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6" r:id="rId2"/>
  </p:sldMasterIdLst>
  <p:notesMasterIdLst>
    <p:notesMasterId r:id="rId51"/>
  </p:notesMasterIdLst>
  <p:sldIdLst>
    <p:sldId id="256" r:id="rId3"/>
    <p:sldId id="304" r:id="rId4"/>
    <p:sldId id="258" r:id="rId5"/>
    <p:sldId id="259" r:id="rId6"/>
    <p:sldId id="260" r:id="rId7"/>
    <p:sldId id="261" r:id="rId8"/>
    <p:sldId id="262" r:id="rId9"/>
    <p:sldId id="263" r:id="rId10"/>
    <p:sldId id="311" r:id="rId11"/>
    <p:sldId id="264" r:id="rId12"/>
    <p:sldId id="310" r:id="rId13"/>
    <p:sldId id="265" r:id="rId14"/>
    <p:sldId id="266" r:id="rId15"/>
    <p:sldId id="267" r:id="rId16"/>
    <p:sldId id="268" r:id="rId17"/>
    <p:sldId id="303" r:id="rId18"/>
    <p:sldId id="269" r:id="rId19"/>
    <p:sldId id="270" r:id="rId20"/>
    <p:sldId id="271" r:id="rId21"/>
    <p:sldId id="272" r:id="rId22"/>
    <p:sldId id="273" r:id="rId23"/>
    <p:sldId id="307" r:id="rId24"/>
    <p:sldId id="274" r:id="rId25"/>
    <p:sldId id="275" r:id="rId26"/>
    <p:sldId id="306" r:id="rId27"/>
    <p:sldId id="276" r:id="rId28"/>
    <p:sldId id="277" r:id="rId29"/>
    <p:sldId id="278" r:id="rId30"/>
    <p:sldId id="308" r:id="rId31"/>
    <p:sldId id="279" r:id="rId32"/>
    <p:sldId id="280" r:id="rId33"/>
    <p:sldId id="282" r:id="rId34"/>
    <p:sldId id="281" r:id="rId35"/>
    <p:sldId id="283" r:id="rId36"/>
    <p:sldId id="284" r:id="rId37"/>
    <p:sldId id="285" r:id="rId38"/>
    <p:sldId id="309" r:id="rId39"/>
    <p:sldId id="305" r:id="rId40"/>
    <p:sldId id="286" r:id="rId41"/>
    <p:sldId id="287" r:id="rId42"/>
    <p:sldId id="288" r:id="rId43"/>
    <p:sldId id="289" r:id="rId44"/>
    <p:sldId id="313" r:id="rId45"/>
    <p:sldId id="312" r:id="rId46"/>
    <p:sldId id="290" r:id="rId47"/>
    <p:sldId id="300" r:id="rId48"/>
    <p:sldId id="301" r:id="rId49"/>
    <p:sldId id="302" r:id="rId50"/>
  </p:sldIdLst>
  <p:sldSz cx="9144000" cy="5143500" type="screen16x9"/>
  <p:notesSz cx="6858000" cy="9144000"/>
  <p:embeddedFontLst>
    <p:embeddedFont>
      <p:font typeface="Roboto Condensed Light" panose="02000000000000000000" pitchFamily="2" charset="0"/>
      <p:regular r:id="rId52"/>
    </p:embeddedFont>
    <p:embeddedFont>
      <p:font typeface="Open Sans" panose="020B0606030504020204" pitchFamily="34" charset="0"/>
      <p:regular r:id="rId53"/>
    </p:embeddedFont>
    <p:embeddedFont>
      <p:font typeface="Raleway" panose="020B0604020202020204" charset="0"/>
      <p:regular r:id="rId54"/>
      <p:bold r:id="rId55"/>
      <p:italic r:id="rId56"/>
      <p:boldItalic r:id="rId57"/>
    </p:embeddedFont>
    <p:embeddedFont>
      <p:font typeface="Proxima Nova Semibold" panose="020B0604020202020204" charset="0"/>
      <p:regular r:id="rId58"/>
      <p:bold r:id="rId59"/>
      <p:boldItalic r:id="rId60"/>
    </p:embeddedFont>
    <p:embeddedFont>
      <p:font typeface="Fira Sans" panose="020B0604020202020204" charset="0"/>
      <p:regular r:id="rId61"/>
      <p:bold r:id="rId62"/>
      <p:italic r:id="rId63"/>
      <p:boldItalic r:id="rId64"/>
    </p:embeddedFont>
    <p:embeddedFont>
      <p:font typeface="Tw Cen MT Condensed" panose="020B0606020104020203" pitchFamily="34" charset="0"/>
      <p:regular r:id="rId65"/>
      <p:bold r:id="rId66"/>
    </p:embeddedFont>
    <p:embeddedFont>
      <p:font typeface="Tw Cen MT" panose="020B0602020104020603" pitchFamily="34" charset="0"/>
      <p:regular r:id="rId67"/>
      <p:bold r:id="rId68"/>
      <p:italic r:id="rId69"/>
      <p:boldItalic r:id="rId70"/>
    </p:embeddedFont>
    <p:embeddedFont>
      <p:font typeface="Wingdings 3" panose="05040102010807070707" pitchFamily="18" charset="2"/>
      <p:regular r:id="rId71"/>
    </p:embeddedFont>
    <p:embeddedFont>
      <p:font typeface="Proxima Nova" panose="020B0604020202020204" charset="0"/>
      <p:regular r:id="rId72"/>
      <p:bold r:id="rId73"/>
      <p:italic r:id="rId74"/>
      <p:boldItalic r:id="rId75"/>
    </p:embeddedFont>
    <p:embeddedFont>
      <p:font typeface="Livvic" pitchFamily="2" charset="0"/>
      <p:regular r:id="rId76"/>
      <p:bold r:id="rId77"/>
      <p:italic r:id="rId78"/>
      <p:boldItalic r:id="rId7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482AC"/>
    <a:srgbClr val="1CADE4"/>
    <a:srgbClr val="41B9B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1099AD-1950-4F5B-B185-C2E355865B88}">
  <a:tblStyle styleId="{961099AD-1950-4F5B-B185-C2E355865B8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napToGrid="0">
      <p:cViewPr>
        <p:scale>
          <a:sx n="84" d="100"/>
          <a:sy n="84" d="100"/>
        </p:scale>
        <p:origin x="1152" y="5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1" d="100"/>
        <a:sy n="41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font" Target="fonts/font4.fntdata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76" Type="http://schemas.openxmlformats.org/officeDocument/2006/relationships/font" Target="fonts/font25.fntdata"/><Relationship Id="rId7" Type="http://schemas.openxmlformats.org/officeDocument/2006/relationships/slide" Target="slides/slide5.xml"/><Relationship Id="rId71" Type="http://schemas.openxmlformats.org/officeDocument/2006/relationships/font" Target="fonts/font20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74" Type="http://schemas.openxmlformats.org/officeDocument/2006/relationships/font" Target="fonts/font23.fntdata"/><Relationship Id="rId79" Type="http://schemas.openxmlformats.org/officeDocument/2006/relationships/font" Target="fonts/font28.fntdata"/><Relationship Id="rId5" Type="http://schemas.openxmlformats.org/officeDocument/2006/relationships/slide" Target="slides/slide3.xml"/><Relationship Id="rId61" Type="http://schemas.openxmlformats.org/officeDocument/2006/relationships/font" Target="fonts/font10.fntdata"/><Relationship Id="rId82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font" Target="fonts/font27.fntdata"/><Relationship Id="rId8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font" Target="fonts/font26.fntdata"/><Relationship Id="rId8" Type="http://schemas.openxmlformats.org/officeDocument/2006/relationships/slide" Target="slides/slide6.xml"/><Relationship Id="rId51" Type="http://schemas.openxmlformats.org/officeDocument/2006/relationships/notesMaster" Target="notesMasters/notesMaster1.xml"/><Relationship Id="rId72" Type="http://schemas.openxmlformats.org/officeDocument/2006/relationships/font" Target="fonts/font21.fntdata"/><Relationship Id="rId80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181468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9" name="Google Shape;45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1796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" name="Google Shape;1210;gb4e82634fe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1" name="Google Shape;1211;gb4e82634fe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92028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" name="Google Shape;1216;gae14a965ca_0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7" name="Google Shape;1217;gae14a965ca_0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60178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gae14a965ca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4" name="Google Shape;1234;gae14a965ca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93789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78b7be57bf_0_4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78b7be57bf_0_4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00214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gae14a965ca_0_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2" name="Google Shape;1332;gae14a965ca_0_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29309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78ca4ddc16_0_480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78ca4ddc16_0_480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13488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g78ca4ddc16_0_474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" name="Google Shape;1381;g78ca4ddc16_0_474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12738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gb4e82634fe_0_1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3" name="Google Shape;1403;gb4e82634fe_0_1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580907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" name="Google Shape;1445;g78ca4ddc16_0_47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6" name="Google Shape;1446;g78ca4ddc16_0_47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69847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" name="Google Shape;1470;gb7002aac9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1" name="Google Shape;1471;gb7002aac9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94143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gae14a965ca_0_7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0" name="Google Shape;590;gae14a965ca_0_7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508777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" name="Google Shape;1527;gb4e82634fe_0_1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8" name="Google Shape;1528;gb4e82634fe_0_1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899620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78ca4ddc16_0_48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6" name="Google Shape;1586;g78ca4ddc16_0_48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98255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" name="Google Shape;1677;g78ca4ddc16_0_48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8" name="Google Shape;1678;g78ca4ddc16_0_48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870087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" name="Google Shape;1794;gae14a965ca_0_8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5" name="Google Shape;1795;gae14a965ca_0_8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05783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g78ca4ddc16_0_474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1" name="Google Shape;1891;g78ca4ddc16_0_474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05067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g78ca4ddc16_0_483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4" name="Google Shape;1954;g78ca4ddc16_0_483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44022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" name="Google Shape;1910;g78ca4ddc16_0_47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1" name="Google Shape;1911;g78ca4ddc16_0_47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5746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0" name="Google Shape;1970;g78ca4ddc16_0_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1" name="Google Shape;1971;g78ca4ddc16_0_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45040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g78ca4ddc16_0_5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5" name="Google Shape;1985;g78ca4ddc16_0_5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35849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" name="Google Shape;2014;g78ca4ddc16_0_5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5" name="Google Shape;2015;g78ca4ddc16_0_5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356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gae14a965ca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2" name="Google Shape;672;gae14a965ca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895845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g78ca4ddc16_0_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9" name="Google Shape;2029;g78ca4ddc16_0_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659691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Google Shape;2086;g78ca4ddc16_0_483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7" name="Google Shape;2087;g78ca4ddc16_0_483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03972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" name="Google Shape;2093;g78ca4ddc16_0_48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4" name="Google Shape;2094;g78ca4ddc16_0_48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166427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410689968_1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410689968_1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36968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410689968_1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410689968_1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87822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410689968_1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410689968_1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68497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2" name="Google Shape;2292;g78ca4ddc16_0_48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93" name="Google Shape;2293;g78ca4ddc16_0_48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245062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5" name="Google Shape;7515;g78ca4ddc16_0_358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6" name="Google Shape;7516;g78ca4ddc16_0_358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80669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3" name="Google Shape;8433;g78ca4ddc16_0_367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4" name="Google Shape;8434;g78ca4ddc16_0_367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314929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7" name="Google Shape;9867;g78ca4ddc16_0_38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8" name="Google Shape;9868;g78ca4ddc16_0_38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31752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ae14a965ca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" name="Google Shape;732;gae14a965ca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49751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Google Shape;765;g78b7be57bf_0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6" name="Google Shape;766;g78b7be57bf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20262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gb4e82634fe_0_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" name="Google Shape;854;gb4e82634fe_0_3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78894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gb4e82634fe_0_9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" name="Google Shape;1033;gb4e82634fe_0_9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93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g78b7be57bf_0_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9" name="Google Shape;1139;g78b7be57bf_0_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96218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ae14a965ca_0_1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ae14a965ca_0_1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55347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720104"/>
            <a:ext cx="5829300" cy="1097280"/>
          </a:xfrm>
        </p:spPr>
        <p:txBody>
          <a:bodyPr anchor="ctr">
            <a:normAutofit/>
          </a:bodyPr>
          <a:lstStyle>
            <a:lvl1pPr algn="r">
              <a:defRPr sz="3750" spc="150" baseline="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9141714" cy="3429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 smtClean="0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57950" y="3720104"/>
            <a:ext cx="2400300" cy="109728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35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16CA0-919D-4A49-9C8A-62FDFB3A5183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7E5644-1E61-4311-A31E-84CB9C7AA8A9}" type="slidenum">
              <a:rPr lang="en-US" dirty="0"/>
              <a:t>‹Nº›</a:t>
            </a:fld>
            <a:endParaRPr lang="en-US" dirty="0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6290132" y="3948080"/>
            <a:ext cx="0" cy="6858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3884808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73815-2707-4475-8F1A-B873CB631BB4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9994012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571500"/>
            <a:ext cx="1971675" cy="4057650"/>
          </a:xfrm>
        </p:spPr>
        <p:txBody>
          <a:bodyPr vert="eaVert" lIns="45720" tIns="91440" rIns="45720" bIns="91440"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951" y="571500"/>
            <a:ext cx="5686425" cy="4057650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4AFB99-0EAB-4182-AFF8-E214C82A68F6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7543800" y="44447"/>
            <a:ext cx="0" cy="6858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4014761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1"/>
          </p:nvPr>
        </p:nvSpPr>
        <p:spPr>
          <a:xfrm>
            <a:off x="713225" y="1036775"/>
            <a:ext cx="7717500" cy="35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Font typeface="Livvic"/>
              <a:buAutoNum type="arabicPeriod"/>
              <a:defRPr sz="1200"/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30734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Main point 1"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21"/>
          <p:cNvSpPr txBox="1">
            <a:spLocks noGrp="1"/>
          </p:cNvSpPr>
          <p:nvPr>
            <p:ph type="title"/>
          </p:nvPr>
        </p:nvSpPr>
        <p:spPr>
          <a:xfrm>
            <a:off x="1069850" y="2548755"/>
            <a:ext cx="7004100" cy="10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61" name="Google Shape;361;p21"/>
          <p:cNvSpPr txBox="1">
            <a:spLocks noGrp="1"/>
          </p:cNvSpPr>
          <p:nvPr>
            <p:ph type="subTitle" idx="1"/>
          </p:nvPr>
        </p:nvSpPr>
        <p:spPr>
          <a:xfrm>
            <a:off x="1306575" y="3610000"/>
            <a:ext cx="6532800" cy="69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796301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13"/>
          <p:cNvSpPr txBox="1">
            <a:spLocks noGrp="1"/>
          </p:cNvSpPr>
          <p:nvPr>
            <p:ph type="title"/>
          </p:nvPr>
        </p:nvSpPr>
        <p:spPr>
          <a:xfrm>
            <a:off x="721525" y="3242325"/>
            <a:ext cx="3764100" cy="5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Raleway"/>
              <a:buNone/>
              <a:defRPr sz="1800" b="1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38" name="Google Shape;238;p13"/>
          <p:cNvSpPr txBox="1">
            <a:spLocks noGrp="1"/>
          </p:cNvSpPr>
          <p:nvPr>
            <p:ph type="subTitle" idx="1"/>
          </p:nvPr>
        </p:nvSpPr>
        <p:spPr>
          <a:xfrm>
            <a:off x="721525" y="1499950"/>
            <a:ext cx="3764100" cy="17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722463" y="0"/>
            <a:ext cx="5958601" cy="541234"/>
          </a:xfrm>
          <a:custGeom>
            <a:avLst/>
            <a:gdLst>
              <a:gd name="T0" fmla="*/ 0 w 999"/>
              <a:gd name="T1" fmla="*/ 0 h 88"/>
              <a:gd name="T2" fmla="*/ 15 w 999"/>
              <a:gd name="T3" fmla="*/ 27 h 88"/>
              <a:gd name="T4" fmla="*/ 62 w 999"/>
              <a:gd name="T5" fmla="*/ 74 h 88"/>
              <a:gd name="T6" fmla="*/ 98 w 999"/>
              <a:gd name="T7" fmla="*/ 88 h 88"/>
              <a:gd name="T8" fmla="*/ 911 w 999"/>
              <a:gd name="T9" fmla="*/ 88 h 88"/>
              <a:gd name="T10" fmla="*/ 951 w 999"/>
              <a:gd name="T11" fmla="*/ 69 h 88"/>
              <a:gd name="T12" fmla="*/ 988 w 999"/>
              <a:gd name="T13" fmla="*/ 24 h 88"/>
              <a:gd name="T14" fmla="*/ 999 w 999"/>
              <a:gd name="T15" fmla="*/ 0 h 88"/>
              <a:gd name="T16" fmla="*/ 0 w 999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88">
                <a:moveTo>
                  <a:pt x="0" y="0"/>
                </a:moveTo>
                <a:cubicBezTo>
                  <a:pt x="2" y="10"/>
                  <a:pt x="6" y="19"/>
                  <a:pt x="15" y="27"/>
                </a:cubicBezTo>
                <a:cubicBezTo>
                  <a:pt x="62" y="74"/>
                  <a:pt x="62" y="74"/>
                  <a:pt x="62" y="74"/>
                </a:cubicBezTo>
                <a:cubicBezTo>
                  <a:pt x="72" y="83"/>
                  <a:pt x="85" y="88"/>
                  <a:pt x="98" y="88"/>
                </a:cubicBezTo>
                <a:cubicBezTo>
                  <a:pt x="911" y="88"/>
                  <a:pt x="911" y="88"/>
                  <a:pt x="911" y="88"/>
                </a:cubicBezTo>
                <a:cubicBezTo>
                  <a:pt x="927" y="88"/>
                  <a:pt x="941" y="81"/>
                  <a:pt x="951" y="69"/>
                </a:cubicBezTo>
                <a:cubicBezTo>
                  <a:pt x="988" y="24"/>
                  <a:pt x="988" y="24"/>
                  <a:pt x="988" y="24"/>
                </a:cubicBezTo>
                <a:cubicBezTo>
                  <a:pt x="994" y="17"/>
                  <a:pt x="997" y="8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auto">
          <a:xfrm>
            <a:off x="0" y="4809603"/>
            <a:ext cx="9151938" cy="333375"/>
          </a:xfrm>
          <a:prstGeom prst="rect">
            <a:avLst/>
          </a:prstGeom>
          <a:solidFill>
            <a:srgbClr val="1482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8" name="Freeform 6"/>
          <p:cNvSpPr>
            <a:spLocks/>
          </p:cNvSpPr>
          <p:nvPr userDrawn="1"/>
        </p:nvSpPr>
        <p:spPr bwMode="auto">
          <a:xfrm>
            <a:off x="3025500" y="4809603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9" name="Freeform 6"/>
          <p:cNvSpPr>
            <a:spLocks/>
          </p:cNvSpPr>
          <p:nvPr userDrawn="1"/>
        </p:nvSpPr>
        <p:spPr bwMode="auto">
          <a:xfrm>
            <a:off x="6118545" y="4819305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0" name="Freeform 6"/>
          <p:cNvSpPr>
            <a:spLocks/>
          </p:cNvSpPr>
          <p:nvPr userDrawn="1"/>
        </p:nvSpPr>
        <p:spPr bwMode="auto">
          <a:xfrm>
            <a:off x="-67547" y="4820884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918282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>
            <a:lum bright="70000" contrast="-70000"/>
          </a:blip>
          <a:stretch>
            <a:fillRect/>
          </a:stretch>
        </p:blipFill>
        <p:spPr>
          <a:xfrm>
            <a:off x="1017503" y="445025"/>
            <a:ext cx="6798440" cy="3799630"/>
          </a:xfrm>
          <a:prstGeom prst="rect">
            <a:avLst/>
          </a:prstGeom>
          <a:noFill/>
        </p:spPr>
      </p:pic>
      <p:sp>
        <p:nvSpPr>
          <p:cNvPr id="35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3" name="Google Shape;283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84" name="Google Shape;284;p17"/>
          <p:cNvSpPr txBox="1">
            <a:spLocks noGrp="1"/>
          </p:cNvSpPr>
          <p:nvPr>
            <p:ph type="title" idx="2"/>
          </p:nvPr>
        </p:nvSpPr>
        <p:spPr>
          <a:xfrm>
            <a:off x="720000" y="1707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5" name="Google Shape;285;p17"/>
          <p:cNvSpPr txBox="1">
            <a:spLocks noGrp="1"/>
          </p:cNvSpPr>
          <p:nvPr>
            <p:ph type="subTitle" idx="1"/>
          </p:nvPr>
        </p:nvSpPr>
        <p:spPr>
          <a:xfrm>
            <a:off x="720000" y="2103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" name="Google Shape;286;p17"/>
          <p:cNvSpPr txBox="1">
            <a:spLocks noGrp="1"/>
          </p:cNvSpPr>
          <p:nvPr>
            <p:ph type="title" idx="3"/>
          </p:nvPr>
        </p:nvSpPr>
        <p:spPr>
          <a:xfrm>
            <a:off x="3419269" y="1707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7" name="Google Shape;287;p17"/>
          <p:cNvSpPr txBox="1">
            <a:spLocks noGrp="1"/>
          </p:cNvSpPr>
          <p:nvPr>
            <p:ph type="subTitle" idx="4"/>
          </p:nvPr>
        </p:nvSpPr>
        <p:spPr>
          <a:xfrm>
            <a:off x="3419269" y="2103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17"/>
          <p:cNvSpPr txBox="1">
            <a:spLocks noGrp="1"/>
          </p:cNvSpPr>
          <p:nvPr>
            <p:ph type="title" idx="5"/>
          </p:nvPr>
        </p:nvSpPr>
        <p:spPr>
          <a:xfrm>
            <a:off x="720000" y="3369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9" name="Google Shape;289;p17"/>
          <p:cNvSpPr txBox="1">
            <a:spLocks noGrp="1"/>
          </p:cNvSpPr>
          <p:nvPr>
            <p:ph type="subTitle" idx="6"/>
          </p:nvPr>
        </p:nvSpPr>
        <p:spPr>
          <a:xfrm>
            <a:off x="720000" y="3765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7"/>
          </p:nvPr>
        </p:nvSpPr>
        <p:spPr>
          <a:xfrm>
            <a:off x="3419269" y="3369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8"/>
          </p:nvPr>
        </p:nvSpPr>
        <p:spPr>
          <a:xfrm>
            <a:off x="3419269" y="3765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9"/>
          </p:nvPr>
        </p:nvSpPr>
        <p:spPr>
          <a:xfrm>
            <a:off x="6118545" y="1707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13"/>
          </p:nvPr>
        </p:nvSpPr>
        <p:spPr>
          <a:xfrm>
            <a:off x="6118545" y="2103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14"/>
          </p:nvPr>
        </p:nvSpPr>
        <p:spPr>
          <a:xfrm>
            <a:off x="6118545" y="33693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15"/>
          </p:nvPr>
        </p:nvSpPr>
        <p:spPr>
          <a:xfrm>
            <a:off x="6118545" y="37653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7"/>
          <p:cNvSpPr txBox="1">
            <a:spLocks noGrp="1"/>
          </p:cNvSpPr>
          <p:nvPr>
            <p:ph type="title" idx="16" hasCustomPrompt="1"/>
          </p:nvPr>
        </p:nvSpPr>
        <p:spPr>
          <a:xfrm>
            <a:off x="1552650" y="1492304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7" name="Google Shape;297;p17"/>
          <p:cNvSpPr txBox="1">
            <a:spLocks noGrp="1"/>
          </p:cNvSpPr>
          <p:nvPr>
            <p:ph type="title" idx="17" hasCustomPrompt="1"/>
          </p:nvPr>
        </p:nvSpPr>
        <p:spPr>
          <a:xfrm>
            <a:off x="4251919" y="1492304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8" name="Google Shape;298;p17"/>
          <p:cNvSpPr txBox="1">
            <a:spLocks noGrp="1"/>
          </p:cNvSpPr>
          <p:nvPr>
            <p:ph type="title" idx="18" hasCustomPrompt="1"/>
          </p:nvPr>
        </p:nvSpPr>
        <p:spPr>
          <a:xfrm>
            <a:off x="6951195" y="1492304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9" name="Google Shape;299;p17"/>
          <p:cNvSpPr txBox="1">
            <a:spLocks noGrp="1"/>
          </p:cNvSpPr>
          <p:nvPr>
            <p:ph type="title" idx="19" hasCustomPrompt="1"/>
          </p:nvPr>
        </p:nvSpPr>
        <p:spPr>
          <a:xfrm>
            <a:off x="1552650" y="3150391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000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0" name="Google Shape;300;p17"/>
          <p:cNvSpPr txBox="1">
            <a:spLocks noGrp="1"/>
          </p:cNvSpPr>
          <p:nvPr>
            <p:ph type="title" idx="20" hasCustomPrompt="1"/>
          </p:nvPr>
        </p:nvSpPr>
        <p:spPr>
          <a:xfrm>
            <a:off x="4251919" y="3150402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Raleway"/>
              <a:buNone/>
              <a:defRPr sz="2000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1" name="Google Shape;301;p17"/>
          <p:cNvSpPr txBox="1">
            <a:spLocks noGrp="1"/>
          </p:cNvSpPr>
          <p:nvPr>
            <p:ph type="title" idx="21" hasCustomPrompt="1"/>
          </p:nvPr>
        </p:nvSpPr>
        <p:spPr>
          <a:xfrm>
            <a:off x="6951195" y="3150391"/>
            <a:ext cx="640200" cy="31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Raleway"/>
              <a:buNone/>
              <a:defRPr sz="20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698252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3"/>
          <p:cNvSpPr txBox="1">
            <a:spLocks noGrp="1"/>
          </p:cNvSpPr>
          <p:nvPr>
            <p:ph type="title"/>
          </p:nvPr>
        </p:nvSpPr>
        <p:spPr>
          <a:xfrm>
            <a:off x="721525" y="3258000"/>
            <a:ext cx="77034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Font typeface="Raleway"/>
              <a:buNone/>
              <a:defRPr sz="4800" b="1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35" name="Google Shape;35;p3"/>
          <p:cNvSpPr txBox="1">
            <a:spLocks noGrp="1"/>
          </p:cNvSpPr>
          <p:nvPr>
            <p:ph type="title" idx="2" hasCustomPrompt="1"/>
          </p:nvPr>
        </p:nvSpPr>
        <p:spPr>
          <a:xfrm>
            <a:off x="729495" y="757936"/>
            <a:ext cx="1272300" cy="80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5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" name="Google Shape;36;p3"/>
          <p:cNvSpPr txBox="1">
            <a:spLocks noGrp="1"/>
          </p:cNvSpPr>
          <p:nvPr>
            <p:ph type="subTitle" idx="1"/>
          </p:nvPr>
        </p:nvSpPr>
        <p:spPr>
          <a:xfrm>
            <a:off x="1705525" y="3996000"/>
            <a:ext cx="5735400" cy="5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0800000">
            <a:off x="8551146" y="967798"/>
            <a:ext cx="592853" cy="3341864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757936"/>
            <a:ext cx="592853" cy="334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0216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9"/>
          <p:cNvSpPr txBox="1">
            <a:spLocks noGrp="1"/>
          </p:cNvSpPr>
          <p:nvPr>
            <p:ph type="title"/>
          </p:nvPr>
        </p:nvSpPr>
        <p:spPr>
          <a:xfrm>
            <a:off x="721525" y="1083338"/>
            <a:ext cx="3502200" cy="130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3" name="Google Shape;143;p9"/>
          <p:cNvSpPr txBox="1">
            <a:spLocks noGrp="1"/>
          </p:cNvSpPr>
          <p:nvPr>
            <p:ph type="subTitle" idx="1"/>
          </p:nvPr>
        </p:nvSpPr>
        <p:spPr>
          <a:xfrm>
            <a:off x="721525" y="2582250"/>
            <a:ext cx="3888600" cy="148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10139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 txBox="1">
            <a:spLocks noGrp="1"/>
          </p:cNvSpPr>
          <p:nvPr>
            <p:ph type="title"/>
          </p:nvPr>
        </p:nvSpPr>
        <p:spPr>
          <a:xfrm>
            <a:off x="1069950" y="539500"/>
            <a:ext cx="700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5"/>
          <p:cNvSpPr txBox="1">
            <a:spLocks noGrp="1"/>
          </p:cNvSpPr>
          <p:nvPr>
            <p:ph type="subTitle" idx="1"/>
          </p:nvPr>
        </p:nvSpPr>
        <p:spPr>
          <a:xfrm>
            <a:off x="1076590" y="1786032"/>
            <a:ext cx="2730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0" name="Google Shape;50;p5"/>
          <p:cNvSpPr txBox="1">
            <a:spLocks noGrp="1"/>
          </p:cNvSpPr>
          <p:nvPr>
            <p:ph type="subTitle" idx="2"/>
          </p:nvPr>
        </p:nvSpPr>
        <p:spPr>
          <a:xfrm>
            <a:off x="5344038" y="1786032"/>
            <a:ext cx="2730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3"/>
          </p:nvPr>
        </p:nvSpPr>
        <p:spPr>
          <a:xfrm>
            <a:off x="1076600" y="2215525"/>
            <a:ext cx="2730000" cy="10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4"/>
          </p:nvPr>
        </p:nvSpPr>
        <p:spPr>
          <a:xfrm>
            <a:off x="5344050" y="2215525"/>
            <a:ext cx="2730000" cy="10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1722463" y="0"/>
            <a:ext cx="5958601" cy="541234"/>
          </a:xfrm>
          <a:custGeom>
            <a:avLst/>
            <a:gdLst>
              <a:gd name="T0" fmla="*/ 0 w 999"/>
              <a:gd name="T1" fmla="*/ 0 h 88"/>
              <a:gd name="T2" fmla="*/ 15 w 999"/>
              <a:gd name="T3" fmla="*/ 27 h 88"/>
              <a:gd name="T4" fmla="*/ 62 w 999"/>
              <a:gd name="T5" fmla="*/ 74 h 88"/>
              <a:gd name="T6" fmla="*/ 98 w 999"/>
              <a:gd name="T7" fmla="*/ 88 h 88"/>
              <a:gd name="T8" fmla="*/ 911 w 999"/>
              <a:gd name="T9" fmla="*/ 88 h 88"/>
              <a:gd name="T10" fmla="*/ 951 w 999"/>
              <a:gd name="T11" fmla="*/ 69 h 88"/>
              <a:gd name="T12" fmla="*/ 988 w 999"/>
              <a:gd name="T13" fmla="*/ 24 h 88"/>
              <a:gd name="T14" fmla="*/ 999 w 999"/>
              <a:gd name="T15" fmla="*/ 0 h 88"/>
              <a:gd name="T16" fmla="*/ 0 w 999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88">
                <a:moveTo>
                  <a:pt x="0" y="0"/>
                </a:moveTo>
                <a:cubicBezTo>
                  <a:pt x="2" y="10"/>
                  <a:pt x="6" y="19"/>
                  <a:pt x="15" y="27"/>
                </a:cubicBezTo>
                <a:cubicBezTo>
                  <a:pt x="62" y="74"/>
                  <a:pt x="62" y="74"/>
                  <a:pt x="62" y="74"/>
                </a:cubicBezTo>
                <a:cubicBezTo>
                  <a:pt x="72" y="83"/>
                  <a:pt x="85" y="88"/>
                  <a:pt x="98" y="88"/>
                </a:cubicBezTo>
                <a:cubicBezTo>
                  <a:pt x="911" y="88"/>
                  <a:pt x="911" y="88"/>
                  <a:pt x="911" y="88"/>
                </a:cubicBezTo>
                <a:cubicBezTo>
                  <a:pt x="927" y="88"/>
                  <a:pt x="941" y="81"/>
                  <a:pt x="951" y="69"/>
                </a:cubicBezTo>
                <a:cubicBezTo>
                  <a:pt x="988" y="24"/>
                  <a:pt x="988" y="24"/>
                  <a:pt x="988" y="24"/>
                </a:cubicBezTo>
                <a:cubicBezTo>
                  <a:pt x="994" y="17"/>
                  <a:pt x="997" y="8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696857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5951483" cy="5143500"/>
          </a:xfrm>
          <a:prstGeom prst="rect">
            <a:avLst/>
          </a:prstGeom>
          <a:solidFill>
            <a:srgbClr val="1482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3720103"/>
            <a:ext cx="5829300" cy="1097280"/>
          </a:xfrm>
        </p:spPr>
        <p:txBody>
          <a:bodyPr anchor="ctr">
            <a:normAutofit/>
          </a:bodyPr>
          <a:lstStyle>
            <a:lvl1pPr algn="r">
              <a:defRPr sz="3750" spc="150" baseline="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457950" y="3720103"/>
            <a:ext cx="2400300" cy="109728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35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342900" indent="0" algn="ctr">
              <a:buNone/>
              <a:defRPr sz="135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350"/>
            </a:lvl4pPr>
            <a:lvl5pPr marL="1371600" indent="0" algn="ctr">
              <a:buNone/>
              <a:defRPr sz="1350"/>
            </a:lvl5pPr>
            <a:lvl6pPr marL="1714500" indent="0" algn="ctr">
              <a:buNone/>
              <a:defRPr sz="1350"/>
            </a:lvl6pPr>
            <a:lvl7pPr marL="2057400" indent="0" algn="ctr">
              <a:buNone/>
              <a:defRPr sz="1350"/>
            </a:lvl7pPr>
            <a:lvl8pPr marL="2400300" indent="0" algn="ctr">
              <a:buNone/>
              <a:defRPr sz="1350"/>
            </a:lvl8pPr>
            <a:lvl9pPr marL="2743200" indent="0" algn="ctr">
              <a:buNone/>
              <a:defRPr sz="1350"/>
            </a:lvl9pPr>
          </a:lstStyle>
          <a:p>
            <a:r>
              <a:rPr lang="es-ES" smtClean="0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AD6EE87-EBD5-4F12-A48A-63ACA297AC8F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1810283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n 13"/>
          <p:cNvPicPr>
            <a:picLocks noChangeAspect="1"/>
          </p:cNvPicPr>
          <p:nvPr userDrawn="1"/>
        </p:nvPicPr>
        <p:blipFill>
          <a:blip r:embed="rId2">
            <a:lum bright="70000" contrast="-70000"/>
          </a:blip>
          <a:stretch>
            <a:fillRect/>
          </a:stretch>
        </p:blipFill>
        <p:spPr>
          <a:xfrm>
            <a:off x="582074" y="435580"/>
            <a:ext cx="7890544" cy="4410004"/>
          </a:xfrm>
          <a:prstGeom prst="rect">
            <a:avLst/>
          </a:prstGeom>
          <a:noFill/>
        </p:spPr>
      </p:pic>
      <p:sp>
        <p:nvSpPr>
          <p:cNvPr id="217" name="Google Shape;217;p12"/>
          <p:cNvSpPr txBox="1">
            <a:spLocks noGrp="1"/>
          </p:cNvSpPr>
          <p:nvPr>
            <p:ph type="title"/>
          </p:nvPr>
        </p:nvSpPr>
        <p:spPr>
          <a:xfrm>
            <a:off x="1069950" y="539500"/>
            <a:ext cx="700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12"/>
          <p:cNvSpPr txBox="1">
            <a:spLocks noGrp="1"/>
          </p:cNvSpPr>
          <p:nvPr>
            <p:ph type="body" idx="1"/>
          </p:nvPr>
        </p:nvSpPr>
        <p:spPr>
          <a:xfrm>
            <a:off x="1069850" y="3075093"/>
            <a:ext cx="2097900" cy="12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9" name="Google Shape;219;p12"/>
          <p:cNvSpPr txBox="1">
            <a:spLocks noGrp="1"/>
          </p:cNvSpPr>
          <p:nvPr>
            <p:ph type="body" idx="2"/>
          </p:nvPr>
        </p:nvSpPr>
        <p:spPr>
          <a:xfrm>
            <a:off x="5971051" y="3075093"/>
            <a:ext cx="2103000" cy="12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20" name="Google Shape;220;p12"/>
          <p:cNvSpPr txBox="1">
            <a:spLocks noGrp="1"/>
          </p:cNvSpPr>
          <p:nvPr>
            <p:ph type="subTitle" idx="3"/>
          </p:nvPr>
        </p:nvSpPr>
        <p:spPr>
          <a:xfrm>
            <a:off x="1075030" y="2640582"/>
            <a:ext cx="20979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21" name="Google Shape;221;p12"/>
          <p:cNvSpPr txBox="1">
            <a:spLocks noGrp="1"/>
          </p:cNvSpPr>
          <p:nvPr>
            <p:ph type="subTitle" idx="4"/>
          </p:nvPr>
        </p:nvSpPr>
        <p:spPr>
          <a:xfrm>
            <a:off x="5970963" y="2640582"/>
            <a:ext cx="2103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26" name="Google Shape;226;p12"/>
          <p:cNvSpPr txBox="1">
            <a:spLocks noGrp="1"/>
          </p:cNvSpPr>
          <p:nvPr>
            <p:ph type="body" idx="5"/>
          </p:nvPr>
        </p:nvSpPr>
        <p:spPr>
          <a:xfrm>
            <a:off x="3520488" y="3075093"/>
            <a:ext cx="2103000" cy="12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27" name="Google Shape;227;p12"/>
          <p:cNvSpPr txBox="1">
            <a:spLocks noGrp="1"/>
          </p:cNvSpPr>
          <p:nvPr>
            <p:ph type="subTitle" idx="6"/>
          </p:nvPr>
        </p:nvSpPr>
        <p:spPr>
          <a:xfrm>
            <a:off x="3520400" y="2640582"/>
            <a:ext cx="21030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600927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7"/>
          <p:cNvSpPr txBox="1">
            <a:spLocks noGrp="1"/>
          </p:cNvSpPr>
          <p:nvPr>
            <p:ph type="title"/>
          </p:nvPr>
        </p:nvSpPr>
        <p:spPr>
          <a:xfrm>
            <a:off x="721525" y="1118375"/>
            <a:ext cx="3050400" cy="15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7"/>
          <p:cNvSpPr txBox="1">
            <a:spLocks noGrp="1"/>
          </p:cNvSpPr>
          <p:nvPr>
            <p:ph type="subTitle" idx="1"/>
          </p:nvPr>
        </p:nvSpPr>
        <p:spPr>
          <a:xfrm>
            <a:off x="721525" y="2776750"/>
            <a:ext cx="30504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95687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3" name="Google Shape;173;p11"/>
          <p:cNvSpPr txBox="1">
            <a:spLocks noGrp="1"/>
          </p:cNvSpPr>
          <p:nvPr>
            <p:ph type="title" hasCustomPrompt="1"/>
          </p:nvPr>
        </p:nvSpPr>
        <p:spPr>
          <a:xfrm>
            <a:off x="1914150" y="1947774"/>
            <a:ext cx="5779800" cy="143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97" name="Google Shape;197;p11"/>
          <p:cNvSpPr txBox="1">
            <a:spLocks noGrp="1"/>
          </p:cNvSpPr>
          <p:nvPr>
            <p:ph type="subTitle" idx="1"/>
          </p:nvPr>
        </p:nvSpPr>
        <p:spPr>
          <a:xfrm>
            <a:off x="2627700" y="3172825"/>
            <a:ext cx="3888600" cy="4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93454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10"/>
          <p:cNvSpPr txBox="1">
            <a:spLocks noGrp="1"/>
          </p:cNvSpPr>
          <p:nvPr>
            <p:ph type="body" idx="1"/>
          </p:nvPr>
        </p:nvSpPr>
        <p:spPr>
          <a:xfrm>
            <a:off x="713225" y="822950"/>
            <a:ext cx="77175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aleway"/>
              <a:buNone/>
              <a:defRPr sz="2800" b="1">
                <a:latin typeface="Raleway"/>
                <a:ea typeface="Raleway"/>
                <a:cs typeface="Raleway"/>
                <a:sym typeface="Raleway"/>
              </a:defRPr>
            </a:lvl1pPr>
          </a:lstStyle>
          <a:p>
            <a:endParaRPr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1722463" y="0"/>
            <a:ext cx="5958601" cy="541234"/>
          </a:xfrm>
          <a:custGeom>
            <a:avLst/>
            <a:gdLst>
              <a:gd name="T0" fmla="*/ 0 w 999"/>
              <a:gd name="T1" fmla="*/ 0 h 88"/>
              <a:gd name="T2" fmla="*/ 15 w 999"/>
              <a:gd name="T3" fmla="*/ 27 h 88"/>
              <a:gd name="T4" fmla="*/ 62 w 999"/>
              <a:gd name="T5" fmla="*/ 74 h 88"/>
              <a:gd name="T6" fmla="*/ 98 w 999"/>
              <a:gd name="T7" fmla="*/ 88 h 88"/>
              <a:gd name="T8" fmla="*/ 911 w 999"/>
              <a:gd name="T9" fmla="*/ 88 h 88"/>
              <a:gd name="T10" fmla="*/ 951 w 999"/>
              <a:gd name="T11" fmla="*/ 69 h 88"/>
              <a:gd name="T12" fmla="*/ 988 w 999"/>
              <a:gd name="T13" fmla="*/ 24 h 88"/>
              <a:gd name="T14" fmla="*/ 999 w 999"/>
              <a:gd name="T15" fmla="*/ 0 h 88"/>
              <a:gd name="T16" fmla="*/ 0 w 999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88">
                <a:moveTo>
                  <a:pt x="0" y="0"/>
                </a:moveTo>
                <a:cubicBezTo>
                  <a:pt x="2" y="10"/>
                  <a:pt x="6" y="19"/>
                  <a:pt x="15" y="27"/>
                </a:cubicBezTo>
                <a:cubicBezTo>
                  <a:pt x="62" y="74"/>
                  <a:pt x="62" y="74"/>
                  <a:pt x="62" y="74"/>
                </a:cubicBezTo>
                <a:cubicBezTo>
                  <a:pt x="72" y="83"/>
                  <a:pt x="85" y="88"/>
                  <a:pt x="98" y="88"/>
                </a:cubicBezTo>
                <a:cubicBezTo>
                  <a:pt x="911" y="88"/>
                  <a:pt x="911" y="88"/>
                  <a:pt x="911" y="88"/>
                </a:cubicBezTo>
                <a:cubicBezTo>
                  <a:pt x="927" y="88"/>
                  <a:pt x="941" y="81"/>
                  <a:pt x="951" y="69"/>
                </a:cubicBezTo>
                <a:cubicBezTo>
                  <a:pt x="988" y="24"/>
                  <a:pt x="988" y="24"/>
                  <a:pt x="988" y="24"/>
                </a:cubicBezTo>
                <a:cubicBezTo>
                  <a:pt x="994" y="17"/>
                  <a:pt x="997" y="8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5376585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8"/>
          <p:cNvSpPr txBox="1">
            <a:spLocks noGrp="1"/>
          </p:cNvSpPr>
          <p:nvPr>
            <p:ph type="title"/>
          </p:nvPr>
        </p:nvSpPr>
        <p:spPr>
          <a:xfrm>
            <a:off x="1069850" y="2030400"/>
            <a:ext cx="7004100" cy="21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1720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15"/>
          <p:cNvSpPr txBox="1">
            <a:spLocks noGrp="1"/>
          </p:cNvSpPr>
          <p:nvPr>
            <p:ph type="title"/>
          </p:nvPr>
        </p:nvSpPr>
        <p:spPr>
          <a:xfrm>
            <a:off x="720000" y="928800"/>
            <a:ext cx="39852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50" name="Google Shape;250;p15"/>
          <p:cNvSpPr txBox="1">
            <a:spLocks noGrp="1"/>
          </p:cNvSpPr>
          <p:nvPr>
            <p:ph type="body" idx="1"/>
          </p:nvPr>
        </p:nvSpPr>
        <p:spPr>
          <a:xfrm>
            <a:off x="720000" y="2253600"/>
            <a:ext cx="7704000" cy="18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5488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Imagen 56"/>
          <p:cNvPicPr>
            <a:picLocks noChangeAspect="1"/>
          </p:cNvPicPr>
          <p:nvPr userDrawn="1"/>
        </p:nvPicPr>
        <p:blipFill>
          <a:blip r:embed="rId2">
            <a:lum bright="70000" contrast="-70000"/>
          </a:blip>
          <a:stretch>
            <a:fillRect/>
          </a:stretch>
        </p:blipFill>
        <p:spPr>
          <a:xfrm>
            <a:off x="626753" y="132321"/>
            <a:ext cx="7890544" cy="4410004"/>
          </a:xfrm>
          <a:prstGeom prst="rect">
            <a:avLst/>
          </a:prstGeom>
          <a:noFill/>
        </p:spPr>
      </p:pic>
      <p:sp>
        <p:nvSpPr>
          <p:cNvPr id="56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4" name="Google Shape;394;p22"/>
          <p:cNvSpPr txBox="1">
            <a:spLocks noGrp="1"/>
          </p:cNvSpPr>
          <p:nvPr>
            <p:ph type="title" hasCustomPrompt="1"/>
          </p:nvPr>
        </p:nvSpPr>
        <p:spPr>
          <a:xfrm>
            <a:off x="4864875" y="3562800"/>
            <a:ext cx="3307200" cy="64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800"/>
              <a:buNone/>
              <a:defRPr sz="3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12" name="Google Shape;412;p22"/>
          <p:cNvSpPr txBox="1">
            <a:spLocks noGrp="1"/>
          </p:cNvSpPr>
          <p:nvPr>
            <p:ph type="subTitle" idx="1"/>
          </p:nvPr>
        </p:nvSpPr>
        <p:spPr>
          <a:xfrm>
            <a:off x="4864925" y="4057525"/>
            <a:ext cx="3307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22"/>
          <p:cNvSpPr txBox="1">
            <a:spLocks noGrp="1"/>
          </p:cNvSpPr>
          <p:nvPr>
            <p:ph type="title" idx="2" hasCustomPrompt="1"/>
          </p:nvPr>
        </p:nvSpPr>
        <p:spPr>
          <a:xfrm>
            <a:off x="1838275" y="2126225"/>
            <a:ext cx="5467500" cy="64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800"/>
              <a:buNone/>
              <a:defRPr sz="3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14" name="Google Shape;414;p22"/>
          <p:cNvSpPr txBox="1">
            <a:spLocks noGrp="1"/>
          </p:cNvSpPr>
          <p:nvPr>
            <p:ph type="subTitle" idx="3"/>
          </p:nvPr>
        </p:nvSpPr>
        <p:spPr>
          <a:xfrm>
            <a:off x="2918425" y="2620950"/>
            <a:ext cx="3307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2"/>
          <p:cNvSpPr txBox="1">
            <a:spLocks noGrp="1"/>
          </p:cNvSpPr>
          <p:nvPr>
            <p:ph type="title" idx="4" hasCustomPrompt="1"/>
          </p:nvPr>
        </p:nvSpPr>
        <p:spPr>
          <a:xfrm>
            <a:off x="971825" y="689650"/>
            <a:ext cx="3307200" cy="64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800"/>
              <a:buNone/>
              <a:defRPr sz="3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16" name="Google Shape;416;p22"/>
          <p:cNvSpPr txBox="1">
            <a:spLocks noGrp="1"/>
          </p:cNvSpPr>
          <p:nvPr>
            <p:ph type="subTitle" idx="5"/>
          </p:nvPr>
        </p:nvSpPr>
        <p:spPr>
          <a:xfrm>
            <a:off x="971875" y="1184375"/>
            <a:ext cx="3307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38630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9" name="Google Shape;419;p23"/>
          <p:cNvSpPr txBox="1">
            <a:spLocks noGrp="1"/>
          </p:cNvSpPr>
          <p:nvPr>
            <p:ph type="title"/>
          </p:nvPr>
        </p:nvSpPr>
        <p:spPr>
          <a:xfrm>
            <a:off x="1069950" y="539500"/>
            <a:ext cx="700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0" name="Google Shape;420;p23"/>
          <p:cNvSpPr txBox="1">
            <a:spLocks noGrp="1"/>
          </p:cNvSpPr>
          <p:nvPr>
            <p:ph type="body" idx="1"/>
          </p:nvPr>
        </p:nvSpPr>
        <p:spPr>
          <a:xfrm>
            <a:off x="721525" y="1786000"/>
            <a:ext cx="24327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21" name="Google Shape;421;p23"/>
          <p:cNvSpPr txBox="1">
            <a:spLocks noGrp="1"/>
          </p:cNvSpPr>
          <p:nvPr>
            <p:ph type="body" idx="2"/>
          </p:nvPr>
        </p:nvSpPr>
        <p:spPr>
          <a:xfrm>
            <a:off x="5992175" y="1786000"/>
            <a:ext cx="24327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22" name="Google Shape;422;p23"/>
          <p:cNvSpPr txBox="1">
            <a:spLocks noGrp="1"/>
          </p:cNvSpPr>
          <p:nvPr>
            <p:ph type="subTitle" idx="3"/>
          </p:nvPr>
        </p:nvSpPr>
        <p:spPr>
          <a:xfrm>
            <a:off x="721525" y="1351475"/>
            <a:ext cx="23601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subTitle" idx="4"/>
          </p:nvPr>
        </p:nvSpPr>
        <p:spPr>
          <a:xfrm>
            <a:off x="6064777" y="1351475"/>
            <a:ext cx="23601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430" name="Google Shape;430;p23"/>
          <p:cNvSpPr txBox="1">
            <a:spLocks noGrp="1"/>
          </p:cNvSpPr>
          <p:nvPr>
            <p:ph type="body" idx="5"/>
          </p:nvPr>
        </p:nvSpPr>
        <p:spPr>
          <a:xfrm>
            <a:off x="721525" y="3514676"/>
            <a:ext cx="24327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31" name="Google Shape;431;p23"/>
          <p:cNvSpPr txBox="1">
            <a:spLocks noGrp="1"/>
          </p:cNvSpPr>
          <p:nvPr>
            <p:ph type="body" idx="6"/>
          </p:nvPr>
        </p:nvSpPr>
        <p:spPr>
          <a:xfrm>
            <a:off x="5992175" y="3514676"/>
            <a:ext cx="24327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32" name="Google Shape;432;p23"/>
          <p:cNvSpPr txBox="1">
            <a:spLocks noGrp="1"/>
          </p:cNvSpPr>
          <p:nvPr>
            <p:ph type="subTitle" idx="7"/>
          </p:nvPr>
        </p:nvSpPr>
        <p:spPr>
          <a:xfrm>
            <a:off x="721525" y="3080159"/>
            <a:ext cx="23601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433" name="Google Shape;433;p23"/>
          <p:cNvSpPr txBox="1">
            <a:spLocks noGrp="1"/>
          </p:cNvSpPr>
          <p:nvPr>
            <p:ph type="subTitle" idx="8"/>
          </p:nvPr>
        </p:nvSpPr>
        <p:spPr>
          <a:xfrm>
            <a:off x="6064777" y="3080157"/>
            <a:ext cx="2360100" cy="4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1796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auto">
          <a:xfrm>
            <a:off x="0" y="4809603"/>
            <a:ext cx="9151938" cy="333375"/>
          </a:xfrm>
          <a:prstGeom prst="rect">
            <a:avLst/>
          </a:prstGeom>
          <a:solidFill>
            <a:srgbClr val="1482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3025500" y="4809603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311" name="Google Shape;311;p18"/>
          <p:cNvSpPr txBox="1">
            <a:spLocks noGrp="1"/>
          </p:cNvSpPr>
          <p:nvPr>
            <p:ph type="title"/>
          </p:nvPr>
        </p:nvSpPr>
        <p:spPr>
          <a:xfrm>
            <a:off x="1069850" y="445025"/>
            <a:ext cx="700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2"/>
          </p:nvPr>
        </p:nvSpPr>
        <p:spPr>
          <a:xfrm>
            <a:off x="720000" y="18597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"/>
          </p:nvPr>
        </p:nvSpPr>
        <p:spPr>
          <a:xfrm>
            <a:off x="720000" y="22557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3"/>
          </p:nvPr>
        </p:nvSpPr>
        <p:spPr>
          <a:xfrm>
            <a:off x="3419269" y="18597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4"/>
          </p:nvPr>
        </p:nvSpPr>
        <p:spPr>
          <a:xfrm>
            <a:off x="3419269" y="22557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5"/>
          </p:nvPr>
        </p:nvSpPr>
        <p:spPr>
          <a:xfrm>
            <a:off x="720000" y="36741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6"/>
          </p:nvPr>
        </p:nvSpPr>
        <p:spPr>
          <a:xfrm>
            <a:off x="720000" y="40701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7"/>
          </p:nvPr>
        </p:nvSpPr>
        <p:spPr>
          <a:xfrm>
            <a:off x="3419269" y="36741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9" name="Google Shape;319;p18"/>
          <p:cNvSpPr txBox="1">
            <a:spLocks noGrp="1"/>
          </p:cNvSpPr>
          <p:nvPr>
            <p:ph type="subTitle" idx="8"/>
          </p:nvPr>
        </p:nvSpPr>
        <p:spPr>
          <a:xfrm>
            <a:off x="3419269" y="40701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8"/>
          <p:cNvSpPr txBox="1">
            <a:spLocks noGrp="1"/>
          </p:cNvSpPr>
          <p:nvPr>
            <p:ph type="title" idx="9"/>
          </p:nvPr>
        </p:nvSpPr>
        <p:spPr>
          <a:xfrm>
            <a:off x="6118545" y="18597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21" name="Google Shape;321;p18"/>
          <p:cNvSpPr txBox="1">
            <a:spLocks noGrp="1"/>
          </p:cNvSpPr>
          <p:nvPr>
            <p:ph type="subTitle" idx="13"/>
          </p:nvPr>
        </p:nvSpPr>
        <p:spPr>
          <a:xfrm>
            <a:off x="6118545" y="22557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8"/>
          <p:cNvSpPr txBox="1">
            <a:spLocks noGrp="1"/>
          </p:cNvSpPr>
          <p:nvPr>
            <p:ph type="title" idx="14"/>
          </p:nvPr>
        </p:nvSpPr>
        <p:spPr>
          <a:xfrm>
            <a:off x="6118545" y="3674143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23" name="Google Shape;323;p18"/>
          <p:cNvSpPr txBox="1">
            <a:spLocks noGrp="1"/>
          </p:cNvSpPr>
          <p:nvPr>
            <p:ph type="subTitle" idx="15"/>
          </p:nvPr>
        </p:nvSpPr>
        <p:spPr>
          <a:xfrm>
            <a:off x="6118545" y="407016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Freeform 6"/>
          <p:cNvSpPr>
            <a:spLocks/>
          </p:cNvSpPr>
          <p:nvPr userDrawn="1"/>
        </p:nvSpPr>
        <p:spPr bwMode="auto">
          <a:xfrm>
            <a:off x="6118545" y="4819305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30" name="Freeform 6"/>
          <p:cNvSpPr>
            <a:spLocks/>
          </p:cNvSpPr>
          <p:nvPr userDrawn="1"/>
        </p:nvSpPr>
        <p:spPr bwMode="auto">
          <a:xfrm>
            <a:off x="-67547" y="4820884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2848575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 Team">
  <p:cSld name="Out Team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p24"/>
          <p:cNvSpPr txBox="1">
            <a:spLocks noGrp="1"/>
          </p:cNvSpPr>
          <p:nvPr>
            <p:ph type="title"/>
          </p:nvPr>
        </p:nvSpPr>
        <p:spPr>
          <a:xfrm>
            <a:off x="713225" y="5366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43" name="Google Shape;443;p24"/>
          <p:cNvSpPr txBox="1">
            <a:spLocks noGrp="1"/>
          </p:cNvSpPr>
          <p:nvPr>
            <p:ph type="subTitle" idx="1"/>
          </p:nvPr>
        </p:nvSpPr>
        <p:spPr>
          <a:xfrm>
            <a:off x="1060704" y="3310128"/>
            <a:ext cx="1993500" cy="47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>
            <a:endParaRPr/>
          </a:p>
        </p:txBody>
      </p:sp>
      <p:sp>
        <p:nvSpPr>
          <p:cNvPr id="444" name="Google Shape;444;p24"/>
          <p:cNvSpPr txBox="1">
            <a:spLocks noGrp="1"/>
          </p:cNvSpPr>
          <p:nvPr>
            <p:ph type="subTitle" idx="2"/>
          </p:nvPr>
        </p:nvSpPr>
        <p:spPr>
          <a:xfrm>
            <a:off x="1069848" y="3666744"/>
            <a:ext cx="19842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24"/>
          <p:cNvSpPr txBox="1">
            <a:spLocks noGrp="1"/>
          </p:cNvSpPr>
          <p:nvPr>
            <p:ph type="subTitle" idx="3"/>
          </p:nvPr>
        </p:nvSpPr>
        <p:spPr>
          <a:xfrm>
            <a:off x="3570604" y="3310128"/>
            <a:ext cx="1993500" cy="47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>
            <a:endParaRPr/>
          </a:p>
        </p:txBody>
      </p:sp>
      <p:sp>
        <p:nvSpPr>
          <p:cNvPr id="446" name="Google Shape;446;p24"/>
          <p:cNvSpPr txBox="1">
            <a:spLocks noGrp="1"/>
          </p:cNvSpPr>
          <p:nvPr>
            <p:ph type="subTitle" idx="4"/>
          </p:nvPr>
        </p:nvSpPr>
        <p:spPr>
          <a:xfrm>
            <a:off x="3579748" y="3666744"/>
            <a:ext cx="19842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" name="Google Shape;447;p24"/>
          <p:cNvSpPr txBox="1">
            <a:spLocks noGrp="1"/>
          </p:cNvSpPr>
          <p:nvPr>
            <p:ph type="subTitle" idx="5"/>
          </p:nvPr>
        </p:nvSpPr>
        <p:spPr>
          <a:xfrm>
            <a:off x="6080654" y="3310128"/>
            <a:ext cx="1993500" cy="47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2000" b="1"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>
            <a:endParaRPr/>
          </a:p>
        </p:txBody>
      </p:sp>
      <p:sp>
        <p:nvSpPr>
          <p:cNvPr id="448" name="Google Shape;448;p24"/>
          <p:cNvSpPr txBox="1">
            <a:spLocks noGrp="1"/>
          </p:cNvSpPr>
          <p:nvPr>
            <p:ph type="subTitle" idx="6"/>
          </p:nvPr>
        </p:nvSpPr>
        <p:spPr>
          <a:xfrm>
            <a:off x="6089798" y="3666744"/>
            <a:ext cx="19842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3025500" y="4809603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7" name="Freeform 6"/>
          <p:cNvSpPr>
            <a:spLocks/>
          </p:cNvSpPr>
          <p:nvPr userDrawn="1"/>
        </p:nvSpPr>
        <p:spPr bwMode="auto">
          <a:xfrm>
            <a:off x="6118545" y="4819305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8" name="Freeform 6"/>
          <p:cNvSpPr>
            <a:spLocks/>
          </p:cNvSpPr>
          <p:nvPr userDrawn="1"/>
        </p:nvSpPr>
        <p:spPr bwMode="auto">
          <a:xfrm>
            <a:off x="-67547" y="4820884"/>
            <a:ext cx="3093046" cy="333375"/>
          </a:xfrm>
          <a:custGeom>
            <a:avLst/>
            <a:gdLst>
              <a:gd name="T0" fmla="*/ 0 w 999"/>
              <a:gd name="T1" fmla="*/ 0 h 44"/>
              <a:gd name="T2" fmla="*/ 15 w 999"/>
              <a:gd name="T3" fmla="*/ 14 h 44"/>
              <a:gd name="T4" fmla="*/ 62 w 999"/>
              <a:gd name="T5" fmla="*/ 37 h 44"/>
              <a:gd name="T6" fmla="*/ 98 w 999"/>
              <a:gd name="T7" fmla="*/ 44 h 44"/>
              <a:gd name="T8" fmla="*/ 911 w 999"/>
              <a:gd name="T9" fmla="*/ 44 h 44"/>
              <a:gd name="T10" fmla="*/ 951 w 999"/>
              <a:gd name="T11" fmla="*/ 35 h 44"/>
              <a:gd name="T12" fmla="*/ 988 w 999"/>
              <a:gd name="T13" fmla="*/ 12 h 44"/>
              <a:gd name="T14" fmla="*/ 999 w 999"/>
              <a:gd name="T15" fmla="*/ 0 h 44"/>
              <a:gd name="T16" fmla="*/ 0 w 99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44">
                <a:moveTo>
                  <a:pt x="0" y="0"/>
                </a:moveTo>
                <a:cubicBezTo>
                  <a:pt x="2" y="5"/>
                  <a:pt x="6" y="10"/>
                  <a:pt x="15" y="14"/>
                </a:cubicBezTo>
                <a:cubicBezTo>
                  <a:pt x="62" y="37"/>
                  <a:pt x="62" y="37"/>
                  <a:pt x="62" y="37"/>
                </a:cubicBezTo>
                <a:cubicBezTo>
                  <a:pt x="72" y="41"/>
                  <a:pt x="85" y="44"/>
                  <a:pt x="98" y="44"/>
                </a:cubicBezTo>
                <a:cubicBezTo>
                  <a:pt x="911" y="44"/>
                  <a:pt x="911" y="44"/>
                  <a:pt x="911" y="44"/>
                </a:cubicBezTo>
                <a:cubicBezTo>
                  <a:pt x="927" y="44"/>
                  <a:pt x="941" y="41"/>
                  <a:pt x="951" y="35"/>
                </a:cubicBezTo>
                <a:cubicBezTo>
                  <a:pt x="988" y="12"/>
                  <a:pt x="988" y="12"/>
                  <a:pt x="988" y="12"/>
                </a:cubicBezTo>
                <a:cubicBezTo>
                  <a:pt x="994" y="8"/>
                  <a:pt x="997" y="4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 w="3810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7100899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D3794B-289A-4A80-97D7-111025398D45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777320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8" name="Google Shape;338;p19"/>
          <p:cNvSpPr txBox="1">
            <a:spLocks noGrp="1"/>
          </p:cNvSpPr>
          <p:nvPr>
            <p:ph type="title"/>
          </p:nvPr>
        </p:nvSpPr>
        <p:spPr>
          <a:xfrm>
            <a:off x="5248100" y="2020824"/>
            <a:ext cx="30069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19"/>
          <p:cNvSpPr txBox="1">
            <a:spLocks noGrp="1"/>
          </p:cNvSpPr>
          <p:nvPr>
            <p:ph type="subTitle" idx="1"/>
          </p:nvPr>
        </p:nvSpPr>
        <p:spPr>
          <a:xfrm>
            <a:off x="5248100" y="2477275"/>
            <a:ext cx="2749500" cy="99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5072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n 10"/>
          <p:cNvPicPr>
            <a:picLocks noChangeAspect="1"/>
          </p:cNvPicPr>
          <p:nvPr userDrawn="1"/>
        </p:nvPicPr>
        <p:blipFill>
          <a:blip r:embed="rId2">
            <a:lum bright="70000" contrast="-70000"/>
          </a:blip>
          <a:stretch>
            <a:fillRect/>
          </a:stretch>
        </p:blipFill>
        <p:spPr>
          <a:xfrm>
            <a:off x="582074" y="435580"/>
            <a:ext cx="7890544" cy="4410004"/>
          </a:xfrm>
          <a:prstGeom prst="rect">
            <a:avLst/>
          </a:prstGeom>
          <a:noFill/>
        </p:spPr>
      </p:pic>
      <p:sp>
        <p:nvSpPr>
          <p:cNvPr id="348" name="Google Shape;348;p20"/>
          <p:cNvSpPr txBox="1">
            <a:spLocks noGrp="1"/>
          </p:cNvSpPr>
          <p:nvPr>
            <p:ph type="title"/>
          </p:nvPr>
        </p:nvSpPr>
        <p:spPr>
          <a:xfrm>
            <a:off x="1618250" y="1866900"/>
            <a:ext cx="3172800" cy="7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20"/>
          <p:cNvSpPr txBox="1">
            <a:spLocks noGrp="1"/>
          </p:cNvSpPr>
          <p:nvPr>
            <p:ph type="subTitle" idx="1"/>
          </p:nvPr>
        </p:nvSpPr>
        <p:spPr>
          <a:xfrm>
            <a:off x="1618150" y="2538224"/>
            <a:ext cx="3172800" cy="11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36722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16"/>
          <p:cNvSpPr txBox="1">
            <a:spLocks noGrp="1"/>
          </p:cNvSpPr>
          <p:nvPr>
            <p:ph type="title"/>
          </p:nvPr>
        </p:nvSpPr>
        <p:spPr>
          <a:xfrm>
            <a:off x="713225" y="1158675"/>
            <a:ext cx="3858900" cy="272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3" name="Google Shape;263;p16"/>
          <p:cNvSpPr txBox="1">
            <a:spLocks noGrp="1"/>
          </p:cNvSpPr>
          <p:nvPr>
            <p:ph type="subTitle" idx="1"/>
          </p:nvPr>
        </p:nvSpPr>
        <p:spPr>
          <a:xfrm>
            <a:off x="4568450" y="1024000"/>
            <a:ext cx="35238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p16"/>
          <p:cNvSpPr txBox="1">
            <a:spLocks noGrp="1"/>
          </p:cNvSpPr>
          <p:nvPr>
            <p:ph type="subTitle" idx="2"/>
          </p:nvPr>
        </p:nvSpPr>
        <p:spPr>
          <a:xfrm>
            <a:off x="4568450" y="2103450"/>
            <a:ext cx="35238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Freeform 5"/>
          <p:cNvSpPr>
            <a:spLocks/>
          </p:cNvSpPr>
          <p:nvPr userDrawn="1"/>
        </p:nvSpPr>
        <p:spPr bwMode="auto">
          <a:xfrm>
            <a:off x="1722463" y="0"/>
            <a:ext cx="5958601" cy="541234"/>
          </a:xfrm>
          <a:custGeom>
            <a:avLst/>
            <a:gdLst>
              <a:gd name="T0" fmla="*/ 0 w 999"/>
              <a:gd name="T1" fmla="*/ 0 h 88"/>
              <a:gd name="T2" fmla="*/ 15 w 999"/>
              <a:gd name="T3" fmla="*/ 27 h 88"/>
              <a:gd name="T4" fmla="*/ 62 w 999"/>
              <a:gd name="T5" fmla="*/ 74 h 88"/>
              <a:gd name="T6" fmla="*/ 98 w 999"/>
              <a:gd name="T7" fmla="*/ 88 h 88"/>
              <a:gd name="T8" fmla="*/ 911 w 999"/>
              <a:gd name="T9" fmla="*/ 88 h 88"/>
              <a:gd name="T10" fmla="*/ 951 w 999"/>
              <a:gd name="T11" fmla="*/ 69 h 88"/>
              <a:gd name="T12" fmla="*/ 988 w 999"/>
              <a:gd name="T13" fmla="*/ 24 h 88"/>
              <a:gd name="T14" fmla="*/ 999 w 999"/>
              <a:gd name="T15" fmla="*/ 0 h 88"/>
              <a:gd name="T16" fmla="*/ 0 w 999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88">
                <a:moveTo>
                  <a:pt x="0" y="0"/>
                </a:moveTo>
                <a:cubicBezTo>
                  <a:pt x="2" y="10"/>
                  <a:pt x="6" y="19"/>
                  <a:pt x="15" y="27"/>
                </a:cubicBezTo>
                <a:cubicBezTo>
                  <a:pt x="62" y="74"/>
                  <a:pt x="62" y="74"/>
                  <a:pt x="62" y="74"/>
                </a:cubicBezTo>
                <a:cubicBezTo>
                  <a:pt x="72" y="83"/>
                  <a:pt x="85" y="88"/>
                  <a:pt x="98" y="88"/>
                </a:cubicBezTo>
                <a:cubicBezTo>
                  <a:pt x="911" y="88"/>
                  <a:pt x="911" y="88"/>
                  <a:pt x="911" y="88"/>
                </a:cubicBezTo>
                <a:cubicBezTo>
                  <a:pt x="927" y="88"/>
                  <a:pt x="941" y="81"/>
                  <a:pt x="951" y="69"/>
                </a:cubicBezTo>
                <a:cubicBezTo>
                  <a:pt x="988" y="24"/>
                  <a:pt x="988" y="24"/>
                  <a:pt x="988" y="24"/>
                </a:cubicBezTo>
                <a:cubicBezTo>
                  <a:pt x="994" y="17"/>
                  <a:pt x="997" y="8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22569092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-661987" y="120650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2" name="Rectángulo 11"/>
          <p:cNvSpPr/>
          <p:nvPr userDrawn="1"/>
        </p:nvSpPr>
        <p:spPr>
          <a:xfrm>
            <a:off x="0" y="4876006"/>
            <a:ext cx="9144000" cy="267494"/>
          </a:xfrm>
          <a:prstGeom prst="rect">
            <a:avLst/>
          </a:prstGeom>
          <a:solidFill>
            <a:srgbClr val="1482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3" name="Rectángulo 12"/>
          <p:cNvSpPr/>
          <p:nvPr userDrawn="1"/>
        </p:nvSpPr>
        <p:spPr>
          <a:xfrm>
            <a:off x="6804248" y="3939902"/>
            <a:ext cx="1152128" cy="2880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5" name="Freeform 5"/>
          <p:cNvSpPr>
            <a:spLocks/>
          </p:cNvSpPr>
          <p:nvPr userDrawn="1"/>
        </p:nvSpPr>
        <p:spPr bwMode="auto">
          <a:xfrm>
            <a:off x="176213" y="120650"/>
            <a:ext cx="6324600" cy="533400"/>
          </a:xfrm>
          <a:custGeom>
            <a:avLst/>
            <a:gdLst>
              <a:gd name="T0" fmla="*/ 0 w 3984"/>
              <a:gd name="T1" fmla="*/ 336 h 336"/>
              <a:gd name="T2" fmla="*/ 0 w 3984"/>
              <a:gd name="T3" fmla="*/ 0 h 336"/>
              <a:gd name="T4" fmla="*/ 3984 w 3984"/>
              <a:gd name="T5" fmla="*/ 0 h 336"/>
              <a:gd name="T6" fmla="*/ 3249 w 3984"/>
              <a:gd name="T7" fmla="*/ 336 h 336"/>
              <a:gd name="T8" fmla="*/ 462 w 3984"/>
              <a:gd name="T9" fmla="*/ 336 h 336"/>
              <a:gd name="T10" fmla="*/ 0 w 3984"/>
              <a:gd name="T11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84" h="336">
                <a:moveTo>
                  <a:pt x="0" y="336"/>
                </a:moveTo>
                <a:lnTo>
                  <a:pt x="0" y="0"/>
                </a:lnTo>
                <a:lnTo>
                  <a:pt x="3984" y="0"/>
                </a:lnTo>
                <a:lnTo>
                  <a:pt x="3249" y="336"/>
                </a:lnTo>
                <a:lnTo>
                  <a:pt x="462" y="336"/>
                </a:lnTo>
                <a:lnTo>
                  <a:pt x="0" y="336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6" name="Freeform 6"/>
          <p:cNvSpPr>
            <a:spLocks/>
          </p:cNvSpPr>
          <p:nvPr userDrawn="1"/>
        </p:nvSpPr>
        <p:spPr bwMode="auto">
          <a:xfrm>
            <a:off x="5614988" y="120650"/>
            <a:ext cx="3497262" cy="533400"/>
          </a:xfrm>
          <a:custGeom>
            <a:avLst/>
            <a:gdLst>
              <a:gd name="T0" fmla="*/ 1236 w 1236"/>
              <a:gd name="T1" fmla="*/ 70 h 139"/>
              <a:gd name="T2" fmla="*/ 1236 w 1236"/>
              <a:gd name="T3" fmla="*/ 70 h 139"/>
              <a:gd name="T4" fmla="*/ 1167 w 1236"/>
              <a:gd name="T5" fmla="*/ 139 h 139"/>
              <a:gd name="T6" fmla="*/ 0 w 1236"/>
              <a:gd name="T7" fmla="*/ 139 h 139"/>
              <a:gd name="T8" fmla="*/ 366 w 1236"/>
              <a:gd name="T9" fmla="*/ 0 h 139"/>
              <a:gd name="T10" fmla="*/ 1093 w 1236"/>
              <a:gd name="T11" fmla="*/ 0 h 139"/>
              <a:gd name="T12" fmla="*/ 1167 w 1236"/>
              <a:gd name="T13" fmla="*/ 0 h 139"/>
              <a:gd name="T14" fmla="*/ 1236 w 1236"/>
              <a:gd name="T15" fmla="*/ 7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6" h="139">
                <a:moveTo>
                  <a:pt x="1236" y="70"/>
                </a:moveTo>
                <a:cubicBezTo>
                  <a:pt x="1236" y="70"/>
                  <a:pt x="1236" y="70"/>
                  <a:pt x="1236" y="70"/>
                </a:cubicBezTo>
                <a:cubicBezTo>
                  <a:pt x="1236" y="108"/>
                  <a:pt x="1205" y="139"/>
                  <a:pt x="1167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366" y="0"/>
                  <a:pt x="366" y="0"/>
                  <a:pt x="366" y="0"/>
                </a:cubicBezTo>
                <a:cubicBezTo>
                  <a:pt x="1093" y="0"/>
                  <a:pt x="1093" y="0"/>
                  <a:pt x="1093" y="0"/>
                </a:cubicBezTo>
                <a:cubicBezTo>
                  <a:pt x="1167" y="0"/>
                  <a:pt x="1167" y="0"/>
                  <a:pt x="1167" y="0"/>
                </a:cubicBezTo>
                <a:cubicBezTo>
                  <a:pt x="1205" y="0"/>
                  <a:pt x="1236" y="31"/>
                  <a:pt x="1236" y="70"/>
                </a:cubicBezTo>
                <a:close/>
              </a:path>
            </a:pathLst>
          </a:custGeom>
          <a:solidFill>
            <a:srgbClr val="06AC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14663065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o 4"/>
          <p:cNvGrpSpPr/>
          <p:nvPr userDrawn="1"/>
        </p:nvGrpSpPr>
        <p:grpSpPr>
          <a:xfrm>
            <a:off x="107504" y="111070"/>
            <a:ext cx="8928992" cy="516464"/>
            <a:chOff x="899592" y="1479222"/>
            <a:chExt cx="8928992" cy="876504"/>
          </a:xfrm>
        </p:grpSpPr>
        <p:sp>
          <p:nvSpPr>
            <p:cNvPr id="3" name="Tarjeta 2"/>
            <p:cNvSpPr/>
            <p:nvPr userDrawn="1"/>
          </p:nvSpPr>
          <p:spPr>
            <a:xfrm>
              <a:off x="899592" y="1491630"/>
              <a:ext cx="7453336" cy="864096"/>
            </a:xfrm>
            <a:prstGeom prst="flowChartPunchedCard">
              <a:avLst/>
            </a:prstGeom>
            <a:solidFill>
              <a:srgbClr val="4BAC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AR"/>
            </a:p>
          </p:txBody>
        </p:sp>
        <p:sp>
          <p:nvSpPr>
            <p:cNvPr id="4" name="Tarjeta 3"/>
            <p:cNvSpPr/>
            <p:nvPr userDrawn="1"/>
          </p:nvSpPr>
          <p:spPr>
            <a:xfrm flipH="1">
              <a:off x="8460432" y="1479222"/>
              <a:ext cx="1368152" cy="876504"/>
            </a:xfrm>
            <a:prstGeom prst="flowChartPunchedCar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AR"/>
            </a:p>
          </p:txBody>
        </p:sp>
      </p:grpSp>
      <p:sp>
        <p:nvSpPr>
          <p:cNvPr id="7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0" y="267494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345974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bg>
      <p:bgPr>
        <a:blipFill dpi="0"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/>
          <p:cNvSpPr/>
          <p:nvPr userDrawn="1"/>
        </p:nvSpPr>
        <p:spPr>
          <a:xfrm>
            <a:off x="6054" y="-24213"/>
            <a:ext cx="9137946" cy="5167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pic>
        <p:nvPicPr>
          <p:cNvPr id="8" name="Imagen 7"/>
          <p:cNvPicPr>
            <a:picLocks noChangeAspect="1"/>
          </p:cNvPicPr>
          <p:nvPr userDrawn="1"/>
        </p:nvPicPr>
        <p:blipFill>
          <a:blip r:embed="rId3">
            <a:lum bright="70000" contrast="-70000"/>
          </a:blip>
          <a:stretch>
            <a:fillRect/>
          </a:stretch>
        </p:blipFill>
        <p:spPr>
          <a:xfrm>
            <a:off x="582074" y="435580"/>
            <a:ext cx="7890544" cy="4410004"/>
          </a:xfrm>
          <a:prstGeom prst="rect">
            <a:avLst/>
          </a:prstGeom>
          <a:noFill/>
        </p:spPr>
      </p:pic>
      <p:sp>
        <p:nvSpPr>
          <p:cNvPr id="41" name="Freeform 5"/>
          <p:cNvSpPr>
            <a:spLocks/>
          </p:cNvSpPr>
          <p:nvPr userDrawn="1"/>
        </p:nvSpPr>
        <p:spPr bwMode="auto">
          <a:xfrm rot="10800000">
            <a:off x="-3175" y="-24212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-3175" y="444275"/>
            <a:ext cx="4067944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3175" y="1020339"/>
            <a:ext cx="4067944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22" name="Rectángulo 21"/>
          <p:cNvSpPr/>
          <p:nvPr userDrawn="1"/>
        </p:nvSpPr>
        <p:spPr>
          <a:xfrm>
            <a:off x="0" y="4731990"/>
            <a:ext cx="9144000" cy="411510"/>
          </a:xfrm>
          <a:prstGeom prst="rect">
            <a:avLst/>
          </a:prstGeom>
          <a:solidFill>
            <a:srgbClr val="1482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657527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Imagen 5"/>
          <p:cNvPicPr>
            <a:picLocks noChangeAspect="1"/>
          </p:cNvPicPr>
          <p:nvPr userDrawn="1"/>
        </p:nvPicPr>
        <p:blipFill>
          <a:blip r:embed="rId3">
            <a:lum bright="70000" contrast="-70000"/>
          </a:blip>
          <a:stretch>
            <a:fillRect/>
          </a:stretch>
        </p:blipFill>
        <p:spPr>
          <a:xfrm>
            <a:off x="582074" y="435580"/>
            <a:ext cx="7890544" cy="4410004"/>
          </a:xfrm>
          <a:prstGeom prst="rect">
            <a:avLst/>
          </a:prstGeom>
          <a:noFill/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Freeform 5"/>
          <p:cNvSpPr>
            <a:spLocks/>
          </p:cNvSpPr>
          <p:nvPr userDrawn="1"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494435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9144000" cy="3429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9144000" cy="3429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720103"/>
            <a:ext cx="5829300" cy="1097280"/>
          </a:xfrm>
        </p:spPr>
        <p:txBody>
          <a:bodyPr anchor="ctr">
            <a:normAutofit/>
          </a:bodyPr>
          <a:lstStyle>
            <a:lvl1pPr algn="r">
              <a:defRPr sz="3750" b="0" spc="150" baseline="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57950" y="3720103"/>
            <a:ext cx="2400300" cy="109728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35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61015F-7CC6-4D0A-9D87-873EA4C304CC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6290132" y="3948080"/>
            <a:ext cx="0" cy="6858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4510710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8096" y="438912"/>
            <a:ext cx="7290054" cy="1124712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68095" y="1714500"/>
            <a:ext cx="3566160" cy="301752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1990" y="1714500"/>
            <a:ext cx="3566160" cy="301752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A301-0538-44EC-B09D-202E1042A48B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4768791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8096" y="1634727"/>
            <a:ext cx="3566160" cy="61722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725" b="0" cap="none" baseline="0">
                <a:solidFill>
                  <a:schemeClr val="accent1"/>
                </a:solidFill>
                <a:latin typeface="+mn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68096" y="2225841"/>
            <a:ext cx="3566160" cy="2506179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93166" y="1634727"/>
            <a:ext cx="3566160" cy="61722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1725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350"/>
              </a:spcBef>
              <a:buNone/>
            </a:pPr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493166" y="2225841"/>
            <a:ext cx="3566160" cy="2506179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89574A-8875-45EF-8EA2-3CAA0F7ABC4C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231598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 userDrawn="1"/>
        </p:nvSpPr>
        <p:spPr bwMode="auto">
          <a:xfrm>
            <a:off x="1722463" y="0"/>
            <a:ext cx="5958601" cy="541234"/>
          </a:xfrm>
          <a:custGeom>
            <a:avLst/>
            <a:gdLst>
              <a:gd name="T0" fmla="*/ 0 w 999"/>
              <a:gd name="T1" fmla="*/ 0 h 88"/>
              <a:gd name="T2" fmla="*/ 15 w 999"/>
              <a:gd name="T3" fmla="*/ 27 h 88"/>
              <a:gd name="T4" fmla="*/ 62 w 999"/>
              <a:gd name="T5" fmla="*/ 74 h 88"/>
              <a:gd name="T6" fmla="*/ 98 w 999"/>
              <a:gd name="T7" fmla="*/ 88 h 88"/>
              <a:gd name="T8" fmla="*/ 911 w 999"/>
              <a:gd name="T9" fmla="*/ 88 h 88"/>
              <a:gd name="T10" fmla="*/ 951 w 999"/>
              <a:gd name="T11" fmla="*/ 69 h 88"/>
              <a:gd name="T12" fmla="*/ 988 w 999"/>
              <a:gd name="T13" fmla="*/ 24 h 88"/>
              <a:gd name="T14" fmla="*/ 999 w 999"/>
              <a:gd name="T15" fmla="*/ 0 h 88"/>
              <a:gd name="T16" fmla="*/ 0 w 999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9" h="88">
                <a:moveTo>
                  <a:pt x="0" y="0"/>
                </a:moveTo>
                <a:cubicBezTo>
                  <a:pt x="2" y="10"/>
                  <a:pt x="6" y="19"/>
                  <a:pt x="15" y="27"/>
                </a:cubicBezTo>
                <a:cubicBezTo>
                  <a:pt x="62" y="74"/>
                  <a:pt x="62" y="74"/>
                  <a:pt x="62" y="74"/>
                </a:cubicBezTo>
                <a:cubicBezTo>
                  <a:pt x="72" y="83"/>
                  <a:pt x="85" y="88"/>
                  <a:pt x="98" y="88"/>
                </a:cubicBezTo>
                <a:cubicBezTo>
                  <a:pt x="911" y="88"/>
                  <a:pt x="911" y="88"/>
                  <a:pt x="911" y="88"/>
                </a:cubicBezTo>
                <a:cubicBezTo>
                  <a:pt x="927" y="88"/>
                  <a:pt x="941" y="81"/>
                  <a:pt x="951" y="69"/>
                </a:cubicBezTo>
                <a:cubicBezTo>
                  <a:pt x="988" y="24"/>
                  <a:pt x="988" y="24"/>
                  <a:pt x="988" y="24"/>
                </a:cubicBezTo>
                <a:cubicBezTo>
                  <a:pt x="994" y="17"/>
                  <a:pt x="997" y="8"/>
                  <a:pt x="99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18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8096" y="-23311"/>
            <a:ext cx="7290054" cy="112471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EF4D4C-5367-4C26-9E2B-D8088D7FCA81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9854610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E91E96-98B0-4413-9547-46F3504108EF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4015225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768096" y="353632"/>
            <a:ext cx="3291840" cy="130302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30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86250" y="617220"/>
            <a:ext cx="4258818" cy="388848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68096" y="1693129"/>
            <a:ext cx="3291840" cy="2821721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450"/>
              </a:spcBef>
              <a:buNone/>
              <a:defRPr sz="120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C68B11-C5A8-448C-8CE9-B1A273C79CFC}" type="datetimeFigureOut">
              <a:rPr lang="en-US" dirty="0"/>
              <a:t>2/1/2022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0832700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9.xml"/><Relationship Id="rId26" Type="http://schemas.openxmlformats.org/officeDocument/2006/relationships/slideLayout" Target="../slideLayouts/slideLayout27.xml"/><Relationship Id="rId3" Type="http://schemas.openxmlformats.org/officeDocument/2006/relationships/slideLayout" Target="../slideLayouts/slideLayout4.xml"/><Relationship Id="rId21" Type="http://schemas.openxmlformats.org/officeDocument/2006/relationships/slideLayout" Target="../slideLayouts/slideLayout22.xml"/><Relationship Id="rId34" Type="http://schemas.openxmlformats.org/officeDocument/2006/relationships/slideLayout" Target="../slideLayouts/slideLayout35.xml"/><Relationship Id="rId7" Type="http://schemas.openxmlformats.org/officeDocument/2006/relationships/slideLayout" Target="../slideLayouts/slideLayout8.xml"/><Relationship Id="rId12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8.xml"/><Relationship Id="rId25" Type="http://schemas.openxmlformats.org/officeDocument/2006/relationships/slideLayout" Target="../slideLayouts/slideLayout26.xml"/><Relationship Id="rId33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.xml"/><Relationship Id="rId16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21.xml"/><Relationship Id="rId29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24" Type="http://schemas.openxmlformats.org/officeDocument/2006/relationships/slideLayout" Target="../slideLayouts/slideLayout25.xml"/><Relationship Id="rId32" Type="http://schemas.openxmlformats.org/officeDocument/2006/relationships/slideLayout" Target="../slideLayouts/slideLayout33.xml"/><Relationship Id="rId5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6.xml"/><Relationship Id="rId23" Type="http://schemas.openxmlformats.org/officeDocument/2006/relationships/slideLayout" Target="../slideLayouts/slideLayout24.xml"/><Relationship Id="rId28" Type="http://schemas.openxmlformats.org/officeDocument/2006/relationships/slideLayout" Target="../slideLayouts/slideLayout29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11.xml"/><Relationship Id="rId19" Type="http://schemas.openxmlformats.org/officeDocument/2006/relationships/slideLayout" Target="../slideLayouts/slideLayout20.xml"/><Relationship Id="rId31" Type="http://schemas.openxmlformats.org/officeDocument/2006/relationships/slideLayout" Target="../slideLayouts/slideLayout3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5.xml"/><Relationship Id="rId22" Type="http://schemas.openxmlformats.org/officeDocument/2006/relationships/slideLayout" Target="../slideLayouts/slideLayout23.xml"/><Relationship Id="rId27" Type="http://schemas.openxmlformats.org/officeDocument/2006/relationships/slideLayout" Target="../slideLayouts/slideLayout28.xml"/><Relationship Id="rId30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450" name="Google Shape;450;p2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51" name="Google Shape;451;p2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68096" y="438912"/>
            <a:ext cx="7290054" cy="11247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8096" y="1714500"/>
            <a:ext cx="7290055" cy="301752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8097" y="4853028"/>
            <a:ext cx="1615607" cy="2057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90298CD5-6C1E-4009-B41F-6DF62E31D3BE}" type="datetimeFigureOut">
              <a:rPr lang="en-US" dirty="0"/>
              <a:pPr/>
              <a:t>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32200" y="4853028"/>
            <a:ext cx="4426094" cy="2057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128000" y="4853028"/>
            <a:ext cx="730250" cy="2057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4FAB73BC-B049-4115-A692-8D63A059BFB8}" type="slidenum">
              <a:rPr lang="en-US" dirty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7061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  <p:sldLayoutId id="2147483690" r:id="rId14"/>
    <p:sldLayoutId id="2147483691" r:id="rId15"/>
    <p:sldLayoutId id="2147483692" r:id="rId16"/>
    <p:sldLayoutId id="2147483693" r:id="rId17"/>
    <p:sldLayoutId id="2147483694" r:id="rId18"/>
    <p:sldLayoutId id="2147483695" r:id="rId19"/>
    <p:sldLayoutId id="2147483696" r:id="rId20"/>
    <p:sldLayoutId id="2147483697" r:id="rId21"/>
    <p:sldLayoutId id="2147483698" r:id="rId22"/>
    <p:sldLayoutId id="2147483699" r:id="rId23"/>
    <p:sldLayoutId id="2147483700" r:id="rId24"/>
    <p:sldLayoutId id="2147483701" r:id="rId25"/>
    <p:sldLayoutId id="2147483702" r:id="rId26"/>
    <p:sldLayoutId id="2147483703" r:id="rId27"/>
    <p:sldLayoutId id="2147483704" r:id="rId28"/>
    <p:sldLayoutId id="2147483705" r:id="rId29"/>
    <p:sldLayoutId id="2147483706" r:id="rId30"/>
    <p:sldLayoutId id="2147483707" r:id="rId31"/>
    <p:sldLayoutId id="2147483708" r:id="rId32"/>
    <p:sldLayoutId id="2147483709" r:id="rId33"/>
    <p:sldLayoutId id="2147483710" r:id="rId34"/>
    <p:sldLayoutId id="2147483711" r:id="rId35"/>
  </p:sldLayoutIdLst>
  <p:hf sldNum="0" hdr="0" ftr="0" dt="0"/>
  <p:txStyles>
    <p:titleStyle>
      <a:lvl1pPr algn="l" defTabSz="685800" rtl="0" eaLnBrk="1" latinLnBrk="0" hangingPunct="1">
        <a:lnSpc>
          <a:spcPct val="80000"/>
        </a:lnSpc>
        <a:spcBef>
          <a:spcPct val="0"/>
        </a:spcBef>
        <a:buNone/>
        <a:defRPr sz="3750" kern="1200" cap="all" spc="75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68580" indent="-68580" algn="l" defTabSz="685800" rtl="0" eaLnBrk="1" latinLnBrk="0" hangingPunct="1">
        <a:lnSpc>
          <a:spcPct val="90000"/>
        </a:lnSpc>
        <a:spcBef>
          <a:spcPts val="900"/>
        </a:spcBef>
        <a:spcAft>
          <a:spcPts val="15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1650" kern="1200">
          <a:solidFill>
            <a:schemeClr val="tx1"/>
          </a:solidFill>
          <a:latin typeface="+mn-lt"/>
          <a:ea typeface="+mn-ea"/>
          <a:cs typeface="+mn-cs"/>
        </a:defRPr>
      </a:lvl1pPr>
      <a:lvl2pPr marL="198882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336042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445770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4pPr>
      <a:lvl5pPr marL="582930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5pPr>
      <a:lvl6pPr marL="685800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6pPr>
      <a:lvl7pPr marL="795528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7pPr>
      <a:lvl8pPr marL="912114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8pPr>
      <a:lvl9pPr marL="1021842" indent="-102870" algn="l" defTabSz="685800" rtl="0" eaLnBrk="1" latinLnBrk="0" hangingPunct="1">
        <a:lnSpc>
          <a:spcPct val="90000"/>
        </a:lnSpc>
        <a:spcBef>
          <a:spcPts val="150"/>
        </a:spcBef>
        <a:spcAft>
          <a:spcPts val="300"/>
        </a:spcAft>
        <a:buClr>
          <a:schemeClr val="accent1"/>
        </a:buClr>
        <a:buFont typeface="Wingdings 3" pitchFamily="18" charset="2"/>
        <a:buChar char=""/>
        <a:defRPr sz="10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5.emf"/><Relationship Id="rId5" Type="http://schemas.openxmlformats.org/officeDocument/2006/relationships/image" Target="../media/image14.emf"/><Relationship Id="rId4" Type="http://schemas.openxmlformats.org/officeDocument/2006/relationships/image" Target="../media/image13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3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bgR8_ApD0R0MWfCwYSUbCH--goyx1tOMDdhNTcUtzA/copy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3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25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34.emf"/><Relationship Id="rId4" Type="http://schemas.openxmlformats.org/officeDocument/2006/relationships/image" Target="../media/image33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8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3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onboarding-app-theme-recycle_6624381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set-cartoon-glasses-forks_8726526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freepik.com/free-photo/hazardous-waste-nature-cans_11277987.htm#page=1&amp;query=recycle&amp;position=22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recycle-onboarding-app-screens-set_6402300.htm#page=1&amp;query=recycle&amp;position=42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upcycle-onboarding-app-screens_6588395.htm/?utm_source=slidesgo_template&amp;utm_medium=referral-link&amp;utm_campaign=sg_resources&amp;utm_content=freepik" TargetMode="Externa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7.emf"/><Relationship Id="rId4" Type="http://schemas.openxmlformats.org/officeDocument/2006/relationships/image" Target="../media/image38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7" Type="http://schemas.openxmlformats.org/officeDocument/2006/relationships/image" Target="../media/image40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19.emf"/><Relationship Id="rId4" Type="http://schemas.openxmlformats.org/officeDocument/2006/relationships/image" Target="../media/image6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emf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29"/>
          <p:cNvSpPr txBox="1">
            <a:spLocks noGrp="1"/>
          </p:cNvSpPr>
          <p:nvPr>
            <p:ph type="title"/>
          </p:nvPr>
        </p:nvSpPr>
        <p:spPr>
          <a:xfrm>
            <a:off x="190949" y="3902056"/>
            <a:ext cx="4917275" cy="55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l">
              <a:spcBef>
                <a:spcPts val="0"/>
              </a:spcBef>
            </a:pPr>
            <a:r>
              <a:rPr lang="es-PE" sz="17200" dirty="0" smtClean="0">
                <a:solidFill>
                  <a:srgbClr val="1482AC"/>
                </a:solidFill>
              </a:rPr>
              <a:t>WASTE</a:t>
            </a:r>
            <a:r>
              <a:rPr lang="en" sz="17200" dirty="0" smtClean="0">
                <a:solidFill>
                  <a:srgbClr val="1482AC"/>
                </a:solidFill>
              </a:rPr>
              <a:t> </a:t>
            </a:r>
            <a:br>
              <a:rPr lang="en" sz="17200" dirty="0" smtClean="0">
                <a:solidFill>
                  <a:srgbClr val="1482AC"/>
                </a:solidFill>
              </a:rPr>
            </a:br>
            <a:r>
              <a:rPr lang="en" sz="6000" dirty="0" smtClean="0">
                <a:solidFill>
                  <a:schemeClr val="tx1"/>
                </a:solidFill>
              </a:rPr>
              <a:t>Free</a:t>
            </a:r>
            <a:r>
              <a:rPr lang="en" sz="6000" dirty="0" smtClean="0">
                <a:solidFill>
                  <a:srgbClr val="1482AC"/>
                </a:solidFill>
              </a:rPr>
              <a:t> </a:t>
            </a:r>
            <a:r>
              <a:rPr lang="en" sz="6000" dirty="0" smtClean="0">
                <a:solidFill>
                  <a:schemeClr val="tx1"/>
                </a:solidFill>
              </a:rPr>
              <a:t>TEAMPLATE</a:t>
            </a:r>
            <a:endParaRPr sz="6000" dirty="0">
              <a:solidFill>
                <a:schemeClr val="tx1"/>
              </a:solidFill>
            </a:endParaRPr>
          </a:p>
        </p:txBody>
      </p:sp>
      <p:sp>
        <p:nvSpPr>
          <p:cNvPr id="462" name="Google Shape;462;p29"/>
          <p:cNvSpPr txBox="1">
            <a:spLocks noGrp="1"/>
          </p:cNvSpPr>
          <p:nvPr>
            <p:ph type="subTitle" idx="1"/>
          </p:nvPr>
        </p:nvSpPr>
        <p:spPr>
          <a:xfrm>
            <a:off x="5796899" y="3975100"/>
            <a:ext cx="2893243" cy="17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Here is where your presentation begins</a:t>
            </a:r>
            <a:endParaRPr sz="1600" dirty="0"/>
          </a:p>
        </p:txBody>
      </p:sp>
      <p:cxnSp>
        <p:nvCxnSpPr>
          <p:cNvPr id="120" name="Straight Connector 7"/>
          <p:cNvCxnSpPr/>
          <p:nvPr/>
        </p:nvCxnSpPr>
        <p:spPr>
          <a:xfrm flipV="1">
            <a:off x="4667956" y="2239340"/>
            <a:ext cx="16935" cy="1938866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Imagen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2956" y="875955"/>
            <a:ext cx="4141712" cy="2901755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" name="Google Shape;1141;p3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Recycling Activities</a:t>
            </a:r>
            <a:endParaRPr/>
          </a:p>
        </p:txBody>
      </p:sp>
      <p:sp>
        <p:nvSpPr>
          <p:cNvPr id="1142" name="Google Shape;1142;p37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1143" name="Google Shape;1143;p37"/>
          <p:cNvSpPr txBox="1">
            <a:spLocks noGrp="1"/>
          </p:cNvSpPr>
          <p:nvPr>
            <p:ph type="body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Despite being red, Mars is a cold place, not hot. It’s full of iron oxide dust</a:t>
            </a:r>
            <a:endParaRPr/>
          </a:p>
        </p:txBody>
      </p:sp>
      <p:sp>
        <p:nvSpPr>
          <p:cNvPr id="1144" name="Google Shape;1144;p37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145" name="Google Shape;1145;p37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146" name="Google Shape;1146;p37"/>
          <p:cNvSpPr txBox="1">
            <a:spLocks noGrp="1"/>
          </p:cNvSpPr>
          <p:nvPr>
            <p:ph type="body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1147" name="Google Shape;1147;p37"/>
          <p:cNvSpPr txBox="1">
            <a:spLocks noGrp="1"/>
          </p:cNvSpPr>
          <p:nvPr>
            <p:ph type="subTitle" idx="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148" name="Google Shape;1148;p37"/>
          <p:cNvSpPr txBox="1"/>
          <p:nvPr/>
        </p:nvSpPr>
        <p:spPr>
          <a:xfrm>
            <a:off x="4442374" y="5403861"/>
            <a:ext cx="16482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000000"/>
              </a:solidFill>
              <a:latin typeface="Fira Sans"/>
              <a:ea typeface="Fira Sans"/>
              <a:cs typeface="Fira Sans"/>
              <a:sym typeface="Fira Sans"/>
            </a:endParaRPr>
          </a:p>
          <a:p>
            <a:pPr marL="0" lvl="0" indent="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  <p:grpSp>
        <p:nvGrpSpPr>
          <p:cNvPr id="1149" name="Google Shape;1149;p37"/>
          <p:cNvGrpSpPr/>
          <p:nvPr/>
        </p:nvGrpSpPr>
        <p:grpSpPr>
          <a:xfrm>
            <a:off x="1841375" y="2100725"/>
            <a:ext cx="565200" cy="485450"/>
            <a:chOff x="1841375" y="2046475"/>
            <a:chExt cx="565200" cy="485450"/>
          </a:xfrm>
        </p:grpSpPr>
        <p:sp>
          <p:nvSpPr>
            <p:cNvPr id="1150" name="Google Shape;1150;p37"/>
            <p:cNvSpPr/>
            <p:nvPr/>
          </p:nvSpPr>
          <p:spPr>
            <a:xfrm>
              <a:off x="2006325" y="2056875"/>
              <a:ext cx="145800" cy="137850"/>
            </a:xfrm>
            <a:custGeom>
              <a:avLst/>
              <a:gdLst/>
              <a:ahLst/>
              <a:cxnLst/>
              <a:rect l="l" t="t" r="r" b="b"/>
              <a:pathLst>
                <a:path w="5832" h="5514" extrusionOk="0">
                  <a:moveTo>
                    <a:pt x="655" y="1"/>
                  </a:moveTo>
                  <a:cubicBezTo>
                    <a:pt x="291" y="1"/>
                    <a:pt x="0" y="295"/>
                    <a:pt x="0" y="659"/>
                  </a:cubicBezTo>
                  <a:cubicBezTo>
                    <a:pt x="0" y="3340"/>
                    <a:pt x="2174" y="5514"/>
                    <a:pt x="4855" y="5514"/>
                  </a:cubicBezTo>
                  <a:lnTo>
                    <a:pt x="5173" y="5514"/>
                  </a:lnTo>
                  <a:cubicBezTo>
                    <a:pt x="5537" y="5514"/>
                    <a:pt x="5831" y="5220"/>
                    <a:pt x="5831" y="4856"/>
                  </a:cubicBezTo>
                  <a:cubicBezTo>
                    <a:pt x="5828" y="2174"/>
                    <a:pt x="3654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7"/>
            <p:cNvSpPr/>
            <p:nvPr/>
          </p:nvSpPr>
          <p:spPr>
            <a:xfrm>
              <a:off x="2006050" y="2056875"/>
              <a:ext cx="136525" cy="138475"/>
            </a:xfrm>
            <a:custGeom>
              <a:avLst/>
              <a:gdLst/>
              <a:ahLst/>
              <a:cxnLst/>
              <a:rect l="l" t="t" r="r" b="b"/>
              <a:pathLst>
                <a:path w="5461" h="5539" extrusionOk="0">
                  <a:moveTo>
                    <a:pt x="655" y="1"/>
                  </a:moveTo>
                  <a:cubicBezTo>
                    <a:pt x="295" y="1"/>
                    <a:pt x="1" y="295"/>
                    <a:pt x="1" y="655"/>
                  </a:cubicBezTo>
                  <a:cubicBezTo>
                    <a:pt x="1" y="3347"/>
                    <a:pt x="2181" y="5531"/>
                    <a:pt x="4873" y="5531"/>
                  </a:cubicBezTo>
                  <a:cubicBezTo>
                    <a:pt x="4926" y="5535"/>
                    <a:pt x="4987" y="5538"/>
                    <a:pt x="5051" y="5538"/>
                  </a:cubicBezTo>
                  <a:cubicBezTo>
                    <a:pt x="5194" y="5538"/>
                    <a:pt x="5351" y="5524"/>
                    <a:pt x="5457" y="5475"/>
                  </a:cubicBezTo>
                  <a:lnTo>
                    <a:pt x="5461" y="5475"/>
                  </a:lnTo>
                  <a:cubicBezTo>
                    <a:pt x="3077" y="5115"/>
                    <a:pt x="1317" y="3067"/>
                    <a:pt x="1317" y="655"/>
                  </a:cubicBezTo>
                  <a:cubicBezTo>
                    <a:pt x="1313" y="396"/>
                    <a:pt x="1471" y="158"/>
                    <a:pt x="1709" y="53"/>
                  </a:cubicBezTo>
                  <a:cubicBezTo>
                    <a:pt x="1467" y="18"/>
                    <a:pt x="1222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7"/>
            <p:cNvSpPr/>
            <p:nvPr/>
          </p:nvSpPr>
          <p:spPr>
            <a:xfrm>
              <a:off x="2152625" y="2056875"/>
              <a:ext cx="145900" cy="137850"/>
            </a:xfrm>
            <a:custGeom>
              <a:avLst/>
              <a:gdLst/>
              <a:ahLst/>
              <a:cxnLst/>
              <a:rect l="l" t="t" r="r" b="b"/>
              <a:pathLst>
                <a:path w="5836" h="5514" extrusionOk="0">
                  <a:moveTo>
                    <a:pt x="4859" y="1"/>
                  </a:moveTo>
                  <a:cubicBezTo>
                    <a:pt x="2174" y="1"/>
                    <a:pt x="0" y="2174"/>
                    <a:pt x="0" y="4856"/>
                  </a:cubicBezTo>
                  <a:cubicBezTo>
                    <a:pt x="0" y="5220"/>
                    <a:pt x="294" y="5514"/>
                    <a:pt x="655" y="5514"/>
                  </a:cubicBezTo>
                  <a:lnTo>
                    <a:pt x="977" y="5514"/>
                  </a:lnTo>
                  <a:cubicBezTo>
                    <a:pt x="3658" y="5514"/>
                    <a:pt x="5832" y="3340"/>
                    <a:pt x="5835" y="659"/>
                  </a:cubicBezTo>
                  <a:cubicBezTo>
                    <a:pt x="5835" y="295"/>
                    <a:pt x="5541" y="1"/>
                    <a:pt x="5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7"/>
            <p:cNvSpPr/>
            <p:nvPr/>
          </p:nvSpPr>
          <p:spPr>
            <a:xfrm>
              <a:off x="2152525" y="2056875"/>
              <a:ext cx="136100" cy="137775"/>
            </a:xfrm>
            <a:custGeom>
              <a:avLst/>
              <a:gdLst/>
              <a:ahLst/>
              <a:cxnLst/>
              <a:rect l="l" t="t" r="r" b="b"/>
              <a:pathLst>
                <a:path w="5444" h="5511" extrusionOk="0">
                  <a:moveTo>
                    <a:pt x="4859" y="1"/>
                  </a:moveTo>
                  <a:cubicBezTo>
                    <a:pt x="2175" y="1"/>
                    <a:pt x="1" y="2174"/>
                    <a:pt x="1" y="4856"/>
                  </a:cubicBezTo>
                  <a:cubicBezTo>
                    <a:pt x="1" y="4933"/>
                    <a:pt x="15" y="5006"/>
                    <a:pt x="39" y="5076"/>
                  </a:cubicBezTo>
                  <a:cubicBezTo>
                    <a:pt x="64" y="5143"/>
                    <a:pt x="99" y="5206"/>
                    <a:pt x="144" y="5265"/>
                  </a:cubicBezTo>
                  <a:cubicBezTo>
                    <a:pt x="270" y="5419"/>
                    <a:pt x="456" y="5510"/>
                    <a:pt x="655" y="5510"/>
                  </a:cubicBezTo>
                  <a:lnTo>
                    <a:pt x="977" y="5510"/>
                  </a:lnTo>
                  <a:cubicBezTo>
                    <a:pt x="1222" y="5510"/>
                    <a:pt x="1464" y="5493"/>
                    <a:pt x="1705" y="5458"/>
                  </a:cubicBezTo>
                  <a:cubicBezTo>
                    <a:pt x="1607" y="5412"/>
                    <a:pt x="1520" y="5346"/>
                    <a:pt x="1453" y="5265"/>
                  </a:cubicBezTo>
                  <a:cubicBezTo>
                    <a:pt x="1408" y="5206"/>
                    <a:pt x="1373" y="5143"/>
                    <a:pt x="1348" y="5076"/>
                  </a:cubicBezTo>
                  <a:cubicBezTo>
                    <a:pt x="1324" y="5006"/>
                    <a:pt x="1310" y="4933"/>
                    <a:pt x="1310" y="4857"/>
                  </a:cubicBezTo>
                  <a:lnTo>
                    <a:pt x="1310" y="4857"/>
                  </a:lnTo>
                  <a:cubicBezTo>
                    <a:pt x="1311" y="2453"/>
                    <a:pt x="3068" y="414"/>
                    <a:pt x="5444" y="53"/>
                  </a:cubicBezTo>
                  <a:cubicBezTo>
                    <a:pt x="5360" y="18"/>
                    <a:pt x="5272" y="1"/>
                    <a:pt x="5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7"/>
            <p:cNvSpPr/>
            <p:nvPr/>
          </p:nvSpPr>
          <p:spPr>
            <a:xfrm>
              <a:off x="2015950" y="2241825"/>
              <a:ext cx="279425" cy="172725"/>
            </a:xfrm>
            <a:custGeom>
              <a:avLst/>
              <a:gdLst/>
              <a:ahLst/>
              <a:cxnLst/>
              <a:rect l="l" t="t" r="r" b="b"/>
              <a:pathLst>
                <a:path w="11177" h="6909" extrusionOk="0">
                  <a:moveTo>
                    <a:pt x="5473" y="1"/>
                  </a:moveTo>
                  <a:cubicBezTo>
                    <a:pt x="2966" y="1"/>
                    <a:pt x="719" y="1650"/>
                    <a:pt x="0" y="4101"/>
                  </a:cubicBezTo>
                  <a:lnTo>
                    <a:pt x="28" y="4223"/>
                  </a:lnTo>
                  <a:cubicBezTo>
                    <a:pt x="390" y="4101"/>
                    <a:pt x="765" y="4041"/>
                    <a:pt x="1137" y="4041"/>
                  </a:cubicBezTo>
                  <a:cubicBezTo>
                    <a:pt x="1884" y="4041"/>
                    <a:pt x="2621" y="4282"/>
                    <a:pt x="3231" y="4745"/>
                  </a:cubicBezTo>
                  <a:cubicBezTo>
                    <a:pt x="3668" y="5071"/>
                    <a:pt x="4197" y="5249"/>
                    <a:pt x="4744" y="5249"/>
                  </a:cubicBezTo>
                  <a:cubicBezTo>
                    <a:pt x="4750" y="5249"/>
                    <a:pt x="4755" y="5249"/>
                    <a:pt x="4760" y="5249"/>
                  </a:cubicBezTo>
                  <a:lnTo>
                    <a:pt x="8079" y="5249"/>
                  </a:lnTo>
                  <a:cubicBezTo>
                    <a:pt x="8765" y="5249"/>
                    <a:pt x="9349" y="5778"/>
                    <a:pt x="9391" y="6464"/>
                  </a:cubicBezTo>
                  <a:cubicBezTo>
                    <a:pt x="9402" y="6614"/>
                    <a:pt x="9384" y="6765"/>
                    <a:pt x="9339" y="6908"/>
                  </a:cubicBezTo>
                  <a:lnTo>
                    <a:pt x="11176" y="5371"/>
                  </a:lnTo>
                  <a:lnTo>
                    <a:pt x="11176" y="5364"/>
                  </a:lnTo>
                  <a:cubicBezTo>
                    <a:pt x="11008" y="2596"/>
                    <a:pt x="8877" y="345"/>
                    <a:pt x="6118" y="37"/>
                  </a:cubicBezTo>
                  <a:cubicBezTo>
                    <a:pt x="5902" y="13"/>
                    <a:pt x="5687" y="1"/>
                    <a:pt x="5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7"/>
            <p:cNvSpPr/>
            <p:nvPr/>
          </p:nvSpPr>
          <p:spPr>
            <a:xfrm>
              <a:off x="2015950" y="2243800"/>
              <a:ext cx="279500" cy="170750"/>
            </a:xfrm>
            <a:custGeom>
              <a:avLst/>
              <a:gdLst/>
              <a:ahLst/>
              <a:cxnLst/>
              <a:rect l="l" t="t" r="r" b="b"/>
              <a:pathLst>
                <a:path w="11180" h="6830" extrusionOk="0">
                  <a:moveTo>
                    <a:pt x="4501" y="0"/>
                  </a:moveTo>
                  <a:cubicBezTo>
                    <a:pt x="2356" y="375"/>
                    <a:pt x="613" y="1936"/>
                    <a:pt x="0" y="4025"/>
                  </a:cubicBezTo>
                  <a:lnTo>
                    <a:pt x="32" y="4144"/>
                  </a:lnTo>
                  <a:cubicBezTo>
                    <a:pt x="393" y="4022"/>
                    <a:pt x="766" y="3962"/>
                    <a:pt x="1138" y="3962"/>
                  </a:cubicBezTo>
                  <a:cubicBezTo>
                    <a:pt x="1884" y="3962"/>
                    <a:pt x="2621" y="4203"/>
                    <a:pt x="3231" y="4666"/>
                  </a:cubicBezTo>
                  <a:cubicBezTo>
                    <a:pt x="3668" y="4992"/>
                    <a:pt x="4197" y="5170"/>
                    <a:pt x="4744" y="5170"/>
                  </a:cubicBezTo>
                  <a:cubicBezTo>
                    <a:pt x="4750" y="5170"/>
                    <a:pt x="4755" y="5170"/>
                    <a:pt x="4760" y="5170"/>
                  </a:cubicBezTo>
                  <a:lnTo>
                    <a:pt x="8079" y="5170"/>
                  </a:lnTo>
                  <a:cubicBezTo>
                    <a:pt x="8765" y="5170"/>
                    <a:pt x="9349" y="5699"/>
                    <a:pt x="9391" y="6385"/>
                  </a:cubicBezTo>
                  <a:cubicBezTo>
                    <a:pt x="9402" y="6535"/>
                    <a:pt x="9384" y="6686"/>
                    <a:pt x="9339" y="6829"/>
                  </a:cubicBezTo>
                  <a:lnTo>
                    <a:pt x="11176" y="5292"/>
                  </a:lnTo>
                  <a:lnTo>
                    <a:pt x="11176" y="5285"/>
                  </a:lnTo>
                  <a:lnTo>
                    <a:pt x="11180" y="5285"/>
                  </a:lnTo>
                  <a:cubicBezTo>
                    <a:pt x="11162" y="5047"/>
                    <a:pt x="11134" y="4809"/>
                    <a:pt x="11092" y="4571"/>
                  </a:cubicBezTo>
                  <a:cubicBezTo>
                    <a:pt x="10861" y="4389"/>
                    <a:pt x="10581" y="4291"/>
                    <a:pt x="10287" y="4291"/>
                  </a:cubicBezTo>
                  <a:lnTo>
                    <a:pt x="6948" y="4291"/>
                  </a:lnTo>
                  <a:cubicBezTo>
                    <a:pt x="6938" y="4292"/>
                    <a:pt x="6927" y="4292"/>
                    <a:pt x="6917" y="4292"/>
                  </a:cubicBezTo>
                  <a:cubicBezTo>
                    <a:pt x="6375" y="4292"/>
                    <a:pt x="5851" y="4114"/>
                    <a:pt x="5418" y="3791"/>
                  </a:cubicBezTo>
                  <a:cubicBezTo>
                    <a:pt x="4809" y="3328"/>
                    <a:pt x="4071" y="3087"/>
                    <a:pt x="3325" y="3087"/>
                  </a:cubicBezTo>
                  <a:cubicBezTo>
                    <a:pt x="2954" y="3087"/>
                    <a:pt x="2580" y="3147"/>
                    <a:pt x="2219" y="3269"/>
                  </a:cubicBezTo>
                  <a:lnTo>
                    <a:pt x="2188" y="3150"/>
                  </a:lnTo>
                  <a:cubicBezTo>
                    <a:pt x="2566" y="1862"/>
                    <a:pt x="3385" y="746"/>
                    <a:pt x="4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7"/>
            <p:cNvSpPr/>
            <p:nvPr/>
          </p:nvSpPr>
          <p:spPr>
            <a:xfrm>
              <a:off x="1931150" y="2329925"/>
              <a:ext cx="466500" cy="192950"/>
            </a:xfrm>
            <a:custGeom>
              <a:avLst/>
              <a:gdLst/>
              <a:ahLst/>
              <a:cxnLst/>
              <a:rect l="l" t="t" r="r" b="b"/>
              <a:pathLst>
                <a:path w="18660" h="7718" extrusionOk="0">
                  <a:moveTo>
                    <a:pt x="17224" y="1"/>
                  </a:moveTo>
                  <a:cubicBezTo>
                    <a:pt x="16919" y="1"/>
                    <a:pt x="16612" y="101"/>
                    <a:pt x="16374" y="300"/>
                  </a:cubicBezTo>
                  <a:lnTo>
                    <a:pt x="12710" y="3363"/>
                  </a:lnTo>
                  <a:lnTo>
                    <a:pt x="12705" y="3364"/>
                  </a:lnTo>
                  <a:lnTo>
                    <a:pt x="12705" y="3364"/>
                  </a:lnTo>
                  <a:cubicBezTo>
                    <a:pt x="12736" y="3249"/>
                    <a:pt x="12751" y="3128"/>
                    <a:pt x="12748" y="3003"/>
                  </a:cubicBezTo>
                  <a:cubicBezTo>
                    <a:pt x="12731" y="2310"/>
                    <a:pt x="12143" y="1767"/>
                    <a:pt x="11450" y="1767"/>
                  </a:cubicBezTo>
                  <a:lnTo>
                    <a:pt x="8128" y="1767"/>
                  </a:lnTo>
                  <a:cubicBezTo>
                    <a:pt x="8128" y="1767"/>
                    <a:pt x="7036" y="1553"/>
                    <a:pt x="6598" y="1221"/>
                  </a:cubicBezTo>
                  <a:cubicBezTo>
                    <a:pt x="5975" y="748"/>
                    <a:pt x="5240" y="517"/>
                    <a:pt x="4509" y="517"/>
                  </a:cubicBezTo>
                  <a:cubicBezTo>
                    <a:pt x="3532" y="517"/>
                    <a:pt x="2563" y="929"/>
                    <a:pt x="1880" y="1721"/>
                  </a:cubicBezTo>
                  <a:lnTo>
                    <a:pt x="0" y="1721"/>
                  </a:lnTo>
                  <a:lnTo>
                    <a:pt x="0" y="6797"/>
                  </a:lnTo>
                  <a:lnTo>
                    <a:pt x="1880" y="6797"/>
                  </a:lnTo>
                  <a:lnTo>
                    <a:pt x="4309" y="7528"/>
                  </a:lnTo>
                  <a:cubicBezTo>
                    <a:pt x="4726" y="7654"/>
                    <a:pt x="5160" y="7717"/>
                    <a:pt x="5594" y="7717"/>
                  </a:cubicBezTo>
                  <a:lnTo>
                    <a:pt x="10988" y="7717"/>
                  </a:lnTo>
                  <a:cubicBezTo>
                    <a:pt x="11523" y="7717"/>
                    <a:pt x="12041" y="7525"/>
                    <a:pt x="12444" y="7171"/>
                  </a:cubicBezTo>
                  <a:lnTo>
                    <a:pt x="18072" y="2243"/>
                  </a:lnTo>
                  <a:cubicBezTo>
                    <a:pt x="18628" y="1753"/>
                    <a:pt x="18660" y="895"/>
                    <a:pt x="18138" y="367"/>
                  </a:cubicBezTo>
                  <a:cubicBezTo>
                    <a:pt x="17898" y="123"/>
                    <a:pt x="17562" y="1"/>
                    <a:pt x="17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7"/>
            <p:cNvSpPr/>
            <p:nvPr/>
          </p:nvSpPr>
          <p:spPr>
            <a:xfrm>
              <a:off x="1931150" y="2353950"/>
              <a:ext cx="462750" cy="168925"/>
            </a:xfrm>
            <a:custGeom>
              <a:avLst/>
              <a:gdLst/>
              <a:ahLst/>
              <a:cxnLst/>
              <a:rect l="l" t="t" r="r" b="b"/>
              <a:pathLst>
                <a:path w="18510" h="6757" extrusionOk="0">
                  <a:moveTo>
                    <a:pt x="18471" y="1"/>
                  </a:moveTo>
                  <a:lnTo>
                    <a:pt x="12881" y="4894"/>
                  </a:lnTo>
                  <a:cubicBezTo>
                    <a:pt x="12479" y="5248"/>
                    <a:pt x="11961" y="5444"/>
                    <a:pt x="11425" y="5444"/>
                  </a:cubicBezTo>
                  <a:lnTo>
                    <a:pt x="6028" y="5444"/>
                  </a:lnTo>
                  <a:cubicBezTo>
                    <a:pt x="5597" y="5444"/>
                    <a:pt x="5170" y="5381"/>
                    <a:pt x="4761" y="5258"/>
                  </a:cubicBezTo>
                  <a:lnTo>
                    <a:pt x="2325" y="4523"/>
                  </a:lnTo>
                  <a:lnTo>
                    <a:pt x="1530" y="4523"/>
                  </a:lnTo>
                  <a:cubicBezTo>
                    <a:pt x="1170" y="4523"/>
                    <a:pt x="876" y="4229"/>
                    <a:pt x="876" y="3869"/>
                  </a:cubicBezTo>
                  <a:lnTo>
                    <a:pt x="876" y="760"/>
                  </a:lnTo>
                  <a:lnTo>
                    <a:pt x="0" y="760"/>
                  </a:lnTo>
                  <a:lnTo>
                    <a:pt x="0" y="5836"/>
                  </a:lnTo>
                  <a:lnTo>
                    <a:pt x="1901" y="5836"/>
                  </a:lnTo>
                  <a:lnTo>
                    <a:pt x="4341" y="6571"/>
                  </a:lnTo>
                  <a:cubicBezTo>
                    <a:pt x="4750" y="6693"/>
                    <a:pt x="5177" y="6756"/>
                    <a:pt x="5608" y="6756"/>
                  </a:cubicBezTo>
                  <a:lnTo>
                    <a:pt x="10991" y="6756"/>
                  </a:lnTo>
                  <a:cubicBezTo>
                    <a:pt x="11527" y="6756"/>
                    <a:pt x="12045" y="6560"/>
                    <a:pt x="12447" y="6207"/>
                  </a:cubicBezTo>
                  <a:lnTo>
                    <a:pt x="18072" y="1282"/>
                  </a:lnTo>
                  <a:cubicBezTo>
                    <a:pt x="18352" y="1037"/>
                    <a:pt x="18509" y="683"/>
                    <a:pt x="18509" y="312"/>
                  </a:cubicBezTo>
                  <a:cubicBezTo>
                    <a:pt x="18509" y="207"/>
                    <a:pt x="18495" y="102"/>
                    <a:pt x="18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7"/>
            <p:cNvSpPr/>
            <p:nvPr/>
          </p:nvSpPr>
          <p:spPr>
            <a:xfrm>
              <a:off x="2112725" y="2414525"/>
              <a:ext cx="135650" cy="23025"/>
            </a:xfrm>
            <a:custGeom>
              <a:avLst/>
              <a:gdLst/>
              <a:ahLst/>
              <a:cxnLst/>
              <a:rect l="l" t="t" r="r" b="b"/>
              <a:pathLst>
                <a:path w="5426" h="921" extrusionOk="0">
                  <a:moveTo>
                    <a:pt x="655" y="0"/>
                  </a:moveTo>
                  <a:cubicBezTo>
                    <a:pt x="294" y="0"/>
                    <a:pt x="0" y="294"/>
                    <a:pt x="0" y="658"/>
                  </a:cubicBezTo>
                  <a:lnTo>
                    <a:pt x="0" y="921"/>
                  </a:lnTo>
                  <a:lnTo>
                    <a:pt x="4194" y="921"/>
                  </a:lnTo>
                  <a:cubicBezTo>
                    <a:pt x="4761" y="921"/>
                    <a:pt x="5265" y="546"/>
                    <a:pt x="54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7"/>
            <p:cNvSpPr/>
            <p:nvPr/>
          </p:nvSpPr>
          <p:spPr>
            <a:xfrm>
              <a:off x="1850200" y="2350025"/>
              <a:ext cx="80975" cy="173900"/>
            </a:xfrm>
            <a:custGeom>
              <a:avLst/>
              <a:gdLst/>
              <a:ahLst/>
              <a:cxnLst/>
              <a:rect l="l" t="t" r="r" b="b"/>
              <a:pathLst>
                <a:path w="3239" h="6956" extrusionOk="0">
                  <a:moveTo>
                    <a:pt x="1" y="0"/>
                  </a:moveTo>
                  <a:lnTo>
                    <a:pt x="1" y="6955"/>
                  </a:lnTo>
                  <a:lnTo>
                    <a:pt x="3238" y="69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7"/>
            <p:cNvSpPr/>
            <p:nvPr/>
          </p:nvSpPr>
          <p:spPr>
            <a:xfrm>
              <a:off x="1850200" y="2350025"/>
              <a:ext cx="80975" cy="173900"/>
            </a:xfrm>
            <a:custGeom>
              <a:avLst/>
              <a:gdLst/>
              <a:ahLst/>
              <a:cxnLst/>
              <a:rect l="l" t="t" r="r" b="b"/>
              <a:pathLst>
                <a:path w="3239" h="6956" extrusionOk="0">
                  <a:moveTo>
                    <a:pt x="1" y="0"/>
                  </a:moveTo>
                  <a:lnTo>
                    <a:pt x="1" y="6955"/>
                  </a:lnTo>
                  <a:lnTo>
                    <a:pt x="3238" y="6955"/>
                  </a:lnTo>
                  <a:lnTo>
                    <a:pt x="3238" y="6080"/>
                  </a:lnTo>
                  <a:lnTo>
                    <a:pt x="1618" y="6080"/>
                  </a:lnTo>
                  <a:cubicBezTo>
                    <a:pt x="1450" y="6080"/>
                    <a:pt x="1313" y="5944"/>
                    <a:pt x="1313" y="5776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7"/>
            <p:cNvSpPr/>
            <p:nvPr/>
          </p:nvSpPr>
          <p:spPr>
            <a:xfrm>
              <a:off x="1841375" y="2046475"/>
              <a:ext cx="565200" cy="485450"/>
            </a:xfrm>
            <a:custGeom>
              <a:avLst/>
              <a:gdLst/>
              <a:ahLst/>
              <a:cxnLst/>
              <a:rect l="l" t="t" r="r" b="b"/>
              <a:pathLst>
                <a:path w="22608" h="19418" extrusionOk="0">
                  <a:moveTo>
                    <a:pt x="17485" y="721"/>
                  </a:moveTo>
                  <a:cubicBezTo>
                    <a:pt x="17711" y="721"/>
                    <a:pt x="17967" y="808"/>
                    <a:pt x="17967" y="1064"/>
                  </a:cubicBezTo>
                  <a:cubicBezTo>
                    <a:pt x="17963" y="3574"/>
                    <a:pt x="15930" y="5608"/>
                    <a:pt x="13420" y="5611"/>
                  </a:cubicBezTo>
                  <a:cubicBezTo>
                    <a:pt x="13370" y="5622"/>
                    <a:pt x="13313" y="5628"/>
                    <a:pt x="13254" y="5628"/>
                  </a:cubicBezTo>
                  <a:cubicBezTo>
                    <a:pt x="13037" y="5628"/>
                    <a:pt x="12791" y="5548"/>
                    <a:pt x="12769" y="5317"/>
                  </a:cubicBezTo>
                  <a:cubicBezTo>
                    <a:pt x="12786" y="2839"/>
                    <a:pt x="14806" y="739"/>
                    <a:pt x="17312" y="739"/>
                  </a:cubicBezTo>
                  <a:cubicBezTo>
                    <a:pt x="17364" y="728"/>
                    <a:pt x="17423" y="721"/>
                    <a:pt x="17485" y="721"/>
                  </a:cubicBezTo>
                  <a:close/>
                  <a:moveTo>
                    <a:pt x="3241" y="12447"/>
                  </a:moveTo>
                  <a:lnTo>
                    <a:pt x="3241" y="13056"/>
                  </a:lnTo>
                  <a:cubicBezTo>
                    <a:pt x="3245" y="13056"/>
                    <a:pt x="3245" y="13059"/>
                    <a:pt x="3283" y="13059"/>
                  </a:cubicBezTo>
                  <a:lnTo>
                    <a:pt x="3283" y="18149"/>
                  </a:lnTo>
                  <a:cubicBezTo>
                    <a:pt x="3245" y="18149"/>
                    <a:pt x="3241" y="18152"/>
                    <a:pt x="3241" y="18152"/>
                  </a:cubicBezTo>
                  <a:lnTo>
                    <a:pt x="3241" y="18747"/>
                  </a:lnTo>
                  <a:lnTo>
                    <a:pt x="658" y="18747"/>
                  </a:lnTo>
                  <a:lnTo>
                    <a:pt x="658" y="12447"/>
                  </a:lnTo>
                  <a:close/>
                  <a:moveTo>
                    <a:pt x="17270" y="0"/>
                  </a:moveTo>
                  <a:cubicBezTo>
                    <a:pt x="15420" y="0"/>
                    <a:pt x="13698" y="1045"/>
                    <a:pt x="12776" y="2696"/>
                  </a:cubicBezTo>
                  <a:lnTo>
                    <a:pt x="12776" y="354"/>
                  </a:lnTo>
                  <a:cubicBezTo>
                    <a:pt x="12779" y="196"/>
                    <a:pt x="12671" y="60"/>
                    <a:pt x="12520" y="25"/>
                  </a:cubicBezTo>
                  <a:cubicBezTo>
                    <a:pt x="12496" y="19"/>
                    <a:pt x="12471" y="17"/>
                    <a:pt x="12447" y="17"/>
                  </a:cubicBezTo>
                  <a:cubicBezTo>
                    <a:pt x="12270" y="17"/>
                    <a:pt x="12118" y="159"/>
                    <a:pt x="12121" y="347"/>
                  </a:cubicBezTo>
                  <a:lnTo>
                    <a:pt x="12121" y="2699"/>
                  </a:lnTo>
                  <a:cubicBezTo>
                    <a:pt x="11204" y="1047"/>
                    <a:pt x="9465" y="18"/>
                    <a:pt x="7575" y="18"/>
                  </a:cubicBezTo>
                  <a:cubicBezTo>
                    <a:pt x="7525" y="13"/>
                    <a:pt x="7474" y="11"/>
                    <a:pt x="7424" y="11"/>
                  </a:cubicBezTo>
                  <a:cubicBezTo>
                    <a:pt x="6851" y="11"/>
                    <a:pt x="6269" y="323"/>
                    <a:pt x="6269" y="1005"/>
                  </a:cubicBezTo>
                  <a:cubicBezTo>
                    <a:pt x="6266" y="1600"/>
                    <a:pt x="6367" y="2188"/>
                    <a:pt x="6567" y="2752"/>
                  </a:cubicBezTo>
                  <a:cubicBezTo>
                    <a:pt x="6612" y="2887"/>
                    <a:pt x="6740" y="2978"/>
                    <a:pt x="6883" y="2978"/>
                  </a:cubicBezTo>
                  <a:cubicBezTo>
                    <a:pt x="6895" y="2978"/>
                    <a:pt x="6908" y="2977"/>
                    <a:pt x="6920" y="2976"/>
                  </a:cubicBezTo>
                  <a:cubicBezTo>
                    <a:pt x="7130" y="2948"/>
                    <a:pt x="7260" y="2738"/>
                    <a:pt x="7190" y="2538"/>
                  </a:cubicBezTo>
                  <a:cubicBezTo>
                    <a:pt x="7015" y="2044"/>
                    <a:pt x="6924" y="1526"/>
                    <a:pt x="6927" y="1005"/>
                  </a:cubicBezTo>
                  <a:cubicBezTo>
                    <a:pt x="6927" y="746"/>
                    <a:pt x="7181" y="658"/>
                    <a:pt x="7407" y="658"/>
                  </a:cubicBezTo>
                  <a:cubicBezTo>
                    <a:pt x="7468" y="658"/>
                    <a:pt x="7527" y="665"/>
                    <a:pt x="7578" y="676"/>
                  </a:cubicBezTo>
                  <a:cubicBezTo>
                    <a:pt x="10060" y="676"/>
                    <a:pt x="12083" y="2689"/>
                    <a:pt x="12121" y="5170"/>
                  </a:cubicBezTo>
                  <a:cubicBezTo>
                    <a:pt x="12119" y="5457"/>
                    <a:pt x="11887" y="5579"/>
                    <a:pt x="11636" y="5579"/>
                  </a:cubicBezTo>
                  <a:cubicBezTo>
                    <a:pt x="11581" y="5579"/>
                    <a:pt x="11525" y="5573"/>
                    <a:pt x="11470" y="5562"/>
                  </a:cubicBezTo>
                  <a:cubicBezTo>
                    <a:pt x="11467" y="5562"/>
                    <a:pt x="11463" y="5562"/>
                    <a:pt x="11459" y="5562"/>
                  </a:cubicBezTo>
                  <a:cubicBezTo>
                    <a:pt x="10091" y="5562"/>
                    <a:pt x="8797" y="4940"/>
                    <a:pt x="7942" y="3875"/>
                  </a:cubicBezTo>
                  <a:cubicBezTo>
                    <a:pt x="7876" y="3794"/>
                    <a:pt x="7781" y="3753"/>
                    <a:pt x="7687" y="3753"/>
                  </a:cubicBezTo>
                  <a:cubicBezTo>
                    <a:pt x="7590" y="3753"/>
                    <a:pt x="7493" y="3795"/>
                    <a:pt x="7428" y="3879"/>
                  </a:cubicBezTo>
                  <a:cubicBezTo>
                    <a:pt x="7333" y="4005"/>
                    <a:pt x="7337" y="4180"/>
                    <a:pt x="7438" y="4299"/>
                  </a:cubicBezTo>
                  <a:cubicBezTo>
                    <a:pt x="8422" y="5517"/>
                    <a:pt x="9902" y="6224"/>
                    <a:pt x="11470" y="6224"/>
                  </a:cubicBezTo>
                  <a:cubicBezTo>
                    <a:pt x="11523" y="6226"/>
                    <a:pt x="11580" y="6228"/>
                    <a:pt x="11639" y="6228"/>
                  </a:cubicBezTo>
                  <a:cubicBezTo>
                    <a:pt x="11804" y="6228"/>
                    <a:pt x="11985" y="6214"/>
                    <a:pt x="12121" y="6168"/>
                  </a:cubicBezTo>
                  <a:lnTo>
                    <a:pt x="12121" y="7449"/>
                  </a:lnTo>
                  <a:cubicBezTo>
                    <a:pt x="10914" y="7512"/>
                    <a:pt x="9755" y="7939"/>
                    <a:pt x="8796" y="8674"/>
                  </a:cubicBezTo>
                  <a:cubicBezTo>
                    <a:pt x="7771" y="9458"/>
                    <a:pt x="7022" y="10550"/>
                    <a:pt x="6658" y="11789"/>
                  </a:cubicBezTo>
                  <a:cubicBezTo>
                    <a:pt x="6157" y="11999"/>
                    <a:pt x="5706" y="12310"/>
                    <a:pt x="5338" y="12709"/>
                  </a:cubicBezTo>
                  <a:lnTo>
                    <a:pt x="3892" y="12709"/>
                  </a:lnTo>
                  <a:lnTo>
                    <a:pt x="3892" y="12118"/>
                  </a:lnTo>
                  <a:cubicBezTo>
                    <a:pt x="3892" y="11936"/>
                    <a:pt x="3745" y="11789"/>
                    <a:pt x="3567" y="11789"/>
                  </a:cubicBezTo>
                  <a:lnTo>
                    <a:pt x="329" y="11789"/>
                  </a:lnTo>
                  <a:cubicBezTo>
                    <a:pt x="147" y="11789"/>
                    <a:pt x="0" y="11936"/>
                    <a:pt x="0" y="12118"/>
                  </a:cubicBezTo>
                  <a:lnTo>
                    <a:pt x="0" y="19073"/>
                  </a:lnTo>
                  <a:cubicBezTo>
                    <a:pt x="0" y="19255"/>
                    <a:pt x="147" y="19402"/>
                    <a:pt x="329" y="19402"/>
                  </a:cubicBezTo>
                  <a:lnTo>
                    <a:pt x="3567" y="19402"/>
                  </a:lnTo>
                  <a:cubicBezTo>
                    <a:pt x="3745" y="19402"/>
                    <a:pt x="3892" y="19255"/>
                    <a:pt x="3892" y="19073"/>
                  </a:cubicBezTo>
                  <a:lnTo>
                    <a:pt x="3892" y="18485"/>
                  </a:lnTo>
                  <a:lnTo>
                    <a:pt x="5426" y="18485"/>
                  </a:lnTo>
                  <a:lnTo>
                    <a:pt x="7848" y="19202"/>
                  </a:lnTo>
                  <a:cubicBezTo>
                    <a:pt x="8438" y="19379"/>
                    <a:pt x="9074" y="19418"/>
                    <a:pt x="9703" y="19418"/>
                  </a:cubicBezTo>
                  <a:cubicBezTo>
                    <a:pt x="9959" y="19418"/>
                    <a:pt x="10213" y="19411"/>
                    <a:pt x="10462" y="19405"/>
                  </a:cubicBezTo>
                  <a:cubicBezTo>
                    <a:pt x="10466" y="19405"/>
                    <a:pt x="10471" y="19406"/>
                    <a:pt x="10475" y="19406"/>
                  </a:cubicBezTo>
                  <a:cubicBezTo>
                    <a:pt x="10651" y="19406"/>
                    <a:pt x="10798" y="19261"/>
                    <a:pt x="10798" y="19080"/>
                  </a:cubicBezTo>
                  <a:cubicBezTo>
                    <a:pt x="10798" y="18899"/>
                    <a:pt x="10651" y="18754"/>
                    <a:pt x="10475" y="18754"/>
                  </a:cubicBezTo>
                  <a:cubicBezTo>
                    <a:pt x="10471" y="18754"/>
                    <a:pt x="10466" y="18754"/>
                    <a:pt x="10462" y="18754"/>
                  </a:cubicBezTo>
                  <a:cubicBezTo>
                    <a:pt x="10201" y="18762"/>
                    <a:pt x="9933" y="18771"/>
                    <a:pt x="9662" y="18771"/>
                  </a:cubicBezTo>
                  <a:cubicBezTo>
                    <a:pt x="9110" y="18771"/>
                    <a:pt x="8551" y="18734"/>
                    <a:pt x="8037" y="18579"/>
                  </a:cubicBezTo>
                  <a:lnTo>
                    <a:pt x="5569" y="17848"/>
                  </a:lnTo>
                  <a:cubicBezTo>
                    <a:pt x="5538" y="17841"/>
                    <a:pt x="3892" y="17834"/>
                    <a:pt x="3892" y="17834"/>
                  </a:cubicBezTo>
                  <a:lnTo>
                    <a:pt x="3892" y="13367"/>
                  </a:lnTo>
                  <a:lnTo>
                    <a:pt x="5468" y="13367"/>
                  </a:lnTo>
                  <a:cubicBezTo>
                    <a:pt x="5484" y="13370"/>
                    <a:pt x="5500" y="13372"/>
                    <a:pt x="5516" y="13372"/>
                  </a:cubicBezTo>
                  <a:cubicBezTo>
                    <a:pt x="5593" y="13372"/>
                    <a:pt x="5667" y="13337"/>
                    <a:pt x="5716" y="13276"/>
                  </a:cubicBezTo>
                  <a:cubicBezTo>
                    <a:pt x="6335" y="12556"/>
                    <a:pt x="7211" y="12182"/>
                    <a:pt x="8094" y="12182"/>
                  </a:cubicBezTo>
                  <a:cubicBezTo>
                    <a:pt x="8756" y="12182"/>
                    <a:pt x="9421" y="12391"/>
                    <a:pt x="9986" y="12821"/>
                  </a:cubicBezTo>
                  <a:cubicBezTo>
                    <a:pt x="10473" y="13189"/>
                    <a:pt x="11712" y="13410"/>
                    <a:pt x="11712" y="13410"/>
                  </a:cubicBezTo>
                  <a:lnTo>
                    <a:pt x="15058" y="13410"/>
                  </a:lnTo>
                  <a:cubicBezTo>
                    <a:pt x="15590" y="13410"/>
                    <a:pt x="16021" y="13840"/>
                    <a:pt x="16021" y="14372"/>
                  </a:cubicBezTo>
                  <a:cubicBezTo>
                    <a:pt x="16021" y="14873"/>
                    <a:pt x="15580" y="15335"/>
                    <a:pt x="15058" y="15335"/>
                  </a:cubicBezTo>
                  <a:lnTo>
                    <a:pt x="10844" y="15335"/>
                  </a:lnTo>
                  <a:cubicBezTo>
                    <a:pt x="10676" y="15335"/>
                    <a:pt x="10532" y="15457"/>
                    <a:pt x="10504" y="15622"/>
                  </a:cubicBezTo>
                  <a:cubicBezTo>
                    <a:pt x="10480" y="15818"/>
                    <a:pt x="10634" y="15993"/>
                    <a:pt x="10833" y="15993"/>
                  </a:cubicBezTo>
                  <a:lnTo>
                    <a:pt x="15076" y="15993"/>
                  </a:lnTo>
                  <a:cubicBezTo>
                    <a:pt x="15723" y="15993"/>
                    <a:pt x="16364" y="15545"/>
                    <a:pt x="16588" y="14939"/>
                  </a:cubicBezTo>
                  <a:lnTo>
                    <a:pt x="20175" y="11936"/>
                  </a:lnTo>
                  <a:cubicBezTo>
                    <a:pt x="20392" y="11787"/>
                    <a:pt x="20601" y="11712"/>
                    <a:pt x="20803" y="11712"/>
                  </a:cubicBezTo>
                  <a:cubicBezTo>
                    <a:pt x="21056" y="11712"/>
                    <a:pt x="21298" y="11829"/>
                    <a:pt x="21530" y="12062"/>
                  </a:cubicBezTo>
                  <a:cubicBezTo>
                    <a:pt x="21848" y="12517"/>
                    <a:pt x="21813" y="12961"/>
                    <a:pt x="21418" y="13389"/>
                  </a:cubicBezTo>
                  <a:lnTo>
                    <a:pt x="15825" y="18285"/>
                  </a:lnTo>
                  <a:cubicBezTo>
                    <a:pt x="15485" y="18583"/>
                    <a:pt x="15048" y="18747"/>
                    <a:pt x="14593" y="18747"/>
                  </a:cubicBezTo>
                  <a:lnTo>
                    <a:pt x="11880" y="18747"/>
                  </a:lnTo>
                  <a:cubicBezTo>
                    <a:pt x="11712" y="18747"/>
                    <a:pt x="11565" y="18870"/>
                    <a:pt x="11540" y="19034"/>
                  </a:cubicBezTo>
                  <a:cubicBezTo>
                    <a:pt x="11516" y="19230"/>
                    <a:pt x="11670" y="19405"/>
                    <a:pt x="11866" y="19405"/>
                  </a:cubicBezTo>
                  <a:lnTo>
                    <a:pt x="14579" y="19405"/>
                  </a:lnTo>
                  <a:cubicBezTo>
                    <a:pt x="15195" y="19405"/>
                    <a:pt x="15790" y="19181"/>
                    <a:pt x="16252" y="18772"/>
                  </a:cubicBezTo>
                  <a:lnTo>
                    <a:pt x="21876" y="13830"/>
                  </a:lnTo>
                  <a:cubicBezTo>
                    <a:pt x="22527" y="13248"/>
                    <a:pt x="22608" y="12258"/>
                    <a:pt x="22062" y="11579"/>
                  </a:cubicBezTo>
                  <a:lnTo>
                    <a:pt x="22069" y="11579"/>
                  </a:lnTo>
                  <a:cubicBezTo>
                    <a:pt x="21749" y="11192"/>
                    <a:pt x="21285" y="10991"/>
                    <a:pt x="20817" y="10991"/>
                  </a:cubicBezTo>
                  <a:cubicBezTo>
                    <a:pt x="20452" y="10991"/>
                    <a:pt x="20084" y="11114"/>
                    <a:pt x="19780" y="11365"/>
                  </a:cubicBezTo>
                  <a:lnTo>
                    <a:pt x="18408" y="12517"/>
                  </a:lnTo>
                  <a:cubicBezTo>
                    <a:pt x="18355" y="12202"/>
                    <a:pt x="18278" y="11890"/>
                    <a:pt x="18180" y="11586"/>
                  </a:cubicBezTo>
                  <a:cubicBezTo>
                    <a:pt x="18026" y="11131"/>
                    <a:pt x="17823" y="10697"/>
                    <a:pt x="17571" y="10291"/>
                  </a:cubicBezTo>
                  <a:cubicBezTo>
                    <a:pt x="17509" y="10186"/>
                    <a:pt x="17398" y="10127"/>
                    <a:pt x="17282" y="10127"/>
                  </a:cubicBezTo>
                  <a:cubicBezTo>
                    <a:pt x="17247" y="10127"/>
                    <a:pt x="17211" y="10132"/>
                    <a:pt x="17176" y="10144"/>
                  </a:cubicBezTo>
                  <a:cubicBezTo>
                    <a:pt x="16980" y="10217"/>
                    <a:pt x="16899" y="10452"/>
                    <a:pt x="17011" y="10630"/>
                  </a:cubicBezTo>
                  <a:cubicBezTo>
                    <a:pt x="17239" y="10994"/>
                    <a:pt x="17421" y="11386"/>
                    <a:pt x="17557" y="11792"/>
                  </a:cubicBezTo>
                  <a:cubicBezTo>
                    <a:pt x="17648" y="12065"/>
                    <a:pt x="17715" y="12342"/>
                    <a:pt x="17760" y="12625"/>
                  </a:cubicBezTo>
                  <a:cubicBezTo>
                    <a:pt x="17781" y="12755"/>
                    <a:pt x="17799" y="12888"/>
                    <a:pt x="17809" y="13017"/>
                  </a:cubicBezTo>
                  <a:lnTo>
                    <a:pt x="16654" y="13987"/>
                  </a:lnTo>
                  <a:cubicBezTo>
                    <a:pt x="16493" y="13241"/>
                    <a:pt x="15835" y="12713"/>
                    <a:pt x="15072" y="12709"/>
                  </a:cubicBezTo>
                  <a:lnTo>
                    <a:pt x="11729" y="12709"/>
                  </a:lnTo>
                  <a:cubicBezTo>
                    <a:pt x="11724" y="12710"/>
                    <a:pt x="11719" y="12710"/>
                    <a:pt x="11713" y="12710"/>
                  </a:cubicBezTo>
                  <a:cubicBezTo>
                    <a:pt x="11240" y="12710"/>
                    <a:pt x="10780" y="12556"/>
                    <a:pt x="10399" y="12272"/>
                  </a:cubicBezTo>
                  <a:cubicBezTo>
                    <a:pt x="9737" y="11765"/>
                    <a:pt x="8933" y="11499"/>
                    <a:pt x="8112" y="11499"/>
                  </a:cubicBezTo>
                  <a:cubicBezTo>
                    <a:pt x="7883" y="11499"/>
                    <a:pt x="7653" y="11519"/>
                    <a:pt x="7424" y="11561"/>
                  </a:cubicBezTo>
                  <a:cubicBezTo>
                    <a:pt x="8212" y="9500"/>
                    <a:pt x="10221" y="8096"/>
                    <a:pt x="12447" y="8096"/>
                  </a:cubicBezTo>
                  <a:cubicBezTo>
                    <a:pt x="12452" y="8096"/>
                    <a:pt x="12457" y="8096"/>
                    <a:pt x="12462" y="8096"/>
                  </a:cubicBezTo>
                  <a:cubicBezTo>
                    <a:pt x="13678" y="8096"/>
                    <a:pt x="14855" y="8512"/>
                    <a:pt x="15800" y="9272"/>
                  </a:cubicBezTo>
                  <a:cubicBezTo>
                    <a:pt x="15862" y="9324"/>
                    <a:pt x="15938" y="9350"/>
                    <a:pt x="16014" y="9350"/>
                  </a:cubicBezTo>
                  <a:cubicBezTo>
                    <a:pt x="16096" y="9350"/>
                    <a:pt x="16177" y="9320"/>
                    <a:pt x="16241" y="9262"/>
                  </a:cubicBezTo>
                  <a:cubicBezTo>
                    <a:pt x="16385" y="9122"/>
                    <a:pt x="16374" y="8891"/>
                    <a:pt x="16220" y="8768"/>
                  </a:cubicBezTo>
                  <a:cubicBezTo>
                    <a:pt x="15237" y="7981"/>
                    <a:pt x="14032" y="7519"/>
                    <a:pt x="12776" y="7449"/>
                  </a:cubicBezTo>
                  <a:lnTo>
                    <a:pt x="12776" y="6168"/>
                  </a:lnTo>
                  <a:cubicBezTo>
                    <a:pt x="12910" y="6214"/>
                    <a:pt x="13092" y="6228"/>
                    <a:pt x="13258" y="6228"/>
                  </a:cubicBezTo>
                  <a:cubicBezTo>
                    <a:pt x="13317" y="6228"/>
                    <a:pt x="13375" y="6226"/>
                    <a:pt x="13427" y="6224"/>
                  </a:cubicBezTo>
                  <a:cubicBezTo>
                    <a:pt x="16294" y="6224"/>
                    <a:pt x="18628" y="3882"/>
                    <a:pt x="18628" y="1005"/>
                  </a:cubicBezTo>
                  <a:cubicBezTo>
                    <a:pt x="18628" y="459"/>
                    <a:pt x="18184" y="56"/>
                    <a:pt x="17641" y="14"/>
                  </a:cubicBezTo>
                  <a:cubicBezTo>
                    <a:pt x="17517" y="5"/>
                    <a:pt x="17393" y="0"/>
                    <a:pt x="17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" name="Google Shape;1162;p37"/>
          <p:cNvGrpSpPr/>
          <p:nvPr/>
        </p:nvGrpSpPr>
        <p:grpSpPr>
          <a:xfrm>
            <a:off x="4291825" y="2063900"/>
            <a:ext cx="560150" cy="559100"/>
            <a:chOff x="4291825" y="2081325"/>
            <a:chExt cx="560150" cy="559100"/>
          </a:xfrm>
        </p:grpSpPr>
        <p:sp>
          <p:nvSpPr>
            <p:cNvPr id="1163" name="Google Shape;1163;p37"/>
            <p:cNvSpPr/>
            <p:nvPr/>
          </p:nvSpPr>
          <p:spPr>
            <a:xfrm>
              <a:off x="4300675" y="2225250"/>
              <a:ext cx="199075" cy="342975"/>
            </a:xfrm>
            <a:custGeom>
              <a:avLst/>
              <a:gdLst/>
              <a:ahLst/>
              <a:cxnLst/>
              <a:rect l="l" t="t" r="r" b="b"/>
              <a:pathLst>
                <a:path w="7963" h="13719" extrusionOk="0">
                  <a:moveTo>
                    <a:pt x="1159" y="1"/>
                  </a:moveTo>
                  <a:cubicBezTo>
                    <a:pt x="1148" y="1"/>
                    <a:pt x="1138" y="1"/>
                    <a:pt x="1127" y="1"/>
                  </a:cubicBezTo>
                  <a:cubicBezTo>
                    <a:pt x="497" y="19"/>
                    <a:pt x="0" y="554"/>
                    <a:pt x="0" y="1188"/>
                  </a:cubicBezTo>
                  <a:lnTo>
                    <a:pt x="0" y="8314"/>
                  </a:lnTo>
                  <a:cubicBezTo>
                    <a:pt x="0" y="8822"/>
                    <a:pt x="179" y="9315"/>
                    <a:pt x="511" y="9707"/>
                  </a:cubicBezTo>
                  <a:lnTo>
                    <a:pt x="3150" y="12378"/>
                  </a:lnTo>
                  <a:lnTo>
                    <a:pt x="3150" y="13718"/>
                  </a:lnTo>
                  <a:lnTo>
                    <a:pt x="7963" y="13718"/>
                  </a:lnTo>
                  <a:lnTo>
                    <a:pt x="7963" y="10677"/>
                  </a:lnTo>
                  <a:cubicBezTo>
                    <a:pt x="7963" y="10075"/>
                    <a:pt x="7707" y="9497"/>
                    <a:pt x="7259" y="9091"/>
                  </a:cubicBezTo>
                  <a:lnTo>
                    <a:pt x="4431" y="6522"/>
                  </a:lnTo>
                  <a:cubicBezTo>
                    <a:pt x="4180" y="6293"/>
                    <a:pt x="3881" y="6191"/>
                    <a:pt x="3589" y="6191"/>
                  </a:cubicBezTo>
                  <a:cubicBezTo>
                    <a:pt x="2937" y="6191"/>
                    <a:pt x="2317" y="6699"/>
                    <a:pt x="2317" y="7453"/>
                  </a:cubicBezTo>
                  <a:lnTo>
                    <a:pt x="2317" y="1160"/>
                  </a:lnTo>
                  <a:cubicBezTo>
                    <a:pt x="2317" y="519"/>
                    <a:pt x="1799" y="1"/>
                    <a:pt x="1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7"/>
            <p:cNvSpPr/>
            <p:nvPr/>
          </p:nvSpPr>
          <p:spPr>
            <a:xfrm>
              <a:off x="4318600" y="2225100"/>
              <a:ext cx="109750" cy="268300"/>
            </a:xfrm>
            <a:custGeom>
              <a:avLst/>
              <a:gdLst/>
              <a:ahLst/>
              <a:cxnLst/>
              <a:rect l="l" t="t" r="r" b="b"/>
              <a:pathLst>
                <a:path w="4390" h="10732" extrusionOk="0">
                  <a:moveTo>
                    <a:pt x="439" y="1"/>
                  </a:moveTo>
                  <a:cubicBezTo>
                    <a:pt x="294" y="1"/>
                    <a:pt x="146" y="28"/>
                    <a:pt x="1" y="88"/>
                  </a:cubicBezTo>
                  <a:cubicBezTo>
                    <a:pt x="438" y="266"/>
                    <a:pt x="725" y="693"/>
                    <a:pt x="725" y="1166"/>
                  </a:cubicBezTo>
                  <a:lnTo>
                    <a:pt x="725" y="7459"/>
                  </a:lnTo>
                  <a:cubicBezTo>
                    <a:pt x="725" y="7816"/>
                    <a:pt x="876" y="8156"/>
                    <a:pt x="1142" y="8394"/>
                  </a:cubicBezTo>
                  <a:lnTo>
                    <a:pt x="3515" y="10546"/>
                  </a:lnTo>
                  <a:lnTo>
                    <a:pt x="3574" y="10595"/>
                  </a:lnTo>
                  <a:cubicBezTo>
                    <a:pt x="3685" y="10687"/>
                    <a:pt x="3820" y="10732"/>
                    <a:pt x="3955" y="10732"/>
                  </a:cubicBezTo>
                  <a:cubicBezTo>
                    <a:pt x="4114" y="10732"/>
                    <a:pt x="4272" y="10669"/>
                    <a:pt x="4390" y="10546"/>
                  </a:cubicBezTo>
                  <a:lnTo>
                    <a:pt x="2017" y="8394"/>
                  </a:lnTo>
                  <a:cubicBezTo>
                    <a:pt x="1751" y="8156"/>
                    <a:pt x="1600" y="7816"/>
                    <a:pt x="1600" y="7459"/>
                  </a:cubicBezTo>
                  <a:lnTo>
                    <a:pt x="1600" y="1166"/>
                  </a:lnTo>
                  <a:cubicBezTo>
                    <a:pt x="1600" y="497"/>
                    <a:pt x="1052" y="1"/>
                    <a:pt x="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7"/>
            <p:cNvSpPr/>
            <p:nvPr/>
          </p:nvSpPr>
          <p:spPr>
            <a:xfrm>
              <a:off x="4345475" y="2568200"/>
              <a:ext cx="183775" cy="64600"/>
            </a:xfrm>
            <a:custGeom>
              <a:avLst/>
              <a:gdLst/>
              <a:ahLst/>
              <a:cxnLst/>
              <a:rect l="l" t="t" r="r" b="b"/>
              <a:pathLst>
                <a:path w="7351" h="2584" extrusionOk="0">
                  <a:moveTo>
                    <a:pt x="0" y="0"/>
                  </a:moveTo>
                  <a:lnTo>
                    <a:pt x="0" y="2583"/>
                  </a:lnTo>
                  <a:lnTo>
                    <a:pt x="7351" y="2583"/>
                  </a:lnTo>
                  <a:lnTo>
                    <a:pt x="73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7"/>
            <p:cNvSpPr/>
            <p:nvPr/>
          </p:nvSpPr>
          <p:spPr>
            <a:xfrm>
              <a:off x="4474525" y="2568200"/>
              <a:ext cx="54725" cy="64600"/>
            </a:xfrm>
            <a:custGeom>
              <a:avLst/>
              <a:gdLst/>
              <a:ahLst/>
              <a:cxnLst/>
              <a:rect l="l" t="t" r="r" b="b"/>
              <a:pathLst>
                <a:path w="2189" h="2584" extrusionOk="0">
                  <a:moveTo>
                    <a:pt x="1" y="0"/>
                  </a:moveTo>
                  <a:lnTo>
                    <a:pt x="1" y="2583"/>
                  </a:lnTo>
                  <a:lnTo>
                    <a:pt x="2189" y="2583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7"/>
            <p:cNvSpPr/>
            <p:nvPr/>
          </p:nvSpPr>
          <p:spPr>
            <a:xfrm>
              <a:off x="4373375" y="2379975"/>
              <a:ext cx="126375" cy="188250"/>
            </a:xfrm>
            <a:custGeom>
              <a:avLst/>
              <a:gdLst/>
              <a:ahLst/>
              <a:cxnLst/>
              <a:rect l="l" t="t" r="r" b="b"/>
              <a:pathLst>
                <a:path w="5055" h="7530" extrusionOk="0">
                  <a:moveTo>
                    <a:pt x="662" y="0"/>
                  </a:moveTo>
                  <a:cubicBezTo>
                    <a:pt x="431" y="0"/>
                    <a:pt x="200" y="63"/>
                    <a:pt x="1" y="186"/>
                  </a:cubicBezTo>
                  <a:cubicBezTo>
                    <a:pt x="71" y="228"/>
                    <a:pt x="134" y="277"/>
                    <a:pt x="193" y="329"/>
                  </a:cubicBezTo>
                  <a:lnTo>
                    <a:pt x="3018" y="2902"/>
                  </a:lnTo>
                  <a:cubicBezTo>
                    <a:pt x="3466" y="3305"/>
                    <a:pt x="3714" y="3886"/>
                    <a:pt x="3697" y="4488"/>
                  </a:cubicBezTo>
                  <a:lnTo>
                    <a:pt x="3697" y="6350"/>
                  </a:lnTo>
                  <a:cubicBezTo>
                    <a:pt x="3718" y="6518"/>
                    <a:pt x="3410" y="6654"/>
                    <a:pt x="3410" y="6654"/>
                  </a:cubicBezTo>
                  <a:lnTo>
                    <a:pt x="242" y="6654"/>
                  </a:lnTo>
                  <a:lnTo>
                    <a:pt x="242" y="7529"/>
                  </a:lnTo>
                  <a:lnTo>
                    <a:pt x="5055" y="7529"/>
                  </a:lnTo>
                  <a:lnTo>
                    <a:pt x="5055" y="4488"/>
                  </a:lnTo>
                  <a:cubicBezTo>
                    <a:pt x="5055" y="4488"/>
                    <a:pt x="4775" y="3308"/>
                    <a:pt x="4327" y="2902"/>
                  </a:cubicBezTo>
                  <a:lnTo>
                    <a:pt x="1506" y="329"/>
                  </a:lnTo>
                  <a:cubicBezTo>
                    <a:pt x="1275" y="116"/>
                    <a:pt x="97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7"/>
            <p:cNvSpPr/>
            <p:nvPr/>
          </p:nvSpPr>
          <p:spPr>
            <a:xfrm>
              <a:off x="4644125" y="2225250"/>
              <a:ext cx="199100" cy="342975"/>
            </a:xfrm>
            <a:custGeom>
              <a:avLst/>
              <a:gdLst/>
              <a:ahLst/>
              <a:cxnLst/>
              <a:rect l="l" t="t" r="r" b="b"/>
              <a:pathLst>
                <a:path w="7964" h="13719" extrusionOk="0">
                  <a:moveTo>
                    <a:pt x="6801" y="1"/>
                  </a:moveTo>
                  <a:cubicBezTo>
                    <a:pt x="6164" y="1"/>
                    <a:pt x="5642" y="519"/>
                    <a:pt x="5642" y="1160"/>
                  </a:cubicBezTo>
                  <a:lnTo>
                    <a:pt x="5642" y="7453"/>
                  </a:lnTo>
                  <a:cubicBezTo>
                    <a:pt x="5642" y="6699"/>
                    <a:pt x="5022" y="6191"/>
                    <a:pt x="4371" y="6191"/>
                  </a:cubicBezTo>
                  <a:cubicBezTo>
                    <a:pt x="4079" y="6191"/>
                    <a:pt x="3780" y="6293"/>
                    <a:pt x="3528" y="6522"/>
                  </a:cubicBezTo>
                  <a:lnTo>
                    <a:pt x="700" y="9091"/>
                  </a:lnTo>
                  <a:cubicBezTo>
                    <a:pt x="256" y="9497"/>
                    <a:pt x="0" y="10075"/>
                    <a:pt x="0" y="10677"/>
                  </a:cubicBezTo>
                  <a:lnTo>
                    <a:pt x="0" y="13718"/>
                  </a:lnTo>
                  <a:lnTo>
                    <a:pt x="4813" y="13718"/>
                  </a:lnTo>
                  <a:lnTo>
                    <a:pt x="4813" y="12378"/>
                  </a:lnTo>
                  <a:lnTo>
                    <a:pt x="7452" y="9707"/>
                  </a:lnTo>
                  <a:cubicBezTo>
                    <a:pt x="7781" y="9315"/>
                    <a:pt x="7963" y="8822"/>
                    <a:pt x="7963" y="8314"/>
                  </a:cubicBezTo>
                  <a:lnTo>
                    <a:pt x="7963" y="1188"/>
                  </a:lnTo>
                  <a:cubicBezTo>
                    <a:pt x="7963" y="554"/>
                    <a:pt x="7466" y="19"/>
                    <a:pt x="6833" y="1"/>
                  </a:cubicBezTo>
                  <a:cubicBezTo>
                    <a:pt x="6822" y="1"/>
                    <a:pt x="6811" y="1"/>
                    <a:pt x="68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7"/>
            <p:cNvSpPr/>
            <p:nvPr/>
          </p:nvSpPr>
          <p:spPr>
            <a:xfrm>
              <a:off x="4715525" y="2225100"/>
              <a:ext cx="109750" cy="268300"/>
            </a:xfrm>
            <a:custGeom>
              <a:avLst/>
              <a:gdLst/>
              <a:ahLst/>
              <a:cxnLst/>
              <a:rect l="l" t="t" r="r" b="b"/>
              <a:pathLst>
                <a:path w="4390" h="10732" extrusionOk="0">
                  <a:moveTo>
                    <a:pt x="3950" y="1"/>
                  </a:moveTo>
                  <a:cubicBezTo>
                    <a:pt x="3334" y="1"/>
                    <a:pt x="2786" y="497"/>
                    <a:pt x="2786" y="1166"/>
                  </a:cubicBezTo>
                  <a:lnTo>
                    <a:pt x="2786" y="7459"/>
                  </a:lnTo>
                  <a:cubicBezTo>
                    <a:pt x="2786" y="7816"/>
                    <a:pt x="2636" y="8156"/>
                    <a:pt x="2373" y="8394"/>
                  </a:cubicBezTo>
                  <a:lnTo>
                    <a:pt x="0" y="10546"/>
                  </a:lnTo>
                  <a:cubicBezTo>
                    <a:pt x="116" y="10669"/>
                    <a:pt x="273" y="10732"/>
                    <a:pt x="432" y="10732"/>
                  </a:cubicBezTo>
                  <a:cubicBezTo>
                    <a:pt x="567" y="10732"/>
                    <a:pt x="703" y="10687"/>
                    <a:pt x="816" y="10595"/>
                  </a:cubicBezTo>
                  <a:lnTo>
                    <a:pt x="875" y="10546"/>
                  </a:lnTo>
                  <a:lnTo>
                    <a:pt x="3249" y="8394"/>
                  </a:lnTo>
                  <a:cubicBezTo>
                    <a:pt x="3511" y="8156"/>
                    <a:pt x="3662" y="7816"/>
                    <a:pt x="3662" y="7459"/>
                  </a:cubicBezTo>
                  <a:lnTo>
                    <a:pt x="3662" y="1166"/>
                  </a:lnTo>
                  <a:cubicBezTo>
                    <a:pt x="3662" y="693"/>
                    <a:pt x="3949" y="266"/>
                    <a:pt x="4390" y="88"/>
                  </a:cubicBezTo>
                  <a:cubicBezTo>
                    <a:pt x="4243" y="28"/>
                    <a:pt x="4095" y="1"/>
                    <a:pt x="39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7"/>
            <p:cNvSpPr/>
            <p:nvPr/>
          </p:nvSpPr>
          <p:spPr>
            <a:xfrm>
              <a:off x="4614550" y="2568200"/>
              <a:ext cx="183775" cy="64600"/>
            </a:xfrm>
            <a:custGeom>
              <a:avLst/>
              <a:gdLst/>
              <a:ahLst/>
              <a:cxnLst/>
              <a:rect l="l" t="t" r="r" b="b"/>
              <a:pathLst>
                <a:path w="7351" h="2584" extrusionOk="0">
                  <a:moveTo>
                    <a:pt x="0" y="0"/>
                  </a:moveTo>
                  <a:lnTo>
                    <a:pt x="0" y="2583"/>
                  </a:lnTo>
                  <a:lnTo>
                    <a:pt x="7351" y="2583"/>
                  </a:lnTo>
                  <a:lnTo>
                    <a:pt x="73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7"/>
            <p:cNvSpPr/>
            <p:nvPr/>
          </p:nvSpPr>
          <p:spPr>
            <a:xfrm>
              <a:off x="4614550" y="2568200"/>
              <a:ext cx="54700" cy="64600"/>
            </a:xfrm>
            <a:custGeom>
              <a:avLst/>
              <a:gdLst/>
              <a:ahLst/>
              <a:cxnLst/>
              <a:rect l="l" t="t" r="r" b="b"/>
              <a:pathLst>
                <a:path w="2188" h="2584" extrusionOk="0">
                  <a:moveTo>
                    <a:pt x="0" y="0"/>
                  </a:moveTo>
                  <a:lnTo>
                    <a:pt x="0" y="2583"/>
                  </a:lnTo>
                  <a:lnTo>
                    <a:pt x="2188" y="2583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7"/>
            <p:cNvSpPr/>
            <p:nvPr/>
          </p:nvSpPr>
          <p:spPr>
            <a:xfrm>
              <a:off x="4644125" y="2379975"/>
              <a:ext cx="126375" cy="188250"/>
            </a:xfrm>
            <a:custGeom>
              <a:avLst/>
              <a:gdLst/>
              <a:ahLst/>
              <a:cxnLst/>
              <a:rect l="l" t="t" r="r" b="b"/>
              <a:pathLst>
                <a:path w="5055" h="7530" extrusionOk="0">
                  <a:moveTo>
                    <a:pt x="4389" y="0"/>
                  </a:moveTo>
                  <a:cubicBezTo>
                    <a:pt x="4078" y="0"/>
                    <a:pt x="3777" y="116"/>
                    <a:pt x="3549" y="329"/>
                  </a:cubicBezTo>
                  <a:lnTo>
                    <a:pt x="725" y="2902"/>
                  </a:lnTo>
                  <a:cubicBezTo>
                    <a:pt x="280" y="3308"/>
                    <a:pt x="0" y="4488"/>
                    <a:pt x="0" y="4488"/>
                  </a:cubicBezTo>
                  <a:lnTo>
                    <a:pt x="0" y="7529"/>
                  </a:lnTo>
                  <a:lnTo>
                    <a:pt x="4813" y="7529"/>
                  </a:lnTo>
                  <a:lnTo>
                    <a:pt x="4813" y="6654"/>
                  </a:lnTo>
                  <a:lnTo>
                    <a:pt x="1642" y="6654"/>
                  </a:lnTo>
                  <a:cubicBezTo>
                    <a:pt x="1642" y="6654"/>
                    <a:pt x="1337" y="6518"/>
                    <a:pt x="1355" y="6350"/>
                  </a:cubicBezTo>
                  <a:lnTo>
                    <a:pt x="1355" y="4488"/>
                  </a:lnTo>
                  <a:cubicBezTo>
                    <a:pt x="1341" y="3886"/>
                    <a:pt x="1589" y="3305"/>
                    <a:pt x="2037" y="2902"/>
                  </a:cubicBezTo>
                  <a:lnTo>
                    <a:pt x="4862" y="329"/>
                  </a:lnTo>
                  <a:cubicBezTo>
                    <a:pt x="4921" y="277"/>
                    <a:pt x="4984" y="228"/>
                    <a:pt x="5054" y="186"/>
                  </a:cubicBezTo>
                  <a:cubicBezTo>
                    <a:pt x="4851" y="63"/>
                    <a:pt x="4624" y="0"/>
                    <a:pt x="43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7"/>
            <p:cNvSpPr/>
            <p:nvPr/>
          </p:nvSpPr>
          <p:spPr>
            <a:xfrm>
              <a:off x="4403300" y="2089550"/>
              <a:ext cx="325625" cy="313875"/>
            </a:xfrm>
            <a:custGeom>
              <a:avLst/>
              <a:gdLst/>
              <a:ahLst/>
              <a:cxnLst/>
              <a:rect l="l" t="t" r="r" b="b"/>
              <a:pathLst>
                <a:path w="13025" h="12555" extrusionOk="0">
                  <a:moveTo>
                    <a:pt x="6749" y="0"/>
                  </a:moveTo>
                  <a:cubicBezTo>
                    <a:pt x="4260" y="0"/>
                    <a:pt x="2006" y="1471"/>
                    <a:pt x="1002" y="3749"/>
                  </a:cubicBezTo>
                  <a:cubicBezTo>
                    <a:pt x="1" y="6031"/>
                    <a:pt x="442" y="8684"/>
                    <a:pt x="2125" y="10522"/>
                  </a:cubicBezTo>
                  <a:cubicBezTo>
                    <a:pt x="3335" y="11840"/>
                    <a:pt x="5023" y="12554"/>
                    <a:pt x="6751" y="12554"/>
                  </a:cubicBezTo>
                  <a:cubicBezTo>
                    <a:pt x="7427" y="12554"/>
                    <a:pt x="8110" y="12445"/>
                    <a:pt x="8772" y="12220"/>
                  </a:cubicBezTo>
                  <a:cubicBezTo>
                    <a:pt x="11131" y="11414"/>
                    <a:pt x="12790" y="9293"/>
                    <a:pt x="13004" y="6815"/>
                  </a:cubicBezTo>
                  <a:cubicBezTo>
                    <a:pt x="13018" y="6637"/>
                    <a:pt x="13025" y="6458"/>
                    <a:pt x="13025" y="6276"/>
                  </a:cubicBezTo>
                  <a:cubicBezTo>
                    <a:pt x="13025" y="2878"/>
                    <a:pt x="10319" y="95"/>
                    <a:pt x="6921" y="4"/>
                  </a:cubicBezTo>
                  <a:cubicBezTo>
                    <a:pt x="6865" y="0"/>
                    <a:pt x="6809" y="0"/>
                    <a:pt x="67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7"/>
            <p:cNvSpPr/>
            <p:nvPr/>
          </p:nvSpPr>
          <p:spPr>
            <a:xfrm>
              <a:off x="4408125" y="2089550"/>
              <a:ext cx="189125" cy="313875"/>
            </a:xfrm>
            <a:custGeom>
              <a:avLst/>
              <a:gdLst/>
              <a:ahLst/>
              <a:cxnLst/>
              <a:rect l="l" t="t" r="r" b="b"/>
              <a:pathLst>
                <a:path w="7565" h="12555" extrusionOk="0">
                  <a:moveTo>
                    <a:pt x="6550" y="0"/>
                  </a:moveTo>
                  <a:cubicBezTo>
                    <a:pt x="2885" y="0"/>
                    <a:pt x="0" y="3128"/>
                    <a:pt x="298" y="6784"/>
                  </a:cubicBezTo>
                  <a:cubicBezTo>
                    <a:pt x="564" y="10091"/>
                    <a:pt x="3335" y="12555"/>
                    <a:pt x="6542" y="12555"/>
                  </a:cubicBezTo>
                  <a:cubicBezTo>
                    <a:pt x="6879" y="12555"/>
                    <a:pt x="7220" y="12528"/>
                    <a:pt x="7564" y="12472"/>
                  </a:cubicBezTo>
                  <a:cubicBezTo>
                    <a:pt x="4526" y="11978"/>
                    <a:pt x="2296" y="9353"/>
                    <a:pt x="2296" y="6276"/>
                  </a:cubicBezTo>
                  <a:cubicBezTo>
                    <a:pt x="2296" y="3200"/>
                    <a:pt x="4526" y="574"/>
                    <a:pt x="7564" y="81"/>
                  </a:cubicBezTo>
                  <a:cubicBezTo>
                    <a:pt x="7288" y="35"/>
                    <a:pt x="7008" y="11"/>
                    <a:pt x="6728" y="4"/>
                  </a:cubicBezTo>
                  <a:cubicBezTo>
                    <a:pt x="6672" y="0"/>
                    <a:pt x="6616" y="0"/>
                    <a:pt x="6556" y="0"/>
                  </a:cubicBezTo>
                  <a:cubicBezTo>
                    <a:pt x="6554" y="0"/>
                    <a:pt x="6552" y="0"/>
                    <a:pt x="6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7"/>
            <p:cNvSpPr/>
            <p:nvPr/>
          </p:nvSpPr>
          <p:spPr>
            <a:xfrm>
              <a:off x="4411175" y="2179950"/>
              <a:ext cx="69150" cy="102825"/>
            </a:xfrm>
            <a:custGeom>
              <a:avLst/>
              <a:gdLst/>
              <a:ahLst/>
              <a:cxnLst/>
              <a:rect l="l" t="t" r="r" b="b"/>
              <a:pathLst>
                <a:path w="2766" h="4113" extrusionOk="0">
                  <a:moveTo>
                    <a:pt x="746" y="0"/>
                  </a:moveTo>
                  <a:cubicBezTo>
                    <a:pt x="148" y="1285"/>
                    <a:pt x="1" y="2734"/>
                    <a:pt x="330" y="4113"/>
                  </a:cubicBezTo>
                  <a:lnTo>
                    <a:pt x="1544" y="4113"/>
                  </a:lnTo>
                  <a:cubicBezTo>
                    <a:pt x="1821" y="4113"/>
                    <a:pt x="2087" y="3997"/>
                    <a:pt x="2279" y="3794"/>
                  </a:cubicBezTo>
                  <a:cubicBezTo>
                    <a:pt x="2210" y="3420"/>
                    <a:pt x="2175" y="3039"/>
                    <a:pt x="2174" y="2659"/>
                  </a:cubicBezTo>
                  <a:lnTo>
                    <a:pt x="2174" y="2659"/>
                  </a:lnTo>
                  <a:cubicBezTo>
                    <a:pt x="2175" y="1739"/>
                    <a:pt x="2374" y="833"/>
                    <a:pt x="2766" y="0"/>
                  </a:cubicBezTo>
                  <a:close/>
                </a:path>
              </a:pathLst>
            </a:custGeom>
            <a:solidFill>
              <a:srgbClr val="22B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7"/>
            <p:cNvSpPr/>
            <p:nvPr/>
          </p:nvSpPr>
          <p:spPr>
            <a:xfrm>
              <a:off x="4410750" y="2179950"/>
              <a:ext cx="104325" cy="102825"/>
            </a:xfrm>
            <a:custGeom>
              <a:avLst/>
              <a:gdLst/>
              <a:ahLst/>
              <a:cxnLst/>
              <a:rect l="l" t="t" r="r" b="b"/>
              <a:pathLst>
                <a:path w="4173" h="4113" extrusionOk="0">
                  <a:moveTo>
                    <a:pt x="749" y="0"/>
                  </a:moveTo>
                  <a:cubicBezTo>
                    <a:pt x="151" y="1285"/>
                    <a:pt x="0" y="2734"/>
                    <a:pt x="329" y="4113"/>
                  </a:cubicBezTo>
                  <a:lnTo>
                    <a:pt x="1547" y="4113"/>
                  </a:lnTo>
                  <a:cubicBezTo>
                    <a:pt x="2104" y="4113"/>
                    <a:pt x="2552" y="3661"/>
                    <a:pt x="2552" y="3108"/>
                  </a:cubicBezTo>
                  <a:lnTo>
                    <a:pt x="2552" y="2583"/>
                  </a:lnTo>
                  <a:cubicBezTo>
                    <a:pt x="2552" y="2027"/>
                    <a:pt x="3003" y="1579"/>
                    <a:pt x="3560" y="1579"/>
                  </a:cubicBezTo>
                  <a:cubicBezTo>
                    <a:pt x="3896" y="1579"/>
                    <a:pt x="4172" y="1302"/>
                    <a:pt x="4172" y="966"/>
                  </a:cubicBezTo>
                  <a:lnTo>
                    <a:pt x="4172" y="791"/>
                  </a:lnTo>
                  <a:cubicBezTo>
                    <a:pt x="4172" y="354"/>
                    <a:pt x="3819" y="0"/>
                    <a:pt x="3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7"/>
            <p:cNvSpPr/>
            <p:nvPr/>
          </p:nvSpPr>
          <p:spPr>
            <a:xfrm>
              <a:off x="4411175" y="2179950"/>
              <a:ext cx="69150" cy="102825"/>
            </a:xfrm>
            <a:custGeom>
              <a:avLst/>
              <a:gdLst/>
              <a:ahLst/>
              <a:cxnLst/>
              <a:rect l="l" t="t" r="r" b="b"/>
              <a:pathLst>
                <a:path w="2766" h="4113" extrusionOk="0">
                  <a:moveTo>
                    <a:pt x="746" y="0"/>
                  </a:moveTo>
                  <a:cubicBezTo>
                    <a:pt x="148" y="1285"/>
                    <a:pt x="1" y="2734"/>
                    <a:pt x="330" y="4113"/>
                  </a:cubicBezTo>
                  <a:lnTo>
                    <a:pt x="1544" y="4113"/>
                  </a:lnTo>
                  <a:cubicBezTo>
                    <a:pt x="1821" y="4113"/>
                    <a:pt x="2087" y="3997"/>
                    <a:pt x="2279" y="3794"/>
                  </a:cubicBezTo>
                  <a:cubicBezTo>
                    <a:pt x="2210" y="3420"/>
                    <a:pt x="2175" y="3039"/>
                    <a:pt x="2174" y="2659"/>
                  </a:cubicBezTo>
                  <a:lnTo>
                    <a:pt x="2174" y="2659"/>
                  </a:lnTo>
                  <a:cubicBezTo>
                    <a:pt x="2175" y="1739"/>
                    <a:pt x="2374" y="833"/>
                    <a:pt x="2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7"/>
            <p:cNvSpPr/>
            <p:nvPr/>
          </p:nvSpPr>
          <p:spPr>
            <a:xfrm>
              <a:off x="4576300" y="2089450"/>
              <a:ext cx="152975" cy="216125"/>
            </a:xfrm>
            <a:custGeom>
              <a:avLst/>
              <a:gdLst/>
              <a:ahLst/>
              <a:cxnLst/>
              <a:rect l="l" t="t" r="r" b="b"/>
              <a:pathLst>
                <a:path w="6119" h="8645" extrusionOk="0">
                  <a:moveTo>
                    <a:pt x="1" y="1"/>
                  </a:moveTo>
                  <a:lnTo>
                    <a:pt x="1" y="3704"/>
                  </a:lnTo>
                  <a:cubicBezTo>
                    <a:pt x="1" y="4147"/>
                    <a:pt x="354" y="4520"/>
                    <a:pt x="793" y="4520"/>
                  </a:cubicBezTo>
                  <a:cubicBezTo>
                    <a:pt x="795" y="4520"/>
                    <a:pt x="797" y="4520"/>
                    <a:pt x="799" y="4520"/>
                  </a:cubicBezTo>
                  <a:cubicBezTo>
                    <a:pt x="803" y="4520"/>
                    <a:pt x="807" y="4520"/>
                    <a:pt x="811" y="4520"/>
                  </a:cubicBezTo>
                  <a:cubicBezTo>
                    <a:pt x="1257" y="4520"/>
                    <a:pt x="1618" y="4881"/>
                    <a:pt x="1618" y="5325"/>
                  </a:cubicBezTo>
                  <a:lnTo>
                    <a:pt x="1618" y="7449"/>
                  </a:lnTo>
                  <a:cubicBezTo>
                    <a:pt x="1618" y="8048"/>
                    <a:pt x="2062" y="8566"/>
                    <a:pt x="2657" y="8636"/>
                  </a:cubicBezTo>
                  <a:cubicBezTo>
                    <a:pt x="2705" y="8642"/>
                    <a:pt x="2752" y="8644"/>
                    <a:pt x="2799" y="8644"/>
                  </a:cubicBezTo>
                  <a:cubicBezTo>
                    <a:pt x="3435" y="8644"/>
                    <a:pt x="3970" y="8126"/>
                    <a:pt x="3970" y="7470"/>
                  </a:cubicBezTo>
                  <a:cubicBezTo>
                    <a:pt x="3970" y="7295"/>
                    <a:pt x="4036" y="7131"/>
                    <a:pt x="4162" y="7008"/>
                  </a:cubicBezTo>
                  <a:cubicBezTo>
                    <a:pt x="4285" y="6882"/>
                    <a:pt x="4453" y="6812"/>
                    <a:pt x="4628" y="6812"/>
                  </a:cubicBezTo>
                  <a:lnTo>
                    <a:pt x="6094" y="6812"/>
                  </a:lnTo>
                  <a:cubicBezTo>
                    <a:pt x="6112" y="6637"/>
                    <a:pt x="6119" y="6455"/>
                    <a:pt x="6119" y="6273"/>
                  </a:cubicBezTo>
                  <a:cubicBezTo>
                    <a:pt x="6119" y="2864"/>
                    <a:pt x="339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7"/>
            <p:cNvSpPr/>
            <p:nvPr/>
          </p:nvSpPr>
          <p:spPr>
            <a:xfrm>
              <a:off x="4291825" y="2217050"/>
              <a:ext cx="246175" cy="423350"/>
            </a:xfrm>
            <a:custGeom>
              <a:avLst/>
              <a:gdLst/>
              <a:ahLst/>
              <a:cxnLst/>
              <a:rect l="l" t="t" r="r" b="b"/>
              <a:pathLst>
                <a:path w="9847" h="16934" extrusionOk="0">
                  <a:moveTo>
                    <a:pt x="9192" y="14354"/>
                  </a:moveTo>
                  <a:lnTo>
                    <a:pt x="9192" y="16279"/>
                  </a:lnTo>
                  <a:lnTo>
                    <a:pt x="2496" y="16279"/>
                  </a:lnTo>
                  <a:lnTo>
                    <a:pt x="2496" y="14354"/>
                  </a:lnTo>
                  <a:close/>
                  <a:moveTo>
                    <a:pt x="1494" y="1"/>
                  </a:moveTo>
                  <a:cubicBezTo>
                    <a:pt x="1462" y="1"/>
                    <a:pt x="1430" y="2"/>
                    <a:pt x="1397" y="4"/>
                  </a:cubicBezTo>
                  <a:cubicBezTo>
                    <a:pt x="613" y="53"/>
                    <a:pt x="4" y="704"/>
                    <a:pt x="4" y="1488"/>
                  </a:cubicBezTo>
                  <a:lnTo>
                    <a:pt x="4" y="2923"/>
                  </a:lnTo>
                  <a:cubicBezTo>
                    <a:pt x="1" y="3077"/>
                    <a:pt x="106" y="3217"/>
                    <a:pt x="260" y="3252"/>
                  </a:cubicBezTo>
                  <a:cubicBezTo>
                    <a:pt x="284" y="3257"/>
                    <a:pt x="309" y="3260"/>
                    <a:pt x="332" y="3260"/>
                  </a:cubicBezTo>
                  <a:cubicBezTo>
                    <a:pt x="509" y="3260"/>
                    <a:pt x="659" y="3118"/>
                    <a:pt x="659" y="2933"/>
                  </a:cubicBezTo>
                  <a:lnTo>
                    <a:pt x="659" y="1488"/>
                  </a:lnTo>
                  <a:cubicBezTo>
                    <a:pt x="659" y="1029"/>
                    <a:pt x="1033" y="658"/>
                    <a:pt x="1492" y="658"/>
                  </a:cubicBezTo>
                  <a:cubicBezTo>
                    <a:pt x="1999" y="704"/>
                    <a:pt x="2276" y="980"/>
                    <a:pt x="2321" y="1488"/>
                  </a:cubicBezTo>
                  <a:lnTo>
                    <a:pt x="2321" y="7760"/>
                  </a:lnTo>
                  <a:lnTo>
                    <a:pt x="2321" y="7771"/>
                  </a:lnTo>
                  <a:cubicBezTo>
                    <a:pt x="2325" y="8215"/>
                    <a:pt x="2517" y="8639"/>
                    <a:pt x="2846" y="8936"/>
                  </a:cubicBezTo>
                  <a:lnTo>
                    <a:pt x="5226" y="11089"/>
                  </a:lnTo>
                  <a:cubicBezTo>
                    <a:pt x="5289" y="11146"/>
                    <a:pt x="5368" y="11174"/>
                    <a:pt x="5447" y="11174"/>
                  </a:cubicBezTo>
                  <a:cubicBezTo>
                    <a:pt x="5536" y="11174"/>
                    <a:pt x="5625" y="11138"/>
                    <a:pt x="5688" y="11068"/>
                  </a:cubicBezTo>
                  <a:cubicBezTo>
                    <a:pt x="5811" y="10931"/>
                    <a:pt x="5800" y="10725"/>
                    <a:pt x="5667" y="10602"/>
                  </a:cubicBezTo>
                  <a:lnTo>
                    <a:pt x="3284" y="8453"/>
                  </a:lnTo>
                  <a:cubicBezTo>
                    <a:pt x="2589" y="7821"/>
                    <a:pt x="3222" y="6829"/>
                    <a:pt x="3953" y="6829"/>
                  </a:cubicBezTo>
                  <a:cubicBezTo>
                    <a:pt x="4150" y="6829"/>
                    <a:pt x="4353" y="6901"/>
                    <a:pt x="4540" y="7070"/>
                  </a:cubicBezTo>
                  <a:lnTo>
                    <a:pt x="7368" y="9640"/>
                  </a:lnTo>
                  <a:cubicBezTo>
                    <a:pt x="7750" y="9983"/>
                    <a:pt x="7967" y="10473"/>
                    <a:pt x="7967" y="10984"/>
                  </a:cubicBezTo>
                  <a:lnTo>
                    <a:pt x="7967" y="13696"/>
                  </a:lnTo>
                  <a:lnTo>
                    <a:pt x="3809" y="13696"/>
                  </a:lnTo>
                  <a:lnTo>
                    <a:pt x="3809" y="12681"/>
                  </a:lnTo>
                  <a:cubicBezTo>
                    <a:pt x="3809" y="12597"/>
                    <a:pt x="3777" y="12513"/>
                    <a:pt x="3714" y="12450"/>
                  </a:cubicBezTo>
                  <a:lnTo>
                    <a:pt x="1086" y="9790"/>
                  </a:lnTo>
                  <a:cubicBezTo>
                    <a:pt x="809" y="9461"/>
                    <a:pt x="659" y="9048"/>
                    <a:pt x="659" y="8618"/>
                  </a:cubicBezTo>
                  <a:lnTo>
                    <a:pt x="659" y="4372"/>
                  </a:lnTo>
                  <a:cubicBezTo>
                    <a:pt x="662" y="4214"/>
                    <a:pt x="557" y="4078"/>
                    <a:pt x="403" y="4039"/>
                  </a:cubicBezTo>
                  <a:cubicBezTo>
                    <a:pt x="379" y="4034"/>
                    <a:pt x="355" y="4031"/>
                    <a:pt x="331" y="4031"/>
                  </a:cubicBezTo>
                  <a:cubicBezTo>
                    <a:pt x="154" y="4031"/>
                    <a:pt x="4" y="4176"/>
                    <a:pt x="4" y="4361"/>
                  </a:cubicBezTo>
                  <a:lnTo>
                    <a:pt x="4" y="8649"/>
                  </a:lnTo>
                  <a:cubicBezTo>
                    <a:pt x="4" y="9234"/>
                    <a:pt x="211" y="9801"/>
                    <a:pt x="592" y="10249"/>
                  </a:cubicBezTo>
                  <a:lnTo>
                    <a:pt x="610" y="10266"/>
                  </a:lnTo>
                  <a:lnTo>
                    <a:pt x="3154" y="12828"/>
                  </a:lnTo>
                  <a:lnTo>
                    <a:pt x="3154" y="13696"/>
                  </a:lnTo>
                  <a:lnTo>
                    <a:pt x="2171" y="13696"/>
                  </a:lnTo>
                  <a:cubicBezTo>
                    <a:pt x="1989" y="13696"/>
                    <a:pt x="1842" y="13843"/>
                    <a:pt x="1842" y="14025"/>
                  </a:cubicBezTo>
                  <a:lnTo>
                    <a:pt x="1842" y="16608"/>
                  </a:lnTo>
                  <a:cubicBezTo>
                    <a:pt x="1842" y="16787"/>
                    <a:pt x="1989" y="16934"/>
                    <a:pt x="2171" y="16934"/>
                  </a:cubicBezTo>
                  <a:lnTo>
                    <a:pt x="9521" y="16934"/>
                  </a:lnTo>
                  <a:cubicBezTo>
                    <a:pt x="9700" y="16934"/>
                    <a:pt x="9847" y="16787"/>
                    <a:pt x="9847" y="16608"/>
                  </a:cubicBezTo>
                  <a:lnTo>
                    <a:pt x="9847" y="14025"/>
                  </a:lnTo>
                  <a:cubicBezTo>
                    <a:pt x="9847" y="13843"/>
                    <a:pt x="9700" y="13696"/>
                    <a:pt x="9521" y="13696"/>
                  </a:cubicBezTo>
                  <a:lnTo>
                    <a:pt x="8621" y="13696"/>
                  </a:lnTo>
                  <a:lnTo>
                    <a:pt x="8621" y="10984"/>
                  </a:lnTo>
                  <a:cubicBezTo>
                    <a:pt x="8621" y="10287"/>
                    <a:pt x="8327" y="9626"/>
                    <a:pt x="7813" y="9157"/>
                  </a:cubicBezTo>
                  <a:lnTo>
                    <a:pt x="4985" y="6584"/>
                  </a:lnTo>
                  <a:cubicBezTo>
                    <a:pt x="4703" y="6327"/>
                    <a:pt x="4302" y="6196"/>
                    <a:pt x="3903" y="6196"/>
                  </a:cubicBezTo>
                  <a:cubicBezTo>
                    <a:pt x="3570" y="6196"/>
                    <a:pt x="3239" y="6287"/>
                    <a:pt x="2979" y="6472"/>
                  </a:cubicBezTo>
                  <a:lnTo>
                    <a:pt x="2979" y="1523"/>
                  </a:lnTo>
                  <a:cubicBezTo>
                    <a:pt x="2979" y="684"/>
                    <a:pt x="2318" y="1"/>
                    <a:pt x="14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7"/>
            <p:cNvSpPr/>
            <p:nvPr/>
          </p:nvSpPr>
          <p:spPr>
            <a:xfrm>
              <a:off x="4605800" y="2217050"/>
              <a:ext cx="246175" cy="423375"/>
            </a:xfrm>
            <a:custGeom>
              <a:avLst/>
              <a:gdLst/>
              <a:ahLst/>
              <a:cxnLst/>
              <a:rect l="l" t="t" r="r" b="b"/>
              <a:pathLst>
                <a:path w="9847" h="16935" extrusionOk="0">
                  <a:moveTo>
                    <a:pt x="8359" y="658"/>
                  </a:moveTo>
                  <a:cubicBezTo>
                    <a:pt x="8817" y="658"/>
                    <a:pt x="9188" y="1026"/>
                    <a:pt x="9188" y="1488"/>
                  </a:cubicBezTo>
                  <a:lnTo>
                    <a:pt x="9188" y="8621"/>
                  </a:lnTo>
                  <a:cubicBezTo>
                    <a:pt x="9188" y="9048"/>
                    <a:pt x="9038" y="9461"/>
                    <a:pt x="8765" y="9790"/>
                  </a:cubicBezTo>
                  <a:lnTo>
                    <a:pt x="6132" y="12454"/>
                  </a:lnTo>
                  <a:cubicBezTo>
                    <a:pt x="6073" y="12513"/>
                    <a:pt x="6038" y="12597"/>
                    <a:pt x="6038" y="12685"/>
                  </a:cubicBezTo>
                  <a:lnTo>
                    <a:pt x="6038" y="13696"/>
                  </a:lnTo>
                  <a:lnTo>
                    <a:pt x="1883" y="13696"/>
                  </a:lnTo>
                  <a:lnTo>
                    <a:pt x="1883" y="10984"/>
                  </a:lnTo>
                  <a:cubicBezTo>
                    <a:pt x="1883" y="10473"/>
                    <a:pt x="2100" y="9986"/>
                    <a:pt x="2478" y="9640"/>
                  </a:cubicBezTo>
                  <a:lnTo>
                    <a:pt x="5306" y="7070"/>
                  </a:lnTo>
                  <a:cubicBezTo>
                    <a:pt x="5493" y="6900"/>
                    <a:pt x="5714" y="6824"/>
                    <a:pt x="5930" y="6824"/>
                  </a:cubicBezTo>
                  <a:cubicBezTo>
                    <a:pt x="6425" y="6824"/>
                    <a:pt x="6895" y="7221"/>
                    <a:pt x="6871" y="7799"/>
                  </a:cubicBezTo>
                  <a:cubicBezTo>
                    <a:pt x="6857" y="8054"/>
                    <a:pt x="6741" y="8292"/>
                    <a:pt x="6552" y="8464"/>
                  </a:cubicBezTo>
                  <a:lnTo>
                    <a:pt x="4186" y="10602"/>
                  </a:lnTo>
                  <a:cubicBezTo>
                    <a:pt x="4050" y="10725"/>
                    <a:pt x="4039" y="10931"/>
                    <a:pt x="4162" y="11068"/>
                  </a:cubicBezTo>
                  <a:cubicBezTo>
                    <a:pt x="4227" y="11138"/>
                    <a:pt x="4316" y="11174"/>
                    <a:pt x="4405" y="11174"/>
                  </a:cubicBezTo>
                  <a:cubicBezTo>
                    <a:pt x="4484" y="11174"/>
                    <a:pt x="4563" y="11146"/>
                    <a:pt x="4627" y="11089"/>
                  </a:cubicBezTo>
                  <a:lnTo>
                    <a:pt x="7000" y="8936"/>
                  </a:lnTo>
                  <a:cubicBezTo>
                    <a:pt x="7337" y="8635"/>
                    <a:pt x="7526" y="8208"/>
                    <a:pt x="7526" y="7760"/>
                  </a:cubicBezTo>
                  <a:lnTo>
                    <a:pt x="7526" y="1509"/>
                  </a:lnTo>
                  <a:cubicBezTo>
                    <a:pt x="7526" y="1057"/>
                    <a:pt x="7876" y="672"/>
                    <a:pt x="8327" y="658"/>
                  </a:cubicBezTo>
                  <a:cubicBezTo>
                    <a:pt x="8338" y="658"/>
                    <a:pt x="8348" y="658"/>
                    <a:pt x="8359" y="658"/>
                  </a:cubicBezTo>
                  <a:close/>
                  <a:moveTo>
                    <a:pt x="8359" y="0"/>
                  </a:moveTo>
                  <a:cubicBezTo>
                    <a:pt x="7536" y="0"/>
                    <a:pt x="6871" y="665"/>
                    <a:pt x="6871" y="1488"/>
                  </a:cubicBezTo>
                  <a:lnTo>
                    <a:pt x="6871" y="6489"/>
                  </a:lnTo>
                  <a:cubicBezTo>
                    <a:pt x="6602" y="6276"/>
                    <a:pt x="6283" y="6180"/>
                    <a:pt x="5965" y="6180"/>
                  </a:cubicBezTo>
                  <a:cubicBezTo>
                    <a:pt x="5559" y="6180"/>
                    <a:pt x="5156" y="6336"/>
                    <a:pt x="4865" y="6601"/>
                  </a:cubicBezTo>
                  <a:lnTo>
                    <a:pt x="2037" y="9174"/>
                  </a:lnTo>
                  <a:cubicBezTo>
                    <a:pt x="1519" y="9647"/>
                    <a:pt x="1225" y="10312"/>
                    <a:pt x="1225" y="11008"/>
                  </a:cubicBezTo>
                  <a:lnTo>
                    <a:pt x="1225" y="13696"/>
                  </a:lnTo>
                  <a:lnTo>
                    <a:pt x="329" y="13696"/>
                  </a:lnTo>
                  <a:cubicBezTo>
                    <a:pt x="147" y="13696"/>
                    <a:pt x="0" y="13843"/>
                    <a:pt x="0" y="14025"/>
                  </a:cubicBezTo>
                  <a:lnTo>
                    <a:pt x="0" y="16608"/>
                  </a:lnTo>
                  <a:cubicBezTo>
                    <a:pt x="0" y="16787"/>
                    <a:pt x="147" y="16934"/>
                    <a:pt x="329" y="16934"/>
                  </a:cubicBezTo>
                  <a:lnTo>
                    <a:pt x="3647" y="16934"/>
                  </a:lnTo>
                  <a:cubicBezTo>
                    <a:pt x="3650" y="16934"/>
                    <a:pt x="3652" y="16934"/>
                    <a:pt x="3655" y="16934"/>
                  </a:cubicBezTo>
                  <a:cubicBezTo>
                    <a:pt x="3809" y="16934"/>
                    <a:pt x="3945" y="16830"/>
                    <a:pt x="3980" y="16678"/>
                  </a:cubicBezTo>
                  <a:cubicBezTo>
                    <a:pt x="4025" y="16472"/>
                    <a:pt x="3868" y="16279"/>
                    <a:pt x="3658" y="16279"/>
                  </a:cubicBezTo>
                  <a:lnTo>
                    <a:pt x="658" y="16279"/>
                  </a:lnTo>
                  <a:lnTo>
                    <a:pt x="658" y="14354"/>
                  </a:lnTo>
                  <a:lnTo>
                    <a:pt x="7351" y="14354"/>
                  </a:lnTo>
                  <a:lnTo>
                    <a:pt x="7351" y="16279"/>
                  </a:lnTo>
                  <a:lnTo>
                    <a:pt x="5096" y="16279"/>
                  </a:lnTo>
                  <a:cubicBezTo>
                    <a:pt x="5094" y="16279"/>
                    <a:pt x="5091" y="16279"/>
                    <a:pt x="5089" y="16279"/>
                  </a:cubicBezTo>
                  <a:cubicBezTo>
                    <a:pt x="4935" y="16279"/>
                    <a:pt x="4802" y="16387"/>
                    <a:pt x="4764" y="16535"/>
                  </a:cubicBezTo>
                  <a:cubicBezTo>
                    <a:pt x="4718" y="16741"/>
                    <a:pt x="4876" y="16934"/>
                    <a:pt x="5086" y="16934"/>
                  </a:cubicBezTo>
                  <a:lnTo>
                    <a:pt x="7680" y="16934"/>
                  </a:lnTo>
                  <a:cubicBezTo>
                    <a:pt x="7862" y="16934"/>
                    <a:pt x="8009" y="16787"/>
                    <a:pt x="8009" y="16608"/>
                  </a:cubicBezTo>
                  <a:lnTo>
                    <a:pt x="8009" y="14025"/>
                  </a:lnTo>
                  <a:cubicBezTo>
                    <a:pt x="8009" y="13843"/>
                    <a:pt x="7862" y="13696"/>
                    <a:pt x="7680" y="13696"/>
                  </a:cubicBezTo>
                  <a:lnTo>
                    <a:pt x="6696" y="13696"/>
                  </a:lnTo>
                  <a:lnTo>
                    <a:pt x="6696" y="12818"/>
                  </a:lnTo>
                  <a:cubicBezTo>
                    <a:pt x="6696" y="12818"/>
                    <a:pt x="9251" y="10231"/>
                    <a:pt x="9258" y="10224"/>
                  </a:cubicBezTo>
                  <a:cubicBezTo>
                    <a:pt x="9636" y="9776"/>
                    <a:pt x="9846" y="9206"/>
                    <a:pt x="9846" y="8618"/>
                  </a:cubicBezTo>
                  <a:lnTo>
                    <a:pt x="9846" y="1488"/>
                  </a:lnTo>
                  <a:cubicBezTo>
                    <a:pt x="9846" y="665"/>
                    <a:pt x="9178" y="0"/>
                    <a:pt x="8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7"/>
            <p:cNvSpPr/>
            <p:nvPr/>
          </p:nvSpPr>
          <p:spPr>
            <a:xfrm>
              <a:off x="4406975" y="2081325"/>
              <a:ext cx="330175" cy="330175"/>
            </a:xfrm>
            <a:custGeom>
              <a:avLst/>
              <a:gdLst/>
              <a:ahLst/>
              <a:cxnLst/>
              <a:rect l="l" t="t" r="r" b="b"/>
              <a:pathLst>
                <a:path w="13207" h="13207" extrusionOk="0">
                  <a:moveTo>
                    <a:pt x="3553" y="4295"/>
                  </a:moveTo>
                  <a:cubicBezTo>
                    <a:pt x="4192" y="4295"/>
                    <a:pt x="4135" y="5216"/>
                    <a:pt x="3730" y="5216"/>
                  </a:cubicBezTo>
                  <a:cubicBezTo>
                    <a:pt x="3728" y="5216"/>
                    <a:pt x="3726" y="5216"/>
                    <a:pt x="3725" y="5216"/>
                  </a:cubicBezTo>
                  <a:cubicBezTo>
                    <a:pt x="3719" y="5216"/>
                    <a:pt x="3713" y="5216"/>
                    <a:pt x="3708" y="5216"/>
                  </a:cubicBezTo>
                  <a:cubicBezTo>
                    <a:pt x="2984" y="5216"/>
                    <a:pt x="2398" y="5865"/>
                    <a:pt x="2398" y="6591"/>
                  </a:cubicBezTo>
                  <a:lnTo>
                    <a:pt x="2398" y="7074"/>
                  </a:lnTo>
                  <a:cubicBezTo>
                    <a:pt x="2398" y="7449"/>
                    <a:pt x="2094" y="7750"/>
                    <a:pt x="1719" y="7750"/>
                  </a:cubicBezTo>
                  <a:lnTo>
                    <a:pt x="771" y="7750"/>
                  </a:lnTo>
                  <a:cubicBezTo>
                    <a:pt x="701" y="7386"/>
                    <a:pt x="487" y="5846"/>
                    <a:pt x="1138" y="4295"/>
                  </a:cubicBezTo>
                  <a:close/>
                  <a:moveTo>
                    <a:pt x="6469" y="658"/>
                  </a:moveTo>
                  <a:lnTo>
                    <a:pt x="6469" y="1975"/>
                  </a:lnTo>
                  <a:cubicBezTo>
                    <a:pt x="6452" y="2154"/>
                    <a:pt x="6592" y="2304"/>
                    <a:pt x="6768" y="2304"/>
                  </a:cubicBezTo>
                  <a:cubicBezTo>
                    <a:pt x="6770" y="2304"/>
                    <a:pt x="6772" y="2304"/>
                    <a:pt x="6774" y="2304"/>
                  </a:cubicBezTo>
                  <a:cubicBezTo>
                    <a:pt x="6956" y="2304"/>
                    <a:pt x="7082" y="1975"/>
                    <a:pt x="7082" y="1975"/>
                  </a:cubicBezTo>
                  <a:lnTo>
                    <a:pt x="7082" y="693"/>
                  </a:lnTo>
                  <a:cubicBezTo>
                    <a:pt x="10200" y="956"/>
                    <a:pt x="12647" y="3714"/>
                    <a:pt x="12538" y="6833"/>
                  </a:cubicBezTo>
                  <a:lnTo>
                    <a:pt x="11380" y="6833"/>
                  </a:lnTo>
                  <a:cubicBezTo>
                    <a:pt x="10778" y="6889"/>
                    <a:pt x="10449" y="7218"/>
                    <a:pt x="10393" y="7816"/>
                  </a:cubicBezTo>
                  <a:cubicBezTo>
                    <a:pt x="10344" y="8331"/>
                    <a:pt x="10060" y="8614"/>
                    <a:pt x="9546" y="8660"/>
                  </a:cubicBezTo>
                  <a:cubicBezTo>
                    <a:pt x="9080" y="8660"/>
                    <a:pt x="8702" y="8285"/>
                    <a:pt x="8699" y="7816"/>
                  </a:cubicBezTo>
                  <a:lnTo>
                    <a:pt x="8699" y="5674"/>
                  </a:lnTo>
                  <a:cubicBezTo>
                    <a:pt x="8636" y="4981"/>
                    <a:pt x="8254" y="4603"/>
                    <a:pt x="7561" y="4537"/>
                  </a:cubicBezTo>
                  <a:cubicBezTo>
                    <a:pt x="7295" y="4537"/>
                    <a:pt x="7082" y="4323"/>
                    <a:pt x="7082" y="4057"/>
                  </a:cubicBezTo>
                  <a:lnTo>
                    <a:pt x="7082" y="3417"/>
                  </a:lnTo>
                  <a:cubicBezTo>
                    <a:pt x="7085" y="3259"/>
                    <a:pt x="6977" y="3119"/>
                    <a:pt x="6823" y="3084"/>
                  </a:cubicBezTo>
                  <a:cubicBezTo>
                    <a:pt x="6799" y="3079"/>
                    <a:pt x="6775" y="3076"/>
                    <a:pt x="6752" y="3076"/>
                  </a:cubicBezTo>
                  <a:cubicBezTo>
                    <a:pt x="6576" y="3076"/>
                    <a:pt x="6424" y="3221"/>
                    <a:pt x="6424" y="3406"/>
                  </a:cubicBezTo>
                  <a:lnTo>
                    <a:pt x="6424" y="4043"/>
                  </a:lnTo>
                  <a:cubicBezTo>
                    <a:pt x="6424" y="4670"/>
                    <a:pt x="6935" y="5181"/>
                    <a:pt x="7561" y="5184"/>
                  </a:cubicBezTo>
                  <a:cubicBezTo>
                    <a:pt x="7855" y="5212"/>
                    <a:pt x="8013" y="5370"/>
                    <a:pt x="8044" y="5664"/>
                  </a:cubicBezTo>
                  <a:lnTo>
                    <a:pt x="8044" y="7799"/>
                  </a:lnTo>
                  <a:cubicBezTo>
                    <a:pt x="8044" y="8464"/>
                    <a:pt x="8471" y="9069"/>
                    <a:pt x="9108" y="9262"/>
                  </a:cubicBezTo>
                  <a:cubicBezTo>
                    <a:pt x="9256" y="9306"/>
                    <a:pt x="9402" y="9326"/>
                    <a:pt x="9544" y="9326"/>
                  </a:cubicBezTo>
                  <a:cubicBezTo>
                    <a:pt x="10366" y="9326"/>
                    <a:pt x="11051" y="8640"/>
                    <a:pt x="11051" y="7820"/>
                  </a:cubicBezTo>
                  <a:cubicBezTo>
                    <a:pt x="11068" y="7617"/>
                    <a:pt x="11180" y="7505"/>
                    <a:pt x="11380" y="7487"/>
                  </a:cubicBezTo>
                  <a:lnTo>
                    <a:pt x="12479" y="7487"/>
                  </a:lnTo>
                  <a:cubicBezTo>
                    <a:pt x="12055" y="10371"/>
                    <a:pt x="9574" y="12591"/>
                    <a:pt x="6581" y="12591"/>
                  </a:cubicBezTo>
                  <a:cubicBezTo>
                    <a:pt x="3914" y="12591"/>
                    <a:pt x="1653" y="10830"/>
                    <a:pt x="893" y="8408"/>
                  </a:cubicBezTo>
                  <a:lnTo>
                    <a:pt x="1723" y="8408"/>
                  </a:lnTo>
                  <a:cubicBezTo>
                    <a:pt x="2458" y="8408"/>
                    <a:pt x="3056" y="7809"/>
                    <a:pt x="3056" y="7074"/>
                  </a:cubicBezTo>
                  <a:lnTo>
                    <a:pt x="3056" y="6549"/>
                  </a:lnTo>
                  <a:cubicBezTo>
                    <a:pt x="3056" y="6178"/>
                    <a:pt x="3357" y="5874"/>
                    <a:pt x="3732" y="5874"/>
                  </a:cubicBezTo>
                  <a:cubicBezTo>
                    <a:pt x="5094" y="5744"/>
                    <a:pt x="4873" y="3637"/>
                    <a:pt x="3553" y="3637"/>
                  </a:cubicBezTo>
                  <a:lnTo>
                    <a:pt x="1460" y="3637"/>
                  </a:lnTo>
                  <a:cubicBezTo>
                    <a:pt x="1460" y="3637"/>
                    <a:pt x="4320" y="714"/>
                    <a:pt x="6469" y="658"/>
                  </a:cubicBezTo>
                  <a:close/>
                  <a:moveTo>
                    <a:pt x="6602" y="0"/>
                  </a:moveTo>
                  <a:cubicBezTo>
                    <a:pt x="3011" y="0"/>
                    <a:pt x="1" y="2762"/>
                    <a:pt x="1" y="6605"/>
                  </a:cubicBezTo>
                  <a:cubicBezTo>
                    <a:pt x="1" y="10431"/>
                    <a:pt x="3007" y="13207"/>
                    <a:pt x="6602" y="13207"/>
                  </a:cubicBezTo>
                  <a:cubicBezTo>
                    <a:pt x="9945" y="13207"/>
                    <a:pt x="12941" y="10532"/>
                    <a:pt x="13182" y="7169"/>
                  </a:cubicBezTo>
                  <a:cubicBezTo>
                    <a:pt x="13196" y="6983"/>
                    <a:pt x="13207" y="6794"/>
                    <a:pt x="13207" y="6605"/>
                  </a:cubicBezTo>
                  <a:cubicBezTo>
                    <a:pt x="13207" y="2965"/>
                    <a:pt x="10246" y="0"/>
                    <a:pt x="6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" name="Google Shape;1182;p37"/>
          <p:cNvGrpSpPr/>
          <p:nvPr/>
        </p:nvGrpSpPr>
        <p:grpSpPr>
          <a:xfrm>
            <a:off x="6833700" y="2063425"/>
            <a:ext cx="451725" cy="560050"/>
            <a:chOff x="6833700" y="2079225"/>
            <a:chExt cx="451725" cy="560050"/>
          </a:xfrm>
        </p:grpSpPr>
        <p:sp>
          <p:nvSpPr>
            <p:cNvPr id="1183" name="Google Shape;1183;p37"/>
            <p:cNvSpPr/>
            <p:nvPr/>
          </p:nvSpPr>
          <p:spPr>
            <a:xfrm>
              <a:off x="7091825" y="2174425"/>
              <a:ext cx="97350" cy="97325"/>
            </a:xfrm>
            <a:custGeom>
              <a:avLst/>
              <a:gdLst/>
              <a:ahLst/>
              <a:cxnLst/>
              <a:rect l="l" t="t" r="r" b="b"/>
              <a:pathLst>
                <a:path w="3894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3893" y="3892"/>
                  </a:lnTo>
                  <a:lnTo>
                    <a:pt x="3893" y="3028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D8EC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7"/>
            <p:cNvSpPr/>
            <p:nvPr/>
          </p:nvSpPr>
          <p:spPr>
            <a:xfrm>
              <a:off x="6842450" y="2174425"/>
              <a:ext cx="347850" cy="457225"/>
            </a:xfrm>
            <a:custGeom>
              <a:avLst/>
              <a:gdLst/>
              <a:ahLst/>
              <a:cxnLst/>
              <a:rect l="l" t="t" r="r" b="b"/>
              <a:pathLst>
                <a:path w="13914" h="18289" extrusionOk="0">
                  <a:moveTo>
                    <a:pt x="0" y="0"/>
                  </a:moveTo>
                  <a:lnTo>
                    <a:pt x="0" y="18289"/>
                  </a:lnTo>
                  <a:lnTo>
                    <a:pt x="13914" y="18289"/>
                  </a:lnTo>
                  <a:lnTo>
                    <a:pt x="13914" y="3045"/>
                  </a:lnTo>
                  <a:lnTo>
                    <a:pt x="108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7"/>
            <p:cNvSpPr/>
            <p:nvPr/>
          </p:nvSpPr>
          <p:spPr>
            <a:xfrm>
              <a:off x="7091825" y="2174425"/>
              <a:ext cx="97350" cy="97325"/>
            </a:xfrm>
            <a:custGeom>
              <a:avLst/>
              <a:gdLst/>
              <a:ahLst/>
              <a:cxnLst/>
              <a:rect l="l" t="t" r="r" b="b"/>
              <a:pathLst>
                <a:path w="3894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3893" y="3892"/>
                  </a:lnTo>
                  <a:lnTo>
                    <a:pt x="3893" y="3028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7"/>
            <p:cNvSpPr/>
            <p:nvPr/>
          </p:nvSpPr>
          <p:spPr>
            <a:xfrm>
              <a:off x="6842450" y="2174425"/>
              <a:ext cx="32825" cy="457225"/>
            </a:xfrm>
            <a:custGeom>
              <a:avLst/>
              <a:gdLst/>
              <a:ahLst/>
              <a:cxnLst/>
              <a:rect l="l" t="t" r="r" b="b"/>
              <a:pathLst>
                <a:path w="1313" h="18289" extrusionOk="0">
                  <a:moveTo>
                    <a:pt x="0" y="0"/>
                  </a:moveTo>
                  <a:lnTo>
                    <a:pt x="0" y="18289"/>
                  </a:lnTo>
                  <a:lnTo>
                    <a:pt x="1313" y="18289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7"/>
            <p:cNvSpPr/>
            <p:nvPr/>
          </p:nvSpPr>
          <p:spPr>
            <a:xfrm>
              <a:off x="7009750" y="2450325"/>
              <a:ext cx="116925" cy="88050"/>
            </a:xfrm>
            <a:custGeom>
              <a:avLst/>
              <a:gdLst/>
              <a:ahLst/>
              <a:cxnLst/>
              <a:rect l="l" t="t" r="r" b="b"/>
              <a:pathLst>
                <a:path w="4677" h="3522" extrusionOk="0">
                  <a:moveTo>
                    <a:pt x="1709" y="0"/>
                  </a:moveTo>
                  <a:lnTo>
                    <a:pt x="1" y="1761"/>
                  </a:lnTo>
                  <a:lnTo>
                    <a:pt x="1709" y="3521"/>
                  </a:lnTo>
                  <a:lnTo>
                    <a:pt x="1709" y="2657"/>
                  </a:lnTo>
                  <a:lnTo>
                    <a:pt x="4677" y="2657"/>
                  </a:lnTo>
                  <a:lnTo>
                    <a:pt x="3641" y="865"/>
                  </a:lnTo>
                  <a:lnTo>
                    <a:pt x="1709" y="865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7"/>
            <p:cNvSpPr/>
            <p:nvPr/>
          </p:nvSpPr>
          <p:spPr>
            <a:xfrm>
              <a:off x="7076875" y="2407975"/>
              <a:ext cx="75625" cy="108600"/>
            </a:xfrm>
            <a:custGeom>
              <a:avLst/>
              <a:gdLst/>
              <a:ahLst/>
              <a:cxnLst/>
              <a:rect l="l" t="t" r="r" b="b"/>
              <a:pathLst>
                <a:path w="3025" h="4344" extrusionOk="0">
                  <a:moveTo>
                    <a:pt x="1523" y="0"/>
                  </a:moveTo>
                  <a:lnTo>
                    <a:pt x="0" y="931"/>
                  </a:lnTo>
                  <a:lnTo>
                    <a:pt x="1971" y="4344"/>
                  </a:lnTo>
                  <a:lnTo>
                    <a:pt x="3024" y="2604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7"/>
            <p:cNvSpPr/>
            <p:nvPr/>
          </p:nvSpPr>
          <p:spPr>
            <a:xfrm>
              <a:off x="6878675" y="2381200"/>
              <a:ext cx="100475" cy="135550"/>
            </a:xfrm>
            <a:custGeom>
              <a:avLst/>
              <a:gdLst/>
              <a:ahLst/>
              <a:cxnLst/>
              <a:rect l="l" t="t" r="r" b="b"/>
              <a:pathLst>
                <a:path w="4019" h="5422" extrusionOk="0">
                  <a:moveTo>
                    <a:pt x="3126" y="0"/>
                  </a:moveTo>
                  <a:lnTo>
                    <a:pt x="749" y="599"/>
                  </a:lnTo>
                  <a:lnTo>
                    <a:pt x="1502" y="1033"/>
                  </a:lnTo>
                  <a:lnTo>
                    <a:pt x="0" y="3630"/>
                  </a:lnTo>
                  <a:lnTo>
                    <a:pt x="1037" y="5422"/>
                  </a:lnTo>
                  <a:lnTo>
                    <a:pt x="4019" y="5422"/>
                  </a:lnTo>
                  <a:lnTo>
                    <a:pt x="4019" y="3630"/>
                  </a:lnTo>
                  <a:lnTo>
                    <a:pt x="2073" y="3630"/>
                  </a:lnTo>
                  <a:lnTo>
                    <a:pt x="3053" y="1932"/>
                  </a:lnTo>
                  <a:lnTo>
                    <a:pt x="3798" y="2359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6878675" y="2471925"/>
              <a:ext cx="100475" cy="44825"/>
            </a:xfrm>
            <a:custGeom>
              <a:avLst/>
              <a:gdLst/>
              <a:ahLst/>
              <a:cxnLst/>
              <a:rect l="l" t="t" r="r" b="b"/>
              <a:pathLst>
                <a:path w="4019" h="1793" extrusionOk="0">
                  <a:moveTo>
                    <a:pt x="0" y="1"/>
                  </a:moveTo>
                  <a:lnTo>
                    <a:pt x="1037" y="1793"/>
                  </a:lnTo>
                  <a:lnTo>
                    <a:pt x="4019" y="1793"/>
                  </a:lnTo>
                  <a:lnTo>
                    <a:pt x="40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6954275" y="2280475"/>
              <a:ext cx="142475" cy="112300"/>
            </a:xfrm>
            <a:custGeom>
              <a:avLst/>
              <a:gdLst/>
              <a:ahLst/>
              <a:cxnLst/>
              <a:rect l="l" t="t" r="r" b="b"/>
              <a:pathLst>
                <a:path w="5699" h="4492" extrusionOk="0">
                  <a:moveTo>
                    <a:pt x="1422" y="0"/>
                  </a:moveTo>
                  <a:lnTo>
                    <a:pt x="1" y="2461"/>
                  </a:lnTo>
                  <a:lnTo>
                    <a:pt x="1544" y="3354"/>
                  </a:lnTo>
                  <a:lnTo>
                    <a:pt x="2451" y="1782"/>
                  </a:lnTo>
                  <a:lnTo>
                    <a:pt x="3420" y="3466"/>
                  </a:lnTo>
                  <a:lnTo>
                    <a:pt x="2671" y="3896"/>
                  </a:lnTo>
                  <a:lnTo>
                    <a:pt x="5034" y="4491"/>
                  </a:lnTo>
                  <a:lnTo>
                    <a:pt x="5699" y="2146"/>
                  </a:lnTo>
                  <a:lnTo>
                    <a:pt x="5699" y="2146"/>
                  </a:lnTo>
                  <a:lnTo>
                    <a:pt x="4960" y="2573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6954275" y="2280475"/>
              <a:ext cx="86925" cy="83850"/>
            </a:xfrm>
            <a:custGeom>
              <a:avLst/>
              <a:gdLst/>
              <a:ahLst/>
              <a:cxnLst/>
              <a:rect l="l" t="t" r="r" b="b"/>
              <a:pathLst>
                <a:path w="3477" h="3354" extrusionOk="0">
                  <a:moveTo>
                    <a:pt x="1422" y="0"/>
                  </a:moveTo>
                  <a:lnTo>
                    <a:pt x="1" y="2461"/>
                  </a:lnTo>
                  <a:lnTo>
                    <a:pt x="1544" y="3354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6928825" y="2086925"/>
              <a:ext cx="347850" cy="457225"/>
            </a:xfrm>
            <a:custGeom>
              <a:avLst/>
              <a:gdLst/>
              <a:ahLst/>
              <a:cxnLst/>
              <a:rect l="l" t="t" r="r" b="b"/>
              <a:pathLst>
                <a:path w="13914" h="18289" extrusionOk="0">
                  <a:moveTo>
                    <a:pt x="0" y="0"/>
                  </a:moveTo>
                  <a:lnTo>
                    <a:pt x="0" y="1792"/>
                  </a:lnTo>
                  <a:lnTo>
                    <a:pt x="12163" y="1792"/>
                  </a:lnTo>
                  <a:lnTo>
                    <a:pt x="12163" y="18288"/>
                  </a:lnTo>
                  <a:lnTo>
                    <a:pt x="13913" y="18288"/>
                  </a:lnTo>
                  <a:lnTo>
                    <a:pt x="139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7"/>
            <p:cNvSpPr/>
            <p:nvPr/>
          </p:nvSpPr>
          <p:spPr>
            <a:xfrm>
              <a:off x="6885050" y="2131725"/>
              <a:ext cx="347875" cy="457225"/>
            </a:xfrm>
            <a:custGeom>
              <a:avLst/>
              <a:gdLst/>
              <a:ahLst/>
              <a:cxnLst/>
              <a:rect l="l" t="t" r="r" b="b"/>
              <a:pathLst>
                <a:path w="13915" h="18289" extrusionOk="0">
                  <a:moveTo>
                    <a:pt x="1" y="0"/>
                  </a:moveTo>
                  <a:lnTo>
                    <a:pt x="1" y="1708"/>
                  </a:lnTo>
                  <a:lnTo>
                    <a:pt x="9122" y="1708"/>
                  </a:lnTo>
                  <a:lnTo>
                    <a:pt x="12164" y="4753"/>
                  </a:lnTo>
                  <a:lnTo>
                    <a:pt x="12164" y="18289"/>
                  </a:lnTo>
                  <a:lnTo>
                    <a:pt x="13914" y="18289"/>
                  </a:lnTo>
                  <a:lnTo>
                    <a:pt x="139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7"/>
            <p:cNvSpPr/>
            <p:nvPr/>
          </p:nvSpPr>
          <p:spPr>
            <a:xfrm>
              <a:off x="7113700" y="2174950"/>
              <a:ext cx="76075" cy="76050"/>
            </a:xfrm>
            <a:custGeom>
              <a:avLst/>
              <a:gdLst/>
              <a:ahLst/>
              <a:cxnLst/>
              <a:rect l="l" t="t" r="r" b="b"/>
              <a:pathLst>
                <a:path w="3043" h="3042" extrusionOk="0">
                  <a:moveTo>
                    <a:pt x="1" y="0"/>
                  </a:moveTo>
                  <a:lnTo>
                    <a:pt x="1" y="3042"/>
                  </a:lnTo>
                  <a:lnTo>
                    <a:pt x="3043" y="30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7000125" y="2398950"/>
              <a:ext cx="161025" cy="147025"/>
            </a:xfrm>
            <a:custGeom>
              <a:avLst/>
              <a:gdLst/>
              <a:ahLst/>
              <a:cxnLst/>
              <a:rect l="l" t="t" r="r" b="b"/>
              <a:pathLst>
                <a:path w="6441" h="5881" extrusionOk="0">
                  <a:moveTo>
                    <a:pt x="4481" y="816"/>
                  </a:moveTo>
                  <a:lnTo>
                    <a:pt x="5716" y="2962"/>
                  </a:lnTo>
                  <a:lnTo>
                    <a:pt x="5048" y="4057"/>
                  </a:lnTo>
                  <a:lnTo>
                    <a:pt x="3518" y="1404"/>
                  </a:lnTo>
                  <a:lnTo>
                    <a:pt x="4481" y="816"/>
                  </a:lnTo>
                  <a:close/>
                  <a:moveTo>
                    <a:pt x="1744" y="2846"/>
                  </a:moveTo>
                  <a:lnTo>
                    <a:pt x="1744" y="2899"/>
                  </a:lnTo>
                  <a:cubicBezTo>
                    <a:pt x="1744" y="3081"/>
                    <a:pt x="1891" y="3228"/>
                    <a:pt x="2073" y="3228"/>
                  </a:cubicBezTo>
                  <a:lnTo>
                    <a:pt x="3826" y="3228"/>
                  </a:lnTo>
                  <a:lnTo>
                    <a:pt x="4484" y="4365"/>
                  </a:lnTo>
                  <a:lnTo>
                    <a:pt x="2073" y="4365"/>
                  </a:lnTo>
                  <a:cubicBezTo>
                    <a:pt x="1891" y="4365"/>
                    <a:pt x="1744" y="4512"/>
                    <a:pt x="1744" y="4691"/>
                  </a:cubicBezTo>
                  <a:lnTo>
                    <a:pt x="1744" y="4743"/>
                  </a:lnTo>
                  <a:lnTo>
                    <a:pt x="823" y="3795"/>
                  </a:lnTo>
                  <a:lnTo>
                    <a:pt x="1744" y="2846"/>
                  </a:lnTo>
                  <a:close/>
                  <a:moveTo>
                    <a:pt x="4593" y="1"/>
                  </a:moveTo>
                  <a:cubicBezTo>
                    <a:pt x="4537" y="1"/>
                    <a:pt x="4477" y="16"/>
                    <a:pt x="4414" y="46"/>
                  </a:cubicBezTo>
                  <a:lnTo>
                    <a:pt x="2881" y="981"/>
                  </a:lnTo>
                  <a:cubicBezTo>
                    <a:pt x="2731" y="1075"/>
                    <a:pt x="2678" y="1271"/>
                    <a:pt x="2769" y="1425"/>
                  </a:cubicBezTo>
                  <a:lnTo>
                    <a:pt x="3427" y="2570"/>
                  </a:lnTo>
                  <a:lnTo>
                    <a:pt x="2398" y="2570"/>
                  </a:lnTo>
                  <a:lnTo>
                    <a:pt x="2398" y="2045"/>
                  </a:lnTo>
                  <a:cubicBezTo>
                    <a:pt x="2402" y="1947"/>
                    <a:pt x="2360" y="1852"/>
                    <a:pt x="2286" y="1786"/>
                  </a:cubicBezTo>
                  <a:cubicBezTo>
                    <a:pt x="2224" y="1733"/>
                    <a:pt x="2146" y="1707"/>
                    <a:pt x="2069" y="1707"/>
                  </a:cubicBezTo>
                  <a:cubicBezTo>
                    <a:pt x="1983" y="1707"/>
                    <a:pt x="1896" y="1740"/>
                    <a:pt x="1831" y="1807"/>
                  </a:cubicBezTo>
                  <a:lnTo>
                    <a:pt x="127" y="3564"/>
                  </a:lnTo>
                  <a:cubicBezTo>
                    <a:pt x="1" y="3693"/>
                    <a:pt x="1" y="3896"/>
                    <a:pt x="127" y="4022"/>
                  </a:cubicBezTo>
                  <a:lnTo>
                    <a:pt x="1831" y="5779"/>
                  </a:lnTo>
                  <a:cubicBezTo>
                    <a:pt x="1906" y="5847"/>
                    <a:pt x="1986" y="5881"/>
                    <a:pt x="2068" y="5881"/>
                  </a:cubicBezTo>
                  <a:cubicBezTo>
                    <a:pt x="2109" y="5881"/>
                    <a:pt x="2150" y="5873"/>
                    <a:pt x="2192" y="5856"/>
                  </a:cubicBezTo>
                  <a:cubicBezTo>
                    <a:pt x="2318" y="5807"/>
                    <a:pt x="2398" y="5685"/>
                    <a:pt x="2398" y="5548"/>
                  </a:cubicBezTo>
                  <a:lnTo>
                    <a:pt x="2398" y="5020"/>
                  </a:lnTo>
                  <a:lnTo>
                    <a:pt x="5030" y="5020"/>
                  </a:lnTo>
                  <a:cubicBezTo>
                    <a:pt x="5146" y="5020"/>
                    <a:pt x="5254" y="4960"/>
                    <a:pt x="5317" y="4862"/>
                  </a:cubicBezTo>
                  <a:lnTo>
                    <a:pt x="6374" y="3116"/>
                  </a:lnTo>
                  <a:cubicBezTo>
                    <a:pt x="6437" y="3014"/>
                    <a:pt x="6441" y="2885"/>
                    <a:pt x="6381" y="2780"/>
                  </a:cubicBezTo>
                  <a:lnTo>
                    <a:pt x="4869" y="165"/>
                  </a:lnTo>
                  <a:cubicBezTo>
                    <a:pt x="4792" y="55"/>
                    <a:pt x="4699" y="1"/>
                    <a:pt x="4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6869750" y="2372600"/>
              <a:ext cx="117100" cy="151850"/>
            </a:xfrm>
            <a:custGeom>
              <a:avLst/>
              <a:gdLst/>
              <a:ahLst/>
              <a:cxnLst/>
              <a:rect l="l" t="t" r="r" b="b"/>
              <a:pathLst>
                <a:path w="4684" h="6074" extrusionOk="0">
                  <a:moveTo>
                    <a:pt x="3249" y="785"/>
                  </a:moveTo>
                  <a:lnTo>
                    <a:pt x="3606" y="2045"/>
                  </a:lnTo>
                  <a:cubicBezTo>
                    <a:pt x="3540" y="2013"/>
                    <a:pt x="3466" y="1993"/>
                    <a:pt x="3393" y="1993"/>
                  </a:cubicBezTo>
                  <a:cubicBezTo>
                    <a:pt x="3286" y="1993"/>
                    <a:pt x="3183" y="2035"/>
                    <a:pt x="3119" y="2143"/>
                  </a:cubicBezTo>
                  <a:lnTo>
                    <a:pt x="2241" y="3666"/>
                  </a:lnTo>
                  <a:lnTo>
                    <a:pt x="942" y="3666"/>
                  </a:lnTo>
                  <a:lnTo>
                    <a:pt x="2146" y="1580"/>
                  </a:lnTo>
                  <a:cubicBezTo>
                    <a:pt x="2370" y="1230"/>
                    <a:pt x="1978" y="1107"/>
                    <a:pt x="1978" y="1107"/>
                  </a:cubicBezTo>
                  <a:lnTo>
                    <a:pt x="3249" y="785"/>
                  </a:lnTo>
                  <a:close/>
                  <a:moveTo>
                    <a:pt x="4026" y="4278"/>
                  </a:moveTo>
                  <a:lnTo>
                    <a:pt x="4026" y="5416"/>
                  </a:lnTo>
                  <a:lnTo>
                    <a:pt x="1555" y="5416"/>
                  </a:lnTo>
                  <a:lnTo>
                    <a:pt x="900" y="4278"/>
                  </a:lnTo>
                  <a:close/>
                  <a:moveTo>
                    <a:pt x="3462" y="1"/>
                  </a:moveTo>
                  <a:cubicBezTo>
                    <a:pt x="3435" y="1"/>
                    <a:pt x="3406" y="4"/>
                    <a:pt x="3378" y="12"/>
                  </a:cubicBezTo>
                  <a:lnTo>
                    <a:pt x="1008" y="610"/>
                  </a:lnTo>
                  <a:cubicBezTo>
                    <a:pt x="679" y="687"/>
                    <a:pt x="641" y="1016"/>
                    <a:pt x="924" y="1212"/>
                  </a:cubicBezTo>
                  <a:lnTo>
                    <a:pt x="1390" y="1482"/>
                  </a:lnTo>
                  <a:lnTo>
                    <a:pt x="60" y="3788"/>
                  </a:lnTo>
                  <a:cubicBezTo>
                    <a:pt x="0" y="3890"/>
                    <a:pt x="0" y="4016"/>
                    <a:pt x="60" y="4117"/>
                  </a:cubicBezTo>
                  <a:lnTo>
                    <a:pt x="1092" y="5909"/>
                  </a:lnTo>
                  <a:cubicBezTo>
                    <a:pt x="1152" y="6011"/>
                    <a:pt x="1260" y="6074"/>
                    <a:pt x="1380" y="6074"/>
                  </a:cubicBezTo>
                  <a:lnTo>
                    <a:pt x="4358" y="6074"/>
                  </a:lnTo>
                  <a:cubicBezTo>
                    <a:pt x="4537" y="6074"/>
                    <a:pt x="4684" y="5927"/>
                    <a:pt x="4684" y="5745"/>
                  </a:cubicBezTo>
                  <a:lnTo>
                    <a:pt x="4684" y="3953"/>
                  </a:lnTo>
                  <a:cubicBezTo>
                    <a:pt x="4684" y="3771"/>
                    <a:pt x="4537" y="3620"/>
                    <a:pt x="4355" y="3620"/>
                  </a:cubicBezTo>
                  <a:lnTo>
                    <a:pt x="4355" y="3624"/>
                  </a:lnTo>
                  <a:lnTo>
                    <a:pt x="2983" y="3624"/>
                  </a:lnTo>
                  <a:lnTo>
                    <a:pt x="3511" y="2707"/>
                  </a:lnTo>
                  <a:lnTo>
                    <a:pt x="3966" y="2969"/>
                  </a:lnTo>
                  <a:cubicBezTo>
                    <a:pt x="4039" y="3008"/>
                    <a:pt x="4110" y="3026"/>
                    <a:pt x="4175" y="3026"/>
                  </a:cubicBezTo>
                  <a:cubicBezTo>
                    <a:pt x="4372" y="3026"/>
                    <a:pt x="4509" y="2858"/>
                    <a:pt x="4446" y="2595"/>
                  </a:cubicBezTo>
                  <a:lnTo>
                    <a:pt x="3777" y="239"/>
                  </a:lnTo>
                  <a:cubicBezTo>
                    <a:pt x="3736" y="95"/>
                    <a:pt x="3606" y="1"/>
                    <a:pt x="3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6944825" y="2271725"/>
              <a:ext cx="159950" cy="128725"/>
            </a:xfrm>
            <a:custGeom>
              <a:avLst/>
              <a:gdLst/>
              <a:ahLst/>
              <a:cxnLst/>
              <a:rect l="l" t="t" r="r" b="b"/>
              <a:pathLst>
                <a:path w="6398" h="5149" extrusionOk="0">
                  <a:moveTo>
                    <a:pt x="3287" y="655"/>
                  </a:moveTo>
                  <a:lnTo>
                    <a:pt x="1800" y="3235"/>
                  </a:lnTo>
                  <a:lnTo>
                    <a:pt x="827" y="2668"/>
                  </a:lnTo>
                  <a:lnTo>
                    <a:pt x="1985" y="655"/>
                  </a:lnTo>
                  <a:close/>
                  <a:moveTo>
                    <a:pt x="3858" y="998"/>
                  </a:moveTo>
                  <a:lnTo>
                    <a:pt x="5058" y="3077"/>
                  </a:lnTo>
                  <a:cubicBezTo>
                    <a:pt x="5134" y="3199"/>
                    <a:pt x="5236" y="3233"/>
                    <a:pt x="5326" y="3233"/>
                  </a:cubicBezTo>
                  <a:cubicBezTo>
                    <a:pt x="5443" y="3233"/>
                    <a:pt x="5541" y="3175"/>
                    <a:pt x="5541" y="3175"/>
                  </a:cubicBezTo>
                  <a:lnTo>
                    <a:pt x="5541" y="3175"/>
                  </a:lnTo>
                  <a:lnTo>
                    <a:pt x="5184" y="4435"/>
                  </a:lnTo>
                  <a:lnTo>
                    <a:pt x="3914" y="4117"/>
                  </a:lnTo>
                  <a:cubicBezTo>
                    <a:pt x="4071" y="4019"/>
                    <a:pt x="4190" y="3826"/>
                    <a:pt x="4082" y="3641"/>
                  </a:cubicBezTo>
                  <a:lnTo>
                    <a:pt x="3207" y="2125"/>
                  </a:lnTo>
                  <a:lnTo>
                    <a:pt x="3858" y="998"/>
                  </a:lnTo>
                  <a:close/>
                  <a:moveTo>
                    <a:pt x="1796" y="0"/>
                  </a:moveTo>
                  <a:cubicBezTo>
                    <a:pt x="1677" y="0"/>
                    <a:pt x="1569" y="63"/>
                    <a:pt x="1509" y="165"/>
                  </a:cubicBezTo>
                  <a:lnTo>
                    <a:pt x="92" y="2626"/>
                  </a:lnTo>
                  <a:cubicBezTo>
                    <a:pt x="1" y="2783"/>
                    <a:pt x="53" y="2983"/>
                    <a:pt x="211" y="3074"/>
                  </a:cubicBezTo>
                  <a:lnTo>
                    <a:pt x="1754" y="3966"/>
                  </a:lnTo>
                  <a:cubicBezTo>
                    <a:pt x="1815" y="3994"/>
                    <a:pt x="1873" y="4008"/>
                    <a:pt x="1927" y="4008"/>
                  </a:cubicBezTo>
                  <a:cubicBezTo>
                    <a:pt x="2033" y="4008"/>
                    <a:pt x="2126" y="3954"/>
                    <a:pt x="2202" y="3847"/>
                  </a:cubicBezTo>
                  <a:lnTo>
                    <a:pt x="2825" y="2769"/>
                  </a:lnTo>
                  <a:lnTo>
                    <a:pt x="3347" y="3672"/>
                  </a:lnTo>
                  <a:lnTo>
                    <a:pt x="2885" y="3942"/>
                  </a:lnTo>
                  <a:cubicBezTo>
                    <a:pt x="2643" y="4180"/>
                    <a:pt x="2671" y="4379"/>
                    <a:pt x="2969" y="4544"/>
                  </a:cubicBezTo>
                  <a:lnTo>
                    <a:pt x="5331" y="5139"/>
                  </a:lnTo>
                  <a:cubicBezTo>
                    <a:pt x="5359" y="5145"/>
                    <a:pt x="5385" y="5148"/>
                    <a:pt x="5411" y="5148"/>
                  </a:cubicBezTo>
                  <a:cubicBezTo>
                    <a:pt x="5538" y="5148"/>
                    <a:pt x="5642" y="5068"/>
                    <a:pt x="5727" y="4908"/>
                  </a:cubicBezTo>
                  <a:lnTo>
                    <a:pt x="6392" y="2566"/>
                  </a:lnTo>
                  <a:cubicBezTo>
                    <a:pt x="6397" y="2298"/>
                    <a:pt x="6298" y="2163"/>
                    <a:pt x="6094" y="2163"/>
                  </a:cubicBezTo>
                  <a:cubicBezTo>
                    <a:pt x="6040" y="2163"/>
                    <a:pt x="5978" y="2172"/>
                    <a:pt x="5909" y="2192"/>
                  </a:cubicBezTo>
                  <a:lnTo>
                    <a:pt x="5457" y="2454"/>
                  </a:lnTo>
                  <a:lnTo>
                    <a:pt x="4134" y="165"/>
                  </a:lnTo>
                  <a:cubicBezTo>
                    <a:pt x="4075" y="63"/>
                    <a:pt x="3970" y="4"/>
                    <a:pt x="3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6833700" y="2079225"/>
              <a:ext cx="451725" cy="560050"/>
            </a:xfrm>
            <a:custGeom>
              <a:avLst/>
              <a:gdLst/>
              <a:ahLst/>
              <a:cxnLst/>
              <a:rect l="l" t="t" r="r" b="b"/>
              <a:pathLst>
                <a:path w="18069" h="22402" extrusionOk="0">
                  <a:moveTo>
                    <a:pt x="11505" y="4592"/>
                  </a:moveTo>
                  <a:lnTo>
                    <a:pt x="13434" y="6521"/>
                  </a:lnTo>
                  <a:lnTo>
                    <a:pt x="11505" y="6521"/>
                  </a:lnTo>
                  <a:lnTo>
                    <a:pt x="11505" y="4592"/>
                  </a:lnTo>
                  <a:close/>
                  <a:moveTo>
                    <a:pt x="17414" y="658"/>
                  </a:moveTo>
                  <a:lnTo>
                    <a:pt x="17414" y="18288"/>
                  </a:lnTo>
                  <a:lnTo>
                    <a:pt x="16318" y="18288"/>
                  </a:lnTo>
                  <a:lnTo>
                    <a:pt x="16318" y="5513"/>
                  </a:lnTo>
                  <a:cubicBezTo>
                    <a:pt x="16322" y="5359"/>
                    <a:pt x="16217" y="5222"/>
                    <a:pt x="16063" y="5184"/>
                  </a:cubicBezTo>
                  <a:cubicBezTo>
                    <a:pt x="16038" y="5178"/>
                    <a:pt x="16014" y="5176"/>
                    <a:pt x="15991" y="5176"/>
                  </a:cubicBezTo>
                  <a:cubicBezTo>
                    <a:pt x="15816" y="5176"/>
                    <a:pt x="15664" y="5317"/>
                    <a:pt x="15664" y="5502"/>
                  </a:cubicBezTo>
                  <a:lnTo>
                    <a:pt x="15664" y="20039"/>
                  </a:lnTo>
                  <a:lnTo>
                    <a:pt x="14568" y="20039"/>
                  </a:lnTo>
                  <a:lnTo>
                    <a:pt x="14568" y="6794"/>
                  </a:lnTo>
                  <a:cubicBezTo>
                    <a:pt x="14568" y="6710"/>
                    <a:pt x="14533" y="6626"/>
                    <a:pt x="14474" y="6566"/>
                  </a:cubicBezTo>
                  <a:lnTo>
                    <a:pt x="11432" y="3553"/>
                  </a:lnTo>
                  <a:cubicBezTo>
                    <a:pt x="11369" y="3493"/>
                    <a:pt x="11285" y="3458"/>
                    <a:pt x="11201" y="3458"/>
                  </a:cubicBezTo>
                  <a:lnTo>
                    <a:pt x="2405" y="3458"/>
                  </a:lnTo>
                  <a:lnTo>
                    <a:pt x="2405" y="2408"/>
                  </a:lnTo>
                  <a:lnTo>
                    <a:pt x="15664" y="2408"/>
                  </a:lnTo>
                  <a:lnTo>
                    <a:pt x="15664" y="4039"/>
                  </a:lnTo>
                  <a:cubicBezTo>
                    <a:pt x="15660" y="4193"/>
                    <a:pt x="15765" y="4330"/>
                    <a:pt x="15919" y="4368"/>
                  </a:cubicBezTo>
                  <a:cubicBezTo>
                    <a:pt x="15943" y="4374"/>
                    <a:pt x="15967" y="4376"/>
                    <a:pt x="15991" y="4376"/>
                  </a:cubicBezTo>
                  <a:cubicBezTo>
                    <a:pt x="16166" y="4376"/>
                    <a:pt x="16318" y="4235"/>
                    <a:pt x="16318" y="4050"/>
                  </a:cubicBezTo>
                  <a:lnTo>
                    <a:pt x="16318" y="2079"/>
                  </a:lnTo>
                  <a:cubicBezTo>
                    <a:pt x="16318" y="1897"/>
                    <a:pt x="16175" y="1750"/>
                    <a:pt x="15993" y="1750"/>
                  </a:cubicBezTo>
                  <a:lnTo>
                    <a:pt x="4155" y="1750"/>
                  </a:lnTo>
                  <a:lnTo>
                    <a:pt x="4155" y="658"/>
                  </a:lnTo>
                  <a:close/>
                  <a:moveTo>
                    <a:pt x="3826" y="0"/>
                  </a:moveTo>
                  <a:cubicBezTo>
                    <a:pt x="3644" y="0"/>
                    <a:pt x="3501" y="147"/>
                    <a:pt x="3501" y="329"/>
                  </a:cubicBezTo>
                  <a:lnTo>
                    <a:pt x="3501" y="1796"/>
                  </a:lnTo>
                  <a:lnTo>
                    <a:pt x="2076" y="1796"/>
                  </a:lnTo>
                  <a:cubicBezTo>
                    <a:pt x="1894" y="1796"/>
                    <a:pt x="1750" y="1943"/>
                    <a:pt x="1750" y="2121"/>
                  </a:cubicBezTo>
                  <a:lnTo>
                    <a:pt x="1750" y="3500"/>
                  </a:lnTo>
                  <a:lnTo>
                    <a:pt x="333" y="3500"/>
                  </a:lnTo>
                  <a:cubicBezTo>
                    <a:pt x="333" y="3500"/>
                    <a:pt x="7" y="3630"/>
                    <a:pt x="0" y="3812"/>
                  </a:cubicBezTo>
                  <a:lnTo>
                    <a:pt x="0" y="7329"/>
                  </a:lnTo>
                  <a:cubicBezTo>
                    <a:pt x="4" y="7511"/>
                    <a:pt x="151" y="7655"/>
                    <a:pt x="333" y="7658"/>
                  </a:cubicBezTo>
                  <a:cubicBezTo>
                    <a:pt x="511" y="7658"/>
                    <a:pt x="658" y="7511"/>
                    <a:pt x="655" y="7329"/>
                  </a:cubicBezTo>
                  <a:lnTo>
                    <a:pt x="655" y="4113"/>
                  </a:lnTo>
                  <a:lnTo>
                    <a:pt x="10851" y="4113"/>
                  </a:lnTo>
                  <a:lnTo>
                    <a:pt x="10851" y="6850"/>
                  </a:lnTo>
                  <a:cubicBezTo>
                    <a:pt x="10851" y="7032"/>
                    <a:pt x="10994" y="7175"/>
                    <a:pt x="11176" y="7175"/>
                  </a:cubicBezTo>
                  <a:lnTo>
                    <a:pt x="13914" y="7175"/>
                  </a:lnTo>
                  <a:lnTo>
                    <a:pt x="13914" y="21747"/>
                  </a:lnTo>
                  <a:lnTo>
                    <a:pt x="11474" y="21747"/>
                  </a:lnTo>
                  <a:cubicBezTo>
                    <a:pt x="11471" y="21747"/>
                    <a:pt x="11469" y="21747"/>
                    <a:pt x="11467" y="21747"/>
                  </a:cubicBezTo>
                  <a:cubicBezTo>
                    <a:pt x="11312" y="21747"/>
                    <a:pt x="11179" y="21854"/>
                    <a:pt x="11141" y="22002"/>
                  </a:cubicBezTo>
                  <a:cubicBezTo>
                    <a:pt x="11096" y="22205"/>
                    <a:pt x="11253" y="22401"/>
                    <a:pt x="11463" y="22401"/>
                  </a:cubicBezTo>
                  <a:lnTo>
                    <a:pt x="14243" y="22401"/>
                  </a:lnTo>
                  <a:cubicBezTo>
                    <a:pt x="14421" y="22401"/>
                    <a:pt x="14568" y="22258"/>
                    <a:pt x="14568" y="22076"/>
                  </a:cubicBezTo>
                  <a:lnTo>
                    <a:pt x="14568" y="20697"/>
                  </a:lnTo>
                  <a:lnTo>
                    <a:pt x="15993" y="20697"/>
                  </a:lnTo>
                  <a:cubicBezTo>
                    <a:pt x="16171" y="20697"/>
                    <a:pt x="16318" y="20550"/>
                    <a:pt x="16318" y="20371"/>
                  </a:cubicBezTo>
                  <a:lnTo>
                    <a:pt x="16318" y="18901"/>
                  </a:lnTo>
                  <a:lnTo>
                    <a:pt x="17743" y="18901"/>
                  </a:lnTo>
                  <a:cubicBezTo>
                    <a:pt x="17921" y="18901"/>
                    <a:pt x="18068" y="18757"/>
                    <a:pt x="18068" y="18575"/>
                  </a:cubicBezTo>
                  <a:lnTo>
                    <a:pt x="18068" y="326"/>
                  </a:lnTo>
                  <a:cubicBezTo>
                    <a:pt x="18068" y="147"/>
                    <a:pt x="17921" y="0"/>
                    <a:pt x="177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6833700" y="2287725"/>
              <a:ext cx="261825" cy="351550"/>
            </a:xfrm>
            <a:custGeom>
              <a:avLst/>
              <a:gdLst/>
              <a:ahLst/>
              <a:cxnLst/>
              <a:rect l="l" t="t" r="r" b="b"/>
              <a:pathLst>
                <a:path w="10473" h="14062" extrusionOk="0">
                  <a:moveTo>
                    <a:pt x="329" y="0"/>
                  </a:moveTo>
                  <a:cubicBezTo>
                    <a:pt x="153" y="0"/>
                    <a:pt x="0" y="145"/>
                    <a:pt x="0" y="330"/>
                  </a:cubicBezTo>
                  <a:lnTo>
                    <a:pt x="0" y="13736"/>
                  </a:lnTo>
                  <a:cubicBezTo>
                    <a:pt x="0" y="13918"/>
                    <a:pt x="144" y="14061"/>
                    <a:pt x="326" y="14061"/>
                  </a:cubicBezTo>
                  <a:lnTo>
                    <a:pt x="10105" y="14061"/>
                  </a:lnTo>
                  <a:cubicBezTo>
                    <a:pt x="10315" y="14061"/>
                    <a:pt x="10473" y="13869"/>
                    <a:pt x="10427" y="13662"/>
                  </a:cubicBezTo>
                  <a:cubicBezTo>
                    <a:pt x="10389" y="13511"/>
                    <a:pt x="10257" y="13407"/>
                    <a:pt x="10102" y="13407"/>
                  </a:cubicBezTo>
                  <a:cubicBezTo>
                    <a:pt x="10100" y="13407"/>
                    <a:pt x="10097" y="13407"/>
                    <a:pt x="10095" y="13407"/>
                  </a:cubicBezTo>
                  <a:lnTo>
                    <a:pt x="655" y="13407"/>
                  </a:lnTo>
                  <a:lnTo>
                    <a:pt x="655" y="340"/>
                  </a:lnTo>
                  <a:cubicBezTo>
                    <a:pt x="658" y="183"/>
                    <a:pt x="553" y="46"/>
                    <a:pt x="399" y="8"/>
                  </a:cubicBezTo>
                  <a:cubicBezTo>
                    <a:pt x="376" y="3"/>
                    <a:pt x="352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Freeform 5"/>
          <p:cNvSpPr>
            <a:spLocks/>
          </p:cNvSpPr>
          <p:nvPr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Infographic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403570" y="3507854"/>
            <a:ext cx="1440162" cy="1036691"/>
            <a:chOff x="496119" y="2379899"/>
            <a:chExt cx="1752190" cy="1036690"/>
          </a:xfrm>
          <a:noFill/>
        </p:grpSpPr>
        <p:sp>
          <p:nvSpPr>
            <p:cNvPr id="13" name="TextBox 12"/>
            <p:cNvSpPr txBox="1"/>
            <p:nvPr/>
          </p:nvSpPr>
          <p:spPr>
            <a:xfrm>
              <a:off x="496119" y="2585592"/>
              <a:ext cx="1752190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6119" y="2379899"/>
              <a:ext cx="1752190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27745" y="3507854"/>
            <a:ext cx="1440162" cy="1036691"/>
            <a:chOff x="496119" y="2379899"/>
            <a:chExt cx="1752190" cy="1036690"/>
          </a:xfrm>
          <a:noFill/>
        </p:grpSpPr>
        <p:sp>
          <p:nvSpPr>
            <p:cNvPr id="16" name="TextBox 15"/>
            <p:cNvSpPr txBox="1"/>
            <p:nvPr/>
          </p:nvSpPr>
          <p:spPr>
            <a:xfrm>
              <a:off x="496119" y="2585592"/>
              <a:ext cx="1752190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96119" y="2379899"/>
              <a:ext cx="1752190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851920" y="3507854"/>
            <a:ext cx="1440162" cy="1036691"/>
            <a:chOff x="496119" y="2379899"/>
            <a:chExt cx="1752190" cy="1036690"/>
          </a:xfrm>
          <a:noFill/>
        </p:grpSpPr>
        <p:sp>
          <p:nvSpPr>
            <p:cNvPr id="19" name="TextBox 18"/>
            <p:cNvSpPr txBox="1"/>
            <p:nvPr/>
          </p:nvSpPr>
          <p:spPr>
            <a:xfrm>
              <a:off x="496119" y="2585592"/>
              <a:ext cx="1752190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6119" y="2379899"/>
              <a:ext cx="1752190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576095" y="3507854"/>
            <a:ext cx="1440162" cy="1036691"/>
            <a:chOff x="496119" y="2379899"/>
            <a:chExt cx="1752190" cy="1036690"/>
          </a:xfrm>
          <a:noFill/>
        </p:grpSpPr>
        <p:sp>
          <p:nvSpPr>
            <p:cNvPr id="22" name="TextBox 21"/>
            <p:cNvSpPr txBox="1"/>
            <p:nvPr/>
          </p:nvSpPr>
          <p:spPr>
            <a:xfrm>
              <a:off x="496119" y="2585592"/>
              <a:ext cx="1752190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6119" y="2379899"/>
              <a:ext cx="1752190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300270" y="3507854"/>
            <a:ext cx="1440162" cy="1036691"/>
            <a:chOff x="496119" y="2379899"/>
            <a:chExt cx="1752190" cy="1036690"/>
          </a:xfrm>
          <a:noFill/>
        </p:grpSpPr>
        <p:sp>
          <p:nvSpPr>
            <p:cNvPr id="25" name="TextBox 24"/>
            <p:cNvSpPr txBox="1"/>
            <p:nvPr/>
          </p:nvSpPr>
          <p:spPr>
            <a:xfrm>
              <a:off x="496119" y="2585592"/>
              <a:ext cx="1752190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96119" y="2379899"/>
              <a:ext cx="1752190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4099366" y="1713472"/>
            <a:ext cx="945270" cy="169153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5736347" y="1749488"/>
            <a:ext cx="734791" cy="167624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0800000">
            <a:off x="2244220" y="1845380"/>
            <a:ext cx="1207212" cy="1580350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0800000">
            <a:off x="584265" y="1949542"/>
            <a:ext cx="890658" cy="1455465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0800000">
            <a:off x="7613949" y="1845380"/>
            <a:ext cx="601119" cy="1542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5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3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Pictures Always Reinforces the Concept</a:t>
            </a:r>
            <a:endParaRPr/>
          </a:p>
        </p:txBody>
      </p:sp>
      <p:sp>
        <p:nvSpPr>
          <p:cNvPr id="1208" name="Google Shape;1208;p38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1207" name="Google Shape;1207;p38"/>
          <p:cNvSpPr/>
          <p:nvPr/>
        </p:nvSpPr>
        <p:spPr>
          <a:xfrm>
            <a:off x="4217610" y="-125652"/>
            <a:ext cx="5372098" cy="5421564"/>
          </a:xfrm>
          <a:custGeom>
            <a:avLst/>
            <a:gdLst/>
            <a:ahLst/>
            <a:cxnLst/>
            <a:rect l="l" t="t" r="r" b="b"/>
            <a:pathLst>
              <a:path w="38699" h="38722" extrusionOk="0">
                <a:moveTo>
                  <a:pt x="19361" y="0"/>
                </a:moveTo>
                <a:lnTo>
                  <a:pt x="18350" y="24"/>
                </a:lnTo>
                <a:lnTo>
                  <a:pt x="17362" y="94"/>
                </a:lnTo>
                <a:lnTo>
                  <a:pt x="16397" y="235"/>
                </a:lnTo>
                <a:lnTo>
                  <a:pt x="15456" y="400"/>
                </a:lnTo>
                <a:lnTo>
                  <a:pt x="14515" y="612"/>
                </a:lnTo>
                <a:lnTo>
                  <a:pt x="13598" y="871"/>
                </a:lnTo>
                <a:lnTo>
                  <a:pt x="12704" y="1176"/>
                </a:lnTo>
                <a:lnTo>
                  <a:pt x="11810" y="1529"/>
                </a:lnTo>
                <a:lnTo>
                  <a:pt x="10963" y="1906"/>
                </a:lnTo>
                <a:lnTo>
                  <a:pt x="10116" y="2329"/>
                </a:lnTo>
                <a:lnTo>
                  <a:pt x="9316" y="2800"/>
                </a:lnTo>
                <a:lnTo>
                  <a:pt x="8517" y="3317"/>
                </a:lnTo>
                <a:lnTo>
                  <a:pt x="7764" y="3858"/>
                </a:lnTo>
                <a:lnTo>
                  <a:pt x="7034" y="4423"/>
                </a:lnTo>
                <a:lnTo>
                  <a:pt x="6329" y="5034"/>
                </a:lnTo>
                <a:lnTo>
                  <a:pt x="5670" y="5670"/>
                </a:lnTo>
                <a:lnTo>
                  <a:pt x="5011" y="6352"/>
                </a:lnTo>
                <a:lnTo>
                  <a:pt x="4423" y="7034"/>
                </a:lnTo>
                <a:lnTo>
                  <a:pt x="3835" y="7787"/>
                </a:lnTo>
                <a:lnTo>
                  <a:pt x="3294" y="8540"/>
                </a:lnTo>
                <a:lnTo>
                  <a:pt x="2800" y="9316"/>
                </a:lnTo>
                <a:lnTo>
                  <a:pt x="2330" y="10139"/>
                </a:lnTo>
                <a:lnTo>
                  <a:pt x="1906" y="10963"/>
                </a:lnTo>
                <a:lnTo>
                  <a:pt x="1506" y="11833"/>
                </a:lnTo>
                <a:lnTo>
                  <a:pt x="1177" y="12703"/>
                </a:lnTo>
                <a:lnTo>
                  <a:pt x="871" y="13597"/>
                </a:lnTo>
                <a:lnTo>
                  <a:pt x="612" y="14515"/>
                </a:lnTo>
                <a:lnTo>
                  <a:pt x="377" y="15456"/>
                </a:lnTo>
                <a:lnTo>
                  <a:pt x="212" y="16420"/>
                </a:lnTo>
                <a:lnTo>
                  <a:pt x="95" y="17385"/>
                </a:lnTo>
                <a:lnTo>
                  <a:pt x="24" y="18373"/>
                </a:lnTo>
                <a:lnTo>
                  <a:pt x="1" y="19361"/>
                </a:lnTo>
                <a:lnTo>
                  <a:pt x="24" y="20349"/>
                </a:lnTo>
                <a:lnTo>
                  <a:pt x="95" y="21337"/>
                </a:lnTo>
                <a:lnTo>
                  <a:pt x="212" y="22301"/>
                </a:lnTo>
                <a:lnTo>
                  <a:pt x="377" y="23266"/>
                </a:lnTo>
                <a:lnTo>
                  <a:pt x="612" y="24207"/>
                </a:lnTo>
                <a:lnTo>
                  <a:pt x="871" y="25124"/>
                </a:lnTo>
                <a:lnTo>
                  <a:pt x="1177" y="26018"/>
                </a:lnTo>
                <a:lnTo>
                  <a:pt x="1506" y="26889"/>
                </a:lnTo>
                <a:lnTo>
                  <a:pt x="1906" y="27759"/>
                </a:lnTo>
                <a:lnTo>
                  <a:pt x="2330" y="28582"/>
                </a:lnTo>
                <a:lnTo>
                  <a:pt x="2800" y="29406"/>
                </a:lnTo>
                <a:lnTo>
                  <a:pt x="3294" y="30182"/>
                </a:lnTo>
                <a:lnTo>
                  <a:pt x="3835" y="30935"/>
                </a:lnTo>
                <a:lnTo>
                  <a:pt x="4423" y="31664"/>
                </a:lnTo>
                <a:lnTo>
                  <a:pt x="5011" y="32370"/>
                </a:lnTo>
                <a:lnTo>
                  <a:pt x="5670" y="33052"/>
                </a:lnTo>
                <a:lnTo>
                  <a:pt x="6329" y="33687"/>
                </a:lnTo>
                <a:lnTo>
                  <a:pt x="7034" y="34299"/>
                </a:lnTo>
                <a:lnTo>
                  <a:pt x="7764" y="34863"/>
                </a:lnTo>
                <a:lnTo>
                  <a:pt x="8517" y="35404"/>
                </a:lnTo>
                <a:lnTo>
                  <a:pt x="9316" y="35922"/>
                </a:lnTo>
                <a:lnTo>
                  <a:pt x="10116" y="36369"/>
                </a:lnTo>
                <a:lnTo>
                  <a:pt x="10963" y="36816"/>
                </a:lnTo>
                <a:lnTo>
                  <a:pt x="11810" y="37192"/>
                </a:lnTo>
                <a:lnTo>
                  <a:pt x="12704" y="37545"/>
                </a:lnTo>
                <a:lnTo>
                  <a:pt x="13598" y="37851"/>
                </a:lnTo>
                <a:lnTo>
                  <a:pt x="14515" y="38110"/>
                </a:lnTo>
                <a:lnTo>
                  <a:pt x="15456" y="38321"/>
                </a:lnTo>
                <a:lnTo>
                  <a:pt x="16397" y="38486"/>
                </a:lnTo>
                <a:lnTo>
                  <a:pt x="17362" y="38627"/>
                </a:lnTo>
                <a:lnTo>
                  <a:pt x="18350" y="38698"/>
                </a:lnTo>
                <a:lnTo>
                  <a:pt x="19361" y="38721"/>
                </a:lnTo>
                <a:lnTo>
                  <a:pt x="20349" y="38698"/>
                </a:lnTo>
                <a:lnTo>
                  <a:pt x="21337" y="38627"/>
                </a:lnTo>
                <a:lnTo>
                  <a:pt x="22302" y="38486"/>
                </a:lnTo>
                <a:lnTo>
                  <a:pt x="23243" y="38321"/>
                </a:lnTo>
                <a:lnTo>
                  <a:pt x="24184" y="38110"/>
                </a:lnTo>
                <a:lnTo>
                  <a:pt x="25101" y="37851"/>
                </a:lnTo>
                <a:lnTo>
                  <a:pt x="25995" y="37545"/>
                </a:lnTo>
                <a:lnTo>
                  <a:pt x="26889" y="37192"/>
                </a:lnTo>
                <a:lnTo>
                  <a:pt x="27736" y="36816"/>
                </a:lnTo>
                <a:lnTo>
                  <a:pt x="28583" y="36369"/>
                </a:lnTo>
                <a:lnTo>
                  <a:pt x="29383" y="35922"/>
                </a:lnTo>
                <a:lnTo>
                  <a:pt x="30182" y="35404"/>
                </a:lnTo>
                <a:lnTo>
                  <a:pt x="30935" y="34863"/>
                </a:lnTo>
                <a:lnTo>
                  <a:pt x="31664" y="34299"/>
                </a:lnTo>
                <a:lnTo>
                  <a:pt x="32370" y="33687"/>
                </a:lnTo>
                <a:lnTo>
                  <a:pt x="33029" y="33052"/>
                </a:lnTo>
                <a:lnTo>
                  <a:pt x="33688" y="32370"/>
                </a:lnTo>
                <a:lnTo>
                  <a:pt x="34299" y="31664"/>
                </a:lnTo>
                <a:lnTo>
                  <a:pt x="34864" y="30935"/>
                </a:lnTo>
                <a:lnTo>
                  <a:pt x="35405" y="30182"/>
                </a:lnTo>
                <a:lnTo>
                  <a:pt x="35899" y="29406"/>
                </a:lnTo>
                <a:lnTo>
                  <a:pt x="36369" y="28582"/>
                </a:lnTo>
                <a:lnTo>
                  <a:pt x="36793" y="27759"/>
                </a:lnTo>
                <a:lnTo>
                  <a:pt x="37193" y="26889"/>
                </a:lnTo>
                <a:lnTo>
                  <a:pt x="37522" y="26018"/>
                </a:lnTo>
                <a:lnTo>
                  <a:pt x="37828" y="25124"/>
                </a:lnTo>
                <a:lnTo>
                  <a:pt x="38110" y="24207"/>
                </a:lnTo>
                <a:lnTo>
                  <a:pt x="38322" y="23266"/>
                </a:lnTo>
                <a:lnTo>
                  <a:pt x="38486" y="22301"/>
                </a:lnTo>
                <a:lnTo>
                  <a:pt x="38604" y="21337"/>
                </a:lnTo>
                <a:lnTo>
                  <a:pt x="38675" y="20349"/>
                </a:lnTo>
                <a:lnTo>
                  <a:pt x="38698" y="19361"/>
                </a:lnTo>
                <a:lnTo>
                  <a:pt x="38675" y="18373"/>
                </a:lnTo>
                <a:lnTo>
                  <a:pt x="38604" y="17385"/>
                </a:lnTo>
                <a:lnTo>
                  <a:pt x="38486" y="16420"/>
                </a:lnTo>
                <a:lnTo>
                  <a:pt x="38322" y="15456"/>
                </a:lnTo>
                <a:lnTo>
                  <a:pt x="38110" y="14515"/>
                </a:lnTo>
                <a:lnTo>
                  <a:pt x="37828" y="13597"/>
                </a:lnTo>
                <a:lnTo>
                  <a:pt x="37522" y="12703"/>
                </a:lnTo>
                <a:lnTo>
                  <a:pt x="37193" y="11833"/>
                </a:lnTo>
                <a:lnTo>
                  <a:pt x="36793" y="10963"/>
                </a:lnTo>
                <a:lnTo>
                  <a:pt x="36369" y="10139"/>
                </a:lnTo>
                <a:lnTo>
                  <a:pt x="35899" y="9316"/>
                </a:lnTo>
                <a:lnTo>
                  <a:pt x="35405" y="8540"/>
                </a:lnTo>
                <a:lnTo>
                  <a:pt x="34864" y="7787"/>
                </a:lnTo>
                <a:lnTo>
                  <a:pt x="34299" y="7034"/>
                </a:lnTo>
                <a:lnTo>
                  <a:pt x="33688" y="6352"/>
                </a:lnTo>
                <a:lnTo>
                  <a:pt x="33029" y="5670"/>
                </a:lnTo>
                <a:lnTo>
                  <a:pt x="32370" y="5034"/>
                </a:lnTo>
                <a:lnTo>
                  <a:pt x="31664" y="4423"/>
                </a:lnTo>
                <a:lnTo>
                  <a:pt x="30935" y="3858"/>
                </a:lnTo>
                <a:lnTo>
                  <a:pt x="30182" y="3317"/>
                </a:lnTo>
                <a:lnTo>
                  <a:pt x="29383" y="2800"/>
                </a:lnTo>
                <a:lnTo>
                  <a:pt x="28583" y="2329"/>
                </a:lnTo>
                <a:lnTo>
                  <a:pt x="27736" y="1906"/>
                </a:lnTo>
                <a:lnTo>
                  <a:pt x="26889" y="1529"/>
                </a:lnTo>
                <a:lnTo>
                  <a:pt x="25995" y="1176"/>
                </a:lnTo>
                <a:lnTo>
                  <a:pt x="25101" y="871"/>
                </a:lnTo>
                <a:lnTo>
                  <a:pt x="24184" y="612"/>
                </a:lnTo>
                <a:lnTo>
                  <a:pt x="23243" y="400"/>
                </a:lnTo>
                <a:lnTo>
                  <a:pt x="22302" y="235"/>
                </a:lnTo>
                <a:lnTo>
                  <a:pt x="21337" y="94"/>
                </a:lnTo>
                <a:lnTo>
                  <a:pt x="20349" y="24"/>
                </a:lnTo>
                <a:lnTo>
                  <a:pt x="19361" y="0"/>
                </a:lnTo>
                <a:close/>
              </a:path>
            </a:pathLst>
          </a:cu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8527" y="392926"/>
            <a:ext cx="1693976" cy="4384408"/>
          </a:xfrm>
          <a:prstGeom prst="rect">
            <a:avLst/>
          </a:prstGeom>
        </p:spPr>
      </p:pic>
      <p:sp>
        <p:nvSpPr>
          <p:cNvPr id="7" name="Freeform 5"/>
          <p:cNvSpPr>
            <a:spLocks/>
          </p:cNvSpPr>
          <p:nvPr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p39"/>
          <p:cNvSpPr txBox="1">
            <a:spLocks noGrp="1"/>
          </p:cNvSpPr>
          <p:nvPr>
            <p:ph type="title"/>
          </p:nvPr>
        </p:nvSpPr>
        <p:spPr>
          <a:xfrm>
            <a:off x="1712245" y="2034860"/>
            <a:ext cx="5779800" cy="143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300,000</a:t>
            </a:r>
            <a:endParaRPr dirty="0"/>
          </a:p>
        </p:txBody>
      </p:sp>
      <p:sp>
        <p:nvSpPr>
          <p:cNvPr id="1214" name="Google Shape;1214;p39"/>
          <p:cNvSpPr txBox="1">
            <a:spLocks noGrp="1"/>
          </p:cNvSpPr>
          <p:nvPr>
            <p:ph type="subTitle" idx="1"/>
          </p:nvPr>
        </p:nvSpPr>
        <p:spPr>
          <a:xfrm>
            <a:off x="1973245" y="3464961"/>
            <a:ext cx="5257800" cy="4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Mercury is the closest planet to the Sun and the smallest one in the Solar System</a:t>
            </a:r>
            <a:endParaRPr sz="160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4116" y="492506"/>
            <a:ext cx="877024" cy="1542353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40"/>
          <p:cNvSpPr txBox="1">
            <a:spLocks noGrp="1"/>
          </p:cNvSpPr>
          <p:nvPr>
            <p:ph type="body" idx="1"/>
          </p:nvPr>
        </p:nvSpPr>
        <p:spPr>
          <a:xfrm>
            <a:off x="803661" y="0"/>
            <a:ext cx="77175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bg1"/>
                </a:solidFill>
              </a:rPr>
              <a:t>A Picture is Worth a Thousand Words </a:t>
            </a:r>
            <a:endParaRPr sz="2000" dirty="0">
              <a:solidFill>
                <a:schemeClr val="bg1"/>
              </a:solidFill>
            </a:endParaRPr>
          </a:p>
        </p:txBody>
      </p:sp>
      <p:grpSp>
        <p:nvGrpSpPr>
          <p:cNvPr id="1220" name="Google Shape;1220;p40"/>
          <p:cNvGrpSpPr/>
          <p:nvPr/>
        </p:nvGrpSpPr>
        <p:grpSpPr>
          <a:xfrm flipH="1">
            <a:off x="501123" y="992590"/>
            <a:ext cx="440824" cy="265808"/>
            <a:chOff x="1863856" y="3453371"/>
            <a:chExt cx="326222" cy="196705"/>
          </a:xfrm>
        </p:grpSpPr>
        <p:sp>
          <p:nvSpPr>
            <p:cNvPr id="1221" name="Google Shape;1221;p40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extrusionOk="0">
                  <a:moveTo>
                    <a:pt x="5293" y="0"/>
                  </a:moveTo>
                  <a:lnTo>
                    <a:pt x="5035" y="24"/>
                  </a:lnTo>
                  <a:lnTo>
                    <a:pt x="4776" y="71"/>
                  </a:lnTo>
                  <a:lnTo>
                    <a:pt x="4541" y="142"/>
                  </a:lnTo>
                  <a:lnTo>
                    <a:pt x="4305" y="259"/>
                  </a:lnTo>
                  <a:lnTo>
                    <a:pt x="4117" y="400"/>
                  </a:lnTo>
                  <a:lnTo>
                    <a:pt x="3929" y="565"/>
                  </a:lnTo>
                  <a:lnTo>
                    <a:pt x="3764" y="753"/>
                  </a:lnTo>
                  <a:lnTo>
                    <a:pt x="3623" y="965"/>
                  </a:lnTo>
                  <a:lnTo>
                    <a:pt x="3388" y="800"/>
                  </a:lnTo>
                  <a:lnTo>
                    <a:pt x="3129" y="683"/>
                  </a:lnTo>
                  <a:lnTo>
                    <a:pt x="2847" y="612"/>
                  </a:lnTo>
                  <a:lnTo>
                    <a:pt x="2565" y="589"/>
                  </a:lnTo>
                  <a:lnTo>
                    <a:pt x="2400" y="589"/>
                  </a:lnTo>
                  <a:lnTo>
                    <a:pt x="2235" y="612"/>
                  </a:lnTo>
                  <a:lnTo>
                    <a:pt x="2071" y="659"/>
                  </a:lnTo>
                  <a:lnTo>
                    <a:pt x="1906" y="706"/>
                  </a:lnTo>
                  <a:lnTo>
                    <a:pt x="1765" y="777"/>
                  </a:lnTo>
                  <a:lnTo>
                    <a:pt x="1624" y="871"/>
                  </a:lnTo>
                  <a:lnTo>
                    <a:pt x="1506" y="965"/>
                  </a:lnTo>
                  <a:lnTo>
                    <a:pt x="1388" y="1083"/>
                  </a:lnTo>
                  <a:lnTo>
                    <a:pt x="1271" y="1200"/>
                  </a:lnTo>
                  <a:lnTo>
                    <a:pt x="1177" y="1318"/>
                  </a:lnTo>
                  <a:lnTo>
                    <a:pt x="1083" y="1459"/>
                  </a:lnTo>
                  <a:lnTo>
                    <a:pt x="1012" y="1600"/>
                  </a:lnTo>
                  <a:lnTo>
                    <a:pt x="965" y="1765"/>
                  </a:lnTo>
                  <a:lnTo>
                    <a:pt x="918" y="1929"/>
                  </a:lnTo>
                  <a:lnTo>
                    <a:pt x="894" y="2094"/>
                  </a:lnTo>
                  <a:lnTo>
                    <a:pt x="894" y="2259"/>
                  </a:lnTo>
                  <a:lnTo>
                    <a:pt x="918" y="2518"/>
                  </a:lnTo>
                  <a:lnTo>
                    <a:pt x="965" y="2776"/>
                  </a:lnTo>
                  <a:lnTo>
                    <a:pt x="589" y="2776"/>
                  </a:lnTo>
                  <a:lnTo>
                    <a:pt x="447" y="2823"/>
                  </a:lnTo>
                  <a:lnTo>
                    <a:pt x="330" y="2894"/>
                  </a:lnTo>
                  <a:lnTo>
                    <a:pt x="212" y="2988"/>
                  </a:lnTo>
                  <a:lnTo>
                    <a:pt x="118" y="3106"/>
                  </a:lnTo>
                  <a:lnTo>
                    <a:pt x="47" y="3223"/>
                  </a:lnTo>
                  <a:lnTo>
                    <a:pt x="0" y="3364"/>
                  </a:lnTo>
                  <a:lnTo>
                    <a:pt x="0" y="3506"/>
                  </a:lnTo>
                  <a:lnTo>
                    <a:pt x="0" y="3670"/>
                  </a:lnTo>
                  <a:lnTo>
                    <a:pt x="47" y="3811"/>
                  </a:lnTo>
                  <a:lnTo>
                    <a:pt x="118" y="3929"/>
                  </a:lnTo>
                  <a:lnTo>
                    <a:pt x="212" y="4047"/>
                  </a:lnTo>
                  <a:lnTo>
                    <a:pt x="330" y="4117"/>
                  </a:lnTo>
                  <a:lnTo>
                    <a:pt x="447" y="4188"/>
                  </a:lnTo>
                  <a:lnTo>
                    <a:pt x="589" y="4235"/>
                  </a:lnTo>
                  <a:lnTo>
                    <a:pt x="730" y="4258"/>
                  </a:lnTo>
                  <a:lnTo>
                    <a:pt x="7317" y="4258"/>
                  </a:lnTo>
                  <a:lnTo>
                    <a:pt x="7481" y="4235"/>
                  </a:lnTo>
                  <a:lnTo>
                    <a:pt x="7622" y="4188"/>
                  </a:lnTo>
                  <a:lnTo>
                    <a:pt x="7740" y="4117"/>
                  </a:lnTo>
                  <a:lnTo>
                    <a:pt x="7858" y="4047"/>
                  </a:lnTo>
                  <a:lnTo>
                    <a:pt x="7928" y="3929"/>
                  </a:lnTo>
                  <a:lnTo>
                    <a:pt x="7999" y="3811"/>
                  </a:lnTo>
                  <a:lnTo>
                    <a:pt x="8046" y="3670"/>
                  </a:lnTo>
                  <a:lnTo>
                    <a:pt x="8069" y="3506"/>
                  </a:lnTo>
                  <a:lnTo>
                    <a:pt x="8046" y="3364"/>
                  </a:lnTo>
                  <a:lnTo>
                    <a:pt x="7999" y="3223"/>
                  </a:lnTo>
                  <a:lnTo>
                    <a:pt x="7928" y="3106"/>
                  </a:lnTo>
                  <a:lnTo>
                    <a:pt x="7858" y="2988"/>
                  </a:lnTo>
                  <a:lnTo>
                    <a:pt x="7740" y="2894"/>
                  </a:lnTo>
                  <a:lnTo>
                    <a:pt x="7622" y="2823"/>
                  </a:lnTo>
                  <a:lnTo>
                    <a:pt x="7481" y="2776"/>
                  </a:lnTo>
                  <a:lnTo>
                    <a:pt x="7058" y="2776"/>
                  </a:lnTo>
                  <a:lnTo>
                    <a:pt x="7128" y="2588"/>
                  </a:lnTo>
                  <a:lnTo>
                    <a:pt x="7199" y="2376"/>
                  </a:lnTo>
                  <a:lnTo>
                    <a:pt x="7222" y="2165"/>
                  </a:lnTo>
                  <a:lnTo>
                    <a:pt x="7246" y="1953"/>
                  </a:lnTo>
                  <a:lnTo>
                    <a:pt x="7222" y="1741"/>
                  </a:lnTo>
                  <a:lnTo>
                    <a:pt x="7199" y="1553"/>
                  </a:lnTo>
                  <a:lnTo>
                    <a:pt x="7152" y="1365"/>
                  </a:lnTo>
                  <a:lnTo>
                    <a:pt x="7081" y="1177"/>
                  </a:lnTo>
                  <a:lnTo>
                    <a:pt x="7011" y="1012"/>
                  </a:lnTo>
                  <a:lnTo>
                    <a:pt x="6893" y="847"/>
                  </a:lnTo>
                  <a:lnTo>
                    <a:pt x="6799" y="706"/>
                  </a:lnTo>
                  <a:lnTo>
                    <a:pt x="6658" y="565"/>
                  </a:lnTo>
                  <a:lnTo>
                    <a:pt x="6517" y="447"/>
                  </a:lnTo>
                  <a:lnTo>
                    <a:pt x="6376" y="330"/>
                  </a:lnTo>
                  <a:lnTo>
                    <a:pt x="6211" y="236"/>
                  </a:lnTo>
                  <a:lnTo>
                    <a:pt x="6046" y="142"/>
                  </a:lnTo>
                  <a:lnTo>
                    <a:pt x="5858" y="95"/>
                  </a:lnTo>
                  <a:lnTo>
                    <a:pt x="5670" y="48"/>
                  </a:lnTo>
                  <a:lnTo>
                    <a:pt x="54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0"/>
            <p:cNvSpPr/>
            <p:nvPr/>
          </p:nvSpPr>
          <p:spPr>
            <a:xfrm>
              <a:off x="1890227" y="3584480"/>
              <a:ext cx="274259" cy="40000"/>
            </a:xfrm>
            <a:custGeom>
              <a:avLst/>
              <a:gdLst/>
              <a:ahLst/>
              <a:cxnLst/>
              <a:rect l="l" t="t" r="r" b="b"/>
              <a:pathLst>
                <a:path w="8070" h="1177" extrusionOk="0">
                  <a:moveTo>
                    <a:pt x="142" y="0"/>
                  </a:moveTo>
                  <a:lnTo>
                    <a:pt x="71" y="94"/>
                  </a:lnTo>
                  <a:lnTo>
                    <a:pt x="24" y="188"/>
                  </a:lnTo>
                  <a:lnTo>
                    <a:pt x="0" y="306"/>
                  </a:lnTo>
                  <a:lnTo>
                    <a:pt x="0" y="424"/>
                  </a:lnTo>
                  <a:lnTo>
                    <a:pt x="0" y="588"/>
                  </a:lnTo>
                  <a:lnTo>
                    <a:pt x="47" y="729"/>
                  </a:lnTo>
                  <a:lnTo>
                    <a:pt x="118" y="847"/>
                  </a:lnTo>
                  <a:lnTo>
                    <a:pt x="212" y="965"/>
                  </a:lnTo>
                  <a:lnTo>
                    <a:pt x="330" y="1035"/>
                  </a:lnTo>
                  <a:lnTo>
                    <a:pt x="447" y="1106"/>
                  </a:lnTo>
                  <a:lnTo>
                    <a:pt x="589" y="1153"/>
                  </a:lnTo>
                  <a:lnTo>
                    <a:pt x="730" y="1176"/>
                  </a:lnTo>
                  <a:lnTo>
                    <a:pt x="7317" y="1176"/>
                  </a:lnTo>
                  <a:lnTo>
                    <a:pt x="7481" y="1153"/>
                  </a:lnTo>
                  <a:lnTo>
                    <a:pt x="7599" y="1106"/>
                  </a:lnTo>
                  <a:lnTo>
                    <a:pt x="7740" y="1035"/>
                  </a:lnTo>
                  <a:lnTo>
                    <a:pt x="7858" y="965"/>
                  </a:lnTo>
                  <a:lnTo>
                    <a:pt x="7928" y="847"/>
                  </a:lnTo>
                  <a:lnTo>
                    <a:pt x="7999" y="729"/>
                  </a:lnTo>
                  <a:lnTo>
                    <a:pt x="8046" y="588"/>
                  </a:lnTo>
                  <a:lnTo>
                    <a:pt x="8069" y="424"/>
                  </a:lnTo>
                  <a:lnTo>
                    <a:pt x="8046" y="306"/>
                  </a:lnTo>
                  <a:lnTo>
                    <a:pt x="8022" y="188"/>
                  </a:lnTo>
                  <a:lnTo>
                    <a:pt x="7975" y="94"/>
                  </a:lnTo>
                  <a:lnTo>
                    <a:pt x="7928" y="0"/>
                  </a:lnTo>
                  <a:lnTo>
                    <a:pt x="7811" y="118"/>
                  </a:lnTo>
                  <a:lnTo>
                    <a:pt x="7669" y="212"/>
                  </a:lnTo>
                  <a:lnTo>
                    <a:pt x="7505" y="282"/>
                  </a:lnTo>
                  <a:lnTo>
                    <a:pt x="565" y="282"/>
                  </a:lnTo>
                  <a:lnTo>
                    <a:pt x="400" y="212"/>
                  </a:lnTo>
                  <a:lnTo>
                    <a:pt x="259" y="11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0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extrusionOk="0">
                  <a:moveTo>
                    <a:pt x="6258" y="776"/>
                  </a:moveTo>
                  <a:lnTo>
                    <a:pt x="6446" y="824"/>
                  </a:lnTo>
                  <a:lnTo>
                    <a:pt x="6634" y="871"/>
                  </a:lnTo>
                  <a:lnTo>
                    <a:pt x="6822" y="918"/>
                  </a:lnTo>
                  <a:lnTo>
                    <a:pt x="6987" y="1012"/>
                  </a:lnTo>
                  <a:lnTo>
                    <a:pt x="7152" y="1106"/>
                  </a:lnTo>
                  <a:lnTo>
                    <a:pt x="7293" y="1223"/>
                  </a:lnTo>
                  <a:lnTo>
                    <a:pt x="7434" y="1341"/>
                  </a:lnTo>
                  <a:lnTo>
                    <a:pt x="7575" y="1482"/>
                  </a:lnTo>
                  <a:lnTo>
                    <a:pt x="7669" y="1623"/>
                  </a:lnTo>
                  <a:lnTo>
                    <a:pt x="7787" y="1788"/>
                  </a:lnTo>
                  <a:lnTo>
                    <a:pt x="7857" y="1953"/>
                  </a:lnTo>
                  <a:lnTo>
                    <a:pt x="7928" y="2141"/>
                  </a:lnTo>
                  <a:lnTo>
                    <a:pt x="7975" y="2329"/>
                  </a:lnTo>
                  <a:lnTo>
                    <a:pt x="7998" y="2517"/>
                  </a:lnTo>
                  <a:lnTo>
                    <a:pt x="8022" y="2729"/>
                  </a:lnTo>
                  <a:lnTo>
                    <a:pt x="7998" y="2941"/>
                  </a:lnTo>
                  <a:lnTo>
                    <a:pt x="7975" y="3152"/>
                  </a:lnTo>
                  <a:lnTo>
                    <a:pt x="7904" y="3364"/>
                  </a:lnTo>
                  <a:lnTo>
                    <a:pt x="7834" y="3552"/>
                  </a:lnTo>
                  <a:lnTo>
                    <a:pt x="8257" y="3552"/>
                  </a:lnTo>
                  <a:lnTo>
                    <a:pt x="8398" y="3599"/>
                  </a:lnTo>
                  <a:lnTo>
                    <a:pt x="8516" y="3670"/>
                  </a:lnTo>
                  <a:lnTo>
                    <a:pt x="8634" y="3764"/>
                  </a:lnTo>
                  <a:lnTo>
                    <a:pt x="8704" y="3882"/>
                  </a:lnTo>
                  <a:lnTo>
                    <a:pt x="8775" y="3999"/>
                  </a:lnTo>
                  <a:lnTo>
                    <a:pt x="8822" y="4140"/>
                  </a:lnTo>
                  <a:lnTo>
                    <a:pt x="8845" y="4282"/>
                  </a:lnTo>
                  <a:lnTo>
                    <a:pt x="8822" y="4446"/>
                  </a:lnTo>
                  <a:lnTo>
                    <a:pt x="8775" y="4587"/>
                  </a:lnTo>
                  <a:lnTo>
                    <a:pt x="8704" y="4705"/>
                  </a:lnTo>
                  <a:lnTo>
                    <a:pt x="8634" y="4823"/>
                  </a:lnTo>
                  <a:lnTo>
                    <a:pt x="8516" y="4893"/>
                  </a:lnTo>
                  <a:lnTo>
                    <a:pt x="8398" y="4964"/>
                  </a:lnTo>
                  <a:lnTo>
                    <a:pt x="8257" y="5011"/>
                  </a:lnTo>
                  <a:lnTo>
                    <a:pt x="8093" y="5034"/>
                  </a:lnTo>
                  <a:lnTo>
                    <a:pt x="1506" y="5034"/>
                  </a:lnTo>
                  <a:lnTo>
                    <a:pt x="1365" y="5011"/>
                  </a:lnTo>
                  <a:lnTo>
                    <a:pt x="1223" y="4964"/>
                  </a:lnTo>
                  <a:lnTo>
                    <a:pt x="1106" y="4893"/>
                  </a:lnTo>
                  <a:lnTo>
                    <a:pt x="988" y="4823"/>
                  </a:lnTo>
                  <a:lnTo>
                    <a:pt x="894" y="4705"/>
                  </a:lnTo>
                  <a:lnTo>
                    <a:pt x="823" y="4587"/>
                  </a:lnTo>
                  <a:lnTo>
                    <a:pt x="776" y="4446"/>
                  </a:lnTo>
                  <a:lnTo>
                    <a:pt x="776" y="4282"/>
                  </a:lnTo>
                  <a:lnTo>
                    <a:pt x="776" y="4140"/>
                  </a:lnTo>
                  <a:lnTo>
                    <a:pt x="823" y="3999"/>
                  </a:lnTo>
                  <a:lnTo>
                    <a:pt x="894" y="3882"/>
                  </a:lnTo>
                  <a:lnTo>
                    <a:pt x="988" y="3764"/>
                  </a:lnTo>
                  <a:lnTo>
                    <a:pt x="1106" y="3670"/>
                  </a:lnTo>
                  <a:lnTo>
                    <a:pt x="1223" y="3599"/>
                  </a:lnTo>
                  <a:lnTo>
                    <a:pt x="1365" y="3552"/>
                  </a:lnTo>
                  <a:lnTo>
                    <a:pt x="1741" y="3552"/>
                  </a:lnTo>
                  <a:lnTo>
                    <a:pt x="1694" y="3294"/>
                  </a:lnTo>
                  <a:lnTo>
                    <a:pt x="1670" y="3035"/>
                  </a:lnTo>
                  <a:lnTo>
                    <a:pt x="1670" y="2870"/>
                  </a:lnTo>
                  <a:lnTo>
                    <a:pt x="1694" y="2705"/>
                  </a:lnTo>
                  <a:lnTo>
                    <a:pt x="1741" y="2541"/>
                  </a:lnTo>
                  <a:lnTo>
                    <a:pt x="1788" y="2376"/>
                  </a:lnTo>
                  <a:lnTo>
                    <a:pt x="1859" y="2235"/>
                  </a:lnTo>
                  <a:lnTo>
                    <a:pt x="1953" y="2094"/>
                  </a:lnTo>
                  <a:lnTo>
                    <a:pt x="2047" y="1976"/>
                  </a:lnTo>
                  <a:lnTo>
                    <a:pt x="2164" y="1859"/>
                  </a:lnTo>
                  <a:lnTo>
                    <a:pt x="2282" y="1741"/>
                  </a:lnTo>
                  <a:lnTo>
                    <a:pt x="2400" y="1647"/>
                  </a:lnTo>
                  <a:lnTo>
                    <a:pt x="2541" y="1553"/>
                  </a:lnTo>
                  <a:lnTo>
                    <a:pt x="2682" y="1482"/>
                  </a:lnTo>
                  <a:lnTo>
                    <a:pt x="2847" y="1435"/>
                  </a:lnTo>
                  <a:lnTo>
                    <a:pt x="3011" y="1388"/>
                  </a:lnTo>
                  <a:lnTo>
                    <a:pt x="3176" y="1365"/>
                  </a:lnTo>
                  <a:lnTo>
                    <a:pt x="3341" y="1365"/>
                  </a:lnTo>
                  <a:lnTo>
                    <a:pt x="3623" y="1388"/>
                  </a:lnTo>
                  <a:lnTo>
                    <a:pt x="3905" y="1459"/>
                  </a:lnTo>
                  <a:lnTo>
                    <a:pt x="4164" y="1576"/>
                  </a:lnTo>
                  <a:lnTo>
                    <a:pt x="4399" y="1741"/>
                  </a:lnTo>
                  <a:lnTo>
                    <a:pt x="4540" y="1529"/>
                  </a:lnTo>
                  <a:lnTo>
                    <a:pt x="4705" y="1341"/>
                  </a:lnTo>
                  <a:lnTo>
                    <a:pt x="4893" y="1176"/>
                  </a:lnTo>
                  <a:lnTo>
                    <a:pt x="5081" y="1035"/>
                  </a:lnTo>
                  <a:lnTo>
                    <a:pt x="5317" y="918"/>
                  </a:lnTo>
                  <a:lnTo>
                    <a:pt x="5552" y="847"/>
                  </a:lnTo>
                  <a:lnTo>
                    <a:pt x="5811" y="800"/>
                  </a:lnTo>
                  <a:lnTo>
                    <a:pt x="6069" y="776"/>
                  </a:lnTo>
                  <a:close/>
                  <a:moveTo>
                    <a:pt x="6069" y="0"/>
                  </a:move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0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fill="none" extrusionOk="0">
                  <a:moveTo>
                    <a:pt x="5293" y="0"/>
                  </a:moveTo>
                  <a:lnTo>
                    <a:pt x="5293" y="0"/>
                  </a:lnTo>
                  <a:lnTo>
                    <a:pt x="5482" y="0"/>
                  </a:lnTo>
                  <a:lnTo>
                    <a:pt x="5670" y="48"/>
                  </a:lnTo>
                  <a:lnTo>
                    <a:pt x="5858" y="95"/>
                  </a:lnTo>
                  <a:lnTo>
                    <a:pt x="6046" y="142"/>
                  </a:lnTo>
                  <a:lnTo>
                    <a:pt x="6211" y="236"/>
                  </a:lnTo>
                  <a:lnTo>
                    <a:pt x="6376" y="330"/>
                  </a:lnTo>
                  <a:lnTo>
                    <a:pt x="6517" y="447"/>
                  </a:lnTo>
                  <a:lnTo>
                    <a:pt x="6658" y="565"/>
                  </a:lnTo>
                  <a:lnTo>
                    <a:pt x="6799" y="706"/>
                  </a:lnTo>
                  <a:lnTo>
                    <a:pt x="6893" y="847"/>
                  </a:lnTo>
                  <a:lnTo>
                    <a:pt x="7011" y="1012"/>
                  </a:lnTo>
                  <a:lnTo>
                    <a:pt x="7081" y="1177"/>
                  </a:lnTo>
                  <a:lnTo>
                    <a:pt x="7152" y="1365"/>
                  </a:lnTo>
                  <a:lnTo>
                    <a:pt x="7199" y="1553"/>
                  </a:lnTo>
                  <a:lnTo>
                    <a:pt x="7222" y="1741"/>
                  </a:lnTo>
                  <a:lnTo>
                    <a:pt x="7246" y="1953"/>
                  </a:lnTo>
                  <a:lnTo>
                    <a:pt x="7246" y="1953"/>
                  </a:lnTo>
                  <a:lnTo>
                    <a:pt x="7222" y="2165"/>
                  </a:lnTo>
                  <a:lnTo>
                    <a:pt x="7199" y="2376"/>
                  </a:lnTo>
                  <a:lnTo>
                    <a:pt x="7128" y="2588"/>
                  </a:lnTo>
                  <a:lnTo>
                    <a:pt x="7058" y="2776"/>
                  </a:lnTo>
                  <a:lnTo>
                    <a:pt x="7317" y="2776"/>
                  </a:lnTo>
                  <a:lnTo>
                    <a:pt x="7317" y="2776"/>
                  </a:lnTo>
                  <a:lnTo>
                    <a:pt x="7481" y="2776"/>
                  </a:lnTo>
                  <a:lnTo>
                    <a:pt x="7622" y="2823"/>
                  </a:lnTo>
                  <a:lnTo>
                    <a:pt x="7740" y="2894"/>
                  </a:lnTo>
                  <a:lnTo>
                    <a:pt x="7858" y="2988"/>
                  </a:lnTo>
                  <a:lnTo>
                    <a:pt x="7928" y="3106"/>
                  </a:lnTo>
                  <a:lnTo>
                    <a:pt x="7999" y="3223"/>
                  </a:lnTo>
                  <a:lnTo>
                    <a:pt x="8046" y="3364"/>
                  </a:lnTo>
                  <a:lnTo>
                    <a:pt x="8069" y="3506"/>
                  </a:lnTo>
                  <a:lnTo>
                    <a:pt x="8069" y="3506"/>
                  </a:lnTo>
                  <a:lnTo>
                    <a:pt x="8046" y="3670"/>
                  </a:lnTo>
                  <a:lnTo>
                    <a:pt x="7999" y="3811"/>
                  </a:lnTo>
                  <a:lnTo>
                    <a:pt x="7928" y="3929"/>
                  </a:lnTo>
                  <a:lnTo>
                    <a:pt x="7858" y="4047"/>
                  </a:lnTo>
                  <a:lnTo>
                    <a:pt x="7740" y="4117"/>
                  </a:lnTo>
                  <a:lnTo>
                    <a:pt x="7622" y="4188"/>
                  </a:lnTo>
                  <a:lnTo>
                    <a:pt x="7481" y="4235"/>
                  </a:lnTo>
                  <a:lnTo>
                    <a:pt x="7317" y="4258"/>
                  </a:lnTo>
                  <a:lnTo>
                    <a:pt x="730" y="4258"/>
                  </a:lnTo>
                  <a:lnTo>
                    <a:pt x="730" y="4258"/>
                  </a:lnTo>
                  <a:lnTo>
                    <a:pt x="589" y="4235"/>
                  </a:lnTo>
                  <a:lnTo>
                    <a:pt x="447" y="4188"/>
                  </a:lnTo>
                  <a:lnTo>
                    <a:pt x="330" y="4117"/>
                  </a:lnTo>
                  <a:lnTo>
                    <a:pt x="212" y="4047"/>
                  </a:lnTo>
                  <a:lnTo>
                    <a:pt x="118" y="3929"/>
                  </a:lnTo>
                  <a:lnTo>
                    <a:pt x="47" y="3811"/>
                  </a:lnTo>
                  <a:lnTo>
                    <a:pt x="0" y="3670"/>
                  </a:lnTo>
                  <a:lnTo>
                    <a:pt x="0" y="3506"/>
                  </a:lnTo>
                  <a:lnTo>
                    <a:pt x="0" y="3506"/>
                  </a:lnTo>
                  <a:lnTo>
                    <a:pt x="0" y="3364"/>
                  </a:lnTo>
                  <a:lnTo>
                    <a:pt x="47" y="3223"/>
                  </a:lnTo>
                  <a:lnTo>
                    <a:pt x="118" y="3106"/>
                  </a:lnTo>
                  <a:lnTo>
                    <a:pt x="212" y="2988"/>
                  </a:lnTo>
                  <a:lnTo>
                    <a:pt x="330" y="2894"/>
                  </a:lnTo>
                  <a:lnTo>
                    <a:pt x="447" y="2823"/>
                  </a:lnTo>
                  <a:lnTo>
                    <a:pt x="589" y="2776"/>
                  </a:lnTo>
                  <a:lnTo>
                    <a:pt x="730" y="2776"/>
                  </a:lnTo>
                  <a:lnTo>
                    <a:pt x="965" y="2776"/>
                  </a:lnTo>
                  <a:lnTo>
                    <a:pt x="965" y="2776"/>
                  </a:lnTo>
                  <a:lnTo>
                    <a:pt x="918" y="2518"/>
                  </a:lnTo>
                  <a:lnTo>
                    <a:pt x="894" y="2259"/>
                  </a:lnTo>
                  <a:lnTo>
                    <a:pt x="894" y="2259"/>
                  </a:lnTo>
                  <a:lnTo>
                    <a:pt x="894" y="2094"/>
                  </a:lnTo>
                  <a:lnTo>
                    <a:pt x="918" y="1929"/>
                  </a:lnTo>
                  <a:lnTo>
                    <a:pt x="965" y="1765"/>
                  </a:lnTo>
                  <a:lnTo>
                    <a:pt x="1012" y="1600"/>
                  </a:lnTo>
                  <a:lnTo>
                    <a:pt x="1083" y="1459"/>
                  </a:lnTo>
                  <a:lnTo>
                    <a:pt x="1177" y="1318"/>
                  </a:lnTo>
                  <a:lnTo>
                    <a:pt x="1271" y="1200"/>
                  </a:lnTo>
                  <a:lnTo>
                    <a:pt x="1388" y="1083"/>
                  </a:lnTo>
                  <a:lnTo>
                    <a:pt x="1506" y="965"/>
                  </a:lnTo>
                  <a:lnTo>
                    <a:pt x="1624" y="871"/>
                  </a:lnTo>
                  <a:lnTo>
                    <a:pt x="1765" y="777"/>
                  </a:lnTo>
                  <a:lnTo>
                    <a:pt x="1906" y="706"/>
                  </a:lnTo>
                  <a:lnTo>
                    <a:pt x="2071" y="659"/>
                  </a:lnTo>
                  <a:lnTo>
                    <a:pt x="2235" y="612"/>
                  </a:lnTo>
                  <a:lnTo>
                    <a:pt x="2400" y="589"/>
                  </a:lnTo>
                  <a:lnTo>
                    <a:pt x="2565" y="589"/>
                  </a:lnTo>
                  <a:lnTo>
                    <a:pt x="2565" y="589"/>
                  </a:lnTo>
                  <a:lnTo>
                    <a:pt x="2847" y="612"/>
                  </a:lnTo>
                  <a:lnTo>
                    <a:pt x="3129" y="683"/>
                  </a:lnTo>
                  <a:lnTo>
                    <a:pt x="3388" y="800"/>
                  </a:lnTo>
                  <a:lnTo>
                    <a:pt x="3623" y="965"/>
                  </a:lnTo>
                  <a:lnTo>
                    <a:pt x="3623" y="965"/>
                  </a:lnTo>
                  <a:lnTo>
                    <a:pt x="3764" y="753"/>
                  </a:lnTo>
                  <a:lnTo>
                    <a:pt x="3929" y="565"/>
                  </a:lnTo>
                  <a:lnTo>
                    <a:pt x="4117" y="400"/>
                  </a:lnTo>
                  <a:lnTo>
                    <a:pt x="4305" y="259"/>
                  </a:lnTo>
                  <a:lnTo>
                    <a:pt x="4541" y="142"/>
                  </a:lnTo>
                  <a:lnTo>
                    <a:pt x="4776" y="71"/>
                  </a:lnTo>
                  <a:lnTo>
                    <a:pt x="5035" y="24"/>
                  </a:lnTo>
                  <a:lnTo>
                    <a:pt x="52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0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fill="none" extrusionOk="0">
                  <a:moveTo>
                    <a:pt x="6069" y="0"/>
                  </a:moveTo>
                  <a:lnTo>
                    <a:pt x="6069" y="0"/>
                  </a:ln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093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lnTo>
                    <a:pt x="60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" name="Google Shape;1226;p40"/>
          <p:cNvGrpSpPr/>
          <p:nvPr/>
        </p:nvGrpSpPr>
        <p:grpSpPr>
          <a:xfrm flipH="1">
            <a:off x="8204466" y="2753686"/>
            <a:ext cx="440824" cy="265808"/>
            <a:chOff x="800570" y="3069626"/>
            <a:chExt cx="326222" cy="196705"/>
          </a:xfrm>
        </p:grpSpPr>
        <p:sp>
          <p:nvSpPr>
            <p:cNvPr id="1227" name="Google Shape;1227;p40"/>
            <p:cNvSpPr/>
            <p:nvPr/>
          </p:nvSpPr>
          <p:spPr>
            <a:xfrm>
              <a:off x="826160" y="3095216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extrusionOk="0">
                  <a:moveTo>
                    <a:pt x="5294" y="0"/>
                  </a:moveTo>
                  <a:lnTo>
                    <a:pt x="5035" y="24"/>
                  </a:lnTo>
                  <a:lnTo>
                    <a:pt x="4800" y="71"/>
                  </a:lnTo>
                  <a:lnTo>
                    <a:pt x="4541" y="165"/>
                  </a:lnTo>
                  <a:lnTo>
                    <a:pt x="4329" y="259"/>
                  </a:lnTo>
                  <a:lnTo>
                    <a:pt x="4117" y="400"/>
                  </a:lnTo>
                  <a:lnTo>
                    <a:pt x="3929" y="565"/>
                  </a:lnTo>
                  <a:lnTo>
                    <a:pt x="3764" y="753"/>
                  </a:lnTo>
                  <a:lnTo>
                    <a:pt x="3623" y="965"/>
                  </a:lnTo>
                  <a:lnTo>
                    <a:pt x="3412" y="800"/>
                  </a:lnTo>
                  <a:lnTo>
                    <a:pt x="3153" y="682"/>
                  </a:lnTo>
                  <a:lnTo>
                    <a:pt x="2871" y="612"/>
                  </a:lnTo>
                  <a:lnTo>
                    <a:pt x="2588" y="588"/>
                  </a:lnTo>
                  <a:lnTo>
                    <a:pt x="2400" y="588"/>
                  </a:lnTo>
                  <a:lnTo>
                    <a:pt x="2235" y="635"/>
                  </a:lnTo>
                  <a:lnTo>
                    <a:pt x="2094" y="659"/>
                  </a:lnTo>
                  <a:lnTo>
                    <a:pt x="1930" y="730"/>
                  </a:lnTo>
                  <a:lnTo>
                    <a:pt x="1788" y="800"/>
                  </a:lnTo>
                  <a:lnTo>
                    <a:pt x="1647" y="871"/>
                  </a:lnTo>
                  <a:lnTo>
                    <a:pt x="1506" y="965"/>
                  </a:lnTo>
                  <a:lnTo>
                    <a:pt x="1388" y="1082"/>
                  </a:lnTo>
                  <a:lnTo>
                    <a:pt x="1294" y="1200"/>
                  </a:lnTo>
                  <a:lnTo>
                    <a:pt x="1200" y="1341"/>
                  </a:lnTo>
                  <a:lnTo>
                    <a:pt x="1106" y="1459"/>
                  </a:lnTo>
                  <a:lnTo>
                    <a:pt x="1036" y="1623"/>
                  </a:lnTo>
                  <a:lnTo>
                    <a:pt x="989" y="1765"/>
                  </a:lnTo>
                  <a:lnTo>
                    <a:pt x="942" y="1929"/>
                  </a:lnTo>
                  <a:lnTo>
                    <a:pt x="918" y="2094"/>
                  </a:lnTo>
                  <a:lnTo>
                    <a:pt x="894" y="2259"/>
                  </a:lnTo>
                  <a:lnTo>
                    <a:pt x="918" y="2517"/>
                  </a:lnTo>
                  <a:lnTo>
                    <a:pt x="989" y="2776"/>
                  </a:lnTo>
                  <a:lnTo>
                    <a:pt x="753" y="2776"/>
                  </a:lnTo>
                  <a:lnTo>
                    <a:pt x="589" y="2800"/>
                  </a:lnTo>
                  <a:lnTo>
                    <a:pt x="471" y="2847"/>
                  </a:lnTo>
                  <a:lnTo>
                    <a:pt x="330" y="2894"/>
                  </a:lnTo>
                  <a:lnTo>
                    <a:pt x="236" y="2988"/>
                  </a:lnTo>
                  <a:lnTo>
                    <a:pt x="142" y="3105"/>
                  </a:lnTo>
                  <a:lnTo>
                    <a:pt x="71" y="3223"/>
                  </a:lnTo>
                  <a:lnTo>
                    <a:pt x="24" y="3364"/>
                  </a:lnTo>
                  <a:lnTo>
                    <a:pt x="1" y="3529"/>
                  </a:lnTo>
                  <a:lnTo>
                    <a:pt x="24" y="3670"/>
                  </a:lnTo>
                  <a:lnTo>
                    <a:pt x="71" y="3811"/>
                  </a:lnTo>
                  <a:lnTo>
                    <a:pt x="142" y="3929"/>
                  </a:lnTo>
                  <a:lnTo>
                    <a:pt x="236" y="4046"/>
                  </a:lnTo>
                  <a:lnTo>
                    <a:pt x="330" y="4141"/>
                  </a:lnTo>
                  <a:lnTo>
                    <a:pt x="471" y="4211"/>
                  </a:lnTo>
                  <a:lnTo>
                    <a:pt x="589" y="4235"/>
                  </a:lnTo>
                  <a:lnTo>
                    <a:pt x="753" y="4258"/>
                  </a:lnTo>
                  <a:lnTo>
                    <a:pt x="7340" y="4258"/>
                  </a:lnTo>
                  <a:lnTo>
                    <a:pt x="7481" y="4235"/>
                  </a:lnTo>
                  <a:lnTo>
                    <a:pt x="7622" y="4211"/>
                  </a:lnTo>
                  <a:lnTo>
                    <a:pt x="7740" y="4141"/>
                  </a:lnTo>
                  <a:lnTo>
                    <a:pt x="7858" y="4046"/>
                  </a:lnTo>
                  <a:lnTo>
                    <a:pt x="7952" y="3929"/>
                  </a:lnTo>
                  <a:lnTo>
                    <a:pt x="8022" y="3811"/>
                  </a:lnTo>
                  <a:lnTo>
                    <a:pt x="8069" y="3670"/>
                  </a:lnTo>
                  <a:lnTo>
                    <a:pt x="8069" y="3529"/>
                  </a:lnTo>
                  <a:lnTo>
                    <a:pt x="8069" y="3364"/>
                  </a:lnTo>
                  <a:lnTo>
                    <a:pt x="8022" y="3223"/>
                  </a:lnTo>
                  <a:lnTo>
                    <a:pt x="7952" y="3105"/>
                  </a:lnTo>
                  <a:lnTo>
                    <a:pt x="7858" y="2988"/>
                  </a:lnTo>
                  <a:lnTo>
                    <a:pt x="7740" y="2894"/>
                  </a:lnTo>
                  <a:lnTo>
                    <a:pt x="7622" y="2847"/>
                  </a:lnTo>
                  <a:lnTo>
                    <a:pt x="7481" y="2800"/>
                  </a:lnTo>
                  <a:lnTo>
                    <a:pt x="7340" y="2776"/>
                  </a:lnTo>
                  <a:lnTo>
                    <a:pt x="7058" y="2776"/>
                  </a:lnTo>
                  <a:lnTo>
                    <a:pt x="7152" y="2588"/>
                  </a:lnTo>
                  <a:lnTo>
                    <a:pt x="7199" y="2376"/>
                  </a:lnTo>
                  <a:lnTo>
                    <a:pt x="7246" y="2165"/>
                  </a:lnTo>
                  <a:lnTo>
                    <a:pt x="7246" y="1953"/>
                  </a:lnTo>
                  <a:lnTo>
                    <a:pt x="7246" y="1741"/>
                  </a:lnTo>
                  <a:lnTo>
                    <a:pt x="7223" y="1553"/>
                  </a:lnTo>
                  <a:lnTo>
                    <a:pt x="7152" y="1365"/>
                  </a:lnTo>
                  <a:lnTo>
                    <a:pt x="7105" y="1200"/>
                  </a:lnTo>
                  <a:lnTo>
                    <a:pt x="7011" y="1035"/>
                  </a:lnTo>
                  <a:lnTo>
                    <a:pt x="6917" y="871"/>
                  </a:lnTo>
                  <a:lnTo>
                    <a:pt x="6799" y="706"/>
                  </a:lnTo>
                  <a:lnTo>
                    <a:pt x="6681" y="565"/>
                  </a:lnTo>
                  <a:lnTo>
                    <a:pt x="6540" y="447"/>
                  </a:lnTo>
                  <a:lnTo>
                    <a:pt x="6399" y="330"/>
                  </a:lnTo>
                  <a:lnTo>
                    <a:pt x="6235" y="236"/>
                  </a:lnTo>
                  <a:lnTo>
                    <a:pt x="6070" y="165"/>
                  </a:lnTo>
                  <a:lnTo>
                    <a:pt x="5882" y="94"/>
                  </a:lnTo>
                  <a:lnTo>
                    <a:pt x="5693" y="47"/>
                  </a:lnTo>
                  <a:lnTo>
                    <a:pt x="5505" y="24"/>
                  </a:lnTo>
                  <a:lnTo>
                    <a:pt x="52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0"/>
            <p:cNvSpPr/>
            <p:nvPr/>
          </p:nvSpPr>
          <p:spPr>
            <a:xfrm>
              <a:off x="826160" y="3199920"/>
              <a:ext cx="274259" cy="40034"/>
            </a:xfrm>
            <a:custGeom>
              <a:avLst/>
              <a:gdLst/>
              <a:ahLst/>
              <a:cxnLst/>
              <a:rect l="l" t="t" r="r" b="b"/>
              <a:pathLst>
                <a:path w="8070" h="1178" extrusionOk="0">
                  <a:moveTo>
                    <a:pt x="142" y="1"/>
                  </a:moveTo>
                  <a:lnTo>
                    <a:pt x="95" y="95"/>
                  </a:lnTo>
                  <a:lnTo>
                    <a:pt x="48" y="213"/>
                  </a:lnTo>
                  <a:lnTo>
                    <a:pt x="24" y="307"/>
                  </a:lnTo>
                  <a:lnTo>
                    <a:pt x="1" y="448"/>
                  </a:lnTo>
                  <a:lnTo>
                    <a:pt x="24" y="589"/>
                  </a:lnTo>
                  <a:lnTo>
                    <a:pt x="71" y="730"/>
                  </a:lnTo>
                  <a:lnTo>
                    <a:pt x="142" y="848"/>
                  </a:lnTo>
                  <a:lnTo>
                    <a:pt x="212" y="965"/>
                  </a:lnTo>
                  <a:lnTo>
                    <a:pt x="330" y="1060"/>
                  </a:lnTo>
                  <a:lnTo>
                    <a:pt x="471" y="1130"/>
                  </a:lnTo>
                  <a:lnTo>
                    <a:pt x="589" y="1154"/>
                  </a:lnTo>
                  <a:lnTo>
                    <a:pt x="753" y="1177"/>
                  </a:lnTo>
                  <a:lnTo>
                    <a:pt x="7340" y="1177"/>
                  </a:lnTo>
                  <a:lnTo>
                    <a:pt x="7481" y="1154"/>
                  </a:lnTo>
                  <a:lnTo>
                    <a:pt x="7622" y="1130"/>
                  </a:lnTo>
                  <a:lnTo>
                    <a:pt x="7740" y="1060"/>
                  </a:lnTo>
                  <a:lnTo>
                    <a:pt x="7858" y="965"/>
                  </a:lnTo>
                  <a:lnTo>
                    <a:pt x="7952" y="848"/>
                  </a:lnTo>
                  <a:lnTo>
                    <a:pt x="8022" y="730"/>
                  </a:lnTo>
                  <a:lnTo>
                    <a:pt x="8069" y="589"/>
                  </a:lnTo>
                  <a:lnTo>
                    <a:pt x="8069" y="448"/>
                  </a:lnTo>
                  <a:lnTo>
                    <a:pt x="8069" y="307"/>
                  </a:lnTo>
                  <a:lnTo>
                    <a:pt x="8046" y="213"/>
                  </a:lnTo>
                  <a:lnTo>
                    <a:pt x="7999" y="95"/>
                  </a:lnTo>
                  <a:lnTo>
                    <a:pt x="7928" y="1"/>
                  </a:lnTo>
                  <a:lnTo>
                    <a:pt x="7811" y="119"/>
                  </a:lnTo>
                  <a:lnTo>
                    <a:pt x="7669" y="213"/>
                  </a:lnTo>
                  <a:lnTo>
                    <a:pt x="7505" y="283"/>
                  </a:lnTo>
                  <a:lnTo>
                    <a:pt x="7340" y="307"/>
                  </a:lnTo>
                  <a:lnTo>
                    <a:pt x="753" y="307"/>
                  </a:lnTo>
                  <a:lnTo>
                    <a:pt x="565" y="283"/>
                  </a:lnTo>
                  <a:lnTo>
                    <a:pt x="400" y="213"/>
                  </a:lnTo>
                  <a:lnTo>
                    <a:pt x="259" y="119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0"/>
            <p:cNvSpPr/>
            <p:nvPr/>
          </p:nvSpPr>
          <p:spPr>
            <a:xfrm>
              <a:off x="800570" y="3069626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extrusionOk="0">
                  <a:moveTo>
                    <a:pt x="6047" y="753"/>
                  </a:moveTo>
                  <a:lnTo>
                    <a:pt x="6258" y="777"/>
                  </a:lnTo>
                  <a:lnTo>
                    <a:pt x="6446" y="800"/>
                  </a:lnTo>
                  <a:lnTo>
                    <a:pt x="6635" y="847"/>
                  </a:lnTo>
                  <a:lnTo>
                    <a:pt x="6823" y="918"/>
                  </a:lnTo>
                  <a:lnTo>
                    <a:pt x="6988" y="989"/>
                  </a:lnTo>
                  <a:lnTo>
                    <a:pt x="7152" y="1083"/>
                  </a:lnTo>
                  <a:lnTo>
                    <a:pt x="7293" y="1200"/>
                  </a:lnTo>
                  <a:lnTo>
                    <a:pt x="7434" y="1318"/>
                  </a:lnTo>
                  <a:lnTo>
                    <a:pt x="7552" y="1459"/>
                  </a:lnTo>
                  <a:lnTo>
                    <a:pt x="7670" y="1624"/>
                  </a:lnTo>
                  <a:lnTo>
                    <a:pt x="7764" y="1788"/>
                  </a:lnTo>
                  <a:lnTo>
                    <a:pt x="7858" y="1953"/>
                  </a:lnTo>
                  <a:lnTo>
                    <a:pt x="7905" y="2118"/>
                  </a:lnTo>
                  <a:lnTo>
                    <a:pt x="7976" y="2306"/>
                  </a:lnTo>
                  <a:lnTo>
                    <a:pt x="7999" y="2494"/>
                  </a:lnTo>
                  <a:lnTo>
                    <a:pt x="7999" y="2706"/>
                  </a:lnTo>
                  <a:lnTo>
                    <a:pt x="7999" y="2918"/>
                  </a:lnTo>
                  <a:lnTo>
                    <a:pt x="7952" y="3129"/>
                  </a:lnTo>
                  <a:lnTo>
                    <a:pt x="7905" y="3341"/>
                  </a:lnTo>
                  <a:lnTo>
                    <a:pt x="7811" y="3529"/>
                  </a:lnTo>
                  <a:lnTo>
                    <a:pt x="8093" y="3529"/>
                  </a:lnTo>
                  <a:lnTo>
                    <a:pt x="8234" y="3553"/>
                  </a:lnTo>
                  <a:lnTo>
                    <a:pt x="8375" y="3600"/>
                  </a:lnTo>
                  <a:lnTo>
                    <a:pt x="8493" y="3647"/>
                  </a:lnTo>
                  <a:lnTo>
                    <a:pt x="8611" y="3741"/>
                  </a:lnTo>
                  <a:lnTo>
                    <a:pt x="8705" y="3858"/>
                  </a:lnTo>
                  <a:lnTo>
                    <a:pt x="8775" y="3976"/>
                  </a:lnTo>
                  <a:lnTo>
                    <a:pt x="8822" y="4117"/>
                  </a:lnTo>
                  <a:lnTo>
                    <a:pt x="8822" y="4282"/>
                  </a:lnTo>
                  <a:lnTo>
                    <a:pt x="8822" y="4423"/>
                  </a:lnTo>
                  <a:lnTo>
                    <a:pt x="8775" y="4564"/>
                  </a:lnTo>
                  <a:lnTo>
                    <a:pt x="8705" y="4682"/>
                  </a:lnTo>
                  <a:lnTo>
                    <a:pt x="8611" y="4799"/>
                  </a:lnTo>
                  <a:lnTo>
                    <a:pt x="8493" y="4894"/>
                  </a:lnTo>
                  <a:lnTo>
                    <a:pt x="8375" y="4964"/>
                  </a:lnTo>
                  <a:lnTo>
                    <a:pt x="8234" y="4988"/>
                  </a:lnTo>
                  <a:lnTo>
                    <a:pt x="8093" y="5011"/>
                  </a:lnTo>
                  <a:lnTo>
                    <a:pt x="1506" y="5011"/>
                  </a:lnTo>
                  <a:lnTo>
                    <a:pt x="1342" y="4988"/>
                  </a:lnTo>
                  <a:lnTo>
                    <a:pt x="1224" y="4964"/>
                  </a:lnTo>
                  <a:lnTo>
                    <a:pt x="1083" y="4894"/>
                  </a:lnTo>
                  <a:lnTo>
                    <a:pt x="989" y="4799"/>
                  </a:lnTo>
                  <a:lnTo>
                    <a:pt x="895" y="4682"/>
                  </a:lnTo>
                  <a:lnTo>
                    <a:pt x="824" y="4564"/>
                  </a:lnTo>
                  <a:lnTo>
                    <a:pt x="777" y="4423"/>
                  </a:lnTo>
                  <a:lnTo>
                    <a:pt x="754" y="4282"/>
                  </a:lnTo>
                  <a:lnTo>
                    <a:pt x="777" y="4117"/>
                  </a:lnTo>
                  <a:lnTo>
                    <a:pt x="824" y="3976"/>
                  </a:lnTo>
                  <a:lnTo>
                    <a:pt x="895" y="3858"/>
                  </a:lnTo>
                  <a:lnTo>
                    <a:pt x="989" y="3741"/>
                  </a:lnTo>
                  <a:lnTo>
                    <a:pt x="1083" y="3647"/>
                  </a:lnTo>
                  <a:lnTo>
                    <a:pt x="1224" y="3600"/>
                  </a:lnTo>
                  <a:lnTo>
                    <a:pt x="1342" y="3553"/>
                  </a:lnTo>
                  <a:lnTo>
                    <a:pt x="1506" y="3529"/>
                  </a:lnTo>
                  <a:lnTo>
                    <a:pt x="1742" y="3529"/>
                  </a:lnTo>
                  <a:lnTo>
                    <a:pt x="1671" y="3270"/>
                  </a:lnTo>
                  <a:lnTo>
                    <a:pt x="1647" y="3012"/>
                  </a:lnTo>
                  <a:lnTo>
                    <a:pt x="1671" y="2847"/>
                  </a:lnTo>
                  <a:lnTo>
                    <a:pt x="1695" y="2682"/>
                  </a:lnTo>
                  <a:lnTo>
                    <a:pt x="1742" y="2518"/>
                  </a:lnTo>
                  <a:lnTo>
                    <a:pt x="1789" y="2376"/>
                  </a:lnTo>
                  <a:lnTo>
                    <a:pt x="1859" y="2212"/>
                  </a:lnTo>
                  <a:lnTo>
                    <a:pt x="1953" y="2094"/>
                  </a:lnTo>
                  <a:lnTo>
                    <a:pt x="2047" y="1953"/>
                  </a:lnTo>
                  <a:lnTo>
                    <a:pt x="2141" y="1835"/>
                  </a:lnTo>
                  <a:lnTo>
                    <a:pt x="2259" y="1718"/>
                  </a:lnTo>
                  <a:lnTo>
                    <a:pt x="2400" y="1624"/>
                  </a:lnTo>
                  <a:lnTo>
                    <a:pt x="2541" y="1553"/>
                  </a:lnTo>
                  <a:lnTo>
                    <a:pt x="2683" y="1483"/>
                  </a:lnTo>
                  <a:lnTo>
                    <a:pt x="2847" y="1412"/>
                  </a:lnTo>
                  <a:lnTo>
                    <a:pt x="2988" y="1388"/>
                  </a:lnTo>
                  <a:lnTo>
                    <a:pt x="3153" y="1341"/>
                  </a:lnTo>
                  <a:lnTo>
                    <a:pt x="3341" y="1341"/>
                  </a:lnTo>
                  <a:lnTo>
                    <a:pt x="3624" y="1365"/>
                  </a:lnTo>
                  <a:lnTo>
                    <a:pt x="3906" y="1435"/>
                  </a:lnTo>
                  <a:lnTo>
                    <a:pt x="4165" y="1553"/>
                  </a:lnTo>
                  <a:lnTo>
                    <a:pt x="4376" y="1718"/>
                  </a:lnTo>
                  <a:lnTo>
                    <a:pt x="4517" y="1506"/>
                  </a:lnTo>
                  <a:lnTo>
                    <a:pt x="4682" y="1318"/>
                  </a:lnTo>
                  <a:lnTo>
                    <a:pt x="4870" y="1153"/>
                  </a:lnTo>
                  <a:lnTo>
                    <a:pt x="5082" y="1012"/>
                  </a:lnTo>
                  <a:lnTo>
                    <a:pt x="5294" y="918"/>
                  </a:lnTo>
                  <a:lnTo>
                    <a:pt x="5553" y="824"/>
                  </a:lnTo>
                  <a:lnTo>
                    <a:pt x="5788" y="777"/>
                  </a:lnTo>
                  <a:lnTo>
                    <a:pt x="6047" y="753"/>
                  </a:lnTo>
                  <a:close/>
                  <a:moveTo>
                    <a:pt x="5788" y="0"/>
                  </a:moveTo>
                  <a:lnTo>
                    <a:pt x="5553" y="48"/>
                  </a:lnTo>
                  <a:lnTo>
                    <a:pt x="5294" y="118"/>
                  </a:lnTo>
                  <a:lnTo>
                    <a:pt x="5059" y="189"/>
                  </a:lnTo>
                  <a:lnTo>
                    <a:pt x="4823" y="306"/>
                  </a:lnTo>
                  <a:lnTo>
                    <a:pt x="4588" y="424"/>
                  </a:lnTo>
                  <a:lnTo>
                    <a:pt x="4400" y="565"/>
                  </a:lnTo>
                  <a:lnTo>
                    <a:pt x="4188" y="730"/>
                  </a:lnTo>
                  <a:lnTo>
                    <a:pt x="3976" y="683"/>
                  </a:lnTo>
                  <a:lnTo>
                    <a:pt x="3765" y="612"/>
                  </a:lnTo>
                  <a:lnTo>
                    <a:pt x="3553" y="589"/>
                  </a:lnTo>
                  <a:lnTo>
                    <a:pt x="3082" y="589"/>
                  </a:lnTo>
                  <a:lnTo>
                    <a:pt x="2847" y="636"/>
                  </a:lnTo>
                  <a:lnTo>
                    <a:pt x="2636" y="683"/>
                  </a:lnTo>
                  <a:lnTo>
                    <a:pt x="2424" y="753"/>
                  </a:lnTo>
                  <a:lnTo>
                    <a:pt x="2212" y="871"/>
                  </a:lnTo>
                  <a:lnTo>
                    <a:pt x="2000" y="965"/>
                  </a:lnTo>
                  <a:lnTo>
                    <a:pt x="1836" y="1106"/>
                  </a:lnTo>
                  <a:lnTo>
                    <a:pt x="1647" y="1247"/>
                  </a:lnTo>
                  <a:lnTo>
                    <a:pt x="1506" y="1412"/>
                  </a:lnTo>
                  <a:lnTo>
                    <a:pt x="1365" y="1600"/>
                  </a:lnTo>
                  <a:lnTo>
                    <a:pt x="1224" y="1788"/>
                  </a:lnTo>
                  <a:lnTo>
                    <a:pt x="1130" y="2000"/>
                  </a:lnTo>
                  <a:lnTo>
                    <a:pt x="1036" y="2212"/>
                  </a:lnTo>
                  <a:lnTo>
                    <a:pt x="965" y="2423"/>
                  </a:lnTo>
                  <a:lnTo>
                    <a:pt x="918" y="2659"/>
                  </a:lnTo>
                  <a:lnTo>
                    <a:pt x="895" y="2894"/>
                  </a:lnTo>
                  <a:lnTo>
                    <a:pt x="707" y="2988"/>
                  </a:lnTo>
                  <a:lnTo>
                    <a:pt x="542" y="3129"/>
                  </a:lnTo>
                  <a:lnTo>
                    <a:pt x="377" y="3270"/>
                  </a:lnTo>
                  <a:lnTo>
                    <a:pt x="260" y="3435"/>
                  </a:lnTo>
                  <a:lnTo>
                    <a:pt x="142" y="3623"/>
                  </a:lnTo>
                  <a:lnTo>
                    <a:pt x="71" y="3835"/>
                  </a:lnTo>
                  <a:lnTo>
                    <a:pt x="24" y="4047"/>
                  </a:lnTo>
                  <a:lnTo>
                    <a:pt x="1" y="4282"/>
                  </a:lnTo>
                  <a:lnTo>
                    <a:pt x="1" y="4423"/>
                  </a:lnTo>
                  <a:lnTo>
                    <a:pt x="24" y="4564"/>
                  </a:lnTo>
                  <a:lnTo>
                    <a:pt x="71" y="4729"/>
                  </a:lnTo>
                  <a:lnTo>
                    <a:pt x="118" y="4846"/>
                  </a:lnTo>
                  <a:lnTo>
                    <a:pt x="189" y="4988"/>
                  </a:lnTo>
                  <a:lnTo>
                    <a:pt x="260" y="5105"/>
                  </a:lnTo>
                  <a:lnTo>
                    <a:pt x="448" y="5341"/>
                  </a:lnTo>
                  <a:lnTo>
                    <a:pt x="659" y="5529"/>
                  </a:lnTo>
                  <a:lnTo>
                    <a:pt x="777" y="5599"/>
                  </a:lnTo>
                  <a:lnTo>
                    <a:pt x="918" y="5646"/>
                  </a:lnTo>
                  <a:lnTo>
                    <a:pt x="1059" y="5717"/>
                  </a:lnTo>
                  <a:lnTo>
                    <a:pt x="1201" y="5740"/>
                  </a:lnTo>
                  <a:lnTo>
                    <a:pt x="1342" y="5764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234" y="5764"/>
                  </a:lnTo>
                  <a:lnTo>
                    <a:pt x="8399" y="5740"/>
                  </a:lnTo>
                  <a:lnTo>
                    <a:pt x="8540" y="5717"/>
                  </a:lnTo>
                  <a:lnTo>
                    <a:pt x="8681" y="5646"/>
                  </a:lnTo>
                  <a:lnTo>
                    <a:pt x="8799" y="5599"/>
                  </a:lnTo>
                  <a:lnTo>
                    <a:pt x="8940" y="5529"/>
                  </a:lnTo>
                  <a:lnTo>
                    <a:pt x="9152" y="5341"/>
                  </a:lnTo>
                  <a:lnTo>
                    <a:pt x="9340" y="5105"/>
                  </a:lnTo>
                  <a:lnTo>
                    <a:pt x="9411" y="4988"/>
                  </a:lnTo>
                  <a:lnTo>
                    <a:pt x="9481" y="4846"/>
                  </a:lnTo>
                  <a:lnTo>
                    <a:pt x="9528" y="4729"/>
                  </a:lnTo>
                  <a:lnTo>
                    <a:pt x="9552" y="4564"/>
                  </a:lnTo>
                  <a:lnTo>
                    <a:pt x="9575" y="4423"/>
                  </a:lnTo>
                  <a:lnTo>
                    <a:pt x="9599" y="4282"/>
                  </a:lnTo>
                  <a:lnTo>
                    <a:pt x="9575" y="4047"/>
                  </a:lnTo>
                  <a:lnTo>
                    <a:pt x="9528" y="3858"/>
                  </a:lnTo>
                  <a:lnTo>
                    <a:pt x="9458" y="3647"/>
                  </a:lnTo>
                  <a:lnTo>
                    <a:pt x="9363" y="3459"/>
                  </a:lnTo>
                  <a:lnTo>
                    <a:pt x="9246" y="3294"/>
                  </a:lnTo>
                  <a:lnTo>
                    <a:pt x="9105" y="3153"/>
                  </a:lnTo>
                  <a:lnTo>
                    <a:pt x="8940" y="3035"/>
                  </a:lnTo>
                  <a:lnTo>
                    <a:pt x="8752" y="2918"/>
                  </a:lnTo>
                  <a:lnTo>
                    <a:pt x="8775" y="2706"/>
                  </a:lnTo>
                  <a:lnTo>
                    <a:pt x="8752" y="2423"/>
                  </a:lnTo>
                  <a:lnTo>
                    <a:pt x="8705" y="2165"/>
                  </a:lnTo>
                  <a:lnTo>
                    <a:pt x="8634" y="1906"/>
                  </a:lnTo>
                  <a:lnTo>
                    <a:pt x="8564" y="1647"/>
                  </a:lnTo>
                  <a:lnTo>
                    <a:pt x="8446" y="1412"/>
                  </a:lnTo>
                  <a:lnTo>
                    <a:pt x="8305" y="1200"/>
                  </a:lnTo>
                  <a:lnTo>
                    <a:pt x="8140" y="989"/>
                  </a:lnTo>
                  <a:lnTo>
                    <a:pt x="7976" y="800"/>
                  </a:lnTo>
                  <a:lnTo>
                    <a:pt x="7787" y="612"/>
                  </a:lnTo>
                  <a:lnTo>
                    <a:pt x="7576" y="447"/>
                  </a:lnTo>
                  <a:lnTo>
                    <a:pt x="7340" y="330"/>
                  </a:lnTo>
                  <a:lnTo>
                    <a:pt x="7105" y="212"/>
                  </a:lnTo>
                  <a:lnTo>
                    <a:pt x="6870" y="118"/>
                  </a:lnTo>
                  <a:lnTo>
                    <a:pt x="6611" y="48"/>
                  </a:lnTo>
                  <a:lnTo>
                    <a:pt x="6329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0"/>
            <p:cNvSpPr/>
            <p:nvPr/>
          </p:nvSpPr>
          <p:spPr>
            <a:xfrm>
              <a:off x="826160" y="3095216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fill="none" extrusionOk="0">
                  <a:moveTo>
                    <a:pt x="5294" y="0"/>
                  </a:moveTo>
                  <a:lnTo>
                    <a:pt x="5294" y="0"/>
                  </a:lnTo>
                  <a:lnTo>
                    <a:pt x="5505" y="24"/>
                  </a:lnTo>
                  <a:lnTo>
                    <a:pt x="5693" y="47"/>
                  </a:lnTo>
                  <a:lnTo>
                    <a:pt x="5882" y="94"/>
                  </a:lnTo>
                  <a:lnTo>
                    <a:pt x="6070" y="165"/>
                  </a:lnTo>
                  <a:lnTo>
                    <a:pt x="6235" y="236"/>
                  </a:lnTo>
                  <a:lnTo>
                    <a:pt x="6399" y="330"/>
                  </a:lnTo>
                  <a:lnTo>
                    <a:pt x="6540" y="447"/>
                  </a:lnTo>
                  <a:lnTo>
                    <a:pt x="6681" y="565"/>
                  </a:lnTo>
                  <a:lnTo>
                    <a:pt x="6799" y="706"/>
                  </a:lnTo>
                  <a:lnTo>
                    <a:pt x="6917" y="871"/>
                  </a:lnTo>
                  <a:lnTo>
                    <a:pt x="7011" y="1035"/>
                  </a:lnTo>
                  <a:lnTo>
                    <a:pt x="7105" y="1200"/>
                  </a:lnTo>
                  <a:lnTo>
                    <a:pt x="7152" y="1365"/>
                  </a:lnTo>
                  <a:lnTo>
                    <a:pt x="7223" y="1553"/>
                  </a:lnTo>
                  <a:lnTo>
                    <a:pt x="7246" y="1741"/>
                  </a:lnTo>
                  <a:lnTo>
                    <a:pt x="7246" y="1953"/>
                  </a:lnTo>
                  <a:lnTo>
                    <a:pt x="7246" y="1953"/>
                  </a:lnTo>
                  <a:lnTo>
                    <a:pt x="7246" y="2165"/>
                  </a:lnTo>
                  <a:lnTo>
                    <a:pt x="7199" y="2376"/>
                  </a:lnTo>
                  <a:lnTo>
                    <a:pt x="7152" y="2588"/>
                  </a:lnTo>
                  <a:lnTo>
                    <a:pt x="7058" y="2776"/>
                  </a:lnTo>
                  <a:lnTo>
                    <a:pt x="7340" y="2776"/>
                  </a:lnTo>
                  <a:lnTo>
                    <a:pt x="7340" y="2776"/>
                  </a:lnTo>
                  <a:lnTo>
                    <a:pt x="7481" y="2800"/>
                  </a:lnTo>
                  <a:lnTo>
                    <a:pt x="7622" y="2847"/>
                  </a:lnTo>
                  <a:lnTo>
                    <a:pt x="7740" y="2894"/>
                  </a:lnTo>
                  <a:lnTo>
                    <a:pt x="7858" y="2988"/>
                  </a:lnTo>
                  <a:lnTo>
                    <a:pt x="7952" y="3105"/>
                  </a:lnTo>
                  <a:lnTo>
                    <a:pt x="8022" y="3223"/>
                  </a:lnTo>
                  <a:lnTo>
                    <a:pt x="8069" y="3364"/>
                  </a:lnTo>
                  <a:lnTo>
                    <a:pt x="8069" y="3529"/>
                  </a:lnTo>
                  <a:lnTo>
                    <a:pt x="8069" y="3529"/>
                  </a:lnTo>
                  <a:lnTo>
                    <a:pt x="8069" y="3670"/>
                  </a:lnTo>
                  <a:lnTo>
                    <a:pt x="8022" y="3811"/>
                  </a:lnTo>
                  <a:lnTo>
                    <a:pt x="7952" y="3929"/>
                  </a:lnTo>
                  <a:lnTo>
                    <a:pt x="7858" y="4046"/>
                  </a:lnTo>
                  <a:lnTo>
                    <a:pt x="7740" y="4141"/>
                  </a:lnTo>
                  <a:lnTo>
                    <a:pt x="7622" y="4211"/>
                  </a:lnTo>
                  <a:lnTo>
                    <a:pt x="7481" y="4235"/>
                  </a:lnTo>
                  <a:lnTo>
                    <a:pt x="7340" y="4258"/>
                  </a:lnTo>
                  <a:lnTo>
                    <a:pt x="753" y="4258"/>
                  </a:lnTo>
                  <a:lnTo>
                    <a:pt x="753" y="4258"/>
                  </a:lnTo>
                  <a:lnTo>
                    <a:pt x="589" y="4235"/>
                  </a:lnTo>
                  <a:lnTo>
                    <a:pt x="471" y="4211"/>
                  </a:lnTo>
                  <a:lnTo>
                    <a:pt x="330" y="4141"/>
                  </a:lnTo>
                  <a:lnTo>
                    <a:pt x="236" y="4046"/>
                  </a:lnTo>
                  <a:lnTo>
                    <a:pt x="142" y="3929"/>
                  </a:lnTo>
                  <a:lnTo>
                    <a:pt x="71" y="3811"/>
                  </a:lnTo>
                  <a:lnTo>
                    <a:pt x="24" y="3670"/>
                  </a:lnTo>
                  <a:lnTo>
                    <a:pt x="1" y="3529"/>
                  </a:lnTo>
                  <a:lnTo>
                    <a:pt x="1" y="3529"/>
                  </a:lnTo>
                  <a:lnTo>
                    <a:pt x="24" y="3364"/>
                  </a:lnTo>
                  <a:lnTo>
                    <a:pt x="71" y="3223"/>
                  </a:lnTo>
                  <a:lnTo>
                    <a:pt x="142" y="3105"/>
                  </a:lnTo>
                  <a:lnTo>
                    <a:pt x="236" y="2988"/>
                  </a:lnTo>
                  <a:lnTo>
                    <a:pt x="330" y="2894"/>
                  </a:lnTo>
                  <a:lnTo>
                    <a:pt x="471" y="2847"/>
                  </a:lnTo>
                  <a:lnTo>
                    <a:pt x="589" y="2800"/>
                  </a:lnTo>
                  <a:lnTo>
                    <a:pt x="753" y="2776"/>
                  </a:lnTo>
                  <a:lnTo>
                    <a:pt x="989" y="2776"/>
                  </a:lnTo>
                  <a:lnTo>
                    <a:pt x="989" y="2776"/>
                  </a:lnTo>
                  <a:lnTo>
                    <a:pt x="918" y="2517"/>
                  </a:lnTo>
                  <a:lnTo>
                    <a:pt x="894" y="2259"/>
                  </a:lnTo>
                  <a:lnTo>
                    <a:pt x="894" y="2259"/>
                  </a:lnTo>
                  <a:lnTo>
                    <a:pt x="918" y="2094"/>
                  </a:lnTo>
                  <a:lnTo>
                    <a:pt x="942" y="1929"/>
                  </a:lnTo>
                  <a:lnTo>
                    <a:pt x="989" y="1765"/>
                  </a:lnTo>
                  <a:lnTo>
                    <a:pt x="1036" y="1623"/>
                  </a:lnTo>
                  <a:lnTo>
                    <a:pt x="1106" y="1459"/>
                  </a:lnTo>
                  <a:lnTo>
                    <a:pt x="1200" y="1341"/>
                  </a:lnTo>
                  <a:lnTo>
                    <a:pt x="1294" y="1200"/>
                  </a:lnTo>
                  <a:lnTo>
                    <a:pt x="1388" y="1082"/>
                  </a:lnTo>
                  <a:lnTo>
                    <a:pt x="1506" y="965"/>
                  </a:lnTo>
                  <a:lnTo>
                    <a:pt x="1647" y="871"/>
                  </a:lnTo>
                  <a:lnTo>
                    <a:pt x="1788" y="800"/>
                  </a:lnTo>
                  <a:lnTo>
                    <a:pt x="1930" y="730"/>
                  </a:lnTo>
                  <a:lnTo>
                    <a:pt x="2094" y="659"/>
                  </a:lnTo>
                  <a:lnTo>
                    <a:pt x="2235" y="635"/>
                  </a:lnTo>
                  <a:lnTo>
                    <a:pt x="2400" y="588"/>
                  </a:lnTo>
                  <a:lnTo>
                    <a:pt x="2588" y="588"/>
                  </a:lnTo>
                  <a:lnTo>
                    <a:pt x="2588" y="588"/>
                  </a:lnTo>
                  <a:lnTo>
                    <a:pt x="2871" y="612"/>
                  </a:lnTo>
                  <a:lnTo>
                    <a:pt x="3153" y="682"/>
                  </a:lnTo>
                  <a:lnTo>
                    <a:pt x="3412" y="800"/>
                  </a:lnTo>
                  <a:lnTo>
                    <a:pt x="3623" y="965"/>
                  </a:lnTo>
                  <a:lnTo>
                    <a:pt x="3623" y="965"/>
                  </a:lnTo>
                  <a:lnTo>
                    <a:pt x="3764" y="753"/>
                  </a:lnTo>
                  <a:lnTo>
                    <a:pt x="3929" y="565"/>
                  </a:lnTo>
                  <a:lnTo>
                    <a:pt x="4117" y="400"/>
                  </a:lnTo>
                  <a:lnTo>
                    <a:pt x="4329" y="259"/>
                  </a:lnTo>
                  <a:lnTo>
                    <a:pt x="4541" y="165"/>
                  </a:lnTo>
                  <a:lnTo>
                    <a:pt x="4800" y="71"/>
                  </a:lnTo>
                  <a:lnTo>
                    <a:pt x="5035" y="24"/>
                  </a:lnTo>
                  <a:lnTo>
                    <a:pt x="529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0"/>
            <p:cNvSpPr/>
            <p:nvPr/>
          </p:nvSpPr>
          <p:spPr>
            <a:xfrm>
              <a:off x="800570" y="3069626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fill="none" extrusionOk="0">
                  <a:moveTo>
                    <a:pt x="6047" y="0"/>
                  </a:moveTo>
                  <a:lnTo>
                    <a:pt x="6047" y="0"/>
                  </a:lnTo>
                  <a:lnTo>
                    <a:pt x="5788" y="0"/>
                  </a:lnTo>
                  <a:lnTo>
                    <a:pt x="5553" y="48"/>
                  </a:lnTo>
                  <a:lnTo>
                    <a:pt x="5294" y="118"/>
                  </a:lnTo>
                  <a:lnTo>
                    <a:pt x="5059" y="189"/>
                  </a:lnTo>
                  <a:lnTo>
                    <a:pt x="4823" y="306"/>
                  </a:lnTo>
                  <a:lnTo>
                    <a:pt x="4588" y="424"/>
                  </a:lnTo>
                  <a:lnTo>
                    <a:pt x="4400" y="565"/>
                  </a:lnTo>
                  <a:lnTo>
                    <a:pt x="4188" y="730"/>
                  </a:lnTo>
                  <a:lnTo>
                    <a:pt x="4188" y="730"/>
                  </a:lnTo>
                  <a:lnTo>
                    <a:pt x="3976" y="683"/>
                  </a:lnTo>
                  <a:lnTo>
                    <a:pt x="3765" y="612"/>
                  </a:lnTo>
                  <a:lnTo>
                    <a:pt x="3553" y="589"/>
                  </a:lnTo>
                  <a:lnTo>
                    <a:pt x="3341" y="589"/>
                  </a:lnTo>
                  <a:lnTo>
                    <a:pt x="3341" y="589"/>
                  </a:lnTo>
                  <a:lnTo>
                    <a:pt x="3082" y="589"/>
                  </a:lnTo>
                  <a:lnTo>
                    <a:pt x="2847" y="636"/>
                  </a:lnTo>
                  <a:lnTo>
                    <a:pt x="2636" y="683"/>
                  </a:lnTo>
                  <a:lnTo>
                    <a:pt x="2424" y="753"/>
                  </a:lnTo>
                  <a:lnTo>
                    <a:pt x="2212" y="871"/>
                  </a:lnTo>
                  <a:lnTo>
                    <a:pt x="2000" y="965"/>
                  </a:lnTo>
                  <a:lnTo>
                    <a:pt x="1836" y="1106"/>
                  </a:lnTo>
                  <a:lnTo>
                    <a:pt x="1647" y="1247"/>
                  </a:lnTo>
                  <a:lnTo>
                    <a:pt x="1506" y="1412"/>
                  </a:lnTo>
                  <a:lnTo>
                    <a:pt x="1365" y="1600"/>
                  </a:lnTo>
                  <a:lnTo>
                    <a:pt x="1224" y="1788"/>
                  </a:lnTo>
                  <a:lnTo>
                    <a:pt x="1130" y="2000"/>
                  </a:lnTo>
                  <a:lnTo>
                    <a:pt x="1036" y="2212"/>
                  </a:lnTo>
                  <a:lnTo>
                    <a:pt x="965" y="2423"/>
                  </a:lnTo>
                  <a:lnTo>
                    <a:pt x="918" y="2659"/>
                  </a:lnTo>
                  <a:lnTo>
                    <a:pt x="895" y="2894"/>
                  </a:lnTo>
                  <a:lnTo>
                    <a:pt x="895" y="2894"/>
                  </a:lnTo>
                  <a:lnTo>
                    <a:pt x="707" y="2988"/>
                  </a:lnTo>
                  <a:lnTo>
                    <a:pt x="542" y="3129"/>
                  </a:lnTo>
                  <a:lnTo>
                    <a:pt x="377" y="3270"/>
                  </a:lnTo>
                  <a:lnTo>
                    <a:pt x="260" y="3435"/>
                  </a:lnTo>
                  <a:lnTo>
                    <a:pt x="142" y="3623"/>
                  </a:lnTo>
                  <a:lnTo>
                    <a:pt x="71" y="3835"/>
                  </a:lnTo>
                  <a:lnTo>
                    <a:pt x="24" y="4047"/>
                  </a:lnTo>
                  <a:lnTo>
                    <a:pt x="1" y="4282"/>
                  </a:lnTo>
                  <a:lnTo>
                    <a:pt x="1" y="4282"/>
                  </a:lnTo>
                  <a:lnTo>
                    <a:pt x="1" y="4423"/>
                  </a:lnTo>
                  <a:lnTo>
                    <a:pt x="24" y="4564"/>
                  </a:lnTo>
                  <a:lnTo>
                    <a:pt x="71" y="4729"/>
                  </a:lnTo>
                  <a:lnTo>
                    <a:pt x="118" y="4846"/>
                  </a:lnTo>
                  <a:lnTo>
                    <a:pt x="189" y="4988"/>
                  </a:lnTo>
                  <a:lnTo>
                    <a:pt x="260" y="5105"/>
                  </a:lnTo>
                  <a:lnTo>
                    <a:pt x="448" y="5341"/>
                  </a:lnTo>
                  <a:lnTo>
                    <a:pt x="659" y="5529"/>
                  </a:lnTo>
                  <a:lnTo>
                    <a:pt x="777" y="5599"/>
                  </a:lnTo>
                  <a:lnTo>
                    <a:pt x="918" y="5646"/>
                  </a:lnTo>
                  <a:lnTo>
                    <a:pt x="1059" y="5717"/>
                  </a:lnTo>
                  <a:lnTo>
                    <a:pt x="1201" y="5740"/>
                  </a:lnTo>
                  <a:lnTo>
                    <a:pt x="1342" y="5764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093" y="5787"/>
                  </a:lnTo>
                  <a:lnTo>
                    <a:pt x="8234" y="5764"/>
                  </a:lnTo>
                  <a:lnTo>
                    <a:pt x="8399" y="5740"/>
                  </a:lnTo>
                  <a:lnTo>
                    <a:pt x="8540" y="5717"/>
                  </a:lnTo>
                  <a:lnTo>
                    <a:pt x="8681" y="5646"/>
                  </a:lnTo>
                  <a:lnTo>
                    <a:pt x="8799" y="5599"/>
                  </a:lnTo>
                  <a:lnTo>
                    <a:pt x="8940" y="5529"/>
                  </a:lnTo>
                  <a:lnTo>
                    <a:pt x="9152" y="5341"/>
                  </a:lnTo>
                  <a:lnTo>
                    <a:pt x="9340" y="5105"/>
                  </a:lnTo>
                  <a:lnTo>
                    <a:pt x="9411" y="4988"/>
                  </a:lnTo>
                  <a:lnTo>
                    <a:pt x="9481" y="4846"/>
                  </a:lnTo>
                  <a:lnTo>
                    <a:pt x="9528" y="4729"/>
                  </a:lnTo>
                  <a:lnTo>
                    <a:pt x="9552" y="4564"/>
                  </a:lnTo>
                  <a:lnTo>
                    <a:pt x="9575" y="4423"/>
                  </a:lnTo>
                  <a:lnTo>
                    <a:pt x="9599" y="4282"/>
                  </a:lnTo>
                  <a:lnTo>
                    <a:pt x="9599" y="4282"/>
                  </a:lnTo>
                  <a:lnTo>
                    <a:pt x="9575" y="4047"/>
                  </a:lnTo>
                  <a:lnTo>
                    <a:pt x="9528" y="3858"/>
                  </a:lnTo>
                  <a:lnTo>
                    <a:pt x="9458" y="3647"/>
                  </a:lnTo>
                  <a:lnTo>
                    <a:pt x="9363" y="3459"/>
                  </a:lnTo>
                  <a:lnTo>
                    <a:pt x="9246" y="3294"/>
                  </a:lnTo>
                  <a:lnTo>
                    <a:pt x="9105" y="3153"/>
                  </a:lnTo>
                  <a:lnTo>
                    <a:pt x="8940" y="3035"/>
                  </a:lnTo>
                  <a:lnTo>
                    <a:pt x="8752" y="2918"/>
                  </a:lnTo>
                  <a:lnTo>
                    <a:pt x="8752" y="2918"/>
                  </a:lnTo>
                  <a:lnTo>
                    <a:pt x="8775" y="2706"/>
                  </a:lnTo>
                  <a:lnTo>
                    <a:pt x="8775" y="2706"/>
                  </a:lnTo>
                  <a:lnTo>
                    <a:pt x="8752" y="2423"/>
                  </a:lnTo>
                  <a:lnTo>
                    <a:pt x="8705" y="2165"/>
                  </a:lnTo>
                  <a:lnTo>
                    <a:pt x="8634" y="1906"/>
                  </a:lnTo>
                  <a:lnTo>
                    <a:pt x="8564" y="1647"/>
                  </a:lnTo>
                  <a:lnTo>
                    <a:pt x="8446" y="1412"/>
                  </a:lnTo>
                  <a:lnTo>
                    <a:pt x="8305" y="1200"/>
                  </a:lnTo>
                  <a:lnTo>
                    <a:pt x="8140" y="989"/>
                  </a:lnTo>
                  <a:lnTo>
                    <a:pt x="7976" y="800"/>
                  </a:lnTo>
                  <a:lnTo>
                    <a:pt x="7787" y="612"/>
                  </a:lnTo>
                  <a:lnTo>
                    <a:pt x="7576" y="447"/>
                  </a:lnTo>
                  <a:lnTo>
                    <a:pt x="7340" y="330"/>
                  </a:lnTo>
                  <a:lnTo>
                    <a:pt x="7105" y="212"/>
                  </a:lnTo>
                  <a:lnTo>
                    <a:pt x="6870" y="118"/>
                  </a:lnTo>
                  <a:lnTo>
                    <a:pt x="6611" y="48"/>
                  </a:lnTo>
                  <a:lnTo>
                    <a:pt x="6329" y="0"/>
                  </a:lnTo>
                  <a:lnTo>
                    <a:pt x="6047" y="0"/>
                  </a:lnTo>
                  <a:lnTo>
                    <a:pt x="604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" name="Google Shape;1361;p44"/>
          <p:cNvSpPr txBox="1">
            <a:spLocks/>
          </p:cNvSpPr>
          <p:nvPr/>
        </p:nvSpPr>
        <p:spPr>
          <a:xfrm>
            <a:off x="1686951" y="822227"/>
            <a:ext cx="5950920" cy="8723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8580" indent="-68580" algn="l" defTabSz="6858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150"/>
              </a:spcAft>
              <a:buClr>
                <a:schemeClr val="accent1"/>
              </a:buClr>
              <a:buSzPct val="100000"/>
              <a:buFont typeface="Tw Cen MT" panose="020B0602020104020603" pitchFamily="34" charset="0"/>
              <a:buChar char=" "/>
              <a:defRPr sz="16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8882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36042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45770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82930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85800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95528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912114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021842" indent="-102870" algn="l" defTabSz="685800" rtl="0" eaLnBrk="1" latinLnBrk="0" hangingPunct="1">
              <a:lnSpc>
                <a:spcPct val="90000"/>
              </a:lnSpc>
              <a:spcBef>
                <a:spcPts val="150"/>
              </a:spcBef>
              <a:spcAft>
                <a:spcPts val="300"/>
              </a:spcAft>
              <a:buClr>
                <a:schemeClr val="accent1"/>
              </a:buClr>
              <a:buFont typeface="Wingdings 3" pitchFamily="18" charset="2"/>
              <a:buChar char="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200"/>
              </a:spcAft>
              <a:buFont typeface="Tw Cen MT" panose="020B0602020104020603" pitchFamily="34" charset="0"/>
              <a:buNone/>
            </a:pPr>
            <a:r>
              <a:rPr lang="en-US" sz="3600" smtClean="0">
                <a:solidFill>
                  <a:srgbClr val="1482AC"/>
                </a:solidFill>
              </a:rPr>
              <a:t>dollars are invested each year by the industry into job creation</a:t>
            </a:r>
            <a:endParaRPr lang="en-US" sz="3600" dirty="0">
              <a:solidFill>
                <a:srgbClr val="1482AC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ipse 3"/>
          <p:cNvSpPr/>
          <p:nvPr/>
        </p:nvSpPr>
        <p:spPr>
          <a:xfrm>
            <a:off x="1366576" y="4471516"/>
            <a:ext cx="5958672" cy="542611"/>
          </a:xfrm>
          <a:prstGeom prst="ellipse">
            <a:avLst/>
          </a:prstGeom>
          <a:solidFill>
            <a:srgbClr val="1482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237" name="Google Shape;1237;p41"/>
          <p:cNvSpPr txBox="1">
            <a:spLocks noGrp="1"/>
          </p:cNvSpPr>
          <p:nvPr>
            <p:ph type="title"/>
          </p:nvPr>
        </p:nvSpPr>
        <p:spPr>
          <a:xfrm>
            <a:off x="1160285" y="-230479"/>
            <a:ext cx="7004100" cy="21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Awesome Words</a:t>
            </a:r>
            <a:endParaRPr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1158" y="1732754"/>
            <a:ext cx="4802353" cy="3070357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3748320" y="1047280"/>
            <a:ext cx="1959610" cy="1169231"/>
            <a:chOff x="3059831" y="2116291"/>
            <a:chExt cx="2760888" cy="1328437"/>
          </a:xfrm>
        </p:grpSpPr>
        <p:sp>
          <p:nvSpPr>
            <p:cNvPr id="18" name="TextBox 17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489533" y="1078416"/>
            <a:ext cx="1959610" cy="1169231"/>
            <a:chOff x="3059831" y="2116291"/>
            <a:chExt cx="2760888" cy="1328437"/>
          </a:xfrm>
        </p:grpSpPr>
        <p:sp>
          <p:nvSpPr>
            <p:cNvPr id="27" name="TextBox 26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748320" y="2285229"/>
            <a:ext cx="1959610" cy="1169231"/>
            <a:chOff x="3059831" y="2116291"/>
            <a:chExt cx="2760888" cy="1328437"/>
          </a:xfrm>
        </p:grpSpPr>
        <p:sp>
          <p:nvSpPr>
            <p:cNvPr id="31" name="TextBox 30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477255" y="2285229"/>
            <a:ext cx="1959610" cy="1169231"/>
            <a:chOff x="3059831" y="2116291"/>
            <a:chExt cx="2760888" cy="1328437"/>
          </a:xfrm>
        </p:grpSpPr>
        <p:sp>
          <p:nvSpPr>
            <p:cNvPr id="37" name="TextBox 36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xmlns="" id="{C1F1EB98-F3E4-423A-AF6C-064249DBB50D}"/>
              </a:ext>
            </a:extLst>
          </p:cNvPr>
          <p:cNvSpPr txBox="1"/>
          <p:nvPr/>
        </p:nvSpPr>
        <p:spPr>
          <a:xfrm>
            <a:off x="193934" y="1323899"/>
            <a:ext cx="2234789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05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05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05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xmlns="" id="{DA4BEAC0-CB69-4E9E-80F9-449CE21E2EB5}"/>
              </a:ext>
            </a:extLst>
          </p:cNvPr>
          <p:cNvGrpSpPr/>
          <p:nvPr/>
        </p:nvGrpSpPr>
        <p:grpSpPr>
          <a:xfrm>
            <a:off x="367176" y="899593"/>
            <a:ext cx="2574996" cy="897930"/>
            <a:chOff x="3862980" y="5093119"/>
            <a:chExt cx="3433328" cy="119724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C2FF09F8-7E6A-403C-862B-7D13D74A5DB6}"/>
                </a:ext>
              </a:extLst>
            </p:cNvPr>
            <p:cNvSpPr txBox="1"/>
            <p:nvPr/>
          </p:nvSpPr>
          <p:spPr>
            <a:xfrm>
              <a:off x="3862980" y="5093119"/>
              <a:ext cx="3433328" cy="80021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3300" b="1" dirty="0">
                  <a:solidFill>
                    <a:schemeClr val="accent5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BE8A2336-269B-4BEF-B1C8-AE41D638ADD4}"/>
                </a:ext>
              </a:extLst>
            </p:cNvPr>
            <p:cNvSpPr txBox="1"/>
            <p:nvPr/>
          </p:nvSpPr>
          <p:spPr>
            <a:xfrm>
              <a:off x="3862980" y="5674805"/>
              <a:ext cx="3433328" cy="615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400" b="1" dirty="0">
                  <a:solidFill>
                    <a:schemeClr val="accent5"/>
                  </a:solidFill>
                  <a:cs typeface="Arial" pitchFamily="34" charset="0"/>
                </a:rPr>
                <a:t>PRESENTATION</a:t>
              </a:r>
              <a:endParaRPr lang="ko-KR" altLang="en-US" sz="2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43" name="TextBox 17"/>
          <p:cNvSpPr txBox="1"/>
          <p:nvPr/>
        </p:nvSpPr>
        <p:spPr>
          <a:xfrm>
            <a:off x="209849" y="1732281"/>
            <a:ext cx="237509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 and Money.  </a:t>
            </a:r>
          </a:p>
        </p:txBody>
      </p:sp>
      <p:sp>
        <p:nvSpPr>
          <p:cNvPr id="4" name="Marcador de texto 3"/>
          <p:cNvSpPr>
            <a:spLocks noGrp="1"/>
          </p:cNvSpPr>
          <p:nvPr>
            <p:ph type="body" sz="quarter" idx="12"/>
          </p:nvPr>
        </p:nvSpPr>
        <p:spPr>
          <a:xfrm>
            <a:off x="-3260672" y="143222"/>
            <a:ext cx="9144000" cy="576064"/>
          </a:xfrm>
        </p:spPr>
        <p:txBody>
          <a:bodyPr>
            <a:normAutofit lnSpcReduction="10000"/>
          </a:bodyPr>
          <a:lstStyle/>
          <a:p>
            <a:endParaRPr lang="es-AR" dirty="0"/>
          </a:p>
        </p:txBody>
      </p:sp>
      <p:grpSp>
        <p:nvGrpSpPr>
          <p:cNvPr id="23" name="Group 29"/>
          <p:cNvGrpSpPr/>
          <p:nvPr/>
        </p:nvGrpSpPr>
        <p:grpSpPr>
          <a:xfrm>
            <a:off x="3748320" y="3634767"/>
            <a:ext cx="1959610" cy="1169231"/>
            <a:chOff x="3059831" y="2116291"/>
            <a:chExt cx="2760888" cy="1328437"/>
          </a:xfrm>
        </p:grpSpPr>
        <p:sp>
          <p:nvSpPr>
            <p:cNvPr id="24" name="TextBox 30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5" name="TextBox 31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35"/>
          <p:cNvGrpSpPr/>
          <p:nvPr/>
        </p:nvGrpSpPr>
        <p:grpSpPr>
          <a:xfrm>
            <a:off x="6477255" y="3634767"/>
            <a:ext cx="1959610" cy="1169231"/>
            <a:chOff x="3059831" y="2116291"/>
            <a:chExt cx="2760888" cy="1328437"/>
          </a:xfrm>
        </p:grpSpPr>
        <p:sp>
          <p:nvSpPr>
            <p:cNvPr id="33" name="TextBox 36"/>
            <p:cNvSpPr txBox="1"/>
            <p:nvPr/>
          </p:nvSpPr>
          <p:spPr>
            <a:xfrm>
              <a:off x="3059832" y="2421901"/>
              <a:ext cx="2760887" cy="102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rgbClr val="117A9A"/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4" name="TextBox 37"/>
            <p:cNvSpPr txBox="1"/>
            <p:nvPr/>
          </p:nvSpPr>
          <p:spPr>
            <a:xfrm>
              <a:off x="3059831" y="2116291"/>
              <a:ext cx="2760887" cy="288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accent5"/>
                  </a:solidFill>
                  <a:cs typeface="Arial" pitchFamily="34" charset="0"/>
                </a:rPr>
                <a:t>Contents  Here </a:t>
              </a:r>
              <a:endParaRPr lang="ko-KR" altLang="en-US" sz="105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4756" y="2182428"/>
            <a:ext cx="2386965" cy="238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011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p4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Paper Recycling</a:t>
            </a:r>
            <a:endParaRPr/>
          </a:p>
        </p:txBody>
      </p:sp>
      <p:sp>
        <p:nvSpPr>
          <p:cNvPr id="1328" name="Google Shape;1328;p42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1329" name="Google Shape;1329;p42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1259" name="Google Shape;1259;p42"/>
          <p:cNvSpPr/>
          <p:nvPr/>
        </p:nvSpPr>
        <p:spPr>
          <a:xfrm>
            <a:off x="5072776" y="430292"/>
            <a:ext cx="35258" cy="39647"/>
          </a:xfrm>
          <a:custGeom>
            <a:avLst/>
            <a:gdLst/>
            <a:ahLst/>
            <a:cxnLst/>
            <a:rect l="l" t="t" r="r" b="b"/>
            <a:pathLst>
              <a:path w="731" h="822" extrusionOk="0">
                <a:moveTo>
                  <a:pt x="1" y="0"/>
                </a:moveTo>
                <a:lnTo>
                  <a:pt x="730" y="821"/>
                </a:ln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0" name="Google Shape;1260;p42"/>
          <p:cNvGrpSpPr/>
          <p:nvPr/>
        </p:nvGrpSpPr>
        <p:grpSpPr>
          <a:xfrm>
            <a:off x="3402649" y="1327975"/>
            <a:ext cx="2359586" cy="1645312"/>
            <a:chOff x="3402649" y="1327975"/>
            <a:chExt cx="2359586" cy="1645312"/>
          </a:xfrm>
        </p:grpSpPr>
        <p:grpSp>
          <p:nvGrpSpPr>
            <p:cNvPr id="1261" name="Google Shape;1261;p42"/>
            <p:cNvGrpSpPr/>
            <p:nvPr/>
          </p:nvGrpSpPr>
          <p:grpSpPr>
            <a:xfrm>
              <a:off x="3402649" y="1373696"/>
              <a:ext cx="364096" cy="219543"/>
              <a:chOff x="4059920" y="3058851"/>
              <a:chExt cx="326222" cy="196705"/>
            </a:xfrm>
          </p:grpSpPr>
          <p:sp>
            <p:nvSpPr>
              <p:cNvPr id="1262" name="Google Shape;1262;p42"/>
              <p:cNvSpPr/>
              <p:nvPr/>
            </p:nvSpPr>
            <p:spPr>
              <a:xfrm>
                <a:off x="4085510" y="3084441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extrusionOk="0">
                    <a:moveTo>
                      <a:pt x="5294" y="0"/>
                    </a:moveTo>
                    <a:lnTo>
                      <a:pt x="5035" y="24"/>
                    </a:lnTo>
                    <a:lnTo>
                      <a:pt x="4800" y="71"/>
                    </a:lnTo>
                    <a:lnTo>
                      <a:pt x="4541" y="165"/>
                    </a:lnTo>
                    <a:lnTo>
                      <a:pt x="4329" y="259"/>
                    </a:lnTo>
                    <a:lnTo>
                      <a:pt x="4117" y="400"/>
                    </a:lnTo>
                    <a:lnTo>
                      <a:pt x="3929" y="565"/>
                    </a:lnTo>
                    <a:lnTo>
                      <a:pt x="3764" y="753"/>
                    </a:lnTo>
                    <a:lnTo>
                      <a:pt x="3623" y="965"/>
                    </a:lnTo>
                    <a:lnTo>
                      <a:pt x="3412" y="800"/>
                    </a:lnTo>
                    <a:lnTo>
                      <a:pt x="3153" y="682"/>
                    </a:lnTo>
                    <a:lnTo>
                      <a:pt x="2871" y="612"/>
                    </a:lnTo>
                    <a:lnTo>
                      <a:pt x="2588" y="588"/>
                    </a:lnTo>
                    <a:lnTo>
                      <a:pt x="2400" y="588"/>
                    </a:lnTo>
                    <a:lnTo>
                      <a:pt x="2235" y="635"/>
                    </a:lnTo>
                    <a:lnTo>
                      <a:pt x="2094" y="659"/>
                    </a:lnTo>
                    <a:lnTo>
                      <a:pt x="1930" y="730"/>
                    </a:lnTo>
                    <a:lnTo>
                      <a:pt x="1788" y="800"/>
                    </a:lnTo>
                    <a:lnTo>
                      <a:pt x="1647" y="871"/>
                    </a:lnTo>
                    <a:lnTo>
                      <a:pt x="1506" y="965"/>
                    </a:lnTo>
                    <a:lnTo>
                      <a:pt x="1388" y="1082"/>
                    </a:lnTo>
                    <a:lnTo>
                      <a:pt x="1294" y="1200"/>
                    </a:lnTo>
                    <a:lnTo>
                      <a:pt x="1200" y="1341"/>
                    </a:lnTo>
                    <a:lnTo>
                      <a:pt x="1106" y="1459"/>
                    </a:lnTo>
                    <a:lnTo>
                      <a:pt x="1036" y="1623"/>
                    </a:lnTo>
                    <a:lnTo>
                      <a:pt x="989" y="1765"/>
                    </a:lnTo>
                    <a:lnTo>
                      <a:pt x="942" y="1929"/>
                    </a:lnTo>
                    <a:lnTo>
                      <a:pt x="918" y="2094"/>
                    </a:lnTo>
                    <a:lnTo>
                      <a:pt x="894" y="2259"/>
                    </a:lnTo>
                    <a:lnTo>
                      <a:pt x="918" y="2517"/>
                    </a:lnTo>
                    <a:lnTo>
                      <a:pt x="989" y="2776"/>
                    </a:lnTo>
                    <a:lnTo>
                      <a:pt x="753" y="2776"/>
                    </a:lnTo>
                    <a:lnTo>
                      <a:pt x="589" y="2800"/>
                    </a:lnTo>
                    <a:lnTo>
                      <a:pt x="471" y="2847"/>
                    </a:lnTo>
                    <a:lnTo>
                      <a:pt x="330" y="2894"/>
                    </a:lnTo>
                    <a:lnTo>
                      <a:pt x="236" y="2988"/>
                    </a:lnTo>
                    <a:lnTo>
                      <a:pt x="142" y="3105"/>
                    </a:lnTo>
                    <a:lnTo>
                      <a:pt x="71" y="3223"/>
                    </a:lnTo>
                    <a:lnTo>
                      <a:pt x="24" y="3364"/>
                    </a:lnTo>
                    <a:lnTo>
                      <a:pt x="1" y="3529"/>
                    </a:lnTo>
                    <a:lnTo>
                      <a:pt x="24" y="3670"/>
                    </a:lnTo>
                    <a:lnTo>
                      <a:pt x="71" y="3811"/>
                    </a:lnTo>
                    <a:lnTo>
                      <a:pt x="142" y="3929"/>
                    </a:lnTo>
                    <a:lnTo>
                      <a:pt x="236" y="4046"/>
                    </a:lnTo>
                    <a:lnTo>
                      <a:pt x="330" y="4141"/>
                    </a:lnTo>
                    <a:lnTo>
                      <a:pt x="471" y="4211"/>
                    </a:lnTo>
                    <a:lnTo>
                      <a:pt x="589" y="4235"/>
                    </a:lnTo>
                    <a:lnTo>
                      <a:pt x="753" y="4258"/>
                    </a:lnTo>
                    <a:lnTo>
                      <a:pt x="7340" y="4258"/>
                    </a:lnTo>
                    <a:lnTo>
                      <a:pt x="7481" y="4235"/>
                    </a:lnTo>
                    <a:lnTo>
                      <a:pt x="7622" y="4211"/>
                    </a:lnTo>
                    <a:lnTo>
                      <a:pt x="7740" y="4141"/>
                    </a:lnTo>
                    <a:lnTo>
                      <a:pt x="7858" y="4046"/>
                    </a:lnTo>
                    <a:lnTo>
                      <a:pt x="7952" y="3929"/>
                    </a:lnTo>
                    <a:lnTo>
                      <a:pt x="8022" y="3811"/>
                    </a:lnTo>
                    <a:lnTo>
                      <a:pt x="8069" y="3670"/>
                    </a:lnTo>
                    <a:lnTo>
                      <a:pt x="8069" y="3529"/>
                    </a:lnTo>
                    <a:lnTo>
                      <a:pt x="8069" y="3364"/>
                    </a:lnTo>
                    <a:lnTo>
                      <a:pt x="8022" y="3223"/>
                    </a:lnTo>
                    <a:lnTo>
                      <a:pt x="7952" y="3105"/>
                    </a:lnTo>
                    <a:lnTo>
                      <a:pt x="7858" y="2988"/>
                    </a:lnTo>
                    <a:lnTo>
                      <a:pt x="7740" y="2894"/>
                    </a:lnTo>
                    <a:lnTo>
                      <a:pt x="7622" y="2847"/>
                    </a:lnTo>
                    <a:lnTo>
                      <a:pt x="7481" y="2800"/>
                    </a:lnTo>
                    <a:lnTo>
                      <a:pt x="7340" y="2776"/>
                    </a:lnTo>
                    <a:lnTo>
                      <a:pt x="7058" y="2776"/>
                    </a:lnTo>
                    <a:lnTo>
                      <a:pt x="7152" y="2588"/>
                    </a:lnTo>
                    <a:lnTo>
                      <a:pt x="7199" y="2376"/>
                    </a:lnTo>
                    <a:lnTo>
                      <a:pt x="7246" y="2165"/>
                    </a:lnTo>
                    <a:lnTo>
                      <a:pt x="7246" y="1953"/>
                    </a:lnTo>
                    <a:lnTo>
                      <a:pt x="7246" y="1741"/>
                    </a:lnTo>
                    <a:lnTo>
                      <a:pt x="7223" y="1553"/>
                    </a:lnTo>
                    <a:lnTo>
                      <a:pt x="7152" y="1365"/>
                    </a:lnTo>
                    <a:lnTo>
                      <a:pt x="7105" y="1200"/>
                    </a:lnTo>
                    <a:lnTo>
                      <a:pt x="7011" y="1035"/>
                    </a:lnTo>
                    <a:lnTo>
                      <a:pt x="6917" y="871"/>
                    </a:lnTo>
                    <a:lnTo>
                      <a:pt x="6799" y="706"/>
                    </a:lnTo>
                    <a:lnTo>
                      <a:pt x="6681" y="565"/>
                    </a:lnTo>
                    <a:lnTo>
                      <a:pt x="6540" y="447"/>
                    </a:lnTo>
                    <a:lnTo>
                      <a:pt x="6399" y="330"/>
                    </a:lnTo>
                    <a:lnTo>
                      <a:pt x="6235" y="236"/>
                    </a:lnTo>
                    <a:lnTo>
                      <a:pt x="6070" y="165"/>
                    </a:lnTo>
                    <a:lnTo>
                      <a:pt x="5882" y="94"/>
                    </a:lnTo>
                    <a:lnTo>
                      <a:pt x="5693" y="47"/>
                    </a:lnTo>
                    <a:lnTo>
                      <a:pt x="5505" y="24"/>
                    </a:lnTo>
                    <a:lnTo>
                      <a:pt x="529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2"/>
              <p:cNvSpPr/>
              <p:nvPr/>
            </p:nvSpPr>
            <p:spPr>
              <a:xfrm>
                <a:off x="4085510" y="3189145"/>
                <a:ext cx="274259" cy="40034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1178" extrusionOk="0">
                    <a:moveTo>
                      <a:pt x="142" y="1"/>
                    </a:moveTo>
                    <a:lnTo>
                      <a:pt x="95" y="95"/>
                    </a:lnTo>
                    <a:lnTo>
                      <a:pt x="48" y="213"/>
                    </a:lnTo>
                    <a:lnTo>
                      <a:pt x="24" y="307"/>
                    </a:lnTo>
                    <a:lnTo>
                      <a:pt x="1" y="448"/>
                    </a:lnTo>
                    <a:lnTo>
                      <a:pt x="24" y="589"/>
                    </a:lnTo>
                    <a:lnTo>
                      <a:pt x="71" y="730"/>
                    </a:lnTo>
                    <a:lnTo>
                      <a:pt x="142" y="848"/>
                    </a:lnTo>
                    <a:lnTo>
                      <a:pt x="212" y="965"/>
                    </a:lnTo>
                    <a:lnTo>
                      <a:pt x="330" y="1060"/>
                    </a:lnTo>
                    <a:lnTo>
                      <a:pt x="471" y="1130"/>
                    </a:lnTo>
                    <a:lnTo>
                      <a:pt x="589" y="1154"/>
                    </a:lnTo>
                    <a:lnTo>
                      <a:pt x="753" y="1177"/>
                    </a:lnTo>
                    <a:lnTo>
                      <a:pt x="7340" y="1177"/>
                    </a:lnTo>
                    <a:lnTo>
                      <a:pt x="7481" y="1154"/>
                    </a:lnTo>
                    <a:lnTo>
                      <a:pt x="7622" y="1130"/>
                    </a:lnTo>
                    <a:lnTo>
                      <a:pt x="7740" y="1060"/>
                    </a:lnTo>
                    <a:lnTo>
                      <a:pt x="7858" y="965"/>
                    </a:lnTo>
                    <a:lnTo>
                      <a:pt x="7952" y="848"/>
                    </a:lnTo>
                    <a:lnTo>
                      <a:pt x="8022" y="730"/>
                    </a:lnTo>
                    <a:lnTo>
                      <a:pt x="8069" y="589"/>
                    </a:lnTo>
                    <a:lnTo>
                      <a:pt x="8069" y="448"/>
                    </a:lnTo>
                    <a:lnTo>
                      <a:pt x="8069" y="307"/>
                    </a:lnTo>
                    <a:lnTo>
                      <a:pt x="8046" y="213"/>
                    </a:lnTo>
                    <a:lnTo>
                      <a:pt x="7999" y="95"/>
                    </a:lnTo>
                    <a:lnTo>
                      <a:pt x="7928" y="1"/>
                    </a:lnTo>
                    <a:lnTo>
                      <a:pt x="7811" y="119"/>
                    </a:lnTo>
                    <a:lnTo>
                      <a:pt x="7669" y="213"/>
                    </a:lnTo>
                    <a:lnTo>
                      <a:pt x="7505" y="283"/>
                    </a:lnTo>
                    <a:lnTo>
                      <a:pt x="7340" y="307"/>
                    </a:lnTo>
                    <a:lnTo>
                      <a:pt x="753" y="307"/>
                    </a:lnTo>
                    <a:lnTo>
                      <a:pt x="565" y="283"/>
                    </a:lnTo>
                    <a:lnTo>
                      <a:pt x="400" y="213"/>
                    </a:lnTo>
                    <a:lnTo>
                      <a:pt x="259" y="119"/>
                    </a:lnTo>
                    <a:lnTo>
                      <a:pt x="142" y="1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2"/>
              <p:cNvSpPr/>
              <p:nvPr/>
            </p:nvSpPr>
            <p:spPr>
              <a:xfrm>
                <a:off x="4085510" y="3084441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fill="none" extrusionOk="0">
                    <a:moveTo>
                      <a:pt x="5294" y="0"/>
                    </a:moveTo>
                    <a:lnTo>
                      <a:pt x="5294" y="0"/>
                    </a:lnTo>
                    <a:lnTo>
                      <a:pt x="5505" y="24"/>
                    </a:lnTo>
                    <a:lnTo>
                      <a:pt x="5693" y="47"/>
                    </a:lnTo>
                    <a:lnTo>
                      <a:pt x="5882" y="94"/>
                    </a:lnTo>
                    <a:lnTo>
                      <a:pt x="6070" y="165"/>
                    </a:lnTo>
                    <a:lnTo>
                      <a:pt x="6235" y="236"/>
                    </a:lnTo>
                    <a:lnTo>
                      <a:pt x="6399" y="330"/>
                    </a:lnTo>
                    <a:lnTo>
                      <a:pt x="6540" y="447"/>
                    </a:lnTo>
                    <a:lnTo>
                      <a:pt x="6681" y="565"/>
                    </a:lnTo>
                    <a:lnTo>
                      <a:pt x="6799" y="706"/>
                    </a:lnTo>
                    <a:lnTo>
                      <a:pt x="6917" y="871"/>
                    </a:lnTo>
                    <a:lnTo>
                      <a:pt x="7011" y="1035"/>
                    </a:lnTo>
                    <a:lnTo>
                      <a:pt x="7105" y="1200"/>
                    </a:lnTo>
                    <a:lnTo>
                      <a:pt x="7152" y="1365"/>
                    </a:lnTo>
                    <a:lnTo>
                      <a:pt x="7223" y="1553"/>
                    </a:lnTo>
                    <a:lnTo>
                      <a:pt x="7246" y="1741"/>
                    </a:lnTo>
                    <a:lnTo>
                      <a:pt x="7246" y="1953"/>
                    </a:lnTo>
                    <a:lnTo>
                      <a:pt x="7246" y="1953"/>
                    </a:lnTo>
                    <a:lnTo>
                      <a:pt x="7246" y="2165"/>
                    </a:lnTo>
                    <a:lnTo>
                      <a:pt x="7199" y="2376"/>
                    </a:lnTo>
                    <a:lnTo>
                      <a:pt x="7152" y="2588"/>
                    </a:lnTo>
                    <a:lnTo>
                      <a:pt x="7058" y="2776"/>
                    </a:lnTo>
                    <a:lnTo>
                      <a:pt x="7340" y="2776"/>
                    </a:lnTo>
                    <a:lnTo>
                      <a:pt x="7340" y="2776"/>
                    </a:lnTo>
                    <a:lnTo>
                      <a:pt x="7481" y="2800"/>
                    </a:lnTo>
                    <a:lnTo>
                      <a:pt x="7622" y="2847"/>
                    </a:lnTo>
                    <a:lnTo>
                      <a:pt x="7740" y="2894"/>
                    </a:lnTo>
                    <a:lnTo>
                      <a:pt x="7858" y="2988"/>
                    </a:lnTo>
                    <a:lnTo>
                      <a:pt x="7952" y="3105"/>
                    </a:lnTo>
                    <a:lnTo>
                      <a:pt x="8022" y="3223"/>
                    </a:lnTo>
                    <a:lnTo>
                      <a:pt x="8069" y="3364"/>
                    </a:lnTo>
                    <a:lnTo>
                      <a:pt x="8069" y="3529"/>
                    </a:lnTo>
                    <a:lnTo>
                      <a:pt x="8069" y="3529"/>
                    </a:lnTo>
                    <a:lnTo>
                      <a:pt x="8069" y="3670"/>
                    </a:lnTo>
                    <a:lnTo>
                      <a:pt x="8022" y="3811"/>
                    </a:lnTo>
                    <a:lnTo>
                      <a:pt x="7952" y="3929"/>
                    </a:lnTo>
                    <a:lnTo>
                      <a:pt x="7858" y="4046"/>
                    </a:lnTo>
                    <a:lnTo>
                      <a:pt x="7740" y="4141"/>
                    </a:lnTo>
                    <a:lnTo>
                      <a:pt x="7622" y="4211"/>
                    </a:lnTo>
                    <a:lnTo>
                      <a:pt x="7481" y="4235"/>
                    </a:lnTo>
                    <a:lnTo>
                      <a:pt x="7340" y="4258"/>
                    </a:lnTo>
                    <a:lnTo>
                      <a:pt x="753" y="4258"/>
                    </a:lnTo>
                    <a:lnTo>
                      <a:pt x="753" y="4258"/>
                    </a:lnTo>
                    <a:lnTo>
                      <a:pt x="589" y="4235"/>
                    </a:lnTo>
                    <a:lnTo>
                      <a:pt x="471" y="4211"/>
                    </a:lnTo>
                    <a:lnTo>
                      <a:pt x="330" y="4141"/>
                    </a:lnTo>
                    <a:lnTo>
                      <a:pt x="236" y="4046"/>
                    </a:lnTo>
                    <a:lnTo>
                      <a:pt x="142" y="3929"/>
                    </a:lnTo>
                    <a:lnTo>
                      <a:pt x="71" y="3811"/>
                    </a:lnTo>
                    <a:lnTo>
                      <a:pt x="24" y="3670"/>
                    </a:lnTo>
                    <a:lnTo>
                      <a:pt x="1" y="3529"/>
                    </a:lnTo>
                    <a:lnTo>
                      <a:pt x="1" y="3529"/>
                    </a:lnTo>
                    <a:lnTo>
                      <a:pt x="24" y="3364"/>
                    </a:lnTo>
                    <a:lnTo>
                      <a:pt x="71" y="3223"/>
                    </a:lnTo>
                    <a:lnTo>
                      <a:pt x="142" y="3105"/>
                    </a:lnTo>
                    <a:lnTo>
                      <a:pt x="236" y="2988"/>
                    </a:lnTo>
                    <a:lnTo>
                      <a:pt x="330" y="2894"/>
                    </a:lnTo>
                    <a:lnTo>
                      <a:pt x="471" y="2847"/>
                    </a:lnTo>
                    <a:lnTo>
                      <a:pt x="589" y="2800"/>
                    </a:lnTo>
                    <a:lnTo>
                      <a:pt x="753" y="2776"/>
                    </a:lnTo>
                    <a:lnTo>
                      <a:pt x="989" y="2776"/>
                    </a:lnTo>
                    <a:lnTo>
                      <a:pt x="989" y="2776"/>
                    </a:lnTo>
                    <a:lnTo>
                      <a:pt x="918" y="2517"/>
                    </a:lnTo>
                    <a:lnTo>
                      <a:pt x="894" y="2259"/>
                    </a:lnTo>
                    <a:lnTo>
                      <a:pt x="894" y="2259"/>
                    </a:lnTo>
                    <a:lnTo>
                      <a:pt x="918" y="2094"/>
                    </a:lnTo>
                    <a:lnTo>
                      <a:pt x="942" y="1929"/>
                    </a:lnTo>
                    <a:lnTo>
                      <a:pt x="989" y="1765"/>
                    </a:lnTo>
                    <a:lnTo>
                      <a:pt x="1036" y="1623"/>
                    </a:lnTo>
                    <a:lnTo>
                      <a:pt x="1106" y="1459"/>
                    </a:lnTo>
                    <a:lnTo>
                      <a:pt x="1200" y="1341"/>
                    </a:lnTo>
                    <a:lnTo>
                      <a:pt x="1294" y="1200"/>
                    </a:lnTo>
                    <a:lnTo>
                      <a:pt x="1388" y="1082"/>
                    </a:lnTo>
                    <a:lnTo>
                      <a:pt x="1506" y="965"/>
                    </a:lnTo>
                    <a:lnTo>
                      <a:pt x="1647" y="871"/>
                    </a:lnTo>
                    <a:lnTo>
                      <a:pt x="1788" y="800"/>
                    </a:lnTo>
                    <a:lnTo>
                      <a:pt x="1930" y="730"/>
                    </a:lnTo>
                    <a:lnTo>
                      <a:pt x="2094" y="659"/>
                    </a:lnTo>
                    <a:lnTo>
                      <a:pt x="2235" y="635"/>
                    </a:lnTo>
                    <a:lnTo>
                      <a:pt x="2400" y="588"/>
                    </a:lnTo>
                    <a:lnTo>
                      <a:pt x="2588" y="588"/>
                    </a:lnTo>
                    <a:lnTo>
                      <a:pt x="2588" y="588"/>
                    </a:lnTo>
                    <a:lnTo>
                      <a:pt x="2871" y="612"/>
                    </a:lnTo>
                    <a:lnTo>
                      <a:pt x="3153" y="682"/>
                    </a:lnTo>
                    <a:lnTo>
                      <a:pt x="3412" y="800"/>
                    </a:lnTo>
                    <a:lnTo>
                      <a:pt x="3623" y="965"/>
                    </a:lnTo>
                    <a:lnTo>
                      <a:pt x="3623" y="965"/>
                    </a:lnTo>
                    <a:lnTo>
                      <a:pt x="3764" y="753"/>
                    </a:lnTo>
                    <a:lnTo>
                      <a:pt x="3929" y="565"/>
                    </a:lnTo>
                    <a:lnTo>
                      <a:pt x="4117" y="400"/>
                    </a:lnTo>
                    <a:lnTo>
                      <a:pt x="4329" y="259"/>
                    </a:lnTo>
                    <a:lnTo>
                      <a:pt x="4541" y="165"/>
                    </a:lnTo>
                    <a:lnTo>
                      <a:pt x="4800" y="71"/>
                    </a:lnTo>
                    <a:lnTo>
                      <a:pt x="5035" y="24"/>
                    </a:lnTo>
                    <a:lnTo>
                      <a:pt x="529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2"/>
              <p:cNvSpPr/>
              <p:nvPr/>
            </p:nvSpPr>
            <p:spPr>
              <a:xfrm>
                <a:off x="4059920" y="3058851"/>
                <a:ext cx="326222" cy="19670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5788" extrusionOk="0">
                    <a:moveTo>
                      <a:pt x="6047" y="753"/>
                    </a:moveTo>
                    <a:lnTo>
                      <a:pt x="6258" y="777"/>
                    </a:lnTo>
                    <a:lnTo>
                      <a:pt x="6446" y="800"/>
                    </a:lnTo>
                    <a:lnTo>
                      <a:pt x="6635" y="847"/>
                    </a:lnTo>
                    <a:lnTo>
                      <a:pt x="6823" y="918"/>
                    </a:lnTo>
                    <a:lnTo>
                      <a:pt x="6988" y="989"/>
                    </a:lnTo>
                    <a:lnTo>
                      <a:pt x="7152" y="1083"/>
                    </a:lnTo>
                    <a:lnTo>
                      <a:pt x="7293" y="1200"/>
                    </a:lnTo>
                    <a:lnTo>
                      <a:pt x="7434" y="1318"/>
                    </a:lnTo>
                    <a:lnTo>
                      <a:pt x="7552" y="1459"/>
                    </a:lnTo>
                    <a:lnTo>
                      <a:pt x="7670" y="1624"/>
                    </a:lnTo>
                    <a:lnTo>
                      <a:pt x="7764" y="1788"/>
                    </a:lnTo>
                    <a:lnTo>
                      <a:pt x="7858" y="1953"/>
                    </a:lnTo>
                    <a:lnTo>
                      <a:pt x="7905" y="2118"/>
                    </a:lnTo>
                    <a:lnTo>
                      <a:pt x="7976" y="2306"/>
                    </a:lnTo>
                    <a:lnTo>
                      <a:pt x="7999" y="2494"/>
                    </a:lnTo>
                    <a:lnTo>
                      <a:pt x="7999" y="2706"/>
                    </a:lnTo>
                    <a:lnTo>
                      <a:pt x="7999" y="2918"/>
                    </a:lnTo>
                    <a:lnTo>
                      <a:pt x="7952" y="3129"/>
                    </a:lnTo>
                    <a:lnTo>
                      <a:pt x="7905" y="3341"/>
                    </a:lnTo>
                    <a:lnTo>
                      <a:pt x="7811" y="3529"/>
                    </a:lnTo>
                    <a:lnTo>
                      <a:pt x="8093" y="3529"/>
                    </a:lnTo>
                    <a:lnTo>
                      <a:pt x="8234" y="3553"/>
                    </a:lnTo>
                    <a:lnTo>
                      <a:pt x="8375" y="3600"/>
                    </a:lnTo>
                    <a:lnTo>
                      <a:pt x="8493" y="3647"/>
                    </a:lnTo>
                    <a:lnTo>
                      <a:pt x="8611" y="3741"/>
                    </a:lnTo>
                    <a:lnTo>
                      <a:pt x="8705" y="3858"/>
                    </a:lnTo>
                    <a:lnTo>
                      <a:pt x="8775" y="3976"/>
                    </a:lnTo>
                    <a:lnTo>
                      <a:pt x="8822" y="4117"/>
                    </a:lnTo>
                    <a:lnTo>
                      <a:pt x="8822" y="4282"/>
                    </a:lnTo>
                    <a:lnTo>
                      <a:pt x="8822" y="4423"/>
                    </a:lnTo>
                    <a:lnTo>
                      <a:pt x="8775" y="4564"/>
                    </a:lnTo>
                    <a:lnTo>
                      <a:pt x="8705" y="4682"/>
                    </a:lnTo>
                    <a:lnTo>
                      <a:pt x="8611" y="4799"/>
                    </a:lnTo>
                    <a:lnTo>
                      <a:pt x="8493" y="4894"/>
                    </a:lnTo>
                    <a:lnTo>
                      <a:pt x="8375" y="4964"/>
                    </a:lnTo>
                    <a:lnTo>
                      <a:pt x="8234" y="4988"/>
                    </a:lnTo>
                    <a:lnTo>
                      <a:pt x="8093" y="5011"/>
                    </a:lnTo>
                    <a:lnTo>
                      <a:pt x="1506" y="5011"/>
                    </a:lnTo>
                    <a:lnTo>
                      <a:pt x="1342" y="4988"/>
                    </a:lnTo>
                    <a:lnTo>
                      <a:pt x="1224" y="4964"/>
                    </a:lnTo>
                    <a:lnTo>
                      <a:pt x="1083" y="4894"/>
                    </a:lnTo>
                    <a:lnTo>
                      <a:pt x="989" y="4799"/>
                    </a:lnTo>
                    <a:lnTo>
                      <a:pt x="895" y="4682"/>
                    </a:lnTo>
                    <a:lnTo>
                      <a:pt x="824" y="4564"/>
                    </a:lnTo>
                    <a:lnTo>
                      <a:pt x="777" y="4423"/>
                    </a:lnTo>
                    <a:lnTo>
                      <a:pt x="754" y="4282"/>
                    </a:lnTo>
                    <a:lnTo>
                      <a:pt x="777" y="4117"/>
                    </a:lnTo>
                    <a:lnTo>
                      <a:pt x="824" y="3976"/>
                    </a:lnTo>
                    <a:lnTo>
                      <a:pt x="895" y="3858"/>
                    </a:lnTo>
                    <a:lnTo>
                      <a:pt x="989" y="3741"/>
                    </a:lnTo>
                    <a:lnTo>
                      <a:pt x="1083" y="3647"/>
                    </a:lnTo>
                    <a:lnTo>
                      <a:pt x="1224" y="3600"/>
                    </a:lnTo>
                    <a:lnTo>
                      <a:pt x="1342" y="3553"/>
                    </a:lnTo>
                    <a:lnTo>
                      <a:pt x="1506" y="3529"/>
                    </a:lnTo>
                    <a:lnTo>
                      <a:pt x="1742" y="3529"/>
                    </a:lnTo>
                    <a:lnTo>
                      <a:pt x="1671" y="3270"/>
                    </a:lnTo>
                    <a:lnTo>
                      <a:pt x="1647" y="3012"/>
                    </a:lnTo>
                    <a:lnTo>
                      <a:pt x="1671" y="2847"/>
                    </a:lnTo>
                    <a:lnTo>
                      <a:pt x="1695" y="2682"/>
                    </a:lnTo>
                    <a:lnTo>
                      <a:pt x="1742" y="2518"/>
                    </a:lnTo>
                    <a:lnTo>
                      <a:pt x="1789" y="2376"/>
                    </a:lnTo>
                    <a:lnTo>
                      <a:pt x="1859" y="2212"/>
                    </a:lnTo>
                    <a:lnTo>
                      <a:pt x="1953" y="2094"/>
                    </a:lnTo>
                    <a:lnTo>
                      <a:pt x="2047" y="1953"/>
                    </a:lnTo>
                    <a:lnTo>
                      <a:pt x="2141" y="1835"/>
                    </a:lnTo>
                    <a:lnTo>
                      <a:pt x="2259" y="1718"/>
                    </a:lnTo>
                    <a:lnTo>
                      <a:pt x="2400" y="1624"/>
                    </a:lnTo>
                    <a:lnTo>
                      <a:pt x="2541" y="1553"/>
                    </a:lnTo>
                    <a:lnTo>
                      <a:pt x="2683" y="1483"/>
                    </a:lnTo>
                    <a:lnTo>
                      <a:pt x="2847" y="1412"/>
                    </a:lnTo>
                    <a:lnTo>
                      <a:pt x="2988" y="1388"/>
                    </a:lnTo>
                    <a:lnTo>
                      <a:pt x="3153" y="1341"/>
                    </a:lnTo>
                    <a:lnTo>
                      <a:pt x="3341" y="1341"/>
                    </a:lnTo>
                    <a:lnTo>
                      <a:pt x="3624" y="1365"/>
                    </a:lnTo>
                    <a:lnTo>
                      <a:pt x="3906" y="1435"/>
                    </a:lnTo>
                    <a:lnTo>
                      <a:pt x="4165" y="1553"/>
                    </a:lnTo>
                    <a:lnTo>
                      <a:pt x="4376" y="1718"/>
                    </a:lnTo>
                    <a:lnTo>
                      <a:pt x="4517" y="1506"/>
                    </a:lnTo>
                    <a:lnTo>
                      <a:pt x="4682" y="1318"/>
                    </a:lnTo>
                    <a:lnTo>
                      <a:pt x="4870" y="1153"/>
                    </a:lnTo>
                    <a:lnTo>
                      <a:pt x="5082" y="1012"/>
                    </a:lnTo>
                    <a:lnTo>
                      <a:pt x="5294" y="918"/>
                    </a:lnTo>
                    <a:lnTo>
                      <a:pt x="5553" y="824"/>
                    </a:lnTo>
                    <a:lnTo>
                      <a:pt x="5788" y="777"/>
                    </a:lnTo>
                    <a:lnTo>
                      <a:pt x="6047" y="753"/>
                    </a:lnTo>
                    <a:close/>
                    <a:moveTo>
                      <a:pt x="5788" y="0"/>
                    </a:moveTo>
                    <a:lnTo>
                      <a:pt x="5553" y="48"/>
                    </a:lnTo>
                    <a:lnTo>
                      <a:pt x="5294" y="118"/>
                    </a:lnTo>
                    <a:lnTo>
                      <a:pt x="5059" y="189"/>
                    </a:lnTo>
                    <a:lnTo>
                      <a:pt x="4823" y="306"/>
                    </a:lnTo>
                    <a:lnTo>
                      <a:pt x="4588" y="424"/>
                    </a:lnTo>
                    <a:lnTo>
                      <a:pt x="4400" y="565"/>
                    </a:lnTo>
                    <a:lnTo>
                      <a:pt x="4188" y="730"/>
                    </a:lnTo>
                    <a:lnTo>
                      <a:pt x="3976" y="683"/>
                    </a:lnTo>
                    <a:lnTo>
                      <a:pt x="3765" y="612"/>
                    </a:lnTo>
                    <a:lnTo>
                      <a:pt x="3553" y="589"/>
                    </a:lnTo>
                    <a:lnTo>
                      <a:pt x="3082" y="589"/>
                    </a:lnTo>
                    <a:lnTo>
                      <a:pt x="2847" y="636"/>
                    </a:lnTo>
                    <a:lnTo>
                      <a:pt x="2636" y="683"/>
                    </a:lnTo>
                    <a:lnTo>
                      <a:pt x="2424" y="753"/>
                    </a:lnTo>
                    <a:lnTo>
                      <a:pt x="2212" y="871"/>
                    </a:lnTo>
                    <a:lnTo>
                      <a:pt x="2000" y="965"/>
                    </a:lnTo>
                    <a:lnTo>
                      <a:pt x="1836" y="1106"/>
                    </a:lnTo>
                    <a:lnTo>
                      <a:pt x="1647" y="1247"/>
                    </a:lnTo>
                    <a:lnTo>
                      <a:pt x="1506" y="1412"/>
                    </a:lnTo>
                    <a:lnTo>
                      <a:pt x="1365" y="1600"/>
                    </a:lnTo>
                    <a:lnTo>
                      <a:pt x="1224" y="1788"/>
                    </a:lnTo>
                    <a:lnTo>
                      <a:pt x="1130" y="2000"/>
                    </a:lnTo>
                    <a:lnTo>
                      <a:pt x="1036" y="2212"/>
                    </a:lnTo>
                    <a:lnTo>
                      <a:pt x="965" y="2423"/>
                    </a:lnTo>
                    <a:lnTo>
                      <a:pt x="918" y="2659"/>
                    </a:lnTo>
                    <a:lnTo>
                      <a:pt x="895" y="2894"/>
                    </a:lnTo>
                    <a:lnTo>
                      <a:pt x="707" y="2988"/>
                    </a:lnTo>
                    <a:lnTo>
                      <a:pt x="542" y="3129"/>
                    </a:lnTo>
                    <a:lnTo>
                      <a:pt x="377" y="3270"/>
                    </a:lnTo>
                    <a:lnTo>
                      <a:pt x="260" y="3435"/>
                    </a:lnTo>
                    <a:lnTo>
                      <a:pt x="142" y="3623"/>
                    </a:lnTo>
                    <a:lnTo>
                      <a:pt x="71" y="3835"/>
                    </a:lnTo>
                    <a:lnTo>
                      <a:pt x="24" y="4047"/>
                    </a:lnTo>
                    <a:lnTo>
                      <a:pt x="1" y="4282"/>
                    </a:lnTo>
                    <a:lnTo>
                      <a:pt x="1" y="4423"/>
                    </a:lnTo>
                    <a:lnTo>
                      <a:pt x="24" y="4564"/>
                    </a:lnTo>
                    <a:lnTo>
                      <a:pt x="71" y="4729"/>
                    </a:lnTo>
                    <a:lnTo>
                      <a:pt x="118" y="4846"/>
                    </a:lnTo>
                    <a:lnTo>
                      <a:pt x="189" y="4988"/>
                    </a:lnTo>
                    <a:lnTo>
                      <a:pt x="260" y="5105"/>
                    </a:lnTo>
                    <a:lnTo>
                      <a:pt x="448" y="5341"/>
                    </a:lnTo>
                    <a:lnTo>
                      <a:pt x="659" y="5529"/>
                    </a:lnTo>
                    <a:lnTo>
                      <a:pt x="777" y="5599"/>
                    </a:lnTo>
                    <a:lnTo>
                      <a:pt x="918" y="5646"/>
                    </a:lnTo>
                    <a:lnTo>
                      <a:pt x="1059" y="5717"/>
                    </a:lnTo>
                    <a:lnTo>
                      <a:pt x="1201" y="5740"/>
                    </a:lnTo>
                    <a:lnTo>
                      <a:pt x="1342" y="5764"/>
                    </a:lnTo>
                    <a:lnTo>
                      <a:pt x="1506" y="5787"/>
                    </a:lnTo>
                    <a:lnTo>
                      <a:pt x="8093" y="5787"/>
                    </a:lnTo>
                    <a:lnTo>
                      <a:pt x="8234" y="5764"/>
                    </a:lnTo>
                    <a:lnTo>
                      <a:pt x="8399" y="5740"/>
                    </a:lnTo>
                    <a:lnTo>
                      <a:pt x="8540" y="5717"/>
                    </a:lnTo>
                    <a:lnTo>
                      <a:pt x="8681" y="5646"/>
                    </a:lnTo>
                    <a:lnTo>
                      <a:pt x="8799" y="5599"/>
                    </a:lnTo>
                    <a:lnTo>
                      <a:pt x="8940" y="5529"/>
                    </a:lnTo>
                    <a:lnTo>
                      <a:pt x="9152" y="5341"/>
                    </a:lnTo>
                    <a:lnTo>
                      <a:pt x="9340" y="5105"/>
                    </a:lnTo>
                    <a:lnTo>
                      <a:pt x="9411" y="4988"/>
                    </a:lnTo>
                    <a:lnTo>
                      <a:pt x="9481" y="4846"/>
                    </a:lnTo>
                    <a:lnTo>
                      <a:pt x="9528" y="4729"/>
                    </a:lnTo>
                    <a:lnTo>
                      <a:pt x="9552" y="4564"/>
                    </a:lnTo>
                    <a:lnTo>
                      <a:pt x="9575" y="4423"/>
                    </a:lnTo>
                    <a:lnTo>
                      <a:pt x="9599" y="4282"/>
                    </a:lnTo>
                    <a:lnTo>
                      <a:pt x="9575" y="4047"/>
                    </a:lnTo>
                    <a:lnTo>
                      <a:pt x="9528" y="3858"/>
                    </a:lnTo>
                    <a:lnTo>
                      <a:pt x="9458" y="3647"/>
                    </a:lnTo>
                    <a:lnTo>
                      <a:pt x="9363" y="3459"/>
                    </a:lnTo>
                    <a:lnTo>
                      <a:pt x="9246" y="3294"/>
                    </a:lnTo>
                    <a:lnTo>
                      <a:pt x="9105" y="3153"/>
                    </a:lnTo>
                    <a:lnTo>
                      <a:pt x="8940" y="3035"/>
                    </a:lnTo>
                    <a:lnTo>
                      <a:pt x="8752" y="2918"/>
                    </a:lnTo>
                    <a:lnTo>
                      <a:pt x="8775" y="2706"/>
                    </a:lnTo>
                    <a:lnTo>
                      <a:pt x="8752" y="2423"/>
                    </a:lnTo>
                    <a:lnTo>
                      <a:pt x="8705" y="2165"/>
                    </a:lnTo>
                    <a:lnTo>
                      <a:pt x="8634" y="1906"/>
                    </a:lnTo>
                    <a:lnTo>
                      <a:pt x="8564" y="1647"/>
                    </a:lnTo>
                    <a:lnTo>
                      <a:pt x="8446" y="1412"/>
                    </a:lnTo>
                    <a:lnTo>
                      <a:pt x="8305" y="1200"/>
                    </a:lnTo>
                    <a:lnTo>
                      <a:pt x="8140" y="989"/>
                    </a:lnTo>
                    <a:lnTo>
                      <a:pt x="7976" y="800"/>
                    </a:lnTo>
                    <a:lnTo>
                      <a:pt x="7787" y="612"/>
                    </a:lnTo>
                    <a:lnTo>
                      <a:pt x="7576" y="447"/>
                    </a:lnTo>
                    <a:lnTo>
                      <a:pt x="7340" y="330"/>
                    </a:lnTo>
                    <a:lnTo>
                      <a:pt x="7105" y="212"/>
                    </a:lnTo>
                    <a:lnTo>
                      <a:pt x="6870" y="118"/>
                    </a:lnTo>
                    <a:lnTo>
                      <a:pt x="6611" y="48"/>
                    </a:lnTo>
                    <a:lnTo>
                      <a:pt x="6329" y="0"/>
                    </a:lnTo>
                    <a:close/>
                  </a:path>
                </a:pathLst>
              </a:custGeom>
              <a:solidFill>
                <a:srgbClr val="5D5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6" name="Google Shape;1266;p42"/>
            <p:cNvGrpSpPr/>
            <p:nvPr/>
          </p:nvGrpSpPr>
          <p:grpSpPr>
            <a:xfrm>
              <a:off x="5508516" y="1879319"/>
              <a:ext cx="253719" cy="49552"/>
              <a:chOff x="4985146" y="2102805"/>
              <a:chExt cx="459552" cy="89752"/>
            </a:xfrm>
          </p:grpSpPr>
          <p:sp>
            <p:nvSpPr>
              <p:cNvPr id="1267" name="Google Shape;1267;p42"/>
              <p:cNvSpPr/>
              <p:nvPr/>
            </p:nvSpPr>
            <p:spPr>
              <a:xfrm>
                <a:off x="4985146" y="2102805"/>
                <a:ext cx="261107" cy="89752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1553" extrusionOk="0">
                    <a:moveTo>
                      <a:pt x="800" y="0"/>
                    </a:moveTo>
                    <a:lnTo>
                      <a:pt x="636" y="24"/>
                    </a:lnTo>
                    <a:lnTo>
                      <a:pt x="495" y="47"/>
                    </a:lnTo>
                    <a:lnTo>
                      <a:pt x="353" y="118"/>
                    </a:lnTo>
                    <a:lnTo>
                      <a:pt x="236" y="235"/>
                    </a:lnTo>
                    <a:lnTo>
                      <a:pt x="165" y="329"/>
                    </a:lnTo>
                    <a:lnTo>
                      <a:pt x="95" y="424"/>
                    </a:lnTo>
                    <a:lnTo>
                      <a:pt x="24" y="588"/>
                    </a:lnTo>
                    <a:lnTo>
                      <a:pt x="1" y="776"/>
                    </a:lnTo>
                    <a:lnTo>
                      <a:pt x="24" y="941"/>
                    </a:lnTo>
                    <a:lnTo>
                      <a:pt x="71" y="1082"/>
                    </a:lnTo>
                    <a:lnTo>
                      <a:pt x="142" y="1223"/>
                    </a:lnTo>
                    <a:lnTo>
                      <a:pt x="236" y="1341"/>
                    </a:lnTo>
                    <a:lnTo>
                      <a:pt x="353" y="1435"/>
                    </a:lnTo>
                    <a:lnTo>
                      <a:pt x="495" y="1506"/>
                    </a:lnTo>
                    <a:lnTo>
                      <a:pt x="636" y="1553"/>
                    </a:lnTo>
                    <a:lnTo>
                      <a:pt x="3882" y="1553"/>
                    </a:lnTo>
                    <a:lnTo>
                      <a:pt x="4047" y="1506"/>
                    </a:lnTo>
                    <a:lnTo>
                      <a:pt x="4164" y="1435"/>
                    </a:lnTo>
                    <a:lnTo>
                      <a:pt x="4282" y="1341"/>
                    </a:lnTo>
                    <a:lnTo>
                      <a:pt x="4376" y="1223"/>
                    </a:lnTo>
                    <a:lnTo>
                      <a:pt x="4447" y="1082"/>
                    </a:lnTo>
                    <a:lnTo>
                      <a:pt x="4494" y="941"/>
                    </a:lnTo>
                    <a:lnTo>
                      <a:pt x="4517" y="776"/>
                    </a:lnTo>
                    <a:lnTo>
                      <a:pt x="4494" y="588"/>
                    </a:lnTo>
                    <a:lnTo>
                      <a:pt x="4447" y="424"/>
                    </a:lnTo>
                    <a:lnTo>
                      <a:pt x="4376" y="329"/>
                    </a:lnTo>
                    <a:lnTo>
                      <a:pt x="4306" y="259"/>
                    </a:lnTo>
                    <a:lnTo>
                      <a:pt x="4235" y="188"/>
                    </a:lnTo>
                    <a:lnTo>
                      <a:pt x="4164" y="118"/>
                    </a:lnTo>
                    <a:lnTo>
                      <a:pt x="4047" y="71"/>
                    </a:lnTo>
                    <a:lnTo>
                      <a:pt x="3953" y="24"/>
                    </a:lnTo>
                    <a:lnTo>
                      <a:pt x="3835" y="0"/>
                    </a:lnTo>
                    <a:close/>
                  </a:path>
                </a:pathLst>
              </a:custGeom>
              <a:solidFill>
                <a:srgbClr val="E4ECF2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2"/>
              <p:cNvSpPr/>
              <p:nvPr/>
            </p:nvSpPr>
            <p:spPr>
              <a:xfrm>
                <a:off x="4990579" y="2102805"/>
                <a:ext cx="251571" cy="50337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871" extrusionOk="0">
                    <a:moveTo>
                      <a:pt x="706" y="0"/>
                    </a:moveTo>
                    <a:lnTo>
                      <a:pt x="542" y="24"/>
                    </a:lnTo>
                    <a:lnTo>
                      <a:pt x="401" y="47"/>
                    </a:lnTo>
                    <a:lnTo>
                      <a:pt x="259" y="118"/>
                    </a:lnTo>
                    <a:lnTo>
                      <a:pt x="142" y="235"/>
                    </a:lnTo>
                    <a:lnTo>
                      <a:pt x="71" y="329"/>
                    </a:lnTo>
                    <a:lnTo>
                      <a:pt x="1" y="424"/>
                    </a:lnTo>
                    <a:lnTo>
                      <a:pt x="48" y="518"/>
                    </a:lnTo>
                    <a:lnTo>
                      <a:pt x="118" y="612"/>
                    </a:lnTo>
                    <a:lnTo>
                      <a:pt x="189" y="682"/>
                    </a:lnTo>
                    <a:lnTo>
                      <a:pt x="283" y="753"/>
                    </a:lnTo>
                    <a:lnTo>
                      <a:pt x="377" y="800"/>
                    </a:lnTo>
                    <a:lnTo>
                      <a:pt x="471" y="847"/>
                    </a:lnTo>
                    <a:lnTo>
                      <a:pt x="589" y="870"/>
                    </a:lnTo>
                    <a:lnTo>
                      <a:pt x="3647" y="870"/>
                    </a:lnTo>
                    <a:lnTo>
                      <a:pt x="3788" y="847"/>
                    </a:lnTo>
                    <a:lnTo>
                      <a:pt x="3953" y="800"/>
                    </a:lnTo>
                    <a:lnTo>
                      <a:pt x="4070" y="729"/>
                    </a:lnTo>
                    <a:lnTo>
                      <a:pt x="4188" y="635"/>
                    </a:lnTo>
                    <a:lnTo>
                      <a:pt x="4282" y="541"/>
                    </a:lnTo>
                    <a:lnTo>
                      <a:pt x="4353" y="424"/>
                    </a:lnTo>
                    <a:lnTo>
                      <a:pt x="4282" y="329"/>
                    </a:lnTo>
                    <a:lnTo>
                      <a:pt x="4212" y="259"/>
                    </a:lnTo>
                    <a:lnTo>
                      <a:pt x="4141" y="188"/>
                    </a:lnTo>
                    <a:lnTo>
                      <a:pt x="4070" y="118"/>
                    </a:lnTo>
                    <a:lnTo>
                      <a:pt x="3953" y="71"/>
                    </a:lnTo>
                    <a:lnTo>
                      <a:pt x="3859" y="24"/>
                    </a:lnTo>
                    <a:lnTo>
                      <a:pt x="37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2"/>
              <p:cNvSpPr/>
              <p:nvPr/>
            </p:nvSpPr>
            <p:spPr>
              <a:xfrm>
                <a:off x="4985146" y="2102805"/>
                <a:ext cx="261107" cy="89752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1553" fill="none" extrusionOk="0">
                    <a:moveTo>
                      <a:pt x="3741" y="0"/>
                    </a:moveTo>
                    <a:lnTo>
                      <a:pt x="3741" y="0"/>
                    </a:lnTo>
                    <a:lnTo>
                      <a:pt x="3835" y="0"/>
                    </a:lnTo>
                    <a:lnTo>
                      <a:pt x="3953" y="24"/>
                    </a:lnTo>
                    <a:lnTo>
                      <a:pt x="4047" y="71"/>
                    </a:lnTo>
                    <a:lnTo>
                      <a:pt x="4164" y="118"/>
                    </a:lnTo>
                    <a:lnTo>
                      <a:pt x="4235" y="188"/>
                    </a:lnTo>
                    <a:lnTo>
                      <a:pt x="4306" y="259"/>
                    </a:lnTo>
                    <a:lnTo>
                      <a:pt x="4376" y="329"/>
                    </a:lnTo>
                    <a:lnTo>
                      <a:pt x="4447" y="424"/>
                    </a:lnTo>
                    <a:lnTo>
                      <a:pt x="4447" y="424"/>
                    </a:lnTo>
                    <a:lnTo>
                      <a:pt x="4494" y="588"/>
                    </a:lnTo>
                    <a:lnTo>
                      <a:pt x="4517" y="776"/>
                    </a:lnTo>
                    <a:lnTo>
                      <a:pt x="4517" y="776"/>
                    </a:lnTo>
                    <a:lnTo>
                      <a:pt x="4494" y="941"/>
                    </a:lnTo>
                    <a:lnTo>
                      <a:pt x="4447" y="1082"/>
                    </a:lnTo>
                    <a:lnTo>
                      <a:pt x="4376" y="1223"/>
                    </a:lnTo>
                    <a:lnTo>
                      <a:pt x="4282" y="1341"/>
                    </a:lnTo>
                    <a:lnTo>
                      <a:pt x="4282" y="1341"/>
                    </a:lnTo>
                    <a:lnTo>
                      <a:pt x="4164" y="1435"/>
                    </a:lnTo>
                    <a:lnTo>
                      <a:pt x="4047" y="1506"/>
                    </a:lnTo>
                    <a:lnTo>
                      <a:pt x="3882" y="1553"/>
                    </a:lnTo>
                    <a:lnTo>
                      <a:pt x="3741" y="1553"/>
                    </a:lnTo>
                    <a:lnTo>
                      <a:pt x="800" y="1553"/>
                    </a:lnTo>
                    <a:lnTo>
                      <a:pt x="800" y="1553"/>
                    </a:lnTo>
                    <a:lnTo>
                      <a:pt x="636" y="1553"/>
                    </a:lnTo>
                    <a:lnTo>
                      <a:pt x="495" y="1506"/>
                    </a:lnTo>
                    <a:lnTo>
                      <a:pt x="353" y="1435"/>
                    </a:lnTo>
                    <a:lnTo>
                      <a:pt x="236" y="1341"/>
                    </a:lnTo>
                    <a:lnTo>
                      <a:pt x="142" y="1223"/>
                    </a:lnTo>
                    <a:lnTo>
                      <a:pt x="71" y="1082"/>
                    </a:lnTo>
                    <a:lnTo>
                      <a:pt x="24" y="941"/>
                    </a:lnTo>
                    <a:lnTo>
                      <a:pt x="1" y="776"/>
                    </a:lnTo>
                    <a:lnTo>
                      <a:pt x="1" y="776"/>
                    </a:lnTo>
                    <a:lnTo>
                      <a:pt x="24" y="588"/>
                    </a:lnTo>
                    <a:lnTo>
                      <a:pt x="95" y="424"/>
                    </a:lnTo>
                    <a:lnTo>
                      <a:pt x="95" y="424"/>
                    </a:lnTo>
                    <a:lnTo>
                      <a:pt x="165" y="329"/>
                    </a:lnTo>
                    <a:lnTo>
                      <a:pt x="236" y="235"/>
                    </a:lnTo>
                    <a:lnTo>
                      <a:pt x="236" y="235"/>
                    </a:lnTo>
                    <a:lnTo>
                      <a:pt x="353" y="118"/>
                    </a:lnTo>
                    <a:lnTo>
                      <a:pt x="495" y="47"/>
                    </a:lnTo>
                    <a:lnTo>
                      <a:pt x="636" y="24"/>
                    </a:lnTo>
                    <a:lnTo>
                      <a:pt x="800" y="0"/>
                    </a:lnTo>
                    <a:lnTo>
                      <a:pt x="3741" y="0"/>
                    </a:lnTo>
                  </a:path>
                </a:pathLst>
              </a:cu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2"/>
              <p:cNvSpPr/>
              <p:nvPr/>
            </p:nvSpPr>
            <p:spPr>
              <a:xfrm>
                <a:off x="5325010" y="2102805"/>
                <a:ext cx="119688" cy="89752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553" extrusionOk="0">
                    <a:moveTo>
                      <a:pt x="800" y="0"/>
                    </a:moveTo>
                    <a:lnTo>
                      <a:pt x="636" y="24"/>
                    </a:lnTo>
                    <a:lnTo>
                      <a:pt x="495" y="47"/>
                    </a:lnTo>
                    <a:lnTo>
                      <a:pt x="354" y="118"/>
                    </a:lnTo>
                    <a:lnTo>
                      <a:pt x="236" y="235"/>
                    </a:lnTo>
                    <a:lnTo>
                      <a:pt x="165" y="329"/>
                    </a:lnTo>
                    <a:lnTo>
                      <a:pt x="95" y="424"/>
                    </a:lnTo>
                    <a:lnTo>
                      <a:pt x="24" y="588"/>
                    </a:lnTo>
                    <a:lnTo>
                      <a:pt x="1" y="776"/>
                    </a:lnTo>
                    <a:lnTo>
                      <a:pt x="24" y="941"/>
                    </a:lnTo>
                    <a:lnTo>
                      <a:pt x="71" y="1082"/>
                    </a:lnTo>
                    <a:lnTo>
                      <a:pt x="142" y="1223"/>
                    </a:lnTo>
                    <a:lnTo>
                      <a:pt x="236" y="1341"/>
                    </a:lnTo>
                    <a:lnTo>
                      <a:pt x="354" y="1435"/>
                    </a:lnTo>
                    <a:lnTo>
                      <a:pt x="495" y="1506"/>
                    </a:lnTo>
                    <a:lnTo>
                      <a:pt x="636" y="1553"/>
                    </a:lnTo>
                    <a:lnTo>
                      <a:pt x="1436" y="1553"/>
                    </a:lnTo>
                    <a:lnTo>
                      <a:pt x="1577" y="1506"/>
                    </a:lnTo>
                    <a:lnTo>
                      <a:pt x="1718" y="1435"/>
                    </a:lnTo>
                    <a:lnTo>
                      <a:pt x="1836" y="1341"/>
                    </a:lnTo>
                    <a:lnTo>
                      <a:pt x="1930" y="1223"/>
                    </a:lnTo>
                    <a:lnTo>
                      <a:pt x="2000" y="1082"/>
                    </a:lnTo>
                    <a:lnTo>
                      <a:pt x="2047" y="941"/>
                    </a:lnTo>
                    <a:lnTo>
                      <a:pt x="2071" y="776"/>
                    </a:lnTo>
                    <a:lnTo>
                      <a:pt x="2047" y="588"/>
                    </a:lnTo>
                    <a:lnTo>
                      <a:pt x="1977" y="424"/>
                    </a:lnTo>
                    <a:lnTo>
                      <a:pt x="1930" y="329"/>
                    </a:lnTo>
                    <a:lnTo>
                      <a:pt x="1859" y="259"/>
                    </a:lnTo>
                    <a:lnTo>
                      <a:pt x="1789" y="188"/>
                    </a:lnTo>
                    <a:lnTo>
                      <a:pt x="1694" y="118"/>
                    </a:lnTo>
                    <a:lnTo>
                      <a:pt x="1600" y="71"/>
                    </a:lnTo>
                    <a:lnTo>
                      <a:pt x="1506" y="24"/>
                    </a:lnTo>
                    <a:lnTo>
                      <a:pt x="1389" y="0"/>
                    </a:lnTo>
                    <a:close/>
                  </a:path>
                </a:pathLst>
              </a:custGeom>
              <a:solidFill>
                <a:srgbClr val="E4ECF2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2"/>
              <p:cNvSpPr/>
              <p:nvPr/>
            </p:nvSpPr>
            <p:spPr>
              <a:xfrm>
                <a:off x="5330442" y="2102805"/>
                <a:ext cx="108823" cy="50337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871" extrusionOk="0">
                    <a:moveTo>
                      <a:pt x="706" y="0"/>
                    </a:moveTo>
                    <a:lnTo>
                      <a:pt x="542" y="24"/>
                    </a:lnTo>
                    <a:lnTo>
                      <a:pt x="401" y="47"/>
                    </a:lnTo>
                    <a:lnTo>
                      <a:pt x="260" y="118"/>
                    </a:lnTo>
                    <a:lnTo>
                      <a:pt x="142" y="235"/>
                    </a:lnTo>
                    <a:lnTo>
                      <a:pt x="71" y="329"/>
                    </a:lnTo>
                    <a:lnTo>
                      <a:pt x="1" y="424"/>
                    </a:lnTo>
                    <a:lnTo>
                      <a:pt x="48" y="518"/>
                    </a:lnTo>
                    <a:lnTo>
                      <a:pt x="118" y="612"/>
                    </a:lnTo>
                    <a:lnTo>
                      <a:pt x="189" y="682"/>
                    </a:lnTo>
                    <a:lnTo>
                      <a:pt x="283" y="753"/>
                    </a:lnTo>
                    <a:lnTo>
                      <a:pt x="377" y="800"/>
                    </a:lnTo>
                    <a:lnTo>
                      <a:pt x="471" y="847"/>
                    </a:lnTo>
                    <a:lnTo>
                      <a:pt x="589" y="870"/>
                    </a:lnTo>
                    <a:lnTo>
                      <a:pt x="1177" y="870"/>
                    </a:lnTo>
                    <a:lnTo>
                      <a:pt x="1342" y="847"/>
                    </a:lnTo>
                    <a:lnTo>
                      <a:pt x="1483" y="800"/>
                    </a:lnTo>
                    <a:lnTo>
                      <a:pt x="1624" y="729"/>
                    </a:lnTo>
                    <a:lnTo>
                      <a:pt x="1742" y="635"/>
                    </a:lnTo>
                    <a:lnTo>
                      <a:pt x="1812" y="541"/>
                    </a:lnTo>
                    <a:lnTo>
                      <a:pt x="1883" y="424"/>
                    </a:lnTo>
                    <a:lnTo>
                      <a:pt x="1836" y="329"/>
                    </a:lnTo>
                    <a:lnTo>
                      <a:pt x="1765" y="259"/>
                    </a:lnTo>
                    <a:lnTo>
                      <a:pt x="1695" y="188"/>
                    </a:lnTo>
                    <a:lnTo>
                      <a:pt x="1600" y="118"/>
                    </a:lnTo>
                    <a:lnTo>
                      <a:pt x="1506" y="71"/>
                    </a:lnTo>
                    <a:lnTo>
                      <a:pt x="1412" y="24"/>
                    </a:lnTo>
                    <a:lnTo>
                      <a:pt x="12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2"/>
              <p:cNvSpPr/>
              <p:nvPr/>
            </p:nvSpPr>
            <p:spPr>
              <a:xfrm>
                <a:off x="5325010" y="2102805"/>
                <a:ext cx="119688" cy="89752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553" fill="none" extrusionOk="0">
                    <a:moveTo>
                      <a:pt x="1271" y="0"/>
                    </a:moveTo>
                    <a:lnTo>
                      <a:pt x="1271" y="0"/>
                    </a:lnTo>
                    <a:lnTo>
                      <a:pt x="1389" y="0"/>
                    </a:lnTo>
                    <a:lnTo>
                      <a:pt x="1506" y="24"/>
                    </a:lnTo>
                    <a:lnTo>
                      <a:pt x="1600" y="71"/>
                    </a:lnTo>
                    <a:lnTo>
                      <a:pt x="1694" y="118"/>
                    </a:lnTo>
                    <a:lnTo>
                      <a:pt x="1789" y="188"/>
                    </a:lnTo>
                    <a:lnTo>
                      <a:pt x="1859" y="259"/>
                    </a:lnTo>
                    <a:lnTo>
                      <a:pt x="1930" y="329"/>
                    </a:lnTo>
                    <a:lnTo>
                      <a:pt x="1977" y="424"/>
                    </a:lnTo>
                    <a:lnTo>
                      <a:pt x="1977" y="424"/>
                    </a:lnTo>
                    <a:lnTo>
                      <a:pt x="2047" y="588"/>
                    </a:lnTo>
                    <a:lnTo>
                      <a:pt x="2071" y="776"/>
                    </a:lnTo>
                    <a:lnTo>
                      <a:pt x="2071" y="776"/>
                    </a:lnTo>
                    <a:lnTo>
                      <a:pt x="2047" y="941"/>
                    </a:lnTo>
                    <a:lnTo>
                      <a:pt x="2000" y="1082"/>
                    </a:lnTo>
                    <a:lnTo>
                      <a:pt x="1930" y="1223"/>
                    </a:lnTo>
                    <a:lnTo>
                      <a:pt x="1836" y="1341"/>
                    </a:lnTo>
                    <a:lnTo>
                      <a:pt x="1836" y="1341"/>
                    </a:lnTo>
                    <a:lnTo>
                      <a:pt x="1718" y="1435"/>
                    </a:lnTo>
                    <a:lnTo>
                      <a:pt x="1577" y="1506"/>
                    </a:lnTo>
                    <a:lnTo>
                      <a:pt x="1436" y="1553"/>
                    </a:lnTo>
                    <a:lnTo>
                      <a:pt x="1271" y="1553"/>
                    </a:lnTo>
                    <a:lnTo>
                      <a:pt x="800" y="1553"/>
                    </a:lnTo>
                    <a:lnTo>
                      <a:pt x="800" y="1553"/>
                    </a:lnTo>
                    <a:lnTo>
                      <a:pt x="636" y="1553"/>
                    </a:lnTo>
                    <a:lnTo>
                      <a:pt x="495" y="1506"/>
                    </a:lnTo>
                    <a:lnTo>
                      <a:pt x="354" y="1435"/>
                    </a:lnTo>
                    <a:lnTo>
                      <a:pt x="236" y="1341"/>
                    </a:lnTo>
                    <a:lnTo>
                      <a:pt x="142" y="1223"/>
                    </a:lnTo>
                    <a:lnTo>
                      <a:pt x="71" y="1082"/>
                    </a:lnTo>
                    <a:lnTo>
                      <a:pt x="24" y="941"/>
                    </a:lnTo>
                    <a:lnTo>
                      <a:pt x="1" y="776"/>
                    </a:lnTo>
                    <a:lnTo>
                      <a:pt x="1" y="776"/>
                    </a:lnTo>
                    <a:lnTo>
                      <a:pt x="24" y="588"/>
                    </a:lnTo>
                    <a:lnTo>
                      <a:pt x="95" y="424"/>
                    </a:lnTo>
                    <a:lnTo>
                      <a:pt x="95" y="424"/>
                    </a:lnTo>
                    <a:lnTo>
                      <a:pt x="165" y="329"/>
                    </a:lnTo>
                    <a:lnTo>
                      <a:pt x="236" y="235"/>
                    </a:lnTo>
                    <a:lnTo>
                      <a:pt x="236" y="235"/>
                    </a:lnTo>
                    <a:lnTo>
                      <a:pt x="354" y="118"/>
                    </a:lnTo>
                    <a:lnTo>
                      <a:pt x="495" y="47"/>
                    </a:lnTo>
                    <a:lnTo>
                      <a:pt x="636" y="24"/>
                    </a:lnTo>
                    <a:lnTo>
                      <a:pt x="800" y="0"/>
                    </a:lnTo>
                    <a:lnTo>
                      <a:pt x="1271" y="0"/>
                    </a:lnTo>
                  </a:path>
                </a:pathLst>
              </a:custGeom>
              <a:noFill/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73" name="Google Shape;1273;p42"/>
            <p:cNvSpPr/>
            <p:nvPr/>
          </p:nvSpPr>
          <p:spPr>
            <a:xfrm>
              <a:off x="4334323" y="2088873"/>
              <a:ext cx="25592" cy="12008"/>
            </a:xfrm>
            <a:custGeom>
              <a:avLst/>
              <a:gdLst/>
              <a:ahLst/>
              <a:cxnLst/>
              <a:rect l="l" t="t" r="r" b="b"/>
              <a:pathLst>
                <a:path w="974" h="457" extrusionOk="0">
                  <a:moveTo>
                    <a:pt x="973" y="457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2"/>
            <p:cNvSpPr/>
            <p:nvPr/>
          </p:nvSpPr>
          <p:spPr>
            <a:xfrm>
              <a:off x="3994739" y="1727772"/>
              <a:ext cx="27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2"/>
            <p:cNvSpPr/>
            <p:nvPr/>
          </p:nvSpPr>
          <p:spPr>
            <a:xfrm>
              <a:off x="3980175" y="215182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2"/>
            <p:cNvSpPr/>
            <p:nvPr/>
          </p:nvSpPr>
          <p:spPr>
            <a:xfrm>
              <a:off x="3612760" y="1387588"/>
              <a:ext cx="1791951" cy="1500726"/>
            </a:xfrm>
            <a:custGeom>
              <a:avLst/>
              <a:gdLst/>
              <a:ahLst/>
              <a:cxnLst/>
              <a:rect l="l" t="t" r="r" b="b"/>
              <a:pathLst>
                <a:path w="67297" h="56360" extrusionOk="0">
                  <a:moveTo>
                    <a:pt x="43398" y="1"/>
                  </a:moveTo>
                  <a:cubicBezTo>
                    <a:pt x="40543" y="1"/>
                    <a:pt x="37671" y="623"/>
                    <a:pt x="34986" y="1895"/>
                  </a:cubicBezTo>
                  <a:cubicBezTo>
                    <a:pt x="33990" y="1748"/>
                    <a:pt x="33006" y="1677"/>
                    <a:pt x="32040" y="1677"/>
                  </a:cubicBezTo>
                  <a:cubicBezTo>
                    <a:pt x="19440" y="1677"/>
                    <a:pt x="9746" y="13751"/>
                    <a:pt x="13162" y="26455"/>
                  </a:cubicBezTo>
                  <a:cubicBezTo>
                    <a:pt x="3344" y="30163"/>
                    <a:pt x="1" y="42322"/>
                    <a:pt x="6536" y="50528"/>
                  </a:cubicBezTo>
                  <a:cubicBezTo>
                    <a:pt x="9648" y="54437"/>
                    <a:pt x="14139" y="56360"/>
                    <a:pt x="18616" y="56360"/>
                  </a:cubicBezTo>
                  <a:cubicBezTo>
                    <a:pt x="23541" y="56360"/>
                    <a:pt x="28450" y="54034"/>
                    <a:pt x="31490" y="49464"/>
                  </a:cubicBezTo>
                  <a:cubicBezTo>
                    <a:pt x="34029" y="48925"/>
                    <a:pt x="36130" y="48707"/>
                    <a:pt x="37908" y="48707"/>
                  </a:cubicBezTo>
                  <a:cubicBezTo>
                    <a:pt x="45435" y="48707"/>
                    <a:pt x="47171" y="52617"/>
                    <a:pt x="51786" y="52617"/>
                  </a:cubicBezTo>
                  <a:cubicBezTo>
                    <a:pt x="52163" y="52617"/>
                    <a:pt x="52560" y="52591"/>
                    <a:pt x="52980" y="52534"/>
                  </a:cubicBezTo>
                  <a:cubicBezTo>
                    <a:pt x="63771" y="51106"/>
                    <a:pt x="67297" y="44692"/>
                    <a:pt x="65838" y="33902"/>
                  </a:cubicBezTo>
                  <a:cubicBezTo>
                    <a:pt x="65412" y="30741"/>
                    <a:pt x="64196" y="27701"/>
                    <a:pt x="62342" y="25118"/>
                  </a:cubicBezTo>
                  <a:cubicBezTo>
                    <a:pt x="64470" y="17671"/>
                    <a:pt x="62038" y="9677"/>
                    <a:pt x="56141" y="4692"/>
                  </a:cubicBezTo>
                  <a:cubicBezTo>
                    <a:pt x="52509" y="1602"/>
                    <a:pt x="47977" y="1"/>
                    <a:pt x="43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2"/>
            <p:cNvSpPr/>
            <p:nvPr/>
          </p:nvSpPr>
          <p:spPr>
            <a:xfrm>
              <a:off x="3927566" y="1662195"/>
              <a:ext cx="1274765" cy="1274765"/>
            </a:xfrm>
            <a:custGeom>
              <a:avLst/>
              <a:gdLst/>
              <a:ahLst/>
              <a:cxnLst/>
              <a:rect l="l" t="t" r="r" b="b"/>
              <a:pathLst>
                <a:path w="47874" h="47874" fill="none" extrusionOk="0">
                  <a:moveTo>
                    <a:pt x="47874" y="23922"/>
                  </a:moveTo>
                  <a:cubicBezTo>
                    <a:pt x="47874" y="37144"/>
                    <a:pt x="37144" y="47874"/>
                    <a:pt x="23922" y="47874"/>
                  </a:cubicBezTo>
                  <a:cubicBezTo>
                    <a:pt x="10700" y="47874"/>
                    <a:pt x="0" y="37144"/>
                    <a:pt x="0" y="23922"/>
                  </a:cubicBezTo>
                  <a:cubicBezTo>
                    <a:pt x="0" y="10700"/>
                    <a:pt x="10700" y="1"/>
                    <a:pt x="23922" y="1"/>
                  </a:cubicBezTo>
                  <a:cubicBezTo>
                    <a:pt x="37144" y="1"/>
                    <a:pt x="47874" y="10700"/>
                    <a:pt x="47874" y="23922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2"/>
            <p:cNvSpPr/>
            <p:nvPr/>
          </p:nvSpPr>
          <p:spPr>
            <a:xfrm>
              <a:off x="4254512" y="1561048"/>
              <a:ext cx="615947" cy="547967"/>
            </a:xfrm>
            <a:custGeom>
              <a:avLst/>
              <a:gdLst/>
              <a:ahLst/>
              <a:cxnLst/>
              <a:rect l="l" t="t" r="r" b="b"/>
              <a:pathLst>
                <a:path w="23132" h="20579" extrusionOk="0">
                  <a:moveTo>
                    <a:pt x="4560" y="1"/>
                  </a:moveTo>
                  <a:cubicBezTo>
                    <a:pt x="2037" y="1"/>
                    <a:pt x="0" y="2037"/>
                    <a:pt x="0" y="4560"/>
                  </a:cubicBezTo>
                  <a:lnTo>
                    <a:pt x="0" y="16019"/>
                  </a:lnTo>
                  <a:cubicBezTo>
                    <a:pt x="0" y="18542"/>
                    <a:pt x="2037" y="20578"/>
                    <a:pt x="4560" y="20578"/>
                  </a:cubicBezTo>
                  <a:lnTo>
                    <a:pt x="18572" y="20578"/>
                  </a:lnTo>
                  <a:cubicBezTo>
                    <a:pt x="21095" y="20578"/>
                    <a:pt x="23131" y="18542"/>
                    <a:pt x="23131" y="16019"/>
                  </a:cubicBezTo>
                  <a:lnTo>
                    <a:pt x="23131" y="4560"/>
                  </a:lnTo>
                  <a:cubicBezTo>
                    <a:pt x="23131" y="2037"/>
                    <a:pt x="21095" y="1"/>
                    <a:pt x="18572" y="1"/>
                  </a:cubicBez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2"/>
            <p:cNvSpPr/>
            <p:nvPr/>
          </p:nvSpPr>
          <p:spPr>
            <a:xfrm>
              <a:off x="4235902" y="1921973"/>
              <a:ext cx="653971" cy="824787"/>
            </a:xfrm>
            <a:custGeom>
              <a:avLst/>
              <a:gdLst/>
              <a:ahLst/>
              <a:cxnLst/>
              <a:rect l="l" t="t" r="r" b="b"/>
              <a:pathLst>
                <a:path w="24560" h="30975" extrusionOk="0">
                  <a:moveTo>
                    <a:pt x="3192" y="1"/>
                  </a:moveTo>
                  <a:cubicBezTo>
                    <a:pt x="1429" y="1"/>
                    <a:pt x="0" y="1308"/>
                    <a:pt x="122" y="2858"/>
                  </a:cubicBezTo>
                  <a:lnTo>
                    <a:pt x="1672" y="28421"/>
                  </a:lnTo>
                  <a:cubicBezTo>
                    <a:pt x="1763" y="29849"/>
                    <a:pt x="3131" y="30974"/>
                    <a:pt x="4772" y="30974"/>
                  </a:cubicBezTo>
                  <a:lnTo>
                    <a:pt x="19089" y="30913"/>
                  </a:lnTo>
                  <a:cubicBezTo>
                    <a:pt x="20700" y="30913"/>
                    <a:pt x="22037" y="29819"/>
                    <a:pt x="22159" y="28421"/>
                  </a:cubicBezTo>
                  <a:lnTo>
                    <a:pt x="24438" y="2919"/>
                  </a:lnTo>
                  <a:cubicBezTo>
                    <a:pt x="24560" y="1338"/>
                    <a:pt x="23131" y="1"/>
                    <a:pt x="21338" y="1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2"/>
            <p:cNvSpPr/>
            <p:nvPr/>
          </p:nvSpPr>
          <p:spPr>
            <a:xfrm>
              <a:off x="4235902" y="1921973"/>
              <a:ext cx="653971" cy="824787"/>
            </a:xfrm>
            <a:custGeom>
              <a:avLst/>
              <a:gdLst/>
              <a:ahLst/>
              <a:cxnLst/>
              <a:rect l="l" t="t" r="r" b="b"/>
              <a:pathLst>
                <a:path w="24560" h="30975" fill="none" extrusionOk="0">
                  <a:moveTo>
                    <a:pt x="19089" y="30913"/>
                  </a:moveTo>
                  <a:lnTo>
                    <a:pt x="4772" y="30974"/>
                  </a:lnTo>
                  <a:cubicBezTo>
                    <a:pt x="3131" y="30974"/>
                    <a:pt x="1763" y="29849"/>
                    <a:pt x="1672" y="28421"/>
                  </a:cubicBezTo>
                  <a:lnTo>
                    <a:pt x="122" y="2858"/>
                  </a:lnTo>
                  <a:cubicBezTo>
                    <a:pt x="0" y="1308"/>
                    <a:pt x="1429" y="1"/>
                    <a:pt x="3192" y="1"/>
                  </a:cubicBezTo>
                  <a:lnTo>
                    <a:pt x="21338" y="1"/>
                  </a:lnTo>
                  <a:cubicBezTo>
                    <a:pt x="23131" y="1"/>
                    <a:pt x="24560" y="1338"/>
                    <a:pt x="24438" y="2919"/>
                  </a:cubicBezTo>
                  <a:lnTo>
                    <a:pt x="22159" y="28421"/>
                  </a:lnTo>
                  <a:cubicBezTo>
                    <a:pt x="22037" y="29819"/>
                    <a:pt x="20700" y="30913"/>
                    <a:pt x="19089" y="3091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2"/>
            <p:cNvSpPr/>
            <p:nvPr/>
          </p:nvSpPr>
          <p:spPr>
            <a:xfrm>
              <a:off x="4366174" y="2699551"/>
              <a:ext cx="225854" cy="27"/>
            </a:xfrm>
            <a:custGeom>
              <a:avLst/>
              <a:gdLst/>
              <a:ahLst/>
              <a:cxnLst/>
              <a:rect l="l" t="t" r="r" b="b"/>
              <a:pathLst>
                <a:path w="8482" h="1" fill="none" extrusionOk="0">
                  <a:moveTo>
                    <a:pt x="1" y="1"/>
                  </a:moveTo>
                  <a:lnTo>
                    <a:pt x="8481" y="1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2"/>
            <p:cNvSpPr/>
            <p:nvPr/>
          </p:nvSpPr>
          <p:spPr>
            <a:xfrm>
              <a:off x="4615433" y="2689457"/>
              <a:ext cx="25139" cy="20233"/>
            </a:xfrm>
            <a:custGeom>
              <a:avLst/>
              <a:gdLst/>
              <a:ahLst/>
              <a:cxnLst/>
              <a:rect l="l" t="t" r="r" b="b"/>
              <a:pathLst>
                <a:path w="944" h="831" extrusionOk="0">
                  <a:moveTo>
                    <a:pt x="548" y="0"/>
                  </a:moveTo>
                  <a:cubicBezTo>
                    <a:pt x="183" y="0"/>
                    <a:pt x="1" y="456"/>
                    <a:pt x="244" y="699"/>
                  </a:cubicBezTo>
                  <a:cubicBezTo>
                    <a:pt x="335" y="790"/>
                    <a:pt x="443" y="831"/>
                    <a:pt x="547" y="831"/>
                  </a:cubicBezTo>
                  <a:cubicBezTo>
                    <a:pt x="754" y="831"/>
                    <a:pt x="943" y="669"/>
                    <a:pt x="943" y="426"/>
                  </a:cubicBezTo>
                  <a:cubicBezTo>
                    <a:pt x="943" y="183"/>
                    <a:pt x="761" y="0"/>
                    <a:pt x="5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2"/>
            <p:cNvSpPr/>
            <p:nvPr/>
          </p:nvSpPr>
          <p:spPr>
            <a:xfrm>
              <a:off x="4290934" y="2173656"/>
              <a:ext cx="16216" cy="225854"/>
            </a:xfrm>
            <a:custGeom>
              <a:avLst/>
              <a:gdLst/>
              <a:ahLst/>
              <a:cxnLst/>
              <a:rect l="l" t="t" r="r" b="b"/>
              <a:pathLst>
                <a:path w="609" h="8482" extrusionOk="0">
                  <a:moveTo>
                    <a:pt x="608" y="848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2"/>
            <p:cNvSpPr/>
            <p:nvPr/>
          </p:nvSpPr>
          <p:spPr>
            <a:xfrm>
              <a:off x="4290934" y="2173656"/>
              <a:ext cx="16216" cy="225854"/>
            </a:xfrm>
            <a:custGeom>
              <a:avLst/>
              <a:gdLst/>
              <a:ahLst/>
              <a:cxnLst/>
              <a:rect l="l" t="t" r="r" b="b"/>
              <a:pathLst>
                <a:path w="609" h="8482" fill="none" extrusionOk="0">
                  <a:moveTo>
                    <a:pt x="608" y="8481"/>
                  </a:moveTo>
                  <a:lnTo>
                    <a:pt x="0" y="1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2"/>
            <p:cNvSpPr/>
            <p:nvPr/>
          </p:nvSpPr>
          <p:spPr>
            <a:xfrm>
              <a:off x="4277169" y="2125119"/>
              <a:ext cx="22287" cy="21595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396" y="0"/>
                  </a:moveTo>
                  <a:cubicBezTo>
                    <a:pt x="152" y="0"/>
                    <a:pt x="0" y="213"/>
                    <a:pt x="31" y="426"/>
                  </a:cubicBezTo>
                  <a:cubicBezTo>
                    <a:pt x="45" y="688"/>
                    <a:pt x="234" y="810"/>
                    <a:pt x="423" y="810"/>
                  </a:cubicBezTo>
                  <a:cubicBezTo>
                    <a:pt x="630" y="810"/>
                    <a:pt x="837" y="665"/>
                    <a:pt x="821" y="395"/>
                  </a:cubicBezTo>
                  <a:cubicBezTo>
                    <a:pt x="821" y="152"/>
                    <a:pt x="608" y="0"/>
                    <a:pt x="3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2"/>
            <p:cNvSpPr/>
            <p:nvPr/>
          </p:nvSpPr>
          <p:spPr>
            <a:xfrm>
              <a:off x="4570942" y="2350098"/>
              <a:ext cx="138410" cy="71229"/>
            </a:xfrm>
            <a:custGeom>
              <a:avLst/>
              <a:gdLst/>
              <a:ahLst/>
              <a:cxnLst/>
              <a:rect l="l" t="t" r="r" b="b"/>
              <a:pathLst>
                <a:path w="5198" h="2675" extrusionOk="0">
                  <a:moveTo>
                    <a:pt x="5198" y="0"/>
                  </a:moveTo>
                  <a:lnTo>
                    <a:pt x="0" y="61"/>
                  </a:lnTo>
                  <a:lnTo>
                    <a:pt x="0" y="2584"/>
                  </a:lnTo>
                  <a:lnTo>
                    <a:pt x="4377" y="2675"/>
                  </a:lnTo>
                  <a:lnTo>
                    <a:pt x="5198" y="0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2"/>
            <p:cNvSpPr/>
            <p:nvPr/>
          </p:nvSpPr>
          <p:spPr>
            <a:xfrm>
              <a:off x="4617055" y="2250548"/>
              <a:ext cx="123046" cy="170789"/>
            </a:xfrm>
            <a:custGeom>
              <a:avLst/>
              <a:gdLst/>
              <a:ahLst/>
              <a:cxnLst/>
              <a:rect l="l" t="t" r="r" b="b"/>
              <a:pathLst>
                <a:path w="4621" h="6414" extrusionOk="0">
                  <a:moveTo>
                    <a:pt x="791" y="1"/>
                  </a:moveTo>
                  <a:lnTo>
                    <a:pt x="1" y="3040"/>
                  </a:lnTo>
                  <a:lnTo>
                    <a:pt x="730" y="2645"/>
                  </a:lnTo>
                  <a:lnTo>
                    <a:pt x="2645" y="6414"/>
                  </a:lnTo>
                  <a:lnTo>
                    <a:pt x="4621" y="4590"/>
                  </a:lnTo>
                  <a:lnTo>
                    <a:pt x="3040" y="1429"/>
                  </a:lnTo>
                  <a:lnTo>
                    <a:pt x="3739" y="1064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2"/>
            <p:cNvSpPr/>
            <p:nvPr/>
          </p:nvSpPr>
          <p:spPr>
            <a:xfrm>
              <a:off x="4415562" y="2350098"/>
              <a:ext cx="138410" cy="71229"/>
            </a:xfrm>
            <a:custGeom>
              <a:avLst/>
              <a:gdLst/>
              <a:ahLst/>
              <a:cxnLst/>
              <a:rect l="l" t="t" r="r" b="b"/>
              <a:pathLst>
                <a:path w="5198" h="2675" extrusionOk="0">
                  <a:moveTo>
                    <a:pt x="0" y="0"/>
                  </a:moveTo>
                  <a:lnTo>
                    <a:pt x="851" y="2675"/>
                  </a:lnTo>
                  <a:lnTo>
                    <a:pt x="5198" y="2584"/>
                  </a:lnTo>
                  <a:lnTo>
                    <a:pt x="5198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2"/>
            <p:cNvSpPr/>
            <p:nvPr/>
          </p:nvSpPr>
          <p:spPr>
            <a:xfrm>
              <a:off x="4384811" y="2250548"/>
              <a:ext cx="123046" cy="170789"/>
            </a:xfrm>
            <a:custGeom>
              <a:avLst/>
              <a:gdLst/>
              <a:ahLst/>
              <a:cxnLst/>
              <a:rect l="l" t="t" r="r" b="b"/>
              <a:pathLst>
                <a:path w="4621" h="6414" extrusionOk="0">
                  <a:moveTo>
                    <a:pt x="3830" y="1"/>
                  </a:moveTo>
                  <a:lnTo>
                    <a:pt x="882" y="1064"/>
                  </a:lnTo>
                  <a:lnTo>
                    <a:pt x="1581" y="1429"/>
                  </a:lnTo>
                  <a:lnTo>
                    <a:pt x="0" y="4590"/>
                  </a:lnTo>
                  <a:lnTo>
                    <a:pt x="2006" y="6414"/>
                  </a:lnTo>
                  <a:lnTo>
                    <a:pt x="3891" y="2645"/>
                  </a:lnTo>
                  <a:lnTo>
                    <a:pt x="4620" y="3040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2"/>
            <p:cNvSpPr/>
            <p:nvPr/>
          </p:nvSpPr>
          <p:spPr>
            <a:xfrm>
              <a:off x="4531272" y="2099213"/>
              <a:ext cx="136812" cy="134389"/>
            </a:xfrm>
            <a:custGeom>
              <a:avLst/>
              <a:gdLst/>
              <a:ahLst/>
              <a:cxnLst/>
              <a:rect l="l" t="t" r="r" b="b"/>
              <a:pathLst>
                <a:path w="5138" h="5047" extrusionOk="0">
                  <a:moveTo>
                    <a:pt x="2645" y="1"/>
                  </a:moveTo>
                  <a:lnTo>
                    <a:pt x="1" y="882"/>
                  </a:lnTo>
                  <a:lnTo>
                    <a:pt x="3131" y="5046"/>
                  </a:lnTo>
                  <a:lnTo>
                    <a:pt x="5138" y="358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2"/>
            <p:cNvSpPr/>
            <p:nvPr/>
          </p:nvSpPr>
          <p:spPr>
            <a:xfrm>
              <a:off x="4469769" y="2085448"/>
              <a:ext cx="131966" cy="153800"/>
            </a:xfrm>
            <a:custGeom>
              <a:avLst/>
              <a:gdLst/>
              <a:ahLst/>
              <a:cxnLst/>
              <a:rect l="l" t="t" r="r" b="b"/>
              <a:pathLst>
                <a:path w="4956" h="5776" extrusionOk="0">
                  <a:moveTo>
                    <a:pt x="2311" y="1"/>
                  </a:moveTo>
                  <a:lnTo>
                    <a:pt x="700" y="3132"/>
                  </a:lnTo>
                  <a:lnTo>
                    <a:pt x="1" y="2767"/>
                  </a:lnTo>
                  <a:lnTo>
                    <a:pt x="882" y="5776"/>
                  </a:lnTo>
                  <a:lnTo>
                    <a:pt x="3800" y="4621"/>
                  </a:lnTo>
                  <a:lnTo>
                    <a:pt x="3040" y="4256"/>
                  </a:lnTo>
                  <a:lnTo>
                    <a:pt x="4955" y="518"/>
                  </a:lnTo>
                  <a:lnTo>
                    <a:pt x="2311" y="1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2"/>
            <p:cNvSpPr/>
            <p:nvPr/>
          </p:nvSpPr>
          <p:spPr>
            <a:xfrm>
              <a:off x="3700966" y="2753117"/>
              <a:ext cx="1666509" cy="27"/>
            </a:xfrm>
            <a:custGeom>
              <a:avLst/>
              <a:gdLst/>
              <a:ahLst/>
              <a:cxnLst/>
              <a:rect l="l" t="t" r="r" b="b"/>
              <a:pathLst>
                <a:path w="62586" h="1" fill="none" extrusionOk="0">
                  <a:moveTo>
                    <a:pt x="1" y="0"/>
                  </a:moveTo>
                  <a:lnTo>
                    <a:pt x="62585" y="0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2"/>
            <p:cNvSpPr/>
            <p:nvPr/>
          </p:nvSpPr>
          <p:spPr>
            <a:xfrm>
              <a:off x="4231029" y="2558437"/>
              <a:ext cx="123871" cy="221062"/>
            </a:xfrm>
            <a:custGeom>
              <a:avLst/>
              <a:gdLst/>
              <a:ahLst/>
              <a:cxnLst/>
              <a:rect l="l" t="t" r="r" b="b"/>
              <a:pathLst>
                <a:path w="4652" h="8302" extrusionOk="0">
                  <a:moveTo>
                    <a:pt x="2288" y="0"/>
                  </a:moveTo>
                  <a:cubicBezTo>
                    <a:pt x="2215" y="0"/>
                    <a:pt x="2142" y="6"/>
                    <a:pt x="2068" y="17"/>
                  </a:cubicBezTo>
                  <a:lnTo>
                    <a:pt x="1369" y="108"/>
                  </a:lnTo>
                  <a:cubicBezTo>
                    <a:pt x="548" y="230"/>
                    <a:pt x="1" y="990"/>
                    <a:pt x="122" y="1811"/>
                  </a:cubicBezTo>
                  <a:lnTo>
                    <a:pt x="913" y="7039"/>
                  </a:lnTo>
                  <a:cubicBezTo>
                    <a:pt x="1023" y="7758"/>
                    <a:pt x="1663" y="8301"/>
                    <a:pt x="2373" y="8301"/>
                  </a:cubicBezTo>
                  <a:cubicBezTo>
                    <a:pt x="2443" y="8301"/>
                    <a:pt x="2514" y="8296"/>
                    <a:pt x="2584" y="8285"/>
                  </a:cubicBezTo>
                  <a:lnTo>
                    <a:pt x="3284" y="8163"/>
                  </a:lnTo>
                  <a:cubicBezTo>
                    <a:pt x="4104" y="8042"/>
                    <a:pt x="4651" y="7282"/>
                    <a:pt x="4530" y="6492"/>
                  </a:cubicBezTo>
                  <a:lnTo>
                    <a:pt x="3740" y="1263"/>
                  </a:lnTo>
                  <a:cubicBezTo>
                    <a:pt x="3629" y="520"/>
                    <a:pt x="2995" y="0"/>
                    <a:pt x="2288" y="0"/>
                  </a:cubicBez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2"/>
            <p:cNvSpPr/>
            <p:nvPr/>
          </p:nvSpPr>
          <p:spPr>
            <a:xfrm>
              <a:off x="4774059" y="2559582"/>
              <a:ext cx="110105" cy="221195"/>
            </a:xfrm>
            <a:custGeom>
              <a:avLst/>
              <a:gdLst/>
              <a:ahLst/>
              <a:cxnLst/>
              <a:rect l="l" t="t" r="r" b="b"/>
              <a:pathLst>
                <a:path w="4135" h="8307" extrusionOk="0">
                  <a:moveTo>
                    <a:pt x="1898" y="1"/>
                  </a:moveTo>
                  <a:cubicBezTo>
                    <a:pt x="1123" y="1"/>
                    <a:pt x="455" y="618"/>
                    <a:pt x="426" y="1403"/>
                  </a:cubicBezTo>
                  <a:lnTo>
                    <a:pt x="61" y="6661"/>
                  </a:lnTo>
                  <a:cubicBezTo>
                    <a:pt x="0" y="7482"/>
                    <a:pt x="608" y="8181"/>
                    <a:pt x="1429" y="8242"/>
                  </a:cubicBezTo>
                  <a:lnTo>
                    <a:pt x="2128" y="8303"/>
                  </a:lnTo>
                  <a:cubicBezTo>
                    <a:pt x="2164" y="8305"/>
                    <a:pt x="2200" y="8307"/>
                    <a:pt x="2236" y="8307"/>
                  </a:cubicBezTo>
                  <a:cubicBezTo>
                    <a:pt x="3009" y="8307"/>
                    <a:pt x="3651" y="7689"/>
                    <a:pt x="3709" y="6904"/>
                  </a:cubicBezTo>
                  <a:lnTo>
                    <a:pt x="4073" y="1646"/>
                  </a:lnTo>
                  <a:cubicBezTo>
                    <a:pt x="4134" y="825"/>
                    <a:pt x="3526" y="126"/>
                    <a:pt x="2706" y="65"/>
                  </a:cubicBezTo>
                  <a:lnTo>
                    <a:pt x="2006" y="5"/>
                  </a:lnTo>
                  <a:cubicBezTo>
                    <a:pt x="1970" y="2"/>
                    <a:pt x="1934" y="1"/>
                    <a:pt x="1898" y="1"/>
                  </a:cubicBez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2"/>
            <p:cNvSpPr/>
            <p:nvPr/>
          </p:nvSpPr>
          <p:spPr>
            <a:xfrm>
              <a:off x="3763294" y="2588017"/>
              <a:ext cx="189401" cy="3275"/>
            </a:xfrm>
            <a:custGeom>
              <a:avLst/>
              <a:gdLst/>
              <a:ahLst/>
              <a:cxnLst/>
              <a:rect l="l" t="t" r="r" b="b"/>
              <a:pathLst>
                <a:path w="7113" h="123" extrusionOk="0">
                  <a:moveTo>
                    <a:pt x="0" y="1"/>
                  </a:moveTo>
                  <a:lnTo>
                    <a:pt x="7113" y="122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2"/>
            <p:cNvSpPr/>
            <p:nvPr/>
          </p:nvSpPr>
          <p:spPr>
            <a:xfrm>
              <a:off x="3763294" y="2588017"/>
              <a:ext cx="189401" cy="3275"/>
            </a:xfrm>
            <a:custGeom>
              <a:avLst/>
              <a:gdLst/>
              <a:ahLst/>
              <a:cxnLst/>
              <a:rect l="l" t="t" r="r" b="b"/>
              <a:pathLst>
                <a:path w="7113" h="123" fill="none" extrusionOk="0">
                  <a:moveTo>
                    <a:pt x="0" y="1"/>
                  </a:moveTo>
                  <a:lnTo>
                    <a:pt x="7113" y="122"/>
                  </a:ln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2"/>
            <p:cNvSpPr/>
            <p:nvPr/>
          </p:nvSpPr>
          <p:spPr>
            <a:xfrm>
              <a:off x="3711483" y="2632533"/>
              <a:ext cx="190227" cy="3249"/>
            </a:xfrm>
            <a:custGeom>
              <a:avLst/>
              <a:gdLst/>
              <a:ahLst/>
              <a:cxnLst/>
              <a:rect l="l" t="t" r="r" b="b"/>
              <a:pathLst>
                <a:path w="7144" h="122" fill="none" extrusionOk="0">
                  <a:moveTo>
                    <a:pt x="1" y="0"/>
                  </a:moveTo>
                  <a:lnTo>
                    <a:pt x="7144" y="122"/>
                  </a:ln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2"/>
            <p:cNvSpPr/>
            <p:nvPr/>
          </p:nvSpPr>
          <p:spPr>
            <a:xfrm>
              <a:off x="3835312" y="2617970"/>
              <a:ext cx="247689" cy="355317"/>
            </a:xfrm>
            <a:custGeom>
              <a:avLst/>
              <a:gdLst/>
              <a:ahLst/>
              <a:cxnLst/>
              <a:rect l="l" t="t" r="r" b="b"/>
              <a:pathLst>
                <a:path w="9302" h="13344" extrusionOk="0">
                  <a:moveTo>
                    <a:pt x="122" y="0"/>
                  </a:moveTo>
                  <a:lnTo>
                    <a:pt x="0" y="9392"/>
                  </a:lnTo>
                  <a:lnTo>
                    <a:pt x="9301" y="13344"/>
                  </a:lnTo>
                  <a:lnTo>
                    <a:pt x="9301" y="349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2"/>
            <p:cNvSpPr/>
            <p:nvPr/>
          </p:nvSpPr>
          <p:spPr>
            <a:xfrm>
              <a:off x="4082945" y="2617970"/>
              <a:ext cx="231499" cy="355317"/>
            </a:xfrm>
            <a:custGeom>
              <a:avLst/>
              <a:gdLst/>
              <a:ahLst/>
              <a:cxnLst/>
              <a:rect l="l" t="t" r="r" b="b"/>
              <a:pathLst>
                <a:path w="8694" h="13344" extrusionOk="0">
                  <a:moveTo>
                    <a:pt x="8694" y="0"/>
                  </a:moveTo>
                  <a:lnTo>
                    <a:pt x="0" y="3496"/>
                  </a:lnTo>
                  <a:lnTo>
                    <a:pt x="0" y="13344"/>
                  </a:lnTo>
                  <a:lnTo>
                    <a:pt x="8694" y="8997"/>
                  </a:lnTo>
                  <a:lnTo>
                    <a:pt x="8694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2"/>
            <p:cNvSpPr/>
            <p:nvPr/>
          </p:nvSpPr>
          <p:spPr>
            <a:xfrm>
              <a:off x="3838534" y="2547947"/>
              <a:ext cx="475940" cy="163120"/>
            </a:xfrm>
            <a:custGeom>
              <a:avLst/>
              <a:gdLst/>
              <a:ahLst/>
              <a:cxnLst/>
              <a:rect l="l" t="t" r="r" b="b"/>
              <a:pathLst>
                <a:path w="17874" h="6126" extrusionOk="0">
                  <a:moveTo>
                    <a:pt x="8706" y="1"/>
                  </a:moveTo>
                  <a:cubicBezTo>
                    <a:pt x="8603" y="1"/>
                    <a:pt x="8497" y="16"/>
                    <a:pt x="8390" y="47"/>
                  </a:cubicBezTo>
                  <a:lnTo>
                    <a:pt x="1" y="2630"/>
                  </a:lnTo>
                  <a:lnTo>
                    <a:pt x="9180" y="6126"/>
                  </a:lnTo>
                  <a:lnTo>
                    <a:pt x="17874" y="2630"/>
                  </a:lnTo>
                  <a:lnTo>
                    <a:pt x="8998" y="47"/>
                  </a:lnTo>
                  <a:cubicBezTo>
                    <a:pt x="8907" y="16"/>
                    <a:pt x="8808" y="1"/>
                    <a:pt x="87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2"/>
            <p:cNvSpPr/>
            <p:nvPr/>
          </p:nvSpPr>
          <p:spPr>
            <a:xfrm>
              <a:off x="4849325" y="2564401"/>
              <a:ext cx="359311" cy="393634"/>
            </a:xfrm>
            <a:custGeom>
              <a:avLst/>
              <a:gdLst/>
              <a:ahLst/>
              <a:cxnLst/>
              <a:rect l="l" t="t" r="r" b="b"/>
              <a:pathLst>
                <a:path w="13494" h="14783" extrusionOk="0">
                  <a:moveTo>
                    <a:pt x="4184" y="0"/>
                  </a:moveTo>
                  <a:cubicBezTo>
                    <a:pt x="3538" y="0"/>
                    <a:pt x="2967" y="415"/>
                    <a:pt x="2797" y="1070"/>
                  </a:cubicBezTo>
                  <a:lnTo>
                    <a:pt x="183" y="11982"/>
                  </a:lnTo>
                  <a:cubicBezTo>
                    <a:pt x="0" y="12772"/>
                    <a:pt x="578" y="13593"/>
                    <a:pt x="1398" y="13684"/>
                  </a:cubicBezTo>
                  <a:lnTo>
                    <a:pt x="11915" y="14778"/>
                  </a:lnTo>
                  <a:cubicBezTo>
                    <a:pt x="11951" y="14781"/>
                    <a:pt x="11987" y="14782"/>
                    <a:pt x="12023" y="14782"/>
                  </a:cubicBezTo>
                  <a:cubicBezTo>
                    <a:pt x="12827" y="14782"/>
                    <a:pt x="13493" y="14134"/>
                    <a:pt x="13435" y="13319"/>
                  </a:cubicBezTo>
                  <a:lnTo>
                    <a:pt x="12766" y="2164"/>
                  </a:lnTo>
                  <a:cubicBezTo>
                    <a:pt x="12706" y="1465"/>
                    <a:pt x="12189" y="918"/>
                    <a:pt x="11520" y="857"/>
                  </a:cubicBezTo>
                  <a:lnTo>
                    <a:pt x="4316" y="6"/>
                  </a:lnTo>
                  <a:cubicBezTo>
                    <a:pt x="4272" y="2"/>
                    <a:pt x="4228" y="0"/>
                    <a:pt x="4184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2"/>
            <p:cNvSpPr/>
            <p:nvPr/>
          </p:nvSpPr>
          <p:spPr>
            <a:xfrm>
              <a:off x="4960189" y="2520843"/>
              <a:ext cx="199120" cy="131966"/>
            </a:xfrm>
            <a:custGeom>
              <a:avLst/>
              <a:gdLst/>
              <a:ahLst/>
              <a:cxnLst/>
              <a:rect l="l" t="t" r="r" b="b"/>
              <a:pathLst>
                <a:path w="7478" h="4956" fill="none" extrusionOk="0">
                  <a:moveTo>
                    <a:pt x="0" y="4226"/>
                  </a:moveTo>
                  <a:cubicBezTo>
                    <a:pt x="244" y="1794"/>
                    <a:pt x="2067" y="1"/>
                    <a:pt x="4073" y="183"/>
                  </a:cubicBezTo>
                  <a:cubicBezTo>
                    <a:pt x="6080" y="396"/>
                    <a:pt x="7478" y="2524"/>
                    <a:pt x="7265" y="4955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2"/>
            <p:cNvSpPr/>
            <p:nvPr/>
          </p:nvSpPr>
          <p:spPr>
            <a:xfrm>
              <a:off x="4123519" y="1643129"/>
              <a:ext cx="310024" cy="216206"/>
            </a:xfrm>
            <a:custGeom>
              <a:avLst/>
              <a:gdLst/>
              <a:ahLst/>
              <a:cxnLst/>
              <a:rect l="l" t="t" r="r" b="b"/>
              <a:pathLst>
                <a:path w="11643" h="8434" extrusionOk="0">
                  <a:moveTo>
                    <a:pt x="9673" y="0"/>
                  </a:moveTo>
                  <a:cubicBezTo>
                    <a:pt x="9601" y="0"/>
                    <a:pt x="9528" y="8"/>
                    <a:pt x="9454" y="22"/>
                  </a:cubicBezTo>
                  <a:lnTo>
                    <a:pt x="1004" y="1451"/>
                  </a:lnTo>
                  <a:cubicBezTo>
                    <a:pt x="426" y="1573"/>
                    <a:pt x="1" y="2150"/>
                    <a:pt x="122" y="2728"/>
                  </a:cubicBezTo>
                  <a:lnTo>
                    <a:pt x="943" y="7530"/>
                  </a:lnTo>
                  <a:cubicBezTo>
                    <a:pt x="1023" y="8064"/>
                    <a:pt x="1478" y="8434"/>
                    <a:pt x="1999" y="8434"/>
                  </a:cubicBezTo>
                  <a:cubicBezTo>
                    <a:pt x="2072" y="8434"/>
                    <a:pt x="2146" y="8426"/>
                    <a:pt x="2220" y="8412"/>
                  </a:cubicBezTo>
                  <a:lnTo>
                    <a:pt x="10639" y="6953"/>
                  </a:lnTo>
                  <a:cubicBezTo>
                    <a:pt x="11247" y="6861"/>
                    <a:pt x="11642" y="6284"/>
                    <a:pt x="11551" y="5706"/>
                  </a:cubicBezTo>
                  <a:lnTo>
                    <a:pt x="10731" y="904"/>
                  </a:lnTo>
                  <a:cubicBezTo>
                    <a:pt x="10624" y="370"/>
                    <a:pt x="10189" y="0"/>
                    <a:pt x="9673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2"/>
            <p:cNvSpPr/>
            <p:nvPr/>
          </p:nvSpPr>
          <p:spPr>
            <a:xfrm>
              <a:off x="4156262" y="1735165"/>
              <a:ext cx="265597" cy="125457"/>
            </a:xfrm>
            <a:custGeom>
              <a:avLst/>
              <a:gdLst/>
              <a:ahLst/>
              <a:cxnLst/>
              <a:rect l="l" t="t" r="r" b="b"/>
              <a:pathLst>
                <a:path w="13922" h="6471" extrusionOk="0">
                  <a:moveTo>
                    <a:pt x="5883" y="1"/>
                  </a:moveTo>
                  <a:cubicBezTo>
                    <a:pt x="5571" y="1"/>
                    <a:pt x="5269" y="141"/>
                    <a:pt x="5077" y="392"/>
                  </a:cubicBezTo>
                  <a:lnTo>
                    <a:pt x="0" y="6471"/>
                  </a:lnTo>
                  <a:lnTo>
                    <a:pt x="0" y="6471"/>
                  </a:lnTo>
                  <a:lnTo>
                    <a:pt x="13922" y="4100"/>
                  </a:lnTo>
                  <a:lnTo>
                    <a:pt x="6414" y="148"/>
                  </a:lnTo>
                  <a:cubicBezTo>
                    <a:pt x="6247" y="48"/>
                    <a:pt x="6063" y="1"/>
                    <a:pt x="5883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2"/>
            <p:cNvSpPr/>
            <p:nvPr/>
          </p:nvSpPr>
          <p:spPr>
            <a:xfrm>
              <a:off x="4131895" y="1643729"/>
              <a:ext cx="256620" cy="119716"/>
            </a:xfrm>
            <a:custGeom>
              <a:avLst/>
              <a:gdLst/>
              <a:ahLst/>
              <a:cxnLst/>
              <a:rect l="l" t="t" r="r" b="b"/>
              <a:pathLst>
                <a:path w="13892" h="6479" extrusionOk="0">
                  <a:moveTo>
                    <a:pt x="13892" y="1"/>
                  </a:moveTo>
                  <a:lnTo>
                    <a:pt x="1" y="2402"/>
                  </a:lnTo>
                  <a:lnTo>
                    <a:pt x="7478" y="6354"/>
                  </a:lnTo>
                  <a:cubicBezTo>
                    <a:pt x="7637" y="6438"/>
                    <a:pt x="7811" y="6479"/>
                    <a:pt x="7984" y="6479"/>
                  </a:cubicBezTo>
                  <a:cubicBezTo>
                    <a:pt x="8307" y="6479"/>
                    <a:pt x="8628" y="6337"/>
                    <a:pt x="8846" y="6080"/>
                  </a:cubicBezTo>
                  <a:lnTo>
                    <a:pt x="13892" y="1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2"/>
            <p:cNvSpPr/>
            <p:nvPr/>
          </p:nvSpPr>
          <p:spPr>
            <a:xfrm>
              <a:off x="4225385" y="1889624"/>
              <a:ext cx="677457" cy="125469"/>
            </a:xfrm>
            <a:custGeom>
              <a:avLst/>
              <a:gdLst/>
              <a:ahLst/>
              <a:cxnLst/>
              <a:rect l="l" t="t" r="r" b="b"/>
              <a:pathLst>
                <a:path w="25442" h="4712" extrusionOk="0">
                  <a:moveTo>
                    <a:pt x="2067" y="0"/>
                  </a:moveTo>
                  <a:cubicBezTo>
                    <a:pt x="942" y="0"/>
                    <a:pt x="0" y="912"/>
                    <a:pt x="0" y="2067"/>
                  </a:cubicBezTo>
                  <a:lnTo>
                    <a:pt x="0" y="2645"/>
                  </a:lnTo>
                  <a:cubicBezTo>
                    <a:pt x="0" y="3800"/>
                    <a:pt x="942" y="4711"/>
                    <a:pt x="2067" y="4711"/>
                  </a:cubicBezTo>
                  <a:lnTo>
                    <a:pt x="23374" y="4711"/>
                  </a:lnTo>
                  <a:cubicBezTo>
                    <a:pt x="24529" y="4711"/>
                    <a:pt x="25441" y="3800"/>
                    <a:pt x="25441" y="2645"/>
                  </a:cubicBezTo>
                  <a:lnTo>
                    <a:pt x="25441" y="2067"/>
                  </a:lnTo>
                  <a:cubicBezTo>
                    <a:pt x="25441" y="912"/>
                    <a:pt x="24529" y="0"/>
                    <a:pt x="23374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2"/>
            <p:cNvSpPr/>
            <p:nvPr/>
          </p:nvSpPr>
          <p:spPr>
            <a:xfrm rot="-517751">
              <a:off x="3983781" y="2483894"/>
              <a:ext cx="245256" cy="198313"/>
            </a:xfrm>
            <a:custGeom>
              <a:avLst/>
              <a:gdLst/>
              <a:ahLst/>
              <a:cxnLst/>
              <a:rect l="l" t="t" r="r" b="b"/>
              <a:pathLst>
                <a:path w="9211" h="7448" extrusionOk="0">
                  <a:moveTo>
                    <a:pt x="4803" y="0"/>
                  </a:moveTo>
                  <a:lnTo>
                    <a:pt x="3405" y="730"/>
                  </a:lnTo>
                  <a:lnTo>
                    <a:pt x="1611" y="1490"/>
                  </a:lnTo>
                  <a:lnTo>
                    <a:pt x="1" y="6079"/>
                  </a:lnTo>
                  <a:lnTo>
                    <a:pt x="7113" y="7447"/>
                  </a:lnTo>
                  <a:lnTo>
                    <a:pt x="9210" y="1520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2"/>
            <p:cNvSpPr/>
            <p:nvPr/>
          </p:nvSpPr>
          <p:spPr>
            <a:xfrm rot="-517751">
              <a:off x="4016833" y="2490257"/>
              <a:ext cx="85018" cy="61534"/>
            </a:xfrm>
            <a:custGeom>
              <a:avLst/>
              <a:gdLst/>
              <a:ahLst/>
              <a:cxnLst/>
              <a:rect l="l" t="t" r="r" b="b"/>
              <a:pathLst>
                <a:path w="3193" h="2311" extrusionOk="0">
                  <a:moveTo>
                    <a:pt x="3192" y="0"/>
                  </a:moveTo>
                  <a:lnTo>
                    <a:pt x="0" y="1490"/>
                  </a:lnTo>
                  <a:lnTo>
                    <a:pt x="2402" y="2310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2"/>
            <p:cNvSpPr/>
            <p:nvPr/>
          </p:nvSpPr>
          <p:spPr>
            <a:xfrm>
              <a:off x="5088864" y="1765792"/>
              <a:ext cx="189401" cy="7323"/>
            </a:xfrm>
            <a:custGeom>
              <a:avLst/>
              <a:gdLst/>
              <a:ahLst/>
              <a:cxnLst/>
              <a:rect l="l" t="t" r="r" b="b"/>
              <a:pathLst>
                <a:path w="7113" h="275" fill="none" extrusionOk="0">
                  <a:moveTo>
                    <a:pt x="0" y="1"/>
                  </a:moveTo>
                  <a:lnTo>
                    <a:pt x="7113" y="274"/>
                  </a:ln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2"/>
            <p:cNvSpPr/>
            <p:nvPr/>
          </p:nvSpPr>
          <p:spPr>
            <a:xfrm>
              <a:off x="5036255" y="1809483"/>
              <a:ext cx="190227" cy="6524"/>
            </a:xfrm>
            <a:custGeom>
              <a:avLst/>
              <a:gdLst/>
              <a:ahLst/>
              <a:cxnLst/>
              <a:rect l="l" t="t" r="r" b="b"/>
              <a:pathLst>
                <a:path w="7144" h="245" extrusionOk="0">
                  <a:moveTo>
                    <a:pt x="1" y="1"/>
                  </a:moveTo>
                  <a:lnTo>
                    <a:pt x="7144" y="244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2"/>
            <p:cNvSpPr/>
            <p:nvPr/>
          </p:nvSpPr>
          <p:spPr>
            <a:xfrm>
              <a:off x="5036255" y="1809483"/>
              <a:ext cx="190227" cy="6524"/>
            </a:xfrm>
            <a:custGeom>
              <a:avLst/>
              <a:gdLst/>
              <a:ahLst/>
              <a:cxnLst/>
              <a:rect l="l" t="t" r="r" b="b"/>
              <a:pathLst>
                <a:path w="7144" h="245" fill="none" extrusionOk="0">
                  <a:moveTo>
                    <a:pt x="1" y="1"/>
                  </a:moveTo>
                  <a:lnTo>
                    <a:pt x="7144" y="244"/>
                  </a:ln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2"/>
            <p:cNvSpPr/>
            <p:nvPr/>
          </p:nvSpPr>
          <p:spPr>
            <a:xfrm>
              <a:off x="4810139" y="1659098"/>
              <a:ext cx="376380" cy="307308"/>
            </a:xfrm>
            <a:custGeom>
              <a:avLst/>
              <a:gdLst/>
              <a:ahLst/>
              <a:cxnLst/>
              <a:rect l="l" t="t" r="r" b="b"/>
              <a:pathLst>
                <a:path w="14135" h="11541" extrusionOk="0">
                  <a:moveTo>
                    <a:pt x="2341" y="1"/>
                  </a:moveTo>
                  <a:lnTo>
                    <a:pt x="0" y="9241"/>
                  </a:lnTo>
                  <a:lnTo>
                    <a:pt x="8663" y="11429"/>
                  </a:lnTo>
                  <a:cubicBezTo>
                    <a:pt x="8955" y="11505"/>
                    <a:pt x="9248" y="11541"/>
                    <a:pt x="9537" y="11541"/>
                  </a:cubicBezTo>
                  <a:cubicBezTo>
                    <a:pt x="11115" y="11541"/>
                    <a:pt x="12568" y="10469"/>
                    <a:pt x="12979" y="8876"/>
                  </a:cubicBezTo>
                  <a:lnTo>
                    <a:pt x="13739" y="5867"/>
                  </a:lnTo>
                  <a:cubicBezTo>
                    <a:pt x="14134" y="4347"/>
                    <a:pt x="13222" y="2797"/>
                    <a:pt x="11672" y="2402"/>
                  </a:cubicBezTo>
                  <a:lnTo>
                    <a:pt x="2341" y="1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2"/>
            <p:cNvSpPr/>
            <p:nvPr/>
          </p:nvSpPr>
          <p:spPr>
            <a:xfrm>
              <a:off x="4696369" y="1520605"/>
              <a:ext cx="386898" cy="374729"/>
            </a:xfrm>
            <a:custGeom>
              <a:avLst/>
              <a:gdLst/>
              <a:ahLst/>
              <a:cxnLst/>
              <a:rect l="l" t="t" r="r" b="b"/>
              <a:pathLst>
                <a:path w="14530" h="14073" extrusionOk="0">
                  <a:moveTo>
                    <a:pt x="4709" y="1"/>
                  </a:moveTo>
                  <a:cubicBezTo>
                    <a:pt x="3440" y="1"/>
                    <a:pt x="2280" y="873"/>
                    <a:pt x="1946" y="2158"/>
                  </a:cubicBezTo>
                  <a:lnTo>
                    <a:pt x="396" y="8176"/>
                  </a:lnTo>
                  <a:cubicBezTo>
                    <a:pt x="0" y="9726"/>
                    <a:pt x="943" y="11276"/>
                    <a:pt x="2462" y="11672"/>
                  </a:cubicBezTo>
                  <a:lnTo>
                    <a:pt x="11885" y="14073"/>
                  </a:lnTo>
                  <a:lnTo>
                    <a:pt x="14134" y="5289"/>
                  </a:lnTo>
                  <a:cubicBezTo>
                    <a:pt x="14530" y="3738"/>
                    <a:pt x="13618" y="2188"/>
                    <a:pt x="12067" y="1793"/>
                  </a:cubicBezTo>
                  <a:lnTo>
                    <a:pt x="5411" y="91"/>
                  </a:lnTo>
                  <a:cubicBezTo>
                    <a:pt x="5176" y="30"/>
                    <a:pt x="4940" y="1"/>
                    <a:pt x="4709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2"/>
            <p:cNvSpPr/>
            <p:nvPr/>
          </p:nvSpPr>
          <p:spPr>
            <a:xfrm>
              <a:off x="4769186" y="1607188"/>
              <a:ext cx="106883" cy="106031"/>
            </a:xfrm>
            <a:custGeom>
              <a:avLst/>
              <a:gdLst/>
              <a:ahLst/>
              <a:cxnLst/>
              <a:rect l="l" t="t" r="r" b="b"/>
              <a:pathLst>
                <a:path w="4014" h="3982" extrusionOk="0">
                  <a:moveTo>
                    <a:pt x="822" y="0"/>
                  </a:moveTo>
                  <a:lnTo>
                    <a:pt x="1" y="3161"/>
                  </a:lnTo>
                  <a:lnTo>
                    <a:pt x="3193" y="3982"/>
                  </a:lnTo>
                  <a:lnTo>
                    <a:pt x="4013" y="790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chemeClr val="lt2"/>
            </a:solidFill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2"/>
            <p:cNvSpPr/>
            <p:nvPr/>
          </p:nvSpPr>
          <p:spPr>
            <a:xfrm>
              <a:off x="4798340" y="1577236"/>
              <a:ext cx="256583" cy="65584"/>
            </a:xfrm>
            <a:custGeom>
              <a:avLst/>
              <a:gdLst/>
              <a:ahLst/>
              <a:cxnLst/>
              <a:rect l="l" t="t" r="r" b="b"/>
              <a:pathLst>
                <a:path w="9636" h="2463" extrusionOk="0">
                  <a:moveTo>
                    <a:pt x="0" y="0"/>
                  </a:moveTo>
                  <a:lnTo>
                    <a:pt x="9636" y="2462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2"/>
            <p:cNvSpPr/>
            <p:nvPr/>
          </p:nvSpPr>
          <p:spPr>
            <a:xfrm>
              <a:off x="4798340" y="1577236"/>
              <a:ext cx="256583" cy="65584"/>
            </a:xfrm>
            <a:custGeom>
              <a:avLst/>
              <a:gdLst/>
              <a:ahLst/>
              <a:cxnLst/>
              <a:rect l="l" t="t" r="r" b="b"/>
              <a:pathLst>
                <a:path w="9636" h="2463" fill="none" extrusionOk="0">
                  <a:moveTo>
                    <a:pt x="0" y="0"/>
                  </a:moveTo>
                  <a:lnTo>
                    <a:pt x="9636" y="2462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2"/>
            <p:cNvSpPr/>
            <p:nvPr/>
          </p:nvSpPr>
          <p:spPr>
            <a:xfrm>
              <a:off x="4758670" y="1725322"/>
              <a:ext cx="256609" cy="65584"/>
            </a:xfrm>
            <a:custGeom>
              <a:avLst/>
              <a:gdLst/>
              <a:ahLst/>
              <a:cxnLst/>
              <a:rect l="l" t="t" r="r" b="b"/>
              <a:pathLst>
                <a:path w="9637" h="2463" extrusionOk="0">
                  <a:moveTo>
                    <a:pt x="1" y="1"/>
                  </a:moveTo>
                  <a:lnTo>
                    <a:pt x="9636" y="2463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2"/>
            <p:cNvSpPr/>
            <p:nvPr/>
          </p:nvSpPr>
          <p:spPr>
            <a:xfrm>
              <a:off x="4758670" y="1725322"/>
              <a:ext cx="256609" cy="65584"/>
            </a:xfrm>
            <a:custGeom>
              <a:avLst/>
              <a:gdLst/>
              <a:ahLst/>
              <a:cxnLst/>
              <a:rect l="l" t="t" r="r" b="b"/>
              <a:pathLst>
                <a:path w="9637" h="2463" fill="none" extrusionOk="0">
                  <a:moveTo>
                    <a:pt x="1" y="1"/>
                  </a:moveTo>
                  <a:lnTo>
                    <a:pt x="9636" y="2463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2"/>
            <p:cNvSpPr/>
            <p:nvPr/>
          </p:nvSpPr>
          <p:spPr>
            <a:xfrm>
              <a:off x="4888170" y="1702665"/>
              <a:ext cx="144081" cy="36453"/>
            </a:xfrm>
            <a:custGeom>
              <a:avLst/>
              <a:gdLst/>
              <a:ahLst/>
              <a:cxnLst/>
              <a:rect l="l" t="t" r="r" b="b"/>
              <a:pathLst>
                <a:path w="5411" h="1369" extrusionOk="0">
                  <a:moveTo>
                    <a:pt x="0" y="1"/>
                  </a:moveTo>
                  <a:lnTo>
                    <a:pt x="5411" y="1369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2"/>
            <p:cNvSpPr/>
            <p:nvPr/>
          </p:nvSpPr>
          <p:spPr>
            <a:xfrm>
              <a:off x="4888170" y="1702665"/>
              <a:ext cx="144081" cy="36453"/>
            </a:xfrm>
            <a:custGeom>
              <a:avLst/>
              <a:gdLst/>
              <a:ahLst/>
              <a:cxnLst/>
              <a:rect l="l" t="t" r="r" b="b"/>
              <a:pathLst>
                <a:path w="5411" h="1369" fill="none" extrusionOk="0">
                  <a:moveTo>
                    <a:pt x="0" y="1"/>
                  </a:moveTo>
                  <a:lnTo>
                    <a:pt x="5411" y="1369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2"/>
            <p:cNvSpPr/>
            <p:nvPr/>
          </p:nvSpPr>
          <p:spPr>
            <a:xfrm>
              <a:off x="4897862" y="1657349"/>
              <a:ext cx="144108" cy="36453"/>
            </a:xfrm>
            <a:custGeom>
              <a:avLst/>
              <a:gdLst/>
              <a:ahLst/>
              <a:cxnLst/>
              <a:rect l="l" t="t" r="r" b="b"/>
              <a:pathLst>
                <a:path w="5412" h="1369" extrusionOk="0">
                  <a:moveTo>
                    <a:pt x="1" y="1"/>
                  </a:moveTo>
                  <a:lnTo>
                    <a:pt x="5411" y="1368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2"/>
            <p:cNvSpPr/>
            <p:nvPr/>
          </p:nvSpPr>
          <p:spPr>
            <a:xfrm>
              <a:off x="4897862" y="1657349"/>
              <a:ext cx="144108" cy="36453"/>
            </a:xfrm>
            <a:custGeom>
              <a:avLst/>
              <a:gdLst/>
              <a:ahLst/>
              <a:cxnLst/>
              <a:rect l="l" t="t" r="r" b="b"/>
              <a:pathLst>
                <a:path w="5412" h="1369" fill="none" extrusionOk="0">
                  <a:moveTo>
                    <a:pt x="1" y="1"/>
                  </a:moveTo>
                  <a:lnTo>
                    <a:pt x="5411" y="1368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2"/>
            <p:cNvSpPr/>
            <p:nvPr/>
          </p:nvSpPr>
          <p:spPr>
            <a:xfrm>
              <a:off x="4286062" y="1970536"/>
              <a:ext cx="225029" cy="27"/>
            </a:xfrm>
            <a:custGeom>
              <a:avLst/>
              <a:gdLst/>
              <a:ahLst/>
              <a:cxnLst/>
              <a:rect l="l" t="t" r="r" b="b"/>
              <a:pathLst>
                <a:path w="8451" h="1" extrusionOk="0">
                  <a:moveTo>
                    <a:pt x="1" y="1"/>
                  </a:moveTo>
                  <a:lnTo>
                    <a:pt x="8451" y="1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2"/>
            <p:cNvSpPr/>
            <p:nvPr/>
          </p:nvSpPr>
          <p:spPr>
            <a:xfrm>
              <a:off x="4286062" y="1970536"/>
              <a:ext cx="225029" cy="27"/>
            </a:xfrm>
            <a:custGeom>
              <a:avLst/>
              <a:gdLst/>
              <a:ahLst/>
              <a:cxnLst/>
              <a:rect l="l" t="t" r="r" b="b"/>
              <a:pathLst>
                <a:path w="8451" h="1" fill="none" extrusionOk="0">
                  <a:moveTo>
                    <a:pt x="1" y="1"/>
                  </a:moveTo>
                  <a:lnTo>
                    <a:pt x="8451" y="1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2"/>
            <p:cNvSpPr/>
            <p:nvPr/>
          </p:nvSpPr>
          <p:spPr>
            <a:xfrm>
              <a:off x="4872781" y="1327975"/>
              <a:ext cx="445185" cy="352095"/>
            </a:xfrm>
            <a:custGeom>
              <a:avLst/>
              <a:gdLst/>
              <a:ahLst/>
              <a:cxnLst/>
              <a:rect l="l" t="t" r="r" b="b"/>
              <a:pathLst>
                <a:path w="16719" h="13223" fill="none" extrusionOk="0">
                  <a:moveTo>
                    <a:pt x="1" y="1"/>
                  </a:moveTo>
                  <a:cubicBezTo>
                    <a:pt x="1" y="1"/>
                    <a:pt x="13162" y="2159"/>
                    <a:pt x="16718" y="13223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2"/>
            <p:cNvSpPr/>
            <p:nvPr/>
          </p:nvSpPr>
          <p:spPr>
            <a:xfrm>
              <a:off x="4082945" y="2617970"/>
              <a:ext cx="271148" cy="165943"/>
            </a:xfrm>
            <a:custGeom>
              <a:avLst/>
              <a:gdLst/>
              <a:ahLst/>
              <a:cxnLst/>
              <a:rect l="l" t="t" r="r" b="b"/>
              <a:pathLst>
                <a:path w="10183" h="6232" extrusionOk="0">
                  <a:moveTo>
                    <a:pt x="8694" y="0"/>
                  </a:moveTo>
                  <a:lnTo>
                    <a:pt x="0" y="3496"/>
                  </a:lnTo>
                  <a:lnTo>
                    <a:pt x="1824" y="6231"/>
                  </a:lnTo>
                  <a:lnTo>
                    <a:pt x="10183" y="2158"/>
                  </a:lnTo>
                  <a:lnTo>
                    <a:pt x="8694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2"/>
            <p:cNvSpPr/>
            <p:nvPr/>
          </p:nvSpPr>
          <p:spPr>
            <a:xfrm>
              <a:off x="3804561" y="2617970"/>
              <a:ext cx="278444" cy="164318"/>
            </a:xfrm>
            <a:custGeom>
              <a:avLst/>
              <a:gdLst/>
              <a:ahLst/>
              <a:cxnLst/>
              <a:rect l="l" t="t" r="r" b="b"/>
              <a:pathLst>
                <a:path w="10457" h="6171" extrusionOk="0">
                  <a:moveTo>
                    <a:pt x="1277" y="0"/>
                  </a:moveTo>
                  <a:lnTo>
                    <a:pt x="0" y="2432"/>
                  </a:lnTo>
                  <a:lnTo>
                    <a:pt x="8845" y="6170"/>
                  </a:lnTo>
                  <a:lnTo>
                    <a:pt x="10456" y="3496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/>
              <a:t>And here comes the Slide Title!</a:t>
            </a:r>
            <a:endParaRPr sz="3200"/>
          </a:p>
        </p:txBody>
      </p:sp>
      <p:sp>
        <p:nvSpPr>
          <p:cNvPr id="1335" name="Google Shape;1335;p43"/>
          <p:cNvSpPr txBox="1">
            <a:spLocks noGrp="1"/>
          </p:cNvSpPr>
          <p:nvPr>
            <p:ph type="body" idx="1"/>
          </p:nvPr>
        </p:nvSpPr>
        <p:spPr>
          <a:xfrm>
            <a:off x="720000" y="2253600"/>
            <a:ext cx="4696269" cy="18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know what helps you make your point clear?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dirty="0"/>
              <a:t>● Because they’re simple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dirty="0"/>
              <a:t>● You can organize your ideas clearly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dirty="0"/>
              <a:t>● And because you’ll never forget to buy milk!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" dirty="0"/>
              <a:t>And the most important thing: the audience won’t miss the point of your presentation</a:t>
            </a:r>
            <a:endParaRPr dirty="0"/>
          </a:p>
        </p:txBody>
      </p:sp>
      <p:sp>
        <p:nvSpPr>
          <p:cNvPr id="1337" name="Google Shape;1337;p43"/>
          <p:cNvSpPr/>
          <p:nvPr/>
        </p:nvSpPr>
        <p:spPr>
          <a:xfrm>
            <a:off x="5416269" y="1150355"/>
            <a:ext cx="3498050" cy="3562322"/>
          </a:xfrm>
          <a:prstGeom prst="ellipse">
            <a:avLst/>
          </a:prstGeom>
          <a:noFill/>
          <a:ln w="19050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7338" y="193284"/>
            <a:ext cx="1864798" cy="4519393"/>
          </a:xfrm>
          <a:prstGeom prst="rect">
            <a:avLst/>
          </a:prstGeom>
        </p:spPr>
      </p:pic>
      <p:sp>
        <p:nvSpPr>
          <p:cNvPr id="23" name="Freeform 5"/>
          <p:cNvSpPr>
            <a:spLocks/>
          </p:cNvSpPr>
          <p:nvPr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40%</a:t>
            </a:r>
            <a:endParaRPr/>
          </a:p>
        </p:txBody>
      </p:sp>
      <p:sp>
        <p:nvSpPr>
          <p:cNvPr id="1359" name="Google Shape;1359;p44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Here you can explain something about this number</a:t>
            </a:r>
            <a:endParaRPr/>
          </a:p>
        </p:txBody>
      </p:sp>
      <p:sp>
        <p:nvSpPr>
          <p:cNvPr id="1360" name="Google Shape;1360;p44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$20 million</a:t>
            </a:r>
            <a:endParaRPr/>
          </a:p>
        </p:txBody>
      </p:sp>
      <p:sp>
        <p:nvSpPr>
          <p:cNvPr id="1361" name="Google Shape;1361;p44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dollars are invested each year by the industry into job creation</a:t>
            </a:r>
            <a:endParaRPr dirty="0"/>
          </a:p>
        </p:txBody>
      </p:sp>
      <p:sp>
        <p:nvSpPr>
          <p:cNvPr id="1362" name="Google Shape;1362;p44"/>
          <p:cNvSpPr txBox="1">
            <a:spLocks noGrp="1"/>
          </p:cNvSpPr>
          <p:nvPr>
            <p:ph type="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1.6 million</a:t>
            </a:r>
            <a:endParaRPr/>
          </a:p>
        </p:txBody>
      </p:sp>
      <p:sp>
        <p:nvSpPr>
          <p:cNvPr id="1363" name="Google Shape;1363;p44"/>
          <p:cNvSpPr txBox="1">
            <a:spLocks noGrp="1"/>
          </p:cNvSpPr>
          <p:nvPr>
            <p:ph type="subTitle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of the world's raw material needs are supplied by recycled materials</a:t>
            </a:r>
            <a:endParaRPr/>
          </a:p>
        </p:txBody>
      </p:sp>
      <p:sp>
        <p:nvSpPr>
          <p:cNvPr id="1364" name="Google Shape;1364;p44"/>
          <p:cNvSpPr/>
          <p:nvPr/>
        </p:nvSpPr>
        <p:spPr>
          <a:xfrm>
            <a:off x="7103516" y="670081"/>
            <a:ext cx="1201800" cy="120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" name="Google Shape;1365;p44"/>
          <p:cNvSpPr/>
          <p:nvPr/>
        </p:nvSpPr>
        <p:spPr>
          <a:xfrm>
            <a:off x="6980975" y="540000"/>
            <a:ext cx="1443900" cy="1470300"/>
          </a:xfrm>
          <a:prstGeom prst="ellipse">
            <a:avLst/>
          </a:prstGeom>
          <a:noFill/>
          <a:ln w="19050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6" name="Google Shape;1366;p44"/>
          <p:cNvGrpSpPr/>
          <p:nvPr/>
        </p:nvGrpSpPr>
        <p:grpSpPr>
          <a:xfrm>
            <a:off x="7052319" y="802201"/>
            <a:ext cx="1201796" cy="945906"/>
            <a:chOff x="6645950" y="1175050"/>
            <a:chExt cx="880695" cy="714971"/>
          </a:xfrm>
        </p:grpSpPr>
        <p:sp>
          <p:nvSpPr>
            <p:cNvPr id="1367" name="Google Shape;1367;p44"/>
            <p:cNvSpPr/>
            <p:nvPr/>
          </p:nvSpPr>
          <p:spPr>
            <a:xfrm>
              <a:off x="6902977" y="1190367"/>
              <a:ext cx="227186" cy="203025"/>
            </a:xfrm>
            <a:custGeom>
              <a:avLst/>
              <a:gdLst/>
              <a:ahLst/>
              <a:cxnLst/>
              <a:rect l="l" t="t" r="r" b="b"/>
              <a:pathLst>
                <a:path w="5832" h="5514" extrusionOk="0">
                  <a:moveTo>
                    <a:pt x="655" y="1"/>
                  </a:moveTo>
                  <a:cubicBezTo>
                    <a:pt x="291" y="1"/>
                    <a:pt x="0" y="295"/>
                    <a:pt x="0" y="659"/>
                  </a:cubicBezTo>
                  <a:cubicBezTo>
                    <a:pt x="0" y="3340"/>
                    <a:pt x="2174" y="5514"/>
                    <a:pt x="4855" y="5514"/>
                  </a:cubicBezTo>
                  <a:lnTo>
                    <a:pt x="5173" y="5514"/>
                  </a:lnTo>
                  <a:cubicBezTo>
                    <a:pt x="5537" y="5514"/>
                    <a:pt x="5831" y="5220"/>
                    <a:pt x="5831" y="4856"/>
                  </a:cubicBezTo>
                  <a:cubicBezTo>
                    <a:pt x="5828" y="2174"/>
                    <a:pt x="3654" y="1"/>
                    <a:pt x="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4"/>
            <p:cNvSpPr/>
            <p:nvPr/>
          </p:nvSpPr>
          <p:spPr>
            <a:xfrm>
              <a:off x="6902548" y="1190367"/>
              <a:ext cx="212733" cy="203946"/>
            </a:xfrm>
            <a:custGeom>
              <a:avLst/>
              <a:gdLst/>
              <a:ahLst/>
              <a:cxnLst/>
              <a:rect l="l" t="t" r="r" b="b"/>
              <a:pathLst>
                <a:path w="5461" h="5539" extrusionOk="0">
                  <a:moveTo>
                    <a:pt x="655" y="1"/>
                  </a:moveTo>
                  <a:cubicBezTo>
                    <a:pt x="295" y="1"/>
                    <a:pt x="1" y="295"/>
                    <a:pt x="1" y="655"/>
                  </a:cubicBezTo>
                  <a:cubicBezTo>
                    <a:pt x="1" y="3347"/>
                    <a:pt x="2181" y="5531"/>
                    <a:pt x="4873" y="5531"/>
                  </a:cubicBezTo>
                  <a:cubicBezTo>
                    <a:pt x="4926" y="5535"/>
                    <a:pt x="4987" y="5538"/>
                    <a:pt x="5051" y="5538"/>
                  </a:cubicBezTo>
                  <a:cubicBezTo>
                    <a:pt x="5194" y="5538"/>
                    <a:pt x="5351" y="5524"/>
                    <a:pt x="5457" y="5475"/>
                  </a:cubicBezTo>
                  <a:lnTo>
                    <a:pt x="5461" y="5475"/>
                  </a:lnTo>
                  <a:cubicBezTo>
                    <a:pt x="3077" y="5115"/>
                    <a:pt x="1317" y="3067"/>
                    <a:pt x="1317" y="655"/>
                  </a:cubicBezTo>
                  <a:cubicBezTo>
                    <a:pt x="1313" y="396"/>
                    <a:pt x="1471" y="158"/>
                    <a:pt x="1709" y="53"/>
                  </a:cubicBezTo>
                  <a:cubicBezTo>
                    <a:pt x="1467" y="18"/>
                    <a:pt x="1222" y="1"/>
                    <a:pt x="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4"/>
            <p:cNvSpPr/>
            <p:nvPr/>
          </p:nvSpPr>
          <p:spPr>
            <a:xfrm>
              <a:off x="7130943" y="1190367"/>
              <a:ext cx="227341" cy="203025"/>
            </a:xfrm>
            <a:custGeom>
              <a:avLst/>
              <a:gdLst/>
              <a:ahLst/>
              <a:cxnLst/>
              <a:rect l="l" t="t" r="r" b="b"/>
              <a:pathLst>
                <a:path w="5836" h="5514" extrusionOk="0">
                  <a:moveTo>
                    <a:pt x="4859" y="1"/>
                  </a:moveTo>
                  <a:cubicBezTo>
                    <a:pt x="2174" y="1"/>
                    <a:pt x="0" y="2174"/>
                    <a:pt x="0" y="4856"/>
                  </a:cubicBezTo>
                  <a:cubicBezTo>
                    <a:pt x="0" y="5220"/>
                    <a:pt x="294" y="5514"/>
                    <a:pt x="655" y="5514"/>
                  </a:cubicBezTo>
                  <a:lnTo>
                    <a:pt x="977" y="5514"/>
                  </a:lnTo>
                  <a:cubicBezTo>
                    <a:pt x="3658" y="5514"/>
                    <a:pt x="5832" y="3340"/>
                    <a:pt x="5835" y="659"/>
                  </a:cubicBezTo>
                  <a:cubicBezTo>
                    <a:pt x="5835" y="295"/>
                    <a:pt x="5541" y="1"/>
                    <a:pt x="5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4"/>
            <p:cNvSpPr/>
            <p:nvPr/>
          </p:nvSpPr>
          <p:spPr>
            <a:xfrm>
              <a:off x="7130787" y="1190367"/>
              <a:ext cx="212071" cy="202915"/>
            </a:xfrm>
            <a:custGeom>
              <a:avLst/>
              <a:gdLst/>
              <a:ahLst/>
              <a:cxnLst/>
              <a:rect l="l" t="t" r="r" b="b"/>
              <a:pathLst>
                <a:path w="5444" h="5511" extrusionOk="0">
                  <a:moveTo>
                    <a:pt x="4859" y="1"/>
                  </a:moveTo>
                  <a:cubicBezTo>
                    <a:pt x="2175" y="1"/>
                    <a:pt x="1" y="2174"/>
                    <a:pt x="1" y="4856"/>
                  </a:cubicBezTo>
                  <a:cubicBezTo>
                    <a:pt x="1" y="4933"/>
                    <a:pt x="15" y="5006"/>
                    <a:pt x="39" y="5076"/>
                  </a:cubicBezTo>
                  <a:cubicBezTo>
                    <a:pt x="64" y="5143"/>
                    <a:pt x="99" y="5206"/>
                    <a:pt x="144" y="5265"/>
                  </a:cubicBezTo>
                  <a:cubicBezTo>
                    <a:pt x="270" y="5419"/>
                    <a:pt x="456" y="5510"/>
                    <a:pt x="655" y="5510"/>
                  </a:cubicBezTo>
                  <a:lnTo>
                    <a:pt x="977" y="5510"/>
                  </a:lnTo>
                  <a:cubicBezTo>
                    <a:pt x="1222" y="5510"/>
                    <a:pt x="1464" y="5493"/>
                    <a:pt x="1705" y="5458"/>
                  </a:cubicBezTo>
                  <a:cubicBezTo>
                    <a:pt x="1607" y="5412"/>
                    <a:pt x="1520" y="5346"/>
                    <a:pt x="1453" y="5265"/>
                  </a:cubicBezTo>
                  <a:cubicBezTo>
                    <a:pt x="1408" y="5206"/>
                    <a:pt x="1373" y="5143"/>
                    <a:pt x="1348" y="5076"/>
                  </a:cubicBezTo>
                  <a:cubicBezTo>
                    <a:pt x="1324" y="5006"/>
                    <a:pt x="1310" y="4933"/>
                    <a:pt x="1310" y="4857"/>
                  </a:cubicBezTo>
                  <a:lnTo>
                    <a:pt x="1310" y="4857"/>
                  </a:lnTo>
                  <a:cubicBezTo>
                    <a:pt x="1311" y="2453"/>
                    <a:pt x="3068" y="414"/>
                    <a:pt x="5444" y="53"/>
                  </a:cubicBezTo>
                  <a:cubicBezTo>
                    <a:pt x="5360" y="18"/>
                    <a:pt x="5272" y="1"/>
                    <a:pt x="5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4"/>
            <p:cNvSpPr/>
            <p:nvPr/>
          </p:nvSpPr>
          <p:spPr>
            <a:xfrm>
              <a:off x="6917974" y="1462763"/>
              <a:ext cx="435400" cy="254389"/>
            </a:xfrm>
            <a:custGeom>
              <a:avLst/>
              <a:gdLst/>
              <a:ahLst/>
              <a:cxnLst/>
              <a:rect l="l" t="t" r="r" b="b"/>
              <a:pathLst>
                <a:path w="11177" h="6909" extrusionOk="0">
                  <a:moveTo>
                    <a:pt x="5473" y="1"/>
                  </a:moveTo>
                  <a:cubicBezTo>
                    <a:pt x="2966" y="1"/>
                    <a:pt x="719" y="1650"/>
                    <a:pt x="0" y="4101"/>
                  </a:cubicBezTo>
                  <a:lnTo>
                    <a:pt x="28" y="4223"/>
                  </a:lnTo>
                  <a:cubicBezTo>
                    <a:pt x="390" y="4101"/>
                    <a:pt x="765" y="4041"/>
                    <a:pt x="1137" y="4041"/>
                  </a:cubicBezTo>
                  <a:cubicBezTo>
                    <a:pt x="1884" y="4041"/>
                    <a:pt x="2621" y="4282"/>
                    <a:pt x="3231" y="4745"/>
                  </a:cubicBezTo>
                  <a:cubicBezTo>
                    <a:pt x="3668" y="5071"/>
                    <a:pt x="4197" y="5249"/>
                    <a:pt x="4744" y="5249"/>
                  </a:cubicBezTo>
                  <a:cubicBezTo>
                    <a:pt x="4750" y="5249"/>
                    <a:pt x="4755" y="5249"/>
                    <a:pt x="4760" y="5249"/>
                  </a:cubicBezTo>
                  <a:lnTo>
                    <a:pt x="8079" y="5249"/>
                  </a:lnTo>
                  <a:cubicBezTo>
                    <a:pt x="8765" y="5249"/>
                    <a:pt x="9349" y="5778"/>
                    <a:pt x="9391" y="6464"/>
                  </a:cubicBezTo>
                  <a:cubicBezTo>
                    <a:pt x="9402" y="6614"/>
                    <a:pt x="9384" y="6765"/>
                    <a:pt x="9339" y="6908"/>
                  </a:cubicBezTo>
                  <a:lnTo>
                    <a:pt x="11176" y="5371"/>
                  </a:lnTo>
                  <a:lnTo>
                    <a:pt x="11176" y="5364"/>
                  </a:lnTo>
                  <a:cubicBezTo>
                    <a:pt x="11008" y="2596"/>
                    <a:pt x="8877" y="345"/>
                    <a:pt x="6118" y="37"/>
                  </a:cubicBezTo>
                  <a:cubicBezTo>
                    <a:pt x="5902" y="13"/>
                    <a:pt x="5687" y="1"/>
                    <a:pt x="5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4"/>
            <p:cNvSpPr/>
            <p:nvPr/>
          </p:nvSpPr>
          <p:spPr>
            <a:xfrm>
              <a:off x="6917974" y="1465672"/>
              <a:ext cx="435517" cy="251481"/>
            </a:xfrm>
            <a:custGeom>
              <a:avLst/>
              <a:gdLst/>
              <a:ahLst/>
              <a:cxnLst/>
              <a:rect l="l" t="t" r="r" b="b"/>
              <a:pathLst>
                <a:path w="11180" h="6830" extrusionOk="0">
                  <a:moveTo>
                    <a:pt x="4501" y="0"/>
                  </a:moveTo>
                  <a:cubicBezTo>
                    <a:pt x="2356" y="375"/>
                    <a:pt x="613" y="1936"/>
                    <a:pt x="0" y="4025"/>
                  </a:cubicBezTo>
                  <a:lnTo>
                    <a:pt x="32" y="4144"/>
                  </a:lnTo>
                  <a:cubicBezTo>
                    <a:pt x="393" y="4022"/>
                    <a:pt x="766" y="3962"/>
                    <a:pt x="1138" y="3962"/>
                  </a:cubicBezTo>
                  <a:cubicBezTo>
                    <a:pt x="1884" y="3962"/>
                    <a:pt x="2621" y="4203"/>
                    <a:pt x="3231" y="4666"/>
                  </a:cubicBezTo>
                  <a:cubicBezTo>
                    <a:pt x="3668" y="4992"/>
                    <a:pt x="4197" y="5170"/>
                    <a:pt x="4744" y="5170"/>
                  </a:cubicBezTo>
                  <a:cubicBezTo>
                    <a:pt x="4750" y="5170"/>
                    <a:pt x="4755" y="5170"/>
                    <a:pt x="4760" y="5170"/>
                  </a:cubicBezTo>
                  <a:lnTo>
                    <a:pt x="8079" y="5170"/>
                  </a:lnTo>
                  <a:cubicBezTo>
                    <a:pt x="8765" y="5170"/>
                    <a:pt x="9349" y="5699"/>
                    <a:pt x="9391" y="6385"/>
                  </a:cubicBezTo>
                  <a:cubicBezTo>
                    <a:pt x="9402" y="6535"/>
                    <a:pt x="9384" y="6686"/>
                    <a:pt x="9339" y="6829"/>
                  </a:cubicBezTo>
                  <a:lnTo>
                    <a:pt x="11176" y="5292"/>
                  </a:lnTo>
                  <a:lnTo>
                    <a:pt x="11176" y="5285"/>
                  </a:lnTo>
                  <a:lnTo>
                    <a:pt x="11180" y="5285"/>
                  </a:lnTo>
                  <a:cubicBezTo>
                    <a:pt x="11162" y="5047"/>
                    <a:pt x="11134" y="4809"/>
                    <a:pt x="11092" y="4571"/>
                  </a:cubicBezTo>
                  <a:cubicBezTo>
                    <a:pt x="10861" y="4389"/>
                    <a:pt x="10581" y="4291"/>
                    <a:pt x="10287" y="4291"/>
                  </a:cubicBezTo>
                  <a:lnTo>
                    <a:pt x="6948" y="4291"/>
                  </a:lnTo>
                  <a:cubicBezTo>
                    <a:pt x="6938" y="4292"/>
                    <a:pt x="6927" y="4292"/>
                    <a:pt x="6917" y="4292"/>
                  </a:cubicBezTo>
                  <a:cubicBezTo>
                    <a:pt x="6375" y="4292"/>
                    <a:pt x="5851" y="4114"/>
                    <a:pt x="5418" y="3791"/>
                  </a:cubicBezTo>
                  <a:cubicBezTo>
                    <a:pt x="4809" y="3328"/>
                    <a:pt x="4071" y="3087"/>
                    <a:pt x="3325" y="3087"/>
                  </a:cubicBezTo>
                  <a:cubicBezTo>
                    <a:pt x="2954" y="3087"/>
                    <a:pt x="2580" y="3147"/>
                    <a:pt x="2219" y="3269"/>
                  </a:cubicBezTo>
                  <a:lnTo>
                    <a:pt x="2188" y="3150"/>
                  </a:lnTo>
                  <a:cubicBezTo>
                    <a:pt x="2566" y="1862"/>
                    <a:pt x="3385" y="746"/>
                    <a:pt x="4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4"/>
            <p:cNvSpPr/>
            <p:nvPr/>
          </p:nvSpPr>
          <p:spPr>
            <a:xfrm>
              <a:off x="6785838" y="1592518"/>
              <a:ext cx="726900" cy="284177"/>
            </a:xfrm>
            <a:custGeom>
              <a:avLst/>
              <a:gdLst/>
              <a:ahLst/>
              <a:cxnLst/>
              <a:rect l="l" t="t" r="r" b="b"/>
              <a:pathLst>
                <a:path w="18660" h="7718" extrusionOk="0">
                  <a:moveTo>
                    <a:pt x="17224" y="1"/>
                  </a:moveTo>
                  <a:cubicBezTo>
                    <a:pt x="16919" y="1"/>
                    <a:pt x="16612" y="101"/>
                    <a:pt x="16374" y="300"/>
                  </a:cubicBezTo>
                  <a:lnTo>
                    <a:pt x="12710" y="3363"/>
                  </a:lnTo>
                  <a:lnTo>
                    <a:pt x="12705" y="3364"/>
                  </a:lnTo>
                  <a:lnTo>
                    <a:pt x="12705" y="3364"/>
                  </a:lnTo>
                  <a:cubicBezTo>
                    <a:pt x="12736" y="3249"/>
                    <a:pt x="12751" y="3128"/>
                    <a:pt x="12748" y="3003"/>
                  </a:cubicBezTo>
                  <a:cubicBezTo>
                    <a:pt x="12731" y="2310"/>
                    <a:pt x="12143" y="1767"/>
                    <a:pt x="11450" y="1767"/>
                  </a:cubicBezTo>
                  <a:lnTo>
                    <a:pt x="8128" y="1767"/>
                  </a:lnTo>
                  <a:cubicBezTo>
                    <a:pt x="8128" y="1767"/>
                    <a:pt x="7036" y="1553"/>
                    <a:pt x="6598" y="1221"/>
                  </a:cubicBezTo>
                  <a:cubicBezTo>
                    <a:pt x="5975" y="748"/>
                    <a:pt x="5240" y="517"/>
                    <a:pt x="4509" y="517"/>
                  </a:cubicBezTo>
                  <a:cubicBezTo>
                    <a:pt x="3532" y="517"/>
                    <a:pt x="2563" y="929"/>
                    <a:pt x="1880" y="1721"/>
                  </a:cubicBezTo>
                  <a:lnTo>
                    <a:pt x="0" y="1721"/>
                  </a:lnTo>
                  <a:lnTo>
                    <a:pt x="0" y="6797"/>
                  </a:lnTo>
                  <a:lnTo>
                    <a:pt x="1880" y="6797"/>
                  </a:lnTo>
                  <a:lnTo>
                    <a:pt x="4309" y="7528"/>
                  </a:lnTo>
                  <a:cubicBezTo>
                    <a:pt x="4726" y="7654"/>
                    <a:pt x="5160" y="7717"/>
                    <a:pt x="5594" y="7717"/>
                  </a:cubicBezTo>
                  <a:lnTo>
                    <a:pt x="10988" y="7717"/>
                  </a:lnTo>
                  <a:cubicBezTo>
                    <a:pt x="11523" y="7717"/>
                    <a:pt x="12041" y="7525"/>
                    <a:pt x="12444" y="7171"/>
                  </a:cubicBezTo>
                  <a:lnTo>
                    <a:pt x="18072" y="2243"/>
                  </a:lnTo>
                  <a:cubicBezTo>
                    <a:pt x="18628" y="1753"/>
                    <a:pt x="18660" y="895"/>
                    <a:pt x="18138" y="367"/>
                  </a:cubicBezTo>
                  <a:cubicBezTo>
                    <a:pt x="17898" y="123"/>
                    <a:pt x="17562" y="1"/>
                    <a:pt x="17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4"/>
            <p:cNvSpPr/>
            <p:nvPr/>
          </p:nvSpPr>
          <p:spPr>
            <a:xfrm>
              <a:off x="6785838" y="1627902"/>
              <a:ext cx="721057" cy="248793"/>
            </a:xfrm>
            <a:custGeom>
              <a:avLst/>
              <a:gdLst/>
              <a:ahLst/>
              <a:cxnLst/>
              <a:rect l="l" t="t" r="r" b="b"/>
              <a:pathLst>
                <a:path w="18510" h="6757" extrusionOk="0">
                  <a:moveTo>
                    <a:pt x="18471" y="1"/>
                  </a:moveTo>
                  <a:lnTo>
                    <a:pt x="12881" y="4894"/>
                  </a:lnTo>
                  <a:cubicBezTo>
                    <a:pt x="12479" y="5248"/>
                    <a:pt x="11961" y="5444"/>
                    <a:pt x="11425" y="5444"/>
                  </a:cubicBezTo>
                  <a:lnTo>
                    <a:pt x="6028" y="5444"/>
                  </a:lnTo>
                  <a:cubicBezTo>
                    <a:pt x="5597" y="5444"/>
                    <a:pt x="5170" y="5381"/>
                    <a:pt x="4761" y="5258"/>
                  </a:cubicBezTo>
                  <a:lnTo>
                    <a:pt x="2325" y="4523"/>
                  </a:lnTo>
                  <a:lnTo>
                    <a:pt x="1530" y="4523"/>
                  </a:lnTo>
                  <a:cubicBezTo>
                    <a:pt x="1170" y="4523"/>
                    <a:pt x="876" y="4229"/>
                    <a:pt x="876" y="3869"/>
                  </a:cubicBezTo>
                  <a:lnTo>
                    <a:pt x="876" y="760"/>
                  </a:lnTo>
                  <a:lnTo>
                    <a:pt x="0" y="760"/>
                  </a:lnTo>
                  <a:lnTo>
                    <a:pt x="0" y="5836"/>
                  </a:lnTo>
                  <a:lnTo>
                    <a:pt x="1901" y="5836"/>
                  </a:lnTo>
                  <a:lnTo>
                    <a:pt x="4341" y="6571"/>
                  </a:lnTo>
                  <a:cubicBezTo>
                    <a:pt x="4750" y="6693"/>
                    <a:pt x="5177" y="6756"/>
                    <a:pt x="5608" y="6756"/>
                  </a:cubicBezTo>
                  <a:lnTo>
                    <a:pt x="10991" y="6756"/>
                  </a:lnTo>
                  <a:cubicBezTo>
                    <a:pt x="11527" y="6756"/>
                    <a:pt x="12045" y="6560"/>
                    <a:pt x="12447" y="6207"/>
                  </a:cubicBezTo>
                  <a:lnTo>
                    <a:pt x="18072" y="1282"/>
                  </a:lnTo>
                  <a:cubicBezTo>
                    <a:pt x="18352" y="1037"/>
                    <a:pt x="18509" y="683"/>
                    <a:pt x="18509" y="312"/>
                  </a:cubicBezTo>
                  <a:cubicBezTo>
                    <a:pt x="18509" y="207"/>
                    <a:pt x="18495" y="102"/>
                    <a:pt x="18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4"/>
            <p:cNvSpPr/>
            <p:nvPr/>
          </p:nvSpPr>
          <p:spPr>
            <a:xfrm>
              <a:off x="7068770" y="1717117"/>
              <a:ext cx="211370" cy="33911"/>
            </a:xfrm>
            <a:custGeom>
              <a:avLst/>
              <a:gdLst/>
              <a:ahLst/>
              <a:cxnLst/>
              <a:rect l="l" t="t" r="r" b="b"/>
              <a:pathLst>
                <a:path w="5426" h="921" extrusionOk="0">
                  <a:moveTo>
                    <a:pt x="655" y="0"/>
                  </a:moveTo>
                  <a:cubicBezTo>
                    <a:pt x="294" y="0"/>
                    <a:pt x="0" y="294"/>
                    <a:pt x="0" y="658"/>
                  </a:cubicBezTo>
                  <a:lnTo>
                    <a:pt x="0" y="921"/>
                  </a:lnTo>
                  <a:lnTo>
                    <a:pt x="4194" y="921"/>
                  </a:lnTo>
                  <a:cubicBezTo>
                    <a:pt x="4761" y="921"/>
                    <a:pt x="5265" y="546"/>
                    <a:pt x="5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4"/>
            <p:cNvSpPr/>
            <p:nvPr/>
          </p:nvSpPr>
          <p:spPr>
            <a:xfrm>
              <a:off x="6659701" y="1622121"/>
              <a:ext cx="126175" cy="256120"/>
            </a:xfrm>
            <a:custGeom>
              <a:avLst/>
              <a:gdLst/>
              <a:ahLst/>
              <a:cxnLst/>
              <a:rect l="l" t="t" r="r" b="b"/>
              <a:pathLst>
                <a:path w="3239" h="6956" extrusionOk="0">
                  <a:moveTo>
                    <a:pt x="1" y="0"/>
                  </a:moveTo>
                  <a:lnTo>
                    <a:pt x="1" y="6955"/>
                  </a:lnTo>
                  <a:lnTo>
                    <a:pt x="3238" y="69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4"/>
            <p:cNvSpPr/>
            <p:nvPr/>
          </p:nvSpPr>
          <p:spPr>
            <a:xfrm>
              <a:off x="6659701" y="1622121"/>
              <a:ext cx="126175" cy="256120"/>
            </a:xfrm>
            <a:custGeom>
              <a:avLst/>
              <a:gdLst/>
              <a:ahLst/>
              <a:cxnLst/>
              <a:rect l="l" t="t" r="r" b="b"/>
              <a:pathLst>
                <a:path w="3239" h="6956" extrusionOk="0">
                  <a:moveTo>
                    <a:pt x="1" y="0"/>
                  </a:moveTo>
                  <a:lnTo>
                    <a:pt x="1" y="6955"/>
                  </a:lnTo>
                  <a:lnTo>
                    <a:pt x="3238" y="6955"/>
                  </a:lnTo>
                  <a:lnTo>
                    <a:pt x="3238" y="6080"/>
                  </a:lnTo>
                  <a:lnTo>
                    <a:pt x="1618" y="6080"/>
                  </a:lnTo>
                  <a:cubicBezTo>
                    <a:pt x="1450" y="6080"/>
                    <a:pt x="1313" y="5944"/>
                    <a:pt x="1313" y="5776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4"/>
            <p:cNvSpPr/>
            <p:nvPr/>
          </p:nvSpPr>
          <p:spPr>
            <a:xfrm>
              <a:off x="6645950" y="1175050"/>
              <a:ext cx="880695" cy="714971"/>
            </a:xfrm>
            <a:custGeom>
              <a:avLst/>
              <a:gdLst/>
              <a:ahLst/>
              <a:cxnLst/>
              <a:rect l="l" t="t" r="r" b="b"/>
              <a:pathLst>
                <a:path w="22608" h="19418" extrusionOk="0">
                  <a:moveTo>
                    <a:pt x="17485" y="721"/>
                  </a:moveTo>
                  <a:cubicBezTo>
                    <a:pt x="17711" y="721"/>
                    <a:pt x="17967" y="808"/>
                    <a:pt x="17967" y="1064"/>
                  </a:cubicBezTo>
                  <a:cubicBezTo>
                    <a:pt x="17963" y="3574"/>
                    <a:pt x="15930" y="5608"/>
                    <a:pt x="13420" y="5611"/>
                  </a:cubicBezTo>
                  <a:cubicBezTo>
                    <a:pt x="13370" y="5622"/>
                    <a:pt x="13313" y="5628"/>
                    <a:pt x="13254" y="5628"/>
                  </a:cubicBezTo>
                  <a:cubicBezTo>
                    <a:pt x="13037" y="5628"/>
                    <a:pt x="12791" y="5548"/>
                    <a:pt x="12769" y="5317"/>
                  </a:cubicBezTo>
                  <a:cubicBezTo>
                    <a:pt x="12786" y="2839"/>
                    <a:pt x="14806" y="739"/>
                    <a:pt x="17312" y="739"/>
                  </a:cubicBezTo>
                  <a:cubicBezTo>
                    <a:pt x="17364" y="728"/>
                    <a:pt x="17423" y="721"/>
                    <a:pt x="17485" y="721"/>
                  </a:cubicBezTo>
                  <a:close/>
                  <a:moveTo>
                    <a:pt x="3241" y="12447"/>
                  </a:moveTo>
                  <a:lnTo>
                    <a:pt x="3241" y="13056"/>
                  </a:lnTo>
                  <a:cubicBezTo>
                    <a:pt x="3245" y="13056"/>
                    <a:pt x="3245" y="13059"/>
                    <a:pt x="3283" y="13059"/>
                  </a:cubicBezTo>
                  <a:lnTo>
                    <a:pt x="3283" y="18149"/>
                  </a:lnTo>
                  <a:cubicBezTo>
                    <a:pt x="3245" y="18149"/>
                    <a:pt x="3241" y="18152"/>
                    <a:pt x="3241" y="18152"/>
                  </a:cubicBezTo>
                  <a:lnTo>
                    <a:pt x="3241" y="18747"/>
                  </a:lnTo>
                  <a:lnTo>
                    <a:pt x="658" y="18747"/>
                  </a:lnTo>
                  <a:lnTo>
                    <a:pt x="658" y="12447"/>
                  </a:lnTo>
                  <a:close/>
                  <a:moveTo>
                    <a:pt x="17270" y="0"/>
                  </a:moveTo>
                  <a:cubicBezTo>
                    <a:pt x="15420" y="0"/>
                    <a:pt x="13698" y="1045"/>
                    <a:pt x="12776" y="2696"/>
                  </a:cubicBezTo>
                  <a:lnTo>
                    <a:pt x="12776" y="354"/>
                  </a:lnTo>
                  <a:cubicBezTo>
                    <a:pt x="12779" y="196"/>
                    <a:pt x="12671" y="60"/>
                    <a:pt x="12520" y="25"/>
                  </a:cubicBezTo>
                  <a:cubicBezTo>
                    <a:pt x="12496" y="19"/>
                    <a:pt x="12471" y="17"/>
                    <a:pt x="12447" y="17"/>
                  </a:cubicBezTo>
                  <a:cubicBezTo>
                    <a:pt x="12270" y="17"/>
                    <a:pt x="12118" y="159"/>
                    <a:pt x="12121" y="347"/>
                  </a:cubicBezTo>
                  <a:lnTo>
                    <a:pt x="12121" y="2699"/>
                  </a:lnTo>
                  <a:cubicBezTo>
                    <a:pt x="11204" y="1047"/>
                    <a:pt x="9465" y="18"/>
                    <a:pt x="7575" y="18"/>
                  </a:cubicBezTo>
                  <a:cubicBezTo>
                    <a:pt x="7525" y="13"/>
                    <a:pt x="7474" y="11"/>
                    <a:pt x="7424" y="11"/>
                  </a:cubicBezTo>
                  <a:cubicBezTo>
                    <a:pt x="6851" y="11"/>
                    <a:pt x="6269" y="323"/>
                    <a:pt x="6269" y="1005"/>
                  </a:cubicBezTo>
                  <a:cubicBezTo>
                    <a:pt x="6266" y="1600"/>
                    <a:pt x="6367" y="2188"/>
                    <a:pt x="6567" y="2752"/>
                  </a:cubicBezTo>
                  <a:cubicBezTo>
                    <a:pt x="6612" y="2887"/>
                    <a:pt x="6740" y="2978"/>
                    <a:pt x="6883" y="2978"/>
                  </a:cubicBezTo>
                  <a:cubicBezTo>
                    <a:pt x="6895" y="2978"/>
                    <a:pt x="6908" y="2977"/>
                    <a:pt x="6920" y="2976"/>
                  </a:cubicBezTo>
                  <a:cubicBezTo>
                    <a:pt x="7130" y="2948"/>
                    <a:pt x="7260" y="2738"/>
                    <a:pt x="7190" y="2538"/>
                  </a:cubicBezTo>
                  <a:cubicBezTo>
                    <a:pt x="7015" y="2044"/>
                    <a:pt x="6924" y="1526"/>
                    <a:pt x="6927" y="1005"/>
                  </a:cubicBezTo>
                  <a:cubicBezTo>
                    <a:pt x="6927" y="746"/>
                    <a:pt x="7181" y="658"/>
                    <a:pt x="7407" y="658"/>
                  </a:cubicBezTo>
                  <a:cubicBezTo>
                    <a:pt x="7468" y="658"/>
                    <a:pt x="7527" y="665"/>
                    <a:pt x="7578" y="676"/>
                  </a:cubicBezTo>
                  <a:cubicBezTo>
                    <a:pt x="10060" y="676"/>
                    <a:pt x="12083" y="2689"/>
                    <a:pt x="12121" y="5170"/>
                  </a:cubicBezTo>
                  <a:cubicBezTo>
                    <a:pt x="12119" y="5457"/>
                    <a:pt x="11887" y="5579"/>
                    <a:pt x="11636" y="5579"/>
                  </a:cubicBezTo>
                  <a:cubicBezTo>
                    <a:pt x="11581" y="5579"/>
                    <a:pt x="11525" y="5573"/>
                    <a:pt x="11470" y="5562"/>
                  </a:cubicBezTo>
                  <a:cubicBezTo>
                    <a:pt x="11467" y="5562"/>
                    <a:pt x="11463" y="5562"/>
                    <a:pt x="11459" y="5562"/>
                  </a:cubicBezTo>
                  <a:cubicBezTo>
                    <a:pt x="10091" y="5562"/>
                    <a:pt x="8797" y="4940"/>
                    <a:pt x="7942" y="3875"/>
                  </a:cubicBezTo>
                  <a:cubicBezTo>
                    <a:pt x="7876" y="3794"/>
                    <a:pt x="7781" y="3753"/>
                    <a:pt x="7687" y="3753"/>
                  </a:cubicBezTo>
                  <a:cubicBezTo>
                    <a:pt x="7590" y="3753"/>
                    <a:pt x="7493" y="3795"/>
                    <a:pt x="7428" y="3879"/>
                  </a:cubicBezTo>
                  <a:cubicBezTo>
                    <a:pt x="7333" y="4005"/>
                    <a:pt x="7337" y="4180"/>
                    <a:pt x="7438" y="4299"/>
                  </a:cubicBezTo>
                  <a:cubicBezTo>
                    <a:pt x="8422" y="5517"/>
                    <a:pt x="9902" y="6224"/>
                    <a:pt x="11470" y="6224"/>
                  </a:cubicBezTo>
                  <a:cubicBezTo>
                    <a:pt x="11523" y="6226"/>
                    <a:pt x="11580" y="6228"/>
                    <a:pt x="11639" y="6228"/>
                  </a:cubicBezTo>
                  <a:cubicBezTo>
                    <a:pt x="11804" y="6228"/>
                    <a:pt x="11985" y="6214"/>
                    <a:pt x="12121" y="6168"/>
                  </a:cubicBezTo>
                  <a:lnTo>
                    <a:pt x="12121" y="7449"/>
                  </a:lnTo>
                  <a:cubicBezTo>
                    <a:pt x="10914" y="7512"/>
                    <a:pt x="9755" y="7939"/>
                    <a:pt x="8796" y="8674"/>
                  </a:cubicBezTo>
                  <a:cubicBezTo>
                    <a:pt x="7771" y="9458"/>
                    <a:pt x="7022" y="10550"/>
                    <a:pt x="6658" y="11789"/>
                  </a:cubicBezTo>
                  <a:cubicBezTo>
                    <a:pt x="6157" y="11999"/>
                    <a:pt x="5706" y="12310"/>
                    <a:pt x="5338" y="12709"/>
                  </a:cubicBezTo>
                  <a:lnTo>
                    <a:pt x="3892" y="12709"/>
                  </a:lnTo>
                  <a:lnTo>
                    <a:pt x="3892" y="12118"/>
                  </a:lnTo>
                  <a:cubicBezTo>
                    <a:pt x="3892" y="11936"/>
                    <a:pt x="3745" y="11789"/>
                    <a:pt x="3567" y="11789"/>
                  </a:cubicBezTo>
                  <a:lnTo>
                    <a:pt x="329" y="11789"/>
                  </a:lnTo>
                  <a:cubicBezTo>
                    <a:pt x="147" y="11789"/>
                    <a:pt x="0" y="11936"/>
                    <a:pt x="0" y="12118"/>
                  </a:cubicBezTo>
                  <a:lnTo>
                    <a:pt x="0" y="19073"/>
                  </a:lnTo>
                  <a:cubicBezTo>
                    <a:pt x="0" y="19255"/>
                    <a:pt x="147" y="19402"/>
                    <a:pt x="329" y="19402"/>
                  </a:cubicBezTo>
                  <a:lnTo>
                    <a:pt x="3567" y="19402"/>
                  </a:lnTo>
                  <a:cubicBezTo>
                    <a:pt x="3745" y="19402"/>
                    <a:pt x="3892" y="19255"/>
                    <a:pt x="3892" y="19073"/>
                  </a:cubicBezTo>
                  <a:lnTo>
                    <a:pt x="3892" y="18485"/>
                  </a:lnTo>
                  <a:lnTo>
                    <a:pt x="5426" y="18485"/>
                  </a:lnTo>
                  <a:lnTo>
                    <a:pt x="7848" y="19202"/>
                  </a:lnTo>
                  <a:cubicBezTo>
                    <a:pt x="8438" y="19379"/>
                    <a:pt x="9074" y="19418"/>
                    <a:pt x="9703" y="19418"/>
                  </a:cubicBezTo>
                  <a:cubicBezTo>
                    <a:pt x="9959" y="19418"/>
                    <a:pt x="10213" y="19411"/>
                    <a:pt x="10462" y="19405"/>
                  </a:cubicBezTo>
                  <a:cubicBezTo>
                    <a:pt x="10466" y="19405"/>
                    <a:pt x="10471" y="19406"/>
                    <a:pt x="10475" y="19406"/>
                  </a:cubicBezTo>
                  <a:cubicBezTo>
                    <a:pt x="10651" y="19406"/>
                    <a:pt x="10798" y="19261"/>
                    <a:pt x="10798" y="19080"/>
                  </a:cubicBezTo>
                  <a:cubicBezTo>
                    <a:pt x="10798" y="18899"/>
                    <a:pt x="10651" y="18754"/>
                    <a:pt x="10475" y="18754"/>
                  </a:cubicBezTo>
                  <a:cubicBezTo>
                    <a:pt x="10471" y="18754"/>
                    <a:pt x="10466" y="18754"/>
                    <a:pt x="10462" y="18754"/>
                  </a:cubicBezTo>
                  <a:cubicBezTo>
                    <a:pt x="10201" y="18762"/>
                    <a:pt x="9933" y="18771"/>
                    <a:pt x="9662" y="18771"/>
                  </a:cubicBezTo>
                  <a:cubicBezTo>
                    <a:pt x="9110" y="18771"/>
                    <a:pt x="8551" y="18734"/>
                    <a:pt x="8037" y="18579"/>
                  </a:cubicBezTo>
                  <a:lnTo>
                    <a:pt x="5569" y="17848"/>
                  </a:lnTo>
                  <a:cubicBezTo>
                    <a:pt x="5538" y="17841"/>
                    <a:pt x="3892" y="17834"/>
                    <a:pt x="3892" y="17834"/>
                  </a:cubicBezTo>
                  <a:lnTo>
                    <a:pt x="3892" y="13367"/>
                  </a:lnTo>
                  <a:lnTo>
                    <a:pt x="5468" y="13367"/>
                  </a:lnTo>
                  <a:cubicBezTo>
                    <a:pt x="5484" y="13370"/>
                    <a:pt x="5500" y="13372"/>
                    <a:pt x="5516" y="13372"/>
                  </a:cubicBezTo>
                  <a:cubicBezTo>
                    <a:pt x="5593" y="13372"/>
                    <a:pt x="5667" y="13337"/>
                    <a:pt x="5716" y="13276"/>
                  </a:cubicBezTo>
                  <a:cubicBezTo>
                    <a:pt x="6335" y="12556"/>
                    <a:pt x="7211" y="12182"/>
                    <a:pt x="8094" y="12182"/>
                  </a:cubicBezTo>
                  <a:cubicBezTo>
                    <a:pt x="8756" y="12182"/>
                    <a:pt x="9421" y="12391"/>
                    <a:pt x="9986" y="12821"/>
                  </a:cubicBezTo>
                  <a:cubicBezTo>
                    <a:pt x="10473" y="13189"/>
                    <a:pt x="11712" y="13410"/>
                    <a:pt x="11712" y="13410"/>
                  </a:cubicBezTo>
                  <a:lnTo>
                    <a:pt x="15058" y="13410"/>
                  </a:lnTo>
                  <a:cubicBezTo>
                    <a:pt x="15590" y="13410"/>
                    <a:pt x="16021" y="13840"/>
                    <a:pt x="16021" y="14372"/>
                  </a:cubicBezTo>
                  <a:cubicBezTo>
                    <a:pt x="16021" y="14873"/>
                    <a:pt x="15580" y="15335"/>
                    <a:pt x="15058" y="15335"/>
                  </a:cubicBezTo>
                  <a:lnTo>
                    <a:pt x="10844" y="15335"/>
                  </a:lnTo>
                  <a:cubicBezTo>
                    <a:pt x="10676" y="15335"/>
                    <a:pt x="10532" y="15457"/>
                    <a:pt x="10504" y="15622"/>
                  </a:cubicBezTo>
                  <a:cubicBezTo>
                    <a:pt x="10480" y="15818"/>
                    <a:pt x="10634" y="15993"/>
                    <a:pt x="10833" y="15993"/>
                  </a:cubicBezTo>
                  <a:lnTo>
                    <a:pt x="15076" y="15993"/>
                  </a:lnTo>
                  <a:cubicBezTo>
                    <a:pt x="15723" y="15993"/>
                    <a:pt x="16364" y="15545"/>
                    <a:pt x="16588" y="14939"/>
                  </a:cubicBezTo>
                  <a:lnTo>
                    <a:pt x="20175" y="11936"/>
                  </a:lnTo>
                  <a:cubicBezTo>
                    <a:pt x="20392" y="11787"/>
                    <a:pt x="20601" y="11712"/>
                    <a:pt x="20803" y="11712"/>
                  </a:cubicBezTo>
                  <a:cubicBezTo>
                    <a:pt x="21056" y="11712"/>
                    <a:pt x="21298" y="11829"/>
                    <a:pt x="21530" y="12062"/>
                  </a:cubicBezTo>
                  <a:cubicBezTo>
                    <a:pt x="21848" y="12517"/>
                    <a:pt x="21813" y="12961"/>
                    <a:pt x="21418" y="13389"/>
                  </a:cubicBezTo>
                  <a:lnTo>
                    <a:pt x="15825" y="18285"/>
                  </a:lnTo>
                  <a:cubicBezTo>
                    <a:pt x="15485" y="18583"/>
                    <a:pt x="15048" y="18747"/>
                    <a:pt x="14593" y="18747"/>
                  </a:cubicBezTo>
                  <a:lnTo>
                    <a:pt x="11880" y="18747"/>
                  </a:lnTo>
                  <a:cubicBezTo>
                    <a:pt x="11712" y="18747"/>
                    <a:pt x="11565" y="18870"/>
                    <a:pt x="11540" y="19034"/>
                  </a:cubicBezTo>
                  <a:cubicBezTo>
                    <a:pt x="11516" y="19230"/>
                    <a:pt x="11670" y="19405"/>
                    <a:pt x="11866" y="19405"/>
                  </a:cubicBezTo>
                  <a:lnTo>
                    <a:pt x="14579" y="19405"/>
                  </a:lnTo>
                  <a:cubicBezTo>
                    <a:pt x="15195" y="19405"/>
                    <a:pt x="15790" y="19181"/>
                    <a:pt x="16252" y="18772"/>
                  </a:cubicBezTo>
                  <a:lnTo>
                    <a:pt x="21876" y="13830"/>
                  </a:lnTo>
                  <a:cubicBezTo>
                    <a:pt x="22527" y="13248"/>
                    <a:pt x="22608" y="12258"/>
                    <a:pt x="22062" y="11579"/>
                  </a:cubicBezTo>
                  <a:lnTo>
                    <a:pt x="22069" y="11579"/>
                  </a:lnTo>
                  <a:cubicBezTo>
                    <a:pt x="21749" y="11192"/>
                    <a:pt x="21285" y="10991"/>
                    <a:pt x="20817" y="10991"/>
                  </a:cubicBezTo>
                  <a:cubicBezTo>
                    <a:pt x="20452" y="10991"/>
                    <a:pt x="20084" y="11114"/>
                    <a:pt x="19780" y="11365"/>
                  </a:cubicBezTo>
                  <a:lnTo>
                    <a:pt x="18408" y="12517"/>
                  </a:lnTo>
                  <a:cubicBezTo>
                    <a:pt x="18355" y="12202"/>
                    <a:pt x="18278" y="11890"/>
                    <a:pt x="18180" y="11586"/>
                  </a:cubicBezTo>
                  <a:cubicBezTo>
                    <a:pt x="18026" y="11131"/>
                    <a:pt x="17823" y="10697"/>
                    <a:pt x="17571" y="10291"/>
                  </a:cubicBezTo>
                  <a:cubicBezTo>
                    <a:pt x="17509" y="10186"/>
                    <a:pt x="17398" y="10127"/>
                    <a:pt x="17282" y="10127"/>
                  </a:cubicBezTo>
                  <a:cubicBezTo>
                    <a:pt x="17247" y="10127"/>
                    <a:pt x="17211" y="10132"/>
                    <a:pt x="17176" y="10144"/>
                  </a:cubicBezTo>
                  <a:cubicBezTo>
                    <a:pt x="16980" y="10217"/>
                    <a:pt x="16899" y="10452"/>
                    <a:pt x="17011" y="10630"/>
                  </a:cubicBezTo>
                  <a:cubicBezTo>
                    <a:pt x="17239" y="10994"/>
                    <a:pt x="17421" y="11386"/>
                    <a:pt x="17557" y="11792"/>
                  </a:cubicBezTo>
                  <a:cubicBezTo>
                    <a:pt x="17648" y="12065"/>
                    <a:pt x="17715" y="12342"/>
                    <a:pt x="17760" y="12625"/>
                  </a:cubicBezTo>
                  <a:cubicBezTo>
                    <a:pt x="17781" y="12755"/>
                    <a:pt x="17799" y="12888"/>
                    <a:pt x="17809" y="13017"/>
                  </a:cubicBezTo>
                  <a:lnTo>
                    <a:pt x="16654" y="13987"/>
                  </a:lnTo>
                  <a:cubicBezTo>
                    <a:pt x="16493" y="13241"/>
                    <a:pt x="15835" y="12713"/>
                    <a:pt x="15072" y="12709"/>
                  </a:cubicBezTo>
                  <a:lnTo>
                    <a:pt x="11729" y="12709"/>
                  </a:lnTo>
                  <a:cubicBezTo>
                    <a:pt x="11724" y="12710"/>
                    <a:pt x="11719" y="12710"/>
                    <a:pt x="11713" y="12710"/>
                  </a:cubicBezTo>
                  <a:cubicBezTo>
                    <a:pt x="11240" y="12710"/>
                    <a:pt x="10780" y="12556"/>
                    <a:pt x="10399" y="12272"/>
                  </a:cubicBezTo>
                  <a:cubicBezTo>
                    <a:pt x="9737" y="11765"/>
                    <a:pt x="8933" y="11499"/>
                    <a:pt x="8112" y="11499"/>
                  </a:cubicBezTo>
                  <a:cubicBezTo>
                    <a:pt x="7883" y="11499"/>
                    <a:pt x="7653" y="11519"/>
                    <a:pt x="7424" y="11561"/>
                  </a:cubicBezTo>
                  <a:cubicBezTo>
                    <a:pt x="8212" y="9500"/>
                    <a:pt x="10221" y="8096"/>
                    <a:pt x="12447" y="8096"/>
                  </a:cubicBezTo>
                  <a:cubicBezTo>
                    <a:pt x="12452" y="8096"/>
                    <a:pt x="12457" y="8096"/>
                    <a:pt x="12462" y="8096"/>
                  </a:cubicBezTo>
                  <a:cubicBezTo>
                    <a:pt x="13678" y="8096"/>
                    <a:pt x="14855" y="8512"/>
                    <a:pt x="15800" y="9272"/>
                  </a:cubicBezTo>
                  <a:cubicBezTo>
                    <a:pt x="15862" y="9324"/>
                    <a:pt x="15938" y="9350"/>
                    <a:pt x="16014" y="9350"/>
                  </a:cubicBezTo>
                  <a:cubicBezTo>
                    <a:pt x="16096" y="9350"/>
                    <a:pt x="16177" y="9320"/>
                    <a:pt x="16241" y="9262"/>
                  </a:cubicBezTo>
                  <a:cubicBezTo>
                    <a:pt x="16385" y="9122"/>
                    <a:pt x="16374" y="8891"/>
                    <a:pt x="16220" y="8768"/>
                  </a:cubicBezTo>
                  <a:cubicBezTo>
                    <a:pt x="15237" y="7981"/>
                    <a:pt x="14032" y="7519"/>
                    <a:pt x="12776" y="7449"/>
                  </a:cubicBezTo>
                  <a:lnTo>
                    <a:pt x="12776" y="6168"/>
                  </a:lnTo>
                  <a:cubicBezTo>
                    <a:pt x="12910" y="6214"/>
                    <a:pt x="13092" y="6228"/>
                    <a:pt x="13258" y="6228"/>
                  </a:cubicBezTo>
                  <a:cubicBezTo>
                    <a:pt x="13317" y="6228"/>
                    <a:pt x="13375" y="6226"/>
                    <a:pt x="13427" y="6224"/>
                  </a:cubicBezTo>
                  <a:cubicBezTo>
                    <a:pt x="16294" y="6224"/>
                    <a:pt x="18628" y="3882"/>
                    <a:pt x="18628" y="1005"/>
                  </a:cubicBezTo>
                  <a:cubicBezTo>
                    <a:pt x="18628" y="459"/>
                    <a:pt x="18184" y="56"/>
                    <a:pt x="17641" y="14"/>
                  </a:cubicBezTo>
                  <a:cubicBezTo>
                    <a:pt x="17517" y="5"/>
                    <a:pt x="17393" y="0"/>
                    <a:pt x="17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/>
          <p:cNvSpPr txBox="1">
            <a:spLocks/>
          </p:cNvSpPr>
          <p:nvPr/>
        </p:nvSpPr>
        <p:spPr>
          <a:xfrm>
            <a:off x="3187308" y="-31080"/>
            <a:ext cx="5436096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3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Agenda Style</a:t>
            </a:r>
          </a:p>
        </p:txBody>
      </p:sp>
      <p:sp>
        <p:nvSpPr>
          <p:cNvPr id="4" name="Rectangle 3"/>
          <p:cNvSpPr/>
          <p:nvPr/>
        </p:nvSpPr>
        <p:spPr>
          <a:xfrm>
            <a:off x="4567816" y="987574"/>
            <a:ext cx="36000" cy="381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Oval 4"/>
          <p:cNvSpPr/>
          <p:nvPr/>
        </p:nvSpPr>
        <p:spPr>
          <a:xfrm>
            <a:off x="4474682" y="123217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Oval 5"/>
          <p:cNvSpPr/>
          <p:nvPr/>
        </p:nvSpPr>
        <p:spPr>
          <a:xfrm>
            <a:off x="4474682" y="1988263"/>
            <a:ext cx="216000" cy="216000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Oval 6"/>
          <p:cNvSpPr/>
          <p:nvPr/>
        </p:nvSpPr>
        <p:spPr>
          <a:xfrm>
            <a:off x="4474682" y="274435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Oval 7"/>
          <p:cNvSpPr/>
          <p:nvPr/>
        </p:nvSpPr>
        <p:spPr>
          <a:xfrm>
            <a:off x="4474682" y="3500443"/>
            <a:ext cx="216000" cy="216000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8"/>
          <p:cNvSpPr/>
          <p:nvPr/>
        </p:nvSpPr>
        <p:spPr>
          <a:xfrm>
            <a:off x="4474682" y="425653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4815241" y="110934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21293" y="186543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27345" y="262152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33397" y="337761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797901" y="415260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00861" y="1109340"/>
            <a:ext cx="3024336" cy="494026"/>
            <a:chOff x="803640" y="3362835"/>
            <a:chExt cx="2059657" cy="494026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00861" y="1866110"/>
            <a:ext cx="3024336" cy="494026"/>
            <a:chOff x="803640" y="3362835"/>
            <a:chExt cx="2059657" cy="494026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500861" y="2622880"/>
            <a:ext cx="3024336" cy="494026"/>
            <a:chOff x="803640" y="3362835"/>
            <a:chExt cx="2059657" cy="494026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500861" y="3379650"/>
            <a:ext cx="3024336" cy="494026"/>
            <a:chOff x="803640" y="3362835"/>
            <a:chExt cx="2059657" cy="494026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00861" y="4136419"/>
            <a:ext cx="3024336" cy="494026"/>
            <a:chOff x="803640" y="3362835"/>
            <a:chExt cx="2059657" cy="494026"/>
          </a:xfrm>
        </p:grpSpPr>
        <p:sp>
          <p:nvSpPr>
            <p:cNvPr id="28" name="TextBox 27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cxnSp>
        <p:nvCxnSpPr>
          <p:cNvPr id="39" name="Conector recto 38"/>
          <p:cNvCxnSpPr/>
          <p:nvPr/>
        </p:nvCxnSpPr>
        <p:spPr>
          <a:xfrm>
            <a:off x="0" y="4614265"/>
            <a:ext cx="4245429" cy="0"/>
          </a:xfrm>
          <a:prstGeom prst="line">
            <a:avLst/>
          </a:prstGeom>
          <a:ln w="76200">
            <a:solidFill>
              <a:srgbClr val="1482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Imagen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0103" y="1752199"/>
            <a:ext cx="2650590" cy="2857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41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4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a Bar Chart to Explain it Better</a:t>
            </a:r>
            <a:endParaRPr/>
          </a:p>
        </p:txBody>
      </p:sp>
      <p:pic>
        <p:nvPicPr>
          <p:cNvPr id="1384" name="Google Shape;1384;p45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2875" y="1289050"/>
            <a:ext cx="5338326" cy="3300850"/>
          </a:xfrm>
          <a:prstGeom prst="rect">
            <a:avLst/>
          </a:prstGeom>
          <a:noFill/>
          <a:ln>
            <a:noFill/>
          </a:ln>
        </p:spPr>
      </p:pic>
      <p:sp>
        <p:nvSpPr>
          <p:cNvPr id="1385" name="Google Shape;1385;p45"/>
          <p:cNvSpPr txBox="1"/>
          <p:nvPr/>
        </p:nvSpPr>
        <p:spPr>
          <a:xfrm>
            <a:off x="6092825" y="3253450"/>
            <a:ext cx="2067000" cy="10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If you want to modify this graph, click on it, change the data and replace it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86" name="Google Shape;1386;p45"/>
          <p:cNvSpPr txBox="1"/>
          <p:nvPr/>
        </p:nvSpPr>
        <p:spPr>
          <a:xfrm>
            <a:off x="6728800" y="1704975"/>
            <a:ext cx="11241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Plastic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87" name="Google Shape;1387;p45"/>
          <p:cNvSpPr/>
          <p:nvPr/>
        </p:nvSpPr>
        <p:spPr>
          <a:xfrm>
            <a:off x="7902850" y="1809825"/>
            <a:ext cx="171300" cy="180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45"/>
          <p:cNvSpPr txBox="1"/>
          <p:nvPr/>
        </p:nvSpPr>
        <p:spPr>
          <a:xfrm>
            <a:off x="6728800" y="2035750"/>
            <a:ext cx="11241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Glass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89" name="Google Shape;1389;p45"/>
          <p:cNvSpPr/>
          <p:nvPr/>
        </p:nvSpPr>
        <p:spPr>
          <a:xfrm>
            <a:off x="7902850" y="2140600"/>
            <a:ext cx="171300" cy="180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45"/>
          <p:cNvSpPr txBox="1"/>
          <p:nvPr/>
        </p:nvSpPr>
        <p:spPr>
          <a:xfrm>
            <a:off x="6728800" y="2366525"/>
            <a:ext cx="11241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Paper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1" name="Google Shape;1391;p45"/>
          <p:cNvSpPr/>
          <p:nvPr/>
        </p:nvSpPr>
        <p:spPr>
          <a:xfrm>
            <a:off x="7902850" y="2471375"/>
            <a:ext cx="171300" cy="180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2" name="Google Shape;1392;p45"/>
          <p:cNvSpPr txBox="1"/>
          <p:nvPr/>
        </p:nvSpPr>
        <p:spPr>
          <a:xfrm>
            <a:off x="2246249" y="2500696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40%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3" name="Google Shape;1393;p45"/>
          <p:cNvSpPr txBox="1"/>
          <p:nvPr/>
        </p:nvSpPr>
        <p:spPr>
          <a:xfrm>
            <a:off x="1924567" y="1491149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70%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4" name="Google Shape;1394;p45"/>
          <p:cNvSpPr txBox="1"/>
          <p:nvPr/>
        </p:nvSpPr>
        <p:spPr>
          <a:xfrm>
            <a:off x="1591595" y="2158645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50%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5" name="Google Shape;1395;p45"/>
          <p:cNvSpPr txBox="1"/>
          <p:nvPr/>
        </p:nvSpPr>
        <p:spPr>
          <a:xfrm>
            <a:off x="3337655" y="3037806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24%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6" name="Google Shape;1396;p45"/>
          <p:cNvSpPr txBox="1"/>
          <p:nvPr/>
        </p:nvSpPr>
        <p:spPr>
          <a:xfrm>
            <a:off x="3654166" y="2157747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50%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7" name="Google Shape;1397;p45"/>
          <p:cNvSpPr txBox="1"/>
          <p:nvPr/>
        </p:nvSpPr>
        <p:spPr>
          <a:xfrm>
            <a:off x="3043719" y="2834493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30%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8" name="Google Shape;1398;p45"/>
          <p:cNvSpPr txBox="1"/>
          <p:nvPr/>
        </p:nvSpPr>
        <p:spPr>
          <a:xfrm>
            <a:off x="4738823" y="2557017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38%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99" name="Google Shape;1399;p45"/>
          <p:cNvSpPr txBox="1"/>
          <p:nvPr/>
        </p:nvSpPr>
        <p:spPr>
          <a:xfrm>
            <a:off x="5088690" y="1552228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68%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00" name="Google Shape;1400;p45"/>
          <p:cNvSpPr txBox="1"/>
          <p:nvPr/>
        </p:nvSpPr>
        <p:spPr>
          <a:xfrm>
            <a:off x="4439280" y="3500339"/>
            <a:ext cx="5478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10%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Google Shape;1405;p46"/>
          <p:cNvSpPr/>
          <p:nvPr/>
        </p:nvSpPr>
        <p:spPr>
          <a:xfrm>
            <a:off x="5094534" y="2628034"/>
            <a:ext cx="1408740" cy="1421485"/>
          </a:xfrm>
          <a:custGeom>
            <a:avLst/>
            <a:gdLst/>
            <a:ahLst/>
            <a:cxnLst/>
            <a:rect l="l" t="t" r="r" b="b"/>
            <a:pathLst>
              <a:path w="38699" h="38722" extrusionOk="0">
                <a:moveTo>
                  <a:pt x="19361" y="0"/>
                </a:moveTo>
                <a:lnTo>
                  <a:pt x="18350" y="24"/>
                </a:lnTo>
                <a:lnTo>
                  <a:pt x="17362" y="94"/>
                </a:lnTo>
                <a:lnTo>
                  <a:pt x="16397" y="235"/>
                </a:lnTo>
                <a:lnTo>
                  <a:pt x="15456" y="400"/>
                </a:lnTo>
                <a:lnTo>
                  <a:pt x="14515" y="612"/>
                </a:lnTo>
                <a:lnTo>
                  <a:pt x="13598" y="871"/>
                </a:lnTo>
                <a:lnTo>
                  <a:pt x="12704" y="1176"/>
                </a:lnTo>
                <a:lnTo>
                  <a:pt x="11810" y="1529"/>
                </a:lnTo>
                <a:lnTo>
                  <a:pt x="10963" y="1906"/>
                </a:lnTo>
                <a:lnTo>
                  <a:pt x="10116" y="2329"/>
                </a:lnTo>
                <a:lnTo>
                  <a:pt x="9316" y="2800"/>
                </a:lnTo>
                <a:lnTo>
                  <a:pt x="8517" y="3317"/>
                </a:lnTo>
                <a:lnTo>
                  <a:pt x="7764" y="3858"/>
                </a:lnTo>
                <a:lnTo>
                  <a:pt x="7034" y="4423"/>
                </a:lnTo>
                <a:lnTo>
                  <a:pt x="6329" y="5034"/>
                </a:lnTo>
                <a:lnTo>
                  <a:pt x="5670" y="5670"/>
                </a:lnTo>
                <a:lnTo>
                  <a:pt x="5011" y="6352"/>
                </a:lnTo>
                <a:lnTo>
                  <a:pt x="4423" y="7034"/>
                </a:lnTo>
                <a:lnTo>
                  <a:pt x="3835" y="7787"/>
                </a:lnTo>
                <a:lnTo>
                  <a:pt x="3294" y="8540"/>
                </a:lnTo>
                <a:lnTo>
                  <a:pt x="2800" y="9316"/>
                </a:lnTo>
                <a:lnTo>
                  <a:pt x="2330" y="10139"/>
                </a:lnTo>
                <a:lnTo>
                  <a:pt x="1906" y="10963"/>
                </a:lnTo>
                <a:lnTo>
                  <a:pt x="1506" y="11833"/>
                </a:lnTo>
                <a:lnTo>
                  <a:pt x="1177" y="12703"/>
                </a:lnTo>
                <a:lnTo>
                  <a:pt x="871" y="13597"/>
                </a:lnTo>
                <a:lnTo>
                  <a:pt x="612" y="14515"/>
                </a:lnTo>
                <a:lnTo>
                  <a:pt x="377" y="15456"/>
                </a:lnTo>
                <a:lnTo>
                  <a:pt x="212" y="16420"/>
                </a:lnTo>
                <a:lnTo>
                  <a:pt x="95" y="17385"/>
                </a:lnTo>
                <a:lnTo>
                  <a:pt x="24" y="18373"/>
                </a:lnTo>
                <a:lnTo>
                  <a:pt x="1" y="19361"/>
                </a:lnTo>
                <a:lnTo>
                  <a:pt x="24" y="20349"/>
                </a:lnTo>
                <a:lnTo>
                  <a:pt x="95" y="21337"/>
                </a:lnTo>
                <a:lnTo>
                  <a:pt x="212" y="22301"/>
                </a:lnTo>
                <a:lnTo>
                  <a:pt x="377" y="23266"/>
                </a:lnTo>
                <a:lnTo>
                  <a:pt x="612" y="24207"/>
                </a:lnTo>
                <a:lnTo>
                  <a:pt x="871" y="25124"/>
                </a:lnTo>
                <a:lnTo>
                  <a:pt x="1177" y="26018"/>
                </a:lnTo>
                <a:lnTo>
                  <a:pt x="1506" y="26889"/>
                </a:lnTo>
                <a:lnTo>
                  <a:pt x="1906" y="27759"/>
                </a:lnTo>
                <a:lnTo>
                  <a:pt x="2330" y="28582"/>
                </a:lnTo>
                <a:lnTo>
                  <a:pt x="2800" y="29406"/>
                </a:lnTo>
                <a:lnTo>
                  <a:pt x="3294" y="30182"/>
                </a:lnTo>
                <a:lnTo>
                  <a:pt x="3835" y="30935"/>
                </a:lnTo>
                <a:lnTo>
                  <a:pt x="4423" y="31664"/>
                </a:lnTo>
                <a:lnTo>
                  <a:pt x="5011" y="32370"/>
                </a:lnTo>
                <a:lnTo>
                  <a:pt x="5670" y="33052"/>
                </a:lnTo>
                <a:lnTo>
                  <a:pt x="6329" y="33687"/>
                </a:lnTo>
                <a:lnTo>
                  <a:pt x="7034" y="34299"/>
                </a:lnTo>
                <a:lnTo>
                  <a:pt x="7764" y="34863"/>
                </a:lnTo>
                <a:lnTo>
                  <a:pt x="8517" y="35404"/>
                </a:lnTo>
                <a:lnTo>
                  <a:pt x="9316" y="35922"/>
                </a:lnTo>
                <a:lnTo>
                  <a:pt x="10116" y="36369"/>
                </a:lnTo>
                <a:lnTo>
                  <a:pt x="10963" y="36816"/>
                </a:lnTo>
                <a:lnTo>
                  <a:pt x="11810" y="37192"/>
                </a:lnTo>
                <a:lnTo>
                  <a:pt x="12704" y="37545"/>
                </a:lnTo>
                <a:lnTo>
                  <a:pt x="13598" y="37851"/>
                </a:lnTo>
                <a:lnTo>
                  <a:pt x="14515" y="38110"/>
                </a:lnTo>
                <a:lnTo>
                  <a:pt x="15456" y="38321"/>
                </a:lnTo>
                <a:lnTo>
                  <a:pt x="16397" y="38486"/>
                </a:lnTo>
                <a:lnTo>
                  <a:pt x="17362" y="38627"/>
                </a:lnTo>
                <a:lnTo>
                  <a:pt x="18350" y="38698"/>
                </a:lnTo>
                <a:lnTo>
                  <a:pt x="19361" y="38721"/>
                </a:lnTo>
                <a:lnTo>
                  <a:pt x="20349" y="38698"/>
                </a:lnTo>
                <a:lnTo>
                  <a:pt x="21337" y="38627"/>
                </a:lnTo>
                <a:lnTo>
                  <a:pt x="22302" y="38486"/>
                </a:lnTo>
                <a:lnTo>
                  <a:pt x="23243" y="38321"/>
                </a:lnTo>
                <a:lnTo>
                  <a:pt x="24184" y="38110"/>
                </a:lnTo>
                <a:lnTo>
                  <a:pt x="25101" y="37851"/>
                </a:lnTo>
                <a:lnTo>
                  <a:pt x="25995" y="37545"/>
                </a:lnTo>
                <a:lnTo>
                  <a:pt x="26889" y="37192"/>
                </a:lnTo>
                <a:lnTo>
                  <a:pt x="27736" y="36816"/>
                </a:lnTo>
                <a:lnTo>
                  <a:pt x="28583" y="36369"/>
                </a:lnTo>
                <a:lnTo>
                  <a:pt x="29383" y="35922"/>
                </a:lnTo>
                <a:lnTo>
                  <a:pt x="30182" y="35404"/>
                </a:lnTo>
                <a:lnTo>
                  <a:pt x="30935" y="34863"/>
                </a:lnTo>
                <a:lnTo>
                  <a:pt x="31664" y="34299"/>
                </a:lnTo>
                <a:lnTo>
                  <a:pt x="32370" y="33687"/>
                </a:lnTo>
                <a:lnTo>
                  <a:pt x="33029" y="33052"/>
                </a:lnTo>
                <a:lnTo>
                  <a:pt x="33688" y="32370"/>
                </a:lnTo>
                <a:lnTo>
                  <a:pt x="34299" y="31664"/>
                </a:lnTo>
                <a:lnTo>
                  <a:pt x="34864" y="30935"/>
                </a:lnTo>
                <a:lnTo>
                  <a:pt x="35405" y="30182"/>
                </a:lnTo>
                <a:lnTo>
                  <a:pt x="35899" y="29406"/>
                </a:lnTo>
                <a:lnTo>
                  <a:pt x="36369" y="28582"/>
                </a:lnTo>
                <a:lnTo>
                  <a:pt x="36793" y="27759"/>
                </a:lnTo>
                <a:lnTo>
                  <a:pt x="37193" y="26889"/>
                </a:lnTo>
                <a:lnTo>
                  <a:pt x="37522" y="26018"/>
                </a:lnTo>
                <a:lnTo>
                  <a:pt x="37828" y="25124"/>
                </a:lnTo>
                <a:lnTo>
                  <a:pt x="38110" y="24207"/>
                </a:lnTo>
                <a:lnTo>
                  <a:pt x="38322" y="23266"/>
                </a:lnTo>
                <a:lnTo>
                  <a:pt x="38486" y="22301"/>
                </a:lnTo>
                <a:lnTo>
                  <a:pt x="38604" y="21337"/>
                </a:lnTo>
                <a:lnTo>
                  <a:pt x="38675" y="20349"/>
                </a:lnTo>
                <a:lnTo>
                  <a:pt x="38698" y="19361"/>
                </a:lnTo>
                <a:lnTo>
                  <a:pt x="38675" y="18373"/>
                </a:lnTo>
                <a:lnTo>
                  <a:pt x="38604" y="17385"/>
                </a:lnTo>
                <a:lnTo>
                  <a:pt x="38486" y="16420"/>
                </a:lnTo>
                <a:lnTo>
                  <a:pt x="38322" y="15456"/>
                </a:lnTo>
                <a:lnTo>
                  <a:pt x="38110" y="14515"/>
                </a:lnTo>
                <a:lnTo>
                  <a:pt x="37828" y="13597"/>
                </a:lnTo>
                <a:lnTo>
                  <a:pt x="37522" y="12703"/>
                </a:lnTo>
                <a:lnTo>
                  <a:pt x="37193" y="11833"/>
                </a:lnTo>
                <a:lnTo>
                  <a:pt x="36793" y="10963"/>
                </a:lnTo>
                <a:lnTo>
                  <a:pt x="36369" y="10139"/>
                </a:lnTo>
                <a:lnTo>
                  <a:pt x="35899" y="9316"/>
                </a:lnTo>
                <a:lnTo>
                  <a:pt x="35405" y="8540"/>
                </a:lnTo>
                <a:lnTo>
                  <a:pt x="34864" y="7787"/>
                </a:lnTo>
                <a:lnTo>
                  <a:pt x="34299" y="7034"/>
                </a:lnTo>
                <a:lnTo>
                  <a:pt x="33688" y="6352"/>
                </a:lnTo>
                <a:lnTo>
                  <a:pt x="33029" y="5670"/>
                </a:lnTo>
                <a:lnTo>
                  <a:pt x="32370" y="5034"/>
                </a:lnTo>
                <a:lnTo>
                  <a:pt x="31664" y="4423"/>
                </a:lnTo>
                <a:lnTo>
                  <a:pt x="30935" y="3858"/>
                </a:lnTo>
                <a:lnTo>
                  <a:pt x="30182" y="3317"/>
                </a:lnTo>
                <a:lnTo>
                  <a:pt x="29383" y="2800"/>
                </a:lnTo>
                <a:lnTo>
                  <a:pt x="28583" y="2329"/>
                </a:lnTo>
                <a:lnTo>
                  <a:pt x="27736" y="1906"/>
                </a:lnTo>
                <a:lnTo>
                  <a:pt x="26889" y="1529"/>
                </a:lnTo>
                <a:lnTo>
                  <a:pt x="25995" y="1176"/>
                </a:lnTo>
                <a:lnTo>
                  <a:pt x="25101" y="871"/>
                </a:lnTo>
                <a:lnTo>
                  <a:pt x="24184" y="612"/>
                </a:lnTo>
                <a:lnTo>
                  <a:pt x="23243" y="400"/>
                </a:lnTo>
                <a:lnTo>
                  <a:pt x="22302" y="235"/>
                </a:lnTo>
                <a:lnTo>
                  <a:pt x="21337" y="94"/>
                </a:lnTo>
                <a:lnTo>
                  <a:pt x="20349" y="24"/>
                </a:lnTo>
                <a:lnTo>
                  <a:pt x="19361" y="0"/>
                </a:lnTo>
                <a:close/>
              </a:path>
            </a:pathLst>
          </a:cu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46"/>
          <p:cNvSpPr/>
          <p:nvPr/>
        </p:nvSpPr>
        <p:spPr>
          <a:xfrm>
            <a:off x="2783784" y="2628034"/>
            <a:ext cx="1408740" cy="1421485"/>
          </a:xfrm>
          <a:custGeom>
            <a:avLst/>
            <a:gdLst/>
            <a:ahLst/>
            <a:cxnLst/>
            <a:rect l="l" t="t" r="r" b="b"/>
            <a:pathLst>
              <a:path w="38699" h="38722" extrusionOk="0">
                <a:moveTo>
                  <a:pt x="19361" y="0"/>
                </a:moveTo>
                <a:lnTo>
                  <a:pt x="18350" y="24"/>
                </a:lnTo>
                <a:lnTo>
                  <a:pt x="17362" y="94"/>
                </a:lnTo>
                <a:lnTo>
                  <a:pt x="16397" y="235"/>
                </a:lnTo>
                <a:lnTo>
                  <a:pt x="15456" y="400"/>
                </a:lnTo>
                <a:lnTo>
                  <a:pt x="14515" y="612"/>
                </a:lnTo>
                <a:lnTo>
                  <a:pt x="13598" y="871"/>
                </a:lnTo>
                <a:lnTo>
                  <a:pt x="12704" y="1176"/>
                </a:lnTo>
                <a:lnTo>
                  <a:pt x="11810" y="1529"/>
                </a:lnTo>
                <a:lnTo>
                  <a:pt x="10963" y="1906"/>
                </a:lnTo>
                <a:lnTo>
                  <a:pt x="10116" y="2329"/>
                </a:lnTo>
                <a:lnTo>
                  <a:pt x="9316" y="2800"/>
                </a:lnTo>
                <a:lnTo>
                  <a:pt x="8517" y="3317"/>
                </a:lnTo>
                <a:lnTo>
                  <a:pt x="7764" y="3858"/>
                </a:lnTo>
                <a:lnTo>
                  <a:pt x="7034" y="4423"/>
                </a:lnTo>
                <a:lnTo>
                  <a:pt x="6329" y="5034"/>
                </a:lnTo>
                <a:lnTo>
                  <a:pt x="5670" y="5670"/>
                </a:lnTo>
                <a:lnTo>
                  <a:pt x="5011" y="6352"/>
                </a:lnTo>
                <a:lnTo>
                  <a:pt x="4423" y="7034"/>
                </a:lnTo>
                <a:lnTo>
                  <a:pt x="3835" y="7787"/>
                </a:lnTo>
                <a:lnTo>
                  <a:pt x="3294" y="8540"/>
                </a:lnTo>
                <a:lnTo>
                  <a:pt x="2800" y="9316"/>
                </a:lnTo>
                <a:lnTo>
                  <a:pt x="2330" y="10139"/>
                </a:lnTo>
                <a:lnTo>
                  <a:pt x="1906" y="10963"/>
                </a:lnTo>
                <a:lnTo>
                  <a:pt x="1506" y="11833"/>
                </a:lnTo>
                <a:lnTo>
                  <a:pt x="1177" y="12703"/>
                </a:lnTo>
                <a:lnTo>
                  <a:pt x="871" y="13597"/>
                </a:lnTo>
                <a:lnTo>
                  <a:pt x="612" y="14515"/>
                </a:lnTo>
                <a:lnTo>
                  <a:pt x="377" y="15456"/>
                </a:lnTo>
                <a:lnTo>
                  <a:pt x="212" y="16420"/>
                </a:lnTo>
                <a:lnTo>
                  <a:pt x="95" y="17385"/>
                </a:lnTo>
                <a:lnTo>
                  <a:pt x="24" y="18373"/>
                </a:lnTo>
                <a:lnTo>
                  <a:pt x="1" y="19361"/>
                </a:lnTo>
                <a:lnTo>
                  <a:pt x="24" y="20349"/>
                </a:lnTo>
                <a:lnTo>
                  <a:pt x="95" y="21337"/>
                </a:lnTo>
                <a:lnTo>
                  <a:pt x="212" y="22301"/>
                </a:lnTo>
                <a:lnTo>
                  <a:pt x="377" y="23266"/>
                </a:lnTo>
                <a:lnTo>
                  <a:pt x="612" y="24207"/>
                </a:lnTo>
                <a:lnTo>
                  <a:pt x="871" y="25124"/>
                </a:lnTo>
                <a:lnTo>
                  <a:pt x="1177" y="26018"/>
                </a:lnTo>
                <a:lnTo>
                  <a:pt x="1506" y="26889"/>
                </a:lnTo>
                <a:lnTo>
                  <a:pt x="1906" y="27759"/>
                </a:lnTo>
                <a:lnTo>
                  <a:pt x="2330" y="28582"/>
                </a:lnTo>
                <a:lnTo>
                  <a:pt x="2800" y="29406"/>
                </a:lnTo>
                <a:lnTo>
                  <a:pt x="3294" y="30182"/>
                </a:lnTo>
                <a:lnTo>
                  <a:pt x="3835" y="30935"/>
                </a:lnTo>
                <a:lnTo>
                  <a:pt x="4423" y="31664"/>
                </a:lnTo>
                <a:lnTo>
                  <a:pt x="5011" y="32370"/>
                </a:lnTo>
                <a:lnTo>
                  <a:pt x="5670" y="33052"/>
                </a:lnTo>
                <a:lnTo>
                  <a:pt x="6329" y="33687"/>
                </a:lnTo>
                <a:lnTo>
                  <a:pt x="7034" y="34299"/>
                </a:lnTo>
                <a:lnTo>
                  <a:pt x="7764" y="34863"/>
                </a:lnTo>
                <a:lnTo>
                  <a:pt x="8517" y="35404"/>
                </a:lnTo>
                <a:lnTo>
                  <a:pt x="9316" y="35922"/>
                </a:lnTo>
                <a:lnTo>
                  <a:pt x="10116" y="36369"/>
                </a:lnTo>
                <a:lnTo>
                  <a:pt x="10963" y="36816"/>
                </a:lnTo>
                <a:lnTo>
                  <a:pt x="11810" y="37192"/>
                </a:lnTo>
                <a:lnTo>
                  <a:pt x="12704" y="37545"/>
                </a:lnTo>
                <a:lnTo>
                  <a:pt x="13598" y="37851"/>
                </a:lnTo>
                <a:lnTo>
                  <a:pt x="14515" y="38110"/>
                </a:lnTo>
                <a:lnTo>
                  <a:pt x="15456" y="38321"/>
                </a:lnTo>
                <a:lnTo>
                  <a:pt x="16397" y="38486"/>
                </a:lnTo>
                <a:lnTo>
                  <a:pt x="17362" y="38627"/>
                </a:lnTo>
                <a:lnTo>
                  <a:pt x="18350" y="38698"/>
                </a:lnTo>
                <a:lnTo>
                  <a:pt x="19361" y="38721"/>
                </a:lnTo>
                <a:lnTo>
                  <a:pt x="20349" y="38698"/>
                </a:lnTo>
                <a:lnTo>
                  <a:pt x="21337" y="38627"/>
                </a:lnTo>
                <a:lnTo>
                  <a:pt x="22302" y="38486"/>
                </a:lnTo>
                <a:lnTo>
                  <a:pt x="23243" y="38321"/>
                </a:lnTo>
                <a:lnTo>
                  <a:pt x="24184" y="38110"/>
                </a:lnTo>
                <a:lnTo>
                  <a:pt x="25101" y="37851"/>
                </a:lnTo>
                <a:lnTo>
                  <a:pt x="25995" y="37545"/>
                </a:lnTo>
                <a:lnTo>
                  <a:pt x="26889" y="37192"/>
                </a:lnTo>
                <a:lnTo>
                  <a:pt x="27736" y="36816"/>
                </a:lnTo>
                <a:lnTo>
                  <a:pt x="28583" y="36369"/>
                </a:lnTo>
                <a:lnTo>
                  <a:pt x="29383" y="35922"/>
                </a:lnTo>
                <a:lnTo>
                  <a:pt x="30182" y="35404"/>
                </a:lnTo>
                <a:lnTo>
                  <a:pt x="30935" y="34863"/>
                </a:lnTo>
                <a:lnTo>
                  <a:pt x="31664" y="34299"/>
                </a:lnTo>
                <a:lnTo>
                  <a:pt x="32370" y="33687"/>
                </a:lnTo>
                <a:lnTo>
                  <a:pt x="33029" y="33052"/>
                </a:lnTo>
                <a:lnTo>
                  <a:pt x="33688" y="32370"/>
                </a:lnTo>
                <a:lnTo>
                  <a:pt x="34299" y="31664"/>
                </a:lnTo>
                <a:lnTo>
                  <a:pt x="34864" y="30935"/>
                </a:lnTo>
                <a:lnTo>
                  <a:pt x="35405" y="30182"/>
                </a:lnTo>
                <a:lnTo>
                  <a:pt x="35899" y="29406"/>
                </a:lnTo>
                <a:lnTo>
                  <a:pt x="36369" y="28582"/>
                </a:lnTo>
                <a:lnTo>
                  <a:pt x="36793" y="27759"/>
                </a:lnTo>
                <a:lnTo>
                  <a:pt x="37193" y="26889"/>
                </a:lnTo>
                <a:lnTo>
                  <a:pt x="37522" y="26018"/>
                </a:lnTo>
                <a:lnTo>
                  <a:pt x="37828" y="25124"/>
                </a:lnTo>
                <a:lnTo>
                  <a:pt x="38110" y="24207"/>
                </a:lnTo>
                <a:lnTo>
                  <a:pt x="38322" y="23266"/>
                </a:lnTo>
                <a:lnTo>
                  <a:pt x="38486" y="22301"/>
                </a:lnTo>
                <a:lnTo>
                  <a:pt x="38604" y="21337"/>
                </a:lnTo>
                <a:lnTo>
                  <a:pt x="38675" y="20349"/>
                </a:lnTo>
                <a:lnTo>
                  <a:pt x="38698" y="19361"/>
                </a:lnTo>
                <a:lnTo>
                  <a:pt x="38675" y="18373"/>
                </a:lnTo>
                <a:lnTo>
                  <a:pt x="38604" y="17385"/>
                </a:lnTo>
                <a:lnTo>
                  <a:pt x="38486" y="16420"/>
                </a:lnTo>
                <a:lnTo>
                  <a:pt x="38322" y="15456"/>
                </a:lnTo>
                <a:lnTo>
                  <a:pt x="38110" y="14515"/>
                </a:lnTo>
                <a:lnTo>
                  <a:pt x="37828" y="13597"/>
                </a:lnTo>
                <a:lnTo>
                  <a:pt x="37522" y="12703"/>
                </a:lnTo>
                <a:lnTo>
                  <a:pt x="37193" y="11833"/>
                </a:lnTo>
                <a:lnTo>
                  <a:pt x="36793" y="10963"/>
                </a:lnTo>
                <a:lnTo>
                  <a:pt x="36369" y="10139"/>
                </a:lnTo>
                <a:lnTo>
                  <a:pt x="35899" y="9316"/>
                </a:lnTo>
                <a:lnTo>
                  <a:pt x="35405" y="8540"/>
                </a:lnTo>
                <a:lnTo>
                  <a:pt x="34864" y="7787"/>
                </a:lnTo>
                <a:lnTo>
                  <a:pt x="34299" y="7034"/>
                </a:lnTo>
                <a:lnTo>
                  <a:pt x="33688" y="6352"/>
                </a:lnTo>
                <a:lnTo>
                  <a:pt x="33029" y="5670"/>
                </a:lnTo>
                <a:lnTo>
                  <a:pt x="32370" y="5034"/>
                </a:lnTo>
                <a:lnTo>
                  <a:pt x="31664" y="4423"/>
                </a:lnTo>
                <a:lnTo>
                  <a:pt x="30935" y="3858"/>
                </a:lnTo>
                <a:lnTo>
                  <a:pt x="30182" y="3317"/>
                </a:lnTo>
                <a:lnTo>
                  <a:pt x="29383" y="2800"/>
                </a:lnTo>
                <a:lnTo>
                  <a:pt x="28583" y="2329"/>
                </a:lnTo>
                <a:lnTo>
                  <a:pt x="27736" y="1906"/>
                </a:lnTo>
                <a:lnTo>
                  <a:pt x="26889" y="1529"/>
                </a:lnTo>
                <a:lnTo>
                  <a:pt x="25995" y="1176"/>
                </a:lnTo>
                <a:lnTo>
                  <a:pt x="25101" y="871"/>
                </a:lnTo>
                <a:lnTo>
                  <a:pt x="24184" y="612"/>
                </a:lnTo>
                <a:lnTo>
                  <a:pt x="23243" y="400"/>
                </a:lnTo>
                <a:lnTo>
                  <a:pt x="22302" y="235"/>
                </a:lnTo>
                <a:lnTo>
                  <a:pt x="21337" y="94"/>
                </a:lnTo>
                <a:lnTo>
                  <a:pt x="20349" y="24"/>
                </a:lnTo>
                <a:lnTo>
                  <a:pt x="19361" y="0"/>
                </a:lnTo>
                <a:close/>
              </a:path>
            </a:pathLst>
          </a:cu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46"/>
          <p:cNvSpPr/>
          <p:nvPr/>
        </p:nvSpPr>
        <p:spPr>
          <a:xfrm>
            <a:off x="473034" y="2628034"/>
            <a:ext cx="1408740" cy="1421485"/>
          </a:xfrm>
          <a:custGeom>
            <a:avLst/>
            <a:gdLst/>
            <a:ahLst/>
            <a:cxnLst/>
            <a:rect l="l" t="t" r="r" b="b"/>
            <a:pathLst>
              <a:path w="38699" h="38722" extrusionOk="0">
                <a:moveTo>
                  <a:pt x="19361" y="0"/>
                </a:moveTo>
                <a:lnTo>
                  <a:pt x="18350" y="24"/>
                </a:lnTo>
                <a:lnTo>
                  <a:pt x="17362" y="94"/>
                </a:lnTo>
                <a:lnTo>
                  <a:pt x="16397" y="235"/>
                </a:lnTo>
                <a:lnTo>
                  <a:pt x="15456" y="400"/>
                </a:lnTo>
                <a:lnTo>
                  <a:pt x="14515" y="612"/>
                </a:lnTo>
                <a:lnTo>
                  <a:pt x="13598" y="871"/>
                </a:lnTo>
                <a:lnTo>
                  <a:pt x="12704" y="1176"/>
                </a:lnTo>
                <a:lnTo>
                  <a:pt x="11810" y="1529"/>
                </a:lnTo>
                <a:lnTo>
                  <a:pt x="10963" y="1906"/>
                </a:lnTo>
                <a:lnTo>
                  <a:pt x="10116" y="2329"/>
                </a:lnTo>
                <a:lnTo>
                  <a:pt x="9316" y="2800"/>
                </a:lnTo>
                <a:lnTo>
                  <a:pt x="8517" y="3317"/>
                </a:lnTo>
                <a:lnTo>
                  <a:pt x="7764" y="3858"/>
                </a:lnTo>
                <a:lnTo>
                  <a:pt x="7034" y="4423"/>
                </a:lnTo>
                <a:lnTo>
                  <a:pt x="6329" y="5034"/>
                </a:lnTo>
                <a:lnTo>
                  <a:pt x="5670" y="5670"/>
                </a:lnTo>
                <a:lnTo>
                  <a:pt x="5011" y="6352"/>
                </a:lnTo>
                <a:lnTo>
                  <a:pt x="4423" y="7034"/>
                </a:lnTo>
                <a:lnTo>
                  <a:pt x="3835" y="7787"/>
                </a:lnTo>
                <a:lnTo>
                  <a:pt x="3294" y="8540"/>
                </a:lnTo>
                <a:lnTo>
                  <a:pt x="2800" y="9316"/>
                </a:lnTo>
                <a:lnTo>
                  <a:pt x="2330" y="10139"/>
                </a:lnTo>
                <a:lnTo>
                  <a:pt x="1906" y="10963"/>
                </a:lnTo>
                <a:lnTo>
                  <a:pt x="1506" y="11833"/>
                </a:lnTo>
                <a:lnTo>
                  <a:pt x="1177" y="12703"/>
                </a:lnTo>
                <a:lnTo>
                  <a:pt x="871" y="13597"/>
                </a:lnTo>
                <a:lnTo>
                  <a:pt x="612" y="14515"/>
                </a:lnTo>
                <a:lnTo>
                  <a:pt x="377" y="15456"/>
                </a:lnTo>
                <a:lnTo>
                  <a:pt x="212" y="16420"/>
                </a:lnTo>
                <a:lnTo>
                  <a:pt x="95" y="17385"/>
                </a:lnTo>
                <a:lnTo>
                  <a:pt x="24" y="18373"/>
                </a:lnTo>
                <a:lnTo>
                  <a:pt x="1" y="19361"/>
                </a:lnTo>
                <a:lnTo>
                  <a:pt x="24" y="20349"/>
                </a:lnTo>
                <a:lnTo>
                  <a:pt x="95" y="21337"/>
                </a:lnTo>
                <a:lnTo>
                  <a:pt x="212" y="22301"/>
                </a:lnTo>
                <a:lnTo>
                  <a:pt x="377" y="23266"/>
                </a:lnTo>
                <a:lnTo>
                  <a:pt x="612" y="24207"/>
                </a:lnTo>
                <a:lnTo>
                  <a:pt x="871" y="25124"/>
                </a:lnTo>
                <a:lnTo>
                  <a:pt x="1177" y="26018"/>
                </a:lnTo>
                <a:lnTo>
                  <a:pt x="1506" y="26889"/>
                </a:lnTo>
                <a:lnTo>
                  <a:pt x="1906" y="27759"/>
                </a:lnTo>
                <a:lnTo>
                  <a:pt x="2330" y="28582"/>
                </a:lnTo>
                <a:lnTo>
                  <a:pt x="2800" y="29406"/>
                </a:lnTo>
                <a:lnTo>
                  <a:pt x="3294" y="30182"/>
                </a:lnTo>
                <a:lnTo>
                  <a:pt x="3835" y="30935"/>
                </a:lnTo>
                <a:lnTo>
                  <a:pt x="4423" y="31664"/>
                </a:lnTo>
                <a:lnTo>
                  <a:pt x="5011" y="32370"/>
                </a:lnTo>
                <a:lnTo>
                  <a:pt x="5670" y="33052"/>
                </a:lnTo>
                <a:lnTo>
                  <a:pt x="6329" y="33687"/>
                </a:lnTo>
                <a:lnTo>
                  <a:pt x="7034" y="34299"/>
                </a:lnTo>
                <a:lnTo>
                  <a:pt x="7764" y="34863"/>
                </a:lnTo>
                <a:lnTo>
                  <a:pt x="8517" y="35404"/>
                </a:lnTo>
                <a:lnTo>
                  <a:pt x="9316" y="35922"/>
                </a:lnTo>
                <a:lnTo>
                  <a:pt x="10116" y="36369"/>
                </a:lnTo>
                <a:lnTo>
                  <a:pt x="10963" y="36816"/>
                </a:lnTo>
                <a:lnTo>
                  <a:pt x="11810" y="37192"/>
                </a:lnTo>
                <a:lnTo>
                  <a:pt x="12704" y="37545"/>
                </a:lnTo>
                <a:lnTo>
                  <a:pt x="13598" y="37851"/>
                </a:lnTo>
                <a:lnTo>
                  <a:pt x="14515" y="38110"/>
                </a:lnTo>
                <a:lnTo>
                  <a:pt x="15456" y="38321"/>
                </a:lnTo>
                <a:lnTo>
                  <a:pt x="16397" y="38486"/>
                </a:lnTo>
                <a:lnTo>
                  <a:pt x="17362" y="38627"/>
                </a:lnTo>
                <a:lnTo>
                  <a:pt x="18350" y="38698"/>
                </a:lnTo>
                <a:lnTo>
                  <a:pt x="19361" y="38721"/>
                </a:lnTo>
                <a:lnTo>
                  <a:pt x="20349" y="38698"/>
                </a:lnTo>
                <a:lnTo>
                  <a:pt x="21337" y="38627"/>
                </a:lnTo>
                <a:lnTo>
                  <a:pt x="22302" y="38486"/>
                </a:lnTo>
                <a:lnTo>
                  <a:pt x="23243" y="38321"/>
                </a:lnTo>
                <a:lnTo>
                  <a:pt x="24184" y="38110"/>
                </a:lnTo>
                <a:lnTo>
                  <a:pt x="25101" y="37851"/>
                </a:lnTo>
                <a:lnTo>
                  <a:pt x="25995" y="37545"/>
                </a:lnTo>
                <a:lnTo>
                  <a:pt x="26889" y="37192"/>
                </a:lnTo>
                <a:lnTo>
                  <a:pt x="27736" y="36816"/>
                </a:lnTo>
                <a:lnTo>
                  <a:pt x="28583" y="36369"/>
                </a:lnTo>
                <a:lnTo>
                  <a:pt x="29383" y="35922"/>
                </a:lnTo>
                <a:lnTo>
                  <a:pt x="30182" y="35404"/>
                </a:lnTo>
                <a:lnTo>
                  <a:pt x="30935" y="34863"/>
                </a:lnTo>
                <a:lnTo>
                  <a:pt x="31664" y="34299"/>
                </a:lnTo>
                <a:lnTo>
                  <a:pt x="32370" y="33687"/>
                </a:lnTo>
                <a:lnTo>
                  <a:pt x="33029" y="33052"/>
                </a:lnTo>
                <a:lnTo>
                  <a:pt x="33688" y="32370"/>
                </a:lnTo>
                <a:lnTo>
                  <a:pt x="34299" y="31664"/>
                </a:lnTo>
                <a:lnTo>
                  <a:pt x="34864" y="30935"/>
                </a:lnTo>
                <a:lnTo>
                  <a:pt x="35405" y="30182"/>
                </a:lnTo>
                <a:lnTo>
                  <a:pt x="35899" y="29406"/>
                </a:lnTo>
                <a:lnTo>
                  <a:pt x="36369" y="28582"/>
                </a:lnTo>
                <a:lnTo>
                  <a:pt x="36793" y="27759"/>
                </a:lnTo>
                <a:lnTo>
                  <a:pt x="37193" y="26889"/>
                </a:lnTo>
                <a:lnTo>
                  <a:pt x="37522" y="26018"/>
                </a:lnTo>
                <a:lnTo>
                  <a:pt x="37828" y="25124"/>
                </a:lnTo>
                <a:lnTo>
                  <a:pt x="38110" y="24207"/>
                </a:lnTo>
                <a:lnTo>
                  <a:pt x="38322" y="23266"/>
                </a:lnTo>
                <a:lnTo>
                  <a:pt x="38486" y="22301"/>
                </a:lnTo>
                <a:lnTo>
                  <a:pt x="38604" y="21337"/>
                </a:lnTo>
                <a:lnTo>
                  <a:pt x="38675" y="20349"/>
                </a:lnTo>
                <a:lnTo>
                  <a:pt x="38698" y="19361"/>
                </a:lnTo>
                <a:lnTo>
                  <a:pt x="38675" y="18373"/>
                </a:lnTo>
                <a:lnTo>
                  <a:pt x="38604" y="17385"/>
                </a:lnTo>
                <a:lnTo>
                  <a:pt x="38486" y="16420"/>
                </a:lnTo>
                <a:lnTo>
                  <a:pt x="38322" y="15456"/>
                </a:lnTo>
                <a:lnTo>
                  <a:pt x="38110" y="14515"/>
                </a:lnTo>
                <a:lnTo>
                  <a:pt x="37828" y="13597"/>
                </a:lnTo>
                <a:lnTo>
                  <a:pt x="37522" y="12703"/>
                </a:lnTo>
                <a:lnTo>
                  <a:pt x="37193" y="11833"/>
                </a:lnTo>
                <a:lnTo>
                  <a:pt x="36793" y="10963"/>
                </a:lnTo>
                <a:lnTo>
                  <a:pt x="36369" y="10139"/>
                </a:lnTo>
                <a:lnTo>
                  <a:pt x="35899" y="9316"/>
                </a:lnTo>
                <a:lnTo>
                  <a:pt x="35405" y="8540"/>
                </a:lnTo>
                <a:lnTo>
                  <a:pt x="34864" y="7787"/>
                </a:lnTo>
                <a:lnTo>
                  <a:pt x="34299" y="7034"/>
                </a:lnTo>
                <a:lnTo>
                  <a:pt x="33688" y="6352"/>
                </a:lnTo>
                <a:lnTo>
                  <a:pt x="33029" y="5670"/>
                </a:lnTo>
                <a:lnTo>
                  <a:pt x="32370" y="5034"/>
                </a:lnTo>
                <a:lnTo>
                  <a:pt x="31664" y="4423"/>
                </a:lnTo>
                <a:lnTo>
                  <a:pt x="30935" y="3858"/>
                </a:lnTo>
                <a:lnTo>
                  <a:pt x="30182" y="3317"/>
                </a:lnTo>
                <a:lnTo>
                  <a:pt x="29383" y="2800"/>
                </a:lnTo>
                <a:lnTo>
                  <a:pt x="28583" y="2329"/>
                </a:lnTo>
                <a:lnTo>
                  <a:pt x="27736" y="1906"/>
                </a:lnTo>
                <a:lnTo>
                  <a:pt x="26889" y="1529"/>
                </a:lnTo>
                <a:lnTo>
                  <a:pt x="25995" y="1176"/>
                </a:lnTo>
                <a:lnTo>
                  <a:pt x="25101" y="871"/>
                </a:lnTo>
                <a:lnTo>
                  <a:pt x="24184" y="612"/>
                </a:lnTo>
                <a:lnTo>
                  <a:pt x="23243" y="400"/>
                </a:lnTo>
                <a:lnTo>
                  <a:pt x="22302" y="235"/>
                </a:lnTo>
                <a:lnTo>
                  <a:pt x="21337" y="94"/>
                </a:lnTo>
                <a:lnTo>
                  <a:pt x="20349" y="24"/>
                </a:lnTo>
                <a:lnTo>
                  <a:pt x="19361" y="0"/>
                </a:lnTo>
                <a:close/>
              </a:path>
            </a:pathLst>
          </a:cu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8" name="Google Shape;1408;p4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Recycling Percentages</a:t>
            </a:r>
            <a:endParaRPr/>
          </a:p>
        </p:txBody>
      </p:sp>
      <p:grpSp>
        <p:nvGrpSpPr>
          <p:cNvPr id="1409" name="Google Shape;1409;p46"/>
          <p:cNvGrpSpPr/>
          <p:nvPr/>
        </p:nvGrpSpPr>
        <p:grpSpPr>
          <a:xfrm>
            <a:off x="592785" y="2757848"/>
            <a:ext cx="1169149" cy="1161856"/>
            <a:chOff x="650224" y="2121782"/>
            <a:chExt cx="1169149" cy="1161856"/>
          </a:xfrm>
        </p:grpSpPr>
        <p:sp>
          <p:nvSpPr>
            <p:cNvPr id="1410" name="Google Shape;1410;p46"/>
            <p:cNvSpPr/>
            <p:nvPr/>
          </p:nvSpPr>
          <p:spPr>
            <a:xfrm>
              <a:off x="650224" y="2143195"/>
              <a:ext cx="1140681" cy="1140442"/>
            </a:xfrm>
            <a:custGeom>
              <a:avLst/>
              <a:gdLst/>
              <a:ahLst/>
              <a:cxnLst/>
              <a:rect l="l" t="t" r="r" b="b"/>
              <a:pathLst>
                <a:path w="4368" h="4367" extrusionOk="0">
                  <a:moveTo>
                    <a:pt x="2184" y="772"/>
                  </a:moveTo>
                  <a:cubicBezTo>
                    <a:pt x="2965" y="772"/>
                    <a:pt x="3596" y="1403"/>
                    <a:pt x="3596" y="2184"/>
                  </a:cubicBezTo>
                  <a:cubicBezTo>
                    <a:pt x="3596" y="2963"/>
                    <a:pt x="2965" y="3596"/>
                    <a:pt x="2184" y="3596"/>
                  </a:cubicBezTo>
                  <a:cubicBezTo>
                    <a:pt x="1405" y="3596"/>
                    <a:pt x="772" y="2963"/>
                    <a:pt x="772" y="2184"/>
                  </a:cubicBezTo>
                  <a:cubicBezTo>
                    <a:pt x="772" y="1403"/>
                    <a:pt x="1405" y="772"/>
                    <a:pt x="2184" y="772"/>
                  </a:cubicBezTo>
                  <a:close/>
                  <a:moveTo>
                    <a:pt x="2184" y="0"/>
                  </a:moveTo>
                  <a:cubicBezTo>
                    <a:pt x="978" y="0"/>
                    <a:pt x="1" y="977"/>
                    <a:pt x="1" y="2184"/>
                  </a:cubicBezTo>
                  <a:cubicBezTo>
                    <a:pt x="1" y="3389"/>
                    <a:pt x="978" y="4366"/>
                    <a:pt x="2184" y="4366"/>
                  </a:cubicBezTo>
                  <a:cubicBezTo>
                    <a:pt x="3391" y="4366"/>
                    <a:pt x="4368" y="3389"/>
                    <a:pt x="4368" y="2184"/>
                  </a:cubicBezTo>
                  <a:cubicBezTo>
                    <a:pt x="4368" y="978"/>
                    <a:pt x="3391" y="0"/>
                    <a:pt x="2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6"/>
            <p:cNvSpPr/>
            <p:nvPr/>
          </p:nvSpPr>
          <p:spPr>
            <a:xfrm>
              <a:off x="1219262" y="2121782"/>
              <a:ext cx="600111" cy="1057657"/>
            </a:xfrm>
            <a:custGeom>
              <a:avLst/>
              <a:gdLst/>
              <a:ahLst/>
              <a:cxnLst/>
              <a:rect l="l" t="t" r="r" b="b"/>
              <a:pathLst>
                <a:path w="2298" h="4050" extrusionOk="0">
                  <a:moveTo>
                    <a:pt x="0" y="0"/>
                  </a:moveTo>
                  <a:lnTo>
                    <a:pt x="0" y="927"/>
                  </a:lnTo>
                  <a:lnTo>
                    <a:pt x="40" y="922"/>
                  </a:lnTo>
                  <a:cubicBezTo>
                    <a:pt x="777" y="922"/>
                    <a:pt x="1372" y="1520"/>
                    <a:pt x="1372" y="2256"/>
                  </a:cubicBezTo>
                  <a:cubicBezTo>
                    <a:pt x="1372" y="2716"/>
                    <a:pt x="1140" y="3121"/>
                    <a:pt x="786" y="3361"/>
                  </a:cubicBezTo>
                  <a:lnTo>
                    <a:pt x="1362" y="4049"/>
                  </a:lnTo>
                  <a:cubicBezTo>
                    <a:pt x="1928" y="3635"/>
                    <a:pt x="2297" y="2954"/>
                    <a:pt x="2297" y="2200"/>
                  </a:cubicBezTo>
                  <a:cubicBezTo>
                    <a:pt x="2297" y="946"/>
                    <a:pt x="125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412;p46"/>
          <p:cNvGrpSpPr/>
          <p:nvPr/>
        </p:nvGrpSpPr>
        <p:grpSpPr>
          <a:xfrm>
            <a:off x="2870159" y="2720764"/>
            <a:ext cx="1235999" cy="1236023"/>
            <a:chOff x="2134840" y="2084699"/>
            <a:chExt cx="1235999" cy="1236023"/>
          </a:xfrm>
        </p:grpSpPr>
        <p:sp>
          <p:nvSpPr>
            <p:cNvPr id="1413" name="Google Shape;1413;p46"/>
            <p:cNvSpPr/>
            <p:nvPr/>
          </p:nvSpPr>
          <p:spPr>
            <a:xfrm>
              <a:off x="2160694" y="2110291"/>
              <a:ext cx="1185337" cy="1185360"/>
            </a:xfrm>
            <a:custGeom>
              <a:avLst/>
              <a:gdLst/>
              <a:ahLst/>
              <a:cxnLst/>
              <a:rect l="l" t="t" r="r" b="b"/>
              <a:pathLst>
                <a:path w="4539" h="4539" extrusionOk="0">
                  <a:moveTo>
                    <a:pt x="2269" y="803"/>
                  </a:moveTo>
                  <a:cubicBezTo>
                    <a:pt x="3080" y="803"/>
                    <a:pt x="3737" y="1461"/>
                    <a:pt x="3737" y="2270"/>
                  </a:cubicBezTo>
                  <a:cubicBezTo>
                    <a:pt x="3737" y="3079"/>
                    <a:pt x="3080" y="3737"/>
                    <a:pt x="2269" y="3737"/>
                  </a:cubicBezTo>
                  <a:cubicBezTo>
                    <a:pt x="1459" y="3737"/>
                    <a:pt x="803" y="3079"/>
                    <a:pt x="803" y="2270"/>
                  </a:cubicBezTo>
                  <a:cubicBezTo>
                    <a:pt x="803" y="1458"/>
                    <a:pt x="1460" y="803"/>
                    <a:pt x="2269" y="803"/>
                  </a:cubicBezTo>
                  <a:close/>
                  <a:moveTo>
                    <a:pt x="2269" y="0"/>
                  </a:moveTo>
                  <a:cubicBezTo>
                    <a:pt x="1016" y="0"/>
                    <a:pt x="1" y="1016"/>
                    <a:pt x="1" y="2270"/>
                  </a:cubicBezTo>
                  <a:cubicBezTo>
                    <a:pt x="1" y="3523"/>
                    <a:pt x="1016" y="4538"/>
                    <a:pt x="2269" y="4538"/>
                  </a:cubicBezTo>
                  <a:cubicBezTo>
                    <a:pt x="3523" y="4538"/>
                    <a:pt x="4539" y="3523"/>
                    <a:pt x="4539" y="2270"/>
                  </a:cubicBezTo>
                  <a:cubicBezTo>
                    <a:pt x="4539" y="1016"/>
                    <a:pt x="3522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6"/>
            <p:cNvSpPr/>
            <p:nvPr/>
          </p:nvSpPr>
          <p:spPr>
            <a:xfrm>
              <a:off x="2134840" y="2084699"/>
              <a:ext cx="1235999" cy="1236023"/>
            </a:xfrm>
            <a:custGeom>
              <a:avLst/>
              <a:gdLst/>
              <a:ahLst/>
              <a:cxnLst/>
              <a:rect l="l" t="t" r="r" b="b"/>
              <a:pathLst>
                <a:path w="4733" h="4733" extrusionOk="0">
                  <a:moveTo>
                    <a:pt x="2367" y="0"/>
                  </a:moveTo>
                  <a:lnTo>
                    <a:pt x="2367" y="184"/>
                  </a:lnTo>
                  <a:lnTo>
                    <a:pt x="2367" y="956"/>
                  </a:lnTo>
                  <a:cubicBezTo>
                    <a:pt x="3147" y="956"/>
                    <a:pt x="3779" y="1587"/>
                    <a:pt x="3779" y="2368"/>
                  </a:cubicBezTo>
                  <a:cubicBezTo>
                    <a:pt x="3779" y="3148"/>
                    <a:pt x="3147" y="3780"/>
                    <a:pt x="2367" y="3780"/>
                  </a:cubicBezTo>
                  <a:cubicBezTo>
                    <a:pt x="1587" y="3780"/>
                    <a:pt x="955" y="3148"/>
                    <a:pt x="955" y="2368"/>
                  </a:cubicBezTo>
                  <a:cubicBezTo>
                    <a:pt x="955" y="2235"/>
                    <a:pt x="973" y="2106"/>
                    <a:pt x="1007" y="1984"/>
                  </a:cubicBezTo>
                  <a:lnTo>
                    <a:pt x="294" y="1682"/>
                  </a:lnTo>
                  <a:lnTo>
                    <a:pt x="120" y="1623"/>
                  </a:lnTo>
                  <a:cubicBezTo>
                    <a:pt x="44" y="1857"/>
                    <a:pt x="1" y="2107"/>
                    <a:pt x="1" y="2367"/>
                  </a:cubicBezTo>
                  <a:cubicBezTo>
                    <a:pt x="1" y="3673"/>
                    <a:pt x="1060" y="4732"/>
                    <a:pt x="2367" y="4732"/>
                  </a:cubicBezTo>
                  <a:cubicBezTo>
                    <a:pt x="3675" y="4732"/>
                    <a:pt x="4733" y="3673"/>
                    <a:pt x="4733" y="2367"/>
                  </a:cubicBezTo>
                  <a:cubicBezTo>
                    <a:pt x="4733" y="1059"/>
                    <a:pt x="3675" y="0"/>
                    <a:pt x="2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" name="Google Shape;1415;p46"/>
          <p:cNvGrpSpPr/>
          <p:nvPr/>
        </p:nvGrpSpPr>
        <p:grpSpPr>
          <a:xfrm>
            <a:off x="5214383" y="2730819"/>
            <a:ext cx="1288489" cy="1215914"/>
            <a:chOff x="3679781" y="2088878"/>
            <a:chExt cx="1288489" cy="1215914"/>
          </a:xfrm>
        </p:grpSpPr>
        <p:sp>
          <p:nvSpPr>
            <p:cNvPr id="1416" name="Google Shape;1416;p46"/>
            <p:cNvSpPr/>
            <p:nvPr/>
          </p:nvSpPr>
          <p:spPr>
            <a:xfrm>
              <a:off x="3679781" y="2120215"/>
              <a:ext cx="1184554" cy="1184576"/>
            </a:xfrm>
            <a:custGeom>
              <a:avLst/>
              <a:gdLst/>
              <a:ahLst/>
              <a:cxnLst/>
              <a:rect l="l" t="t" r="r" b="b"/>
              <a:pathLst>
                <a:path w="4536" h="4536" extrusionOk="0">
                  <a:moveTo>
                    <a:pt x="2268" y="800"/>
                  </a:moveTo>
                  <a:cubicBezTo>
                    <a:pt x="3077" y="800"/>
                    <a:pt x="3735" y="1456"/>
                    <a:pt x="3735" y="2268"/>
                  </a:cubicBezTo>
                  <a:cubicBezTo>
                    <a:pt x="3735" y="3078"/>
                    <a:pt x="3080" y="3735"/>
                    <a:pt x="2268" y="3735"/>
                  </a:cubicBezTo>
                  <a:cubicBezTo>
                    <a:pt x="1459" y="3735"/>
                    <a:pt x="801" y="3078"/>
                    <a:pt x="801" y="2268"/>
                  </a:cubicBezTo>
                  <a:cubicBezTo>
                    <a:pt x="801" y="1458"/>
                    <a:pt x="1457" y="800"/>
                    <a:pt x="2268" y="800"/>
                  </a:cubicBezTo>
                  <a:close/>
                  <a:moveTo>
                    <a:pt x="2268" y="0"/>
                  </a:moveTo>
                  <a:cubicBezTo>
                    <a:pt x="1016" y="0"/>
                    <a:pt x="1" y="1015"/>
                    <a:pt x="1" y="2268"/>
                  </a:cubicBezTo>
                  <a:cubicBezTo>
                    <a:pt x="1" y="3520"/>
                    <a:pt x="1016" y="4535"/>
                    <a:pt x="2268" y="4535"/>
                  </a:cubicBezTo>
                  <a:cubicBezTo>
                    <a:pt x="3521" y="4535"/>
                    <a:pt x="4536" y="3520"/>
                    <a:pt x="4536" y="2268"/>
                  </a:cubicBezTo>
                  <a:cubicBezTo>
                    <a:pt x="4536" y="1015"/>
                    <a:pt x="3522" y="0"/>
                    <a:pt x="2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6"/>
            <p:cNvSpPr/>
            <p:nvPr/>
          </p:nvSpPr>
          <p:spPr>
            <a:xfrm>
              <a:off x="3688398" y="2088878"/>
              <a:ext cx="1279872" cy="1050084"/>
            </a:xfrm>
            <a:custGeom>
              <a:avLst/>
              <a:gdLst/>
              <a:ahLst/>
              <a:cxnLst/>
              <a:rect l="l" t="t" r="r" b="b"/>
              <a:pathLst>
                <a:path w="4901" h="4021" extrusionOk="0">
                  <a:moveTo>
                    <a:pt x="2255" y="1"/>
                  </a:moveTo>
                  <a:cubicBezTo>
                    <a:pt x="1234" y="1"/>
                    <a:pt x="299" y="659"/>
                    <a:pt x="0" y="1691"/>
                  </a:cubicBezTo>
                  <a:lnTo>
                    <a:pt x="71" y="1712"/>
                  </a:lnTo>
                  <a:lnTo>
                    <a:pt x="849" y="1937"/>
                  </a:lnTo>
                  <a:lnTo>
                    <a:pt x="931" y="1949"/>
                  </a:lnTo>
                  <a:cubicBezTo>
                    <a:pt x="1108" y="1336"/>
                    <a:pt x="1668" y="937"/>
                    <a:pt x="2276" y="937"/>
                  </a:cubicBezTo>
                  <a:cubicBezTo>
                    <a:pt x="2404" y="937"/>
                    <a:pt x="2535" y="954"/>
                    <a:pt x="2665" y="992"/>
                  </a:cubicBezTo>
                  <a:cubicBezTo>
                    <a:pt x="3408" y="1207"/>
                    <a:pt x="3836" y="1984"/>
                    <a:pt x="3622" y="2726"/>
                  </a:cubicBezTo>
                  <a:cubicBezTo>
                    <a:pt x="3553" y="2968"/>
                    <a:pt x="3422" y="3178"/>
                    <a:pt x="3253" y="3341"/>
                  </a:cubicBezTo>
                  <a:lnTo>
                    <a:pt x="3305" y="3412"/>
                  </a:lnTo>
                  <a:lnTo>
                    <a:pt x="3959" y="4021"/>
                  </a:lnTo>
                  <a:cubicBezTo>
                    <a:pt x="4223" y="3750"/>
                    <a:pt x="4426" y="3413"/>
                    <a:pt x="4538" y="3024"/>
                  </a:cubicBezTo>
                  <a:cubicBezTo>
                    <a:pt x="4901" y="1770"/>
                    <a:pt x="4178" y="459"/>
                    <a:pt x="2924" y="96"/>
                  </a:cubicBezTo>
                  <a:cubicBezTo>
                    <a:pt x="2701" y="31"/>
                    <a:pt x="2476" y="1"/>
                    <a:pt x="2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8" name="Google Shape;1418;p46"/>
          <p:cNvSpPr txBox="1"/>
          <p:nvPr/>
        </p:nvSpPr>
        <p:spPr>
          <a:xfrm>
            <a:off x="522909" y="1499884"/>
            <a:ext cx="13089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Plastic</a:t>
            </a:r>
            <a:endParaRPr sz="2000" b="1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19" name="Google Shape;1419;p46"/>
          <p:cNvSpPr txBox="1"/>
          <p:nvPr/>
        </p:nvSpPr>
        <p:spPr>
          <a:xfrm>
            <a:off x="2863543" y="1499862"/>
            <a:ext cx="13089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rPr>
              <a:t>Glass</a:t>
            </a:r>
            <a:endParaRPr sz="2000" b="1">
              <a:solidFill>
                <a:schemeClr val="accent4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20" name="Google Shape;1420;p46"/>
          <p:cNvSpPr txBox="1"/>
          <p:nvPr/>
        </p:nvSpPr>
        <p:spPr>
          <a:xfrm>
            <a:off x="353259" y="1868883"/>
            <a:ext cx="16482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It is the closest planet to the Sun 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21" name="Google Shape;1421;p46"/>
          <p:cNvSpPr txBox="1"/>
          <p:nvPr/>
        </p:nvSpPr>
        <p:spPr>
          <a:xfrm>
            <a:off x="2693893" y="1868883"/>
            <a:ext cx="16482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Venus is the second planet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22" name="Google Shape;1422;p46"/>
          <p:cNvSpPr txBox="1"/>
          <p:nvPr/>
        </p:nvSpPr>
        <p:spPr>
          <a:xfrm>
            <a:off x="5204177" y="1502532"/>
            <a:ext cx="13089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Paper</a:t>
            </a:r>
            <a:endParaRPr sz="20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23" name="Google Shape;1423;p46"/>
          <p:cNvSpPr txBox="1"/>
          <p:nvPr/>
        </p:nvSpPr>
        <p:spPr>
          <a:xfrm>
            <a:off x="5034527" y="1868883"/>
            <a:ext cx="1648200" cy="62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Jupiter is the biggest planet 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24" name="Google Shape;1424;p46"/>
          <p:cNvSpPr txBox="1"/>
          <p:nvPr/>
        </p:nvSpPr>
        <p:spPr>
          <a:xfrm>
            <a:off x="778996" y="4106331"/>
            <a:ext cx="7968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37%</a:t>
            </a:r>
            <a:endParaRPr sz="2000" b="1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25" name="Google Shape;1425;p46"/>
          <p:cNvSpPr txBox="1"/>
          <p:nvPr/>
        </p:nvSpPr>
        <p:spPr>
          <a:xfrm>
            <a:off x="3112497" y="4106306"/>
            <a:ext cx="7968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rPr>
              <a:t>75%</a:t>
            </a:r>
            <a:endParaRPr sz="2000" b="1">
              <a:solidFill>
                <a:schemeClr val="accent4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26" name="Google Shape;1426;p46"/>
          <p:cNvSpPr txBox="1"/>
          <p:nvPr/>
        </p:nvSpPr>
        <p:spPr>
          <a:xfrm>
            <a:off x="5460231" y="4108981"/>
            <a:ext cx="796800" cy="3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61%</a:t>
            </a:r>
            <a:endParaRPr sz="20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427" name="Google Shape;1427;p46"/>
          <p:cNvGrpSpPr/>
          <p:nvPr/>
        </p:nvGrpSpPr>
        <p:grpSpPr>
          <a:xfrm>
            <a:off x="3368258" y="3074977"/>
            <a:ext cx="239792" cy="527547"/>
            <a:chOff x="4497138" y="3150306"/>
            <a:chExt cx="168725" cy="362600"/>
          </a:xfrm>
        </p:grpSpPr>
        <p:sp>
          <p:nvSpPr>
            <p:cNvPr id="1428" name="Google Shape;1428;p46"/>
            <p:cNvSpPr/>
            <p:nvPr/>
          </p:nvSpPr>
          <p:spPr>
            <a:xfrm>
              <a:off x="4503988" y="3161331"/>
              <a:ext cx="161875" cy="351575"/>
            </a:xfrm>
            <a:custGeom>
              <a:avLst/>
              <a:gdLst/>
              <a:ahLst/>
              <a:cxnLst/>
              <a:rect l="l" t="t" r="r" b="b"/>
              <a:pathLst>
                <a:path w="6475" h="14063" extrusionOk="0">
                  <a:moveTo>
                    <a:pt x="2249" y="0"/>
                  </a:moveTo>
                  <a:lnTo>
                    <a:pt x="0" y="548"/>
                  </a:lnTo>
                  <a:lnTo>
                    <a:pt x="1034" y="4864"/>
                  </a:lnTo>
                  <a:cubicBezTo>
                    <a:pt x="426" y="5411"/>
                    <a:pt x="182" y="6262"/>
                    <a:pt x="365" y="7052"/>
                  </a:cubicBezTo>
                  <a:lnTo>
                    <a:pt x="1885" y="13526"/>
                  </a:lnTo>
                  <a:cubicBezTo>
                    <a:pt x="1963" y="13839"/>
                    <a:pt x="2264" y="14062"/>
                    <a:pt x="2578" y="14062"/>
                  </a:cubicBezTo>
                  <a:cubicBezTo>
                    <a:pt x="2631" y="14062"/>
                    <a:pt x="2684" y="14056"/>
                    <a:pt x="2736" y="14043"/>
                  </a:cubicBezTo>
                  <a:lnTo>
                    <a:pt x="5866" y="13283"/>
                  </a:lnTo>
                  <a:cubicBezTo>
                    <a:pt x="6231" y="13192"/>
                    <a:pt x="6474" y="12827"/>
                    <a:pt x="6383" y="12432"/>
                  </a:cubicBezTo>
                  <a:lnTo>
                    <a:pt x="4863" y="5988"/>
                  </a:lnTo>
                  <a:cubicBezTo>
                    <a:pt x="4681" y="5168"/>
                    <a:pt x="4073" y="4560"/>
                    <a:pt x="3283" y="4317"/>
                  </a:cubicBezTo>
                  <a:lnTo>
                    <a:pt x="2249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6"/>
            <p:cNvSpPr/>
            <p:nvPr/>
          </p:nvSpPr>
          <p:spPr>
            <a:xfrm>
              <a:off x="4497138" y="3150306"/>
              <a:ext cx="69175" cy="35475"/>
            </a:xfrm>
            <a:custGeom>
              <a:avLst/>
              <a:gdLst/>
              <a:ahLst/>
              <a:cxnLst/>
              <a:rect l="l" t="t" r="r" b="b"/>
              <a:pathLst>
                <a:path w="2767" h="1419" extrusionOk="0">
                  <a:moveTo>
                    <a:pt x="2348" y="0"/>
                  </a:moveTo>
                  <a:cubicBezTo>
                    <a:pt x="2315" y="0"/>
                    <a:pt x="2282" y="5"/>
                    <a:pt x="2250" y="16"/>
                  </a:cubicBezTo>
                  <a:lnTo>
                    <a:pt x="274" y="472"/>
                  </a:lnTo>
                  <a:cubicBezTo>
                    <a:pt x="92" y="533"/>
                    <a:pt x="0" y="715"/>
                    <a:pt x="31" y="897"/>
                  </a:cubicBezTo>
                  <a:lnTo>
                    <a:pt x="92" y="1141"/>
                  </a:lnTo>
                  <a:cubicBezTo>
                    <a:pt x="146" y="1304"/>
                    <a:pt x="298" y="1419"/>
                    <a:pt x="461" y="1419"/>
                  </a:cubicBezTo>
                  <a:cubicBezTo>
                    <a:pt x="480" y="1419"/>
                    <a:pt x="498" y="1417"/>
                    <a:pt x="517" y="1414"/>
                  </a:cubicBezTo>
                  <a:lnTo>
                    <a:pt x="2493" y="928"/>
                  </a:lnTo>
                  <a:cubicBezTo>
                    <a:pt x="2675" y="897"/>
                    <a:pt x="2767" y="715"/>
                    <a:pt x="2736" y="533"/>
                  </a:cubicBezTo>
                  <a:lnTo>
                    <a:pt x="2675" y="259"/>
                  </a:lnTo>
                  <a:cubicBezTo>
                    <a:pt x="2650" y="109"/>
                    <a:pt x="2502" y="0"/>
                    <a:pt x="2348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6"/>
            <p:cNvSpPr/>
            <p:nvPr/>
          </p:nvSpPr>
          <p:spPr>
            <a:xfrm>
              <a:off x="4530238" y="3342931"/>
              <a:ext cx="101425" cy="85825"/>
            </a:xfrm>
            <a:custGeom>
              <a:avLst/>
              <a:gdLst/>
              <a:ahLst/>
              <a:cxnLst/>
              <a:rect l="l" t="t" r="r" b="b"/>
              <a:pathLst>
                <a:path w="4057" h="3433" extrusionOk="0">
                  <a:moveTo>
                    <a:pt x="2142" y="0"/>
                  </a:moveTo>
                  <a:cubicBezTo>
                    <a:pt x="902" y="0"/>
                    <a:pt x="0" y="1386"/>
                    <a:pt x="652" y="2554"/>
                  </a:cubicBezTo>
                  <a:cubicBezTo>
                    <a:pt x="991" y="3151"/>
                    <a:pt x="1572" y="3433"/>
                    <a:pt x="2149" y="3433"/>
                  </a:cubicBezTo>
                  <a:cubicBezTo>
                    <a:pt x="2866" y="3433"/>
                    <a:pt x="3578" y="2998"/>
                    <a:pt x="3813" y="2189"/>
                  </a:cubicBezTo>
                  <a:cubicBezTo>
                    <a:pt x="4057" y="1278"/>
                    <a:pt x="3509" y="335"/>
                    <a:pt x="2598" y="62"/>
                  </a:cubicBezTo>
                  <a:cubicBezTo>
                    <a:pt x="2442" y="20"/>
                    <a:pt x="2290" y="0"/>
                    <a:pt x="2142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431;p46"/>
          <p:cNvGrpSpPr/>
          <p:nvPr/>
        </p:nvGrpSpPr>
        <p:grpSpPr>
          <a:xfrm>
            <a:off x="1037477" y="3091759"/>
            <a:ext cx="279758" cy="494234"/>
            <a:chOff x="2343613" y="3817906"/>
            <a:chExt cx="241650" cy="417075"/>
          </a:xfrm>
        </p:grpSpPr>
        <p:sp>
          <p:nvSpPr>
            <p:cNvPr id="1432" name="Google Shape;1432;p46"/>
            <p:cNvSpPr/>
            <p:nvPr/>
          </p:nvSpPr>
          <p:spPr>
            <a:xfrm>
              <a:off x="2343613" y="3845981"/>
              <a:ext cx="241650" cy="389000"/>
            </a:xfrm>
            <a:custGeom>
              <a:avLst/>
              <a:gdLst/>
              <a:ahLst/>
              <a:cxnLst/>
              <a:rect l="l" t="t" r="r" b="b"/>
              <a:pathLst>
                <a:path w="9666" h="15560" extrusionOk="0">
                  <a:moveTo>
                    <a:pt x="4377" y="1"/>
                  </a:moveTo>
                  <a:lnTo>
                    <a:pt x="1733" y="548"/>
                  </a:lnTo>
                  <a:cubicBezTo>
                    <a:pt x="1702" y="548"/>
                    <a:pt x="1702" y="548"/>
                    <a:pt x="1733" y="578"/>
                  </a:cubicBezTo>
                  <a:lnTo>
                    <a:pt x="2037" y="2068"/>
                  </a:lnTo>
                  <a:cubicBezTo>
                    <a:pt x="699" y="2797"/>
                    <a:pt x="0" y="4317"/>
                    <a:pt x="304" y="5776"/>
                  </a:cubicBezTo>
                  <a:lnTo>
                    <a:pt x="2067" y="14317"/>
                  </a:lnTo>
                  <a:cubicBezTo>
                    <a:pt x="2201" y="15069"/>
                    <a:pt x="2857" y="15559"/>
                    <a:pt x="3594" y="15559"/>
                  </a:cubicBezTo>
                  <a:cubicBezTo>
                    <a:pt x="3692" y="15559"/>
                    <a:pt x="3791" y="15551"/>
                    <a:pt x="3891" y="15533"/>
                  </a:cubicBezTo>
                  <a:lnTo>
                    <a:pt x="8298" y="14621"/>
                  </a:lnTo>
                  <a:cubicBezTo>
                    <a:pt x="9149" y="14439"/>
                    <a:pt x="9666" y="13618"/>
                    <a:pt x="9514" y="12797"/>
                  </a:cubicBezTo>
                  <a:lnTo>
                    <a:pt x="7781" y="4256"/>
                  </a:lnTo>
                  <a:cubicBezTo>
                    <a:pt x="7447" y="2767"/>
                    <a:pt x="6231" y="1673"/>
                    <a:pt x="4711" y="1521"/>
                  </a:cubicBezTo>
                  <a:lnTo>
                    <a:pt x="4407" y="31"/>
                  </a:lnTo>
                  <a:cubicBezTo>
                    <a:pt x="4407" y="31"/>
                    <a:pt x="4407" y="1"/>
                    <a:pt x="4377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6"/>
            <p:cNvSpPr/>
            <p:nvPr/>
          </p:nvSpPr>
          <p:spPr>
            <a:xfrm>
              <a:off x="2348913" y="3951956"/>
              <a:ext cx="196850" cy="73800"/>
            </a:xfrm>
            <a:custGeom>
              <a:avLst/>
              <a:gdLst/>
              <a:ahLst/>
              <a:cxnLst/>
              <a:rect l="l" t="t" r="r" b="b"/>
              <a:pathLst>
                <a:path w="7874" h="2952" extrusionOk="0">
                  <a:moveTo>
                    <a:pt x="6972" y="1"/>
                  </a:moveTo>
                  <a:cubicBezTo>
                    <a:pt x="6919" y="1"/>
                    <a:pt x="6864" y="6"/>
                    <a:pt x="6809" y="17"/>
                  </a:cubicBezTo>
                  <a:lnTo>
                    <a:pt x="730" y="1263"/>
                  </a:lnTo>
                  <a:cubicBezTo>
                    <a:pt x="305" y="1355"/>
                    <a:pt x="1" y="1780"/>
                    <a:pt x="92" y="2236"/>
                  </a:cubicBezTo>
                  <a:lnTo>
                    <a:pt x="122" y="2297"/>
                  </a:lnTo>
                  <a:cubicBezTo>
                    <a:pt x="176" y="2671"/>
                    <a:pt x="535" y="2951"/>
                    <a:pt x="910" y="2951"/>
                  </a:cubicBezTo>
                  <a:cubicBezTo>
                    <a:pt x="962" y="2951"/>
                    <a:pt x="1013" y="2946"/>
                    <a:pt x="1065" y="2935"/>
                  </a:cubicBezTo>
                  <a:lnTo>
                    <a:pt x="7144" y="1689"/>
                  </a:lnTo>
                  <a:cubicBezTo>
                    <a:pt x="7600" y="1598"/>
                    <a:pt x="7873" y="1172"/>
                    <a:pt x="7782" y="716"/>
                  </a:cubicBezTo>
                  <a:lnTo>
                    <a:pt x="7782" y="656"/>
                  </a:lnTo>
                  <a:cubicBezTo>
                    <a:pt x="7702" y="281"/>
                    <a:pt x="7363" y="1"/>
                    <a:pt x="6972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6"/>
            <p:cNvSpPr/>
            <p:nvPr/>
          </p:nvSpPr>
          <p:spPr>
            <a:xfrm>
              <a:off x="2358038" y="3996031"/>
              <a:ext cx="196850" cy="73800"/>
            </a:xfrm>
            <a:custGeom>
              <a:avLst/>
              <a:gdLst/>
              <a:ahLst/>
              <a:cxnLst/>
              <a:rect l="l" t="t" r="r" b="b"/>
              <a:pathLst>
                <a:path w="7874" h="2952" extrusionOk="0">
                  <a:moveTo>
                    <a:pt x="6964" y="1"/>
                  </a:moveTo>
                  <a:cubicBezTo>
                    <a:pt x="6912" y="1"/>
                    <a:pt x="6860" y="6"/>
                    <a:pt x="6809" y="17"/>
                  </a:cubicBezTo>
                  <a:lnTo>
                    <a:pt x="730" y="1263"/>
                  </a:lnTo>
                  <a:cubicBezTo>
                    <a:pt x="274" y="1355"/>
                    <a:pt x="1" y="1780"/>
                    <a:pt x="92" y="2236"/>
                  </a:cubicBezTo>
                  <a:lnTo>
                    <a:pt x="92" y="2297"/>
                  </a:lnTo>
                  <a:cubicBezTo>
                    <a:pt x="172" y="2671"/>
                    <a:pt x="511" y="2951"/>
                    <a:pt x="902" y="2951"/>
                  </a:cubicBezTo>
                  <a:cubicBezTo>
                    <a:pt x="955" y="2951"/>
                    <a:pt x="1010" y="2946"/>
                    <a:pt x="1064" y="2935"/>
                  </a:cubicBezTo>
                  <a:lnTo>
                    <a:pt x="7144" y="1689"/>
                  </a:lnTo>
                  <a:cubicBezTo>
                    <a:pt x="7600" y="1598"/>
                    <a:pt x="7873" y="1172"/>
                    <a:pt x="7782" y="716"/>
                  </a:cubicBezTo>
                  <a:lnTo>
                    <a:pt x="7782" y="655"/>
                  </a:lnTo>
                  <a:cubicBezTo>
                    <a:pt x="7702" y="281"/>
                    <a:pt x="7339" y="1"/>
                    <a:pt x="6964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6"/>
            <p:cNvSpPr/>
            <p:nvPr/>
          </p:nvSpPr>
          <p:spPr>
            <a:xfrm>
              <a:off x="2366388" y="4038556"/>
              <a:ext cx="196850" cy="73825"/>
            </a:xfrm>
            <a:custGeom>
              <a:avLst/>
              <a:gdLst/>
              <a:ahLst/>
              <a:cxnLst/>
              <a:rect l="l" t="t" r="r" b="b"/>
              <a:pathLst>
                <a:path w="7874" h="2953" extrusionOk="0">
                  <a:moveTo>
                    <a:pt x="6984" y="1"/>
                  </a:moveTo>
                  <a:cubicBezTo>
                    <a:pt x="6927" y="1"/>
                    <a:pt x="6868" y="7"/>
                    <a:pt x="6810" y="18"/>
                  </a:cubicBezTo>
                  <a:lnTo>
                    <a:pt x="761" y="1265"/>
                  </a:lnTo>
                  <a:cubicBezTo>
                    <a:pt x="305" y="1356"/>
                    <a:pt x="1" y="1781"/>
                    <a:pt x="92" y="2237"/>
                  </a:cubicBezTo>
                  <a:lnTo>
                    <a:pt x="123" y="2298"/>
                  </a:lnTo>
                  <a:cubicBezTo>
                    <a:pt x="203" y="2672"/>
                    <a:pt x="542" y="2953"/>
                    <a:pt x="932" y="2953"/>
                  </a:cubicBezTo>
                  <a:cubicBezTo>
                    <a:pt x="986" y="2953"/>
                    <a:pt x="1040" y="2947"/>
                    <a:pt x="1095" y="2936"/>
                  </a:cubicBezTo>
                  <a:lnTo>
                    <a:pt x="7144" y="1690"/>
                  </a:lnTo>
                  <a:cubicBezTo>
                    <a:pt x="7600" y="1599"/>
                    <a:pt x="7873" y="1173"/>
                    <a:pt x="7782" y="717"/>
                  </a:cubicBezTo>
                  <a:lnTo>
                    <a:pt x="7782" y="657"/>
                  </a:lnTo>
                  <a:cubicBezTo>
                    <a:pt x="7703" y="260"/>
                    <a:pt x="7370" y="1"/>
                    <a:pt x="6984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6"/>
            <p:cNvSpPr/>
            <p:nvPr/>
          </p:nvSpPr>
          <p:spPr>
            <a:xfrm>
              <a:off x="2375513" y="4081881"/>
              <a:ext cx="196850" cy="73625"/>
            </a:xfrm>
            <a:custGeom>
              <a:avLst/>
              <a:gdLst/>
              <a:ahLst/>
              <a:cxnLst/>
              <a:rect l="l" t="t" r="r" b="b"/>
              <a:pathLst>
                <a:path w="7874" h="2945" extrusionOk="0">
                  <a:moveTo>
                    <a:pt x="6975" y="0"/>
                  </a:moveTo>
                  <a:cubicBezTo>
                    <a:pt x="6920" y="0"/>
                    <a:pt x="6864" y="6"/>
                    <a:pt x="6809" y="18"/>
                  </a:cubicBezTo>
                  <a:lnTo>
                    <a:pt x="730" y="1264"/>
                  </a:lnTo>
                  <a:cubicBezTo>
                    <a:pt x="274" y="1355"/>
                    <a:pt x="1" y="1781"/>
                    <a:pt x="92" y="2237"/>
                  </a:cubicBezTo>
                  <a:lnTo>
                    <a:pt x="92" y="2267"/>
                  </a:lnTo>
                  <a:cubicBezTo>
                    <a:pt x="175" y="2681"/>
                    <a:pt x="557" y="2944"/>
                    <a:pt x="946" y="2944"/>
                  </a:cubicBezTo>
                  <a:cubicBezTo>
                    <a:pt x="985" y="2944"/>
                    <a:pt x="1025" y="2941"/>
                    <a:pt x="1065" y="2936"/>
                  </a:cubicBezTo>
                  <a:lnTo>
                    <a:pt x="7144" y="1690"/>
                  </a:lnTo>
                  <a:cubicBezTo>
                    <a:pt x="7600" y="1598"/>
                    <a:pt x="7873" y="1173"/>
                    <a:pt x="7782" y="717"/>
                  </a:cubicBezTo>
                  <a:lnTo>
                    <a:pt x="7782" y="656"/>
                  </a:lnTo>
                  <a:cubicBezTo>
                    <a:pt x="7703" y="259"/>
                    <a:pt x="7347" y="0"/>
                    <a:pt x="6975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6"/>
            <p:cNvSpPr/>
            <p:nvPr/>
          </p:nvSpPr>
          <p:spPr>
            <a:xfrm>
              <a:off x="2374763" y="3817906"/>
              <a:ext cx="91975" cy="56975"/>
            </a:xfrm>
            <a:custGeom>
              <a:avLst/>
              <a:gdLst/>
              <a:ahLst/>
              <a:cxnLst/>
              <a:rect l="l" t="t" r="r" b="b"/>
              <a:pathLst>
                <a:path w="3679" h="2279" extrusionOk="0">
                  <a:moveTo>
                    <a:pt x="2338" y="0"/>
                  </a:moveTo>
                  <a:cubicBezTo>
                    <a:pt x="2249" y="0"/>
                    <a:pt x="2158" y="10"/>
                    <a:pt x="2067" y="30"/>
                  </a:cubicBezTo>
                  <a:lnTo>
                    <a:pt x="1125" y="212"/>
                  </a:lnTo>
                  <a:cubicBezTo>
                    <a:pt x="456" y="364"/>
                    <a:pt x="0" y="1033"/>
                    <a:pt x="152" y="1701"/>
                  </a:cubicBezTo>
                  <a:lnTo>
                    <a:pt x="243" y="2279"/>
                  </a:lnTo>
                  <a:lnTo>
                    <a:pt x="3678" y="1580"/>
                  </a:lnTo>
                  <a:lnTo>
                    <a:pt x="3557" y="1002"/>
                  </a:lnTo>
                  <a:cubicBezTo>
                    <a:pt x="3451" y="421"/>
                    <a:pt x="2932" y="0"/>
                    <a:pt x="2338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438;p46"/>
          <p:cNvGrpSpPr/>
          <p:nvPr/>
        </p:nvGrpSpPr>
        <p:grpSpPr>
          <a:xfrm>
            <a:off x="5573403" y="3163992"/>
            <a:ext cx="451014" cy="349400"/>
            <a:chOff x="5204775" y="3507175"/>
            <a:chExt cx="515975" cy="399725"/>
          </a:xfrm>
        </p:grpSpPr>
        <p:sp>
          <p:nvSpPr>
            <p:cNvPr id="1439" name="Google Shape;1439;p46"/>
            <p:cNvSpPr/>
            <p:nvPr/>
          </p:nvSpPr>
          <p:spPr>
            <a:xfrm>
              <a:off x="5233650" y="3573300"/>
              <a:ext cx="232550" cy="333600"/>
            </a:xfrm>
            <a:custGeom>
              <a:avLst/>
              <a:gdLst/>
              <a:ahLst/>
              <a:cxnLst/>
              <a:rect l="l" t="t" r="r" b="b"/>
              <a:pathLst>
                <a:path w="9302" h="13344" extrusionOk="0">
                  <a:moveTo>
                    <a:pt x="122" y="0"/>
                  </a:moveTo>
                  <a:lnTo>
                    <a:pt x="0" y="9392"/>
                  </a:lnTo>
                  <a:lnTo>
                    <a:pt x="9301" y="13344"/>
                  </a:lnTo>
                  <a:lnTo>
                    <a:pt x="9301" y="349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6"/>
            <p:cNvSpPr/>
            <p:nvPr/>
          </p:nvSpPr>
          <p:spPr>
            <a:xfrm>
              <a:off x="5466175" y="3573300"/>
              <a:ext cx="217350" cy="333600"/>
            </a:xfrm>
            <a:custGeom>
              <a:avLst/>
              <a:gdLst/>
              <a:ahLst/>
              <a:cxnLst/>
              <a:rect l="l" t="t" r="r" b="b"/>
              <a:pathLst>
                <a:path w="8694" h="13344" extrusionOk="0">
                  <a:moveTo>
                    <a:pt x="8694" y="0"/>
                  </a:moveTo>
                  <a:lnTo>
                    <a:pt x="0" y="3496"/>
                  </a:lnTo>
                  <a:lnTo>
                    <a:pt x="0" y="13344"/>
                  </a:lnTo>
                  <a:lnTo>
                    <a:pt x="8694" y="8997"/>
                  </a:lnTo>
                  <a:lnTo>
                    <a:pt x="8694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6"/>
            <p:cNvSpPr/>
            <p:nvPr/>
          </p:nvSpPr>
          <p:spPr>
            <a:xfrm>
              <a:off x="5204775" y="3573300"/>
              <a:ext cx="261425" cy="154275"/>
            </a:xfrm>
            <a:custGeom>
              <a:avLst/>
              <a:gdLst/>
              <a:ahLst/>
              <a:cxnLst/>
              <a:rect l="l" t="t" r="r" b="b"/>
              <a:pathLst>
                <a:path w="10457" h="6171" extrusionOk="0">
                  <a:moveTo>
                    <a:pt x="1277" y="0"/>
                  </a:moveTo>
                  <a:lnTo>
                    <a:pt x="0" y="2432"/>
                  </a:lnTo>
                  <a:lnTo>
                    <a:pt x="8845" y="6170"/>
                  </a:lnTo>
                  <a:lnTo>
                    <a:pt x="10456" y="3496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6"/>
            <p:cNvSpPr/>
            <p:nvPr/>
          </p:nvSpPr>
          <p:spPr>
            <a:xfrm>
              <a:off x="5466175" y="3573300"/>
              <a:ext cx="254575" cy="155800"/>
            </a:xfrm>
            <a:custGeom>
              <a:avLst/>
              <a:gdLst/>
              <a:ahLst/>
              <a:cxnLst/>
              <a:rect l="l" t="t" r="r" b="b"/>
              <a:pathLst>
                <a:path w="10183" h="6232" extrusionOk="0">
                  <a:moveTo>
                    <a:pt x="8694" y="0"/>
                  </a:moveTo>
                  <a:lnTo>
                    <a:pt x="0" y="3496"/>
                  </a:lnTo>
                  <a:lnTo>
                    <a:pt x="1824" y="6231"/>
                  </a:lnTo>
                  <a:lnTo>
                    <a:pt x="10183" y="2158"/>
                  </a:lnTo>
                  <a:lnTo>
                    <a:pt x="8694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6"/>
            <p:cNvSpPr/>
            <p:nvPr/>
          </p:nvSpPr>
          <p:spPr>
            <a:xfrm>
              <a:off x="5236675" y="3507175"/>
              <a:ext cx="446850" cy="153525"/>
            </a:xfrm>
            <a:custGeom>
              <a:avLst/>
              <a:gdLst/>
              <a:ahLst/>
              <a:cxnLst/>
              <a:rect l="l" t="t" r="r" b="b"/>
              <a:pathLst>
                <a:path w="17874" h="6141" fill="none" extrusionOk="0">
                  <a:moveTo>
                    <a:pt x="1" y="2645"/>
                  </a:moveTo>
                  <a:lnTo>
                    <a:pt x="8390" y="62"/>
                  </a:lnTo>
                  <a:cubicBezTo>
                    <a:pt x="8603" y="1"/>
                    <a:pt x="8816" y="1"/>
                    <a:pt x="8998" y="62"/>
                  </a:cubicBezTo>
                  <a:lnTo>
                    <a:pt x="17874" y="2645"/>
                  </a:lnTo>
                  <a:lnTo>
                    <a:pt x="9180" y="6141"/>
                  </a:lnTo>
                  <a:close/>
                </a:path>
              </a:pathLst>
            </a:custGeom>
            <a:solidFill>
              <a:schemeClr val="dk1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9543" y="2277096"/>
            <a:ext cx="2240159" cy="2650855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Infographic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433805" y="2170329"/>
            <a:ext cx="2592287" cy="863358"/>
            <a:chOff x="803640" y="3362835"/>
            <a:chExt cx="2059657" cy="863358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D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-94106" y="2576127"/>
            <a:ext cx="2592287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49190" y="3731829"/>
            <a:ext cx="2592287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598969" y="1027154"/>
            <a:ext cx="2592287" cy="863358"/>
            <a:chOff x="803640" y="3362835"/>
            <a:chExt cx="2059657" cy="863358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7248" y="1613627"/>
            <a:ext cx="2572544" cy="2478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861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" name="Google Shape;1448;p47"/>
          <p:cNvSpPr txBox="1">
            <a:spLocks noGrp="1"/>
          </p:cNvSpPr>
          <p:nvPr>
            <p:ph type="title"/>
          </p:nvPr>
        </p:nvSpPr>
        <p:spPr>
          <a:xfrm>
            <a:off x="1103283" y="-31447"/>
            <a:ext cx="7290054" cy="112471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100"/>
              <a:buFont typeface="Arial"/>
              <a:buNone/>
            </a:pPr>
            <a:r>
              <a:rPr lang="en" sz="2500" dirty="0"/>
              <a:t>Winners of Recycling Heroes Competition 2020</a:t>
            </a:r>
            <a:endParaRPr sz="2500" dirty="0"/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58" name="Google Shape;1458;p47"/>
          <p:cNvSpPr txBox="1">
            <a:spLocks noGrp="1"/>
          </p:cNvSpPr>
          <p:nvPr>
            <p:ph type="subTitle" idx="4294967295"/>
          </p:nvPr>
        </p:nvSpPr>
        <p:spPr>
          <a:xfrm flipH="1">
            <a:off x="1315922" y="3611457"/>
            <a:ext cx="2649538" cy="411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South Africa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61" name="Google Shape;1461;p47"/>
          <p:cNvSpPr txBox="1">
            <a:spLocks noGrp="1"/>
          </p:cNvSpPr>
          <p:nvPr>
            <p:ph type="subTitle" idx="4294967295"/>
          </p:nvPr>
        </p:nvSpPr>
        <p:spPr>
          <a:xfrm flipH="1">
            <a:off x="1315922" y="1481032"/>
            <a:ext cx="2647950" cy="411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 dirty="0">
                <a:latin typeface="Raleway"/>
                <a:ea typeface="Raleway"/>
                <a:cs typeface="Raleway"/>
                <a:sym typeface="Raleway"/>
              </a:rPr>
              <a:t>Mexico</a:t>
            </a:r>
            <a:endParaRPr sz="2000" b="1" dirty="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64" name="Google Shape;1464;p47"/>
          <p:cNvSpPr txBox="1">
            <a:spLocks noGrp="1"/>
          </p:cNvSpPr>
          <p:nvPr>
            <p:ph type="subTitle" idx="4294967295"/>
          </p:nvPr>
        </p:nvSpPr>
        <p:spPr>
          <a:xfrm flipH="1">
            <a:off x="1315922" y="2546244"/>
            <a:ext cx="2647950" cy="4111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Nigeria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449" name="Google Shape;1449;p47"/>
          <p:cNvGrpSpPr/>
          <p:nvPr/>
        </p:nvGrpSpPr>
        <p:grpSpPr>
          <a:xfrm>
            <a:off x="4186162" y="1583573"/>
            <a:ext cx="4238711" cy="2787264"/>
            <a:chOff x="235800" y="830650"/>
            <a:chExt cx="6978450" cy="4588844"/>
          </a:xfrm>
        </p:grpSpPr>
        <p:sp>
          <p:nvSpPr>
            <p:cNvPr id="1450" name="Google Shape;1450;p47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7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7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7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7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7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6" name="Google Shape;1456;p47"/>
          <p:cNvSpPr/>
          <p:nvPr/>
        </p:nvSpPr>
        <p:spPr>
          <a:xfrm flipH="1">
            <a:off x="4727513" y="2752729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" name="Google Shape;1457;p47"/>
          <p:cNvSpPr/>
          <p:nvPr/>
        </p:nvSpPr>
        <p:spPr>
          <a:xfrm>
            <a:off x="6083837" y="2804204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47"/>
          <p:cNvSpPr txBox="1"/>
          <p:nvPr/>
        </p:nvSpPr>
        <p:spPr>
          <a:xfrm>
            <a:off x="1265663" y="3875825"/>
            <a:ext cx="26493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Mars is actually a cold place. It’s full of iron oxide dust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60" name="Google Shape;1460;p47"/>
          <p:cNvSpPr/>
          <p:nvPr/>
        </p:nvSpPr>
        <p:spPr>
          <a:xfrm>
            <a:off x="6414912" y="2910129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47"/>
          <p:cNvSpPr txBox="1"/>
          <p:nvPr/>
        </p:nvSpPr>
        <p:spPr>
          <a:xfrm>
            <a:off x="1266879" y="1737050"/>
            <a:ext cx="26439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Saturn is composed of hydrogen and is the ringed one</a:t>
            </a:r>
            <a:endParaRPr sz="13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63" name="Google Shape;1463;p47"/>
          <p:cNvSpPr/>
          <p:nvPr/>
        </p:nvSpPr>
        <p:spPr>
          <a:xfrm>
            <a:off x="4976112" y="4561274"/>
            <a:ext cx="155222" cy="157300"/>
          </a:xfrm>
          <a:custGeom>
            <a:avLst/>
            <a:gdLst/>
            <a:ahLst/>
            <a:cxnLst/>
            <a:rect l="l" t="t" r="r" b="b"/>
            <a:pathLst>
              <a:path w="3977" h="3953" extrusionOk="0">
                <a:moveTo>
                  <a:pt x="1788" y="1"/>
                </a:moveTo>
                <a:lnTo>
                  <a:pt x="1600" y="24"/>
                </a:lnTo>
                <a:lnTo>
                  <a:pt x="1388" y="95"/>
                </a:lnTo>
                <a:lnTo>
                  <a:pt x="1224" y="142"/>
                </a:lnTo>
                <a:lnTo>
                  <a:pt x="1036" y="236"/>
                </a:lnTo>
                <a:lnTo>
                  <a:pt x="894" y="330"/>
                </a:lnTo>
                <a:lnTo>
                  <a:pt x="730" y="448"/>
                </a:lnTo>
                <a:lnTo>
                  <a:pt x="589" y="565"/>
                </a:lnTo>
                <a:lnTo>
                  <a:pt x="471" y="706"/>
                </a:lnTo>
                <a:lnTo>
                  <a:pt x="353" y="871"/>
                </a:lnTo>
                <a:lnTo>
                  <a:pt x="259" y="1036"/>
                </a:lnTo>
                <a:lnTo>
                  <a:pt x="165" y="1200"/>
                </a:lnTo>
                <a:lnTo>
                  <a:pt x="95" y="1389"/>
                </a:lnTo>
                <a:lnTo>
                  <a:pt x="48" y="1577"/>
                </a:lnTo>
                <a:lnTo>
                  <a:pt x="24" y="1765"/>
                </a:lnTo>
                <a:lnTo>
                  <a:pt x="0" y="1977"/>
                </a:lnTo>
                <a:lnTo>
                  <a:pt x="24" y="2165"/>
                </a:lnTo>
                <a:lnTo>
                  <a:pt x="48" y="2377"/>
                </a:lnTo>
                <a:lnTo>
                  <a:pt x="95" y="2565"/>
                </a:lnTo>
                <a:lnTo>
                  <a:pt x="165" y="2753"/>
                </a:lnTo>
                <a:lnTo>
                  <a:pt x="259" y="2918"/>
                </a:lnTo>
                <a:lnTo>
                  <a:pt x="353" y="3082"/>
                </a:lnTo>
                <a:lnTo>
                  <a:pt x="471" y="3223"/>
                </a:lnTo>
                <a:lnTo>
                  <a:pt x="589" y="3365"/>
                </a:lnTo>
                <a:lnTo>
                  <a:pt x="730" y="3506"/>
                </a:lnTo>
                <a:lnTo>
                  <a:pt x="894" y="3623"/>
                </a:lnTo>
                <a:lnTo>
                  <a:pt x="1036" y="3717"/>
                </a:lnTo>
                <a:lnTo>
                  <a:pt x="1224" y="3788"/>
                </a:lnTo>
                <a:lnTo>
                  <a:pt x="1388" y="3859"/>
                </a:lnTo>
                <a:lnTo>
                  <a:pt x="1600" y="3906"/>
                </a:lnTo>
                <a:lnTo>
                  <a:pt x="1788" y="3929"/>
                </a:lnTo>
                <a:lnTo>
                  <a:pt x="1977" y="3953"/>
                </a:lnTo>
                <a:lnTo>
                  <a:pt x="2188" y="3929"/>
                </a:lnTo>
                <a:lnTo>
                  <a:pt x="2376" y="3906"/>
                </a:lnTo>
                <a:lnTo>
                  <a:pt x="2565" y="3859"/>
                </a:lnTo>
                <a:lnTo>
                  <a:pt x="2753" y="3788"/>
                </a:lnTo>
                <a:lnTo>
                  <a:pt x="2941" y="3717"/>
                </a:lnTo>
                <a:lnTo>
                  <a:pt x="3082" y="3623"/>
                </a:lnTo>
                <a:lnTo>
                  <a:pt x="3247" y="3506"/>
                </a:lnTo>
                <a:lnTo>
                  <a:pt x="3388" y="3365"/>
                </a:lnTo>
                <a:lnTo>
                  <a:pt x="3506" y="3223"/>
                </a:lnTo>
                <a:lnTo>
                  <a:pt x="3623" y="3082"/>
                </a:lnTo>
                <a:lnTo>
                  <a:pt x="3717" y="2918"/>
                </a:lnTo>
                <a:lnTo>
                  <a:pt x="3811" y="2753"/>
                </a:lnTo>
                <a:lnTo>
                  <a:pt x="3882" y="2565"/>
                </a:lnTo>
                <a:lnTo>
                  <a:pt x="3929" y="2377"/>
                </a:lnTo>
                <a:lnTo>
                  <a:pt x="3953" y="2165"/>
                </a:lnTo>
                <a:lnTo>
                  <a:pt x="3976" y="1977"/>
                </a:lnTo>
                <a:lnTo>
                  <a:pt x="3953" y="1765"/>
                </a:lnTo>
                <a:lnTo>
                  <a:pt x="3929" y="1577"/>
                </a:lnTo>
                <a:lnTo>
                  <a:pt x="3882" y="1389"/>
                </a:lnTo>
                <a:lnTo>
                  <a:pt x="3811" y="1200"/>
                </a:lnTo>
                <a:lnTo>
                  <a:pt x="3717" y="1036"/>
                </a:lnTo>
                <a:lnTo>
                  <a:pt x="3623" y="871"/>
                </a:lnTo>
                <a:lnTo>
                  <a:pt x="3506" y="706"/>
                </a:lnTo>
                <a:lnTo>
                  <a:pt x="3388" y="565"/>
                </a:lnTo>
                <a:lnTo>
                  <a:pt x="3247" y="448"/>
                </a:lnTo>
                <a:lnTo>
                  <a:pt x="3082" y="330"/>
                </a:lnTo>
                <a:lnTo>
                  <a:pt x="2941" y="236"/>
                </a:lnTo>
                <a:lnTo>
                  <a:pt x="2753" y="142"/>
                </a:lnTo>
                <a:lnTo>
                  <a:pt x="2565" y="95"/>
                </a:lnTo>
                <a:lnTo>
                  <a:pt x="2376" y="24"/>
                </a:lnTo>
                <a:lnTo>
                  <a:pt x="2188" y="1"/>
                </a:lnTo>
                <a:close/>
              </a:path>
            </a:pathLst>
          </a:custGeom>
          <a:solidFill>
            <a:srgbClr val="E4EC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5" name="Google Shape;1465;p47"/>
          <p:cNvSpPr txBox="1"/>
          <p:nvPr/>
        </p:nvSpPr>
        <p:spPr>
          <a:xfrm>
            <a:off x="1266879" y="2802013"/>
            <a:ext cx="26439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Venus has a beautiful name, but it’s terribly hot</a:t>
            </a:r>
            <a:endParaRPr sz="13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66" name="Google Shape;1466;p47"/>
          <p:cNvSpPr/>
          <p:nvPr/>
        </p:nvSpPr>
        <p:spPr>
          <a:xfrm>
            <a:off x="851887" y="3563779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47"/>
          <p:cNvSpPr/>
          <p:nvPr/>
        </p:nvSpPr>
        <p:spPr>
          <a:xfrm>
            <a:off x="851887" y="2531479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47"/>
          <p:cNvSpPr/>
          <p:nvPr/>
        </p:nvSpPr>
        <p:spPr>
          <a:xfrm>
            <a:off x="851887" y="1466504"/>
            <a:ext cx="249426" cy="346002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p48"/>
          <p:cNvSpPr/>
          <p:nvPr/>
        </p:nvSpPr>
        <p:spPr>
          <a:xfrm>
            <a:off x="2817450" y="803549"/>
            <a:ext cx="3536400" cy="3536400"/>
          </a:xfrm>
          <a:prstGeom prst="blockArc">
            <a:avLst>
              <a:gd name="adj1" fmla="val 21590350"/>
              <a:gd name="adj2" fmla="val 5410414"/>
              <a:gd name="adj3" fmla="val 25192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74" name="Google Shape;1474;p48"/>
          <p:cNvSpPr/>
          <p:nvPr/>
        </p:nvSpPr>
        <p:spPr>
          <a:xfrm>
            <a:off x="3200388" y="1202313"/>
            <a:ext cx="2743200" cy="2743200"/>
          </a:xfrm>
          <a:prstGeom prst="blockArc">
            <a:avLst>
              <a:gd name="adj1" fmla="val 21588030"/>
              <a:gd name="adj2" fmla="val 10777873"/>
              <a:gd name="adj3" fmla="val 26896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75" name="Google Shape;1475;p48"/>
          <p:cNvSpPr/>
          <p:nvPr/>
        </p:nvSpPr>
        <p:spPr>
          <a:xfrm>
            <a:off x="3635238" y="1629250"/>
            <a:ext cx="1873500" cy="1873500"/>
          </a:xfrm>
          <a:prstGeom prst="pie">
            <a:avLst>
              <a:gd name="adj1" fmla="val 0"/>
              <a:gd name="adj2" fmla="val 1620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76" name="Google Shape;1476;p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About the Percentages?</a:t>
            </a:r>
            <a:endParaRPr/>
          </a:p>
        </p:txBody>
      </p:sp>
      <p:sp>
        <p:nvSpPr>
          <p:cNvPr id="1477" name="Google Shape;1477;p48"/>
          <p:cNvSpPr txBox="1"/>
          <p:nvPr/>
        </p:nvSpPr>
        <p:spPr>
          <a:xfrm>
            <a:off x="1025677" y="3456299"/>
            <a:ext cx="1932900" cy="5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Saturn is composed of hydrogen and is the ringed one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78" name="Google Shape;1478;p48"/>
          <p:cNvSpPr txBox="1"/>
          <p:nvPr/>
        </p:nvSpPr>
        <p:spPr>
          <a:xfrm>
            <a:off x="1025677" y="1715267"/>
            <a:ext cx="1932900" cy="5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Mars is actually a cold place. It’s full of iron oxide dust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79" name="Google Shape;1479;p48"/>
          <p:cNvSpPr txBox="1"/>
          <p:nvPr/>
        </p:nvSpPr>
        <p:spPr>
          <a:xfrm>
            <a:off x="6432025" y="3456299"/>
            <a:ext cx="1703700" cy="5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Mercury is the closest planet to the Sun 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480" name="Google Shape;1480;p48"/>
          <p:cNvSpPr txBox="1"/>
          <p:nvPr/>
        </p:nvSpPr>
        <p:spPr>
          <a:xfrm>
            <a:off x="6431951" y="3109131"/>
            <a:ext cx="1703700" cy="3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Mercury</a:t>
            </a:r>
            <a:endParaRPr sz="20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81" name="Google Shape;1481;p48"/>
          <p:cNvSpPr txBox="1"/>
          <p:nvPr/>
        </p:nvSpPr>
        <p:spPr>
          <a:xfrm>
            <a:off x="1025696" y="3109131"/>
            <a:ext cx="1932900" cy="3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Saturn</a:t>
            </a:r>
            <a:endParaRPr sz="20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82" name="Google Shape;1482;p48"/>
          <p:cNvSpPr txBox="1"/>
          <p:nvPr/>
        </p:nvSpPr>
        <p:spPr>
          <a:xfrm>
            <a:off x="1025696" y="1382475"/>
            <a:ext cx="1932900" cy="3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Mars</a:t>
            </a:r>
            <a:endParaRPr sz="20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83" name="Google Shape;1483;p48"/>
          <p:cNvSpPr txBox="1"/>
          <p:nvPr/>
        </p:nvSpPr>
        <p:spPr>
          <a:xfrm>
            <a:off x="4962654" y="1680264"/>
            <a:ext cx="5487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75%</a:t>
            </a:r>
            <a:endParaRPr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cxnSp>
        <p:nvCxnSpPr>
          <p:cNvPr id="1484" name="Google Shape;1484;p48"/>
          <p:cNvCxnSpPr/>
          <p:nvPr/>
        </p:nvCxnSpPr>
        <p:spPr>
          <a:xfrm>
            <a:off x="2080550" y="1632825"/>
            <a:ext cx="2152500" cy="363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1485" name="Google Shape;1485;p48"/>
          <p:cNvCxnSpPr/>
          <p:nvPr/>
        </p:nvCxnSpPr>
        <p:spPr>
          <a:xfrm>
            <a:off x="6185400" y="2740550"/>
            <a:ext cx="672600" cy="648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2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1486" name="Google Shape;1486;p48"/>
          <p:cNvCxnSpPr/>
          <p:nvPr/>
        </p:nvCxnSpPr>
        <p:spPr>
          <a:xfrm>
            <a:off x="2080550" y="3389425"/>
            <a:ext cx="2152500" cy="363900"/>
          </a:xfrm>
          <a:prstGeom prst="bentConnector3">
            <a:avLst>
              <a:gd name="adj1" fmla="val 50636"/>
            </a:avLst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oval" w="med" len="med"/>
            <a:tailEnd type="none" w="med" len="med"/>
          </a:ln>
        </p:spPr>
      </p:cxnSp>
      <p:sp>
        <p:nvSpPr>
          <p:cNvPr id="1487" name="Google Shape;1487;p48"/>
          <p:cNvSpPr txBox="1"/>
          <p:nvPr/>
        </p:nvSpPr>
        <p:spPr>
          <a:xfrm>
            <a:off x="5450488" y="1679064"/>
            <a:ext cx="544200" cy="4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50%</a:t>
            </a:r>
            <a:endParaRPr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88" name="Google Shape;1488;p48"/>
          <p:cNvSpPr txBox="1"/>
          <p:nvPr/>
        </p:nvSpPr>
        <p:spPr>
          <a:xfrm>
            <a:off x="5875841" y="1679064"/>
            <a:ext cx="544200" cy="4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25%</a:t>
            </a:r>
            <a:endParaRPr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1489" name="Google Shape;1489;p48"/>
          <p:cNvGrpSpPr/>
          <p:nvPr/>
        </p:nvGrpSpPr>
        <p:grpSpPr>
          <a:xfrm>
            <a:off x="5070476" y="2071703"/>
            <a:ext cx="333056" cy="362629"/>
            <a:chOff x="1625596" y="2940300"/>
            <a:chExt cx="364274" cy="383450"/>
          </a:xfrm>
        </p:grpSpPr>
        <p:sp>
          <p:nvSpPr>
            <p:cNvPr id="1490" name="Google Shape;1490;p48"/>
            <p:cNvSpPr/>
            <p:nvPr/>
          </p:nvSpPr>
          <p:spPr>
            <a:xfrm>
              <a:off x="1632456" y="3024125"/>
              <a:ext cx="350708" cy="293550"/>
            </a:xfrm>
            <a:custGeom>
              <a:avLst/>
              <a:gdLst/>
              <a:ahLst/>
              <a:cxnLst/>
              <a:rect l="l" t="t" r="r" b="b"/>
              <a:pathLst>
                <a:path w="55013" h="11742" extrusionOk="0">
                  <a:moveTo>
                    <a:pt x="2830" y="0"/>
                  </a:moveTo>
                  <a:lnTo>
                    <a:pt x="1" y="11742"/>
                  </a:lnTo>
                  <a:lnTo>
                    <a:pt x="55013" y="11742"/>
                  </a:lnTo>
                  <a:lnTo>
                    <a:pt x="521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1937824" y="3024125"/>
              <a:ext cx="45339" cy="293550"/>
            </a:xfrm>
            <a:custGeom>
              <a:avLst/>
              <a:gdLst/>
              <a:ahLst/>
              <a:cxnLst/>
              <a:rect l="l" t="t" r="r" b="b"/>
              <a:pathLst>
                <a:path w="7112" h="11742" extrusionOk="0">
                  <a:moveTo>
                    <a:pt x="0" y="0"/>
                  </a:moveTo>
                  <a:lnTo>
                    <a:pt x="2830" y="11742"/>
                  </a:lnTo>
                  <a:lnTo>
                    <a:pt x="7112" y="11742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1737490" y="2945725"/>
              <a:ext cx="141276" cy="123700"/>
            </a:xfrm>
            <a:custGeom>
              <a:avLst/>
              <a:gdLst/>
              <a:ahLst/>
              <a:cxnLst/>
              <a:rect l="l" t="t" r="r" b="b"/>
              <a:pathLst>
                <a:path w="22161" h="4948" extrusionOk="0">
                  <a:moveTo>
                    <a:pt x="10893" y="0"/>
                  </a:moveTo>
                  <a:lnTo>
                    <a:pt x="10317" y="5"/>
                  </a:lnTo>
                  <a:lnTo>
                    <a:pt x="9741" y="16"/>
                  </a:lnTo>
                  <a:lnTo>
                    <a:pt x="9190" y="32"/>
                  </a:lnTo>
                  <a:lnTo>
                    <a:pt x="8640" y="58"/>
                  </a:lnTo>
                  <a:lnTo>
                    <a:pt x="8089" y="85"/>
                  </a:lnTo>
                  <a:lnTo>
                    <a:pt x="7563" y="122"/>
                  </a:lnTo>
                  <a:lnTo>
                    <a:pt x="7037" y="159"/>
                  </a:lnTo>
                  <a:lnTo>
                    <a:pt x="6536" y="206"/>
                  </a:lnTo>
                  <a:lnTo>
                    <a:pt x="6035" y="259"/>
                  </a:lnTo>
                  <a:lnTo>
                    <a:pt x="5560" y="312"/>
                  </a:lnTo>
                  <a:lnTo>
                    <a:pt x="5084" y="370"/>
                  </a:lnTo>
                  <a:lnTo>
                    <a:pt x="4633" y="438"/>
                  </a:lnTo>
                  <a:lnTo>
                    <a:pt x="4208" y="507"/>
                  </a:lnTo>
                  <a:lnTo>
                    <a:pt x="3782" y="581"/>
                  </a:lnTo>
                  <a:lnTo>
                    <a:pt x="3381" y="655"/>
                  </a:lnTo>
                  <a:lnTo>
                    <a:pt x="3006" y="739"/>
                  </a:lnTo>
                  <a:lnTo>
                    <a:pt x="2630" y="824"/>
                  </a:lnTo>
                  <a:lnTo>
                    <a:pt x="2305" y="914"/>
                  </a:lnTo>
                  <a:lnTo>
                    <a:pt x="1979" y="1009"/>
                  </a:lnTo>
                  <a:lnTo>
                    <a:pt x="1679" y="1104"/>
                  </a:lnTo>
                  <a:lnTo>
                    <a:pt x="1403" y="1204"/>
                  </a:lnTo>
                  <a:lnTo>
                    <a:pt x="1128" y="1304"/>
                  </a:lnTo>
                  <a:lnTo>
                    <a:pt x="902" y="1410"/>
                  </a:lnTo>
                  <a:lnTo>
                    <a:pt x="702" y="1515"/>
                  </a:lnTo>
                  <a:lnTo>
                    <a:pt x="527" y="1626"/>
                  </a:lnTo>
                  <a:lnTo>
                    <a:pt x="351" y="1742"/>
                  </a:lnTo>
                  <a:lnTo>
                    <a:pt x="226" y="1859"/>
                  </a:lnTo>
                  <a:lnTo>
                    <a:pt x="126" y="1975"/>
                  </a:lnTo>
                  <a:lnTo>
                    <a:pt x="51" y="2091"/>
                  </a:lnTo>
                  <a:lnTo>
                    <a:pt x="1" y="2212"/>
                  </a:lnTo>
                  <a:lnTo>
                    <a:pt x="1" y="2339"/>
                  </a:lnTo>
                  <a:lnTo>
                    <a:pt x="1" y="4329"/>
                  </a:lnTo>
                  <a:lnTo>
                    <a:pt x="1" y="4387"/>
                  </a:lnTo>
                  <a:lnTo>
                    <a:pt x="51" y="4446"/>
                  </a:lnTo>
                  <a:lnTo>
                    <a:pt x="101" y="4504"/>
                  </a:lnTo>
                  <a:lnTo>
                    <a:pt x="201" y="4556"/>
                  </a:lnTo>
                  <a:lnTo>
                    <a:pt x="301" y="4604"/>
                  </a:lnTo>
                  <a:lnTo>
                    <a:pt x="427" y="4657"/>
                  </a:lnTo>
                  <a:lnTo>
                    <a:pt x="577" y="4699"/>
                  </a:lnTo>
                  <a:lnTo>
                    <a:pt x="727" y="4746"/>
                  </a:lnTo>
                  <a:lnTo>
                    <a:pt x="927" y="4783"/>
                  </a:lnTo>
                  <a:lnTo>
                    <a:pt x="1103" y="4820"/>
                  </a:lnTo>
                  <a:lnTo>
                    <a:pt x="1328" y="4852"/>
                  </a:lnTo>
                  <a:lnTo>
                    <a:pt x="1553" y="4878"/>
                  </a:lnTo>
                  <a:lnTo>
                    <a:pt x="1804" y="4905"/>
                  </a:lnTo>
                  <a:lnTo>
                    <a:pt x="2054" y="4921"/>
                  </a:lnTo>
                  <a:lnTo>
                    <a:pt x="2305" y="4937"/>
                  </a:lnTo>
                  <a:lnTo>
                    <a:pt x="2580" y="4942"/>
                  </a:lnTo>
                  <a:lnTo>
                    <a:pt x="2905" y="4947"/>
                  </a:lnTo>
                  <a:lnTo>
                    <a:pt x="3206" y="4942"/>
                  </a:lnTo>
                  <a:lnTo>
                    <a:pt x="3481" y="4931"/>
                  </a:lnTo>
                  <a:lnTo>
                    <a:pt x="3782" y="4910"/>
                  </a:lnTo>
                  <a:lnTo>
                    <a:pt x="4057" y="4889"/>
                  </a:lnTo>
                  <a:lnTo>
                    <a:pt x="4308" y="4857"/>
                  </a:lnTo>
                  <a:lnTo>
                    <a:pt x="4533" y="4826"/>
                  </a:lnTo>
                  <a:lnTo>
                    <a:pt x="4758" y="4789"/>
                  </a:lnTo>
                  <a:lnTo>
                    <a:pt x="4959" y="4741"/>
                  </a:lnTo>
                  <a:lnTo>
                    <a:pt x="5134" y="4694"/>
                  </a:lnTo>
                  <a:lnTo>
                    <a:pt x="5309" y="4646"/>
                  </a:lnTo>
                  <a:lnTo>
                    <a:pt x="5434" y="4588"/>
                  </a:lnTo>
                  <a:lnTo>
                    <a:pt x="5535" y="4535"/>
                  </a:lnTo>
                  <a:lnTo>
                    <a:pt x="5610" y="4472"/>
                  </a:lnTo>
                  <a:lnTo>
                    <a:pt x="5660" y="4409"/>
                  </a:lnTo>
                  <a:lnTo>
                    <a:pt x="5685" y="4345"/>
                  </a:lnTo>
                  <a:lnTo>
                    <a:pt x="5685" y="2360"/>
                  </a:lnTo>
                  <a:lnTo>
                    <a:pt x="5710" y="2244"/>
                  </a:lnTo>
                  <a:lnTo>
                    <a:pt x="5785" y="2138"/>
                  </a:lnTo>
                  <a:lnTo>
                    <a:pt x="5910" y="2028"/>
                  </a:lnTo>
                  <a:lnTo>
                    <a:pt x="6060" y="1927"/>
                  </a:lnTo>
                  <a:lnTo>
                    <a:pt x="6286" y="1827"/>
                  </a:lnTo>
                  <a:lnTo>
                    <a:pt x="6536" y="1737"/>
                  </a:lnTo>
                  <a:lnTo>
                    <a:pt x="6812" y="1647"/>
                  </a:lnTo>
                  <a:lnTo>
                    <a:pt x="7137" y="1568"/>
                  </a:lnTo>
                  <a:lnTo>
                    <a:pt x="7488" y="1494"/>
                  </a:lnTo>
                  <a:lnTo>
                    <a:pt x="7888" y="1426"/>
                  </a:lnTo>
                  <a:lnTo>
                    <a:pt x="8289" y="1362"/>
                  </a:lnTo>
                  <a:lnTo>
                    <a:pt x="8740" y="1315"/>
                  </a:lnTo>
                  <a:lnTo>
                    <a:pt x="9215" y="1267"/>
                  </a:lnTo>
                  <a:lnTo>
                    <a:pt x="9691" y="1236"/>
                  </a:lnTo>
                  <a:lnTo>
                    <a:pt x="10192" y="1214"/>
                  </a:lnTo>
                  <a:lnTo>
                    <a:pt x="10743" y="1199"/>
                  </a:lnTo>
                  <a:lnTo>
                    <a:pt x="11319" y="1199"/>
                  </a:lnTo>
                  <a:lnTo>
                    <a:pt x="11594" y="1204"/>
                  </a:lnTo>
                  <a:lnTo>
                    <a:pt x="11870" y="1209"/>
                  </a:lnTo>
                  <a:lnTo>
                    <a:pt x="12420" y="1236"/>
                  </a:lnTo>
                  <a:lnTo>
                    <a:pt x="12946" y="1267"/>
                  </a:lnTo>
                  <a:lnTo>
                    <a:pt x="13447" y="1315"/>
                  </a:lnTo>
                  <a:lnTo>
                    <a:pt x="13923" y="1368"/>
                  </a:lnTo>
                  <a:lnTo>
                    <a:pt x="14374" y="1436"/>
                  </a:lnTo>
                  <a:lnTo>
                    <a:pt x="14774" y="1510"/>
                  </a:lnTo>
                  <a:lnTo>
                    <a:pt x="15150" y="1589"/>
                  </a:lnTo>
                  <a:lnTo>
                    <a:pt x="15500" y="1679"/>
                  </a:lnTo>
                  <a:lnTo>
                    <a:pt x="15776" y="1774"/>
                  </a:lnTo>
                  <a:lnTo>
                    <a:pt x="16026" y="1880"/>
                  </a:lnTo>
                  <a:lnTo>
                    <a:pt x="16226" y="1985"/>
                  </a:lnTo>
                  <a:lnTo>
                    <a:pt x="16352" y="2101"/>
                  </a:lnTo>
                  <a:lnTo>
                    <a:pt x="16452" y="2218"/>
                  </a:lnTo>
                  <a:lnTo>
                    <a:pt x="16477" y="2276"/>
                  </a:lnTo>
                  <a:lnTo>
                    <a:pt x="16477" y="2339"/>
                  </a:lnTo>
                  <a:lnTo>
                    <a:pt x="16477" y="4329"/>
                  </a:lnTo>
                  <a:lnTo>
                    <a:pt x="16502" y="4387"/>
                  </a:lnTo>
                  <a:lnTo>
                    <a:pt x="16527" y="4446"/>
                  </a:lnTo>
                  <a:lnTo>
                    <a:pt x="16602" y="4504"/>
                  </a:lnTo>
                  <a:lnTo>
                    <a:pt x="16677" y="4556"/>
                  </a:lnTo>
                  <a:lnTo>
                    <a:pt x="16777" y="4604"/>
                  </a:lnTo>
                  <a:lnTo>
                    <a:pt x="16903" y="4657"/>
                  </a:lnTo>
                  <a:lnTo>
                    <a:pt x="17053" y="4699"/>
                  </a:lnTo>
                  <a:lnTo>
                    <a:pt x="17228" y="4746"/>
                  </a:lnTo>
                  <a:lnTo>
                    <a:pt x="17403" y="4783"/>
                  </a:lnTo>
                  <a:lnTo>
                    <a:pt x="17604" y="4820"/>
                  </a:lnTo>
                  <a:lnTo>
                    <a:pt x="17804" y="4852"/>
                  </a:lnTo>
                  <a:lnTo>
                    <a:pt x="18029" y="4878"/>
                  </a:lnTo>
                  <a:lnTo>
                    <a:pt x="18280" y="4905"/>
                  </a:lnTo>
                  <a:lnTo>
                    <a:pt x="18530" y="4921"/>
                  </a:lnTo>
                  <a:lnTo>
                    <a:pt x="18806" y="4937"/>
                  </a:lnTo>
                  <a:lnTo>
                    <a:pt x="19056" y="4942"/>
                  </a:lnTo>
                  <a:lnTo>
                    <a:pt x="19381" y="4947"/>
                  </a:lnTo>
                  <a:lnTo>
                    <a:pt x="19682" y="4942"/>
                  </a:lnTo>
                  <a:lnTo>
                    <a:pt x="19982" y="4931"/>
                  </a:lnTo>
                  <a:lnTo>
                    <a:pt x="20258" y="4910"/>
                  </a:lnTo>
                  <a:lnTo>
                    <a:pt x="20533" y="4889"/>
                  </a:lnTo>
                  <a:lnTo>
                    <a:pt x="20784" y="4857"/>
                  </a:lnTo>
                  <a:lnTo>
                    <a:pt x="21034" y="4826"/>
                  </a:lnTo>
                  <a:lnTo>
                    <a:pt x="21259" y="4789"/>
                  </a:lnTo>
                  <a:lnTo>
                    <a:pt x="21460" y="4741"/>
                  </a:lnTo>
                  <a:lnTo>
                    <a:pt x="21635" y="4694"/>
                  </a:lnTo>
                  <a:lnTo>
                    <a:pt x="21785" y="4646"/>
                  </a:lnTo>
                  <a:lnTo>
                    <a:pt x="21910" y="4588"/>
                  </a:lnTo>
                  <a:lnTo>
                    <a:pt x="22036" y="4535"/>
                  </a:lnTo>
                  <a:lnTo>
                    <a:pt x="22111" y="4472"/>
                  </a:lnTo>
                  <a:lnTo>
                    <a:pt x="22161" y="4409"/>
                  </a:lnTo>
                  <a:lnTo>
                    <a:pt x="22161" y="4345"/>
                  </a:lnTo>
                  <a:lnTo>
                    <a:pt x="22161" y="2365"/>
                  </a:lnTo>
                  <a:lnTo>
                    <a:pt x="22161" y="2249"/>
                  </a:lnTo>
                  <a:lnTo>
                    <a:pt x="22111" y="2133"/>
                  </a:lnTo>
                  <a:lnTo>
                    <a:pt x="22036" y="2017"/>
                  </a:lnTo>
                  <a:lnTo>
                    <a:pt x="21960" y="1906"/>
                  </a:lnTo>
                  <a:lnTo>
                    <a:pt x="21835" y="1795"/>
                  </a:lnTo>
                  <a:lnTo>
                    <a:pt x="21685" y="1684"/>
                  </a:lnTo>
                  <a:lnTo>
                    <a:pt x="21535" y="1573"/>
                  </a:lnTo>
                  <a:lnTo>
                    <a:pt x="21334" y="1473"/>
                  </a:lnTo>
                  <a:lnTo>
                    <a:pt x="21134" y="1368"/>
                  </a:lnTo>
                  <a:lnTo>
                    <a:pt x="20884" y="1267"/>
                  </a:lnTo>
                  <a:lnTo>
                    <a:pt x="20633" y="1172"/>
                  </a:lnTo>
                  <a:lnTo>
                    <a:pt x="20358" y="1077"/>
                  </a:lnTo>
                  <a:lnTo>
                    <a:pt x="20083" y="982"/>
                  </a:lnTo>
                  <a:lnTo>
                    <a:pt x="19757" y="892"/>
                  </a:lnTo>
                  <a:lnTo>
                    <a:pt x="19432" y="808"/>
                  </a:lnTo>
                  <a:lnTo>
                    <a:pt x="19081" y="729"/>
                  </a:lnTo>
                  <a:lnTo>
                    <a:pt x="18705" y="650"/>
                  </a:lnTo>
                  <a:lnTo>
                    <a:pt x="18305" y="576"/>
                  </a:lnTo>
                  <a:lnTo>
                    <a:pt x="17904" y="502"/>
                  </a:lnTo>
                  <a:lnTo>
                    <a:pt x="17503" y="438"/>
                  </a:lnTo>
                  <a:lnTo>
                    <a:pt x="17053" y="375"/>
                  </a:lnTo>
                  <a:lnTo>
                    <a:pt x="16627" y="317"/>
                  </a:lnTo>
                  <a:lnTo>
                    <a:pt x="16151" y="264"/>
                  </a:lnTo>
                  <a:lnTo>
                    <a:pt x="15676" y="211"/>
                  </a:lnTo>
                  <a:lnTo>
                    <a:pt x="15200" y="169"/>
                  </a:lnTo>
                  <a:lnTo>
                    <a:pt x="14699" y="127"/>
                  </a:lnTo>
                  <a:lnTo>
                    <a:pt x="14198" y="95"/>
                  </a:lnTo>
                  <a:lnTo>
                    <a:pt x="13672" y="64"/>
                  </a:lnTo>
                  <a:lnTo>
                    <a:pt x="13147" y="42"/>
                  </a:lnTo>
                  <a:lnTo>
                    <a:pt x="12596" y="21"/>
                  </a:lnTo>
                  <a:lnTo>
                    <a:pt x="12045" y="11"/>
                  </a:lnTo>
                  <a:lnTo>
                    <a:pt x="11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1821136" y="3138025"/>
              <a:ext cx="98653" cy="81600"/>
            </a:xfrm>
            <a:custGeom>
              <a:avLst/>
              <a:gdLst/>
              <a:ahLst/>
              <a:cxnLst/>
              <a:rect l="l" t="t" r="r" b="b"/>
              <a:pathLst>
                <a:path w="15475" h="3264" extrusionOk="0">
                  <a:moveTo>
                    <a:pt x="12470" y="0"/>
                  </a:moveTo>
                  <a:lnTo>
                    <a:pt x="11719" y="6"/>
                  </a:lnTo>
                  <a:lnTo>
                    <a:pt x="10943" y="16"/>
                  </a:lnTo>
                  <a:lnTo>
                    <a:pt x="10091" y="43"/>
                  </a:lnTo>
                  <a:lnTo>
                    <a:pt x="9215" y="74"/>
                  </a:lnTo>
                  <a:lnTo>
                    <a:pt x="8314" y="117"/>
                  </a:lnTo>
                  <a:lnTo>
                    <a:pt x="7663" y="154"/>
                  </a:lnTo>
                  <a:lnTo>
                    <a:pt x="7012" y="201"/>
                  </a:lnTo>
                  <a:lnTo>
                    <a:pt x="6361" y="254"/>
                  </a:lnTo>
                  <a:lnTo>
                    <a:pt x="5710" y="312"/>
                  </a:lnTo>
                  <a:lnTo>
                    <a:pt x="5059" y="381"/>
                  </a:lnTo>
                  <a:lnTo>
                    <a:pt x="4408" y="455"/>
                  </a:lnTo>
                  <a:lnTo>
                    <a:pt x="3782" y="544"/>
                  </a:lnTo>
                  <a:lnTo>
                    <a:pt x="3156" y="639"/>
                  </a:lnTo>
                  <a:lnTo>
                    <a:pt x="2530" y="745"/>
                  </a:lnTo>
                  <a:lnTo>
                    <a:pt x="1954" y="866"/>
                  </a:lnTo>
                  <a:lnTo>
                    <a:pt x="1528" y="961"/>
                  </a:lnTo>
                  <a:lnTo>
                    <a:pt x="1152" y="1067"/>
                  </a:lnTo>
                  <a:lnTo>
                    <a:pt x="827" y="1178"/>
                  </a:lnTo>
                  <a:lnTo>
                    <a:pt x="551" y="1289"/>
                  </a:lnTo>
                  <a:lnTo>
                    <a:pt x="351" y="1410"/>
                  </a:lnTo>
                  <a:lnTo>
                    <a:pt x="176" y="1532"/>
                  </a:lnTo>
                  <a:lnTo>
                    <a:pt x="76" y="1653"/>
                  </a:lnTo>
                  <a:lnTo>
                    <a:pt x="1" y="1774"/>
                  </a:lnTo>
                  <a:lnTo>
                    <a:pt x="1" y="1901"/>
                  </a:lnTo>
                  <a:lnTo>
                    <a:pt x="51" y="2023"/>
                  </a:lnTo>
                  <a:lnTo>
                    <a:pt x="126" y="2149"/>
                  </a:lnTo>
                  <a:lnTo>
                    <a:pt x="276" y="2271"/>
                  </a:lnTo>
                  <a:lnTo>
                    <a:pt x="476" y="2387"/>
                  </a:lnTo>
                  <a:lnTo>
                    <a:pt x="727" y="2503"/>
                  </a:lnTo>
                  <a:lnTo>
                    <a:pt x="1027" y="2614"/>
                  </a:lnTo>
                  <a:lnTo>
                    <a:pt x="1403" y="2719"/>
                  </a:lnTo>
                  <a:lnTo>
                    <a:pt x="1653" y="2788"/>
                  </a:lnTo>
                  <a:lnTo>
                    <a:pt x="1954" y="2851"/>
                  </a:lnTo>
                  <a:lnTo>
                    <a:pt x="2254" y="2910"/>
                  </a:lnTo>
                  <a:lnTo>
                    <a:pt x="2580" y="2968"/>
                  </a:lnTo>
                  <a:lnTo>
                    <a:pt x="3080" y="3041"/>
                  </a:lnTo>
                  <a:lnTo>
                    <a:pt x="3606" y="3105"/>
                  </a:lnTo>
                  <a:lnTo>
                    <a:pt x="4157" y="3158"/>
                  </a:lnTo>
                  <a:lnTo>
                    <a:pt x="4708" y="3200"/>
                  </a:lnTo>
                  <a:lnTo>
                    <a:pt x="5284" y="3232"/>
                  </a:lnTo>
                  <a:lnTo>
                    <a:pt x="5860" y="3253"/>
                  </a:lnTo>
                  <a:lnTo>
                    <a:pt x="6461" y="3263"/>
                  </a:lnTo>
                  <a:lnTo>
                    <a:pt x="7037" y="3258"/>
                  </a:lnTo>
                  <a:lnTo>
                    <a:pt x="7638" y="3247"/>
                  </a:lnTo>
                  <a:lnTo>
                    <a:pt x="8213" y="3226"/>
                  </a:lnTo>
                  <a:lnTo>
                    <a:pt x="8789" y="3189"/>
                  </a:lnTo>
                  <a:lnTo>
                    <a:pt x="9340" y="3142"/>
                  </a:lnTo>
                  <a:lnTo>
                    <a:pt x="9891" y="3089"/>
                  </a:lnTo>
                  <a:lnTo>
                    <a:pt x="10417" y="3020"/>
                  </a:lnTo>
                  <a:lnTo>
                    <a:pt x="10893" y="2941"/>
                  </a:lnTo>
                  <a:lnTo>
                    <a:pt x="11368" y="2851"/>
                  </a:lnTo>
                  <a:lnTo>
                    <a:pt x="11919" y="2725"/>
                  </a:lnTo>
                  <a:lnTo>
                    <a:pt x="12420" y="2598"/>
                  </a:lnTo>
                  <a:lnTo>
                    <a:pt x="12896" y="2466"/>
                  </a:lnTo>
                  <a:lnTo>
                    <a:pt x="13297" y="2329"/>
                  </a:lnTo>
                  <a:lnTo>
                    <a:pt x="13672" y="2197"/>
                  </a:lnTo>
                  <a:lnTo>
                    <a:pt x="13998" y="2059"/>
                  </a:lnTo>
                  <a:lnTo>
                    <a:pt x="14273" y="1917"/>
                  </a:lnTo>
                  <a:lnTo>
                    <a:pt x="14523" y="1780"/>
                  </a:lnTo>
                  <a:lnTo>
                    <a:pt x="14724" y="1642"/>
                  </a:lnTo>
                  <a:lnTo>
                    <a:pt x="14924" y="1510"/>
                  </a:lnTo>
                  <a:lnTo>
                    <a:pt x="15124" y="1320"/>
                  </a:lnTo>
                  <a:lnTo>
                    <a:pt x="15275" y="1136"/>
                  </a:lnTo>
                  <a:lnTo>
                    <a:pt x="15375" y="956"/>
                  </a:lnTo>
                  <a:lnTo>
                    <a:pt x="15450" y="787"/>
                  </a:lnTo>
                  <a:lnTo>
                    <a:pt x="15475" y="634"/>
                  </a:lnTo>
                  <a:lnTo>
                    <a:pt x="15475" y="491"/>
                  </a:lnTo>
                  <a:lnTo>
                    <a:pt x="15450" y="365"/>
                  </a:lnTo>
                  <a:lnTo>
                    <a:pt x="15425" y="259"/>
                  </a:lnTo>
                  <a:lnTo>
                    <a:pt x="15325" y="96"/>
                  </a:lnTo>
                  <a:lnTo>
                    <a:pt x="15300" y="37"/>
                  </a:lnTo>
                  <a:lnTo>
                    <a:pt x="15024" y="27"/>
                  </a:lnTo>
                  <a:lnTo>
                    <a:pt x="14248" y="11"/>
                  </a:lnTo>
                  <a:lnTo>
                    <a:pt x="13722" y="6"/>
                  </a:lnTo>
                  <a:lnTo>
                    <a:pt x="13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1850028" y="3138025"/>
              <a:ext cx="69762" cy="81600"/>
            </a:xfrm>
            <a:custGeom>
              <a:avLst/>
              <a:gdLst/>
              <a:ahLst/>
              <a:cxnLst/>
              <a:rect l="l" t="t" r="r" b="b"/>
              <a:pathLst>
                <a:path w="10943" h="3264" extrusionOk="0">
                  <a:moveTo>
                    <a:pt x="8164" y="0"/>
                  </a:moveTo>
                  <a:lnTo>
                    <a:pt x="7187" y="6"/>
                  </a:lnTo>
                  <a:lnTo>
                    <a:pt x="6661" y="16"/>
                  </a:lnTo>
                  <a:lnTo>
                    <a:pt x="6110" y="27"/>
                  </a:lnTo>
                  <a:lnTo>
                    <a:pt x="6486" y="37"/>
                  </a:lnTo>
                  <a:lnTo>
                    <a:pt x="6536" y="96"/>
                  </a:lnTo>
                  <a:lnTo>
                    <a:pt x="6611" y="259"/>
                  </a:lnTo>
                  <a:lnTo>
                    <a:pt x="6661" y="365"/>
                  </a:lnTo>
                  <a:lnTo>
                    <a:pt x="6661" y="491"/>
                  </a:lnTo>
                  <a:lnTo>
                    <a:pt x="6661" y="634"/>
                  </a:lnTo>
                  <a:lnTo>
                    <a:pt x="6636" y="787"/>
                  </a:lnTo>
                  <a:lnTo>
                    <a:pt x="6586" y="956"/>
                  </a:lnTo>
                  <a:lnTo>
                    <a:pt x="6486" y="1136"/>
                  </a:lnTo>
                  <a:lnTo>
                    <a:pt x="6336" y="1320"/>
                  </a:lnTo>
                  <a:lnTo>
                    <a:pt x="6110" y="1510"/>
                  </a:lnTo>
                  <a:lnTo>
                    <a:pt x="5935" y="1642"/>
                  </a:lnTo>
                  <a:lnTo>
                    <a:pt x="5735" y="1780"/>
                  </a:lnTo>
                  <a:lnTo>
                    <a:pt x="5484" y="1917"/>
                  </a:lnTo>
                  <a:lnTo>
                    <a:pt x="5184" y="2059"/>
                  </a:lnTo>
                  <a:lnTo>
                    <a:pt x="4858" y="2197"/>
                  </a:lnTo>
                  <a:lnTo>
                    <a:pt x="4508" y="2329"/>
                  </a:lnTo>
                  <a:lnTo>
                    <a:pt x="4082" y="2466"/>
                  </a:lnTo>
                  <a:lnTo>
                    <a:pt x="3631" y="2598"/>
                  </a:lnTo>
                  <a:lnTo>
                    <a:pt x="3131" y="2725"/>
                  </a:lnTo>
                  <a:lnTo>
                    <a:pt x="2580" y="2851"/>
                  </a:lnTo>
                  <a:lnTo>
                    <a:pt x="2279" y="2910"/>
                  </a:lnTo>
                  <a:lnTo>
                    <a:pt x="1979" y="2962"/>
                  </a:lnTo>
                  <a:lnTo>
                    <a:pt x="1678" y="3010"/>
                  </a:lnTo>
                  <a:lnTo>
                    <a:pt x="1353" y="3052"/>
                  </a:lnTo>
                  <a:lnTo>
                    <a:pt x="1027" y="3094"/>
                  </a:lnTo>
                  <a:lnTo>
                    <a:pt x="677" y="3131"/>
                  </a:lnTo>
                  <a:lnTo>
                    <a:pt x="351" y="3163"/>
                  </a:lnTo>
                  <a:lnTo>
                    <a:pt x="1" y="3189"/>
                  </a:lnTo>
                  <a:lnTo>
                    <a:pt x="426" y="3216"/>
                  </a:lnTo>
                  <a:lnTo>
                    <a:pt x="877" y="3237"/>
                  </a:lnTo>
                  <a:lnTo>
                    <a:pt x="1328" y="3253"/>
                  </a:lnTo>
                  <a:lnTo>
                    <a:pt x="1779" y="3263"/>
                  </a:lnTo>
                  <a:lnTo>
                    <a:pt x="2229" y="3263"/>
                  </a:lnTo>
                  <a:lnTo>
                    <a:pt x="2680" y="3258"/>
                  </a:lnTo>
                  <a:lnTo>
                    <a:pt x="3131" y="3247"/>
                  </a:lnTo>
                  <a:lnTo>
                    <a:pt x="3581" y="3226"/>
                  </a:lnTo>
                  <a:lnTo>
                    <a:pt x="4032" y="3205"/>
                  </a:lnTo>
                  <a:lnTo>
                    <a:pt x="4458" y="3173"/>
                  </a:lnTo>
                  <a:lnTo>
                    <a:pt x="4883" y="3137"/>
                  </a:lnTo>
                  <a:lnTo>
                    <a:pt x="5309" y="3094"/>
                  </a:lnTo>
                  <a:lnTo>
                    <a:pt x="5710" y="3041"/>
                  </a:lnTo>
                  <a:lnTo>
                    <a:pt x="6110" y="2983"/>
                  </a:lnTo>
                  <a:lnTo>
                    <a:pt x="6486" y="2920"/>
                  </a:lnTo>
                  <a:lnTo>
                    <a:pt x="6836" y="2851"/>
                  </a:lnTo>
                  <a:lnTo>
                    <a:pt x="7387" y="2725"/>
                  </a:lnTo>
                  <a:lnTo>
                    <a:pt x="7913" y="2598"/>
                  </a:lnTo>
                  <a:lnTo>
                    <a:pt x="8364" y="2466"/>
                  </a:lnTo>
                  <a:lnTo>
                    <a:pt x="8765" y="2329"/>
                  </a:lnTo>
                  <a:lnTo>
                    <a:pt x="9140" y="2197"/>
                  </a:lnTo>
                  <a:lnTo>
                    <a:pt x="9466" y="2059"/>
                  </a:lnTo>
                  <a:lnTo>
                    <a:pt x="9741" y="1917"/>
                  </a:lnTo>
                  <a:lnTo>
                    <a:pt x="9991" y="1780"/>
                  </a:lnTo>
                  <a:lnTo>
                    <a:pt x="10192" y="1642"/>
                  </a:lnTo>
                  <a:lnTo>
                    <a:pt x="10392" y="1510"/>
                  </a:lnTo>
                  <a:lnTo>
                    <a:pt x="10592" y="1320"/>
                  </a:lnTo>
                  <a:lnTo>
                    <a:pt x="10743" y="1136"/>
                  </a:lnTo>
                  <a:lnTo>
                    <a:pt x="10843" y="956"/>
                  </a:lnTo>
                  <a:lnTo>
                    <a:pt x="10918" y="787"/>
                  </a:lnTo>
                  <a:lnTo>
                    <a:pt x="10943" y="634"/>
                  </a:lnTo>
                  <a:lnTo>
                    <a:pt x="10943" y="491"/>
                  </a:lnTo>
                  <a:lnTo>
                    <a:pt x="10918" y="365"/>
                  </a:lnTo>
                  <a:lnTo>
                    <a:pt x="10893" y="259"/>
                  </a:lnTo>
                  <a:lnTo>
                    <a:pt x="10793" y="96"/>
                  </a:lnTo>
                  <a:lnTo>
                    <a:pt x="10768" y="37"/>
                  </a:lnTo>
                  <a:lnTo>
                    <a:pt x="10492" y="27"/>
                  </a:lnTo>
                  <a:lnTo>
                    <a:pt x="9716" y="11"/>
                  </a:lnTo>
                  <a:lnTo>
                    <a:pt x="90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1695670" y="3138025"/>
              <a:ext cx="98653" cy="81600"/>
            </a:xfrm>
            <a:custGeom>
              <a:avLst/>
              <a:gdLst/>
              <a:ahLst/>
              <a:cxnLst/>
              <a:rect l="l" t="t" r="r" b="b"/>
              <a:pathLst>
                <a:path w="15475" h="3264" extrusionOk="0">
                  <a:moveTo>
                    <a:pt x="2354" y="0"/>
                  </a:moveTo>
                  <a:lnTo>
                    <a:pt x="1753" y="6"/>
                  </a:lnTo>
                  <a:lnTo>
                    <a:pt x="1228" y="11"/>
                  </a:lnTo>
                  <a:lnTo>
                    <a:pt x="451" y="27"/>
                  </a:lnTo>
                  <a:lnTo>
                    <a:pt x="176" y="37"/>
                  </a:lnTo>
                  <a:lnTo>
                    <a:pt x="151" y="96"/>
                  </a:lnTo>
                  <a:lnTo>
                    <a:pt x="51" y="259"/>
                  </a:lnTo>
                  <a:lnTo>
                    <a:pt x="26" y="365"/>
                  </a:lnTo>
                  <a:lnTo>
                    <a:pt x="1" y="491"/>
                  </a:lnTo>
                  <a:lnTo>
                    <a:pt x="1" y="634"/>
                  </a:lnTo>
                  <a:lnTo>
                    <a:pt x="26" y="787"/>
                  </a:lnTo>
                  <a:lnTo>
                    <a:pt x="101" y="956"/>
                  </a:lnTo>
                  <a:lnTo>
                    <a:pt x="201" y="1136"/>
                  </a:lnTo>
                  <a:lnTo>
                    <a:pt x="351" y="1320"/>
                  </a:lnTo>
                  <a:lnTo>
                    <a:pt x="551" y="1510"/>
                  </a:lnTo>
                  <a:lnTo>
                    <a:pt x="752" y="1642"/>
                  </a:lnTo>
                  <a:lnTo>
                    <a:pt x="952" y="1780"/>
                  </a:lnTo>
                  <a:lnTo>
                    <a:pt x="1202" y="1917"/>
                  </a:lnTo>
                  <a:lnTo>
                    <a:pt x="1478" y="2059"/>
                  </a:lnTo>
                  <a:lnTo>
                    <a:pt x="1803" y="2197"/>
                  </a:lnTo>
                  <a:lnTo>
                    <a:pt x="2179" y="2329"/>
                  </a:lnTo>
                  <a:lnTo>
                    <a:pt x="2580" y="2466"/>
                  </a:lnTo>
                  <a:lnTo>
                    <a:pt x="3055" y="2598"/>
                  </a:lnTo>
                  <a:lnTo>
                    <a:pt x="3556" y="2725"/>
                  </a:lnTo>
                  <a:lnTo>
                    <a:pt x="4107" y="2851"/>
                  </a:lnTo>
                  <a:lnTo>
                    <a:pt x="4583" y="2941"/>
                  </a:lnTo>
                  <a:lnTo>
                    <a:pt x="5059" y="3020"/>
                  </a:lnTo>
                  <a:lnTo>
                    <a:pt x="5584" y="3089"/>
                  </a:lnTo>
                  <a:lnTo>
                    <a:pt x="6135" y="3142"/>
                  </a:lnTo>
                  <a:lnTo>
                    <a:pt x="6686" y="3189"/>
                  </a:lnTo>
                  <a:lnTo>
                    <a:pt x="7262" y="3226"/>
                  </a:lnTo>
                  <a:lnTo>
                    <a:pt x="7838" y="3247"/>
                  </a:lnTo>
                  <a:lnTo>
                    <a:pt x="8439" y="3258"/>
                  </a:lnTo>
                  <a:lnTo>
                    <a:pt x="9015" y="3263"/>
                  </a:lnTo>
                  <a:lnTo>
                    <a:pt x="9616" y="3253"/>
                  </a:lnTo>
                  <a:lnTo>
                    <a:pt x="10192" y="3232"/>
                  </a:lnTo>
                  <a:lnTo>
                    <a:pt x="10768" y="3200"/>
                  </a:lnTo>
                  <a:lnTo>
                    <a:pt x="11343" y="3158"/>
                  </a:lnTo>
                  <a:lnTo>
                    <a:pt x="11869" y="3105"/>
                  </a:lnTo>
                  <a:lnTo>
                    <a:pt x="12395" y="3041"/>
                  </a:lnTo>
                  <a:lnTo>
                    <a:pt x="12921" y="2968"/>
                  </a:lnTo>
                  <a:lnTo>
                    <a:pt x="13221" y="2910"/>
                  </a:lnTo>
                  <a:lnTo>
                    <a:pt x="13522" y="2851"/>
                  </a:lnTo>
                  <a:lnTo>
                    <a:pt x="13822" y="2788"/>
                  </a:lnTo>
                  <a:lnTo>
                    <a:pt x="14073" y="2719"/>
                  </a:lnTo>
                  <a:lnTo>
                    <a:pt x="14448" y="2614"/>
                  </a:lnTo>
                  <a:lnTo>
                    <a:pt x="14749" y="2503"/>
                  </a:lnTo>
                  <a:lnTo>
                    <a:pt x="14999" y="2387"/>
                  </a:lnTo>
                  <a:lnTo>
                    <a:pt x="15200" y="2271"/>
                  </a:lnTo>
                  <a:lnTo>
                    <a:pt x="15350" y="2149"/>
                  </a:lnTo>
                  <a:lnTo>
                    <a:pt x="15425" y="2023"/>
                  </a:lnTo>
                  <a:lnTo>
                    <a:pt x="15475" y="1901"/>
                  </a:lnTo>
                  <a:lnTo>
                    <a:pt x="15475" y="1774"/>
                  </a:lnTo>
                  <a:lnTo>
                    <a:pt x="15400" y="1653"/>
                  </a:lnTo>
                  <a:lnTo>
                    <a:pt x="15300" y="1532"/>
                  </a:lnTo>
                  <a:lnTo>
                    <a:pt x="15124" y="1410"/>
                  </a:lnTo>
                  <a:lnTo>
                    <a:pt x="14924" y="1289"/>
                  </a:lnTo>
                  <a:lnTo>
                    <a:pt x="14649" y="1178"/>
                  </a:lnTo>
                  <a:lnTo>
                    <a:pt x="14323" y="1067"/>
                  </a:lnTo>
                  <a:lnTo>
                    <a:pt x="13948" y="961"/>
                  </a:lnTo>
                  <a:lnTo>
                    <a:pt x="13522" y="866"/>
                  </a:lnTo>
                  <a:lnTo>
                    <a:pt x="12946" y="745"/>
                  </a:lnTo>
                  <a:lnTo>
                    <a:pt x="12320" y="639"/>
                  </a:lnTo>
                  <a:lnTo>
                    <a:pt x="11694" y="544"/>
                  </a:lnTo>
                  <a:lnTo>
                    <a:pt x="11068" y="455"/>
                  </a:lnTo>
                  <a:lnTo>
                    <a:pt x="10417" y="381"/>
                  </a:lnTo>
                  <a:lnTo>
                    <a:pt x="9766" y="312"/>
                  </a:lnTo>
                  <a:lnTo>
                    <a:pt x="9115" y="254"/>
                  </a:lnTo>
                  <a:lnTo>
                    <a:pt x="8464" y="201"/>
                  </a:lnTo>
                  <a:lnTo>
                    <a:pt x="7813" y="154"/>
                  </a:lnTo>
                  <a:lnTo>
                    <a:pt x="7162" y="117"/>
                  </a:lnTo>
                  <a:lnTo>
                    <a:pt x="6260" y="74"/>
                  </a:lnTo>
                  <a:lnTo>
                    <a:pt x="5384" y="43"/>
                  </a:lnTo>
                  <a:lnTo>
                    <a:pt x="4533" y="16"/>
                  </a:lnTo>
                  <a:lnTo>
                    <a:pt x="3756" y="6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1699183" y="3138025"/>
              <a:ext cx="95140" cy="81600"/>
            </a:xfrm>
            <a:custGeom>
              <a:avLst/>
              <a:gdLst/>
              <a:ahLst/>
              <a:cxnLst/>
              <a:rect l="l" t="t" r="r" b="b"/>
              <a:pathLst>
                <a:path w="14924" h="3264" extrusionOk="0">
                  <a:moveTo>
                    <a:pt x="1803" y="0"/>
                  </a:moveTo>
                  <a:lnTo>
                    <a:pt x="1202" y="6"/>
                  </a:lnTo>
                  <a:lnTo>
                    <a:pt x="677" y="11"/>
                  </a:lnTo>
                  <a:lnTo>
                    <a:pt x="0" y="27"/>
                  </a:lnTo>
                  <a:lnTo>
                    <a:pt x="576" y="43"/>
                  </a:lnTo>
                  <a:lnTo>
                    <a:pt x="1152" y="59"/>
                  </a:lnTo>
                  <a:lnTo>
                    <a:pt x="1753" y="85"/>
                  </a:lnTo>
                  <a:lnTo>
                    <a:pt x="2354" y="117"/>
                  </a:lnTo>
                  <a:lnTo>
                    <a:pt x="3005" y="154"/>
                  </a:lnTo>
                  <a:lnTo>
                    <a:pt x="3631" y="201"/>
                  </a:lnTo>
                  <a:lnTo>
                    <a:pt x="4307" y="254"/>
                  </a:lnTo>
                  <a:lnTo>
                    <a:pt x="4958" y="312"/>
                  </a:lnTo>
                  <a:lnTo>
                    <a:pt x="5609" y="381"/>
                  </a:lnTo>
                  <a:lnTo>
                    <a:pt x="6235" y="455"/>
                  </a:lnTo>
                  <a:lnTo>
                    <a:pt x="6886" y="544"/>
                  </a:lnTo>
                  <a:lnTo>
                    <a:pt x="7512" y="639"/>
                  </a:lnTo>
                  <a:lnTo>
                    <a:pt x="8113" y="745"/>
                  </a:lnTo>
                  <a:lnTo>
                    <a:pt x="8714" y="866"/>
                  </a:lnTo>
                  <a:lnTo>
                    <a:pt x="9140" y="961"/>
                  </a:lnTo>
                  <a:lnTo>
                    <a:pt x="9515" y="1067"/>
                  </a:lnTo>
                  <a:lnTo>
                    <a:pt x="9841" y="1178"/>
                  </a:lnTo>
                  <a:lnTo>
                    <a:pt x="10091" y="1289"/>
                  </a:lnTo>
                  <a:lnTo>
                    <a:pt x="10317" y="1410"/>
                  </a:lnTo>
                  <a:lnTo>
                    <a:pt x="10492" y="1532"/>
                  </a:lnTo>
                  <a:lnTo>
                    <a:pt x="10592" y="1653"/>
                  </a:lnTo>
                  <a:lnTo>
                    <a:pt x="10667" y="1774"/>
                  </a:lnTo>
                  <a:lnTo>
                    <a:pt x="10667" y="1901"/>
                  </a:lnTo>
                  <a:lnTo>
                    <a:pt x="10617" y="2023"/>
                  </a:lnTo>
                  <a:lnTo>
                    <a:pt x="10517" y="2149"/>
                  </a:lnTo>
                  <a:lnTo>
                    <a:pt x="10367" y="2271"/>
                  </a:lnTo>
                  <a:lnTo>
                    <a:pt x="10166" y="2387"/>
                  </a:lnTo>
                  <a:lnTo>
                    <a:pt x="9916" y="2503"/>
                  </a:lnTo>
                  <a:lnTo>
                    <a:pt x="9616" y="2614"/>
                  </a:lnTo>
                  <a:lnTo>
                    <a:pt x="9265" y="2719"/>
                  </a:lnTo>
                  <a:lnTo>
                    <a:pt x="8990" y="2788"/>
                  </a:lnTo>
                  <a:lnTo>
                    <a:pt x="8714" y="2851"/>
                  </a:lnTo>
                  <a:lnTo>
                    <a:pt x="8414" y="2910"/>
                  </a:lnTo>
                  <a:lnTo>
                    <a:pt x="8088" y="2968"/>
                  </a:lnTo>
                  <a:lnTo>
                    <a:pt x="7637" y="3036"/>
                  </a:lnTo>
                  <a:lnTo>
                    <a:pt x="7162" y="3094"/>
                  </a:lnTo>
                  <a:lnTo>
                    <a:pt x="6661" y="3147"/>
                  </a:lnTo>
                  <a:lnTo>
                    <a:pt x="6135" y="3189"/>
                  </a:lnTo>
                  <a:lnTo>
                    <a:pt x="6536" y="3216"/>
                  </a:lnTo>
                  <a:lnTo>
                    <a:pt x="6936" y="3232"/>
                  </a:lnTo>
                  <a:lnTo>
                    <a:pt x="7337" y="3247"/>
                  </a:lnTo>
                  <a:lnTo>
                    <a:pt x="7738" y="3258"/>
                  </a:lnTo>
                  <a:lnTo>
                    <a:pt x="8138" y="3263"/>
                  </a:lnTo>
                  <a:lnTo>
                    <a:pt x="8539" y="3263"/>
                  </a:lnTo>
                  <a:lnTo>
                    <a:pt x="8940" y="3258"/>
                  </a:lnTo>
                  <a:lnTo>
                    <a:pt x="9340" y="3242"/>
                  </a:lnTo>
                  <a:lnTo>
                    <a:pt x="9741" y="3226"/>
                  </a:lnTo>
                  <a:lnTo>
                    <a:pt x="10141" y="3205"/>
                  </a:lnTo>
                  <a:lnTo>
                    <a:pt x="10542" y="3179"/>
                  </a:lnTo>
                  <a:lnTo>
                    <a:pt x="10918" y="3147"/>
                  </a:lnTo>
                  <a:lnTo>
                    <a:pt x="11293" y="3110"/>
                  </a:lnTo>
                  <a:lnTo>
                    <a:pt x="11669" y="3068"/>
                  </a:lnTo>
                  <a:lnTo>
                    <a:pt x="12019" y="3020"/>
                  </a:lnTo>
                  <a:lnTo>
                    <a:pt x="12345" y="2968"/>
                  </a:lnTo>
                  <a:lnTo>
                    <a:pt x="12670" y="2910"/>
                  </a:lnTo>
                  <a:lnTo>
                    <a:pt x="12971" y="2851"/>
                  </a:lnTo>
                  <a:lnTo>
                    <a:pt x="13271" y="2788"/>
                  </a:lnTo>
                  <a:lnTo>
                    <a:pt x="13522" y="2719"/>
                  </a:lnTo>
                  <a:lnTo>
                    <a:pt x="13897" y="2614"/>
                  </a:lnTo>
                  <a:lnTo>
                    <a:pt x="14198" y="2503"/>
                  </a:lnTo>
                  <a:lnTo>
                    <a:pt x="14448" y="2387"/>
                  </a:lnTo>
                  <a:lnTo>
                    <a:pt x="14649" y="2271"/>
                  </a:lnTo>
                  <a:lnTo>
                    <a:pt x="14799" y="2149"/>
                  </a:lnTo>
                  <a:lnTo>
                    <a:pt x="14874" y="2023"/>
                  </a:lnTo>
                  <a:lnTo>
                    <a:pt x="14924" y="1901"/>
                  </a:lnTo>
                  <a:lnTo>
                    <a:pt x="14924" y="1774"/>
                  </a:lnTo>
                  <a:lnTo>
                    <a:pt x="14849" y="1653"/>
                  </a:lnTo>
                  <a:lnTo>
                    <a:pt x="14749" y="1532"/>
                  </a:lnTo>
                  <a:lnTo>
                    <a:pt x="14573" y="1410"/>
                  </a:lnTo>
                  <a:lnTo>
                    <a:pt x="14373" y="1289"/>
                  </a:lnTo>
                  <a:lnTo>
                    <a:pt x="14098" y="1178"/>
                  </a:lnTo>
                  <a:lnTo>
                    <a:pt x="13772" y="1067"/>
                  </a:lnTo>
                  <a:lnTo>
                    <a:pt x="13397" y="961"/>
                  </a:lnTo>
                  <a:lnTo>
                    <a:pt x="12971" y="866"/>
                  </a:lnTo>
                  <a:lnTo>
                    <a:pt x="12395" y="745"/>
                  </a:lnTo>
                  <a:lnTo>
                    <a:pt x="11769" y="639"/>
                  </a:lnTo>
                  <a:lnTo>
                    <a:pt x="11143" y="544"/>
                  </a:lnTo>
                  <a:lnTo>
                    <a:pt x="10517" y="455"/>
                  </a:lnTo>
                  <a:lnTo>
                    <a:pt x="9866" y="381"/>
                  </a:lnTo>
                  <a:lnTo>
                    <a:pt x="9215" y="312"/>
                  </a:lnTo>
                  <a:lnTo>
                    <a:pt x="8564" y="254"/>
                  </a:lnTo>
                  <a:lnTo>
                    <a:pt x="7913" y="201"/>
                  </a:lnTo>
                  <a:lnTo>
                    <a:pt x="7262" y="154"/>
                  </a:lnTo>
                  <a:lnTo>
                    <a:pt x="6611" y="117"/>
                  </a:lnTo>
                  <a:lnTo>
                    <a:pt x="5709" y="74"/>
                  </a:lnTo>
                  <a:lnTo>
                    <a:pt x="4833" y="43"/>
                  </a:lnTo>
                  <a:lnTo>
                    <a:pt x="3982" y="16"/>
                  </a:lnTo>
                  <a:lnTo>
                    <a:pt x="3205" y="6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1641400" y="2940300"/>
              <a:ext cx="348470" cy="383450"/>
            </a:xfrm>
            <a:custGeom>
              <a:avLst/>
              <a:gdLst/>
              <a:ahLst/>
              <a:cxnLst/>
              <a:rect l="l" t="t" r="r" b="b"/>
              <a:pathLst>
                <a:path w="54662" h="15338" extrusionOk="0">
                  <a:moveTo>
                    <a:pt x="26216" y="1643"/>
                  </a:moveTo>
                  <a:lnTo>
                    <a:pt x="26667" y="1653"/>
                  </a:lnTo>
                  <a:lnTo>
                    <a:pt x="27118" y="1669"/>
                  </a:lnTo>
                  <a:lnTo>
                    <a:pt x="27544" y="1695"/>
                  </a:lnTo>
                  <a:lnTo>
                    <a:pt x="27969" y="1732"/>
                  </a:lnTo>
                  <a:lnTo>
                    <a:pt x="28345" y="1775"/>
                  </a:lnTo>
                  <a:lnTo>
                    <a:pt x="28695" y="1827"/>
                  </a:lnTo>
                  <a:lnTo>
                    <a:pt x="29046" y="1891"/>
                  </a:lnTo>
                  <a:lnTo>
                    <a:pt x="29346" y="1954"/>
                  </a:lnTo>
                  <a:lnTo>
                    <a:pt x="29622" y="2028"/>
                  </a:lnTo>
                  <a:lnTo>
                    <a:pt x="29847" y="2102"/>
                  </a:lnTo>
                  <a:lnTo>
                    <a:pt x="30047" y="2186"/>
                  </a:lnTo>
                  <a:lnTo>
                    <a:pt x="30198" y="2276"/>
                  </a:lnTo>
                  <a:lnTo>
                    <a:pt x="30323" y="2366"/>
                  </a:lnTo>
                  <a:lnTo>
                    <a:pt x="30398" y="2461"/>
                  </a:lnTo>
                  <a:lnTo>
                    <a:pt x="30423" y="2556"/>
                  </a:lnTo>
                  <a:lnTo>
                    <a:pt x="30423" y="3142"/>
                  </a:lnTo>
                  <a:lnTo>
                    <a:pt x="21759" y="3142"/>
                  </a:lnTo>
                  <a:lnTo>
                    <a:pt x="21759" y="2577"/>
                  </a:lnTo>
                  <a:lnTo>
                    <a:pt x="21759" y="2487"/>
                  </a:lnTo>
                  <a:lnTo>
                    <a:pt x="21835" y="2398"/>
                  </a:lnTo>
                  <a:lnTo>
                    <a:pt x="21935" y="2313"/>
                  </a:lnTo>
                  <a:lnTo>
                    <a:pt x="22060" y="2234"/>
                  </a:lnTo>
                  <a:lnTo>
                    <a:pt x="22210" y="2155"/>
                  </a:lnTo>
                  <a:lnTo>
                    <a:pt x="22410" y="2081"/>
                  </a:lnTo>
                  <a:lnTo>
                    <a:pt x="22636" y="2007"/>
                  </a:lnTo>
                  <a:lnTo>
                    <a:pt x="22886" y="1944"/>
                  </a:lnTo>
                  <a:lnTo>
                    <a:pt x="23187" y="1886"/>
                  </a:lnTo>
                  <a:lnTo>
                    <a:pt x="23487" y="1827"/>
                  </a:lnTo>
                  <a:lnTo>
                    <a:pt x="23813" y="1780"/>
                  </a:lnTo>
                  <a:lnTo>
                    <a:pt x="24163" y="1738"/>
                  </a:lnTo>
                  <a:lnTo>
                    <a:pt x="24539" y="1706"/>
                  </a:lnTo>
                  <a:lnTo>
                    <a:pt x="24914" y="1674"/>
                  </a:lnTo>
                  <a:lnTo>
                    <a:pt x="25340" y="1659"/>
                  </a:lnTo>
                  <a:lnTo>
                    <a:pt x="25741" y="1648"/>
                  </a:lnTo>
                  <a:lnTo>
                    <a:pt x="26216" y="1643"/>
                  </a:lnTo>
                  <a:close/>
                  <a:moveTo>
                    <a:pt x="25716" y="1"/>
                  </a:moveTo>
                  <a:lnTo>
                    <a:pt x="25015" y="6"/>
                  </a:lnTo>
                  <a:lnTo>
                    <a:pt x="24313" y="22"/>
                  </a:lnTo>
                  <a:lnTo>
                    <a:pt x="23587" y="48"/>
                  </a:lnTo>
                  <a:lnTo>
                    <a:pt x="22886" y="85"/>
                  </a:lnTo>
                  <a:lnTo>
                    <a:pt x="22686" y="101"/>
                  </a:lnTo>
                  <a:lnTo>
                    <a:pt x="22511" y="127"/>
                  </a:lnTo>
                  <a:lnTo>
                    <a:pt x="22360" y="154"/>
                  </a:lnTo>
                  <a:lnTo>
                    <a:pt x="22235" y="191"/>
                  </a:lnTo>
                  <a:lnTo>
                    <a:pt x="22160" y="228"/>
                  </a:lnTo>
                  <a:lnTo>
                    <a:pt x="22110" y="270"/>
                  </a:lnTo>
                  <a:lnTo>
                    <a:pt x="22110" y="318"/>
                  </a:lnTo>
                  <a:lnTo>
                    <a:pt x="22135" y="360"/>
                  </a:lnTo>
                  <a:lnTo>
                    <a:pt x="22210" y="402"/>
                  </a:lnTo>
                  <a:lnTo>
                    <a:pt x="22335" y="439"/>
                  </a:lnTo>
                  <a:lnTo>
                    <a:pt x="22461" y="471"/>
                  </a:lnTo>
                  <a:lnTo>
                    <a:pt x="22636" y="497"/>
                  </a:lnTo>
                  <a:lnTo>
                    <a:pt x="22836" y="513"/>
                  </a:lnTo>
                  <a:lnTo>
                    <a:pt x="23036" y="523"/>
                  </a:lnTo>
                  <a:lnTo>
                    <a:pt x="23237" y="529"/>
                  </a:lnTo>
                  <a:lnTo>
                    <a:pt x="23437" y="518"/>
                  </a:lnTo>
                  <a:lnTo>
                    <a:pt x="24038" y="486"/>
                  </a:lnTo>
                  <a:lnTo>
                    <a:pt x="24614" y="465"/>
                  </a:lnTo>
                  <a:lnTo>
                    <a:pt x="25215" y="455"/>
                  </a:lnTo>
                  <a:lnTo>
                    <a:pt x="25791" y="444"/>
                  </a:lnTo>
                  <a:lnTo>
                    <a:pt x="26367" y="449"/>
                  </a:lnTo>
                  <a:lnTo>
                    <a:pt x="26943" y="455"/>
                  </a:lnTo>
                  <a:lnTo>
                    <a:pt x="27519" y="471"/>
                  </a:lnTo>
                  <a:lnTo>
                    <a:pt x="28069" y="492"/>
                  </a:lnTo>
                  <a:lnTo>
                    <a:pt x="28620" y="523"/>
                  </a:lnTo>
                  <a:lnTo>
                    <a:pt x="29146" y="555"/>
                  </a:lnTo>
                  <a:lnTo>
                    <a:pt x="29697" y="597"/>
                  </a:lnTo>
                  <a:lnTo>
                    <a:pt x="30198" y="645"/>
                  </a:lnTo>
                  <a:lnTo>
                    <a:pt x="30699" y="698"/>
                  </a:lnTo>
                  <a:lnTo>
                    <a:pt x="31199" y="756"/>
                  </a:lnTo>
                  <a:lnTo>
                    <a:pt x="31675" y="819"/>
                  </a:lnTo>
                  <a:lnTo>
                    <a:pt x="32126" y="888"/>
                  </a:lnTo>
                  <a:lnTo>
                    <a:pt x="32551" y="962"/>
                  </a:lnTo>
                  <a:lnTo>
                    <a:pt x="32977" y="1041"/>
                  </a:lnTo>
                  <a:lnTo>
                    <a:pt x="33378" y="1125"/>
                  </a:lnTo>
                  <a:lnTo>
                    <a:pt x="33753" y="1215"/>
                  </a:lnTo>
                  <a:lnTo>
                    <a:pt x="34104" y="1310"/>
                  </a:lnTo>
                  <a:lnTo>
                    <a:pt x="34429" y="1405"/>
                  </a:lnTo>
                  <a:lnTo>
                    <a:pt x="34730" y="1505"/>
                  </a:lnTo>
                  <a:lnTo>
                    <a:pt x="35005" y="1611"/>
                  </a:lnTo>
                  <a:lnTo>
                    <a:pt x="35256" y="1717"/>
                  </a:lnTo>
                  <a:lnTo>
                    <a:pt x="35481" y="1833"/>
                  </a:lnTo>
                  <a:lnTo>
                    <a:pt x="35656" y="1944"/>
                  </a:lnTo>
                  <a:lnTo>
                    <a:pt x="35807" y="2060"/>
                  </a:lnTo>
                  <a:lnTo>
                    <a:pt x="35932" y="2181"/>
                  </a:lnTo>
                  <a:lnTo>
                    <a:pt x="36032" y="2303"/>
                  </a:lnTo>
                  <a:lnTo>
                    <a:pt x="36082" y="2429"/>
                  </a:lnTo>
                  <a:lnTo>
                    <a:pt x="36107" y="2556"/>
                  </a:lnTo>
                  <a:lnTo>
                    <a:pt x="36107" y="4562"/>
                  </a:lnTo>
                  <a:lnTo>
                    <a:pt x="36082" y="4604"/>
                  </a:lnTo>
                  <a:lnTo>
                    <a:pt x="36057" y="4647"/>
                  </a:lnTo>
                  <a:lnTo>
                    <a:pt x="36007" y="4684"/>
                  </a:lnTo>
                  <a:lnTo>
                    <a:pt x="35932" y="4721"/>
                  </a:lnTo>
                  <a:lnTo>
                    <a:pt x="35857" y="4758"/>
                  </a:lnTo>
                  <a:lnTo>
                    <a:pt x="35731" y="4789"/>
                  </a:lnTo>
                  <a:lnTo>
                    <a:pt x="35606" y="4821"/>
                  </a:lnTo>
                  <a:lnTo>
                    <a:pt x="35481" y="4847"/>
                  </a:lnTo>
                  <a:lnTo>
                    <a:pt x="35331" y="4868"/>
                  </a:lnTo>
                  <a:lnTo>
                    <a:pt x="35181" y="4890"/>
                  </a:lnTo>
                  <a:lnTo>
                    <a:pt x="35005" y="4911"/>
                  </a:lnTo>
                  <a:lnTo>
                    <a:pt x="34830" y="4921"/>
                  </a:lnTo>
                  <a:lnTo>
                    <a:pt x="34630" y="4932"/>
                  </a:lnTo>
                  <a:lnTo>
                    <a:pt x="34429" y="4937"/>
                  </a:lnTo>
                  <a:lnTo>
                    <a:pt x="34229" y="4937"/>
                  </a:lnTo>
                  <a:lnTo>
                    <a:pt x="34029" y="4932"/>
                  </a:lnTo>
                  <a:lnTo>
                    <a:pt x="33879" y="4927"/>
                  </a:lnTo>
                  <a:lnTo>
                    <a:pt x="33703" y="4916"/>
                  </a:lnTo>
                  <a:lnTo>
                    <a:pt x="33428" y="4884"/>
                  </a:lnTo>
                  <a:lnTo>
                    <a:pt x="33177" y="4847"/>
                  </a:lnTo>
                  <a:lnTo>
                    <a:pt x="32952" y="4800"/>
                  </a:lnTo>
                  <a:lnTo>
                    <a:pt x="32777" y="4747"/>
                  </a:lnTo>
                  <a:lnTo>
                    <a:pt x="32652" y="4684"/>
                  </a:lnTo>
                  <a:lnTo>
                    <a:pt x="32576" y="4620"/>
                  </a:lnTo>
                  <a:lnTo>
                    <a:pt x="32551" y="4552"/>
                  </a:lnTo>
                  <a:lnTo>
                    <a:pt x="32551" y="2556"/>
                  </a:lnTo>
                  <a:lnTo>
                    <a:pt x="32551" y="2482"/>
                  </a:lnTo>
                  <a:lnTo>
                    <a:pt x="32526" y="2408"/>
                  </a:lnTo>
                  <a:lnTo>
                    <a:pt x="32476" y="2340"/>
                  </a:lnTo>
                  <a:lnTo>
                    <a:pt x="32401" y="2271"/>
                  </a:lnTo>
                  <a:lnTo>
                    <a:pt x="32326" y="2202"/>
                  </a:lnTo>
                  <a:lnTo>
                    <a:pt x="32251" y="2139"/>
                  </a:lnTo>
                  <a:lnTo>
                    <a:pt x="32126" y="2070"/>
                  </a:lnTo>
                  <a:lnTo>
                    <a:pt x="32001" y="2007"/>
                  </a:lnTo>
                  <a:lnTo>
                    <a:pt x="31875" y="1944"/>
                  </a:lnTo>
                  <a:lnTo>
                    <a:pt x="31725" y="1886"/>
                  </a:lnTo>
                  <a:lnTo>
                    <a:pt x="31550" y="1827"/>
                  </a:lnTo>
                  <a:lnTo>
                    <a:pt x="31375" y="1769"/>
                  </a:lnTo>
                  <a:lnTo>
                    <a:pt x="31174" y="1717"/>
                  </a:lnTo>
                  <a:lnTo>
                    <a:pt x="30974" y="1664"/>
                  </a:lnTo>
                  <a:lnTo>
                    <a:pt x="30774" y="1616"/>
                  </a:lnTo>
                  <a:lnTo>
                    <a:pt x="30523" y="1569"/>
                  </a:lnTo>
                  <a:lnTo>
                    <a:pt x="30298" y="1521"/>
                  </a:lnTo>
                  <a:lnTo>
                    <a:pt x="30047" y="1479"/>
                  </a:lnTo>
                  <a:lnTo>
                    <a:pt x="29797" y="1437"/>
                  </a:lnTo>
                  <a:lnTo>
                    <a:pt x="29522" y="1400"/>
                  </a:lnTo>
                  <a:lnTo>
                    <a:pt x="29246" y="1363"/>
                  </a:lnTo>
                  <a:lnTo>
                    <a:pt x="28971" y="1331"/>
                  </a:lnTo>
                  <a:lnTo>
                    <a:pt x="28670" y="1305"/>
                  </a:lnTo>
                  <a:lnTo>
                    <a:pt x="28370" y="1278"/>
                  </a:lnTo>
                  <a:lnTo>
                    <a:pt x="28044" y="1257"/>
                  </a:lnTo>
                  <a:lnTo>
                    <a:pt x="27744" y="1236"/>
                  </a:lnTo>
                  <a:lnTo>
                    <a:pt x="27418" y="1220"/>
                  </a:lnTo>
                  <a:lnTo>
                    <a:pt x="27093" y="1210"/>
                  </a:lnTo>
                  <a:lnTo>
                    <a:pt x="26767" y="1199"/>
                  </a:lnTo>
                  <a:lnTo>
                    <a:pt x="26417" y="1194"/>
                  </a:lnTo>
                  <a:lnTo>
                    <a:pt x="26066" y="1189"/>
                  </a:lnTo>
                  <a:lnTo>
                    <a:pt x="25716" y="1194"/>
                  </a:lnTo>
                  <a:lnTo>
                    <a:pt x="25415" y="1199"/>
                  </a:lnTo>
                  <a:lnTo>
                    <a:pt x="25115" y="1204"/>
                  </a:lnTo>
                  <a:lnTo>
                    <a:pt x="24789" y="1220"/>
                  </a:lnTo>
                  <a:lnTo>
                    <a:pt x="24489" y="1236"/>
                  </a:lnTo>
                  <a:lnTo>
                    <a:pt x="24213" y="1252"/>
                  </a:lnTo>
                  <a:lnTo>
                    <a:pt x="23913" y="1273"/>
                  </a:lnTo>
                  <a:lnTo>
                    <a:pt x="23362" y="1326"/>
                  </a:lnTo>
                  <a:lnTo>
                    <a:pt x="22811" y="1389"/>
                  </a:lnTo>
                  <a:lnTo>
                    <a:pt x="22310" y="1458"/>
                  </a:lnTo>
                  <a:lnTo>
                    <a:pt x="21835" y="1542"/>
                  </a:lnTo>
                  <a:lnTo>
                    <a:pt x="21409" y="1632"/>
                  </a:lnTo>
                  <a:lnTo>
                    <a:pt x="21008" y="1732"/>
                  </a:lnTo>
                  <a:lnTo>
                    <a:pt x="20658" y="1838"/>
                  </a:lnTo>
                  <a:lnTo>
                    <a:pt x="20357" y="1949"/>
                  </a:lnTo>
                  <a:lnTo>
                    <a:pt x="20107" y="2065"/>
                  </a:lnTo>
                  <a:lnTo>
                    <a:pt x="19881" y="2186"/>
                  </a:lnTo>
                  <a:lnTo>
                    <a:pt x="19731" y="2313"/>
                  </a:lnTo>
                  <a:lnTo>
                    <a:pt x="19681" y="2382"/>
                  </a:lnTo>
                  <a:lnTo>
                    <a:pt x="19656" y="2445"/>
                  </a:lnTo>
                  <a:lnTo>
                    <a:pt x="19631" y="2509"/>
                  </a:lnTo>
                  <a:lnTo>
                    <a:pt x="19606" y="2577"/>
                  </a:lnTo>
                  <a:lnTo>
                    <a:pt x="19606" y="4562"/>
                  </a:lnTo>
                  <a:lnTo>
                    <a:pt x="19606" y="4604"/>
                  </a:lnTo>
                  <a:lnTo>
                    <a:pt x="19581" y="4647"/>
                  </a:lnTo>
                  <a:lnTo>
                    <a:pt x="19531" y="4684"/>
                  </a:lnTo>
                  <a:lnTo>
                    <a:pt x="19456" y="4721"/>
                  </a:lnTo>
                  <a:lnTo>
                    <a:pt x="19356" y="4758"/>
                  </a:lnTo>
                  <a:lnTo>
                    <a:pt x="19255" y="4789"/>
                  </a:lnTo>
                  <a:lnTo>
                    <a:pt x="19130" y="4821"/>
                  </a:lnTo>
                  <a:lnTo>
                    <a:pt x="19005" y="4847"/>
                  </a:lnTo>
                  <a:lnTo>
                    <a:pt x="18855" y="4868"/>
                  </a:lnTo>
                  <a:lnTo>
                    <a:pt x="18680" y="4890"/>
                  </a:lnTo>
                  <a:lnTo>
                    <a:pt x="18504" y="4911"/>
                  </a:lnTo>
                  <a:lnTo>
                    <a:pt x="18329" y="4921"/>
                  </a:lnTo>
                  <a:lnTo>
                    <a:pt x="18154" y="4932"/>
                  </a:lnTo>
                  <a:lnTo>
                    <a:pt x="17953" y="4937"/>
                  </a:lnTo>
                  <a:lnTo>
                    <a:pt x="17753" y="4937"/>
                  </a:lnTo>
                  <a:lnTo>
                    <a:pt x="17553" y="4932"/>
                  </a:lnTo>
                  <a:lnTo>
                    <a:pt x="17378" y="4927"/>
                  </a:lnTo>
                  <a:lnTo>
                    <a:pt x="17227" y="4916"/>
                  </a:lnTo>
                  <a:lnTo>
                    <a:pt x="16952" y="4884"/>
                  </a:lnTo>
                  <a:lnTo>
                    <a:pt x="16701" y="4847"/>
                  </a:lnTo>
                  <a:lnTo>
                    <a:pt x="16476" y="4800"/>
                  </a:lnTo>
                  <a:lnTo>
                    <a:pt x="16301" y="4747"/>
                  </a:lnTo>
                  <a:lnTo>
                    <a:pt x="16176" y="4684"/>
                  </a:lnTo>
                  <a:lnTo>
                    <a:pt x="16101" y="4620"/>
                  </a:lnTo>
                  <a:lnTo>
                    <a:pt x="16075" y="4552"/>
                  </a:lnTo>
                  <a:lnTo>
                    <a:pt x="16075" y="2556"/>
                  </a:lnTo>
                  <a:lnTo>
                    <a:pt x="16075" y="2450"/>
                  </a:lnTo>
                  <a:lnTo>
                    <a:pt x="16126" y="2340"/>
                  </a:lnTo>
                  <a:lnTo>
                    <a:pt x="16176" y="2234"/>
                  </a:lnTo>
                  <a:lnTo>
                    <a:pt x="16276" y="2128"/>
                  </a:lnTo>
                  <a:lnTo>
                    <a:pt x="16401" y="2023"/>
                  </a:lnTo>
                  <a:lnTo>
                    <a:pt x="16526" y="1917"/>
                  </a:lnTo>
                  <a:lnTo>
                    <a:pt x="16701" y="1817"/>
                  </a:lnTo>
                  <a:lnTo>
                    <a:pt x="16902" y="1717"/>
                  </a:lnTo>
                  <a:lnTo>
                    <a:pt x="17102" y="1622"/>
                  </a:lnTo>
                  <a:lnTo>
                    <a:pt x="17352" y="1521"/>
                  </a:lnTo>
                  <a:lnTo>
                    <a:pt x="17603" y="1431"/>
                  </a:lnTo>
                  <a:lnTo>
                    <a:pt x="17903" y="1342"/>
                  </a:lnTo>
                  <a:lnTo>
                    <a:pt x="18204" y="1252"/>
                  </a:lnTo>
                  <a:lnTo>
                    <a:pt x="18529" y="1173"/>
                  </a:lnTo>
                  <a:lnTo>
                    <a:pt x="18880" y="1088"/>
                  </a:lnTo>
                  <a:lnTo>
                    <a:pt x="19255" y="1014"/>
                  </a:lnTo>
                  <a:lnTo>
                    <a:pt x="19381" y="977"/>
                  </a:lnTo>
                  <a:lnTo>
                    <a:pt x="19506" y="940"/>
                  </a:lnTo>
                  <a:lnTo>
                    <a:pt x="19556" y="898"/>
                  </a:lnTo>
                  <a:lnTo>
                    <a:pt x="19581" y="856"/>
                  </a:lnTo>
                  <a:lnTo>
                    <a:pt x="19581" y="814"/>
                  </a:lnTo>
                  <a:lnTo>
                    <a:pt x="19531" y="772"/>
                  </a:lnTo>
                  <a:lnTo>
                    <a:pt x="19431" y="735"/>
                  </a:lnTo>
                  <a:lnTo>
                    <a:pt x="19306" y="698"/>
                  </a:lnTo>
                  <a:lnTo>
                    <a:pt x="19130" y="666"/>
                  </a:lnTo>
                  <a:lnTo>
                    <a:pt x="18955" y="645"/>
                  </a:lnTo>
                  <a:lnTo>
                    <a:pt x="18755" y="629"/>
                  </a:lnTo>
                  <a:lnTo>
                    <a:pt x="18554" y="624"/>
                  </a:lnTo>
                  <a:lnTo>
                    <a:pt x="18354" y="629"/>
                  </a:lnTo>
                  <a:lnTo>
                    <a:pt x="18154" y="640"/>
                  </a:lnTo>
                  <a:lnTo>
                    <a:pt x="17953" y="655"/>
                  </a:lnTo>
                  <a:lnTo>
                    <a:pt x="17803" y="687"/>
                  </a:lnTo>
                  <a:lnTo>
                    <a:pt x="17352" y="777"/>
                  </a:lnTo>
                  <a:lnTo>
                    <a:pt x="16927" y="877"/>
                  </a:lnTo>
                  <a:lnTo>
                    <a:pt x="16526" y="977"/>
                  </a:lnTo>
                  <a:lnTo>
                    <a:pt x="16151" y="1083"/>
                  </a:lnTo>
                  <a:lnTo>
                    <a:pt x="15800" y="1194"/>
                  </a:lnTo>
                  <a:lnTo>
                    <a:pt x="15500" y="1305"/>
                  </a:lnTo>
                  <a:lnTo>
                    <a:pt x="15199" y="1421"/>
                  </a:lnTo>
                  <a:lnTo>
                    <a:pt x="14949" y="1537"/>
                  </a:lnTo>
                  <a:lnTo>
                    <a:pt x="14698" y="1659"/>
                  </a:lnTo>
                  <a:lnTo>
                    <a:pt x="14498" y="1780"/>
                  </a:lnTo>
                  <a:lnTo>
                    <a:pt x="14323" y="1907"/>
                  </a:lnTo>
                  <a:lnTo>
                    <a:pt x="14198" y="2033"/>
                  </a:lnTo>
                  <a:lnTo>
                    <a:pt x="14072" y="2165"/>
                  </a:lnTo>
                  <a:lnTo>
                    <a:pt x="13997" y="2292"/>
                  </a:lnTo>
                  <a:lnTo>
                    <a:pt x="13947" y="2424"/>
                  </a:lnTo>
                  <a:lnTo>
                    <a:pt x="13922" y="2556"/>
                  </a:lnTo>
                  <a:lnTo>
                    <a:pt x="13922" y="3142"/>
                  </a:lnTo>
                  <a:lnTo>
                    <a:pt x="1427" y="3142"/>
                  </a:lnTo>
                  <a:lnTo>
                    <a:pt x="1202" y="3147"/>
                  </a:lnTo>
                  <a:lnTo>
                    <a:pt x="1027" y="3158"/>
                  </a:lnTo>
                  <a:lnTo>
                    <a:pt x="852" y="3179"/>
                  </a:lnTo>
                  <a:lnTo>
                    <a:pt x="676" y="3200"/>
                  </a:lnTo>
                  <a:lnTo>
                    <a:pt x="551" y="3232"/>
                  </a:lnTo>
                  <a:lnTo>
                    <a:pt x="451" y="3269"/>
                  </a:lnTo>
                  <a:lnTo>
                    <a:pt x="376" y="3311"/>
                  </a:lnTo>
                  <a:lnTo>
                    <a:pt x="351" y="3353"/>
                  </a:lnTo>
                  <a:lnTo>
                    <a:pt x="0" y="4847"/>
                  </a:lnTo>
                  <a:lnTo>
                    <a:pt x="0" y="4884"/>
                  </a:lnTo>
                  <a:lnTo>
                    <a:pt x="25" y="4921"/>
                  </a:lnTo>
                  <a:lnTo>
                    <a:pt x="75" y="4958"/>
                  </a:lnTo>
                  <a:lnTo>
                    <a:pt x="150" y="4990"/>
                  </a:lnTo>
                  <a:lnTo>
                    <a:pt x="251" y="5016"/>
                  </a:lnTo>
                  <a:lnTo>
                    <a:pt x="351" y="5043"/>
                  </a:lnTo>
                  <a:lnTo>
                    <a:pt x="501" y="5069"/>
                  </a:lnTo>
                  <a:lnTo>
                    <a:pt x="651" y="5085"/>
                  </a:lnTo>
                  <a:lnTo>
                    <a:pt x="877" y="5101"/>
                  </a:lnTo>
                  <a:lnTo>
                    <a:pt x="1052" y="5106"/>
                  </a:lnTo>
                  <a:lnTo>
                    <a:pt x="1252" y="5101"/>
                  </a:lnTo>
                  <a:lnTo>
                    <a:pt x="1452" y="5090"/>
                  </a:lnTo>
                  <a:lnTo>
                    <a:pt x="1628" y="5069"/>
                  </a:lnTo>
                  <a:lnTo>
                    <a:pt x="1778" y="5043"/>
                  </a:lnTo>
                  <a:lnTo>
                    <a:pt x="1928" y="5011"/>
                  </a:lnTo>
                  <a:lnTo>
                    <a:pt x="2028" y="4979"/>
                  </a:lnTo>
                  <a:lnTo>
                    <a:pt x="2078" y="4937"/>
                  </a:lnTo>
                  <a:lnTo>
                    <a:pt x="2129" y="4895"/>
                  </a:lnTo>
                  <a:lnTo>
                    <a:pt x="2429" y="3591"/>
                  </a:lnTo>
                  <a:lnTo>
                    <a:pt x="13922" y="3591"/>
                  </a:lnTo>
                  <a:lnTo>
                    <a:pt x="13922" y="4568"/>
                  </a:lnTo>
                  <a:lnTo>
                    <a:pt x="13947" y="4652"/>
                  </a:lnTo>
                  <a:lnTo>
                    <a:pt x="14022" y="4736"/>
                  </a:lnTo>
                  <a:lnTo>
                    <a:pt x="14122" y="4821"/>
                  </a:lnTo>
                  <a:lnTo>
                    <a:pt x="14273" y="4900"/>
                  </a:lnTo>
                  <a:lnTo>
                    <a:pt x="14448" y="4974"/>
                  </a:lnTo>
                  <a:lnTo>
                    <a:pt x="14648" y="5043"/>
                  </a:lnTo>
                  <a:lnTo>
                    <a:pt x="14899" y="5106"/>
                  </a:lnTo>
                  <a:lnTo>
                    <a:pt x="15174" y="5169"/>
                  </a:lnTo>
                  <a:lnTo>
                    <a:pt x="15475" y="5222"/>
                  </a:lnTo>
                  <a:lnTo>
                    <a:pt x="15800" y="5270"/>
                  </a:lnTo>
                  <a:lnTo>
                    <a:pt x="16151" y="5307"/>
                  </a:lnTo>
                  <a:lnTo>
                    <a:pt x="16526" y="5338"/>
                  </a:lnTo>
                  <a:lnTo>
                    <a:pt x="16902" y="5365"/>
                  </a:lnTo>
                  <a:lnTo>
                    <a:pt x="17302" y="5381"/>
                  </a:lnTo>
                  <a:lnTo>
                    <a:pt x="17728" y="5391"/>
                  </a:lnTo>
                  <a:lnTo>
                    <a:pt x="18129" y="5386"/>
                  </a:lnTo>
                  <a:lnTo>
                    <a:pt x="18529" y="5375"/>
                  </a:lnTo>
                  <a:lnTo>
                    <a:pt x="18880" y="5359"/>
                  </a:lnTo>
                  <a:lnTo>
                    <a:pt x="19230" y="5333"/>
                  </a:lnTo>
                  <a:lnTo>
                    <a:pt x="19581" y="5301"/>
                  </a:lnTo>
                  <a:lnTo>
                    <a:pt x="19881" y="5264"/>
                  </a:lnTo>
                  <a:lnTo>
                    <a:pt x="20182" y="5222"/>
                  </a:lnTo>
                  <a:lnTo>
                    <a:pt x="20457" y="5175"/>
                  </a:lnTo>
                  <a:lnTo>
                    <a:pt x="20708" y="5117"/>
                  </a:lnTo>
                  <a:lnTo>
                    <a:pt x="20933" y="5059"/>
                  </a:lnTo>
                  <a:lnTo>
                    <a:pt x="21158" y="4995"/>
                  </a:lnTo>
                  <a:lnTo>
                    <a:pt x="21334" y="4927"/>
                  </a:lnTo>
                  <a:lnTo>
                    <a:pt x="21484" y="4858"/>
                  </a:lnTo>
                  <a:lnTo>
                    <a:pt x="21584" y="4784"/>
                  </a:lnTo>
                  <a:lnTo>
                    <a:pt x="21684" y="4710"/>
                  </a:lnTo>
                  <a:lnTo>
                    <a:pt x="21734" y="4631"/>
                  </a:lnTo>
                  <a:lnTo>
                    <a:pt x="21759" y="4546"/>
                  </a:lnTo>
                  <a:lnTo>
                    <a:pt x="21759" y="3591"/>
                  </a:lnTo>
                  <a:lnTo>
                    <a:pt x="30423" y="3591"/>
                  </a:lnTo>
                  <a:lnTo>
                    <a:pt x="30423" y="4568"/>
                  </a:lnTo>
                  <a:lnTo>
                    <a:pt x="30448" y="4652"/>
                  </a:lnTo>
                  <a:lnTo>
                    <a:pt x="30498" y="4736"/>
                  </a:lnTo>
                  <a:lnTo>
                    <a:pt x="30598" y="4821"/>
                  </a:lnTo>
                  <a:lnTo>
                    <a:pt x="30749" y="4900"/>
                  </a:lnTo>
                  <a:lnTo>
                    <a:pt x="30924" y="4974"/>
                  </a:lnTo>
                  <a:lnTo>
                    <a:pt x="31149" y="5043"/>
                  </a:lnTo>
                  <a:lnTo>
                    <a:pt x="31400" y="5106"/>
                  </a:lnTo>
                  <a:lnTo>
                    <a:pt x="31675" y="5169"/>
                  </a:lnTo>
                  <a:lnTo>
                    <a:pt x="31976" y="5222"/>
                  </a:lnTo>
                  <a:lnTo>
                    <a:pt x="32276" y="5270"/>
                  </a:lnTo>
                  <a:lnTo>
                    <a:pt x="32627" y="5307"/>
                  </a:lnTo>
                  <a:lnTo>
                    <a:pt x="33002" y="5338"/>
                  </a:lnTo>
                  <a:lnTo>
                    <a:pt x="33378" y="5365"/>
                  </a:lnTo>
                  <a:lnTo>
                    <a:pt x="33778" y="5381"/>
                  </a:lnTo>
                  <a:lnTo>
                    <a:pt x="34204" y="5391"/>
                  </a:lnTo>
                  <a:lnTo>
                    <a:pt x="34630" y="5386"/>
                  </a:lnTo>
                  <a:lnTo>
                    <a:pt x="35005" y="5375"/>
                  </a:lnTo>
                  <a:lnTo>
                    <a:pt x="35381" y="5359"/>
                  </a:lnTo>
                  <a:lnTo>
                    <a:pt x="35731" y="5333"/>
                  </a:lnTo>
                  <a:lnTo>
                    <a:pt x="36057" y="5301"/>
                  </a:lnTo>
                  <a:lnTo>
                    <a:pt x="36382" y="5264"/>
                  </a:lnTo>
                  <a:lnTo>
                    <a:pt x="36658" y="5222"/>
                  </a:lnTo>
                  <a:lnTo>
                    <a:pt x="36933" y="5175"/>
                  </a:lnTo>
                  <a:lnTo>
                    <a:pt x="37209" y="5117"/>
                  </a:lnTo>
                  <a:lnTo>
                    <a:pt x="37434" y="5059"/>
                  </a:lnTo>
                  <a:lnTo>
                    <a:pt x="37634" y="4995"/>
                  </a:lnTo>
                  <a:lnTo>
                    <a:pt x="37810" y="4927"/>
                  </a:lnTo>
                  <a:lnTo>
                    <a:pt x="37960" y="4858"/>
                  </a:lnTo>
                  <a:lnTo>
                    <a:pt x="38085" y="4784"/>
                  </a:lnTo>
                  <a:lnTo>
                    <a:pt x="38160" y="4705"/>
                  </a:lnTo>
                  <a:lnTo>
                    <a:pt x="38210" y="4631"/>
                  </a:lnTo>
                  <a:lnTo>
                    <a:pt x="38235" y="4546"/>
                  </a:lnTo>
                  <a:lnTo>
                    <a:pt x="38235" y="3591"/>
                  </a:lnTo>
                  <a:lnTo>
                    <a:pt x="49728" y="3591"/>
                  </a:lnTo>
                  <a:lnTo>
                    <a:pt x="52458" y="14889"/>
                  </a:lnTo>
                  <a:lnTo>
                    <a:pt x="44645" y="14889"/>
                  </a:lnTo>
                  <a:lnTo>
                    <a:pt x="44420" y="14894"/>
                  </a:lnTo>
                  <a:lnTo>
                    <a:pt x="44220" y="14910"/>
                  </a:lnTo>
                  <a:lnTo>
                    <a:pt x="44019" y="14931"/>
                  </a:lnTo>
                  <a:lnTo>
                    <a:pt x="43869" y="14963"/>
                  </a:lnTo>
                  <a:lnTo>
                    <a:pt x="43719" y="15000"/>
                  </a:lnTo>
                  <a:lnTo>
                    <a:pt x="43644" y="15042"/>
                  </a:lnTo>
                  <a:lnTo>
                    <a:pt x="43594" y="15090"/>
                  </a:lnTo>
                  <a:lnTo>
                    <a:pt x="43594" y="15142"/>
                  </a:lnTo>
                  <a:lnTo>
                    <a:pt x="43644" y="15179"/>
                  </a:lnTo>
                  <a:lnTo>
                    <a:pt x="43719" y="15222"/>
                  </a:lnTo>
                  <a:lnTo>
                    <a:pt x="43819" y="15253"/>
                  </a:lnTo>
                  <a:lnTo>
                    <a:pt x="43969" y="15280"/>
                  </a:lnTo>
                  <a:lnTo>
                    <a:pt x="44120" y="15306"/>
                  </a:lnTo>
                  <a:lnTo>
                    <a:pt x="44295" y="15322"/>
                  </a:lnTo>
                  <a:lnTo>
                    <a:pt x="44495" y="15333"/>
                  </a:lnTo>
                  <a:lnTo>
                    <a:pt x="44696" y="15338"/>
                  </a:lnTo>
                  <a:lnTo>
                    <a:pt x="53585" y="15338"/>
                  </a:lnTo>
                  <a:lnTo>
                    <a:pt x="53835" y="15327"/>
                  </a:lnTo>
                  <a:lnTo>
                    <a:pt x="54035" y="15317"/>
                  </a:lnTo>
                  <a:lnTo>
                    <a:pt x="54211" y="15296"/>
                  </a:lnTo>
                  <a:lnTo>
                    <a:pt x="54361" y="15269"/>
                  </a:lnTo>
                  <a:lnTo>
                    <a:pt x="54486" y="15232"/>
                  </a:lnTo>
                  <a:lnTo>
                    <a:pt x="54561" y="15195"/>
                  </a:lnTo>
                  <a:lnTo>
                    <a:pt x="54636" y="15153"/>
                  </a:lnTo>
                  <a:lnTo>
                    <a:pt x="54661" y="15100"/>
                  </a:lnTo>
                  <a:lnTo>
                    <a:pt x="51807" y="3353"/>
                  </a:lnTo>
                  <a:lnTo>
                    <a:pt x="51782" y="3311"/>
                  </a:lnTo>
                  <a:lnTo>
                    <a:pt x="51707" y="3269"/>
                  </a:lnTo>
                  <a:lnTo>
                    <a:pt x="51606" y="3232"/>
                  </a:lnTo>
                  <a:lnTo>
                    <a:pt x="51481" y="3200"/>
                  </a:lnTo>
                  <a:lnTo>
                    <a:pt x="51331" y="3179"/>
                  </a:lnTo>
                  <a:lnTo>
                    <a:pt x="51156" y="3158"/>
                  </a:lnTo>
                  <a:lnTo>
                    <a:pt x="50955" y="3147"/>
                  </a:lnTo>
                  <a:lnTo>
                    <a:pt x="50755" y="3142"/>
                  </a:lnTo>
                  <a:lnTo>
                    <a:pt x="38235" y="3142"/>
                  </a:lnTo>
                  <a:lnTo>
                    <a:pt x="38235" y="2556"/>
                  </a:lnTo>
                  <a:lnTo>
                    <a:pt x="38210" y="2403"/>
                  </a:lnTo>
                  <a:lnTo>
                    <a:pt x="38135" y="2255"/>
                  </a:lnTo>
                  <a:lnTo>
                    <a:pt x="38035" y="2102"/>
                  </a:lnTo>
                  <a:lnTo>
                    <a:pt x="37885" y="1959"/>
                  </a:lnTo>
                  <a:lnTo>
                    <a:pt x="37685" y="1817"/>
                  </a:lnTo>
                  <a:lnTo>
                    <a:pt x="37459" y="1680"/>
                  </a:lnTo>
                  <a:lnTo>
                    <a:pt x="37209" y="1542"/>
                  </a:lnTo>
                  <a:lnTo>
                    <a:pt x="36908" y="1416"/>
                  </a:lnTo>
                  <a:lnTo>
                    <a:pt x="36558" y="1289"/>
                  </a:lnTo>
                  <a:lnTo>
                    <a:pt x="36207" y="1162"/>
                  </a:lnTo>
                  <a:lnTo>
                    <a:pt x="35807" y="1046"/>
                  </a:lnTo>
                  <a:lnTo>
                    <a:pt x="35381" y="935"/>
                  </a:lnTo>
                  <a:lnTo>
                    <a:pt x="34930" y="830"/>
                  </a:lnTo>
                  <a:lnTo>
                    <a:pt x="34429" y="724"/>
                  </a:lnTo>
                  <a:lnTo>
                    <a:pt x="33929" y="629"/>
                  </a:lnTo>
                  <a:lnTo>
                    <a:pt x="33403" y="539"/>
                  </a:lnTo>
                  <a:lnTo>
                    <a:pt x="32852" y="455"/>
                  </a:lnTo>
                  <a:lnTo>
                    <a:pt x="32276" y="376"/>
                  </a:lnTo>
                  <a:lnTo>
                    <a:pt x="31675" y="307"/>
                  </a:lnTo>
                  <a:lnTo>
                    <a:pt x="31074" y="238"/>
                  </a:lnTo>
                  <a:lnTo>
                    <a:pt x="30448" y="180"/>
                  </a:lnTo>
                  <a:lnTo>
                    <a:pt x="29797" y="133"/>
                  </a:lnTo>
                  <a:lnTo>
                    <a:pt x="29146" y="90"/>
                  </a:lnTo>
                  <a:lnTo>
                    <a:pt x="28470" y="54"/>
                  </a:lnTo>
                  <a:lnTo>
                    <a:pt x="27794" y="27"/>
                  </a:lnTo>
                  <a:lnTo>
                    <a:pt x="27118" y="11"/>
                  </a:lnTo>
                  <a:lnTo>
                    <a:pt x="26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1625596" y="3081275"/>
              <a:ext cx="277593" cy="242475"/>
            </a:xfrm>
            <a:custGeom>
              <a:avLst/>
              <a:gdLst/>
              <a:ahLst/>
              <a:cxnLst/>
              <a:rect l="l" t="t" r="r" b="b"/>
              <a:pathLst>
                <a:path w="43544" h="9699" extrusionOk="0">
                  <a:moveTo>
                    <a:pt x="3130" y="0"/>
                  </a:moveTo>
                  <a:lnTo>
                    <a:pt x="2930" y="11"/>
                  </a:lnTo>
                  <a:lnTo>
                    <a:pt x="2755" y="32"/>
                  </a:lnTo>
                  <a:lnTo>
                    <a:pt x="2579" y="53"/>
                  </a:lnTo>
                  <a:lnTo>
                    <a:pt x="2454" y="85"/>
                  </a:lnTo>
                  <a:lnTo>
                    <a:pt x="2354" y="122"/>
                  </a:lnTo>
                  <a:lnTo>
                    <a:pt x="2279" y="164"/>
                  </a:lnTo>
                  <a:lnTo>
                    <a:pt x="2229" y="211"/>
                  </a:lnTo>
                  <a:lnTo>
                    <a:pt x="0" y="9461"/>
                  </a:lnTo>
                  <a:lnTo>
                    <a:pt x="25" y="9514"/>
                  </a:lnTo>
                  <a:lnTo>
                    <a:pt x="75" y="9556"/>
                  </a:lnTo>
                  <a:lnTo>
                    <a:pt x="176" y="9593"/>
                  </a:lnTo>
                  <a:lnTo>
                    <a:pt x="301" y="9630"/>
                  </a:lnTo>
                  <a:lnTo>
                    <a:pt x="451" y="9657"/>
                  </a:lnTo>
                  <a:lnTo>
                    <a:pt x="626" y="9678"/>
                  </a:lnTo>
                  <a:lnTo>
                    <a:pt x="827" y="9688"/>
                  </a:lnTo>
                  <a:lnTo>
                    <a:pt x="1077" y="9699"/>
                  </a:lnTo>
                  <a:lnTo>
                    <a:pt x="42492" y="9699"/>
                  </a:lnTo>
                  <a:lnTo>
                    <a:pt x="42718" y="9694"/>
                  </a:lnTo>
                  <a:lnTo>
                    <a:pt x="42918" y="9678"/>
                  </a:lnTo>
                  <a:lnTo>
                    <a:pt x="43118" y="9657"/>
                  </a:lnTo>
                  <a:lnTo>
                    <a:pt x="43268" y="9625"/>
                  </a:lnTo>
                  <a:lnTo>
                    <a:pt x="43419" y="9588"/>
                  </a:lnTo>
                  <a:lnTo>
                    <a:pt x="43494" y="9540"/>
                  </a:lnTo>
                  <a:lnTo>
                    <a:pt x="43544" y="9493"/>
                  </a:lnTo>
                  <a:lnTo>
                    <a:pt x="43544" y="9445"/>
                  </a:lnTo>
                  <a:lnTo>
                    <a:pt x="43494" y="9403"/>
                  </a:lnTo>
                  <a:lnTo>
                    <a:pt x="43419" y="9366"/>
                  </a:lnTo>
                  <a:lnTo>
                    <a:pt x="43318" y="9334"/>
                  </a:lnTo>
                  <a:lnTo>
                    <a:pt x="43168" y="9303"/>
                  </a:lnTo>
                  <a:lnTo>
                    <a:pt x="43018" y="9282"/>
                  </a:lnTo>
                  <a:lnTo>
                    <a:pt x="42843" y="9266"/>
                  </a:lnTo>
                  <a:lnTo>
                    <a:pt x="42642" y="9250"/>
                  </a:lnTo>
                  <a:lnTo>
                    <a:pt x="2179" y="9250"/>
                  </a:lnTo>
                  <a:lnTo>
                    <a:pt x="4357" y="233"/>
                  </a:lnTo>
                  <a:lnTo>
                    <a:pt x="4357" y="190"/>
                  </a:lnTo>
                  <a:lnTo>
                    <a:pt x="4307" y="143"/>
                  </a:lnTo>
                  <a:lnTo>
                    <a:pt x="4207" y="106"/>
                  </a:lnTo>
                  <a:lnTo>
                    <a:pt x="4107" y="74"/>
                  </a:lnTo>
                  <a:lnTo>
                    <a:pt x="3931" y="43"/>
                  </a:lnTo>
                  <a:lnTo>
                    <a:pt x="3756" y="21"/>
                  </a:lnTo>
                  <a:lnTo>
                    <a:pt x="3581" y="6"/>
                  </a:lnTo>
                  <a:lnTo>
                    <a:pt x="3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1688964" y="3132350"/>
              <a:ext cx="237533" cy="140200"/>
            </a:xfrm>
            <a:custGeom>
              <a:avLst/>
              <a:gdLst/>
              <a:ahLst/>
              <a:cxnLst/>
              <a:rect l="l" t="t" r="r" b="b"/>
              <a:pathLst>
                <a:path w="37260" h="5608" extrusionOk="0">
                  <a:moveTo>
                    <a:pt x="3632" y="449"/>
                  </a:moveTo>
                  <a:lnTo>
                    <a:pt x="4358" y="454"/>
                  </a:lnTo>
                  <a:lnTo>
                    <a:pt x="5109" y="465"/>
                  </a:lnTo>
                  <a:lnTo>
                    <a:pt x="5835" y="481"/>
                  </a:lnTo>
                  <a:lnTo>
                    <a:pt x="6561" y="502"/>
                  </a:lnTo>
                  <a:lnTo>
                    <a:pt x="7262" y="528"/>
                  </a:lnTo>
                  <a:lnTo>
                    <a:pt x="7963" y="560"/>
                  </a:lnTo>
                  <a:lnTo>
                    <a:pt x="8614" y="602"/>
                  </a:lnTo>
                  <a:lnTo>
                    <a:pt x="9266" y="645"/>
                  </a:lnTo>
                  <a:lnTo>
                    <a:pt x="9891" y="697"/>
                  </a:lnTo>
                  <a:lnTo>
                    <a:pt x="10517" y="755"/>
                  </a:lnTo>
                  <a:lnTo>
                    <a:pt x="11093" y="819"/>
                  </a:lnTo>
                  <a:lnTo>
                    <a:pt x="11669" y="887"/>
                  </a:lnTo>
                  <a:lnTo>
                    <a:pt x="12195" y="961"/>
                  </a:lnTo>
                  <a:lnTo>
                    <a:pt x="12721" y="1046"/>
                  </a:lnTo>
                  <a:lnTo>
                    <a:pt x="13122" y="1114"/>
                  </a:lnTo>
                  <a:lnTo>
                    <a:pt x="13522" y="1194"/>
                  </a:lnTo>
                  <a:lnTo>
                    <a:pt x="13873" y="1273"/>
                  </a:lnTo>
                  <a:lnTo>
                    <a:pt x="14198" y="1357"/>
                  </a:lnTo>
                  <a:lnTo>
                    <a:pt x="14499" y="1447"/>
                  </a:lnTo>
                  <a:lnTo>
                    <a:pt x="14749" y="1542"/>
                  </a:lnTo>
                  <a:lnTo>
                    <a:pt x="14974" y="1637"/>
                  </a:lnTo>
                  <a:lnTo>
                    <a:pt x="15175" y="1732"/>
                  </a:lnTo>
                  <a:lnTo>
                    <a:pt x="15300" y="1832"/>
                  </a:lnTo>
                  <a:lnTo>
                    <a:pt x="15400" y="1938"/>
                  </a:lnTo>
                  <a:lnTo>
                    <a:pt x="15450" y="2044"/>
                  </a:lnTo>
                  <a:lnTo>
                    <a:pt x="15450" y="2149"/>
                  </a:lnTo>
                  <a:lnTo>
                    <a:pt x="15425" y="2255"/>
                  </a:lnTo>
                  <a:lnTo>
                    <a:pt x="15325" y="2366"/>
                  </a:lnTo>
                  <a:lnTo>
                    <a:pt x="15150" y="2477"/>
                  </a:lnTo>
                  <a:lnTo>
                    <a:pt x="14949" y="2587"/>
                  </a:lnTo>
                  <a:lnTo>
                    <a:pt x="14349" y="2440"/>
                  </a:lnTo>
                  <a:lnTo>
                    <a:pt x="13723" y="2302"/>
                  </a:lnTo>
                  <a:lnTo>
                    <a:pt x="13071" y="2170"/>
                  </a:lnTo>
                  <a:lnTo>
                    <a:pt x="12395" y="2038"/>
                  </a:lnTo>
                  <a:lnTo>
                    <a:pt x="11719" y="1906"/>
                  </a:lnTo>
                  <a:lnTo>
                    <a:pt x="11018" y="1785"/>
                  </a:lnTo>
                  <a:lnTo>
                    <a:pt x="9616" y="1537"/>
                  </a:lnTo>
                  <a:lnTo>
                    <a:pt x="9416" y="1510"/>
                  </a:lnTo>
                  <a:lnTo>
                    <a:pt x="9240" y="1495"/>
                  </a:lnTo>
                  <a:lnTo>
                    <a:pt x="9040" y="1484"/>
                  </a:lnTo>
                  <a:lnTo>
                    <a:pt x="8815" y="1489"/>
                  </a:lnTo>
                  <a:lnTo>
                    <a:pt x="8614" y="1495"/>
                  </a:lnTo>
                  <a:lnTo>
                    <a:pt x="8439" y="1510"/>
                  </a:lnTo>
                  <a:lnTo>
                    <a:pt x="8264" y="1537"/>
                  </a:lnTo>
                  <a:lnTo>
                    <a:pt x="8114" y="1568"/>
                  </a:lnTo>
                  <a:lnTo>
                    <a:pt x="7988" y="1605"/>
                  </a:lnTo>
                  <a:lnTo>
                    <a:pt x="7913" y="1648"/>
                  </a:lnTo>
                  <a:lnTo>
                    <a:pt x="7863" y="1690"/>
                  </a:lnTo>
                  <a:lnTo>
                    <a:pt x="7888" y="1732"/>
                  </a:lnTo>
                  <a:lnTo>
                    <a:pt x="7913" y="1774"/>
                  </a:lnTo>
                  <a:lnTo>
                    <a:pt x="7988" y="1817"/>
                  </a:lnTo>
                  <a:lnTo>
                    <a:pt x="8114" y="1854"/>
                  </a:lnTo>
                  <a:lnTo>
                    <a:pt x="8264" y="1885"/>
                  </a:lnTo>
                  <a:lnTo>
                    <a:pt x="9741" y="2139"/>
                  </a:lnTo>
                  <a:lnTo>
                    <a:pt x="10442" y="2271"/>
                  </a:lnTo>
                  <a:lnTo>
                    <a:pt x="11118" y="2403"/>
                  </a:lnTo>
                  <a:lnTo>
                    <a:pt x="11794" y="2535"/>
                  </a:lnTo>
                  <a:lnTo>
                    <a:pt x="12446" y="2672"/>
                  </a:lnTo>
                  <a:lnTo>
                    <a:pt x="13046" y="2809"/>
                  </a:lnTo>
                  <a:lnTo>
                    <a:pt x="13647" y="2957"/>
                  </a:lnTo>
                  <a:lnTo>
                    <a:pt x="13372" y="3005"/>
                  </a:lnTo>
                  <a:lnTo>
                    <a:pt x="13122" y="3047"/>
                  </a:lnTo>
                  <a:lnTo>
                    <a:pt x="12846" y="3084"/>
                  </a:lnTo>
                  <a:lnTo>
                    <a:pt x="12571" y="3115"/>
                  </a:lnTo>
                  <a:lnTo>
                    <a:pt x="12295" y="3147"/>
                  </a:lnTo>
                  <a:lnTo>
                    <a:pt x="12020" y="3173"/>
                  </a:lnTo>
                  <a:lnTo>
                    <a:pt x="11719" y="3195"/>
                  </a:lnTo>
                  <a:lnTo>
                    <a:pt x="11444" y="3210"/>
                  </a:lnTo>
                  <a:lnTo>
                    <a:pt x="11143" y="3226"/>
                  </a:lnTo>
                  <a:lnTo>
                    <a:pt x="10843" y="3237"/>
                  </a:lnTo>
                  <a:lnTo>
                    <a:pt x="10543" y="3242"/>
                  </a:lnTo>
                  <a:lnTo>
                    <a:pt x="10242" y="3247"/>
                  </a:lnTo>
                  <a:lnTo>
                    <a:pt x="9942" y="3247"/>
                  </a:lnTo>
                  <a:lnTo>
                    <a:pt x="9641" y="3242"/>
                  </a:lnTo>
                  <a:lnTo>
                    <a:pt x="9341" y="3237"/>
                  </a:lnTo>
                  <a:lnTo>
                    <a:pt x="9065" y="3226"/>
                  </a:lnTo>
                  <a:lnTo>
                    <a:pt x="8464" y="3195"/>
                  </a:lnTo>
                  <a:lnTo>
                    <a:pt x="7888" y="3152"/>
                  </a:lnTo>
                  <a:lnTo>
                    <a:pt x="7337" y="3100"/>
                  </a:lnTo>
                  <a:lnTo>
                    <a:pt x="6787" y="3036"/>
                  </a:lnTo>
                  <a:lnTo>
                    <a:pt x="6286" y="2962"/>
                  </a:lnTo>
                  <a:lnTo>
                    <a:pt x="5785" y="2878"/>
                  </a:lnTo>
                  <a:lnTo>
                    <a:pt x="5334" y="2788"/>
                  </a:lnTo>
                  <a:lnTo>
                    <a:pt x="4934" y="2688"/>
                  </a:lnTo>
                  <a:lnTo>
                    <a:pt x="4558" y="2577"/>
                  </a:lnTo>
                  <a:lnTo>
                    <a:pt x="4208" y="2461"/>
                  </a:lnTo>
                  <a:lnTo>
                    <a:pt x="3882" y="2345"/>
                  </a:lnTo>
                  <a:lnTo>
                    <a:pt x="3582" y="2218"/>
                  </a:lnTo>
                  <a:lnTo>
                    <a:pt x="3306" y="2091"/>
                  </a:lnTo>
                  <a:lnTo>
                    <a:pt x="3056" y="1959"/>
                  </a:lnTo>
                  <a:lnTo>
                    <a:pt x="2830" y="1822"/>
                  </a:lnTo>
                  <a:lnTo>
                    <a:pt x="2655" y="1679"/>
                  </a:lnTo>
                  <a:lnTo>
                    <a:pt x="2480" y="1537"/>
                  </a:lnTo>
                  <a:lnTo>
                    <a:pt x="2355" y="1389"/>
                  </a:lnTo>
                  <a:lnTo>
                    <a:pt x="2254" y="1236"/>
                  </a:lnTo>
                  <a:lnTo>
                    <a:pt x="2179" y="1077"/>
                  </a:lnTo>
                  <a:lnTo>
                    <a:pt x="2129" y="924"/>
                  </a:lnTo>
                  <a:lnTo>
                    <a:pt x="2129" y="771"/>
                  </a:lnTo>
                  <a:lnTo>
                    <a:pt x="2129" y="618"/>
                  </a:lnTo>
                  <a:lnTo>
                    <a:pt x="2179" y="465"/>
                  </a:lnTo>
                  <a:lnTo>
                    <a:pt x="2905" y="454"/>
                  </a:lnTo>
                  <a:lnTo>
                    <a:pt x="3632" y="449"/>
                  </a:lnTo>
                  <a:close/>
                  <a:moveTo>
                    <a:pt x="33629" y="449"/>
                  </a:moveTo>
                  <a:lnTo>
                    <a:pt x="34355" y="454"/>
                  </a:lnTo>
                  <a:lnTo>
                    <a:pt x="35081" y="465"/>
                  </a:lnTo>
                  <a:lnTo>
                    <a:pt x="35131" y="613"/>
                  </a:lnTo>
                  <a:lnTo>
                    <a:pt x="35131" y="771"/>
                  </a:lnTo>
                  <a:lnTo>
                    <a:pt x="35131" y="924"/>
                  </a:lnTo>
                  <a:lnTo>
                    <a:pt x="35081" y="1077"/>
                  </a:lnTo>
                  <a:lnTo>
                    <a:pt x="35006" y="1236"/>
                  </a:lnTo>
                  <a:lnTo>
                    <a:pt x="34906" y="1389"/>
                  </a:lnTo>
                  <a:lnTo>
                    <a:pt x="34781" y="1537"/>
                  </a:lnTo>
                  <a:lnTo>
                    <a:pt x="34605" y="1679"/>
                  </a:lnTo>
                  <a:lnTo>
                    <a:pt x="34430" y="1822"/>
                  </a:lnTo>
                  <a:lnTo>
                    <a:pt x="34205" y="1959"/>
                  </a:lnTo>
                  <a:lnTo>
                    <a:pt x="33954" y="2091"/>
                  </a:lnTo>
                  <a:lnTo>
                    <a:pt x="33679" y="2218"/>
                  </a:lnTo>
                  <a:lnTo>
                    <a:pt x="33378" y="2345"/>
                  </a:lnTo>
                  <a:lnTo>
                    <a:pt x="33053" y="2461"/>
                  </a:lnTo>
                  <a:lnTo>
                    <a:pt x="32702" y="2577"/>
                  </a:lnTo>
                  <a:lnTo>
                    <a:pt x="32327" y="2688"/>
                  </a:lnTo>
                  <a:lnTo>
                    <a:pt x="31926" y="2783"/>
                  </a:lnTo>
                  <a:lnTo>
                    <a:pt x="31501" y="2878"/>
                  </a:lnTo>
                  <a:lnTo>
                    <a:pt x="31050" y="2957"/>
                  </a:lnTo>
                  <a:lnTo>
                    <a:pt x="30574" y="3036"/>
                  </a:lnTo>
                  <a:lnTo>
                    <a:pt x="30073" y="3100"/>
                  </a:lnTo>
                  <a:lnTo>
                    <a:pt x="29547" y="3152"/>
                  </a:lnTo>
                  <a:lnTo>
                    <a:pt x="28997" y="3200"/>
                  </a:lnTo>
                  <a:lnTo>
                    <a:pt x="28446" y="3232"/>
                  </a:lnTo>
                  <a:lnTo>
                    <a:pt x="27895" y="3253"/>
                  </a:lnTo>
                  <a:lnTo>
                    <a:pt x="27619" y="3258"/>
                  </a:lnTo>
                  <a:lnTo>
                    <a:pt x="27319" y="3263"/>
                  </a:lnTo>
                  <a:lnTo>
                    <a:pt x="27044" y="3263"/>
                  </a:lnTo>
                  <a:lnTo>
                    <a:pt x="26743" y="3258"/>
                  </a:lnTo>
                  <a:lnTo>
                    <a:pt x="26468" y="3253"/>
                  </a:lnTo>
                  <a:lnTo>
                    <a:pt x="26192" y="3237"/>
                  </a:lnTo>
                  <a:lnTo>
                    <a:pt x="25892" y="3226"/>
                  </a:lnTo>
                  <a:lnTo>
                    <a:pt x="25616" y="3205"/>
                  </a:lnTo>
                  <a:lnTo>
                    <a:pt x="25341" y="3184"/>
                  </a:lnTo>
                  <a:lnTo>
                    <a:pt x="25040" y="3158"/>
                  </a:lnTo>
                  <a:lnTo>
                    <a:pt x="24765" y="3131"/>
                  </a:lnTo>
                  <a:lnTo>
                    <a:pt x="24489" y="3094"/>
                  </a:lnTo>
                  <a:lnTo>
                    <a:pt x="24214" y="3057"/>
                  </a:lnTo>
                  <a:lnTo>
                    <a:pt x="23964" y="3015"/>
                  </a:lnTo>
                  <a:lnTo>
                    <a:pt x="23613" y="2957"/>
                  </a:lnTo>
                  <a:lnTo>
                    <a:pt x="24214" y="2809"/>
                  </a:lnTo>
                  <a:lnTo>
                    <a:pt x="24815" y="2672"/>
                  </a:lnTo>
                  <a:lnTo>
                    <a:pt x="25466" y="2535"/>
                  </a:lnTo>
                  <a:lnTo>
                    <a:pt x="26142" y="2403"/>
                  </a:lnTo>
                  <a:lnTo>
                    <a:pt x="26818" y="2271"/>
                  </a:lnTo>
                  <a:lnTo>
                    <a:pt x="27519" y="2139"/>
                  </a:lnTo>
                  <a:lnTo>
                    <a:pt x="28997" y="1885"/>
                  </a:lnTo>
                  <a:lnTo>
                    <a:pt x="29147" y="1854"/>
                  </a:lnTo>
                  <a:lnTo>
                    <a:pt x="29272" y="1817"/>
                  </a:lnTo>
                  <a:lnTo>
                    <a:pt x="29347" y="1774"/>
                  </a:lnTo>
                  <a:lnTo>
                    <a:pt x="29397" y="1732"/>
                  </a:lnTo>
                  <a:lnTo>
                    <a:pt x="29397" y="1690"/>
                  </a:lnTo>
                  <a:lnTo>
                    <a:pt x="29347" y="1648"/>
                  </a:lnTo>
                  <a:lnTo>
                    <a:pt x="29272" y="1605"/>
                  </a:lnTo>
                  <a:lnTo>
                    <a:pt x="29147" y="1568"/>
                  </a:lnTo>
                  <a:lnTo>
                    <a:pt x="28997" y="1537"/>
                  </a:lnTo>
                  <a:lnTo>
                    <a:pt x="28821" y="1510"/>
                  </a:lnTo>
                  <a:lnTo>
                    <a:pt x="28646" y="1495"/>
                  </a:lnTo>
                  <a:lnTo>
                    <a:pt x="28446" y="1489"/>
                  </a:lnTo>
                  <a:lnTo>
                    <a:pt x="28245" y="1484"/>
                  </a:lnTo>
                  <a:lnTo>
                    <a:pt x="28020" y="1495"/>
                  </a:lnTo>
                  <a:lnTo>
                    <a:pt x="27845" y="1510"/>
                  </a:lnTo>
                  <a:lnTo>
                    <a:pt x="27644" y="1537"/>
                  </a:lnTo>
                  <a:lnTo>
                    <a:pt x="26242" y="1785"/>
                  </a:lnTo>
                  <a:lnTo>
                    <a:pt x="25541" y="1906"/>
                  </a:lnTo>
                  <a:lnTo>
                    <a:pt x="24865" y="2038"/>
                  </a:lnTo>
                  <a:lnTo>
                    <a:pt x="24189" y="2170"/>
                  </a:lnTo>
                  <a:lnTo>
                    <a:pt x="23538" y="2302"/>
                  </a:lnTo>
                  <a:lnTo>
                    <a:pt x="22912" y="2440"/>
                  </a:lnTo>
                  <a:lnTo>
                    <a:pt x="22311" y="2587"/>
                  </a:lnTo>
                  <a:lnTo>
                    <a:pt x="22111" y="2477"/>
                  </a:lnTo>
                  <a:lnTo>
                    <a:pt x="21960" y="2366"/>
                  </a:lnTo>
                  <a:lnTo>
                    <a:pt x="21860" y="2255"/>
                  </a:lnTo>
                  <a:lnTo>
                    <a:pt x="21810" y="2149"/>
                  </a:lnTo>
                  <a:lnTo>
                    <a:pt x="21810" y="2044"/>
                  </a:lnTo>
                  <a:lnTo>
                    <a:pt x="21860" y="1938"/>
                  </a:lnTo>
                  <a:lnTo>
                    <a:pt x="21960" y="1832"/>
                  </a:lnTo>
                  <a:lnTo>
                    <a:pt x="22086" y="1732"/>
                  </a:lnTo>
                  <a:lnTo>
                    <a:pt x="22286" y="1637"/>
                  </a:lnTo>
                  <a:lnTo>
                    <a:pt x="22511" y="1542"/>
                  </a:lnTo>
                  <a:lnTo>
                    <a:pt x="22762" y="1447"/>
                  </a:lnTo>
                  <a:lnTo>
                    <a:pt x="23062" y="1357"/>
                  </a:lnTo>
                  <a:lnTo>
                    <a:pt x="23388" y="1273"/>
                  </a:lnTo>
                  <a:lnTo>
                    <a:pt x="23738" y="1194"/>
                  </a:lnTo>
                  <a:lnTo>
                    <a:pt x="24139" y="1114"/>
                  </a:lnTo>
                  <a:lnTo>
                    <a:pt x="24540" y="1046"/>
                  </a:lnTo>
                  <a:lnTo>
                    <a:pt x="25065" y="961"/>
                  </a:lnTo>
                  <a:lnTo>
                    <a:pt x="25591" y="887"/>
                  </a:lnTo>
                  <a:lnTo>
                    <a:pt x="26167" y="819"/>
                  </a:lnTo>
                  <a:lnTo>
                    <a:pt x="26743" y="755"/>
                  </a:lnTo>
                  <a:lnTo>
                    <a:pt x="27369" y="697"/>
                  </a:lnTo>
                  <a:lnTo>
                    <a:pt x="27995" y="645"/>
                  </a:lnTo>
                  <a:lnTo>
                    <a:pt x="28646" y="602"/>
                  </a:lnTo>
                  <a:lnTo>
                    <a:pt x="29297" y="560"/>
                  </a:lnTo>
                  <a:lnTo>
                    <a:pt x="29998" y="528"/>
                  </a:lnTo>
                  <a:lnTo>
                    <a:pt x="30699" y="502"/>
                  </a:lnTo>
                  <a:lnTo>
                    <a:pt x="31425" y="476"/>
                  </a:lnTo>
                  <a:lnTo>
                    <a:pt x="32152" y="465"/>
                  </a:lnTo>
                  <a:lnTo>
                    <a:pt x="32903" y="454"/>
                  </a:lnTo>
                  <a:lnTo>
                    <a:pt x="33629" y="449"/>
                  </a:lnTo>
                  <a:close/>
                  <a:moveTo>
                    <a:pt x="3456" y="0"/>
                  </a:moveTo>
                  <a:lnTo>
                    <a:pt x="2780" y="6"/>
                  </a:lnTo>
                  <a:lnTo>
                    <a:pt x="2204" y="16"/>
                  </a:lnTo>
                  <a:lnTo>
                    <a:pt x="1353" y="32"/>
                  </a:lnTo>
                  <a:lnTo>
                    <a:pt x="1053" y="43"/>
                  </a:lnTo>
                  <a:lnTo>
                    <a:pt x="877" y="53"/>
                  </a:lnTo>
                  <a:lnTo>
                    <a:pt x="727" y="64"/>
                  </a:lnTo>
                  <a:lnTo>
                    <a:pt x="602" y="85"/>
                  </a:lnTo>
                  <a:lnTo>
                    <a:pt x="477" y="106"/>
                  </a:lnTo>
                  <a:lnTo>
                    <a:pt x="377" y="132"/>
                  </a:lnTo>
                  <a:lnTo>
                    <a:pt x="301" y="159"/>
                  </a:lnTo>
                  <a:lnTo>
                    <a:pt x="226" y="191"/>
                  </a:lnTo>
                  <a:lnTo>
                    <a:pt x="176" y="222"/>
                  </a:lnTo>
                  <a:lnTo>
                    <a:pt x="126" y="291"/>
                  </a:lnTo>
                  <a:lnTo>
                    <a:pt x="51" y="465"/>
                  </a:lnTo>
                  <a:lnTo>
                    <a:pt x="1" y="592"/>
                  </a:lnTo>
                  <a:lnTo>
                    <a:pt x="1" y="729"/>
                  </a:lnTo>
                  <a:lnTo>
                    <a:pt x="1" y="882"/>
                  </a:lnTo>
                  <a:lnTo>
                    <a:pt x="26" y="1046"/>
                  </a:lnTo>
                  <a:lnTo>
                    <a:pt x="101" y="1220"/>
                  </a:lnTo>
                  <a:lnTo>
                    <a:pt x="201" y="1405"/>
                  </a:lnTo>
                  <a:lnTo>
                    <a:pt x="377" y="1595"/>
                  </a:lnTo>
                  <a:lnTo>
                    <a:pt x="577" y="1790"/>
                  </a:lnTo>
                  <a:lnTo>
                    <a:pt x="802" y="1954"/>
                  </a:lnTo>
                  <a:lnTo>
                    <a:pt x="1053" y="2112"/>
                  </a:lnTo>
                  <a:lnTo>
                    <a:pt x="1328" y="2271"/>
                  </a:lnTo>
                  <a:lnTo>
                    <a:pt x="1654" y="2418"/>
                  </a:lnTo>
                  <a:lnTo>
                    <a:pt x="2004" y="2561"/>
                  </a:lnTo>
                  <a:lnTo>
                    <a:pt x="2380" y="2698"/>
                  </a:lnTo>
                  <a:lnTo>
                    <a:pt x="2805" y="2836"/>
                  </a:lnTo>
                  <a:lnTo>
                    <a:pt x="3256" y="2962"/>
                  </a:lnTo>
                  <a:lnTo>
                    <a:pt x="3807" y="3105"/>
                  </a:lnTo>
                  <a:lnTo>
                    <a:pt x="4408" y="3237"/>
                  </a:lnTo>
                  <a:lnTo>
                    <a:pt x="4683" y="3295"/>
                  </a:lnTo>
                  <a:lnTo>
                    <a:pt x="4984" y="3348"/>
                  </a:lnTo>
                  <a:lnTo>
                    <a:pt x="5309" y="3400"/>
                  </a:lnTo>
                  <a:lnTo>
                    <a:pt x="5610" y="3443"/>
                  </a:lnTo>
                  <a:lnTo>
                    <a:pt x="5935" y="3490"/>
                  </a:lnTo>
                  <a:lnTo>
                    <a:pt x="6261" y="3527"/>
                  </a:lnTo>
                  <a:lnTo>
                    <a:pt x="6611" y="3564"/>
                  </a:lnTo>
                  <a:lnTo>
                    <a:pt x="6962" y="3596"/>
                  </a:lnTo>
                  <a:lnTo>
                    <a:pt x="7312" y="3622"/>
                  </a:lnTo>
                  <a:lnTo>
                    <a:pt x="7663" y="3649"/>
                  </a:lnTo>
                  <a:lnTo>
                    <a:pt x="8039" y="3670"/>
                  </a:lnTo>
                  <a:lnTo>
                    <a:pt x="8389" y="3686"/>
                  </a:lnTo>
                  <a:lnTo>
                    <a:pt x="8765" y="3696"/>
                  </a:lnTo>
                  <a:lnTo>
                    <a:pt x="9140" y="3707"/>
                  </a:lnTo>
                  <a:lnTo>
                    <a:pt x="9516" y="3712"/>
                  </a:lnTo>
                  <a:lnTo>
                    <a:pt x="10192" y="3712"/>
                  </a:lnTo>
                  <a:lnTo>
                    <a:pt x="10517" y="3707"/>
                  </a:lnTo>
                  <a:lnTo>
                    <a:pt x="10868" y="3696"/>
                  </a:lnTo>
                  <a:lnTo>
                    <a:pt x="11194" y="3686"/>
                  </a:lnTo>
                  <a:lnTo>
                    <a:pt x="11870" y="3654"/>
                  </a:lnTo>
                  <a:lnTo>
                    <a:pt x="12546" y="3606"/>
                  </a:lnTo>
                  <a:lnTo>
                    <a:pt x="13197" y="3554"/>
                  </a:lnTo>
                  <a:lnTo>
                    <a:pt x="13798" y="3485"/>
                  </a:lnTo>
                  <a:lnTo>
                    <a:pt x="14098" y="3448"/>
                  </a:lnTo>
                  <a:lnTo>
                    <a:pt x="14374" y="3406"/>
                  </a:lnTo>
                  <a:lnTo>
                    <a:pt x="14649" y="3364"/>
                  </a:lnTo>
                  <a:lnTo>
                    <a:pt x="14899" y="3321"/>
                  </a:lnTo>
                  <a:lnTo>
                    <a:pt x="15200" y="3422"/>
                  </a:lnTo>
                  <a:lnTo>
                    <a:pt x="15475" y="3527"/>
                  </a:lnTo>
                  <a:lnTo>
                    <a:pt x="15751" y="3638"/>
                  </a:lnTo>
                  <a:lnTo>
                    <a:pt x="16001" y="3749"/>
                  </a:lnTo>
                  <a:lnTo>
                    <a:pt x="16252" y="3865"/>
                  </a:lnTo>
                  <a:lnTo>
                    <a:pt x="16477" y="3981"/>
                  </a:lnTo>
                  <a:lnTo>
                    <a:pt x="16677" y="4103"/>
                  </a:lnTo>
                  <a:lnTo>
                    <a:pt x="16852" y="4229"/>
                  </a:lnTo>
                  <a:lnTo>
                    <a:pt x="17003" y="4356"/>
                  </a:lnTo>
                  <a:lnTo>
                    <a:pt x="17153" y="4488"/>
                  </a:lnTo>
                  <a:lnTo>
                    <a:pt x="17278" y="4625"/>
                  </a:lnTo>
                  <a:lnTo>
                    <a:pt x="17378" y="4768"/>
                  </a:lnTo>
                  <a:lnTo>
                    <a:pt x="17453" y="4916"/>
                  </a:lnTo>
                  <a:lnTo>
                    <a:pt x="17529" y="5064"/>
                  </a:lnTo>
                  <a:lnTo>
                    <a:pt x="17554" y="5222"/>
                  </a:lnTo>
                  <a:lnTo>
                    <a:pt x="17554" y="5380"/>
                  </a:lnTo>
                  <a:lnTo>
                    <a:pt x="17579" y="5428"/>
                  </a:lnTo>
                  <a:lnTo>
                    <a:pt x="17654" y="5470"/>
                  </a:lnTo>
                  <a:lnTo>
                    <a:pt x="17754" y="5507"/>
                  </a:lnTo>
                  <a:lnTo>
                    <a:pt x="17879" y="5539"/>
                  </a:lnTo>
                  <a:lnTo>
                    <a:pt x="18029" y="5565"/>
                  </a:lnTo>
                  <a:lnTo>
                    <a:pt x="18205" y="5586"/>
                  </a:lnTo>
                  <a:lnTo>
                    <a:pt x="18405" y="5602"/>
                  </a:lnTo>
                  <a:lnTo>
                    <a:pt x="18630" y="5607"/>
                  </a:lnTo>
                  <a:lnTo>
                    <a:pt x="18856" y="5602"/>
                  </a:lnTo>
                  <a:lnTo>
                    <a:pt x="19056" y="5586"/>
                  </a:lnTo>
                  <a:lnTo>
                    <a:pt x="19231" y="5565"/>
                  </a:lnTo>
                  <a:lnTo>
                    <a:pt x="19381" y="5539"/>
                  </a:lnTo>
                  <a:lnTo>
                    <a:pt x="19507" y="5507"/>
                  </a:lnTo>
                  <a:lnTo>
                    <a:pt x="19607" y="5470"/>
                  </a:lnTo>
                  <a:lnTo>
                    <a:pt x="19682" y="5428"/>
                  </a:lnTo>
                  <a:lnTo>
                    <a:pt x="19707" y="5380"/>
                  </a:lnTo>
                  <a:lnTo>
                    <a:pt x="19707" y="5222"/>
                  </a:lnTo>
                  <a:lnTo>
                    <a:pt x="19732" y="5064"/>
                  </a:lnTo>
                  <a:lnTo>
                    <a:pt x="19807" y="4916"/>
                  </a:lnTo>
                  <a:lnTo>
                    <a:pt x="19882" y="4768"/>
                  </a:lnTo>
                  <a:lnTo>
                    <a:pt x="19982" y="4625"/>
                  </a:lnTo>
                  <a:lnTo>
                    <a:pt x="20108" y="4488"/>
                  </a:lnTo>
                  <a:lnTo>
                    <a:pt x="20258" y="4356"/>
                  </a:lnTo>
                  <a:lnTo>
                    <a:pt x="20408" y="4229"/>
                  </a:lnTo>
                  <a:lnTo>
                    <a:pt x="20583" y="4103"/>
                  </a:lnTo>
                  <a:lnTo>
                    <a:pt x="20809" y="3981"/>
                  </a:lnTo>
                  <a:lnTo>
                    <a:pt x="21009" y="3865"/>
                  </a:lnTo>
                  <a:lnTo>
                    <a:pt x="21259" y="3749"/>
                  </a:lnTo>
                  <a:lnTo>
                    <a:pt x="21510" y="3638"/>
                  </a:lnTo>
                  <a:lnTo>
                    <a:pt x="21785" y="3527"/>
                  </a:lnTo>
                  <a:lnTo>
                    <a:pt x="22061" y="3422"/>
                  </a:lnTo>
                  <a:lnTo>
                    <a:pt x="22361" y="3321"/>
                  </a:lnTo>
                  <a:lnTo>
                    <a:pt x="22612" y="3364"/>
                  </a:lnTo>
                  <a:lnTo>
                    <a:pt x="22887" y="3406"/>
                  </a:lnTo>
                  <a:lnTo>
                    <a:pt x="23162" y="3448"/>
                  </a:lnTo>
                  <a:lnTo>
                    <a:pt x="23463" y="3485"/>
                  </a:lnTo>
                  <a:lnTo>
                    <a:pt x="24089" y="3548"/>
                  </a:lnTo>
                  <a:lnTo>
                    <a:pt x="24715" y="3606"/>
                  </a:lnTo>
                  <a:lnTo>
                    <a:pt x="25391" y="3654"/>
                  </a:lnTo>
                  <a:lnTo>
                    <a:pt x="26067" y="3686"/>
                  </a:lnTo>
                  <a:lnTo>
                    <a:pt x="26392" y="3696"/>
                  </a:lnTo>
                  <a:lnTo>
                    <a:pt x="26743" y="3707"/>
                  </a:lnTo>
                  <a:lnTo>
                    <a:pt x="27069" y="3712"/>
                  </a:lnTo>
                  <a:lnTo>
                    <a:pt x="27770" y="3712"/>
                  </a:lnTo>
                  <a:lnTo>
                    <a:pt x="28120" y="3707"/>
                  </a:lnTo>
                  <a:lnTo>
                    <a:pt x="28496" y="3696"/>
                  </a:lnTo>
                  <a:lnTo>
                    <a:pt x="28871" y="3686"/>
                  </a:lnTo>
                  <a:lnTo>
                    <a:pt x="29247" y="3664"/>
                  </a:lnTo>
                  <a:lnTo>
                    <a:pt x="29598" y="3649"/>
                  </a:lnTo>
                  <a:lnTo>
                    <a:pt x="29948" y="3622"/>
                  </a:lnTo>
                  <a:lnTo>
                    <a:pt x="30299" y="3596"/>
                  </a:lnTo>
                  <a:lnTo>
                    <a:pt x="30649" y="3564"/>
                  </a:lnTo>
                  <a:lnTo>
                    <a:pt x="31000" y="3527"/>
                  </a:lnTo>
                  <a:lnTo>
                    <a:pt x="31325" y="3490"/>
                  </a:lnTo>
                  <a:lnTo>
                    <a:pt x="31651" y="3443"/>
                  </a:lnTo>
                  <a:lnTo>
                    <a:pt x="31976" y="3400"/>
                  </a:lnTo>
                  <a:lnTo>
                    <a:pt x="32277" y="3348"/>
                  </a:lnTo>
                  <a:lnTo>
                    <a:pt x="32577" y="3295"/>
                  </a:lnTo>
                  <a:lnTo>
                    <a:pt x="32853" y="3237"/>
                  </a:lnTo>
                  <a:lnTo>
                    <a:pt x="33454" y="3105"/>
                  </a:lnTo>
                  <a:lnTo>
                    <a:pt x="34004" y="2962"/>
                  </a:lnTo>
                  <a:lnTo>
                    <a:pt x="34455" y="2836"/>
                  </a:lnTo>
                  <a:lnTo>
                    <a:pt x="34881" y="2698"/>
                  </a:lnTo>
                  <a:lnTo>
                    <a:pt x="35256" y="2561"/>
                  </a:lnTo>
                  <a:lnTo>
                    <a:pt x="35607" y="2418"/>
                  </a:lnTo>
                  <a:lnTo>
                    <a:pt x="35933" y="2271"/>
                  </a:lnTo>
                  <a:lnTo>
                    <a:pt x="36208" y="2112"/>
                  </a:lnTo>
                  <a:lnTo>
                    <a:pt x="36458" y="1954"/>
                  </a:lnTo>
                  <a:lnTo>
                    <a:pt x="36684" y="1790"/>
                  </a:lnTo>
                  <a:lnTo>
                    <a:pt x="36884" y="1595"/>
                  </a:lnTo>
                  <a:lnTo>
                    <a:pt x="37059" y="1405"/>
                  </a:lnTo>
                  <a:lnTo>
                    <a:pt x="37159" y="1220"/>
                  </a:lnTo>
                  <a:lnTo>
                    <a:pt x="37235" y="1046"/>
                  </a:lnTo>
                  <a:lnTo>
                    <a:pt x="37260" y="882"/>
                  </a:lnTo>
                  <a:lnTo>
                    <a:pt x="37260" y="729"/>
                  </a:lnTo>
                  <a:lnTo>
                    <a:pt x="37260" y="592"/>
                  </a:lnTo>
                  <a:lnTo>
                    <a:pt x="37210" y="465"/>
                  </a:lnTo>
                  <a:lnTo>
                    <a:pt x="37134" y="291"/>
                  </a:lnTo>
                  <a:lnTo>
                    <a:pt x="37084" y="222"/>
                  </a:lnTo>
                  <a:lnTo>
                    <a:pt x="37034" y="191"/>
                  </a:lnTo>
                  <a:lnTo>
                    <a:pt x="36959" y="159"/>
                  </a:lnTo>
                  <a:lnTo>
                    <a:pt x="36884" y="132"/>
                  </a:lnTo>
                  <a:lnTo>
                    <a:pt x="36784" y="106"/>
                  </a:lnTo>
                  <a:lnTo>
                    <a:pt x="36659" y="85"/>
                  </a:lnTo>
                  <a:lnTo>
                    <a:pt x="36533" y="64"/>
                  </a:lnTo>
                  <a:lnTo>
                    <a:pt x="36383" y="53"/>
                  </a:lnTo>
                  <a:lnTo>
                    <a:pt x="36208" y="43"/>
                  </a:lnTo>
                  <a:lnTo>
                    <a:pt x="35907" y="32"/>
                  </a:lnTo>
                  <a:lnTo>
                    <a:pt x="35056" y="16"/>
                  </a:lnTo>
                  <a:lnTo>
                    <a:pt x="34480" y="6"/>
                  </a:lnTo>
                  <a:lnTo>
                    <a:pt x="33804" y="0"/>
                  </a:lnTo>
                  <a:lnTo>
                    <a:pt x="33078" y="0"/>
                  </a:lnTo>
                  <a:lnTo>
                    <a:pt x="32302" y="11"/>
                  </a:lnTo>
                  <a:lnTo>
                    <a:pt x="31475" y="22"/>
                  </a:lnTo>
                  <a:lnTo>
                    <a:pt x="30624" y="48"/>
                  </a:lnTo>
                  <a:lnTo>
                    <a:pt x="29698" y="80"/>
                  </a:lnTo>
                  <a:lnTo>
                    <a:pt x="28771" y="127"/>
                  </a:lnTo>
                  <a:lnTo>
                    <a:pt x="27995" y="169"/>
                  </a:lnTo>
                  <a:lnTo>
                    <a:pt x="27244" y="227"/>
                  </a:lnTo>
                  <a:lnTo>
                    <a:pt x="26518" y="286"/>
                  </a:lnTo>
                  <a:lnTo>
                    <a:pt x="25817" y="354"/>
                  </a:lnTo>
                  <a:lnTo>
                    <a:pt x="25141" y="428"/>
                  </a:lnTo>
                  <a:lnTo>
                    <a:pt x="24464" y="507"/>
                  </a:lnTo>
                  <a:lnTo>
                    <a:pt x="23838" y="597"/>
                  </a:lnTo>
                  <a:lnTo>
                    <a:pt x="23238" y="692"/>
                  </a:lnTo>
                  <a:lnTo>
                    <a:pt x="22561" y="808"/>
                  </a:lnTo>
                  <a:lnTo>
                    <a:pt x="21935" y="935"/>
                  </a:lnTo>
                  <a:lnTo>
                    <a:pt x="21685" y="982"/>
                  </a:lnTo>
                  <a:lnTo>
                    <a:pt x="21460" y="1041"/>
                  </a:lnTo>
                  <a:lnTo>
                    <a:pt x="21059" y="1151"/>
                  </a:lnTo>
                  <a:lnTo>
                    <a:pt x="20709" y="1268"/>
                  </a:lnTo>
                  <a:lnTo>
                    <a:pt x="20383" y="1394"/>
                  </a:lnTo>
                  <a:lnTo>
                    <a:pt x="20133" y="1521"/>
                  </a:lnTo>
                  <a:lnTo>
                    <a:pt x="19932" y="1648"/>
                  </a:lnTo>
                  <a:lnTo>
                    <a:pt x="19807" y="1785"/>
                  </a:lnTo>
                  <a:lnTo>
                    <a:pt x="19707" y="1917"/>
                  </a:lnTo>
                  <a:lnTo>
                    <a:pt x="19657" y="2054"/>
                  </a:lnTo>
                  <a:lnTo>
                    <a:pt x="19682" y="2191"/>
                  </a:lnTo>
                  <a:lnTo>
                    <a:pt x="19757" y="2323"/>
                  </a:lnTo>
                  <a:lnTo>
                    <a:pt x="19857" y="2461"/>
                  </a:lnTo>
                  <a:lnTo>
                    <a:pt x="20058" y="2593"/>
                  </a:lnTo>
                  <a:lnTo>
                    <a:pt x="20283" y="2725"/>
                  </a:lnTo>
                  <a:lnTo>
                    <a:pt x="20558" y="2851"/>
                  </a:lnTo>
                  <a:lnTo>
                    <a:pt x="20909" y="2973"/>
                  </a:lnTo>
                  <a:lnTo>
                    <a:pt x="20558" y="3078"/>
                  </a:lnTo>
                  <a:lnTo>
                    <a:pt x="20233" y="3189"/>
                  </a:lnTo>
                  <a:lnTo>
                    <a:pt x="19932" y="3305"/>
                  </a:lnTo>
                  <a:lnTo>
                    <a:pt x="19632" y="3422"/>
                  </a:lnTo>
                  <a:lnTo>
                    <a:pt x="19356" y="3538"/>
                  </a:lnTo>
                  <a:lnTo>
                    <a:pt x="19106" y="3664"/>
                  </a:lnTo>
                  <a:lnTo>
                    <a:pt x="18856" y="3791"/>
                  </a:lnTo>
                  <a:lnTo>
                    <a:pt x="18630" y="3923"/>
                  </a:lnTo>
                  <a:lnTo>
                    <a:pt x="18405" y="3791"/>
                  </a:lnTo>
                  <a:lnTo>
                    <a:pt x="18155" y="3664"/>
                  </a:lnTo>
                  <a:lnTo>
                    <a:pt x="17904" y="3538"/>
                  </a:lnTo>
                  <a:lnTo>
                    <a:pt x="17629" y="3422"/>
                  </a:lnTo>
                  <a:lnTo>
                    <a:pt x="17328" y="3305"/>
                  </a:lnTo>
                  <a:lnTo>
                    <a:pt x="17028" y="3189"/>
                  </a:lnTo>
                  <a:lnTo>
                    <a:pt x="16702" y="3078"/>
                  </a:lnTo>
                  <a:lnTo>
                    <a:pt x="16352" y="2973"/>
                  </a:lnTo>
                  <a:lnTo>
                    <a:pt x="16702" y="2851"/>
                  </a:lnTo>
                  <a:lnTo>
                    <a:pt x="16978" y="2725"/>
                  </a:lnTo>
                  <a:lnTo>
                    <a:pt x="17228" y="2593"/>
                  </a:lnTo>
                  <a:lnTo>
                    <a:pt x="17403" y="2461"/>
                  </a:lnTo>
                  <a:lnTo>
                    <a:pt x="17503" y="2323"/>
                  </a:lnTo>
                  <a:lnTo>
                    <a:pt x="17579" y="2191"/>
                  </a:lnTo>
                  <a:lnTo>
                    <a:pt x="17604" y="2054"/>
                  </a:lnTo>
                  <a:lnTo>
                    <a:pt x="17554" y="1917"/>
                  </a:lnTo>
                  <a:lnTo>
                    <a:pt x="17453" y="1785"/>
                  </a:lnTo>
                  <a:lnTo>
                    <a:pt x="17328" y="1648"/>
                  </a:lnTo>
                  <a:lnTo>
                    <a:pt x="17128" y="1521"/>
                  </a:lnTo>
                  <a:lnTo>
                    <a:pt x="16877" y="1394"/>
                  </a:lnTo>
                  <a:lnTo>
                    <a:pt x="16552" y="1268"/>
                  </a:lnTo>
                  <a:lnTo>
                    <a:pt x="16201" y="1151"/>
                  </a:lnTo>
                  <a:lnTo>
                    <a:pt x="15801" y="1041"/>
                  </a:lnTo>
                  <a:lnTo>
                    <a:pt x="15575" y="982"/>
                  </a:lnTo>
                  <a:lnTo>
                    <a:pt x="15325" y="935"/>
                  </a:lnTo>
                  <a:lnTo>
                    <a:pt x="14699" y="808"/>
                  </a:lnTo>
                  <a:lnTo>
                    <a:pt x="14023" y="692"/>
                  </a:lnTo>
                  <a:lnTo>
                    <a:pt x="13422" y="597"/>
                  </a:lnTo>
                  <a:lnTo>
                    <a:pt x="12796" y="507"/>
                  </a:lnTo>
                  <a:lnTo>
                    <a:pt x="12120" y="428"/>
                  </a:lnTo>
                  <a:lnTo>
                    <a:pt x="11444" y="354"/>
                  </a:lnTo>
                  <a:lnTo>
                    <a:pt x="10743" y="286"/>
                  </a:lnTo>
                  <a:lnTo>
                    <a:pt x="10017" y="227"/>
                  </a:lnTo>
                  <a:lnTo>
                    <a:pt x="9266" y="169"/>
                  </a:lnTo>
                  <a:lnTo>
                    <a:pt x="8489" y="127"/>
                  </a:lnTo>
                  <a:lnTo>
                    <a:pt x="7563" y="80"/>
                  </a:lnTo>
                  <a:lnTo>
                    <a:pt x="6661" y="48"/>
                  </a:lnTo>
                  <a:lnTo>
                    <a:pt x="5785" y="22"/>
                  </a:lnTo>
                  <a:lnTo>
                    <a:pt x="4959" y="11"/>
                  </a:lnTo>
                  <a:lnTo>
                    <a:pt x="4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" name="Google Shape;1500;p48"/>
          <p:cNvGrpSpPr/>
          <p:nvPr/>
        </p:nvGrpSpPr>
        <p:grpSpPr>
          <a:xfrm>
            <a:off x="5612835" y="2071703"/>
            <a:ext cx="219507" cy="363125"/>
            <a:chOff x="2361953" y="2940300"/>
            <a:chExt cx="240083" cy="383975"/>
          </a:xfrm>
        </p:grpSpPr>
        <p:sp>
          <p:nvSpPr>
            <p:cNvPr id="1501" name="Google Shape;1501;p48"/>
            <p:cNvSpPr/>
            <p:nvPr/>
          </p:nvSpPr>
          <p:spPr>
            <a:xfrm>
              <a:off x="2433462" y="2946250"/>
              <a:ext cx="59708" cy="36450"/>
            </a:xfrm>
            <a:custGeom>
              <a:avLst/>
              <a:gdLst/>
              <a:ahLst/>
              <a:cxnLst/>
              <a:rect l="l" t="t" r="r" b="b"/>
              <a:pathLst>
                <a:path w="9366" h="1458" extrusionOk="0">
                  <a:moveTo>
                    <a:pt x="3181" y="0"/>
                  </a:moveTo>
                  <a:lnTo>
                    <a:pt x="2930" y="6"/>
                  </a:lnTo>
                  <a:lnTo>
                    <a:pt x="2705" y="16"/>
                  </a:lnTo>
                  <a:lnTo>
                    <a:pt x="2480" y="27"/>
                  </a:lnTo>
                  <a:lnTo>
                    <a:pt x="2254" y="43"/>
                  </a:lnTo>
                  <a:lnTo>
                    <a:pt x="2054" y="58"/>
                  </a:lnTo>
                  <a:lnTo>
                    <a:pt x="1653" y="101"/>
                  </a:lnTo>
                  <a:lnTo>
                    <a:pt x="1303" y="153"/>
                  </a:lnTo>
                  <a:lnTo>
                    <a:pt x="977" y="217"/>
                  </a:lnTo>
                  <a:lnTo>
                    <a:pt x="702" y="285"/>
                  </a:lnTo>
                  <a:lnTo>
                    <a:pt x="452" y="359"/>
                  </a:lnTo>
                  <a:lnTo>
                    <a:pt x="276" y="444"/>
                  </a:lnTo>
                  <a:lnTo>
                    <a:pt x="126" y="528"/>
                  </a:lnTo>
                  <a:lnTo>
                    <a:pt x="26" y="618"/>
                  </a:lnTo>
                  <a:lnTo>
                    <a:pt x="1" y="708"/>
                  </a:lnTo>
                  <a:lnTo>
                    <a:pt x="26" y="803"/>
                  </a:lnTo>
                  <a:lnTo>
                    <a:pt x="51" y="850"/>
                  </a:lnTo>
                  <a:lnTo>
                    <a:pt x="101" y="898"/>
                  </a:lnTo>
                  <a:lnTo>
                    <a:pt x="176" y="940"/>
                  </a:lnTo>
                  <a:lnTo>
                    <a:pt x="251" y="988"/>
                  </a:lnTo>
                  <a:lnTo>
                    <a:pt x="351" y="1035"/>
                  </a:lnTo>
                  <a:lnTo>
                    <a:pt x="452" y="1077"/>
                  </a:lnTo>
                  <a:lnTo>
                    <a:pt x="1503" y="1457"/>
                  </a:lnTo>
                  <a:lnTo>
                    <a:pt x="9366" y="1457"/>
                  </a:lnTo>
                  <a:lnTo>
                    <a:pt x="6361" y="359"/>
                  </a:lnTo>
                  <a:lnTo>
                    <a:pt x="6236" y="322"/>
                  </a:lnTo>
                  <a:lnTo>
                    <a:pt x="6110" y="280"/>
                  </a:lnTo>
                  <a:lnTo>
                    <a:pt x="5810" y="211"/>
                  </a:lnTo>
                  <a:lnTo>
                    <a:pt x="5484" y="148"/>
                  </a:lnTo>
                  <a:lnTo>
                    <a:pt x="5109" y="95"/>
                  </a:lnTo>
                  <a:lnTo>
                    <a:pt x="4733" y="58"/>
                  </a:lnTo>
                  <a:lnTo>
                    <a:pt x="4308" y="27"/>
                  </a:lnTo>
                  <a:lnTo>
                    <a:pt x="3857" y="6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2399942" y="2982675"/>
              <a:ext cx="163143" cy="36725"/>
            </a:xfrm>
            <a:custGeom>
              <a:avLst/>
              <a:gdLst/>
              <a:ahLst/>
              <a:cxnLst/>
              <a:rect l="l" t="t" r="r" b="b"/>
              <a:pathLst>
                <a:path w="25591" h="1469" extrusionOk="0">
                  <a:moveTo>
                    <a:pt x="1" y="0"/>
                  </a:moveTo>
                  <a:lnTo>
                    <a:pt x="1" y="1468"/>
                  </a:lnTo>
                  <a:lnTo>
                    <a:pt x="25591" y="1468"/>
                  </a:lnTo>
                  <a:lnTo>
                    <a:pt x="255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8"/>
            <p:cNvSpPr/>
            <p:nvPr/>
          </p:nvSpPr>
          <p:spPr>
            <a:xfrm>
              <a:off x="2517745" y="2982675"/>
              <a:ext cx="45339" cy="36725"/>
            </a:xfrm>
            <a:custGeom>
              <a:avLst/>
              <a:gdLst/>
              <a:ahLst/>
              <a:cxnLst/>
              <a:rect l="l" t="t" r="r" b="b"/>
              <a:pathLst>
                <a:path w="7112" h="1469" extrusionOk="0">
                  <a:moveTo>
                    <a:pt x="1" y="0"/>
                  </a:moveTo>
                  <a:lnTo>
                    <a:pt x="1" y="1468"/>
                  </a:lnTo>
                  <a:lnTo>
                    <a:pt x="7112" y="1468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8"/>
            <p:cNvSpPr/>
            <p:nvPr/>
          </p:nvSpPr>
          <p:spPr>
            <a:xfrm>
              <a:off x="2367219" y="3281500"/>
              <a:ext cx="228907" cy="36850"/>
            </a:xfrm>
            <a:custGeom>
              <a:avLst/>
              <a:gdLst/>
              <a:ahLst/>
              <a:cxnLst/>
              <a:rect l="l" t="t" r="r" b="b"/>
              <a:pathLst>
                <a:path w="35907" h="1474" extrusionOk="0">
                  <a:moveTo>
                    <a:pt x="0" y="0"/>
                  </a:moveTo>
                  <a:lnTo>
                    <a:pt x="5033" y="1473"/>
                  </a:lnTo>
                  <a:lnTo>
                    <a:pt x="30874" y="1473"/>
                  </a:lnTo>
                  <a:lnTo>
                    <a:pt x="359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8"/>
            <p:cNvSpPr/>
            <p:nvPr/>
          </p:nvSpPr>
          <p:spPr>
            <a:xfrm>
              <a:off x="2517586" y="3281500"/>
              <a:ext cx="77903" cy="36850"/>
            </a:xfrm>
            <a:custGeom>
              <a:avLst/>
              <a:gdLst/>
              <a:ahLst/>
              <a:cxnLst/>
              <a:rect l="l" t="t" r="r" b="b"/>
              <a:pathLst>
                <a:path w="12220" h="1474" extrusionOk="0">
                  <a:moveTo>
                    <a:pt x="5034" y="0"/>
                  </a:moveTo>
                  <a:lnTo>
                    <a:pt x="1" y="1473"/>
                  </a:lnTo>
                  <a:lnTo>
                    <a:pt x="7187" y="1473"/>
                  </a:lnTo>
                  <a:lnTo>
                    <a:pt x="12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8"/>
            <p:cNvSpPr/>
            <p:nvPr/>
          </p:nvSpPr>
          <p:spPr>
            <a:xfrm>
              <a:off x="2369131" y="3019375"/>
              <a:ext cx="225082" cy="36700"/>
            </a:xfrm>
            <a:custGeom>
              <a:avLst/>
              <a:gdLst/>
              <a:ahLst/>
              <a:cxnLst/>
              <a:rect l="l" t="t" r="r" b="b"/>
              <a:pathLst>
                <a:path w="35307" h="1468" extrusionOk="0">
                  <a:moveTo>
                    <a:pt x="4959" y="0"/>
                  </a:moveTo>
                  <a:lnTo>
                    <a:pt x="1" y="1468"/>
                  </a:lnTo>
                  <a:lnTo>
                    <a:pt x="35307" y="1468"/>
                  </a:lnTo>
                  <a:lnTo>
                    <a:pt x="303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8"/>
            <p:cNvSpPr/>
            <p:nvPr/>
          </p:nvSpPr>
          <p:spPr>
            <a:xfrm>
              <a:off x="2518224" y="3019375"/>
              <a:ext cx="76628" cy="36700"/>
            </a:xfrm>
            <a:custGeom>
              <a:avLst/>
              <a:gdLst/>
              <a:ahLst/>
              <a:cxnLst/>
              <a:rect l="l" t="t" r="r" b="b"/>
              <a:pathLst>
                <a:path w="12020" h="1468" extrusionOk="0">
                  <a:moveTo>
                    <a:pt x="1" y="0"/>
                  </a:moveTo>
                  <a:lnTo>
                    <a:pt x="4959" y="1468"/>
                  </a:lnTo>
                  <a:lnTo>
                    <a:pt x="12020" y="1468"/>
                  </a:lnTo>
                  <a:lnTo>
                    <a:pt x="7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8"/>
            <p:cNvSpPr/>
            <p:nvPr/>
          </p:nvSpPr>
          <p:spPr>
            <a:xfrm>
              <a:off x="2368175" y="3056050"/>
              <a:ext cx="226517" cy="226250"/>
            </a:xfrm>
            <a:custGeom>
              <a:avLst/>
              <a:gdLst/>
              <a:ahLst/>
              <a:cxnLst/>
              <a:rect l="l" t="t" r="r" b="b"/>
              <a:pathLst>
                <a:path w="35532" h="9050" extrusionOk="0">
                  <a:moveTo>
                    <a:pt x="1" y="1"/>
                  </a:moveTo>
                  <a:lnTo>
                    <a:pt x="1" y="9050"/>
                  </a:lnTo>
                  <a:lnTo>
                    <a:pt x="35532" y="9050"/>
                  </a:lnTo>
                  <a:lnTo>
                    <a:pt x="355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8"/>
            <p:cNvSpPr/>
            <p:nvPr/>
          </p:nvSpPr>
          <p:spPr>
            <a:xfrm>
              <a:off x="2549512" y="3056050"/>
              <a:ext cx="45180" cy="226250"/>
            </a:xfrm>
            <a:custGeom>
              <a:avLst/>
              <a:gdLst/>
              <a:ahLst/>
              <a:cxnLst/>
              <a:rect l="l" t="t" r="r" b="b"/>
              <a:pathLst>
                <a:path w="7087" h="9050" extrusionOk="0">
                  <a:moveTo>
                    <a:pt x="0" y="1"/>
                  </a:moveTo>
                  <a:lnTo>
                    <a:pt x="0" y="9050"/>
                  </a:lnTo>
                  <a:lnTo>
                    <a:pt x="7087" y="9050"/>
                  </a:lnTo>
                  <a:lnTo>
                    <a:pt x="70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8"/>
            <p:cNvSpPr/>
            <p:nvPr/>
          </p:nvSpPr>
          <p:spPr>
            <a:xfrm>
              <a:off x="2428993" y="3135775"/>
              <a:ext cx="105360" cy="87150"/>
            </a:xfrm>
            <a:custGeom>
              <a:avLst/>
              <a:gdLst/>
              <a:ahLst/>
              <a:cxnLst/>
              <a:rect l="l" t="t" r="r" b="b"/>
              <a:pathLst>
                <a:path w="16527" h="3486" extrusionOk="0">
                  <a:moveTo>
                    <a:pt x="7838" y="1"/>
                  </a:moveTo>
                  <a:lnTo>
                    <a:pt x="7412" y="11"/>
                  </a:lnTo>
                  <a:lnTo>
                    <a:pt x="7012" y="22"/>
                  </a:lnTo>
                  <a:lnTo>
                    <a:pt x="6611" y="38"/>
                  </a:lnTo>
                  <a:lnTo>
                    <a:pt x="6210" y="54"/>
                  </a:lnTo>
                  <a:lnTo>
                    <a:pt x="5810" y="80"/>
                  </a:lnTo>
                  <a:lnTo>
                    <a:pt x="5434" y="106"/>
                  </a:lnTo>
                  <a:lnTo>
                    <a:pt x="5059" y="138"/>
                  </a:lnTo>
                  <a:lnTo>
                    <a:pt x="4683" y="175"/>
                  </a:lnTo>
                  <a:lnTo>
                    <a:pt x="4333" y="212"/>
                  </a:lnTo>
                  <a:lnTo>
                    <a:pt x="3982" y="254"/>
                  </a:lnTo>
                  <a:lnTo>
                    <a:pt x="3656" y="296"/>
                  </a:lnTo>
                  <a:lnTo>
                    <a:pt x="3331" y="349"/>
                  </a:lnTo>
                  <a:lnTo>
                    <a:pt x="3005" y="397"/>
                  </a:lnTo>
                  <a:lnTo>
                    <a:pt x="2705" y="455"/>
                  </a:lnTo>
                  <a:lnTo>
                    <a:pt x="2430" y="513"/>
                  </a:lnTo>
                  <a:lnTo>
                    <a:pt x="2154" y="571"/>
                  </a:lnTo>
                  <a:lnTo>
                    <a:pt x="1879" y="634"/>
                  </a:lnTo>
                  <a:lnTo>
                    <a:pt x="1653" y="703"/>
                  </a:lnTo>
                  <a:lnTo>
                    <a:pt x="1403" y="772"/>
                  </a:lnTo>
                  <a:lnTo>
                    <a:pt x="1203" y="840"/>
                  </a:lnTo>
                  <a:lnTo>
                    <a:pt x="1002" y="914"/>
                  </a:lnTo>
                  <a:lnTo>
                    <a:pt x="827" y="988"/>
                  </a:lnTo>
                  <a:lnTo>
                    <a:pt x="652" y="1067"/>
                  </a:lnTo>
                  <a:lnTo>
                    <a:pt x="501" y="1146"/>
                  </a:lnTo>
                  <a:lnTo>
                    <a:pt x="376" y="1226"/>
                  </a:lnTo>
                  <a:lnTo>
                    <a:pt x="251" y="1310"/>
                  </a:lnTo>
                  <a:lnTo>
                    <a:pt x="176" y="1395"/>
                  </a:lnTo>
                  <a:lnTo>
                    <a:pt x="101" y="1479"/>
                  </a:lnTo>
                  <a:lnTo>
                    <a:pt x="51" y="1563"/>
                  </a:lnTo>
                  <a:lnTo>
                    <a:pt x="1" y="1653"/>
                  </a:lnTo>
                  <a:lnTo>
                    <a:pt x="1" y="1743"/>
                  </a:lnTo>
                  <a:lnTo>
                    <a:pt x="1" y="1833"/>
                  </a:lnTo>
                  <a:lnTo>
                    <a:pt x="51" y="1922"/>
                  </a:lnTo>
                  <a:lnTo>
                    <a:pt x="101" y="2007"/>
                  </a:lnTo>
                  <a:lnTo>
                    <a:pt x="176" y="2097"/>
                  </a:lnTo>
                  <a:lnTo>
                    <a:pt x="251" y="2181"/>
                  </a:lnTo>
                  <a:lnTo>
                    <a:pt x="376" y="2260"/>
                  </a:lnTo>
                  <a:lnTo>
                    <a:pt x="501" y="2345"/>
                  </a:lnTo>
                  <a:lnTo>
                    <a:pt x="652" y="2424"/>
                  </a:lnTo>
                  <a:lnTo>
                    <a:pt x="827" y="2498"/>
                  </a:lnTo>
                  <a:lnTo>
                    <a:pt x="1002" y="2577"/>
                  </a:lnTo>
                  <a:lnTo>
                    <a:pt x="1203" y="2646"/>
                  </a:lnTo>
                  <a:lnTo>
                    <a:pt x="1403" y="2720"/>
                  </a:lnTo>
                  <a:lnTo>
                    <a:pt x="1653" y="2788"/>
                  </a:lnTo>
                  <a:lnTo>
                    <a:pt x="1879" y="2852"/>
                  </a:lnTo>
                  <a:lnTo>
                    <a:pt x="2154" y="2915"/>
                  </a:lnTo>
                  <a:lnTo>
                    <a:pt x="2430" y="2978"/>
                  </a:lnTo>
                  <a:lnTo>
                    <a:pt x="2705" y="3036"/>
                  </a:lnTo>
                  <a:lnTo>
                    <a:pt x="3005" y="3089"/>
                  </a:lnTo>
                  <a:lnTo>
                    <a:pt x="3331" y="3142"/>
                  </a:lnTo>
                  <a:lnTo>
                    <a:pt x="3656" y="3190"/>
                  </a:lnTo>
                  <a:lnTo>
                    <a:pt x="3982" y="3237"/>
                  </a:lnTo>
                  <a:lnTo>
                    <a:pt x="4333" y="3279"/>
                  </a:lnTo>
                  <a:lnTo>
                    <a:pt x="4683" y="3316"/>
                  </a:lnTo>
                  <a:lnTo>
                    <a:pt x="5059" y="3348"/>
                  </a:lnTo>
                  <a:lnTo>
                    <a:pt x="5434" y="3380"/>
                  </a:lnTo>
                  <a:lnTo>
                    <a:pt x="5810" y="3411"/>
                  </a:lnTo>
                  <a:lnTo>
                    <a:pt x="6210" y="3432"/>
                  </a:lnTo>
                  <a:lnTo>
                    <a:pt x="6611" y="3454"/>
                  </a:lnTo>
                  <a:lnTo>
                    <a:pt x="7012" y="3469"/>
                  </a:lnTo>
                  <a:lnTo>
                    <a:pt x="7412" y="3480"/>
                  </a:lnTo>
                  <a:lnTo>
                    <a:pt x="7838" y="3485"/>
                  </a:lnTo>
                  <a:lnTo>
                    <a:pt x="8689" y="3485"/>
                  </a:lnTo>
                  <a:lnTo>
                    <a:pt x="9115" y="3480"/>
                  </a:lnTo>
                  <a:lnTo>
                    <a:pt x="9516" y="3469"/>
                  </a:lnTo>
                  <a:lnTo>
                    <a:pt x="9941" y="3454"/>
                  </a:lnTo>
                  <a:lnTo>
                    <a:pt x="10342" y="3432"/>
                  </a:lnTo>
                  <a:lnTo>
                    <a:pt x="10718" y="3411"/>
                  </a:lnTo>
                  <a:lnTo>
                    <a:pt x="11118" y="3380"/>
                  </a:lnTo>
                  <a:lnTo>
                    <a:pt x="11494" y="3348"/>
                  </a:lnTo>
                  <a:lnTo>
                    <a:pt x="11844" y="3316"/>
                  </a:lnTo>
                  <a:lnTo>
                    <a:pt x="12220" y="3279"/>
                  </a:lnTo>
                  <a:lnTo>
                    <a:pt x="12545" y="3237"/>
                  </a:lnTo>
                  <a:lnTo>
                    <a:pt x="12896" y="3190"/>
                  </a:lnTo>
                  <a:lnTo>
                    <a:pt x="13222" y="3142"/>
                  </a:lnTo>
                  <a:lnTo>
                    <a:pt x="13522" y="3089"/>
                  </a:lnTo>
                  <a:lnTo>
                    <a:pt x="13822" y="3036"/>
                  </a:lnTo>
                  <a:lnTo>
                    <a:pt x="14123" y="2978"/>
                  </a:lnTo>
                  <a:lnTo>
                    <a:pt x="14398" y="2915"/>
                  </a:lnTo>
                  <a:lnTo>
                    <a:pt x="14649" y="2852"/>
                  </a:lnTo>
                  <a:lnTo>
                    <a:pt x="14899" y="2788"/>
                  </a:lnTo>
                  <a:lnTo>
                    <a:pt x="15125" y="2720"/>
                  </a:lnTo>
                  <a:lnTo>
                    <a:pt x="15350" y="2646"/>
                  </a:lnTo>
                  <a:lnTo>
                    <a:pt x="15550" y="2577"/>
                  </a:lnTo>
                  <a:lnTo>
                    <a:pt x="15725" y="2498"/>
                  </a:lnTo>
                  <a:lnTo>
                    <a:pt x="15876" y="2424"/>
                  </a:lnTo>
                  <a:lnTo>
                    <a:pt x="16026" y="2345"/>
                  </a:lnTo>
                  <a:lnTo>
                    <a:pt x="16176" y="2260"/>
                  </a:lnTo>
                  <a:lnTo>
                    <a:pt x="16276" y="2181"/>
                  </a:lnTo>
                  <a:lnTo>
                    <a:pt x="16376" y="2097"/>
                  </a:lnTo>
                  <a:lnTo>
                    <a:pt x="16452" y="2007"/>
                  </a:lnTo>
                  <a:lnTo>
                    <a:pt x="16502" y="1922"/>
                  </a:lnTo>
                  <a:lnTo>
                    <a:pt x="16527" y="1833"/>
                  </a:lnTo>
                  <a:lnTo>
                    <a:pt x="16527" y="1743"/>
                  </a:lnTo>
                  <a:lnTo>
                    <a:pt x="16527" y="1653"/>
                  </a:lnTo>
                  <a:lnTo>
                    <a:pt x="16502" y="1563"/>
                  </a:lnTo>
                  <a:lnTo>
                    <a:pt x="16452" y="1479"/>
                  </a:lnTo>
                  <a:lnTo>
                    <a:pt x="16376" y="1395"/>
                  </a:lnTo>
                  <a:lnTo>
                    <a:pt x="16276" y="1310"/>
                  </a:lnTo>
                  <a:lnTo>
                    <a:pt x="16176" y="1226"/>
                  </a:lnTo>
                  <a:lnTo>
                    <a:pt x="16026" y="1146"/>
                  </a:lnTo>
                  <a:lnTo>
                    <a:pt x="15876" y="1067"/>
                  </a:lnTo>
                  <a:lnTo>
                    <a:pt x="15725" y="988"/>
                  </a:lnTo>
                  <a:lnTo>
                    <a:pt x="15550" y="914"/>
                  </a:lnTo>
                  <a:lnTo>
                    <a:pt x="15350" y="840"/>
                  </a:lnTo>
                  <a:lnTo>
                    <a:pt x="15125" y="772"/>
                  </a:lnTo>
                  <a:lnTo>
                    <a:pt x="14899" y="703"/>
                  </a:lnTo>
                  <a:lnTo>
                    <a:pt x="14649" y="634"/>
                  </a:lnTo>
                  <a:lnTo>
                    <a:pt x="14398" y="571"/>
                  </a:lnTo>
                  <a:lnTo>
                    <a:pt x="14123" y="513"/>
                  </a:lnTo>
                  <a:lnTo>
                    <a:pt x="13822" y="455"/>
                  </a:lnTo>
                  <a:lnTo>
                    <a:pt x="13522" y="397"/>
                  </a:lnTo>
                  <a:lnTo>
                    <a:pt x="13222" y="349"/>
                  </a:lnTo>
                  <a:lnTo>
                    <a:pt x="12896" y="296"/>
                  </a:lnTo>
                  <a:lnTo>
                    <a:pt x="12545" y="254"/>
                  </a:lnTo>
                  <a:lnTo>
                    <a:pt x="12220" y="212"/>
                  </a:lnTo>
                  <a:lnTo>
                    <a:pt x="11844" y="175"/>
                  </a:lnTo>
                  <a:lnTo>
                    <a:pt x="11494" y="138"/>
                  </a:lnTo>
                  <a:lnTo>
                    <a:pt x="11118" y="106"/>
                  </a:lnTo>
                  <a:lnTo>
                    <a:pt x="10718" y="80"/>
                  </a:lnTo>
                  <a:lnTo>
                    <a:pt x="10342" y="54"/>
                  </a:lnTo>
                  <a:lnTo>
                    <a:pt x="9941" y="38"/>
                  </a:lnTo>
                  <a:lnTo>
                    <a:pt x="9516" y="22"/>
                  </a:lnTo>
                  <a:lnTo>
                    <a:pt x="9115" y="11"/>
                  </a:lnTo>
                  <a:lnTo>
                    <a:pt x="86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8"/>
            <p:cNvSpPr/>
            <p:nvPr/>
          </p:nvSpPr>
          <p:spPr>
            <a:xfrm>
              <a:off x="2468103" y="3135775"/>
              <a:ext cx="66249" cy="87150"/>
            </a:xfrm>
            <a:custGeom>
              <a:avLst/>
              <a:gdLst/>
              <a:ahLst/>
              <a:cxnLst/>
              <a:rect l="l" t="t" r="r" b="b"/>
              <a:pathLst>
                <a:path w="10392" h="3486" extrusionOk="0">
                  <a:moveTo>
                    <a:pt x="2129" y="1"/>
                  </a:moveTo>
                  <a:lnTo>
                    <a:pt x="1578" y="6"/>
                  </a:lnTo>
                  <a:lnTo>
                    <a:pt x="1052" y="17"/>
                  </a:lnTo>
                  <a:lnTo>
                    <a:pt x="526" y="32"/>
                  </a:lnTo>
                  <a:lnTo>
                    <a:pt x="0" y="59"/>
                  </a:lnTo>
                  <a:lnTo>
                    <a:pt x="651" y="101"/>
                  </a:lnTo>
                  <a:lnTo>
                    <a:pt x="1277" y="154"/>
                  </a:lnTo>
                  <a:lnTo>
                    <a:pt x="1878" y="217"/>
                  </a:lnTo>
                  <a:lnTo>
                    <a:pt x="2454" y="291"/>
                  </a:lnTo>
                  <a:lnTo>
                    <a:pt x="2980" y="376"/>
                  </a:lnTo>
                  <a:lnTo>
                    <a:pt x="3481" y="465"/>
                  </a:lnTo>
                  <a:lnTo>
                    <a:pt x="3957" y="566"/>
                  </a:lnTo>
                  <a:lnTo>
                    <a:pt x="4382" y="671"/>
                  </a:lnTo>
                  <a:lnTo>
                    <a:pt x="4783" y="787"/>
                  </a:lnTo>
                  <a:lnTo>
                    <a:pt x="5133" y="909"/>
                  </a:lnTo>
                  <a:lnTo>
                    <a:pt x="5434" y="1036"/>
                  </a:lnTo>
                  <a:lnTo>
                    <a:pt x="5659" y="1168"/>
                  </a:lnTo>
                  <a:lnTo>
                    <a:pt x="5860" y="1305"/>
                  </a:lnTo>
                  <a:lnTo>
                    <a:pt x="6010" y="1447"/>
                  </a:lnTo>
                  <a:lnTo>
                    <a:pt x="6110" y="1595"/>
                  </a:lnTo>
                  <a:lnTo>
                    <a:pt x="6135" y="1669"/>
                  </a:lnTo>
                  <a:lnTo>
                    <a:pt x="6135" y="1743"/>
                  </a:lnTo>
                  <a:lnTo>
                    <a:pt x="6135" y="1817"/>
                  </a:lnTo>
                  <a:lnTo>
                    <a:pt x="6110" y="1896"/>
                  </a:lnTo>
                  <a:lnTo>
                    <a:pt x="6010" y="2039"/>
                  </a:lnTo>
                  <a:lnTo>
                    <a:pt x="5860" y="2181"/>
                  </a:lnTo>
                  <a:lnTo>
                    <a:pt x="5659" y="2318"/>
                  </a:lnTo>
                  <a:lnTo>
                    <a:pt x="5434" y="2450"/>
                  </a:lnTo>
                  <a:lnTo>
                    <a:pt x="5133" y="2577"/>
                  </a:lnTo>
                  <a:lnTo>
                    <a:pt x="4783" y="2699"/>
                  </a:lnTo>
                  <a:lnTo>
                    <a:pt x="4382" y="2815"/>
                  </a:lnTo>
                  <a:lnTo>
                    <a:pt x="3957" y="2920"/>
                  </a:lnTo>
                  <a:lnTo>
                    <a:pt x="3481" y="3021"/>
                  </a:lnTo>
                  <a:lnTo>
                    <a:pt x="2980" y="3110"/>
                  </a:lnTo>
                  <a:lnTo>
                    <a:pt x="2454" y="3195"/>
                  </a:lnTo>
                  <a:lnTo>
                    <a:pt x="1878" y="3269"/>
                  </a:lnTo>
                  <a:lnTo>
                    <a:pt x="1277" y="3332"/>
                  </a:lnTo>
                  <a:lnTo>
                    <a:pt x="651" y="3385"/>
                  </a:lnTo>
                  <a:lnTo>
                    <a:pt x="0" y="3427"/>
                  </a:lnTo>
                  <a:lnTo>
                    <a:pt x="526" y="3454"/>
                  </a:lnTo>
                  <a:lnTo>
                    <a:pt x="1052" y="3475"/>
                  </a:lnTo>
                  <a:lnTo>
                    <a:pt x="1578" y="3485"/>
                  </a:lnTo>
                  <a:lnTo>
                    <a:pt x="2554" y="3485"/>
                  </a:lnTo>
                  <a:lnTo>
                    <a:pt x="2980" y="3480"/>
                  </a:lnTo>
                  <a:lnTo>
                    <a:pt x="3381" y="3469"/>
                  </a:lnTo>
                  <a:lnTo>
                    <a:pt x="3806" y="3454"/>
                  </a:lnTo>
                  <a:lnTo>
                    <a:pt x="4207" y="3432"/>
                  </a:lnTo>
                  <a:lnTo>
                    <a:pt x="4583" y="3411"/>
                  </a:lnTo>
                  <a:lnTo>
                    <a:pt x="4983" y="3380"/>
                  </a:lnTo>
                  <a:lnTo>
                    <a:pt x="5359" y="3348"/>
                  </a:lnTo>
                  <a:lnTo>
                    <a:pt x="5709" y="3316"/>
                  </a:lnTo>
                  <a:lnTo>
                    <a:pt x="6085" y="3279"/>
                  </a:lnTo>
                  <a:lnTo>
                    <a:pt x="6410" y="3237"/>
                  </a:lnTo>
                  <a:lnTo>
                    <a:pt x="6761" y="3190"/>
                  </a:lnTo>
                  <a:lnTo>
                    <a:pt x="7087" y="3142"/>
                  </a:lnTo>
                  <a:lnTo>
                    <a:pt x="7387" y="3089"/>
                  </a:lnTo>
                  <a:lnTo>
                    <a:pt x="7687" y="3036"/>
                  </a:lnTo>
                  <a:lnTo>
                    <a:pt x="7988" y="2978"/>
                  </a:lnTo>
                  <a:lnTo>
                    <a:pt x="8263" y="2915"/>
                  </a:lnTo>
                  <a:lnTo>
                    <a:pt x="8514" y="2852"/>
                  </a:lnTo>
                  <a:lnTo>
                    <a:pt x="8764" y="2788"/>
                  </a:lnTo>
                  <a:lnTo>
                    <a:pt x="8990" y="2720"/>
                  </a:lnTo>
                  <a:lnTo>
                    <a:pt x="9215" y="2646"/>
                  </a:lnTo>
                  <a:lnTo>
                    <a:pt x="9415" y="2577"/>
                  </a:lnTo>
                  <a:lnTo>
                    <a:pt x="9590" y="2498"/>
                  </a:lnTo>
                  <a:lnTo>
                    <a:pt x="9741" y="2424"/>
                  </a:lnTo>
                  <a:lnTo>
                    <a:pt x="9891" y="2345"/>
                  </a:lnTo>
                  <a:lnTo>
                    <a:pt x="10041" y="2260"/>
                  </a:lnTo>
                  <a:lnTo>
                    <a:pt x="10141" y="2181"/>
                  </a:lnTo>
                  <a:lnTo>
                    <a:pt x="10241" y="2097"/>
                  </a:lnTo>
                  <a:lnTo>
                    <a:pt x="10317" y="2007"/>
                  </a:lnTo>
                  <a:lnTo>
                    <a:pt x="10367" y="1922"/>
                  </a:lnTo>
                  <a:lnTo>
                    <a:pt x="10392" y="1833"/>
                  </a:lnTo>
                  <a:lnTo>
                    <a:pt x="10392" y="1743"/>
                  </a:lnTo>
                  <a:lnTo>
                    <a:pt x="10392" y="1653"/>
                  </a:lnTo>
                  <a:lnTo>
                    <a:pt x="10367" y="1563"/>
                  </a:lnTo>
                  <a:lnTo>
                    <a:pt x="10317" y="1479"/>
                  </a:lnTo>
                  <a:lnTo>
                    <a:pt x="10241" y="1395"/>
                  </a:lnTo>
                  <a:lnTo>
                    <a:pt x="10141" y="1310"/>
                  </a:lnTo>
                  <a:lnTo>
                    <a:pt x="10041" y="1226"/>
                  </a:lnTo>
                  <a:lnTo>
                    <a:pt x="9891" y="1146"/>
                  </a:lnTo>
                  <a:lnTo>
                    <a:pt x="9741" y="1067"/>
                  </a:lnTo>
                  <a:lnTo>
                    <a:pt x="9590" y="988"/>
                  </a:lnTo>
                  <a:lnTo>
                    <a:pt x="9415" y="914"/>
                  </a:lnTo>
                  <a:lnTo>
                    <a:pt x="9215" y="840"/>
                  </a:lnTo>
                  <a:lnTo>
                    <a:pt x="8990" y="772"/>
                  </a:lnTo>
                  <a:lnTo>
                    <a:pt x="8764" y="703"/>
                  </a:lnTo>
                  <a:lnTo>
                    <a:pt x="8514" y="634"/>
                  </a:lnTo>
                  <a:lnTo>
                    <a:pt x="8263" y="571"/>
                  </a:lnTo>
                  <a:lnTo>
                    <a:pt x="7988" y="513"/>
                  </a:lnTo>
                  <a:lnTo>
                    <a:pt x="7687" y="455"/>
                  </a:lnTo>
                  <a:lnTo>
                    <a:pt x="7387" y="397"/>
                  </a:lnTo>
                  <a:lnTo>
                    <a:pt x="7087" y="349"/>
                  </a:lnTo>
                  <a:lnTo>
                    <a:pt x="6761" y="296"/>
                  </a:lnTo>
                  <a:lnTo>
                    <a:pt x="6410" y="254"/>
                  </a:lnTo>
                  <a:lnTo>
                    <a:pt x="6085" y="212"/>
                  </a:lnTo>
                  <a:lnTo>
                    <a:pt x="5709" y="175"/>
                  </a:lnTo>
                  <a:lnTo>
                    <a:pt x="5359" y="138"/>
                  </a:lnTo>
                  <a:lnTo>
                    <a:pt x="4983" y="106"/>
                  </a:lnTo>
                  <a:lnTo>
                    <a:pt x="4583" y="80"/>
                  </a:lnTo>
                  <a:lnTo>
                    <a:pt x="4207" y="54"/>
                  </a:lnTo>
                  <a:lnTo>
                    <a:pt x="3806" y="38"/>
                  </a:lnTo>
                  <a:lnTo>
                    <a:pt x="3381" y="22"/>
                  </a:lnTo>
                  <a:lnTo>
                    <a:pt x="2980" y="11"/>
                  </a:lnTo>
                  <a:lnTo>
                    <a:pt x="25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8"/>
            <p:cNvSpPr/>
            <p:nvPr/>
          </p:nvSpPr>
          <p:spPr>
            <a:xfrm>
              <a:off x="2361953" y="2940300"/>
              <a:ext cx="240083" cy="383975"/>
            </a:xfrm>
            <a:custGeom>
              <a:avLst/>
              <a:gdLst/>
              <a:ahLst/>
              <a:cxnLst/>
              <a:rect l="l" t="t" r="r" b="b"/>
              <a:pathLst>
                <a:path w="37660" h="15359" extrusionOk="0">
                  <a:moveTo>
                    <a:pt x="14623" y="449"/>
                  </a:moveTo>
                  <a:lnTo>
                    <a:pt x="14949" y="455"/>
                  </a:lnTo>
                  <a:lnTo>
                    <a:pt x="15249" y="465"/>
                  </a:lnTo>
                  <a:lnTo>
                    <a:pt x="15525" y="486"/>
                  </a:lnTo>
                  <a:lnTo>
                    <a:pt x="15800" y="518"/>
                  </a:lnTo>
                  <a:lnTo>
                    <a:pt x="16050" y="550"/>
                  </a:lnTo>
                  <a:lnTo>
                    <a:pt x="16276" y="592"/>
                  </a:lnTo>
                  <a:lnTo>
                    <a:pt x="16476" y="640"/>
                  </a:lnTo>
                  <a:lnTo>
                    <a:pt x="16651" y="698"/>
                  </a:lnTo>
                  <a:lnTo>
                    <a:pt x="18730" y="1453"/>
                  </a:lnTo>
                  <a:lnTo>
                    <a:pt x="13321" y="1453"/>
                  </a:lnTo>
                  <a:lnTo>
                    <a:pt x="12620" y="1199"/>
                  </a:lnTo>
                  <a:lnTo>
                    <a:pt x="12495" y="1146"/>
                  </a:lnTo>
                  <a:lnTo>
                    <a:pt x="12395" y="1088"/>
                  </a:lnTo>
                  <a:lnTo>
                    <a:pt x="12320" y="1025"/>
                  </a:lnTo>
                  <a:lnTo>
                    <a:pt x="12294" y="967"/>
                  </a:lnTo>
                  <a:lnTo>
                    <a:pt x="12294" y="904"/>
                  </a:lnTo>
                  <a:lnTo>
                    <a:pt x="12345" y="845"/>
                  </a:lnTo>
                  <a:lnTo>
                    <a:pt x="12420" y="782"/>
                  </a:lnTo>
                  <a:lnTo>
                    <a:pt x="12520" y="724"/>
                  </a:lnTo>
                  <a:lnTo>
                    <a:pt x="12695" y="666"/>
                  </a:lnTo>
                  <a:lnTo>
                    <a:pt x="12895" y="608"/>
                  </a:lnTo>
                  <a:lnTo>
                    <a:pt x="13146" y="560"/>
                  </a:lnTo>
                  <a:lnTo>
                    <a:pt x="13396" y="523"/>
                  </a:lnTo>
                  <a:lnTo>
                    <a:pt x="13672" y="492"/>
                  </a:lnTo>
                  <a:lnTo>
                    <a:pt x="13972" y="471"/>
                  </a:lnTo>
                  <a:lnTo>
                    <a:pt x="14298" y="455"/>
                  </a:lnTo>
                  <a:lnTo>
                    <a:pt x="14623" y="449"/>
                  </a:lnTo>
                  <a:close/>
                  <a:moveTo>
                    <a:pt x="31049" y="3374"/>
                  </a:moveTo>
                  <a:lnTo>
                    <a:pt x="34479" y="4393"/>
                  </a:lnTo>
                  <a:lnTo>
                    <a:pt x="3080" y="4393"/>
                  </a:lnTo>
                  <a:lnTo>
                    <a:pt x="6535" y="3374"/>
                  </a:lnTo>
                  <a:close/>
                  <a:moveTo>
                    <a:pt x="35531" y="4842"/>
                  </a:moveTo>
                  <a:lnTo>
                    <a:pt x="35531" y="6104"/>
                  </a:lnTo>
                  <a:lnTo>
                    <a:pt x="35005" y="6188"/>
                  </a:lnTo>
                  <a:lnTo>
                    <a:pt x="34504" y="6268"/>
                  </a:lnTo>
                  <a:lnTo>
                    <a:pt x="33979" y="6336"/>
                  </a:lnTo>
                  <a:lnTo>
                    <a:pt x="33453" y="6400"/>
                  </a:lnTo>
                  <a:lnTo>
                    <a:pt x="32952" y="6458"/>
                  </a:lnTo>
                  <a:lnTo>
                    <a:pt x="32426" y="6505"/>
                  </a:lnTo>
                  <a:lnTo>
                    <a:pt x="31925" y="6547"/>
                  </a:lnTo>
                  <a:lnTo>
                    <a:pt x="31400" y="6590"/>
                  </a:lnTo>
                  <a:lnTo>
                    <a:pt x="30899" y="6616"/>
                  </a:lnTo>
                  <a:lnTo>
                    <a:pt x="30373" y="6642"/>
                  </a:lnTo>
                  <a:lnTo>
                    <a:pt x="29872" y="6664"/>
                  </a:lnTo>
                  <a:lnTo>
                    <a:pt x="29346" y="6679"/>
                  </a:lnTo>
                  <a:lnTo>
                    <a:pt x="28846" y="6690"/>
                  </a:lnTo>
                  <a:lnTo>
                    <a:pt x="28320" y="6695"/>
                  </a:lnTo>
                  <a:lnTo>
                    <a:pt x="27794" y="6695"/>
                  </a:lnTo>
                  <a:lnTo>
                    <a:pt x="27268" y="6690"/>
                  </a:lnTo>
                  <a:lnTo>
                    <a:pt x="26742" y="6679"/>
                  </a:lnTo>
                  <a:lnTo>
                    <a:pt x="26216" y="6669"/>
                  </a:lnTo>
                  <a:lnTo>
                    <a:pt x="25691" y="6653"/>
                  </a:lnTo>
                  <a:lnTo>
                    <a:pt x="25165" y="6632"/>
                  </a:lnTo>
                  <a:lnTo>
                    <a:pt x="24088" y="6584"/>
                  </a:lnTo>
                  <a:lnTo>
                    <a:pt x="23011" y="6526"/>
                  </a:lnTo>
                  <a:lnTo>
                    <a:pt x="21935" y="6463"/>
                  </a:lnTo>
                  <a:lnTo>
                    <a:pt x="20808" y="6389"/>
                  </a:lnTo>
                  <a:lnTo>
                    <a:pt x="18554" y="6225"/>
                  </a:lnTo>
                  <a:lnTo>
                    <a:pt x="16601" y="6083"/>
                  </a:lnTo>
                  <a:lnTo>
                    <a:pt x="15625" y="6019"/>
                  </a:lnTo>
                  <a:lnTo>
                    <a:pt x="14623" y="5951"/>
                  </a:lnTo>
                  <a:lnTo>
                    <a:pt x="13622" y="5893"/>
                  </a:lnTo>
                  <a:lnTo>
                    <a:pt x="12620" y="5840"/>
                  </a:lnTo>
                  <a:lnTo>
                    <a:pt x="11618" y="5792"/>
                  </a:lnTo>
                  <a:lnTo>
                    <a:pt x="10592" y="5750"/>
                  </a:lnTo>
                  <a:lnTo>
                    <a:pt x="9565" y="5724"/>
                  </a:lnTo>
                  <a:lnTo>
                    <a:pt x="8539" y="5703"/>
                  </a:lnTo>
                  <a:lnTo>
                    <a:pt x="7512" y="5692"/>
                  </a:lnTo>
                  <a:lnTo>
                    <a:pt x="6986" y="5697"/>
                  </a:lnTo>
                  <a:lnTo>
                    <a:pt x="6435" y="5697"/>
                  </a:lnTo>
                  <a:lnTo>
                    <a:pt x="5909" y="5708"/>
                  </a:lnTo>
                  <a:lnTo>
                    <a:pt x="5384" y="5718"/>
                  </a:lnTo>
                  <a:lnTo>
                    <a:pt x="4858" y="5734"/>
                  </a:lnTo>
                  <a:lnTo>
                    <a:pt x="4307" y="5750"/>
                  </a:lnTo>
                  <a:lnTo>
                    <a:pt x="3756" y="5771"/>
                  </a:lnTo>
                  <a:lnTo>
                    <a:pt x="3230" y="5798"/>
                  </a:lnTo>
                  <a:lnTo>
                    <a:pt x="2679" y="5829"/>
                  </a:lnTo>
                  <a:lnTo>
                    <a:pt x="2128" y="5866"/>
                  </a:lnTo>
                  <a:lnTo>
                    <a:pt x="2128" y="4842"/>
                  </a:lnTo>
                  <a:close/>
                  <a:moveTo>
                    <a:pt x="14373" y="1"/>
                  </a:moveTo>
                  <a:lnTo>
                    <a:pt x="14072" y="11"/>
                  </a:lnTo>
                  <a:lnTo>
                    <a:pt x="13797" y="22"/>
                  </a:lnTo>
                  <a:lnTo>
                    <a:pt x="13496" y="32"/>
                  </a:lnTo>
                  <a:lnTo>
                    <a:pt x="13221" y="54"/>
                  </a:lnTo>
                  <a:lnTo>
                    <a:pt x="12946" y="75"/>
                  </a:lnTo>
                  <a:lnTo>
                    <a:pt x="12695" y="96"/>
                  </a:lnTo>
                  <a:lnTo>
                    <a:pt x="12445" y="127"/>
                  </a:lnTo>
                  <a:lnTo>
                    <a:pt x="12194" y="159"/>
                  </a:lnTo>
                  <a:lnTo>
                    <a:pt x="11969" y="196"/>
                  </a:lnTo>
                  <a:lnTo>
                    <a:pt x="11744" y="233"/>
                  </a:lnTo>
                  <a:lnTo>
                    <a:pt x="11518" y="275"/>
                  </a:lnTo>
                  <a:lnTo>
                    <a:pt x="11318" y="318"/>
                  </a:lnTo>
                  <a:lnTo>
                    <a:pt x="11143" y="365"/>
                  </a:lnTo>
                  <a:lnTo>
                    <a:pt x="10967" y="418"/>
                  </a:lnTo>
                  <a:lnTo>
                    <a:pt x="10817" y="471"/>
                  </a:lnTo>
                  <a:lnTo>
                    <a:pt x="10667" y="529"/>
                  </a:lnTo>
                  <a:lnTo>
                    <a:pt x="10542" y="592"/>
                  </a:lnTo>
                  <a:lnTo>
                    <a:pt x="10442" y="650"/>
                  </a:lnTo>
                  <a:lnTo>
                    <a:pt x="10366" y="713"/>
                  </a:lnTo>
                  <a:lnTo>
                    <a:pt x="10291" y="777"/>
                  </a:lnTo>
                  <a:lnTo>
                    <a:pt x="10266" y="840"/>
                  </a:lnTo>
                  <a:lnTo>
                    <a:pt x="10241" y="904"/>
                  </a:lnTo>
                  <a:lnTo>
                    <a:pt x="10266" y="967"/>
                  </a:lnTo>
                  <a:lnTo>
                    <a:pt x="10291" y="1030"/>
                  </a:lnTo>
                  <a:lnTo>
                    <a:pt x="10316" y="1094"/>
                  </a:lnTo>
                  <a:lnTo>
                    <a:pt x="10391" y="1157"/>
                  </a:lnTo>
                  <a:lnTo>
                    <a:pt x="10467" y="1215"/>
                  </a:lnTo>
                  <a:lnTo>
                    <a:pt x="10542" y="1278"/>
                  </a:lnTo>
                  <a:lnTo>
                    <a:pt x="10667" y="1336"/>
                  </a:lnTo>
                  <a:lnTo>
                    <a:pt x="10767" y="1395"/>
                  </a:lnTo>
                  <a:lnTo>
                    <a:pt x="10917" y="1453"/>
                  </a:lnTo>
                  <a:lnTo>
                    <a:pt x="6035" y="1453"/>
                  </a:lnTo>
                  <a:lnTo>
                    <a:pt x="5809" y="1458"/>
                  </a:lnTo>
                  <a:lnTo>
                    <a:pt x="5609" y="1474"/>
                  </a:lnTo>
                  <a:lnTo>
                    <a:pt x="5434" y="1495"/>
                  </a:lnTo>
                  <a:lnTo>
                    <a:pt x="5283" y="1521"/>
                  </a:lnTo>
                  <a:lnTo>
                    <a:pt x="5158" y="1553"/>
                  </a:lnTo>
                  <a:lnTo>
                    <a:pt x="5058" y="1590"/>
                  </a:lnTo>
                  <a:lnTo>
                    <a:pt x="4983" y="1632"/>
                  </a:lnTo>
                  <a:lnTo>
                    <a:pt x="4958" y="1680"/>
                  </a:lnTo>
                  <a:lnTo>
                    <a:pt x="4958" y="3084"/>
                  </a:lnTo>
                  <a:lnTo>
                    <a:pt x="200" y="4478"/>
                  </a:lnTo>
                  <a:lnTo>
                    <a:pt x="100" y="4509"/>
                  </a:lnTo>
                  <a:lnTo>
                    <a:pt x="50" y="4541"/>
                  </a:lnTo>
                  <a:lnTo>
                    <a:pt x="0" y="4573"/>
                  </a:lnTo>
                  <a:lnTo>
                    <a:pt x="0" y="4610"/>
                  </a:lnTo>
                  <a:lnTo>
                    <a:pt x="0" y="8390"/>
                  </a:lnTo>
                  <a:lnTo>
                    <a:pt x="25" y="8432"/>
                  </a:lnTo>
                  <a:lnTo>
                    <a:pt x="75" y="8474"/>
                  </a:lnTo>
                  <a:lnTo>
                    <a:pt x="175" y="8511"/>
                  </a:lnTo>
                  <a:lnTo>
                    <a:pt x="301" y="8548"/>
                  </a:lnTo>
                  <a:lnTo>
                    <a:pt x="476" y="8575"/>
                  </a:lnTo>
                  <a:lnTo>
                    <a:pt x="651" y="8596"/>
                  </a:lnTo>
                  <a:lnTo>
                    <a:pt x="851" y="8606"/>
                  </a:lnTo>
                  <a:lnTo>
                    <a:pt x="1052" y="8612"/>
                  </a:lnTo>
                  <a:lnTo>
                    <a:pt x="1277" y="8606"/>
                  </a:lnTo>
                  <a:lnTo>
                    <a:pt x="1477" y="8596"/>
                  </a:lnTo>
                  <a:lnTo>
                    <a:pt x="1653" y="8575"/>
                  </a:lnTo>
                  <a:lnTo>
                    <a:pt x="1803" y="8548"/>
                  </a:lnTo>
                  <a:lnTo>
                    <a:pt x="1953" y="8511"/>
                  </a:lnTo>
                  <a:lnTo>
                    <a:pt x="2053" y="8474"/>
                  </a:lnTo>
                  <a:lnTo>
                    <a:pt x="2103" y="8432"/>
                  </a:lnTo>
                  <a:lnTo>
                    <a:pt x="2128" y="8390"/>
                  </a:lnTo>
                  <a:lnTo>
                    <a:pt x="2128" y="6357"/>
                  </a:lnTo>
                  <a:lnTo>
                    <a:pt x="2629" y="6315"/>
                  </a:lnTo>
                  <a:lnTo>
                    <a:pt x="3155" y="6283"/>
                  </a:lnTo>
                  <a:lnTo>
                    <a:pt x="3656" y="6252"/>
                  </a:lnTo>
                  <a:lnTo>
                    <a:pt x="4182" y="6231"/>
                  </a:lnTo>
                  <a:lnTo>
                    <a:pt x="4683" y="6209"/>
                  </a:lnTo>
                  <a:lnTo>
                    <a:pt x="5183" y="6188"/>
                  </a:lnTo>
                  <a:lnTo>
                    <a:pt x="5684" y="6178"/>
                  </a:lnTo>
                  <a:lnTo>
                    <a:pt x="6185" y="6167"/>
                  </a:lnTo>
                  <a:lnTo>
                    <a:pt x="6686" y="6162"/>
                  </a:lnTo>
                  <a:lnTo>
                    <a:pt x="7186" y="6157"/>
                  </a:lnTo>
                  <a:lnTo>
                    <a:pt x="8188" y="6162"/>
                  </a:lnTo>
                  <a:lnTo>
                    <a:pt x="9165" y="6183"/>
                  </a:lnTo>
                  <a:lnTo>
                    <a:pt x="10166" y="6209"/>
                  </a:lnTo>
                  <a:lnTo>
                    <a:pt x="11143" y="6246"/>
                  </a:lnTo>
                  <a:lnTo>
                    <a:pt x="12119" y="6289"/>
                  </a:lnTo>
                  <a:lnTo>
                    <a:pt x="13071" y="6341"/>
                  </a:lnTo>
                  <a:lnTo>
                    <a:pt x="14047" y="6400"/>
                  </a:lnTo>
                  <a:lnTo>
                    <a:pt x="14999" y="6463"/>
                  </a:lnTo>
                  <a:lnTo>
                    <a:pt x="15950" y="6526"/>
                  </a:lnTo>
                  <a:lnTo>
                    <a:pt x="17853" y="6664"/>
                  </a:lnTo>
                  <a:lnTo>
                    <a:pt x="18955" y="6737"/>
                  </a:lnTo>
                  <a:lnTo>
                    <a:pt x="20057" y="6817"/>
                  </a:lnTo>
                  <a:lnTo>
                    <a:pt x="21183" y="6885"/>
                  </a:lnTo>
                  <a:lnTo>
                    <a:pt x="22285" y="6949"/>
                  </a:lnTo>
                  <a:lnTo>
                    <a:pt x="23412" y="7007"/>
                  </a:lnTo>
                  <a:lnTo>
                    <a:pt x="24539" y="7054"/>
                  </a:lnTo>
                  <a:lnTo>
                    <a:pt x="25666" y="7091"/>
                  </a:lnTo>
                  <a:lnTo>
                    <a:pt x="26241" y="7107"/>
                  </a:lnTo>
                  <a:lnTo>
                    <a:pt x="26792" y="7118"/>
                  </a:lnTo>
                  <a:lnTo>
                    <a:pt x="27368" y="7123"/>
                  </a:lnTo>
                  <a:lnTo>
                    <a:pt x="27919" y="7128"/>
                  </a:lnTo>
                  <a:lnTo>
                    <a:pt x="28470" y="7128"/>
                  </a:lnTo>
                  <a:lnTo>
                    <a:pt x="29021" y="7123"/>
                  </a:lnTo>
                  <a:lnTo>
                    <a:pt x="29597" y="7112"/>
                  </a:lnTo>
                  <a:lnTo>
                    <a:pt x="30148" y="7102"/>
                  </a:lnTo>
                  <a:lnTo>
                    <a:pt x="30698" y="7081"/>
                  </a:lnTo>
                  <a:lnTo>
                    <a:pt x="31249" y="7059"/>
                  </a:lnTo>
                  <a:lnTo>
                    <a:pt x="31800" y="7028"/>
                  </a:lnTo>
                  <a:lnTo>
                    <a:pt x="32326" y="6996"/>
                  </a:lnTo>
                  <a:lnTo>
                    <a:pt x="32877" y="6959"/>
                  </a:lnTo>
                  <a:lnTo>
                    <a:pt x="33403" y="6912"/>
                  </a:lnTo>
                  <a:lnTo>
                    <a:pt x="33954" y="6864"/>
                  </a:lnTo>
                  <a:lnTo>
                    <a:pt x="34479" y="6806"/>
                  </a:lnTo>
                  <a:lnTo>
                    <a:pt x="35005" y="6743"/>
                  </a:lnTo>
                  <a:lnTo>
                    <a:pt x="35531" y="6674"/>
                  </a:lnTo>
                  <a:lnTo>
                    <a:pt x="35531" y="13442"/>
                  </a:lnTo>
                  <a:lnTo>
                    <a:pt x="27594" y="13442"/>
                  </a:lnTo>
                  <a:lnTo>
                    <a:pt x="27368" y="13448"/>
                  </a:lnTo>
                  <a:lnTo>
                    <a:pt x="27168" y="13464"/>
                  </a:lnTo>
                  <a:lnTo>
                    <a:pt x="26968" y="13485"/>
                  </a:lnTo>
                  <a:lnTo>
                    <a:pt x="26817" y="13516"/>
                  </a:lnTo>
                  <a:lnTo>
                    <a:pt x="26667" y="13553"/>
                  </a:lnTo>
                  <a:lnTo>
                    <a:pt x="26592" y="13596"/>
                  </a:lnTo>
                  <a:lnTo>
                    <a:pt x="26542" y="13643"/>
                  </a:lnTo>
                  <a:lnTo>
                    <a:pt x="26542" y="13696"/>
                  </a:lnTo>
                  <a:lnTo>
                    <a:pt x="26592" y="13733"/>
                  </a:lnTo>
                  <a:lnTo>
                    <a:pt x="26667" y="13775"/>
                  </a:lnTo>
                  <a:lnTo>
                    <a:pt x="26767" y="13807"/>
                  </a:lnTo>
                  <a:lnTo>
                    <a:pt x="26918" y="13833"/>
                  </a:lnTo>
                  <a:lnTo>
                    <a:pt x="27068" y="13860"/>
                  </a:lnTo>
                  <a:lnTo>
                    <a:pt x="27243" y="13875"/>
                  </a:lnTo>
                  <a:lnTo>
                    <a:pt x="27443" y="13886"/>
                  </a:lnTo>
                  <a:lnTo>
                    <a:pt x="27644" y="13891"/>
                  </a:lnTo>
                  <a:lnTo>
                    <a:pt x="34479" y="13891"/>
                  </a:lnTo>
                  <a:lnTo>
                    <a:pt x="31049" y="14910"/>
                  </a:lnTo>
                  <a:lnTo>
                    <a:pt x="6535" y="14910"/>
                  </a:lnTo>
                  <a:lnTo>
                    <a:pt x="3080" y="13891"/>
                  </a:lnTo>
                  <a:lnTo>
                    <a:pt x="22961" y="13891"/>
                  </a:lnTo>
                  <a:lnTo>
                    <a:pt x="23187" y="13886"/>
                  </a:lnTo>
                  <a:lnTo>
                    <a:pt x="23412" y="13870"/>
                  </a:lnTo>
                  <a:lnTo>
                    <a:pt x="23587" y="13849"/>
                  </a:lnTo>
                  <a:lnTo>
                    <a:pt x="23763" y="13817"/>
                  </a:lnTo>
                  <a:lnTo>
                    <a:pt x="23888" y="13780"/>
                  </a:lnTo>
                  <a:lnTo>
                    <a:pt x="23963" y="13733"/>
                  </a:lnTo>
                  <a:lnTo>
                    <a:pt x="24013" y="13685"/>
                  </a:lnTo>
                  <a:lnTo>
                    <a:pt x="24013" y="13638"/>
                  </a:lnTo>
                  <a:lnTo>
                    <a:pt x="23963" y="13596"/>
                  </a:lnTo>
                  <a:lnTo>
                    <a:pt x="23888" y="13559"/>
                  </a:lnTo>
                  <a:lnTo>
                    <a:pt x="23788" y="13527"/>
                  </a:lnTo>
                  <a:lnTo>
                    <a:pt x="23637" y="13495"/>
                  </a:lnTo>
                  <a:lnTo>
                    <a:pt x="23487" y="13474"/>
                  </a:lnTo>
                  <a:lnTo>
                    <a:pt x="23312" y="13453"/>
                  </a:lnTo>
                  <a:lnTo>
                    <a:pt x="23112" y="13442"/>
                  </a:lnTo>
                  <a:lnTo>
                    <a:pt x="2128" y="13442"/>
                  </a:lnTo>
                  <a:lnTo>
                    <a:pt x="2128" y="9367"/>
                  </a:lnTo>
                  <a:lnTo>
                    <a:pt x="2103" y="9319"/>
                  </a:lnTo>
                  <a:lnTo>
                    <a:pt x="2028" y="9277"/>
                  </a:lnTo>
                  <a:lnTo>
                    <a:pt x="1928" y="9235"/>
                  </a:lnTo>
                  <a:lnTo>
                    <a:pt x="1778" y="9203"/>
                  </a:lnTo>
                  <a:lnTo>
                    <a:pt x="1603" y="9177"/>
                  </a:lnTo>
                  <a:lnTo>
                    <a:pt x="1377" y="9155"/>
                  </a:lnTo>
                  <a:lnTo>
                    <a:pt x="1177" y="9145"/>
                  </a:lnTo>
                  <a:lnTo>
                    <a:pt x="927" y="9145"/>
                  </a:lnTo>
                  <a:lnTo>
                    <a:pt x="726" y="9155"/>
                  </a:lnTo>
                  <a:lnTo>
                    <a:pt x="551" y="9171"/>
                  </a:lnTo>
                  <a:lnTo>
                    <a:pt x="401" y="9192"/>
                  </a:lnTo>
                  <a:lnTo>
                    <a:pt x="251" y="9224"/>
                  </a:lnTo>
                  <a:lnTo>
                    <a:pt x="150" y="9256"/>
                  </a:lnTo>
                  <a:lnTo>
                    <a:pt x="75" y="9293"/>
                  </a:lnTo>
                  <a:lnTo>
                    <a:pt x="0" y="9335"/>
                  </a:lnTo>
                  <a:lnTo>
                    <a:pt x="0" y="9377"/>
                  </a:lnTo>
                  <a:lnTo>
                    <a:pt x="0" y="13680"/>
                  </a:lnTo>
                  <a:lnTo>
                    <a:pt x="0" y="13712"/>
                  </a:lnTo>
                  <a:lnTo>
                    <a:pt x="50" y="13749"/>
                  </a:lnTo>
                  <a:lnTo>
                    <a:pt x="100" y="13780"/>
                  </a:lnTo>
                  <a:lnTo>
                    <a:pt x="200" y="13812"/>
                  </a:lnTo>
                  <a:lnTo>
                    <a:pt x="5158" y="15264"/>
                  </a:lnTo>
                  <a:lnTo>
                    <a:pt x="5258" y="15285"/>
                  </a:lnTo>
                  <a:lnTo>
                    <a:pt x="5334" y="15306"/>
                  </a:lnTo>
                  <a:lnTo>
                    <a:pt x="5559" y="15333"/>
                  </a:lnTo>
                  <a:lnTo>
                    <a:pt x="5784" y="15354"/>
                  </a:lnTo>
                  <a:lnTo>
                    <a:pt x="5909" y="15359"/>
                  </a:lnTo>
                  <a:lnTo>
                    <a:pt x="31750" y="15359"/>
                  </a:lnTo>
                  <a:lnTo>
                    <a:pt x="31875" y="15354"/>
                  </a:lnTo>
                  <a:lnTo>
                    <a:pt x="32101" y="15333"/>
                  </a:lnTo>
                  <a:lnTo>
                    <a:pt x="32301" y="15306"/>
                  </a:lnTo>
                  <a:lnTo>
                    <a:pt x="32401" y="15285"/>
                  </a:lnTo>
                  <a:lnTo>
                    <a:pt x="32476" y="15264"/>
                  </a:lnTo>
                  <a:lnTo>
                    <a:pt x="37459" y="13812"/>
                  </a:lnTo>
                  <a:lnTo>
                    <a:pt x="37534" y="13780"/>
                  </a:lnTo>
                  <a:lnTo>
                    <a:pt x="37609" y="13749"/>
                  </a:lnTo>
                  <a:lnTo>
                    <a:pt x="37634" y="13712"/>
                  </a:lnTo>
                  <a:lnTo>
                    <a:pt x="37659" y="13680"/>
                  </a:lnTo>
                  <a:lnTo>
                    <a:pt x="37659" y="4610"/>
                  </a:lnTo>
                  <a:lnTo>
                    <a:pt x="37634" y="4573"/>
                  </a:lnTo>
                  <a:lnTo>
                    <a:pt x="37609" y="4541"/>
                  </a:lnTo>
                  <a:lnTo>
                    <a:pt x="37534" y="4509"/>
                  </a:lnTo>
                  <a:lnTo>
                    <a:pt x="37459" y="4478"/>
                  </a:lnTo>
                  <a:lnTo>
                    <a:pt x="32677" y="3084"/>
                  </a:lnTo>
                  <a:lnTo>
                    <a:pt x="32677" y="1680"/>
                  </a:lnTo>
                  <a:lnTo>
                    <a:pt x="32652" y="1632"/>
                  </a:lnTo>
                  <a:lnTo>
                    <a:pt x="32601" y="1590"/>
                  </a:lnTo>
                  <a:lnTo>
                    <a:pt x="32501" y="1553"/>
                  </a:lnTo>
                  <a:lnTo>
                    <a:pt x="32376" y="1521"/>
                  </a:lnTo>
                  <a:lnTo>
                    <a:pt x="32201" y="1495"/>
                  </a:lnTo>
                  <a:lnTo>
                    <a:pt x="32026" y="1474"/>
                  </a:lnTo>
                  <a:lnTo>
                    <a:pt x="31825" y="1458"/>
                  </a:lnTo>
                  <a:lnTo>
                    <a:pt x="31625" y="1453"/>
                  </a:lnTo>
                  <a:lnTo>
                    <a:pt x="28245" y="1453"/>
                  </a:lnTo>
                  <a:lnTo>
                    <a:pt x="28019" y="1458"/>
                  </a:lnTo>
                  <a:lnTo>
                    <a:pt x="27819" y="1474"/>
                  </a:lnTo>
                  <a:lnTo>
                    <a:pt x="27619" y="1500"/>
                  </a:lnTo>
                  <a:lnTo>
                    <a:pt x="27443" y="1532"/>
                  </a:lnTo>
                  <a:lnTo>
                    <a:pt x="27318" y="1569"/>
                  </a:lnTo>
                  <a:lnTo>
                    <a:pt x="27243" y="1611"/>
                  </a:lnTo>
                  <a:lnTo>
                    <a:pt x="27193" y="1659"/>
                  </a:lnTo>
                  <a:lnTo>
                    <a:pt x="27193" y="1706"/>
                  </a:lnTo>
                  <a:lnTo>
                    <a:pt x="27243" y="1748"/>
                  </a:lnTo>
                  <a:lnTo>
                    <a:pt x="27318" y="1785"/>
                  </a:lnTo>
                  <a:lnTo>
                    <a:pt x="27418" y="1817"/>
                  </a:lnTo>
                  <a:lnTo>
                    <a:pt x="27569" y="1849"/>
                  </a:lnTo>
                  <a:lnTo>
                    <a:pt x="27719" y="1870"/>
                  </a:lnTo>
                  <a:lnTo>
                    <a:pt x="27894" y="1891"/>
                  </a:lnTo>
                  <a:lnTo>
                    <a:pt x="28094" y="1901"/>
                  </a:lnTo>
                  <a:lnTo>
                    <a:pt x="30548" y="1901"/>
                  </a:lnTo>
                  <a:lnTo>
                    <a:pt x="30548" y="2920"/>
                  </a:lnTo>
                  <a:lnTo>
                    <a:pt x="7111" y="2920"/>
                  </a:lnTo>
                  <a:lnTo>
                    <a:pt x="7111" y="1901"/>
                  </a:lnTo>
                  <a:lnTo>
                    <a:pt x="23612" y="1901"/>
                  </a:lnTo>
                  <a:lnTo>
                    <a:pt x="23838" y="1896"/>
                  </a:lnTo>
                  <a:lnTo>
                    <a:pt x="24038" y="1886"/>
                  </a:lnTo>
                  <a:lnTo>
                    <a:pt x="24238" y="1859"/>
                  </a:lnTo>
                  <a:lnTo>
                    <a:pt x="24389" y="1827"/>
                  </a:lnTo>
                  <a:lnTo>
                    <a:pt x="24539" y="1790"/>
                  </a:lnTo>
                  <a:lnTo>
                    <a:pt x="24614" y="1748"/>
                  </a:lnTo>
                  <a:lnTo>
                    <a:pt x="24664" y="1701"/>
                  </a:lnTo>
                  <a:lnTo>
                    <a:pt x="24664" y="1653"/>
                  </a:lnTo>
                  <a:lnTo>
                    <a:pt x="24614" y="1611"/>
                  </a:lnTo>
                  <a:lnTo>
                    <a:pt x="24539" y="1574"/>
                  </a:lnTo>
                  <a:lnTo>
                    <a:pt x="24439" y="1537"/>
                  </a:lnTo>
                  <a:lnTo>
                    <a:pt x="24288" y="1511"/>
                  </a:lnTo>
                  <a:lnTo>
                    <a:pt x="24138" y="1484"/>
                  </a:lnTo>
                  <a:lnTo>
                    <a:pt x="23963" y="1468"/>
                  </a:lnTo>
                  <a:lnTo>
                    <a:pt x="23763" y="1458"/>
                  </a:lnTo>
                  <a:lnTo>
                    <a:pt x="23562" y="1453"/>
                  </a:lnTo>
                  <a:lnTo>
                    <a:pt x="21234" y="1453"/>
                  </a:lnTo>
                  <a:lnTo>
                    <a:pt x="18554" y="471"/>
                  </a:lnTo>
                  <a:lnTo>
                    <a:pt x="18404" y="418"/>
                  </a:lnTo>
                  <a:lnTo>
                    <a:pt x="18229" y="370"/>
                  </a:lnTo>
                  <a:lnTo>
                    <a:pt x="18029" y="323"/>
                  </a:lnTo>
                  <a:lnTo>
                    <a:pt x="17828" y="275"/>
                  </a:lnTo>
                  <a:lnTo>
                    <a:pt x="17628" y="233"/>
                  </a:lnTo>
                  <a:lnTo>
                    <a:pt x="17403" y="196"/>
                  </a:lnTo>
                  <a:lnTo>
                    <a:pt x="17152" y="159"/>
                  </a:lnTo>
                  <a:lnTo>
                    <a:pt x="16902" y="127"/>
                  </a:lnTo>
                  <a:lnTo>
                    <a:pt x="16651" y="101"/>
                  </a:lnTo>
                  <a:lnTo>
                    <a:pt x="16401" y="75"/>
                  </a:lnTo>
                  <a:lnTo>
                    <a:pt x="16126" y="54"/>
                  </a:lnTo>
                  <a:lnTo>
                    <a:pt x="15850" y="32"/>
                  </a:lnTo>
                  <a:lnTo>
                    <a:pt x="15550" y="22"/>
                  </a:lnTo>
                  <a:lnTo>
                    <a:pt x="15274" y="11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8"/>
            <p:cNvSpPr/>
            <p:nvPr/>
          </p:nvSpPr>
          <p:spPr>
            <a:xfrm>
              <a:off x="2422127" y="3130100"/>
              <a:ext cx="119091" cy="98500"/>
            </a:xfrm>
            <a:custGeom>
              <a:avLst/>
              <a:gdLst/>
              <a:ahLst/>
              <a:cxnLst/>
              <a:rect l="l" t="t" r="r" b="b"/>
              <a:pathLst>
                <a:path w="18681" h="3940" extrusionOk="0">
                  <a:moveTo>
                    <a:pt x="9716" y="455"/>
                  </a:moveTo>
                  <a:lnTo>
                    <a:pt x="10092" y="460"/>
                  </a:lnTo>
                  <a:lnTo>
                    <a:pt x="10442" y="471"/>
                  </a:lnTo>
                  <a:lnTo>
                    <a:pt x="10793" y="481"/>
                  </a:lnTo>
                  <a:lnTo>
                    <a:pt x="11144" y="502"/>
                  </a:lnTo>
                  <a:lnTo>
                    <a:pt x="11494" y="523"/>
                  </a:lnTo>
                  <a:lnTo>
                    <a:pt x="11820" y="544"/>
                  </a:lnTo>
                  <a:lnTo>
                    <a:pt x="12145" y="571"/>
                  </a:lnTo>
                  <a:lnTo>
                    <a:pt x="12471" y="603"/>
                  </a:lnTo>
                  <a:lnTo>
                    <a:pt x="12771" y="634"/>
                  </a:lnTo>
                  <a:lnTo>
                    <a:pt x="13072" y="671"/>
                  </a:lnTo>
                  <a:lnTo>
                    <a:pt x="13372" y="713"/>
                  </a:lnTo>
                  <a:lnTo>
                    <a:pt x="13647" y="756"/>
                  </a:lnTo>
                  <a:lnTo>
                    <a:pt x="13923" y="798"/>
                  </a:lnTo>
                  <a:lnTo>
                    <a:pt x="14173" y="845"/>
                  </a:lnTo>
                  <a:lnTo>
                    <a:pt x="14424" y="898"/>
                  </a:lnTo>
                  <a:lnTo>
                    <a:pt x="14674" y="951"/>
                  </a:lnTo>
                  <a:lnTo>
                    <a:pt x="14899" y="1004"/>
                  </a:lnTo>
                  <a:lnTo>
                    <a:pt x="15125" y="1062"/>
                  </a:lnTo>
                  <a:lnTo>
                    <a:pt x="15325" y="1120"/>
                  </a:lnTo>
                  <a:lnTo>
                    <a:pt x="15500" y="1183"/>
                  </a:lnTo>
                  <a:lnTo>
                    <a:pt x="15676" y="1247"/>
                  </a:lnTo>
                  <a:lnTo>
                    <a:pt x="15826" y="1315"/>
                  </a:lnTo>
                  <a:lnTo>
                    <a:pt x="15976" y="1379"/>
                  </a:lnTo>
                  <a:lnTo>
                    <a:pt x="16101" y="1447"/>
                  </a:lnTo>
                  <a:lnTo>
                    <a:pt x="16227" y="1521"/>
                  </a:lnTo>
                  <a:lnTo>
                    <a:pt x="16327" y="1590"/>
                  </a:lnTo>
                  <a:lnTo>
                    <a:pt x="16402" y="1664"/>
                  </a:lnTo>
                  <a:lnTo>
                    <a:pt x="16452" y="1738"/>
                  </a:lnTo>
                  <a:lnTo>
                    <a:pt x="16502" y="1817"/>
                  </a:lnTo>
                  <a:lnTo>
                    <a:pt x="16527" y="1891"/>
                  </a:lnTo>
                  <a:lnTo>
                    <a:pt x="16552" y="1970"/>
                  </a:lnTo>
                  <a:lnTo>
                    <a:pt x="16527" y="2049"/>
                  </a:lnTo>
                  <a:lnTo>
                    <a:pt x="16502" y="2128"/>
                  </a:lnTo>
                  <a:lnTo>
                    <a:pt x="16452" y="2202"/>
                  </a:lnTo>
                  <a:lnTo>
                    <a:pt x="16402" y="2276"/>
                  </a:lnTo>
                  <a:lnTo>
                    <a:pt x="16327" y="2350"/>
                  </a:lnTo>
                  <a:lnTo>
                    <a:pt x="16227" y="2424"/>
                  </a:lnTo>
                  <a:lnTo>
                    <a:pt x="16101" y="2493"/>
                  </a:lnTo>
                  <a:lnTo>
                    <a:pt x="15976" y="2561"/>
                  </a:lnTo>
                  <a:lnTo>
                    <a:pt x="15826" y="2630"/>
                  </a:lnTo>
                  <a:lnTo>
                    <a:pt x="15676" y="2693"/>
                  </a:lnTo>
                  <a:lnTo>
                    <a:pt x="15500" y="2757"/>
                  </a:lnTo>
                  <a:lnTo>
                    <a:pt x="15325" y="2820"/>
                  </a:lnTo>
                  <a:lnTo>
                    <a:pt x="15125" y="2878"/>
                  </a:lnTo>
                  <a:lnTo>
                    <a:pt x="14899" y="2936"/>
                  </a:lnTo>
                  <a:lnTo>
                    <a:pt x="14674" y="2989"/>
                  </a:lnTo>
                  <a:lnTo>
                    <a:pt x="14424" y="3042"/>
                  </a:lnTo>
                  <a:lnTo>
                    <a:pt x="14173" y="3095"/>
                  </a:lnTo>
                  <a:lnTo>
                    <a:pt x="13923" y="3142"/>
                  </a:lnTo>
                  <a:lnTo>
                    <a:pt x="13647" y="3190"/>
                  </a:lnTo>
                  <a:lnTo>
                    <a:pt x="13372" y="3232"/>
                  </a:lnTo>
                  <a:lnTo>
                    <a:pt x="13072" y="3269"/>
                  </a:lnTo>
                  <a:lnTo>
                    <a:pt x="12771" y="3306"/>
                  </a:lnTo>
                  <a:lnTo>
                    <a:pt x="12471" y="3337"/>
                  </a:lnTo>
                  <a:lnTo>
                    <a:pt x="12145" y="3369"/>
                  </a:lnTo>
                  <a:lnTo>
                    <a:pt x="11820" y="3395"/>
                  </a:lnTo>
                  <a:lnTo>
                    <a:pt x="11494" y="3422"/>
                  </a:lnTo>
                  <a:lnTo>
                    <a:pt x="11144" y="3443"/>
                  </a:lnTo>
                  <a:lnTo>
                    <a:pt x="10793" y="3459"/>
                  </a:lnTo>
                  <a:lnTo>
                    <a:pt x="10442" y="3469"/>
                  </a:lnTo>
                  <a:lnTo>
                    <a:pt x="10092" y="3480"/>
                  </a:lnTo>
                  <a:lnTo>
                    <a:pt x="9716" y="3485"/>
                  </a:lnTo>
                  <a:lnTo>
                    <a:pt x="9341" y="3490"/>
                  </a:lnTo>
                  <a:lnTo>
                    <a:pt x="8965" y="3485"/>
                  </a:lnTo>
                  <a:lnTo>
                    <a:pt x="8615" y="3480"/>
                  </a:lnTo>
                  <a:lnTo>
                    <a:pt x="8239" y="3469"/>
                  </a:lnTo>
                  <a:lnTo>
                    <a:pt x="7888" y="3459"/>
                  </a:lnTo>
                  <a:lnTo>
                    <a:pt x="7538" y="3443"/>
                  </a:lnTo>
                  <a:lnTo>
                    <a:pt x="7212" y="3422"/>
                  </a:lnTo>
                  <a:lnTo>
                    <a:pt x="6862" y="3395"/>
                  </a:lnTo>
                  <a:lnTo>
                    <a:pt x="6536" y="3369"/>
                  </a:lnTo>
                  <a:lnTo>
                    <a:pt x="6236" y="3337"/>
                  </a:lnTo>
                  <a:lnTo>
                    <a:pt x="5910" y="3306"/>
                  </a:lnTo>
                  <a:lnTo>
                    <a:pt x="5610" y="3269"/>
                  </a:lnTo>
                  <a:lnTo>
                    <a:pt x="5309" y="3232"/>
                  </a:lnTo>
                  <a:lnTo>
                    <a:pt x="5034" y="3190"/>
                  </a:lnTo>
                  <a:lnTo>
                    <a:pt x="4758" y="3142"/>
                  </a:lnTo>
                  <a:lnTo>
                    <a:pt x="4508" y="3095"/>
                  </a:lnTo>
                  <a:lnTo>
                    <a:pt x="4258" y="3042"/>
                  </a:lnTo>
                  <a:lnTo>
                    <a:pt x="4007" y="2989"/>
                  </a:lnTo>
                  <a:lnTo>
                    <a:pt x="3782" y="2936"/>
                  </a:lnTo>
                  <a:lnTo>
                    <a:pt x="3582" y="2878"/>
                  </a:lnTo>
                  <a:lnTo>
                    <a:pt x="3381" y="2820"/>
                  </a:lnTo>
                  <a:lnTo>
                    <a:pt x="3181" y="2757"/>
                  </a:lnTo>
                  <a:lnTo>
                    <a:pt x="3006" y="2693"/>
                  </a:lnTo>
                  <a:lnTo>
                    <a:pt x="2855" y="2630"/>
                  </a:lnTo>
                  <a:lnTo>
                    <a:pt x="2705" y="2561"/>
                  </a:lnTo>
                  <a:lnTo>
                    <a:pt x="2580" y="2493"/>
                  </a:lnTo>
                  <a:lnTo>
                    <a:pt x="2480" y="2424"/>
                  </a:lnTo>
                  <a:lnTo>
                    <a:pt x="2380" y="2350"/>
                  </a:lnTo>
                  <a:lnTo>
                    <a:pt x="2280" y="2276"/>
                  </a:lnTo>
                  <a:lnTo>
                    <a:pt x="2230" y="2202"/>
                  </a:lnTo>
                  <a:lnTo>
                    <a:pt x="2179" y="2128"/>
                  </a:lnTo>
                  <a:lnTo>
                    <a:pt x="2154" y="2049"/>
                  </a:lnTo>
                  <a:lnTo>
                    <a:pt x="2154" y="1970"/>
                  </a:lnTo>
                  <a:lnTo>
                    <a:pt x="2154" y="1891"/>
                  </a:lnTo>
                  <a:lnTo>
                    <a:pt x="2179" y="1817"/>
                  </a:lnTo>
                  <a:lnTo>
                    <a:pt x="2230" y="1738"/>
                  </a:lnTo>
                  <a:lnTo>
                    <a:pt x="2280" y="1664"/>
                  </a:lnTo>
                  <a:lnTo>
                    <a:pt x="2380" y="1590"/>
                  </a:lnTo>
                  <a:lnTo>
                    <a:pt x="2480" y="1521"/>
                  </a:lnTo>
                  <a:lnTo>
                    <a:pt x="2580" y="1447"/>
                  </a:lnTo>
                  <a:lnTo>
                    <a:pt x="2705" y="1379"/>
                  </a:lnTo>
                  <a:lnTo>
                    <a:pt x="2855" y="1315"/>
                  </a:lnTo>
                  <a:lnTo>
                    <a:pt x="3006" y="1247"/>
                  </a:lnTo>
                  <a:lnTo>
                    <a:pt x="3181" y="1183"/>
                  </a:lnTo>
                  <a:lnTo>
                    <a:pt x="3381" y="1120"/>
                  </a:lnTo>
                  <a:lnTo>
                    <a:pt x="3582" y="1062"/>
                  </a:lnTo>
                  <a:lnTo>
                    <a:pt x="3782" y="1004"/>
                  </a:lnTo>
                  <a:lnTo>
                    <a:pt x="4007" y="951"/>
                  </a:lnTo>
                  <a:lnTo>
                    <a:pt x="4258" y="898"/>
                  </a:lnTo>
                  <a:lnTo>
                    <a:pt x="4508" y="845"/>
                  </a:lnTo>
                  <a:lnTo>
                    <a:pt x="4758" y="798"/>
                  </a:lnTo>
                  <a:lnTo>
                    <a:pt x="5034" y="756"/>
                  </a:lnTo>
                  <a:lnTo>
                    <a:pt x="5309" y="713"/>
                  </a:lnTo>
                  <a:lnTo>
                    <a:pt x="5610" y="671"/>
                  </a:lnTo>
                  <a:lnTo>
                    <a:pt x="5910" y="634"/>
                  </a:lnTo>
                  <a:lnTo>
                    <a:pt x="6236" y="603"/>
                  </a:lnTo>
                  <a:lnTo>
                    <a:pt x="6536" y="571"/>
                  </a:lnTo>
                  <a:lnTo>
                    <a:pt x="6862" y="544"/>
                  </a:lnTo>
                  <a:lnTo>
                    <a:pt x="7212" y="523"/>
                  </a:lnTo>
                  <a:lnTo>
                    <a:pt x="7538" y="502"/>
                  </a:lnTo>
                  <a:lnTo>
                    <a:pt x="7888" y="481"/>
                  </a:lnTo>
                  <a:lnTo>
                    <a:pt x="8239" y="471"/>
                  </a:lnTo>
                  <a:lnTo>
                    <a:pt x="8615" y="460"/>
                  </a:lnTo>
                  <a:lnTo>
                    <a:pt x="8965" y="455"/>
                  </a:lnTo>
                  <a:close/>
                  <a:moveTo>
                    <a:pt x="9341" y="1"/>
                  </a:moveTo>
                  <a:lnTo>
                    <a:pt x="8865" y="6"/>
                  </a:lnTo>
                  <a:lnTo>
                    <a:pt x="8389" y="11"/>
                  </a:lnTo>
                  <a:lnTo>
                    <a:pt x="7913" y="27"/>
                  </a:lnTo>
                  <a:lnTo>
                    <a:pt x="7463" y="43"/>
                  </a:lnTo>
                  <a:lnTo>
                    <a:pt x="7012" y="64"/>
                  </a:lnTo>
                  <a:lnTo>
                    <a:pt x="6561" y="90"/>
                  </a:lnTo>
                  <a:lnTo>
                    <a:pt x="6136" y="122"/>
                  </a:lnTo>
                  <a:lnTo>
                    <a:pt x="5710" y="159"/>
                  </a:lnTo>
                  <a:lnTo>
                    <a:pt x="5309" y="196"/>
                  </a:lnTo>
                  <a:lnTo>
                    <a:pt x="4909" y="238"/>
                  </a:lnTo>
                  <a:lnTo>
                    <a:pt x="4508" y="286"/>
                  </a:lnTo>
                  <a:lnTo>
                    <a:pt x="4133" y="339"/>
                  </a:lnTo>
                  <a:lnTo>
                    <a:pt x="3757" y="397"/>
                  </a:lnTo>
                  <a:lnTo>
                    <a:pt x="3406" y="455"/>
                  </a:lnTo>
                  <a:lnTo>
                    <a:pt x="3081" y="513"/>
                  </a:lnTo>
                  <a:lnTo>
                    <a:pt x="2755" y="581"/>
                  </a:lnTo>
                  <a:lnTo>
                    <a:pt x="2430" y="650"/>
                  </a:lnTo>
                  <a:lnTo>
                    <a:pt x="2154" y="719"/>
                  </a:lnTo>
                  <a:lnTo>
                    <a:pt x="1879" y="793"/>
                  </a:lnTo>
                  <a:lnTo>
                    <a:pt x="1604" y="872"/>
                  </a:lnTo>
                  <a:lnTo>
                    <a:pt x="1353" y="951"/>
                  </a:lnTo>
                  <a:lnTo>
                    <a:pt x="1128" y="1035"/>
                  </a:lnTo>
                  <a:lnTo>
                    <a:pt x="927" y="1120"/>
                  </a:lnTo>
                  <a:lnTo>
                    <a:pt x="752" y="1204"/>
                  </a:lnTo>
                  <a:lnTo>
                    <a:pt x="577" y="1294"/>
                  </a:lnTo>
                  <a:lnTo>
                    <a:pt x="427" y="1384"/>
                  </a:lnTo>
                  <a:lnTo>
                    <a:pt x="301" y="1479"/>
                  </a:lnTo>
                  <a:lnTo>
                    <a:pt x="201" y="1574"/>
                  </a:lnTo>
                  <a:lnTo>
                    <a:pt x="126" y="1669"/>
                  </a:lnTo>
                  <a:lnTo>
                    <a:pt x="51" y="1769"/>
                  </a:lnTo>
                  <a:lnTo>
                    <a:pt x="26" y="1870"/>
                  </a:lnTo>
                  <a:lnTo>
                    <a:pt x="1" y="1970"/>
                  </a:lnTo>
                  <a:lnTo>
                    <a:pt x="26" y="2070"/>
                  </a:lnTo>
                  <a:lnTo>
                    <a:pt x="51" y="2171"/>
                  </a:lnTo>
                  <a:lnTo>
                    <a:pt x="126" y="2271"/>
                  </a:lnTo>
                  <a:lnTo>
                    <a:pt x="201" y="2366"/>
                  </a:lnTo>
                  <a:lnTo>
                    <a:pt x="301" y="2461"/>
                  </a:lnTo>
                  <a:lnTo>
                    <a:pt x="427" y="2556"/>
                  </a:lnTo>
                  <a:lnTo>
                    <a:pt x="577" y="2646"/>
                  </a:lnTo>
                  <a:lnTo>
                    <a:pt x="752" y="2736"/>
                  </a:lnTo>
                  <a:lnTo>
                    <a:pt x="927" y="2825"/>
                  </a:lnTo>
                  <a:lnTo>
                    <a:pt x="1128" y="2910"/>
                  </a:lnTo>
                  <a:lnTo>
                    <a:pt x="1353" y="2989"/>
                  </a:lnTo>
                  <a:lnTo>
                    <a:pt x="1604" y="3073"/>
                  </a:lnTo>
                  <a:lnTo>
                    <a:pt x="1879" y="3147"/>
                  </a:lnTo>
                  <a:lnTo>
                    <a:pt x="2154" y="3221"/>
                  </a:lnTo>
                  <a:lnTo>
                    <a:pt x="2430" y="3295"/>
                  </a:lnTo>
                  <a:lnTo>
                    <a:pt x="2755" y="3364"/>
                  </a:lnTo>
                  <a:lnTo>
                    <a:pt x="3081" y="3427"/>
                  </a:lnTo>
                  <a:lnTo>
                    <a:pt x="3406" y="3490"/>
                  </a:lnTo>
                  <a:lnTo>
                    <a:pt x="3757" y="3549"/>
                  </a:lnTo>
                  <a:lnTo>
                    <a:pt x="4133" y="3601"/>
                  </a:lnTo>
                  <a:lnTo>
                    <a:pt x="4508" y="3654"/>
                  </a:lnTo>
                  <a:lnTo>
                    <a:pt x="4909" y="3702"/>
                  </a:lnTo>
                  <a:lnTo>
                    <a:pt x="5309" y="3744"/>
                  </a:lnTo>
                  <a:lnTo>
                    <a:pt x="5710" y="3786"/>
                  </a:lnTo>
                  <a:lnTo>
                    <a:pt x="6136" y="3818"/>
                  </a:lnTo>
                  <a:lnTo>
                    <a:pt x="6561" y="3849"/>
                  </a:lnTo>
                  <a:lnTo>
                    <a:pt x="7012" y="3876"/>
                  </a:lnTo>
                  <a:lnTo>
                    <a:pt x="7463" y="3897"/>
                  </a:lnTo>
                  <a:lnTo>
                    <a:pt x="7913" y="3918"/>
                  </a:lnTo>
                  <a:lnTo>
                    <a:pt x="8389" y="3929"/>
                  </a:lnTo>
                  <a:lnTo>
                    <a:pt x="8865" y="3939"/>
                  </a:lnTo>
                  <a:lnTo>
                    <a:pt x="9816" y="3939"/>
                  </a:lnTo>
                  <a:lnTo>
                    <a:pt x="10292" y="3929"/>
                  </a:lnTo>
                  <a:lnTo>
                    <a:pt x="10768" y="3918"/>
                  </a:lnTo>
                  <a:lnTo>
                    <a:pt x="11219" y="3897"/>
                  </a:lnTo>
                  <a:lnTo>
                    <a:pt x="11669" y="3876"/>
                  </a:lnTo>
                  <a:lnTo>
                    <a:pt x="12120" y="3849"/>
                  </a:lnTo>
                  <a:lnTo>
                    <a:pt x="12546" y="3818"/>
                  </a:lnTo>
                  <a:lnTo>
                    <a:pt x="12971" y="3786"/>
                  </a:lnTo>
                  <a:lnTo>
                    <a:pt x="13397" y="3744"/>
                  </a:lnTo>
                  <a:lnTo>
                    <a:pt x="13798" y="3702"/>
                  </a:lnTo>
                  <a:lnTo>
                    <a:pt x="14173" y="3654"/>
                  </a:lnTo>
                  <a:lnTo>
                    <a:pt x="14574" y="3601"/>
                  </a:lnTo>
                  <a:lnTo>
                    <a:pt x="14924" y="3549"/>
                  </a:lnTo>
                  <a:lnTo>
                    <a:pt x="15275" y="3490"/>
                  </a:lnTo>
                  <a:lnTo>
                    <a:pt x="15626" y="3427"/>
                  </a:lnTo>
                  <a:lnTo>
                    <a:pt x="15951" y="3364"/>
                  </a:lnTo>
                  <a:lnTo>
                    <a:pt x="16252" y="3295"/>
                  </a:lnTo>
                  <a:lnTo>
                    <a:pt x="16552" y="3221"/>
                  </a:lnTo>
                  <a:lnTo>
                    <a:pt x="16827" y="3147"/>
                  </a:lnTo>
                  <a:lnTo>
                    <a:pt x="17078" y="3073"/>
                  </a:lnTo>
                  <a:lnTo>
                    <a:pt x="17328" y="2989"/>
                  </a:lnTo>
                  <a:lnTo>
                    <a:pt x="17554" y="2910"/>
                  </a:lnTo>
                  <a:lnTo>
                    <a:pt x="17754" y="2825"/>
                  </a:lnTo>
                  <a:lnTo>
                    <a:pt x="17954" y="2736"/>
                  </a:lnTo>
                  <a:lnTo>
                    <a:pt x="18105" y="2646"/>
                  </a:lnTo>
                  <a:lnTo>
                    <a:pt x="18255" y="2556"/>
                  </a:lnTo>
                  <a:lnTo>
                    <a:pt x="18380" y="2461"/>
                  </a:lnTo>
                  <a:lnTo>
                    <a:pt x="18480" y="2366"/>
                  </a:lnTo>
                  <a:lnTo>
                    <a:pt x="18580" y="2271"/>
                  </a:lnTo>
                  <a:lnTo>
                    <a:pt x="18630" y="2171"/>
                  </a:lnTo>
                  <a:lnTo>
                    <a:pt x="18680" y="2070"/>
                  </a:lnTo>
                  <a:lnTo>
                    <a:pt x="18680" y="1970"/>
                  </a:lnTo>
                  <a:lnTo>
                    <a:pt x="18680" y="1870"/>
                  </a:lnTo>
                  <a:lnTo>
                    <a:pt x="18630" y="1769"/>
                  </a:lnTo>
                  <a:lnTo>
                    <a:pt x="18580" y="1669"/>
                  </a:lnTo>
                  <a:lnTo>
                    <a:pt x="18480" y="1574"/>
                  </a:lnTo>
                  <a:lnTo>
                    <a:pt x="18380" y="1479"/>
                  </a:lnTo>
                  <a:lnTo>
                    <a:pt x="18255" y="1384"/>
                  </a:lnTo>
                  <a:lnTo>
                    <a:pt x="18105" y="1294"/>
                  </a:lnTo>
                  <a:lnTo>
                    <a:pt x="17954" y="1204"/>
                  </a:lnTo>
                  <a:lnTo>
                    <a:pt x="17754" y="1120"/>
                  </a:lnTo>
                  <a:lnTo>
                    <a:pt x="17554" y="1035"/>
                  </a:lnTo>
                  <a:lnTo>
                    <a:pt x="17328" y="951"/>
                  </a:lnTo>
                  <a:lnTo>
                    <a:pt x="17078" y="872"/>
                  </a:lnTo>
                  <a:lnTo>
                    <a:pt x="16827" y="793"/>
                  </a:lnTo>
                  <a:lnTo>
                    <a:pt x="16552" y="719"/>
                  </a:lnTo>
                  <a:lnTo>
                    <a:pt x="16252" y="650"/>
                  </a:lnTo>
                  <a:lnTo>
                    <a:pt x="15951" y="581"/>
                  </a:lnTo>
                  <a:lnTo>
                    <a:pt x="15626" y="513"/>
                  </a:lnTo>
                  <a:lnTo>
                    <a:pt x="15275" y="455"/>
                  </a:lnTo>
                  <a:lnTo>
                    <a:pt x="14924" y="397"/>
                  </a:lnTo>
                  <a:lnTo>
                    <a:pt x="14574" y="339"/>
                  </a:lnTo>
                  <a:lnTo>
                    <a:pt x="14173" y="286"/>
                  </a:lnTo>
                  <a:lnTo>
                    <a:pt x="13798" y="238"/>
                  </a:lnTo>
                  <a:lnTo>
                    <a:pt x="13397" y="196"/>
                  </a:lnTo>
                  <a:lnTo>
                    <a:pt x="12971" y="159"/>
                  </a:lnTo>
                  <a:lnTo>
                    <a:pt x="12546" y="122"/>
                  </a:lnTo>
                  <a:lnTo>
                    <a:pt x="12120" y="90"/>
                  </a:lnTo>
                  <a:lnTo>
                    <a:pt x="11669" y="64"/>
                  </a:lnTo>
                  <a:lnTo>
                    <a:pt x="11219" y="43"/>
                  </a:lnTo>
                  <a:lnTo>
                    <a:pt x="10768" y="27"/>
                  </a:lnTo>
                  <a:lnTo>
                    <a:pt x="10292" y="11"/>
                  </a:lnTo>
                  <a:lnTo>
                    <a:pt x="9816" y="6"/>
                  </a:lnTo>
                  <a:lnTo>
                    <a:pt x="93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" name="Google Shape;1514;p48"/>
          <p:cNvGrpSpPr/>
          <p:nvPr/>
        </p:nvGrpSpPr>
        <p:grpSpPr>
          <a:xfrm>
            <a:off x="6054680" y="2071703"/>
            <a:ext cx="186523" cy="362889"/>
            <a:chOff x="3962524" y="2935150"/>
            <a:chExt cx="204006" cy="383725"/>
          </a:xfrm>
        </p:grpSpPr>
        <p:sp>
          <p:nvSpPr>
            <p:cNvPr id="1515" name="Google Shape;1515;p48"/>
            <p:cNvSpPr/>
            <p:nvPr/>
          </p:nvSpPr>
          <p:spPr>
            <a:xfrm>
              <a:off x="4016954" y="2941225"/>
              <a:ext cx="95147" cy="35150"/>
            </a:xfrm>
            <a:custGeom>
              <a:avLst/>
              <a:gdLst/>
              <a:ahLst/>
              <a:cxnLst/>
              <a:rect l="l" t="t" r="r" b="b"/>
              <a:pathLst>
                <a:path w="14925" h="1406" extrusionOk="0">
                  <a:moveTo>
                    <a:pt x="1428" y="1"/>
                  </a:moveTo>
                  <a:lnTo>
                    <a:pt x="1128" y="6"/>
                  </a:lnTo>
                  <a:lnTo>
                    <a:pt x="877" y="22"/>
                  </a:lnTo>
                  <a:lnTo>
                    <a:pt x="627" y="48"/>
                  </a:lnTo>
                  <a:lnTo>
                    <a:pt x="427" y="85"/>
                  </a:lnTo>
                  <a:lnTo>
                    <a:pt x="251" y="133"/>
                  </a:lnTo>
                  <a:lnTo>
                    <a:pt x="101" y="180"/>
                  </a:lnTo>
                  <a:lnTo>
                    <a:pt x="26" y="238"/>
                  </a:lnTo>
                  <a:lnTo>
                    <a:pt x="1" y="296"/>
                  </a:lnTo>
                  <a:lnTo>
                    <a:pt x="1" y="1109"/>
                  </a:lnTo>
                  <a:lnTo>
                    <a:pt x="26" y="1167"/>
                  </a:lnTo>
                  <a:lnTo>
                    <a:pt x="101" y="1226"/>
                  </a:lnTo>
                  <a:lnTo>
                    <a:pt x="251" y="1273"/>
                  </a:lnTo>
                  <a:lnTo>
                    <a:pt x="427" y="1321"/>
                  </a:lnTo>
                  <a:lnTo>
                    <a:pt x="627" y="1358"/>
                  </a:lnTo>
                  <a:lnTo>
                    <a:pt x="877" y="1384"/>
                  </a:lnTo>
                  <a:lnTo>
                    <a:pt x="1128" y="1400"/>
                  </a:lnTo>
                  <a:lnTo>
                    <a:pt x="1428" y="1405"/>
                  </a:lnTo>
                  <a:lnTo>
                    <a:pt x="13497" y="1405"/>
                  </a:lnTo>
                  <a:lnTo>
                    <a:pt x="13798" y="1400"/>
                  </a:lnTo>
                  <a:lnTo>
                    <a:pt x="14048" y="1384"/>
                  </a:lnTo>
                  <a:lnTo>
                    <a:pt x="14298" y="1358"/>
                  </a:lnTo>
                  <a:lnTo>
                    <a:pt x="14499" y="1321"/>
                  </a:lnTo>
                  <a:lnTo>
                    <a:pt x="14674" y="1273"/>
                  </a:lnTo>
                  <a:lnTo>
                    <a:pt x="14824" y="1226"/>
                  </a:lnTo>
                  <a:lnTo>
                    <a:pt x="14899" y="1167"/>
                  </a:lnTo>
                  <a:lnTo>
                    <a:pt x="14924" y="1109"/>
                  </a:lnTo>
                  <a:lnTo>
                    <a:pt x="14924" y="296"/>
                  </a:lnTo>
                  <a:lnTo>
                    <a:pt x="14899" y="238"/>
                  </a:lnTo>
                  <a:lnTo>
                    <a:pt x="14824" y="180"/>
                  </a:lnTo>
                  <a:lnTo>
                    <a:pt x="14674" y="133"/>
                  </a:lnTo>
                  <a:lnTo>
                    <a:pt x="14499" y="85"/>
                  </a:lnTo>
                  <a:lnTo>
                    <a:pt x="14298" y="48"/>
                  </a:lnTo>
                  <a:lnTo>
                    <a:pt x="14048" y="22"/>
                  </a:lnTo>
                  <a:lnTo>
                    <a:pt x="13798" y="6"/>
                  </a:lnTo>
                  <a:lnTo>
                    <a:pt x="13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8"/>
            <p:cNvSpPr/>
            <p:nvPr/>
          </p:nvSpPr>
          <p:spPr>
            <a:xfrm>
              <a:off x="4057665" y="2941225"/>
              <a:ext cx="54436" cy="35150"/>
            </a:xfrm>
            <a:custGeom>
              <a:avLst/>
              <a:gdLst/>
              <a:ahLst/>
              <a:cxnLst/>
              <a:rect l="l" t="t" r="r" b="b"/>
              <a:pathLst>
                <a:path w="8539" h="1406" extrusionOk="0">
                  <a:moveTo>
                    <a:pt x="0" y="1"/>
                  </a:moveTo>
                  <a:lnTo>
                    <a:pt x="300" y="6"/>
                  </a:lnTo>
                  <a:lnTo>
                    <a:pt x="576" y="22"/>
                  </a:lnTo>
                  <a:lnTo>
                    <a:pt x="801" y="48"/>
                  </a:lnTo>
                  <a:lnTo>
                    <a:pt x="1027" y="85"/>
                  </a:lnTo>
                  <a:lnTo>
                    <a:pt x="1177" y="133"/>
                  </a:lnTo>
                  <a:lnTo>
                    <a:pt x="1327" y="185"/>
                  </a:lnTo>
                  <a:lnTo>
                    <a:pt x="1402" y="238"/>
                  </a:lnTo>
                  <a:lnTo>
                    <a:pt x="1427" y="302"/>
                  </a:lnTo>
                  <a:lnTo>
                    <a:pt x="1427" y="1104"/>
                  </a:lnTo>
                  <a:lnTo>
                    <a:pt x="1402" y="1167"/>
                  </a:lnTo>
                  <a:lnTo>
                    <a:pt x="1327" y="1226"/>
                  </a:lnTo>
                  <a:lnTo>
                    <a:pt x="1177" y="1273"/>
                  </a:lnTo>
                  <a:lnTo>
                    <a:pt x="1027" y="1321"/>
                  </a:lnTo>
                  <a:lnTo>
                    <a:pt x="801" y="1358"/>
                  </a:lnTo>
                  <a:lnTo>
                    <a:pt x="576" y="1384"/>
                  </a:lnTo>
                  <a:lnTo>
                    <a:pt x="300" y="1400"/>
                  </a:lnTo>
                  <a:lnTo>
                    <a:pt x="0" y="1405"/>
                  </a:lnTo>
                  <a:lnTo>
                    <a:pt x="7111" y="1405"/>
                  </a:lnTo>
                  <a:lnTo>
                    <a:pt x="7412" y="1400"/>
                  </a:lnTo>
                  <a:lnTo>
                    <a:pt x="7662" y="1384"/>
                  </a:lnTo>
                  <a:lnTo>
                    <a:pt x="7912" y="1358"/>
                  </a:lnTo>
                  <a:lnTo>
                    <a:pt x="8113" y="1321"/>
                  </a:lnTo>
                  <a:lnTo>
                    <a:pt x="8288" y="1273"/>
                  </a:lnTo>
                  <a:lnTo>
                    <a:pt x="8438" y="1226"/>
                  </a:lnTo>
                  <a:lnTo>
                    <a:pt x="8513" y="1167"/>
                  </a:lnTo>
                  <a:lnTo>
                    <a:pt x="8538" y="1109"/>
                  </a:lnTo>
                  <a:lnTo>
                    <a:pt x="8538" y="296"/>
                  </a:lnTo>
                  <a:lnTo>
                    <a:pt x="8513" y="238"/>
                  </a:lnTo>
                  <a:lnTo>
                    <a:pt x="8438" y="180"/>
                  </a:lnTo>
                  <a:lnTo>
                    <a:pt x="8288" y="133"/>
                  </a:lnTo>
                  <a:lnTo>
                    <a:pt x="8113" y="85"/>
                  </a:lnTo>
                  <a:lnTo>
                    <a:pt x="7912" y="48"/>
                  </a:lnTo>
                  <a:lnTo>
                    <a:pt x="7662" y="22"/>
                  </a:lnTo>
                  <a:lnTo>
                    <a:pt x="7412" y="6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8"/>
            <p:cNvSpPr/>
            <p:nvPr/>
          </p:nvSpPr>
          <p:spPr>
            <a:xfrm>
              <a:off x="3969868" y="3216825"/>
              <a:ext cx="190281" cy="96375"/>
            </a:xfrm>
            <a:custGeom>
              <a:avLst/>
              <a:gdLst/>
              <a:ahLst/>
              <a:cxnLst/>
              <a:rect l="l" t="t" r="r" b="b"/>
              <a:pathLst>
                <a:path w="29848" h="3855" extrusionOk="0">
                  <a:moveTo>
                    <a:pt x="2830" y="0"/>
                  </a:moveTo>
                  <a:lnTo>
                    <a:pt x="2554" y="6"/>
                  </a:lnTo>
                  <a:lnTo>
                    <a:pt x="2279" y="16"/>
                  </a:lnTo>
                  <a:lnTo>
                    <a:pt x="2003" y="32"/>
                  </a:lnTo>
                  <a:lnTo>
                    <a:pt x="1728" y="48"/>
                  </a:lnTo>
                  <a:lnTo>
                    <a:pt x="1478" y="74"/>
                  </a:lnTo>
                  <a:lnTo>
                    <a:pt x="1252" y="106"/>
                  </a:lnTo>
                  <a:lnTo>
                    <a:pt x="1027" y="138"/>
                  </a:lnTo>
                  <a:lnTo>
                    <a:pt x="827" y="180"/>
                  </a:lnTo>
                  <a:lnTo>
                    <a:pt x="651" y="222"/>
                  </a:lnTo>
                  <a:lnTo>
                    <a:pt x="476" y="270"/>
                  </a:lnTo>
                  <a:lnTo>
                    <a:pt x="351" y="317"/>
                  </a:lnTo>
                  <a:lnTo>
                    <a:pt x="226" y="370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602"/>
                  </a:lnTo>
                  <a:lnTo>
                    <a:pt x="0" y="2645"/>
                  </a:lnTo>
                  <a:lnTo>
                    <a:pt x="25" y="2767"/>
                  </a:lnTo>
                  <a:lnTo>
                    <a:pt x="100" y="2888"/>
                  </a:lnTo>
                  <a:lnTo>
                    <a:pt x="226" y="3004"/>
                  </a:lnTo>
                  <a:lnTo>
                    <a:pt x="376" y="3115"/>
                  </a:lnTo>
                  <a:lnTo>
                    <a:pt x="601" y="3221"/>
                  </a:lnTo>
                  <a:lnTo>
                    <a:pt x="852" y="3321"/>
                  </a:lnTo>
                  <a:lnTo>
                    <a:pt x="1127" y="3411"/>
                  </a:lnTo>
                  <a:lnTo>
                    <a:pt x="1453" y="3501"/>
                  </a:lnTo>
                  <a:lnTo>
                    <a:pt x="1803" y="3575"/>
                  </a:lnTo>
                  <a:lnTo>
                    <a:pt x="2179" y="3649"/>
                  </a:lnTo>
                  <a:lnTo>
                    <a:pt x="2604" y="3707"/>
                  </a:lnTo>
                  <a:lnTo>
                    <a:pt x="3030" y="3759"/>
                  </a:lnTo>
                  <a:lnTo>
                    <a:pt x="3481" y="3802"/>
                  </a:lnTo>
                  <a:lnTo>
                    <a:pt x="3957" y="3828"/>
                  </a:lnTo>
                  <a:lnTo>
                    <a:pt x="4457" y="3849"/>
                  </a:lnTo>
                  <a:lnTo>
                    <a:pt x="4983" y="3854"/>
                  </a:lnTo>
                  <a:lnTo>
                    <a:pt x="5484" y="3849"/>
                  </a:lnTo>
                  <a:lnTo>
                    <a:pt x="5985" y="3828"/>
                  </a:lnTo>
                  <a:lnTo>
                    <a:pt x="6461" y="3802"/>
                  </a:lnTo>
                  <a:lnTo>
                    <a:pt x="6911" y="3759"/>
                  </a:lnTo>
                  <a:lnTo>
                    <a:pt x="7337" y="3707"/>
                  </a:lnTo>
                  <a:lnTo>
                    <a:pt x="7763" y="3649"/>
                  </a:lnTo>
                  <a:lnTo>
                    <a:pt x="8138" y="3575"/>
                  </a:lnTo>
                  <a:lnTo>
                    <a:pt x="8489" y="3501"/>
                  </a:lnTo>
                  <a:lnTo>
                    <a:pt x="8814" y="3411"/>
                  </a:lnTo>
                  <a:lnTo>
                    <a:pt x="9090" y="3321"/>
                  </a:lnTo>
                  <a:lnTo>
                    <a:pt x="9340" y="3221"/>
                  </a:lnTo>
                  <a:lnTo>
                    <a:pt x="9565" y="3115"/>
                  </a:lnTo>
                  <a:lnTo>
                    <a:pt x="9716" y="3004"/>
                  </a:lnTo>
                  <a:lnTo>
                    <a:pt x="9841" y="2888"/>
                  </a:lnTo>
                  <a:lnTo>
                    <a:pt x="9916" y="2767"/>
                  </a:lnTo>
                  <a:lnTo>
                    <a:pt x="9941" y="2645"/>
                  </a:lnTo>
                  <a:lnTo>
                    <a:pt x="9966" y="2767"/>
                  </a:lnTo>
                  <a:lnTo>
                    <a:pt x="10041" y="2888"/>
                  </a:lnTo>
                  <a:lnTo>
                    <a:pt x="10166" y="3004"/>
                  </a:lnTo>
                  <a:lnTo>
                    <a:pt x="10342" y="3115"/>
                  </a:lnTo>
                  <a:lnTo>
                    <a:pt x="10542" y="3221"/>
                  </a:lnTo>
                  <a:lnTo>
                    <a:pt x="10792" y="3321"/>
                  </a:lnTo>
                  <a:lnTo>
                    <a:pt x="11093" y="3411"/>
                  </a:lnTo>
                  <a:lnTo>
                    <a:pt x="11393" y="3501"/>
                  </a:lnTo>
                  <a:lnTo>
                    <a:pt x="11744" y="3575"/>
                  </a:lnTo>
                  <a:lnTo>
                    <a:pt x="12144" y="3649"/>
                  </a:lnTo>
                  <a:lnTo>
                    <a:pt x="12545" y="3707"/>
                  </a:lnTo>
                  <a:lnTo>
                    <a:pt x="12996" y="3759"/>
                  </a:lnTo>
                  <a:lnTo>
                    <a:pt x="13447" y="3802"/>
                  </a:lnTo>
                  <a:lnTo>
                    <a:pt x="13922" y="3828"/>
                  </a:lnTo>
                  <a:lnTo>
                    <a:pt x="14423" y="3849"/>
                  </a:lnTo>
                  <a:lnTo>
                    <a:pt x="14924" y="3854"/>
                  </a:lnTo>
                  <a:lnTo>
                    <a:pt x="15425" y="3849"/>
                  </a:lnTo>
                  <a:lnTo>
                    <a:pt x="15925" y="3828"/>
                  </a:lnTo>
                  <a:lnTo>
                    <a:pt x="16401" y="3802"/>
                  </a:lnTo>
                  <a:lnTo>
                    <a:pt x="16852" y="3759"/>
                  </a:lnTo>
                  <a:lnTo>
                    <a:pt x="17303" y="3707"/>
                  </a:lnTo>
                  <a:lnTo>
                    <a:pt x="17703" y="3649"/>
                  </a:lnTo>
                  <a:lnTo>
                    <a:pt x="18079" y="3575"/>
                  </a:lnTo>
                  <a:lnTo>
                    <a:pt x="18429" y="3501"/>
                  </a:lnTo>
                  <a:lnTo>
                    <a:pt x="18755" y="3411"/>
                  </a:lnTo>
                  <a:lnTo>
                    <a:pt x="19055" y="3321"/>
                  </a:lnTo>
                  <a:lnTo>
                    <a:pt x="19306" y="3221"/>
                  </a:lnTo>
                  <a:lnTo>
                    <a:pt x="19506" y="3115"/>
                  </a:lnTo>
                  <a:lnTo>
                    <a:pt x="19681" y="3004"/>
                  </a:lnTo>
                  <a:lnTo>
                    <a:pt x="19781" y="2888"/>
                  </a:lnTo>
                  <a:lnTo>
                    <a:pt x="19857" y="2767"/>
                  </a:lnTo>
                  <a:lnTo>
                    <a:pt x="19907" y="2645"/>
                  </a:lnTo>
                  <a:lnTo>
                    <a:pt x="19932" y="2767"/>
                  </a:lnTo>
                  <a:lnTo>
                    <a:pt x="20007" y="2888"/>
                  </a:lnTo>
                  <a:lnTo>
                    <a:pt x="20107" y="3004"/>
                  </a:lnTo>
                  <a:lnTo>
                    <a:pt x="20282" y="3115"/>
                  </a:lnTo>
                  <a:lnTo>
                    <a:pt x="20483" y="3221"/>
                  </a:lnTo>
                  <a:lnTo>
                    <a:pt x="20733" y="3321"/>
                  </a:lnTo>
                  <a:lnTo>
                    <a:pt x="21033" y="3411"/>
                  </a:lnTo>
                  <a:lnTo>
                    <a:pt x="21359" y="3501"/>
                  </a:lnTo>
                  <a:lnTo>
                    <a:pt x="21710" y="3575"/>
                  </a:lnTo>
                  <a:lnTo>
                    <a:pt x="22085" y="3649"/>
                  </a:lnTo>
                  <a:lnTo>
                    <a:pt x="22486" y="3707"/>
                  </a:lnTo>
                  <a:lnTo>
                    <a:pt x="22936" y="3759"/>
                  </a:lnTo>
                  <a:lnTo>
                    <a:pt x="23387" y="3802"/>
                  </a:lnTo>
                  <a:lnTo>
                    <a:pt x="23863" y="3828"/>
                  </a:lnTo>
                  <a:lnTo>
                    <a:pt x="24364" y="3849"/>
                  </a:lnTo>
                  <a:lnTo>
                    <a:pt x="24864" y="3854"/>
                  </a:lnTo>
                  <a:lnTo>
                    <a:pt x="25365" y="3849"/>
                  </a:lnTo>
                  <a:lnTo>
                    <a:pt x="25866" y="3828"/>
                  </a:lnTo>
                  <a:lnTo>
                    <a:pt x="26342" y="3802"/>
                  </a:lnTo>
                  <a:lnTo>
                    <a:pt x="26793" y="3759"/>
                  </a:lnTo>
                  <a:lnTo>
                    <a:pt x="27243" y="3707"/>
                  </a:lnTo>
                  <a:lnTo>
                    <a:pt x="27644" y="3649"/>
                  </a:lnTo>
                  <a:lnTo>
                    <a:pt x="28044" y="3575"/>
                  </a:lnTo>
                  <a:lnTo>
                    <a:pt x="28395" y="3501"/>
                  </a:lnTo>
                  <a:lnTo>
                    <a:pt x="28696" y="3411"/>
                  </a:lnTo>
                  <a:lnTo>
                    <a:pt x="28996" y="3321"/>
                  </a:lnTo>
                  <a:lnTo>
                    <a:pt x="29246" y="3221"/>
                  </a:lnTo>
                  <a:lnTo>
                    <a:pt x="29447" y="3115"/>
                  </a:lnTo>
                  <a:lnTo>
                    <a:pt x="29622" y="3004"/>
                  </a:lnTo>
                  <a:lnTo>
                    <a:pt x="29747" y="2888"/>
                  </a:lnTo>
                  <a:lnTo>
                    <a:pt x="29822" y="2767"/>
                  </a:lnTo>
                  <a:lnTo>
                    <a:pt x="29847" y="2645"/>
                  </a:lnTo>
                  <a:lnTo>
                    <a:pt x="29847" y="602"/>
                  </a:lnTo>
                  <a:lnTo>
                    <a:pt x="29822" y="539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70"/>
                  </a:lnTo>
                  <a:lnTo>
                    <a:pt x="29497" y="317"/>
                  </a:lnTo>
                  <a:lnTo>
                    <a:pt x="29347" y="270"/>
                  </a:lnTo>
                  <a:lnTo>
                    <a:pt x="29196" y="222"/>
                  </a:lnTo>
                  <a:lnTo>
                    <a:pt x="29021" y="180"/>
                  </a:lnTo>
                  <a:lnTo>
                    <a:pt x="28821" y="138"/>
                  </a:lnTo>
                  <a:lnTo>
                    <a:pt x="28595" y="106"/>
                  </a:lnTo>
                  <a:lnTo>
                    <a:pt x="28345" y="74"/>
                  </a:lnTo>
                  <a:lnTo>
                    <a:pt x="28095" y="48"/>
                  </a:lnTo>
                  <a:lnTo>
                    <a:pt x="27844" y="32"/>
                  </a:lnTo>
                  <a:lnTo>
                    <a:pt x="27569" y="16"/>
                  </a:lnTo>
                  <a:lnTo>
                    <a:pt x="27293" y="6"/>
                  </a:lnTo>
                  <a:lnTo>
                    <a:pt x="26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8"/>
            <p:cNvSpPr/>
            <p:nvPr/>
          </p:nvSpPr>
          <p:spPr>
            <a:xfrm>
              <a:off x="4096769" y="3216825"/>
              <a:ext cx="63380" cy="96375"/>
            </a:xfrm>
            <a:custGeom>
              <a:avLst/>
              <a:gdLst/>
              <a:ahLst/>
              <a:cxnLst/>
              <a:rect l="l" t="t" r="r" b="b"/>
              <a:pathLst>
                <a:path w="9942" h="3855" extrusionOk="0">
                  <a:moveTo>
                    <a:pt x="1" y="0"/>
                  </a:moveTo>
                  <a:lnTo>
                    <a:pt x="276" y="6"/>
                  </a:lnTo>
                  <a:lnTo>
                    <a:pt x="552" y="16"/>
                  </a:lnTo>
                  <a:lnTo>
                    <a:pt x="827" y="32"/>
                  </a:lnTo>
                  <a:lnTo>
                    <a:pt x="1102" y="48"/>
                  </a:lnTo>
                  <a:lnTo>
                    <a:pt x="1353" y="74"/>
                  </a:lnTo>
                  <a:lnTo>
                    <a:pt x="1578" y="106"/>
                  </a:lnTo>
                  <a:lnTo>
                    <a:pt x="1804" y="138"/>
                  </a:lnTo>
                  <a:lnTo>
                    <a:pt x="2004" y="180"/>
                  </a:lnTo>
                  <a:lnTo>
                    <a:pt x="2179" y="222"/>
                  </a:lnTo>
                  <a:lnTo>
                    <a:pt x="2354" y="264"/>
                  </a:lnTo>
                  <a:lnTo>
                    <a:pt x="2480" y="317"/>
                  </a:lnTo>
                  <a:lnTo>
                    <a:pt x="2605" y="370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39"/>
                  </a:lnTo>
                  <a:lnTo>
                    <a:pt x="2830" y="602"/>
                  </a:lnTo>
                  <a:lnTo>
                    <a:pt x="2830" y="2645"/>
                  </a:lnTo>
                  <a:lnTo>
                    <a:pt x="2805" y="2767"/>
                  </a:lnTo>
                  <a:lnTo>
                    <a:pt x="2730" y="2883"/>
                  </a:lnTo>
                  <a:lnTo>
                    <a:pt x="2605" y="2999"/>
                  </a:lnTo>
                  <a:lnTo>
                    <a:pt x="2455" y="3110"/>
                  </a:lnTo>
                  <a:lnTo>
                    <a:pt x="2254" y="3216"/>
                  </a:lnTo>
                  <a:lnTo>
                    <a:pt x="2004" y="3311"/>
                  </a:lnTo>
                  <a:lnTo>
                    <a:pt x="1728" y="3406"/>
                  </a:lnTo>
                  <a:lnTo>
                    <a:pt x="1403" y="3490"/>
                  </a:lnTo>
                  <a:lnTo>
                    <a:pt x="1453" y="3501"/>
                  </a:lnTo>
                  <a:lnTo>
                    <a:pt x="1804" y="3580"/>
                  </a:lnTo>
                  <a:lnTo>
                    <a:pt x="2179" y="3649"/>
                  </a:lnTo>
                  <a:lnTo>
                    <a:pt x="2580" y="3707"/>
                  </a:lnTo>
                  <a:lnTo>
                    <a:pt x="3030" y="3759"/>
                  </a:lnTo>
                  <a:lnTo>
                    <a:pt x="3481" y="3802"/>
                  </a:lnTo>
                  <a:lnTo>
                    <a:pt x="3957" y="3828"/>
                  </a:lnTo>
                  <a:lnTo>
                    <a:pt x="4458" y="3849"/>
                  </a:lnTo>
                  <a:lnTo>
                    <a:pt x="4958" y="3854"/>
                  </a:lnTo>
                  <a:lnTo>
                    <a:pt x="5459" y="3849"/>
                  </a:lnTo>
                  <a:lnTo>
                    <a:pt x="5960" y="3828"/>
                  </a:lnTo>
                  <a:lnTo>
                    <a:pt x="6436" y="3802"/>
                  </a:lnTo>
                  <a:lnTo>
                    <a:pt x="6887" y="3759"/>
                  </a:lnTo>
                  <a:lnTo>
                    <a:pt x="7337" y="3707"/>
                  </a:lnTo>
                  <a:lnTo>
                    <a:pt x="7738" y="3649"/>
                  </a:lnTo>
                  <a:lnTo>
                    <a:pt x="8138" y="3575"/>
                  </a:lnTo>
                  <a:lnTo>
                    <a:pt x="8489" y="3501"/>
                  </a:lnTo>
                  <a:lnTo>
                    <a:pt x="8790" y="3411"/>
                  </a:lnTo>
                  <a:lnTo>
                    <a:pt x="9090" y="3321"/>
                  </a:lnTo>
                  <a:lnTo>
                    <a:pt x="9340" y="3221"/>
                  </a:lnTo>
                  <a:lnTo>
                    <a:pt x="9541" y="3115"/>
                  </a:lnTo>
                  <a:lnTo>
                    <a:pt x="9716" y="3004"/>
                  </a:lnTo>
                  <a:lnTo>
                    <a:pt x="9841" y="2888"/>
                  </a:lnTo>
                  <a:lnTo>
                    <a:pt x="9916" y="2767"/>
                  </a:lnTo>
                  <a:lnTo>
                    <a:pt x="9941" y="2645"/>
                  </a:lnTo>
                  <a:lnTo>
                    <a:pt x="9941" y="602"/>
                  </a:lnTo>
                  <a:lnTo>
                    <a:pt x="9916" y="539"/>
                  </a:lnTo>
                  <a:lnTo>
                    <a:pt x="9891" y="481"/>
                  </a:lnTo>
                  <a:lnTo>
                    <a:pt x="9816" y="423"/>
                  </a:lnTo>
                  <a:lnTo>
                    <a:pt x="9716" y="370"/>
                  </a:lnTo>
                  <a:lnTo>
                    <a:pt x="9591" y="317"/>
                  </a:lnTo>
                  <a:lnTo>
                    <a:pt x="9441" y="270"/>
                  </a:lnTo>
                  <a:lnTo>
                    <a:pt x="9290" y="222"/>
                  </a:lnTo>
                  <a:lnTo>
                    <a:pt x="9115" y="180"/>
                  </a:lnTo>
                  <a:lnTo>
                    <a:pt x="8915" y="138"/>
                  </a:lnTo>
                  <a:lnTo>
                    <a:pt x="8689" y="106"/>
                  </a:lnTo>
                  <a:lnTo>
                    <a:pt x="8439" y="74"/>
                  </a:lnTo>
                  <a:lnTo>
                    <a:pt x="8189" y="48"/>
                  </a:lnTo>
                  <a:lnTo>
                    <a:pt x="7938" y="32"/>
                  </a:lnTo>
                  <a:lnTo>
                    <a:pt x="7663" y="16"/>
                  </a:lnTo>
                  <a:lnTo>
                    <a:pt x="7387" y="6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8"/>
            <p:cNvSpPr/>
            <p:nvPr/>
          </p:nvSpPr>
          <p:spPr>
            <a:xfrm>
              <a:off x="3969868" y="3171950"/>
              <a:ext cx="190281" cy="44900"/>
            </a:xfrm>
            <a:custGeom>
              <a:avLst/>
              <a:gdLst/>
              <a:ahLst/>
              <a:cxnLst/>
              <a:rect l="l" t="t" r="r" b="b"/>
              <a:pathLst>
                <a:path w="29848" h="1796" extrusionOk="0">
                  <a:moveTo>
                    <a:pt x="2554" y="0"/>
                  </a:moveTo>
                  <a:lnTo>
                    <a:pt x="2279" y="11"/>
                  </a:lnTo>
                  <a:lnTo>
                    <a:pt x="2003" y="27"/>
                  </a:lnTo>
                  <a:lnTo>
                    <a:pt x="1728" y="48"/>
                  </a:lnTo>
                  <a:lnTo>
                    <a:pt x="1478" y="74"/>
                  </a:lnTo>
                  <a:lnTo>
                    <a:pt x="1252" y="101"/>
                  </a:lnTo>
                  <a:lnTo>
                    <a:pt x="1027" y="138"/>
                  </a:lnTo>
                  <a:lnTo>
                    <a:pt x="827" y="175"/>
                  </a:lnTo>
                  <a:lnTo>
                    <a:pt x="651" y="217"/>
                  </a:lnTo>
                  <a:lnTo>
                    <a:pt x="476" y="264"/>
                  </a:lnTo>
                  <a:lnTo>
                    <a:pt x="351" y="312"/>
                  </a:lnTo>
                  <a:lnTo>
                    <a:pt x="226" y="365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597"/>
                  </a:lnTo>
                  <a:lnTo>
                    <a:pt x="0" y="1199"/>
                  </a:lnTo>
                  <a:lnTo>
                    <a:pt x="0" y="1262"/>
                  </a:lnTo>
                  <a:lnTo>
                    <a:pt x="50" y="1320"/>
                  </a:lnTo>
                  <a:lnTo>
                    <a:pt x="126" y="1378"/>
                  </a:lnTo>
                  <a:lnTo>
                    <a:pt x="226" y="1431"/>
                  </a:lnTo>
                  <a:lnTo>
                    <a:pt x="351" y="1484"/>
                  </a:lnTo>
                  <a:lnTo>
                    <a:pt x="476" y="1531"/>
                  </a:lnTo>
                  <a:lnTo>
                    <a:pt x="651" y="1579"/>
                  </a:lnTo>
                  <a:lnTo>
                    <a:pt x="827" y="1621"/>
                  </a:lnTo>
                  <a:lnTo>
                    <a:pt x="1027" y="1663"/>
                  </a:lnTo>
                  <a:lnTo>
                    <a:pt x="1252" y="1695"/>
                  </a:lnTo>
                  <a:lnTo>
                    <a:pt x="1478" y="1727"/>
                  </a:lnTo>
                  <a:lnTo>
                    <a:pt x="1728" y="1753"/>
                  </a:lnTo>
                  <a:lnTo>
                    <a:pt x="2003" y="1769"/>
                  </a:lnTo>
                  <a:lnTo>
                    <a:pt x="2279" y="1785"/>
                  </a:lnTo>
                  <a:lnTo>
                    <a:pt x="2554" y="1795"/>
                  </a:lnTo>
                  <a:lnTo>
                    <a:pt x="27293" y="1795"/>
                  </a:lnTo>
                  <a:lnTo>
                    <a:pt x="27569" y="1785"/>
                  </a:lnTo>
                  <a:lnTo>
                    <a:pt x="27844" y="1769"/>
                  </a:lnTo>
                  <a:lnTo>
                    <a:pt x="28095" y="1753"/>
                  </a:lnTo>
                  <a:lnTo>
                    <a:pt x="28345" y="1727"/>
                  </a:lnTo>
                  <a:lnTo>
                    <a:pt x="28595" y="1695"/>
                  </a:lnTo>
                  <a:lnTo>
                    <a:pt x="28821" y="1663"/>
                  </a:lnTo>
                  <a:lnTo>
                    <a:pt x="29021" y="1621"/>
                  </a:lnTo>
                  <a:lnTo>
                    <a:pt x="29196" y="1579"/>
                  </a:lnTo>
                  <a:lnTo>
                    <a:pt x="29347" y="1531"/>
                  </a:lnTo>
                  <a:lnTo>
                    <a:pt x="29497" y="1484"/>
                  </a:lnTo>
                  <a:lnTo>
                    <a:pt x="29622" y="1431"/>
                  </a:lnTo>
                  <a:lnTo>
                    <a:pt x="29722" y="1378"/>
                  </a:lnTo>
                  <a:lnTo>
                    <a:pt x="29797" y="1320"/>
                  </a:lnTo>
                  <a:lnTo>
                    <a:pt x="29822" y="1262"/>
                  </a:lnTo>
                  <a:lnTo>
                    <a:pt x="29847" y="1199"/>
                  </a:lnTo>
                  <a:lnTo>
                    <a:pt x="29847" y="597"/>
                  </a:lnTo>
                  <a:lnTo>
                    <a:pt x="29822" y="539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65"/>
                  </a:lnTo>
                  <a:lnTo>
                    <a:pt x="29497" y="312"/>
                  </a:lnTo>
                  <a:lnTo>
                    <a:pt x="29347" y="264"/>
                  </a:lnTo>
                  <a:lnTo>
                    <a:pt x="29196" y="217"/>
                  </a:lnTo>
                  <a:lnTo>
                    <a:pt x="29021" y="175"/>
                  </a:lnTo>
                  <a:lnTo>
                    <a:pt x="28821" y="138"/>
                  </a:lnTo>
                  <a:lnTo>
                    <a:pt x="28595" y="101"/>
                  </a:lnTo>
                  <a:lnTo>
                    <a:pt x="28345" y="74"/>
                  </a:lnTo>
                  <a:lnTo>
                    <a:pt x="28095" y="48"/>
                  </a:lnTo>
                  <a:lnTo>
                    <a:pt x="27844" y="27"/>
                  </a:lnTo>
                  <a:lnTo>
                    <a:pt x="27569" y="11"/>
                  </a:lnTo>
                  <a:lnTo>
                    <a:pt x="272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8"/>
            <p:cNvSpPr/>
            <p:nvPr/>
          </p:nvSpPr>
          <p:spPr>
            <a:xfrm>
              <a:off x="4098529" y="3171950"/>
              <a:ext cx="61621" cy="44900"/>
            </a:xfrm>
            <a:custGeom>
              <a:avLst/>
              <a:gdLst/>
              <a:ahLst/>
              <a:cxnLst/>
              <a:rect l="l" t="t" r="r" b="b"/>
              <a:pathLst>
                <a:path w="9666" h="1796" extrusionOk="0">
                  <a:moveTo>
                    <a:pt x="0" y="0"/>
                  </a:moveTo>
                  <a:lnTo>
                    <a:pt x="276" y="11"/>
                  </a:lnTo>
                  <a:lnTo>
                    <a:pt x="551" y="27"/>
                  </a:lnTo>
                  <a:lnTo>
                    <a:pt x="826" y="48"/>
                  </a:lnTo>
                  <a:lnTo>
                    <a:pt x="1077" y="74"/>
                  </a:lnTo>
                  <a:lnTo>
                    <a:pt x="1302" y="101"/>
                  </a:lnTo>
                  <a:lnTo>
                    <a:pt x="1528" y="138"/>
                  </a:lnTo>
                  <a:lnTo>
                    <a:pt x="1728" y="175"/>
                  </a:lnTo>
                  <a:lnTo>
                    <a:pt x="1903" y="217"/>
                  </a:lnTo>
                  <a:lnTo>
                    <a:pt x="2078" y="264"/>
                  </a:lnTo>
                  <a:lnTo>
                    <a:pt x="2204" y="312"/>
                  </a:lnTo>
                  <a:lnTo>
                    <a:pt x="2329" y="365"/>
                  </a:lnTo>
                  <a:lnTo>
                    <a:pt x="2429" y="423"/>
                  </a:lnTo>
                  <a:lnTo>
                    <a:pt x="2504" y="481"/>
                  </a:lnTo>
                  <a:lnTo>
                    <a:pt x="2529" y="539"/>
                  </a:lnTo>
                  <a:lnTo>
                    <a:pt x="2554" y="597"/>
                  </a:lnTo>
                  <a:lnTo>
                    <a:pt x="2554" y="1199"/>
                  </a:lnTo>
                  <a:lnTo>
                    <a:pt x="2529" y="1262"/>
                  </a:lnTo>
                  <a:lnTo>
                    <a:pt x="2504" y="1320"/>
                  </a:lnTo>
                  <a:lnTo>
                    <a:pt x="2429" y="1378"/>
                  </a:lnTo>
                  <a:lnTo>
                    <a:pt x="2329" y="1431"/>
                  </a:lnTo>
                  <a:lnTo>
                    <a:pt x="2204" y="1484"/>
                  </a:lnTo>
                  <a:lnTo>
                    <a:pt x="2078" y="1531"/>
                  </a:lnTo>
                  <a:lnTo>
                    <a:pt x="1903" y="1579"/>
                  </a:lnTo>
                  <a:lnTo>
                    <a:pt x="1728" y="1621"/>
                  </a:lnTo>
                  <a:lnTo>
                    <a:pt x="1528" y="1663"/>
                  </a:lnTo>
                  <a:lnTo>
                    <a:pt x="1302" y="1695"/>
                  </a:lnTo>
                  <a:lnTo>
                    <a:pt x="1077" y="1727"/>
                  </a:lnTo>
                  <a:lnTo>
                    <a:pt x="826" y="1753"/>
                  </a:lnTo>
                  <a:lnTo>
                    <a:pt x="551" y="1769"/>
                  </a:lnTo>
                  <a:lnTo>
                    <a:pt x="276" y="1785"/>
                  </a:lnTo>
                  <a:lnTo>
                    <a:pt x="0" y="1795"/>
                  </a:lnTo>
                  <a:lnTo>
                    <a:pt x="7111" y="1795"/>
                  </a:lnTo>
                  <a:lnTo>
                    <a:pt x="7387" y="1785"/>
                  </a:lnTo>
                  <a:lnTo>
                    <a:pt x="7662" y="1769"/>
                  </a:lnTo>
                  <a:lnTo>
                    <a:pt x="7913" y="1753"/>
                  </a:lnTo>
                  <a:lnTo>
                    <a:pt x="8163" y="1727"/>
                  </a:lnTo>
                  <a:lnTo>
                    <a:pt x="8413" y="1695"/>
                  </a:lnTo>
                  <a:lnTo>
                    <a:pt x="8639" y="1663"/>
                  </a:lnTo>
                  <a:lnTo>
                    <a:pt x="8839" y="1621"/>
                  </a:lnTo>
                  <a:lnTo>
                    <a:pt x="9014" y="1579"/>
                  </a:lnTo>
                  <a:lnTo>
                    <a:pt x="9165" y="1531"/>
                  </a:lnTo>
                  <a:lnTo>
                    <a:pt x="9315" y="1484"/>
                  </a:lnTo>
                  <a:lnTo>
                    <a:pt x="9440" y="1431"/>
                  </a:lnTo>
                  <a:lnTo>
                    <a:pt x="9540" y="1378"/>
                  </a:lnTo>
                  <a:lnTo>
                    <a:pt x="9615" y="1320"/>
                  </a:lnTo>
                  <a:lnTo>
                    <a:pt x="9640" y="1262"/>
                  </a:lnTo>
                  <a:lnTo>
                    <a:pt x="9665" y="1199"/>
                  </a:lnTo>
                  <a:lnTo>
                    <a:pt x="9665" y="597"/>
                  </a:lnTo>
                  <a:lnTo>
                    <a:pt x="9640" y="539"/>
                  </a:lnTo>
                  <a:lnTo>
                    <a:pt x="9615" y="481"/>
                  </a:lnTo>
                  <a:lnTo>
                    <a:pt x="9540" y="423"/>
                  </a:lnTo>
                  <a:lnTo>
                    <a:pt x="9440" y="365"/>
                  </a:lnTo>
                  <a:lnTo>
                    <a:pt x="9315" y="312"/>
                  </a:lnTo>
                  <a:lnTo>
                    <a:pt x="9165" y="264"/>
                  </a:lnTo>
                  <a:lnTo>
                    <a:pt x="9014" y="217"/>
                  </a:lnTo>
                  <a:lnTo>
                    <a:pt x="8839" y="175"/>
                  </a:lnTo>
                  <a:lnTo>
                    <a:pt x="8639" y="138"/>
                  </a:lnTo>
                  <a:lnTo>
                    <a:pt x="8413" y="101"/>
                  </a:lnTo>
                  <a:lnTo>
                    <a:pt x="8163" y="74"/>
                  </a:lnTo>
                  <a:lnTo>
                    <a:pt x="7913" y="48"/>
                  </a:lnTo>
                  <a:lnTo>
                    <a:pt x="7662" y="27"/>
                  </a:lnTo>
                  <a:lnTo>
                    <a:pt x="7387" y="11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8"/>
            <p:cNvSpPr/>
            <p:nvPr/>
          </p:nvSpPr>
          <p:spPr>
            <a:xfrm>
              <a:off x="3969868" y="3126925"/>
              <a:ext cx="190281" cy="45050"/>
            </a:xfrm>
            <a:custGeom>
              <a:avLst/>
              <a:gdLst/>
              <a:ahLst/>
              <a:cxnLst/>
              <a:rect l="l" t="t" r="r" b="b"/>
              <a:pathLst>
                <a:path w="29848" h="1802" extrusionOk="0">
                  <a:moveTo>
                    <a:pt x="2830" y="1"/>
                  </a:moveTo>
                  <a:lnTo>
                    <a:pt x="2554" y="6"/>
                  </a:lnTo>
                  <a:lnTo>
                    <a:pt x="2279" y="17"/>
                  </a:lnTo>
                  <a:lnTo>
                    <a:pt x="2003" y="27"/>
                  </a:lnTo>
                  <a:lnTo>
                    <a:pt x="1728" y="49"/>
                  </a:lnTo>
                  <a:lnTo>
                    <a:pt x="1478" y="75"/>
                  </a:lnTo>
                  <a:lnTo>
                    <a:pt x="1252" y="107"/>
                  </a:lnTo>
                  <a:lnTo>
                    <a:pt x="1027" y="138"/>
                  </a:lnTo>
                  <a:lnTo>
                    <a:pt x="827" y="181"/>
                  </a:lnTo>
                  <a:lnTo>
                    <a:pt x="651" y="223"/>
                  </a:lnTo>
                  <a:lnTo>
                    <a:pt x="476" y="265"/>
                  </a:lnTo>
                  <a:lnTo>
                    <a:pt x="351" y="318"/>
                  </a:lnTo>
                  <a:lnTo>
                    <a:pt x="226" y="371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40"/>
                  </a:lnTo>
                  <a:lnTo>
                    <a:pt x="0" y="603"/>
                  </a:lnTo>
                  <a:lnTo>
                    <a:pt x="0" y="1199"/>
                  </a:lnTo>
                  <a:lnTo>
                    <a:pt x="0" y="1263"/>
                  </a:lnTo>
                  <a:lnTo>
                    <a:pt x="50" y="1321"/>
                  </a:lnTo>
                  <a:lnTo>
                    <a:pt x="126" y="1379"/>
                  </a:lnTo>
                  <a:lnTo>
                    <a:pt x="226" y="1437"/>
                  </a:lnTo>
                  <a:lnTo>
                    <a:pt x="351" y="1485"/>
                  </a:lnTo>
                  <a:lnTo>
                    <a:pt x="476" y="1537"/>
                  </a:lnTo>
                  <a:lnTo>
                    <a:pt x="651" y="1585"/>
                  </a:lnTo>
                  <a:lnTo>
                    <a:pt x="827" y="1627"/>
                  </a:lnTo>
                  <a:lnTo>
                    <a:pt x="1027" y="1664"/>
                  </a:lnTo>
                  <a:lnTo>
                    <a:pt x="1252" y="1701"/>
                  </a:lnTo>
                  <a:lnTo>
                    <a:pt x="1478" y="1727"/>
                  </a:lnTo>
                  <a:lnTo>
                    <a:pt x="1728" y="1754"/>
                  </a:lnTo>
                  <a:lnTo>
                    <a:pt x="2003" y="1775"/>
                  </a:lnTo>
                  <a:lnTo>
                    <a:pt x="2279" y="1791"/>
                  </a:lnTo>
                  <a:lnTo>
                    <a:pt x="2554" y="1796"/>
                  </a:lnTo>
                  <a:lnTo>
                    <a:pt x="2830" y="1801"/>
                  </a:lnTo>
                  <a:lnTo>
                    <a:pt x="26993" y="1801"/>
                  </a:lnTo>
                  <a:lnTo>
                    <a:pt x="27293" y="1796"/>
                  </a:lnTo>
                  <a:lnTo>
                    <a:pt x="27569" y="1791"/>
                  </a:lnTo>
                  <a:lnTo>
                    <a:pt x="27844" y="1775"/>
                  </a:lnTo>
                  <a:lnTo>
                    <a:pt x="28095" y="1754"/>
                  </a:lnTo>
                  <a:lnTo>
                    <a:pt x="28345" y="1727"/>
                  </a:lnTo>
                  <a:lnTo>
                    <a:pt x="28595" y="1701"/>
                  </a:lnTo>
                  <a:lnTo>
                    <a:pt x="28821" y="1664"/>
                  </a:lnTo>
                  <a:lnTo>
                    <a:pt x="29021" y="1627"/>
                  </a:lnTo>
                  <a:lnTo>
                    <a:pt x="29196" y="1585"/>
                  </a:lnTo>
                  <a:lnTo>
                    <a:pt x="29347" y="1537"/>
                  </a:lnTo>
                  <a:lnTo>
                    <a:pt x="29497" y="1485"/>
                  </a:lnTo>
                  <a:lnTo>
                    <a:pt x="29622" y="1437"/>
                  </a:lnTo>
                  <a:lnTo>
                    <a:pt x="29722" y="1379"/>
                  </a:lnTo>
                  <a:lnTo>
                    <a:pt x="29797" y="1321"/>
                  </a:lnTo>
                  <a:lnTo>
                    <a:pt x="29822" y="1263"/>
                  </a:lnTo>
                  <a:lnTo>
                    <a:pt x="29847" y="1199"/>
                  </a:lnTo>
                  <a:lnTo>
                    <a:pt x="29847" y="603"/>
                  </a:lnTo>
                  <a:lnTo>
                    <a:pt x="29822" y="540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71"/>
                  </a:lnTo>
                  <a:lnTo>
                    <a:pt x="29497" y="318"/>
                  </a:lnTo>
                  <a:lnTo>
                    <a:pt x="29347" y="265"/>
                  </a:lnTo>
                  <a:lnTo>
                    <a:pt x="29196" y="223"/>
                  </a:lnTo>
                  <a:lnTo>
                    <a:pt x="29021" y="181"/>
                  </a:lnTo>
                  <a:lnTo>
                    <a:pt x="28821" y="138"/>
                  </a:lnTo>
                  <a:lnTo>
                    <a:pt x="28595" y="107"/>
                  </a:lnTo>
                  <a:lnTo>
                    <a:pt x="28345" y="75"/>
                  </a:lnTo>
                  <a:lnTo>
                    <a:pt x="28095" y="49"/>
                  </a:lnTo>
                  <a:lnTo>
                    <a:pt x="27844" y="27"/>
                  </a:lnTo>
                  <a:lnTo>
                    <a:pt x="27569" y="17"/>
                  </a:lnTo>
                  <a:lnTo>
                    <a:pt x="27293" y="6"/>
                  </a:lnTo>
                  <a:lnTo>
                    <a:pt x="269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8"/>
            <p:cNvSpPr/>
            <p:nvPr/>
          </p:nvSpPr>
          <p:spPr>
            <a:xfrm>
              <a:off x="4096769" y="3126925"/>
              <a:ext cx="63380" cy="45050"/>
            </a:xfrm>
            <a:custGeom>
              <a:avLst/>
              <a:gdLst/>
              <a:ahLst/>
              <a:cxnLst/>
              <a:rect l="l" t="t" r="r" b="b"/>
              <a:pathLst>
                <a:path w="9942" h="1802" extrusionOk="0">
                  <a:moveTo>
                    <a:pt x="1" y="1"/>
                  </a:moveTo>
                  <a:lnTo>
                    <a:pt x="276" y="6"/>
                  </a:lnTo>
                  <a:lnTo>
                    <a:pt x="552" y="17"/>
                  </a:lnTo>
                  <a:lnTo>
                    <a:pt x="827" y="27"/>
                  </a:lnTo>
                  <a:lnTo>
                    <a:pt x="1102" y="49"/>
                  </a:lnTo>
                  <a:lnTo>
                    <a:pt x="1353" y="75"/>
                  </a:lnTo>
                  <a:lnTo>
                    <a:pt x="1578" y="107"/>
                  </a:lnTo>
                  <a:lnTo>
                    <a:pt x="1804" y="138"/>
                  </a:lnTo>
                  <a:lnTo>
                    <a:pt x="2004" y="181"/>
                  </a:lnTo>
                  <a:lnTo>
                    <a:pt x="2179" y="223"/>
                  </a:lnTo>
                  <a:lnTo>
                    <a:pt x="2354" y="265"/>
                  </a:lnTo>
                  <a:lnTo>
                    <a:pt x="2480" y="318"/>
                  </a:lnTo>
                  <a:lnTo>
                    <a:pt x="2605" y="371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40"/>
                  </a:lnTo>
                  <a:lnTo>
                    <a:pt x="2830" y="603"/>
                  </a:lnTo>
                  <a:lnTo>
                    <a:pt x="2830" y="1199"/>
                  </a:lnTo>
                  <a:lnTo>
                    <a:pt x="2805" y="1263"/>
                  </a:lnTo>
                  <a:lnTo>
                    <a:pt x="2780" y="1321"/>
                  </a:lnTo>
                  <a:lnTo>
                    <a:pt x="2705" y="1379"/>
                  </a:lnTo>
                  <a:lnTo>
                    <a:pt x="2605" y="1437"/>
                  </a:lnTo>
                  <a:lnTo>
                    <a:pt x="2480" y="1490"/>
                  </a:lnTo>
                  <a:lnTo>
                    <a:pt x="2354" y="1537"/>
                  </a:lnTo>
                  <a:lnTo>
                    <a:pt x="2179" y="1585"/>
                  </a:lnTo>
                  <a:lnTo>
                    <a:pt x="2004" y="1627"/>
                  </a:lnTo>
                  <a:lnTo>
                    <a:pt x="1804" y="1664"/>
                  </a:lnTo>
                  <a:lnTo>
                    <a:pt x="1578" y="1701"/>
                  </a:lnTo>
                  <a:lnTo>
                    <a:pt x="1353" y="1727"/>
                  </a:lnTo>
                  <a:lnTo>
                    <a:pt x="1102" y="1754"/>
                  </a:lnTo>
                  <a:lnTo>
                    <a:pt x="827" y="1775"/>
                  </a:lnTo>
                  <a:lnTo>
                    <a:pt x="552" y="1791"/>
                  </a:lnTo>
                  <a:lnTo>
                    <a:pt x="276" y="1796"/>
                  </a:lnTo>
                  <a:lnTo>
                    <a:pt x="1" y="1801"/>
                  </a:lnTo>
                  <a:lnTo>
                    <a:pt x="7087" y="1801"/>
                  </a:lnTo>
                  <a:lnTo>
                    <a:pt x="7387" y="1796"/>
                  </a:lnTo>
                  <a:lnTo>
                    <a:pt x="7663" y="1791"/>
                  </a:lnTo>
                  <a:lnTo>
                    <a:pt x="7938" y="1775"/>
                  </a:lnTo>
                  <a:lnTo>
                    <a:pt x="8189" y="1754"/>
                  </a:lnTo>
                  <a:lnTo>
                    <a:pt x="8439" y="1727"/>
                  </a:lnTo>
                  <a:lnTo>
                    <a:pt x="8689" y="1701"/>
                  </a:lnTo>
                  <a:lnTo>
                    <a:pt x="8915" y="1664"/>
                  </a:lnTo>
                  <a:lnTo>
                    <a:pt x="9115" y="1627"/>
                  </a:lnTo>
                  <a:lnTo>
                    <a:pt x="9290" y="1585"/>
                  </a:lnTo>
                  <a:lnTo>
                    <a:pt x="9441" y="1537"/>
                  </a:lnTo>
                  <a:lnTo>
                    <a:pt x="9591" y="1485"/>
                  </a:lnTo>
                  <a:lnTo>
                    <a:pt x="9716" y="1437"/>
                  </a:lnTo>
                  <a:lnTo>
                    <a:pt x="9816" y="1379"/>
                  </a:lnTo>
                  <a:lnTo>
                    <a:pt x="9891" y="1321"/>
                  </a:lnTo>
                  <a:lnTo>
                    <a:pt x="9916" y="1263"/>
                  </a:lnTo>
                  <a:lnTo>
                    <a:pt x="9941" y="1199"/>
                  </a:lnTo>
                  <a:lnTo>
                    <a:pt x="9941" y="603"/>
                  </a:lnTo>
                  <a:lnTo>
                    <a:pt x="9916" y="540"/>
                  </a:lnTo>
                  <a:lnTo>
                    <a:pt x="9891" y="481"/>
                  </a:lnTo>
                  <a:lnTo>
                    <a:pt x="9816" y="423"/>
                  </a:lnTo>
                  <a:lnTo>
                    <a:pt x="9716" y="371"/>
                  </a:lnTo>
                  <a:lnTo>
                    <a:pt x="9591" y="318"/>
                  </a:lnTo>
                  <a:lnTo>
                    <a:pt x="9441" y="265"/>
                  </a:lnTo>
                  <a:lnTo>
                    <a:pt x="9290" y="223"/>
                  </a:lnTo>
                  <a:lnTo>
                    <a:pt x="9115" y="181"/>
                  </a:lnTo>
                  <a:lnTo>
                    <a:pt x="8915" y="138"/>
                  </a:lnTo>
                  <a:lnTo>
                    <a:pt x="8689" y="107"/>
                  </a:lnTo>
                  <a:lnTo>
                    <a:pt x="8439" y="75"/>
                  </a:lnTo>
                  <a:lnTo>
                    <a:pt x="8189" y="49"/>
                  </a:lnTo>
                  <a:lnTo>
                    <a:pt x="7938" y="27"/>
                  </a:lnTo>
                  <a:lnTo>
                    <a:pt x="7663" y="17"/>
                  </a:lnTo>
                  <a:lnTo>
                    <a:pt x="7387" y="6"/>
                  </a:lnTo>
                  <a:lnTo>
                    <a:pt x="70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8"/>
            <p:cNvSpPr/>
            <p:nvPr/>
          </p:nvSpPr>
          <p:spPr>
            <a:xfrm>
              <a:off x="3968912" y="2975675"/>
              <a:ext cx="191237" cy="151275"/>
            </a:xfrm>
            <a:custGeom>
              <a:avLst/>
              <a:gdLst/>
              <a:ahLst/>
              <a:cxnLst/>
              <a:rect l="l" t="t" r="r" b="b"/>
              <a:pathLst>
                <a:path w="29998" h="6051" extrusionOk="0">
                  <a:moveTo>
                    <a:pt x="9966" y="1"/>
                  </a:moveTo>
                  <a:lnTo>
                    <a:pt x="9966" y="629"/>
                  </a:lnTo>
                  <a:lnTo>
                    <a:pt x="9941" y="719"/>
                  </a:lnTo>
                  <a:lnTo>
                    <a:pt x="9916" y="808"/>
                  </a:lnTo>
                  <a:lnTo>
                    <a:pt x="9866" y="903"/>
                  </a:lnTo>
                  <a:lnTo>
                    <a:pt x="9765" y="993"/>
                  </a:lnTo>
                  <a:lnTo>
                    <a:pt x="9690" y="1078"/>
                  </a:lnTo>
                  <a:lnTo>
                    <a:pt x="9565" y="1167"/>
                  </a:lnTo>
                  <a:lnTo>
                    <a:pt x="9415" y="1252"/>
                  </a:lnTo>
                  <a:lnTo>
                    <a:pt x="9265" y="1336"/>
                  </a:lnTo>
                  <a:lnTo>
                    <a:pt x="9089" y="1421"/>
                  </a:lnTo>
                  <a:lnTo>
                    <a:pt x="8889" y="1500"/>
                  </a:lnTo>
                  <a:lnTo>
                    <a:pt x="8664" y="1579"/>
                  </a:lnTo>
                  <a:lnTo>
                    <a:pt x="8438" y="1653"/>
                  </a:lnTo>
                  <a:lnTo>
                    <a:pt x="8163" y="1727"/>
                  </a:lnTo>
                  <a:lnTo>
                    <a:pt x="7888" y="1796"/>
                  </a:lnTo>
                  <a:lnTo>
                    <a:pt x="7612" y="1864"/>
                  </a:lnTo>
                  <a:lnTo>
                    <a:pt x="7287" y="1933"/>
                  </a:lnTo>
                  <a:lnTo>
                    <a:pt x="1803" y="3031"/>
                  </a:lnTo>
                  <a:lnTo>
                    <a:pt x="1377" y="3153"/>
                  </a:lnTo>
                  <a:lnTo>
                    <a:pt x="1027" y="3279"/>
                  </a:lnTo>
                  <a:lnTo>
                    <a:pt x="726" y="3417"/>
                  </a:lnTo>
                  <a:lnTo>
                    <a:pt x="476" y="3554"/>
                  </a:lnTo>
                  <a:lnTo>
                    <a:pt x="276" y="3691"/>
                  </a:lnTo>
                  <a:lnTo>
                    <a:pt x="125" y="3839"/>
                  </a:lnTo>
                  <a:lnTo>
                    <a:pt x="25" y="3981"/>
                  </a:lnTo>
                  <a:lnTo>
                    <a:pt x="0" y="4135"/>
                  </a:lnTo>
                  <a:lnTo>
                    <a:pt x="0" y="5454"/>
                  </a:lnTo>
                  <a:lnTo>
                    <a:pt x="25" y="5512"/>
                  </a:lnTo>
                  <a:lnTo>
                    <a:pt x="75" y="5576"/>
                  </a:lnTo>
                  <a:lnTo>
                    <a:pt x="125" y="5634"/>
                  </a:lnTo>
                  <a:lnTo>
                    <a:pt x="225" y="5687"/>
                  </a:lnTo>
                  <a:lnTo>
                    <a:pt x="351" y="5740"/>
                  </a:lnTo>
                  <a:lnTo>
                    <a:pt x="501" y="5787"/>
                  </a:lnTo>
                  <a:lnTo>
                    <a:pt x="651" y="5835"/>
                  </a:lnTo>
                  <a:lnTo>
                    <a:pt x="826" y="5877"/>
                  </a:lnTo>
                  <a:lnTo>
                    <a:pt x="1052" y="5914"/>
                  </a:lnTo>
                  <a:lnTo>
                    <a:pt x="1252" y="5951"/>
                  </a:lnTo>
                  <a:lnTo>
                    <a:pt x="1502" y="5982"/>
                  </a:lnTo>
                  <a:lnTo>
                    <a:pt x="1753" y="6003"/>
                  </a:lnTo>
                  <a:lnTo>
                    <a:pt x="2003" y="6025"/>
                  </a:lnTo>
                  <a:lnTo>
                    <a:pt x="2279" y="6040"/>
                  </a:lnTo>
                  <a:lnTo>
                    <a:pt x="2554" y="6051"/>
                  </a:lnTo>
                  <a:lnTo>
                    <a:pt x="27443" y="6051"/>
                  </a:lnTo>
                  <a:lnTo>
                    <a:pt x="27719" y="6040"/>
                  </a:lnTo>
                  <a:lnTo>
                    <a:pt x="27994" y="6025"/>
                  </a:lnTo>
                  <a:lnTo>
                    <a:pt x="28245" y="6003"/>
                  </a:lnTo>
                  <a:lnTo>
                    <a:pt x="28495" y="5982"/>
                  </a:lnTo>
                  <a:lnTo>
                    <a:pt x="28745" y="5951"/>
                  </a:lnTo>
                  <a:lnTo>
                    <a:pt x="28971" y="5914"/>
                  </a:lnTo>
                  <a:lnTo>
                    <a:pt x="29171" y="5877"/>
                  </a:lnTo>
                  <a:lnTo>
                    <a:pt x="29346" y="5835"/>
                  </a:lnTo>
                  <a:lnTo>
                    <a:pt x="29497" y="5787"/>
                  </a:lnTo>
                  <a:lnTo>
                    <a:pt x="29647" y="5740"/>
                  </a:lnTo>
                  <a:lnTo>
                    <a:pt x="29772" y="5687"/>
                  </a:lnTo>
                  <a:lnTo>
                    <a:pt x="29872" y="5634"/>
                  </a:lnTo>
                  <a:lnTo>
                    <a:pt x="29947" y="5576"/>
                  </a:lnTo>
                  <a:lnTo>
                    <a:pt x="29972" y="5512"/>
                  </a:lnTo>
                  <a:lnTo>
                    <a:pt x="29997" y="5454"/>
                  </a:lnTo>
                  <a:lnTo>
                    <a:pt x="29997" y="4135"/>
                  </a:lnTo>
                  <a:lnTo>
                    <a:pt x="29972" y="3981"/>
                  </a:lnTo>
                  <a:lnTo>
                    <a:pt x="29872" y="3839"/>
                  </a:lnTo>
                  <a:lnTo>
                    <a:pt x="29722" y="3691"/>
                  </a:lnTo>
                  <a:lnTo>
                    <a:pt x="29522" y="3554"/>
                  </a:lnTo>
                  <a:lnTo>
                    <a:pt x="29271" y="3417"/>
                  </a:lnTo>
                  <a:lnTo>
                    <a:pt x="28971" y="3279"/>
                  </a:lnTo>
                  <a:lnTo>
                    <a:pt x="28620" y="3153"/>
                  </a:lnTo>
                  <a:lnTo>
                    <a:pt x="28194" y="3031"/>
                  </a:lnTo>
                  <a:lnTo>
                    <a:pt x="22711" y="1933"/>
                  </a:lnTo>
                  <a:lnTo>
                    <a:pt x="22385" y="1864"/>
                  </a:lnTo>
                  <a:lnTo>
                    <a:pt x="22110" y="1796"/>
                  </a:lnTo>
                  <a:lnTo>
                    <a:pt x="21834" y="1727"/>
                  </a:lnTo>
                  <a:lnTo>
                    <a:pt x="21559" y="1653"/>
                  </a:lnTo>
                  <a:lnTo>
                    <a:pt x="21334" y="1579"/>
                  </a:lnTo>
                  <a:lnTo>
                    <a:pt x="21108" y="1500"/>
                  </a:lnTo>
                  <a:lnTo>
                    <a:pt x="20908" y="1421"/>
                  </a:lnTo>
                  <a:lnTo>
                    <a:pt x="20733" y="1336"/>
                  </a:lnTo>
                  <a:lnTo>
                    <a:pt x="20583" y="1252"/>
                  </a:lnTo>
                  <a:lnTo>
                    <a:pt x="20432" y="1167"/>
                  </a:lnTo>
                  <a:lnTo>
                    <a:pt x="20307" y="1083"/>
                  </a:lnTo>
                  <a:lnTo>
                    <a:pt x="20232" y="993"/>
                  </a:lnTo>
                  <a:lnTo>
                    <a:pt x="20132" y="903"/>
                  </a:lnTo>
                  <a:lnTo>
                    <a:pt x="20082" y="814"/>
                  </a:lnTo>
                  <a:lnTo>
                    <a:pt x="20057" y="724"/>
                  </a:lnTo>
                  <a:lnTo>
                    <a:pt x="20057" y="629"/>
                  </a:lnTo>
                  <a:lnTo>
                    <a:pt x="200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8"/>
            <p:cNvSpPr/>
            <p:nvPr/>
          </p:nvSpPr>
          <p:spPr>
            <a:xfrm>
              <a:off x="4051437" y="2975675"/>
              <a:ext cx="108713" cy="151275"/>
            </a:xfrm>
            <a:custGeom>
              <a:avLst/>
              <a:gdLst/>
              <a:ahLst/>
              <a:cxnLst/>
              <a:rect l="l" t="t" r="r" b="b"/>
              <a:pathLst>
                <a:path w="17053" h="6051" extrusionOk="0">
                  <a:moveTo>
                    <a:pt x="0" y="1"/>
                  </a:moveTo>
                  <a:lnTo>
                    <a:pt x="0" y="629"/>
                  </a:lnTo>
                  <a:lnTo>
                    <a:pt x="0" y="724"/>
                  </a:lnTo>
                  <a:lnTo>
                    <a:pt x="26" y="814"/>
                  </a:lnTo>
                  <a:lnTo>
                    <a:pt x="101" y="903"/>
                  </a:lnTo>
                  <a:lnTo>
                    <a:pt x="176" y="993"/>
                  </a:lnTo>
                  <a:lnTo>
                    <a:pt x="276" y="1083"/>
                  </a:lnTo>
                  <a:lnTo>
                    <a:pt x="376" y="1167"/>
                  </a:lnTo>
                  <a:lnTo>
                    <a:pt x="526" y="1252"/>
                  </a:lnTo>
                  <a:lnTo>
                    <a:pt x="677" y="1336"/>
                  </a:lnTo>
                  <a:lnTo>
                    <a:pt x="852" y="1421"/>
                  </a:lnTo>
                  <a:lnTo>
                    <a:pt x="1052" y="1500"/>
                  </a:lnTo>
                  <a:lnTo>
                    <a:pt x="1277" y="1579"/>
                  </a:lnTo>
                  <a:lnTo>
                    <a:pt x="1528" y="1653"/>
                  </a:lnTo>
                  <a:lnTo>
                    <a:pt x="1778" y="1727"/>
                  </a:lnTo>
                  <a:lnTo>
                    <a:pt x="2054" y="1796"/>
                  </a:lnTo>
                  <a:lnTo>
                    <a:pt x="2329" y="1864"/>
                  </a:lnTo>
                  <a:lnTo>
                    <a:pt x="2655" y="1933"/>
                  </a:lnTo>
                  <a:lnTo>
                    <a:pt x="8138" y="3031"/>
                  </a:lnTo>
                  <a:lnTo>
                    <a:pt x="8564" y="3153"/>
                  </a:lnTo>
                  <a:lnTo>
                    <a:pt x="8915" y="3279"/>
                  </a:lnTo>
                  <a:lnTo>
                    <a:pt x="9215" y="3411"/>
                  </a:lnTo>
                  <a:lnTo>
                    <a:pt x="9490" y="3554"/>
                  </a:lnTo>
                  <a:lnTo>
                    <a:pt x="9691" y="3691"/>
                  </a:lnTo>
                  <a:lnTo>
                    <a:pt x="9816" y="3839"/>
                  </a:lnTo>
                  <a:lnTo>
                    <a:pt x="9916" y="3981"/>
                  </a:lnTo>
                  <a:lnTo>
                    <a:pt x="9941" y="4135"/>
                  </a:lnTo>
                  <a:lnTo>
                    <a:pt x="9941" y="5454"/>
                  </a:lnTo>
                  <a:lnTo>
                    <a:pt x="9916" y="5512"/>
                  </a:lnTo>
                  <a:lnTo>
                    <a:pt x="9891" y="5576"/>
                  </a:lnTo>
                  <a:lnTo>
                    <a:pt x="9816" y="5634"/>
                  </a:lnTo>
                  <a:lnTo>
                    <a:pt x="9716" y="5687"/>
                  </a:lnTo>
                  <a:lnTo>
                    <a:pt x="9591" y="5740"/>
                  </a:lnTo>
                  <a:lnTo>
                    <a:pt x="9465" y="5787"/>
                  </a:lnTo>
                  <a:lnTo>
                    <a:pt x="9290" y="5835"/>
                  </a:lnTo>
                  <a:lnTo>
                    <a:pt x="9115" y="5877"/>
                  </a:lnTo>
                  <a:lnTo>
                    <a:pt x="8889" y="5914"/>
                  </a:lnTo>
                  <a:lnTo>
                    <a:pt x="8689" y="5951"/>
                  </a:lnTo>
                  <a:lnTo>
                    <a:pt x="8439" y="5982"/>
                  </a:lnTo>
                  <a:lnTo>
                    <a:pt x="8188" y="6003"/>
                  </a:lnTo>
                  <a:lnTo>
                    <a:pt x="7938" y="6025"/>
                  </a:lnTo>
                  <a:lnTo>
                    <a:pt x="7663" y="6040"/>
                  </a:lnTo>
                  <a:lnTo>
                    <a:pt x="7362" y="6051"/>
                  </a:lnTo>
                  <a:lnTo>
                    <a:pt x="14498" y="6051"/>
                  </a:lnTo>
                  <a:lnTo>
                    <a:pt x="14774" y="6040"/>
                  </a:lnTo>
                  <a:lnTo>
                    <a:pt x="15049" y="6025"/>
                  </a:lnTo>
                  <a:lnTo>
                    <a:pt x="15300" y="6003"/>
                  </a:lnTo>
                  <a:lnTo>
                    <a:pt x="15550" y="5982"/>
                  </a:lnTo>
                  <a:lnTo>
                    <a:pt x="15800" y="5951"/>
                  </a:lnTo>
                  <a:lnTo>
                    <a:pt x="16026" y="5914"/>
                  </a:lnTo>
                  <a:lnTo>
                    <a:pt x="16226" y="5877"/>
                  </a:lnTo>
                  <a:lnTo>
                    <a:pt x="16401" y="5835"/>
                  </a:lnTo>
                  <a:lnTo>
                    <a:pt x="16552" y="5787"/>
                  </a:lnTo>
                  <a:lnTo>
                    <a:pt x="16702" y="5740"/>
                  </a:lnTo>
                  <a:lnTo>
                    <a:pt x="16827" y="5687"/>
                  </a:lnTo>
                  <a:lnTo>
                    <a:pt x="16927" y="5634"/>
                  </a:lnTo>
                  <a:lnTo>
                    <a:pt x="17002" y="5576"/>
                  </a:lnTo>
                  <a:lnTo>
                    <a:pt x="17027" y="5512"/>
                  </a:lnTo>
                  <a:lnTo>
                    <a:pt x="17052" y="5454"/>
                  </a:lnTo>
                  <a:lnTo>
                    <a:pt x="17052" y="4135"/>
                  </a:lnTo>
                  <a:lnTo>
                    <a:pt x="17027" y="3981"/>
                  </a:lnTo>
                  <a:lnTo>
                    <a:pt x="16927" y="3839"/>
                  </a:lnTo>
                  <a:lnTo>
                    <a:pt x="16777" y="3691"/>
                  </a:lnTo>
                  <a:lnTo>
                    <a:pt x="16577" y="3554"/>
                  </a:lnTo>
                  <a:lnTo>
                    <a:pt x="16326" y="3411"/>
                  </a:lnTo>
                  <a:lnTo>
                    <a:pt x="16026" y="3279"/>
                  </a:lnTo>
                  <a:lnTo>
                    <a:pt x="15675" y="3153"/>
                  </a:lnTo>
                  <a:lnTo>
                    <a:pt x="15249" y="3031"/>
                  </a:lnTo>
                  <a:lnTo>
                    <a:pt x="9766" y="1933"/>
                  </a:lnTo>
                  <a:lnTo>
                    <a:pt x="9440" y="1864"/>
                  </a:lnTo>
                  <a:lnTo>
                    <a:pt x="9165" y="1796"/>
                  </a:lnTo>
                  <a:lnTo>
                    <a:pt x="8889" y="1727"/>
                  </a:lnTo>
                  <a:lnTo>
                    <a:pt x="8614" y="1653"/>
                  </a:lnTo>
                  <a:lnTo>
                    <a:pt x="8389" y="1579"/>
                  </a:lnTo>
                  <a:lnTo>
                    <a:pt x="8163" y="1500"/>
                  </a:lnTo>
                  <a:lnTo>
                    <a:pt x="7963" y="1421"/>
                  </a:lnTo>
                  <a:lnTo>
                    <a:pt x="7788" y="1336"/>
                  </a:lnTo>
                  <a:lnTo>
                    <a:pt x="7638" y="1252"/>
                  </a:lnTo>
                  <a:lnTo>
                    <a:pt x="7487" y="1167"/>
                  </a:lnTo>
                  <a:lnTo>
                    <a:pt x="7362" y="1083"/>
                  </a:lnTo>
                  <a:lnTo>
                    <a:pt x="7287" y="993"/>
                  </a:lnTo>
                  <a:lnTo>
                    <a:pt x="7187" y="903"/>
                  </a:lnTo>
                  <a:lnTo>
                    <a:pt x="7137" y="814"/>
                  </a:lnTo>
                  <a:lnTo>
                    <a:pt x="7112" y="724"/>
                  </a:lnTo>
                  <a:lnTo>
                    <a:pt x="7112" y="629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8"/>
            <p:cNvSpPr/>
            <p:nvPr/>
          </p:nvSpPr>
          <p:spPr>
            <a:xfrm>
              <a:off x="3962524" y="2935150"/>
              <a:ext cx="204006" cy="383725"/>
            </a:xfrm>
            <a:custGeom>
              <a:avLst/>
              <a:gdLst/>
              <a:ahLst/>
              <a:cxnLst/>
              <a:rect l="l" t="t" r="r" b="b"/>
              <a:pathLst>
                <a:path w="32001" h="15349" extrusionOk="0">
                  <a:moveTo>
                    <a:pt x="19982" y="1859"/>
                  </a:moveTo>
                  <a:lnTo>
                    <a:pt x="19957" y="1986"/>
                  </a:lnTo>
                  <a:lnTo>
                    <a:pt x="19932" y="2113"/>
                  </a:lnTo>
                  <a:lnTo>
                    <a:pt x="19957" y="2245"/>
                  </a:lnTo>
                  <a:lnTo>
                    <a:pt x="20007" y="2371"/>
                  </a:lnTo>
                  <a:lnTo>
                    <a:pt x="20082" y="2498"/>
                  </a:lnTo>
                  <a:lnTo>
                    <a:pt x="20182" y="2619"/>
                  </a:lnTo>
                  <a:lnTo>
                    <a:pt x="20307" y="2746"/>
                  </a:lnTo>
                  <a:lnTo>
                    <a:pt x="20483" y="2868"/>
                  </a:lnTo>
                  <a:lnTo>
                    <a:pt x="20683" y="2989"/>
                  </a:lnTo>
                  <a:lnTo>
                    <a:pt x="20908" y="3105"/>
                  </a:lnTo>
                  <a:lnTo>
                    <a:pt x="21159" y="3221"/>
                  </a:lnTo>
                  <a:lnTo>
                    <a:pt x="21434" y="3332"/>
                  </a:lnTo>
                  <a:lnTo>
                    <a:pt x="21760" y="3438"/>
                  </a:lnTo>
                  <a:lnTo>
                    <a:pt x="22135" y="3538"/>
                  </a:lnTo>
                  <a:lnTo>
                    <a:pt x="22511" y="3638"/>
                  </a:lnTo>
                  <a:lnTo>
                    <a:pt x="22937" y="3728"/>
                  </a:lnTo>
                  <a:lnTo>
                    <a:pt x="28345" y="4821"/>
                  </a:lnTo>
                  <a:lnTo>
                    <a:pt x="28696" y="4921"/>
                  </a:lnTo>
                  <a:lnTo>
                    <a:pt x="28996" y="5032"/>
                  </a:lnTo>
                  <a:lnTo>
                    <a:pt x="29247" y="5148"/>
                  </a:lnTo>
                  <a:lnTo>
                    <a:pt x="29472" y="5270"/>
                  </a:lnTo>
                  <a:lnTo>
                    <a:pt x="29647" y="5391"/>
                  </a:lnTo>
                  <a:lnTo>
                    <a:pt x="29747" y="5513"/>
                  </a:lnTo>
                  <a:lnTo>
                    <a:pt x="29822" y="5639"/>
                  </a:lnTo>
                  <a:lnTo>
                    <a:pt x="29848" y="5771"/>
                  </a:lnTo>
                  <a:lnTo>
                    <a:pt x="29848" y="7091"/>
                  </a:lnTo>
                  <a:lnTo>
                    <a:pt x="29848" y="7128"/>
                  </a:lnTo>
                  <a:lnTo>
                    <a:pt x="29822" y="7165"/>
                  </a:lnTo>
                  <a:lnTo>
                    <a:pt x="29772" y="7202"/>
                  </a:lnTo>
                  <a:lnTo>
                    <a:pt x="29722" y="7234"/>
                  </a:lnTo>
                  <a:lnTo>
                    <a:pt x="29647" y="7265"/>
                  </a:lnTo>
                  <a:lnTo>
                    <a:pt x="29547" y="7297"/>
                  </a:lnTo>
                  <a:lnTo>
                    <a:pt x="29447" y="7329"/>
                  </a:lnTo>
                  <a:lnTo>
                    <a:pt x="29347" y="7355"/>
                  </a:lnTo>
                  <a:lnTo>
                    <a:pt x="29222" y="7376"/>
                  </a:lnTo>
                  <a:lnTo>
                    <a:pt x="29071" y="7403"/>
                  </a:lnTo>
                  <a:lnTo>
                    <a:pt x="28921" y="7419"/>
                  </a:lnTo>
                  <a:lnTo>
                    <a:pt x="28771" y="7434"/>
                  </a:lnTo>
                  <a:lnTo>
                    <a:pt x="28621" y="7445"/>
                  </a:lnTo>
                  <a:lnTo>
                    <a:pt x="28445" y="7456"/>
                  </a:lnTo>
                  <a:lnTo>
                    <a:pt x="28270" y="7461"/>
                  </a:lnTo>
                  <a:lnTo>
                    <a:pt x="28070" y="7466"/>
                  </a:lnTo>
                  <a:lnTo>
                    <a:pt x="23137" y="7466"/>
                  </a:lnTo>
                  <a:lnTo>
                    <a:pt x="22987" y="7471"/>
                  </a:lnTo>
                  <a:lnTo>
                    <a:pt x="22862" y="7487"/>
                  </a:lnTo>
                  <a:lnTo>
                    <a:pt x="22711" y="7498"/>
                  </a:lnTo>
                  <a:lnTo>
                    <a:pt x="22611" y="7519"/>
                  </a:lnTo>
                  <a:lnTo>
                    <a:pt x="22486" y="7540"/>
                  </a:lnTo>
                  <a:lnTo>
                    <a:pt x="22411" y="7566"/>
                  </a:lnTo>
                  <a:lnTo>
                    <a:pt x="22336" y="7593"/>
                  </a:lnTo>
                  <a:lnTo>
                    <a:pt x="22286" y="7619"/>
                  </a:lnTo>
                  <a:lnTo>
                    <a:pt x="22236" y="7651"/>
                  </a:lnTo>
                  <a:lnTo>
                    <a:pt x="22236" y="7688"/>
                  </a:lnTo>
                  <a:lnTo>
                    <a:pt x="22236" y="7720"/>
                  </a:lnTo>
                  <a:lnTo>
                    <a:pt x="22286" y="7756"/>
                  </a:lnTo>
                  <a:lnTo>
                    <a:pt x="22336" y="7788"/>
                  </a:lnTo>
                  <a:lnTo>
                    <a:pt x="22436" y="7825"/>
                  </a:lnTo>
                  <a:lnTo>
                    <a:pt x="22536" y="7862"/>
                  </a:lnTo>
                  <a:lnTo>
                    <a:pt x="22661" y="7883"/>
                  </a:lnTo>
                  <a:lnTo>
                    <a:pt x="22786" y="7899"/>
                  </a:lnTo>
                  <a:lnTo>
                    <a:pt x="22937" y="7910"/>
                  </a:lnTo>
                  <a:lnTo>
                    <a:pt x="23087" y="7915"/>
                  </a:lnTo>
                  <a:lnTo>
                    <a:pt x="28746" y="7915"/>
                  </a:lnTo>
                  <a:lnTo>
                    <a:pt x="28971" y="7920"/>
                  </a:lnTo>
                  <a:lnTo>
                    <a:pt x="29171" y="7931"/>
                  </a:lnTo>
                  <a:lnTo>
                    <a:pt x="29372" y="7952"/>
                  </a:lnTo>
                  <a:lnTo>
                    <a:pt x="29522" y="7983"/>
                  </a:lnTo>
                  <a:lnTo>
                    <a:pt x="29672" y="8015"/>
                  </a:lnTo>
                  <a:lnTo>
                    <a:pt x="29772" y="8057"/>
                  </a:lnTo>
                  <a:lnTo>
                    <a:pt x="29848" y="8100"/>
                  </a:lnTo>
                  <a:lnTo>
                    <a:pt x="29848" y="8147"/>
                  </a:lnTo>
                  <a:lnTo>
                    <a:pt x="29848" y="8886"/>
                  </a:lnTo>
                  <a:lnTo>
                    <a:pt x="29848" y="8923"/>
                  </a:lnTo>
                  <a:lnTo>
                    <a:pt x="29822" y="8965"/>
                  </a:lnTo>
                  <a:lnTo>
                    <a:pt x="29772" y="8997"/>
                  </a:lnTo>
                  <a:lnTo>
                    <a:pt x="29722" y="9034"/>
                  </a:lnTo>
                  <a:lnTo>
                    <a:pt x="29647" y="9066"/>
                  </a:lnTo>
                  <a:lnTo>
                    <a:pt x="29547" y="9097"/>
                  </a:lnTo>
                  <a:lnTo>
                    <a:pt x="29447" y="9124"/>
                  </a:lnTo>
                  <a:lnTo>
                    <a:pt x="29347" y="9150"/>
                  </a:lnTo>
                  <a:lnTo>
                    <a:pt x="29222" y="9177"/>
                  </a:lnTo>
                  <a:lnTo>
                    <a:pt x="29071" y="9198"/>
                  </a:lnTo>
                  <a:lnTo>
                    <a:pt x="28921" y="9219"/>
                  </a:lnTo>
                  <a:lnTo>
                    <a:pt x="28771" y="9235"/>
                  </a:lnTo>
                  <a:lnTo>
                    <a:pt x="28621" y="9245"/>
                  </a:lnTo>
                  <a:lnTo>
                    <a:pt x="28445" y="9256"/>
                  </a:lnTo>
                  <a:lnTo>
                    <a:pt x="28270" y="9261"/>
                  </a:lnTo>
                  <a:lnTo>
                    <a:pt x="3731" y="9261"/>
                  </a:lnTo>
                  <a:lnTo>
                    <a:pt x="3556" y="9256"/>
                  </a:lnTo>
                  <a:lnTo>
                    <a:pt x="3381" y="9245"/>
                  </a:lnTo>
                  <a:lnTo>
                    <a:pt x="3231" y="9235"/>
                  </a:lnTo>
                  <a:lnTo>
                    <a:pt x="3080" y="9219"/>
                  </a:lnTo>
                  <a:lnTo>
                    <a:pt x="2930" y="9198"/>
                  </a:lnTo>
                  <a:lnTo>
                    <a:pt x="2780" y="9177"/>
                  </a:lnTo>
                  <a:lnTo>
                    <a:pt x="2655" y="9150"/>
                  </a:lnTo>
                  <a:lnTo>
                    <a:pt x="2555" y="9124"/>
                  </a:lnTo>
                  <a:lnTo>
                    <a:pt x="2454" y="9097"/>
                  </a:lnTo>
                  <a:lnTo>
                    <a:pt x="2354" y="9066"/>
                  </a:lnTo>
                  <a:lnTo>
                    <a:pt x="2279" y="9034"/>
                  </a:lnTo>
                  <a:lnTo>
                    <a:pt x="2229" y="8997"/>
                  </a:lnTo>
                  <a:lnTo>
                    <a:pt x="2179" y="8965"/>
                  </a:lnTo>
                  <a:lnTo>
                    <a:pt x="2154" y="8923"/>
                  </a:lnTo>
                  <a:lnTo>
                    <a:pt x="2154" y="8886"/>
                  </a:lnTo>
                  <a:lnTo>
                    <a:pt x="2154" y="8290"/>
                  </a:lnTo>
                  <a:lnTo>
                    <a:pt x="2154" y="8247"/>
                  </a:lnTo>
                  <a:lnTo>
                    <a:pt x="2179" y="8211"/>
                  </a:lnTo>
                  <a:lnTo>
                    <a:pt x="2229" y="8179"/>
                  </a:lnTo>
                  <a:lnTo>
                    <a:pt x="2279" y="8142"/>
                  </a:lnTo>
                  <a:lnTo>
                    <a:pt x="2354" y="8110"/>
                  </a:lnTo>
                  <a:lnTo>
                    <a:pt x="2454" y="8079"/>
                  </a:lnTo>
                  <a:lnTo>
                    <a:pt x="2555" y="8052"/>
                  </a:lnTo>
                  <a:lnTo>
                    <a:pt x="2655" y="8026"/>
                  </a:lnTo>
                  <a:lnTo>
                    <a:pt x="2780" y="7999"/>
                  </a:lnTo>
                  <a:lnTo>
                    <a:pt x="2930" y="7978"/>
                  </a:lnTo>
                  <a:lnTo>
                    <a:pt x="3080" y="7957"/>
                  </a:lnTo>
                  <a:lnTo>
                    <a:pt x="3231" y="7941"/>
                  </a:lnTo>
                  <a:lnTo>
                    <a:pt x="3381" y="7931"/>
                  </a:lnTo>
                  <a:lnTo>
                    <a:pt x="3556" y="7920"/>
                  </a:lnTo>
                  <a:lnTo>
                    <a:pt x="3731" y="7915"/>
                  </a:lnTo>
                  <a:lnTo>
                    <a:pt x="18680" y="7915"/>
                  </a:lnTo>
                  <a:lnTo>
                    <a:pt x="18905" y="7910"/>
                  </a:lnTo>
                  <a:lnTo>
                    <a:pt x="19131" y="7894"/>
                  </a:lnTo>
                  <a:lnTo>
                    <a:pt x="19306" y="7867"/>
                  </a:lnTo>
                  <a:lnTo>
                    <a:pt x="19481" y="7841"/>
                  </a:lnTo>
                  <a:lnTo>
                    <a:pt x="19606" y="7799"/>
                  </a:lnTo>
                  <a:lnTo>
                    <a:pt x="19707" y="7756"/>
                  </a:lnTo>
                  <a:lnTo>
                    <a:pt x="19732" y="7709"/>
                  </a:lnTo>
                  <a:lnTo>
                    <a:pt x="19732" y="7661"/>
                  </a:lnTo>
                  <a:lnTo>
                    <a:pt x="19707" y="7619"/>
                  </a:lnTo>
                  <a:lnTo>
                    <a:pt x="19606" y="7582"/>
                  </a:lnTo>
                  <a:lnTo>
                    <a:pt x="19506" y="7551"/>
                  </a:lnTo>
                  <a:lnTo>
                    <a:pt x="19381" y="7519"/>
                  </a:lnTo>
                  <a:lnTo>
                    <a:pt x="19206" y="7498"/>
                  </a:lnTo>
                  <a:lnTo>
                    <a:pt x="19030" y="7477"/>
                  </a:lnTo>
                  <a:lnTo>
                    <a:pt x="18830" y="7466"/>
                  </a:lnTo>
                  <a:lnTo>
                    <a:pt x="3932" y="7466"/>
                  </a:lnTo>
                  <a:lnTo>
                    <a:pt x="3731" y="7461"/>
                  </a:lnTo>
                  <a:lnTo>
                    <a:pt x="3556" y="7456"/>
                  </a:lnTo>
                  <a:lnTo>
                    <a:pt x="3381" y="7445"/>
                  </a:lnTo>
                  <a:lnTo>
                    <a:pt x="3231" y="7434"/>
                  </a:lnTo>
                  <a:lnTo>
                    <a:pt x="3080" y="7419"/>
                  </a:lnTo>
                  <a:lnTo>
                    <a:pt x="2930" y="7403"/>
                  </a:lnTo>
                  <a:lnTo>
                    <a:pt x="2780" y="7376"/>
                  </a:lnTo>
                  <a:lnTo>
                    <a:pt x="2655" y="7355"/>
                  </a:lnTo>
                  <a:lnTo>
                    <a:pt x="2555" y="7329"/>
                  </a:lnTo>
                  <a:lnTo>
                    <a:pt x="2454" y="7297"/>
                  </a:lnTo>
                  <a:lnTo>
                    <a:pt x="2354" y="7265"/>
                  </a:lnTo>
                  <a:lnTo>
                    <a:pt x="2279" y="7234"/>
                  </a:lnTo>
                  <a:lnTo>
                    <a:pt x="2229" y="7202"/>
                  </a:lnTo>
                  <a:lnTo>
                    <a:pt x="2179" y="7165"/>
                  </a:lnTo>
                  <a:lnTo>
                    <a:pt x="2154" y="7128"/>
                  </a:lnTo>
                  <a:lnTo>
                    <a:pt x="2154" y="7091"/>
                  </a:lnTo>
                  <a:lnTo>
                    <a:pt x="2154" y="5771"/>
                  </a:lnTo>
                  <a:lnTo>
                    <a:pt x="2179" y="5639"/>
                  </a:lnTo>
                  <a:lnTo>
                    <a:pt x="2254" y="5513"/>
                  </a:lnTo>
                  <a:lnTo>
                    <a:pt x="2354" y="5391"/>
                  </a:lnTo>
                  <a:lnTo>
                    <a:pt x="2529" y="5270"/>
                  </a:lnTo>
                  <a:lnTo>
                    <a:pt x="2755" y="5148"/>
                  </a:lnTo>
                  <a:lnTo>
                    <a:pt x="3005" y="5032"/>
                  </a:lnTo>
                  <a:lnTo>
                    <a:pt x="3306" y="4921"/>
                  </a:lnTo>
                  <a:lnTo>
                    <a:pt x="3656" y="4821"/>
                  </a:lnTo>
                  <a:lnTo>
                    <a:pt x="9065" y="3728"/>
                  </a:lnTo>
                  <a:lnTo>
                    <a:pt x="9490" y="3638"/>
                  </a:lnTo>
                  <a:lnTo>
                    <a:pt x="9866" y="3538"/>
                  </a:lnTo>
                  <a:lnTo>
                    <a:pt x="10242" y="3438"/>
                  </a:lnTo>
                  <a:lnTo>
                    <a:pt x="10567" y="3332"/>
                  </a:lnTo>
                  <a:lnTo>
                    <a:pt x="10843" y="3221"/>
                  </a:lnTo>
                  <a:lnTo>
                    <a:pt x="11093" y="3105"/>
                  </a:lnTo>
                  <a:lnTo>
                    <a:pt x="11318" y="2989"/>
                  </a:lnTo>
                  <a:lnTo>
                    <a:pt x="11519" y="2868"/>
                  </a:lnTo>
                  <a:lnTo>
                    <a:pt x="11694" y="2746"/>
                  </a:lnTo>
                  <a:lnTo>
                    <a:pt x="11819" y="2619"/>
                  </a:lnTo>
                  <a:lnTo>
                    <a:pt x="11919" y="2498"/>
                  </a:lnTo>
                  <a:lnTo>
                    <a:pt x="11994" y="2371"/>
                  </a:lnTo>
                  <a:lnTo>
                    <a:pt x="12044" y="2245"/>
                  </a:lnTo>
                  <a:lnTo>
                    <a:pt x="12070" y="2113"/>
                  </a:lnTo>
                  <a:lnTo>
                    <a:pt x="12044" y="1986"/>
                  </a:lnTo>
                  <a:lnTo>
                    <a:pt x="12019" y="1859"/>
                  </a:lnTo>
                  <a:close/>
                  <a:moveTo>
                    <a:pt x="28070" y="9710"/>
                  </a:moveTo>
                  <a:lnTo>
                    <a:pt x="28270" y="9715"/>
                  </a:lnTo>
                  <a:lnTo>
                    <a:pt x="28445" y="9720"/>
                  </a:lnTo>
                  <a:lnTo>
                    <a:pt x="28621" y="9731"/>
                  </a:lnTo>
                  <a:lnTo>
                    <a:pt x="28771" y="9742"/>
                  </a:lnTo>
                  <a:lnTo>
                    <a:pt x="28921" y="9757"/>
                  </a:lnTo>
                  <a:lnTo>
                    <a:pt x="29071" y="9773"/>
                  </a:lnTo>
                  <a:lnTo>
                    <a:pt x="29222" y="9800"/>
                  </a:lnTo>
                  <a:lnTo>
                    <a:pt x="29347" y="9821"/>
                  </a:lnTo>
                  <a:lnTo>
                    <a:pt x="29447" y="9847"/>
                  </a:lnTo>
                  <a:lnTo>
                    <a:pt x="29547" y="9879"/>
                  </a:lnTo>
                  <a:lnTo>
                    <a:pt x="29647" y="9905"/>
                  </a:lnTo>
                  <a:lnTo>
                    <a:pt x="29722" y="9942"/>
                  </a:lnTo>
                  <a:lnTo>
                    <a:pt x="29772" y="9974"/>
                  </a:lnTo>
                  <a:lnTo>
                    <a:pt x="29822" y="10011"/>
                  </a:lnTo>
                  <a:lnTo>
                    <a:pt x="29848" y="10048"/>
                  </a:lnTo>
                  <a:lnTo>
                    <a:pt x="29848" y="10085"/>
                  </a:lnTo>
                  <a:lnTo>
                    <a:pt x="29848" y="10687"/>
                  </a:lnTo>
                  <a:lnTo>
                    <a:pt x="29848" y="10724"/>
                  </a:lnTo>
                  <a:lnTo>
                    <a:pt x="29822" y="10761"/>
                  </a:lnTo>
                  <a:lnTo>
                    <a:pt x="29772" y="10797"/>
                  </a:lnTo>
                  <a:lnTo>
                    <a:pt x="29722" y="10829"/>
                  </a:lnTo>
                  <a:lnTo>
                    <a:pt x="29647" y="10866"/>
                  </a:lnTo>
                  <a:lnTo>
                    <a:pt x="29547" y="10893"/>
                  </a:lnTo>
                  <a:lnTo>
                    <a:pt x="29447" y="10924"/>
                  </a:lnTo>
                  <a:lnTo>
                    <a:pt x="29347" y="10951"/>
                  </a:lnTo>
                  <a:lnTo>
                    <a:pt x="29222" y="10977"/>
                  </a:lnTo>
                  <a:lnTo>
                    <a:pt x="29071" y="10998"/>
                  </a:lnTo>
                  <a:lnTo>
                    <a:pt x="28921" y="11014"/>
                  </a:lnTo>
                  <a:lnTo>
                    <a:pt x="28771" y="11030"/>
                  </a:lnTo>
                  <a:lnTo>
                    <a:pt x="28621" y="11046"/>
                  </a:lnTo>
                  <a:lnTo>
                    <a:pt x="28445" y="11051"/>
                  </a:lnTo>
                  <a:lnTo>
                    <a:pt x="28270" y="11056"/>
                  </a:lnTo>
                  <a:lnTo>
                    <a:pt x="28070" y="11061"/>
                  </a:lnTo>
                  <a:lnTo>
                    <a:pt x="3932" y="11061"/>
                  </a:lnTo>
                  <a:lnTo>
                    <a:pt x="3731" y="11056"/>
                  </a:lnTo>
                  <a:lnTo>
                    <a:pt x="3556" y="11051"/>
                  </a:lnTo>
                  <a:lnTo>
                    <a:pt x="3381" y="11046"/>
                  </a:lnTo>
                  <a:lnTo>
                    <a:pt x="3231" y="11030"/>
                  </a:lnTo>
                  <a:lnTo>
                    <a:pt x="3080" y="11014"/>
                  </a:lnTo>
                  <a:lnTo>
                    <a:pt x="2930" y="10998"/>
                  </a:lnTo>
                  <a:lnTo>
                    <a:pt x="2780" y="10977"/>
                  </a:lnTo>
                  <a:lnTo>
                    <a:pt x="2655" y="10951"/>
                  </a:lnTo>
                  <a:lnTo>
                    <a:pt x="2555" y="10924"/>
                  </a:lnTo>
                  <a:lnTo>
                    <a:pt x="2454" y="10893"/>
                  </a:lnTo>
                  <a:lnTo>
                    <a:pt x="2354" y="10866"/>
                  </a:lnTo>
                  <a:lnTo>
                    <a:pt x="2279" y="10829"/>
                  </a:lnTo>
                  <a:lnTo>
                    <a:pt x="2229" y="10797"/>
                  </a:lnTo>
                  <a:lnTo>
                    <a:pt x="2179" y="10761"/>
                  </a:lnTo>
                  <a:lnTo>
                    <a:pt x="2154" y="10724"/>
                  </a:lnTo>
                  <a:lnTo>
                    <a:pt x="2154" y="10687"/>
                  </a:lnTo>
                  <a:lnTo>
                    <a:pt x="2154" y="10085"/>
                  </a:lnTo>
                  <a:lnTo>
                    <a:pt x="2154" y="10048"/>
                  </a:lnTo>
                  <a:lnTo>
                    <a:pt x="2179" y="10011"/>
                  </a:lnTo>
                  <a:lnTo>
                    <a:pt x="2229" y="9974"/>
                  </a:lnTo>
                  <a:lnTo>
                    <a:pt x="2279" y="9942"/>
                  </a:lnTo>
                  <a:lnTo>
                    <a:pt x="2354" y="9905"/>
                  </a:lnTo>
                  <a:lnTo>
                    <a:pt x="2454" y="9879"/>
                  </a:lnTo>
                  <a:lnTo>
                    <a:pt x="2555" y="9847"/>
                  </a:lnTo>
                  <a:lnTo>
                    <a:pt x="2655" y="9821"/>
                  </a:lnTo>
                  <a:lnTo>
                    <a:pt x="2780" y="9800"/>
                  </a:lnTo>
                  <a:lnTo>
                    <a:pt x="2930" y="9773"/>
                  </a:lnTo>
                  <a:lnTo>
                    <a:pt x="3080" y="9757"/>
                  </a:lnTo>
                  <a:lnTo>
                    <a:pt x="3231" y="9742"/>
                  </a:lnTo>
                  <a:lnTo>
                    <a:pt x="3381" y="9731"/>
                  </a:lnTo>
                  <a:lnTo>
                    <a:pt x="3556" y="9720"/>
                  </a:lnTo>
                  <a:lnTo>
                    <a:pt x="3731" y="9715"/>
                  </a:lnTo>
                  <a:lnTo>
                    <a:pt x="3932" y="9710"/>
                  </a:lnTo>
                  <a:close/>
                  <a:moveTo>
                    <a:pt x="8664" y="1"/>
                  </a:moveTo>
                  <a:lnTo>
                    <a:pt x="8439" y="6"/>
                  </a:lnTo>
                  <a:lnTo>
                    <a:pt x="8238" y="22"/>
                  </a:lnTo>
                  <a:lnTo>
                    <a:pt x="8038" y="43"/>
                  </a:lnTo>
                  <a:lnTo>
                    <a:pt x="7863" y="69"/>
                  </a:lnTo>
                  <a:lnTo>
                    <a:pt x="7738" y="106"/>
                  </a:lnTo>
                  <a:lnTo>
                    <a:pt x="7638" y="149"/>
                  </a:lnTo>
                  <a:lnTo>
                    <a:pt x="7562" y="191"/>
                  </a:lnTo>
                  <a:lnTo>
                    <a:pt x="7537" y="238"/>
                  </a:lnTo>
                  <a:lnTo>
                    <a:pt x="7537" y="1326"/>
                  </a:lnTo>
                  <a:lnTo>
                    <a:pt x="7562" y="1379"/>
                  </a:lnTo>
                  <a:lnTo>
                    <a:pt x="7587" y="1432"/>
                  </a:lnTo>
                  <a:lnTo>
                    <a:pt x="7663" y="1479"/>
                  </a:lnTo>
                  <a:lnTo>
                    <a:pt x="7738" y="1527"/>
                  </a:lnTo>
                  <a:lnTo>
                    <a:pt x="7838" y="1574"/>
                  </a:lnTo>
                  <a:lnTo>
                    <a:pt x="7963" y="1616"/>
                  </a:lnTo>
                  <a:lnTo>
                    <a:pt x="8088" y="1653"/>
                  </a:lnTo>
                  <a:lnTo>
                    <a:pt x="8264" y="1690"/>
                  </a:lnTo>
                  <a:lnTo>
                    <a:pt x="8439" y="1727"/>
                  </a:lnTo>
                  <a:lnTo>
                    <a:pt x="8614" y="1754"/>
                  </a:lnTo>
                  <a:lnTo>
                    <a:pt x="8814" y="1780"/>
                  </a:lnTo>
                  <a:lnTo>
                    <a:pt x="9040" y="1806"/>
                  </a:lnTo>
                  <a:lnTo>
                    <a:pt x="9265" y="1822"/>
                  </a:lnTo>
                  <a:lnTo>
                    <a:pt x="9490" y="1838"/>
                  </a:lnTo>
                  <a:lnTo>
                    <a:pt x="9741" y="1843"/>
                  </a:lnTo>
                  <a:lnTo>
                    <a:pt x="9991" y="1849"/>
                  </a:lnTo>
                  <a:lnTo>
                    <a:pt x="10016" y="1954"/>
                  </a:lnTo>
                  <a:lnTo>
                    <a:pt x="10016" y="2060"/>
                  </a:lnTo>
                  <a:lnTo>
                    <a:pt x="10016" y="2165"/>
                  </a:lnTo>
                  <a:lnTo>
                    <a:pt x="9991" y="2271"/>
                  </a:lnTo>
                  <a:lnTo>
                    <a:pt x="9941" y="2371"/>
                  </a:lnTo>
                  <a:lnTo>
                    <a:pt x="9866" y="2477"/>
                  </a:lnTo>
                  <a:lnTo>
                    <a:pt x="9766" y="2577"/>
                  </a:lnTo>
                  <a:lnTo>
                    <a:pt x="9641" y="2678"/>
                  </a:lnTo>
                  <a:lnTo>
                    <a:pt x="9516" y="2778"/>
                  </a:lnTo>
                  <a:lnTo>
                    <a:pt x="9340" y="2873"/>
                  </a:lnTo>
                  <a:lnTo>
                    <a:pt x="9140" y="2968"/>
                  </a:lnTo>
                  <a:lnTo>
                    <a:pt x="8915" y="3058"/>
                  </a:lnTo>
                  <a:lnTo>
                    <a:pt x="8639" y="3147"/>
                  </a:lnTo>
                  <a:lnTo>
                    <a:pt x="8339" y="3232"/>
                  </a:lnTo>
                  <a:lnTo>
                    <a:pt x="8013" y="3316"/>
                  </a:lnTo>
                  <a:lnTo>
                    <a:pt x="7663" y="3396"/>
                  </a:lnTo>
                  <a:lnTo>
                    <a:pt x="6361" y="3644"/>
                  </a:lnTo>
                  <a:lnTo>
                    <a:pt x="5033" y="3892"/>
                  </a:lnTo>
                  <a:lnTo>
                    <a:pt x="4382" y="4019"/>
                  </a:lnTo>
                  <a:lnTo>
                    <a:pt x="3756" y="4151"/>
                  </a:lnTo>
                  <a:lnTo>
                    <a:pt x="3155" y="4283"/>
                  </a:lnTo>
                  <a:lnTo>
                    <a:pt x="2580" y="4420"/>
                  </a:lnTo>
                  <a:lnTo>
                    <a:pt x="2029" y="4562"/>
                  </a:lnTo>
                  <a:lnTo>
                    <a:pt x="1553" y="4710"/>
                  </a:lnTo>
                  <a:lnTo>
                    <a:pt x="1328" y="4784"/>
                  </a:lnTo>
                  <a:lnTo>
                    <a:pt x="1102" y="4863"/>
                  </a:lnTo>
                  <a:lnTo>
                    <a:pt x="902" y="4942"/>
                  </a:lnTo>
                  <a:lnTo>
                    <a:pt x="727" y="5022"/>
                  </a:lnTo>
                  <a:lnTo>
                    <a:pt x="576" y="5106"/>
                  </a:lnTo>
                  <a:lnTo>
                    <a:pt x="426" y="5191"/>
                  </a:lnTo>
                  <a:lnTo>
                    <a:pt x="301" y="5280"/>
                  </a:lnTo>
                  <a:lnTo>
                    <a:pt x="201" y="5370"/>
                  </a:lnTo>
                  <a:lnTo>
                    <a:pt x="126" y="5460"/>
                  </a:lnTo>
                  <a:lnTo>
                    <a:pt x="51" y="5555"/>
                  </a:lnTo>
                  <a:lnTo>
                    <a:pt x="26" y="5655"/>
                  </a:lnTo>
                  <a:lnTo>
                    <a:pt x="1" y="5756"/>
                  </a:lnTo>
                  <a:lnTo>
                    <a:pt x="1" y="7091"/>
                  </a:lnTo>
                  <a:lnTo>
                    <a:pt x="26" y="7176"/>
                  </a:lnTo>
                  <a:lnTo>
                    <a:pt x="101" y="7260"/>
                  </a:lnTo>
                  <a:lnTo>
                    <a:pt x="201" y="7345"/>
                  </a:lnTo>
                  <a:lnTo>
                    <a:pt x="351" y="7424"/>
                  </a:lnTo>
                  <a:lnTo>
                    <a:pt x="526" y="7498"/>
                  </a:lnTo>
                  <a:lnTo>
                    <a:pt x="727" y="7566"/>
                  </a:lnTo>
                  <a:lnTo>
                    <a:pt x="977" y="7630"/>
                  </a:lnTo>
                  <a:lnTo>
                    <a:pt x="1252" y="7688"/>
                  </a:lnTo>
                  <a:lnTo>
                    <a:pt x="977" y="7746"/>
                  </a:lnTo>
                  <a:lnTo>
                    <a:pt x="727" y="7815"/>
                  </a:lnTo>
                  <a:lnTo>
                    <a:pt x="526" y="7883"/>
                  </a:lnTo>
                  <a:lnTo>
                    <a:pt x="351" y="7957"/>
                  </a:lnTo>
                  <a:lnTo>
                    <a:pt x="201" y="8036"/>
                  </a:lnTo>
                  <a:lnTo>
                    <a:pt x="101" y="8115"/>
                  </a:lnTo>
                  <a:lnTo>
                    <a:pt x="26" y="8200"/>
                  </a:lnTo>
                  <a:lnTo>
                    <a:pt x="1" y="8290"/>
                  </a:lnTo>
                  <a:lnTo>
                    <a:pt x="1" y="8886"/>
                  </a:lnTo>
                  <a:lnTo>
                    <a:pt x="26" y="8976"/>
                  </a:lnTo>
                  <a:lnTo>
                    <a:pt x="101" y="9061"/>
                  </a:lnTo>
                  <a:lnTo>
                    <a:pt x="201" y="9140"/>
                  </a:lnTo>
                  <a:lnTo>
                    <a:pt x="351" y="9219"/>
                  </a:lnTo>
                  <a:lnTo>
                    <a:pt x="526" y="9293"/>
                  </a:lnTo>
                  <a:lnTo>
                    <a:pt x="727" y="9361"/>
                  </a:lnTo>
                  <a:lnTo>
                    <a:pt x="977" y="9430"/>
                  </a:lnTo>
                  <a:lnTo>
                    <a:pt x="1252" y="9488"/>
                  </a:lnTo>
                  <a:lnTo>
                    <a:pt x="977" y="9546"/>
                  </a:lnTo>
                  <a:lnTo>
                    <a:pt x="727" y="9610"/>
                  </a:lnTo>
                  <a:lnTo>
                    <a:pt x="526" y="9678"/>
                  </a:lnTo>
                  <a:lnTo>
                    <a:pt x="351" y="9752"/>
                  </a:lnTo>
                  <a:lnTo>
                    <a:pt x="201" y="9831"/>
                  </a:lnTo>
                  <a:lnTo>
                    <a:pt x="101" y="9916"/>
                  </a:lnTo>
                  <a:lnTo>
                    <a:pt x="26" y="10000"/>
                  </a:lnTo>
                  <a:lnTo>
                    <a:pt x="1" y="10085"/>
                  </a:lnTo>
                  <a:lnTo>
                    <a:pt x="1" y="10687"/>
                  </a:lnTo>
                  <a:lnTo>
                    <a:pt x="26" y="10771"/>
                  </a:lnTo>
                  <a:lnTo>
                    <a:pt x="101" y="10856"/>
                  </a:lnTo>
                  <a:lnTo>
                    <a:pt x="201" y="10940"/>
                  </a:lnTo>
                  <a:lnTo>
                    <a:pt x="351" y="11019"/>
                  </a:lnTo>
                  <a:lnTo>
                    <a:pt x="526" y="11093"/>
                  </a:lnTo>
                  <a:lnTo>
                    <a:pt x="727" y="11162"/>
                  </a:lnTo>
                  <a:lnTo>
                    <a:pt x="977" y="11225"/>
                  </a:lnTo>
                  <a:lnTo>
                    <a:pt x="1252" y="11283"/>
                  </a:lnTo>
                  <a:lnTo>
                    <a:pt x="977" y="11347"/>
                  </a:lnTo>
                  <a:lnTo>
                    <a:pt x="727" y="11410"/>
                  </a:lnTo>
                  <a:lnTo>
                    <a:pt x="526" y="11479"/>
                  </a:lnTo>
                  <a:lnTo>
                    <a:pt x="351" y="11552"/>
                  </a:lnTo>
                  <a:lnTo>
                    <a:pt x="201" y="11632"/>
                  </a:lnTo>
                  <a:lnTo>
                    <a:pt x="101" y="11711"/>
                  </a:lnTo>
                  <a:lnTo>
                    <a:pt x="26" y="11795"/>
                  </a:lnTo>
                  <a:lnTo>
                    <a:pt x="1" y="11885"/>
                  </a:lnTo>
                  <a:lnTo>
                    <a:pt x="1" y="12513"/>
                  </a:lnTo>
                  <a:lnTo>
                    <a:pt x="26" y="12545"/>
                  </a:lnTo>
                  <a:lnTo>
                    <a:pt x="51" y="12577"/>
                  </a:lnTo>
                  <a:lnTo>
                    <a:pt x="101" y="12608"/>
                  </a:lnTo>
                  <a:lnTo>
                    <a:pt x="176" y="12635"/>
                  </a:lnTo>
                  <a:lnTo>
                    <a:pt x="276" y="12661"/>
                  </a:lnTo>
                  <a:lnTo>
                    <a:pt x="376" y="12682"/>
                  </a:lnTo>
                  <a:lnTo>
                    <a:pt x="501" y="12703"/>
                  </a:lnTo>
                  <a:lnTo>
                    <a:pt x="627" y="12719"/>
                  </a:lnTo>
                  <a:lnTo>
                    <a:pt x="752" y="12730"/>
                  </a:lnTo>
                  <a:lnTo>
                    <a:pt x="902" y="12735"/>
                  </a:lnTo>
                  <a:lnTo>
                    <a:pt x="1052" y="12740"/>
                  </a:lnTo>
                  <a:lnTo>
                    <a:pt x="1227" y="12735"/>
                  </a:lnTo>
                  <a:lnTo>
                    <a:pt x="1378" y="12730"/>
                  </a:lnTo>
                  <a:lnTo>
                    <a:pt x="1553" y="12714"/>
                  </a:lnTo>
                  <a:lnTo>
                    <a:pt x="1728" y="12698"/>
                  </a:lnTo>
                  <a:lnTo>
                    <a:pt x="1904" y="12672"/>
                  </a:lnTo>
                  <a:lnTo>
                    <a:pt x="2004" y="12651"/>
                  </a:lnTo>
                  <a:lnTo>
                    <a:pt x="2079" y="12624"/>
                  </a:lnTo>
                  <a:lnTo>
                    <a:pt x="2129" y="12593"/>
                  </a:lnTo>
                  <a:lnTo>
                    <a:pt x="2154" y="12561"/>
                  </a:lnTo>
                  <a:lnTo>
                    <a:pt x="2154" y="11748"/>
                  </a:lnTo>
                  <a:lnTo>
                    <a:pt x="2179" y="11700"/>
                  </a:lnTo>
                  <a:lnTo>
                    <a:pt x="2229" y="11653"/>
                  </a:lnTo>
                  <a:lnTo>
                    <a:pt x="2329" y="11616"/>
                  </a:lnTo>
                  <a:lnTo>
                    <a:pt x="2479" y="11579"/>
                  </a:lnTo>
                  <a:lnTo>
                    <a:pt x="2630" y="11547"/>
                  </a:lnTo>
                  <a:lnTo>
                    <a:pt x="2830" y="11526"/>
                  </a:lnTo>
                  <a:lnTo>
                    <a:pt x="3030" y="11515"/>
                  </a:lnTo>
                  <a:lnTo>
                    <a:pt x="3256" y="11510"/>
                  </a:lnTo>
                  <a:lnTo>
                    <a:pt x="28270" y="11510"/>
                  </a:lnTo>
                  <a:lnTo>
                    <a:pt x="28445" y="11515"/>
                  </a:lnTo>
                  <a:lnTo>
                    <a:pt x="28621" y="11526"/>
                  </a:lnTo>
                  <a:lnTo>
                    <a:pt x="28771" y="11537"/>
                  </a:lnTo>
                  <a:lnTo>
                    <a:pt x="28921" y="11552"/>
                  </a:lnTo>
                  <a:lnTo>
                    <a:pt x="29071" y="11574"/>
                  </a:lnTo>
                  <a:lnTo>
                    <a:pt x="29222" y="11595"/>
                  </a:lnTo>
                  <a:lnTo>
                    <a:pt x="29347" y="11621"/>
                  </a:lnTo>
                  <a:lnTo>
                    <a:pt x="29447" y="11647"/>
                  </a:lnTo>
                  <a:lnTo>
                    <a:pt x="29547" y="11674"/>
                  </a:lnTo>
                  <a:lnTo>
                    <a:pt x="29647" y="11706"/>
                  </a:lnTo>
                  <a:lnTo>
                    <a:pt x="29722" y="11737"/>
                  </a:lnTo>
                  <a:lnTo>
                    <a:pt x="29772" y="11774"/>
                  </a:lnTo>
                  <a:lnTo>
                    <a:pt x="29822" y="11811"/>
                  </a:lnTo>
                  <a:lnTo>
                    <a:pt x="29848" y="11848"/>
                  </a:lnTo>
                  <a:lnTo>
                    <a:pt x="29848" y="11885"/>
                  </a:lnTo>
                  <a:lnTo>
                    <a:pt x="29848" y="13928"/>
                  </a:lnTo>
                  <a:lnTo>
                    <a:pt x="29848" y="14029"/>
                  </a:lnTo>
                  <a:lnTo>
                    <a:pt x="29772" y="14124"/>
                  </a:lnTo>
                  <a:lnTo>
                    <a:pt x="29672" y="14219"/>
                  </a:lnTo>
                  <a:lnTo>
                    <a:pt x="29547" y="14308"/>
                  </a:lnTo>
                  <a:lnTo>
                    <a:pt x="29397" y="14393"/>
                  </a:lnTo>
                  <a:lnTo>
                    <a:pt x="29196" y="14477"/>
                  </a:lnTo>
                  <a:lnTo>
                    <a:pt x="28971" y="14551"/>
                  </a:lnTo>
                  <a:lnTo>
                    <a:pt x="28721" y="14620"/>
                  </a:lnTo>
                  <a:lnTo>
                    <a:pt x="28445" y="14683"/>
                  </a:lnTo>
                  <a:lnTo>
                    <a:pt x="28145" y="14741"/>
                  </a:lnTo>
                  <a:lnTo>
                    <a:pt x="27819" y="14794"/>
                  </a:lnTo>
                  <a:lnTo>
                    <a:pt x="27469" y="14831"/>
                  </a:lnTo>
                  <a:lnTo>
                    <a:pt x="27118" y="14868"/>
                  </a:lnTo>
                  <a:lnTo>
                    <a:pt x="26743" y="14889"/>
                  </a:lnTo>
                  <a:lnTo>
                    <a:pt x="26342" y="14905"/>
                  </a:lnTo>
                  <a:lnTo>
                    <a:pt x="25941" y="14910"/>
                  </a:lnTo>
                  <a:lnTo>
                    <a:pt x="25716" y="14910"/>
                  </a:lnTo>
                  <a:lnTo>
                    <a:pt x="25491" y="14905"/>
                  </a:lnTo>
                  <a:lnTo>
                    <a:pt x="25065" y="14884"/>
                  </a:lnTo>
                  <a:lnTo>
                    <a:pt x="24664" y="14857"/>
                  </a:lnTo>
                  <a:lnTo>
                    <a:pt x="24289" y="14820"/>
                  </a:lnTo>
                  <a:lnTo>
                    <a:pt x="23963" y="14773"/>
                  </a:lnTo>
                  <a:lnTo>
                    <a:pt x="23638" y="14715"/>
                  </a:lnTo>
                  <a:lnTo>
                    <a:pt x="23337" y="14652"/>
                  </a:lnTo>
                  <a:lnTo>
                    <a:pt x="23062" y="14583"/>
                  </a:lnTo>
                  <a:lnTo>
                    <a:pt x="22836" y="14509"/>
                  </a:lnTo>
                  <a:lnTo>
                    <a:pt x="22636" y="14430"/>
                  </a:lnTo>
                  <a:lnTo>
                    <a:pt x="22461" y="14351"/>
                  </a:lnTo>
                  <a:lnTo>
                    <a:pt x="22311" y="14266"/>
                  </a:lnTo>
                  <a:lnTo>
                    <a:pt x="22185" y="14182"/>
                  </a:lnTo>
                  <a:lnTo>
                    <a:pt x="22110" y="14092"/>
                  </a:lnTo>
                  <a:lnTo>
                    <a:pt x="22060" y="14007"/>
                  </a:lnTo>
                  <a:lnTo>
                    <a:pt x="22035" y="13928"/>
                  </a:lnTo>
                  <a:lnTo>
                    <a:pt x="22010" y="13875"/>
                  </a:lnTo>
                  <a:lnTo>
                    <a:pt x="21935" y="13833"/>
                  </a:lnTo>
                  <a:lnTo>
                    <a:pt x="21835" y="13791"/>
                  </a:lnTo>
                  <a:lnTo>
                    <a:pt x="21685" y="13759"/>
                  </a:lnTo>
                  <a:lnTo>
                    <a:pt x="21509" y="13728"/>
                  </a:lnTo>
                  <a:lnTo>
                    <a:pt x="21284" y="13712"/>
                  </a:lnTo>
                  <a:lnTo>
                    <a:pt x="21059" y="13701"/>
                  </a:lnTo>
                  <a:lnTo>
                    <a:pt x="20833" y="13701"/>
                  </a:lnTo>
                  <a:lnTo>
                    <a:pt x="20633" y="13712"/>
                  </a:lnTo>
                  <a:lnTo>
                    <a:pt x="20458" y="13728"/>
                  </a:lnTo>
                  <a:lnTo>
                    <a:pt x="20307" y="13754"/>
                  </a:lnTo>
                  <a:lnTo>
                    <a:pt x="20182" y="13780"/>
                  </a:lnTo>
                  <a:lnTo>
                    <a:pt x="20057" y="13812"/>
                  </a:lnTo>
                  <a:lnTo>
                    <a:pt x="19982" y="13849"/>
                  </a:lnTo>
                  <a:lnTo>
                    <a:pt x="19932" y="13891"/>
                  </a:lnTo>
                  <a:lnTo>
                    <a:pt x="19907" y="13928"/>
                  </a:lnTo>
                  <a:lnTo>
                    <a:pt x="19882" y="14029"/>
                  </a:lnTo>
                  <a:lnTo>
                    <a:pt x="19832" y="14129"/>
                  </a:lnTo>
                  <a:lnTo>
                    <a:pt x="19732" y="14224"/>
                  </a:lnTo>
                  <a:lnTo>
                    <a:pt x="19606" y="14314"/>
                  </a:lnTo>
                  <a:lnTo>
                    <a:pt x="19431" y="14398"/>
                  </a:lnTo>
                  <a:lnTo>
                    <a:pt x="19231" y="14477"/>
                  </a:lnTo>
                  <a:lnTo>
                    <a:pt x="19005" y="14557"/>
                  </a:lnTo>
                  <a:lnTo>
                    <a:pt x="18755" y="14625"/>
                  </a:lnTo>
                  <a:lnTo>
                    <a:pt x="18480" y="14689"/>
                  </a:lnTo>
                  <a:lnTo>
                    <a:pt x="18179" y="14741"/>
                  </a:lnTo>
                  <a:lnTo>
                    <a:pt x="17854" y="14794"/>
                  </a:lnTo>
                  <a:lnTo>
                    <a:pt x="17528" y="14831"/>
                  </a:lnTo>
                  <a:lnTo>
                    <a:pt x="17153" y="14868"/>
                  </a:lnTo>
                  <a:lnTo>
                    <a:pt x="16777" y="14889"/>
                  </a:lnTo>
                  <a:lnTo>
                    <a:pt x="16401" y="14905"/>
                  </a:lnTo>
                  <a:lnTo>
                    <a:pt x="16001" y="14910"/>
                  </a:lnTo>
                  <a:lnTo>
                    <a:pt x="15775" y="14910"/>
                  </a:lnTo>
                  <a:lnTo>
                    <a:pt x="15550" y="14905"/>
                  </a:lnTo>
                  <a:lnTo>
                    <a:pt x="15124" y="14884"/>
                  </a:lnTo>
                  <a:lnTo>
                    <a:pt x="14724" y="14857"/>
                  </a:lnTo>
                  <a:lnTo>
                    <a:pt x="14348" y="14820"/>
                  </a:lnTo>
                  <a:lnTo>
                    <a:pt x="13998" y="14773"/>
                  </a:lnTo>
                  <a:lnTo>
                    <a:pt x="13672" y="14715"/>
                  </a:lnTo>
                  <a:lnTo>
                    <a:pt x="13397" y="14652"/>
                  </a:lnTo>
                  <a:lnTo>
                    <a:pt x="13121" y="14583"/>
                  </a:lnTo>
                  <a:lnTo>
                    <a:pt x="12896" y="14509"/>
                  </a:lnTo>
                  <a:lnTo>
                    <a:pt x="12670" y="14430"/>
                  </a:lnTo>
                  <a:lnTo>
                    <a:pt x="12495" y="14351"/>
                  </a:lnTo>
                  <a:lnTo>
                    <a:pt x="12345" y="14266"/>
                  </a:lnTo>
                  <a:lnTo>
                    <a:pt x="12245" y="14182"/>
                  </a:lnTo>
                  <a:lnTo>
                    <a:pt x="12170" y="14092"/>
                  </a:lnTo>
                  <a:lnTo>
                    <a:pt x="12120" y="14007"/>
                  </a:lnTo>
                  <a:lnTo>
                    <a:pt x="12095" y="13928"/>
                  </a:lnTo>
                  <a:lnTo>
                    <a:pt x="12070" y="13875"/>
                  </a:lnTo>
                  <a:lnTo>
                    <a:pt x="11994" y="13833"/>
                  </a:lnTo>
                  <a:lnTo>
                    <a:pt x="11869" y="13791"/>
                  </a:lnTo>
                  <a:lnTo>
                    <a:pt x="11719" y="13759"/>
                  </a:lnTo>
                  <a:lnTo>
                    <a:pt x="11544" y="13728"/>
                  </a:lnTo>
                  <a:lnTo>
                    <a:pt x="11343" y="13712"/>
                  </a:lnTo>
                  <a:lnTo>
                    <a:pt x="11118" y="13701"/>
                  </a:lnTo>
                  <a:lnTo>
                    <a:pt x="10868" y="13701"/>
                  </a:lnTo>
                  <a:lnTo>
                    <a:pt x="10692" y="13712"/>
                  </a:lnTo>
                  <a:lnTo>
                    <a:pt x="10517" y="13728"/>
                  </a:lnTo>
                  <a:lnTo>
                    <a:pt x="10367" y="13754"/>
                  </a:lnTo>
                  <a:lnTo>
                    <a:pt x="10217" y="13780"/>
                  </a:lnTo>
                  <a:lnTo>
                    <a:pt x="10116" y="13812"/>
                  </a:lnTo>
                  <a:lnTo>
                    <a:pt x="10041" y="13849"/>
                  </a:lnTo>
                  <a:lnTo>
                    <a:pt x="9991" y="13891"/>
                  </a:lnTo>
                  <a:lnTo>
                    <a:pt x="9966" y="13928"/>
                  </a:lnTo>
                  <a:lnTo>
                    <a:pt x="9941" y="14029"/>
                  </a:lnTo>
                  <a:lnTo>
                    <a:pt x="9866" y="14129"/>
                  </a:lnTo>
                  <a:lnTo>
                    <a:pt x="9791" y="14224"/>
                  </a:lnTo>
                  <a:lnTo>
                    <a:pt x="9641" y="14314"/>
                  </a:lnTo>
                  <a:lnTo>
                    <a:pt x="9490" y="14398"/>
                  </a:lnTo>
                  <a:lnTo>
                    <a:pt x="9290" y="14477"/>
                  </a:lnTo>
                  <a:lnTo>
                    <a:pt x="9065" y="14557"/>
                  </a:lnTo>
                  <a:lnTo>
                    <a:pt x="8814" y="14625"/>
                  </a:lnTo>
                  <a:lnTo>
                    <a:pt x="8539" y="14689"/>
                  </a:lnTo>
                  <a:lnTo>
                    <a:pt x="8238" y="14741"/>
                  </a:lnTo>
                  <a:lnTo>
                    <a:pt x="7913" y="14794"/>
                  </a:lnTo>
                  <a:lnTo>
                    <a:pt x="7562" y="14831"/>
                  </a:lnTo>
                  <a:lnTo>
                    <a:pt x="7212" y="14868"/>
                  </a:lnTo>
                  <a:lnTo>
                    <a:pt x="6836" y="14889"/>
                  </a:lnTo>
                  <a:lnTo>
                    <a:pt x="6461" y="14905"/>
                  </a:lnTo>
                  <a:lnTo>
                    <a:pt x="6060" y="14910"/>
                  </a:lnTo>
                  <a:lnTo>
                    <a:pt x="5835" y="14910"/>
                  </a:lnTo>
                  <a:lnTo>
                    <a:pt x="5609" y="14905"/>
                  </a:lnTo>
                  <a:lnTo>
                    <a:pt x="5184" y="14884"/>
                  </a:lnTo>
                  <a:lnTo>
                    <a:pt x="4783" y="14857"/>
                  </a:lnTo>
                  <a:lnTo>
                    <a:pt x="4407" y="14820"/>
                  </a:lnTo>
                  <a:lnTo>
                    <a:pt x="4057" y="14773"/>
                  </a:lnTo>
                  <a:lnTo>
                    <a:pt x="3731" y="14715"/>
                  </a:lnTo>
                  <a:lnTo>
                    <a:pt x="3431" y="14652"/>
                  </a:lnTo>
                  <a:lnTo>
                    <a:pt x="3181" y="14583"/>
                  </a:lnTo>
                  <a:lnTo>
                    <a:pt x="2930" y="14509"/>
                  </a:lnTo>
                  <a:lnTo>
                    <a:pt x="2730" y="14430"/>
                  </a:lnTo>
                  <a:lnTo>
                    <a:pt x="2555" y="14351"/>
                  </a:lnTo>
                  <a:lnTo>
                    <a:pt x="2404" y="14266"/>
                  </a:lnTo>
                  <a:lnTo>
                    <a:pt x="2304" y="14182"/>
                  </a:lnTo>
                  <a:lnTo>
                    <a:pt x="2204" y="14092"/>
                  </a:lnTo>
                  <a:lnTo>
                    <a:pt x="2154" y="14007"/>
                  </a:lnTo>
                  <a:lnTo>
                    <a:pt x="2154" y="13928"/>
                  </a:lnTo>
                  <a:lnTo>
                    <a:pt x="2154" y="13485"/>
                  </a:lnTo>
                  <a:lnTo>
                    <a:pt x="2129" y="13432"/>
                  </a:lnTo>
                  <a:lnTo>
                    <a:pt x="2054" y="13390"/>
                  </a:lnTo>
                  <a:lnTo>
                    <a:pt x="1929" y="13347"/>
                  </a:lnTo>
                  <a:lnTo>
                    <a:pt x="1778" y="13316"/>
                  </a:lnTo>
                  <a:lnTo>
                    <a:pt x="1603" y="13289"/>
                  </a:lnTo>
                  <a:lnTo>
                    <a:pt x="1403" y="13268"/>
                  </a:lnTo>
                  <a:lnTo>
                    <a:pt x="1177" y="13258"/>
                  </a:lnTo>
                  <a:lnTo>
                    <a:pt x="952" y="13258"/>
                  </a:lnTo>
                  <a:lnTo>
                    <a:pt x="752" y="13268"/>
                  </a:lnTo>
                  <a:lnTo>
                    <a:pt x="576" y="13284"/>
                  </a:lnTo>
                  <a:lnTo>
                    <a:pt x="401" y="13311"/>
                  </a:lnTo>
                  <a:lnTo>
                    <a:pt x="276" y="13337"/>
                  </a:lnTo>
                  <a:lnTo>
                    <a:pt x="176" y="13374"/>
                  </a:lnTo>
                  <a:lnTo>
                    <a:pt x="76" y="13411"/>
                  </a:lnTo>
                  <a:lnTo>
                    <a:pt x="26" y="13448"/>
                  </a:lnTo>
                  <a:lnTo>
                    <a:pt x="1" y="13490"/>
                  </a:lnTo>
                  <a:lnTo>
                    <a:pt x="1" y="13918"/>
                  </a:lnTo>
                  <a:lnTo>
                    <a:pt x="51" y="14050"/>
                  </a:lnTo>
                  <a:lnTo>
                    <a:pt x="126" y="14182"/>
                  </a:lnTo>
                  <a:lnTo>
                    <a:pt x="251" y="14314"/>
                  </a:lnTo>
                  <a:lnTo>
                    <a:pt x="451" y="14440"/>
                  </a:lnTo>
                  <a:lnTo>
                    <a:pt x="677" y="14562"/>
                  </a:lnTo>
                  <a:lnTo>
                    <a:pt x="977" y="14683"/>
                  </a:lnTo>
                  <a:lnTo>
                    <a:pt x="1303" y="14794"/>
                  </a:lnTo>
                  <a:lnTo>
                    <a:pt x="1678" y="14900"/>
                  </a:lnTo>
                  <a:lnTo>
                    <a:pt x="2104" y="14995"/>
                  </a:lnTo>
                  <a:lnTo>
                    <a:pt x="2329" y="15042"/>
                  </a:lnTo>
                  <a:lnTo>
                    <a:pt x="2555" y="15084"/>
                  </a:lnTo>
                  <a:lnTo>
                    <a:pt x="2805" y="15121"/>
                  </a:lnTo>
                  <a:lnTo>
                    <a:pt x="3055" y="15158"/>
                  </a:lnTo>
                  <a:lnTo>
                    <a:pt x="3306" y="15195"/>
                  </a:lnTo>
                  <a:lnTo>
                    <a:pt x="3581" y="15227"/>
                  </a:lnTo>
                  <a:lnTo>
                    <a:pt x="3857" y="15253"/>
                  </a:lnTo>
                  <a:lnTo>
                    <a:pt x="4157" y="15280"/>
                  </a:lnTo>
                  <a:lnTo>
                    <a:pt x="4458" y="15301"/>
                  </a:lnTo>
                  <a:lnTo>
                    <a:pt x="4758" y="15317"/>
                  </a:lnTo>
                  <a:lnTo>
                    <a:pt x="5058" y="15333"/>
                  </a:lnTo>
                  <a:lnTo>
                    <a:pt x="5384" y="15343"/>
                  </a:lnTo>
                  <a:lnTo>
                    <a:pt x="5710" y="15348"/>
                  </a:lnTo>
                  <a:lnTo>
                    <a:pt x="6436" y="15348"/>
                  </a:lnTo>
                  <a:lnTo>
                    <a:pt x="6811" y="15338"/>
                  </a:lnTo>
                  <a:lnTo>
                    <a:pt x="7187" y="15327"/>
                  </a:lnTo>
                  <a:lnTo>
                    <a:pt x="7537" y="15306"/>
                  </a:lnTo>
                  <a:lnTo>
                    <a:pt x="7888" y="15280"/>
                  </a:lnTo>
                  <a:lnTo>
                    <a:pt x="8238" y="15253"/>
                  </a:lnTo>
                  <a:lnTo>
                    <a:pt x="8589" y="15216"/>
                  </a:lnTo>
                  <a:lnTo>
                    <a:pt x="8890" y="15179"/>
                  </a:lnTo>
                  <a:lnTo>
                    <a:pt x="9215" y="15137"/>
                  </a:lnTo>
                  <a:lnTo>
                    <a:pt x="9516" y="15090"/>
                  </a:lnTo>
                  <a:lnTo>
                    <a:pt x="9791" y="15037"/>
                  </a:lnTo>
                  <a:lnTo>
                    <a:pt x="10066" y="14984"/>
                  </a:lnTo>
                  <a:lnTo>
                    <a:pt x="10342" y="14926"/>
                  </a:lnTo>
                  <a:lnTo>
                    <a:pt x="10592" y="14863"/>
                  </a:lnTo>
                  <a:lnTo>
                    <a:pt x="10818" y="14799"/>
                  </a:lnTo>
                  <a:lnTo>
                    <a:pt x="11018" y="14731"/>
                  </a:lnTo>
                  <a:lnTo>
                    <a:pt x="11218" y="14794"/>
                  </a:lnTo>
                  <a:lnTo>
                    <a:pt x="11444" y="14857"/>
                  </a:lnTo>
                  <a:lnTo>
                    <a:pt x="11694" y="14916"/>
                  </a:lnTo>
                  <a:lnTo>
                    <a:pt x="11944" y="14974"/>
                  </a:lnTo>
                  <a:lnTo>
                    <a:pt x="12220" y="15026"/>
                  </a:lnTo>
                  <a:lnTo>
                    <a:pt x="12520" y="15079"/>
                  </a:lnTo>
                  <a:lnTo>
                    <a:pt x="12846" y="15127"/>
                  </a:lnTo>
                  <a:lnTo>
                    <a:pt x="13146" y="15169"/>
                  </a:lnTo>
                  <a:lnTo>
                    <a:pt x="13497" y="15211"/>
                  </a:lnTo>
                  <a:lnTo>
                    <a:pt x="13822" y="15243"/>
                  </a:lnTo>
                  <a:lnTo>
                    <a:pt x="14173" y="15275"/>
                  </a:lnTo>
                  <a:lnTo>
                    <a:pt x="14548" y="15301"/>
                  </a:lnTo>
                  <a:lnTo>
                    <a:pt x="14899" y="15322"/>
                  </a:lnTo>
                  <a:lnTo>
                    <a:pt x="15275" y="15338"/>
                  </a:lnTo>
                  <a:lnTo>
                    <a:pt x="15625" y="15348"/>
                  </a:lnTo>
                  <a:lnTo>
                    <a:pt x="16376" y="15348"/>
                  </a:lnTo>
                  <a:lnTo>
                    <a:pt x="16752" y="15338"/>
                  </a:lnTo>
                  <a:lnTo>
                    <a:pt x="17127" y="15327"/>
                  </a:lnTo>
                  <a:lnTo>
                    <a:pt x="17503" y="15306"/>
                  </a:lnTo>
                  <a:lnTo>
                    <a:pt x="17854" y="15280"/>
                  </a:lnTo>
                  <a:lnTo>
                    <a:pt x="18179" y="15253"/>
                  </a:lnTo>
                  <a:lnTo>
                    <a:pt x="18530" y="15216"/>
                  </a:lnTo>
                  <a:lnTo>
                    <a:pt x="18855" y="15179"/>
                  </a:lnTo>
                  <a:lnTo>
                    <a:pt x="19156" y="15137"/>
                  </a:lnTo>
                  <a:lnTo>
                    <a:pt x="19456" y="15090"/>
                  </a:lnTo>
                  <a:lnTo>
                    <a:pt x="19757" y="15037"/>
                  </a:lnTo>
                  <a:lnTo>
                    <a:pt x="20032" y="14984"/>
                  </a:lnTo>
                  <a:lnTo>
                    <a:pt x="20282" y="14926"/>
                  </a:lnTo>
                  <a:lnTo>
                    <a:pt x="20533" y="14863"/>
                  </a:lnTo>
                  <a:lnTo>
                    <a:pt x="20758" y="14799"/>
                  </a:lnTo>
                  <a:lnTo>
                    <a:pt x="20984" y="14731"/>
                  </a:lnTo>
                  <a:lnTo>
                    <a:pt x="21184" y="14794"/>
                  </a:lnTo>
                  <a:lnTo>
                    <a:pt x="21384" y="14857"/>
                  </a:lnTo>
                  <a:lnTo>
                    <a:pt x="21635" y="14916"/>
                  </a:lnTo>
                  <a:lnTo>
                    <a:pt x="21910" y="14974"/>
                  </a:lnTo>
                  <a:lnTo>
                    <a:pt x="22185" y="15026"/>
                  </a:lnTo>
                  <a:lnTo>
                    <a:pt x="22486" y="15079"/>
                  </a:lnTo>
                  <a:lnTo>
                    <a:pt x="22786" y="15127"/>
                  </a:lnTo>
                  <a:lnTo>
                    <a:pt x="23112" y="15169"/>
                  </a:lnTo>
                  <a:lnTo>
                    <a:pt x="23437" y="15211"/>
                  </a:lnTo>
                  <a:lnTo>
                    <a:pt x="23788" y="15243"/>
                  </a:lnTo>
                  <a:lnTo>
                    <a:pt x="24139" y="15275"/>
                  </a:lnTo>
                  <a:lnTo>
                    <a:pt x="24489" y="15301"/>
                  </a:lnTo>
                  <a:lnTo>
                    <a:pt x="24840" y="15322"/>
                  </a:lnTo>
                  <a:lnTo>
                    <a:pt x="25215" y="15338"/>
                  </a:lnTo>
                  <a:lnTo>
                    <a:pt x="25591" y="15348"/>
                  </a:lnTo>
                  <a:lnTo>
                    <a:pt x="26267" y="15348"/>
                  </a:lnTo>
                  <a:lnTo>
                    <a:pt x="26567" y="15343"/>
                  </a:lnTo>
                  <a:lnTo>
                    <a:pt x="26868" y="15333"/>
                  </a:lnTo>
                  <a:lnTo>
                    <a:pt x="27168" y="15322"/>
                  </a:lnTo>
                  <a:lnTo>
                    <a:pt x="27469" y="15306"/>
                  </a:lnTo>
                  <a:lnTo>
                    <a:pt x="27744" y="15285"/>
                  </a:lnTo>
                  <a:lnTo>
                    <a:pt x="28020" y="15264"/>
                  </a:lnTo>
                  <a:lnTo>
                    <a:pt x="28295" y="15238"/>
                  </a:lnTo>
                  <a:lnTo>
                    <a:pt x="28571" y="15206"/>
                  </a:lnTo>
                  <a:lnTo>
                    <a:pt x="28821" y="15174"/>
                  </a:lnTo>
                  <a:lnTo>
                    <a:pt x="29071" y="15143"/>
                  </a:lnTo>
                  <a:lnTo>
                    <a:pt x="29322" y="15106"/>
                  </a:lnTo>
                  <a:lnTo>
                    <a:pt x="29797" y="15021"/>
                  </a:lnTo>
                  <a:lnTo>
                    <a:pt x="30223" y="14931"/>
                  </a:lnTo>
                  <a:lnTo>
                    <a:pt x="30599" y="14826"/>
                  </a:lnTo>
                  <a:lnTo>
                    <a:pt x="30949" y="14715"/>
                  </a:lnTo>
                  <a:lnTo>
                    <a:pt x="31250" y="14599"/>
                  </a:lnTo>
                  <a:lnTo>
                    <a:pt x="31525" y="14472"/>
                  </a:lnTo>
                  <a:lnTo>
                    <a:pt x="31725" y="14340"/>
                  </a:lnTo>
                  <a:lnTo>
                    <a:pt x="31801" y="14271"/>
                  </a:lnTo>
                  <a:lnTo>
                    <a:pt x="31876" y="14203"/>
                  </a:lnTo>
                  <a:lnTo>
                    <a:pt x="31926" y="14134"/>
                  </a:lnTo>
                  <a:lnTo>
                    <a:pt x="31951" y="14060"/>
                  </a:lnTo>
                  <a:lnTo>
                    <a:pt x="31976" y="13992"/>
                  </a:lnTo>
                  <a:lnTo>
                    <a:pt x="32001" y="13918"/>
                  </a:lnTo>
                  <a:lnTo>
                    <a:pt x="32001" y="11875"/>
                  </a:lnTo>
                  <a:lnTo>
                    <a:pt x="31976" y="11785"/>
                  </a:lnTo>
                  <a:lnTo>
                    <a:pt x="31901" y="11700"/>
                  </a:lnTo>
                  <a:lnTo>
                    <a:pt x="31801" y="11621"/>
                  </a:lnTo>
                  <a:lnTo>
                    <a:pt x="31650" y="11542"/>
                  </a:lnTo>
                  <a:lnTo>
                    <a:pt x="31475" y="11468"/>
                  </a:lnTo>
                  <a:lnTo>
                    <a:pt x="31275" y="11399"/>
                  </a:lnTo>
                  <a:lnTo>
                    <a:pt x="31024" y="11336"/>
                  </a:lnTo>
                  <a:lnTo>
                    <a:pt x="30749" y="11273"/>
                  </a:lnTo>
                  <a:lnTo>
                    <a:pt x="31024" y="11215"/>
                  </a:lnTo>
                  <a:lnTo>
                    <a:pt x="31275" y="11151"/>
                  </a:lnTo>
                  <a:lnTo>
                    <a:pt x="31475" y="11083"/>
                  </a:lnTo>
                  <a:lnTo>
                    <a:pt x="31650" y="11009"/>
                  </a:lnTo>
                  <a:lnTo>
                    <a:pt x="31801" y="10929"/>
                  </a:lnTo>
                  <a:lnTo>
                    <a:pt x="31901" y="10845"/>
                  </a:lnTo>
                  <a:lnTo>
                    <a:pt x="31976" y="10761"/>
                  </a:lnTo>
                  <a:lnTo>
                    <a:pt x="32001" y="10676"/>
                  </a:lnTo>
                  <a:lnTo>
                    <a:pt x="32001" y="10074"/>
                  </a:lnTo>
                  <a:lnTo>
                    <a:pt x="31976" y="9990"/>
                  </a:lnTo>
                  <a:lnTo>
                    <a:pt x="31901" y="9905"/>
                  </a:lnTo>
                  <a:lnTo>
                    <a:pt x="31801" y="9821"/>
                  </a:lnTo>
                  <a:lnTo>
                    <a:pt x="31650" y="9747"/>
                  </a:lnTo>
                  <a:lnTo>
                    <a:pt x="31475" y="9668"/>
                  </a:lnTo>
                  <a:lnTo>
                    <a:pt x="31275" y="9599"/>
                  </a:lnTo>
                  <a:lnTo>
                    <a:pt x="31024" y="9536"/>
                  </a:lnTo>
                  <a:lnTo>
                    <a:pt x="30749" y="9478"/>
                  </a:lnTo>
                  <a:lnTo>
                    <a:pt x="31024" y="9420"/>
                  </a:lnTo>
                  <a:lnTo>
                    <a:pt x="31275" y="9351"/>
                  </a:lnTo>
                  <a:lnTo>
                    <a:pt x="31475" y="9282"/>
                  </a:lnTo>
                  <a:lnTo>
                    <a:pt x="31650" y="9208"/>
                  </a:lnTo>
                  <a:lnTo>
                    <a:pt x="31801" y="9129"/>
                  </a:lnTo>
                  <a:lnTo>
                    <a:pt x="31901" y="9050"/>
                  </a:lnTo>
                  <a:lnTo>
                    <a:pt x="31976" y="8965"/>
                  </a:lnTo>
                  <a:lnTo>
                    <a:pt x="32001" y="8876"/>
                  </a:lnTo>
                  <a:lnTo>
                    <a:pt x="32001" y="8279"/>
                  </a:lnTo>
                  <a:lnTo>
                    <a:pt x="31976" y="8189"/>
                  </a:lnTo>
                  <a:lnTo>
                    <a:pt x="31901" y="8105"/>
                  </a:lnTo>
                  <a:lnTo>
                    <a:pt x="31801" y="8026"/>
                  </a:lnTo>
                  <a:lnTo>
                    <a:pt x="31650" y="7947"/>
                  </a:lnTo>
                  <a:lnTo>
                    <a:pt x="31475" y="7873"/>
                  </a:lnTo>
                  <a:lnTo>
                    <a:pt x="31275" y="7804"/>
                  </a:lnTo>
                  <a:lnTo>
                    <a:pt x="31024" y="7741"/>
                  </a:lnTo>
                  <a:lnTo>
                    <a:pt x="30749" y="7677"/>
                  </a:lnTo>
                  <a:lnTo>
                    <a:pt x="31024" y="7619"/>
                  </a:lnTo>
                  <a:lnTo>
                    <a:pt x="31275" y="7556"/>
                  </a:lnTo>
                  <a:lnTo>
                    <a:pt x="31475" y="7487"/>
                  </a:lnTo>
                  <a:lnTo>
                    <a:pt x="31650" y="7413"/>
                  </a:lnTo>
                  <a:lnTo>
                    <a:pt x="31801" y="7334"/>
                  </a:lnTo>
                  <a:lnTo>
                    <a:pt x="31901" y="7250"/>
                  </a:lnTo>
                  <a:lnTo>
                    <a:pt x="31976" y="7165"/>
                  </a:lnTo>
                  <a:lnTo>
                    <a:pt x="32001" y="7081"/>
                  </a:lnTo>
                  <a:lnTo>
                    <a:pt x="32001" y="5756"/>
                  </a:lnTo>
                  <a:lnTo>
                    <a:pt x="31976" y="5645"/>
                  </a:lnTo>
                  <a:lnTo>
                    <a:pt x="31951" y="5534"/>
                  </a:lnTo>
                  <a:lnTo>
                    <a:pt x="31876" y="5428"/>
                  </a:lnTo>
                  <a:lnTo>
                    <a:pt x="31801" y="5328"/>
                  </a:lnTo>
                  <a:lnTo>
                    <a:pt x="31700" y="5233"/>
                  </a:lnTo>
                  <a:lnTo>
                    <a:pt x="31575" y="5138"/>
                  </a:lnTo>
                  <a:lnTo>
                    <a:pt x="31425" y="5048"/>
                  </a:lnTo>
                  <a:lnTo>
                    <a:pt x="31275" y="4964"/>
                  </a:lnTo>
                  <a:lnTo>
                    <a:pt x="31099" y="4879"/>
                  </a:lnTo>
                  <a:lnTo>
                    <a:pt x="30899" y="4800"/>
                  </a:lnTo>
                  <a:lnTo>
                    <a:pt x="30699" y="4721"/>
                  </a:lnTo>
                  <a:lnTo>
                    <a:pt x="30474" y="4647"/>
                  </a:lnTo>
                  <a:lnTo>
                    <a:pt x="30223" y="4573"/>
                  </a:lnTo>
                  <a:lnTo>
                    <a:pt x="29973" y="4504"/>
                  </a:lnTo>
                  <a:lnTo>
                    <a:pt x="29447" y="4367"/>
                  </a:lnTo>
                  <a:lnTo>
                    <a:pt x="28871" y="4240"/>
                  </a:lnTo>
                  <a:lnTo>
                    <a:pt x="28245" y="4114"/>
                  </a:lnTo>
                  <a:lnTo>
                    <a:pt x="27619" y="3992"/>
                  </a:lnTo>
                  <a:lnTo>
                    <a:pt x="26968" y="3876"/>
                  </a:lnTo>
                  <a:lnTo>
                    <a:pt x="25641" y="3638"/>
                  </a:lnTo>
                  <a:lnTo>
                    <a:pt x="24990" y="3517"/>
                  </a:lnTo>
                  <a:lnTo>
                    <a:pt x="24339" y="3396"/>
                  </a:lnTo>
                  <a:lnTo>
                    <a:pt x="23988" y="3316"/>
                  </a:lnTo>
                  <a:lnTo>
                    <a:pt x="23663" y="3232"/>
                  </a:lnTo>
                  <a:lnTo>
                    <a:pt x="23362" y="3147"/>
                  </a:lnTo>
                  <a:lnTo>
                    <a:pt x="23087" y="3058"/>
                  </a:lnTo>
                  <a:lnTo>
                    <a:pt x="22862" y="2968"/>
                  </a:lnTo>
                  <a:lnTo>
                    <a:pt x="22661" y="2873"/>
                  </a:lnTo>
                  <a:lnTo>
                    <a:pt x="22486" y="2778"/>
                  </a:lnTo>
                  <a:lnTo>
                    <a:pt x="22361" y="2678"/>
                  </a:lnTo>
                  <a:lnTo>
                    <a:pt x="22236" y="2577"/>
                  </a:lnTo>
                  <a:lnTo>
                    <a:pt x="22135" y="2477"/>
                  </a:lnTo>
                  <a:lnTo>
                    <a:pt x="22060" y="2371"/>
                  </a:lnTo>
                  <a:lnTo>
                    <a:pt x="22010" y="2271"/>
                  </a:lnTo>
                  <a:lnTo>
                    <a:pt x="21985" y="2165"/>
                  </a:lnTo>
                  <a:lnTo>
                    <a:pt x="21985" y="2060"/>
                  </a:lnTo>
                  <a:lnTo>
                    <a:pt x="21985" y="1954"/>
                  </a:lnTo>
                  <a:lnTo>
                    <a:pt x="22010" y="1849"/>
                  </a:lnTo>
                  <a:lnTo>
                    <a:pt x="22261" y="1843"/>
                  </a:lnTo>
                  <a:lnTo>
                    <a:pt x="22511" y="1838"/>
                  </a:lnTo>
                  <a:lnTo>
                    <a:pt x="22736" y="1822"/>
                  </a:lnTo>
                  <a:lnTo>
                    <a:pt x="22962" y="1806"/>
                  </a:lnTo>
                  <a:lnTo>
                    <a:pt x="23187" y="1780"/>
                  </a:lnTo>
                  <a:lnTo>
                    <a:pt x="23387" y="1754"/>
                  </a:lnTo>
                  <a:lnTo>
                    <a:pt x="23563" y="1727"/>
                  </a:lnTo>
                  <a:lnTo>
                    <a:pt x="23738" y="1690"/>
                  </a:lnTo>
                  <a:lnTo>
                    <a:pt x="23913" y="1653"/>
                  </a:lnTo>
                  <a:lnTo>
                    <a:pt x="24038" y="1616"/>
                  </a:lnTo>
                  <a:lnTo>
                    <a:pt x="24164" y="1574"/>
                  </a:lnTo>
                  <a:lnTo>
                    <a:pt x="24264" y="1527"/>
                  </a:lnTo>
                  <a:lnTo>
                    <a:pt x="24339" y="1479"/>
                  </a:lnTo>
                  <a:lnTo>
                    <a:pt x="24414" y="1432"/>
                  </a:lnTo>
                  <a:lnTo>
                    <a:pt x="24439" y="1379"/>
                  </a:lnTo>
                  <a:lnTo>
                    <a:pt x="24464" y="1326"/>
                  </a:lnTo>
                  <a:lnTo>
                    <a:pt x="24464" y="529"/>
                  </a:lnTo>
                  <a:lnTo>
                    <a:pt x="24439" y="471"/>
                  </a:lnTo>
                  <a:lnTo>
                    <a:pt x="24414" y="423"/>
                  </a:lnTo>
                  <a:lnTo>
                    <a:pt x="24339" y="370"/>
                  </a:lnTo>
                  <a:lnTo>
                    <a:pt x="24264" y="323"/>
                  </a:lnTo>
                  <a:lnTo>
                    <a:pt x="24164" y="275"/>
                  </a:lnTo>
                  <a:lnTo>
                    <a:pt x="24038" y="233"/>
                  </a:lnTo>
                  <a:lnTo>
                    <a:pt x="23888" y="191"/>
                  </a:lnTo>
                  <a:lnTo>
                    <a:pt x="23738" y="154"/>
                  </a:lnTo>
                  <a:lnTo>
                    <a:pt x="23563" y="122"/>
                  </a:lnTo>
                  <a:lnTo>
                    <a:pt x="23362" y="91"/>
                  </a:lnTo>
                  <a:lnTo>
                    <a:pt x="23162" y="64"/>
                  </a:lnTo>
                  <a:lnTo>
                    <a:pt x="22937" y="43"/>
                  </a:lnTo>
                  <a:lnTo>
                    <a:pt x="22711" y="27"/>
                  </a:lnTo>
                  <a:lnTo>
                    <a:pt x="22461" y="11"/>
                  </a:lnTo>
                  <a:lnTo>
                    <a:pt x="22236" y="6"/>
                  </a:lnTo>
                  <a:lnTo>
                    <a:pt x="21960" y="1"/>
                  </a:lnTo>
                  <a:lnTo>
                    <a:pt x="16101" y="1"/>
                  </a:lnTo>
                  <a:lnTo>
                    <a:pt x="15876" y="6"/>
                  </a:lnTo>
                  <a:lnTo>
                    <a:pt x="15650" y="27"/>
                  </a:lnTo>
                  <a:lnTo>
                    <a:pt x="15450" y="48"/>
                  </a:lnTo>
                  <a:lnTo>
                    <a:pt x="15275" y="85"/>
                  </a:lnTo>
                  <a:lnTo>
                    <a:pt x="15149" y="128"/>
                  </a:lnTo>
                  <a:lnTo>
                    <a:pt x="15074" y="170"/>
                  </a:lnTo>
                  <a:lnTo>
                    <a:pt x="15049" y="223"/>
                  </a:lnTo>
                  <a:lnTo>
                    <a:pt x="15049" y="275"/>
                  </a:lnTo>
                  <a:lnTo>
                    <a:pt x="15124" y="312"/>
                  </a:lnTo>
                  <a:lnTo>
                    <a:pt x="15199" y="349"/>
                  </a:lnTo>
                  <a:lnTo>
                    <a:pt x="15325" y="376"/>
                  </a:lnTo>
                  <a:lnTo>
                    <a:pt x="15450" y="402"/>
                  </a:lnTo>
                  <a:lnTo>
                    <a:pt x="15600" y="423"/>
                  </a:lnTo>
                  <a:lnTo>
                    <a:pt x="15775" y="439"/>
                  </a:lnTo>
                  <a:lnTo>
                    <a:pt x="15951" y="450"/>
                  </a:lnTo>
                  <a:lnTo>
                    <a:pt x="22110" y="450"/>
                  </a:lnTo>
                  <a:lnTo>
                    <a:pt x="22261" y="460"/>
                  </a:lnTo>
                  <a:lnTo>
                    <a:pt x="22361" y="476"/>
                  </a:lnTo>
                  <a:lnTo>
                    <a:pt x="22436" y="497"/>
                  </a:lnTo>
                  <a:lnTo>
                    <a:pt x="22461" y="529"/>
                  </a:lnTo>
                  <a:lnTo>
                    <a:pt x="22461" y="1337"/>
                  </a:lnTo>
                  <a:lnTo>
                    <a:pt x="22436" y="1363"/>
                  </a:lnTo>
                  <a:lnTo>
                    <a:pt x="22361" y="1389"/>
                  </a:lnTo>
                  <a:lnTo>
                    <a:pt x="22261" y="1405"/>
                  </a:lnTo>
                  <a:lnTo>
                    <a:pt x="22110" y="1410"/>
                  </a:lnTo>
                  <a:lnTo>
                    <a:pt x="10041" y="1410"/>
                  </a:lnTo>
                  <a:lnTo>
                    <a:pt x="9891" y="1405"/>
                  </a:lnTo>
                  <a:lnTo>
                    <a:pt x="9791" y="1389"/>
                  </a:lnTo>
                  <a:lnTo>
                    <a:pt x="9716" y="1363"/>
                  </a:lnTo>
                  <a:lnTo>
                    <a:pt x="9666" y="1337"/>
                  </a:lnTo>
                  <a:lnTo>
                    <a:pt x="9666" y="529"/>
                  </a:lnTo>
                  <a:lnTo>
                    <a:pt x="9716" y="497"/>
                  </a:lnTo>
                  <a:lnTo>
                    <a:pt x="9791" y="476"/>
                  </a:lnTo>
                  <a:lnTo>
                    <a:pt x="9891" y="460"/>
                  </a:lnTo>
                  <a:lnTo>
                    <a:pt x="10041" y="450"/>
                  </a:lnTo>
                  <a:lnTo>
                    <a:pt x="11894" y="450"/>
                  </a:lnTo>
                  <a:lnTo>
                    <a:pt x="12044" y="444"/>
                  </a:lnTo>
                  <a:lnTo>
                    <a:pt x="12195" y="428"/>
                  </a:lnTo>
                  <a:lnTo>
                    <a:pt x="12320" y="413"/>
                  </a:lnTo>
                  <a:lnTo>
                    <a:pt x="12445" y="392"/>
                  </a:lnTo>
                  <a:lnTo>
                    <a:pt x="12545" y="370"/>
                  </a:lnTo>
                  <a:lnTo>
                    <a:pt x="12645" y="344"/>
                  </a:lnTo>
                  <a:lnTo>
                    <a:pt x="12721" y="318"/>
                  </a:lnTo>
                  <a:lnTo>
                    <a:pt x="12771" y="286"/>
                  </a:lnTo>
                  <a:lnTo>
                    <a:pt x="12796" y="249"/>
                  </a:lnTo>
                  <a:lnTo>
                    <a:pt x="12796" y="217"/>
                  </a:lnTo>
                  <a:lnTo>
                    <a:pt x="12771" y="180"/>
                  </a:lnTo>
                  <a:lnTo>
                    <a:pt x="12746" y="143"/>
                  </a:lnTo>
                  <a:lnTo>
                    <a:pt x="12645" y="106"/>
                  </a:lnTo>
                  <a:lnTo>
                    <a:pt x="12545" y="69"/>
                  </a:lnTo>
                  <a:lnTo>
                    <a:pt x="12395" y="33"/>
                  </a:lnTo>
                  <a:lnTo>
                    <a:pt x="12320" y="22"/>
                  </a:lnTo>
                  <a:lnTo>
                    <a:pt x="12245" y="11"/>
                  </a:lnTo>
                  <a:lnTo>
                    <a:pt x="12145" y="6"/>
                  </a:lnTo>
                  <a:lnTo>
                    <a:pt x="120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Infographic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Diamond 4"/>
          <p:cNvSpPr/>
          <p:nvPr/>
        </p:nvSpPr>
        <p:spPr>
          <a:xfrm>
            <a:off x="3807419" y="1402580"/>
            <a:ext cx="1529162" cy="1529162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Diamond 5"/>
          <p:cNvSpPr/>
          <p:nvPr/>
        </p:nvSpPr>
        <p:spPr>
          <a:xfrm>
            <a:off x="1619672" y="3435846"/>
            <a:ext cx="1080120" cy="1080120"/>
          </a:xfrm>
          <a:prstGeom prst="diamond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Diamond 6"/>
          <p:cNvSpPr/>
          <p:nvPr/>
        </p:nvSpPr>
        <p:spPr>
          <a:xfrm>
            <a:off x="6588224" y="3435846"/>
            <a:ext cx="1080120" cy="1080120"/>
          </a:xfrm>
          <a:prstGeom prst="diamond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Rectangle 30"/>
          <p:cNvSpPr/>
          <p:nvPr/>
        </p:nvSpPr>
        <p:spPr>
          <a:xfrm>
            <a:off x="1987946" y="3804622"/>
            <a:ext cx="343572" cy="342568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7"/>
          <p:cNvSpPr/>
          <p:nvPr/>
        </p:nvSpPr>
        <p:spPr>
          <a:xfrm>
            <a:off x="6924554" y="3772176"/>
            <a:ext cx="407460" cy="40746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21"/>
          <p:cNvSpPr>
            <a:spLocks noChangeAspect="1"/>
          </p:cNvSpPr>
          <p:nvPr/>
        </p:nvSpPr>
        <p:spPr>
          <a:xfrm>
            <a:off x="4341812" y="1935050"/>
            <a:ext cx="460375" cy="46422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11" name="Straight Connector 10"/>
          <p:cNvCxnSpPr>
            <a:stCxn id="5" idx="2"/>
          </p:cNvCxnSpPr>
          <p:nvPr/>
        </p:nvCxnSpPr>
        <p:spPr>
          <a:xfrm>
            <a:off x="4572000" y="2931742"/>
            <a:ext cx="0" cy="504104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/>
          <p:cNvGrpSpPr/>
          <p:nvPr/>
        </p:nvGrpSpPr>
        <p:grpSpPr>
          <a:xfrm>
            <a:off x="3243603" y="3652608"/>
            <a:ext cx="2669930" cy="863358"/>
            <a:chOff x="803640" y="3362835"/>
            <a:chExt cx="2059657" cy="863358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24767" y="1402580"/>
            <a:ext cx="2669930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793319" y="1402580"/>
            <a:ext cx="2669930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23" name="Straight Connector 22"/>
          <p:cNvCxnSpPr/>
          <p:nvPr/>
        </p:nvCxnSpPr>
        <p:spPr>
          <a:xfrm>
            <a:off x="2159732" y="2399272"/>
            <a:ext cx="0" cy="1036574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128284" y="2399272"/>
            <a:ext cx="0" cy="1036574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119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4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Glass Recycling</a:t>
            </a:r>
            <a:endParaRPr/>
          </a:p>
        </p:txBody>
      </p:sp>
      <p:sp>
        <p:nvSpPr>
          <p:cNvPr id="1582" name="Google Shape;1582;p49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1583" name="Google Shape;1583;p4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grpSp>
        <p:nvGrpSpPr>
          <p:cNvPr id="2" name="Grupo 1"/>
          <p:cNvGrpSpPr/>
          <p:nvPr/>
        </p:nvGrpSpPr>
        <p:grpSpPr>
          <a:xfrm>
            <a:off x="3160091" y="-427366"/>
            <a:ext cx="2664975" cy="3601008"/>
            <a:chOff x="3735825" y="656367"/>
            <a:chExt cx="1647569" cy="2226253"/>
          </a:xfrm>
        </p:grpSpPr>
        <p:sp>
          <p:nvSpPr>
            <p:cNvPr id="1531" name="Google Shape;1531;p49"/>
            <p:cNvSpPr/>
            <p:nvPr/>
          </p:nvSpPr>
          <p:spPr>
            <a:xfrm>
              <a:off x="3743095" y="1409030"/>
              <a:ext cx="1595447" cy="1407687"/>
            </a:xfrm>
            <a:custGeom>
              <a:avLst/>
              <a:gdLst/>
              <a:ahLst/>
              <a:cxnLst/>
              <a:rect l="l" t="t" r="r" b="b"/>
              <a:pathLst>
                <a:path w="60577" h="53448" extrusionOk="0">
                  <a:moveTo>
                    <a:pt x="41036" y="1"/>
                  </a:moveTo>
                  <a:cubicBezTo>
                    <a:pt x="39763" y="1"/>
                    <a:pt x="38469" y="131"/>
                    <a:pt x="37172" y="403"/>
                  </a:cubicBezTo>
                  <a:cubicBezTo>
                    <a:pt x="32491" y="1406"/>
                    <a:pt x="28358" y="4172"/>
                    <a:pt x="25683" y="8123"/>
                  </a:cubicBezTo>
                  <a:cubicBezTo>
                    <a:pt x="25537" y="8120"/>
                    <a:pt x="25391" y="8119"/>
                    <a:pt x="25246" y="8119"/>
                  </a:cubicBezTo>
                  <a:cubicBezTo>
                    <a:pt x="10784" y="8119"/>
                    <a:pt x="0" y="21548"/>
                    <a:pt x="3220" y="35722"/>
                  </a:cubicBezTo>
                  <a:cubicBezTo>
                    <a:pt x="5637" y="46439"/>
                    <a:pt x="15136" y="53324"/>
                    <a:pt x="25274" y="53324"/>
                  </a:cubicBezTo>
                  <a:cubicBezTo>
                    <a:pt x="28651" y="53324"/>
                    <a:pt x="32098" y="52561"/>
                    <a:pt x="35379" y="50920"/>
                  </a:cubicBezTo>
                  <a:cubicBezTo>
                    <a:pt x="37968" y="52621"/>
                    <a:pt x="40901" y="53448"/>
                    <a:pt x="43815" y="53448"/>
                  </a:cubicBezTo>
                  <a:cubicBezTo>
                    <a:pt x="48086" y="53448"/>
                    <a:pt x="52313" y="51673"/>
                    <a:pt x="55349" y="48276"/>
                  </a:cubicBezTo>
                  <a:cubicBezTo>
                    <a:pt x="60425" y="42592"/>
                    <a:pt x="60577" y="34020"/>
                    <a:pt x="55714" y="28124"/>
                  </a:cubicBezTo>
                  <a:cubicBezTo>
                    <a:pt x="58692" y="24111"/>
                    <a:pt x="59787" y="19005"/>
                    <a:pt x="58753" y="14081"/>
                  </a:cubicBezTo>
                  <a:cubicBezTo>
                    <a:pt x="56984" y="5710"/>
                    <a:pt x="49458" y="1"/>
                    <a:pt x="4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9"/>
            <p:cNvSpPr/>
            <p:nvPr/>
          </p:nvSpPr>
          <p:spPr>
            <a:xfrm>
              <a:off x="3886348" y="2157750"/>
              <a:ext cx="4030" cy="8823"/>
            </a:xfrm>
            <a:custGeom>
              <a:avLst/>
              <a:gdLst/>
              <a:ahLst/>
              <a:cxnLst/>
              <a:rect l="l" t="t" r="r" b="b"/>
              <a:pathLst>
                <a:path w="153" h="335" fill="none" extrusionOk="0">
                  <a:moveTo>
                    <a:pt x="152" y="335"/>
                  </a:moveTo>
                  <a:cubicBezTo>
                    <a:pt x="91" y="213"/>
                    <a:pt x="61" y="92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3808677" y="1274731"/>
              <a:ext cx="1310528" cy="1256878"/>
            </a:xfrm>
            <a:custGeom>
              <a:avLst/>
              <a:gdLst/>
              <a:ahLst/>
              <a:cxnLst/>
              <a:rect l="l" t="t" r="r" b="b"/>
              <a:pathLst>
                <a:path w="49759" h="47722" fill="none" extrusionOk="0">
                  <a:moveTo>
                    <a:pt x="2493" y="32037"/>
                  </a:moveTo>
                  <a:cubicBezTo>
                    <a:pt x="1" y="22979"/>
                    <a:pt x="3010" y="13283"/>
                    <a:pt x="10244" y="7265"/>
                  </a:cubicBezTo>
                  <a:cubicBezTo>
                    <a:pt x="17478" y="1246"/>
                    <a:pt x="27539" y="0"/>
                    <a:pt x="36020" y="4104"/>
                  </a:cubicBezTo>
                  <a:cubicBezTo>
                    <a:pt x="44470" y="8207"/>
                    <a:pt x="49759" y="16900"/>
                    <a:pt x="49515" y="26292"/>
                  </a:cubicBezTo>
                  <a:cubicBezTo>
                    <a:pt x="49242" y="35685"/>
                    <a:pt x="43527" y="44074"/>
                    <a:pt x="34865" y="47721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4698907" y="2538813"/>
              <a:ext cx="8849" cy="4030"/>
            </a:xfrm>
            <a:custGeom>
              <a:avLst/>
              <a:gdLst/>
              <a:ahLst/>
              <a:cxnLst/>
              <a:rect l="l" t="t" r="r" b="b"/>
              <a:pathLst>
                <a:path w="336" h="153" fill="none" extrusionOk="0">
                  <a:moveTo>
                    <a:pt x="335" y="1"/>
                  </a:moveTo>
                  <a:lnTo>
                    <a:pt x="1" y="153"/>
                  </a:lnTo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5000716" y="2009307"/>
              <a:ext cx="30472" cy="24836"/>
            </a:xfrm>
            <a:custGeom>
              <a:avLst/>
              <a:gdLst/>
              <a:ahLst/>
              <a:cxnLst/>
              <a:rect l="l" t="t" r="r" b="b"/>
              <a:pathLst>
                <a:path w="1157" h="943" extrusionOk="0">
                  <a:moveTo>
                    <a:pt x="568" y="0"/>
                  </a:moveTo>
                  <a:cubicBezTo>
                    <a:pt x="251" y="0"/>
                    <a:pt x="1" y="347"/>
                    <a:pt x="153" y="652"/>
                  </a:cubicBezTo>
                  <a:cubicBezTo>
                    <a:pt x="220" y="830"/>
                    <a:pt x="401" y="942"/>
                    <a:pt x="588" y="942"/>
                  </a:cubicBezTo>
                  <a:cubicBezTo>
                    <a:pt x="657" y="942"/>
                    <a:pt x="726" y="927"/>
                    <a:pt x="791" y="895"/>
                  </a:cubicBezTo>
                  <a:cubicBezTo>
                    <a:pt x="1156" y="743"/>
                    <a:pt x="1156" y="196"/>
                    <a:pt x="761" y="44"/>
                  </a:cubicBezTo>
                  <a:cubicBezTo>
                    <a:pt x="696" y="14"/>
                    <a:pt x="631" y="0"/>
                    <a:pt x="568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4052858" y="2347491"/>
              <a:ext cx="36846" cy="40849"/>
            </a:xfrm>
            <a:custGeom>
              <a:avLst/>
              <a:gdLst/>
              <a:ahLst/>
              <a:cxnLst/>
              <a:rect l="l" t="t" r="r" b="b"/>
              <a:pathLst>
                <a:path w="1399" h="1551" fill="none" extrusionOk="0">
                  <a:moveTo>
                    <a:pt x="335" y="1064"/>
                  </a:moveTo>
                  <a:cubicBezTo>
                    <a:pt x="1" y="456"/>
                    <a:pt x="973" y="0"/>
                    <a:pt x="1216" y="669"/>
                  </a:cubicBezTo>
                  <a:cubicBezTo>
                    <a:pt x="1399" y="1216"/>
                    <a:pt x="608" y="1550"/>
                    <a:pt x="335" y="1064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4983432" y="656367"/>
              <a:ext cx="46362" cy="20278"/>
            </a:xfrm>
            <a:custGeom>
              <a:avLst/>
              <a:gdLst/>
              <a:ahLst/>
              <a:cxnLst/>
              <a:rect l="l" t="t" r="r" b="b"/>
              <a:pathLst>
                <a:path w="974" h="426" extrusionOk="0">
                  <a:moveTo>
                    <a:pt x="973" y="426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9"/>
            <p:cNvSpPr/>
            <p:nvPr/>
          </p:nvSpPr>
          <p:spPr>
            <a:xfrm>
              <a:off x="3735825" y="2808242"/>
              <a:ext cx="1647569" cy="26"/>
            </a:xfrm>
            <a:custGeom>
              <a:avLst/>
              <a:gdLst/>
              <a:ahLst/>
              <a:cxnLst/>
              <a:rect l="l" t="t" r="r" b="b"/>
              <a:pathLst>
                <a:path w="62556" h="1" fill="none" extrusionOk="0">
                  <a:moveTo>
                    <a:pt x="1" y="0"/>
                  </a:moveTo>
                  <a:lnTo>
                    <a:pt x="62555" y="0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9"/>
            <p:cNvSpPr/>
            <p:nvPr/>
          </p:nvSpPr>
          <p:spPr>
            <a:xfrm>
              <a:off x="3855927" y="2162543"/>
              <a:ext cx="68056" cy="48066"/>
            </a:xfrm>
            <a:custGeom>
              <a:avLst/>
              <a:gdLst/>
              <a:ahLst/>
              <a:cxnLst/>
              <a:rect l="l" t="t" r="r" b="b"/>
              <a:pathLst>
                <a:path w="2584" h="1825" fill="none" extrusionOk="0">
                  <a:moveTo>
                    <a:pt x="0" y="761"/>
                  </a:moveTo>
                  <a:lnTo>
                    <a:pt x="1885" y="1825"/>
                  </a:lnTo>
                  <a:lnTo>
                    <a:pt x="2584" y="1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5096007" y="1925577"/>
              <a:ext cx="190552" cy="296192"/>
            </a:xfrm>
            <a:custGeom>
              <a:avLst/>
              <a:gdLst/>
              <a:ahLst/>
              <a:cxnLst/>
              <a:rect l="l" t="t" r="r" b="b"/>
              <a:pathLst>
                <a:path w="7235" h="11246" extrusionOk="0">
                  <a:moveTo>
                    <a:pt x="5228" y="1"/>
                  </a:moveTo>
                  <a:lnTo>
                    <a:pt x="3556" y="3831"/>
                  </a:lnTo>
                  <a:cubicBezTo>
                    <a:pt x="2766" y="3922"/>
                    <a:pt x="2097" y="4408"/>
                    <a:pt x="1793" y="5138"/>
                  </a:cubicBezTo>
                  <a:lnTo>
                    <a:pt x="152" y="9119"/>
                  </a:lnTo>
                  <a:cubicBezTo>
                    <a:pt x="0" y="9454"/>
                    <a:pt x="152" y="9849"/>
                    <a:pt x="486" y="10001"/>
                  </a:cubicBezTo>
                  <a:lnTo>
                    <a:pt x="3283" y="11186"/>
                  </a:lnTo>
                  <a:cubicBezTo>
                    <a:pt x="3371" y="11226"/>
                    <a:pt x="3461" y="11245"/>
                    <a:pt x="3549" y="11245"/>
                  </a:cubicBezTo>
                  <a:cubicBezTo>
                    <a:pt x="3795" y="11245"/>
                    <a:pt x="4022" y="11098"/>
                    <a:pt x="4134" y="10852"/>
                  </a:cubicBezTo>
                  <a:lnTo>
                    <a:pt x="5806" y="6870"/>
                  </a:lnTo>
                  <a:cubicBezTo>
                    <a:pt x="6110" y="6141"/>
                    <a:pt x="6018" y="5320"/>
                    <a:pt x="5563" y="4712"/>
                  </a:cubicBezTo>
                  <a:lnTo>
                    <a:pt x="7234" y="882"/>
                  </a:lnTo>
                  <a:lnTo>
                    <a:pt x="5228" y="1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5226487" y="1915832"/>
              <a:ext cx="67266" cy="42746"/>
            </a:xfrm>
            <a:custGeom>
              <a:avLst/>
              <a:gdLst/>
              <a:ahLst/>
              <a:cxnLst/>
              <a:rect l="l" t="t" r="r" b="b"/>
              <a:pathLst>
                <a:path w="2554" h="1623" extrusionOk="0">
                  <a:moveTo>
                    <a:pt x="459" y="1"/>
                  </a:moveTo>
                  <a:cubicBezTo>
                    <a:pt x="323" y="1"/>
                    <a:pt x="197" y="85"/>
                    <a:pt x="153" y="219"/>
                  </a:cubicBezTo>
                  <a:lnTo>
                    <a:pt x="61" y="401"/>
                  </a:lnTo>
                  <a:cubicBezTo>
                    <a:pt x="1" y="584"/>
                    <a:pt x="61" y="766"/>
                    <a:pt x="244" y="857"/>
                  </a:cubicBezTo>
                  <a:lnTo>
                    <a:pt x="1946" y="1587"/>
                  </a:lnTo>
                  <a:cubicBezTo>
                    <a:pt x="1996" y="1612"/>
                    <a:pt x="2049" y="1623"/>
                    <a:pt x="2100" y="1623"/>
                  </a:cubicBezTo>
                  <a:cubicBezTo>
                    <a:pt x="2234" y="1623"/>
                    <a:pt x="2358" y="1545"/>
                    <a:pt x="2402" y="1435"/>
                  </a:cubicBezTo>
                  <a:lnTo>
                    <a:pt x="2493" y="1222"/>
                  </a:lnTo>
                  <a:cubicBezTo>
                    <a:pt x="2554" y="1039"/>
                    <a:pt x="2493" y="857"/>
                    <a:pt x="2311" y="766"/>
                  </a:cubicBezTo>
                  <a:lnTo>
                    <a:pt x="609" y="36"/>
                  </a:lnTo>
                  <a:cubicBezTo>
                    <a:pt x="560" y="12"/>
                    <a:pt x="509" y="1"/>
                    <a:pt x="459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9"/>
            <p:cNvSpPr/>
            <p:nvPr/>
          </p:nvSpPr>
          <p:spPr>
            <a:xfrm>
              <a:off x="5110572" y="2055031"/>
              <a:ext cx="94499" cy="116912"/>
            </a:xfrm>
            <a:custGeom>
              <a:avLst/>
              <a:gdLst/>
              <a:ahLst/>
              <a:cxnLst/>
              <a:rect l="l" t="t" r="r" b="b"/>
              <a:pathLst>
                <a:path w="3588" h="4439" extrusionOk="0">
                  <a:moveTo>
                    <a:pt x="1581" y="1"/>
                  </a:moveTo>
                  <a:lnTo>
                    <a:pt x="1" y="3527"/>
                  </a:lnTo>
                  <a:lnTo>
                    <a:pt x="2007" y="4439"/>
                  </a:lnTo>
                  <a:lnTo>
                    <a:pt x="3588" y="913"/>
                  </a:lnTo>
                  <a:lnTo>
                    <a:pt x="1581" y="1"/>
                  </a:ln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9"/>
            <p:cNvSpPr/>
            <p:nvPr/>
          </p:nvSpPr>
          <p:spPr>
            <a:xfrm>
              <a:off x="4976722" y="174945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4896654" y="1343579"/>
              <a:ext cx="440337" cy="348261"/>
            </a:xfrm>
            <a:custGeom>
              <a:avLst/>
              <a:gdLst/>
              <a:ahLst/>
              <a:cxnLst/>
              <a:rect l="l" t="t" r="r" b="b"/>
              <a:pathLst>
                <a:path w="16719" h="13223" fill="none" extrusionOk="0">
                  <a:moveTo>
                    <a:pt x="1" y="0"/>
                  </a:moveTo>
                  <a:cubicBezTo>
                    <a:pt x="1" y="0"/>
                    <a:pt x="13162" y="2189"/>
                    <a:pt x="16718" y="13222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4168140" y="1716635"/>
              <a:ext cx="887021" cy="1091979"/>
            </a:xfrm>
            <a:custGeom>
              <a:avLst/>
              <a:gdLst/>
              <a:ahLst/>
              <a:cxnLst/>
              <a:rect l="l" t="t" r="r" b="b"/>
              <a:pathLst>
                <a:path w="33679" h="41461" extrusionOk="0">
                  <a:moveTo>
                    <a:pt x="8025" y="1"/>
                  </a:moveTo>
                  <a:cubicBezTo>
                    <a:pt x="5654" y="1"/>
                    <a:pt x="3709" y="2037"/>
                    <a:pt x="3709" y="4560"/>
                  </a:cubicBezTo>
                  <a:lnTo>
                    <a:pt x="0" y="41308"/>
                  </a:lnTo>
                  <a:lnTo>
                    <a:pt x="33679" y="41460"/>
                  </a:lnTo>
                  <a:lnTo>
                    <a:pt x="29180" y="4560"/>
                  </a:lnTo>
                  <a:cubicBezTo>
                    <a:pt x="29180" y="2037"/>
                    <a:pt x="27265" y="1"/>
                    <a:pt x="24895" y="1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9"/>
            <p:cNvSpPr/>
            <p:nvPr/>
          </p:nvSpPr>
          <p:spPr>
            <a:xfrm>
              <a:off x="4481959" y="1842533"/>
              <a:ext cx="258608" cy="235773"/>
            </a:xfrm>
            <a:custGeom>
              <a:avLst/>
              <a:gdLst/>
              <a:ahLst/>
              <a:cxnLst/>
              <a:rect l="l" t="t" r="r" b="b"/>
              <a:pathLst>
                <a:path w="9819" h="8952" extrusionOk="0">
                  <a:moveTo>
                    <a:pt x="4913" y="0"/>
                  </a:moveTo>
                  <a:cubicBezTo>
                    <a:pt x="3770" y="0"/>
                    <a:pt x="2630" y="433"/>
                    <a:pt x="1764" y="1300"/>
                  </a:cubicBezTo>
                  <a:cubicBezTo>
                    <a:pt x="1" y="3063"/>
                    <a:pt x="1" y="5889"/>
                    <a:pt x="1764" y="7652"/>
                  </a:cubicBezTo>
                  <a:cubicBezTo>
                    <a:pt x="2630" y="8519"/>
                    <a:pt x="3770" y="8952"/>
                    <a:pt x="4913" y="8952"/>
                  </a:cubicBezTo>
                  <a:cubicBezTo>
                    <a:pt x="6057" y="8952"/>
                    <a:pt x="7204" y="8519"/>
                    <a:pt x="8086" y="7652"/>
                  </a:cubicBezTo>
                  <a:cubicBezTo>
                    <a:pt x="9818" y="5889"/>
                    <a:pt x="9818" y="3063"/>
                    <a:pt x="8086" y="1300"/>
                  </a:cubicBezTo>
                  <a:cubicBezTo>
                    <a:pt x="7204" y="433"/>
                    <a:pt x="6057" y="0"/>
                    <a:pt x="4913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9"/>
            <p:cNvSpPr/>
            <p:nvPr/>
          </p:nvSpPr>
          <p:spPr>
            <a:xfrm>
              <a:off x="4534810" y="1883928"/>
              <a:ext cx="100899" cy="110486"/>
            </a:xfrm>
            <a:custGeom>
              <a:avLst/>
              <a:gdLst/>
              <a:ahLst/>
              <a:cxnLst/>
              <a:rect l="l" t="t" r="r" b="b"/>
              <a:pathLst>
                <a:path w="3831" h="4195" fill="none" extrusionOk="0">
                  <a:moveTo>
                    <a:pt x="1" y="4195"/>
                  </a:moveTo>
                  <a:cubicBezTo>
                    <a:pt x="1" y="1885"/>
                    <a:pt x="1703" y="0"/>
                    <a:pt x="3831" y="0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9"/>
            <p:cNvSpPr/>
            <p:nvPr/>
          </p:nvSpPr>
          <p:spPr>
            <a:xfrm>
              <a:off x="4619655" y="2486795"/>
              <a:ext cx="137719" cy="70453"/>
            </a:xfrm>
            <a:custGeom>
              <a:avLst/>
              <a:gdLst/>
              <a:ahLst/>
              <a:cxnLst/>
              <a:rect l="l" t="t" r="r" b="b"/>
              <a:pathLst>
                <a:path w="5229" h="2675" extrusionOk="0">
                  <a:moveTo>
                    <a:pt x="5229" y="0"/>
                  </a:moveTo>
                  <a:lnTo>
                    <a:pt x="1" y="61"/>
                  </a:lnTo>
                  <a:lnTo>
                    <a:pt x="1" y="2584"/>
                  </a:lnTo>
                  <a:lnTo>
                    <a:pt x="4378" y="2675"/>
                  </a:lnTo>
                  <a:lnTo>
                    <a:pt x="5229" y="0"/>
                  </a:ln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4665299" y="2388316"/>
              <a:ext cx="121706" cy="168929"/>
            </a:xfrm>
            <a:custGeom>
              <a:avLst/>
              <a:gdLst/>
              <a:ahLst/>
              <a:cxnLst/>
              <a:rect l="l" t="t" r="r" b="b"/>
              <a:pathLst>
                <a:path w="4621" h="6414" extrusionOk="0">
                  <a:moveTo>
                    <a:pt x="821" y="0"/>
                  </a:moveTo>
                  <a:lnTo>
                    <a:pt x="0" y="3040"/>
                  </a:lnTo>
                  <a:lnTo>
                    <a:pt x="730" y="2645"/>
                  </a:lnTo>
                  <a:lnTo>
                    <a:pt x="2645" y="6414"/>
                  </a:lnTo>
                  <a:lnTo>
                    <a:pt x="4620" y="4560"/>
                  </a:lnTo>
                  <a:lnTo>
                    <a:pt x="3040" y="1429"/>
                  </a:lnTo>
                  <a:lnTo>
                    <a:pt x="3769" y="1064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chemeClr val="accent3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4465946" y="2486795"/>
              <a:ext cx="136929" cy="70453"/>
            </a:xfrm>
            <a:custGeom>
              <a:avLst/>
              <a:gdLst/>
              <a:ahLst/>
              <a:cxnLst/>
              <a:rect l="l" t="t" r="r" b="b"/>
              <a:pathLst>
                <a:path w="5199" h="2675" extrusionOk="0">
                  <a:moveTo>
                    <a:pt x="1" y="0"/>
                  </a:moveTo>
                  <a:lnTo>
                    <a:pt x="852" y="2675"/>
                  </a:lnTo>
                  <a:lnTo>
                    <a:pt x="5198" y="2584"/>
                  </a:lnTo>
                  <a:lnTo>
                    <a:pt x="5198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9"/>
            <p:cNvSpPr/>
            <p:nvPr/>
          </p:nvSpPr>
          <p:spPr>
            <a:xfrm>
              <a:off x="4435525" y="2388316"/>
              <a:ext cx="121706" cy="168929"/>
            </a:xfrm>
            <a:custGeom>
              <a:avLst/>
              <a:gdLst/>
              <a:ahLst/>
              <a:cxnLst/>
              <a:rect l="l" t="t" r="r" b="b"/>
              <a:pathLst>
                <a:path w="4621" h="6414" extrusionOk="0">
                  <a:moveTo>
                    <a:pt x="3831" y="0"/>
                  </a:moveTo>
                  <a:lnTo>
                    <a:pt x="882" y="1064"/>
                  </a:lnTo>
                  <a:lnTo>
                    <a:pt x="1612" y="1429"/>
                  </a:lnTo>
                  <a:lnTo>
                    <a:pt x="1" y="4560"/>
                  </a:lnTo>
                  <a:lnTo>
                    <a:pt x="2007" y="6414"/>
                  </a:lnTo>
                  <a:lnTo>
                    <a:pt x="3891" y="2645"/>
                  </a:lnTo>
                  <a:lnTo>
                    <a:pt x="4621" y="3040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accent3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9"/>
            <p:cNvSpPr/>
            <p:nvPr/>
          </p:nvSpPr>
          <p:spPr>
            <a:xfrm>
              <a:off x="4580438" y="2238609"/>
              <a:ext cx="135322" cy="132925"/>
            </a:xfrm>
            <a:custGeom>
              <a:avLst/>
              <a:gdLst/>
              <a:ahLst/>
              <a:cxnLst/>
              <a:rect l="l" t="t" r="r" b="b"/>
              <a:pathLst>
                <a:path w="5138" h="5047" extrusionOk="0">
                  <a:moveTo>
                    <a:pt x="2675" y="0"/>
                  </a:moveTo>
                  <a:lnTo>
                    <a:pt x="0" y="882"/>
                  </a:lnTo>
                  <a:lnTo>
                    <a:pt x="3131" y="5046"/>
                  </a:lnTo>
                  <a:lnTo>
                    <a:pt x="5137" y="3557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4519597" y="2224201"/>
              <a:ext cx="131319" cy="152916"/>
            </a:xfrm>
            <a:custGeom>
              <a:avLst/>
              <a:gdLst/>
              <a:ahLst/>
              <a:cxnLst/>
              <a:rect l="l" t="t" r="r" b="b"/>
              <a:pathLst>
                <a:path w="4986" h="5806" extrusionOk="0">
                  <a:moveTo>
                    <a:pt x="2310" y="0"/>
                  </a:moveTo>
                  <a:lnTo>
                    <a:pt x="730" y="3161"/>
                  </a:lnTo>
                  <a:lnTo>
                    <a:pt x="0" y="2797"/>
                  </a:lnTo>
                  <a:lnTo>
                    <a:pt x="882" y="5806"/>
                  </a:lnTo>
                  <a:lnTo>
                    <a:pt x="3800" y="4651"/>
                  </a:lnTo>
                  <a:lnTo>
                    <a:pt x="3070" y="4286"/>
                  </a:lnTo>
                  <a:lnTo>
                    <a:pt x="4985" y="547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chemeClr val="accent3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9"/>
            <p:cNvSpPr/>
            <p:nvPr/>
          </p:nvSpPr>
          <p:spPr>
            <a:xfrm>
              <a:off x="4168140" y="1716635"/>
              <a:ext cx="887021" cy="1091979"/>
            </a:xfrm>
            <a:custGeom>
              <a:avLst/>
              <a:gdLst/>
              <a:ahLst/>
              <a:cxnLst/>
              <a:rect l="l" t="t" r="r" b="b"/>
              <a:pathLst>
                <a:path w="33679" h="41461" fill="none" extrusionOk="0">
                  <a:moveTo>
                    <a:pt x="33679" y="41460"/>
                  </a:moveTo>
                  <a:lnTo>
                    <a:pt x="0" y="41308"/>
                  </a:lnTo>
                  <a:lnTo>
                    <a:pt x="3709" y="4560"/>
                  </a:lnTo>
                  <a:cubicBezTo>
                    <a:pt x="3709" y="2037"/>
                    <a:pt x="5654" y="1"/>
                    <a:pt x="8025" y="1"/>
                  </a:cubicBezTo>
                  <a:lnTo>
                    <a:pt x="24895" y="1"/>
                  </a:lnTo>
                  <a:cubicBezTo>
                    <a:pt x="27265" y="1"/>
                    <a:pt x="29180" y="2037"/>
                    <a:pt x="29180" y="4560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9"/>
            <p:cNvSpPr/>
            <p:nvPr/>
          </p:nvSpPr>
          <p:spPr>
            <a:xfrm>
              <a:off x="5180052" y="2607661"/>
              <a:ext cx="28049" cy="136139"/>
            </a:xfrm>
            <a:custGeom>
              <a:avLst/>
              <a:gdLst/>
              <a:ahLst/>
              <a:cxnLst/>
              <a:rect l="l" t="t" r="r" b="b"/>
              <a:pathLst>
                <a:path w="1065" h="5169" extrusionOk="0">
                  <a:moveTo>
                    <a:pt x="1" y="1"/>
                  </a:moveTo>
                  <a:lnTo>
                    <a:pt x="1065" y="5168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5180052" y="2607661"/>
              <a:ext cx="28049" cy="136139"/>
            </a:xfrm>
            <a:custGeom>
              <a:avLst/>
              <a:gdLst/>
              <a:ahLst/>
              <a:cxnLst/>
              <a:rect l="l" t="t" r="r" b="b"/>
              <a:pathLst>
                <a:path w="1065" h="5169" fill="none" extrusionOk="0">
                  <a:moveTo>
                    <a:pt x="1" y="1"/>
                  </a:moveTo>
                  <a:lnTo>
                    <a:pt x="1065" y="5168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5176866" y="2738168"/>
              <a:ext cx="63263" cy="12826"/>
            </a:xfrm>
            <a:custGeom>
              <a:avLst/>
              <a:gdLst/>
              <a:ahLst/>
              <a:cxnLst/>
              <a:rect l="l" t="t" r="r" b="b"/>
              <a:pathLst>
                <a:path w="2402" h="487" extrusionOk="0">
                  <a:moveTo>
                    <a:pt x="0" y="487"/>
                  </a:moveTo>
                  <a:lnTo>
                    <a:pt x="2401" y="0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9"/>
            <p:cNvSpPr/>
            <p:nvPr/>
          </p:nvSpPr>
          <p:spPr>
            <a:xfrm>
              <a:off x="5176866" y="2738168"/>
              <a:ext cx="63263" cy="12826"/>
            </a:xfrm>
            <a:custGeom>
              <a:avLst/>
              <a:gdLst/>
              <a:ahLst/>
              <a:cxnLst/>
              <a:rect l="l" t="t" r="r" b="b"/>
              <a:pathLst>
                <a:path w="2402" h="487" fill="none" extrusionOk="0">
                  <a:moveTo>
                    <a:pt x="0" y="487"/>
                  </a:moveTo>
                  <a:lnTo>
                    <a:pt x="2401" y="0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9"/>
            <p:cNvSpPr/>
            <p:nvPr/>
          </p:nvSpPr>
          <p:spPr>
            <a:xfrm>
              <a:off x="5108018" y="2531622"/>
              <a:ext cx="138509" cy="133268"/>
            </a:xfrm>
            <a:custGeom>
              <a:avLst/>
              <a:gdLst/>
              <a:ahLst/>
              <a:cxnLst/>
              <a:rect l="l" t="t" r="r" b="b"/>
              <a:pathLst>
                <a:path w="5259" h="5060" extrusionOk="0">
                  <a:moveTo>
                    <a:pt x="4529" y="0"/>
                  </a:moveTo>
                  <a:lnTo>
                    <a:pt x="0" y="912"/>
                  </a:lnTo>
                  <a:lnTo>
                    <a:pt x="456" y="3222"/>
                  </a:lnTo>
                  <a:cubicBezTo>
                    <a:pt x="670" y="4317"/>
                    <a:pt x="1657" y="5059"/>
                    <a:pt x="2738" y="5059"/>
                  </a:cubicBezTo>
                  <a:cubicBezTo>
                    <a:pt x="2888" y="5059"/>
                    <a:pt x="3040" y="5045"/>
                    <a:pt x="3192" y="5015"/>
                  </a:cubicBezTo>
                  <a:cubicBezTo>
                    <a:pt x="4438" y="4772"/>
                    <a:pt x="5258" y="3556"/>
                    <a:pt x="5015" y="2280"/>
                  </a:cubicBezTo>
                  <a:lnTo>
                    <a:pt x="4529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9"/>
            <p:cNvSpPr/>
            <p:nvPr/>
          </p:nvSpPr>
          <p:spPr>
            <a:xfrm>
              <a:off x="5117605" y="2369905"/>
              <a:ext cx="78486" cy="114489"/>
            </a:xfrm>
            <a:custGeom>
              <a:avLst/>
              <a:gdLst/>
              <a:ahLst/>
              <a:cxnLst/>
              <a:rect l="l" t="t" r="r" b="b"/>
              <a:pathLst>
                <a:path w="2980" h="4347" extrusionOk="0">
                  <a:moveTo>
                    <a:pt x="2980" y="0"/>
                  </a:moveTo>
                  <a:lnTo>
                    <a:pt x="1" y="4347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9"/>
            <p:cNvSpPr/>
            <p:nvPr/>
          </p:nvSpPr>
          <p:spPr>
            <a:xfrm>
              <a:off x="5117605" y="2369905"/>
              <a:ext cx="78486" cy="114489"/>
            </a:xfrm>
            <a:custGeom>
              <a:avLst/>
              <a:gdLst/>
              <a:ahLst/>
              <a:cxnLst/>
              <a:rect l="l" t="t" r="r" b="b"/>
              <a:pathLst>
                <a:path w="2980" h="4347" fill="none" extrusionOk="0">
                  <a:moveTo>
                    <a:pt x="2980" y="0"/>
                  </a:moveTo>
                  <a:lnTo>
                    <a:pt x="1" y="4347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5090397" y="2467568"/>
              <a:ext cx="53649" cy="36056"/>
            </a:xfrm>
            <a:custGeom>
              <a:avLst/>
              <a:gdLst/>
              <a:ahLst/>
              <a:cxnLst/>
              <a:rect l="l" t="t" r="r" b="b"/>
              <a:pathLst>
                <a:path w="2037" h="1369" extrusionOk="0">
                  <a:moveTo>
                    <a:pt x="0" y="1"/>
                  </a:moveTo>
                  <a:lnTo>
                    <a:pt x="2037" y="1368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5090397" y="2467568"/>
              <a:ext cx="53649" cy="36056"/>
            </a:xfrm>
            <a:custGeom>
              <a:avLst/>
              <a:gdLst/>
              <a:ahLst/>
              <a:cxnLst/>
              <a:rect l="l" t="t" r="r" b="b"/>
              <a:pathLst>
                <a:path w="2037" h="1369" fill="none" extrusionOk="0">
                  <a:moveTo>
                    <a:pt x="0" y="1"/>
                  </a:moveTo>
                  <a:lnTo>
                    <a:pt x="2037" y="1368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5136015" y="2288730"/>
              <a:ext cx="141722" cy="135691"/>
            </a:xfrm>
            <a:custGeom>
              <a:avLst/>
              <a:gdLst/>
              <a:ahLst/>
              <a:cxnLst/>
              <a:rect l="l" t="t" r="r" b="b"/>
              <a:pathLst>
                <a:path w="5381" h="5152" extrusionOk="0">
                  <a:moveTo>
                    <a:pt x="2024" y="1"/>
                  </a:moveTo>
                  <a:cubicBezTo>
                    <a:pt x="1833" y="1"/>
                    <a:pt x="1644" y="109"/>
                    <a:pt x="1581" y="316"/>
                  </a:cubicBezTo>
                  <a:lnTo>
                    <a:pt x="1004" y="2018"/>
                  </a:lnTo>
                  <a:cubicBezTo>
                    <a:pt x="274" y="3082"/>
                    <a:pt x="1" y="4177"/>
                    <a:pt x="1065" y="4906"/>
                  </a:cubicBezTo>
                  <a:cubicBezTo>
                    <a:pt x="1317" y="5077"/>
                    <a:pt x="1580" y="5151"/>
                    <a:pt x="1844" y="5151"/>
                  </a:cubicBezTo>
                  <a:cubicBezTo>
                    <a:pt x="2662" y="5151"/>
                    <a:pt x="3492" y="4434"/>
                    <a:pt x="4044" y="3629"/>
                  </a:cubicBezTo>
                  <a:lnTo>
                    <a:pt x="5107" y="2748"/>
                  </a:lnTo>
                  <a:cubicBezTo>
                    <a:pt x="5381" y="2535"/>
                    <a:pt x="5351" y="2170"/>
                    <a:pt x="5077" y="1988"/>
                  </a:cubicBezTo>
                  <a:lnTo>
                    <a:pt x="2281" y="73"/>
                  </a:lnTo>
                  <a:cubicBezTo>
                    <a:pt x="2203" y="25"/>
                    <a:pt x="2113" y="1"/>
                    <a:pt x="2024" y="1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3897542" y="2455136"/>
              <a:ext cx="322661" cy="427484"/>
            </a:xfrm>
            <a:custGeom>
              <a:avLst/>
              <a:gdLst/>
              <a:ahLst/>
              <a:cxnLst/>
              <a:rect l="l" t="t" r="r" b="b"/>
              <a:pathLst>
                <a:path w="12251" h="16231" extrusionOk="0">
                  <a:moveTo>
                    <a:pt x="5702" y="0"/>
                  </a:moveTo>
                  <a:cubicBezTo>
                    <a:pt x="4941" y="0"/>
                    <a:pt x="4276" y="549"/>
                    <a:pt x="4165" y="1324"/>
                  </a:cubicBezTo>
                  <a:cubicBezTo>
                    <a:pt x="4104" y="1567"/>
                    <a:pt x="4135" y="1840"/>
                    <a:pt x="4226" y="2084"/>
                  </a:cubicBezTo>
                  <a:cubicBezTo>
                    <a:pt x="2706" y="2296"/>
                    <a:pt x="1490" y="3482"/>
                    <a:pt x="1277" y="5001"/>
                  </a:cubicBezTo>
                  <a:lnTo>
                    <a:pt x="274" y="11689"/>
                  </a:lnTo>
                  <a:cubicBezTo>
                    <a:pt x="1" y="13573"/>
                    <a:pt x="1277" y="15306"/>
                    <a:pt x="3192" y="15610"/>
                  </a:cubicBezTo>
                  <a:lnTo>
                    <a:pt x="7083" y="16187"/>
                  </a:lnTo>
                  <a:cubicBezTo>
                    <a:pt x="7266" y="16217"/>
                    <a:pt x="7449" y="16231"/>
                    <a:pt x="7629" y="16231"/>
                  </a:cubicBezTo>
                  <a:cubicBezTo>
                    <a:pt x="9297" y="16231"/>
                    <a:pt x="10760" y="15000"/>
                    <a:pt x="11034" y="13299"/>
                  </a:cubicBezTo>
                  <a:lnTo>
                    <a:pt x="12037" y="6612"/>
                  </a:lnTo>
                  <a:cubicBezTo>
                    <a:pt x="12250" y="5184"/>
                    <a:pt x="11551" y="3755"/>
                    <a:pt x="10274" y="3056"/>
                  </a:cubicBezTo>
                  <a:cubicBezTo>
                    <a:pt x="10457" y="2843"/>
                    <a:pt x="10578" y="2570"/>
                    <a:pt x="10639" y="2296"/>
                  </a:cubicBezTo>
                  <a:cubicBezTo>
                    <a:pt x="10761" y="1476"/>
                    <a:pt x="10183" y="685"/>
                    <a:pt x="9332" y="564"/>
                  </a:cubicBezTo>
                  <a:lnTo>
                    <a:pt x="5928" y="17"/>
                  </a:lnTo>
                  <a:cubicBezTo>
                    <a:pt x="5852" y="6"/>
                    <a:pt x="577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9"/>
            <p:cNvSpPr/>
            <p:nvPr/>
          </p:nvSpPr>
          <p:spPr>
            <a:xfrm>
              <a:off x="3947189" y="2587644"/>
              <a:ext cx="221762" cy="221788"/>
            </a:xfrm>
            <a:custGeom>
              <a:avLst/>
              <a:gdLst/>
              <a:ahLst/>
              <a:cxnLst/>
              <a:rect l="l" t="t" r="r" b="b"/>
              <a:pathLst>
                <a:path w="8420" h="8421" extrusionOk="0">
                  <a:moveTo>
                    <a:pt x="1307" y="1"/>
                  </a:moveTo>
                  <a:lnTo>
                    <a:pt x="0" y="7113"/>
                  </a:lnTo>
                  <a:lnTo>
                    <a:pt x="7082" y="8420"/>
                  </a:lnTo>
                  <a:lnTo>
                    <a:pt x="8420" y="1338"/>
                  </a:lnTo>
                  <a:lnTo>
                    <a:pt x="1307" y="1"/>
                  </a:lnTo>
                  <a:close/>
                </a:path>
              </a:pathLst>
            </a:custGeom>
            <a:solidFill>
              <a:schemeClr val="accent4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9"/>
            <p:cNvSpPr/>
            <p:nvPr/>
          </p:nvSpPr>
          <p:spPr>
            <a:xfrm>
              <a:off x="4098502" y="2526012"/>
              <a:ext cx="69663" cy="9640"/>
            </a:xfrm>
            <a:custGeom>
              <a:avLst/>
              <a:gdLst/>
              <a:ahLst/>
              <a:cxnLst/>
              <a:rect l="l" t="t" r="r" b="b"/>
              <a:pathLst>
                <a:path w="2645" h="366" extrusionOk="0">
                  <a:moveTo>
                    <a:pt x="0" y="0"/>
                  </a:moveTo>
                  <a:lnTo>
                    <a:pt x="2644" y="365"/>
                  </a:lnTo>
                </a:path>
              </a:pathLst>
            </a:custGeom>
            <a:solidFill>
              <a:srgbClr val="1DD1A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4098502" y="2526012"/>
              <a:ext cx="69663" cy="9640"/>
            </a:xfrm>
            <a:custGeom>
              <a:avLst/>
              <a:gdLst/>
              <a:ahLst/>
              <a:cxnLst/>
              <a:rect l="l" t="t" r="r" b="b"/>
              <a:pathLst>
                <a:path w="2645" h="366" fill="none" extrusionOk="0">
                  <a:moveTo>
                    <a:pt x="0" y="0"/>
                  </a:moveTo>
                  <a:lnTo>
                    <a:pt x="2644" y="365"/>
                  </a:ln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3987223" y="1912777"/>
              <a:ext cx="170535" cy="370384"/>
            </a:xfrm>
            <a:custGeom>
              <a:avLst/>
              <a:gdLst/>
              <a:ahLst/>
              <a:cxnLst/>
              <a:rect l="l" t="t" r="r" b="b"/>
              <a:pathLst>
                <a:path w="6475" h="14063" extrusionOk="0">
                  <a:moveTo>
                    <a:pt x="2249" y="0"/>
                  </a:moveTo>
                  <a:lnTo>
                    <a:pt x="0" y="548"/>
                  </a:lnTo>
                  <a:lnTo>
                    <a:pt x="1034" y="4864"/>
                  </a:lnTo>
                  <a:cubicBezTo>
                    <a:pt x="426" y="5411"/>
                    <a:pt x="182" y="6262"/>
                    <a:pt x="365" y="7052"/>
                  </a:cubicBezTo>
                  <a:lnTo>
                    <a:pt x="1885" y="13526"/>
                  </a:lnTo>
                  <a:cubicBezTo>
                    <a:pt x="1963" y="13839"/>
                    <a:pt x="2264" y="14062"/>
                    <a:pt x="2578" y="14062"/>
                  </a:cubicBezTo>
                  <a:cubicBezTo>
                    <a:pt x="2631" y="14062"/>
                    <a:pt x="2684" y="14056"/>
                    <a:pt x="2736" y="14043"/>
                  </a:cubicBezTo>
                  <a:lnTo>
                    <a:pt x="5866" y="13283"/>
                  </a:lnTo>
                  <a:cubicBezTo>
                    <a:pt x="6231" y="13192"/>
                    <a:pt x="6474" y="12827"/>
                    <a:pt x="6383" y="12432"/>
                  </a:cubicBezTo>
                  <a:lnTo>
                    <a:pt x="4863" y="5988"/>
                  </a:lnTo>
                  <a:cubicBezTo>
                    <a:pt x="4681" y="5168"/>
                    <a:pt x="4073" y="4560"/>
                    <a:pt x="3283" y="4317"/>
                  </a:cubicBezTo>
                  <a:lnTo>
                    <a:pt x="2249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3980006" y="1901162"/>
              <a:ext cx="72876" cy="37373"/>
            </a:xfrm>
            <a:custGeom>
              <a:avLst/>
              <a:gdLst/>
              <a:ahLst/>
              <a:cxnLst/>
              <a:rect l="l" t="t" r="r" b="b"/>
              <a:pathLst>
                <a:path w="2767" h="1419" extrusionOk="0">
                  <a:moveTo>
                    <a:pt x="2348" y="0"/>
                  </a:moveTo>
                  <a:cubicBezTo>
                    <a:pt x="2315" y="0"/>
                    <a:pt x="2282" y="5"/>
                    <a:pt x="2250" y="16"/>
                  </a:cubicBezTo>
                  <a:lnTo>
                    <a:pt x="274" y="472"/>
                  </a:lnTo>
                  <a:cubicBezTo>
                    <a:pt x="92" y="533"/>
                    <a:pt x="0" y="715"/>
                    <a:pt x="31" y="897"/>
                  </a:cubicBezTo>
                  <a:lnTo>
                    <a:pt x="92" y="1141"/>
                  </a:lnTo>
                  <a:cubicBezTo>
                    <a:pt x="146" y="1304"/>
                    <a:pt x="298" y="1419"/>
                    <a:pt x="461" y="1419"/>
                  </a:cubicBezTo>
                  <a:cubicBezTo>
                    <a:pt x="480" y="1419"/>
                    <a:pt x="498" y="1417"/>
                    <a:pt x="517" y="1414"/>
                  </a:cubicBezTo>
                  <a:lnTo>
                    <a:pt x="2493" y="928"/>
                  </a:lnTo>
                  <a:cubicBezTo>
                    <a:pt x="2675" y="897"/>
                    <a:pt x="2767" y="715"/>
                    <a:pt x="2736" y="533"/>
                  </a:cubicBezTo>
                  <a:lnTo>
                    <a:pt x="2675" y="259"/>
                  </a:lnTo>
                  <a:cubicBezTo>
                    <a:pt x="2650" y="109"/>
                    <a:pt x="2502" y="0"/>
                    <a:pt x="2348" y="0"/>
                  </a:cubicBez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4014878" y="2104099"/>
              <a:ext cx="106851" cy="90417"/>
            </a:xfrm>
            <a:custGeom>
              <a:avLst/>
              <a:gdLst/>
              <a:ahLst/>
              <a:cxnLst/>
              <a:rect l="l" t="t" r="r" b="b"/>
              <a:pathLst>
                <a:path w="4057" h="3433" extrusionOk="0">
                  <a:moveTo>
                    <a:pt x="2142" y="0"/>
                  </a:moveTo>
                  <a:cubicBezTo>
                    <a:pt x="902" y="0"/>
                    <a:pt x="0" y="1386"/>
                    <a:pt x="652" y="2554"/>
                  </a:cubicBezTo>
                  <a:cubicBezTo>
                    <a:pt x="991" y="3151"/>
                    <a:pt x="1572" y="3433"/>
                    <a:pt x="2149" y="3433"/>
                  </a:cubicBezTo>
                  <a:cubicBezTo>
                    <a:pt x="2866" y="3433"/>
                    <a:pt x="3578" y="2998"/>
                    <a:pt x="3813" y="2189"/>
                  </a:cubicBezTo>
                  <a:cubicBezTo>
                    <a:pt x="4057" y="1278"/>
                    <a:pt x="3509" y="335"/>
                    <a:pt x="2598" y="62"/>
                  </a:cubicBezTo>
                  <a:cubicBezTo>
                    <a:pt x="2442" y="20"/>
                    <a:pt x="2290" y="0"/>
                    <a:pt x="2142" y="0"/>
                  </a:cubicBezTo>
                  <a:close/>
                </a:path>
              </a:pathLst>
            </a:custGeom>
            <a:solidFill>
              <a:schemeClr val="accent3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3989620" y="1627770"/>
              <a:ext cx="143329" cy="142512"/>
            </a:xfrm>
            <a:custGeom>
              <a:avLst/>
              <a:gdLst/>
              <a:ahLst/>
              <a:cxnLst/>
              <a:rect l="l" t="t" r="r" b="b"/>
              <a:pathLst>
                <a:path w="5442" h="5411" fill="none" extrusionOk="0">
                  <a:moveTo>
                    <a:pt x="5046" y="2007"/>
                  </a:moveTo>
                  <a:cubicBezTo>
                    <a:pt x="5441" y="3922"/>
                    <a:pt x="3374" y="5411"/>
                    <a:pt x="1672" y="4378"/>
                  </a:cubicBezTo>
                  <a:cubicBezTo>
                    <a:pt x="0" y="3375"/>
                    <a:pt x="365" y="821"/>
                    <a:pt x="2250" y="305"/>
                  </a:cubicBezTo>
                  <a:cubicBezTo>
                    <a:pt x="3496" y="1"/>
                    <a:pt x="4742" y="760"/>
                    <a:pt x="5046" y="2007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9"/>
            <p:cNvSpPr/>
            <p:nvPr/>
          </p:nvSpPr>
          <p:spPr>
            <a:xfrm>
              <a:off x="4024044" y="1540485"/>
              <a:ext cx="209752" cy="241014"/>
            </a:xfrm>
            <a:custGeom>
              <a:avLst/>
              <a:gdLst/>
              <a:ahLst/>
              <a:cxnLst/>
              <a:rect l="l" t="t" r="r" b="b"/>
              <a:pathLst>
                <a:path w="7964" h="9151" extrusionOk="0">
                  <a:moveTo>
                    <a:pt x="5860" y="0"/>
                  </a:moveTo>
                  <a:cubicBezTo>
                    <a:pt x="5793" y="0"/>
                    <a:pt x="5723" y="11"/>
                    <a:pt x="5654" y="32"/>
                  </a:cubicBezTo>
                  <a:lnTo>
                    <a:pt x="578" y="1704"/>
                  </a:lnTo>
                  <a:cubicBezTo>
                    <a:pt x="183" y="1825"/>
                    <a:pt x="0" y="2281"/>
                    <a:pt x="183" y="2615"/>
                  </a:cubicBezTo>
                  <a:lnTo>
                    <a:pt x="3253" y="8816"/>
                  </a:lnTo>
                  <a:cubicBezTo>
                    <a:pt x="3371" y="9029"/>
                    <a:pt x="3600" y="9150"/>
                    <a:pt x="3839" y="9150"/>
                  </a:cubicBezTo>
                  <a:cubicBezTo>
                    <a:pt x="3907" y="9150"/>
                    <a:pt x="3976" y="9140"/>
                    <a:pt x="4043" y="9120"/>
                  </a:cubicBezTo>
                  <a:lnTo>
                    <a:pt x="7478" y="7935"/>
                  </a:lnTo>
                  <a:cubicBezTo>
                    <a:pt x="7782" y="7844"/>
                    <a:pt x="7964" y="7540"/>
                    <a:pt x="7934" y="7236"/>
                  </a:cubicBezTo>
                  <a:lnTo>
                    <a:pt x="6505" y="549"/>
                  </a:lnTo>
                  <a:cubicBezTo>
                    <a:pt x="6455" y="223"/>
                    <a:pt x="6178" y="0"/>
                    <a:pt x="5860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9"/>
            <p:cNvSpPr/>
            <p:nvPr/>
          </p:nvSpPr>
          <p:spPr>
            <a:xfrm>
              <a:off x="4002420" y="1554128"/>
              <a:ext cx="235378" cy="80066"/>
            </a:xfrm>
            <a:custGeom>
              <a:avLst/>
              <a:gdLst/>
              <a:ahLst/>
              <a:cxnLst/>
              <a:rect l="l" t="t" r="r" b="b"/>
              <a:pathLst>
                <a:path w="8937" h="3040" extrusionOk="0">
                  <a:moveTo>
                    <a:pt x="1" y="3040"/>
                  </a:moveTo>
                  <a:lnTo>
                    <a:pt x="8937" y="0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4002420" y="1554128"/>
              <a:ext cx="235378" cy="80066"/>
            </a:xfrm>
            <a:custGeom>
              <a:avLst/>
              <a:gdLst/>
              <a:ahLst/>
              <a:cxnLst/>
              <a:rect l="l" t="t" r="r" b="b"/>
              <a:pathLst>
                <a:path w="8937" h="3040" fill="none" extrusionOk="0">
                  <a:moveTo>
                    <a:pt x="1" y="3040"/>
                  </a:moveTo>
                  <a:lnTo>
                    <a:pt x="8937" y="0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4024044" y="1538114"/>
              <a:ext cx="209752" cy="244991"/>
            </a:xfrm>
            <a:custGeom>
              <a:avLst/>
              <a:gdLst/>
              <a:ahLst/>
              <a:cxnLst/>
              <a:rect l="l" t="t" r="r" b="b"/>
              <a:pathLst>
                <a:path w="7964" h="9302" fill="none" extrusionOk="0">
                  <a:moveTo>
                    <a:pt x="7478" y="8025"/>
                  </a:moveTo>
                  <a:lnTo>
                    <a:pt x="4043" y="9210"/>
                  </a:lnTo>
                  <a:cubicBezTo>
                    <a:pt x="3739" y="9301"/>
                    <a:pt x="3405" y="9180"/>
                    <a:pt x="3253" y="8906"/>
                  </a:cubicBezTo>
                  <a:lnTo>
                    <a:pt x="183" y="2705"/>
                  </a:lnTo>
                  <a:cubicBezTo>
                    <a:pt x="0" y="2371"/>
                    <a:pt x="183" y="1915"/>
                    <a:pt x="578" y="1794"/>
                  </a:cubicBezTo>
                  <a:lnTo>
                    <a:pt x="5654" y="122"/>
                  </a:lnTo>
                  <a:cubicBezTo>
                    <a:pt x="6049" y="0"/>
                    <a:pt x="6444" y="243"/>
                    <a:pt x="6505" y="639"/>
                  </a:cubicBezTo>
                  <a:lnTo>
                    <a:pt x="7934" y="7326"/>
                  </a:lnTo>
                  <a:cubicBezTo>
                    <a:pt x="7964" y="7630"/>
                    <a:pt x="7782" y="7934"/>
                    <a:pt x="7478" y="8025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4178149" y="1656584"/>
              <a:ext cx="15223" cy="65686"/>
            </a:xfrm>
            <a:custGeom>
              <a:avLst/>
              <a:gdLst/>
              <a:ahLst/>
              <a:cxnLst/>
              <a:rect l="l" t="t" r="r" b="b"/>
              <a:pathLst>
                <a:path w="578" h="2494" fill="none" extrusionOk="0">
                  <a:moveTo>
                    <a:pt x="578" y="2493"/>
                  </a:moveTo>
                  <a:cubicBezTo>
                    <a:pt x="578" y="2493"/>
                    <a:pt x="183" y="366"/>
                    <a:pt x="0" y="1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4964712" y="1605356"/>
              <a:ext cx="154522" cy="213781"/>
            </a:xfrm>
            <a:custGeom>
              <a:avLst/>
              <a:gdLst/>
              <a:ahLst/>
              <a:cxnLst/>
              <a:rect l="l" t="t" r="r" b="b"/>
              <a:pathLst>
                <a:path w="5867" h="8117" extrusionOk="0">
                  <a:moveTo>
                    <a:pt x="4043" y="1"/>
                  </a:moveTo>
                  <a:lnTo>
                    <a:pt x="0" y="1338"/>
                  </a:lnTo>
                  <a:lnTo>
                    <a:pt x="2705" y="8116"/>
                  </a:lnTo>
                  <a:lnTo>
                    <a:pt x="5867" y="7083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5009539" y="1758276"/>
              <a:ext cx="124919" cy="78459"/>
            </a:xfrm>
            <a:custGeom>
              <a:avLst/>
              <a:gdLst/>
              <a:ahLst/>
              <a:cxnLst/>
              <a:rect l="l" t="t" r="r" b="b"/>
              <a:pathLst>
                <a:path w="4743" h="2979" extrusionOk="0">
                  <a:moveTo>
                    <a:pt x="4225" y="0"/>
                  </a:moveTo>
                  <a:lnTo>
                    <a:pt x="0" y="1398"/>
                  </a:lnTo>
                  <a:lnTo>
                    <a:pt x="517" y="2979"/>
                  </a:lnTo>
                  <a:lnTo>
                    <a:pt x="4742" y="1581"/>
                  </a:lnTo>
                  <a:lnTo>
                    <a:pt x="4225" y="0"/>
                  </a:lnTo>
                  <a:close/>
                </a:path>
              </a:pathLst>
            </a:custGeom>
            <a:solidFill>
              <a:srgbClr val="FFFFFF"/>
            </a:solidFill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4927074" y="2223385"/>
              <a:ext cx="64869" cy="409917"/>
            </a:xfrm>
            <a:custGeom>
              <a:avLst/>
              <a:gdLst/>
              <a:ahLst/>
              <a:cxnLst/>
              <a:rect l="l" t="t" r="r" b="b"/>
              <a:pathLst>
                <a:path w="2463" h="15564" extrusionOk="0">
                  <a:moveTo>
                    <a:pt x="1" y="1"/>
                  </a:moveTo>
                  <a:lnTo>
                    <a:pt x="2463" y="15563"/>
                  </a:lnTo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4927074" y="2223385"/>
              <a:ext cx="64869" cy="409917"/>
            </a:xfrm>
            <a:custGeom>
              <a:avLst/>
              <a:gdLst/>
              <a:ahLst/>
              <a:cxnLst/>
              <a:rect l="l" t="t" r="r" b="b"/>
              <a:pathLst>
                <a:path w="2463" h="15564" fill="none" extrusionOk="0">
                  <a:moveTo>
                    <a:pt x="1" y="1"/>
                  </a:moveTo>
                  <a:lnTo>
                    <a:pt x="2463" y="15563"/>
                  </a:ln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8" name="Google Shape;1588;p50"/>
          <p:cNvGrpSpPr/>
          <p:nvPr/>
        </p:nvGrpSpPr>
        <p:grpSpPr>
          <a:xfrm>
            <a:off x="3485646" y="1962133"/>
            <a:ext cx="2171990" cy="1753086"/>
            <a:chOff x="6037548" y="618285"/>
            <a:chExt cx="2849259" cy="2299431"/>
          </a:xfrm>
        </p:grpSpPr>
        <p:grpSp>
          <p:nvGrpSpPr>
            <p:cNvPr id="1589" name="Google Shape;1589;p50"/>
            <p:cNvGrpSpPr/>
            <p:nvPr/>
          </p:nvGrpSpPr>
          <p:grpSpPr>
            <a:xfrm>
              <a:off x="6037548" y="618285"/>
              <a:ext cx="2849259" cy="2299431"/>
              <a:chOff x="6037548" y="618285"/>
              <a:chExt cx="2849259" cy="2299431"/>
            </a:xfrm>
          </p:grpSpPr>
          <p:sp>
            <p:nvSpPr>
              <p:cNvPr id="1590" name="Google Shape;1590;p50"/>
              <p:cNvSpPr/>
              <p:nvPr/>
            </p:nvSpPr>
            <p:spPr>
              <a:xfrm>
                <a:off x="6607600" y="912326"/>
                <a:ext cx="1846136" cy="1847233"/>
              </a:xfrm>
              <a:custGeom>
                <a:avLst/>
                <a:gdLst/>
                <a:ahLst/>
                <a:cxnLst/>
                <a:rect l="l" t="t" r="r" b="b"/>
                <a:pathLst>
                  <a:path w="38699" h="38722" extrusionOk="0">
                    <a:moveTo>
                      <a:pt x="19361" y="0"/>
                    </a:moveTo>
                    <a:lnTo>
                      <a:pt x="18350" y="24"/>
                    </a:lnTo>
                    <a:lnTo>
                      <a:pt x="17362" y="94"/>
                    </a:lnTo>
                    <a:lnTo>
                      <a:pt x="16397" y="235"/>
                    </a:lnTo>
                    <a:lnTo>
                      <a:pt x="15456" y="400"/>
                    </a:lnTo>
                    <a:lnTo>
                      <a:pt x="14515" y="612"/>
                    </a:lnTo>
                    <a:lnTo>
                      <a:pt x="13598" y="871"/>
                    </a:lnTo>
                    <a:lnTo>
                      <a:pt x="12704" y="1176"/>
                    </a:lnTo>
                    <a:lnTo>
                      <a:pt x="11810" y="1529"/>
                    </a:lnTo>
                    <a:lnTo>
                      <a:pt x="10963" y="1906"/>
                    </a:lnTo>
                    <a:lnTo>
                      <a:pt x="10116" y="2329"/>
                    </a:lnTo>
                    <a:lnTo>
                      <a:pt x="9316" y="2800"/>
                    </a:lnTo>
                    <a:lnTo>
                      <a:pt x="8517" y="3317"/>
                    </a:lnTo>
                    <a:lnTo>
                      <a:pt x="7764" y="3858"/>
                    </a:lnTo>
                    <a:lnTo>
                      <a:pt x="7034" y="4423"/>
                    </a:lnTo>
                    <a:lnTo>
                      <a:pt x="6329" y="5034"/>
                    </a:lnTo>
                    <a:lnTo>
                      <a:pt x="5670" y="5670"/>
                    </a:lnTo>
                    <a:lnTo>
                      <a:pt x="5011" y="6352"/>
                    </a:lnTo>
                    <a:lnTo>
                      <a:pt x="4423" y="7034"/>
                    </a:lnTo>
                    <a:lnTo>
                      <a:pt x="3835" y="7787"/>
                    </a:lnTo>
                    <a:lnTo>
                      <a:pt x="3294" y="8540"/>
                    </a:lnTo>
                    <a:lnTo>
                      <a:pt x="2800" y="9316"/>
                    </a:lnTo>
                    <a:lnTo>
                      <a:pt x="2330" y="10139"/>
                    </a:lnTo>
                    <a:lnTo>
                      <a:pt x="1906" y="10963"/>
                    </a:lnTo>
                    <a:lnTo>
                      <a:pt x="1506" y="11833"/>
                    </a:lnTo>
                    <a:lnTo>
                      <a:pt x="1177" y="12703"/>
                    </a:lnTo>
                    <a:lnTo>
                      <a:pt x="871" y="13597"/>
                    </a:lnTo>
                    <a:lnTo>
                      <a:pt x="612" y="14515"/>
                    </a:lnTo>
                    <a:lnTo>
                      <a:pt x="377" y="15456"/>
                    </a:lnTo>
                    <a:lnTo>
                      <a:pt x="212" y="16420"/>
                    </a:lnTo>
                    <a:lnTo>
                      <a:pt x="95" y="17385"/>
                    </a:lnTo>
                    <a:lnTo>
                      <a:pt x="24" y="18373"/>
                    </a:lnTo>
                    <a:lnTo>
                      <a:pt x="1" y="19361"/>
                    </a:lnTo>
                    <a:lnTo>
                      <a:pt x="24" y="20349"/>
                    </a:lnTo>
                    <a:lnTo>
                      <a:pt x="95" y="21337"/>
                    </a:lnTo>
                    <a:lnTo>
                      <a:pt x="212" y="22301"/>
                    </a:lnTo>
                    <a:lnTo>
                      <a:pt x="377" y="23266"/>
                    </a:lnTo>
                    <a:lnTo>
                      <a:pt x="612" y="24207"/>
                    </a:lnTo>
                    <a:lnTo>
                      <a:pt x="871" y="25124"/>
                    </a:lnTo>
                    <a:lnTo>
                      <a:pt x="1177" y="26018"/>
                    </a:lnTo>
                    <a:lnTo>
                      <a:pt x="1506" y="26889"/>
                    </a:lnTo>
                    <a:lnTo>
                      <a:pt x="1906" y="27759"/>
                    </a:lnTo>
                    <a:lnTo>
                      <a:pt x="2330" y="28582"/>
                    </a:lnTo>
                    <a:lnTo>
                      <a:pt x="2800" y="29406"/>
                    </a:lnTo>
                    <a:lnTo>
                      <a:pt x="3294" y="30182"/>
                    </a:lnTo>
                    <a:lnTo>
                      <a:pt x="3835" y="30935"/>
                    </a:lnTo>
                    <a:lnTo>
                      <a:pt x="4423" y="31664"/>
                    </a:lnTo>
                    <a:lnTo>
                      <a:pt x="5011" y="32370"/>
                    </a:lnTo>
                    <a:lnTo>
                      <a:pt x="5670" y="33052"/>
                    </a:lnTo>
                    <a:lnTo>
                      <a:pt x="6329" y="33687"/>
                    </a:lnTo>
                    <a:lnTo>
                      <a:pt x="7034" y="34299"/>
                    </a:lnTo>
                    <a:lnTo>
                      <a:pt x="7764" y="34863"/>
                    </a:lnTo>
                    <a:lnTo>
                      <a:pt x="8517" y="35404"/>
                    </a:lnTo>
                    <a:lnTo>
                      <a:pt x="9316" y="35922"/>
                    </a:lnTo>
                    <a:lnTo>
                      <a:pt x="10116" y="36369"/>
                    </a:lnTo>
                    <a:lnTo>
                      <a:pt x="10963" y="36816"/>
                    </a:lnTo>
                    <a:lnTo>
                      <a:pt x="11810" y="37192"/>
                    </a:lnTo>
                    <a:lnTo>
                      <a:pt x="12704" y="37545"/>
                    </a:lnTo>
                    <a:lnTo>
                      <a:pt x="13598" y="37851"/>
                    </a:lnTo>
                    <a:lnTo>
                      <a:pt x="14515" y="38110"/>
                    </a:lnTo>
                    <a:lnTo>
                      <a:pt x="15456" y="38321"/>
                    </a:lnTo>
                    <a:lnTo>
                      <a:pt x="16397" y="38486"/>
                    </a:lnTo>
                    <a:lnTo>
                      <a:pt x="17362" y="38627"/>
                    </a:lnTo>
                    <a:lnTo>
                      <a:pt x="18350" y="38698"/>
                    </a:lnTo>
                    <a:lnTo>
                      <a:pt x="19361" y="38721"/>
                    </a:lnTo>
                    <a:lnTo>
                      <a:pt x="20349" y="38698"/>
                    </a:lnTo>
                    <a:lnTo>
                      <a:pt x="21337" y="38627"/>
                    </a:lnTo>
                    <a:lnTo>
                      <a:pt x="22302" y="38486"/>
                    </a:lnTo>
                    <a:lnTo>
                      <a:pt x="23243" y="38321"/>
                    </a:lnTo>
                    <a:lnTo>
                      <a:pt x="24184" y="38110"/>
                    </a:lnTo>
                    <a:lnTo>
                      <a:pt x="25101" y="37851"/>
                    </a:lnTo>
                    <a:lnTo>
                      <a:pt x="25995" y="37545"/>
                    </a:lnTo>
                    <a:lnTo>
                      <a:pt x="26889" y="37192"/>
                    </a:lnTo>
                    <a:lnTo>
                      <a:pt x="27736" y="36816"/>
                    </a:lnTo>
                    <a:lnTo>
                      <a:pt x="28583" y="36369"/>
                    </a:lnTo>
                    <a:lnTo>
                      <a:pt x="29383" y="35922"/>
                    </a:lnTo>
                    <a:lnTo>
                      <a:pt x="30182" y="35404"/>
                    </a:lnTo>
                    <a:lnTo>
                      <a:pt x="30935" y="34863"/>
                    </a:lnTo>
                    <a:lnTo>
                      <a:pt x="31664" y="34299"/>
                    </a:lnTo>
                    <a:lnTo>
                      <a:pt x="32370" y="33687"/>
                    </a:lnTo>
                    <a:lnTo>
                      <a:pt x="33029" y="33052"/>
                    </a:lnTo>
                    <a:lnTo>
                      <a:pt x="33688" y="32370"/>
                    </a:lnTo>
                    <a:lnTo>
                      <a:pt x="34299" y="31664"/>
                    </a:lnTo>
                    <a:lnTo>
                      <a:pt x="34864" y="30935"/>
                    </a:lnTo>
                    <a:lnTo>
                      <a:pt x="35405" y="30182"/>
                    </a:lnTo>
                    <a:lnTo>
                      <a:pt x="35899" y="29406"/>
                    </a:lnTo>
                    <a:lnTo>
                      <a:pt x="36369" y="28582"/>
                    </a:lnTo>
                    <a:lnTo>
                      <a:pt x="36793" y="27759"/>
                    </a:lnTo>
                    <a:lnTo>
                      <a:pt x="37193" y="26889"/>
                    </a:lnTo>
                    <a:lnTo>
                      <a:pt x="37522" y="26018"/>
                    </a:lnTo>
                    <a:lnTo>
                      <a:pt x="37828" y="25124"/>
                    </a:lnTo>
                    <a:lnTo>
                      <a:pt x="38110" y="24207"/>
                    </a:lnTo>
                    <a:lnTo>
                      <a:pt x="38322" y="23266"/>
                    </a:lnTo>
                    <a:lnTo>
                      <a:pt x="38486" y="22301"/>
                    </a:lnTo>
                    <a:lnTo>
                      <a:pt x="38604" y="21337"/>
                    </a:lnTo>
                    <a:lnTo>
                      <a:pt x="38675" y="20349"/>
                    </a:lnTo>
                    <a:lnTo>
                      <a:pt x="38698" y="19361"/>
                    </a:lnTo>
                    <a:lnTo>
                      <a:pt x="38675" y="18373"/>
                    </a:lnTo>
                    <a:lnTo>
                      <a:pt x="38604" y="17385"/>
                    </a:lnTo>
                    <a:lnTo>
                      <a:pt x="38486" y="16420"/>
                    </a:lnTo>
                    <a:lnTo>
                      <a:pt x="38322" y="15456"/>
                    </a:lnTo>
                    <a:lnTo>
                      <a:pt x="38110" y="14515"/>
                    </a:lnTo>
                    <a:lnTo>
                      <a:pt x="37828" y="13597"/>
                    </a:lnTo>
                    <a:lnTo>
                      <a:pt x="37522" y="12703"/>
                    </a:lnTo>
                    <a:lnTo>
                      <a:pt x="37193" y="11833"/>
                    </a:lnTo>
                    <a:lnTo>
                      <a:pt x="36793" y="10963"/>
                    </a:lnTo>
                    <a:lnTo>
                      <a:pt x="36369" y="10139"/>
                    </a:lnTo>
                    <a:lnTo>
                      <a:pt x="35899" y="9316"/>
                    </a:lnTo>
                    <a:lnTo>
                      <a:pt x="35405" y="8540"/>
                    </a:lnTo>
                    <a:lnTo>
                      <a:pt x="34864" y="7787"/>
                    </a:lnTo>
                    <a:lnTo>
                      <a:pt x="34299" y="7034"/>
                    </a:lnTo>
                    <a:lnTo>
                      <a:pt x="33688" y="6352"/>
                    </a:lnTo>
                    <a:lnTo>
                      <a:pt x="33029" y="5670"/>
                    </a:lnTo>
                    <a:lnTo>
                      <a:pt x="32370" y="5034"/>
                    </a:lnTo>
                    <a:lnTo>
                      <a:pt x="31664" y="4423"/>
                    </a:lnTo>
                    <a:lnTo>
                      <a:pt x="30935" y="3858"/>
                    </a:lnTo>
                    <a:lnTo>
                      <a:pt x="30182" y="3317"/>
                    </a:lnTo>
                    <a:lnTo>
                      <a:pt x="29383" y="2800"/>
                    </a:lnTo>
                    <a:lnTo>
                      <a:pt x="28583" y="2329"/>
                    </a:lnTo>
                    <a:lnTo>
                      <a:pt x="27736" y="1906"/>
                    </a:lnTo>
                    <a:lnTo>
                      <a:pt x="26889" y="1529"/>
                    </a:lnTo>
                    <a:lnTo>
                      <a:pt x="25995" y="1176"/>
                    </a:lnTo>
                    <a:lnTo>
                      <a:pt x="25101" y="871"/>
                    </a:lnTo>
                    <a:lnTo>
                      <a:pt x="24184" y="612"/>
                    </a:lnTo>
                    <a:lnTo>
                      <a:pt x="23243" y="400"/>
                    </a:lnTo>
                    <a:lnTo>
                      <a:pt x="22302" y="235"/>
                    </a:lnTo>
                    <a:lnTo>
                      <a:pt x="21337" y="94"/>
                    </a:lnTo>
                    <a:lnTo>
                      <a:pt x="20349" y="24"/>
                    </a:lnTo>
                    <a:lnTo>
                      <a:pt x="19361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50"/>
              <p:cNvSpPr/>
              <p:nvPr/>
            </p:nvSpPr>
            <p:spPr>
              <a:xfrm>
                <a:off x="8428904" y="990846"/>
                <a:ext cx="424241" cy="424288"/>
              </a:xfrm>
              <a:custGeom>
                <a:avLst/>
                <a:gdLst/>
                <a:ahLst/>
                <a:cxnLst/>
                <a:rect l="l" t="t" r="r" b="b"/>
                <a:pathLst>
                  <a:path w="8893" h="8894" extrusionOk="0">
                    <a:moveTo>
                      <a:pt x="4447" y="1"/>
                    </a:moveTo>
                    <a:lnTo>
                      <a:pt x="4000" y="24"/>
                    </a:lnTo>
                    <a:lnTo>
                      <a:pt x="3553" y="95"/>
                    </a:lnTo>
                    <a:lnTo>
                      <a:pt x="3129" y="189"/>
                    </a:lnTo>
                    <a:lnTo>
                      <a:pt x="2706" y="354"/>
                    </a:lnTo>
                    <a:lnTo>
                      <a:pt x="2330" y="542"/>
                    </a:lnTo>
                    <a:lnTo>
                      <a:pt x="1953" y="754"/>
                    </a:lnTo>
                    <a:lnTo>
                      <a:pt x="1624" y="1012"/>
                    </a:lnTo>
                    <a:lnTo>
                      <a:pt x="1295" y="1295"/>
                    </a:lnTo>
                    <a:lnTo>
                      <a:pt x="1012" y="1624"/>
                    </a:lnTo>
                    <a:lnTo>
                      <a:pt x="753" y="1953"/>
                    </a:lnTo>
                    <a:lnTo>
                      <a:pt x="542" y="2330"/>
                    </a:lnTo>
                    <a:lnTo>
                      <a:pt x="354" y="2730"/>
                    </a:lnTo>
                    <a:lnTo>
                      <a:pt x="189" y="3130"/>
                    </a:lnTo>
                    <a:lnTo>
                      <a:pt x="95" y="3553"/>
                    </a:lnTo>
                    <a:lnTo>
                      <a:pt x="24" y="4000"/>
                    </a:lnTo>
                    <a:lnTo>
                      <a:pt x="1" y="4447"/>
                    </a:lnTo>
                    <a:lnTo>
                      <a:pt x="24" y="4917"/>
                    </a:lnTo>
                    <a:lnTo>
                      <a:pt x="95" y="5341"/>
                    </a:lnTo>
                    <a:lnTo>
                      <a:pt x="189" y="5788"/>
                    </a:lnTo>
                    <a:lnTo>
                      <a:pt x="354" y="6188"/>
                    </a:lnTo>
                    <a:lnTo>
                      <a:pt x="542" y="6564"/>
                    </a:lnTo>
                    <a:lnTo>
                      <a:pt x="753" y="6941"/>
                    </a:lnTo>
                    <a:lnTo>
                      <a:pt x="1012" y="7293"/>
                    </a:lnTo>
                    <a:lnTo>
                      <a:pt x="1295" y="7599"/>
                    </a:lnTo>
                    <a:lnTo>
                      <a:pt x="1624" y="7882"/>
                    </a:lnTo>
                    <a:lnTo>
                      <a:pt x="1953" y="8140"/>
                    </a:lnTo>
                    <a:lnTo>
                      <a:pt x="2330" y="8376"/>
                    </a:lnTo>
                    <a:lnTo>
                      <a:pt x="2706" y="8564"/>
                    </a:lnTo>
                    <a:lnTo>
                      <a:pt x="3129" y="8705"/>
                    </a:lnTo>
                    <a:lnTo>
                      <a:pt x="3553" y="8823"/>
                    </a:lnTo>
                    <a:lnTo>
                      <a:pt x="4000" y="8893"/>
                    </a:lnTo>
                    <a:lnTo>
                      <a:pt x="4894" y="8893"/>
                    </a:lnTo>
                    <a:lnTo>
                      <a:pt x="5341" y="8823"/>
                    </a:lnTo>
                    <a:lnTo>
                      <a:pt x="5764" y="8705"/>
                    </a:lnTo>
                    <a:lnTo>
                      <a:pt x="6188" y="8564"/>
                    </a:lnTo>
                    <a:lnTo>
                      <a:pt x="6564" y="8376"/>
                    </a:lnTo>
                    <a:lnTo>
                      <a:pt x="6940" y="8140"/>
                    </a:lnTo>
                    <a:lnTo>
                      <a:pt x="7270" y="7882"/>
                    </a:lnTo>
                    <a:lnTo>
                      <a:pt x="7599" y="7599"/>
                    </a:lnTo>
                    <a:lnTo>
                      <a:pt x="7881" y="7293"/>
                    </a:lnTo>
                    <a:lnTo>
                      <a:pt x="8140" y="6941"/>
                    </a:lnTo>
                    <a:lnTo>
                      <a:pt x="8352" y="6564"/>
                    </a:lnTo>
                    <a:lnTo>
                      <a:pt x="8540" y="6188"/>
                    </a:lnTo>
                    <a:lnTo>
                      <a:pt x="8705" y="5788"/>
                    </a:lnTo>
                    <a:lnTo>
                      <a:pt x="8799" y="5341"/>
                    </a:lnTo>
                    <a:lnTo>
                      <a:pt x="8869" y="4917"/>
                    </a:lnTo>
                    <a:lnTo>
                      <a:pt x="8893" y="4447"/>
                    </a:lnTo>
                    <a:lnTo>
                      <a:pt x="8869" y="4000"/>
                    </a:lnTo>
                    <a:lnTo>
                      <a:pt x="8799" y="3553"/>
                    </a:lnTo>
                    <a:lnTo>
                      <a:pt x="8705" y="3130"/>
                    </a:lnTo>
                    <a:lnTo>
                      <a:pt x="8540" y="2730"/>
                    </a:lnTo>
                    <a:lnTo>
                      <a:pt x="8352" y="2330"/>
                    </a:lnTo>
                    <a:lnTo>
                      <a:pt x="8140" y="1953"/>
                    </a:lnTo>
                    <a:lnTo>
                      <a:pt x="7881" y="1624"/>
                    </a:lnTo>
                    <a:lnTo>
                      <a:pt x="7599" y="1295"/>
                    </a:lnTo>
                    <a:lnTo>
                      <a:pt x="7270" y="1012"/>
                    </a:lnTo>
                    <a:lnTo>
                      <a:pt x="6940" y="754"/>
                    </a:lnTo>
                    <a:lnTo>
                      <a:pt x="6564" y="542"/>
                    </a:lnTo>
                    <a:lnTo>
                      <a:pt x="6188" y="354"/>
                    </a:lnTo>
                    <a:lnTo>
                      <a:pt x="5764" y="189"/>
                    </a:lnTo>
                    <a:lnTo>
                      <a:pt x="5341" y="95"/>
                    </a:lnTo>
                    <a:lnTo>
                      <a:pt x="4894" y="24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50"/>
              <p:cNvSpPr/>
              <p:nvPr/>
            </p:nvSpPr>
            <p:spPr>
              <a:xfrm>
                <a:off x="6522307" y="2479991"/>
                <a:ext cx="295199" cy="295199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6188" extrusionOk="0">
                    <a:moveTo>
                      <a:pt x="2777" y="1"/>
                    </a:moveTo>
                    <a:lnTo>
                      <a:pt x="2471" y="48"/>
                    </a:lnTo>
                    <a:lnTo>
                      <a:pt x="2189" y="118"/>
                    </a:lnTo>
                    <a:lnTo>
                      <a:pt x="1906" y="236"/>
                    </a:lnTo>
                    <a:lnTo>
                      <a:pt x="1624" y="354"/>
                    </a:lnTo>
                    <a:lnTo>
                      <a:pt x="1365" y="518"/>
                    </a:lnTo>
                    <a:lnTo>
                      <a:pt x="1130" y="706"/>
                    </a:lnTo>
                    <a:lnTo>
                      <a:pt x="918" y="895"/>
                    </a:lnTo>
                    <a:lnTo>
                      <a:pt x="707" y="1106"/>
                    </a:lnTo>
                    <a:lnTo>
                      <a:pt x="542" y="1365"/>
                    </a:lnTo>
                    <a:lnTo>
                      <a:pt x="377" y="1600"/>
                    </a:lnTo>
                    <a:lnTo>
                      <a:pt x="236" y="1883"/>
                    </a:lnTo>
                    <a:lnTo>
                      <a:pt x="142" y="2165"/>
                    </a:lnTo>
                    <a:lnTo>
                      <a:pt x="71" y="2471"/>
                    </a:lnTo>
                    <a:lnTo>
                      <a:pt x="24" y="2777"/>
                    </a:lnTo>
                    <a:lnTo>
                      <a:pt x="1" y="3082"/>
                    </a:lnTo>
                    <a:lnTo>
                      <a:pt x="24" y="3412"/>
                    </a:lnTo>
                    <a:lnTo>
                      <a:pt x="71" y="3718"/>
                    </a:lnTo>
                    <a:lnTo>
                      <a:pt x="142" y="4000"/>
                    </a:lnTo>
                    <a:lnTo>
                      <a:pt x="236" y="4282"/>
                    </a:lnTo>
                    <a:lnTo>
                      <a:pt x="377" y="4564"/>
                    </a:lnTo>
                    <a:lnTo>
                      <a:pt x="542" y="4823"/>
                    </a:lnTo>
                    <a:lnTo>
                      <a:pt x="707" y="5058"/>
                    </a:lnTo>
                    <a:lnTo>
                      <a:pt x="918" y="5270"/>
                    </a:lnTo>
                    <a:lnTo>
                      <a:pt x="1130" y="5482"/>
                    </a:lnTo>
                    <a:lnTo>
                      <a:pt x="1365" y="5647"/>
                    </a:lnTo>
                    <a:lnTo>
                      <a:pt x="1624" y="5811"/>
                    </a:lnTo>
                    <a:lnTo>
                      <a:pt x="1906" y="5929"/>
                    </a:lnTo>
                    <a:lnTo>
                      <a:pt x="2189" y="6046"/>
                    </a:lnTo>
                    <a:lnTo>
                      <a:pt x="2471" y="6117"/>
                    </a:lnTo>
                    <a:lnTo>
                      <a:pt x="2777" y="6164"/>
                    </a:lnTo>
                    <a:lnTo>
                      <a:pt x="3106" y="6188"/>
                    </a:lnTo>
                    <a:lnTo>
                      <a:pt x="3412" y="6164"/>
                    </a:lnTo>
                    <a:lnTo>
                      <a:pt x="3718" y="6117"/>
                    </a:lnTo>
                    <a:lnTo>
                      <a:pt x="4024" y="6046"/>
                    </a:lnTo>
                    <a:lnTo>
                      <a:pt x="4306" y="5929"/>
                    </a:lnTo>
                    <a:lnTo>
                      <a:pt x="4565" y="5811"/>
                    </a:lnTo>
                    <a:lnTo>
                      <a:pt x="4823" y="5647"/>
                    </a:lnTo>
                    <a:lnTo>
                      <a:pt x="5059" y="5482"/>
                    </a:lnTo>
                    <a:lnTo>
                      <a:pt x="5294" y="5270"/>
                    </a:lnTo>
                    <a:lnTo>
                      <a:pt x="5482" y="5058"/>
                    </a:lnTo>
                    <a:lnTo>
                      <a:pt x="5670" y="4823"/>
                    </a:lnTo>
                    <a:lnTo>
                      <a:pt x="5811" y="4564"/>
                    </a:lnTo>
                    <a:lnTo>
                      <a:pt x="5953" y="4282"/>
                    </a:lnTo>
                    <a:lnTo>
                      <a:pt x="6047" y="4000"/>
                    </a:lnTo>
                    <a:lnTo>
                      <a:pt x="6141" y="3718"/>
                    </a:lnTo>
                    <a:lnTo>
                      <a:pt x="6188" y="3412"/>
                    </a:lnTo>
                    <a:lnTo>
                      <a:pt x="6188" y="3082"/>
                    </a:lnTo>
                    <a:lnTo>
                      <a:pt x="6188" y="2777"/>
                    </a:lnTo>
                    <a:lnTo>
                      <a:pt x="6141" y="2471"/>
                    </a:lnTo>
                    <a:lnTo>
                      <a:pt x="6047" y="2165"/>
                    </a:lnTo>
                    <a:lnTo>
                      <a:pt x="5953" y="1883"/>
                    </a:lnTo>
                    <a:lnTo>
                      <a:pt x="5811" y="1600"/>
                    </a:lnTo>
                    <a:lnTo>
                      <a:pt x="5670" y="1365"/>
                    </a:lnTo>
                    <a:lnTo>
                      <a:pt x="5482" y="1106"/>
                    </a:lnTo>
                    <a:lnTo>
                      <a:pt x="5294" y="895"/>
                    </a:lnTo>
                    <a:lnTo>
                      <a:pt x="5059" y="706"/>
                    </a:lnTo>
                    <a:lnTo>
                      <a:pt x="4823" y="518"/>
                    </a:lnTo>
                    <a:lnTo>
                      <a:pt x="4565" y="354"/>
                    </a:lnTo>
                    <a:lnTo>
                      <a:pt x="4306" y="236"/>
                    </a:lnTo>
                    <a:lnTo>
                      <a:pt x="4024" y="118"/>
                    </a:lnTo>
                    <a:lnTo>
                      <a:pt x="3718" y="48"/>
                    </a:lnTo>
                    <a:lnTo>
                      <a:pt x="3412" y="1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50"/>
              <p:cNvSpPr/>
              <p:nvPr/>
            </p:nvSpPr>
            <p:spPr>
              <a:xfrm>
                <a:off x="6296766" y="1369035"/>
                <a:ext cx="189723" cy="188578"/>
              </a:xfrm>
              <a:custGeom>
                <a:avLst/>
                <a:gdLst/>
                <a:ahLst/>
                <a:cxnLst/>
                <a:rect l="l" t="t" r="r" b="b"/>
                <a:pathLst>
                  <a:path w="3977" h="3953" extrusionOk="0">
                    <a:moveTo>
                      <a:pt x="1788" y="1"/>
                    </a:moveTo>
                    <a:lnTo>
                      <a:pt x="1600" y="24"/>
                    </a:lnTo>
                    <a:lnTo>
                      <a:pt x="1388" y="95"/>
                    </a:lnTo>
                    <a:lnTo>
                      <a:pt x="1224" y="142"/>
                    </a:lnTo>
                    <a:lnTo>
                      <a:pt x="1036" y="236"/>
                    </a:lnTo>
                    <a:lnTo>
                      <a:pt x="894" y="330"/>
                    </a:lnTo>
                    <a:lnTo>
                      <a:pt x="730" y="448"/>
                    </a:lnTo>
                    <a:lnTo>
                      <a:pt x="589" y="565"/>
                    </a:lnTo>
                    <a:lnTo>
                      <a:pt x="471" y="706"/>
                    </a:lnTo>
                    <a:lnTo>
                      <a:pt x="353" y="871"/>
                    </a:lnTo>
                    <a:lnTo>
                      <a:pt x="259" y="1036"/>
                    </a:lnTo>
                    <a:lnTo>
                      <a:pt x="165" y="1200"/>
                    </a:lnTo>
                    <a:lnTo>
                      <a:pt x="95" y="1389"/>
                    </a:lnTo>
                    <a:lnTo>
                      <a:pt x="48" y="1577"/>
                    </a:lnTo>
                    <a:lnTo>
                      <a:pt x="24" y="1765"/>
                    </a:lnTo>
                    <a:lnTo>
                      <a:pt x="0" y="1977"/>
                    </a:lnTo>
                    <a:lnTo>
                      <a:pt x="24" y="2165"/>
                    </a:lnTo>
                    <a:lnTo>
                      <a:pt x="48" y="2377"/>
                    </a:lnTo>
                    <a:lnTo>
                      <a:pt x="95" y="2565"/>
                    </a:lnTo>
                    <a:lnTo>
                      <a:pt x="165" y="2753"/>
                    </a:lnTo>
                    <a:lnTo>
                      <a:pt x="259" y="2918"/>
                    </a:lnTo>
                    <a:lnTo>
                      <a:pt x="353" y="3082"/>
                    </a:lnTo>
                    <a:lnTo>
                      <a:pt x="471" y="3223"/>
                    </a:lnTo>
                    <a:lnTo>
                      <a:pt x="589" y="3365"/>
                    </a:lnTo>
                    <a:lnTo>
                      <a:pt x="730" y="3506"/>
                    </a:lnTo>
                    <a:lnTo>
                      <a:pt x="894" y="3623"/>
                    </a:lnTo>
                    <a:lnTo>
                      <a:pt x="1036" y="3717"/>
                    </a:lnTo>
                    <a:lnTo>
                      <a:pt x="1224" y="3788"/>
                    </a:lnTo>
                    <a:lnTo>
                      <a:pt x="1388" y="3859"/>
                    </a:lnTo>
                    <a:lnTo>
                      <a:pt x="1600" y="3906"/>
                    </a:lnTo>
                    <a:lnTo>
                      <a:pt x="1788" y="3929"/>
                    </a:lnTo>
                    <a:lnTo>
                      <a:pt x="1977" y="3953"/>
                    </a:lnTo>
                    <a:lnTo>
                      <a:pt x="2188" y="3929"/>
                    </a:lnTo>
                    <a:lnTo>
                      <a:pt x="2376" y="3906"/>
                    </a:lnTo>
                    <a:lnTo>
                      <a:pt x="2565" y="3859"/>
                    </a:lnTo>
                    <a:lnTo>
                      <a:pt x="2753" y="3788"/>
                    </a:lnTo>
                    <a:lnTo>
                      <a:pt x="2941" y="3717"/>
                    </a:lnTo>
                    <a:lnTo>
                      <a:pt x="3082" y="3623"/>
                    </a:lnTo>
                    <a:lnTo>
                      <a:pt x="3247" y="3506"/>
                    </a:lnTo>
                    <a:lnTo>
                      <a:pt x="3388" y="3365"/>
                    </a:lnTo>
                    <a:lnTo>
                      <a:pt x="3506" y="3223"/>
                    </a:lnTo>
                    <a:lnTo>
                      <a:pt x="3623" y="3082"/>
                    </a:lnTo>
                    <a:lnTo>
                      <a:pt x="3717" y="2918"/>
                    </a:lnTo>
                    <a:lnTo>
                      <a:pt x="3811" y="2753"/>
                    </a:lnTo>
                    <a:lnTo>
                      <a:pt x="3882" y="2565"/>
                    </a:lnTo>
                    <a:lnTo>
                      <a:pt x="3929" y="2377"/>
                    </a:lnTo>
                    <a:lnTo>
                      <a:pt x="3953" y="2165"/>
                    </a:lnTo>
                    <a:lnTo>
                      <a:pt x="3976" y="1977"/>
                    </a:lnTo>
                    <a:lnTo>
                      <a:pt x="3953" y="1765"/>
                    </a:lnTo>
                    <a:lnTo>
                      <a:pt x="3929" y="1577"/>
                    </a:lnTo>
                    <a:lnTo>
                      <a:pt x="3882" y="1389"/>
                    </a:lnTo>
                    <a:lnTo>
                      <a:pt x="3811" y="1200"/>
                    </a:lnTo>
                    <a:lnTo>
                      <a:pt x="3717" y="1036"/>
                    </a:lnTo>
                    <a:lnTo>
                      <a:pt x="3623" y="871"/>
                    </a:lnTo>
                    <a:lnTo>
                      <a:pt x="3506" y="706"/>
                    </a:lnTo>
                    <a:lnTo>
                      <a:pt x="3388" y="565"/>
                    </a:lnTo>
                    <a:lnTo>
                      <a:pt x="3247" y="448"/>
                    </a:lnTo>
                    <a:lnTo>
                      <a:pt x="3082" y="330"/>
                    </a:lnTo>
                    <a:lnTo>
                      <a:pt x="2941" y="236"/>
                    </a:lnTo>
                    <a:lnTo>
                      <a:pt x="2753" y="142"/>
                    </a:lnTo>
                    <a:lnTo>
                      <a:pt x="2565" y="95"/>
                    </a:lnTo>
                    <a:lnTo>
                      <a:pt x="2376" y="24"/>
                    </a:lnTo>
                    <a:lnTo>
                      <a:pt x="2188" y="1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50"/>
              <p:cNvSpPr/>
              <p:nvPr/>
            </p:nvSpPr>
            <p:spPr>
              <a:xfrm>
                <a:off x="6037548" y="713691"/>
                <a:ext cx="582478" cy="583623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2234" extrusionOk="0">
                    <a:moveTo>
                      <a:pt x="6093" y="0"/>
                    </a:moveTo>
                    <a:lnTo>
                      <a:pt x="5787" y="24"/>
                    </a:lnTo>
                    <a:lnTo>
                      <a:pt x="5482" y="47"/>
                    </a:lnTo>
                    <a:lnTo>
                      <a:pt x="5176" y="71"/>
                    </a:lnTo>
                    <a:lnTo>
                      <a:pt x="4870" y="142"/>
                    </a:lnTo>
                    <a:lnTo>
                      <a:pt x="4564" y="212"/>
                    </a:lnTo>
                    <a:lnTo>
                      <a:pt x="4282" y="283"/>
                    </a:lnTo>
                    <a:lnTo>
                      <a:pt x="3999" y="377"/>
                    </a:lnTo>
                    <a:lnTo>
                      <a:pt x="3717" y="494"/>
                    </a:lnTo>
                    <a:lnTo>
                      <a:pt x="3458" y="612"/>
                    </a:lnTo>
                    <a:lnTo>
                      <a:pt x="3200" y="753"/>
                    </a:lnTo>
                    <a:lnTo>
                      <a:pt x="2941" y="894"/>
                    </a:lnTo>
                    <a:lnTo>
                      <a:pt x="2682" y="1059"/>
                    </a:lnTo>
                    <a:lnTo>
                      <a:pt x="2212" y="1412"/>
                    </a:lnTo>
                    <a:lnTo>
                      <a:pt x="1788" y="1788"/>
                    </a:lnTo>
                    <a:lnTo>
                      <a:pt x="1388" y="2235"/>
                    </a:lnTo>
                    <a:lnTo>
                      <a:pt x="1035" y="2706"/>
                    </a:lnTo>
                    <a:lnTo>
                      <a:pt x="871" y="2941"/>
                    </a:lnTo>
                    <a:lnTo>
                      <a:pt x="730" y="3200"/>
                    </a:lnTo>
                    <a:lnTo>
                      <a:pt x="588" y="3458"/>
                    </a:lnTo>
                    <a:lnTo>
                      <a:pt x="471" y="3741"/>
                    </a:lnTo>
                    <a:lnTo>
                      <a:pt x="353" y="4023"/>
                    </a:lnTo>
                    <a:lnTo>
                      <a:pt x="259" y="4305"/>
                    </a:lnTo>
                    <a:lnTo>
                      <a:pt x="189" y="4588"/>
                    </a:lnTo>
                    <a:lnTo>
                      <a:pt x="118" y="4893"/>
                    </a:lnTo>
                    <a:lnTo>
                      <a:pt x="71" y="5176"/>
                    </a:lnTo>
                    <a:lnTo>
                      <a:pt x="24" y="5482"/>
                    </a:lnTo>
                    <a:lnTo>
                      <a:pt x="0" y="5811"/>
                    </a:lnTo>
                    <a:lnTo>
                      <a:pt x="0" y="6117"/>
                    </a:lnTo>
                    <a:lnTo>
                      <a:pt x="0" y="6423"/>
                    </a:lnTo>
                    <a:lnTo>
                      <a:pt x="24" y="6752"/>
                    </a:lnTo>
                    <a:lnTo>
                      <a:pt x="71" y="7058"/>
                    </a:lnTo>
                    <a:lnTo>
                      <a:pt x="118" y="7340"/>
                    </a:lnTo>
                    <a:lnTo>
                      <a:pt x="189" y="7646"/>
                    </a:lnTo>
                    <a:lnTo>
                      <a:pt x="259" y="7928"/>
                    </a:lnTo>
                    <a:lnTo>
                      <a:pt x="353" y="8210"/>
                    </a:lnTo>
                    <a:lnTo>
                      <a:pt x="471" y="8493"/>
                    </a:lnTo>
                    <a:lnTo>
                      <a:pt x="588" y="8775"/>
                    </a:lnTo>
                    <a:lnTo>
                      <a:pt x="730" y="9034"/>
                    </a:lnTo>
                    <a:lnTo>
                      <a:pt x="871" y="9293"/>
                    </a:lnTo>
                    <a:lnTo>
                      <a:pt x="1035" y="9528"/>
                    </a:lnTo>
                    <a:lnTo>
                      <a:pt x="1388" y="9998"/>
                    </a:lnTo>
                    <a:lnTo>
                      <a:pt x="1788" y="10445"/>
                    </a:lnTo>
                    <a:lnTo>
                      <a:pt x="2212" y="10822"/>
                    </a:lnTo>
                    <a:lnTo>
                      <a:pt x="2682" y="11174"/>
                    </a:lnTo>
                    <a:lnTo>
                      <a:pt x="2941" y="11339"/>
                    </a:lnTo>
                    <a:lnTo>
                      <a:pt x="3200" y="11480"/>
                    </a:lnTo>
                    <a:lnTo>
                      <a:pt x="3458" y="11621"/>
                    </a:lnTo>
                    <a:lnTo>
                      <a:pt x="3717" y="11739"/>
                    </a:lnTo>
                    <a:lnTo>
                      <a:pt x="3999" y="11857"/>
                    </a:lnTo>
                    <a:lnTo>
                      <a:pt x="4282" y="11951"/>
                    </a:lnTo>
                    <a:lnTo>
                      <a:pt x="4564" y="12045"/>
                    </a:lnTo>
                    <a:lnTo>
                      <a:pt x="4870" y="12092"/>
                    </a:lnTo>
                    <a:lnTo>
                      <a:pt x="5176" y="12162"/>
                    </a:lnTo>
                    <a:lnTo>
                      <a:pt x="5482" y="12186"/>
                    </a:lnTo>
                    <a:lnTo>
                      <a:pt x="5787" y="12210"/>
                    </a:lnTo>
                    <a:lnTo>
                      <a:pt x="6093" y="12233"/>
                    </a:lnTo>
                    <a:lnTo>
                      <a:pt x="6422" y="12210"/>
                    </a:lnTo>
                    <a:lnTo>
                      <a:pt x="6728" y="12186"/>
                    </a:lnTo>
                    <a:lnTo>
                      <a:pt x="7034" y="12162"/>
                    </a:lnTo>
                    <a:lnTo>
                      <a:pt x="7340" y="12092"/>
                    </a:lnTo>
                    <a:lnTo>
                      <a:pt x="7622" y="12045"/>
                    </a:lnTo>
                    <a:lnTo>
                      <a:pt x="7905" y="11951"/>
                    </a:lnTo>
                    <a:lnTo>
                      <a:pt x="8210" y="11857"/>
                    </a:lnTo>
                    <a:lnTo>
                      <a:pt x="8469" y="11739"/>
                    </a:lnTo>
                    <a:lnTo>
                      <a:pt x="8751" y="11621"/>
                    </a:lnTo>
                    <a:lnTo>
                      <a:pt x="9010" y="11480"/>
                    </a:lnTo>
                    <a:lnTo>
                      <a:pt x="9269" y="11339"/>
                    </a:lnTo>
                    <a:lnTo>
                      <a:pt x="9504" y="11174"/>
                    </a:lnTo>
                    <a:lnTo>
                      <a:pt x="9975" y="10822"/>
                    </a:lnTo>
                    <a:lnTo>
                      <a:pt x="10422" y="10445"/>
                    </a:lnTo>
                    <a:lnTo>
                      <a:pt x="10822" y="9998"/>
                    </a:lnTo>
                    <a:lnTo>
                      <a:pt x="11174" y="9528"/>
                    </a:lnTo>
                    <a:lnTo>
                      <a:pt x="11316" y="9293"/>
                    </a:lnTo>
                    <a:lnTo>
                      <a:pt x="11480" y="9034"/>
                    </a:lnTo>
                    <a:lnTo>
                      <a:pt x="11598" y="8775"/>
                    </a:lnTo>
                    <a:lnTo>
                      <a:pt x="11715" y="8493"/>
                    </a:lnTo>
                    <a:lnTo>
                      <a:pt x="11833" y="8210"/>
                    </a:lnTo>
                    <a:lnTo>
                      <a:pt x="11927" y="7928"/>
                    </a:lnTo>
                    <a:lnTo>
                      <a:pt x="12021" y="7646"/>
                    </a:lnTo>
                    <a:lnTo>
                      <a:pt x="12092" y="7340"/>
                    </a:lnTo>
                    <a:lnTo>
                      <a:pt x="12139" y="7058"/>
                    </a:lnTo>
                    <a:lnTo>
                      <a:pt x="12186" y="6752"/>
                    </a:lnTo>
                    <a:lnTo>
                      <a:pt x="12209" y="6423"/>
                    </a:lnTo>
                    <a:lnTo>
                      <a:pt x="12209" y="6117"/>
                    </a:lnTo>
                    <a:lnTo>
                      <a:pt x="12209" y="5811"/>
                    </a:lnTo>
                    <a:lnTo>
                      <a:pt x="12186" y="5482"/>
                    </a:lnTo>
                    <a:lnTo>
                      <a:pt x="12139" y="5176"/>
                    </a:lnTo>
                    <a:lnTo>
                      <a:pt x="12092" y="4893"/>
                    </a:lnTo>
                    <a:lnTo>
                      <a:pt x="12021" y="4588"/>
                    </a:lnTo>
                    <a:lnTo>
                      <a:pt x="11927" y="4305"/>
                    </a:lnTo>
                    <a:lnTo>
                      <a:pt x="11833" y="4023"/>
                    </a:lnTo>
                    <a:lnTo>
                      <a:pt x="11715" y="3741"/>
                    </a:lnTo>
                    <a:lnTo>
                      <a:pt x="11598" y="3458"/>
                    </a:lnTo>
                    <a:lnTo>
                      <a:pt x="11480" y="3200"/>
                    </a:lnTo>
                    <a:lnTo>
                      <a:pt x="11316" y="2941"/>
                    </a:lnTo>
                    <a:lnTo>
                      <a:pt x="11174" y="2706"/>
                    </a:lnTo>
                    <a:lnTo>
                      <a:pt x="10822" y="2235"/>
                    </a:lnTo>
                    <a:lnTo>
                      <a:pt x="10422" y="1788"/>
                    </a:lnTo>
                    <a:lnTo>
                      <a:pt x="9975" y="1412"/>
                    </a:lnTo>
                    <a:lnTo>
                      <a:pt x="9504" y="1059"/>
                    </a:lnTo>
                    <a:lnTo>
                      <a:pt x="9269" y="894"/>
                    </a:lnTo>
                    <a:lnTo>
                      <a:pt x="9010" y="753"/>
                    </a:lnTo>
                    <a:lnTo>
                      <a:pt x="8751" y="612"/>
                    </a:lnTo>
                    <a:lnTo>
                      <a:pt x="8469" y="494"/>
                    </a:lnTo>
                    <a:lnTo>
                      <a:pt x="8210" y="377"/>
                    </a:lnTo>
                    <a:lnTo>
                      <a:pt x="7905" y="283"/>
                    </a:lnTo>
                    <a:lnTo>
                      <a:pt x="7622" y="212"/>
                    </a:lnTo>
                    <a:lnTo>
                      <a:pt x="7340" y="142"/>
                    </a:lnTo>
                    <a:lnTo>
                      <a:pt x="7034" y="71"/>
                    </a:lnTo>
                    <a:lnTo>
                      <a:pt x="6728" y="47"/>
                    </a:lnTo>
                    <a:lnTo>
                      <a:pt x="6422" y="24"/>
                    </a:lnTo>
                    <a:lnTo>
                      <a:pt x="6093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50"/>
              <p:cNvSpPr/>
              <p:nvPr/>
            </p:nvSpPr>
            <p:spPr>
              <a:xfrm>
                <a:off x="8479421" y="674431"/>
                <a:ext cx="40454" cy="202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24" extrusionOk="0">
                    <a:moveTo>
                      <a:pt x="212" y="0"/>
                    </a:moveTo>
                    <a:lnTo>
                      <a:pt x="141" y="24"/>
                    </a:lnTo>
                    <a:lnTo>
                      <a:pt x="71" y="47"/>
                    </a:lnTo>
                    <a:lnTo>
                      <a:pt x="24" y="118"/>
                    </a:lnTo>
                    <a:lnTo>
                      <a:pt x="0" y="212"/>
                    </a:lnTo>
                    <a:lnTo>
                      <a:pt x="24" y="306"/>
                    </a:lnTo>
                    <a:lnTo>
                      <a:pt x="71" y="353"/>
                    </a:lnTo>
                    <a:lnTo>
                      <a:pt x="141" y="400"/>
                    </a:lnTo>
                    <a:lnTo>
                      <a:pt x="212" y="423"/>
                    </a:lnTo>
                    <a:lnTo>
                      <a:pt x="635" y="423"/>
                    </a:lnTo>
                    <a:lnTo>
                      <a:pt x="706" y="400"/>
                    </a:lnTo>
                    <a:lnTo>
                      <a:pt x="777" y="353"/>
                    </a:lnTo>
                    <a:lnTo>
                      <a:pt x="824" y="306"/>
                    </a:lnTo>
                    <a:lnTo>
                      <a:pt x="847" y="212"/>
                    </a:lnTo>
                    <a:lnTo>
                      <a:pt x="824" y="118"/>
                    </a:lnTo>
                    <a:lnTo>
                      <a:pt x="777" y="47"/>
                    </a:lnTo>
                    <a:lnTo>
                      <a:pt x="706" y="24"/>
                    </a:lnTo>
                    <a:lnTo>
                      <a:pt x="635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50"/>
              <p:cNvSpPr/>
              <p:nvPr/>
            </p:nvSpPr>
            <p:spPr>
              <a:xfrm>
                <a:off x="8388499" y="674431"/>
                <a:ext cx="40454" cy="202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24" extrusionOk="0">
                    <a:moveTo>
                      <a:pt x="213" y="0"/>
                    </a:moveTo>
                    <a:lnTo>
                      <a:pt x="118" y="24"/>
                    </a:lnTo>
                    <a:lnTo>
                      <a:pt x="71" y="47"/>
                    </a:lnTo>
                    <a:lnTo>
                      <a:pt x="24" y="118"/>
                    </a:lnTo>
                    <a:lnTo>
                      <a:pt x="1" y="212"/>
                    </a:lnTo>
                    <a:lnTo>
                      <a:pt x="24" y="306"/>
                    </a:lnTo>
                    <a:lnTo>
                      <a:pt x="71" y="353"/>
                    </a:lnTo>
                    <a:lnTo>
                      <a:pt x="118" y="400"/>
                    </a:lnTo>
                    <a:lnTo>
                      <a:pt x="213" y="423"/>
                    </a:lnTo>
                    <a:lnTo>
                      <a:pt x="636" y="423"/>
                    </a:lnTo>
                    <a:lnTo>
                      <a:pt x="707" y="400"/>
                    </a:lnTo>
                    <a:lnTo>
                      <a:pt x="777" y="353"/>
                    </a:lnTo>
                    <a:lnTo>
                      <a:pt x="824" y="306"/>
                    </a:lnTo>
                    <a:lnTo>
                      <a:pt x="848" y="212"/>
                    </a:lnTo>
                    <a:lnTo>
                      <a:pt x="824" y="118"/>
                    </a:lnTo>
                    <a:lnTo>
                      <a:pt x="777" y="47"/>
                    </a:lnTo>
                    <a:lnTo>
                      <a:pt x="707" y="24"/>
                    </a:ln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50"/>
              <p:cNvSpPr/>
              <p:nvPr/>
            </p:nvSpPr>
            <p:spPr>
              <a:xfrm>
                <a:off x="8443501" y="710304"/>
                <a:ext cx="21372" cy="3935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25" extrusionOk="0">
                    <a:moveTo>
                      <a:pt x="142" y="1"/>
                    </a:moveTo>
                    <a:lnTo>
                      <a:pt x="71" y="48"/>
                    </a:lnTo>
                    <a:lnTo>
                      <a:pt x="24" y="118"/>
                    </a:lnTo>
                    <a:lnTo>
                      <a:pt x="0" y="213"/>
                    </a:lnTo>
                    <a:lnTo>
                      <a:pt x="0" y="612"/>
                    </a:lnTo>
                    <a:lnTo>
                      <a:pt x="24" y="707"/>
                    </a:lnTo>
                    <a:lnTo>
                      <a:pt x="71" y="777"/>
                    </a:lnTo>
                    <a:lnTo>
                      <a:pt x="142" y="824"/>
                    </a:lnTo>
                    <a:lnTo>
                      <a:pt x="306" y="824"/>
                    </a:lnTo>
                    <a:lnTo>
                      <a:pt x="377" y="777"/>
                    </a:lnTo>
                    <a:lnTo>
                      <a:pt x="424" y="707"/>
                    </a:lnTo>
                    <a:lnTo>
                      <a:pt x="447" y="612"/>
                    </a:lnTo>
                    <a:lnTo>
                      <a:pt x="447" y="213"/>
                    </a:lnTo>
                    <a:lnTo>
                      <a:pt x="424" y="118"/>
                    </a:lnTo>
                    <a:lnTo>
                      <a:pt x="377" y="48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50"/>
              <p:cNvSpPr/>
              <p:nvPr/>
            </p:nvSpPr>
            <p:spPr>
              <a:xfrm>
                <a:off x="8443501" y="618285"/>
                <a:ext cx="21372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48" extrusionOk="0">
                    <a:moveTo>
                      <a:pt x="212" y="1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36"/>
                    </a:lnTo>
                    <a:lnTo>
                      <a:pt x="0" y="636"/>
                    </a:lnTo>
                    <a:lnTo>
                      <a:pt x="24" y="730"/>
                    </a:lnTo>
                    <a:lnTo>
                      <a:pt x="71" y="801"/>
                    </a:lnTo>
                    <a:lnTo>
                      <a:pt x="142" y="848"/>
                    </a:lnTo>
                    <a:lnTo>
                      <a:pt x="306" y="848"/>
                    </a:lnTo>
                    <a:lnTo>
                      <a:pt x="377" y="801"/>
                    </a:lnTo>
                    <a:lnTo>
                      <a:pt x="424" y="730"/>
                    </a:lnTo>
                    <a:lnTo>
                      <a:pt x="447" y="636"/>
                    </a:lnTo>
                    <a:lnTo>
                      <a:pt x="447" y="236"/>
                    </a:lnTo>
                    <a:lnTo>
                      <a:pt x="424" y="142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50"/>
              <p:cNvSpPr/>
              <p:nvPr/>
            </p:nvSpPr>
            <p:spPr>
              <a:xfrm>
                <a:off x="8469308" y="699094"/>
                <a:ext cx="33727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30" extrusionOk="0">
                    <a:moveTo>
                      <a:pt x="212" y="1"/>
                    </a:moveTo>
                    <a:lnTo>
                      <a:pt x="118" y="24"/>
                    </a:lnTo>
                    <a:lnTo>
                      <a:pt x="48" y="71"/>
                    </a:lnTo>
                    <a:lnTo>
                      <a:pt x="1" y="142"/>
                    </a:lnTo>
                    <a:lnTo>
                      <a:pt x="1" y="212"/>
                    </a:lnTo>
                    <a:lnTo>
                      <a:pt x="1" y="306"/>
                    </a:lnTo>
                    <a:lnTo>
                      <a:pt x="48" y="377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495" y="730"/>
                    </a:lnTo>
                    <a:lnTo>
                      <a:pt x="589" y="706"/>
                    </a:lnTo>
                    <a:lnTo>
                      <a:pt x="659" y="659"/>
                    </a:lnTo>
                    <a:lnTo>
                      <a:pt x="706" y="589"/>
                    </a:lnTo>
                    <a:lnTo>
                      <a:pt x="706" y="518"/>
                    </a:lnTo>
                    <a:lnTo>
                      <a:pt x="706" y="424"/>
                    </a:lnTo>
                    <a:lnTo>
                      <a:pt x="659" y="353"/>
                    </a:lnTo>
                    <a:lnTo>
                      <a:pt x="353" y="71"/>
                    </a:lnTo>
                    <a:lnTo>
                      <a:pt x="283" y="24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50"/>
              <p:cNvSpPr/>
              <p:nvPr/>
            </p:nvSpPr>
            <p:spPr>
              <a:xfrm>
                <a:off x="8404241" y="635124"/>
                <a:ext cx="348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0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12"/>
                    </a:lnTo>
                    <a:lnTo>
                      <a:pt x="24" y="307"/>
                    </a:lnTo>
                    <a:lnTo>
                      <a:pt x="71" y="377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518" y="730"/>
                    </a:lnTo>
                    <a:lnTo>
                      <a:pt x="588" y="706"/>
                    </a:lnTo>
                    <a:lnTo>
                      <a:pt x="659" y="659"/>
                    </a:lnTo>
                    <a:lnTo>
                      <a:pt x="706" y="589"/>
                    </a:lnTo>
                    <a:lnTo>
                      <a:pt x="729" y="495"/>
                    </a:lnTo>
                    <a:lnTo>
                      <a:pt x="706" y="424"/>
                    </a:lnTo>
                    <a:lnTo>
                      <a:pt x="659" y="354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50"/>
              <p:cNvSpPr/>
              <p:nvPr/>
            </p:nvSpPr>
            <p:spPr>
              <a:xfrm>
                <a:off x="8404241" y="699094"/>
                <a:ext cx="348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0" extrusionOk="0">
                    <a:moveTo>
                      <a:pt x="518" y="1"/>
                    </a:moveTo>
                    <a:lnTo>
                      <a:pt x="424" y="24"/>
                    </a:lnTo>
                    <a:lnTo>
                      <a:pt x="353" y="71"/>
                    </a:lnTo>
                    <a:lnTo>
                      <a:pt x="71" y="353"/>
                    </a:lnTo>
                    <a:lnTo>
                      <a:pt x="24" y="424"/>
                    </a:lnTo>
                    <a:lnTo>
                      <a:pt x="0" y="518"/>
                    </a:lnTo>
                    <a:lnTo>
                      <a:pt x="24" y="589"/>
                    </a:lnTo>
                    <a:lnTo>
                      <a:pt x="71" y="659"/>
                    </a:lnTo>
                    <a:lnTo>
                      <a:pt x="141" y="706"/>
                    </a:lnTo>
                    <a:lnTo>
                      <a:pt x="212" y="730"/>
                    </a:lnTo>
                    <a:lnTo>
                      <a:pt x="306" y="706"/>
                    </a:lnTo>
                    <a:lnTo>
                      <a:pt x="377" y="659"/>
                    </a:lnTo>
                    <a:lnTo>
                      <a:pt x="659" y="377"/>
                    </a:lnTo>
                    <a:lnTo>
                      <a:pt x="706" y="306"/>
                    </a:lnTo>
                    <a:lnTo>
                      <a:pt x="729" y="212"/>
                    </a:lnTo>
                    <a:lnTo>
                      <a:pt x="706" y="142"/>
                    </a:lnTo>
                    <a:lnTo>
                      <a:pt x="659" y="71"/>
                    </a:lnTo>
                    <a:lnTo>
                      <a:pt x="588" y="24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50"/>
              <p:cNvSpPr/>
              <p:nvPr/>
            </p:nvSpPr>
            <p:spPr>
              <a:xfrm>
                <a:off x="8469308" y="635124"/>
                <a:ext cx="33727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30" extrusionOk="0">
                    <a:moveTo>
                      <a:pt x="495" y="1"/>
                    </a:moveTo>
                    <a:lnTo>
                      <a:pt x="424" y="24"/>
                    </a:lnTo>
                    <a:lnTo>
                      <a:pt x="353" y="71"/>
                    </a:lnTo>
                    <a:lnTo>
                      <a:pt x="48" y="354"/>
                    </a:lnTo>
                    <a:lnTo>
                      <a:pt x="1" y="424"/>
                    </a:lnTo>
                    <a:lnTo>
                      <a:pt x="1" y="495"/>
                    </a:lnTo>
                    <a:lnTo>
                      <a:pt x="1" y="589"/>
                    </a:lnTo>
                    <a:lnTo>
                      <a:pt x="48" y="659"/>
                    </a:lnTo>
                    <a:lnTo>
                      <a:pt x="118" y="706"/>
                    </a:lnTo>
                    <a:lnTo>
                      <a:pt x="212" y="730"/>
                    </a:lnTo>
                    <a:lnTo>
                      <a:pt x="283" y="706"/>
                    </a:lnTo>
                    <a:lnTo>
                      <a:pt x="353" y="659"/>
                    </a:lnTo>
                    <a:lnTo>
                      <a:pt x="659" y="377"/>
                    </a:lnTo>
                    <a:lnTo>
                      <a:pt x="706" y="283"/>
                    </a:lnTo>
                    <a:lnTo>
                      <a:pt x="706" y="212"/>
                    </a:lnTo>
                    <a:lnTo>
                      <a:pt x="706" y="142"/>
                    </a:lnTo>
                    <a:lnTo>
                      <a:pt x="659" y="71"/>
                    </a:lnTo>
                    <a:lnTo>
                      <a:pt x="589" y="24"/>
                    </a:lnTo>
                    <a:lnTo>
                      <a:pt x="495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50"/>
              <p:cNvSpPr/>
              <p:nvPr/>
            </p:nvSpPr>
            <p:spPr>
              <a:xfrm>
                <a:off x="6426948" y="2007540"/>
                <a:ext cx="40454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48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2"/>
                    </a:lnTo>
                    <a:lnTo>
                      <a:pt x="24" y="142"/>
                    </a:lnTo>
                    <a:lnTo>
                      <a:pt x="0" y="236"/>
                    </a:lnTo>
                    <a:lnTo>
                      <a:pt x="24" y="307"/>
                    </a:lnTo>
                    <a:lnTo>
                      <a:pt x="71" y="377"/>
                    </a:lnTo>
                    <a:lnTo>
                      <a:pt x="141" y="424"/>
                    </a:lnTo>
                    <a:lnTo>
                      <a:pt x="212" y="448"/>
                    </a:lnTo>
                    <a:lnTo>
                      <a:pt x="635" y="448"/>
                    </a:lnTo>
                    <a:lnTo>
                      <a:pt x="730" y="424"/>
                    </a:lnTo>
                    <a:lnTo>
                      <a:pt x="777" y="377"/>
                    </a:lnTo>
                    <a:lnTo>
                      <a:pt x="824" y="307"/>
                    </a:lnTo>
                    <a:lnTo>
                      <a:pt x="847" y="236"/>
                    </a:lnTo>
                    <a:lnTo>
                      <a:pt x="824" y="142"/>
                    </a:lnTo>
                    <a:lnTo>
                      <a:pt x="777" y="72"/>
                    </a:lnTo>
                    <a:lnTo>
                      <a:pt x="730" y="24"/>
                    </a:ln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50"/>
              <p:cNvSpPr/>
              <p:nvPr/>
            </p:nvSpPr>
            <p:spPr>
              <a:xfrm>
                <a:off x="6336026" y="2007540"/>
                <a:ext cx="40454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48" extrusionOk="0">
                    <a:moveTo>
                      <a:pt x="213" y="1"/>
                    </a:moveTo>
                    <a:lnTo>
                      <a:pt x="142" y="24"/>
                    </a:lnTo>
                    <a:lnTo>
                      <a:pt x="71" y="72"/>
                    </a:lnTo>
                    <a:lnTo>
                      <a:pt x="24" y="142"/>
                    </a:lnTo>
                    <a:lnTo>
                      <a:pt x="1" y="236"/>
                    </a:lnTo>
                    <a:lnTo>
                      <a:pt x="24" y="307"/>
                    </a:lnTo>
                    <a:lnTo>
                      <a:pt x="71" y="377"/>
                    </a:lnTo>
                    <a:lnTo>
                      <a:pt x="142" y="424"/>
                    </a:lnTo>
                    <a:lnTo>
                      <a:pt x="213" y="448"/>
                    </a:lnTo>
                    <a:lnTo>
                      <a:pt x="636" y="448"/>
                    </a:lnTo>
                    <a:lnTo>
                      <a:pt x="707" y="424"/>
                    </a:lnTo>
                    <a:lnTo>
                      <a:pt x="777" y="377"/>
                    </a:lnTo>
                    <a:lnTo>
                      <a:pt x="824" y="307"/>
                    </a:lnTo>
                    <a:lnTo>
                      <a:pt x="848" y="236"/>
                    </a:lnTo>
                    <a:lnTo>
                      <a:pt x="824" y="142"/>
                    </a:lnTo>
                    <a:lnTo>
                      <a:pt x="777" y="72"/>
                    </a:lnTo>
                    <a:lnTo>
                      <a:pt x="707" y="24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50"/>
              <p:cNvSpPr/>
              <p:nvPr/>
            </p:nvSpPr>
            <p:spPr>
              <a:xfrm>
                <a:off x="6391028" y="2043460"/>
                <a:ext cx="21372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48" extrusionOk="0">
                    <a:moveTo>
                      <a:pt x="236" y="1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1" y="212"/>
                    </a:lnTo>
                    <a:lnTo>
                      <a:pt x="1" y="636"/>
                    </a:lnTo>
                    <a:lnTo>
                      <a:pt x="24" y="730"/>
                    </a:lnTo>
                    <a:lnTo>
                      <a:pt x="71" y="777"/>
                    </a:lnTo>
                    <a:lnTo>
                      <a:pt x="142" y="824"/>
                    </a:lnTo>
                    <a:lnTo>
                      <a:pt x="236" y="848"/>
                    </a:lnTo>
                    <a:lnTo>
                      <a:pt x="306" y="824"/>
                    </a:lnTo>
                    <a:lnTo>
                      <a:pt x="377" y="777"/>
                    </a:lnTo>
                    <a:lnTo>
                      <a:pt x="424" y="730"/>
                    </a:lnTo>
                    <a:lnTo>
                      <a:pt x="447" y="636"/>
                    </a:lnTo>
                    <a:lnTo>
                      <a:pt x="447" y="212"/>
                    </a:lnTo>
                    <a:lnTo>
                      <a:pt x="424" y="142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3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50"/>
              <p:cNvSpPr/>
              <p:nvPr/>
            </p:nvSpPr>
            <p:spPr>
              <a:xfrm>
                <a:off x="6391028" y="1952586"/>
                <a:ext cx="21372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48" extrusionOk="0">
                    <a:moveTo>
                      <a:pt x="236" y="0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1"/>
                    </a:lnTo>
                    <a:lnTo>
                      <a:pt x="1" y="212"/>
                    </a:lnTo>
                    <a:lnTo>
                      <a:pt x="1" y="635"/>
                    </a:lnTo>
                    <a:lnTo>
                      <a:pt x="24" y="706"/>
                    </a:lnTo>
                    <a:lnTo>
                      <a:pt x="71" y="777"/>
                    </a:lnTo>
                    <a:lnTo>
                      <a:pt x="142" y="824"/>
                    </a:lnTo>
                    <a:lnTo>
                      <a:pt x="236" y="847"/>
                    </a:lnTo>
                    <a:lnTo>
                      <a:pt x="306" y="824"/>
                    </a:lnTo>
                    <a:lnTo>
                      <a:pt x="377" y="777"/>
                    </a:lnTo>
                    <a:lnTo>
                      <a:pt x="424" y="706"/>
                    </a:lnTo>
                    <a:lnTo>
                      <a:pt x="447" y="635"/>
                    </a:lnTo>
                    <a:lnTo>
                      <a:pt x="447" y="212"/>
                    </a:lnTo>
                    <a:lnTo>
                      <a:pt x="424" y="141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50"/>
              <p:cNvSpPr/>
              <p:nvPr/>
            </p:nvSpPr>
            <p:spPr>
              <a:xfrm>
                <a:off x="6416835" y="2033395"/>
                <a:ext cx="348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0" extrusionOk="0">
                    <a:moveTo>
                      <a:pt x="212" y="0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1"/>
                    </a:lnTo>
                    <a:lnTo>
                      <a:pt x="1" y="212"/>
                    </a:lnTo>
                    <a:lnTo>
                      <a:pt x="24" y="306"/>
                    </a:lnTo>
                    <a:lnTo>
                      <a:pt x="71" y="376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518" y="729"/>
                    </a:lnTo>
                    <a:lnTo>
                      <a:pt x="589" y="706"/>
                    </a:lnTo>
                    <a:lnTo>
                      <a:pt x="659" y="659"/>
                    </a:lnTo>
                    <a:lnTo>
                      <a:pt x="706" y="588"/>
                    </a:lnTo>
                    <a:lnTo>
                      <a:pt x="730" y="518"/>
                    </a:lnTo>
                    <a:lnTo>
                      <a:pt x="706" y="423"/>
                    </a:lnTo>
                    <a:lnTo>
                      <a:pt x="659" y="353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50"/>
              <p:cNvSpPr/>
              <p:nvPr/>
            </p:nvSpPr>
            <p:spPr>
              <a:xfrm>
                <a:off x="6352865" y="1969425"/>
                <a:ext cx="33727" cy="3368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06" extrusionOk="0">
                    <a:moveTo>
                      <a:pt x="118" y="0"/>
                    </a:moveTo>
                    <a:lnTo>
                      <a:pt x="48" y="47"/>
                    </a:lnTo>
                    <a:lnTo>
                      <a:pt x="1" y="118"/>
                    </a:lnTo>
                    <a:lnTo>
                      <a:pt x="1" y="212"/>
                    </a:lnTo>
                    <a:lnTo>
                      <a:pt x="1" y="282"/>
                    </a:lnTo>
                    <a:lnTo>
                      <a:pt x="48" y="353"/>
                    </a:lnTo>
                    <a:lnTo>
                      <a:pt x="354" y="659"/>
                    </a:lnTo>
                    <a:lnTo>
                      <a:pt x="424" y="706"/>
                    </a:lnTo>
                    <a:lnTo>
                      <a:pt x="589" y="706"/>
                    </a:lnTo>
                    <a:lnTo>
                      <a:pt x="659" y="659"/>
                    </a:lnTo>
                    <a:lnTo>
                      <a:pt x="706" y="588"/>
                    </a:lnTo>
                    <a:lnTo>
                      <a:pt x="706" y="494"/>
                    </a:lnTo>
                    <a:lnTo>
                      <a:pt x="706" y="424"/>
                    </a:lnTo>
                    <a:lnTo>
                      <a:pt x="659" y="353"/>
                    </a:lnTo>
                    <a:lnTo>
                      <a:pt x="354" y="47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0"/>
              <p:cNvSpPr/>
              <p:nvPr/>
            </p:nvSpPr>
            <p:spPr>
              <a:xfrm>
                <a:off x="6352865" y="2033395"/>
                <a:ext cx="33727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30" extrusionOk="0">
                    <a:moveTo>
                      <a:pt x="495" y="0"/>
                    </a:moveTo>
                    <a:lnTo>
                      <a:pt x="424" y="24"/>
                    </a:lnTo>
                    <a:lnTo>
                      <a:pt x="354" y="71"/>
                    </a:lnTo>
                    <a:lnTo>
                      <a:pt x="48" y="353"/>
                    </a:lnTo>
                    <a:lnTo>
                      <a:pt x="1" y="423"/>
                    </a:lnTo>
                    <a:lnTo>
                      <a:pt x="1" y="518"/>
                    </a:lnTo>
                    <a:lnTo>
                      <a:pt x="1" y="588"/>
                    </a:lnTo>
                    <a:lnTo>
                      <a:pt x="48" y="659"/>
                    </a:lnTo>
                    <a:lnTo>
                      <a:pt x="118" y="706"/>
                    </a:lnTo>
                    <a:lnTo>
                      <a:pt x="212" y="729"/>
                    </a:lnTo>
                    <a:lnTo>
                      <a:pt x="283" y="706"/>
                    </a:lnTo>
                    <a:lnTo>
                      <a:pt x="354" y="659"/>
                    </a:lnTo>
                    <a:lnTo>
                      <a:pt x="659" y="376"/>
                    </a:lnTo>
                    <a:lnTo>
                      <a:pt x="706" y="306"/>
                    </a:lnTo>
                    <a:lnTo>
                      <a:pt x="706" y="212"/>
                    </a:lnTo>
                    <a:lnTo>
                      <a:pt x="706" y="141"/>
                    </a:lnTo>
                    <a:lnTo>
                      <a:pt x="659" y="71"/>
                    </a:lnTo>
                    <a:lnTo>
                      <a:pt x="589" y="24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0"/>
              <p:cNvSpPr/>
              <p:nvPr/>
            </p:nvSpPr>
            <p:spPr>
              <a:xfrm>
                <a:off x="6416835" y="1969425"/>
                <a:ext cx="34825" cy="3368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06" extrusionOk="0">
                    <a:moveTo>
                      <a:pt x="424" y="0"/>
                    </a:moveTo>
                    <a:lnTo>
                      <a:pt x="353" y="47"/>
                    </a:lnTo>
                    <a:lnTo>
                      <a:pt x="71" y="353"/>
                    </a:lnTo>
                    <a:lnTo>
                      <a:pt x="24" y="424"/>
                    </a:lnTo>
                    <a:lnTo>
                      <a:pt x="1" y="494"/>
                    </a:lnTo>
                    <a:lnTo>
                      <a:pt x="24" y="588"/>
                    </a:lnTo>
                    <a:lnTo>
                      <a:pt x="71" y="659"/>
                    </a:lnTo>
                    <a:lnTo>
                      <a:pt x="142" y="706"/>
                    </a:lnTo>
                    <a:lnTo>
                      <a:pt x="306" y="706"/>
                    </a:lnTo>
                    <a:lnTo>
                      <a:pt x="377" y="659"/>
                    </a:lnTo>
                    <a:lnTo>
                      <a:pt x="659" y="353"/>
                    </a:lnTo>
                    <a:lnTo>
                      <a:pt x="706" y="282"/>
                    </a:lnTo>
                    <a:lnTo>
                      <a:pt x="730" y="212"/>
                    </a:lnTo>
                    <a:lnTo>
                      <a:pt x="706" y="118"/>
                    </a:lnTo>
                    <a:lnTo>
                      <a:pt x="659" y="47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0"/>
              <p:cNvSpPr/>
              <p:nvPr/>
            </p:nvSpPr>
            <p:spPr>
              <a:xfrm>
                <a:off x="8010357" y="2841341"/>
                <a:ext cx="40406" cy="20227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24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12"/>
                    </a:lnTo>
                    <a:lnTo>
                      <a:pt x="24" y="306"/>
                    </a:lnTo>
                    <a:lnTo>
                      <a:pt x="71" y="377"/>
                    </a:lnTo>
                    <a:lnTo>
                      <a:pt x="141" y="424"/>
                    </a:lnTo>
                    <a:lnTo>
                      <a:pt x="729" y="424"/>
                    </a:lnTo>
                    <a:lnTo>
                      <a:pt x="776" y="377"/>
                    </a:lnTo>
                    <a:lnTo>
                      <a:pt x="823" y="306"/>
                    </a:lnTo>
                    <a:lnTo>
                      <a:pt x="847" y="212"/>
                    </a:lnTo>
                    <a:lnTo>
                      <a:pt x="823" y="142"/>
                    </a:lnTo>
                    <a:lnTo>
                      <a:pt x="776" y="71"/>
                    </a:lnTo>
                    <a:lnTo>
                      <a:pt x="729" y="24"/>
                    </a:ln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0"/>
              <p:cNvSpPr/>
              <p:nvPr/>
            </p:nvSpPr>
            <p:spPr>
              <a:xfrm>
                <a:off x="7919435" y="2841341"/>
                <a:ext cx="40454" cy="202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24" extrusionOk="0">
                    <a:moveTo>
                      <a:pt x="212" y="1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1" y="212"/>
                    </a:lnTo>
                    <a:lnTo>
                      <a:pt x="24" y="306"/>
                    </a:lnTo>
                    <a:lnTo>
                      <a:pt x="71" y="377"/>
                    </a:lnTo>
                    <a:lnTo>
                      <a:pt x="142" y="424"/>
                    </a:lnTo>
                    <a:lnTo>
                      <a:pt x="706" y="424"/>
                    </a:lnTo>
                    <a:lnTo>
                      <a:pt x="777" y="377"/>
                    </a:lnTo>
                    <a:lnTo>
                      <a:pt x="824" y="306"/>
                    </a:lnTo>
                    <a:lnTo>
                      <a:pt x="848" y="212"/>
                    </a:lnTo>
                    <a:lnTo>
                      <a:pt x="824" y="142"/>
                    </a:lnTo>
                    <a:lnTo>
                      <a:pt x="777" y="71"/>
                    </a:lnTo>
                    <a:lnTo>
                      <a:pt x="706" y="24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0"/>
              <p:cNvSpPr/>
              <p:nvPr/>
            </p:nvSpPr>
            <p:spPr>
              <a:xfrm>
                <a:off x="7975533" y="2877262"/>
                <a:ext cx="20275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848" extrusionOk="0">
                    <a:moveTo>
                      <a:pt x="213" y="0"/>
                    </a:moveTo>
                    <a:lnTo>
                      <a:pt x="118" y="24"/>
                    </a:lnTo>
                    <a:lnTo>
                      <a:pt x="48" y="71"/>
                    </a:lnTo>
                    <a:lnTo>
                      <a:pt x="1" y="141"/>
                    </a:lnTo>
                    <a:lnTo>
                      <a:pt x="1" y="212"/>
                    </a:lnTo>
                    <a:lnTo>
                      <a:pt x="1" y="635"/>
                    </a:lnTo>
                    <a:lnTo>
                      <a:pt x="1" y="706"/>
                    </a:lnTo>
                    <a:lnTo>
                      <a:pt x="48" y="777"/>
                    </a:lnTo>
                    <a:lnTo>
                      <a:pt x="118" y="824"/>
                    </a:lnTo>
                    <a:lnTo>
                      <a:pt x="213" y="847"/>
                    </a:lnTo>
                    <a:lnTo>
                      <a:pt x="283" y="824"/>
                    </a:lnTo>
                    <a:lnTo>
                      <a:pt x="354" y="777"/>
                    </a:lnTo>
                    <a:lnTo>
                      <a:pt x="401" y="706"/>
                    </a:lnTo>
                    <a:lnTo>
                      <a:pt x="424" y="635"/>
                    </a:lnTo>
                    <a:lnTo>
                      <a:pt x="424" y="212"/>
                    </a:lnTo>
                    <a:lnTo>
                      <a:pt x="401" y="141"/>
                    </a:lnTo>
                    <a:lnTo>
                      <a:pt x="354" y="71"/>
                    </a:lnTo>
                    <a:lnTo>
                      <a:pt x="283" y="24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0"/>
              <p:cNvSpPr/>
              <p:nvPr/>
            </p:nvSpPr>
            <p:spPr>
              <a:xfrm>
                <a:off x="7975533" y="2786340"/>
                <a:ext cx="20275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848" extrusionOk="0">
                    <a:moveTo>
                      <a:pt x="213" y="1"/>
                    </a:moveTo>
                    <a:lnTo>
                      <a:pt x="118" y="24"/>
                    </a:lnTo>
                    <a:lnTo>
                      <a:pt x="48" y="48"/>
                    </a:lnTo>
                    <a:lnTo>
                      <a:pt x="1" y="118"/>
                    </a:lnTo>
                    <a:lnTo>
                      <a:pt x="1" y="213"/>
                    </a:lnTo>
                    <a:lnTo>
                      <a:pt x="1" y="612"/>
                    </a:lnTo>
                    <a:lnTo>
                      <a:pt x="1" y="707"/>
                    </a:lnTo>
                    <a:lnTo>
                      <a:pt x="48" y="777"/>
                    </a:lnTo>
                    <a:lnTo>
                      <a:pt x="118" y="824"/>
                    </a:lnTo>
                    <a:lnTo>
                      <a:pt x="213" y="848"/>
                    </a:lnTo>
                    <a:lnTo>
                      <a:pt x="283" y="824"/>
                    </a:lnTo>
                    <a:lnTo>
                      <a:pt x="354" y="777"/>
                    </a:lnTo>
                    <a:lnTo>
                      <a:pt x="401" y="707"/>
                    </a:lnTo>
                    <a:lnTo>
                      <a:pt x="424" y="612"/>
                    </a:lnTo>
                    <a:lnTo>
                      <a:pt x="424" y="213"/>
                    </a:lnTo>
                    <a:lnTo>
                      <a:pt x="401" y="118"/>
                    </a:lnTo>
                    <a:lnTo>
                      <a:pt x="354" y="48"/>
                    </a:lnTo>
                    <a:lnTo>
                      <a:pt x="283" y="24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0"/>
              <p:cNvSpPr/>
              <p:nvPr/>
            </p:nvSpPr>
            <p:spPr>
              <a:xfrm>
                <a:off x="8000244" y="2867149"/>
                <a:ext cx="34825" cy="3372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07" extrusionOk="0">
                    <a:moveTo>
                      <a:pt x="142" y="1"/>
                    </a:moveTo>
                    <a:lnTo>
                      <a:pt x="71" y="48"/>
                    </a:lnTo>
                    <a:lnTo>
                      <a:pt x="24" y="118"/>
                    </a:lnTo>
                    <a:lnTo>
                      <a:pt x="0" y="212"/>
                    </a:lnTo>
                    <a:lnTo>
                      <a:pt x="24" y="283"/>
                    </a:lnTo>
                    <a:lnTo>
                      <a:pt x="71" y="353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588" y="706"/>
                    </a:lnTo>
                    <a:lnTo>
                      <a:pt x="659" y="659"/>
                    </a:lnTo>
                    <a:lnTo>
                      <a:pt x="706" y="589"/>
                    </a:lnTo>
                    <a:lnTo>
                      <a:pt x="730" y="495"/>
                    </a:lnTo>
                    <a:lnTo>
                      <a:pt x="706" y="424"/>
                    </a:lnTo>
                    <a:lnTo>
                      <a:pt x="659" y="353"/>
                    </a:lnTo>
                    <a:lnTo>
                      <a:pt x="377" y="48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0"/>
              <p:cNvSpPr/>
              <p:nvPr/>
            </p:nvSpPr>
            <p:spPr>
              <a:xfrm>
                <a:off x="7936274" y="2802082"/>
                <a:ext cx="33727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30" extrusionOk="0">
                    <a:moveTo>
                      <a:pt x="212" y="0"/>
                    </a:moveTo>
                    <a:lnTo>
                      <a:pt x="118" y="24"/>
                    </a:lnTo>
                    <a:lnTo>
                      <a:pt x="48" y="71"/>
                    </a:lnTo>
                    <a:lnTo>
                      <a:pt x="1" y="141"/>
                    </a:lnTo>
                    <a:lnTo>
                      <a:pt x="1" y="212"/>
                    </a:lnTo>
                    <a:lnTo>
                      <a:pt x="1" y="306"/>
                    </a:lnTo>
                    <a:lnTo>
                      <a:pt x="48" y="377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495" y="729"/>
                    </a:lnTo>
                    <a:lnTo>
                      <a:pt x="589" y="706"/>
                    </a:lnTo>
                    <a:lnTo>
                      <a:pt x="659" y="659"/>
                    </a:lnTo>
                    <a:lnTo>
                      <a:pt x="706" y="588"/>
                    </a:lnTo>
                    <a:lnTo>
                      <a:pt x="706" y="518"/>
                    </a:lnTo>
                    <a:lnTo>
                      <a:pt x="706" y="424"/>
                    </a:lnTo>
                    <a:lnTo>
                      <a:pt x="659" y="353"/>
                    </a:lnTo>
                    <a:lnTo>
                      <a:pt x="353" y="71"/>
                    </a:lnTo>
                    <a:lnTo>
                      <a:pt x="283" y="24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0"/>
              <p:cNvSpPr/>
              <p:nvPr/>
            </p:nvSpPr>
            <p:spPr>
              <a:xfrm>
                <a:off x="7936274" y="2867149"/>
                <a:ext cx="33727" cy="33727"/>
              </a:xfrm>
              <a:custGeom>
                <a:avLst/>
                <a:gdLst/>
                <a:ahLst/>
                <a:cxnLst/>
                <a:rect l="l" t="t" r="r" b="b"/>
                <a:pathLst>
                  <a:path w="707" h="707" extrusionOk="0">
                    <a:moveTo>
                      <a:pt x="424" y="1"/>
                    </a:moveTo>
                    <a:lnTo>
                      <a:pt x="353" y="48"/>
                    </a:lnTo>
                    <a:lnTo>
                      <a:pt x="48" y="353"/>
                    </a:lnTo>
                    <a:lnTo>
                      <a:pt x="1" y="424"/>
                    </a:lnTo>
                    <a:lnTo>
                      <a:pt x="1" y="495"/>
                    </a:lnTo>
                    <a:lnTo>
                      <a:pt x="1" y="589"/>
                    </a:lnTo>
                    <a:lnTo>
                      <a:pt x="48" y="659"/>
                    </a:lnTo>
                    <a:lnTo>
                      <a:pt x="118" y="706"/>
                    </a:lnTo>
                    <a:lnTo>
                      <a:pt x="283" y="706"/>
                    </a:lnTo>
                    <a:lnTo>
                      <a:pt x="353" y="659"/>
                    </a:lnTo>
                    <a:lnTo>
                      <a:pt x="659" y="353"/>
                    </a:lnTo>
                    <a:lnTo>
                      <a:pt x="706" y="283"/>
                    </a:lnTo>
                    <a:lnTo>
                      <a:pt x="706" y="212"/>
                    </a:lnTo>
                    <a:lnTo>
                      <a:pt x="706" y="118"/>
                    </a:lnTo>
                    <a:lnTo>
                      <a:pt x="659" y="48"/>
                    </a:lnTo>
                    <a:lnTo>
                      <a:pt x="589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0"/>
              <p:cNvSpPr/>
              <p:nvPr/>
            </p:nvSpPr>
            <p:spPr>
              <a:xfrm>
                <a:off x="8000244" y="2802082"/>
                <a:ext cx="348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0" extrusionOk="0">
                    <a:moveTo>
                      <a:pt x="518" y="0"/>
                    </a:moveTo>
                    <a:lnTo>
                      <a:pt x="424" y="24"/>
                    </a:lnTo>
                    <a:lnTo>
                      <a:pt x="353" y="71"/>
                    </a:lnTo>
                    <a:lnTo>
                      <a:pt x="71" y="353"/>
                    </a:lnTo>
                    <a:lnTo>
                      <a:pt x="24" y="424"/>
                    </a:lnTo>
                    <a:lnTo>
                      <a:pt x="0" y="518"/>
                    </a:lnTo>
                    <a:lnTo>
                      <a:pt x="24" y="588"/>
                    </a:lnTo>
                    <a:lnTo>
                      <a:pt x="71" y="659"/>
                    </a:lnTo>
                    <a:lnTo>
                      <a:pt x="142" y="706"/>
                    </a:lnTo>
                    <a:lnTo>
                      <a:pt x="212" y="729"/>
                    </a:lnTo>
                    <a:lnTo>
                      <a:pt x="306" y="706"/>
                    </a:lnTo>
                    <a:lnTo>
                      <a:pt x="377" y="659"/>
                    </a:lnTo>
                    <a:lnTo>
                      <a:pt x="659" y="377"/>
                    </a:lnTo>
                    <a:lnTo>
                      <a:pt x="706" y="306"/>
                    </a:lnTo>
                    <a:lnTo>
                      <a:pt x="730" y="212"/>
                    </a:lnTo>
                    <a:lnTo>
                      <a:pt x="706" y="141"/>
                    </a:lnTo>
                    <a:lnTo>
                      <a:pt x="659" y="71"/>
                    </a:lnTo>
                    <a:lnTo>
                      <a:pt x="588" y="24"/>
                    </a:lnTo>
                    <a:lnTo>
                      <a:pt x="518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0"/>
              <p:cNvSpPr/>
              <p:nvPr/>
            </p:nvSpPr>
            <p:spPr>
              <a:xfrm>
                <a:off x="6734395" y="805710"/>
                <a:ext cx="40454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48" extrusionOk="0">
                    <a:moveTo>
                      <a:pt x="213" y="0"/>
                    </a:moveTo>
                    <a:lnTo>
                      <a:pt x="119" y="24"/>
                    </a:lnTo>
                    <a:lnTo>
                      <a:pt x="72" y="71"/>
                    </a:lnTo>
                    <a:lnTo>
                      <a:pt x="24" y="142"/>
                    </a:lnTo>
                    <a:lnTo>
                      <a:pt x="1" y="236"/>
                    </a:lnTo>
                    <a:lnTo>
                      <a:pt x="24" y="306"/>
                    </a:lnTo>
                    <a:lnTo>
                      <a:pt x="72" y="377"/>
                    </a:lnTo>
                    <a:lnTo>
                      <a:pt x="119" y="424"/>
                    </a:lnTo>
                    <a:lnTo>
                      <a:pt x="213" y="447"/>
                    </a:lnTo>
                    <a:lnTo>
                      <a:pt x="636" y="447"/>
                    </a:lnTo>
                    <a:lnTo>
                      <a:pt x="707" y="424"/>
                    </a:lnTo>
                    <a:lnTo>
                      <a:pt x="777" y="377"/>
                    </a:lnTo>
                    <a:lnTo>
                      <a:pt x="824" y="306"/>
                    </a:lnTo>
                    <a:lnTo>
                      <a:pt x="848" y="236"/>
                    </a:lnTo>
                    <a:lnTo>
                      <a:pt x="824" y="142"/>
                    </a:lnTo>
                    <a:lnTo>
                      <a:pt x="777" y="71"/>
                    </a:lnTo>
                    <a:lnTo>
                      <a:pt x="707" y="24"/>
                    </a:ln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0"/>
              <p:cNvSpPr/>
              <p:nvPr/>
            </p:nvSpPr>
            <p:spPr>
              <a:xfrm>
                <a:off x="6643520" y="805710"/>
                <a:ext cx="39309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24" h="448" extrusionOk="0">
                    <a:moveTo>
                      <a:pt x="212" y="0"/>
                    </a:moveTo>
                    <a:lnTo>
                      <a:pt x="118" y="24"/>
                    </a:lnTo>
                    <a:lnTo>
                      <a:pt x="48" y="71"/>
                    </a:lnTo>
                    <a:lnTo>
                      <a:pt x="0" y="142"/>
                    </a:lnTo>
                    <a:lnTo>
                      <a:pt x="0" y="236"/>
                    </a:lnTo>
                    <a:lnTo>
                      <a:pt x="0" y="306"/>
                    </a:lnTo>
                    <a:lnTo>
                      <a:pt x="48" y="377"/>
                    </a:lnTo>
                    <a:lnTo>
                      <a:pt x="118" y="424"/>
                    </a:lnTo>
                    <a:lnTo>
                      <a:pt x="212" y="447"/>
                    </a:lnTo>
                    <a:lnTo>
                      <a:pt x="612" y="447"/>
                    </a:lnTo>
                    <a:lnTo>
                      <a:pt x="706" y="424"/>
                    </a:lnTo>
                    <a:lnTo>
                      <a:pt x="777" y="377"/>
                    </a:lnTo>
                    <a:lnTo>
                      <a:pt x="824" y="306"/>
                    </a:lnTo>
                    <a:lnTo>
                      <a:pt x="824" y="236"/>
                    </a:lnTo>
                    <a:lnTo>
                      <a:pt x="824" y="142"/>
                    </a:lnTo>
                    <a:lnTo>
                      <a:pt x="777" y="71"/>
                    </a:lnTo>
                    <a:lnTo>
                      <a:pt x="706" y="24"/>
                    </a:lnTo>
                    <a:lnTo>
                      <a:pt x="612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0"/>
              <p:cNvSpPr/>
              <p:nvPr/>
            </p:nvSpPr>
            <p:spPr>
              <a:xfrm>
                <a:off x="6698522" y="841630"/>
                <a:ext cx="20227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848" extrusionOk="0">
                    <a:moveTo>
                      <a:pt x="212" y="0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1"/>
                    </a:lnTo>
                    <a:lnTo>
                      <a:pt x="0" y="212"/>
                    </a:lnTo>
                    <a:lnTo>
                      <a:pt x="0" y="635"/>
                    </a:lnTo>
                    <a:lnTo>
                      <a:pt x="24" y="729"/>
                    </a:lnTo>
                    <a:lnTo>
                      <a:pt x="71" y="776"/>
                    </a:lnTo>
                    <a:lnTo>
                      <a:pt x="141" y="824"/>
                    </a:lnTo>
                    <a:lnTo>
                      <a:pt x="212" y="847"/>
                    </a:lnTo>
                    <a:lnTo>
                      <a:pt x="306" y="824"/>
                    </a:lnTo>
                    <a:lnTo>
                      <a:pt x="377" y="776"/>
                    </a:lnTo>
                    <a:lnTo>
                      <a:pt x="424" y="729"/>
                    </a:lnTo>
                    <a:lnTo>
                      <a:pt x="424" y="635"/>
                    </a:lnTo>
                    <a:lnTo>
                      <a:pt x="424" y="212"/>
                    </a:lnTo>
                    <a:lnTo>
                      <a:pt x="424" y="141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0"/>
              <p:cNvSpPr/>
              <p:nvPr/>
            </p:nvSpPr>
            <p:spPr>
              <a:xfrm>
                <a:off x="6698522" y="750709"/>
                <a:ext cx="20227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848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12"/>
                    </a:lnTo>
                    <a:lnTo>
                      <a:pt x="0" y="636"/>
                    </a:lnTo>
                    <a:lnTo>
                      <a:pt x="24" y="706"/>
                    </a:lnTo>
                    <a:lnTo>
                      <a:pt x="71" y="777"/>
                    </a:lnTo>
                    <a:lnTo>
                      <a:pt x="141" y="824"/>
                    </a:lnTo>
                    <a:lnTo>
                      <a:pt x="212" y="848"/>
                    </a:lnTo>
                    <a:lnTo>
                      <a:pt x="306" y="824"/>
                    </a:lnTo>
                    <a:lnTo>
                      <a:pt x="377" y="777"/>
                    </a:lnTo>
                    <a:lnTo>
                      <a:pt x="424" y="706"/>
                    </a:lnTo>
                    <a:lnTo>
                      <a:pt x="424" y="636"/>
                    </a:lnTo>
                    <a:lnTo>
                      <a:pt x="424" y="212"/>
                    </a:lnTo>
                    <a:lnTo>
                      <a:pt x="424" y="142"/>
                    </a:lnTo>
                    <a:lnTo>
                      <a:pt x="377" y="71"/>
                    </a:lnTo>
                    <a:lnTo>
                      <a:pt x="306" y="24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0"/>
              <p:cNvSpPr/>
              <p:nvPr/>
            </p:nvSpPr>
            <p:spPr>
              <a:xfrm>
                <a:off x="6724329" y="831517"/>
                <a:ext cx="33680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06" h="730" extrusionOk="0">
                    <a:moveTo>
                      <a:pt x="212" y="0"/>
                    </a:moveTo>
                    <a:lnTo>
                      <a:pt x="118" y="24"/>
                    </a:lnTo>
                    <a:lnTo>
                      <a:pt x="47" y="71"/>
                    </a:lnTo>
                    <a:lnTo>
                      <a:pt x="0" y="142"/>
                    </a:lnTo>
                    <a:lnTo>
                      <a:pt x="0" y="212"/>
                    </a:lnTo>
                    <a:lnTo>
                      <a:pt x="0" y="306"/>
                    </a:lnTo>
                    <a:lnTo>
                      <a:pt x="47" y="377"/>
                    </a:lnTo>
                    <a:lnTo>
                      <a:pt x="353" y="659"/>
                    </a:lnTo>
                    <a:lnTo>
                      <a:pt x="424" y="706"/>
                    </a:lnTo>
                    <a:lnTo>
                      <a:pt x="494" y="730"/>
                    </a:lnTo>
                    <a:lnTo>
                      <a:pt x="588" y="706"/>
                    </a:lnTo>
                    <a:lnTo>
                      <a:pt x="659" y="659"/>
                    </a:lnTo>
                    <a:lnTo>
                      <a:pt x="706" y="589"/>
                    </a:lnTo>
                    <a:lnTo>
                      <a:pt x="706" y="518"/>
                    </a:lnTo>
                    <a:lnTo>
                      <a:pt x="706" y="424"/>
                    </a:lnTo>
                    <a:lnTo>
                      <a:pt x="659" y="353"/>
                    </a:lnTo>
                    <a:lnTo>
                      <a:pt x="353" y="71"/>
                    </a:lnTo>
                    <a:lnTo>
                      <a:pt x="283" y="24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0"/>
              <p:cNvSpPr/>
              <p:nvPr/>
            </p:nvSpPr>
            <p:spPr>
              <a:xfrm>
                <a:off x="6659214" y="767548"/>
                <a:ext cx="34872" cy="3372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07" extrusionOk="0">
                    <a:moveTo>
                      <a:pt x="142" y="1"/>
                    </a:moveTo>
                    <a:lnTo>
                      <a:pt x="71" y="48"/>
                    </a:lnTo>
                    <a:lnTo>
                      <a:pt x="24" y="118"/>
                    </a:lnTo>
                    <a:lnTo>
                      <a:pt x="1" y="212"/>
                    </a:lnTo>
                    <a:lnTo>
                      <a:pt x="24" y="283"/>
                    </a:lnTo>
                    <a:lnTo>
                      <a:pt x="71" y="353"/>
                    </a:lnTo>
                    <a:lnTo>
                      <a:pt x="354" y="659"/>
                    </a:lnTo>
                    <a:lnTo>
                      <a:pt x="424" y="706"/>
                    </a:lnTo>
                    <a:lnTo>
                      <a:pt x="589" y="706"/>
                    </a:lnTo>
                    <a:lnTo>
                      <a:pt x="659" y="659"/>
                    </a:lnTo>
                    <a:lnTo>
                      <a:pt x="707" y="589"/>
                    </a:lnTo>
                    <a:lnTo>
                      <a:pt x="730" y="495"/>
                    </a:lnTo>
                    <a:lnTo>
                      <a:pt x="707" y="424"/>
                    </a:lnTo>
                    <a:lnTo>
                      <a:pt x="659" y="353"/>
                    </a:lnTo>
                    <a:lnTo>
                      <a:pt x="377" y="48"/>
                    </a:ln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0"/>
              <p:cNvSpPr/>
              <p:nvPr/>
            </p:nvSpPr>
            <p:spPr>
              <a:xfrm>
                <a:off x="6659214" y="831517"/>
                <a:ext cx="34872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0" extrusionOk="0">
                    <a:moveTo>
                      <a:pt x="518" y="0"/>
                    </a:moveTo>
                    <a:lnTo>
                      <a:pt x="424" y="24"/>
                    </a:lnTo>
                    <a:lnTo>
                      <a:pt x="354" y="71"/>
                    </a:lnTo>
                    <a:lnTo>
                      <a:pt x="71" y="353"/>
                    </a:lnTo>
                    <a:lnTo>
                      <a:pt x="24" y="424"/>
                    </a:lnTo>
                    <a:lnTo>
                      <a:pt x="1" y="518"/>
                    </a:lnTo>
                    <a:lnTo>
                      <a:pt x="24" y="589"/>
                    </a:lnTo>
                    <a:lnTo>
                      <a:pt x="71" y="659"/>
                    </a:lnTo>
                    <a:lnTo>
                      <a:pt x="142" y="706"/>
                    </a:lnTo>
                    <a:lnTo>
                      <a:pt x="213" y="730"/>
                    </a:lnTo>
                    <a:lnTo>
                      <a:pt x="307" y="706"/>
                    </a:lnTo>
                    <a:lnTo>
                      <a:pt x="377" y="659"/>
                    </a:lnTo>
                    <a:lnTo>
                      <a:pt x="659" y="377"/>
                    </a:lnTo>
                    <a:lnTo>
                      <a:pt x="707" y="306"/>
                    </a:lnTo>
                    <a:lnTo>
                      <a:pt x="730" y="212"/>
                    </a:lnTo>
                    <a:lnTo>
                      <a:pt x="707" y="142"/>
                    </a:lnTo>
                    <a:lnTo>
                      <a:pt x="659" y="71"/>
                    </a:lnTo>
                    <a:lnTo>
                      <a:pt x="589" y="24"/>
                    </a:lnTo>
                    <a:lnTo>
                      <a:pt x="518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0"/>
              <p:cNvSpPr/>
              <p:nvPr/>
            </p:nvSpPr>
            <p:spPr>
              <a:xfrm>
                <a:off x="6724329" y="767548"/>
                <a:ext cx="33680" cy="33727"/>
              </a:xfrm>
              <a:custGeom>
                <a:avLst/>
                <a:gdLst/>
                <a:ahLst/>
                <a:cxnLst/>
                <a:rect l="l" t="t" r="r" b="b"/>
                <a:pathLst>
                  <a:path w="706" h="707" extrusionOk="0">
                    <a:moveTo>
                      <a:pt x="424" y="1"/>
                    </a:moveTo>
                    <a:lnTo>
                      <a:pt x="353" y="48"/>
                    </a:lnTo>
                    <a:lnTo>
                      <a:pt x="47" y="353"/>
                    </a:lnTo>
                    <a:lnTo>
                      <a:pt x="0" y="424"/>
                    </a:lnTo>
                    <a:lnTo>
                      <a:pt x="0" y="495"/>
                    </a:lnTo>
                    <a:lnTo>
                      <a:pt x="0" y="589"/>
                    </a:lnTo>
                    <a:lnTo>
                      <a:pt x="47" y="659"/>
                    </a:lnTo>
                    <a:lnTo>
                      <a:pt x="118" y="706"/>
                    </a:lnTo>
                    <a:lnTo>
                      <a:pt x="283" y="706"/>
                    </a:lnTo>
                    <a:lnTo>
                      <a:pt x="353" y="659"/>
                    </a:lnTo>
                    <a:lnTo>
                      <a:pt x="659" y="353"/>
                    </a:lnTo>
                    <a:lnTo>
                      <a:pt x="706" y="283"/>
                    </a:lnTo>
                    <a:lnTo>
                      <a:pt x="706" y="212"/>
                    </a:lnTo>
                    <a:lnTo>
                      <a:pt x="706" y="118"/>
                    </a:lnTo>
                    <a:lnTo>
                      <a:pt x="659" y="48"/>
                    </a:lnTo>
                    <a:lnTo>
                      <a:pt x="588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0"/>
              <p:cNvSpPr/>
              <p:nvPr/>
            </p:nvSpPr>
            <p:spPr>
              <a:xfrm>
                <a:off x="8846353" y="1654061"/>
                <a:ext cx="40454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48" extrusionOk="0">
                    <a:moveTo>
                      <a:pt x="212" y="1"/>
                    </a:moveTo>
                    <a:lnTo>
                      <a:pt x="142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1" y="212"/>
                    </a:lnTo>
                    <a:lnTo>
                      <a:pt x="24" y="307"/>
                    </a:lnTo>
                    <a:lnTo>
                      <a:pt x="71" y="377"/>
                    </a:lnTo>
                    <a:lnTo>
                      <a:pt x="142" y="424"/>
                    </a:lnTo>
                    <a:lnTo>
                      <a:pt x="212" y="448"/>
                    </a:lnTo>
                    <a:lnTo>
                      <a:pt x="636" y="448"/>
                    </a:lnTo>
                    <a:lnTo>
                      <a:pt x="706" y="424"/>
                    </a:lnTo>
                    <a:lnTo>
                      <a:pt x="777" y="377"/>
                    </a:lnTo>
                    <a:lnTo>
                      <a:pt x="824" y="307"/>
                    </a:lnTo>
                    <a:lnTo>
                      <a:pt x="848" y="212"/>
                    </a:lnTo>
                    <a:lnTo>
                      <a:pt x="824" y="142"/>
                    </a:lnTo>
                    <a:lnTo>
                      <a:pt x="777" y="71"/>
                    </a:lnTo>
                    <a:lnTo>
                      <a:pt x="706" y="24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0"/>
              <p:cNvSpPr/>
              <p:nvPr/>
            </p:nvSpPr>
            <p:spPr>
              <a:xfrm>
                <a:off x="8755479" y="1654061"/>
                <a:ext cx="40454" cy="21372"/>
              </a:xfrm>
              <a:custGeom>
                <a:avLst/>
                <a:gdLst/>
                <a:ahLst/>
                <a:cxnLst/>
                <a:rect l="l" t="t" r="r" b="b"/>
                <a:pathLst>
                  <a:path w="848" h="448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12"/>
                    </a:lnTo>
                    <a:lnTo>
                      <a:pt x="24" y="307"/>
                    </a:lnTo>
                    <a:lnTo>
                      <a:pt x="71" y="377"/>
                    </a:lnTo>
                    <a:lnTo>
                      <a:pt x="141" y="424"/>
                    </a:lnTo>
                    <a:lnTo>
                      <a:pt x="212" y="448"/>
                    </a:lnTo>
                    <a:lnTo>
                      <a:pt x="635" y="448"/>
                    </a:lnTo>
                    <a:lnTo>
                      <a:pt x="706" y="424"/>
                    </a:lnTo>
                    <a:lnTo>
                      <a:pt x="777" y="377"/>
                    </a:lnTo>
                    <a:lnTo>
                      <a:pt x="824" y="307"/>
                    </a:lnTo>
                    <a:lnTo>
                      <a:pt x="847" y="212"/>
                    </a:lnTo>
                    <a:lnTo>
                      <a:pt x="824" y="142"/>
                    </a:lnTo>
                    <a:lnTo>
                      <a:pt x="777" y="71"/>
                    </a:lnTo>
                    <a:lnTo>
                      <a:pt x="706" y="24"/>
                    </a:ln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0"/>
              <p:cNvSpPr/>
              <p:nvPr/>
            </p:nvSpPr>
            <p:spPr>
              <a:xfrm>
                <a:off x="8810433" y="1689981"/>
                <a:ext cx="21372" cy="40454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48" extrusionOk="0">
                    <a:moveTo>
                      <a:pt x="213" y="1"/>
                    </a:moveTo>
                    <a:lnTo>
                      <a:pt x="142" y="24"/>
                    </a:lnTo>
                    <a:lnTo>
                      <a:pt x="72" y="71"/>
                    </a:lnTo>
                    <a:lnTo>
                      <a:pt x="24" y="142"/>
                    </a:lnTo>
                    <a:lnTo>
                      <a:pt x="1" y="212"/>
                    </a:lnTo>
                    <a:lnTo>
                      <a:pt x="1" y="636"/>
                    </a:lnTo>
                    <a:lnTo>
                      <a:pt x="24" y="706"/>
                    </a:lnTo>
                    <a:lnTo>
                      <a:pt x="72" y="777"/>
                    </a:lnTo>
                    <a:lnTo>
                      <a:pt x="142" y="824"/>
                    </a:lnTo>
                    <a:lnTo>
                      <a:pt x="213" y="847"/>
                    </a:lnTo>
                    <a:lnTo>
                      <a:pt x="307" y="824"/>
                    </a:lnTo>
                    <a:lnTo>
                      <a:pt x="377" y="777"/>
                    </a:lnTo>
                    <a:lnTo>
                      <a:pt x="424" y="706"/>
                    </a:lnTo>
                    <a:lnTo>
                      <a:pt x="448" y="636"/>
                    </a:lnTo>
                    <a:lnTo>
                      <a:pt x="448" y="212"/>
                    </a:lnTo>
                    <a:lnTo>
                      <a:pt x="424" y="142"/>
                    </a:lnTo>
                    <a:lnTo>
                      <a:pt x="377" y="71"/>
                    </a:lnTo>
                    <a:lnTo>
                      <a:pt x="307" y="24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0"/>
              <p:cNvSpPr/>
              <p:nvPr/>
            </p:nvSpPr>
            <p:spPr>
              <a:xfrm>
                <a:off x="8810433" y="1599107"/>
                <a:ext cx="21372" cy="4040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847" extrusionOk="0">
                    <a:moveTo>
                      <a:pt x="213" y="0"/>
                    </a:moveTo>
                    <a:lnTo>
                      <a:pt x="142" y="24"/>
                    </a:lnTo>
                    <a:lnTo>
                      <a:pt x="72" y="71"/>
                    </a:lnTo>
                    <a:lnTo>
                      <a:pt x="24" y="141"/>
                    </a:lnTo>
                    <a:lnTo>
                      <a:pt x="1" y="212"/>
                    </a:lnTo>
                    <a:lnTo>
                      <a:pt x="1" y="635"/>
                    </a:lnTo>
                    <a:lnTo>
                      <a:pt x="24" y="706"/>
                    </a:lnTo>
                    <a:lnTo>
                      <a:pt x="72" y="776"/>
                    </a:lnTo>
                    <a:lnTo>
                      <a:pt x="142" y="823"/>
                    </a:lnTo>
                    <a:lnTo>
                      <a:pt x="213" y="847"/>
                    </a:lnTo>
                    <a:lnTo>
                      <a:pt x="307" y="823"/>
                    </a:lnTo>
                    <a:lnTo>
                      <a:pt x="377" y="776"/>
                    </a:lnTo>
                    <a:lnTo>
                      <a:pt x="424" y="706"/>
                    </a:lnTo>
                    <a:lnTo>
                      <a:pt x="448" y="635"/>
                    </a:lnTo>
                    <a:lnTo>
                      <a:pt x="448" y="212"/>
                    </a:lnTo>
                    <a:lnTo>
                      <a:pt x="424" y="141"/>
                    </a:lnTo>
                    <a:lnTo>
                      <a:pt x="377" y="71"/>
                    </a:lnTo>
                    <a:lnTo>
                      <a:pt x="307" y="24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0"/>
              <p:cNvSpPr/>
              <p:nvPr/>
            </p:nvSpPr>
            <p:spPr>
              <a:xfrm>
                <a:off x="8836288" y="1679868"/>
                <a:ext cx="34825" cy="34872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1" extrusionOk="0">
                    <a:moveTo>
                      <a:pt x="212" y="1"/>
                    </a:moveTo>
                    <a:lnTo>
                      <a:pt x="141" y="24"/>
                    </a:lnTo>
                    <a:lnTo>
                      <a:pt x="71" y="71"/>
                    </a:lnTo>
                    <a:lnTo>
                      <a:pt x="24" y="142"/>
                    </a:lnTo>
                    <a:lnTo>
                      <a:pt x="0" y="213"/>
                    </a:lnTo>
                    <a:lnTo>
                      <a:pt x="24" y="283"/>
                    </a:lnTo>
                    <a:lnTo>
                      <a:pt x="71" y="354"/>
                    </a:lnTo>
                    <a:lnTo>
                      <a:pt x="353" y="660"/>
                    </a:lnTo>
                    <a:lnTo>
                      <a:pt x="423" y="707"/>
                    </a:lnTo>
                    <a:lnTo>
                      <a:pt x="494" y="730"/>
                    </a:lnTo>
                    <a:lnTo>
                      <a:pt x="588" y="707"/>
                    </a:lnTo>
                    <a:lnTo>
                      <a:pt x="659" y="660"/>
                    </a:lnTo>
                    <a:lnTo>
                      <a:pt x="706" y="589"/>
                    </a:lnTo>
                    <a:lnTo>
                      <a:pt x="729" y="495"/>
                    </a:lnTo>
                    <a:lnTo>
                      <a:pt x="706" y="424"/>
                    </a:lnTo>
                    <a:lnTo>
                      <a:pt x="659" y="354"/>
                    </a:lnTo>
                    <a:lnTo>
                      <a:pt x="353" y="71"/>
                    </a:lnTo>
                    <a:lnTo>
                      <a:pt x="282" y="24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0"/>
              <p:cNvSpPr/>
              <p:nvPr/>
            </p:nvSpPr>
            <p:spPr>
              <a:xfrm>
                <a:off x="8771173" y="1615898"/>
                <a:ext cx="34825" cy="3372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07" extrusionOk="0">
                    <a:moveTo>
                      <a:pt x="142" y="1"/>
                    </a:moveTo>
                    <a:lnTo>
                      <a:pt x="71" y="48"/>
                    </a:lnTo>
                    <a:lnTo>
                      <a:pt x="24" y="119"/>
                    </a:lnTo>
                    <a:lnTo>
                      <a:pt x="1" y="213"/>
                    </a:lnTo>
                    <a:lnTo>
                      <a:pt x="24" y="283"/>
                    </a:lnTo>
                    <a:lnTo>
                      <a:pt x="71" y="354"/>
                    </a:lnTo>
                    <a:lnTo>
                      <a:pt x="353" y="636"/>
                    </a:lnTo>
                    <a:lnTo>
                      <a:pt x="448" y="683"/>
                    </a:lnTo>
                    <a:lnTo>
                      <a:pt x="518" y="707"/>
                    </a:lnTo>
                    <a:lnTo>
                      <a:pt x="589" y="683"/>
                    </a:lnTo>
                    <a:lnTo>
                      <a:pt x="659" y="636"/>
                    </a:lnTo>
                    <a:lnTo>
                      <a:pt x="706" y="566"/>
                    </a:lnTo>
                    <a:lnTo>
                      <a:pt x="730" y="495"/>
                    </a:lnTo>
                    <a:lnTo>
                      <a:pt x="706" y="401"/>
                    </a:lnTo>
                    <a:lnTo>
                      <a:pt x="659" y="354"/>
                    </a:lnTo>
                    <a:lnTo>
                      <a:pt x="377" y="48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0"/>
              <p:cNvSpPr/>
              <p:nvPr/>
            </p:nvSpPr>
            <p:spPr>
              <a:xfrm>
                <a:off x="8771173" y="1679868"/>
                <a:ext cx="34825" cy="34872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1" extrusionOk="0">
                    <a:moveTo>
                      <a:pt x="518" y="1"/>
                    </a:moveTo>
                    <a:lnTo>
                      <a:pt x="448" y="24"/>
                    </a:lnTo>
                    <a:lnTo>
                      <a:pt x="353" y="71"/>
                    </a:lnTo>
                    <a:lnTo>
                      <a:pt x="71" y="354"/>
                    </a:lnTo>
                    <a:lnTo>
                      <a:pt x="24" y="424"/>
                    </a:lnTo>
                    <a:lnTo>
                      <a:pt x="1" y="495"/>
                    </a:lnTo>
                    <a:lnTo>
                      <a:pt x="24" y="589"/>
                    </a:lnTo>
                    <a:lnTo>
                      <a:pt x="71" y="660"/>
                    </a:lnTo>
                    <a:lnTo>
                      <a:pt x="142" y="707"/>
                    </a:lnTo>
                    <a:lnTo>
                      <a:pt x="236" y="730"/>
                    </a:lnTo>
                    <a:lnTo>
                      <a:pt x="306" y="707"/>
                    </a:lnTo>
                    <a:lnTo>
                      <a:pt x="377" y="660"/>
                    </a:lnTo>
                    <a:lnTo>
                      <a:pt x="659" y="354"/>
                    </a:lnTo>
                    <a:lnTo>
                      <a:pt x="706" y="307"/>
                    </a:lnTo>
                    <a:lnTo>
                      <a:pt x="730" y="213"/>
                    </a:lnTo>
                    <a:lnTo>
                      <a:pt x="706" y="142"/>
                    </a:lnTo>
                    <a:lnTo>
                      <a:pt x="659" y="71"/>
                    </a:lnTo>
                    <a:lnTo>
                      <a:pt x="589" y="24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0"/>
              <p:cNvSpPr/>
              <p:nvPr/>
            </p:nvSpPr>
            <p:spPr>
              <a:xfrm>
                <a:off x="8836288" y="1614801"/>
                <a:ext cx="348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30" extrusionOk="0">
                    <a:moveTo>
                      <a:pt x="494" y="0"/>
                    </a:moveTo>
                    <a:lnTo>
                      <a:pt x="423" y="24"/>
                    </a:lnTo>
                    <a:lnTo>
                      <a:pt x="353" y="71"/>
                    </a:lnTo>
                    <a:lnTo>
                      <a:pt x="71" y="377"/>
                    </a:lnTo>
                    <a:lnTo>
                      <a:pt x="24" y="447"/>
                    </a:lnTo>
                    <a:lnTo>
                      <a:pt x="0" y="518"/>
                    </a:lnTo>
                    <a:lnTo>
                      <a:pt x="24" y="589"/>
                    </a:lnTo>
                    <a:lnTo>
                      <a:pt x="71" y="659"/>
                    </a:lnTo>
                    <a:lnTo>
                      <a:pt x="141" y="706"/>
                    </a:lnTo>
                    <a:lnTo>
                      <a:pt x="212" y="730"/>
                    </a:lnTo>
                    <a:lnTo>
                      <a:pt x="282" y="706"/>
                    </a:lnTo>
                    <a:lnTo>
                      <a:pt x="353" y="659"/>
                    </a:lnTo>
                    <a:lnTo>
                      <a:pt x="659" y="377"/>
                    </a:lnTo>
                    <a:lnTo>
                      <a:pt x="706" y="306"/>
                    </a:lnTo>
                    <a:lnTo>
                      <a:pt x="729" y="236"/>
                    </a:lnTo>
                    <a:lnTo>
                      <a:pt x="706" y="142"/>
                    </a:lnTo>
                    <a:lnTo>
                      <a:pt x="659" y="71"/>
                    </a:lnTo>
                    <a:lnTo>
                      <a:pt x="588" y="24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BCC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0"/>
              <p:cNvSpPr/>
              <p:nvPr/>
            </p:nvSpPr>
            <p:spPr>
              <a:xfrm>
                <a:off x="8706106" y="801226"/>
                <a:ext cx="62875" cy="32583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683" extrusionOk="0">
                    <a:moveTo>
                      <a:pt x="353" y="0"/>
                    </a:moveTo>
                    <a:lnTo>
                      <a:pt x="212" y="24"/>
                    </a:lnTo>
                    <a:lnTo>
                      <a:pt x="118" y="94"/>
                    </a:lnTo>
                    <a:lnTo>
                      <a:pt x="47" y="212"/>
                    </a:lnTo>
                    <a:lnTo>
                      <a:pt x="0" y="330"/>
                    </a:lnTo>
                    <a:lnTo>
                      <a:pt x="47" y="471"/>
                    </a:lnTo>
                    <a:lnTo>
                      <a:pt x="118" y="565"/>
                    </a:lnTo>
                    <a:lnTo>
                      <a:pt x="212" y="659"/>
                    </a:lnTo>
                    <a:lnTo>
                      <a:pt x="353" y="682"/>
                    </a:lnTo>
                    <a:lnTo>
                      <a:pt x="988" y="682"/>
                    </a:lnTo>
                    <a:lnTo>
                      <a:pt x="1129" y="659"/>
                    </a:lnTo>
                    <a:lnTo>
                      <a:pt x="1223" y="565"/>
                    </a:lnTo>
                    <a:lnTo>
                      <a:pt x="1294" y="471"/>
                    </a:lnTo>
                    <a:lnTo>
                      <a:pt x="1318" y="330"/>
                    </a:lnTo>
                    <a:lnTo>
                      <a:pt x="1294" y="212"/>
                    </a:lnTo>
                    <a:lnTo>
                      <a:pt x="1223" y="94"/>
                    </a:lnTo>
                    <a:lnTo>
                      <a:pt x="1129" y="24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0"/>
              <p:cNvSpPr/>
              <p:nvPr/>
            </p:nvSpPr>
            <p:spPr>
              <a:xfrm>
                <a:off x="8564714" y="801226"/>
                <a:ext cx="62875" cy="32583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683" extrusionOk="0">
                    <a:moveTo>
                      <a:pt x="329" y="0"/>
                    </a:moveTo>
                    <a:lnTo>
                      <a:pt x="212" y="24"/>
                    </a:lnTo>
                    <a:lnTo>
                      <a:pt x="94" y="94"/>
                    </a:lnTo>
                    <a:lnTo>
                      <a:pt x="24" y="212"/>
                    </a:lnTo>
                    <a:lnTo>
                      <a:pt x="0" y="330"/>
                    </a:lnTo>
                    <a:lnTo>
                      <a:pt x="24" y="471"/>
                    </a:lnTo>
                    <a:lnTo>
                      <a:pt x="94" y="565"/>
                    </a:lnTo>
                    <a:lnTo>
                      <a:pt x="212" y="659"/>
                    </a:lnTo>
                    <a:lnTo>
                      <a:pt x="329" y="682"/>
                    </a:lnTo>
                    <a:lnTo>
                      <a:pt x="988" y="682"/>
                    </a:lnTo>
                    <a:lnTo>
                      <a:pt x="1106" y="659"/>
                    </a:lnTo>
                    <a:lnTo>
                      <a:pt x="1223" y="565"/>
                    </a:lnTo>
                    <a:lnTo>
                      <a:pt x="1294" y="471"/>
                    </a:lnTo>
                    <a:lnTo>
                      <a:pt x="1317" y="330"/>
                    </a:lnTo>
                    <a:lnTo>
                      <a:pt x="1294" y="212"/>
                    </a:lnTo>
                    <a:lnTo>
                      <a:pt x="1223" y="94"/>
                    </a:lnTo>
                    <a:lnTo>
                      <a:pt x="1106" y="24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0"/>
              <p:cNvSpPr/>
              <p:nvPr/>
            </p:nvSpPr>
            <p:spPr>
              <a:xfrm>
                <a:off x="8651104" y="857325"/>
                <a:ext cx="31485" cy="61778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295" extrusionOk="0">
                    <a:moveTo>
                      <a:pt x="330" y="1"/>
                    </a:moveTo>
                    <a:lnTo>
                      <a:pt x="212" y="24"/>
                    </a:lnTo>
                    <a:lnTo>
                      <a:pt x="95" y="95"/>
                    </a:lnTo>
                    <a:lnTo>
                      <a:pt x="24" y="189"/>
                    </a:lnTo>
                    <a:lnTo>
                      <a:pt x="0" y="330"/>
                    </a:lnTo>
                    <a:lnTo>
                      <a:pt x="0" y="965"/>
                    </a:lnTo>
                    <a:lnTo>
                      <a:pt x="24" y="1106"/>
                    </a:lnTo>
                    <a:lnTo>
                      <a:pt x="95" y="1200"/>
                    </a:lnTo>
                    <a:lnTo>
                      <a:pt x="212" y="1271"/>
                    </a:lnTo>
                    <a:lnTo>
                      <a:pt x="330" y="1294"/>
                    </a:lnTo>
                    <a:lnTo>
                      <a:pt x="471" y="1271"/>
                    </a:lnTo>
                    <a:lnTo>
                      <a:pt x="565" y="1200"/>
                    </a:lnTo>
                    <a:lnTo>
                      <a:pt x="636" y="1106"/>
                    </a:lnTo>
                    <a:lnTo>
                      <a:pt x="659" y="965"/>
                    </a:lnTo>
                    <a:lnTo>
                      <a:pt x="659" y="330"/>
                    </a:lnTo>
                    <a:lnTo>
                      <a:pt x="636" y="189"/>
                    </a:lnTo>
                    <a:lnTo>
                      <a:pt x="565" y="95"/>
                    </a:lnTo>
                    <a:lnTo>
                      <a:pt x="471" y="24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0"/>
              <p:cNvSpPr/>
              <p:nvPr/>
            </p:nvSpPr>
            <p:spPr>
              <a:xfrm>
                <a:off x="8651104" y="714788"/>
                <a:ext cx="31485" cy="6292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319" extrusionOk="0">
                    <a:moveTo>
                      <a:pt x="330" y="1"/>
                    </a:moveTo>
                    <a:lnTo>
                      <a:pt x="212" y="24"/>
                    </a:lnTo>
                    <a:lnTo>
                      <a:pt x="95" y="119"/>
                    </a:lnTo>
                    <a:lnTo>
                      <a:pt x="24" y="213"/>
                    </a:lnTo>
                    <a:lnTo>
                      <a:pt x="0" y="354"/>
                    </a:lnTo>
                    <a:lnTo>
                      <a:pt x="0" y="989"/>
                    </a:lnTo>
                    <a:lnTo>
                      <a:pt x="24" y="1107"/>
                    </a:lnTo>
                    <a:lnTo>
                      <a:pt x="95" y="1224"/>
                    </a:lnTo>
                    <a:lnTo>
                      <a:pt x="212" y="1295"/>
                    </a:lnTo>
                    <a:lnTo>
                      <a:pt x="330" y="1318"/>
                    </a:lnTo>
                    <a:lnTo>
                      <a:pt x="471" y="1295"/>
                    </a:lnTo>
                    <a:lnTo>
                      <a:pt x="565" y="1224"/>
                    </a:lnTo>
                    <a:lnTo>
                      <a:pt x="636" y="1107"/>
                    </a:lnTo>
                    <a:lnTo>
                      <a:pt x="659" y="989"/>
                    </a:lnTo>
                    <a:lnTo>
                      <a:pt x="659" y="354"/>
                    </a:lnTo>
                    <a:lnTo>
                      <a:pt x="636" y="213"/>
                    </a:lnTo>
                    <a:lnTo>
                      <a:pt x="565" y="119"/>
                    </a:lnTo>
                    <a:lnTo>
                      <a:pt x="471" y="24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0"/>
              <p:cNvSpPr/>
              <p:nvPr/>
            </p:nvSpPr>
            <p:spPr>
              <a:xfrm>
                <a:off x="8690364" y="840486"/>
                <a:ext cx="53954" cy="5390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30" extrusionOk="0">
                    <a:moveTo>
                      <a:pt x="330" y="1"/>
                    </a:moveTo>
                    <a:lnTo>
                      <a:pt x="213" y="24"/>
                    </a:lnTo>
                    <a:lnTo>
                      <a:pt x="95" y="95"/>
                    </a:lnTo>
                    <a:lnTo>
                      <a:pt x="24" y="212"/>
                    </a:lnTo>
                    <a:lnTo>
                      <a:pt x="1" y="330"/>
                    </a:lnTo>
                    <a:lnTo>
                      <a:pt x="24" y="471"/>
                    </a:lnTo>
                    <a:lnTo>
                      <a:pt x="95" y="589"/>
                    </a:lnTo>
                    <a:lnTo>
                      <a:pt x="542" y="1036"/>
                    </a:lnTo>
                    <a:lnTo>
                      <a:pt x="660" y="1106"/>
                    </a:lnTo>
                    <a:lnTo>
                      <a:pt x="777" y="1130"/>
                    </a:lnTo>
                    <a:lnTo>
                      <a:pt x="918" y="1106"/>
                    </a:lnTo>
                    <a:lnTo>
                      <a:pt x="1036" y="1036"/>
                    </a:lnTo>
                    <a:lnTo>
                      <a:pt x="1106" y="918"/>
                    </a:lnTo>
                    <a:lnTo>
                      <a:pt x="1130" y="800"/>
                    </a:lnTo>
                    <a:lnTo>
                      <a:pt x="1106" y="659"/>
                    </a:lnTo>
                    <a:lnTo>
                      <a:pt x="1036" y="565"/>
                    </a:lnTo>
                    <a:lnTo>
                      <a:pt x="565" y="95"/>
                    </a:lnTo>
                    <a:lnTo>
                      <a:pt x="471" y="24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0"/>
              <p:cNvSpPr/>
              <p:nvPr/>
            </p:nvSpPr>
            <p:spPr>
              <a:xfrm>
                <a:off x="8590522" y="740595"/>
                <a:ext cx="52762" cy="53954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31" extrusionOk="0">
                    <a:moveTo>
                      <a:pt x="330" y="1"/>
                    </a:moveTo>
                    <a:lnTo>
                      <a:pt x="188" y="25"/>
                    </a:lnTo>
                    <a:lnTo>
                      <a:pt x="94" y="95"/>
                    </a:lnTo>
                    <a:lnTo>
                      <a:pt x="24" y="213"/>
                    </a:lnTo>
                    <a:lnTo>
                      <a:pt x="0" y="330"/>
                    </a:lnTo>
                    <a:lnTo>
                      <a:pt x="24" y="471"/>
                    </a:lnTo>
                    <a:lnTo>
                      <a:pt x="94" y="566"/>
                    </a:lnTo>
                    <a:lnTo>
                      <a:pt x="541" y="1013"/>
                    </a:lnTo>
                    <a:lnTo>
                      <a:pt x="659" y="1107"/>
                    </a:lnTo>
                    <a:lnTo>
                      <a:pt x="776" y="1130"/>
                    </a:lnTo>
                    <a:lnTo>
                      <a:pt x="894" y="1107"/>
                    </a:lnTo>
                    <a:lnTo>
                      <a:pt x="1012" y="1013"/>
                    </a:lnTo>
                    <a:lnTo>
                      <a:pt x="1082" y="918"/>
                    </a:lnTo>
                    <a:lnTo>
                      <a:pt x="1106" y="777"/>
                    </a:lnTo>
                    <a:lnTo>
                      <a:pt x="1082" y="660"/>
                    </a:lnTo>
                    <a:lnTo>
                      <a:pt x="1012" y="542"/>
                    </a:lnTo>
                    <a:lnTo>
                      <a:pt x="565" y="95"/>
                    </a:lnTo>
                    <a:lnTo>
                      <a:pt x="447" y="25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0"/>
              <p:cNvSpPr/>
              <p:nvPr/>
            </p:nvSpPr>
            <p:spPr>
              <a:xfrm>
                <a:off x="8590522" y="840486"/>
                <a:ext cx="52762" cy="53907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30" extrusionOk="0">
                    <a:moveTo>
                      <a:pt x="776" y="1"/>
                    </a:moveTo>
                    <a:lnTo>
                      <a:pt x="659" y="24"/>
                    </a:lnTo>
                    <a:lnTo>
                      <a:pt x="541" y="95"/>
                    </a:lnTo>
                    <a:lnTo>
                      <a:pt x="94" y="565"/>
                    </a:lnTo>
                    <a:lnTo>
                      <a:pt x="24" y="659"/>
                    </a:lnTo>
                    <a:lnTo>
                      <a:pt x="0" y="800"/>
                    </a:lnTo>
                    <a:lnTo>
                      <a:pt x="24" y="918"/>
                    </a:lnTo>
                    <a:lnTo>
                      <a:pt x="94" y="1036"/>
                    </a:lnTo>
                    <a:lnTo>
                      <a:pt x="188" y="1106"/>
                    </a:lnTo>
                    <a:lnTo>
                      <a:pt x="330" y="1130"/>
                    </a:lnTo>
                    <a:lnTo>
                      <a:pt x="447" y="1106"/>
                    </a:lnTo>
                    <a:lnTo>
                      <a:pt x="565" y="1036"/>
                    </a:lnTo>
                    <a:lnTo>
                      <a:pt x="1012" y="589"/>
                    </a:lnTo>
                    <a:lnTo>
                      <a:pt x="1082" y="471"/>
                    </a:lnTo>
                    <a:lnTo>
                      <a:pt x="1106" y="330"/>
                    </a:lnTo>
                    <a:lnTo>
                      <a:pt x="1082" y="212"/>
                    </a:lnTo>
                    <a:lnTo>
                      <a:pt x="1012" y="95"/>
                    </a:lnTo>
                    <a:lnTo>
                      <a:pt x="894" y="24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0"/>
              <p:cNvSpPr/>
              <p:nvPr/>
            </p:nvSpPr>
            <p:spPr>
              <a:xfrm>
                <a:off x="8690364" y="740595"/>
                <a:ext cx="53954" cy="53954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31" extrusionOk="0">
                    <a:moveTo>
                      <a:pt x="777" y="1"/>
                    </a:moveTo>
                    <a:lnTo>
                      <a:pt x="660" y="25"/>
                    </a:lnTo>
                    <a:lnTo>
                      <a:pt x="542" y="95"/>
                    </a:lnTo>
                    <a:lnTo>
                      <a:pt x="95" y="542"/>
                    </a:lnTo>
                    <a:lnTo>
                      <a:pt x="24" y="660"/>
                    </a:lnTo>
                    <a:lnTo>
                      <a:pt x="1" y="777"/>
                    </a:lnTo>
                    <a:lnTo>
                      <a:pt x="24" y="918"/>
                    </a:lnTo>
                    <a:lnTo>
                      <a:pt x="95" y="1013"/>
                    </a:lnTo>
                    <a:lnTo>
                      <a:pt x="213" y="1107"/>
                    </a:lnTo>
                    <a:lnTo>
                      <a:pt x="330" y="1130"/>
                    </a:lnTo>
                    <a:lnTo>
                      <a:pt x="471" y="1107"/>
                    </a:lnTo>
                    <a:lnTo>
                      <a:pt x="565" y="1013"/>
                    </a:lnTo>
                    <a:lnTo>
                      <a:pt x="1036" y="566"/>
                    </a:lnTo>
                    <a:lnTo>
                      <a:pt x="1106" y="448"/>
                    </a:lnTo>
                    <a:lnTo>
                      <a:pt x="1130" y="330"/>
                    </a:lnTo>
                    <a:lnTo>
                      <a:pt x="1106" y="213"/>
                    </a:lnTo>
                    <a:lnTo>
                      <a:pt x="1036" y="95"/>
                    </a:lnTo>
                    <a:lnTo>
                      <a:pt x="918" y="25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0"/>
              <p:cNvSpPr/>
              <p:nvPr/>
            </p:nvSpPr>
            <p:spPr>
              <a:xfrm>
                <a:off x="6351768" y="1796597"/>
                <a:ext cx="62875" cy="32583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683" extrusionOk="0">
                    <a:moveTo>
                      <a:pt x="353" y="0"/>
                    </a:moveTo>
                    <a:lnTo>
                      <a:pt x="212" y="47"/>
                    </a:lnTo>
                    <a:lnTo>
                      <a:pt x="118" y="118"/>
                    </a:lnTo>
                    <a:lnTo>
                      <a:pt x="24" y="212"/>
                    </a:lnTo>
                    <a:lnTo>
                      <a:pt x="0" y="353"/>
                    </a:lnTo>
                    <a:lnTo>
                      <a:pt x="24" y="471"/>
                    </a:lnTo>
                    <a:lnTo>
                      <a:pt x="118" y="588"/>
                    </a:lnTo>
                    <a:lnTo>
                      <a:pt x="212" y="659"/>
                    </a:lnTo>
                    <a:lnTo>
                      <a:pt x="353" y="683"/>
                    </a:lnTo>
                    <a:lnTo>
                      <a:pt x="988" y="683"/>
                    </a:lnTo>
                    <a:lnTo>
                      <a:pt x="1106" y="659"/>
                    </a:lnTo>
                    <a:lnTo>
                      <a:pt x="1223" y="588"/>
                    </a:lnTo>
                    <a:lnTo>
                      <a:pt x="1294" y="471"/>
                    </a:lnTo>
                    <a:lnTo>
                      <a:pt x="1318" y="353"/>
                    </a:lnTo>
                    <a:lnTo>
                      <a:pt x="1294" y="212"/>
                    </a:lnTo>
                    <a:lnTo>
                      <a:pt x="1223" y="118"/>
                    </a:lnTo>
                    <a:lnTo>
                      <a:pt x="1106" y="47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0"/>
              <p:cNvSpPr/>
              <p:nvPr/>
            </p:nvSpPr>
            <p:spPr>
              <a:xfrm>
                <a:off x="6210376" y="1796597"/>
                <a:ext cx="62875" cy="32583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683" extrusionOk="0">
                    <a:moveTo>
                      <a:pt x="329" y="0"/>
                    </a:moveTo>
                    <a:lnTo>
                      <a:pt x="212" y="47"/>
                    </a:lnTo>
                    <a:lnTo>
                      <a:pt x="94" y="118"/>
                    </a:lnTo>
                    <a:lnTo>
                      <a:pt x="24" y="212"/>
                    </a:lnTo>
                    <a:lnTo>
                      <a:pt x="0" y="353"/>
                    </a:lnTo>
                    <a:lnTo>
                      <a:pt x="24" y="471"/>
                    </a:lnTo>
                    <a:lnTo>
                      <a:pt x="94" y="588"/>
                    </a:lnTo>
                    <a:lnTo>
                      <a:pt x="212" y="659"/>
                    </a:lnTo>
                    <a:lnTo>
                      <a:pt x="329" y="683"/>
                    </a:lnTo>
                    <a:lnTo>
                      <a:pt x="965" y="683"/>
                    </a:lnTo>
                    <a:lnTo>
                      <a:pt x="1106" y="659"/>
                    </a:lnTo>
                    <a:lnTo>
                      <a:pt x="1223" y="588"/>
                    </a:lnTo>
                    <a:lnTo>
                      <a:pt x="1294" y="471"/>
                    </a:lnTo>
                    <a:lnTo>
                      <a:pt x="1317" y="353"/>
                    </a:lnTo>
                    <a:lnTo>
                      <a:pt x="1294" y="212"/>
                    </a:lnTo>
                    <a:lnTo>
                      <a:pt x="1223" y="118"/>
                    </a:lnTo>
                    <a:lnTo>
                      <a:pt x="1106" y="47"/>
                    </a:lnTo>
                    <a:lnTo>
                      <a:pt x="96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0"/>
              <p:cNvSpPr/>
              <p:nvPr/>
            </p:nvSpPr>
            <p:spPr>
              <a:xfrm>
                <a:off x="6296766" y="1852696"/>
                <a:ext cx="3148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318" extrusionOk="0">
                    <a:moveTo>
                      <a:pt x="330" y="1"/>
                    </a:moveTo>
                    <a:lnTo>
                      <a:pt x="212" y="24"/>
                    </a:lnTo>
                    <a:lnTo>
                      <a:pt x="95" y="95"/>
                    </a:lnTo>
                    <a:lnTo>
                      <a:pt x="24" y="212"/>
                    </a:lnTo>
                    <a:lnTo>
                      <a:pt x="0" y="330"/>
                    </a:lnTo>
                    <a:lnTo>
                      <a:pt x="0" y="989"/>
                    </a:lnTo>
                    <a:lnTo>
                      <a:pt x="24" y="1106"/>
                    </a:lnTo>
                    <a:lnTo>
                      <a:pt x="95" y="1224"/>
                    </a:lnTo>
                    <a:lnTo>
                      <a:pt x="212" y="1294"/>
                    </a:lnTo>
                    <a:lnTo>
                      <a:pt x="330" y="1318"/>
                    </a:lnTo>
                    <a:lnTo>
                      <a:pt x="471" y="1294"/>
                    </a:lnTo>
                    <a:lnTo>
                      <a:pt x="565" y="1224"/>
                    </a:lnTo>
                    <a:lnTo>
                      <a:pt x="636" y="1106"/>
                    </a:lnTo>
                    <a:lnTo>
                      <a:pt x="659" y="989"/>
                    </a:lnTo>
                    <a:lnTo>
                      <a:pt x="659" y="330"/>
                    </a:lnTo>
                    <a:lnTo>
                      <a:pt x="636" y="212"/>
                    </a:lnTo>
                    <a:lnTo>
                      <a:pt x="565" y="95"/>
                    </a:lnTo>
                    <a:lnTo>
                      <a:pt x="471" y="24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0"/>
              <p:cNvSpPr/>
              <p:nvPr/>
            </p:nvSpPr>
            <p:spPr>
              <a:xfrm>
                <a:off x="6296766" y="1711304"/>
                <a:ext cx="31485" cy="61778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295" extrusionOk="0">
                    <a:moveTo>
                      <a:pt x="330" y="1"/>
                    </a:moveTo>
                    <a:lnTo>
                      <a:pt x="212" y="24"/>
                    </a:lnTo>
                    <a:lnTo>
                      <a:pt x="95" y="95"/>
                    </a:lnTo>
                    <a:lnTo>
                      <a:pt x="24" y="189"/>
                    </a:lnTo>
                    <a:lnTo>
                      <a:pt x="0" y="330"/>
                    </a:lnTo>
                    <a:lnTo>
                      <a:pt x="0" y="965"/>
                    </a:lnTo>
                    <a:lnTo>
                      <a:pt x="24" y="1106"/>
                    </a:lnTo>
                    <a:lnTo>
                      <a:pt x="95" y="1200"/>
                    </a:lnTo>
                    <a:lnTo>
                      <a:pt x="212" y="1271"/>
                    </a:lnTo>
                    <a:lnTo>
                      <a:pt x="330" y="1294"/>
                    </a:lnTo>
                    <a:lnTo>
                      <a:pt x="471" y="1271"/>
                    </a:lnTo>
                    <a:lnTo>
                      <a:pt x="565" y="1200"/>
                    </a:lnTo>
                    <a:lnTo>
                      <a:pt x="636" y="1106"/>
                    </a:lnTo>
                    <a:lnTo>
                      <a:pt x="659" y="965"/>
                    </a:lnTo>
                    <a:lnTo>
                      <a:pt x="659" y="330"/>
                    </a:lnTo>
                    <a:lnTo>
                      <a:pt x="636" y="189"/>
                    </a:lnTo>
                    <a:lnTo>
                      <a:pt x="565" y="95"/>
                    </a:lnTo>
                    <a:lnTo>
                      <a:pt x="471" y="24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0"/>
              <p:cNvSpPr/>
              <p:nvPr/>
            </p:nvSpPr>
            <p:spPr>
              <a:xfrm>
                <a:off x="6336026" y="1837002"/>
                <a:ext cx="53907" cy="52762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1106" extrusionOk="0">
                    <a:moveTo>
                      <a:pt x="330" y="0"/>
                    </a:moveTo>
                    <a:lnTo>
                      <a:pt x="213" y="24"/>
                    </a:lnTo>
                    <a:lnTo>
                      <a:pt x="95" y="94"/>
                    </a:lnTo>
                    <a:lnTo>
                      <a:pt x="24" y="188"/>
                    </a:lnTo>
                    <a:lnTo>
                      <a:pt x="1" y="330"/>
                    </a:lnTo>
                    <a:lnTo>
                      <a:pt x="24" y="447"/>
                    </a:lnTo>
                    <a:lnTo>
                      <a:pt x="95" y="565"/>
                    </a:lnTo>
                    <a:lnTo>
                      <a:pt x="542" y="1012"/>
                    </a:lnTo>
                    <a:lnTo>
                      <a:pt x="659" y="1082"/>
                    </a:lnTo>
                    <a:lnTo>
                      <a:pt x="777" y="1106"/>
                    </a:lnTo>
                    <a:lnTo>
                      <a:pt x="918" y="1082"/>
                    </a:lnTo>
                    <a:lnTo>
                      <a:pt x="1012" y="1012"/>
                    </a:lnTo>
                    <a:lnTo>
                      <a:pt x="1106" y="894"/>
                    </a:lnTo>
                    <a:lnTo>
                      <a:pt x="1130" y="777"/>
                    </a:lnTo>
                    <a:lnTo>
                      <a:pt x="1106" y="659"/>
                    </a:lnTo>
                    <a:lnTo>
                      <a:pt x="1012" y="541"/>
                    </a:lnTo>
                    <a:lnTo>
                      <a:pt x="565" y="94"/>
                    </a:lnTo>
                    <a:lnTo>
                      <a:pt x="448" y="24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0"/>
              <p:cNvSpPr/>
              <p:nvPr/>
            </p:nvSpPr>
            <p:spPr>
              <a:xfrm>
                <a:off x="6235039" y="1736014"/>
                <a:ext cx="53907" cy="53907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1130" extrusionOk="0">
                    <a:moveTo>
                      <a:pt x="353" y="0"/>
                    </a:moveTo>
                    <a:lnTo>
                      <a:pt x="212" y="24"/>
                    </a:lnTo>
                    <a:lnTo>
                      <a:pt x="118" y="94"/>
                    </a:lnTo>
                    <a:lnTo>
                      <a:pt x="48" y="212"/>
                    </a:lnTo>
                    <a:lnTo>
                      <a:pt x="1" y="329"/>
                    </a:lnTo>
                    <a:lnTo>
                      <a:pt x="48" y="471"/>
                    </a:lnTo>
                    <a:lnTo>
                      <a:pt x="118" y="565"/>
                    </a:lnTo>
                    <a:lnTo>
                      <a:pt x="565" y="1035"/>
                    </a:lnTo>
                    <a:lnTo>
                      <a:pt x="683" y="1106"/>
                    </a:lnTo>
                    <a:lnTo>
                      <a:pt x="800" y="1129"/>
                    </a:lnTo>
                    <a:lnTo>
                      <a:pt x="918" y="1106"/>
                    </a:lnTo>
                    <a:lnTo>
                      <a:pt x="1036" y="1035"/>
                    </a:lnTo>
                    <a:lnTo>
                      <a:pt x="1106" y="918"/>
                    </a:lnTo>
                    <a:lnTo>
                      <a:pt x="1130" y="800"/>
                    </a:lnTo>
                    <a:lnTo>
                      <a:pt x="1106" y="659"/>
                    </a:lnTo>
                    <a:lnTo>
                      <a:pt x="1036" y="565"/>
                    </a:lnTo>
                    <a:lnTo>
                      <a:pt x="589" y="94"/>
                    </a:lnTo>
                    <a:lnTo>
                      <a:pt x="471" y="24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0"/>
              <p:cNvSpPr/>
              <p:nvPr/>
            </p:nvSpPr>
            <p:spPr>
              <a:xfrm>
                <a:off x="6235039" y="1837002"/>
                <a:ext cx="53907" cy="52762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1106" extrusionOk="0">
                    <a:moveTo>
                      <a:pt x="800" y="0"/>
                    </a:moveTo>
                    <a:lnTo>
                      <a:pt x="683" y="24"/>
                    </a:lnTo>
                    <a:lnTo>
                      <a:pt x="565" y="94"/>
                    </a:lnTo>
                    <a:lnTo>
                      <a:pt x="118" y="541"/>
                    </a:lnTo>
                    <a:lnTo>
                      <a:pt x="48" y="659"/>
                    </a:lnTo>
                    <a:lnTo>
                      <a:pt x="1" y="777"/>
                    </a:lnTo>
                    <a:lnTo>
                      <a:pt x="48" y="894"/>
                    </a:lnTo>
                    <a:lnTo>
                      <a:pt x="118" y="1012"/>
                    </a:lnTo>
                    <a:lnTo>
                      <a:pt x="212" y="1082"/>
                    </a:lnTo>
                    <a:lnTo>
                      <a:pt x="353" y="1106"/>
                    </a:lnTo>
                    <a:lnTo>
                      <a:pt x="471" y="1082"/>
                    </a:lnTo>
                    <a:lnTo>
                      <a:pt x="589" y="1012"/>
                    </a:lnTo>
                    <a:lnTo>
                      <a:pt x="1036" y="565"/>
                    </a:lnTo>
                    <a:lnTo>
                      <a:pt x="1106" y="447"/>
                    </a:lnTo>
                    <a:lnTo>
                      <a:pt x="1130" y="330"/>
                    </a:lnTo>
                    <a:lnTo>
                      <a:pt x="1106" y="188"/>
                    </a:lnTo>
                    <a:lnTo>
                      <a:pt x="1036" y="94"/>
                    </a:lnTo>
                    <a:lnTo>
                      <a:pt x="918" y="24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0"/>
              <p:cNvSpPr/>
              <p:nvPr/>
            </p:nvSpPr>
            <p:spPr>
              <a:xfrm>
                <a:off x="6336026" y="1736014"/>
                <a:ext cx="53907" cy="53907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1130" extrusionOk="0">
                    <a:moveTo>
                      <a:pt x="777" y="0"/>
                    </a:moveTo>
                    <a:lnTo>
                      <a:pt x="659" y="24"/>
                    </a:lnTo>
                    <a:lnTo>
                      <a:pt x="542" y="94"/>
                    </a:lnTo>
                    <a:lnTo>
                      <a:pt x="95" y="565"/>
                    </a:lnTo>
                    <a:lnTo>
                      <a:pt x="24" y="659"/>
                    </a:lnTo>
                    <a:lnTo>
                      <a:pt x="1" y="800"/>
                    </a:lnTo>
                    <a:lnTo>
                      <a:pt x="24" y="918"/>
                    </a:lnTo>
                    <a:lnTo>
                      <a:pt x="95" y="1035"/>
                    </a:lnTo>
                    <a:lnTo>
                      <a:pt x="213" y="1106"/>
                    </a:lnTo>
                    <a:lnTo>
                      <a:pt x="330" y="1129"/>
                    </a:lnTo>
                    <a:lnTo>
                      <a:pt x="448" y="1106"/>
                    </a:lnTo>
                    <a:lnTo>
                      <a:pt x="565" y="1035"/>
                    </a:lnTo>
                    <a:lnTo>
                      <a:pt x="1012" y="565"/>
                    </a:lnTo>
                    <a:lnTo>
                      <a:pt x="1106" y="471"/>
                    </a:lnTo>
                    <a:lnTo>
                      <a:pt x="1130" y="329"/>
                    </a:lnTo>
                    <a:lnTo>
                      <a:pt x="1106" y="212"/>
                    </a:lnTo>
                    <a:lnTo>
                      <a:pt x="1012" y="94"/>
                    </a:lnTo>
                    <a:lnTo>
                      <a:pt x="918" y="24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0"/>
              <p:cNvSpPr/>
              <p:nvPr/>
            </p:nvSpPr>
            <p:spPr>
              <a:xfrm>
                <a:off x="7496356" y="912326"/>
                <a:ext cx="116782" cy="235710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4941" fill="none" extrusionOk="0">
                    <a:moveTo>
                      <a:pt x="1" y="4940"/>
                    </a:moveTo>
                    <a:lnTo>
                      <a:pt x="1" y="4940"/>
                    </a:lnTo>
                    <a:lnTo>
                      <a:pt x="48" y="4282"/>
                    </a:lnTo>
                    <a:lnTo>
                      <a:pt x="119" y="3623"/>
                    </a:lnTo>
                    <a:lnTo>
                      <a:pt x="213" y="2964"/>
                    </a:lnTo>
                    <a:lnTo>
                      <a:pt x="354" y="2353"/>
                    </a:lnTo>
                    <a:lnTo>
                      <a:pt x="542" y="1741"/>
                    </a:lnTo>
                    <a:lnTo>
                      <a:pt x="636" y="1459"/>
                    </a:lnTo>
                    <a:lnTo>
                      <a:pt x="754" y="1200"/>
                    </a:lnTo>
                    <a:lnTo>
                      <a:pt x="871" y="941"/>
                    </a:lnTo>
                    <a:lnTo>
                      <a:pt x="1013" y="682"/>
                    </a:lnTo>
                    <a:lnTo>
                      <a:pt x="1177" y="447"/>
                    </a:lnTo>
                    <a:lnTo>
                      <a:pt x="1342" y="235"/>
                    </a:lnTo>
                    <a:lnTo>
                      <a:pt x="1342" y="235"/>
                    </a:lnTo>
                    <a:lnTo>
                      <a:pt x="1436" y="118"/>
                    </a:lnTo>
                    <a:lnTo>
                      <a:pt x="1554" y="47"/>
                    </a:lnTo>
                    <a:lnTo>
                      <a:pt x="1671" y="0"/>
                    </a:lnTo>
                    <a:lnTo>
                      <a:pt x="1789" y="0"/>
                    </a:lnTo>
                    <a:lnTo>
                      <a:pt x="1789" y="0"/>
                    </a:lnTo>
                    <a:lnTo>
                      <a:pt x="1930" y="0"/>
                    </a:lnTo>
                    <a:lnTo>
                      <a:pt x="2071" y="47"/>
                    </a:lnTo>
                    <a:lnTo>
                      <a:pt x="2189" y="118"/>
                    </a:lnTo>
                    <a:lnTo>
                      <a:pt x="2283" y="212"/>
                    </a:lnTo>
                    <a:lnTo>
                      <a:pt x="2283" y="212"/>
                    </a:lnTo>
                    <a:lnTo>
                      <a:pt x="2377" y="330"/>
                    </a:lnTo>
                    <a:lnTo>
                      <a:pt x="2424" y="447"/>
                    </a:lnTo>
                    <a:lnTo>
                      <a:pt x="2447" y="565"/>
                    </a:lnTo>
                    <a:lnTo>
                      <a:pt x="2447" y="706"/>
                    </a:lnTo>
                    <a:lnTo>
                      <a:pt x="2447" y="706"/>
                    </a:lnTo>
                    <a:lnTo>
                      <a:pt x="2400" y="988"/>
                    </a:lnTo>
                    <a:lnTo>
                      <a:pt x="2306" y="1271"/>
                    </a:lnTo>
                    <a:lnTo>
                      <a:pt x="2306" y="1271"/>
                    </a:lnTo>
                    <a:lnTo>
                      <a:pt x="2306" y="1294"/>
                    </a:lnTo>
                    <a:lnTo>
                      <a:pt x="2306" y="1294"/>
                    </a:lnTo>
                    <a:lnTo>
                      <a:pt x="2189" y="1600"/>
                    </a:lnTo>
                    <a:lnTo>
                      <a:pt x="2048" y="1906"/>
                    </a:lnTo>
                    <a:lnTo>
                      <a:pt x="1859" y="2211"/>
                    </a:lnTo>
                    <a:lnTo>
                      <a:pt x="1671" y="2494"/>
                    </a:lnTo>
                    <a:lnTo>
                      <a:pt x="1671" y="2494"/>
                    </a:lnTo>
                    <a:lnTo>
                      <a:pt x="1224" y="3105"/>
                    </a:lnTo>
                    <a:lnTo>
                      <a:pt x="777" y="3717"/>
                    </a:lnTo>
                    <a:lnTo>
                      <a:pt x="377" y="4352"/>
                    </a:lnTo>
                    <a:lnTo>
                      <a:pt x="1" y="4940"/>
                    </a:lnTo>
                    <a:lnTo>
                      <a:pt x="1" y="494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2" name="Google Shape;1652;p50"/>
            <p:cNvGrpSpPr/>
            <p:nvPr/>
          </p:nvGrpSpPr>
          <p:grpSpPr>
            <a:xfrm rot="-1192642">
              <a:off x="7125813" y="1800601"/>
              <a:ext cx="585036" cy="807231"/>
              <a:chOff x="6808886" y="2132450"/>
              <a:chExt cx="585050" cy="807250"/>
            </a:xfrm>
          </p:grpSpPr>
          <p:sp>
            <p:nvSpPr>
              <p:cNvPr id="1653" name="Google Shape;1653;p50"/>
              <p:cNvSpPr/>
              <p:nvPr/>
            </p:nvSpPr>
            <p:spPr>
              <a:xfrm flipH="1">
                <a:off x="6808886" y="2199675"/>
                <a:ext cx="577952" cy="740025"/>
              </a:xfrm>
              <a:custGeom>
                <a:avLst/>
                <a:gdLst/>
                <a:ahLst/>
                <a:cxnLst/>
                <a:rect l="l" t="t" r="r" b="b"/>
                <a:pathLst>
                  <a:path w="28090" h="29601" extrusionOk="0">
                    <a:moveTo>
                      <a:pt x="7607" y="0"/>
                    </a:moveTo>
                    <a:lnTo>
                      <a:pt x="7406" y="8"/>
                    </a:lnTo>
                    <a:lnTo>
                      <a:pt x="7205" y="24"/>
                    </a:lnTo>
                    <a:lnTo>
                      <a:pt x="7013" y="40"/>
                    </a:lnTo>
                    <a:lnTo>
                      <a:pt x="6812" y="72"/>
                    </a:lnTo>
                    <a:lnTo>
                      <a:pt x="6621" y="104"/>
                    </a:lnTo>
                    <a:lnTo>
                      <a:pt x="6429" y="144"/>
                    </a:lnTo>
                    <a:lnTo>
                      <a:pt x="6247" y="184"/>
                    </a:lnTo>
                    <a:lnTo>
                      <a:pt x="6065" y="240"/>
                    </a:lnTo>
                    <a:lnTo>
                      <a:pt x="5883" y="304"/>
                    </a:lnTo>
                    <a:lnTo>
                      <a:pt x="5710" y="376"/>
                    </a:lnTo>
                    <a:lnTo>
                      <a:pt x="5538" y="448"/>
                    </a:lnTo>
                    <a:lnTo>
                      <a:pt x="2932" y="1713"/>
                    </a:lnTo>
                    <a:lnTo>
                      <a:pt x="2769" y="1793"/>
                    </a:lnTo>
                    <a:lnTo>
                      <a:pt x="2607" y="1889"/>
                    </a:lnTo>
                    <a:lnTo>
                      <a:pt x="2453" y="1985"/>
                    </a:lnTo>
                    <a:lnTo>
                      <a:pt x="2310" y="2089"/>
                    </a:lnTo>
                    <a:lnTo>
                      <a:pt x="2166" y="2201"/>
                    </a:lnTo>
                    <a:lnTo>
                      <a:pt x="2032" y="2321"/>
                    </a:lnTo>
                    <a:lnTo>
                      <a:pt x="1907" y="2441"/>
                    </a:lnTo>
                    <a:lnTo>
                      <a:pt x="1783" y="2569"/>
                    </a:lnTo>
                    <a:lnTo>
                      <a:pt x="1658" y="2705"/>
                    </a:lnTo>
                    <a:lnTo>
                      <a:pt x="1553" y="2841"/>
                    </a:lnTo>
                    <a:lnTo>
                      <a:pt x="1438" y="2985"/>
                    </a:lnTo>
                    <a:lnTo>
                      <a:pt x="1332" y="3129"/>
                    </a:lnTo>
                    <a:lnTo>
                      <a:pt x="1237" y="3281"/>
                    </a:lnTo>
                    <a:lnTo>
                      <a:pt x="1141" y="3441"/>
                    </a:lnTo>
                    <a:lnTo>
                      <a:pt x="1055" y="3593"/>
                    </a:lnTo>
                    <a:lnTo>
                      <a:pt x="968" y="3761"/>
                    </a:lnTo>
                    <a:lnTo>
                      <a:pt x="815" y="4089"/>
                    </a:lnTo>
                    <a:lnTo>
                      <a:pt x="681" y="4433"/>
                    </a:lnTo>
                    <a:lnTo>
                      <a:pt x="556" y="4777"/>
                    </a:lnTo>
                    <a:lnTo>
                      <a:pt x="451" y="5138"/>
                    </a:lnTo>
                    <a:lnTo>
                      <a:pt x="355" y="5498"/>
                    </a:lnTo>
                    <a:lnTo>
                      <a:pt x="279" y="5858"/>
                    </a:lnTo>
                    <a:lnTo>
                      <a:pt x="212" y="6210"/>
                    </a:lnTo>
                    <a:lnTo>
                      <a:pt x="154" y="6570"/>
                    </a:lnTo>
                    <a:lnTo>
                      <a:pt x="106" y="6922"/>
                    </a:lnTo>
                    <a:lnTo>
                      <a:pt x="68" y="7266"/>
                    </a:lnTo>
                    <a:lnTo>
                      <a:pt x="39" y="7602"/>
                    </a:lnTo>
                    <a:lnTo>
                      <a:pt x="20" y="7922"/>
                    </a:lnTo>
                    <a:lnTo>
                      <a:pt x="1" y="8523"/>
                    </a:lnTo>
                    <a:lnTo>
                      <a:pt x="1" y="9059"/>
                    </a:lnTo>
                    <a:lnTo>
                      <a:pt x="20" y="9499"/>
                    </a:lnTo>
                    <a:lnTo>
                      <a:pt x="39" y="9835"/>
                    </a:lnTo>
                    <a:lnTo>
                      <a:pt x="58" y="10131"/>
                    </a:lnTo>
                    <a:lnTo>
                      <a:pt x="11487" y="26624"/>
                    </a:lnTo>
                    <a:lnTo>
                      <a:pt x="11688" y="26888"/>
                    </a:lnTo>
                    <a:lnTo>
                      <a:pt x="11889" y="27144"/>
                    </a:lnTo>
                    <a:lnTo>
                      <a:pt x="12119" y="27384"/>
                    </a:lnTo>
                    <a:lnTo>
                      <a:pt x="12359" y="27616"/>
                    </a:lnTo>
                    <a:lnTo>
                      <a:pt x="12608" y="27832"/>
                    </a:lnTo>
                    <a:lnTo>
                      <a:pt x="12867" y="28040"/>
                    </a:lnTo>
                    <a:lnTo>
                      <a:pt x="13135" y="28240"/>
                    </a:lnTo>
                    <a:lnTo>
                      <a:pt x="13422" y="28417"/>
                    </a:lnTo>
                    <a:lnTo>
                      <a:pt x="13710" y="28593"/>
                    </a:lnTo>
                    <a:lnTo>
                      <a:pt x="14016" y="28745"/>
                    </a:lnTo>
                    <a:lnTo>
                      <a:pt x="14323" y="28889"/>
                    </a:lnTo>
                    <a:lnTo>
                      <a:pt x="14639" y="29025"/>
                    </a:lnTo>
                    <a:lnTo>
                      <a:pt x="14965" y="29137"/>
                    </a:lnTo>
                    <a:lnTo>
                      <a:pt x="15300" y="29249"/>
                    </a:lnTo>
                    <a:lnTo>
                      <a:pt x="15635" y="29337"/>
                    </a:lnTo>
                    <a:lnTo>
                      <a:pt x="15980" y="29417"/>
                    </a:lnTo>
                    <a:lnTo>
                      <a:pt x="16325" y="29481"/>
                    </a:lnTo>
                    <a:lnTo>
                      <a:pt x="16679" y="29529"/>
                    </a:lnTo>
                    <a:lnTo>
                      <a:pt x="17034" y="29569"/>
                    </a:lnTo>
                    <a:lnTo>
                      <a:pt x="17388" y="29593"/>
                    </a:lnTo>
                    <a:lnTo>
                      <a:pt x="17752" y="29601"/>
                    </a:lnTo>
                    <a:lnTo>
                      <a:pt x="18116" y="29601"/>
                    </a:lnTo>
                    <a:lnTo>
                      <a:pt x="18471" y="29577"/>
                    </a:lnTo>
                    <a:lnTo>
                      <a:pt x="18835" y="29545"/>
                    </a:lnTo>
                    <a:lnTo>
                      <a:pt x="19199" y="29497"/>
                    </a:lnTo>
                    <a:lnTo>
                      <a:pt x="19563" y="29433"/>
                    </a:lnTo>
                    <a:lnTo>
                      <a:pt x="19917" y="29353"/>
                    </a:lnTo>
                    <a:lnTo>
                      <a:pt x="20272" y="29265"/>
                    </a:lnTo>
                    <a:lnTo>
                      <a:pt x="20626" y="29153"/>
                    </a:lnTo>
                    <a:lnTo>
                      <a:pt x="20971" y="29033"/>
                    </a:lnTo>
                    <a:lnTo>
                      <a:pt x="21316" y="28889"/>
                    </a:lnTo>
                    <a:lnTo>
                      <a:pt x="21661" y="28737"/>
                    </a:lnTo>
                    <a:lnTo>
                      <a:pt x="24267" y="27472"/>
                    </a:lnTo>
                    <a:lnTo>
                      <a:pt x="24592" y="27304"/>
                    </a:lnTo>
                    <a:lnTo>
                      <a:pt x="24909" y="27128"/>
                    </a:lnTo>
                    <a:lnTo>
                      <a:pt x="25215" y="26936"/>
                    </a:lnTo>
                    <a:lnTo>
                      <a:pt x="25503" y="26736"/>
                    </a:lnTo>
                    <a:lnTo>
                      <a:pt x="25771" y="26520"/>
                    </a:lnTo>
                    <a:lnTo>
                      <a:pt x="26039" y="26304"/>
                    </a:lnTo>
                    <a:lnTo>
                      <a:pt x="26279" y="26072"/>
                    </a:lnTo>
                    <a:lnTo>
                      <a:pt x="26508" y="25832"/>
                    </a:lnTo>
                    <a:lnTo>
                      <a:pt x="26729" y="25592"/>
                    </a:lnTo>
                    <a:lnTo>
                      <a:pt x="26930" y="25336"/>
                    </a:lnTo>
                    <a:lnTo>
                      <a:pt x="27112" y="25080"/>
                    </a:lnTo>
                    <a:lnTo>
                      <a:pt x="27284" y="24815"/>
                    </a:lnTo>
                    <a:lnTo>
                      <a:pt x="27438" y="24543"/>
                    </a:lnTo>
                    <a:lnTo>
                      <a:pt x="27572" y="24263"/>
                    </a:lnTo>
                    <a:lnTo>
                      <a:pt x="27696" y="23983"/>
                    </a:lnTo>
                    <a:lnTo>
                      <a:pt x="27802" y="23703"/>
                    </a:lnTo>
                    <a:lnTo>
                      <a:pt x="27888" y="23415"/>
                    </a:lnTo>
                    <a:lnTo>
                      <a:pt x="27965" y="23127"/>
                    </a:lnTo>
                    <a:lnTo>
                      <a:pt x="28022" y="22831"/>
                    </a:lnTo>
                    <a:lnTo>
                      <a:pt x="28060" y="22535"/>
                    </a:lnTo>
                    <a:lnTo>
                      <a:pt x="28080" y="22239"/>
                    </a:lnTo>
                    <a:lnTo>
                      <a:pt x="28089" y="21943"/>
                    </a:lnTo>
                    <a:lnTo>
                      <a:pt x="28070" y="21646"/>
                    </a:lnTo>
                    <a:lnTo>
                      <a:pt x="28041" y="21350"/>
                    </a:lnTo>
                    <a:lnTo>
                      <a:pt x="27993" y="21054"/>
                    </a:lnTo>
                    <a:lnTo>
                      <a:pt x="27926" y="20758"/>
                    </a:lnTo>
                    <a:lnTo>
                      <a:pt x="27840" y="20470"/>
                    </a:lnTo>
                    <a:lnTo>
                      <a:pt x="27735" y="20182"/>
                    </a:lnTo>
                    <a:lnTo>
                      <a:pt x="27620" y="19894"/>
                    </a:lnTo>
                    <a:lnTo>
                      <a:pt x="27476" y="19614"/>
                    </a:lnTo>
                    <a:lnTo>
                      <a:pt x="27323" y="19334"/>
                    </a:lnTo>
                    <a:lnTo>
                      <a:pt x="27141" y="19062"/>
                    </a:lnTo>
                    <a:lnTo>
                      <a:pt x="15712" y="2561"/>
                    </a:lnTo>
                    <a:lnTo>
                      <a:pt x="15424" y="2401"/>
                    </a:lnTo>
                    <a:lnTo>
                      <a:pt x="15080" y="2217"/>
                    </a:lnTo>
                    <a:lnTo>
                      <a:pt x="14629" y="1985"/>
                    </a:lnTo>
                    <a:lnTo>
                      <a:pt x="14074" y="1721"/>
                    </a:lnTo>
                    <a:lnTo>
                      <a:pt x="13441" y="1440"/>
                    </a:lnTo>
                    <a:lnTo>
                      <a:pt x="13097" y="1288"/>
                    </a:lnTo>
                    <a:lnTo>
                      <a:pt x="12732" y="1144"/>
                    </a:lnTo>
                    <a:lnTo>
                      <a:pt x="12359" y="1000"/>
                    </a:lnTo>
                    <a:lnTo>
                      <a:pt x="11976" y="856"/>
                    </a:lnTo>
                    <a:lnTo>
                      <a:pt x="11573" y="720"/>
                    </a:lnTo>
                    <a:lnTo>
                      <a:pt x="11171" y="592"/>
                    </a:lnTo>
                    <a:lnTo>
                      <a:pt x="10759" y="464"/>
                    </a:lnTo>
                    <a:lnTo>
                      <a:pt x="10338" y="352"/>
                    </a:lnTo>
                    <a:lnTo>
                      <a:pt x="9916" y="256"/>
                    </a:lnTo>
                    <a:lnTo>
                      <a:pt x="9494" y="168"/>
                    </a:lnTo>
                    <a:lnTo>
                      <a:pt x="9063" y="104"/>
                    </a:lnTo>
                    <a:lnTo>
                      <a:pt x="8642" y="48"/>
                    </a:lnTo>
                    <a:lnTo>
                      <a:pt x="8431" y="32"/>
                    </a:lnTo>
                    <a:lnTo>
                      <a:pt x="8230" y="16"/>
                    </a:lnTo>
                    <a:lnTo>
                      <a:pt x="8019" y="8"/>
                    </a:lnTo>
                    <a:lnTo>
                      <a:pt x="780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0"/>
              <p:cNvSpPr/>
              <p:nvPr/>
            </p:nvSpPr>
            <p:spPr>
              <a:xfrm flipH="1">
                <a:off x="7238389" y="2132450"/>
                <a:ext cx="155547" cy="133050"/>
              </a:xfrm>
              <a:custGeom>
                <a:avLst/>
                <a:gdLst/>
                <a:ahLst/>
                <a:cxnLst/>
                <a:rect l="l" t="t" r="r" b="b"/>
                <a:pathLst>
                  <a:path w="7560" h="5322" extrusionOk="0">
                    <a:moveTo>
                      <a:pt x="5835" y="0"/>
                    </a:moveTo>
                    <a:lnTo>
                      <a:pt x="1" y="2825"/>
                    </a:lnTo>
                    <a:lnTo>
                      <a:pt x="1735" y="5322"/>
                    </a:lnTo>
                    <a:lnTo>
                      <a:pt x="7559" y="2505"/>
                    </a:lnTo>
                    <a:lnTo>
                      <a:pt x="5835" y="0"/>
                    </a:lnTo>
                    <a:close/>
                  </a:path>
                </a:pathLst>
              </a:custGeom>
              <a:solidFill>
                <a:srgbClr val="E54B54"/>
              </a:solidFill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0"/>
              <p:cNvSpPr/>
              <p:nvPr/>
            </p:nvSpPr>
            <p:spPr>
              <a:xfrm flipH="1">
                <a:off x="6841024" y="2217275"/>
                <a:ext cx="432857" cy="663825"/>
              </a:xfrm>
              <a:custGeom>
                <a:avLst/>
                <a:gdLst/>
                <a:ahLst/>
                <a:cxnLst/>
                <a:rect l="l" t="t" r="r" b="b"/>
                <a:pathLst>
                  <a:path w="21038" h="26553" extrusionOk="0">
                    <a:moveTo>
                      <a:pt x="1715" y="0"/>
                    </a:moveTo>
                    <a:lnTo>
                      <a:pt x="0" y="1177"/>
                    </a:lnTo>
                    <a:lnTo>
                      <a:pt x="4369" y="5042"/>
                    </a:lnTo>
                    <a:lnTo>
                      <a:pt x="10892" y="14469"/>
                    </a:lnTo>
                    <a:lnTo>
                      <a:pt x="16947" y="14469"/>
                    </a:lnTo>
                    <a:lnTo>
                      <a:pt x="16248" y="13460"/>
                    </a:lnTo>
                    <a:lnTo>
                      <a:pt x="15529" y="12436"/>
                    </a:lnTo>
                    <a:lnTo>
                      <a:pt x="14063" y="10387"/>
                    </a:lnTo>
                    <a:lnTo>
                      <a:pt x="12636" y="8411"/>
                    </a:lnTo>
                    <a:lnTo>
                      <a:pt x="11314" y="6594"/>
                    </a:lnTo>
                    <a:lnTo>
                      <a:pt x="10164" y="5034"/>
                    </a:lnTo>
                    <a:lnTo>
                      <a:pt x="9245" y="3809"/>
                    </a:lnTo>
                    <a:lnTo>
                      <a:pt x="8440" y="2721"/>
                    </a:lnTo>
                    <a:lnTo>
                      <a:pt x="1715" y="0"/>
                    </a:lnTo>
                    <a:close/>
                    <a:moveTo>
                      <a:pt x="15596" y="21247"/>
                    </a:moveTo>
                    <a:lnTo>
                      <a:pt x="16305" y="22279"/>
                    </a:lnTo>
                    <a:lnTo>
                      <a:pt x="16353" y="22383"/>
                    </a:lnTo>
                    <a:lnTo>
                      <a:pt x="16449" y="22671"/>
                    </a:lnTo>
                    <a:lnTo>
                      <a:pt x="16506" y="22871"/>
                    </a:lnTo>
                    <a:lnTo>
                      <a:pt x="16564" y="23103"/>
                    </a:lnTo>
                    <a:lnTo>
                      <a:pt x="16621" y="23359"/>
                    </a:lnTo>
                    <a:lnTo>
                      <a:pt x="16669" y="23647"/>
                    </a:lnTo>
                    <a:lnTo>
                      <a:pt x="16707" y="23943"/>
                    </a:lnTo>
                    <a:lnTo>
                      <a:pt x="16736" y="24255"/>
                    </a:lnTo>
                    <a:lnTo>
                      <a:pt x="16736" y="24416"/>
                    </a:lnTo>
                    <a:lnTo>
                      <a:pt x="16736" y="24584"/>
                    </a:lnTo>
                    <a:lnTo>
                      <a:pt x="16727" y="24744"/>
                    </a:lnTo>
                    <a:lnTo>
                      <a:pt x="16707" y="24904"/>
                    </a:lnTo>
                    <a:lnTo>
                      <a:pt x="16688" y="25072"/>
                    </a:lnTo>
                    <a:lnTo>
                      <a:pt x="16650" y="25232"/>
                    </a:lnTo>
                    <a:lnTo>
                      <a:pt x="16612" y="25392"/>
                    </a:lnTo>
                    <a:lnTo>
                      <a:pt x="16564" y="25560"/>
                    </a:lnTo>
                    <a:lnTo>
                      <a:pt x="16506" y="25712"/>
                    </a:lnTo>
                    <a:lnTo>
                      <a:pt x="16439" y="25872"/>
                    </a:lnTo>
                    <a:lnTo>
                      <a:pt x="16353" y="26024"/>
                    </a:lnTo>
                    <a:lnTo>
                      <a:pt x="16267" y="26168"/>
                    </a:lnTo>
                    <a:lnTo>
                      <a:pt x="16209" y="26264"/>
                    </a:lnTo>
                    <a:lnTo>
                      <a:pt x="16181" y="26344"/>
                    </a:lnTo>
                    <a:lnTo>
                      <a:pt x="16171" y="26408"/>
                    </a:lnTo>
                    <a:lnTo>
                      <a:pt x="16171" y="26464"/>
                    </a:lnTo>
                    <a:lnTo>
                      <a:pt x="16190" y="26480"/>
                    </a:lnTo>
                    <a:lnTo>
                      <a:pt x="16200" y="26504"/>
                    </a:lnTo>
                    <a:lnTo>
                      <a:pt x="16248" y="26528"/>
                    </a:lnTo>
                    <a:lnTo>
                      <a:pt x="16305" y="26552"/>
                    </a:lnTo>
                    <a:lnTo>
                      <a:pt x="16382" y="26552"/>
                    </a:lnTo>
                    <a:lnTo>
                      <a:pt x="16487" y="26544"/>
                    </a:lnTo>
                    <a:lnTo>
                      <a:pt x="16612" y="26528"/>
                    </a:lnTo>
                    <a:lnTo>
                      <a:pt x="16746" y="26496"/>
                    </a:lnTo>
                    <a:lnTo>
                      <a:pt x="16889" y="26448"/>
                    </a:lnTo>
                    <a:lnTo>
                      <a:pt x="17052" y="26384"/>
                    </a:lnTo>
                    <a:lnTo>
                      <a:pt x="17225" y="26312"/>
                    </a:lnTo>
                    <a:lnTo>
                      <a:pt x="17407" y="26224"/>
                    </a:lnTo>
                    <a:lnTo>
                      <a:pt x="17598" y="26128"/>
                    </a:lnTo>
                    <a:lnTo>
                      <a:pt x="17800" y="26024"/>
                    </a:lnTo>
                    <a:lnTo>
                      <a:pt x="18001" y="25904"/>
                    </a:lnTo>
                    <a:lnTo>
                      <a:pt x="18212" y="25776"/>
                    </a:lnTo>
                    <a:lnTo>
                      <a:pt x="18422" y="25632"/>
                    </a:lnTo>
                    <a:lnTo>
                      <a:pt x="18633" y="25488"/>
                    </a:lnTo>
                    <a:lnTo>
                      <a:pt x="18844" y="25328"/>
                    </a:lnTo>
                    <a:lnTo>
                      <a:pt x="19055" y="25160"/>
                    </a:lnTo>
                    <a:lnTo>
                      <a:pt x="19265" y="24984"/>
                    </a:lnTo>
                    <a:lnTo>
                      <a:pt x="19466" y="24800"/>
                    </a:lnTo>
                    <a:lnTo>
                      <a:pt x="19658" y="24600"/>
                    </a:lnTo>
                    <a:lnTo>
                      <a:pt x="19850" y="24400"/>
                    </a:lnTo>
                    <a:lnTo>
                      <a:pt x="20032" y="24191"/>
                    </a:lnTo>
                    <a:lnTo>
                      <a:pt x="20204" y="23975"/>
                    </a:lnTo>
                    <a:lnTo>
                      <a:pt x="20357" y="23759"/>
                    </a:lnTo>
                    <a:lnTo>
                      <a:pt x="20511" y="23527"/>
                    </a:lnTo>
                    <a:lnTo>
                      <a:pt x="20635" y="23295"/>
                    </a:lnTo>
                    <a:lnTo>
                      <a:pt x="20750" y="23055"/>
                    </a:lnTo>
                    <a:lnTo>
                      <a:pt x="20846" y="22807"/>
                    </a:lnTo>
                    <a:lnTo>
                      <a:pt x="20932" y="22559"/>
                    </a:lnTo>
                    <a:lnTo>
                      <a:pt x="20990" y="22303"/>
                    </a:lnTo>
                    <a:lnTo>
                      <a:pt x="21009" y="22175"/>
                    </a:lnTo>
                    <a:lnTo>
                      <a:pt x="21028" y="22047"/>
                    </a:lnTo>
                    <a:lnTo>
                      <a:pt x="21038" y="21919"/>
                    </a:lnTo>
                    <a:lnTo>
                      <a:pt x="21038" y="21783"/>
                    </a:lnTo>
                    <a:lnTo>
                      <a:pt x="21038" y="21655"/>
                    </a:lnTo>
                    <a:lnTo>
                      <a:pt x="21028" y="21519"/>
                    </a:lnTo>
                    <a:lnTo>
                      <a:pt x="21018" y="21383"/>
                    </a:lnTo>
                    <a:lnTo>
                      <a:pt x="20990" y="2124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6" name="Google Shape;1656;p50"/>
            <p:cNvGrpSpPr/>
            <p:nvPr/>
          </p:nvGrpSpPr>
          <p:grpSpPr>
            <a:xfrm rot="-1285230">
              <a:off x="6350007" y="1381872"/>
              <a:ext cx="1139269" cy="917275"/>
              <a:chOff x="6523706" y="1115000"/>
              <a:chExt cx="1139299" cy="917300"/>
            </a:xfrm>
          </p:grpSpPr>
          <p:sp>
            <p:nvSpPr>
              <p:cNvPr id="1657" name="Google Shape;1657;p50"/>
              <p:cNvSpPr/>
              <p:nvPr/>
            </p:nvSpPr>
            <p:spPr>
              <a:xfrm flipH="1">
                <a:off x="6523706" y="1137400"/>
                <a:ext cx="1079570" cy="894900"/>
              </a:xfrm>
              <a:custGeom>
                <a:avLst/>
                <a:gdLst/>
                <a:ahLst/>
                <a:cxnLst/>
                <a:rect l="l" t="t" r="r" b="b"/>
                <a:pathLst>
                  <a:path w="52470" h="35796" extrusionOk="0">
                    <a:moveTo>
                      <a:pt x="8641" y="1"/>
                    </a:moveTo>
                    <a:lnTo>
                      <a:pt x="8229" y="9"/>
                    </a:lnTo>
                    <a:lnTo>
                      <a:pt x="7817" y="25"/>
                    </a:lnTo>
                    <a:lnTo>
                      <a:pt x="7396" y="49"/>
                    </a:lnTo>
                    <a:lnTo>
                      <a:pt x="6974" y="81"/>
                    </a:lnTo>
                    <a:lnTo>
                      <a:pt x="6553" y="121"/>
                    </a:lnTo>
                    <a:lnTo>
                      <a:pt x="6141" y="177"/>
                    </a:lnTo>
                    <a:lnTo>
                      <a:pt x="5719" y="249"/>
                    </a:lnTo>
                    <a:lnTo>
                      <a:pt x="5317" y="329"/>
                    </a:lnTo>
                    <a:lnTo>
                      <a:pt x="4924" y="425"/>
                    </a:lnTo>
                    <a:lnTo>
                      <a:pt x="4541" y="537"/>
                    </a:lnTo>
                    <a:lnTo>
                      <a:pt x="4359" y="601"/>
                    </a:lnTo>
                    <a:lnTo>
                      <a:pt x="4167" y="665"/>
                    </a:lnTo>
                    <a:lnTo>
                      <a:pt x="3995" y="737"/>
                    </a:lnTo>
                    <a:lnTo>
                      <a:pt x="3822" y="809"/>
                    </a:lnTo>
                    <a:lnTo>
                      <a:pt x="3650" y="889"/>
                    </a:lnTo>
                    <a:lnTo>
                      <a:pt x="3487" y="977"/>
                    </a:lnTo>
                    <a:lnTo>
                      <a:pt x="3334" y="1065"/>
                    </a:lnTo>
                    <a:lnTo>
                      <a:pt x="3181" y="1161"/>
                    </a:lnTo>
                    <a:lnTo>
                      <a:pt x="3037" y="1257"/>
                    </a:lnTo>
                    <a:lnTo>
                      <a:pt x="2893" y="1361"/>
                    </a:lnTo>
                    <a:lnTo>
                      <a:pt x="2759" y="1473"/>
                    </a:lnTo>
                    <a:lnTo>
                      <a:pt x="2635" y="1585"/>
                    </a:lnTo>
                    <a:lnTo>
                      <a:pt x="2510" y="1705"/>
                    </a:lnTo>
                    <a:lnTo>
                      <a:pt x="2405" y="1825"/>
                    </a:lnTo>
                    <a:lnTo>
                      <a:pt x="728" y="3818"/>
                    </a:lnTo>
                    <a:lnTo>
                      <a:pt x="623" y="3946"/>
                    </a:lnTo>
                    <a:lnTo>
                      <a:pt x="537" y="4082"/>
                    </a:lnTo>
                    <a:lnTo>
                      <a:pt x="450" y="4218"/>
                    </a:lnTo>
                    <a:lnTo>
                      <a:pt x="364" y="4362"/>
                    </a:lnTo>
                    <a:lnTo>
                      <a:pt x="297" y="4506"/>
                    </a:lnTo>
                    <a:lnTo>
                      <a:pt x="240" y="4650"/>
                    </a:lnTo>
                    <a:lnTo>
                      <a:pt x="182" y="4802"/>
                    </a:lnTo>
                    <a:lnTo>
                      <a:pt x="134" y="4962"/>
                    </a:lnTo>
                    <a:lnTo>
                      <a:pt x="96" y="5114"/>
                    </a:lnTo>
                    <a:lnTo>
                      <a:pt x="67" y="5274"/>
                    </a:lnTo>
                    <a:lnTo>
                      <a:pt x="38" y="5434"/>
                    </a:lnTo>
                    <a:lnTo>
                      <a:pt x="19" y="5602"/>
                    </a:lnTo>
                    <a:lnTo>
                      <a:pt x="10" y="5770"/>
                    </a:lnTo>
                    <a:lnTo>
                      <a:pt x="0" y="5930"/>
                    </a:lnTo>
                    <a:lnTo>
                      <a:pt x="0" y="6274"/>
                    </a:lnTo>
                    <a:lnTo>
                      <a:pt x="29" y="6618"/>
                    </a:lnTo>
                    <a:lnTo>
                      <a:pt x="77" y="6963"/>
                    </a:lnTo>
                    <a:lnTo>
                      <a:pt x="134" y="7307"/>
                    </a:lnTo>
                    <a:lnTo>
                      <a:pt x="211" y="7659"/>
                    </a:lnTo>
                    <a:lnTo>
                      <a:pt x="307" y="8003"/>
                    </a:lnTo>
                    <a:lnTo>
                      <a:pt x="412" y="8347"/>
                    </a:lnTo>
                    <a:lnTo>
                      <a:pt x="527" y="8683"/>
                    </a:lnTo>
                    <a:lnTo>
                      <a:pt x="651" y="9011"/>
                    </a:lnTo>
                    <a:lnTo>
                      <a:pt x="786" y="9339"/>
                    </a:lnTo>
                    <a:lnTo>
                      <a:pt x="920" y="9651"/>
                    </a:lnTo>
                    <a:lnTo>
                      <a:pt x="1054" y="9947"/>
                    </a:lnTo>
                    <a:lnTo>
                      <a:pt x="1198" y="10244"/>
                    </a:lnTo>
                    <a:lnTo>
                      <a:pt x="1475" y="10772"/>
                    </a:lnTo>
                    <a:lnTo>
                      <a:pt x="1734" y="11244"/>
                    </a:lnTo>
                    <a:lnTo>
                      <a:pt x="1954" y="11628"/>
                    </a:lnTo>
                    <a:lnTo>
                      <a:pt x="2136" y="11916"/>
                    </a:lnTo>
                    <a:lnTo>
                      <a:pt x="2299" y="12156"/>
                    </a:lnTo>
                    <a:lnTo>
                      <a:pt x="39517" y="34763"/>
                    </a:lnTo>
                    <a:lnTo>
                      <a:pt x="39814" y="34923"/>
                    </a:lnTo>
                    <a:lnTo>
                      <a:pt x="40121" y="35075"/>
                    </a:lnTo>
                    <a:lnTo>
                      <a:pt x="40437" y="35211"/>
                    </a:lnTo>
                    <a:lnTo>
                      <a:pt x="40753" y="35339"/>
                    </a:lnTo>
                    <a:lnTo>
                      <a:pt x="41079" y="35443"/>
                    </a:lnTo>
                    <a:lnTo>
                      <a:pt x="41414" y="35539"/>
                    </a:lnTo>
                    <a:lnTo>
                      <a:pt x="41740" y="35611"/>
                    </a:lnTo>
                    <a:lnTo>
                      <a:pt x="42075" y="35675"/>
                    </a:lnTo>
                    <a:lnTo>
                      <a:pt x="42420" y="35731"/>
                    </a:lnTo>
                    <a:lnTo>
                      <a:pt x="42755" y="35763"/>
                    </a:lnTo>
                    <a:lnTo>
                      <a:pt x="43100" y="35787"/>
                    </a:lnTo>
                    <a:lnTo>
                      <a:pt x="43445" y="35795"/>
                    </a:lnTo>
                    <a:lnTo>
                      <a:pt x="43780" y="35787"/>
                    </a:lnTo>
                    <a:lnTo>
                      <a:pt x="44125" y="35763"/>
                    </a:lnTo>
                    <a:lnTo>
                      <a:pt x="44470" y="35731"/>
                    </a:lnTo>
                    <a:lnTo>
                      <a:pt x="44805" y="35683"/>
                    </a:lnTo>
                    <a:lnTo>
                      <a:pt x="45141" y="35619"/>
                    </a:lnTo>
                    <a:lnTo>
                      <a:pt x="45476" y="35547"/>
                    </a:lnTo>
                    <a:lnTo>
                      <a:pt x="45802" y="35459"/>
                    </a:lnTo>
                    <a:lnTo>
                      <a:pt x="46127" y="35363"/>
                    </a:lnTo>
                    <a:lnTo>
                      <a:pt x="46444" y="35243"/>
                    </a:lnTo>
                    <a:lnTo>
                      <a:pt x="46760" y="35123"/>
                    </a:lnTo>
                    <a:lnTo>
                      <a:pt x="47066" y="34979"/>
                    </a:lnTo>
                    <a:lnTo>
                      <a:pt x="47373" y="34827"/>
                    </a:lnTo>
                    <a:lnTo>
                      <a:pt x="47660" y="34667"/>
                    </a:lnTo>
                    <a:lnTo>
                      <a:pt x="47948" y="34483"/>
                    </a:lnTo>
                    <a:lnTo>
                      <a:pt x="48225" y="34299"/>
                    </a:lnTo>
                    <a:lnTo>
                      <a:pt x="48494" y="34099"/>
                    </a:lnTo>
                    <a:lnTo>
                      <a:pt x="48743" y="33883"/>
                    </a:lnTo>
                    <a:lnTo>
                      <a:pt x="48992" y="33651"/>
                    </a:lnTo>
                    <a:lnTo>
                      <a:pt x="49222" y="33418"/>
                    </a:lnTo>
                    <a:lnTo>
                      <a:pt x="49442" y="33162"/>
                    </a:lnTo>
                    <a:lnTo>
                      <a:pt x="51119" y="31178"/>
                    </a:lnTo>
                    <a:lnTo>
                      <a:pt x="51329" y="30922"/>
                    </a:lnTo>
                    <a:lnTo>
                      <a:pt x="51511" y="30658"/>
                    </a:lnTo>
                    <a:lnTo>
                      <a:pt x="51684" y="30386"/>
                    </a:lnTo>
                    <a:lnTo>
                      <a:pt x="51837" y="30114"/>
                    </a:lnTo>
                    <a:lnTo>
                      <a:pt x="51981" y="29833"/>
                    </a:lnTo>
                    <a:lnTo>
                      <a:pt x="52096" y="29553"/>
                    </a:lnTo>
                    <a:lnTo>
                      <a:pt x="52201" y="29265"/>
                    </a:lnTo>
                    <a:lnTo>
                      <a:pt x="52287" y="28985"/>
                    </a:lnTo>
                    <a:lnTo>
                      <a:pt x="52354" y="28697"/>
                    </a:lnTo>
                    <a:lnTo>
                      <a:pt x="52412" y="28409"/>
                    </a:lnTo>
                    <a:lnTo>
                      <a:pt x="52450" y="28113"/>
                    </a:lnTo>
                    <a:lnTo>
                      <a:pt x="52469" y="27825"/>
                    </a:lnTo>
                    <a:lnTo>
                      <a:pt x="52469" y="27537"/>
                    </a:lnTo>
                    <a:lnTo>
                      <a:pt x="52460" y="27249"/>
                    </a:lnTo>
                    <a:lnTo>
                      <a:pt x="52431" y="26961"/>
                    </a:lnTo>
                    <a:lnTo>
                      <a:pt x="52383" y="26680"/>
                    </a:lnTo>
                    <a:lnTo>
                      <a:pt x="52326" y="26392"/>
                    </a:lnTo>
                    <a:lnTo>
                      <a:pt x="52239" y="26112"/>
                    </a:lnTo>
                    <a:lnTo>
                      <a:pt x="52153" y="25840"/>
                    </a:lnTo>
                    <a:lnTo>
                      <a:pt x="52038" y="25568"/>
                    </a:lnTo>
                    <a:lnTo>
                      <a:pt x="51914" y="25304"/>
                    </a:lnTo>
                    <a:lnTo>
                      <a:pt x="51780" y="25040"/>
                    </a:lnTo>
                    <a:lnTo>
                      <a:pt x="51626" y="24784"/>
                    </a:lnTo>
                    <a:lnTo>
                      <a:pt x="51454" y="24536"/>
                    </a:lnTo>
                    <a:lnTo>
                      <a:pt x="51262" y="24296"/>
                    </a:lnTo>
                    <a:lnTo>
                      <a:pt x="51071" y="24056"/>
                    </a:lnTo>
                    <a:lnTo>
                      <a:pt x="50850" y="23832"/>
                    </a:lnTo>
                    <a:lnTo>
                      <a:pt x="50620" y="23616"/>
                    </a:lnTo>
                    <a:lnTo>
                      <a:pt x="50371" y="23408"/>
                    </a:lnTo>
                    <a:lnTo>
                      <a:pt x="50113" y="23207"/>
                    </a:lnTo>
                    <a:lnTo>
                      <a:pt x="49835" y="23015"/>
                    </a:lnTo>
                    <a:lnTo>
                      <a:pt x="49547" y="22831"/>
                    </a:lnTo>
                    <a:lnTo>
                      <a:pt x="12329" y="233"/>
                    </a:lnTo>
                    <a:lnTo>
                      <a:pt x="12004" y="193"/>
                    </a:lnTo>
                    <a:lnTo>
                      <a:pt x="11611" y="145"/>
                    </a:lnTo>
                    <a:lnTo>
                      <a:pt x="11103" y="97"/>
                    </a:lnTo>
                    <a:lnTo>
                      <a:pt x="10490" y="57"/>
                    </a:lnTo>
                    <a:lnTo>
                      <a:pt x="9800" y="17"/>
                    </a:lnTo>
                    <a:lnTo>
                      <a:pt x="9427" y="9"/>
                    </a:lnTo>
                    <a:lnTo>
                      <a:pt x="9034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381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0"/>
              <p:cNvSpPr/>
              <p:nvPr/>
            </p:nvSpPr>
            <p:spPr>
              <a:xfrm flipH="1">
                <a:off x="7529947" y="1115000"/>
                <a:ext cx="133059" cy="151075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6043" extrusionOk="0">
                    <a:moveTo>
                      <a:pt x="3736" y="0"/>
                    </a:moveTo>
                    <a:lnTo>
                      <a:pt x="0" y="4442"/>
                    </a:lnTo>
                    <a:lnTo>
                      <a:pt x="2731" y="6042"/>
                    </a:lnTo>
                    <a:lnTo>
                      <a:pt x="6467" y="1601"/>
                    </a:lnTo>
                    <a:lnTo>
                      <a:pt x="3736" y="0"/>
                    </a:lnTo>
                    <a:close/>
                  </a:path>
                </a:pathLst>
              </a:custGeom>
              <a:solidFill>
                <a:srgbClr val="F7C946"/>
              </a:solidFill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0"/>
              <p:cNvSpPr/>
              <p:nvPr/>
            </p:nvSpPr>
            <p:spPr>
              <a:xfrm flipH="1">
                <a:off x="6552675" y="1174600"/>
                <a:ext cx="987723" cy="758475"/>
              </a:xfrm>
              <a:custGeom>
                <a:avLst/>
                <a:gdLst/>
                <a:ahLst/>
                <a:cxnLst/>
                <a:rect l="l" t="t" r="r" b="b"/>
                <a:pathLst>
                  <a:path w="48006" h="30339" extrusionOk="0">
                    <a:moveTo>
                      <a:pt x="920" y="1"/>
                    </a:moveTo>
                    <a:lnTo>
                      <a:pt x="0" y="1609"/>
                    </a:lnTo>
                    <a:lnTo>
                      <a:pt x="5690" y="3514"/>
                    </a:lnTo>
                    <a:lnTo>
                      <a:pt x="43723" y="26593"/>
                    </a:lnTo>
                    <a:lnTo>
                      <a:pt x="43809" y="26673"/>
                    </a:lnTo>
                    <a:lnTo>
                      <a:pt x="44029" y="26889"/>
                    </a:lnTo>
                    <a:lnTo>
                      <a:pt x="44183" y="27041"/>
                    </a:lnTo>
                    <a:lnTo>
                      <a:pt x="44345" y="27225"/>
                    </a:lnTo>
                    <a:lnTo>
                      <a:pt x="44528" y="27433"/>
                    </a:lnTo>
                    <a:lnTo>
                      <a:pt x="44700" y="27665"/>
                    </a:lnTo>
                    <a:lnTo>
                      <a:pt x="44882" y="27913"/>
                    </a:lnTo>
                    <a:lnTo>
                      <a:pt x="45054" y="28177"/>
                    </a:lnTo>
                    <a:lnTo>
                      <a:pt x="45131" y="28321"/>
                    </a:lnTo>
                    <a:lnTo>
                      <a:pt x="45208" y="28465"/>
                    </a:lnTo>
                    <a:lnTo>
                      <a:pt x="45284" y="28610"/>
                    </a:lnTo>
                    <a:lnTo>
                      <a:pt x="45342" y="28762"/>
                    </a:lnTo>
                    <a:lnTo>
                      <a:pt x="45409" y="28906"/>
                    </a:lnTo>
                    <a:lnTo>
                      <a:pt x="45457" y="29066"/>
                    </a:lnTo>
                    <a:lnTo>
                      <a:pt x="45505" y="29218"/>
                    </a:lnTo>
                    <a:lnTo>
                      <a:pt x="45533" y="29378"/>
                    </a:lnTo>
                    <a:lnTo>
                      <a:pt x="45562" y="29530"/>
                    </a:lnTo>
                    <a:lnTo>
                      <a:pt x="45572" y="29690"/>
                    </a:lnTo>
                    <a:lnTo>
                      <a:pt x="45581" y="29850"/>
                    </a:lnTo>
                    <a:lnTo>
                      <a:pt x="45572" y="30010"/>
                    </a:lnTo>
                    <a:lnTo>
                      <a:pt x="45572" y="30090"/>
                    </a:lnTo>
                    <a:lnTo>
                      <a:pt x="45572" y="30154"/>
                    </a:lnTo>
                    <a:lnTo>
                      <a:pt x="45581" y="30210"/>
                    </a:lnTo>
                    <a:lnTo>
                      <a:pt x="45600" y="30258"/>
                    </a:lnTo>
                    <a:lnTo>
                      <a:pt x="45629" y="30290"/>
                    </a:lnTo>
                    <a:lnTo>
                      <a:pt x="45658" y="30314"/>
                    </a:lnTo>
                    <a:lnTo>
                      <a:pt x="45696" y="30330"/>
                    </a:lnTo>
                    <a:lnTo>
                      <a:pt x="45744" y="30338"/>
                    </a:lnTo>
                    <a:lnTo>
                      <a:pt x="45782" y="30330"/>
                    </a:lnTo>
                    <a:lnTo>
                      <a:pt x="45821" y="30322"/>
                    </a:lnTo>
                    <a:lnTo>
                      <a:pt x="45917" y="30290"/>
                    </a:lnTo>
                    <a:lnTo>
                      <a:pt x="46022" y="30226"/>
                    </a:lnTo>
                    <a:lnTo>
                      <a:pt x="46137" y="30146"/>
                    </a:lnTo>
                    <a:lnTo>
                      <a:pt x="46261" y="30042"/>
                    </a:lnTo>
                    <a:lnTo>
                      <a:pt x="46386" y="29914"/>
                    </a:lnTo>
                    <a:lnTo>
                      <a:pt x="46520" y="29770"/>
                    </a:lnTo>
                    <a:lnTo>
                      <a:pt x="46654" y="29610"/>
                    </a:lnTo>
                    <a:lnTo>
                      <a:pt x="46798" y="29434"/>
                    </a:lnTo>
                    <a:lnTo>
                      <a:pt x="46932" y="29242"/>
                    </a:lnTo>
                    <a:lnTo>
                      <a:pt x="47076" y="29034"/>
                    </a:lnTo>
                    <a:lnTo>
                      <a:pt x="47200" y="28810"/>
                    </a:lnTo>
                    <a:lnTo>
                      <a:pt x="47334" y="28577"/>
                    </a:lnTo>
                    <a:lnTo>
                      <a:pt x="47459" y="28337"/>
                    </a:lnTo>
                    <a:lnTo>
                      <a:pt x="47564" y="28089"/>
                    </a:lnTo>
                    <a:lnTo>
                      <a:pt x="47670" y="27825"/>
                    </a:lnTo>
                    <a:lnTo>
                      <a:pt x="47766" y="27561"/>
                    </a:lnTo>
                    <a:lnTo>
                      <a:pt x="47842" y="27289"/>
                    </a:lnTo>
                    <a:lnTo>
                      <a:pt x="47909" y="27009"/>
                    </a:lnTo>
                    <a:lnTo>
                      <a:pt x="47957" y="26729"/>
                    </a:lnTo>
                    <a:lnTo>
                      <a:pt x="47995" y="26449"/>
                    </a:lnTo>
                    <a:lnTo>
                      <a:pt x="48005" y="26161"/>
                    </a:lnTo>
                    <a:lnTo>
                      <a:pt x="47995" y="25881"/>
                    </a:lnTo>
                    <a:lnTo>
                      <a:pt x="47986" y="25737"/>
                    </a:lnTo>
                    <a:lnTo>
                      <a:pt x="47967" y="25601"/>
                    </a:lnTo>
                    <a:lnTo>
                      <a:pt x="47948" y="25457"/>
                    </a:lnTo>
                    <a:lnTo>
                      <a:pt x="47919" y="25321"/>
                    </a:lnTo>
                    <a:lnTo>
                      <a:pt x="47880" y="25176"/>
                    </a:lnTo>
                    <a:lnTo>
                      <a:pt x="47833" y="25040"/>
                    </a:lnTo>
                    <a:lnTo>
                      <a:pt x="47785" y="24904"/>
                    </a:lnTo>
                    <a:lnTo>
                      <a:pt x="47727" y="24768"/>
                    </a:lnTo>
                    <a:lnTo>
                      <a:pt x="47670" y="24632"/>
                    </a:lnTo>
                    <a:lnTo>
                      <a:pt x="47593" y="24504"/>
                    </a:lnTo>
                    <a:lnTo>
                      <a:pt x="47516" y="24376"/>
                    </a:lnTo>
                    <a:lnTo>
                      <a:pt x="47430" y="24248"/>
                    </a:lnTo>
                    <a:lnTo>
                      <a:pt x="47334" y="24120"/>
                    </a:lnTo>
                    <a:lnTo>
                      <a:pt x="47239" y="23992"/>
                    </a:lnTo>
                    <a:lnTo>
                      <a:pt x="47124" y="23872"/>
                    </a:lnTo>
                    <a:lnTo>
                      <a:pt x="46999" y="23752"/>
                    </a:lnTo>
                    <a:lnTo>
                      <a:pt x="46875" y="23640"/>
                    </a:lnTo>
                    <a:lnTo>
                      <a:pt x="46740" y="23520"/>
                    </a:lnTo>
                    <a:lnTo>
                      <a:pt x="46549" y="23384"/>
                    </a:lnTo>
                    <a:lnTo>
                      <a:pt x="46319" y="23216"/>
                    </a:lnTo>
                    <a:lnTo>
                      <a:pt x="45735" y="22808"/>
                    </a:lnTo>
                    <a:lnTo>
                      <a:pt x="44978" y="22304"/>
                    </a:lnTo>
                    <a:lnTo>
                      <a:pt x="44077" y="21727"/>
                    </a:lnTo>
                    <a:lnTo>
                      <a:pt x="43043" y="21063"/>
                    </a:lnTo>
                    <a:lnTo>
                      <a:pt x="41883" y="20335"/>
                    </a:lnTo>
                    <a:lnTo>
                      <a:pt x="40609" y="19543"/>
                    </a:lnTo>
                    <a:lnTo>
                      <a:pt x="39239" y="18703"/>
                    </a:lnTo>
                    <a:lnTo>
                      <a:pt x="36241" y="16870"/>
                    </a:lnTo>
                    <a:lnTo>
                      <a:pt x="32993" y="14901"/>
                    </a:lnTo>
                    <a:lnTo>
                      <a:pt x="29592" y="12853"/>
                    </a:lnTo>
                    <a:lnTo>
                      <a:pt x="26134" y="10780"/>
                    </a:lnTo>
                    <a:lnTo>
                      <a:pt x="22714" y="8740"/>
                    </a:lnTo>
                    <a:lnTo>
                      <a:pt x="19428" y="6787"/>
                    </a:lnTo>
                    <a:lnTo>
                      <a:pt x="13671" y="3378"/>
                    </a:lnTo>
                    <a:lnTo>
                      <a:pt x="9647" y="1001"/>
                    </a:lnTo>
                    <a:lnTo>
                      <a:pt x="8133" y="105"/>
                    </a:lnTo>
                    <a:lnTo>
                      <a:pt x="9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0" name="Google Shape;1660;p50"/>
            <p:cNvGrpSpPr/>
            <p:nvPr/>
          </p:nvGrpSpPr>
          <p:grpSpPr>
            <a:xfrm>
              <a:off x="7672539" y="1429058"/>
              <a:ext cx="916163" cy="920609"/>
              <a:chOff x="7616064" y="1824458"/>
              <a:chExt cx="916163" cy="920609"/>
            </a:xfrm>
          </p:grpSpPr>
          <p:sp>
            <p:nvSpPr>
              <p:cNvPr id="1661" name="Google Shape;1661;p50"/>
              <p:cNvSpPr/>
              <p:nvPr/>
            </p:nvSpPr>
            <p:spPr>
              <a:xfrm rot="1615572">
                <a:off x="7734319" y="1943263"/>
                <a:ext cx="679653" cy="685043"/>
              </a:xfrm>
              <a:custGeom>
                <a:avLst/>
                <a:gdLst/>
                <a:ahLst/>
                <a:cxnLst/>
                <a:rect l="l" t="t" r="r" b="b"/>
                <a:pathLst>
                  <a:path w="33032" h="27402" extrusionOk="0">
                    <a:moveTo>
                      <a:pt x="14897" y="1"/>
                    </a:moveTo>
                    <a:lnTo>
                      <a:pt x="14562" y="9"/>
                    </a:lnTo>
                    <a:lnTo>
                      <a:pt x="14226" y="33"/>
                    </a:lnTo>
                    <a:lnTo>
                      <a:pt x="13872" y="57"/>
                    </a:lnTo>
                    <a:lnTo>
                      <a:pt x="13508" y="105"/>
                    </a:lnTo>
                    <a:lnTo>
                      <a:pt x="13134" y="161"/>
                    </a:lnTo>
                    <a:lnTo>
                      <a:pt x="12751" y="241"/>
                    </a:lnTo>
                    <a:lnTo>
                      <a:pt x="12368" y="329"/>
                    </a:lnTo>
                    <a:lnTo>
                      <a:pt x="11985" y="441"/>
                    </a:lnTo>
                    <a:lnTo>
                      <a:pt x="11601" y="569"/>
                    </a:lnTo>
                    <a:lnTo>
                      <a:pt x="11400" y="641"/>
                    </a:lnTo>
                    <a:lnTo>
                      <a:pt x="11209" y="721"/>
                    </a:lnTo>
                    <a:lnTo>
                      <a:pt x="11017" y="809"/>
                    </a:lnTo>
                    <a:lnTo>
                      <a:pt x="10816" y="897"/>
                    </a:lnTo>
                    <a:lnTo>
                      <a:pt x="10624" y="993"/>
                    </a:lnTo>
                    <a:lnTo>
                      <a:pt x="10433" y="1097"/>
                    </a:lnTo>
                    <a:lnTo>
                      <a:pt x="10241" y="1201"/>
                    </a:lnTo>
                    <a:lnTo>
                      <a:pt x="10050" y="1321"/>
                    </a:lnTo>
                    <a:lnTo>
                      <a:pt x="9858" y="1441"/>
                    </a:lnTo>
                    <a:lnTo>
                      <a:pt x="9676" y="1569"/>
                    </a:lnTo>
                    <a:lnTo>
                      <a:pt x="9484" y="1705"/>
                    </a:lnTo>
                    <a:lnTo>
                      <a:pt x="9302" y="1850"/>
                    </a:lnTo>
                    <a:lnTo>
                      <a:pt x="9120" y="2002"/>
                    </a:lnTo>
                    <a:lnTo>
                      <a:pt x="8938" y="2154"/>
                    </a:lnTo>
                    <a:lnTo>
                      <a:pt x="8756" y="2322"/>
                    </a:lnTo>
                    <a:lnTo>
                      <a:pt x="8584" y="2490"/>
                    </a:lnTo>
                    <a:lnTo>
                      <a:pt x="8411" y="2674"/>
                    </a:lnTo>
                    <a:lnTo>
                      <a:pt x="8239" y="2866"/>
                    </a:lnTo>
                    <a:lnTo>
                      <a:pt x="1571" y="10532"/>
                    </a:lnTo>
                    <a:lnTo>
                      <a:pt x="1408" y="10724"/>
                    </a:lnTo>
                    <a:lnTo>
                      <a:pt x="1255" y="10916"/>
                    </a:lnTo>
                    <a:lnTo>
                      <a:pt x="1111" y="11108"/>
                    </a:lnTo>
                    <a:lnTo>
                      <a:pt x="977" y="11300"/>
                    </a:lnTo>
                    <a:lnTo>
                      <a:pt x="853" y="11492"/>
                    </a:lnTo>
                    <a:lnTo>
                      <a:pt x="738" y="11676"/>
                    </a:lnTo>
                    <a:lnTo>
                      <a:pt x="632" y="11860"/>
                    </a:lnTo>
                    <a:lnTo>
                      <a:pt x="537" y="12045"/>
                    </a:lnTo>
                    <a:lnTo>
                      <a:pt x="450" y="12229"/>
                    </a:lnTo>
                    <a:lnTo>
                      <a:pt x="374" y="12413"/>
                    </a:lnTo>
                    <a:lnTo>
                      <a:pt x="307" y="12597"/>
                    </a:lnTo>
                    <a:lnTo>
                      <a:pt x="240" y="12773"/>
                    </a:lnTo>
                    <a:lnTo>
                      <a:pt x="192" y="12949"/>
                    </a:lnTo>
                    <a:lnTo>
                      <a:pt x="144" y="13125"/>
                    </a:lnTo>
                    <a:lnTo>
                      <a:pt x="96" y="13301"/>
                    </a:lnTo>
                    <a:lnTo>
                      <a:pt x="67" y="13469"/>
                    </a:lnTo>
                    <a:lnTo>
                      <a:pt x="38" y="13645"/>
                    </a:lnTo>
                    <a:lnTo>
                      <a:pt x="19" y="13813"/>
                    </a:lnTo>
                    <a:lnTo>
                      <a:pt x="10" y="13981"/>
                    </a:lnTo>
                    <a:lnTo>
                      <a:pt x="0" y="14141"/>
                    </a:lnTo>
                    <a:lnTo>
                      <a:pt x="0" y="14461"/>
                    </a:lnTo>
                    <a:lnTo>
                      <a:pt x="29" y="14781"/>
                    </a:lnTo>
                    <a:lnTo>
                      <a:pt x="67" y="15077"/>
                    </a:lnTo>
                    <a:lnTo>
                      <a:pt x="125" y="15374"/>
                    </a:lnTo>
                    <a:lnTo>
                      <a:pt x="201" y="15654"/>
                    </a:lnTo>
                    <a:lnTo>
                      <a:pt x="288" y="15926"/>
                    </a:lnTo>
                    <a:lnTo>
                      <a:pt x="383" y="16182"/>
                    </a:lnTo>
                    <a:lnTo>
                      <a:pt x="489" y="16430"/>
                    </a:lnTo>
                    <a:lnTo>
                      <a:pt x="594" y="16662"/>
                    </a:lnTo>
                    <a:lnTo>
                      <a:pt x="709" y="16878"/>
                    </a:lnTo>
                    <a:lnTo>
                      <a:pt x="834" y="17086"/>
                    </a:lnTo>
                    <a:lnTo>
                      <a:pt x="949" y="17270"/>
                    </a:lnTo>
                    <a:lnTo>
                      <a:pt x="1064" y="17446"/>
                    </a:lnTo>
                    <a:lnTo>
                      <a:pt x="1178" y="17606"/>
                    </a:lnTo>
                    <a:lnTo>
                      <a:pt x="1389" y="17870"/>
                    </a:lnTo>
                    <a:lnTo>
                      <a:pt x="1552" y="18070"/>
                    </a:lnTo>
                    <a:lnTo>
                      <a:pt x="1667" y="18190"/>
                    </a:lnTo>
                    <a:lnTo>
                      <a:pt x="1705" y="18230"/>
                    </a:lnTo>
                    <a:lnTo>
                      <a:pt x="15855" y="26905"/>
                    </a:lnTo>
                    <a:lnTo>
                      <a:pt x="15970" y="26977"/>
                    </a:lnTo>
                    <a:lnTo>
                      <a:pt x="16094" y="27041"/>
                    </a:lnTo>
                    <a:lnTo>
                      <a:pt x="16219" y="27097"/>
                    </a:lnTo>
                    <a:lnTo>
                      <a:pt x="16344" y="27153"/>
                    </a:lnTo>
                    <a:lnTo>
                      <a:pt x="16478" y="27201"/>
                    </a:lnTo>
                    <a:lnTo>
                      <a:pt x="16612" y="27241"/>
                    </a:lnTo>
                    <a:lnTo>
                      <a:pt x="16746" y="27281"/>
                    </a:lnTo>
                    <a:lnTo>
                      <a:pt x="16890" y="27313"/>
                    </a:lnTo>
                    <a:lnTo>
                      <a:pt x="17033" y="27337"/>
                    </a:lnTo>
                    <a:lnTo>
                      <a:pt x="17187" y="27361"/>
                    </a:lnTo>
                    <a:lnTo>
                      <a:pt x="17330" y="27377"/>
                    </a:lnTo>
                    <a:lnTo>
                      <a:pt x="17484" y="27393"/>
                    </a:lnTo>
                    <a:lnTo>
                      <a:pt x="17637" y="27401"/>
                    </a:lnTo>
                    <a:lnTo>
                      <a:pt x="17800" y="27401"/>
                    </a:lnTo>
                    <a:lnTo>
                      <a:pt x="18125" y="27393"/>
                    </a:lnTo>
                    <a:lnTo>
                      <a:pt x="18451" y="27369"/>
                    </a:lnTo>
                    <a:lnTo>
                      <a:pt x="18796" y="27321"/>
                    </a:lnTo>
                    <a:lnTo>
                      <a:pt x="19141" y="27257"/>
                    </a:lnTo>
                    <a:lnTo>
                      <a:pt x="19495" y="27177"/>
                    </a:lnTo>
                    <a:lnTo>
                      <a:pt x="19859" y="27073"/>
                    </a:lnTo>
                    <a:lnTo>
                      <a:pt x="20223" y="26953"/>
                    </a:lnTo>
                    <a:lnTo>
                      <a:pt x="20597" y="26817"/>
                    </a:lnTo>
                    <a:lnTo>
                      <a:pt x="20971" y="26665"/>
                    </a:lnTo>
                    <a:lnTo>
                      <a:pt x="21344" y="26497"/>
                    </a:lnTo>
                    <a:lnTo>
                      <a:pt x="21727" y="26313"/>
                    </a:lnTo>
                    <a:lnTo>
                      <a:pt x="22111" y="26113"/>
                    </a:lnTo>
                    <a:lnTo>
                      <a:pt x="22494" y="25897"/>
                    </a:lnTo>
                    <a:lnTo>
                      <a:pt x="22887" y="25665"/>
                    </a:lnTo>
                    <a:lnTo>
                      <a:pt x="23270" y="25425"/>
                    </a:lnTo>
                    <a:lnTo>
                      <a:pt x="23653" y="25160"/>
                    </a:lnTo>
                    <a:lnTo>
                      <a:pt x="24036" y="24888"/>
                    </a:lnTo>
                    <a:lnTo>
                      <a:pt x="24410" y="24600"/>
                    </a:lnTo>
                    <a:lnTo>
                      <a:pt x="24783" y="24296"/>
                    </a:lnTo>
                    <a:lnTo>
                      <a:pt x="25157" y="23976"/>
                    </a:lnTo>
                    <a:lnTo>
                      <a:pt x="25531" y="23648"/>
                    </a:lnTo>
                    <a:lnTo>
                      <a:pt x="25895" y="23304"/>
                    </a:lnTo>
                    <a:lnTo>
                      <a:pt x="26249" y="22952"/>
                    </a:lnTo>
                    <a:lnTo>
                      <a:pt x="26604" y="22584"/>
                    </a:lnTo>
                    <a:lnTo>
                      <a:pt x="26939" y="22200"/>
                    </a:lnTo>
                    <a:lnTo>
                      <a:pt x="29573" y="19207"/>
                    </a:lnTo>
                    <a:lnTo>
                      <a:pt x="29909" y="18823"/>
                    </a:lnTo>
                    <a:lnTo>
                      <a:pt x="30215" y="18430"/>
                    </a:lnTo>
                    <a:lnTo>
                      <a:pt x="30522" y="18046"/>
                    </a:lnTo>
                    <a:lnTo>
                      <a:pt x="30800" y="17654"/>
                    </a:lnTo>
                    <a:lnTo>
                      <a:pt x="31068" y="17262"/>
                    </a:lnTo>
                    <a:lnTo>
                      <a:pt x="31317" y="16870"/>
                    </a:lnTo>
                    <a:lnTo>
                      <a:pt x="31556" y="16478"/>
                    </a:lnTo>
                    <a:lnTo>
                      <a:pt x="31767" y="16086"/>
                    </a:lnTo>
                    <a:lnTo>
                      <a:pt x="31968" y="15702"/>
                    </a:lnTo>
                    <a:lnTo>
                      <a:pt x="32150" y="15318"/>
                    </a:lnTo>
                    <a:lnTo>
                      <a:pt x="32323" y="14933"/>
                    </a:lnTo>
                    <a:lnTo>
                      <a:pt x="32467" y="14557"/>
                    </a:lnTo>
                    <a:lnTo>
                      <a:pt x="32601" y="14189"/>
                    </a:lnTo>
                    <a:lnTo>
                      <a:pt x="32716" y="13829"/>
                    </a:lnTo>
                    <a:lnTo>
                      <a:pt x="32811" y="13469"/>
                    </a:lnTo>
                    <a:lnTo>
                      <a:pt x="32898" y="13117"/>
                    </a:lnTo>
                    <a:lnTo>
                      <a:pt x="32955" y="12773"/>
                    </a:lnTo>
                    <a:lnTo>
                      <a:pt x="32993" y="12437"/>
                    </a:lnTo>
                    <a:lnTo>
                      <a:pt x="33022" y="12109"/>
                    </a:lnTo>
                    <a:lnTo>
                      <a:pt x="33032" y="11788"/>
                    </a:lnTo>
                    <a:lnTo>
                      <a:pt x="33022" y="11484"/>
                    </a:lnTo>
                    <a:lnTo>
                      <a:pt x="32984" y="11188"/>
                    </a:lnTo>
                    <a:lnTo>
                      <a:pt x="32936" y="10900"/>
                    </a:lnTo>
                    <a:lnTo>
                      <a:pt x="32869" y="10628"/>
                    </a:lnTo>
                    <a:lnTo>
                      <a:pt x="32783" y="10364"/>
                    </a:lnTo>
                    <a:lnTo>
                      <a:pt x="32735" y="10244"/>
                    </a:lnTo>
                    <a:lnTo>
                      <a:pt x="32677" y="10124"/>
                    </a:lnTo>
                    <a:lnTo>
                      <a:pt x="32620" y="10004"/>
                    </a:lnTo>
                    <a:lnTo>
                      <a:pt x="32553" y="9884"/>
                    </a:lnTo>
                    <a:lnTo>
                      <a:pt x="32486" y="9780"/>
                    </a:lnTo>
                    <a:lnTo>
                      <a:pt x="32409" y="9668"/>
                    </a:lnTo>
                    <a:lnTo>
                      <a:pt x="32332" y="9564"/>
                    </a:lnTo>
                    <a:lnTo>
                      <a:pt x="32246" y="9468"/>
                    </a:lnTo>
                    <a:lnTo>
                      <a:pt x="32160" y="9372"/>
                    </a:lnTo>
                    <a:lnTo>
                      <a:pt x="32064" y="9284"/>
                    </a:lnTo>
                    <a:lnTo>
                      <a:pt x="31968" y="9196"/>
                    </a:lnTo>
                    <a:lnTo>
                      <a:pt x="31863" y="9116"/>
                    </a:lnTo>
                    <a:lnTo>
                      <a:pt x="31748" y="9036"/>
                    </a:lnTo>
                    <a:lnTo>
                      <a:pt x="31633" y="8964"/>
                    </a:lnTo>
                    <a:lnTo>
                      <a:pt x="17493" y="281"/>
                    </a:lnTo>
                    <a:lnTo>
                      <a:pt x="17436" y="265"/>
                    </a:lnTo>
                    <a:lnTo>
                      <a:pt x="17244" y="225"/>
                    </a:lnTo>
                    <a:lnTo>
                      <a:pt x="16947" y="169"/>
                    </a:lnTo>
                    <a:lnTo>
                      <a:pt x="16554" y="105"/>
                    </a:lnTo>
                    <a:lnTo>
                      <a:pt x="16324" y="81"/>
                    </a:lnTo>
                    <a:lnTo>
                      <a:pt x="16075" y="49"/>
                    </a:lnTo>
                    <a:lnTo>
                      <a:pt x="15807" y="33"/>
                    </a:lnTo>
                    <a:lnTo>
                      <a:pt x="15520" y="17"/>
                    </a:lnTo>
                    <a:lnTo>
                      <a:pt x="15213" y="1"/>
                    </a:lnTo>
                    <a:close/>
                  </a:path>
                </a:pathLst>
              </a:custGeom>
              <a:solidFill>
                <a:srgbClr val="BCCAD3"/>
              </a:solidFill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0"/>
              <p:cNvSpPr/>
              <p:nvPr/>
            </p:nvSpPr>
            <p:spPr>
              <a:xfrm rot="1615572">
                <a:off x="7824833" y="1859463"/>
                <a:ext cx="220591" cy="275697"/>
              </a:xfrm>
              <a:custGeom>
                <a:avLst/>
                <a:gdLst/>
                <a:ahLst/>
                <a:cxnLst/>
                <a:rect l="l" t="t" r="r" b="b"/>
                <a:pathLst>
                  <a:path w="10721" h="11028" extrusionOk="0">
                    <a:moveTo>
                      <a:pt x="8498" y="0"/>
                    </a:moveTo>
                    <a:lnTo>
                      <a:pt x="1" y="9667"/>
                    </a:lnTo>
                    <a:lnTo>
                      <a:pt x="2213" y="11027"/>
                    </a:lnTo>
                    <a:lnTo>
                      <a:pt x="10720" y="1368"/>
                    </a:lnTo>
                    <a:lnTo>
                      <a:pt x="84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0"/>
              <p:cNvSpPr/>
              <p:nvPr/>
            </p:nvSpPr>
            <p:spPr>
              <a:xfrm rot="1615572">
                <a:off x="7947633" y="2036868"/>
                <a:ext cx="471304" cy="412346"/>
              </a:xfrm>
              <a:custGeom>
                <a:avLst/>
                <a:gdLst/>
                <a:ahLst/>
                <a:cxnLst/>
                <a:rect l="l" t="t" r="r" b="b"/>
                <a:pathLst>
                  <a:path w="22906" h="16494" extrusionOk="0">
                    <a:moveTo>
                      <a:pt x="7683" y="1"/>
                    </a:moveTo>
                    <a:lnTo>
                      <a:pt x="1906" y="265"/>
                    </a:lnTo>
                    <a:lnTo>
                      <a:pt x="0" y="2481"/>
                    </a:lnTo>
                    <a:lnTo>
                      <a:pt x="4627" y="4242"/>
                    </a:lnTo>
                    <a:lnTo>
                      <a:pt x="18949" y="13036"/>
                    </a:lnTo>
                    <a:lnTo>
                      <a:pt x="19016" y="13100"/>
                    </a:lnTo>
                    <a:lnTo>
                      <a:pt x="19169" y="13293"/>
                    </a:lnTo>
                    <a:lnTo>
                      <a:pt x="19265" y="13429"/>
                    </a:lnTo>
                    <a:lnTo>
                      <a:pt x="19371" y="13589"/>
                    </a:lnTo>
                    <a:lnTo>
                      <a:pt x="19486" y="13773"/>
                    </a:lnTo>
                    <a:lnTo>
                      <a:pt x="19601" y="13981"/>
                    </a:lnTo>
                    <a:lnTo>
                      <a:pt x="19706" y="14205"/>
                    </a:lnTo>
                    <a:lnTo>
                      <a:pt x="19802" y="14445"/>
                    </a:lnTo>
                    <a:lnTo>
                      <a:pt x="19878" y="14709"/>
                    </a:lnTo>
                    <a:lnTo>
                      <a:pt x="19907" y="14845"/>
                    </a:lnTo>
                    <a:lnTo>
                      <a:pt x="19936" y="14981"/>
                    </a:lnTo>
                    <a:lnTo>
                      <a:pt x="19955" y="15125"/>
                    </a:lnTo>
                    <a:lnTo>
                      <a:pt x="19974" y="15269"/>
                    </a:lnTo>
                    <a:lnTo>
                      <a:pt x="19984" y="15421"/>
                    </a:lnTo>
                    <a:lnTo>
                      <a:pt x="19974" y="15573"/>
                    </a:lnTo>
                    <a:lnTo>
                      <a:pt x="19965" y="15725"/>
                    </a:lnTo>
                    <a:lnTo>
                      <a:pt x="19945" y="15877"/>
                    </a:lnTo>
                    <a:lnTo>
                      <a:pt x="19917" y="16037"/>
                    </a:lnTo>
                    <a:lnTo>
                      <a:pt x="19878" y="16189"/>
                    </a:lnTo>
                    <a:lnTo>
                      <a:pt x="19859" y="16261"/>
                    </a:lnTo>
                    <a:lnTo>
                      <a:pt x="19850" y="16325"/>
                    </a:lnTo>
                    <a:lnTo>
                      <a:pt x="19850" y="16381"/>
                    </a:lnTo>
                    <a:lnTo>
                      <a:pt x="19859" y="16421"/>
                    </a:lnTo>
                    <a:lnTo>
                      <a:pt x="19869" y="16453"/>
                    </a:lnTo>
                    <a:lnTo>
                      <a:pt x="19888" y="16477"/>
                    </a:lnTo>
                    <a:lnTo>
                      <a:pt x="19907" y="16493"/>
                    </a:lnTo>
                    <a:lnTo>
                      <a:pt x="19974" y="16493"/>
                    </a:lnTo>
                    <a:lnTo>
                      <a:pt x="20012" y="16477"/>
                    </a:lnTo>
                    <a:lnTo>
                      <a:pt x="20099" y="16437"/>
                    </a:lnTo>
                    <a:lnTo>
                      <a:pt x="20204" y="16373"/>
                    </a:lnTo>
                    <a:lnTo>
                      <a:pt x="20319" y="16285"/>
                    </a:lnTo>
                    <a:lnTo>
                      <a:pt x="20444" y="16173"/>
                    </a:lnTo>
                    <a:lnTo>
                      <a:pt x="20587" y="16037"/>
                    </a:lnTo>
                    <a:lnTo>
                      <a:pt x="20731" y="15885"/>
                    </a:lnTo>
                    <a:lnTo>
                      <a:pt x="20884" y="15717"/>
                    </a:lnTo>
                    <a:lnTo>
                      <a:pt x="21047" y="15525"/>
                    </a:lnTo>
                    <a:lnTo>
                      <a:pt x="21210" y="15325"/>
                    </a:lnTo>
                    <a:lnTo>
                      <a:pt x="21373" y="15109"/>
                    </a:lnTo>
                    <a:lnTo>
                      <a:pt x="21536" y="14877"/>
                    </a:lnTo>
                    <a:lnTo>
                      <a:pt x="21699" y="14637"/>
                    </a:lnTo>
                    <a:lnTo>
                      <a:pt x="21852" y="14381"/>
                    </a:lnTo>
                    <a:lnTo>
                      <a:pt x="22015" y="14125"/>
                    </a:lnTo>
                    <a:lnTo>
                      <a:pt x="22158" y="13853"/>
                    </a:lnTo>
                    <a:lnTo>
                      <a:pt x="22302" y="13581"/>
                    </a:lnTo>
                    <a:lnTo>
                      <a:pt x="22427" y="13301"/>
                    </a:lnTo>
                    <a:lnTo>
                      <a:pt x="22542" y="13020"/>
                    </a:lnTo>
                    <a:lnTo>
                      <a:pt x="22647" y="12732"/>
                    </a:lnTo>
                    <a:lnTo>
                      <a:pt x="22743" y="12452"/>
                    </a:lnTo>
                    <a:lnTo>
                      <a:pt x="22810" y="12164"/>
                    </a:lnTo>
                    <a:lnTo>
                      <a:pt x="22867" y="11884"/>
                    </a:lnTo>
                    <a:lnTo>
                      <a:pt x="22896" y="11604"/>
                    </a:lnTo>
                    <a:lnTo>
                      <a:pt x="22906" y="11332"/>
                    </a:lnTo>
                    <a:lnTo>
                      <a:pt x="22906" y="11196"/>
                    </a:lnTo>
                    <a:lnTo>
                      <a:pt x="22896" y="11068"/>
                    </a:lnTo>
                    <a:lnTo>
                      <a:pt x="22886" y="10932"/>
                    </a:lnTo>
                    <a:lnTo>
                      <a:pt x="22858" y="10804"/>
                    </a:lnTo>
                    <a:lnTo>
                      <a:pt x="22829" y="10684"/>
                    </a:lnTo>
                    <a:lnTo>
                      <a:pt x="22800" y="10556"/>
                    </a:lnTo>
                    <a:lnTo>
                      <a:pt x="22752" y="10436"/>
                    </a:lnTo>
                    <a:lnTo>
                      <a:pt x="22704" y="10316"/>
                    </a:lnTo>
                    <a:lnTo>
                      <a:pt x="22647" y="10204"/>
                    </a:lnTo>
                    <a:lnTo>
                      <a:pt x="22580" y="10092"/>
                    </a:lnTo>
                    <a:lnTo>
                      <a:pt x="22513" y="9980"/>
                    </a:lnTo>
                    <a:lnTo>
                      <a:pt x="22427" y="9875"/>
                    </a:lnTo>
                    <a:lnTo>
                      <a:pt x="22340" y="9779"/>
                    </a:lnTo>
                    <a:lnTo>
                      <a:pt x="22245" y="9675"/>
                    </a:lnTo>
                    <a:lnTo>
                      <a:pt x="21976" y="9443"/>
                    </a:lnTo>
                    <a:lnTo>
                      <a:pt x="21670" y="9187"/>
                    </a:lnTo>
                    <a:lnTo>
                      <a:pt x="21306" y="8899"/>
                    </a:lnTo>
                    <a:lnTo>
                      <a:pt x="20903" y="8595"/>
                    </a:lnTo>
                    <a:lnTo>
                      <a:pt x="20453" y="8267"/>
                    </a:lnTo>
                    <a:lnTo>
                      <a:pt x="19974" y="7923"/>
                    </a:lnTo>
                    <a:lnTo>
                      <a:pt x="19457" y="7555"/>
                    </a:lnTo>
                    <a:lnTo>
                      <a:pt x="18911" y="7187"/>
                    </a:lnTo>
                    <a:lnTo>
                      <a:pt x="17761" y="6402"/>
                    </a:lnTo>
                    <a:lnTo>
                      <a:pt x="16535" y="5594"/>
                    </a:lnTo>
                    <a:lnTo>
                      <a:pt x="15280" y="4770"/>
                    </a:lnTo>
                    <a:lnTo>
                      <a:pt x="14025" y="3962"/>
                    </a:lnTo>
                    <a:lnTo>
                      <a:pt x="12799" y="3185"/>
                    </a:lnTo>
                    <a:lnTo>
                      <a:pt x="11630" y="2449"/>
                    </a:lnTo>
                    <a:lnTo>
                      <a:pt x="9609" y="1185"/>
                    </a:lnTo>
                    <a:lnTo>
                      <a:pt x="8210" y="321"/>
                    </a:lnTo>
                    <a:lnTo>
                      <a:pt x="76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4" name="Google Shape;1664;p50"/>
            <p:cNvGrpSpPr/>
            <p:nvPr/>
          </p:nvGrpSpPr>
          <p:grpSpPr>
            <a:xfrm>
              <a:off x="7459036" y="940975"/>
              <a:ext cx="491022" cy="537575"/>
              <a:chOff x="6597786" y="802250"/>
              <a:chExt cx="491022" cy="537575"/>
            </a:xfrm>
          </p:grpSpPr>
          <p:sp>
            <p:nvSpPr>
              <p:cNvPr id="1665" name="Google Shape;1665;p50"/>
              <p:cNvSpPr/>
              <p:nvPr/>
            </p:nvSpPr>
            <p:spPr>
              <a:xfrm flipH="1">
                <a:off x="6597786" y="802250"/>
                <a:ext cx="491022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23865" h="21503" extrusionOk="0">
                    <a:moveTo>
                      <a:pt x="10060" y="0"/>
                    </a:moveTo>
                    <a:lnTo>
                      <a:pt x="1" y="17590"/>
                    </a:lnTo>
                    <a:lnTo>
                      <a:pt x="7952" y="21503"/>
                    </a:lnTo>
                    <a:lnTo>
                      <a:pt x="23864" y="8403"/>
                    </a:lnTo>
                    <a:lnTo>
                      <a:pt x="1006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81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0"/>
              <p:cNvSpPr/>
              <p:nvPr/>
            </p:nvSpPr>
            <p:spPr>
              <a:xfrm flipH="1">
                <a:off x="6655540" y="929275"/>
                <a:ext cx="332348" cy="371350"/>
              </a:xfrm>
              <a:custGeom>
                <a:avLst/>
                <a:gdLst/>
                <a:ahLst/>
                <a:cxnLst/>
                <a:rect l="l" t="t" r="r" b="b"/>
                <a:pathLst>
                  <a:path w="16153" h="14854" extrusionOk="0">
                    <a:moveTo>
                      <a:pt x="11238" y="1"/>
                    </a:moveTo>
                    <a:lnTo>
                      <a:pt x="1" y="13877"/>
                    </a:lnTo>
                    <a:lnTo>
                      <a:pt x="2817" y="14853"/>
                    </a:lnTo>
                    <a:lnTo>
                      <a:pt x="16152" y="3322"/>
                    </a:lnTo>
                    <a:lnTo>
                      <a:pt x="1123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67" name="Google Shape;1667;p5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Glass Recycling</a:t>
            </a:r>
            <a:endParaRPr/>
          </a:p>
        </p:txBody>
      </p:sp>
      <p:sp>
        <p:nvSpPr>
          <p:cNvPr id="1668" name="Google Shape;1668;p50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 is the closest planet to the Sun and the smallest one in the System</a:t>
            </a:r>
            <a:endParaRPr/>
          </a:p>
        </p:txBody>
      </p:sp>
      <p:sp>
        <p:nvSpPr>
          <p:cNvPr id="1669" name="Google Shape;1669;p50"/>
          <p:cNvSpPr txBox="1">
            <a:spLocks noGrp="1"/>
          </p:cNvSpPr>
          <p:nvPr>
            <p:ph type="body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1670" name="Google Shape;1670;p50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671" name="Google Shape;1671;p50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72" name="Google Shape;1672;p50"/>
          <p:cNvSpPr txBox="1">
            <a:spLocks noGrp="1"/>
          </p:cNvSpPr>
          <p:nvPr>
            <p:ph type="body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Earth is the third planet from the Sun and the only one that harbors life</a:t>
            </a:r>
            <a:endParaRPr/>
          </a:p>
        </p:txBody>
      </p:sp>
      <p:sp>
        <p:nvSpPr>
          <p:cNvPr id="1673" name="Google Shape;1673;p50"/>
          <p:cNvSpPr txBox="1">
            <a:spLocks noGrp="1"/>
          </p:cNvSpPr>
          <p:nvPr>
            <p:ph type="body" idx="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Mars is full of iron oxide dust, which gives the planet its reddish cast</a:t>
            </a:r>
            <a:endParaRPr/>
          </a:p>
        </p:txBody>
      </p:sp>
      <p:sp>
        <p:nvSpPr>
          <p:cNvPr id="1674" name="Google Shape;1674;p50"/>
          <p:cNvSpPr txBox="1">
            <a:spLocks noGrp="1"/>
          </p:cNvSpPr>
          <p:nvPr>
            <p:ph type="subTitle" idx="7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Earth</a:t>
            </a:r>
            <a:endParaRPr/>
          </a:p>
        </p:txBody>
      </p:sp>
      <p:sp>
        <p:nvSpPr>
          <p:cNvPr id="1675" name="Google Shape;1675;p50"/>
          <p:cNvSpPr txBox="1">
            <a:spLocks noGrp="1"/>
          </p:cNvSpPr>
          <p:nvPr>
            <p:ph type="subTitle" idx="8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Mars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" name="Google Shape;1680;p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Reviewing Concepts is a Good Idea</a:t>
            </a:r>
            <a:endParaRPr/>
          </a:p>
        </p:txBody>
      </p:sp>
      <p:sp>
        <p:nvSpPr>
          <p:cNvPr id="1681" name="Google Shape;1681;p51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682" name="Google Shape;1682;p51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683" name="Google Shape;1683;p51"/>
          <p:cNvSpPr txBox="1">
            <a:spLocks noGrp="1"/>
          </p:cNvSpPr>
          <p:nvPr>
            <p:ph type="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84" name="Google Shape;1684;p51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685" name="Google Shape;1685;p51"/>
          <p:cNvSpPr txBox="1">
            <a:spLocks noGrp="1"/>
          </p:cNvSpPr>
          <p:nvPr>
            <p:ph type="title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686" name="Google Shape;1686;p51"/>
          <p:cNvSpPr txBox="1">
            <a:spLocks noGrp="1"/>
          </p:cNvSpPr>
          <p:nvPr>
            <p:ph type="subTitle" idx="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Jupiter is a gas giant and the biggest planet </a:t>
            </a:r>
            <a:endParaRPr/>
          </a:p>
        </p:txBody>
      </p:sp>
      <p:sp>
        <p:nvSpPr>
          <p:cNvPr id="1687" name="Google Shape;1687;p51"/>
          <p:cNvSpPr txBox="1">
            <a:spLocks noGrp="1"/>
          </p:cNvSpPr>
          <p:nvPr>
            <p:ph type="title" idx="7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688" name="Google Shape;1688;p51"/>
          <p:cNvSpPr txBox="1">
            <a:spLocks noGrp="1"/>
          </p:cNvSpPr>
          <p:nvPr>
            <p:ph type="subTitle" idx="8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1689" name="Google Shape;1689;p51"/>
          <p:cNvSpPr txBox="1">
            <a:spLocks noGrp="1"/>
          </p:cNvSpPr>
          <p:nvPr>
            <p:ph type="title" idx="9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690" name="Google Shape;1690;p51"/>
          <p:cNvSpPr txBox="1">
            <a:spLocks noGrp="1"/>
          </p:cNvSpPr>
          <p:nvPr>
            <p:ph type="subTitle" idx="1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691" name="Google Shape;1691;p51"/>
          <p:cNvSpPr txBox="1">
            <a:spLocks noGrp="1"/>
          </p:cNvSpPr>
          <p:nvPr>
            <p:ph type="title" idx="1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692" name="Google Shape;1692;p51"/>
          <p:cNvSpPr txBox="1">
            <a:spLocks noGrp="1"/>
          </p:cNvSpPr>
          <p:nvPr>
            <p:ph type="subTitle" idx="1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15250" y="1357304"/>
            <a:ext cx="315000" cy="540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42644" y="1323554"/>
            <a:ext cx="258750" cy="5737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92545" y="1346054"/>
            <a:ext cx="157500" cy="5625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5221" y="3199543"/>
            <a:ext cx="303750" cy="51750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313269" y="3282211"/>
            <a:ext cx="517500" cy="3600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25038" y="3199543"/>
            <a:ext cx="382500" cy="495000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Columns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/>
        </p:nvSpPr>
        <p:spPr>
          <a:xfrm>
            <a:off x="761092" y="1868428"/>
            <a:ext cx="3240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5" name="Rectangle 4"/>
          <p:cNvSpPr/>
          <p:nvPr/>
        </p:nvSpPr>
        <p:spPr>
          <a:xfrm>
            <a:off x="5156375" y="1868428"/>
            <a:ext cx="3240000" cy="7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6" name="Rounded Rectangle 27"/>
          <p:cNvSpPr/>
          <p:nvPr/>
        </p:nvSpPr>
        <p:spPr>
          <a:xfrm>
            <a:off x="6626472" y="1453914"/>
            <a:ext cx="299807" cy="23029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7" name="Rounded Rectangle 7"/>
          <p:cNvSpPr/>
          <p:nvPr/>
        </p:nvSpPr>
        <p:spPr>
          <a:xfrm>
            <a:off x="2228687" y="1421157"/>
            <a:ext cx="304811" cy="26304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8" name="TextBox 6"/>
          <p:cNvSpPr txBox="1"/>
          <p:nvPr/>
        </p:nvSpPr>
        <p:spPr>
          <a:xfrm>
            <a:off x="772117" y="2094984"/>
            <a:ext cx="3217951" cy="249299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9" name="TextBox 7"/>
          <p:cNvSpPr txBox="1"/>
          <p:nvPr/>
        </p:nvSpPr>
        <p:spPr>
          <a:xfrm>
            <a:off x="5167400" y="2094984"/>
            <a:ext cx="3217951" cy="249299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151174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  <p:sp>
        <p:nvSpPr>
          <p:cNvPr id="593" name="Google Shape;593;p31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It could be the part of the presentation where you can introduce yourself, write your email</a:t>
            </a:r>
            <a:endParaRPr/>
          </a:p>
        </p:txBody>
      </p:sp>
      <p:grpSp>
        <p:nvGrpSpPr>
          <p:cNvPr id="602" name="Google Shape;602;p31"/>
          <p:cNvGrpSpPr/>
          <p:nvPr/>
        </p:nvGrpSpPr>
        <p:grpSpPr>
          <a:xfrm>
            <a:off x="7194672" y="1422589"/>
            <a:ext cx="291826" cy="79220"/>
            <a:chOff x="4863925" y="976075"/>
            <a:chExt cx="343325" cy="93200"/>
          </a:xfrm>
        </p:grpSpPr>
        <p:sp>
          <p:nvSpPr>
            <p:cNvPr id="603" name="Google Shape;603;p31"/>
            <p:cNvSpPr/>
            <p:nvPr/>
          </p:nvSpPr>
          <p:spPr>
            <a:xfrm>
              <a:off x="4874850" y="987000"/>
              <a:ext cx="196575" cy="71350"/>
            </a:xfrm>
            <a:custGeom>
              <a:avLst/>
              <a:gdLst/>
              <a:ahLst/>
              <a:cxnLst/>
              <a:rect l="l" t="t" r="r" b="b"/>
              <a:pathLst>
                <a:path w="7863" h="2854" extrusionOk="0">
                  <a:moveTo>
                    <a:pt x="1434" y="1"/>
                  </a:moveTo>
                  <a:cubicBezTo>
                    <a:pt x="874" y="1"/>
                    <a:pt x="397" y="315"/>
                    <a:pt x="165" y="779"/>
                  </a:cubicBezTo>
                  <a:cubicBezTo>
                    <a:pt x="55" y="970"/>
                    <a:pt x="1" y="1202"/>
                    <a:pt x="1" y="1434"/>
                  </a:cubicBezTo>
                  <a:cubicBezTo>
                    <a:pt x="1" y="1817"/>
                    <a:pt x="165" y="2185"/>
                    <a:pt x="424" y="2430"/>
                  </a:cubicBezTo>
                  <a:cubicBezTo>
                    <a:pt x="670" y="2690"/>
                    <a:pt x="1038" y="2854"/>
                    <a:pt x="1434" y="2854"/>
                  </a:cubicBezTo>
                  <a:lnTo>
                    <a:pt x="6443" y="2854"/>
                  </a:lnTo>
                  <a:cubicBezTo>
                    <a:pt x="7222" y="2854"/>
                    <a:pt x="7863" y="2212"/>
                    <a:pt x="7863" y="1434"/>
                  </a:cubicBezTo>
                  <a:cubicBezTo>
                    <a:pt x="7863" y="1202"/>
                    <a:pt x="7808" y="970"/>
                    <a:pt x="7699" y="779"/>
                  </a:cubicBezTo>
                  <a:cubicBezTo>
                    <a:pt x="7631" y="643"/>
                    <a:pt x="7549" y="519"/>
                    <a:pt x="7440" y="424"/>
                  </a:cubicBezTo>
                  <a:cubicBezTo>
                    <a:pt x="7194" y="164"/>
                    <a:pt x="6825" y="1"/>
                    <a:pt x="6443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1"/>
            <p:cNvSpPr/>
            <p:nvPr/>
          </p:nvSpPr>
          <p:spPr>
            <a:xfrm>
              <a:off x="4878950" y="987000"/>
              <a:ext cx="188375" cy="38600"/>
            </a:xfrm>
            <a:custGeom>
              <a:avLst/>
              <a:gdLst/>
              <a:ahLst/>
              <a:cxnLst/>
              <a:rect l="l" t="t" r="r" b="b"/>
              <a:pathLst>
                <a:path w="7535" h="1544" extrusionOk="0">
                  <a:moveTo>
                    <a:pt x="1270" y="1"/>
                  </a:moveTo>
                  <a:cubicBezTo>
                    <a:pt x="710" y="1"/>
                    <a:pt x="233" y="315"/>
                    <a:pt x="1" y="779"/>
                  </a:cubicBezTo>
                  <a:cubicBezTo>
                    <a:pt x="69" y="902"/>
                    <a:pt x="151" y="1025"/>
                    <a:pt x="260" y="1120"/>
                  </a:cubicBezTo>
                  <a:cubicBezTo>
                    <a:pt x="506" y="1380"/>
                    <a:pt x="874" y="1544"/>
                    <a:pt x="1270" y="1544"/>
                  </a:cubicBezTo>
                  <a:lnTo>
                    <a:pt x="6279" y="1544"/>
                  </a:lnTo>
                  <a:cubicBezTo>
                    <a:pt x="6825" y="1544"/>
                    <a:pt x="7303" y="1229"/>
                    <a:pt x="7535" y="779"/>
                  </a:cubicBezTo>
                  <a:cubicBezTo>
                    <a:pt x="7467" y="643"/>
                    <a:pt x="7385" y="519"/>
                    <a:pt x="7276" y="424"/>
                  </a:cubicBezTo>
                  <a:cubicBezTo>
                    <a:pt x="7030" y="164"/>
                    <a:pt x="6661" y="1"/>
                    <a:pt x="6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4863925" y="976075"/>
              <a:ext cx="218425" cy="93200"/>
            </a:xfrm>
            <a:custGeom>
              <a:avLst/>
              <a:gdLst/>
              <a:ahLst/>
              <a:cxnLst/>
              <a:rect l="l" t="t" r="r" b="b"/>
              <a:pathLst>
                <a:path w="8737" h="3728" extrusionOk="0">
                  <a:moveTo>
                    <a:pt x="6880" y="874"/>
                  </a:moveTo>
                  <a:cubicBezTo>
                    <a:pt x="7140" y="874"/>
                    <a:pt x="7386" y="984"/>
                    <a:pt x="7563" y="1162"/>
                  </a:cubicBezTo>
                  <a:cubicBezTo>
                    <a:pt x="7645" y="1244"/>
                    <a:pt x="7699" y="1325"/>
                    <a:pt x="7754" y="1420"/>
                  </a:cubicBezTo>
                  <a:cubicBezTo>
                    <a:pt x="7823" y="1557"/>
                    <a:pt x="7863" y="1708"/>
                    <a:pt x="7863" y="1871"/>
                  </a:cubicBezTo>
                  <a:cubicBezTo>
                    <a:pt x="7863" y="2417"/>
                    <a:pt x="7426" y="2854"/>
                    <a:pt x="6880" y="2854"/>
                  </a:cubicBezTo>
                  <a:lnTo>
                    <a:pt x="1871" y="2854"/>
                  </a:lnTo>
                  <a:cubicBezTo>
                    <a:pt x="1598" y="2854"/>
                    <a:pt x="1353" y="2758"/>
                    <a:pt x="1162" y="2567"/>
                  </a:cubicBezTo>
                  <a:cubicBezTo>
                    <a:pt x="971" y="2376"/>
                    <a:pt x="875" y="2130"/>
                    <a:pt x="875" y="1871"/>
                  </a:cubicBezTo>
                  <a:cubicBezTo>
                    <a:pt x="875" y="1708"/>
                    <a:pt x="916" y="1557"/>
                    <a:pt x="984" y="1407"/>
                  </a:cubicBezTo>
                  <a:cubicBezTo>
                    <a:pt x="1162" y="1080"/>
                    <a:pt x="1489" y="874"/>
                    <a:pt x="1871" y="874"/>
                  </a:cubicBezTo>
                  <a:close/>
                  <a:moveTo>
                    <a:pt x="1871" y="1"/>
                  </a:moveTo>
                  <a:cubicBezTo>
                    <a:pt x="1162" y="1"/>
                    <a:pt x="534" y="383"/>
                    <a:pt x="219" y="998"/>
                  </a:cubicBezTo>
                  <a:cubicBezTo>
                    <a:pt x="83" y="1257"/>
                    <a:pt x="1" y="1557"/>
                    <a:pt x="1" y="1871"/>
                  </a:cubicBezTo>
                  <a:cubicBezTo>
                    <a:pt x="1" y="2363"/>
                    <a:pt x="192" y="2827"/>
                    <a:pt x="547" y="3182"/>
                  </a:cubicBezTo>
                  <a:cubicBezTo>
                    <a:pt x="902" y="3537"/>
                    <a:pt x="1366" y="3728"/>
                    <a:pt x="1871" y="3728"/>
                  </a:cubicBezTo>
                  <a:lnTo>
                    <a:pt x="6880" y="3728"/>
                  </a:lnTo>
                  <a:cubicBezTo>
                    <a:pt x="7904" y="3728"/>
                    <a:pt x="8736" y="2895"/>
                    <a:pt x="8736" y="1871"/>
                  </a:cubicBezTo>
                  <a:cubicBezTo>
                    <a:pt x="8736" y="1557"/>
                    <a:pt x="8655" y="1257"/>
                    <a:pt x="8518" y="1011"/>
                  </a:cubicBezTo>
                  <a:cubicBezTo>
                    <a:pt x="8450" y="847"/>
                    <a:pt x="8327" y="698"/>
                    <a:pt x="8190" y="547"/>
                  </a:cubicBezTo>
                  <a:cubicBezTo>
                    <a:pt x="7836" y="192"/>
                    <a:pt x="7372" y="1"/>
                    <a:pt x="68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5114400" y="987000"/>
              <a:ext cx="82275" cy="71350"/>
            </a:xfrm>
            <a:custGeom>
              <a:avLst/>
              <a:gdLst/>
              <a:ahLst/>
              <a:cxnLst/>
              <a:rect l="l" t="t" r="r" b="b"/>
              <a:pathLst>
                <a:path w="3291" h="2854" extrusionOk="0">
                  <a:moveTo>
                    <a:pt x="1434" y="1"/>
                  </a:moveTo>
                  <a:cubicBezTo>
                    <a:pt x="888" y="1"/>
                    <a:pt x="410" y="315"/>
                    <a:pt x="164" y="779"/>
                  </a:cubicBezTo>
                  <a:cubicBezTo>
                    <a:pt x="55" y="970"/>
                    <a:pt x="0" y="1202"/>
                    <a:pt x="0" y="1434"/>
                  </a:cubicBezTo>
                  <a:cubicBezTo>
                    <a:pt x="0" y="1817"/>
                    <a:pt x="164" y="2185"/>
                    <a:pt x="424" y="2430"/>
                  </a:cubicBezTo>
                  <a:cubicBezTo>
                    <a:pt x="683" y="2690"/>
                    <a:pt x="1038" y="2854"/>
                    <a:pt x="1434" y="2854"/>
                  </a:cubicBezTo>
                  <a:lnTo>
                    <a:pt x="1857" y="2854"/>
                  </a:lnTo>
                  <a:cubicBezTo>
                    <a:pt x="2648" y="2854"/>
                    <a:pt x="3290" y="2212"/>
                    <a:pt x="3290" y="1434"/>
                  </a:cubicBezTo>
                  <a:cubicBezTo>
                    <a:pt x="3290" y="1202"/>
                    <a:pt x="3222" y="970"/>
                    <a:pt x="3113" y="779"/>
                  </a:cubicBezTo>
                  <a:cubicBezTo>
                    <a:pt x="3058" y="643"/>
                    <a:pt x="2963" y="519"/>
                    <a:pt x="2867" y="424"/>
                  </a:cubicBezTo>
                  <a:cubicBezTo>
                    <a:pt x="2608" y="164"/>
                    <a:pt x="2253" y="1"/>
                    <a:pt x="1857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5118500" y="987000"/>
              <a:ext cx="73725" cy="38600"/>
            </a:xfrm>
            <a:custGeom>
              <a:avLst/>
              <a:gdLst/>
              <a:ahLst/>
              <a:cxnLst/>
              <a:rect l="l" t="t" r="r" b="b"/>
              <a:pathLst>
                <a:path w="2949" h="1544" extrusionOk="0">
                  <a:moveTo>
                    <a:pt x="1270" y="1"/>
                  </a:moveTo>
                  <a:cubicBezTo>
                    <a:pt x="724" y="1"/>
                    <a:pt x="246" y="315"/>
                    <a:pt x="0" y="779"/>
                  </a:cubicBezTo>
                  <a:cubicBezTo>
                    <a:pt x="69" y="902"/>
                    <a:pt x="164" y="1025"/>
                    <a:pt x="260" y="1120"/>
                  </a:cubicBezTo>
                  <a:cubicBezTo>
                    <a:pt x="519" y="1380"/>
                    <a:pt x="874" y="1544"/>
                    <a:pt x="1270" y="1544"/>
                  </a:cubicBezTo>
                  <a:lnTo>
                    <a:pt x="1693" y="1544"/>
                  </a:lnTo>
                  <a:cubicBezTo>
                    <a:pt x="2239" y="1544"/>
                    <a:pt x="2717" y="1229"/>
                    <a:pt x="2949" y="779"/>
                  </a:cubicBezTo>
                  <a:cubicBezTo>
                    <a:pt x="2894" y="643"/>
                    <a:pt x="2799" y="519"/>
                    <a:pt x="2703" y="424"/>
                  </a:cubicBezTo>
                  <a:cubicBezTo>
                    <a:pt x="2444" y="164"/>
                    <a:pt x="2089" y="1"/>
                    <a:pt x="16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5103475" y="976075"/>
              <a:ext cx="103775" cy="93200"/>
            </a:xfrm>
            <a:custGeom>
              <a:avLst/>
              <a:gdLst/>
              <a:ahLst/>
              <a:cxnLst/>
              <a:rect l="l" t="t" r="r" b="b"/>
              <a:pathLst>
                <a:path w="4151" h="3728" extrusionOk="0">
                  <a:moveTo>
                    <a:pt x="2294" y="874"/>
                  </a:moveTo>
                  <a:cubicBezTo>
                    <a:pt x="2554" y="874"/>
                    <a:pt x="2812" y="984"/>
                    <a:pt x="2990" y="1162"/>
                  </a:cubicBezTo>
                  <a:cubicBezTo>
                    <a:pt x="3058" y="1244"/>
                    <a:pt x="3127" y="1325"/>
                    <a:pt x="3182" y="1420"/>
                  </a:cubicBezTo>
                  <a:cubicBezTo>
                    <a:pt x="3249" y="1557"/>
                    <a:pt x="3291" y="1708"/>
                    <a:pt x="3291" y="1871"/>
                  </a:cubicBezTo>
                  <a:cubicBezTo>
                    <a:pt x="3291" y="2417"/>
                    <a:pt x="2840" y="2854"/>
                    <a:pt x="2294" y="2854"/>
                  </a:cubicBezTo>
                  <a:lnTo>
                    <a:pt x="1871" y="2854"/>
                  </a:lnTo>
                  <a:cubicBezTo>
                    <a:pt x="1611" y="2854"/>
                    <a:pt x="1353" y="2758"/>
                    <a:pt x="1175" y="2567"/>
                  </a:cubicBezTo>
                  <a:cubicBezTo>
                    <a:pt x="983" y="2376"/>
                    <a:pt x="874" y="2130"/>
                    <a:pt x="874" y="1871"/>
                  </a:cubicBezTo>
                  <a:cubicBezTo>
                    <a:pt x="874" y="1708"/>
                    <a:pt x="916" y="1557"/>
                    <a:pt x="998" y="1407"/>
                  </a:cubicBezTo>
                  <a:cubicBezTo>
                    <a:pt x="1161" y="1080"/>
                    <a:pt x="1502" y="874"/>
                    <a:pt x="1871" y="874"/>
                  </a:cubicBezTo>
                  <a:close/>
                  <a:moveTo>
                    <a:pt x="1871" y="1"/>
                  </a:moveTo>
                  <a:cubicBezTo>
                    <a:pt x="1175" y="1"/>
                    <a:pt x="547" y="383"/>
                    <a:pt x="233" y="998"/>
                  </a:cubicBezTo>
                  <a:cubicBezTo>
                    <a:pt x="83" y="1257"/>
                    <a:pt x="1" y="1557"/>
                    <a:pt x="1" y="1871"/>
                  </a:cubicBezTo>
                  <a:cubicBezTo>
                    <a:pt x="1" y="2363"/>
                    <a:pt x="206" y="2827"/>
                    <a:pt x="547" y="3182"/>
                  </a:cubicBezTo>
                  <a:cubicBezTo>
                    <a:pt x="902" y="3537"/>
                    <a:pt x="1380" y="3728"/>
                    <a:pt x="1871" y="3728"/>
                  </a:cubicBezTo>
                  <a:lnTo>
                    <a:pt x="2294" y="3728"/>
                  </a:lnTo>
                  <a:cubicBezTo>
                    <a:pt x="3318" y="3728"/>
                    <a:pt x="4150" y="2895"/>
                    <a:pt x="4150" y="1871"/>
                  </a:cubicBezTo>
                  <a:cubicBezTo>
                    <a:pt x="4150" y="1557"/>
                    <a:pt x="4082" y="1257"/>
                    <a:pt x="3946" y="1011"/>
                  </a:cubicBezTo>
                  <a:cubicBezTo>
                    <a:pt x="3864" y="847"/>
                    <a:pt x="3755" y="698"/>
                    <a:pt x="3604" y="547"/>
                  </a:cubicBezTo>
                  <a:cubicBezTo>
                    <a:pt x="3263" y="192"/>
                    <a:pt x="2785" y="1"/>
                    <a:pt x="2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49331" y="509316"/>
            <a:ext cx="2045137" cy="1984986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52"/>
          <p:cNvSpPr/>
          <p:nvPr/>
        </p:nvSpPr>
        <p:spPr>
          <a:xfrm>
            <a:off x="2403600" y="552949"/>
            <a:ext cx="572700" cy="572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8" name="Google Shape;1798;p5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Recycling Infographics</a:t>
            </a:r>
            <a:endParaRPr/>
          </a:p>
        </p:txBody>
      </p:sp>
      <p:sp>
        <p:nvSpPr>
          <p:cNvPr id="1802" name="Google Shape;1802;p52"/>
          <p:cNvSpPr txBox="1">
            <a:spLocks noGrp="1"/>
          </p:cNvSpPr>
          <p:nvPr>
            <p:ph type="subTitle" idx="4294967295"/>
          </p:nvPr>
        </p:nvSpPr>
        <p:spPr>
          <a:xfrm>
            <a:off x="0" y="3236913"/>
            <a:ext cx="2127250" cy="411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Plastic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803" name="Google Shape;1803;p52"/>
          <p:cNvSpPr txBox="1">
            <a:spLocks noGrp="1"/>
          </p:cNvSpPr>
          <p:nvPr>
            <p:ph type="subTitle" idx="4294967295"/>
          </p:nvPr>
        </p:nvSpPr>
        <p:spPr>
          <a:xfrm>
            <a:off x="7021513" y="3236913"/>
            <a:ext cx="2122487" cy="411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Paper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804" name="Google Shape;1804;p52"/>
          <p:cNvSpPr txBox="1">
            <a:spLocks noGrp="1"/>
          </p:cNvSpPr>
          <p:nvPr>
            <p:ph type="subTitle" idx="4294967295"/>
          </p:nvPr>
        </p:nvSpPr>
        <p:spPr>
          <a:xfrm>
            <a:off x="7018338" y="1611313"/>
            <a:ext cx="2125662" cy="41116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Glass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806" name="Google Shape;1806;p52"/>
          <p:cNvSpPr txBox="1">
            <a:spLocks noGrp="1"/>
          </p:cNvSpPr>
          <p:nvPr>
            <p:ph type="subTitle" idx="4294967295"/>
          </p:nvPr>
        </p:nvSpPr>
        <p:spPr>
          <a:xfrm>
            <a:off x="0" y="1622425"/>
            <a:ext cx="2125663" cy="4111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>
                <a:latin typeface="Raleway"/>
                <a:ea typeface="Raleway"/>
                <a:cs typeface="Raleway"/>
                <a:sym typeface="Raleway"/>
              </a:rPr>
              <a:t>Other</a:t>
            </a:r>
            <a:endParaRPr sz="2000" b="1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799" name="Google Shape;1799;p52"/>
          <p:cNvSpPr txBox="1"/>
          <p:nvPr/>
        </p:nvSpPr>
        <p:spPr>
          <a:xfrm>
            <a:off x="721525" y="3617050"/>
            <a:ext cx="21237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Saturn is composed of hydrogen and is the ringed one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00" name="Google Shape;1800;p52"/>
          <p:cNvSpPr txBox="1"/>
          <p:nvPr/>
        </p:nvSpPr>
        <p:spPr>
          <a:xfrm>
            <a:off x="6297388" y="3617049"/>
            <a:ext cx="21234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Venus has a beautiful name and is the second planet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01" name="Google Shape;1801;p52"/>
          <p:cNvSpPr txBox="1"/>
          <p:nvPr/>
        </p:nvSpPr>
        <p:spPr>
          <a:xfrm>
            <a:off x="6297399" y="1996367"/>
            <a:ext cx="21234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Mars is actually a cold place. It’s full of iron oxide dust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05" name="Google Shape;1805;p52"/>
          <p:cNvSpPr txBox="1"/>
          <p:nvPr/>
        </p:nvSpPr>
        <p:spPr>
          <a:xfrm>
            <a:off x="724377" y="2002220"/>
            <a:ext cx="21237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Mercury is the closest planet to the Sun and the smallest one 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1807" name="Google Shape;1807;p52"/>
          <p:cNvGrpSpPr/>
          <p:nvPr/>
        </p:nvGrpSpPr>
        <p:grpSpPr>
          <a:xfrm>
            <a:off x="3537372" y="1756219"/>
            <a:ext cx="2069255" cy="2573925"/>
            <a:chOff x="3528083" y="1756219"/>
            <a:chExt cx="2069255" cy="2573925"/>
          </a:xfrm>
        </p:grpSpPr>
        <p:sp>
          <p:nvSpPr>
            <p:cNvPr id="1808" name="Google Shape;1808;p52"/>
            <p:cNvSpPr/>
            <p:nvPr/>
          </p:nvSpPr>
          <p:spPr>
            <a:xfrm>
              <a:off x="4741947" y="3510752"/>
              <a:ext cx="614251" cy="723246"/>
            </a:xfrm>
            <a:custGeom>
              <a:avLst/>
              <a:gdLst/>
              <a:ahLst/>
              <a:cxnLst/>
              <a:rect l="l" t="t" r="r" b="b"/>
              <a:pathLst>
                <a:path w="18428" h="22482" extrusionOk="0">
                  <a:moveTo>
                    <a:pt x="1" y="1"/>
                  </a:moveTo>
                  <a:lnTo>
                    <a:pt x="247" y="3277"/>
                  </a:lnTo>
                  <a:lnTo>
                    <a:pt x="1557" y="20762"/>
                  </a:lnTo>
                  <a:lnTo>
                    <a:pt x="1639" y="21854"/>
                  </a:lnTo>
                  <a:cubicBezTo>
                    <a:pt x="1666" y="22209"/>
                    <a:pt x="1953" y="22482"/>
                    <a:pt x="2321" y="22482"/>
                  </a:cubicBezTo>
                  <a:lnTo>
                    <a:pt x="16107" y="22482"/>
                  </a:lnTo>
                  <a:cubicBezTo>
                    <a:pt x="16462" y="22482"/>
                    <a:pt x="16762" y="22209"/>
                    <a:pt x="16789" y="21854"/>
                  </a:cubicBezTo>
                  <a:lnTo>
                    <a:pt x="16871" y="20762"/>
                  </a:lnTo>
                  <a:lnTo>
                    <a:pt x="18182" y="3277"/>
                  </a:lnTo>
                  <a:lnTo>
                    <a:pt x="18427" y="1"/>
                  </a:ln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2"/>
            <p:cNvSpPr/>
            <p:nvPr/>
          </p:nvSpPr>
          <p:spPr>
            <a:xfrm>
              <a:off x="4741947" y="3510752"/>
              <a:ext cx="614251" cy="667914"/>
            </a:xfrm>
            <a:custGeom>
              <a:avLst/>
              <a:gdLst/>
              <a:ahLst/>
              <a:cxnLst/>
              <a:rect l="l" t="t" r="r" b="b"/>
              <a:pathLst>
                <a:path w="18428" h="20762" extrusionOk="0">
                  <a:moveTo>
                    <a:pt x="1" y="1"/>
                  </a:moveTo>
                  <a:lnTo>
                    <a:pt x="247" y="3277"/>
                  </a:lnTo>
                  <a:lnTo>
                    <a:pt x="1557" y="20762"/>
                  </a:lnTo>
                  <a:lnTo>
                    <a:pt x="16871" y="20762"/>
                  </a:lnTo>
                  <a:lnTo>
                    <a:pt x="18182" y="3277"/>
                  </a:lnTo>
                  <a:lnTo>
                    <a:pt x="18427" y="1"/>
                  </a:lnTo>
                  <a:close/>
                </a:path>
              </a:pathLst>
            </a:custGeom>
            <a:solidFill>
              <a:srgbClr val="01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2"/>
            <p:cNvSpPr/>
            <p:nvPr/>
          </p:nvSpPr>
          <p:spPr>
            <a:xfrm>
              <a:off x="4741947" y="3510752"/>
              <a:ext cx="614251" cy="667914"/>
            </a:xfrm>
            <a:custGeom>
              <a:avLst/>
              <a:gdLst/>
              <a:ahLst/>
              <a:cxnLst/>
              <a:rect l="l" t="t" r="r" b="b"/>
              <a:pathLst>
                <a:path w="18428" h="20762" extrusionOk="0">
                  <a:moveTo>
                    <a:pt x="1" y="1"/>
                  </a:moveTo>
                  <a:lnTo>
                    <a:pt x="247" y="3277"/>
                  </a:lnTo>
                  <a:lnTo>
                    <a:pt x="1557" y="20762"/>
                  </a:lnTo>
                  <a:lnTo>
                    <a:pt x="16871" y="20762"/>
                  </a:lnTo>
                  <a:lnTo>
                    <a:pt x="18182" y="3277"/>
                  </a:lnTo>
                  <a:lnTo>
                    <a:pt x="18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2"/>
            <p:cNvSpPr/>
            <p:nvPr/>
          </p:nvSpPr>
          <p:spPr>
            <a:xfrm>
              <a:off x="4741947" y="3510752"/>
              <a:ext cx="614251" cy="105421"/>
            </a:xfrm>
            <a:custGeom>
              <a:avLst/>
              <a:gdLst/>
              <a:ahLst/>
              <a:cxnLst/>
              <a:rect l="l" t="t" r="r" b="b"/>
              <a:pathLst>
                <a:path w="18428" h="3277" extrusionOk="0">
                  <a:moveTo>
                    <a:pt x="1" y="1"/>
                  </a:moveTo>
                  <a:lnTo>
                    <a:pt x="247" y="3277"/>
                  </a:lnTo>
                  <a:lnTo>
                    <a:pt x="18182" y="3277"/>
                  </a:lnTo>
                  <a:lnTo>
                    <a:pt x="18427" y="1"/>
                  </a:ln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2"/>
            <p:cNvSpPr/>
            <p:nvPr/>
          </p:nvSpPr>
          <p:spPr>
            <a:xfrm>
              <a:off x="4727881" y="3498044"/>
              <a:ext cx="642451" cy="748660"/>
            </a:xfrm>
            <a:custGeom>
              <a:avLst/>
              <a:gdLst/>
              <a:ahLst/>
              <a:cxnLst/>
              <a:rect l="l" t="t" r="r" b="b"/>
              <a:pathLst>
                <a:path w="19274" h="23272" extrusionOk="0">
                  <a:moveTo>
                    <a:pt x="18413" y="792"/>
                  </a:moveTo>
                  <a:lnTo>
                    <a:pt x="16816" y="22221"/>
                  </a:lnTo>
                  <a:cubicBezTo>
                    <a:pt x="16802" y="22371"/>
                    <a:pt x="16680" y="22480"/>
                    <a:pt x="16529" y="22480"/>
                  </a:cubicBezTo>
                  <a:lnTo>
                    <a:pt x="2743" y="22480"/>
                  </a:lnTo>
                  <a:cubicBezTo>
                    <a:pt x="2594" y="22480"/>
                    <a:pt x="2457" y="22371"/>
                    <a:pt x="2457" y="22221"/>
                  </a:cubicBezTo>
                  <a:lnTo>
                    <a:pt x="847" y="792"/>
                  </a:lnTo>
                  <a:close/>
                  <a:moveTo>
                    <a:pt x="0" y="1"/>
                  </a:moveTo>
                  <a:lnTo>
                    <a:pt x="1666" y="22276"/>
                  </a:lnTo>
                  <a:cubicBezTo>
                    <a:pt x="1706" y="22835"/>
                    <a:pt x="2184" y="23272"/>
                    <a:pt x="2743" y="23272"/>
                  </a:cubicBezTo>
                  <a:lnTo>
                    <a:pt x="16529" y="23272"/>
                  </a:lnTo>
                  <a:cubicBezTo>
                    <a:pt x="17089" y="23272"/>
                    <a:pt x="17566" y="22835"/>
                    <a:pt x="17608" y="2227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2"/>
            <p:cNvSpPr/>
            <p:nvPr/>
          </p:nvSpPr>
          <p:spPr>
            <a:xfrm>
              <a:off x="4687847" y="3454130"/>
              <a:ext cx="720682" cy="113335"/>
            </a:xfrm>
            <a:custGeom>
              <a:avLst/>
              <a:gdLst/>
              <a:ahLst/>
              <a:cxnLst/>
              <a:rect l="l" t="t" r="r" b="b"/>
              <a:pathLst>
                <a:path w="21621" h="3523" extrusionOk="0">
                  <a:moveTo>
                    <a:pt x="1760" y="1"/>
                  </a:moveTo>
                  <a:cubicBezTo>
                    <a:pt x="1283" y="1"/>
                    <a:pt x="847" y="192"/>
                    <a:pt x="519" y="519"/>
                  </a:cubicBezTo>
                  <a:cubicBezTo>
                    <a:pt x="355" y="683"/>
                    <a:pt x="219" y="887"/>
                    <a:pt x="137" y="1106"/>
                  </a:cubicBezTo>
                  <a:cubicBezTo>
                    <a:pt x="41" y="1311"/>
                    <a:pt x="0" y="1529"/>
                    <a:pt x="0" y="1761"/>
                  </a:cubicBezTo>
                  <a:cubicBezTo>
                    <a:pt x="0" y="2744"/>
                    <a:pt x="792" y="3522"/>
                    <a:pt x="1760" y="3522"/>
                  </a:cubicBezTo>
                  <a:lnTo>
                    <a:pt x="19859" y="3522"/>
                  </a:lnTo>
                  <a:cubicBezTo>
                    <a:pt x="20338" y="3522"/>
                    <a:pt x="20774" y="3331"/>
                    <a:pt x="21102" y="3003"/>
                  </a:cubicBezTo>
                  <a:cubicBezTo>
                    <a:pt x="21415" y="2689"/>
                    <a:pt x="21621" y="2252"/>
                    <a:pt x="21621" y="1761"/>
                  </a:cubicBezTo>
                  <a:cubicBezTo>
                    <a:pt x="21621" y="1529"/>
                    <a:pt x="21579" y="1311"/>
                    <a:pt x="21484" y="1106"/>
                  </a:cubicBezTo>
                  <a:cubicBezTo>
                    <a:pt x="21238" y="465"/>
                    <a:pt x="20596" y="1"/>
                    <a:pt x="19859" y="1"/>
                  </a:cubicBez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2"/>
            <p:cNvSpPr/>
            <p:nvPr/>
          </p:nvSpPr>
          <p:spPr>
            <a:xfrm>
              <a:off x="4692381" y="3454130"/>
              <a:ext cx="711616" cy="71578"/>
            </a:xfrm>
            <a:custGeom>
              <a:avLst/>
              <a:gdLst/>
              <a:ahLst/>
              <a:cxnLst/>
              <a:rect l="l" t="t" r="r" b="b"/>
              <a:pathLst>
                <a:path w="21349" h="2225" extrusionOk="0">
                  <a:moveTo>
                    <a:pt x="1624" y="1"/>
                  </a:moveTo>
                  <a:cubicBezTo>
                    <a:pt x="1147" y="1"/>
                    <a:pt x="711" y="192"/>
                    <a:pt x="383" y="519"/>
                  </a:cubicBezTo>
                  <a:cubicBezTo>
                    <a:pt x="219" y="683"/>
                    <a:pt x="83" y="887"/>
                    <a:pt x="1" y="1106"/>
                  </a:cubicBezTo>
                  <a:cubicBezTo>
                    <a:pt x="246" y="1761"/>
                    <a:pt x="887" y="2225"/>
                    <a:pt x="1624" y="2225"/>
                  </a:cubicBezTo>
                  <a:lnTo>
                    <a:pt x="19723" y="2225"/>
                  </a:lnTo>
                  <a:cubicBezTo>
                    <a:pt x="20202" y="2225"/>
                    <a:pt x="20638" y="2021"/>
                    <a:pt x="20966" y="1706"/>
                  </a:cubicBezTo>
                  <a:cubicBezTo>
                    <a:pt x="21130" y="1542"/>
                    <a:pt x="21266" y="1338"/>
                    <a:pt x="21348" y="1106"/>
                  </a:cubicBezTo>
                  <a:cubicBezTo>
                    <a:pt x="21102" y="465"/>
                    <a:pt x="20460" y="1"/>
                    <a:pt x="19723" y="1"/>
                  </a:cubicBez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2"/>
            <p:cNvSpPr/>
            <p:nvPr/>
          </p:nvSpPr>
          <p:spPr>
            <a:xfrm>
              <a:off x="4674614" y="3441390"/>
              <a:ext cx="747081" cy="138781"/>
            </a:xfrm>
            <a:custGeom>
              <a:avLst/>
              <a:gdLst/>
              <a:ahLst/>
              <a:cxnLst/>
              <a:rect l="l" t="t" r="r" b="b"/>
              <a:pathLst>
                <a:path w="22413" h="4314" extrusionOk="0">
                  <a:moveTo>
                    <a:pt x="20256" y="792"/>
                  </a:moveTo>
                  <a:cubicBezTo>
                    <a:pt x="20816" y="792"/>
                    <a:pt x="21308" y="1134"/>
                    <a:pt x="21526" y="1652"/>
                  </a:cubicBezTo>
                  <a:cubicBezTo>
                    <a:pt x="21581" y="1816"/>
                    <a:pt x="21621" y="1980"/>
                    <a:pt x="21621" y="2157"/>
                  </a:cubicBezTo>
                  <a:cubicBezTo>
                    <a:pt x="21621" y="2526"/>
                    <a:pt x="21472" y="2867"/>
                    <a:pt x="21212" y="3127"/>
                  </a:cubicBezTo>
                  <a:cubicBezTo>
                    <a:pt x="20953" y="3385"/>
                    <a:pt x="20611" y="3522"/>
                    <a:pt x="20256" y="3522"/>
                  </a:cubicBezTo>
                  <a:lnTo>
                    <a:pt x="2157" y="3522"/>
                  </a:lnTo>
                  <a:cubicBezTo>
                    <a:pt x="1407" y="3522"/>
                    <a:pt x="793" y="2908"/>
                    <a:pt x="793" y="2157"/>
                  </a:cubicBezTo>
                  <a:cubicBezTo>
                    <a:pt x="793" y="1980"/>
                    <a:pt x="834" y="1816"/>
                    <a:pt x="902" y="1652"/>
                  </a:cubicBezTo>
                  <a:cubicBezTo>
                    <a:pt x="956" y="1474"/>
                    <a:pt x="1066" y="1325"/>
                    <a:pt x="1202" y="1188"/>
                  </a:cubicBezTo>
                  <a:cubicBezTo>
                    <a:pt x="1462" y="928"/>
                    <a:pt x="1803" y="792"/>
                    <a:pt x="2157" y="792"/>
                  </a:cubicBezTo>
                  <a:close/>
                  <a:moveTo>
                    <a:pt x="2157" y="0"/>
                  </a:moveTo>
                  <a:cubicBezTo>
                    <a:pt x="1584" y="0"/>
                    <a:pt x="1052" y="219"/>
                    <a:pt x="643" y="628"/>
                  </a:cubicBezTo>
                  <a:cubicBezTo>
                    <a:pt x="425" y="847"/>
                    <a:pt x="261" y="1092"/>
                    <a:pt x="165" y="1352"/>
                  </a:cubicBezTo>
                  <a:cubicBezTo>
                    <a:pt x="55" y="1611"/>
                    <a:pt x="1" y="1884"/>
                    <a:pt x="1" y="2157"/>
                  </a:cubicBezTo>
                  <a:cubicBezTo>
                    <a:pt x="1" y="3345"/>
                    <a:pt x="971" y="4313"/>
                    <a:pt x="2157" y="4313"/>
                  </a:cubicBezTo>
                  <a:lnTo>
                    <a:pt x="20256" y="4313"/>
                  </a:lnTo>
                  <a:cubicBezTo>
                    <a:pt x="20830" y="4313"/>
                    <a:pt x="21362" y="4095"/>
                    <a:pt x="21772" y="3686"/>
                  </a:cubicBezTo>
                  <a:cubicBezTo>
                    <a:pt x="22181" y="3276"/>
                    <a:pt x="22413" y="2730"/>
                    <a:pt x="22413" y="2157"/>
                  </a:cubicBezTo>
                  <a:cubicBezTo>
                    <a:pt x="22413" y="1884"/>
                    <a:pt x="22358" y="1611"/>
                    <a:pt x="22249" y="1365"/>
                  </a:cubicBezTo>
                  <a:cubicBezTo>
                    <a:pt x="21922" y="533"/>
                    <a:pt x="21144" y="0"/>
                    <a:pt x="20256" y="0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2"/>
            <p:cNvSpPr/>
            <p:nvPr/>
          </p:nvSpPr>
          <p:spPr>
            <a:xfrm>
              <a:off x="4915747" y="3883589"/>
              <a:ext cx="129730" cy="110697"/>
            </a:xfrm>
            <a:custGeom>
              <a:avLst/>
              <a:gdLst/>
              <a:ahLst/>
              <a:cxnLst/>
              <a:rect l="l" t="t" r="r" b="b"/>
              <a:pathLst>
                <a:path w="3892" h="3441" extrusionOk="0">
                  <a:moveTo>
                    <a:pt x="1887" y="0"/>
                  </a:moveTo>
                  <a:cubicBezTo>
                    <a:pt x="1854" y="0"/>
                    <a:pt x="1821" y="5"/>
                    <a:pt x="1790" y="14"/>
                  </a:cubicBezTo>
                  <a:lnTo>
                    <a:pt x="1053" y="246"/>
                  </a:lnTo>
                  <a:cubicBezTo>
                    <a:pt x="847" y="301"/>
                    <a:pt x="738" y="519"/>
                    <a:pt x="807" y="710"/>
                  </a:cubicBezTo>
                  <a:cubicBezTo>
                    <a:pt x="847" y="874"/>
                    <a:pt x="984" y="969"/>
                    <a:pt x="1134" y="969"/>
                  </a:cubicBezTo>
                  <a:lnTo>
                    <a:pt x="70" y="2880"/>
                  </a:lnTo>
                  <a:cubicBezTo>
                    <a:pt x="1" y="2989"/>
                    <a:pt x="1" y="3140"/>
                    <a:pt x="70" y="3249"/>
                  </a:cubicBezTo>
                  <a:cubicBezTo>
                    <a:pt x="137" y="3358"/>
                    <a:pt x="261" y="3440"/>
                    <a:pt x="397" y="3440"/>
                  </a:cubicBezTo>
                  <a:lnTo>
                    <a:pt x="3522" y="3440"/>
                  </a:lnTo>
                  <a:cubicBezTo>
                    <a:pt x="3728" y="3440"/>
                    <a:pt x="3892" y="3262"/>
                    <a:pt x="3892" y="3058"/>
                  </a:cubicBezTo>
                  <a:cubicBezTo>
                    <a:pt x="3892" y="2853"/>
                    <a:pt x="3728" y="2689"/>
                    <a:pt x="3522" y="2689"/>
                  </a:cubicBezTo>
                  <a:lnTo>
                    <a:pt x="1038" y="2689"/>
                  </a:lnTo>
                  <a:lnTo>
                    <a:pt x="1775" y="1365"/>
                  </a:lnTo>
                  <a:cubicBezTo>
                    <a:pt x="1844" y="1460"/>
                    <a:pt x="1953" y="1502"/>
                    <a:pt x="2063" y="1502"/>
                  </a:cubicBezTo>
                  <a:lnTo>
                    <a:pt x="2144" y="1502"/>
                  </a:lnTo>
                  <a:cubicBezTo>
                    <a:pt x="2349" y="1460"/>
                    <a:pt x="2472" y="1256"/>
                    <a:pt x="2431" y="1051"/>
                  </a:cubicBezTo>
                  <a:lnTo>
                    <a:pt x="2267" y="301"/>
                  </a:lnTo>
                  <a:cubicBezTo>
                    <a:pt x="2239" y="192"/>
                    <a:pt x="2185" y="110"/>
                    <a:pt x="2090" y="55"/>
                  </a:cubicBezTo>
                  <a:cubicBezTo>
                    <a:pt x="2025" y="19"/>
                    <a:pt x="1955" y="0"/>
                    <a:pt x="1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2"/>
            <p:cNvSpPr/>
            <p:nvPr/>
          </p:nvSpPr>
          <p:spPr>
            <a:xfrm>
              <a:off x="5061347" y="3890956"/>
              <a:ext cx="119230" cy="119994"/>
            </a:xfrm>
            <a:custGeom>
              <a:avLst/>
              <a:gdLst/>
              <a:ahLst/>
              <a:cxnLst/>
              <a:rect l="l" t="t" r="r" b="b"/>
              <a:pathLst>
                <a:path w="3577" h="3730" extrusionOk="0">
                  <a:moveTo>
                    <a:pt x="1791" y="1"/>
                  </a:moveTo>
                  <a:cubicBezTo>
                    <a:pt x="1731" y="1"/>
                    <a:pt x="1670" y="15"/>
                    <a:pt x="1611" y="45"/>
                  </a:cubicBezTo>
                  <a:cubicBezTo>
                    <a:pt x="1434" y="154"/>
                    <a:pt x="1366" y="385"/>
                    <a:pt x="1475" y="563"/>
                  </a:cubicBezTo>
                  <a:lnTo>
                    <a:pt x="2539" y="2460"/>
                  </a:lnTo>
                  <a:lnTo>
                    <a:pt x="1284" y="2460"/>
                  </a:lnTo>
                  <a:cubicBezTo>
                    <a:pt x="1353" y="2323"/>
                    <a:pt x="1325" y="2160"/>
                    <a:pt x="1216" y="2050"/>
                  </a:cubicBezTo>
                  <a:cubicBezTo>
                    <a:pt x="1143" y="1970"/>
                    <a:pt x="1042" y="1929"/>
                    <a:pt x="941" y="1929"/>
                  </a:cubicBezTo>
                  <a:cubicBezTo>
                    <a:pt x="854" y="1929"/>
                    <a:pt x="767" y="1960"/>
                    <a:pt x="697" y="2023"/>
                  </a:cubicBezTo>
                  <a:lnTo>
                    <a:pt x="124" y="2556"/>
                  </a:lnTo>
                  <a:cubicBezTo>
                    <a:pt x="42" y="2624"/>
                    <a:pt x="1" y="2733"/>
                    <a:pt x="1" y="2829"/>
                  </a:cubicBezTo>
                  <a:cubicBezTo>
                    <a:pt x="1" y="2938"/>
                    <a:pt x="42" y="3033"/>
                    <a:pt x="124" y="3102"/>
                  </a:cubicBezTo>
                  <a:lnTo>
                    <a:pt x="697" y="3634"/>
                  </a:lnTo>
                  <a:cubicBezTo>
                    <a:pt x="765" y="3702"/>
                    <a:pt x="861" y="3730"/>
                    <a:pt x="943" y="3730"/>
                  </a:cubicBezTo>
                  <a:cubicBezTo>
                    <a:pt x="1052" y="3730"/>
                    <a:pt x="1147" y="3688"/>
                    <a:pt x="1216" y="3606"/>
                  </a:cubicBezTo>
                  <a:cubicBezTo>
                    <a:pt x="1325" y="3497"/>
                    <a:pt x="1353" y="3333"/>
                    <a:pt x="1284" y="3211"/>
                  </a:cubicBezTo>
                  <a:lnTo>
                    <a:pt x="3182" y="3211"/>
                  </a:lnTo>
                  <a:cubicBezTo>
                    <a:pt x="3318" y="3211"/>
                    <a:pt x="3440" y="3129"/>
                    <a:pt x="3509" y="3020"/>
                  </a:cubicBezTo>
                  <a:cubicBezTo>
                    <a:pt x="3577" y="2911"/>
                    <a:pt x="3577" y="2760"/>
                    <a:pt x="3509" y="2651"/>
                  </a:cubicBezTo>
                  <a:lnTo>
                    <a:pt x="2130" y="194"/>
                  </a:lnTo>
                  <a:cubicBezTo>
                    <a:pt x="2054" y="72"/>
                    <a:pt x="1926" y="1"/>
                    <a:pt x="1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2"/>
            <p:cNvSpPr/>
            <p:nvPr/>
          </p:nvSpPr>
          <p:spPr>
            <a:xfrm>
              <a:off x="4984480" y="3760629"/>
              <a:ext cx="136063" cy="112434"/>
            </a:xfrm>
            <a:custGeom>
              <a:avLst/>
              <a:gdLst/>
              <a:ahLst/>
              <a:cxnLst/>
              <a:rect l="l" t="t" r="r" b="b"/>
              <a:pathLst>
                <a:path w="4082" h="3495" extrusionOk="0">
                  <a:moveTo>
                    <a:pt x="1911" y="1"/>
                  </a:moveTo>
                  <a:cubicBezTo>
                    <a:pt x="1775" y="1"/>
                    <a:pt x="1652" y="68"/>
                    <a:pt x="1584" y="192"/>
                  </a:cubicBezTo>
                  <a:lnTo>
                    <a:pt x="96" y="2826"/>
                  </a:lnTo>
                  <a:cubicBezTo>
                    <a:pt x="1" y="3017"/>
                    <a:pt x="55" y="3235"/>
                    <a:pt x="232" y="3344"/>
                  </a:cubicBezTo>
                  <a:cubicBezTo>
                    <a:pt x="291" y="3374"/>
                    <a:pt x="352" y="3388"/>
                    <a:pt x="412" y="3388"/>
                  </a:cubicBezTo>
                  <a:cubicBezTo>
                    <a:pt x="547" y="3388"/>
                    <a:pt x="675" y="3317"/>
                    <a:pt x="751" y="3195"/>
                  </a:cubicBezTo>
                  <a:lnTo>
                    <a:pt x="1911" y="1133"/>
                  </a:lnTo>
                  <a:lnTo>
                    <a:pt x="2676" y="2471"/>
                  </a:lnTo>
                  <a:cubicBezTo>
                    <a:pt x="2539" y="2498"/>
                    <a:pt x="2430" y="2580"/>
                    <a:pt x="2376" y="2716"/>
                  </a:cubicBezTo>
                  <a:cubicBezTo>
                    <a:pt x="2294" y="2907"/>
                    <a:pt x="2403" y="3126"/>
                    <a:pt x="2594" y="3195"/>
                  </a:cubicBezTo>
                  <a:lnTo>
                    <a:pt x="3317" y="3481"/>
                  </a:lnTo>
                  <a:cubicBezTo>
                    <a:pt x="3358" y="3495"/>
                    <a:pt x="3399" y="3495"/>
                    <a:pt x="3453" y="3495"/>
                  </a:cubicBezTo>
                  <a:cubicBezTo>
                    <a:pt x="3508" y="3495"/>
                    <a:pt x="3562" y="3495"/>
                    <a:pt x="3617" y="3468"/>
                  </a:cubicBezTo>
                  <a:cubicBezTo>
                    <a:pt x="3713" y="3413"/>
                    <a:pt x="3781" y="3331"/>
                    <a:pt x="3808" y="3235"/>
                  </a:cubicBezTo>
                  <a:lnTo>
                    <a:pt x="4027" y="2485"/>
                  </a:lnTo>
                  <a:cubicBezTo>
                    <a:pt x="4081" y="2294"/>
                    <a:pt x="3972" y="2075"/>
                    <a:pt x="3781" y="2021"/>
                  </a:cubicBezTo>
                  <a:cubicBezTo>
                    <a:pt x="3748" y="2013"/>
                    <a:pt x="3716" y="2009"/>
                    <a:pt x="3684" y="2009"/>
                  </a:cubicBezTo>
                  <a:cubicBezTo>
                    <a:pt x="3555" y="2009"/>
                    <a:pt x="3434" y="2072"/>
                    <a:pt x="3358" y="2170"/>
                  </a:cubicBezTo>
                  <a:lnTo>
                    <a:pt x="2239" y="192"/>
                  </a:lnTo>
                  <a:cubicBezTo>
                    <a:pt x="2170" y="68"/>
                    <a:pt x="2048" y="1"/>
                    <a:pt x="19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2"/>
            <p:cNvSpPr/>
            <p:nvPr/>
          </p:nvSpPr>
          <p:spPr>
            <a:xfrm>
              <a:off x="4896214" y="3865573"/>
              <a:ext cx="168362" cy="146695"/>
            </a:xfrm>
            <a:custGeom>
              <a:avLst/>
              <a:gdLst/>
              <a:ahLst/>
              <a:cxnLst/>
              <a:rect l="l" t="t" r="r" b="b"/>
              <a:pathLst>
                <a:path w="5051" h="4560" extrusionOk="0">
                  <a:moveTo>
                    <a:pt x="2485" y="561"/>
                  </a:moveTo>
                  <a:cubicBezTo>
                    <a:pt x="2552" y="561"/>
                    <a:pt x="2621" y="574"/>
                    <a:pt x="2676" y="615"/>
                  </a:cubicBezTo>
                  <a:cubicBezTo>
                    <a:pt x="2771" y="670"/>
                    <a:pt x="2825" y="752"/>
                    <a:pt x="2853" y="861"/>
                  </a:cubicBezTo>
                  <a:lnTo>
                    <a:pt x="3017" y="1611"/>
                  </a:lnTo>
                  <a:cubicBezTo>
                    <a:pt x="3058" y="1816"/>
                    <a:pt x="2935" y="2020"/>
                    <a:pt x="2730" y="2062"/>
                  </a:cubicBezTo>
                  <a:lnTo>
                    <a:pt x="2649" y="2062"/>
                  </a:lnTo>
                  <a:cubicBezTo>
                    <a:pt x="2539" y="2062"/>
                    <a:pt x="2430" y="2020"/>
                    <a:pt x="2361" y="1925"/>
                  </a:cubicBezTo>
                  <a:lnTo>
                    <a:pt x="1624" y="3249"/>
                  </a:lnTo>
                  <a:lnTo>
                    <a:pt x="4108" y="3249"/>
                  </a:lnTo>
                  <a:cubicBezTo>
                    <a:pt x="4314" y="3249"/>
                    <a:pt x="4478" y="3413"/>
                    <a:pt x="4478" y="3618"/>
                  </a:cubicBezTo>
                  <a:cubicBezTo>
                    <a:pt x="4478" y="3822"/>
                    <a:pt x="4314" y="4000"/>
                    <a:pt x="4108" y="4000"/>
                  </a:cubicBezTo>
                  <a:lnTo>
                    <a:pt x="983" y="4000"/>
                  </a:lnTo>
                  <a:cubicBezTo>
                    <a:pt x="847" y="4000"/>
                    <a:pt x="723" y="3918"/>
                    <a:pt x="656" y="3809"/>
                  </a:cubicBezTo>
                  <a:cubicBezTo>
                    <a:pt x="587" y="3700"/>
                    <a:pt x="587" y="3549"/>
                    <a:pt x="656" y="3440"/>
                  </a:cubicBezTo>
                  <a:lnTo>
                    <a:pt x="1720" y="1529"/>
                  </a:lnTo>
                  <a:cubicBezTo>
                    <a:pt x="1570" y="1529"/>
                    <a:pt x="1433" y="1434"/>
                    <a:pt x="1393" y="1270"/>
                  </a:cubicBezTo>
                  <a:cubicBezTo>
                    <a:pt x="1324" y="1079"/>
                    <a:pt x="1433" y="861"/>
                    <a:pt x="1639" y="806"/>
                  </a:cubicBezTo>
                  <a:lnTo>
                    <a:pt x="2376" y="574"/>
                  </a:lnTo>
                  <a:cubicBezTo>
                    <a:pt x="2416" y="561"/>
                    <a:pt x="2443" y="561"/>
                    <a:pt x="2485" y="561"/>
                  </a:cubicBezTo>
                  <a:close/>
                  <a:moveTo>
                    <a:pt x="2485" y="0"/>
                  </a:moveTo>
                  <a:cubicBezTo>
                    <a:pt x="2389" y="0"/>
                    <a:pt x="2307" y="15"/>
                    <a:pt x="2212" y="42"/>
                  </a:cubicBezTo>
                  <a:lnTo>
                    <a:pt x="1475" y="273"/>
                  </a:lnTo>
                  <a:cubicBezTo>
                    <a:pt x="969" y="424"/>
                    <a:pt x="696" y="943"/>
                    <a:pt x="847" y="1434"/>
                  </a:cubicBezTo>
                  <a:cubicBezTo>
                    <a:pt x="874" y="1543"/>
                    <a:pt x="929" y="1625"/>
                    <a:pt x="983" y="1707"/>
                  </a:cubicBezTo>
                  <a:lnTo>
                    <a:pt x="164" y="3167"/>
                  </a:lnTo>
                  <a:cubicBezTo>
                    <a:pt x="1" y="3454"/>
                    <a:pt x="1" y="3809"/>
                    <a:pt x="177" y="4095"/>
                  </a:cubicBezTo>
                  <a:cubicBezTo>
                    <a:pt x="341" y="4382"/>
                    <a:pt x="642" y="4559"/>
                    <a:pt x="983" y="4559"/>
                  </a:cubicBezTo>
                  <a:lnTo>
                    <a:pt x="4108" y="4559"/>
                  </a:lnTo>
                  <a:cubicBezTo>
                    <a:pt x="4627" y="4559"/>
                    <a:pt x="5051" y="4137"/>
                    <a:pt x="5051" y="3618"/>
                  </a:cubicBezTo>
                  <a:cubicBezTo>
                    <a:pt x="5051" y="3099"/>
                    <a:pt x="4627" y="2690"/>
                    <a:pt x="4108" y="2690"/>
                  </a:cubicBezTo>
                  <a:lnTo>
                    <a:pt x="2580" y="2690"/>
                  </a:lnTo>
                  <a:lnTo>
                    <a:pt x="2607" y="2635"/>
                  </a:lnTo>
                  <a:lnTo>
                    <a:pt x="2649" y="2635"/>
                  </a:lnTo>
                  <a:cubicBezTo>
                    <a:pt x="2716" y="2635"/>
                    <a:pt x="2785" y="2621"/>
                    <a:pt x="2853" y="2608"/>
                  </a:cubicBezTo>
                  <a:cubicBezTo>
                    <a:pt x="3098" y="2553"/>
                    <a:pt x="3304" y="2403"/>
                    <a:pt x="3440" y="2198"/>
                  </a:cubicBezTo>
                  <a:cubicBezTo>
                    <a:pt x="3577" y="1993"/>
                    <a:pt x="3617" y="1734"/>
                    <a:pt x="3562" y="1489"/>
                  </a:cubicBezTo>
                  <a:lnTo>
                    <a:pt x="3399" y="737"/>
                  </a:lnTo>
                  <a:cubicBezTo>
                    <a:pt x="3344" y="479"/>
                    <a:pt x="3180" y="260"/>
                    <a:pt x="2962" y="124"/>
                  </a:cubicBezTo>
                  <a:cubicBezTo>
                    <a:pt x="2812" y="42"/>
                    <a:pt x="2649" y="0"/>
                    <a:pt x="24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2"/>
            <p:cNvSpPr/>
            <p:nvPr/>
          </p:nvSpPr>
          <p:spPr>
            <a:xfrm>
              <a:off x="5042713" y="3873037"/>
              <a:ext cx="157463" cy="155896"/>
            </a:xfrm>
            <a:custGeom>
              <a:avLst/>
              <a:gdLst/>
              <a:ahLst/>
              <a:cxnLst/>
              <a:rect l="l" t="t" r="r" b="b"/>
              <a:pathLst>
                <a:path w="4724" h="4846" extrusionOk="0">
                  <a:moveTo>
                    <a:pt x="2361" y="560"/>
                  </a:moveTo>
                  <a:cubicBezTo>
                    <a:pt x="2485" y="560"/>
                    <a:pt x="2621" y="629"/>
                    <a:pt x="2689" y="751"/>
                  </a:cubicBezTo>
                  <a:lnTo>
                    <a:pt x="4068" y="3208"/>
                  </a:lnTo>
                  <a:cubicBezTo>
                    <a:pt x="4136" y="3317"/>
                    <a:pt x="4136" y="3468"/>
                    <a:pt x="4068" y="3577"/>
                  </a:cubicBezTo>
                  <a:cubicBezTo>
                    <a:pt x="3999" y="3686"/>
                    <a:pt x="3877" y="3768"/>
                    <a:pt x="3741" y="3768"/>
                  </a:cubicBezTo>
                  <a:lnTo>
                    <a:pt x="1843" y="3768"/>
                  </a:lnTo>
                  <a:cubicBezTo>
                    <a:pt x="1912" y="3890"/>
                    <a:pt x="1884" y="4054"/>
                    <a:pt x="1775" y="4163"/>
                  </a:cubicBezTo>
                  <a:cubicBezTo>
                    <a:pt x="1706" y="4245"/>
                    <a:pt x="1611" y="4287"/>
                    <a:pt x="1502" y="4287"/>
                  </a:cubicBezTo>
                  <a:cubicBezTo>
                    <a:pt x="1420" y="4287"/>
                    <a:pt x="1324" y="4259"/>
                    <a:pt x="1256" y="4191"/>
                  </a:cubicBezTo>
                  <a:lnTo>
                    <a:pt x="683" y="3659"/>
                  </a:lnTo>
                  <a:cubicBezTo>
                    <a:pt x="601" y="3590"/>
                    <a:pt x="560" y="3495"/>
                    <a:pt x="560" y="3386"/>
                  </a:cubicBezTo>
                  <a:cubicBezTo>
                    <a:pt x="560" y="3290"/>
                    <a:pt x="601" y="3181"/>
                    <a:pt x="683" y="3113"/>
                  </a:cubicBezTo>
                  <a:lnTo>
                    <a:pt x="1256" y="2580"/>
                  </a:lnTo>
                  <a:cubicBezTo>
                    <a:pt x="1324" y="2525"/>
                    <a:pt x="1420" y="2485"/>
                    <a:pt x="1502" y="2485"/>
                  </a:cubicBezTo>
                  <a:cubicBezTo>
                    <a:pt x="1611" y="2485"/>
                    <a:pt x="1706" y="2525"/>
                    <a:pt x="1775" y="2607"/>
                  </a:cubicBezTo>
                  <a:cubicBezTo>
                    <a:pt x="1884" y="2717"/>
                    <a:pt x="1912" y="2880"/>
                    <a:pt x="1843" y="3017"/>
                  </a:cubicBezTo>
                  <a:lnTo>
                    <a:pt x="3098" y="3017"/>
                  </a:lnTo>
                  <a:lnTo>
                    <a:pt x="2034" y="1120"/>
                  </a:lnTo>
                  <a:cubicBezTo>
                    <a:pt x="1925" y="942"/>
                    <a:pt x="1993" y="711"/>
                    <a:pt x="2170" y="602"/>
                  </a:cubicBezTo>
                  <a:cubicBezTo>
                    <a:pt x="2239" y="574"/>
                    <a:pt x="2294" y="560"/>
                    <a:pt x="2361" y="560"/>
                  </a:cubicBezTo>
                  <a:close/>
                  <a:moveTo>
                    <a:pt x="2361" y="1"/>
                  </a:moveTo>
                  <a:cubicBezTo>
                    <a:pt x="2198" y="1"/>
                    <a:pt x="2034" y="41"/>
                    <a:pt x="1897" y="110"/>
                  </a:cubicBezTo>
                  <a:cubicBezTo>
                    <a:pt x="1447" y="369"/>
                    <a:pt x="1284" y="942"/>
                    <a:pt x="1542" y="1393"/>
                  </a:cubicBezTo>
                  <a:lnTo>
                    <a:pt x="1897" y="2007"/>
                  </a:lnTo>
                  <a:cubicBezTo>
                    <a:pt x="1775" y="1952"/>
                    <a:pt x="1639" y="1925"/>
                    <a:pt x="1502" y="1925"/>
                  </a:cubicBezTo>
                  <a:cubicBezTo>
                    <a:pt x="1269" y="1925"/>
                    <a:pt x="1038" y="2021"/>
                    <a:pt x="874" y="2171"/>
                  </a:cubicBezTo>
                  <a:lnTo>
                    <a:pt x="301" y="2703"/>
                  </a:lnTo>
                  <a:cubicBezTo>
                    <a:pt x="110" y="2880"/>
                    <a:pt x="1" y="3126"/>
                    <a:pt x="1" y="3386"/>
                  </a:cubicBezTo>
                  <a:cubicBezTo>
                    <a:pt x="1" y="3645"/>
                    <a:pt x="110" y="3905"/>
                    <a:pt x="301" y="4082"/>
                  </a:cubicBezTo>
                  <a:lnTo>
                    <a:pt x="874" y="4600"/>
                  </a:lnTo>
                  <a:cubicBezTo>
                    <a:pt x="1038" y="4764"/>
                    <a:pt x="1269" y="4846"/>
                    <a:pt x="1502" y="4846"/>
                  </a:cubicBezTo>
                  <a:cubicBezTo>
                    <a:pt x="1761" y="4846"/>
                    <a:pt x="2021" y="4737"/>
                    <a:pt x="2198" y="4546"/>
                  </a:cubicBezTo>
                  <a:cubicBezTo>
                    <a:pt x="2252" y="4478"/>
                    <a:pt x="2307" y="4409"/>
                    <a:pt x="2348" y="4327"/>
                  </a:cubicBezTo>
                  <a:lnTo>
                    <a:pt x="3741" y="4327"/>
                  </a:lnTo>
                  <a:cubicBezTo>
                    <a:pt x="4081" y="4327"/>
                    <a:pt x="4381" y="4150"/>
                    <a:pt x="4559" y="3863"/>
                  </a:cubicBezTo>
                  <a:cubicBezTo>
                    <a:pt x="4723" y="3577"/>
                    <a:pt x="4723" y="3222"/>
                    <a:pt x="4559" y="2935"/>
                  </a:cubicBezTo>
                  <a:lnTo>
                    <a:pt x="3180" y="478"/>
                  </a:lnTo>
                  <a:cubicBezTo>
                    <a:pt x="3003" y="178"/>
                    <a:pt x="2689" y="1"/>
                    <a:pt x="2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2"/>
            <p:cNvSpPr/>
            <p:nvPr/>
          </p:nvSpPr>
          <p:spPr>
            <a:xfrm>
              <a:off x="4963080" y="3742613"/>
              <a:ext cx="176129" cy="148915"/>
            </a:xfrm>
            <a:custGeom>
              <a:avLst/>
              <a:gdLst/>
              <a:ahLst/>
              <a:cxnLst/>
              <a:rect l="l" t="t" r="r" b="b"/>
              <a:pathLst>
                <a:path w="5284" h="4629" extrusionOk="0">
                  <a:moveTo>
                    <a:pt x="2553" y="561"/>
                  </a:moveTo>
                  <a:cubicBezTo>
                    <a:pt x="2690" y="561"/>
                    <a:pt x="2812" y="628"/>
                    <a:pt x="2881" y="752"/>
                  </a:cubicBezTo>
                  <a:lnTo>
                    <a:pt x="4000" y="2730"/>
                  </a:lnTo>
                  <a:cubicBezTo>
                    <a:pt x="4068" y="2635"/>
                    <a:pt x="4191" y="2567"/>
                    <a:pt x="4314" y="2567"/>
                  </a:cubicBezTo>
                  <a:cubicBezTo>
                    <a:pt x="4341" y="2567"/>
                    <a:pt x="4382" y="2567"/>
                    <a:pt x="4423" y="2581"/>
                  </a:cubicBezTo>
                  <a:cubicBezTo>
                    <a:pt x="4614" y="2635"/>
                    <a:pt x="4723" y="2854"/>
                    <a:pt x="4669" y="3045"/>
                  </a:cubicBezTo>
                  <a:lnTo>
                    <a:pt x="4450" y="3795"/>
                  </a:lnTo>
                  <a:cubicBezTo>
                    <a:pt x="4423" y="3891"/>
                    <a:pt x="4355" y="3973"/>
                    <a:pt x="4259" y="4028"/>
                  </a:cubicBezTo>
                  <a:cubicBezTo>
                    <a:pt x="4204" y="4055"/>
                    <a:pt x="4150" y="4055"/>
                    <a:pt x="4095" y="4055"/>
                  </a:cubicBezTo>
                  <a:cubicBezTo>
                    <a:pt x="4041" y="4055"/>
                    <a:pt x="4000" y="4055"/>
                    <a:pt x="3959" y="4041"/>
                  </a:cubicBezTo>
                  <a:lnTo>
                    <a:pt x="3236" y="3755"/>
                  </a:lnTo>
                  <a:cubicBezTo>
                    <a:pt x="3045" y="3686"/>
                    <a:pt x="2936" y="3467"/>
                    <a:pt x="3018" y="3276"/>
                  </a:cubicBezTo>
                  <a:cubicBezTo>
                    <a:pt x="3072" y="3140"/>
                    <a:pt x="3181" y="3058"/>
                    <a:pt x="3318" y="3031"/>
                  </a:cubicBezTo>
                  <a:lnTo>
                    <a:pt x="2553" y="1693"/>
                  </a:lnTo>
                  <a:lnTo>
                    <a:pt x="1393" y="3755"/>
                  </a:lnTo>
                  <a:cubicBezTo>
                    <a:pt x="1325" y="3877"/>
                    <a:pt x="1189" y="3946"/>
                    <a:pt x="1065" y="3946"/>
                  </a:cubicBezTo>
                  <a:cubicBezTo>
                    <a:pt x="997" y="3946"/>
                    <a:pt x="943" y="3932"/>
                    <a:pt x="874" y="3904"/>
                  </a:cubicBezTo>
                  <a:cubicBezTo>
                    <a:pt x="697" y="3795"/>
                    <a:pt x="643" y="3577"/>
                    <a:pt x="738" y="3386"/>
                  </a:cubicBezTo>
                  <a:lnTo>
                    <a:pt x="2226" y="752"/>
                  </a:lnTo>
                  <a:cubicBezTo>
                    <a:pt x="2294" y="628"/>
                    <a:pt x="2417" y="561"/>
                    <a:pt x="2553" y="561"/>
                  </a:cubicBezTo>
                  <a:close/>
                  <a:moveTo>
                    <a:pt x="2553" y="1"/>
                  </a:moveTo>
                  <a:cubicBezTo>
                    <a:pt x="2212" y="1"/>
                    <a:pt x="1898" y="179"/>
                    <a:pt x="1734" y="479"/>
                  </a:cubicBezTo>
                  <a:lnTo>
                    <a:pt x="246" y="3113"/>
                  </a:lnTo>
                  <a:cubicBezTo>
                    <a:pt x="0" y="3564"/>
                    <a:pt x="151" y="4137"/>
                    <a:pt x="601" y="4396"/>
                  </a:cubicBezTo>
                  <a:cubicBezTo>
                    <a:pt x="738" y="4464"/>
                    <a:pt x="901" y="4505"/>
                    <a:pt x="1065" y="4505"/>
                  </a:cubicBezTo>
                  <a:cubicBezTo>
                    <a:pt x="1407" y="4505"/>
                    <a:pt x="1707" y="4328"/>
                    <a:pt x="1884" y="4028"/>
                  </a:cubicBezTo>
                  <a:lnTo>
                    <a:pt x="2553" y="2840"/>
                  </a:lnTo>
                  <a:lnTo>
                    <a:pt x="2581" y="2894"/>
                  </a:lnTo>
                  <a:cubicBezTo>
                    <a:pt x="2553" y="2949"/>
                    <a:pt x="2512" y="3003"/>
                    <a:pt x="2499" y="3072"/>
                  </a:cubicBezTo>
                  <a:cubicBezTo>
                    <a:pt x="2308" y="3549"/>
                    <a:pt x="2553" y="4095"/>
                    <a:pt x="3031" y="4273"/>
                  </a:cubicBezTo>
                  <a:lnTo>
                    <a:pt x="3755" y="4559"/>
                  </a:lnTo>
                  <a:cubicBezTo>
                    <a:pt x="3864" y="4601"/>
                    <a:pt x="3973" y="4628"/>
                    <a:pt x="4095" y="4628"/>
                  </a:cubicBezTo>
                  <a:cubicBezTo>
                    <a:pt x="4232" y="4628"/>
                    <a:pt x="4382" y="4587"/>
                    <a:pt x="4505" y="4532"/>
                  </a:cubicBezTo>
                  <a:cubicBezTo>
                    <a:pt x="4737" y="4410"/>
                    <a:pt x="4914" y="4205"/>
                    <a:pt x="4983" y="3959"/>
                  </a:cubicBezTo>
                  <a:lnTo>
                    <a:pt x="5214" y="3209"/>
                  </a:lnTo>
                  <a:cubicBezTo>
                    <a:pt x="5283" y="2963"/>
                    <a:pt x="5256" y="2717"/>
                    <a:pt x="5133" y="2499"/>
                  </a:cubicBezTo>
                  <a:cubicBezTo>
                    <a:pt x="5010" y="2281"/>
                    <a:pt x="4819" y="2117"/>
                    <a:pt x="4574" y="2048"/>
                  </a:cubicBezTo>
                  <a:cubicBezTo>
                    <a:pt x="4492" y="2021"/>
                    <a:pt x="4396" y="2008"/>
                    <a:pt x="4314" y="2008"/>
                  </a:cubicBezTo>
                  <a:lnTo>
                    <a:pt x="4232" y="2008"/>
                  </a:lnTo>
                  <a:lnTo>
                    <a:pt x="3372" y="479"/>
                  </a:lnTo>
                  <a:cubicBezTo>
                    <a:pt x="3209" y="179"/>
                    <a:pt x="2894" y="1"/>
                    <a:pt x="2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2"/>
            <p:cNvSpPr/>
            <p:nvPr/>
          </p:nvSpPr>
          <p:spPr>
            <a:xfrm>
              <a:off x="3776982" y="3510752"/>
              <a:ext cx="613751" cy="723246"/>
            </a:xfrm>
            <a:custGeom>
              <a:avLst/>
              <a:gdLst/>
              <a:ahLst/>
              <a:cxnLst/>
              <a:rect l="l" t="t" r="r" b="b"/>
              <a:pathLst>
                <a:path w="18413" h="22482" extrusionOk="0">
                  <a:moveTo>
                    <a:pt x="1" y="1"/>
                  </a:moveTo>
                  <a:lnTo>
                    <a:pt x="246" y="3277"/>
                  </a:lnTo>
                  <a:lnTo>
                    <a:pt x="1542" y="20762"/>
                  </a:lnTo>
                  <a:lnTo>
                    <a:pt x="1624" y="21854"/>
                  </a:lnTo>
                  <a:cubicBezTo>
                    <a:pt x="1652" y="22209"/>
                    <a:pt x="1952" y="22482"/>
                    <a:pt x="2307" y="22482"/>
                  </a:cubicBezTo>
                  <a:lnTo>
                    <a:pt x="16107" y="22482"/>
                  </a:lnTo>
                  <a:cubicBezTo>
                    <a:pt x="16461" y="22482"/>
                    <a:pt x="16762" y="22209"/>
                    <a:pt x="16775" y="21854"/>
                  </a:cubicBezTo>
                  <a:lnTo>
                    <a:pt x="16857" y="20762"/>
                  </a:lnTo>
                  <a:lnTo>
                    <a:pt x="18167" y="3277"/>
                  </a:lnTo>
                  <a:lnTo>
                    <a:pt x="18413" y="1"/>
                  </a:lnTo>
                  <a:close/>
                </a:path>
              </a:pathLst>
            </a:custGeom>
            <a:solidFill>
              <a:srgbClr val="8C9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2"/>
            <p:cNvSpPr/>
            <p:nvPr/>
          </p:nvSpPr>
          <p:spPr>
            <a:xfrm>
              <a:off x="3776982" y="3510752"/>
              <a:ext cx="613751" cy="667914"/>
            </a:xfrm>
            <a:custGeom>
              <a:avLst/>
              <a:gdLst/>
              <a:ahLst/>
              <a:cxnLst/>
              <a:rect l="l" t="t" r="r" b="b"/>
              <a:pathLst>
                <a:path w="18413" h="20762" extrusionOk="0">
                  <a:moveTo>
                    <a:pt x="1" y="1"/>
                  </a:moveTo>
                  <a:lnTo>
                    <a:pt x="246" y="3277"/>
                  </a:lnTo>
                  <a:lnTo>
                    <a:pt x="1542" y="20762"/>
                  </a:lnTo>
                  <a:lnTo>
                    <a:pt x="16857" y="20762"/>
                  </a:lnTo>
                  <a:lnTo>
                    <a:pt x="18167" y="3277"/>
                  </a:lnTo>
                  <a:lnTo>
                    <a:pt x="18413" y="1"/>
                  </a:lnTo>
                  <a:close/>
                </a:path>
              </a:pathLst>
            </a:custGeom>
            <a:solidFill>
              <a:srgbClr val="8C9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2"/>
            <p:cNvSpPr/>
            <p:nvPr/>
          </p:nvSpPr>
          <p:spPr>
            <a:xfrm>
              <a:off x="3776982" y="3510752"/>
              <a:ext cx="613751" cy="667914"/>
            </a:xfrm>
            <a:custGeom>
              <a:avLst/>
              <a:gdLst/>
              <a:ahLst/>
              <a:cxnLst/>
              <a:rect l="l" t="t" r="r" b="b"/>
              <a:pathLst>
                <a:path w="18413" h="20762" extrusionOk="0">
                  <a:moveTo>
                    <a:pt x="1" y="1"/>
                  </a:moveTo>
                  <a:lnTo>
                    <a:pt x="246" y="3277"/>
                  </a:lnTo>
                  <a:lnTo>
                    <a:pt x="1542" y="20762"/>
                  </a:lnTo>
                  <a:lnTo>
                    <a:pt x="16857" y="20762"/>
                  </a:lnTo>
                  <a:lnTo>
                    <a:pt x="18167" y="3277"/>
                  </a:lnTo>
                  <a:lnTo>
                    <a:pt x="184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2"/>
            <p:cNvSpPr/>
            <p:nvPr/>
          </p:nvSpPr>
          <p:spPr>
            <a:xfrm>
              <a:off x="3776982" y="3510752"/>
              <a:ext cx="613751" cy="105421"/>
            </a:xfrm>
            <a:custGeom>
              <a:avLst/>
              <a:gdLst/>
              <a:ahLst/>
              <a:cxnLst/>
              <a:rect l="l" t="t" r="r" b="b"/>
              <a:pathLst>
                <a:path w="18413" h="3277" extrusionOk="0">
                  <a:moveTo>
                    <a:pt x="1" y="1"/>
                  </a:moveTo>
                  <a:lnTo>
                    <a:pt x="246" y="3277"/>
                  </a:lnTo>
                  <a:lnTo>
                    <a:pt x="18167" y="3277"/>
                  </a:lnTo>
                  <a:lnTo>
                    <a:pt x="18413" y="1"/>
                  </a:lnTo>
                  <a:close/>
                </a:path>
              </a:pathLst>
            </a:custGeom>
            <a:solidFill>
              <a:srgbClr val="8C9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2"/>
            <p:cNvSpPr/>
            <p:nvPr/>
          </p:nvSpPr>
          <p:spPr>
            <a:xfrm>
              <a:off x="3762849" y="3498044"/>
              <a:ext cx="642017" cy="748660"/>
            </a:xfrm>
            <a:custGeom>
              <a:avLst/>
              <a:gdLst/>
              <a:ahLst/>
              <a:cxnLst/>
              <a:rect l="l" t="t" r="r" b="b"/>
              <a:pathLst>
                <a:path w="19261" h="23272" extrusionOk="0">
                  <a:moveTo>
                    <a:pt x="18414" y="792"/>
                  </a:moveTo>
                  <a:lnTo>
                    <a:pt x="16817" y="22221"/>
                  </a:lnTo>
                  <a:cubicBezTo>
                    <a:pt x="16804" y="22371"/>
                    <a:pt x="16680" y="22480"/>
                    <a:pt x="16531" y="22480"/>
                  </a:cubicBezTo>
                  <a:lnTo>
                    <a:pt x="2731" y="22480"/>
                  </a:lnTo>
                  <a:cubicBezTo>
                    <a:pt x="2581" y="22480"/>
                    <a:pt x="2458" y="22371"/>
                    <a:pt x="2445" y="22221"/>
                  </a:cubicBezTo>
                  <a:lnTo>
                    <a:pt x="847" y="792"/>
                  </a:lnTo>
                  <a:close/>
                  <a:moveTo>
                    <a:pt x="1" y="1"/>
                  </a:moveTo>
                  <a:lnTo>
                    <a:pt x="1666" y="22276"/>
                  </a:lnTo>
                  <a:cubicBezTo>
                    <a:pt x="1708" y="22835"/>
                    <a:pt x="2172" y="23272"/>
                    <a:pt x="2731" y="23272"/>
                  </a:cubicBezTo>
                  <a:lnTo>
                    <a:pt x="16531" y="23272"/>
                  </a:lnTo>
                  <a:cubicBezTo>
                    <a:pt x="17090" y="23272"/>
                    <a:pt x="17554" y="22835"/>
                    <a:pt x="17595" y="22276"/>
                  </a:cubicBezTo>
                  <a:lnTo>
                    <a:pt x="19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2"/>
            <p:cNvSpPr/>
            <p:nvPr/>
          </p:nvSpPr>
          <p:spPr>
            <a:xfrm>
              <a:off x="3722816" y="3454130"/>
              <a:ext cx="720249" cy="113335"/>
            </a:xfrm>
            <a:custGeom>
              <a:avLst/>
              <a:gdLst/>
              <a:ahLst/>
              <a:cxnLst/>
              <a:rect l="l" t="t" r="r" b="b"/>
              <a:pathLst>
                <a:path w="21608" h="3523" extrusionOk="0">
                  <a:moveTo>
                    <a:pt x="1762" y="1"/>
                  </a:moveTo>
                  <a:cubicBezTo>
                    <a:pt x="1284" y="1"/>
                    <a:pt x="834" y="192"/>
                    <a:pt x="519" y="519"/>
                  </a:cubicBezTo>
                  <a:cubicBezTo>
                    <a:pt x="343" y="683"/>
                    <a:pt x="219" y="887"/>
                    <a:pt x="124" y="1106"/>
                  </a:cubicBezTo>
                  <a:cubicBezTo>
                    <a:pt x="42" y="1311"/>
                    <a:pt x="1" y="1529"/>
                    <a:pt x="1" y="1761"/>
                  </a:cubicBezTo>
                  <a:cubicBezTo>
                    <a:pt x="1" y="2744"/>
                    <a:pt x="792" y="3522"/>
                    <a:pt x="1762" y="3522"/>
                  </a:cubicBezTo>
                  <a:lnTo>
                    <a:pt x="19847" y="3522"/>
                  </a:lnTo>
                  <a:cubicBezTo>
                    <a:pt x="20338" y="3522"/>
                    <a:pt x="20775" y="3331"/>
                    <a:pt x="21089" y="3003"/>
                  </a:cubicBezTo>
                  <a:cubicBezTo>
                    <a:pt x="21417" y="2689"/>
                    <a:pt x="21608" y="2252"/>
                    <a:pt x="21608" y="1761"/>
                  </a:cubicBezTo>
                  <a:cubicBezTo>
                    <a:pt x="21608" y="1529"/>
                    <a:pt x="21566" y="1311"/>
                    <a:pt x="21485" y="1106"/>
                  </a:cubicBezTo>
                  <a:cubicBezTo>
                    <a:pt x="21226" y="465"/>
                    <a:pt x="20598" y="1"/>
                    <a:pt x="19847" y="1"/>
                  </a:cubicBezTo>
                  <a:close/>
                </a:path>
              </a:pathLst>
            </a:custGeom>
            <a:solidFill>
              <a:srgbClr val="8C9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2"/>
            <p:cNvSpPr/>
            <p:nvPr/>
          </p:nvSpPr>
          <p:spPr>
            <a:xfrm>
              <a:off x="3726949" y="3454130"/>
              <a:ext cx="712016" cy="71578"/>
            </a:xfrm>
            <a:custGeom>
              <a:avLst/>
              <a:gdLst/>
              <a:ahLst/>
              <a:cxnLst/>
              <a:rect l="l" t="t" r="r" b="b"/>
              <a:pathLst>
                <a:path w="21361" h="2225" extrusionOk="0">
                  <a:moveTo>
                    <a:pt x="1638" y="1"/>
                  </a:moveTo>
                  <a:cubicBezTo>
                    <a:pt x="1160" y="1"/>
                    <a:pt x="710" y="192"/>
                    <a:pt x="395" y="519"/>
                  </a:cubicBezTo>
                  <a:cubicBezTo>
                    <a:pt x="219" y="683"/>
                    <a:pt x="95" y="887"/>
                    <a:pt x="0" y="1106"/>
                  </a:cubicBezTo>
                  <a:cubicBezTo>
                    <a:pt x="259" y="1761"/>
                    <a:pt x="887" y="2225"/>
                    <a:pt x="1638" y="2225"/>
                  </a:cubicBezTo>
                  <a:lnTo>
                    <a:pt x="19723" y="2225"/>
                  </a:lnTo>
                  <a:cubicBezTo>
                    <a:pt x="20214" y="2225"/>
                    <a:pt x="20651" y="2021"/>
                    <a:pt x="20965" y="1706"/>
                  </a:cubicBezTo>
                  <a:cubicBezTo>
                    <a:pt x="21142" y="1542"/>
                    <a:pt x="21279" y="1338"/>
                    <a:pt x="21361" y="1106"/>
                  </a:cubicBezTo>
                  <a:cubicBezTo>
                    <a:pt x="21102" y="465"/>
                    <a:pt x="20474" y="1"/>
                    <a:pt x="19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2"/>
            <p:cNvSpPr/>
            <p:nvPr/>
          </p:nvSpPr>
          <p:spPr>
            <a:xfrm>
              <a:off x="3950782" y="3883589"/>
              <a:ext cx="129697" cy="110697"/>
            </a:xfrm>
            <a:custGeom>
              <a:avLst/>
              <a:gdLst/>
              <a:ahLst/>
              <a:cxnLst/>
              <a:rect l="l" t="t" r="r" b="b"/>
              <a:pathLst>
                <a:path w="3891" h="3441" extrusionOk="0">
                  <a:moveTo>
                    <a:pt x="1887" y="0"/>
                  </a:moveTo>
                  <a:cubicBezTo>
                    <a:pt x="1853" y="0"/>
                    <a:pt x="1820" y="5"/>
                    <a:pt x="1788" y="14"/>
                  </a:cubicBezTo>
                  <a:lnTo>
                    <a:pt x="1038" y="246"/>
                  </a:lnTo>
                  <a:cubicBezTo>
                    <a:pt x="847" y="301"/>
                    <a:pt x="738" y="519"/>
                    <a:pt x="792" y="710"/>
                  </a:cubicBezTo>
                  <a:cubicBezTo>
                    <a:pt x="847" y="874"/>
                    <a:pt x="983" y="969"/>
                    <a:pt x="1133" y="969"/>
                  </a:cubicBezTo>
                  <a:lnTo>
                    <a:pt x="55" y="2880"/>
                  </a:lnTo>
                  <a:cubicBezTo>
                    <a:pt x="1" y="2989"/>
                    <a:pt x="1" y="3140"/>
                    <a:pt x="68" y="3249"/>
                  </a:cubicBezTo>
                  <a:cubicBezTo>
                    <a:pt x="137" y="3358"/>
                    <a:pt x="259" y="3440"/>
                    <a:pt x="383" y="3440"/>
                  </a:cubicBezTo>
                  <a:lnTo>
                    <a:pt x="3522" y="3440"/>
                  </a:lnTo>
                  <a:cubicBezTo>
                    <a:pt x="3726" y="3440"/>
                    <a:pt x="3890" y="3262"/>
                    <a:pt x="3890" y="3058"/>
                  </a:cubicBezTo>
                  <a:cubicBezTo>
                    <a:pt x="3890" y="2853"/>
                    <a:pt x="3726" y="2689"/>
                    <a:pt x="3522" y="2689"/>
                  </a:cubicBezTo>
                  <a:lnTo>
                    <a:pt x="1024" y="2689"/>
                  </a:lnTo>
                  <a:lnTo>
                    <a:pt x="1775" y="1365"/>
                  </a:lnTo>
                  <a:cubicBezTo>
                    <a:pt x="1843" y="1460"/>
                    <a:pt x="1952" y="1502"/>
                    <a:pt x="2061" y="1502"/>
                  </a:cubicBezTo>
                  <a:lnTo>
                    <a:pt x="2143" y="1502"/>
                  </a:lnTo>
                  <a:cubicBezTo>
                    <a:pt x="2348" y="1460"/>
                    <a:pt x="2471" y="1256"/>
                    <a:pt x="2430" y="1051"/>
                  </a:cubicBezTo>
                  <a:lnTo>
                    <a:pt x="2266" y="301"/>
                  </a:lnTo>
                  <a:cubicBezTo>
                    <a:pt x="2239" y="192"/>
                    <a:pt x="2170" y="110"/>
                    <a:pt x="2088" y="55"/>
                  </a:cubicBezTo>
                  <a:cubicBezTo>
                    <a:pt x="2025" y="19"/>
                    <a:pt x="1955" y="0"/>
                    <a:pt x="1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2"/>
            <p:cNvSpPr/>
            <p:nvPr/>
          </p:nvSpPr>
          <p:spPr>
            <a:xfrm>
              <a:off x="4096382" y="3890956"/>
              <a:ext cx="119230" cy="119994"/>
            </a:xfrm>
            <a:custGeom>
              <a:avLst/>
              <a:gdLst/>
              <a:ahLst/>
              <a:cxnLst/>
              <a:rect l="l" t="t" r="r" b="b"/>
              <a:pathLst>
                <a:path w="3577" h="3730" extrusionOk="0">
                  <a:moveTo>
                    <a:pt x="1784" y="1"/>
                  </a:moveTo>
                  <a:cubicBezTo>
                    <a:pt x="1725" y="1"/>
                    <a:pt x="1665" y="15"/>
                    <a:pt x="1611" y="45"/>
                  </a:cubicBezTo>
                  <a:cubicBezTo>
                    <a:pt x="1433" y="154"/>
                    <a:pt x="1365" y="385"/>
                    <a:pt x="1460" y="563"/>
                  </a:cubicBezTo>
                  <a:lnTo>
                    <a:pt x="2539" y="2460"/>
                  </a:lnTo>
                  <a:lnTo>
                    <a:pt x="1283" y="2460"/>
                  </a:lnTo>
                  <a:cubicBezTo>
                    <a:pt x="1338" y="2323"/>
                    <a:pt x="1324" y="2160"/>
                    <a:pt x="1215" y="2050"/>
                  </a:cubicBezTo>
                  <a:cubicBezTo>
                    <a:pt x="1141" y="1970"/>
                    <a:pt x="1037" y="1929"/>
                    <a:pt x="932" y="1929"/>
                  </a:cubicBezTo>
                  <a:cubicBezTo>
                    <a:pt x="842" y="1929"/>
                    <a:pt x="752" y="1960"/>
                    <a:pt x="683" y="2023"/>
                  </a:cubicBezTo>
                  <a:lnTo>
                    <a:pt x="109" y="2556"/>
                  </a:lnTo>
                  <a:cubicBezTo>
                    <a:pt x="41" y="2624"/>
                    <a:pt x="0" y="2733"/>
                    <a:pt x="0" y="2829"/>
                  </a:cubicBezTo>
                  <a:cubicBezTo>
                    <a:pt x="0" y="2938"/>
                    <a:pt x="41" y="3033"/>
                    <a:pt x="109" y="3102"/>
                  </a:cubicBezTo>
                  <a:lnTo>
                    <a:pt x="683" y="3634"/>
                  </a:lnTo>
                  <a:cubicBezTo>
                    <a:pt x="765" y="3702"/>
                    <a:pt x="847" y="3730"/>
                    <a:pt x="942" y="3730"/>
                  </a:cubicBezTo>
                  <a:cubicBezTo>
                    <a:pt x="1038" y="3730"/>
                    <a:pt x="1147" y="3688"/>
                    <a:pt x="1215" y="3606"/>
                  </a:cubicBezTo>
                  <a:cubicBezTo>
                    <a:pt x="1324" y="3497"/>
                    <a:pt x="1338" y="3333"/>
                    <a:pt x="1283" y="3211"/>
                  </a:cubicBezTo>
                  <a:lnTo>
                    <a:pt x="3180" y="3211"/>
                  </a:lnTo>
                  <a:cubicBezTo>
                    <a:pt x="3316" y="3211"/>
                    <a:pt x="3440" y="3129"/>
                    <a:pt x="3508" y="3020"/>
                  </a:cubicBezTo>
                  <a:cubicBezTo>
                    <a:pt x="3576" y="2911"/>
                    <a:pt x="3576" y="2760"/>
                    <a:pt x="3508" y="2651"/>
                  </a:cubicBezTo>
                  <a:lnTo>
                    <a:pt x="2115" y="194"/>
                  </a:lnTo>
                  <a:cubicBezTo>
                    <a:pt x="2050" y="72"/>
                    <a:pt x="1918" y="1"/>
                    <a:pt x="1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2"/>
            <p:cNvSpPr/>
            <p:nvPr/>
          </p:nvSpPr>
          <p:spPr>
            <a:xfrm>
              <a:off x="4019015" y="3760629"/>
              <a:ext cx="136530" cy="112434"/>
            </a:xfrm>
            <a:custGeom>
              <a:avLst/>
              <a:gdLst/>
              <a:ahLst/>
              <a:cxnLst/>
              <a:rect l="l" t="t" r="r" b="b"/>
              <a:pathLst>
                <a:path w="4096" h="3495" extrusionOk="0">
                  <a:moveTo>
                    <a:pt x="1925" y="1"/>
                  </a:moveTo>
                  <a:cubicBezTo>
                    <a:pt x="1788" y="1"/>
                    <a:pt x="1666" y="68"/>
                    <a:pt x="1597" y="192"/>
                  </a:cubicBezTo>
                  <a:lnTo>
                    <a:pt x="110" y="2826"/>
                  </a:lnTo>
                  <a:cubicBezTo>
                    <a:pt x="1" y="3017"/>
                    <a:pt x="69" y="3235"/>
                    <a:pt x="247" y="3344"/>
                  </a:cubicBezTo>
                  <a:cubicBezTo>
                    <a:pt x="301" y="3374"/>
                    <a:pt x="361" y="3388"/>
                    <a:pt x="420" y="3388"/>
                  </a:cubicBezTo>
                  <a:cubicBezTo>
                    <a:pt x="554" y="3388"/>
                    <a:pt x="685" y="3317"/>
                    <a:pt x="751" y="3195"/>
                  </a:cubicBezTo>
                  <a:lnTo>
                    <a:pt x="1925" y="1133"/>
                  </a:lnTo>
                  <a:lnTo>
                    <a:pt x="2676" y="2471"/>
                  </a:lnTo>
                  <a:cubicBezTo>
                    <a:pt x="2553" y="2498"/>
                    <a:pt x="2430" y="2580"/>
                    <a:pt x="2389" y="2716"/>
                  </a:cubicBezTo>
                  <a:cubicBezTo>
                    <a:pt x="2307" y="2907"/>
                    <a:pt x="2403" y="3126"/>
                    <a:pt x="2594" y="3195"/>
                  </a:cubicBezTo>
                  <a:lnTo>
                    <a:pt x="3317" y="3481"/>
                  </a:lnTo>
                  <a:cubicBezTo>
                    <a:pt x="3372" y="3495"/>
                    <a:pt x="3413" y="3495"/>
                    <a:pt x="3454" y="3495"/>
                  </a:cubicBezTo>
                  <a:cubicBezTo>
                    <a:pt x="3508" y="3495"/>
                    <a:pt x="3577" y="3495"/>
                    <a:pt x="3617" y="3468"/>
                  </a:cubicBezTo>
                  <a:cubicBezTo>
                    <a:pt x="3714" y="3413"/>
                    <a:pt x="3781" y="3331"/>
                    <a:pt x="3823" y="3235"/>
                  </a:cubicBezTo>
                  <a:lnTo>
                    <a:pt x="4041" y="2485"/>
                  </a:lnTo>
                  <a:cubicBezTo>
                    <a:pt x="4096" y="2294"/>
                    <a:pt x="3986" y="2075"/>
                    <a:pt x="3781" y="2021"/>
                  </a:cubicBezTo>
                  <a:cubicBezTo>
                    <a:pt x="3749" y="2013"/>
                    <a:pt x="3716" y="2009"/>
                    <a:pt x="3684" y="2009"/>
                  </a:cubicBezTo>
                  <a:cubicBezTo>
                    <a:pt x="3556" y="2009"/>
                    <a:pt x="3437" y="2072"/>
                    <a:pt x="3372" y="2170"/>
                  </a:cubicBezTo>
                  <a:lnTo>
                    <a:pt x="2252" y="192"/>
                  </a:lnTo>
                  <a:cubicBezTo>
                    <a:pt x="2185" y="68"/>
                    <a:pt x="2061" y="1"/>
                    <a:pt x="1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2"/>
            <p:cNvSpPr/>
            <p:nvPr/>
          </p:nvSpPr>
          <p:spPr>
            <a:xfrm>
              <a:off x="3709649" y="3441390"/>
              <a:ext cx="746615" cy="138781"/>
            </a:xfrm>
            <a:custGeom>
              <a:avLst/>
              <a:gdLst/>
              <a:ahLst/>
              <a:cxnLst/>
              <a:rect l="l" t="t" r="r" b="b"/>
              <a:pathLst>
                <a:path w="22399" h="4314" extrusionOk="0">
                  <a:moveTo>
                    <a:pt x="20242" y="792"/>
                  </a:moveTo>
                  <a:cubicBezTo>
                    <a:pt x="20815" y="792"/>
                    <a:pt x="21306" y="1134"/>
                    <a:pt x="21512" y="1652"/>
                  </a:cubicBezTo>
                  <a:cubicBezTo>
                    <a:pt x="21579" y="1816"/>
                    <a:pt x="21607" y="1980"/>
                    <a:pt x="21607" y="2157"/>
                  </a:cubicBezTo>
                  <a:cubicBezTo>
                    <a:pt x="21607" y="2526"/>
                    <a:pt x="21470" y="2867"/>
                    <a:pt x="21211" y="3127"/>
                  </a:cubicBezTo>
                  <a:cubicBezTo>
                    <a:pt x="20951" y="3385"/>
                    <a:pt x="20611" y="3522"/>
                    <a:pt x="20242" y="3522"/>
                  </a:cubicBezTo>
                  <a:lnTo>
                    <a:pt x="2157" y="3522"/>
                  </a:lnTo>
                  <a:cubicBezTo>
                    <a:pt x="1406" y="3522"/>
                    <a:pt x="792" y="2908"/>
                    <a:pt x="792" y="2157"/>
                  </a:cubicBezTo>
                  <a:cubicBezTo>
                    <a:pt x="792" y="1980"/>
                    <a:pt x="819" y="1816"/>
                    <a:pt x="887" y="1652"/>
                  </a:cubicBezTo>
                  <a:cubicBezTo>
                    <a:pt x="956" y="1474"/>
                    <a:pt x="1051" y="1325"/>
                    <a:pt x="1187" y="1188"/>
                  </a:cubicBezTo>
                  <a:cubicBezTo>
                    <a:pt x="1447" y="928"/>
                    <a:pt x="1788" y="792"/>
                    <a:pt x="2157" y="792"/>
                  </a:cubicBezTo>
                  <a:close/>
                  <a:moveTo>
                    <a:pt x="2157" y="0"/>
                  </a:moveTo>
                  <a:cubicBezTo>
                    <a:pt x="1584" y="0"/>
                    <a:pt x="1038" y="219"/>
                    <a:pt x="628" y="628"/>
                  </a:cubicBezTo>
                  <a:cubicBezTo>
                    <a:pt x="423" y="847"/>
                    <a:pt x="259" y="1092"/>
                    <a:pt x="150" y="1352"/>
                  </a:cubicBezTo>
                  <a:cubicBezTo>
                    <a:pt x="55" y="1611"/>
                    <a:pt x="0" y="1884"/>
                    <a:pt x="0" y="2157"/>
                  </a:cubicBezTo>
                  <a:cubicBezTo>
                    <a:pt x="0" y="3345"/>
                    <a:pt x="969" y="4313"/>
                    <a:pt x="2157" y="4313"/>
                  </a:cubicBezTo>
                  <a:lnTo>
                    <a:pt x="20242" y="4313"/>
                  </a:lnTo>
                  <a:cubicBezTo>
                    <a:pt x="20815" y="4313"/>
                    <a:pt x="21361" y="4095"/>
                    <a:pt x="21770" y="3686"/>
                  </a:cubicBezTo>
                  <a:cubicBezTo>
                    <a:pt x="22180" y="3276"/>
                    <a:pt x="22398" y="2730"/>
                    <a:pt x="22398" y="2157"/>
                  </a:cubicBezTo>
                  <a:cubicBezTo>
                    <a:pt x="22398" y="1884"/>
                    <a:pt x="22344" y="1611"/>
                    <a:pt x="22249" y="1365"/>
                  </a:cubicBezTo>
                  <a:cubicBezTo>
                    <a:pt x="21921" y="533"/>
                    <a:pt x="21129" y="0"/>
                    <a:pt x="20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2"/>
            <p:cNvSpPr/>
            <p:nvPr/>
          </p:nvSpPr>
          <p:spPr>
            <a:xfrm>
              <a:off x="3931215" y="3865573"/>
              <a:ext cx="167929" cy="146695"/>
            </a:xfrm>
            <a:custGeom>
              <a:avLst/>
              <a:gdLst/>
              <a:ahLst/>
              <a:cxnLst/>
              <a:rect l="l" t="t" r="r" b="b"/>
              <a:pathLst>
                <a:path w="5038" h="4560" extrusionOk="0">
                  <a:moveTo>
                    <a:pt x="2484" y="561"/>
                  </a:moveTo>
                  <a:cubicBezTo>
                    <a:pt x="2553" y="561"/>
                    <a:pt x="2608" y="574"/>
                    <a:pt x="2675" y="615"/>
                  </a:cubicBezTo>
                  <a:cubicBezTo>
                    <a:pt x="2757" y="670"/>
                    <a:pt x="2826" y="752"/>
                    <a:pt x="2853" y="861"/>
                  </a:cubicBezTo>
                  <a:lnTo>
                    <a:pt x="3017" y="1611"/>
                  </a:lnTo>
                  <a:cubicBezTo>
                    <a:pt x="3058" y="1816"/>
                    <a:pt x="2935" y="2020"/>
                    <a:pt x="2730" y="2062"/>
                  </a:cubicBezTo>
                  <a:lnTo>
                    <a:pt x="2648" y="2062"/>
                  </a:lnTo>
                  <a:cubicBezTo>
                    <a:pt x="2539" y="2062"/>
                    <a:pt x="2430" y="2020"/>
                    <a:pt x="2362" y="1925"/>
                  </a:cubicBezTo>
                  <a:lnTo>
                    <a:pt x="1611" y="3249"/>
                  </a:lnTo>
                  <a:lnTo>
                    <a:pt x="4109" y="3249"/>
                  </a:lnTo>
                  <a:cubicBezTo>
                    <a:pt x="4313" y="3249"/>
                    <a:pt x="4477" y="3413"/>
                    <a:pt x="4477" y="3618"/>
                  </a:cubicBezTo>
                  <a:cubicBezTo>
                    <a:pt x="4477" y="3822"/>
                    <a:pt x="4313" y="4000"/>
                    <a:pt x="4109" y="4000"/>
                  </a:cubicBezTo>
                  <a:lnTo>
                    <a:pt x="970" y="4000"/>
                  </a:lnTo>
                  <a:cubicBezTo>
                    <a:pt x="846" y="4000"/>
                    <a:pt x="724" y="3918"/>
                    <a:pt x="655" y="3809"/>
                  </a:cubicBezTo>
                  <a:cubicBezTo>
                    <a:pt x="588" y="3700"/>
                    <a:pt x="588" y="3549"/>
                    <a:pt x="642" y="3440"/>
                  </a:cubicBezTo>
                  <a:lnTo>
                    <a:pt x="1720" y="1529"/>
                  </a:lnTo>
                  <a:cubicBezTo>
                    <a:pt x="1570" y="1529"/>
                    <a:pt x="1434" y="1434"/>
                    <a:pt x="1379" y="1270"/>
                  </a:cubicBezTo>
                  <a:cubicBezTo>
                    <a:pt x="1325" y="1079"/>
                    <a:pt x="1434" y="861"/>
                    <a:pt x="1625" y="806"/>
                  </a:cubicBezTo>
                  <a:lnTo>
                    <a:pt x="2375" y="574"/>
                  </a:lnTo>
                  <a:cubicBezTo>
                    <a:pt x="2402" y="561"/>
                    <a:pt x="2444" y="561"/>
                    <a:pt x="2484" y="561"/>
                  </a:cubicBezTo>
                  <a:close/>
                  <a:moveTo>
                    <a:pt x="2484" y="0"/>
                  </a:moveTo>
                  <a:cubicBezTo>
                    <a:pt x="2389" y="0"/>
                    <a:pt x="2293" y="15"/>
                    <a:pt x="2211" y="42"/>
                  </a:cubicBezTo>
                  <a:lnTo>
                    <a:pt x="1461" y="273"/>
                  </a:lnTo>
                  <a:cubicBezTo>
                    <a:pt x="970" y="424"/>
                    <a:pt x="697" y="943"/>
                    <a:pt x="846" y="1434"/>
                  </a:cubicBezTo>
                  <a:cubicBezTo>
                    <a:pt x="874" y="1543"/>
                    <a:pt x="915" y="1625"/>
                    <a:pt x="983" y="1707"/>
                  </a:cubicBezTo>
                  <a:lnTo>
                    <a:pt x="164" y="3167"/>
                  </a:lnTo>
                  <a:cubicBezTo>
                    <a:pt x="0" y="3454"/>
                    <a:pt x="0" y="3809"/>
                    <a:pt x="164" y="4095"/>
                  </a:cubicBezTo>
                  <a:cubicBezTo>
                    <a:pt x="328" y="4382"/>
                    <a:pt x="642" y="4559"/>
                    <a:pt x="970" y="4559"/>
                  </a:cubicBezTo>
                  <a:lnTo>
                    <a:pt x="4109" y="4559"/>
                  </a:lnTo>
                  <a:cubicBezTo>
                    <a:pt x="4614" y="4559"/>
                    <a:pt x="5037" y="4137"/>
                    <a:pt x="5037" y="3618"/>
                  </a:cubicBezTo>
                  <a:cubicBezTo>
                    <a:pt x="5037" y="3099"/>
                    <a:pt x="4614" y="2690"/>
                    <a:pt x="4109" y="2690"/>
                  </a:cubicBezTo>
                  <a:lnTo>
                    <a:pt x="2580" y="2690"/>
                  </a:lnTo>
                  <a:lnTo>
                    <a:pt x="2608" y="2635"/>
                  </a:lnTo>
                  <a:lnTo>
                    <a:pt x="2648" y="2635"/>
                  </a:lnTo>
                  <a:cubicBezTo>
                    <a:pt x="2717" y="2635"/>
                    <a:pt x="2785" y="2621"/>
                    <a:pt x="2853" y="2608"/>
                  </a:cubicBezTo>
                  <a:cubicBezTo>
                    <a:pt x="3099" y="2553"/>
                    <a:pt x="3303" y="2403"/>
                    <a:pt x="3440" y="2198"/>
                  </a:cubicBezTo>
                  <a:cubicBezTo>
                    <a:pt x="3576" y="1993"/>
                    <a:pt x="3618" y="1734"/>
                    <a:pt x="3563" y="1489"/>
                  </a:cubicBezTo>
                  <a:lnTo>
                    <a:pt x="3399" y="737"/>
                  </a:lnTo>
                  <a:cubicBezTo>
                    <a:pt x="3345" y="479"/>
                    <a:pt x="3181" y="260"/>
                    <a:pt x="2948" y="124"/>
                  </a:cubicBezTo>
                  <a:cubicBezTo>
                    <a:pt x="2812" y="42"/>
                    <a:pt x="2648" y="0"/>
                    <a:pt x="2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2"/>
            <p:cNvSpPr/>
            <p:nvPr/>
          </p:nvSpPr>
          <p:spPr>
            <a:xfrm>
              <a:off x="4077282" y="3873037"/>
              <a:ext cx="157863" cy="155896"/>
            </a:xfrm>
            <a:custGeom>
              <a:avLst/>
              <a:gdLst/>
              <a:ahLst/>
              <a:cxnLst/>
              <a:rect l="l" t="t" r="r" b="b"/>
              <a:pathLst>
                <a:path w="4736" h="4846" extrusionOk="0">
                  <a:moveTo>
                    <a:pt x="2361" y="560"/>
                  </a:moveTo>
                  <a:cubicBezTo>
                    <a:pt x="2497" y="560"/>
                    <a:pt x="2621" y="629"/>
                    <a:pt x="2688" y="751"/>
                  </a:cubicBezTo>
                  <a:lnTo>
                    <a:pt x="4081" y="3208"/>
                  </a:lnTo>
                  <a:cubicBezTo>
                    <a:pt x="4149" y="3317"/>
                    <a:pt x="4149" y="3468"/>
                    <a:pt x="4081" y="3577"/>
                  </a:cubicBezTo>
                  <a:cubicBezTo>
                    <a:pt x="4013" y="3686"/>
                    <a:pt x="3889" y="3768"/>
                    <a:pt x="3753" y="3768"/>
                  </a:cubicBezTo>
                  <a:lnTo>
                    <a:pt x="1856" y="3768"/>
                  </a:lnTo>
                  <a:cubicBezTo>
                    <a:pt x="1911" y="3890"/>
                    <a:pt x="1897" y="4054"/>
                    <a:pt x="1788" y="4163"/>
                  </a:cubicBezTo>
                  <a:cubicBezTo>
                    <a:pt x="1720" y="4245"/>
                    <a:pt x="1611" y="4287"/>
                    <a:pt x="1515" y="4287"/>
                  </a:cubicBezTo>
                  <a:cubicBezTo>
                    <a:pt x="1420" y="4287"/>
                    <a:pt x="1338" y="4259"/>
                    <a:pt x="1256" y="4191"/>
                  </a:cubicBezTo>
                  <a:lnTo>
                    <a:pt x="682" y="3659"/>
                  </a:lnTo>
                  <a:cubicBezTo>
                    <a:pt x="614" y="3590"/>
                    <a:pt x="573" y="3495"/>
                    <a:pt x="573" y="3386"/>
                  </a:cubicBezTo>
                  <a:cubicBezTo>
                    <a:pt x="573" y="3290"/>
                    <a:pt x="614" y="3181"/>
                    <a:pt x="682" y="3113"/>
                  </a:cubicBezTo>
                  <a:lnTo>
                    <a:pt x="1256" y="2580"/>
                  </a:lnTo>
                  <a:cubicBezTo>
                    <a:pt x="1338" y="2525"/>
                    <a:pt x="1420" y="2485"/>
                    <a:pt x="1515" y="2485"/>
                  </a:cubicBezTo>
                  <a:cubicBezTo>
                    <a:pt x="1611" y="2485"/>
                    <a:pt x="1720" y="2525"/>
                    <a:pt x="1788" y="2607"/>
                  </a:cubicBezTo>
                  <a:cubicBezTo>
                    <a:pt x="1897" y="2717"/>
                    <a:pt x="1911" y="2880"/>
                    <a:pt x="1856" y="3017"/>
                  </a:cubicBezTo>
                  <a:lnTo>
                    <a:pt x="3112" y="3017"/>
                  </a:lnTo>
                  <a:lnTo>
                    <a:pt x="2033" y="1120"/>
                  </a:lnTo>
                  <a:cubicBezTo>
                    <a:pt x="1938" y="942"/>
                    <a:pt x="2006" y="711"/>
                    <a:pt x="2184" y="602"/>
                  </a:cubicBezTo>
                  <a:cubicBezTo>
                    <a:pt x="2238" y="574"/>
                    <a:pt x="2306" y="560"/>
                    <a:pt x="2361" y="560"/>
                  </a:cubicBezTo>
                  <a:close/>
                  <a:moveTo>
                    <a:pt x="2361" y="1"/>
                  </a:moveTo>
                  <a:cubicBezTo>
                    <a:pt x="2211" y="1"/>
                    <a:pt x="2047" y="41"/>
                    <a:pt x="1911" y="110"/>
                  </a:cubicBezTo>
                  <a:cubicBezTo>
                    <a:pt x="1460" y="369"/>
                    <a:pt x="1296" y="942"/>
                    <a:pt x="1556" y="1393"/>
                  </a:cubicBezTo>
                  <a:lnTo>
                    <a:pt x="1897" y="2007"/>
                  </a:lnTo>
                  <a:cubicBezTo>
                    <a:pt x="1774" y="1952"/>
                    <a:pt x="1651" y="1925"/>
                    <a:pt x="1515" y="1925"/>
                  </a:cubicBezTo>
                  <a:cubicBezTo>
                    <a:pt x="1283" y="1925"/>
                    <a:pt x="1050" y="2021"/>
                    <a:pt x="874" y="2171"/>
                  </a:cubicBezTo>
                  <a:lnTo>
                    <a:pt x="300" y="2703"/>
                  </a:lnTo>
                  <a:cubicBezTo>
                    <a:pt x="109" y="2880"/>
                    <a:pt x="0" y="3126"/>
                    <a:pt x="0" y="3386"/>
                  </a:cubicBezTo>
                  <a:cubicBezTo>
                    <a:pt x="0" y="3645"/>
                    <a:pt x="109" y="3905"/>
                    <a:pt x="300" y="4082"/>
                  </a:cubicBezTo>
                  <a:lnTo>
                    <a:pt x="874" y="4600"/>
                  </a:lnTo>
                  <a:cubicBezTo>
                    <a:pt x="1050" y="4764"/>
                    <a:pt x="1283" y="4846"/>
                    <a:pt x="1515" y="4846"/>
                  </a:cubicBezTo>
                  <a:cubicBezTo>
                    <a:pt x="1774" y="4846"/>
                    <a:pt x="2020" y="4737"/>
                    <a:pt x="2197" y="4546"/>
                  </a:cubicBezTo>
                  <a:cubicBezTo>
                    <a:pt x="2266" y="4478"/>
                    <a:pt x="2320" y="4409"/>
                    <a:pt x="2348" y="4327"/>
                  </a:cubicBezTo>
                  <a:lnTo>
                    <a:pt x="3753" y="4327"/>
                  </a:lnTo>
                  <a:cubicBezTo>
                    <a:pt x="4081" y="4327"/>
                    <a:pt x="4395" y="4150"/>
                    <a:pt x="4559" y="3863"/>
                  </a:cubicBezTo>
                  <a:cubicBezTo>
                    <a:pt x="4723" y="3577"/>
                    <a:pt x="4736" y="3222"/>
                    <a:pt x="4572" y="2935"/>
                  </a:cubicBezTo>
                  <a:lnTo>
                    <a:pt x="3180" y="478"/>
                  </a:lnTo>
                  <a:cubicBezTo>
                    <a:pt x="3016" y="178"/>
                    <a:pt x="2703" y="1"/>
                    <a:pt x="2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2"/>
            <p:cNvSpPr/>
            <p:nvPr/>
          </p:nvSpPr>
          <p:spPr>
            <a:xfrm>
              <a:off x="3997615" y="3742613"/>
              <a:ext cx="176129" cy="148915"/>
            </a:xfrm>
            <a:custGeom>
              <a:avLst/>
              <a:gdLst/>
              <a:ahLst/>
              <a:cxnLst/>
              <a:rect l="l" t="t" r="r" b="b"/>
              <a:pathLst>
                <a:path w="5284" h="4629" extrusionOk="0">
                  <a:moveTo>
                    <a:pt x="2567" y="561"/>
                  </a:moveTo>
                  <a:cubicBezTo>
                    <a:pt x="2703" y="561"/>
                    <a:pt x="2827" y="628"/>
                    <a:pt x="2894" y="752"/>
                  </a:cubicBezTo>
                  <a:lnTo>
                    <a:pt x="4014" y="2730"/>
                  </a:lnTo>
                  <a:cubicBezTo>
                    <a:pt x="4083" y="2635"/>
                    <a:pt x="4192" y="2567"/>
                    <a:pt x="4328" y="2567"/>
                  </a:cubicBezTo>
                  <a:cubicBezTo>
                    <a:pt x="4356" y="2567"/>
                    <a:pt x="4396" y="2567"/>
                    <a:pt x="4423" y="2581"/>
                  </a:cubicBezTo>
                  <a:cubicBezTo>
                    <a:pt x="4628" y="2635"/>
                    <a:pt x="4738" y="2854"/>
                    <a:pt x="4683" y="3045"/>
                  </a:cubicBezTo>
                  <a:lnTo>
                    <a:pt x="4465" y="3795"/>
                  </a:lnTo>
                  <a:cubicBezTo>
                    <a:pt x="4423" y="3891"/>
                    <a:pt x="4356" y="3973"/>
                    <a:pt x="4259" y="4028"/>
                  </a:cubicBezTo>
                  <a:cubicBezTo>
                    <a:pt x="4219" y="4055"/>
                    <a:pt x="4150" y="4055"/>
                    <a:pt x="4096" y="4055"/>
                  </a:cubicBezTo>
                  <a:cubicBezTo>
                    <a:pt x="4055" y="4055"/>
                    <a:pt x="4014" y="4055"/>
                    <a:pt x="3959" y="4041"/>
                  </a:cubicBezTo>
                  <a:lnTo>
                    <a:pt x="3236" y="3755"/>
                  </a:lnTo>
                  <a:cubicBezTo>
                    <a:pt x="3045" y="3686"/>
                    <a:pt x="2949" y="3467"/>
                    <a:pt x="3031" y="3276"/>
                  </a:cubicBezTo>
                  <a:cubicBezTo>
                    <a:pt x="3072" y="3140"/>
                    <a:pt x="3195" y="3058"/>
                    <a:pt x="3318" y="3031"/>
                  </a:cubicBezTo>
                  <a:lnTo>
                    <a:pt x="2567" y="1693"/>
                  </a:lnTo>
                  <a:lnTo>
                    <a:pt x="1393" y="3755"/>
                  </a:lnTo>
                  <a:cubicBezTo>
                    <a:pt x="1325" y="3877"/>
                    <a:pt x="1202" y="3946"/>
                    <a:pt x="1066" y="3946"/>
                  </a:cubicBezTo>
                  <a:cubicBezTo>
                    <a:pt x="1011" y="3946"/>
                    <a:pt x="943" y="3932"/>
                    <a:pt x="889" y="3904"/>
                  </a:cubicBezTo>
                  <a:cubicBezTo>
                    <a:pt x="711" y="3795"/>
                    <a:pt x="643" y="3577"/>
                    <a:pt x="752" y="3386"/>
                  </a:cubicBezTo>
                  <a:lnTo>
                    <a:pt x="2239" y="752"/>
                  </a:lnTo>
                  <a:cubicBezTo>
                    <a:pt x="2308" y="628"/>
                    <a:pt x="2430" y="561"/>
                    <a:pt x="2567" y="561"/>
                  </a:cubicBezTo>
                  <a:close/>
                  <a:moveTo>
                    <a:pt x="2567" y="1"/>
                  </a:moveTo>
                  <a:cubicBezTo>
                    <a:pt x="2226" y="1"/>
                    <a:pt x="1912" y="179"/>
                    <a:pt x="1748" y="479"/>
                  </a:cubicBezTo>
                  <a:lnTo>
                    <a:pt x="261" y="3113"/>
                  </a:lnTo>
                  <a:cubicBezTo>
                    <a:pt x="1" y="3564"/>
                    <a:pt x="165" y="4137"/>
                    <a:pt x="616" y="4396"/>
                  </a:cubicBezTo>
                  <a:cubicBezTo>
                    <a:pt x="752" y="4464"/>
                    <a:pt x="916" y="4505"/>
                    <a:pt x="1066" y="4505"/>
                  </a:cubicBezTo>
                  <a:cubicBezTo>
                    <a:pt x="1407" y="4505"/>
                    <a:pt x="1721" y="4328"/>
                    <a:pt x="1884" y="4028"/>
                  </a:cubicBezTo>
                  <a:lnTo>
                    <a:pt x="2567" y="2840"/>
                  </a:lnTo>
                  <a:lnTo>
                    <a:pt x="2594" y="2894"/>
                  </a:lnTo>
                  <a:cubicBezTo>
                    <a:pt x="2554" y="2949"/>
                    <a:pt x="2527" y="3003"/>
                    <a:pt x="2499" y="3072"/>
                  </a:cubicBezTo>
                  <a:cubicBezTo>
                    <a:pt x="2321" y="3549"/>
                    <a:pt x="2554" y="4095"/>
                    <a:pt x="3031" y="4273"/>
                  </a:cubicBezTo>
                  <a:lnTo>
                    <a:pt x="3755" y="4559"/>
                  </a:lnTo>
                  <a:cubicBezTo>
                    <a:pt x="3864" y="4601"/>
                    <a:pt x="3986" y="4628"/>
                    <a:pt x="4096" y="4628"/>
                  </a:cubicBezTo>
                  <a:cubicBezTo>
                    <a:pt x="4246" y="4628"/>
                    <a:pt x="4383" y="4587"/>
                    <a:pt x="4505" y="4532"/>
                  </a:cubicBezTo>
                  <a:cubicBezTo>
                    <a:pt x="4751" y="4410"/>
                    <a:pt x="4929" y="4205"/>
                    <a:pt x="4996" y="3959"/>
                  </a:cubicBezTo>
                  <a:lnTo>
                    <a:pt x="5215" y="3209"/>
                  </a:lnTo>
                  <a:cubicBezTo>
                    <a:pt x="5284" y="2963"/>
                    <a:pt x="5256" y="2717"/>
                    <a:pt x="5147" y="2499"/>
                  </a:cubicBezTo>
                  <a:cubicBezTo>
                    <a:pt x="5024" y="2281"/>
                    <a:pt x="4820" y="2117"/>
                    <a:pt x="4587" y="2048"/>
                  </a:cubicBezTo>
                  <a:cubicBezTo>
                    <a:pt x="4492" y="2021"/>
                    <a:pt x="4410" y="2008"/>
                    <a:pt x="4328" y="2008"/>
                  </a:cubicBezTo>
                  <a:lnTo>
                    <a:pt x="4246" y="2008"/>
                  </a:lnTo>
                  <a:lnTo>
                    <a:pt x="3373" y="479"/>
                  </a:lnTo>
                  <a:cubicBezTo>
                    <a:pt x="3209" y="179"/>
                    <a:pt x="2894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2"/>
            <p:cNvSpPr/>
            <p:nvPr/>
          </p:nvSpPr>
          <p:spPr>
            <a:xfrm>
              <a:off x="4134582" y="3298677"/>
              <a:ext cx="864478" cy="1018727"/>
            </a:xfrm>
            <a:custGeom>
              <a:avLst/>
              <a:gdLst/>
              <a:ahLst/>
              <a:cxnLst/>
              <a:rect l="l" t="t" r="r" b="b"/>
              <a:pathLst>
                <a:path w="25935" h="31667" extrusionOk="0">
                  <a:moveTo>
                    <a:pt x="1" y="1"/>
                  </a:moveTo>
                  <a:lnTo>
                    <a:pt x="342" y="4600"/>
                  </a:lnTo>
                  <a:lnTo>
                    <a:pt x="2185" y="29223"/>
                  </a:lnTo>
                  <a:lnTo>
                    <a:pt x="2294" y="30779"/>
                  </a:lnTo>
                  <a:cubicBezTo>
                    <a:pt x="2334" y="31271"/>
                    <a:pt x="2744" y="31667"/>
                    <a:pt x="3249" y="31667"/>
                  </a:cubicBezTo>
                  <a:lnTo>
                    <a:pt x="22672" y="31667"/>
                  </a:lnTo>
                  <a:cubicBezTo>
                    <a:pt x="23177" y="31667"/>
                    <a:pt x="23600" y="31271"/>
                    <a:pt x="23627" y="30779"/>
                  </a:cubicBezTo>
                  <a:lnTo>
                    <a:pt x="23750" y="29223"/>
                  </a:lnTo>
                  <a:lnTo>
                    <a:pt x="25593" y="4600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2"/>
            <p:cNvSpPr/>
            <p:nvPr/>
          </p:nvSpPr>
          <p:spPr>
            <a:xfrm>
              <a:off x="4134582" y="3298677"/>
              <a:ext cx="864478" cy="940136"/>
            </a:xfrm>
            <a:custGeom>
              <a:avLst/>
              <a:gdLst/>
              <a:ahLst/>
              <a:cxnLst/>
              <a:rect l="l" t="t" r="r" b="b"/>
              <a:pathLst>
                <a:path w="25935" h="29224" extrusionOk="0">
                  <a:moveTo>
                    <a:pt x="1" y="1"/>
                  </a:moveTo>
                  <a:lnTo>
                    <a:pt x="342" y="4600"/>
                  </a:lnTo>
                  <a:lnTo>
                    <a:pt x="2185" y="29223"/>
                  </a:lnTo>
                  <a:lnTo>
                    <a:pt x="23750" y="29223"/>
                  </a:lnTo>
                  <a:lnTo>
                    <a:pt x="25593" y="4600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2"/>
            <p:cNvSpPr/>
            <p:nvPr/>
          </p:nvSpPr>
          <p:spPr>
            <a:xfrm>
              <a:off x="4134582" y="3298677"/>
              <a:ext cx="864478" cy="148014"/>
            </a:xfrm>
            <a:custGeom>
              <a:avLst/>
              <a:gdLst/>
              <a:ahLst/>
              <a:cxnLst/>
              <a:rect l="l" t="t" r="r" b="b"/>
              <a:pathLst>
                <a:path w="25935" h="4601" extrusionOk="0">
                  <a:moveTo>
                    <a:pt x="1" y="1"/>
                  </a:moveTo>
                  <a:lnTo>
                    <a:pt x="342" y="4600"/>
                  </a:lnTo>
                  <a:lnTo>
                    <a:pt x="25593" y="4600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2"/>
            <p:cNvSpPr/>
            <p:nvPr/>
          </p:nvSpPr>
          <p:spPr>
            <a:xfrm>
              <a:off x="4120048" y="3285937"/>
              <a:ext cx="893078" cy="1044206"/>
            </a:xfrm>
            <a:custGeom>
              <a:avLst/>
              <a:gdLst/>
              <a:ahLst/>
              <a:cxnLst/>
              <a:rect l="l" t="t" r="r" b="b"/>
              <a:pathLst>
                <a:path w="26793" h="32459" extrusionOk="0">
                  <a:moveTo>
                    <a:pt x="25947" y="792"/>
                  </a:moveTo>
                  <a:lnTo>
                    <a:pt x="23681" y="31148"/>
                  </a:lnTo>
                  <a:cubicBezTo>
                    <a:pt x="23654" y="31435"/>
                    <a:pt x="23408" y="31667"/>
                    <a:pt x="23108" y="31667"/>
                  </a:cubicBezTo>
                  <a:lnTo>
                    <a:pt x="3685" y="31667"/>
                  </a:lnTo>
                  <a:cubicBezTo>
                    <a:pt x="3398" y="31667"/>
                    <a:pt x="3152" y="31435"/>
                    <a:pt x="3125" y="31148"/>
                  </a:cubicBezTo>
                  <a:lnTo>
                    <a:pt x="859" y="792"/>
                  </a:lnTo>
                  <a:close/>
                  <a:moveTo>
                    <a:pt x="0" y="1"/>
                  </a:moveTo>
                  <a:lnTo>
                    <a:pt x="2334" y="31202"/>
                  </a:lnTo>
                  <a:cubicBezTo>
                    <a:pt x="2388" y="31899"/>
                    <a:pt x="2989" y="32458"/>
                    <a:pt x="3685" y="32458"/>
                  </a:cubicBezTo>
                  <a:lnTo>
                    <a:pt x="23108" y="32458"/>
                  </a:lnTo>
                  <a:cubicBezTo>
                    <a:pt x="23817" y="32458"/>
                    <a:pt x="24405" y="31899"/>
                    <a:pt x="24459" y="31202"/>
                  </a:cubicBezTo>
                  <a:lnTo>
                    <a:pt x="26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2"/>
            <p:cNvSpPr/>
            <p:nvPr/>
          </p:nvSpPr>
          <p:spPr>
            <a:xfrm>
              <a:off x="4058148" y="3218763"/>
              <a:ext cx="1014608" cy="159885"/>
            </a:xfrm>
            <a:custGeom>
              <a:avLst/>
              <a:gdLst/>
              <a:ahLst/>
              <a:cxnLst/>
              <a:rect l="l" t="t" r="r" b="b"/>
              <a:pathLst>
                <a:path w="30439" h="4970" extrusionOk="0">
                  <a:moveTo>
                    <a:pt x="2485" y="1"/>
                  </a:moveTo>
                  <a:cubicBezTo>
                    <a:pt x="1802" y="1"/>
                    <a:pt x="1188" y="274"/>
                    <a:pt x="738" y="724"/>
                  </a:cubicBezTo>
                  <a:cubicBezTo>
                    <a:pt x="478" y="983"/>
                    <a:pt x="274" y="1311"/>
                    <a:pt x="150" y="1666"/>
                  </a:cubicBezTo>
                  <a:cubicBezTo>
                    <a:pt x="55" y="1925"/>
                    <a:pt x="1" y="2198"/>
                    <a:pt x="1" y="2485"/>
                  </a:cubicBezTo>
                  <a:cubicBezTo>
                    <a:pt x="1" y="3850"/>
                    <a:pt x="1120" y="4969"/>
                    <a:pt x="2485" y="4969"/>
                  </a:cubicBezTo>
                  <a:lnTo>
                    <a:pt x="27954" y="4969"/>
                  </a:lnTo>
                  <a:cubicBezTo>
                    <a:pt x="28650" y="4969"/>
                    <a:pt x="29265" y="4682"/>
                    <a:pt x="29715" y="4232"/>
                  </a:cubicBezTo>
                  <a:cubicBezTo>
                    <a:pt x="30166" y="3781"/>
                    <a:pt x="30438" y="3167"/>
                    <a:pt x="30438" y="2485"/>
                  </a:cubicBezTo>
                  <a:cubicBezTo>
                    <a:pt x="30438" y="2198"/>
                    <a:pt x="30397" y="1925"/>
                    <a:pt x="30302" y="1666"/>
                  </a:cubicBezTo>
                  <a:cubicBezTo>
                    <a:pt x="29960" y="696"/>
                    <a:pt x="29046" y="1"/>
                    <a:pt x="279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2"/>
            <p:cNvSpPr/>
            <p:nvPr/>
          </p:nvSpPr>
          <p:spPr>
            <a:xfrm>
              <a:off x="4063148" y="3218763"/>
              <a:ext cx="1005042" cy="107190"/>
            </a:xfrm>
            <a:custGeom>
              <a:avLst/>
              <a:gdLst/>
              <a:ahLst/>
              <a:cxnLst/>
              <a:rect l="l" t="t" r="r" b="b"/>
              <a:pathLst>
                <a:path w="30152" h="3332" extrusionOk="0">
                  <a:moveTo>
                    <a:pt x="2335" y="1"/>
                  </a:moveTo>
                  <a:cubicBezTo>
                    <a:pt x="1652" y="1"/>
                    <a:pt x="1038" y="274"/>
                    <a:pt x="588" y="724"/>
                  </a:cubicBezTo>
                  <a:cubicBezTo>
                    <a:pt x="328" y="983"/>
                    <a:pt x="124" y="1311"/>
                    <a:pt x="0" y="1666"/>
                  </a:cubicBezTo>
                  <a:cubicBezTo>
                    <a:pt x="328" y="2634"/>
                    <a:pt x="1256" y="3331"/>
                    <a:pt x="2335" y="3331"/>
                  </a:cubicBezTo>
                  <a:lnTo>
                    <a:pt x="27804" y="3331"/>
                  </a:lnTo>
                  <a:cubicBezTo>
                    <a:pt x="28500" y="3331"/>
                    <a:pt x="29115" y="3058"/>
                    <a:pt x="29565" y="2607"/>
                  </a:cubicBezTo>
                  <a:cubicBezTo>
                    <a:pt x="29824" y="2348"/>
                    <a:pt x="30029" y="2021"/>
                    <a:pt x="30152" y="1666"/>
                  </a:cubicBezTo>
                  <a:cubicBezTo>
                    <a:pt x="29810" y="696"/>
                    <a:pt x="28896" y="1"/>
                    <a:pt x="27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2"/>
            <p:cNvSpPr/>
            <p:nvPr/>
          </p:nvSpPr>
          <p:spPr>
            <a:xfrm>
              <a:off x="4379815" y="3819632"/>
              <a:ext cx="181995" cy="155317"/>
            </a:xfrm>
            <a:custGeom>
              <a:avLst/>
              <a:gdLst/>
              <a:ahLst/>
              <a:cxnLst/>
              <a:rect l="l" t="t" r="r" b="b"/>
              <a:pathLst>
                <a:path w="5460" h="4828" extrusionOk="0">
                  <a:moveTo>
                    <a:pt x="2662" y="0"/>
                  </a:moveTo>
                  <a:cubicBezTo>
                    <a:pt x="2611" y="0"/>
                    <a:pt x="2561" y="8"/>
                    <a:pt x="2512" y="23"/>
                  </a:cubicBezTo>
                  <a:lnTo>
                    <a:pt x="1461" y="351"/>
                  </a:lnTo>
                  <a:cubicBezTo>
                    <a:pt x="1188" y="433"/>
                    <a:pt x="1024" y="733"/>
                    <a:pt x="1119" y="1006"/>
                  </a:cubicBezTo>
                  <a:cubicBezTo>
                    <a:pt x="1188" y="1224"/>
                    <a:pt x="1379" y="1361"/>
                    <a:pt x="1598" y="1374"/>
                  </a:cubicBezTo>
                  <a:lnTo>
                    <a:pt x="82" y="4049"/>
                  </a:lnTo>
                  <a:cubicBezTo>
                    <a:pt x="0" y="4200"/>
                    <a:pt x="0" y="4404"/>
                    <a:pt x="96" y="4568"/>
                  </a:cubicBezTo>
                  <a:cubicBezTo>
                    <a:pt x="178" y="4731"/>
                    <a:pt x="355" y="4828"/>
                    <a:pt x="546" y="4828"/>
                  </a:cubicBezTo>
                  <a:lnTo>
                    <a:pt x="4941" y="4828"/>
                  </a:lnTo>
                  <a:cubicBezTo>
                    <a:pt x="5228" y="4828"/>
                    <a:pt x="5460" y="4595"/>
                    <a:pt x="5460" y="4295"/>
                  </a:cubicBezTo>
                  <a:cubicBezTo>
                    <a:pt x="5460" y="4009"/>
                    <a:pt x="5228" y="3776"/>
                    <a:pt x="4941" y="3776"/>
                  </a:cubicBezTo>
                  <a:lnTo>
                    <a:pt x="1447" y="3776"/>
                  </a:lnTo>
                  <a:lnTo>
                    <a:pt x="2484" y="1920"/>
                  </a:lnTo>
                  <a:cubicBezTo>
                    <a:pt x="2594" y="2043"/>
                    <a:pt x="2730" y="2125"/>
                    <a:pt x="2894" y="2125"/>
                  </a:cubicBezTo>
                  <a:cubicBezTo>
                    <a:pt x="2935" y="2125"/>
                    <a:pt x="2976" y="2111"/>
                    <a:pt x="3003" y="2111"/>
                  </a:cubicBezTo>
                  <a:cubicBezTo>
                    <a:pt x="3290" y="2043"/>
                    <a:pt x="3467" y="1770"/>
                    <a:pt x="3413" y="1483"/>
                  </a:cubicBezTo>
                  <a:lnTo>
                    <a:pt x="3181" y="418"/>
                  </a:lnTo>
                  <a:cubicBezTo>
                    <a:pt x="3140" y="269"/>
                    <a:pt x="3058" y="145"/>
                    <a:pt x="2921" y="78"/>
                  </a:cubicBezTo>
                  <a:cubicBezTo>
                    <a:pt x="2843" y="25"/>
                    <a:pt x="2753" y="0"/>
                    <a:pt x="2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2"/>
            <p:cNvSpPr/>
            <p:nvPr/>
          </p:nvSpPr>
          <p:spPr>
            <a:xfrm>
              <a:off x="4584114" y="3830088"/>
              <a:ext cx="167462" cy="168571"/>
            </a:xfrm>
            <a:custGeom>
              <a:avLst/>
              <a:gdLst/>
              <a:ahLst/>
              <a:cxnLst/>
              <a:rect l="l" t="t" r="r" b="b"/>
              <a:pathLst>
                <a:path w="5024" h="5240" extrusionOk="0">
                  <a:moveTo>
                    <a:pt x="2526" y="1"/>
                  </a:moveTo>
                  <a:cubicBezTo>
                    <a:pt x="2438" y="1"/>
                    <a:pt x="2349" y="22"/>
                    <a:pt x="2266" y="66"/>
                  </a:cubicBezTo>
                  <a:cubicBezTo>
                    <a:pt x="2020" y="217"/>
                    <a:pt x="1924" y="530"/>
                    <a:pt x="2075" y="790"/>
                  </a:cubicBezTo>
                  <a:lnTo>
                    <a:pt x="3576" y="3451"/>
                  </a:lnTo>
                  <a:lnTo>
                    <a:pt x="1802" y="3451"/>
                  </a:lnTo>
                  <a:cubicBezTo>
                    <a:pt x="1897" y="3260"/>
                    <a:pt x="1857" y="3042"/>
                    <a:pt x="1720" y="2878"/>
                  </a:cubicBezTo>
                  <a:cubicBezTo>
                    <a:pt x="1612" y="2770"/>
                    <a:pt x="1470" y="2715"/>
                    <a:pt x="1328" y="2715"/>
                  </a:cubicBezTo>
                  <a:cubicBezTo>
                    <a:pt x="1200" y="2715"/>
                    <a:pt x="1072" y="2760"/>
                    <a:pt x="969" y="2850"/>
                  </a:cubicBezTo>
                  <a:lnTo>
                    <a:pt x="164" y="3588"/>
                  </a:lnTo>
                  <a:cubicBezTo>
                    <a:pt x="55" y="3684"/>
                    <a:pt x="0" y="3833"/>
                    <a:pt x="0" y="3970"/>
                  </a:cubicBezTo>
                  <a:cubicBezTo>
                    <a:pt x="0" y="4120"/>
                    <a:pt x="55" y="4270"/>
                    <a:pt x="164" y="4366"/>
                  </a:cubicBezTo>
                  <a:lnTo>
                    <a:pt x="969" y="5103"/>
                  </a:lnTo>
                  <a:cubicBezTo>
                    <a:pt x="1078" y="5198"/>
                    <a:pt x="1201" y="5240"/>
                    <a:pt x="1324" y="5240"/>
                  </a:cubicBezTo>
                  <a:cubicBezTo>
                    <a:pt x="1474" y="5240"/>
                    <a:pt x="1611" y="5185"/>
                    <a:pt x="1720" y="5076"/>
                  </a:cubicBezTo>
                  <a:cubicBezTo>
                    <a:pt x="1857" y="4912"/>
                    <a:pt x="1897" y="4694"/>
                    <a:pt x="1802" y="4503"/>
                  </a:cubicBezTo>
                  <a:lnTo>
                    <a:pt x="4477" y="4503"/>
                  </a:lnTo>
                  <a:cubicBezTo>
                    <a:pt x="4668" y="4503"/>
                    <a:pt x="4832" y="4406"/>
                    <a:pt x="4927" y="4243"/>
                  </a:cubicBezTo>
                  <a:cubicBezTo>
                    <a:pt x="5023" y="4079"/>
                    <a:pt x="5023" y="3875"/>
                    <a:pt x="4927" y="3724"/>
                  </a:cubicBezTo>
                  <a:lnTo>
                    <a:pt x="2989" y="271"/>
                  </a:lnTo>
                  <a:cubicBezTo>
                    <a:pt x="2887" y="95"/>
                    <a:pt x="2710" y="1"/>
                    <a:pt x="2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2"/>
            <p:cNvSpPr/>
            <p:nvPr/>
          </p:nvSpPr>
          <p:spPr>
            <a:xfrm>
              <a:off x="4475814" y="3646902"/>
              <a:ext cx="191562" cy="158083"/>
            </a:xfrm>
            <a:custGeom>
              <a:avLst/>
              <a:gdLst/>
              <a:ahLst/>
              <a:cxnLst/>
              <a:rect l="l" t="t" r="r" b="b"/>
              <a:pathLst>
                <a:path w="5747" h="4914" extrusionOk="0">
                  <a:moveTo>
                    <a:pt x="2689" y="0"/>
                  </a:moveTo>
                  <a:cubicBezTo>
                    <a:pt x="2498" y="0"/>
                    <a:pt x="2334" y="96"/>
                    <a:pt x="2239" y="260"/>
                  </a:cubicBezTo>
                  <a:lnTo>
                    <a:pt x="137" y="3973"/>
                  </a:lnTo>
                  <a:cubicBezTo>
                    <a:pt x="1" y="4231"/>
                    <a:pt x="83" y="4546"/>
                    <a:pt x="341" y="4695"/>
                  </a:cubicBezTo>
                  <a:cubicBezTo>
                    <a:pt x="425" y="4739"/>
                    <a:pt x="515" y="4761"/>
                    <a:pt x="602" y="4761"/>
                  </a:cubicBezTo>
                  <a:cubicBezTo>
                    <a:pt x="785" y="4761"/>
                    <a:pt x="959" y="4667"/>
                    <a:pt x="1051" y="4491"/>
                  </a:cubicBezTo>
                  <a:lnTo>
                    <a:pt x="2689" y="1598"/>
                  </a:lnTo>
                  <a:lnTo>
                    <a:pt x="3754" y="3481"/>
                  </a:lnTo>
                  <a:cubicBezTo>
                    <a:pt x="3577" y="3508"/>
                    <a:pt x="3413" y="3631"/>
                    <a:pt x="3344" y="3809"/>
                  </a:cubicBezTo>
                  <a:cubicBezTo>
                    <a:pt x="3235" y="4082"/>
                    <a:pt x="3372" y="4382"/>
                    <a:pt x="3645" y="4491"/>
                  </a:cubicBezTo>
                  <a:lnTo>
                    <a:pt x="4669" y="4886"/>
                  </a:lnTo>
                  <a:cubicBezTo>
                    <a:pt x="4723" y="4914"/>
                    <a:pt x="4791" y="4914"/>
                    <a:pt x="4860" y="4914"/>
                  </a:cubicBezTo>
                  <a:cubicBezTo>
                    <a:pt x="4928" y="4914"/>
                    <a:pt x="5009" y="4901"/>
                    <a:pt x="5091" y="4859"/>
                  </a:cubicBezTo>
                  <a:cubicBezTo>
                    <a:pt x="5215" y="4805"/>
                    <a:pt x="5310" y="4682"/>
                    <a:pt x="5351" y="4546"/>
                  </a:cubicBezTo>
                  <a:lnTo>
                    <a:pt x="5665" y="3494"/>
                  </a:lnTo>
                  <a:cubicBezTo>
                    <a:pt x="5746" y="3221"/>
                    <a:pt x="5597" y="2921"/>
                    <a:pt x="5310" y="2839"/>
                  </a:cubicBezTo>
                  <a:cubicBezTo>
                    <a:pt x="5262" y="2824"/>
                    <a:pt x="5213" y="2817"/>
                    <a:pt x="5165" y="2817"/>
                  </a:cubicBezTo>
                  <a:cubicBezTo>
                    <a:pt x="4990" y="2817"/>
                    <a:pt x="4819" y="2908"/>
                    <a:pt x="4723" y="3058"/>
                  </a:cubicBezTo>
                  <a:lnTo>
                    <a:pt x="3153" y="260"/>
                  </a:lnTo>
                  <a:cubicBezTo>
                    <a:pt x="3058" y="96"/>
                    <a:pt x="2880" y="0"/>
                    <a:pt x="26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2"/>
            <p:cNvSpPr/>
            <p:nvPr/>
          </p:nvSpPr>
          <p:spPr>
            <a:xfrm>
              <a:off x="4352081" y="3794441"/>
              <a:ext cx="236127" cy="205985"/>
            </a:xfrm>
            <a:custGeom>
              <a:avLst/>
              <a:gdLst/>
              <a:ahLst/>
              <a:cxnLst/>
              <a:rect l="l" t="t" r="r" b="b"/>
              <a:pathLst>
                <a:path w="7084" h="6403" extrusionOk="0">
                  <a:moveTo>
                    <a:pt x="3494" y="779"/>
                  </a:moveTo>
                  <a:cubicBezTo>
                    <a:pt x="3589" y="779"/>
                    <a:pt x="3671" y="806"/>
                    <a:pt x="3753" y="861"/>
                  </a:cubicBezTo>
                  <a:cubicBezTo>
                    <a:pt x="3890" y="928"/>
                    <a:pt x="3972" y="1052"/>
                    <a:pt x="4013" y="1201"/>
                  </a:cubicBezTo>
                  <a:lnTo>
                    <a:pt x="4245" y="2266"/>
                  </a:lnTo>
                  <a:cubicBezTo>
                    <a:pt x="4299" y="2553"/>
                    <a:pt x="4122" y="2826"/>
                    <a:pt x="3835" y="2894"/>
                  </a:cubicBezTo>
                  <a:cubicBezTo>
                    <a:pt x="3808" y="2894"/>
                    <a:pt x="3767" y="2908"/>
                    <a:pt x="3726" y="2908"/>
                  </a:cubicBezTo>
                  <a:cubicBezTo>
                    <a:pt x="3562" y="2908"/>
                    <a:pt x="3426" y="2826"/>
                    <a:pt x="3316" y="2703"/>
                  </a:cubicBezTo>
                  <a:lnTo>
                    <a:pt x="2279" y="4559"/>
                  </a:lnTo>
                  <a:lnTo>
                    <a:pt x="5773" y="4559"/>
                  </a:lnTo>
                  <a:cubicBezTo>
                    <a:pt x="6060" y="4559"/>
                    <a:pt x="6292" y="4792"/>
                    <a:pt x="6292" y="5078"/>
                  </a:cubicBezTo>
                  <a:cubicBezTo>
                    <a:pt x="6292" y="5378"/>
                    <a:pt x="6060" y="5611"/>
                    <a:pt x="5773" y="5611"/>
                  </a:cubicBezTo>
                  <a:lnTo>
                    <a:pt x="1378" y="5611"/>
                  </a:lnTo>
                  <a:cubicBezTo>
                    <a:pt x="1187" y="5611"/>
                    <a:pt x="1010" y="5514"/>
                    <a:pt x="928" y="5351"/>
                  </a:cubicBezTo>
                  <a:cubicBezTo>
                    <a:pt x="832" y="5187"/>
                    <a:pt x="832" y="4983"/>
                    <a:pt x="914" y="4832"/>
                  </a:cubicBezTo>
                  <a:lnTo>
                    <a:pt x="2430" y="2157"/>
                  </a:lnTo>
                  <a:cubicBezTo>
                    <a:pt x="2211" y="2144"/>
                    <a:pt x="2020" y="2007"/>
                    <a:pt x="1951" y="1789"/>
                  </a:cubicBezTo>
                  <a:cubicBezTo>
                    <a:pt x="1856" y="1516"/>
                    <a:pt x="2020" y="1216"/>
                    <a:pt x="2293" y="1134"/>
                  </a:cubicBezTo>
                  <a:lnTo>
                    <a:pt x="3344" y="806"/>
                  </a:lnTo>
                  <a:cubicBezTo>
                    <a:pt x="3385" y="792"/>
                    <a:pt x="3440" y="779"/>
                    <a:pt x="3494" y="779"/>
                  </a:cubicBezTo>
                  <a:close/>
                  <a:moveTo>
                    <a:pt x="3494" y="0"/>
                  </a:moveTo>
                  <a:cubicBezTo>
                    <a:pt x="3358" y="0"/>
                    <a:pt x="3234" y="14"/>
                    <a:pt x="3112" y="55"/>
                  </a:cubicBezTo>
                  <a:lnTo>
                    <a:pt x="2061" y="369"/>
                  </a:lnTo>
                  <a:cubicBezTo>
                    <a:pt x="1365" y="588"/>
                    <a:pt x="983" y="1325"/>
                    <a:pt x="1187" y="2020"/>
                  </a:cubicBezTo>
                  <a:cubicBezTo>
                    <a:pt x="1242" y="2157"/>
                    <a:pt x="1296" y="2280"/>
                    <a:pt x="1378" y="2402"/>
                  </a:cubicBezTo>
                  <a:lnTo>
                    <a:pt x="232" y="4437"/>
                  </a:lnTo>
                  <a:cubicBezTo>
                    <a:pt x="0" y="4846"/>
                    <a:pt x="0" y="5351"/>
                    <a:pt x="246" y="5747"/>
                  </a:cubicBezTo>
                  <a:cubicBezTo>
                    <a:pt x="477" y="6157"/>
                    <a:pt x="914" y="6402"/>
                    <a:pt x="1378" y="6402"/>
                  </a:cubicBezTo>
                  <a:lnTo>
                    <a:pt x="5773" y="6402"/>
                  </a:lnTo>
                  <a:cubicBezTo>
                    <a:pt x="6497" y="6402"/>
                    <a:pt x="7084" y="5815"/>
                    <a:pt x="7084" y="5078"/>
                  </a:cubicBezTo>
                  <a:cubicBezTo>
                    <a:pt x="7084" y="4355"/>
                    <a:pt x="6497" y="3767"/>
                    <a:pt x="5773" y="3767"/>
                  </a:cubicBezTo>
                  <a:lnTo>
                    <a:pt x="3631" y="3767"/>
                  </a:lnTo>
                  <a:lnTo>
                    <a:pt x="3671" y="3685"/>
                  </a:lnTo>
                  <a:lnTo>
                    <a:pt x="3726" y="3685"/>
                  </a:lnTo>
                  <a:cubicBezTo>
                    <a:pt x="3822" y="3685"/>
                    <a:pt x="3917" y="3685"/>
                    <a:pt x="4013" y="3658"/>
                  </a:cubicBezTo>
                  <a:cubicBezTo>
                    <a:pt x="4354" y="3590"/>
                    <a:pt x="4654" y="3385"/>
                    <a:pt x="4832" y="3085"/>
                  </a:cubicBezTo>
                  <a:cubicBezTo>
                    <a:pt x="5023" y="2785"/>
                    <a:pt x="5091" y="2444"/>
                    <a:pt x="5009" y="2089"/>
                  </a:cubicBezTo>
                  <a:lnTo>
                    <a:pt x="4777" y="1024"/>
                  </a:lnTo>
                  <a:cubicBezTo>
                    <a:pt x="4695" y="670"/>
                    <a:pt x="4477" y="355"/>
                    <a:pt x="4150" y="178"/>
                  </a:cubicBezTo>
                  <a:cubicBezTo>
                    <a:pt x="3958" y="55"/>
                    <a:pt x="3726" y="0"/>
                    <a:pt x="34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2"/>
            <p:cNvSpPr/>
            <p:nvPr/>
          </p:nvSpPr>
          <p:spPr>
            <a:xfrm>
              <a:off x="4557714" y="3804543"/>
              <a:ext cx="221594" cy="219592"/>
            </a:xfrm>
            <a:custGeom>
              <a:avLst/>
              <a:gdLst/>
              <a:ahLst/>
              <a:cxnLst/>
              <a:rect l="l" t="t" r="r" b="b"/>
              <a:pathLst>
                <a:path w="6648" h="6826" extrusionOk="0">
                  <a:moveTo>
                    <a:pt x="3317" y="792"/>
                  </a:moveTo>
                  <a:cubicBezTo>
                    <a:pt x="3508" y="792"/>
                    <a:pt x="3686" y="887"/>
                    <a:pt x="3781" y="1065"/>
                  </a:cubicBezTo>
                  <a:lnTo>
                    <a:pt x="5719" y="4518"/>
                  </a:lnTo>
                  <a:cubicBezTo>
                    <a:pt x="5815" y="4669"/>
                    <a:pt x="5815" y="4873"/>
                    <a:pt x="5719" y="5037"/>
                  </a:cubicBezTo>
                  <a:cubicBezTo>
                    <a:pt x="5624" y="5200"/>
                    <a:pt x="5460" y="5297"/>
                    <a:pt x="5269" y="5297"/>
                  </a:cubicBezTo>
                  <a:lnTo>
                    <a:pt x="2594" y="5297"/>
                  </a:lnTo>
                  <a:cubicBezTo>
                    <a:pt x="2689" y="5488"/>
                    <a:pt x="2649" y="5706"/>
                    <a:pt x="2512" y="5870"/>
                  </a:cubicBezTo>
                  <a:cubicBezTo>
                    <a:pt x="2403" y="5979"/>
                    <a:pt x="2266" y="6034"/>
                    <a:pt x="2116" y="6034"/>
                  </a:cubicBezTo>
                  <a:cubicBezTo>
                    <a:pt x="1993" y="6034"/>
                    <a:pt x="1870" y="5992"/>
                    <a:pt x="1761" y="5897"/>
                  </a:cubicBezTo>
                  <a:lnTo>
                    <a:pt x="956" y="5160"/>
                  </a:lnTo>
                  <a:cubicBezTo>
                    <a:pt x="847" y="5064"/>
                    <a:pt x="792" y="4914"/>
                    <a:pt x="792" y="4764"/>
                  </a:cubicBezTo>
                  <a:cubicBezTo>
                    <a:pt x="792" y="4627"/>
                    <a:pt x="847" y="4478"/>
                    <a:pt x="956" y="4382"/>
                  </a:cubicBezTo>
                  <a:lnTo>
                    <a:pt x="1761" y="3644"/>
                  </a:lnTo>
                  <a:cubicBezTo>
                    <a:pt x="1870" y="3549"/>
                    <a:pt x="1993" y="3508"/>
                    <a:pt x="2116" y="3508"/>
                  </a:cubicBezTo>
                  <a:cubicBezTo>
                    <a:pt x="2266" y="3508"/>
                    <a:pt x="2403" y="3563"/>
                    <a:pt x="2512" y="3672"/>
                  </a:cubicBezTo>
                  <a:cubicBezTo>
                    <a:pt x="2649" y="3836"/>
                    <a:pt x="2689" y="4054"/>
                    <a:pt x="2594" y="4245"/>
                  </a:cubicBezTo>
                  <a:lnTo>
                    <a:pt x="4368" y="4245"/>
                  </a:lnTo>
                  <a:lnTo>
                    <a:pt x="2867" y="1584"/>
                  </a:lnTo>
                  <a:cubicBezTo>
                    <a:pt x="2716" y="1324"/>
                    <a:pt x="2812" y="1011"/>
                    <a:pt x="3058" y="860"/>
                  </a:cubicBezTo>
                  <a:cubicBezTo>
                    <a:pt x="3140" y="820"/>
                    <a:pt x="3235" y="792"/>
                    <a:pt x="3317" y="792"/>
                  </a:cubicBezTo>
                  <a:close/>
                  <a:moveTo>
                    <a:pt x="3317" y="1"/>
                  </a:moveTo>
                  <a:cubicBezTo>
                    <a:pt x="3098" y="1"/>
                    <a:pt x="2867" y="68"/>
                    <a:pt x="2676" y="178"/>
                  </a:cubicBezTo>
                  <a:cubicBezTo>
                    <a:pt x="2048" y="532"/>
                    <a:pt x="1815" y="1338"/>
                    <a:pt x="2170" y="1966"/>
                  </a:cubicBezTo>
                  <a:lnTo>
                    <a:pt x="2662" y="2840"/>
                  </a:lnTo>
                  <a:cubicBezTo>
                    <a:pt x="2498" y="2758"/>
                    <a:pt x="2307" y="2716"/>
                    <a:pt x="2116" y="2716"/>
                  </a:cubicBezTo>
                  <a:cubicBezTo>
                    <a:pt x="1788" y="2716"/>
                    <a:pt x="1475" y="2840"/>
                    <a:pt x="1229" y="3058"/>
                  </a:cubicBezTo>
                  <a:lnTo>
                    <a:pt x="423" y="3808"/>
                  </a:lnTo>
                  <a:cubicBezTo>
                    <a:pt x="150" y="4054"/>
                    <a:pt x="1" y="4409"/>
                    <a:pt x="1" y="4764"/>
                  </a:cubicBezTo>
                  <a:cubicBezTo>
                    <a:pt x="1" y="5133"/>
                    <a:pt x="150" y="5488"/>
                    <a:pt x="423" y="5733"/>
                  </a:cubicBezTo>
                  <a:lnTo>
                    <a:pt x="1229" y="6483"/>
                  </a:lnTo>
                  <a:cubicBezTo>
                    <a:pt x="1475" y="6702"/>
                    <a:pt x="1788" y="6825"/>
                    <a:pt x="2116" y="6825"/>
                  </a:cubicBezTo>
                  <a:cubicBezTo>
                    <a:pt x="2485" y="6825"/>
                    <a:pt x="2840" y="6675"/>
                    <a:pt x="3085" y="6402"/>
                  </a:cubicBezTo>
                  <a:cubicBezTo>
                    <a:pt x="3180" y="6307"/>
                    <a:pt x="3249" y="6197"/>
                    <a:pt x="3304" y="6088"/>
                  </a:cubicBezTo>
                  <a:lnTo>
                    <a:pt x="5269" y="6088"/>
                  </a:lnTo>
                  <a:cubicBezTo>
                    <a:pt x="5733" y="6088"/>
                    <a:pt x="6170" y="5843"/>
                    <a:pt x="6402" y="5433"/>
                  </a:cubicBezTo>
                  <a:cubicBezTo>
                    <a:pt x="6634" y="5037"/>
                    <a:pt x="6647" y="4532"/>
                    <a:pt x="6416" y="4123"/>
                  </a:cubicBezTo>
                  <a:lnTo>
                    <a:pt x="4463" y="669"/>
                  </a:lnTo>
                  <a:cubicBezTo>
                    <a:pt x="4232" y="259"/>
                    <a:pt x="3795" y="1"/>
                    <a:pt x="3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2"/>
            <p:cNvSpPr/>
            <p:nvPr/>
          </p:nvSpPr>
          <p:spPr>
            <a:xfrm>
              <a:off x="4445781" y="3621423"/>
              <a:ext cx="247560" cy="209041"/>
            </a:xfrm>
            <a:custGeom>
              <a:avLst/>
              <a:gdLst/>
              <a:ahLst/>
              <a:cxnLst/>
              <a:rect l="l" t="t" r="r" b="b"/>
              <a:pathLst>
                <a:path w="7427" h="6498" extrusionOk="0">
                  <a:moveTo>
                    <a:pt x="3590" y="792"/>
                  </a:moveTo>
                  <a:cubicBezTo>
                    <a:pt x="3781" y="792"/>
                    <a:pt x="3959" y="888"/>
                    <a:pt x="4054" y="1052"/>
                  </a:cubicBezTo>
                  <a:lnTo>
                    <a:pt x="5624" y="3850"/>
                  </a:lnTo>
                  <a:cubicBezTo>
                    <a:pt x="5719" y="3700"/>
                    <a:pt x="5897" y="3618"/>
                    <a:pt x="6061" y="3618"/>
                  </a:cubicBezTo>
                  <a:cubicBezTo>
                    <a:pt x="6116" y="3618"/>
                    <a:pt x="6170" y="3618"/>
                    <a:pt x="6211" y="3631"/>
                  </a:cubicBezTo>
                  <a:cubicBezTo>
                    <a:pt x="6498" y="3713"/>
                    <a:pt x="6647" y="4013"/>
                    <a:pt x="6566" y="4286"/>
                  </a:cubicBezTo>
                  <a:lnTo>
                    <a:pt x="6252" y="5338"/>
                  </a:lnTo>
                  <a:cubicBezTo>
                    <a:pt x="6211" y="5474"/>
                    <a:pt x="6116" y="5597"/>
                    <a:pt x="5992" y="5651"/>
                  </a:cubicBezTo>
                  <a:cubicBezTo>
                    <a:pt x="5910" y="5693"/>
                    <a:pt x="5829" y="5706"/>
                    <a:pt x="5761" y="5706"/>
                  </a:cubicBezTo>
                  <a:cubicBezTo>
                    <a:pt x="5692" y="5706"/>
                    <a:pt x="5624" y="5706"/>
                    <a:pt x="5570" y="5678"/>
                  </a:cubicBezTo>
                  <a:lnTo>
                    <a:pt x="4546" y="5283"/>
                  </a:lnTo>
                  <a:cubicBezTo>
                    <a:pt x="4273" y="5174"/>
                    <a:pt x="4136" y="4874"/>
                    <a:pt x="4245" y="4601"/>
                  </a:cubicBezTo>
                  <a:cubicBezTo>
                    <a:pt x="4314" y="4423"/>
                    <a:pt x="4478" y="4300"/>
                    <a:pt x="4655" y="4273"/>
                  </a:cubicBezTo>
                  <a:lnTo>
                    <a:pt x="3590" y="2390"/>
                  </a:lnTo>
                  <a:lnTo>
                    <a:pt x="1952" y="5283"/>
                  </a:lnTo>
                  <a:cubicBezTo>
                    <a:pt x="1857" y="5460"/>
                    <a:pt x="1679" y="5556"/>
                    <a:pt x="1502" y="5556"/>
                  </a:cubicBezTo>
                  <a:cubicBezTo>
                    <a:pt x="1406" y="5556"/>
                    <a:pt x="1324" y="5529"/>
                    <a:pt x="1242" y="5487"/>
                  </a:cubicBezTo>
                  <a:cubicBezTo>
                    <a:pt x="984" y="5338"/>
                    <a:pt x="902" y="5023"/>
                    <a:pt x="1038" y="4765"/>
                  </a:cubicBezTo>
                  <a:lnTo>
                    <a:pt x="3140" y="1052"/>
                  </a:lnTo>
                  <a:cubicBezTo>
                    <a:pt x="3235" y="888"/>
                    <a:pt x="3399" y="792"/>
                    <a:pt x="3590" y="792"/>
                  </a:cubicBezTo>
                  <a:close/>
                  <a:moveTo>
                    <a:pt x="3590" y="0"/>
                  </a:moveTo>
                  <a:cubicBezTo>
                    <a:pt x="3126" y="0"/>
                    <a:pt x="2676" y="260"/>
                    <a:pt x="2444" y="670"/>
                  </a:cubicBezTo>
                  <a:lnTo>
                    <a:pt x="356" y="4382"/>
                  </a:lnTo>
                  <a:cubicBezTo>
                    <a:pt x="1" y="5010"/>
                    <a:pt x="219" y="5815"/>
                    <a:pt x="860" y="6170"/>
                  </a:cubicBezTo>
                  <a:cubicBezTo>
                    <a:pt x="1051" y="6279"/>
                    <a:pt x="1270" y="6348"/>
                    <a:pt x="1502" y="6348"/>
                  </a:cubicBezTo>
                  <a:cubicBezTo>
                    <a:pt x="1979" y="6348"/>
                    <a:pt x="2416" y="6088"/>
                    <a:pt x="2649" y="5678"/>
                  </a:cubicBezTo>
                  <a:lnTo>
                    <a:pt x="3590" y="3986"/>
                  </a:lnTo>
                  <a:lnTo>
                    <a:pt x="3632" y="4068"/>
                  </a:lnTo>
                  <a:lnTo>
                    <a:pt x="3508" y="4314"/>
                  </a:lnTo>
                  <a:cubicBezTo>
                    <a:pt x="3249" y="4996"/>
                    <a:pt x="3590" y="5760"/>
                    <a:pt x="4259" y="6020"/>
                  </a:cubicBezTo>
                  <a:lnTo>
                    <a:pt x="5283" y="6416"/>
                  </a:lnTo>
                  <a:cubicBezTo>
                    <a:pt x="5433" y="6470"/>
                    <a:pt x="5597" y="6497"/>
                    <a:pt x="5761" y="6497"/>
                  </a:cubicBezTo>
                  <a:cubicBezTo>
                    <a:pt x="5952" y="6497"/>
                    <a:pt x="6156" y="6457"/>
                    <a:pt x="6334" y="6361"/>
                  </a:cubicBezTo>
                  <a:cubicBezTo>
                    <a:pt x="6662" y="6211"/>
                    <a:pt x="6907" y="5911"/>
                    <a:pt x="7017" y="5556"/>
                  </a:cubicBezTo>
                  <a:lnTo>
                    <a:pt x="7330" y="4505"/>
                  </a:lnTo>
                  <a:cubicBezTo>
                    <a:pt x="7426" y="4177"/>
                    <a:pt x="7385" y="3822"/>
                    <a:pt x="7221" y="3509"/>
                  </a:cubicBezTo>
                  <a:cubicBezTo>
                    <a:pt x="7057" y="3209"/>
                    <a:pt x="6771" y="2976"/>
                    <a:pt x="6443" y="2881"/>
                  </a:cubicBezTo>
                  <a:cubicBezTo>
                    <a:pt x="6320" y="2839"/>
                    <a:pt x="6198" y="2826"/>
                    <a:pt x="6061" y="2826"/>
                  </a:cubicBezTo>
                  <a:lnTo>
                    <a:pt x="5952" y="2826"/>
                  </a:lnTo>
                  <a:lnTo>
                    <a:pt x="4737" y="670"/>
                  </a:lnTo>
                  <a:cubicBezTo>
                    <a:pt x="4505" y="260"/>
                    <a:pt x="4068" y="0"/>
                    <a:pt x="35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2"/>
            <p:cNvSpPr/>
            <p:nvPr/>
          </p:nvSpPr>
          <p:spPr>
            <a:xfrm>
              <a:off x="3959415" y="2733519"/>
              <a:ext cx="279860" cy="285155"/>
            </a:xfrm>
            <a:custGeom>
              <a:avLst/>
              <a:gdLst/>
              <a:ahLst/>
              <a:cxnLst/>
              <a:rect l="l" t="t" r="r" b="b"/>
              <a:pathLst>
                <a:path w="8396" h="8864" extrusionOk="0">
                  <a:moveTo>
                    <a:pt x="7071" y="1"/>
                  </a:moveTo>
                  <a:lnTo>
                    <a:pt x="7071" y="1"/>
                  </a:lnTo>
                  <a:cubicBezTo>
                    <a:pt x="7112" y="588"/>
                    <a:pt x="6812" y="1134"/>
                    <a:pt x="6375" y="1544"/>
                  </a:cubicBezTo>
                  <a:cubicBezTo>
                    <a:pt x="6142" y="1762"/>
                    <a:pt x="5869" y="1926"/>
                    <a:pt x="5583" y="2062"/>
                  </a:cubicBezTo>
                  <a:cubicBezTo>
                    <a:pt x="4764" y="2417"/>
                    <a:pt x="3836" y="2458"/>
                    <a:pt x="2949" y="2608"/>
                  </a:cubicBezTo>
                  <a:cubicBezTo>
                    <a:pt x="2062" y="2758"/>
                    <a:pt x="1120" y="3058"/>
                    <a:pt x="574" y="3782"/>
                  </a:cubicBezTo>
                  <a:cubicBezTo>
                    <a:pt x="110" y="4383"/>
                    <a:pt x="0" y="5215"/>
                    <a:pt x="110" y="5966"/>
                  </a:cubicBezTo>
                  <a:cubicBezTo>
                    <a:pt x="137" y="6252"/>
                    <a:pt x="219" y="6525"/>
                    <a:pt x="301" y="6812"/>
                  </a:cubicBezTo>
                  <a:cubicBezTo>
                    <a:pt x="437" y="7262"/>
                    <a:pt x="628" y="7713"/>
                    <a:pt x="819" y="8150"/>
                  </a:cubicBezTo>
                  <a:cubicBezTo>
                    <a:pt x="1869" y="8451"/>
                    <a:pt x="3058" y="8863"/>
                    <a:pt x="4163" y="8863"/>
                  </a:cubicBezTo>
                  <a:cubicBezTo>
                    <a:pt x="4610" y="8863"/>
                    <a:pt x="5042" y="8796"/>
                    <a:pt x="5447" y="8627"/>
                  </a:cubicBezTo>
                  <a:cubicBezTo>
                    <a:pt x="6976" y="7999"/>
                    <a:pt x="7986" y="6430"/>
                    <a:pt x="8190" y="4792"/>
                  </a:cubicBezTo>
                  <a:cubicBezTo>
                    <a:pt x="8395" y="3167"/>
                    <a:pt x="7890" y="1435"/>
                    <a:pt x="7071" y="1"/>
                  </a:cubicBezTo>
                  <a:close/>
                </a:path>
              </a:pathLst>
            </a:custGeom>
            <a:solidFill>
              <a:srgbClr val="8C9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2"/>
            <p:cNvSpPr/>
            <p:nvPr/>
          </p:nvSpPr>
          <p:spPr>
            <a:xfrm>
              <a:off x="3959415" y="2783159"/>
              <a:ext cx="221628" cy="187615"/>
            </a:xfrm>
            <a:custGeom>
              <a:avLst/>
              <a:gdLst/>
              <a:ahLst/>
              <a:cxnLst/>
              <a:rect l="l" t="t" r="r" b="b"/>
              <a:pathLst>
                <a:path w="6649" h="5832" extrusionOk="0">
                  <a:moveTo>
                    <a:pt x="6375" y="1"/>
                  </a:moveTo>
                  <a:cubicBezTo>
                    <a:pt x="6142" y="219"/>
                    <a:pt x="5869" y="383"/>
                    <a:pt x="5583" y="519"/>
                  </a:cubicBezTo>
                  <a:cubicBezTo>
                    <a:pt x="4764" y="874"/>
                    <a:pt x="3836" y="915"/>
                    <a:pt x="2949" y="1065"/>
                  </a:cubicBezTo>
                  <a:cubicBezTo>
                    <a:pt x="2062" y="1215"/>
                    <a:pt x="1120" y="1515"/>
                    <a:pt x="574" y="2239"/>
                  </a:cubicBezTo>
                  <a:cubicBezTo>
                    <a:pt x="110" y="2840"/>
                    <a:pt x="0" y="3672"/>
                    <a:pt x="110" y="4423"/>
                  </a:cubicBezTo>
                  <a:cubicBezTo>
                    <a:pt x="137" y="4709"/>
                    <a:pt x="219" y="4982"/>
                    <a:pt x="301" y="5269"/>
                  </a:cubicBezTo>
                  <a:cubicBezTo>
                    <a:pt x="1168" y="5517"/>
                    <a:pt x="2128" y="5831"/>
                    <a:pt x="3028" y="5831"/>
                  </a:cubicBezTo>
                  <a:cubicBezTo>
                    <a:pt x="3417" y="5831"/>
                    <a:pt x="3795" y="5773"/>
                    <a:pt x="4150" y="5624"/>
                  </a:cubicBezTo>
                  <a:cubicBezTo>
                    <a:pt x="5487" y="5078"/>
                    <a:pt x="6375" y="3699"/>
                    <a:pt x="6552" y="2267"/>
                  </a:cubicBezTo>
                  <a:cubicBezTo>
                    <a:pt x="6648" y="1515"/>
                    <a:pt x="6579" y="751"/>
                    <a:pt x="6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2"/>
            <p:cNvSpPr/>
            <p:nvPr/>
          </p:nvSpPr>
          <p:spPr>
            <a:xfrm>
              <a:off x="3947582" y="2722999"/>
              <a:ext cx="302126" cy="306098"/>
            </a:xfrm>
            <a:custGeom>
              <a:avLst/>
              <a:gdLst/>
              <a:ahLst/>
              <a:cxnLst/>
              <a:rect l="l" t="t" r="r" b="b"/>
              <a:pathLst>
                <a:path w="9064" h="9515" extrusionOk="0">
                  <a:moveTo>
                    <a:pt x="7562" y="1311"/>
                  </a:moveTo>
                  <a:cubicBezTo>
                    <a:pt x="8135" y="2594"/>
                    <a:pt x="8368" y="3918"/>
                    <a:pt x="8217" y="5078"/>
                  </a:cubicBezTo>
                  <a:cubicBezTo>
                    <a:pt x="8013" y="6703"/>
                    <a:pt x="7016" y="8108"/>
                    <a:pt x="5679" y="8654"/>
                  </a:cubicBezTo>
                  <a:cubicBezTo>
                    <a:pt x="5322" y="8804"/>
                    <a:pt x="4934" y="8864"/>
                    <a:pt x="4529" y="8864"/>
                  </a:cubicBezTo>
                  <a:cubicBezTo>
                    <a:pt x="3645" y="8864"/>
                    <a:pt x="2682" y="8579"/>
                    <a:pt x="1802" y="8326"/>
                  </a:cubicBezTo>
                  <a:cubicBezTo>
                    <a:pt x="1666" y="8286"/>
                    <a:pt x="1543" y="8244"/>
                    <a:pt x="1407" y="8204"/>
                  </a:cubicBezTo>
                  <a:cubicBezTo>
                    <a:pt x="1243" y="7808"/>
                    <a:pt x="1092" y="7425"/>
                    <a:pt x="956" y="7043"/>
                  </a:cubicBezTo>
                  <a:cubicBezTo>
                    <a:pt x="874" y="6730"/>
                    <a:pt x="819" y="6484"/>
                    <a:pt x="779" y="6252"/>
                  </a:cubicBezTo>
                  <a:cubicBezTo>
                    <a:pt x="683" y="5487"/>
                    <a:pt x="819" y="4792"/>
                    <a:pt x="1188" y="4313"/>
                  </a:cubicBezTo>
                  <a:cubicBezTo>
                    <a:pt x="1598" y="3782"/>
                    <a:pt x="2308" y="3440"/>
                    <a:pt x="3358" y="3263"/>
                  </a:cubicBezTo>
                  <a:cubicBezTo>
                    <a:pt x="3577" y="3221"/>
                    <a:pt x="3795" y="3194"/>
                    <a:pt x="4028" y="3167"/>
                  </a:cubicBezTo>
                  <a:cubicBezTo>
                    <a:pt x="4710" y="3072"/>
                    <a:pt x="5406" y="2976"/>
                    <a:pt x="6075" y="2676"/>
                  </a:cubicBezTo>
                  <a:cubicBezTo>
                    <a:pt x="6388" y="2539"/>
                    <a:pt x="6703" y="2348"/>
                    <a:pt x="6948" y="2116"/>
                  </a:cubicBezTo>
                  <a:cubicBezTo>
                    <a:pt x="7221" y="1871"/>
                    <a:pt x="7426" y="1598"/>
                    <a:pt x="7562" y="1311"/>
                  </a:cubicBezTo>
                  <a:close/>
                  <a:moveTo>
                    <a:pt x="7423" y="1"/>
                  </a:moveTo>
                  <a:cubicBezTo>
                    <a:pt x="7392" y="1"/>
                    <a:pt x="7361" y="5"/>
                    <a:pt x="7331" y="14"/>
                  </a:cubicBezTo>
                  <a:cubicBezTo>
                    <a:pt x="7180" y="55"/>
                    <a:pt x="7085" y="206"/>
                    <a:pt x="7098" y="355"/>
                  </a:cubicBezTo>
                  <a:cubicBezTo>
                    <a:pt x="7140" y="956"/>
                    <a:pt x="6743" y="1407"/>
                    <a:pt x="6512" y="1638"/>
                  </a:cubicBezTo>
                  <a:cubicBezTo>
                    <a:pt x="6306" y="1816"/>
                    <a:pt x="6061" y="1966"/>
                    <a:pt x="5802" y="2089"/>
                  </a:cubicBezTo>
                  <a:cubicBezTo>
                    <a:pt x="5229" y="2335"/>
                    <a:pt x="4601" y="2417"/>
                    <a:pt x="3931" y="2512"/>
                  </a:cubicBezTo>
                  <a:cubicBezTo>
                    <a:pt x="3700" y="2539"/>
                    <a:pt x="3482" y="2581"/>
                    <a:pt x="3249" y="2621"/>
                  </a:cubicBezTo>
                  <a:cubicBezTo>
                    <a:pt x="2021" y="2826"/>
                    <a:pt x="1174" y="3249"/>
                    <a:pt x="670" y="3904"/>
                  </a:cubicBezTo>
                  <a:cubicBezTo>
                    <a:pt x="192" y="4532"/>
                    <a:pt x="0" y="5405"/>
                    <a:pt x="137" y="6348"/>
                  </a:cubicBezTo>
                  <a:cubicBezTo>
                    <a:pt x="178" y="6675"/>
                    <a:pt x="260" y="6989"/>
                    <a:pt x="342" y="7234"/>
                  </a:cubicBezTo>
                  <a:cubicBezTo>
                    <a:pt x="492" y="7698"/>
                    <a:pt x="683" y="8149"/>
                    <a:pt x="874" y="8613"/>
                  </a:cubicBezTo>
                  <a:cubicBezTo>
                    <a:pt x="915" y="8695"/>
                    <a:pt x="997" y="8763"/>
                    <a:pt x="1079" y="8790"/>
                  </a:cubicBezTo>
                  <a:cubicBezTo>
                    <a:pt x="1256" y="8845"/>
                    <a:pt x="1434" y="8900"/>
                    <a:pt x="1611" y="8941"/>
                  </a:cubicBezTo>
                  <a:cubicBezTo>
                    <a:pt x="2539" y="9227"/>
                    <a:pt x="3549" y="9514"/>
                    <a:pt x="4532" y="9514"/>
                  </a:cubicBezTo>
                  <a:cubicBezTo>
                    <a:pt x="5010" y="9514"/>
                    <a:pt x="5487" y="9446"/>
                    <a:pt x="5924" y="9254"/>
                  </a:cubicBezTo>
                  <a:cubicBezTo>
                    <a:pt x="7480" y="8627"/>
                    <a:pt x="8627" y="7016"/>
                    <a:pt x="8872" y="5174"/>
                  </a:cubicBezTo>
                  <a:cubicBezTo>
                    <a:pt x="9064" y="3604"/>
                    <a:pt x="8654" y="1829"/>
                    <a:pt x="7713" y="164"/>
                  </a:cubicBezTo>
                  <a:cubicBezTo>
                    <a:pt x="7649" y="58"/>
                    <a:pt x="7535" y="1"/>
                    <a:pt x="7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2"/>
            <p:cNvSpPr/>
            <p:nvPr/>
          </p:nvSpPr>
          <p:spPr>
            <a:xfrm>
              <a:off x="3939849" y="2880318"/>
              <a:ext cx="176996" cy="195754"/>
            </a:xfrm>
            <a:custGeom>
              <a:avLst/>
              <a:gdLst/>
              <a:ahLst/>
              <a:cxnLst/>
              <a:rect l="l" t="t" r="r" b="b"/>
              <a:pathLst>
                <a:path w="5310" h="6085" extrusionOk="0">
                  <a:moveTo>
                    <a:pt x="4939" y="0"/>
                  </a:moveTo>
                  <a:cubicBezTo>
                    <a:pt x="4899" y="0"/>
                    <a:pt x="4858" y="8"/>
                    <a:pt x="4819" y="24"/>
                  </a:cubicBezTo>
                  <a:cubicBezTo>
                    <a:pt x="4655" y="93"/>
                    <a:pt x="956" y="1676"/>
                    <a:pt x="41" y="5689"/>
                  </a:cubicBezTo>
                  <a:cubicBezTo>
                    <a:pt x="1" y="5866"/>
                    <a:pt x="123" y="6044"/>
                    <a:pt x="287" y="6084"/>
                  </a:cubicBezTo>
                  <a:lnTo>
                    <a:pt x="369" y="6084"/>
                  </a:lnTo>
                  <a:cubicBezTo>
                    <a:pt x="520" y="6084"/>
                    <a:pt x="656" y="5989"/>
                    <a:pt x="683" y="5839"/>
                  </a:cubicBezTo>
                  <a:cubicBezTo>
                    <a:pt x="1515" y="2153"/>
                    <a:pt x="5024" y="639"/>
                    <a:pt x="5064" y="625"/>
                  </a:cubicBezTo>
                  <a:cubicBezTo>
                    <a:pt x="5228" y="557"/>
                    <a:pt x="5310" y="366"/>
                    <a:pt x="5242" y="202"/>
                  </a:cubicBezTo>
                  <a:cubicBezTo>
                    <a:pt x="5190" y="77"/>
                    <a:pt x="5067" y="0"/>
                    <a:pt x="4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2"/>
            <p:cNvSpPr/>
            <p:nvPr/>
          </p:nvSpPr>
          <p:spPr>
            <a:xfrm>
              <a:off x="4929414" y="2723867"/>
              <a:ext cx="92831" cy="93583"/>
            </a:xfrm>
            <a:custGeom>
              <a:avLst/>
              <a:gdLst/>
              <a:ahLst/>
              <a:cxnLst/>
              <a:rect l="l" t="t" r="r" b="b"/>
              <a:pathLst>
                <a:path w="2785" h="2909" extrusionOk="0">
                  <a:moveTo>
                    <a:pt x="1584" y="1"/>
                  </a:moveTo>
                  <a:lnTo>
                    <a:pt x="0" y="998"/>
                  </a:lnTo>
                  <a:lnTo>
                    <a:pt x="0" y="1025"/>
                  </a:lnTo>
                  <a:lnTo>
                    <a:pt x="1188" y="2908"/>
                  </a:lnTo>
                  <a:lnTo>
                    <a:pt x="2785" y="1884"/>
                  </a:lnTo>
                  <a:lnTo>
                    <a:pt x="1611" y="15"/>
                  </a:lnTo>
                  <a:cubicBezTo>
                    <a:pt x="1598" y="1"/>
                    <a:pt x="1598" y="1"/>
                    <a:pt x="15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2"/>
            <p:cNvSpPr/>
            <p:nvPr/>
          </p:nvSpPr>
          <p:spPr>
            <a:xfrm>
              <a:off x="4919414" y="2717562"/>
              <a:ext cx="117864" cy="114364"/>
            </a:xfrm>
            <a:custGeom>
              <a:avLst/>
              <a:gdLst/>
              <a:ahLst/>
              <a:cxnLst/>
              <a:rect l="l" t="t" r="r" b="b"/>
              <a:pathLst>
                <a:path w="3536" h="3555" extrusionOk="0">
                  <a:moveTo>
                    <a:pt x="1802" y="661"/>
                  </a:moveTo>
                  <a:lnTo>
                    <a:pt x="2635" y="1985"/>
                  </a:lnTo>
                  <a:lnTo>
                    <a:pt x="1598" y="2640"/>
                  </a:lnTo>
                  <a:lnTo>
                    <a:pt x="765" y="1303"/>
                  </a:lnTo>
                  <a:lnTo>
                    <a:pt x="1802" y="661"/>
                  </a:lnTo>
                  <a:close/>
                  <a:moveTo>
                    <a:pt x="1778" y="1"/>
                  </a:moveTo>
                  <a:cubicBezTo>
                    <a:pt x="1655" y="1"/>
                    <a:pt x="1534" y="34"/>
                    <a:pt x="1420" y="102"/>
                  </a:cubicBezTo>
                  <a:lnTo>
                    <a:pt x="410" y="743"/>
                  </a:lnTo>
                  <a:cubicBezTo>
                    <a:pt x="96" y="948"/>
                    <a:pt x="0" y="1357"/>
                    <a:pt x="205" y="1685"/>
                  </a:cubicBezTo>
                  <a:lnTo>
                    <a:pt x="1392" y="3554"/>
                  </a:lnTo>
                  <a:lnTo>
                    <a:pt x="3536" y="2189"/>
                  </a:lnTo>
                  <a:lnTo>
                    <a:pt x="2362" y="320"/>
                  </a:lnTo>
                  <a:cubicBezTo>
                    <a:pt x="2266" y="169"/>
                    <a:pt x="2116" y="60"/>
                    <a:pt x="1938" y="20"/>
                  </a:cubicBezTo>
                  <a:cubicBezTo>
                    <a:pt x="1885" y="7"/>
                    <a:pt x="1832" y="1"/>
                    <a:pt x="1778" y="1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2"/>
            <p:cNvSpPr/>
            <p:nvPr/>
          </p:nvSpPr>
          <p:spPr>
            <a:xfrm>
              <a:off x="4913047" y="2751310"/>
              <a:ext cx="310292" cy="320831"/>
            </a:xfrm>
            <a:custGeom>
              <a:avLst/>
              <a:gdLst/>
              <a:ahLst/>
              <a:cxnLst/>
              <a:rect l="l" t="t" r="r" b="b"/>
              <a:pathLst>
                <a:path w="9309" h="9973" extrusionOk="0">
                  <a:moveTo>
                    <a:pt x="4297" y="1"/>
                  </a:moveTo>
                  <a:cubicBezTo>
                    <a:pt x="4065" y="1"/>
                    <a:pt x="3829" y="64"/>
                    <a:pt x="3618" y="199"/>
                  </a:cubicBezTo>
                  <a:lnTo>
                    <a:pt x="779" y="1987"/>
                  </a:lnTo>
                  <a:cubicBezTo>
                    <a:pt x="178" y="2369"/>
                    <a:pt x="0" y="3160"/>
                    <a:pt x="382" y="3761"/>
                  </a:cubicBezTo>
                  <a:lnTo>
                    <a:pt x="3931" y="9384"/>
                  </a:lnTo>
                  <a:cubicBezTo>
                    <a:pt x="4178" y="9765"/>
                    <a:pt x="4597" y="9973"/>
                    <a:pt x="5024" y="9973"/>
                  </a:cubicBezTo>
                  <a:cubicBezTo>
                    <a:pt x="5258" y="9973"/>
                    <a:pt x="5493" y="9911"/>
                    <a:pt x="5705" y="9781"/>
                  </a:cubicBezTo>
                  <a:lnTo>
                    <a:pt x="8531" y="7992"/>
                  </a:lnTo>
                  <a:cubicBezTo>
                    <a:pt x="9132" y="7610"/>
                    <a:pt x="9309" y="6818"/>
                    <a:pt x="8941" y="6218"/>
                  </a:cubicBezTo>
                  <a:lnTo>
                    <a:pt x="5378" y="594"/>
                  </a:lnTo>
                  <a:cubicBezTo>
                    <a:pt x="5140" y="215"/>
                    <a:pt x="4724" y="1"/>
                    <a:pt x="4297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2"/>
            <p:cNvSpPr/>
            <p:nvPr/>
          </p:nvSpPr>
          <p:spPr>
            <a:xfrm>
              <a:off x="4913047" y="2751310"/>
              <a:ext cx="283926" cy="280748"/>
            </a:xfrm>
            <a:custGeom>
              <a:avLst/>
              <a:gdLst/>
              <a:ahLst/>
              <a:cxnLst/>
              <a:rect l="l" t="t" r="r" b="b"/>
              <a:pathLst>
                <a:path w="8518" h="8727" extrusionOk="0">
                  <a:moveTo>
                    <a:pt x="4297" y="1"/>
                  </a:moveTo>
                  <a:cubicBezTo>
                    <a:pt x="4065" y="1"/>
                    <a:pt x="3829" y="64"/>
                    <a:pt x="3618" y="199"/>
                  </a:cubicBezTo>
                  <a:lnTo>
                    <a:pt x="779" y="1987"/>
                  </a:lnTo>
                  <a:cubicBezTo>
                    <a:pt x="178" y="2369"/>
                    <a:pt x="0" y="3160"/>
                    <a:pt x="382" y="3761"/>
                  </a:cubicBezTo>
                  <a:lnTo>
                    <a:pt x="3139" y="8129"/>
                  </a:lnTo>
                  <a:cubicBezTo>
                    <a:pt x="3385" y="8515"/>
                    <a:pt x="3800" y="8727"/>
                    <a:pt x="4225" y="8727"/>
                  </a:cubicBezTo>
                  <a:cubicBezTo>
                    <a:pt x="4461" y="8727"/>
                    <a:pt x="4700" y="8661"/>
                    <a:pt x="4914" y="8525"/>
                  </a:cubicBezTo>
                  <a:lnTo>
                    <a:pt x="7753" y="6737"/>
                  </a:lnTo>
                  <a:cubicBezTo>
                    <a:pt x="8340" y="6354"/>
                    <a:pt x="8517" y="5577"/>
                    <a:pt x="8149" y="4976"/>
                  </a:cubicBezTo>
                  <a:lnTo>
                    <a:pt x="5378" y="594"/>
                  </a:lnTo>
                  <a:cubicBezTo>
                    <a:pt x="5140" y="215"/>
                    <a:pt x="4724" y="1"/>
                    <a:pt x="4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2"/>
            <p:cNvSpPr/>
            <p:nvPr/>
          </p:nvSpPr>
          <p:spPr>
            <a:xfrm>
              <a:off x="4906647" y="2740982"/>
              <a:ext cx="328992" cy="341678"/>
            </a:xfrm>
            <a:custGeom>
              <a:avLst/>
              <a:gdLst/>
              <a:ahLst/>
              <a:cxnLst/>
              <a:rect l="l" t="t" r="r" b="b"/>
              <a:pathLst>
                <a:path w="9870" h="10621" extrusionOk="0">
                  <a:moveTo>
                    <a:pt x="4492" y="642"/>
                  </a:moveTo>
                  <a:cubicBezTo>
                    <a:pt x="4560" y="642"/>
                    <a:pt x="4629" y="657"/>
                    <a:pt x="4696" y="670"/>
                  </a:cubicBezTo>
                  <a:cubicBezTo>
                    <a:pt x="4956" y="724"/>
                    <a:pt x="5160" y="875"/>
                    <a:pt x="5297" y="1093"/>
                  </a:cubicBezTo>
                  <a:lnTo>
                    <a:pt x="8846" y="6717"/>
                  </a:lnTo>
                  <a:cubicBezTo>
                    <a:pt x="9133" y="7167"/>
                    <a:pt x="8996" y="7754"/>
                    <a:pt x="8560" y="8027"/>
                  </a:cubicBezTo>
                  <a:lnTo>
                    <a:pt x="5721" y="9829"/>
                  </a:lnTo>
                  <a:cubicBezTo>
                    <a:pt x="5563" y="9924"/>
                    <a:pt x="5389" y="9970"/>
                    <a:pt x="5217" y="9970"/>
                  </a:cubicBezTo>
                  <a:cubicBezTo>
                    <a:pt x="4898" y="9970"/>
                    <a:pt x="4588" y="9813"/>
                    <a:pt x="4410" y="9529"/>
                  </a:cubicBezTo>
                  <a:lnTo>
                    <a:pt x="847" y="3905"/>
                  </a:lnTo>
                  <a:cubicBezTo>
                    <a:pt x="711" y="3687"/>
                    <a:pt x="670" y="3427"/>
                    <a:pt x="725" y="3181"/>
                  </a:cubicBezTo>
                  <a:cubicBezTo>
                    <a:pt x="780" y="2935"/>
                    <a:pt x="929" y="2717"/>
                    <a:pt x="1148" y="2595"/>
                  </a:cubicBezTo>
                  <a:lnTo>
                    <a:pt x="3987" y="793"/>
                  </a:lnTo>
                  <a:cubicBezTo>
                    <a:pt x="4137" y="697"/>
                    <a:pt x="4314" y="642"/>
                    <a:pt x="4492" y="642"/>
                  </a:cubicBezTo>
                  <a:close/>
                  <a:moveTo>
                    <a:pt x="4478" y="0"/>
                  </a:moveTo>
                  <a:cubicBezTo>
                    <a:pt x="4182" y="0"/>
                    <a:pt x="3893" y="82"/>
                    <a:pt x="3632" y="247"/>
                  </a:cubicBezTo>
                  <a:lnTo>
                    <a:pt x="793" y="2035"/>
                  </a:lnTo>
                  <a:cubicBezTo>
                    <a:pt x="438" y="2267"/>
                    <a:pt x="179" y="2622"/>
                    <a:pt x="83" y="3045"/>
                  </a:cubicBezTo>
                  <a:cubicBezTo>
                    <a:pt x="1" y="3454"/>
                    <a:pt x="70" y="3891"/>
                    <a:pt x="301" y="4246"/>
                  </a:cubicBezTo>
                  <a:lnTo>
                    <a:pt x="3850" y="9883"/>
                  </a:lnTo>
                  <a:cubicBezTo>
                    <a:pt x="4150" y="10361"/>
                    <a:pt x="4683" y="10620"/>
                    <a:pt x="5215" y="10620"/>
                  </a:cubicBezTo>
                  <a:cubicBezTo>
                    <a:pt x="5502" y="10620"/>
                    <a:pt x="5802" y="10539"/>
                    <a:pt x="6075" y="10375"/>
                  </a:cubicBezTo>
                  <a:lnTo>
                    <a:pt x="8900" y="8586"/>
                  </a:lnTo>
                  <a:cubicBezTo>
                    <a:pt x="9652" y="8109"/>
                    <a:pt x="9870" y="7112"/>
                    <a:pt x="9406" y="6375"/>
                  </a:cubicBezTo>
                  <a:lnTo>
                    <a:pt x="5843" y="739"/>
                  </a:lnTo>
                  <a:cubicBezTo>
                    <a:pt x="5624" y="384"/>
                    <a:pt x="5270" y="124"/>
                    <a:pt x="4847" y="42"/>
                  </a:cubicBezTo>
                  <a:cubicBezTo>
                    <a:pt x="4724" y="14"/>
                    <a:pt x="4600" y="0"/>
                    <a:pt x="4478" y="0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2"/>
            <p:cNvSpPr/>
            <p:nvPr/>
          </p:nvSpPr>
          <p:spPr>
            <a:xfrm>
              <a:off x="4950814" y="2808639"/>
              <a:ext cx="231161" cy="200258"/>
            </a:xfrm>
            <a:custGeom>
              <a:avLst/>
              <a:gdLst/>
              <a:ahLst/>
              <a:cxnLst/>
              <a:rect l="l" t="t" r="r" b="b"/>
              <a:pathLst>
                <a:path w="6935" h="6225" extrusionOk="0">
                  <a:moveTo>
                    <a:pt x="4996" y="0"/>
                  </a:moveTo>
                  <a:lnTo>
                    <a:pt x="1" y="3167"/>
                  </a:lnTo>
                  <a:lnTo>
                    <a:pt x="1924" y="6224"/>
                  </a:lnTo>
                  <a:lnTo>
                    <a:pt x="6934" y="3058"/>
                  </a:lnTo>
                  <a:lnTo>
                    <a:pt x="49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2"/>
            <p:cNvSpPr/>
            <p:nvPr/>
          </p:nvSpPr>
          <p:spPr>
            <a:xfrm>
              <a:off x="4935780" y="2794130"/>
              <a:ext cx="261193" cy="229243"/>
            </a:xfrm>
            <a:custGeom>
              <a:avLst/>
              <a:gdLst/>
              <a:ahLst/>
              <a:cxnLst/>
              <a:rect l="l" t="t" r="r" b="b"/>
              <a:pathLst>
                <a:path w="7836" h="7126" extrusionOk="0">
                  <a:moveTo>
                    <a:pt x="5351" y="901"/>
                  </a:moveTo>
                  <a:lnTo>
                    <a:pt x="6934" y="3413"/>
                  </a:lnTo>
                  <a:lnTo>
                    <a:pt x="2485" y="6211"/>
                  </a:lnTo>
                  <a:lnTo>
                    <a:pt x="901" y="3713"/>
                  </a:lnTo>
                  <a:lnTo>
                    <a:pt x="5351" y="901"/>
                  </a:lnTo>
                  <a:close/>
                  <a:moveTo>
                    <a:pt x="5556" y="0"/>
                  </a:moveTo>
                  <a:lnTo>
                    <a:pt x="1" y="3509"/>
                  </a:lnTo>
                  <a:lnTo>
                    <a:pt x="2280" y="7125"/>
                  </a:lnTo>
                  <a:lnTo>
                    <a:pt x="7835" y="3618"/>
                  </a:lnTo>
                  <a:lnTo>
                    <a:pt x="5556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2"/>
            <p:cNvSpPr/>
            <p:nvPr/>
          </p:nvSpPr>
          <p:spPr>
            <a:xfrm>
              <a:off x="5042247" y="2877647"/>
              <a:ext cx="36899" cy="66753"/>
            </a:xfrm>
            <a:custGeom>
              <a:avLst/>
              <a:gdLst/>
              <a:ahLst/>
              <a:cxnLst/>
              <a:rect l="l" t="t" r="r" b="b"/>
              <a:pathLst>
                <a:path w="1107" h="2075" extrusionOk="0">
                  <a:moveTo>
                    <a:pt x="656" y="0"/>
                  </a:moveTo>
                  <a:cubicBezTo>
                    <a:pt x="594" y="0"/>
                    <a:pt x="534" y="38"/>
                    <a:pt x="506" y="94"/>
                  </a:cubicBezTo>
                  <a:lnTo>
                    <a:pt x="28" y="981"/>
                  </a:lnTo>
                  <a:cubicBezTo>
                    <a:pt x="0" y="1035"/>
                    <a:pt x="0" y="1104"/>
                    <a:pt x="42" y="1159"/>
                  </a:cubicBezTo>
                  <a:cubicBezTo>
                    <a:pt x="69" y="1213"/>
                    <a:pt x="137" y="1240"/>
                    <a:pt x="206" y="1240"/>
                  </a:cubicBezTo>
                  <a:lnTo>
                    <a:pt x="643" y="1186"/>
                  </a:lnTo>
                  <a:lnTo>
                    <a:pt x="397" y="1827"/>
                  </a:lnTo>
                  <a:cubicBezTo>
                    <a:pt x="355" y="1923"/>
                    <a:pt x="397" y="2032"/>
                    <a:pt x="492" y="2059"/>
                  </a:cubicBezTo>
                  <a:cubicBezTo>
                    <a:pt x="512" y="2070"/>
                    <a:pt x="533" y="2074"/>
                    <a:pt x="554" y="2074"/>
                  </a:cubicBezTo>
                  <a:cubicBezTo>
                    <a:pt x="588" y="2074"/>
                    <a:pt x="622" y="2062"/>
                    <a:pt x="656" y="2045"/>
                  </a:cubicBezTo>
                  <a:cubicBezTo>
                    <a:pt x="683" y="2032"/>
                    <a:pt x="710" y="2005"/>
                    <a:pt x="724" y="1963"/>
                  </a:cubicBezTo>
                  <a:lnTo>
                    <a:pt x="1079" y="1049"/>
                  </a:lnTo>
                  <a:cubicBezTo>
                    <a:pt x="1107" y="995"/>
                    <a:pt x="1092" y="926"/>
                    <a:pt x="1065" y="871"/>
                  </a:cubicBezTo>
                  <a:cubicBezTo>
                    <a:pt x="1025" y="831"/>
                    <a:pt x="956" y="804"/>
                    <a:pt x="901" y="804"/>
                  </a:cubicBezTo>
                  <a:lnTo>
                    <a:pt x="492" y="844"/>
                  </a:lnTo>
                  <a:lnTo>
                    <a:pt x="806" y="258"/>
                  </a:lnTo>
                  <a:cubicBezTo>
                    <a:pt x="861" y="176"/>
                    <a:pt x="834" y="67"/>
                    <a:pt x="738" y="25"/>
                  </a:cubicBezTo>
                  <a:cubicBezTo>
                    <a:pt x="712" y="8"/>
                    <a:pt x="684" y="0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2"/>
            <p:cNvSpPr/>
            <p:nvPr/>
          </p:nvSpPr>
          <p:spPr>
            <a:xfrm>
              <a:off x="4473514" y="2645722"/>
              <a:ext cx="183862" cy="65466"/>
            </a:xfrm>
            <a:custGeom>
              <a:avLst/>
              <a:gdLst/>
              <a:ahLst/>
              <a:cxnLst/>
              <a:rect l="l" t="t" r="r" b="b"/>
              <a:pathLst>
                <a:path w="5516" h="2035" extrusionOk="0">
                  <a:moveTo>
                    <a:pt x="28" y="0"/>
                  </a:moveTo>
                  <a:cubicBezTo>
                    <a:pt x="15" y="0"/>
                    <a:pt x="1" y="14"/>
                    <a:pt x="1" y="27"/>
                  </a:cubicBezTo>
                  <a:lnTo>
                    <a:pt x="1" y="2007"/>
                  </a:lnTo>
                  <a:cubicBezTo>
                    <a:pt x="1" y="2020"/>
                    <a:pt x="15" y="2034"/>
                    <a:pt x="28" y="2034"/>
                  </a:cubicBezTo>
                  <a:lnTo>
                    <a:pt x="5488" y="2034"/>
                  </a:lnTo>
                  <a:cubicBezTo>
                    <a:pt x="5502" y="2034"/>
                    <a:pt x="5515" y="2020"/>
                    <a:pt x="5515" y="2007"/>
                  </a:cubicBezTo>
                  <a:lnTo>
                    <a:pt x="5515" y="27"/>
                  </a:lnTo>
                  <a:cubicBezTo>
                    <a:pt x="5515" y="14"/>
                    <a:pt x="5502" y="0"/>
                    <a:pt x="5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2"/>
            <p:cNvSpPr/>
            <p:nvPr/>
          </p:nvSpPr>
          <p:spPr>
            <a:xfrm>
              <a:off x="4473514" y="2711159"/>
              <a:ext cx="183862" cy="65016"/>
            </a:xfrm>
            <a:custGeom>
              <a:avLst/>
              <a:gdLst/>
              <a:ahLst/>
              <a:cxnLst/>
              <a:rect l="l" t="t" r="r" b="b"/>
              <a:pathLst>
                <a:path w="5516" h="2021" extrusionOk="0">
                  <a:moveTo>
                    <a:pt x="28" y="0"/>
                  </a:moveTo>
                  <a:cubicBezTo>
                    <a:pt x="15" y="0"/>
                    <a:pt x="1" y="13"/>
                    <a:pt x="1" y="28"/>
                  </a:cubicBezTo>
                  <a:lnTo>
                    <a:pt x="1" y="1993"/>
                  </a:lnTo>
                  <a:cubicBezTo>
                    <a:pt x="1" y="2006"/>
                    <a:pt x="15" y="2020"/>
                    <a:pt x="28" y="2020"/>
                  </a:cubicBezTo>
                  <a:lnTo>
                    <a:pt x="5488" y="2020"/>
                  </a:lnTo>
                  <a:cubicBezTo>
                    <a:pt x="5502" y="2020"/>
                    <a:pt x="5515" y="2006"/>
                    <a:pt x="5515" y="1993"/>
                  </a:cubicBezTo>
                  <a:lnTo>
                    <a:pt x="5515" y="28"/>
                  </a:lnTo>
                  <a:cubicBezTo>
                    <a:pt x="5515" y="13"/>
                    <a:pt x="5502" y="0"/>
                    <a:pt x="5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2"/>
            <p:cNvSpPr/>
            <p:nvPr/>
          </p:nvSpPr>
          <p:spPr>
            <a:xfrm>
              <a:off x="4473514" y="2776146"/>
              <a:ext cx="183862" cy="65016"/>
            </a:xfrm>
            <a:custGeom>
              <a:avLst/>
              <a:gdLst/>
              <a:ahLst/>
              <a:cxnLst/>
              <a:rect l="l" t="t" r="r" b="b"/>
              <a:pathLst>
                <a:path w="5516" h="2021" extrusionOk="0">
                  <a:moveTo>
                    <a:pt x="28" y="0"/>
                  </a:moveTo>
                  <a:cubicBezTo>
                    <a:pt x="15" y="0"/>
                    <a:pt x="1" y="13"/>
                    <a:pt x="1" y="28"/>
                  </a:cubicBezTo>
                  <a:lnTo>
                    <a:pt x="1" y="1993"/>
                  </a:lnTo>
                  <a:cubicBezTo>
                    <a:pt x="1" y="2006"/>
                    <a:pt x="15" y="2020"/>
                    <a:pt x="28" y="2020"/>
                  </a:cubicBezTo>
                  <a:lnTo>
                    <a:pt x="5488" y="2020"/>
                  </a:lnTo>
                  <a:cubicBezTo>
                    <a:pt x="5502" y="2020"/>
                    <a:pt x="5515" y="2006"/>
                    <a:pt x="5515" y="1993"/>
                  </a:cubicBezTo>
                  <a:lnTo>
                    <a:pt x="5515" y="28"/>
                  </a:lnTo>
                  <a:cubicBezTo>
                    <a:pt x="5515" y="13"/>
                    <a:pt x="5502" y="0"/>
                    <a:pt x="5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2"/>
            <p:cNvSpPr/>
            <p:nvPr/>
          </p:nvSpPr>
          <p:spPr>
            <a:xfrm>
              <a:off x="4473514" y="2841133"/>
              <a:ext cx="183862" cy="65434"/>
            </a:xfrm>
            <a:custGeom>
              <a:avLst/>
              <a:gdLst/>
              <a:ahLst/>
              <a:cxnLst/>
              <a:rect l="l" t="t" r="r" b="b"/>
              <a:pathLst>
                <a:path w="5516" h="2034" extrusionOk="0">
                  <a:moveTo>
                    <a:pt x="28" y="0"/>
                  </a:moveTo>
                  <a:cubicBezTo>
                    <a:pt x="15" y="0"/>
                    <a:pt x="1" y="14"/>
                    <a:pt x="1" y="28"/>
                  </a:cubicBezTo>
                  <a:lnTo>
                    <a:pt x="1" y="2006"/>
                  </a:lnTo>
                  <a:cubicBezTo>
                    <a:pt x="1" y="2021"/>
                    <a:pt x="15" y="2034"/>
                    <a:pt x="28" y="2034"/>
                  </a:cubicBezTo>
                  <a:lnTo>
                    <a:pt x="5488" y="2034"/>
                  </a:lnTo>
                  <a:cubicBezTo>
                    <a:pt x="5502" y="2034"/>
                    <a:pt x="5515" y="2021"/>
                    <a:pt x="5515" y="2006"/>
                  </a:cubicBezTo>
                  <a:lnTo>
                    <a:pt x="5515" y="28"/>
                  </a:lnTo>
                  <a:cubicBezTo>
                    <a:pt x="5515" y="14"/>
                    <a:pt x="5502" y="0"/>
                    <a:pt x="5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2"/>
            <p:cNvSpPr/>
            <p:nvPr/>
          </p:nvSpPr>
          <p:spPr>
            <a:xfrm>
              <a:off x="4473514" y="2471384"/>
              <a:ext cx="183862" cy="174361"/>
            </a:xfrm>
            <a:custGeom>
              <a:avLst/>
              <a:gdLst/>
              <a:ahLst/>
              <a:cxnLst/>
              <a:rect l="l" t="t" r="r" b="b"/>
              <a:pathLst>
                <a:path w="5516" h="5420" extrusionOk="0">
                  <a:moveTo>
                    <a:pt x="1885" y="1"/>
                  </a:moveTo>
                  <a:lnTo>
                    <a:pt x="1885" y="1530"/>
                  </a:lnTo>
                  <a:lnTo>
                    <a:pt x="1653" y="1530"/>
                  </a:lnTo>
                  <a:cubicBezTo>
                    <a:pt x="738" y="1530"/>
                    <a:pt x="1" y="2267"/>
                    <a:pt x="1" y="3167"/>
                  </a:cubicBezTo>
                  <a:lnTo>
                    <a:pt x="1" y="4873"/>
                  </a:lnTo>
                  <a:cubicBezTo>
                    <a:pt x="1" y="5173"/>
                    <a:pt x="261" y="5419"/>
                    <a:pt x="561" y="5419"/>
                  </a:cubicBezTo>
                  <a:lnTo>
                    <a:pt x="4956" y="5419"/>
                  </a:lnTo>
                  <a:cubicBezTo>
                    <a:pt x="5270" y="5419"/>
                    <a:pt x="5515" y="5173"/>
                    <a:pt x="5515" y="4873"/>
                  </a:cubicBezTo>
                  <a:lnTo>
                    <a:pt x="5515" y="3167"/>
                  </a:lnTo>
                  <a:cubicBezTo>
                    <a:pt x="5515" y="2267"/>
                    <a:pt x="4778" y="1530"/>
                    <a:pt x="3877" y="1530"/>
                  </a:cubicBezTo>
                  <a:lnTo>
                    <a:pt x="3646" y="1530"/>
                  </a:lnTo>
                  <a:lnTo>
                    <a:pt x="36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2"/>
            <p:cNvSpPr/>
            <p:nvPr/>
          </p:nvSpPr>
          <p:spPr>
            <a:xfrm>
              <a:off x="4517214" y="2428371"/>
              <a:ext cx="96464" cy="43043"/>
            </a:xfrm>
            <a:custGeom>
              <a:avLst/>
              <a:gdLst/>
              <a:ahLst/>
              <a:cxnLst/>
              <a:rect l="l" t="t" r="r" b="b"/>
              <a:pathLst>
                <a:path w="2894" h="1338" extrusionOk="0">
                  <a:moveTo>
                    <a:pt x="464" y="0"/>
                  </a:moveTo>
                  <a:cubicBezTo>
                    <a:pt x="206" y="0"/>
                    <a:pt x="0" y="204"/>
                    <a:pt x="0" y="464"/>
                  </a:cubicBezTo>
                  <a:lnTo>
                    <a:pt x="0" y="874"/>
                  </a:lnTo>
                  <a:cubicBezTo>
                    <a:pt x="0" y="1133"/>
                    <a:pt x="206" y="1338"/>
                    <a:pt x="464" y="1338"/>
                  </a:cubicBezTo>
                  <a:lnTo>
                    <a:pt x="2444" y="1338"/>
                  </a:lnTo>
                  <a:cubicBezTo>
                    <a:pt x="2690" y="1338"/>
                    <a:pt x="2894" y="1133"/>
                    <a:pt x="2894" y="874"/>
                  </a:cubicBezTo>
                  <a:lnTo>
                    <a:pt x="2894" y="464"/>
                  </a:lnTo>
                  <a:cubicBezTo>
                    <a:pt x="2894" y="204"/>
                    <a:pt x="2690" y="0"/>
                    <a:pt x="2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2"/>
            <p:cNvSpPr/>
            <p:nvPr/>
          </p:nvSpPr>
          <p:spPr>
            <a:xfrm>
              <a:off x="4506281" y="2417819"/>
              <a:ext cx="118330" cy="64147"/>
            </a:xfrm>
            <a:custGeom>
              <a:avLst/>
              <a:gdLst/>
              <a:ahLst/>
              <a:cxnLst/>
              <a:rect l="l" t="t" r="r" b="b"/>
              <a:pathLst>
                <a:path w="3550" h="1994" extrusionOk="0">
                  <a:moveTo>
                    <a:pt x="2772" y="656"/>
                  </a:moveTo>
                  <a:cubicBezTo>
                    <a:pt x="2840" y="656"/>
                    <a:pt x="2894" y="710"/>
                    <a:pt x="2894" y="792"/>
                  </a:cubicBezTo>
                  <a:lnTo>
                    <a:pt x="2894" y="1202"/>
                  </a:lnTo>
                  <a:cubicBezTo>
                    <a:pt x="2894" y="1284"/>
                    <a:pt x="2840" y="1338"/>
                    <a:pt x="2772" y="1338"/>
                  </a:cubicBezTo>
                  <a:lnTo>
                    <a:pt x="792" y="1338"/>
                  </a:lnTo>
                  <a:cubicBezTo>
                    <a:pt x="725" y="1338"/>
                    <a:pt x="656" y="1284"/>
                    <a:pt x="656" y="1202"/>
                  </a:cubicBezTo>
                  <a:lnTo>
                    <a:pt x="656" y="792"/>
                  </a:lnTo>
                  <a:cubicBezTo>
                    <a:pt x="656" y="710"/>
                    <a:pt x="725" y="656"/>
                    <a:pt x="792" y="656"/>
                  </a:cubicBezTo>
                  <a:close/>
                  <a:moveTo>
                    <a:pt x="792" y="1"/>
                  </a:moveTo>
                  <a:cubicBezTo>
                    <a:pt x="356" y="1"/>
                    <a:pt x="1" y="356"/>
                    <a:pt x="1" y="792"/>
                  </a:cubicBezTo>
                  <a:lnTo>
                    <a:pt x="1" y="1202"/>
                  </a:lnTo>
                  <a:cubicBezTo>
                    <a:pt x="1" y="1639"/>
                    <a:pt x="356" y="1993"/>
                    <a:pt x="792" y="1993"/>
                  </a:cubicBezTo>
                  <a:lnTo>
                    <a:pt x="2772" y="1993"/>
                  </a:lnTo>
                  <a:cubicBezTo>
                    <a:pt x="3195" y="1993"/>
                    <a:pt x="3549" y="1639"/>
                    <a:pt x="3549" y="1202"/>
                  </a:cubicBezTo>
                  <a:lnTo>
                    <a:pt x="3549" y="792"/>
                  </a:lnTo>
                  <a:cubicBezTo>
                    <a:pt x="3549" y="356"/>
                    <a:pt x="3195" y="1"/>
                    <a:pt x="2772" y="1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2"/>
            <p:cNvSpPr/>
            <p:nvPr/>
          </p:nvSpPr>
          <p:spPr>
            <a:xfrm>
              <a:off x="4474014" y="2663738"/>
              <a:ext cx="183362" cy="47451"/>
            </a:xfrm>
            <a:custGeom>
              <a:avLst/>
              <a:gdLst/>
              <a:ahLst/>
              <a:cxnLst/>
              <a:rect l="l" t="t" r="r" b="b"/>
              <a:pathLst>
                <a:path w="5501" h="1475" extrusionOk="0">
                  <a:moveTo>
                    <a:pt x="0" y="0"/>
                  </a:moveTo>
                  <a:lnTo>
                    <a:pt x="0" y="55"/>
                  </a:lnTo>
                  <a:lnTo>
                    <a:pt x="0" y="846"/>
                  </a:lnTo>
                  <a:cubicBezTo>
                    <a:pt x="0" y="1201"/>
                    <a:pt x="273" y="1474"/>
                    <a:pt x="614" y="1474"/>
                  </a:cubicBezTo>
                  <a:lnTo>
                    <a:pt x="4887" y="1474"/>
                  </a:lnTo>
                  <a:cubicBezTo>
                    <a:pt x="5227" y="1474"/>
                    <a:pt x="5500" y="1201"/>
                    <a:pt x="5500" y="846"/>
                  </a:cubicBezTo>
                  <a:lnTo>
                    <a:pt x="5500" y="55"/>
                  </a:lnTo>
                  <a:lnTo>
                    <a:pt x="5500" y="0"/>
                  </a:lnTo>
                  <a:cubicBezTo>
                    <a:pt x="5473" y="314"/>
                    <a:pt x="5200" y="559"/>
                    <a:pt x="4887" y="559"/>
                  </a:cubicBezTo>
                  <a:lnTo>
                    <a:pt x="614" y="559"/>
                  </a:lnTo>
                  <a:cubicBezTo>
                    <a:pt x="286" y="559"/>
                    <a:pt x="27" y="314"/>
                    <a:pt x="0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2"/>
            <p:cNvSpPr/>
            <p:nvPr/>
          </p:nvSpPr>
          <p:spPr>
            <a:xfrm>
              <a:off x="4474014" y="2729143"/>
              <a:ext cx="183362" cy="47033"/>
            </a:xfrm>
            <a:custGeom>
              <a:avLst/>
              <a:gdLst/>
              <a:ahLst/>
              <a:cxnLst/>
              <a:rect l="l" t="t" r="r" b="b"/>
              <a:pathLst>
                <a:path w="5501" h="1462" extrusionOk="0">
                  <a:moveTo>
                    <a:pt x="0" y="0"/>
                  </a:moveTo>
                  <a:lnTo>
                    <a:pt x="0" y="55"/>
                  </a:lnTo>
                  <a:lnTo>
                    <a:pt x="0" y="847"/>
                  </a:lnTo>
                  <a:cubicBezTo>
                    <a:pt x="0" y="1188"/>
                    <a:pt x="273" y="1461"/>
                    <a:pt x="614" y="1461"/>
                  </a:cubicBezTo>
                  <a:lnTo>
                    <a:pt x="4887" y="1461"/>
                  </a:lnTo>
                  <a:cubicBezTo>
                    <a:pt x="5227" y="1461"/>
                    <a:pt x="5500" y="1188"/>
                    <a:pt x="5500" y="847"/>
                  </a:cubicBezTo>
                  <a:lnTo>
                    <a:pt x="5500" y="55"/>
                  </a:lnTo>
                  <a:lnTo>
                    <a:pt x="5500" y="0"/>
                  </a:lnTo>
                  <a:cubicBezTo>
                    <a:pt x="5473" y="315"/>
                    <a:pt x="5200" y="546"/>
                    <a:pt x="4887" y="546"/>
                  </a:cubicBezTo>
                  <a:lnTo>
                    <a:pt x="614" y="546"/>
                  </a:lnTo>
                  <a:cubicBezTo>
                    <a:pt x="286" y="546"/>
                    <a:pt x="27" y="315"/>
                    <a:pt x="0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2"/>
            <p:cNvSpPr/>
            <p:nvPr/>
          </p:nvSpPr>
          <p:spPr>
            <a:xfrm>
              <a:off x="4474014" y="2794130"/>
              <a:ext cx="183362" cy="47033"/>
            </a:xfrm>
            <a:custGeom>
              <a:avLst/>
              <a:gdLst/>
              <a:ahLst/>
              <a:cxnLst/>
              <a:rect l="l" t="t" r="r" b="b"/>
              <a:pathLst>
                <a:path w="5501" h="1462" extrusionOk="0">
                  <a:moveTo>
                    <a:pt x="0" y="0"/>
                  </a:moveTo>
                  <a:lnTo>
                    <a:pt x="0" y="55"/>
                  </a:lnTo>
                  <a:lnTo>
                    <a:pt x="0" y="847"/>
                  </a:lnTo>
                  <a:cubicBezTo>
                    <a:pt x="0" y="1188"/>
                    <a:pt x="273" y="1461"/>
                    <a:pt x="614" y="1461"/>
                  </a:cubicBezTo>
                  <a:lnTo>
                    <a:pt x="4887" y="1461"/>
                  </a:lnTo>
                  <a:cubicBezTo>
                    <a:pt x="5227" y="1461"/>
                    <a:pt x="5500" y="1188"/>
                    <a:pt x="5500" y="847"/>
                  </a:cubicBezTo>
                  <a:lnTo>
                    <a:pt x="5500" y="55"/>
                  </a:lnTo>
                  <a:lnTo>
                    <a:pt x="5500" y="0"/>
                  </a:lnTo>
                  <a:cubicBezTo>
                    <a:pt x="5473" y="315"/>
                    <a:pt x="5200" y="561"/>
                    <a:pt x="4887" y="561"/>
                  </a:cubicBezTo>
                  <a:lnTo>
                    <a:pt x="614" y="561"/>
                  </a:lnTo>
                  <a:cubicBezTo>
                    <a:pt x="286" y="561"/>
                    <a:pt x="27" y="315"/>
                    <a:pt x="0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2"/>
            <p:cNvSpPr/>
            <p:nvPr/>
          </p:nvSpPr>
          <p:spPr>
            <a:xfrm>
              <a:off x="4474014" y="2859117"/>
              <a:ext cx="183362" cy="47033"/>
            </a:xfrm>
            <a:custGeom>
              <a:avLst/>
              <a:gdLst/>
              <a:ahLst/>
              <a:cxnLst/>
              <a:rect l="l" t="t" r="r" b="b"/>
              <a:pathLst>
                <a:path w="5501" h="1462" extrusionOk="0">
                  <a:moveTo>
                    <a:pt x="0" y="1"/>
                  </a:moveTo>
                  <a:lnTo>
                    <a:pt x="0" y="55"/>
                  </a:lnTo>
                  <a:lnTo>
                    <a:pt x="0" y="847"/>
                  </a:lnTo>
                  <a:cubicBezTo>
                    <a:pt x="0" y="1189"/>
                    <a:pt x="273" y="1462"/>
                    <a:pt x="614" y="1462"/>
                  </a:cubicBezTo>
                  <a:lnTo>
                    <a:pt x="4887" y="1462"/>
                  </a:lnTo>
                  <a:cubicBezTo>
                    <a:pt x="5227" y="1462"/>
                    <a:pt x="5500" y="1189"/>
                    <a:pt x="5500" y="847"/>
                  </a:cubicBezTo>
                  <a:lnTo>
                    <a:pt x="5500" y="55"/>
                  </a:lnTo>
                  <a:lnTo>
                    <a:pt x="5500" y="1"/>
                  </a:lnTo>
                  <a:cubicBezTo>
                    <a:pt x="5473" y="315"/>
                    <a:pt x="5200" y="561"/>
                    <a:pt x="4887" y="561"/>
                  </a:cubicBezTo>
                  <a:lnTo>
                    <a:pt x="614" y="561"/>
                  </a:lnTo>
                  <a:cubicBezTo>
                    <a:pt x="286" y="561"/>
                    <a:pt x="27" y="315"/>
                    <a:pt x="0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2"/>
            <p:cNvSpPr/>
            <p:nvPr/>
          </p:nvSpPr>
          <p:spPr>
            <a:xfrm>
              <a:off x="4474014" y="2598752"/>
              <a:ext cx="183362" cy="47000"/>
            </a:xfrm>
            <a:custGeom>
              <a:avLst/>
              <a:gdLst/>
              <a:ahLst/>
              <a:cxnLst/>
              <a:rect l="l" t="t" r="r" b="b"/>
              <a:pathLst>
                <a:path w="5501" h="1461" extrusionOk="0">
                  <a:moveTo>
                    <a:pt x="0" y="0"/>
                  </a:moveTo>
                  <a:lnTo>
                    <a:pt x="0" y="914"/>
                  </a:lnTo>
                  <a:cubicBezTo>
                    <a:pt x="0" y="1214"/>
                    <a:pt x="246" y="1460"/>
                    <a:pt x="546" y="1460"/>
                  </a:cubicBezTo>
                  <a:lnTo>
                    <a:pt x="4941" y="1460"/>
                  </a:lnTo>
                  <a:cubicBezTo>
                    <a:pt x="5255" y="1460"/>
                    <a:pt x="5500" y="1214"/>
                    <a:pt x="5500" y="914"/>
                  </a:cubicBezTo>
                  <a:lnTo>
                    <a:pt x="5500" y="0"/>
                  </a:lnTo>
                  <a:cubicBezTo>
                    <a:pt x="5500" y="300"/>
                    <a:pt x="5255" y="559"/>
                    <a:pt x="4941" y="559"/>
                  </a:cubicBezTo>
                  <a:lnTo>
                    <a:pt x="546" y="559"/>
                  </a:lnTo>
                  <a:cubicBezTo>
                    <a:pt x="246" y="559"/>
                    <a:pt x="0" y="300"/>
                    <a:pt x="0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2"/>
            <p:cNvSpPr/>
            <p:nvPr/>
          </p:nvSpPr>
          <p:spPr>
            <a:xfrm>
              <a:off x="4463081" y="2635170"/>
              <a:ext cx="205195" cy="86537"/>
            </a:xfrm>
            <a:custGeom>
              <a:avLst/>
              <a:gdLst/>
              <a:ahLst/>
              <a:cxnLst/>
              <a:rect l="l" t="t" r="r" b="b"/>
              <a:pathLst>
                <a:path w="6156" h="2690" extrusionOk="0">
                  <a:moveTo>
                    <a:pt x="5215" y="656"/>
                  </a:moveTo>
                  <a:cubicBezTo>
                    <a:pt x="5378" y="656"/>
                    <a:pt x="5501" y="792"/>
                    <a:pt x="5501" y="943"/>
                  </a:cubicBezTo>
                  <a:lnTo>
                    <a:pt x="5501" y="1748"/>
                  </a:lnTo>
                  <a:cubicBezTo>
                    <a:pt x="5501" y="1898"/>
                    <a:pt x="5378" y="2035"/>
                    <a:pt x="5215" y="2035"/>
                  </a:cubicBezTo>
                  <a:lnTo>
                    <a:pt x="942" y="2035"/>
                  </a:lnTo>
                  <a:cubicBezTo>
                    <a:pt x="778" y="2035"/>
                    <a:pt x="642" y="1898"/>
                    <a:pt x="642" y="1748"/>
                  </a:cubicBezTo>
                  <a:lnTo>
                    <a:pt x="642" y="943"/>
                  </a:lnTo>
                  <a:cubicBezTo>
                    <a:pt x="642" y="792"/>
                    <a:pt x="778" y="656"/>
                    <a:pt x="942" y="656"/>
                  </a:cubicBezTo>
                  <a:close/>
                  <a:moveTo>
                    <a:pt x="942" y="0"/>
                  </a:moveTo>
                  <a:cubicBezTo>
                    <a:pt x="423" y="0"/>
                    <a:pt x="1" y="424"/>
                    <a:pt x="1" y="943"/>
                  </a:cubicBezTo>
                  <a:lnTo>
                    <a:pt x="1" y="1748"/>
                  </a:lnTo>
                  <a:cubicBezTo>
                    <a:pt x="1" y="2266"/>
                    <a:pt x="423" y="2690"/>
                    <a:pt x="942" y="2690"/>
                  </a:cubicBezTo>
                  <a:lnTo>
                    <a:pt x="5215" y="2690"/>
                  </a:lnTo>
                  <a:cubicBezTo>
                    <a:pt x="5733" y="2690"/>
                    <a:pt x="6156" y="2266"/>
                    <a:pt x="6156" y="1748"/>
                  </a:cubicBezTo>
                  <a:lnTo>
                    <a:pt x="6156" y="943"/>
                  </a:lnTo>
                  <a:cubicBezTo>
                    <a:pt x="6156" y="424"/>
                    <a:pt x="5733" y="0"/>
                    <a:pt x="5215" y="0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2"/>
            <p:cNvSpPr/>
            <p:nvPr/>
          </p:nvSpPr>
          <p:spPr>
            <a:xfrm>
              <a:off x="4463081" y="2700607"/>
              <a:ext cx="205195" cy="86087"/>
            </a:xfrm>
            <a:custGeom>
              <a:avLst/>
              <a:gdLst/>
              <a:ahLst/>
              <a:cxnLst/>
              <a:rect l="l" t="t" r="r" b="b"/>
              <a:pathLst>
                <a:path w="6156" h="2676" extrusionOk="0">
                  <a:moveTo>
                    <a:pt x="5215" y="656"/>
                  </a:moveTo>
                  <a:cubicBezTo>
                    <a:pt x="5378" y="656"/>
                    <a:pt x="5501" y="778"/>
                    <a:pt x="5501" y="942"/>
                  </a:cubicBezTo>
                  <a:lnTo>
                    <a:pt x="5501" y="1734"/>
                  </a:lnTo>
                  <a:cubicBezTo>
                    <a:pt x="5501" y="1897"/>
                    <a:pt x="5378" y="2021"/>
                    <a:pt x="5215" y="2021"/>
                  </a:cubicBezTo>
                  <a:lnTo>
                    <a:pt x="942" y="2021"/>
                  </a:lnTo>
                  <a:cubicBezTo>
                    <a:pt x="778" y="2021"/>
                    <a:pt x="642" y="1897"/>
                    <a:pt x="642" y="1734"/>
                  </a:cubicBezTo>
                  <a:lnTo>
                    <a:pt x="642" y="942"/>
                  </a:lnTo>
                  <a:cubicBezTo>
                    <a:pt x="642" y="778"/>
                    <a:pt x="778" y="656"/>
                    <a:pt x="942" y="656"/>
                  </a:cubicBezTo>
                  <a:close/>
                  <a:moveTo>
                    <a:pt x="942" y="1"/>
                  </a:moveTo>
                  <a:cubicBezTo>
                    <a:pt x="423" y="1"/>
                    <a:pt x="1" y="423"/>
                    <a:pt x="1" y="942"/>
                  </a:cubicBezTo>
                  <a:lnTo>
                    <a:pt x="1" y="1734"/>
                  </a:lnTo>
                  <a:cubicBezTo>
                    <a:pt x="1" y="2252"/>
                    <a:pt x="423" y="2676"/>
                    <a:pt x="942" y="2676"/>
                  </a:cubicBezTo>
                  <a:lnTo>
                    <a:pt x="5215" y="2676"/>
                  </a:lnTo>
                  <a:cubicBezTo>
                    <a:pt x="5733" y="2676"/>
                    <a:pt x="6156" y="2252"/>
                    <a:pt x="6156" y="1734"/>
                  </a:cubicBezTo>
                  <a:lnTo>
                    <a:pt x="6156" y="942"/>
                  </a:lnTo>
                  <a:cubicBezTo>
                    <a:pt x="6156" y="423"/>
                    <a:pt x="5733" y="1"/>
                    <a:pt x="5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2"/>
            <p:cNvSpPr/>
            <p:nvPr/>
          </p:nvSpPr>
          <p:spPr>
            <a:xfrm>
              <a:off x="4463081" y="2765594"/>
              <a:ext cx="205195" cy="86119"/>
            </a:xfrm>
            <a:custGeom>
              <a:avLst/>
              <a:gdLst/>
              <a:ahLst/>
              <a:cxnLst/>
              <a:rect l="l" t="t" r="r" b="b"/>
              <a:pathLst>
                <a:path w="6156" h="2677" extrusionOk="0">
                  <a:moveTo>
                    <a:pt x="5215" y="656"/>
                  </a:moveTo>
                  <a:cubicBezTo>
                    <a:pt x="5378" y="656"/>
                    <a:pt x="5501" y="778"/>
                    <a:pt x="5501" y="942"/>
                  </a:cubicBezTo>
                  <a:lnTo>
                    <a:pt x="5501" y="1734"/>
                  </a:lnTo>
                  <a:cubicBezTo>
                    <a:pt x="5501" y="1897"/>
                    <a:pt x="5378" y="2021"/>
                    <a:pt x="5215" y="2021"/>
                  </a:cubicBezTo>
                  <a:lnTo>
                    <a:pt x="942" y="2021"/>
                  </a:lnTo>
                  <a:cubicBezTo>
                    <a:pt x="778" y="2021"/>
                    <a:pt x="642" y="1897"/>
                    <a:pt x="642" y="1734"/>
                  </a:cubicBezTo>
                  <a:lnTo>
                    <a:pt x="642" y="942"/>
                  </a:lnTo>
                  <a:cubicBezTo>
                    <a:pt x="642" y="778"/>
                    <a:pt x="778" y="656"/>
                    <a:pt x="942" y="656"/>
                  </a:cubicBezTo>
                  <a:close/>
                  <a:moveTo>
                    <a:pt x="942" y="1"/>
                  </a:moveTo>
                  <a:cubicBezTo>
                    <a:pt x="423" y="1"/>
                    <a:pt x="1" y="423"/>
                    <a:pt x="1" y="942"/>
                  </a:cubicBezTo>
                  <a:lnTo>
                    <a:pt x="1" y="1734"/>
                  </a:lnTo>
                  <a:cubicBezTo>
                    <a:pt x="1" y="2252"/>
                    <a:pt x="423" y="2676"/>
                    <a:pt x="942" y="2676"/>
                  </a:cubicBezTo>
                  <a:lnTo>
                    <a:pt x="5215" y="2676"/>
                  </a:lnTo>
                  <a:cubicBezTo>
                    <a:pt x="5733" y="2676"/>
                    <a:pt x="6156" y="2252"/>
                    <a:pt x="6156" y="1734"/>
                  </a:cubicBezTo>
                  <a:lnTo>
                    <a:pt x="6156" y="942"/>
                  </a:lnTo>
                  <a:cubicBezTo>
                    <a:pt x="6156" y="423"/>
                    <a:pt x="5733" y="1"/>
                    <a:pt x="5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2"/>
            <p:cNvSpPr/>
            <p:nvPr/>
          </p:nvSpPr>
          <p:spPr>
            <a:xfrm>
              <a:off x="4463081" y="2830580"/>
              <a:ext cx="205195" cy="86537"/>
            </a:xfrm>
            <a:custGeom>
              <a:avLst/>
              <a:gdLst/>
              <a:ahLst/>
              <a:cxnLst/>
              <a:rect l="l" t="t" r="r" b="b"/>
              <a:pathLst>
                <a:path w="6156" h="2690" extrusionOk="0">
                  <a:moveTo>
                    <a:pt x="5215" y="656"/>
                  </a:moveTo>
                  <a:cubicBezTo>
                    <a:pt x="5378" y="656"/>
                    <a:pt x="5501" y="793"/>
                    <a:pt x="5501" y="942"/>
                  </a:cubicBezTo>
                  <a:lnTo>
                    <a:pt x="5501" y="1734"/>
                  </a:lnTo>
                  <a:cubicBezTo>
                    <a:pt x="5501" y="1898"/>
                    <a:pt x="5378" y="2034"/>
                    <a:pt x="5215" y="2034"/>
                  </a:cubicBezTo>
                  <a:lnTo>
                    <a:pt x="942" y="2034"/>
                  </a:lnTo>
                  <a:cubicBezTo>
                    <a:pt x="778" y="2034"/>
                    <a:pt x="642" y="1898"/>
                    <a:pt x="642" y="1734"/>
                  </a:cubicBezTo>
                  <a:lnTo>
                    <a:pt x="642" y="942"/>
                  </a:lnTo>
                  <a:cubicBezTo>
                    <a:pt x="642" y="793"/>
                    <a:pt x="778" y="656"/>
                    <a:pt x="942" y="656"/>
                  </a:cubicBezTo>
                  <a:close/>
                  <a:moveTo>
                    <a:pt x="942" y="1"/>
                  </a:moveTo>
                  <a:cubicBezTo>
                    <a:pt x="423" y="1"/>
                    <a:pt x="1" y="423"/>
                    <a:pt x="1" y="942"/>
                  </a:cubicBezTo>
                  <a:lnTo>
                    <a:pt x="1" y="1734"/>
                  </a:lnTo>
                  <a:cubicBezTo>
                    <a:pt x="1" y="2267"/>
                    <a:pt x="423" y="2689"/>
                    <a:pt x="942" y="2689"/>
                  </a:cubicBezTo>
                  <a:lnTo>
                    <a:pt x="5215" y="2689"/>
                  </a:lnTo>
                  <a:cubicBezTo>
                    <a:pt x="5733" y="2689"/>
                    <a:pt x="6156" y="2267"/>
                    <a:pt x="6156" y="1734"/>
                  </a:cubicBezTo>
                  <a:lnTo>
                    <a:pt x="6156" y="942"/>
                  </a:lnTo>
                  <a:cubicBezTo>
                    <a:pt x="6156" y="423"/>
                    <a:pt x="5733" y="1"/>
                    <a:pt x="5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2"/>
            <p:cNvSpPr/>
            <p:nvPr/>
          </p:nvSpPr>
          <p:spPr>
            <a:xfrm>
              <a:off x="4463081" y="2460864"/>
              <a:ext cx="205195" cy="195401"/>
            </a:xfrm>
            <a:custGeom>
              <a:avLst/>
              <a:gdLst/>
              <a:ahLst/>
              <a:cxnLst/>
              <a:rect l="l" t="t" r="r" b="b"/>
              <a:pathLst>
                <a:path w="6156" h="6074" extrusionOk="0">
                  <a:moveTo>
                    <a:pt x="3631" y="655"/>
                  </a:moveTo>
                  <a:lnTo>
                    <a:pt x="3631" y="2184"/>
                  </a:lnTo>
                  <a:lnTo>
                    <a:pt x="4190" y="2184"/>
                  </a:lnTo>
                  <a:cubicBezTo>
                    <a:pt x="4914" y="2184"/>
                    <a:pt x="5501" y="2771"/>
                    <a:pt x="5501" y="3494"/>
                  </a:cubicBezTo>
                  <a:lnTo>
                    <a:pt x="5501" y="5200"/>
                  </a:lnTo>
                  <a:cubicBezTo>
                    <a:pt x="5501" y="5323"/>
                    <a:pt x="5406" y="5418"/>
                    <a:pt x="5269" y="5418"/>
                  </a:cubicBezTo>
                  <a:lnTo>
                    <a:pt x="874" y="5418"/>
                  </a:lnTo>
                  <a:cubicBezTo>
                    <a:pt x="751" y="5418"/>
                    <a:pt x="642" y="5323"/>
                    <a:pt x="642" y="5200"/>
                  </a:cubicBezTo>
                  <a:lnTo>
                    <a:pt x="642" y="3494"/>
                  </a:lnTo>
                  <a:cubicBezTo>
                    <a:pt x="642" y="2771"/>
                    <a:pt x="1242" y="2184"/>
                    <a:pt x="1966" y="2184"/>
                  </a:cubicBezTo>
                  <a:lnTo>
                    <a:pt x="2525" y="2184"/>
                  </a:lnTo>
                  <a:lnTo>
                    <a:pt x="2525" y="655"/>
                  </a:lnTo>
                  <a:close/>
                  <a:moveTo>
                    <a:pt x="1870" y="0"/>
                  </a:moveTo>
                  <a:lnTo>
                    <a:pt x="1870" y="1529"/>
                  </a:lnTo>
                  <a:cubicBezTo>
                    <a:pt x="833" y="1584"/>
                    <a:pt x="1" y="2443"/>
                    <a:pt x="1" y="3494"/>
                  </a:cubicBezTo>
                  <a:lnTo>
                    <a:pt x="1" y="5200"/>
                  </a:lnTo>
                  <a:cubicBezTo>
                    <a:pt x="1" y="5678"/>
                    <a:pt x="396" y="6074"/>
                    <a:pt x="874" y="6074"/>
                  </a:cubicBezTo>
                  <a:lnTo>
                    <a:pt x="5269" y="6074"/>
                  </a:lnTo>
                  <a:cubicBezTo>
                    <a:pt x="5761" y="6074"/>
                    <a:pt x="6156" y="5678"/>
                    <a:pt x="6156" y="5200"/>
                  </a:cubicBezTo>
                  <a:lnTo>
                    <a:pt x="6156" y="3494"/>
                  </a:lnTo>
                  <a:cubicBezTo>
                    <a:pt x="6156" y="2443"/>
                    <a:pt x="5324" y="1584"/>
                    <a:pt x="4272" y="1529"/>
                  </a:cubicBez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2"/>
            <p:cNvSpPr/>
            <p:nvPr/>
          </p:nvSpPr>
          <p:spPr>
            <a:xfrm>
              <a:off x="5251546" y="2878001"/>
              <a:ext cx="345791" cy="974365"/>
            </a:xfrm>
            <a:custGeom>
              <a:avLst/>
              <a:gdLst/>
              <a:ahLst/>
              <a:cxnLst/>
              <a:rect l="l" t="t" r="r" b="b"/>
              <a:pathLst>
                <a:path w="10374" h="30288" extrusionOk="0">
                  <a:moveTo>
                    <a:pt x="374" y="0"/>
                  </a:moveTo>
                  <a:cubicBezTo>
                    <a:pt x="166" y="0"/>
                    <a:pt x="0" y="186"/>
                    <a:pt x="0" y="396"/>
                  </a:cubicBezTo>
                  <a:cubicBezTo>
                    <a:pt x="0" y="615"/>
                    <a:pt x="178" y="793"/>
                    <a:pt x="382" y="793"/>
                  </a:cubicBezTo>
                  <a:lnTo>
                    <a:pt x="1174" y="793"/>
                  </a:lnTo>
                  <a:cubicBezTo>
                    <a:pt x="1392" y="793"/>
                    <a:pt x="1570" y="615"/>
                    <a:pt x="1570" y="410"/>
                  </a:cubicBezTo>
                  <a:cubicBezTo>
                    <a:pt x="1570" y="192"/>
                    <a:pt x="1392" y="14"/>
                    <a:pt x="1174" y="14"/>
                  </a:cubicBezTo>
                  <a:lnTo>
                    <a:pt x="396" y="1"/>
                  </a:lnTo>
                  <a:cubicBezTo>
                    <a:pt x="389" y="0"/>
                    <a:pt x="381" y="0"/>
                    <a:pt x="374" y="0"/>
                  </a:cubicBezTo>
                  <a:close/>
                  <a:moveTo>
                    <a:pt x="2757" y="14"/>
                  </a:moveTo>
                  <a:cubicBezTo>
                    <a:pt x="2539" y="14"/>
                    <a:pt x="2362" y="192"/>
                    <a:pt x="2362" y="410"/>
                  </a:cubicBezTo>
                  <a:cubicBezTo>
                    <a:pt x="2362" y="629"/>
                    <a:pt x="2539" y="806"/>
                    <a:pt x="2757" y="806"/>
                  </a:cubicBezTo>
                  <a:lnTo>
                    <a:pt x="3549" y="806"/>
                  </a:lnTo>
                  <a:cubicBezTo>
                    <a:pt x="3767" y="806"/>
                    <a:pt x="3945" y="629"/>
                    <a:pt x="3945" y="410"/>
                  </a:cubicBezTo>
                  <a:cubicBezTo>
                    <a:pt x="3945" y="192"/>
                    <a:pt x="3767" y="14"/>
                    <a:pt x="3549" y="14"/>
                  </a:cubicBezTo>
                  <a:close/>
                  <a:moveTo>
                    <a:pt x="5118" y="27"/>
                  </a:moveTo>
                  <a:cubicBezTo>
                    <a:pt x="4900" y="27"/>
                    <a:pt x="4737" y="187"/>
                    <a:pt x="4737" y="396"/>
                  </a:cubicBezTo>
                  <a:cubicBezTo>
                    <a:pt x="4723" y="615"/>
                    <a:pt x="4887" y="806"/>
                    <a:pt x="5105" y="806"/>
                  </a:cubicBezTo>
                  <a:cubicBezTo>
                    <a:pt x="5351" y="820"/>
                    <a:pt x="5596" y="847"/>
                    <a:pt x="5829" y="902"/>
                  </a:cubicBezTo>
                  <a:lnTo>
                    <a:pt x="5911" y="902"/>
                  </a:lnTo>
                  <a:cubicBezTo>
                    <a:pt x="6088" y="902"/>
                    <a:pt x="6251" y="778"/>
                    <a:pt x="6293" y="587"/>
                  </a:cubicBezTo>
                  <a:cubicBezTo>
                    <a:pt x="6333" y="369"/>
                    <a:pt x="6197" y="165"/>
                    <a:pt x="5978" y="123"/>
                  </a:cubicBezTo>
                  <a:cubicBezTo>
                    <a:pt x="5705" y="69"/>
                    <a:pt x="5419" y="41"/>
                    <a:pt x="5146" y="28"/>
                  </a:cubicBezTo>
                  <a:cubicBezTo>
                    <a:pt x="5137" y="28"/>
                    <a:pt x="5128" y="27"/>
                    <a:pt x="5118" y="27"/>
                  </a:cubicBezTo>
                  <a:close/>
                  <a:moveTo>
                    <a:pt x="7380" y="659"/>
                  </a:moveTo>
                  <a:cubicBezTo>
                    <a:pt x="7241" y="659"/>
                    <a:pt x="7108" y="731"/>
                    <a:pt x="7043" y="860"/>
                  </a:cubicBezTo>
                  <a:cubicBezTo>
                    <a:pt x="6934" y="1051"/>
                    <a:pt x="7003" y="1297"/>
                    <a:pt x="7194" y="1406"/>
                  </a:cubicBezTo>
                  <a:cubicBezTo>
                    <a:pt x="7398" y="1516"/>
                    <a:pt x="7603" y="1652"/>
                    <a:pt x="7794" y="1803"/>
                  </a:cubicBezTo>
                  <a:cubicBezTo>
                    <a:pt x="7862" y="1857"/>
                    <a:pt x="7944" y="1885"/>
                    <a:pt x="8040" y="1885"/>
                  </a:cubicBezTo>
                  <a:cubicBezTo>
                    <a:pt x="8149" y="1885"/>
                    <a:pt x="8272" y="1843"/>
                    <a:pt x="8340" y="1734"/>
                  </a:cubicBezTo>
                  <a:cubicBezTo>
                    <a:pt x="8477" y="1570"/>
                    <a:pt x="8449" y="1324"/>
                    <a:pt x="8286" y="1188"/>
                  </a:cubicBezTo>
                  <a:cubicBezTo>
                    <a:pt x="8053" y="1011"/>
                    <a:pt x="7822" y="847"/>
                    <a:pt x="7576" y="711"/>
                  </a:cubicBezTo>
                  <a:cubicBezTo>
                    <a:pt x="7514" y="675"/>
                    <a:pt x="7446" y="659"/>
                    <a:pt x="7380" y="659"/>
                  </a:cubicBezTo>
                  <a:close/>
                  <a:moveTo>
                    <a:pt x="9112" y="2250"/>
                  </a:moveTo>
                  <a:cubicBezTo>
                    <a:pt x="9034" y="2250"/>
                    <a:pt x="8955" y="2274"/>
                    <a:pt x="8886" y="2321"/>
                  </a:cubicBezTo>
                  <a:cubicBezTo>
                    <a:pt x="8708" y="2444"/>
                    <a:pt x="8654" y="2689"/>
                    <a:pt x="8777" y="2867"/>
                  </a:cubicBezTo>
                  <a:cubicBezTo>
                    <a:pt x="8914" y="3072"/>
                    <a:pt x="9036" y="3277"/>
                    <a:pt x="9145" y="3495"/>
                  </a:cubicBezTo>
                  <a:cubicBezTo>
                    <a:pt x="9200" y="3645"/>
                    <a:pt x="9350" y="3727"/>
                    <a:pt x="9500" y="3727"/>
                  </a:cubicBezTo>
                  <a:cubicBezTo>
                    <a:pt x="9555" y="3727"/>
                    <a:pt x="9609" y="3714"/>
                    <a:pt x="9664" y="3686"/>
                  </a:cubicBezTo>
                  <a:cubicBezTo>
                    <a:pt x="9855" y="3590"/>
                    <a:pt x="9951" y="3359"/>
                    <a:pt x="9855" y="3168"/>
                  </a:cubicBezTo>
                  <a:cubicBezTo>
                    <a:pt x="9733" y="2908"/>
                    <a:pt x="9596" y="2662"/>
                    <a:pt x="9432" y="2416"/>
                  </a:cubicBezTo>
                  <a:cubicBezTo>
                    <a:pt x="9357" y="2308"/>
                    <a:pt x="9235" y="2250"/>
                    <a:pt x="9112" y="2250"/>
                  </a:cubicBezTo>
                  <a:close/>
                  <a:moveTo>
                    <a:pt x="9933" y="4447"/>
                  </a:moveTo>
                  <a:cubicBezTo>
                    <a:pt x="9916" y="4447"/>
                    <a:pt x="9899" y="4448"/>
                    <a:pt x="9882" y="4451"/>
                  </a:cubicBezTo>
                  <a:cubicBezTo>
                    <a:pt x="9664" y="4478"/>
                    <a:pt x="9514" y="4669"/>
                    <a:pt x="9541" y="4887"/>
                  </a:cubicBezTo>
                  <a:cubicBezTo>
                    <a:pt x="9569" y="5078"/>
                    <a:pt x="9582" y="5283"/>
                    <a:pt x="9582" y="5474"/>
                  </a:cubicBezTo>
                  <a:lnTo>
                    <a:pt x="9582" y="5624"/>
                  </a:lnTo>
                  <a:cubicBezTo>
                    <a:pt x="9582" y="5843"/>
                    <a:pt x="9746" y="6020"/>
                    <a:pt x="9964" y="6020"/>
                  </a:cubicBezTo>
                  <a:lnTo>
                    <a:pt x="9978" y="6020"/>
                  </a:lnTo>
                  <a:cubicBezTo>
                    <a:pt x="10182" y="6020"/>
                    <a:pt x="10360" y="5843"/>
                    <a:pt x="10373" y="5624"/>
                  </a:cubicBezTo>
                  <a:lnTo>
                    <a:pt x="10373" y="5474"/>
                  </a:lnTo>
                  <a:cubicBezTo>
                    <a:pt x="10373" y="5242"/>
                    <a:pt x="10360" y="5010"/>
                    <a:pt x="10319" y="4791"/>
                  </a:cubicBezTo>
                  <a:cubicBezTo>
                    <a:pt x="10294" y="4590"/>
                    <a:pt x="10130" y="4447"/>
                    <a:pt x="9933" y="4447"/>
                  </a:cubicBezTo>
                  <a:close/>
                  <a:moveTo>
                    <a:pt x="9951" y="6811"/>
                  </a:moveTo>
                  <a:cubicBezTo>
                    <a:pt x="9746" y="6811"/>
                    <a:pt x="9569" y="6989"/>
                    <a:pt x="9569" y="7194"/>
                  </a:cubicBezTo>
                  <a:lnTo>
                    <a:pt x="9555" y="7985"/>
                  </a:lnTo>
                  <a:cubicBezTo>
                    <a:pt x="9555" y="8204"/>
                    <a:pt x="9733" y="8382"/>
                    <a:pt x="9951" y="8382"/>
                  </a:cubicBezTo>
                  <a:cubicBezTo>
                    <a:pt x="10169" y="8382"/>
                    <a:pt x="10346" y="8218"/>
                    <a:pt x="10346" y="7999"/>
                  </a:cubicBezTo>
                  <a:lnTo>
                    <a:pt x="10346" y="7208"/>
                  </a:lnTo>
                  <a:cubicBezTo>
                    <a:pt x="10360" y="6989"/>
                    <a:pt x="10182" y="6811"/>
                    <a:pt x="9964" y="6811"/>
                  </a:cubicBezTo>
                  <a:close/>
                  <a:moveTo>
                    <a:pt x="9937" y="9173"/>
                  </a:moveTo>
                  <a:cubicBezTo>
                    <a:pt x="9718" y="9173"/>
                    <a:pt x="9541" y="9350"/>
                    <a:pt x="9541" y="9568"/>
                  </a:cubicBezTo>
                  <a:lnTo>
                    <a:pt x="9527" y="10360"/>
                  </a:lnTo>
                  <a:cubicBezTo>
                    <a:pt x="9527" y="10579"/>
                    <a:pt x="9705" y="10757"/>
                    <a:pt x="9924" y="10757"/>
                  </a:cubicBezTo>
                  <a:cubicBezTo>
                    <a:pt x="10142" y="10757"/>
                    <a:pt x="10319" y="10579"/>
                    <a:pt x="10319" y="10360"/>
                  </a:cubicBezTo>
                  <a:lnTo>
                    <a:pt x="10333" y="9568"/>
                  </a:lnTo>
                  <a:cubicBezTo>
                    <a:pt x="10333" y="9350"/>
                    <a:pt x="10155" y="9173"/>
                    <a:pt x="9937" y="9173"/>
                  </a:cubicBezTo>
                  <a:close/>
                  <a:moveTo>
                    <a:pt x="9909" y="11548"/>
                  </a:moveTo>
                  <a:cubicBezTo>
                    <a:pt x="9691" y="11548"/>
                    <a:pt x="9514" y="11712"/>
                    <a:pt x="9514" y="11930"/>
                  </a:cubicBezTo>
                  <a:lnTo>
                    <a:pt x="9500" y="12722"/>
                  </a:lnTo>
                  <a:cubicBezTo>
                    <a:pt x="9500" y="12940"/>
                    <a:pt x="9678" y="13117"/>
                    <a:pt x="9896" y="13117"/>
                  </a:cubicBezTo>
                  <a:cubicBezTo>
                    <a:pt x="10115" y="13117"/>
                    <a:pt x="10292" y="12953"/>
                    <a:pt x="10292" y="12735"/>
                  </a:cubicBezTo>
                  <a:lnTo>
                    <a:pt x="10306" y="11943"/>
                  </a:lnTo>
                  <a:cubicBezTo>
                    <a:pt x="10306" y="11725"/>
                    <a:pt x="10128" y="11548"/>
                    <a:pt x="9909" y="11548"/>
                  </a:cubicBezTo>
                  <a:close/>
                  <a:moveTo>
                    <a:pt x="9882" y="13909"/>
                  </a:moveTo>
                  <a:cubicBezTo>
                    <a:pt x="9664" y="13909"/>
                    <a:pt x="9487" y="14087"/>
                    <a:pt x="9487" y="14305"/>
                  </a:cubicBezTo>
                  <a:lnTo>
                    <a:pt x="9487" y="15083"/>
                  </a:lnTo>
                  <a:cubicBezTo>
                    <a:pt x="9473" y="15301"/>
                    <a:pt x="9651" y="15492"/>
                    <a:pt x="9869" y="15492"/>
                  </a:cubicBezTo>
                  <a:lnTo>
                    <a:pt x="9882" y="15492"/>
                  </a:lnTo>
                  <a:cubicBezTo>
                    <a:pt x="10087" y="15492"/>
                    <a:pt x="10264" y="15315"/>
                    <a:pt x="10264" y="15097"/>
                  </a:cubicBezTo>
                  <a:lnTo>
                    <a:pt x="10278" y="14305"/>
                  </a:lnTo>
                  <a:cubicBezTo>
                    <a:pt x="10278" y="14087"/>
                    <a:pt x="10100" y="13909"/>
                    <a:pt x="9882" y="13909"/>
                  </a:cubicBezTo>
                  <a:close/>
                  <a:moveTo>
                    <a:pt x="9855" y="16271"/>
                  </a:moveTo>
                  <a:cubicBezTo>
                    <a:pt x="9636" y="16271"/>
                    <a:pt x="9473" y="16448"/>
                    <a:pt x="9460" y="16666"/>
                  </a:cubicBezTo>
                  <a:lnTo>
                    <a:pt x="9460" y="17458"/>
                  </a:lnTo>
                  <a:cubicBezTo>
                    <a:pt x="9460" y="17676"/>
                    <a:pt x="9623" y="17854"/>
                    <a:pt x="9842" y="17854"/>
                  </a:cubicBezTo>
                  <a:lnTo>
                    <a:pt x="9855" y="17854"/>
                  </a:lnTo>
                  <a:cubicBezTo>
                    <a:pt x="10073" y="17854"/>
                    <a:pt x="10237" y="17676"/>
                    <a:pt x="10251" y="17472"/>
                  </a:cubicBezTo>
                  <a:lnTo>
                    <a:pt x="10251" y="16680"/>
                  </a:lnTo>
                  <a:cubicBezTo>
                    <a:pt x="10251" y="16462"/>
                    <a:pt x="10087" y="16284"/>
                    <a:pt x="9869" y="16284"/>
                  </a:cubicBezTo>
                  <a:cubicBezTo>
                    <a:pt x="9869" y="16271"/>
                    <a:pt x="9855" y="16271"/>
                    <a:pt x="9855" y="16271"/>
                  </a:cubicBezTo>
                  <a:close/>
                  <a:moveTo>
                    <a:pt x="9842" y="18646"/>
                  </a:moveTo>
                  <a:cubicBezTo>
                    <a:pt x="9623" y="18646"/>
                    <a:pt x="9445" y="18823"/>
                    <a:pt x="9445" y="19041"/>
                  </a:cubicBezTo>
                  <a:lnTo>
                    <a:pt x="9432" y="19820"/>
                  </a:lnTo>
                  <a:cubicBezTo>
                    <a:pt x="9432" y="20038"/>
                    <a:pt x="9609" y="20215"/>
                    <a:pt x="9828" y="20229"/>
                  </a:cubicBezTo>
                  <a:cubicBezTo>
                    <a:pt x="10046" y="20229"/>
                    <a:pt x="10224" y="20051"/>
                    <a:pt x="10224" y="19833"/>
                  </a:cubicBezTo>
                  <a:lnTo>
                    <a:pt x="10224" y="19041"/>
                  </a:lnTo>
                  <a:cubicBezTo>
                    <a:pt x="10237" y="18823"/>
                    <a:pt x="10060" y="18646"/>
                    <a:pt x="9842" y="18646"/>
                  </a:cubicBezTo>
                  <a:close/>
                  <a:moveTo>
                    <a:pt x="9814" y="21006"/>
                  </a:moveTo>
                  <a:cubicBezTo>
                    <a:pt x="9596" y="21006"/>
                    <a:pt x="9418" y="21184"/>
                    <a:pt x="9418" y="21403"/>
                  </a:cubicBezTo>
                  <a:lnTo>
                    <a:pt x="9405" y="22195"/>
                  </a:lnTo>
                  <a:cubicBezTo>
                    <a:pt x="9405" y="22413"/>
                    <a:pt x="9582" y="22590"/>
                    <a:pt x="9800" y="22590"/>
                  </a:cubicBezTo>
                  <a:cubicBezTo>
                    <a:pt x="10019" y="22590"/>
                    <a:pt x="10197" y="22413"/>
                    <a:pt x="10197" y="22195"/>
                  </a:cubicBezTo>
                  <a:lnTo>
                    <a:pt x="10210" y="21416"/>
                  </a:lnTo>
                  <a:cubicBezTo>
                    <a:pt x="10210" y="21198"/>
                    <a:pt x="10033" y="21021"/>
                    <a:pt x="9814" y="21006"/>
                  </a:cubicBezTo>
                  <a:close/>
                  <a:moveTo>
                    <a:pt x="9787" y="23381"/>
                  </a:moveTo>
                  <a:cubicBezTo>
                    <a:pt x="9569" y="23381"/>
                    <a:pt x="9391" y="23559"/>
                    <a:pt x="9391" y="23764"/>
                  </a:cubicBezTo>
                  <a:lnTo>
                    <a:pt x="9378" y="24555"/>
                  </a:lnTo>
                  <a:cubicBezTo>
                    <a:pt x="9378" y="24774"/>
                    <a:pt x="9555" y="24952"/>
                    <a:pt x="9773" y="24952"/>
                  </a:cubicBezTo>
                  <a:cubicBezTo>
                    <a:pt x="9991" y="24952"/>
                    <a:pt x="10169" y="24788"/>
                    <a:pt x="10169" y="24569"/>
                  </a:cubicBezTo>
                  <a:lnTo>
                    <a:pt x="10182" y="23778"/>
                  </a:lnTo>
                  <a:cubicBezTo>
                    <a:pt x="10182" y="23559"/>
                    <a:pt x="10005" y="23381"/>
                    <a:pt x="9787" y="23381"/>
                  </a:cubicBezTo>
                  <a:close/>
                  <a:moveTo>
                    <a:pt x="9653" y="25735"/>
                  </a:moveTo>
                  <a:cubicBezTo>
                    <a:pt x="9473" y="25735"/>
                    <a:pt x="9302" y="25853"/>
                    <a:pt x="9254" y="26044"/>
                  </a:cubicBezTo>
                  <a:cubicBezTo>
                    <a:pt x="9200" y="26275"/>
                    <a:pt x="9132" y="26508"/>
                    <a:pt x="9036" y="26739"/>
                  </a:cubicBezTo>
                  <a:cubicBezTo>
                    <a:pt x="8954" y="26930"/>
                    <a:pt x="9050" y="27163"/>
                    <a:pt x="9254" y="27245"/>
                  </a:cubicBezTo>
                  <a:cubicBezTo>
                    <a:pt x="9309" y="27272"/>
                    <a:pt x="9350" y="27272"/>
                    <a:pt x="9405" y="27272"/>
                  </a:cubicBezTo>
                  <a:cubicBezTo>
                    <a:pt x="9555" y="27272"/>
                    <a:pt x="9705" y="27190"/>
                    <a:pt x="9773" y="27026"/>
                  </a:cubicBezTo>
                  <a:cubicBezTo>
                    <a:pt x="9882" y="26766"/>
                    <a:pt x="9964" y="26493"/>
                    <a:pt x="10033" y="26220"/>
                  </a:cubicBezTo>
                  <a:cubicBezTo>
                    <a:pt x="10073" y="26002"/>
                    <a:pt x="9951" y="25798"/>
                    <a:pt x="9733" y="25743"/>
                  </a:cubicBezTo>
                  <a:cubicBezTo>
                    <a:pt x="9706" y="25738"/>
                    <a:pt x="9679" y="25735"/>
                    <a:pt x="9653" y="25735"/>
                  </a:cubicBezTo>
                  <a:close/>
                  <a:moveTo>
                    <a:pt x="8594" y="27835"/>
                  </a:moveTo>
                  <a:cubicBezTo>
                    <a:pt x="8484" y="27835"/>
                    <a:pt x="8374" y="27883"/>
                    <a:pt x="8299" y="27982"/>
                  </a:cubicBezTo>
                  <a:cubicBezTo>
                    <a:pt x="8135" y="28159"/>
                    <a:pt x="7971" y="28337"/>
                    <a:pt x="7780" y="28500"/>
                  </a:cubicBezTo>
                  <a:cubicBezTo>
                    <a:pt x="7616" y="28637"/>
                    <a:pt x="7603" y="28896"/>
                    <a:pt x="7753" y="29059"/>
                  </a:cubicBezTo>
                  <a:cubicBezTo>
                    <a:pt x="7822" y="29141"/>
                    <a:pt x="7931" y="29183"/>
                    <a:pt x="8040" y="29183"/>
                  </a:cubicBezTo>
                  <a:cubicBezTo>
                    <a:pt x="8135" y="29183"/>
                    <a:pt x="8231" y="29156"/>
                    <a:pt x="8299" y="29087"/>
                  </a:cubicBezTo>
                  <a:cubicBezTo>
                    <a:pt x="8517" y="28896"/>
                    <a:pt x="8722" y="28705"/>
                    <a:pt x="8899" y="28486"/>
                  </a:cubicBezTo>
                  <a:cubicBezTo>
                    <a:pt x="9036" y="28309"/>
                    <a:pt x="9009" y="28064"/>
                    <a:pt x="8845" y="27927"/>
                  </a:cubicBezTo>
                  <a:cubicBezTo>
                    <a:pt x="8772" y="27866"/>
                    <a:pt x="8682" y="27835"/>
                    <a:pt x="8594" y="27835"/>
                  </a:cubicBezTo>
                  <a:close/>
                  <a:moveTo>
                    <a:pt x="6710" y="29235"/>
                  </a:moveTo>
                  <a:cubicBezTo>
                    <a:pt x="6661" y="29235"/>
                    <a:pt x="6612" y="29245"/>
                    <a:pt x="6566" y="29265"/>
                  </a:cubicBezTo>
                  <a:cubicBezTo>
                    <a:pt x="6333" y="29360"/>
                    <a:pt x="6102" y="29442"/>
                    <a:pt x="5869" y="29510"/>
                  </a:cubicBezTo>
                  <a:cubicBezTo>
                    <a:pt x="5665" y="29565"/>
                    <a:pt x="5529" y="29769"/>
                    <a:pt x="5583" y="29988"/>
                  </a:cubicBezTo>
                  <a:cubicBezTo>
                    <a:pt x="5638" y="30166"/>
                    <a:pt x="5802" y="30288"/>
                    <a:pt x="5965" y="30288"/>
                  </a:cubicBezTo>
                  <a:cubicBezTo>
                    <a:pt x="6006" y="30288"/>
                    <a:pt x="6033" y="30275"/>
                    <a:pt x="6075" y="30275"/>
                  </a:cubicBezTo>
                  <a:cubicBezTo>
                    <a:pt x="6348" y="30206"/>
                    <a:pt x="6606" y="30111"/>
                    <a:pt x="6879" y="30002"/>
                  </a:cubicBezTo>
                  <a:cubicBezTo>
                    <a:pt x="7070" y="29906"/>
                    <a:pt x="7166" y="29674"/>
                    <a:pt x="7085" y="29483"/>
                  </a:cubicBezTo>
                  <a:cubicBezTo>
                    <a:pt x="7012" y="29328"/>
                    <a:pt x="6861" y="29235"/>
                    <a:pt x="6710" y="29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2"/>
            <p:cNvSpPr/>
            <p:nvPr/>
          </p:nvSpPr>
          <p:spPr>
            <a:xfrm>
              <a:off x="3528083" y="2878001"/>
              <a:ext cx="345825" cy="974365"/>
            </a:xfrm>
            <a:custGeom>
              <a:avLst/>
              <a:gdLst/>
              <a:ahLst/>
              <a:cxnLst/>
              <a:rect l="l" t="t" r="r" b="b"/>
              <a:pathLst>
                <a:path w="10375" h="30288" extrusionOk="0">
                  <a:moveTo>
                    <a:pt x="9979" y="1"/>
                  </a:moveTo>
                  <a:lnTo>
                    <a:pt x="9200" y="14"/>
                  </a:lnTo>
                  <a:cubicBezTo>
                    <a:pt x="8982" y="14"/>
                    <a:pt x="8805" y="192"/>
                    <a:pt x="8805" y="410"/>
                  </a:cubicBezTo>
                  <a:cubicBezTo>
                    <a:pt x="8805" y="615"/>
                    <a:pt x="8982" y="793"/>
                    <a:pt x="9200" y="793"/>
                  </a:cubicBezTo>
                  <a:lnTo>
                    <a:pt x="9992" y="793"/>
                  </a:lnTo>
                  <a:cubicBezTo>
                    <a:pt x="10210" y="793"/>
                    <a:pt x="10374" y="615"/>
                    <a:pt x="10374" y="396"/>
                  </a:cubicBezTo>
                  <a:cubicBezTo>
                    <a:pt x="10374" y="178"/>
                    <a:pt x="10210" y="1"/>
                    <a:pt x="9979" y="1"/>
                  </a:cubicBezTo>
                  <a:close/>
                  <a:moveTo>
                    <a:pt x="6825" y="14"/>
                  </a:moveTo>
                  <a:cubicBezTo>
                    <a:pt x="6607" y="14"/>
                    <a:pt x="6430" y="192"/>
                    <a:pt x="6430" y="410"/>
                  </a:cubicBezTo>
                  <a:cubicBezTo>
                    <a:pt x="6430" y="629"/>
                    <a:pt x="6607" y="806"/>
                    <a:pt x="6825" y="806"/>
                  </a:cubicBezTo>
                  <a:lnTo>
                    <a:pt x="7617" y="806"/>
                  </a:lnTo>
                  <a:cubicBezTo>
                    <a:pt x="7836" y="806"/>
                    <a:pt x="8014" y="629"/>
                    <a:pt x="8014" y="410"/>
                  </a:cubicBezTo>
                  <a:cubicBezTo>
                    <a:pt x="8014" y="192"/>
                    <a:pt x="7836" y="14"/>
                    <a:pt x="7617" y="14"/>
                  </a:cubicBezTo>
                  <a:close/>
                  <a:moveTo>
                    <a:pt x="5255" y="27"/>
                  </a:moveTo>
                  <a:cubicBezTo>
                    <a:pt x="5247" y="27"/>
                    <a:pt x="5238" y="28"/>
                    <a:pt x="5229" y="28"/>
                  </a:cubicBezTo>
                  <a:cubicBezTo>
                    <a:pt x="4956" y="41"/>
                    <a:pt x="4669" y="69"/>
                    <a:pt x="4396" y="123"/>
                  </a:cubicBezTo>
                  <a:cubicBezTo>
                    <a:pt x="4178" y="165"/>
                    <a:pt x="4041" y="369"/>
                    <a:pt x="4083" y="587"/>
                  </a:cubicBezTo>
                  <a:cubicBezTo>
                    <a:pt x="4123" y="778"/>
                    <a:pt x="4287" y="902"/>
                    <a:pt x="4465" y="902"/>
                  </a:cubicBezTo>
                  <a:lnTo>
                    <a:pt x="4547" y="902"/>
                  </a:lnTo>
                  <a:cubicBezTo>
                    <a:pt x="4778" y="847"/>
                    <a:pt x="5024" y="820"/>
                    <a:pt x="5269" y="806"/>
                  </a:cubicBezTo>
                  <a:cubicBezTo>
                    <a:pt x="5488" y="806"/>
                    <a:pt x="5652" y="615"/>
                    <a:pt x="5652" y="396"/>
                  </a:cubicBezTo>
                  <a:cubicBezTo>
                    <a:pt x="5639" y="187"/>
                    <a:pt x="5463" y="27"/>
                    <a:pt x="5255" y="27"/>
                  </a:cubicBezTo>
                  <a:close/>
                  <a:moveTo>
                    <a:pt x="2996" y="659"/>
                  </a:moveTo>
                  <a:cubicBezTo>
                    <a:pt x="2929" y="659"/>
                    <a:pt x="2862" y="675"/>
                    <a:pt x="2800" y="711"/>
                  </a:cubicBezTo>
                  <a:cubicBezTo>
                    <a:pt x="2554" y="847"/>
                    <a:pt x="2321" y="1011"/>
                    <a:pt x="2090" y="1188"/>
                  </a:cubicBezTo>
                  <a:cubicBezTo>
                    <a:pt x="1926" y="1324"/>
                    <a:pt x="1899" y="1570"/>
                    <a:pt x="2035" y="1734"/>
                  </a:cubicBezTo>
                  <a:cubicBezTo>
                    <a:pt x="2103" y="1843"/>
                    <a:pt x="2226" y="1885"/>
                    <a:pt x="2335" y="1885"/>
                  </a:cubicBezTo>
                  <a:cubicBezTo>
                    <a:pt x="2430" y="1885"/>
                    <a:pt x="2512" y="1857"/>
                    <a:pt x="2581" y="1803"/>
                  </a:cubicBezTo>
                  <a:cubicBezTo>
                    <a:pt x="2772" y="1652"/>
                    <a:pt x="2976" y="1516"/>
                    <a:pt x="3182" y="1406"/>
                  </a:cubicBezTo>
                  <a:cubicBezTo>
                    <a:pt x="3373" y="1297"/>
                    <a:pt x="3440" y="1051"/>
                    <a:pt x="3345" y="860"/>
                  </a:cubicBezTo>
                  <a:cubicBezTo>
                    <a:pt x="3272" y="731"/>
                    <a:pt x="3136" y="659"/>
                    <a:pt x="2996" y="659"/>
                  </a:cubicBezTo>
                  <a:close/>
                  <a:moveTo>
                    <a:pt x="1263" y="2250"/>
                  </a:moveTo>
                  <a:cubicBezTo>
                    <a:pt x="1139" y="2250"/>
                    <a:pt x="1018" y="2308"/>
                    <a:pt x="943" y="2416"/>
                  </a:cubicBezTo>
                  <a:cubicBezTo>
                    <a:pt x="779" y="2662"/>
                    <a:pt x="643" y="2908"/>
                    <a:pt x="520" y="3168"/>
                  </a:cubicBezTo>
                  <a:cubicBezTo>
                    <a:pt x="425" y="3359"/>
                    <a:pt x="520" y="3590"/>
                    <a:pt x="711" y="3686"/>
                  </a:cubicBezTo>
                  <a:cubicBezTo>
                    <a:pt x="765" y="3714"/>
                    <a:pt x="820" y="3727"/>
                    <a:pt x="874" y="3727"/>
                  </a:cubicBezTo>
                  <a:cubicBezTo>
                    <a:pt x="1025" y="3727"/>
                    <a:pt x="1175" y="3645"/>
                    <a:pt x="1244" y="3495"/>
                  </a:cubicBezTo>
                  <a:cubicBezTo>
                    <a:pt x="1339" y="3277"/>
                    <a:pt x="1462" y="3072"/>
                    <a:pt x="1598" y="2867"/>
                  </a:cubicBezTo>
                  <a:cubicBezTo>
                    <a:pt x="1721" y="2689"/>
                    <a:pt x="1666" y="2444"/>
                    <a:pt x="1489" y="2321"/>
                  </a:cubicBezTo>
                  <a:cubicBezTo>
                    <a:pt x="1420" y="2274"/>
                    <a:pt x="1341" y="2250"/>
                    <a:pt x="1263" y="2250"/>
                  </a:cubicBezTo>
                  <a:close/>
                  <a:moveTo>
                    <a:pt x="441" y="4447"/>
                  </a:moveTo>
                  <a:cubicBezTo>
                    <a:pt x="245" y="4447"/>
                    <a:pt x="81" y="4590"/>
                    <a:pt x="55" y="4791"/>
                  </a:cubicBezTo>
                  <a:cubicBezTo>
                    <a:pt x="28" y="5010"/>
                    <a:pt x="1" y="5242"/>
                    <a:pt x="1" y="5474"/>
                  </a:cubicBezTo>
                  <a:lnTo>
                    <a:pt x="15" y="5624"/>
                  </a:lnTo>
                  <a:cubicBezTo>
                    <a:pt x="15" y="5843"/>
                    <a:pt x="192" y="6020"/>
                    <a:pt x="397" y="6020"/>
                  </a:cubicBezTo>
                  <a:lnTo>
                    <a:pt x="410" y="6020"/>
                  </a:lnTo>
                  <a:cubicBezTo>
                    <a:pt x="629" y="6020"/>
                    <a:pt x="793" y="5843"/>
                    <a:pt x="793" y="5624"/>
                  </a:cubicBezTo>
                  <a:lnTo>
                    <a:pt x="793" y="5474"/>
                  </a:lnTo>
                  <a:cubicBezTo>
                    <a:pt x="793" y="5283"/>
                    <a:pt x="807" y="5078"/>
                    <a:pt x="834" y="4887"/>
                  </a:cubicBezTo>
                  <a:cubicBezTo>
                    <a:pt x="861" y="4669"/>
                    <a:pt x="711" y="4478"/>
                    <a:pt x="492" y="4451"/>
                  </a:cubicBezTo>
                  <a:cubicBezTo>
                    <a:pt x="475" y="4448"/>
                    <a:pt x="458" y="4447"/>
                    <a:pt x="441" y="4447"/>
                  </a:cubicBezTo>
                  <a:close/>
                  <a:moveTo>
                    <a:pt x="410" y="6811"/>
                  </a:moveTo>
                  <a:cubicBezTo>
                    <a:pt x="192" y="6811"/>
                    <a:pt x="28" y="6989"/>
                    <a:pt x="28" y="7208"/>
                  </a:cubicBezTo>
                  <a:lnTo>
                    <a:pt x="28" y="7999"/>
                  </a:lnTo>
                  <a:cubicBezTo>
                    <a:pt x="28" y="8218"/>
                    <a:pt x="206" y="8382"/>
                    <a:pt x="425" y="8382"/>
                  </a:cubicBezTo>
                  <a:lnTo>
                    <a:pt x="438" y="8382"/>
                  </a:lnTo>
                  <a:cubicBezTo>
                    <a:pt x="643" y="8382"/>
                    <a:pt x="820" y="8204"/>
                    <a:pt x="820" y="7985"/>
                  </a:cubicBezTo>
                  <a:lnTo>
                    <a:pt x="820" y="7194"/>
                  </a:lnTo>
                  <a:cubicBezTo>
                    <a:pt x="807" y="6989"/>
                    <a:pt x="629" y="6811"/>
                    <a:pt x="425" y="6811"/>
                  </a:cubicBezTo>
                  <a:close/>
                  <a:moveTo>
                    <a:pt x="461" y="9172"/>
                  </a:moveTo>
                  <a:cubicBezTo>
                    <a:pt x="453" y="9172"/>
                    <a:pt x="445" y="9173"/>
                    <a:pt x="438" y="9173"/>
                  </a:cubicBezTo>
                  <a:cubicBezTo>
                    <a:pt x="219" y="9173"/>
                    <a:pt x="42" y="9350"/>
                    <a:pt x="55" y="9568"/>
                  </a:cubicBezTo>
                  <a:lnTo>
                    <a:pt x="55" y="10360"/>
                  </a:lnTo>
                  <a:cubicBezTo>
                    <a:pt x="55" y="10579"/>
                    <a:pt x="233" y="10757"/>
                    <a:pt x="452" y="10757"/>
                  </a:cubicBezTo>
                  <a:cubicBezTo>
                    <a:pt x="670" y="10757"/>
                    <a:pt x="847" y="10579"/>
                    <a:pt x="847" y="10360"/>
                  </a:cubicBezTo>
                  <a:lnTo>
                    <a:pt x="834" y="9568"/>
                  </a:lnTo>
                  <a:cubicBezTo>
                    <a:pt x="834" y="9358"/>
                    <a:pt x="668" y="9172"/>
                    <a:pt x="461" y="9172"/>
                  </a:cubicBezTo>
                  <a:close/>
                  <a:moveTo>
                    <a:pt x="465" y="11548"/>
                  </a:moveTo>
                  <a:cubicBezTo>
                    <a:pt x="247" y="11548"/>
                    <a:pt x="70" y="11725"/>
                    <a:pt x="70" y="11943"/>
                  </a:cubicBezTo>
                  <a:lnTo>
                    <a:pt x="83" y="12735"/>
                  </a:lnTo>
                  <a:cubicBezTo>
                    <a:pt x="83" y="12953"/>
                    <a:pt x="261" y="13117"/>
                    <a:pt x="479" y="13117"/>
                  </a:cubicBezTo>
                  <a:cubicBezTo>
                    <a:pt x="698" y="13117"/>
                    <a:pt x="874" y="12940"/>
                    <a:pt x="874" y="12722"/>
                  </a:cubicBezTo>
                  <a:lnTo>
                    <a:pt x="861" y="11930"/>
                  </a:lnTo>
                  <a:cubicBezTo>
                    <a:pt x="861" y="11712"/>
                    <a:pt x="683" y="11548"/>
                    <a:pt x="465" y="11548"/>
                  </a:cubicBezTo>
                  <a:close/>
                  <a:moveTo>
                    <a:pt x="492" y="13909"/>
                  </a:moveTo>
                  <a:cubicBezTo>
                    <a:pt x="274" y="13909"/>
                    <a:pt x="97" y="14087"/>
                    <a:pt x="97" y="14305"/>
                  </a:cubicBezTo>
                  <a:lnTo>
                    <a:pt x="110" y="15097"/>
                  </a:lnTo>
                  <a:cubicBezTo>
                    <a:pt x="110" y="15315"/>
                    <a:pt x="288" y="15492"/>
                    <a:pt x="506" y="15492"/>
                  </a:cubicBezTo>
                  <a:cubicBezTo>
                    <a:pt x="725" y="15492"/>
                    <a:pt x="902" y="15301"/>
                    <a:pt x="889" y="15083"/>
                  </a:cubicBezTo>
                  <a:lnTo>
                    <a:pt x="889" y="14305"/>
                  </a:lnTo>
                  <a:cubicBezTo>
                    <a:pt x="889" y="14087"/>
                    <a:pt x="711" y="13909"/>
                    <a:pt x="492" y="13909"/>
                  </a:cubicBezTo>
                  <a:close/>
                  <a:moveTo>
                    <a:pt x="520" y="16271"/>
                  </a:moveTo>
                  <a:lnTo>
                    <a:pt x="506" y="16284"/>
                  </a:lnTo>
                  <a:cubicBezTo>
                    <a:pt x="301" y="16284"/>
                    <a:pt x="124" y="16462"/>
                    <a:pt x="124" y="16680"/>
                  </a:cubicBezTo>
                  <a:lnTo>
                    <a:pt x="124" y="17472"/>
                  </a:lnTo>
                  <a:cubicBezTo>
                    <a:pt x="137" y="17676"/>
                    <a:pt x="315" y="17854"/>
                    <a:pt x="520" y="17854"/>
                  </a:cubicBezTo>
                  <a:lnTo>
                    <a:pt x="534" y="17854"/>
                  </a:lnTo>
                  <a:cubicBezTo>
                    <a:pt x="752" y="17854"/>
                    <a:pt x="916" y="17676"/>
                    <a:pt x="916" y="17458"/>
                  </a:cubicBezTo>
                  <a:lnTo>
                    <a:pt x="916" y="16666"/>
                  </a:lnTo>
                  <a:cubicBezTo>
                    <a:pt x="916" y="16448"/>
                    <a:pt x="738" y="16271"/>
                    <a:pt x="520" y="16271"/>
                  </a:cubicBezTo>
                  <a:close/>
                  <a:moveTo>
                    <a:pt x="534" y="18646"/>
                  </a:moveTo>
                  <a:cubicBezTo>
                    <a:pt x="315" y="18646"/>
                    <a:pt x="137" y="18823"/>
                    <a:pt x="152" y="19041"/>
                  </a:cubicBezTo>
                  <a:lnTo>
                    <a:pt x="152" y="19833"/>
                  </a:lnTo>
                  <a:cubicBezTo>
                    <a:pt x="152" y="20051"/>
                    <a:pt x="328" y="20229"/>
                    <a:pt x="547" y="20229"/>
                  </a:cubicBezTo>
                  <a:cubicBezTo>
                    <a:pt x="765" y="20215"/>
                    <a:pt x="943" y="20038"/>
                    <a:pt x="943" y="19820"/>
                  </a:cubicBezTo>
                  <a:lnTo>
                    <a:pt x="929" y="19041"/>
                  </a:lnTo>
                  <a:cubicBezTo>
                    <a:pt x="929" y="18823"/>
                    <a:pt x="752" y="18646"/>
                    <a:pt x="547" y="18646"/>
                  </a:cubicBezTo>
                  <a:close/>
                  <a:moveTo>
                    <a:pt x="561" y="21006"/>
                  </a:moveTo>
                  <a:cubicBezTo>
                    <a:pt x="343" y="21021"/>
                    <a:pt x="165" y="21198"/>
                    <a:pt x="165" y="21416"/>
                  </a:cubicBezTo>
                  <a:lnTo>
                    <a:pt x="179" y="22195"/>
                  </a:lnTo>
                  <a:cubicBezTo>
                    <a:pt x="179" y="22413"/>
                    <a:pt x="356" y="22590"/>
                    <a:pt x="574" y="22590"/>
                  </a:cubicBezTo>
                  <a:cubicBezTo>
                    <a:pt x="793" y="22590"/>
                    <a:pt x="971" y="22413"/>
                    <a:pt x="971" y="22195"/>
                  </a:cubicBezTo>
                  <a:lnTo>
                    <a:pt x="956" y="21403"/>
                  </a:lnTo>
                  <a:cubicBezTo>
                    <a:pt x="956" y="21184"/>
                    <a:pt x="779" y="21006"/>
                    <a:pt x="561" y="21006"/>
                  </a:cubicBezTo>
                  <a:close/>
                  <a:moveTo>
                    <a:pt x="588" y="23381"/>
                  </a:moveTo>
                  <a:cubicBezTo>
                    <a:pt x="370" y="23381"/>
                    <a:pt x="192" y="23559"/>
                    <a:pt x="192" y="23778"/>
                  </a:cubicBezTo>
                  <a:lnTo>
                    <a:pt x="206" y="24569"/>
                  </a:lnTo>
                  <a:cubicBezTo>
                    <a:pt x="206" y="24788"/>
                    <a:pt x="383" y="24952"/>
                    <a:pt x="601" y="24952"/>
                  </a:cubicBezTo>
                  <a:cubicBezTo>
                    <a:pt x="820" y="24952"/>
                    <a:pt x="998" y="24774"/>
                    <a:pt x="998" y="24555"/>
                  </a:cubicBezTo>
                  <a:lnTo>
                    <a:pt x="984" y="23764"/>
                  </a:lnTo>
                  <a:cubicBezTo>
                    <a:pt x="984" y="23559"/>
                    <a:pt x="807" y="23381"/>
                    <a:pt x="588" y="23381"/>
                  </a:cubicBezTo>
                  <a:close/>
                  <a:moveTo>
                    <a:pt x="727" y="25735"/>
                  </a:moveTo>
                  <a:cubicBezTo>
                    <a:pt x="699" y="25735"/>
                    <a:pt x="671" y="25738"/>
                    <a:pt x="643" y="25743"/>
                  </a:cubicBezTo>
                  <a:cubicBezTo>
                    <a:pt x="438" y="25798"/>
                    <a:pt x="301" y="26002"/>
                    <a:pt x="356" y="26220"/>
                  </a:cubicBezTo>
                  <a:cubicBezTo>
                    <a:pt x="410" y="26493"/>
                    <a:pt x="506" y="26766"/>
                    <a:pt x="601" y="27026"/>
                  </a:cubicBezTo>
                  <a:cubicBezTo>
                    <a:pt x="670" y="27190"/>
                    <a:pt x="820" y="27272"/>
                    <a:pt x="971" y="27272"/>
                  </a:cubicBezTo>
                  <a:cubicBezTo>
                    <a:pt x="1025" y="27272"/>
                    <a:pt x="1066" y="27272"/>
                    <a:pt x="1120" y="27245"/>
                  </a:cubicBezTo>
                  <a:cubicBezTo>
                    <a:pt x="1325" y="27163"/>
                    <a:pt x="1420" y="26930"/>
                    <a:pt x="1339" y="26739"/>
                  </a:cubicBezTo>
                  <a:cubicBezTo>
                    <a:pt x="1244" y="26508"/>
                    <a:pt x="1175" y="26275"/>
                    <a:pt x="1120" y="26044"/>
                  </a:cubicBezTo>
                  <a:cubicBezTo>
                    <a:pt x="1073" y="25853"/>
                    <a:pt x="912" y="25735"/>
                    <a:pt x="727" y="25735"/>
                  </a:cubicBezTo>
                  <a:close/>
                  <a:moveTo>
                    <a:pt x="1782" y="27835"/>
                  </a:moveTo>
                  <a:cubicBezTo>
                    <a:pt x="1692" y="27835"/>
                    <a:pt x="1603" y="27866"/>
                    <a:pt x="1530" y="27927"/>
                  </a:cubicBezTo>
                  <a:cubicBezTo>
                    <a:pt x="1366" y="28064"/>
                    <a:pt x="1339" y="28309"/>
                    <a:pt x="1475" y="28486"/>
                  </a:cubicBezTo>
                  <a:cubicBezTo>
                    <a:pt x="1653" y="28705"/>
                    <a:pt x="1857" y="28896"/>
                    <a:pt x="2076" y="29087"/>
                  </a:cubicBezTo>
                  <a:cubicBezTo>
                    <a:pt x="2144" y="29156"/>
                    <a:pt x="2239" y="29183"/>
                    <a:pt x="2335" y="29183"/>
                  </a:cubicBezTo>
                  <a:cubicBezTo>
                    <a:pt x="2445" y="29183"/>
                    <a:pt x="2554" y="29141"/>
                    <a:pt x="2622" y="29059"/>
                  </a:cubicBezTo>
                  <a:cubicBezTo>
                    <a:pt x="2772" y="28896"/>
                    <a:pt x="2758" y="28637"/>
                    <a:pt x="2594" y="28500"/>
                  </a:cubicBezTo>
                  <a:cubicBezTo>
                    <a:pt x="2403" y="28337"/>
                    <a:pt x="2239" y="28159"/>
                    <a:pt x="2090" y="27982"/>
                  </a:cubicBezTo>
                  <a:cubicBezTo>
                    <a:pt x="2006" y="27883"/>
                    <a:pt x="1894" y="27835"/>
                    <a:pt x="1782" y="27835"/>
                  </a:cubicBezTo>
                  <a:close/>
                  <a:moveTo>
                    <a:pt x="3666" y="29235"/>
                  </a:moveTo>
                  <a:cubicBezTo>
                    <a:pt x="3514" y="29235"/>
                    <a:pt x="3363" y="29328"/>
                    <a:pt x="3291" y="29483"/>
                  </a:cubicBezTo>
                  <a:cubicBezTo>
                    <a:pt x="3209" y="29674"/>
                    <a:pt x="3304" y="29906"/>
                    <a:pt x="3509" y="30002"/>
                  </a:cubicBezTo>
                  <a:cubicBezTo>
                    <a:pt x="3768" y="30111"/>
                    <a:pt x="4028" y="30206"/>
                    <a:pt x="4301" y="30275"/>
                  </a:cubicBezTo>
                  <a:cubicBezTo>
                    <a:pt x="4341" y="30275"/>
                    <a:pt x="4369" y="30288"/>
                    <a:pt x="4410" y="30288"/>
                  </a:cubicBezTo>
                  <a:cubicBezTo>
                    <a:pt x="4587" y="30288"/>
                    <a:pt x="4738" y="30166"/>
                    <a:pt x="4792" y="29988"/>
                  </a:cubicBezTo>
                  <a:cubicBezTo>
                    <a:pt x="4847" y="29769"/>
                    <a:pt x="4710" y="29565"/>
                    <a:pt x="4505" y="29510"/>
                  </a:cubicBezTo>
                  <a:cubicBezTo>
                    <a:pt x="4274" y="29442"/>
                    <a:pt x="4041" y="29360"/>
                    <a:pt x="3810" y="29265"/>
                  </a:cubicBezTo>
                  <a:cubicBezTo>
                    <a:pt x="3763" y="29245"/>
                    <a:pt x="3714" y="29235"/>
                    <a:pt x="3666" y="29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2"/>
            <p:cNvSpPr/>
            <p:nvPr/>
          </p:nvSpPr>
          <p:spPr>
            <a:xfrm>
              <a:off x="4545414" y="2947395"/>
              <a:ext cx="26433" cy="202896"/>
            </a:xfrm>
            <a:custGeom>
              <a:avLst/>
              <a:gdLst/>
              <a:ahLst/>
              <a:cxnLst/>
              <a:rect l="l" t="t" r="r" b="b"/>
              <a:pathLst>
                <a:path w="793" h="6307" extrusionOk="0">
                  <a:moveTo>
                    <a:pt x="397" y="1"/>
                  </a:moveTo>
                  <a:cubicBezTo>
                    <a:pt x="178" y="1"/>
                    <a:pt x="1" y="177"/>
                    <a:pt x="1" y="396"/>
                  </a:cubicBezTo>
                  <a:lnTo>
                    <a:pt x="1" y="1187"/>
                  </a:lnTo>
                  <a:cubicBezTo>
                    <a:pt x="1" y="1406"/>
                    <a:pt x="178" y="1584"/>
                    <a:pt x="397" y="1584"/>
                  </a:cubicBezTo>
                  <a:cubicBezTo>
                    <a:pt x="615" y="1584"/>
                    <a:pt x="792" y="1406"/>
                    <a:pt x="792" y="1187"/>
                  </a:cubicBezTo>
                  <a:lnTo>
                    <a:pt x="792" y="396"/>
                  </a:lnTo>
                  <a:cubicBezTo>
                    <a:pt x="792" y="177"/>
                    <a:pt x="615" y="1"/>
                    <a:pt x="397" y="1"/>
                  </a:cubicBezTo>
                  <a:close/>
                  <a:moveTo>
                    <a:pt x="397" y="2361"/>
                  </a:moveTo>
                  <a:cubicBezTo>
                    <a:pt x="178" y="2361"/>
                    <a:pt x="1" y="2539"/>
                    <a:pt x="1" y="2758"/>
                  </a:cubicBezTo>
                  <a:lnTo>
                    <a:pt x="1" y="3549"/>
                  </a:lnTo>
                  <a:cubicBezTo>
                    <a:pt x="1" y="3768"/>
                    <a:pt x="178" y="3945"/>
                    <a:pt x="397" y="3945"/>
                  </a:cubicBezTo>
                  <a:cubicBezTo>
                    <a:pt x="615" y="3945"/>
                    <a:pt x="792" y="3768"/>
                    <a:pt x="792" y="3549"/>
                  </a:cubicBezTo>
                  <a:lnTo>
                    <a:pt x="792" y="2758"/>
                  </a:lnTo>
                  <a:cubicBezTo>
                    <a:pt x="792" y="2539"/>
                    <a:pt x="615" y="2361"/>
                    <a:pt x="397" y="2361"/>
                  </a:cubicBezTo>
                  <a:close/>
                  <a:moveTo>
                    <a:pt x="397" y="4736"/>
                  </a:moveTo>
                  <a:cubicBezTo>
                    <a:pt x="178" y="4736"/>
                    <a:pt x="1" y="4914"/>
                    <a:pt x="1" y="5133"/>
                  </a:cubicBezTo>
                  <a:lnTo>
                    <a:pt x="1" y="5910"/>
                  </a:lnTo>
                  <a:cubicBezTo>
                    <a:pt x="1" y="6128"/>
                    <a:pt x="178" y="6306"/>
                    <a:pt x="397" y="6306"/>
                  </a:cubicBezTo>
                  <a:cubicBezTo>
                    <a:pt x="615" y="6306"/>
                    <a:pt x="792" y="6128"/>
                    <a:pt x="792" y="5910"/>
                  </a:cubicBezTo>
                  <a:lnTo>
                    <a:pt x="792" y="5133"/>
                  </a:lnTo>
                  <a:cubicBezTo>
                    <a:pt x="792" y="4914"/>
                    <a:pt x="615" y="4736"/>
                    <a:pt x="397" y="4736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2"/>
            <p:cNvSpPr/>
            <p:nvPr/>
          </p:nvSpPr>
          <p:spPr>
            <a:xfrm>
              <a:off x="4242415" y="2951803"/>
              <a:ext cx="193395" cy="180988"/>
            </a:xfrm>
            <a:custGeom>
              <a:avLst/>
              <a:gdLst/>
              <a:ahLst/>
              <a:cxnLst/>
              <a:rect l="l" t="t" r="r" b="b"/>
              <a:pathLst>
                <a:path w="5802" h="5626" extrusionOk="0">
                  <a:moveTo>
                    <a:pt x="2911" y="0"/>
                  </a:moveTo>
                  <a:cubicBezTo>
                    <a:pt x="2395" y="0"/>
                    <a:pt x="1980" y="407"/>
                    <a:pt x="1980" y="914"/>
                  </a:cubicBezTo>
                  <a:lnTo>
                    <a:pt x="1980" y="969"/>
                  </a:lnTo>
                  <a:cubicBezTo>
                    <a:pt x="1980" y="1474"/>
                    <a:pt x="1556" y="1897"/>
                    <a:pt x="1052" y="1897"/>
                  </a:cubicBezTo>
                  <a:cubicBezTo>
                    <a:pt x="601" y="1897"/>
                    <a:pt x="178" y="2197"/>
                    <a:pt x="96" y="2648"/>
                  </a:cubicBezTo>
                  <a:cubicBezTo>
                    <a:pt x="0" y="3221"/>
                    <a:pt x="437" y="3726"/>
                    <a:pt x="997" y="3726"/>
                  </a:cubicBezTo>
                  <a:lnTo>
                    <a:pt x="1052" y="3726"/>
                  </a:lnTo>
                  <a:cubicBezTo>
                    <a:pt x="1556" y="3726"/>
                    <a:pt x="1980" y="4149"/>
                    <a:pt x="1980" y="4668"/>
                  </a:cubicBezTo>
                  <a:cubicBezTo>
                    <a:pt x="1980" y="5118"/>
                    <a:pt x="2280" y="5527"/>
                    <a:pt x="2730" y="5609"/>
                  </a:cubicBezTo>
                  <a:cubicBezTo>
                    <a:pt x="2788" y="5620"/>
                    <a:pt x="2846" y="5626"/>
                    <a:pt x="2903" y="5626"/>
                  </a:cubicBezTo>
                  <a:cubicBezTo>
                    <a:pt x="3401" y="5626"/>
                    <a:pt x="3809" y="5212"/>
                    <a:pt x="3809" y="4708"/>
                  </a:cubicBezTo>
                  <a:lnTo>
                    <a:pt x="3809" y="4668"/>
                  </a:lnTo>
                  <a:cubicBezTo>
                    <a:pt x="3809" y="4149"/>
                    <a:pt x="4231" y="3726"/>
                    <a:pt x="4750" y="3726"/>
                  </a:cubicBezTo>
                  <a:lnTo>
                    <a:pt x="4792" y="3726"/>
                  </a:lnTo>
                  <a:cubicBezTo>
                    <a:pt x="5351" y="3726"/>
                    <a:pt x="5802" y="3221"/>
                    <a:pt x="5692" y="2648"/>
                  </a:cubicBezTo>
                  <a:cubicBezTo>
                    <a:pt x="5611" y="2197"/>
                    <a:pt x="5201" y="1897"/>
                    <a:pt x="4750" y="1897"/>
                  </a:cubicBezTo>
                  <a:cubicBezTo>
                    <a:pt x="4231" y="1897"/>
                    <a:pt x="3809" y="1474"/>
                    <a:pt x="3809" y="969"/>
                  </a:cubicBezTo>
                  <a:cubicBezTo>
                    <a:pt x="3809" y="519"/>
                    <a:pt x="3509" y="95"/>
                    <a:pt x="3072" y="13"/>
                  </a:cubicBezTo>
                  <a:cubicBezTo>
                    <a:pt x="3017" y="4"/>
                    <a:pt x="2964" y="0"/>
                    <a:pt x="2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2"/>
            <p:cNvSpPr/>
            <p:nvPr/>
          </p:nvSpPr>
          <p:spPr>
            <a:xfrm>
              <a:off x="4232882" y="2941444"/>
              <a:ext cx="212028" cy="201835"/>
            </a:xfrm>
            <a:custGeom>
              <a:avLst/>
              <a:gdLst/>
              <a:ahLst/>
              <a:cxnLst/>
              <a:rect l="l" t="t" r="r" b="b"/>
              <a:pathLst>
                <a:path w="6361" h="6274" extrusionOk="0">
                  <a:moveTo>
                    <a:pt x="3180" y="650"/>
                  </a:moveTo>
                  <a:cubicBezTo>
                    <a:pt x="3221" y="650"/>
                    <a:pt x="3262" y="650"/>
                    <a:pt x="3289" y="663"/>
                  </a:cubicBezTo>
                  <a:cubicBezTo>
                    <a:pt x="3562" y="717"/>
                    <a:pt x="3767" y="977"/>
                    <a:pt x="3767" y="1291"/>
                  </a:cubicBezTo>
                  <a:cubicBezTo>
                    <a:pt x="3767" y="1987"/>
                    <a:pt x="4340" y="2546"/>
                    <a:pt x="5036" y="2546"/>
                  </a:cubicBezTo>
                  <a:cubicBezTo>
                    <a:pt x="5336" y="2546"/>
                    <a:pt x="5609" y="2752"/>
                    <a:pt x="5651" y="3025"/>
                  </a:cubicBezTo>
                  <a:cubicBezTo>
                    <a:pt x="5691" y="3201"/>
                    <a:pt x="5637" y="3379"/>
                    <a:pt x="5527" y="3516"/>
                  </a:cubicBezTo>
                  <a:cubicBezTo>
                    <a:pt x="5418" y="3652"/>
                    <a:pt x="5254" y="3720"/>
                    <a:pt x="5078" y="3720"/>
                  </a:cubicBezTo>
                  <a:lnTo>
                    <a:pt x="5036" y="3720"/>
                  </a:lnTo>
                  <a:cubicBezTo>
                    <a:pt x="4340" y="3720"/>
                    <a:pt x="3767" y="4293"/>
                    <a:pt x="3767" y="4990"/>
                  </a:cubicBezTo>
                  <a:lnTo>
                    <a:pt x="3767" y="5030"/>
                  </a:lnTo>
                  <a:cubicBezTo>
                    <a:pt x="3767" y="5208"/>
                    <a:pt x="3698" y="5372"/>
                    <a:pt x="3562" y="5481"/>
                  </a:cubicBezTo>
                  <a:cubicBezTo>
                    <a:pt x="3456" y="5566"/>
                    <a:pt x="3327" y="5618"/>
                    <a:pt x="3191" y="5618"/>
                  </a:cubicBezTo>
                  <a:cubicBezTo>
                    <a:pt x="3151" y="5618"/>
                    <a:pt x="3111" y="5613"/>
                    <a:pt x="3071" y="5604"/>
                  </a:cubicBezTo>
                  <a:cubicBezTo>
                    <a:pt x="2798" y="5563"/>
                    <a:pt x="2593" y="5290"/>
                    <a:pt x="2593" y="4990"/>
                  </a:cubicBezTo>
                  <a:cubicBezTo>
                    <a:pt x="2593" y="4293"/>
                    <a:pt x="2033" y="3720"/>
                    <a:pt x="1338" y="3720"/>
                  </a:cubicBezTo>
                  <a:lnTo>
                    <a:pt x="1283" y="3720"/>
                  </a:lnTo>
                  <a:cubicBezTo>
                    <a:pt x="1119" y="3720"/>
                    <a:pt x="941" y="3652"/>
                    <a:pt x="832" y="3516"/>
                  </a:cubicBezTo>
                  <a:cubicBezTo>
                    <a:pt x="723" y="3379"/>
                    <a:pt x="683" y="3201"/>
                    <a:pt x="710" y="3025"/>
                  </a:cubicBezTo>
                  <a:cubicBezTo>
                    <a:pt x="764" y="2752"/>
                    <a:pt x="1023" y="2546"/>
                    <a:pt x="1338" y="2546"/>
                  </a:cubicBezTo>
                  <a:cubicBezTo>
                    <a:pt x="2033" y="2546"/>
                    <a:pt x="2593" y="1987"/>
                    <a:pt x="2593" y="1291"/>
                  </a:cubicBezTo>
                  <a:lnTo>
                    <a:pt x="2593" y="1236"/>
                  </a:lnTo>
                  <a:cubicBezTo>
                    <a:pt x="2593" y="1072"/>
                    <a:pt x="2675" y="895"/>
                    <a:pt x="2798" y="786"/>
                  </a:cubicBezTo>
                  <a:cubicBezTo>
                    <a:pt x="2907" y="704"/>
                    <a:pt x="3043" y="650"/>
                    <a:pt x="3180" y="650"/>
                  </a:cubicBezTo>
                  <a:close/>
                  <a:moveTo>
                    <a:pt x="3180" y="0"/>
                  </a:moveTo>
                  <a:cubicBezTo>
                    <a:pt x="2892" y="0"/>
                    <a:pt x="2615" y="101"/>
                    <a:pt x="2388" y="295"/>
                  </a:cubicBezTo>
                  <a:cubicBezTo>
                    <a:pt x="2102" y="526"/>
                    <a:pt x="1938" y="868"/>
                    <a:pt x="1938" y="1236"/>
                  </a:cubicBezTo>
                  <a:lnTo>
                    <a:pt x="1938" y="1291"/>
                  </a:lnTo>
                  <a:cubicBezTo>
                    <a:pt x="1938" y="1618"/>
                    <a:pt x="1665" y="1891"/>
                    <a:pt x="1338" y="1891"/>
                  </a:cubicBezTo>
                  <a:cubicBezTo>
                    <a:pt x="710" y="1891"/>
                    <a:pt x="177" y="2315"/>
                    <a:pt x="68" y="2901"/>
                  </a:cubicBezTo>
                  <a:cubicBezTo>
                    <a:pt x="0" y="3270"/>
                    <a:pt x="95" y="3652"/>
                    <a:pt x="328" y="3925"/>
                  </a:cubicBezTo>
                  <a:cubicBezTo>
                    <a:pt x="573" y="4212"/>
                    <a:pt x="914" y="4375"/>
                    <a:pt x="1283" y="4375"/>
                  </a:cubicBezTo>
                  <a:lnTo>
                    <a:pt x="1338" y="4375"/>
                  </a:lnTo>
                  <a:cubicBezTo>
                    <a:pt x="1665" y="4375"/>
                    <a:pt x="1938" y="4648"/>
                    <a:pt x="1938" y="4990"/>
                  </a:cubicBezTo>
                  <a:cubicBezTo>
                    <a:pt x="1938" y="5618"/>
                    <a:pt x="2361" y="6150"/>
                    <a:pt x="2948" y="6246"/>
                  </a:cubicBezTo>
                  <a:cubicBezTo>
                    <a:pt x="3030" y="6259"/>
                    <a:pt x="3098" y="6273"/>
                    <a:pt x="3180" y="6273"/>
                  </a:cubicBezTo>
                  <a:cubicBezTo>
                    <a:pt x="3467" y="6273"/>
                    <a:pt x="3753" y="6177"/>
                    <a:pt x="3971" y="5986"/>
                  </a:cubicBezTo>
                  <a:cubicBezTo>
                    <a:pt x="4259" y="5740"/>
                    <a:pt x="4422" y="5400"/>
                    <a:pt x="4422" y="5030"/>
                  </a:cubicBezTo>
                  <a:lnTo>
                    <a:pt x="4422" y="4990"/>
                  </a:lnTo>
                  <a:cubicBezTo>
                    <a:pt x="4422" y="4648"/>
                    <a:pt x="4695" y="4375"/>
                    <a:pt x="5036" y="4375"/>
                  </a:cubicBezTo>
                  <a:lnTo>
                    <a:pt x="5078" y="4375"/>
                  </a:lnTo>
                  <a:cubicBezTo>
                    <a:pt x="5446" y="4375"/>
                    <a:pt x="5787" y="4212"/>
                    <a:pt x="6033" y="3925"/>
                  </a:cubicBezTo>
                  <a:cubicBezTo>
                    <a:pt x="6264" y="3652"/>
                    <a:pt x="6361" y="3270"/>
                    <a:pt x="6292" y="2901"/>
                  </a:cubicBezTo>
                  <a:cubicBezTo>
                    <a:pt x="6197" y="2315"/>
                    <a:pt x="5664" y="1891"/>
                    <a:pt x="5036" y="1891"/>
                  </a:cubicBezTo>
                  <a:cubicBezTo>
                    <a:pt x="4695" y="1891"/>
                    <a:pt x="4422" y="1618"/>
                    <a:pt x="4422" y="1291"/>
                  </a:cubicBezTo>
                  <a:cubicBezTo>
                    <a:pt x="4422" y="663"/>
                    <a:pt x="3999" y="131"/>
                    <a:pt x="3412" y="22"/>
                  </a:cubicBezTo>
                  <a:cubicBezTo>
                    <a:pt x="3335" y="7"/>
                    <a:pt x="3257" y="0"/>
                    <a:pt x="3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2"/>
            <p:cNvSpPr/>
            <p:nvPr/>
          </p:nvSpPr>
          <p:spPr>
            <a:xfrm>
              <a:off x="4045415" y="3206023"/>
              <a:ext cx="1040507" cy="185331"/>
            </a:xfrm>
            <a:custGeom>
              <a:avLst/>
              <a:gdLst/>
              <a:ahLst/>
              <a:cxnLst/>
              <a:rect l="l" t="t" r="r" b="b"/>
              <a:pathLst>
                <a:path w="31216" h="5761" extrusionOk="0">
                  <a:moveTo>
                    <a:pt x="28336" y="792"/>
                  </a:moveTo>
                  <a:cubicBezTo>
                    <a:pt x="29223" y="792"/>
                    <a:pt x="30015" y="1352"/>
                    <a:pt x="30315" y="2198"/>
                  </a:cubicBezTo>
                  <a:cubicBezTo>
                    <a:pt x="30384" y="2403"/>
                    <a:pt x="30424" y="2635"/>
                    <a:pt x="30424" y="2881"/>
                  </a:cubicBezTo>
                  <a:cubicBezTo>
                    <a:pt x="30424" y="3427"/>
                    <a:pt x="30206" y="3959"/>
                    <a:pt x="29824" y="4355"/>
                  </a:cubicBezTo>
                  <a:cubicBezTo>
                    <a:pt x="29428" y="4750"/>
                    <a:pt x="28895" y="4969"/>
                    <a:pt x="28336" y="4969"/>
                  </a:cubicBezTo>
                  <a:lnTo>
                    <a:pt x="2867" y="4969"/>
                  </a:lnTo>
                  <a:cubicBezTo>
                    <a:pt x="1720" y="4969"/>
                    <a:pt x="778" y="4027"/>
                    <a:pt x="778" y="2881"/>
                  </a:cubicBezTo>
                  <a:cubicBezTo>
                    <a:pt x="778" y="2635"/>
                    <a:pt x="820" y="2403"/>
                    <a:pt x="901" y="2184"/>
                  </a:cubicBezTo>
                  <a:cubicBezTo>
                    <a:pt x="996" y="1898"/>
                    <a:pt x="1174" y="1625"/>
                    <a:pt x="1393" y="1407"/>
                  </a:cubicBezTo>
                  <a:cubicBezTo>
                    <a:pt x="1788" y="1010"/>
                    <a:pt x="2307" y="792"/>
                    <a:pt x="2867" y="792"/>
                  </a:cubicBezTo>
                  <a:close/>
                  <a:moveTo>
                    <a:pt x="2867" y="0"/>
                  </a:moveTo>
                  <a:cubicBezTo>
                    <a:pt x="2103" y="0"/>
                    <a:pt x="1379" y="301"/>
                    <a:pt x="833" y="847"/>
                  </a:cubicBezTo>
                  <a:cubicBezTo>
                    <a:pt x="532" y="1147"/>
                    <a:pt x="287" y="1529"/>
                    <a:pt x="150" y="1925"/>
                  </a:cubicBezTo>
                  <a:cubicBezTo>
                    <a:pt x="41" y="2226"/>
                    <a:pt x="1" y="2553"/>
                    <a:pt x="1" y="2881"/>
                  </a:cubicBezTo>
                  <a:cubicBezTo>
                    <a:pt x="1" y="4464"/>
                    <a:pt x="1284" y="5760"/>
                    <a:pt x="2867" y="5760"/>
                  </a:cubicBezTo>
                  <a:lnTo>
                    <a:pt x="28336" y="5760"/>
                  </a:lnTo>
                  <a:cubicBezTo>
                    <a:pt x="29114" y="5760"/>
                    <a:pt x="29838" y="5460"/>
                    <a:pt x="30384" y="4914"/>
                  </a:cubicBezTo>
                  <a:cubicBezTo>
                    <a:pt x="30915" y="4368"/>
                    <a:pt x="31216" y="3645"/>
                    <a:pt x="31216" y="2881"/>
                  </a:cubicBezTo>
                  <a:cubicBezTo>
                    <a:pt x="31216" y="2539"/>
                    <a:pt x="31161" y="2226"/>
                    <a:pt x="31052" y="1939"/>
                  </a:cubicBezTo>
                  <a:cubicBezTo>
                    <a:pt x="30657" y="779"/>
                    <a:pt x="29565" y="0"/>
                    <a:pt x="28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2"/>
            <p:cNvSpPr/>
            <p:nvPr/>
          </p:nvSpPr>
          <p:spPr>
            <a:xfrm>
              <a:off x="4559769" y="1756219"/>
              <a:ext cx="212028" cy="201835"/>
            </a:xfrm>
            <a:custGeom>
              <a:avLst/>
              <a:gdLst/>
              <a:ahLst/>
              <a:cxnLst/>
              <a:rect l="l" t="t" r="r" b="b"/>
              <a:pathLst>
                <a:path w="6361" h="6274" extrusionOk="0">
                  <a:moveTo>
                    <a:pt x="3180" y="650"/>
                  </a:moveTo>
                  <a:cubicBezTo>
                    <a:pt x="3221" y="650"/>
                    <a:pt x="3262" y="650"/>
                    <a:pt x="3289" y="663"/>
                  </a:cubicBezTo>
                  <a:cubicBezTo>
                    <a:pt x="3562" y="717"/>
                    <a:pt x="3767" y="977"/>
                    <a:pt x="3767" y="1291"/>
                  </a:cubicBezTo>
                  <a:cubicBezTo>
                    <a:pt x="3767" y="1987"/>
                    <a:pt x="4340" y="2546"/>
                    <a:pt x="5036" y="2546"/>
                  </a:cubicBezTo>
                  <a:cubicBezTo>
                    <a:pt x="5336" y="2546"/>
                    <a:pt x="5609" y="2752"/>
                    <a:pt x="5651" y="3025"/>
                  </a:cubicBezTo>
                  <a:cubicBezTo>
                    <a:pt x="5691" y="3201"/>
                    <a:pt x="5637" y="3379"/>
                    <a:pt x="5527" y="3516"/>
                  </a:cubicBezTo>
                  <a:cubicBezTo>
                    <a:pt x="5418" y="3652"/>
                    <a:pt x="5254" y="3720"/>
                    <a:pt x="5078" y="3720"/>
                  </a:cubicBezTo>
                  <a:lnTo>
                    <a:pt x="5036" y="3720"/>
                  </a:lnTo>
                  <a:cubicBezTo>
                    <a:pt x="4340" y="3720"/>
                    <a:pt x="3767" y="4293"/>
                    <a:pt x="3767" y="4990"/>
                  </a:cubicBezTo>
                  <a:lnTo>
                    <a:pt x="3767" y="5030"/>
                  </a:lnTo>
                  <a:cubicBezTo>
                    <a:pt x="3767" y="5208"/>
                    <a:pt x="3698" y="5372"/>
                    <a:pt x="3562" y="5481"/>
                  </a:cubicBezTo>
                  <a:cubicBezTo>
                    <a:pt x="3456" y="5566"/>
                    <a:pt x="3327" y="5618"/>
                    <a:pt x="3191" y="5618"/>
                  </a:cubicBezTo>
                  <a:cubicBezTo>
                    <a:pt x="3151" y="5618"/>
                    <a:pt x="3111" y="5613"/>
                    <a:pt x="3071" y="5604"/>
                  </a:cubicBezTo>
                  <a:cubicBezTo>
                    <a:pt x="2798" y="5563"/>
                    <a:pt x="2593" y="5290"/>
                    <a:pt x="2593" y="4990"/>
                  </a:cubicBezTo>
                  <a:cubicBezTo>
                    <a:pt x="2593" y="4293"/>
                    <a:pt x="2033" y="3720"/>
                    <a:pt x="1338" y="3720"/>
                  </a:cubicBezTo>
                  <a:lnTo>
                    <a:pt x="1283" y="3720"/>
                  </a:lnTo>
                  <a:cubicBezTo>
                    <a:pt x="1119" y="3720"/>
                    <a:pt x="941" y="3652"/>
                    <a:pt x="832" y="3516"/>
                  </a:cubicBezTo>
                  <a:cubicBezTo>
                    <a:pt x="723" y="3379"/>
                    <a:pt x="683" y="3201"/>
                    <a:pt x="710" y="3025"/>
                  </a:cubicBezTo>
                  <a:cubicBezTo>
                    <a:pt x="764" y="2752"/>
                    <a:pt x="1023" y="2546"/>
                    <a:pt x="1338" y="2546"/>
                  </a:cubicBezTo>
                  <a:cubicBezTo>
                    <a:pt x="2033" y="2546"/>
                    <a:pt x="2593" y="1987"/>
                    <a:pt x="2593" y="1291"/>
                  </a:cubicBezTo>
                  <a:lnTo>
                    <a:pt x="2593" y="1236"/>
                  </a:lnTo>
                  <a:cubicBezTo>
                    <a:pt x="2593" y="1072"/>
                    <a:pt x="2675" y="895"/>
                    <a:pt x="2798" y="786"/>
                  </a:cubicBezTo>
                  <a:cubicBezTo>
                    <a:pt x="2907" y="704"/>
                    <a:pt x="3043" y="650"/>
                    <a:pt x="3180" y="650"/>
                  </a:cubicBezTo>
                  <a:close/>
                  <a:moveTo>
                    <a:pt x="3180" y="0"/>
                  </a:moveTo>
                  <a:cubicBezTo>
                    <a:pt x="2892" y="0"/>
                    <a:pt x="2615" y="101"/>
                    <a:pt x="2388" y="295"/>
                  </a:cubicBezTo>
                  <a:cubicBezTo>
                    <a:pt x="2102" y="526"/>
                    <a:pt x="1938" y="868"/>
                    <a:pt x="1938" y="1236"/>
                  </a:cubicBezTo>
                  <a:lnTo>
                    <a:pt x="1938" y="1291"/>
                  </a:lnTo>
                  <a:cubicBezTo>
                    <a:pt x="1938" y="1618"/>
                    <a:pt x="1665" y="1891"/>
                    <a:pt x="1338" y="1891"/>
                  </a:cubicBezTo>
                  <a:cubicBezTo>
                    <a:pt x="710" y="1891"/>
                    <a:pt x="177" y="2315"/>
                    <a:pt x="68" y="2901"/>
                  </a:cubicBezTo>
                  <a:cubicBezTo>
                    <a:pt x="0" y="3270"/>
                    <a:pt x="95" y="3652"/>
                    <a:pt x="328" y="3925"/>
                  </a:cubicBezTo>
                  <a:cubicBezTo>
                    <a:pt x="573" y="4212"/>
                    <a:pt x="914" y="4375"/>
                    <a:pt x="1283" y="4375"/>
                  </a:cubicBezTo>
                  <a:lnTo>
                    <a:pt x="1338" y="4375"/>
                  </a:lnTo>
                  <a:cubicBezTo>
                    <a:pt x="1665" y="4375"/>
                    <a:pt x="1938" y="4648"/>
                    <a:pt x="1938" y="4990"/>
                  </a:cubicBezTo>
                  <a:cubicBezTo>
                    <a:pt x="1938" y="5618"/>
                    <a:pt x="2361" y="6150"/>
                    <a:pt x="2948" y="6246"/>
                  </a:cubicBezTo>
                  <a:cubicBezTo>
                    <a:pt x="3030" y="6259"/>
                    <a:pt x="3098" y="6273"/>
                    <a:pt x="3180" y="6273"/>
                  </a:cubicBezTo>
                  <a:cubicBezTo>
                    <a:pt x="3467" y="6273"/>
                    <a:pt x="3753" y="6177"/>
                    <a:pt x="3971" y="5986"/>
                  </a:cubicBezTo>
                  <a:cubicBezTo>
                    <a:pt x="4259" y="5740"/>
                    <a:pt x="4422" y="5400"/>
                    <a:pt x="4422" y="5030"/>
                  </a:cubicBezTo>
                  <a:lnTo>
                    <a:pt x="4422" y="4990"/>
                  </a:lnTo>
                  <a:cubicBezTo>
                    <a:pt x="4422" y="4648"/>
                    <a:pt x="4695" y="4375"/>
                    <a:pt x="5036" y="4375"/>
                  </a:cubicBezTo>
                  <a:lnTo>
                    <a:pt x="5078" y="4375"/>
                  </a:lnTo>
                  <a:cubicBezTo>
                    <a:pt x="5446" y="4375"/>
                    <a:pt x="5787" y="4212"/>
                    <a:pt x="6033" y="3925"/>
                  </a:cubicBezTo>
                  <a:cubicBezTo>
                    <a:pt x="6264" y="3652"/>
                    <a:pt x="6361" y="3270"/>
                    <a:pt x="6292" y="2901"/>
                  </a:cubicBezTo>
                  <a:cubicBezTo>
                    <a:pt x="6197" y="2315"/>
                    <a:pt x="5664" y="1891"/>
                    <a:pt x="5036" y="1891"/>
                  </a:cubicBezTo>
                  <a:cubicBezTo>
                    <a:pt x="4695" y="1891"/>
                    <a:pt x="4422" y="1618"/>
                    <a:pt x="4422" y="1291"/>
                  </a:cubicBezTo>
                  <a:cubicBezTo>
                    <a:pt x="4422" y="663"/>
                    <a:pt x="3999" y="131"/>
                    <a:pt x="3412" y="22"/>
                  </a:cubicBezTo>
                  <a:cubicBezTo>
                    <a:pt x="3335" y="7"/>
                    <a:pt x="3257" y="0"/>
                    <a:pt x="3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2"/>
            <p:cNvSpPr/>
            <p:nvPr/>
          </p:nvSpPr>
          <p:spPr>
            <a:xfrm>
              <a:off x="4345490" y="1958047"/>
              <a:ext cx="136078" cy="129527"/>
            </a:xfrm>
            <a:custGeom>
              <a:avLst/>
              <a:gdLst/>
              <a:ahLst/>
              <a:cxnLst/>
              <a:rect l="l" t="t" r="r" b="b"/>
              <a:pathLst>
                <a:path w="6361" h="6274" extrusionOk="0">
                  <a:moveTo>
                    <a:pt x="3180" y="650"/>
                  </a:moveTo>
                  <a:cubicBezTo>
                    <a:pt x="3221" y="650"/>
                    <a:pt x="3262" y="650"/>
                    <a:pt x="3289" y="663"/>
                  </a:cubicBezTo>
                  <a:cubicBezTo>
                    <a:pt x="3562" y="717"/>
                    <a:pt x="3767" y="977"/>
                    <a:pt x="3767" y="1291"/>
                  </a:cubicBezTo>
                  <a:cubicBezTo>
                    <a:pt x="3767" y="1987"/>
                    <a:pt x="4340" y="2546"/>
                    <a:pt x="5036" y="2546"/>
                  </a:cubicBezTo>
                  <a:cubicBezTo>
                    <a:pt x="5336" y="2546"/>
                    <a:pt x="5609" y="2752"/>
                    <a:pt x="5651" y="3025"/>
                  </a:cubicBezTo>
                  <a:cubicBezTo>
                    <a:pt x="5691" y="3201"/>
                    <a:pt x="5637" y="3379"/>
                    <a:pt x="5527" y="3516"/>
                  </a:cubicBezTo>
                  <a:cubicBezTo>
                    <a:pt x="5418" y="3652"/>
                    <a:pt x="5254" y="3720"/>
                    <a:pt x="5078" y="3720"/>
                  </a:cubicBezTo>
                  <a:lnTo>
                    <a:pt x="5036" y="3720"/>
                  </a:lnTo>
                  <a:cubicBezTo>
                    <a:pt x="4340" y="3720"/>
                    <a:pt x="3767" y="4293"/>
                    <a:pt x="3767" y="4990"/>
                  </a:cubicBezTo>
                  <a:lnTo>
                    <a:pt x="3767" y="5030"/>
                  </a:lnTo>
                  <a:cubicBezTo>
                    <a:pt x="3767" y="5208"/>
                    <a:pt x="3698" y="5372"/>
                    <a:pt x="3562" y="5481"/>
                  </a:cubicBezTo>
                  <a:cubicBezTo>
                    <a:pt x="3456" y="5566"/>
                    <a:pt x="3327" y="5618"/>
                    <a:pt x="3191" y="5618"/>
                  </a:cubicBezTo>
                  <a:cubicBezTo>
                    <a:pt x="3151" y="5618"/>
                    <a:pt x="3111" y="5613"/>
                    <a:pt x="3071" y="5604"/>
                  </a:cubicBezTo>
                  <a:cubicBezTo>
                    <a:pt x="2798" y="5563"/>
                    <a:pt x="2593" y="5290"/>
                    <a:pt x="2593" y="4990"/>
                  </a:cubicBezTo>
                  <a:cubicBezTo>
                    <a:pt x="2593" y="4293"/>
                    <a:pt x="2033" y="3720"/>
                    <a:pt x="1338" y="3720"/>
                  </a:cubicBezTo>
                  <a:lnTo>
                    <a:pt x="1283" y="3720"/>
                  </a:lnTo>
                  <a:cubicBezTo>
                    <a:pt x="1119" y="3720"/>
                    <a:pt x="941" y="3652"/>
                    <a:pt x="832" y="3516"/>
                  </a:cubicBezTo>
                  <a:cubicBezTo>
                    <a:pt x="723" y="3379"/>
                    <a:pt x="683" y="3201"/>
                    <a:pt x="710" y="3025"/>
                  </a:cubicBezTo>
                  <a:cubicBezTo>
                    <a:pt x="764" y="2752"/>
                    <a:pt x="1023" y="2546"/>
                    <a:pt x="1338" y="2546"/>
                  </a:cubicBezTo>
                  <a:cubicBezTo>
                    <a:pt x="2033" y="2546"/>
                    <a:pt x="2593" y="1987"/>
                    <a:pt x="2593" y="1291"/>
                  </a:cubicBezTo>
                  <a:lnTo>
                    <a:pt x="2593" y="1236"/>
                  </a:lnTo>
                  <a:cubicBezTo>
                    <a:pt x="2593" y="1072"/>
                    <a:pt x="2675" y="895"/>
                    <a:pt x="2798" y="786"/>
                  </a:cubicBezTo>
                  <a:cubicBezTo>
                    <a:pt x="2907" y="704"/>
                    <a:pt x="3043" y="650"/>
                    <a:pt x="3180" y="650"/>
                  </a:cubicBezTo>
                  <a:close/>
                  <a:moveTo>
                    <a:pt x="3180" y="0"/>
                  </a:moveTo>
                  <a:cubicBezTo>
                    <a:pt x="2892" y="0"/>
                    <a:pt x="2615" y="101"/>
                    <a:pt x="2388" y="295"/>
                  </a:cubicBezTo>
                  <a:cubicBezTo>
                    <a:pt x="2102" y="526"/>
                    <a:pt x="1938" y="868"/>
                    <a:pt x="1938" y="1236"/>
                  </a:cubicBezTo>
                  <a:lnTo>
                    <a:pt x="1938" y="1291"/>
                  </a:lnTo>
                  <a:cubicBezTo>
                    <a:pt x="1938" y="1618"/>
                    <a:pt x="1665" y="1891"/>
                    <a:pt x="1338" y="1891"/>
                  </a:cubicBezTo>
                  <a:cubicBezTo>
                    <a:pt x="710" y="1891"/>
                    <a:pt x="177" y="2315"/>
                    <a:pt x="68" y="2901"/>
                  </a:cubicBezTo>
                  <a:cubicBezTo>
                    <a:pt x="0" y="3270"/>
                    <a:pt x="95" y="3652"/>
                    <a:pt x="328" y="3925"/>
                  </a:cubicBezTo>
                  <a:cubicBezTo>
                    <a:pt x="573" y="4212"/>
                    <a:pt x="914" y="4375"/>
                    <a:pt x="1283" y="4375"/>
                  </a:cubicBezTo>
                  <a:lnTo>
                    <a:pt x="1338" y="4375"/>
                  </a:lnTo>
                  <a:cubicBezTo>
                    <a:pt x="1665" y="4375"/>
                    <a:pt x="1938" y="4648"/>
                    <a:pt x="1938" y="4990"/>
                  </a:cubicBezTo>
                  <a:cubicBezTo>
                    <a:pt x="1938" y="5618"/>
                    <a:pt x="2361" y="6150"/>
                    <a:pt x="2948" y="6246"/>
                  </a:cubicBezTo>
                  <a:cubicBezTo>
                    <a:pt x="3030" y="6259"/>
                    <a:pt x="3098" y="6273"/>
                    <a:pt x="3180" y="6273"/>
                  </a:cubicBezTo>
                  <a:cubicBezTo>
                    <a:pt x="3467" y="6273"/>
                    <a:pt x="3753" y="6177"/>
                    <a:pt x="3971" y="5986"/>
                  </a:cubicBezTo>
                  <a:cubicBezTo>
                    <a:pt x="4259" y="5740"/>
                    <a:pt x="4422" y="5400"/>
                    <a:pt x="4422" y="5030"/>
                  </a:cubicBezTo>
                  <a:lnTo>
                    <a:pt x="4422" y="4990"/>
                  </a:lnTo>
                  <a:cubicBezTo>
                    <a:pt x="4422" y="4648"/>
                    <a:pt x="4695" y="4375"/>
                    <a:pt x="5036" y="4375"/>
                  </a:cubicBezTo>
                  <a:lnTo>
                    <a:pt x="5078" y="4375"/>
                  </a:lnTo>
                  <a:cubicBezTo>
                    <a:pt x="5446" y="4375"/>
                    <a:pt x="5787" y="4212"/>
                    <a:pt x="6033" y="3925"/>
                  </a:cubicBezTo>
                  <a:cubicBezTo>
                    <a:pt x="6264" y="3652"/>
                    <a:pt x="6361" y="3270"/>
                    <a:pt x="6292" y="2901"/>
                  </a:cubicBezTo>
                  <a:cubicBezTo>
                    <a:pt x="6197" y="2315"/>
                    <a:pt x="5664" y="1891"/>
                    <a:pt x="5036" y="1891"/>
                  </a:cubicBezTo>
                  <a:cubicBezTo>
                    <a:pt x="4695" y="1891"/>
                    <a:pt x="4422" y="1618"/>
                    <a:pt x="4422" y="1291"/>
                  </a:cubicBezTo>
                  <a:cubicBezTo>
                    <a:pt x="4422" y="663"/>
                    <a:pt x="3999" y="131"/>
                    <a:pt x="3412" y="22"/>
                  </a:cubicBezTo>
                  <a:cubicBezTo>
                    <a:pt x="3335" y="7"/>
                    <a:pt x="3257" y="0"/>
                    <a:pt x="318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5" name="Google Shape;1885;p52"/>
          <p:cNvSpPr/>
          <p:nvPr/>
        </p:nvSpPr>
        <p:spPr>
          <a:xfrm flipH="1">
            <a:off x="2876819" y="1767288"/>
            <a:ext cx="158855" cy="159957"/>
          </a:xfrm>
          <a:custGeom>
            <a:avLst/>
            <a:gdLst/>
            <a:ahLst/>
            <a:cxnLst/>
            <a:rect l="l" t="t" r="r" b="b"/>
            <a:pathLst>
              <a:path w="3459" h="3483" extrusionOk="0">
                <a:moveTo>
                  <a:pt x="1717" y="1"/>
                </a:moveTo>
                <a:lnTo>
                  <a:pt x="1553" y="24"/>
                </a:lnTo>
                <a:lnTo>
                  <a:pt x="1364" y="48"/>
                </a:lnTo>
                <a:lnTo>
                  <a:pt x="1200" y="95"/>
                </a:lnTo>
                <a:lnTo>
                  <a:pt x="1059" y="142"/>
                </a:lnTo>
                <a:lnTo>
                  <a:pt x="894" y="212"/>
                </a:lnTo>
                <a:lnTo>
                  <a:pt x="753" y="306"/>
                </a:lnTo>
                <a:lnTo>
                  <a:pt x="612" y="401"/>
                </a:lnTo>
                <a:lnTo>
                  <a:pt x="494" y="518"/>
                </a:lnTo>
                <a:lnTo>
                  <a:pt x="376" y="636"/>
                </a:lnTo>
                <a:lnTo>
                  <a:pt x="282" y="777"/>
                </a:lnTo>
                <a:lnTo>
                  <a:pt x="188" y="918"/>
                </a:lnTo>
                <a:lnTo>
                  <a:pt x="118" y="1059"/>
                </a:lnTo>
                <a:lnTo>
                  <a:pt x="71" y="1224"/>
                </a:lnTo>
                <a:lnTo>
                  <a:pt x="24" y="1389"/>
                </a:lnTo>
                <a:lnTo>
                  <a:pt x="0" y="1577"/>
                </a:lnTo>
                <a:lnTo>
                  <a:pt x="0" y="1741"/>
                </a:lnTo>
                <a:lnTo>
                  <a:pt x="0" y="1930"/>
                </a:lnTo>
                <a:lnTo>
                  <a:pt x="24" y="2094"/>
                </a:lnTo>
                <a:lnTo>
                  <a:pt x="71" y="2259"/>
                </a:lnTo>
                <a:lnTo>
                  <a:pt x="118" y="2424"/>
                </a:lnTo>
                <a:lnTo>
                  <a:pt x="188" y="2565"/>
                </a:lnTo>
                <a:lnTo>
                  <a:pt x="282" y="2706"/>
                </a:lnTo>
                <a:lnTo>
                  <a:pt x="376" y="2847"/>
                </a:lnTo>
                <a:lnTo>
                  <a:pt x="494" y="2965"/>
                </a:lnTo>
                <a:lnTo>
                  <a:pt x="612" y="3082"/>
                </a:lnTo>
                <a:lnTo>
                  <a:pt x="753" y="3176"/>
                </a:lnTo>
                <a:lnTo>
                  <a:pt x="894" y="3271"/>
                </a:lnTo>
                <a:lnTo>
                  <a:pt x="1059" y="3341"/>
                </a:lnTo>
                <a:lnTo>
                  <a:pt x="1200" y="3388"/>
                </a:lnTo>
                <a:lnTo>
                  <a:pt x="1364" y="3435"/>
                </a:lnTo>
                <a:lnTo>
                  <a:pt x="1553" y="3459"/>
                </a:lnTo>
                <a:lnTo>
                  <a:pt x="1717" y="3482"/>
                </a:lnTo>
                <a:lnTo>
                  <a:pt x="1906" y="3459"/>
                </a:lnTo>
                <a:lnTo>
                  <a:pt x="2070" y="3435"/>
                </a:lnTo>
                <a:lnTo>
                  <a:pt x="2235" y="3388"/>
                </a:lnTo>
                <a:lnTo>
                  <a:pt x="2400" y="3341"/>
                </a:lnTo>
                <a:lnTo>
                  <a:pt x="2541" y="3271"/>
                </a:lnTo>
                <a:lnTo>
                  <a:pt x="2682" y="3176"/>
                </a:lnTo>
                <a:lnTo>
                  <a:pt x="2823" y="3082"/>
                </a:lnTo>
                <a:lnTo>
                  <a:pt x="2941" y="2965"/>
                </a:lnTo>
                <a:lnTo>
                  <a:pt x="3058" y="2847"/>
                </a:lnTo>
                <a:lnTo>
                  <a:pt x="3152" y="2706"/>
                </a:lnTo>
                <a:lnTo>
                  <a:pt x="3246" y="2565"/>
                </a:lnTo>
                <a:lnTo>
                  <a:pt x="3317" y="2424"/>
                </a:lnTo>
                <a:lnTo>
                  <a:pt x="3388" y="2259"/>
                </a:lnTo>
                <a:lnTo>
                  <a:pt x="3411" y="2094"/>
                </a:lnTo>
                <a:lnTo>
                  <a:pt x="3435" y="1930"/>
                </a:lnTo>
                <a:lnTo>
                  <a:pt x="3458" y="1741"/>
                </a:lnTo>
                <a:lnTo>
                  <a:pt x="3435" y="1577"/>
                </a:lnTo>
                <a:lnTo>
                  <a:pt x="3411" y="1389"/>
                </a:lnTo>
                <a:lnTo>
                  <a:pt x="3388" y="1224"/>
                </a:lnTo>
                <a:lnTo>
                  <a:pt x="3317" y="1059"/>
                </a:lnTo>
                <a:lnTo>
                  <a:pt x="3246" y="918"/>
                </a:lnTo>
                <a:lnTo>
                  <a:pt x="3152" y="777"/>
                </a:lnTo>
                <a:lnTo>
                  <a:pt x="3058" y="636"/>
                </a:lnTo>
                <a:lnTo>
                  <a:pt x="2941" y="518"/>
                </a:lnTo>
                <a:lnTo>
                  <a:pt x="2823" y="401"/>
                </a:lnTo>
                <a:lnTo>
                  <a:pt x="2682" y="306"/>
                </a:lnTo>
                <a:lnTo>
                  <a:pt x="2541" y="212"/>
                </a:lnTo>
                <a:lnTo>
                  <a:pt x="2400" y="142"/>
                </a:lnTo>
                <a:lnTo>
                  <a:pt x="2235" y="95"/>
                </a:lnTo>
                <a:lnTo>
                  <a:pt x="2070" y="48"/>
                </a:lnTo>
                <a:lnTo>
                  <a:pt x="1906" y="24"/>
                </a:lnTo>
                <a:lnTo>
                  <a:pt x="1717" y="1"/>
                </a:ln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6" name="Google Shape;1886;p52"/>
          <p:cNvSpPr/>
          <p:nvPr/>
        </p:nvSpPr>
        <p:spPr>
          <a:xfrm flipH="1">
            <a:off x="6138544" y="1767288"/>
            <a:ext cx="158855" cy="159957"/>
          </a:xfrm>
          <a:custGeom>
            <a:avLst/>
            <a:gdLst/>
            <a:ahLst/>
            <a:cxnLst/>
            <a:rect l="l" t="t" r="r" b="b"/>
            <a:pathLst>
              <a:path w="3459" h="3483" extrusionOk="0">
                <a:moveTo>
                  <a:pt x="1717" y="1"/>
                </a:moveTo>
                <a:lnTo>
                  <a:pt x="1553" y="24"/>
                </a:lnTo>
                <a:lnTo>
                  <a:pt x="1364" y="48"/>
                </a:lnTo>
                <a:lnTo>
                  <a:pt x="1200" y="95"/>
                </a:lnTo>
                <a:lnTo>
                  <a:pt x="1059" y="142"/>
                </a:lnTo>
                <a:lnTo>
                  <a:pt x="894" y="212"/>
                </a:lnTo>
                <a:lnTo>
                  <a:pt x="753" y="306"/>
                </a:lnTo>
                <a:lnTo>
                  <a:pt x="612" y="401"/>
                </a:lnTo>
                <a:lnTo>
                  <a:pt x="494" y="518"/>
                </a:lnTo>
                <a:lnTo>
                  <a:pt x="376" y="636"/>
                </a:lnTo>
                <a:lnTo>
                  <a:pt x="282" y="777"/>
                </a:lnTo>
                <a:lnTo>
                  <a:pt x="188" y="918"/>
                </a:lnTo>
                <a:lnTo>
                  <a:pt x="118" y="1059"/>
                </a:lnTo>
                <a:lnTo>
                  <a:pt x="71" y="1224"/>
                </a:lnTo>
                <a:lnTo>
                  <a:pt x="24" y="1389"/>
                </a:lnTo>
                <a:lnTo>
                  <a:pt x="0" y="1577"/>
                </a:lnTo>
                <a:lnTo>
                  <a:pt x="0" y="1741"/>
                </a:lnTo>
                <a:lnTo>
                  <a:pt x="0" y="1930"/>
                </a:lnTo>
                <a:lnTo>
                  <a:pt x="24" y="2094"/>
                </a:lnTo>
                <a:lnTo>
                  <a:pt x="71" y="2259"/>
                </a:lnTo>
                <a:lnTo>
                  <a:pt x="118" y="2424"/>
                </a:lnTo>
                <a:lnTo>
                  <a:pt x="188" y="2565"/>
                </a:lnTo>
                <a:lnTo>
                  <a:pt x="282" y="2706"/>
                </a:lnTo>
                <a:lnTo>
                  <a:pt x="376" y="2847"/>
                </a:lnTo>
                <a:lnTo>
                  <a:pt x="494" y="2965"/>
                </a:lnTo>
                <a:lnTo>
                  <a:pt x="612" y="3082"/>
                </a:lnTo>
                <a:lnTo>
                  <a:pt x="753" y="3176"/>
                </a:lnTo>
                <a:lnTo>
                  <a:pt x="894" y="3271"/>
                </a:lnTo>
                <a:lnTo>
                  <a:pt x="1059" y="3341"/>
                </a:lnTo>
                <a:lnTo>
                  <a:pt x="1200" y="3388"/>
                </a:lnTo>
                <a:lnTo>
                  <a:pt x="1364" y="3435"/>
                </a:lnTo>
                <a:lnTo>
                  <a:pt x="1553" y="3459"/>
                </a:lnTo>
                <a:lnTo>
                  <a:pt x="1717" y="3482"/>
                </a:lnTo>
                <a:lnTo>
                  <a:pt x="1906" y="3459"/>
                </a:lnTo>
                <a:lnTo>
                  <a:pt x="2070" y="3435"/>
                </a:lnTo>
                <a:lnTo>
                  <a:pt x="2235" y="3388"/>
                </a:lnTo>
                <a:lnTo>
                  <a:pt x="2400" y="3341"/>
                </a:lnTo>
                <a:lnTo>
                  <a:pt x="2541" y="3271"/>
                </a:lnTo>
                <a:lnTo>
                  <a:pt x="2682" y="3176"/>
                </a:lnTo>
                <a:lnTo>
                  <a:pt x="2823" y="3082"/>
                </a:lnTo>
                <a:lnTo>
                  <a:pt x="2941" y="2965"/>
                </a:lnTo>
                <a:lnTo>
                  <a:pt x="3058" y="2847"/>
                </a:lnTo>
                <a:lnTo>
                  <a:pt x="3152" y="2706"/>
                </a:lnTo>
                <a:lnTo>
                  <a:pt x="3246" y="2565"/>
                </a:lnTo>
                <a:lnTo>
                  <a:pt x="3317" y="2424"/>
                </a:lnTo>
                <a:lnTo>
                  <a:pt x="3388" y="2259"/>
                </a:lnTo>
                <a:lnTo>
                  <a:pt x="3411" y="2094"/>
                </a:lnTo>
                <a:lnTo>
                  <a:pt x="3435" y="1930"/>
                </a:lnTo>
                <a:lnTo>
                  <a:pt x="3458" y="1741"/>
                </a:lnTo>
                <a:lnTo>
                  <a:pt x="3435" y="1577"/>
                </a:lnTo>
                <a:lnTo>
                  <a:pt x="3411" y="1389"/>
                </a:lnTo>
                <a:lnTo>
                  <a:pt x="3388" y="1224"/>
                </a:lnTo>
                <a:lnTo>
                  <a:pt x="3317" y="1059"/>
                </a:lnTo>
                <a:lnTo>
                  <a:pt x="3246" y="918"/>
                </a:lnTo>
                <a:lnTo>
                  <a:pt x="3152" y="777"/>
                </a:lnTo>
                <a:lnTo>
                  <a:pt x="3058" y="636"/>
                </a:lnTo>
                <a:lnTo>
                  <a:pt x="2941" y="518"/>
                </a:lnTo>
                <a:lnTo>
                  <a:pt x="2823" y="401"/>
                </a:lnTo>
                <a:lnTo>
                  <a:pt x="2682" y="306"/>
                </a:lnTo>
                <a:lnTo>
                  <a:pt x="2541" y="212"/>
                </a:lnTo>
                <a:lnTo>
                  <a:pt x="2400" y="142"/>
                </a:lnTo>
                <a:lnTo>
                  <a:pt x="2235" y="95"/>
                </a:lnTo>
                <a:lnTo>
                  <a:pt x="2070" y="48"/>
                </a:lnTo>
                <a:lnTo>
                  <a:pt x="1906" y="24"/>
                </a:lnTo>
                <a:lnTo>
                  <a:pt x="1717" y="1"/>
                </a:lnTo>
                <a:close/>
              </a:path>
            </a:pathLst>
          </a:custGeom>
          <a:solidFill>
            <a:schemeClr val="lt2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7" name="Google Shape;1887;p52"/>
          <p:cNvSpPr/>
          <p:nvPr/>
        </p:nvSpPr>
        <p:spPr>
          <a:xfrm flipH="1">
            <a:off x="2876819" y="3391513"/>
            <a:ext cx="158855" cy="159957"/>
          </a:xfrm>
          <a:custGeom>
            <a:avLst/>
            <a:gdLst/>
            <a:ahLst/>
            <a:cxnLst/>
            <a:rect l="l" t="t" r="r" b="b"/>
            <a:pathLst>
              <a:path w="3459" h="3483" extrusionOk="0">
                <a:moveTo>
                  <a:pt x="1717" y="1"/>
                </a:moveTo>
                <a:lnTo>
                  <a:pt x="1553" y="24"/>
                </a:lnTo>
                <a:lnTo>
                  <a:pt x="1364" y="48"/>
                </a:lnTo>
                <a:lnTo>
                  <a:pt x="1200" y="95"/>
                </a:lnTo>
                <a:lnTo>
                  <a:pt x="1059" y="142"/>
                </a:lnTo>
                <a:lnTo>
                  <a:pt x="894" y="212"/>
                </a:lnTo>
                <a:lnTo>
                  <a:pt x="753" y="306"/>
                </a:lnTo>
                <a:lnTo>
                  <a:pt x="612" y="401"/>
                </a:lnTo>
                <a:lnTo>
                  <a:pt x="494" y="518"/>
                </a:lnTo>
                <a:lnTo>
                  <a:pt x="376" y="636"/>
                </a:lnTo>
                <a:lnTo>
                  <a:pt x="282" y="777"/>
                </a:lnTo>
                <a:lnTo>
                  <a:pt x="188" y="918"/>
                </a:lnTo>
                <a:lnTo>
                  <a:pt x="118" y="1059"/>
                </a:lnTo>
                <a:lnTo>
                  <a:pt x="71" y="1224"/>
                </a:lnTo>
                <a:lnTo>
                  <a:pt x="24" y="1389"/>
                </a:lnTo>
                <a:lnTo>
                  <a:pt x="0" y="1577"/>
                </a:lnTo>
                <a:lnTo>
                  <a:pt x="0" y="1741"/>
                </a:lnTo>
                <a:lnTo>
                  <a:pt x="0" y="1930"/>
                </a:lnTo>
                <a:lnTo>
                  <a:pt x="24" y="2094"/>
                </a:lnTo>
                <a:lnTo>
                  <a:pt x="71" y="2259"/>
                </a:lnTo>
                <a:lnTo>
                  <a:pt x="118" y="2424"/>
                </a:lnTo>
                <a:lnTo>
                  <a:pt x="188" y="2565"/>
                </a:lnTo>
                <a:lnTo>
                  <a:pt x="282" y="2706"/>
                </a:lnTo>
                <a:lnTo>
                  <a:pt x="376" y="2847"/>
                </a:lnTo>
                <a:lnTo>
                  <a:pt x="494" y="2965"/>
                </a:lnTo>
                <a:lnTo>
                  <a:pt x="612" y="3082"/>
                </a:lnTo>
                <a:lnTo>
                  <a:pt x="753" y="3176"/>
                </a:lnTo>
                <a:lnTo>
                  <a:pt x="894" y="3271"/>
                </a:lnTo>
                <a:lnTo>
                  <a:pt x="1059" y="3341"/>
                </a:lnTo>
                <a:lnTo>
                  <a:pt x="1200" y="3388"/>
                </a:lnTo>
                <a:lnTo>
                  <a:pt x="1364" y="3435"/>
                </a:lnTo>
                <a:lnTo>
                  <a:pt x="1553" y="3459"/>
                </a:lnTo>
                <a:lnTo>
                  <a:pt x="1717" y="3482"/>
                </a:lnTo>
                <a:lnTo>
                  <a:pt x="1906" y="3459"/>
                </a:lnTo>
                <a:lnTo>
                  <a:pt x="2070" y="3435"/>
                </a:lnTo>
                <a:lnTo>
                  <a:pt x="2235" y="3388"/>
                </a:lnTo>
                <a:lnTo>
                  <a:pt x="2400" y="3341"/>
                </a:lnTo>
                <a:lnTo>
                  <a:pt x="2541" y="3271"/>
                </a:lnTo>
                <a:lnTo>
                  <a:pt x="2682" y="3176"/>
                </a:lnTo>
                <a:lnTo>
                  <a:pt x="2823" y="3082"/>
                </a:lnTo>
                <a:lnTo>
                  <a:pt x="2941" y="2965"/>
                </a:lnTo>
                <a:lnTo>
                  <a:pt x="3058" y="2847"/>
                </a:lnTo>
                <a:lnTo>
                  <a:pt x="3152" y="2706"/>
                </a:lnTo>
                <a:lnTo>
                  <a:pt x="3246" y="2565"/>
                </a:lnTo>
                <a:lnTo>
                  <a:pt x="3317" y="2424"/>
                </a:lnTo>
                <a:lnTo>
                  <a:pt x="3388" y="2259"/>
                </a:lnTo>
                <a:lnTo>
                  <a:pt x="3411" y="2094"/>
                </a:lnTo>
                <a:lnTo>
                  <a:pt x="3435" y="1930"/>
                </a:lnTo>
                <a:lnTo>
                  <a:pt x="3458" y="1741"/>
                </a:lnTo>
                <a:lnTo>
                  <a:pt x="3435" y="1577"/>
                </a:lnTo>
                <a:lnTo>
                  <a:pt x="3411" y="1389"/>
                </a:lnTo>
                <a:lnTo>
                  <a:pt x="3388" y="1224"/>
                </a:lnTo>
                <a:lnTo>
                  <a:pt x="3317" y="1059"/>
                </a:lnTo>
                <a:lnTo>
                  <a:pt x="3246" y="918"/>
                </a:lnTo>
                <a:lnTo>
                  <a:pt x="3152" y="777"/>
                </a:lnTo>
                <a:lnTo>
                  <a:pt x="3058" y="636"/>
                </a:lnTo>
                <a:lnTo>
                  <a:pt x="2941" y="518"/>
                </a:lnTo>
                <a:lnTo>
                  <a:pt x="2823" y="401"/>
                </a:lnTo>
                <a:lnTo>
                  <a:pt x="2682" y="306"/>
                </a:lnTo>
                <a:lnTo>
                  <a:pt x="2541" y="212"/>
                </a:lnTo>
                <a:lnTo>
                  <a:pt x="2400" y="142"/>
                </a:lnTo>
                <a:lnTo>
                  <a:pt x="2235" y="95"/>
                </a:lnTo>
                <a:lnTo>
                  <a:pt x="2070" y="48"/>
                </a:lnTo>
                <a:lnTo>
                  <a:pt x="1906" y="24"/>
                </a:lnTo>
                <a:lnTo>
                  <a:pt x="1717" y="1"/>
                </a:lnTo>
                <a:close/>
              </a:path>
            </a:pathLst>
          </a:custGeom>
          <a:solidFill>
            <a:schemeClr val="accent2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8" name="Google Shape;1888;p52"/>
          <p:cNvSpPr/>
          <p:nvPr/>
        </p:nvSpPr>
        <p:spPr>
          <a:xfrm flipH="1">
            <a:off x="6138544" y="3391513"/>
            <a:ext cx="158855" cy="159957"/>
          </a:xfrm>
          <a:custGeom>
            <a:avLst/>
            <a:gdLst/>
            <a:ahLst/>
            <a:cxnLst/>
            <a:rect l="l" t="t" r="r" b="b"/>
            <a:pathLst>
              <a:path w="3459" h="3483" extrusionOk="0">
                <a:moveTo>
                  <a:pt x="1717" y="1"/>
                </a:moveTo>
                <a:lnTo>
                  <a:pt x="1553" y="24"/>
                </a:lnTo>
                <a:lnTo>
                  <a:pt x="1364" y="48"/>
                </a:lnTo>
                <a:lnTo>
                  <a:pt x="1200" y="95"/>
                </a:lnTo>
                <a:lnTo>
                  <a:pt x="1059" y="142"/>
                </a:lnTo>
                <a:lnTo>
                  <a:pt x="894" y="212"/>
                </a:lnTo>
                <a:lnTo>
                  <a:pt x="753" y="306"/>
                </a:lnTo>
                <a:lnTo>
                  <a:pt x="612" y="401"/>
                </a:lnTo>
                <a:lnTo>
                  <a:pt x="494" y="518"/>
                </a:lnTo>
                <a:lnTo>
                  <a:pt x="376" y="636"/>
                </a:lnTo>
                <a:lnTo>
                  <a:pt x="282" y="777"/>
                </a:lnTo>
                <a:lnTo>
                  <a:pt x="188" y="918"/>
                </a:lnTo>
                <a:lnTo>
                  <a:pt x="118" y="1059"/>
                </a:lnTo>
                <a:lnTo>
                  <a:pt x="71" y="1224"/>
                </a:lnTo>
                <a:lnTo>
                  <a:pt x="24" y="1389"/>
                </a:lnTo>
                <a:lnTo>
                  <a:pt x="0" y="1577"/>
                </a:lnTo>
                <a:lnTo>
                  <a:pt x="0" y="1741"/>
                </a:lnTo>
                <a:lnTo>
                  <a:pt x="0" y="1930"/>
                </a:lnTo>
                <a:lnTo>
                  <a:pt x="24" y="2094"/>
                </a:lnTo>
                <a:lnTo>
                  <a:pt x="71" y="2259"/>
                </a:lnTo>
                <a:lnTo>
                  <a:pt x="118" y="2424"/>
                </a:lnTo>
                <a:lnTo>
                  <a:pt x="188" y="2565"/>
                </a:lnTo>
                <a:lnTo>
                  <a:pt x="282" y="2706"/>
                </a:lnTo>
                <a:lnTo>
                  <a:pt x="376" y="2847"/>
                </a:lnTo>
                <a:lnTo>
                  <a:pt x="494" y="2965"/>
                </a:lnTo>
                <a:lnTo>
                  <a:pt x="612" y="3082"/>
                </a:lnTo>
                <a:lnTo>
                  <a:pt x="753" y="3176"/>
                </a:lnTo>
                <a:lnTo>
                  <a:pt x="894" y="3271"/>
                </a:lnTo>
                <a:lnTo>
                  <a:pt x="1059" y="3341"/>
                </a:lnTo>
                <a:lnTo>
                  <a:pt x="1200" y="3388"/>
                </a:lnTo>
                <a:lnTo>
                  <a:pt x="1364" y="3435"/>
                </a:lnTo>
                <a:lnTo>
                  <a:pt x="1553" y="3459"/>
                </a:lnTo>
                <a:lnTo>
                  <a:pt x="1717" y="3482"/>
                </a:lnTo>
                <a:lnTo>
                  <a:pt x="1906" y="3459"/>
                </a:lnTo>
                <a:lnTo>
                  <a:pt x="2070" y="3435"/>
                </a:lnTo>
                <a:lnTo>
                  <a:pt x="2235" y="3388"/>
                </a:lnTo>
                <a:lnTo>
                  <a:pt x="2400" y="3341"/>
                </a:lnTo>
                <a:lnTo>
                  <a:pt x="2541" y="3271"/>
                </a:lnTo>
                <a:lnTo>
                  <a:pt x="2682" y="3176"/>
                </a:lnTo>
                <a:lnTo>
                  <a:pt x="2823" y="3082"/>
                </a:lnTo>
                <a:lnTo>
                  <a:pt x="2941" y="2965"/>
                </a:lnTo>
                <a:lnTo>
                  <a:pt x="3058" y="2847"/>
                </a:lnTo>
                <a:lnTo>
                  <a:pt x="3152" y="2706"/>
                </a:lnTo>
                <a:lnTo>
                  <a:pt x="3246" y="2565"/>
                </a:lnTo>
                <a:lnTo>
                  <a:pt x="3317" y="2424"/>
                </a:lnTo>
                <a:lnTo>
                  <a:pt x="3388" y="2259"/>
                </a:lnTo>
                <a:lnTo>
                  <a:pt x="3411" y="2094"/>
                </a:lnTo>
                <a:lnTo>
                  <a:pt x="3435" y="1930"/>
                </a:lnTo>
                <a:lnTo>
                  <a:pt x="3458" y="1741"/>
                </a:lnTo>
                <a:lnTo>
                  <a:pt x="3435" y="1577"/>
                </a:lnTo>
                <a:lnTo>
                  <a:pt x="3411" y="1389"/>
                </a:lnTo>
                <a:lnTo>
                  <a:pt x="3388" y="1224"/>
                </a:lnTo>
                <a:lnTo>
                  <a:pt x="3317" y="1059"/>
                </a:lnTo>
                <a:lnTo>
                  <a:pt x="3246" y="918"/>
                </a:lnTo>
                <a:lnTo>
                  <a:pt x="3152" y="777"/>
                </a:lnTo>
                <a:lnTo>
                  <a:pt x="3058" y="636"/>
                </a:lnTo>
                <a:lnTo>
                  <a:pt x="2941" y="518"/>
                </a:lnTo>
                <a:lnTo>
                  <a:pt x="2823" y="401"/>
                </a:lnTo>
                <a:lnTo>
                  <a:pt x="2682" y="306"/>
                </a:lnTo>
                <a:lnTo>
                  <a:pt x="2541" y="212"/>
                </a:lnTo>
                <a:lnTo>
                  <a:pt x="2400" y="142"/>
                </a:lnTo>
                <a:lnTo>
                  <a:pt x="2235" y="95"/>
                </a:lnTo>
                <a:lnTo>
                  <a:pt x="2070" y="48"/>
                </a:lnTo>
                <a:lnTo>
                  <a:pt x="1906" y="24"/>
                </a:lnTo>
                <a:lnTo>
                  <a:pt x="1717" y="1"/>
                </a:lnTo>
                <a:close/>
              </a:path>
            </a:pathLst>
          </a:custGeom>
          <a:solidFill>
            <a:schemeClr val="accent3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" name="Google Shape;1893;p5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Recycling Methods</a:t>
            </a:r>
            <a:endParaRPr/>
          </a:p>
        </p:txBody>
      </p:sp>
      <p:graphicFrame>
        <p:nvGraphicFramePr>
          <p:cNvPr id="1894" name="Google Shape;1894;p53"/>
          <p:cNvGraphicFramePr/>
          <p:nvPr>
            <p:extLst>
              <p:ext uri="{D42A27DB-BD31-4B8C-83A1-F6EECF244321}">
                <p14:modId xmlns:p14="http://schemas.microsoft.com/office/powerpoint/2010/main" val="323195673"/>
              </p:ext>
            </p:extLst>
          </p:nvPr>
        </p:nvGraphicFramePr>
        <p:xfrm>
          <a:off x="263877" y="1871780"/>
          <a:ext cx="7239000" cy="2497100"/>
        </p:xfrm>
        <a:graphic>
          <a:graphicData uri="http://schemas.openxmlformats.org/drawingml/2006/table">
            <a:tbl>
              <a:tblPr>
                <a:noFill/>
                <a:tableStyleId>{961099AD-1950-4F5B-B185-C2E355865B88}</a:tableStyleId>
              </a:tblPr>
              <a:tblGrid>
                <a:gridCol w="1809750"/>
                <a:gridCol w="1809750"/>
                <a:gridCol w="1809750"/>
                <a:gridCol w="1809750"/>
              </a:tblGrid>
              <a:tr h="630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Method 1</a:t>
                      </a:r>
                      <a:endParaRPr sz="2000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Method 2</a:t>
                      </a:r>
                      <a:endParaRPr sz="2000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Method 3</a:t>
                      </a:r>
                      <a:endParaRPr sz="2000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63032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Clr>
                          <a:schemeClr val="hlink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Plastic</a:t>
                      </a: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60612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Clr>
                          <a:schemeClr val="hlink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Glass</a:t>
                      </a: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</a:tr>
              <a:tr h="63032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Clr>
                          <a:schemeClr val="hlink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Paper</a:t>
                      </a: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  <p:grpSp>
        <p:nvGrpSpPr>
          <p:cNvPr id="1895" name="Google Shape;1895;p53"/>
          <p:cNvGrpSpPr/>
          <p:nvPr/>
        </p:nvGrpSpPr>
        <p:grpSpPr>
          <a:xfrm>
            <a:off x="810340" y="1288858"/>
            <a:ext cx="459549" cy="277099"/>
            <a:chOff x="4059920" y="3058851"/>
            <a:chExt cx="326222" cy="196705"/>
          </a:xfrm>
        </p:grpSpPr>
        <p:sp>
          <p:nvSpPr>
            <p:cNvPr id="1896" name="Google Shape;1896;p53"/>
            <p:cNvSpPr/>
            <p:nvPr/>
          </p:nvSpPr>
          <p:spPr>
            <a:xfrm>
              <a:off x="4085510" y="3084441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extrusionOk="0">
                  <a:moveTo>
                    <a:pt x="5294" y="0"/>
                  </a:moveTo>
                  <a:lnTo>
                    <a:pt x="5035" y="24"/>
                  </a:lnTo>
                  <a:lnTo>
                    <a:pt x="4800" y="71"/>
                  </a:lnTo>
                  <a:lnTo>
                    <a:pt x="4541" y="165"/>
                  </a:lnTo>
                  <a:lnTo>
                    <a:pt x="4329" y="259"/>
                  </a:lnTo>
                  <a:lnTo>
                    <a:pt x="4117" y="400"/>
                  </a:lnTo>
                  <a:lnTo>
                    <a:pt x="3929" y="565"/>
                  </a:lnTo>
                  <a:lnTo>
                    <a:pt x="3764" y="753"/>
                  </a:lnTo>
                  <a:lnTo>
                    <a:pt x="3623" y="965"/>
                  </a:lnTo>
                  <a:lnTo>
                    <a:pt x="3412" y="800"/>
                  </a:lnTo>
                  <a:lnTo>
                    <a:pt x="3153" y="682"/>
                  </a:lnTo>
                  <a:lnTo>
                    <a:pt x="2871" y="612"/>
                  </a:lnTo>
                  <a:lnTo>
                    <a:pt x="2588" y="588"/>
                  </a:lnTo>
                  <a:lnTo>
                    <a:pt x="2400" y="588"/>
                  </a:lnTo>
                  <a:lnTo>
                    <a:pt x="2235" y="635"/>
                  </a:lnTo>
                  <a:lnTo>
                    <a:pt x="2094" y="659"/>
                  </a:lnTo>
                  <a:lnTo>
                    <a:pt x="1930" y="730"/>
                  </a:lnTo>
                  <a:lnTo>
                    <a:pt x="1788" y="800"/>
                  </a:lnTo>
                  <a:lnTo>
                    <a:pt x="1647" y="871"/>
                  </a:lnTo>
                  <a:lnTo>
                    <a:pt x="1506" y="965"/>
                  </a:lnTo>
                  <a:lnTo>
                    <a:pt x="1388" y="1082"/>
                  </a:lnTo>
                  <a:lnTo>
                    <a:pt x="1294" y="1200"/>
                  </a:lnTo>
                  <a:lnTo>
                    <a:pt x="1200" y="1341"/>
                  </a:lnTo>
                  <a:lnTo>
                    <a:pt x="1106" y="1459"/>
                  </a:lnTo>
                  <a:lnTo>
                    <a:pt x="1036" y="1623"/>
                  </a:lnTo>
                  <a:lnTo>
                    <a:pt x="989" y="1765"/>
                  </a:lnTo>
                  <a:lnTo>
                    <a:pt x="942" y="1929"/>
                  </a:lnTo>
                  <a:lnTo>
                    <a:pt x="918" y="2094"/>
                  </a:lnTo>
                  <a:lnTo>
                    <a:pt x="894" y="2259"/>
                  </a:lnTo>
                  <a:lnTo>
                    <a:pt x="918" y="2517"/>
                  </a:lnTo>
                  <a:lnTo>
                    <a:pt x="989" y="2776"/>
                  </a:lnTo>
                  <a:lnTo>
                    <a:pt x="753" y="2776"/>
                  </a:lnTo>
                  <a:lnTo>
                    <a:pt x="589" y="2800"/>
                  </a:lnTo>
                  <a:lnTo>
                    <a:pt x="471" y="2847"/>
                  </a:lnTo>
                  <a:lnTo>
                    <a:pt x="330" y="2894"/>
                  </a:lnTo>
                  <a:lnTo>
                    <a:pt x="236" y="2988"/>
                  </a:lnTo>
                  <a:lnTo>
                    <a:pt x="142" y="3105"/>
                  </a:lnTo>
                  <a:lnTo>
                    <a:pt x="71" y="3223"/>
                  </a:lnTo>
                  <a:lnTo>
                    <a:pt x="24" y="3364"/>
                  </a:lnTo>
                  <a:lnTo>
                    <a:pt x="1" y="3529"/>
                  </a:lnTo>
                  <a:lnTo>
                    <a:pt x="24" y="3670"/>
                  </a:lnTo>
                  <a:lnTo>
                    <a:pt x="71" y="3811"/>
                  </a:lnTo>
                  <a:lnTo>
                    <a:pt x="142" y="3929"/>
                  </a:lnTo>
                  <a:lnTo>
                    <a:pt x="236" y="4046"/>
                  </a:lnTo>
                  <a:lnTo>
                    <a:pt x="330" y="4141"/>
                  </a:lnTo>
                  <a:lnTo>
                    <a:pt x="471" y="4211"/>
                  </a:lnTo>
                  <a:lnTo>
                    <a:pt x="589" y="4235"/>
                  </a:lnTo>
                  <a:lnTo>
                    <a:pt x="753" y="4258"/>
                  </a:lnTo>
                  <a:lnTo>
                    <a:pt x="7340" y="4258"/>
                  </a:lnTo>
                  <a:lnTo>
                    <a:pt x="7481" y="4235"/>
                  </a:lnTo>
                  <a:lnTo>
                    <a:pt x="7622" y="4211"/>
                  </a:lnTo>
                  <a:lnTo>
                    <a:pt x="7740" y="4141"/>
                  </a:lnTo>
                  <a:lnTo>
                    <a:pt x="7858" y="4046"/>
                  </a:lnTo>
                  <a:lnTo>
                    <a:pt x="7952" y="3929"/>
                  </a:lnTo>
                  <a:lnTo>
                    <a:pt x="8022" y="3811"/>
                  </a:lnTo>
                  <a:lnTo>
                    <a:pt x="8069" y="3670"/>
                  </a:lnTo>
                  <a:lnTo>
                    <a:pt x="8069" y="3529"/>
                  </a:lnTo>
                  <a:lnTo>
                    <a:pt x="8069" y="3364"/>
                  </a:lnTo>
                  <a:lnTo>
                    <a:pt x="8022" y="3223"/>
                  </a:lnTo>
                  <a:lnTo>
                    <a:pt x="7952" y="3105"/>
                  </a:lnTo>
                  <a:lnTo>
                    <a:pt x="7858" y="2988"/>
                  </a:lnTo>
                  <a:lnTo>
                    <a:pt x="7740" y="2894"/>
                  </a:lnTo>
                  <a:lnTo>
                    <a:pt x="7622" y="2847"/>
                  </a:lnTo>
                  <a:lnTo>
                    <a:pt x="7481" y="2800"/>
                  </a:lnTo>
                  <a:lnTo>
                    <a:pt x="7340" y="2776"/>
                  </a:lnTo>
                  <a:lnTo>
                    <a:pt x="7058" y="2776"/>
                  </a:lnTo>
                  <a:lnTo>
                    <a:pt x="7152" y="2588"/>
                  </a:lnTo>
                  <a:lnTo>
                    <a:pt x="7199" y="2376"/>
                  </a:lnTo>
                  <a:lnTo>
                    <a:pt x="7246" y="2165"/>
                  </a:lnTo>
                  <a:lnTo>
                    <a:pt x="7246" y="1953"/>
                  </a:lnTo>
                  <a:lnTo>
                    <a:pt x="7246" y="1741"/>
                  </a:lnTo>
                  <a:lnTo>
                    <a:pt x="7223" y="1553"/>
                  </a:lnTo>
                  <a:lnTo>
                    <a:pt x="7152" y="1365"/>
                  </a:lnTo>
                  <a:lnTo>
                    <a:pt x="7105" y="1200"/>
                  </a:lnTo>
                  <a:lnTo>
                    <a:pt x="7011" y="1035"/>
                  </a:lnTo>
                  <a:lnTo>
                    <a:pt x="6917" y="871"/>
                  </a:lnTo>
                  <a:lnTo>
                    <a:pt x="6799" y="706"/>
                  </a:lnTo>
                  <a:lnTo>
                    <a:pt x="6681" y="565"/>
                  </a:lnTo>
                  <a:lnTo>
                    <a:pt x="6540" y="447"/>
                  </a:lnTo>
                  <a:lnTo>
                    <a:pt x="6399" y="330"/>
                  </a:lnTo>
                  <a:lnTo>
                    <a:pt x="6235" y="236"/>
                  </a:lnTo>
                  <a:lnTo>
                    <a:pt x="6070" y="165"/>
                  </a:lnTo>
                  <a:lnTo>
                    <a:pt x="5882" y="94"/>
                  </a:lnTo>
                  <a:lnTo>
                    <a:pt x="5693" y="47"/>
                  </a:lnTo>
                  <a:lnTo>
                    <a:pt x="5505" y="24"/>
                  </a:lnTo>
                  <a:lnTo>
                    <a:pt x="52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3"/>
            <p:cNvSpPr/>
            <p:nvPr/>
          </p:nvSpPr>
          <p:spPr>
            <a:xfrm>
              <a:off x="4085510" y="3189145"/>
              <a:ext cx="274259" cy="40034"/>
            </a:xfrm>
            <a:custGeom>
              <a:avLst/>
              <a:gdLst/>
              <a:ahLst/>
              <a:cxnLst/>
              <a:rect l="l" t="t" r="r" b="b"/>
              <a:pathLst>
                <a:path w="8070" h="1178" extrusionOk="0">
                  <a:moveTo>
                    <a:pt x="142" y="1"/>
                  </a:moveTo>
                  <a:lnTo>
                    <a:pt x="95" y="95"/>
                  </a:lnTo>
                  <a:lnTo>
                    <a:pt x="48" y="213"/>
                  </a:lnTo>
                  <a:lnTo>
                    <a:pt x="24" y="307"/>
                  </a:lnTo>
                  <a:lnTo>
                    <a:pt x="1" y="448"/>
                  </a:lnTo>
                  <a:lnTo>
                    <a:pt x="24" y="589"/>
                  </a:lnTo>
                  <a:lnTo>
                    <a:pt x="71" y="730"/>
                  </a:lnTo>
                  <a:lnTo>
                    <a:pt x="142" y="848"/>
                  </a:lnTo>
                  <a:lnTo>
                    <a:pt x="212" y="965"/>
                  </a:lnTo>
                  <a:lnTo>
                    <a:pt x="330" y="1060"/>
                  </a:lnTo>
                  <a:lnTo>
                    <a:pt x="471" y="1130"/>
                  </a:lnTo>
                  <a:lnTo>
                    <a:pt x="589" y="1154"/>
                  </a:lnTo>
                  <a:lnTo>
                    <a:pt x="753" y="1177"/>
                  </a:lnTo>
                  <a:lnTo>
                    <a:pt x="7340" y="1177"/>
                  </a:lnTo>
                  <a:lnTo>
                    <a:pt x="7481" y="1154"/>
                  </a:lnTo>
                  <a:lnTo>
                    <a:pt x="7622" y="1130"/>
                  </a:lnTo>
                  <a:lnTo>
                    <a:pt x="7740" y="1060"/>
                  </a:lnTo>
                  <a:lnTo>
                    <a:pt x="7858" y="965"/>
                  </a:lnTo>
                  <a:lnTo>
                    <a:pt x="7952" y="848"/>
                  </a:lnTo>
                  <a:lnTo>
                    <a:pt x="8022" y="730"/>
                  </a:lnTo>
                  <a:lnTo>
                    <a:pt x="8069" y="589"/>
                  </a:lnTo>
                  <a:lnTo>
                    <a:pt x="8069" y="448"/>
                  </a:lnTo>
                  <a:lnTo>
                    <a:pt x="8069" y="307"/>
                  </a:lnTo>
                  <a:lnTo>
                    <a:pt x="8046" y="213"/>
                  </a:lnTo>
                  <a:lnTo>
                    <a:pt x="7999" y="95"/>
                  </a:lnTo>
                  <a:lnTo>
                    <a:pt x="7928" y="1"/>
                  </a:lnTo>
                  <a:lnTo>
                    <a:pt x="7811" y="119"/>
                  </a:lnTo>
                  <a:lnTo>
                    <a:pt x="7669" y="213"/>
                  </a:lnTo>
                  <a:lnTo>
                    <a:pt x="7505" y="283"/>
                  </a:lnTo>
                  <a:lnTo>
                    <a:pt x="7340" y="307"/>
                  </a:lnTo>
                  <a:lnTo>
                    <a:pt x="753" y="307"/>
                  </a:lnTo>
                  <a:lnTo>
                    <a:pt x="565" y="283"/>
                  </a:lnTo>
                  <a:lnTo>
                    <a:pt x="400" y="213"/>
                  </a:lnTo>
                  <a:lnTo>
                    <a:pt x="259" y="119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3"/>
            <p:cNvSpPr/>
            <p:nvPr/>
          </p:nvSpPr>
          <p:spPr>
            <a:xfrm>
              <a:off x="4085510" y="3084441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fill="none" extrusionOk="0">
                  <a:moveTo>
                    <a:pt x="5294" y="0"/>
                  </a:moveTo>
                  <a:lnTo>
                    <a:pt x="5294" y="0"/>
                  </a:lnTo>
                  <a:lnTo>
                    <a:pt x="5505" y="24"/>
                  </a:lnTo>
                  <a:lnTo>
                    <a:pt x="5693" y="47"/>
                  </a:lnTo>
                  <a:lnTo>
                    <a:pt x="5882" y="94"/>
                  </a:lnTo>
                  <a:lnTo>
                    <a:pt x="6070" y="165"/>
                  </a:lnTo>
                  <a:lnTo>
                    <a:pt x="6235" y="236"/>
                  </a:lnTo>
                  <a:lnTo>
                    <a:pt x="6399" y="330"/>
                  </a:lnTo>
                  <a:lnTo>
                    <a:pt x="6540" y="447"/>
                  </a:lnTo>
                  <a:lnTo>
                    <a:pt x="6681" y="565"/>
                  </a:lnTo>
                  <a:lnTo>
                    <a:pt x="6799" y="706"/>
                  </a:lnTo>
                  <a:lnTo>
                    <a:pt x="6917" y="871"/>
                  </a:lnTo>
                  <a:lnTo>
                    <a:pt x="7011" y="1035"/>
                  </a:lnTo>
                  <a:lnTo>
                    <a:pt x="7105" y="1200"/>
                  </a:lnTo>
                  <a:lnTo>
                    <a:pt x="7152" y="1365"/>
                  </a:lnTo>
                  <a:lnTo>
                    <a:pt x="7223" y="1553"/>
                  </a:lnTo>
                  <a:lnTo>
                    <a:pt x="7246" y="1741"/>
                  </a:lnTo>
                  <a:lnTo>
                    <a:pt x="7246" y="1953"/>
                  </a:lnTo>
                  <a:lnTo>
                    <a:pt x="7246" y="1953"/>
                  </a:lnTo>
                  <a:lnTo>
                    <a:pt x="7246" y="2165"/>
                  </a:lnTo>
                  <a:lnTo>
                    <a:pt x="7199" y="2376"/>
                  </a:lnTo>
                  <a:lnTo>
                    <a:pt x="7152" y="2588"/>
                  </a:lnTo>
                  <a:lnTo>
                    <a:pt x="7058" y="2776"/>
                  </a:lnTo>
                  <a:lnTo>
                    <a:pt x="7340" y="2776"/>
                  </a:lnTo>
                  <a:lnTo>
                    <a:pt x="7340" y="2776"/>
                  </a:lnTo>
                  <a:lnTo>
                    <a:pt x="7481" y="2800"/>
                  </a:lnTo>
                  <a:lnTo>
                    <a:pt x="7622" y="2847"/>
                  </a:lnTo>
                  <a:lnTo>
                    <a:pt x="7740" y="2894"/>
                  </a:lnTo>
                  <a:lnTo>
                    <a:pt x="7858" y="2988"/>
                  </a:lnTo>
                  <a:lnTo>
                    <a:pt x="7952" y="3105"/>
                  </a:lnTo>
                  <a:lnTo>
                    <a:pt x="8022" y="3223"/>
                  </a:lnTo>
                  <a:lnTo>
                    <a:pt x="8069" y="3364"/>
                  </a:lnTo>
                  <a:lnTo>
                    <a:pt x="8069" y="3529"/>
                  </a:lnTo>
                  <a:lnTo>
                    <a:pt x="8069" y="3529"/>
                  </a:lnTo>
                  <a:lnTo>
                    <a:pt x="8069" y="3670"/>
                  </a:lnTo>
                  <a:lnTo>
                    <a:pt x="8022" y="3811"/>
                  </a:lnTo>
                  <a:lnTo>
                    <a:pt x="7952" y="3929"/>
                  </a:lnTo>
                  <a:lnTo>
                    <a:pt x="7858" y="4046"/>
                  </a:lnTo>
                  <a:lnTo>
                    <a:pt x="7740" y="4141"/>
                  </a:lnTo>
                  <a:lnTo>
                    <a:pt x="7622" y="4211"/>
                  </a:lnTo>
                  <a:lnTo>
                    <a:pt x="7481" y="4235"/>
                  </a:lnTo>
                  <a:lnTo>
                    <a:pt x="7340" y="4258"/>
                  </a:lnTo>
                  <a:lnTo>
                    <a:pt x="753" y="4258"/>
                  </a:lnTo>
                  <a:lnTo>
                    <a:pt x="753" y="4258"/>
                  </a:lnTo>
                  <a:lnTo>
                    <a:pt x="589" y="4235"/>
                  </a:lnTo>
                  <a:lnTo>
                    <a:pt x="471" y="4211"/>
                  </a:lnTo>
                  <a:lnTo>
                    <a:pt x="330" y="4141"/>
                  </a:lnTo>
                  <a:lnTo>
                    <a:pt x="236" y="4046"/>
                  </a:lnTo>
                  <a:lnTo>
                    <a:pt x="142" y="3929"/>
                  </a:lnTo>
                  <a:lnTo>
                    <a:pt x="71" y="3811"/>
                  </a:lnTo>
                  <a:lnTo>
                    <a:pt x="24" y="3670"/>
                  </a:lnTo>
                  <a:lnTo>
                    <a:pt x="1" y="3529"/>
                  </a:lnTo>
                  <a:lnTo>
                    <a:pt x="1" y="3529"/>
                  </a:lnTo>
                  <a:lnTo>
                    <a:pt x="24" y="3364"/>
                  </a:lnTo>
                  <a:lnTo>
                    <a:pt x="71" y="3223"/>
                  </a:lnTo>
                  <a:lnTo>
                    <a:pt x="142" y="3105"/>
                  </a:lnTo>
                  <a:lnTo>
                    <a:pt x="236" y="2988"/>
                  </a:lnTo>
                  <a:lnTo>
                    <a:pt x="330" y="2894"/>
                  </a:lnTo>
                  <a:lnTo>
                    <a:pt x="471" y="2847"/>
                  </a:lnTo>
                  <a:lnTo>
                    <a:pt x="589" y="2800"/>
                  </a:lnTo>
                  <a:lnTo>
                    <a:pt x="753" y="2776"/>
                  </a:lnTo>
                  <a:lnTo>
                    <a:pt x="989" y="2776"/>
                  </a:lnTo>
                  <a:lnTo>
                    <a:pt x="989" y="2776"/>
                  </a:lnTo>
                  <a:lnTo>
                    <a:pt x="918" y="2517"/>
                  </a:lnTo>
                  <a:lnTo>
                    <a:pt x="894" y="2259"/>
                  </a:lnTo>
                  <a:lnTo>
                    <a:pt x="894" y="2259"/>
                  </a:lnTo>
                  <a:lnTo>
                    <a:pt x="918" y="2094"/>
                  </a:lnTo>
                  <a:lnTo>
                    <a:pt x="942" y="1929"/>
                  </a:lnTo>
                  <a:lnTo>
                    <a:pt x="989" y="1765"/>
                  </a:lnTo>
                  <a:lnTo>
                    <a:pt x="1036" y="1623"/>
                  </a:lnTo>
                  <a:lnTo>
                    <a:pt x="1106" y="1459"/>
                  </a:lnTo>
                  <a:lnTo>
                    <a:pt x="1200" y="1341"/>
                  </a:lnTo>
                  <a:lnTo>
                    <a:pt x="1294" y="1200"/>
                  </a:lnTo>
                  <a:lnTo>
                    <a:pt x="1388" y="1082"/>
                  </a:lnTo>
                  <a:lnTo>
                    <a:pt x="1506" y="965"/>
                  </a:lnTo>
                  <a:lnTo>
                    <a:pt x="1647" y="871"/>
                  </a:lnTo>
                  <a:lnTo>
                    <a:pt x="1788" y="800"/>
                  </a:lnTo>
                  <a:lnTo>
                    <a:pt x="1930" y="730"/>
                  </a:lnTo>
                  <a:lnTo>
                    <a:pt x="2094" y="659"/>
                  </a:lnTo>
                  <a:lnTo>
                    <a:pt x="2235" y="635"/>
                  </a:lnTo>
                  <a:lnTo>
                    <a:pt x="2400" y="588"/>
                  </a:lnTo>
                  <a:lnTo>
                    <a:pt x="2588" y="588"/>
                  </a:lnTo>
                  <a:lnTo>
                    <a:pt x="2588" y="588"/>
                  </a:lnTo>
                  <a:lnTo>
                    <a:pt x="2871" y="612"/>
                  </a:lnTo>
                  <a:lnTo>
                    <a:pt x="3153" y="682"/>
                  </a:lnTo>
                  <a:lnTo>
                    <a:pt x="3412" y="800"/>
                  </a:lnTo>
                  <a:lnTo>
                    <a:pt x="3623" y="965"/>
                  </a:lnTo>
                  <a:lnTo>
                    <a:pt x="3623" y="965"/>
                  </a:lnTo>
                  <a:lnTo>
                    <a:pt x="3764" y="753"/>
                  </a:lnTo>
                  <a:lnTo>
                    <a:pt x="3929" y="565"/>
                  </a:lnTo>
                  <a:lnTo>
                    <a:pt x="4117" y="400"/>
                  </a:lnTo>
                  <a:lnTo>
                    <a:pt x="4329" y="259"/>
                  </a:lnTo>
                  <a:lnTo>
                    <a:pt x="4541" y="165"/>
                  </a:lnTo>
                  <a:lnTo>
                    <a:pt x="4800" y="71"/>
                  </a:lnTo>
                  <a:lnTo>
                    <a:pt x="5035" y="24"/>
                  </a:lnTo>
                  <a:lnTo>
                    <a:pt x="529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3"/>
            <p:cNvSpPr/>
            <p:nvPr/>
          </p:nvSpPr>
          <p:spPr>
            <a:xfrm>
              <a:off x="4059920" y="305885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extrusionOk="0">
                  <a:moveTo>
                    <a:pt x="6047" y="753"/>
                  </a:moveTo>
                  <a:lnTo>
                    <a:pt x="6258" y="777"/>
                  </a:lnTo>
                  <a:lnTo>
                    <a:pt x="6446" y="800"/>
                  </a:lnTo>
                  <a:lnTo>
                    <a:pt x="6635" y="847"/>
                  </a:lnTo>
                  <a:lnTo>
                    <a:pt x="6823" y="918"/>
                  </a:lnTo>
                  <a:lnTo>
                    <a:pt x="6988" y="989"/>
                  </a:lnTo>
                  <a:lnTo>
                    <a:pt x="7152" y="1083"/>
                  </a:lnTo>
                  <a:lnTo>
                    <a:pt x="7293" y="1200"/>
                  </a:lnTo>
                  <a:lnTo>
                    <a:pt x="7434" y="1318"/>
                  </a:lnTo>
                  <a:lnTo>
                    <a:pt x="7552" y="1459"/>
                  </a:lnTo>
                  <a:lnTo>
                    <a:pt x="7670" y="1624"/>
                  </a:lnTo>
                  <a:lnTo>
                    <a:pt x="7764" y="1788"/>
                  </a:lnTo>
                  <a:lnTo>
                    <a:pt x="7858" y="1953"/>
                  </a:lnTo>
                  <a:lnTo>
                    <a:pt x="7905" y="2118"/>
                  </a:lnTo>
                  <a:lnTo>
                    <a:pt x="7976" y="2306"/>
                  </a:lnTo>
                  <a:lnTo>
                    <a:pt x="7999" y="2494"/>
                  </a:lnTo>
                  <a:lnTo>
                    <a:pt x="7999" y="2706"/>
                  </a:lnTo>
                  <a:lnTo>
                    <a:pt x="7999" y="2918"/>
                  </a:lnTo>
                  <a:lnTo>
                    <a:pt x="7952" y="3129"/>
                  </a:lnTo>
                  <a:lnTo>
                    <a:pt x="7905" y="3341"/>
                  </a:lnTo>
                  <a:lnTo>
                    <a:pt x="7811" y="3529"/>
                  </a:lnTo>
                  <a:lnTo>
                    <a:pt x="8093" y="3529"/>
                  </a:lnTo>
                  <a:lnTo>
                    <a:pt x="8234" y="3553"/>
                  </a:lnTo>
                  <a:lnTo>
                    <a:pt x="8375" y="3600"/>
                  </a:lnTo>
                  <a:lnTo>
                    <a:pt x="8493" y="3647"/>
                  </a:lnTo>
                  <a:lnTo>
                    <a:pt x="8611" y="3741"/>
                  </a:lnTo>
                  <a:lnTo>
                    <a:pt x="8705" y="3858"/>
                  </a:lnTo>
                  <a:lnTo>
                    <a:pt x="8775" y="3976"/>
                  </a:lnTo>
                  <a:lnTo>
                    <a:pt x="8822" y="4117"/>
                  </a:lnTo>
                  <a:lnTo>
                    <a:pt x="8822" y="4282"/>
                  </a:lnTo>
                  <a:lnTo>
                    <a:pt x="8822" y="4423"/>
                  </a:lnTo>
                  <a:lnTo>
                    <a:pt x="8775" y="4564"/>
                  </a:lnTo>
                  <a:lnTo>
                    <a:pt x="8705" y="4682"/>
                  </a:lnTo>
                  <a:lnTo>
                    <a:pt x="8611" y="4799"/>
                  </a:lnTo>
                  <a:lnTo>
                    <a:pt x="8493" y="4894"/>
                  </a:lnTo>
                  <a:lnTo>
                    <a:pt x="8375" y="4964"/>
                  </a:lnTo>
                  <a:lnTo>
                    <a:pt x="8234" y="4988"/>
                  </a:lnTo>
                  <a:lnTo>
                    <a:pt x="8093" y="5011"/>
                  </a:lnTo>
                  <a:lnTo>
                    <a:pt x="1506" y="5011"/>
                  </a:lnTo>
                  <a:lnTo>
                    <a:pt x="1342" y="4988"/>
                  </a:lnTo>
                  <a:lnTo>
                    <a:pt x="1224" y="4964"/>
                  </a:lnTo>
                  <a:lnTo>
                    <a:pt x="1083" y="4894"/>
                  </a:lnTo>
                  <a:lnTo>
                    <a:pt x="989" y="4799"/>
                  </a:lnTo>
                  <a:lnTo>
                    <a:pt x="895" y="4682"/>
                  </a:lnTo>
                  <a:lnTo>
                    <a:pt x="824" y="4564"/>
                  </a:lnTo>
                  <a:lnTo>
                    <a:pt x="777" y="4423"/>
                  </a:lnTo>
                  <a:lnTo>
                    <a:pt x="754" y="4282"/>
                  </a:lnTo>
                  <a:lnTo>
                    <a:pt x="777" y="4117"/>
                  </a:lnTo>
                  <a:lnTo>
                    <a:pt x="824" y="3976"/>
                  </a:lnTo>
                  <a:lnTo>
                    <a:pt x="895" y="3858"/>
                  </a:lnTo>
                  <a:lnTo>
                    <a:pt x="989" y="3741"/>
                  </a:lnTo>
                  <a:lnTo>
                    <a:pt x="1083" y="3647"/>
                  </a:lnTo>
                  <a:lnTo>
                    <a:pt x="1224" y="3600"/>
                  </a:lnTo>
                  <a:lnTo>
                    <a:pt x="1342" y="3553"/>
                  </a:lnTo>
                  <a:lnTo>
                    <a:pt x="1506" y="3529"/>
                  </a:lnTo>
                  <a:lnTo>
                    <a:pt x="1742" y="3529"/>
                  </a:lnTo>
                  <a:lnTo>
                    <a:pt x="1671" y="3270"/>
                  </a:lnTo>
                  <a:lnTo>
                    <a:pt x="1647" y="3012"/>
                  </a:lnTo>
                  <a:lnTo>
                    <a:pt x="1671" y="2847"/>
                  </a:lnTo>
                  <a:lnTo>
                    <a:pt x="1695" y="2682"/>
                  </a:lnTo>
                  <a:lnTo>
                    <a:pt x="1742" y="2518"/>
                  </a:lnTo>
                  <a:lnTo>
                    <a:pt x="1789" y="2376"/>
                  </a:lnTo>
                  <a:lnTo>
                    <a:pt x="1859" y="2212"/>
                  </a:lnTo>
                  <a:lnTo>
                    <a:pt x="1953" y="2094"/>
                  </a:lnTo>
                  <a:lnTo>
                    <a:pt x="2047" y="1953"/>
                  </a:lnTo>
                  <a:lnTo>
                    <a:pt x="2141" y="1835"/>
                  </a:lnTo>
                  <a:lnTo>
                    <a:pt x="2259" y="1718"/>
                  </a:lnTo>
                  <a:lnTo>
                    <a:pt x="2400" y="1624"/>
                  </a:lnTo>
                  <a:lnTo>
                    <a:pt x="2541" y="1553"/>
                  </a:lnTo>
                  <a:lnTo>
                    <a:pt x="2683" y="1483"/>
                  </a:lnTo>
                  <a:lnTo>
                    <a:pt x="2847" y="1412"/>
                  </a:lnTo>
                  <a:lnTo>
                    <a:pt x="2988" y="1388"/>
                  </a:lnTo>
                  <a:lnTo>
                    <a:pt x="3153" y="1341"/>
                  </a:lnTo>
                  <a:lnTo>
                    <a:pt x="3341" y="1341"/>
                  </a:lnTo>
                  <a:lnTo>
                    <a:pt x="3624" y="1365"/>
                  </a:lnTo>
                  <a:lnTo>
                    <a:pt x="3906" y="1435"/>
                  </a:lnTo>
                  <a:lnTo>
                    <a:pt x="4165" y="1553"/>
                  </a:lnTo>
                  <a:lnTo>
                    <a:pt x="4376" y="1718"/>
                  </a:lnTo>
                  <a:lnTo>
                    <a:pt x="4517" y="1506"/>
                  </a:lnTo>
                  <a:lnTo>
                    <a:pt x="4682" y="1318"/>
                  </a:lnTo>
                  <a:lnTo>
                    <a:pt x="4870" y="1153"/>
                  </a:lnTo>
                  <a:lnTo>
                    <a:pt x="5082" y="1012"/>
                  </a:lnTo>
                  <a:lnTo>
                    <a:pt x="5294" y="918"/>
                  </a:lnTo>
                  <a:lnTo>
                    <a:pt x="5553" y="824"/>
                  </a:lnTo>
                  <a:lnTo>
                    <a:pt x="5788" y="777"/>
                  </a:lnTo>
                  <a:lnTo>
                    <a:pt x="6047" y="753"/>
                  </a:lnTo>
                  <a:close/>
                  <a:moveTo>
                    <a:pt x="5788" y="0"/>
                  </a:moveTo>
                  <a:lnTo>
                    <a:pt x="5553" y="48"/>
                  </a:lnTo>
                  <a:lnTo>
                    <a:pt x="5294" y="118"/>
                  </a:lnTo>
                  <a:lnTo>
                    <a:pt x="5059" y="189"/>
                  </a:lnTo>
                  <a:lnTo>
                    <a:pt x="4823" y="306"/>
                  </a:lnTo>
                  <a:lnTo>
                    <a:pt x="4588" y="424"/>
                  </a:lnTo>
                  <a:lnTo>
                    <a:pt x="4400" y="565"/>
                  </a:lnTo>
                  <a:lnTo>
                    <a:pt x="4188" y="730"/>
                  </a:lnTo>
                  <a:lnTo>
                    <a:pt x="3976" y="683"/>
                  </a:lnTo>
                  <a:lnTo>
                    <a:pt x="3765" y="612"/>
                  </a:lnTo>
                  <a:lnTo>
                    <a:pt x="3553" y="589"/>
                  </a:lnTo>
                  <a:lnTo>
                    <a:pt x="3082" y="589"/>
                  </a:lnTo>
                  <a:lnTo>
                    <a:pt x="2847" y="636"/>
                  </a:lnTo>
                  <a:lnTo>
                    <a:pt x="2636" y="683"/>
                  </a:lnTo>
                  <a:lnTo>
                    <a:pt x="2424" y="753"/>
                  </a:lnTo>
                  <a:lnTo>
                    <a:pt x="2212" y="871"/>
                  </a:lnTo>
                  <a:lnTo>
                    <a:pt x="2000" y="965"/>
                  </a:lnTo>
                  <a:lnTo>
                    <a:pt x="1836" y="1106"/>
                  </a:lnTo>
                  <a:lnTo>
                    <a:pt x="1647" y="1247"/>
                  </a:lnTo>
                  <a:lnTo>
                    <a:pt x="1506" y="1412"/>
                  </a:lnTo>
                  <a:lnTo>
                    <a:pt x="1365" y="1600"/>
                  </a:lnTo>
                  <a:lnTo>
                    <a:pt x="1224" y="1788"/>
                  </a:lnTo>
                  <a:lnTo>
                    <a:pt x="1130" y="2000"/>
                  </a:lnTo>
                  <a:lnTo>
                    <a:pt x="1036" y="2212"/>
                  </a:lnTo>
                  <a:lnTo>
                    <a:pt x="965" y="2423"/>
                  </a:lnTo>
                  <a:lnTo>
                    <a:pt x="918" y="2659"/>
                  </a:lnTo>
                  <a:lnTo>
                    <a:pt x="895" y="2894"/>
                  </a:lnTo>
                  <a:lnTo>
                    <a:pt x="707" y="2988"/>
                  </a:lnTo>
                  <a:lnTo>
                    <a:pt x="542" y="3129"/>
                  </a:lnTo>
                  <a:lnTo>
                    <a:pt x="377" y="3270"/>
                  </a:lnTo>
                  <a:lnTo>
                    <a:pt x="260" y="3435"/>
                  </a:lnTo>
                  <a:lnTo>
                    <a:pt x="142" y="3623"/>
                  </a:lnTo>
                  <a:lnTo>
                    <a:pt x="71" y="3835"/>
                  </a:lnTo>
                  <a:lnTo>
                    <a:pt x="24" y="4047"/>
                  </a:lnTo>
                  <a:lnTo>
                    <a:pt x="1" y="4282"/>
                  </a:lnTo>
                  <a:lnTo>
                    <a:pt x="1" y="4423"/>
                  </a:lnTo>
                  <a:lnTo>
                    <a:pt x="24" y="4564"/>
                  </a:lnTo>
                  <a:lnTo>
                    <a:pt x="71" y="4729"/>
                  </a:lnTo>
                  <a:lnTo>
                    <a:pt x="118" y="4846"/>
                  </a:lnTo>
                  <a:lnTo>
                    <a:pt x="189" y="4988"/>
                  </a:lnTo>
                  <a:lnTo>
                    <a:pt x="260" y="5105"/>
                  </a:lnTo>
                  <a:lnTo>
                    <a:pt x="448" y="5341"/>
                  </a:lnTo>
                  <a:lnTo>
                    <a:pt x="659" y="5529"/>
                  </a:lnTo>
                  <a:lnTo>
                    <a:pt x="777" y="5599"/>
                  </a:lnTo>
                  <a:lnTo>
                    <a:pt x="918" y="5646"/>
                  </a:lnTo>
                  <a:lnTo>
                    <a:pt x="1059" y="5717"/>
                  </a:lnTo>
                  <a:lnTo>
                    <a:pt x="1201" y="5740"/>
                  </a:lnTo>
                  <a:lnTo>
                    <a:pt x="1342" y="5764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234" y="5764"/>
                  </a:lnTo>
                  <a:lnTo>
                    <a:pt x="8399" y="5740"/>
                  </a:lnTo>
                  <a:lnTo>
                    <a:pt x="8540" y="5717"/>
                  </a:lnTo>
                  <a:lnTo>
                    <a:pt x="8681" y="5646"/>
                  </a:lnTo>
                  <a:lnTo>
                    <a:pt x="8799" y="5599"/>
                  </a:lnTo>
                  <a:lnTo>
                    <a:pt x="8940" y="5529"/>
                  </a:lnTo>
                  <a:lnTo>
                    <a:pt x="9152" y="5341"/>
                  </a:lnTo>
                  <a:lnTo>
                    <a:pt x="9340" y="5105"/>
                  </a:lnTo>
                  <a:lnTo>
                    <a:pt x="9411" y="4988"/>
                  </a:lnTo>
                  <a:lnTo>
                    <a:pt x="9481" y="4846"/>
                  </a:lnTo>
                  <a:lnTo>
                    <a:pt x="9528" y="4729"/>
                  </a:lnTo>
                  <a:lnTo>
                    <a:pt x="9552" y="4564"/>
                  </a:lnTo>
                  <a:lnTo>
                    <a:pt x="9575" y="4423"/>
                  </a:lnTo>
                  <a:lnTo>
                    <a:pt x="9599" y="4282"/>
                  </a:lnTo>
                  <a:lnTo>
                    <a:pt x="9575" y="4047"/>
                  </a:lnTo>
                  <a:lnTo>
                    <a:pt x="9528" y="3858"/>
                  </a:lnTo>
                  <a:lnTo>
                    <a:pt x="9458" y="3647"/>
                  </a:lnTo>
                  <a:lnTo>
                    <a:pt x="9363" y="3459"/>
                  </a:lnTo>
                  <a:lnTo>
                    <a:pt x="9246" y="3294"/>
                  </a:lnTo>
                  <a:lnTo>
                    <a:pt x="9105" y="3153"/>
                  </a:lnTo>
                  <a:lnTo>
                    <a:pt x="8940" y="3035"/>
                  </a:lnTo>
                  <a:lnTo>
                    <a:pt x="8752" y="2918"/>
                  </a:lnTo>
                  <a:lnTo>
                    <a:pt x="8775" y="2706"/>
                  </a:lnTo>
                  <a:lnTo>
                    <a:pt x="8752" y="2423"/>
                  </a:lnTo>
                  <a:lnTo>
                    <a:pt x="8705" y="2165"/>
                  </a:lnTo>
                  <a:lnTo>
                    <a:pt x="8634" y="1906"/>
                  </a:lnTo>
                  <a:lnTo>
                    <a:pt x="8564" y="1647"/>
                  </a:lnTo>
                  <a:lnTo>
                    <a:pt x="8446" y="1412"/>
                  </a:lnTo>
                  <a:lnTo>
                    <a:pt x="8305" y="1200"/>
                  </a:lnTo>
                  <a:lnTo>
                    <a:pt x="8140" y="989"/>
                  </a:lnTo>
                  <a:lnTo>
                    <a:pt x="7976" y="800"/>
                  </a:lnTo>
                  <a:lnTo>
                    <a:pt x="7787" y="612"/>
                  </a:lnTo>
                  <a:lnTo>
                    <a:pt x="7576" y="447"/>
                  </a:lnTo>
                  <a:lnTo>
                    <a:pt x="7340" y="330"/>
                  </a:lnTo>
                  <a:lnTo>
                    <a:pt x="7105" y="212"/>
                  </a:lnTo>
                  <a:lnTo>
                    <a:pt x="6870" y="118"/>
                  </a:lnTo>
                  <a:lnTo>
                    <a:pt x="6611" y="48"/>
                  </a:lnTo>
                  <a:lnTo>
                    <a:pt x="6329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" name="Google Shape;1900;p53"/>
          <p:cNvSpPr/>
          <p:nvPr/>
        </p:nvSpPr>
        <p:spPr>
          <a:xfrm>
            <a:off x="2841139" y="2706307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1" name="Google Shape;1901;p53"/>
          <p:cNvSpPr/>
          <p:nvPr/>
        </p:nvSpPr>
        <p:spPr>
          <a:xfrm>
            <a:off x="6574952" y="2706307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2" name="Google Shape;1902;p53"/>
          <p:cNvSpPr/>
          <p:nvPr/>
        </p:nvSpPr>
        <p:spPr>
          <a:xfrm>
            <a:off x="4654727" y="2706307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3" name="Google Shape;1903;p53"/>
          <p:cNvSpPr/>
          <p:nvPr/>
        </p:nvSpPr>
        <p:spPr>
          <a:xfrm>
            <a:off x="2841139" y="3363532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chemeClr val="accent3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4" name="Google Shape;1904;p53"/>
          <p:cNvSpPr/>
          <p:nvPr/>
        </p:nvSpPr>
        <p:spPr>
          <a:xfrm>
            <a:off x="6574952" y="3363532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chemeClr val="accent3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5" name="Google Shape;1905;p53"/>
          <p:cNvSpPr/>
          <p:nvPr/>
        </p:nvSpPr>
        <p:spPr>
          <a:xfrm>
            <a:off x="4679143" y="3362418"/>
            <a:ext cx="188275" cy="183050"/>
          </a:xfrm>
          <a:custGeom>
            <a:avLst/>
            <a:gdLst/>
            <a:ahLst/>
            <a:cxnLst/>
            <a:rect l="l" t="t" r="r" b="b"/>
            <a:pathLst>
              <a:path w="7531" h="7322" extrusionOk="0">
                <a:moveTo>
                  <a:pt x="1176" y="0"/>
                </a:moveTo>
                <a:cubicBezTo>
                  <a:pt x="902" y="0"/>
                  <a:pt x="627" y="105"/>
                  <a:pt x="418" y="314"/>
                </a:cubicBezTo>
                <a:cubicBezTo>
                  <a:pt x="0" y="732"/>
                  <a:pt x="0" y="1410"/>
                  <a:pt x="418" y="1828"/>
                </a:cubicBezTo>
                <a:lnTo>
                  <a:pt x="2252" y="3662"/>
                </a:lnTo>
                <a:lnTo>
                  <a:pt x="418" y="5494"/>
                </a:lnTo>
                <a:cubicBezTo>
                  <a:pt x="0" y="5913"/>
                  <a:pt x="0" y="6590"/>
                  <a:pt x="418" y="7008"/>
                </a:cubicBezTo>
                <a:cubicBezTo>
                  <a:pt x="628" y="7218"/>
                  <a:pt x="902" y="7322"/>
                  <a:pt x="1175" y="7322"/>
                </a:cubicBezTo>
                <a:cubicBezTo>
                  <a:pt x="1449" y="7322"/>
                  <a:pt x="1724" y="7218"/>
                  <a:pt x="1932" y="7008"/>
                </a:cubicBezTo>
                <a:lnTo>
                  <a:pt x="3766" y="5176"/>
                </a:lnTo>
                <a:lnTo>
                  <a:pt x="5599" y="7008"/>
                </a:lnTo>
                <a:cubicBezTo>
                  <a:pt x="5808" y="7218"/>
                  <a:pt x="6082" y="7322"/>
                  <a:pt x="6356" y="7322"/>
                </a:cubicBezTo>
                <a:cubicBezTo>
                  <a:pt x="6630" y="7322"/>
                  <a:pt x="6904" y="7218"/>
                  <a:pt x="7113" y="7008"/>
                </a:cubicBezTo>
                <a:cubicBezTo>
                  <a:pt x="7531" y="6590"/>
                  <a:pt x="7531" y="5913"/>
                  <a:pt x="7113" y="5494"/>
                </a:cubicBezTo>
                <a:lnTo>
                  <a:pt x="5280" y="3662"/>
                </a:lnTo>
                <a:lnTo>
                  <a:pt x="7113" y="1828"/>
                </a:lnTo>
                <a:cubicBezTo>
                  <a:pt x="7531" y="1410"/>
                  <a:pt x="7531" y="732"/>
                  <a:pt x="7113" y="314"/>
                </a:cubicBezTo>
                <a:cubicBezTo>
                  <a:pt x="6904" y="105"/>
                  <a:pt x="6630" y="0"/>
                  <a:pt x="6356" y="0"/>
                </a:cubicBezTo>
                <a:cubicBezTo>
                  <a:pt x="6082" y="0"/>
                  <a:pt x="5808" y="105"/>
                  <a:pt x="5599" y="314"/>
                </a:cubicBezTo>
                <a:lnTo>
                  <a:pt x="3766" y="2148"/>
                </a:lnTo>
                <a:lnTo>
                  <a:pt x="1932" y="314"/>
                </a:lnTo>
                <a:cubicBezTo>
                  <a:pt x="1724" y="105"/>
                  <a:pt x="1450" y="0"/>
                  <a:pt x="1176" y="0"/>
                </a:cubicBezTo>
                <a:close/>
              </a:path>
            </a:pathLst>
          </a:custGeom>
          <a:solidFill>
            <a:schemeClr val="accent3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6" name="Google Shape;1906;p53"/>
          <p:cNvSpPr/>
          <p:nvPr/>
        </p:nvSpPr>
        <p:spPr>
          <a:xfrm>
            <a:off x="6574952" y="4021857"/>
            <a:ext cx="237100" cy="180850"/>
          </a:xfrm>
          <a:custGeom>
            <a:avLst/>
            <a:gdLst/>
            <a:ahLst/>
            <a:cxnLst/>
            <a:rect l="l" t="t" r="r" b="b"/>
            <a:pathLst>
              <a:path w="9484" h="7234" extrusionOk="0">
                <a:moveTo>
                  <a:pt x="8297" y="0"/>
                </a:moveTo>
                <a:cubicBezTo>
                  <a:pt x="8010" y="0"/>
                  <a:pt x="7723" y="115"/>
                  <a:pt x="7512" y="342"/>
                </a:cubicBezTo>
                <a:lnTo>
                  <a:pt x="3533" y="4620"/>
                </a:lnTo>
                <a:lnTo>
                  <a:pt x="1932" y="3020"/>
                </a:lnTo>
                <a:cubicBezTo>
                  <a:pt x="1723" y="2811"/>
                  <a:pt x="1449" y="2706"/>
                  <a:pt x="1175" y="2706"/>
                </a:cubicBezTo>
                <a:cubicBezTo>
                  <a:pt x="901" y="2706"/>
                  <a:pt x="627" y="2811"/>
                  <a:pt x="418" y="3020"/>
                </a:cubicBezTo>
                <a:cubicBezTo>
                  <a:pt x="0" y="3438"/>
                  <a:pt x="0" y="4116"/>
                  <a:pt x="418" y="4534"/>
                </a:cubicBezTo>
                <a:lnTo>
                  <a:pt x="2804" y="6919"/>
                </a:lnTo>
                <a:cubicBezTo>
                  <a:pt x="3004" y="7121"/>
                  <a:pt x="3277" y="7234"/>
                  <a:pt x="3561" y="7234"/>
                </a:cubicBezTo>
                <a:cubicBezTo>
                  <a:pt x="3568" y="7234"/>
                  <a:pt x="3574" y="7234"/>
                  <a:pt x="3581" y="7233"/>
                </a:cubicBezTo>
                <a:cubicBezTo>
                  <a:pt x="3871" y="7227"/>
                  <a:pt x="4147" y="7104"/>
                  <a:pt x="4345" y="6891"/>
                </a:cubicBezTo>
                <a:lnTo>
                  <a:pt x="9081" y="1800"/>
                </a:lnTo>
                <a:cubicBezTo>
                  <a:pt x="9483" y="1367"/>
                  <a:pt x="9459" y="689"/>
                  <a:pt x="9026" y="287"/>
                </a:cubicBezTo>
                <a:cubicBezTo>
                  <a:pt x="8819" y="95"/>
                  <a:pt x="8558" y="0"/>
                  <a:pt x="8297" y="0"/>
                </a:cubicBezTo>
                <a:close/>
              </a:path>
            </a:pathLst>
          </a:custGeom>
          <a:solidFill>
            <a:srgbClr val="8C979E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53"/>
          <p:cNvSpPr/>
          <p:nvPr/>
        </p:nvSpPr>
        <p:spPr>
          <a:xfrm>
            <a:off x="4679143" y="4020743"/>
            <a:ext cx="188275" cy="183050"/>
          </a:xfrm>
          <a:custGeom>
            <a:avLst/>
            <a:gdLst/>
            <a:ahLst/>
            <a:cxnLst/>
            <a:rect l="l" t="t" r="r" b="b"/>
            <a:pathLst>
              <a:path w="7531" h="7322" extrusionOk="0">
                <a:moveTo>
                  <a:pt x="1176" y="0"/>
                </a:moveTo>
                <a:cubicBezTo>
                  <a:pt x="902" y="0"/>
                  <a:pt x="627" y="105"/>
                  <a:pt x="418" y="314"/>
                </a:cubicBezTo>
                <a:cubicBezTo>
                  <a:pt x="0" y="732"/>
                  <a:pt x="0" y="1410"/>
                  <a:pt x="418" y="1828"/>
                </a:cubicBezTo>
                <a:lnTo>
                  <a:pt x="2252" y="3662"/>
                </a:lnTo>
                <a:lnTo>
                  <a:pt x="418" y="5494"/>
                </a:lnTo>
                <a:cubicBezTo>
                  <a:pt x="0" y="5913"/>
                  <a:pt x="0" y="6590"/>
                  <a:pt x="418" y="7008"/>
                </a:cubicBezTo>
                <a:cubicBezTo>
                  <a:pt x="628" y="7218"/>
                  <a:pt x="902" y="7322"/>
                  <a:pt x="1175" y="7322"/>
                </a:cubicBezTo>
                <a:cubicBezTo>
                  <a:pt x="1449" y="7322"/>
                  <a:pt x="1724" y="7218"/>
                  <a:pt x="1932" y="7008"/>
                </a:cubicBezTo>
                <a:lnTo>
                  <a:pt x="3766" y="5176"/>
                </a:lnTo>
                <a:lnTo>
                  <a:pt x="5599" y="7008"/>
                </a:lnTo>
                <a:cubicBezTo>
                  <a:pt x="5808" y="7218"/>
                  <a:pt x="6082" y="7322"/>
                  <a:pt x="6356" y="7322"/>
                </a:cubicBezTo>
                <a:cubicBezTo>
                  <a:pt x="6630" y="7322"/>
                  <a:pt x="6904" y="7218"/>
                  <a:pt x="7113" y="7008"/>
                </a:cubicBezTo>
                <a:cubicBezTo>
                  <a:pt x="7531" y="6590"/>
                  <a:pt x="7531" y="5913"/>
                  <a:pt x="7113" y="5494"/>
                </a:cubicBezTo>
                <a:lnTo>
                  <a:pt x="5280" y="3662"/>
                </a:lnTo>
                <a:lnTo>
                  <a:pt x="7113" y="1828"/>
                </a:lnTo>
                <a:cubicBezTo>
                  <a:pt x="7531" y="1410"/>
                  <a:pt x="7531" y="732"/>
                  <a:pt x="7113" y="314"/>
                </a:cubicBezTo>
                <a:cubicBezTo>
                  <a:pt x="6904" y="105"/>
                  <a:pt x="6630" y="0"/>
                  <a:pt x="6356" y="0"/>
                </a:cubicBezTo>
                <a:cubicBezTo>
                  <a:pt x="6082" y="0"/>
                  <a:pt x="5808" y="105"/>
                  <a:pt x="5599" y="314"/>
                </a:cubicBezTo>
                <a:lnTo>
                  <a:pt x="3766" y="2148"/>
                </a:lnTo>
                <a:lnTo>
                  <a:pt x="1932" y="314"/>
                </a:lnTo>
                <a:cubicBezTo>
                  <a:pt x="1724" y="105"/>
                  <a:pt x="1450" y="0"/>
                  <a:pt x="1176" y="0"/>
                </a:cubicBezTo>
                <a:close/>
              </a:path>
            </a:pathLst>
          </a:custGeom>
          <a:solidFill>
            <a:srgbClr val="8C979E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8" name="Google Shape;1908;p53"/>
          <p:cNvSpPr/>
          <p:nvPr/>
        </p:nvSpPr>
        <p:spPr>
          <a:xfrm>
            <a:off x="2863218" y="4020743"/>
            <a:ext cx="188275" cy="183050"/>
          </a:xfrm>
          <a:custGeom>
            <a:avLst/>
            <a:gdLst/>
            <a:ahLst/>
            <a:cxnLst/>
            <a:rect l="l" t="t" r="r" b="b"/>
            <a:pathLst>
              <a:path w="7531" h="7322" extrusionOk="0">
                <a:moveTo>
                  <a:pt x="1176" y="0"/>
                </a:moveTo>
                <a:cubicBezTo>
                  <a:pt x="902" y="0"/>
                  <a:pt x="627" y="105"/>
                  <a:pt x="418" y="314"/>
                </a:cubicBezTo>
                <a:cubicBezTo>
                  <a:pt x="0" y="732"/>
                  <a:pt x="0" y="1410"/>
                  <a:pt x="418" y="1828"/>
                </a:cubicBezTo>
                <a:lnTo>
                  <a:pt x="2252" y="3662"/>
                </a:lnTo>
                <a:lnTo>
                  <a:pt x="418" y="5494"/>
                </a:lnTo>
                <a:cubicBezTo>
                  <a:pt x="0" y="5913"/>
                  <a:pt x="0" y="6590"/>
                  <a:pt x="418" y="7008"/>
                </a:cubicBezTo>
                <a:cubicBezTo>
                  <a:pt x="628" y="7218"/>
                  <a:pt x="902" y="7322"/>
                  <a:pt x="1175" y="7322"/>
                </a:cubicBezTo>
                <a:cubicBezTo>
                  <a:pt x="1449" y="7322"/>
                  <a:pt x="1724" y="7218"/>
                  <a:pt x="1932" y="7008"/>
                </a:cubicBezTo>
                <a:lnTo>
                  <a:pt x="3766" y="5176"/>
                </a:lnTo>
                <a:lnTo>
                  <a:pt x="5599" y="7008"/>
                </a:lnTo>
                <a:cubicBezTo>
                  <a:pt x="5808" y="7218"/>
                  <a:pt x="6082" y="7322"/>
                  <a:pt x="6356" y="7322"/>
                </a:cubicBezTo>
                <a:cubicBezTo>
                  <a:pt x="6630" y="7322"/>
                  <a:pt x="6904" y="7218"/>
                  <a:pt x="7113" y="7008"/>
                </a:cubicBezTo>
                <a:cubicBezTo>
                  <a:pt x="7531" y="6590"/>
                  <a:pt x="7531" y="5913"/>
                  <a:pt x="7113" y="5494"/>
                </a:cubicBezTo>
                <a:lnTo>
                  <a:pt x="5280" y="3662"/>
                </a:lnTo>
                <a:lnTo>
                  <a:pt x="7113" y="1828"/>
                </a:lnTo>
                <a:cubicBezTo>
                  <a:pt x="7531" y="1410"/>
                  <a:pt x="7531" y="732"/>
                  <a:pt x="7113" y="314"/>
                </a:cubicBezTo>
                <a:cubicBezTo>
                  <a:pt x="6904" y="105"/>
                  <a:pt x="6630" y="0"/>
                  <a:pt x="6356" y="0"/>
                </a:cubicBezTo>
                <a:cubicBezTo>
                  <a:pt x="6082" y="0"/>
                  <a:pt x="5808" y="105"/>
                  <a:pt x="5599" y="314"/>
                </a:cubicBezTo>
                <a:lnTo>
                  <a:pt x="3766" y="2148"/>
                </a:lnTo>
                <a:lnTo>
                  <a:pt x="1932" y="314"/>
                </a:lnTo>
                <a:cubicBezTo>
                  <a:pt x="1724" y="105"/>
                  <a:pt x="1450" y="0"/>
                  <a:pt x="1176" y="0"/>
                </a:cubicBezTo>
                <a:close/>
              </a:path>
            </a:pathLst>
          </a:custGeom>
          <a:solidFill>
            <a:srgbClr val="8C979E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39832" y="3883378"/>
            <a:ext cx="2036636" cy="1129563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Google Shape;1965;p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#RecyclingHeroes</a:t>
            </a:r>
            <a:endParaRPr/>
          </a:p>
        </p:txBody>
      </p:sp>
      <p:sp>
        <p:nvSpPr>
          <p:cNvPr id="1956" name="Google Shape;1956;p55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Heidi Johnson</a:t>
            </a:r>
            <a:endParaRPr/>
          </a:p>
        </p:txBody>
      </p:sp>
      <p:sp>
        <p:nvSpPr>
          <p:cNvPr id="1957" name="Google Shape;1957;p55"/>
          <p:cNvSpPr txBox="1">
            <a:spLocks noGrp="1"/>
          </p:cNvSpPr>
          <p:nvPr>
            <p:ph type="sub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Mars is actually a cold place</a:t>
            </a:r>
            <a:endParaRPr b="0"/>
          </a:p>
          <a:p>
            <a:pPr marL="0" lvl="0" indent="0" algn="ctr" rtl="0">
              <a:spcBef>
                <a:spcPts val="1200"/>
              </a:spcBef>
              <a:spcAft>
                <a:spcPts val="1200"/>
              </a:spcAft>
              <a:buNone/>
            </a:pPr>
            <a:endParaRPr b="0"/>
          </a:p>
        </p:txBody>
      </p:sp>
      <p:sp>
        <p:nvSpPr>
          <p:cNvPr id="1958" name="Google Shape;1958;p55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Susan Bones</a:t>
            </a:r>
            <a:endParaRPr/>
          </a:p>
        </p:txBody>
      </p:sp>
      <p:sp>
        <p:nvSpPr>
          <p:cNvPr id="1959" name="Google Shape;1959;p55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It’s a gas giant and the biggest planet</a:t>
            </a:r>
            <a:endParaRPr b="0"/>
          </a:p>
          <a:p>
            <a:pPr marL="0" lvl="0" indent="0" algn="ctr" rtl="0">
              <a:spcBef>
                <a:spcPts val="1200"/>
              </a:spcBef>
              <a:spcAft>
                <a:spcPts val="1200"/>
              </a:spcAft>
              <a:buNone/>
            </a:pPr>
            <a:endParaRPr b="0"/>
          </a:p>
        </p:txBody>
      </p:sp>
      <p:sp>
        <p:nvSpPr>
          <p:cNvPr id="1960" name="Google Shape;1960;p55"/>
          <p:cNvSpPr txBox="1">
            <a:spLocks noGrp="1"/>
          </p:cNvSpPr>
          <p:nvPr>
            <p:ph type="subTitle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Arthur Nielsen</a:t>
            </a:r>
            <a:endParaRPr/>
          </a:p>
        </p:txBody>
      </p:sp>
      <p:sp>
        <p:nvSpPr>
          <p:cNvPr id="1961" name="Google Shape;1961;p55"/>
          <p:cNvSpPr txBox="1">
            <a:spLocks noGrp="1"/>
          </p:cNvSpPr>
          <p:nvPr>
            <p:ph type="subTitle" idx="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b="0"/>
              <a:t>Saturn is composed mostly of hydrogen</a:t>
            </a:r>
            <a:endParaRPr b="0"/>
          </a:p>
        </p:txBody>
      </p:sp>
      <p:sp>
        <p:nvSpPr>
          <p:cNvPr id="1962" name="Google Shape;1962;p55"/>
          <p:cNvSpPr/>
          <p:nvPr/>
        </p:nvSpPr>
        <p:spPr>
          <a:xfrm>
            <a:off x="3673874" y="1337168"/>
            <a:ext cx="1828800" cy="1828800"/>
          </a:xfrm>
          <a:prstGeom prst="ellipse">
            <a:avLst/>
          </a:pr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3" name="Google Shape;1963;p55"/>
          <p:cNvSpPr/>
          <p:nvPr/>
        </p:nvSpPr>
        <p:spPr>
          <a:xfrm>
            <a:off x="6180028" y="1335443"/>
            <a:ext cx="1828800" cy="1828800"/>
          </a:xfrm>
          <a:prstGeom prst="ellipse">
            <a:avLst/>
          </a:pr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4" name="Google Shape;1964;p55"/>
          <p:cNvSpPr/>
          <p:nvPr/>
        </p:nvSpPr>
        <p:spPr>
          <a:xfrm>
            <a:off x="1138100" y="1337025"/>
            <a:ext cx="1832700" cy="1832700"/>
          </a:xfrm>
          <a:prstGeom prst="ellipse">
            <a:avLst/>
          </a:prstGeom>
          <a:noFill/>
          <a:ln w="28575" cap="flat" cmpd="sng">
            <a:solidFill>
              <a:schemeClr val="l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0226" y="1611364"/>
            <a:ext cx="1168448" cy="116844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6120" y="1687426"/>
            <a:ext cx="1162467" cy="116246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93" y="1687426"/>
            <a:ext cx="1155269" cy="1181525"/>
          </a:xfrm>
          <a:prstGeom prst="rect">
            <a:avLst/>
          </a:prstGeom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3" name="Google Shape;1913;p54"/>
          <p:cNvGrpSpPr/>
          <p:nvPr/>
        </p:nvGrpSpPr>
        <p:grpSpPr>
          <a:xfrm rot="-5400000" flipH="1">
            <a:off x="7084864" y="3372489"/>
            <a:ext cx="270676" cy="276802"/>
            <a:chOff x="1067350" y="2397313"/>
            <a:chExt cx="335410" cy="343001"/>
          </a:xfrm>
        </p:grpSpPr>
        <p:sp>
          <p:nvSpPr>
            <p:cNvPr id="1914" name="Google Shape;1914;p54"/>
            <p:cNvSpPr/>
            <p:nvPr/>
          </p:nvSpPr>
          <p:spPr>
            <a:xfrm>
              <a:off x="1216882" y="2397313"/>
              <a:ext cx="36071" cy="321638"/>
            </a:xfrm>
            <a:custGeom>
              <a:avLst/>
              <a:gdLst/>
              <a:ahLst/>
              <a:cxnLst/>
              <a:rect l="l" t="t" r="r" b="b"/>
              <a:pathLst>
                <a:path w="385" h="3433" extrusionOk="0">
                  <a:moveTo>
                    <a:pt x="19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239"/>
                  </a:lnTo>
                  <a:cubicBezTo>
                    <a:pt x="1" y="3346"/>
                    <a:pt x="87" y="3432"/>
                    <a:pt x="193" y="3432"/>
                  </a:cubicBezTo>
                  <a:cubicBezTo>
                    <a:pt x="298" y="3432"/>
                    <a:pt x="384" y="3345"/>
                    <a:pt x="384" y="3239"/>
                  </a:cubicBezTo>
                  <a:lnTo>
                    <a:pt x="384" y="192"/>
                  </a:lnTo>
                  <a:cubicBezTo>
                    <a:pt x="384" y="86"/>
                    <a:pt x="298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4"/>
            <p:cNvSpPr/>
            <p:nvPr/>
          </p:nvSpPr>
          <p:spPr>
            <a:xfrm>
              <a:off x="1067350" y="2556400"/>
              <a:ext cx="335410" cy="183913"/>
            </a:xfrm>
            <a:custGeom>
              <a:avLst/>
              <a:gdLst/>
              <a:ahLst/>
              <a:cxnLst/>
              <a:rect l="l" t="t" r="r" b="b"/>
              <a:pathLst>
                <a:path w="3580" h="1963" extrusionOk="0">
                  <a:moveTo>
                    <a:pt x="212" y="0"/>
                  </a:moveTo>
                  <a:cubicBezTo>
                    <a:pt x="163" y="0"/>
                    <a:pt x="114" y="19"/>
                    <a:pt x="76" y="57"/>
                  </a:cubicBezTo>
                  <a:cubicBezTo>
                    <a:pt x="0" y="132"/>
                    <a:pt x="0" y="254"/>
                    <a:pt x="76" y="329"/>
                  </a:cubicBezTo>
                  <a:lnTo>
                    <a:pt x="1653" y="1906"/>
                  </a:lnTo>
                  <a:cubicBezTo>
                    <a:pt x="1689" y="1942"/>
                    <a:pt x="1738" y="1962"/>
                    <a:pt x="1789" y="1962"/>
                  </a:cubicBezTo>
                  <a:cubicBezTo>
                    <a:pt x="1840" y="1962"/>
                    <a:pt x="1888" y="1942"/>
                    <a:pt x="1927" y="1906"/>
                  </a:cubicBezTo>
                  <a:lnTo>
                    <a:pt x="3504" y="329"/>
                  </a:lnTo>
                  <a:cubicBezTo>
                    <a:pt x="3580" y="254"/>
                    <a:pt x="3580" y="132"/>
                    <a:pt x="3504" y="57"/>
                  </a:cubicBezTo>
                  <a:cubicBezTo>
                    <a:pt x="3466" y="19"/>
                    <a:pt x="3417" y="0"/>
                    <a:pt x="3367" y="0"/>
                  </a:cubicBezTo>
                  <a:cubicBezTo>
                    <a:pt x="3318" y="0"/>
                    <a:pt x="3269" y="19"/>
                    <a:pt x="3232" y="57"/>
                  </a:cubicBezTo>
                  <a:lnTo>
                    <a:pt x="1790" y="1498"/>
                  </a:lnTo>
                  <a:lnTo>
                    <a:pt x="348" y="57"/>
                  </a:lnTo>
                  <a:cubicBezTo>
                    <a:pt x="310" y="19"/>
                    <a:pt x="261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6" name="Google Shape;1916;p5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Timeline Always Works Fine</a:t>
            </a:r>
            <a:endParaRPr dirty="0"/>
          </a:p>
        </p:txBody>
      </p:sp>
      <p:grpSp>
        <p:nvGrpSpPr>
          <p:cNvPr id="1917" name="Google Shape;1917;p54"/>
          <p:cNvGrpSpPr/>
          <p:nvPr/>
        </p:nvGrpSpPr>
        <p:grpSpPr>
          <a:xfrm>
            <a:off x="631095" y="2831582"/>
            <a:ext cx="6217345" cy="679358"/>
            <a:chOff x="730169" y="2467576"/>
            <a:chExt cx="6091853" cy="665647"/>
          </a:xfrm>
        </p:grpSpPr>
        <p:cxnSp>
          <p:nvCxnSpPr>
            <p:cNvPr id="1918" name="Google Shape;1918;p54"/>
            <p:cNvCxnSpPr>
              <a:stCxn id="1919" idx="6"/>
              <a:endCxn id="1920" idx="2"/>
            </p:cNvCxnSpPr>
            <p:nvPr/>
          </p:nvCxnSpPr>
          <p:spPr>
            <a:xfrm flipV="1">
              <a:off x="730169" y="2467576"/>
              <a:ext cx="1316824" cy="664700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1" name="Google Shape;1921;p54"/>
            <p:cNvCxnSpPr>
              <a:stCxn id="1922" idx="2"/>
              <a:endCxn id="1920" idx="6"/>
            </p:cNvCxnSpPr>
            <p:nvPr/>
          </p:nvCxnSpPr>
          <p:spPr>
            <a:xfrm rot="10800000">
              <a:off x="2318195" y="2467579"/>
              <a:ext cx="1322229" cy="665537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3" name="Google Shape;1923;p54"/>
            <p:cNvCxnSpPr>
              <a:stCxn id="1924" idx="2"/>
              <a:endCxn id="1922" idx="6"/>
            </p:cNvCxnSpPr>
            <p:nvPr/>
          </p:nvCxnSpPr>
          <p:spPr>
            <a:xfrm rot="10800000" flipV="1">
              <a:off x="3911623" y="2467580"/>
              <a:ext cx="1303339" cy="665537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5" name="Google Shape;1925;p54"/>
            <p:cNvCxnSpPr>
              <a:stCxn id="1926" idx="2"/>
              <a:endCxn id="1924" idx="6"/>
            </p:cNvCxnSpPr>
            <p:nvPr/>
          </p:nvCxnSpPr>
          <p:spPr>
            <a:xfrm rot="10800000">
              <a:off x="5486164" y="2467580"/>
              <a:ext cx="1335858" cy="665643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927" name="Google Shape;1927;p54"/>
          <p:cNvGrpSpPr/>
          <p:nvPr/>
        </p:nvGrpSpPr>
        <p:grpSpPr>
          <a:xfrm>
            <a:off x="354308" y="1685491"/>
            <a:ext cx="1927813" cy="1962882"/>
            <a:chOff x="458969" y="1344614"/>
            <a:chExt cx="1888901" cy="1923263"/>
          </a:xfrm>
        </p:grpSpPr>
        <p:sp>
          <p:nvSpPr>
            <p:cNvPr id="1928" name="Google Shape;1928;p54"/>
            <p:cNvSpPr txBox="1"/>
            <p:nvPr/>
          </p:nvSpPr>
          <p:spPr>
            <a:xfrm>
              <a:off x="753082" y="1344614"/>
              <a:ext cx="1592400" cy="37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>
                  <a:solidFill>
                    <a:schemeClr val="dk1"/>
                  </a:solidFill>
                  <a:latin typeface="Raleway"/>
                  <a:ea typeface="Raleway"/>
                  <a:cs typeface="Raleway"/>
                  <a:sym typeface="Raleway"/>
                </a:rPr>
                <a:t>2010</a:t>
              </a:r>
              <a:endParaRPr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929" name="Google Shape;1929;p54"/>
            <p:cNvSpPr txBox="1"/>
            <p:nvPr/>
          </p:nvSpPr>
          <p:spPr>
            <a:xfrm>
              <a:off x="753070" y="1655455"/>
              <a:ext cx="1594800" cy="5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Neptune is the farthest planet</a:t>
              </a:r>
              <a:endPara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grpSp>
          <p:nvGrpSpPr>
            <p:cNvPr id="1930" name="Google Shape;1930;p54"/>
            <p:cNvGrpSpPr/>
            <p:nvPr/>
          </p:nvGrpSpPr>
          <p:grpSpPr>
            <a:xfrm>
              <a:off x="458969" y="1397727"/>
              <a:ext cx="271200" cy="1870150"/>
              <a:chOff x="458969" y="1397727"/>
              <a:chExt cx="271200" cy="1870150"/>
            </a:xfrm>
          </p:grpSpPr>
          <p:sp>
            <p:nvSpPr>
              <p:cNvPr id="1919" name="Google Shape;1919;p54"/>
              <p:cNvSpPr/>
              <p:nvPr/>
            </p:nvSpPr>
            <p:spPr>
              <a:xfrm>
                <a:off x="458969" y="2996677"/>
                <a:ext cx="271200" cy="271200"/>
              </a:xfrm>
              <a:prstGeom prst="ellipse">
                <a:avLst/>
              </a:prstGeom>
              <a:solidFill>
                <a:schemeClr val="accent1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54"/>
              <p:cNvSpPr/>
              <p:nvPr/>
            </p:nvSpPr>
            <p:spPr>
              <a:xfrm>
                <a:off x="458969" y="1397727"/>
                <a:ext cx="271200" cy="271200"/>
              </a:xfrm>
              <a:prstGeom prst="ellipse">
                <a:avLst/>
              </a:prstGeom>
              <a:solidFill>
                <a:schemeClr val="accent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932" name="Google Shape;1932;p54"/>
              <p:cNvCxnSpPr>
                <a:stCxn id="1931" idx="4"/>
                <a:endCxn id="1919" idx="0"/>
              </p:cNvCxnSpPr>
              <p:nvPr/>
            </p:nvCxnSpPr>
            <p:spPr>
              <a:xfrm>
                <a:off x="594569" y="1668927"/>
                <a:ext cx="0" cy="1327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933" name="Google Shape;1933;p54"/>
          <p:cNvGrpSpPr/>
          <p:nvPr/>
        </p:nvGrpSpPr>
        <p:grpSpPr>
          <a:xfrm>
            <a:off x="1975046" y="2693193"/>
            <a:ext cx="1925075" cy="1950652"/>
            <a:chOff x="2046993" y="2331977"/>
            <a:chExt cx="1886219" cy="1911279"/>
          </a:xfrm>
        </p:grpSpPr>
        <p:sp>
          <p:nvSpPr>
            <p:cNvPr id="1934" name="Google Shape;1934;p54"/>
            <p:cNvSpPr txBox="1"/>
            <p:nvPr/>
          </p:nvSpPr>
          <p:spPr>
            <a:xfrm>
              <a:off x="2338407" y="3371432"/>
              <a:ext cx="1592400" cy="37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>
                  <a:solidFill>
                    <a:schemeClr val="dk1"/>
                  </a:solidFill>
                  <a:latin typeface="Raleway"/>
                  <a:ea typeface="Raleway"/>
                  <a:cs typeface="Raleway"/>
                  <a:sym typeface="Raleway"/>
                </a:rPr>
                <a:t>2018</a:t>
              </a:r>
              <a:endParaRPr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935" name="Google Shape;1935;p54"/>
            <p:cNvSpPr txBox="1"/>
            <p:nvPr/>
          </p:nvSpPr>
          <p:spPr>
            <a:xfrm>
              <a:off x="2338412" y="3682256"/>
              <a:ext cx="1594800" cy="5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Global Recycling Day was created</a:t>
              </a:r>
              <a:endPara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grpSp>
          <p:nvGrpSpPr>
            <p:cNvPr id="1936" name="Google Shape;1936;p54"/>
            <p:cNvGrpSpPr/>
            <p:nvPr/>
          </p:nvGrpSpPr>
          <p:grpSpPr>
            <a:xfrm>
              <a:off x="2046993" y="2331977"/>
              <a:ext cx="271200" cy="1362968"/>
              <a:chOff x="2046993" y="2332777"/>
              <a:chExt cx="271200" cy="1362968"/>
            </a:xfrm>
          </p:grpSpPr>
          <p:sp>
            <p:nvSpPr>
              <p:cNvPr id="1937" name="Google Shape;1937;p54"/>
              <p:cNvSpPr/>
              <p:nvPr/>
            </p:nvSpPr>
            <p:spPr>
              <a:xfrm>
                <a:off x="2046993" y="3424545"/>
                <a:ext cx="271200" cy="271200"/>
              </a:xfrm>
              <a:prstGeom prst="ellipse">
                <a:avLst/>
              </a:prstGeom>
              <a:solidFill>
                <a:schemeClr val="lt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54"/>
              <p:cNvSpPr/>
              <p:nvPr/>
            </p:nvSpPr>
            <p:spPr>
              <a:xfrm>
                <a:off x="2046993" y="2332777"/>
                <a:ext cx="271200" cy="271200"/>
              </a:xfrm>
              <a:prstGeom prst="ellipse">
                <a:avLst/>
              </a:prstGeom>
              <a:solidFill>
                <a:schemeClr val="lt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938" name="Google Shape;1938;p54"/>
              <p:cNvCxnSpPr>
                <a:stCxn id="1920" idx="4"/>
              </p:cNvCxnSpPr>
              <p:nvPr/>
            </p:nvCxnSpPr>
            <p:spPr>
              <a:xfrm>
                <a:off x="2182593" y="2603977"/>
                <a:ext cx="0" cy="803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939" name="Google Shape;1939;p54"/>
          <p:cNvGrpSpPr/>
          <p:nvPr/>
        </p:nvGrpSpPr>
        <p:grpSpPr>
          <a:xfrm>
            <a:off x="5208275" y="2693193"/>
            <a:ext cx="1927821" cy="1950652"/>
            <a:chOff x="5214963" y="2331977"/>
            <a:chExt cx="1888909" cy="1911279"/>
          </a:xfrm>
        </p:grpSpPr>
        <p:sp>
          <p:nvSpPr>
            <p:cNvPr id="1940" name="Google Shape;1940;p54"/>
            <p:cNvSpPr txBox="1"/>
            <p:nvPr/>
          </p:nvSpPr>
          <p:spPr>
            <a:xfrm>
              <a:off x="5509075" y="3371432"/>
              <a:ext cx="1592400" cy="37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>
                  <a:solidFill>
                    <a:schemeClr val="dk1"/>
                  </a:solidFill>
                  <a:latin typeface="Raleway"/>
                  <a:ea typeface="Raleway"/>
                  <a:cs typeface="Raleway"/>
                  <a:sym typeface="Raleway"/>
                </a:rPr>
                <a:t>2030</a:t>
              </a:r>
              <a:endParaRPr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941" name="Google Shape;1941;p54"/>
            <p:cNvSpPr txBox="1"/>
            <p:nvPr/>
          </p:nvSpPr>
          <p:spPr>
            <a:xfrm>
              <a:off x="5509072" y="3682256"/>
              <a:ext cx="1594800" cy="5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Saturn is one of</a:t>
              </a:r>
              <a:b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</a:b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the biggest </a:t>
              </a:r>
              <a:endPara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grpSp>
          <p:nvGrpSpPr>
            <p:cNvPr id="1942" name="Google Shape;1942;p54"/>
            <p:cNvGrpSpPr/>
            <p:nvPr/>
          </p:nvGrpSpPr>
          <p:grpSpPr>
            <a:xfrm>
              <a:off x="5214963" y="2331977"/>
              <a:ext cx="271200" cy="1363768"/>
              <a:chOff x="5214963" y="2331977"/>
              <a:chExt cx="271200" cy="1363768"/>
            </a:xfrm>
          </p:grpSpPr>
          <p:sp>
            <p:nvSpPr>
              <p:cNvPr id="1943" name="Google Shape;1943;p54"/>
              <p:cNvSpPr/>
              <p:nvPr/>
            </p:nvSpPr>
            <p:spPr>
              <a:xfrm>
                <a:off x="5214963" y="3424545"/>
                <a:ext cx="271200" cy="271200"/>
              </a:xfrm>
              <a:prstGeom prst="ellipse">
                <a:avLst/>
              </a:prstGeom>
              <a:solidFill>
                <a:srgbClr val="8C979E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54"/>
              <p:cNvSpPr/>
              <p:nvPr/>
            </p:nvSpPr>
            <p:spPr>
              <a:xfrm>
                <a:off x="5214963" y="2331977"/>
                <a:ext cx="271200" cy="271200"/>
              </a:xfrm>
              <a:prstGeom prst="ellipse">
                <a:avLst/>
              </a:prstGeom>
              <a:solidFill>
                <a:srgbClr val="8C979E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944" name="Google Shape;1944;p54"/>
              <p:cNvCxnSpPr>
                <a:stCxn id="1924" idx="4"/>
                <a:endCxn id="1943" idx="0"/>
              </p:cNvCxnSpPr>
              <p:nvPr/>
            </p:nvCxnSpPr>
            <p:spPr>
              <a:xfrm>
                <a:off x="5350563" y="2603177"/>
                <a:ext cx="0" cy="821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945" name="Google Shape;1945;p54"/>
          <p:cNvGrpSpPr/>
          <p:nvPr/>
        </p:nvGrpSpPr>
        <p:grpSpPr>
          <a:xfrm>
            <a:off x="3601293" y="1685491"/>
            <a:ext cx="1937013" cy="1963735"/>
            <a:chOff x="3640416" y="1344614"/>
            <a:chExt cx="1897916" cy="1924099"/>
          </a:xfrm>
        </p:grpSpPr>
        <p:sp>
          <p:nvSpPr>
            <p:cNvPr id="1946" name="Google Shape;1946;p54"/>
            <p:cNvSpPr txBox="1"/>
            <p:nvPr/>
          </p:nvSpPr>
          <p:spPr>
            <a:xfrm>
              <a:off x="3934529" y="1344614"/>
              <a:ext cx="1592400" cy="37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>
                  <a:solidFill>
                    <a:schemeClr val="dk1"/>
                  </a:solidFill>
                  <a:latin typeface="Raleway"/>
                  <a:ea typeface="Raleway"/>
                  <a:cs typeface="Raleway"/>
                  <a:sym typeface="Raleway"/>
                </a:rPr>
                <a:t>2020</a:t>
              </a:r>
              <a:endParaRPr sz="2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947" name="Google Shape;1947;p54"/>
            <p:cNvSpPr txBox="1"/>
            <p:nvPr/>
          </p:nvSpPr>
          <p:spPr>
            <a:xfrm>
              <a:off x="3934532" y="1655457"/>
              <a:ext cx="1603800" cy="5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Mars is actually</a:t>
              </a:r>
              <a:b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</a:br>
              <a:r>
                <a:rPr lang="en">
                  <a:solidFill>
                    <a:schemeClr val="dk1"/>
                  </a:solidFill>
                  <a:latin typeface="Open Sans"/>
                  <a:ea typeface="Open Sans"/>
                  <a:cs typeface="Open Sans"/>
                  <a:sym typeface="Open Sans"/>
                </a:rPr>
                <a:t>a cold place</a:t>
              </a:r>
              <a:endPara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grpSp>
          <p:nvGrpSpPr>
            <p:cNvPr id="1948" name="Google Shape;1948;p54"/>
            <p:cNvGrpSpPr/>
            <p:nvPr/>
          </p:nvGrpSpPr>
          <p:grpSpPr>
            <a:xfrm>
              <a:off x="3640416" y="1396927"/>
              <a:ext cx="271206" cy="1871786"/>
              <a:chOff x="3640416" y="1396927"/>
              <a:chExt cx="271206" cy="1871786"/>
            </a:xfrm>
          </p:grpSpPr>
          <p:sp>
            <p:nvSpPr>
              <p:cNvPr id="1949" name="Google Shape;1949;p54"/>
              <p:cNvSpPr/>
              <p:nvPr/>
            </p:nvSpPr>
            <p:spPr>
              <a:xfrm>
                <a:off x="3640416" y="1396927"/>
                <a:ext cx="271200" cy="271200"/>
              </a:xfrm>
              <a:prstGeom prst="ellipse">
                <a:avLst/>
              </a:prstGeom>
              <a:solidFill>
                <a:schemeClr val="accent4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950" name="Google Shape;1950;p54"/>
              <p:cNvCxnSpPr>
                <a:stCxn id="1949" idx="4"/>
              </p:cNvCxnSpPr>
              <p:nvPr/>
            </p:nvCxnSpPr>
            <p:spPr>
              <a:xfrm>
                <a:off x="3776016" y="1668127"/>
                <a:ext cx="0" cy="1327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22" name="Google Shape;1922;p54"/>
              <p:cNvSpPr/>
              <p:nvPr/>
            </p:nvSpPr>
            <p:spPr>
              <a:xfrm>
                <a:off x="3640423" y="2997513"/>
                <a:ext cx="271200" cy="271200"/>
              </a:xfrm>
              <a:prstGeom prst="ellipse">
                <a:avLst/>
              </a:prstGeom>
              <a:solidFill>
                <a:schemeClr val="accent3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26" name="Google Shape;1926;p54"/>
          <p:cNvSpPr/>
          <p:nvPr/>
        </p:nvSpPr>
        <p:spPr>
          <a:xfrm>
            <a:off x="6848439" y="3372491"/>
            <a:ext cx="276900" cy="276900"/>
          </a:xfrm>
          <a:prstGeom prst="ellipse">
            <a:avLst/>
          </a:prstGeom>
          <a:solidFill>
            <a:schemeClr val="lt2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1" name="Google Shape;1951;p54"/>
          <p:cNvSpPr/>
          <p:nvPr/>
        </p:nvSpPr>
        <p:spPr>
          <a:xfrm>
            <a:off x="1883568" y="2608469"/>
            <a:ext cx="457200" cy="456300"/>
          </a:xfrm>
          <a:prstGeom prst="ellipse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" name="Grupo 41"/>
          <p:cNvGrpSpPr/>
          <p:nvPr/>
        </p:nvGrpSpPr>
        <p:grpSpPr>
          <a:xfrm>
            <a:off x="7418212" y="2765986"/>
            <a:ext cx="1208896" cy="1246308"/>
            <a:chOff x="6314833" y="828677"/>
            <a:chExt cx="2462213" cy="2538412"/>
          </a:xfrm>
        </p:grpSpPr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7283208" y="828677"/>
              <a:ext cx="650875" cy="554037"/>
            </a:xfrm>
            <a:custGeom>
              <a:avLst/>
              <a:gdLst>
                <a:gd name="T0" fmla="*/ 125 w 196"/>
                <a:gd name="T1" fmla="*/ 0 h 167"/>
                <a:gd name="T2" fmla="*/ 183 w 196"/>
                <a:gd name="T3" fmla="*/ 36 h 167"/>
                <a:gd name="T4" fmla="*/ 192 w 196"/>
                <a:gd name="T5" fmla="*/ 58 h 167"/>
                <a:gd name="T6" fmla="*/ 191 w 196"/>
                <a:gd name="T7" fmla="*/ 60 h 167"/>
                <a:gd name="T8" fmla="*/ 181 w 196"/>
                <a:gd name="T9" fmla="*/ 121 h 167"/>
                <a:gd name="T10" fmla="*/ 169 w 196"/>
                <a:gd name="T11" fmla="*/ 140 h 167"/>
                <a:gd name="T12" fmla="*/ 113 w 196"/>
                <a:gd name="T13" fmla="*/ 162 h 167"/>
                <a:gd name="T14" fmla="*/ 91 w 196"/>
                <a:gd name="T15" fmla="*/ 154 h 167"/>
                <a:gd name="T16" fmla="*/ 85 w 196"/>
                <a:gd name="T17" fmla="*/ 142 h 167"/>
                <a:gd name="T18" fmla="*/ 60 w 196"/>
                <a:gd name="T19" fmla="*/ 150 h 167"/>
                <a:gd name="T20" fmla="*/ 42 w 196"/>
                <a:gd name="T21" fmla="*/ 146 h 167"/>
                <a:gd name="T22" fmla="*/ 8 w 196"/>
                <a:gd name="T23" fmla="*/ 111 h 167"/>
                <a:gd name="T24" fmla="*/ 6 w 196"/>
                <a:gd name="T25" fmla="*/ 91 h 167"/>
                <a:gd name="T26" fmla="*/ 14 w 196"/>
                <a:gd name="T27" fmla="*/ 78 h 167"/>
                <a:gd name="T28" fmla="*/ 28 w 196"/>
                <a:gd name="T29" fmla="*/ 39 h 167"/>
                <a:gd name="T30" fmla="*/ 43 w 196"/>
                <a:gd name="T31" fmla="*/ 24 h 167"/>
                <a:gd name="T32" fmla="*/ 103 w 196"/>
                <a:gd name="T33" fmla="*/ 5 h 167"/>
                <a:gd name="T34" fmla="*/ 110 w 196"/>
                <a:gd name="T35" fmla="*/ 0 h 167"/>
                <a:gd name="T36" fmla="*/ 125 w 196"/>
                <a:gd name="T37" fmla="*/ 0 h 167"/>
                <a:gd name="T38" fmla="*/ 111 w 196"/>
                <a:gd name="T39" fmla="*/ 135 h 167"/>
                <a:gd name="T40" fmla="*/ 152 w 196"/>
                <a:gd name="T41" fmla="*/ 119 h 167"/>
                <a:gd name="T42" fmla="*/ 155 w 196"/>
                <a:gd name="T43" fmla="*/ 112 h 167"/>
                <a:gd name="T44" fmla="*/ 164 w 196"/>
                <a:gd name="T45" fmla="*/ 61 h 167"/>
                <a:gd name="T46" fmla="*/ 160 w 196"/>
                <a:gd name="T47" fmla="*/ 52 h 167"/>
                <a:gd name="T48" fmla="*/ 125 w 196"/>
                <a:gd name="T49" fmla="*/ 31 h 167"/>
                <a:gd name="T50" fmla="*/ 110 w 196"/>
                <a:gd name="T51" fmla="*/ 31 h 167"/>
                <a:gd name="T52" fmla="*/ 56 w 196"/>
                <a:gd name="T53" fmla="*/ 50 h 167"/>
                <a:gd name="T54" fmla="*/ 54 w 196"/>
                <a:gd name="T55" fmla="*/ 50 h 167"/>
                <a:gd name="T56" fmla="*/ 56 w 196"/>
                <a:gd name="T57" fmla="*/ 51 h 167"/>
                <a:gd name="T58" fmla="*/ 47 w 196"/>
                <a:gd name="T59" fmla="*/ 76 h 167"/>
                <a:gd name="T60" fmla="*/ 32 w 196"/>
                <a:gd name="T61" fmla="*/ 99 h 167"/>
                <a:gd name="T62" fmla="*/ 55 w 196"/>
                <a:gd name="T63" fmla="*/ 122 h 167"/>
                <a:gd name="T64" fmla="*/ 61 w 196"/>
                <a:gd name="T65" fmla="*/ 123 h 167"/>
                <a:gd name="T66" fmla="*/ 86 w 196"/>
                <a:gd name="T67" fmla="*/ 115 h 167"/>
                <a:gd name="T68" fmla="*/ 104 w 196"/>
                <a:gd name="T69" fmla="*/ 122 h 167"/>
                <a:gd name="T70" fmla="*/ 111 w 196"/>
                <a:gd name="T71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6" h="167">
                  <a:moveTo>
                    <a:pt x="125" y="0"/>
                  </a:moveTo>
                  <a:cubicBezTo>
                    <a:pt x="144" y="12"/>
                    <a:pt x="164" y="24"/>
                    <a:pt x="183" y="36"/>
                  </a:cubicBezTo>
                  <a:cubicBezTo>
                    <a:pt x="194" y="42"/>
                    <a:pt x="196" y="47"/>
                    <a:pt x="192" y="58"/>
                  </a:cubicBezTo>
                  <a:cubicBezTo>
                    <a:pt x="192" y="59"/>
                    <a:pt x="192" y="59"/>
                    <a:pt x="191" y="60"/>
                  </a:cubicBezTo>
                  <a:cubicBezTo>
                    <a:pt x="183" y="79"/>
                    <a:pt x="180" y="100"/>
                    <a:pt x="181" y="121"/>
                  </a:cubicBezTo>
                  <a:cubicBezTo>
                    <a:pt x="182" y="133"/>
                    <a:pt x="180" y="136"/>
                    <a:pt x="169" y="140"/>
                  </a:cubicBezTo>
                  <a:cubicBezTo>
                    <a:pt x="150" y="148"/>
                    <a:pt x="132" y="155"/>
                    <a:pt x="113" y="162"/>
                  </a:cubicBezTo>
                  <a:cubicBezTo>
                    <a:pt x="102" y="167"/>
                    <a:pt x="97" y="165"/>
                    <a:pt x="91" y="154"/>
                  </a:cubicBezTo>
                  <a:cubicBezTo>
                    <a:pt x="89" y="150"/>
                    <a:pt x="87" y="146"/>
                    <a:pt x="85" y="142"/>
                  </a:cubicBezTo>
                  <a:cubicBezTo>
                    <a:pt x="77" y="145"/>
                    <a:pt x="68" y="148"/>
                    <a:pt x="60" y="150"/>
                  </a:cubicBezTo>
                  <a:cubicBezTo>
                    <a:pt x="53" y="153"/>
                    <a:pt x="48" y="152"/>
                    <a:pt x="42" y="146"/>
                  </a:cubicBezTo>
                  <a:cubicBezTo>
                    <a:pt x="31" y="135"/>
                    <a:pt x="19" y="123"/>
                    <a:pt x="8" y="111"/>
                  </a:cubicBezTo>
                  <a:cubicBezTo>
                    <a:pt x="1" y="105"/>
                    <a:pt x="0" y="100"/>
                    <a:pt x="6" y="91"/>
                  </a:cubicBezTo>
                  <a:cubicBezTo>
                    <a:pt x="8" y="87"/>
                    <a:pt x="11" y="82"/>
                    <a:pt x="14" y="78"/>
                  </a:cubicBezTo>
                  <a:cubicBezTo>
                    <a:pt x="24" y="67"/>
                    <a:pt x="30" y="55"/>
                    <a:pt x="28" y="39"/>
                  </a:cubicBezTo>
                  <a:cubicBezTo>
                    <a:pt x="27" y="29"/>
                    <a:pt x="33" y="23"/>
                    <a:pt x="43" y="24"/>
                  </a:cubicBezTo>
                  <a:cubicBezTo>
                    <a:pt x="66" y="27"/>
                    <a:pt x="86" y="20"/>
                    <a:pt x="103" y="5"/>
                  </a:cubicBezTo>
                  <a:cubicBezTo>
                    <a:pt x="105" y="3"/>
                    <a:pt x="107" y="2"/>
                    <a:pt x="110" y="0"/>
                  </a:cubicBezTo>
                  <a:cubicBezTo>
                    <a:pt x="115" y="0"/>
                    <a:pt x="120" y="0"/>
                    <a:pt x="125" y="0"/>
                  </a:cubicBezTo>
                  <a:close/>
                  <a:moveTo>
                    <a:pt x="111" y="135"/>
                  </a:moveTo>
                  <a:cubicBezTo>
                    <a:pt x="125" y="130"/>
                    <a:pt x="138" y="124"/>
                    <a:pt x="152" y="119"/>
                  </a:cubicBezTo>
                  <a:cubicBezTo>
                    <a:pt x="153" y="118"/>
                    <a:pt x="155" y="114"/>
                    <a:pt x="155" y="112"/>
                  </a:cubicBezTo>
                  <a:cubicBezTo>
                    <a:pt x="154" y="94"/>
                    <a:pt x="157" y="77"/>
                    <a:pt x="164" y="61"/>
                  </a:cubicBezTo>
                  <a:cubicBezTo>
                    <a:pt x="166" y="56"/>
                    <a:pt x="164" y="54"/>
                    <a:pt x="160" y="52"/>
                  </a:cubicBezTo>
                  <a:cubicBezTo>
                    <a:pt x="149" y="45"/>
                    <a:pt x="137" y="39"/>
                    <a:pt x="125" y="31"/>
                  </a:cubicBezTo>
                  <a:cubicBezTo>
                    <a:pt x="120" y="27"/>
                    <a:pt x="115" y="27"/>
                    <a:pt x="110" y="31"/>
                  </a:cubicBezTo>
                  <a:cubicBezTo>
                    <a:pt x="95" y="44"/>
                    <a:pt x="78" y="54"/>
                    <a:pt x="56" y="50"/>
                  </a:cubicBezTo>
                  <a:cubicBezTo>
                    <a:pt x="56" y="50"/>
                    <a:pt x="55" y="50"/>
                    <a:pt x="54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3" y="59"/>
                    <a:pt x="51" y="68"/>
                    <a:pt x="47" y="76"/>
                  </a:cubicBezTo>
                  <a:cubicBezTo>
                    <a:pt x="43" y="84"/>
                    <a:pt x="37" y="91"/>
                    <a:pt x="32" y="99"/>
                  </a:cubicBezTo>
                  <a:cubicBezTo>
                    <a:pt x="40" y="107"/>
                    <a:pt x="47" y="115"/>
                    <a:pt x="55" y="122"/>
                  </a:cubicBezTo>
                  <a:cubicBezTo>
                    <a:pt x="56" y="123"/>
                    <a:pt x="59" y="123"/>
                    <a:pt x="61" y="123"/>
                  </a:cubicBezTo>
                  <a:cubicBezTo>
                    <a:pt x="70" y="120"/>
                    <a:pt x="78" y="117"/>
                    <a:pt x="86" y="115"/>
                  </a:cubicBezTo>
                  <a:cubicBezTo>
                    <a:pt x="95" y="112"/>
                    <a:pt x="100" y="114"/>
                    <a:pt x="104" y="122"/>
                  </a:cubicBezTo>
                  <a:cubicBezTo>
                    <a:pt x="106" y="126"/>
                    <a:pt x="108" y="130"/>
                    <a:pt x="111" y="135"/>
                  </a:cubicBezTo>
                  <a:close/>
                </a:path>
              </a:pathLst>
            </a:custGeom>
            <a:solidFill>
              <a:srgbClr val="1482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6314833" y="1479552"/>
              <a:ext cx="2462213" cy="1887537"/>
            </a:xfrm>
            <a:custGeom>
              <a:avLst/>
              <a:gdLst>
                <a:gd name="T0" fmla="*/ 728 w 742"/>
                <a:gd name="T1" fmla="*/ 147 h 569"/>
                <a:gd name="T2" fmla="*/ 741 w 742"/>
                <a:gd name="T3" fmla="*/ 208 h 569"/>
                <a:gd name="T4" fmla="*/ 716 w 742"/>
                <a:gd name="T5" fmla="*/ 224 h 569"/>
                <a:gd name="T6" fmla="*/ 716 w 742"/>
                <a:gd name="T7" fmla="*/ 550 h 569"/>
                <a:gd name="T8" fmla="*/ 45 w 742"/>
                <a:gd name="T9" fmla="*/ 569 h 569"/>
                <a:gd name="T10" fmla="*/ 26 w 742"/>
                <a:gd name="T11" fmla="*/ 234 h 569"/>
                <a:gd name="T12" fmla="*/ 15 w 742"/>
                <a:gd name="T13" fmla="*/ 224 h 569"/>
                <a:gd name="T14" fmla="*/ 0 w 742"/>
                <a:gd name="T15" fmla="*/ 164 h 569"/>
                <a:gd name="T16" fmla="*/ 26 w 742"/>
                <a:gd name="T17" fmla="*/ 147 h 569"/>
                <a:gd name="T18" fmla="*/ 125 w 742"/>
                <a:gd name="T19" fmla="*/ 8 h 569"/>
                <a:gd name="T20" fmla="*/ 294 w 742"/>
                <a:gd name="T21" fmla="*/ 36 h 569"/>
                <a:gd name="T22" fmla="*/ 486 w 742"/>
                <a:gd name="T23" fmla="*/ 110 h 569"/>
                <a:gd name="T24" fmla="*/ 616 w 742"/>
                <a:gd name="T25" fmla="*/ 8 h 569"/>
                <a:gd name="T26" fmla="*/ 709 w 742"/>
                <a:gd name="T27" fmla="*/ 83 h 569"/>
                <a:gd name="T28" fmla="*/ 257 w 742"/>
                <a:gd name="T29" fmla="*/ 225 h 569"/>
                <a:gd name="T30" fmla="*/ 485 w 742"/>
                <a:gd name="T31" fmla="*/ 543 h 569"/>
                <a:gd name="T32" fmla="*/ 257 w 742"/>
                <a:gd name="T33" fmla="*/ 225 h 569"/>
                <a:gd name="T34" fmla="*/ 229 w 742"/>
                <a:gd name="T35" fmla="*/ 543 h 569"/>
                <a:gd name="T36" fmla="*/ 52 w 742"/>
                <a:gd name="T37" fmla="*/ 225 h 569"/>
                <a:gd name="T38" fmla="*/ 690 w 742"/>
                <a:gd name="T39" fmla="*/ 225 h 569"/>
                <a:gd name="T40" fmla="*/ 512 w 742"/>
                <a:gd name="T41" fmla="*/ 543 h 569"/>
                <a:gd name="T42" fmla="*/ 690 w 742"/>
                <a:gd name="T43" fmla="*/ 225 h 569"/>
                <a:gd name="T44" fmla="*/ 229 w 742"/>
                <a:gd name="T45" fmla="*/ 147 h 569"/>
                <a:gd name="T46" fmla="*/ 192 w 742"/>
                <a:gd name="T47" fmla="*/ 95 h 569"/>
                <a:gd name="T48" fmla="*/ 103 w 742"/>
                <a:gd name="T49" fmla="*/ 109 h 569"/>
                <a:gd name="T50" fmla="*/ 90 w 742"/>
                <a:gd name="T51" fmla="*/ 85 h 569"/>
                <a:gd name="T52" fmla="*/ 52 w 742"/>
                <a:gd name="T53" fmla="*/ 147 h 569"/>
                <a:gd name="T54" fmla="*/ 652 w 742"/>
                <a:gd name="T55" fmla="*/ 95 h 569"/>
                <a:gd name="T56" fmla="*/ 563 w 742"/>
                <a:gd name="T57" fmla="*/ 109 h 569"/>
                <a:gd name="T58" fmla="*/ 550 w 742"/>
                <a:gd name="T59" fmla="*/ 56 h 569"/>
                <a:gd name="T60" fmla="*/ 513 w 742"/>
                <a:gd name="T61" fmla="*/ 147 h 569"/>
                <a:gd name="T62" fmla="*/ 652 w 742"/>
                <a:gd name="T63" fmla="*/ 50 h 569"/>
                <a:gd name="T64" fmla="*/ 460 w 742"/>
                <a:gd name="T65" fmla="*/ 147 h 569"/>
                <a:gd name="T66" fmla="*/ 422 w 742"/>
                <a:gd name="T67" fmla="*/ 94 h 569"/>
                <a:gd name="T68" fmla="*/ 335 w 742"/>
                <a:gd name="T69" fmla="*/ 109 h 569"/>
                <a:gd name="T70" fmla="*/ 319 w 742"/>
                <a:gd name="T71" fmla="*/ 56 h 569"/>
                <a:gd name="T72" fmla="*/ 282 w 742"/>
                <a:gd name="T73" fmla="*/ 147 h 569"/>
                <a:gd name="T74" fmla="*/ 485 w 742"/>
                <a:gd name="T75" fmla="*/ 198 h 569"/>
                <a:gd name="T76" fmla="*/ 257 w 742"/>
                <a:gd name="T77" fmla="*/ 174 h 569"/>
                <a:gd name="T78" fmla="*/ 26 w 742"/>
                <a:gd name="T79" fmla="*/ 198 h 569"/>
                <a:gd name="T80" fmla="*/ 229 w 742"/>
                <a:gd name="T81" fmla="*/ 174 h 569"/>
                <a:gd name="T82" fmla="*/ 26 w 742"/>
                <a:gd name="T83" fmla="*/ 198 h 569"/>
                <a:gd name="T84" fmla="*/ 715 w 742"/>
                <a:gd name="T85" fmla="*/ 198 h 569"/>
                <a:gd name="T86" fmla="*/ 512 w 742"/>
                <a:gd name="T87" fmla="*/ 174 h 569"/>
                <a:gd name="T88" fmla="*/ 116 w 742"/>
                <a:gd name="T89" fmla="*/ 83 h 569"/>
                <a:gd name="T90" fmla="*/ 166 w 742"/>
                <a:gd name="T91" fmla="*/ 37 h 569"/>
                <a:gd name="T92" fmla="*/ 116 w 742"/>
                <a:gd name="T93" fmla="*/ 83 h 569"/>
                <a:gd name="T94" fmla="*/ 576 w 742"/>
                <a:gd name="T95" fmla="*/ 83 h 569"/>
                <a:gd name="T96" fmla="*/ 626 w 742"/>
                <a:gd name="T97" fmla="*/ 37 h 569"/>
                <a:gd name="T98" fmla="*/ 346 w 742"/>
                <a:gd name="T99" fmla="*/ 36 h 569"/>
                <a:gd name="T100" fmla="*/ 396 w 742"/>
                <a:gd name="T101" fmla="*/ 83 h 569"/>
                <a:gd name="T102" fmla="*/ 346 w 742"/>
                <a:gd name="T103" fmla="*/ 3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2" h="569">
                  <a:moveTo>
                    <a:pt x="716" y="147"/>
                  </a:moveTo>
                  <a:cubicBezTo>
                    <a:pt x="721" y="147"/>
                    <a:pt x="724" y="147"/>
                    <a:pt x="728" y="147"/>
                  </a:cubicBezTo>
                  <a:cubicBezTo>
                    <a:pt x="737" y="148"/>
                    <a:pt x="741" y="153"/>
                    <a:pt x="741" y="162"/>
                  </a:cubicBezTo>
                  <a:cubicBezTo>
                    <a:pt x="742" y="177"/>
                    <a:pt x="742" y="192"/>
                    <a:pt x="741" y="208"/>
                  </a:cubicBezTo>
                  <a:cubicBezTo>
                    <a:pt x="741" y="220"/>
                    <a:pt x="737" y="224"/>
                    <a:pt x="725" y="224"/>
                  </a:cubicBezTo>
                  <a:cubicBezTo>
                    <a:pt x="722" y="224"/>
                    <a:pt x="719" y="224"/>
                    <a:pt x="716" y="224"/>
                  </a:cubicBezTo>
                  <a:cubicBezTo>
                    <a:pt x="716" y="228"/>
                    <a:pt x="716" y="231"/>
                    <a:pt x="716" y="234"/>
                  </a:cubicBezTo>
                  <a:cubicBezTo>
                    <a:pt x="716" y="339"/>
                    <a:pt x="716" y="444"/>
                    <a:pt x="716" y="550"/>
                  </a:cubicBezTo>
                  <a:cubicBezTo>
                    <a:pt x="716" y="566"/>
                    <a:pt x="713" y="569"/>
                    <a:pt x="697" y="569"/>
                  </a:cubicBezTo>
                  <a:cubicBezTo>
                    <a:pt x="479" y="569"/>
                    <a:pt x="262" y="569"/>
                    <a:pt x="45" y="569"/>
                  </a:cubicBezTo>
                  <a:cubicBezTo>
                    <a:pt x="29" y="569"/>
                    <a:pt x="26" y="566"/>
                    <a:pt x="26" y="550"/>
                  </a:cubicBezTo>
                  <a:cubicBezTo>
                    <a:pt x="26" y="445"/>
                    <a:pt x="26" y="340"/>
                    <a:pt x="26" y="234"/>
                  </a:cubicBezTo>
                  <a:cubicBezTo>
                    <a:pt x="26" y="231"/>
                    <a:pt x="26" y="228"/>
                    <a:pt x="26" y="224"/>
                  </a:cubicBezTo>
                  <a:cubicBezTo>
                    <a:pt x="22" y="224"/>
                    <a:pt x="18" y="225"/>
                    <a:pt x="15" y="224"/>
                  </a:cubicBezTo>
                  <a:cubicBezTo>
                    <a:pt x="5" y="224"/>
                    <a:pt x="1" y="219"/>
                    <a:pt x="1" y="210"/>
                  </a:cubicBezTo>
                  <a:cubicBezTo>
                    <a:pt x="0" y="194"/>
                    <a:pt x="0" y="179"/>
                    <a:pt x="0" y="164"/>
                  </a:cubicBezTo>
                  <a:cubicBezTo>
                    <a:pt x="1" y="152"/>
                    <a:pt x="5" y="147"/>
                    <a:pt x="17" y="147"/>
                  </a:cubicBezTo>
                  <a:cubicBezTo>
                    <a:pt x="20" y="147"/>
                    <a:pt x="23" y="147"/>
                    <a:pt x="26" y="147"/>
                  </a:cubicBezTo>
                  <a:cubicBezTo>
                    <a:pt x="26" y="137"/>
                    <a:pt x="26" y="127"/>
                    <a:pt x="26" y="118"/>
                  </a:cubicBezTo>
                  <a:cubicBezTo>
                    <a:pt x="27" y="63"/>
                    <a:pt x="71" y="14"/>
                    <a:pt x="125" y="8"/>
                  </a:cubicBezTo>
                  <a:cubicBezTo>
                    <a:pt x="191" y="0"/>
                    <a:pt x="246" y="43"/>
                    <a:pt x="256" y="109"/>
                  </a:cubicBezTo>
                  <a:cubicBezTo>
                    <a:pt x="260" y="80"/>
                    <a:pt x="272" y="56"/>
                    <a:pt x="294" y="36"/>
                  </a:cubicBezTo>
                  <a:cubicBezTo>
                    <a:pt x="316" y="16"/>
                    <a:pt x="342" y="7"/>
                    <a:pt x="372" y="7"/>
                  </a:cubicBezTo>
                  <a:cubicBezTo>
                    <a:pt x="418" y="7"/>
                    <a:pt x="476" y="39"/>
                    <a:pt x="486" y="110"/>
                  </a:cubicBezTo>
                  <a:cubicBezTo>
                    <a:pt x="491" y="77"/>
                    <a:pt x="505" y="51"/>
                    <a:pt x="530" y="31"/>
                  </a:cubicBezTo>
                  <a:cubicBezTo>
                    <a:pt x="556" y="12"/>
                    <a:pt x="584" y="4"/>
                    <a:pt x="616" y="8"/>
                  </a:cubicBezTo>
                  <a:cubicBezTo>
                    <a:pt x="637" y="10"/>
                    <a:pt x="657" y="19"/>
                    <a:pt x="673" y="33"/>
                  </a:cubicBezTo>
                  <a:cubicBezTo>
                    <a:pt x="690" y="46"/>
                    <a:pt x="702" y="63"/>
                    <a:pt x="709" y="83"/>
                  </a:cubicBezTo>
                  <a:cubicBezTo>
                    <a:pt x="717" y="104"/>
                    <a:pt x="716" y="125"/>
                    <a:pt x="716" y="147"/>
                  </a:cubicBezTo>
                  <a:close/>
                  <a:moveTo>
                    <a:pt x="257" y="225"/>
                  </a:moveTo>
                  <a:cubicBezTo>
                    <a:pt x="257" y="331"/>
                    <a:pt x="257" y="437"/>
                    <a:pt x="257" y="543"/>
                  </a:cubicBezTo>
                  <a:cubicBezTo>
                    <a:pt x="333" y="543"/>
                    <a:pt x="409" y="543"/>
                    <a:pt x="485" y="543"/>
                  </a:cubicBezTo>
                  <a:cubicBezTo>
                    <a:pt x="485" y="437"/>
                    <a:pt x="485" y="331"/>
                    <a:pt x="485" y="225"/>
                  </a:cubicBezTo>
                  <a:cubicBezTo>
                    <a:pt x="409" y="225"/>
                    <a:pt x="333" y="225"/>
                    <a:pt x="257" y="225"/>
                  </a:cubicBezTo>
                  <a:close/>
                  <a:moveTo>
                    <a:pt x="52" y="543"/>
                  </a:moveTo>
                  <a:cubicBezTo>
                    <a:pt x="111" y="543"/>
                    <a:pt x="170" y="543"/>
                    <a:pt x="229" y="543"/>
                  </a:cubicBezTo>
                  <a:cubicBezTo>
                    <a:pt x="229" y="437"/>
                    <a:pt x="229" y="331"/>
                    <a:pt x="229" y="225"/>
                  </a:cubicBezTo>
                  <a:cubicBezTo>
                    <a:pt x="170" y="225"/>
                    <a:pt x="111" y="225"/>
                    <a:pt x="52" y="225"/>
                  </a:cubicBezTo>
                  <a:cubicBezTo>
                    <a:pt x="52" y="331"/>
                    <a:pt x="52" y="437"/>
                    <a:pt x="52" y="543"/>
                  </a:cubicBezTo>
                  <a:close/>
                  <a:moveTo>
                    <a:pt x="690" y="225"/>
                  </a:moveTo>
                  <a:cubicBezTo>
                    <a:pt x="630" y="225"/>
                    <a:pt x="571" y="225"/>
                    <a:pt x="512" y="225"/>
                  </a:cubicBezTo>
                  <a:cubicBezTo>
                    <a:pt x="512" y="331"/>
                    <a:pt x="512" y="437"/>
                    <a:pt x="512" y="543"/>
                  </a:cubicBezTo>
                  <a:cubicBezTo>
                    <a:pt x="572" y="543"/>
                    <a:pt x="631" y="543"/>
                    <a:pt x="690" y="543"/>
                  </a:cubicBezTo>
                  <a:cubicBezTo>
                    <a:pt x="690" y="437"/>
                    <a:pt x="690" y="331"/>
                    <a:pt x="690" y="225"/>
                  </a:cubicBezTo>
                  <a:close/>
                  <a:moveTo>
                    <a:pt x="52" y="147"/>
                  </a:moveTo>
                  <a:cubicBezTo>
                    <a:pt x="111" y="147"/>
                    <a:pt x="170" y="147"/>
                    <a:pt x="229" y="147"/>
                  </a:cubicBezTo>
                  <a:cubicBezTo>
                    <a:pt x="236" y="107"/>
                    <a:pt x="219" y="64"/>
                    <a:pt x="192" y="50"/>
                  </a:cubicBezTo>
                  <a:cubicBezTo>
                    <a:pt x="192" y="65"/>
                    <a:pt x="192" y="80"/>
                    <a:pt x="192" y="95"/>
                  </a:cubicBezTo>
                  <a:cubicBezTo>
                    <a:pt x="192" y="104"/>
                    <a:pt x="187" y="109"/>
                    <a:pt x="179" y="109"/>
                  </a:cubicBezTo>
                  <a:cubicBezTo>
                    <a:pt x="154" y="109"/>
                    <a:pt x="129" y="109"/>
                    <a:pt x="103" y="109"/>
                  </a:cubicBezTo>
                  <a:cubicBezTo>
                    <a:pt x="95" y="109"/>
                    <a:pt x="91" y="104"/>
                    <a:pt x="90" y="96"/>
                  </a:cubicBezTo>
                  <a:cubicBezTo>
                    <a:pt x="90" y="92"/>
                    <a:pt x="90" y="89"/>
                    <a:pt x="90" y="85"/>
                  </a:cubicBezTo>
                  <a:cubicBezTo>
                    <a:pt x="90" y="74"/>
                    <a:pt x="90" y="62"/>
                    <a:pt x="90" y="50"/>
                  </a:cubicBezTo>
                  <a:cubicBezTo>
                    <a:pt x="63" y="64"/>
                    <a:pt x="46" y="109"/>
                    <a:pt x="52" y="147"/>
                  </a:cubicBezTo>
                  <a:close/>
                  <a:moveTo>
                    <a:pt x="652" y="50"/>
                  </a:moveTo>
                  <a:cubicBezTo>
                    <a:pt x="652" y="66"/>
                    <a:pt x="652" y="81"/>
                    <a:pt x="652" y="95"/>
                  </a:cubicBezTo>
                  <a:cubicBezTo>
                    <a:pt x="652" y="104"/>
                    <a:pt x="647" y="109"/>
                    <a:pt x="639" y="109"/>
                  </a:cubicBezTo>
                  <a:cubicBezTo>
                    <a:pt x="614" y="109"/>
                    <a:pt x="588" y="109"/>
                    <a:pt x="563" y="109"/>
                  </a:cubicBezTo>
                  <a:cubicBezTo>
                    <a:pt x="555" y="109"/>
                    <a:pt x="550" y="104"/>
                    <a:pt x="550" y="95"/>
                  </a:cubicBezTo>
                  <a:cubicBezTo>
                    <a:pt x="550" y="82"/>
                    <a:pt x="550" y="69"/>
                    <a:pt x="550" y="56"/>
                  </a:cubicBezTo>
                  <a:cubicBezTo>
                    <a:pt x="550" y="54"/>
                    <a:pt x="549" y="52"/>
                    <a:pt x="549" y="50"/>
                  </a:cubicBezTo>
                  <a:cubicBezTo>
                    <a:pt x="516" y="74"/>
                    <a:pt x="508" y="107"/>
                    <a:pt x="513" y="147"/>
                  </a:cubicBezTo>
                  <a:cubicBezTo>
                    <a:pt x="572" y="147"/>
                    <a:pt x="631" y="147"/>
                    <a:pt x="689" y="147"/>
                  </a:cubicBezTo>
                  <a:cubicBezTo>
                    <a:pt x="695" y="107"/>
                    <a:pt x="679" y="63"/>
                    <a:pt x="652" y="50"/>
                  </a:cubicBezTo>
                  <a:close/>
                  <a:moveTo>
                    <a:pt x="282" y="147"/>
                  </a:moveTo>
                  <a:cubicBezTo>
                    <a:pt x="342" y="147"/>
                    <a:pt x="401" y="147"/>
                    <a:pt x="460" y="147"/>
                  </a:cubicBezTo>
                  <a:cubicBezTo>
                    <a:pt x="464" y="101"/>
                    <a:pt x="450" y="68"/>
                    <a:pt x="422" y="51"/>
                  </a:cubicBezTo>
                  <a:cubicBezTo>
                    <a:pt x="422" y="65"/>
                    <a:pt x="423" y="79"/>
                    <a:pt x="422" y="94"/>
                  </a:cubicBezTo>
                  <a:cubicBezTo>
                    <a:pt x="422" y="104"/>
                    <a:pt x="417" y="109"/>
                    <a:pt x="407" y="109"/>
                  </a:cubicBezTo>
                  <a:cubicBezTo>
                    <a:pt x="383" y="109"/>
                    <a:pt x="359" y="109"/>
                    <a:pt x="335" y="109"/>
                  </a:cubicBezTo>
                  <a:cubicBezTo>
                    <a:pt x="325" y="109"/>
                    <a:pt x="320" y="104"/>
                    <a:pt x="320" y="94"/>
                  </a:cubicBezTo>
                  <a:cubicBezTo>
                    <a:pt x="319" y="81"/>
                    <a:pt x="320" y="69"/>
                    <a:pt x="319" y="56"/>
                  </a:cubicBezTo>
                  <a:cubicBezTo>
                    <a:pt x="319" y="54"/>
                    <a:pt x="319" y="52"/>
                    <a:pt x="319" y="50"/>
                  </a:cubicBezTo>
                  <a:cubicBezTo>
                    <a:pt x="286" y="75"/>
                    <a:pt x="279" y="108"/>
                    <a:pt x="282" y="147"/>
                  </a:cubicBezTo>
                  <a:close/>
                  <a:moveTo>
                    <a:pt x="257" y="198"/>
                  </a:moveTo>
                  <a:cubicBezTo>
                    <a:pt x="333" y="198"/>
                    <a:pt x="409" y="198"/>
                    <a:pt x="485" y="198"/>
                  </a:cubicBezTo>
                  <a:cubicBezTo>
                    <a:pt x="485" y="189"/>
                    <a:pt x="485" y="182"/>
                    <a:pt x="485" y="174"/>
                  </a:cubicBezTo>
                  <a:cubicBezTo>
                    <a:pt x="409" y="174"/>
                    <a:pt x="333" y="174"/>
                    <a:pt x="257" y="174"/>
                  </a:cubicBezTo>
                  <a:cubicBezTo>
                    <a:pt x="257" y="182"/>
                    <a:pt x="257" y="189"/>
                    <a:pt x="257" y="198"/>
                  </a:cubicBezTo>
                  <a:close/>
                  <a:moveTo>
                    <a:pt x="26" y="198"/>
                  </a:moveTo>
                  <a:cubicBezTo>
                    <a:pt x="94" y="198"/>
                    <a:pt x="162" y="198"/>
                    <a:pt x="229" y="198"/>
                  </a:cubicBezTo>
                  <a:cubicBezTo>
                    <a:pt x="229" y="189"/>
                    <a:pt x="229" y="182"/>
                    <a:pt x="229" y="174"/>
                  </a:cubicBezTo>
                  <a:cubicBezTo>
                    <a:pt x="161" y="174"/>
                    <a:pt x="94" y="174"/>
                    <a:pt x="26" y="174"/>
                  </a:cubicBezTo>
                  <a:cubicBezTo>
                    <a:pt x="26" y="182"/>
                    <a:pt x="26" y="189"/>
                    <a:pt x="26" y="198"/>
                  </a:cubicBezTo>
                  <a:close/>
                  <a:moveTo>
                    <a:pt x="512" y="198"/>
                  </a:moveTo>
                  <a:cubicBezTo>
                    <a:pt x="580" y="198"/>
                    <a:pt x="648" y="198"/>
                    <a:pt x="715" y="198"/>
                  </a:cubicBezTo>
                  <a:cubicBezTo>
                    <a:pt x="715" y="189"/>
                    <a:pt x="715" y="182"/>
                    <a:pt x="715" y="174"/>
                  </a:cubicBezTo>
                  <a:cubicBezTo>
                    <a:pt x="647" y="174"/>
                    <a:pt x="580" y="174"/>
                    <a:pt x="512" y="174"/>
                  </a:cubicBezTo>
                  <a:cubicBezTo>
                    <a:pt x="512" y="182"/>
                    <a:pt x="512" y="189"/>
                    <a:pt x="512" y="198"/>
                  </a:cubicBezTo>
                  <a:close/>
                  <a:moveTo>
                    <a:pt x="116" y="83"/>
                  </a:moveTo>
                  <a:cubicBezTo>
                    <a:pt x="133" y="83"/>
                    <a:pt x="150" y="83"/>
                    <a:pt x="166" y="83"/>
                  </a:cubicBezTo>
                  <a:cubicBezTo>
                    <a:pt x="166" y="67"/>
                    <a:pt x="166" y="52"/>
                    <a:pt x="166" y="37"/>
                  </a:cubicBezTo>
                  <a:cubicBezTo>
                    <a:pt x="149" y="32"/>
                    <a:pt x="133" y="32"/>
                    <a:pt x="116" y="37"/>
                  </a:cubicBezTo>
                  <a:cubicBezTo>
                    <a:pt x="116" y="52"/>
                    <a:pt x="116" y="67"/>
                    <a:pt x="116" y="83"/>
                  </a:cubicBezTo>
                  <a:close/>
                  <a:moveTo>
                    <a:pt x="576" y="37"/>
                  </a:moveTo>
                  <a:cubicBezTo>
                    <a:pt x="576" y="52"/>
                    <a:pt x="576" y="68"/>
                    <a:pt x="576" y="83"/>
                  </a:cubicBezTo>
                  <a:cubicBezTo>
                    <a:pt x="593" y="83"/>
                    <a:pt x="609" y="83"/>
                    <a:pt x="626" y="83"/>
                  </a:cubicBezTo>
                  <a:cubicBezTo>
                    <a:pt x="626" y="67"/>
                    <a:pt x="626" y="52"/>
                    <a:pt x="626" y="37"/>
                  </a:cubicBezTo>
                  <a:cubicBezTo>
                    <a:pt x="609" y="32"/>
                    <a:pt x="593" y="32"/>
                    <a:pt x="576" y="37"/>
                  </a:cubicBezTo>
                  <a:close/>
                  <a:moveTo>
                    <a:pt x="346" y="36"/>
                  </a:moveTo>
                  <a:cubicBezTo>
                    <a:pt x="346" y="52"/>
                    <a:pt x="346" y="68"/>
                    <a:pt x="346" y="83"/>
                  </a:cubicBezTo>
                  <a:cubicBezTo>
                    <a:pt x="363" y="83"/>
                    <a:pt x="379" y="83"/>
                    <a:pt x="396" y="83"/>
                  </a:cubicBezTo>
                  <a:cubicBezTo>
                    <a:pt x="396" y="67"/>
                    <a:pt x="396" y="52"/>
                    <a:pt x="396" y="37"/>
                  </a:cubicBezTo>
                  <a:cubicBezTo>
                    <a:pt x="379" y="32"/>
                    <a:pt x="363" y="32"/>
                    <a:pt x="346" y="36"/>
                  </a:cubicBezTo>
                  <a:close/>
                </a:path>
              </a:pathLst>
            </a:custGeom>
            <a:solidFill>
              <a:srgbClr val="1482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45" name="Freeform 7"/>
            <p:cNvSpPr>
              <a:spLocks noEditPoints="1"/>
            </p:cNvSpPr>
            <p:nvPr/>
          </p:nvSpPr>
          <p:spPr bwMode="auto">
            <a:xfrm>
              <a:off x="7243521" y="2381252"/>
              <a:ext cx="604838" cy="477837"/>
            </a:xfrm>
            <a:custGeom>
              <a:avLst/>
              <a:gdLst>
                <a:gd name="T0" fmla="*/ 91 w 182"/>
                <a:gd name="T1" fmla="*/ 144 h 144"/>
                <a:gd name="T2" fmla="*/ 19 w 182"/>
                <a:gd name="T3" fmla="*/ 144 h 144"/>
                <a:gd name="T4" fmla="*/ 3 w 182"/>
                <a:gd name="T5" fmla="*/ 137 h 144"/>
                <a:gd name="T6" fmla="*/ 6 w 182"/>
                <a:gd name="T7" fmla="*/ 120 h 144"/>
                <a:gd name="T8" fmla="*/ 78 w 182"/>
                <a:gd name="T9" fmla="*/ 12 h 144"/>
                <a:gd name="T10" fmla="*/ 104 w 182"/>
                <a:gd name="T11" fmla="*/ 13 h 144"/>
                <a:gd name="T12" fmla="*/ 176 w 182"/>
                <a:gd name="T13" fmla="*/ 121 h 144"/>
                <a:gd name="T14" fmla="*/ 179 w 182"/>
                <a:gd name="T15" fmla="*/ 137 h 144"/>
                <a:gd name="T16" fmla="*/ 164 w 182"/>
                <a:gd name="T17" fmla="*/ 144 h 144"/>
                <a:gd name="T18" fmla="*/ 91 w 182"/>
                <a:gd name="T19" fmla="*/ 144 h 144"/>
                <a:gd name="T20" fmla="*/ 39 w 182"/>
                <a:gd name="T21" fmla="*/ 117 h 144"/>
                <a:gd name="T22" fmla="*/ 143 w 182"/>
                <a:gd name="T23" fmla="*/ 117 h 144"/>
                <a:gd name="T24" fmla="*/ 91 w 182"/>
                <a:gd name="T25" fmla="*/ 39 h 144"/>
                <a:gd name="T26" fmla="*/ 39 w 182"/>
                <a:gd name="T27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144">
                  <a:moveTo>
                    <a:pt x="91" y="144"/>
                  </a:moveTo>
                  <a:cubicBezTo>
                    <a:pt x="67" y="144"/>
                    <a:pt x="43" y="144"/>
                    <a:pt x="19" y="144"/>
                  </a:cubicBezTo>
                  <a:cubicBezTo>
                    <a:pt x="12" y="144"/>
                    <a:pt x="6" y="143"/>
                    <a:pt x="3" y="137"/>
                  </a:cubicBezTo>
                  <a:cubicBezTo>
                    <a:pt x="0" y="130"/>
                    <a:pt x="3" y="125"/>
                    <a:pt x="6" y="120"/>
                  </a:cubicBezTo>
                  <a:cubicBezTo>
                    <a:pt x="30" y="84"/>
                    <a:pt x="54" y="48"/>
                    <a:pt x="78" y="12"/>
                  </a:cubicBezTo>
                  <a:cubicBezTo>
                    <a:pt x="86" y="0"/>
                    <a:pt x="96" y="0"/>
                    <a:pt x="104" y="13"/>
                  </a:cubicBezTo>
                  <a:cubicBezTo>
                    <a:pt x="128" y="49"/>
                    <a:pt x="152" y="85"/>
                    <a:pt x="176" y="121"/>
                  </a:cubicBezTo>
                  <a:cubicBezTo>
                    <a:pt x="180" y="126"/>
                    <a:pt x="182" y="131"/>
                    <a:pt x="179" y="137"/>
                  </a:cubicBezTo>
                  <a:cubicBezTo>
                    <a:pt x="176" y="143"/>
                    <a:pt x="170" y="144"/>
                    <a:pt x="164" y="144"/>
                  </a:cubicBezTo>
                  <a:cubicBezTo>
                    <a:pt x="139" y="144"/>
                    <a:pt x="115" y="144"/>
                    <a:pt x="91" y="144"/>
                  </a:cubicBezTo>
                  <a:close/>
                  <a:moveTo>
                    <a:pt x="39" y="117"/>
                  </a:moveTo>
                  <a:cubicBezTo>
                    <a:pt x="74" y="117"/>
                    <a:pt x="108" y="117"/>
                    <a:pt x="143" y="117"/>
                  </a:cubicBezTo>
                  <a:cubicBezTo>
                    <a:pt x="125" y="91"/>
                    <a:pt x="108" y="65"/>
                    <a:pt x="91" y="39"/>
                  </a:cubicBezTo>
                  <a:cubicBezTo>
                    <a:pt x="74" y="65"/>
                    <a:pt x="57" y="91"/>
                    <a:pt x="39" y="117"/>
                  </a:cubicBezTo>
                  <a:close/>
                </a:path>
              </a:pathLst>
            </a:custGeom>
            <a:solidFill>
              <a:srgbClr val="1482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46" name="Freeform 8"/>
            <p:cNvSpPr>
              <a:spLocks/>
            </p:cNvSpPr>
            <p:nvPr/>
          </p:nvSpPr>
          <p:spPr bwMode="auto">
            <a:xfrm>
              <a:off x="6570421" y="2451102"/>
              <a:ext cx="425450" cy="371475"/>
            </a:xfrm>
            <a:custGeom>
              <a:avLst/>
              <a:gdLst>
                <a:gd name="T0" fmla="*/ 128 w 128"/>
                <a:gd name="T1" fmla="*/ 72 h 112"/>
                <a:gd name="T2" fmla="*/ 105 w 128"/>
                <a:gd name="T3" fmla="*/ 72 h 112"/>
                <a:gd name="T4" fmla="*/ 102 w 128"/>
                <a:gd name="T5" fmla="*/ 69 h 112"/>
                <a:gd name="T6" fmla="*/ 88 w 128"/>
                <a:gd name="T7" fmla="*/ 59 h 112"/>
                <a:gd name="T8" fmla="*/ 78 w 128"/>
                <a:gd name="T9" fmla="*/ 70 h 112"/>
                <a:gd name="T10" fmla="*/ 88 w 128"/>
                <a:gd name="T11" fmla="*/ 84 h 112"/>
                <a:gd name="T12" fmla="*/ 89 w 128"/>
                <a:gd name="T13" fmla="*/ 85 h 112"/>
                <a:gd name="T14" fmla="*/ 89 w 128"/>
                <a:gd name="T15" fmla="*/ 111 h 112"/>
                <a:gd name="T16" fmla="*/ 64 w 128"/>
                <a:gd name="T17" fmla="*/ 102 h 112"/>
                <a:gd name="T18" fmla="*/ 39 w 128"/>
                <a:gd name="T19" fmla="*/ 112 h 112"/>
                <a:gd name="T20" fmla="*/ 39 w 128"/>
                <a:gd name="T21" fmla="*/ 85 h 112"/>
                <a:gd name="T22" fmla="*/ 44 w 128"/>
                <a:gd name="T23" fmla="*/ 82 h 112"/>
                <a:gd name="T24" fmla="*/ 51 w 128"/>
                <a:gd name="T25" fmla="*/ 69 h 112"/>
                <a:gd name="T26" fmla="*/ 40 w 128"/>
                <a:gd name="T27" fmla="*/ 60 h 112"/>
                <a:gd name="T28" fmla="*/ 28 w 128"/>
                <a:gd name="T29" fmla="*/ 66 h 112"/>
                <a:gd name="T30" fmla="*/ 18 w 128"/>
                <a:gd name="T31" fmla="*/ 72 h 112"/>
                <a:gd name="T32" fmla="*/ 0 w 128"/>
                <a:gd name="T33" fmla="*/ 72 h 112"/>
                <a:gd name="T34" fmla="*/ 21 w 128"/>
                <a:gd name="T35" fmla="*/ 38 h 112"/>
                <a:gd name="T36" fmla="*/ 26 w 128"/>
                <a:gd name="T37" fmla="*/ 29 h 112"/>
                <a:gd name="T38" fmla="*/ 37 w 128"/>
                <a:gd name="T39" fmla="*/ 0 h 112"/>
                <a:gd name="T40" fmla="*/ 54 w 128"/>
                <a:gd name="T41" fmla="*/ 20 h 112"/>
                <a:gd name="T42" fmla="*/ 57 w 128"/>
                <a:gd name="T43" fmla="*/ 38 h 112"/>
                <a:gd name="T44" fmla="*/ 72 w 128"/>
                <a:gd name="T45" fmla="*/ 37 h 112"/>
                <a:gd name="T46" fmla="*/ 74 w 128"/>
                <a:gd name="T47" fmla="*/ 19 h 112"/>
                <a:gd name="T48" fmla="*/ 91 w 128"/>
                <a:gd name="T49" fmla="*/ 1 h 112"/>
                <a:gd name="T50" fmla="*/ 102 w 128"/>
                <a:gd name="T51" fmla="*/ 29 h 112"/>
                <a:gd name="T52" fmla="*/ 107 w 128"/>
                <a:gd name="T53" fmla="*/ 38 h 112"/>
                <a:gd name="T54" fmla="*/ 128 w 128"/>
                <a:gd name="T55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112">
                  <a:moveTo>
                    <a:pt x="128" y="72"/>
                  </a:moveTo>
                  <a:cubicBezTo>
                    <a:pt x="120" y="72"/>
                    <a:pt x="113" y="72"/>
                    <a:pt x="105" y="72"/>
                  </a:cubicBezTo>
                  <a:cubicBezTo>
                    <a:pt x="104" y="72"/>
                    <a:pt x="102" y="70"/>
                    <a:pt x="102" y="69"/>
                  </a:cubicBezTo>
                  <a:cubicBezTo>
                    <a:pt x="99" y="62"/>
                    <a:pt x="95" y="58"/>
                    <a:pt x="88" y="59"/>
                  </a:cubicBezTo>
                  <a:cubicBezTo>
                    <a:pt x="82" y="60"/>
                    <a:pt x="78" y="64"/>
                    <a:pt x="78" y="70"/>
                  </a:cubicBezTo>
                  <a:cubicBezTo>
                    <a:pt x="77" y="77"/>
                    <a:pt x="80" y="82"/>
                    <a:pt x="88" y="84"/>
                  </a:cubicBezTo>
                  <a:cubicBezTo>
                    <a:pt x="88" y="84"/>
                    <a:pt x="88" y="84"/>
                    <a:pt x="89" y="85"/>
                  </a:cubicBezTo>
                  <a:cubicBezTo>
                    <a:pt x="89" y="93"/>
                    <a:pt x="89" y="101"/>
                    <a:pt x="89" y="111"/>
                  </a:cubicBezTo>
                  <a:cubicBezTo>
                    <a:pt x="80" y="108"/>
                    <a:pt x="72" y="105"/>
                    <a:pt x="64" y="102"/>
                  </a:cubicBezTo>
                  <a:cubicBezTo>
                    <a:pt x="57" y="105"/>
                    <a:pt x="48" y="108"/>
                    <a:pt x="39" y="112"/>
                  </a:cubicBezTo>
                  <a:cubicBezTo>
                    <a:pt x="39" y="101"/>
                    <a:pt x="39" y="93"/>
                    <a:pt x="39" y="85"/>
                  </a:cubicBezTo>
                  <a:cubicBezTo>
                    <a:pt x="41" y="84"/>
                    <a:pt x="43" y="83"/>
                    <a:pt x="44" y="82"/>
                  </a:cubicBezTo>
                  <a:cubicBezTo>
                    <a:pt x="49" y="79"/>
                    <a:pt x="52" y="75"/>
                    <a:pt x="51" y="69"/>
                  </a:cubicBezTo>
                  <a:cubicBezTo>
                    <a:pt x="49" y="63"/>
                    <a:pt x="45" y="59"/>
                    <a:pt x="40" y="60"/>
                  </a:cubicBezTo>
                  <a:cubicBezTo>
                    <a:pt x="35" y="60"/>
                    <a:pt x="29" y="63"/>
                    <a:pt x="28" y="66"/>
                  </a:cubicBezTo>
                  <a:cubicBezTo>
                    <a:pt x="25" y="72"/>
                    <a:pt x="23" y="72"/>
                    <a:pt x="18" y="72"/>
                  </a:cubicBezTo>
                  <a:cubicBezTo>
                    <a:pt x="12" y="72"/>
                    <a:pt x="6" y="72"/>
                    <a:pt x="0" y="72"/>
                  </a:cubicBezTo>
                  <a:cubicBezTo>
                    <a:pt x="1" y="56"/>
                    <a:pt x="8" y="45"/>
                    <a:pt x="21" y="38"/>
                  </a:cubicBezTo>
                  <a:cubicBezTo>
                    <a:pt x="25" y="36"/>
                    <a:pt x="26" y="34"/>
                    <a:pt x="26" y="29"/>
                  </a:cubicBezTo>
                  <a:cubicBezTo>
                    <a:pt x="25" y="18"/>
                    <a:pt x="29" y="9"/>
                    <a:pt x="37" y="0"/>
                  </a:cubicBezTo>
                  <a:cubicBezTo>
                    <a:pt x="42" y="7"/>
                    <a:pt x="48" y="13"/>
                    <a:pt x="54" y="20"/>
                  </a:cubicBezTo>
                  <a:cubicBezTo>
                    <a:pt x="51" y="29"/>
                    <a:pt x="51" y="34"/>
                    <a:pt x="57" y="38"/>
                  </a:cubicBezTo>
                  <a:cubicBezTo>
                    <a:pt x="62" y="41"/>
                    <a:pt x="67" y="41"/>
                    <a:pt x="72" y="37"/>
                  </a:cubicBezTo>
                  <a:cubicBezTo>
                    <a:pt x="78" y="31"/>
                    <a:pt x="77" y="25"/>
                    <a:pt x="74" y="19"/>
                  </a:cubicBezTo>
                  <a:cubicBezTo>
                    <a:pt x="80" y="13"/>
                    <a:pt x="85" y="7"/>
                    <a:pt x="91" y="1"/>
                  </a:cubicBezTo>
                  <a:cubicBezTo>
                    <a:pt x="99" y="9"/>
                    <a:pt x="103" y="18"/>
                    <a:pt x="102" y="29"/>
                  </a:cubicBezTo>
                  <a:cubicBezTo>
                    <a:pt x="101" y="33"/>
                    <a:pt x="102" y="35"/>
                    <a:pt x="107" y="38"/>
                  </a:cubicBezTo>
                  <a:cubicBezTo>
                    <a:pt x="120" y="44"/>
                    <a:pt x="127" y="56"/>
                    <a:pt x="128" y="72"/>
                  </a:cubicBezTo>
                  <a:close/>
                </a:path>
              </a:pathLst>
            </a:custGeom>
            <a:solidFill>
              <a:srgbClr val="1482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47" name="Freeform 9"/>
            <p:cNvSpPr>
              <a:spLocks noEditPoints="1"/>
            </p:cNvSpPr>
            <p:nvPr/>
          </p:nvSpPr>
          <p:spPr bwMode="auto">
            <a:xfrm>
              <a:off x="8094421" y="2265364"/>
              <a:ext cx="427038" cy="849312"/>
            </a:xfrm>
            <a:custGeom>
              <a:avLst/>
              <a:gdLst>
                <a:gd name="T0" fmla="*/ 1 w 129"/>
                <a:gd name="T1" fmla="*/ 179 h 256"/>
                <a:gd name="T2" fmla="*/ 1 w 129"/>
                <a:gd name="T3" fmla="*/ 120 h 256"/>
                <a:gd name="T4" fmla="*/ 4 w 129"/>
                <a:gd name="T5" fmla="*/ 105 h 256"/>
                <a:gd name="T6" fmla="*/ 5 w 129"/>
                <a:gd name="T7" fmla="*/ 103 h 256"/>
                <a:gd name="T8" fmla="*/ 26 w 129"/>
                <a:gd name="T9" fmla="*/ 17 h 256"/>
                <a:gd name="T10" fmla="*/ 43 w 129"/>
                <a:gd name="T11" fmla="*/ 0 h 256"/>
                <a:gd name="T12" fmla="*/ 87 w 129"/>
                <a:gd name="T13" fmla="*/ 0 h 256"/>
                <a:gd name="T14" fmla="*/ 104 w 129"/>
                <a:gd name="T15" fmla="*/ 16 h 256"/>
                <a:gd name="T16" fmla="*/ 104 w 129"/>
                <a:gd name="T17" fmla="*/ 17 h 256"/>
                <a:gd name="T18" fmla="*/ 123 w 129"/>
                <a:gd name="T19" fmla="*/ 102 h 256"/>
                <a:gd name="T20" fmla="*/ 129 w 129"/>
                <a:gd name="T21" fmla="*/ 124 h 256"/>
                <a:gd name="T22" fmla="*/ 129 w 129"/>
                <a:gd name="T23" fmla="*/ 237 h 256"/>
                <a:gd name="T24" fmla="*/ 111 w 129"/>
                <a:gd name="T25" fmla="*/ 256 h 256"/>
                <a:gd name="T26" fmla="*/ 19 w 129"/>
                <a:gd name="T27" fmla="*/ 256 h 256"/>
                <a:gd name="T28" fmla="*/ 1 w 129"/>
                <a:gd name="T29" fmla="*/ 238 h 256"/>
                <a:gd name="T30" fmla="*/ 1 w 129"/>
                <a:gd name="T31" fmla="*/ 179 h 256"/>
                <a:gd name="T32" fmla="*/ 27 w 129"/>
                <a:gd name="T33" fmla="*/ 230 h 256"/>
                <a:gd name="T34" fmla="*/ 96 w 129"/>
                <a:gd name="T35" fmla="*/ 230 h 256"/>
                <a:gd name="T36" fmla="*/ 103 w 129"/>
                <a:gd name="T37" fmla="*/ 223 h 256"/>
                <a:gd name="T38" fmla="*/ 103 w 129"/>
                <a:gd name="T39" fmla="*/ 134 h 256"/>
                <a:gd name="T40" fmla="*/ 102 w 129"/>
                <a:gd name="T41" fmla="*/ 129 h 256"/>
                <a:gd name="T42" fmla="*/ 27 w 129"/>
                <a:gd name="T43" fmla="*/ 129 h 256"/>
                <a:gd name="T44" fmla="*/ 27 w 129"/>
                <a:gd name="T45" fmla="*/ 230 h 256"/>
                <a:gd name="T46" fmla="*/ 94 w 129"/>
                <a:gd name="T47" fmla="*/ 101 h 256"/>
                <a:gd name="T48" fmla="*/ 63 w 129"/>
                <a:gd name="T49" fmla="*/ 77 h 256"/>
                <a:gd name="T50" fmla="*/ 51 w 129"/>
                <a:gd name="T51" fmla="*/ 77 h 256"/>
                <a:gd name="T52" fmla="*/ 46 w 129"/>
                <a:gd name="T53" fmla="*/ 79 h 256"/>
                <a:gd name="T54" fmla="*/ 35 w 129"/>
                <a:gd name="T55" fmla="*/ 101 h 256"/>
                <a:gd name="T56" fmla="*/ 94 w 129"/>
                <a:gd name="T57" fmla="*/ 101 h 256"/>
                <a:gd name="T58" fmla="*/ 53 w 129"/>
                <a:gd name="T59" fmla="*/ 26 h 256"/>
                <a:gd name="T60" fmla="*/ 53 w 129"/>
                <a:gd name="T61" fmla="*/ 50 h 256"/>
                <a:gd name="T62" fmla="*/ 77 w 129"/>
                <a:gd name="T63" fmla="*/ 50 h 256"/>
                <a:gd name="T64" fmla="*/ 77 w 129"/>
                <a:gd name="T65" fmla="*/ 26 h 256"/>
                <a:gd name="T66" fmla="*/ 53 w 129"/>
                <a:gd name="T67" fmla="*/ 2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256">
                  <a:moveTo>
                    <a:pt x="1" y="179"/>
                  </a:moveTo>
                  <a:cubicBezTo>
                    <a:pt x="1" y="159"/>
                    <a:pt x="0" y="140"/>
                    <a:pt x="1" y="120"/>
                  </a:cubicBezTo>
                  <a:cubicBezTo>
                    <a:pt x="1" y="115"/>
                    <a:pt x="3" y="110"/>
                    <a:pt x="4" y="105"/>
                  </a:cubicBezTo>
                  <a:cubicBezTo>
                    <a:pt x="4" y="104"/>
                    <a:pt x="5" y="103"/>
                    <a:pt x="5" y="103"/>
                  </a:cubicBezTo>
                  <a:cubicBezTo>
                    <a:pt x="22" y="76"/>
                    <a:pt x="30" y="48"/>
                    <a:pt x="26" y="17"/>
                  </a:cubicBezTo>
                  <a:cubicBezTo>
                    <a:pt x="25" y="5"/>
                    <a:pt x="31" y="0"/>
                    <a:pt x="43" y="0"/>
                  </a:cubicBezTo>
                  <a:cubicBezTo>
                    <a:pt x="58" y="0"/>
                    <a:pt x="73" y="0"/>
                    <a:pt x="87" y="0"/>
                  </a:cubicBezTo>
                  <a:cubicBezTo>
                    <a:pt x="98" y="0"/>
                    <a:pt x="103" y="5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0" y="48"/>
                    <a:pt x="108" y="75"/>
                    <a:pt x="123" y="102"/>
                  </a:cubicBezTo>
                  <a:cubicBezTo>
                    <a:pt x="127" y="108"/>
                    <a:pt x="129" y="116"/>
                    <a:pt x="129" y="124"/>
                  </a:cubicBezTo>
                  <a:cubicBezTo>
                    <a:pt x="129" y="161"/>
                    <a:pt x="129" y="199"/>
                    <a:pt x="129" y="237"/>
                  </a:cubicBezTo>
                  <a:cubicBezTo>
                    <a:pt x="129" y="251"/>
                    <a:pt x="125" y="256"/>
                    <a:pt x="111" y="256"/>
                  </a:cubicBezTo>
                  <a:cubicBezTo>
                    <a:pt x="80" y="256"/>
                    <a:pt x="49" y="256"/>
                    <a:pt x="19" y="256"/>
                  </a:cubicBezTo>
                  <a:cubicBezTo>
                    <a:pt x="5" y="256"/>
                    <a:pt x="1" y="251"/>
                    <a:pt x="1" y="238"/>
                  </a:cubicBezTo>
                  <a:cubicBezTo>
                    <a:pt x="1" y="218"/>
                    <a:pt x="1" y="198"/>
                    <a:pt x="1" y="179"/>
                  </a:cubicBezTo>
                  <a:close/>
                  <a:moveTo>
                    <a:pt x="27" y="230"/>
                  </a:moveTo>
                  <a:cubicBezTo>
                    <a:pt x="51" y="230"/>
                    <a:pt x="73" y="230"/>
                    <a:pt x="96" y="230"/>
                  </a:cubicBezTo>
                  <a:cubicBezTo>
                    <a:pt x="102" y="230"/>
                    <a:pt x="103" y="228"/>
                    <a:pt x="103" y="223"/>
                  </a:cubicBezTo>
                  <a:cubicBezTo>
                    <a:pt x="103" y="193"/>
                    <a:pt x="103" y="164"/>
                    <a:pt x="103" y="134"/>
                  </a:cubicBezTo>
                  <a:cubicBezTo>
                    <a:pt x="103" y="132"/>
                    <a:pt x="103" y="131"/>
                    <a:pt x="102" y="129"/>
                  </a:cubicBezTo>
                  <a:cubicBezTo>
                    <a:pt x="77" y="129"/>
                    <a:pt x="52" y="129"/>
                    <a:pt x="27" y="129"/>
                  </a:cubicBezTo>
                  <a:cubicBezTo>
                    <a:pt x="27" y="162"/>
                    <a:pt x="27" y="195"/>
                    <a:pt x="27" y="230"/>
                  </a:cubicBezTo>
                  <a:close/>
                  <a:moveTo>
                    <a:pt x="94" y="101"/>
                  </a:moveTo>
                  <a:cubicBezTo>
                    <a:pt x="87" y="79"/>
                    <a:pt x="84" y="77"/>
                    <a:pt x="63" y="77"/>
                  </a:cubicBezTo>
                  <a:cubicBezTo>
                    <a:pt x="59" y="77"/>
                    <a:pt x="55" y="77"/>
                    <a:pt x="51" y="77"/>
                  </a:cubicBezTo>
                  <a:cubicBezTo>
                    <a:pt x="50" y="77"/>
                    <a:pt x="47" y="78"/>
                    <a:pt x="46" y="79"/>
                  </a:cubicBezTo>
                  <a:cubicBezTo>
                    <a:pt x="42" y="86"/>
                    <a:pt x="39" y="93"/>
                    <a:pt x="35" y="101"/>
                  </a:cubicBezTo>
                  <a:cubicBezTo>
                    <a:pt x="55" y="101"/>
                    <a:pt x="75" y="101"/>
                    <a:pt x="94" y="101"/>
                  </a:cubicBezTo>
                  <a:close/>
                  <a:moveTo>
                    <a:pt x="53" y="26"/>
                  </a:moveTo>
                  <a:cubicBezTo>
                    <a:pt x="53" y="34"/>
                    <a:pt x="53" y="42"/>
                    <a:pt x="53" y="50"/>
                  </a:cubicBezTo>
                  <a:cubicBezTo>
                    <a:pt x="61" y="50"/>
                    <a:pt x="69" y="50"/>
                    <a:pt x="77" y="50"/>
                  </a:cubicBezTo>
                  <a:cubicBezTo>
                    <a:pt x="77" y="42"/>
                    <a:pt x="77" y="34"/>
                    <a:pt x="77" y="26"/>
                  </a:cubicBezTo>
                  <a:cubicBezTo>
                    <a:pt x="69" y="26"/>
                    <a:pt x="61" y="26"/>
                    <a:pt x="53" y="26"/>
                  </a:cubicBezTo>
                  <a:close/>
                </a:path>
              </a:pathLst>
            </a:custGeom>
            <a:solidFill>
              <a:srgbClr val="1482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3" name="Google Shape;1973;p56"/>
          <p:cNvGrpSpPr/>
          <p:nvPr/>
        </p:nvGrpSpPr>
        <p:grpSpPr>
          <a:xfrm>
            <a:off x="950171" y="1600141"/>
            <a:ext cx="3887488" cy="2225551"/>
            <a:chOff x="668050" y="1175525"/>
            <a:chExt cx="5120506" cy="2847794"/>
          </a:xfrm>
        </p:grpSpPr>
        <p:sp>
          <p:nvSpPr>
            <p:cNvPr id="1974" name="Google Shape;1974;p56"/>
            <p:cNvSpPr/>
            <p:nvPr/>
          </p:nvSpPr>
          <p:spPr>
            <a:xfrm>
              <a:off x="1181655" y="1175525"/>
              <a:ext cx="4090339" cy="2752668"/>
            </a:xfrm>
            <a:custGeom>
              <a:avLst/>
              <a:gdLst/>
              <a:ahLst/>
              <a:cxnLst/>
              <a:rect l="l" t="t" r="r" b="b"/>
              <a:pathLst>
                <a:path w="185167" h="124288" extrusionOk="0">
                  <a:moveTo>
                    <a:pt x="177148" y="7632"/>
                  </a:moveTo>
                  <a:lnTo>
                    <a:pt x="177148" y="113034"/>
                  </a:lnTo>
                  <a:lnTo>
                    <a:pt x="8019" y="113034"/>
                  </a:lnTo>
                  <a:lnTo>
                    <a:pt x="8019" y="7632"/>
                  </a:lnTo>
                  <a:close/>
                  <a:moveTo>
                    <a:pt x="9461" y="0"/>
                  </a:moveTo>
                  <a:cubicBezTo>
                    <a:pt x="4256" y="0"/>
                    <a:pt x="1" y="4220"/>
                    <a:pt x="1" y="9460"/>
                  </a:cubicBezTo>
                  <a:lnTo>
                    <a:pt x="1" y="114827"/>
                  </a:lnTo>
                  <a:cubicBezTo>
                    <a:pt x="1" y="120032"/>
                    <a:pt x="4256" y="124288"/>
                    <a:pt x="9461" y="124288"/>
                  </a:cubicBezTo>
                  <a:lnTo>
                    <a:pt x="175706" y="124288"/>
                  </a:lnTo>
                  <a:cubicBezTo>
                    <a:pt x="180911" y="124288"/>
                    <a:pt x="185167" y="120032"/>
                    <a:pt x="185167" y="114827"/>
                  </a:cubicBezTo>
                  <a:lnTo>
                    <a:pt x="185167" y="9460"/>
                  </a:lnTo>
                  <a:cubicBezTo>
                    <a:pt x="185167" y="4220"/>
                    <a:pt x="180946" y="0"/>
                    <a:pt x="17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6"/>
            <p:cNvSpPr/>
            <p:nvPr/>
          </p:nvSpPr>
          <p:spPr>
            <a:xfrm>
              <a:off x="1358048" y="1344538"/>
              <a:ext cx="3736855" cy="2332065"/>
            </a:xfrm>
            <a:custGeom>
              <a:avLst/>
              <a:gdLst/>
              <a:ahLst/>
              <a:cxnLst/>
              <a:rect l="l" t="t" r="r" b="b"/>
              <a:pathLst>
                <a:path w="169165" h="105297" extrusionOk="0">
                  <a:moveTo>
                    <a:pt x="0" y="1"/>
                  </a:moveTo>
                  <a:lnTo>
                    <a:pt x="0" y="105297"/>
                  </a:lnTo>
                  <a:lnTo>
                    <a:pt x="169164" y="105297"/>
                  </a:lnTo>
                  <a:lnTo>
                    <a:pt x="1691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6"/>
            <p:cNvSpPr/>
            <p:nvPr/>
          </p:nvSpPr>
          <p:spPr>
            <a:xfrm>
              <a:off x="668050" y="3817653"/>
              <a:ext cx="5120506" cy="196315"/>
            </a:xfrm>
            <a:custGeom>
              <a:avLst/>
              <a:gdLst/>
              <a:ahLst/>
              <a:cxnLst/>
              <a:rect l="l" t="t" r="r" b="b"/>
              <a:pathLst>
                <a:path w="231802" h="8864" extrusionOk="0">
                  <a:moveTo>
                    <a:pt x="230922" y="1"/>
                  </a:moveTo>
                  <a:lnTo>
                    <a:pt x="880" y="1"/>
                  </a:lnTo>
                  <a:cubicBezTo>
                    <a:pt x="388" y="1"/>
                    <a:pt x="1" y="387"/>
                    <a:pt x="1" y="880"/>
                  </a:cubicBezTo>
                  <a:lnTo>
                    <a:pt x="1" y="5346"/>
                  </a:lnTo>
                  <a:cubicBezTo>
                    <a:pt x="774" y="8863"/>
                    <a:pt x="9145" y="7738"/>
                    <a:pt x="14350" y="8230"/>
                  </a:cubicBezTo>
                  <a:lnTo>
                    <a:pt x="217452" y="8230"/>
                  </a:lnTo>
                  <a:cubicBezTo>
                    <a:pt x="222657" y="7738"/>
                    <a:pt x="231027" y="8863"/>
                    <a:pt x="231801" y="5346"/>
                  </a:cubicBezTo>
                  <a:lnTo>
                    <a:pt x="231801" y="880"/>
                  </a:lnTo>
                  <a:cubicBezTo>
                    <a:pt x="231801" y="387"/>
                    <a:pt x="231414" y="1"/>
                    <a:pt x="230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6"/>
            <p:cNvSpPr/>
            <p:nvPr/>
          </p:nvSpPr>
          <p:spPr>
            <a:xfrm>
              <a:off x="668050" y="3928262"/>
              <a:ext cx="5120506" cy="95057"/>
            </a:xfrm>
            <a:custGeom>
              <a:avLst/>
              <a:gdLst/>
              <a:ahLst/>
              <a:cxnLst/>
              <a:rect l="l" t="t" r="r" b="b"/>
              <a:pathLst>
                <a:path w="231802" h="4292" extrusionOk="0">
                  <a:moveTo>
                    <a:pt x="14350" y="4291"/>
                  </a:moveTo>
                  <a:lnTo>
                    <a:pt x="217452" y="4291"/>
                  </a:lnTo>
                  <a:cubicBezTo>
                    <a:pt x="222657" y="3799"/>
                    <a:pt x="231027" y="3869"/>
                    <a:pt x="231801" y="352"/>
                  </a:cubicBezTo>
                  <a:lnTo>
                    <a:pt x="231801" y="1"/>
                  </a:lnTo>
                  <a:lnTo>
                    <a:pt x="1" y="1"/>
                  </a:lnTo>
                  <a:lnTo>
                    <a:pt x="1" y="352"/>
                  </a:lnTo>
                  <a:cubicBezTo>
                    <a:pt x="739" y="3869"/>
                    <a:pt x="9145" y="3799"/>
                    <a:pt x="14350" y="42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6"/>
            <p:cNvSpPr/>
            <p:nvPr/>
          </p:nvSpPr>
          <p:spPr>
            <a:xfrm>
              <a:off x="2650202" y="3817653"/>
              <a:ext cx="1176226" cy="56100"/>
            </a:xfrm>
            <a:custGeom>
              <a:avLst/>
              <a:gdLst/>
              <a:ahLst/>
              <a:cxnLst/>
              <a:rect l="l" t="t" r="r" b="b"/>
              <a:pathLst>
                <a:path w="53247" h="2533" extrusionOk="0">
                  <a:moveTo>
                    <a:pt x="53071" y="1"/>
                  </a:moveTo>
                  <a:lnTo>
                    <a:pt x="176" y="1"/>
                  </a:lnTo>
                  <a:cubicBezTo>
                    <a:pt x="71" y="1"/>
                    <a:pt x="0" y="71"/>
                    <a:pt x="0" y="212"/>
                  </a:cubicBezTo>
                  <a:lnTo>
                    <a:pt x="0" y="1232"/>
                  </a:lnTo>
                  <a:cubicBezTo>
                    <a:pt x="176" y="2040"/>
                    <a:pt x="2075" y="2427"/>
                    <a:pt x="3271" y="2533"/>
                  </a:cubicBezTo>
                  <a:lnTo>
                    <a:pt x="49976" y="2533"/>
                  </a:lnTo>
                  <a:cubicBezTo>
                    <a:pt x="51172" y="2427"/>
                    <a:pt x="53071" y="2040"/>
                    <a:pt x="53247" y="1232"/>
                  </a:cubicBezTo>
                  <a:lnTo>
                    <a:pt x="53247" y="212"/>
                  </a:lnTo>
                  <a:cubicBezTo>
                    <a:pt x="53247" y="71"/>
                    <a:pt x="53176" y="1"/>
                    <a:pt x="53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9" name="Google Shape;1979;p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1980" name="Google Shape;1980;p56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1982" name="Google Shape;1982;p56"/>
          <p:cNvSpPr/>
          <p:nvPr/>
        </p:nvSpPr>
        <p:spPr>
          <a:xfrm>
            <a:off x="1333540" y="1600150"/>
            <a:ext cx="2282744" cy="1957830"/>
          </a:xfrm>
          <a:custGeom>
            <a:avLst/>
            <a:gdLst/>
            <a:ahLst/>
            <a:cxnLst/>
            <a:rect l="l" t="t" r="r" b="b"/>
            <a:pathLst>
              <a:path w="136141" h="113104" extrusionOk="0">
                <a:moveTo>
                  <a:pt x="71" y="9707"/>
                </a:moveTo>
                <a:lnTo>
                  <a:pt x="1" y="113104"/>
                </a:lnTo>
                <a:lnTo>
                  <a:pt x="45686" y="112928"/>
                </a:lnTo>
                <a:lnTo>
                  <a:pt x="136141" y="0"/>
                </a:lnTo>
                <a:lnTo>
                  <a:pt x="9778" y="35"/>
                </a:lnTo>
                <a:cubicBezTo>
                  <a:pt x="4432" y="35"/>
                  <a:pt x="71" y="4361"/>
                  <a:pt x="71" y="9707"/>
                </a:cubicBezTo>
                <a:close/>
              </a:path>
            </a:pathLst>
          </a:custGeom>
          <a:solidFill>
            <a:srgbClr val="FFFFFF">
              <a:alpha val="25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4017" y="1732171"/>
            <a:ext cx="2837020" cy="1822563"/>
          </a:xfrm>
          <a:prstGeom prst="rect">
            <a:avLst/>
          </a:prstGeom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7" name="Google Shape;1987;p57"/>
          <p:cNvGrpSpPr/>
          <p:nvPr/>
        </p:nvGrpSpPr>
        <p:grpSpPr>
          <a:xfrm>
            <a:off x="5367395" y="1184585"/>
            <a:ext cx="1768122" cy="3327903"/>
            <a:chOff x="5443595" y="1184585"/>
            <a:chExt cx="1768122" cy="3327903"/>
          </a:xfrm>
        </p:grpSpPr>
        <p:sp>
          <p:nvSpPr>
            <p:cNvPr id="1988" name="Google Shape;1988;p57"/>
            <p:cNvSpPr/>
            <p:nvPr/>
          </p:nvSpPr>
          <p:spPr>
            <a:xfrm>
              <a:off x="5443595" y="1184585"/>
              <a:ext cx="1768122" cy="3327903"/>
            </a:xfrm>
            <a:custGeom>
              <a:avLst/>
              <a:gdLst/>
              <a:ahLst/>
              <a:cxnLst/>
              <a:rect l="l" t="t" r="r" b="b"/>
              <a:pathLst>
                <a:path w="49555" h="93199" extrusionOk="0">
                  <a:moveTo>
                    <a:pt x="7914" y="0"/>
                  </a:moveTo>
                  <a:cubicBezTo>
                    <a:pt x="3553" y="0"/>
                    <a:pt x="1" y="3517"/>
                    <a:pt x="1" y="7913"/>
                  </a:cubicBezTo>
                  <a:lnTo>
                    <a:pt x="1" y="85285"/>
                  </a:lnTo>
                  <a:cubicBezTo>
                    <a:pt x="1" y="89681"/>
                    <a:pt x="3553" y="93198"/>
                    <a:pt x="7914" y="93198"/>
                  </a:cubicBezTo>
                  <a:lnTo>
                    <a:pt x="41641" y="93198"/>
                  </a:lnTo>
                  <a:cubicBezTo>
                    <a:pt x="46037" y="93198"/>
                    <a:pt x="49554" y="89681"/>
                    <a:pt x="49554" y="85285"/>
                  </a:cubicBezTo>
                  <a:lnTo>
                    <a:pt x="49554" y="7913"/>
                  </a:lnTo>
                  <a:cubicBezTo>
                    <a:pt x="49554" y="3517"/>
                    <a:pt x="46037" y="0"/>
                    <a:pt x="41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7"/>
            <p:cNvSpPr/>
            <p:nvPr/>
          </p:nvSpPr>
          <p:spPr>
            <a:xfrm>
              <a:off x="6167663" y="1408119"/>
              <a:ext cx="330040" cy="36"/>
            </a:xfrm>
            <a:custGeom>
              <a:avLst/>
              <a:gdLst/>
              <a:ahLst/>
              <a:cxnLst/>
              <a:rect l="l" t="t" r="r" b="b"/>
              <a:pathLst>
                <a:path w="9250" h="1" fill="none" extrusionOk="0">
                  <a:moveTo>
                    <a:pt x="0" y="0"/>
                  </a:moveTo>
                  <a:lnTo>
                    <a:pt x="9250" y="0"/>
                  </a:lnTo>
                </a:path>
              </a:pathLst>
            </a:custGeom>
            <a:solidFill>
              <a:schemeClr val="dk2"/>
            </a:solidFill>
            <a:ln w="20225" cap="rnd" cmpd="sng">
              <a:solidFill>
                <a:srgbClr val="FFFFFF"/>
              </a:solidFill>
              <a:prstDash val="solid"/>
              <a:miter lim="351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7"/>
            <p:cNvSpPr/>
            <p:nvPr/>
          </p:nvSpPr>
          <p:spPr>
            <a:xfrm>
              <a:off x="6565467" y="1395407"/>
              <a:ext cx="32647" cy="28138"/>
            </a:xfrm>
            <a:custGeom>
              <a:avLst/>
              <a:gdLst/>
              <a:ahLst/>
              <a:cxnLst/>
              <a:rect l="l" t="t" r="r" b="b"/>
              <a:pathLst>
                <a:path w="915" h="788" extrusionOk="0">
                  <a:moveTo>
                    <a:pt x="581" y="0"/>
                  </a:moveTo>
                  <a:cubicBezTo>
                    <a:pt x="564" y="0"/>
                    <a:pt x="546" y="2"/>
                    <a:pt x="528" y="5"/>
                  </a:cubicBezTo>
                  <a:cubicBezTo>
                    <a:pt x="176" y="5"/>
                    <a:pt x="0" y="427"/>
                    <a:pt x="246" y="673"/>
                  </a:cubicBezTo>
                  <a:cubicBezTo>
                    <a:pt x="326" y="752"/>
                    <a:pt x="423" y="788"/>
                    <a:pt x="519" y="788"/>
                  </a:cubicBezTo>
                  <a:cubicBezTo>
                    <a:pt x="720" y="788"/>
                    <a:pt x="914" y="630"/>
                    <a:pt x="914" y="391"/>
                  </a:cubicBezTo>
                  <a:cubicBezTo>
                    <a:pt x="914" y="166"/>
                    <a:pt x="768" y="0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7"/>
            <p:cNvSpPr/>
            <p:nvPr/>
          </p:nvSpPr>
          <p:spPr>
            <a:xfrm>
              <a:off x="6215333" y="4206119"/>
              <a:ext cx="212118" cy="212245"/>
            </a:xfrm>
            <a:custGeom>
              <a:avLst/>
              <a:gdLst/>
              <a:ahLst/>
              <a:cxnLst/>
              <a:rect l="l" t="t" r="r" b="b"/>
              <a:pathLst>
                <a:path w="5945" h="5944" fill="none" extrusionOk="0">
                  <a:moveTo>
                    <a:pt x="5944" y="2954"/>
                  </a:moveTo>
                  <a:cubicBezTo>
                    <a:pt x="5944" y="4607"/>
                    <a:pt x="4608" y="5944"/>
                    <a:pt x="2990" y="5944"/>
                  </a:cubicBezTo>
                  <a:cubicBezTo>
                    <a:pt x="1337" y="5944"/>
                    <a:pt x="1" y="4607"/>
                    <a:pt x="1" y="2954"/>
                  </a:cubicBezTo>
                  <a:cubicBezTo>
                    <a:pt x="1" y="1336"/>
                    <a:pt x="1337" y="0"/>
                    <a:pt x="2990" y="0"/>
                  </a:cubicBezTo>
                  <a:cubicBezTo>
                    <a:pt x="4608" y="0"/>
                    <a:pt x="5944" y="1336"/>
                    <a:pt x="5944" y="2954"/>
                  </a:cubicBezTo>
                  <a:close/>
                </a:path>
              </a:pathLst>
            </a:custGeom>
            <a:solidFill>
              <a:schemeClr val="dk2"/>
            </a:solidFill>
            <a:ln w="7025" cap="rnd" cmpd="sng">
              <a:solidFill>
                <a:srgbClr val="FFFFFF"/>
              </a:solidFill>
              <a:prstDash val="solid"/>
              <a:miter lim="351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7"/>
            <p:cNvSpPr/>
            <p:nvPr/>
          </p:nvSpPr>
          <p:spPr>
            <a:xfrm>
              <a:off x="5502575" y="1563843"/>
              <a:ext cx="1650164" cy="2558085"/>
            </a:xfrm>
            <a:custGeom>
              <a:avLst/>
              <a:gdLst/>
              <a:ahLst/>
              <a:cxnLst/>
              <a:rect l="l" t="t" r="r" b="b"/>
              <a:pathLst>
                <a:path w="46249" h="71640" extrusionOk="0">
                  <a:moveTo>
                    <a:pt x="634" y="0"/>
                  </a:moveTo>
                  <a:cubicBezTo>
                    <a:pt x="282" y="0"/>
                    <a:pt x="1" y="246"/>
                    <a:pt x="1" y="598"/>
                  </a:cubicBezTo>
                  <a:lnTo>
                    <a:pt x="1" y="71042"/>
                  </a:lnTo>
                  <a:cubicBezTo>
                    <a:pt x="1" y="71358"/>
                    <a:pt x="282" y="71640"/>
                    <a:pt x="634" y="71640"/>
                  </a:cubicBezTo>
                  <a:lnTo>
                    <a:pt x="45650" y="71640"/>
                  </a:lnTo>
                  <a:cubicBezTo>
                    <a:pt x="45967" y="71640"/>
                    <a:pt x="46248" y="71358"/>
                    <a:pt x="46248" y="71042"/>
                  </a:cubicBezTo>
                  <a:lnTo>
                    <a:pt x="46248" y="598"/>
                  </a:lnTo>
                  <a:cubicBezTo>
                    <a:pt x="46248" y="246"/>
                    <a:pt x="45967" y="0"/>
                    <a:pt x="456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3" name="Google Shape;1993;p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1994" name="Google Shape;1994;p57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pic>
        <p:nvPicPr>
          <p:cNvPr id="1995" name="Google Shape;1995;p57"/>
          <p:cNvPicPr preferRelativeResize="0"/>
          <p:nvPr/>
        </p:nvPicPr>
        <p:blipFill rotWithShape="1">
          <a:blip r:embed="rId3">
            <a:alphaModFix/>
          </a:blip>
          <a:srcRect l="31745" r="31748"/>
          <a:stretch/>
        </p:blipFill>
        <p:spPr>
          <a:xfrm>
            <a:off x="5418750" y="1554475"/>
            <a:ext cx="1665449" cy="256620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grpSp>
        <p:nvGrpSpPr>
          <p:cNvPr id="1997" name="Google Shape;1997;p57"/>
          <p:cNvGrpSpPr/>
          <p:nvPr/>
        </p:nvGrpSpPr>
        <p:grpSpPr>
          <a:xfrm>
            <a:off x="845971" y="996717"/>
            <a:ext cx="535093" cy="434765"/>
            <a:chOff x="3841846" y="433450"/>
            <a:chExt cx="462124" cy="363000"/>
          </a:xfrm>
        </p:grpSpPr>
        <p:sp>
          <p:nvSpPr>
            <p:cNvPr id="1998" name="Google Shape;1998;p57"/>
            <p:cNvSpPr/>
            <p:nvPr/>
          </p:nvSpPr>
          <p:spPr>
            <a:xfrm>
              <a:off x="4142261" y="577850"/>
              <a:ext cx="155646" cy="123025"/>
            </a:xfrm>
            <a:custGeom>
              <a:avLst/>
              <a:gdLst/>
              <a:ahLst/>
              <a:cxnLst/>
              <a:rect l="l" t="t" r="r" b="b"/>
              <a:pathLst>
                <a:path w="24415" h="4921" extrusionOk="0">
                  <a:moveTo>
                    <a:pt x="4333" y="0"/>
                  </a:moveTo>
                  <a:lnTo>
                    <a:pt x="1" y="3200"/>
                  </a:lnTo>
                  <a:lnTo>
                    <a:pt x="4783" y="2619"/>
                  </a:lnTo>
                  <a:lnTo>
                    <a:pt x="11093" y="4921"/>
                  </a:lnTo>
                  <a:lnTo>
                    <a:pt x="24414" y="4921"/>
                  </a:lnTo>
                  <a:lnTo>
                    <a:pt x="14774" y="1399"/>
                  </a:lnTo>
                  <a:lnTo>
                    <a:pt x="19607" y="813"/>
                  </a:lnTo>
                  <a:lnTo>
                    <a:pt x="43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7"/>
            <p:cNvSpPr/>
            <p:nvPr/>
          </p:nvSpPr>
          <p:spPr>
            <a:xfrm>
              <a:off x="4166843" y="577850"/>
              <a:ext cx="131064" cy="123025"/>
            </a:xfrm>
            <a:custGeom>
              <a:avLst/>
              <a:gdLst/>
              <a:ahLst/>
              <a:cxnLst/>
              <a:rect l="l" t="t" r="r" b="b"/>
              <a:pathLst>
                <a:path w="20559" h="4921" extrusionOk="0">
                  <a:moveTo>
                    <a:pt x="477" y="0"/>
                  </a:moveTo>
                  <a:lnTo>
                    <a:pt x="1" y="354"/>
                  </a:lnTo>
                  <a:lnTo>
                    <a:pt x="8640" y="813"/>
                  </a:lnTo>
                  <a:lnTo>
                    <a:pt x="3782" y="1399"/>
                  </a:lnTo>
                  <a:lnTo>
                    <a:pt x="13422" y="4921"/>
                  </a:lnTo>
                  <a:lnTo>
                    <a:pt x="20558" y="4921"/>
                  </a:lnTo>
                  <a:lnTo>
                    <a:pt x="10918" y="1399"/>
                  </a:lnTo>
                  <a:lnTo>
                    <a:pt x="15751" y="81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7"/>
            <p:cNvSpPr/>
            <p:nvPr/>
          </p:nvSpPr>
          <p:spPr>
            <a:xfrm>
              <a:off x="3890532" y="671550"/>
              <a:ext cx="191397" cy="119225"/>
            </a:xfrm>
            <a:custGeom>
              <a:avLst/>
              <a:gdLst/>
              <a:ahLst/>
              <a:cxnLst/>
              <a:rect l="l" t="t" r="r" b="b"/>
              <a:pathLst>
                <a:path w="30023" h="4769" extrusionOk="0">
                  <a:moveTo>
                    <a:pt x="19056" y="1"/>
                  </a:moveTo>
                  <a:lnTo>
                    <a:pt x="19056" y="1173"/>
                  </a:lnTo>
                  <a:lnTo>
                    <a:pt x="6636" y="1173"/>
                  </a:lnTo>
                  <a:lnTo>
                    <a:pt x="1" y="3601"/>
                  </a:lnTo>
                  <a:lnTo>
                    <a:pt x="19056" y="3601"/>
                  </a:lnTo>
                  <a:lnTo>
                    <a:pt x="19056" y="4768"/>
                  </a:lnTo>
                  <a:lnTo>
                    <a:pt x="30023" y="2382"/>
                  </a:lnTo>
                  <a:lnTo>
                    <a:pt x="190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7"/>
            <p:cNvSpPr/>
            <p:nvPr/>
          </p:nvSpPr>
          <p:spPr>
            <a:xfrm>
              <a:off x="4000832" y="671550"/>
              <a:ext cx="81096" cy="119225"/>
            </a:xfrm>
            <a:custGeom>
              <a:avLst/>
              <a:gdLst/>
              <a:ahLst/>
              <a:cxnLst/>
              <a:rect l="l" t="t" r="r" b="b"/>
              <a:pathLst>
                <a:path w="12721" h="4769" extrusionOk="0">
                  <a:moveTo>
                    <a:pt x="1754" y="1"/>
                  </a:moveTo>
                  <a:lnTo>
                    <a:pt x="1754" y="1173"/>
                  </a:lnTo>
                  <a:lnTo>
                    <a:pt x="26" y="1173"/>
                  </a:lnTo>
                  <a:lnTo>
                    <a:pt x="5610" y="2382"/>
                  </a:lnTo>
                  <a:lnTo>
                    <a:pt x="1" y="3601"/>
                  </a:lnTo>
                  <a:lnTo>
                    <a:pt x="1754" y="3601"/>
                  </a:lnTo>
                  <a:lnTo>
                    <a:pt x="1754" y="4768"/>
                  </a:lnTo>
                  <a:lnTo>
                    <a:pt x="12721" y="2382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7"/>
            <p:cNvSpPr/>
            <p:nvPr/>
          </p:nvSpPr>
          <p:spPr>
            <a:xfrm>
              <a:off x="4030208" y="439400"/>
              <a:ext cx="149736" cy="123025"/>
            </a:xfrm>
            <a:custGeom>
              <a:avLst/>
              <a:gdLst/>
              <a:ahLst/>
              <a:cxnLst/>
              <a:rect l="l" t="t" r="r" b="b"/>
              <a:pathLst>
                <a:path w="23488" h="4921" extrusionOk="0">
                  <a:moveTo>
                    <a:pt x="0" y="0"/>
                  </a:moveTo>
                  <a:lnTo>
                    <a:pt x="13496" y="4921"/>
                  </a:lnTo>
                  <a:lnTo>
                    <a:pt x="23487" y="3706"/>
                  </a:lnTo>
                  <a:lnTo>
                    <a:pt x="133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7"/>
            <p:cNvSpPr/>
            <p:nvPr/>
          </p:nvSpPr>
          <p:spPr>
            <a:xfrm>
              <a:off x="4069797" y="439400"/>
              <a:ext cx="110147" cy="123025"/>
            </a:xfrm>
            <a:custGeom>
              <a:avLst/>
              <a:gdLst/>
              <a:ahLst/>
              <a:cxnLst/>
              <a:rect l="l" t="t" r="r" b="b"/>
              <a:pathLst>
                <a:path w="17278" h="4921" extrusionOk="0">
                  <a:moveTo>
                    <a:pt x="0" y="0"/>
                  </a:moveTo>
                  <a:lnTo>
                    <a:pt x="10141" y="3706"/>
                  </a:lnTo>
                  <a:lnTo>
                    <a:pt x="5509" y="4271"/>
                  </a:lnTo>
                  <a:lnTo>
                    <a:pt x="7286" y="4921"/>
                  </a:lnTo>
                  <a:lnTo>
                    <a:pt x="17277" y="3706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7"/>
            <p:cNvSpPr/>
            <p:nvPr/>
          </p:nvSpPr>
          <p:spPr>
            <a:xfrm>
              <a:off x="3938580" y="439125"/>
              <a:ext cx="134092" cy="153125"/>
            </a:xfrm>
            <a:custGeom>
              <a:avLst/>
              <a:gdLst/>
              <a:ahLst/>
              <a:cxnLst/>
              <a:rect l="l" t="t" r="r" b="b"/>
              <a:pathLst>
                <a:path w="21034" h="6125" extrusionOk="0">
                  <a:moveTo>
                    <a:pt x="14373" y="1"/>
                  </a:moveTo>
                  <a:lnTo>
                    <a:pt x="4783" y="3511"/>
                  </a:lnTo>
                  <a:lnTo>
                    <a:pt x="1" y="2925"/>
                  </a:lnTo>
                  <a:lnTo>
                    <a:pt x="1" y="2925"/>
                  </a:lnTo>
                  <a:lnTo>
                    <a:pt x="4307" y="6125"/>
                  </a:lnTo>
                  <a:lnTo>
                    <a:pt x="19606" y="5312"/>
                  </a:lnTo>
                  <a:lnTo>
                    <a:pt x="14774" y="4726"/>
                  </a:lnTo>
                  <a:lnTo>
                    <a:pt x="21034" y="2429"/>
                  </a:lnTo>
                  <a:lnTo>
                    <a:pt x="143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7"/>
            <p:cNvSpPr/>
            <p:nvPr/>
          </p:nvSpPr>
          <p:spPr>
            <a:xfrm>
              <a:off x="3963003" y="439125"/>
              <a:ext cx="109669" cy="153125"/>
            </a:xfrm>
            <a:custGeom>
              <a:avLst/>
              <a:gdLst/>
              <a:ahLst/>
              <a:cxnLst/>
              <a:rect l="l" t="t" r="r" b="b"/>
              <a:pathLst>
                <a:path w="17203" h="6125" extrusionOk="0">
                  <a:moveTo>
                    <a:pt x="10542" y="1"/>
                  </a:moveTo>
                  <a:lnTo>
                    <a:pt x="6987" y="1299"/>
                  </a:lnTo>
                  <a:lnTo>
                    <a:pt x="10092" y="2429"/>
                  </a:lnTo>
                  <a:lnTo>
                    <a:pt x="3807" y="4726"/>
                  </a:lnTo>
                  <a:lnTo>
                    <a:pt x="8639" y="5312"/>
                  </a:lnTo>
                  <a:lnTo>
                    <a:pt x="1" y="5771"/>
                  </a:lnTo>
                  <a:lnTo>
                    <a:pt x="476" y="6125"/>
                  </a:lnTo>
                  <a:lnTo>
                    <a:pt x="15775" y="5312"/>
                  </a:lnTo>
                  <a:lnTo>
                    <a:pt x="10918" y="4726"/>
                  </a:lnTo>
                  <a:lnTo>
                    <a:pt x="17203" y="2429"/>
                  </a:lnTo>
                  <a:lnTo>
                    <a:pt x="105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7"/>
            <p:cNvSpPr/>
            <p:nvPr/>
          </p:nvSpPr>
          <p:spPr>
            <a:xfrm>
              <a:off x="3847596" y="608075"/>
              <a:ext cx="128342" cy="153400"/>
            </a:xfrm>
            <a:custGeom>
              <a:avLst/>
              <a:gdLst/>
              <a:ahLst/>
              <a:cxnLst/>
              <a:rect l="l" t="t" r="r" b="b"/>
              <a:pathLst>
                <a:path w="20132" h="6136" extrusionOk="0">
                  <a:moveTo>
                    <a:pt x="10141" y="0"/>
                  </a:moveTo>
                  <a:lnTo>
                    <a:pt x="0" y="3707"/>
                  </a:lnTo>
                  <a:lnTo>
                    <a:pt x="6661" y="6135"/>
                  </a:lnTo>
                  <a:lnTo>
                    <a:pt x="20132" y="1215"/>
                  </a:lnTo>
                  <a:lnTo>
                    <a:pt x="101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7"/>
            <p:cNvSpPr/>
            <p:nvPr/>
          </p:nvSpPr>
          <p:spPr>
            <a:xfrm>
              <a:off x="3867390" y="608075"/>
              <a:ext cx="108547" cy="153400"/>
            </a:xfrm>
            <a:custGeom>
              <a:avLst/>
              <a:gdLst/>
              <a:ahLst/>
              <a:cxnLst/>
              <a:rect l="l" t="t" r="r" b="b"/>
              <a:pathLst>
                <a:path w="17027" h="6136" extrusionOk="0">
                  <a:moveTo>
                    <a:pt x="7036" y="0"/>
                  </a:moveTo>
                  <a:lnTo>
                    <a:pt x="5258" y="650"/>
                  </a:lnTo>
                  <a:lnTo>
                    <a:pt x="9916" y="1215"/>
                  </a:lnTo>
                  <a:lnTo>
                    <a:pt x="0" y="4836"/>
                  </a:lnTo>
                  <a:lnTo>
                    <a:pt x="3556" y="6135"/>
                  </a:lnTo>
                  <a:lnTo>
                    <a:pt x="17027" y="1215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7"/>
            <p:cNvSpPr/>
            <p:nvPr/>
          </p:nvSpPr>
          <p:spPr>
            <a:xfrm>
              <a:off x="4126139" y="700850"/>
              <a:ext cx="171609" cy="60750"/>
            </a:xfrm>
            <a:custGeom>
              <a:avLst/>
              <a:gdLst/>
              <a:ahLst/>
              <a:cxnLst/>
              <a:rect l="l" t="t" r="r" b="b"/>
              <a:pathLst>
                <a:path w="26919" h="2430" extrusionOk="0">
                  <a:moveTo>
                    <a:pt x="1" y="1"/>
                  </a:moveTo>
                  <a:lnTo>
                    <a:pt x="1" y="2429"/>
                  </a:lnTo>
                  <a:lnTo>
                    <a:pt x="20258" y="2429"/>
                  </a:lnTo>
                  <a:lnTo>
                    <a:pt x="269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7"/>
            <p:cNvSpPr/>
            <p:nvPr/>
          </p:nvSpPr>
          <p:spPr>
            <a:xfrm>
              <a:off x="4210104" y="700850"/>
              <a:ext cx="87643" cy="60750"/>
            </a:xfrm>
            <a:custGeom>
              <a:avLst/>
              <a:gdLst/>
              <a:ahLst/>
              <a:cxnLst/>
              <a:rect l="l" t="t" r="r" b="b"/>
              <a:pathLst>
                <a:path w="13748" h="2430" extrusionOk="0">
                  <a:moveTo>
                    <a:pt x="6636" y="1"/>
                  </a:moveTo>
                  <a:lnTo>
                    <a:pt x="1" y="2429"/>
                  </a:lnTo>
                  <a:lnTo>
                    <a:pt x="7112" y="2429"/>
                  </a:lnTo>
                  <a:lnTo>
                    <a:pt x="137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7"/>
            <p:cNvSpPr/>
            <p:nvPr/>
          </p:nvSpPr>
          <p:spPr>
            <a:xfrm>
              <a:off x="3841846" y="602400"/>
              <a:ext cx="246789" cy="194050"/>
            </a:xfrm>
            <a:custGeom>
              <a:avLst/>
              <a:gdLst/>
              <a:ahLst/>
              <a:cxnLst/>
              <a:rect l="l" t="t" r="r" b="b"/>
              <a:pathLst>
                <a:path w="38712" h="7762" extrusionOk="0">
                  <a:moveTo>
                    <a:pt x="11444" y="534"/>
                  </a:moveTo>
                  <a:lnTo>
                    <a:pt x="19582" y="1526"/>
                  </a:lnTo>
                  <a:lnTo>
                    <a:pt x="7563" y="5913"/>
                  </a:lnTo>
                  <a:lnTo>
                    <a:pt x="2129" y="3934"/>
                  </a:lnTo>
                  <a:lnTo>
                    <a:pt x="11444" y="534"/>
                  </a:lnTo>
                  <a:close/>
                  <a:moveTo>
                    <a:pt x="11118" y="0"/>
                  </a:moveTo>
                  <a:lnTo>
                    <a:pt x="10918" y="6"/>
                  </a:lnTo>
                  <a:lnTo>
                    <a:pt x="10718" y="21"/>
                  </a:lnTo>
                  <a:lnTo>
                    <a:pt x="10542" y="43"/>
                  </a:lnTo>
                  <a:lnTo>
                    <a:pt x="10392" y="74"/>
                  </a:lnTo>
                  <a:lnTo>
                    <a:pt x="10267" y="111"/>
                  </a:lnTo>
                  <a:lnTo>
                    <a:pt x="126" y="3812"/>
                  </a:lnTo>
                  <a:lnTo>
                    <a:pt x="76" y="3839"/>
                  </a:lnTo>
                  <a:lnTo>
                    <a:pt x="26" y="3865"/>
                  </a:lnTo>
                  <a:lnTo>
                    <a:pt x="1" y="3897"/>
                  </a:lnTo>
                  <a:lnTo>
                    <a:pt x="1" y="3923"/>
                  </a:lnTo>
                  <a:lnTo>
                    <a:pt x="1" y="3955"/>
                  </a:lnTo>
                  <a:lnTo>
                    <a:pt x="26" y="3981"/>
                  </a:lnTo>
                  <a:lnTo>
                    <a:pt x="76" y="4007"/>
                  </a:lnTo>
                  <a:lnTo>
                    <a:pt x="126" y="4034"/>
                  </a:lnTo>
                  <a:lnTo>
                    <a:pt x="6786" y="6462"/>
                  </a:lnTo>
                  <a:lnTo>
                    <a:pt x="6862" y="6489"/>
                  </a:lnTo>
                  <a:lnTo>
                    <a:pt x="6962" y="6510"/>
                  </a:lnTo>
                  <a:lnTo>
                    <a:pt x="7062" y="6531"/>
                  </a:lnTo>
                  <a:lnTo>
                    <a:pt x="7162" y="6547"/>
                  </a:lnTo>
                  <a:lnTo>
                    <a:pt x="7287" y="6557"/>
                  </a:lnTo>
                  <a:lnTo>
                    <a:pt x="7437" y="6568"/>
                  </a:lnTo>
                  <a:lnTo>
                    <a:pt x="7563" y="6573"/>
                  </a:lnTo>
                  <a:lnTo>
                    <a:pt x="16477" y="6573"/>
                  </a:lnTo>
                  <a:lnTo>
                    <a:pt x="16727" y="6568"/>
                  </a:lnTo>
                  <a:lnTo>
                    <a:pt x="16927" y="6557"/>
                  </a:lnTo>
                  <a:lnTo>
                    <a:pt x="17128" y="6531"/>
                  </a:lnTo>
                  <a:lnTo>
                    <a:pt x="17278" y="6499"/>
                  </a:lnTo>
                  <a:lnTo>
                    <a:pt x="17403" y="6462"/>
                  </a:lnTo>
                  <a:lnTo>
                    <a:pt x="17503" y="6420"/>
                  </a:lnTo>
                  <a:lnTo>
                    <a:pt x="17553" y="6373"/>
                  </a:lnTo>
                  <a:lnTo>
                    <a:pt x="17553" y="6325"/>
                  </a:lnTo>
                  <a:lnTo>
                    <a:pt x="17503" y="6283"/>
                  </a:lnTo>
                  <a:lnTo>
                    <a:pt x="17428" y="6246"/>
                  </a:lnTo>
                  <a:lnTo>
                    <a:pt x="17303" y="6209"/>
                  </a:lnTo>
                  <a:lnTo>
                    <a:pt x="17178" y="6183"/>
                  </a:lnTo>
                  <a:lnTo>
                    <a:pt x="17002" y="6156"/>
                  </a:lnTo>
                  <a:lnTo>
                    <a:pt x="16827" y="6140"/>
                  </a:lnTo>
                  <a:lnTo>
                    <a:pt x="16652" y="6130"/>
                  </a:lnTo>
                  <a:lnTo>
                    <a:pt x="16452" y="6125"/>
                  </a:lnTo>
                  <a:lnTo>
                    <a:pt x="9390" y="6125"/>
                  </a:lnTo>
                  <a:lnTo>
                    <a:pt x="14824" y="4150"/>
                  </a:lnTo>
                  <a:lnTo>
                    <a:pt x="26618" y="4150"/>
                  </a:lnTo>
                  <a:lnTo>
                    <a:pt x="26843" y="4145"/>
                  </a:lnTo>
                  <a:lnTo>
                    <a:pt x="27043" y="4129"/>
                  </a:lnTo>
                  <a:lnTo>
                    <a:pt x="27219" y="4108"/>
                  </a:lnTo>
                  <a:lnTo>
                    <a:pt x="27369" y="4081"/>
                  </a:lnTo>
                  <a:lnTo>
                    <a:pt x="27494" y="4050"/>
                  </a:lnTo>
                  <a:lnTo>
                    <a:pt x="27594" y="4013"/>
                  </a:lnTo>
                  <a:lnTo>
                    <a:pt x="27669" y="3971"/>
                  </a:lnTo>
                  <a:lnTo>
                    <a:pt x="27694" y="3923"/>
                  </a:lnTo>
                  <a:lnTo>
                    <a:pt x="27694" y="3305"/>
                  </a:lnTo>
                  <a:lnTo>
                    <a:pt x="36108" y="5137"/>
                  </a:lnTo>
                  <a:lnTo>
                    <a:pt x="27694" y="6964"/>
                  </a:lnTo>
                  <a:lnTo>
                    <a:pt x="27694" y="6352"/>
                  </a:lnTo>
                  <a:lnTo>
                    <a:pt x="27669" y="6304"/>
                  </a:lnTo>
                  <a:lnTo>
                    <a:pt x="27594" y="6262"/>
                  </a:lnTo>
                  <a:lnTo>
                    <a:pt x="27494" y="6225"/>
                  </a:lnTo>
                  <a:lnTo>
                    <a:pt x="27369" y="6193"/>
                  </a:lnTo>
                  <a:lnTo>
                    <a:pt x="27219" y="6167"/>
                  </a:lnTo>
                  <a:lnTo>
                    <a:pt x="27043" y="6146"/>
                  </a:lnTo>
                  <a:lnTo>
                    <a:pt x="26843" y="6130"/>
                  </a:lnTo>
                  <a:lnTo>
                    <a:pt x="26618" y="6125"/>
                  </a:lnTo>
                  <a:lnTo>
                    <a:pt x="21134" y="6125"/>
                  </a:lnTo>
                  <a:lnTo>
                    <a:pt x="20984" y="6146"/>
                  </a:lnTo>
                  <a:lnTo>
                    <a:pt x="20808" y="6167"/>
                  </a:lnTo>
                  <a:lnTo>
                    <a:pt x="20608" y="6198"/>
                  </a:lnTo>
                  <a:lnTo>
                    <a:pt x="20408" y="6235"/>
                  </a:lnTo>
                  <a:lnTo>
                    <a:pt x="20233" y="6272"/>
                  </a:lnTo>
                  <a:lnTo>
                    <a:pt x="20182" y="6299"/>
                  </a:lnTo>
                  <a:lnTo>
                    <a:pt x="20132" y="6320"/>
                  </a:lnTo>
                  <a:lnTo>
                    <a:pt x="20082" y="6341"/>
                  </a:lnTo>
                  <a:lnTo>
                    <a:pt x="20082" y="6362"/>
                  </a:lnTo>
                  <a:lnTo>
                    <a:pt x="20107" y="6410"/>
                  </a:lnTo>
                  <a:lnTo>
                    <a:pt x="20157" y="6452"/>
                  </a:lnTo>
                  <a:lnTo>
                    <a:pt x="20258" y="6489"/>
                  </a:lnTo>
                  <a:lnTo>
                    <a:pt x="20383" y="6521"/>
                  </a:lnTo>
                  <a:lnTo>
                    <a:pt x="20558" y="6547"/>
                  </a:lnTo>
                  <a:lnTo>
                    <a:pt x="20733" y="6568"/>
                  </a:lnTo>
                  <a:lnTo>
                    <a:pt x="20934" y="6573"/>
                  </a:lnTo>
                  <a:lnTo>
                    <a:pt x="25566" y="6573"/>
                  </a:lnTo>
                  <a:lnTo>
                    <a:pt x="25566" y="7534"/>
                  </a:lnTo>
                  <a:lnTo>
                    <a:pt x="25591" y="7566"/>
                  </a:lnTo>
                  <a:lnTo>
                    <a:pt x="25616" y="7598"/>
                  </a:lnTo>
                  <a:lnTo>
                    <a:pt x="25691" y="7629"/>
                  </a:lnTo>
                  <a:lnTo>
                    <a:pt x="25766" y="7661"/>
                  </a:lnTo>
                  <a:lnTo>
                    <a:pt x="25866" y="7687"/>
                  </a:lnTo>
                  <a:lnTo>
                    <a:pt x="25992" y="7708"/>
                  </a:lnTo>
                  <a:lnTo>
                    <a:pt x="26117" y="7730"/>
                  </a:lnTo>
                  <a:lnTo>
                    <a:pt x="26267" y="7740"/>
                  </a:lnTo>
                  <a:lnTo>
                    <a:pt x="26417" y="7751"/>
                  </a:lnTo>
                  <a:lnTo>
                    <a:pt x="26568" y="7756"/>
                  </a:lnTo>
                  <a:lnTo>
                    <a:pt x="26718" y="7761"/>
                  </a:lnTo>
                  <a:lnTo>
                    <a:pt x="26868" y="7756"/>
                  </a:lnTo>
                  <a:lnTo>
                    <a:pt x="27018" y="7745"/>
                  </a:lnTo>
                  <a:lnTo>
                    <a:pt x="27143" y="7730"/>
                  </a:lnTo>
                  <a:lnTo>
                    <a:pt x="27294" y="7714"/>
                  </a:lnTo>
                  <a:lnTo>
                    <a:pt x="27419" y="7693"/>
                  </a:lnTo>
                  <a:lnTo>
                    <a:pt x="38411" y="5306"/>
                  </a:lnTo>
                  <a:lnTo>
                    <a:pt x="38536" y="5269"/>
                  </a:lnTo>
                  <a:lnTo>
                    <a:pt x="38637" y="5232"/>
                  </a:lnTo>
                  <a:lnTo>
                    <a:pt x="38687" y="5190"/>
                  </a:lnTo>
                  <a:lnTo>
                    <a:pt x="38712" y="5148"/>
                  </a:lnTo>
                  <a:lnTo>
                    <a:pt x="38687" y="5106"/>
                  </a:lnTo>
                  <a:lnTo>
                    <a:pt x="38637" y="5063"/>
                  </a:lnTo>
                  <a:lnTo>
                    <a:pt x="38536" y="5026"/>
                  </a:lnTo>
                  <a:lnTo>
                    <a:pt x="38411" y="4989"/>
                  </a:lnTo>
                  <a:lnTo>
                    <a:pt x="27419" y="2603"/>
                  </a:lnTo>
                  <a:lnTo>
                    <a:pt x="27319" y="2582"/>
                  </a:lnTo>
                  <a:lnTo>
                    <a:pt x="27168" y="2561"/>
                  </a:lnTo>
                  <a:lnTo>
                    <a:pt x="27043" y="2550"/>
                  </a:lnTo>
                  <a:lnTo>
                    <a:pt x="26893" y="2540"/>
                  </a:lnTo>
                  <a:lnTo>
                    <a:pt x="26718" y="2534"/>
                  </a:lnTo>
                  <a:lnTo>
                    <a:pt x="26568" y="2534"/>
                  </a:lnTo>
                  <a:lnTo>
                    <a:pt x="26417" y="2540"/>
                  </a:lnTo>
                  <a:lnTo>
                    <a:pt x="26267" y="2550"/>
                  </a:lnTo>
                  <a:lnTo>
                    <a:pt x="26117" y="2571"/>
                  </a:lnTo>
                  <a:lnTo>
                    <a:pt x="25992" y="2598"/>
                  </a:lnTo>
                  <a:lnTo>
                    <a:pt x="25917" y="2635"/>
                  </a:lnTo>
                  <a:lnTo>
                    <a:pt x="25816" y="2666"/>
                  </a:lnTo>
                  <a:lnTo>
                    <a:pt x="25741" y="2730"/>
                  </a:lnTo>
                  <a:lnTo>
                    <a:pt x="25691" y="2761"/>
                  </a:lnTo>
                  <a:lnTo>
                    <a:pt x="25691" y="3696"/>
                  </a:lnTo>
                  <a:lnTo>
                    <a:pt x="16201" y="3696"/>
                  </a:lnTo>
                  <a:lnTo>
                    <a:pt x="22085" y="1547"/>
                  </a:lnTo>
                  <a:lnTo>
                    <a:pt x="22161" y="1505"/>
                  </a:lnTo>
                  <a:lnTo>
                    <a:pt x="22211" y="1463"/>
                  </a:lnTo>
                  <a:lnTo>
                    <a:pt x="22211" y="1420"/>
                  </a:lnTo>
                  <a:lnTo>
                    <a:pt x="22186" y="1378"/>
                  </a:lnTo>
                  <a:lnTo>
                    <a:pt x="22111" y="1341"/>
                  </a:lnTo>
                  <a:lnTo>
                    <a:pt x="22010" y="1304"/>
                  </a:lnTo>
                  <a:lnTo>
                    <a:pt x="21885" y="1273"/>
                  </a:lnTo>
                  <a:lnTo>
                    <a:pt x="21685" y="1241"/>
                  </a:lnTo>
                  <a:lnTo>
                    <a:pt x="11719" y="27"/>
                  </a:lnTo>
                  <a:lnTo>
                    <a:pt x="11519" y="11"/>
                  </a:lnTo>
                  <a:lnTo>
                    <a:pt x="113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7"/>
            <p:cNvSpPr/>
            <p:nvPr/>
          </p:nvSpPr>
          <p:spPr>
            <a:xfrm>
              <a:off x="3930439" y="433450"/>
              <a:ext cx="256205" cy="164350"/>
            </a:xfrm>
            <a:custGeom>
              <a:avLst/>
              <a:gdLst/>
              <a:ahLst/>
              <a:cxnLst/>
              <a:rect l="l" t="t" r="r" b="b"/>
              <a:pathLst>
                <a:path w="40189" h="6574" extrusionOk="0">
                  <a:moveTo>
                    <a:pt x="28370" y="449"/>
                  </a:moveTo>
                  <a:lnTo>
                    <a:pt x="37660" y="3849"/>
                  </a:lnTo>
                  <a:lnTo>
                    <a:pt x="29522" y="4837"/>
                  </a:lnTo>
                  <a:lnTo>
                    <a:pt x="17503" y="449"/>
                  </a:lnTo>
                  <a:close/>
                  <a:moveTo>
                    <a:pt x="15525" y="0"/>
                  </a:moveTo>
                  <a:lnTo>
                    <a:pt x="15375" y="6"/>
                  </a:lnTo>
                  <a:lnTo>
                    <a:pt x="15250" y="16"/>
                  </a:lnTo>
                  <a:lnTo>
                    <a:pt x="15124" y="27"/>
                  </a:lnTo>
                  <a:lnTo>
                    <a:pt x="14999" y="48"/>
                  </a:lnTo>
                  <a:lnTo>
                    <a:pt x="14899" y="64"/>
                  </a:lnTo>
                  <a:lnTo>
                    <a:pt x="14824" y="85"/>
                  </a:lnTo>
                  <a:lnTo>
                    <a:pt x="14724" y="111"/>
                  </a:lnTo>
                  <a:lnTo>
                    <a:pt x="11193" y="1405"/>
                  </a:lnTo>
                  <a:lnTo>
                    <a:pt x="11118" y="1442"/>
                  </a:lnTo>
                  <a:lnTo>
                    <a:pt x="11068" y="1479"/>
                  </a:lnTo>
                  <a:lnTo>
                    <a:pt x="11043" y="1516"/>
                  </a:lnTo>
                  <a:lnTo>
                    <a:pt x="11043" y="1553"/>
                  </a:lnTo>
                  <a:lnTo>
                    <a:pt x="11093" y="1590"/>
                  </a:lnTo>
                  <a:lnTo>
                    <a:pt x="11143" y="1627"/>
                  </a:lnTo>
                  <a:lnTo>
                    <a:pt x="11243" y="1658"/>
                  </a:lnTo>
                  <a:lnTo>
                    <a:pt x="11368" y="1690"/>
                  </a:lnTo>
                  <a:lnTo>
                    <a:pt x="11569" y="1722"/>
                  </a:lnTo>
                  <a:lnTo>
                    <a:pt x="11794" y="1743"/>
                  </a:lnTo>
                  <a:lnTo>
                    <a:pt x="12045" y="1748"/>
                  </a:lnTo>
                  <a:lnTo>
                    <a:pt x="12270" y="1748"/>
                  </a:lnTo>
                  <a:lnTo>
                    <a:pt x="12495" y="1732"/>
                  </a:lnTo>
                  <a:lnTo>
                    <a:pt x="12696" y="1711"/>
                  </a:lnTo>
                  <a:lnTo>
                    <a:pt x="12871" y="1679"/>
                  </a:lnTo>
                  <a:lnTo>
                    <a:pt x="13021" y="1637"/>
                  </a:lnTo>
                  <a:lnTo>
                    <a:pt x="15650" y="676"/>
                  </a:lnTo>
                  <a:lnTo>
                    <a:pt x="21084" y="2656"/>
                  </a:lnTo>
                  <a:lnTo>
                    <a:pt x="15099" y="4837"/>
                  </a:lnTo>
                  <a:lnTo>
                    <a:pt x="15024" y="4884"/>
                  </a:lnTo>
                  <a:lnTo>
                    <a:pt x="14974" y="4926"/>
                  </a:lnTo>
                  <a:lnTo>
                    <a:pt x="14974" y="4969"/>
                  </a:lnTo>
                  <a:lnTo>
                    <a:pt x="14999" y="5011"/>
                  </a:lnTo>
                  <a:lnTo>
                    <a:pt x="15074" y="5048"/>
                  </a:lnTo>
                  <a:lnTo>
                    <a:pt x="15174" y="5079"/>
                  </a:lnTo>
                  <a:lnTo>
                    <a:pt x="15325" y="5116"/>
                  </a:lnTo>
                  <a:lnTo>
                    <a:pt x="15500" y="5143"/>
                  </a:lnTo>
                  <a:lnTo>
                    <a:pt x="18054" y="5454"/>
                  </a:lnTo>
                  <a:lnTo>
                    <a:pt x="6336" y="6077"/>
                  </a:lnTo>
                  <a:lnTo>
                    <a:pt x="3030" y="3628"/>
                  </a:lnTo>
                  <a:lnTo>
                    <a:pt x="5509" y="3928"/>
                  </a:lnTo>
                  <a:lnTo>
                    <a:pt x="5710" y="3950"/>
                  </a:lnTo>
                  <a:lnTo>
                    <a:pt x="5910" y="3960"/>
                  </a:lnTo>
                  <a:lnTo>
                    <a:pt x="6135" y="3960"/>
                  </a:lnTo>
                  <a:lnTo>
                    <a:pt x="6336" y="3950"/>
                  </a:lnTo>
                  <a:lnTo>
                    <a:pt x="6511" y="3939"/>
                  </a:lnTo>
                  <a:lnTo>
                    <a:pt x="6686" y="3913"/>
                  </a:lnTo>
                  <a:lnTo>
                    <a:pt x="6861" y="3886"/>
                  </a:lnTo>
                  <a:lnTo>
                    <a:pt x="6987" y="3844"/>
                  </a:lnTo>
                  <a:lnTo>
                    <a:pt x="10342" y="2619"/>
                  </a:lnTo>
                  <a:lnTo>
                    <a:pt x="10442" y="2572"/>
                  </a:lnTo>
                  <a:lnTo>
                    <a:pt x="10467" y="2529"/>
                  </a:lnTo>
                  <a:lnTo>
                    <a:pt x="10467" y="2482"/>
                  </a:lnTo>
                  <a:lnTo>
                    <a:pt x="10417" y="2434"/>
                  </a:lnTo>
                  <a:lnTo>
                    <a:pt x="10342" y="2392"/>
                  </a:lnTo>
                  <a:lnTo>
                    <a:pt x="10192" y="2355"/>
                  </a:lnTo>
                  <a:lnTo>
                    <a:pt x="10041" y="2323"/>
                  </a:lnTo>
                  <a:lnTo>
                    <a:pt x="9816" y="2297"/>
                  </a:lnTo>
                  <a:lnTo>
                    <a:pt x="9641" y="2287"/>
                  </a:lnTo>
                  <a:lnTo>
                    <a:pt x="9440" y="2281"/>
                  </a:lnTo>
                  <a:lnTo>
                    <a:pt x="9240" y="2287"/>
                  </a:lnTo>
                  <a:lnTo>
                    <a:pt x="9065" y="2297"/>
                  </a:lnTo>
                  <a:lnTo>
                    <a:pt x="8890" y="2313"/>
                  </a:lnTo>
                  <a:lnTo>
                    <a:pt x="8714" y="2334"/>
                  </a:lnTo>
                  <a:lnTo>
                    <a:pt x="8589" y="2366"/>
                  </a:lnTo>
                  <a:lnTo>
                    <a:pt x="8464" y="2403"/>
                  </a:lnTo>
                  <a:lnTo>
                    <a:pt x="5660" y="3427"/>
                  </a:lnTo>
                  <a:lnTo>
                    <a:pt x="1803" y="2957"/>
                  </a:lnTo>
                  <a:lnTo>
                    <a:pt x="1653" y="2941"/>
                  </a:lnTo>
                  <a:lnTo>
                    <a:pt x="1503" y="2931"/>
                  </a:lnTo>
                  <a:lnTo>
                    <a:pt x="1353" y="2925"/>
                  </a:lnTo>
                  <a:lnTo>
                    <a:pt x="1202" y="2925"/>
                  </a:lnTo>
                  <a:lnTo>
                    <a:pt x="1052" y="2931"/>
                  </a:lnTo>
                  <a:lnTo>
                    <a:pt x="902" y="2941"/>
                  </a:lnTo>
                  <a:lnTo>
                    <a:pt x="752" y="2957"/>
                  </a:lnTo>
                  <a:lnTo>
                    <a:pt x="602" y="2973"/>
                  </a:lnTo>
                  <a:lnTo>
                    <a:pt x="526" y="2957"/>
                  </a:lnTo>
                  <a:lnTo>
                    <a:pt x="401" y="2946"/>
                  </a:lnTo>
                  <a:lnTo>
                    <a:pt x="301" y="2946"/>
                  </a:lnTo>
                  <a:lnTo>
                    <a:pt x="176" y="2957"/>
                  </a:lnTo>
                  <a:lnTo>
                    <a:pt x="101" y="2968"/>
                  </a:lnTo>
                  <a:lnTo>
                    <a:pt x="26" y="2989"/>
                  </a:lnTo>
                  <a:lnTo>
                    <a:pt x="1" y="3015"/>
                  </a:lnTo>
                  <a:lnTo>
                    <a:pt x="1" y="3042"/>
                  </a:lnTo>
                  <a:lnTo>
                    <a:pt x="4558" y="6410"/>
                  </a:lnTo>
                  <a:lnTo>
                    <a:pt x="4683" y="6457"/>
                  </a:lnTo>
                  <a:lnTo>
                    <a:pt x="4808" y="6494"/>
                  </a:lnTo>
                  <a:lnTo>
                    <a:pt x="4958" y="6526"/>
                  </a:lnTo>
                  <a:lnTo>
                    <a:pt x="5134" y="6552"/>
                  </a:lnTo>
                  <a:lnTo>
                    <a:pt x="5284" y="6568"/>
                  </a:lnTo>
                  <a:lnTo>
                    <a:pt x="5459" y="6574"/>
                  </a:lnTo>
                  <a:lnTo>
                    <a:pt x="5660" y="6574"/>
                  </a:lnTo>
                  <a:lnTo>
                    <a:pt x="5835" y="6568"/>
                  </a:lnTo>
                  <a:lnTo>
                    <a:pt x="21134" y="5755"/>
                  </a:lnTo>
                  <a:lnTo>
                    <a:pt x="21334" y="5745"/>
                  </a:lnTo>
                  <a:lnTo>
                    <a:pt x="21509" y="5724"/>
                  </a:lnTo>
                  <a:lnTo>
                    <a:pt x="21660" y="5697"/>
                  </a:lnTo>
                  <a:lnTo>
                    <a:pt x="21760" y="5660"/>
                  </a:lnTo>
                  <a:lnTo>
                    <a:pt x="21860" y="5623"/>
                  </a:lnTo>
                  <a:lnTo>
                    <a:pt x="21910" y="5586"/>
                  </a:lnTo>
                  <a:lnTo>
                    <a:pt x="21935" y="5544"/>
                  </a:lnTo>
                  <a:lnTo>
                    <a:pt x="21935" y="5496"/>
                  </a:lnTo>
                  <a:lnTo>
                    <a:pt x="21860" y="5449"/>
                  </a:lnTo>
                  <a:lnTo>
                    <a:pt x="21735" y="5407"/>
                  </a:lnTo>
                  <a:lnTo>
                    <a:pt x="21585" y="5370"/>
                  </a:lnTo>
                  <a:lnTo>
                    <a:pt x="21384" y="5338"/>
                  </a:lnTo>
                  <a:lnTo>
                    <a:pt x="17503" y="4868"/>
                  </a:lnTo>
                  <a:lnTo>
                    <a:pt x="22311" y="3105"/>
                  </a:lnTo>
                  <a:lnTo>
                    <a:pt x="28220" y="5259"/>
                  </a:lnTo>
                  <a:lnTo>
                    <a:pt x="28345" y="5296"/>
                  </a:lnTo>
                  <a:lnTo>
                    <a:pt x="28495" y="5328"/>
                  </a:lnTo>
                  <a:lnTo>
                    <a:pt x="28671" y="5349"/>
                  </a:lnTo>
                  <a:lnTo>
                    <a:pt x="28871" y="5364"/>
                  </a:lnTo>
                  <a:lnTo>
                    <a:pt x="29071" y="5370"/>
                  </a:lnTo>
                  <a:lnTo>
                    <a:pt x="29272" y="5370"/>
                  </a:lnTo>
                  <a:lnTo>
                    <a:pt x="29472" y="5359"/>
                  </a:lnTo>
                  <a:lnTo>
                    <a:pt x="29672" y="5343"/>
                  </a:lnTo>
                  <a:lnTo>
                    <a:pt x="39663" y="4124"/>
                  </a:lnTo>
                  <a:lnTo>
                    <a:pt x="39838" y="4097"/>
                  </a:lnTo>
                  <a:lnTo>
                    <a:pt x="39989" y="4060"/>
                  </a:lnTo>
                  <a:lnTo>
                    <a:pt x="40089" y="4029"/>
                  </a:lnTo>
                  <a:lnTo>
                    <a:pt x="40164" y="3992"/>
                  </a:lnTo>
                  <a:lnTo>
                    <a:pt x="40189" y="3950"/>
                  </a:lnTo>
                  <a:lnTo>
                    <a:pt x="40189" y="3907"/>
                  </a:lnTo>
                  <a:lnTo>
                    <a:pt x="40139" y="3865"/>
                  </a:lnTo>
                  <a:lnTo>
                    <a:pt x="40064" y="3818"/>
                  </a:lnTo>
                  <a:lnTo>
                    <a:pt x="29898" y="111"/>
                  </a:lnTo>
                  <a:lnTo>
                    <a:pt x="29823" y="85"/>
                  </a:lnTo>
                  <a:lnTo>
                    <a:pt x="29722" y="64"/>
                  </a:lnTo>
                  <a:lnTo>
                    <a:pt x="29622" y="43"/>
                  </a:lnTo>
                  <a:lnTo>
                    <a:pt x="29522" y="27"/>
                  </a:lnTo>
                  <a:lnTo>
                    <a:pt x="29397" y="16"/>
                  </a:lnTo>
                  <a:lnTo>
                    <a:pt x="29247" y="6"/>
                  </a:lnTo>
                  <a:lnTo>
                    <a:pt x="291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7"/>
            <p:cNvSpPr/>
            <p:nvPr/>
          </p:nvSpPr>
          <p:spPr>
            <a:xfrm>
              <a:off x="4118961" y="572175"/>
              <a:ext cx="185009" cy="194575"/>
            </a:xfrm>
            <a:custGeom>
              <a:avLst/>
              <a:gdLst/>
              <a:ahLst/>
              <a:cxnLst/>
              <a:rect l="l" t="t" r="r" b="b"/>
              <a:pathLst>
                <a:path w="29021" h="7783" extrusionOk="0">
                  <a:moveTo>
                    <a:pt x="8739" y="497"/>
                  </a:moveTo>
                  <a:lnTo>
                    <a:pt x="20432" y="1120"/>
                  </a:lnTo>
                  <a:lnTo>
                    <a:pt x="17878" y="1431"/>
                  </a:lnTo>
                  <a:lnTo>
                    <a:pt x="17703" y="1463"/>
                  </a:lnTo>
                  <a:lnTo>
                    <a:pt x="17553" y="1494"/>
                  </a:lnTo>
                  <a:lnTo>
                    <a:pt x="17453" y="1531"/>
                  </a:lnTo>
                  <a:lnTo>
                    <a:pt x="17378" y="1568"/>
                  </a:lnTo>
                  <a:lnTo>
                    <a:pt x="17352" y="1605"/>
                  </a:lnTo>
                  <a:lnTo>
                    <a:pt x="17378" y="1647"/>
                  </a:lnTo>
                  <a:lnTo>
                    <a:pt x="17403" y="1690"/>
                  </a:lnTo>
                  <a:lnTo>
                    <a:pt x="17503" y="1737"/>
                  </a:lnTo>
                  <a:lnTo>
                    <a:pt x="26166" y="4905"/>
                  </a:lnTo>
                  <a:lnTo>
                    <a:pt x="22986" y="4905"/>
                  </a:lnTo>
                  <a:lnTo>
                    <a:pt x="22761" y="4910"/>
                  </a:lnTo>
                  <a:lnTo>
                    <a:pt x="22536" y="4926"/>
                  </a:lnTo>
                  <a:lnTo>
                    <a:pt x="22360" y="4952"/>
                  </a:lnTo>
                  <a:lnTo>
                    <a:pt x="22185" y="4984"/>
                  </a:lnTo>
                  <a:lnTo>
                    <a:pt x="22060" y="5021"/>
                  </a:lnTo>
                  <a:lnTo>
                    <a:pt x="21960" y="5063"/>
                  </a:lnTo>
                  <a:lnTo>
                    <a:pt x="21935" y="5111"/>
                  </a:lnTo>
                  <a:lnTo>
                    <a:pt x="21935" y="5158"/>
                  </a:lnTo>
                  <a:lnTo>
                    <a:pt x="21960" y="5201"/>
                  </a:lnTo>
                  <a:lnTo>
                    <a:pt x="22060" y="5238"/>
                  </a:lnTo>
                  <a:lnTo>
                    <a:pt x="22160" y="5275"/>
                  </a:lnTo>
                  <a:lnTo>
                    <a:pt x="22285" y="5301"/>
                  </a:lnTo>
                  <a:lnTo>
                    <a:pt x="22461" y="5327"/>
                  </a:lnTo>
                  <a:lnTo>
                    <a:pt x="22636" y="5343"/>
                  </a:lnTo>
                  <a:lnTo>
                    <a:pt x="22836" y="5354"/>
                  </a:lnTo>
                  <a:lnTo>
                    <a:pt x="23036" y="5359"/>
                  </a:lnTo>
                  <a:lnTo>
                    <a:pt x="26141" y="5359"/>
                  </a:lnTo>
                  <a:lnTo>
                    <a:pt x="20708" y="7334"/>
                  </a:lnTo>
                  <a:lnTo>
                    <a:pt x="2129" y="7334"/>
                  </a:lnTo>
                  <a:lnTo>
                    <a:pt x="2129" y="5359"/>
                  </a:lnTo>
                  <a:lnTo>
                    <a:pt x="18329" y="5359"/>
                  </a:lnTo>
                  <a:lnTo>
                    <a:pt x="18579" y="5354"/>
                  </a:lnTo>
                  <a:lnTo>
                    <a:pt x="18780" y="5338"/>
                  </a:lnTo>
                  <a:lnTo>
                    <a:pt x="18980" y="5311"/>
                  </a:lnTo>
                  <a:lnTo>
                    <a:pt x="19130" y="5280"/>
                  </a:lnTo>
                  <a:lnTo>
                    <a:pt x="19255" y="5243"/>
                  </a:lnTo>
                  <a:lnTo>
                    <a:pt x="19356" y="5201"/>
                  </a:lnTo>
                  <a:lnTo>
                    <a:pt x="19406" y="5153"/>
                  </a:lnTo>
                  <a:lnTo>
                    <a:pt x="19406" y="5106"/>
                  </a:lnTo>
                  <a:lnTo>
                    <a:pt x="19356" y="5063"/>
                  </a:lnTo>
                  <a:lnTo>
                    <a:pt x="19281" y="5026"/>
                  </a:lnTo>
                  <a:lnTo>
                    <a:pt x="19155" y="4989"/>
                  </a:lnTo>
                  <a:lnTo>
                    <a:pt x="19030" y="4963"/>
                  </a:lnTo>
                  <a:lnTo>
                    <a:pt x="18880" y="4942"/>
                  </a:lnTo>
                  <a:lnTo>
                    <a:pt x="18680" y="4921"/>
                  </a:lnTo>
                  <a:lnTo>
                    <a:pt x="18504" y="4910"/>
                  </a:lnTo>
                  <a:lnTo>
                    <a:pt x="18304" y="4905"/>
                  </a:lnTo>
                  <a:lnTo>
                    <a:pt x="15374" y="4905"/>
                  </a:lnTo>
                  <a:lnTo>
                    <a:pt x="9390" y="2725"/>
                  </a:lnTo>
                  <a:lnTo>
                    <a:pt x="9240" y="2688"/>
                  </a:lnTo>
                  <a:lnTo>
                    <a:pt x="9089" y="2656"/>
                  </a:lnTo>
                  <a:lnTo>
                    <a:pt x="8914" y="2635"/>
                  </a:lnTo>
                  <a:lnTo>
                    <a:pt x="8739" y="2619"/>
                  </a:lnTo>
                  <a:lnTo>
                    <a:pt x="8539" y="2614"/>
                  </a:lnTo>
                  <a:lnTo>
                    <a:pt x="8363" y="2614"/>
                  </a:lnTo>
                  <a:lnTo>
                    <a:pt x="8138" y="2624"/>
                  </a:lnTo>
                  <a:lnTo>
                    <a:pt x="7938" y="2640"/>
                  </a:lnTo>
                  <a:lnTo>
                    <a:pt x="5459" y="2946"/>
                  </a:lnTo>
                  <a:lnTo>
                    <a:pt x="8739" y="497"/>
                  </a:lnTo>
                  <a:close/>
                  <a:moveTo>
                    <a:pt x="7762" y="0"/>
                  </a:moveTo>
                  <a:lnTo>
                    <a:pt x="7562" y="11"/>
                  </a:lnTo>
                  <a:lnTo>
                    <a:pt x="7387" y="27"/>
                  </a:lnTo>
                  <a:lnTo>
                    <a:pt x="7237" y="53"/>
                  </a:lnTo>
                  <a:lnTo>
                    <a:pt x="7086" y="85"/>
                  </a:lnTo>
                  <a:lnTo>
                    <a:pt x="6961" y="122"/>
                  </a:lnTo>
                  <a:lnTo>
                    <a:pt x="6886" y="159"/>
                  </a:lnTo>
                  <a:lnTo>
                    <a:pt x="2604" y="3353"/>
                  </a:lnTo>
                  <a:lnTo>
                    <a:pt x="2554" y="3395"/>
                  </a:lnTo>
                  <a:lnTo>
                    <a:pt x="2554" y="3437"/>
                  </a:lnTo>
                  <a:lnTo>
                    <a:pt x="2604" y="3479"/>
                  </a:lnTo>
                  <a:lnTo>
                    <a:pt x="2654" y="3516"/>
                  </a:lnTo>
                  <a:lnTo>
                    <a:pt x="2780" y="3548"/>
                  </a:lnTo>
                  <a:lnTo>
                    <a:pt x="2905" y="3580"/>
                  </a:lnTo>
                  <a:lnTo>
                    <a:pt x="3080" y="3606"/>
                  </a:lnTo>
                  <a:lnTo>
                    <a:pt x="3255" y="3627"/>
                  </a:lnTo>
                  <a:lnTo>
                    <a:pt x="3506" y="3638"/>
                  </a:lnTo>
                  <a:lnTo>
                    <a:pt x="3731" y="3638"/>
                  </a:lnTo>
                  <a:lnTo>
                    <a:pt x="3956" y="3627"/>
                  </a:lnTo>
                  <a:lnTo>
                    <a:pt x="4182" y="3606"/>
                  </a:lnTo>
                  <a:lnTo>
                    <a:pt x="7988" y="3142"/>
                  </a:lnTo>
                  <a:lnTo>
                    <a:pt x="12820" y="4905"/>
                  </a:lnTo>
                  <a:lnTo>
                    <a:pt x="1052" y="4905"/>
                  </a:lnTo>
                  <a:lnTo>
                    <a:pt x="852" y="4910"/>
                  </a:lnTo>
                  <a:lnTo>
                    <a:pt x="651" y="4926"/>
                  </a:lnTo>
                  <a:lnTo>
                    <a:pt x="476" y="4947"/>
                  </a:lnTo>
                  <a:lnTo>
                    <a:pt x="301" y="4974"/>
                  </a:lnTo>
                  <a:lnTo>
                    <a:pt x="175" y="5005"/>
                  </a:lnTo>
                  <a:lnTo>
                    <a:pt x="75" y="5048"/>
                  </a:lnTo>
                  <a:lnTo>
                    <a:pt x="25" y="5090"/>
                  </a:lnTo>
                  <a:lnTo>
                    <a:pt x="0" y="5132"/>
                  </a:lnTo>
                  <a:lnTo>
                    <a:pt x="0" y="7561"/>
                  </a:lnTo>
                  <a:lnTo>
                    <a:pt x="25" y="7603"/>
                  </a:lnTo>
                  <a:lnTo>
                    <a:pt x="75" y="7645"/>
                  </a:lnTo>
                  <a:lnTo>
                    <a:pt x="175" y="7687"/>
                  </a:lnTo>
                  <a:lnTo>
                    <a:pt x="301" y="7719"/>
                  </a:lnTo>
                  <a:lnTo>
                    <a:pt x="476" y="7745"/>
                  </a:lnTo>
                  <a:lnTo>
                    <a:pt x="651" y="7766"/>
                  </a:lnTo>
                  <a:lnTo>
                    <a:pt x="852" y="7782"/>
                  </a:lnTo>
                  <a:lnTo>
                    <a:pt x="21459" y="7782"/>
                  </a:lnTo>
                  <a:lnTo>
                    <a:pt x="21609" y="7777"/>
                  </a:lnTo>
                  <a:lnTo>
                    <a:pt x="21734" y="7766"/>
                  </a:lnTo>
                  <a:lnTo>
                    <a:pt x="21860" y="7756"/>
                  </a:lnTo>
                  <a:lnTo>
                    <a:pt x="21960" y="7740"/>
                  </a:lnTo>
                  <a:lnTo>
                    <a:pt x="22085" y="7719"/>
                  </a:lnTo>
                  <a:lnTo>
                    <a:pt x="22160" y="7698"/>
                  </a:lnTo>
                  <a:lnTo>
                    <a:pt x="22235" y="7671"/>
                  </a:lnTo>
                  <a:lnTo>
                    <a:pt x="28896" y="5243"/>
                  </a:lnTo>
                  <a:lnTo>
                    <a:pt x="28946" y="5216"/>
                  </a:lnTo>
                  <a:lnTo>
                    <a:pt x="28996" y="5190"/>
                  </a:lnTo>
                  <a:lnTo>
                    <a:pt x="29021" y="5164"/>
                  </a:lnTo>
                  <a:lnTo>
                    <a:pt x="29021" y="5132"/>
                  </a:lnTo>
                  <a:lnTo>
                    <a:pt x="29021" y="5106"/>
                  </a:lnTo>
                  <a:lnTo>
                    <a:pt x="28996" y="5074"/>
                  </a:lnTo>
                  <a:lnTo>
                    <a:pt x="28946" y="5048"/>
                  </a:lnTo>
                  <a:lnTo>
                    <a:pt x="28896" y="5021"/>
                  </a:lnTo>
                  <a:lnTo>
                    <a:pt x="19806" y="1706"/>
                  </a:lnTo>
                  <a:lnTo>
                    <a:pt x="23687" y="1230"/>
                  </a:lnTo>
                  <a:lnTo>
                    <a:pt x="23888" y="1199"/>
                  </a:lnTo>
                  <a:lnTo>
                    <a:pt x="24038" y="1167"/>
                  </a:lnTo>
                  <a:lnTo>
                    <a:pt x="24163" y="1120"/>
                  </a:lnTo>
                  <a:lnTo>
                    <a:pt x="24238" y="1072"/>
                  </a:lnTo>
                  <a:lnTo>
                    <a:pt x="24238" y="1030"/>
                  </a:lnTo>
                  <a:lnTo>
                    <a:pt x="24238" y="988"/>
                  </a:lnTo>
                  <a:lnTo>
                    <a:pt x="24163" y="945"/>
                  </a:lnTo>
                  <a:lnTo>
                    <a:pt x="24063" y="908"/>
                  </a:lnTo>
                  <a:lnTo>
                    <a:pt x="23963" y="877"/>
                  </a:lnTo>
                  <a:lnTo>
                    <a:pt x="23813" y="850"/>
                  </a:lnTo>
                  <a:lnTo>
                    <a:pt x="23637" y="829"/>
                  </a:lnTo>
                  <a:lnTo>
                    <a:pt x="23437" y="813"/>
                  </a:lnTo>
                  <a:lnTo>
                    <a:pt x="8188" y="6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ángulo 1"/>
          <p:cNvSpPr/>
          <p:nvPr/>
        </p:nvSpPr>
        <p:spPr>
          <a:xfrm>
            <a:off x="5418749" y="1563843"/>
            <a:ext cx="1665449" cy="261112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11846" y="2202665"/>
            <a:ext cx="1489274" cy="1445472"/>
          </a:xfrm>
          <a:prstGeom prst="rect">
            <a:avLst/>
          </a:prstGeom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" name="Google Shape;2017;p58"/>
          <p:cNvGrpSpPr/>
          <p:nvPr/>
        </p:nvGrpSpPr>
        <p:grpSpPr>
          <a:xfrm>
            <a:off x="1475351" y="1693746"/>
            <a:ext cx="3408711" cy="2117274"/>
            <a:chOff x="1472125" y="1693666"/>
            <a:chExt cx="3090400" cy="1919559"/>
          </a:xfrm>
        </p:grpSpPr>
        <p:grpSp>
          <p:nvGrpSpPr>
            <p:cNvPr id="2018" name="Google Shape;2018;p58"/>
            <p:cNvGrpSpPr/>
            <p:nvPr/>
          </p:nvGrpSpPr>
          <p:grpSpPr>
            <a:xfrm>
              <a:off x="1472125" y="1693666"/>
              <a:ext cx="3090400" cy="1919559"/>
              <a:chOff x="1839938" y="1953145"/>
              <a:chExt cx="3463797" cy="2151490"/>
            </a:xfrm>
          </p:grpSpPr>
          <p:sp>
            <p:nvSpPr>
              <p:cNvPr id="2019" name="Google Shape;2019;p58"/>
              <p:cNvSpPr/>
              <p:nvPr/>
            </p:nvSpPr>
            <p:spPr>
              <a:xfrm rot="-5400000">
                <a:off x="2496091" y="1296992"/>
                <a:ext cx="2151490" cy="3463797"/>
              </a:xfrm>
              <a:custGeom>
                <a:avLst/>
                <a:gdLst/>
                <a:ahLst/>
                <a:cxnLst/>
                <a:rect l="l" t="t" r="r" b="b"/>
                <a:pathLst>
                  <a:path w="57046" h="86622" extrusionOk="0">
                    <a:moveTo>
                      <a:pt x="3342" y="0"/>
                    </a:moveTo>
                    <a:cubicBezTo>
                      <a:pt x="1478" y="0"/>
                      <a:pt x="1" y="1513"/>
                      <a:pt x="1" y="3376"/>
                    </a:cubicBezTo>
                    <a:lnTo>
                      <a:pt x="1" y="83246"/>
                    </a:lnTo>
                    <a:cubicBezTo>
                      <a:pt x="1" y="85109"/>
                      <a:pt x="1478" y="86622"/>
                      <a:pt x="3342" y="86622"/>
                    </a:cubicBezTo>
                    <a:lnTo>
                      <a:pt x="53669" y="86622"/>
                    </a:lnTo>
                    <a:cubicBezTo>
                      <a:pt x="55533" y="86622"/>
                      <a:pt x="57045" y="85109"/>
                      <a:pt x="57045" y="83246"/>
                    </a:cubicBezTo>
                    <a:lnTo>
                      <a:pt x="57045" y="3376"/>
                    </a:lnTo>
                    <a:cubicBezTo>
                      <a:pt x="57045" y="1513"/>
                      <a:pt x="55533" y="0"/>
                      <a:pt x="536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58"/>
              <p:cNvSpPr/>
              <p:nvPr/>
            </p:nvSpPr>
            <p:spPr>
              <a:xfrm rot="-5400000">
                <a:off x="2484558" y="1734289"/>
                <a:ext cx="1945905" cy="2590492"/>
              </a:xfrm>
              <a:custGeom>
                <a:avLst/>
                <a:gdLst/>
                <a:ahLst/>
                <a:cxnLst/>
                <a:rect l="l" t="t" r="r" b="b"/>
                <a:pathLst>
                  <a:path w="51595" h="68686" extrusionOk="0">
                    <a:moveTo>
                      <a:pt x="1" y="0"/>
                    </a:moveTo>
                    <a:lnTo>
                      <a:pt x="1" y="68686"/>
                    </a:lnTo>
                    <a:lnTo>
                      <a:pt x="51594" y="68686"/>
                    </a:lnTo>
                    <a:lnTo>
                      <a:pt x="51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58"/>
              <p:cNvSpPr/>
              <p:nvPr/>
            </p:nvSpPr>
            <p:spPr>
              <a:xfrm rot="-5400000">
                <a:off x="2474619" y="1724351"/>
                <a:ext cx="1965781" cy="2609048"/>
              </a:xfrm>
              <a:custGeom>
                <a:avLst/>
                <a:gdLst/>
                <a:ahLst/>
                <a:cxnLst/>
                <a:rect l="l" t="t" r="r" b="b"/>
                <a:pathLst>
                  <a:path w="52122" h="69178" extrusionOk="0">
                    <a:moveTo>
                      <a:pt x="51946" y="0"/>
                    </a:moveTo>
                    <a:lnTo>
                      <a:pt x="177" y="0"/>
                    </a:lnTo>
                    <a:cubicBezTo>
                      <a:pt x="71" y="0"/>
                      <a:pt x="1" y="71"/>
                      <a:pt x="1" y="176"/>
                    </a:cubicBezTo>
                    <a:lnTo>
                      <a:pt x="1" y="69002"/>
                    </a:lnTo>
                    <a:cubicBezTo>
                      <a:pt x="1" y="69107"/>
                      <a:pt x="71" y="69178"/>
                      <a:pt x="177" y="69178"/>
                    </a:cubicBezTo>
                    <a:lnTo>
                      <a:pt x="51946" y="69178"/>
                    </a:lnTo>
                    <a:cubicBezTo>
                      <a:pt x="52016" y="69178"/>
                      <a:pt x="52122" y="69107"/>
                      <a:pt x="52122" y="69002"/>
                    </a:cubicBezTo>
                    <a:lnTo>
                      <a:pt x="52122" y="176"/>
                    </a:lnTo>
                    <a:cubicBezTo>
                      <a:pt x="52122" y="71"/>
                      <a:pt x="52016" y="0"/>
                      <a:pt x="51946" y="0"/>
                    </a:cubicBezTo>
                    <a:close/>
                    <a:moveTo>
                      <a:pt x="51840" y="68932"/>
                    </a:moveTo>
                    <a:lnTo>
                      <a:pt x="247" y="68932"/>
                    </a:lnTo>
                    <a:lnTo>
                      <a:pt x="247" y="246"/>
                    </a:lnTo>
                    <a:lnTo>
                      <a:pt x="51840" y="24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22" name="Google Shape;2022;p58"/>
            <p:cNvSpPr/>
            <p:nvPr/>
          </p:nvSpPr>
          <p:spPr>
            <a:xfrm rot="-5400000">
              <a:off x="4276281" y="2555013"/>
              <a:ext cx="202390" cy="202390"/>
            </a:xfrm>
            <a:custGeom>
              <a:avLst/>
              <a:gdLst/>
              <a:ahLst/>
              <a:cxnLst/>
              <a:rect l="l" t="t" r="r" b="b"/>
              <a:pathLst>
                <a:path w="6015" h="6015" fill="none" extrusionOk="0">
                  <a:moveTo>
                    <a:pt x="5979" y="2568"/>
                  </a:moveTo>
                  <a:cubicBezTo>
                    <a:pt x="6014" y="4854"/>
                    <a:pt x="3236" y="6015"/>
                    <a:pt x="1618" y="4397"/>
                  </a:cubicBezTo>
                  <a:cubicBezTo>
                    <a:pt x="0" y="2779"/>
                    <a:pt x="1126" y="36"/>
                    <a:pt x="3412" y="36"/>
                  </a:cubicBezTo>
                  <a:cubicBezTo>
                    <a:pt x="4854" y="1"/>
                    <a:pt x="5979" y="1162"/>
                    <a:pt x="5979" y="2568"/>
                  </a:cubicBezTo>
                  <a:close/>
                </a:path>
              </a:pathLst>
            </a:custGeom>
            <a:noFill/>
            <a:ln w="10550" cap="rnd" cmpd="sng">
              <a:solidFill>
                <a:srgbClr val="FFFFFF"/>
              </a:solidFill>
              <a:prstDash val="solid"/>
              <a:miter lim="351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3" name="Google Shape;2023;p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2024" name="Google Shape;2024;p58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2026" name="Google Shape;2026;p58"/>
          <p:cNvSpPr/>
          <p:nvPr/>
        </p:nvSpPr>
        <p:spPr>
          <a:xfrm rot="-5400000">
            <a:off x="2084057" y="1583242"/>
            <a:ext cx="1631577" cy="2917191"/>
          </a:xfrm>
          <a:custGeom>
            <a:avLst/>
            <a:gdLst/>
            <a:ahLst/>
            <a:cxnLst/>
            <a:rect l="l" t="t" r="r" b="b"/>
            <a:pathLst>
              <a:path w="43963" h="78604" extrusionOk="0">
                <a:moveTo>
                  <a:pt x="1021" y="8758"/>
                </a:moveTo>
                <a:lnTo>
                  <a:pt x="1302" y="78604"/>
                </a:lnTo>
                <a:lnTo>
                  <a:pt x="17199" y="78358"/>
                </a:lnTo>
                <a:lnTo>
                  <a:pt x="43962" y="810"/>
                </a:lnTo>
                <a:lnTo>
                  <a:pt x="6824" y="810"/>
                </a:lnTo>
                <a:cubicBezTo>
                  <a:pt x="5171" y="810"/>
                  <a:pt x="1" y="1"/>
                  <a:pt x="1021" y="8758"/>
                </a:cubicBezTo>
                <a:close/>
              </a:path>
            </a:pathLst>
          </a:custGeom>
          <a:solidFill>
            <a:srgbClr val="FFFFFF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6368" y="1841086"/>
            <a:ext cx="2837020" cy="1822563"/>
          </a:xfrm>
          <a:prstGeom prst="rect">
            <a:avLst/>
          </a:prstGeom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Columns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/>
        </p:nvSpPr>
        <p:spPr>
          <a:xfrm>
            <a:off x="467544" y="1724412"/>
            <a:ext cx="2628000" cy="7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6" name="Rounded Rectangle 7"/>
          <p:cNvSpPr/>
          <p:nvPr/>
        </p:nvSpPr>
        <p:spPr>
          <a:xfrm>
            <a:off x="1629139" y="1277141"/>
            <a:ext cx="304811" cy="26304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73057" y="1950968"/>
            <a:ext cx="2616975" cy="249299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</a:p>
        </p:txBody>
      </p:sp>
      <p:sp>
        <p:nvSpPr>
          <p:cNvPr id="8" name="Rectangle 7"/>
          <p:cNvSpPr/>
          <p:nvPr/>
        </p:nvSpPr>
        <p:spPr>
          <a:xfrm>
            <a:off x="3214927" y="1724412"/>
            <a:ext cx="2628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220440" y="1950968"/>
            <a:ext cx="2616975" cy="249299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962310" y="1724412"/>
            <a:ext cx="2628000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5967823" y="1950968"/>
            <a:ext cx="2616975" cy="249299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</a:p>
        </p:txBody>
      </p:sp>
      <p:sp>
        <p:nvSpPr>
          <p:cNvPr id="14" name="Rounded Rectangle 27"/>
          <p:cNvSpPr/>
          <p:nvPr/>
        </p:nvSpPr>
        <p:spPr>
          <a:xfrm>
            <a:off x="7106214" y="1325015"/>
            <a:ext cx="340191" cy="26131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Oval 21"/>
          <p:cNvSpPr>
            <a:spLocks noChangeAspect="1"/>
          </p:cNvSpPr>
          <p:nvPr/>
        </p:nvSpPr>
        <p:spPr>
          <a:xfrm>
            <a:off x="4399358" y="1281586"/>
            <a:ext cx="345284" cy="34816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7113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Chart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364088" y="1203598"/>
            <a:ext cx="3276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Rectangle 43"/>
          <p:cNvSpPr/>
          <p:nvPr/>
        </p:nvSpPr>
        <p:spPr>
          <a:xfrm>
            <a:off x="5364088" y="4581599"/>
            <a:ext cx="3276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TextBox 44"/>
          <p:cNvSpPr txBox="1"/>
          <p:nvPr/>
        </p:nvSpPr>
        <p:spPr>
          <a:xfrm>
            <a:off x="5364088" y="1471130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364088" y="1973363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364088" y="2475596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64088" y="2977829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364088" y="3480062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364088" y="3982293"/>
            <a:ext cx="352839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5143" y="1378445"/>
            <a:ext cx="2965168" cy="3332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897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ipse 5"/>
          <p:cNvSpPr/>
          <p:nvPr/>
        </p:nvSpPr>
        <p:spPr>
          <a:xfrm>
            <a:off x="1153886" y="4419600"/>
            <a:ext cx="6897084" cy="566057"/>
          </a:xfrm>
          <a:prstGeom prst="ellipse">
            <a:avLst/>
          </a:prstGeom>
          <a:solidFill>
            <a:srgbClr val="1482A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031" name="Google Shape;2031;p59"/>
          <p:cNvSpPr txBox="1">
            <a:spLocks noGrp="1"/>
          </p:cNvSpPr>
          <p:nvPr>
            <p:ph type="title"/>
          </p:nvPr>
        </p:nvSpPr>
        <p:spPr>
          <a:xfrm>
            <a:off x="740080" y="831237"/>
            <a:ext cx="3858900" cy="272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/>
              <a:t>Thanks!</a:t>
            </a:r>
            <a:endParaRPr sz="8000" dirty="0"/>
          </a:p>
        </p:txBody>
      </p:sp>
      <p:sp>
        <p:nvSpPr>
          <p:cNvPr id="2032" name="Google Shape;2032;p59"/>
          <p:cNvSpPr txBox="1">
            <a:spLocks noGrp="1"/>
          </p:cNvSpPr>
          <p:nvPr>
            <p:ph type="subTitle" idx="1"/>
          </p:nvPr>
        </p:nvSpPr>
        <p:spPr>
          <a:xfrm>
            <a:off x="714265" y="2592433"/>
            <a:ext cx="35238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dirty="0"/>
              <a:t>Does anyone have any questions?</a:t>
            </a:r>
            <a:endParaRPr sz="2000" dirty="0"/>
          </a:p>
        </p:txBody>
      </p:sp>
      <p:grpSp>
        <p:nvGrpSpPr>
          <p:cNvPr id="2062" name="Google Shape;2062;p59"/>
          <p:cNvGrpSpPr/>
          <p:nvPr/>
        </p:nvGrpSpPr>
        <p:grpSpPr>
          <a:xfrm flipH="1">
            <a:off x="7386871" y="1180296"/>
            <a:ext cx="730662" cy="243613"/>
            <a:chOff x="1514502" y="3113601"/>
            <a:chExt cx="307014" cy="102363"/>
          </a:xfrm>
        </p:grpSpPr>
        <p:sp>
          <p:nvSpPr>
            <p:cNvPr id="2063" name="Google Shape;2063;p59"/>
            <p:cNvSpPr/>
            <p:nvPr/>
          </p:nvSpPr>
          <p:spPr>
            <a:xfrm>
              <a:off x="1540058" y="3139191"/>
              <a:ext cx="145558" cy="50400"/>
            </a:xfrm>
            <a:custGeom>
              <a:avLst/>
              <a:gdLst/>
              <a:ahLst/>
              <a:cxnLst/>
              <a:rect l="l" t="t" r="r" b="b"/>
              <a:pathLst>
                <a:path w="4283" h="1483" extrusionOk="0">
                  <a:moveTo>
                    <a:pt x="754" y="0"/>
                  </a:moveTo>
                  <a:lnTo>
                    <a:pt x="589" y="24"/>
                  </a:lnTo>
                  <a:lnTo>
                    <a:pt x="448" y="71"/>
                  </a:lnTo>
                  <a:lnTo>
                    <a:pt x="330" y="141"/>
                  </a:lnTo>
                  <a:lnTo>
                    <a:pt x="213" y="235"/>
                  </a:lnTo>
                  <a:lnTo>
                    <a:pt x="142" y="329"/>
                  </a:lnTo>
                  <a:lnTo>
                    <a:pt x="71" y="424"/>
                  </a:lnTo>
                  <a:lnTo>
                    <a:pt x="24" y="588"/>
                  </a:lnTo>
                  <a:lnTo>
                    <a:pt x="1" y="753"/>
                  </a:lnTo>
                  <a:lnTo>
                    <a:pt x="24" y="894"/>
                  </a:lnTo>
                  <a:lnTo>
                    <a:pt x="71" y="1035"/>
                  </a:lnTo>
                  <a:lnTo>
                    <a:pt x="142" y="1153"/>
                  </a:lnTo>
                  <a:lnTo>
                    <a:pt x="213" y="1270"/>
                  </a:lnTo>
                  <a:lnTo>
                    <a:pt x="330" y="1365"/>
                  </a:lnTo>
                  <a:lnTo>
                    <a:pt x="448" y="1435"/>
                  </a:lnTo>
                  <a:lnTo>
                    <a:pt x="589" y="1482"/>
                  </a:lnTo>
                  <a:lnTo>
                    <a:pt x="3671" y="1482"/>
                  </a:lnTo>
                  <a:lnTo>
                    <a:pt x="3812" y="1435"/>
                  </a:lnTo>
                  <a:lnTo>
                    <a:pt x="3953" y="1365"/>
                  </a:lnTo>
                  <a:lnTo>
                    <a:pt x="4047" y="1270"/>
                  </a:lnTo>
                  <a:lnTo>
                    <a:pt x="4141" y="1153"/>
                  </a:lnTo>
                  <a:lnTo>
                    <a:pt x="4212" y="1035"/>
                  </a:lnTo>
                  <a:lnTo>
                    <a:pt x="4259" y="894"/>
                  </a:lnTo>
                  <a:lnTo>
                    <a:pt x="4282" y="753"/>
                  </a:lnTo>
                  <a:lnTo>
                    <a:pt x="4259" y="588"/>
                  </a:lnTo>
                  <a:lnTo>
                    <a:pt x="4188" y="424"/>
                  </a:lnTo>
                  <a:lnTo>
                    <a:pt x="4141" y="329"/>
                  </a:lnTo>
                  <a:lnTo>
                    <a:pt x="4094" y="259"/>
                  </a:lnTo>
                  <a:lnTo>
                    <a:pt x="3929" y="118"/>
                  </a:lnTo>
                  <a:lnTo>
                    <a:pt x="3835" y="71"/>
                  </a:lnTo>
                  <a:lnTo>
                    <a:pt x="3741" y="47"/>
                  </a:lnTo>
                  <a:lnTo>
                    <a:pt x="3647" y="24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9"/>
            <p:cNvSpPr/>
            <p:nvPr/>
          </p:nvSpPr>
          <p:spPr>
            <a:xfrm>
              <a:off x="1542471" y="3139191"/>
              <a:ext cx="139950" cy="28785"/>
            </a:xfrm>
            <a:custGeom>
              <a:avLst/>
              <a:gdLst/>
              <a:ahLst/>
              <a:cxnLst/>
              <a:rect l="l" t="t" r="r" b="b"/>
              <a:pathLst>
                <a:path w="4118" h="847" extrusionOk="0">
                  <a:moveTo>
                    <a:pt x="683" y="0"/>
                  </a:moveTo>
                  <a:lnTo>
                    <a:pt x="518" y="24"/>
                  </a:lnTo>
                  <a:lnTo>
                    <a:pt x="377" y="71"/>
                  </a:lnTo>
                  <a:lnTo>
                    <a:pt x="259" y="141"/>
                  </a:lnTo>
                  <a:lnTo>
                    <a:pt x="142" y="235"/>
                  </a:lnTo>
                  <a:lnTo>
                    <a:pt x="71" y="329"/>
                  </a:lnTo>
                  <a:lnTo>
                    <a:pt x="0" y="424"/>
                  </a:lnTo>
                  <a:lnTo>
                    <a:pt x="71" y="518"/>
                  </a:lnTo>
                  <a:lnTo>
                    <a:pt x="118" y="588"/>
                  </a:lnTo>
                  <a:lnTo>
                    <a:pt x="283" y="729"/>
                  </a:lnTo>
                  <a:lnTo>
                    <a:pt x="377" y="776"/>
                  </a:lnTo>
                  <a:lnTo>
                    <a:pt x="471" y="800"/>
                  </a:lnTo>
                  <a:lnTo>
                    <a:pt x="565" y="823"/>
                  </a:lnTo>
                  <a:lnTo>
                    <a:pt x="683" y="847"/>
                  </a:lnTo>
                  <a:lnTo>
                    <a:pt x="3458" y="847"/>
                  </a:lnTo>
                  <a:lnTo>
                    <a:pt x="3600" y="823"/>
                  </a:lnTo>
                  <a:lnTo>
                    <a:pt x="3741" y="776"/>
                  </a:lnTo>
                  <a:lnTo>
                    <a:pt x="3882" y="706"/>
                  </a:lnTo>
                  <a:lnTo>
                    <a:pt x="3976" y="612"/>
                  </a:lnTo>
                  <a:lnTo>
                    <a:pt x="4070" y="518"/>
                  </a:lnTo>
                  <a:lnTo>
                    <a:pt x="4117" y="424"/>
                  </a:lnTo>
                  <a:lnTo>
                    <a:pt x="4070" y="329"/>
                  </a:lnTo>
                  <a:lnTo>
                    <a:pt x="4023" y="259"/>
                  </a:lnTo>
                  <a:lnTo>
                    <a:pt x="3858" y="118"/>
                  </a:lnTo>
                  <a:lnTo>
                    <a:pt x="3764" y="71"/>
                  </a:lnTo>
                  <a:lnTo>
                    <a:pt x="3670" y="47"/>
                  </a:lnTo>
                  <a:lnTo>
                    <a:pt x="3576" y="24"/>
                  </a:lnTo>
                  <a:lnTo>
                    <a:pt x="34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9"/>
            <p:cNvSpPr/>
            <p:nvPr/>
          </p:nvSpPr>
          <p:spPr>
            <a:xfrm>
              <a:off x="1514502" y="3113601"/>
              <a:ext cx="196671" cy="102363"/>
            </a:xfrm>
            <a:custGeom>
              <a:avLst/>
              <a:gdLst/>
              <a:ahLst/>
              <a:cxnLst/>
              <a:rect l="l" t="t" r="r" b="b"/>
              <a:pathLst>
                <a:path w="5787" h="3012" extrusionOk="0">
                  <a:moveTo>
                    <a:pt x="4281" y="753"/>
                  </a:moveTo>
                  <a:lnTo>
                    <a:pt x="4399" y="777"/>
                  </a:lnTo>
                  <a:lnTo>
                    <a:pt x="4493" y="800"/>
                  </a:lnTo>
                  <a:lnTo>
                    <a:pt x="4587" y="824"/>
                  </a:lnTo>
                  <a:lnTo>
                    <a:pt x="4681" y="871"/>
                  </a:lnTo>
                  <a:lnTo>
                    <a:pt x="4846" y="1012"/>
                  </a:lnTo>
                  <a:lnTo>
                    <a:pt x="4893" y="1082"/>
                  </a:lnTo>
                  <a:lnTo>
                    <a:pt x="4940" y="1177"/>
                  </a:lnTo>
                  <a:lnTo>
                    <a:pt x="5011" y="1341"/>
                  </a:lnTo>
                  <a:lnTo>
                    <a:pt x="5034" y="1506"/>
                  </a:lnTo>
                  <a:lnTo>
                    <a:pt x="5011" y="1647"/>
                  </a:lnTo>
                  <a:lnTo>
                    <a:pt x="4964" y="1788"/>
                  </a:lnTo>
                  <a:lnTo>
                    <a:pt x="4893" y="1906"/>
                  </a:lnTo>
                  <a:lnTo>
                    <a:pt x="4799" y="2023"/>
                  </a:lnTo>
                  <a:lnTo>
                    <a:pt x="4705" y="2118"/>
                  </a:lnTo>
                  <a:lnTo>
                    <a:pt x="4564" y="2188"/>
                  </a:lnTo>
                  <a:lnTo>
                    <a:pt x="4423" y="2235"/>
                  </a:lnTo>
                  <a:lnTo>
                    <a:pt x="1341" y="2235"/>
                  </a:lnTo>
                  <a:lnTo>
                    <a:pt x="1200" y="2188"/>
                  </a:lnTo>
                  <a:lnTo>
                    <a:pt x="1082" y="2118"/>
                  </a:lnTo>
                  <a:lnTo>
                    <a:pt x="965" y="2023"/>
                  </a:lnTo>
                  <a:lnTo>
                    <a:pt x="894" y="1906"/>
                  </a:lnTo>
                  <a:lnTo>
                    <a:pt x="823" y="1788"/>
                  </a:lnTo>
                  <a:lnTo>
                    <a:pt x="776" y="1647"/>
                  </a:lnTo>
                  <a:lnTo>
                    <a:pt x="753" y="1506"/>
                  </a:lnTo>
                  <a:lnTo>
                    <a:pt x="776" y="1341"/>
                  </a:lnTo>
                  <a:lnTo>
                    <a:pt x="823" y="1177"/>
                  </a:lnTo>
                  <a:lnTo>
                    <a:pt x="894" y="1082"/>
                  </a:lnTo>
                  <a:lnTo>
                    <a:pt x="965" y="988"/>
                  </a:lnTo>
                  <a:lnTo>
                    <a:pt x="1082" y="894"/>
                  </a:lnTo>
                  <a:lnTo>
                    <a:pt x="1200" y="824"/>
                  </a:lnTo>
                  <a:lnTo>
                    <a:pt x="1341" y="777"/>
                  </a:lnTo>
                  <a:lnTo>
                    <a:pt x="1506" y="753"/>
                  </a:lnTo>
                  <a:close/>
                  <a:moveTo>
                    <a:pt x="1341" y="0"/>
                  </a:moveTo>
                  <a:lnTo>
                    <a:pt x="1200" y="24"/>
                  </a:lnTo>
                  <a:lnTo>
                    <a:pt x="1059" y="71"/>
                  </a:lnTo>
                  <a:lnTo>
                    <a:pt x="917" y="118"/>
                  </a:lnTo>
                  <a:lnTo>
                    <a:pt x="800" y="189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23" y="447"/>
                  </a:lnTo>
                  <a:lnTo>
                    <a:pt x="282" y="635"/>
                  </a:lnTo>
                  <a:lnTo>
                    <a:pt x="141" y="847"/>
                  </a:lnTo>
                  <a:lnTo>
                    <a:pt x="94" y="988"/>
                  </a:lnTo>
                  <a:lnTo>
                    <a:pt x="24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8" y="2212"/>
                  </a:lnTo>
                  <a:lnTo>
                    <a:pt x="259" y="2353"/>
                  </a:lnTo>
                  <a:lnTo>
                    <a:pt x="447" y="2564"/>
                  </a:lnTo>
                  <a:lnTo>
                    <a:pt x="659" y="2753"/>
                  </a:lnTo>
                  <a:lnTo>
                    <a:pt x="776" y="2823"/>
                  </a:lnTo>
                  <a:lnTo>
                    <a:pt x="917" y="2894"/>
                  </a:lnTo>
                  <a:lnTo>
                    <a:pt x="1059" y="2941"/>
                  </a:lnTo>
                  <a:lnTo>
                    <a:pt x="1200" y="2964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4281" y="3011"/>
                  </a:lnTo>
                  <a:lnTo>
                    <a:pt x="4423" y="2988"/>
                  </a:lnTo>
                  <a:lnTo>
                    <a:pt x="4564" y="2988"/>
                  </a:lnTo>
                  <a:lnTo>
                    <a:pt x="4846" y="2894"/>
                  </a:lnTo>
                  <a:lnTo>
                    <a:pt x="5105" y="2753"/>
                  </a:lnTo>
                  <a:lnTo>
                    <a:pt x="5222" y="2682"/>
                  </a:lnTo>
                  <a:lnTo>
                    <a:pt x="5340" y="2564"/>
                  </a:lnTo>
                  <a:lnTo>
                    <a:pt x="5364" y="2564"/>
                  </a:lnTo>
                  <a:lnTo>
                    <a:pt x="5458" y="2447"/>
                  </a:lnTo>
                  <a:lnTo>
                    <a:pt x="5528" y="2329"/>
                  </a:lnTo>
                  <a:lnTo>
                    <a:pt x="5669" y="2070"/>
                  </a:lnTo>
                  <a:lnTo>
                    <a:pt x="5763" y="1788"/>
                  </a:lnTo>
                  <a:lnTo>
                    <a:pt x="5787" y="1647"/>
                  </a:lnTo>
                  <a:lnTo>
                    <a:pt x="5787" y="1506"/>
                  </a:lnTo>
                  <a:lnTo>
                    <a:pt x="5787" y="1318"/>
                  </a:lnTo>
                  <a:lnTo>
                    <a:pt x="5740" y="1153"/>
                  </a:lnTo>
                  <a:lnTo>
                    <a:pt x="5693" y="988"/>
                  </a:lnTo>
                  <a:lnTo>
                    <a:pt x="5622" y="847"/>
                  </a:lnTo>
                  <a:lnTo>
                    <a:pt x="5528" y="659"/>
                  </a:lnTo>
                  <a:lnTo>
                    <a:pt x="5387" y="494"/>
                  </a:lnTo>
                  <a:lnTo>
                    <a:pt x="5246" y="353"/>
                  </a:lnTo>
                  <a:lnTo>
                    <a:pt x="5081" y="236"/>
                  </a:lnTo>
                  <a:lnTo>
                    <a:pt x="4893" y="118"/>
                  </a:lnTo>
                  <a:lnTo>
                    <a:pt x="4705" y="47"/>
                  </a:lnTo>
                  <a:lnTo>
                    <a:pt x="4493" y="24"/>
                  </a:lnTo>
                  <a:lnTo>
                    <a:pt x="4281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9"/>
            <p:cNvSpPr/>
            <p:nvPr/>
          </p:nvSpPr>
          <p:spPr>
            <a:xfrm>
              <a:off x="1540058" y="3139191"/>
              <a:ext cx="145558" cy="50400"/>
            </a:xfrm>
            <a:custGeom>
              <a:avLst/>
              <a:gdLst/>
              <a:ahLst/>
              <a:cxnLst/>
              <a:rect l="l" t="t" r="r" b="b"/>
              <a:pathLst>
                <a:path w="4283" h="1483" fill="none" extrusionOk="0">
                  <a:moveTo>
                    <a:pt x="3529" y="0"/>
                  </a:moveTo>
                  <a:lnTo>
                    <a:pt x="3529" y="0"/>
                  </a:lnTo>
                  <a:lnTo>
                    <a:pt x="3647" y="24"/>
                  </a:lnTo>
                  <a:lnTo>
                    <a:pt x="3741" y="47"/>
                  </a:lnTo>
                  <a:lnTo>
                    <a:pt x="3835" y="71"/>
                  </a:lnTo>
                  <a:lnTo>
                    <a:pt x="3929" y="118"/>
                  </a:lnTo>
                  <a:lnTo>
                    <a:pt x="4094" y="259"/>
                  </a:lnTo>
                  <a:lnTo>
                    <a:pt x="4141" y="329"/>
                  </a:lnTo>
                  <a:lnTo>
                    <a:pt x="4188" y="424"/>
                  </a:lnTo>
                  <a:lnTo>
                    <a:pt x="4188" y="424"/>
                  </a:lnTo>
                  <a:lnTo>
                    <a:pt x="4259" y="588"/>
                  </a:lnTo>
                  <a:lnTo>
                    <a:pt x="4282" y="753"/>
                  </a:lnTo>
                  <a:lnTo>
                    <a:pt x="4282" y="753"/>
                  </a:lnTo>
                  <a:lnTo>
                    <a:pt x="4259" y="894"/>
                  </a:lnTo>
                  <a:lnTo>
                    <a:pt x="4212" y="1035"/>
                  </a:lnTo>
                  <a:lnTo>
                    <a:pt x="4141" y="1153"/>
                  </a:lnTo>
                  <a:lnTo>
                    <a:pt x="4047" y="1270"/>
                  </a:lnTo>
                  <a:lnTo>
                    <a:pt x="4047" y="1270"/>
                  </a:lnTo>
                  <a:lnTo>
                    <a:pt x="3953" y="1365"/>
                  </a:lnTo>
                  <a:lnTo>
                    <a:pt x="3812" y="1435"/>
                  </a:lnTo>
                  <a:lnTo>
                    <a:pt x="3671" y="1482"/>
                  </a:lnTo>
                  <a:lnTo>
                    <a:pt x="3529" y="1482"/>
                  </a:lnTo>
                  <a:lnTo>
                    <a:pt x="754" y="1482"/>
                  </a:lnTo>
                  <a:lnTo>
                    <a:pt x="754" y="1482"/>
                  </a:lnTo>
                  <a:lnTo>
                    <a:pt x="589" y="1482"/>
                  </a:lnTo>
                  <a:lnTo>
                    <a:pt x="448" y="1435"/>
                  </a:lnTo>
                  <a:lnTo>
                    <a:pt x="330" y="1365"/>
                  </a:lnTo>
                  <a:lnTo>
                    <a:pt x="213" y="1270"/>
                  </a:lnTo>
                  <a:lnTo>
                    <a:pt x="142" y="1153"/>
                  </a:lnTo>
                  <a:lnTo>
                    <a:pt x="71" y="1035"/>
                  </a:lnTo>
                  <a:lnTo>
                    <a:pt x="24" y="894"/>
                  </a:lnTo>
                  <a:lnTo>
                    <a:pt x="1" y="753"/>
                  </a:lnTo>
                  <a:lnTo>
                    <a:pt x="1" y="753"/>
                  </a:lnTo>
                  <a:lnTo>
                    <a:pt x="24" y="588"/>
                  </a:lnTo>
                  <a:lnTo>
                    <a:pt x="71" y="424"/>
                  </a:lnTo>
                  <a:lnTo>
                    <a:pt x="71" y="424"/>
                  </a:lnTo>
                  <a:lnTo>
                    <a:pt x="142" y="329"/>
                  </a:lnTo>
                  <a:lnTo>
                    <a:pt x="213" y="235"/>
                  </a:lnTo>
                  <a:lnTo>
                    <a:pt x="213" y="235"/>
                  </a:lnTo>
                  <a:lnTo>
                    <a:pt x="330" y="141"/>
                  </a:lnTo>
                  <a:lnTo>
                    <a:pt x="448" y="71"/>
                  </a:lnTo>
                  <a:lnTo>
                    <a:pt x="589" y="24"/>
                  </a:lnTo>
                  <a:lnTo>
                    <a:pt x="754" y="0"/>
                  </a:lnTo>
                  <a:lnTo>
                    <a:pt x="3529" y="0"/>
                  </a:lnTo>
                </a:path>
              </a:pathLst>
            </a:custGeom>
            <a:noFill/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9"/>
            <p:cNvSpPr/>
            <p:nvPr/>
          </p:nvSpPr>
          <p:spPr>
            <a:xfrm>
              <a:off x="1514502" y="3113601"/>
              <a:ext cx="196671" cy="102363"/>
            </a:xfrm>
            <a:custGeom>
              <a:avLst/>
              <a:gdLst/>
              <a:ahLst/>
              <a:cxnLst/>
              <a:rect l="l" t="t" r="r" b="b"/>
              <a:pathLst>
                <a:path w="5787" h="3012" fill="none" extrusionOk="0">
                  <a:moveTo>
                    <a:pt x="4281" y="0"/>
                  </a:moveTo>
                  <a:lnTo>
                    <a:pt x="1506" y="0"/>
                  </a:lnTo>
                  <a:lnTo>
                    <a:pt x="1506" y="0"/>
                  </a:lnTo>
                  <a:lnTo>
                    <a:pt x="1341" y="0"/>
                  </a:lnTo>
                  <a:lnTo>
                    <a:pt x="1200" y="24"/>
                  </a:lnTo>
                  <a:lnTo>
                    <a:pt x="1059" y="71"/>
                  </a:lnTo>
                  <a:lnTo>
                    <a:pt x="917" y="118"/>
                  </a:lnTo>
                  <a:lnTo>
                    <a:pt x="800" y="189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23" y="447"/>
                  </a:lnTo>
                  <a:lnTo>
                    <a:pt x="423" y="447"/>
                  </a:lnTo>
                  <a:lnTo>
                    <a:pt x="282" y="635"/>
                  </a:lnTo>
                  <a:lnTo>
                    <a:pt x="141" y="847"/>
                  </a:lnTo>
                  <a:lnTo>
                    <a:pt x="141" y="847"/>
                  </a:lnTo>
                  <a:lnTo>
                    <a:pt x="94" y="988"/>
                  </a:lnTo>
                  <a:lnTo>
                    <a:pt x="24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8" y="2212"/>
                  </a:lnTo>
                  <a:lnTo>
                    <a:pt x="259" y="2353"/>
                  </a:lnTo>
                  <a:lnTo>
                    <a:pt x="447" y="2564"/>
                  </a:lnTo>
                  <a:lnTo>
                    <a:pt x="659" y="2753"/>
                  </a:lnTo>
                  <a:lnTo>
                    <a:pt x="776" y="2823"/>
                  </a:lnTo>
                  <a:lnTo>
                    <a:pt x="917" y="2894"/>
                  </a:lnTo>
                  <a:lnTo>
                    <a:pt x="1059" y="2941"/>
                  </a:lnTo>
                  <a:lnTo>
                    <a:pt x="1200" y="2964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4281" y="3011"/>
                  </a:lnTo>
                  <a:lnTo>
                    <a:pt x="4281" y="3011"/>
                  </a:lnTo>
                  <a:lnTo>
                    <a:pt x="4423" y="2988"/>
                  </a:lnTo>
                  <a:lnTo>
                    <a:pt x="4564" y="2988"/>
                  </a:lnTo>
                  <a:lnTo>
                    <a:pt x="4846" y="2894"/>
                  </a:lnTo>
                  <a:lnTo>
                    <a:pt x="5105" y="2753"/>
                  </a:lnTo>
                  <a:lnTo>
                    <a:pt x="5222" y="2682"/>
                  </a:lnTo>
                  <a:lnTo>
                    <a:pt x="5340" y="2564"/>
                  </a:lnTo>
                  <a:lnTo>
                    <a:pt x="5340" y="2564"/>
                  </a:lnTo>
                  <a:lnTo>
                    <a:pt x="5364" y="2564"/>
                  </a:lnTo>
                  <a:lnTo>
                    <a:pt x="5364" y="2564"/>
                  </a:lnTo>
                  <a:lnTo>
                    <a:pt x="5458" y="2447"/>
                  </a:lnTo>
                  <a:lnTo>
                    <a:pt x="5528" y="2329"/>
                  </a:lnTo>
                  <a:lnTo>
                    <a:pt x="5669" y="2070"/>
                  </a:lnTo>
                  <a:lnTo>
                    <a:pt x="5763" y="1788"/>
                  </a:lnTo>
                  <a:lnTo>
                    <a:pt x="5787" y="1647"/>
                  </a:lnTo>
                  <a:lnTo>
                    <a:pt x="5787" y="1506"/>
                  </a:lnTo>
                  <a:lnTo>
                    <a:pt x="5787" y="1506"/>
                  </a:lnTo>
                  <a:lnTo>
                    <a:pt x="5787" y="1318"/>
                  </a:lnTo>
                  <a:lnTo>
                    <a:pt x="5740" y="1153"/>
                  </a:lnTo>
                  <a:lnTo>
                    <a:pt x="5693" y="988"/>
                  </a:lnTo>
                  <a:lnTo>
                    <a:pt x="5622" y="847"/>
                  </a:lnTo>
                  <a:lnTo>
                    <a:pt x="5622" y="847"/>
                  </a:lnTo>
                  <a:lnTo>
                    <a:pt x="5528" y="659"/>
                  </a:lnTo>
                  <a:lnTo>
                    <a:pt x="5387" y="494"/>
                  </a:lnTo>
                  <a:lnTo>
                    <a:pt x="5246" y="353"/>
                  </a:lnTo>
                  <a:lnTo>
                    <a:pt x="5081" y="236"/>
                  </a:lnTo>
                  <a:lnTo>
                    <a:pt x="4893" y="118"/>
                  </a:lnTo>
                  <a:lnTo>
                    <a:pt x="4705" y="47"/>
                  </a:lnTo>
                  <a:lnTo>
                    <a:pt x="4493" y="24"/>
                  </a:lnTo>
                  <a:lnTo>
                    <a:pt x="4281" y="0"/>
                  </a:lnTo>
                  <a:lnTo>
                    <a:pt x="42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9"/>
            <p:cNvSpPr/>
            <p:nvPr/>
          </p:nvSpPr>
          <p:spPr>
            <a:xfrm>
              <a:off x="1729551" y="3139191"/>
              <a:ext cx="65591" cy="50400"/>
            </a:xfrm>
            <a:custGeom>
              <a:avLst/>
              <a:gdLst/>
              <a:ahLst/>
              <a:cxnLst/>
              <a:rect l="l" t="t" r="r" b="b"/>
              <a:pathLst>
                <a:path w="1930" h="1483" extrusionOk="0">
                  <a:moveTo>
                    <a:pt x="729" y="0"/>
                  </a:moveTo>
                  <a:lnTo>
                    <a:pt x="588" y="24"/>
                  </a:lnTo>
                  <a:lnTo>
                    <a:pt x="447" y="71"/>
                  </a:lnTo>
                  <a:lnTo>
                    <a:pt x="329" y="141"/>
                  </a:lnTo>
                  <a:lnTo>
                    <a:pt x="212" y="235"/>
                  </a:lnTo>
                  <a:lnTo>
                    <a:pt x="141" y="329"/>
                  </a:lnTo>
                  <a:lnTo>
                    <a:pt x="71" y="424"/>
                  </a:lnTo>
                  <a:lnTo>
                    <a:pt x="24" y="588"/>
                  </a:lnTo>
                  <a:lnTo>
                    <a:pt x="0" y="753"/>
                  </a:lnTo>
                  <a:lnTo>
                    <a:pt x="0" y="894"/>
                  </a:lnTo>
                  <a:lnTo>
                    <a:pt x="47" y="1035"/>
                  </a:lnTo>
                  <a:lnTo>
                    <a:pt x="118" y="1153"/>
                  </a:lnTo>
                  <a:lnTo>
                    <a:pt x="212" y="1270"/>
                  </a:lnTo>
                  <a:lnTo>
                    <a:pt x="329" y="1365"/>
                  </a:lnTo>
                  <a:lnTo>
                    <a:pt x="447" y="1435"/>
                  </a:lnTo>
                  <a:lnTo>
                    <a:pt x="588" y="1482"/>
                  </a:lnTo>
                  <a:lnTo>
                    <a:pt x="1341" y="1482"/>
                  </a:lnTo>
                  <a:lnTo>
                    <a:pt x="1482" y="1435"/>
                  </a:lnTo>
                  <a:lnTo>
                    <a:pt x="1623" y="1365"/>
                  </a:lnTo>
                  <a:lnTo>
                    <a:pt x="1717" y="1270"/>
                  </a:lnTo>
                  <a:lnTo>
                    <a:pt x="1811" y="1153"/>
                  </a:lnTo>
                  <a:lnTo>
                    <a:pt x="1882" y="1035"/>
                  </a:lnTo>
                  <a:lnTo>
                    <a:pt x="1929" y="894"/>
                  </a:lnTo>
                  <a:lnTo>
                    <a:pt x="1929" y="753"/>
                  </a:lnTo>
                  <a:lnTo>
                    <a:pt x="1929" y="588"/>
                  </a:lnTo>
                  <a:lnTo>
                    <a:pt x="1858" y="424"/>
                  </a:lnTo>
                  <a:lnTo>
                    <a:pt x="1811" y="329"/>
                  </a:lnTo>
                  <a:lnTo>
                    <a:pt x="1741" y="259"/>
                  </a:lnTo>
                  <a:lnTo>
                    <a:pt x="1600" y="118"/>
                  </a:lnTo>
                  <a:lnTo>
                    <a:pt x="1506" y="71"/>
                  </a:lnTo>
                  <a:lnTo>
                    <a:pt x="1412" y="47"/>
                  </a:lnTo>
                  <a:lnTo>
                    <a:pt x="1294" y="24"/>
                  </a:lnTo>
                  <a:lnTo>
                    <a:pt x="1200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9"/>
            <p:cNvSpPr/>
            <p:nvPr/>
          </p:nvSpPr>
          <p:spPr>
            <a:xfrm>
              <a:off x="1731930" y="3139191"/>
              <a:ext cx="60799" cy="28785"/>
            </a:xfrm>
            <a:custGeom>
              <a:avLst/>
              <a:gdLst/>
              <a:ahLst/>
              <a:cxnLst/>
              <a:rect l="l" t="t" r="r" b="b"/>
              <a:pathLst>
                <a:path w="1789" h="847" extrusionOk="0">
                  <a:moveTo>
                    <a:pt x="659" y="0"/>
                  </a:moveTo>
                  <a:lnTo>
                    <a:pt x="518" y="24"/>
                  </a:lnTo>
                  <a:lnTo>
                    <a:pt x="377" y="71"/>
                  </a:lnTo>
                  <a:lnTo>
                    <a:pt x="259" y="141"/>
                  </a:lnTo>
                  <a:lnTo>
                    <a:pt x="142" y="235"/>
                  </a:lnTo>
                  <a:lnTo>
                    <a:pt x="71" y="329"/>
                  </a:lnTo>
                  <a:lnTo>
                    <a:pt x="1" y="424"/>
                  </a:lnTo>
                  <a:lnTo>
                    <a:pt x="48" y="518"/>
                  </a:lnTo>
                  <a:lnTo>
                    <a:pt x="118" y="588"/>
                  </a:lnTo>
                  <a:lnTo>
                    <a:pt x="259" y="729"/>
                  </a:lnTo>
                  <a:lnTo>
                    <a:pt x="353" y="776"/>
                  </a:lnTo>
                  <a:lnTo>
                    <a:pt x="448" y="800"/>
                  </a:lnTo>
                  <a:lnTo>
                    <a:pt x="565" y="823"/>
                  </a:lnTo>
                  <a:lnTo>
                    <a:pt x="659" y="847"/>
                  </a:lnTo>
                  <a:lnTo>
                    <a:pt x="1130" y="847"/>
                  </a:lnTo>
                  <a:lnTo>
                    <a:pt x="1271" y="823"/>
                  </a:lnTo>
                  <a:lnTo>
                    <a:pt x="1412" y="776"/>
                  </a:lnTo>
                  <a:lnTo>
                    <a:pt x="1553" y="706"/>
                  </a:lnTo>
                  <a:lnTo>
                    <a:pt x="1647" y="612"/>
                  </a:lnTo>
                  <a:lnTo>
                    <a:pt x="1741" y="518"/>
                  </a:lnTo>
                  <a:lnTo>
                    <a:pt x="1788" y="424"/>
                  </a:lnTo>
                  <a:lnTo>
                    <a:pt x="1741" y="329"/>
                  </a:lnTo>
                  <a:lnTo>
                    <a:pt x="1671" y="259"/>
                  </a:lnTo>
                  <a:lnTo>
                    <a:pt x="1530" y="118"/>
                  </a:lnTo>
                  <a:lnTo>
                    <a:pt x="1436" y="71"/>
                  </a:lnTo>
                  <a:lnTo>
                    <a:pt x="1342" y="47"/>
                  </a:lnTo>
                  <a:lnTo>
                    <a:pt x="1224" y="2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9"/>
            <p:cNvSpPr/>
            <p:nvPr/>
          </p:nvSpPr>
          <p:spPr>
            <a:xfrm>
              <a:off x="1703146" y="3113601"/>
              <a:ext cx="118370" cy="102363"/>
            </a:xfrm>
            <a:custGeom>
              <a:avLst/>
              <a:gdLst/>
              <a:ahLst/>
              <a:cxnLst/>
              <a:rect l="l" t="t" r="r" b="b"/>
              <a:pathLst>
                <a:path w="3483" h="3012" extrusionOk="0">
                  <a:moveTo>
                    <a:pt x="1977" y="753"/>
                  </a:moveTo>
                  <a:lnTo>
                    <a:pt x="2071" y="777"/>
                  </a:lnTo>
                  <a:lnTo>
                    <a:pt x="2189" y="800"/>
                  </a:lnTo>
                  <a:lnTo>
                    <a:pt x="2283" y="824"/>
                  </a:lnTo>
                  <a:lnTo>
                    <a:pt x="2377" y="871"/>
                  </a:lnTo>
                  <a:lnTo>
                    <a:pt x="2518" y="1012"/>
                  </a:lnTo>
                  <a:lnTo>
                    <a:pt x="2588" y="1082"/>
                  </a:lnTo>
                  <a:lnTo>
                    <a:pt x="2635" y="1177"/>
                  </a:lnTo>
                  <a:lnTo>
                    <a:pt x="2706" y="1341"/>
                  </a:lnTo>
                  <a:lnTo>
                    <a:pt x="2706" y="1506"/>
                  </a:lnTo>
                  <a:lnTo>
                    <a:pt x="2706" y="1647"/>
                  </a:lnTo>
                  <a:lnTo>
                    <a:pt x="2659" y="1788"/>
                  </a:lnTo>
                  <a:lnTo>
                    <a:pt x="2588" y="1906"/>
                  </a:lnTo>
                  <a:lnTo>
                    <a:pt x="2494" y="2023"/>
                  </a:lnTo>
                  <a:lnTo>
                    <a:pt x="2400" y="2118"/>
                  </a:lnTo>
                  <a:lnTo>
                    <a:pt x="2259" y="2188"/>
                  </a:lnTo>
                  <a:lnTo>
                    <a:pt x="2118" y="2235"/>
                  </a:lnTo>
                  <a:lnTo>
                    <a:pt x="1365" y="2235"/>
                  </a:lnTo>
                  <a:lnTo>
                    <a:pt x="1224" y="2188"/>
                  </a:lnTo>
                  <a:lnTo>
                    <a:pt x="1106" y="2118"/>
                  </a:lnTo>
                  <a:lnTo>
                    <a:pt x="989" y="2023"/>
                  </a:lnTo>
                  <a:lnTo>
                    <a:pt x="895" y="1906"/>
                  </a:lnTo>
                  <a:lnTo>
                    <a:pt x="824" y="1788"/>
                  </a:lnTo>
                  <a:lnTo>
                    <a:pt x="777" y="1647"/>
                  </a:lnTo>
                  <a:lnTo>
                    <a:pt x="777" y="1506"/>
                  </a:lnTo>
                  <a:lnTo>
                    <a:pt x="801" y="1341"/>
                  </a:lnTo>
                  <a:lnTo>
                    <a:pt x="848" y="1177"/>
                  </a:lnTo>
                  <a:lnTo>
                    <a:pt x="918" y="1082"/>
                  </a:lnTo>
                  <a:lnTo>
                    <a:pt x="989" y="988"/>
                  </a:lnTo>
                  <a:lnTo>
                    <a:pt x="1106" y="894"/>
                  </a:lnTo>
                  <a:lnTo>
                    <a:pt x="1224" y="824"/>
                  </a:lnTo>
                  <a:lnTo>
                    <a:pt x="1365" y="777"/>
                  </a:lnTo>
                  <a:lnTo>
                    <a:pt x="1506" y="753"/>
                  </a:lnTo>
                  <a:close/>
                  <a:moveTo>
                    <a:pt x="1365" y="0"/>
                  </a:moveTo>
                  <a:lnTo>
                    <a:pt x="1224" y="24"/>
                  </a:lnTo>
                  <a:lnTo>
                    <a:pt x="1083" y="71"/>
                  </a:lnTo>
                  <a:lnTo>
                    <a:pt x="942" y="118"/>
                  </a:lnTo>
                  <a:lnTo>
                    <a:pt x="801" y="189"/>
                  </a:lnTo>
                  <a:lnTo>
                    <a:pt x="683" y="259"/>
                  </a:lnTo>
                  <a:lnTo>
                    <a:pt x="565" y="330"/>
                  </a:lnTo>
                  <a:lnTo>
                    <a:pt x="448" y="447"/>
                  </a:lnTo>
                  <a:lnTo>
                    <a:pt x="283" y="635"/>
                  </a:lnTo>
                  <a:lnTo>
                    <a:pt x="165" y="847"/>
                  </a:lnTo>
                  <a:lnTo>
                    <a:pt x="95" y="988"/>
                  </a:lnTo>
                  <a:lnTo>
                    <a:pt x="48" y="1153"/>
                  </a:lnTo>
                  <a:lnTo>
                    <a:pt x="24" y="1318"/>
                  </a:lnTo>
                  <a:lnTo>
                    <a:pt x="1" y="1506"/>
                  </a:lnTo>
                  <a:lnTo>
                    <a:pt x="24" y="1647"/>
                  </a:lnTo>
                  <a:lnTo>
                    <a:pt x="48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9" y="2212"/>
                  </a:lnTo>
                  <a:lnTo>
                    <a:pt x="260" y="2353"/>
                  </a:lnTo>
                  <a:lnTo>
                    <a:pt x="448" y="2564"/>
                  </a:lnTo>
                  <a:lnTo>
                    <a:pt x="683" y="2753"/>
                  </a:lnTo>
                  <a:lnTo>
                    <a:pt x="801" y="2823"/>
                  </a:lnTo>
                  <a:lnTo>
                    <a:pt x="942" y="2894"/>
                  </a:lnTo>
                  <a:lnTo>
                    <a:pt x="1059" y="2941"/>
                  </a:lnTo>
                  <a:lnTo>
                    <a:pt x="1224" y="2964"/>
                  </a:lnTo>
                  <a:lnTo>
                    <a:pt x="1365" y="2988"/>
                  </a:lnTo>
                  <a:lnTo>
                    <a:pt x="1506" y="3011"/>
                  </a:lnTo>
                  <a:lnTo>
                    <a:pt x="1977" y="3011"/>
                  </a:lnTo>
                  <a:lnTo>
                    <a:pt x="2118" y="2988"/>
                  </a:lnTo>
                  <a:lnTo>
                    <a:pt x="2259" y="2988"/>
                  </a:lnTo>
                  <a:lnTo>
                    <a:pt x="2541" y="2894"/>
                  </a:lnTo>
                  <a:lnTo>
                    <a:pt x="2800" y="2753"/>
                  </a:lnTo>
                  <a:lnTo>
                    <a:pt x="2918" y="2682"/>
                  </a:lnTo>
                  <a:lnTo>
                    <a:pt x="3035" y="2564"/>
                  </a:lnTo>
                  <a:lnTo>
                    <a:pt x="3153" y="2447"/>
                  </a:lnTo>
                  <a:lnTo>
                    <a:pt x="3224" y="2329"/>
                  </a:lnTo>
                  <a:lnTo>
                    <a:pt x="3365" y="2070"/>
                  </a:lnTo>
                  <a:lnTo>
                    <a:pt x="3459" y="1788"/>
                  </a:lnTo>
                  <a:lnTo>
                    <a:pt x="3482" y="1647"/>
                  </a:lnTo>
                  <a:lnTo>
                    <a:pt x="3482" y="1506"/>
                  </a:lnTo>
                  <a:lnTo>
                    <a:pt x="3459" y="1318"/>
                  </a:lnTo>
                  <a:lnTo>
                    <a:pt x="3435" y="1153"/>
                  </a:lnTo>
                  <a:lnTo>
                    <a:pt x="3388" y="988"/>
                  </a:lnTo>
                  <a:lnTo>
                    <a:pt x="3318" y="847"/>
                  </a:lnTo>
                  <a:lnTo>
                    <a:pt x="3224" y="659"/>
                  </a:lnTo>
                  <a:lnTo>
                    <a:pt x="3082" y="494"/>
                  </a:lnTo>
                  <a:lnTo>
                    <a:pt x="2941" y="353"/>
                  </a:lnTo>
                  <a:lnTo>
                    <a:pt x="2777" y="236"/>
                  </a:lnTo>
                  <a:lnTo>
                    <a:pt x="2588" y="118"/>
                  </a:lnTo>
                  <a:lnTo>
                    <a:pt x="2400" y="47"/>
                  </a:lnTo>
                  <a:lnTo>
                    <a:pt x="2189" y="24"/>
                  </a:lnTo>
                  <a:lnTo>
                    <a:pt x="1977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9"/>
            <p:cNvSpPr/>
            <p:nvPr/>
          </p:nvSpPr>
          <p:spPr>
            <a:xfrm>
              <a:off x="1729551" y="3139191"/>
              <a:ext cx="65591" cy="50400"/>
            </a:xfrm>
            <a:custGeom>
              <a:avLst/>
              <a:gdLst/>
              <a:ahLst/>
              <a:cxnLst/>
              <a:rect l="l" t="t" r="r" b="b"/>
              <a:pathLst>
                <a:path w="1930" h="1483" fill="none" extrusionOk="0">
                  <a:moveTo>
                    <a:pt x="1200" y="0"/>
                  </a:moveTo>
                  <a:lnTo>
                    <a:pt x="1200" y="0"/>
                  </a:lnTo>
                  <a:lnTo>
                    <a:pt x="1294" y="24"/>
                  </a:lnTo>
                  <a:lnTo>
                    <a:pt x="1412" y="47"/>
                  </a:lnTo>
                  <a:lnTo>
                    <a:pt x="1506" y="71"/>
                  </a:lnTo>
                  <a:lnTo>
                    <a:pt x="1600" y="118"/>
                  </a:lnTo>
                  <a:lnTo>
                    <a:pt x="1741" y="259"/>
                  </a:lnTo>
                  <a:lnTo>
                    <a:pt x="1811" y="329"/>
                  </a:lnTo>
                  <a:lnTo>
                    <a:pt x="1858" y="424"/>
                  </a:lnTo>
                  <a:lnTo>
                    <a:pt x="1858" y="424"/>
                  </a:lnTo>
                  <a:lnTo>
                    <a:pt x="1929" y="588"/>
                  </a:lnTo>
                  <a:lnTo>
                    <a:pt x="1929" y="753"/>
                  </a:lnTo>
                  <a:lnTo>
                    <a:pt x="1929" y="753"/>
                  </a:lnTo>
                  <a:lnTo>
                    <a:pt x="1929" y="894"/>
                  </a:lnTo>
                  <a:lnTo>
                    <a:pt x="1882" y="1035"/>
                  </a:lnTo>
                  <a:lnTo>
                    <a:pt x="1811" y="1153"/>
                  </a:lnTo>
                  <a:lnTo>
                    <a:pt x="1717" y="1270"/>
                  </a:lnTo>
                  <a:lnTo>
                    <a:pt x="1717" y="1270"/>
                  </a:lnTo>
                  <a:lnTo>
                    <a:pt x="1623" y="1365"/>
                  </a:lnTo>
                  <a:lnTo>
                    <a:pt x="1482" y="1435"/>
                  </a:lnTo>
                  <a:lnTo>
                    <a:pt x="1341" y="1482"/>
                  </a:lnTo>
                  <a:lnTo>
                    <a:pt x="1200" y="1482"/>
                  </a:lnTo>
                  <a:lnTo>
                    <a:pt x="729" y="1482"/>
                  </a:lnTo>
                  <a:lnTo>
                    <a:pt x="729" y="1482"/>
                  </a:lnTo>
                  <a:lnTo>
                    <a:pt x="588" y="1482"/>
                  </a:lnTo>
                  <a:lnTo>
                    <a:pt x="447" y="1435"/>
                  </a:lnTo>
                  <a:lnTo>
                    <a:pt x="329" y="1365"/>
                  </a:lnTo>
                  <a:lnTo>
                    <a:pt x="212" y="1270"/>
                  </a:lnTo>
                  <a:lnTo>
                    <a:pt x="118" y="1153"/>
                  </a:lnTo>
                  <a:lnTo>
                    <a:pt x="47" y="1035"/>
                  </a:lnTo>
                  <a:lnTo>
                    <a:pt x="0" y="894"/>
                  </a:lnTo>
                  <a:lnTo>
                    <a:pt x="0" y="753"/>
                  </a:lnTo>
                  <a:lnTo>
                    <a:pt x="0" y="753"/>
                  </a:lnTo>
                  <a:lnTo>
                    <a:pt x="24" y="588"/>
                  </a:lnTo>
                  <a:lnTo>
                    <a:pt x="71" y="424"/>
                  </a:lnTo>
                  <a:lnTo>
                    <a:pt x="71" y="424"/>
                  </a:lnTo>
                  <a:lnTo>
                    <a:pt x="141" y="329"/>
                  </a:lnTo>
                  <a:lnTo>
                    <a:pt x="212" y="235"/>
                  </a:lnTo>
                  <a:lnTo>
                    <a:pt x="212" y="235"/>
                  </a:lnTo>
                  <a:lnTo>
                    <a:pt x="329" y="141"/>
                  </a:lnTo>
                  <a:lnTo>
                    <a:pt x="447" y="71"/>
                  </a:lnTo>
                  <a:lnTo>
                    <a:pt x="588" y="24"/>
                  </a:lnTo>
                  <a:lnTo>
                    <a:pt x="729" y="0"/>
                  </a:lnTo>
                  <a:lnTo>
                    <a:pt x="1200" y="0"/>
                  </a:lnTo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9"/>
            <p:cNvSpPr/>
            <p:nvPr/>
          </p:nvSpPr>
          <p:spPr>
            <a:xfrm>
              <a:off x="1703146" y="3113601"/>
              <a:ext cx="118370" cy="102363"/>
            </a:xfrm>
            <a:custGeom>
              <a:avLst/>
              <a:gdLst/>
              <a:ahLst/>
              <a:cxnLst/>
              <a:rect l="l" t="t" r="r" b="b"/>
              <a:pathLst>
                <a:path w="3483" h="3012" fill="none" extrusionOk="0">
                  <a:moveTo>
                    <a:pt x="1977" y="0"/>
                  </a:moveTo>
                  <a:lnTo>
                    <a:pt x="1506" y="0"/>
                  </a:lnTo>
                  <a:lnTo>
                    <a:pt x="1506" y="0"/>
                  </a:lnTo>
                  <a:lnTo>
                    <a:pt x="1365" y="0"/>
                  </a:lnTo>
                  <a:lnTo>
                    <a:pt x="1224" y="24"/>
                  </a:lnTo>
                  <a:lnTo>
                    <a:pt x="1083" y="71"/>
                  </a:lnTo>
                  <a:lnTo>
                    <a:pt x="942" y="118"/>
                  </a:lnTo>
                  <a:lnTo>
                    <a:pt x="801" y="189"/>
                  </a:lnTo>
                  <a:lnTo>
                    <a:pt x="683" y="259"/>
                  </a:lnTo>
                  <a:lnTo>
                    <a:pt x="565" y="330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283" y="635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95" y="988"/>
                  </a:lnTo>
                  <a:lnTo>
                    <a:pt x="48" y="1153"/>
                  </a:lnTo>
                  <a:lnTo>
                    <a:pt x="24" y="1318"/>
                  </a:lnTo>
                  <a:lnTo>
                    <a:pt x="1" y="1506"/>
                  </a:lnTo>
                  <a:lnTo>
                    <a:pt x="1" y="1506"/>
                  </a:lnTo>
                  <a:lnTo>
                    <a:pt x="24" y="1647"/>
                  </a:lnTo>
                  <a:lnTo>
                    <a:pt x="48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9" y="2212"/>
                  </a:lnTo>
                  <a:lnTo>
                    <a:pt x="260" y="2353"/>
                  </a:lnTo>
                  <a:lnTo>
                    <a:pt x="448" y="2564"/>
                  </a:lnTo>
                  <a:lnTo>
                    <a:pt x="683" y="2753"/>
                  </a:lnTo>
                  <a:lnTo>
                    <a:pt x="801" y="2823"/>
                  </a:lnTo>
                  <a:lnTo>
                    <a:pt x="942" y="2894"/>
                  </a:lnTo>
                  <a:lnTo>
                    <a:pt x="1059" y="2941"/>
                  </a:lnTo>
                  <a:lnTo>
                    <a:pt x="1224" y="2964"/>
                  </a:lnTo>
                  <a:lnTo>
                    <a:pt x="1365" y="2988"/>
                  </a:lnTo>
                  <a:lnTo>
                    <a:pt x="1506" y="3011"/>
                  </a:lnTo>
                  <a:lnTo>
                    <a:pt x="1977" y="3011"/>
                  </a:lnTo>
                  <a:lnTo>
                    <a:pt x="1977" y="3011"/>
                  </a:lnTo>
                  <a:lnTo>
                    <a:pt x="2118" y="2988"/>
                  </a:lnTo>
                  <a:lnTo>
                    <a:pt x="2259" y="2988"/>
                  </a:lnTo>
                  <a:lnTo>
                    <a:pt x="2541" y="2894"/>
                  </a:lnTo>
                  <a:lnTo>
                    <a:pt x="2800" y="2753"/>
                  </a:lnTo>
                  <a:lnTo>
                    <a:pt x="2918" y="2682"/>
                  </a:lnTo>
                  <a:lnTo>
                    <a:pt x="3035" y="2564"/>
                  </a:lnTo>
                  <a:lnTo>
                    <a:pt x="3035" y="2564"/>
                  </a:lnTo>
                  <a:lnTo>
                    <a:pt x="3035" y="2564"/>
                  </a:lnTo>
                  <a:lnTo>
                    <a:pt x="3035" y="2564"/>
                  </a:lnTo>
                  <a:lnTo>
                    <a:pt x="3153" y="2447"/>
                  </a:lnTo>
                  <a:lnTo>
                    <a:pt x="3224" y="2329"/>
                  </a:lnTo>
                  <a:lnTo>
                    <a:pt x="3365" y="2070"/>
                  </a:lnTo>
                  <a:lnTo>
                    <a:pt x="3459" y="1788"/>
                  </a:lnTo>
                  <a:lnTo>
                    <a:pt x="3482" y="1647"/>
                  </a:lnTo>
                  <a:lnTo>
                    <a:pt x="3482" y="1506"/>
                  </a:lnTo>
                  <a:lnTo>
                    <a:pt x="3482" y="1506"/>
                  </a:lnTo>
                  <a:lnTo>
                    <a:pt x="3459" y="1318"/>
                  </a:lnTo>
                  <a:lnTo>
                    <a:pt x="3435" y="1153"/>
                  </a:lnTo>
                  <a:lnTo>
                    <a:pt x="3388" y="988"/>
                  </a:lnTo>
                  <a:lnTo>
                    <a:pt x="3318" y="847"/>
                  </a:lnTo>
                  <a:lnTo>
                    <a:pt x="3318" y="847"/>
                  </a:lnTo>
                  <a:lnTo>
                    <a:pt x="3224" y="659"/>
                  </a:lnTo>
                  <a:lnTo>
                    <a:pt x="3082" y="494"/>
                  </a:lnTo>
                  <a:lnTo>
                    <a:pt x="2941" y="353"/>
                  </a:lnTo>
                  <a:lnTo>
                    <a:pt x="2777" y="236"/>
                  </a:lnTo>
                  <a:lnTo>
                    <a:pt x="2588" y="118"/>
                  </a:lnTo>
                  <a:lnTo>
                    <a:pt x="2400" y="47"/>
                  </a:lnTo>
                  <a:lnTo>
                    <a:pt x="2189" y="24"/>
                  </a:lnTo>
                  <a:lnTo>
                    <a:pt x="1977" y="0"/>
                  </a:lnTo>
                  <a:lnTo>
                    <a:pt x="19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3" name="Google Shape;2073;p59"/>
          <p:cNvGrpSpPr/>
          <p:nvPr/>
        </p:nvGrpSpPr>
        <p:grpSpPr>
          <a:xfrm flipH="1">
            <a:off x="383673" y="722866"/>
            <a:ext cx="1302191" cy="808356"/>
            <a:chOff x="1863856" y="3453371"/>
            <a:chExt cx="326222" cy="196705"/>
          </a:xfrm>
        </p:grpSpPr>
        <p:sp>
          <p:nvSpPr>
            <p:cNvPr id="2074" name="Google Shape;2074;p59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extrusionOk="0">
                  <a:moveTo>
                    <a:pt x="5293" y="0"/>
                  </a:moveTo>
                  <a:lnTo>
                    <a:pt x="5035" y="24"/>
                  </a:lnTo>
                  <a:lnTo>
                    <a:pt x="4776" y="71"/>
                  </a:lnTo>
                  <a:lnTo>
                    <a:pt x="4541" y="142"/>
                  </a:lnTo>
                  <a:lnTo>
                    <a:pt x="4305" y="259"/>
                  </a:lnTo>
                  <a:lnTo>
                    <a:pt x="4117" y="400"/>
                  </a:lnTo>
                  <a:lnTo>
                    <a:pt x="3929" y="565"/>
                  </a:lnTo>
                  <a:lnTo>
                    <a:pt x="3764" y="753"/>
                  </a:lnTo>
                  <a:lnTo>
                    <a:pt x="3623" y="965"/>
                  </a:lnTo>
                  <a:lnTo>
                    <a:pt x="3388" y="800"/>
                  </a:lnTo>
                  <a:lnTo>
                    <a:pt x="3129" y="683"/>
                  </a:lnTo>
                  <a:lnTo>
                    <a:pt x="2847" y="612"/>
                  </a:lnTo>
                  <a:lnTo>
                    <a:pt x="2565" y="589"/>
                  </a:lnTo>
                  <a:lnTo>
                    <a:pt x="2400" y="589"/>
                  </a:lnTo>
                  <a:lnTo>
                    <a:pt x="2235" y="612"/>
                  </a:lnTo>
                  <a:lnTo>
                    <a:pt x="2071" y="659"/>
                  </a:lnTo>
                  <a:lnTo>
                    <a:pt x="1906" y="706"/>
                  </a:lnTo>
                  <a:lnTo>
                    <a:pt x="1765" y="777"/>
                  </a:lnTo>
                  <a:lnTo>
                    <a:pt x="1624" y="871"/>
                  </a:lnTo>
                  <a:lnTo>
                    <a:pt x="1506" y="965"/>
                  </a:lnTo>
                  <a:lnTo>
                    <a:pt x="1388" y="1083"/>
                  </a:lnTo>
                  <a:lnTo>
                    <a:pt x="1271" y="1200"/>
                  </a:lnTo>
                  <a:lnTo>
                    <a:pt x="1177" y="1318"/>
                  </a:lnTo>
                  <a:lnTo>
                    <a:pt x="1083" y="1459"/>
                  </a:lnTo>
                  <a:lnTo>
                    <a:pt x="1012" y="1600"/>
                  </a:lnTo>
                  <a:lnTo>
                    <a:pt x="965" y="1765"/>
                  </a:lnTo>
                  <a:lnTo>
                    <a:pt x="918" y="1929"/>
                  </a:lnTo>
                  <a:lnTo>
                    <a:pt x="894" y="2094"/>
                  </a:lnTo>
                  <a:lnTo>
                    <a:pt x="894" y="2259"/>
                  </a:lnTo>
                  <a:lnTo>
                    <a:pt x="918" y="2518"/>
                  </a:lnTo>
                  <a:lnTo>
                    <a:pt x="965" y="2776"/>
                  </a:lnTo>
                  <a:lnTo>
                    <a:pt x="589" y="2776"/>
                  </a:lnTo>
                  <a:lnTo>
                    <a:pt x="447" y="2823"/>
                  </a:lnTo>
                  <a:lnTo>
                    <a:pt x="330" y="2894"/>
                  </a:lnTo>
                  <a:lnTo>
                    <a:pt x="212" y="2988"/>
                  </a:lnTo>
                  <a:lnTo>
                    <a:pt x="118" y="3106"/>
                  </a:lnTo>
                  <a:lnTo>
                    <a:pt x="47" y="3223"/>
                  </a:lnTo>
                  <a:lnTo>
                    <a:pt x="0" y="3364"/>
                  </a:lnTo>
                  <a:lnTo>
                    <a:pt x="0" y="3506"/>
                  </a:lnTo>
                  <a:lnTo>
                    <a:pt x="0" y="3670"/>
                  </a:lnTo>
                  <a:lnTo>
                    <a:pt x="47" y="3811"/>
                  </a:lnTo>
                  <a:lnTo>
                    <a:pt x="118" y="3929"/>
                  </a:lnTo>
                  <a:lnTo>
                    <a:pt x="212" y="4047"/>
                  </a:lnTo>
                  <a:lnTo>
                    <a:pt x="330" y="4117"/>
                  </a:lnTo>
                  <a:lnTo>
                    <a:pt x="447" y="4188"/>
                  </a:lnTo>
                  <a:lnTo>
                    <a:pt x="589" y="4235"/>
                  </a:lnTo>
                  <a:lnTo>
                    <a:pt x="730" y="4258"/>
                  </a:lnTo>
                  <a:lnTo>
                    <a:pt x="7317" y="4258"/>
                  </a:lnTo>
                  <a:lnTo>
                    <a:pt x="7481" y="4235"/>
                  </a:lnTo>
                  <a:lnTo>
                    <a:pt x="7622" y="4188"/>
                  </a:lnTo>
                  <a:lnTo>
                    <a:pt x="7740" y="4117"/>
                  </a:lnTo>
                  <a:lnTo>
                    <a:pt x="7858" y="4047"/>
                  </a:lnTo>
                  <a:lnTo>
                    <a:pt x="7928" y="3929"/>
                  </a:lnTo>
                  <a:lnTo>
                    <a:pt x="7999" y="3811"/>
                  </a:lnTo>
                  <a:lnTo>
                    <a:pt x="8046" y="3670"/>
                  </a:lnTo>
                  <a:lnTo>
                    <a:pt x="8069" y="3506"/>
                  </a:lnTo>
                  <a:lnTo>
                    <a:pt x="8046" y="3364"/>
                  </a:lnTo>
                  <a:lnTo>
                    <a:pt x="7999" y="3223"/>
                  </a:lnTo>
                  <a:lnTo>
                    <a:pt x="7928" y="3106"/>
                  </a:lnTo>
                  <a:lnTo>
                    <a:pt x="7858" y="2988"/>
                  </a:lnTo>
                  <a:lnTo>
                    <a:pt x="7740" y="2894"/>
                  </a:lnTo>
                  <a:lnTo>
                    <a:pt x="7622" y="2823"/>
                  </a:lnTo>
                  <a:lnTo>
                    <a:pt x="7481" y="2776"/>
                  </a:lnTo>
                  <a:lnTo>
                    <a:pt x="7058" y="2776"/>
                  </a:lnTo>
                  <a:lnTo>
                    <a:pt x="7128" y="2588"/>
                  </a:lnTo>
                  <a:lnTo>
                    <a:pt x="7199" y="2376"/>
                  </a:lnTo>
                  <a:lnTo>
                    <a:pt x="7222" y="2165"/>
                  </a:lnTo>
                  <a:lnTo>
                    <a:pt x="7246" y="1953"/>
                  </a:lnTo>
                  <a:lnTo>
                    <a:pt x="7222" y="1741"/>
                  </a:lnTo>
                  <a:lnTo>
                    <a:pt x="7199" y="1553"/>
                  </a:lnTo>
                  <a:lnTo>
                    <a:pt x="7152" y="1365"/>
                  </a:lnTo>
                  <a:lnTo>
                    <a:pt x="7081" y="1177"/>
                  </a:lnTo>
                  <a:lnTo>
                    <a:pt x="7011" y="1012"/>
                  </a:lnTo>
                  <a:lnTo>
                    <a:pt x="6893" y="847"/>
                  </a:lnTo>
                  <a:lnTo>
                    <a:pt x="6799" y="706"/>
                  </a:lnTo>
                  <a:lnTo>
                    <a:pt x="6658" y="565"/>
                  </a:lnTo>
                  <a:lnTo>
                    <a:pt x="6517" y="447"/>
                  </a:lnTo>
                  <a:lnTo>
                    <a:pt x="6376" y="330"/>
                  </a:lnTo>
                  <a:lnTo>
                    <a:pt x="6211" y="236"/>
                  </a:lnTo>
                  <a:lnTo>
                    <a:pt x="6046" y="142"/>
                  </a:lnTo>
                  <a:lnTo>
                    <a:pt x="5858" y="95"/>
                  </a:lnTo>
                  <a:lnTo>
                    <a:pt x="5670" y="48"/>
                  </a:lnTo>
                  <a:lnTo>
                    <a:pt x="5482" y="0"/>
                  </a:ln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1CADE4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9"/>
            <p:cNvSpPr/>
            <p:nvPr/>
          </p:nvSpPr>
          <p:spPr>
            <a:xfrm>
              <a:off x="1890227" y="3584480"/>
              <a:ext cx="274259" cy="40000"/>
            </a:xfrm>
            <a:custGeom>
              <a:avLst/>
              <a:gdLst/>
              <a:ahLst/>
              <a:cxnLst/>
              <a:rect l="l" t="t" r="r" b="b"/>
              <a:pathLst>
                <a:path w="8070" h="1177" extrusionOk="0">
                  <a:moveTo>
                    <a:pt x="142" y="0"/>
                  </a:moveTo>
                  <a:lnTo>
                    <a:pt x="71" y="94"/>
                  </a:lnTo>
                  <a:lnTo>
                    <a:pt x="24" y="188"/>
                  </a:lnTo>
                  <a:lnTo>
                    <a:pt x="0" y="306"/>
                  </a:lnTo>
                  <a:lnTo>
                    <a:pt x="0" y="424"/>
                  </a:lnTo>
                  <a:lnTo>
                    <a:pt x="0" y="588"/>
                  </a:lnTo>
                  <a:lnTo>
                    <a:pt x="47" y="729"/>
                  </a:lnTo>
                  <a:lnTo>
                    <a:pt x="118" y="847"/>
                  </a:lnTo>
                  <a:lnTo>
                    <a:pt x="212" y="965"/>
                  </a:lnTo>
                  <a:lnTo>
                    <a:pt x="330" y="1035"/>
                  </a:lnTo>
                  <a:lnTo>
                    <a:pt x="447" y="1106"/>
                  </a:lnTo>
                  <a:lnTo>
                    <a:pt x="589" y="1153"/>
                  </a:lnTo>
                  <a:lnTo>
                    <a:pt x="730" y="1176"/>
                  </a:lnTo>
                  <a:lnTo>
                    <a:pt x="7317" y="1176"/>
                  </a:lnTo>
                  <a:lnTo>
                    <a:pt x="7481" y="1153"/>
                  </a:lnTo>
                  <a:lnTo>
                    <a:pt x="7599" y="1106"/>
                  </a:lnTo>
                  <a:lnTo>
                    <a:pt x="7740" y="1035"/>
                  </a:lnTo>
                  <a:lnTo>
                    <a:pt x="7858" y="965"/>
                  </a:lnTo>
                  <a:lnTo>
                    <a:pt x="7928" y="847"/>
                  </a:lnTo>
                  <a:lnTo>
                    <a:pt x="7999" y="729"/>
                  </a:lnTo>
                  <a:lnTo>
                    <a:pt x="8046" y="588"/>
                  </a:lnTo>
                  <a:lnTo>
                    <a:pt x="8069" y="424"/>
                  </a:lnTo>
                  <a:lnTo>
                    <a:pt x="8046" y="306"/>
                  </a:lnTo>
                  <a:lnTo>
                    <a:pt x="8022" y="188"/>
                  </a:lnTo>
                  <a:lnTo>
                    <a:pt x="7975" y="94"/>
                  </a:lnTo>
                  <a:lnTo>
                    <a:pt x="7928" y="0"/>
                  </a:lnTo>
                  <a:lnTo>
                    <a:pt x="7811" y="118"/>
                  </a:lnTo>
                  <a:lnTo>
                    <a:pt x="7669" y="212"/>
                  </a:lnTo>
                  <a:lnTo>
                    <a:pt x="7505" y="282"/>
                  </a:lnTo>
                  <a:lnTo>
                    <a:pt x="565" y="282"/>
                  </a:lnTo>
                  <a:lnTo>
                    <a:pt x="400" y="212"/>
                  </a:lnTo>
                  <a:lnTo>
                    <a:pt x="259" y="11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4ECF2"/>
            </a:solidFill>
            <a:ln>
              <a:solidFill>
                <a:srgbClr val="1CADE4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9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extrusionOk="0">
                  <a:moveTo>
                    <a:pt x="6258" y="776"/>
                  </a:moveTo>
                  <a:lnTo>
                    <a:pt x="6446" y="824"/>
                  </a:lnTo>
                  <a:lnTo>
                    <a:pt x="6634" y="871"/>
                  </a:lnTo>
                  <a:lnTo>
                    <a:pt x="6822" y="918"/>
                  </a:lnTo>
                  <a:lnTo>
                    <a:pt x="6987" y="1012"/>
                  </a:lnTo>
                  <a:lnTo>
                    <a:pt x="7152" y="1106"/>
                  </a:lnTo>
                  <a:lnTo>
                    <a:pt x="7293" y="1223"/>
                  </a:lnTo>
                  <a:lnTo>
                    <a:pt x="7434" y="1341"/>
                  </a:lnTo>
                  <a:lnTo>
                    <a:pt x="7575" y="1482"/>
                  </a:lnTo>
                  <a:lnTo>
                    <a:pt x="7669" y="1623"/>
                  </a:lnTo>
                  <a:lnTo>
                    <a:pt x="7787" y="1788"/>
                  </a:lnTo>
                  <a:lnTo>
                    <a:pt x="7857" y="1953"/>
                  </a:lnTo>
                  <a:lnTo>
                    <a:pt x="7928" y="2141"/>
                  </a:lnTo>
                  <a:lnTo>
                    <a:pt x="7975" y="2329"/>
                  </a:lnTo>
                  <a:lnTo>
                    <a:pt x="7998" y="2517"/>
                  </a:lnTo>
                  <a:lnTo>
                    <a:pt x="8022" y="2729"/>
                  </a:lnTo>
                  <a:lnTo>
                    <a:pt x="7998" y="2941"/>
                  </a:lnTo>
                  <a:lnTo>
                    <a:pt x="7975" y="3152"/>
                  </a:lnTo>
                  <a:lnTo>
                    <a:pt x="7904" y="3364"/>
                  </a:lnTo>
                  <a:lnTo>
                    <a:pt x="7834" y="3552"/>
                  </a:lnTo>
                  <a:lnTo>
                    <a:pt x="8257" y="3552"/>
                  </a:lnTo>
                  <a:lnTo>
                    <a:pt x="8398" y="3599"/>
                  </a:lnTo>
                  <a:lnTo>
                    <a:pt x="8516" y="3670"/>
                  </a:lnTo>
                  <a:lnTo>
                    <a:pt x="8634" y="3764"/>
                  </a:lnTo>
                  <a:lnTo>
                    <a:pt x="8704" y="3882"/>
                  </a:lnTo>
                  <a:lnTo>
                    <a:pt x="8775" y="3999"/>
                  </a:lnTo>
                  <a:lnTo>
                    <a:pt x="8822" y="4140"/>
                  </a:lnTo>
                  <a:lnTo>
                    <a:pt x="8845" y="4282"/>
                  </a:lnTo>
                  <a:lnTo>
                    <a:pt x="8822" y="4446"/>
                  </a:lnTo>
                  <a:lnTo>
                    <a:pt x="8775" y="4587"/>
                  </a:lnTo>
                  <a:lnTo>
                    <a:pt x="8704" y="4705"/>
                  </a:lnTo>
                  <a:lnTo>
                    <a:pt x="8634" y="4823"/>
                  </a:lnTo>
                  <a:lnTo>
                    <a:pt x="8516" y="4893"/>
                  </a:lnTo>
                  <a:lnTo>
                    <a:pt x="8398" y="4964"/>
                  </a:lnTo>
                  <a:lnTo>
                    <a:pt x="8257" y="5011"/>
                  </a:lnTo>
                  <a:lnTo>
                    <a:pt x="8093" y="5034"/>
                  </a:lnTo>
                  <a:lnTo>
                    <a:pt x="1506" y="5034"/>
                  </a:lnTo>
                  <a:lnTo>
                    <a:pt x="1365" y="5011"/>
                  </a:lnTo>
                  <a:lnTo>
                    <a:pt x="1223" y="4964"/>
                  </a:lnTo>
                  <a:lnTo>
                    <a:pt x="1106" y="4893"/>
                  </a:lnTo>
                  <a:lnTo>
                    <a:pt x="988" y="4823"/>
                  </a:lnTo>
                  <a:lnTo>
                    <a:pt x="894" y="4705"/>
                  </a:lnTo>
                  <a:lnTo>
                    <a:pt x="823" y="4587"/>
                  </a:lnTo>
                  <a:lnTo>
                    <a:pt x="776" y="4446"/>
                  </a:lnTo>
                  <a:lnTo>
                    <a:pt x="776" y="4282"/>
                  </a:lnTo>
                  <a:lnTo>
                    <a:pt x="776" y="4140"/>
                  </a:lnTo>
                  <a:lnTo>
                    <a:pt x="823" y="3999"/>
                  </a:lnTo>
                  <a:lnTo>
                    <a:pt x="894" y="3882"/>
                  </a:lnTo>
                  <a:lnTo>
                    <a:pt x="988" y="3764"/>
                  </a:lnTo>
                  <a:lnTo>
                    <a:pt x="1106" y="3670"/>
                  </a:lnTo>
                  <a:lnTo>
                    <a:pt x="1223" y="3599"/>
                  </a:lnTo>
                  <a:lnTo>
                    <a:pt x="1365" y="3552"/>
                  </a:lnTo>
                  <a:lnTo>
                    <a:pt x="1741" y="3552"/>
                  </a:lnTo>
                  <a:lnTo>
                    <a:pt x="1694" y="3294"/>
                  </a:lnTo>
                  <a:lnTo>
                    <a:pt x="1670" y="3035"/>
                  </a:lnTo>
                  <a:lnTo>
                    <a:pt x="1670" y="2870"/>
                  </a:lnTo>
                  <a:lnTo>
                    <a:pt x="1694" y="2705"/>
                  </a:lnTo>
                  <a:lnTo>
                    <a:pt x="1741" y="2541"/>
                  </a:lnTo>
                  <a:lnTo>
                    <a:pt x="1788" y="2376"/>
                  </a:lnTo>
                  <a:lnTo>
                    <a:pt x="1859" y="2235"/>
                  </a:lnTo>
                  <a:lnTo>
                    <a:pt x="1953" y="2094"/>
                  </a:lnTo>
                  <a:lnTo>
                    <a:pt x="2047" y="1976"/>
                  </a:lnTo>
                  <a:lnTo>
                    <a:pt x="2164" y="1859"/>
                  </a:lnTo>
                  <a:lnTo>
                    <a:pt x="2282" y="1741"/>
                  </a:lnTo>
                  <a:lnTo>
                    <a:pt x="2400" y="1647"/>
                  </a:lnTo>
                  <a:lnTo>
                    <a:pt x="2541" y="1553"/>
                  </a:lnTo>
                  <a:lnTo>
                    <a:pt x="2682" y="1482"/>
                  </a:lnTo>
                  <a:lnTo>
                    <a:pt x="2847" y="1435"/>
                  </a:lnTo>
                  <a:lnTo>
                    <a:pt x="3011" y="1388"/>
                  </a:lnTo>
                  <a:lnTo>
                    <a:pt x="3176" y="1365"/>
                  </a:lnTo>
                  <a:lnTo>
                    <a:pt x="3341" y="1365"/>
                  </a:lnTo>
                  <a:lnTo>
                    <a:pt x="3623" y="1388"/>
                  </a:lnTo>
                  <a:lnTo>
                    <a:pt x="3905" y="1459"/>
                  </a:lnTo>
                  <a:lnTo>
                    <a:pt x="4164" y="1576"/>
                  </a:lnTo>
                  <a:lnTo>
                    <a:pt x="4399" y="1741"/>
                  </a:lnTo>
                  <a:lnTo>
                    <a:pt x="4540" y="1529"/>
                  </a:lnTo>
                  <a:lnTo>
                    <a:pt x="4705" y="1341"/>
                  </a:lnTo>
                  <a:lnTo>
                    <a:pt x="4893" y="1176"/>
                  </a:lnTo>
                  <a:lnTo>
                    <a:pt x="5081" y="1035"/>
                  </a:lnTo>
                  <a:lnTo>
                    <a:pt x="5317" y="918"/>
                  </a:lnTo>
                  <a:lnTo>
                    <a:pt x="5552" y="847"/>
                  </a:lnTo>
                  <a:lnTo>
                    <a:pt x="5811" y="800"/>
                  </a:lnTo>
                  <a:lnTo>
                    <a:pt x="6069" y="776"/>
                  </a:lnTo>
                  <a:close/>
                  <a:moveTo>
                    <a:pt x="6069" y="0"/>
                  </a:move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close/>
                </a:path>
              </a:pathLst>
            </a:custGeom>
            <a:solidFill>
              <a:srgbClr val="5D5D6D"/>
            </a:solidFill>
            <a:ln>
              <a:solidFill>
                <a:srgbClr val="1CADE4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9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fill="none" extrusionOk="0">
                  <a:moveTo>
                    <a:pt x="5293" y="0"/>
                  </a:moveTo>
                  <a:lnTo>
                    <a:pt x="5293" y="0"/>
                  </a:lnTo>
                  <a:lnTo>
                    <a:pt x="5482" y="0"/>
                  </a:lnTo>
                  <a:lnTo>
                    <a:pt x="5670" y="48"/>
                  </a:lnTo>
                  <a:lnTo>
                    <a:pt x="5858" y="95"/>
                  </a:lnTo>
                  <a:lnTo>
                    <a:pt x="6046" y="142"/>
                  </a:lnTo>
                  <a:lnTo>
                    <a:pt x="6211" y="236"/>
                  </a:lnTo>
                  <a:lnTo>
                    <a:pt x="6376" y="330"/>
                  </a:lnTo>
                  <a:lnTo>
                    <a:pt x="6517" y="447"/>
                  </a:lnTo>
                  <a:lnTo>
                    <a:pt x="6658" y="565"/>
                  </a:lnTo>
                  <a:lnTo>
                    <a:pt x="6799" y="706"/>
                  </a:lnTo>
                  <a:lnTo>
                    <a:pt x="6893" y="847"/>
                  </a:lnTo>
                  <a:lnTo>
                    <a:pt x="7011" y="1012"/>
                  </a:lnTo>
                  <a:lnTo>
                    <a:pt x="7081" y="1177"/>
                  </a:lnTo>
                  <a:lnTo>
                    <a:pt x="7152" y="1365"/>
                  </a:lnTo>
                  <a:lnTo>
                    <a:pt x="7199" y="1553"/>
                  </a:lnTo>
                  <a:lnTo>
                    <a:pt x="7222" y="1741"/>
                  </a:lnTo>
                  <a:lnTo>
                    <a:pt x="7246" y="1953"/>
                  </a:lnTo>
                  <a:lnTo>
                    <a:pt x="7246" y="1953"/>
                  </a:lnTo>
                  <a:lnTo>
                    <a:pt x="7222" y="2165"/>
                  </a:lnTo>
                  <a:lnTo>
                    <a:pt x="7199" y="2376"/>
                  </a:lnTo>
                  <a:lnTo>
                    <a:pt x="7128" y="2588"/>
                  </a:lnTo>
                  <a:lnTo>
                    <a:pt x="7058" y="2776"/>
                  </a:lnTo>
                  <a:lnTo>
                    <a:pt x="7317" y="2776"/>
                  </a:lnTo>
                  <a:lnTo>
                    <a:pt x="7317" y="2776"/>
                  </a:lnTo>
                  <a:lnTo>
                    <a:pt x="7481" y="2776"/>
                  </a:lnTo>
                  <a:lnTo>
                    <a:pt x="7622" y="2823"/>
                  </a:lnTo>
                  <a:lnTo>
                    <a:pt x="7740" y="2894"/>
                  </a:lnTo>
                  <a:lnTo>
                    <a:pt x="7858" y="2988"/>
                  </a:lnTo>
                  <a:lnTo>
                    <a:pt x="7928" y="3106"/>
                  </a:lnTo>
                  <a:lnTo>
                    <a:pt x="7999" y="3223"/>
                  </a:lnTo>
                  <a:lnTo>
                    <a:pt x="8046" y="3364"/>
                  </a:lnTo>
                  <a:lnTo>
                    <a:pt x="8069" y="3506"/>
                  </a:lnTo>
                  <a:lnTo>
                    <a:pt x="8069" y="3506"/>
                  </a:lnTo>
                  <a:lnTo>
                    <a:pt x="8046" y="3670"/>
                  </a:lnTo>
                  <a:lnTo>
                    <a:pt x="7999" y="3811"/>
                  </a:lnTo>
                  <a:lnTo>
                    <a:pt x="7928" y="3929"/>
                  </a:lnTo>
                  <a:lnTo>
                    <a:pt x="7858" y="4047"/>
                  </a:lnTo>
                  <a:lnTo>
                    <a:pt x="7740" y="4117"/>
                  </a:lnTo>
                  <a:lnTo>
                    <a:pt x="7622" y="4188"/>
                  </a:lnTo>
                  <a:lnTo>
                    <a:pt x="7481" y="4235"/>
                  </a:lnTo>
                  <a:lnTo>
                    <a:pt x="7317" y="4258"/>
                  </a:lnTo>
                  <a:lnTo>
                    <a:pt x="730" y="4258"/>
                  </a:lnTo>
                  <a:lnTo>
                    <a:pt x="730" y="4258"/>
                  </a:lnTo>
                  <a:lnTo>
                    <a:pt x="589" y="4235"/>
                  </a:lnTo>
                  <a:lnTo>
                    <a:pt x="447" y="4188"/>
                  </a:lnTo>
                  <a:lnTo>
                    <a:pt x="330" y="4117"/>
                  </a:lnTo>
                  <a:lnTo>
                    <a:pt x="212" y="4047"/>
                  </a:lnTo>
                  <a:lnTo>
                    <a:pt x="118" y="3929"/>
                  </a:lnTo>
                  <a:lnTo>
                    <a:pt x="47" y="3811"/>
                  </a:lnTo>
                  <a:lnTo>
                    <a:pt x="0" y="3670"/>
                  </a:lnTo>
                  <a:lnTo>
                    <a:pt x="0" y="3506"/>
                  </a:lnTo>
                  <a:lnTo>
                    <a:pt x="0" y="3506"/>
                  </a:lnTo>
                  <a:lnTo>
                    <a:pt x="0" y="3364"/>
                  </a:lnTo>
                  <a:lnTo>
                    <a:pt x="47" y="3223"/>
                  </a:lnTo>
                  <a:lnTo>
                    <a:pt x="118" y="3106"/>
                  </a:lnTo>
                  <a:lnTo>
                    <a:pt x="212" y="2988"/>
                  </a:lnTo>
                  <a:lnTo>
                    <a:pt x="330" y="2894"/>
                  </a:lnTo>
                  <a:lnTo>
                    <a:pt x="447" y="2823"/>
                  </a:lnTo>
                  <a:lnTo>
                    <a:pt x="589" y="2776"/>
                  </a:lnTo>
                  <a:lnTo>
                    <a:pt x="730" y="2776"/>
                  </a:lnTo>
                  <a:lnTo>
                    <a:pt x="965" y="2776"/>
                  </a:lnTo>
                  <a:lnTo>
                    <a:pt x="965" y="2776"/>
                  </a:lnTo>
                  <a:lnTo>
                    <a:pt x="918" y="2518"/>
                  </a:lnTo>
                  <a:lnTo>
                    <a:pt x="894" y="2259"/>
                  </a:lnTo>
                  <a:lnTo>
                    <a:pt x="894" y="2259"/>
                  </a:lnTo>
                  <a:lnTo>
                    <a:pt x="894" y="2094"/>
                  </a:lnTo>
                  <a:lnTo>
                    <a:pt x="918" y="1929"/>
                  </a:lnTo>
                  <a:lnTo>
                    <a:pt x="965" y="1765"/>
                  </a:lnTo>
                  <a:lnTo>
                    <a:pt x="1012" y="1600"/>
                  </a:lnTo>
                  <a:lnTo>
                    <a:pt x="1083" y="1459"/>
                  </a:lnTo>
                  <a:lnTo>
                    <a:pt x="1177" y="1318"/>
                  </a:lnTo>
                  <a:lnTo>
                    <a:pt x="1271" y="1200"/>
                  </a:lnTo>
                  <a:lnTo>
                    <a:pt x="1388" y="1083"/>
                  </a:lnTo>
                  <a:lnTo>
                    <a:pt x="1506" y="965"/>
                  </a:lnTo>
                  <a:lnTo>
                    <a:pt x="1624" y="871"/>
                  </a:lnTo>
                  <a:lnTo>
                    <a:pt x="1765" y="777"/>
                  </a:lnTo>
                  <a:lnTo>
                    <a:pt x="1906" y="706"/>
                  </a:lnTo>
                  <a:lnTo>
                    <a:pt x="2071" y="659"/>
                  </a:lnTo>
                  <a:lnTo>
                    <a:pt x="2235" y="612"/>
                  </a:lnTo>
                  <a:lnTo>
                    <a:pt x="2400" y="589"/>
                  </a:lnTo>
                  <a:lnTo>
                    <a:pt x="2565" y="589"/>
                  </a:lnTo>
                  <a:lnTo>
                    <a:pt x="2565" y="589"/>
                  </a:lnTo>
                  <a:lnTo>
                    <a:pt x="2847" y="612"/>
                  </a:lnTo>
                  <a:lnTo>
                    <a:pt x="3129" y="683"/>
                  </a:lnTo>
                  <a:lnTo>
                    <a:pt x="3388" y="800"/>
                  </a:lnTo>
                  <a:lnTo>
                    <a:pt x="3623" y="965"/>
                  </a:lnTo>
                  <a:lnTo>
                    <a:pt x="3623" y="965"/>
                  </a:lnTo>
                  <a:lnTo>
                    <a:pt x="3764" y="753"/>
                  </a:lnTo>
                  <a:lnTo>
                    <a:pt x="3929" y="565"/>
                  </a:lnTo>
                  <a:lnTo>
                    <a:pt x="4117" y="400"/>
                  </a:lnTo>
                  <a:lnTo>
                    <a:pt x="4305" y="259"/>
                  </a:lnTo>
                  <a:lnTo>
                    <a:pt x="4541" y="142"/>
                  </a:lnTo>
                  <a:lnTo>
                    <a:pt x="4776" y="71"/>
                  </a:lnTo>
                  <a:lnTo>
                    <a:pt x="5035" y="24"/>
                  </a:lnTo>
                  <a:lnTo>
                    <a:pt x="5293" y="0"/>
                  </a:lnTo>
                </a:path>
              </a:pathLst>
            </a:custGeom>
            <a:noFill/>
            <a:ln w="28575" cap="flat" cmpd="sng">
              <a:solidFill>
                <a:srgbClr val="1CADE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9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fill="none" extrusionOk="0">
                  <a:moveTo>
                    <a:pt x="6069" y="0"/>
                  </a:moveTo>
                  <a:lnTo>
                    <a:pt x="6069" y="0"/>
                  </a:ln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093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lnTo>
                    <a:pt x="6069" y="0"/>
                  </a:lnTo>
                </a:path>
              </a:pathLst>
            </a:custGeom>
            <a:noFill/>
            <a:ln>
              <a:solidFill>
                <a:srgbClr val="1CADE4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9" name="Google Shape;2079;p59"/>
          <p:cNvGrpSpPr/>
          <p:nvPr/>
        </p:nvGrpSpPr>
        <p:grpSpPr>
          <a:xfrm flipH="1">
            <a:off x="2415259" y="1064284"/>
            <a:ext cx="776376" cy="468139"/>
            <a:chOff x="1863856" y="3453371"/>
            <a:chExt cx="326222" cy="196705"/>
          </a:xfrm>
        </p:grpSpPr>
        <p:sp>
          <p:nvSpPr>
            <p:cNvPr id="2080" name="Google Shape;2080;p59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extrusionOk="0">
                  <a:moveTo>
                    <a:pt x="5293" y="0"/>
                  </a:moveTo>
                  <a:lnTo>
                    <a:pt x="5035" y="24"/>
                  </a:lnTo>
                  <a:lnTo>
                    <a:pt x="4776" y="71"/>
                  </a:lnTo>
                  <a:lnTo>
                    <a:pt x="4541" y="142"/>
                  </a:lnTo>
                  <a:lnTo>
                    <a:pt x="4305" y="259"/>
                  </a:lnTo>
                  <a:lnTo>
                    <a:pt x="4117" y="400"/>
                  </a:lnTo>
                  <a:lnTo>
                    <a:pt x="3929" y="565"/>
                  </a:lnTo>
                  <a:lnTo>
                    <a:pt x="3764" y="753"/>
                  </a:lnTo>
                  <a:lnTo>
                    <a:pt x="3623" y="965"/>
                  </a:lnTo>
                  <a:lnTo>
                    <a:pt x="3388" y="800"/>
                  </a:lnTo>
                  <a:lnTo>
                    <a:pt x="3129" y="683"/>
                  </a:lnTo>
                  <a:lnTo>
                    <a:pt x="2847" y="612"/>
                  </a:lnTo>
                  <a:lnTo>
                    <a:pt x="2565" y="589"/>
                  </a:lnTo>
                  <a:lnTo>
                    <a:pt x="2400" y="589"/>
                  </a:lnTo>
                  <a:lnTo>
                    <a:pt x="2235" y="612"/>
                  </a:lnTo>
                  <a:lnTo>
                    <a:pt x="2071" y="659"/>
                  </a:lnTo>
                  <a:lnTo>
                    <a:pt x="1906" y="706"/>
                  </a:lnTo>
                  <a:lnTo>
                    <a:pt x="1765" y="777"/>
                  </a:lnTo>
                  <a:lnTo>
                    <a:pt x="1624" y="871"/>
                  </a:lnTo>
                  <a:lnTo>
                    <a:pt x="1506" y="965"/>
                  </a:lnTo>
                  <a:lnTo>
                    <a:pt x="1388" y="1083"/>
                  </a:lnTo>
                  <a:lnTo>
                    <a:pt x="1271" y="1200"/>
                  </a:lnTo>
                  <a:lnTo>
                    <a:pt x="1177" y="1318"/>
                  </a:lnTo>
                  <a:lnTo>
                    <a:pt x="1083" y="1459"/>
                  </a:lnTo>
                  <a:lnTo>
                    <a:pt x="1012" y="1600"/>
                  </a:lnTo>
                  <a:lnTo>
                    <a:pt x="965" y="1765"/>
                  </a:lnTo>
                  <a:lnTo>
                    <a:pt x="918" y="1929"/>
                  </a:lnTo>
                  <a:lnTo>
                    <a:pt x="894" y="2094"/>
                  </a:lnTo>
                  <a:lnTo>
                    <a:pt x="894" y="2259"/>
                  </a:lnTo>
                  <a:lnTo>
                    <a:pt x="918" y="2518"/>
                  </a:lnTo>
                  <a:lnTo>
                    <a:pt x="965" y="2776"/>
                  </a:lnTo>
                  <a:lnTo>
                    <a:pt x="589" y="2776"/>
                  </a:lnTo>
                  <a:lnTo>
                    <a:pt x="447" y="2823"/>
                  </a:lnTo>
                  <a:lnTo>
                    <a:pt x="330" y="2894"/>
                  </a:lnTo>
                  <a:lnTo>
                    <a:pt x="212" y="2988"/>
                  </a:lnTo>
                  <a:lnTo>
                    <a:pt x="118" y="3106"/>
                  </a:lnTo>
                  <a:lnTo>
                    <a:pt x="47" y="3223"/>
                  </a:lnTo>
                  <a:lnTo>
                    <a:pt x="0" y="3364"/>
                  </a:lnTo>
                  <a:lnTo>
                    <a:pt x="0" y="3506"/>
                  </a:lnTo>
                  <a:lnTo>
                    <a:pt x="0" y="3670"/>
                  </a:lnTo>
                  <a:lnTo>
                    <a:pt x="47" y="3811"/>
                  </a:lnTo>
                  <a:lnTo>
                    <a:pt x="118" y="3929"/>
                  </a:lnTo>
                  <a:lnTo>
                    <a:pt x="212" y="4047"/>
                  </a:lnTo>
                  <a:lnTo>
                    <a:pt x="330" y="4117"/>
                  </a:lnTo>
                  <a:lnTo>
                    <a:pt x="447" y="4188"/>
                  </a:lnTo>
                  <a:lnTo>
                    <a:pt x="589" y="4235"/>
                  </a:lnTo>
                  <a:lnTo>
                    <a:pt x="730" y="4258"/>
                  </a:lnTo>
                  <a:lnTo>
                    <a:pt x="7317" y="4258"/>
                  </a:lnTo>
                  <a:lnTo>
                    <a:pt x="7481" y="4235"/>
                  </a:lnTo>
                  <a:lnTo>
                    <a:pt x="7622" y="4188"/>
                  </a:lnTo>
                  <a:lnTo>
                    <a:pt x="7740" y="4117"/>
                  </a:lnTo>
                  <a:lnTo>
                    <a:pt x="7858" y="4047"/>
                  </a:lnTo>
                  <a:lnTo>
                    <a:pt x="7928" y="3929"/>
                  </a:lnTo>
                  <a:lnTo>
                    <a:pt x="7999" y="3811"/>
                  </a:lnTo>
                  <a:lnTo>
                    <a:pt x="8046" y="3670"/>
                  </a:lnTo>
                  <a:lnTo>
                    <a:pt x="8069" y="3506"/>
                  </a:lnTo>
                  <a:lnTo>
                    <a:pt x="8046" y="3364"/>
                  </a:lnTo>
                  <a:lnTo>
                    <a:pt x="7999" y="3223"/>
                  </a:lnTo>
                  <a:lnTo>
                    <a:pt x="7928" y="3106"/>
                  </a:lnTo>
                  <a:lnTo>
                    <a:pt x="7858" y="2988"/>
                  </a:lnTo>
                  <a:lnTo>
                    <a:pt x="7740" y="2894"/>
                  </a:lnTo>
                  <a:lnTo>
                    <a:pt x="7622" y="2823"/>
                  </a:lnTo>
                  <a:lnTo>
                    <a:pt x="7481" y="2776"/>
                  </a:lnTo>
                  <a:lnTo>
                    <a:pt x="7058" y="2776"/>
                  </a:lnTo>
                  <a:lnTo>
                    <a:pt x="7128" y="2588"/>
                  </a:lnTo>
                  <a:lnTo>
                    <a:pt x="7199" y="2376"/>
                  </a:lnTo>
                  <a:lnTo>
                    <a:pt x="7222" y="2165"/>
                  </a:lnTo>
                  <a:lnTo>
                    <a:pt x="7246" y="1953"/>
                  </a:lnTo>
                  <a:lnTo>
                    <a:pt x="7222" y="1741"/>
                  </a:lnTo>
                  <a:lnTo>
                    <a:pt x="7199" y="1553"/>
                  </a:lnTo>
                  <a:lnTo>
                    <a:pt x="7152" y="1365"/>
                  </a:lnTo>
                  <a:lnTo>
                    <a:pt x="7081" y="1177"/>
                  </a:lnTo>
                  <a:lnTo>
                    <a:pt x="7011" y="1012"/>
                  </a:lnTo>
                  <a:lnTo>
                    <a:pt x="6893" y="847"/>
                  </a:lnTo>
                  <a:lnTo>
                    <a:pt x="6799" y="706"/>
                  </a:lnTo>
                  <a:lnTo>
                    <a:pt x="6658" y="565"/>
                  </a:lnTo>
                  <a:lnTo>
                    <a:pt x="6517" y="447"/>
                  </a:lnTo>
                  <a:lnTo>
                    <a:pt x="6376" y="330"/>
                  </a:lnTo>
                  <a:lnTo>
                    <a:pt x="6211" y="236"/>
                  </a:lnTo>
                  <a:lnTo>
                    <a:pt x="6046" y="142"/>
                  </a:lnTo>
                  <a:lnTo>
                    <a:pt x="5858" y="95"/>
                  </a:lnTo>
                  <a:lnTo>
                    <a:pt x="5670" y="48"/>
                  </a:lnTo>
                  <a:lnTo>
                    <a:pt x="54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9"/>
            <p:cNvSpPr/>
            <p:nvPr/>
          </p:nvSpPr>
          <p:spPr>
            <a:xfrm>
              <a:off x="1890227" y="3584480"/>
              <a:ext cx="274259" cy="40000"/>
            </a:xfrm>
            <a:custGeom>
              <a:avLst/>
              <a:gdLst/>
              <a:ahLst/>
              <a:cxnLst/>
              <a:rect l="l" t="t" r="r" b="b"/>
              <a:pathLst>
                <a:path w="8070" h="1177" extrusionOk="0">
                  <a:moveTo>
                    <a:pt x="142" y="0"/>
                  </a:moveTo>
                  <a:lnTo>
                    <a:pt x="71" y="94"/>
                  </a:lnTo>
                  <a:lnTo>
                    <a:pt x="24" y="188"/>
                  </a:lnTo>
                  <a:lnTo>
                    <a:pt x="0" y="306"/>
                  </a:lnTo>
                  <a:lnTo>
                    <a:pt x="0" y="424"/>
                  </a:lnTo>
                  <a:lnTo>
                    <a:pt x="0" y="588"/>
                  </a:lnTo>
                  <a:lnTo>
                    <a:pt x="47" y="729"/>
                  </a:lnTo>
                  <a:lnTo>
                    <a:pt x="118" y="847"/>
                  </a:lnTo>
                  <a:lnTo>
                    <a:pt x="212" y="965"/>
                  </a:lnTo>
                  <a:lnTo>
                    <a:pt x="330" y="1035"/>
                  </a:lnTo>
                  <a:lnTo>
                    <a:pt x="447" y="1106"/>
                  </a:lnTo>
                  <a:lnTo>
                    <a:pt x="589" y="1153"/>
                  </a:lnTo>
                  <a:lnTo>
                    <a:pt x="730" y="1176"/>
                  </a:lnTo>
                  <a:lnTo>
                    <a:pt x="7317" y="1176"/>
                  </a:lnTo>
                  <a:lnTo>
                    <a:pt x="7481" y="1153"/>
                  </a:lnTo>
                  <a:lnTo>
                    <a:pt x="7599" y="1106"/>
                  </a:lnTo>
                  <a:lnTo>
                    <a:pt x="7740" y="1035"/>
                  </a:lnTo>
                  <a:lnTo>
                    <a:pt x="7858" y="965"/>
                  </a:lnTo>
                  <a:lnTo>
                    <a:pt x="7928" y="847"/>
                  </a:lnTo>
                  <a:lnTo>
                    <a:pt x="7999" y="729"/>
                  </a:lnTo>
                  <a:lnTo>
                    <a:pt x="8046" y="588"/>
                  </a:lnTo>
                  <a:lnTo>
                    <a:pt x="8069" y="424"/>
                  </a:lnTo>
                  <a:lnTo>
                    <a:pt x="8046" y="306"/>
                  </a:lnTo>
                  <a:lnTo>
                    <a:pt x="8022" y="188"/>
                  </a:lnTo>
                  <a:lnTo>
                    <a:pt x="7975" y="94"/>
                  </a:lnTo>
                  <a:lnTo>
                    <a:pt x="7928" y="0"/>
                  </a:lnTo>
                  <a:lnTo>
                    <a:pt x="7811" y="118"/>
                  </a:lnTo>
                  <a:lnTo>
                    <a:pt x="7669" y="212"/>
                  </a:lnTo>
                  <a:lnTo>
                    <a:pt x="7505" y="282"/>
                  </a:lnTo>
                  <a:lnTo>
                    <a:pt x="565" y="282"/>
                  </a:lnTo>
                  <a:lnTo>
                    <a:pt x="400" y="212"/>
                  </a:lnTo>
                  <a:lnTo>
                    <a:pt x="259" y="11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9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extrusionOk="0">
                  <a:moveTo>
                    <a:pt x="6258" y="776"/>
                  </a:moveTo>
                  <a:lnTo>
                    <a:pt x="6446" y="824"/>
                  </a:lnTo>
                  <a:lnTo>
                    <a:pt x="6634" y="871"/>
                  </a:lnTo>
                  <a:lnTo>
                    <a:pt x="6822" y="918"/>
                  </a:lnTo>
                  <a:lnTo>
                    <a:pt x="6987" y="1012"/>
                  </a:lnTo>
                  <a:lnTo>
                    <a:pt x="7152" y="1106"/>
                  </a:lnTo>
                  <a:lnTo>
                    <a:pt x="7293" y="1223"/>
                  </a:lnTo>
                  <a:lnTo>
                    <a:pt x="7434" y="1341"/>
                  </a:lnTo>
                  <a:lnTo>
                    <a:pt x="7575" y="1482"/>
                  </a:lnTo>
                  <a:lnTo>
                    <a:pt x="7669" y="1623"/>
                  </a:lnTo>
                  <a:lnTo>
                    <a:pt x="7787" y="1788"/>
                  </a:lnTo>
                  <a:lnTo>
                    <a:pt x="7857" y="1953"/>
                  </a:lnTo>
                  <a:lnTo>
                    <a:pt x="7928" y="2141"/>
                  </a:lnTo>
                  <a:lnTo>
                    <a:pt x="7975" y="2329"/>
                  </a:lnTo>
                  <a:lnTo>
                    <a:pt x="7998" y="2517"/>
                  </a:lnTo>
                  <a:lnTo>
                    <a:pt x="8022" y="2729"/>
                  </a:lnTo>
                  <a:lnTo>
                    <a:pt x="7998" y="2941"/>
                  </a:lnTo>
                  <a:lnTo>
                    <a:pt x="7975" y="3152"/>
                  </a:lnTo>
                  <a:lnTo>
                    <a:pt x="7904" y="3364"/>
                  </a:lnTo>
                  <a:lnTo>
                    <a:pt x="7834" y="3552"/>
                  </a:lnTo>
                  <a:lnTo>
                    <a:pt x="8257" y="3552"/>
                  </a:lnTo>
                  <a:lnTo>
                    <a:pt x="8398" y="3599"/>
                  </a:lnTo>
                  <a:lnTo>
                    <a:pt x="8516" y="3670"/>
                  </a:lnTo>
                  <a:lnTo>
                    <a:pt x="8634" y="3764"/>
                  </a:lnTo>
                  <a:lnTo>
                    <a:pt x="8704" y="3882"/>
                  </a:lnTo>
                  <a:lnTo>
                    <a:pt x="8775" y="3999"/>
                  </a:lnTo>
                  <a:lnTo>
                    <a:pt x="8822" y="4140"/>
                  </a:lnTo>
                  <a:lnTo>
                    <a:pt x="8845" y="4282"/>
                  </a:lnTo>
                  <a:lnTo>
                    <a:pt x="8822" y="4446"/>
                  </a:lnTo>
                  <a:lnTo>
                    <a:pt x="8775" y="4587"/>
                  </a:lnTo>
                  <a:lnTo>
                    <a:pt x="8704" y="4705"/>
                  </a:lnTo>
                  <a:lnTo>
                    <a:pt x="8634" y="4823"/>
                  </a:lnTo>
                  <a:lnTo>
                    <a:pt x="8516" y="4893"/>
                  </a:lnTo>
                  <a:lnTo>
                    <a:pt x="8398" y="4964"/>
                  </a:lnTo>
                  <a:lnTo>
                    <a:pt x="8257" y="5011"/>
                  </a:lnTo>
                  <a:lnTo>
                    <a:pt x="8093" y="5034"/>
                  </a:lnTo>
                  <a:lnTo>
                    <a:pt x="1506" y="5034"/>
                  </a:lnTo>
                  <a:lnTo>
                    <a:pt x="1365" y="5011"/>
                  </a:lnTo>
                  <a:lnTo>
                    <a:pt x="1223" y="4964"/>
                  </a:lnTo>
                  <a:lnTo>
                    <a:pt x="1106" y="4893"/>
                  </a:lnTo>
                  <a:lnTo>
                    <a:pt x="988" y="4823"/>
                  </a:lnTo>
                  <a:lnTo>
                    <a:pt x="894" y="4705"/>
                  </a:lnTo>
                  <a:lnTo>
                    <a:pt x="823" y="4587"/>
                  </a:lnTo>
                  <a:lnTo>
                    <a:pt x="776" y="4446"/>
                  </a:lnTo>
                  <a:lnTo>
                    <a:pt x="776" y="4282"/>
                  </a:lnTo>
                  <a:lnTo>
                    <a:pt x="776" y="4140"/>
                  </a:lnTo>
                  <a:lnTo>
                    <a:pt x="823" y="3999"/>
                  </a:lnTo>
                  <a:lnTo>
                    <a:pt x="894" y="3882"/>
                  </a:lnTo>
                  <a:lnTo>
                    <a:pt x="988" y="3764"/>
                  </a:lnTo>
                  <a:lnTo>
                    <a:pt x="1106" y="3670"/>
                  </a:lnTo>
                  <a:lnTo>
                    <a:pt x="1223" y="3599"/>
                  </a:lnTo>
                  <a:lnTo>
                    <a:pt x="1365" y="3552"/>
                  </a:lnTo>
                  <a:lnTo>
                    <a:pt x="1741" y="3552"/>
                  </a:lnTo>
                  <a:lnTo>
                    <a:pt x="1694" y="3294"/>
                  </a:lnTo>
                  <a:lnTo>
                    <a:pt x="1670" y="3035"/>
                  </a:lnTo>
                  <a:lnTo>
                    <a:pt x="1670" y="2870"/>
                  </a:lnTo>
                  <a:lnTo>
                    <a:pt x="1694" y="2705"/>
                  </a:lnTo>
                  <a:lnTo>
                    <a:pt x="1741" y="2541"/>
                  </a:lnTo>
                  <a:lnTo>
                    <a:pt x="1788" y="2376"/>
                  </a:lnTo>
                  <a:lnTo>
                    <a:pt x="1859" y="2235"/>
                  </a:lnTo>
                  <a:lnTo>
                    <a:pt x="1953" y="2094"/>
                  </a:lnTo>
                  <a:lnTo>
                    <a:pt x="2047" y="1976"/>
                  </a:lnTo>
                  <a:lnTo>
                    <a:pt x="2164" y="1859"/>
                  </a:lnTo>
                  <a:lnTo>
                    <a:pt x="2282" y="1741"/>
                  </a:lnTo>
                  <a:lnTo>
                    <a:pt x="2400" y="1647"/>
                  </a:lnTo>
                  <a:lnTo>
                    <a:pt x="2541" y="1553"/>
                  </a:lnTo>
                  <a:lnTo>
                    <a:pt x="2682" y="1482"/>
                  </a:lnTo>
                  <a:lnTo>
                    <a:pt x="2847" y="1435"/>
                  </a:lnTo>
                  <a:lnTo>
                    <a:pt x="3011" y="1388"/>
                  </a:lnTo>
                  <a:lnTo>
                    <a:pt x="3176" y="1365"/>
                  </a:lnTo>
                  <a:lnTo>
                    <a:pt x="3341" y="1365"/>
                  </a:lnTo>
                  <a:lnTo>
                    <a:pt x="3623" y="1388"/>
                  </a:lnTo>
                  <a:lnTo>
                    <a:pt x="3905" y="1459"/>
                  </a:lnTo>
                  <a:lnTo>
                    <a:pt x="4164" y="1576"/>
                  </a:lnTo>
                  <a:lnTo>
                    <a:pt x="4399" y="1741"/>
                  </a:lnTo>
                  <a:lnTo>
                    <a:pt x="4540" y="1529"/>
                  </a:lnTo>
                  <a:lnTo>
                    <a:pt x="4705" y="1341"/>
                  </a:lnTo>
                  <a:lnTo>
                    <a:pt x="4893" y="1176"/>
                  </a:lnTo>
                  <a:lnTo>
                    <a:pt x="5081" y="1035"/>
                  </a:lnTo>
                  <a:lnTo>
                    <a:pt x="5317" y="918"/>
                  </a:lnTo>
                  <a:lnTo>
                    <a:pt x="5552" y="847"/>
                  </a:lnTo>
                  <a:lnTo>
                    <a:pt x="5811" y="800"/>
                  </a:lnTo>
                  <a:lnTo>
                    <a:pt x="6069" y="776"/>
                  </a:lnTo>
                  <a:close/>
                  <a:moveTo>
                    <a:pt x="6069" y="0"/>
                  </a:move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9"/>
            <p:cNvSpPr/>
            <p:nvPr/>
          </p:nvSpPr>
          <p:spPr>
            <a:xfrm>
              <a:off x="1890227" y="3479742"/>
              <a:ext cx="274259" cy="144742"/>
            </a:xfrm>
            <a:custGeom>
              <a:avLst/>
              <a:gdLst/>
              <a:ahLst/>
              <a:cxnLst/>
              <a:rect l="l" t="t" r="r" b="b"/>
              <a:pathLst>
                <a:path w="8070" h="4259" fill="none" extrusionOk="0">
                  <a:moveTo>
                    <a:pt x="5293" y="0"/>
                  </a:moveTo>
                  <a:lnTo>
                    <a:pt x="5293" y="0"/>
                  </a:lnTo>
                  <a:lnTo>
                    <a:pt x="5482" y="0"/>
                  </a:lnTo>
                  <a:lnTo>
                    <a:pt x="5670" y="48"/>
                  </a:lnTo>
                  <a:lnTo>
                    <a:pt x="5858" y="95"/>
                  </a:lnTo>
                  <a:lnTo>
                    <a:pt x="6046" y="142"/>
                  </a:lnTo>
                  <a:lnTo>
                    <a:pt x="6211" y="236"/>
                  </a:lnTo>
                  <a:lnTo>
                    <a:pt x="6376" y="330"/>
                  </a:lnTo>
                  <a:lnTo>
                    <a:pt x="6517" y="447"/>
                  </a:lnTo>
                  <a:lnTo>
                    <a:pt x="6658" y="565"/>
                  </a:lnTo>
                  <a:lnTo>
                    <a:pt x="6799" y="706"/>
                  </a:lnTo>
                  <a:lnTo>
                    <a:pt x="6893" y="847"/>
                  </a:lnTo>
                  <a:lnTo>
                    <a:pt x="7011" y="1012"/>
                  </a:lnTo>
                  <a:lnTo>
                    <a:pt x="7081" y="1177"/>
                  </a:lnTo>
                  <a:lnTo>
                    <a:pt x="7152" y="1365"/>
                  </a:lnTo>
                  <a:lnTo>
                    <a:pt x="7199" y="1553"/>
                  </a:lnTo>
                  <a:lnTo>
                    <a:pt x="7222" y="1741"/>
                  </a:lnTo>
                  <a:lnTo>
                    <a:pt x="7246" y="1953"/>
                  </a:lnTo>
                  <a:lnTo>
                    <a:pt x="7246" y="1953"/>
                  </a:lnTo>
                  <a:lnTo>
                    <a:pt x="7222" y="2165"/>
                  </a:lnTo>
                  <a:lnTo>
                    <a:pt x="7199" y="2376"/>
                  </a:lnTo>
                  <a:lnTo>
                    <a:pt x="7128" y="2588"/>
                  </a:lnTo>
                  <a:lnTo>
                    <a:pt x="7058" y="2776"/>
                  </a:lnTo>
                  <a:lnTo>
                    <a:pt x="7317" y="2776"/>
                  </a:lnTo>
                  <a:lnTo>
                    <a:pt x="7317" y="2776"/>
                  </a:lnTo>
                  <a:lnTo>
                    <a:pt x="7481" y="2776"/>
                  </a:lnTo>
                  <a:lnTo>
                    <a:pt x="7622" y="2823"/>
                  </a:lnTo>
                  <a:lnTo>
                    <a:pt x="7740" y="2894"/>
                  </a:lnTo>
                  <a:lnTo>
                    <a:pt x="7858" y="2988"/>
                  </a:lnTo>
                  <a:lnTo>
                    <a:pt x="7928" y="3106"/>
                  </a:lnTo>
                  <a:lnTo>
                    <a:pt x="7999" y="3223"/>
                  </a:lnTo>
                  <a:lnTo>
                    <a:pt x="8046" y="3364"/>
                  </a:lnTo>
                  <a:lnTo>
                    <a:pt x="8069" y="3506"/>
                  </a:lnTo>
                  <a:lnTo>
                    <a:pt x="8069" y="3506"/>
                  </a:lnTo>
                  <a:lnTo>
                    <a:pt x="8046" y="3670"/>
                  </a:lnTo>
                  <a:lnTo>
                    <a:pt x="7999" y="3811"/>
                  </a:lnTo>
                  <a:lnTo>
                    <a:pt x="7928" y="3929"/>
                  </a:lnTo>
                  <a:lnTo>
                    <a:pt x="7858" y="4047"/>
                  </a:lnTo>
                  <a:lnTo>
                    <a:pt x="7740" y="4117"/>
                  </a:lnTo>
                  <a:lnTo>
                    <a:pt x="7622" y="4188"/>
                  </a:lnTo>
                  <a:lnTo>
                    <a:pt x="7481" y="4235"/>
                  </a:lnTo>
                  <a:lnTo>
                    <a:pt x="7317" y="4258"/>
                  </a:lnTo>
                  <a:lnTo>
                    <a:pt x="730" y="4258"/>
                  </a:lnTo>
                  <a:lnTo>
                    <a:pt x="730" y="4258"/>
                  </a:lnTo>
                  <a:lnTo>
                    <a:pt x="589" y="4235"/>
                  </a:lnTo>
                  <a:lnTo>
                    <a:pt x="447" y="4188"/>
                  </a:lnTo>
                  <a:lnTo>
                    <a:pt x="330" y="4117"/>
                  </a:lnTo>
                  <a:lnTo>
                    <a:pt x="212" y="4047"/>
                  </a:lnTo>
                  <a:lnTo>
                    <a:pt x="118" y="3929"/>
                  </a:lnTo>
                  <a:lnTo>
                    <a:pt x="47" y="3811"/>
                  </a:lnTo>
                  <a:lnTo>
                    <a:pt x="0" y="3670"/>
                  </a:lnTo>
                  <a:lnTo>
                    <a:pt x="0" y="3506"/>
                  </a:lnTo>
                  <a:lnTo>
                    <a:pt x="0" y="3506"/>
                  </a:lnTo>
                  <a:lnTo>
                    <a:pt x="0" y="3364"/>
                  </a:lnTo>
                  <a:lnTo>
                    <a:pt x="47" y="3223"/>
                  </a:lnTo>
                  <a:lnTo>
                    <a:pt x="118" y="3106"/>
                  </a:lnTo>
                  <a:lnTo>
                    <a:pt x="212" y="2988"/>
                  </a:lnTo>
                  <a:lnTo>
                    <a:pt x="330" y="2894"/>
                  </a:lnTo>
                  <a:lnTo>
                    <a:pt x="447" y="2823"/>
                  </a:lnTo>
                  <a:lnTo>
                    <a:pt x="589" y="2776"/>
                  </a:lnTo>
                  <a:lnTo>
                    <a:pt x="730" y="2776"/>
                  </a:lnTo>
                  <a:lnTo>
                    <a:pt x="965" y="2776"/>
                  </a:lnTo>
                  <a:lnTo>
                    <a:pt x="965" y="2776"/>
                  </a:lnTo>
                  <a:lnTo>
                    <a:pt x="918" y="2518"/>
                  </a:lnTo>
                  <a:lnTo>
                    <a:pt x="894" y="2259"/>
                  </a:lnTo>
                  <a:lnTo>
                    <a:pt x="894" y="2259"/>
                  </a:lnTo>
                  <a:lnTo>
                    <a:pt x="894" y="2094"/>
                  </a:lnTo>
                  <a:lnTo>
                    <a:pt x="918" y="1929"/>
                  </a:lnTo>
                  <a:lnTo>
                    <a:pt x="965" y="1765"/>
                  </a:lnTo>
                  <a:lnTo>
                    <a:pt x="1012" y="1600"/>
                  </a:lnTo>
                  <a:lnTo>
                    <a:pt x="1083" y="1459"/>
                  </a:lnTo>
                  <a:lnTo>
                    <a:pt x="1177" y="1318"/>
                  </a:lnTo>
                  <a:lnTo>
                    <a:pt x="1271" y="1200"/>
                  </a:lnTo>
                  <a:lnTo>
                    <a:pt x="1388" y="1083"/>
                  </a:lnTo>
                  <a:lnTo>
                    <a:pt x="1506" y="965"/>
                  </a:lnTo>
                  <a:lnTo>
                    <a:pt x="1624" y="871"/>
                  </a:lnTo>
                  <a:lnTo>
                    <a:pt x="1765" y="777"/>
                  </a:lnTo>
                  <a:lnTo>
                    <a:pt x="1906" y="706"/>
                  </a:lnTo>
                  <a:lnTo>
                    <a:pt x="2071" y="659"/>
                  </a:lnTo>
                  <a:lnTo>
                    <a:pt x="2235" y="612"/>
                  </a:lnTo>
                  <a:lnTo>
                    <a:pt x="2400" y="589"/>
                  </a:lnTo>
                  <a:lnTo>
                    <a:pt x="2565" y="589"/>
                  </a:lnTo>
                  <a:lnTo>
                    <a:pt x="2565" y="589"/>
                  </a:lnTo>
                  <a:lnTo>
                    <a:pt x="2847" y="612"/>
                  </a:lnTo>
                  <a:lnTo>
                    <a:pt x="3129" y="683"/>
                  </a:lnTo>
                  <a:lnTo>
                    <a:pt x="3388" y="800"/>
                  </a:lnTo>
                  <a:lnTo>
                    <a:pt x="3623" y="965"/>
                  </a:lnTo>
                  <a:lnTo>
                    <a:pt x="3623" y="965"/>
                  </a:lnTo>
                  <a:lnTo>
                    <a:pt x="3764" y="753"/>
                  </a:lnTo>
                  <a:lnTo>
                    <a:pt x="3929" y="565"/>
                  </a:lnTo>
                  <a:lnTo>
                    <a:pt x="4117" y="400"/>
                  </a:lnTo>
                  <a:lnTo>
                    <a:pt x="4305" y="259"/>
                  </a:lnTo>
                  <a:lnTo>
                    <a:pt x="4541" y="142"/>
                  </a:lnTo>
                  <a:lnTo>
                    <a:pt x="4776" y="71"/>
                  </a:lnTo>
                  <a:lnTo>
                    <a:pt x="5035" y="24"/>
                  </a:lnTo>
                  <a:lnTo>
                    <a:pt x="5293" y="0"/>
                  </a:lnTo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9"/>
            <p:cNvSpPr/>
            <p:nvPr/>
          </p:nvSpPr>
          <p:spPr>
            <a:xfrm>
              <a:off x="1863856" y="3453371"/>
              <a:ext cx="326222" cy="196705"/>
            </a:xfrm>
            <a:custGeom>
              <a:avLst/>
              <a:gdLst/>
              <a:ahLst/>
              <a:cxnLst/>
              <a:rect l="l" t="t" r="r" b="b"/>
              <a:pathLst>
                <a:path w="9599" h="5788" fill="none" extrusionOk="0">
                  <a:moveTo>
                    <a:pt x="6069" y="0"/>
                  </a:moveTo>
                  <a:lnTo>
                    <a:pt x="6069" y="0"/>
                  </a:lnTo>
                  <a:lnTo>
                    <a:pt x="5811" y="24"/>
                  </a:lnTo>
                  <a:lnTo>
                    <a:pt x="5552" y="71"/>
                  </a:lnTo>
                  <a:lnTo>
                    <a:pt x="5293" y="118"/>
                  </a:lnTo>
                  <a:lnTo>
                    <a:pt x="5058" y="212"/>
                  </a:lnTo>
                  <a:lnTo>
                    <a:pt x="4823" y="306"/>
                  </a:lnTo>
                  <a:lnTo>
                    <a:pt x="4611" y="447"/>
                  </a:lnTo>
                  <a:lnTo>
                    <a:pt x="4399" y="588"/>
                  </a:lnTo>
                  <a:lnTo>
                    <a:pt x="4211" y="753"/>
                  </a:lnTo>
                  <a:lnTo>
                    <a:pt x="4211" y="753"/>
                  </a:lnTo>
                  <a:lnTo>
                    <a:pt x="3999" y="682"/>
                  </a:lnTo>
                  <a:lnTo>
                    <a:pt x="3788" y="635"/>
                  </a:lnTo>
                  <a:lnTo>
                    <a:pt x="3552" y="612"/>
                  </a:lnTo>
                  <a:lnTo>
                    <a:pt x="3341" y="588"/>
                  </a:lnTo>
                  <a:lnTo>
                    <a:pt x="3341" y="588"/>
                  </a:lnTo>
                  <a:lnTo>
                    <a:pt x="3105" y="612"/>
                  </a:lnTo>
                  <a:lnTo>
                    <a:pt x="2870" y="635"/>
                  </a:lnTo>
                  <a:lnTo>
                    <a:pt x="2635" y="706"/>
                  </a:lnTo>
                  <a:lnTo>
                    <a:pt x="2423" y="776"/>
                  </a:lnTo>
                  <a:lnTo>
                    <a:pt x="2211" y="871"/>
                  </a:lnTo>
                  <a:lnTo>
                    <a:pt x="2023" y="988"/>
                  </a:lnTo>
                  <a:lnTo>
                    <a:pt x="1835" y="1129"/>
                  </a:lnTo>
                  <a:lnTo>
                    <a:pt x="1670" y="1270"/>
                  </a:lnTo>
                  <a:lnTo>
                    <a:pt x="1506" y="1435"/>
                  </a:lnTo>
                  <a:lnTo>
                    <a:pt x="1365" y="1623"/>
                  </a:lnTo>
                  <a:lnTo>
                    <a:pt x="1247" y="1812"/>
                  </a:lnTo>
                  <a:lnTo>
                    <a:pt x="1129" y="2000"/>
                  </a:lnTo>
                  <a:lnTo>
                    <a:pt x="1035" y="2211"/>
                  </a:lnTo>
                  <a:lnTo>
                    <a:pt x="988" y="2447"/>
                  </a:lnTo>
                  <a:lnTo>
                    <a:pt x="941" y="2682"/>
                  </a:lnTo>
                  <a:lnTo>
                    <a:pt x="918" y="2917"/>
                  </a:lnTo>
                  <a:lnTo>
                    <a:pt x="918" y="2917"/>
                  </a:lnTo>
                  <a:lnTo>
                    <a:pt x="729" y="3011"/>
                  </a:lnTo>
                  <a:lnTo>
                    <a:pt x="541" y="3129"/>
                  </a:lnTo>
                  <a:lnTo>
                    <a:pt x="400" y="3294"/>
                  </a:lnTo>
                  <a:lnTo>
                    <a:pt x="259" y="3458"/>
                  </a:lnTo>
                  <a:lnTo>
                    <a:pt x="141" y="3646"/>
                  </a:lnTo>
                  <a:lnTo>
                    <a:pt x="71" y="3835"/>
                  </a:lnTo>
                  <a:lnTo>
                    <a:pt x="24" y="4070"/>
                  </a:lnTo>
                  <a:lnTo>
                    <a:pt x="0" y="4282"/>
                  </a:lnTo>
                  <a:lnTo>
                    <a:pt x="0" y="4282"/>
                  </a:lnTo>
                  <a:lnTo>
                    <a:pt x="24" y="4446"/>
                  </a:lnTo>
                  <a:lnTo>
                    <a:pt x="47" y="4587"/>
                  </a:lnTo>
                  <a:lnTo>
                    <a:pt x="71" y="4729"/>
                  </a:lnTo>
                  <a:lnTo>
                    <a:pt x="118" y="4870"/>
                  </a:lnTo>
                  <a:lnTo>
                    <a:pt x="188" y="5011"/>
                  </a:lnTo>
                  <a:lnTo>
                    <a:pt x="259" y="5128"/>
                  </a:lnTo>
                  <a:lnTo>
                    <a:pt x="447" y="5340"/>
                  </a:lnTo>
                  <a:lnTo>
                    <a:pt x="659" y="5528"/>
                  </a:lnTo>
                  <a:lnTo>
                    <a:pt x="800" y="5599"/>
                  </a:lnTo>
                  <a:lnTo>
                    <a:pt x="918" y="5670"/>
                  </a:lnTo>
                  <a:lnTo>
                    <a:pt x="1059" y="5717"/>
                  </a:lnTo>
                  <a:lnTo>
                    <a:pt x="1200" y="5764"/>
                  </a:lnTo>
                  <a:lnTo>
                    <a:pt x="1365" y="5787"/>
                  </a:lnTo>
                  <a:lnTo>
                    <a:pt x="1506" y="5787"/>
                  </a:lnTo>
                  <a:lnTo>
                    <a:pt x="8093" y="5787"/>
                  </a:lnTo>
                  <a:lnTo>
                    <a:pt x="8093" y="5787"/>
                  </a:lnTo>
                  <a:lnTo>
                    <a:pt x="8257" y="5787"/>
                  </a:lnTo>
                  <a:lnTo>
                    <a:pt x="8398" y="5764"/>
                  </a:lnTo>
                  <a:lnTo>
                    <a:pt x="8539" y="5717"/>
                  </a:lnTo>
                  <a:lnTo>
                    <a:pt x="8681" y="5670"/>
                  </a:lnTo>
                  <a:lnTo>
                    <a:pt x="8822" y="5599"/>
                  </a:lnTo>
                  <a:lnTo>
                    <a:pt x="8939" y="5528"/>
                  </a:lnTo>
                  <a:lnTo>
                    <a:pt x="9151" y="5340"/>
                  </a:lnTo>
                  <a:lnTo>
                    <a:pt x="9339" y="5128"/>
                  </a:lnTo>
                  <a:lnTo>
                    <a:pt x="9410" y="5011"/>
                  </a:lnTo>
                  <a:lnTo>
                    <a:pt x="9480" y="4870"/>
                  </a:lnTo>
                  <a:lnTo>
                    <a:pt x="9527" y="4729"/>
                  </a:lnTo>
                  <a:lnTo>
                    <a:pt x="9575" y="4587"/>
                  </a:lnTo>
                  <a:lnTo>
                    <a:pt x="9598" y="4446"/>
                  </a:lnTo>
                  <a:lnTo>
                    <a:pt x="9598" y="4282"/>
                  </a:lnTo>
                  <a:lnTo>
                    <a:pt x="9598" y="4282"/>
                  </a:lnTo>
                  <a:lnTo>
                    <a:pt x="9575" y="4070"/>
                  </a:lnTo>
                  <a:lnTo>
                    <a:pt x="9551" y="3858"/>
                  </a:lnTo>
                  <a:lnTo>
                    <a:pt x="9457" y="3670"/>
                  </a:lnTo>
                  <a:lnTo>
                    <a:pt x="9363" y="3482"/>
                  </a:lnTo>
                  <a:lnTo>
                    <a:pt x="9245" y="3317"/>
                  </a:lnTo>
                  <a:lnTo>
                    <a:pt x="9104" y="3176"/>
                  </a:lnTo>
                  <a:lnTo>
                    <a:pt x="8939" y="3035"/>
                  </a:lnTo>
                  <a:lnTo>
                    <a:pt x="8775" y="2941"/>
                  </a:lnTo>
                  <a:lnTo>
                    <a:pt x="8775" y="2941"/>
                  </a:lnTo>
                  <a:lnTo>
                    <a:pt x="8775" y="2729"/>
                  </a:lnTo>
                  <a:lnTo>
                    <a:pt x="8775" y="2729"/>
                  </a:lnTo>
                  <a:lnTo>
                    <a:pt x="8751" y="2447"/>
                  </a:lnTo>
                  <a:lnTo>
                    <a:pt x="8728" y="2164"/>
                  </a:lnTo>
                  <a:lnTo>
                    <a:pt x="8657" y="1906"/>
                  </a:lnTo>
                  <a:lnTo>
                    <a:pt x="8563" y="1670"/>
                  </a:lnTo>
                  <a:lnTo>
                    <a:pt x="8445" y="1435"/>
                  </a:lnTo>
                  <a:lnTo>
                    <a:pt x="8304" y="1200"/>
                  </a:lnTo>
                  <a:lnTo>
                    <a:pt x="8163" y="988"/>
                  </a:lnTo>
                  <a:lnTo>
                    <a:pt x="7975" y="800"/>
                  </a:lnTo>
                  <a:lnTo>
                    <a:pt x="7787" y="635"/>
                  </a:lnTo>
                  <a:lnTo>
                    <a:pt x="7575" y="471"/>
                  </a:lnTo>
                  <a:lnTo>
                    <a:pt x="7363" y="330"/>
                  </a:lnTo>
                  <a:lnTo>
                    <a:pt x="7128" y="235"/>
                  </a:lnTo>
                  <a:lnTo>
                    <a:pt x="6869" y="141"/>
                  </a:lnTo>
                  <a:lnTo>
                    <a:pt x="6610" y="71"/>
                  </a:lnTo>
                  <a:lnTo>
                    <a:pt x="6352" y="24"/>
                  </a:lnTo>
                  <a:lnTo>
                    <a:pt x="6069" y="0"/>
                  </a:lnTo>
                  <a:lnTo>
                    <a:pt x="606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42675" y="3439176"/>
            <a:ext cx="4705036" cy="1331270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3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 Someone Famous</a:t>
            </a:r>
            <a:endParaRPr/>
          </a:p>
        </p:txBody>
      </p:sp>
      <p:sp>
        <p:nvSpPr>
          <p:cNvPr id="675" name="Google Shape;675;p32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grpSp>
        <p:nvGrpSpPr>
          <p:cNvPr id="676" name="Google Shape;676;p32"/>
          <p:cNvGrpSpPr/>
          <p:nvPr/>
        </p:nvGrpSpPr>
        <p:grpSpPr>
          <a:xfrm>
            <a:off x="4722582" y="1597302"/>
            <a:ext cx="3900821" cy="2763682"/>
            <a:chOff x="5108447" y="1420461"/>
            <a:chExt cx="3250004" cy="2302586"/>
          </a:xfrm>
        </p:grpSpPr>
        <p:sp>
          <p:nvSpPr>
            <p:cNvPr id="677" name="Google Shape;677;p32"/>
            <p:cNvSpPr/>
            <p:nvPr/>
          </p:nvSpPr>
          <p:spPr>
            <a:xfrm>
              <a:off x="6190150" y="2524282"/>
              <a:ext cx="1438820" cy="779206"/>
            </a:xfrm>
            <a:custGeom>
              <a:avLst/>
              <a:gdLst/>
              <a:ahLst/>
              <a:cxnLst/>
              <a:rect l="l" t="t" r="r" b="b"/>
              <a:pathLst>
                <a:path w="42465" h="22999" extrusionOk="0">
                  <a:moveTo>
                    <a:pt x="70" y="1"/>
                  </a:moveTo>
                  <a:cubicBezTo>
                    <a:pt x="28" y="587"/>
                    <a:pt x="1" y="1174"/>
                    <a:pt x="1" y="1761"/>
                  </a:cubicBezTo>
                  <a:cubicBezTo>
                    <a:pt x="1" y="13499"/>
                    <a:pt x="9501" y="22999"/>
                    <a:pt x="21239" y="22999"/>
                  </a:cubicBezTo>
                  <a:cubicBezTo>
                    <a:pt x="27095" y="22999"/>
                    <a:pt x="32404" y="20624"/>
                    <a:pt x="36253" y="16775"/>
                  </a:cubicBezTo>
                  <a:cubicBezTo>
                    <a:pt x="40089" y="12940"/>
                    <a:pt x="42464" y="7630"/>
                    <a:pt x="42464" y="1761"/>
                  </a:cubicBezTo>
                  <a:cubicBezTo>
                    <a:pt x="42464" y="1174"/>
                    <a:pt x="42450" y="587"/>
                    <a:pt x="42395" y="1"/>
                  </a:cubicBezTo>
                  <a:cubicBezTo>
                    <a:pt x="41563" y="10960"/>
                    <a:pt x="32404" y="19586"/>
                    <a:pt x="21239" y="19586"/>
                  </a:cubicBezTo>
                  <a:cubicBezTo>
                    <a:pt x="10061" y="19586"/>
                    <a:pt x="916" y="10960"/>
                    <a:pt x="70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6175378" y="1850085"/>
              <a:ext cx="1468366" cy="1468224"/>
            </a:xfrm>
            <a:custGeom>
              <a:avLst/>
              <a:gdLst/>
              <a:ahLst/>
              <a:cxnLst/>
              <a:rect l="l" t="t" r="r" b="b"/>
              <a:pathLst>
                <a:path w="43337" h="43336" extrusionOk="0">
                  <a:moveTo>
                    <a:pt x="21675" y="859"/>
                  </a:moveTo>
                  <a:cubicBezTo>
                    <a:pt x="33140" y="859"/>
                    <a:pt x="42477" y="10195"/>
                    <a:pt x="42477" y="21661"/>
                  </a:cubicBezTo>
                  <a:cubicBezTo>
                    <a:pt x="42477" y="33140"/>
                    <a:pt x="33140" y="42462"/>
                    <a:pt x="21675" y="42462"/>
                  </a:cubicBezTo>
                  <a:cubicBezTo>
                    <a:pt x="10197" y="42462"/>
                    <a:pt x="874" y="33140"/>
                    <a:pt x="874" y="21661"/>
                  </a:cubicBezTo>
                  <a:cubicBezTo>
                    <a:pt x="874" y="10195"/>
                    <a:pt x="10197" y="859"/>
                    <a:pt x="21675" y="859"/>
                  </a:cubicBezTo>
                  <a:close/>
                  <a:moveTo>
                    <a:pt x="21675" y="0"/>
                  </a:moveTo>
                  <a:cubicBezTo>
                    <a:pt x="9718" y="0"/>
                    <a:pt x="0" y="9718"/>
                    <a:pt x="0" y="21661"/>
                  </a:cubicBezTo>
                  <a:cubicBezTo>
                    <a:pt x="0" y="33617"/>
                    <a:pt x="9718" y="43336"/>
                    <a:pt x="21675" y="43336"/>
                  </a:cubicBezTo>
                  <a:cubicBezTo>
                    <a:pt x="33619" y="43336"/>
                    <a:pt x="43337" y="33617"/>
                    <a:pt x="43337" y="21661"/>
                  </a:cubicBezTo>
                  <a:cubicBezTo>
                    <a:pt x="43337" y="9718"/>
                    <a:pt x="33619" y="0"/>
                    <a:pt x="21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6461147" y="2605931"/>
              <a:ext cx="1116903" cy="697555"/>
            </a:xfrm>
            <a:custGeom>
              <a:avLst/>
              <a:gdLst/>
              <a:ahLst/>
              <a:cxnLst/>
              <a:rect l="l" t="t" r="r" b="b"/>
              <a:pathLst>
                <a:path w="32964" h="20589" extrusionOk="0">
                  <a:moveTo>
                    <a:pt x="14606" y="0"/>
                  </a:moveTo>
                  <a:cubicBezTo>
                    <a:pt x="13982" y="0"/>
                    <a:pt x="13396" y="184"/>
                    <a:pt x="13009" y="661"/>
                  </a:cubicBezTo>
                  <a:cubicBezTo>
                    <a:pt x="12326" y="1507"/>
                    <a:pt x="12681" y="2818"/>
                    <a:pt x="13363" y="3664"/>
                  </a:cubicBezTo>
                  <a:cubicBezTo>
                    <a:pt x="14046" y="4497"/>
                    <a:pt x="15014" y="5083"/>
                    <a:pt x="15724" y="5902"/>
                  </a:cubicBezTo>
                  <a:cubicBezTo>
                    <a:pt x="16434" y="6721"/>
                    <a:pt x="16871" y="7991"/>
                    <a:pt x="16257" y="8892"/>
                  </a:cubicBezTo>
                  <a:cubicBezTo>
                    <a:pt x="15863" y="9482"/>
                    <a:pt x="15169" y="9719"/>
                    <a:pt x="14443" y="9719"/>
                  </a:cubicBezTo>
                  <a:cubicBezTo>
                    <a:pt x="14012" y="9719"/>
                    <a:pt x="13569" y="9635"/>
                    <a:pt x="13172" y="9493"/>
                  </a:cubicBezTo>
                  <a:cubicBezTo>
                    <a:pt x="12094" y="9123"/>
                    <a:pt x="11138" y="8441"/>
                    <a:pt x="10019" y="8237"/>
                  </a:cubicBezTo>
                  <a:cubicBezTo>
                    <a:pt x="9874" y="8212"/>
                    <a:pt x="9725" y="8200"/>
                    <a:pt x="9574" y="8200"/>
                  </a:cubicBezTo>
                  <a:cubicBezTo>
                    <a:pt x="8561" y="8200"/>
                    <a:pt x="7492" y="8751"/>
                    <a:pt x="7385" y="9738"/>
                  </a:cubicBezTo>
                  <a:cubicBezTo>
                    <a:pt x="7262" y="10994"/>
                    <a:pt x="8777" y="11963"/>
                    <a:pt x="8723" y="13232"/>
                  </a:cubicBezTo>
                  <a:cubicBezTo>
                    <a:pt x="8684" y="14372"/>
                    <a:pt x="7384" y="15043"/>
                    <a:pt x="6220" y="15043"/>
                  </a:cubicBezTo>
                  <a:cubicBezTo>
                    <a:pt x="6144" y="15043"/>
                    <a:pt x="6068" y="15040"/>
                    <a:pt x="5993" y="15034"/>
                  </a:cubicBezTo>
                  <a:cubicBezTo>
                    <a:pt x="4901" y="14965"/>
                    <a:pt x="3849" y="14501"/>
                    <a:pt x="2758" y="14419"/>
                  </a:cubicBezTo>
                  <a:cubicBezTo>
                    <a:pt x="2635" y="14406"/>
                    <a:pt x="2512" y="14392"/>
                    <a:pt x="2390" y="14392"/>
                  </a:cubicBezTo>
                  <a:cubicBezTo>
                    <a:pt x="1365" y="14392"/>
                    <a:pt x="219" y="15034"/>
                    <a:pt x="0" y="15962"/>
                  </a:cubicBezTo>
                  <a:cubicBezTo>
                    <a:pt x="178" y="16099"/>
                    <a:pt x="355" y="16248"/>
                    <a:pt x="546" y="16385"/>
                  </a:cubicBezTo>
                  <a:cubicBezTo>
                    <a:pt x="656" y="16467"/>
                    <a:pt x="779" y="16549"/>
                    <a:pt x="888" y="16631"/>
                  </a:cubicBezTo>
                  <a:cubicBezTo>
                    <a:pt x="1107" y="16781"/>
                    <a:pt x="1311" y="16931"/>
                    <a:pt x="1529" y="17081"/>
                  </a:cubicBezTo>
                  <a:cubicBezTo>
                    <a:pt x="1625" y="17136"/>
                    <a:pt x="1707" y="17191"/>
                    <a:pt x="1789" y="17245"/>
                  </a:cubicBezTo>
                  <a:cubicBezTo>
                    <a:pt x="2102" y="17449"/>
                    <a:pt x="2417" y="17641"/>
                    <a:pt x="2744" y="17819"/>
                  </a:cubicBezTo>
                  <a:cubicBezTo>
                    <a:pt x="2867" y="17886"/>
                    <a:pt x="2976" y="17955"/>
                    <a:pt x="3099" y="18023"/>
                  </a:cubicBezTo>
                  <a:cubicBezTo>
                    <a:pt x="3167" y="18050"/>
                    <a:pt x="3222" y="18077"/>
                    <a:pt x="3276" y="18119"/>
                  </a:cubicBezTo>
                  <a:cubicBezTo>
                    <a:pt x="3522" y="18255"/>
                    <a:pt x="3782" y="18378"/>
                    <a:pt x="4027" y="18501"/>
                  </a:cubicBezTo>
                  <a:cubicBezTo>
                    <a:pt x="4355" y="18651"/>
                    <a:pt x="4668" y="18801"/>
                    <a:pt x="5010" y="18938"/>
                  </a:cubicBezTo>
                  <a:cubicBezTo>
                    <a:pt x="5132" y="18992"/>
                    <a:pt x="5269" y="19047"/>
                    <a:pt x="5392" y="19102"/>
                  </a:cubicBezTo>
                  <a:cubicBezTo>
                    <a:pt x="5638" y="19197"/>
                    <a:pt x="5884" y="19278"/>
                    <a:pt x="6129" y="19375"/>
                  </a:cubicBezTo>
                  <a:cubicBezTo>
                    <a:pt x="6252" y="19415"/>
                    <a:pt x="6388" y="19456"/>
                    <a:pt x="6525" y="19511"/>
                  </a:cubicBezTo>
                  <a:cubicBezTo>
                    <a:pt x="6825" y="19606"/>
                    <a:pt x="7125" y="19702"/>
                    <a:pt x="7440" y="19797"/>
                  </a:cubicBezTo>
                  <a:lnTo>
                    <a:pt x="7931" y="19921"/>
                  </a:lnTo>
                  <a:cubicBezTo>
                    <a:pt x="8053" y="19961"/>
                    <a:pt x="8177" y="19988"/>
                    <a:pt x="8299" y="20016"/>
                  </a:cubicBezTo>
                  <a:cubicBezTo>
                    <a:pt x="8422" y="20043"/>
                    <a:pt x="8532" y="20070"/>
                    <a:pt x="8641" y="20097"/>
                  </a:cubicBezTo>
                  <a:cubicBezTo>
                    <a:pt x="8668" y="20097"/>
                    <a:pt x="8695" y="20097"/>
                    <a:pt x="8723" y="20112"/>
                  </a:cubicBezTo>
                  <a:cubicBezTo>
                    <a:pt x="8832" y="20139"/>
                    <a:pt x="8941" y="20152"/>
                    <a:pt x="9063" y="20179"/>
                  </a:cubicBezTo>
                  <a:lnTo>
                    <a:pt x="9473" y="20261"/>
                  </a:lnTo>
                  <a:lnTo>
                    <a:pt x="10006" y="20343"/>
                  </a:lnTo>
                  <a:cubicBezTo>
                    <a:pt x="10224" y="20385"/>
                    <a:pt x="10443" y="20412"/>
                    <a:pt x="10661" y="20439"/>
                  </a:cubicBezTo>
                  <a:cubicBezTo>
                    <a:pt x="10783" y="20452"/>
                    <a:pt x="10907" y="20466"/>
                    <a:pt x="11016" y="20480"/>
                  </a:cubicBezTo>
                  <a:cubicBezTo>
                    <a:pt x="11138" y="20494"/>
                    <a:pt x="11262" y="20507"/>
                    <a:pt x="11384" y="20507"/>
                  </a:cubicBezTo>
                  <a:cubicBezTo>
                    <a:pt x="11520" y="20521"/>
                    <a:pt x="11657" y="20534"/>
                    <a:pt x="11807" y="20548"/>
                  </a:cubicBezTo>
                  <a:cubicBezTo>
                    <a:pt x="11917" y="20548"/>
                    <a:pt x="12039" y="20561"/>
                    <a:pt x="12162" y="20561"/>
                  </a:cubicBezTo>
                  <a:cubicBezTo>
                    <a:pt x="12257" y="20561"/>
                    <a:pt x="12367" y="20576"/>
                    <a:pt x="12463" y="20576"/>
                  </a:cubicBezTo>
                  <a:cubicBezTo>
                    <a:pt x="12572" y="20576"/>
                    <a:pt x="12667" y="20589"/>
                    <a:pt x="12763" y="20589"/>
                  </a:cubicBezTo>
                  <a:lnTo>
                    <a:pt x="13240" y="20589"/>
                  </a:lnTo>
                  <a:cubicBezTo>
                    <a:pt x="19096" y="20589"/>
                    <a:pt x="24405" y="18214"/>
                    <a:pt x="28254" y="14365"/>
                  </a:cubicBezTo>
                  <a:cubicBezTo>
                    <a:pt x="28487" y="14133"/>
                    <a:pt x="28733" y="13888"/>
                    <a:pt x="28951" y="13628"/>
                  </a:cubicBezTo>
                  <a:cubicBezTo>
                    <a:pt x="29073" y="13505"/>
                    <a:pt x="29182" y="13382"/>
                    <a:pt x="29292" y="13246"/>
                  </a:cubicBezTo>
                  <a:cubicBezTo>
                    <a:pt x="29388" y="13151"/>
                    <a:pt x="29470" y="13041"/>
                    <a:pt x="29565" y="12932"/>
                  </a:cubicBezTo>
                  <a:cubicBezTo>
                    <a:pt x="29797" y="12645"/>
                    <a:pt x="30029" y="12359"/>
                    <a:pt x="30247" y="12059"/>
                  </a:cubicBezTo>
                  <a:cubicBezTo>
                    <a:pt x="30316" y="11977"/>
                    <a:pt x="30384" y="11881"/>
                    <a:pt x="30452" y="11786"/>
                  </a:cubicBezTo>
                  <a:cubicBezTo>
                    <a:pt x="30507" y="11704"/>
                    <a:pt x="30575" y="11622"/>
                    <a:pt x="30629" y="11540"/>
                  </a:cubicBezTo>
                  <a:lnTo>
                    <a:pt x="30998" y="11007"/>
                  </a:lnTo>
                  <a:cubicBezTo>
                    <a:pt x="31066" y="10885"/>
                    <a:pt x="31135" y="10776"/>
                    <a:pt x="31217" y="10652"/>
                  </a:cubicBezTo>
                  <a:cubicBezTo>
                    <a:pt x="31244" y="10612"/>
                    <a:pt x="31271" y="10584"/>
                    <a:pt x="31284" y="10543"/>
                  </a:cubicBezTo>
                  <a:cubicBezTo>
                    <a:pt x="31353" y="10434"/>
                    <a:pt x="31421" y="10339"/>
                    <a:pt x="31475" y="10243"/>
                  </a:cubicBezTo>
                  <a:cubicBezTo>
                    <a:pt x="31544" y="10120"/>
                    <a:pt x="31626" y="9997"/>
                    <a:pt x="31694" y="9875"/>
                  </a:cubicBezTo>
                  <a:cubicBezTo>
                    <a:pt x="31763" y="9751"/>
                    <a:pt x="31830" y="9629"/>
                    <a:pt x="31885" y="9506"/>
                  </a:cubicBezTo>
                  <a:cubicBezTo>
                    <a:pt x="32036" y="9233"/>
                    <a:pt x="32172" y="8974"/>
                    <a:pt x="32309" y="8701"/>
                  </a:cubicBezTo>
                  <a:cubicBezTo>
                    <a:pt x="32363" y="8592"/>
                    <a:pt x="32418" y="8483"/>
                    <a:pt x="32472" y="8359"/>
                  </a:cubicBezTo>
                  <a:cubicBezTo>
                    <a:pt x="32513" y="8277"/>
                    <a:pt x="32554" y="8195"/>
                    <a:pt x="32582" y="8113"/>
                  </a:cubicBezTo>
                  <a:cubicBezTo>
                    <a:pt x="32718" y="7827"/>
                    <a:pt x="32840" y="7527"/>
                    <a:pt x="32964" y="7240"/>
                  </a:cubicBezTo>
                  <a:cubicBezTo>
                    <a:pt x="32704" y="6763"/>
                    <a:pt x="32349" y="6353"/>
                    <a:pt x="31912" y="6039"/>
                  </a:cubicBezTo>
                  <a:cubicBezTo>
                    <a:pt x="31885" y="6026"/>
                    <a:pt x="31858" y="5998"/>
                    <a:pt x="31830" y="5984"/>
                  </a:cubicBezTo>
                  <a:cubicBezTo>
                    <a:pt x="31261" y="5617"/>
                    <a:pt x="30585" y="5436"/>
                    <a:pt x="29907" y="5436"/>
                  </a:cubicBezTo>
                  <a:cubicBezTo>
                    <a:pt x="29074" y="5436"/>
                    <a:pt x="28239" y="5709"/>
                    <a:pt x="27599" y="6244"/>
                  </a:cubicBezTo>
                  <a:cubicBezTo>
                    <a:pt x="26904" y="6845"/>
                    <a:pt x="26453" y="7691"/>
                    <a:pt x="25893" y="8428"/>
                  </a:cubicBezTo>
                  <a:cubicBezTo>
                    <a:pt x="25332" y="9150"/>
                    <a:pt x="24546" y="9807"/>
                    <a:pt x="23641" y="9807"/>
                  </a:cubicBezTo>
                  <a:cubicBezTo>
                    <a:pt x="23623" y="9807"/>
                    <a:pt x="23605" y="9806"/>
                    <a:pt x="23586" y="9806"/>
                  </a:cubicBezTo>
                  <a:cubicBezTo>
                    <a:pt x="22576" y="9779"/>
                    <a:pt x="21771" y="8947"/>
                    <a:pt x="21362" y="8018"/>
                  </a:cubicBezTo>
                  <a:cubicBezTo>
                    <a:pt x="20966" y="7103"/>
                    <a:pt x="20856" y="6093"/>
                    <a:pt x="20556" y="5138"/>
                  </a:cubicBezTo>
                  <a:cubicBezTo>
                    <a:pt x="19888" y="2981"/>
                    <a:pt x="18223" y="1180"/>
                    <a:pt x="16148" y="320"/>
                  </a:cubicBezTo>
                  <a:cubicBezTo>
                    <a:pt x="15670" y="128"/>
                    <a:pt x="15125" y="0"/>
                    <a:pt x="14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6461147" y="2810494"/>
              <a:ext cx="1116903" cy="492988"/>
            </a:xfrm>
            <a:custGeom>
              <a:avLst/>
              <a:gdLst/>
              <a:ahLst/>
              <a:cxnLst/>
              <a:rect l="l" t="t" r="r" b="b"/>
              <a:pathLst>
                <a:path w="32964" h="14551" extrusionOk="0">
                  <a:moveTo>
                    <a:pt x="31912" y="1"/>
                  </a:moveTo>
                  <a:cubicBezTo>
                    <a:pt x="28323" y="6634"/>
                    <a:pt x="21307" y="11138"/>
                    <a:pt x="13240" y="11138"/>
                  </a:cubicBezTo>
                  <a:cubicBezTo>
                    <a:pt x="9418" y="11138"/>
                    <a:pt x="5856" y="10128"/>
                    <a:pt x="2758" y="8381"/>
                  </a:cubicBezTo>
                  <a:cubicBezTo>
                    <a:pt x="2635" y="8368"/>
                    <a:pt x="2512" y="8354"/>
                    <a:pt x="2390" y="8354"/>
                  </a:cubicBezTo>
                  <a:cubicBezTo>
                    <a:pt x="1365" y="8354"/>
                    <a:pt x="219" y="8996"/>
                    <a:pt x="0" y="9924"/>
                  </a:cubicBezTo>
                  <a:cubicBezTo>
                    <a:pt x="178" y="10061"/>
                    <a:pt x="355" y="10210"/>
                    <a:pt x="546" y="10347"/>
                  </a:cubicBezTo>
                  <a:cubicBezTo>
                    <a:pt x="656" y="10429"/>
                    <a:pt x="779" y="10511"/>
                    <a:pt x="888" y="10593"/>
                  </a:cubicBezTo>
                  <a:cubicBezTo>
                    <a:pt x="1107" y="10743"/>
                    <a:pt x="1311" y="10893"/>
                    <a:pt x="1529" y="11043"/>
                  </a:cubicBezTo>
                  <a:cubicBezTo>
                    <a:pt x="1625" y="11098"/>
                    <a:pt x="1707" y="11153"/>
                    <a:pt x="1789" y="11207"/>
                  </a:cubicBezTo>
                  <a:cubicBezTo>
                    <a:pt x="2102" y="11411"/>
                    <a:pt x="2417" y="11603"/>
                    <a:pt x="2744" y="11781"/>
                  </a:cubicBezTo>
                  <a:cubicBezTo>
                    <a:pt x="2867" y="11848"/>
                    <a:pt x="2976" y="11917"/>
                    <a:pt x="3099" y="11985"/>
                  </a:cubicBezTo>
                  <a:cubicBezTo>
                    <a:pt x="3167" y="12012"/>
                    <a:pt x="3222" y="12039"/>
                    <a:pt x="3276" y="12081"/>
                  </a:cubicBezTo>
                  <a:cubicBezTo>
                    <a:pt x="3522" y="12217"/>
                    <a:pt x="3782" y="12340"/>
                    <a:pt x="4027" y="12463"/>
                  </a:cubicBezTo>
                  <a:cubicBezTo>
                    <a:pt x="4355" y="12613"/>
                    <a:pt x="4668" y="12763"/>
                    <a:pt x="5010" y="12900"/>
                  </a:cubicBezTo>
                  <a:cubicBezTo>
                    <a:pt x="5132" y="12954"/>
                    <a:pt x="5269" y="13009"/>
                    <a:pt x="5392" y="13064"/>
                  </a:cubicBezTo>
                  <a:cubicBezTo>
                    <a:pt x="5638" y="13159"/>
                    <a:pt x="5884" y="13240"/>
                    <a:pt x="6129" y="13337"/>
                  </a:cubicBezTo>
                  <a:cubicBezTo>
                    <a:pt x="6252" y="13377"/>
                    <a:pt x="6388" y="13418"/>
                    <a:pt x="6525" y="13473"/>
                  </a:cubicBezTo>
                  <a:cubicBezTo>
                    <a:pt x="6825" y="13568"/>
                    <a:pt x="7125" y="13664"/>
                    <a:pt x="7440" y="13759"/>
                  </a:cubicBezTo>
                  <a:lnTo>
                    <a:pt x="7931" y="13883"/>
                  </a:lnTo>
                  <a:cubicBezTo>
                    <a:pt x="8053" y="13923"/>
                    <a:pt x="8177" y="13950"/>
                    <a:pt x="8299" y="13978"/>
                  </a:cubicBezTo>
                  <a:cubicBezTo>
                    <a:pt x="8422" y="14005"/>
                    <a:pt x="8532" y="14032"/>
                    <a:pt x="8641" y="14059"/>
                  </a:cubicBezTo>
                  <a:cubicBezTo>
                    <a:pt x="8668" y="14059"/>
                    <a:pt x="8695" y="14059"/>
                    <a:pt x="8723" y="14074"/>
                  </a:cubicBezTo>
                  <a:cubicBezTo>
                    <a:pt x="8832" y="14101"/>
                    <a:pt x="8941" y="14114"/>
                    <a:pt x="9063" y="14141"/>
                  </a:cubicBezTo>
                  <a:lnTo>
                    <a:pt x="9473" y="14223"/>
                  </a:lnTo>
                  <a:lnTo>
                    <a:pt x="10006" y="14305"/>
                  </a:lnTo>
                  <a:cubicBezTo>
                    <a:pt x="10224" y="14347"/>
                    <a:pt x="10443" y="14374"/>
                    <a:pt x="10661" y="14401"/>
                  </a:cubicBezTo>
                  <a:cubicBezTo>
                    <a:pt x="10783" y="14414"/>
                    <a:pt x="10907" y="14428"/>
                    <a:pt x="11016" y="14442"/>
                  </a:cubicBezTo>
                  <a:cubicBezTo>
                    <a:pt x="11138" y="14456"/>
                    <a:pt x="11262" y="14469"/>
                    <a:pt x="11384" y="14469"/>
                  </a:cubicBezTo>
                  <a:cubicBezTo>
                    <a:pt x="11520" y="14483"/>
                    <a:pt x="11657" y="14496"/>
                    <a:pt x="11807" y="14510"/>
                  </a:cubicBezTo>
                  <a:cubicBezTo>
                    <a:pt x="11917" y="14510"/>
                    <a:pt x="12039" y="14523"/>
                    <a:pt x="12162" y="14523"/>
                  </a:cubicBezTo>
                  <a:cubicBezTo>
                    <a:pt x="12257" y="14523"/>
                    <a:pt x="12367" y="14538"/>
                    <a:pt x="12463" y="14538"/>
                  </a:cubicBezTo>
                  <a:cubicBezTo>
                    <a:pt x="12572" y="14538"/>
                    <a:pt x="12667" y="14551"/>
                    <a:pt x="12763" y="14551"/>
                  </a:cubicBezTo>
                  <a:lnTo>
                    <a:pt x="13240" y="14551"/>
                  </a:lnTo>
                  <a:cubicBezTo>
                    <a:pt x="19096" y="14551"/>
                    <a:pt x="24405" y="12176"/>
                    <a:pt x="28254" y="8327"/>
                  </a:cubicBezTo>
                  <a:cubicBezTo>
                    <a:pt x="28487" y="8095"/>
                    <a:pt x="28733" y="7850"/>
                    <a:pt x="28951" y="7590"/>
                  </a:cubicBezTo>
                  <a:cubicBezTo>
                    <a:pt x="29073" y="7467"/>
                    <a:pt x="29182" y="7344"/>
                    <a:pt x="29292" y="7208"/>
                  </a:cubicBezTo>
                  <a:cubicBezTo>
                    <a:pt x="29388" y="7113"/>
                    <a:pt x="29470" y="7003"/>
                    <a:pt x="29565" y="6894"/>
                  </a:cubicBezTo>
                  <a:cubicBezTo>
                    <a:pt x="29797" y="6607"/>
                    <a:pt x="30029" y="6321"/>
                    <a:pt x="30247" y="6021"/>
                  </a:cubicBezTo>
                  <a:cubicBezTo>
                    <a:pt x="30316" y="5939"/>
                    <a:pt x="30384" y="5843"/>
                    <a:pt x="30452" y="5748"/>
                  </a:cubicBezTo>
                  <a:cubicBezTo>
                    <a:pt x="30507" y="5666"/>
                    <a:pt x="30575" y="5584"/>
                    <a:pt x="30629" y="5502"/>
                  </a:cubicBezTo>
                  <a:lnTo>
                    <a:pt x="30998" y="4969"/>
                  </a:lnTo>
                  <a:cubicBezTo>
                    <a:pt x="31066" y="4847"/>
                    <a:pt x="31135" y="4738"/>
                    <a:pt x="31217" y="4614"/>
                  </a:cubicBezTo>
                  <a:cubicBezTo>
                    <a:pt x="31244" y="4574"/>
                    <a:pt x="31271" y="4546"/>
                    <a:pt x="31284" y="4505"/>
                  </a:cubicBezTo>
                  <a:cubicBezTo>
                    <a:pt x="31353" y="4396"/>
                    <a:pt x="31421" y="4301"/>
                    <a:pt x="31475" y="4205"/>
                  </a:cubicBezTo>
                  <a:cubicBezTo>
                    <a:pt x="31544" y="4082"/>
                    <a:pt x="31626" y="3959"/>
                    <a:pt x="31694" y="3837"/>
                  </a:cubicBezTo>
                  <a:cubicBezTo>
                    <a:pt x="31763" y="3713"/>
                    <a:pt x="31830" y="3591"/>
                    <a:pt x="31885" y="3468"/>
                  </a:cubicBezTo>
                  <a:cubicBezTo>
                    <a:pt x="32036" y="3195"/>
                    <a:pt x="32172" y="2936"/>
                    <a:pt x="32309" y="2663"/>
                  </a:cubicBezTo>
                  <a:cubicBezTo>
                    <a:pt x="32363" y="2554"/>
                    <a:pt x="32418" y="2445"/>
                    <a:pt x="32472" y="2321"/>
                  </a:cubicBezTo>
                  <a:cubicBezTo>
                    <a:pt x="32513" y="2239"/>
                    <a:pt x="32554" y="2157"/>
                    <a:pt x="32582" y="2075"/>
                  </a:cubicBezTo>
                  <a:cubicBezTo>
                    <a:pt x="32718" y="1789"/>
                    <a:pt x="32840" y="1489"/>
                    <a:pt x="32964" y="1202"/>
                  </a:cubicBezTo>
                  <a:cubicBezTo>
                    <a:pt x="32704" y="725"/>
                    <a:pt x="32349" y="315"/>
                    <a:pt x="31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444478" y="2591397"/>
              <a:ext cx="1149735" cy="726895"/>
            </a:xfrm>
            <a:custGeom>
              <a:avLst/>
              <a:gdLst/>
              <a:ahLst/>
              <a:cxnLst/>
              <a:rect l="l" t="t" r="r" b="b"/>
              <a:pathLst>
                <a:path w="33933" h="21455" extrusionOk="0">
                  <a:moveTo>
                    <a:pt x="15100" y="866"/>
                  </a:moveTo>
                  <a:cubicBezTo>
                    <a:pt x="15551" y="866"/>
                    <a:pt x="16039" y="979"/>
                    <a:pt x="16476" y="1159"/>
                  </a:cubicBezTo>
                  <a:cubicBezTo>
                    <a:pt x="18442" y="1964"/>
                    <a:pt x="19998" y="3656"/>
                    <a:pt x="20639" y="5690"/>
                  </a:cubicBezTo>
                  <a:cubicBezTo>
                    <a:pt x="20748" y="6045"/>
                    <a:pt x="20830" y="6413"/>
                    <a:pt x="20912" y="6795"/>
                  </a:cubicBezTo>
                  <a:cubicBezTo>
                    <a:pt x="21048" y="7396"/>
                    <a:pt x="21199" y="8024"/>
                    <a:pt x="21458" y="8624"/>
                  </a:cubicBezTo>
                  <a:cubicBezTo>
                    <a:pt x="21881" y="9594"/>
                    <a:pt x="22795" y="10644"/>
                    <a:pt x="24065" y="10672"/>
                  </a:cubicBezTo>
                  <a:lnTo>
                    <a:pt x="24120" y="10672"/>
                  </a:lnTo>
                  <a:cubicBezTo>
                    <a:pt x="25279" y="10672"/>
                    <a:pt x="26167" y="9840"/>
                    <a:pt x="26726" y="9130"/>
                  </a:cubicBezTo>
                  <a:cubicBezTo>
                    <a:pt x="26904" y="8884"/>
                    <a:pt x="27081" y="8639"/>
                    <a:pt x="27245" y="8393"/>
                  </a:cubicBezTo>
                  <a:cubicBezTo>
                    <a:pt x="27600" y="7874"/>
                    <a:pt x="27941" y="7383"/>
                    <a:pt x="28378" y="7001"/>
                  </a:cubicBezTo>
                  <a:cubicBezTo>
                    <a:pt x="28934" y="6535"/>
                    <a:pt x="29667" y="6297"/>
                    <a:pt x="30395" y="6297"/>
                  </a:cubicBezTo>
                  <a:cubicBezTo>
                    <a:pt x="30992" y="6297"/>
                    <a:pt x="31585" y="6456"/>
                    <a:pt x="32077" y="6782"/>
                  </a:cubicBezTo>
                  <a:lnTo>
                    <a:pt x="32159" y="6837"/>
                  </a:lnTo>
                  <a:cubicBezTo>
                    <a:pt x="32473" y="7055"/>
                    <a:pt x="32746" y="7356"/>
                    <a:pt x="32964" y="7696"/>
                  </a:cubicBezTo>
                  <a:cubicBezTo>
                    <a:pt x="32882" y="7915"/>
                    <a:pt x="32786" y="8147"/>
                    <a:pt x="32677" y="8366"/>
                  </a:cubicBezTo>
                  <a:lnTo>
                    <a:pt x="32650" y="8420"/>
                  </a:lnTo>
                  <a:cubicBezTo>
                    <a:pt x="32623" y="8475"/>
                    <a:pt x="32595" y="8542"/>
                    <a:pt x="32568" y="8611"/>
                  </a:cubicBezTo>
                  <a:cubicBezTo>
                    <a:pt x="32513" y="8720"/>
                    <a:pt x="32473" y="8815"/>
                    <a:pt x="32404" y="8939"/>
                  </a:cubicBezTo>
                  <a:cubicBezTo>
                    <a:pt x="32282" y="9198"/>
                    <a:pt x="32145" y="9457"/>
                    <a:pt x="31995" y="9730"/>
                  </a:cubicBezTo>
                  <a:cubicBezTo>
                    <a:pt x="31940" y="9853"/>
                    <a:pt x="31872" y="9962"/>
                    <a:pt x="31804" y="10085"/>
                  </a:cubicBezTo>
                  <a:cubicBezTo>
                    <a:pt x="31736" y="10208"/>
                    <a:pt x="31667" y="10317"/>
                    <a:pt x="31585" y="10453"/>
                  </a:cubicBezTo>
                  <a:cubicBezTo>
                    <a:pt x="31531" y="10549"/>
                    <a:pt x="31476" y="10644"/>
                    <a:pt x="31421" y="10726"/>
                  </a:cubicBezTo>
                  <a:lnTo>
                    <a:pt x="31121" y="11190"/>
                  </a:lnTo>
                  <a:cubicBezTo>
                    <a:pt x="30999" y="11368"/>
                    <a:pt x="30890" y="11545"/>
                    <a:pt x="30766" y="11709"/>
                  </a:cubicBezTo>
                  <a:cubicBezTo>
                    <a:pt x="30712" y="11805"/>
                    <a:pt x="30644" y="11887"/>
                    <a:pt x="30589" y="11955"/>
                  </a:cubicBezTo>
                  <a:lnTo>
                    <a:pt x="30535" y="12051"/>
                  </a:lnTo>
                  <a:cubicBezTo>
                    <a:pt x="30480" y="12105"/>
                    <a:pt x="30439" y="12160"/>
                    <a:pt x="30398" y="12228"/>
                  </a:cubicBezTo>
                  <a:cubicBezTo>
                    <a:pt x="30180" y="12515"/>
                    <a:pt x="29947" y="12801"/>
                    <a:pt x="29716" y="13088"/>
                  </a:cubicBezTo>
                  <a:cubicBezTo>
                    <a:pt x="29634" y="13183"/>
                    <a:pt x="29538" y="13292"/>
                    <a:pt x="29456" y="13402"/>
                  </a:cubicBezTo>
                  <a:lnTo>
                    <a:pt x="29128" y="13771"/>
                  </a:lnTo>
                  <a:cubicBezTo>
                    <a:pt x="28897" y="14016"/>
                    <a:pt x="28664" y="14262"/>
                    <a:pt x="28433" y="14493"/>
                  </a:cubicBezTo>
                  <a:cubicBezTo>
                    <a:pt x="24502" y="18424"/>
                    <a:pt x="19288" y="20581"/>
                    <a:pt x="13732" y="20581"/>
                  </a:cubicBezTo>
                  <a:lnTo>
                    <a:pt x="13268" y="20581"/>
                  </a:lnTo>
                  <a:lnTo>
                    <a:pt x="12968" y="20568"/>
                  </a:lnTo>
                  <a:cubicBezTo>
                    <a:pt x="12873" y="20568"/>
                    <a:pt x="12777" y="20568"/>
                    <a:pt x="12667" y="20554"/>
                  </a:cubicBezTo>
                  <a:cubicBezTo>
                    <a:pt x="12545" y="20554"/>
                    <a:pt x="12436" y="20541"/>
                    <a:pt x="12327" y="20541"/>
                  </a:cubicBezTo>
                  <a:cubicBezTo>
                    <a:pt x="12190" y="20526"/>
                    <a:pt x="12054" y="20513"/>
                    <a:pt x="11903" y="20499"/>
                  </a:cubicBezTo>
                  <a:cubicBezTo>
                    <a:pt x="11794" y="20499"/>
                    <a:pt x="11685" y="20486"/>
                    <a:pt x="11548" y="20472"/>
                  </a:cubicBezTo>
                  <a:cubicBezTo>
                    <a:pt x="11453" y="20459"/>
                    <a:pt x="11344" y="20445"/>
                    <a:pt x="11208" y="20431"/>
                  </a:cubicBezTo>
                  <a:lnTo>
                    <a:pt x="10552" y="20350"/>
                  </a:lnTo>
                  <a:cubicBezTo>
                    <a:pt x="10389" y="20322"/>
                    <a:pt x="10225" y="20295"/>
                    <a:pt x="10047" y="20253"/>
                  </a:cubicBezTo>
                  <a:lnTo>
                    <a:pt x="9637" y="20186"/>
                  </a:lnTo>
                  <a:cubicBezTo>
                    <a:pt x="9528" y="20158"/>
                    <a:pt x="9419" y="20144"/>
                    <a:pt x="9310" y="20117"/>
                  </a:cubicBezTo>
                  <a:lnTo>
                    <a:pt x="9228" y="20104"/>
                  </a:lnTo>
                  <a:cubicBezTo>
                    <a:pt x="9119" y="20077"/>
                    <a:pt x="9009" y="20049"/>
                    <a:pt x="8887" y="20022"/>
                  </a:cubicBezTo>
                  <a:cubicBezTo>
                    <a:pt x="8778" y="19995"/>
                    <a:pt x="8655" y="19967"/>
                    <a:pt x="8532" y="19926"/>
                  </a:cubicBezTo>
                  <a:cubicBezTo>
                    <a:pt x="8369" y="19885"/>
                    <a:pt x="8218" y="19844"/>
                    <a:pt x="8054" y="19804"/>
                  </a:cubicBezTo>
                  <a:cubicBezTo>
                    <a:pt x="7754" y="19722"/>
                    <a:pt x="7453" y="19626"/>
                    <a:pt x="7153" y="19516"/>
                  </a:cubicBezTo>
                  <a:cubicBezTo>
                    <a:pt x="7017" y="19476"/>
                    <a:pt x="6894" y="19434"/>
                    <a:pt x="6758" y="19394"/>
                  </a:cubicBezTo>
                  <a:cubicBezTo>
                    <a:pt x="6525" y="19298"/>
                    <a:pt x="6280" y="19216"/>
                    <a:pt x="6048" y="19121"/>
                  </a:cubicBezTo>
                  <a:cubicBezTo>
                    <a:pt x="5925" y="19066"/>
                    <a:pt x="5788" y="19012"/>
                    <a:pt x="5666" y="18970"/>
                  </a:cubicBezTo>
                  <a:cubicBezTo>
                    <a:pt x="5338" y="18834"/>
                    <a:pt x="5024" y="18684"/>
                    <a:pt x="4711" y="18534"/>
                  </a:cubicBezTo>
                  <a:cubicBezTo>
                    <a:pt x="4465" y="18411"/>
                    <a:pt x="4219" y="18288"/>
                    <a:pt x="3959" y="18151"/>
                  </a:cubicBezTo>
                  <a:cubicBezTo>
                    <a:pt x="3919" y="18124"/>
                    <a:pt x="3864" y="18097"/>
                    <a:pt x="3795" y="18056"/>
                  </a:cubicBezTo>
                  <a:cubicBezTo>
                    <a:pt x="3700" y="18002"/>
                    <a:pt x="3591" y="17947"/>
                    <a:pt x="3495" y="17893"/>
                  </a:cubicBezTo>
                  <a:lnTo>
                    <a:pt x="3455" y="17878"/>
                  </a:lnTo>
                  <a:cubicBezTo>
                    <a:pt x="3100" y="17674"/>
                    <a:pt x="2800" y="17483"/>
                    <a:pt x="2512" y="17305"/>
                  </a:cubicBezTo>
                  <a:lnTo>
                    <a:pt x="2267" y="17141"/>
                  </a:lnTo>
                  <a:cubicBezTo>
                    <a:pt x="2048" y="17005"/>
                    <a:pt x="1844" y="16855"/>
                    <a:pt x="1626" y="16692"/>
                  </a:cubicBezTo>
                  <a:cubicBezTo>
                    <a:pt x="1517" y="16623"/>
                    <a:pt x="1407" y="16541"/>
                    <a:pt x="1298" y="16459"/>
                  </a:cubicBezTo>
                  <a:cubicBezTo>
                    <a:pt x="1202" y="16391"/>
                    <a:pt x="1107" y="16322"/>
                    <a:pt x="1011" y="16241"/>
                  </a:cubicBezTo>
                  <a:cubicBezTo>
                    <a:pt x="1298" y="15695"/>
                    <a:pt x="2103" y="15258"/>
                    <a:pt x="2882" y="15258"/>
                  </a:cubicBezTo>
                  <a:cubicBezTo>
                    <a:pt x="2991" y="15272"/>
                    <a:pt x="3100" y="15272"/>
                    <a:pt x="3209" y="15272"/>
                  </a:cubicBezTo>
                  <a:cubicBezTo>
                    <a:pt x="3714" y="15312"/>
                    <a:pt x="4205" y="15449"/>
                    <a:pt x="4724" y="15572"/>
                  </a:cubicBezTo>
                  <a:cubicBezTo>
                    <a:pt x="5284" y="15722"/>
                    <a:pt x="5857" y="15858"/>
                    <a:pt x="6458" y="15900"/>
                  </a:cubicBezTo>
                  <a:cubicBezTo>
                    <a:pt x="6543" y="15906"/>
                    <a:pt x="6628" y="15909"/>
                    <a:pt x="6714" y="15909"/>
                  </a:cubicBezTo>
                  <a:cubicBezTo>
                    <a:pt x="7547" y="15909"/>
                    <a:pt x="8384" y="15615"/>
                    <a:pt x="8942" y="15108"/>
                  </a:cubicBezTo>
                  <a:cubicBezTo>
                    <a:pt x="9392" y="14712"/>
                    <a:pt x="9624" y="14220"/>
                    <a:pt x="9652" y="13675"/>
                  </a:cubicBezTo>
                  <a:cubicBezTo>
                    <a:pt x="9679" y="12924"/>
                    <a:pt x="9269" y="12282"/>
                    <a:pt x="8914" y="11709"/>
                  </a:cubicBezTo>
                  <a:cubicBezTo>
                    <a:pt x="8573" y="11190"/>
                    <a:pt x="8272" y="10699"/>
                    <a:pt x="8314" y="10208"/>
                  </a:cubicBezTo>
                  <a:cubicBezTo>
                    <a:pt x="8341" y="9922"/>
                    <a:pt x="8505" y="9676"/>
                    <a:pt x="8778" y="9471"/>
                  </a:cubicBezTo>
                  <a:cubicBezTo>
                    <a:pt x="9108" y="9215"/>
                    <a:pt x="9581" y="9067"/>
                    <a:pt x="10045" y="9067"/>
                  </a:cubicBezTo>
                  <a:cubicBezTo>
                    <a:pt x="10175" y="9067"/>
                    <a:pt x="10304" y="9079"/>
                    <a:pt x="10429" y="9103"/>
                  </a:cubicBezTo>
                  <a:cubicBezTo>
                    <a:pt x="11057" y="9212"/>
                    <a:pt x="11630" y="9485"/>
                    <a:pt x="12245" y="9785"/>
                  </a:cubicBezTo>
                  <a:cubicBezTo>
                    <a:pt x="12654" y="9976"/>
                    <a:pt x="13077" y="10180"/>
                    <a:pt x="13514" y="10331"/>
                  </a:cubicBezTo>
                  <a:cubicBezTo>
                    <a:pt x="13961" y="10488"/>
                    <a:pt x="14455" y="10580"/>
                    <a:pt x="14939" y="10580"/>
                  </a:cubicBezTo>
                  <a:cubicBezTo>
                    <a:pt x="15799" y="10580"/>
                    <a:pt x="16628" y="10291"/>
                    <a:pt x="17117" y="9567"/>
                  </a:cubicBezTo>
                  <a:cubicBezTo>
                    <a:pt x="17854" y="8461"/>
                    <a:pt x="17350" y="6959"/>
                    <a:pt x="16544" y="6045"/>
                  </a:cubicBezTo>
                  <a:cubicBezTo>
                    <a:pt x="16189" y="5636"/>
                    <a:pt x="15766" y="5281"/>
                    <a:pt x="15370" y="4939"/>
                  </a:cubicBezTo>
                  <a:cubicBezTo>
                    <a:pt x="14933" y="4571"/>
                    <a:pt x="14524" y="4216"/>
                    <a:pt x="14196" y="3807"/>
                  </a:cubicBezTo>
                  <a:cubicBezTo>
                    <a:pt x="13623" y="3110"/>
                    <a:pt x="13310" y="2018"/>
                    <a:pt x="13841" y="1363"/>
                  </a:cubicBezTo>
                  <a:cubicBezTo>
                    <a:pt x="14130" y="1009"/>
                    <a:pt x="14592" y="866"/>
                    <a:pt x="15100" y="866"/>
                  </a:cubicBezTo>
                  <a:close/>
                  <a:moveTo>
                    <a:pt x="15098" y="1"/>
                  </a:moveTo>
                  <a:cubicBezTo>
                    <a:pt x="14365" y="1"/>
                    <a:pt x="13649" y="221"/>
                    <a:pt x="13159" y="817"/>
                  </a:cubicBezTo>
                  <a:cubicBezTo>
                    <a:pt x="12340" y="1841"/>
                    <a:pt x="12709" y="3383"/>
                    <a:pt x="13514" y="4366"/>
                  </a:cubicBezTo>
                  <a:cubicBezTo>
                    <a:pt x="13896" y="4830"/>
                    <a:pt x="14360" y="5226"/>
                    <a:pt x="14797" y="5594"/>
                  </a:cubicBezTo>
                  <a:cubicBezTo>
                    <a:pt x="15193" y="5936"/>
                    <a:pt x="15575" y="6249"/>
                    <a:pt x="15889" y="6618"/>
                  </a:cubicBezTo>
                  <a:cubicBezTo>
                    <a:pt x="16476" y="7287"/>
                    <a:pt x="16886" y="8351"/>
                    <a:pt x="16394" y="9075"/>
                  </a:cubicBezTo>
                  <a:cubicBezTo>
                    <a:pt x="16087" y="9531"/>
                    <a:pt x="15529" y="9710"/>
                    <a:pt x="14936" y="9710"/>
                  </a:cubicBezTo>
                  <a:cubicBezTo>
                    <a:pt x="14552" y="9710"/>
                    <a:pt x="14155" y="9635"/>
                    <a:pt x="13801" y="9512"/>
                  </a:cubicBezTo>
                  <a:cubicBezTo>
                    <a:pt x="13405" y="9376"/>
                    <a:pt x="13022" y="9198"/>
                    <a:pt x="12627" y="8993"/>
                  </a:cubicBezTo>
                  <a:cubicBezTo>
                    <a:pt x="11985" y="8693"/>
                    <a:pt x="11330" y="8366"/>
                    <a:pt x="10593" y="8242"/>
                  </a:cubicBezTo>
                  <a:cubicBezTo>
                    <a:pt x="10412" y="8210"/>
                    <a:pt x="10230" y="8194"/>
                    <a:pt x="10047" y="8194"/>
                  </a:cubicBezTo>
                  <a:cubicBezTo>
                    <a:pt x="9388" y="8194"/>
                    <a:pt x="8737" y="8400"/>
                    <a:pt x="8245" y="8775"/>
                  </a:cubicBezTo>
                  <a:cubicBezTo>
                    <a:pt x="7781" y="9116"/>
                    <a:pt x="7508" y="9594"/>
                    <a:pt x="7453" y="10126"/>
                  </a:cubicBezTo>
                  <a:cubicBezTo>
                    <a:pt x="7372" y="10917"/>
                    <a:pt x="7795" y="11587"/>
                    <a:pt x="8177" y="12187"/>
                  </a:cubicBezTo>
                  <a:cubicBezTo>
                    <a:pt x="8491" y="12679"/>
                    <a:pt x="8805" y="13156"/>
                    <a:pt x="8778" y="13647"/>
                  </a:cubicBezTo>
                  <a:cubicBezTo>
                    <a:pt x="8764" y="13948"/>
                    <a:pt x="8627" y="14220"/>
                    <a:pt x="8369" y="14466"/>
                  </a:cubicBezTo>
                  <a:cubicBezTo>
                    <a:pt x="7954" y="14831"/>
                    <a:pt x="7310" y="15044"/>
                    <a:pt x="6678" y="15044"/>
                  </a:cubicBezTo>
                  <a:cubicBezTo>
                    <a:pt x="6623" y="15044"/>
                    <a:pt x="6567" y="15043"/>
                    <a:pt x="6512" y="15039"/>
                  </a:cubicBezTo>
                  <a:cubicBezTo>
                    <a:pt x="5994" y="14999"/>
                    <a:pt x="5488" y="14863"/>
                    <a:pt x="4942" y="14726"/>
                  </a:cubicBezTo>
                  <a:cubicBezTo>
                    <a:pt x="4410" y="14590"/>
                    <a:pt x="3850" y="14453"/>
                    <a:pt x="3291" y="14412"/>
                  </a:cubicBezTo>
                  <a:cubicBezTo>
                    <a:pt x="3155" y="14398"/>
                    <a:pt x="3004" y="14384"/>
                    <a:pt x="2882" y="14384"/>
                  </a:cubicBezTo>
                  <a:cubicBezTo>
                    <a:pt x="1735" y="14384"/>
                    <a:pt x="343" y="15108"/>
                    <a:pt x="70" y="16282"/>
                  </a:cubicBezTo>
                  <a:lnTo>
                    <a:pt x="1" y="16555"/>
                  </a:lnTo>
                  <a:lnTo>
                    <a:pt x="219" y="16719"/>
                  </a:lnTo>
                  <a:cubicBezTo>
                    <a:pt x="397" y="16868"/>
                    <a:pt x="588" y="17019"/>
                    <a:pt x="780" y="17156"/>
                  </a:cubicBezTo>
                  <a:cubicBezTo>
                    <a:pt x="889" y="17238"/>
                    <a:pt x="998" y="17319"/>
                    <a:pt x="1120" y="17414"/>
                  </a:cubicBezTo>
                  <a:cubicBezTo>
                    <a:pt x="1353" y="17565"/>
                    <a:pt x="1571" y="17729"/>
                    <a:pt x="1775" y="17865"/>
                  </a:cubicBezTo>
                  <a:cubicBezTo>
                    <a:pt x="1871" y="17920"/>
                    <a:pt x="1953" y="17988"/>
                    <a:pt x="2048" y="18042"/>
                  </a:cubicBezTo>
                  <a:cubicBezTo>
                    <a:pt x="2336" y="18233"/>
                    <a:pt x="2663" y="18424"/>
                    <a:pt x="3018" y="18630"/>
                  </a:cubicBezTo>
                  <a:lnTo>
                    <a:pt x="3073" y="18657"/>
                  </a:lnTo>
                  <a:cubicBezTo>
                    <a:pt x="3168" y="18712"/>
                    <a:pt x="3277" y="18779"/>
                    <a:pt x="3373" y="18821"/>
                  </a:cubicBezTo>
                  <a:cubicBezTo>
                    <a:pt x="3441" y="18861"/>
                    <a:pt x="3495" y="18889"/>
                    <a:pt x="3564" y="18930"/>
                  </a:cubicBezTo>
                  <a:cubicBezTo>
                    <a:pt x="3823" y="19066"/>
                    <a:pt x="4083" y="19189"/>
                    <a:pt x="4328" y="19325"/>
                  </a:cubicBezTo>
                  <a:cubicBezTo>
                    <a:pt x="4656" y="19476"/>
                    <a:pt x="4997" y="19626"/>
                    <a:pt x="5324" y="19762"/>
                  </a:cubicBezTo>
                  <a:cubicBezTo>
                    <a:pt x="5461" y="19817"/>
                    <a:pt x="5597" y="19885"/>
                    <a:pt x="5734" y="19926"/>
                  </a:cubicBezTo>
                  <a:cubicBezTo>
                    <a:pt x="5979" y="20035"/>
                    <a:pt x="6225" y="20117"/>
                    <a:pt x="6471" y="20213"/>
                  </a:cubicBezTo>
                  <a:cubicBezTo>
                    <a:pt x="6607" y="20253"/>
                    <a:pt x="6744" y="20308"/>
                    <a:pt x="6867" y="20350"/>
                  </a:cubicBezTo>
                  <a:cubicBezTo>
                    <a:pt x="7180" y="20459"/>
                    <a:pt x="7495" y="20554"/>
                    <a:pt x="7823" y="20636"/>
                  </a:cubicBezTo>
                  <a:cubicBezTo>
                    <a:pt x="7986" y="20690"/>
                    <a:pt x="8150" y="20732"/>
                    <a:pt x="8300" y="20772"/>
                  </a:cubicBezTo>
                  <a:cubicBezTo>
                    <a:pt x="8436" y="20799"/>
                    <a:pt x="8560" y="20841"/>
                    <a:pt x="8682" y="20868"/>
                  </a:cubicBezTo>
                  <a:cubicBezTo>
                    <a:pt x="8805" y="20895"/>
                    <a:pt x="8928" y="20923"/>
                    <a:pt x="9037" y="20950"/>
                  </a:cubicBezTo>
                  <a:lnTo>
                    <a:pt x="9119" y="20963"/>
                  </a:lnTo>
                  <a:cubicBezTo>
                    <a:pt x="9228" y="20990"/>
                    <a:pt x="9351" y="21018"/>
                    <a:pt x="9474" y="21032"/>
                  </a:cubicBezTo>
                  <a:lnTo>
                    <a:pt x="9897" y="21114"/>
                  </a:lnTo>
                  <a:cubicBezTo>
                    <a:pt x="10074" y="21154"/>
                    <a:pt x="10252" y="21182"/>
                    <a:pt x="10429" y="21209"/>
                  </a:cubicBezTo>
                  <a:cubicBezTo>
                    <a:pt x="10647" y="21236"/>
                    <a:pt x="10880" y="21263"/>
                    <a:pt x="11126" y="21305"/>
                  </a:cubicBezTo>
                  <a:cubicBezTo>
                    <a:pt x="11248" y="21318"/>
                    <a:pt x="11357" y="21332"/>
                    <a:pt x="11466" y="21332"/>
                  </a:cubicBezTo>
                  <a:lnTo>
                    <a:pt x="11835" y="21373"/>
                  </a:lnTo>
                  <a:cubicBezTo>
                    <a:pt x="11972" y="21387"/>
                    <a:pt x="12121" y="21400"/>
                    <a:pt x="12258" y="21400"/>
                  </a:cubicBezTo>
                  <a:cubicBezTo>
                    <a:pt x="12394" y="21414"/>
                    <a:pt x="12518" y="21427"/>
                    <a:pt x="12627" y="21427"/>
                  </a:cubicBezTo>
                  <a:cubicBezTo>
                    <a:pt x="12736" y="21427"/>
                    <a:pt x="12845" y="21441"/>
                    <a:pt x="12955" y="21441"/>
                  </a:cubicBezTo>
                  <a:lnTo>
                    <a:pt x="13255" y="21455"/>
                  </a:lnTo>
                  <a:lnTo>
                    <a:pt x="13732" y="21455"/>
                  </a:lnTo>
                  <a:cubicBezTo>
                    <a:pt x="19519" y="21455"/>
                    <a:pt x="24966" y="19203"/>
                    <a:pt x="29047" y="15108"/>
                  </a:cubicBezTo>
                  <a:cubicBezTo>
                    <a:pt x="29292" y="14863"/>
                    <a:pt x="29538" y="14617"/>
                    <a:pt x="29770" y="14357"/>
                  </a:cubicBezTo>
                  <a:cubicBezTo>
                    <a:pt x="29893" y="14220"/>
                    <a:pt x="30002" y="14098"/>
                    <a:pt x="30111" y="13962"/>
                  </a:cubicBezTo>
                  <a:cubicBezTo>
                    <a:pt x="30207" y="13853"/>
                    <a:pt x="30302" y="13743"/>
                    <a:pt x="30384" y="13647"/>
                  </a:cubicBezTo>
                  <a:cubicBezTo>
                    <a:pt x="30630" y="13347"/>
                    <a:pt x="30876" y="13047"/>
                    <a:pt x="31094" y="12761"/>
                  </a:cubicBezTo>
                  <a:cubicBezTo>
                    <a:pt x="31135" y="12692"/>
                    <a:pt x="31190" y="12624"/>
                    <a:pt x="31230" y="12555"/>
                  </a:cubicBezTo>
                  <a:lnTo>
                    <a:pt x="31299" y="12473"/>
                  </a:lnTo>
                  <a:cubicBezTo>
                    <a:pt x="31354" y="12392"/>
                    <a:pt x="31421" y="12310"/>
                    <a:pt x="31476" y="12215"/>
                  </a:cubicBezTo>
                  <a:cubicBezTo>
                    <a:pt x="31613" y="12037"/>
                    <a:pt x="31722" y="11860"/>
                    <a:pt x="31845" y="11669"/>
                  </a:cubicBezTo>
                  <a:lnTo>
                    <a:pt x="32145" y="11205"/>
                  </a:lnTo>
                  <a:cubicBezTo>
                    <a:pt x="32213" y="11095"/>
                    <a:pt x="32282" y="10986"/>
                    <a:pt x="32337" y="10890"/>
                  </a:cubicBezTo>
                  <a:cubicBezTo>
                    <a:pt x="32418" y="10768"/>
                    <a:pt x="32486" y="10644"/>
                    <a:pt x="32555" y="10522"/>
                  </a:cubicBezTo>
                  <a:cubicBezTo>
                    <a:pt x="32637" y="10386"/>
                    <a:pt x="32705" y="10262"/>
                    <a:pt x="32759" y="10140"/>
                  </a:cubicBezTo>
                  <a:cubicBezTo>
                    <a:pt x="32910" y="9867"/>
                    <a:pt x="33059" y="9594"/>
                    <a:pt x="33183" y="9334"/>
                  </a:cubicBezTo>
                  <a:cubicBezTo>
                    <a:pt x="33250" y="9212"/>
                    <a:pt x="33305" y="9103"/>
                    <a:pt x="33360" y="8979"/>
                  </a:cubicBezTo>
                  <a:cubicBezTo>
                    <a:pt x="33387" y="8912"/>
                    <a:pt x="33414" y="8843"/>
                    <a:pt x="33456" y="8775"/>
                  </a:cubicBezTo>
                  <a:lnTo>
                    <a:pt x="33469" y="8720"/>
                  </a:lnTo>
                  <a:cubicBezTo>
                    <a:pt x="33605" y="8420"/>
                    <a:pt x="33742" y="8133"/>
                    <a:pt x="33851" y="7820"/>
                  </a:cubicBezTo>
                  <a:lnTo>
                    <a:pt x="33933" y="7629"/>
                  </a:lnTo>
                  <a:lnTo>
                    <a:pt x="33838" y="7451"/>
                  </a:lnTo>
                  <a:cubicBezTo>
                    <a:pt x="33538" y="6919"/>
                    <a:pt x="33128" y="6455"/>
                    <a:pt x="32637" y="6100"/>
                  </a:cubicBezTo>
                  <a:cubicBezTo>
                    <a:pt x="32610" y="6086"/>
                    <a:pt x="32582" y="6058"/>
                    <a:pt x="32555" y="6045"/>
                  </a:cubicBezTo>
                  <a:cubicBezTo>
                    <a:pt x="31912" y="5629"/>
                    <a:pt x="31158" y="5424"/>
                    <a:pt x="30402" y="5424"/>
                  </a:cubicBezTo>
                  <a:cubicBezTo>
                    <a:pt x="29472" y="5424"/>
                    <a:pt x="28541" y="5735"/>
                    <a:pt x="27818" y="6345"/>
                  </a:cubicBezTo>
                  <a:cubicBezTo>
                    <a:pt x="27286" y="6795"/>
                    <a:pt x="26904" y="7356"/>
                    <a:pt x="26535" y="7901"/>
                  </a:cubicBezTo>
                  <a:cubicBezTo>
                    <a:pt x="26371" y="8133"/>
                    <a:pt x="26207" y="8366"/>
                    <a:pt x="26031" y="8597"/>
                  </a:cubicBezTo>
                  <a:cubicBezTo>
                    <a:pt x="25682" y="9053"/>
                    <a:pt x="24976" y="9813"/>
                    <a:pt x="24136" y="9813"/>
                  </a:cubicBezTo>
                  <a:cubicBezTo>
                    <a:pt x="24122" y="9813"/>
                    <a:pt x="24107" y="9813"/>
                    <a:pt x="24092" y="9812"/>
                  </a:cubicBezTo>
                  <a:cubicBezTo>
                    <a:pt x="23219" y="9785"/>
                    <a:pt x="22564" y="8966"/>
                    <a:pt x="22263" y="8284"/>
                  </a:cubicBezTo>
                  <a:cubicBezTo>
                    <a:pt x="22031" y="7751"/>
                    <a:pt x="21894" y="7192"/>
                    <a:pt x="21758" y="6591"/>
                  </a:cubicBezTo>
                  <a:cubicBezTo>
                    <a:pt x="21676" y="6222"/>
                    <a:pt x="21581" y="5827"/>
                    <a:pt x="21458" y="5430"/>
                  </a:cubicBezTo>
                  <a:cubicBezTo>
                    <a:pt x="20748" y="3152"/>
                    <a:pt x="19015" y="1254"/>
                    <a:pt x="16804" y="353"/>
                  </a:cubicBezTo>
                  <a:cubicBezTo>
                    <a:pt x="16297" y="145"/>
                    <a:pt x="15691" y="1"/>
                    <a:pt x="150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6190150" y="1872716"/>
              <a:ext cx="825581" cy="962836"/>
            </a:xfrm>
            <a:custGeom>
              <a:avLst/>
              <a:gdLst/>
              <a:ahLst/>
              <a:cxnLst/>
              <a:rect l="l" t="t" r="r" b="b"/>
              <a:pathLst>
                <a:path w="24366" h="28419" extrusionOk="0">
                  <a:moveTo>
                    <a:pt x="18018" y="0"/>
                  </a:moveTo>
                  <a:cubicBezTo>
                    <a:pt x="13446" y="697"/>
                    <a:pt x="9351" y="2854"/>
                    <a:pt x="6225" y="5979"/>
                  </a:cubicBezTo>
                  <a:cubicBezTo>
                    <a:pt x="2758" y="9446"/>
                    <a:pt x="492" y="14086"/>
                    <a:pt x="70" y="19246"/>
                  </a:cubicBezTo>
                  <a:cubicBezTo>
                    <a:pt x="70" y="19342"/>
                    <a:pt x="56" y="19424"/>
                    <a:pt x="56" y="19519"/>
                  </a:cubicBezTo>
                  <a:cubicBezTo>
                    <a:pt x="42" y="19642"/>
                    <a:pt x="28" y="19778"/>
                    <a:pt x="28" y="19901"/>
                  </a:cubicBezTo>
                  <a:cubicBezTo>
                    <a:pt x="15" y="20024"/>
                    <a:pt x="15" y="20161"/>
                    <a:pt x="15" y="20283"/>
                  </a:cubicBezTo>
                  <a:lnTo>
                    <a:pt x="15" y="20338"/>
                  </a:lnTo>
                  <a:cubicBezTo>
                    <a:pt x="15" y="20406"/>
                    <a:pt x="1" y="20488"/>
                    <a:pt x="1" y="20556"/>
                  </a:cubicBezTo>
                  <a:lnTo>
                    <a:pt x="1" y="20993"/>
                  </a:lnTo>
                  <a:lnTo>
                    <a:pt x="1" y="21211"/>
                  </a:lnTo>
                  <a:lnTo>
                    <a:pt x="1" y="21416"/>
                  </a:lnTo>
                  <a:cubicBezTo>
                    <a:pt x="1" y="21484"/>
                    <a:pt x="15" y="21566"/>
                    <a:pt x="15" y="21648"/>
                  </a:cubicBezTo>
                  <a:lnTo>
                    <a:pt x="15" y="21702"/>
                  </a:lnTo>
                  <a:cubicBezTo>
                    <a:pt x="15" y="21839"/>
                    <a:pt x="15" y="21962"/>
                    <a:pt x="28" y="22085"/>
                  </a:cubicBezTo>
                  <a:cubicBezTo>
                    <a:pt x="28" y="22221"/>
                    <a:pt x="42" y="22358"/>
                    <a:pt x="56" y="22494"/>
                  </a:cubicBezTo>
                  <a:cubicBezTo>
                    <a:pt x="56" y="22576"/>
                    <a:pt x="70" y="22672"/>
                    <a:pt x="70" y="22754"/>
                  </a:cubicBezTo>
                  <a:cubicBezTo>
                    <a:pt x="83" y="22918"/>
                    <a:pt x="97" y="23082"/>
                    <a:pt x="124" y="23231"/>
                  </a:cubicBezTo>
                  <a:cubicBezTo>
                    <a:pt x="137" y="23395"/>
                    <a:pt x="152" y="23559"/>
                    <a:pt x="179" y="23709"/>
                  </a:cubicBezTo>
                  <a:cubicBezTo>
                    <a:pt x="192" y="23819"/>
                    <a:pt x="206" y="23928"/>
                    <a:pt x="219" y="24050"/>
                  </a:cubicBezTo>
                  <a:lnTo>
                    <a:pt x="219" y="24064"/>
                  </a:lnTo>
                  <a:cubicBezTo>
                    <a:pt x="234" y="24146"/>
                    <a:pt x="247" y="24228"/>
                    <a:pt x="261" y="24296"/>
                  </a:cubicBezTo>
                  <a:cubicBezTo>
                    <a:pt x="274" y="24419"/>
                    <a:pt x="288" y="24528"/>
                    <a:pt x="315" y="24651"/>
                  </a:cubicBezTo>
                  <a:cubicBezTo>
                    <a:pt x="343" y="24814"/>
                    <a:pt x="370" y="24978"/>
                    <a:pt x="410" y="25156"/>
                  </a:cubicBezTo>
                  <a:cubicBezTo>
                    <a:pt x="452" y="25375"/>
                    <a:pt x="506" y="25606"/>
                    <a:pt x="547" y="25825"/>
                  </a:cubicBezTo>
                  <a:cubicBezTo>
                    <a:pt x="588" y="26002"/>
                    <a:pt x="643" y="26179"/>
                    <a:pt x="683" y="26357"/>
                  </a:cubicBezTo>
                  <a:cubicBezTo>
                    <a:pt x="698" y="26398"/>
                    <a:pt x="711" y="26439"/>
                    <a:pt x="711" y="26480"/>
                  </a:cubicBezTo>
                  <a:lnTo>
                    <a:pt x="725" y="26480"/>
                  </a:lnTo>
                  <a:cubicBezTo>
                    <a:pt x="861" y="26439"/>
                    <a:pt x="998" y="26385"/>
                    <a:pt x="1134" y="26316"/>
                  </a:cubicBezTo>
                  <a:cubicBezTo>
                    <a:pt x="1339" y="26221"/>
                    <a:pt x="1544" y="26112"/>
                    <a:pt x="1735" y="25988"/>
                  </a:cubicBezTo>
                  <a:cubicBezTo>
                    <a:pt x="2799" y="25325"/>
                    <a:pt x="3784" y="24396"/>
                    <a:pt x="4963" y="24396"/>
                  </a:cubicBezTo>
                  <a:cubicBezTo>
                    <a:pt x="5068" y="24396"/>
                    <a:pt x="5175" y="24404"/>
                    <a:pt x="5284" y="24419"/>
                  </a:cubicBezTo>
                  <a:cubicBezTo>
                    <a:pt x="7344" y="24733"/>
                    <a:pt x="7932" y="27790"/>
                    <a:pt x="9938" y="28350"/>
                  </a:cubicBezTo>
                  <a:cubicBezTo>
                    <a:pt x="10116" y="28396"/>
                    <a:pt x="10295" y="28418"/>
                    <a:pt x="10474" y="28418"/>
                  </a:cubicBezTo>
                  <a:cubicBezTo>
                    <a:pt x="11611" y="28418"/>
                    <a:pt x="12708" y="27534"/>
                    <a:pt x="13050" y="26425"/>
                  </a:cubicBezTo>
                  <a:cubicBezTo>
                    <a:pt x="13446" y="25129"/>
                    <a:pt x="12995" y="23695"/>
                    <a:pt x="12176" y="22631"/>
                  </a:cubicBezTo>
                  <a:cubicBezTo>
                    <a:pt x="11357" y="21566"/>
                    <a:pt x="10197" y="20802"/>
                    <a:pt x="9051" y="20106"/>
                  </a:cubicBezTo>
                  <a:cubicBezTo>
                    <a:pt x="8396" y="19710"/>
                    <a:pt x="7713" y="19314"/>
                    <a:pt x="7249" y="18714"/>
                  </a:cubicBezTo>
                  <a:cubicBezTo>
                    <a:pt x="6785" y="18099"/>
                    <a:pt x="6580" y="17212"/>
                    <a:pt x="6989" y="16570"/>
                  </a:cubicBezTo>
                  <a:cubicBezTo>
                    <a:pt x="7318" y="16051"/>
                    <a:pt x="7908" y="15840"/>
                    <a:pt x="8530" y="15840"/>
                  </a:cubicBezTo>
                  <a:cubicBezTo>
                    <a:pt x="8970" y="15840"/>
                    <a:pt x="9425" y="15945"/>
                    <a:pt x="9815" y="16121"/>
                  </a:cubicBezTo>
                  <a:cubicBezTo>
                    <a:pt x="10771" y="16543"/>
                    <a:pt x="11590" y="17253"/>
                    <a:pt x="12600" y="17499"/>
                  </a:cubicBezTo>
                  <a:cubicBezTo>
                    <a:pt x="12761" y="17538"/>
                    <a:pt x="12931" y="17557"/>
                    <a:pt x="13103" y="17557"/>
                  </a:cubicBezTo>
                  <a:cubicBezTo>
                    <a:pt x="14004" y="17557"/>
                    <a:pt x="14952" y="17032"/>
                    <a:pt x="14975" y="16161"/>
                  </a:cubicBezTo>
                  <a:cubicBezTo>
                    <a:pt x="15002" y="15151"/>
                    <a:pt x="13883" y="14565"/>
                    <a:pt x="13255" y="13786"/>
                  </a:cubicBezTo>
                  <a:cubicBezTo>
                    <a:pt x="12449" y="12763"/>
                    <a:pt x="12518" y="11152"/>
                    <a:pt x="13419" y="10224"/>
                  </a:cubicBezTo>
                  <a:cubicBezTo>
                    <a:pt x="14145" y="9461"/>
                    <a:pt x="15236" y="9198"/>
                    <a:pt x="16301" y="9198"/>
                  </a:cubicBezTo>
                  <a:cubicBezTo>
                    <a:pt x="16456" y="9198"/>
                    <a:pt x="16610" y="9204"/>
                    <a:pt x="16762" y="9214"/>
                  </a:cubicBezTo>
                  <a:cubicBezTo>
                    <a:pt x="17963" y="9296"/>
                    <a:pt x="19151" y="9624"/>
                    <a:pt x="20352" y="9678"/>
                  </a:cubicBezTo>
                  <a:cubicBezTo>
                    <a:pt x="20422" y="9680"/>
                    <a:pt x="20492" y="9682"/>
                    <a:pt x="20562" y="9682"/>
                  </a:cubicBezTo>
                  <a:cubicBezTo>
                    <a:pt x="21703" y="9682"/>
                    <a:pt x="22907" y="9364"/>
                    <a:pt x="23614" y="8477"/>
                  </a:cubicBezTo>
                  <a:cubicBezTo>
                    <a:pt x="24365" y="7535"/>
                    <a:pt x="24202" y="5869"/>
                    <a:pt x="23082" y="5392"/>
                  </a:cubicBezTo>
                  <a:cubicBezTo>
                    <a:pt x="22862" y="5301"/>
                    <a:pt x="22628" y="5263"/>
                    <a:pt x="22389" y="5263"/>
                  </a:cubicBezTo>
                  <a:cubicBezTo>
                    <a:pt x="21917" y="5263"/>
                    <a:pt x="21424" y="5411"/>
                    <a:pt x="20980" y="5583"/>
                  </a:cubicBezTo>
                  <a:cubicBezTo>
                    <a:pt x="20349" y="5836"/>
                    <a:pt x="19717" y="6135"/>
                    <a:pt x="19053" y="6135"/>
                  </a:cubicBezTo>
                  <a:cubicBezTo>
                    <a:pt x="18999" y="6135"/>
                    <a:pt x="18945" y="6133"/>
                    <a:pt x="18891" y="6129"/>
                  </a:cubicBezTo>
                  <a:cubicBezTo>
                    <a:pt x="18169" y="6088"/>
                    <a:pt x="17417" y="5487"/>
                    <a:pt x="17527" y="4764"/>
                  </a:cubicBezTo>
                  <a:cubicBezTo>
                    <a:pt x="17663" y="3849"/>
                    <a:pt x="18933" y="3618"/>
                    <a:pt x="19452" y="2854"/>
                  </a:cubicBezTo>
                  <a:cubicBezTo>
                    <a:pt x="20025" y="2007"/>
                    <a:pt x="19492" y="792"/>
                    <a:pt x="18605" y="273"/>
                  </a:cubicBezTo>
                  <a:cubicBezTo>
                    <a:pt x="18414" y="164"/>
                    <a:pt x="18223" y="69"/>
                    <a:pt x="180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190150" y="2524722"/>
              <a:ext cx="58786" cy="245122"/>
            </a:xfrm>
            <a:custGeom>
              <a:avLst/>
              <a:gdLst/>
              <a:ahLst/>
              <a:cxnLst/>
              <a:rect l="l" t="t" r="r" b="b"/>
              <a:pathLst>
                <a:path w="1735" h="7235" extrusionOk="0">
                  <a:moveTo>
                    <a:pt x="70" y="1"/>
                  </a:moveTo>
                  <a:cubicBezTo>
                    <a:pt x="70" y="97"/>
                    <a:pt x="56" y="179"/>
                    <a:pt x="56" y="274"/>
                  </a:cubicBezTo>
                  <a:cubicBezTo>
                    <a:pt x="42" y="397"/>
                    <a:pt x="28" y="533"/>
                    <a:pt x="28" y="656"/>
                  </a:cubicBezTo>
                  <a:cubicBezTo>
                    <a:pt x="15" y="779"/>
                    <a:pt x="15" y="916"/>
                    <a:pt x="15" y="1038"/>
                  </a:cubicBezTo>
                  <a:lnTo>
                    <a:pt x="15" y="1093"/>
                  </a:lnTo>
                  <a:cubicBezTo>
                    <a:pt x="15" y="1161"/>
                    <a:pt x="1" y="1243"/>
                    <a:pt x="1" y="1311"/>
                  </a:cubicBezTo>
                  <a:lnTo>
                    <a:pt x="1" y="1748"/>
                  </a:lnTo>
                  <a:lnTo>
                    <a:pt x="1" y="1966"/>
                  </a:lnTo>
                  <a:lnTo>
                    <a:pt x="1" y="2171"/>
                  </a:lnTo>
                  <a:cubicBezTo>
                    <a:pt x="1" y="2239"/>
                    <a:pt x="15" y="2321"/>
                    <a:pt x="15" y="2403"/>
                  </a:cubicBezTo>
                  <a:lnTo>
                    <a:pt x="15" y="2457"/>
                  </a:lnTo>
                  <a:cubicBezTo>
                    <a:pt x="15" y="2594"/>
                    <a:pt x="15" y="2717"/>
                    <a:pt x="28" y="2840"/>
                  </a:cubicBezTo>
                  <a:cubicBezTo>
                    <a:pt x="28" y="2976"/>
                    <a:pt x="42" y="3113"/>
                    <a:pt x="56" y="3249"/>
                  </a:cubicBezTo>
                  <a:cubicBezTo>
                    <a:pt x="56" y="3331"/>
                    <a:pt x="70" y="3427"/>
                    <a:pt x="70" y="3509"/>
                  </a:cubicBezTo>
                  <a:cubicBezTo>
                    <a:pt x="83" y="3673"/>
                    <a:pt x="97" y="3837"/>
                    <a:pt x="124" y="3986"/>
                  </a:cubicBezTo>
                  <a:cubicBezTo>
                    <a:pt x="137" y="4150"/>
                    <a:pt x="152" y="4314"/>
                    <a:pt x="179" y="4464"/>
                  </a:cubicBezTo>
                  <a:cubicBezTo>
                    <a:pt x="192" y="4574"/>
                    <a:pt x="206" y="4683"/>
                    <a:pt x="219" y="4805"/>
                  </a:cubicBezTo>
                  <a:lnTo>
                    <a:pt x="219" y="4819"/>
                  </a:lnTo>
                  <a:cubicBezTo>
                    <a:pt x="234" y="4901"/>
                    <a:pt x="247" y="4983"/>
                    <a:pt x="261" y="5051"/>
                  </a:cubicBezTo>
                  <a:cubicBezTo>
                    <a:pt x="274" y="5174"/>
                    <a:pt x="288" y="5283"/>
                    <a:pt x="315" y="5406"/>
                  </a:cubicBezTo>
                  <a:cubicBezTo>
                    <a:pt x="343" y="5569"/>
                    <a:pt x="370" y="5733"/>
                    <a:pt x="410" y="5911"/>
                  </a:cubicBezTo>
                  <a:cubicBezTo>
                    <a:pt x="452" y="6130"/>
                    <a:pt x="506" y="6361"/>
                    <a:pt x="547" y="6580"/>
                  </a:cubicBezTo>
                  <a:cubicBezTo>
                    <a:pt x="588" y="6757"/>
                    <a:pt x="643" y="6934"/>
                    <a:pt x="683" y="7112"/>
                  </a:cubicBezTo>
                  <a:lnTo>
                    <a:pt x="725" y="7235"/>
                  </a:lnTo>
                  <a:cubicBezTo>
                    <a:pt x="861" y="7194"/>
                    <a:pt x="998" y="7140"/>
                    <a:pt x="1134" y="7071"/>
                  </a:cubicBezTo>
                  <a:cubicBezTo>
                    <a:pt x="1339" y="6976"/>
                    <a:pt x="1544" y="6867"/>
                    <a:pt x="1735" y="6743"/>
                  </a:cubicBezTo>
                  <a:cubicBezTo>
                    <a:pt x="834" y="4656"/>
                    <a:pt x="261" y="237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6175378" y="1857911"/>
              <a:ext cx="849604" cy="992413"/>
            </a:xfrm>
            <a:custGeom>
              <a:avLst/>
              <a:gdLst/>
              <a:ahLst/>
              <a:cxnLst/>
              <a:rect l="l" t="t" r="r" b="b"/>
              <a:pathLst>
                <a:path w="25075" h="29292" extrusionOk="0">
                  <a:moveTo>
                    <a:pt x="18413" y="888"/>
                  </a:moveTo>
                  <a:cubicBezTo>
                    <a:pt x="18563" y="943"/>
                    <a:pt x="18700" y="1011"/>
                    <a:pt x="18823" y="1079"/>
                  </a:cubicBezTo>
                  <a:cubicBezTo>
                    <a:pt x="19232" y="1325"/>
                    <a:pt x="19560" y="1762"/>
                    <a:pt x="19655" y="2212"/>
                  </a:cubicBezTo>
                  <a:cubicBezTo>
                    <a:pt x="19710" y="2430"/>
                    <a:pt x="19724" y="2758"/>
                    <a:pt x="19533" y="3045"/>
                  </a:cubicBezTo>
                  <a:cubicBezTo>
                    <a:pt x="19355" y="3291"/>
                    <a:pt x="19054" y="3482"/>
                    <a:pt x="18741" y="3686"/>
                  </a:cubicBezTo>
                  <a:cubicBezTo>
                    <a:pt x="18236" y="4028"/>
                    <a:pt x="17649" y="4410"/>
                    <a:pt x="17540" y="5133"/>
                  </a:cubicBezTo>
                  <a:cubicBezTo>
                    <a:pt x="17471" y="5529"/>
                    <a:pt x="17595" y="5924"/>
                    <a:pt x="17853" y="6266"/>
                  </a:cubicBezTo>
                  <a:cubicBezTo>
                    <a:pt x="18195" y="6689"/>
                    <a:pt x="18754" y="6976"/>
                    <a:pt x="19300" y="7003"/>
                  </a:cubicBezTo>
                  <a:cubicBezTo>
                    <a:pt x="19363" y="7008"/>
                    <a:pt x="19426" y="7010"/>
                    <a:pt x="19489" y="7010"/>
                  </a:cubicBezTo>
                  <a:cubicBezTo>
                    <a:pt x="20139" y="7010"/>
                    <a:pt x="20735" y="6763"/>
                    <a:pt x="21320" y="6539"/>
                  </a:cubicBezTo>
                  <a:lnTo>
                    <a:pt x="21566" y="6430"/>
                  </a:lnTo>
                  <a:cubicBezTo>
                    <a:pt x="21945" y="6287"/>
                    <a:pt x="22396" y="6139"/>
                    <a:pt x="22819" y="6139"/>
                  </a:cubicBezTo>
                  <a:cubicBezTo>
                    <a:pt x="23006" y="6139"/>
                    <a:pt x="23187" y="6168"/>
                    <a:pt x="23355" y="6239"/>
                  </a:cubicBezTo>
                  <a:cubicBezTo>
                    <a:pt x="23791" y="6416"/>
                    <a:pt x="23955" y="6839"/>
                    <a:pt x="24023" y="7071"/>
                  </a:cubicBezTo>
                  <a:cubicBezTo>
                    <a:pt x="24159" y="7617"/>
                    <a:pt x="24037" y="8232"/>
                    <a:pt x="23709" y="8641"/>
                  </a:cubicBezTo>
                  <a:cubicBezTo>
                    <a:pt x="22989" y="9544"/>
                    <a:pt x="21714" y="9683"/>
                    <a:pt x="21022" y="9683"/>
                  </a:cubicBezTo>
                  <a:cubicBezTo>
                    <a:pt x="20939" y="9683"/>
                    <a:pt x="20865" y="9681"/>
                    <a:pt x="20802" y="9678"/>
                  </a:cubicBezTo>
                  <a:cubicBezTo>
                    <a:pt x="20188" y="9651"/>
                    <a:pt x="19587" y="9555"/>
                    <a:pt x="18959" y="9446"/>
                  </a:cubicBezTo>
                  <a:cubicBezTo>
                    <a:pt x="18399" y="9351"/>
                    <a:pt x="17813" y="9255"/>
                    <a:pt x="17240" y="9214"/>
                  </a:cubicBezTo>
                  <a:cubicBezTo>
                    <a:pt x="17073" y="9203"/>
                    <a:pt x="16909" y="9197"/>
                    <a:pt x="16748" y="9197"/>
                  </a:cubicBezTo>
                  <a:cubicBezTo>
                    <a:pt x="15394" y="9197"/>
                    <a:pt x="14260" y="9604"/>
                    <a:pt x="13540" y="10361"/>
                  </a:cubicBezTo>
                  <a:cubicBezTo>
                    <a:pt x="12490" y="11439"/>
                    <a:pt x="12408" y="13295"/>
                    <a:pt x="13349" y="14496"/>
                  </a:cubicBezTo>
                  <a:cubicBezTo>
                    <a:pt x="13567" y="14756"/>
                    <a:pt x="13813" y="15002"/>
                    <a:pt x="14073" y="15233"/>
                  </a:cubicBezTo>
                  <a:cubicBezTo>
                    <a:pt x="14564" y="15684"/>
                    <a:pt x="14987" y="16079"/>
                    <a:pt x="14974" y="16585"/>
                  </a:cubicBezTo>
                  <a:cubicBezTo>
                    <a:pt x="14960" y="16830"/>
                    <a:pt x="14850" y="17049"/>
                    <a:pt x="14619" y="17213"/>
                  </a:cubicBezTo>
                  <a:cubicBezTo>
                    <a:pt x="14334" y="17437"/>
                    <a:pt x="13927" y="17554"/>
                    <a:pt x="13535" y="17554"/>
                  </a:cubicBezTo>
                  <a:cubicBezTo>
                    <a:pt x="13402" y="17554"/>
                    <a:pt x="13270" y="17541"/>
                    <a:pt x="13145" y="17513"/>
                  </a:cubicBezTo>
                  <a:cubicBezTo>
                    <a:pt x="12585" y="17376"/>
                    <a:pt x="12080" y="17076"/>
                    <a:pt x="11547" y="16762"/>
                  </a:cubicBezTo>
                  <a:cubicBezTo>
                    <a:pt x="11193" y="16543"/>
                    <a:pt x="10825" y="16325"/>
                    <a:pt x="10428" y="16148"/>
                  </a:cubicBezTo>
                  <a:cubicBezTo>
                    <a:pt x="9977" y="15952"/>
                    <a:pt x="9471" y="15840"/>
                    <a:pt x="8980" y="15840"/>
                  </a:cubicBezTo>
                  <a:cubicBezTo>
                    <a:pt x="8208" y="15840"/>
                    <a:pt x="7475" y="16116"/>
                    <a:pt x="7057" y="16776"/>
                  </a:cubicBezTo>
                  <a:cubicBezTo>
                    <a:pt x="6511" y="17635"/>
                    <a:pt x="6812" y="18714"/>
                    <a:pt x="7330" y="19410"/>
                  </a:cubicBezTo>
                  <a:cubicBezTo>
                    <a:pt x="7835" y="20052"/>
                    <a:pt x="8504" y="20461"/>
                    <a:pt x="9172" y="20856"/>
                  </a:cubicBezTo>
                  <a:lnTo>
                    <a:pt x="9269" y="20911"/>
                  </a:lnTo>
                  <a:cubicBezTo>
                    <a:pt x="10292" y="21539"/>
                    <a:pt x="11465" y="22290"/>
                    <a:pt x="12271" y="23341"/>
                  </a:cubicBezTo>
                  <a:cubicBezTo>
                    <a:pt x="13090" y="24405"/>
                    <a:pt x="13391" y="25675"/>
                    <a:pt x="13076" y="26726"/>
                  </a:cubicBezTo>
                  <a:cubicBezTo>
                    <a:pt x="12804" y="27615"/>
                    <a:pt x="11883" y="28421"/>
                    <a:pt x="10930" y="28421"/>
                  </a:cubicBezTo>
                  <a:cubicBezTo>
                    <a:pt x="10786" y="28421"/>
                    <a:pt x="10641" y="28403"/>
                    <a:pt x="10497" y="28363"/>
                  </a:cubicBezTo>
                  <a:cubicBezTo>
                    <a:pt x="9664" y="28132"/>
                    <a:pt x="9091" y="27368"/>
                    <a:pt x="8477" y="26562"/>
                  </a:cubicBezTo>
                  <a:cubicBezTo>
                    <a:pt x="7767" y="25606"/>
                    <a:pt x="7016" y="24611"/>
                    <a:pt x="5774" y="24419"/>
                  </a:cubicBezTo>
                  <a:cubicBezTo>
                    <a:pt x="5651" y="24405"/>
                    <a:pt x="5514" y="24392"/>
                    <a:pt x="5378" y="24392"/>
                  </a:cubicBezTo>
                  <a:cubicBezTo>
                    <a:pt x="4355" y="24392"/>
                    <a:pt x="3494" y="24993"/>
                    <a:pt x="2662" y="25579"/>
                  </a:cubicBezTo>
                  <a:cubicBezTo>
                    <a:pt x="2417" y="25743"/>
                    <a:pt x="2184" y="25907"/>
                    <a:pt x="1938" y="26057"/>
                  </a:cubicBezTo>
                  <a:cubicBezTo>
                    <a:pt x="1761" y="26167"/>
                    <a:pt x="1611" y="26248"/>
                    <a:pt x="1447" y="26330"/>
                  </a:cubicBezTo>
                  <a:cubicBezTo>
                    <a:pt x="1434" y="26276"/>
                    <a:pt x="1420" y="26221"/>
                    <a:pt x="1407" y="26152"/>
                  </a:cubicBezTo>
                  <a:cubicBezTo>
                    <a:pt x="1365" y="25948"/>
                    <a:pt x="1310" y="25730"/>
                    <a:pt x="1270" y="25497"/>
                  </a:cubicBezTo>
                  <a:cubicBezTo>
                    <a:pt x="1243" y="25333"/>
                    <a:pt x="1201" y="25184"/>
                    <a:pt x="1174" y="25006"/>
                  </a:cubicBezTo>
                  <a:cubicBezTo>
                    <a:pt x="1161" y="24897"/>
                    <a:pt x="1134" y="24787"/>
                    <a:pt x="1119" y="24651"/>
                  </a:cubicBezTo>
                  <a:cubicBezTo>
                    <a:pt x="1106" y="24596"/>
                    <a:pt x="1106" y="24529"/>
                    <a:pt x="1092" y="24474"/>
                  </a:cubicBezTo>
                  <a:lnTo>
                    <a:pt x="1092" y="24419"/>
                  </a:lnTo>
                  <a:cubicBezTo>
                    <a:pt x="1065" y="24310"/>
                    <a:pt x="1052" y="24201"/>
                    <a:pt x="1037" y="24092"/>
                  </a:cubicBezTo>
                  <a:cubicBezTo>
                    <a:pt x="1024" y="23941"/>
                    <a:pt x="997" y="23792"/>
                    <a:pt x="983" y="23628"/>
                  </a:cubicBezTo>
                  <a:cubicBezTo>
                    <a:pt x="970" y="23464"/>
                    <a:pt x="956" y="23313"/>
                    <a:pt x="942" y="23164"/>
                  </a:cubicBezTo>
                  <a:lnTo>
                    <a:pt x="928" y="22904"/>
                  </a:lnTo>
                  <a:cubicBezTo>
                    <a:pt x="915" y="22782"/>
                    <a:pt x="901" y="22645"/>
                    <a:pt x="901" y="22494"/>
                  </a:cubicBezTo>
                  <a:cubicBezTo>
                    <a:pt x="888" y="22372"/>
                    <a:pt x="888" y="22249"/>
                    <a:pt x="888" y="22139"/>
                  </a:cubicBezTo>
                  <a:lnTo>
                    <a:pt x="888" y="22044"/>
                  </a:lnTo>
                  <a:cubicBezTo>
                    <a:pt x="874" y="21976"/>
                    <a:pt x="874" y="21921"/>
                    <a:pt x="874" y="21826"/>
                  </a:cubicBezTo>
                  <a:lnTo>
                    <a:pt x="874" y="21621"/>
                  </a:lnTo>
                  <a:lnTo>
                    <a:pt x="874" y="21430"/>
                  </a:lnTo>
                  <a:lnTo>
                    <a:pt x="874" y="20993"/>
                  </a:lnTo>
                  <a:cubicBezTo>
                    <a:pt x="874" y="20938"/>
                    <a:pt x="874" y="20871"/>
                    <a:pt x="888" y="20775"/>
                  </a:cubicBezTo>
                  <a:lnTo>
                    <a:pt x="888" y="20747"/>
                  </a:lnTo>
                  <a:lnTo>
                    <a:pt x="888" y="20611"/>
                  </a:lnTo>
                  <a:cubicBezTo>
                    <a:pt x="888" y="20529"/>
                    <a:pt x="888" y="20447"/>
                    <a:pt x="901" y="20365"/>
                  </a:cubicBezTo>
                  <a:cubicBezTo>
                    <a:pt x="901" y="20229"/>
                    <a:pt x="915" y="20106"/>
                    <a:pt x="928" y="19983"/>
                  </a:cubicBezTo>
                  <a:cubicBezTo>
                    <a:pt x="928" y="19901"/>
                    <a:pt x="928" y="19819"/>
                    <a:pt x="942" y="19724"/>
                  </a:cubicBezTo>
                  <a:cubicBezTo>
                    <a:pt x="1338" y="14838"/>
                    <a:pt x="3481" y="10210"/>
                    <a:pt x="6961" y="6730"/>
                  </a:cubicBezTo>
                  <a:cubicBezTo>
                    <a:pt x="10101" y="3591"/>
                    <a:pt x="14059" y="1571"/>
                    <a:pt x="18413" y="888"/>
                  </a:cubicBezTo>
                  <a:close/>
                  <a:moveTo>
                    <a:pt x="18495" y="1"/>
                  </a:moveTo>
                  <a:lnTo>
                    <a:pt x="18386" y="15"/>
                  </a:lnTo>
                  <a:cubicBezTo>
                    <a:pt x="13800" y="710"/>
                    <a:pt x="9636" y="2826"/>
                    <a:pt x="6348" y="6115"/>
                  </a:cubicBezTo>
                  <a:cubicBezTo>
                    <a:pt x="2717" y="9746"/>
                    <a:pt x="492" y="14551"/>
                    <a:pt x="69" y="19642"/>
                  </a:cubicBezTo>
                  <a:cubicBezTo>
                    <a:pt x="69" y="19737"/>
                    <a:pt x="55" y="19833"/>
                    <a:pt x="55" y="19928"/>
                  </a:cubicBezTo>
                  <a:cubicBezTo>
                    <a:pt x="42" y="20052"/>
                    <a:pt x="42" y="20188"/>
                    <a:pt x="27" y="20310"/>
                  </a:cubicBezTo>
                  <a:cubicBezTo>
                    <a:pt x="27" y="20392"/>
                    <a:pt x="27" y="20488"/>
                    <a:pt x="14" y="20570"/>
                  </a:cubicBezTo>
                  <a:lnTo>
                    <a:pt x="14" y="20789"/>
                  </a:lnTo>
                  <a:cubicBezTo>
                    <a:pt x="14" y="20856"/>
                    <a:pt x="0" y="20925"/>
                    <a:pt x="0" y="20966"/>
                  </a:cubicBezTo>
                  <a:lnTo>
                    <a:pt x="0" y="21430"/>
                  </a:lnTo>
                  <a:lnTo>
                    <a:pt x="0" y="21621"/>
                  </a:lnTo>
                  <a:lnTo>
                    <a:pt x="0" y="21853"/>
                  </a:lnTo>
                  <a:cubicBezTo>
                    <a:pt x="0" y="21921"/>
                    <a:pt x="14" y="22003"/>
                    <a:pt x="14" y="22085"/>
                  </a:cubicBezTo>
                  <a:lnTo>
                    <a:pt x="14" y="22154"/>
                  </a:lnTo>
                  <a:cubicBezTo>
                    <a:pt x="14" y="22290"/>
                    <a:pt x="27" y="22427"/>
                    <a:pt x="27" y="22549"/>
                  </a:cubicBezTo>
                  <a:cubicBezTo>
                    <a:pt x="42" y="22685"/>
                    <a:pt x="42" y="22822"/>
                    <a:pt x="55" y="22973"/>
                  </a:cubicBezTo>
                  <a:lnTo>
                    <a:pt x="69" y="23231"/>
                  </a:lnTo>
                  <a:cubicBezTo>
                    <a:pt x="96" y="23395"/>
                    <a:pt x="109" y="23559"/>
                    <a:pt x="124" y="23710"/>
                  </a:cubicBezTo>
                  <a:cubicBezTo>
                    <a:pt x="137" y="23873"/>
                    <a:pt x="151" y="24037"/>
                    <a:pt x="178" y="24214"/>
                  </a:cubicBezTo>
                  <a:cubicBezTo>
                    <a:pt x="191" y="24310"/>
                    <a:pt x="205" y="24419"/>
                    <a:pt x="219" y="24529"/>
                  </a:cubicBezTo>
                  <a:lnTo>
                    <a:pt x="219" y="24556"/>
                  </a:lnTo>
                  <a:cubicBezTo>
                    <a:pt x="233" y="24638"/>
                    <a:pt x="246" y="24733"/>
                    <a:pt x="260" y="24802"/>
                  </a:cubicBezTo>
                  <a:cubicBezTo>
                    <a:pt x="273" y="24924"/>
                    <a:pt x="300" y="25047"/>
                    <a:pt x="328" y="25170"/>
                  </a:cubicBezTo>
                  <a:cubicBezTo>
                    <a:pt x="355" y="25333"/>
                    <a:pt x="382" y="25511"/>
                    <a:pt x="410" y="25675"/>
                  </a:cubicBezTo>
                  <a:cubicBezTo>
                    <a:pt x="464" y="25907"/>
                    <a:pt x="506" y="26125"/>
                    <a:pt x="560" y="26358"/>
                  </a:cubicBezTo>
                  <a:cubicBezTo>
                    <a:pt x="601" y="26534"/>
                    <a:pt x="655" y="26726"/>
                    <a:pt x="697" y="26876"/>
                  </a:cubicBezTo>
                  <a:lnTo>
                    <a:pt x="737" y="27040"/>
                  </a:lnTo>
                  <a:lnTo>
                    <a:pt x="819" y="27353"/>
                  </a:lnTo>
                  <a:lnTo>
                    <a:pt x="1161" y="27353"/>
                  </a:lnTo>
                  <a:lnTo>
                    <a:pt x="1283" y="27326"/>
                  </a:lnTo>
                  <a:cubicBezTo>
                    <a:pt x="1447" y="27286"/>
                    <a:pt x="1611" y="27217"/>
                    <a:pt x="1761" y="27149"/>
                  </a:cubicBezTo>
                  <a:cubicBezTo>
                    <a:pt x="1966" y="27053"/>
                    <a:pt x="2171" y="26931"/>
                    <a:pt x="2402" y="26794"/>
                  </a:cubicBezTo>
                  <a:cubicBezTo>
                    <a:pt x="2662" y="26631"/>
                    <a:pt x="2908" y="26467"/>
                    <a:pt x="3154" y="26289"/>
                  </a:cubicBezTo>
                  <a:cubicBezTo>
                    <a:pt x="3911" y="25764"/>
                    <a:pt x="4624" y="25272"/>
                    <a:pt x="5382" y="25272"/>
                  </a:cubicBezTo>
                  <a:cubicBezTo>
                    <a:pt x="5471" y="25272"/>
                    <a:pt x="5561" y="25279"/>
                    <a:pt x="5651" y="25293"/>
                  </a:cubicBezTo>
                  <a:cubicBezTo>
                    <a:pt x="6539" y="25415"/>
                    <a:pt x="7139" y="26221"/>
                    <a:pt x="7780" y="27080"/>
                  </a:cubicBezTo>
                  <a:cubicBezTo>
                    <a:pt x="8450" y="27968"/>
                    <a:pt x="9145" y="28896"/>
                    <a:pt x="10264" y="29197"/>
                  </a:cubicBezTo>
                  <a:cubicBezTo>
                    <a:pt x="10470" y="29264"/>
                    <a:pt x="10688" y="29292"/>
                    <a:pt x="10906" y="29292"/>
                  </a:cubicBezTo>
                  <a:cubicBezTo>
                    <a:pt x="12189" y="29292"/>
                    <a:pt x="13486" y="28336"/>
                    <a:pt x="13909" y="26985"/>
                  </a:cubicBezTo>
                  <a:cubicBezTo>
                    <a:pt x="14305" y="25661"/>
                    <a:pt x="13964" y="24105"/>
                    <a:pt x="12954" y="22809"/>
                  </a:cubicBezTo>
                  <a:cubicBezTo>
                    <a:pt x="12066" y="21648"/>
                    <a:pt x="10810" y="20829"/>
                    <a:pt x="9718" y="20174"/>
                  </a:cubicBezTo>
                  <a:lnTo>
                    <a:pt x="9609" y="20119"/>
                  </a:lnTo>
                  <a:cubicBezTo>
                    <a:pt x="9023" y="19765"/>
                    <a:pt x="8422" y="19397"/>
                    <a:pt x="8026" y="18878"/>
                  </a:cubicBezTo>
                  <a:cubicBezTo>
                    <a:pt x="7698" y="18441"/>
                    <a:pt x="7480" y="17744"/>
                    <a:pt x="7794" y="17240"/>
                  </a:cubicBezTo>
                  <a:cubicBezTo>
                    <a:pt x="8035" y="16867"/>
                    <a:pt x="8484" y="16711"/>
                    <a:pt x="8972" y="16711"/>
                  </a:cubicBezTo>
                  <a:cubicBezTo>
                    <a:pt x="9341" y="16711"/>
                    <a:pt x="9732" y="16800"/>
                    <a:pt x="10073" y="16953"/>
                  </a:cubicBezTo>
                  <a:cubicBezTo>
                    <a:pt x="10428" y="17103"/>
                    <a:pt x="10756" y="17295"/>
                    <a:pt x="11098" y="17513"/>
                  </a:cubicBezTo>
                  <a:cubicBezTo>
                    <a:pt x="11671" y="17841"/>
                    <a:pt x="12257" y="18195"/>
                    <a:pt x="12940" y="18359"/>
                  </a:cubicBezTo>
                  <a:cubicBezTo>
                    <a:pt x="13133" y="18405"/>
                    <a:pt x="13335" y="18427"/>
                    <a:pt x="13537" y="18427"/>
                  </a:cubicBezTo>
                  <a:cubicBezTo>
                    <a:pt x="14122" y="18427"/>
                    <a:pt x="14715" y="18243"/>
                    <a:pt x="15151" y="17908"/>
                  </a:cubicBezTo>
                  <a:cubicBezTo>
                    <a:pt x="15588" y="17581"/>
                    <a:pt x="15833" y="17117"/>
                    <a:pt x="15847" y="16612"/>
                  </a:cubicBezTo>
                  <a:cubicBezTo>
                    <a:pt x="15861" y="15711"/>
                    <a:pt x="15220" y="15124"/>
                    <a:pt x="14659" y="14592"/>
                  </a:cubicBezTo>
                  <a:cubicBezTo>
                    <a:pt x="14428" y="14374"/>
                    <a:pt x="14210" y="14168"/>
                    <a:pt x="14032" y="13950"/>
                  </a:cubicBezTo>
                  <a:cubicBezTo>
                    <a:pt x="13363" y="13104"/>
                    <a:pt x="13431" y="11739"/>
                    <a:pt x="14168" y="10961"/>
                  </a:cubicBezTo>
                  <a:cubicBezTo>
                    <a:pt x="14869" y="10226"/>
                    <a:pt x="15955" y="10072"/>
                    <a:pt x="16734" y="10072"/>
                  </a:cubicBezTo>
                  <a:cubicBezTo>
                    <a:pt x="16895" y="10072"/>
                    <a:pt x="17042" y="10078"/>
                    <a:pt x="17171" y="10088"/>
                  </a:cubicBezTo>
                  <a:cubicBezTo>
                    <a:pt x="17717" y="10115"/>
                    <a:pt x="18250" y="10210"/>
                    <a:pt x="18809" y="10306"/>
                  </a:cubicBezTo>
                  <a:cubicBezTo>
                    <a:pt x="19451" y="10415"/>
                    <a:pt x="20106" y="10525"/>
                    <a:pt x="20761" y="10552"/>
                  </a:cubicBezTo>
                  <a:cubicBezTo>
                    <a:pt x="20840" y="10555"/>
                    <a:pt x="20918" y="10556"/>
                    <a:pt x="20996" y="10556"/>
                  </a:cubicBezTo>
                  <a:cubicBezTo>
                    <a:pt x="22462" y="10556"/>
                    <a:pt x="23692" y="10068"/>
                    <a:pt x="24392" y="9187"/>
                  </a:cubicBezTo>
                  <a:cubicBezTo>
                    <a:pt x="24883" y="8559"/>
                    <a:pt x="25074" y="7671"/>
                    <a:pt x="24856" y="6867"/>
                  </a:cubicBezTo>
                  <a:cubicBezTo>
                    <a:pt x="24692" y="6184"/>
                    <a:pt x="24268" y="5679"/>
                    <a:pt x="23695" y="5433"/>
                  </a:cubicBezTo>
                  <a:cubicBezTo>
                    <a:pt x="23407" y="5312"/>
                    <a:pt x="23112" y="5264"/>
                    <a:pt x="22822" y="5264"/>
                  </a:cubicBezTo>
                  <a:cubicBezTo>
                    <a:pt x="22259" y="5264"/>
                    <a:pt x="21711" y="5444"/>
                    <a:pt x="21253" y="5624"/>
                  </a:cubicBezTo>
                  <a:lnTo>
                    <a:pt x="20993" y="5720"/>
                  </a:lnTo>
                  <a:cubicBezTo>
                    <a:pt x="20452" y="5938"/>
                    <a:pt x="19948" y="6145"/>
                    <a:pt x="19446" y="6145"/>
                  </a:cubicBezTo>
                  <a:cubicBezTo>
                    <a:pt x="19416" y="6145"/>
                    <a:pt x="19385" y="6144"/>
                    <a:pt x="19355" y="6143"/>
                  </a:cubicBezTo>
                  <a:cubicBezTo>
                    <a:pt x="19054" y="6115"/>
                    <a:pt x="18727" y="5952"/>
                    <a:pt x="18536" y="5720"/>
                  </a:cubicBezTo>
                  <a:cubicBezTo>
                    <a:pt x="18413" y="5569"/>
                    <a:pt x="18372" y="5420"/>
                    <a:pt x="18399" y="5269"/>
                  </a:cubicBezTo>
                  <a:cubicBezTo>
                    <a:pt x="18441" y="4942"/>
                    <a:pt x="18741" y="4737"/>
                    <a:pt x="19218" y="4423"/>
                  </a:cubicBezTo>
                  <a:cubicBezTo>
                    <a:pt x="19573" y="4191"/>
                    <a:pt x="19983" y="3918"/>
                    <a:pt x="20242" y="3536"/>
                  </a:cubicBezTo>
                  <a:cubicBezTo>
                    <a:pt x="20543" y="3113"/>
                    <a:pt x="20625" y="2581"/>
                    <a:pt x="20501" y="2021"/>
                  </a:cubicBezTo>
                  <a:cubicBezTo>
                    <a:pt x="20352" y="1338"/>
                    <a:pt x="19873" y="697"/>
                    <a:pt x="19260" y="328"/>
                  </a:cubicBezTo>
                  <a:cubicBezTo>
                    <a:pt x="19054" y="219"/>
                    <a:pt x="18836" y="110"/>
                    <a:pt x="18590" y="28"/>
                  </a:cubicBezTo>
                  <a:lnTo>
                    <a:pt x="184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7013271" y="1928210"/>
              <a:ext cx="587861" cy="557462"/>
            </a:xfrm>
            <a:custGeom>
              <a:avLst/>
              <a:gdLst/>
              <a:ahLst/>
              <a:cxnLst/>
              <a:rect l="l" t="t" r="r" b="b"/>
              <a:pathLst>
                <a:path w="17350" h="16454" extrusionOk="0">
                  <a:moveTo>
                    <a:pt x="5679" y="0"/>
                  </a:moveTo>
                  <a:cubicBezTo>
                    <a:pt x="4273" y="642"/>
                    <a:pt x="3304" y="2484"/>
                    <a:pt x="4164" y="3767"/>
                  </a:cubicBezTo>
                  <a:cubicBezTo>
                    <a:pt x="4819" y="4777"/>
                    <a:pt x="6375" y="5214"/>
                    <a:pt x="6525" y="6415"/>
                  </a:cubicBezTo>
                  <a:cubicBezTo>
                    <a:pt x="6648" y="7385"/>
                    <a:pt x="5706" y="8162"/>
                    <a:pt x="4778" y="8450"/>
                  </a:cubicBezTo>
                  <a:cubicBezTo>
                    <a:pt x="3850" y="8736"/>
                    <a:pt x="2840" y="8750"/>
                    <a:pt x="1980" y="9200"/>
                  </a:cubicBezTo>
                  <a:cubicBezTo>
                    <a:pt x="588" y="9937"/>
                    <a:pt x="1" y="11862"/>
                    <a:pt x="738" y="13254"/>
                  </a:cubicBezTo>
                  <a:cubicBezTo>
                    <a:pt x="1257" y="14224"/>
                    <a:pt x="2365" y="14803"/>
                    <a:pt x="3456" y="14803"/>
                  </a:cubicBezTo>
                  <a:cubicBezTo>
                    <a:pt x="3914" y="14803"/>
                    <a:pt x="4370" y="14701"/>
                    <a:pt x="4778" y="14483"/>
                  </a:cubicBezTo>
                  <a:cubicBezTo>
                    <a:pt x="5944" y="13866"/>
                    <a:pt x="6780" y="12474"/>
                    <a:pt x="8075" y="12474"/>
                  </a:cubicBezTo>
                  <a:cubicBezTo>
                    <a:pt x="8100" y="12474"/>
                    <a:pt x="8125" y="12475"/>
                    <a:pt x="8150" y="12476"/>
                  </a:cubicBezTo>
                  <a:cubicBezTo>
                    <a:pt x="9337" y="12530"/>
                    <a:pt x="10074" y="13731"/>
                    <a:pt x="10702" y="14741"/>
                  </a:cubicBezTo>
                  <a:cubicBezTo>
                    <a:pt x="11241" y="15579"/>
                    <a:pt x="12107" y="16454"/>
                    <a:pt x="13025" y="16454"/>
                  </a:cubicBezTo>
                  <a:cubicBezTo>
                    <a:pt x="13201" y="16454"/>
                    <a:pt x="13378" y="16422"/>
                    <a:pt x="13555" y="16352"/>
                  </a:cubicBezTo>
                  <a:cubicBezTo>
                    <a:pt x="13992" y="15970"/>
                    <a:pt x="13786" y="15247"/>
                    <a:pt x="13459" y="14769"/>
                  </a:cubicBezTo>
                  <a:cubicBezTo>
                    <a:pt x="13118" y="14291"/>
                    <a:pt x="12681" y="13800"/>
                    <a:pt x="12736" y="13213"/>
                  </a:cubicBezTo>
                  <a:cubicBezTo>
                    <a:pt x="12805" y="12540"/>
                    <a:pt x="13505" y="12212"/>
                    <a:pt x="14217" y="12212"/>
                  </a:cubicBezTo>
                  <a:cubicBezTo>
                    <a:pt x="14488" y="12212"/>
                    <a:pt x="14761" y="12259"/>
                    <a:pt x="15002" y="12353"/>
                  </a:cubicBezTo>
                  <a:cubicBezTo>
                    <a:pt x="15821" y="12667"/>
                    <a:pt x="16516" y="13294"/>
                    <a:pt x="17349" y="13500"/>
                  </a:cubicBezTo>
                  <a:cubicBezTo>
                    <a:pt x="16352" y="9991"/>
                    <a:pt x="14469" y="6852"/>
                    <a:pt x="11957" y="4341"/>
                  </a:cubicBezTo>
                  <a:cubicBezTo>
                    <a:pt x="10156" y="2539"/>
                    <a:pt x="8026" y="1065"/>
                    <a:pt x="5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7008664" y="1910627"/>
              <a:ext cx="613748" cy="590088"/>
            </a:xfrm>
            <a:custGeom>
              <a:avLst/>
              <a:gdLst/>
              <a:ahLst/>
              <a:cxnLst/>
              <a:rect l="l" t="t" r="r" b="b"/>
              <a:pathLst>
                <a:path w="18114" h="17417" extrusionOk="0">
                  <a:moveTo>
                    <a:pt x="5829" y="1011"/>
                  </a:moveTo>
                  <a:cubicBezTo>
                    <a:pt x="8040" y="2035"/>
                    <a:pt x="10046" y="3440"/>
                    <a:pt x="11780" y="5174"/>
                  </a:cubicBezTo>
                  <a:cubicBezTo>
                    <a:pt x="14059" y="7453"/>
                    <a:pt x="15779" y="10237"/>
                    <a:pt x="16803" y="13268"/>
                  </a:cubicBezTo>
                  <a:cubicBezTo>
                    <a:pt x="16652" y="13186"/>
                    <a:pt x="16502" y="13104"/>
                    <a:pt x="16352" y="13009"/>
                  </a:cubicBezTo>
                  <a:cubicBezTo>
                    <a:pt x="16024" y="12818"/>
                    <a:pt x="15669" y="12612"/>
                    <a:pt x="15301" y="12463"/>
                  </a:cubicBezTo>
                  <a:cubicBezTo>
                    <a:pt x="15007" y="12350"/>
                    <a:pt x="14688" y="12295"/>
                    <a:pt x="14372" y="12295"/>
                  </a:cubicBezTo>
                  <a:cubicBezTo>
                    <a:pt x="13926" y="12295"/>
                    <a:pt x="13488" y="12404"/>
                    <a:pt x="13145" y="12612"/>
                  </a:cubicBezTo>
                  <a:cubicBezTo>
                    <a:pt x="12735" y="12858"/>
                    <a:pt x="12490" y="13240"/>
                    <a:pt x="12435" y="13691"/>
                  </a:cubicBezTo>
                  <a:cubicBezTo>
                    <a:pt x="12380" y="14346"/>
                    <a:pt x="12748" y="14865"/>
                    <a:pt x="13076" y="15329"/>
                  </a:cubicBezTo>
                  <a:cubicBezTo>
                    <a:pt x="13131" y="15397"/>
                    <a:pt x="13185" y="15466"/>
                    <a:pt x="13227" y="15533"/>
                  </a:cubicBezTo>
                  <a:cubicBezTo>
                    <a:pt x="13458" y="15861"/>
                    <a:pt x="13582" y="16298"/>
                    <a:pt x="13445" y="16503"/>
                  </a:cubicBezTo>
                  <a:cubicBezTo>
                    <a:pt x="13355" y="16529"/>
                    <a:pt x="13265" y="16541"/>
                    <a:pt x="13173" y="16541"/>
                  </a:cubicBezTo>
                  <a:cubicBezTo>
                    <a:pt x="12444" y="16541"/>
                    <a:pt x="11679" y="15768"/>
                    <a:pt x="11207" y="15029"/>
                  </a:cubicBezTo>
                  <a:lnTo>
                    <a:pt x="11179" y="14960"/>
                  </a:lnTo>
                  <a:cubicBezTo>
                    <a:pt x="10510" y="13923"/>
                    <a:pt x="9691" y="12627"/>
                    <a:pt x="8299" y="12558"/>
                  </a:cubicBezTo>
                  <a:lnTo>
                    <a:pt x="8204" y="12558"/>
                  </a:lnTo>
                  <a:cubicBezTo>
                    <a:pt x="7234" y="12558"/>
                    <a:pt x="6524" y="13173"/>
                    <a:pt x="5829" y="13786"/>
                  </a:cubicBezTo>
                  <a:cubicBezTo>
                    <a:pt x="5447" y="14101"/>
                    <a:pt x="5092" y="14414"/>
                    <a:pt x="4710" y="14619"/>
                  </a:cubicBezTo>
                  <a:cubicBezTo>
                    <a:pt x="4373" y="14800"/>
                    <a:pt x="3988" y="14891"/>
                    <a:pt x="3586" y="14891"/>
                  </a:cubicBezTo>
                  <a:cubicBezTo>
                    <a:pt x="3318" y="14891"/>
                    <a:pt x="3044" y="14851"/>
                    <a:pt x="2771" y="14769"/>
                  </a:cubicBezTo>
                  <a:cubicBezTo>
                    <a:pt x="2102" y="14565"/>
                    <a:pt x="1556" y="14128"/>
                    <a:pt x="1256" y="13568"/>
                  </a:cubicBezTo>
                  <a:cubicBezTo>
                    <a:pt x="955" y="13009"/>
                    <a:pt x="901" y="12299"/>
                    <a:pt x="1106" y="11630"/>
                  </a:cubicBezTo>
                  <a:cubicBezTo>
                    <a:pt x="1310" y="10961"/>
                    <a:pt x="1761" y="10401"/>
                    <a:pt x="2320" y="10101"/>
                  </a:cubicBezTo>
                  <a:cubicBezTo>
                    <a:pt x="2784" y="9855"/>
                    <a:pt x="3330" y="9760"/>
                    <a:pt x="3918" y="9651"/>
                  </a:cubicBezTo>
                  <a:cubicBezTo>
                    <a:pt x="4286" y="9569"/>
                    <a:pt x="4668" y="9500"/>
                    <a:pt x="5050" y="9391"/>
                  </a:cubicBezTo>
                  <a:cubicBezTo>
                    <a:pt x="6142" y="9050"/>
                    <a:pt x="7248" y="8122"/>
                    <a:pt x="7098" y="6880"/>
                  </a:cubicBezTo>
                  <a:cubicBezTo>
                    <a:pt x="6988" y="5979"/>
                    <a:pt x="6279" y="5447"/>
                    <a:pt x="5651" y="4983"/>
                  </a:cubicBezTo>
                  <a:cubicBezTo>
                    <a:pt x="5256" y="4683"/>
                    <a:pt x="4886" y="4396"/>
                    <a:pt x="4655" y="4055"/>
                  </a:cubicBezTo>
                  <a:cubicBezTo>
                    <a:pt x="4327" y="3564"/>
                    <a:pt x="4382" y="3018"/>
                    <a:pt x="4491" y="2663"/>
                  </a:cubicBezTo>
                  <a:cubicBezTo>
                    <a:pt x="4682" y="1980"/>
                    <a:pt x="5201" y="1352"/>
                    <a:pt x="5829" y="1011"/>
                  </a:cubicBezTo>
                  <a:close/>
                  <a:moveTo>
                    <a:pt x="5911" y="1"/>
                  </a:moveTo>
                  <a:lnTo>
                    <a:pt x="5378" y="233"/>
                  </a:lnTo>
                  <a:lnTo>
                    <a:pt x="5378" y="260"/>
                  </a:lnTo>
                  <a:cubicBezTo>
                    <a:pt x="4559" y="725"/>
                    <a:pt x="3904" y="1529"/>
                    <a:pt x="3658" y="2417"/>
                  </a:cubicBezTo>
                  <a:cubicBezTo>
                    <a:pt x="3440" y="3181"/>
                    <a:pt x="3536" y="3932"/>
                    <a:pt x="3931" y="4532"/>
                  </a:cubicBezTo>
                  <a:cubicBezTo>
                    <a:pt x="4245" y="4996"/>
                    <a:pt x="4695" y="5338"/>
                    <a:pt x="5132" y="5665"/>
                  </a:cubicBezTo>
                  <a:cubicBezTo>
                    <a:pt x="5678" y="6088"/>
                    <a:pt x="6169" y="6457"/>
                    <a:pt x="6224" y="6989"/>
                  </a:cubicBezTo>
                  <a:cubicBezTo>
                    <a:pt x="6320" y="7686"/>
                    <a:pt x="5556" y="8313"/>
                    <a:pt x="4791" y="8559"/>
                  </a:cubicBezTo>
                  <a:cubicBezTo>
                    <a:pt x="4464" y="8654"/>
                    <a:pt x="4122" y="8723"/>
                    <a:pt x="3754" y="8791"/>
                  </a:cubicBezTo>
                  <a:cubicBezTo>
                    <a:pt x="3139" y="8900"/>
                    <a:pt x="2498" y="9023"/>
                    <a:pt x="1911" y="9337"/>
                  </a:cubicBezTo>
                  <a:cubicBezTo>
                    <a:pt x="1147" y="9746"/>
                    <a:pt x="546" y="10483"/>
                    <a:pt x="273" y="11371"/>
                  </a:cubicBezTo>
                  <a:cubicBezTo>
                    <a:pt x="0" y="12272"/>
                    <a:pt x="82" y="13213"/>
                    <a:pt x="491" y="13964"/>
                  </a:cubicBezTo>
                  <a:cubicBezTo>
                    <a:pt x="888" y="14729"/>
                    <a:pt x="1638" y="15329"/>
                    <a:pt x="2526" y="15602"/>
                  </a:cubicBezTo>
                  <a:cubicBezTo>
                    <a:pt x="2872" y="15709"/>
                    <a:pt x="3229" y="15761"/>
                    <a:pt x="3580" y="15761"/>
                  </a:cubicBezTo>
                  <a:cubicBezTo>
                    <a:pt x="4127" y="15761"/>
                    <a:pt x="4661" y="15633"/>
                    <a:pt x="5119" y="15384"/>
                  </a:cubicBezTo>
                  <a:cubicBezTo>
                    <a:pt x="5596" y="15138"/>
                    <a:pt x="6006" y="14783"/>
                    <a:pt x="6402" y="14441"/>
                  </a:cubicBezTo>
                  <a:cubicBezTo>
                    <a:pt x="7026" y="13898"/>
                    <a:pt x="7547" y="13430"/>
                    <a:pt x="8215" y="13430"/>
                  </a:cubicBezTo>
                  <a:cubicBezTo>
                    <a:pt x="8234" y="13430"/>
                    <a:pt x="8252" y="13431"/>
                    <a:pt x="8271" y="13431"/>
                  </a:cubicBezTo>
                  <a:cubicBezTo>
                    <a:pt x="9200" y="13473"/>
                    <a:pt x="9855" y="14510"/>
                    <a:pt x="10442" y="15424"/>
                  </a:cubicBezTo>
                  <a:lnTo>
                    <a:pt x="10470" y="15493"/>
                  </a:lnTo>
                  <a:cubicBezTo>
                    <a:pt x="11110" y="16489"/>
                    <a:pt x="12093" y="17417"/>
                    <a:pt x="13158" y="17417"/>
                  </a:cubicBezTo>
                  <a:cubicBezTo>
                    <a:pt x="13390" y="17417"/>
                    <a:pt x="13609" y="17376"/>
                    <a:pt x="13840" y="17280"/>
                  </a:cubicBezTo>
                  <a:lnTo>
                    <a:pt x="13922" y="17253"/>
                  </a:lnTo>
                  <a:lnTo>
                    <a:pt x="13977" y="17198"/>
                  </a:lnTo>
                  <a:cubicBezTo>
                    <a:pt x="14605" y="16653"/>
                    <a:pt x="14401" y="15697"/>
                    <a:pt x="13950" y="15042"/>
                  </a:cubicBezTo>
                  <a:cubicBezTo>
                    <a:pt x="13895" y="14960"/>
                    <a:pt x="13840" y="14892"/>
                    <a:pt x="13786" y="14810"/>
                  </a:cubicBezTo>
                  <a:cubicBezTo>
                    <a:pt x="13527" y="14456"/>
                    <a:pt x="13281" y="14114"/>
                    <a:pt x="13309" y="13786"/>
                  </a:cubicBezTo>
                  <a:cubicBezTo>
                    <a:pt x="13322" y="13609"/>
                    <a:pt x="13418" y="13459"/>
                    <a:pt x="13609" y="13349"/>
                  </a:cubicBezTo>
                  <a:cubicBezTo>
                    <a:pt x="13800" y="13227"/>
                    <a:pt x="14068" y="13165"/>
                    <a:pt x="14346" y="13165"/>
                  </a:cubicBezTo>
                  <a:cubicBezTo>
                    <a:pt x="14564" y="13165"/>
                    <a:pt x="14789" y="13203"/>
                    <a:pt x="14987" y="13282"/>
                  </a:cubicBezTo>
                  <a:cubicBezTo>
                    <a:pt x="15301" y="13404"/>
                    <a:pt x="15602" y="13582"/>
                    <a:pt x="15915" y="13759"/>
                  </a:cubicBezTo>
                  <a:cubicBezTo>
                    <a:pt x="16366" y="14032"/>
                    <a:pt x="16843" y="14305"/>
                    <a:pt x="17389" y="14441"/>
                  </a:cubicBezTo>
                  <a:lnTo>
                    <a:pt x="18113" y="14619"/>
                  </a:lnTo>
                  <a:lnTo>
                    <a:pt x="17908" y="13895"/>
                  </a:lnTo>
                  <a:cubicBezTo>
                    <a:pt x="16898" y="10388"/>
                    <a:pt x="15001" y="7153"/>
                    <a:pt x="12394" y="4559"/>
                  </a:cubicBezTo>
                  <a:cubicBezTo>
                    <a:pt x="10551" y="2717"/>
                    <a:pt x="8422" y="1229"/>
                    <a:pt x="6060" y="151"/>
                  </a:cubicBezTo>
                  <a:lnTo>
                    <a:pt x="59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6608181" y="2342757"/>
              <a:ext cx="602668" cy="480723"/>
            </a:xfrm>
            <a:custGeom>
              <a:avLst/>
              <a:gdLst/>
              <a:ahLst/>
              <a:cxnLst/>
              <a:rect l="l" t="t" r="r" b="b"/>
              <a:pathLst>
                <a:path w="17787" h="14189" extrusionOk="0">
                  <a:moveTo>
                    <a:pt x="4693" y="0"/>
                  </a:moveTo>
                  <a:cubicBezTo>
                    <a:pt x="2615" y="0"/>
                    <a:pt x="601" y="1701"/>
                    <a:pt x="192" y="3912"/>
                  </a:cubicBezTo>
                  <a:cubicBezTo>
                    <a:pt x="1" y="4976"/>
                    <a:pt x="179" y="6150"/>
                    <a:pt x="874" y="7310"/>
                  </a:cubicBezTo>
                  <a:cubicBezTo>
                    <a:pt x="2117" y="9344"/>
                    <a:pt x="4505" y="11719"/>
                    <a:pt x="8900" y="14189"/>
                  </a:cubicBezTo>
                  <a:cubicBezTo>
                    <a:pt x="13282" y="11719"/>
                    <a:pt x="15670" y="9344"/>
                    <a:pt x="16913" y="7310"/>
                  </a:cubicBezTo>
                  <a:cubicBezTo>
                    <a:pt x="17622" y="6150"/>
                    <a:pt x="17786" y="4989"/>
                    <a:pt x="17595" y="3925"/>
                  </a:cubicBezTo>
                  <a:cubicBezTo>
                    <a:pt x="17203" y="1705"/>
                    <a:pt x="15183" y="1"/>
                    <a:pt x="13103" y="1"/>
                  </a:cubicBezTo>
                  <a:cubicBezTo>
                    <a:pt x="11922" y="1"/>
                    <a:pt x="10722" y="550"/>
                    <a:pt x="9788" y="1864"/>
                  </a:cubicBezTo>
                  <a:cubicBezTo>
                    <a:pt x="9146" y="2738"/>
                    <a:pt x="8900" y="3557"/>
                    <a:pt x="8900" y="3557"/>
                  </a:cubicBezTo>
                  <a:cubicBezTo>
                    <a:pt x="8900" y="3557"/>
                    <a:pt x="8641" y="2738"/>
                    <a:pt x="8013" y="1864"/>
                  </a:cubicBezTo>
                  <a:cubicBezTo>
                    <a:pt x="7074" y="549"/>
                    <a:pt x="5873" y="0"/>
                    <a:pt x="46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6614652" y="2342757"/>
              <a:ext cx="589725" cy="357298"/>
            </a:xfrm>
            <a:custGeom>
              <a:avLst/>
              <a:gdLst/>
              <a:ahLst/>
              <a:cxnLst/>
              <a:rect l="l" t="t" r="r" b="b"/>
              <a:pathLst>
                <a:path w="17405" h="10546" extrusionOk="0">
                  <a:moveTo>
                    <a:pt x="4502" y="0"/>
                  </a:moveTo>
                  <a:cubicBezTo>
                    <a:pt x="2424" y="0"/>
                    <a:pt x="410" y="1701"/>
                    <a:pt x="1" y="3912"/>
                  </a:cubicBezTo>
                  <a:cubicBezTo>
                    <a:pt x="56" y="7583"/>
                    <a:pt x="3932" y="10545"/>
                    <a:pt x="8709" y="10545"/>
                  </a:cubicBezTo>
                  <a:cubicBezTo>
                    <a:pt x="13473" y="10545"/>
                    <a:pt x="17350" y="7597"/>
                    <a:pt x="17404" y="3925"/>
                  </a:cubicBezTo>
                  <a:cubicBezTo>
                    <a:pt x="17012" y="1705"/>
                    <a:pt x="14992" y="1"/>
                    <a:pt x="12912" y="1"/>
                  </a:cubicBezTo>
                  <a:cubicBezTo>
                    <a:pt x="11731" y="1"/>
                    <a:pt x="10531" y="550"/>
                    <a:pt x="9597" y="1864"/>
                  </a:cubicBezTo>
                  <a:cubicBezTo>
                    <a:pt x="8955" y="2738"/>
                    <a:pt x="8709" y="3557"/>
                    <a:pt x="8709" y="3557"/>
                  </a:cubicBezTo>
                  <a:cubicBezTo>
                    <a:pt x="8709" y="3557"/>
                    <a:pt x="8450" y="2738"/>
                    <a:pt x="7822" y="1864"/>
                  </a:cubicBezTo>
                  <a:cubicBezTo>
                    <a:pt x="6883" y="549"/>
                    <a:pt x="5682" y="0"/>
                    <a:pt x="4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6592461" y="2327816"/>
              <a:ext cx="634111" cy="510470"/>
            </a:xfrm>
            <a:custGeom>
              <a:avLst/>
              <a:gdLst/>
              <a:ahLst/>
              <a:cxnLst/>
              <a:rect l="l" t="t" r="r" b="b"/>
              <a:pathLst>
                <a:path w="18715" h="15067" extrusionOk="0">
                  <a:moveTo>
                    <a:pt x="5160" y="872"/>
                  </a:moveTo>
                  <a:cubicBezTo>
                    <a:pt x="6021" y="872"/>
                    <a:pt x="7153" y="1199"/>
                    <a:pt x="8123" y="2551"/>
                  </a:cubicBezTo>
                  <a:cubicBezTo>
                    <a:pt x="8696" y="3370"/>
                    <a:pt x="8942" y="4120"/>
                    <a:pt x="8942" y="4134"/>
                  </a:cubicBezTo>
                  <a:cubicBezTo>
                    <a:pt x="9009" y="4311"/>
                    <a:pt x="9173" y="4435"/>
                    <a:pt x="9364" y="4435"/>
                  </a:cubicBezTo>
                  <a:cubicBezTo>
                    <a:pt x="9555" y="4435"/>
                    <a:pt x="9719" y="4311"/>
                    <a:pt x="9774" y="4134"/>
                  </a:cubicBezTo>
                  <a:cubicBezTo>
                    <a:pt x="9774" y="4120"/>
                    <a:pt x="10019" y="3370"/>
                    <a:pt x="10607" y="2551"/>
                  </a:cubicBezTo>
                  <a:cubicBezTo>
                    <a:pt x="11568" y="1204"/>
                    <a:pt x="12696" y="879"/>
                    <a:pt x="13559" y="879"/>
                  </a:cubicBezTo>
                  <a:cubicBezTo>
                    <a:pt x="13860" y="879"/>
                    <a:pt x="14128" y="918"/>
                    <a:pt x="14347" y="968"/>
                  </a:cubicBezTo>
                  <a:cubicBezTo>
                    <a:pt x="15985" y="1336"/>
                    <a:pt x="17335" y="2769"/>
                    <a:pt x="17636" y="4448"/>
                  </a:cubicBezTo>
                  <a:cubicBezTo>
                    <a:pt x="17827" y="5472"/>
                    <a:pt x="17608" y="6537"/>
                    <a:pt x="17008" y="7519"/>
                  </a:cubicBezTo>
                  <a:cubicBezTo>
                    <a:pt x="15615" y="9812"/>
                    <a:pt x="13036" y="12024"/>
                    <a:pt x="9364" y="14125"/>
                  </a:cubicBezTo>
                  <a:cubicBezTo>
                    <a:pt x="5679" y="12024"/>
                    <a:pt x="3113" y="9812"/>
                    <a:pt x="1721" y="7519"/>
                  </a:cubicBezTo>
                  <a:cubicBezTo>
                    <a:pt x="1120" y="6537"/>
                    <a:pt x="902" y="5458"/>
                    <a:pt x="1093" y="4435"/>
                  </a:cubicBezTo>
                  <a:cubicBezTo>
                    <a:pt x="1393" y="2755"/>
                    <a:pt x="2758" y="1323"/>
                    <a:pt x="4383" y="968"/>
                  </a:cubicBezTo>
                  <a:cubicBezTo>
                    <a:pt x="4601" y="913"/>
                    <a:pt x="4860" y="872"/>
                    <a:pt x="5160" y="872"/>
                  </a:cubicBezTo>
                  <a:close/>
                  <a:moveTo>
                    <a:pt x="5161" y="0"/>
                  </a:moveTo>
                  <a:cubicBezTo>
                    <a:pt x="4847" y="0"/>
                    <a:pt x="4527" y="35"/>
                    <a:pt x="4205" y="107"/>
                  </a:cubicBezTo>
                  <a:cubicBezTo>
                    <a:pt x="2239" y="544"/>
                    <a:pt x="601" y="2264"/>
                    <a:pt x="233" y="4271"/>
                  </a:cubicBezTo>
                  <a:cubicBezTo>
                    <a:pt x="1" y="5512"/>
                    <a:pt x="261" y="6795"/>
                    <a:pt x="970" y="7969"/>
                  </a:cubicBezTo>
                  <a:cubicBezTo>
                    <a:pt x="2472" y="10440"/>
                    <a:pt x="5215" y="12801"/>
                    <a:pt x="9146" y="15012"/>
                  </a:cubicBezTo>
                  <a:cubicBezTo>
                    <a:pt x="9215" y="15054"/>
                    <a:pt x="9282" y="15067"/>
                    <a:pt x="9364" y="15067"/>
                  </a:cubicBezTo>
                  <a:cubicBezTo>
                    <a:pt x="9433" y="15067"/>
                    <a:pt x="9515" y="15054"/>
                    <a:pt x="9569" y="15012"/>
                  </a:cubicBezTo>
                  <a:cubicBezTo>
                    <a:pt x="13500" y="12801"/>
                    <a:pt x="16243" y="10426"/>
                    <a:pt x="17745" y="7983"/>
                  </a:cubicBezTo>
                  <a:cubicBezTo>
                    <a:pt x="18454" y="6810"/>
                    <a:pt x="18714" y="5527"/>
                    <a:pt x="18496" y="4298"/>
                  </a:cubicBezTo>
                  <a:cubicBezTo>
                    <a:pt x="18127" y="2278"/>
                    <a:pt x="16503" y="558"/>
                    <a:pt x="14538" y="121"/>
                  </a:cubicBezTo>
                  <a:cubicBezTo>
                    <a:pt x="14205" y="45"/>
                    <a:pt x="13875" y="8"/>
                    <a:pt x="13552" y="8"/>
                  </a:cubicBezTo>
                  <a:cubicBezTo>
                    <a:pt x="12138" y="8"/>
                    <a:pt x="10841" y="724"/>
                    <a:pt x="9897" y="2045"/>
                  </a:cubicBezTo>
                  <a:cubicBezTo>
                    <a:pt x="9679" y="2346"/>
                    <a:pt x="9501" y="2646"/>
                    <a:pt x="9364" y="2906"/>
                  </a:cubicBezTo>
                  <a:cubicBezTo>
                    <a:pt x="9228" y="2646"/>
                    <a:pt x="9051" y="2346"/>
                    <a:pt x="8832" y="2045"/>
                  </a:cubicBezTo>
                  <a:cubicBezTo>
                    <a:pt x="7883" y="717"/>
                    <a:pt x="6577" y="0"/>
                    <a:pt x="5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7328209" y="1913879"/>
              <a:ext cx="405133" cy="265924"/>
            </a:xfrm>
            <a:custGeom>
              <a:avLst/>
              <a:gdLst/>
              <a:ahLst/>
              <a:cxnLst/>
              <a:rect l="l" t="t" r="r" b="b"/>
              <a:pathLst>
                <a:path w="11957" h="7849" extrusionOk="0">
                  <a:moveTo>
                    <a:pt x="7739" y="1"/>
                  </a:moveTo>
                  <a:cubicBezTo>
                    <a:pt x="6620" y="1"/>
                    <a:pt x="5637" y="532"/>
                    <a:pt x="5009" y="1351"/>
                  </a:cubicBezTo>
                  <a:cubicBezTo>
                    <a:pt x="4654" y="1202"/>
                    <a:pt x="4272" y="1120"/>
                    <a:pt x="3862" y="1120"/>
                  </a:cubicBezTo>
                  <a:cubicBezTo>
                    <a:pt x="2224" y="1120"/>
                    <a:pt x="887" y="2443"/>
                    <a:pt x="887" y="4081"/>
                  </a:cubicBezTo>
                  <a:cubicBezTo>
                    <a:pt x="887" y="4314"/>
                    <a:pt x="928" y="4545"/>
                    <a:pt x="969" y="4751"/>
                  </a:cubicBezTo>
                  <a:cubicBezTo>
                    <a:pt x="395" y="4996"/>
                    <a:pt x="0" y="5569"/>
                    <a:pt x="0" y="6225"/>
                  </a:cubicBezTo>
                  <a:cubicBezTo>
                    <a:pt x="0" y="7125"/>
                    <a:pt x="723" y="7848"/>
                    <a:pt x="1611" y="7848"/>
                  </a:cubicBezTo>
                  <a:lnTo>
                    <a:pt x="10346" y="7848"/>
                  </a:lnTo>
                  <a:cubicBezTo>
                    <a:pt x="11233" y="7848"/>
                    <a:pt x="11957" y="7125"/>
                    <a:pt x="11957" y="6225"/>
                  </a:cubicBezTo>
                  <a:cubicBezTo>
                    <a:pt x="11957" y="5542"/>
                    <a:pt x="11520" y="4955"/>
                    <a:pt x="10905" y="4723"/>
                  </a:cubicBezTo>
                  <a:cubicBezTo>
                    <a:pt x="11069" y="4327"/>
                    <a:pt x="11165" y="3877"/>
                    <a:pt x="11165" y="3413"/>
                  </a:cubicBezTo>
                  <a:cubicBezTo>
                    <a:pt x="11165" y="1529"/>
                    <a:pt x="9622" y="1"/>
                    <a:pt x="7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7328209" y="2098386"/>
              <a:ext cx="405133" cy="81414"/>
            </a:xfrm>
            <a:custGeom>
              <a:avLst/>
              <a:gdLst/>
              <a:ahLst/>
              <a:cxnLst/>
              <a:rect l="l" t="t" r="r" b="b"/>
              <a:pathLst>
                <a:path w="11957" h="2403" extrusionOk="0">
                  <a:moveTo>
                    <a:pt x="204" y="0"/>
                  </a:moveTo>
                  <a:cubicBezTo>
                    <a:pt x="82" y="233"/>
                    <a:pt x="0" y="491"/>
                    <a:pt x="0" y="792"/>
                  </a:cubicBezTo>
                  <a:cubicBezTo>
                    <a:pt x="0" y="1679"/>
                    <a:pt x="723" y="2402"/>
                    <a:pt x="1611" y="2402"/>
                  </a:cubicBezTo>
                  <a:lnTo>
                    <a:pt x="10346" y="2402"/>
                  </a:lnTo>
                  <a:cubicBezTo>
                    <a:pt x="11233" y="2402"/>
                    <a:pt x="11957" y="1679"/>
                    <a:pt x="11957" y="792"/>
                  </a:cubicBezTo>
                  <a:cubicBezTo>
                    <a:pt x="11957" y="491"/>
                    <a:pt x="11875" y="233"/>
                    <a:pt x="11752" y="0"/>
                  </a:cubicBezTo>
                  <a:cubicBezTo>
                    <a:pt x="11479" y="491"/>
                    <a:pt x="10947" y="819"/>
                    <a:pt x="10346" y="819"/>
                  </a:cubicBezTo>
                  <a:lnTo>
                    <a:pt x="1611" y="819"/>
                  </a:lnTo>
                  <a:cubicBezTo>
                    <a:pt x="1010" y="819"/>
                    <a:pt x="492" y="491"/>
                    <a:pt x="204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7313404" y="1899074"/>
              <a:ext cx="434746" cy="295095"/>
            </a:xfrm>
            <a:custGeom>
              <a:avLst/>
              <a:gdLst/>
              <a:ahLst/>
              <a:cxnLst/>
              <a:rect l="l" t="t" r="r" b="b"/>
              <a:pathLst>
                <a:path w="12831" h="8710" extrusionOk="0">
                  <a:moveTo>
                    <a:pt x="8176" y="860"/>
                  </a:moveTo>
                  <a:cubicBezTo>
                    <a:pt x="9828" y="860"/>
                    <a:pt x="11165" y="2212"/>
                    <a:pt x="11165" y="3850"/>
                  </a:cubicBezTo>
                  <a:cubicBezTo>
                    <a:pt x="11165" y="4245"/>
                    <a:pt x="11084" y="4627"/>
                    <a:pt x="10933" y="4996"/>
                  </a:cubicBezTo>
                  <a:lnTo>
                    <a:pt x="10769" y="5419"/>
                  </a:lnTo>
                  <a:lnTo>
                    <a:pt x="11193" y="5570"/>
                  </a:lnTo>
                  <a:cubicBezTo>
                    <a:pt x="11643" y="5747"/>
                    <a:pt x="11957" y="6183"/>
                    <a:pt x="11957" y="6662"/>
                  </a:cubicBezTo>
                  <a:cubicBezTo>
                    <a:pt x="11957" y="7317"/>
                    <a:pt x="11424" y="7849"/>
                    <a:pt x="10783" y="7849"/>
                  </a:cubicBezTo>
                  <a:lnTo>
                    <a:pt x="2048" y="7849"/>
                  </a:lnTo>
                  <a:cubicBezTo>
                    <a:pt x="1406" y="7849"/>
                    <a:pt x="874" y="7317"/>
                    <a:pt x="874" y="6662"/>
                  </a:cubicBezTo>
                  <a:cubicBezTo>
                    <a:pt x="874" y="6198"/>
                    <a:pt x="1147" y="5774"/>
                    <a:pt x="1584" y="5597"/>
                  </a:cubicBezTo>
                  <a:lnTo>
                    <a:pt x="1911" y="5446"/>
                  </a:lnTo>
                  <a:lnTo>
                    <a:pt x="1829" y="5091"/>
                  </a:lnTo>
                  <a:cubicBezTo>
                    <a:pt x="1788" y="4900"/>
                    <a:pt x="1761" y="4709"/>
                    <a:pt x="1761" y="4518"/>
                  </a:cubicBezTo>
                  <a:cubicBezTo>
                    <a:pt x="1761" y="3126"/>
                    <a:pt x="2907" y="1994"/>
                    <a:pt x="4299" y="1994"/>
                  </a:cubicBezTo>
                  <a:cubicBezTo>
                    <a:pt x="4641" y="1994"/>
                    <a:pt x="4969" y="2061"/>
                    <a:pt x="5282" y="2185"/>
                  </a:cubicBezTo>
                  <a:lnTo>
                    <a:pt x="5597" y="2321"/>
                  </a:lnTo>
                  <a:lnTo>
                    <a:pt x="5801" y="2048"/>
                  </a:lnTo>
                  <a:cubicBezTo>
                    <a:pt x="6361" y="1297"/>
                    <a:pt x="7234" y="860"/>
                    <a:pt x="8176" y="860"/>
                  </a:cubicBezTo>
                  <a:close/>
                  <a:moveTo>
                    <a:pt x="8176" y="1"/>
                  </a:moveTo>
                  <a:cubicBezTo>
                    <a:pt x="7071" y="1"/>
                    <a:pt x="6046" y="451"/>
                    <a:pt x="5309" y="1270"/>
                  </a:cubicBezTo>
                  <a:cubicBezTo>
                    <a:pt x="4982" y="1175"/>
                    <a:pt x="4641" y="1120"/>
                    <a:pt x="4299" y="1120"/>
                  </a:cubicBezTo>
                  <a:cubicBezTo>
                    <a:pt x="2416" y="1120"/>
                    <a:pt x="901" y="2649"/>
                    <a:pt x="901" y="4518"/>
                  </a:cubicBezTo>
                  <a:cubicBezTo>
                    <a:pt x="901" y="4669"/>
                    <a:pt x="901" y="4818"/>
                    <a:pt x="929" y="4955"/>
                  </a:cubicBezTo>
                  <a:cubicBezTo>
                    <a:pt x="355" y="5337"/>
                    <a:pt x="0" y="5979"/>
                    <a:pt x="0" y="6662"/>
                  </a:cubicBezTo>
                  <a:cubicBezTo>
                    <a:pt x="0" y="7794"/>
                    <a:pt x="914" y="8709"/>
                    <a:pt x="2048" y="8709"/>
                  </a:cubicBezTo>
                  <a:lnTo>
                    <a:pt x="10783" y="8709"/>
                  </a:lnTo>
                  <a:cubicBezTo>
                    <a:pt x="11916" y="8709"/>
                    <a:pt x="12831" y="7794"/>
                    <a:pt x="12831" y="6662"/>
                  </a:cubicBezTo>
                  <a:cubicBezTo>
                    <a:pt x="12831" y="5965"/>
                    <a:pt x="12462" y="5310"/>
                    <a:pt x="11875" y="4942"/>
                  </a:cubicBezTo>
                  <a:cubicBezTo>
                    <a:pt x="11984" y="4587"/>
                    <a:pt x="12039" y="4232"/>
                    <a:pt x="12039" y="3850"/>
                  </a:cubicBezTo>
                  <a:cubicBezTo>
                    <a:pt x="12039" y="1721"/>
                    <a:pt x="10305" y="1"/>
                    <a:pt x="8176" y="1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119411" y="2697874"/>
              <a:ext cx="300362" cy="197343"/>
            </a:xfrm>
            <a:custGeom>
              <a:avLst/>
              <a:gdLst/>
              <a:ahLst/>
              <a:cxnLst/>
              <a:rect l="l" t="t" r="r" b="b"/>
              <a:pathLst>
                <a:path w="11944" h="7849" extrusionOk="0">
                  <a:moveTo>
                    <a:pt x="7726" y="1"/>
                  </a:moveTo>
                  <a:cubicBezTo>
                    <a:pt x="6620" y="1"/>
                    <a:pt x="5624" y="533"/>
                    <a:pt x="5010" y="1352"/>
                  </a:cubicBezTo>
                  <a:cubicBezTo>
                    <a:pt x="4655" y="1202"/>
                    <a:pt x="4259" y="1120"/>
                    <a:pt x="3863" y="1120"/>
                  </a:cubicBezTo>
                  <a:cubicBezTo>
                    <a:pt x="2212" y="1120"/>
                    <a:pt x="887" y="2458"/>
                    <a:pt x="887" y="4096"/>
                  </a:cubicBezTo>
                  <a:cubicBezTo>
                    <a:pt x="887" y="4327"/>
                    <a:pt x="915" y="4546"/>
                    <a:pt x="969" y="4764"/>
                  </a:cubicBezTo>
                  <a:cubicBezTo>
                    <a:pt x="396" y="5010"/>
                    <a:pt x="1" y="5570"/>
                    <a:pt x="1" y="6238"/>
                  </a:cubicBezTo>
                  <a:cubicBezTo>
                    <a:pt x="1" y="7126"/>
                    <a:pt x="711" y="7849"/>
                    <a:pt x="1611" y="7849"/>
                  </a:cubicBezTo>
                  <a:lnTo>
                    <a:pt x="10333" y="7849"/>
                  </a:lnTo>
                  <a:cubicBezTo>
                    <a:pt x="11234" y="7849"/>
                    <a:pt x="11943" y="7126"/>
                    <a:pt x="11943" y="6238"/>
                  </a:cubicBezTo>
                  <a:cubicBezTo>
                    <a:pt x="11943" y="5542"/>
                    <a:pt x="11507" y="4955"/>
                    <a:pt x="10893" y="4724"/>
                  </a:cubicBezTo>
                  <a:cubicBezTo>
                    <a:pt x="11057" y="4327"/>
                    <a:pt x="11152" y="3890"/>
                    <a:pt x="11152" y="3426"/>
                  </a:cubicBezTo>
                  <a:cubicBezTo>
                    <a:pt x="11152" y="1530"/>
                    <a:pt x="9623" y="1"/>
                    <a:pt x="77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119411" y="2834810"/>
              <a:ext cx="300362" cy="60417"/>
            </a:xfrm>
            <a:custGeom>
              <a:avLst/>
              <a:gdLst/>
              <a:ahLst/>
              <a:cxnLst/>
              <a:rect l="l" t="t" r="r" b="b"/>
              <a:pathLst>
                <a:path w="11944" h="2403" extrusionOk="0">
                  <a:moveTo>
                    <a:pt x="205" y="0"/>
                  </a:moveTo>
                  <a:cubicBezTo>
                    <a:pt x="69" y="233"/>
                    <a:pt x="1" y="506"/>
                    <a:pt x="1" y="792"/>
                  </a:cubicBezTo>
                  <a:cubicBezTo>
                    <a:pt x="1" y="1680"/>
                    <a:pt x="711" y="2403"/>
                    <a:pt x="1611" y="2403"/>
                  </a:cubicBezTo>
                  <a:lnTo>
                    <a:pt x="10333" y="2403"/>
                  </a:lnTo>
                  <a:cubicBezTo>
                    <a:pt x="11234" y="2403"/>
                    <a:pt x="11943" y="1680"/>
                    <a:pt x="11943" y="792"/>
                  </a:cubicBezTo>
                  <a:cubicBezTo>
                    <a:pt x="11943" y="506"/>
                    <a:pt x="11876" y="233"/>
                    <a:pt x="11739" y="0"/>
                  </a:cubicBezTo>
                  <a:cubicBezTo>
                    <a:pt x="11466" y="492"/>
                    <a:pt x="10933" y="819"/>
                    <a:pt x="10333" y="819"/>
                  </a:cubicBezTo>
                  <a:lnTo>
                    <a:pt x="1611" y="819"/>
                  </a:lnTo>
                  <a:cubicBezTo>
                    <a:pt x="1011" y="819"/>
                    <a:pt x="478" y="492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108447" y="2686912"/>
              <a:ext cx="322316" cy="219293"/>
            </a:xfrm>
            <a:custGeom>
              <a:avLst/>
              <a:gdLst/>
              <a:ahLst/>
              <a:cxnLst/>
              <a:rect l="l" t="t" r="r" b="b"/>
              <a:pathLst>
                <a:path w="12817" h="8722" extrusionOk="0">
                  <a:moveTo>
                    <a:pt x="8162" y="874"/>
                  </a:moveTo>
                  <a:cubicBezTo>
                    <a:pt x="9813" y="874"/>
                    <a:pt x="11151" y="2211"/>
                    <a:pt x="11151" y="3862"/>
                  </a:cubicBezTo>
                  <a:cubicBezTo>
                    <a:pt x="11151" y="4259"/>
                    <a:pt x="11083" y="4641"/>
                    <a:pt x="10933" y="4996"/>
                  </a:cubicBezTo>
                  <a:lnTo>
                    <a:pt x="10756" y="5418"/>
                  </a:lnTo>
                  <a:lnTo>
                    <a:pt x="11178" y="5569"/>
                  </a:lnTo>
                  <a:cubicBezTo>
                    <a:pt x="11642" y="5746"/>
                    <a:pt x="11943" y="6183"/>
                    <a:pt x="11943" y="6674"/>
                  </a:cubicBezTo>
                  <a:cubicBezTo>
                    <a:pt x="11943" y="7316"/>
                    <a:pt x="11424" y="7848"/>
                    <a:pt x="10769" y="7848"/>
                  </a:cubicBezTo>
                  <a:lnTo>
                    <a:pt x="2047" y="7848"/>
                  </a:lnTo>
                  <a:cubicBezTo>
                    <a:pt x="1392" y="7848"/>
                    <a:pt x="859" y="7316"/>
                    <a:pt x="859" y="6674"/>
                  </a:cubicBezTo>
                  <a:cubicBezTo>
                    <a:pt x="859" y="6210"/>
                    <a:pt x="1147" y="5787"/>
                    <a:pt x="1569" y="5596"/>
                  </a:cubicBezTo>
                  <a:lnTo>
                    <a:pt x="1911" y="5446"/>
                  </a:lnTo>
                  <a:lnTo>
                    <a:pt x="1829" y="5091"/>
                  </a:lnTo>
                  <a:cubicBezTo>
                    <a:pt x="1774" y="4900"/>
                    <a:pt x="1760" y="4709"/>
                    <a:pt x="1760" y="4532"/>
                  </a:cubicBezTo>
                  <a:cubicBezTo>
                    <a:pt x="1760" y="3125"/>
                    <a:pt x="2894" y="1993"/>
                    <a:pt x="4299" y="1993"/>
                  </a:cubicBezTo>
                  <a:cubicBezTo>
                    <a:pt x="4627" y="1993"/>
                    <a:pt x="4968" y="2061"/>
                    <a:pt x="5269" y="2184"/>
                  </a:cubicBezTo>
                  <a:lnTo>
                    <a:pt x="5582" y="2321"/>
                  </a:lnTo>
                  <a:lnTo>
                    <a:pt x="5787" y="2048"/>
                  </a:lnTo>
                  <a:cubicBezTo>
                    <a:pt x="6361" y="1296"/>
                    <a:pt x="7220" y="874"/>
                    <a:pt x="8162" y="874"/>
                  </a:cubicBezTo>
                  <a:close/>
                  <a:moveTo>
                    <a:pt x="8162" y="0"/>
                  </a:moveTo>
                  <a:cubicBezTo>
                    <a:pt x="7056" y="0"/>
                    <a:pt x="6033" y="464"/>
                    <a:pt x="5296" y="1269"/>
                  </a:cubicBezTo>
                  <a:cubicBezTo>
                    <a:pt x="4981" y="1174"/>
                    <a:pt x="4641" y="1119"/>
                    <a:pt x="4299" y="1119"/>
                  </a:cubicBezTo>
                  <a:cubicBezTo>
                    <a:pt x="2415" y="1119"/>
                    <a:pt x="887" y="2648"/>
                    <a:pt x="887" y="4532"/>
                  </a:cubicBezTo>
                  <a:cubicBezTo>
                    <a:pt x="887" y="4668"/>
                    <a:pt x="901" y="4818"/>
                    <a:pt x="914" y="4968"/>
                  </a:cubicBezTo>
                  <a:cubicBezTo>
                    <a:pt x="341" y="5336"/>
                    <a:pt x="0" y="5978"/>
                    <a:pt x="0" y="6674"/>
                  </a:cubicBezTo>
                  <a:cubicBezTo>
                    <a:pt x="0" y="7793"/>
                    <a:pt x="914" y="8721"/>
                    <a:pt x="2047" y="8721"/>
                  </a:cubicBezTo>
                  <a:lnTo>
                    <a:pt x="10769" y="8721"/>
                  </a:lnTo>
                  <a:cubicBezTo>
                    <a:pt x="11902" y="8721"/>
                    <a:pt x="12816" y="7793"/>
                    <a:pt x="12816" y="6674"/>
                  </a:cubicBezTo>
                  <a:cubicBezTo>
                    <a:pt x="12816" y="5964"/>
                    <a:pt x="12448" y="5323"/>
                    <a:pt x="11875" y="4954"/>
                  </a:cubicBezTo>
                  <a:cubicBezTo>
                    <a:pt x="11970" y="4599"/>
                    <a:pt x="12024" y="4231"/>
                    <a:pt x="12024" y="3862"/>
                  </a:cubicBezTo>
                  <a:cubicBezTo>
                    <a:pt x="12024" y="1733"/>
                    <a:pt x="10292" y="0"/>
                    <a:pt x="8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7231895" y="3463192"/>
              <a:ext cx="322301" cy="211550"/>
            </a:xfrm>
            <a:custGeom>
              <a:avLst/>
              <a:gdLst/>
              <a:ahLst/>
              <a:cxnLst/>
              <a:rect l="l" t="t" r="r" b="b"/>
              <a:pathLst>
                <a:path w="11957" h="7849" extrusionOk="0">
                  <a:moveTo>
                    <a:pt x="7739" y="1"/>
                  </a:moveTo>
                  <a:cubicBezTo>
                    <a:pt x="6620" y="1"/>
                    <a:pt x="5637" y="533"/>
                    <a:pt x="5009" y="1352"/>
                  </a:cubicBezTo>
                  <a:cubicBezTo>
                    <a:pt x="4654" y="1215"/>
                    <a:pt x="4272" y="1133"/>
                    <a:pt x="3862" y="1133"/>
                  </a:cubicBezTo>
                  <a:cubicBezTo>
                    <a:pt x="2224" y="1133"/>
                    <a:pt x="887" y="2458"/>
                    <a:pt x="887" y="4096"/>
                  </a:cubicBezTo>
                  <a:cubicBezTo>
                    <a:pt x="887" y="4327"/>
                    <a:pt x="914" y="4546"/>
                    <a:pt x="969" y="4764"/>
                  </a:cubicBezTo>
                  <a:cubicBezTo>
                    <a:pt x="395" y="5010"/>
                    <a:pt x="0" y="5583"/>
                    <a:pt x="0" y="6238"/>
                  </a:cubicBezTo>
                  <a:cubicBezTo>
                    <a:pt x="0" y="7126"/>
                    <a:pt x="723" y="7849"/>
                    <a:pt x="1611" y="7849"/>
                  </a:cubicBezTo>
                  <a:lnTo>
                    <a:pt x="10346" y="7849"/>
                  </a:lnTo>
                  <a:cubicBezTo>
                    <a:pt x="11233" y="7849"/>
                    <a:pt x="11957" y="7126"/>
                    <a:pt x="11957" y="6238"/>
                  </a:cubicBezTo>
                  <a:cubicBezTo>
                    <a:pt x="11957" y="5542"/>
                    <a:pt x="11520" y="4969"/>
                    <a:pt x="10905" y="4737"/>
                  </a:cubicBezTo>
                  <a:cubicBezTo>
                    <a:pt x="11069" y="4327"/>
                    <a:pt x="11165" y="3890"/>
                    <a:pt x="11165" y="3426"/>
                  </a:cubicBezTo>
                  <a:cubicBezTo>
                    <a:pt x="11165" y="1543"/>
                    <a:pt x="9622" y="1"/>
                    <a:pt x="7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7231895" y="3609976"/>
              <a:ext cx="322301" cy="64767"/>
            </a:xfrm>
            <a:custGeom>
              <a:avLst/>
              <a:gdLst/>
              <a:ahLst/>
              <a:cxnLst/>
              <a:rect l="l" t="t" r="r" b="b"/>
              <a:pathLst>
                <a:path w="11957" h="2403" extrusionOk="0">
                  <a:moveTo>
                    <a:pt x="204" y="0"/>
                  </a:moveTo>
                  <a:cubicBezTo>
                    <a:pt x="82" y="246"/>
                    <a:pt x="0" y="506"/>
                    <a:pt x="0" y="792"/>
                  </a:cubicBezTo>
                  <a:cubicBezTo>
                    <a:pt x="0" y="1680"/>
                    <a:pt x="723" y="2403"/>
                    <a:pt x="1611" y="2403"/>
                  </a:cubicBezTo>
                  <a:lnTo>
                    <a:pt x="10346" y="2403"/>
                  </a:lnTo>
                  <a:cubicBezTo>
                    <a:pt x="11233" y="2403"/>
                    <a:pt x="11957" y="1680"/>
                    <a:pt x="11957" y="792"/>
                  </a:cubicBezTo>
                  <a:cubicBezTo>
                    <a:pt x="11957" y="506"/>
                    <a:pt x="11875" y="233"/>
                    <a:pt x="11752" y="0"/>
                  </a:cubicBezTo>
                  <a:cubicBezTo>
                    <a:pt x="11479" y="492"/>
                    <a:pt x="10947" y="819"/>
                    <a:pt x="10346" y="819"/>
                  </a:cubicBezTo>
                  <a:lnTo>
                    <a:pt x="1611" y="819"/>
                  </a:lnTo>
                  <a:cubicBezTo>
                    <a:pt x="1010" y="819"/>
                    <a:pt x="477" y="492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7220117" y="3451441"/>
              <a:ext cx="345860" cy="235080"/>
            </a:xfrm>
            <a:custGeom>
              <a:avLst/>
              <a:gdLst/>
              <a:ahLst/>
              <a:cxnLst/>
              <a:rect l="l" t="t" r="r" b="b"/>
              <a:pathLst>
                <a:path w="12831" h="8722" extrusionOk="0">
                  <a:moveTo>
                    <a:pt x="8176" y="874"/>
                  </a:moveTo>
                  <a:cubicBezTo>
                    <a:pt x="9814" y="874"/>
                    <a:pt x="11165" y="2211"/>
                    <a:pt x="11165" y="3862"/>
                  </a:cubicBezTo>
                  <a:cubicBezTo>
                    <a:pt x="11165" y="4259"/>
                    <a:pt x="11084" y="4641"/>
                    <a:pt x="10933" y="5009"/>
                  </a:cubicBezTo>
                  <a:lnTo>
                    <a:pt x="10769" y="5418"/>
                  </a:lnTo>
                  <a:lnTo>
                    <a:pt x="11193" y="5582"/>
                  </a:lnTo>
                  <a:cubicBezTo>
                    <a:pt x="11643" y="5746"/>
                    <a:pt x="11957" y="6197"/>
                    <a:pt x="11957" y="6674"/>
                  </a:cubicBezTo>
                  <a:cubicBezTo>
                    <a:pt x="11957" y="7329"/>
                    <a:pt x="11424" y="7848"/>
                    <a:pt x="10783" y="7848"/>
                  </a:cubicBezTo>
                  <a:lnTo>
                    <a:pt x="2048" y="7848"/>
                  </a:lnTo>
                  <a:cubicBezTo>
                    <a:pt x="1406" y="7848"/>
                    <a:pt x="874" y="7329"/>
                    <a:pt x="874" y="6674"/>
                  </a:cubicBezTo>
                  <a:cubicBezTo>
                    <a:pt x="874" y="6210"/>
                    <a:pt x="1147" y="5787"/>
                    <a:pt x="1584" y="5596"/>
                  </a:cubicBezTo>
                  <a:lnTo>
                    <a:pt x="1911" y="5460"/>
                  </a:lnTo>
                  <a:lnTo>
                    <a:pt x="1829" y="5105"/>
                  </a:lnTo>
                  <a:cubicBezTo>
                    <a:pt x="1788" y="4914"/>
                    <a:pt x="1761" y="4723"/>
                    <a:pt x="1761" y="4532"/>
                  </a:cubicBezTo>
                  <a:cubicBezTo>
                    <a:pt x="1761" y="3139"/>
                    <a:pt x="2907" y="1993"/>
                    <a:pt x="4299" y="1993"/>
                  </a:cubicBezTo>
                  <a:cubicBezTo>
                    <a:pt x="4641" y="1993"/>
                    <a:pt x="4969" y="2061"/>
                    <a:pt x="5282" y="2197"/>
                  </a:cubicBezTo>
                  <a:lnTo>
                    <a:pt x="5597" y="2320"/>
                  </a:lnTo>
                  <a:lnTo>
                    <a:pt x="5801" y="2061"/>
                  </a:lnTo>
                  <a:cubicBezTo>
                    <a:pt x="6361" y="1310"/>
                    <a:pt x="7234" y="874"/>
                    <a:pt x="8176" y="874"/>
                  </a:cubicBezTo>
                  <a:close/>
                  <a:moveTo>
                    <a:pt x="8176" y="0"/>
                  </a:moveTo>
                  <a:cubicBezTo>
                    <a:pt x="7071" y="0"/>
                    <a:pt x="6046" y="464"/>
                    <a:pt x="5309" y="1283"/>
                  </a:cubicBezTo>
                  <a:cubicBezTo>
                    <a:pt x="4982" y="1174"/>
                    <a:pt x="4641" y="1132"/>
                    <a:pt x="4299" y="1132"/>
                  </a:cubicBezTo>
                  <a:cubicBezTo>
                    <a:pt x="2416" y="1132"/>
                    <a:pt x="887" y="2661"/>
                    <a:pt x="887" y="4532"/>
                  </a:cubicBezTo>
                  <a:cubicBezTo>
                    <a:pt x="887" y="4681"/>
                    <a:pt x="901" y="4818"/>
                    <a:pt x="929" y="4968"/>
                  </a:cubicBezTo>
                  <a:cubicBezTo>
                    <a:pt x="355" y="5336"/>
                    <a:pt x="0" y="5978"/>
                    <a:pt x="0" y="6674"/>
                  </a:cubicBezTo>
                  <a:cubicBezTo>
                    <a:pt x="0" y="7807"/>
                    <a:pt x="914" y="8721"/>
                    <a:pt x="2048" y="8721"/>
                  </a:cubicBezTo>
                  <a:lnTo>
                    <a:pt x="10783" y="8721"/>
                  </a:lnTo>
                  <a:cubicBezTo>
                    <a:pt x="11916" y="8721"/>
                    <a:pt x="12831" y="7807"/>
                    <a:pt x="12831" y="6674"/>
                  </a:cubicBezTo>
                  <a:cubicBezTo>
                    <a:pt x="12831" y="5978"/>
                    <a:pt x="12462" y="5323"/>
                    <a:pt x="11875" y="4954"/>
                  </a:cubicBezTo>
                  <a:cubicBezTo>
                    <a:pt x="11984" y="4599"/>
                    <a:pt x="12039" y="4231"/>
                    <a:pt x="12039" y="3862"/>
                  </a:cubicBezTo>
                  <a:cubicBezTo>
                    <a:pt x="12039" y="1733"/>
                    <a:pt x="10305" y="0"/>
                    <a:pt x="8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6068558" y="2843357"/>
              <a:ext cx="266418" cy="96660"/>
            </a:xfrm>
            <a:custGeom>
              <a:avLst/>
              <a:gdLst/>
              <a:ahLst/>
              <a:cxnLst/>
              <a:rect l="l" t="t" r="r" b="b"/>
              <a:pathLst>
                <a:path w="7863" h="2853" extrusionOk="0">
                  <a:moveTo>
                    <a:pt x="1420" y="0"/>
                  </a:moveTo>
                  <a:cubicBezTo>
                    <a:pt x="1024" y="0"/>
                    <a:pt x="669" y="164"/>
                    <a:pt x="410" y="410"/>
                  </a:cubicBezTo>
                  <a:cubicBezTo>
                    <a:pt x="314" y="519"/>
                    <a:pt x="232" y="641"/>
                    <a:pt x="165" y="765"/>
                  </a:cubicBezTo>
                  <a:cubicBezTo>
                    <a:pt x="55" y="969"/>
                    <a:pt x="1" y="1187"/>
                    <a:pt x="1" y="1420"/>
                  </a:cubicBezTo>
                  <a:cubicBezTo>
                    <a:pt x="1" y="2212"/>
                    <a:pt x="642" y="2853"/>
                    <a:pt x="1420" y="2853"/>
                  </a:cubicBezTo>
                  <a:lnTo>
                    <a:pt x="6429" y="2853"/>
                  </a:lnTo>
                  <a:cubicBezTo>
                    <a:pt x="6825" y="2853"/>
                    <a:pt x="7180" y="2689"/>
                    <a:pt x="7439" y="2430"/>
                  </a:cubicBezTo>
                  <a:cubicBezTo>
                    <a:pt x="7699" y="2170"/>
                    <a:pt x="7863" y="1815"/>
                    <a:pt x="7863" y="1420"/>
                  </a:cubicBezTo>
                  <a:cubicBezTo>
                    <a:pt x="7863" y="1187"/>
                    <a:pt x="7808" y="969"/>
                    <a:pt x="7699" y="765"/>
                  </a:cubicBezTo>
                  <a:cubicBezTo>
                    <a:pt x="7466" y="314"/>
                    <a:pt x="6975" y="0"/>
                    <a:pt x="6429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6074114" y="2843357"/>
              <a:ext cx="255305" cy="52277"/>
            </a:xfrm>
            <a:custGeom>
              <a:avLst/>
              <a:gdLst/>
              <a:ahLst/>
              <a:cxnLst/>
              <a:rect l="l" t="t" r="r" b="b"/>
              <a:pathLst>
                <a:path w="7535" h="1543" extrusionOk="0">
                  <a:moveTo>
                    <a:pt x="1256" y="0"/>
                  </a:moveTo>
                  <a:cubicBezTo>
                    <a:pt x="860" y="0"/>
                    <a:pt x="505" y="164"/>
                    <a:pt x="246" y="410"/>
                  </a:cubicBezTo>
                  <a:cubicBezTo>
                    <a:pt x="150" y="519"/>
                    <a:pt x="68" y="641"/>
                    <a:pt x="1" y="765"/>
                  </a:cubicBezTo>
                  <a:cubicBezTo>
                    <a:pt x="232" y="1229"/>
                    <a:pt x="710" y="1542"/>
                    <a:pt x="1256" y="1542"/>
                  </a:cubicBezTo>
                  <a:lnTo>
                    <a:pt x="6265" y="1542"/>
                  </a:lnTo>
                  <a:cubicBezTo>
                    <a:pt x="6661" y="1542"/>
                    <a:pt x="7016" y="1378"/>
                    <a:pt x="7275" y="1120"/>
                  </a:cubicBezTo>
                  <a:cubicBezTo>
                    <a:pt x="7384" y="1010"/>
                    <a:pt x="7466" y="901"/>
                    <a:pt x="7535" y="765"/>
                  </a:cubicBezTo>
                  <a:cubicBezTo>
                    <a:pt x="7302" y="314"/>
                    <a:pt x="6811" y="0"/>
                    <a:pt x="62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6053753" y="2828551"/>
              <a:ext cx="296031" cy="126271"/>
            </a:xfrm>
            <a:custGeom>
              <a:avLst/>
              <a:gdLst/>
              <a:ahLst/>
              <a:cxnLst/>
              <a:rect l="l" t="t" r="r" b="b"/>
              <a:pathLst>
                <a:path w="8737" h="3727" extrusionOk="0">
                  <a:moveTo>
                    <a:pt x="6866" y="874"/>
                  </a:moveTo>
                  <a:cubicBezTo>
                    <a:pt x="7235" y="874"/>
                    <a:pt x="7576" y="1078"/>
                    <a:pt x="7754" y="1420"/>
                  </a:cubicBezTo>
                  <a:cubicBezTo>
                    <a:pt x="7821" y="1542"/>
                    <a:pt x="7863" y="1706"/>
                    <a:pt x="7863" y="1857"/>
                  </a:cubicBezTo>
                  <a:cubicBezTo>
                    <a:pt x="7863" y="2130"/>
                    <a:pt x="7754" y="2376"/>
                    <a:pt x="7576" y="2567"/>
                  </a:cubicBezTo>
                  <a:cubicBezTo>
                    <a:pt x="7385" y="2744"/>
                    <a:pt x="7139" y="2853"/>
                    <a:pt x="6866" y="2853"/>
                  </a:cubicBezTo>
                  <a:lnTo>
                    <a:pt x="1857" y="2853"/>
                  </a:lnTo>
                  <a:cubicBezTo>
                    <a:pt x="1311" y="2853"/>
                    <a:pt x="875" y="2403"/>
                    <a:pt x="875" y="1857"/>
                  </a:cubicBezTo>
                  <a:cubicBezTo>
                    <a:pt x="875" y="1706"/>
                    <a:pt x="902" y="1542"/>
                    <a:pt x="984" y="1393"/>
                  </a:cubicBezTo>
                  <a:cubicBezTo>
                    <a:pt x="1038" y="1311"/>
                    <a:pt x="1093" y="1229"/>
                    <a:pt x="1161" y="1160"/>
                  </a:cubicBezTo>
                  <a:cubicBezTo>
                    <a:pt x="1352" y="969"/>
                    <a:pt x="1597" y="874"/>
                    <a:pt x="1857" y="874"/>
                  </a:cubicBezTo>
                  <a:close/>
                  <a:moveTo>
                    <a:pt x="1857" y="1"/>
                  </a:moveTo>
                  <a:cubicBezTo>
                    <a:pt x="1366" y="1"/>
                    <a:pt x="902" y="192"/>
                    <a:pt x="533" y="547"/>
                  </a:cubicBezTo>
                  <a:cubicBezTo>
                    <a:pt x="396" y="696"/>
                    <a:pt x="287" y="847"/>
                    <a:pt x="219" y="996"/>
                  </a:cubicBezTo>
                  <a:cubicBezTo>
                    <a:pt x="69" y="1256"/>
                    <a:pt x="1" y="1557"/>
                    <a:pt x="1" y="1857"/>
                  </a:cubicBezTo>
                  <a:cubicBezTo>
                    <a:pt x="1" y="2880"/>
                    <a:pt x="833" y="3726"/>
                    <a:pt x="1857" y="3726"/>
                  </a:cubicBezTo>
                  <a:lnTo>
                    <a:pt x="6866" y="3726"/>
                  </a:lnTo>
                  <a:cubicBezTo>
                    <a:pt x="7372" y="3726"/>
                    <a:pt x="7836" y="3522"/>
                    <a:pt x="8190" y="3180"/>
                  </a:cubicBezTo>
                  <a:cubicBezTo>
                    <a:pt x="8545" y="2825"/>
                    <a:pt x="8736" y="2361"/>
                    <a:pt x="8736" y="1857"/>
                  </a:cubicBezTo>
                  <a:cubicBezTo>
                    <a:pt x="8736" y="1557"/>
                    <a:pt x="8655" y="1256"/>
                    <a:pt x="8518" y="1011"/>
                  </a:cubicBezTo>
                  <a:cubicBezTo>
                    <a:pt x="8204" y="383"/>
                    <a:pt x="7563" y="1"/>
                    <a:pt x="6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945761" y="2887361"/>
              <a:ext cx="88332" cy="76895"/>
            </a:xfrm>
            <a:custGeom>
              <a:avLst/>
              <a:gdLst/>
              <a:ahLst/>
              <a:cxnLst/>
              <a:rect l="l" t="t" r="r" b="b"/>
              <a:pathLst>
                <a:path w="3277" h="2853" extrusionOk="0">
                  <a:moveTo>
                    <a:pt x="1435" y="0"/>
                  </a:moveTo>
                  <a:cubicBezTo>
                    <a:pt x="1038" y="0"/>
                    <a:pt x="683" y="164"/>
                    <a:pt x="425" y="410"/>
                  </a:cubicBezTo>
                  <a:cubicBezTo>
                    <a:pt x="329" y="519"/>
                    <a:pt x="234" y="641"/>
                    <a:pt x="165" y="765"/>
                  </a:cubicBezTo>
                  <a:cubicBezTo>
                    <a:pt x="56" y="969"/>
                    <a:pt x="1" y="1187"/>
                    <a:pt x="1" y="1420"/>
                  </a:cubicBezTo>
                  <a:cubicBezTo>
                    <a:pt x="1" y="2212"/>
                    <a:pt x="643" y="2853"/>
                    <a:pt x="1435" y="2853"/>
                  </a:cubicBezTo>
                  <a:lnTo>
                    <a:pt x="1857" y="2853"/>
                  </a:lnTo>
                  <a:cubicBezTo>
                    <a:pt x="2254" y="2853"/>
                    <a:pt x="2608" y="2689"/>
                    <a:pt x="2867" y="2430"/>
                  </a:cubicBezTo>
                  <a:cubicBezTo>
                    <a:pt x="3127" y="2170"/>
                    <a:pt x="3277" y="1815"/>
                    <a:pt x="3277" y="1420"/>
                  </a:cubicBezTo>
                  <a:cubicBezTo>
                    <a:pt x="3277" y="1187"/>
                    <a:pt x="3222" y="969"/>
                    <a:pt x="3113" y="765"/>
                  </a:cubicBezTo>
                  <a:cubicBezTo>
                    <a:pt x="2881" y="314"/>
                    <a:pt x="2403" y="0"/>
                    <a:pt x="1857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950181" y="2887361"/>
              <a:ext cx="79490" cy="41588"/>
            </a:xfrm>
            <a:custGeom>
              <a:avLst/>
              <a:gdLst/>
              <a:ahLst/>
              <a:cxnLst/>
              <a:rect l="l" t="t" r="r" b="b"/>
              <a:pathLst>
                <a:path w="2949" h="1543" extrusionOk="0">
                  <a:moveTo>
                    <a:pt x="1271" y="0"/>
                  </a:moveTo>
                  <a:cubicBezTo>
                    <a:pt x="874" y="0"/>
                    <a:pt x="519" y="164"/>
                    <a:pt x="261" y="410"/>
                  </a:cubicBezTo>
                  <a:cubicBezTo>
                    <a:pt x="165" y="519"/>
                    <a:pt x="70" y="641"/>
                    <a:pt x="1" y="765"/>
                  </a:cubicBezTo>
                  <a:cubicBezTo>
                    <a:pt x="246" y="1229"/>
                    <a:pt x="710" y="1542"/>
                    <a:pt x="1271" y="1542"/>
                  </a:cubicBezTo>
                  <a:lnTo>
                    <a:pt x="1693" y="1542"/>
                  </a:lnTo>
                  <a:cubicBezTo>
                    <a:pt x="2090" y="1542"/>
                    <a:pt x="2444" y="1378"/>
                    <a:pt x="2703" y="1120"/>
                  </a:cubicBezTo>
                  <a:cubicBezTo>
                    <a:pt x="2799" y="1010"/>
                    <a:pt x="2894" y="901"/>
                    <a:pt x="2949" y="765"/>
                  </a:cubicBezTo>
                  <a:cubicBezTo>
                    <a:pt x="2717" y="314"/>
                    <a:pt x="2239" y="0"/>
                    <a:pt x="1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934009" y="2875583"/>
              <a:ext cx="111863" cy="100452"/>
            </a:xfrm>
            <a:custGeom>
              <a:avLst/>
              <a:gdLst/>
              <a:ahLst/>
              <a:cxnLst/>
              <a:rect l="l" t="t" r="r" b="b"/>
              <a:pathLst>
                <a:path w="4150" h="3727" extrusionOk="0">
                  <a:moveTo>
                    <a:pt x="2293" y="874"/>
                  </a:moveTo>
                  <a:cubicBezTo>
                    <a:pt x="2662" y="874"/>
                    <a:pt x="3003" y="1078"/>
                    <a:pt x="3167" y="1420"/>
                  </a:cubicBezTo>
                  <a:cubicBezTo>
                    <a:pt x="3249" y="1542"/>
                    <a:pt x="3290" y="1706"/>
                    <a:pt x="3290" y="1857"/>
                  </a:cubicBezTo>
                  <a:cubicBezTo>
                    <a:pt x="3290" y="2130"/>
                    <a:pt x="3181" y="2376"/>
                    <a:pt x="2990" y="2567"/>
                  </a:cubicBezTo>
                  <a:cubicBezTo>
                    <a:pt x="2812" y="2744"/>
                    <a:pt x="2553" y="2853"/>
                    <a:pt x="2293" y="2853"/>
                  </a:cubicBezTo>
                  <a:lnTo>
                    <a:pt x="1871" y="2853"/>
                  </a:lnTo>
                  <a:cubicBezTo>
                    <a:pt x="1325" y="2853"/>
                    <a:pt x="874" y="2403"/>
                    <a:pt x="874" y="1857"/>
                  </a:cubicBezTo>
                  <a:cubicBezTo>
                    <a:pt x="874" y="1706"/>
                    <a:pt x="915" y="1542"/>
                    <a:pt x="997" y="1393"/>
                  </a:cubicBezTo>
                  <a:cubicBezTo>
                    <a:pt x="1037" y="1311"/>
                    <a:pt x="1092" y="1229"/>
                    <a:pt x="1174" y="1160"/>
                  </a:cubicBezTo>
                  <a:cubicBezTo>
                    <a:pt x="1352" y="969"/>
                    <a:pt x="1598" y="874"/>
                    <a:pt x="1871" y="874"/>
                  </a:cubicBezTo>
                  <a:close/>
                  <a:moveTo>
                    <a:pt x="1871" y="1"/>
                  </a:moveTo>
                  <a:cubicBezTo>
                    <a:pt x="1365" y="1"/>
                    <a:pt x="901" y="192"/>
                    <a:pt x="546" y="547"/>
                  </a:cubicBezTo>
                  <a:cubicBezTo>
                    <a:pt x="410" y="696"/>
                    <a:pt x="300" y="847"/>
                    <a:pt x="233" y="996"/>
                  </a:cubicBezTo>
                  <a:cubicBezTo>
                    <a:pt x="82" y="1256"/>
                    <a:pt x="0" y="1557"/>
                    <a:pt x="0" y="1857"/>
                  </a:cubicBezTo>
                  <a:cubicBezTo>
                    <a:pt x="0" y="2880"/>
                    <a:pt x="846" y="3726"/>
                    <a:pt x="1871" y="3726"/>
                  </a:cubicBezTo>
                  <a:lnTo>
                    <a:pt x="2293" y="3726"/>
                  </a:lnTo>
                  <a:cubicBezTo>
                    <a:pt x="2785" y="3726"/>
                    <a:pt x="3263" y="3522"/>
                    <a:pt x="3604" y="3180"/>
                  </a:cubicBezTo>
                  <a:cubicBezTo>
                    <a:pt x="3958" y="2825"/>
                    <a:pt x="4150" y="2361"/>
                    <a:pt x="4150" y="1857"/>
                  </a:cubicBezTo>
                  <a:cubicBezTo>
                    <a:pt x="4150" y="1557"/>
                    <a:pt x="4082" y="1256"/>
                    <a:pt x="3945" y="1011"/>
                  </a:cubicBezTo>
                  <a:cubicBezTo>
                    <a:pt x="3618" y="383"/>
                    <a:pt x="2990" y="1"/>
                    <a:pt x="2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8134724" y="2987822"/>
              <a:ext cx="211947" cy="76895"/>
            </a:xfrm>
            <a:custGeom>
              <a:avLst/>
              <a:gdLst/>
              <a:ahLst/>
              <a:cxnLst/>
              <a:rect l="l" t="t" r="r" b="b"/>
              <a:pathLst>
                <a:path w="7863" h="2853" extrusionOk="0">
                  <a:moveTo>
                    <a:pt x="1420" y="0"/>
                  </a:moveTo>
                  <a:cubicBezTo>
                    <a:pt x="1038" y="0"/>
                    <a:pt x="683" y="164"/>
                    <a:pt x="424" y="423"/>
                  </a:cubicBezTo>
                  <a:cubicBezTo>
                    <a:pt x="315" y="532"/>
                    <a:pt x="233" y="641"/>
                    <a:pt x="164" y="778"/>
                  </a:cubicBezTo>
                  <a:cubicBezTo>
                    <a:pt x="55" y="969"/>
                    <a:pt x="1" y="1201"/>
                    <a:pt x="1" y="1433"/>
                  </a:cubicBezTo>
                  <a:cubicBezTo>
                    <a:pt x="1" y="2225"/>
                    <a:pt x="643" y="2852"/>
                    <a:pt x="1420" y="2852"/>
                  </a:cubicBezTo>
                  <a:lnTo>
                    <a:pt x="6443" y="2852"/>
                  </a:lnTo>
                  <a:cubicBezTo>
                    <a:pt x="6839" y="2852"/>
                    <a:pt x="7194" y="2703"/>
                    <a:pt x="7453" y="2443"/>
                  </a:cubicBezTo>
                  <a:cubicBezTo>
                    <a:pt x="7713" y="2184"/>
                    <a:pt x="7863" y="1829"/>
                    <a:pt x="7863" y="1433"/>
                  </a:cubicBezTo>
                  <a:cubicBezTo>
                    <a:pt x="7863" y="1201"/>
                    <a:pt x="7808" y="969"/>
                    <a:pt x="7699" y="778"/>
                  </a:cubicBezTo>
                  <a:cubicBezTo>
                    <a:pt x="7467" y="314"/>
                    <a:pt x="6989" y="0"/>
                    <a:pt x="6443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8139144" y="2987822"/>
              <a:ext cx="203106" cy="41588"/>
            </a:xfrm>
            <a:custGeom>
              <a:avLst/>
              <a:gdLst/>
              <a:ahLst/>
              <a:cxnLst/>
              <a:rect l="l" t="t" r="r" b="b"/>
              <a:pathLst>
                <a:path w="7535" h="1543" extrusionOk="0">
                  <a:moveTo>
                    <a:pt x="1256" y="0"/>
                  </a:moveTo>
                  <a:cubicBezTo>
                    <a:pt x="874" y="0"/>
                    <a:pt x="519" y="164"/>
                    <a:pt x="260" y="423"/>
                  </a:cubicBezTo>
                  <a:cubicBezTo>
                    <a:pt x="151" y="532"/>
                    <a:pt x="69" y="641"/>
                    <a:pt x="0" y="778"/>
                  </a:cubicBezTo>
                  <a:cubicBezTo>
                    <a:pt x="246" y="1229"/>
                    <a:pt x="710" y="1542"/>
                    <a:pt x="1256" y="1542"/>
                  </a:cubicBezTo>
                  <a:lnTo>
                    <a:pt x="6279" y="1542"/>
                  </a:lnTo>
                  <a:cubicBezTo>
                    <a:pt x="6675" y="1542"/>
                    <a:pt x="7030" y="1393"/>
                    <a:pt x="7289" y="1133"/>
                  </a:cubicBezTo>
                  <a:cubicBezTo>
                    <a:pt x="7385" y="1023"/>
                    <a:pt x="7467" y="901"/>
                    <a:pt x="7535" y="778"/>
                  </a:cubicBezTo>
                  <a:cubicBezTo>
                    <a:pt x="7303" y="314"/>
                    <a:pt x="6825" y="0"/>
                    <a:pt x="6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8122945" y="2976044"/>
              <a:ext cx="235506" cy="100452"/>
            </a:xfrm>
            <a:custGeom>
              <a:avLst/>
              <a:gdLst/>
              <a:ahLst/>
              <a:cxnLst/>
              <a:rect l="l" t="t" r="r" b="b"/>
              <a:pathLst>
                <a:path w="8737" h="3727" extrusionOk="0">
                  <a:moveTo>
                    <a:pt x="6880" y="874"/>
                  </a:moveTo>
                  <a:cubicBezTo>
                    <a:pt x="7249" y="874"/>
                    <a:pt x="7577" y="1078"/>
                    <a:pt x="7754" y="1420"/>
                  </a:cubicBezTo>
                  <a:cubicBezTo>
                    <a:pt x="7836" y="1557"/>
                    <a:pt x="7863" y="1706"/>
                    <a:pt x="7863" y="1870"/>
                  </a:cubicBezTo>
                  <a:cubicBezTo>
                    <a:pt x="7863" y="2130"/>
                    <a:pt x="7768" y="2376"/>
                    <a:pt x="7577" y="2567"/>
                  </a:cubicBezTo>
                  <a:cubicBezTo>
                    <a:pt x="7386" y="2758"/>
                    <a:pt x="7140" y="2853"/>
                    <a:pt x="6880" y="2853"/>
                  </a:cubicBezTo>
                  <a:lnTo>
                    <a:pt x="1857" y="2853"/>
                  </a:lnTo>
                  <a:cubicBezTo>
                    <a:pt x="1325" y="2853"/>
                    <a:pt x="874" y="2416"/>
                    <a:pt x="874" y="1870"/>
                  </a:cubicBezTo>
                  <a:cubicBezTo>
                    <a:pt x="874" y="1706"/>
                    <a:pt x="916" y="1557"/>
                    <a:pt x="998" y="1406"/>
                  </a:cubicBezTo>
                  <a:cubicBezTo>
                    <a:pt x="1038" y="1324"/>
                    <a:pt x="1093" y="1242"/>
                    <a:pt x="1162" y="1174"/>
                  </a:cubicBezTo>
                  <a:cubicBezTo>
                    <a:pt x="1353" y="983"/>
                    <a:pt x="1598" y="874"/>
                    <a:pt x="1857" y="874"/>
                  </a:cubicBezTo>
                  <a:close/>
                  <a:moveTo>
                    <a:pt x="1857" y="1"/>
                  </a:moveTo>
                  <a:cubicBezTo>
                    <a:pt x="1366" y="1"/>
                    <a:pt x="902" y="205"/>
                    <a:pt x="547" y="560"/>
                  </a:cubicBezTo>
                  <a:cubicBezTo>
                    <a:pt x="410" y="696"/>
                    <a:pt x="301" y="860"/>
                    <a:pt x="219" y="996"/>
                  </a:cubicBezTo>
                  <a:cubicBezTo>
                    <a:pt x="83" y="1256"/>
                    <a:pt x="1" y="1557"/>
                    <a:pt x="1" y="1870"/>
                  </a:cubicBezTo>
                  <a:cubicBezTo>
                    <a:pt x="1" y="2894"/>
                    <a:pt x="834" y="3726"/>
                    <a:pt x="1857" y="3726"/>
                  </a:cubicBezTo>
                  <a:lnTo>
                    <a:pt x="6880" y="3726"/>
                  </a:lnTo>
                  <a:cubicBezTo>
                    <a:pt x="7371" y="3726"/>
                    <a:pt x="7836" y="3535"/>
                    <a:pt x="8190" y="3180"/>
                  </a:cubicBezTo>
                  <a:cubicBezTo>
                    <a:pt x="8545" y="2840"/>
                    <a:pt x="8736" y="2361"/>
                    <a:pt x="8736" y="1870"/>
                  </a:cubicBezTo>
                  <a:cubicBezTo>
                    <a:pt x="8736" y="1557"/>
                    <a:pt x="8669" y="1256"/>
                    <a:pt x="8532" y="1011"/>
                  </a:cubicBezTo>
                  <a:cubicBezTo>
                    <a:pt x="8205" y="396"/>
                    <a:pt x="7577" y="1"/>
                    <a:pt x="6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8000096" y="2987822"/>
              <a:ext cx="88305" cy="76895"/>
            </a:xfrm>
            <a:custGeom>
              <a:avLst/>
              <a:gdLst/>
              <a:ahLst/>
              <a:cxnLst/>
              <a:rect l="l" t="t" r="r" b="b"/>
              <a:pathLst>
                <a:path w="3276" h="2853" extrusionOk="0">
                  <a:moveTo>
                    <a:pt x="1420" y="0"/>
                  </a:moveTo>
                  <a:cubicBezTo>
                    <a:pt x="1024" y="0"/>
                    <a:pt x="669" y="164"/>
                    <a:pt x="409" y="423"/>
                  </a:cubicBezTo>
                  <a:cubicBezTo>
                    <a:pt x="314" y="532"/>
                    <a:pt x="233" y="641"/>
                    <a:pt x="164" y="778"/>
                  </a:cubicBezTo>
                  <a:cubicBezTo>
                    <a:pt x="55" y="969"/>
                    <a:pt x="0" y="1201"/>
                    <a:pt x="0" y="1433"/>
                  </a:cubicBezTo>
                  <a:cubicBezTo>
                    <a:pt x="0" y="2225"/>
                    <a:pt x="642" y="2852"/>
                    <a:pt x="1420" y="2852"/>
                  </a:cubicBezTo>
                  <a:lnTo>
                    <a:pt x="1843" y="2852"/>
                  </a:lnTo>
                  <a:cubicBezTo>
                    <a:pt x="2238" y="2852"/>
                    <a:pt x="2593" y="2703"/>
                    <a:pt x="2853" y="2443"/>
                  </a:cubicBezTo>
                  <a:cubicBezTo>
                    <a:pt x="3112" y="2184"/>
                    <a:pt x="3276" y="1829"/>
                    <a:pt x="3276" y="1433"/>
                  </a:cubicBezTo>
                  <a:cubicBezTo>
                    <a:pt x="3276" y="1201"/>
                    <a:pt x="3221" y="969"/>
                    <a:pt x="3112" y="778"/>
                  </a:cubicBezTo>
                  <a:cubicBezTo>
                    <a:pt x="2881" y="314"/>
                    <a:pt x="2389" y="0"/>
                    <a:pt x="1843" y="0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8004490" y="2987822"/>
              <a:ext cx="79517" cy="41588"/>
            </a:xfrm>
            <a:custGeom>
              <a:avLst/>
              <a:gdLst/>
              <a:ahLst/>
              <a:cxnLst/>
              <a:rect l="l" t="t" r="r" b="b"/>
              <a:pathLst>
                <a:path w="2950" h="1543" extrusionOk="0">
                  <a:moveTo>
                    <a:pt x="1257" y="0"/>
                  </a:moveTo>
                  <a:cubicBezTo>
                    <a:pt x="861" y="0"/>
                    <a:pt x="506" y="164"/>
                    <a:pt x="246" y="423"/>
                  </a:cubicBezTo>
                  <a:cubicBezTo>
                    <a:pt x="151" y="532"/>
                    <a:pt x="70" y="641"/>
                    <a:pt x="1" y="778"/>
                  </a:cubicBezTo>
                  <a:cubicBezTo>
                    <a:pt x="233" y="1229"/>
                    <a:pt x="711" y="1542"/>
                    <a:pt x="1257" y="1542"/>
                  </a:cubicBezTo>
                  <a:lnTo>
                    <a:pt x="1680" y="1542"/>
                  </a:lnTo>
                  <a:cubicBezTo>
                    <a:pt x="2075" y="1542"/>
                    <a:pt x="2430" y="1393"/>
                    <a:pt x="2690" y="1133"/>
                  </a:cubicBezTo>
                  <a:cubicBezTo>
                    <a:pt x="2799" y="1023"/>
                    <a:pt x="2881" y="901"/>
                    <a:pt x="2949" y="778"/>
                  </a:cubicBezTo>
                  <a:cubicBezTo>
                    <a:pt x="2718" y="314"/>
                    <a:pt x="2226" y="0"/>
                    <a:pt x="16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7988318" y="2976044"/>
              <a:ext cx="111863" cy="100452"/>
            </a:xfrm>
            <a:custGeom>
              <a:avLst/>
              <a:gdLst/>
              <a:ahLst/>
              <a:cxnLst/>
              <a:rect l="l" t="t" r="r" b="b"/>
              <a:pathLst>
                <a:path w="4150" h="3727" extrusionOk="0">
                  <a:moveTo>
                    <a:pt x="2280" y="874"/>
                  </a:moveTo>
                  <a:cubicBezTo>
                    <a:pt x="2648" y="874"/>
                    <a:pt x="2990" y="1078"/>
                    <a:pt x="3167" y="1420"/>
                  </a:cubicBezTo>
                  <a:cubicBezTo>
                    <a:pt x="3236" y="1557"/>
                    <a:pt x="3276" y="1706"/>
                    <a:pt x="3276" y="1870"/>
                  </a:cubicBezTo>
                  <a:cubicBezTo>
                    <a:pt x="3276" y="2130"/>
                    <a:pt x="3167" y="2376"/>
                    <a:pt x="2990" y="2567"/>
                  </a:cubicBezTo>
                  <a:cubicBezTo>
                    <a:pt x="2799" y="2758"/>
                    <a:pt x="2553" y="2853"/>
                    <a:pt x="2280" y="2853"/>
                  </a:cubicBezTo>
                  <a:lnTo>
                    <a:pt x="1857" y="2853"/>
                  </a:lnTo>
                  <a:cubicBezTo>
                    <a:pt x="1311" y="2853"/>
                    <a:pt x="874" y="2416"/>
                    <a:pt x="874" y="1870"/>
                  </a:cubicBezTo>
                  <a:cubicBezTo>
                    <a:pt x="874" y="1706"/>
                    <a:pt x="901" y="1557"/>
                    <a:pt x="983" y="1406"/>
                  </a:cubicBezTo>
                  <a:cubicBezTo>
                    <a:pt x="1024" y="1324"/>
                    <a:pt x="1092" y="1242"/>
                    <a:pt x="1161" y="1174"/>
                  </a:cubicBezTo>
                  <a:cubicBezTo>
                    <a:pt x="1352" y="983"/>
                    <a:pt x="1598" y="874"/>
                    <a:pt x="1857" y="874"/>
                  </a:cubicBezTo>
                  <a:close/>
                  <a:moveTo>
                    <a:pt x="1857" y="1"/>
                  </a:moveTo>
                  <a:cubicBezTo>
                    <a:pt x="1365" y="1"/>
                    <a:pt x="901" y="205"/>
                    <a:pt x="533" y="560"/>
                  </a:cubicBezTo>
                  <a:cubicBezTo>
                    <a:pt x="397" y="696"/>
                    <a:pt x="287" y="860"/>
                    <a:pt x="219" y="996"/>
                  </a:cubicBezTo>
                  <a:cubicBezTo>
                    <a:pt x="69" y="1256"/>
                    <a:pt x="0" y="1557"/>
                    <a:pt x="0" y="1870"/>
                  </a:cubicBezTo>
                  <a:cubicBezTo>
                    <a:pt x="0" y="2894"/>
                    <a:pt x="833" y="3726"/>
                    <a:pt x="1857" y="3726"/>
                  </a:cubicBezTo>
                  <a:lnTo>
                    <a:pt x="2280" y="3726"/>
                  </a:lnTo>
                  <a:cubicBezTo>
                    <a:pt x="2785" y="3726"/>
                    <a:pt x="3249" y="3535"/>
                    <a:pt x="3604" y="3180"/>
                  </a:cubicBezTo>
                  <a:cubicBezTo>
                    <a:pt x="3959" y="2840"/>
                    <a:pt x="4150" y="2361"/>
                    <a:pt x="4150" y="1870"/>
                  </a:cubicBezTo>
                  <a:cubicBezTo>
                    <a:pt x="4150" y="1557"/>
                    <a:pt x="4068" y="1256"/>
                    <a:pt x="3931" y="1011"/>
                  </a:cubicBezTo>
                  <a:cubicBezTo>
                    <a:pt x="3618" y="396"/>
                    <a:pt x="2976" y="1"/>
                    <a:pt x="2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980694" y="1491452"/>
              <a:ext cx="211947" cy="76895"/>
            </a:xfrm>
            <a:custGeom>
              <a:avLst/>
              <a:gdLst/>
              <a:ahLst/>
              <a:cxnLst/>
              <a:rect l="l" t="t" r="r" b="b"/>
              <a:pathLst>
                <a:path w="7863" h="2853" extrusionOk="0">
                  <a:moveTo>
                    <a:pt x="1433" y="1"/>
                  </a:moveTo>
                  <a:cubicBezTo>
                    <a:pt x="1038" y="1"/>
                    <a:pt x="683" y="164"/>
                    <a:pt x="423" y="423"/>
                  </a:cubicBezTo>
                  <a:cubicBezTo>
                    <a:pt x="328" y="519"/>
                    <a:pt x="232" y="642"/>
                    <a:pt x="164" y="765"/>
                  </a:cubicBezTo>
                  <a:cubicBezTo>
                    <a:pt x="55" y="969"/>
                    <a:pt x="1" y="1187"/>
                    <a:pt x="1" y="1433"/>
                  </a:cubicBezTo>
                  <a:cubicBezTo>
                    <a:pt x="1" y="2212"/>
                    <a:pt x="642" y="2853"/>
                    <a:pt x="1433" y="2853"/>
                  </a:cubicBezTo>
                  <a:lnTo>
                    <a:pt x="6443" y="2853"/>
                  </a:lnTo>
                  <a:cubicBezTo>
                    <a:pt x="6838" y="2853"/>
                    <a:pt x="7193" y="2689"/>
                    <a:pt x="7453" y="2430"/>
                  </a:cubicBezTo>
                  <a:cubicBezTo>
                    <a:pt x="7712" y="2170"/>
                    <a:pt x="7863" y="1815"/>
                    <a:pt x="7863" y="1433"/>
                  </a:cubicBezTo>
                  <a:cubicBezTo>
                    <a:pt x="7863" y="1187"/>
                    <a:pt x="7808" y="969"/>
                    <a:pt x="7699" y="765"/>
                  </a:cubicBezTo>
                  <a:cubicBezTo>
                    <a:pt x="7466" y="314"/>
                    <a:pt x="6989" y="1"/>
                    <a:pt x="6443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985114" y="1491452"/>
              <a:ext cx="203106" cy="41588"/>
            </a:xfrm>
            <a:custGeom>
              <a:avLst/>
              <a:gdLst/>
              <a:ahLst/>
              <a:cxnLst/>
              <a:rect l="l" t="t" r="r" b="b"/>
              <a:pathLst>
                <a:path w="7535" h="1543" extrusionOk="0">
                  <a:moveTo>
                    <a:pt x="1269" y="1"/>
                  </a:moveTo>
                  <a:cubicBezTo>
                    <a:pt x="874" y="1"/>
                    <a:pt x="519" y="164"/>
                    <a:pt x="259" y="423"/>
                  </a:cubicBezTo>
                  <a:cubicBezTo>
                    <a:pt x="164" y="519"/>
                    <a:pt x="68" y="642"/>
                    <a:pt x="0" y="765"/>
                  </a:cubicBezTo>
                  <a:cubicBezTo>
                    <a:pt x="246" y="1229"/>
                    <a:pt x="710" y="1542"/>
                    <a:pt x="1269" y="1542"/>
                  </a:cubicBezTo>
                  <a:lnTo>
                    <a:pt x="6279" y="1542"/>
                  </a:lnTo>
                  <a:cubicBezTo>
                    <a:pt x="6674" y="1542"/>
                    <a:pt x="7029" y="1379"/>
                    <a:pt x="7289" y="1120"/>
                  </a:cubicBezTo>
                  <a:cubicBezTo>
                    <a:pt x="7384" y="1024"/>
                    <a:pt x="7480" y="901"/>
                    <a:pt x="7535" y="765"/>
                  </a:cubicBezTo>
                  <a:cubicBezTo>
                    <a:pt x="7302" y="314"/>
                    <a:pt x="6825" y="1"/>
                    <a:pt x="6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6968916" y="1479674"/>
              <a:ext cx="235506" cy="100452"/>
            </a:xfrm>
            <a:custGeom>
              <a:avLst/>
              <a:gdLst/>
              <a:ahLst/>
              <a:cxnLst/>
              <a:rect l="l" t="t" r="r" b="b"/>
              <a:pathLst>
                <a:path w="8737" h="3727" extrusionOk="0">
                  <a:moveTo>
                    <a:pt x="6880" y="874"/>
                  </a:moveTo>
                  <a:cubicBezTo>
                    <a:pt x="7248" y="874"/>
                    <a:pt x="7590" y="1079"/>
                    <a:pt x="7754" y="1420"/>
                  </a:cubicBezTo>
                  <a:cubicBezTo>
                    <a:pt x="7836" y="1543"/>
                    <a:pt x="7876" y="1706"/>
                    <a:pt x="7876" y="1870"/>
                  </a:cubicBezTo>
                  <a:cubicBezTo>
                    <a:pt x="7876" y="2130"/>
                    <a:pt x="7767" y="2376"/>
                    <a:pt x="7576" y="2567"/>
                  </a:cubicBezTo>
                  <a:cubicBezTo>
                    <a:pt x="7385" y="2744"/>
                    <a:pt x="7139" y="2853"/>
                    <a:pt x="6880" y="2853"/>
                  </a:cubicBezTo>
                  <a:lnTo>
                    <a:pt x="1870" y="2853"/>
                  </a:lnTo>
                  <a:cubicBezTo>
                    <a:pt x="1324" y="2853"/>
                    <a:pt x="874" y="2416"/>
                    <a:pt x="874" y="1870"/>
                  </a:cubicBezTo>
                  <a:cubicBezTo>
                    <a:pt x="874" y="1706"/>
                    <a:pt x="915" y="1543"/>
                    <a:pt x="997" y="1406"/>
                  </a:cubicBezTo>
                  <a:cubicBezTo>
                    <a:pt x="1038" y="1324"/>
                    <a:pt x="1093" y="1229"/>
                    <a:pt x="1161" y="1160"/>
                  </a:cubicBezTo>
                  <a:cubicBezTo>
                    <a:pt x="1352" y="969"/>
                    <a:pt x="1597" y="874"/>
                    <a:pt x="1870" y="874"/>
                  </a:cubicBezTo>
                  <a:close/>
                  <a:moveTo>
                    <a:pt x="1870" y="1"/>
                  </a:moveTo>
                  <a:cubicBezTo>
                    <a:pt x="1366" y="1"/>
                    <a:pt x="902" y="192"/>
                    <a:pt x="547" y="547"/>
                  </a:cubicBezTo>
                  <a:cubicBezTo>
                    <a:pt x="410" y="696"/>
                    <a:pt x="301" y="847"/>
                    <a:pt x="219" y="997"/>
                  </a:cubicBezTo>
                  <a:cubicBezTo>
                    <a:pt x="83" y="1257"/>
                    <a:pt x="1" y="1557"/>
                    <a:pt x="1" y="1870"/>
                  </a:cubicBezTo>
                  <a:cubicBezTo>
                    <a:pt x="1" y="2894"/>
                    <a:pt x="833" y="3726"/>
                    <a:pt x="1870" y="3726"/>
                  </a:cubicBezTo>
                  <a:lnTo>
                    <a:pt x="6880" y="3726"/>
                  </a:lnTo>
                  <a:cubicBezTo>
                    <a:pt x="7371" y="3726"/>
                    <a:pt x="7849" y="3535"/>
                    <a:pt x="8190" y="3180"/>
                  </a:cubicBezTo>
                  <a:cubicBezTo>
                    <a:pt x="8545" y="2826"/>
                    <a:pt x="8736" y="2362"/>
                    <a:pt x="8736" y="1870"/>
                  </a:cubicBezTo>
                  <a:cubicBezTo>
                    <a:pt x="8736" y="1557"/>
                    <a:pt x="8668" y="1257"/>
                    <a:pt x="8531" y="1011"/>
                  </a:cubicBezTo>
                  <a:cubicBezTo>
                    <a:pt x="8204" y="383"/>
                    <a:pt x="7576" y="1"/>
                    <a:pt x="6880" y="1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6846067" y="1491452"/>
              <a:ext cx="88305" cy="76895"/>
            </a:xfrm>
            <a:custGeom>
              <a:avLst/>
              <a:gdLst/>
              <a:ahLst/>
              <a:cxnLst/>
              <a:rect l="l" t="t" r="r" b="b"/>
              <a:pathLst>
                <a:path w="3276" h="2853" extrusionOk="0">
                  <a:moveTo>
                    <a:pt x="1420" y="1"/>
                  </a:moveTo>
                  <a:cubicBezTo>
                    <a:pt x="1023" y="1"/>
                    <a:pt x="668" y="164"/>
                    <a:pt x="410" y="423"/>
                  </a:cubicBezTo>
                  <a:cubicBezTo>
                    <a:pt x="313" y="519"/>
                    <a:pt x="232" y="642"/>
                    <a:pt x="164" y="765"/>
                  </a:cubicBezTo>
                  <a:cubicBezTo>
                    <a:pt x="55" y="969"/>
                    <a:pt x="0" y="1187"/>
                    <a:pt x="0" y="1433"/>
                  </a:cubicBezTo>
                  <a:cubicBezTo>
                    <a:pt x="0" y="2212"/>
                    <a:pt x="641" y="2853"/>
                    <a:pt x="1420" y="2853"/>
                  </a:cubicBezTo>
                  <a:lnTo>
                    <a:pt x="1842" y="2853"/>
                  </a:lnTo>
                  <a:cubicBezTo>
                    <a:pt x="2239" y="2853"/>
                    <a:pt x="2606" y="2689"/>
                    <a:pt x="2852" y="2430"/>
                  </a:cubicBezTo>
                  <a:cubicBezTo>
                    <a:pt x="3112" y="2170"/>
                    <a:pt x="3276" y="1815"/>
                    <a:pt x="3276" y="1433"/>
                  </a:cubicBezTo>
                  <a:cubicBezTo>
                    <a:pt x="3276" y="1187"/>
                    <a:pt x="3221" y="969"/>
                    <a:pt x="3112" y="765"/>
                  </a:cubicBezTo>
                  <a:cubicBezTo>
                    <a:pt x="2879" y="314"/>
                    <a:pt x="2402" y="1"/>
                    <a:pt x="1842" y="1"/>
                  </a:cubicBezTo>
                  <a:close/>
                </a:path>
              </a:pathLst>
            </a:custGeom>
            <a:solidFill>
              <a:srgbClr val="E8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6850460" y="1491452"/>
              <a:ext cx="79517" cy="41588"/>
            </a:xfrm>
            <a:custGeom>
              <a:avLst/>
              <a:gdLst/>
              <a:ahLst/>
              <a:cxnLst/>
              <a:rect l="l" t="t" r="r" b="b"/>
              <a:pathLst>
                <a:path w="2950" h="1543" extrusionOk="0">
                  <a:moveTo>
                    <a:pt x="1257" y="1"/>
                  </a:moveTo>
                  <a:cubicBezTo>
                    <a:pt x="860" y="1"/>
                    <a:pt x="505" y="164"/>
                    <a:pt x="247" y="423"/>
                  </a:cubicBezTo>
                  <a:cubicBezTo>
                    <a:pt x="150" y="519"/>
                    <a:pt x="69" y="642"/>
                    <a:pt x="1" y="765"/>
                  </a:cubicBezTo>
                  <a:cubicBezTo>
                    <a:pt x="232" y="1229"/>
                    <a:pt x="711" y="1542"/>
                    <a:pt x="1257" y="1542"/>
                  </a:cubicBezTo>
                  <a:lnTo>
                    <a:pt x="1679" y="1542"/>
                  </a:lnTo>
                  <a:cubicBezTo>
                    <a:pt x="2076" y="1542"/>
                    <a:pt x="2443" y="1379"/>
                    <a:pt x="2689" y="1120"/>
                  </a:cubicBezTo>
                  <a:cubicBezTo>
                    <a:pt x="2798" y="1024"/>
                    <a:pt x="2880" y="901"/>
                    <a:pt x="2949" y="765"/>
                  </a:cubicBezTo>
                  <a:cubicBezTo>
                    <a:pt x="2716" y="314"/>
                    <a:pt x="2239" y="1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6834288" y="1479674"/>
              <a:ext cx="111863" cy="100452"/>
            </a:xfrm>
            <a:custGeom>
              <a:avLst/>
              <a:gdLst/>
              <a:ahLst/>
              <a:cxnLst/>
              <a:rect l="l" t="t" r="r" b="b"/>
              <a:pathLst>
                <a:path w="4150" h="3727" extrusionOk="0">
                  <a:moveTo>
                    <a:pt x="2279" y="874"/>
                  </a:moveTo>
                  <a:cubicBezTo>
                    <a:pt x="2648" y="874"/>
                    <a:pt x="2989" y="1079"/>
                    <a:pt x="3167" y="1420"/>
                  </a:cubicBezTo>
                  <a:cubicBezTo>
                    <a:pt x="3235" y="1543"/>
                    <a:pt x="3276" y="1706"/>
                    <a:pt x="3276" y="1870"/>
                  </a:cubicBezTo>
                  <a:cubicBezTo>
                    <a:pt x="3276" y="2130"/>
                    <a:pt x="3180" y="2376"/>
                    <a:pt x="2989" y="2567"/>
                  </a:cubicBezTo>
                  <a:cubicBezTo>
                    <a:pt x="2798" y="2744"/>
                    <a:pt x="2552" y="2853"/>
                    <a:pt x="2279" y="2853"/>
                  </a:cubicBezTo>
                  <a:lnTo>
                    <a:pt x="1857" y="2853"/>
                  </a:lnTo>
                  <a:cubicBezTo>
                    <a:pt x="1311" y="2853"/>
                    <a:pt x="874" y="2416"/>
                    <a:pt x="874" y="1870"/>
                  </a:cubicBezTo>
                  <a:cubicBezTo>
                    <a:pt x="874" y="1706"/>
                    <a:pt x="901" y="1557"/>
                    <a:pt x="983" y="1406"/>
                  </a:cubicBezTo>
                  <a:cubicBezTo>
                    <a:pt x="1038" y="1324"/>
                    <a:pt x="1092" y="1229"/>
                    <a:pt x="1160" y="1160"/>
                  </a:cubicBezTo>
                  <a:cubicBezTo>
                    <a:pt x="1351" y="969"/>
                    <a:pt x="1597" y="874"/>
                    <a:pt x="1857" y="874"/>
                  </a:cubicBezTo>
                  <a:close/>
                  <a:moveTo>
                    <a:pt x="1857" y="1"/>
                  </a:moveTo>
                  <a:cubicBezTo>
                    <a:pt x="1365" y="1"/>
                    <a:pt x="901" y="192"/>
                    <a:pt x="532" y="547"/>
                  </a:cubicBezTo>
                  <a:cubicBezTo>
                    <a:pt x="396" y="696"/>
                    <a:pt x="286" y="847"/>
                    <a:pt x="219" y="997"/>
                  </a:cubicBezTo>
                  <a:cubicBezTo>
                    <a:pt x="68" y="1257"/>
                    <a:pt x="0" y="1557"/>
                    <a:pt x="0" y="1870"/>
                  </a:cubicBezTo>
                  <a:cubicBezTo>
                    <a:pt x="0" y="2894"/>
                    <a:pt x="832" y="3726"/>
                    <a:pt x="1857" y="3726"/>
                  </a:cubicBezTo>
                  <a:lnTo>
                    <a:pt x="2279" y="3726"/>
                  </a:lnTo>
                  <a:cubicBezTo>
                    <a:pt x="2785" y="3726"/>
                    <a:pt x="3249" y="3535"/>
                    <a:pt x="3604" y="3180"/>
                  </a:cubicBezTo>
                  <a:cubicBezTo>
                    <a:pt x="3959" y="2826"/>
                    <a:pt x="4150" y="2362"/>
                    <a:pt x="4150" y="1870"/>
                  </a:cubicBezTo>
                  <a:cubicBezTo>
                    <a:pt x="4150" y="1557"/>
                    <a:pt x="4068" y="1257"/>
                    <a:pt x="3931" y="1011"/>
                  </a:cubicBezTo>
                  <a:cubicBezTo>
                    <a:pt x="3617" y="383"/>
                    <a:pt x="2976" y="1"/>
                    <a:pt x="2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" name="Google Shape;717;p32"/>
            <p:cNvGrpSpPr/>
            <p:nvPr/>
          </p:nvGrpSpPr>
          <p:grpSpPr>
            <a:xfrm>
              <a:off x="6029852" y="1420461"/>
              <a:ext cx="322319" cy="218968"/>
              <a:chOff x="5769501" y="1227448"/>
              <a:chExt cx="471986" cy="320644"/>
            </a:xfrm>
          </p:grpSpPr>
          <p:sp>
            <p:nvSpPr>
              <p:cNvPr id="718" name="Google Shape;718;p32"/>
              <p:cNvSpPr/>
              <p:nvPr/>
            </p:nvSpPr>
            <p:spPr>
              <a:xfrm>
                <a:off x="5785592" y="1243537"/>
                <a:ext cx="439801" cy="289017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7850" extrusionOk="0">
                    <a:moveTo>
                      <a:pt x="7725" y="0"/>
                    </a:moveTo>
                    <a:cubicBezTo>
                      <a:pt x="6619" y="0"/>
                      <a:pt x="5623" y="533"/>
                      <a:pt x="5009" y="1352"/>
                    </a:cubicBezTo>
                    <a:cubicBezTo>
                      <a:pt x="4654" y="1201"/>
                      <a:pt x="4259" y="1120"/>
                      <a:pt x="3862" y="1120"/>
                    </a:cubicBezTo>
                    <a:cubicBezTo>
                      <a:pt x="2211" y="1120"/>
                      <a:pt x="887" y="2444"/>
                      <a:pt x="887" y="4095"/>
                    </a:cubicBezTo>
                    <a:cubicBezTo>
                      <a:pt x="887" y="4313"/>
                      <a:pt x="914" y="4546"/>
                      <a:pt x="969" y="4750"/>
                    </a:cubicBezTo>
                    <a:cubicBezTo>
                      <a:pt x="395" y="4996"/>
                      <a:pt x="0" y="5569"/>
                      <a:pt x="0" y="6239"/>
                    </a:cubicBezTo>
                    <a:cubicBezTo>
                      <a:pt x="0" y="7125"/>
                      <a:pt x="710" y="7849"/>
                      <a:pt x="1611" y="7849"/>
                    </a:cubicBezTo>
                    <a:lnTo>
                      <a:pt x="10332" y="7849"/>
                    </a:lnTo>
                    <a:cubicBezTo>
                      <a:pt x="11233" y="7849"/>
                      <a:pt x="11943" y="7125"/>
                      <a:pt x="11943" y="6239"/>
                    </a:cubicBezTo>
                    <a:cubicBezTo>
                      <a:pt x="11943" y="5542"/>
                      <a:pt x="11506" y="4956"/>
                      <a:pt x="10892" y="4723"/>
                    </a:cubicBezTo>
                    <a:cubicBezTo>
                      <a:pt x="11056" y="4328"/>
                      <a:pt x="11151" y="3877"/>
                      <a:pt x="11151" y="3427"/>
                    </a:cubicBezTo>
                    <a:cubicBezTo>
                      <a:pt x="11151" y="1529"/>
                      <a:pt x="9622" y="0"/>
                      <a:pt x="7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2"/>
              <p:cNvSpPr/>
              <p:nvPr/>
            </p:nvSpPr>
            <p:spPr>
              <a:xfrm>
                <a:off x="5798325" y="1443726"/>
                <a:ext cx="433501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2404" extrusionOk="0">
                    <a:moveTo>
                      <a:pt x="204" y="1"/>
                    </a:moveTo>
                    <a:cubicBezTo>
                      <a:pt x="68" y="232"/>
                      <a:pt x="0" y="505"/>
                      <a:pt x="0" y="793"/>
                    </a:cubicBezTo>
                    <a:cubicBezTo>
                      <a:pt x="0" y="1679"/>
                      <a:pt x="710" y="2403"/>
                      <a:pt x="1611" y="2403"/>
                    </a:cubicBezTo>
                    <a:lnTo>
                      <a:pt x="10332" y="2403"/>
                    </a:lnTo>
                    <a:cubicBezTo>
                      <a:pt x="11233" y="2403"/>
                      <a:pt x="11943" y="1679"/>
                      <a:pt x="11943" y="793"/>
                    </a:cubicBezTo>
                    <a:cubicBezTo>
                      <a:pt x="11943" y="505"/>
                      <a:pt x="11875" y="232"/>
                      <a:pt x="11738" y="1"/>
                    </a:cubicBezTo>
                    <a:cubicBezTo>
                      <a:pt x="11465" y="492"/>
                      <a:pt x="10947" y="820"/>
                      <a:pt x="10332" y="820"/>
                    </a:cubicBezTo>
                    <a:lnTo>
                      <a:pt x="1611" y="820"/>
                    </a:lnTo>
                    <a:cubicBezTo>
                      <a:pt x="1010" y="820"/>
                      <a:pt x="477" y="492"/>
                      <a:pt x="2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2"/>
              <p:cNvSpPr/>
              <p:nvPr/>
            </p:nvSpPr>
            <p:spPr>
              <a:xfrm>
                <a:off x="5769501" y="1227448"/>
                <a:ext cx="471986" cy="320644"/>
              </a:xfrm>
              <a:custGeom>
                <a:avLst/>
                <a:gdLst/>
                <a:ahLst/>
                <a:cxnLst/>
                <a:rect l="l" t="t" r="r" b="b"/>
                <a:pathLst>
                  <a:path w="12817" h="8709" extrusionOk="0">
                    <a:moveTo>
                      <a:pt x="8162" y="861"/>
                    </a:moveTo>
                    <a:cubicBezTo>
                      <a:pt x="9813" y="861"/>
                      <a:pt x="11151" y="2212"/>
                      <a:pt x="11151" y="3864"/>
                    </a:cubicBezTo>
                    <a:cubicBezTo>
                      <a:pt x="11151" y="4246"/>
                      <a:pt x="11083" y="4628"/>
                      <a:pt x="10933" y="4996"/>
                    </a:cubicBezTo>
                    <a:lnTo>
                      <a:pt x="10756" y="5420"/>
                    </a:lnTo>
                    <a:lnTo>
                      <a:pt x="11178" y="5569"/>
                    </a:lnTo>
                    <a:cubicBezTo>
                      <a:pt x="11642" y="5747"/>
                      <a:pt x="11957" y="6184"/>
                      <a:pt x="11957" y="6676"/>
                    </a:cubicBezTo>
                    <a:cubicBezTo>
                      <a:pt x="11957" y="7317"/>
                      <a:pt x="11424" y="7849"/>
                      <a:pt x="10769" y="7849"/>
                    </a:cubicBezTo>
                    <a:lnTo>
                      <a:pt x="2048" y="7849"/>
                    </a:lnTo>
                    <a:cubicBezTo>
                      <a:pt x="1392" y="7849"/>
                      <a:pt x="860" y="7317"/>
                      <a:pt x="860" y="6676"/>
                    </a:cubicBezTo>
                    <a:cubicBezTo>
                      <a:pt x="860" y="6197"/>
                      <a:pt x="1147" y="5775"/>
                      <a:pt x="1569" y="5597"/>
                    </a:cubicBezTo>
                    <a:lnTo>
                      <a:pt x="1911" y="5447"/>
                    </a:lnTo>
                    <a:lnTo>
                      <a:pt x="1829" y="5092"/>
                    </a:lnTo>
                    <a:cubicBezTo>
                      <a:pt x="1775" y="4901"/>
                      <a:pt x="1760" y="4710"/>
                      <a:pt x="1760" y="4532"/>
                    </a:cubicBezTo>
                    <a:cubicBezTo>
                      <a:pt x="1760" y="3127"/>
                      <a:pt x="2894" y="1993"/>
                      <a:pt x="4299" y="1993"/>
                    </a:cubicBezTo>
                    <a:cubicBezTo>
                      <a:pt x="4627" y="1993"/>
                      <a:pt x="4969" y="2062"/>
                      <a:pt x="5269" y="2184"/>
                    </a:cubicBezTo>
                    <a:lnTo>
                      <a:pt x="5582" y="2321"/>
                    </a:lnTo>
                    <a:lnTo>
                      <a:pt x="5788" y="2048"/>
                    </a:lnTo>
                    <a:cubicBezTo>
                      <a:pt x="6361" y="1298"/>
                      <a:pt x="7220" y="861"/>
                      <a:pt x="8162" y="861"/>
                    </a:cubicBezTo>
                    <a:close/>
                    <a:moveTo>
                      <a:pt x="8162" y="1"/>
                    </a:moveTo>
                    <a:cubicBezTo>
                      <a:pt x="7056" y="1"/>
                      <a:pt x="6033" y="452"/>
                      <a:pt x="5296" y="1270"/>
                    </a:cubicBezTo>
                    <a:cubicBezTo>
                      <a:pt x="4982" y="1174"/>
                      <a:pt x="4641" y="1120"/>
                      <a:pt x="4299" y="1120"/>
                    </a:cubicBezTo>
                    <a:cubicBezTo>
                      <a:pt x="2416" y="1120"/>
                      <a:pt x="887" y="2649"/>
                      <a:pt x="887" y="4532"/>
                    </a:cubicBezTo>
                    <a:cubicBezTo>
                      <a:pt x="887" y="4669"/>
                      <a:pt x="901" y="4819"/>
                      <a:pt x="914" y="4956"/>
                    </a:cubicBezTo>
                    <a:cubicBezTo>
                      <a:pt x="341" y="5338"/>
                      <a:pt x="0" y="5979"/>
                      <a:pt x="0" y="6676"/>
                    </a:cubicBezTo>
                    <a:cubicBezTo>
                      <a:pt x="0" y="7795"/>
                      <a:pt x="914" y="8709"/>
                      <a:pt x="2048" y="8709"/>
                    </a:cubicBezTo>
                    <a:lnTo>
                      <a:pt x="10769" y="8709"/>
                    </a:lnTo>
                    <a:cubicBezTo>
                      <a:pt x="11902" y="8709"/>
                      <a:pt x="12816" y="7795"/>
                      <a:pt x="12816" y="6676"/>
                    </a:cubicBezTo>
                    <a:cubicBezTo>
                      <a:pt x="12816" y="5966"/>
                      <a:pt x="12448" y="5311"/>
                      <a:pt x="11875" y="4942"/>
                    </a:cubicBezTo>
                    <a:cubicBezTo>
                      <a:pt x="11970" y="4587"/>
                      <a:pt x="12025" y="4232"/>
                      <a:pt x="12025" y="3864"/>
                    </a:cubicBezTo>
                    <a:cubicBezTo>
                      <a:pt x="12025" y="1735"/>
                      <a:pt x="10292" y="1"/>
                      <a:pt x="81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1" name="Google Shape;721;p32"/>
            <p:cNvSpPr/>
            <p:nvPr/>
          </p:nvSpPr>
          <p:spPr>
            <a:xfrm>
              <a:off x="7748545" y="1491492"/>
              <a:ext cx="196502" cy="157025"/>
            </a:xfrm>
            <a:custGeom>
              <a:avLst/>
              <a:gdLst/>
              <a:ahLst/>
              <a:cxnLst/>
              <a:rect l="l" t="t" r="r" b="b"/>
              <a:pathLst>
                <a:path w="7290" h="5826" extrusionOk="0">
                  <a:moveTo>
                    <a:pt x="1931" y="1"/>
                  </a:moveTo>
                  <a:cubicBezTo>
                    <a:pt x="1076" y="1"/>
                    <a:pt x="248" y="702"/>
                    <a:pt x="83" y="1609"/>
                  </a:cubicBezTo>
                  <a:cubicBezTo>
                    <a:pt x="1" y="2045"/>
                    <a:pt x="69" y="2523"/>
                    <a:pt x="356" y="3001"/>
                  </a:cubicBezTo>
                  <a:cubicBezTo>
                    <a:pt x="874" y="3833"/>
                    <a:pt x="1843" y="4803"/>
                    <a:pt x="3645" y="5826"/>
                  </a:cubicBezTo>
                  <a:cubicBezTo>
                    <a:pt x="5446" y="4803"/>
                    <a:pt x="6429" y="3833"/>
                    <a:pt x="6935" y="3001"/>
                  </a:cubicBezTo>
                  <a:cubicBezTo>
                    <a:pt x="7221" y="2523"/>
                    <a:pt x="7289" y="2045"/>
                    <a:pt x="7221" y="1609"/>
                  </a:cubicBezTo>
                  <a:cubicBezTo>
                    <a:pt x="7055" y="702"/>
                    <a:pt x="6227" y="1"/>
                    <a:pt x="5373" y="1"/>
                  </a:cubicBezTo>
                  <a:cubicBezTo>
                    <a:pt x="4890" y="1"/>
                    <a:pt x="4398" y="225"/>
                    <a:pt x="4014" y="762"/>
                  </a:cubicBezTo>
                  <a:cubicBezTo>
                    <a:pt x="3754" y="1130"/>
                    <a:pt x="3645" y="1458"/>
                    <a:pt x="3645" y="1458"/>
                  </a:cubicBezTo>
                  <a:cubicBezTo>
                    <a:pt x="3645" y="1458"/>
                    <a:pt x="3550" y="1130"/>
                    <a:pt x="3290" y="762"/>
                  </a:cubicBezTo>
                  <a:cubicBezTo>
                    <a:pt x="2905" y="225"/>
                    <a:pt x="2414" y="1"/>
                    <a:pt x="1931" y="1"/>
                  </a:cubicBez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7750755" y="1491492"/>
              <a:ext cx="192432" cy="116570"/>
            </a:xfrm>
            <a:custGeom>
              <a:avLst/>
              <a:gdLst/>
              <a:ahLst/>
              <a:cxnLst/>
              <a:rect l="l" t="t" r="r" b="b"/>
              <a:pathLst>
                <a:path w="7139" h="4325" extrusionOk="0">
                  <a:moveTo>
                    <a:pt x="1849" y="1"/>
                  </a:moveTo>
                  <a:cubicBezTo>
                    <a:pt x="994" y="1"/>
                    <a:pt x="166" y="702"/>
                    <a:pt x="1" y="1609"/>
                  </a:cubicBezTo>
                  <a:cubicBezTo>
                    <a:pt x="14" y="3110"/>
                    <a:pt x="1611" y="4324"/>
                    <a:pt x="3563" y="4324"/>
                  </a:cubicBezTo>
                  <a:cubicBezTo>
                    <a:pt x="5528" y="4324"/>
                    <a:pt x="7111" y="3110"/>
                    <a:pt x="7139" y="1609"/>
                  </a:cubicBezTo>
                  <a:cubicBezTo>
                    <a:pt x="6973" y="702"/>
                    <a:pt x="6145" y="1"/>
                    <a:pt x="5291" y="1"/>
                  </a:cubicBezTo>
                  <a:cubicBezTo>
                    <a:pt x="4808" y="1"/>
                    <a:pt x="4316" y="225"/>
                    <a:pt x="3932" y="762"/>
                  </a:cubicBezTo>
                  <a:cubicBezTo>
                    <a:pt x="3672" y="1130"/>
                    <a:pt x="3563" y="1458"/>
                    <a:pt x="3563" y="1458"/>
                  </a:cubicBezTo>
                  <a:cubicBezTo>
                    <a:pt x="3563" y="1458"/>
                    <a:pt x="3468" y="1130"/>
                    <a:pt x="3208" y="762"/>
                  </a:cubicBezTo>
                  <a:cubicBezTo>
                    <a:pt x="2823" y="225"/>
                    <a:pt x="2332" y="1"/>
                    <a:pt x="1849" y="1"/>
                  </a:cubicBez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7736389" y="1479686"/>
              <a:ext cx="221166" cy="180609"/>
            </a:xfrm>
            <a:custGeom>
              <a:avLst/>
              <a:gdLst/>
              <a:ahLst/>
              <a:cxnLst/>
              <a:rect l="l" t="t" r="r" b="b"/>
              <a:pathLst>
                <a:path w="8205" h="6701" extrusionOk="0">
                  <a:moveTo>
                    <a:pt x="2376" y="873"/>
                  </a:moveTo>
                  <a:cubicBezTo>
                    <a:pt x="2758" y="873"/>
                    <a:pt x="3113" y="1077"/>
                    <a:pt x="3386" y="1459"/>
                  </a:cubicBezTo>
                  <a:cubicBezTo>
                    <a:pt x="3591" y="1746"/>
                    <a:pt x="3686" y="2033"/>
                    <a:pt x="3686" y="2033"/>
                  </a:cubicBezTo>
                  <a:cubicBezTo>
                    <a:pt x="3741" y="2211"/>
                    <a:pt x="3905" y="2333"/>
                    <a:pt x="4096" y="2333"/>
                  </a:cubicBezTo>
                  <a:cubicBezTo>
                    <a:pt x="4287" y="2333"/>
                    <a:pt x="4465" y="2211"/>
                    <a:pt x="4519" y="2033"/>
                  </a:cubicBezTo>
                  <a:cubicBezTo>
                    <a:pt x="4519" y="2033"/>
                    <a:pt x="4601" y="1746"/>
                    <a:pt x="4820" y="1459"/>
                  </a:cubicBezTo>
                  <a:cubicBezTo>
                    <a:pt x="5092" y="1073"/>
                    <a:pt x="5449" y="876"/>
                    <a:pt x="5845" y="876"/>
                  </a:cubicBezTo>
                  <a:cubicBezTo>
                    <a:pt x="5924" y="876"/>
                    <a:pt x="6006" y="884"/>
                    <a:pt x="6088" y="900"/>
                  </a:cubicBezTo>
                  <a:cubicBezTo>
                    <a:pt x="6662" y="1037"/>
                    <a:pt x="7140" y="1541"/>
                    <a:pt x="7235" y="2129"/>
                  </a:cubicBezTo>
                  <a:cubicBezTo>
                    <a:pt x="7304" y="2483"/>
                    <a:pt x="7222" y="2866"/>
                    <a:pt x="7017" y="3206"/>
                  </a:cubicBezTo>
                  <a:cubicBezTo>
                    <a:pt x="6485" y="4080"/>
                    <a:pt x="5502" y="4940"/>
                    <a:pt x="4096" y="5759"/>
                  </a:cubicBezTo>
                  <a:cubicBezTo>
                    <a:pt x="2690" y="4940"/>
                    <a:pt x="1721" y="4080"/>
                    <a:pt x="1189" y="3206"/>
                  </a:cubicBezTo>
                  <a:cubicBezTo>
                    <a:pt x="970" y="2851"/>
                    <a:pt x="889" y="2483"/>
                    <a:pt x="956" y="2129"/>
                  </a:cubicBezTo>
                  <a:cubicBezTo>
                    <a:pt x="1065" y="1528"/>
                    <a:pt x="1544" y="1037"/>
                    <a:pt x="2117" y="900"/>
                  </a:cubicBezTo>
                  <a:cubicBezTo>
                    <a:pt x="2199" y="886"/>
                    <a:pt x="2294" y="873"/>
                    <a:pt x="2376" y="873"/>
                  </a:cubicBezTo>
                  <a:close/>
                  <a:moveTo>
                    <a:pt x="2387" y="1"/>
                  </a:moveTo>
                  <a:cubicBezTo>
                    <a:pt x="2236" y="1"/>
                    <a:pt x="2081" y="18"/>
                    <a:pt x="1926" y="54"/>
                  </a:cubicBezTo>
                  <a:cubicBezTo>
                    <a:pt x="1025" y="258"/>
                    <a:pt x="274" y="1037"/>
                    <a:pt x="110" y="1965"/>
                  </a:cubicBezTo>
                  <a:cubicBezTo>
                    <a:pt x="1" y="2538"/>
                    <a:pt x="110" y="3124"/>
                    <a:pt x="438" y="3670"/>
                  </a:cubicBezTo>
                  <a:cubicBezTo>
                    <a:pt x="1080" y="4708"/>
                    <a:pt x="2239" y="5718"/>
                    <a:pt x="3891" y="6646"/>
                  </a:cubicBezTo>
                  <a:cubicBezTo>
                    <a:pt x="3946" y="6673"/>
                    <a:pt x="4028" y="6701"/>
                    <a:pt x="4096" y="6701"/>
                  </a:cubicBezTo>
                  <a:cubicBezTo>
                    <a:pt x="4177" y="6701"/>
                    <a:pt x="4246" y="6673"/>
                    <a:pt x="4314" y="6646"/>
                  </a:cubicBezTo>
                  <a:cubicBezTo>
                    <a:pt x="5966" y="5705"/>
                    <a:pt x="7126" y="4708"/>
                    <a:pt x="7754" y="3670"/>
                  </a:cubicBezTo>
                  <a:cubicBezTo>
                    <a:pt x="8081" y="3124"/>
                    <a:pt x="8205" y="2551"/>
                    <a:pt x="8095" y="1978"/>
                  </a:cubicBezTo>
                  <a:cubicBezTo>
                    <a:pt x="7932" y="1050"/>
                    <a:pt x="7180" y="258"/>
                    <a:pt x="6279" y="54"/>
                  </a:cubicBezTo>
                  <a:cubicBezTo>
                    <a:pt x="6121" y="18"/>
                    <a:pt x="5965" y="1"/>
                    <a:pt x="5812" y="1"/>
                  </a:cubicBezTo>
                  <a:cubicBezTo>
                    <a:pt x="5146" y="1"/>
                    <a:pt x="4542" y="333"/>
                    <a:pt x="4110" y="955"/>
                  </a:cubicBezTo>
                  <a:cubicBezTo>
                    <a:pt x="4110" y="955"/>
                    <a:pt x="4096" y="955"/>
                    <a:pt x="4096" y="968"/>
                  </a:cubicBezTo>
                  <a:lnTo>
                    <a:pt x="4096" y="955"/>
                  </a:lnTo>
                  <a:cubicBezTo>
                    <a:pt x="3652" y="333"/>
                    <a:pt x="3045" y="1"/>
                    <a:pt x="2387" y="1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5604587" y="2077831"/>
              <a:ext cx="196502" cy="156756"/>
            </a:xfrm>
            <a:custGeom>
              <a:avLst/>
              <a:gdLst/>
              <a:ahLst/>
              <a:cxnLst/>
              <a:rect l="l" t="t" r="r" b="b"/>
              <a:pathLst>
                <a:path w="7290" h="5816" extrusionOk="0">
                  <a:moveTo>
                    <a:pt x="1925" y="1"/>
                  </a:moveTo>
                  <a:cubicBezTo>
                    <a:pt x="1073" y="1"/>
                    <a:pt x="247" y="698"/>
                    <a:pt x="82" y="1611"/>
                  </a:cubicBezTo>
                  <a:cubicBezTo>
                    <a:pt x="1" y="2035"/>
                    <a:pt x="68" y="2526"/>
                    <a:pt x="355" y="3003"/>
                  </a:cubicBezTo>
                  <a:cubicBezTo>
                    <a:pt x="874" y="3837"/>
                    <a:pt x="1843" y="4805"/>
                    <a:pt x="3644" y="5815"/>
                  </a:cubicBezTo>
                  <a:cubicBezTo>
                    <a:pt x="5446" y="4805"/>
                    <a:pt x="6429" y="3837"/>
                    <a:pt x="6934" y="3003"/>
                  </a:cubicBezTo>
                  <a:cubicBezTo>
                    <a:pt x="7220" y="2526"/>
                    <a:pt x="7289" y="2048"/>
                    <a:pt x="7220" y="1611"/>
                  </a:cubicBezTo>
                  <a:cubicBezTo>
                    <a:pt x="7055" y="704"/>
                    <a:pt x="6227" y="4"/>
                    <a:pt x="5372" y="4"/>
                  </a:cubicBezTo>
                  <a:cubicBezTo>
                    <a:pt x="4889" y="4"/>
                    <a:pt x="4398" y="228"/>
                    <a:pt x="4013" y="765"/>
                  </a:cubicBezTo>
                  <a:cubicBezTo>
                    <a:pt x="3754" y="1134"/>
                    <a:pt x="3644" y="1462"/>
                    <a:pt x="3644" y="1462"/>
                  </a:cubicBezTo>
                  <a:cubicBezTo>
                    <a:pt x="3644" y="1462"/>
                    <a:pt x="3535" y="1134"/>
                    <a:pt x="3289" y="765"/>
                  </a:cubicBezTo>
                  <a:cubicBezTo>
                    <a:pt x="2904" y="226"/>
                    <a:pt x="2410" y="1"/>
                    <a:pt x="1925" y="1"/>
                  </a:cubicBez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606797" y="2077831"/>
              <a:ext cx="192432" cy="116650"/>
            </a:xfrm>
            <a:custGeom>
              <a:avLst/>
              <a:gdLst/>
              <a:ahLst/>
              <a:cxnLst/>
              <a:rect l="l" t="t" r="r" b="b"/>
              <a:pathLst>
                <a:path w="7139" h="4328" extrusionOk="0">
                  <a:moveTo>
                    <a:pt x="1843" y="1"/>
                  </a:moveTo>
                  <a:cubicBezTo>
                    <a:pt x="991" y="1"/>
                    <a:pt x="165" y="698"/>
                    <a:pt x="0" y="1611"/>
                  </a:cubicBezTo>
                  <a:cubicBezTo>
                    <a:pt x="14" y="3113"/>
                    <a:pt x="1611" y="4328"/>
                    <a:pt x="3562" y="4328"/>
                  </a:cubicBezTo>
                  <a:cubicBezTo>
                    <a:pt x="5515" y="4328"/>
                    <a:pt x="7111" y="3113"/>
                    <a:pt x="7138" y="1611"/>
                  </a:cubicBezTo>
                  <a:cubicBezTo>
                    <a:pt x="6973" y="704"/>
                    <a:pt x="6145" y="4"/>
                    <a:pt x="5290" y="4"/>
                  </a:cubicBezTo>
                  <a:cubicBezTo>
                    <a:pt x="4807" y="4"/>
                    <a:pt x="4316" y="228"/>
                    <a:pt x="3931" y="765"/>
                  </a:cubicBezTo>
                  <a:cubicBezTo>
                    <a:pt x="3672" y="1134"/>
                    <a:pt x="3562" y="1462"/>
                    <a:pt x="3562" y="1462"/>
                  </a:cubicBezTo>
                  <a:cubicBezTo>
                    <a:pt x="3562" y="1462"/>
                    <a:pt x="3453" y="1134"/>
                    <a:pt x="3207" y="765"/>
                  </a:cubicBezTo>
                  <a:cubicBezTo>
                    <a:pt x="2822" y="226"/>
                    <a:pt x="2328" y="1"/>
                    <a:pt x="1843" y="1"/>
                  </a:cubicBez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592431" y="2066107"/>
              <a:ext cx="221166" cy="180231"/>
            </a:xfrm>
            <a:custGeom>
              <a:avLst/>
              <a:gdLst/>
              <a:ahLst/>
              <a:cxnLst/>
              <a:rect l="l" t="t" r="r" b="b"/>
              <a:pathLst>
                <a:path w="8205" h="6687" extrusionOk="0">
                  <a:moveTo>
                    <a:pt x="5823" y="870"/>
                  </a:moveTo>
                  <a:cubicBezTo>
                    <a:pt x="5909" y="870"/>
                    <a:pt x="5998" y="880"/>
                    <a:pt x="6088" y="900"/>
                  </a:cubicBezTo>
                  <a:cubicBezTo>
                    <a:pt x="6661" y="1036"/>
                    <a:pt x="7125" y="1542"/>
                    <a:pt x="7235" y="2128"/>
                  </a:cubicBezTo>
                  <a:cubicBezTo>
                    <a:pt x="7303" y="2483"/>
                    <a:pt x="7222" y="2852"/>
                    <a:pt x="7016" y="3207"/>
                  </a:cubicBezTo>
                  <a:cubicBezTo>
                    <a:pt x="6485" y="4081"/>
                    <a:pt x="5502" y="4940"/>
                    <a:pt x="4095" y="5759"/>
                  </a:cubicBezTo>
                  <a:cubicBezTo>
                    <a:pt x="2690" y="4940"/>
                    <a:pt x="1707" y="4081"/>
                    <a:pt x="1189" y="3207"/>
                  </a:cubicBezTo>
                  <a:cubicBezTo>
                    <a:pt x="970" y="2852"/>
                    <a:pt x="888" y="2483"/>
                    <a:pt x="956" y="2115"/>
                  </a:cubicBezTo>
                  <a:cubicBezTo>
                    <a:pt x="1065" y="1528"/>
                    <a:pt x="1544" y="1023"/>
                    <a:pt x="2117" y="900"/>
                  </a:cubicBezTo>
                  <a:cubicBezTo>
                    <a:pt x="2199" y="887"/>
                    <a:pt x="2294" y="872"/>
                    <a:pt x="2376" y="872"/>
                  </a:cubicBezTo>
                  <a:cubicBezTo>
                    <a:pt x="2758" y="872"/>
                    <a:pt x="3113" y="1078"/>
                    <a:pt x="3386" y="1446"/>
                  </a:cubicBezTo>
                  <a:cubicBezTo>
                    <a:pt x="3591" y="1746"/>
                    <a:pt x="3686" y="2033"/>
                    <a:pt x="3686" y="2033"/>
                  </a:cubicBezTo>
                  <a:cubicBezTo>
                    <a:pt x="3740" y="2210"/>
                    <a:pt x="3904" y="2333"/>
                    <a:pt x="4095" y="2333"/>
                  </a:cubicBezTo>
                  <a:cubicBezTo>
                    <a:pt x="4286" y="2333"/>
                    <a:pt x="4450" y="2210"/>
                    <a:pt x="4519" y="2033"/>
                  </a:cubicBezTo>
                  <a:cubicBezTo>
                    <a:pt x="4519" y="2019"/>
                    <a:pt x="4601" y="1746"/>
                    <a:pt x="4819" y="1446"/>
                  </a:cubicBezTo>
                  <a:cubicBezTo>
                    <a:pt x="5087" y="1067"/>
                    <a:pt x="5436" y="870"/>
                    <a:pt x="5823" y="870"/>
                  </a:cubicBezTo>
                  <a:close/>
                  <a:moveTo>
                    <a:pt x="2388" y="0"/>
                  </a:moveTo>
                  <a:cubicBezTo>
                    <a:pt x="2236" y="0"/>
                    <a:pt x="2082" y="18"/>
                    <a:pt x="1926" y="53"/>
                  </a:cubicBezTo>
                  <a:cubicBezTo>
                    <a:pt x="1025" y="259"/>
                    <a:pt x="274" y="1036"/>
                    <a:pt x="97" y="1964"/>
                  </a:cubicBezTo>
                  <a:cubicBezTo>
                    <a:pt x="1" y="2538"/>
                    <a:pt x="110" y="3125"/>
                    <a:pt x="437" y="3657"/>
                  </a:cubicBezTo>
                  <a:cubicBezTo>
                    <a:pt x="1079" y="4708"/>
                    <a:pt x="2239" y="5704"/>
                    <a:pt x="3877" y="6632"/>
                  </a:cubicBezTo>
                  <a:cubicBezTo>
                    <a:pt x="3946" y="6674"/>
                    <a:pt x="4028" y="6687"/>
                    <a:pt x="4095" y="6687"/>
                  </a:cubicBezTo>
                  <a:cubicBezTo>
                    <a:pt x="4177" y="6687"/>
                    <a:pt x="4246" y="6674"/>
                    <a:pt x="4314" y="6632"/>
                  </a:cubicBezTo>
                  <a:cubicBezTo>
                    <a:pt x="5966" y="5704"/>
                    <a:pt x="7112" y="4708"/>
                    <a:pt x="7753" y="3657"/>
                  </a:cubicBezTo>
                  <a:cubicBezTo>
                    <a:pt x="8081" y="3125"/>
                    <a:pt x="8204" y="2538"/>
                    <a:pt x="8095" y="1979"/>
                  </a:cubicBezTo>
                  <a:cubicBezTo>
                    <a:pt x="7931" y="1050"/>
                    <a:pt x="7180" y="259"/>
                    <a:pt x="6279" y="53"/>
                  </a:cubicBezTo>
                  <a:cubicBezTo>
                    <a:pt x="6121" y="18"/>
                    <a:pt x="5964" y="0"/>
                    <a:pt x="5811" y="0"/>
                  </a:cubicBezTo>
                  <a:cubicBezTo>
                    <a:pt x="5145" y="0"/>
                    <a:pt x="4542" y="331"/>
                    <a:pt x="4110" y="941"/>
                  </a:cubicBezTo>
                  <a:cubicBezTo>
                    <a:pt x="4110" y="954"/>
                    <a:pt x="4095" y="954"/>
                    <a:pt x="4095" y="954"/>
                  </a:cubicBezTo>
                  <a:lnTo>
                    <a:pt x="4082" y="941"/>
                  </a:lnTo>
                  <a:cubicBezTo>
                    <a:pt x="3649" y="331"/>
                    <a:pt x="3045" y="0"/>
                    <a:pt x="2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917437" y="3554244"/>
              <a:ext cx="196502" cy="157025"/>
            </a:xfrm>
            <a:custGeom>
              <a:avLst/>
              <a:gdLst/>
              <a:ahLst/>
              <a:cxnLst/>
              <a:rect l="l" t="t" r="r" b="b"/>
              <a:pathLst>
                <a:path w="7290" h="5826" extrusionOk="0">
                  <a:moveTo>
                    <a:pt x="1928" y="1"/>
                  </a:moveTo>
                  <a:cubicBezTo>
                    <a:pt x="1077" y="1"/>
                    <a:pt x="248" y="702"/>
                    <a:pt x="82" y="1609"/>
                  </a:cubicBezTo>
                  <a:cubicBezTo>
                    <a:pt x="0" y="2045"/>
                    <a:pt x="69" y="2523"/>
                    <a:pt x="355" y="3001"/>
                  </a:cubicBezTo>
                  <a:cubicBezTo>
                    <a:pt x="874" y="3833"/>
                    <a:pt x="1844" y="4816"/>
                    <a:pt x="3645" y="5826"/>
                  </a:cubicBezTo>
                  <a:cubicBezTo>
                    <a:pt x="5447" y="4816"/>
                    <a:pt x="6430" y="3833"/>
                    <a:pt x="6934" y="3001"/>
                  </a:cubicBezTo>
                  <a:cubicBezTo>
                    <a:pt x="7221" y="2523"/>
                    <a:pt x="7289" y="2045"/>
                    <a:pt x="7207" y="1622"/>
                  </a:cubicBezTo>
                  <a:cubicBezTo>
                    <a:pt x="7050" y="706"/>
                    <a:pt x="6218" y="1"/>
                    <a:pt x="5364" y="1"/>
                  </a:cubicBezTo>
                  <a:cubicBezTo>
                    <a:pt x="4882" y="1"/>
                    <a:pt x="4392" y="226"/>
                    <a:pt x="4013" y="762"/>
                  </a:cubicBezTo>
                  <a:cubicBezTo>
                    <a:pt x="3754" y="1130"/>
                    <a:pt x="3645" y="1458"/>
                    <a:pt x="3645" y="1458"/>
                  </a:cubicBezTo>
                  <a:cubicBezTo>
                    <a:pt x="3645" y="1458"/>
                    <a:pt x="3536" y="1130"/>
                    <a:pt x="3276" y="762"/>
                  </a:cubicBezTo>
                  <a:cubicBezTo>
                    <a:pt x="2897" y="225"/>
                    <a:pt x="2409" y="1"/>
                    <a:pt x="1928" y="1"/>
                  </a:cubicBezTo>
                  <a:close/>
                </a:path>
              </a:pathLst>
            </a:custGeom>
            <a:solidFill>
              <a:srgbClr val="FE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919647" y="3554244"/>
              <a:ext cx="192081" cy="116570"/>
            </a:xfrm>
            <a:custGeom>
              <a:avLst/>
              <a:gdLst/>
              <a:ahLst/>
              <a:cxnLst/>
              <a:rect l="l" t="t" r="r" b="b"/>
              <a:pathLst>
                <a:path w="7126" h="4325" extrusionOk="0">
                  <a:moveTo>
                    <a:pt x="1846" y="1"/>
                  </a:moveTo>
                  <a:cubicBezTo>
                    <a:pt x="995" y="1"/>
                    <a:pt x="166" y="702"/>
                    <a:pt x="0" y="1609"/>
                  </a:cubicBezTo>
                  <a:cubicBezTo>
                    <a:pt x="14" y="3110"/>
                    <a:pt x="1611" y="4324"/>
                    <a:pt x="3563" y="4324"/>
                  </a:cubicBezTo>
                  <a:cubicBezTo>
                    <a:pt x="5515" y="4324"/>
                    <a:pt x="7112" y="3123"/>
                    <a:pt x="7125" y="1622"/>
                  </a:cubicBezTo>
                  <a:cubicBezTo>
                    <a:pt x="6968" y="706"/>
                    <a:pt x="6136" y="1"/>
                    <a:pt x="5282" y="1"/>
                  </a:cubicBezTo>
                  <a:cubicBezTo>
                    <a:pt x="4800" y="1"/>
                    <a:pt x="4310" y="226"/>
                    <a:pt x="3931" y="762"/>
                  </a:cubicBezTo>
                  <a:cubicBezTo>
                    <a:pt x="3672" y="1130"/>
                    <a:pt x="3563" y="1458"/>
                    <a:pt x="3563" y="1458"/>
                  </a:cubicBezTo>
                  <a:cubicBezTo>
                    <a:pt x="3563" y="1458"/>
                    <a:pt x="3454" y="1130"/>
                    <a:pt x="3194" y="762"/>
                  </a:cubicBezTo>
                  <a:cubicBezTo>
                    <a:pt x="2815" y="225"/>
                    <a:pt x="2327" y="1"/>
                    <a:pt x="1846" y="1"/>
                  </a:cubicBez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905308" y="3542573"/>
              <a:ext cx="221139" cy="180474"/>
            </a:xfrm>
            <a:custGeom>
              <a:avLst/>
              <a:gdLst/>
              <a:ahLst/>
              <a:cxnLst/>
              <a:rect l="l" t="t" r="r" b="b"/>
              <a:pathLst>
                <a:path w="8204" h="6696" extrusionOk="0">
                  <a:moveTo>
                    <a:pt x="2375" y="868"/>
                  </a:moveTo>
                  <a:cubicBezTo>
                    <a:pt x="2758" y="868"/>
                    <a:pt x="3113" y="1072"/>
                    <a:pt x="3385" y="1454"/>
                  </a:cubicBezTo>
                  <a:cubicBezTo>
                    <a:pt x="3590" y="1754"/>
                    <a:pt x="3686" y="2027"/>
                    <a:pt x="3686" y="2027"/>
                  </a:cubicBezTo>
                  <a:cubicBezTo>
                    <a:pt x="3740" y="2205"/>
                    <a:pt x="3904" y="2328"/>
                    <a:pt x="4095" y="2328"/>
                  </a:cubicBezTo>
                  <a:cubicBezTo>
                    <a:pt x="4286" y="2328"/>
                    <a:pt x="4450" y="2205"/>
                    <a:pt x="4518" y="2027"/>
                  </a:cubicBezTo>
                  <a:cubicBezTo>
                    <a:pt x="4518" y="2027"/>
                    <a:pt x="4600" y="1754"/>
                    <a:pt x="4818" y="1454"/>
                  </a:cubicBezTo>
                  <a:cubicBezTo>
                    <a:pt x="5086" y="1075"/>
                    <a:pt x="5435" y="878"/>
                    <a:pt x="5822" y="878"/>
                  </a:cubicBezTo>
                  <a:cubicBezTo>
                    <a:pt x="5909" y="878"/>
                    <a:pt x="5998" y="888"/>
                    <a:pt x="6088" y="908"/>
                  </a:cubicBezTo>
                  <a:cubicBezTo>
                    <a:pt x="6661" y="1032"/>
                    <a:pt x="7125" y="1536"/>
                    <a:pt x="7235" y="2123"/>
                  </a:cubicBezTo>
                  <a:cubicBezTo>
                    <a:pt x="7302" y="2491"/>
                    <a:pt x="7220" y="2861"/>
                    <a:pt x="7016" y="3201"/>
                  </a:cubicBezTo>
                  <a:cubicBezTo>
                    <a:pt x="6483" y="4075"/>
                    <a:pt x="5501" y="4935"/>
                    <a:pt x="4095" y="5754"/>
                  </a:cubicBezTo>
                  <a:cubicBezTo>
                    <a:pt x="2689" y="4935"/>
                    <a:pt x="1706" y="4075"/>
                    <a:pt x="1174" y="3215"/>
                  </a:cubicBezTo>
                  <a:cubicBezTo>
                    <a:pt x="969" y="2846"/>
                    <a:pt x="887" y="2491"/>
                    <a:pt x="956" y="2123"/>
                  </a:cubicBezTo>
                  <a:cubicBezTo>
                    <a:pt x="1065" y="1536"/>
                    <a:pt x="1542" y="1032"/>
                    <a:pt x="2116" y="908"/>
                  </a:cubicBezTo>
                  <a:cubicBezTo>
                    <a:pt x="2197" y="881"/>
                    <a:pt x="2279" y="868"/>
                    <a:pt x="2375" y="868"/>
                  </a:cubicBezTo>
                  <a:close/>
                  <a:moveTo>
                    <a:pt x="2374" y="0"/>
                  </a:moveTo>
                  <a:cubicBezTo>
                    <a:pt x="2227" y="0"/>
                    <a:pt x="2076" y="16"/>
                    <a:pt x="1924" y="49"/>
                  </a:cubicBezTo>
                  <a:cubicBezTo>
                    <a:pt x="1024" y="253"/>
                    <a:pt x="273" y="1045"/>
                    <a:pt x="95" y="1960"/>
                  </a:cubicBezTo>
                  <a:cubicBezTo>
                    <a:pt x="0" y="2533"/>
                    <a:pt x="110" y="3119"/>
                    <a:pt x="437" y="3665"/>
                  </a:cubicBezTo>
                  <a:cubicBezTo>
                    <a:pt x="1078" y="4703"/>
                    <a:pt x="2239" y="5713"/>
                    <a:pt x="3877" y="6641"/>
                  </a:cubicBezTo>
                  <a:cubicBezTo>
                    <a:pt x="3945" y="6668"/>
                    <a:pt x="4026" y="6695"/>
                    <a:pt x="4095" y="6695"/>
                  </a:cubicBezTo>
                  <a:cubicBezTo>
                    <a:pt x="4163" y="6695"/>
                    <a:pt x="4245" y="6668"/>
                    <a:pt x="4314" y="6641"/>
                  </a:cubicBezTo>
                  <a:cubicBezTo>
                    <a:pt x="5965" y="5713"/>
                    <a:pt x="7111" y="4703"/>
                    <a:pt x="7753" y="3665"/>
                  </a:cubicBezTo>
                  <a:cubicBezTo>
                    <a:pt x="8081" y="3134"/>
                    <a:pt x="8203" y="2546"/>
                    <a:pt x="8094" y="1973"/>
                  </a:cubicBezTo>
                  <a:cubicBezTo>
                    <a:pt x="7930" y="1045"/>
                    <a:pt x="7180" y="253"/>
                    <a:pt x="6279" y="49"/>
                  </a:cubicBezTo>
                  <a:cubicBezTo>
                    <a:pt x="6125" y="16"/>
                    <a:pt x="5973" y="0"/>
                    <a:pt x="5823" y="0"/>
                  </a:cubicBezTo>
                  <a:cubicBezTo>
                    <a:pt x="5153" y="0"/>
                    <a:pt x="4544" y="325"/>
                    <a:pt x="4108" y="950"/>
                  </a:cubicBezTo>
                  <a:cubicBezTo>
                    <a:pt x="4095" y="950"/>
                    <a:pt x="4095" y="950"/>
                    <a:pt x="4095" y="963"/>
                  </a:cubicBezTo>
                  <a:cubicBezTo>
                    <a:pt x="4095" y="950"/>
                    <a:pt x="4095" y="950"/>
                    <a:pt x="4081" y="950"/>
                  </a:cubicBezTo>
                  <a:cubicBezTo>
                    <a:pt x="3646" y="325"/>
                    <a:pt x="3037" y="0"/>
                    <a:pt x="2374" y="0"/>
                  </a:cubicBez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" name="Google Shape;2089;p60"/>
          <p:cNvSpPr txBox="1">
            <a:spLocks noGrp="1"/>
          </p:cNvSpPr>
          <p:nvPr>
            <p:ph type="title"/>
          </p:nvPr>
        </p:nvSpPr>
        <p:spPr>
          <a:xfrm>
            <a:off x="713249" y="235238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PE" dirty="0"/>
              <a:t>https://www.plantillaspower-point.com</a:t>
            </a:r>
            <a:endParaRPr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8551146" y="967798"/>
            <a:ext cx="592853" cy="3341864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57936"/>
            <a:ext cx="592853" cy="3341864"/>
          </a:xfrm>
          <a:prstGeom prst="rect">
            <a:avLst/>
          </a:prstGeo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" name="Google Shape;2096;p6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2097" name="Google Shape;2097;p61"/>
          <p:cNvSpPr txBox="1">
            <a:spLocks noGrp="1"/>
          </p:cNvSpPr>
          <p:nvPr>
            <p:ph type="body" idx="1"/>
          </p:nvPr>
        </p:nvSpPr>
        <p:spPr>
          <a:xfrm>
            <a:off x="9704825" y="-2849425"/>
            <a:ext cx="7717500" cy="35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Vectors</a:t>
            </a:r>
            <a:endParaRPr b="1"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/>
              <a:t>◂ </a:t>
            </a:r>
            <a:r>
              <a:rPr lang="en">
                <a:uFill>
                  <a:noFill/>
                </a:uFill>
                <a:hlinkClick r:id="rId3"/>
              </a:rPr>
              <a:t>Onboarding app theme for recycle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/>
              <a:t>◂ </a:t>
            </a:r>
            <a:r>
              <a:rPr lang="en">
                <a:uFill>
                  <a:noFill/>
                </a:uFill>
                <a:hlinkClick r:id="rId4"/>
              </a:rPr>
              <a:t>Upcycle onboarding app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/>
              <a:t>◂ </a:t>
            </a:r>
            <a:r>
              <a:rPr lang="en">
                <a:uFill>
                  <a:noFill/>
                </a:uFill>
                <a:hlinkClick r:id="rId5"/>
              </a:rPr>
              <a:t>Recycle onboarding app screens set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/>
              <a:t>Photos</a:t>
            </a:r>
            <a:endParaRPr b="1"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/>
              <a:t>◂ </a:t>
            </a:r>
            <a:r>
              <a:rPr lang="en">
                <a:uFill>
                  <a:noFill/>
                </a:uFill>
                <a:hlinkClick r:id="rId6"/>
              </a:rPr>
              <a:t>Hazardous waste to nature cans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/>
              <a:t>◂ </a:t>
            </a:r>
            <a:r>
              <a:rPr lang="en">
                <a:uFill>
                  <a:noFill/>
                </a:uFill>
                <a:hlinkClick r:id="rId7"/>
              </a:rPr>
              <a:t>Set of cartoon glasses and forks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1200"/>
              </a:spcAft>
              <a:buNone/>
            </a:pPr>
            <a:endParaRPr/>
          </a:p>
        </p:txBody>
      </p:sp>
      <p:grpSp>
        <p:nvGrpSpPr>
          <p:cNvPr id="2098" name="Google Shape;2098;p61"/>
          <p:cNvGrpSpPr/>
          <p:nvPr/>
        </p:nvGrpSpPr>
        <p:grpSpPr>
          <a:xfrm>
            <a:off x="1651050" y="2601500"/>
            <a:ext cx="2139677" cy="1698480"/>
            <a:chOff x="1384300" y="1331531"/>
            <a:chExt cx="2139677" cy="1698480"/>
          </a:xfrm>
        </p:grpSpPr>
        <p:sp>
          <p:nvSpPr>
            <p:cNvPr id="2099" name="Google Shape;2099;p61"/>
            <p:cNvSpPr/>
            <p:nvPr/>
          </p:nvSpPr>
          <p:spPr>
            <a:xfrm>
              <a:off x="1676374" y="2009471"/>
              <a:ext cx="16104" cy="87392"/>
            </a:xfrm>
            <a:custGeom>
              <a:avLst/>
              <a:gdLst/>
              <a:ahLst/>
              <a:cxnLst/>
              <a:rect l="l" t="t" r="r" b="b"/>
              <a:pathLst>
                <a:path w="539" h="2925" fill="none" extrusionOk="0">
                  <a:moveTo>
                    <a:pt x="538" y="1"/>
                  </a:moveTo>
                  <a:lnTo>
                    <a:pt x="0" y="2925"/>
                  </a:lnTo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1"/>
            <p:cNvSpPr/>
            <p:nvPr/>
          </p:nvSpPr>
          <p:spPr>
            <a:xfrm>
              <a:off x="1640728" y="2045117"/>
              <a:ext cx="87392" cy="16104"/>
            </a:xfrm>
            <a:custGeom>
              <a:avLst/>
              <a:gdLst/>
              <a:ahLst/>
              <a:cxnLst/>
              <a:rect l="l" t="t" r="r" b="b"/>
              <a:pathLst>
                <a:path w="2925" h="539" fill="none" extrusionOk="0">
                  <a:moveTo>
                    <a:pt x="2924" y="539"/>
                  </a:moveTo>
                  <a:lnTo>
                    <a:pt x="0" y="1"/>
                  </a:lnTo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1"/>
            <p:cNvSpPr/>
            <p:nvPr/>
          </p:nvSpPr>
          <p:spPr>
            <a:xfrm>
              <a:off x="2903265" y="1395414"/>
              <a:ext cx="16104" cy="87362"/>
            </a:xfrm>
            <a:custGeom>
              <a:avLst/>
              <a:gdLst/>
              <a:ahLst/>
              <a:cxnLst/>
              <a:rect l="l" t="t" r="r" b="b"/>
              <a:pathLst>
                <a:path w="539" h="2924" fill="none" extrusionOk="0">
                  <a:moveTo>
                    <a:pt x="539" y="0"/>
                  </a:moveTo>
                  <a:lnTo>
                    <a:pt x="0" y="2924"/>
                  </a:lnTo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1"/>
            <p:cNvSpPr/>
            <p:nvPr/>
          </p:nvSpPr>
          <p:spPr>
            <a:xfrm>
              <a:off x="2867618" y="1431031"/>
              <a:ext cx="87392" cy="16134"/>
            </a:xfrm>
            <a:custGeom>
              <a:avLst/>
              <a:gdLst/>
              <a:ahLst/>
              <a:cxnLst/>
              <a:rect l="l" t="t" r="r" b="b"/>
              <a:pathLst>
                <a:path w="2925" h="540" fill="none" extrusionOk="0">
                  <a:moveTo>
                    <a:pt x="2924" y="539"/>
                  </a:moveTo>
                  <a:lnTo>
                    <a:pt x="1" y="1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1"/>
            <p:cNvSpPr/>
            <p:nvPr/>
          </p:nvSpPr>
          <p:spPr>
            <a:xfrm>
              <a:off x="3405363" y="2252960"/>
              <a:ext cx="118614" cy="532686"/>
            </a:xfrm>
            <a:custGeom>
              <a:avLst/>
              <a:gdLst/>
              <a:ahLst/>
              <a:cxnLst/>
              <a:rect l="l" t="t" r="r" b="b"/>
              <a:pathLst>
                <a:path w="3970" h="17829" fill="none" extrusionOk="0">
                  <a:moveTo>
                    <a:pt x="1" y="17829"/>
                  </a:moveTo>
                  <a:cubicBezTo>
                    <a:pt x="3400" y="12973"/>
                    <a:pt x="3970" y="6091"/>
                    <a:pt x="919" y="1"/>
                  </a:cubicBez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1"/>
            <p:cNvSpPr/>
            <p:nvPr/>
          </p:nvSpPr>
          <p:spPr>
            <a:xfrm>
              <a:off x="3336460" y="2814370"/>
              <a:ext cx="52226" cy="42486"/>
            </a:xfrm>
            <a:custGeom>
              <a:avLst/>
              <a:gdLst/>
              <a:ahLst/>
              <a:cxnLst/>
              <a:rect l="l" t="t" r="r" b="b"/>
              <a:pathLst>
                <a:path w="1748" h="1422" extrusionOk="0">
                  <a:moveTo>
                    <a:pt x="866" y="1"/>
                  </a:moveTo>
                  <a:cubicBezTo>
                    <a:pt x="378" y="1"/>
                    <a:pt x="1" y="532"/>
                    <a:pt x="238" y="1024"/>
                  </a:cubicBezTo>
                  <a:cubicBezTo>
                    <a:pt x="359" y="1275"/>
                    <a:pt x="612" y="1422"/>
                    <a:pt x="873" y="1422"/>
                  </a:cubicBezTo>
                  <a:cubicBezTo>
                    <a:pt x="976" y="1422"/>
                    <a:pt x="1079" y="1399"/>
                    <a:pt x="1177" y="1352"/>
                  </a:cubicBezTo>
                  <a:cubicBezTo>
                    <a:pt x="1747" y="1077"/>
                    <a:pt x="1695" y="254"/>
                    <a:pt x="1103" y="43"/>
                  </a:cubicBezTo>
                  <a:cubicBezTo>
                    <a:pt x="1023" y="14"/>
                    <a:pt x="943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1"/>
            <p:cNvSpPr/>
            <p:nvPr/>
          </p:nvSpPr>
          <p:spPr>
            <a:xfrm>
              <a:off x="1894944" y="2098751"/>
              <a:ext cx="829758" cy="871377"/>
            </a:xfrm>
            <a:custGeom>
              <a:avLst/>
              <a:gdLst/>
              <a:ahLst/>
              <a:cxnLst/>
              <a:rect l="l" t="t" r="r" b="b"/>
              <a:pathLst>
                <a:path w="27772" h="29165" extrusionOk="0">
                  <a:moveTo>
                    <a:pt x="6650" y="0"/>
                  </a:moveTo>
                  <a:cubicBezTo>
                    <a:pt x="5626" y="42"/>
                    <a:pt x="4803" y="855"/>
                    <a:pt x="4761" y="1879"/>
                  </a:cubicBezTo>
                  <a:cubicBezTo>
                    <a:pt x="4550" y="6492"/>
                    <a:pt x="3726" y="18863"/>
                    <a:pt x="560" y="26410"/>
                  </a:cubicBezTo>
                  <a:cubicBezTo>
                    <a:pt x="0" y="27708"/>
                    <a:pt x="950" y="29154"/>
                    <a:pt x="2365" y="29165"/>
                  </a:cubicBezTo>
                  <a:lnTo>
                    <a:pt x="25407" y="29165"/>
                  </a:lnTo>
                  <a:cubicBezTo>
                    <a:pt x="26822" y="29154"/>
                    <a:pt x="27772" y="27708"/>
                    <a:pt x="27202" y="26410"/>
                  </a:cubicBezTo>
                  <a:cubicBezTo>
                    <a:pt x="24035" y="18863"/>
                    <a:pt x="23212" y="6492"/>
                    <a:pt x="23011" y="1879"/>
                  </a:cubicBezTo>
                  <a:cubicBezTo>
                    <a:pt x="22969" y="855"/>
                    <a:pt x="22146" y="42"/>
                    <a:pt x="21122" y="0"/>
                  </a:cubicBezTo>
                  <a:close/>
                </a:path>
              </a:pathLst>
            </a:custGeom>
            <a:solidFill>
              <a:srgbClr val="FBFBF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1"/>
            <p:cNvSpPr/>
            <p:nvPr/>
          </p:nvSpPr>
          <p:spPr>
            <a:xfrm>
              <a:off x="1834049" y="2683168"/>
              <a:ext cx="940185" cy="160233"/>
            </a:xfrm>
            <a:custGeom>
              <a:avLst/>
              <a:gdLst/>
              <a:ahLst/>
              <a:cxnLst/>
              <a:rect l="l" t="t" r="r" b="b"/>
              <a:pathLst>
                <a:path w="31468" h="5363" extrusionOk="0">
                  <a:moveTo>
                    <a:pt x="1" y="0"/>
                  </a:moveTo>
                  <a:lnTo>
                    <a:pt x="1" y="5363"/>
                  </a:lnTo>
                  <a:lnTo>
                    <a:pt x="31467" y="5363"/>
                  </a:lnTo>
                  <a:lnTo>
                    <a:pt x="31467" y="0"/>
                  </a:lnTo>
                  <a:close/>
                </a:path>
              </a:pathLst>
            </a:custGeom>
            <a:solidFill>
              <a:srgbClr val="FBFBFB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1"/>
            <p:cNvSpPr/>
            <p:nvPr/>
          </p:nvSpPr>
          <p:spPr>
            <a:xfrm>
              <a:off x="1894944" y="2098751"/>
              <a:ext cx="829758" cy="871377"/>
            </a:xfrm>
            <a:custGeom>
              <a:avLst/>
              <a:gdLst/>
              <a:ahLst/>
              <a:cxnLst/>
              <a:rect l="l" t="t" r="r" b="b"/>
              <a:pathLst>
                <a:path w="27772" h="29165" fill="none" extrusionOk="0">
                  <a:moveTo>
                    <a:pt x="21122" y="0"/>
                  </a:moveTo>
                  <a:cubicBezTo>
                    <a:pt x="22146" y="42"/>
                    <a:pt x="22969" y="855"/>
                    <a:pt x="23011" y="1879"/>
                  </a:cubicBezTo>
                  <a:cubicBezTo>
                    <a:pt x="23212" y="6492"/>
                    <a:pt x="24035" y="18863"/>
                    <a:pt x="27202" y="26410"/>
                  </a:cubicBezTo>
                  <a:cubicBezTo>
                    <a:pt x="27772" y="27708"/>
                    <a:pt x="26822" y="29154"/>
                    <a:pt x="25407" y="29165"/>
                  </a:cubicBezTo>
                  <a:lnTo>
                    <a:pt x="2365" y="29165"/>
                  </a:lnTo>
                  <a:cubicBezTo>
                    <a:pt x="950" y="29154"/>
                    <a:pt x="0" y="27708"/>
                    <a:pt x="560" y="26410"/>
                  </a:cubicBezTo>
                  <a:cubicBezTo>
                    <a:pt x="3726" y="18863"/>
                    <a:pt x="4550" y="6492"/>
                    <a:pt x="4761" y="1879"/>
                  </a:cubicBezTo>
                  <a:cubicBezTo>
                    <a:pt x="4803" y="855"/>
                    <a:pt x="5626" y="42"/>
                    <a:pt x="6650" y="0"/>
                  </a:cubicBezTo>
                  <a:close/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1"/>
            <p:cNvSpPr/>
            <p:nvPr/>
          </p:nvSpPr>
          <p:spPr>
            <a:xfrm>
              <a:off x="2050110" y="1490790"/>
              <a:ext cx="759456" cy="497849"/>
            </a:xfrm>
            <a:custGeom>
              <a:avLst/>
              <a:gdLst/>
              <a:ahLst/>
              <a:cxnLst/>
              <a:rect l="l" t="t" r="r" b="b"/>
              <a:pathLst>
                <a:path w="25419" h="16663" extrusionOk="0">
                  <a:moveTo>
                    <a:pt x="18964" y="1"/>
                  </a:moveTo>
                  <a:cubicBezTo>
                    <a:pt x="16828" y="1"/>
                    <a:pt x="14787" y="1161"/>
                    <a:pt x="13733" y="3141"/>
                  </a:cubicBezTo>
                  <a:cubicBezTo>
                    <a:pt x="12812" y="2185"/>
                    <a:pt x="11563" y="1677"/>
                    <a:pt x="10292" y="1677"/>
                  </a:cubicBezTo>
                  <a:cubicBezTo>
                    <a:pt x="9640" y="1677"/>
                    <a:pt x="8983" y="1810"/>
                    <a:pt x="8361" y="2086"/>
                  </a:cubicBezTo>
                  <a:cubicBezTo>
                    <a:pt x="6524" y="2888"/>
                    <a:pt x="5384" y="4756"/>
                    <a:pt x="5500" y="6751"/>
                  </a:cubicBezTo>
                  <a:cubicBezTo>
                    <a:pt x="2122" y="6952"/>
                    <a:pt x="0" y="10478"/>
                    <a:pt x="1415" y="13549"/>
                  </a:cubicBezTo>
                  <a:cubicBezTo>
                    <a:pt x="2244" y="15363"/>
                    <a:pt x="4001" y="16345"/>
                    <a:pt x="5783" y="16345"/>
                  </a:cubicBezTo>
                  <a:cubicBezTo>
                    <a:pt x="7019" y="16345"/>
                    <a:pt x="8267" y="15873"/>
                    <a:pt x="9226" y="14879"/>
                  </a:cubicBezTo>
                  <a:cubicBezTo>
                    <a:pt x="10435" y="16100"/>
                    <a:pt x="11963" y="16663"/>
                    <a:pt x="13471" y="16663"/>
                  </a:cubicBezTo>
                  <a:cubicBezTo>
                    <a:pt x="16071" y="16663"/>
                    <a:pt x="18610" y="14987"/>
                    <a:pt x="19338" y="12114"/>
                  </a:cubicBezTo>
                  <a:cubicBezTo>
                    <a:pt x="19359" y="12008"/>
                    <a:pt x="19370" y="11913"/>
                    <a:pt x="19391" y="11808"/>
                  </a:cubicBezTo>
                  <a:cubicBezTo>
                    <a:pt x="21924" y="11618"/>
                    <a:pt x="24057" y="9834"/>
                    <a:pt x="24690" y="7374"/>
                  </a:cubicBezTo>
                  <a:cubicBezTo>
                    <a:pt x="25418" y="4471"/>
                    <a:pt x="23877" y="1474"/>
                    <a:pt x="21091" y="397"/>
                  </a:cubicBezTo>
                  <a:cubicBezTo>
                    <a:pt x="20393" y="129"/>
                    <a:pt x="19673" y="1"/>
                    <a:pt x="18964" y="1"/>
                  </a:cubicBezTo>
                  <a:close/>
                </a:path>
              </a:pathLst>
            </a:custGeom>
            <a:solidFill>
              <a:srgbClr val="FBFBFB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1"/>
            <p:cNvSpPr/>
            <p:nvPr/>
          </p:nvSpPr>
          <p:spPr>
            <a:xfrm>
              <a:off x="2675551" y="1830970"/>
              <a:ext cx="560771" cy="707708"/>
            </a:xfrm>
            <a:custGeom>
              <a:avLst/>
              <a:gdLst/>
              <a:ahLst/>
              <a:cxnLst/>
              <a:rect l="l" t="t" r="r" b="b"/>
              <a:pathLst>
                <a:path w="18769" h="23687" extrusionOk="0">
                  <a:moveTo>
                    <a:pt x="5827" y="0"/>
                  </a:moveTo>
                  <a:cubicBezTo>
                    <a:pt x="5109" y="0"/>
                    <a:pt x="4529" y="591"/>
                    <a:pt x="4539" y="1309"/>
                  </a:cubicBezTo>
                  <a:lnTo>
                    <a:pt x="4624" y="9163"/>
                  </a:lnTo>
                  <a:lnTo>
                    <a:pt x="1172" y="9163"/>
                  </a:lnTo>
                  <a:cubicBezTo>
                    <a:pt x="444" y="9163"/>
                    <a:pt x="0" y="9965"/>
                    <a:pt x="391" y="10577"/>
                  </a:cubicBezTo>
                  <a:lnTo>
                    <a:pt x="8614" y="23275"/>
                  </a:lnTo>
                  <a:cubicBezTo>
                    <a:pt x="8798" y="23550"/>
                    <a:pt x="9091" y="23687"/>
                    <a:pt x="9384" y="23687"/>
                  </a:cubicBezTo>
                  <a:cubicBezTo>
                    <a:pt x="9677" y="23687"/>
                    <a:pt x="9970" y="23550"/>
                    <a:pt x="10155" y="23275"/>
                  </a:cubicBezTo>
                  <a:lnTo>
                    <a:pt x="18377" y="10577"/>
                  </a:lnTo>
                  <a:cubicBezTo>
                    <a:pt x="18768" y="9965"/>
                    <a:pt x="18335" y="9152"/>
                    <a:pt x="17607" y="9152"/>
                  </a:cubicBezTo>
                  <a:lnTo>
                    <a:pt x="14145" y="9152"/>
                  </a:lnTo>
                  <a:lnTo>
                    <a:pt x="14060" y="1278"/>
                  </a:lnTo>
                  <a:cubicBezTo>
                    <a:pt x="14050" y="570"/>
                    <a:pt x="13480" y="0"/>
                    <a:pt x="12772" y="0"/>
                  </a:cubicBezTo>
                  <a:close/>
                </a:path>
              </a:pathLst>
            </a:custGeom>
            <a:solidFill>
              <a:schemeClr val="accent2"/>
            </a:solidFill>
            <a:ln w="224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1"/>
            <p:cNvSpPr/>
            <p:nvPr/>
          </p:nvSpPr>
          <p:spPr>
            <a:xfrm>
              <a:off x="2282872" y="2374391"/>
              <a:ext cx="58052" cy="49507"/>
            </a:xfrm>
            <a:custGeom>
              <a:avLst/>
              <a:gdLst/>
              <a:ahLst/>
              <a:cxnLst/>
              <a:rect l="l" t="t" r="r" b="b"/>
              <a:pathLst>
                <a:path w="1943" h="1657" extrusionOk="0">
                  <a:moveTo>
                    <a:pt x="1109" y="1"/>
                  </a:moveTo>
                  <a:cubicBezTo>
                    <a:pt x="370" y="1"/>
                    <a:pt x="1" y="887"/>
                    <a:pt x="528" y="1415"/>
                  </a:cubicBezTo>
                  <a:cubicBezTo>
                    <a:pt x="695" y="1581"/>
                    <a:pt x="901" y="1656"/>
                    <a:pt x="1103" y="1656"/>
                  </a:cubicBezTo>
                  <a:cubicBezTo>
                    <a:pt x="1530" y="1656"/>
                    <a:pt x="1943" y="1325"/>
                    <a:pt x="1943" y="824"/>
                  </a:cubicBezTo>
                  <a:cubicBezTo>
                    <a:pt x="1943" y="370"/>
                    <a:pt x="1563" y="1"/>
                    <a:pt x="1109" y="1"/>
                  </a:cubicBezTo>
                  <a:close/>
                </a:path>
              </a:pathLst>
            </a:custGeom>
            <a:solidFill>
              <a:srgbClr val="FBFBFB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1"/>
            <p:cNvSpPr/>
            <p:nvPr/>
          </p:nvSpPr>
          <p:spPr>
            <a:xfrm>
              <a:off x="2255114" y="2445684"/>
              <a:ext cx="118285" cy="102211"/>
            </a:xfrm>
            <a:custGeom>
              <a:avLst/>
              <a:gdLst/>
              <a:ahLst/>
              <a:cxnLst/>
              <a:rect l="l" t="t" r="r" b="b"/>
              <a:pathLst>
                <a:path w="3959" h="3421" extrusionOk="0">
                  <a:moveTo>
                    <a:pt x="1975" y="0"/>
                  </a:moveTo>
                  <a:lnTo>
                    <a:pt x="1" y="3420"/>
                  </a:lnTo>
                  <a:lnTo>
                    <a:pt x="3959" y="3420"/>
                  </a:lnTo>
                  <a:lnTo>
                    <a:pt x="1975" y="0"/>
                  </a:lnTo>
                  <a:close/>
                </a:path>
              </a:pathLst>
            </a:custGeom>
            <a:solidFill>
              <a:schemeClr val="accent4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1"/>
            <p:cNvSpPr/>
            <p:nvPr/>
          </p:nvSpPr>
          <p:spPr>
            <a:xfrm>
              <a:off x="2143454" y="2289862"/>
              <a:ext cx="118315" cy="102540"/>
            </a:xfrm>
            <a:custGeom>
              <a:avLst/>
              <a:gdLst/>
              <a:ahLst/>
              <a:cxnLst/>
              <a:rect l="l" t="t" r="r" b="b"/>
              <a:pathLst>
                <a:path w="3960" h="3432" extrusionOk="0">
                  <a:moveTo>
                    <a:pt x="1975" y="1"/>
                  </a:moveTo>
                  <a:lnTo>
                    <a:pt x="1" y="3431"/>
                  </a:lnTo>
                  <a:lnTo>
                    <a:pt x="3959" y="3431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chemeClr val="accent4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1"/>
            <p:cNvSpPr/>
            <p:nvPr/>
          </p:nvSpPr>
          <p:spPr>
            <a:xfrm>
              <a:off x="2369613" y="2291774"/>
              <a:ext cx="118285" cy="102510"/>
            </a:xfrm>
            <a:custGeom>
              <a:avLst/>
              <a:gdLst/>
              <a:ahLst/>
              <a:cxnLst/>
              <a:rect l="l" t="t" r="r" b="b"/>
              <a:pathLst>
                <a:path w="3959" h="3431" extrusionOk="0">
                  <a:moveTo>
                    <a:pt x="1985" y="0"/>
                  </a:moveTo>
                  <a:lnTo>
                    <a:pt x="0" y="3431"/>
                  </a:lnTo>
                  <a:lnTo>
                    <a:pt x="3959" y="3431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chemeClr val="accent4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1"/>
            <p:cNvSpPr/>
            <p:nvPr/>
          </p:nvSpPr>
          <p:spPr>
            <a:xfrm>
              <a:off x="1665946" y="1331531"/>
              <a:ext cx="493606" cy="445772"/>
            </a:xfrm>
            <a:custGeom>
              <a:avLst/>
              <a:gdLst/>
              <a:ahLst/>
              <a:cxnLst/>
              <a:rect l="l" t="t" r="r" b="b"/>
              <a:pathLst>
                <a:path w="16521" h="14920" extrusionOk="0">
                  <a:moveTo>
                    <a:pt x="10366" y="0"/>
                  </a:moveTo>
                  <a:cubicBezTo>
                    <a:pt x="7630" y="0"/>
                    <a:pt x="5241" y="2256"/>
                    <a:pt x="5321" y="5189"/>
                  </a:cubicBezTo>
                  <a:cubicBezTo>
                    <a:pt x="1278" y="6023"/>
                    <a:pt x="1" y="11184"/>
                    <a:pt x="3199" y="13802"/>
                  </a:cubicBezTo>
                  <a:cubicBezTo>
                    <a:pt x="4091" y="14539"/>
                    <a:pt x="5197" y="14920"/>
                    <a:pt x="6314" y="14920"/>
                  </a:cubicBezTo>
                  <a:cubicBezTo>
                    <a:pt x="7020" y="14920"/>
                    <a:pt x="7730" y="14767"/>
                    <a:pt x="8392" y="14456"/>
                  </a:cubicBezTo>
                  <a:cubicBezTo>
                    <a:pt x="10113" y="13644"/>
                    <a:pt x="11211" y="11934"/>
                    <a:pt x="11221" y="10034"/>
                  </a:cubicBezTo>
                  <a:cubicBezTo>
                    <a:pt x="12467" y="9833"/>
                    <a:pt x="13586" y="9168"/>
                    <a:pt x="14367" y="8176"/>
                  </a:cubicBezTo>
                  <a:cubicBezTo>
                    <a:pt x="16520" y="5421"/>
                    <a:pt x="15296" y="1346"/>
                    <a:pt x="11960" y="259"/>
                  </a:cubicBezTo>
                  <a:cubicBezTo>
                    <a:pt x="11426" y="83"/>
                    <a:pt x="10890" y="0"/>
                    <a:pt x="10366" y="0"/>
                  </a:cubicBezTo>
                  <a:close/>
                </a:path>
              </a:pathLst>
            </a:custGeom>
            <a:solidFill>
              <a:srgbClr val="FBFBFB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1"/>
            <p:cNvSpPr/>
            <p:nvPr/>
          </p:nvSpPr>
          <p:spPr>
            <a:xfrm>
              <a:off x="1562831" y="1883020"/>
              <a:ext cx="240006" cy="1080490"/>
            </a:xfrm>
            <a:custGeom>
              <a:avLst/>
              <a:gdLst/>
              <a:ahLst/>
              <a:cxnLst/>
              <a:rect l="l" t="t" r="r" b="b"/>
              <a:pathLst>
                <a:path w="8033" h="36164" extrusionOk="0">
                  <a:moveTo>
                    <a:pt x="4022" y="0"/>
                  </a:moveTo>
                  <a:cubicBezTo>
                    <a:pt x="1805" y="11"/>
                    <a:pt x="11" y="1805"/>
                    <a:pt x="0" y="4022"/>
                  </a:cubicBezTo>
                  <a:lnTo>
                    <a:pt x="0" y="36163"/>
                  </a:lnTo>
                  <a:lnTo>
                    <a:pt x="8033" y="36153"/>
                  </a:lnTo>
                  <a:lnTo>
                    <a:pt x="8033" y="4022"/>
                  </a:lnTo>
                  <a:cubicBezTo>
                    <a:pt x="8033" y="1805"/>
                    <a:pt x="6238" y="11"/>
                    <a:pt x="4022" y="0"/>
                  </a:cubicBezTo>
                  <a:close/>
                </a:path>
              </a:pathLst>
            </a:custGeom>
            <a:solidFill>
              <a:srgbClr val="FBFBF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1"/>
            <p:cNvSpPr/>
            <p:nvPr/>
          </p:nvSpPr>
          <p:spPr>
            <a:xfrm>
              <a:off x="1529396" y="2076342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extrusionOk="0">
                  <a:moveTo>
                    <a:pt x="0" y="1"/>
                  </a:moveTo>
                  <a:lnTo>
                    <a:pt x="11495" y="1"/>
                  </a:lnTo>
                </a:path>
              </a:pathLst>
            </a:custGeom>
            <a:solidFill>
              <a:srgbClr val="FB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1"/>
            <p:cNvSpPr/>
            <p:nvPr/>
          </p:nvSpPr>
          <p:spPr>
            <a:xfrm>
              <a:off x="1529396" y="2076342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fill="none" extrusionOk="0">
                  <a:moveTo>
                    <a:pt x="0" y="1"/>
                  </a:moveTo>
                  <a:lnTo>
                    <a:pt x="11495" y="1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1"/>
            <p:cNvSpPr/>
            <p:nvPr/>
          </p:nvSpPr>
          <p:spPr>
            <a:xfrm>
              <a:off x="1542961" y="2241935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extrusionOk="0">
                  <a:moveTo>
                    <a:pt x="0" y="0"/>
                  </a:moveTo>
                  <a:lnTo>
                    <a:pt x="11495" y="0"/>
                  </a:lnTo>
                </a:path>
              </a:pathLst>
            </a:custGeom>
            <a:solidFill>
              <a:srgbClr val="FBFBF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1"/>
            <p:cNvSpPr/>
            <p:nvPr/>
          </p:nvSpPr>
          <p:spPr>
            <a:xfrm>
              <a:off x="1542961" y="2241935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fill="none" extrusionOk="0">
                  <a:moveTo>
                    <a:pt x="0" y="0"/>
                  </a:moveTo>
                  <a:lnTo>
                    <a:pt x="11495" y="0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1"/>
            <p:cNvSpPr/>
            <p:nvPr/>
          </p:nvSpPr>
          <p:spPr>
            <a:xfrm>
              <a:off x="1509526" y="2407498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extrusionOk="0">
                  <a:moveTo>
                    <a:pt x="0" y="1"/>
                  </a:moveTo>
                  <a:lnTo>
                    <a:pt x="11495" y="1"/>
                  </a:lnTo>
                </a:path>
              </a:pathLst>
            </a:custGeom>
            <a:solidFill>
              <a:srgbClr val="FBFBF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1"/>
            <p:cNvSpPr/>
            <p:nvPr/>
          </p:nvSpPr>
          <p:spPr>
            <a:xfrm>
              <a:off x="1509526" y="2407498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fill="none" extrusionOk="0">
                  <a:moveTo>
                    <a:pt x="0" y="1"/>
                  </a:moveTo>
                  <a:lnTo>
                    <a:pt x="11495" y="1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1"/>
            <p:cNvSpPr/>
            <p:nvPr/>
          </p:nvSpPr>
          <p:spPr>
            <a:xfrm>
              <a:off x="1522763" y="2573091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extrusionOk="0">
                  <a:moveTo>
                    <a:pt x="1" y="1"/>
                  </a:moveTo>
                  <a:lnTo>
                    <a:pt x="11496" y="1"/>
                  </a:lnTo>
                </a:path>
              </a:pathLst>
            </a:custGeom>
            <a:solidFill>
              <a:srgbClr val="FBFBFB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1"/>
            <p:cNvSpPr/>
            <p:nvPr/>
          </p:nvSpPr>
          <p:spPr>
            <a:xfrm>
              <a:off x="1522763" y="2573091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fill="none" extrusionOk="0">
                  <a:moveTo>
                    <a:pt x="1" y="1"/>
                  </a:moveTo>
                  <a:lnTo>
                    <a:pt x="11496" y="1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1"/>
            <p:cNvSpPr/>
            <p:nvPr/>
          </p:nvSpPr>
          <p:spPr>
            <a:xfrm>
              <a:off x="1502893" y="2703367"/>
              <a:ext cx="343472" cy="0"/>
            </a:xfrm>
            <a:custGeom>
              <a:avLst/>
              <a:gdLst/>
              <a:ahLst/>
              <a:cxnLst/>
              <a:rect l="l" t="t" r="r" b="b"/>
              <a:pathLst>
                <a:path w="11496" extrusionOk="0">
                  <a:moveTo>
                    <a:pt x="1" y="0"/>
                  </a:moveTo>
                  <a:lnTo>
                    <a:pt x="11496" y="0"/>
                  </a:lnTo>
                </a:path>
              </a:pathLst>
            </a:custGeom>
            <a:solidFill>
              <a:srgbClr val="FB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1"/>
            <p:cNvSpPr/>
            <p:nvPr/>
          </p:nvSpPr>
          <p:spPr>
            <a:xfrm>
              <a:off x="1502893" y="2703367"/>
              <a:ext cx="343472" cy="0"/>
            </a:xfrm>
            <a:custGeom>
              <a:avLst/>
              <a:gdLst/>
              <a:ahLst/>
              <a:cxnLst/>
              <a:rect l="l" t="t" r="r" b="b"/>
              <a:pathLst>
                <a:path w="11496" fill="none" extrusionOk="0">
                  <a:moveTo>
                    <a:pt x="1" y="0"/>
                  </a:moveTo>
                  <a:lnTo>
                    <a:pt x="11496" y="0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1"/>
            <p:cNvSpPr/>
            <p:nvPr/>
          </p:nvSpPr>
          <p:spPr>
            <a:xfrm>
              <a:off x="1516129" y="2868930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extrusionOk="0">
                  <a:moveTo>
                    <a:pt x="1" y="1"/>
                  </a:moveTo>
                  <a:lnTo>
                    <a:pt x="11496" y="1"/>
                  </a:lnTo>
                </a:path>
              </a:pathLst>
            </a:custGeom>
            <a:solidFill>
              <a:srgbClr val="FB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1"/>
            <p:cNvSpPr/>
            <p:nvPr/>
          </p:nvSpPr>
          <p:spPr>
            <a:xfrm>
              <a:off x="1516129" y="2868930"/>
              <a:ext cx="343472" cy="30"/>
            </a:xfrm>
            <a:custGeom>
              <a:avLst/>
              <a:gdLst/>
              <a:ahLst/>
              <a:cxnLst/>
              <a:rect l="l" t="t" r="r" b="b"/>
              <a:pathLst>
                <a:path w="11496" h="1" fill="none" extrusionOk="0">
                  <a:moveTo>
                    <a:pt x="1" y="1"/>
                  </a:moveTo>
                  <a:lnTo>
                    <a:pt x="11496" y="1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1"/>
            <p:cNvSpPr/>
            <p:nvPr/>
          </p:nvSpPr>
          <p:spPr>
            <a:xfrm>
              <a:off x="1562831" y="1883020"/>
              <a:ext cx="240006" cy="1080490"/>
            </a:xfrm>
            <a:custGeom>
              <a:avLst/>
              <a:gdLst/>
              <a:ahLst/>
              <a:cxnLst/>
              <a:rect l="l" t="t" r="r" b="b"/>
              <a:pathLst>
                <a:path w="8033" h="36164" fill="none" extrusionOk="0">
                  <a:moveTo>
                    <a:pt x="8033" y="36153"/>
                  </a:moveTo>
                  <a:lnTo>
                    <a:pt x="8033" y="4022"/>
                  </a:lnTo>
                  <a:cubicBezTo>
                    <a:pt x="8033" y="1805"/>
                    <a:pt x="6238" y="11"/>
                    <a:pt x="4022" y="0"/>
                  </a:cubicBezTo>
                  <a:lnTo>
                    <a:pt x="4022" y="0"/>
                  </a:lnTo>
                  <a:cubicBezTo>
                    <a:pt x="1805" y="11"/>
                    <a:pt x="11" y="1805"/>
                    <a:pt x="0" y="4022"/>
                  </a:cubicBezTo>
                  <a:lnTo>
                    <a:pt x="0" y="36163"/>
                  </a:lnTo>
                  <a:close/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1"/>
            <p:cNvSpPr/>
            <p:nvPr/>
          </p:nvSpPr>
          <p:spPr>
            <a:xfrm>
              <a:off x="1519297" y="1862822"/>
              <a:ext cx="330236" cy="123663"/>
            </a:xfrm>
            <a:custGeom>
              <a:avLst/>
              <a:gdLst/>
              <a:ahLst/>
              <a:cxnLst/>
              <a:rect l="l" t="t" r="r" b="b"/>
              <a:pathLst>
                <a:path w="11053" h="4139" extrusionOk="0">
                  <a:moveTo>
                    <a:pt x="2069" y="0"/>
                  </a:moveTo>
                  <a:cubicBezTo>
                    <a:pt x="929" y="11"/>
                    <a:pt x="11" y="929"/>
                    <a:pt x="0" y="2069"/>
                  </a:cubicBezTo>
                  <a:cubicBezTo>
                    <a:pt x="11" y="3209"/>
                    <a:pt x="929" y="4128"/>
                    <a:pt x="2069" y="4138"/>
                  </a:cubicBezTo>
                  <a:lnTo>
                    <a:pt x="8994" y="4138"/>
                  </a:lnTo>
                  <a:cubicBezTo>
                    <a:pt x="10134" y="4128"/>
                    <a:pt x="11052" y="3209"/>
                    <a:pt x="11052" y="2069"/>
                  </a:cubicBezTo>
                  <a:cubicBezTo>
                    <a:pt x="11052" y="929"/>
                    <a:pt x="10123" y="11"/>
                    <a:pt x="8983" y="0"/>
                  </a:cubicBezTo>
                  <a:close/>
                </a:path>
              </a:pathLst>
            </a:custGeom>
            <a:solidFill>
              <a:srgbClr val="FBFBFB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1"/>
            <p:cNvSpPr/>
            <p:nvPr/>
          </p:nvSpPr>
          <p:spPr>
            <a:xfrm>
              <a:off x="1779489" y="1549324"/>
              <a:ext cx="85181" cy="170332"/>
            </a:xfrm>
            <a:custGeom>
              <a:avLst/>
              <a:gdLst/>
              <a:ahLst/>
              <a:cxnLst/>
              <a:rect l="l" t="t" r="r" b="b"/>
              <a:pathLst>
                <a:path w="2851" h="5701" extrusionOk="0">
                  <a:moveTo>
                    <a:pt x="2851" y="0"/>
                  </a:moveTo>
                  <a:cubicBezTo>
                    <a:pt x="1278" y="11"/>
                    <a:pt x="1" y="1277"/>
                    <a:pt x="1" y="2850"/>
                  </a:cubicBezTo>
                  <a:cubicBezTo>
                    <a:pt x="1" y="4423"/>
                    <a:pt x="1278" y="5700"/>
                    <a:pt x="2851" y="5700"/>
                  </a:cubicBezTo>
                  <a:lnTo>
                    <a:pt x="2851" y="0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1"/>
            <p:cNvSpPr/>
            <p:nvPr/>
          </p:nvSpPr>
          <p:spPr>
            <a:xfrm>
              <a:off x="1779489" y="1549324"/>
              <a:ext cx="85181" cy="170332"/>
            </a:xfrm>
            <a:custGeom>
              <a:avLst/>
              <a:gdLst/>
              <a:ahLst/>
              <a:cxnLst/>
              <a:rect l="l" t="t" r="r" b="b"/>
              <a:pathLst>
                <a:path w="2851" h="5701" fill="none" extrusionOk="0">
                  <a:moveTo>
                    <a:pt x="2851" y="5700"/>
                  </a:moveTo>
                  <a:cubicBezTo>
                    <a:pt x="1278" y="5700"/>
                    <a:pt x="1" y="4423"/>
                    <a:pt x="1" y="2850"/>
                  </a:cubicBezTo>
                  <a:cubicBezTo>
                    <a:pt x="1" y="1277"/>
                    <a:pt x="1278" y="11"/>
                    <a:pt x="2851" y="0"/>
                  </a:cubicBez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1"/>
            <p:cNvSpPr/>
            <p:nvPr/>
          </p:nvSpPr>
          <p:spPr>
            <a:xfrm>
              <a:off x="2270263" y="1613894"/>
              <a:ext cx="170003" cy="132238"/>
            </a:xfrm>
            <a:custGeom>
              <a:avLst/>
              <a:gdLst/>
              <a:ahLst/>
              <a:cxnLst/>
              <a:rect l="l" t="t" r="r" b="b"/>
              <a:pathLst>
                <a:path w="5690" h="4426" extrusionOk="0">
                  <a:moveTo>
                    <a:pt x="3256" y="1"/>
                  </a:moveTo>
                  <a:cubicBezTo>
                    <a:pt x="2733" y="1"/>
                    <a:pt x="2205" y="145"/>
                    <a:pt x="1731" y="446"/>
                  </a:cubicBezTo>
                  <a:cubicBezTo>
                    <a:pt x="380" y="1301"/>
                    <a:pt x="0" y="3096"/>
                    <a:pt x="887" y="4426"/>
                  </a:cubicBezTo>
                  <a:lnTo>
                    <a:pt x="5690" y="1365"/>
                  </a:lnTo>
                  <a:cubicBezTo>
                    <a:pt x="5150" y="484"/>
                    <a:pt x="4213" y="1"/>
                    <a:pt x="3256" y="1"/>
                  </a:cubicBez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1"/>
            <p:cNvSpPr/>
            <p:nvPr/>
          </p:nvSpPr>
          <p:spPr>
            <a:xfrm>
              <a:off x="2270263" y="1601673"/>
              <a:ext cx="170003" cy="144458"/>
            </a:xfrm>
            <a:custGeom>
              <a:avLst/>
              <a:gdLst/>
              <a:ahLst/>
              <a:cxnLst/>
              <a:rect l="l" t="t" r="r" b="b"/>
              <a:pathLst>
                <a:path w="5690" h="4835" fill="none" extrusionOk="0">
                  <a:moveTo>
                    <a:pt x="887" y="4835"/>
                  </a:moveTo>
                  <a:cubicBezTo>
                    <a:pt x="0" y="3505"/>
                    <a:pt x="380" y="1710"/>
                    <a:pt x="1731" y="855"/>
                  </a:cubicBezTo>
                  <a:cubicBezTo>
                    <a:pt x="3072" y="0"/>
                    <a:pt x="4856" y="412"/>
                    <a:pt x="5690" y="1774"/>
                  </a:cubicBez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1"/>
            <p:cNvSpPr/>
            <p:nvPr/>
          </p:nvSpPr>
          <p:spPr>
            <a:xfrm>
              <a:off x="1428791" y="2214177"/>
              <a:ext cx="16104" cy="87392"/>
            </a:xfrm>
            <a:custGeom>
              <a:avLst/>
              <a:gdLst/>
              <a:ahLst/>
              <a:cxnLst/>
              <a:rect l="l" t="t" r="r" b="b"/>
              <a:pathLst>
                <a:path w="539" h="2925" fill="none" extrusionOk="0">
                  <a:moveTo>
                    <a:pt x="538" y="0"/>
                  </a:moveTo>
                  <a:lnTo>
                    <a:pt x="0" y="2924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1"/>
            <p:cNvSpPr/>
            <p:nvPr/>
          </p:nvSpPr>
          <p:spPr>
            <a:xfrm>
              <a:off x="1393145" y="2249823"/>
              <a:ext cx="87690" cy="16104"/>
            </a:xfrm>
            <a:custGeom>
              <a:avLst/>
              <a:gdLst/>
              <a:ahLst/>
              <a:cxnLst/>
              <a:rect l="l" t="t" r="r" b="b"/>
              <a:pathLst>
                <a:path w="2935" h="539" fill="none" extrusionOk="0">
                  <a:moveTo>
                    <a:pt x="2935" y="538"/>
                  </a:moveTo>
                  <a:lnTo>
                    <a:pt x="0" y="0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1"/>
            <p:cNvSpPr/>
            <p:nvPr/>
          </p:nvSpPr>
          <p:spPr>
            <a:xfrm>
              <a:off x="3248614" y="2481958"/>
              <a:ext cx="58052" cy="67493"/>
            </a:xfrm>
            <a:custGeom>
              <a:avLst/>
              <a:gdLst/>
              <a:ahLst/>
              <a:cxnLst/>
              <a:rect l="l" t="t" r="r" b="b"/>
              <a:pathLst>
                <a:path w="1943" h="2259" fill="none" extrusionOk="0">
                  <a:moveTo>
                    <a:pt x="1943" y="0"/>
                  </a:moveTo>
                  <a:lnTo>
                    <a:pt x="1" y="2259"/>
                  </a:lnTo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1"/>
            <p:cNvSpPr/>
            <p:nvPr/>
          </p:nvSpPr>
          <p:spPr>
            <a:xfrm>
              <a:off x="3243893" y="2486978"/>
              <a:ext cx="67523" cy="57753"/>
            </a:xfrm>
            <a:custGeom>
              <a:avLst/>
              <a:gdLst/>
              <a:ahLst/>
              <a:cxnLst/>
              <a:rect l="l" t="t" r="r" b="b"/>
              <a:pathLst>
                <a:path w="2260" h="1933" fill="none" extrusionOk="0">
                  <a:moveTo>
                    <a:pt x="2259" y="1933"/>
                  </a:moveTo>
                  <a:lnTo>
                    <a:pt x="0" y="1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1"/>
            <p:cNvSpPr/>
            <p:nvPr/>
          </p:nvSpPr>
          <p:spPr>
            <a:xfrm>
              <a:off x="3182700" y="2317949"/>
              <a:ext cx="110427" cy="110397"/>
            </a:xfrm>
            <a:custGeom>
              <a:avLst/>
              <a:gdLst/>
              <a:ahLst/>
              <a:cxnLst/>
              <a:rect l="l" t="t" r="r" b="b"/>
              <a:pathLst>
                <a:path w="3696" h="3695" extrusionOk="0">
                  <a:moveTo>
                    <a:pt x="1848" y="0"/>
                  </a:moveTo>
                  <a:cubicBezTo>
                    <a:pt x="824" y="0"/>
                    <a:pt x="1" y="823"/>
                    <a:pt x="1" y="1847"/>
                  </a:cubicBezTo>
                  <a:cubicBezTo>
                    <a:pt x="1" y="2871"/>
                    <a:pt x="824" y="3695"/>
                    <a:pt x="1848" y="3695"/>
                  </a:cubicBezTo>
                  <a:cubicBezTo>
                    <a:pt x="2872" y="3695"/>
                    <a:pt x="3695" y="2871"/>
                    <a:pt x="3695" y="1847"/>
                  </a:cubicBezTo>
                  <a:cubicBezTo>
                    <a:pt x="3695" y="823"/>
                    <a:pt x="2872" y="0"/>
                    <a:pt x="1848" y="0"/>
                  </a:cubicBezTo>
                  <a:close/>
                </a:path>
              </a:pathLst>
            </a:custGeom>
            <a:solidFill>
              <a:schemeClr val="accent3"/>
            </a:solidFill>
            <a:ln w="1107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1"/>
            <p:cNvSpPr/>
            <p:nvPr/>
          </p:nvSpPr>
          <p:spPr>
            <a:xfrm>
              <a:off x="1523091" y="1598835"/>
              <a:ext cx="110726" cy="110397"/>
            </a:xfrm>
            <a:custGeom>
              <a:avLst/>
              <a:gdLst/>
              <a:ahLst/>
              <a:cxnLst/>
              <a:rect l="l" t="t" r="r" b="b"/>
              <a:pathLst>
                <a:path w="3706" h="3695" fill="none" extrusionOk="0">
                  <a:moveTo>
                    <a:pt x="3705" y="1848"/>
                  </a:moveTo>
                  <a:cubicBezTo>
                    <a:pt x="3705" y="2872"/>
                    <a:pt x="2871" y="3695"/>
                    <a:pt x="1847" y="3695"/>
                  </a:cubicBezTo>
                  <a:cubicBezTo>
                    <a:pt x="834" y="3695"/>
                    <a:pt x="0" y="2872"/>
                    <a:pt x="0" y="1848"/>
                  </a:cubicBezTo>
                  <a:cubicBezTo>
                    <a:pt x="0" y="824"/>
                    <a:pt x="834" y="0"/>
                    <a:pt x="1847" y="0"/>
                  </a:cubicBezTo>
                  <a:cubicBezTo>
                    <a:pt x="2871" y="0"/>
                    <a:pt x="3705" y="824"/>
                    <a:pt x="3705" y="1848"/>
                  </a:cubicBezTo>
                  <a:close/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1"/>
            <p:cNvSpPr/>
            <p:nvPr/>
          </p:nvSpPr>
          <p:spPr>
            <a:xfrm>
              <a:off x="2970434" y="1572033"/>
              <a:ext cx="110726" cy="110726"/>
            </a:xfrm>
            <a:custGeom>
              <a:avLst/>
              <a:gdLst/>
              <a:ahLst/>
              <a:cxnLst/>
              <a:rect l="l" t="t" r="r" b="b"/>
              <a:pathLst>
                <a:path w="3706" h="3706" fill="none" extrusionOk="0">
                  <a:moveTo>
                    <a:pt x="3706" y="1847"/>
                  </a:moveTo>
                  <a:cubicBezTo>
                    <a:pt x="3706" y="2871"/>
                    <a:pt x="2882" y="3705"/>
                    <a:pt x="1858" y="3705"/>
                  </a:cubicBezTo>
                  <a:cubicBezTo>
                    <a:pt x="835" y="3705"/>
                    <a:pt x="1" y="2871"/>
                    <a:pt x="1" y="1847"/>
                  </a:cubicBezTo>
                  <a:cubicBezTo>
                    <a:pt x="1" y="824"/>
                    <a:pt x="835" y="0"/>
                    <a:pt x="1858" y="0"/>
                  </a:cubicBezTo>
                  <a:cubicBezTo>
                    <a:pt x="2882" y="0"/>
                    <a:pt x="3706" y="824"/>
                    <a:pt x="3706" y="1847"/>
                  </a:cubicBezTo>
                  <a:close/>
                </a:path>
              </a:pathLst>
            </a:custGeom>
            <a:noFill/>
            <a:ln w="124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1"/>
            <p:cNvSpPr/>
            <p:nvPr/>
          </p:nvSpPr>
          <p:spPr>
            <a:xfrm>
              <a:off x="1384300" y="2986267"/>
              <a:ext cx="1734269" cy="7589"/>
            </a:xfrm>
            <a:custGeom>
              <a:avLst/>
              <a:gdLst/>
              <a:ahLst/>
              <a:cxnLst/>
              <a:rect l="l" t="t" r="r" b="b"/>
              <a:pathLst>
                <a:path w="58046" h="254" extrusionOk="0">
                  <a:moveTo>
                    <a:pt x="1" y="0"/>
                  </a:moveTo>
                  <a:lnTo>
                    <a:pt x="58046" y="25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1"/>
            <p:cNvSpPr/>
            <p:nvPr/>
          </p:nvSpPr>
          <p:spPr>
            <a:xfrm>
              <a:off x="1384300" y="2986267"/>
              <a:ext cx="1734269" cy="7589"/>
            </a:xfrm>
            <a:custGeom>
              <a:avLst/>
              <a:gdLst/>
              <a:ahLst/>
              <a:cxnLst/>
              <a:rect l="l" t="t" r="r" b="b"/>
              <a:pathLst>
                <a:path w="58046" h="254" fill="none" extrusionOk="0">
                  <a:moveTo>
                    <a:pt x="1" y="0"/>
                  </a:moveTo>
                  <a:lnTo>
                    <a:pt x="58046" y="254"/>
                  </a:lnTo>
                </a:path>
              </a:pathLst>
            </a:custGeom>
            <a:noFill/>
            <a:ln w="253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1"/>
            <p:cNvSpPr/>
            <p:nvPr/>
          </p:nvSpPr>
          <p:spPr>
            <a:xfrm>
              <a:off x="2854680" y="2623349"/>
              <a:ext cx="437466" cy="406663"/>
            </a:xfrm>
            <a:custGeom>
              <a:avLst/>
              <a:gdLst/>
              <a:ahLst/>
              <a:cxnLst/>
              <a:rect l="l" t="t" r="r" b="b"/>
              <a:pathLst>
                <a:path w="14642" h="13611" extrusionOk="0">
                  <a:moveTo>
                    <a:pt x="7302" y="0"/>
                  </a:moveTo>
                  <a:cubicBezTo>
                    <a:pt x="4031" y="0"/>
                    <a:pt x="1143" y="2376"/>
                    <a:pt x="602" y="5707"/>
                  </a:cubicBezTo>
                  <a:cubicBezTo>
                    <a:pt x="1" y="9423"/>
                    <a:pt x="2513" y="12917"/>
                    <a:pt x="6229" y="13519"/>
                  </a:cubicBezTo>
                  <a:cubicBezTo>
                    <a:pt x="6602" y="13580"/>
                    <a:pt x="6974" y="13610"/>
                    <a:pt x="7340" y="13610"/>
                  </a:cubicBezTo>
                  <a:cubicBezTo>
                    <a:pt x="10611" y="13610"/>
                    <a:pt x="13499" y="11235"/>
                    <a:pt x="14040" y="7903"/>
                  </a:cubicBezTo>
                  <a:cubicBezTo>
                    <a:pt x="14641" y="4187"/>
                    <a:pt x="12129" y="694"/>
                    <a:pt x="8414" y="92"/>
                  </a:cubicBezTo>
                  <a:cubicBezTo>
                    <a:pt x="8040" y="30"/>
                    <a:pt x="7669" y="0"/>
                    <a:pt x="7302" y="0"/>
                  </a:cubicBezTo>
                  <a:close/>
                </a:path>
              </a:pathLst>
            </a:custGeom>
            <a:solidFill>
              <a:schemeClr val="accent1"/>
            </a:solidFill>
            <a:ln w="224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1"/>
            <p:cNvSpPr/>
            <p:nvPr/>
          </p:nvSpPr>
          <p:spPr>
            <a:xfrm>
              <a:off x="2959707" y="2837407"/>
              <a:ext cx="118315" cy="102510"/>
            </a:xfrm>
            <a:custGeom>
              <a:avLst/>
              <a:gdLst/>
              <a:ahLst/>
              <a:cxnLst/>
              <a:rect l="l" t="t" r="r" b="b"/>
              <a:pathLst>
                <a:path w="3960" h="3431" extrusionOk="0">
                  <a:moveTo>
                    <a:pt x="1" y="0"/>
                  </a:moveTo>
                  <a:lnTo>
                    <a:pt x="1975" y="3431"/>
                  </a:lnTo>
                  <a:lnTo>
                    <a:pt x="3959" y="0"/>
                  </a:lnTo>
                  <a:close/>
                </a:path>
              </a:pathLst>
            </a:custGeom>
            <a:solidFill>
              <a:srgbClr val="FBFBFB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1"/>
            <p:cNvSpPr/>
            <p:nvPr/>
          </p:nvSpPr>
          <p:spPr>
            <a:xfrm>
              <a:off x="3019646" y="2733933"/>
              <a:ext cx="118285" cy="102211"/>
            </a:xfrm>
            <a:custGeom>
              <a:avLst/>
              <a:gdLst/>
              <a:ahLst/>
              <a:cxnLst/>
              <a:rect l="l" t="t" r="r" b="b"/>
              <a:pathLst>
                <a:path w="3959" h="3421" extrusionOk="0">
                  <a:moveTo>
                    <a:pt x="0" y="1"/>
                  </a:moveTo>
                  <a:lnTo>
                    <a:pt x="1974" y="3421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BFBFB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1"/>
            <p:cNvSpPr/>
            <p:nvPr/>
          </p:nvSpPr>
          <p:spPr>
            <a:xfrm>
              <a:off x="3077672" y="2837407"/>
              <a:ext cx="118285" cy="102510"/>
            </a:xfrm>
            <a:custGeom>
              <a:avLst/>
              <a:gdLst/>
              <a:ahLst/>
              <a:cxnLst/>
              <a:rect l="l" t="t" r="r" b="b"/>
              <a:pathLst>
                <a:path w="3959" h="3431" extrusionOk="0">
                  <a:moveTo>
                    <a:pt x="1" y="0"/>
                  </a:moveTo>
                  <a:lnTo>
                    <a:pt x="1974" y="3431"/>
                  </a:lnTo>
                  <a:lnTo>
                    <a:pt x="3959" y="0"/>
                  </a:lnTo>
                  <a:close/>
                </a:path>
              </a:pathLst>
            </a:custGeom>
            <a:solidFill>
              <a:srgbClr val="FBFBFB"/>
            </a:solidFill>
            <a:ln w="134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1"/>
            <p:cNvSpPr/>
            <p:nvPr/>
          </p:nvSpPr>
          <p:spPr>
            <a:xfrm>
              <a:off x="3049914" y="2818583"/>
              <a:ext cx="56797" cy="49537"/>
            </a:xfrm>
            <a:custGeom>
              <a:avLst/>
              <a:gdLst/>
              <a:ahLst/>
              <a:cxnLst/>
              <a:rect l="l" t="t" r="r" b="b"/>
              <a:pathLst>
                <a:path w="1901" h="1658" extrusionOk="0">
                  <a:moveTo>
                    <a:pt x="954" y="0"/>
                  </a:moveTo>
                  <a:cubicBezTo>
                    <a:pt x="608" y="0"/>
                    <a:pt x="265" y="214"/>
                    <a:pt x="159" y="609"/>
                  </a:cubicBezTo>
                  <a:cubicBezTo>
                    <a:pt x="1" y="1176"/>
                    <a:pt x="448" y="1658"/>
                    <a:pt x="956" y="1658"/>
                  </a:cubicBezTo>
                  <a:cubicBezTo>
                    <a:pt x="1091" y="1658"/>
                    <a:pt x="1229" y="1624"/>
                    <a:pt x="1362" y="1548"/>
                  </a:cubicBezTo>
                  <a:cubicBezTo>
                    <a:pt x="1763" y="1316"/>
                    <a:pt x="1901" y="810"/>
                    <a:pt x="1668" y="419"/>
                  </a:cubicBezTo>
                  <a:cubicBezTo>
                    <a:pt x="1505" y="134"/>
                    <a:pt x="1229" y="0"/>
                    <a:pt x="954" y="0"/>
                  </a:cubicBezTo>
                  <a:close/>
                </a:path>
              </a:pathLst>
            </a:custGeom>
            <a:solidFill>
              <a:srgbClr val="FBFBFB"/>
            </a:solidFill>
            <a:ln w="110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8" name="Google Shape;2148;p61"/>
          <p:cNvGrpSpPr/>
          <p:nvPr/>
        </p:nvGrpSpPr>
        <p:grpSpPr>
          <a:xfrm>
            <a:off x="3871471" y="1556566"/>
            <a:ext cx="2086860" cy="1628006"/>
            <a:chOff x="3790671" y="2975391"/>
            <a:chExt cx="2086860" cy="1628006"/>
          </a:xfrm>
        </p:grpSpPr>
        <p:sp>
          <p:nvSpPr>
            <p:cNvPr id="2149" name="Google Shape;2149;p61"/>
            <p:cNvSpPr/>
            <p:nvPr/>
          </p:nvSpPr>
          <p:spPr>
            <a:xfrm>
              <a:off x="3876754" y="3122698"/>
              <a:ext cx="2000777" cy="1480699"/>
            </a:xfrm>
            <a:custGeom>
              <a:avLst/>
              <a:gdLst/>
              <a:ahLst/>
              <a:cxnLst/>
              <a:rect l="l" t="t" r="r" b="b"/>
              <a:pathLst>
                <a:path w="66966" h="49559" extrusionOk="0">
                  <a:moveTo>
                    <a:pt x="32396" y="0"/>
                  </a:moveTo>
                  <a:cubicBezTo>
                    <a:pt x="25081" y="0"/>
                    <a:pt x="18737" y="4001"/>
                    <a:pt x="15560" y="9870"/>
                  </a:cubicBezTo>
                  <a:cubicBezTo>
                    <a:pt x="6841" y="10619"/>
                    <a:pt x="1" y="17712"/>
                    <a:pt x="1" y="26368"/>
                  </a:cubicBezTo>
                  <a:cubicBezTo>
                    <a:pt x="1" y="35520"/>
                    <a:pt x="7654" y="42930"/>
                    <a:pt x="17090" y="42930"/>
                  </a:cubicBezTo>
                  <a:cubicBezTo>
                    <a:pt x="17105" y="42930"/>
                    <a:pt x="17120" y="42930"/>
                    <a:pt x="17134" y="42930"/>
                  </a:cubicBezTo>
                  <a:cubicBezTo>
                    <a:pt x="21278" y="42930"/>
                    <a:pt x="25293" y="41442"/>
                    <a:pt x="28438" y="38739"/>
                  </a:cubicBezTo>
                  <a:cubicBezTo>
                    <a:pt x="31805" y="45157"/>
                    <a:pt x="38666" y="49559"/>
                    <a:pt x="46604" y="49559"/>
                  </a:cubicBezTo>
                  <a:cubicBezTo>
                    <a:pt x="57846" y="49559"/>
                    <a:pt x="66966" y="40713"/>
                    <a:pt x="66966" y="29809"/>
                  </a:cubicBezTo>
                  <a:cubicBezTo>
                    <a:pt x="66966" y="19834"/>
                    <a:pt x="59334" y="11590"/>
                    <a:pt x="49422" y="10260"/>
                  </a:cubicBezTo>
                  <a:cubicBezTo>
                    <a:pt x="46319" y="4180"/>
                    <a:pt x="39859" y="0"/>
                    <a:pt x="32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1"/>
            <p:cNvSpPr/>
            <p:nvPr/>
          </p:nvSpPr>
          <p:spPr>
            <a:xfrm>
              <a:off x="4013663" y="3177557"/>
              <a:ext cx="149925" cy="138512"/>
            </a:xfrm>
            <a:custGeom>
              <a:avLst/>
              <a:gdLst/>
              <a:ahLst/>
              <a:cxnLst/>
              <a:rect l="l" t="t" r="r" b="b"/>
              <a:pathLst>
                <a:path w="5018" h="4636" extrusionOk="0">
                  <a:moveTo>
                    <a:pt x="2203" y="0"/>
                  </a:moveTo>
                  <a:cubicBezTo>
                    <a:pt x="2120" y="0"/>
                    <a:pt x="2044" y="40"/>
                    <a:pt x="1995" y="117"/>
                  </a:cubicBezTo>
                  <a:lnTo>
                    <a:pt x="180" y="3168"/>
                  </a:lnTo>
                  <a:cubicBezTo>
                    <a:pt x="0" y="3474"/>
                    <a:pt x="0" y="3843"/>
                    <a:pt x="180" y="4139"/>
                  </a:cubicBezTo>
                  <a:cubicBezTo>
                    <a:pt x="359" y="4455"/>
                    <a:pt x="697" y="4635"/>
                    <a:pt x="1045" y="4635"/>
                  </a:cubicBezTo>
                  <a:lnTo>
                    <a:pt x="4687" y="4635"/>
                  </a:lnTo>
                  <a:cubicBezTo>
                    <a:pt x="4694" y="4635"/>
                    <a:pt x="4700" y="4635"/>
                    <a:pt x="4707" y="4635"/>
                  </a:cubicBezTo>
                  <a:cubicBezTo>
                    <a:pt x="5018" y="4635"/>
                    <a:pt x="5018" y="4159"/>
                    <a:pt x="4707" y="4159"/>
                  </a:cubicBezTo>
                  <a:cubicBezTo>
                    <a:pt x="4700" y="4159"/>
                    <a:pt x="4694" y="4159"/>
                    <a:pt x="4687" y="4160"/>
                  </a:cubicBezTo>
                  <a:lnTo>
                    <a:pt x="1045" y="4160"/>
                  </a:lnTo>
                  <a:cubicBezTo>
                    <a:pt x="866" y="4160"/>
                    <a:pt x="697" y="4065"/>
                    <a:pt x="602" y="3906"/>
                  </a:cubicBezTo>
                  <a:cubicBezTo>
                    <a:pt x="507" y="3759"/>
                    <a:pt x="507" y="3558"/>
                    <a:pt x="602" y="3410"/>
                  </a:cubicBezTo>
                  <a:lnTo>
                    <a:pt x="2417" y="349"/>
                  </a:lnTo>
                  <a:cubicBezTo>
                    <a:pt x="2481" y="244"/>
                    <a:pt x="2438" y="96"/>
                    <a:pt x="2333" y="33"/>
                  </a:cubicBezTo>
                  <a:cubicBezTo>
                    <a:pt x="2290" y="11"/>
                    <a:pt x="2246" y="0"/>
                    <a:pt x="2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1"/>
            <p:cNvSpPr/>
            <p:nvPr/>
          </p:nvSpPr>
          <p:spPr>
            <a:xfrm>
              <a:off x="4089975" y="3052122"/>
              <a:ext cx="164655" cy="116343"/>
            </a:xfrm>
            <a:custGeom>
              <a:avLst/>
              <a:gdLst/>
              <a:ahLst/>
              <a:cxnLst/>
              <a:rect l="l" t="t" r="r" b="b"/>
              <a:pathLst>
                <a:path w="5511" h="3894" extrusionOk="0">
                  <a:moveTo>
                    <a:pt x="2761" y="0"/>
                  </a:moveTo>
                  <a:cubicBezTo>
                    <a:pt x="2426" y="0"/>
                    <a:pt x="2091" y="161"/>
                    <a:pt x="1890" y="483"/>
                  </a:cubicBezTo>
                  <a:lnTo>
                    <a:pt x="74" y="3534"/>
                  </a:lnTo>
                  <a:cubicBezTo>
                    <a:pt x="1" y="3650"/>
                    <a:pt x="43" y="3798"/>
                    <a:pt x="159" y="3861"/>
                  </a:cubicBezTo>
                  <a:cubicBezTo>
                    <a:pt x="198" y="3883"/>
                    <a:pt x="241" y="3893"/>
                    <a:pt x="284" y="3893"/>
                  </a:cubicBezTo>
                  <a:cubicBezTo>
                    <a:pt x="367" y="3893"/>
                    <a:pt x="448" y="3853"/>
                    <a:pt x="497" y="3777"/>
                  </a:cubicBezTo>
                  <a:lnTo>
                    <a:pt x="2312" y="726"/>
                  </a:lnTo>
                  <a:cubicBezTo>
                    <a:pt x="2413" y="557"/>
                    <a:pt x="2584" y="473"/>
                    <a:pt x="2757" y="473"/>
                  </a:cubicBezTo>
                  <a:cubicBezTo>
                    <a:pt x="2930" y="473"/>
                    <a:pt x="3104" y="557"/>
                    <a:pt x="3209" y="726"/>
                  </a:cubicBezTo>
                  <a:lnTo>
                    <a:pt x="5025" y="3777"/>
                  </a:lnTo>
                  <a:cubicBezTo>
                    <a:pt x="5067" y="3851"/>
                    <a:pt x="5152" y="3893"/>
                    <a:pt x="5236" y="3893"/>
                  </a:cubicBezTo>
                  <a:cubicBezTo>
                    <a:pt x="5278" y="3893"/>
                    <a:pt x="5321" y="3882"/>
                    <a:pt x="5363" y="3861"/>
                  </a:cubicBezTo>
                  <a:cubicBezTo>
                    <a:pt x="5468" y="3798"/>
                    <a:pt x="5511" y="3650"/>
                    <a:pt x="5447" y="3534"/>
                  </a:cubicBezTo>
                  <a:lnTo>
                    <a:pt x="3632" y="483"/>
                  </a:lnTo>
                  <a:cubicBezTo>
                    <a:pt x="3431" y="161"/>
                    <a:pt x="3096" y="0"/>
                    <a:pt x="2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1"/>
            <p:cNvSpPr/>
            <p:nvPr/>
          </p:nvSpPr>
          <p:spPr>
            <a:xfrm>
              <a:off x="4178180" y="3177557"/>
              <a:ext cx="149955" cy="138512"/>
            </a:xfrm>
            <a:custGeom>
              <a:avLst/>
              <a:gdLst/>
              <a:ahLst/>
              <a:cxnLst/>
              <a:rect l="l" t="t" r="r" b="b"/>
              <a:pathLst>
                <a:path w="5019" h="4636" extrusionOk="0">
                  <a:moveTo>
                    <a:pt x="2810" y="0"/>
                  </a:moveTo>
                  <a:cubicBezTo>
                    <a:pt x="2768" y="0"/>
                    <a:pt x="2725" y="11"/>
                    <a:pt x="2685" y="33"/>
                  </a:cubicBezTo>
                  <a:cubicBezTo>
                    <a:pt x="2569" y="96"/>
                    <a:pt x="2537" y="244"/>
                    <a:pt x="2601" y="349"/>
                  </a:cubicBezTo>
                  <a:lnTo>
                    <a:pt x="4416" y="3400"/>
                  </a:lnTo>
                  <a:cubicBezTo>
                    <a:pt x="4511" y="3558"/>
                    <a:pt x="4511" y="3759"/>
                    <a:pt x="4416" y="3906"/>
                  </a:cubicBezTo>
                  <a:cubicBezTo>
                    <a:pt x="4321" y="4065"/>
                    <a:pt x="4152" y="4160"/>
                    <a:pt x="3962" y="4160"/>
                  </a:cubicBezTo>
                  <a:lnTo>
                    <a:pt x="331" y="4160"/>
                  </a:lnTo>
                  <a:cubicBezTo>
                    <a:pt x="325" y="4159"/>
                    <a:pt x="318" y="4159"/>
                    <a:pt x="311" y="4159"/>
                  </a:cubicBezTo>
                  <a:cubicBezTo>
                    <a:pt x="0" y="4159"/>
                    <a:pt x="0" y="4635"/>
                    <a:pt x="311" y="4635"/>
                  </a:cubicBezTo>
                  <a:cubicBezTo>
                    <a:pt x="318" y="4635"/>
                    <a:pt x="325" y="4635"/>
                    <a:pt x="331" y="4635"/>
                  </a:cubicBezTo>
                  <a:lnTo>
                    <a:pt x="3962" y="4635"/>
                  </a:lnTo>
                  <a:cubicBezTo>
                    <a:pt x="4321" y="4635"/>
                    <a:pt x="4659" y="4455"/>
                    <a:pt x="4839" y="4139"/>
                  </a:cubicBezTo>
                  <a:cubicBezTo>
                    <a:pt x="5018" y="3843"/>
                    <a:pt x="5018" y="3474"/>
                    <a:pt x="4839" y="3168"/>
                  </a:cubicBezTo>
                  <a:lnTo>
                    <a:pt x="3023" y="117"/>
                  </a:lnTo>
                  <a:cubicBezTo>
                    <a:pt x="2974" y="40"/>
                    <a:pt x="2893" y="0"/>
                    <a:pt x="2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1"/>
            <p:cNvSpPr/>
            <p:nvPr/>
          </p:nvSpPr>
          <p:spPr>
            <a:xfrm>
              <a:off x="4135094" y="3287096"/>
              <a:ext cx="30923" cy="43472"/>
            </a:xfrm>
            <a:custGeom>
              <a:avLst/>
              <a:gdLst/>
              <a:ahLst/>
              <a:cxnLst/>
              <a:rect l="l" t="t" r="r" b="b"/>
              <a:pathLst>
                <a:path w="1035" h="1455" extrusionOk="0">
                  <a:moveTo>
                    <a:pt x="265" y="0"/>
                  </a:moveTo>
                  <a:cubicBezTo>
                    <a:pt x="203" y="0"/>
                    <a:pt x="143" y="24"/>
                    <a:pt x="95" y="72"/>
                  </a:cubicBezTo>
                  <a:cubicBezTo>
                    <a:pt x="0" y="167"/>
                    <a:pt x="0" y="314"/>
                    <a:pt x="95" y="409"/>
                  </a:cubicBezTo>
                  <a:lnTo>
                    <a:pt x="433" y="726"/>
                  </a:lnTo>
                  <a:lnTo>
                    <a:pt x="95" y="1053"/>
                  </a:lnTo>
                  <a:cubicBezTo>
                    <a:pt x="0" y="1148"/>
                    <a:pt x="0" y="1296"/>
                    <a:pt x="95" y="1391"/>
                  </a:cubicBezTo>
                  <a:cubicBezTo>
                    <a:pt x="137" y="1433"/>
                    <a:pt x="201" y="1454"/>
                    <a:pt x="264" y="1454"/>
                  </a:cubicBezTo>
                  <a:cubicBezTo>
                    <a:pt x="327" y="1454"/>
                    <a:pt x="391" y="1433"/>
                    <a:pt x="443" y="1391"/>
                  </a:cubicBezTo>
                  <a:lnTo>
                    <a:pt x="939" y="895"/>
                  </a:lnTo>
                  <a:cubicBezTo>
                    <a:pt x="1034" y="810"/>
                    <a:pt x="1034" y="652"/>
                    <a:pt x="939" y="568"/>
                  </a:cubicBezTo>
                  <a:lnTo>
                    <a:pt x="443" y="72"/>
                  </a:lnTo>
                  <a:cubicBezTo>
                    <a:pt x="391" y="24"/>
                    <a:pt x="327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1"/>
            <p:cNvSpPr/>
            <p:nvPr/>
          </p:nvSpPr>
          <p:spPr>
            <a:xfrm>
              <a:off x="4242960" y="3170505"/>
              <a:ext cx="43233" cy="33582"/>
            </a:xfrm>
            <a:custGeom>
              <a:avLst/>
              <a:gdLst/>
              <a:ahLst/>
              <a:cxnLst/>
              <a:rect l="l" t="t" r="r" b="b"/>
              <a:pathLst>
                <a:path w="1447" h="1124" extrusionOk="0">
                  <a:moveTo>
                    <a:pt x="481" y="1"/>
                  </a:moveTo>
                  <a:cubicBezTo>
                    <a:pt x="445" y="1"/>
                    <a:pt x="409" y="8"/>
                    <a:pt x="380" y="26"/>
                  </a:cubicBezTo>
                  <a:cubicBezTo>
                    <a:pt x="327" y="57"/>
                    <a:pt x="285" y="100"/>
                    <a:pt x="264" y="163"/>
                  </a:cubicBezTo>
                  <a:lnTo>
                    <a:pt x="42" y="817"/>
                  </a:lnTo>
                  <a:cubicBezTo>
                    <a:pt x="0" y="944"/>
                    <a:pt x="74" y="1081"/>
                    <a:pt x="201" y="1113"/>
                  </a:cubicBezTo>
                  <a:cubicBezTo>
                    <a:pt x="222" y="1124"/>
                    <a:pt x="243" y="1124"/>
                    <a:pt x="274" y="1124"/>
                  </a:cubicBezTo>
                  <a:cubicBezTo>
                    <a:pt x="369" y="1124"/>
                    <a:pt x="464" y="1060"/>
                    <a:pt x="496" y="965"/>
                  </a:cubicBezTo>
                  <a:lnTo>
                    <a:pt x="644" y="532"/>
                  </a:lnTo>
                  <a:lnTo>
                    <a:pt x="1098" y="670"/>
                  </a:lnTo>
                  <a:cubicBezTo>
                    <a:pt x="1126" y="681"/>
                    <a:pt x="1155" y="687"/>
                    <a:pt x="1183" y="687"/>
                  </a:cubicBezTo>
                  <a:cubicBezTo>
                    <a:pt x="1281" y="687"/>
                    <a:pt x="1371" y="620"/>
                    <a:pt x="1404" y="522"/>
                  </a:cubicBezTo>
                  <a:cubicBezTo>
                    <a:pt x="1446" y="395"/>
                    <a:pt x="1372" y="258"/>
                    <a:pt x="1246" y="226"/>
                  </a:cubicBezTo>
                  <a:lnTo>
                    <a:pt x="570" y="15"/>
                  </a:lnTo>
                  <a:cubicBezTo>
                    <a:pt x="542" y="6"/>
                    <a:pt x="511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1"/>
            <p:cNvSpPr/>
            <p:nvPr/>
          </p:nvSpPr>
          <p:spPr>
            <a:xfrm>
              <a:off x="4082416" y="3136801"/>
              <a:ext cx="39438" cy="34807"/>
            </a:xfrm>
            <a:custGeom>
              <a:avLst/>
              <a:gdLst/>
              <a:ahLst/>
              <a:cxnLst/>
              <a:rect l="l" t="t" r="r" b="b"/>
              <a:pathLst>
                <a:path w="1320" h="1165" extrusionOk="0">
                  <a:moveTo>
                    <a:pt x="268" y="0"/>
                  </a:moveTo>
                  <a:cubicBezTo>
                    <a:pt x="256" y="0"/>
                    <a:pt x="244" y="1"/>
                    <a:pt x="232" y="3"/>
                  </a:cubicBezTo>
                  <a:cubicBezTo>
                    <a:pt x="95" y="14"/>
                    <a:pt x="0" y="140"/>
                    <a:pt x="21" y="267"/>
                  </a:cubicBezTo>
                  <a:lnTo>
                    <a:pt x="106" y="953"/>
                  </a:lnTo>
                  <a:cubicBezTo>
                    <a:pt x="127" y="1080"/>
                    <a:pt x="232" y="1164"/>
                    <a:pt x="349" y="1164"/>
                  </a:cubicBezTo>
                  <a:lnTo>
                    <a:pt x="380" y="1164"/>
                  </a:lnTo>
                  <a:lnTo>
                    <a:pt x="1087" y="1069"/>
                  </a:lnTo>
                  <a:cubicBezTo>
                    <a:pt x="1225" y="1059"/>
                    <a:pt x="1320" y="943"/>
                    <a:pt x="1299" y="805"/>
                  </a:cubicBezTo>
                  <a:cubicBezTo>
                    <a:pt x="1279" y="691"/>
                    <a:pt x="1182" y="602"/>
                    <a:pt x="1062" y="602"/>
                  </a:cubicBezTo>
                  <a:cubicBezTo>
                    <a:pt x="1050" y="602"/>
                    <a:pt x="1037" y="603"/>
                    <a:pt x="1024" y="605"/>
                  </a:cubicBezTo>
                  <a:lnTo>
                    <a:pt x="560" y="658"/>
                  </a:lnTo>
                  <a:lnTo>
                    <a:pt x="496" y="204"/>
                  </a:lnTo>
                  <a:cubicBezTo>
                    <a:pt x="487" y="89"/>
                    <a:pt x="38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1"/>
            <p:cNvSpPr/>
            <p:nvPr/>
          </p:nvSpPr>
          <p:spPr>
            <a:xfrm>
              <a:off x="4162523" y="3696387"/>
              <a:ext cx="566448" cy="789752"/>
            </a:xfrm>
            <a:custGeom>
              <a:avLst/>
              <a:gdLst/>
              <a:ahLst/>
              <a:cxnLst/>
              <a:rect l="l" t="t" r="r" b="b"/>
              <a:pathLst>
                <a:path w="18959" h="26433" extrusionOk="0">
                  <a:moveTo>
                    <a:pt x="2449" y="1"/>
                  </a:moveTo>
                  <a:cubicBezTo>
                    <a:pt x="1088" y="1"/>
                    <a:pt x="0" y="1109"/>
                    <a:pt x="74" y="2429"/>
                  </a:cubicBezTo>
                  <a:lnTo>
                    <a:pt x="1288" y="24247"/>
                  </a:lnTo>
                  <a:cubicBezTo>
                    <a:pt x="1371" y="25483"/>
                    <a:pt x="2395" y="26433"/>
                    <a:pt x="3624" y="26433"/>
                  </a:cubicBezTo>
                  <a:cubicBezTo>
                    <a:pt x="3644" y="26433"/>
                    <a:pt x="3664" y="26432"/>
                    <a:pt x="3684" y="26432"/>
                  </a:cubicBezTo>
                  <a:lnTo>
                    <a:pt x="14736" y="26379"/>
                  </a:lnTo>
                  <a:cubicBezTo>
                    <a:pt x="14743" y="26379"/>
                    <a:pt x="14750" y="26379"/>
                    <a:pt x="14757" y="26379"/>
                  </a:cubicBezTo>
                  <a:cubicBezTo>
                    <a:pt x="15972" y="26379"/>
                    <a:pt x="16974" y="25454"/>
                    <a:pt x="17090" y="24247"/>
                  </a:cubicBezTo>
                  <a:lnTo>
                    <a:pt x="18842" y="2492"/>
                  </a:lnTo>
                  <a:cubicBezTo>
                    <a:pt x="18958" y="1141"/>
                    <a:pt x="17860" y="1"/>
                    <a:pt x="16467" y="1"/>
                  </a:cubicBezTo>
                  <a:close/>
                </a:path>
              </a:pathLst>
            </a:custGeom>
            <a:solidFill>
              <a:srgbClr val="FFFFFF"/>
            </a:solidFill>
            <a:ln w="166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1"/>
            <p:cNvSpPr/>
            <p:nvPr/>
          </p:nvSpPr>
          <p:spPr>
            <a:xfrm>
              <a:off x="4279532" y="4015323"/>
              <a:ext cx="155512" cy="144398"/>
            </a:xfrm>
            <a:custGeom>
              <a:avLst/>
              <a:gdLst/>
              <a:ahLst/>
              <a:cxnLst/>
              <a:rect l="l" t="t" r="r" b="b"/>
              <a:pathLst>
                <a:path w="5205" h="4833" extrusionOk="0">
                  <a:moveTo>
                    <a:pt x="2310" y="1"/>
                  </a:moveTo>
                  <a:cubicBezTo>
                    <a:pt x="2221" y="1"/>
                    <a:pt x="2131" y="46"/>
                    <a:pt x="2080" y="125"/>
                  </a:cubicBezTo>
                  <a:lnTo>
                    <a:pt x="190" y="3302"/>
                  </a:lnTo>
                  <a:cubicBezTo>
                    <a:pt x="0" y="3619"/>
                    <a:pt x="0" y="4010"/>
                    <a:pt x="190" y="4326"/>
                  </a:cubicBezTo>
                  <a:cubicBezTo>
                    <a:pt x="380" y="4643"/>
                    <a:pt x="729" y="4833"/>
                    <a:pt x="1098" y="4833"/>
                  </a:cubicBezTo>
                  <a:lnTo>
                    <a:pt x="4888" y="4833"/>
                  </a:lnTo>
                  <a:cubicBezTo>
                    <a:pt x="5204" y="4833"/>
                    <a:pt x="5204" y="4347"/>
                    <a:pt x="4888" y="4347"/>
                  </a:cubicBezTo>
                  <a:lnTo>
                    <a:pt x="1098" y="4347"/>
                  </a:lnTo>
                  <a:cubicBezTo>
                    <a:pt x="908" y="4347"/>
                    <a:pt x="729" y="4242"/>
                    <a:pt x="623" y="4083"/>
                  </a:cubicBezTo>
                  <a:cubicBezTo>
                    <a:pt x="528" y="3915"/>
                    <a:pt x="528" y="3714"/>
                    <a:pt x="623" y="3556"/>
                  </a:cubicBezTo>
                  <a:lnTo>
                    <a:pt x="2523" y="368"/>
                  </a:lnTo>
                  <a:cubicBezTo>
                    <a:pt x="2587" y="252"/>
                    <a:pt x="2544" y="104"/>
                    <a:pt x="2428" y="30"/>
                  </a:cubicBezTo>
                  <a:cubicBezTo>
                    <a:pt x="2392" y="10"/>
                    <a:pt x="2351" y="1"/>
                    <a:pt x="2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1"/>
            <p:cNvSpPr/>
            <p:nvPr/>
          </p:nvSpPr>
          <p:spPr>
            <a:xfrm>
              <a:off x="4359341" y="3884450"/>
              <a:ext cx="171586" cy="121362"/>
            </a:xfrm>
            <a:custGeom>
              <a:avLst/>
              <a:gdLst/>
              <a:ahLst/>
              <a:cxnLst/>
              <a:rect l="l" t="t" r="r" b="b"/>
              <a:pathLst>
                <a:path w="5743" h="4062" extrusionOk="0">
                  <a:moveTo>
                    <a:pt x="2871" y="1"/>
                  </a:moveTo>
                  <a:cubicBezTo>
                    <a:pt x="2520" y="1"/>
                    <a:pt x="2169" y="172"/>
                    <a:pt x="1963" y="515"/>
                  </a:cubicBezTo>
                  <a:lnTo>
                    <a:pt x="63" y="3692"/>
                  </a:lnTo>
                  <a:cubicBezTo>
                    <a:pt x="0" y="3808"/>
                    <a:pt x="42" y="3967"/>
                    <a:pt x="158" y="4030"/>
                  </a:cubicBezTo>
                  <a:cubicBezTo>
                    <a:pt x="201" y="4051"/>
                    <a:pt x="245" y="4062"/>
                    <a:pt x="289" y="4062"/>
                  </a:cubicBezTo>
                  <a:cubicBezTo>
                    <a:pt x="375" y="4062"/>
                    <a:pt x="457" y="4020"/>
                    <a:pt x="507" y="3935"/>
                  </a:cubicBezTo>
                  <a:lnTo>
                    <a:pt x="2407" y="758"/>
                  </a:lnTo>
                  <a:cubicBezTo>
                    <a:pt x="2512" y="584"/>
                    <a:pt x="2692" y="497"/>
                    <a:pt x="2871" y="497"/>
                  </a:cubicBezTo>
                  <a:cubicBezTo>
                    <a:pt x="3051" y="497"/>
                    <a:pt x="3230" y="584"/>
                    <a:pt x="3336" y="758"/>
                  </a:cubicBezTo>
                  <a:lnTo>
                    <a:pt x="5236" y="3935"/>
                  </a:lnTo>
                  <a:cubicBezTo>
                    <a:pt x="5278" y="4020"/>
                    <a:pt x="5362" y="4062"/>
                    <a:pt x="5457" y="4062"/>
                  </a:cubicBezTo>
                  <a:cubicBezTo>
                    <a:pt x="5499" y="4062"/>
                    <a:pt x="5542" y="4051"/>
                    <a:pt x="5584" y="4030"/>
                  </a:cubicBezTo>
                  <a:cubicBezTo>
                    <a:pt x="5700" y="3967"/>
                    <a:pt x="5742" y="3819"/>
                    <a:pt x="5679" y="3703"/>
                  </a:cubicBezTo>
                  <a:lnTo>
                    <a:pt x="3779" y="515"/>
                  </a:lnTo>
                  <a:cubicBezTo>
                    <a:pt x="3573" y="172"/>
                    <a:pt x="3222" y="1"/>
                    <a:pt x="2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1"/>
            <p:cNvSpPr/>
            <p:nvPr/>
          </p:nvSpPr>
          <p:spPr>
            <a:xfrm>
              <a:off x="4451729" y="4015413"/>
              <a:ext cx="155841" cy="144308"/>
            </a:xfrm>
            <a:custGeom>
              <a:avLst/>
              <a:gdLst/>
              <a:ahLst/>
              <a:cxnLst/>
              <a:rect l="l" t="t" r="r" b="b"/>
              <a:pathLst>
                <a:path w="5216" h="4830" extrusionOk="0">
                  <a:moveTo>
                    <a:pt x="2909" y="1"/>
                  </a:moveTo>
                  <a:cubicBezTo>
                    <a:pt x="2865" y="1"/>
                    <a:pt x="2820" y="13"/>
                    <a:pt x="2777" y="38"/>
                  </a:cubicBezTo>
                  <a:cubicBezTo>
                    <a:pt x="2661" y="101"/>
                    <a:pt x="2619" y="249"/>
                    <a:pt x="2692" y="375"/>
                  </a:cubicBezTo>
                  <a:lnTo>
                    <a:pt x="4582" y="3542"/>
                  </a:lnTo>
                  <a:cubicBezTo>
                    <a:pt x="4677" y="3711"/>
                    <a:pt x="4677" y="3912"/>
                    <a:pt x="4582" y="4070"/>
                  </a:cubicBezTo>
                  <a:cubicBezTo>
                    <a:pt x="4487" y="4239"/>
                    <a:pt x="4307" y="4334"/>
                    <a:pt x="4117" y="4334"/>
                  </a:cubicBezTo>
                  <a:lnTo>
                    <a:pt x="328" y="4334"/>
                  </a:lnTo>
                  <a:cubicBezTo>
                    <a:pt x="1" y="4334"/>
                    <a:pt x="1" y="4830"/>
                    <a:pt x="328" y="4830"/>
                  </a:cubicBezTo>
                  <a:lnTo>
                    <a:pt x="4117" y="4830"/>
                  </a:lnTo>
                  <a:cubicBezTo>
                    <a:pt x="4487" y="4830"/>
                    <a:pt x="4825" y="4640"/>
                    <a:pt x="5025" y="4323"/>
                  </a:cubicBezTo>
                  <a:cubicBezTo>
                    <a:pt x="5215" y="4007"/>
                    <a:pt x="5215" y="3616"/>
                    <a:pt x="5025" y="3310"/>
                  </a:cubicBezTo>
                  <a:lnTo>
                    <a:pt x="3125" y="122"/>
                  </a:lnTo>
                  <a:cubicBezTo>
                    <a:pt x="3076" y="45"/>
                    <a:pt x="2995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1"/>
            <p:cNvSpPr/>
            <p:nvPr/>
          </p:nvSpPr>
          <p:spPr>
            <a:xfrm>
              <a:off x="4406312" y="4129822"/>
              <a:ext cx="32208" cy="45055"/>
            </a:xfrm>
            <a:custGeom>
              <a:avLst/>
              <a:gdLst/>
              <a:ahLst/>
              <a:cxnLst/>
              <a:rect l="l" t="t" r="r" b="b"/>
              <a:pathLst>
                <a:path w="1078" h="1508" extrusionOk="0">
                  <a:moveTo>
                    <a:pt x="271" y="1"/>
                  </a:moveTo>
                  <a:cubicBezTo>
                    <a:pt x="207" y="1"/>
                    <a:pt x="143" y="25"/>
                    <a:pt x="96" y="72"/>
                  </a:cubicBezTo>
                  <a:cubicBezTo>
                    <a:pt x="1" y="167"/>
                    <a:pt x="1" y="325"/>
                    <a:pt x="96" y="420"/>
                  </a:cubicBezTo>
                  <a:lnTo>
                    <a:pt x="444" y="758"/>
                  </a:lnTo>
                  <a:lnTo>
                    <a:pt x="96" y="1096"/>
                  </a:lnTo>
                  <a:cubicBezTo>
                    <a:pt x="1" y="1180"/>
                    <a:pt x="1" y="1339"/>
                    <a:pt x="96" y="1434"/>
                  </a:cubicBezTo>
                  <a:cubicBezTo>
                    <a:pt x="138" y="1486"/>
                    <a:pt x="212" y="1508"/>
                    <a:pt x="275" y="1508"/>
                  </a:cubicBezTo>
                  <a:cubicBezTo>
                    <a:pt x="339" y="1508"/>
                    <a:pt x="402" y="1486"/>
                    <a:pt x="455" y="1434"/>
                  </a:cubicBezTo>
                  <a:lnTo>
                    <a:pt x="982" y="927"/>
                  </a:lnTo>
                  <a:cubicBezTo>
                    <a:pt x="1077" y="832"/>
                    <a:pt x="1077" y="674"/>
                    <a:pt x="982" y="579"/>
                  </a:cubicBezTo>
                  <a:lnTo>
                    <a:pt x="455" y="72"/>
                  </a:lnTo>
                  <a:cubicBezTo>
                    <a:pt x="402" y="25"/>
                    <a:pt x="336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1"/>
            <p:cNvSpPr/>
            <p:nvPr/>
          </p:nvSpPr>
          <p:spPr>
            <a:xfrm>
              <a:off x="4518600" y="4007883"/>
              <a:ext cx="45145" cy="35196"/>
            </a:xfrm>
            <a:custGeom>
              <a:avLst/>
              <a:gdLst/>
              <a:ahLst/>
              <a:cxnLst/>
              <a:rect l="l" t="t" r="r" b="b"/>
              <a:pathLst>
                <a:path w="1511" h="1178" extrusionOk="0">
                  <a:moveTo>
                    <a:pt x="512" y="1"/>
                  </a:moveTo>
                  <a:cubicBezTo>
                    <a:pt x="475" y="1"/>
                    <a:pt x="437" y="8"/>
                    <a:pt x="402" y="26"/>
                  </a:cubicBezTo>
                  <a:cubicBezTo>
                    <a:pt x="349" y="57"/>
                    <a:pt x="296" y="110"/>
                    <a:pt x="275" y="174"/>
                  </a:cubicBezTo>
                  <a:lnTo>
                    <a:pt x="43" y="860"/>
                  </a:lnTo>
                  <a:cubicBezTo>
                    <a:pt x="1" y="986"/>
                    <a:pt x="74" y="1124"/>
                    <a:pt x="212" y="1166"/>
                  </a:cubicBezTo>
                  <a:cubicBezTo>
                    <a:pt x="233" y="1176"/>
                    <a:pt x="264" y="1176"/>
                    <a:pt x="286" y="1176"/>
                  </a:cubicBezTo>
                  <a:cubicBezTo>
                    <a:pt x="293" y="1177"/>
                    <a:pt x="300" y="1177"/>
                    <a:pt x="308" y="1177"/>
                  </a:cubicBezTo>
                  <a:cubicBezTo>
                    <a:pt x="414" y="1177"/>
                    <a:pt x="499" y="1106"/>
                    <a:pt x="539" y="1007"/>
                  </a:cubicBezTo>
                  <a:lnTo>
                    <a:pt x="687" y="554"/>
                  </a:lnTo>
                  <a:lnTo>
                    <a:pt x="1151" y="701"/>
                  </a:lnTo>
                  <a:cubicBezTo>
                    <a:pt x="1177" y="709"/>
                    <a:pt x="1204" y="713"/>
                    <a:pt x="1229" y="713"/>
                  </a:cubicBezTo>
                  <a:cubicBezTo>
                    <a:pt x="1338" y="713"/>
                    <a:pt x="1434" y="645"/>
                    <a:pt x="1468" y="543"/>
                  </a:cubicBezTo>
                  <a:cubicBezTo>
                    <a:pt x="1510" y="406"/>
                    <a:pt x="1436" y="269"/>
                    <a:pt x="1309" y="237"/>
                  </a:cubicBezTo>
                  <a:lnTo>
                    <a:pt x="602" y="15"/>
                  </a:lnTo>
                  <a:cubicBezTo>
                    <a:pt x="574" y="6"/>
                    <a:pt x="543" y="1"/>
                    <a:pt x="5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1"/>
            <p:cNvSpPr/>
            <p:nvPr/>
          </p:nvSpPr>
          <p:spPr>
            <a:xfrm>
              <a:off x="4351453" y="3972924"/>
              <a:ext cx="41022" cy="36062"/>
            </a:xfrm>
            <a:custGeom>
              <a:avLst/>
              <a:gdLst/>
              <a:ahLst/>
              <a:cxnLst/>
              <a:rect l="l" t="t" r="r" b="b"/>
              <a:pathLst>
                <a:path w="1373" h="1207" extrusionOk="0">
                  <a:moveTo>
                    <a:pt x="281" y="0"/>
                  </a:moveTo>
                  <a:cubicBezTo>
                    <a:pt x="269" y="0"/>
                    <a:pt x="256" y="1"/>
                    <a:pt x="243" y="3"/>
                  </a:cubicBezTo>
                  <a:cubicBezTo>
                    <a:pt x="106" y="14"/>
                    <a:pt x="0" y="140"/>
                    <a:pt x="21" y="277"/>
                  </a:cubicBezTo>
                  <a:lnTo>
                    <a:pt x="116" y="995"/>
                  </a:lnTo>
                  <a:cubicBezTo>
                    <a:pt x="127" y="1122"/>
                    <a:pt x="243" y="1206"/>
                    <a:pt x="370" y="1206"/>
                  </a:cubicBezTo>
                  <a:lnTo>
                    <a:pt x="401" y="1206"/>
                  </a:lnTo>
                  <a:lnTo>
                    <a:pt x="1140" y="1111"/>
                  </a:lnTo>
                  <a:cubicBezTo>
                    <a:pt x="1277" y="1101"/>
                    <a:pt x="1372" y="974"/>
                    <a:pt x="1362" y="837"/>
                  </a:cubicBezTo>
                  <a:cubicBezTo>
                    <a:pt x="1342" y="707"/>
                    <a:pt x="1228" y="625"/>
                    <a:pt x="1100" y="625"/>
                  </a:cubicBezTo>
                  <a:cubicBezTo>
                    <a:pt x="1092" y="625"/>
                    <a:pt x="1085" y="625"/>
                    <a:pt x="1077" y="626"/>
                  </a:cubicBezTo>
                  <a:lnTo>
                    <a:pt x="581" y="689"/>
                  </a:lnTo>
                  <a:lnTo>
                    <a:pt x="528" y="214"/>
                  </a:lnTo>
                  <a:cubicBezTo>
                    <a:pt x="509" y="90"/>
                    <a:pt x="403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1"/>
            <p:cNvSpPr/>
            <p:nvPr/>
          </p:nvSpPr>
          <p:spPr>
            <a:xfrm>
              <a:off x="4361522" y="3620075"/>
              <a:ext cx="182970" cy="104721"/>
            </a:xfrm>
            <a:custGeom>
              <a:avLst/>
              <a:gdLst/>
              <a:ahLst/>
              <a:cxnLst/>
              <a:rect l="l" t="t" r="r" b="b"/>
              <a:pathLst>
                <a:path w="6124" h="3505" extrusionOk="0">
                  <a:moveTo>
                    <a:pt x="423" y="0"/>
                  </a:moveTo>
                  <a:cubicBezTo>
                    <a:pt x="191" y="0"/>
                    <a:pt x="1" y="190"/>
                    <a:pt x="1" y="423"/>
                  </a:cubicBezTo>
                  <a:lnTo>
                    <a:pt x="1" y="3072"/>
                  </a:lnTo>
                  <a:cubicBezTo>
                    <a:pt x="1" y="3315"/>
                    <a:pt x="191" y="3505"/>
                    <a:pt x="423" y="3505"/>
                  </a:cubicBezTo>
                  <a:lnTo>
                    <a:pt x="5701" y="3505"/>
                  </a:lnTo>
                  <a:cubicBezTo>
                    <a:pt x="5933" y="3505"/>
                    <a:pt x="6123" y="3315"/>
                    <a:pt x="6123" y="3072"/>
                  </a:cubicBezTo>
                  <a:lnTo>
                    <a:pt x="6123" y="423"/>
                  </a:lnTo>
                  <a:cubicBezTo>
                    <a:pt x="6123" y="190"/>
                    <a:pt x="5933" y="0"/>
                    <a:pt x="5701" y="0"/>
                  </a:cubicBezTo>
                  <a:close/>
                </a:path>
              </a:pathLst>
            </a:custGeom>
            <a:solidFill>
              <a:srgbClr val="FFFFFF"/>
            </a:solidFill>
            <a:ln w="166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1"/>
            <p:cNvSpPr/>
            <p:nvPr/>
          </p:nvSpPr>
          <p:spPr>
            <a:xfrm>
              <a:off x="4118062" y="3690411"/>
              <a:ext cx="669883" cy="126471"/>
            </a:xfrm>
            <a:custGeom>
              <a:avLst/>
              <a:gdLst/>
              <a:ahLst/>
              <a:cxnLst/>
              <a:rect l="l" t="t" r="r" b="b"/>
              <a:pathLst>
                <a:path w="22421" h="4233" extrusionOk="0">
                  <a:moveTo>
                    <a:pt x="517" y="0"/>
                  </a:moveTo>
                  <a:cubicBezTo>
                    <a:pt x="232" y="0"/>
                    <a:pt x="0" y="232"/>
                    <a:pt x="0" y="517"/>
                  </a:cubicBezTo>
                  <a:lnTo>
                    <a:pt x="0" y="3716"/>
                  </a:lnTo>
                  <a:cubicBezTo>
                    <a:pt x="0" y="4011"/>
                    <a:pt x="232" y="4233"/>
                    <a:pt x="517" y="4233"/>
                  </a:cubicBezTo>
                  <a:lnTo>
                    <a:pt x="21903" y="4233"/>
                  </a:lnTo>
                  <a:cubicBezTo>
                    <a:pt x="22188" y="4233"/>
                    <a:pt x="22420" y="4011"/>
                    <a:pt x="22420" y="3716"/>
                  </a:cubicBezTo>
                  <a:lnTo>
                    <a:pt x="22420" y="517"/>
                  </a:lnTo>
                  <a:cubicBezTo>
                    <a:pt x="22420" y="232"/>
                    <a:pt x="22188" y="0"/>
                    <a:pt x="21903" y="0"/>
                  </a:cubicBezTo>
                  <a:close/>
                </a:path>
              </a:pathLst>
            </a:custGeom>
            <a:solidFill>
              <a:schemeClr val="accent3"/>
            </a:solidFill>
            <a:ln w="166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1"/>
            <p:cNvSpPr/>
            <p:nvPr/>
          </p:nvSpPr>
          <p:spPr>
            <a:xfrm>
              <a:off x="4156846" y="4323084"/>
              <a:ext cx="161488" cy="156468"/>
            </a:xfrm>
            <a:custGeom>
              <a:avLst/>
              <a:gdLst/>
              <a:ahLst/>
              <a:cxnLst/>
              <a:rect l="l" t="t" r="r" b="b"/>
              <a:pathLst>
                <a:path w="5405" h="5237" extrusionOk="0">
                  <a:moveTo>
                    <a:pt x="2703" y="1"/>
                  </a:moveTo>
                  <a:cubicBezTo>
                    <a:pt x="1214" y="1"/>
                    <a:pt x="0" y="1172"/>
                    <a:pt x="0" y="2618"/>
                  </a:cubicBezTo>
                  <a:cubicBezTo>
                    <a:pt x="0" y="4065"/>
                    <a:pt x="1214" y="5236"/>
                    <a:pt x="2703" y="5236"/>
                  </a:cubicBezTo>
                  <a:cubicBezTo>
                    <a:pt x="4201" y="5236"/>
                    <a:pt x="5405" y="4065"/>
                    <a:pt x="5405" y="2618"/>
                  </a:cubicBezTo>
                  <a:cubicBezTo>
                    <a:pt x="5405" y="1172"/>
                    <a:pt x="4201" y="1"/>
                    <a:pt x="2703" y="1"/>
                  </a:cubicBezTo>
                  <a:close/>
                </a:path>
              </a:pathLst>
            </a:custGeom>
            <a:solidFill>
              <a:srgbClr val="1DD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4156846" y="4323084"/>
              <a:ext cx="161488" cy="156468"/>
            </a:xfrm>
            <a:custGeom>
              <a:avLst/>
              <a:gdLst/>
              <a:ahLst/>
              <a:cxnLst/>
              <a:rect l="l" t="t" r="r" b="b"/>
              <a:pathLst>
                <a:path w="5405" h="5237" extrusionOk="0">
                  <a:moveTo>
                    <a:pt x="2703" y="1"/>
                  </a:moveTo>
                  <a:cubicBezTo>
                    <a:pt x="1214" y="1"/>
                    <a:pt x="0" y="1172"/>
                    <a:pt x="0" y="2618"/>
                  </a:cubicBezTo>
                  <a:cubicBezTo>
                    <a:pt x="0" y="4065"/>
                    <a:pt x="1214" y="5236"/>
                    <a:pt x="2703" y="5236"/>
                  </a:cubicBezTo>
                  <a:cubicBezTo>
                    <a:pt x="4201" y="5236"/>
                    <a:pt x="5405" y="4065"/>
                    <a:pt x="5405" y="2618"/>
                  </a:cubicBezTo>
                  <a:cubicBezTo>
                    <a:pt x="5405" y="1172"/>
                    <a:pt x="4201" y="1"/>
                    <a:pt x="2703" y="1"/>
                  </a:cubicBezTo>
                  <a:close/>
                </a:path>
              </a:pathLst>
            </a:custGeom>
            <a:solidFill>
              <a:schemeClr val="accent2"/>
            </a:solidFill>
            <a:ln w="16625" cap="flat" cmpd="sng">
              <a:solidFill>
                <a:srgbClr val="000000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1"/>
            <p:cNvSpPr/>
            <p:nvPr/>
          </p:nvSpPr>
          <p:spPr>
            <a:xfrm>
              <a:off x="4191865" y="4368172"/>
              <a:ext cx="80759" cy="68449"/>
            </a:xfrm>
            <a:custGeom>
              <a:avLst/>
              <a:gdLst/>
              <a:ahLst/>
              <a:cxnLst/>
              <a:rect l="l" t="t" r="r" b="b"/>
              <a:pathLst>
                <a:path w="2703" h="2291" extrusionOk="0">
                  <a:moveTo>
                    <a:pt x="1550" y="1"/>
                  </a:moveTo>
                  <a:cubicBezTo>
                    <a:pt x="1544" y="1"/>
                    <a:pt x="1537" y="1"/>
                    <a:pt x="1531" y="1"/>
                  </a:cubicBezTo>
                  <a:cubicBezTo>
                    <a:pt x="507" y="1"/>
                    <a:pt x="0" y="1247"/>
                    <a:pt x="739" y="1964"/>
                  </a:cubicBezTo>
                  <a:cubicBezTo>
                    <a:pt x="971" y="2190"/>
                    <a:pt x="1252" y="2290"/>
                    <a:pt x="1528" y="2290"/>
                  </a:cubicBezTo>
                  <a:cubicBezTo>
                    <a:pt x="2129" y="2290"/>
                    <a:pt x="2703" y="1812"/>
                    <a:pt x="2681" y="1109"/>
                  </a:cubicBezTo>
                  <a:cubicBezTo>
                    <a:pt x="2671" y="493"/>
                    <a:pt x="2164" y="1"/>
                    <a:pt x="1550" y="1"/>
                  </a:cubicBezTo>
                  <a:close/>
                </a:path>
              </a:pathLst>
            </a:custGeom>
            <a:solidFill>
              <a:schemeClr val="lt2"/>
            </a:solidFill>
            <a:ln w="817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1"/>
            <p:cNvSpPr/>
            <p:nvPr/>
          </p:nvSpPr>
          <p:spPr>
            <a:xfrm>
              <a:off x="4156846" y="4323084"/>
              <a:ext cx="161488" cy="156468"/>
            </a:xfrm>
            <a:custGeom>
              <a:avLst/>
              <a:gdLst/>
              <a:ahLst/>
              <a:cxnLst/>
              <a:rect l="l" t="t" r="r" b="b"/>
              <a:pathLst>
                <a:path w="5405" h="5237" fill="none" extrusionOk="0">
                  <a:moveTo>
                    <a:pt x="5405" y="2618"/>
                  </a:moveTo>
                  <a:cubicBezTo>
                    <a:pt x="5405" y="4065"/>
                    <a:pt x="4201" y="5236"/>
                    <a:pt x="2703" y="5236"/>
                  </a:cubicBezTo>
                  <a:cubicBezTo>
                    <a:pt x="1214" y="5236"/>
                    <a:pt x="0" y="4065"/>
                    <a:pt x="0" y="2618"/>
                  </a:cubicBezTo>
                  <a:cubicBezTo>
                    <a:pt x="0" y="1172"/>
                    <a:pt x="1214" y="1"/>
                    <a:pt x="2703" y="1"/>
                  </a:cubicBezTo>
                  <a:cubicBezTo>
                    <a:pt x="4201" y="1"/>
                    <a:pt x="5405" y="1172"/>
                    <a:pt x="5405" y="2618"/>
                  </a:cubicBezTo>
                  <a:close/>
                </a:path>
              </a:pathLst>
            </a:custGeom>
            <a:solidFill>
              <a:schemeClr val="dk1"/>
            </a:solidFill>
            <a:ln w="166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1"/>
            <p:cNvSpPr/>
            <p:nvPr/>
          </p:nvSpPr>
          <p:spPr>
            <a:xfrm>
              <a:off x="5539858" y="3566142"/>
              <a:ext cx="111055" cy="166537"/>
            </a:xfrm>
            <a:custGeom>
              <a:avLst/>
              <a:gdLst/>
              <a:ahLst/>
              <a:cxnLst/>
              <a:rect l="l" t="t" r="r" b="b"/>
              <a:pathLst>
                <a:path w="3717" h="5574" extrusionOk="0">
                  <a:moveTo>
                    <a:pt x="433" y="0"/>
                  </a:moveTo>
                  <a:cubicBezTo>
                    <a:pt x="191" y="0"/>
                    <a:pt x="1" y="201"/>
                    <a:pt x="1" y="444"/>
                  </a:cubicBezTo>
                  <a:lnTo>
                    <a:pt x="1" y="5130"/>
                  </a:lnTo>
                  <a:cubicBezTo>
                    <a:pt x="1" y="5373"/>
                    <a:pt x="191" y="5574"/>
                    <a:pt x="433" y="5574"/>
                  </a:cubicBezTo>
                  <a:lnTo>
                    <a:pt x="3273" y="5574"/>
                  </a:lnTo>
                  <a:cubicBezTo>
                    <a:pt x="3516" y="5574"/>
                    <a:pt x="3716" y="5373"/>
                    <a:pt x="3716" y="5130"/>
                  </a:cubicBezTo>
                  <a:lnTo>
                    <a:pt x="3716" y="444"/>
                  </a:lnTo>
                  <a:cubicBezTo>
                    <a:pt x="3716" y="201"/>
                    <a:pt x="3516" y="0"/>
                    <a:pt x="3273" y="0"/>
                  </a:cubicBezTo>
                  <a:close/>
                </a:path>
              </a:pathLst>
            </a:custGeom>
            <a:solidFill>
              <a:srgbClr val="FFFFFF"/>
            </a:solidFill>
            <a:ln w="166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1"/>
            <p:cNvSpPr/>
            <p:nvPr/>
          </p:nvSpPr>
          <p:spPr>
            <a:xfrm>
              <a:off x="5050369" y="3451972"/>
              <a:ext cx="550045" cy="410965"/>
            </a:xfrm>
            <a:custGeom>
              <a:avLst/>
              <a:gdLst/>
              <a:ahLst/>
              <a:cxnLst/>
              <a:rect l="l" t="t" r="r" b="b"/>
              <a:pathLst>
                <a:path w="18410" h="13755" extrusionOk="0">
                  <a:moveTo>
                    <a:pt x="876" y="0"/>
                  </a:moveTo>
                  <a:cubicBezTo>
                    <a:pt x="391" y="0"/>
                    <a:pt x="0" y="391"/>
                    <a:pt x="0" y="876"/>
                  </a:cubicBezTo>
                  <a:lnTo>
                    <a:pt x="0" y="12878"/>
                  </a:lnTo>
                  <a:cubicBezTo>
                    <a:pt x="0" y="13364"/>
                    <a:pt x="391" y="13754"/>
                    <a:pt x="876" y="13754"/>
                  </a:cubicBezTo>
                  <a:lnTo>
                    <a:pt x="17533" y="13754"/>
                  </a:lnTo>
                  <a:cubicBezTo>
                    <a:pt x="18019" y="13754"/>
                    <a:pt x="18409" y="13364"/>
                    <a:pt x="18409" y="12878"/>
                  </a:cubicBezTo>
                  <a:lnTo>
                    <a:pt x="18409" y="876"/>
                  </a:lnTo>
                  <a:cubicBezTo>
                    <a:pt x="18409" y="391"/>
                    <a:pt x="18019" y="0"/>
                    <a:pt x="17533" y="0"/>
                  </a:cubicBezTo>
                  <a:close/>
                </a:path>
              </a:pathLst>
            </a:custGeom>
            <a:solidFill>
              <a:schemeClr val="accent4"/>
            </a:solidFill>
            <a:ln w="166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1"/>
            <p:cNvSpPr/>
            <p:nvPr/>
          </p:nvSpPr>
          <p:spPr>
            <a:xfrm>
              <a:off x="4924844" y="3701437"/>
              <a:ext cx="566418" cy="789752"/>
            </a:xfrm>
            <a:custGeom>
              <a:avLst/>
              <a:gdLst/>
              <a:ahLst/>
              <a:cxnLst/>
              <a:rect l="l" t="t" r="r" b="b"/>
              <a:pathLst>
                <a:path w="18958" h="26433" extrusionOk="0">
                  <a:moveTo>
                    <a:pt x="2449" y="1"/>
                  </a:moveTo>
                  <a:cubicBezTo>
                    <a:pt x="1087" y="1"/>
                    <a:pt x="0" y="1120"/>
                    <a:pt x="74" y="2439"/>
                  </a:cubicBezTo>
                  <a:lnTo>
                    <a:pt x="1277" y="24247"/>
                  </a:lnTo>
                  <a:cubicBezTo>
                    <a:pt x="1371" y="25479"/>
                    <a:pt x="2395" y="26432"/>
                    <a:pt x="3633" y="26432"/>
                  </a:cubicBezTo>
                  <a:cubicBezTo>
                    <a:pt x="3646" y="26432"/>
                    <a:pt x="3660" y="26432"/>
                    <a:pt x="3674" y="26432"/>
                  </a:cubicBezTo>
                  <a:lnTo>
                    <a:pt x="14725" y="26379"/>
                  </a:lnTo>
                  <a:cubicBezTo>
                    <a:pt x="15950" y="26379"/>
                    <a:pt x="16974" y="25461"/>
                    <a:pt x="17090" y="24247"/>
                  </a:cubicBezTo>
                  <a:lnTo>
                    <a:pt x="18842" y="2492"/>
                  </a:lnTo>
                  <a:cubicBezTo>
                    <a:pt x="18958" y="1151"/>
                    <a:pt x="17860" y="1"/>
                    <a:pt x="16467" y="1"/>
                  </a:cubicBezTo>
                  <a:close/>
                </a:path>
              </a:pathLst>
            </a:custGeom>
            <a:solidFill>
              <a:srgbClr val="FFFFFF"/>
            </a:solidFill>
            <a:ln w="166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041524" y="4020283"/>
              <a:ext cx="155512" cy="144488"/>
            </a:xfrm>
            <a:custGeom>
              <a:avLst/>
              <a:gdLst/>
              <a:ahLst/>
              <a:cxnLst/>
              <a:rect l="l" t="t" r="r" b="b"/>
              <a:pathLst>
                <a:path w="5205" h="4836" extrusionOk="0">
                  <a:moveTo>
                    <a:pt x="2301" y="1"/>
                  </a:moveTo>
                  <a:cubicBezTo>
                    <a:pt x="2215" y="1"/>
                    <a:pt x="2129" y="41"/>
                    <a:pt x="2080" y="117"/>
                  </a:cubicBezTo>
                  <a:lnTo>
                    <a:pt x="191" y="3305"/>
                  </a:lnTo>
                  <a:cubicBezTo>
                    <a:pt x="1" y="3611"/>
                    <a:pt x="1" y="4002"/>
                    <a:pt x="191" y="4319"/>
                  </a:cubicBezTo>
                  <a:cubicBezTo>
                    <a:pt x="381" y="4635"/>
                    <a:pt x="729" y="4825"/>
                    <a:pt x="1099" y="4825"/>
                  </a:cubicBezTo>
                  <a:lnTo>
                    <a:pt x="4888" y="4825"/>
                  </a:lnTo>
                  <a:lnTo>
                    <a:pt x="4888" y="4836"/>
                  </a:lnTo>
                  <a:cubicBezTo>
                    <a:pt x="5205" y="4836"/>
                    <a:pt x="5205" y="4340"/>
                    <a:pt x="4888" y="4340"/>
                  </a:cubicBezTo>
                  <a:lnTo>
                    <a:pt x="1088" y="4340"/>
                  </a:lnTo>
                  <a:cubicBezTo>
                    <a:pt x="898" y="4340"/>
                    <a:pt x="719" y="4245"/>
                    <a:pt x="624" y="4076"/>
                  </a:cubicBezTo>
                  <a:cubicBezTo>
                    <a:pt x="529" y="3917"/>
                    <a:pt x="529" y="3706"/>
                    <a:pt x="624" y="3548"/>
                  </a:cubicBezTo>
                  <a:lnTo>
                    <a:pt x="2524" y="360"/>
                  </a:lnTo>
                  <a:cubicBezTo>
                    <a:pt x="2597" y="244"/>
                    <a:pt x="2555" y="96"/>
                    <a:pt x="2429" y="33"/>
                  </a:cubicBezTo>
                  <a:cubicBezTo>
                    <a:pt x="2389" y="11"/>
                    <a:pt x="2345" y="1"/>
                    <a:pt x="2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1"/>
            <p:cNvSpPr/>
            <p:nvPr/>
          </p:nvSpPr>
          <p:spPr>
            <a:xfrm>
              <a:off x="5121333" y="3889739"/>
              <a:ext cx="172543" cy="121273"/>
            </a:xfrm>
            <a:custGeom>
              <a:avLst/>
              <a:gdLst/>
              <a:ahLst/>
              <a:cxnLst/>
              <a:rect l="l" t="t" r="r" b="b"/>
              <a:pathLst>
                <a:path w="5775" h="4059" extrusionOk="0">
                  <a:moveTo>
                    <a:pt x="2871" y="0"/>
                  </a:moveTo>
                  <a:cubicBezTo>
                    <a:pt x="2520" y="0"/>
                    <a:pt x="2169" y="169"/>
                    <a:pt x="1964" y="507"/>
                  </a:cubicBezTo>
                  <a:lnTo>
                    <a:pt x="74" y="3684"/>
                  </a:lnTo>
                  <a:cubicBezTo>
                    <a:pt x="0" y="3800"/>
                    <a:pt x="43" y="3959"/>
                    <a:pt x="159" y="4022"/>
                  </a:cubicBezTo>
                  <a:cubicBezTo>
                    <a:pt x="202" y="4047"/>
                    <a:pt x="247" y="4059"/>
                    <a:pt x="291" y="4059"/>
                  </a:cubicBezTo>
                  <a:cubicBezTo>
                    <a:pt x="377" y="4059"/>
                    <a:pt x="458" y="4014"/>
                    <a:pt x="507" y="3938"/>
                  </a:cubicBezTo>
                  <a:lnTo>
                    <a:pt x="2407" y="750"/>
                  </a:lnTo>
                  <a:cubicBezTo>
                    <a:pt x="2513" y="576"/>
                    <a:pt x="2692" y="489"/>
                    <a:pt x="2871" y="489"/>
                  </a:cubicBezTo>
                  <a:cubicBezTo>
                    <a:pt x="3051" y="489"/>
                    <a:pt x="3230" y="576"/>
                    <a:pt x="3336" y="750"/>
                  </a:cubicBezTo>
                  <a:lnTo>
                    <a:pt x="5236" y="3927"/>
                  </a:lnTo>
                  <a:cubicBezTo>
                    <a:pt x="5278" y="4001"/>
                    <a:pt x="5363" y="4054"/>
                    <a:pt x="5458" y="4054"/>
                  </a:cubicBezTo>
                  <a:cubicBezTo>
                    <a:pt x="5648" y="4054"/>
                    <a:pt x="5774" y="3853"/>
                    <a:pt x="5679" y="3684"/>
                  </a:cubicBezTo>
                  <a:lnTo>
                    <a:pt x="3779" y="507"/>
                  </a:lnTo>
                  <a:cubicBezTo>
                    <a:pt x="3573" y="169"/>
                    <a:pt x="3222" y="0"/>
                    <a:pt x="2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1"/>
            <p:cNvSpPr/>
            <p:nvPr/>
          </p:nvSpPr>
          <p:spPr>
            <a:xfrm>
              <a:off x="5213751" y="4020074"/>
              <a:ext cx="155483" cy="144398"/>
            </a:xfrm>
            <a:custGeom>
              <a:avLst/>
              <a:gdLst/>
              <a:ahLst/>
              <a:cxnLst/>
              <a:rect l="l" t="t" r="r" b="b"/>
              <a:pathLst>
                <a:path w="5204" h="4833" extrusionOk="0">
                  <a:moveTo>
                    <a:pt x="2903" y="0"/>
                  </a:moveTo>
                  <a:cubicBezTo>
                    <a:pt x="2863" y="0"/>
                    <a:pt x="2823" y="10"/>
                    <a:pt x="2787" y="29"/>
                  </a:cubicBezTo>
                  <a:cubicBezTo>
                    <a:pt x="2660" y="93"/>
                    <a:pt x="2618" y="251"/>
                    <a:pt x="2692" y="367"/>
                  </a:cubicBezTo>
                  <a:lnTo>
                    <a:pt x="4581" y="3544"/>
                  </a:lnTo>
                  <a:cubicBezTo>
                    <a:pt x="4687" y="3713"/>
                    <a:pt x="4687" y="3914"/>
                    <a:pt x="4581" y="4072"/>
                  </a:cubicBezTo>
                  <a:cubicBezTo>
                    <a:pt x="4491" y="4233"/>
                    <a:pt x="4323" y="4337"/>
                    <a:pt x="4143" y="4337"/>
                  </a:cubicBezTo>
                  <a:cubicBezTo>
                    <a:pt x="4134" y="4337"/>
                    <a:pt x="4125" y="4337"/>
                    <a:pt x="4117" y="4336"/>
                  </a:cubicBezTo>
                  <a:lnTo>
                    <a:pt x="327" y="4336"/>
                  </a:lnTo>
                  <a:cubicBezTo>
                    <a:pt x="0" y="4336"/>
                    <a:pt x="0" y="4832"/>
                    <a:pt x="327" y="4832"/>
                  </a:cubicBezTo>
                  <a:lnTo>
                    <a:pt x="4117" y="4832"/>
                  </a:lnTo>
                  <a:cubicBezTo>
                    <a:pt x="4486" y="4832"/>
                    <a:pt x="4824" y="4642"/>
                    <a:pt x="5025" y="4326"/>
                  </a:cubicBezTo>
                  <a:cubicBezTo>
                    <a:pt x="5204" y="4019"/>
                    <a:pt x="5204" y="3618"/>
                    <a:pt x="5025" y="3312"/>
                  </a:cubicBezTo>
                  <a:lnTo>
                    <a:pt x="3125" y="124"/>
                  </a:lnTo>
                  <a:cubicBezTo>
                    <a:pt x="3074" y="45"/>
                    <a:pt x="2989" y="0"/>
                    <a:pt x="29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1"/>
            <p:cNvSpPr/>
            <p:nvPr/>
          </p:nvSpPr>
          <p:spPr>
            <a:xfrm>
              <a:off x="5168334" y="4134573"/>
              <a:ext cx="32178" cy="45354"/>
            </a:xfrm>
            <a:custGeom>
              <a:avLst/>
              <a:gdLst/>
              <a:ahLst/>
              <a:cxnLst/>
              <a:rect l="l" t="t" r="r" b="b"/>
              <a:pathLst>
                <a:path w="1077" h="1518" extrusionOk="0">
                  <a:moveTo>
                    <a:pt x="275" y="0"/>
                  </a:moveTo>
                  <a:cubicBezTo>
                    <a:pt x="211" y="0"/>
                    <a:pt x="148" y="24"/>
                    <a:pt x="95" y="71"/>
                  </a:cubicBezTo>
                  <a:cubicBezTo>
                    <a:pt x="0" y="166"/>
                    <a:pt x="0" y="325"/>
                    <a:pt x="95" y="420"/>
                  </a:cubicBezTo>
                  <a:lnTo>
                    <a:pt x="443" y="757"/>
                  </a:lnTo>
                  <a:lnTo>
                    <a:pt x="95" y="1095"/>
                  </a:lnTo>
                  <a:cubicBezTo>
                    <a:pt x="0" y="1190"/>
                    <a:pt x="0" y="1349"/>
                    <a:pt x="95" y="1444"/>
                  </a:cubicBezTo>
                  <a:cubicBezTo>
                    <a:pt x="148" y="1486"/>
                    <a:pt x="211" y="1517"/>
                    <a:pt x="275" y="1517"/>
                  </a:cubicBezTo>
                  <a:cubicBezTo>
                    <a:pt x="338" y="1517"/>
                    <a:pt x="401" y="1486"/>
                    <a:pt x="454" y="1444"/>
                  </a:cubicBezTo>
                  <a:lnTo>
                    <a:pt x="982" y="937"/>
                  </a:lnTo>
                  <a:cubicBezTo>
                    <a:pt x="1077" y="842"/>
                    <a:pt x="1077" y="684"/>
                    <a:pt x="982" y="589"/>
                  </a:cubicBezTo>
                  <a:lnTo>
                    <a:pt x="454" y="71"/>
                  </a:lnTo>
                  <a:cubicBezTo>
                    <a:pt x="401" y="24"/>
                    <a:pt x="33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1"/>
            <p:cNvSpPr/>
            <p:nvPr/>
          </p:nvSpPr>
          <p:spPr>
            <a:xfrm>
              <a:off x="5280592" y="4012723"/>
              <a:ext cx="45444" cy="35375"/>
            </a:xfrm>
            <a:custGeom>
              <a:avLst/>
              <a:gdLst/>
              <a:ahLst/>
              <a:cxnLst/>
              <a:rect l="l" t="t" r="r" b="b"/>
              <a:pathLst>
                <a:path w="1521" h="1184" extrusionOk="0">
                  <a:moveTo>
                    <a:pt x="527" y="0"/>
                  </a:moveTo>
                  <a:cubicBezTo>
                    <a:pt x="486" y="0"/>
                    <a:pt x="445" y="9"/>
                    <a:pt x="413" y="22"/>
                  </a:cubicBezTo>
                  <a:cubicBezTo>
                    <a:pt x="349" y="54"/>
                    <a:pt x="296" y="107"/>
                    <a:pt x="275" y="170"/>
                  </a:cubicBezTo>
                  <a:lnTo>
                    <a:pt x="43" y="856"/>
                  </a:lnTo>
                  <a:cubicBezTo>
                    <a:pt x="1" y="993"/>
                    <a:pt x="75" y="1130"/>
                    <a:pt x="212" y="1173"/>
                  </a:cubicBezTo>
                  <a:cubicBezTo>
                    <a:pt x="233" y="1173"/>
                    <a:pt x="265" y="1183"/>
                    <a:pt x="286" y="1183"/>
                  </a:cubicBezTo>
                  <a:cubicBezTo>
                    <a:pt x="402" y="1183"/>
                    <a:pt x="497" y="1120"/>
                    <a:pt x="539" y="1014"/>
                  </a:cubicBezTo>
                  <a:lnTo>
                    <a:pt x="687" y="550"/>
                  </a:lnTo>
                  <a:lnTo>
                    <a:pt x="1151" y="698"/>
                  </a:lnTo>
                  <a:cubicBezTo>
                    <a:pt x="1180" y="706"/>
                    <a:pt x="1208" y="711"/>
                    <a:pt x="1236" y="711"/>
                  </a:cubicBezTo>
                  <a:cubicBezTo>
                    <a:pt x="1342" y="711"/>
                    <a:pt x="1437" y="648"/>
                    <a:pt x="1479" y="539"/>
                  </a:cubicBezTo>
                  <a:cubicBezTo>
                    <a:pt x="1521" y="413"/>
                    <a:pt x="1447" y="275"/>
                    <a:pt x="1310" y="233"/>
                  </a:cubicBezTo>
                  <a:lnTo>
                    <a:pt x="603" y="12"/>
                  </a:lnTo>
                  <a:cubicBezTo>
                    <a:pt x="578" y="3"/>
                    <a:pt x="553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1"/>
            <p:cNvSpPr/>
            <p:nvPr/>
          </p:nvSpPr>
          <p:spPr>
            <a:xfrm>
              <a:off x="5113445" y="3977704"/>
              <a:ext cx="41022" cy="36331"/>
            </a:xfrm>
            <a:custGeom>
              <a:avLst/>
              <a:gdLst/>
              <a:ahLst/>
              <a:cxnLst/>
              <a:rect l="l" t="t" r="r" b="b"/>
              <a:pathLst>
                <a:path w="1373" h="1216" extrusionOk="0">
                  <a:moveTo>
                    <a:pt x="253" y="1"/>
                  </a:moveTo>
                  <a:cubicBezTo>
                    <a:pt x="247" y="1"/>
                    <a:pt x="240" y="1"/>
                    <a:pt x="233" y="1"/>
                  </a:cubicBezTo>
                  <a:cubicBezTo>
                    <a:pt x="95" y="22"/>
                    <a:pt x="0" y="139"/>
                    <a:pt x="11" y="276"/>
                  </a:cubicBezTo>
                  <a:lnTo>
                    <a:pt x="106" y="994"/>
                  </a:lnTo>
                  <a:cubicBezTo>
                    <a:pt x="127" y="1120"/>
                    <a:pt x="233" y="1215"/>
                    <a:pt x="359" y="1215"/>
                  </a:cubicBezTo>
                  <a:lnTo>
                    <a:pt x="391" y="1205"/>
                  </a:lnTo>
                  <a:lnTo>
                    <a:pt x="1130" y="1120"/>
                  </a:lnTo>
                  <a:cubicBezTo>
                    <a:pt x="1267" y="1110"/>
                    <a:pt x="1373" y="983"/>
                    <a:pt x="1352" y="846"/>
                  </a:cubicBezTo>
                  <a:cubicBezTo>
                    <a:pt x="1332" y="721"/>
                    <a:pt x="1227" y="632"/>
                    <a:pt x="1105" y="632"/>
                  </a:cubicBezTo>
                  <a:cubicBezTo>
                    <a:pt x="1092" y="632"/>
                    <a:pt x="1079" y="633"/>
                    <a:pt x="1067" y="635"/>
                  </a:cubicBezTo>
                  <a:lnTo>
                    <a:pt x="581" y="687"/>
                  </a:lnTo>
                  <a:lnTo>
                    <a:pt x="518" y="212"/>
                  </a:lnTo>
                  <a:cubicBezTo>
                    <a:pt x="498" y="92"/>
                    <a:pt x="38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1"/>
            <p:cNvSpPr/>
            <p:nvPr/>
          </p:nvSpPr>
          <p:spPr>
            <a:xfrm>
              <a:off x="4897086" y="4329388"/>
              <a:ext cx="161488" cy="156767"/>
            </a:xfrm>
            <a:custGeom>
              <a:avLst/>
              <a:gdLst/>
              <a:ahLst/>
              <a:cxnLst/>
              <a:rect l="l" t="t" r="r" b="b"/>
              <a:pathLst>
                <a:path w="5405" h="5247" extrusionOk="0">
                  <a:moveTo>
                    <a:pt x="2703" y="1"/>
                  </a:moveTo>
                  <a:cubicBezTo>
                    <a:pt x="1214" y="1"/>
                    <a:pt x="0" y="1172"/>
                    <a:pt x="0" y="2619"/>
                  </a:cubicBezTo>
                  <a:cubicBezTo>
                    <a:pt x="0" y="4075"/>
                    <a:pt x="1214" y="5247"/>
                    <a:pt x="2703" y="5247"/>
                  </a:cubicBezTo>
                  <a:cubicBezTo>
                    <a:pt x="4201" y="5247"/>
                    <a:pt x="5405" y="4075"/>
                    <a:pt x="5405" y="2619"/>
                  </a:cubicBezTo>
                  <a:cubicBezTo>
                    <a:pt x="5405" y="1172"/>
                    <a:pt x="4201" y="1"/>
                    <a:pt x="2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1"/>
            <p:cNvSpPr/>
            <p:nvPr/>
          </p:nvSpPr>
          <p:spPr>
            <a:xfrm>
              <a:off x="4930151" y="4373560"/>
              <a:ext cx="80550" cy="68419"/>
            </a:xfrm>
            <a:custGeom>
              <a:avLst/>
              <a:gdLst/>
              <a:ahLst/>
              <a:cxnLst/>
              <a:rect l="l" t="t" r="r" b="b"/>
              <a:pathLst>
                <a:path w="2696" h="2290" extrusionOk="0">
                  <a:moveTo>
                    <a:pt x="1550" y="0"/>
                  </a:moveTo>
                  <a:cubicBezTo>
                    <a:pt x="1544" y="0"/>
                    <a:pt x="1537" y="0"/>
                    <a:pt x="1531" y="0"/>
                  </a:cubicBezTo>
                  <a:cubicBezTo>
                    <a:pt x="507" y="0"/>
                    <a:pt x="0" y="1246"/>
                    <a:pt x="739" y="1964"/>
                  </a:cubicBezTo>
                  <a:cubicBezTo>
                    <a:pt x="971" y="2189"/>
                    <a:pt x="1252" y="2290"/>
                    <a:pt x="1526" y="2290"/>
                  </a:cubicBezTo>
                  <a:cubicBezTo>
                    <a:pt x="2125" y="2290"/>
                    <a:pt x="2696" y="1811"/>
                    <a:pt x="2682" y="1109"/>
                  </a:cubicBezTo>
                  <a:cubicBezTo>
                    <a:pt x="2671" y="492"/>
                    <a:pt x="2165" y="0"/>
                    <a:pt x="1550" y="0"/>
                  </a:cubicBezTo>
                  <a:close/>
                </a:path>
              </a:pathLst>
            </a:custGeom>
            <a:solidFill>
              <a:schemeClr val="lt2"/>
            </a:solidFill>
            <a:ln w="817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1"/>
            <p:cNvSpPr/>
            <p:nvPr/>
          </p:nvSpPr>
          <p:spPr>
            <a:xfrm>
              <a:off x="4897086" y="4329388"/>
              <a:ext cx="161488" cy="156767"/>
            </a:xfrm>
            <a:custGeom>
              <a:avLst/>
              <a:gdLst/>
              <a:ahLst/>
              <a:cxnLst/>
              <a:rect l="l" t="t" r="r" b="b"/>
              <a:pathLst>
                <a:path w="5405" h="5247" fill="none" extrusionOk="0">
                  <a:moveTo>
                    <a:pt x="5405" y="2619"/>
                  </a:moveTo>
                  <a:cubicBezTo>
                    <a:pt x="5405" y="4075"/>
                    <a:pt x="4201" y="5247"/>
                    <a:pt x="2703" y="5247"/>
                  </a:cubicBezTo>
                  <a:cubicBezTo>
                    <a:pt x="1214" y="5247"/>
                    <a:pt x="0" y="4075"/>
                    <a:pt x="0" y="2619"/>
                  </a:cubicBezTo>
                  <a:cubicBezTo>
                    <a:pt x="0" y="1172"/>
                    <a:pt x="1214" y="1"/>
                    <a:pt x="2703" y="1"/>
                  </a:cubicBezTo>
                  <a:cubicBezTo>
                    <a:pt x="4201" y="1"/>
                    <a:pt x="5405" y="1172"/>
                    <a:pt x="5405" y="2619"/>
                  </a:cubicBezTo>
                  <a:close/>
                </a:path>
              </a:pathLst>
            </a:custGeom>
            <a:solidFill>
              <a:schemeClr val="dk1"/>
            </a:solidFill>
            <a:ln w="166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1"/>
            <p:cNvSpPr/>
            <p:nvPr/>
          </p:nvSpPr>
          <p:spPr>
            <a:xfrm>
              <a:off x="4812228" y="3504859"/>
              <a:ext cx="220167" cy="183179"/>
            </a:xfrm>
            <a:custGeom>
              <a:avLst/>
              <a:gdLst/>
              <a:ahLst/>
              <a:cxnLst/>
              <a:rect l="l" t="t" r="r" b="b"/>
              <a:pathLst>
                <a:path w="7369" h="6131" extrusionOk="0">
                  <a:moveTo>
                    <a:pt x="647" y="0"/>
                  </a:moveTo>
                  <a:cubicBezTo>
                    <a:pt x="481" y="0"/>
                    <a:pt x="317" y="71"/>
                    <a:pt x="201" y="204"/>
                  </a:cubicBezTo>
                  <a:cubicBezTo>
                    <a:pt x="1" y="447"/>
                    <a:pt x="43" y="795"/>
                    <a:pt x="286" y="985"/>
                  </a:cubicBezTo>
                  <a:lnTo>
                    <a:pt x="1806" y="2167"/>
                  </a:lnTo>
                  <a:cubicBezTo>
                    <a:pt x="1605" y="2780"/>
                    <a:pt x="1816" y="3455"/>
                    <a:pt x="2323" y="3846"/>
                  </a:cubicBezTo>
                  <a:lnTo>
                    <a:pt x="5099" y="6010"/>
                  </a:lnTo>
                  <a:cubicBezTo>
                    <a:pt x="5199" y="6091"/>
                    <a:pt x="5318" y="6130"/>
                    <a:pt x="5438" y="6130"/>
                  </a:cubicBezTo>
                  <a:cubicBezTo>
                    <a:pt x="5597" y="6130"/>
                    <a:pt x="5755" y="6062"/>
                    <a:pt x="5870" y="5936"/>
                  </a:cubicBezTo>
                  <a:lnTo>
                    <a:pt x="7189" y="4352"/>
                  </a:lnTo>
                  <a:cubicBezTo>
                    <a:pt x="7369" y="4120"/>
                    <a:pt x="7337" y="3782"/>
                    <a:pt x="7105" y="3603"/>
                  </a:cubicBezTo>
                  <a:lnTo>
                    <a:pt x="4329" y="1439"/>
                  </a:lnTo>
                  <a:cubicBezTo>
                    <a:pt x="4038" y="1214"/>
                    <a:pt x="3688" y="1099"/>
                    <a:pt x="3334" y="1099"/>
                  </a:cubicBezTo>
                  <a:cubicBezTo>
                    <a:pt x="3057" y="1099"/>
                    <a:pt x="2778" y="1169"/>
                    <a:pt x="2524" y="1312"/>
                  </a:cubicBezTo>
                  <a:lnTo>
                    <a:pt x="1004" y="120"/>
                  </a:lnTo>
                  <a:cubicBezTo>
                    <a:pt x="896" y="39"/>
                    <a:pt x="771" y="0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1"/>
            <p:cNvSpPr/>
            <p:nvPr/>
          </p:nvSpPr>
          <p:spPr>
            <a:xfrm>
              <a:off x="4878142" y="3531123"/>
              <a:ext cx="144786" cy="155184"/>
            </a:xfrm>
            <a:custGeom>
              <a:avLst/>
              <a:gdLst/>
              <a:ahLst/>
              <a:cxnLst/>
              <a:rect l="l" t="t" r="r" b="b"/>
              <a:pathLst>
                <a:path w="4846" h="5194" extrusionOk="0">
                  <a:moveTo>
                    <a:pt x="3284" y="1"/>
                  </a:moveTo>
                  <a:lnTo>
                    <a:pt x="1" y="3970"/>
                  </a:lnTo>
                  <a:lnTo>
                    <a:pt x="1563" y="5194"/>
                  </a:lnTo>
                  <a:lnTo>
                    <a:pt x="4846" y="1225"/>
                  </a:lnTo>
                  <a:lnTo>
                    <a:pt x="3284" y="1"/>
                  </a:lnTo>
                  <a:close/>
                </a:path>
              </a:pathLst>
            </a:custGeom>
            <a:solidFill>
              <a:schemeClr val="accent1"/>
            </a:solidFill>
            <a:ln w="10300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1"/>
            <p:cNvSpPr/>
            <p:nvPr/>
          </p:nvSpPr>
          <p:spPr>
            <a:xfrm>
              <a:off x="4812228" y="3502737"/>
              <a:ext cx="220167" cy="187362"/>
            </a:xfrm>
            <a:custGeom>
              <a:avLst/>
              <a:gdLst/>
              <a:ahLst/>
              <a:cxnLst/>
              <a:rect l="l" t="t" r="r" b="b"/>
              <a:pathLst>
                <a:path w="7369" h="6271" fill="none" extrusionOk="0">
                  <a:moveTo>
                    <a:pt x="2524" y="1383"/>
                  </a:moveTo>
                  <a:lnTo>
                    <a:pt x="1004" y="191"/>
                  </a:lnTo>
                  <a:cubicBezTo>
                    <a:pt x="750" y="1"/>
                    <a:pt x="402" y="43"/>
                    <a:pt x="201" y="275"/>
                  </a:cubicBezTo>
                  <a:cubicBezTo>
                    <a:pt x="1" y="518"/>
                    <a:pt x="43" y="866"/>
                    <a:pt x="286" y="1056"/>
                  </a:cubicBezTo>
                  <a:lnTo>
                    <a:pt x="1806" y="2238"/>
                  </a:lnTo>
                  <a:cubicBezTo>
                    <a:pt x="1605" y="2851"/>
                    <a:pt x="1816" y="3526"/>
                    <a:pt x="2323" y="3917"/>
                  </a:cubicBezTo>
                  <a:lnTo>
                    <a:pt x="5099" y="6081"/>
                  </a:lnTo>
                  <a:cubicBezTo>
                    <a:pt x="5331" y="6271"/>
                    <a:pt x="5669" y="6228"/>
                    <a:pt x="5870" y="6007"/>
                  </a:cubicBezTo>
                  <a:lnTo>
                    <a:pt x="7189" y="4423"/>
                  </a:lnTo>
                  <a:cubicBezTo>
                    <a:pt x="7369" y="4191"/>
                    <a:pt x="7337" y="3853"/>
                    <a:pt x="7105" y="3674"/>
                  </a:cubicBezTo>
                  <a:lnTo>
                    <a:pt x="4329" y="1510"/>
                  </a:lnTo>
                  <a:cubicBezTo>
                    <a:pt x="3811" y="1109"/>
                    <a:pt x="3104" y="1056"/>
                    <a:pt x="2524" y="1383"/>
                  </a:cubicBezTo>
                  <a:close/>
                </a:path>
              </a:pathLst>
            </a:custGeom>
            <a:noFill/>
            <a:ln w="13725" cap="flat" cmpd="sng">
              <a:solidFill>
                <a:schemeClr val="dk1"/>
              </a:solidFill>
              <a:prstDash val="solid"/>
              <a:miter lim="1055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1"/>
            <p:cNvSpPr/>
            <p:nvPr/>
          </p:nvSpPr>
          <p:spPr>
            <a:xfrm>
              <a:off x="4805923" y="3499152"/>
              <a:ext cx="36002" cy="34807"/>
            </a:xfrm>
            <a:custGeom>
              <a:avLst/>
              <a:gdLst/>
              <a:ahLst/>
              <a:cxnLst/>
              <a:rect l="l" t="t" r="r" b="b"/>
              <a:pathLst>
                <a:path w="1205" h="1165" extrusionOk="0">
                  <a:moveTo>
                    <a:pt x="753" y="0"/>
                  </a:moveTo>
                  <a:cubicBezTo>
                    <a:pt x="663" y="0"/>
                    <a:pt x="573" y="38"/>
                    <a:pt x="507" y="110"/>
                  </a:cubicBezTo>
                  <a:lnTo>
                    <a:pt x="117" y="596"/>
                  </a:lnTo>
                  <a:cubicBezTo>
                    <a:pt x="1" y="722"/>
                    <a:pt x="22" y="923"/>
                    <a:pt x="159" y="1028"/>
                  </a:cubicBezTo>
                  <a:lnTo>
                    <a:pt x="254" y="1102"/>
                  </a:lnTo>
                  <a:cubicBezTo>
                    <a:pt x="313" y="1143"/>
                    <a:pt x="384" y="1165"/>
                    <a:pt x="454" y="1165"/>
                  </a:cubicBezTo>
                  <a:cubicBezTo>
                    <a:pt x="547" y="1165"/>
                    <a:pt x="637" y="1128"/>
                    <a:pt x="697" y="1050"/>
                  </a:cubicBezTo>
                  <a:lnTo>
                    <a:pt x="1099" y="575"/>
                  </a:lnTo>
                  <a:cubicBezTo>
                    <a:pt x="1204" y="437"/>
                    <a:pt x="1183" y="247"/>
                    <a:pt x="1046" y="142"/>
                  </a:cubicBezTo>
                  <a:lnTo>
                    <a:pt x="951" y="68"/>
                  </a:lnTo>
                  <a:cubicBezTo>
                    <a:pt x="891" y="22"/>
                    <a:pt x="822" y="0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 w="137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1"/>
            <p:cNvSpPr/>
            <p:nvPr/>
          </p:nvSpPr>
          <p:spPr>
            <a:xfrm>
              <a:off x="4730536" y="3609049"/>
              <a:ext cx="215955" cy="178279"/>
            </a:xfrm>
            <a:custGeom>
              <a:avLst/>
              <a:gdLst/>
              <a:ahLst/>
              <a:cxnLst/>
              <a:rect l="l" t="t" r="r" b="b"/>
              <a:pathLst>
                <a:path w="7228" h="5967" extrusionOk="0">
                  <a:moveTo>
                    <a:pt x="6550" y="0"/>
                  </a:moveTo>
                  <a:cubicBezTo>
                    <a:pt x="6227" y="0"/>
                    <a:pt x="5902" y="200"/>
                    <a:pt x="5902" y="200"/>
                  </a:cubicBezTo>
                  <a:cubicBezTo>
                    <a:pt x="5902" y="200"/>
                    <a:pt x="5729" y="65"/>
                    <a:pt x="5566" y="65"/>
                  </a:cubicBezTo>
                  <a:cubicBezTo>
                    <a:pt x="5426" y="65"/>
                    <a:pt x="5293" y="163"/>
                    <a:pt x="5279" y="528"/>
                  </a:cubicBezTo>
                  <a:lnTo>
                    <a:pt x="2408" y="3758"/>
                  </a:lnTo>
                  <a:lnTo>
                    <a:pt x="1152" y="2322"/>
                  </a:lnTo>
                  <a:lnTo>
                    <a:pt x="1" y="4475"/>
                  </a:lnTo>
                  <a:lnTo>
                    <a:pt x="1933" y="5837"/>
                  </a:lnTo>
                  <a:cubicBezTo>
                    <a:pt x="2055" y="5924"/>
                    <a:pt x="2195" y="5967"/>
                    <a:pt x="2335" y="5967"/>
                  </a:cubicBezTo>
                  <a:cubicBezTo>
                    <a:pt x="2533" y="5967"/>
                    <a:pt x="2730" y="5882"/>
                    <a:pt x="2872" y="5721"/>
                  </a:cubicBezTo>
                  <a:lnTo>
                    <a:pt x="6165" y="1995"/>
                  </a:lnTo>
                  <a:cubicBezTo>
                    <a:pt x="6165" y="1995"/>
                    <a:pt x="6220" y="2005"/>
                    <a:pt x="6305" y="2005"/>
                  </a:cubicBezTo>
                  <a:cubicBezTo>
                    <a:pt x="6594" y="2005"/>
                    <a:pt x="7228" y="1885"/>
                    <a:pt x="7179" y="823"/>
                  </a:cubicBezTo>
                  <a:cubicBezTo>
                    <a:pt x="7143" y="170"/>
                    <a:pt x="6848" y="0"/>
                    <a:pt x="6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1"/>
            <p:cNvSpPr/>
            <p:nvPr/>
          </p:nvSpPr>
          <p:spPr>
            <a:xfrm>
              <a:off x="4730536" y="3592944"/>
              <a:ext cx="216403" cy="196833"/>
            </a:xfrm>
            <a:custGeom>
              <a:avLst/>
              <a:gdLst/>
              <a:ahLst/>
              <a:cxnLst/>
              <a:rect l="l" t="t" r="r" b="b"/>
              <a:pathLst>
                <a:path w="7243" h="6588" fill="none" extrusionOk="0">
                  <a:moveTo>
                    <a:pt x="1" y="5014"/>
                  </a:moveTo>
                  <a:lnTo>
                    <a:pt x="1933" y="6376"/>
                  </a:lnTo>
                  <a:cubicBezTo>
                    <a:pt x="2228" y="6587"/>
                    <a:pt x="2629" y="6534"/>
                    <a:pt x="2872" y="6260"/>
                  </a:cubicBezTo>
                  <a:lnTo>
                    <a:pt x="6165" y="2534"/>
                  </a:lnTo>
                  <a:cubicBezTo>
                    <a:pt x="6165" y="2534"/>
                    <a:pt x="7242" y="2734"/>
                    <a:pt x="7179" y="1362"/>
                  </a:cubicBezTo>
                  <a:cubicBezTo>
                    <a:pt x="7105" y="1"/>
                    <a:pt x="5902" y="739"/>
                    <a:pt x="5902" y="739"/>
                  </a:cubicBezTo>
                  <a:cubicBezTo>
                    <a:pt x="5902" y="739"/>
                    <a:pt x="5310" y="275"/>
                    <a:pt x="5279" y="1067"/>
                  </a:cubicBezTo>
                  <a:lnTo>
                    <a:pt x="2408" y="4297"/>
                  </a:lnTo>
                  <a:lnTo>
                    <a:pt x="1152" y="2861"/>
                  </a:lnTo>
                </a:path>
              </a:pathLst>
            </a:custGeom>
            <a:noFill/>
            <a:ln w="10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1"/>
            <p:cNvSpPr/>
            <p:nvPr/>
          </p:nvSpPr>
          <p:spPr>
            <a:xfrm>
              <a:off x="4439448" y="3735500"/>
              <a:ext cx="125545" cy="109471"/>
            </a:xfrm>
            <a:custGeom>
              <a:avLst/>
              <a:gdLst/>
              <a:ahLst/>
              <a:cxnLst/>
              <a:rect l="l" t="t" r="r" b="b"/>
              <a:pathLst>
                <a:path w="4202" h="3664" extrusionOk="0">
                  <a:moveTo>
                    <a:pt x="1066" y="1"/>
                  </a:moveTo>
                  <a:lnTo>
                    <a:pt x="211" y="1616"/>
                  </a:lnTo>
                  <a:cubicBezTo>
                    <a:pt x="0" y="2027"/>
                    <a:pt x="180" y="2534"/>
                    <a:pt x="602" y="2724"/>
                  </a:cubicBezTo>
                  <a:lnTo>
                    <a:pt x="2565" y="3663"/>
                  </a:lnTo>
                  <a:lnTo>
                    <a:pt x="4201" y="254"/>
                  </a:lnTo>
                  <a:lnTo>
                    <a:pt x="1066" y="1"/>
                  </a:lnTo>
                  <a:close/>
                </a:path>
              </a:pathLst>
            </a:custGeom>
            <a:solidFill>
              <a:srgbClr val="FFFFFF"/>
            </a:solidFill>
            <a:ln w="10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1"/>
            <p:cNvSpPr/>
            <p:nvPr/>
          </p:nvSpPr>
          <p:spPr>
            <a:xfrm>
              <a:off x="4506618" y="3971729"/>
              <a:ext cx="152345" cy="494234"/>
            </a:xfrm>
            <a:custGeom>
              <a:avLst/>
              <a:gdLst/>
              <a:ahLst/>
              <a:cxnLst/>
              <a:rect l="l" t="t" r="r" b="b"/>
              <a:pathLst>
                <a:path w="5099" h="16542" extrusionOk="0">
                  <a:moveTo>
                    <a:pt x="4244" y="1"/>
                  </a:moveTo>
                  <a:lnTo>
                    <a:pt x="0" y="1109"/>
                  </a:lnTo>
                  <a:lnTo>
                    <a:pt x="1531" y="8319"/>
                  </a:lnTo>
                  <a:lnTo>
                    <a:pt x="729" y="16436"/>
                  </a:lnTo>
                  <a:lnTo>
                    <a:pt x="3515" y="16541"/>
                  </a:lnTo>
                  <a:lnTo>
                    <a:pt x="5099" y="8171"/>
                  </a:lnTo>
                  <a:lnTo>
                    <a:pt x="42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1"/>
            <p:cNvSpPr/>
            <p:nvPr/>
          </p:nvSpPr>
          <p:spPr>
            <a:xfrm>
              <a:off x="4506618" y="3971729"/>
              <a:ext cx="152345" cy="494234"/>
            </a:xfrm>
            <a:custGeom>
              <a:avLst/>
              <a:gdLst/>
              <a:ahLst/>
              <a:cxnLst/>
              <a:rect l="l" t="t" r="r" b="b"/>
              <a:pathLst>
                <a:path w="5099" h="16542" fill="none" extrusionOk="0">
                  <a:moveTo>
                    <a:pt x="0" y="1109"/>
                  </a:moveTo>
                  <a:lnTo>
                    <a:pt x="1531" y="8319"/>
                  </a:lnTo>
                  <a:lnTo>
                    <a:pt x="729" y="16436"/>
                  </a:lnTo>
                  <a:lnTo>
                    <a:pt x="3515" y="16541"/>
                  </a:lnTo>
                  <a:lnTo>
                    <a:pt x="5099" y="8171"/>
                  </a:lnTo>
                  <a:lnTo>
                    <a:pt x="4244" y="1"/>
                  </a:lnTo>
                </a:path>
              </a:pathLst>
            </a:custGeom>
            <a:noFill/>
            <a:ln w="10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1"/>
            <p:cNvSpPr/>
            <p:nvPr/>
          </p:nvSpPr>
          <p:spPr>
            <a:xfrm>
              <a:off x="4519855" y="4438210"/>
              <a:ext cx="152047" cy="50224"/>
            </a:xfrm>
            <a:custGeom>
              <a:avLst/>
              <a:gdLst/>
              <a:ahLst/>
              <a:cxnLst/>
              <a:rect l="l" t="t" r="r" b="b"/>
              <a:pathLst>
                <a:path w="5089" h="1681" extrusionOk="0">
                  <a:moveTo>
                    <a:pt x="3611" y="0"/>
                  </a:moveTo>
                  <a:lnTo>
                    <a:pt x="32" y="74"/>
                  </a:lnTo>
                  <a:cubicBezTo>
                    <a:pt x="32" y="212"/>
                    <a:pt x="1" y="940"/>
                    <a:pt x="54" y="1056"/>
                  </a:cubicBezTo>
                  <a:cubicBezTo>
                    <a:pt x="201" y="1605"/>
                    <a:pt x="1236" y="1658"/>
                    <a:pt x="2714" y="1679"/>
                  </a:cubicBezTo>
                  <a:cubicBezTo>
                    <a:pt x="2813" y="1680"/>
                    <a:pt x="2909" y="1681"/>
                    <a:pt x="3002" y="1681"/>
                  </a:cubicBezTo>
                  <a:cubicBezTo>
                    <a:pt x="4393" y="1681"/>
                    <a:pt x="5089" y="1524"/>
                    <a:pt x="5089" y="950"/>
                  </a:cubicBezTo>
                  <a:cubicBezTo>
                    <a:pt x="5089" y="380"/>
                    <a:pt x="5025" y="43"/>
                    <a:pt x="3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1"/>
            <p:cNvSpPr/>
            <p:nvPr/>
          </p:nvSpPr>
          <p:spPr>
            <a:xfrm>
              <a:off x="4555830" y="3394543"/>
              <a:ext cx="162115" cy="254975"/>
            </a:xfrm>
            <a:custGeom>
              <a:avLst/>
              <a:gdLst/>
              <a:ahLst/>
              <a:cxnLst/>
              <a:rect l="l" t="t" r="r" b="b"/>
              <a:pathLst>
                <a:path w="5426" h="8534" extrusionOk="0">
                  <a:moveTo>
                    <a:pt x="2129" y="0"/>
                  </a:moveTo>
                  <a:cubicBezTo>
                    <a:pt x="1451" y="0"/>
                    <a:pt x="833" y="426"/>
                    <a:pt x="655" y="1078"/>
                  </a:cubicBezTo>
                  <a:cubicBezTo>
                    <a:pt x="243" y="2556"/>
                    <a:pt x="1214" y="4593"/>
                    <a:pt x="1446" y="5332"/>
                  </a:cubicBezTo>
                  <a:cubicBezTo>
                    <a:pt x="1763" y="6282"/>
                    <a:pt x="0" y="7601"/>
                    <a:pt x="0" y="7601"/>
                  </a:cubicBezTo>
                  <a:cubicBezTo>
                    <a:pt x="951" y="8296"/>
                    <a:pt x="1923" y="8534"/>
                    <a:pt x="2775" y="8534"/>
                  </a:cubicBezTo>
                  <a:cubicBezTo>
                    <a:pt x="3825" y="8534"/>
                    <a:pt x="4694" y="8174"/>
                    <a:pt x="5120" y="7865"/>
                  </a:cubicBezTo>
                  <a:cubicBezTo>
                    <a:pt x="5331" y="7707"/>
                    <a:pt x="5299" y="7379"/>
                    <a:pt x="5056" y="7263"/>
                  </a:cubicBezTo>
                  <a:cubicBezTo>
                    <a:pt x="4222" y="6809"/>
                    <a:pt x="3726" y="5469"/>
                    <a:pt x="3726" y="5469"/>
                  </a:cubicBezTo>
                  <a:lnTo>
                    <a:pt x="3726" y="5469"/>
                  </a:lnTo>
                  <a:cubicBezTo>
                    <a:pt x="4087" y="5627"/>
                    <a:pt x="4365" y="5687"/>
                    <a:pt x="4593" y="5687"/>
                  </a:cubicBezTo>
                  <a:cubicBezTo>
                    <a:pt x="4805" y="5687"/>
                    <a:pt x="4972" y="5635"/>
                    <a:pt x="5120" y="5564"/>
                  </a:cubicBezTo>
                  <a:cubicBezTo>
                    <a:pt x="5373" y="5448"/>
                    <a:pt x="5426" y="4867"/>
                    <a:pt x="5426" y="4593"/>
                  </a:cubicBezTo>
                  <a:lnTo>
                    <a:pt x="5056" y="2482"/>
                  </a:lnTo>
                  <a:cubicBezTo>
                    <a:pt x="4919" y="1743"/>
                    <a:pt x="4455" y="1109"/>
                    <a:pt x="3800" y="751"/>
                  </a:cubicBezTo>
                  <a:lnTo>
                    <a:pt x="2502" y="43"/>
                  </a:lnTo>
                  <a:cubicBezTo>
                    <a:pt x="2377" y="14"/>
                    <a:pt x="2252" y="0"/>
                    <a:pt x="2129" y="0"/>
                  </a:cubicBezTo>
                  <a:close/>
                </a:path>
              </a:pathLst>
            </a:custGeom>
            <a:solidFill>
              <a:srgbClr val="FFFFFF"/>
            </a:solidFill>
            <a:ln w="10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1"/>
            <p:cNvSpPr/>
            <p:nvPr/>
          </p:nvSpPr>
          <p:spPr>
            <a:xfrm>
              <a:off x="4651056" y="3362392"/>
              <a:ext cx="87422" cy="74066"/>
            </a:xfrm>
            <a:custGeom>
              <a:avLst/>
              <a:gdLst/>
              <a:ahLst/>
              <a:cxnLst/>
              <a:rect l="l" t="t" r="r" b="b"/>
              <a:pathLst>
                <a:path w="2926" h="2479" extrusionOk="0">
                  <a:moveTo>
                    <a:pt x="1678" y="0"/>
                  </a:moveTo>
                  <a:cubicBezTo>
                    <a:pt x="1671" y="0"/>
                    <a:pt x="1665" y="0"/>
                    <a:pt x="1658" y="0"/>
                  </a:cubicBezTo>
                  <a:cubicBezTo>
                    <a:pt x="550" y="0"/>
                    <a:pt x="1" y="1352"/>
                    <a:pt x="803" y="2122"/>
                  </a:cubicBezTo>
                  <a:cubicBezTo>
                    <a:pt x="1053" y="2369"/>
                    <a:pt x="1358" y="2479"/>
                    <a:pt x="1656" y="2479"/>
                  </a:cubicBezTo>
                  <a:cubicBezTo>
                    <a:pt x="2304" y="2479"/>
                    <a:pt x="2925" y="1962"/>
                    <a:pt x="2904" y="1204"/>
                  </a:cubicBezTo>
                  <a:cubicBezTo>
                    <a:pt x="2893" y="535"/>
                    <a:pt x="2344" y="0"/>
                    <a:pt x="16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1"/>
            <p:cNvSpPr/>
            <p:nvPr/>
          </p:nvSpPr>
          <p:spPr>
            <a:xfrm>
              <a:off x="4602801" y="3358926"/>
              <a:ext cx="154258" cy="91784"/>
            </a:xfrm>
            <a:custGeom>
              <a:avLst/>
              <a:gdLst/>
              <a:ahLst/>
              <a:cxnLst/>
              <a:rect l="l" t="t" r="r" b="b"/>
              <a:pathLst>
                <a:path w="5163" h="3072" extrusionOk="0">
                  <a:moveTo>
                    <a:pt x="2587" y="0"/>
                  </a:moveTo>
                  <a:cubicBezTo>
                    <a:pt x="1162" y="0"/>
                    <a:pt x="1" y="697"/>
                    <a:pt x="1" y="1541"/>
                  </a:cubicBezTo>
                  <a:cubicBezTo>
                    <a:pt x="1" y="2386"/>
                    <a:pt x="1151" y="3072"/>
                    <a:pt x="2576" y="3072"/>
                  </a:cubicBezTo>
                  <a:cubicBezTo>
                    <a:pt x="4001" y="3072"/>
                    <a:pt x="5163" y="2386"/>
                    <a:pt x="5163" y="1541"/>
                  </a:cubicBezTo>
                  <a:cubicBezTo>
                    <a:pt x="5163" y="686"/>
                    <a:pt x="4012" y="0"/>
                    <a:pt x="2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1"/>
            <p:cNvSpPr/>
            <p:nvPr/>
          </p:nvSpPr>
          <p:spPr>
            <a:xfrm>
              <a:off x="4533121" y="3394872"/>
              <a:ext cx="111891" cy="94861"/>
            </a:xfrm>
            <a:custGeom>
              <a:avLst/>
              <a:gdLst/>
              <a:ahLst/>
              <a:cxnLst/>
              <a:rect l="l" t="t" r="r" b="b"/>
              <a:pathLst>
                <a:path w="3745" h="3175" extrusionOk="0">
                  <a:moveTo>
                    <a:pt x="2152" y="1"/>
                  </a:moveTo>
                  <a:cubicBezTo>
                    <a:pt x="2145" y="1"/>
                    <a:pt x="2139" y="1"/>
                    <a:pt x="2132" y="1"/>
                  </a:cubicBezTo>
                  <a:cubicBezTo>
                    <a:pt x="707" y="1"/>
                    <a:pt x="0" y="1732"/>
                    <a:pt x="1024" y="2724"/>
                  </a:cubicBezTo>
                  <a:cubicBezTo>
                    <a:pt x="1346" y="3036"/>
                    <a:pt x="1735" y="3174"/>
                    <a:pt x="2116" y="3174"/>
                  </a:cubicBezTo>
                  <a:cubicBezTo>
                    <a:pt x="2949" y="3174"/>
                    <a:pt x="3745" y="2512"/>
                    <a:pt x="3716" y="1542"/>
                  </a:cubicBezTo>
                  <a:cubicBezTo>
                    <a:pt x="3695" y="683"/>
                    <a:pt x="2998" y="1"/>
                    <a:pt x="2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1"/>
            <p:cNvSpPr/>
            <p:nvPr/>
          </p:nvSpPr>
          <p:spPr>
            <a:xfrm>
              <a:off x="4548868" y="3412560"/>
              <a:ext cx="109172" cy="132805"/>
            </a:xfrm>
            <a:custGeom>
              <a:avLst/>
              <a:gdLst/>
              <a:ahLst/>
              <a:cxnLst/>
              <a:rect l="l" t="t" r="r" b="b"/>
              <a:pathLst>
                <a:path w="3654" h="4445" extrusionOk="0">
                  <a:moveTo>
                    <a:pt x="1418" y="1"/>
                  </a:moveTo>
                  <a:cubicBezTo>
                    <a:pt x="1230" y="1"/>
                    <a:pt x="1038" y="42"/>
                    <a:pt x="845" y="137"/>
                  </a:cubicBezTo>
                  <a:cubicBezTo>
                    <a:pt x="286" y="433"/>
                    <a:pt x="1" y="1066"/>
                    <a:pt x="149" y="1678"/>
                  </a:cubicBezTo>
                  <a:cubicBezTo>
                    <a:pt x="372" y="2705"/>
                    <a:pt x="888" y="4445"/>
                    <a:pt x="1837" y="4445"/>
                  </a:cubicBezTo>
                  <a:cubicBezTo>
                    <a:pt x="1922" y="4445"/>
                    <a:pt x="2010" y="4431"/>
                    <a:pt x="2101" y="4401"/>
                  </a:cubicBezTo>
                  <a:cubicBezTo>
                    <a:pt x="3653" y="3895"/>
                    <a:pt x="3389" y="1288"/>
                    <a:pt x="3389" y="1288"/>
                  </a:cubicBezTo>
                  <a:cubicBezTo>
                    <a:pt x="3389" y="1288"/>
                    <a:pt x="2476" y="1"/>
                    <a:pt x="1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1"/>
            <p:cNvSpPr/>
            <p:nvPr/>
          </p:nvSpPr>
          <p:spPr>
            <a:xfrm>
              <a:off x="4629005" y="3966380"/>
              <a:ext cx="152017" cy="494204"/>
            </a:xfrm>
            <a:custGeom>
              <a:avLst/>
              <a:gdLst/>
              <a:ahLst/>
              <a:cxnLst/>
              <a:rect l="l" t="t" r="r" b="b"/>
              <a:pathLst>
                <a:path w="5088" h="16541" extrusionOk="0">
                  <a:moveTo>
                    <a:pt x="4243" y="0"/>
                  </a:moveTo>
                  <a:lnTo>
                    <a:pt x="0" y="1109"/>
                  </a:lnTo>
                  <a:lnTo>
                    <a:pt x="1531" y="8318"/>
                  </a:lnTo>
                  <a:lnTo>
                    <a:pt x="728" y="16435"/>
                  </a:lnTo>
                  <a:lnTo>
                    <a:pt x="3515" y="16541"/>
                  </a:lnTo>
                  <a:lnTo>
                    <a:pt x="5088" y="8170"/>
                  </a:lnTo>
                  <a:lnTo>
                    <a:pt x="42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1"/>
            <p:cNvSpPr/>
            <p:nvPr/>
          </p:nvSpPr>
          <p:spPr>
            <a:xfrm>
              <a:off x="4629005" y="3966380"/>
              <a:ext cx="152017" cy="494204"/>
            </a:xfrm>
            <a:custGeom>
              <a:avLst/>
              <a:gdLst/>
              <a:ahLst/>
              <a:cxnLst/>
              <a:rect l="l" t="t" r="r" b="b"/>
              <a:pathLst>
                <a:path w="5088" h="16541" fill="none" extrusionOk="0">
                  <a:moveTo>
                    <a:pt x="0" y="1109"/>
                  </a:moveTo>
                  <a:lnTo>
                    <a:pt x="1531" y="8318"/>
                  </a:lnTo>
                  <a:lnTo>
                    <a:pt x="728" y="16435"/>
                  </a:lnTo>
                  <a:lnTo>
                    <a:pt x="3515" y="16541"/>
                  </a:lnTo>
                  <a:lnTo>
                    <a:pt x="5088" y="8170"/>
                  </a:lnTo>
                  <a:lnTo>
                    <a:pt x="4243" y="0"/>
                  </a:lnTo>
                </a:path>
              </a:pathLst>
            </a:custGeom>
            <a:noFill/>
            <a:ln w="10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1"/>
            <p:cNvSpPr/>
            <p:nvPr/>
          </p:nvSpPr>
          <p:spPr>
            <a:xfrm>
              <a:off x="4642242" y="4432861"/>
              <a:ext cx="152047" cy="50164"/>
            </a:xfrm>
            <a:custGeom>
              <a:avLst/>
              <a:gdLst/>
              <a:ahLst/>
              <a:cxnLst/>
              <a:rect l="l" t="t" r="r" b="b"/>
              <a:pathLst>
                <a:path w="5089" h="1679" extrusionOk="0">
                  <a:moveTo>
                    <a:pt x="3610" y="0"/>
                  </a:moveTo>
                  <a:lnTo>
                    <a:pt x="21" y="74"/>
                  </a:lnTo>
                  <a:cubicBezTo>
                    <a:pt x="21" y="201"/>
                    <a:pt x="0" y="929"/>
                    <a:pt x="53" y="1045"/>
                  </a:cubicBezTo>
                  <a:cubicBezTo>
                    <a:pt x="201" y="1594"/>
                    <a:pt x="1235" y="1657"/>
                    <a:pt x="2713" y="1678"/>
                  </a:cubicBezTo>
                  <a:cubicBezTo>
                    <a:pt x="2768" y="1679"/>
                    <a:pt x="2821" y="1679"/>
                    <a:pt x="2874" y="1679"/>
                  </a:cubicBezTo>
                  <a:cubicBezTo>
                    <a:pt x="4350" y="1679"/>
                    <a:pt x="5088" y="1531"/>
                    <a:pt x="5088" y="950"/>
                  </a:cubicBezTo>
                  <a:cubicBezTo>
                    <a:pt x="5088" y="380"/>
                    <a:pt x="5025" y="42"/>
                    <a:pt x="36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1"/>
            <p:cNvSpPr/>
            <p:nvPr/>
          </p:nvSpPr>
          <p:spPr>
            <a:xfrm>
              <a:off x="4450803" y="3585056"/>
              <a:ext cx="353540" cy="435554"/>
            </a:xfrm>
            <a:custGeom>
              <a:avLst/>
              <a:gdLst/>
              <a:ahLst/>
              <a:cxnLst/>
              <a:rect l="l" t="t" r="r" b="b"/>
              <a:pathLst>
                <a:path w="11833" h="14578" extrusionOk="0">
                  <a:moveTo>
                    <a:pt x="4444" y="1"/>
                  </a:moveTo>
                  <a:cubicBezTo>
                    <a:pt x="4444" y="1"/>
                    <a:pt x="1583" y="2671"/>
                    <a:pt x="253" y="4698"/>
                  </a:cubicBezTo>
                  <a:cubicBezTo>
                    <a:pt x="0" y="5088"/>
                    <a:pt x="158" y="5616"/>
                    <a:pt x="591" y="5796"/>
                  </a:cubicBezTo>
                  <a:lnTo>
                    <a:pt x="1773" y="6144"/>
                  </a:lnTo>
                  <a:cubicBezTo>
                    <a:pt x="1182" y="8118"/>
                    <a:pt x="792" y="10451"/>
                    <a:pt x="961" y="13628"/>
                  </a:cubicBezTo>
                  <a:cubicBezTo>
                    <a:pt x="992" y="14086"/>
                    <a:pt x="1382" y="14441"/>
                    <a:pt x="1838" y="14441"/>
                  </a:cubicBezTo>
                  <a:cubicBezTo>
                    <a:pt x="1845" y="14441"/>
                    <a:pt x="1851" y="14441"/>
                    <a:pt x="1858" y="14441"/>
                  </a:cubicBezTo>
                  <a:lnTo>
                    <a:pt x="9680" y="14578"/>
                  </a:lnTo>
                  <a:cubicBezTo>
                    <a:pt x="10440" y="14578"/>
                    <a:pt x="10925" y="14303"/>
                    <a:pt x="10862" y="13565"/>
                  </a:cubicBezTo>
                  <a:cubicBezTo>
                    <a:pt x="10693" y="11538"/>
                    <a:pt x="10820" y="7970"/>
                    <a:pt x="9954" y="5247"/>
                  </a:cubicBezTo>
                  <a:lnTo>
                    <a:pt x="11537" y="3706"/>
                  </a:lnTo>
                  <a:cubicBezTo>
                    <a:pt x="11833" y="3305"/>
                    <a:pt x="11780" y="2745"/>
                    <a:pt x="11411" y="2407"/>
                  </a:cubicBezTo>
                  <a:cubicBezTo>
                    <a:pt x="10176" y="1246"/>
                    <a:pt x="7938" y="265"/>
                    <a:pt x="7938" y="265"/>
                  </a:cubicBezTo>
                  <a:cubicBezTo>
                    <a:pt x="7932" y="261"/>
                    <a:pt x="7929" y="259"/>
                    <a:pt x="7928" y="259"/>
                  </a:cubicBezTo>
                  <a:lnTo>
                    <a:pt x="7928" y="259"/>
                  </a:lnTo>
                  <a:cubicBezTo>
                    <a:pt x="7926" y="259"/>
                    <a:pt x="7930" y="264"/>
                    <a:pt x="7934" y="269"/>
                  </a:cubicBezTo>
                  <a:lnTo>
                    <a:pt x="7934" y="269"/>
                  </a:lnTo>
                  <a:cubicBezTo>
                    <a:pt x="7889" y="321"/>
                    <a:pt x="7429" y="826"/>
                    <a:pt x="6557" y="826"/>
                  </a:cubicBezTo>
                  <a:cubicBezTo>
                    <a:pt x="6013" y="826"/>
                    <a:pt x="5308" y="629"/>
                    <a:pt x="4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1"/>
            <p:cNvSpPr/>
            <p:nvPr/>
          </p:nvSpPr>
          <p:spPr>
            <a:xfrm>
              <a:off x="4066012" y="4482671"/>
              <a:ext cx="1554496" cy="6663"/>
            </a:xfrm>
            <a:custGeom>
              <a:avLst/>
              <a:gdLst/>
              <a:ahLst/>
              <a:cxnLst/>
              <a:rect l="l" t="t" r="r" b="b"/>
              <a:pathLst>
                <a:path w="52029" h="223" extrusionOk="0">
                  <a:moveTo>
                    <a:pt x="0" y="1"/>
                  </a:moveTo>
                  <a:lnTo>
                    <a:pt x="52029" y="22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1"/>
            <p:cNvSpPr/>
            <p:nvPr/>
          </p:nvSpPr>
          <p:spPr>
            <a:xfrm>
              <a:off x="4066012" y="4482671"/>
              <a:ext cx="1554496" cy="6663"/>
            </a:xfrm>
            <a:custGeom>
              <a:avLst/>
              <a:gdLst/>
              <a:ahLst/>
              <a:cxnLst/>
              <a:rect l="l" t="t" r="r" b="b"/>
              <a:pathLst>
                <a:path w="52029" h="223" fill="none" extrusionOk="0">
                  <a:moveTo>
                    <a:pt x="0" y="1"/>
                  </a:moveTo>
                  <a:lnTo>
                    <a:pt x="52029" y="222"/>
                  </a:lnTo>
                </a:path>
              </a:pathLst>
            </a:custGeom>
            <a:noFill/>
            <a:ln w="24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1"/>
            <p:cNvSpPr/>
            <p:nvPr/>
          </p:nvSpPr>
          <p:spPr>
            <a:xfrm>
              <a:off x="5024822" y="3005062"/>
              <a:ext cx="402121" cy="340305"/>
            </a:xfrm>
            <a:custGeom>
              <a:avLst/>
              <a:gdLst/>
              <a:ahLst/>
              <a:cxnLst/>
              <a:rect l="l" t="t" r="r" b="b"/>
              <a:pathLst>
                <a:path w="13459" h="11390" fill="none" extrusionOk="0">
                  <a:moveTo>
                    <a:pt x="13459" y="11389"/>
                  </a:moveTo>
                  <a:cubicBezTo>
                    <a:pt x="11728" y="5879"/>
                    <a:pt x="6682" y="1330"/>
                    <a:pt x="0" y="0"/>
                  </a:cubicBezTo>
                </a:path>
              </a:pathLst>
            </a:custGeom>
            <a:noFill/>
            <a:ln w="219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1"/>
            <p:cNvSpPr/>
            <p:nvPr/>
          </p:nvSpPr>
          <p:spPr>
            <a:xfrm>
              <a:off x="3790671" y="3445966"/>
              <a:ext cx="259247" cy="454168"/>
            </a:xfrm>
            <a:custGeom>
              <a:avLst/>
              <a:gdLst/>
              <a:ahLst/>
              <a:cxnLst/>
              <a:rect l="l" t="t" r="r" b="b"/>
              <a:pathLst>
                <a:path w="8677" h="15201" fill="none" extrusionOk="0">
                  <a:moveTo>
                    <a:pt x="8677" y="1"/>
                  </a:moveTo>
                  <a:cubicBezTo>
                    <a:pt x="3505" y="2819"/>
                    <a:pt x="0" y="8593"/>
                    <a:pt x="106" y="15201"/>
                  </a:cubicBezTo>
                </a:path>
              </a:pathLst>
            </a:custGeom>
            <a:noFill/>
            <a:ln w="219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1"/>
            <p:cNvSpPr/>
            <p:nvPr/>
          </p:nvSpPr>
          <p:spPr>
            <a:xfrm>
              <a:off x="4927982" y="2975391"/>
              <a:ext cx="49776" cy="42396"/>
            </a:xfrm>
            <a:custGeom>
              <a:avLst/>
              <a:gdLst/>
              <a:ahLst/>
              <a:cxnLst/>
              <a:rect l="l" t="t" r="r" b="b"/>
              <a:pathLst>
                <a:path w="1666" h="1419" extrusionOk="0">
                  <a:moveTo>
                    <a:pt x="951" y="1"/>
                  </a:moveTo>
                  <a:cubicBezTo>
                    <a:pt x="307" y="1"/>
                    <a:pt x="1" y="782"/>
                    <a:pt x="455" y="1215"/>
                  </a:cubicBezTo>
                  <a:cubicBezTo>
                    <a:pt x="599" y="1355"/>
                    <a:pt x="774" y="1418"/>
                    <a:pt x="945" y="1418"/>
                  </a:cubicBezTo>
                  <a:cubicBezTo>
                    <a:pt x="1313" y="1418"/>
                    <a:pt x="1665" y="1126"/>
                    <a:pt x="1658" y="687"/>
                  </a:cubicBezTo>
                  <a:cubicBezTo>
                    <a:pt x="1647" y="307"/>
                    <a:pt x="1331" y="1"/>
                    <a:pt x="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1"/>
            <p:cNvSpPr/>
            <p:nvPr/>
          </p:nvSpPr>
          <p:spPr>
            <a:xfrm>
              <a:off x="4081788" y="3400220"/>
              <a:ext cx="49955" cy="42336"/>
            </a:xfrm>
            <a:custGeom>
              <a:avLst/>
              <a:gdLst/>
              <a:ahLst/>
              <a:cxnLst/>
              <a:rect l="l" t="t" r="r" b="b"/>
              <a:pathLst>
                <a:path w="1672" h="1417" extrusionOk="0">
                  <a:moveTo>
                    <a:pt x="969" y="1"/>
                  </a:moveTo>
                  <a:cubicBezTo>
                    <a:pt x="963" y="1"/>
                    <a:pt x="956" y="1"/>
                    <a:pt x="950" y="1"/>
                  </a:cubicBezTo>
                  <a:cubicBezTo>
                    <a:pt x="317" y="1"/>
                    <a:pt x="0" y="772"/>
                    <a:pt x="454" y="1215"/>
                  </a:cubicBezTo>
                  <a:cubicBezTo>
                    <a:pt x="597" y="1354"/>
                    <a:pt x="771" y="1417"/>
                    <a:pt x="942" y="1417"/>
                  </a:cubicBezTo>
                  <a:cubicBezTo>
                    <a:pt x="1314" y="1417"/>
                    <a:pt x="1672" y="1121"/>
                    <a:pt x="1657" y="687"/>
                  </a:cubicBezTo>
                  <a:cubicBezTo>
                    <a:pt x="1647" y="303"/>
                    <a:pt x="1341" y="1"/>
                    <a:pt x="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1"/>
            <p:cNvSpPr/>
            <p:nvPr/>
          </p:nvSpPr>
          <p:spPr>
            <a:xfrm>
              <a:off x="5737931" y="4496236"/>
              <a:ext cx="16104" cy="84553"/>
            </a:xfrm>
            <a:custGeom>
              <a:avLst/>
              <a:gdLst/>
              <a:ahLst/>
              <a:cxnLst/>
              <a:rect l="l" t="t" r="r" b="b"/>
              <a:pathLst>
                <a:path w="539" h="2830" fill="none" extrusionOk="0">
                  <a:moveTo>
                    <a:pt x="539" y="1"/>
                  </a:moveTo>
                  <a:lnTo>
                    <a:pt x="0" y="2830"/>
                  </a:lnTo>
                </a:path>
              </a:pathLst>
            </a:custGeom>
            <a:noFill/>
            <a:ln w="12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1"/>
            <p:cNvSpPr/>
            <p:nvPr/>
          </p:nvSpPr>
          <p:spPr>
            <a:xfrm>
              <a:off x="5702284" y="4530628"/>
              <a:ext cx="87392" cy="15775"/>
            </a:xfrm>
            <a:custGeom>
              <a:avLst/>
              <a:gdLst/>
              <a:ahLst/>
              <a:cxnLst/>
              <a:rect l="l" t="t" r="r" b="b"/>
              <a:pathLst>
                <a:path w="2925" h="528" fill="none" extrusionOk="0">
                  <a:moveTo>
                    <a:pt x="2925" y="528"/>
                  </a:moveTo>
                  <a:lnTo>
                    <a:pt x="1" y="0"/>
                  </a:lnTo>
                </a:path>
              </a:pathLst>
            </a:custGeom>
            <a:noFill/>
            <a:ln w="121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1"/>
            <p:cNvSpPr/>
            <p:nvPr/>
          </p:nvSpPr>
          <p:spPr>
            <a:xfrm>
              <a:off x="4430933" y="3086424"/>
              <a:ext cx="16104" cy="84852"/>
            </a:xfrm>
            <a:custGeom>
              <a:avLst/>
              <a:gdLst/>
              <a:ahLst/>
              <a:cxnLst/>
              <a:rect l="l" t="t" r="r" b="b"/>
              <a:pathLst>
                <a:path w="539" h="2840" fill="none" extrusionOk="0">
                  <a:moveTo>
                    <a:pt x="538" y="0"/>
                  </a:moveTo>
                  <a:lnTo>
                    <a:pt x="0" y="2840"/>
                  </a:lnTo>
                </a:path>
              </a:pathLst>
            </a:custGeom>
            <a:noFill/>
            <a:ln w="12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1"/>
            <p:cNvSpPr/>
            <p:nvPr/>
          </p:nvSpPr>
          <p:spPr>
            <a:xfrm>
              <a:off x="4395286" y="3121114"/>
              <a:ext cx="87392" cy="15477"/>
            </a:xfrm>
            <a:custGeom>
              <a:avLst/>
              <a:gdLst/>
              <a:ahLst/>
              <a:cxnLst/>
              <a:rect l="l" t="t" r="r" b="b"/>
              <a:pathLst>
                <a:path w="2925" h="518" fill="none" extrusionOk="0">
                  <a:moveTo>
                    <a:pt x="2924" y="518"/>
                  </a:moveTo>
                  <a:lnTo>
                    <a:pt x="0" y="0"/>
                  </a:lnTo>
                </a:path>
              </a:pathLst>
            </a:custGeom>
            <a:noFill/>
            <a:ln w="121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0" name="Google Shape;2210;p61"/>
          <p:cNvGrpSpPr/>
          <p:nvPr/>
        </p:nvGrpSpPr>
        <p:grpSpPr>
          <a:xfrm>
            <a:off x="6210529" y="2578118"/>
            <a:ext cx="2058470" cy="1745237"/>
            <a:chOff x="6209029" y="1195250"/>
            <a:chExt cx="2058470" cy="1745237"/>
          </a:xfrm>
        </p:grpSpPr>
        <p:sp>
          <p:nvSpPr>
            <p:cNvPr id="2211" name="Google Shape;2211;p61"/>
            <p:cNvSpPr/>
            <p:nvPr/>
          </p:nvSpPr>
          <p:spPr>
            <a:xfrm>
              <a:off x="6760668" y="2756164"/>
              <a:ext cx="30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 w="559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1"/>
            <p:cNvSpPr/>
            <p:nvPr/>
          </p:nvSpPr>
          <p:spPr>
            <a:xfrm>
              <a:off x="6209029" y="1347547"/>
              <a:ext cx="2058470" cy="1526949"/>
            </a:xfrm>
            <a:custGeom>
              <a:avLst/>
              <a:gdLst/>
              <a:ahLst/>
              <a:cxnLst/>
              <a:rect l="l" t="t" r="r" b="b"/>
              <a:pathLst>
                <a:path w="68897" h="51107" extrusionOk="0">
                  <a:moveTo>
                    <a:pt x="35736" y="1"/>
                  </a:moveTo>
                  <a:cubicBezTo>
                    <a:pt x="35660" y="1"/>
                    <a:pt x="35585" y="1"/>
                    <a:pt x="35510" y="2"/>
                  </a:cubicBezTo>
                  <a:cubicBezTo>
                    <a:pt x="28363" y="86"/>
                    <a:pt x="21861" y="4171"/>
                    <a:pt x="18695" y="10568"/>
                  </a:cubicBezTo>
                  <a:lnTo>
                    <a:pt x="18705" y="10579"/>
                  </a:lnTo>
                  <a:cubicBezTo>
                    <a:pt x="11643" y="11560"/>
                    <a:pt x="5616" y="16162"/>
                    <a:pt x="2808" y="22707"/>
                  </a:cubicBezTo>
                  <a:cubicBezTo>
                    <a:pt x="1" y="29251"/>
                    <a:pt x="813" y="36788"/>
                    <a:pt x="4951" y="42583"/>
                  </a:cubicBezTo>
                  <a:cubicBezTo>
                    <a:pt x="8788" y="47957"/>
                    <a:pt x="14977" y="51107"/>
                    <a:pt x="21513" y="51107"/>
                  </a:cubicBezTo>
                  <a:cubicBezTo>
                    <a:pt x="22025" y="51107"/>
                    <a:pt x="22539" y="51088"/>
                    <a:pt x="23054" y="51049"/>
                  </a:cubicBezTo>
                  <a:cubicBezTo>
                    <a:pt x="30158" y="50510"/>
                    <a:pt x="36460" y="46299"/>
                    <a:pt x="39679" y="39944"/>
                  </a:cubicBezTo>
                  <a:cubicBezTo>
                    <a:pt x="42839" y="42762"/>
                    <a:pt x="46892" y="44273"/>
                    <a:pt x="51037" y="44273"/>
                  </a:cubicBezTo>
                  <a:cubicBezTo>
                    <a:pt x="52264" y="44273"/>
                    <a:pt x="53499" y="44141"/>
                    <a:pt x="54721" y="43871"/>
                  </a:cubicBezTo>
                  <a:cubicBezTo>
                    <a:pt x="60083" y="42689"/>
                    <a:pt x="64537" y="39005"/>
                    <a:pt x="66712" y="33970"/>
                  </a:cubicBezTo>
                  <a:cubicBezTo>
                    <a:pt x="68897" y="28935"/>
                    <a:pt x="68517" y="23171"/>
                    <a:pt x="65720" y="18453"/>
                  </a:cubicBezTo>
                  <a:cubicBezTo>
                    <a:pt x="62912" y="13745"/>
                    <a:pt x="58014" y="10663"/>
                    <a:pt x="52557" y="10177"/>
                  </a:cubicBezTo>
                  <a:cubicBezTo>
                    <a:pt x="49277" y="3911"/>
                    <a:pt x="42794" y="1"/>
                    <a:pt x="35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1"/>
            <p:cNvSpPr/>
            <p:nvPr/>
          </p:nvSpPr>
          <p:spPr>
            <a:xfrm>
              <a:off x="6500774" y="2749829"/>
              <a:ext cx="1554198" cy="6991"/>
            </a:xfrm>
            <a:custGeom>
              <a:avLst/>
              <a:gdLst/>
              <a:ahLst/>
              <a:cxnLst/>
              <a:rect l="l" t="t" r="r" b="b"/>
              <a:pathLst>
                <a:path w="52019" h="234" extrusionOk="0">
                  <a:moveTo>
                    <a:pt x="52018" y="1"/>
                  </a:moveTo>
                  <a:lnTo>
                    <a:pt x="1" y="23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1"/>
            <p:cNvSpPr/>
            <p:nvPr/>
          </p:nvSpPr>
          <p:spPr>
            <a:xfrm>
              <a:off x="6500774" y="2749829"/>
              <a:ext cx="1554198" cy="6991"/>
            </a:xfrm>
            <a:custGeom>
              <a:avLst/>
              <a:gdLst/>
              <a:ahLst/>
              <a:cxnLst/>
              <a:rect l="l" t="t" r="r" b="b"/>
              <a:pathLst>
                <a:path w="52019" h="234" fill="none" extrusionOk="0">
                  <a:moveTo>
                    <a:pt x="52018" y="1"/>
                  </a:moveTo>
                  <a:lnTo>
                    <a:pt x="1" y="233"/>
                  </a:lnTo>
                </a:path>
              </a:pathLst>
            </a:custGeom>
            <a:solidFill>
              <a:schemeClr val="dk1"/>
            </a:solidFill>
            <a:ln w="253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1"/>
            <p:cNvSpPr/>
            <p:nvPr/>
          </p:nvSpPr>
          <p:spPr>
            <a:xfrm>
              <a:off x="6694425" y="1225847"/>
              <a:ext cx="402151" cy="351031"/>
            </a:xfrm>
            <a:custGeom>
              <a:avLst/>
              <a:gdLst/>
              <a:ahLst/>
              <a:cxnLst/>
              <a:rect l="l" t="t" r="r" b="b"/>
              <a:pathLst>
                <a:path w="13460" h="11749" fill="none" extrusionOk="0">
                  <a:moveTo>
                    <a:pt x="1" y="11749"/>
                  </a:moveTo>
                  <a:cubicBezTo>
                    <a:pt x="1732" y="6070"/>
                    <a:pt x="6777" y="1373"/>
                    <a:pt x="13459" y="0"/>
                  </a:cubicBezTo>
                </a:path>
              </a:pathLst>
            </a:custGeom>
            <a:solidFill>
              <a:schemeClr val="dk1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1"/>
            <p:cNvSpPr/>
            <p:nvPr/>
          </p:nvSpPr>
          <p:spPr>
            <a:xfrm>
              <a:off x="7280600" y="2157975"/>
              <a:ext cx="216675" cy="391900"/>
            </a:xfrm>
            <a:custGeom>
              <a:avLst/>
              <a:gdLst/>
              <a:ahLst/>
              <a:cxnLst/>
              <a:rect l="l" t="t" r="r" b="b"/>
              <a:pathLst>
                <a:path w="8667" h="15676" fill="none" extrusionOk="0">
                  <a:moveTo>
                    <a:pt x="0" y="1"/>
                  </a:moveTo>
                  <a:cubicBezTo>
                    <a:pt x="5173" y="2914"/>
                    <a:pt x="8666" y="8857"/>
                    <a:pt x="8561" y="15676"/>
                  </a:cubicBezTo>
                </a:path>
              </a:pathLst>
            </a:custGeom>
            <a:solidFill>
              <a:schemeClr val="dk2"/>
            </a:solidFill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1"/>
            <p:cNvSpPr/>
            <p:nvPr/>
          </p:nvSpPr>
          <p:spPr>
            <a:xfrm>
              <a:off x="7143965" y="1195250"/>
              <a:ext cx="49447" cy="42486"/>
            </a:xfrm>
            <a:custGeom>
              <a:avLst/>
              <a:gdLst/>
              <a:ahLst/>
              <a:cxnLst/>
              <a:rect l="l" t="t" r="r" b="b"/>
              <a:pathLst>
                <a:path w="1655" h="1422" extrusionOk="0">
                  <a:moveTo>
                    <a:pt x="705" y="1"/>
                  </a:moveTo>
                  <a:cubicBezTo>
                    <a:pt x="325" y="1"/>
                    <a:pt x="8" y="317"/>
                    <a:pt x="8" y="708"/>
                  </a:cubicBezTo>
                  <a:cubicBezTo>
                    <a:pt x="1" y="1137"/>
                    <a:pt x="353" y="1421"/>
                    <a:pt x="718" y="1421"/>
                  </a:cubicBezTo>
                  <a:cubicBezTo>
                    <a:pt x="892" y="1421"/>
                    <a:pt x="1069" y="1357"/>
                    <a:pt x="1211" y="1214"/>
                  </a:cubicBezTo>
                  <a:cubicBezTo>
                    <a:pt x="1655" y="771"/>
                    <a:pt x="1338" y="1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1"/>
            <p:cNvSpPr/>
            <p:nvPr/>
          </p:nvSpPr>
          <p:spPr>
            <a:xfrm>
              <a:off x="7212250" y="2118400"/>
              <a:ext cx="41450" cy="35450"/>
            </a:xfrm>
            <a:custGeom>
              <a:avLst/>
              <a:gdLst/>
              <a:ahLst/>
              <a:cxnLst/>
              <a:rect l="l" t="t" r="r" b="b"/>
              <a:pathLst>
                <a:path w="1658" h="1418" extrusionOk="0">
                  <a:moveTo>
                    <a:pt x="708" y="0"/>
                  </a:moveTo>
                  <a:cubicBezTo>
                    <a:pt x="317" y="0"/>
                    <a:pt x="0" y="317"/>
                    <a:pt x="11" y="707"/>
                  </a:cubicBezTo>
                  <a:cubicBezTo>
                    <a:pt x="11" y="1134"/>
                    <a:pt x="356" y="1418"/>
                    <a:pt x="717" y="1418"/>
                  </a:cubicBezTo>
                  <a:cubicBezTo>
                    <a:pt x="892" y="1418"/>
                    <a:pt x="1070" y="1351"/>
                    <a:pt x="1214" y="1204"/>
                  </a:cubicBezTo>
                  <a:cubicBezTo>
                    <a:pt x="1658" y="760"/>
                    <a:pt x="1341" y="0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1"/>
            <p:cNvSpPr/>
            <p:nvPr/>
          </p:nvSpPr>
          <p:spPr>
            <a:xfrm>
              <a:off x="6367033" y="2763723"/>
              <a:ext cx="16134" cy="87392"/>
            </a:xfrm>
            <a:custGeom>
              <a:avLst/>
              <a:gdLst/>
              <a:ahLst/>
              <a:cxnLst/>
              <a:rect l="l" t="t" r="r" b="b"/>
              <a:pathLst>
                <a:path w="540" h="2925" fill="none" extrusionOk="0">
                  <a:moveTo>
                    <a:pt x="1" y="0"/>
                  </a:moveTo>
                  <a:lnTo>
                    <a:pt x="539" y="2924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1"/>
            <p:cNvSpPr/>
            <p:nvPr/>
          </p:nvSpPr>
          <p:spPr>
            <a:xfrm>
              <a:off x="6331416" y="2799370"/>
              <a:ext cx="87392" cy="16104"/>
            </a:xfrm>
            <a:custGeom>
              <a:avLst/>
              <a:gdLst/>
              <a:ahLst/>
              <a:cxnLst/>
              <a:rect l="l" t="t" r="r" b="b"/>
              <a:pathLst>
                <a:path w="2925" h="539" fill="none" extrusionOk="0">
                  <a:moveTo>
                    <a:pt x="0" y="538"/>
                  </a:moveTo>
                  <a:lnTo>
                    <a:pt x="2924" y="0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1"/>
            <p:cNvSpPr/>
            <p:nvPr/>
          </p:nvSpPr>
          <p:spPr>
            <a:xfrm>
              <a:off x="7060600" y="2221228"/>
              <a:ext cx="16134" cy="87392"/>
            </a:xfrm>
            <a:custGeom>
              <a:avLst/>
              <a:gdLst/>
              <a:ahLst/>
              <a:cxnLst/>
              <a:rect l="l" t="t" r="r" b="b"/>
              <a:pathLst>
                <a:path w="540" h="2925" fill="none" extrusionOk="0">
                  <a:moveTo>
                    <a:pt x="1" y="1"/>
                  </a:moveTo>
                  <a:lnTo>
                    <a:pt x="539" y="2925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1"/>
            <p:cNvSpPr/>
            <p:nvPr/>
          </p:nvSpPr>
          <p:spPr>
            <a:xfrm>
              <a:off x="7024954" y="2257203"/>
              <a:ext cx="87392" cy="15775"/>
            </a:xfrm>
            <a:custGeom>
              <a:avLst/>
              <a:gdLst/>
              <a:ahLst/>
              <a:cxnLst/>
              <a:rect l="l" t="t" r="r" b="b"/>
              <a:pathLst>
                <a:path w="2925" h="528" fill="none" extrusionOk="0">
                  <a:moveTo>
                    <a:pt x="1" y="528"/>
                  </a:moveTo>
                  <a:lnTo>
                    <a:pt x="2925" y="0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1"/>
            <p:cNvSpPr/>
            <p:nvPr/>
          </p:nvSpPr>
          <p:spPr>
            <a:xfrm>
              <a:off x="6961878" y="2482705"/>
              <a:ext cx="299910" cy="263998"/>
            </a:xfrm>
            <a:custGeom>
              <a:avLst/>
              <a:gdLst/>
              <a:ahLst/>
              <a:cxnLst/>
              <a:rect l="l" t="t" r="r" b="b"/>
              <a:pathLst>
                <a:path w="10038" h="8836" extrusionOk="0">
                  <a:moveTo>
                    <a:pt x="2661" y="0"/>
                  </a:moveTo>
                  <a:cubicBezTo>
                    <a:pt x="1975" y="11"/>
                    <a:pt x="1384" y="528"/>
                    <a:pt x="1289" y="1214"/>
                  </a:cubicBezTo>
                  <a:lnTo>
                    <a:pt x="339" y="7136"/>
                  </a:lnTo>
                  <a:cubicBezTo>
                    <a:pt x="1" y="7896"/>
                    <a:pt x="655" y="8719"/>
                    <a:pt x="1605" y="8730"/>
                  </a:cubicBezTo>
                  <a:lnTo>
                    <a:pt x="8382" y="8835"/>
                  </a:lnTo>
                  <a:cubicBezTo>
                    <a:pt x="8388" y="8835"/>
                    <a:pt x="8394" y="8835"/>
                    <a:pt x="8401" y="8835"/>
                  </a:cubicBezTo>
                  <a:cubicBezTo>
                    <a:pt x="9362" y="8835"/>
                    <a:pt x="10037" y="8028"/>
                    <a:pt x="9712" y="7252"/>
                  </a:cubicBezTo>
                  <a:lnTo>
                    <a:pt x="9079" y="887"/>
                  </a:lnTo>
                  <a:cubicBezTo>
                    <a:pt x="8878" y="423"/>
                    <a:pt x="8382" y="106"/>
                    <a:pt x="7801" y="95"/>
                  </a:cubicBezTo>
                  <a:lnTo>
                    <a:pt x="2682" y="0"/>
                  </a:lnTo>
                  <a:close/>
                </a:path>
              </a:pathLst>
            </a:custGeom>
            <a:solidFill>
              <a:srgbClr val="FCFCFC"/>
            </a:solidFill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1"/>
            <p:cNvSpPr/>
            <p:nvPr/>
          </p:nvSpPr>
          <p:spPr>
            <a:xfrm>
              <a:off x="7019934" y="2520563"/>
              <a:ext cx="34090" cy="34060"/>
            </a:xfrm>
            <a:custGeom>
              <a:avLst/>
              <a:gdLst/>
              <a:ahLst/>
              <a:cxnLst/>
              <a:rect l="l" t="t" r="r" b="b"/>
              <a:pathLst>
                <a:path w="1141" h="1140" fill="none" extrusionOk="0">
                  <a:moveTo>
                    <a:pt x="1129" y="507"/>
                  </a:moveTo>
                  <a:cubicBezTo>
                    <a:pt x="1119" y="939"/>
                    <a:pt x="591" y="1140"/>
                    <a:pt x="296" y="834"/>
                  </a:cubicBezTo>
                  <a:cubicBezTo>
                    <a:pt x="0" y="517"/>
                    <a:pt x="222" y="0"/>
                    <a:pt x="654" y="11"/>
                  </a:cubicBezTo>
                  <a:cubicBezTo>
                    <a:pt x="929" y="11"/>
                    <a:pt x="1140" y="243"/>
                    <a:pt x="1129" y="507"/>
                  </a:cubicBezTo>
                  <a:close/>
                </a:path>
              </a:pathLst>
            </a:custGeom>
            <a:noFill/>
            <a:ln w="95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1"/>
            <p:cNvSpPr/>
            <p:nvPr/>
          </p:nvSpPr>
          <p:spPr>
            <a:xfrm>
              <a:off x="7173217" y="2524029"/>
              <a:ext cx="34090" cy="34389"/>
            </a:xfrm>
            <a:custGeom>
              <a:avLst/>
              <a:gdLst/>
              <a:ahLst/>
              <a:cxnLst/>
              <a:rect l="l" t="t" r="r" b="b"/>
              <a:pathLst>
                <a:path w="1141" h="1151" fill="none" extrusionOk="0">
                  <a:moveTo>
                    <a:pt x="1140" y="507"/>
                  </a:moveTo>
                  <a:cubicBezTo>
                    <a:pt x="1129" y="940"/>
                    <a:pt x="602" y="1151"/>
                    <a:pt x="296" y="834"/>
                  </a:cubicBezTo>
                  <a:cubicBezTo>
                    <a:pt x="0" y="517"/>
                    <a:pt x="232" y="0"/>
                    <a:pt x="665" y="11"/>
                  </a:cubicBezTo>
                  <a:cubicBezTo>
                    <a:pt x="929" y="21"/>
                    <a:pt x="1140" y="243"/>
                    <a:pt x="1140" y="507"/>
                  </a:cubicBezTo>
                  <a:close/>
                </a:path>
              </a:pathLst>
            </a:custGeom>
            <a:noFill/>
            <a:ln w="95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1"/>
            <p:cNvSpPr/>
            <p:nvPr/>
          </p:nvSpPr>
          <p:spPr>
            <a:xfrm>
              <a:off x="7041358" y="2425306"/>
              <a:ext cx="150164" cy="107559"/>
            </a:xfrm>
            <a:custGeom>
              <a:avLst/>
              <a:gdLst/>
              <a:ahLst/>
              <a:cxnLst/>
              <a:rect l="l" t="t" r="r" b="b"/>
              <a:pathLst>
                <a:path w="5026" h="3600" fill="none" extrusionOk="0">
                  <a:moveTo>
                    <a:pt x="1" y="3484"/>
                  </a:moveTo>
                  <a:cubicBezTo>
                    <a:pt x="43" y="1552"/>
                    <a:pt x="1194" y="0"/>
                    <a:pt x="2566" y="32"/>
                  </a:cubicBezTo>
                  <a:cubicBezTo>
                    <a:pt x="3949" y="64"/>
                    <a:pt x="5025" y="1668"/>
                    <a:pt x="4972" y="3600"/>
                  </a:cubicBezTo>
                </a:path>
              </a:pathLst>
            </a:custGeom>
            <a:noFill/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1"/>
            <p:cNvSpPr/>
            <p:nvPr/>
          </p:nvSpPr>
          <p:spPr>
            <a:xfrm>
              <a:off x="6489749" y="2605062"/>
              <a:ext cx="419779" cy="284822"/>
            </a:xfrm>
            <a:custGeom>
              <a:avLst/>
              <a:gdLst/>
              <a:ahLst/>
              <a:cxnLst/>
              <a:rect l="l" t="t" r="r" b="b"/>
              <a:pathLst>
                <a:path w="14050" h="9533" extrusionOk="0">
                  <a:moveTo>
                    <a:pt x="0" y="1"/>
                  </a:moveTo>
                  <a:lnTo>
                    <a:pt x="95" y="3315"/>
                  </a:lnTo>
                  <a:cubicBezTo>
                    <a:pt x="116" y="4044"/>
                    <a:pt x="718" y="4624"/>
                    <a:pt x="1446" y="4624"/>
                  </a:cubicBezTo>
                  <a:lnTo>
                    <a:pt x="10418" y="4519"/>
                  </a:lnTo>
                  <a:lnTo>
                    <a:pt x="11495" y="9533"/>
                  </a:lnTo>
                  <a:lnTo>
                    <a:pt x="14050" y="9279"/>
                  </a:lnTo>
                  <a:lnTo>
                    <a:pt x="12698" y="3009"/>
                  </a:lnTo>
                  <a:cubicBezTo>
                    <a:pt x="12572" y="2344"/>
                    <a:pt x="12107" y="1795"/>
                    <a:pt x="11474" y="1563"/>
                  </a:cubicBezTo>
                  <a:cubicBezTo>
                    <a:pt x="11400" y="1542"/>
                    <a:pt x="11337" y="1521"/>
                    <a:pt x="11263" y="15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 w="84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1"/>
            <p:cNvSpPr/>
            <p:nvPr/>
          </p:nvSpPr>
          <p:spPr>
            <a:xfrm>
              <a:off x="6826911" y="2849060"/>
              <a:ext cx="132477" cy="64296"/>
            </a:xfrm>
            <a:custGeom>
              <a:avLst/>
              <a:gdLst/>
              <a:ahLst/>
              <a:cxnLst/>
              <a:rect l="l" t="t" r="r" b="b"/>
              <a:pathLst>
                <a:path w="4434" h="2152" extrusionOk="0">
                  <a:moveTo>
                    <a:pt x="2372" y="1"/>
                  </a:moveTo>
                  <a:cubicBezTo>
                    <a:pt x="2307" y="1"/>
                    <a:pt x="2241" y="2"/>
                    <a:pt x="2174" y="5"/>
                  </a:cubicBezTo>
                  <a:cubicBezTo>
                    <a:pt x="961" y="58"/>
                    <a:pt x="0" y="575"/>
                    <a:pt x="32" y="1166"/>
                  </a:cubicBezTo>
                  <a:cubicBezTo>
                    <a:pt x="52" y="1725"/>
                    <a:pt x="950" y="2152"/>
                    <a:pt x="2074" y="2152"/>
                  </a:cubicBezTo>
                  <a:cubicBezTo>
                    <a:pt x="2138" y="2152"/>
                    <a:pt x="2204" y="2151"/>
                    <a:pt x="2269" y="2148"/>
                  </a:cubicBezTo>
                  <a:cubicBezTo>
                    <a:pt x="3473" y="2095"/>
                    <a:pt x="4433" y="1567"/>
                    <a:pt x="4402" y="976"/>
                  </a:cubicBezTo>
                  <a:cubicBezTo>
                    <a:pt x="4382" y="418"/>
                    <a:pt x="3486" y="1"/>
                    <a:pt x="2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1"/>
            <p:cNvSpPr/>
            <p:nvPr/>
          </p:nvSpPr>
          <p:spPr>
            <a:xfrm>
              <a:off x="6489420" y="2583938"/>
              <a:ext cx="475291" cy="334001"/>
            </a:xfrm>
            <a:custGeom>
              <a:avLst/>
              <a:gdLst/>
              <a:ahLst/>
              <a:cxnLst/>
              <a:rect l="l" t="t" r="r" b="b"/>
              <a:pathLst>
                <a:path w="15908" h="11179" extrusionOk="0">
                  <a:moveTo>
                    <a:pt x="1" y="1"/>
                  </a:moveTo>
                  <a:lnTo>
                    <a:pt x="169" y="3832"/>
                  </a:lnTo>
                  <a:cubicBezTo>
                    <a:pt x="212" y="4687"/>
                    <a:pt x="919" y="5352"/>
                    <a:pt x="1774" y="5352"/>
                  </a:cubicBezTo>
                  <a:lnTo>
                    <a:pt x="12287" y="5373"/>
                  </a:lnTo>
                  <a:lnTo>
                    <a:pt x="13617" y="11179"/>
                  </a:lnTo>
                  <a:lnTo>
                    <a:pt x="15908" y="10757"/>
                  </a:lnTo>
                  <a:lnTo>
                    <a:pt x="14937" y="3653"/>
                  </a:lnTo>
                  <a:cubicBezTo>
                    <a:pt x="14768" y="2872"/>
                    <a:pt x="14219" y="2238"/>
                    <a:pt x="13469" y="1964"/>
                  </a:cubicBezTo>
                  <a:cubicBezTo>
                    <a:pt x="13396" y="1932"/>
                    <a:pt x="13311" y="1911"/>
                    <a:pt x="13227" y="189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 w="100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1"/>
            <p:cNvSpPr/>
            <p:nvPr/>
          </p:nvSpPr>
          <p:spPr>
            <a:xfrm>
              <a:off x="6551868" y="2095136"/>
              <a:ext cx="153630" cy="252345"/>
            </a:xfrm>
            <a:custGeom>
              <a:avLst/>
              <a:gdLst/>
              <a:ahLst/>
              <a:cxnLst/>
              <a:rect l="l" t="t" r="r" b="b"/>
              <a:pathLst>
                <a:path w="5142" h="8446" extrusionOk="0">
                  <a:moveTo>
                    <a:pt x="1788" y="1"/>
                  </a:moveTo>
                  <a:cubicBezTo>
                    <a:pt x="1115" y="1"/>
                    <a:pt x="506" y="466"/>
                    <a:pt x="349" y="1149"/>
                  </a:cubicBezTo>
                  <a:cubicBezTo>
                    <a:pt x="22" y="2637"/>
                    <a:pt x="951" y="4179"/>
                    <a:pt x="1214" y="4896"/>
                  </a:cubicBezTo>
                  <a:cubicBezTo>
                    <a:pt x="1552" y="5836"/>
                    <a:pt x="1" y="7683"/>
                    <a:pt x="1" y="7683"/>
                  </a:cubicBezTo>
                  <a:cubicBezTo>
                    <a:pt x="819" y="8245"/>
                    <a:pt x="1549" y="8446"/>
                    <a:pt x="2179" y="8446"/>
                  </a:cubicBezTo>
                  <a:cubicBezTo>
                    <a:pt x="3182" y="8446"/>
                    <a:pt x="3930" y="7936"/>
                    <a:pt x="4371" y="7567"/>
                  </a:cubicBezTo>
                  <a:cubicBezTo>
                    <a:pt x="4561" y="7398"/>
                    <a:pt x="4518" y="7092"/>
                    <a:pt x="4286" y="6976"/>
                  </a:cubicBezTo>
                  <a:cubicBezTo>
                    <a:pt x="3463" y="6554"/>
                    <a:pt x="3315" y="5108"/>
                    <a:pt x="3315" y="5107"/>
                  </a:cubicBezTo>
                  <a:lnTo>
                    <a:pt x="3315" y="5107"/>
                  </a:lnTo>
                  <a:cubicBezTo>
                    <a:pt x="3630" y="5233"/>
                    <a:pt x="3898" y="5281"/>
                    <a:pt x="4123" y="5281"/>
                  </a:cubicBezTo>
                  <a:cubicBezTo>
                    <a:pt x="4389" y="5281"/>
                    <a:pt x="4596" y="5214"/>
                    <a:pt x="4751" y="5129"/>
                  </a:cubicBezTo>
                  <a:cubicBezTo>
                    <a:pt x="4993" y="4991"/>
                    <a:pt x="5141" y="4727"/>
                    <a:pt x="5120" y="4442"/>
                  </a:cubicBezTo>
                  <a:lnTo>
                    <a:pt x="4898" y="558"/>
                  </a:lnTo>
                  <a:lnTo>
                    <a:pt x="2080" y="30"/>
                  </a:lnTo>
                  <a:cubicBezTo>
                    <a:pt x="1982" y="10"/>
                    <a:pt x="1884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 w="103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1"/>
            <p:cNvSpPr/>
            <p:nvPr/>
          </p:nvSpPr>
          <p:spPr>
            <a:xfrm>
              <a:off x="6584676" y="2056024"/>
              <a:ext cx="147296" cy="93935"/>
            </a:xfrm>
            <a:custGeom>
              <a:avLst/>
              <a:gdLst/>
              <a:ahLst/>
              <a:cxnLst/>
              <a:rect l="l" t="t" r="r" b="b"/>
              <a:pathLst>
                <a:path w="4930" h="3144" extrusionOk="0">
                  <a:moveTo>
                    <a:pt x="2730" y="0"/>
                  </a:moveTo>
                  <a:cubicBezTo>
                    <a:pt x="2580" y="0"/>
                    <a:pt x="2426" y="10"/>
                    <a:pt x="2270" y="30"/>
                  </a:cubicBezTo>
                  <a:cubicBezTo>
                    <a:pt x="961" y="199"/>
                    <a:pt x="0" y="1023"/>
                    <a:pt x="106" y="1878"/>
                  </a:cubicBezTo>
                  <a:cubicBezTo>
                    <a:pt x="208" y="2628"/>
                    <a:pt x="1099" y="3143"/>
                    <a:pt x="2194" y="3143"/>
                  </a:cubicBezTo>
                  <a:cubicBezTo>
                    <a:pt x="2346" y="3143"/>
                    <a:pt x="2502" y="3133"/>
                    <a:pt x="2660" y="3113"/>
                  </a:cubicBezTo>
                  <a:cubicBezTo>
                    <a:pt x="3969" y="2954"/>
                    <a:pt x="4930" y="2120"/>
                    <a:pt x="4824" y="1265"/>
                  </a:cubicBezTo>
                  <a:cubicBezTo>
                    <a:pt x="4722" y="523"/>
                    <a:pt x="3828" y="0"/>
                    <a:pt x="27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1"/>
            <p:cNvSpPr/>
            <p:nvPr/>
          </p:nvSpPr>
          <p:spPr>
            <a:xfrm>
              <a:off x="6522527" y="2096899"/>
              <a:ext cx="108037" cy="91814"/>
            </a:xfrm>
            <a:custGeom>
              <a:avLst/>
              <a:gdLst/>
              <a:ahLst/>
              <a:cxnLst/>
              <a:rect l="l" t="t" r="r" b="b"/>
              <a:pathLst>
                <a:path w="3616" h="3073" extrusionOk="0">
                  <a:moveTo>
                    <a:pt x="2052" y="1"/>
                  </a:moveTo>
                  <a:cubicBezTo>
                    <a:pt x="2026" y="1"/>
                    <a:pt x="2001" y="2"/>
                    <a:pt x="1975" y="3"/>
                  </a:cubicBezTo>
                  <a:cubicBezTo>
                    <a:pt x="603" y="56"/>
                    <a:pt x="1" y="1745"/>
                    <a:pt x="1004" y="2663"/>
                  </a:cubicBezTo>
                  <a:cubicBezTo>
                    <a:pt x="1313" y="2946"/>
                    <a:pt x="1678" y="3072"/>
                    <a:pt x="2034" y="3072"/>
                  </a:cubicBezTo>
                  <a:cubicBezTo>
                    <a:pt x="2847" y="3072"/>
                    <a:pt x="3616" y="2417"/>
                    <a:pt x="3579" y="1470"/>
                  </a:cubicBezTo>
                  <a:cubicBezTo>
                    <a:pt x="3538" y="641"/>
                    <a:pt x="2863" y="1"/>
                    <a:pt x="2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1"/>
            <p:cNvSpPr/>
            <p:nvPr/>
          </p:nvSpPr>
          <p:spPr>
            <a:xfrm>
              <a:off x="6538004" y="2114737"/>
              <a:ext cx="108814" cy="132088"/>
            </a:xfrm>
            <a:custGeom>
              <a:avLst/>
              <a:gdLst/>
              <a:ahLst/>
              <a:cxnLst/>
              <a:rect l="l" t="t" r="r" b="b"/>
              <a:pathLst>
                <a:path w="3642" h="4421" extrusionOk="0">
                  <a:moveTo>
                    <a:pt x="1366" y="1"/>
                  </a:moveTo>
                  <a:cubicBezTo>
                    <a:pt x="1166" y="1"/>
                    <a:pt x="962" y="49"/>
                    <a:pt x="760" y="166"/>
                  </a:cubicBezTo>
                  <a:cubicBezTo>
                    <a:pt x="222" y="472"/>
                    <a:pt x="0" y="1126"/>
                    <a:pt x="148" y="1728"/>
                  </a:cubicBezTo>
                  <a:cubicBezTo>
                    <a:pt x="407" y="2735"/>
                    <a:pt x="979" y="4421"/>
                    <a:pt x="1881" y="4421"/>
                  </a:cubicBezTo>
                  <a:cubicBezTo>
                    <a:pt x="1972" y="4421"/>
                    <a:pt x="2066" y="4404"/>
                    <a:pt x="2164" y="4367"/>
                  </a:cubicBezTo>
                  <a:cubicBezTo>
                    <a:pt x="3642" y="3797"/>
                    <a:pt x="3262" y="1200"/>
                    <a:pt x="3262" y="1200"/>
                  </a:cubicBezTo>
                  <a:cubicBezTo>
                    <a:pt x="3262" y="1200"/>
                    <a:pt x="2362" y="1"/>
                    <a:pt x="1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1"/>
            <p:cNvSpPr/>
            <p:nvPr/>
          </p:nvSpPr>
          <p:spPr>
            <a:xfrm>
              <a:off x="6885236" y="2875862"/>
              <a:ext cx="132178" cy="64625"/>
            </a:xfrm>
            <a:custGeom>
              <a:avLst/>
              <a:gdLst/>
              <a:ahLst/>
              <a:cxnLst/>
              <a:rect l="l" t="t" r="r" b="b"/>
              <a:pathLst>
                <a:path w="4424" h="2163" extrusionOk="0">
                  <a:moveTo>
                    <a:pt x="2359" y="1"/>
                  </a:moveTo>
                  <a:cubicBezTo>
                    <a:pt x="2295" y="1"/>
                    <a:pt x="2230" y="2"/>
                    <a:pt x="2165" y="5"/>
                  </a:cubicBezTo>
                  <a:cubicBezTo>
                    <a:pt x="951" y="58"/>
                    <a:pt x="1" y="586"/>
                    <a:pt x="22" y="1177"/>
                  </a:cubicBezTo>
                  <a:cubicBezTo>
                    <a:pt x="52" y="1736"/>
                    <a:pt x="950" y="2163"/>
                    <a:pt x="2066" y="2163"/>
                  </a:cubicBezTo>
                  <a:cubicBezTo>
                    <a:pt x="2130" y="2163"/>
                    <a:pt x="2194" y="2161"/>
                    <a:pt x="2260" y="2158"/>
                  </a:cubicBezTo>
                  <a:cubicBezTo>
                    <a:pt x="3463" y="2106"/>
                    <a:pt x="4424" y="1578"/>
                    <a:pt x="4402" y="987"/>
                  </a:cubicBezTo>
                  <a:cubicBezTo>
                    <a:pt x="4373" y="428"/>
                    <a:pt x="3474" y="1"/>
                    <a:pt x="2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1"/>
            <p:cNvSpPr/>
            <p:nvPr/>
          </p:nvSpPr>
          <p:spPr>
            <a:xfrm>
              <a:off x="6436443" y="2289981"/>
              <a:ext cx="315716" cy="393636"/>
            </a:xfrm>
            <a:custGeom>
              <a:avLst/>
              <a:gdLst/>
              <a:ahLst/>
              <a:cxnLst/>
              <a:rect l="l" t="t" r="r" b="b"/>
              <a:pathLst>
                <a:path w="10567" h="13175" extrusionOk="0">
                  <a:moveTo>
                    <a:pt x="4613" y="1"/>
                  </a:moveTo>
                  <a:cubicBezTo>
                    <a:pt x="4613" y="1"/>
                    <a:pt x="0" y="4001"/>
                    <a:pt x="1299" y="12467"/>
                  </a:cubicBezTo>
                  <a:cubicBezTo>
                    <a:pt x="1350" y="12872"/>
                    <a:pt x="1688" y="13174"/>
                    <a:pt x="2091" y="13174"/>
                  </a:cubicBezTo>
                  <a:cubicBezTo>
                    <a:pt x="2098" y="13174"/>
                    <a:pt x="2104" y="13174"/>
                    <a:pt x="2111" y="13174"/>
                  </a:cubicBezTo>
                  <a:lnTo>
                    <a:pt x="9395" y="12773"/>
                  </a:lnTo>
                  <a:cubicBezTo>
                    <a:pt x="10060" y="12741"/>
                    <a:pt x="10566" y="12140"/>
                    <a:pt x="10482" y="11485"/>
                  </a:cubicBezTo>
                  <a:cubicBezTo>
                    <a:pt x="10091" y="8435"/>
                    <a:pt x="10028" y="529"/>
                    <a:pt x="8044" y="180"/>
                  </a:cubicBezTo>
                  <a:cubicBezTo>
                    <a:pt x="8044" y="180"/>
                    <a:pt x="7505" y="684"/>
                    <a:pt x="6573" y="684"/>
                  </a:cubicBezTo>
                  <a:cubicBezTo>
                    <a:pt x="6040" y="684"/>
                    <a:pt x="5377" y="519"/>
                    <a:pt x="46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1"/>
            <p:cNvSpPr/>
            <p:nvPr/>
          </p:nvSpPr>
          <p:spPr>
            <a:xfrm>
              <a:off x="6561639" y="2357928"/>
              <a:ext cx="144488" cy="109979"/>
            </a:xfrm>
            <a:custGeom>
              <a:avLst/>
              <a:gdLst/>
              <a:ahLst/>
              <a:cxnLst/>
              <a:rect l="l" t="t" r="r" b="b"/>
              <a:pathLst>
                <a:path w="4836" h="3681" extrusionOk="0">
                  <a:moveTo>
                    <a:pt x="2878" y="0"/>
                  </a:moveTo>
                  <a:cubicBezTo>
                    <a:pt x="2632" y="0"/>
                    <a:pt x="2360" y="72"/>
                    <a:pt x="2059" y="239"/>
                  </a:cubicBezTo>
                  <a:cubicBezTo>
                    <a:pt x="1" y="1379"/>
                    <a:pt x="1225" y="3680"/>
                    <a:pt x="1225" y="3680"/>
                  </a:cubicBezTo>
                  <a:lnTo>
                    <a:pt x="4835" y="2466"/>
                  </a:lnTo>
                  <a:cubicBezTo>
                    <a:pt x="4835" y="2466"/>
                    <a:pt x="4319" y="0"/>
                    <a:pt x="28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1"/>
            <p:cNvSpPr/>
            <p:nvPr/>
          </p:nvSpPr>
          <p:spPr>
            <a:xfrm>
              <a:off x="6601080" y="2470395"/>
              <a:ext cx="145414" cy="296176"/>
            </a:xfrm>
            <a:custGeom>
              <a:avLst/>
              <a:gdLst/>
              <a:ahLst/>
              <a:cxnLst/>
              <a:rect l="l" t="t" r="r" b="b"/>
              <a:pathLst>
                <a:path w="4867" h="9913" extrusionOk="0">
                  <a:moveTo>
                    <a:pt x="2333" y="1"/>
                  </a:moveTo>
                  <a:lnTo>
                    <a:pt x="0" y="718"/>
                  </a:lnTo>
                  <a:lnTo>
                    <a:pt x="1584" y="8920"/>
                  </a:lnTo>
                  <a:cubicBezTo>
                    <a:pt x="1541" y="8983"/>
                    <a:pt x="1520" y="9057"/>
                    <a:pt x="1510" y="9131"/>
                  </a:cubicBezTo>
                  <a:cubicBezTo>
                    <a:pt x="1415" y="9205"/>
                    <a:pt x="1362" y="9321"/>
                    <a:pt x="1362" y="9448"/>
                  </a:cubicBezTo>
                  <a:cubicBezTo>
                    <a:pt x="1372" y="9715"/>
                    <a:pt x="1673" y="9913"/>
                    <a:pt x="2041" y="9913"/>
                  </a:cubicBezTo>
                  <a:cubicBezTo>
                    <a:pt x="2050" y="9913"/>
                    <a:pt x="2060" y="9913"/>
                    <a:pt x="2069" y="9912"/>
                  </a:cubicBezTo>
                  <a:cubicBezTo>
                    <a:pt x="2185" y="9902"/>
                    <a:pt x="2301" y="9870"/>
                    <a:pt x="2417" y="9817"/>
                  </a:cubicBezTo>
                  <a:cubicBezTo>
                    <a:pt x="2629" y="9861"/>
                    <a:pt x="2854" y="9883"/>
                    <a:pt x="3076" y="9883"/>
                  </a:cubicBezTo>
                  <a:cubicBezTo>
                    <a:pt x="3121" y="9883"/>
                    <a:pt x="3165" y="9882"/>
                    <a:pt x="3209" y="9881"/>
                  </a:cubicBezTo>
                  <a:cubicBezTo>
                    <a:pt x="4127" y="9838"/>
                    <a:pt x="4866" y="9458"/>
                    <a:pt x="4845" y="9036"/>
                  </a:cubicBezTo>
                  <a:cubicBezTo>
                    <a:pt x="4824" y="8709"/>
                    <a:pt x="4381" y="8456"/>
                    <a:pt x="3769" y="8361"/>
                  </a:cubicBezTo>
                  <a:lnTo>
                    <a:pt x="2333" y="1"/>
                  </a:lnTo>
                  <a:close/>
                </a:path>
              </a:pathLst>
            </a:custGeom>
            <a:solidFill>
              <a:srgbClr val="FFFFFF"/>
            </a:solidFill>
            <a:ln w="7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1"/>
            <p:cNvSpPr/>
            <p:nvPr/>
          </p:nvSpPr>
          <p:spPr>
            <a:xfrm>
              <a:off x="6799780" y="2255650"/>
              <a:ext cx="152584" cy="110547"/>
            </a:xfrm>
            <a:custGeom>
              <a:avLst/>
              <a:gdLst/>
              <a:ahLst/>
              <a:cxnLst/>
              <a:rect l="l" t="t" r="r" b="b"/>
              <a:pathLst>
                <a:path w="5107" h="3700" extrusionOk="0">
                  <a:moveTo>
                    <a:pt x="412" y="1"/>
                  </a:moveTo>
                  <a:cubicBezTo>
                    <a:pt x="279" y="1"/>
                    <a:pt x="142" y="4"/>
                    <a:pt x="0" y="10"/>
                  </a:cubicBezTo>
                  <a:cubicBezTo>
                    <a:pt x="0" y="10"/>
                    <a:pt x="162" y="3699"/>
                    <a:pt x="4402" y="3699"/>
                  </a:cubicBezTo>
                  <a:cubicBezTo>
                    <a:pt x="4495" y="3699"/>
                    <a:pt x="4590" y="3697"/>
                    <a:pt x="4687" y="3694"/>
                  </a:cubicBezTo>
                  <a:cubicBezTo>
                    <a:pt x="4687" y="3694"/>
                    <a:pt x="5106" y="1"/>
                    <a:pt x="412" y="1"/>
                  </a:cubicBezTo>
                  <a:close/>
                </a:path>
              </a:pathLst>
            </a:custGeom>
            <a:solidFill>
              <a:srgbClr val="FCFCFC"/>
            </a:solidFill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1"/>
            <p:cNvSpPr/>
            <p:nvPr/>
          </p:nvSpPr>
          <p:spPr>
            <a:xfrm>
              <a:off x="6835098" y="2281466"/>
              <a:ext cx="104721" cy="84553"/>
            </a:xfrm>
            <a:custGeom>
              <a:avLst/>
              <a:gdLst/>
              <a:ahLst/>
              <a:cxnLst/>
              <a:rect l="l" t="t" r="r" b="b"/>
              <a:pathLst>
                <a:path w="3505" h="2830" extrusionOk="0">
                  <a:moveTo>
                    <a:pt x="0" y="1"/>
                  </a:moveTo>
                  <a:lnTo>
                    <a:pt x="3505" y="2830"/>
                  </a:lnTo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1"/>
            <p:cNvSpPr/>
            <p:nvPr/>
          </p:nvSpPr>
          <p:spPr>
            <a:xfrm>
              <a:off x="6835098" y="2281466"/>
              <a:ext cx="104721" cy="84553"/>
            </a:xfrm>
            <a:custGeom>
              <a:avLst/>
              <a:gdLst/>
              <a:ahLst/>
              <a:cxnLst/>
              <a:rect l="l" t="t" r="r" b="b"/>
              <a:pathLst>
                <a:path w="3505" h="2830" fill="none" extrusionOk="0">
                  <a:moveTo>
                    <a:pt x="0" y="1"/>
                  </a:moveTo>
                  <a:lnTo>
                    <a:pt x="3505" y="2830"/>
                  </a:lnTo>
                </a:path>
              </a:pathLst>
            </a:custGeom>
            <a:noFill/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1"/>
            <p:cNvSpPr/>
            <p:nvPr/>
          </p:nvSpPr>
          <p:spPr>
            <a:xfrm>
              <a:off x="7168795" y="2251198"/>
              <a:ext cx="159904" cy="166238"/>
            </a:xfrm>
            <a:custGeom>
              <a:avLst/>
              <a:gdLst/>
              <a:ahLst/>
              <a:cxnLst/>
              <a:rect l="l" t="t" r="r" b="b"/>
              <a:pathLst>
                <a:path w="5352" h="5564" extrusionOk="0">
                  <a:moveTo>
                    <a:pt x="3631" y="1"/>
                  </a:moveTo>
                  <a:cubicBezTo>
                    <a:pt x="3631" y="1"/>
                    <a:pt x="0" y="1289"/>
                    <a:pt x="1489" y="5563"/>
                  </a:cubicBezTo>
                  <a:cubicBezTo>
                    <a:pt x="1489" y="5563"/>
                    <a:pt x="5352" y="4835"/>
                    <a:pt x="3631" y="1"/>
                  </a:cubicBezTo>
                  <a:close/>
                </a:path>
              </a:pathLst>
            </a:custGeom>
            <a:solidFill>
              <a:srgbClr val="FCFCFC"/>
            </a:solidFill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1"/>
            <p:cNvSpPr/>
            <p:nvPr/>
          </p:nvSpPr>
          <p:spPr>
            <a:xfrm>
              <a:off x="7213256" y="2292521"/>
              <a:ext cx="49866" cy="124918"/>
            </a:xfrm>
            <a:custGeom>
              <a:avLst/>
              <a:gdLst/>
              <a:ahLst/>
              <a:cxnLst/>
              <a:rect l="l" t="t" r="r" b="b"/>
              <a:pathLst>
                <a:path w="1669" h="4181" extrusionOk="0">
                  <a:moveTo>
                    <a:pt x="1668" y="0"/>
                  </a:moveTo>
                  <a:lnTo>
                    <a:pt x="1" y="4180"/>
                  </a:lnTo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1"/>
            <p:cNvSpPr/>
            <p:nvPr/>
          </p:nvSpPr>
          <p:spPr>
            <a:xfrm>
              <a:off x="7213256" y="2292521"/>
              <a:ext cx="49866" cy="124918"/>
            </a:xfrm>
            <a:custGeom>
              <a:avLst/>
              <a:gdLst/>
              <a:ahLst/>
              <a:cxnLst/>
              <a:rect l="l" t="t" r="r" b="b"/>
              <a:pathLst>
                <a:path w="1669" h="4181" fill="none" extrusionOk="0">
                  <a:moveTo>
                    <a:pt x="1668" y="0"/>
                  </a:moveTo>
                  <a:lnTo>
                    <a:pt x="1" y="4180"/>
                  </a:lnTo>
                </a:path>
              </a:pathLst>
            </a:custGeom>
            <a:noFill/>
            <a:ln w="108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1"/>
            <p:cNvSpPr/>
            <p:nvPr/>
          </p:nvSpPr>
          <p:spPr>
            <a:xfrm>
              <a:off x="7525393" y="1962411"/>
              <a:ext cx="466739" cy="422898"/>
            </a:xfrm>
            <a:custGeom>
              <a:avLst/>
              <a:gdLst/>
              <a:ahLst/>
              <a:cxnLst/>
              <a:rect l="l" t="t" r="r" b="b"/>
              <a:pathLst>
                <a:path w="19729" h="17967" extrusionOk="0">
                  <a:moveTo>
                    <a:pt x="9864" y="1"/>
                  </a:moveTo>
                  <a:cubicBezTo>
                    <a:pt x="7566" y="1"/>
                    <a:pt x="5268" y="877"/>
                    <a:pt x="3515" y="2629"/>
                  </a:cubicBezTo>
                  <a:cubicBezTo>
                    <a:pt x="0" y="6134"/>
                    <a:pt x="0" y="11823"/>
                    <a:pt x="3515" y="15338"/>
                  </a:cubicBezTo>
                  <a:cubicBezTo>
                    <a:pt x="5268" y="17090"/>
                    <a:pt x="7566" y="17966"/>
                    <a:pt x="9864" y="17966"/>
                  </a:cubicBezTo>
                  <a:cubicBezTo>
                    <a:pt x="12163" y="17966"/>
                    <a:pt x="14461" y="17090"/>
                    <a:pt x="16214" y="15338"/>
                  </a:cubicBezTo>
                  <a:cubicBezTo>
                    <a:pt x="19729" y="11823"/>
                    <a:pt x="19729" y="6134"/>
                    <a:pt x="16214" y="2629"/>
                  </a:cubicBezTo>
                  <a:cubicBezTo>
                    <a:pt x="14461" y="877"/>
                    <a:pt x="12163" y="1"/>
                    <a:pt x="98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1"/>
            <p:cNvSpPr/>
            <p:nvPr/>
          </p:nvSpPr>
          <p:spPr>
            <a:xfrm>
              <a:off x="7525393" y="1941791"/>
              <a:ext cx="466739" cy="464136"/>
            </a:xfrm>
            <a:custGeom>
              <a:avLst/>
              <a:gdLst/>
              <a:ahLst/>
              <a:cxnLst/>
              <a:rect l="l" t="t" r="r" b="b"/>
              <a:pathLst>
                <a:path w="19729" h="19719" fill="none" extrusionOk="0">
                  <a:moveTo>
                    <a:pt x="16214" y="3505"/>
                  </a:moveTo>
                  <a:cubicBezTo>
                    <a:pt x="19729" y="7010"/>
                    <a:pt x="19729" y="12699"/>
                    <a:pt x="16214" y="16214"/>
                  </a:cubicBezTo>
                  <a:cubicBezTo>
                    <a:pt x="12709" y="19719"/>
                    <a:pt x="7020" y="19719"/>
                    <a:pt x="3515" y="16214"/>
                  </a:cubicBezTo>
                  <a:cubicBezTo>
                    <a:pt x="0" y="12699"/>
                    <a:pt x="0" y="7010"/>
                    <a:pt x="3515" y="3505"/>
                  </a:cubicBezTo>
                  <a:cubicBezTo>
                    <a:pt x="7020" y="1"/>
                    <a:pt x="12709" y="1"/>
                    <a:pt x="16214" y="3505"/>
                  </a:cubicBezTo>
                  <a:close/>
                </a:path>
              </a:pathLst>
            </a:custGeom>
            <a:noFill/>
            <a:ln w="15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1"/>
            <p:cNvSpPr/>
            <p:nvPr/>
          </p:nvSpPr>
          <p:spPr>
            <a:xfrm>
              <a:off x="7727072" y="2446333"/>
              <a:ext cx="33164" cy="1912"/>
            </a:xfrm>
            <a:custGeom>
              <a:avLst/>
              <a:gdLst/>
              <a:ahLst/>
              <a:cxnLst/>
              <a:rect l="l" t="t" r="r" b="b"/>
              <a:pathLst>
                <a:path w="1110" h="64" fill="none" extrusionOk="0">
                  <a:moveTo>
                    <a:pt x="1109" y="63"/>
                  </a:moveTo>
                  <a:cubicBezTo>
                    <a:pt x="729" y="53"/>
                    <a:pt x="370" y="42"/>
                    <a:pt x="1" y="0"/>
                  </a:cubicBezTo>
                </a:path>
              </a:pathLst>
            </a:custGeom>
            <a:noFill/>
            <a:ln w="190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1"/>
            <p:cNvSpPr/>
            <p:nvPr/>
          </p:nvSpPr>
          <p:spPr>
            <a:xfrm>
              <a:off x="7482925" y="1892100"/>
              <a:ext cx="566384" cy="532701"/>
            </a:xfrm>
            <a:custGeom>
              <a:avLst/>
              <a:gdLst/>
              <a:ahLst/>
              <a:cxnLst/>
              <a:rect l="l" t="t" r="r" b="b"/>
              <a:pathLst>
                <a:path w="23941" h="22632" fill="none" extrusionOk="0">
                  <a:moveTo>
                    <a:pt x="8319" y="22632"/>
                  </a:moveTo>
                  <a:cubicBezTo>
                    <a:pt x="3294" y="21112"/>
                    <a:pt x="1" y="16320"/>
                    <a:pt x="370" y="11084"/>
                  </a:cubicBezTo>
                  <a:cubicBezTo>
                    <a:pt x="750" y="5848"/>
                    <a:pt x="4698" y="1573"/>
                    <a:pt x="9891" y="782"/>
                  </a:cubicBezTo>
                  <a:cubicBezTo>
                    <a:pt x="15074" y="1"/>
                    <a:pt x="20120" y="2903"/>
                    <a:pt x="22030" y="7791"/>
                  </a:cubicBezTo>
                  <a:cubicBezTo>
                    <a:pt x="23941" y="12678"/>
                    <a:pt x="22220" y="18241"/>
                    <a:pt x="17871" y="21186"/>
                  </a:cubicBezTo>
                </a:path>
              </a:pathLst>
            </a:custGeom>
            <a:noFill/>
            <a:ln w="19000" cap="rnd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1"/>
            <p:cNvSpPr/>
            <p:nvPr/>
          </p:nvSpPr>
          <p:spPr>
            <a:xfrm>
              <a:off x="7830929" y="2428341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90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1"/>
            <p:cNvSpPr/>
            <p:nvPr/>
          </p:nvSpPr>
          <p:spPr>
            <a:xfrm>
              <a:off x="7724234" y="2422340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90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1"/>
            <p:cNvSpPr/>
            <p:nvPr/>
          </p:nvSpPr>
          <p:spPr>
            <a:xfrm>
              <a:off x="7762596" y="2420624"/>
              <a:ext cx="29997" cy="53331"/>
            </a:xfrm>
            <a:custGeom>
              <a:avLst/>
              <a:gdLst/>
              <a:ahLst/>
              <a:cxnLst/>
              <a:rect l="l" t="t" r="r" b="b"/>
              <a:pathLst>
                <a:path w="1004" h="1785" fill="none" extrusionOk="0">
                  <a:moveTo>
                    <a:pt x="138" y="1"/>
                  </a:moveTo>
                  <a:lnTo>
                    <a:pt x="1003" y="887"/>
                  </a:lnTo>
                  <a:lnTo>
                    <a:pt x="1" y="1785"/>
                  </a:lnTo>
                </a:path>
              </a:pathLst>
            </a:custGeom>
            <a:noFill/>
            <a:ln w="126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1"/>
            <p:cNvSpPr/>
            <p:nvPr/>
          </p:nvSpPr>
          <p:spPr>
            <a:xfrm>
              <a:off x="7685086" y="1739956"/>
              <a:ext cx="165611" cy="95249"/>
            </a:xfrm>
            <a:custGeom>
              <a:avLst/>
              <a:gdLst/>
              <a:ahLst/>
              <a:cxnLst/>
              <a:rect l="l" t="t" r="r" b="b"/>
              <a:pathLst>
                <a:path w="5543" h="3188" extrusionOk="0">
                  <a:moveTo>
                    <a:pt x="5542" y="0"/>
                  </a:moveTo>
                  <a:lnTo>
                    <a:pt x="1" y="3188"/>
                  </a:lnTo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1"/>
            <p:cNvSpPr/>
            <p:nvPr/>
          </p:nvSpPr>
          <p:spPr>
            <a:xfrm>
              <a:off x="6399841" y="1648345"/>
              <a:ext cx="244129" cy="385868"/>
            </a:xfrm>
            <a:custGeom>
              <a:avLst/>
              <a:gdLst/>
              <a:ahLst/>
              <a:cxnLst/>
              <a:rect l="l" t="t" r="r" b="b"/>
              <a:pathLst>
                <a:path w="8171" h="12915" extrusionOk="0">
                  <a:moveTo>
                    <a:pt x="3804" y="0"/>
                  </a:moveTo>
                  <a:cubicBezTo>
                    <a:pt x="3467" y="0"/>
                    <a:pt x="3133" y="162"/>
                    <a:pt x="2935" y="480"/>
                  </a:cubicBezTo>
                  <a:cubicBezTo>
                    <a:pt x="1721" y="2390"/>
                    <a:pt x="32" y="5937"/>
                    <a:pt x="1" y="8998"/>
                  </a:cubicBezTo>
                  <a:cubicBezTo>
                    <a:pt x="1" y="11236"/>
                    <a:pt x="1890" y="12904"/>
                    <a:pt x="4117" y="12914"/>
                  </a:cubicBezTo>
                  <a:cubicBezTo>
                    <a:pt x="6355" y="12914"/>
                    <a:pt x="8160" y="11099"/>
                    <a:pt x="8171" y="8872"/>
                  </a:cubicBezTo>
                  <a:cubicBezTo>
                    <a:pt x="8118" y="6328"/>
                    <a:pt x="6081" y="2359"/>
                    <a:pt x="4635" y="417"/>
                  </a:cubicBezTo>
                  <a:cubicBezTo>
                    <a:pt x="4427" y="138"/>
                    <a:pt x="4114" y="0"/>
                    <a:pt x="3804" y="0"/>
                  </a:cubicBezTo>
                  <a:close/>
                </a:path>
              </a:pathLst>
            </a:custGeom>
            <a:solidFill>
              <a:srgbClr val="FCFCFC"/>
            </a:solidFill>
            <a:ln w="153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1"/>
            <p:cNvSpPr/>
            <p:nvPr/>
          </p:nvSpPr>
          <p:spPr>
            <a:xfrm>
              <a:off x="6454102" y="1856009"/>
              <a:ext cx="53959" cy="73200"/>
            </a:xfrm>
            <a:custGeom>
              <a:avLst/>
              <a:gdLst/>
              <a:ahLst/>
              <a:cxnLst/>
              <a:rect l="l" t="t" r="r" b="b"/>
              <a:pathLst>
                <a:path w="1806" h="2450" extrusionOk="0">
                  <a:moveTo>
                    <a:pt x="1805" y="0"/>
                  </a:moveTo>
                  <a:lnTo>
                    <a:pt x="1805" y="0"/>
                  </a:lnTo>
                  <a:cubicBezTo>
                    <a:pt x="697" y="243"/>
                    <a:pt x="0" y="1341"/>
                    <a:pt x="243" y="2449"/>
                  </a:cubicBezTo>
                  <a:lnTo>
                    <a:pt x="1805" y="0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1"/>
            <p:cNvSpPr/>
            <p:nvPr/>
          </p:nvSpPr>
          <p:spPr>
            <a:xfrm>
              <a:off x="6454102" y="1856009"/>
              <a:ext cx="53959" cy="73200"/>
            </a:xfrm>
            <a:custGeom>
              <a:avLst/>
              <a:gdLst/>
              <a:ahLst/>
              <a:cxnLst/>
              <a:rect l="l" t="t" r="r" b="b"/>
              <a:pathLst>
                <a:path w="1806" h="2450" fill="none" extrusionOk="0">
                  <a:moveTo>
                    <a:pt x="243" y="2449"/>
                  </a:moveTo>
                  <a:cubicBezTo>
                    <a:pt x="0" y="1341"/>
                    <a:pt x="697" y="243"/>
                    <a:pt x="1805" y="0"/>
                  </a:cubicBezTo>
                </a:path>
              </a:pathLst>
            </a:custGeom>
            <a:noFill/>
            <a:ln w="12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1"/>
            <p:cNvSpPr/>
            <p:nvPr/>
          </p:nvSpPr>
          <p:spPr>
            <a:xfrm>
              <a:off x="6492587" y="1839934"/>
              <a:ext cx="30296" cy="38811"/>
            </a:xfrm>
            <a:custGeom>
              <a:avLst/>
              <a:gdLst/>
              <a:ahLst/>
              <a:cxnLst/>
              <a:rect l="l" t="t" r="r" b="b"/>
              <a:pathLst>
                <a:path w="1014" h="1299" fill="none" extrusionOk="0">
                  <a:moveTo>
                    <a:pt x="412" y="1298"/>
                  </a:moveTo>
                  <a:lnTo>
                    <a:pt x="1013" y="306"/>
                  </a:lnTo>
                  <a:lnTo>
                    <a:pt x="0" y="0"/>
                  </a:lnTo>
                </a:path>
              </a:pathLst>
            </a:custGeom>
            <a:noFill/>
            <a:ln w="12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1"/>
            <p:cNvSpPr/>
            <p:nvPr/>
          </p:nvSpPr>
          <p:spPr>
            <a:xfrm>
              <a:off x="6517806" y="1906775"/>
              <a:ext cx="61518" cy="61548"/>
            </a:xfrm>
            <a:custGeom>
              <a:avLst/>
              <a:gdLst/>
              <a:ahLst/>
              <a:cxnLst/>
              <a:rect l="l" t="t" r="r" b="b"/>
              <a:pathLst>
                <a:path w="2059" h="2060" extrusionOk="0">
                  <a:moveTo>
                    <a:pt x="2059" y="1"/>
                  </a:moveTo>
                  <a:lnTo>
                    <a:pt x="1" y="2059"/>
                  </a:lnTo>
                  <a:cubicBezTo>
                    <a:pt x="1141" y="2059"/>
                    <a:pt x="2059" y="1141"/>
                    <a:pt x="205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1"/>
            <p:cNvSpPr/>
            <p:nvPr/>
          </p:nvSpPr>
          <p:spPr>
            <a:xfrm>
              <a:off x="6517806" y="1906775"/>
              <a:ext cx="61518" cy="61548"/>
            </a:xfrm>
            <a:custGeom>
              <a:avLst/>
              <a:gdLst/>
              <a:ahLst/>
              <a:cxnLst/>
              <a:rect l="l" t="t" r="r" b="b"/>
              <a:pathLst>
                <a:path w="2059" h="2060" fill="none" extrusionOk="0">
                  <a:moveTo>
                    <a:pt x="1" y="2059"/>
                  </a:moveTo>
                  <a:cubicBezTo>
                    <a:pt x="1141" y="2059"/>
                    <a:pt x="2059" y="1141"/>
                    <a:pt x="2059" y="1"/>
                  </a:cubicBezTo>
                </a:path>
              </a:pathLst>
            </a:custGeom>
            <a:noFill/>
            <a:ln w="12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1"/>
            <p:cNvSpPr/>
            <p:nvPr/>
          </p:nvSpPr>
          <p:spPr>
            <a:xfrm>
              <a:off x="6504868" y="1944961"/>
              <a:ext cx="24320" cy="40693"/>
            </a:xfrm>
            <a:custGeom>
              <a:avLst/>
              <a:gdLst/>
              <a:ahLst/>
              <a:cxnLst/>
              <a:rect l="l" t="t" r="r" b="b"/>
              <a:pathLst>
                <a:path w="814" h="1362" fill="none" extrusionOk="0">
                  <a:moveTo>
                    <a:pt x="814" y="1362"/>
                  </a:moveTo>
                  <a:lnTo>
                    <a:pt x="1" y="792"/>
                  </a:lnTo>
                  <a:lnTo>
                    <a:pt x="687" y="0"/>
                  </a:lnTo>
                </a:path>
              </a:pathLst>
            </a:custGeom>
            <a:noFill/>
            <a:ln w="12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1"/>
            <p:cNvSpPr/>
            <p:nvPr/>
          </p:nvSpPr>
          <p:spPr>
            <a:xfrm>
              <a:off x="6816887" y="1753677"/>
              <a:ext cx="224092" cy="224497"/>
            </a:xfrm>
            <a:custGeom>
              <a:avLst/>
              <a:gdLst/>
              <a:ahLst/>
              <a:cxnLst/>
              <a:rect l="l" t="t" r="r" b="b"/>
              <a:pathLst>
                <a:path w="8302" h="8317" extrusionOk="0">
                  <a:moveTo>
                    <a:pt x="4780" y="1"/>
                  </a:moveTo>
                  <a:cubicBezTo>
                    <a:pt x="4673" y="1"/>
                    <a:pt x="4564" y="48"/>
                    <a:pt x="4476" y="162"/>
                  </a:cubicBezTo>
                  <a:lnTo>
                    <a:pt x="781" y="4795"/>
                  </a:lnTo>
                  <a:cubicBezTo>
                    <a:pt x="0" y="5777"/>
                    <a:pt x="581" y="7244"/>
                    <a:pt x="1826" y="7434"/>
                  </a:cubicBezTo>
                  <a:lnTo>
                    <a:pt x="7684" y="8310"/>
                  </a:lnTo>
                  <a:cubicBezTo>
                    <a:pt x="7711" y="8315"/>
                    <a:pt x="7737" y="8317"/>
                    <a:pt x="7761" y="8317"/>
                  </a:cubicBezTo>
                  <a:cubicBezTo>
                    <a:pt x="8222" y="8317"/>
                    <a:pt x="8302" y="7599"/>
                    <a:pt x="7801" y="7529"/>
                  </a:cubicBezTo>
                  <a:lnTo>
                    <a:pt x="1942" y="6653"/>
                  </a:lnTo>
                  <a:cubicBezTo>
                    <a:pt x="1298" y="6558"/>
                    <a:pt x="992" y="5798"/>
                    <a:pt x="1404" y="5292"/>
                  </a:cubicBezTo>
                  <a:lnTo>
                    <a:pt x="5098" y="647"/>
                  </a:lnTo>
                  <a:cubicBezTo>
                    <a:pt x="5337" y="346"/>
                    <a:pt x="5070" y="1"/>
                    <a:pt x="478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1"/>
            <p:cNvSpPr/>
            <p:nvPr/>
          </p:nvSpPr>
          <p:spPr>
            <a:xfrm>
              <a:off x="6963710" y="1585290"/>
              <a:ext cx="242690" cy="191377"/>
            </a:xfrm>
            <a:custGeom>
              <a:avLst/>
              <a:gdLst/>
              <a:ahLst/>
              <a:cxnLst/>
              <a:rect l="l" t="t" r="r" b="b"/>
              <a:pathLst>
                <a:path w="8991" h="7090" extrusionOk="0">
                  <a:moveTo>
                    <a:pt x="5208" y="0"/>
                  </a:moveTo>
                  <a:cubicBezTo>
                    <a:pt x="4739" y="0"/>
                    <a:pt x="4266" y="198"/>
                    <a:pt x="3934" y="615"/>
                  </a:cubicBezTo>
                  <a:lnTo>
                    <a:pt x="240" y="5260"/>
                  </a:lnTo>
                  <a:cubicBezTo>
                    <a:pt x="1" y="5560"/>
                    <a:pt x="263" y="5906"/>
                    <a:pt x="553" y="5906"/>
                  </a:cubicBezTo>
                  <a:cubicBezTo>
                    <a:pt x="661" y="5906"/>
                    <a:pt x="772" y="5859"/>
                    <a:pt x="863" y="5745"/>
                  </a:cubicBezTo>
                  <a:lnTo>
                    <a:pt x="4557" y="1111"/>
                  </a:lnTo>
                  <a:cubicBezTo>
                    <a:pt x="4728" y="896"/>
                    <a:pt x="4971" y="793"/>
                    <a:pt x="5212" y="793"/>
                  </a:cubicBezTo>
                  <a:cubicBezTo>
                    <a:pt x="5539" y="793"/>
                    <a:pt x="5864" y="981"/>
                    <a:pt x="6003" y="1333"/>
                  </a:cubicBezTo>
                  <a:lnTo>
                    <a:pt x="8178" y="6843"/>
                  </a:lnTo>
                  <a:cubicBezTo>
                    <a:pt x="8230" y="6970"/>
                    <a:pt x="8347" y="7065"/>
                    <a:pt x="8484" y="7086"/>
                  </a:cubicBezTo>
                  <a:cubicBezTo>
                    <a:pt x="8504" y="7088"/>
                    <a:pt x="8523" y="7090"/>
                    <a:pt x="8541" y="7090"/>
                  </a:cubicBezTo>
                  <a:cubicBezTo>
                    <a:pt x="8592" y="7090"/>
                    <a:pt x="8638" y="7080"/>
                    <a:pt x="8684" y="7065"/>
                  </a:cubicBezTo>
                  <a:cubicBezTo>
                    <a:pt x="8895" y="6991"/>
                    <a:pt x="8990" y="6758"/>
                    <a:pt x="8917" y="6547"/>
                  </a:cubicBezTo>
                  <a:lnTo>
                    <a:pt x="6742" y="1037"/>
                  </a:lnTo>
                  <a:cubicBezTo>
                    <a:pt x="6475" y="363"/>
                    <a:pt x="5845" y="0"/>
                    <a:pt x="520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1"/>
            <p:cNvSpPr/>
            <p:nvPr/>
          </p:nvSpPr>
          <p:spPr>
            <a:xfrm>
              <a:off x="7061215" y="1793411"/>
              <a:ext cx="230948" cy="216183"/>
            </a:xfrm>
            <a:custGeom>
              <a:avLst/>
              <a:gdLst/>
              <a:ahLst/>
              <a:cxnLst/>
              <a:rect l="l" t="t" r="r" b="b"/>
              <a:pathLst>
                <a:path w="8556" h="8009" extrusionOk="0">
                  <a:moveTo>
                    <a:pt x="5595" y="1"/>
                  </a:moveTo>
                  <a:cubicBezTo>
                    <a:pt x="5345" y="1"/>
                    <a:pt x="5089" y="231"/>
                    <a:pt x="5210" y="547"/>
                  </a:cubicBezTo>
                  <a:lnTo>
                    <a:pt x="7384" y="6057"/>
                  </a:lnTo>
                  <a:cubicBezTo>
                    <a:pt x="7610" y="6628"/>
                    <a:pt x="7185" y="7217"/>
                    <a:pt x="6605" y="7217"/>
                  </a:cubicBezTo>
                  <a:cubicBezTo>
                    <a:pt x="6563" y="7217"/>
                    <a:pt x="6520" y="7214"/>
                    <a:pt x="6476" y="7208"/>
                  </a:cubicBezTo>
                  <a:lnTo>
                    <a:pt x="607" y="6342"/>
                  </a:lnTo>
                  <a:cubicBezTo>
                    <a:pt x="581" y="6338"/>
                    <a:pt x="556" y="6336"/>
                    <a:pt x="531" y="6336"/>
                  </a:cubicBezTo>
                  <a:cubicBezTo>
                    <a:pt x="80" y="6336"/>
                    <a:pt x="0" y="7043"/>
                    <a:pt x="491" y="7123"/>
                  </a:cubicBezTo>
                  <a:lnTo>
                    <a:pt x="6350" y="8000"/>
                  </a:lnTo>
                  <a:lnTo>
                    <a:pt x="6350" y="7989"/>
                  </a:lnTo>
                  <a:cubicBezTo>
                    <a:pt x="6436" y="8002"/>
                    <a:pt x="6522" y="8008"/>
                    <a:pt x="6606" y="8008"/>
                  </a:cubicBezTo>
                  <a:cubicBezTo>
                    <a:pt x="7735" y="8008"/>
                    <a:pt x="8555" y="6863"/>
                    <a:pt x="8123" y="5772"/>
                  </a:cubicBezTo>
                  <a:lnTo>
                    <a:pt x="5948" y="252"/>
                  </a:lnTo>
                  <a:cubicBezTo>
                    <a:pt x="5880" y="76"/>
                    <a:pt x="5738" y="1"/>
                    <a:pt x="5595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1"/>
            <p:cNvSpPr/>
            <p:nvPr/>
          </p:nvSpPr>
          <p:spPr>
            <a:xfrm>
              <a:off x="6995240" y="1932240"/>
              <a:ext cx="49612" cy="65619"/>
            </a:xfrm>
            <a:custGeom>
              <a:avLst/>
              <a:gdLst/>
              <a:ahLst/>
              <a:cxnLst/>
              <a:rect l="l" t="t" r="r" b="b"/>
              <a:pathLst>
                <a:path w="1838" h="2431" extrusionOk="0">
                  <a:moveTo>
                    <a:pt x="705" y="0"/>
                  </a:moveTo>
                  <a:cubicBezTo>
                    <a:pt x="416" y="0"/>
                    <a:pt x="141" y="334"/>
                    <a:pt x="370" y="640"/>
                  </a:cubicBezTo>
                  <a:lnTo>
                    <a:pt x="835" y="1263"/>
                  </a:lnTo>
                  <a:lnTo>
                    <a:pt x="212" y="1717"/>
                  </a:lnTo>
                  <a:cubicBezTo>
                    <a:pt x="32" y="1843"/>
                    <a:pt x="1" y="2097"/>
                    <a:pt x="127" y="2265"/>
                  </a:cubicBezTo>
                  <a:cubicBezTo>
                    <a:pt x="191" y="2350"/>
                    <a:pt x="286" y="2413"/>
                    <a:pt x="391" y="2424"/>
                  </a:cubicBezTo>
                  <a:cubicBezTo>
                    <a:pt x="413" y="2428"/>
                    <a:pt x="435" y="2430"/>
                    <a:pt x="457" y="2430"/>
                  </a:cubicBezTo>
                  <a:cubicBezTo>
                    <a:pt x="540" y="2430"/>
                    <a:pt x="620" y="2400"/>
                    <a:pt x="687" y="2350"/>
                  </a:cubicBezTo>
                  <a:lnTo>
                    <a:pt x="1616" y="1653"/>
                  </a:lnTo>
                  <a:cubicBezTo>
                    <a:pt x="1795" y="1527"/>
                    <a:pt x="1837" y="1284"/>
                    <a:pt x="1700" y="1104"/>
                  </a:cubicBezTo>
                  <a:lnTo>
                    <a:pt x="1014" y="165"/>
                  </a:lnTo>
                  <a:cubicBezTo>
                    <a:pt x="927" y="49"/>
                    <a:pt x="815" y="0"/>
                    <a:pt x="70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1"/>
            <p:cNvSpPr/>
            <p:nvPr/>
          </p:nvSpPr>
          <p:spPr>
            <a:xfrm>
              <a:off x="7181043" y="1781831"/>
              <a:ext cx="70046" cy="49612"/>
            </a:xfrm>
            <a:custGeom>
              <a:avLst/>
              <a:gdLst/>
              <a:ahLst/>
              <a:cxnLst/>
              <a:rect l="l" t="t" r="r" b="b"/>
              <a:pathLst>
                <a:path w="2595" h="1838" extrusionOk="0">
                  <a:moveTo>
                    <a:pt x="965" y="0"/>
                  </a:moveTo>
                  <a:cubicBezTo>
                    <a:pt x="922" y="0"/>
                    <a:pt x="878" y="9"/>
                    <a:pt x="834" y="26"/>
                  </a:cubicBezTo>
                  <a:cubicBezTo>
                    <a:pt x="739" y="58"/>
                    <a:pt x="654" y="132"/>
                    <a:pt x="612" y="227"/>
                  </a:cubicBezTo>
                  <a:lnTo>
                    <a:pt x="95" y="1272"/>
                  </a:lnTo>
                  <a:cubicBezTo>
                    <a:pt x="0" y="1462"/>
                    <a:pt x="74" y="1694"/>
                    <a:pt x="274" y="1800"/>
                  </a:cubicBezTo>
                  <a:cubicBezTo>
                    <a:pt x="306" y="1810"/>
                    <a:pt x="348" y="1821"/>
                    <a:pt x="391" y="1831"/>
                  </a:cubicBezTo>
                  <a:cubicBezTo>
                    <a:pt x="413" y="1835"/>
                    <a:pt x="434" y="1837"/>
                    <a:pt x="456" y="1837"/>
                  </a:cubicBezTo>
                  <a:cubicBezTo>
                    <a:pt x="602" y="1837"/>
                    <a:pt x="738" y="1749"/>
                    <a:pt x="802" y="1620"/>
                  </a:cubicBezTo>
                  <a:lnTo>
                    <a:pt x="1140" y="924"/>
                  </a:lnTo>
                  <a:lnTo>
                    <a:pt x="1837" y="1272"/>
                  </a:lnTo>
                  <a:cubicBezTo>
                    <a:pt x="1902" y="1304"/>
                    <a:pt x="1965" y="1318"/>
                    <a:pt x="2024" y="1318"/>
                  </a:cubicBezTo>
                  <a:cubicBezTo>
                    <a:pt x="2392" y="1318"/>
                    <a:pt x="2595" y="765"/>
                    <a:pt x="2185" y="565"/>
                  </a:cubicBezTo>
                  <a:lnTo>
                    <a:pt x="1140" y="47"/>
                  </a:lnTo>
                  <a:cubicBezTo>
                    <a:pt x="1085" y="17"/>
                    <a:pt x="1026" y="0"/>
                    <a:pt x="96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1"/>
            <p:cNvSpPr/>
            <p:nvPr/>
          </p:nvSpPr>
          <p:spPr>
            <a:xfrm>
              <a:off x="6959067" y="1695046"/>
              <a:ext cx="56630" cy="53607"/>
            </a:xfrm>
            <a:custGeom>
              <a:avLst/>
              <a:gdLst/>
              <a:ahLst/>
              <a:cxnLst/>
              <a:rect l="l" t="t" r="r" b="b"/>
              <a:pathLst>
                <a:path w="2098" h="1986" extrusionOk="0">
                  <a:moveTo>
                    <a:pt x="430" y="1"/>
                  </a:moveTo>
                  <a:cubicBezTo>
                    <a:pt x="234" y="1"/>
                    <a:pt x="37" y="130"/>
                    <a:pt x="32" y="391"/>
                  </a:cubicBezTo>
                  <a:lnTo>
                    <a:pt x="11" y="1552"/>
                  </a:lnTo>
                  <a:cubicBezTo>
                    <a:pt x="0" y="1753"/>
                    <a:pt x="148" y="1922"/>
                    <a:pt x="338" y="1954"/>
                  </a:cubicBezTo>
                  <a:lnTo>
                    <a:pt x="391" y="1954"/>
                  </a:lnTo>
                  <a:lnTo>
                    <a:pt x="1562" y="1985"/>
                  </a:lnTo>
                  <a:cubicBezTo>
                    <a:pt x="1566" y="1985"/>
                    <a:pt x="1569" y="1985"/>
                    <a:pt x="1573" y="1985"/>
                  </a:cubicBezTo>
                  <a:cubicBezTo>
                    <a:pt x="2090" y="1985"/>
                    <a:pt x="2097" y="1204"/>
                    <a:pt x="1573" y="1194"/>
                  </a:cubicBezTo>
                  <a:lnTo>
                    <a:pt x="802" y="1172"/>
                  </a:lnTo>
                  <a:lnTo>
                    <a:pt x="824" y="402"/>
                  </a:lnTo>
                  <a:cubicBezTo>
                    <a:pt x="829" y="135"/>
                    <a:pt x="630" y="1"/>
                    <a:pt x="43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1"/>
            <p:cNvSpPr/>
            <p:nvPr/>
          </p:nvSpPr>
          <p:spPr>
            <a:xfrm>
              <a:off x="7367166" y="1621663"/>
              <a:ext cx="16134" cy="87392"/>
            </a:xfrm>
            <a:custGeom>
              <a:avLst/>
              <a:gdLst/>
              <a:ahLst/>
              <a:cxnLst/>
              <a:rect l="l" t="t" r="r" b="b"/>
              <a:pathLst>
                <a:path w="540" h="2925" fill="none" extrusionOk="0">
                  <a:moveTo>
                    <a:pt x="1" y="1"/>
                  </a:moveTo>
                  <a:lnTo>
                    <a:pt x="539" y="2925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1"/>
            <p:cNvSpPr/>
            <p:nvPr/>
          </p:nvSpPr>
          <p:spPr>
            <a:xfrm>
              <a:off x="7331519" y="1657309"/>
              <a:ext cx="87392" cy="16104"/>
            </a:xfrm>
            <a:custGeom>
              <a:avLst/>
              <a:gdLst/>
              <a:ahLst/>
              <a:cxnLst/>
              <a:rect l="l" t="t" r="r" b="b"/>
              <a:pathLst>
                <a:path w="2925" h="539" fill="none" extrusionOk="0">
                  <a:moveTo>
                    <a:pt x="1" y="539"/>
                  </a:moveTo>
                  <a:lnTo>
                    <a:pt x="2925" y="0"/>
                  </a:lnTo>
                </a:path>
              </a:pathLst>
            </a:custGeom>
            <a:noFill/>
            <a:ln w="124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1"/>
            <p:cNvSpPr/>
            <p:nvPr/>
          </p:nvSpPr>
          <p:spPr>
            <a:xfrm>
              <a:off x="6754035" y="2755208"/>
              <a:ext cx="95907" cy="30"/>
            </a:xfrm>
            <a:custGeom>
              <a:avLst/>
              <a:gdLst/>
              <a:ahLst/>
              <a:cxnLst/>
              <a:rect l="l" t="t" r="r" b="b"/>
              <a:pathLst>
                <a:path w="3210" h="1" extrusionOk="0">
                  <a:moveTo>
                    <a:pt x="1" y="0"/>
                  </a:moveTo>
                  <a:lnTo>
                    <a:pt x="321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1"/>
            <p:cNvSpPr/>
            <p:nvPr/>
          </p:nvSpPr>
          <p:spPr>
            <a:xfrm>
              <a:off x="6754035" y="2755208"/>
              <a:ext cx="95907" cy="30"/>
            </a:xfrm>
            <a:custGeom>
              <a:avLst/>
              <a:gdLst/>
              <a:ahLst/>
              <a:cxnLst/>
              <a:rect l="l" t="t" r="r" b="b"/>
              <a:pathLst>
                <a:path w="3210" h="1" fill="none" extrusionOk="0">
                  <a:moveTo>
                    <a:pt x="1" y="0"/>
                  </a:moveTo>
                  <a:lnTo>
                    <a:pt x="3210" y="0"/>
                  </a:lnTo>
                </a:path>
              </a:pathLst>
            </a:custGeom>
            <a:noFill/>
            <a:ln w="224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9" name="Google Shape;2269;p61"/>
            <p:cNvGrpSpPr/>
            <p:nvPr/>
          </p:nvGrpSpPr>
          <p:grpSpPr>
            <a:xfrm>
              <a:off x="7665527" y="2021879"/>
              <a:ext cx="216000" cy="279685"/>
              <a:chOff x="7021455" y="4665571"/>
              <a:chExt cx="260304" cy="339423"/>
            </a:xfrm>
          </p:grpSpPr>
          <p:sp>
            <p:nvSpPr>
              <p:cNvPr id="2270" name="Google Shape;2270;p61"/>
              <p:cNvSpPr/>
              <p:nvPr/>
            </p:nvSpPr>
            <p:spPr>
              <a:xfrm>
                <a:off x="7026446" y="4692862"/>
                <a:ext cx="110806" cy="60592"/>
              </a:xfrm>
              <a:custGeom>
                <a:avLst/>
                <a:gdLst/>
                <a:ahLst/>
                <a:cxnLst/>
                <a:rect l="l" t="t" r="r" b="b"/>
                <a:pathLst>
                  <a:path w="11100" h="6079" extrusionOk="0">
                    <a:moveTo>
                      <a:pt x="0" y="0"/>
                    </a:moveTo>
                    <a:lnTo>
                      <a:pt x="0" y="466"/>
                    </a:lnTo>
                    <a:cubicBezTo>
                      <a:pt x="0" y="3567"/>
                      <a:pt x="2514" y="6079"/>
                      <a:pt x="5613" y="6079"/>
                    </a:cubicBezTo>
                    <a:lnTo>
                      <a:pt x="11099" y="6079"/>
                    </a:lnTo>
                    <a:lnTo>
                      <a:pt x="11099" y="5613"/>
                    </a:lnTo>
                    <a:cubicBezTo>
                      <a:pt x="11099" y="2512"/>
                      <a:pt x="8585" y="0"/>
                      <a:pt x="54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7026446" y="4692862"/>
                <a:ext cx="89204" cy="60592"/>
              </a:xfrm>
              <a:custGeom>
                <a:avLst/>
                <a:gdLst/>
                <a:ahLst/>
                <a:cxnLst/>
                <a:rect l="l" t="t" r="r" b="b"/>
                <a:pathLst>
                  <a:path w="8936" h="6079" extrusionOk="0">
                    <a:moveTo>
                      <a:pt x="0" y="0"/>
                    </a:moveTo>
                    <a:lnTo>
                      <a:pt x="0" y="466"/>
                    </a:lnTo>
                    <a:cubicBezTo>
                      <a:pt x="0" y="3567"/>
                      <a:pt x="2514" y="6079"/>
                      <a:pt x="5613" y="6079"/>
                    </a:cubicBezTo>
                    <a:lnTo>
                      <a:pt x="8936" y="6079"/>
                    </a:lnTo>
                    <a:cubicBezTo>
                      <a:pt x="5837" y="6079"/>
                      <a:pt x="3323" y="3567"/>
                      <a:pt x="3323" y="466"/>
                    </a:cubicBezTo>
                    <a:lnTo>
                      <a:pt x="332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7165981" y="4692862"/>
                <a:ext cx="110806" cy="60592"/>
              </a:xfrm>
              <a:custGeom>
                <a:avLst/>
                <a:gdLst/>
                <a:ahLst/>
                <a:cxnLst/>
                <a:rect l="l" t="t" r="r" b="b"/>
                <a:pathLst>
                  <a:path w="11100" h="6079" extrusionOk="0">
                    <a:moveTo>
                      <a:pt x="5613" y="0"/>
                    </a:moveTo>
                    <a:cubicBezTo>
                      <a:pt x="2513" y="0"/>
                      <a:pt x="1" y="2512"/>
                      <a:pt x="1" y="5613"/>
                    </a:cubicBezTo>
                    <a:lnTo>
                      <a:pt x="1" y="6079"/>
                    </a:lnTo>
                    <a:lnTo>
                      <a:pt x="5485" y="6079"/>
                    </a:lnTo>
                    <a:cubicBezTo>
                      <a:pt x="8586" y="6079"/>
                      <a:pt x="11099" y="3565"/>
                      <a:pt x="11099" y="466"/>
                    </a:cubicBezTo>
                    <a:lnTo>
                      <a:pt x="1109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7165981" y="4692862"/>
                <a:ext cx="89224" cy="60592"/>
              </a:xfrm>
              <a:custGeom>
                <a:avLst/>
                <a:gdLst/>
                <a:ahLst/>
                <a:cxnLst/>
                <a:rect l="l" t="t" r="r" b="b"/>
                <a:pathLst>
                  <a:path w="8938" h="6079" extrusionOk="0">
                    <a:moveTo>
                      <a:pt x="5613" y="0"/>
                    </a:moveTo>
                    <a:cubicBezTo>
                      <a:pt x="2513" y="0"/>
                      <a:pt x="1" y="2512"/>
                      <a:pt x="1" y="5613"/>
                    </a:cubicBezTo>
                    <a:lnTo>
                      <a:pt x="1" y="6079"/>
                    </a:lnTo>
                    <a:lnTo>
                      <a:pt x="3323" y="6079"/>
                    </a:lnTo>
                    <a:lnTo>
                      <a:pt x="3323" y="5613"/>
                    </a:lnTo>
                    <a:cubicBezTo>
                      <a:pt x="3323" y="2512"/>
                      <a:pt x="5837" y="0"/>
                      <a:pt x="89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7137222" y="4670764"/>
                <a:ext cx="28770" cy="124036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12444" extrusionOk="0">
                    <a:moveTo>
                      <a:pt x="1441" y="0"/>
                    </a:moveTo>
                    <a:cubicBezTo>
                      <a:pt x="646" y="0"/>
                      <a:pt x="0" y="646"/>
                      <a:pt x="2" y="1441"/>
                    </a:cubicBezTo>
                    <a:lnTo>
                      <a:pt x="2" y="12443"/>
                    </a:lnTo>
                    <a:cubicBezTo>
                      <a:pt x="477" y="12377"/>
                      <a:pt x="958" y="12343"/>
                      <a:pt x="1441" y="12343"/>
                    </a:cubicBezTo>
                    <a:cubicBezTo>
                      <a:pt x="1536" y="12343"/>
                      <a:pt x="1630" y="12345"/>
                      <a:pt x="1725" y="12347"/>
                    </a:cubicBezTo>
                    <a:cubicBezTo>
                      <a:pt x="2111" y="12358"/>
                      <a:pt x="2497" y="12390"/>
                      <a:pt x="2882" y="12443"/>
                    </a:cubicBezTo>
                    <a:lnTo>
                      <a:pt x="2882" y="1441"/>
                    </a:lnTo>
                    <a:cubicBezTo>
                      <a:pt x="2882" y="646"/>
                      <a:pt x="2236" y="0"/>
                      <a:pt x="144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7045742" y="4793783"/>
                <a:ext cx="209143" cy="206248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20692" extrusionOk="0">
                    <a:moveTo>
                      <a:pt x="10605" y="1"/>
                    </a:moveTo>
                    <a:cubicBezTo>
                      <a:pt x="6457" y="1"/>
                      <a:pt x="2880" y="2443"/>
                      <a:pt x="1231" y="5968"/>
                    </a:cubicBezTo>
                    <a:cubicBezTo>
                      <a:pt x="244" y="8084"/>
                      <a:pt x="0" y="10471"/>
                      <a:pt x="540" y="12743"/>
                    </a:cubicBezTo>
                    <a:cubicBezTo>
                      <a:pt x="1621" y="17301"/>
                      <a:pt x="5717" y="20692"/>
                      <a:pt x="10605" y="20692"/>
                    </a:cubicBezTo>
                    <a:cubicBezTo>
                      <a:pt x="16019" y="20692"/>
                      <a:pt x="20464" y="16533"/>
                      <a:pt x="20913" y="11236"/>
                    </a:cubicBezTo>
                    <a:cubicBezTo>
                      <a:pt x="20937" y="10943"/>
                      <a:pt x="20950" y="10645"/>
                      <a:pt x="20950" y="10346"/>
                    </a:cubicBezTo>
                    <a:cubicBezTo>
                      <a:pt x="20950" y="4728"/>
                      <a:pt x="16472" y="156"/>
                      <a:pt x="10889" y="7"/>
                    </a:cubicBezTo>
                    <a:cubicBezTo>
                      <a:pt x="10794" y="3"/>
                      <a:pt x="10700" y="1"/>
                      <a:pt x="10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7045742" y="4793783"/>
                <a:ext cx="122475" cy="206248"/>
              </a:xfrm>
              <a:custGeom>
                <a:avLst/>
                <a:gdLst/>
                <a:ahLst/>
                <a:cxnLst/>
                <a:rect l="l" t="t" r="r" b="b"/>
                <a:pathLst>
                  <a:path w="12269" h="20692" extrusionOk="0">
                    <a:moveTo>
                      <a:pt x="10605" y="1"/>
                    </a:moveTo>
                    <a:cubicBezTo>
                      <a:pt x="6457" y="1"/>
                      <a:pt x="2880" y="2443"/>
                      <a:pt x="1231" y="5968"/>
                    </a:cubicBezTo>
                    <a:cubicBezTo>
                      <a:pt x="244" y="8084"/>
                      <a:pt x="0" y="10471"/>
                      <a:pt x="540" y="12743"/>
                    </a:cubicBezTo>
                    <a:cubicBezTo>
                      <a:pt x="1621" y="17301"/>
                      <a:pt x="5717" y="20692"/>
                      <a:pt x="10605" y="20692"/>
                    </a:cubicBezTo>
                    <a:cubicBezTo>
                      <a:pt x="11162" y="20692"/>
                      <a:pt x="11718" y="20648"/>
                      <a:pt x="12269" y="20559"/>
                    </a:cubicBezTo>
                    <a:cubicBezTo>
                      <a:pt x="8133" y="19893"/>
                      <a:pt x="4820" y="16773"/>
                      <a:pt x="3862" y="12743"/>
                    </a:cubicBezTo>
                    <a:cubicBezTo>
                      <a:pt x="3324" y="10471"/>
                      <a:pt x="3569" y="8084"/>
                      <a:pt x="4555" y="5968"/>
                    </a:cubicBezTo>
                    <a:cubicBezTo>
                      <a:pt x="5978" y="2924"/>
                      <a:pt x="8841" y="688"/>
                      <a:pt x="12269" y="135"/>
                    </a:cubicBezTo>
                    <a:cubicBezTo>
                      <a:pt x="11811" y="61"/>
                      <a:pt x="11351" y="18"/>
                      <a:pt x="10889" y="7"/>
                    </a:cubicBezTo>
                    <a:cubicBezTo>
                      <a:pt x="10794" y="3"/>
                      <a:pt x="10700" y="1"/>
                      <a:pt x="106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7045742" y="4853259"/>
                <a:ext cx="45450" cy="6754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6776" extrusionOk="0">
                    <a:moveTo>
                      <a:pt x="1231" y="1"/>
                    </a:moveTo>
                    <a:cubicBezTo>
                      <a:pt x="244" y="2117"/>
                      <a:pt x="0" y="4504"/>
                      <a:pt x="538" y="6776"/>
                    </a:cubicBezTo>
                    <a:lnTo>
                      <a:pt x="2543" y="6776"/>
                    </a:lnTo>
                    <a:cubicBezTo>
                      <a:pt x="2545" y="6776"/>
                      <a:pt x="2547" y="6776"/>
                      <a:pt x="2549" y="6776"/>
                    </a:cubicBezTo>
                    <a:cubicBezTo>
                      <a:pt x="3005" y="6776"/>
                      <a:pt x="3441" y="6585"/>
                      <a:pt x="3752" y="6251"/>
                    </a:cubicBezTo>
                    <a:cubicBezTo>
                      <a:pt x="3639" y="5634"/>
                      <a:pt x="3582" y="5008"/>
                      <a:pt x="3584" y="4379"/>
                    </a:cubicBezTo>
                    <a:cubicBezTo>
                      <a:pt x="3582" y="2867"/>
                      <a:pt x="3913" y="1371"/>
                      <a:pt x="4553" y="1"/>
                    </a:cubicBezTo>
                    <a:close/>
                  </a:path>
                </a:pathLst>
              </a:custGeom>
              <a:solidFill>
                <a:srgbClr val="22B2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7045742" y="4853279"/>
                <a:ext cx="68510" cy="67540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6776" extrusionOk="0">
                    <a:moveTo>
                      <a:pt x="1229" y="1"/>
                    </a:moveTo>
                    <a:cubicBezTo>
                      <a:pt x="243" y="2117"/>
                      <a:pt x="0" y="4504"/>
                      <a:pt x="538" y="6776"/>
                    </a:cubicBezTo>
                    <a:lnTo>
                      <a:pt x="2541" y="6776"/>
                    </a:lnTo>
                    <a:cubicBezTo>
                      <a:pt x="3457" y="6776"/>
                      <a:pt x="4197" y="6034"/>
                      <a:pt x="4197" y="5119"/>
                    </a:cubicBezTo>
                    <a:lnTo>
                      <a:pt x="4197" y="4256"/>
                    </a:lnTo>
                    <a:cubicBezTo>
                      <a:pt x="4197" y="3340"/>
                      <a:pt x="4939" y="2600"/>
                      <a:pt x="5853" y="2600"/>
                    </a:cubicBezTo>
                    <a:cubicBezTo>
                      <a:pt x="6410" y="2600"/>
                      <a:pt x="6862" y="2147"/>
                      <a:pt x="6862" y="1591"/>
                    </a:cubicBezTo>
                    <a:lnTo>
                      <a:pt x="6862" y="1299"/>
                    </a:lnTo>
                    <a:lnTo>
                      <a:pt x="6861" y="1301"/>
                    </a:lnTo>
                    <a:cubicBezTo>
                      <a:pt x="6861" y="584"/>
                      <a:pt x="6279" y="1"/>
                      <a:pt x="5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61"/>
              <p:cNvSpPr/>
              <p:nvPr/>
            </p:nvSpPr>
            <p:spPr>
              <a:xfrm>
                <a:off x="7045742" y="4853259"/>
                <a:ext cx="45450" cy="6754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6776" extrusionOk="0">
                    <a:moveTo>
                      <a:pt x="1231" y="1"/>
                    </a:moveTo>
                    <a:cubicBezTo>
                      <a:pt x="244" y="2117"/>
                      <a:pt x="0" y="4504"/>
                      <a:pt x="538" y="6776"/>
                    </a:cubicBezTo>
                    <a:lnTo>
                      <a:pt x="2543" y="6776"/>
                    </a:lnTo>
                    <a:cubicBezTo>
                      <a:pt x="2545" y="6776"/>
                      <a:pt x="2547" y="6776"/>
                      <a:pt x="2549" y="6776"/>
                    </a:cubicBezTo>
                    <a:cubicBezTo>
                      <a:pt x="3005" y="6776"/>
                      <a:pt x="3441" y="6585"/>
                      <a:pt x="3752" y="6251"/>
                    </a:cubicBezTo>
                    <a:cubicBezTo>
                      <a:pt x="3639" y="5634"/>
                      <a:pt x="3582" y="5008"/>
                      <a:pt x="3584" y="4379"/>
                    </a:cubicBezTo>
                    <a:cubicBezTo>
                      <a:pt x="3582" y="2867"/>
                      <a:pt x="3913" y="1371"/>
                      <a:pt x="45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61"/>
              <p:cNvSpPr/>
              <p:nvPr/>
            </p:nvSpPr>
            <p:spPr>
              <a:xfrm>
                <a:off x="7154422" y="4793842"/>
                <a:ext cx="100464" cy="141997"/>
              </a:xfrm>
              <a:custGeom>
                <a:avLst/>
                <a:gdLst/>
                <a:ahLst/>
                <a:cxnLst/>
                <a:rect l="l" t="t" r="r" b="b"/>
                <a:pathLst>
                  <a:path w="10064" h="14246" extrusionOk="0">
                    <a:moveTo>
                      <a:pt x="2" y="1"/>
                    </a:moveTo>
                    <a:lnTo>
                      <a:pt x="2" y="6115"/>
                    </a:lnTo>
                    <a:cubicBezTo>
                      <a:pt x="0" y="6849"/>
                      <a:pt x="596" y="7446"/>
                      <a:pt x="1331" y="7448"/>
                    </a:cubicBezTo>
                    <a:cubicBezTo>
                      <a:pt x="2067" y="7448"/>
                      <a:pt x="2662" y="8042"/>
                      <a:pt x="2664" y="8777"/>
                    </a:cubicBezTo>
                    <a:lnTo>
                      <a:pt x="2664" y="12313"/>
                    </a:lnTo>
                    <a:cubicBezTo>
                      <a:pt x="2664" y="13380"/>
                      <a:pt x="3529" y="14246"/>
                      <a:pt x="4596" y="14246"/>
                    </a:cubicBezTo>
                    <a:cubicBezTo>
                      <a:pt x="5662" y="14246"/>
                      <a:pt x="6527" y="13380"/>
                      <a:pt x="6527" y="12313"/>
                    </a:cubicBezTo>
                    <a:cubicBezTo>
                      <a:pt x="6527" y="11716"/>
                      <a:pt x="7012" y="11230"/>
                      <a:pt x="7608" y="11230"/>
                    </a:cubicBezTo>
                    <a:cubicBezTo>
                      <a:pt x="7610" y="11230"/>
                      <a:pt x="7611" y="11230"/>
                      <a:pt x="7612" y="11230"/>
                    </a:cubicBezTo>
                    <a:lnTo>
                      <a:pt x="10026" y="11230"/>
                    </a:lnTo>
                    <a:cubicBezTo>
                      <a:pt x="10050" y="10937"/>
                      <a:pt x="10063" y="10639"/>
                      <a:pt x="10063" y="10340"/>
                    </a:cubicBezTo>
                    <a:cubicBezTo>
                      <a:pt x="10063" y="4722"/>
                      <a:pt x="5585" y="150"/>
                      <a:pt x="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61"/>
              <p:cNvSpPr/>
              <p:nvPr/>
            </p:nvSpPr>
            <p:spPr>
              <a:xfrm>
                <a:off x="7021455" y="4665571"/>
                <a:ext cx="260304" cy="339423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34053" extrusionOk="0">
                    <a:moveTo>
                      <a:pt x="5985" y="3236"/>
                    </a:moveTo>
                    <a:cubicBezTo>
                      <a:pt x="8794" y="3236"/>
                      <a:pt x="11082" y="5513"/>
                      <a:pt x="11100" y="8319"/>
                    </a:cubicBezTo>
                    <a:lnTo>
                      <a:pt x="6113" y="8319"/>
                    </a:lnTo>
                    <a:cubicBezTo>
                      <a:pt x="3304" y="8319"/>
                      <a:pt x="1015" y="6041"/>
                      <a:pt x="998" y="3236"/>
                    </a:cubicBezTo>
                    <a:close/>
                    <a:moveTo>
                      <a:pt x="7995" y="19329"/>
                    </a:moveTo>
                    <a:cubicBezTo>
                      <a:pt x="8438" y="19330"/>
                      <a:pt x="8796" y="19688"/>
                      <a:pt x="8796" y="20131"/>
                    </a:cubicBezTo>
                    <a:cubicBezTo>
                      <a:pt x="8843" y="20462"/>
                      <a:pt x="8707" y="20932"/>
                      <a:pt x="8286" y="20932"/>
                    </a:cubicBezTo>
                    <a:cubicBezTo>
                      <a:pt x="7098" y="20934"/>
                      <a:pt x="6136" y="21897"/>
                      <a:pt x="6134" y="23086"/>
                    </a:cubicBezTo>
                    <a:lnTo>
                      <a:pt x="6134" y="23949"/>
                    </a:lnTo>
                    <a:cubicBezTo>
                      <a:pt x="6132" y="24589"/>
                      <a:pt x="5615" y="25106"/>
                      <a:pt x="4977" y="25108"/>
                    </a:cubicBezTo>
                    <a:lnTo>
                      <a:pt x="3376" y="25108"/>
                    </a:lnTo>
                    <a:cubicBezTo>
                      <a:pt x="3255" y="24481"/>
                      <a:pt x="3192" y="23845"/>
                      <a:pt x="3192" y="23209"/>
                    </a:cubicBezTo>
                    <a:cubicBezTo>
                      <a:pt x="3190" y="21875"/>
                      <a:pt x="3461" y="20555"/>
                      <a:pt x="3989" y="19329"/>
                    </a:cubicBezTo>
                    <a:close/>
                    <a:moveTo>
                      <a:pt x="12822" y="13367"/>
                    </a:moveTo>
                    <a:lnTo>
                      <a:pt x="12822" y="18986"/>
                    </a:lnTo>
                    <a:cubicBezTo>
                      <a:pt x="12822" y="19938"/>
                      <a:pt x="13708" y="20815"/>
                      <a:pt x="14653" y="20815"/>
                    </a:cubicBezTo>
                    <a:cubicBezTo>
                      <a:pt x="15160" y="20862"/>
                      <a:pt x="15436" y="21140"/>
                      <a:pt x="15486" y="21647"/>
                    </a:cubicBezTo>
                    <a:lnTo>
                      <a:pt x="15486" y="22125"/>
                    </a:lnTo>
                    <a:cubicBezTo>
                      <a:pt x="15478" y="22405"/>
                      <a:pt x="15703" y="22634"/>
                      <a:pt x="15984" y="22634"/>
                    </a:cubicBezTo>
                    <a:cubicBezTo>
                      <a:pt x="16264" y="22634"/>
                      <a:pt x="16487" y="22405"/>
                      <a:pt x="16481" y="22125"/>
                    </a:cubicBezTo>
                    <a:lnTo>
                      <a:pt x="16481" y="21647"/>
                    </a:lnTo>
                    <a:cubicBezTo>
                      <a:pt x="16377" y="20532"/>
                      <a:pt x="15766" y="19923"/>
                      <a:pt x="14653" y="19819"/>
                    </a:cubicBezTo>
                    <a:cubicBezTo>
                      <a:pt x="14195" y="19806"/>
                      <a:pt x="13916" y="19529"/>
                      <a:pt x="13820" y="18986"/>
                    </a:cubicBezTo>
                    <a:lnTo>
                      <a:pt x="13820" y="13394"/>
                    </a:lnTo>
                    <a:cubicBezTo>
                      <a:pt x="18886" y="13793"/>
                      <a:pt x="22886" y="18043"/>
                      <a:pt x="22886" y="23209"/>
                    </a:cubicBezTo>
                    <a:cubicBezTo>
                      <a:pt x="22886" y="23340"/>
                      <a:pt x="22882" y="23470"/>
                      <a:pt x="22876" y="23599"/>
                    </a:cubicBezTo>
                    <a:lnTo>
                      <a:pt x="20932" y="23599"/>
                    </a:lnTo>
                    <a:cubicBezTo>
                      <a:pt x="19968" y="23690"/>
                      <a:pt x="19440" y="24218"/>
                      <a:pt x="19349" y="25182"/>
                    </a:cubicBezTo>
                    <a:cubicBezTo>
                      <a:pt x="19268" y="26056"/>
                      <a:pt x="18791" y="26535"/>
                      <a:pt x="17916" y="26617"/>
                    </a:cubicBezTo>
                    <a:cubicBezTo>
                      <a:pt x="17123" y="26615"/>
                      <a:pt x="16483" y="25973"/>
                      <a:pt x="16481" y="25182"/>
                    </a:cubicBezTo>
                    <a:lnTo>
                      <a:pt x="16481" y="24296"/>
                    </a:lnTo>
                    <a:cubicBezTo>
                      <a:pt x="16487" y="24018"/>
                      <a:pt x="16264" y="23787"/>
                      <a:pt x="15984" y="23787"/>
                    </a:cubicBezTo>
                    <a:cubicBezTo>
                      <a:pt x="15703" y="23787"/>
                      <a:pt x="15478" y="24018"/>
                      <a:pt x="15486" y="24296"/>
                    </a:cubicBezTo>
                    <a:lnTo>
                      <a:pt x="15486" y="25182"/>
                    </a:lnTo>
                    <a:cubicBezTo>
                      <a:pt x="15486" y="26524"/>
                      <a:pt x="16574" y="27610"/>
                      <a:pt x="17916" y="27612"/>
                    </a:cubicBezTo>
                    <a:cubicBezTo>
                      <a:pt x="19241" y="27612"/>
                      <a:pt x="20347" y="26509"/>
                      <a:pt x="20347" y="25182"/>
                    </a:cubicBezTo>
                    <a:cubicBezTo>
                      <a:pt x="20379" y="24826"/>
                      <a:pt x="20574" y="24631"/>
                      <a:pt x="20932" y="24597"/>
                    </a:cubicBezTo>
                    <a:lnTo>
                      <a:pt x="22787" y="24597"/>
                    </a:lnTo>
                    <a:cubicBezTo>
                      <a:pt x="22111" y="29371"/>
                      <a:pt x="17998" y="33057"/>
                      <a:pt x="13038" y="33057"/>
                    </a:cubicBezTo>
                    <a:cubicBezTo>
                      <a:pt x="8616" y="33057"/>
                      <a:pt x="4866" y="30126"/>
                      <a:pt x="3626" y="26106"/>
                    </a:cubicBezTo>
                    <a:lnTo>
                      <a:pt x="4974" y="26106"/>
                    </a:lnTo>
                    <a:cubicBezTo>
                      <a:pt x="6162" y="26104"/>
                      <a:pt x="7126" y="25140"/>
                      <a:pt x="7128" y="23951"/>
                    </a:cubicBezTo>
                    <a:lnTo>
                      <a:pt x="7128" y="23088"/>
                    </a:lnTo>
                    <a:cubicBezTo>
                      <a:pt x="7128" y="22448"/>
                      <a:pt x="7647" y="21931"/>
                      <a:pt x="8285" y="21931"/>
                    </a:cubicBezTo>
                    <a:cubicBezTo>
                      <a:pt x="9297" y="21837"/>
                      <a:pt x="9820" y="21112"/>
                      <a:pt x="9791" y="20133"/>
                    </a:cubicBezTo>
                    <a:cubicBezTo>
                      <a:pt x="9790" y="19139"/>
                      <a:pt x="8985" y="18335"/>
                      <a:pt x="7993" y="18335"/>
                    </a:cubicBezTo>
                    <a:lnTo>
                      <a:pt x="4487" y="18335"/>
                    </a:lnTo>
                    <a:cubicBezTo>
                      <a:pt x="6153" y="15427"/>
                      <a:pt x="9258" y="13445"/>
                      <a:pt x="12822" y="13367"/>
                    </a:cubicBezTo>
                    <a:close/>
                    <a:moveTo>
                      <a:pt x="13040" y="1"/>
                    </a:moveTo>
                    <a:cubicBezTo>
                      <a:pt x="11961" y="1"/>
                      <a:pt x="11088" y="883"/>
                      <a:pt x="11101" y="1962"/>
                    </a:cubicBezTo>
                    <a:lnTo>
                      <a:pt x="11101" y="5010"/>
                    </a:lnTo>
                    <a:cubicBezTo>
                      <a:pt x="10009" y="3342"/>
                      <a:pt x="8124" y="2238"/>
                      <a:pt x="5986" y="2238"/>
                    </a:cubicBezTo>
                    <a:lnTo>
                      <a:pt x="500" y="2238"/>
                    </a:lnTo>
                    <a:cubicBezTo>
                      <a:pt x="224" y="2238"/>
                      <a:pt x="1" y="2462"/>
                      <a:pt x="1" y="2738"/>
                    </a:cubicBezTo>
                    <a:lnTo>
                      <a:pt x="1" y="3204"/>
                    </a:lnTo>
                    <a:cubicBezTo>
                      <a:pt x="1" y="6573"/>
                      <a:pt x="2744" y="9314"/>
                      <a:pt x="6113" y="9314"/>
                    </a:cubicBezTo>
                    <a:lnTo>
                      <a:pt x="11100" y="9314"/>
                    </a:lnTo>
                    <a:lnTo>
                      <a:pt x="11100" y="9349"/>
                    </a:lnTo>
                    <a:cubicBezTo>
                      <a:pt x="11094" y="9629"/>
                      <a:pt x="11319" y="9860"/>
                      <a:pt x="11599" y="9860"/>
                    </a:cubicBezTo>
                    <a:cubicBezTo>
                      <a:pt x="11878" y="9860"/>
                      <a:pt x="12103" y="9629"/>
                      <a:pt x="12097" y="9349"/>
                    </a:cubicBezTo>
                    <a:lnTo>
                      <a:pt x="12097" y="1962"/>
                    </a:lnTo>
                    <a:cubicBezTo>
                      <a:pt x="12088" y="1436"/>
                      <a:pt x="12512" y="1004"/>
                      <a:pt x="13038" y="1004"/>
                    </a:cubicBezTo>
                    <a:cubicBezTo>
                      <a:pt x="13564" y="1004"/>
                      <a:pt x="13988" y="1436"/>
                      <a:pt x="13979" y="1962"/>
                    </a:cubicBezTo>
                    <a:lnTo>
                      <a:pt x="13979" y="12408"/>
                    </a:lnTo>
                    <a:cubicBezTo>
                      <a:pt x="13666" y="12379"/>
                      <a:pt x="13352" y="12365"/>
                      <a:pt x="13038" y="12365"/>
                    </a:cubicBezTo>
                    <a:cubicBezTo>
                      <a:pt x="12724" y="12365"/>
                      <a:pt x="12410" y="12379"/>
                      <a:pt x="12097" y="12408"/>
                    </a:cubicBezTo>
                    <a:lnTo>
                      <a:pt x="12097" y="11522"/>
                    </a:lnTo>
                    <a:cubicBezTo>
                      <a:pt x="12091" y="11251"/>
                      <a:pt x="11870" y="11033"/>
                      <a:pt x="11599" y="11033"/>
                    </a:cubicBezTo>
                    <a:cubicBezTo>
                      <a:pt x="11327" y="11033"/>
                      <a:pt x="11105" y="11251"/>
                      <a:pt x="11100" y="11522"/>
                    </a:cubicBezTo>
                    <a:lnTo>
                      <a:pt x="11100" y="12540"/>
                    </a:lnTo>
                    <a:cubicBezTo>
                      <a:pt x="7622" y="13171"/>
                      <a:pt x="4839" y="15287"/>
                      <a:pt x="3240" y="18569"/>
                    </a:cubicBezTo>
                    <a:cubicBezTo>
                      <a:pt x="2255" y="20587"/>
                      <a:pt x="1962" y="23794"/>
                      <a:pt x="2498" y="25759"/>
                    </a:cubicBezTo>
                    <a:cubicBezTo>
                      <a:pt x="3789" y="30477"/>
                      <a:pt x="7938" y="34052"/>
                      <a:pt x="13038" y="34052"/>
                    </a:cubicBezTo>
                    <a:cubicBezTo>
                      <a:pt x="18700" y="34052"/>
                      <a:pt x="23361" y="29691"/>
                      <a:pt x="23840" y="24154"/>
                    </a:cubicBezTo>
                    <a:cubicBezTo>
                      <a:pt x="23840" y="24148"/>
                      <a:pt x="23840" y="24144"/>
                      <a:pt x="23842" y="24141"/>
                    </a:cubicBezTo>
                    <a:cubicBezTo>
                      <a:pt x="23868" y="23834"/>
                      <a:pt x="23881" y="23523"/>
                      <a:pt x="23881" y="23209"/>
                    </a:cubicBezTo>
                    <a:cubicBezTo>
                      <a:pt x="23881" y="17892"/>
                      <a:pt x="20033" y="13456"/>
                      <a:pt x="14976" y="12540"/>
                    </a:cubicBezTo>
                    <a:lnTo>
                      <a:pt x="14976" y="9316"/>
                    </a:lnTo>
                    <a:lnTo>
                      <a:pt x="19963" y="9316"/>
                    </a:lnTo>
                    <a:cubicBezTo>
                      <a:pt x="23332" y="9316"/>
                      <a:pt x="26075" y="6573"/>
                      <a:pt x="26075" y="3204"/>
                    </a:cubicBezTo>
                    <a:lnTo>
                      <a:pt x="26075" y="2738"/>
                    </a:lnTo>
                    <a:cubicBezTo>
                      <a:pt x="26075" y="2462"/>
                      <a:pt x="25852" y="2238"/>
                      <a:pt x="25576" y="2238"/>
                    </a:cubicBezTo>
                    <a:lnTo>
                      <a:pt x="23003" y="2238"/>
                    </a:lnTo>
                    <a:cubicBezTo>
                      <a:pt x="23000" y="2238"/>
                      <a:pt x="22996" y="2238"/>
                      <a:pt x="22993" y="2238"/>
                    </a:cubicBezTo>
                    <a:cubicBezTo>
                      <a:pt x="22719" y="2238"/>
                      <a:pt x="22494" y="2461"/>
                      <a:pt x="22494" y="2738"/>
                    </a:cubicBezTo>
                    <a:cubicBezTo>
                      <a:pt x="22494" y="3013"/>
                      <a:pt x="22719" y="3236"/>
                      <a:pt x="22993" y="3236"/>
                    </a:cubicBezTo>
                    <a:cubicBezTo>
                      <a:pt x="22996" y="3236"/>
                      <a:pt x="23000" y="3236"/>
                      <a:pt x="23003" y="3236"/>
                    </a:cubicBezTo>
                    <a:lnTo>
                      <a:pt x="25078" y="3236"/>
                    </a:lnTo>
                    <a:cubicBezTo>
                      <a:pt x="25061" y="6041"/>
                      <a:pt x="22772" y="8319"/>
                      <a:pt x="19963" y="8319"/>
                    </a:cubicBezTo>
                    <a:lnTo>
                      <a:pt x="14976" y="8319"/>
                    </a:lnTo>
                    <a:cubicBezTo>
                      <a:pt x="14994" y="5513"/>
                      <a:pt x="17282" y="3236"/>
                      <a:pt x="20091" y="3236"/>
                    </a:cubicBezTo>
                    <a:lnTo>
                      <a:pt x="20832" y="3236"/>
                    </a:lnTo>
                    <a:cubicBezTo>
                      <a:pt x="21102" y="3230"/>
                      <a:pt x="21320" y="3009"/>
                      <a:pt x="21320" y="2738"/>
                    </a:cubicBezTo>
                    <a:cubicBezTo>
                      <a:pt x="21320" y="2466"/>
                      <a:pt x="21102" y="2244"/>
                      <a:pt x="20832" y="2238"/>
                    </a:cubicBezTo>
                    <a:lnTo>
                      <a:pt x="20093" y="2238"/>
                    </a:lnTo>
                    <a:cubicBezTo>
                      <a:pt x="17954" y="2238"/>
                      <a:pt x="16071" y="3342"/>
                      <a:pt x="14976" y="5010"/>
                    </a:cubicBezTo>
                    <a:lnTo>
                      <a:pt x="14976" y="1962"/>
                    </a:lnTo>
                    <a:cubicBezTo>
                      <a:pt x="14990" y="883"/>
                      <a:pt x="14117" y="1"/>
                      <a:pt x="130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82" name="Google Shape;2282;p61"/>
          <p:cNvSpPr/>
          <p:nvPr/>
        </p:nvSpPr>
        <p:spPr>
          <a:xfrm>
            <a:off x="2275251" y="1606851"/>
            <a:ext cx="400166" cy="405528"/>
          </a:xfrm>
          <a:custGeom>
            <a:avLst/>
            <a:gdLst/>
            <a:ahLst/>
            <a:cxnLst/>
            <a:rect l="l" t="t" r="r" b="b"/>
            <a:pathLst>
              <a:path w="3977" h="3953" extrusionOk="0">
                <a:moveTo>
                  <a:pt x="1788" y="1"/>
                </a:moveTo>
                <a:lnTo>
                  <a:pt x="1600" y="24"/>
                </a:lnTo>
                <a:lnTo>
                  <a:pt x="1388" y="95"/>
                </a:lnTo>
                <a:lnTo>
                  <a:pt x="1224" y="142"/>
                </a:lnTo>
                <a:lnTo>
                  <a:pt x="1036" y="236"/>
                </a:lnTo>
                <a:lnTo>
                  <a:pt x="894" y="330"/>
                </a:lnTo>
                <a:lnTo>
                  <a:pt x="730" y="448"/>
                </a:lnTo>
                <a:lnTo>
                  <a:pt x="589" y="565"/>
                </a:lnTo>
                <a:lnTo>
                  <a:pt x="471" y="706"/>
                </a:lnTo>
                <a:lnTo>
                  <a:pt x="353" y="871"/>
                </a:lnTo>
                <a:lnTo>
                  <a:pt x="259" y="1036"/>
                </a:lnTo>
                <a:lnTo>
                  <a:pt x="165" y="1200"/>
                </a:lnTo>
                <a:lnTo>
                  <a:pt x="95" y="1389"/>
                </a:lnTo>
                <a:lnTo>
                  <a:pt x="48" y="1577"/>
                </a:lnTo>
                <a:lnTo>
                  <a:pt x="24" y="1765"/>
                </a:lnTo>
                <a:lnTo>
                  <a:pt x="0" y="1977"/>
                </a:lnTo>
                <a:lnTo>
                  <a:pt x="24" y="2165"/>
                </a:lnTo>
                <a:lnTo>
                  <a:pt x="48" y="2377"/>
                </a:lnTo>
                <a:lnTo>
                  <a:pt x="95" y="2565"/>
                </a:lnTo>
                <a:lnTo>
                  <a:pt x="165" y="2753"/>
                </a:lnTo>
                <a:lnTo>
                  <a:pt x="259" y="2918"/>
                </a:lnTo>
                <a:lnTo>
                  <a:pt x="353" y="3082"/>
                </a:lnTo>
                <a:lnTo>
                  <a:pt x="471" y="3223"/>
                </a:lnTo>
                <a:lnTo>
                  <a:pt x="589" y="3365"/>
                </a:lnTo>
                <a:lnTo>
                  <a:pt x="730" y="3506"/>
                </a:lnTo>
                <a:lnTo>
                  <a:pt x="894" y="3623"/>
                </a:lnTo>
                <a:lnTo>
                  <a:pt x="1036" y="3717"/>
                </a:lnTo>
                <a:lnTo>
                  <a:pt x="1224" y="3788"/>
                </a:lnTo>
                <a:lnTo>
                  <a:pt x="1388" y="3859"/>
                </a:lnTo>
                <a:lnTo>
                  <a:pt x="1600" y="3906"/>
                </a:lnTo>
                <a:lnTo>
                  <a:pt x="1788" y="3929"/>
                </a:lnTo>
                <a:lnTo>
                  <a:pt x="1977" y="3953"/>
                </a:lnTo>
                <a:lnTo>
                  <a:pt x="2188" y="3929"/>
                </a:lnTo>
                <a:lnTo>
                  <a:pt x="2376" y="3906"/>
                </a:lnTo>
                <a:lnTo>
                  <a:pt x="2565" y="3859"/>
                </a:lnTo>
                <a:lnTo>
                  <a:pt x="2753" y="3788"/>
                </a:lnTo>
                <a:lnTo>
                  <a:pt x="2941" y="3717"/>
                </a:lnTo>
                <a:lnTo>
                  <a:pt x="3082" y="3623"/>
                </a:lnTo>
                <a:lnTo>
                  <a:pt x="3247" y="3506"/>
                </a:lnTo>
                <a:lnTo>
                  <a:pt x="3388" y="3365"/>
                </a:lnTo>
                <a:lnTo>
                  <a:pt x="3506" y="3223"/>
                </a:lnTo>
                <a:lnTo>
                  <a:pt x="3623" y="3082"/>
                </a:lnTo>
                <a:lnTo>
                  <a:pt x="3717" y="2918"/>
                </a:lnTo>
                <a:lnTo>
                  <a:pt x="3811" y="2753"/>
                </a:lnTo>
                <a:lnTo>
                  <a:pt x="3882" y="2565"/>
                </a:lnTo>
                <a:lnTo>
                  <a:pt x="3929" y="2377"/>
                </a:lnTo>
                <a:lnTo>
                  <a:pt x="3953" y="2165"/>
                </a:lnTo>
                <a:lnTo>
                  <a:pt x="3976" y="1977"/>
                </a:lnTo>
                <a:lnTo>
                  <a:pt x="3953" y="1765"/>
                </a:lnTo>
                <a:lnTo>
                  <a:pt x="3929" y="1577"/>
                </a:lnTo>
                <a:lnTo>
                  <a:pt x="3882" y="1389"/>
                </a:lnTo>
                <a:lnTo>
                  <a:pt x="3811" y="1200"/>
                </a:lnTo>
                <a:lnTo>
                  <a:pt x="3717" y="1036"/>
                </a:lnTo>
                <a:lnTo>
                  <a:pt x="3623" y="871"/>
                </a:lnTo>
                <a:lnTo>
                  <a:pt x="3506" y="706"/>
                </a:lnTo>
                <a:lnTo>
                  <a:pt x="3388" y="565"/>
                </a:lnTo>
                <a:lnTo>
                  <a:pt x="3247" y="448"/>
                </a:lnTo>
                <a:lnTo>
                  <a:pt x="3082" y="330"/>
                </a:lnTo>
                <a:lnTo>
                  <a:pt x="2941" y="236"/>
                </a:lnTo>
                <a:lnTo>
                  <a:pt x="2753" y="142"/>
                </a:lnTo>
                <a:lnTo>
                  <a:pt x="2565" y="95"/>
                </a:lnTo>
                <a:lnTo>
                  <a:pt x="2376" y="24"/>
                </a:lnTo>
                <a:lnTo>
                  <a:pt x="2188" y="1"/>
                </a:lnTo>
                <a:close/>
              </a:path>
            </a:pathLst>
          </a:custGeom>
          <a:solidFill>
            <a:srgbClr val="E4EC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61"/>
          <p:cNvSpPr/>
          <p:nvPr/>
        </p:nvSpPr>
        <p:spPr>
          <a:xfrm>
            <a:off x="4710845" y="3723425"/>
            <a:ext cx="198512" cy="201178"/>
          </a:xfrm>
          <a:custGeom>
            <a:avLst/>
            <a:gdLst/>
            <a:ahLst/>
            <a:cxnLst/>
            <a:rect l="l" t="t" r="r" b="b"/>
            <a:pathLst>
              <a:path w="3977" h="3953" extrusionOk="0">
                <a:moveTo>
                  <a:pt x="1788" y="1"/>
                </a:moveTo>
                <a:lnTo>
                  <a:pt x="1600" y="24"/>
                </a:lnTo>
                <a:lnTo>
                  <a:pt x="1388" y="95"/>
                </a:lnTo>
                <a:lnTo>
                  <a:pt x="1224" y="142"/>
                </a:lnTo>
                <a:lnTo>
                  <a:pt x="1036" y="236"/>
                </a:lnTo>
                <a:lnTo>
                  <a:pt x="894" y="330"/>
                </a:lnTo>
                <a:lnTo>
                  <a:pt x="730" y="448"/>
                </a:lnTo>
                <a:lnTo>
                  <a:pt x="589" y="565"/>
                </a:lnTo>
                <a:lnTo>
                  <a:pt x="471" y="706"/>
                </a:lnTo>
                <a:lnTo>
                  <a:pt x="353" y="871"/>
                </a:lnTo>
                <a:lnTo>
                  <a:pt x="259" y="1036"/>
                </a:lnTo>
                <a:lnTo>
                  <a:pt x="165" y="1200"/>
                </a:lnTo>
                <a:lnTo>
                  <a:pt x="95" y="1389"/>
                </a:lnTo>
                <a:lnTo>
                  <a:pt x="48" y="1577"/>
                </a:lnTo>
                <a:lnTo>
                  <a:pt x="24" y="1765"/>
                </a:lnTo>
                <a:lnTo>
                  <a:pt x="0" y="1977"/>
                </a:lnTo>
                <a:lnTo>
                  <a:pt x="24" y="2165"/>
                </a:lnTo>
                <a:lnTo>
                  <a:pt x="48" y="2377"/>
                </a:lnTo>
                <a:lnTo>
                  <a:pt x="95" y="2565"/>
                </a:lnTo>
                <a:lnTo>
                  <a:pt x="165" y="2753"/>
                </a:lnTo>
                <a:lnTo>
                  <a:pt x="259" y="2918"/>
                </a:lnTo>
                <a:lnTo>
                  <a:pt x="353" y="3082"/>
                </a:lnTo>
                <a:lnTo>
                  <a:pt x="471" y="3223"/>
                </a:lnTo>
                <a:lnTo>
                  <a:pt x="589" y="3365"/>
                </a:lnTo>
                <a:lnTo>
                  <a:pt x="730" y="3506"/>
                </a:lnTo>
                <a:lnTo>
                  <a:pt x="894" y="3623"/>
                </a:lnTo>
                <a:lnTo>
                  <a:pt x="1036" y="3717"/>
                </a:lnTo>
                <a:lnTo>
                  <a:pt x="1224" y="3788"/>
                </a:lnTo>
                <a:lnTo>
                  <a:pt x="1388" y="3859"/>
                </a:lnTo>
                <a:lnTo>
                  <a:pt x="1600" y="3906"/>
                </a:lnTo>
                <a:lnTo>
                  <a:pt x="1788" y="3929"/>
                </a:lnTo>
                <a:lnTo>
                  <a:pt x="1977" y="3953"/>
                </a:lnTo>
                <a:lnTo>
                  <a:pt x="2188" y="3929"/>
                </a:lnTo>
                <a:lnTo>
                  <a:pt x="2376" y="3906"/>
                </a:lnTo>
                <a:lnTo>
                  <a:pt x="2565" y="3859"/>
                </a:lnTo>
                <a:lnTo>
                  <a:pt x="2753" y="3788"/>
                </a:lnTo>
                <a:lnTo>
                  <a:pt x="2941" y="3717"/>
                </a:lnTo>
                <a:lnTo>
                  <a:pt x="3082" y="3623"/>
                </a:lnTo>
                <a:lnTo>
                  <a:pt x="3247" y="3506"/>
                </a:lnTo>
                <a:lnTo>
                  <a:pt x="3388" y="3365"/>
                </a:lnTo>
                <a:lnTo>
                  <a:pt x="3506" y="3223"/>
                </a:lnTo>
                <a:lnTo>
                  <a:pt x="3623" y="3082"/>
                </a:lnTo>
                <a:lnTo>
                  <a:pt x="3717" y="2918"/>
                </a:lnTo>
                <a:lnTo>
                  <a:pt x="3811" y="2753"/>
                </a:lnTo>
                <a:lnTo>
                  <a:pt x="3882" y="2565"/>
                </a:lnTo>
                <a:lnTo>
                  <a:pt x="3929" y="2377"/>
                </a:lnTo>
                <a:lnTo>
                  <a:pt x="3953" y="2165"/>
                </a:lnTo>
                <a:lnTo>
                  <a:pt x="3976" y="1977"/>
                </a:lnTo>
                <a:lnTo>
                  <a:pt x="3953" y="1765"/>
                </a:lnTo>
                <a:lnTo>
                  <a:pt x="3929" y="1577"/>
                </a:lnTo>
                <a:lnTo>
                  <a:pt x="3882" y="1389"/>
                </a:lnTo>
                <a:lnTo>
                  <a:pt x="3811" y="1200"/>
                </a:lnTo>
                <a:lnTo>
                  <a:pt x="3717" y="1036"/>
                </a:lnTo>
                <a:lnTo>
                  <a:pt x="3623" y="871"/>
                </a:lnTo>
                <a:lnTo>
                  <a:pt x="3506" y="706"/>
                </a:lnTo>
                <a:lnTo>
                  <a:pt x="3388" y="565"/>
                </a:lnTo>
                <a:lnTo>
                  <a:pt x="3247" y="448"/>
                </a:lnTo>
                <a:lnTo>
                  <a:pt x="3082" y="330"/>
                </a:lnTo>
                <a:lnTo>
                  <a:pt x="2941" y="236"/>
                </a:lnTo>
                <a:lnTo>
                  <a:pt x="2753" y="142"/>
                </a:lnTo>
                <a:lnTo>
                  <a:pt x="2565" y="95"/>
                </a:lnTo>
                <a:lnTo>
                  <a:pt x="2376" y="24"/>
                </a:lnTo>
                <a:lnTo>
                  <a:pt x="2188" y="1"/>
                </a:lnTo>
                <a:close/>
              </a:path>
            </a:pathLst>
          </a:custGeom>
          <a:solidFill>
            <a:srgbClr val="E4EC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61"/>
          <p:cNvSpPr/>
          <p:nvPr/>
        </p:nvSpPr>
        <p:spPr>
          <a:xfrm>
            <a:off x="7154376" y="1327976"/>
            <a:ext cx="400166" cy="405528"/>
          </a:xfrm>
          <a:custGeom>
            <a:avLst/>
            <a:gdLst/>
            <a:ahLst/>
            <a:cxnLst/>
            <a:rect l="l" t="t" r="r" b="b"/>
            <a:pathLst>
              <a:path w="3977" h="3953" extrusionOk="0">
                <a:moveTo>
                  <a:pt x="1788" y="1"/>
                </a:moveTo>
                <a:lnTo>
                  <a:pt x="1600" y="24"/>
                </a:lnTo>
                <a:lnTo>
                  <a:pt x="1388" y="95"/>
                </a:lnTo>
                <a:lnTo>
                  <a:pt x="1224" y="142"/>
                </a:lnTo>
                <a:lnTo>
                  <a:pt x="1036" y="236"/>
                </a:lnTo>
                <a:lnTo>
                  <a:pt x="894" y="330"/>
                </a:lnTo>
                <a:lnTo>
                  <a:pt x="730" y="448"/>
                </a:lnTo>
                <a:lnTo>
                  <a:pt x="589" y="565"/>
                </a:lnTo>
                <a:lnTo>
                  <a:pt x="471" y="706"/>
                </a:lnTo>
                <a:lnTo>
                  <a:pt x="353" y="871"/>
                </a:lnTo>
                <a:lnTo>
                  <a:pt x="259" y="1036"/>
                </a:lnTo>
                <a:lnTo>
                  <a:pt x="165" y="1200"/>
                </a:lnTo>
                <a:lnTo>
                  <a:pt x="95" y="1389"/>
                </a:lnTo>
                <a:lnTo>
                  <a:pt x="48" y="1577"/>
                </a:lnTo>
                <a:lnTo>
                  <a:pt x="24" y="1765"/>
                </a:lnTo>
                <a:lnTo>
                  <a:pt x="0" y="1977"/>
                </a:lnTo>
                <a:lnTo>
                  <a:pt x="24" y="2165"/>
                </a:lnTo>
                <a:lnTo>
                  <a:pt x="48" y="2377"/>
                </a:lnTo>
                <a:lnTo>
                  <a:pt x="95" y="2565"/>
                </a:lnTo>
                <a:lnTo>
                  <a:pt x="165" y="2753"/>
                </a:lnTo>
                <a:lnTo>
                  <a:pt x="259" y="2918"/>
                </a:lnTo>
                <a:lnTo>
                  <a:pt x="353" y="3082"/>
                </a:lnTo>
                <a:lnTo>
                  <a:pt x="471" y="3223"/>
                </a:lnTo>
                <a:lnTo>
                  <a:pt x="589" y="3365"/>
                </a:lnTo>
                <a:lnTo>
                  <a:pt x="730" y="3506"/>
                </a:lnTo>
                <a:lnTo>
                  <a:pt x="894" y="3623"/>
                </a:lnTo>
                <a:lnTo>
                  <a:pt x="1036" y="3717"/>
                </a:lnTo>
                <a:lnTo>
                  <a:pt x="1224" y="3788"/>
                </a:lnTo>
                <a:lnTo>
                  <a:pt x="1388" y="3859"/>
                </a:lnTo>
                <a:lnTo>
                  <a:pt x="1600" y="3906"/>
                </a:lnTo>
                <a:lnTo>
                  <a:pt x="1788" y="3929"/>
                </a:lnTo>
                <a:lnTo>
                  <a:pt x="1977" y="3953"/>
                </a:lnTo>
                <a:lnTo>
                  <a:pt x="2188" y="3929"/>
                </a:lnTo>
                <a:lnTo>
                  <a:pt x="2376" y="3906"/>
                </a:lnTo>
                <a:lnTo>
                  <a:pt x="2565" y="3859"/>
                </a:lnTo>
                <a:lnTo>
                  <a:pt x="2753" y="3788"/>
                </a:lnTo>
                <a:lnTo>
                  <a:pt x="2941" y="3717"/>
                </a:lnTo>
                <a:lnTo>
                  <a:pt x="3082" y="3623"/>
                </a:lnTo>
                <a:lnTo>
                  <a:pt x="3247" y="3506"/>
                </a:lnTo>
                <a:lnTo>
                  <a:pt x="3388" y="3365"/>
                </a:lnTo>
                <a:lnTo>
                  <a:pt x="3506" y="3223"/>
                </a:lnTo>
                <a:lnTo>
                  <a:pt x="3623" y="3082"/>
                </a:lnTo>
                <a:lnTo>
                  <a:pt x="3717" y="2918"/>
                </a:lnTo>
                <a:lnTo>
                  <a:pt x="3811" y="2753"/>
                </a:lnTo>
                <a:lnTo>
                  <a:pt x="3882" y="2565"/>
                </a:lnTo>
                <a:lnTo>
                  <a:pt x="3929" y="2377"/>
                </a:lnTo>
                <a:lnTo>
                  <a:pt x="3953" y="2165"/>
                </a:lnTo>
                <a:lnTo>
                  <a:pt x="3976" y="1977"/>
                </a:lnTo>
                <a:lnTo>
                  <a:pt x="3953" y="1765"/>
                </a:lnTo>
                <a:lnTo>
                  <a:pt x="3929" y="1577"/>
                </a:lnTo>
                <a:lnTo>
                  <a:pt x="3882" y="1389"/>
                </a:lnTo>
                <a:lnTo>
                  <a:pt x="3811" y="1200"/>
                </a:lnTo>
                <a:lnTo>
                  <a:pt x="3717" y="1036"/>
                </a:lnTo>
                <a:lnTo>
                  <a:pt x="3623" y="871"/>
                </a:lnTo>
                <a:lnTo>
                  <a:pt x="3506" y="706"/>
                </a:lnTo>
                <a:lnTo>
                  <a:pt x="3388" y="565"/>
                </a:lnTo>
                <a:lnTo>
                  <a:pt x="3247" y="448"/>
                </a:lnTo>
                <a:lnTo>
                  <a:pt x="3082" y="330"/>
                </a:lnTo>
                <a:lnTo>
                  <a:pt x="2941" y="236"/>
                </a:lnTo>
                <a:lnTo>
                  <a:pt x="2753" y="142"/>
                </a:lnTo>
                <a:lnTo>
                  <a:pt x="2565" y="95"/>
                </a:lnTo>
                <a:lnTo>
                  <a:pt x="2376" y="24"/>
                </a:lnTo>
                <a:lnTo>
                  <a:pt x="2188" y="1"/>
                </a:lnTo>
                <a:close/>
              </a:path>
            </a:pathLst>
          </a:custGeom>
          <a:solidFill>
            <a:srgbClr val="E4EC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6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30" y="781949"/>
            <a:ext cx="4493698" cy="4162583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80128" y="998370"/>
            <a:ext cx="2902500" cy="82125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0469" y="2123082"/>
            <a:ext cx="2379130" cy="2673889"/>
          </a:xfrm>
          <a:prstGeom prst="rect">
            <a:avLst/>
          </a:prstGeom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6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924" y="2837110"/>
            <a:ext cx="4098199" cy="2028401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4924" y="830800"/>
            <a:ext cx="2403223" cy="168374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08581" y="2389557"/>
            <a:ext cx="3840146" cy="2455175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24679" y="1134026"/>
            <a:ext cx="1422348" cy="1380514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77" y="830800"/>
            <a:ext cx="1243945" cy="1284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273197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6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3631" y="684731"/>
            <a:ext cx="4169492" cy="4169492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27182" y="826483"/>
            <a:ext cx="4091039" cy="4126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212767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" name="Google Shape;2295;p6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296" name="Google Shape;2296;p63"/>
          <p:cNvGrpSpPr/>
          <p:nvPr/>
        </p:nvGrpSpPr>
        <p:grpSpPr>
          <a:xfrm>
            <a:off x="6700010" y="1949566"/>
            <a:ext cx="250391" cy="362747"/>
            <a:chOff x="8367095" y="371025"/>
            <a:chExt cx="304094" cy="383575"/>
          </a:xfrm>
        </p:grpSpPr>
        <p:sp>
          <p:nvSpPr>
            <p:cNvPr id="2297" name="Google Shape;2297;p63"/>
            <p:cNvSpPr/>
            <p:nvPr/>
          </p:nvSpPr>
          <p:spPr>
            <a:xfrm>
              <a:off x="8373801" y="376425"/>
              <a:ext cx="291006" cy="340175"/>
            </a:xfrm>
            <a:custGeom>
              <a:avLst/>
              <a:gdLst/>
              <a:ahLst/>
              <a:cxnLst/>
              <a:rect l="l" t="t" r="r" b="b"/>
              <a:pathLst>
                <a:path w="45648" h="13607" extrusionOk="0">
                  <a:moveTo>
                    <a:pt x="22836" y="1"/>
                  </a:moveTo>
                  <a:lnTo>
                    <a:pt x="22636" y="32"/>
                  </a:lnTo>
                  <a:lnTo>
                    <a:pt x="22060" y="122"/>
                  </a:lnTo>
                  <a:lnTo>
                    <a:pt x="21159" y="270"/>
                  </a:lnTo>
                  <a:lnTo>
                    <a:pt x="19982" y="476"/>
                  </a:lnTo>
                  <a:lnTo>
                    <a:pt x="18655" y="724"/>
                  </a:lnTo>
                  <a:lnTo>
                    <a:pt x="17928" y="861"/>
                  </a:lnTo>
                  <a:lnTo>
                    <a:pt x="17152" y="1014"/>
                  </a:lnTo>
                  <a:lnTo>
                    <a:pt x="16351" y="1183"/>
                  </a:lnTo>
                  <a:lnTo>
                    <a:pt x="15525" y="1358"/>
                  </a:lnTo>
                  <a:lnTo>
                    <a:pt x="14698" y="1548"/>
                  </a:lnTo>
                  <a:lnTo>
                    <a:pt x="13822" y="1748"/>
                  </a:lnTo>
                  <a:lnTo>
                    <a:pt x="12946" y="1965"/>
                  </a:lnTo>
                  <a:lnTo>
                    <a:pt x="12044" y="2186"/>
                  </a:lnTo>
                  <a:lnTo>
                    <a:pt x="11168" y="2424"/>
                  </a:lnTo>
                  <a:lnTo>
                    <a:pt x="10266" y="2667"/>
                  </a:lnTo>
                  <a:lnTo>
                    <a:pt x="9390" y="2926"/>
                  </a:lnTo>
                  <a:lnTo>
                    <a:pt x="8514" y="3195"/>
                  </a:lnTo>
                  <a:lnTo>
                    <a:pt x="7637" y="3475"/>
                  </a:lnTo>
                  <a:lnTo>
                    <a:pt x="6811" y="3765"/>
                  </a:lnTo>
                  <a:lnTo>
                    <a:pt x="6235" y="3971"/>
                  </a:lnTo>
                  <a:lnTo>
                    <a:pt x="5684" y="4182"/>
                  </a:lnTo>
                  <a:lnTo>
                    <a:pt x="5158" y="4404"/>
                  </a:lnTo>
                  <a:lnTo>
                    <a:pt x="4632" y="4626"/>
                  </a:lnTo>
                  <a:lnTo>
                    <a:pt x="4132" y="4853"/>
                  </a:lnTo>
                  <a:lnTo>
                    <a:pt x="3656" y="5085"/>
                  </a:lnTo>
                  <a:lnTo>
                    <a:pt x="3205" y="5323"/>
                  </a:lnTo>
                  <a:lnTo>
                    <a:pt x="2755" y="5565"/>
                  </a:lnTo>
                  <a:lnTo>
                    <a:pt x="2354" y="5808"/>
                  </a:lnTo>
                  <a:lnTo>
                    <a:pt x="1978" y="6062"/>
                  </a:lnTo>
                  <a:lnTo>
                    <a:pt x="1603" y="6320"/>
                  </a:lnTo>
                  <a:lnTo>
                    <a:pt x="1302" y="6579"/>
                  </a:lnTo>
                  <a:lnTo>
                    <a:pt x="1002" y="6843"/>
                  </a:lnTo>
                  <a:lnTo>
                    <a:pt x="751" y="7112"/>
                  </a:lnTo>
                  <a:lnTo>
                    <a:pt x="526" y="7387"/>
                  </a:lnTo>
                  <a:lnTo>
                    <a:pt x="326" y="7667"/>
                  </a:lnTo>
                  <a:lnTo>
                    <a:pt x="175" y="7952"/>
                  </a:lnTo>
                  <a:lnTo>
                    <a:pt x="75" y="8242"/>
                  </a:lnTo>
                  <a:lnTo>
                    <a:pt x="0" y="8532"/>
                  </a:lnTo>
                  <a:lnTo>
                    <a:pt x="0" y="8828"/>
                  </a:lnTo>
                  <a:lnTo>
                    <a:pt x="25" y="9060"/>
                  </a:lnTo>
                  <a:lnTo>
                    <a:pt x="100" y="9282"/>
                  </a:lnTo>
                  <a:lnTo>
                    <a:pt x="226" y="9509"/>
                  </a:lnTo>
                  <a:lnTo>
                    <a:pt x="376" y="9726"/>
                  </a:lnTo>
                  <a:lnTo>
                    <a:pt x="601" y="9942"/>
                  </a:lnTo>
                  <a:lnTo>
                    <a:pt x="877" y="10159"/>
                  </a:lnTo>
                  <a:lnTo>
                    <a:pt x="1177" y="10364"/>
                  </a:lnTo>
                  <a:lnTo>
                    <a:pt x="1528" y="10570"/>
                  </a:lnTo>
                  <a:lnTo>
                    <a:pt x="1928" y="10771"/>
                  </a:lnTo>
                  <a:lnTo>
                    <a:pt x="2354" y="10966"/>
                  </a:lnTo>
                  <a:lnTo>
                    <a:pt x="2830" y="11156"/>
                  </a:lnTo>
                  <a:lnTo>
                    <a:pt x="3355" y="11341"/>
                  </a:lnTo>
                  <a:lnTo>
                    <a:pt x="3906" y="11521"/>
                  </a:lnTo>
                  <a:lnTo>
                    <a:pt x="4482" y="11695"/>
                  </a:lnTo>
                  <a:lnTo>
                    <a:pt x="5108" y="11864"/>
                  </a:lnTo>
                  <a:lnTo>
                    <a:pt x="5759" y="12028"/>
                  </a:lnTo>
                  <a:lnTo>
                    <a:pt x="6460" y="12186"/>
                  </a:lnTo>
                  <a:lnTo>
                    <a:pt x="7161" y="12334"/>
                  </a:lnTo>
                  <a:lnTo>
                    <a:pt x="7913" y="12476"/>
                  </a:lnTo>
                  <a:lnTo>
                    <a:pt x="8714" y="12614"/>
                  </a:lnTo>
                  <a:lnTo>
                    <a:pt x="9515" y="12740"/>
                  </a:lnTo>
                  <a:lnTo>
                    <a:pt x="10341" y="12862"/>
                  </a:lnTo>
                  <a:lnTo>
                    <a:pt x="11218" y="12978"/>
                  </a:lnTo>
                  <a:lnTo>
                    <a:pt x="12094" y="13083"/>
                  </a:lnTo>
                  <a:lnTo>
                    <a:pt x="13021" y="13178"/>
                  </a:lnTo>
                  <a:lnTo>
                    <a:pt x="13947" y="13268"/>
                  </a:lnTo>
                  <a:lnTo>
                    <a:pt x="14899" y="13347"/>
                  </a:lnTo>
                  <a:lnTo>
                    <a:pt x="15900" y="13416"/>
                  </a:lnTo>
                  <a:lnTo>
                    <a:pt x="16877" y="13479"/>
                  </a:lnTo>
                  <a:lnTo>
                    <a:pt x="17903" y="13532"/>
                  </a:lnTo>
                  <a:lnTo>
                    <a:pt x="18930" y="13574"/>
                  </a:lnTo>
                  <a:lnTo>
                    <a:pt x="19982" y="13606"/>
                  </a:lnTo>
                  <a:lnTo>
                    <a:pt x="25666" y="13606"/>
                  </a:lnTo>
                  <a:lnTo>
                    <a:pt x="26717" y="13574"/>
                  </a:lnTo>
                  <a:lnTo>
                    <a:pt x="27744" y="13532"/>
                  </a:lnTo>
                  <a:lnTo>
                    <a:pt x="28771" y="13479"/>
                  </a:lnTo>
                  <a:lnTo>
                    <a:pt x="29772" y="13416"/>
                  </a:lnTo>
                  <a:lnTo>
                    <a:pt x="30749" y="13347"/>
                  </a:lnTo>
                  <a:lnTo>
                    <a:pt x="31700" y="13268"/>
                  </a:lnTo>
                  <a:lnTo>
                    <a:pt x="32627" y="13178"/>
                  </a:lnTo>
                  <a:lnTo>
                    <a:pt x="33553" y="13083"/>
                  </a:lnTo>
                  <a:lnTo>
                    <a:pt x="34429" y="12978"/>
                  </a:lnTo>
                  <a:lnTo>
                    <a:pt x="35306" y="12862"/>
                  </a:lnTo>
                  <a:lnTo>
                    <a:pt x="36132" y="12740"/>
                  </a:lnTo>
                  <a:lnTo>
                    <a:pt x="36933" y="12614"/>
                  </a:lnTo>
                  <a:lnTo>
                    <a:pt x="37735" y="12476"/>
                  </a:lnTo>
                  <a:lnTo>
                    <a:pt x="38486" y="12334"/>
                  </a:lnTo>
                  <a:lnTo>
                    <a:pt x="39212" y="12186"/>
                  </a:lnTo>
                  <a:lnTo>
                    <a:pt x="39888" y="12028"/>
                  </a:lnTo>
                  <a:lnTo>
                    <a:pt x="40539" y="11864"/>
                  </a:lnTo>
                  <a:lnTo>
                    <a:pt x="41165" y="11695"/>
                  </a:lnTo>
                  <a:lnTo>
                    <a:pt x="41766" y="11521"/>
                  </a:lnTo>
                  <a:lnTo>
                    <a:pt x="42317" y="11341"/>
                  </a:lnTo>
                  <a:lnTo>
                    <a:pt x="42818" y="11156"/>
                  </a:lnTo>
                  <a:lnTo>
                    <a:pt x="43293" y="10966"/>
                  </a:lnTo>
                  <a:lnTo>
                    <a:pt x="43719" y="10771"/>
                  </a:lnTo>
                  <a:lnTo>
                    <a:pt x="44120" y="10570"/>
                  </a:lnTo>
                  <a:lnTo>
                    <a:pt x="44470" y="10364"/>
                  </a:lnTo>
                  <a:lnTo>
                    <a:pt x="44771" y="10159"/>
                  </a:lnTo>
                  <a:lnTo>
                    <a:pt x="45046" y="9942"/>
                  </a:lnTo>
                  <a:lnTo>
                    <a:pt x="45271" y="9726"/>
                  </a:lnTo>
                  <a:lnTo>
                    <a:pt x="45447" y="9509"/>
                  </a:lnTo>
                  <a:lnTo>
                    <a:pt x="45547" y="9282"/>
                  </a:lnTo>
                  <a:lnTo>
                    <a:pt x="45622" y="9060"/>
                  </a:lnTo>
                  <a:lnTo>
                    <a:pt x="45647" y="8828"/>
                  </a:lnTo>
                  <a:lnTo>
                    <a:pt x="45647" y="8532"/>
                  </a:lnTo>
                  <a:lnTo>
                    <a:pt x="45572" y="8242"/>
                  </a:lnTo>
                  <a:lnTo>
                    <a:pt x="45472" y="7952"/>
                  </a:lnTo>
                  <a:lnTo>
                    <a:pt x="45322" y="7667"/>
                  </a:lnTo>
                  <a:lnTo>
                    <a:pt x="45121" y="7387"/>
                  </a:lnTo>
                  <a:lnTo>
                    <a:pt x="44896" y="7112"/>
                  </a:lnTo>
                  <a:lnTo>
                    <a:pt x="44646" y="6843"/>
                  </a:lnTo>
                  <a:lnTo>
                    <a:pt x="44370" y="6579"/>
                  </a:lnTo>
                  <a:lnTo>
                    <a:pt x="44045" y="6320"/>
                  </a:lnTo>
                  <a:lnTo>
                    <a:pt x="43694" y="6062"/>
                  </a:lnTo>
                  <a:lnTo>
                    <a:pt x="43293" y="5808"/>
                  </a:lnTo>
                  <a:lnTo>
                    <a:pt x="42893" y="5565"/>
                  </a:lnTo>
                  <a:lnTo>
                    <a:pt x="42467" y="5323"/>
                  </a:lnTo>
                  <a:lnTo>
                    <a:pt x="41991" y="5085"/>
                  </a:lnTo>
                  <a:lnTo>
                    <a:pt x="41516" y="4853"/>
                  </a:lnTo>
                  <a:lnTo>
                    <a:pt x="41015" y="4626"/>
                  </a:lnTo>
                  <a:lnTo>
                    <a:pt x="40489" y="4404"/>
                  </a:lnTo>
                  <a:lnTo>
                    <a:pt x="39963" y="4182"/>
                  </a:lnTo>
                  <a:lnTo>
                    <a:pt x="39412" y="3971"/>
                  </a:lnTo>
                  <a:lnTo>
                    <a:pt x="38836" y="3765"/>
                  </a:lnTo>
                  <a:lnTo>
                    <a:pt x="38010" y="3475"/>
                  </a:lnTo>
                  <a:lnTo>
                    <a:pt x="37134" y="3195"/>
                  </a:lnTo>
                  <a:lnTo>
                    <a:pt x="36257" y="2926"/>
                  </a:lnTo>
                  <a:lnTo>
                    <a:pt x="35381" y="2667"/>
                  </a:lnTo>
                  <a:lnTo>
                    <a:pt x="34505" y="2424"/>
                  </a:lnTo>
                  <a:lnTo>
                    <a:pt x="33603" y="2186"/>
                  </a:lnTo>
                  <a:lnTo>
                    <a:pt x="32702" y="1965"/>
                  </a:lnTo>
                  <a:lnTo>
                    <a:pt x="31825" y="1748"/>
                  </a:lnTo>
                  <a:lnTo>
                    <a:pt x="30974" y="1548"/>
                  </a:lnTo>
                  <a:lnTo>
                    <a:pt x="30123" y="1358"/>
                  </a:lnTo>
                  <a:lnTo>
                    <a:pt x="29296" y="1183"/>
                  </a:lnTo>
                  <a:lnTo>
                    <a:pt x="28495" y="1014"/>
                  </a:lnTo>
                  <a:lnTo>
                    <a:pt x="27719" y="861"/>
                  </a:lnTo>
                  <a:lnTo>
                    <a:pt x="26993" y="724"/>
                  </a:lnTo>
                  <a:lnTo>
                    <a:pt x="25666" y="476"/>
                  </a:lnTo>
                  <a:lnTo>
                    <a:pt x="24489" y="270"/>
                  </a:lnTo>
                  <a:lnTo>
                    <a:pt x="23587" y="122"/>
                  </a:lnTo>
                  <a:lnTo>
                    <a:pt x="23036" y="32"/>
                  </a:lnTo>
                  <a:lnTo>
                    <a:pt x="2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3"/>
            <p:cNvSpPr/>
            <p:nvPr/>
          </p:nvSpPr>
          <p:spPr>
            <a:xfrm>
              <a:off x="8496711" y="376425"/>
              <a:ext cx="168255" cy="340175"/>
            </a:xfrm>
            <a:custGeom>
              <a:avLst/>
              <a:gdLst/>
              <a:ahLst/>
              <a:cxnLst/>
              <a:rect l="l" t="t" r="r" b="b"/>
              <a:pathLst>
                <a:path w="26393" h="13607" extrusionOk="0">
                  <a:moveTo>
                    <a:pt x="3556" y="1"/>
                  </a:moveTo>
                  <a:lnTo>
                    <a:pt x="3356" y="32"/>
                  </a:lnTo>
                  <a:lnTo>
                    <a:pt x="2780" y="122"/>
                  </a:lnTo>
                  <a:lnTo>
                    <a:pt x="1879" y="270"/>
                  </a:lnTo>
                  <a:lnTo>
                    <a:pt x="702" y="476"/>
                  </a:lnTo>
                  <a:lnTo>
                    <a:pt x="1" y="608"/>
                  </a:lnTo>
                  <a:lnTo>
                    <a:pt x="1303" y="856"/>
                  </a:lnTo>
                  <a:lnTo>
                    <a:pt x="2029" y="999"/>
                  </a:lnTo>
                  <a:lnTo>
                    <a:pt x="2755" y="1152"/>
                  </a:lnTo>
                  <a:lnTo>
                    <a:pt x="3531" y="1315"/>
                  </a:lnTo>
                  <a:lnTo>
                    <a:pt x="4307" y="1490"/>
                  </a:lnTo>
                  <a:lnTo>
                    <a:pt x="5109" y="1674"/>
                  </a:lnTo>
                  <a:lnTo>
                    <a:pt x="5935" y="1864"/>
                  </a:lnTo>
                  <a:lnTo>
                    <a:pt x="6761" y="2070"/>
                  </a:lnTo>
                  <a:lnTo>
                    <a:pt x="7588" y="2281"/>
                  </a:lnTo>
                  <a:lnTo>
                    <a:pt x="8414" y="2509"/>
                  </a:lnTo>
                  <a:lnTo>
                    <a:pt x="9240" y="2741"/>
                  </a:lnTo>
                  <a:lnTo>
                    <a:pt x="10066" y="2978"/>
                  </a:lnTo>
                  <a:lnTo>
                    <a:pt x="10868" y="3232"/>
                  </a:lnTo>
                  <a:lnTo>
                    <a:pt x="11669" y="3496"/>
                  </a:lnTo>
                  <a:lnTo>
                    <a:pt x="12445" y="3765"/>
                  </a:lnTo>
                  <a:lnTo>
                    <a:pt x="13021" y="3971"/>
                  </a:lnTo>
                  <a:lnTo>
                    <a:pt x="13572" y="4182"/>
                  </a:lnTo>
                  <a:lnTo>
                    <a:pt x="14098" y="4404"/>
                  </a:lnTo>
                  <a:lnTo>
                    <a:pt x="14624" y="4626"/>
                  </a:lnTo>
                  <a:lnTo>
                    <a:pt x="15124" y="4853"/>
                  </a:lnTo>
                  <a:lnTo>
                    <a:pt x="15600" y="5085"/>
                  </a:lnTo>
                  <a:lnTo>
                    <a:pt x="16076" y="5323"/>
                  </a:lnTo>
                  <a:lnTo>
                    <a:pt x="16502" y="5565"/>
                  </a:lnTo>
                  <a:lnTo>
                    <a:pt x="16902" y="5808"/>
                  </a:lnTo>
                  <a:lnTo>
                    <a:pt x="17303" y="6062"/>
                  </a:lnTo>
                  <a:lnTo>
                    <a:pt x="17653" y="6320"/>
                  </a:lnTo>
                  <a:lnTo>
                    <a:pt x="17979" y="6579"/>
                  </a:lnTo>
                  <a:lnTo>
                    <a:pt x="18254" y="6843"/>
                  </a:lnTo>
                  <a:lnTo>
                    <a:pt x="18530" y="7112"/>
                  </a:lnTo>
                  <a:lnTo>
                    <a:pt x="18755" y="7387"/>
                  </a:lnTo>
                  <a:lnTo>
                    <a:pt x="18930" y="7667"/>
                  </a:lnTo>
                  <a:lnTo>
                    <a:pt x="19081" y="7952"/>
                  </a:lnTo>
                  <a:lnTo>
                    <a:pt x="19181" y="8242"/>
                  </a:lnTo>
                  <a:lnTo>
                    <a:pt x="19256" y="8532"/>
                  </a:lnTo>
                  <a:lnTo>
                    <a:pt x="19281" y="8828"/>
                  </a:lnTo>
                  <a:lnTo>
                    <a:pt x="19256" y="9055"/>
                  </a:lnTo>
                  <a:lnTo>
                    <a:pt x="19181" y="9277"/>
                  </a:lnTo>
                  <a:lnTo>
                    <a:pt x="19056" y="9493"/>
                  </a:lnTo>
                  <a:lnTo>
                    <a:pt x="18905" y="9710"/>
                  </a:lnTo>
                  <a:lnTo>
                    <a:pt x="18680" y="9921"/>
                  </a:lnTo>
                  <a:lnTo>
                    <a:pt x="18430" y="10132"/>
                  </a:lnTo>
                  <a:lnTo>
                    <a:pt x="18129" y="10333"/>
                  </a:lnTo>
                  <a:lnTo>
                    <a:pt x="17804" y="10539"/>
                  </a:lnTo>
                  <a:lnTo>
                    <a:pt x="17428" y="10734"/>
                  </a:lnTo>
                  <a:lnTo>
                    <a:pt x="17002" y="10924"/>
                  </a:lnTo>
                  <a:lnTo>
                    <a:pt x="16552" y="11114"/>
                  </a:lnTo>
                  <a:lnTo>
                    <a:pt x="16051" y="11294"/>
                  </a:lnTo>
                  <a:lnTo>
                    <a:pt x="15525" y="11473"/>
                  </a:lnTo>
                  <a:lnTo>
                    <a:pt x="14949" y="11647"/>
                  </a:lnTo>
                  <a:lnTo>
                    <a:pt x="14373" y="11811"/>
                  </a:lnTo>
                  <a:lnTo>
                    <a:pt x="13722" y="11975"/>
                  </a:lnTo>
                  <a:lnTo>
                    <a:pt x="13071" y="12128"/>
                  </a:lnTo>
                  <a:lnTo>
                    <a:pt x="12370" y="12276"/>
                  </a:lnTo>
                  <a:lnTo>
                    <a:pt x="11644" y="12418"/>
                  </a:lnTo>
                  <a:lnTo>
                    <a:pt x="10893" y="12555"/>
                  </a:lnTo>
                  <a:lnTo>
                    <a:pt x="10116" y="12687"/>
                  </a:lnTo>
                  <a:lnTo>
                    <a:pt x="9315" y="12809"/>
                  </a:lnTo>
                  <a:lnTo>
                    <a:pt x="8464" y="12920"/>
                  </a:lnTo>
                  <a:lnTo>
                    <a:pt x="7613" y="13031"/>
                  </a:lnTo>
                  <a:lnTo>
                    <a:pt x="6736" y="13126"/>
                  </a:lnTo>
                  <a:lnTo>
                    <a:pt x="5835" y="13221"/>
                  </a:lnTo>
                  <a:lnTo>
                    <a:pt x="4908" y="13300"/>
                  </a:lnTo>
                  <a:lnTo>
                    <a:pt x="3957" y="13379"/>
                  </a:lnTo>
                  <a:lnTo>
                    <a:pt x="2980" y="13442"/>
                  </a:lnTo>
                  <a:lnTo>
                    <a:pt x="2004" y="13501"/>
                  </a:lnTo>
                  <a:lnTo>
                    <a:pt x="1002" y="13548"/>
                  </a:lnTo>
                  <a:lnTo>
                    <a:pt x="1" y="13585"/>
                  </a:lnTo>
                  <a:lnTo>
                    <a:pt x="702" y="13606"/>
                  </a:lnTo>
                  <a:lnTo>
                    <a:pt x="6386" y="13606"/>
                  </a:lnTo>
                  <a:lnTo>
                    <a:pt x="7437" y="13574"/>
                  </a:lnTo>
                  <a:lnTo>
                    <a:pt x="8464" y="13532"/>
                  </a:lnTo>
                  <a:lnTo>
                    <a:pt x="9491" y="13479"/>
                  </a:lnTo>
                  <a:lnTo>
                    <a:pt x="10492" y="13416"/>
                  </a:lnTo>
                  <a:lnTo>
                    <a:pt x="11469" y="13347"/>
                  </a:lnTo>
                  <a:lnTo>
                    <a:pt x="12420" y="13268"/>
                  </a:lnTo>
                  <a:lnTo>
                    <a:pt x="13347" y="13178"/>
                  </a:lnTo>
                  <a:lnTo>
                    <a:pt x="14273" y="13083"/>
                  </a:lnTo>
                  <a:lnTo>
                    <a:pt x="15149" y="12978"/>
                  </a:lnTo>
                  <a:lnTo>
                    <a:pt x="16026" y="12862"/>
                  </a:lnTo>
                  <a:lnTo>
                    <a:pt x="16852" y="12740"/>
                  </a:lnTo>
                  <a:lnTo>
                    <a:pt x="17653" y="12614"/>
                  </a:lnTo>
                  <a:lnTo>
                    <a:pt x="18455" y="12476"/>
                  </a:lnTo>
                  <a:lnTo>
                    <a:pt x="19206" y="12334"/>
                  </a:lnTo>
                  <a:lnTo>
                    <a:pt x="19932" y="12186"/>
                  </a:lnTo>
                  <a:lnTo>
                    <a:pt x="20608" y="12028"/>
                  </a:lnTo>
                  <a:lnTo>
                    <a:pt x="21259" y="11864"/>
                  </a:lnTo>
                  <a:lnTo>
                    <a:pt x="21885" y="11695"/>
                  </a:lnTo>
                  <a:lnTo>
                    <a:pt x="22486" y="11521"/>
                  </a:lnTo>
                  <a:lnTo>
                    <a:pt x="23037" y="11341"/>
                  </a:lnTo>
                  <a:lnTo>
                    <a:pt x="23538" y="11156"/>
                  </a:lnTo>
                  <a:lnTo>
                    <a:pt x="24013" y="10966"/>
                  </a:lnTo>
                  <a:lnTo>
                    <a:pt x="24439" y="10771"/>
                  </a:lnTo>
                  <a:lnTo>
                    <a:pt x="24840" y="10570"/>
                  </a:lnTo>
                  <a:lnTo>
                    <a:pt x="25190" y="10364"/>
                  </a:lnTo>
                  <a:lnTo>
                    <a:pt x="25491" y="10159"/>
                  </a:lnTo>
                  <a:lnTo>
                    <a:pt x="25766" y="9942"/>
                  </a:lnTo>
                  <a:lnTo>
                    <a:pt x="25991" y="9726"/>
                  </a:lnTo>
                  <a:lnTo>
                    <a:pt x="26167" y="9509"/>
                  </a:lnTo>
                  <a:lnTo>
                    <a:pt x="26267" y="9282"/>
                  </a:lnTo>
                  <a:lnTo>
                    <a:pt x="26342" y="9060"/>
                  </a:lnTo>
                  <a:lnTo>
                    <a:pt x="26392" y="8828"/>
                  </a:lnTo>
                  <a:lnTo>
                    <a:pt x="26367" y="8532"/>
                  </a:lnTo>
                  <a:lnTo>
                    <a:pt x="26292" y="8242"/>
                  </a:lnTo>
                  <a:lnTo>
                    <a:pt x="26192" y="7952"/>
                  </a:lnTo>
                  <a:lnTo>
                    <a:pt x="26042" y="7667"/>
                  </a:lnTo>
                  <a:lnTo>
                    <a:pt x="25841" y="7387"/>
                  </a:lnTo>
                  <a:lnTo>
                    <a:pt x="25616" y="7112"/>
                  </a:lnTo>
                  <a:lnTo>
                    <a:pt x="25366" y="6843"/>
                  </a:lnTo>
                  <a:lnTo>
                    <a:pt x="25090" y="6579"/>
                  </a:lnTo>
                  <a:lnTo>
                    <a:pt x="24765" y="6320"/>
                  </a:lnTo>
                  <a:lnTo>
                    <a:pt x="24414" y="6062"/>
                  </a:lnTo>
                  <a:lnTo>
                    <a:pt x="24013" y="5808"/>
                  </a:lnTo>
                  <a:lnTo>
                    <a:pt x="23613" y="5565"/>
                  </a:lnTo>
                  <a:lnTo>
                    <a:pt x="23187" y="5323"/>
                  </a:lnTo>
                  <a:lnTo>
                    <a:pt x="22711" y="5085"/>
                  </a:lnTo>
                  <a:lnTo>
                    <a:pt x="22236" y="4853"/>
                  </a:lnTo>
                  <a:lnTo>
                    <a:pt x="21735" y="4626"/>
                  </a:lnTo>
                  <a:lnTo>
                    <a:pt x="21209" y="4404"/>
                  </a:lnTo>
                  <a:lnTo>
                    <a:pt x="20683" y="4182"/>
                  </a:lnTo>
                  <a:lnTo>
                    <a:pt x="20132" y="3971"/>
                  </a:lnTo>
                  <a:lnTo>
                    <a:pt x="19556" y="3765"/>
                  </a:lnTo>
                  <a:lnTo>
                    <a:pt x="18730" y="3475"/>
                  </a:lnTo>
                  <a:lnTo>
                    <a:pt x="17854" y="3195"/>
                  </a:lnTo>
                  <a:lnTo>
                    <a:pt x="16977" y="2926"/>
                  </a:lnTo>
                  <a:lnTo>
                    <a:pt x="16101" y="2667"/>
                  </a:lnTo>
                  <a:lnTo>
                    <a:pt x="15225" y="2424"/>
                  </a:lnTo>
                  <a:lnTo>
                    <a:pt x="14323" y="2186"/>
                  </a:lnTo>
                  <a:lnTo>
                    <a:pt x="13422" y="1965"/>
                  </a:lnTo>
                  <a:lnTo>
                    <a:pt x="12545" y="1748"/>
                  </a:lnTo>
                  <a:lnTo>
                    <a:pt x="11694" y="1548"/>
                  </a:lnTo>
                  <a:lnTo>
                    <a:pt x="10843" y="1358"/>
                  </a:lnTo>
                  <a:lnTo>
                    <a:pt x="10016" y="1183"/>
                  </a:lnTo>
                  <a:lnTo>
                    <a:pt x="9215" y="1014"/>
                  </a:lnTo>
                  <a:lnTo>
                    <a:pt x="8439" y="861"/>
                  </a:lnTo>
                  <a:lnTo>
                    <a:pt x="7713" y="724"/>
                  </a:lnTo>
                  <a:lnTo>
                    <a:pt x="6386" y="476"/>
                  </a:lnTo>
                  <a:lnTo>
                    <a:pt x="5209" y="270"/>
                  </a:lnTo>
                  <a:lnTo>
                    <a:pt x="4307" y="122"/>
                  </a:lnTo>
                  <a:lnTo>
                    <a:pt x="3756" y="32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3"/>
            <p:cNvSpPr/>
            <p:nvPr/>
          </p:nvSpPr>
          <p:spPr>
            <a:xfrm>
              <a:off x="8501658" y="376575"/>
              <a:ext cx="36242" cy="49500"/>
            </a:xfrm>
            <a:custGeom>
              <a:avLst/>
              <a:gdLst/>
              <a:ahLst/>
              <a:cxnLst/>
              <a:rect l="l" t="t" r="r" b="b"/>
              <a:pathLst>
                <a:path w="5685" h="1980" extrusionOk="0">
                  <a:moveTo>
                    <a:pt x="2830" y="0"/>
                  </a:moveTo>
                  <a:lnTo>
                    <a:pt x="2630" y="32"/>
                  </a:lnTo>
                  <a:lnTo>
                    <a:pt x="2054" y="121"/>
                  </a:lnTo>
                  <a:lnTo>
                    <a:pt x="1153" y="269"/>
                  </a:lnTo>
                  <a:lnTo>
                    <a:pt x="1" y="475"/>
                  </a:lnTo>
                  <a:lnTo>
                    <a:pt x="1" y="739"/>
                  </a:lnTo>
                  <a:lnTo>
                    <a:pt x="1278" y="993"/>
                  </a:lnTo>
                  <a:lnTo>
                    <a:pt x="1979" y="1135"/>
                  </a:lnTo>
                  <a:lnTo>
                    <a:pt x="2680" y="1288"/>
                  </a:lnTo>
                  <a:lnTo>
                    <a:pt x="3406" y="1447"/>
                  </a:lnTo>
                  <a:lnTo>
                    <a:pt x="4157" y="1616"/>
                  </a:lnTo>
                  <a:lnTo>
                    <a:pt x="4909" y="1790"/>
                  </a:lnTo>
                  <a:lnTo>
                    <a:pt x="5685" y="1980"/>
                  </a:lnTo>
                  <a:lnTo>
                    <a:pt x="5685" y="475"/>
                  </a:lnTo>
                  <a:lnTo>
                    <a:pt x="4508" y="269"/>
                  </a:lnTo>
                  <a:lnTo>
                    <a:pt x="3606" y="121"/>
                  </a:lnTo>
                  <a:lnTo>
                    <a:pt x="3031" y="32"/>
                  </a:lnTo>
                  <a:lnTo>
                    <a:pt x="2830" y="0"/>
                  </a:lnTo>
                  <a:close/>
                </a:path>
              </a:pathLst>
            </a:custGeom>
            <a:solidFill>
              <a:srgbClr val="09A7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3"/>
            <p:cNvSpPr/>
            <p:nvPr/>
          </p:nvSpPr>
          <p:spPr>
            <a:xfrm>
              <a:off x="8501658" y="705475"/>
              <a:ext cx="36242" cy="11125"/>
            </a:xfrm>
            <a:custGeom>
              <a:avLst/>
              <a:gdLst/>
              <a:ahLst/>
              <a:cxnLst/>
              <a:rect l="l" t="t" r="r" b="b"/>
              <a:pathLst>
                <a:path w="5685" h="445" extrusionOk="0">
                  <a:moveTo>
                    <a:pt x="5685" y="1"/>
                  </a:moveTo>
                  <a:lnTo>
                    <a:pt x="5009" y="69"/>
                  </a:lnTo>
                  <a:lnTo>
                    <a:pt x="4308" y="127"/>
                  </a:lnTo>
                  <a:lnTo>
                    <a:pt x="3631" y="185"/>
                  </a:lnTo>
                  <a:lnTo>
                    <a:pt x="2905" y="238"/>
                  </a:lnTo>
                  <a:lnTo>
                    <a:pt x="2204" y="286"/>
                  </a:lnTo>
                  <a:lnTo>
                    <a:pt x="1478" y="328"/>
                  </a:lnTo>
                  <a:lnTo>
                    <a:pt x="727" y="365"/>
                  </a:lnTo>
                  <a:lnTo>
                    <a:pt x="1" y="397"/>
                  </a:lnTo>
                  <a:lnTo>
                    <a:pt x="1" y="444"/>
                  </a:lnTo>
                  <a:lnTo>
                    <a:pt x="5685" y="444"/>
                  </a:lnTo>
                  <a:lnTo>
                    <a:pt x="5685" y="1"/>
                  </a:lnTo>
                  <a:close/>
                </a:path>
              </a:pathLst>
            </a:custGeom>
            <a:solidFill>
              <a:srgbClr val="09A7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3"/>
            <p:cNvSpPr/>
            <p:nvPr/>
          </p:nvSpPr>
          <p:spPr>
            <a:xfrm>
              <a:off x="8501658" y="376575"/>
              <a:ext cx="36242" cy="372350"/>
            </a:xfrm>
            <a:custGeom>
              <a:avLst/>
              <a:gdLst/>
              <a:ahLst/>
              <a:cxnLst/>
              <a:rect l="l" t="t" r="r" b="b"/>
              <a:pathLst>
                <a:path w="5685" h="14894" extrusionOk="0">
                  <a:moveTo>
                    <a:pt x="2830" y="0"/>
                  </a:moveTo>
                  <a:lnTo>
                    <a:pt x="2630" y="32"/>
                  </a:lnTo>
                  <a:lnTo>
                    <a:pt x="2054" y="121"/>
                  </a:lnTo>
                  <a:lnTo>
                    <a:pt x="1153" y="269"/>
                  </a:lnTo>
                  <a:lnTo>
                    <a:pt x="1" y="475"/>
                  </a:lnTo>
                  <a:lnTo>
                    <a:pt x="1" y="14281"/>
                  </a:lnTo>
                  <a:lnTo>
                    <a:pt x="1" y="14339"/>
                  </a:lnTo>
                  <a:lnTo>
                    <a:pt x="51" y="14397"/>
                  </a:lnTo>
                  <a:lnTo>
                    <a:pt x="101" y="14450"/>
                  </a:lnTo>
                  <a:lnTo>
                    <a:pt x="176" y="14503"/>
                  </a:lnTo>
                  <a:lnTo>
                    <a:pt x="301" y="14556"/>
                  </a:lnTo>
                  <a:lnTo>
                    <a:pt x="426" y="14603"/>
                  </a:lnTo>
                  <a:lnTo>
                    <a:pt x="577" y="14651"/>
                  </a:lnTo>
                  <a:lnTo>
                    <a:pt x="727" y="14693"/>
                  </a:lnTo>
                  <a:lnTo>
                    <a:pt x="902" y="14735"/>
                  </a:lnTo>
                  <a:lnTo>
                    <a:pt x="1103" y="14767"/>
                  </a:lnTo>
                  <a:lnTo>
                    <a:pt x="1328" y="14799"/>
                  </a:lnTo>
                  <a:lnTo>
                    <a:pt x="1553" y="14830"/>
                  </a:lnTo>
                  <a:lnTo>
                    <a:pt x="1779" y="14851"/>
                  </a:lnTo>
                  <a:lnTo>
                    <a:pt x="2029" y="14872"/>
                  </a:lnTo>
                  <a:lnTo>
                    <a:pt x="2304" y="14883"/>
                  </a:lnTo>
                  <a:lnTo>
                    <a:pt x="2580" y="14894"/>
                  </a:lnTo>
                  <a:lnTo>
                    <a:pt x="2880" y="14894"/>
                  </a:lnTo>
                  <a:lnTo>
                    <a:pt x="3181" y="14888"/>
                  </a:lnTo>
                  <a:lnTo>
                    <a:pt x="3481" y="14878"/>
                  </a:lnTo>
                  <a:lnTo>
                    <a:pt x="3782" y="14862"/>
                  </a:lnTo>
                  <a:lnTo>
                    <a:pt x="4032" y="14836"/>
                  </a:lnTo>
                  <a:lnTo>
                    <a:pt x="4308" y="14809"/>
                  </a:lnTo>
                  <a:lnTo>
                    <a:pt x="4533" y="14772"/>
                  </a:lnTo>
                  <a:lnTo>
                    <a:pt x="4758" y="14735"/>
                  </a:lnTo>
                  <a:lnTo>
                    <a:pt x="4959" y="14693"/>
                  </a:lnTo>
                  <a:lnTo>
                    <a:pt x="5134" y="14645"/>
                  </a:lnTo>
                  <a:lnTo>
                    <a:pt x="5284" y="14593"/>
                  </a:lnTo>
                  <a:lnTo>
                    <a:pt x="5434" y="14540"/>
                  </a:lnTo>
                  <a:lnTo>
                    <a:pt x="5534" y="14482"/>
                  </a:lnTo>
                  <a:lnTo>
                    <a:pt x="5610" y="14424"/>
                  </a:lnTo>
                  <a:lnTo>
                    <a:pt x="5660" y="14360"/>
                  </a:lnTo>
                  <a:lnTo>
                    <a:pt x="5685" y="14297"/>
                  </a:lnTo>
                  <a:lnTo>
                    <a:pt x="5685" y="475"/>
                  </a:lnTo>
                  <a:lnTo>
                    <a:pt x="4508" y="269"/>
                  </a:lnTo>
                  <a:lnTo>
                    <a:pt x="3606" y="121"/>
                  </a:lnTo>
                  <a:lnTo>
                    <a:pt x="3031" y="32"/>
                  </a:lnTo>
                  <a:lnTo>
                    <a:pt x="28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3"/>
            <p:cNvSpPr/>
            <p:nvPr/>
          </p:nvSpPr>
          <p:spPr>
            <a:xfrm>
              <a:off x="8367095" y="371025"/>
              <a:ext cx="304094" cy="383575"/>
            </a:xfrm>
            <a:custGeom>
              <a:avLst/>
              <a:gdLst/>
              <a:ahLst/>
              <a:cxnLst/>
              <a:rect l="l" t="t" r="r" b="b"/>
              <a:pathLst>
                <a:path w="47701" h="15343" extrusionOk="0">
                  <a:moveTo>
                    <a:pt x="27769" y="1199"/>
                  </a:moveTo>
                  <a:lnTo>
                    <a:pt x="28946" y="1431"/>
                  </a:lnTo>
                  <a:lnTo>
                    <a:pt x="30198" y="1695"/>
                  </a:lnTo>
                  <a:lnTo>
                    <a:pt x="31500" y="1991"/>
                  </a:lnTo>
                  <a:lnTo>
                    <a:pt x="32201" y="2149"/>
                  </a:lnTo>
                  <a:lnTo>
                    <a:pt x="32877" y="2318"/>
                  </a:lnTo>
                  <a:lnTo>
                    <a:pt x="33578" y="2492"/>
                  </a:lnTo>
                  <a:lnTo>
                    <a:pt x="34280" y="2672"/>
                  </a:lnTo>
                  <a:lnTo>
                    <a:pt x="34981" y="2862"/>
                  </a:lnTo>
                  <a:lnTo>
                    <a:pt x="35682" y="3057"/>
                  </a:lnTo>
                  <a:lnTo>
                    <a:pt x="36383" y="3258"/>
                  </a:lnTo>
                  <a:lnTo>
                    <a:pt x="37084" y="3469"/>
                  </a:lnTo>
                  <a:lnTo>
                    <a:pt x="37760" y="3685"/>
                  </a:lnTo>
                  <a:lnTo>
                    <a:pt x="38436" y="3912"/>
                  </a:lnTo>
                  <a:lnTo>
                    <a:pt x="27769" y="5317"/>
                  </a:lnTo>
                  <a:lnTo>
                    <a:pt x="27769" y="1199"/>
                  </a:lnTo>
                  <a:close/>
                  <a:moveTo>
                    <a:pt x="8239" y="4298"/>
                  </a:moveTo>
                  <a:lnTo>
                    <a:pt x="19957" y="5845"/>
                  </a:lnTo>
                  <a:lnTo>
                    <a:pt x="19957" y="10074"/>
                  </a:lnTo>
                  <a:lnTo>
                    <a:pt x="2530" y="7777"/>
                  </a:lnTo>
                  <a:lnTo>
                    <a:pt x="2680" y="7555"/>
                  </a:lnTo>
                  <a:lnTo>
                    <a:pt x="2880" y="7334"/>
                  </a:lnTo>
                  <a:lnTo>
                    <a:pt x="3105" y="7112"/>
                  </a:lnTo>
                  <a:lnTo>
                    <a:pt x="3331" y="6890"/>
                  </a:lnTo>
                  <a:lnTo>
                    <a:pt x="3606" y="6668"/>
                  </a:lnTo>
                  <a:lnTo>
                    <a:pt x="3882" y="6452"/>
                  </a:lnTo>
                  <a:lnTo>
                    <a:pt x="4207" y="6230"/>
                  </a:lnTo>
                  <a:lnTo>
                    <a:pt x="4558" y="6014"/>
                  </a:lnTo>
                  <a:lnTo>
                    <a:pt x="4933" y="5797"/>
                  </a:lnTo>
                  <a:lnTo>
                    <a:pt x="5309" y="5581"/>
                  </a:lnTo>
                  <a:lnTo>
                    <a:pt x="5735" y="5364"/>
                  </a:lnTo>
                  <a:lnTo>
                    <a:pt x="6185" y="5148"/>
                  </a:lnTo>
                  <a:lnTo>
                    <a:pt x="6661" y="4937"/>
                  </a:lnTo>
                  <a:lnTo>
                    <a:pt x="7162" y="4720"/>
                  </a:lnTo>
                  <a:lnTo>
                    <a:pt x="7688" y="4509"/>
                  </a:lnTo>
                  <a:lnTo>
                    <a:pt x="8239" y="4298"/>
                  </a:lnTo>
                  <a:close/>
                  <a:moveTo>
                    <a:pt x="39513" y="4298"/>
                  </a:moveTo>
                  <a:lnTo>
                    <a:pt x="40064" y="4509"/>
                  </a:lnTo>
                  <a:lnTo>
                    <a:pt x="40589" y="4720"/>
                  </a:lnTo>
                  <a:lnTo>
                    <a:pt x="41090" y="4937"/>
                  </a:lnTo>
                  <a:lnTo>
                    <a:pt x="41541" y="5148"/>
                  </a:lnTo>
                  <a:lnTo>
                    <a:pt x="41992" y="5364"/>
                  </a:lnTo>
                  <a:lnTo>
                    <a:pt x="42417" y="5581"/>
                  </a:lnTo>
                  <a:lnTo>
                    <a:pt x="42818" y="5797"/>
                  </a:lnTo>
                  <a:lnTo>
                    <a:pt x="43194" y="6014"/>
                  </a:lnTo>
                  <a:lnTo>
                    <a:pt x="43519" y="6230"/>
                  </a:lnTo>
                  <a:lnTo>
                    <a:pt x="43845" y="6452"/>
                  </a:lnTo>
                  <a:lnTo>
                    <a:pt x="44145" y="6668"/>
                  </a:lnTo>
                  <a:lnTo>
                    <a:pt x="44395" y="6890"/>
                  </a:lnTo>
                  <a:lnTo>
                    <a:pt x="44646" y="7112"/>
                  </a:lnTo>
                  <a:lnTo>
                    <a:pt x="44871" y="7334"/>
                  </a:lnTo>
                  <a:lnTo>
                    <a:pt x="45046" y="7555"/>
                  </a:lnTo>
                  <a:lnTo>
                    <a:pt x="45222" y="7777"/>
                  </a:lnTo>
                  <a:lnTo>
                    <a:pt x="39137" y="8574"/>
                  </a:lnTo>
                  <a:lnTo>
                    <a:pt x="38987" y="8601"/>
                  </a:lnTo>
                  <a:lnTo>
                    <a:pt x="38837" y="8638"/>
                  </a:lnTo>
                  <a:lnTo>
                    <a:pt x="38737" y="8675"/>
                  </a:lnTo>
                  <a:lnTo>
                    <a:pt x="38686" y="8717"/>
                  </a:lnTo>
                  <a:lnTo>
                    <a:pt x="38636" y="8759"/>
                  </a:lnTo>
                  <a:lnTo>
                    <a:pt x="38661" y="8801"/>
                  </a:lnTo>
                  <a:lnTo>
                    <a:pt x="38712" y="8843"/>
                  </a:lnTo>
                  <a:lnTo>
                    <a:pt x="38812" y="8886"/>
                  </a:lnTo>
                  <a:lnTo>
                    <a:pt x="38987" y="8923"/>
                  </a:lnTo>
                  <a:lnTo>
                    <a:pt x="39162" y="8949"/>
                  </a:lnTo>
                  <a:lnTo>
                    <a:pt x="39337" y="8970"/>
                  </a:lnTo>
                  <a:lnTo>
                    <a:pt x="39513" y="8986"/>
                  </a:lnTo>
                  <a:lnTo>
                    <a:pt x="39688" y="8991"/>
                  </a:lnTo>
                  <a:lnTo>
                    <a:pt x="39888" y="8986"/>
                  </a:lnTo>
                  <a:lnTo>
                    <a:pt x="40089" y="8975"/>
                  </a:lnTo>
                  <a:lnTo>
                    <a:pt x="40289" y="8954"/>
                  </a:lnTo>
                  <a:lnTo>
                    <a:pt x="45472" y="8268"/>
                  </a:lnTo>
                  <a:lnTo>
                    <a:pt x="45547" y="8463"/>
                  </a:lnTo>
                  <a:lnTo>
                    <a:pt x="45597" y="8659"/>
                  </a:lnTo>
                  <a:lnTo>
                    <a:pt x="45622" y="8854"/>
                  </a:lnTo>
                  <a:lnTo>
                    <a:pt x="45647" y="9049"/>
                  </a:lnTo>
                  <a:lnTo>
                    <a:pt x="45622" y="9261"/>
                  </a:lnTo>
                  <a:lnTo>
                    <a:pt x="45547" y="9461"/>
                  </a:lnTo>
                  <a:lnTo>
                    <a:pt x="45447" y="9667"/>
                  </a:lnTo>
                  <a:lnTo>
                    <a:pt x="45297" y="9868"/>
                  </a:lnTo>
                  <a:lnTo>
                    <a:pt x="45097" y="10063"/>
                  </a:lnTo>
                  <a:lnTo>
                    <a:pt x="44871" y="10258"/>
                  </a:lnTo>
                  <a:lnTo>
                    <a:pt x="44596" y="10454"/>
                  </a:lnTo>
                  <a:lnTo>
                    <a:pt x="44295" y="10639"/>
                  </a:lnTo>
                  <a:lnTo>
                    <a:pt x="43945" y="10823"/>
                  </a:lnTo>
                  <a:lnTo>
                    <a:pt x="43569" y="11003"/>
                  </a:lnTo>
                  <a:lnTo>
                    <a:pt x="43143" y="11182"/>
                  </a:lnTo>
                  <a:lnTo>
                    <a:pt x="42693" y="11357"/>
                  </a:lnTo>
                  <a:lnTo>
                    <a:pt x="42217" y="11520"/>
                  </a:lnTo>
                  <a:lnTo>
                    <a:pt x="41691" y="11684"/>
                  </a:lnTo>
                  <a:lnTo>
                    <a:pt x="41140" y="11842"/>
                  </a:lnTo>
                  <a:lnTo>
                    <a:pt x="40564" y="11995"/>
                  </a:lnTo>
                  <a:lnTo>
                    <a:pt x="39938" y="12143"/>
                  </a:lnTo>
                  <a:lnTo>
                    <a:pt x="39312" y="12286"/>
                  </a:lnTo>
                  <a:lnTo>
                    <a:pt x="38636" y="12423"/>
                  </a:lnTo>
                  <a:lnTo>
                    <a:pt x="37935" y="12550"/>
                  </a:lnTo>
                  <a:lnTo>
                    <a:pt x="37209" y="12676"/>
                  </a:lnTo>
                  <a:lnTo>
                    <a:pt x="36458" y="12793"/>
                  </a:lnTo>
                  <a:lnTo>
                    <a:pt x="35707" y="12903"/>
                  </a:lnTo>
                  <a:lnTo>
                    <a:pt x="34906" y="13009"/>
                  </a:lnTo>
                  <a:lnTo>
                    <a:pt x="34079" y="13104"/>
                  </a:lnTo>
                  <a:lnTo>
                    <a:pt x="33228" y="13194"/>
                  </a:lnTo>
                  <a:lnTo>
                    <a:pt x="32377" y="13278"/>
                  </a:lnTo>
                  <a:lnTo>
                    <a:pt x="31500" y="13352"/>
                  </a:lnTo>
                  <a:lnTo>
                    <a:pt x="30599" y="13416"/>
                  </a:lnTo>
                  <a:lnTo>
                    <a:pt x="29672" y="13474"/>
                  </a:lnTo>
                  <a:lnTo>
                    <a:pt x="28721" y="13526"/>
                  </a:lnTo>
                  <a:lnTo>
                    <a:pt x="27769" y="13563"/>
                  </a:lnTo>
                  <a:lnTo>
                    <a:pt x="27769" y="10607"/>
                  </a:lnTo>
                  <a:lnTo>
                    <a:pt x="35632" y="9567"/>
                  </a:lnTo>
                  <a:lnTo>
                    <a:pt x="35807" y="9540"/>
                  </a:lnTo>
                  <a:lnTo>
                    <a:pt x="35932" y="9509"/>
                  </a:lnTo>
                  <a:lnTo>
                    <a:pt x="36032" y="9472"/>
                  </a:lnTo>
                  <a:lnTo>
                    <a:pt x="36107" y="9430"/>
                  </a:lnTo>
                  <a:lnTo>
                    <a:pt x="36132" y="9387"/>
                  </a:lnTo>
                  <a:lnTo>
                    <a:pt x="36132" y="9345"/>
                  </a:lnTo>
                  <a:lnTo>
                    <a:pt x="36057" y="9298"/>
                  </a:lnTo>
                  <a:lnTo>
                    <a:pt x="35982" y="9261"/>
                  </a:lnTo>
                  <a:lnTo>
                    <a:pt x="35832" y="9224"/>
                  </a:lnTo>
                  <a:lnTo>
                    <a:pt x="35682" y="9192"/>
                  </a:lnTo>
                  <a:lnTo>
                    <a:pt x="35506" y="9171"/>
                  </a:lnTo>
                  <a:lnTo>
                    <a:pt x="35306" y="9160"/>
                  </a:lnTo>
                  <a:lnTo>
                    <a:pt x="35106" y="9155"/>
                  </a:lnTo>
                  <a:lnTo>
                    <a:pt x="34906" y="9155"/>
                  </a:lnTo>
                  <a:lnTo>
                    <a:pt x="34705" y="9166"/>
                  </a:lnTo>
                  <a:lnTo>
                    <a:pt x="34505" y="9187"/>
                  </a:lnTo>
                  <a:lnTo>
                    <a:pt x="27769" y="10074"/>
                  </a:lnTo>
                  <a:lnTo>
                    <a:pt x="27769" y="5845"/>
                  </a:lnTo>
                  <a:lnTo>
                    <a:pt x="39513" y="4298"/>
                  </a:lnTo>
                  <a:close/>
                  <a:moveTo>
                    <a:pt x="23863" y="502"/>
                  </a:moveTo>
                  <a:lnTo>
                    <a:pt x="24639" y="629"/>
                  </a:lnTo>
                  <a:lnTo>
                    <a:pt x="25641" y="803"/>
                  </a:lnTo>
                  <a:lnTo>
                    <a:pt x="25641" y="14519"/>
                  </a:lnTo>
                  <a:lnTo>
                    <a:pt x="25641" y="14561"/>
                  </a:lnTo>
                  <a:lnTo>
                    <a:pt x="25591" y="14598"/>
                  </a:lnTo>
                  <a:lnTo>
                    <a:pt x="25541" y="14640"/>
                  </a:lnTo>
                  <a:lnTo>
                    <a:pt x="25466" y="14677"/>
                  </a:lnTo>
                  <a:lnTo>
                    <a:pt x="25391" y="14709"/>
                  </a:lnTo>
                  <a:lnTo>
                    <a:pt x="25290" y="14746"/>
                  </a:lnTo>
                  <a:lnTo>
                    <a:pt x="25165" y="14772"/>
                  </a:lnTo>
                  <a:lnTo>
                    <a:pt x="25015" y="14799"/>
                  </a:lnTo>
                  <a:lnTo>
                    <a:pt x="24865" y="14825"/>
                  </a:lnTo>
                  <a:lnTo>
                    <a:pt x="24714" y="14846"/>
                  </a:lnTo>
                  <a:lnTo>
                    <a:pt x="24539" y="14862"/>
                  </a:lnTo>
                  <a:lnTo>
                    <a:pt x="24364" y="14878"/>
                  </a:lnTo>
                  <a:lnTo>
                    <a:pt x="24164" y="14883"/>
                  </a:lnTo>
                  <a:lnTo>
                    <a:pt x="23988" y="14889"/>
                  </a:lnTo>
                  <a:lnTo>
                    <a:pt x="23563" y="14889"/>
                  </a:lnTo>
                  <a:lnTo>
                    <a:pt x="23412" y="14878"/>
                  </a:lnTo>
                  <a:lnTo>
                    <a:pt x="23262" y="14867"/>
                  </a:lnTo>
                  <a:lnTo>
                    <a:pt x="22987" y="14841"/>
                  </a:lnTo>
                  <a:lnTo>
                    <a:pt x="22711" y="14804"/>
                  </a:lnTo>
                  <a:lnTo>
                    <a:pt x="22511" y="14757"/>
                  </a:lnTo>
                  <a:lnTo>
                    <a:pt x="22336" y="14698"/>
                  </a:lnTo>
                  <a:lnTo>
                    <a:pt x="22211" y="14640"/>
                  </a:lnTo>
                  <a:lnTo>
                    <a:pt x="22110" y="14577"/>
                  </a:lnTo>
                  <a:lnTo>
                    <a:pt x="22085" y="14508"/>
                  </a:lnTo>
                  <a:lnTo>
                    <a:pt x="22085" y="3949"/>
                  </a:lnTo>
                  <a:lnTo>
                    <a:pt x="22060" y="3902"/>
                  </a:lnTo>
                  <a:lnTo>
                    <a:pt x="21985" y="3854"/>
                  </a:lnTo>
                  <a:lnTo>
                    <a:pt x="21885" y="3817"/>
                  </a:lnTo>
                  <a:lnTo>
                    <a:pt x="21735" y="3780"/>
                  </a:lnTo>
                  <a:lnTo>
                    <a:pt x="21559" y="3754"/>
                  </a:lnTo>
                  <a:lnTo>
                    <a:pt x="21359" y="3733"/>
                  </a:lnTo>
                  <a:lnTo>
                    <a:pt x="21134" y="3722"/>
                  </a:lnTo>
                  <a:lnTo>
                    <a:pt x="20883" y="3728"/>
                  </a:lnTo>
                  <a:lnTo>
                    <a:pt x="20708" y="3733"/>
                  </a:lnTo>
                  <a:lnTo>
                    <a:pt x="20508" y="3749"/>
                  </a:lnTo>
                  <a:lnTo>
                    <a:pt x="20358" y="3775"/>
                  </a:lnTo>
                  <a:lnTo>
                    <a:pt x="20232" y="3802"/>
                  </a:lnTo>
                  <a:lnTo>
                    <a:pt x="20107" y="3838"/>
                  </a:lnTo>
                  <a:lnTo>
                    <a:pt x="20032" y="3875"/>
                  </a:lnTo>
                  <a:lnTo>
                    <a:pt x="19982" y="3912"/>
                  </a:lnTo>
                  <a:lnTo>
                    <a:pt x="19957" y="3955"/>
                  </a:lnTo>
                  <a:lnTo>
                    <a:pt x="19957" y="5317"/>
                  </a:lnTo>
                  <a:lnTo>
                    <a:pt x="9315" y="3912"/>
                  </a:lnTo>
                  <a:lnTo>
                    <a:pt x="9991" y="3685"/>
                  </a:lnTo>
                  <a:lnTo>
                    <a:pt x="10667" y="3469"/>
                  </a:lnTo>
                  <a:lnTo>
                    <a:pt x="11343" y="3258"/>
                  </a:lnTo>
                  <a:lnTo>
                    <a:pt x="12045" y="3057"/>
                  </a:lnTo>
                  <a:lnTo>
                    <a:pt x="12746" y="2862"/>
                  </a:lnTo>
                  <a:lnTo>
                    <a:pt x="13447" y="2672"/>
                  </a:lnTo>
                  <a:lnTo>
                    <a:pt x="14173" y="2492"/>
                  </a:lnTo>
                  <a:lnTo>
                    <a:pt x="14849" y="2318"/>
                  </a:lnTo>
                  <a:lnTo>
                    <a:pt x="15550" y="2149"/>
                  </a:lnTo>
                  <a:lnTo>
                    <a:pt x="16226" y="1991"/>
                  </a:lnTo>
                  <a:lnTo>
                    <a:pt x="17553" y="1695"/>
                  </a:lnTo>
                  <a:lnTo>
                    <a:pt x="18805" y="1431"/>
                  </a:lnTo>
                  <a:lnTo>
                    <a:pt x="19957" y="1199"/>
                  </a:lnTo>
                  <a:lnTo>
                    <a:pt x="19957" y="2967"/>
                  </a:lnTo>
                  <a:lnTo>
                    <a:pt x="19982" y="3015"/>
                  </a:lnTo>
                  <a:lnTo>
                    <a:pt x="20057" y="3062"/>
                  </a:lnTo>
                  <a:lnTo>
                    <a:pt x="20157" y="3105"/>
                  </a:lnTo>
                  <a:lnTo>
                    <a:pt x="20308" y="3136"/>
                  </a:lnTo>
                  <a:lnTo>
                    <a:pt x="20508" y="3163"/>
                  </a:lnTo>
                  <a:lnTo>
                    <a:pt x="20708" y="3184"/>
                  </a:lnTo>
                  <a:lnTo>
                    <a:pt x="20934" y="3194"/>
                  </a:lnTo>
                  <a:lnTo>
                    <a:pt x="21159" y="3194"/>
                  </a:lnTo>
                  <a:lnTo>
                    <a:pt x="21359" y="3184"/>
                  </a:lnTo>
                  <a:lnTo>
                    <a:pt x="21534" y="3168"/>
                  </a:lnTo>
                  <a:lnTo>
                    <a:pt x="21685" y="3142"/>
                  </a:lnTo>
                  <a:lnTo>
                    <a:pt x="21835" y="3115"/>
                  </a:lnTo>
                  <a:lnTo>
                    <a:pt x="21935" y="3078"/>
                  </a:lnTo>
                  <a:lnTo>
                    <a:pt x="22035" y="3041"/>
                  </a:lnTo>
                  <a:lnTo>
                    <a:pt x="22085" y="3004"/>
                  </a:lnTo>
                  <a:lnTo>
                    <a:pt x="22085" y="2962"/>
                  </a:lnTo>
                  <a:lnTo>
                    <a:pt x="22085" y="803"/>
                  </a:lnTo>
                  <a:lnTo>
                    <a:pt x="23112" y="629"/>
                  </a:lnTo>
                  <a:lnTo>
                    <a:pt x="23863" y="502"/>
                  </a:lnTo>
                  <a:close/>
                  <a:moveTo>
                    <a:pt x="23713" y="0"/>
                  </a:moveTo>
                  <a:lnTo>
                    <a:pt x="23563" y="6"/>
                  </a:lnTo>
                  <a:lnTo>
                    <a:pt x="23412" y="21"/>
                  </a:lnTo>
                  <a:lnTo>
                    <a:pt x="23262" y="37"/>
                  </a:lnTo>
                  <a:lnTo>
                    <a:pt x="22160" y="206"/>
                  </a:lnTo>
                  <a:lnTo>
                    <a:pt x="21059" y="380"/>
                  </a:lnTo>
                  <a:lnTo>
                    <a:pt x="19957" y="560"/>
                  </a:lnTo>
                  <a:lnTo>
                    <a:pt x="18905" y="745"/>
                  </a:lnTo>
                  <a:lnTo>
                    <a:pt x="17854" y="935"/>
                  </a:lnTo>
                  <a:lnTo>
                    <a:pt x="16827" y="1130"/>
                  </a:lnTo>
                  <a:lnTo>
                    <a:pt x="15825" y="1336"/>
                  </a:lnTo>
                  <a:lnTo>
                    <a:pt x="14849" y="1542"/>
                  </a:lnTo>
                  <a:lnTo>
                    <a:pt x="13872" y="1758"/>
                  </a:lnTo>
                  <a:lnTo>
                    <a:pt x="12946" y="1975"/>
                  </a:lnTo>
                  <a:lnTo>
                    <a:pt x="12019" y="2197"/>
                  </a:lnTo>
                  <a:lnTo>
                    <a:pt x="11143" y="2429"/>
                  </a:lnTo>
                  <a:lnTo>
                    <a:pt x="10292" y="2661"/>
                  </a:lnTo>
                  <a:lnTo>
                    <a:pt x="9440" y="2899"/>
                  </a:lnTo>
                  <a:lnTo>
                    <a:pt x="8639" y="3142"/>
                  </a:lnTo>
                  <a:lnTo>
                    <a:pt x="7863" y="3390"/>
                  </a:lnTo>
                  <a:lnTo>
                    <a:pt x="7137" y="3643"/>
                  </a:lnTo>
                  <a:lnTo>
                    <a:pt x="6411" y="3902"/>
                  </a:lnTo>
                  <a:lnTo>
                    <a:pt x="5735" y="4161"/>
                  </a:lnTo>
                  <a:lnTo>
                    <a:pt x="5084" y="4425"/>
                  </a:lnTo>
                  <a:lnTo>
                    <a:pt x="4483" y="4694"/>
                  </a:lnTo>
                  <a:lnTo>
                    <a:pt x="3907" y="4963"/>
                  </a:lnTo>
                  <a:lnTo>
                    <a:pt x="3356" y="5238"/>
                  </a:lnTo>
                  <a:lnTo>
                    <a:pt x="2855" y="5517"/>
                  </a:lnTo>
                  <a:lnTo>
                    <a:pt x="2404" y="5802"/>
                  </a:lnTo>
                  <a:lnTo>
                    <a:pt x="1979" y="6088"/>
                  </a:lnTo>
                  <a:lnTo>
                    <a:pt x="1603" y="6373"/>
                  </a:lnTo>
                  <a:lnTo>
                    <a:pt x="1253" y="6668"/>
                  </a:lnTo>
                  <a:lnTo>
                    <a:pt x="952" y="6964"/>
                  </a:lnTo>
                  <a:lnTo>
                    <a:pt x="702" y="7260"/>
                  </a:lnTo>
                  <a:lnTo>
                    <a:pt x="476" y="7561"/>
                  </a:lnTo>
                  <a:lnTo>
                    <a:pt x="326" y="7861"/>
                  </a:lnTo>
                  <a:lnTo>
                    <a:pt x="201" y="8067"/>
                  </a:lnTo>
                  <a:lnTo>
                    <a:pt x="126" y="8268"/>
                  </a:lnTo>
                  <a:lnTo>
                    <a:pt x="51" y="8474"/>
                  </a:lnTo>
                  <a:lnTo>
                    <a:pt x="1" y="8680"/>
                  </a:lnTo>
                  <a:lnTo>
                    <a:pt x="1" y="8880"/>
                  </a:lnTo>
                  <a:lnTo>
                    <a:pt x="1" y="9086"/>
                  </a:lnTo>
                  <a:lnTo>
                    <a:pt x="51" y="9292"/>
                  </a:lnTo>
                  <a:lnTo>
                    <a:pt x="126" y="9493"/>
                  </a:lnTo>
                  <a:lnTo>
                    <a:pt x="226" y="9699"/>
                  </a:lnTo>
                  <a:lnTo>
                    <a:pt x="351" y="9899"/>
                  </a:lnTo>
                  <a:lnTo>
                    <a:pt x="526" y="10100"/>
                  </a:lnTo>
                  <a:lnTo>
                    <a:pt x="727" y="10295"/>
                  </a:lnTo>
                  <a:lnTo>
                    <a:pt x="977" y="10496"/>
                  </a:lnTo>
                  <a:lnTo>
                    <a:pt x="1278" y="10691"/>
                  </a:lnTo>
                  <a:lnTo>
                    <a:pt x="1603" y="10881"/>
                  </a:lnTo>
                  <a:lnTo>
                    <a:pt x="1979" y="11077"/>
                  </a:lnTo>
                  <a:lnTo>
                    <a:pt x="2104" y="11119"/>
                  </a:lnTo>
                  <a:lnTo>
                    <a:pt x="2254" y="11151"/>
                  </a:lnTo>
                  <a:lnTo>
                    <a:pt x="2429" y="11182"/>
                  </a:lnTo>
                  <a:lnTo>
                    <a:pt x="2630" y="11198"/>
                  </a:lnTo>
                  <a:lnTo>
                    <a:pt x="2830" y="11209"/>
                  </a:lnTo>
                  <a:lnTo>
                    <a:pt x="3055" y="11209"/>
                  </a:lnTo>
                  <a:lnTo>
                    <a:pt x="3281" y="11198"/>
                  </a:lnTo>
                  <a:lnTo>
                    <a:pt x="3506" y="11177"/>
                  </a:lnTo>
                  <a:lnTo>
                    <a:pt x="3656" y="11151"/>
                  </a:lnTo>
                  <a:lnTo>
                    <a:pt x="3807" y="11124"/>
                  </a:lnTo>
                  <a:lnTo>
                    <a:pt x="3907" y="11087"/>
                  </a:lnTo>
                  <a:lnTo>
                    <a:pt x="3957" y="11050"/>
                  </a:lnTo>
                  <a:lnTo>
                    <a:pt x="4007" y="11008"/>
                  </a:lnTo>
                  <a:lnTo>
                    <a:pt x="4007" y="10971"/>
                  </a:lnTo>
                  <a:lnTo>
                    <a:pt x="3982" y="10929"/>
                  </a:lnTo>
                  <a:lnTo>
                    <a:pt x="3907" y="10887"/>
                  </a:lnTo>
                  <a:lnTo>
                    <a:pt x="3606" y="10728"/>
                  </a:lnTo>
                  <a:lnTo>
                    <a:pt x="3331" y="10570"/>
                  </a:lnTo>
                  <a:lnTo>
                    <a:pt x="3080" y="10412"/>
                  </a:lnTo>
                  <a:lnTo>
                    <a:pt x="2880" y="10253"/>
                  </a:lnTo>
                  <a:lnTo>
                    <a:pt x="2680" y="10089"/>
                  </a:lnTo>
                  <a:lnTo>
                    <a:pt x="2530" y="9931"/>
                  </a:lnTo>
                  <a:lnTo>
                    <a:pt x="2404" y="9767"/>
                  </a:lnTo>
                  <a:lnTo>
                    <a:pt x="2304" y="9604"/>
                  </a:lnTo>
                  <a:lnTo>
                    <a:pt x="2229" y="9440"/>
                  </a:lnTo>
                  <a:lnTo>
                    <a:pt x="2179" y="9271"/>
                  </a:lnTo>
                  <a:lnTo>
                    <a:pt x="2129" y="9107"/>
                  </a:lnTo>
                  <a:lnTo>
                    <a:pt x="2129" y="8944"/>
                  </a:lnTo>
                  <a:lnTo>
                    <a:pt x="2129" y="8775"/>
                  </a:lnTo>
                  <a:lnTo>
                    <a:pt x="2154" y="8606"/>
                  </a:lnTo>
                  <a:lnTo>
                    <a:pt x="2204" y="8437"/>
                  </a:lnTo>
                  <a:lnTo>
                    <a:pt x="2254" y="8268"/>
                  </a:lnTo>
                  <a:lnTo>
                    <a:pt x="19957" y="10607"/>
                  </a:lnTo>
                  <a:lnTo>
                    <a:pt x="19957" y="13563"/>
                  </a:lnTo>
                  <a:lnTo>
                    <a:pt x="18980" y="13521"/>
                  </a:lnTo>
                  <a:lnTo>
                    <a:pt x="18004" y="13468"/>
                  </a:lnTo>
                  <a:lnTo>
                    <a:pt x="17027" y="13405"/>
                  </a:lnTo>
                  <a:lnTo>
                    <a:pt x="16101" y="13336"/>
                  </a:lnTo>
                  <a:lnTo>
                    <a:pt x="15174" y="13257"/>
                  </a:lnTo>
                  <a:lnTo>
                    <a:pt x="14248" y="13167"/>
                  </a:lnTo>
                  <a:lnTo>
                    <a:pt x="13372" y="13067"/>
                  </a:lnTo>
                  <a:lnTo>
                    <a:pt x="12495" y="12962"/>
                  </a:lnTo>
                  <a:lnTo>
                    <a:pt x="11644" y="12845"/>
                  </a:lnTo>
                  <a:lnTo>
                    <a:pt x="10843" y="12724"/>
                  </a:lnTo>
                  <a:lnTo>
                    <a:pt x="10041" y="12592"/>
                  </a:lnTo>
                  <a:lnTo>
                    <a:pt x="9290" y="12455"/>
                  </a:lnTo>
                  <a:lnTo>
                    <a:pt x="8539" y="12307"/>
                  </a:lnTo>
                  <a:lnTo>
                    <a:pt x="7838" y="12154"/>
                  </a:lnTo>
                  <a:lnTo>
                    <a:pt x="7187" y="11995"/>
                  </a:lnTo>
                  <a:lnTo>
                    <a:pt x="6536" y="11826"/>
                  </a:lnTo>
                  <a:lnTo>
                    <a:pt x="6361" y="11789"/>
                  </a:lnTo>
                  <a:lnTo>
                    <a:pt x="6185" y="11763"/>
                  </a:lnTo>
                  <a:lnTo>
                    <a:pt x="5960" y="11747"/>
                  </a:lnTo>
                  <a:lnTo>
                    <a:pt x="5735" y="11742"/>
                  </a:lnTo>
                  <a:lnTo>
                    <a:pt x="5509" y="11742"/>
                  </a:lnTo>
                  <a:lnTo>
                    <a:pt x="5284" y="11758"/>
                  </a:lnTo>
                  <a:lnTo>
                    <a:pt x="5059" y="11784"/>
                  </a:lnTo>
                  <a:lnTo>
                    <a:pt x="4883" y="11821"/>
                  </a:lnTo>
                  <a:lnTo>
                    <a:pt x="4758" y="11853"/>
                  </a:lnTo>
                  <a:lnTo>
                    <a:pt x="4683" y="11885"/>
                  </a:lnTo>
                  <a:lnTo>
                    <a:pt x="4658" y="11921"/>
                  </a:lnTo>
                  <a:lnTo>
                    <a:pt x="4633" y="11964"/>
                  </a:lnTo>
                  <a:lnTo>
                    <a:pt x="4658" y="12001"/>
                  </a:lnTo>
                  <a:lnTo>
                    <a:pt x="4683" y="12038"/>
                  </a:lnTo>
                  <a:lnTo>
                    <a:pt x="4758" y="12075"/>
                  </a:lnTo>
                  <a:lnTo>
                    <a:pt x="4858" y="12106"/>
                  </a:lnTo>
                  <a:lnTo>
                    <a:pt x="5584" y="12296"/>
                  </a:lnTo>
                  <a:lnTo>
                    <a:pt x="6336" y="12476"/>
                  </a:lnTo>
                  <a:lnTo>
                    <a:pt x="7112" y="12645"/>
                  </a:lnTo>
                  <a:lnTo>
                    <a:pt x="7938" y="12808"/>
                  </a:lnTo>
                  <a:lnTo>
                    <a:pt x="8814" y="12962"/>
                  </a:lnTo>
                  <a:lnTo>
                    <a:pt x="9691" y="13104"/>
                  </a:lnTo>
                  <a:lnTo>
                    <a:pt x="10617" y="13241"/>
                  </a:lnTo>
                  <a:lnTo>
                    <a:pt x="11569" y="13368"/>
                  </a:lnTo>
                  <a:lnTo>
                    <a:pt x="12545" y="13484"/>
                  </a:lnTo>
                  <a:lnTo>
                    <a:pt x="13547" y="13595"/>
                  </a:lnTo>
                  <a:lnTo>
                    <a:pt x="14573" y="13690"/>
                  </a:lnTo>
                  <a:lnTo>
                    <a:pt x="15600" y="13780"/>
                  </a:lnTo>
                  <a:lnTo>
                    <a:pt x="16677" y="13854"/>
                  </a:lnTo>
                  <a:lnTo>
                    <a:pt x="17753" y="13922"/>
                  </a:lnTo>
                  <a:lnTo>
                    <a:pt x="18855" y="13975"/>
                  </a:lnTo>
                  <a:lnTo>
                    <a:pt x="19957" y="14023"/>
                  </a:lnTo>
                  <a:lnTo>
                    <a:pt x="19957" y="14519"/>
                  </a:lnTo>
                  <a:lnTo>
                    <a:pt x="19982" y="14603"/>
                  </a:lnTo>
                  <a:lnTo>
                    <a:pt x="20057" y="14688"/>
                  </a:lnTo>
                  <a:lnTo>
                    <a:pt x="20157" y="14772"/>
                  </a:lnTo>
                  <a:lnTo>
                    <a:pt x="20308" y="14852"/>
                  </a:lnTo>
                  <a:lnTo>
                    <a:pt x="20483" y="14926"/>
                  </a:lnTo>
                  <a:lnTo>
                    <a:pt x="20683" y="14994"/>
                  </a:lnTo>
                  <a:lnTo>
                    <a:pt x="20934" y="15063"/>
                  </a:lnTo>
                  <a:lnTo>
                    <a:pt x="21209" y="15121"/>
                  </a:lnTo>
                  <a:lnTo>
                    <a:pt x="21509" y="15174"/>
                  </a:lnTo>
                  <a:lnTo>
                    <a:pt x="21835" y="15221"/>
                  </a:lnTo>
                  <a:lnTo>
                    <a:pt x="22185" y="15258"/>
                  </a:lnTo>
                  <a:lnTo>
                    <a:pt x="22536" y="15290"/>
                  </a:lnTo>
                  <a:lnTo>
                    <a:pt x="22937" y="15316"/>
                  </a:lnTo>
                  <a:lnTo>
                    <a:pt x="23337" y="15332"/>
                  </a:lnTo>
                  <a:lnTo>
                    <a:pt x="23738" y="15343"/>
                  </a:lnTo>
                  <a:lnTo>
                    <a:pt x="24164" y="15337"/>
                  </a:lnTo>
                  <a:lnTo>
                    <a:pt x="24539" y="15327"/>
                  </a:lnTo>
                  <a:lnTo>
                    <a:pt x="24915" y="15311"/>
                  </a:lnTo>
                  <a:lnTo>
                    <a:pt x="25265" y="15285"/>
                  </a:lnTo>
                  <a:lnTo>
                    <a:pt x="25591" y="15253"/>
                  </a:lnTo>
                  <a:lnTo>
                    <a:pt x="25916" y="15216"/>
                  </a:lnTo>
                  <a:lnTo>
                    <a:pt x="26217" y="15174"/>
                  </a:lnTo>
                  <a:lnTo>
                    <a:pt x="26492" y="15126"/>
                  </a:lnTo>
                  <a:lnTo>
                    <a:pt x="26743" y="15068"/>
                  </a:lnTo>
                  <a:lnTo>
                    <a:pt x="26968" y="15010"/>
                  </a:lnTo>
                  <a:lnTo>
                    <a:pt x="27168" y="14947"/>
                  </a:lnTo>
                  <a:lnTo>
                    <a:pt x="27344" y="14878"/>
                  </a:lnTo>
                  <a:lnTo>
                    <a:pt x="27494" y="14809"/>
                  </a:lnTo>
                  <a:lnTo>
                    <a:pt x="27619" y="14735"/>
                  </a:lnTo>
                  <a:lnTo>
                    <a:pt x="27719" y="14662"/>
                  </a:lnTo>
                  <a:lnTo>
                    <a:pt x="27769" y="14582"/>
                  </a:lnTo>
                  <a:lnTo>
                    <a:pt x="27769" y="14498"/>
                  </a:lnTo>
                  <a:lnTo>
                    <a:pt x="27769" y="14023"/>
                  </a:lnTo>
                  <a:lnTo>
                    <a:pt x="28495" y="13991"/>
                  </a:lnTo>
                  <a:lnTo>
                    <a:pt x="29197" y="13965"/>
                  </a:lnTo>
                  <a:lnTo>
                    <a:pt x="29873" y="13928"/>
                  </a:lnTo>
                  <a:lnTo>
                    <a:pt x="30549" y="13891"/>
                  </a:lnTo>
                  <a:lnTo>
                    <a:pt x="31200" y="13848"/>
                  </a:lnTo>
                  <a:lnTo>
                    <a:pt x="31851" y="13806"/>
                  </a:lnTo>
                  <a:lnTo>
                    <a:pt x="32477" y="13759"/>
                  </a:lnTo>
                  <a:lnTo>
                    <a:pt x="33103" y="13711"/>
                  </a:lnTo>
                  <a:lnTo>
                    <a:pt x="33704" y="13658"/>
                  </a:lnTo>
                  <a:lnTo>
                    <a:pt x="34280" y="13606"/>
                  </a:lnTo>
                  <a:lnTo>
                    <a:pt x="34855" y="13548"/>
                  </a:lnTo>
                  <a:lnTo>
                    <a:pt x="35431" y="13484"/>
                  </a:lnTo>
                  <a:lnTo>
                    <a:pt x="35982" y="13421"/>
                  </a:lnTo>
                  <a:lnTo>
                    <a:pt x="36508" y="13357"/>
                  </a:lnTo>
                  <a:lnTo>
                    <a:pt x="37034" y="13289"/>
                  </a:lnTo>
                  <a:lnTo>
                    <a:pt x="37560" y="13220"/>
                  </a:lnTo>
                  <a:lnTo>
                    <a:pt x="38035" y="13146"/>
                  </a:lnTo>
                  <a:lnTo>
                    <a:pt x="38536" y="13072"/>
                  </a:lnTo>
                  <a:lnTo>
                    <a:pt x="39012" y="12993"/>
                  </a:lnTo>
                  <a:lnTo>
                    <a:pt x="39463" y="12914"/>
                  </a:lnTo>
                  <a:lnTo>
                    <a:pt x="39913" y="12830"/>
                  </a:lnTo>
                  <a:lnTo>
                    <a:pt x="40339" y="12750"/>
                  </a:lnTo>
                  <a:lnTo>
                    <a:pt x="40765" y="12661"/>
                  </a:lnTo>
                  <a:lnTo>
                    <a:pt x="41165" y="12571"/>
                  </a:lnTo>
                  <a:lnTo>
                    <a:pt x="41566" y="12481"/>
                  </a:lnTo>
                  <a:lnTo>
                    <a:pt x="41942" y="12391"/>
                  </a:lnTo>
                  <a:lnTo>
                    <a:pt x="42317" y="12296"/>
                  </a:lnTo>
                  <a:lnTo>
                    <a:pt x="42668" y="12201"/>
                  </a:lnTo>
                  <a:lnTo>
                    <a:pt x="43018" y="12101"/>
                  </a:lnTo>
                  <a:lnTo>
                    <a:pt x="43344" y="12001"/>
                  </a:lnTo>
                  <a:lnTo>
                    <a:pt x="43970" y="11795"/>
                  </a:lnTo>
                  <a:lnTo>
                    <a:pt x="44546" y="11584"/>
                  </a:lnTo>
                  <a:lnTo>
                    <a:pt x="45072" y="11367"/>
                  </a:lnTo>
                  <a:lnTo>
                    <a:pt x="45547" y="11140"/>
                  </a:lnTo>
                  <a:lnTo>
                    <a:pt x="45998" y="10913"/>
                  </a:lnTo>
                  <a:lnTo>
                    <a:pt x="46374" y="10675"/>
                  </a:lnTo>
                  <a:lnTo>
                    <a:pt x="46699" y="10438"/>
                  </a:lnTo>
                  <a:lnTo>
                    <a:pt x="46975" y="10190"/>
                  </a:lnTo>
                  <a:lnTo>
                    <a:pt x="47225" y="9942"/>
                  </a:lnTo>
                  <a:lnTo>
                    <a:pt x="47400" y="9693"/>
                  </a:lnTo>
                  <a:lnTo>
                    <a:pt x="47550" y="9435"/>
                  </a:lnTo>
                  <a:lnTo>
                    <a:pt x="47651" y="9181"/>
                  </a:lnTo>
                  <a:lnTo>
                    <a:pt x="47676" y="8917"/>
                  </a:lnTo>
                  <a:lnTo>
                    <a:pt x="47701" y="8659"/>
                  </a:lnTo>
                  <a:lnTo>
                    <a:pt x="47651" y="8395"/>
                  </a:lnTo>
                  <a:lnTo>
                    <a:pt x="47550" y="8125"/>
                  </a:lnTo>
                  <a:lnTo>
                    <a:pt x="47425" y="7861"/>
                  </a:lnTo>
                  <a:lnTo>
                    <a:pt x="47225" y="7576"/>
                  </a:lnTo>
                  <a:lnTo>
                    <a:pt x="47000" y="7291"/>
                  </a:lnTo>
                  <a:lnTo>
                    <a:pt x="46724" y="7006"/>
                  </a:lnTo>
                  <a:lnTo>
                    <a:pt x="46399" y="6721"/>
                  </a:lnTo>
                  <a:lnTo>
                    <a:pt x="46048" y="6441"/>
                  </a:lnTo>
                  <a:lnTo>
                    <a:pt x="45647" y="6156"/>
                  </a:lnTo>
                  <a:lnTo>
                    <a:pt x="45222" y="5876"/>
                  </a:lnTo>
                  <a:lnTo>
                    <a:pt x="44746" y="5602"/>
                  </a:lnTo>
                  <a:lnTo>
                    <a:pt x="44245" y="5322"/>
                  </a:lnTo>
                  <a:lnTo>
                    <a:pt x="43694" y="5048"/>
                  </a:lnTo>
                  <a:lnTo>
                    <a:pt x="43118" y="4778"/>
                  </a:lnTo>
                  <a:lnTo>
                    <a:pt x="42517" y="4509"/>
                  </a:lnTo>
                  <a:lnTo>
                    <a:pt x="41866" y="4240"/>
                  </a:lnTo>
                  <a:lnTo>
                    <a:pt x="41190" y="3981"/>
                  </a:lnTo>
                  <a:lnTo>
                    <a:pt x="40489" y="3717"/>
                  </a:lnTo>
                  <a:lnTo>
                    <a:pt x="39738" y="3464"/>
                  </a:lnTo>
                  <a:lnTo>
                    <a:pt x="38987" y="3210"/>
                  </a:lnTo>
                  <a:lnTo>
                    <a:pt x="38186" y="2962"/>
                  </a:lnTo>
                  <a:lnTo>
                    <a:pt x="37359" y="2719"/>
                  </a:lnTo>
                  <a:lnTo>
                    <a:pt x="36508" y="2476"/>
                  </a:lnTo>
                  <a:lnTo>
                    <a:pt x="35632" y="2244"/>
                  </a:lnTo>
                  <a:lnTo>
                    <a:pt x="34730" y="2012"/>
                  </a:lnTo>
                  <a:lnTo>
                    <a:pt x="33804" y="1790"/>
                  </a:lnTo>
                  <a:lnTo>
                    <a:pt x="32852" y="1568"/>
                  </a:lnTo>
                  <a:lnTo>
                    <a:pt x="31876" y="1357"/>
                  </a:lnTo>
                  <a:lnTo>
                    <a:pt x="30874" y="1146"/>
                  </a:lnTo>
                  <a:lnTo>
                    <a:pt x="29848" y="945"/>
                  </a:lnTo>
                  <a:lnTo>
                    <a:pt x="28821" y="750"/>
                  </a:lnTo>
                  <a:lnTo>
                    <a:pt x="27769" y="560"/>
                  </a:lnTo>
                  <a:lnTo>
                    <a:pt x="26693" y="380"/>
                  </a:lnTo>
                  <a:lnTo>
                    <a:pt x="25591" y="206"/>
                  </a:lnTo>
                  <a:lnTo>
                    <a:pt x="24464" y="37"/>
                  </a:lnTo>
                  <a:lnTo>
                    <a:pt x="24339" y="21"/>
                  </a:lnTo>
                  <a:lnTo>
                    <a:pt x="24189" y="6"/>
                  </a:lnTo>
                  <a:lnTo>
                    <a:pt x="240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" name="Google Shape;2303;p63"/>
          <p:cNvGrpSpPr/>
          <p:nvPr/>
        </p:nvGrpSpPr>
        <p:grpSpPr>
          <a:xfrm>
            <a:off x="7270426" y="1980277"/>
            <a:ext cx="381431" cy="301324"/>
            <a:chOff x="7043591" y="437950"/>
            <a:chExt cx="463239" cy="318625"/>
          </a:xfrm>
        </p:grpSpPr>
        <p:sp>
          <p:nvSpPr>
            <p:cNvPr id="2304" name="Google Shape;2304;p63"/>
            <p:cNvSpPr/>
            <p:nvPr/>
          </p:nvSpPr>
          <p:spPr>
            <a:xfrm>
              <a:off x="7137768" y="443625"/>
              <a:ext cx="148302" cy="170675"/>
            </a:xfrm>
            <a:custGeom>
              <a:avLst/>
              <a:gdLst/>
              <a:ahLst/>
              <a:cxnLst/>
              <a:rect l="l" t="t" r="r" b="b"/>
              <a:pathLst>
                <a:path w="23263" h="6827" extrusionOk="0">
                  <a:moveTo>
                    <a:pt x="11619" y="0"/>
                  </a:moveTo>
                  <a:lnTo>
                    <a:pt x="11118" y="116"/>
                  </a:lnTo>
                  <a:lnTo>
                    <a:pt x="10542" y="253"/>
                  </a:lnTo>
                  <a:lnTo>
                    <a:pt x="9816" y="438"/>
                  </a:lnTo>
                  <a:lnTo>
                    <a:pt x="8940" y="660"/>
                  </a:lnTo>
                  <a:lnTo>
                    <a:pt x="7938" y="924"/>
                  </a:lnTo>
                  <a:lnTo>
                    <a:pt x="6886" y="1214"/>
                  </a:lnTo>
                  <a:lnTo>
                    <a:pt x="5810" y="1531"/>
                  </a:lnTo>
                  <a:lnTo>
                    <a:pt x="5259" y="1695"/>
                  </a:lnTo>
                  <a:lnTo>
                    <a:pt x="4733" y="1869"/>
                  </a:lnTo>
                  <a:lnTo>
                    <a:pt x="4207" y="2043"/>
                  </a:lnTo>
                  <a:lnTo>
                    <a:pt x="3681" y="2223"/>
                  </a:lnTo>
                  <a:lnTo>
                    <a:pt x="3181" y="2402"/>
                  </a:lnTo>
                  <a:lnTo>
                    <a:pt x="2705" y="2587"/>
                  </a:lnTo>
                  <a:lnTo>
                    <a:pt x="2229" y="2766"/>
                  </a:lnTo>
                  <a:lnTo>
                    <a:pt x="1803" y="2951"/>
                  </a:lnTo>
                  <a:lnTo>
                    <a:pt x="1428" y="3136"/>
                  </a:lnTo>
                  <a:lnTo>
                    <a:pt x="1077" y="3321"/>
                  </a:lnTo>
                  <a:lnTo>
                    <a:pt x="752" y="3506"/>
                  </a:lnTo>
                  <a:lnTo>
                    <a:pt x="501" y="3685"/>
                  </a:lnTo>
                  <a:lnTo>
                    <a:pt x="276" y="3865"/>
                  </a:lnTo>
                  <a:lnTo>
                    <a:pt x="126" y="4039"/>
                  </a:lnTo>
                  <a:lnTo>
                    <a:pt x="26" y="4213"/>
                  </a:lnTo>
                  <a:lnTo>
                    <a:pt x="1" y="4292"/>
                  </a:lnTo>
                  <a:lnTo>
                    <a:pt x="1" y="4377"/>
                  </a:lnTo>
                  <a:lnTo>
                    <a:pt x="26" y="4503"/>
                  </a:lnTo>
                  <a:lnTo>
                    <a:pt x="51" y="4630"/>
                  </a:lnTo>
                  <a:lnTo>
                    <a:pt x="126" y="4752"/>
                  </a:lnTo>
                  <a:lnTo>
                    <a:pt x="226" y="4873"/>
                  </a:lnTo>
                  <a:lnTo>
                    <a:pt x="376" y="4989"/>
                  </a:lnTo>
                  <a:lnTo>
                    <a:pt x="526" y="5105"/>
                  </a:lnTo>
                  <a:lnTo>
                    <a:pt x="702" y="5221"/>
                  </a:lnTo>
                  <a:lnTo>
                    <a:pt x="902" y="5332"/>
                  </a:lnTo>
                  <a:lnTo>
                    <a:pt x="1152" y="5438"/>
                  </a:lnTo>
                  <a:lnTo>
                    <a:pt x="1403" y="5544"/>
                  </a:lnTo>
                  <a:lnTo>
                    <a:pt x="1678" y="5649"/>
                  </a:lnTo>
                  <a:lnTo>
                    <a:pt x="1979" y="5749"/>
                  </a:lnTo>
                  <a:lnTo>
                    <a:pt x="2304" y="5844"/>
                  </a:lnTo>
                  <a:lnTo>
                    <a:pt x="2655" y="5934"/>
                  </a:lnTo>
                  <a:lnTo>
                    <a:pt x="3030" y="6024"/>
                  </a:lnTo>
                  <a:lnTo>
                    <a:pt x="3406" y="6108"/>
                  </a:lnTo>
                  <a:lnTo>
                    <a:pt x="3807" y="6193"/>
                  </a:lnTo>
                  <a:lnTo>
                    <a:pt x="4232" y="6267"/>
                  </a:lnTo>
                  <a:lnTo>
                    <a:pt x="4658" y="6341"/>
                  </a:lnTo>
                  <a:lnTo>
                    <a:pt x="5134" y="6409"/>
                  </a:lnTo>
                  <a:lnTo>
                    <a:pt x="5584" y="6473"/>
                  </a:lnTo>
                  <a:lnTo>
                    <a:pt x="6085" y="6531"/>
                  </a:lnTo>
                  <a:lnTo>
                    <a:pt x="6586" y="6589"/>
                  </a:lnTo>
                  <a:lnTo>
                    <a:pt x="7087" y="6636"/>
                  </a:lnTo>
                  <a:lnTo>
                    <a:pt x="7638" y="6679"/>
                  </a:lnTo>
                  <a:lnTo>
                    <a:pt x="8163" y="6721"/>
                  </a:lnTo>
                  <a:lnTo>
                    <a:pt x="8714" y="6753"/>
                  </a:lnTo>
                  <a:lnTo>
                    <a:pt x="9290" y="6779"/>
                  </a:lnTo>
                  <a:lnTo>
                    <a:pt x="9866" y="6800"/>
                  </a:lnTo>
                  <a:lnTo>
                    <a:pt x="10442" y="6816"/>
                  </a:lnTo>
                  <a:lnTo>
                    <a:pt x="11018" y="6826"/>
                  </a:lnTo>
                  <a:lnTo>
                    <a:pt x="12220" y="6826"/>
                  </a:lnTo>
                  <a:lnTo>
                    <a:pt x="12821" y="6816"/>
                  </a:lnTo>
                  <a:lnTo>
                    <a:pt x="13397" y="6800"/>
                  </a:lnTo>
                  <a:lnTo>
                    <a:pt x="13973" y="6779"/>
                  </a:lnTo>
                  <a:lnTo>
                    <a:pt x="14523" y="6753"/>
                  </a:lnTo>
                  <a:lnTo>
                    <a:pt x="15074" y="6721"/>
                  </a:lnTo>
                  <a:lnTo>
                    <a:pt x="15625" y="6679"/>
                  </a:lnTo>
                  <a:lnTo>
                    <a:pt x="16151" y="6636"/>
                  </a:lnTo>
                  <a:lnTo>
                    <a:pt x="16677" y="6589"/>
                  </a:lnTo>
                  <a:lnTo>
                    <a:pt x="17178" y="6531"/>
                  </a:lnTo>
                  <a:lnTo>
                    <a:pt x="17653" y="6473"/>
                  </a:lnTo>
                  <a:lnTo>
                    <a:pt x="18129" y="6409"/>
                  </a:lnTo>
                  <a:lnTo>
                    <a:pt x="18580" y="6341"/>
                  </a:lnTo>
                  <a:lnTo>
                    <a:pt x="19031" y="6267"/>
                  </a:lnTo>
                  <a:lnTo>
                    <a:pt x="19431" y="6193"/>
                  </a:lnTo>
                  <a:lnTo>
                    <a:pt x="19857" y="6108"/>
                  </a:lnTo>
                  <a:lnTo>
                    <a:pt x="20232" y="6024"/>
                  </a:lnTo>
                  <a:lnTo>
                    <a:pt x="20583" y="5934"/>
                  </a:lnTo>
                  <a:lnTo>
                    <a:pt x="20934" y="5844"/>
                  </a:lnTo>
                  <a:lnTo>
                    <a:pt x="21259" y="5749"/>
                  </a:lnTo>
                  <a:lnTo>
                    <a:pt x="21560" y="5649"/>
                  </a:lnTo>
                  <a:lnTo>
                    <a:pt x="21835" y="5544"/>
                  </a:lnTo>
                  <a:lnTo>
                    <a:pt x="22110" y="5438"/>
                  </a:lnTo>
                  <a:lnTo>
                    <a:pt x="22336" y="5332"/>
                  </a:lnTo>
                  <a:lnTo>
                    <a:pt x="22536" y="5221"/>
                  </a:lnTo>
                  <a:lnTo>
                    <a:pt x="22736" y="5105"/>
                  </a:lnTo>
                  <a:lnTo>
                    <a:pt x="22887" y="4989"/>
                  </a:lnTo>
                  <a:lnTo>
                    <a:pt x="23012" y="4873"/>
                  </a:lnTo>
                  <a:lnTo>
                    <a:pt x="23112" y="4752"/>
                  </a:lnTo>
                  <a:lnTo>
                    <a:pt x="23187" y="4630"/>
                  </a:lnTo>
                  <a:lnTo>
                    <a:pt x="23237" y="4503"/>
                  </a:lnTo>
                  <a:lnTo>
                    <a:pt x="23262" y="4377"/>
                  </a:lnTo>
                  <a:lnTo>
                    <a:pt x="23237" y="4292"/>
                  </a:lnTo>
                  <a:lnTo>
                    <a:pt x="23212" y="4213"/>
                  </a:lnTo>
                  <a:lnTo>
                    <a:pt x="23112" y="4039"/>
                  </a:lnTo>
                  <a:lnTo>
                    <a:pt x="22962" y="3865"/>
                  </a:lnTo>
                  <a:lnTo>
                    <a:pt x="22761" y="3685"/>
                  </a:lnTo>
                  <a:lnTo>
                    <a:pt x="22486" y="3506"/>
                  </a:lnTo>
                  <a:lnTo>
                    <a:pt x="22186" y="3321"/>
                  </a:lnTo>
                  <a:lnTo>
                    <a:pt x="21835" y="3136"/>
                  </a:lnTo>
                  <a:lnTo>
                    <a:pt x="21434" y="2951"/>
                  </a:lnTo>
                  <a:lnTo>
                    <a:pt x="21009" y="2766"/>
                  </a:lnTo>
                  <a:lnTo>
                    <a:pt x="20558" y="2587"/>
                  </a:lnTo>
                  <a:lnTo>
                    <a:pt x="20082" y="2402"/>
                  </a:lnTo>
                  <a:lnTo>
                    <a:pt x="19581" y="2223"/>
                  </a:lnTo>
                  <a:lnTo>
                    <a:pt x="19056" y="2043"/>
                  </a:lnTo>
                  <a:lnTo>
                    <a:pt x="18530" y="1869"/>
                  </a:lnTo>
                  <a:lnTo>
                    <a:pt x="17979" y="1695"/>
                  </a:lnTo>
                  <a:lnTo>
                    <a:pt x="17428" y="1531"/>
                  </a:lnTo>
                  <a:lnTo>
                    <a:pt x="16351" y="1214"/>
                  </a:lnTo>
                  <a:lnTo>
                    <a:pt x="15300" y="924"/>
                  </a:lnTo>
                  <a:lnTo>
                    <a:pt x="14323" y="660"/>
                  </a:lnTo>
                  <a:lnTo>
                    <a:pt x="13447" y="438"/>
                  </a:lnTo>
                  <a:lnTo>
                    <a:pt x="12696" y="253"/>
                  </a:lnTo>
                  <a:lnTo>
                    <a:pt x="12120" y="116"/>
                  </a:lnTo>
                  <a:lnTo>
                    <a:pt x="116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3"/>
            <p:cNvSpPr/>
            <p:nvPr/>
          </p:nvSpPr>
          <p:spPr>
            <a:xfrm>
              <a:off x="7189170" y="443625"/>
              <a:ext cx="96900" cy="170675"/>
            </a:xfrm>
            <a:custGeom>
              <a:avLst/>
              <a:gdLst/>
              <a:ahLst/>
              <a:cxnLst/>
              <a:rect l="l" t="t" r="r" b="b"/>
              <a:pathLst>
                <a:path w="15200" h="6827" extrusionOk="0">
                  <a:moveTo>
                    <a:pt x="3556" y="0"/>
                  </a:moveTo>
                  <a:lnTo>
                    <a:pt x="3280" y="63"/>
                  </a:lnTo>
                  <a:lnTo>
                    <a:pt x="2529" y="243"/>
                  </a:lnTo>
                  <a:lnTo>
                    <a:pt x="1402" y="523"/>
                  </a:lnTo>
                  <a:lnTo>
                    <a:pt x="726" y="697"/>
                  </a:lnTo>
                  <a:lnTo>
                    <a:pt x="0" y="887"/>
                  </a:lnTo>
                  <a:lnTo>
                    <a:pt x="651" y="1066"/>
                  </a:lnTo>
                  <a:lnTo>
                    <a:pt x="1327" y="1257"/>
                  </a:lnTo>
                  <a:lnTo>
                    <a:pt x="2028" y="1457"/>
                  </a:lnTo>
                  <a:lnTo>
                    <a:pt x="2705" y="1663"/>
                  </a:lnTo>
                  <a:lnTo>
                    <a:pt x="3406" y="1880"/>
                  </a:lnTo>
                  <a:lnTo>
                    <a:pt x="4057" y="2107"/>
                  </a:lnTo>
                  <a:lnTo>
                    <a:pt x="4708" y="2334"/>
                  </a:lnTo>
                  <a:lnTo>
                    <a:pt x="5334" y="2561"/>
                  </a:lnTo>
                  <a:lnTo>
                    <a:pt x="5910" y="2793"/>
                  </a:lnTo>
                  <a:lnTo>
                    <a:pt x="6435" y="3030"/>
                  </a:lnTo>
                  <a:lnTo>
                    <a:pt x="6886" y="3263"/>
                  </a:lnTo>
                  <a:lnTo>
                    <a:pt x="7111" y="3379"/>
                  </a:lnTo>
                  <a:lnTo>
                    <a:pt x="7312" y="3495"/>
                  </a:lnTo>
                  <a:lnTo>
                    <a:pt x="7487" y="3606"/>
                  </a:lnTo>
                  <a:lnTo>
                    <a:pt x="7637" y="3722"/>
                  </a:lnTo>
                  <a:lnTo>
                    <a:pt x="7763" y="3833"/>
                  </a:lnTo>
                  <a:lnTo>
                    <a:pt x="7863" y="3949"/>
                  </a:lnTo>
                  <a:lnTo>
                    <a:pt x="7963" y="4055"/>
                  </a:lnTo>
                  <a:lnTo>
                    <a:pt x="8038" y="4166"/>
                  </a:lnTo>
                  <a:lnTo>
                    <a:pt x="8063" y="4271"/>
                  </a:lnTo>
                  <a:lnTo>
                    <a:pt x="8088" y="4377"/>
                  </a:lnTo>
                  <a:lnTo>
                    <a:pt x="8063" y="4477"/>
                  </a:lnTo>
                  <a:lnTo>
                    <a:pt x="8038" y="4583"/>
                  </a:lnTo>
                  <a:lnTo>
                    <a:pt x="7988" y="4678"/>
                  </a:lnTo>
                  <a:lnTo>
                    <a:pt x="7938" y="4778"/>
                  </a:lnTo>
                  <a:lnTo>
                    <a:pt x="7838" y="4878"/>
                  </a:lnTo>
                  <a:lnTo>
                    <a:pt x="7737" y="4973"/>
                  </a:lnTo>
                  <a:lnTo>
                    <a:pt x="7612" y="5068"/>
                  </a:lnTo>
                  <a:lnTo>
                    <a:pt x="7487" y="5158"/>
                  </a:lnTo>
                  <a:lnTo>
                    <a:pt x="7312" y="5248"/>
                  </a:lnTo>
                  <a:lnTo>
                    <a:pt x="7162" y="5338"/>
                  </a:lnTo>
                  <a:lnTo>
                    <a:pt x="6961" y="5427"/>
                  </a:lnTo>
                  <a:lnTo>
                    <a:pt x="6761" y="5512"/>
                  </a:lnTo>
                  <a:lnTo>
                    <a:pt x="6536" y="5596"/>
                  </a:lnTo>
                  <a:lnTo>
                    <a:pt x="6310" y="5681"/>
                  </a:lnTo>
                  <a:lnTo>
                    <a:pt x="6060" y="5760"/>
                  </a:lnTo>
                  <a:lnTo>
                    <a:pt x="5809" y="5834"/>
                  </a:lnTo>
                  <a:lnTo>
                    <a:pt x="5534" y="5913"/>
                  </a:lnTo>
                  <a:lnTo>
                    <a:pt x="5234" y="5982"/>
                  </a:lnTo>
                  <a:lnTo>
                    <a:pt x="4933" y="6056"/>
                  </a:lnTo>
                  <a:lnTo>
                    <a:pt x="4608" y="6124"/>
                  </a:lnTo>
                  <a:lnTo>
                    <a:pt x="4282" y="6188"/>
                  </a:lnTo>
                  <a:lnTo>
                    <a:pt x="3957" y="6251"/>
                  </a:lnTo>
                  <a:lnTo>
                    <a:pt x="3606" y="6309"/>
                  </a:lnTo>
                  <a:lnTo>
                    <a:pt x="3255" y="6367"/>
                  </a:lnTo>
                  <a:lnTo>
                    <a:pt x="2880" y="6420"/>
                  </a:lnTo>
                  <a:lnTo>
                    <a:pt x="2479" y="6473"/>
                  </a:lnTo>
                  <a:lnTo>
                    <a:pt x="2104" y="6520"/>
                  </a:lnTo>
                  <a:lnTo>
                    <a:pt x="1703" y="6568"/>
                  </a:lnTo>
                  <a:lnTo>
                    <a:pt x="1277" y="6605"/>
                  </a:lnTo>
                  <a:lnTo>
                    <a:pt x="877" y="6647"/>
                  </a:lnTo>
                  <a:lnTo>
                    <a:pt x="451" y="6679"/>
                  </a:lnTo>
                  <a:lnTo>
                    <a:pt x="0" y="6710"/>
                  </a:lnTo>
                  <a:lnTo>
                    <a:pt x="426" y="6737"/>
                  </a:lnTo>
                  <a:lnTo>
                    <a:pt x="852" y="6763"/>
                  </a:lnTo>
                  <a:lnTo>
                    <a:pt x="1302" y="6784"/>
                  </a:lnTo>
                  <a:lnTo>
                    <a:pt x="1728" y="6800"/>
                  </a:lnTo>
                  <a:lnTo>
                    <a:pt x="2179" y="6811"/>
                  </a:lnTo>
                  <a:lnTo>
                    <a:pt x="2629" y="6821"/>
                  </a:lnTo>
                  <a:lnTo>
                    <a:pt x="3105" y="6826"/>
                  </a:lnTo>
                  <a:lnTo>
                    <a:pt x="4157" y="6826"/>
                  </a:lnTo>
                  <a:lnTo>
                    <a:pt x="4758" y="6816"/>
                  </a:lnTo>
                  <a:lnTo>
                    <a:pt x="5334" y="6800"/>
                  </a:lnTo>
                  <a:lnTo>
                    <a:pt x="5910" y="6779"/>
                  </a:lnTo>
                  <a:lnTo>
                    <a:pt x="6460" y="6753"/>
                  </a:lnTo>
                  <a:lnTo>
                    <a:pt x="7011" y="6721"/>
                  </a:lnTo>
                  <a:lnTo>
                    <a:pt x="7562" y="6679"/>
                  </a:lnTo>
                  <a:lnTo>
                    <a:pt x="8088" y="6636"/>
                  </a:lnTo>
                  <a:lnTo>
                    <a:pt x="8614" y="6589"/>
                  </a:lnTo>
                  <a:lnTo>
                    <a:pt x="9115" y="6531"/>
                  </a:lnTo>
                  <a:lnTo>
                    <a:pt x="9590" y="6473"/>
                  </a:lnTo>
                  <a:lnTo>
                    <a:pt x="10066" y="6409"/>
                  </a:lnTo>
                  <a:lnTo>
                    <a:pt x="10517" y="6341"/>
                  </a:lnTo>
                  <a:lnTo>
                    <a:pt x="10968" y="6267"/>
                  </a:lnTo>
                  <a:lnTo>
                    <a:pt x="11368" y="6193"/>
                  </a:lnTo>
                  <a:lnTo>
                    <a:pt x="11794" y="6108"/>
                  </a:lnTo>
                  <a:lnTo>
                    <a:pt x="12169" y="6024"/>
                  </a:lnTo>
                  <a:lnTo>
                    <a:pt x="12520" y="5934"/>
                  </a:lnTo>
                  <a:lnTo>
                    <a:pt x="12871" y="5844"/>
                  </a:lnTo>
                  <a:lnTo>
                    <a:pt x="13196" y="5749"/>
                  </a:lnTo>
                  <a:lnTo>
                    <a:pt x="13497" y="5649"/>
                  </a:lnTo>
                  <a:lnTo>
                    <a:pt x="13772" y="5544"/>
                  </a:lnTo>
                  <a:lnTo>
                    <a:pt x="14047" y="5438"/>
                  </a:lnTo>
                  <a:lnTo>
                    <a:pt x="14273" y="5332"/>
                  </a:lnTo>
                  <a:lnTo>
                    <a:pt x="14473" y="5221"/>
                  </a:lnTo>
                  <a:lnTo>
                    <a:pt x="14673" y="5105"/>
                  </a:lnTo>
                  <a:lnTo>
                    <a:pt x="14824" y="4989"/>
                  </a:lnTo>
                  <a:lnTo>
                    <a:pt x="14949" y="4873"/>
                  </a:lnTo>
                  <a:lnTo>
                    <a:pt x="15049" y="4752"/>
                  </a:lnTo>
                  <a:lnTo>
                    <a:pt x="15124" y="4630"/>
                  </a:lnTo>
                  <a:lnTo>
                    <a:pt x="15174" y="4503"/>
                  </a:lnTo>
                  <a:lnTo>
                    <a:pt x="15199" y="4377"/>
                  </a:lnTo>
                  <a:lnTo>
                    <a:pt x="15174" y="4292"/>
                  </a:lnTo>
                  <a:lnTo>
                    <a:pt x="15149" y="4213"/>
                  </a:lnTo>
                  <a:lnTo>
                    <a:pt x="15049" y="4039"/>
                  </a:lnTo>
                  <a:lnTo>
                    <a:pt x="14899" y="3865"/>
                  </a:lnTo>
                  <a:lnTo>
                    <a:pt x="14698" y="3685"/>
                  </a:lnTo>
                  <a:lnTo>
                    <a:pt x="14423" y="3506"/>
                  </a:lnTo>
                  <a:lnTo>
                    <a:pt x="14123" y="3321"/>
                  </a:lnTo>
                  <a:lnTo>
                    <a:pt x="13772" y="3136"/>
                  </a:lnTo>
                  <a:lnTo>
                    <a:pt x="13371" y="2951"/>
                  </a:lnTo>
                  <a:lnTo>
                    <a:pt x="12946" y="2766"/>
                  </a:lnTo>
                  <a:lnTo>
                    <a:pt x="12495" y="2587"/>
                  </a:lnTo>
                  <a:lnTo>
                    <a:pt x="12019" y="2402"/>
                  </a:lnTo>
                  <a:lnTo>
                    <a:pt x="11518" y="2223"/>
                  </a:lnTo>
                  <a:lnTo>
                    <a:pt x="10993" y="2043"/>
                  </a:lnTo>
                  <a:lnTo>
                    <a:pt x="10467" y="1869"/>
                  </a:lnTo>
                  <a:lnTo>
                    <a:pt x="9916" y="1695"/>
                  </a:lnTo>
                  <a:lnTo>
                    <a:pt x="9365" y="1531"/>
                  </a:lnTo>
                  <a:lnTo>
                    <a:pt x="8288" y="1214"/>
                  </a:lnTo>
                  <a:lnTo>
                    <a:pt x="7237" y="924"/>
                  </a:lnTo>
                  <a:lnTo>
                    <a:pt x="6260" y="660"/>
                  </a:lnTo>
                  <a:lnTo>
                    <a:pt x="5384" y="438"/>
                  </a:lnTo>
                  <a:lnTo>
                    <a:pt x="4633" y="253"/>
                  </a:lnTo>
                  <a:lnTo>
                    <a:pt x="4057" y="116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3"/>
            <p:cNvSpPr/>
            <p:nvPr/>
          </p:nvSpPr>
          <p:spPr>
            <a:xfrm>
              <a:off x="7130903" y="437950"/>
              <a:ext cx="161868" cy="182025"/>
            </a:xfrm>
            <a:custGeom>
              <a:avLst/>
              <a:gdLst/>
              <a:ahLst/>
              <a:cxnLst/>
              <a:rect l="l" t="t" r="r" b="b"/>
              <a:pathLst>
                <a:path w="25391" h="7281" extrusionOk="0">
                  <a:moveTo>
                    <a:pt x="12696" y="0"/>
                  </a:moveTo>
                  <a:lnTo>
                    <a:pt x="12496" y="5"/>
                  </a:lnTo>
                  <a:lnTo>
                    <a:pt x="12270" y="21"/>
                  </a:lnTo>
                  <a:lnTo>
                    <a:pt x="12095" y="42"/>
                  </a:lnTo>
                  <a:lnTo>
                    <a:pt x="11920" y="74"/>
                  </a:lnTo>
                  <a:lnTo>
                    <a:pt x="11194" y="243"/>
                  </a:lnTo>
                  <a:lnTo>
                    <a:pt x="10417" y="428"/>
                  </a:lnTo>
                  <a:lnTo>
                    <a:pt x="9466" y="671"/>
                  </a:lnTo>
                  <a:lnTo>
                    <a:pt x="8364" y="956"/>
                  </a:lnTo>
                  <a:lnTo>
                    <a:pt x="7187" y="1288"/>
                  </a:lnTo>
                  <a:lnTo>
                    <a:pt x="6561" y="1468"/>
                  </a:lnTo>
                  <a:lnTo>
                    <a:pt x="5935" y="1652"/>
                  </a:lnTo>
                  <a:lnTo>
                    <a:pt x="5309" y="1848"/>
                  </a:lnTo>
                  <a:lnTo>
                    <a:pt x="4683" y="2048"/>
                  </a:lnTo>
                  <a:lnTo>
                    <a:pt x="4583" y="2085"/>
                  </a:lnTo>
                  <a:lnTo>
                    <a:pt x="4533" y="2128"/>
                  </a:lnTo>
                  <a:lnTo>
                    <a:pt x="4508" y="2175"/>
                  </a:lnTo>
                  <a:lnTo>
                    <a:pt x="4533" y="2217"/>
                  </a:lnTo>
                  <a:lnTo>
                    <a:pt x="4608" y="2254"/>
                  </a:lnTo>
                  <a:lnTo>
                    <a:pt x="4708" y="2297"/>
                  </a:lnTo>
                  <a:lnTo>
                    <a:pt x="4833" y="2328"/>
                  </a:lnTo>
                  <a:lnTo>
                    <a:pt x="5009" y="2355"/>
                  </a:lnTo>
                  <a:lnTo>
                    <a:pt x="5184" y="2376"/>
                  </a:lnTo>
                  <a:lnTo>
                    <a:pt x="5409" y="2392"/>
                  </a:lnTo>
                  <a:lnTo>
                    <a:pt x="5610" y="2392"/>
                  </a:lnTo>
                  <a:lnTo>
                    <a:pt x="5810" y="2386"/>
                  </a:lnTo>
                  <a:lnTo>
                    <a:pt x="6010" y="2376"/>
                  </a:lnTo>
                  <a:lnTo>
                    <a:pt x="6186" y="2355"/>
                  </a:lnTo>
                  <a:lnTo>
                    <a:pt x="6336" y="2323"/>
                  </a:lnTo>
                  <a:lnTo>
                    <a:pt x="6486" y="2291"/>
                  </a:lnTo>
                  <a:lnTo>
                    <a:pt x="7362" y="2012"/>
                  </a:lnTo>
                  <a:lnTo>
                    <a:pt x="8239" y="1742"/>
                  </a:lnTo>
                  <a:lnTo>
                    <a:pt x="9115" y="1489"/>
                  </a:lnTo>
                  <a:lnTo>
                    <a:pt x="9967" y="1257"/>
                  </a:lnTo>
                  <a:lnTo>
                    <a:pt x="10768" y="1045"/>
                  </a:lnTo>
                  <a:lnTo>
                    <a:pt x="11519" y="855"/>
                  </a:lnTo>
                  <a:lnTo>
                    <a:pt x="12696" y="565"/>
                  </a:lnTo>
                  <a:lnTo>
                    <a:pt x="13898" y="855"/>
                  </a:lnTo>
                  <a:lnTo>
                    <a:pt x="14624" y="1045"/>
                  </a:lnTo>
                  <a:lnTo>
                    <a:pt x="15425" y="1257"/>
                  </a:lnTo>
                  <a:lnTo>
                    <a:pt x="16277" y="1494"/>
                  </a:lnTo>
                  <a:lnTo>
                    <a:pt x="17178" y="1748"/>
                  </a:lnTo>
                  <a:lnTo>
                    <a:pt x="18054" y="2012"/>
                  </a:lnTo>
                  <a:lnTo>
                    <a:pt x="18931" y="2291"/>
                  </a:lnTo>
                  <a:lnTo>
                    <a:pt x="19782" y="2582"/>
                  </a:lnTo>
                  <a:lnTo>
                    <a:pt x="20208" y="2730"/>
                  </a:lnTo>
                  <a:lnTo>
                    <a:pt x="20583" y="2877"/>
                  </a:lnTo>
                  <a:lnTo>
                    <a:pt x="20984" y="3025"/>
                  </a:lnTo>
                  <a:lnTo>
                    <a:pt x="21334" y="3178"/>
                  </a:lnTo>
                  <a:lnTo>
                    <a:pt x="21660" y="3326"/>
                  </a:lnTo>
                  <a:lnTo>
                    <a:pt x="21960" y="3474"/>
                  </a:lnTo>
                  <a:lnTo>
                    <a:pt x="22261" y="3622"/>
                  </a:lnTo>
                  <a:lnTo>
                    <a:pt x="22511" y="3770"/>
                  </a:lnTo>
                  <a:lnTo>
                    <a:pt x="22737" y="3912"/>
                  </a:lnTo>
                  <a:lnTo>
                    <a:pt x="22912" y="4055"/>
                  </a:lnTo>
                  <a:lnTo>
                    <a:pt x="23062" y="4197"/>
                  </a:lnTo>
                  <a:lnTo>
                    <a:pt x="23162" y="4335"/>
                  </a:lnTo>
                  <a:lnTo>
                    <a:pt x="23237" y="4472"/>
                  </a:lnTo>
                  <a:lnTo>
                    <a:pt x="23263" y="4604"/>
                  </a:lnTo>
                  <a:lnTo>
                    <a:pt x="23237" y="4720"/>
                  </a:lnTo>
                  <a:lnTo>
                    <a:pt x="23212" y="4831"/>
                  </a:lnTo>
                  <a:lnTo>
                    <a:pt x="23137" y="4942"/>
                  </a:lnTo>
                  <a:lnTo>
                    <a:pt x="23037" y="5053"/>
                  </a:lnTo>
                  <a:lnTo>
                    <a:pt x="22937" y="5158"/>
                  </a:lnTo>
                  <a:lnTo>
                    <a:pt x="22787" y="5264"/>
                  </a:lnTo>
                  <a:lnTo>
                    <a:pt x="22611" y="5369"/>
                  </a:lnTo>
                  <a:lnTo>
                    <a:pt x="22436" y="5470"/>
                  </a:lnTo>
                  <a:lnTo>
                    <a:pt x="22211" y="5570"/>
                  </a:lnTo>
                  <a:lnTo>
                    <a:pt x="21986" y="5665"/>
                  </a:lnTo>
                  <a:lnTo>
                    <a:pt x="21735" y="5760"/>
                  </a:lnTo>
                  <a:lnTo>
                    <a:pt x="21460" y="5850"/>
                  </a:lnTo>
                  <a:lnTo>
                    <a:pt x="21159" y="5934"/>
                  </a:lnTo>
                  <a:lnTo>
                    <a:pt x="20859" y="6019"/>
                  </a:lnTo>
                  <a:lnTo>
                    <a:pt x="20508" y="6103"/>
                  </a:lnTo>
                  <a:lnTo>
                    <a:pt x="20158" y="6177"/>
                  </a:lnTo>
                  <a:lnTo>
                    <a:pt x="19807" y="6251"/>
                  </a:lnTo>
                  <a:lnTo>
                    <a:pt x="19406" y="6320"/>
                  </a:lnTo>
                  <a:lnTo>
                    <a:pt x="19006" y="6388"/>
                  </a:lnTo>
                  <a:lnTo>
                    <a:pt x="18605" y="6452"/>
                  </a:lnTo>
                  <a:lnTo>
                    <a:pt x="18180" y="6510"/>
                  </a:lnTo>
                  <a:lnTo>
                    <a:pt x="17729" y="6562"/>
                  </a:lnTo>
                  <a:lnTo>
                    <a:pt x="17278" y="6610"/>
                  </a:lnTo>
                  <a:lnTo>
                    <a:pt x="16802" y="6657"/>
                  </a:lnTo>
                  <a:lnTo>
                    <a:pt x="16327" y="6694"/>
                  </a:lnTo>
                  <a:lnTo>
                    <a:pt x="15851" y="6731"/>
                  </a:lnTo>
                  <a:lnTo>
                    <a:pt x="15350" y="6763"/>
                  </a:lnTo>
                  <a:lnTo>
                    <a:pt x="14824" y="6784"/>
                  </a:lnTo>
                  <a:lnTo>
                    <a:pt x="14298" y="6805"/>
                  </a:lnTo>
                  <a:lnTo>
                    <a:pt x="13773" y="6821"/>
                  </a:lnTo>
                  <a:lnTo>
                    <a:pt x="13247" y="6826"/>
                  </a:lnTo>
                  <a:lnTo>
                    <a:pt x="12696" y="6832"/>
                  </a:lnTo>
                  <a:lnTo>
                    <a:pt x="12170" y="6826"/>
                  </a:lnTo>
                  <a:lnTo>
                    <a:pt x="11619" y="6821"/>
                  </a:lnTo>
                  <a:lnTo>
                    <a:pt x="11093" y="6805"/>
                  </a:lnTo>
                  <a:lnTo>
                    <a:pt x="10568" y="6784"/>
                  </a:lnTo>
                  <a:lnTo>
                    <a:pt x="10067" y="6763"/>
                  </a:lnTo>
                  <a:lnTo>
                    <a:pt x="9566" y="6731"/>
                  </a:lnTo>
                  <a:lnTo>
                    <a:pt x="9065" y="6694"/>
                  </a:lnTo>
                  <a:lnTo>
                    <a:pt x="8589" y="6657"/>
                  </a:lnTo>
                  <a:lnTo>
                    <a:pt x="8139" y="6610"/>
                  </a:lnTo>
                  <a:lnTo>
                    <a:pt x="7663" y="6562"/>
                  </a:lnTo>
                  <a:lnTo>
                    <a:pt x="7237" y="6510"/>
                  </a:lnTo>
                  <a:lnTo>
                    <a:pt x="6812" y="6452"/>
                  </a:lnTo>
                  <a:lnTo>
                    <a:pt x="6386" y="6388"/>
                  </a:lnTo>
                  <a:lnTo>
                    <a:pt x="5985" y="6320"/>
                  </a:lnTo>
                  <a:lnTo>
                    <a:pt x="5610" y="6251"/>
                  </a:lnTo>
                  <a:lnTo>
                    <a:pt x="5234" y="6177"/>
                  </a:lnTo>
                  <a:lnTo>
                    <a:pt x="4884" y="6103"/>
                  </a:lnTo>
                  <a:lnTo>
                    <a:pt x="4558" y="6019"/>
                  </a:lnTo>
                  <a:lnTo>
                    <a:pt x="4233" y="5934"/>
                  </a:lnTo>
                  <a:lnTo>
                    <a:pt x="3957" y="5850"/>
                  </a:lnTo>
                  <a:lnTo>
                    <a:pt x="3682" y="5760"/>
                  </a:lnTo>
                  <a:lnTo>
                    <a:pt x="3406" y="5665"/>
                  </a:lnTo>
                  <a:lnTo>
                    <a:pt x="3181" y="5570"/>
                  </a:lnTo>
                  <a:lnTo>
                    <a:pt x="2981" y="5470"/>
                  </a:lnTo>
                  <a:lnTo>
                    <a:pt x="2780" y="5369"/>
                  </a:lnTo>
                  <a:lnTo>
                    <a:pt x="2605" y="5264"/>
                  </a:lnTo>
                  <a:lnTo>
                    <a:pt x="2480" y="5158"/>
                  </a:lnTo>
                  <a:lnTo>
                    <a:pt x="2355" y="5053"/>
                  </a:lnTo>
                  <a:lnTo>
                    <a:pt x="2254" y="4942"/>
                  </a:lnTo>
                  <a:lnTo>
                    <a:pt x="2204" y="4831"/>
                  </a:lnTo>
                  <a:lnTo>
                    <a:pt x="2154" y="4720"/>
                  </a:lnTo>
                  <a:lnTo>
                    <a:pt x="2129" y="4604"/>
                  </a:lnTo>
                  <a:lnTo>
                    <a:pt x="2179" y="4461"/>
                  </a:lnTo>
                  <a:lnTo>
                    <a:pt x="2254" y="4308"/>
                  </a:lnTo>
                  <a:lnTo>
                    <a:pt x="2405" y="4150"/>
                  </a:lnTo>
                  <a:lnTo>
                    <a:pt x="2580" y="3981"/>
                  </a:lnTo>
                  <a:lnTo>
                    <a:pt x="2830" y="3807"/>
                  </a:lnTo>
                  <a:lnTo>
                    <a:pt x="3156" y="3627"/>
                  </a:lnTo>
                  <a:lnTo>
                    <a:pt x="3506" y="3437"/>
                  </a:lnTo>
                  <a:lnTo>
                    <a:pt x="3932" y="3242"/>
                  </a:lnTo>
                  <a:lnTo>
                    <a:pt x="4007" y="3199"/>
                  </a:lnTo>
                  <a:lnTo>
                    <a:pt x="4032" y="3157"/>
                  </a:lnTo>
                  <a:lnTo>
                    <a:pt x="4007" y="3115"/>
                  </a:lnTo>
                  <a:lnTo>
                    <a:pt x="3957" y="3073"/>
                  </a:lnTo>
                  <a:lnTo>
                    <a:pt x="3882" y="3030"/>
                  </a:lnTo>
                  <a:lnTo>
                    <a:pt x="3757" y="2999"/>
                  </a:lnTo>
                  <a:lnTo>
                    <a:pt x="3607" y="2967"/>
                  </a:lnTo>
                  <a:lnTo>
                    <a:pt x="3431" y="2946"/>
                  </a:lnTo>
                  <a:lnTo>
                    <a:pt x="3206" y="2930"/>
                  </a:lnTo>
                  <a:lnTo>
                    <a:pt x="3006" y="2925"/>
                  </a:lnTo>
                  <a:lnTo>
                    <a:pt x="2805" y="2925"/>
                  </a:lnTo>
                  <a:lnTo>
                    <a:pt x="2605" y="2935"/>
                  </a:lnTo>
                  <a:lnTo>
                    <a:pt x="2430" y="2957"/>
                  </a:lnTo>
                  <a:lnTo>
                    <a:pt x="2254" y="2978"/>
                  </a:lnTo>
                  <a:lnTo>
                    <a:pt x="2104" y="3015"/>
                  </a:lnTo>
                  <a:lnTo>
                    <a:pt x="2004" y="3052"/>
                  </a:lnTo>
                  <a:lnTo>
                    <a:pt x="1528" y="3268"/>
                  </a:lnTo>
                  <a:lnTo>
                    <a:pt x="1128" y="3479"/>
                  </a:lnTo>
                  <a:lnTo>
                    <a:pt x="777" y="3685"/>
                  </a:lnTo>
                  <a:lnTo>
                    <a:pt x="502" y="3880"/>
                  </a:lnTo>
                  <a:lnTo>
                    <a:pt x="301" y="4076"/>
                  </a:lnTo>
                  <a:lnTo>
                    <a:pt x="126" y="4261"/>
                  </a:lnTo>
                  <a:lnTo>
                    <a:pt x="51" y="4435"/>
                  </a:lnTo>
                  <a:lnTo>
                    <a:pt x="26" y="4519"/>
                  </a:lnTo>
                  <a:lnTo>
                    <a:pt x="1" y="4604"/>
                  </a:lnTo>
                  <a:lnTo>
                    <a:pt x="26" y="4741"/>
                  </a:lnTo>
                  <a:lnTo>
                    <a:pt x="76" y="4878"/>
                  </a:lnTo>
                  <a:lnTo>
                    <a:pt x="151" y="5010"/>
                  </a:lnTo>
                  <a:lnTo>
                    <a:pt x="276" y="5142"/>
                  </a:lnTo>
                  <a:lnTo>
                    <a:pt x="402" y="5274"/>
                  </a:lnTo>
                  <a:lnTo>
                    <a:pt x="577" y="5401"/>
                  </a:lnTo>
                  <a:lnTo>
                    <a:pt x="777" y="5522"/>
                  </a:lnTo>
                  <a:lnTo>
                    <a:pt x="1002" y="5644"/>
                  </a:lnTo>
                  <a:lnTo>
                    <a:pt x="1253" y="5765"/>
                  </a:lnTo>
                  <a:lnTo>
                    <a:pt x="1553" y="5881"/>
                  </a:lnTo>
                  <a:lnTo>
                    <a:pt x="1854" y="5992"/>
                  </a:lnTo>
                  <a:lnTo>
                    <a:pt x="2179" y="6098"/>
                  </a:lnTo>
                  <a:lnTo>
                    <a:pt x="2530" y="6203"/>
                  </a:lnTo>
                  <a:lnTo>
                    <a:pt x="2905" y="6304"/>
                  </a:lnTo>
                  <a:lnTo>
                    <a:pt x="3306" y="6404"/>
                  </a:lnTo>
                  <a:lnTo>
                    <a:pt x="3732" y="6494"/>
                  </a:lnTo>
                  <a:lnTo>
                    <a:pt x="4182" y="6584"/>
                  </a:lnTo>
                  <a:lnTo>
                    <a:pt x="4633" y="6668"/>
                  </a:lnTo>
                  <a:lnTo>
                    <a:pt x="5109" y="6747"/>
                  </a:lnTo>
                  <a:lnTo>
                    <a:pt x="5610" y="6821"/>
                  </a:lnTo>
                  <a:lnTo>
                    <a:pt x="6136" y="6895"/>
                  </a:lnTo>
                  <a:lnTo>
                    <a:pt x="6661" y="6958"/>
                  </a:lnTo>
                  <a:lnTo>
                    <a:pt x="7212" y="7017"/>
                  </a:lnTo>
                  <a:lnTo>
                    <a:pt x="7763" y="7069"/>
                  </a:lnTo>
                  <a:lnTo>
                    <a:pt x="8339" y="7117"/>
                  </a:lnTo>
                  <a:lnTo>
                    <a:pt x="8940" y="7159"/>
                  </a:lnTo>
                  <a:lnTo>
                    <a:pt x="9541" y="7196"/>
                  </a:lnTo>
                  <a:lnTo>
                    <a:pt x="10142" y="7228"/>
                  </a:lnTo>
                  <a:lnTo>
                    <a:pt x="10768" y="7249"/>
                  </a:lnTo>
                  <a:lnTo>
                    <a:pt x="11394" y="7265"/>
                  </a:lnTo>
                  <a:lnTo>
                    <a:pt x="12045" y="7275"/>
                  </a:lnTo>
                  <a:lnTo>
                    <a:pt x="12696" y="7280"/>
                  </a:lnTo>
                  <a:lnTo>
                    <a:pt x="13347" y="7275"/>
                  </a:lnTo>
                  <a:lnTo>
                    <a:pt x="13998" y="7265"/>
                  </a:lnTo>
                  <a:lnTo>
                    <a:pt x="14624" y="7249"/>
                  </a:lnTo>
                  <a:lnTo>
                    <a:pt x="15250" y="7228"/>
                  </a:lnTo>
                  <a:lnTo>
                    <a:pt x="15876" y="7196"/>
                  </a:lnTo>
                  <a:lnTo>
                    <a:pt x="16477" y="7159"/>
                  </a:lnTo>
                  <a:lnTo>
                    <a:pt x="17053" y="7117"/>
                  </a:lnTo>
                  <a:lnTo>
                    <a:pt x="17629" y="7069"/>
                  </a:lnTo>
                  <a:lnTo>
                    <a:pt x="18205" y="7017"/>
                  </a:lnTo>
                  <a:lnTo>
                    <a:pt x="18755" y="6958"/>
                  </a:lnTo>
                  <a:lnTo>
                    <a:pt x="19281" y="6895"/>
                  </a:lnTo>
                  <a:lnTo>
                    <a:pt x="19782" y="6821"/>
                  </a:lnTo>
                  <a:lnTo>
                    <a:pt x="20283" y="6747"/>
                  </a:lnTo>
                  <a:lnTo>
                    <a:pt x="20759" y="6668"/>
                  </a:lnTo>
                  <a:lnTo>
                    <a:pt x="21234" y="6584"/>
                  </a:lnTo>
                  <a:lnTo>
                    <a:pt x="21660" y="6494"/>
                  </a:lnTo>
                  <a:lnTo>
                    <a:pt x="22086" y="6404"/>
                  </a:lnTo>
                  <a:lnTo>
                    <a:pt x="22486" y="6304"/>
                  </a:lnTo>
                  <a:lnTo>
                    <a:pt x="22862" y="6203"/>
                  </a:lnTo>
                  <a:lnTo>
                    <a:pt x="23212" y="6098"/>
                  </a:lnTo>
                  <a:lnTo>
                    <a:pt x="23563" y="5992"/>
                  </a:lnTo>
                  <a:lnTo>
                    <a:pt x="23863" y="5881"/>
                  </a:lnTo>
                  <a:lnTo>
                    <a:pt x="24139" y="5765"/>
                  </a:lnTo>
                  <a:lnTo>
                    <a:pt x="24389" y="5644"/>
                  </a:lnTo>
                  <a:lnTo>
                    <a:pt x="24615" y="5522"/>
                  </a:lnTo>
                  <a:lnTo>
                    <a:pt x="24815" y="5401"/>
                  </a:lnTo>
                  <a:lnTo>
                    <a:pt x="24990" y="5274"/>
                  </a:lnTo>
                  <a:lnTo>
                    <a:pt x="25140" y="5142"/>
                  </a:lnTo>
                  <a:lnTo>
                    <a:pt x="25241" y="5010"/>
                  </a:lnTo>
                  <a:lnTo>
                    <a:pt x="25316" y="4878"/>
                  </a:lnTo>
                  <a:lnTo>
                    <a:pt x="25366" y="4741"/>
                  </a:lnTo>
                  <a:lnTo>
                    <a:pt x="25391" y="4604"/>
                  </a:lnTo>
                  <a:lnTo>
                    <a:pt x="25391" y="4519"/>
                  </a:lnTo>
                  <a:lnTo>
                    <a:pt x="25366" y="4430"/>
                  </a:lnTo>
                  <a:lnTo>
                    <a:pt x="25266" y="4255"/>
                  </a:lnTo>
                  <a:lnTo>
                    <a:pt x="25115" y="4076"/>
                  </a:lnTo>
                  <a:lnTo>
                    <a:pt x="24890" y="3891"/>
                  </a:lnTo>
                  <a:lnTo>
                    <a:pt x="24640" y="3706"/>
                  </a:lnTo>
                  <a:lnTo>
                    <a:pt x="24339" y="3521"/>
                  </a:lnTo>
                  <a:lnTo>
                    <a:pt x="23989" y="3331"/>
                  </a:lnTo>
                  <a:lnTo>
                    <a:pt x="23588" y="3141"/>
                  </a:lnTo>
                  <a:lnTo>
                    <a:pt x="23187" y="2957"/>
                  </a:lnTo>
                  <a:lnTo>
                    <a:pt x="22737" y="2766"/>
                  </a:lnTo>
                  <a:lnTo>
                    <a:pt x="22261" y="2582"/>
                  </a:lnTo>
                  <a:lnTo>
                    <a:pt x="21760" y="2397"/>
                  </a:lnTo>
                  <a:lnTo>
                    <a:pt x="21234" y="2217"/>
                  </a:lnTo>
                  <a:lnTo>
                    <a:pt x="20708" y="2038"/>
                  </a:lnTo>
                  <a:lnTo>
                    <a:pt x="20158" y="1864"/>
                  </a:lnTo>
                  <a:lnTo>
                    <a:pt x="19632" y="1695"/>
                  </a:lnTo>
                  <a:lnTo>
                    <a:pt x="18530" y="1373"/>
                  </a:lnTo>
                  <a:lnTo>
                    <a:pt x="17453" y="1072"/>
                  </a:lnTo>
                  <a:lnTo>
                    <a:pt x="16452" y="808"/>
                  </a:lnTo>
                  <a:lnTo>
                    <a:pt x="15550" y="570"/>
                  </a:lnTo>
                  <a:lnTo>
                    <a:pt x="14749" y="375"/>
                  </a:lnTo>
                  <a:lnTo>
                    <a:pt x="14123" y="222"/>
                  </a:lnTo>
                  <a:lnTo>
                    <a:pt x="13472" y="74"/>
                  </a:lnTo>
                  <a:lnTo>
                    <a:pt x="13322" y="42"/>
                  </a:lnTo>
                  <a:lnTo>
                    <a:pt x="13122" y="21"/>
                  </a:lnTo>
                  <a:lnTo>
                    <a:pt x="12921" y="5"/>
                  </a:lnTo>
                  <a:lnTo>
                    <a:pt x="126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3"/>
            <p:cNvSpPr/>
            <p:nvPr/>
          </p:nvSpPr>
          <p:spPr>
            <a:xfrm>
              <a:off x="7049653" y="618375"/>
              <a:ext cx="383749" cy="132125"/>
            </a:xfrm>
            <a:custGeom>
              <a:avLst/>
              <a:gdLst/>
              <a:ahLst/>
              <a:cxnLst/>
              <a:rect l="l" t="t" r="r" b="b"/>
              <a:pathLst>
                <a:path w="60196" h="5285" extrusionOk="0">
                  <a:moveTo>
                    <a:pt x="4032" y="0"/>
                  </a:moveTo>
                  <a:lnTo>
                    <a:pt x="3632" y="5"/>
                  </a:lnTo>
                  <a:lnTo>
                    <a:pt x="3256" y="21"/>
                  </a:lnTo>
                  <a:lnTo>
                    <a:pt x="2880" y="42"/>
                  </a:lnTo>
                  <a:lnTo>
                    <a:pt x="2505" y="69"/>
                  </a:lnTo>
                  <a:lnTo>
                    <a:pt x="2154" y="106"/>
                  </a:lnTo>
                  <a:lnTo>
                    <a:pt x="1829" y="148"/>
                  </a:lnTo>
                  <a:lnTo>
                    <a:pt x="1503" y="195"/>
                  </a:lnTo>
                  <a:lnTo>
                    <a:pt x="1228" y="254"/>
                  </a:lnTo>
                  <a:lnTo>
                    <a:pt x="927" y="322"/>
                  </a:lnTo>
                  <a:lnTo>
                    <a:pt x="652" y="396"/>
                  </a:lnTo>
                  <a:lnTo>
                    <a:pt x="452" y="475"/>
                  </a:lnTo>
                  <a:lnTo>
                    <a:pt x="276" y="560"/>
                  </a:lnTo>
                  <a:lnTo>
                    <a:pt x="151" y="644"/>
                  </a:lnTo>
                  <a:lnTo>
                    <a:pt x="51" y="734"/>
                  </a:lnTo>
                  <a:lnTo>
                    <a:pt x="26" y="818"/>
                  </a:lnTo>
                  <a:lnTo>
                    <a:pt x="1" y="908"/>
                  </a:lnTo>
                  <a:lnTo>
                    <a:pt x="51" y="993"/>
                  </a:lnTo>
                  <a:lnTo>
                    <a:pt x="126" y="1082"/>
                  </a:lnTo>
                  <a:lnTo>
                    <a:pt x="251" y="1167"/>
                  </a:lnTo>
                  <a:lnTo>
                    <a:pt x="401" y="1246"/>
                  </a:lnTo>
                  <a:lnTo>
                    <a:pt x="602" y="1325"/>
                  </a:lnTo>
                  <a:lnTo>
                    <a:pt x="852" y="1399"/>
                  </a:lnTo>
                  <a:lnTo>
                    <a:pt x="1128" y="1473"/>
                  </a:lnTo>
                  <a:lnTo>
                    <a:pt x="1428" y="1536"/>
                  </a:lnTo>
                  <a:lnTo>
                    <a:pt x="19707" y="4910"/>
                  </a:lnTo>
                  <a:lnTo>
                    <a:pt x="20208" y="4995"/>
                  </a:lnTo>
                  <a:lnTo>
                    <a:pt x="20759" y="5074"/>
                  </a:lnTo>
                  <a:lnTo>
                    <a:pt x="21309" y="5137"/>
                  </a:lnTo>
                  <a:lnTo>
                    <a:pt x="21910" y="5190"/>
                  </a:lnTo>
                  <a:lnTo>
                    <a:pt x="22511" y="5232"/>
                  </a:lnTo>
                  <a:lnTo>
                    <a:pt x="23137" y="5259"/>
                  </a:lnTo>
                  <a:lnTo>
                    <a:pt x="23788" y="5280"/>
                  </a:lnTo>
                  <a:lnTo>
                    <a:pt x="24439" y="5285"/>
                  </a:lnTo>
                  <a:lnTo>
                    <a:pt x="42543" y="5285"/>
                  </a:lnTo>
                  <a:lnTo>
                    <a:pt x="43094" y="5280"/>
                  </a:lnTo>
                  <a:lnTo>
                    <a:pt x="43620" y="5269"/>
                  </a:lnTo>
                  <a:lnTo>
                    <a:pt x="44120" y="5253"/>
                  </a:lnTo>
                  <a:lnTo>
                    <a:pt x="44646" y="5237"/>
                  </a:lnTo>
                  <a:lnTo>
                    <a:pt x="45172" y="5211"/>
                  </a:lnTo>
                  <a:lnTo>
                    <a:pt x="45673" y="5185"/>
                  </a:lnTo>
                  <a:lnTo>
                    <a:pt x="46199" y="5158"/>
                  </a:lnTo>
                  <a:lnTo>
                    <a:pt x="54086" y="4657"/>
                  </a:lnTo>
                  <a:lnTo>
                    <a:pt x="60196" y="4657"/>
                  </a:lnTo>
                  <a:lnTo>
                    <a:pt x="60196" y="1151"/>
                  </a:lnTo>
                  <a:lnTo>
                    <a:pt x="54011" y="1151"/>
                  </a:lnTo>
                  <a:lnTo>
                    <a:pt x="53610" y="1061"/>
                  </a:lnTo>
                  <a:lnTo>
                    <a:pt x="53185" y="977"/>
                  </a:lnTo>
                  <a:lnTo>
                    <a:pt x="52734" y="892"/>
                  </a:lnTo>
                  <a:lnTo>
                    <a:pt x="52283" y="818"/>
                  </a:lnTo>
                  <a:lnTo>
                    <a:pt x="51807" y="745"/>
                  </a:lnTo>
                  <a:lnTo>
                    <a:pt x="51307" y="681"/>
                  </a:lnTo>
                  <a:lnTo>
                    <a:pt x="50781" y="618"/>
                  </a:lnTo>
                  <a:lnTo>
                    <a:pt x="50255" y="560"/>
                  </a:lnTo>
                  <a:lnTo>
                    <a:pt x="49704" y="512"/>
                  </a:lnTo>
                  <a:lnTo>
                    <a:pt x="49128" y="470"/>
                  </a:lnTo>
                  <a:lnTo>
                    <a:pt x="48552" y="428"/>
                  </a:lnTo>
                  <a:lnTo>
                    <a:pt x="47951" y="396"/>
                  </a:lnTo>
                  <a:lnTo>
                    <a:pt x="47350" y="375"/>
                  </a:lnTo>
                  <a:lnTo>
                    <a:pt x="46749" y="354"/>
                  </a:lnTo>
                  <a:lnTo>
                    <a:pt x="46123" y="343"/>
                  </a:lnTo>
                  <a:lnTo>
                    <a:pt x="45472" y="338"/>
                  </a:lnTo>
                  <a:lnTo>
                    <a:pt x="44997" y="343"/>
                  </a:lnTo>
                  <a:lnTo>
                    <a:pt x="44521" y="349"/>
                  </a:lnTo>
                  <a:lnTo>
                    <a:pt x="44070" y="359"/>
                  </a:lnTo>
                  <a:lnTo>
                    <a:pt x="43594" y="375"/>
                  </a:lnTo>
                  <a:lnTo>
                    <a:pt x="43144" y="391"/>
                  </a:lnTo>
                  <a:lnTo>
                    <a:pt x="42693" y="412"/>
                  </a:lnTo>
                  <a:lnTo>
                    <a:pt x="42267" y="438"/>
                  </a:lnTo>
                  <a:lnTo>
                    <a:pt x="41817" y="470"/>
                  </a:lnTo>
                  <a:lnTo>
                    <a:pt x="41416" y="502"/>
                  </a:lnTo>
                  <a:lnTo>
                    <a:pt x="40990" y="539"/>
                  </a:lnTo>
                  <a:lnTo>
                    <a:pt x="40590" y="576"/>
                  </a:lnTo>
                  <a:lnTo>
                    <a:pt x="40189" y="618"/>
                  </a:lnTo>
                  <a:lnTo>
                    <a:pt x="39788" y="665"/>
                  </a:lnTo>
                  <a:lnTo>
                    <a:pt x="39413" y="713"/>
                  </a:lnTo>
                  <a:lnTo>
                    <a:pt x="39037" y="766"/>
                  </a:lnTo>
                  <a:lnTo>
                    <a:pt x="38687" y="824"/>
                  </a:lnTo>
                  <a:lnTo>
                    <a:pt x="38386" y="866"/>
                  </a:lnTo>
                  <a:lnTo>
                    <a:pt x="38061" y="903"/>
                  </a:lnTo>
                  <a:lnTo>
                    <a:pt x="37685" y="940"/>
                  </a:lnTo>
                  <a:lnTo>
                    <a:pt x="37310" y="977"/>
                  </a:lnTo>
                  <a:lnTo>
                    <a:pt x="36483" y="1035"/>
                  </a:lnTo>
                  <a:lnTo>
                    <a:pt x="35657" y="1088"/>
                  </a:lnTo>
                  <a:lnTo>
                    <a:pt x="34906" y="1125"/>
                  </a:lnTo>
                  <a:lnTo>
                    <a:pt x="34305" y="1156"/>
                  </a:lnTo>
                  <a:lnTo>
                    <a:pt x="33729" y="1183"/>
                  </a:lnTo>
                  <a:lnTo>
                    <a:pt x="22536" y="1183"/>
                  </a:lnTo>
                  <a:lnTo>
                    <a:pt x="22111" y="1199"/>
                  </a:lnTo>
                  <a:lnTo>
                    <a:pt x="21710" y="1220"/>
                  </a:lnTo>
                  <a:lnTo>
                    <a:pt x="21334" y="1246"/>
                  </a:lnTo>
                  <a:lnTo>
                    <a:pt x="20959" y="1283"/>
                  </a:lnTo>
                  <a:lnTo>
                    <a:pt x="20608" y="1325"/>
                  </a:lnTo>
                  <a:lnTo>
                    <a:pt x="20283" y="1373"/>
                  </a:lnTo>
                  <a:lnTo>
                    <a:pt x="19982" y="1431"/>
                  </a:lnTo>
                  <a:lnTo>
                    <a:pt x="19707" y="1489"/>
                  </a:lnTo>
                  <a:lnTo>
                    <a:pt x="19456" y="1558"/>
                  </a:lnTo>
                  <a:lnTo>
                    <a:pt x="19231" y="1626"/>
                  </a:lnTo>
                  <a:lnTo>
                    <a:pt x="19056" y="1705"/>
                  </a:lnTo>
                  <a:lnTo>
                    <a:pt x="18906" y="1785"/>
                  </a:lnTo>
                  <a:lnTo>
                    <a:pt x="18780" y="1864"/>
                  </a:lnTo>
                  <a:lnTo>
                    <a:pt x="18705" y="1954"/>
                  </a:lnTo>
                  <a:lnTo>
                    <a:pt x="18680" y="2043"/>
                  </a:lnTo>
                  <a:lnTo>
                    <a:pt x="18680" y="2133"/>
                  </a:lnTo>
                  <a:lnTo>
                    <a:pt x="18730" y="2223"/>
                  </a:lnTo>
                  <a:lnTo>
                    <a:pt x="18816" y="2299"/>
                  </a:lnTo>
                  <a:lnTo>
                    <a:pt x="6937" y="206"/>
                  </a:lnTo>
                  <a:lnTo>
                    <a:pt x="6636" y="153"/>
                  </a:lnTo>
                  <a:lnTo>
                    <a:pt x="6286" y="111"/>
                  </a:lnTo>
                  <a:lnTo>
                    <a:pt x="5935" y="74"/>
                  </a:lnTo>
                  <a:lnTo>
                    <a:pt x="5585" y="48"/>
                  </a:lnTo>
                  <a:lnTo>
                    <a:pt x="5184" y="27"/>
                  </a:lnTo>
                  <a:lnTo>
                    <a:pt x="4808" y="11"/>
                  </a:lnTo>
                  <a:lnTo>
                    <a:pt x="44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3"/>
            <p:cNvSpPr/>
            <p:nvPr/>
          </p:nvSpPr>
          <p:spPr>
            <a:xfrm>
              <a:off x="7049653" y="618375"/>
              <a:ext cx="383749" cy="132125"/>
            </a:xfrm>
            <a:custGeom>
              <a:avLst/>
              <a:gdLst/>
              <a:ahLst/>
              <a:cxnLst/>
              <a:rect l="l" t="t" r="r" b="b"/>
              <a:pathLst>
                <a:path w="60196" h="5285" fill="none" extrusionOk="0">
                  <a:moveTo>
                    <a:pt x="18830" y="2302"/>
                  </a:moveTo>
                  <a:lnTo>
                    <a:pt x="6937" y="206"/>
                  </a:lnTo>
                  <a:lnTo>
                    <a:pt x="6937" y="206"/>
                  </a:lnTo>
                  <a:lnTo>
                    <a:pt x="6636" y="153"/>
                  </a:lnTo>
                  <a:lnTo>
                    <a:pt x="6286" y="111"/>
                  </a:lnTo>
                  <a:lnTo>
                    <a:pt x="5935" y="74"/>
                  </a:lnTo>
                  <a:lnTo>
                    <a:pt x="5585" y="48"/>
                  </a:lnTo>
                  <a:lnTo>
                    <a:pt x="5184" y="27"/>
                  </a:lnTo>
                  <a:lnTo>
                    <a:pt x="4808" y="11"/>
                  </a:lnTo>
                  <a:lnTo>
                    <a:pt x="4433" y="0"/>
                  </a:lnTo>
                  <a:lnTo>
                    <a:pt x="4032" y="0"/>
                  </a:lnTo>
                  <a:lnTo>
                    <a:pt x="3632" y="5"/>
                  </a:lnTo>
                  <a:lnTo>
                    <a:pt x="3256" y="21"/>
                  </a:lnTo>
                  <a:lnTo>
                    <a:pt x="2880" y="42"/>
                  </a:lnTo>
                  <a:lnTo>
                    <a:pt x="2505" y="69"/>
                  </a:lnTo>
                  <a:lnTo>
                    <a:pt x="2154" y="106"/>
                  </a:lnTo>
                  <a:lnTo>
                    <a:pt x="1829" y="148"/>
                  </a:lnTo>
                  <a:lnTo>
                    <a:pt x="1503" y="195"/>
                  </a:lnTo>
                  <a:lnTo>
                    <a:pt x="1228" y="254"/>
                  </a:lnTo>
                  <a:lnTo>
                    <a:pt x="1228" y="254"/>
                  </a:lnTo>
                  <a:lnTo>
                    <a:pt x="927" y="322"/>
                  </a:lnTo>
                  <a:lnTo>
                    <a:pt x="652" y="396"/>
                  </a:lnTo>
                  <a:lnTo>
                    <a:pt x="452" y="475"/>
                  </a:lnTo>
                  <a:lnTo>
                    <a:pt x="276" y="560"/>
                  </a:lnTo>
                  <a:lnTo>
                    <a:pt x="151" y="644"/>
                  </a:lnTo>
                  <a:lnTo>
                    <a:pt x="51" y="734"/>
                  </a:lnTo>
                  <a:lnTo>
                    <a:pt x="26" y="818"/>
                  </a:lnTo>
                  <a:lnTo>
                    <a:pt x="1" y="908"/>
                  </a:lnTo>
                  <a:lnTo>
                    <a:pt x="51" y="993"/>
                  </a:lnTo>
                  <a:lnTo>
                    <a:pt x="126" y="1082"/>
                  </a:lnTo>
                  <a:lnTo>
                    <a:pt x="251" y="1167"/>
                  </a:lnTo>
                  <a:lnTo>
                    <a:pt x="401" y="1246"/>
                  </a:lnTo>
                  <a:lnTo>
                    <a:pt x="602" y="1325"/>
                  </a:lnTo>
                  <a:lnTo>
                    <a:pt x="852" y="1399"/>
                  </a:lnTo>
                  <a:lnTo>
                    <a:pt x="1128" y="1473"/>
                  </a:lnTo>
                  <a:lnTo>
                    <a:pt x="1428" y="1536"/>
                  </a:lnTo>
                  <a:lnTo>
                    <a:pt x="19707" y="4910"/>
                  </a:lnTo>
                  <a:lnTo>
                    <a:pt x="19707" y="4910"/>
                  </a:lnTo>
                  <a:lnTo>
                    <a:pt x="20208" y="4995"/>
                  </a:lnTo>
                  <a:lnTo>
                    <a:pt x="20759" y="5074"/>
                  </a:lnTo>
                  <a:lnTo>
                    <a:pt x="21309" y="5137"/>
                  </a:lnTo>
                  <a:lnTo>
                    <a:pt x="21910" y="5190"/>
                  </a:lnTo>
                  <a:lnTo>
                    <a:pt x="22511" y="5232"/>
                  </a:lnTo>
                  <a:lnTo>
                    <a:pt x="23137" y="5259"/>
                  </a:lnTo>
                  <a:lnTo>
                    <a:pt x="23788" y="5280"/>
                  </a:lnTo>
                  <a:lnTo>
                    <a:pt x="24439" y="5285"/>
                  </a:lnTo>
                  <a:lnTo>
                    <a:pt x="42017" y="5285"/>
                  </a:lnTo>
                  <a:lnTo>
                    <a:pt x="42017" y="5285"/>
                  </a:lnTo>
                  <a:lnTo>
                    <a:pt x="42543" y="5285"/>
                  </a:lnTo>
                  <a:lnTo>
                    <a:pt x="43094" y="5280"/>
                  </a:lnTo>
                  <a:lnTo>
                    <a:pt x="43620" y="5269"/>
                  </a:lnTo>
                  <a:lnTo>
                    <a:pt x="44120" y="5253"/>
                  </a:lnTo>
                  <a:lnTo>
                    <a:pt x="44646" y="5237"/>
                  </a:lnTo>
                  <a:lnTo>
                    <a:pt x="45172" y="5211"/>
                  </a:lnTo>
                  <a:lnTo>
                    <a:pt x="45673" y="5185"/>
                  </a:lnTo>
                  <a:lnTo>
                    <a:pt x="46199" y="5158"/>
                  </a:lnTo>
                  <a:lnTo>
                    <a:pt x="54086" y="4657"/>
                  </a:lnTo>
                  <a:lnTo>
                    <a:pt x="60196" y="4657"/>
                  </a:lnTo>
                  <a:lnTo>
                    <a:pt x="60196" y="1151"/>
                  </a:lnTo>
                  <a:lnTo>
                    <a:pt x="54011" y="1151"/>
                  </a:lnTo>
                  <a:lnTo>
                    <a:pt x="54011" y="1151"/>
                  </a:lnTo>
                  <a:lnTo>
                    <a:pt x="53610" y="1061"/>
                  </a:lnTo>
                  <a:lnTo>
                    <a:pt x="53185" y="977"/>
                  </a:lnTo>
                  <a:lnTo>
                    <a:pt x="52734" y="892"/>
                  </a:lnTo>
                  <a:lnTo>
                    <a:pt x="52283" y="818"/>
                  </a:lnTo>
                  <a:lnTo>
                    <a:pt x="51807" y="745"/>
                  </a:lnTo>
                  <a:lnTo>
                    <a:pt x="51307" y="681"/>
                  </a:lnTo>
                  <a:lnTo>
                    <a:pt x="50781" y="618"/>
                  </a:lnTo>
                  <a:lnTo>
                    <a:pt x="50255" y="560"/>
                  </a:lnTo>
                  <a:lnTo>
                    <a:pt x="49704" y="512"/>
                  </a:lnTo>
                  <a:lnTo>
                    <a:pt x="49128" y="470"/>
                  </a:lnTo>
                  <a:lnTo>
                    <a:pt x="48552" y="428"/>
                  </a:lnTo>
                  <a:lnTo>
                    <a:pt x="47951" y="396"/>
                  </a:lnTo>
                  <a:lnTo>
                    <a:pt x="47350" y="375"/>
                  </a:lnTo>
                  <a:lnTo>
                    <a:pt x="46749" y="354"/>
                  </a:lnTo>
                  <a:lnTo>
                    <a:pt x="46123" y="343"/>
                  </a:lnTo>
                  <a:lnTo>
                    <a:pt x="45472" y="338"/>
                  </a:lnTo>
                  <a:lnTo>
                    <a:pt x="45472" y="338"/>
                  </a:lnTo>
                  <a:lnTo>
                    <a:pt x="44997" y="343"/>
                  </a:lnTo>
                  <a:lnTo>
                    <a:pt x="44521" y="349"/>
                  </a:lnTo>
                  <a:lnTo>
                    <a:pt x="44070" y="359"/>
                  </a:lnTo>
                  <a:lnTo>
                    <a:pt x="43594" y="375"/>
                  </a:lnTo>
                  <a:lnTo>
                    <a:pt x="43144" y="391"/>
                  </a:lnTo>
                  <a:lnTo>
                    <a:pt x="42693" y="412"/>
                  </a:lnTo>
                  <a:lnTo>
                    <a:pt x="42267" y="438"/>
                  </a:lnTo>
                  <a:lnTo>
                    <a:pt x="41817" y="470"/>
                  </a:lnTo>
                  <a:lnTo>
                    <a:pt x="41416" y="502"/>
                  </a:lnTo>
                  <a:lnTo>
                    <a:pt x="40990" y="539"/>
                  </a:lnTo>
                  <a:lnTo>
                    <a:pt x="40590" y="576"/>
                  </a:lnTo>
                  <a:lnTo>
                    <a:pt x="40189" y="618"/>
                  </a:lnTo>
                  <a:lnTo>
                    <a:pt x="39788" y="665"/>
                  </a:lnTo>
                  <a:lnTo>
                    <a:pt x="39413" y="713"/>
                  </a:lnTo>
                  <a:lnTo>
                    <a:pt x="39037" y="766"/>
                  </a:lnTo>
                  <a:lnTo>
                    <a:pt x="38687" y="824"/>
                  </a:lnTo>
                  <a:lnTo>
                    <a:pt x="38687" y="824"/>
                  </a:lnTo>
                  <a:lnTo>
                    <a:pt x="38386" y="866"/>
                  </a:lnTo>
                  <a:lnTo>
                    <a:pt x="38061" y="903"/>
                  </a:lnTo>
                  <a:lnTo>
                    <a:pt x="37685" y="940"/>
                  </a:lnTo>
                  <a:lnTo>
                    <a:pt x="37310" y="977"/>
                  </a:lnTo>
                  <a:lnTo>
                    <a:pt x="36483" y="1035"/>
                  </a:lnTo>
                  <a:lnTo>
                    <a:pt x="35657" y="1088"/>
                  </a:lnTo>
                  <a:lnTo>
                    <a:pt x="34906" y="1125"/>
                  </a:lnTo>
                  <a:lnTo>
                    <a:pt x="34305" y="1156"/>
                  </a:lnTo>
                  <a:lnTo>
                    <a:pt x="33729" y="1183"/>
                  </a:lnTo>
                  <a:lnTo>
                    <a:pt x="22962" y="1183"/>
                  </a:lnTo>
                  <a:lnTo>
                    <a:pt x="22962" y="1183"/>
                  </a:lnTo>
                  <a:lnTo>
                    <a:pt x="22536" y="1183"/>
                  </a:lnTo>
                  <a:lnTo>
                    <a:pt x="22111" y="1199"/>
                  </a:lnTo>
                  <a:lnTo>
                    <a:pt x="21710" y="1220"/>
                  </a:lnTo>
                  <a:lnTo>
                    <a:pt x="21334" y="1246"/>
                  </a:lnTo>
                  <a:lnTo>
                    <a:pt x="20959" y="1283"/>
                  </a:lnTo>
                  <a:lnTo>
                    <a:pt x="20608" y="1325"/>
                  </a:lnTo>
                  <a:lnTo>
                    <a:pt x="20283" y="1373"/>
                  </a:lnTo>
                  <a:lnTo>
                    <a:pt x="19982" y="1431"/>
                  </a:lnTo>
                  <a:lnTo>
                    <a:pt x="19707" y="1489"/>
                  </a:lnTo>
                  <a:lnTo>
                    <a:pt x="19456" y="1558"/>
                  </a:lnTo>
                  <a:lnTo>
                    <a:pt x="19231" y="1626"/>
                  </a:lnTo>
                  <a:lnTo>
                    <a:pt x="19056" y="1705"/>
                  </a:lnTo>
                  <a:lnTo>
                    <a:pt x="18906" y="1785"/>
                  </a:lnTo>
                  <a:lnTo>
                    <a:pt x="18780" y="1864"/>
                  </a:lnTo>
                  <a:lnTo>
                    <a:pt x="18705" y="1954"/>
                  </a:lnTo>
                  <a:lnTo>
                    <a:pt x="18680" y="2043"/>
                  </a:lnTo>
                  <a:lnTo>
                    <a:pt x="18680" y="2043"/>
                  </a:lnTo>
                  <a:lnTo>
                    <a:pt x="18680" y="2133"/>
                  </a:lnTo>
                  <a:lnTo>
                    <a:pt x="18730" y="2223"/>
                  </a:lnTo>
                  <a:lnTo>
                    <a:pt x="18830" y="2313"/>
                  </a:lnTo>
                  <a:lnTo>
                    <a:pt x="18981" y="2392"/>
                  </a:lnTo>
                  <a:lnTo>
                    <a:pt x="19131" y="2471"/>
                  </a:lnTo>
                  <a:lnTo>
                    <a:pt x="19356" y="2545"/>
                  </a:lnTo>
                  <a:lnTo>
                    <a:pt x="19582" y="2619"/>
                  </a:lnTo>
                  <a:lnTo>
                    <a:pt x="19857" y="2682"/>
                  </a:lnTo>
                  <a:lnTo>
                    <a:pt x="20158" y="2740"/>
                  </a:lnTo>
                  <a:lnTo>
                    <a:pt x="20483" y="2793"/>
                  </a:lnTo>
                  <a:lnTo>
                    <a:pt x="20834" y="2841"/>
                  </a:lnTo>
                  <a:lnTo>
                    <a:pt x="21209" y="2877"/>
                  </a:lnTo>
                  <a:lnTo>
                    <a:pt x="21610" y="2909"/>
                  </a:lnTo>
                  <a:lnTo>
                    <a:pt x="22010" y="2930"/>
                  </a:lnTo>
                  <a:lnTo>
                    <a:pt x="22436" y="2946"/>
                  </a:lnTo>
                  <a:lnTo>
                    <a:pt x="22862" y="2946"/>
                  </a:lnTo>
                  <a:lnTo>
                    <a:pt x="36608" y="29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3"/>
            <p:cNvSpPr/>
            <p:nvPr/>
          </p:nvSpPr>
          <p:spPr>
            <a:xfrm>
              <a:off x="7049653" y="634875"/>
              <a:ext cx="383749" cy="115625"/>
            </a:xfrm>
            <a:custGeom>
              <a:avLst/>
              <a:gdLst/>
              <a:ahLst/>
              <a:cxnLst/>
              <a:rect l="l" t="t" r="r" b="b"/>
              <a:pathLst>
                <a:path w="60196" h="4625" extrusionOk="0">
                  <a:moveTo>
                    <a:pt x="126" y="0"/>
                  </a:moveTo>
                  <a:lnTo>
                    <a:pt x="76" y="53"/>
                  </a:lnTo>
                  <a:lnTo>
                    <a:pt x="26" y="106"/>
                  </a:lnTo>
                  <a:lnTo>
                    <a:pt x="26" y="158"/>
                  </a:lnTo>
                  <a:lnTo>
                    <a:pt x="1" y="211"/>
                  </a:lnTo>
                  <a:lnTo>
                    <a:pt x="26" y="306"/>
                  </a:lnTo>
                  <a:lnTo>
                    <a:pt x="101" y="396"/>
                  </a:lnTo>
                  <a:lnTo>
                    <a:pt x="201" y="486"/>
                  </a:lnTo>
                  <a:lnTo>
                    <a:pt x="376" y="570"/>
                  </a:lnTo>
                  <a:lnTo>
                    <a:pt x="577" y="655"/>
                  </a:lnTo>
                  <a:lnTo>
                    <a:pt x="802" y="734"/>
                  </a:lnTo>
                  <a:lnTo>
                    <a:pt x="1103" y="808"/>
                  </a:lnTo>
                  <a:lnTo>
                    <a:pt x="1428" y="876"/>
                  </a:lnTo>
                  <a:lnTo>
                    <a:pt x="19707" y="4250"/>
                  </a:lnTo>
                  <a:lnTo>
                    <a:pt x="20208" y="4335"/>
                  </a:lnTo>
                  <a:lnTo>
                    <a:pt x="20759" y="4414"/>
                  </a:lnTo>
                  <a:lnTo>
                    <a:pt x="21309" y="4477"/>
                  </a:lnTo>
                  <a:lnTo>
                    <a:pt x="21910" y="4530"/>
                  </a:lnTo>
                  <a:lnTo>
                    <a:pt x="22511" y="4572"/>
                  </a:lnTo>
                  <a:lnTo>
                    <a:pt x="23137" y="4599"/>
                  </a:lnTo>
                  <a:lnTo>
                    <a:pt x="23788" y="4620"/>
                  </a:lnTo>
                  <a:lnTo>
                    <a:pt x="24439" y="4625"/>
                  </a:lnTo>
                  <a:lnTo>
                    <a:pt x="42443" y="4625"/>
                  </a:lnTo>
                  <a:lnTo>
                    <a:pt x="42968" y="4620"/>
                  </a:lnTo>
                  <a:lnTo>
                    <a:pt x="43469" y="4609"/>
                  </a:lnTo>
                  <a:lnTo>
                    <a:pt x="43995" y="4593"/>
                  </a:lnTo>
                  <a:lnTo>
                    <a:pt x="44521" y="4577"/>
                  </a:lnTo>
                  <a:lnTo>
                    <a:pt x="45022" y="4551"/>
                  </a:lnTo>
                  <a:lnTo>
                    <a:pt x="45523" y="4530"/>
                  </a:lnTo>
                  <a:lnTo>
                    <a:pt x="46048" y="4498"/>
                  </a:lnTo>
                  <a:lnTo>
                    <a:pt x="53936" y="3997"/>
                  </a:lnTo>
                  <a:lnTo>
                    <a:pt x="60196" y="3997"/>
                  </a:lnTo>
                  <a:lnTo>
                    <a:pt x="60196" y="523"/>
                  </a:lnTo>
                  <a:lnTo>
                    <a:pt x="57341" y="523"/>
                  </a:lnTo>
                  <a:lnTo>
                    <a:pt x="57341" y="2650"/>
                  </a:lnTo>
                  <a:lnTo>
                    <a:pt x="57341" y="2693"/>
                  </a:lnTo>
                  <a:lnTo>
                    <a:pt x="57316" y="2740"/>
                  </a:lnTo>
                  <a:lnTo>
                    <a:pt x="57266" y="2782"/>
                  </a:lnTo>
                  <a:lnTo>
                    <a:pt x="57191" y="2825"/>
                  </a:lnTo>
                  <a:lnTo>
                    <a:pt x="57091" y="2862"/>
                  </a:lnTo>
                  <a:lnTo>
                    <a:pt x="56991" y="2899"/>
                  </a:lnTo>
                  <a:lnTo>
                    <a:pt x="56865" y="2935"/>
                  </a:lnTo>
                  <a:lnTo>
                    <a:pt x="56715" y="2967"/>
                  </a:lnTo>
                  <a:lnTo>
                    <a:pt x="56565" y="2994"/>
                  </a:lnTo>
                  <a:lnTo>
                    <a:pt x="56415" y="3020"/>
                  </a:lnTo>
                  <a:lnTo>
                    <a:pt x="56239" y="3041"/>
                  </a:lnTo>
                  <a:lnTo>
                    <a:pt x="56039" y="3062"/>
                  </a:lnTo>
                  <a:lnTo>
                    <a:pt x="55864" y="3078"/>
                  </a:lnTo>
                  <a:lnTo>
                    <a:pt x="55638" y="3089"/>
                  </a:lnTo>
                  <a:lnTo>
                    <a:pt x="55438" y="3094"/>
                  </a:lnTo>
                  <a:lnTo>
                    <a:pt x="55213" y="3099"/>
                  </a:lnTo>
                  <a:lnTo>
                    <a:pt x="52634" y="3099"/>
                  </a:lnTo>
                  <a:lnTo>
                    <a:pt x="44721" y="3601"/>
                  </a:lnTo>
                  <a:lnTo>
                    <a:pt x="44220" y="3627"/>
                  </a:lnTo>
                  <a:lnTo>
                    <a:pt x="43720" y="3654"/>
                  </a:lnTo>
                  <a:lnTo>
                    <a:pt x="43219" y="3675"/>
                  </a:lnTo>
                  <a:lnTo>
                    <a:pt x="42693" y="3696"/>
                  </a:lnTo>
                  <a:lnTo>
                    <a:pt x="42167" y="3706"/>
                  </a:lnTo>
                  <a:lnTo>
                    <a:pt x="41641" y="3717"/>
                  </a:lnTo>
                  <a:lnTo>
                    <a:pt x="41141" y="3722"/>
                  </a:lnTo>
                  <a:lnTo>
                    <a:pt x="40615" y="3727"/>
                  </a:lnTo>
                  <a:lnTo>
                    <a:pt x="23012" y="3727"/>
                  </a:lnTo>
                  <a:lnTo>
                    <a:pt x="22361" y="3722"/>
                  </a:lnTo>
                  <a:lnTo>
                    <a:pt x="21735" y="3701"/>
                  </a:lnTo>
                  <a:lnTo>
                    <a:pt x="21109" y="3669"/>
                  </a:lnTo>
                  <a:lnTo>
                    <a:pt x="20483" y="3632"/>
                  </a:lnTo>
                  <a:lnTo>
                    <a:pt x="19907" y="3574"/>
                  </a:lnTo>
                  <a:lnTo>
                    <a:pt x="19331" y="3511"/>
                  </a:lnTo>
                  <a:lnTo>
                    <a:pt x="18805" y="3437"/>
                  </a:lnTo>
                  <a:lnTo>
                    <a:pt x="18280" y="3353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3"/>
            <p:cNvSpPr/>
            <p:nvPr/>
          </p:nvSpPr>
          <p:spPr>
            <a:xfrm>
              <a:off x="7170651" y="676300"/>
              <a:ext cx="112385" cy="15750"/>
            </a:xfrm>
            <a:custGeom>
              <a:avLst/>
              <a:gdLst/>
              <a:ahLst/>
              <a:cxnLst/>
              <a:rect l="l" t="t" r="r" b="b"/>
              <a:pathLst>
                <a:path w="17629" h="630" extrusionOk="0">
                  <a:moveTo>
                    <a:pt x="1" y="1"/>
                  </a:moveTo>
                  <a:lnTo>
                    <a:pt x="76" y="54"/>
                  </a:lnTo>
                  <a:lnTo>
                    <a:pt x="176" y="106"/>
                  </a:lnTo>
                  <a:lnTo>
                    <a:pt x="276" y="154"/>
                  </a:lnTo>
                  <a:lnTo>
                    <a:pt x="401" y="201"/>
                  </a:lnTo>
                  <a:lnTo>
                    <a:pt x="552" y="249"/>
                  </a:lnTo>
                  <a:lnTo>
                    <a:pt x="702" y="291"/>
                  </a:lnTo>
                  <a:lnTo>
                    <a:pt x="877" y="333"/>
                  </a:lnTo>
                  <a:lnTo>
                    <a:pt x="1052" y="376"/>
                  </a:lnTo>
                  <a:lnTo>
                    <a:pt x="1328" y="428"/>
                  </a:lnTo>
                  <a:lnTo>
                    <a:pt x="1653" y="481"/>
                  </a:lnTo>
                  <a:lnTo>
                    <a:pt x="2004" y="524"/>
                  </a:lnTo>
                  <a:lnTo>
                    <a:pt x="2379" y="560"/>
                  </a:lnTo>
                  <a:lnTo>
                    <a:pt x="2755" y="592"/>
                  </a:lnTo>
                  <a:lnTo>
                    <a:pt x="3156" y="613"/>
                  </a:lnTo>
                  <a:lnTo>
                    <a:pt x="3556" y="629"/>
                  </a:lnTo>
                  <a:lnTo>
                    <a:pt x="17628" y="629"/>
                  </a:lnTo>
                  <a:lnTo>
                    <a:pt x="17628" y="450"/>
                  </a:lnTo>
                  <a:lnTo>
                    <a:pt x="17603" y="407"/>
                  </a:lnTo>
                  <a:lnTo>
                    <a:pt x="17578" y="360"/>
                  </a:lnTo>
                  <a:lnTo>
                    <a:pt x="17528" y="318"/>
                  </a:lnTo>
                  <a:lnTo>
                    <a:pt x="17453" y="275"/>
                  </a:lnTo>
                  <a:lnTo>
                    <a:pt x="17353" y="238"/>
                  </a:lnTo>
                  <a:lnTo>
                    <a:pt x="17253" y="201"/>
                  </a:lnTo>
                  <a:lnTo>
                    <a:pt x="17128" y="165"/>
                  </a:lnTo>
                  <a:lnTo>
                    <a:pt x="17002" y="133"/>
                  </a:lnTo>
                  <a:lnTo>
                    <a:pt x="16852" y="106"/>
                  </a:lnTo>
                  <a:lnTo>
                    <a:pt x="16677" y="80"/>
                  </a:lnTo>
                  <a:lnTo>
                    <a:pt x="16502" y="59"/>
                  </a:lnTo>
                  <a:lnTo>
                    <a:pt x="16326" y="38"/>
                  </a:lnTo>
                  <a:lnTo>
                    <a:pt x="16126" y="22"/>
                  </a:lnTo>
                  <a:lnTo>
                    <a:pt x="15926" y="11"/>
                  </a:lnTo>
                  <a:lnTo>
                    <a:pt x="15700" y="6"/>
                  </a:lnTo>
                  <a:lnTo>
                    <a:pt x="1550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3"/>
            <p:cNvSpPr/>
            <p:nvPr/>
          </p:nvSpPr>
          <p:spPr>
            <a:xfrm>
              <a:off x="7433396" y="631425"/>
              <a:ext cx="67052" cy="119075"/>
            </a:xfrm>
            <a:custGeom>
              <a:avLst/>
              <a:gdLst/>
              <a:ahLst/>
              <a:cxnLst/>
              <a:rect l="l" t="t" r="r" b="b"/>
              <a:pathLst>
                <a:path w="10518" h="4763" extrusionOk="0">
                  <a:moveTo>
                    <a:pt x="1" y="1"/>
                  </a:moveTo>
                  <a:lnTo>
                    <a:pt x="1" y="4763"/>
                  </a:lnTo>
                  <a:lnTo>
                    <a:pt x="10517" y="4763"/>
                  </a:lnTo>
                  <a:lnTo>
                    <a:pt x="105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3"/>
            <p:cNvSpPr/>
            <p:nvPr/>
          </p:nvSpPr>
          <p:spPr>
            <a:xfrm>
              <a:off x="7433396" y="631425"/>
              <a:ext cx="67052" cy="119075"/>
            </a:xfrm>
            <a:custGeom>
              <a:avLst/>
              <a:gdLst/>
              <a:ahLst/>
              <a:cxnLst/>
              <a:rect l="l" t="t" r="r" b="b"/>
              <a:pathLst>
                <a:path w="10518" h="4763" extrusionOk="0">
                  <a:moveTo>
                    <a:pt x="6260" y="1"/>
                  </a:moveTo>
                  <a:lnTo>
                    <a:pt x="6260" y="3955"/>
                  </a:lnTo>
                  <a:lnTo>
                    <a:pt x="6235" y="3997"/>
                  </a:lnTo>
                  <a:lnTo>
                    <a:pt x="6185" y="4034"/>
                  </a:lnTo>
                  <a:lnTo>
                    <a:pt x="6085" y="4071"/>
                  </a:lnTo>
                  <a:lnTo>
                    <a:pt x="5960" y="4103"/>
                  </a:lnTo>
                  <a:lnTo>
                    <a:pt x="5810" y="4129"/>
                  </a:lnTo>
                  <a:lnTo>
                    <a:pt x="5634" y="4151"/>
                  </a:lnTo>
                  <a:lnTo>
                    <a:pt x="5459" y="4161"/>
                  </a:lnTo>
                  <a:lnTo>
                    <a:pt x="5259" y="4166"/>
                  </a:lnTo>
                  <a:lnTo>
                    <a:pt x="1" y="4166"/>
                  </a:lnTo>
                  <a:lnTo>
                    <a:pt x="1" y="4763"/>
                  </a:lnTo>
                  <a:lnTo>
                    <a:pt x="10517" y="4763"/>
                  </a:lnTo>
                  <a:lnTo>
                    <a:pt x="105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3"/>
            <p:cNvSpPr/>
            <p:nvPr/>
          </p:nvSpPr>
          <p:spPr>
            <a:xfrm>
              <a:off x="7043591" y="612550"/>
              <a:ext cx="463239" cy="144025"/>
            </a:xfrm>
            <a:custGeom>
              <a:avLst/>
              <a:gdLst/>
              <a:ahLst/>
              <a:cxnLst/>
              <a:rect l="l" t="t" r="r" b="b"/>
              <a:pathLst>
                <a:path w="72665" h="5761" extrusionOk="0">
                  <a:moveTo>
                    <a:pt x="5284" y="1"/>
                  </a:moveTo>
                  <a:lnTo>
                    <a:pt x="4758" y="6"/>
                  </a:lnTo>
                  <a:lnTo>
                    <a:pt x="4232" y="22"/>
                  </a:lnTo>
                  <a:lnTo>
                    <a:pt x="3731" y="48"/>
                  </a:lnTo>
                  <a:lnTo>
                    <a:pt x="3255" y="80"/>
                  </a:lnTo>
                  <a:lnTo>
                    <a:pt x="2780" y="128"/>
                  </a:lnTo>
                  <a:lnTo>
                    <a:pt x="2354" y="186"/>
                  </a:lnTo>
                  <a:lnTo>
                    <a:pt x="1928" y="249"/>
                  </a:lnTo>
                  <a:lnTo>
                    <a:pt x="1553" y="323"/>
                  </a:lnTo>
                  <a:lnTo>
                    <a:pt x="1202" y="402"/>
                  </a:lnTo>
                  <a:lnTo>
                    <a:pt x="927" y="481"/>
                  </a:lnTo>
                  <a:lnTo>
                    <a:pt x="701" y="560"/>
                  </a:lnTo>
                  <a:lnTo>
                    <a:pt x="476" y="645"/>
                  </a:lnTo>
                  <a:lnTo>
                    <a:pt x="326" y="735"/>
                  </a:lnTo>
                  <a:lnTo>
                    <a:pt x="176" y="824"/>
                  </a:lnTo>
                  <a:lnTo>
                    <a:pt x="100" y="914"/>
                  </a:lnTo>
                  <a:lnTo>
                    <a:pt x="25" y="1009"/>
                  </a:lnTo>
                  <a:lnTo>
                    <a:pt x="0" y="1104"/>
                  </a:lnTo>
                  <a:lnTo>
                    <a:pt x="25" y="1162"/>
                  </a:lnTo>
                  <a:lnTo>
                    <a:pt x="50" y="1220"/>
                  </a:lnTo>
                  <a:lnTo>
                    <a:pt x="126" y="1337"/>
                  </a:lnTo>
                  <a:lnTo>
                    <a:pt x="276" y="1453"/>
                  </a:lnTo>
                  <a:lnTo>
                    <a:pt x="476" y="1558"/>
                  </a:lnTo>
                  <a:lnTo>
                    <a:pt x="726" y="1664"/>
                  </a:lnTo>
                  <a:lnTo>
                    <a:pt x="1052" y="1764"/>
                  </a:lnTo>
                  <a:lnTo>
                    <a:pt x="1403" y="1854"/>
                  </a:lnTo>
                  <a:lnTo>
                    <a:pt x="1603" y="1896"/>
                  </a:lnTo>
                  <a:lnTo>
                    <a:pt x="1803" y="1933"/>
                  </a:lnTo>
                  <a:lnTo>
                    <a:pt x="20007" y="5301"/>
                  </a:lnTo>
                  <a:lnTo>
                    <a:pt x="20307" y="5349"/>
                  </a:lnTo>
                  <a:lnTo>
                    <a:pt x="20608" y="5397"/>
                  </a:lnTo>
                  <a:lnTo>
                    <a:pt x="20908" y="5444"/>
                  </a:lnTo>
                  <a:lnTo>
                    <a:pt x="21209" y="5481"/>
                  </a:lnTo>
                  <a:lnTo>
                    <a:pt x="21534" y="5523"/>
                  </a:lnTo>
                  <a:lnTo>
                    <a:pt x="21860" y="5555"/>
                  </a:lnTo>
                  <a:lnTo>
                    <a:pt x="22185" y="5587"/>
                  </a:lnTo>
                  <a:lnTo>
                    <a:pt x="22536" y="5618"/>
                  </a:lnTo>
                  <a:lnTo>
                    <a:pt x="22886" y="5645"/>
                  </a:lnTo>
                  <a:lnTo>
                    <a:pt x="23237" y="5666"/>
                  </a:lnTo>
                  <a:lnTo>
                    <a:pt x="23587" y="5687"/>
                  </a:lnTo>
                  <a:lnTo>
                    <a:pt x="23963" y="5703"/>
                  </a:lnTo>
                  <a:lnTo>
                    <a:pt x="24314" y="5713"/>
                  </a:lnTo>
                  <a:lnTo>
                    <a:pt x="24689" y="5724"/>
                  </a:lnTo>
                  <a:lnTo>
                    <a:pt x="25065" y="5729"/>
                  </a:lnTo>
                  <a:lnTo>
                    <a:pt x="32126" y="5729"/>
                  </a:lnTo>
                  <a:lnTo>
                    <a:pt x="32351" y="5724"/>
                  </a:lnTo>
                  <a:lnTo>
                    <a:pt x="32552" y="5708"/>
                  </a:lnTo>
                  <a:lnTo>
                    <a:pt x="32752" y="5687"/>
                  </a:lnTo>
                  <a:lnTo>
                    <a:pt x="32902" y="5655"/>
                  </a:lnTo>
                  <a:lnTo>
                    <a:pt x="33052" y="5618"/>
                  </a:lnTo>
                  <a:lnTo>
                    <a:pt x="33127" y="5571"/>
                  </a:lnTo>
                  <a:lnTo>
                    <a:pt x="33178" y="5523"/>
                  </a:lnTo>
                  <a:lnTo>
                    <a:pt x="33178" y="5476"/>
                  </a:lnTo>
                  <a:lnTo>
                    <a:pt x="33127" y="5433"/>
                  </a:lnTo>
                  <a:lnTo>
                    <a:pt x="33052" y="5397"/>
                  </a:lnTo>
                  <a:lnTo>
                    <a:pt x="32952" y="5365"/>
                  </a:lnTo>
                  <a:lnTo>
                    <a:pt x="32802" y="5333"/>
                  </a:lnTo>
                  <a:lnTo>
                    <a:pt x="32652" y="5312"/>
                  </a:lnTo>
                  <a:lnTo>
                    <a:pt x="32476" y="5296"/>
                  </a:lnTo>
                  <a:lnTo>
                    <a:pt x="32276" y="5280"/>
                  </a:lnTo>
                  <a:lnTo>
                    <a:pt x="25315" y="5280"/>
                  </a:lnTo>
                  <a:lnTo>
                    <a:pt x="24764" y="5275"/>
                  </a:lnTo>
                  <a:lnTo>
                    <a:pt x="24238" y="5259"/>
                  </a:lnTo>
                  <a:lnTo>
                    <a:pt x="23688" y="5233"/>
                  </a:lnTo>
                  <a:lnTo>
                    <a:pt x="23187" y="5196"/>
                  </a:lnTo>
                  <a:lnTo>
                    <a:pt x="22686" y="5154"/>
                  </a:lnTo>
                  <a:lnTo>
                    <a:pt x="22210" y="5096"/>
                  </a:lnTo>
                  <a:lnTo>
                    <a:pt x="21735" y="5032"/>
                  </a:lnTo>
                  <a:lnTo>
                    <a:pt x="21309" y="4964"/>
                  </a:lnTo>
                  <a:lnTo>
                    <a:pt x="3155" y="1606"/>
                  </a:lnTo>
                  <a:lnTo>
                    <a:pt x="2905" y="1558"/>
                  </a:lnTo>
                  <a:lnTo>
                    <a:pt x="2705" y="1505"/>
                  </a:lnTo>
                  <a:lnTo>
                    <a:pt x="2529" y="1447"/>
                  </a:lnTo>
                  <a:lnTo>
                    <a:pt x="2379" y="1384"/>
                  </a:lnTo>
                  <a:lnTo>
                    <a:pt x="2254" y="1321"/>
                  </a:lnTo>
                  <a:lnTo>
                    <a:pt x="2154" y="1252"/>
                  </a:lnTo>
                  <a:lnTo>
                    <a:pt x="2104" y="1183"/>
                  </a:lnTo>
                  <a:lnTo>
                    <a:pt x="2079" y="1115"/>
                  </a:lnTo>
                  <a:lnTo>
                    <a:pt x="2104" y="1057"/>
                  </a:lnTo>
                  <a:lnTo>
                    <a:pt x="2129" y="1004"/>
                  </a:lnTo>
                  <a:lnTo>
                    <a:pt x="2204" y="946"/>
                  </a:lnTo>
                  <a:lnTo>
                    <a:pt x="2279" y="893"/>
                  </a:lnTo>
                  <a:lnTo>
                    <a:pt x="2379" y="840"/>
                  </a:lnTo>
                  <a:lnTo>
                    <a:pt x="2479" y="793"/>
                  </a:lnTo>
                  <a:lnTo>
                    <a:pt x="2629" y="745"/>
                  </a:lnTo>
                  <a:lnTo>
                    <a:pt x="2805" y="698"/>
                  </a:lnTo>
                  <a:lnTo>
                    <a:pt x="3005" y="650"/>
                  </a:lnTo>
                  <a:lnTo>
                    <a:pt x="3230" y="608"/>
                  </a:lnTo>
                  <a:lnTo>
                    <a:pt x="3481" y="571"/>
                  </a:lnTo>
                  <a:lnTo>
                    <a:pt x="3731" y="534"/>
                  </a:lnTo>
                  <a:lnTo>
                    <a:pt x="4007" y="508"/>
                  </a:lnTo>
                  <a:lnTo>
                    <a:pt x="4307" y="487"/>
                  </a:lnTo>
                  <a:lnTo>
                    <a:pt x="4608" y="471"/>
                  </a:lnTo>
                  <a:lnTo>
                    <a:pt x="4908" y="460"/>
                  </a:lnTo>
                  <a:lnTo>
                    <a:pt x="5209" y="460"/>
                  </a:lnTo>
                  <a:lnTo>
                    <a:pt x="5534" y="465"/>
                  </a:lnTo>
                  <a:lnTo>
                    <a:pt x="5835" y="471"/>
                  </a:lnTo>
                  <a:lnTo>
                    <a:pt x="6110" y="487"/>
                  </a:lnTo>
                  <a:lnTo>
                    <a:pt x="6410" y="513"/>
                  </a:lnTo>
                  <a:lnTo>
                    <a:pt x="6686" y="539"/>
                  </a:lnTo>
                  <a:lnTo>
                    <a:pt x="6936" y="571"/>
                  </a:lnTo>
                  <a:lnTo>
                    <a:pt x="7187" y="613"/>
                  </a:lnTo>
                  <a:lnTo>
                    <a:pt x="18855" y="2667"/>
                  </a:lnTo>
                  <a:lnTo>
                    <a:pt x="18955" y="2725"/>
                  </a:lnTo>
                  <a:lnTo>
                    <a:pt x="19080" y="2778"/>
                  </a:lnTo>
                  <a:lnTo>
                    <a:pt x="19206" y="2831"/>
                  </a:lnTo>
                  <a:lnTo>
                    <a:pt x="19356" y="2883"/>
                  </a:lnTo>
                  <a:lnTo>
                    <a:pt x="19506" y="2931"/>
                  </a:lnTo>
                  <a:lnTo>
                    <a:pt x="19681" y="2978"/>
                  </a:lnTo>
                  <a:lnTo>
                    <a:pt x="19857" y="3026"/>
                  </a:lnTo>
                  <a:lnTo>
                    <a:pt x="20057" y="3068"/>
                  </a:lnTo>
                  <a:lnTo>
                    <a:pt x="20432" y="3142"/>
                  </a:lnTo>
                  <a:lnTo>
                    <a:pt x="20858" y="3206"/>
                  </a:lnTo>
                  <a:lnTo>
                    <a:pt x="21284" y="3264"/>
                  </a:lnTo>
                  <a:lnTo>
                    <a:pt x="21760" y="3306"/>
                  </a:lnTo>
                  <a:lnTo>
                    <a:pt x="22235" y="3343"/>
                  </a:lnTo>
                  <a:lnTo>
                    <a:pt x="22736" y="3369"/>
                  </a:lnTo>
                  <a:lnTo>
                    <a:pt x="23237" y="3385"/>
                  </a:lnTo>
                  <a:lnTo>
                    <a:pt x="23763" y="3390"/>
                  </a:lnTo>
                  <a:lnTo>
                    <a:pt x="37534" y="3390"/>
                  </a:lnTo>
                  <a:lnTo>
                    <a:pt x="37760" y="3385"/>
                  </a:lnTo>
                  <a:lnTo>
                    <a:pt x="37985" y="3369"/>
                  </a:lnTo>
                  <a:lnTo>
                    <a:pt x="38160" y="3348"/>
                  </a:lnTo>
                  <a:lnTo>
                    <a:pt x="38336" y="3316"/>
                  </a:lnTo>
                  <a:lnTo>
                    <a:pt x="38461" y="3279"/>
                  </a:lnTo>
                  <a:lnTo>
                    <a:pt x="38561" y="3237"/>
                  </a:lnTo>
                  <a:lnTo>
                    <a:pt x="38586" y="3190"/>
                  </a:lnTo>
                  <a:lnTo>
                    <a:pt x="38586" y="3137"/>
                  </a:lnTo>
                  <a:lnTo>
                    <a:pt x="38561" y="3095"/>
                  </a:lnTo>
                  <a:lnTo>
                    <a:pt x="38461" y="3058"/>
                  </a:lnTo>
                  <a:lnTo>
                    <a:pt x="38361" y="3026"/>
                  </a:lnTo>
                  <a:lnTo>
                    <a:pt x="38236" y="3000"/>
                  </a:lnTo>
                  <a:lnTo>
                    <a:pt x="38060" y="2973"/>
                  </a:lnTo>
                  <a:lnTo>
                    <a:pt x="37885" y="2957"/>
                  </a:lnTo>
                  <a:lnTo>
                    <a:pt x="37710" y="2947"/>
                  </a:lnTo>
                  <a:lnTo>
                    <a:pt x="37509" y="2942"/>
                  </a:lnTo>
                  <a:lnTo>
                    <a:pt x="23838" y="2942"/>
                  </a:lnTo>
                  <a:lnTo>
                    <a:pt x="23512" y="2936"/>
                  </a:lnTo>
                  <a:lnTo>
                    <a:pt x="23212" y="2926"/>
                  </a:lnTo>
                  <a:lnTo>
                    <a:pt x="22911" y="2910"/>
                  </a:lnTo>
                  <a:lnTo>
                    <a:pt x="22636" y="2889"/>
                  </a:lnTo>
                  <a:lnTo>
                    <a:pt x="22361" y="2857"/>
                  </a:lnTo>
                  <a:lnTo>
                    <a:pt x="22110" y="2825"/>
                  </a:lnTo>
                  <a:lnTo>
                    <a:pt x="21860" y="2783"/>
                  </a:lnTo>
                  <a:lnTo>
                    <a:pt x="21634" y="2741"/>
                  </a:lnTo>
                  <a:lnTo>
                    <a:pt x="21434" y="2693"/>
                  </a:lnTo>
                  <a:lnTo>
                    <a:pt x="21259" y="2641"/>
                  </a:lnTo>
                  <a:lnTo>
                    <a:pt x="21084" y="2588"/>
                  </a:lnTo>
                  <a:lnTo>
                    <a:pt x="20958" y="2530"/>
                  </a:lnTo>
                  <a:lnTo>
                    <a:pt x="20858" y="2472"/>
                  </a:lnTo>
                  <a:lnTo>
                    <a:pt x="20783" y="2408"/>
                  </a:lnTo>
                  <a:lnTo>
                    <a:pt x="20733" y="2345"/>
                  </a:lnTo>
                  <a:lnTo>
                    <a:pt x="20708" y="2282"/>
                  </a:lnTo>
                  <a:lnTo>
                    <a:pt x="20733" y="2213"/>
                  </a:lnTo>
                  <a:lnTo>
                    <a:pt x="20758" y="2150"/>
                  </a:lnTo>
                  <a:lnTo>
                    <a:pt x="20858" y="2086"/>
                  </a:lnTo>
                  <a:lnTo>
                    <a:pt x="20958" y="2028"/>
                  </a:lnTo>
                  <a:lnTo>
                    <a:pt x="21084" y="1970"/>
                  </a:lnTo>
                  <a:lnTo>
                    <a:pt x="21234" y="1912"/>
                  </a:lnTo>
                  <a:lnTo>
                    <a:pt x="21409" y="1865"/>
                  </a:lnTo>
                  <a:lnTo>
                    <a:pt x="21634" y="1817"/>
                  </a:lnTo>
                  <a:lnTo>
                    <a:pt x="21835" y="1775"/>
                  </a:lnTo>
                  <a:lnTo>
                    <a:pt x="22085" y="1738"/>
                  </a:lnTo>
                  <a:lnTo>
                    <a:pt x="22335" y="1701"/>
                  </a:lnTo>
                  <a:lnTo>
                    <a:pt x="22611" y="1674"/>
                  </a:lnTo>
                  <a:lnTo>
                    <a:pt x="22911" y="1653"/>
                  </a:lnTo>
                  <a:lnTo>
                    <a:pt x="23212" y="1637"/>
                  </a:lnTo>
                  <a:lnTo>
                    <a:pt x="23512" y="1627"/>
                  </a:lnTo>
                  <a:lnTo>
                    <a:pt x="23838" y="1622"/>
                  </a:lnTo>
                  <a:lnTo>
                    <a:pt x="35056" y="1622"/>
                  </a:lnTo>
                  <a:lnTo>
                    <a:pt x="35431" y="1616"/>
                  </a:lnTo>
                  <a:lnTo>
                    <a:pt x="35807" y="1611"/>
                  </a:lnTo>
                  <a:lnTo>
                    <a:pt x="36182" y="1595"/>
                  </a:lnTo>
                  <a:lnTo>
                    <a:pt x="36908" y="1564"/>
                  </a:lnTo>
                  <a:lnTo>
                    <a:pt x="37635" y="1521"/>
                  </a:lnTo>
                  <a:lnTo>
                    <a:pt x="37985" y="1495"/>
                  </a:lnTo>
                  <a:lnTo>
                    <a:pt x="38336" y="1469"/>
                  </a:lnTo>
                  <a:lnTo>
                    <a:pt x="38686" y="1437"/>
                  </a:lnTo>
                  <a:lnTo>
                    <a:pt x="39012" y="1400"/>
                  </a:lnTo>
                  <a:lnTo>
                    <a:pt x="39337" y="1363"/>
                  </a:lnTo>
                  <a:lnTo>
                    <a:pt x="39663" y="1321"/>
                  </a:lnTo>
                  <a:lnTo>
                    <a:pt x="39963" y="1278"/>
                  </a:lnTo>
                  <a:lnTo>
                    <a:pt x="40264" y="1236"/>
                  </a:lnTo>
                  <a:lnTo>
                    <a:pt x="40589" y="1183"/>
                  </a:lnTo>
                  <a:lnTo>
                    <a:pt x="40940" y="1136"/>
                  </a:lnTo>
                  <a:lnTo>
                    <a:pt x="41290" y="1088"/>
                  </a:lnTo>
                  <a:lnTo>
                    <a:pt x="41641" y="1046"/>
                  </a:lnTo>
                  <a:lnTo>
                    <a:pt x="42016" y="1009"/>
                  </a:lnTo>
                  <a:lnTo>
                    <a:pt x="42392" y="972"/>
                  </a:lnTo>
                  <a:lnTo>
                    <a:pt x="42768" y="941"/>
                  </a:lnTo>
                  <a:lnTo>
                    <a:pt x="43143" y="909"/>
                  </a:lnTo>
                  <a:lnTo>
                    <a:pt x="43544" y="883"/>
                  </a:lnTo>
                  <a:lnTo>
                    <a:pt x="43945" y="861"/>
                  </a:lnTo>
                  <a:lnTo>
                    <a:pt x="44345" y="840"/>
                  </a:lnTo>
                  <a:lnTo>
                    <a:pt x="44746" y="824"/>
                  </a:lnTo>
                  <a:lnTo>
                    <a:pt x="45146" y="814"/>
                  </a:lnTo>
                  <a:lnTo>
                    <a:pt x="45572" y="803"/>
                  </a:lnTo>
                  <a:lnTo>
                    <a:pt x="45973" y="798"/>
                  </a:lnTo>
                  <a:lnTo>
                    <a:pt x="46398" y="798"/>
                  </a:lnTo>
                  <a:lnTo>
                    <a:pt x="46949" y="803"/>
                  </a:lnTo>
                  <a:lnTo>
                    <a:pt x="47500" y="809"/>
                  </a:lnTo>
                  <a:lnTo>
                    <a:pt x="48051" y="824"/>
                  </a:lnTo>
                  <a:lnTo>
                    <a:pt x="48577" y="851"/>
                  </a:lnTo>
                  <a:lnTo>
                    <a:pt x="49103" y="877"/>
                  </a:lnTo>
                  <a:lnTo>
                    <a:pt x="49628" y="909"/>
                  </a:lnTo>
                  <a:lnTo>
                    <a:pt x="50129" y="951"/>
                  </a:lnTo>
                  <a:lnTo>
                    <a:pt x="50630" y="993"/>
                  </a:lnTo>
                  <a:lnTo>
                    <a:pt x="51131" y="1046"/>
                  </a:lnTo>
                  <a:lnTo>
                    <a:pt x="51582" y="1099"/>
                  </a:lnTo>
                  <a:lnTo>
                    <a:pt x="52057" y="1162"/>
                  </a:lnTo>
                  <a:lnTo>
                    <a:pt x="52508" y="1226"/>
                  </a:lnTo>
                  <a:lnTo>
                    <a:pt x="52934" y="1300"/>
                  </a:lnTo>
                  <a:lnTo>
                    <a:pt x="53334" y="1379"/>
                  </a:lnTo>
                  <a:lnTo>
                    <a:pt x="53735" y="1458"/>
                  </a:lnTo>
                  <a:lnTo>
                    <a:pt x="54111" y="1548"/>
                  </a:lnTo>
                  <a:lnTo>
                    <a:pt x="54261" y="1579"/>
                  </a:lnTo>
                  <a:lnTo>
                    <a:pt x="54461" y="1601"/>
                  </a:lnTo>
                  <a:lnTo>
                    <a:pt x="54686" y="1616"/>
                  </a:lnTo>
                  <a:lnTo>
                    <a:pt x="54912" y="1622"/>
                  </a:lnTo>
                  <a:lnTo>
                    <a:pt x="60020" y="1622"/>
                  </a:lnTo>
                  <a:lnTo>
                    <a:pt x="60020" y="4652"/>
                  </a:lnTo>
                  <a:lnTo>
                    <a:pt x="54787" y="4652"/>
                  </a:lnTo>
                  <a:lnTo>
                    <a:pt x="54636" y="4657"/>
                  </a:lnTo>
                  <a:lnTo>
                    <a:pt x="46724" y="5159"/>
                  </a:lnTo>
                  <a:lnTo>
                    <a:pt x="46273" y="5191"/>
                  </a:lnTo>
                  <a:lnTo>
                    <a:pt x="45797" y="5212"/>
                  </a:lnTo>
                  <a:lnTo>
                    <a:pt x="45322" y="5233"/>
                  </a:lnTo>
                  <a:lnTo>
                    <a:pt x="44846" y="5249"/>
                  </a:lnTo>
                  <a:lnTo>
                    <a:pt x="44370" y="5265"/>
                  </a:lnTo>
                  <a:lnTo>
                    <a:pt x="43869" y="5270"/>
                  </a:lnTo>
                  <a:lnTo>
                    <a:pt x="43394" y="5275"/>
                  </a:lnTo>
                  <a:lnTo>
                    <a:pt x="42918" y="5280"/>
                  </a:lnTo>
                  <a:lnTo>
                    <a:pt x="36758" y="5280"/>
                  </a:lnTo>
                  <a:lnTo>
                    <a:pt x="36533" y="5286"/>
                  </a:lnTo>
                  <a:lnTo>
                    <a:pt x="36307" y="5301"/>
                  </a:lnTo>
                  <a:lnTo>
                    <a:pt x="36132" y="5323"/>
                  </a:lnTo>
                  <a:lnTo>
                    <a:pt x="35957" y="5354"/>
                  </a:lnTo>
                  <a:lnTo>
                    <a:pt x="35832" y="5391"/>
                  </a:lnTo>
                  <a:lnTo>
                    <a:pt x="35757" y="5433"/>
                  </a:lnTo>
                  <a:lnTo>
                    <a:pt x="35707" y="5481"/>
                  </a:lnTo>
                  <a:lnTo>
                    <a:pt x="35707" y="5534"/>
                  </a:lnTo>
                  <a:lnTo>
                    <a:pt x="35757" y="5571"/>
                  </a:lnTo>
                  <a:lnTo>
                    <a:pt x="35832" y="5613"/>
                  </a:lnTo>
                  <a:lnTo>
                    <a:pt x="35932" y="5645"/>
                  </a:lnTo>
                  <a:lnTo>
                    <a:pt x="36082" y="5671"/>
                  </a:lnTo>
                  <a:lnTo>
                    <a:pt x="36232" y="5697"/>
                  </a:lnTo>
                  <a:lnTo>
                    <a:pt x="36408" y="5713"/>
                  </a:lnTo>
                  <a:lnTo>
                    <a:pt x="36608" y="5724"/>
                  </a:lnTo>
                  <a:lnTo>
                    <a:pt x="36808" y="5729"/>
                  </a:lnTo>
                  <a:lnTo>
                    <a:pt x="42918" y="5729"/>
                  </a:lnTo>
                  <a:lnTo>
                    <a:pt x="43469" y="5724"/>
                  </a:lnTo>
                  <a:lnTo>
                    <a:pt x="44045" y="5719"/>
                  </a:lnTo>
                  <a:lnTo>
                    <a:pt x="44596" y="5708"/>
                  </a:lnTo>
                  <a:lnTo>
                    <a:pt x="45146" y="5692"/>
                  </a:lnTo>
                  <a:lnTo>
                    <a:pt x="45697" y="5676"/>
                  </a:lnTo>
                  <a:lnTo>
                    <a:pt x="46248" y="5650"/>
                  </a:lnTo>
                  <a:lnTo>
                    <a:pt x="46799" y="5624"/>
                  </a:lnTo>
                  <a:lnTo>
                    <a:pt x="47350" y="5592"/>
                  </a:lnTo>
                  <a:lnTo>
                    <a:pt x="55112" y="5101"/>
                  </a:lnTo>
                  <a:lnTo>
                    <a:pt x="60020" y="5101"/>
                  </a:lnTo>
                  <a:lnTo>
                    <a:pt x="60020" y="5534"/>
                  </a:lnTo>
                  <a:lnTo>
                    <a:pt x="60020" y="5581"/>
                  </a:lnTo>
                  <a:lnTo>
                    <a:pt x="60095" y="5624"/>
                  </a:lnTo>
                  <a:lnTo>
                    <a:pt x="60195" y="5660"/>
                  </a:lnTo>
                  <a:lnTo>
                    <a:pt x="60320" y="5692"/>
                  </a:lnTo>
                  <a:lnTo>
                    <a:pt x="60471" y="5719"/>
                  </a:lnTo>
                  <a:lnTo>
                    <a:pt x="60671" y="5740"/>
                  </a:lnTo>
                  <a:lnTo>
                    <a:pt x="60846" y="5756"/>
                  </a:lnTo>
                  <a:lnTo>
                    <a:pt x="61071" y="5761"/>
                  </a:lnTo>
                  <a:lnTo>
                    <a:pt x="71588" y="5761"/>
                  </a:lnTo>
                  <a:lnTo>
                    <a:pt x="71813" y="5756"/>
                  </a:lnTo>
                  <a:lnTo>
                    <a:pt x="72014" y="5740"/>
                  </a:lnTo>
                  <a:lnTo>
                    <a:pt x="72189" y="5719"/>
                  </a:lnTo>
                  <a:lnTo>
                    <a:pt x="72339" y="5692"/>
                  </a:lnTo>
                  <a:lnTo>
                    <a:pt x="72464" y="5660"/>
                  </a:lnTo>
                  <a:lnTo>
                    <a:pt x="72565" y="5624"/>
                  </a:lnTo>
                  <a:lnTo>
                    <a:pt x="72640" y="5581"/>
                  </a:lnTo>
                  <a:lnTo>
                    <a:pt x="72665" y="5534"/>
                  </a:lnTo>
                  <a:lnTo>
                    <a:pt x="72665" y="772"/>
                  </a:lnTo>
                  <a:lnTo>
                    <a:pt x="72640" y="724"/>
                  </a:lnTo>
                  <a:lnTo>
                    <a:pt x="72565" y="682"/>
                  </a:lnTo>
                  <a:lnTo>
                    <a:pt x="72464" y="645"/>
                  </a:lnTo>
                  <a:lnTo>
                    <a:pt x="72339" y="608"/>
                  </a:lnTo>
                  <a:lnTo>
                    <a:pt x="72189" y="582"/>
                  </a:lnTo>
                  <a:lnTo>
                    <a:pt x="72014" y="560"/>
                  </a:lnTo>
                  <a:lnTo>
                    <a:pt x="71813" y="550"/>
                  </a:lnTo>
                  <a:lnTo>
                    <a:pt x="71588" y="545"/>
                  </a:lnTo>
                  <a:lnTo>
                    <a:pt x="68358" y="545"/>
                  </a:lnTo>
                  <a:lnTo>
                    <a:pt x="68133" y="550"/>
                  </a:lnTo>
                  <a:lnTo>
                    <a:pt x="67907" y="566"/>
                  </a:lnTo>
                  <a:lnTo>
                    <a:pt x="67732" y="587"/>
                  </a:lnTo>
                  <a:lnTo>
                    <a:pt x="67557" y="619"/>
                  </a:lnTo>
                  <a:lnTo>
                    <a:pt x="67432" y="655"/>
                  </a:lnTo>
                  <a:lnTo>
                    <a:pt x="67356" y="698"/>
                  </a:lnTo>
                  <a:lnTo>
                    <a:pt x="67306" y="745"/>
                  </a:lnTo>
                  <a:lnTo>
                    <a:pt x="67306" y="798"/>
                  </a:lnTo>
                  <a:lnTo>
                    <a:pt x="67356" y="840"/>
                  </a:lnTo>
                  <a:lnTo>
                    <a:pt x="67432" y="877"/>
                  </a:lnTo>
                  <a:lnTo>
                    <a:pt x="67532" y="909"/>
                  </a:lnTo>
                  <a:lnTo>
                    <a:pt x="67682" y="941"/>
                  </a:lnTo>
                  <a:lnTo>
                    <a:pt x="67832" y="962"/>
                  </a:lnTo>
                  <a:lnTo>
                    <a:pt x="68007" y="978"/>
                  </a:lnTo>
                  <a:lnTo>
                    <a:pt x="68208" y="988"/>
                  </a:lnTo>
                  <a:lnTo>
                    <a:pt x="68408" y="993"/>
                  </a:lnTo>
                  <a:lnTo>
                    <a:pt x="70536" y="993"/>
                  </a:lnTo>
                  <a:lnTo>
                    <a:pt x="70536" y="5307"/>
                  </a:lnTo>
                  <a:lnTo>
                    <a:pt x="62148" y="5307"/>
                  </a:lnTo>
                  <a:lnTo>
                    <a:pt x="62148" y="993"/>
                  </a:lnTo>
                  <a:lnTo>
                    <a:pt x="63651" y="993"/>
                  </a:lnTo>
                  <a:lnTo>
                    <a:pt x="63876" y="988"/>
                  </a:lnTo>
                  <a:lnTo>
                    <a:pt x="64101" y="972"/>
                  </a:lnTo>
                  <a:lnTo>
                    <a:pt x="64302" y="951"/>
                  </a:lnTo>
                  <a:lnTo>
                    <a:pt x="64452" y="919"/>
                  </a:lnTo>
                  <a:lnTo>
                    <a:pt x="64577" y="883"/>
                  </a:lnTo>
                  <a:lnTo>
                    <a:pt x="64677" y="840"/>
                  </a:lnTo>
                  <a:lnTo>
                    <a:pt x="64727" y="793"/>
                  </a:lnTo>
                  <a:lnTo>
                    <a:pt x="64727" y="740"/>
                  </a:lnTo>
                  <a:lnTo>
                    <a:pt x="64677" y="698"/>
                  </a:lnTo>
                  <a:lnTo>
                    <a:pt x="64602" y="661"/>
                  </a:lnTo>
                  <a:lnTo>
                    <a:pt x="64477" y="629"/>
                  </a:lnTo>
                  <a:lnTo>
                    <a:pt x="64352" y="597"/>
                  </a:lnTo>
                  <a:lnTo>
                    <a:pt x="64176" y="576"/>
                  </a:lnTo>
                  <a:lnTo>
                    <a:pt x="64001" y="560"/>
                  </a:lnTo>
                  <a:lnTo>
                    <a:pt x="63826" y="550"/>
                  </a:lnTo>
                  <a:lnTo>
                    <a:pt x="63626" y="545"/>
                  </a:lnTo>
                  <a:lnTo>
                    <a:pt x="61071" y="545"/>
                  </a:lnTo>
                  <a:lnTo>
                    <a:pt x="60846" y="550"/>
                  </a:lnTo>
                  <a:lnTo>
                    <a:pt x="60671" y="560"/>
                  </a:lnTo>
                  <a:lnTo>
                    <a:pt x="60471" y="582"/>
                  </a:lnTo>
                  <a:lnTo>
                    <a:pt x="60320" y="608"/>
                  </a:lnTo>
                  <a:lnTo>
                    <a:pt x="60195" y="645"/>
                  </a:lnTo>
                  <a:lnTo>
                    <a:pt x="60095" y="682"/>
                  </a:lnTo>
                  <a:lnTo>
                    <a:pt x="60020" y="724"/>
                  </a:lnTo>
                  <a:lnTo>
                    <a:pt x="60020" y="772"/>
                  </a:lnTo>
                  <a:lnTo>
                    <a:pt x="60020" y="1173"/>
                  </a:lnTo>
                  <a:lnTo>
                    <a:pt x="55388" y="1173"/>
                  </a:lnTo>
                  <a:lnTo>
                    <a:pt x="54937" y="1078"/>
                  </a:lnTo>
                  <a:lnTo>
                    <a:pt x="54486" y="988"/>
                  </a:lnTo>
                  <a:lnTo>
                    <a:pt x="53985" y="904"/>
                  </a:lnTo>
                  <a:lnTo>
                    <a:pt x="53485" y="824"/>
                  </a:lnTo>
                  <a:lnTo>
                    <a:pt x="52959" y="751"/>
                  </a:lnTo>
                  <a:lnTo>
                    <a:pt x="52433" y="682"/>
                  </a:lnTo>
                  <a:lnTo>
                    <a:pt x="51882" y="619"/>
                  </a:lnTo>
                  <a:lnTo>
                    <a:pt x="51306" y="566"/>
                  </a:lnTo>
                  <a:lnTo>
                    <a:pt x="50730" y="513"/>
                  </a:lnTo>
                  <a:lnTo>
                    <a:pt x="50129" y="471"/>
                  </a:lnTo>
                  <a:lnTo>
                    <a:pt x="49528" y="434"/>
                  </a:lnTo>
                  <a:lnTo>
                    <a:pt x="48927" y="402"/>
                  </a:lnTo>
                  <a:lnTo>
                    <a:pt x="48301" y="381"/>
                  </a:lnTo>
                  <a:lnTo>
                    <a:pt x="47675" y="365"/>
                  </a:lnTo>
                  <a:lnTo>
                    <a:pt x="47049" y="355"/>
                  </a:lnTo>
                  <a:lnTo>
                    <a:pt x="46398" y="349"/>
                  </a:lnTo>
                  <a:lnTo>
                    <a:pt x="45898" y="349"/>
                  </a:lnTo>
                  <a:lnTo>
                    <a:pt x="45397" y="360"/>
                  </a:lnTo>
                  <a:lnTo>
                    <a:pt x="44896" y="370"/>
                  </a:lnTo>
                  <a:lnTo>
                    <a:pt x="44420" y="381"/>
                  </a:lnTo>
                  <a:lnTo>
                    <a:pt x="43919" y="402"/>
                  </a:lnTo>
                  <a:lnTo>
                    <a:pt x="43444" y="423"/>
                  </a:lnTo>
                  <a:lnTo>
                    <a:pt x="42968" y="455"/>
                  </a:lnTo>
                  <a:lnTo>
                    <a:pt x="42492" y="481"/>
                  </a:lnTo>
                  <a:lnTo>
                    <a:pt x="42016" y="518"/>
                  </a:lnTo>
                  <a:lnTo>
                    <a:pt x="41566" y="560"/>
                  </a:lnTo>
                  <a:lnTo>
                    <a:pt x="41115" y="603"/>
                  </a:lnTo>
                  <a:lnTo>
                    <a:pt x="40664" y="650"/>
                  </a:lnTo>
                  <a:lnTo>
                    <a:pt x="40239" y="698"/>
                  </a:lnTo>
                  <a:lnTo>
                    <a:pt x="39813" y="756"/>
                  </a:lnTo>
                  <a:lnTo>
                    <a:pt x="39387" y="814"/>
                  </a:lnTo>
                  <a:lnTo>
                    <a:pt x="38987" y="877"/>
                  </a:lnTo>
                  <a:lnTo>
                    <a:pt x="38536" y="946"/>
                  </a:lnTo>
                  <a:lnTo>
                    <a:pt x="38035" y="1004"/>
                  </a:lnTo>
                  <a:lnTo>
                    <a:pt x="37509" y="1057"/>
                  </a:lnTo>
                  <a:lnTo>
                    <a:pt x="36984" y="1099"/>
                  </a:lnTo>
                  <a:lnTo>
                    <a:pt x="36433" y="1131"/>
                  </a:lnTo>
                  <a:lnTo>
                    <a:pt x="35857" y="1152"/>
                  </a:lnTo>
                  <a:lnTo>
                    <a:pt x="35281" y="1168"/>
                  </a:lnTo>
                  <a:lnTo>
                    <a:pt x="34680" y="1173"/>
                  </a:lnTo>
                  <a:lnTo>
                    <a:pt x="23863" y="1173"/>
                  </a:lnTo>
                  <a:lnTo>
                    <a:pt x="23412" y="1178"/>
                  </a:lnTo>
                  <a:lnTo>
                    <a:pt x="22936" y="1189"/>
                  </a:lnTo>
                  <a:lnTo>
                    <a:pt x="22511" y="1210"/>
                  </a:lnTo>
                  <a:lnTo>
                    <a:pt x="22085" y="1242"/>
                  </a:lnTo>
                  <a:lnTo>
                    <a:pt x="21659" y="1273"/>
                  </a:lnTo>
                  <a:lnTo>
                    <a:pt x="21284" y="1315"/>
                  </a:lnTo>
                  <a:lnTo>
                    <a:pt x="20908" y="1368"/>
                  </a:lnTo>
                  <a:lnTo>
                    <a:pt x="20558" y="1421"/>
                  </a:lnTo>
                  <a:lnTo>
                    <a:pt x="20232" y="1484"/>
                  </a:lnTo>
                  <a:lnTo>
                    <a:pt x="19932" y="1548"/>
                  </a:lnTo>
                  <a:lnTo>
                    <a:pt x="19656" y="1622"/>
                  </a:lnTo>
                  <a:lnTo>
                    <a:pt x="19406" y="1696"/>
                  </a:lnTo>
                  <a:lnTo>
                    <a:pt x="19181" y="1780"/>
                  </a:lnTo>
                  <a:lnTo>
                    <a:pt x="19005" y="1865"/>
                  </a:lnTo>
                  <a:lnTo>
                    <a:pt x="18855" y="1949"/>
                  </a:lnTo>
                  <a:lnTo>
                    <a:pt x="18730" y="2044"/>
                  </a:lnTo>
                  <a:lnTo>
                    <a:pt x="8614" y="260"/>
                  </a:lnTo>
                  <a:lnTo>
                    <a:pt x="8188" y="191"/>
                  </a:lnTo>
                  <a:lnTo>
                    <a:pt x="7763" y="133"/>
                  </a:lnTo>
                  <a:lnTo>
                    <a:pt x="7287" y="85"/>
                  </a:lnTo>
                  <a:lnTo>
                    <a:pt x="6811" y="48"/>
                  </a:lnTo>
                  <a:lnTo>
                    <a:pt x="6310" y="22"/>
                  </a:lnTo>
                  <a:lnTo>
                    <a:pt x="5809" y="6"/>
                  </a:lnTo>
                  <a:lnTo>
                    <a:pt x="52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4" name="Google Shape;2314;p63"/>
          <p:cNvGrpSpPr/>
          <p:nvPr/>
        </p:nvGrpSpPr>
        <p:grpSpPr>
          <a:xfrm>
            <a:off x="5293646" y="1330146"/>
            <a:ext cx="293502" cy="362747"/>
            <a:chOff x="5442694" y="500500"/>
            <a:chExt cx="356452" cy="383575"/>
          </a:xfrm>
        </p:grpSpPr>
        <p:sp>
          <p:nvSpPr>
            <p:cNvPr id="2315" name="Google Shape;2315;p63"/>
            <p:cNvSpPr/>
            <p:nvPr/>
          </p:nvSpPr>
          <p:spPr>
            <a:xfrm>
              <a:off x="5498883" y="546950"/>
              <a:ext cx="168096" cy="139025"/>
            </a:xfrm>
            <a:custGeom>
              <a:avLst/>
              <a:gdLst/>
              <a:ahLst/>
              <a:cxnLst/>
              <a:rect l="l" t="t" r="r" b="b"/>
              <a:pathLst>
                <a:path w="26368" h="5561" extrusionOk="0">
                  <a:moveTo>
                    <a:pt x="13197" y="1"/>
                  </a:moveTo>
                  <a:lnTo>
                    <a:pt x="12520" y="6"/>
                  </a:lnTo>
                  <a:lnTo>
                    <a:pt x="11844" y="17"/>
                  </a:lnTo>
                  <a:lnTo>
                    <a:pt x="11193" y="33"/>
                  </a:lnTo>
                  <a:lnTo>
                    <a:pt x="10542" y="59"/>
                  </a:lnTo>
                  <a:lnTo>
                    <a:pt x="9891" y="85"/>
                  </a:lnTo>
                  <a:lnTo>
                    <a:pt x="9265" y="128"/>
                  </a:lnTo>
                  <a:lnTo>
                    <a:pt x="8664" y="170"/>
                  </a:lnTo>
                  <a:lnTo>
                    <a:pt x="8063" y="217"/>
                  </a:lnTo>
                  <a:lnTo>
                    <a:pt x="7488" y="275"/>
                  </a:lnTo>
                  <a:lnTo>
                    <a:pt x="6912" y="334"/>
                  </a:lnTo>
                  <a:lnTo>
                    <a:pt x="6361" y="402"/>
                  </a:lnTo>
                  <a:lnTo>
                    <a:pt x="5810" y="476"/>
                  </a:lnTo>
                  <a:lnTo>
                    <a:pt x="5309" y="555"/>
                  </a:lnTo>
                  <a:lnTo>
                    <a:pt x="4808" y="634"/>
                  </a:lnTo>
                  <a:lnTo>
                    <a:pt x="4333" y="724"/>
                  </a:lnTo>
                  <a:lnTo>
                    <a:pt x="3857" y="814"/>
                  </a:lnTo>
                  <a:lnTo>
                    <a:pt x="3431" y="909"/>
                  </a:lnTo>
                  <a:lnTo>
                    <a:pt x="3031" y="1015"/>
                  </a:lnTo>
                  <a:lnTo>
                    <a:pt x="2630" y="1115"/>
                  </a:lnTo>
                  <a:lnTo>
                    <a:pt x="2254" y="1226"/>
                  </a:lnTo>
                  <a:lnTo>
                    <a:pt x="1904" y="1337"/>
                  </a:lnTo>
                  <a:lnTo>
                    <a:pt x="1603" y="1453"/>
                  </a:lnTo>
                  <a:lnTo>
                    <a:pt x="1303" y="1574"/>
                  </a:lnTo>
                  <a:lnTo>
                    <a:pt x="1052" y="1701"/>
                  </a:lnTo>
                  <a:lnTo>
                    <a:pt x="802" y="1822"/>
                  </a:lnTo>
                  <a:lnTo>
                    <a:pt x="602" y="1954"/>
                  </a:lnTo>
                  <a:lnTo>
                    <a:pt x="426" y="2086"/>
                  </a:lnTo>
                  <a:lnTo>
                    <a:pt x="276" y="2218"/>
                  </a:lnTo>
                  <a:lnTo>
                    <a:pt x="151" y="2356"/>
                  </a:lnTo>
                  <a:lnTo>
                    <a:pt x="76" y="2498"/>
                  </a:lnTo>
                  <a:lnTo>
                    <a:pt x="26" y="2635"/>
                  </a:lnTo>
                  <a:lnTo>
                    <a:pt x="1" y="2778"/>
                  </a:lnTo>
                  <a:lnTo>
                    <a:pt x="26" y="2926"/>
                  </a:lnTo>
                  <a:lnTo>
                    <a:pt x="76" y="3063"/>
                  </a:lnTo>
                  <a:lnTo>
                    <a:pt x="151" y="3206"/>
                  </a:lnTo>
                  <a:lnTo>
                    <a:pt x="276" y="3343"/>
                  </a:lnTo>
                  <a:lnTo>
                    <a:pt x="426" y="3475"/>
                  </a:lnTo>
                  <a:lnTo>
                    <a:pt x="602" y="3607"/>
                  </a:lnTo>
                  <a:lnTo>
                    <a:pt x="802" y="3739"/>
                  </a:lnTo>
                  <a:lnTo>
                    <a:pt x="1052" y="3860"/>
                  </a:lnTo>
                  <a:lnTo>
                    <a:pt x="1303" y="3987"/>
                  </a:lnTo>
                  <a:lnTo>
                    <a:pt x="1603" y="4103"/>
                  </a:lnTo>
                  <a:lnTo>
                    <a:pt x="1904" y="4225"/>
                  </a:lnTo>
                  <a:lnTo>
                    <a:pt x="2254" y="4335"/>
                  </a:lnTo>
                  <a:lnTo>
                    <a:pt x="2630" y="4446"/>
                  </a:lnTo>
                  <a:lnTo>
                    <a:pt x="3031" y="4547"/>
                  </a:lnTo>
                  <a:lnTo>
                    <a:pt x="3431" y="4652"/>
                  </a:lnTo>
                  <a:lnTo>
                    <a:pt x="3857" y="4747"/>
                  </a:lnTo>
                  <a:lnTo>
                    <a:pt x="4333" y="4837"/>
                  </a:lnTo>
                  <a:lnTo>
                    <a:pt x="4808" y="4927"/>
                  </a:lnTo>
                  <a:lnTo>
                    <a:pt x="5309" y="5006"/>
                  </a:lnTo>
                  <a:lnTo>
                    <a:pt x="5810" y="5085"/>
                  </a:lnTo>
                  <a:lnTo>
                    <a:pt x="6361" y="5159"/>
                  </a:lnTo>
                  <a:lnTo>
                    <a:pt x="6912" y="5228"/>
                  </a:lnTo>
                  <a:lnTo>
                    <a:pt x="7488" y="5286"/>
                  </a:lnTo>
                  <a:lnTo>
                    <a:pt x="8063" y="5344"/>
                  </a:lnTo>
                  <a:lnTo>
                    <a:pt x="8664" y="5391"/>
                  </a:lnTo>
                  <a:lnTo>
                    <a:pt x="9265" y="5434"/>
                  </a:lnTo>
                  <a:lnTo>
                    <a:pt x="9891" y="5476"/>
                  </a:lnTo>
                  <a:lnTo>
                    <a:pt x="10542" y="5502"/>
                  </a:lnTo>
                  <a:lnTo>
                    <a:pt x="11193" y="5529"/>
                  </a:lnTo>
                  <a:lnTo>
                    <a:pt x="11844" y="5544"/>
                  </a:lnTo>
                  <a:lnTo>
                    <a:pt x="12520" y="5555"/>
                  </a:lnTo>
                  <a:lnTo>
                    <a:pt x="13197" y="5560"/>
                  </a:lnTo>
                  <a:lnTo>
                    <a:pt x="13873" y="5555"/>
                  </a:lnTo>
                  <a:lnTo>
                    <a:pt x="14549" y="5544"/>
                  </a:lnTo>
                  <a:lnTo>
                    <a:pt x="15200" y="5529"/>
                  </a:lnTo>
                  <a:lnTo>
                    <a:pt x="15851" y="5502"/>
                  </a:lnTo>
                  <a:lnTo>
                    <a:pt x="16477" y="5476"/>
                  </a:lnTo>
                  <a:lnTo>
                    <a:pt x="17103" y="5434"/>
                  </a:lnTo>
                  <a:lnTo>
                    <a:pt x="17729" y="5391"/>
                  </a:lnTo>
                  <a:lnTo>
                    <a:pt x="18330" y="5344"/>
                  </a:lnTo>
                  <a:lnTo>
                    <a:pt x="18906" y="5286"/>
                  </a:lnTo>
                  <a:lnTo>
                    <a:pt x="19481" y="5228"/>
                  </a:lnTo>
                  <a:lnTo>
                    <a:pt x="20032" y="5159"/>
                  </a:lnTo>
                  <a:lnTo>
                    <a:pt x="20558" y="5085"/>
                  </a:lnTo>
                  <a:lnTo>
                    <a:pt x="21084" y="5006"/>
                  </a:lnTo>
                  <a:lnTo>
                    <a:pt x="21585" y="4927"/>
                  </a:lnTo>
                  <a:lnTo>
                    <a:pt x="22060" y="4837"/>
                  </a:lnTo>
                  <a:lnTo>
                    <a:pt x="22511" y="4747"/>
                  </a:lnTo>
                  <a:lnTo>
                    <a:pt x="22962" y="4652"/>
                  </a:lnTo>
                  <a:lnTo>
                    <a:pt x="23363" y="4547"/>
                  </a:lnTo>
                  <a:lnTo>
                    <a:pt x="23763" y="4446"/>
                  </a:lnTo>
                  <a:lnTo>
                    <a:pt x="24139" y="4335"/>
                  </a:lnTo>
                  <a:lnTo>
                    <a:pt x="24464" y="4225"/>
                  </a:lnTo>
                  <a:lnTo>
                    <a:pt x="24790" y="4103"/>
                  </a:lnTo>
                  <a:lnTo>
                    <a:pt x="25090" y="3987"/>
                  </a:lnTo>
                  <a:lnTo>
                    <a:pt x="25341" y="3860"/>
                  </a:lnTo>
                  <a:lnTo>
                    <a:pt x="25566" y="3739"/>
                  </a:lnTo>
                  <a:lnTo>
                    <a:pt x="25791" y="3607"/>
                  </a:lnTo>
                  <a:lnTo>
                    <a:pt x="25967" y="3475"/>
                  </a:lnTo>
                  <a:lnTo>
                    <a:pt x="26117" y="3343"/>
                  </a:lnTo>
                  <a:lnTo>
                    <a:pt x="26217" y="3206"/>
                  </a:lnTo>
                  <a:lnTo>
                    <a:pt x="26317" y="3063"/>
                  </a:lnTo>
                  <a:lnTo>
                    <a:pt x="26367" y="2926"/>
                  </a:lnTo>
                  <a:lnTo>
                    <a:pt x="26367" y="2778"/>
                  </a:lnTo>
                  <a:lnTo>
                    <a:pt x="26367" y="2635"/>
                  </a:lnTo>
                  <a:lnTo>
                    <a:pt x="26317" y="2498"/>
                  </a:lnTo>
                  <a:lnTo>
                    <a:pt x="26217" y="2356"/>
                  </a:lnTo>
                  <a:lnTo>
                    <a:pt x="26117" y="2218"/>
                  </a:lnTo>
                  <a:lnTo>
                    <a:pt x="25967" y="2086"/>
                  </a:lnTo>
                  <a:lnTo>
                    <a:pt x="25791" y="1954"/>
                  </a:lnTo>
                  <a:lnTo>
                    <a:pt x="25566" y="1822"/>
                  </a:lnTo>
                  <a:lnTo>
                    <a:pt x="25341" y="1701"/>
                  </a:lnTo>
                  <a:lnTo>
                    <a:pt x="25090" y="1574"/>
                  </a:lnTo>
                  <a:lnTo>
                    <a:pt x="24790" y="1453"/>
                  </a:lnTo>
                  <a:lnTo>
                    <a:pt x="24464" y="1337"/>
                  </a:lnTo>
                  <a:lnTo>
                    <a:pt x="24139" y="1226"/>
                  </a:lnTo>
                  <a:lnTo>
                    <a:pt x="23763" y="1115"/>
                  </a:lnTo>
                  <a:lnTo>
                    <a:pt x="23363" y="1015"/>
                  </a:lnTo>
                  <a:lnTo>
                    <a:pt x="22962" y="909"/>
                  </a:lnTo>
                  <a:lnTo>
                    <a:pt x="22511" y="814"/>
                  </a:lnTo>
                  <a:lnTo>
                    <a:pt x="22060" y="724"/>
                  </a:lnTo>
                  <a:lnTo>
                    <a:pt x="21585" y="634"/>
                  </a:lnTo>
                  <a:lnTo>
                    <a:pt x="21084" y="555"/>
                  </a:lnTo>
                  <a:lnTo>
                    <a:pt x="20558" y="476"/>
                  </a:lnTo>
                  <a:lnTo>
                    <a:pt x="20032" y="402"/>
                  </a:lnTo>
                  <a:lnTo>
                    <a:pt x="19481" y="334"/>
                  </a:lnTo>
                  <a:lnTo>
                    <a:pt x="18906" y="275"/>
                  </a:lnTo>
                  <a:lnTo>
                    <a:pt x="18330" y="217"/>
                  </a:lnTo>
                  <a:lnTo>
                    <a:pt x="17729" y="170"/>
                  </a:lnTo>
                  <a:lnTo>
                    <a:pt x="17103" y="128"/>
                  </a:lnTo>
                  <a:lnTo>
                    <a:pt x="16477" y="85"/>
                  </a:lnTo>
                  <a:lnTo>
                    <a:pt x="15851" y="59"/>
                  </a:lnTo>
                  <a:lnTo>
                    <a:pt x="15200" y="33"/>
                  </a:lnTo>
                  <a:lnTo>
                    <a:pt x="14549" y="17"/>
                  </a:lnTo>
                  <a:lnTo>
                    <a:pt x="13873" y="6"/>
                  </a:lnTo>
                  <a:lnTo>
                    <a:pt x="131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3"/>
            <p:cNvSpPr/>
            <p:nvPr/>
          </p:nvSpPr>
          <p:spPr>
            <a:xfrm>
              <a:off x="5560338" y="546950"/>
              <a:ext cx="106641" cy="139025"/>
            </a:xfrm>
            <a:custGeom>
              <a:avLst/>
              <a:gdLst/>
              <a:ahLst/>
              <a:cxnLst/>
              <a:rect l="l" t="t" r="r" b="b"/>
              <a:pathLst>
                <a:path w="16728" h="5561" extrusionOk="0">
                  <a:moveTo>
                    <a:pt x="3106" y="1"/>
                  </a:moveTo>
                  <a:lnTo>
                    <a:pt x="2630" y="6"/>
                  </a:lnTo>
                  <a:lnTo>
                    <a:pt x="2179" y="17"/>
                  </a:lnTo>
                  <a:lnTo>
                    <a:pt x="1729" y="27"/>
                  </a:lnTo>
                  <a:lnTo>
                    <a:pt x="1303" y="43"/>
                  </a:lnTo>
                  <a:lnTo>
                    <a:pt x="852" y="59"/>
                  </a:lnTo>
                  <a:lnTo>
                    <a:pt x="1" y="101"/>
                  </a:lnTo>
                  <a:lnTo>
                    <a:pt x="527" y="133"/>
                  </a:lnTo>
                  <a:lnTo>
                    <a:pt x="1028" y="170"/>
                  </a:lnTo>
                  <a:lnTo>
                    <a:pt x="1528" y="212"/>
                  </a:lnTo>
                  <a:lnTo>
                    <a:pt x="2004" y="260"/>
                  </a:lnTo>
                  <a:lnTo>
                    <a:pt x="2480" y="307"/>
                  </a:lnTo>
                  <a:lnTo>
                    <a:pt x="2956" y="360"/>
                  </a:lnTo>
                  <a:lnTo>
                    <a:pt x="3406" y="418"/>
                  </a:lnTo>
                  <a:lnTo>
                    <a:pt x="3857" y="481"/>
                  </a:lnTo>
                  <a:lnTo>
                    <a:pt x="4283" y="545"/>
                  </a:lnTo>
                  <a:lnTo>
                    <a:pt x="4708" y="613"/>
                  </a:lnTo>
                  <a:lnTo>
                    <a:pt x="5109" y="682"/>
                  </a:lnTo>
                  <a:lnTo>
                    <a:pt x="5485" y="756"/>
                  </a:lnTo>
                  <a:lnTo>
                    <a:pt x="5860" y="835"/>
                  </a:lnTo>
                  <a:lnTo>
                    <a:pt x="6236" y="914"/>
                  </a:lnTo>
                  <a:lnTo>
                    <a:pt x="6561" y="999"/>
                  </a:lnTo>
                  <a:lnTo>
                    <a:pt x="6912" y="1083"/>
                  </a:lnTo>
                  <a:lnTo>
                    <a:pt x="7212" y="1173"/>
                  </a:lnTo>
                  <a:lnTo>
                    <a:pt x="7513" y="1268"/>
                  </a:lnTo>
                  <a:lnTo>
                    <a:pt x="7788" y="1363"/>
                  </a:lnTo>
                  <a:lnTo>
                    <a:pt x="8039" y="1458"/>
                  </a:lnTo>
                  <a:lnTo>
                    <a:pt x="8289" y="1558"/>
                  </a:lnTo>
                  <a:lnTo>
                    <a:pt x="8514" y="1659"/>
                  </a:lnTo>
                  <a:lnTo>
                    <a:pt x="8715" y="1764"/>
                  </a:lnTo>
                  <a:lnTo>
                    <a:pt x="8915" y="1870"/>
                  </a:lnTo>
                  <a:lnTo>
                    <a:pt x="9065" y="1975"/>
                  </a:lnTo>
                  <a:lnTo>
                    <a:pt x="9215" y="2086"/>
                  </a:lnTo>
                  <a:lnTo>
                    <a:pt x="9341" y="2197"/>
                  </a:lnTo>
                  <a:lnTo>
                    <a:pt x="9441" y="2313"/>
                  </a:lnTo>
                  <a:lnTo>
                    <a:pt x="9516" y="2429"/>
                  </a:lnTo>
                  <a:lnTo>
                    <a:pt x="9591" y="2546"/>
                  </a:lnTo>
                  <a:lnTo>
                    <a:pt x="9616" y="2662"/>
                  </a:lnTo>
                  <a:lnTo>
                    <a:pt x="9641" y="2783"/>
                  </a:lnTo>
                  <a:lnTo>
                    <a:pt x="9616" y="2899"/>
                  </a:lnTo>
                  <a:lnTo>
                    <a:pt x="9591" y="3016"/>
                  </a:lnTo>
                  <a:lnTo>
                    <a:pt x="9516" y="3132"/>
                  </a:lnTo>
                  <a:lnTo>
                    <a:pt x="9441" y="3248"/>
                  </a:lnTo>
                  <a:lnTo>
                    <a:pt x="9341" y="3364"/>
                  </a:lnTo>
                  <a:lnTo>
                    <a:pt x="9215" y="3475"/>
                  </a:lnTo>
                  <a:lnTo>
                    <a:pt x="9065" y="3586"/>
                  </a:lnTo>
                  <a:lnTo>
                    <a:pt x="8915" y="3691"/>
                  </a:lnTo>
                  <a:lnTo>
                    <a:pt x="8715" y="3797"/>
                  </a:lnTo>
                  <a:lnTo>
                    <a:pt x="8514" y="3902"/>
                  </a:lnTo>
                  <a:lnTo>
                    <a:pt x="8289" y="4003"/>
                  </a:lnTo>
                  <a:lnTo>
                    <a:pt x="8039" y="4103"/>
                  </a:lnTo>
                  <a:lnTo>
                    <a:pt x="7788" y="4198"/>
                  </a:lnTo>
                  <a:lnTo>
                    <a:pt x="7513" y="4293"/>
                  </a:lnTo>
                  <a:lnTo>
                    <a:pt x="7212" y="4388"/>
                  </a:lnTo>
                  <a:lnTo>
                    <a:pt x="6912" y="4478"/>
                  </a:lnTo>
                  <a:lnTo>
                    <a:pt x="6561" y="4562"/>
                  </a:lnTo>
                  <a:lnTo>
                    <a:pt x="6236" y="4647"/>
                  </a:lnTo>
                  <a:lnTo>
                    <a:pt x="5860" y="4726"/>
                  </a:lnTo>
                  <a:lnTo>
                    <a:pt x="5485" y="4805"/>
                  </a:lnTo>
                  <a:lnTo>
                    <a:pt x="5109" y="4879"/>
                  </a:lnTo>
                  <a:lnTo>
                    <a:pt x="4708" y="4948"/>
                  </a:lnTo>
                  <a:lnTo>
                    <a:pt x="4283" y="5016"/>
                  </a:lnTo>
                  <a:lnTo>
                    <a:pt x="3857" y="5080"/>
                  </a:lnTo>
                  <a:lnTo>
                    <a:pt x="3406" y="5143"/>
                  </a:lnTo>
                  <a:lnTo>
                    <a:pt x="2956" y="5201"/>
                  </a:lnTo>
                  <a:lnTo>
                    <a:pt x="2480" y="5254"/>
                  </a:lnTo>
                  <a:lnTo>
                    <a:pt x="2004" y="5302"/>
                  </a:lnTo>
                  <a:lnTo>
                    <a:pt x="1528" y="5349"/>
                  </a:lnTo>
                  <a:lnTo>
                    <a:pt x="1028" y="5386"/>
                  </a:lnTo>
                  <a:lnTo>
                    <a:pt x="527" y="5423"/>
                  </a:lnTo>
                  <a:lnTo>
                    <a:pt x="1" y="5460"/>
                  </a:lnTo>
                  <a:lnTo>
                    <a:pt x="852" y="5502"/>
                  </a:lnTo>
                  <a:lnTo>
                    <a:pt x="1303" y="5518"/>
                  </a:lnTo>
                  <a:lnTo>
                    <a:pt x="1729" y="5534"/>
                  </a:lnTo>
                  <a:lnTo>
                    <a:pt x="2179" y="5544"/>
                  </a:lnTo>
                  <a:lnTo>
                    <a:pt x="2630" y="5555"/>
                  </a:lnTo>
                  <a:lnTo>
                    <a:pt x="3106" y="5560"/>
                  </a:lnTo>
                  <a:lnTo>
                    <a:pt x="3557" y="5560"/>
                  </a:lnTo>
                  <a:lnTo>
                    <a:pt x="4233" y="5555"/>
                  </a:lnTo>
                  <a:lnTo>
                    <a:pt x="4909" y="5544"/>
                  </a:lnTo>
                  <a:lnTo>
                    <a:pt x="5560" y="5529"/>
                  </a:lnTo>
                  <a:lnTo>
                    <a:pt x="6211" y="5502"/>
                  </a:lnTo>
                  <a:lnTo>
                    <a:pt x="6837" y="5470"/>
                  </a:lnTo>
                  <a:lnTo>
                    <a:pt x="7463" y="5434"/>
                  </a:lnTo>
                  <a:lnTo>
                    <a:pt x="8089" y="5391"/>
                  </a:lnTo>
                  <a:lnTo>
                    <a:pt x="8690" y="5344"/>
                  </a:lnTo>
                  <a:lnTo>
                    <a:pt x="9266" y="5286"/>
                  </a:lnTo>
                  <a:lnTo>
                    <a:pt x="9841" y="5228"/>
                  </a:lnTo>
                  <a:lnTo>
                    <a:pt x="10392" y="5159"/>
                  </a:lnTo>
                  <a:lnTo>
                    <a:pt x="10918" y="5085"/>
                  </a:lnTo>
                  <a:lnTo>
                    <a:pt x="11444" y="5006"/>
                  </a:lnTo>
                  <a:lnTo>
                    <a:pt x="11945" y="4927"/>
                  </a:lnTo>
                  <a:lnTo>
                    <a:pt x="12420" y="4837"/>
                  </a:lnTo>
                  <a:lnTo>
                    <a:pt x="12871" y="4747"/>
                  </a:lnTo>
                  <a:lnTo>
                    <a:pt x="13322" y="4652"/>
                  </a:lnTo>
                  <a:lnTo>
                    <a:pt x="13723" y="4547"/>
                  </a:lnTo>
                  <a:lnTo>
                    <a:pt x="14123" y="4446"/>
                  </a:lnTo>
                  <a:lnTo>
                    <a:pt x="14499" y="4335"/>
                  </a:lnTo>
                  <a:lnTo>
                    <a:pt x="14824" y="4225"/>
                  </a:lnTo>
                  <a:lnTo>
                    <a:pt x="15150" y="4108"/>
                  </a:lnTo>
                  <a:lnTo>
                    <a:pt x="15450" y="3987"/>
                  </a:lnTo>
                  <a:lnTo>
                    <a:pt x="15701" y="3860"/>
                  </a:lnTo>
                  <a:lnTo>
                    <a:pt x="15926" y="3739"/>
                  </a:lnTo>
                  <a:lnTo>
                    <a:pt x="16151" y="3607"/>
                  </a:lnTo>
                  <a:lnTo>
                    <a:pt x="16327" y="3475"/>
                  </a:lnTo>
                  <a:lnTo>
                    <a:pt x="16477" y="3343"/>
                  </a:lnTo>
                  <a:lnTo>
                    <a:pt x="16577" y="3206"/>
                  </a:lnTo>
                  <a:lnTo>
                    <a:pt x="16677" y="3063"/>
                  </a:lnTo>
                  <a:lnTo>
                    <a:pt x="16727" y="2926"/>
                  </a:lnTo>
                  <a:lnTo>
                    <a:pt x="16727" y="2783"/>
                  </a:lnTo>
                  <a:lnTo>
                    <a:pt x="16727" y="2635"/>
                  </a:lnTo>
                  <a:lnTo>
                    <a:pt x="16677" y="2498"/>
                  </a:lnTo>
                  <a:lnTo>
                    <a:pt x="16577" y="2356"/>
                  </a:lnTo>
                  <a:lnTo>
                    <a:pt x="16477" y="2218"/>
                  </a:lnTo>
                  <a:lnTo>
                    <a:pt x="16327" y="2086"/>
                  </a:lnTo>
                  <a:lnTo>
                    <a:pt x="16151" y="1954"/>
                  </a:lnTo>
                  <a:lnTo>
                    <a:pt x="15926" y="1822"/>
                  </a:lnTo>
                  <a:lnTo>
                    <a:pt x="15701" y="1701"/>
                  </a:lnTo>
                  <a:lnTo>
                    <a:pt x="15450" y="1574"/>
                  </a:lnTo>
                  <a:lnTo>
                    <a:pt x="15150" y="1453"/>
                  </a:lnTo>
                  <a:lnTo>
                    <a:pt x="14824" y="1337"/>
                  </a:lnTo>
                  <a:lnTo>
                    <a:pt x="14499" y="1226"/>
                  </a:lnTo>
                  <a:lnTo>
                    <a:pt x="14123" y="1115"/>
                  </a:lnTo>
                  <a:lnTo>
                    <a:pt x="13723" y="1015"/>
                  </a:lnTo>
                  <a:lnTo>
                    <a:pt x="13322" y="909"/>
                  </a:lnTo>
                  <a:lnTo>
                    <a:pt x="12871" y="814"/>
                  </a:lnTo>
                  <a:lnTo>
                    <a:pt x="12420" y="724"/>
                  </a:lnTo>
                  <a:lnTo>
                    <a:pt x="11945" y="634"/>
                  </a:lnTo>
                  <a:lnTo>
                    <a:pt x="11444" y="555"/>
                  </a:lnTo>
                  <a:lnTo>
                    <a:pt x="10918" y="476"/>
                  </a:lnTo>
                  <a:lnTo>
                    <a:pt x="10392" y="402"/>
                  </a:lnTo>
                  <a:lnTo>
                    <a:pt x="9841" y="334"/>
                  </a:lnTo>
                  <a:lnTo>
                    <a:pt x="9266" y="275"/>
                  </a:lnTo>
                  <a:lnTo>
                    <a:pt x="8690" y="217"/>
                  </a:lnTo>
                  <a:lnTo>
                    <a:pt x="8089" y="170"/>
                  </a:lnTo>
                  <a:lnTo>
                    <a:pt x="7463" y="128"/>
                  </a:lnTo>
                  <a:lnTo>
                    <a:pt x="6837" y="85"/>
                  </a:lnTo>
                  <a:lnTo>
                    <a:pt x="6211" y="59"/>
                  </a:lnTo>
                  <a:lnTo>
                    <a:pt x="5560" y="33"/>
                  </a:lnTo>
                  <a:lnTo>
                    <a:pt x="4909" y="17"/>
                  </a:lnTo>
                  <a:lnTo>
                    <a:pt x="4233" y="6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3"/>
            <p:cNvSpPr/>
            <p:nvPr/>
          </p:nvSpPr>
          <p:spPr>
            <a:xfrm>
              <a:off x="5607431" y="549875"/>
              <a:ext cx="60027" cy="133200"/>
            </a:xfrm>
            <a:custGeom>
              <a:avLst/>
              <a:gdLst/>
              <a:ahLst/>
              <a:cxnLst/>
              <a:rect l="l" t="t" r="r" b="b"/>
              <a:pathLst>
                <a:path w="9416" h="5328" extrusionOk="0">
                  <a:moveTo>
                    <a:pt x="1" y="0"/>
                  </a:moveTo>
                  <a:lnTo>
                    <a:pt x="1" y="79"/>
                  </a:lnTo>
                  <a:lnTo>
                    <a:pt x="1" y="5327"/>
                  </a:lnTo>
                  <a:lnTo>
                    <a:pt x="501" y="5295"/>
                  </a:lnTo>
                  <a:lnTo>
                    <a:pt x="1002" y="5258"/>
                  </a:lnTo>
                  <a:lnTo>
                    <a:pt x="1503" y="5211"/>
                  </a:lnTo>
                  <a:lnTo>
                    <a:pt x="1979" y="5169"/>
                  </a:lnTo>
                  <a:lnTo>
                    <a:pt x="2429" y="5116"/>
                  </a:lnTo>
                  <a:lnTo>
                    <a:pt x="2880" y="5063"/>
                  </a:lnTo>
                  <a:lnTo>
                    <a:pt x="3331" y="5005"/>
                  </a:lnTo>
                  <a:lnTo>
                    <a:pt x="3782" y="4947"/>
                  </a:lnTo>
                  <a:lnTo>
                    <a:pt x="4182" y="4878"/>
                  </a:lnTo>
                  <a:lnTo>
                    <a:pt x="4608" y="4815"/>
                  </a:lnTo>
                  <a:lnTo>
                    <a:pt x="4983" y="4741"/>
                  </a:lnTo>
                  <a:lnTo>
                    <a:pt x="5384" y="4667"/>
                  </a:lnTo>
                  <a:lnTo>
                    <a:pt x="5735" y="4588"/>
                  </a:lnTo>
                  <a:lnTo>
                    <a:pt x="6085" y="4509"/>
                  </a:lnTo>
                  <a:lnTo>
                    <a:pt x="6436" y="4424"/>
                  </a:lnTo>
                  <a:lnTo>
                    <a:pt x="6761" y="4340"/>
                  </a:lnTo>
                  <a:lnTo>
                    <a:pt x="7062" y="4250"/>
                  </a:lnTo>
                  <a:lnTo>
                    <a:pt x="7337" y="4160"/>
                  </a:lnTo>
                  <a:lnTo>
                    <a:pt x="7613" y="4065"/>
                  </a:lnTo>
                  <a:lnTo>
                    <a:pt x="7863" y="3970"/>
                  </a:lnTo>
                  <a:lnTo>
                    <a:pt x="8113" y="3870"/>
                  </a:lnTo>
                  <a:lnTo>
                    <a:pt x="8339" y="3770"/>
                  </a:lnTo>
                  <a:lnTo>
                    <a:pt x="8539" y="3669"/>
                  </a:lnTo>
                  <a:lnTo>
                    <a:pt x="8714" y="3564"/>
                  </a:lnTo>
                  <a:lnTo>
                    <a:pt x="8865" y="3458"/>
                  </a:lnTo>
                  <a:lnTo>
                    <a:pt x="9015" y="3347"/>
                  </a:lnTo>
                  <a:lnTo>
                    <a:pt x="9140" y="3236"/>
                  </a:lnTo>
                  <a:lnTo>
                    <a:pt x="9240" y="3126"/>
                  </a:lnTo>
                  <a:lnTo>
                    <a:pt x="9315" y="3015"/>
                  </a:lnTo>
                  <a:lnTo>
                    <a:pt x="9365" y="2899"/>
                  </a:lnTo>
                  <a:lnTo>
                    <a:pt x="9415" y="2782"/>
                  </a:lnTo>
                  <a:lnTo>
                    <a:pt x="9415" y="2666"/>
                  </a:lnTo>
                  <a:lnTo>
                    <a:pt x="9415" y="2545"/>
                  </a:lnTo>
                  <a:lnTo>
                    <a:pt x="9365" y="2429"/>
                  </a:lnTo>
                  <a:lnTo>
                    <a:pt x="9315" y="2312"/>
                  </a:lnTo>
                  <a:lnTo>
                    <a:pt x="9240" y="2202"/>
                  </a:lnTo>
                  <a:lnTo>
                    <a:pt x="9140" y="2091"/>
                  </a:lnTo>
                  <a:lnTo>
                    <a:pt x="9015" y="1980"/>
                  </a:lnTo>
                  <a:lnTo>
                    <a:pt x="8865" y="1869"/>
                  </a:lnTo>
                  <a:lnTo>
                    <a:pt x="8714" y="1763"/>
                  </a:lnTo>
                  <a:lnTo>
                    <a:pt x="8539" y="1658"/>
                  </a:lnTo>
                  <a:lnTo>
                    <a:pt x="8339" y="1558"/>
                  </a:lnTo>
                  <a:lnTo>
                    <a:pt x="8113" y="1457"/>
                  </a:lnTo>
                  <a:lnTo>
                    <a:pt x="7863" y="1357"/>
                  </a:lnTo>
                  <a:lnTo>
                    <a:pt x="7613" y="1262"/>
                  </a:lnTo>
                  <a:lnTo>
                    <a:pt x="7337" y="1167"/>
                  </a:lnTo>
                  <a:lnTo>
                    <a:pt x="7062" y="1077"/>
                  </a:lnTo>
                  <a:lnTo>
                    <a:pt x="6761" y="987"/>
                  </a:lnTo>
                  <a:lnTo>
                    <a:pt x="6436" y="903"/>
                  </a:lnTo>
                  <a:lnTo>
                    <a:pt x="6085" y="818"/>
                  </a:lnTo>
                  <a:lnTo>
                    <a:pt x="5735" y="739"/>
                  </a:lnTo>
                  <a:lnTo>
                    <a:pt x="5384" y="660"/>
                  </a:lnTo>
                  <a:lnTo>
                    <a:pt x="4983" y="586"/>
                  </a:lnTo>
                  <a:lnTo>
                    <a:pt x="4608" y="517"/>
                  </a:lnTo>
                  <a:lnTo>
                    <a:pt x="4182" y="449"/>
                  </a:lnTo>
                  <a:lnTo>
                    <a:pt x="3782" y="380"/>
                  </a:lnTo>
                  <a:lnTo>
                    <a:pt x="3331" y="322"/>
                  </a:lnTo>
                  <a:lnTo>
                    <a:pt x="2905" y="264"/>
                  </a:lnTo>
                  <a:lnTo>
                    <a:pt x="2429" y="211"/>
                  </a:lnTo>
                  <a:lnTo>
                    <a:pt x="1979" y="158"/>
                  </a:lnTo>
                  <a:lnTo>
                    <a:pt x="1503" y="116"/>
                  </a:lnTo>
                  <a:lnTo>
                    <a:pt x="1002" y="74"/>
                  </a:lnTo>
                  <a:lnTo>
                    <a:pt x="501" y="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E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3"/>
            <p:cNvSpPr/>
            <p:nvPr/>
          </p:nvSpPr>
          <p:spPr>
            <a:xfrm>
              <a:off x="5607431" y="549875"/>
              <a:ext cx="60027" cy="133200"/>
            </a:xfrm>
            <a:custGeom>
              <a:avLst/>
              <a:gdLst/>
              <a:ahLst/>
              <a:cxnLst/>
              <a:rect l="l" t="t" r="r" b="b"/>
              <a:pathLst>
                <a:path w="9416" h="5328" extrusionOk="0">
                  <a:moveTo>
                    <a:pt x="1" y="0"/>
                  </a:moveTo>
                  <a:lnTo>
                    <a:pt x="1" y="79"/>
                  </a:lnTo>
                  <a:lnTo>
                    <a:pt x="1" y="5327"/>
                  </a:lnTo>
                  <a:lnTo>
                    <a:pt x="501" y="5295"/>
                  </a:lnTo>
                  <a:lnTo>
                    <a:pt x="1002" y="5258"/>
                  </a:lnTo>
                  <a:lnTo>
                    <a:pt x="1503" y="5211"/>
                  </a:lnTo>
                  <a:lnTo>
                    <a:pt x="1979" y="5169"/>
                  </a:lnTo>
                  <a:lnTo>
                    <a:pt x="2429" y="5116"/>
                  </a:lnTo>
                  <a:lnTo>
                    <a:pt x="2880" y="5063"/>
                  </a:lnTo>
                  <a:lnTo>
                    <a:pt x="3331" y="5005"/>
                  </a:lnTo>
                  <a:lnTo>
                    <a:pt x="3782" y="4947"/>
                  </a:lnTo>
                  <a:lnTo>
                    <a:pt x="4182" y="4878"/>
                  </a:lnTo>
                  <a:lnTo>
                    <a:pt x="4608" y="4815"/>
                  </a:lnTo>
                  <a:lnTo>
                    <a:pt x="4983" y="4741"/>
                  </a:lnTo>
                  <a:lnTo>
                    <a:pt x="5384" y="4667"/>
                  </a:lnTo>
                  <a:lnTo>
                    <a:pt x="5735" y="4588"/>
                  </a:lnTo>
                  <a:lnTo>
                    <a:pt x="6085" y="4509"/>
                  </a:lnTo>
                  <a:lnTo>
                    <a:pt x="6436" y="4424"/>
                  </a:lnTo>
                  <a:lnTo>
                    <a:pt x="6761" y="4340"/>
                  </a:lnTo>
                  <a:lnTo>
                    <a:pt x="7062" y="4250"/>
                  </a:lnTo>
                  <a:lnTo>
                    <a:pt x="7337" y="4160"/>
                  </a:lnTo>
                  <a:lnTo>
                    <a:pt x="7613" y="4065"/>
                  </a:lnTo>
                  <a:lnTo>
                    <a:pt x="7863" y="3970"/>
                  </a:lnTo>
                  <a:lnTo>
                    <a:pt x="8113" y="3870"/>
                  </a:lnTo>
                  <a:lnTo>
                    <a:pt x="8339" y="3770"/>
                  </a:lnTo>
                  <a:lnTo>
                    <a:pt x="8539" y="3669"/>
                  </a:lnTo>
                  <a:lnTo>
                    <a:pt x="8714" y="3564"/>
                  </a:lnTo>
                  <a:lnTo>
                    <a:pt x="8865" y="3458"/>
                  </a:lnTo>
                  <a:lnTo>
                    <a:pt x="9015" y="3347"/>
                  </a:lnTo>
                  <a:lnTo>
                    <a:pt x="9140" y="3236"/>
                  </a:lnTo>
                  <a:lnTo>
                    <a:pt x="9240" y="3126"/>
                  </a:lnTo>
                  <a:lnTo>
                    <a:pt x="9315" y="3015"/>
                  </a:lnTo>
                  <a:lnTo>
                    <a:pt x="9365" y="2899"/>
                  </a:lnTo>
                  <a:lnTo>
                    <a:pt x="9415" y="2782"/>
                  </a:lnTo>
                  <a:lnTo>
                    <a:pt x="9415" y="2666"/>
                  </a:lnTo>
                  <a:lnTo>
                    <a:pt x="9415" y="2545"/>
                  </a:lnTo>
                  <a:lnTo>
                    <a:pt x="9365" y="2429"/>
                  </a:lnTo>
                  <a:lnTo>
                    <a:pt x="9315" y="2312"/>
                  </a:lnTo>
                  <a:lnTo>
                    <a:pt x="9240" y="2202"/>
                  </a:lnTo>
                  <a:lnTo>
                    <a:pt x="9140" y="2091"/>
                  </a:lnTo>
                  <a:lnTo>
                    <a:pt x="9015" y="1980"/>
                  </a:lnTo>
                  <a:lnTo>
                    <a:pt x="8865" y="1869"/>
                  </a:lnTo>
                  <a:lnTo>
                    <a:pt x="8714" y="1763"/>
                  </a:lnTo>
                  <a:lnTo>
                    <a:pt x="8539" y="1658"/>
                  </a:lnTo>
                  <a:lnTo>
                    <a:pt x="8339" y="1558"/>
                  </a:lnTo>
                  <a:lnTo>
                    <a:pt x="8113" y="1457"/>
                  </a:lnTo>
                  <a:lnTo>
                    <a:pt x="7863" y="1357"/>
                  </a:lnTo>
                  <a:lnTo>
                    <a:pt x="7613" y="1262"/>
                  </a:lnTo>
                  <a:lnTo>
                    <a:pt x="7337" y="1167"/>
                  </a:lnTo>
                  <a:lnTo>
                    <a:pt x="7062" y="1077"/>
                  </a:lnTo>
                  <a:lnTo>
                    <a:pt x="6761" y="987"/>
                  </a:lnTo>
                  <a:lnTo>
                    <a:pt x="6436" y="903"/>
                  </a:lnTo>
                  <a:lnTo>
                    <a:pt x="6085" y="818"/>
                  </a:lnTo>
                  <a:lnTo>
                    <a:pt x="5735" y="739"/>
                  </a:lnTo>
                  <a:lnTo>
                    <a:pt x="5384" y="660"/>
                  </a:lnTo>
                  <a:lnTo>
                    <a:pt x="4983" y="586"/>
                  </a:lnTo>
                  <a:lnTo>
                    <a:pt x="4608" y="517"/>
                  </a:lnTo>
                  <a:lnTo>
                    <a:pt x="4182" y="449"/>
                  </a:lnTo>
                  <a:lnTo>
                    <a:pt x="3782" y="380"/>
                  </a:lnTo>
                  <a:lnTo>
                    <a:pt x="3331" y="322"/>
                  </a:lnTo>
                  <a:lnTo>
                    <a:pt x="2905" y="264"/>
                  </a:lnTo>
                  <a:lnTo>
                    <a:pt x="2429" y="211"/>
                  </a:lnTo>
                  <a:lnTo>
                    <a:pt x="1979" y="158"/>
                  </a:lnTo>
                  <a:lnTo>
                    <a:pt x="1503" y="116"/>
                  </a:lnTo>
                  <a:lnTo>
                    <a:pt x="1002" y="74"/>
                  </a:lnTo>
                  <a:lnTo>
                    <a:pt x="501" y="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3"/>
            <p:cNvSpPr/>
            <p:nvPr/>
          </p:nvSpPr>
          <p:spPr>
            <a:xfrm>
              <a:off x="5567045" y="506975"/>
              <a:ext cx="225720" cy="371700"/>
            </a:xfrm>
            <a:custGeom>
              <a:avLst/>
              <a:gdLst/>
              <a:ahLst/>
              <a:cxnLst/>
              <a:rect l="l" t="t" r="r" b="b"/>
              <a:pathLst>
                <a:path w="35407" h="14868" extrusionOk="0">
                  <a:moveTo>
                    <a:pt x="17303" y="0"/>
                  </a:moveTo>
                  <a:lnTo>
                    <a:pt x="16877" y="5"/>
                  </a:lnTo>
                  <a:lnTo>
                    <a:pt x="16477" y="16"/>
                  </a:lnTo>
                  <a:lnTo>
                    <a:pt x="16051" y="32"/>
                  </a:lnTo>
                  <a:lnTo>
                    <a:pt x="15650" y="53"/>
                  </a:lnTo>
                  <a:lnTo>
                    <a:pt x="15250" y="74"/>
                  </a:lnTo>
                  <a:lnTo>
                    <a:pt x="14874" y="101"/>
                  </a:lnTo>
                  <a:lnTo>
                    <a:pt x="14473" y="132"/>
                  </a:lnTo>
                  <a:lnTo>
                    <a:pt x="14123" y="169"/>
                  </a:lnTo>
                  <a:lnTo>
                    <a:pt x="13747" y="206"/>
                  </a:lnTo>
                  <a:lnTo>
                    <a:pt x="13397" y="248"/>
                  </a:lnTo>
                  <a:lnTo>
                    <a:pt x="13071" y="291"/>
                  </a:lnTo>
                  <a:lnTo>
                    <a:pt x="12721" y="338"/>
                  </a:lnTo>
                  <a:lnTo>
                    <a:pt x="12420" y="391"/>
                  </a:lnTo>
                  <a:lnTo>
                    <a:pt x="12095" y="449"/>
                  </a:lnTo>
                  <a:lnTo>
                    <a:pt x="11819" y="502"/>
                  </a:lnTo>
                  <a:lnTo>
                    <a:pt x="11519" y="565"/>
                  </a:lnTo>
                  <a:lnTo>
                    <a:pt x="11268" y="628"/>
                  </a:lnTo>
                  <a:lnTo>
                    <a:pt x="11018" y="692"/>
                  </a:lnTo>
                  <a:lnTo>
                    <a:pt x="10768" y="760"/>
                  </a:lnTo>
                  <a:lnTo>
                    <a:pt x="10542" y="834"/>
                  </a:lnTo>
                  <a:lnTo>
                    <a:pt x="10342" y="903"/>
                  </a:lnTo>
                  <a:lnTo>
                    <a:pt x="10142" y="982"/>
                  </a:lnTo>
                  <a:lnTo>
                    <a:pt x="9966" y="1056"/>
                  </a:lnTo>
                  <a:lnTo>
                    <a:pt x="9816" y="1135"/>
                  </a:lnTo>
                  <a:lnTo>
                    <a:pt x="9666" y="1214"/>
                  </a:lnTo>
                  <a:lnTo>
                    <a:pt x="9541" y="1299"/>
                  </a:lnTo>
                  <a:lnTo>
                    <a:pt x="9440" y="1383"/>
                  </a:lnTo>
                  <a:lnTo>
                    <a:pt x="9340" y="1468"/>
                  </a:lnTo>
                  <a:lnTo>
                    <a:pt x="9265" y="1552"/>
                  </a:lnTo>
                  <a:lnTo>
                    <a:pt x="9215" y="1642"/>
                  </a:lnTo>
                  <a:lnTo>
                    <a:pt x="9190" y="1732"/>
                  </a:lnTo>
                  <a:lnTo>
                    <a:pt x="9165" y="1822"/>
                  </a:lnTo>
                  <a:lnTo>
                    <a:pt x="9165" y="7861"/>
                  </a:lnTo>
                  <a:lnTo>
                    <a:pt x="8664" y="7920"/>
                  </a:lnTo>
                  <a:lnTo>
                    <a:pt x="8163" y="7988"/>
                  </a:lnTo>
                  <a:lnTo>
                    <a:pt x="7688" y="8057"/>
                  </a:lnTo>
                  <a:lnTo>
                    <a:pt x="7212" y="8125"/>
                  </a:lnTo>
                  <a:lnTo>
                    <a:pt x="6761" y="8199"/>
                  </a:lnTo>
                  <a:lnTo>
                    <a:pt x="6311" y="8279"/>
                  </a:lnTo>
                  <a:lnTo>
                    <a:pt x="5860" y="8358"/>
                  </a:lnTo>
                  <a:lnTo>
                    <a:pt x="5434" y="8442"/>
                  </a:lnTo>
                  <a:lnTo>
                    <a:pt x="5034" y="8527"/>
                  </a:lnTo>
                  <a:lnTo>
                    <a:pt x="4633" y="8616"/>
                  </a:lnTo>
                  <a:lnTo>
                    <a:pt x="4232" y="8706"/>
                  </a:lnTo>
                  <a:lnTo>
                    <a:pt x="3857" y="8801"/>
                  </a:lnTo>
                  <a:lnTo>
                    <a:pt x="3506" y="8902"/>
                  </a:lnTo>
                  <a:lnTo>
                    <a:pt x="3181" y="9002"/>
                  </a:lnTo>
                  <a:lnTo>
                    <a:pt x="2855" y="9102"/>
                  </a:lnTo>
                  <a:lnTo>
                    <a:pt x="2530" y="9208"/>
                  </a:lnTo>
                  <a:lnTo>
                    <a:pt x="2254" y="9313"/>
                  </a:lnTo>
                  <a:lnTo>
                    <a:pt x="1954" y="9419"/>
                  </a:lnTo>
                  <a:lnTo>
                    <a:pt x="1703" y="9530"/>
                  </a:lnTo>
                  <a:lnTo>
                    <a:pt x="1453" y="9646"/>
                  </a:lnTo>
                  <a:lnTo>
                    <a:pt x="1228" y="9762"/>
                  </a:lnTo>
                  <a:lnTo>
                    <a:pt x="1027" y="9878"/>
                  </a:lnTo>
                  <a:lnTo>
                    <a:pt x="827" y="9994"/>
                  </a:lnTo>
                  <a:lnTo>
                    <a:pt x="652" y="10116"/>
                  </a:lnTo>
                  <a:lnTo>
                    <a:pt x="501" y="10237"/>
                  </a:lnTo>
                  <a:lnTo>
                    <a:pt x="376" y="10364"/>
                  </a:lnTo>
                  <a:lnTo>
                    <a:pt x="251" y="10485"/>
                  </a:lnTo>
                  <a:lnTo>
                    <a:pt x="176" y="10612"/>
                  </a:lnTo>
                  <a:lnTo>
                    <a:pt x="101" y="10739"/>
                  </a:lnTo>
                  <a:lnTo>
                    <a:pt x="51" y="10871"/>
                  </a:lnTo>
                  <a:lnTo>
                    <a:pt x="1" y="11003"/>
                  </a:lnTo>
                  <a:lnTo>
                    <a:pt x="1" y="11135"/>
                  </a:lnTo>
                  <a:lnTo>
                    <a:pt x="26" y="11325"/>
                  </a:lnTo>
                  <a:lnTo>
                    <a:pt x="101" y="11520"/>
                  </a:lnTo>
                  <a:lnTo>
                    <a:pt x="201" y="11705"/>
                  </a:lnTo>
                  <a:lnTo>
                    <a:pt x="376" y="11890"/>
                  </a:lnTo>
                  <a:lnTo>
                    <a:pt x="576" y="12075"/>
                  </a:lnTo>
                  <a:lnTo>
                    <a:pt x="802" y="12254"/>
                  </a:lnTo>
                  <a:lnTo>
                    <a:pt x="1102" y="12428"/>
                  </a:lnTo>
                  <a:lnTo>
                    <a:pt x="1403" y="12597"/>
                  </a:lnTo>
                  <a:lnTo>
                    <a:pt x="1778" y="12766"/>
                  </a:lnTo>
                  <a:lnTo>
                    <a:pt x="2179" y="12925"/>
                  </a:lnTo>
                  <a:lnTo>
                    <a:pt x="2605" y="13083"/>
                  </a:lnTo>
                  <a:lnTo>
                    <a:pt x="3080" y="13236"/>
                  </a:lnTo>
                  <a:lnTo>
                    <a:pt x="3581" y="13384"/>
                  </a:lnTo>
                  <a:lnTo>
                    <a:pt x="4107" y="13526"/>
                  </a:lnTo>
                  <a:lnTo>
                    <a:pt x="4683" y="13658"/>
                  </a:lnTo>
                  <a:lnTo>
                    <a:pt x="5284" y="13790"/>
                  </a:lnTo>
                  <a:lnTo>
                    <a:pt x="5885" y="13917"/>
                  </a:lnTo>
                  <a:lnTo>
                    <a:pt x="6561" y="14033"/>
                  </a:lnTo>
                  <a:lnTo>
                    <a:pt x="7237" y="14144"/>
                  </a:lnTo>
                  <a:lnTo>
                    <a:pt x="7938" y="14244"/>
                  </a:lnTo>
                  <a:lnTo>
                    <a:pt x="8664" y="14345"/>
                  </a:lnTo>
                  <a:lnTo>
                    <a:pt x="9415" y="14434"/>
                  </a:lnTo>
                  <a:lnTo>
                    <a:pt x="10192" y="14514"/>
                  </a:lnTo>
                  <a:lnTo>
                    <a:pt x="10993" y="14588"/>
                  </a:lnTo>
                  <a:lnTo>
                    <a:pt x="11794" y="14651"/>
                  </a:lnTo>
                  <a:lnTo>
                    <a:pt x="12645" y="14709"/>
                  </a:lnTo>
                  <a:lnTo>
                    <a:pt x="13497" y="14762"/>
                  </a:lnTo>
                  <a:lnTo>
                    <a:pt x="14348" y="14799"/>
                  </a:lnTo>
                  <a:lnTo>
                    <a:pt x="15250" y="14830"/>
                  </a:lnTo>
                  <a:lnTo>
                    <a:pt x="16126" y="14852"/>
                  </a:lnTo>
                  <a:lnTo>
                    <a:pt x="17052" y="14862"/>
                  </a:lnTo>
                  <a:lnTo>
                    <a:pt x="17979" y="14867"/>
                  </a:lnTo>
                  <a:lnTo>
                    <a:pt x="18855" y="14857"/>
                  </a:lnTo>
                  <a:lnTo>
                    <a:pt x="19732" y="14841"/>
                  </a:lnTo>
                  <a:lnTo>
                    <a:pt x="20608" y="14815"/>
                  </a:lnTo>
                  <a:lnTo>
                    <a:pt x="21459" y="14783"/>
                  </a:lnTo>
                  <a:lnTo>
                    <a:pt x="22286" y="14741"/>
                  </a:lnTo>
                  <a:lnTo>
                    <a:pt x="23112" y="14688"/>
                  </a:lnTo>
                  <a:lnTo>
                    <a:pt x="23913" y="14630"/>
                  </a:lnTo>
                  <a:lnTo>
                    <a:pt x="24689" y="14561"/>
                  </a:lnTo>
                  <a:lnTo>
                    <a:pt x="25466" y="14487"/>
                  </a:lnTo>
                  <a:lnTo>
                    <a:pt x="26217" y="14403"/>
                  </a:lnTo>
                  <a:lnTo>
                    <a:pt x="26943" y="14313"/>
                  </a:lnTo>
                  <a:lnTo>
                    <a:pt x="27644" y="14218"/>
                  </a:lnTo>
                  <a:lnTo>
                    <a:pt x="28320" y="14112"/>
                  </a:lnTo>
                  <a:lnTo>
                    <a:pt x="28971" y="14007"/>
                  </a:lnTo>
                  <a:lnTo>
                    <a:pt x="29622" y="13891"/>
                  </a:lnTo>
                  <a:lnTo>
                    <a:pt x="30223" y="13769"/>
                  </a:lnTo>
                  <a:lnTo>
                    <a:pt x="30799" y="13643"/>
                  </a:lnTo>
                  <a:lnTo>
                    <a:pt x="31350" y="13505"/>
                  </a:lnTo>
                  <a:lnTo>
                    <a:pt x="31851" y="13368"/>
                  </a:lnTo>
                  <a:lnTo>
                    <a:pt x="32352" y="13225"/>
                  </a:lnTo>
                  <a:lnTo>
                    <a:pt x="32802" y="13078"/>
                  </a:lnTo>
                  <a:lnTo>
                    <a:pt x="33228" y="12925"/>
                  </a:lnTo>
                  <a:lnTo>
                    <a:pt x="33603" y="12766"/>
                  </a:lnTo>
                  <a:lnTo>
                    <a:pt x="33979" y="12602"/>
                  </a:lnTo>
                  <a:lnTo>
                    <a:pt x="34280" y="12439"/>
                  </a:lnTo>
                  <a:lnTo>
                    <a:pt x="34555" y="12270"/>
                  </a:lnTo>
                  <a:lnTo>
                    <a:pt x="34805" y="12096"/>
                  </a:lnTo>
                  <a:lnTo>
                    <a:pt x="35006" y="11921"/>
                  </a:lnTo>
                  <a:lnTo>
                    <a:pt x="35181" y="11742"/>
                  </a:lnTo>
                  <a:lnTo>
                    <a:pt x="35306" y="11557"/>
                  </a:lnTo>
                  <a:lnTo>
                    <a:pt x="35381" y="11372"/>
                  </a:lnTo>
                  <a:lnTo>
                    <a:pt x="35406" y="11188"/>
                  </a:lnTo>
                  <a:lnTo>
                    <a:pt x="35406" y="11050"/>
                  </a:lnTo>
                  <a:lnTo>
                    <a:pt x="35381" y="10918"/>
                  </a:lnTo>
                  <a:lnTo>
                    <a:pt x="35331" y="10786"/>
                  </a:lnTo>
                  <a:lnTo>
                    <a:pt x="35256" y="10660"/>
                  </a:lnTo>
                  <a:lnTo>
                    <a:pt x="35181" y="10528"/>
                  </a:lnTo>
                  <a:lnTo>
                    <a:pt x="35081" y="10401"/>
                  </a:lnTo>
                  <a:lnTo>
                    <a:pt x="34931" y="10274"/>
                  </a:lnTo>
                  <a:lnTo>
                    <a:pt x="34780" y="10153"/>
                  </a:lnTo>
                  <a:lnTo>
                    <a:pt x="34630" y="10031"/>
                  </a:lnTo>
                  <a:lnTo>
                    <a:pt x="34430" y="9910"/>
                  </a:lnTo>
                  <a:lnTo>
                    <a:pt x="34229" y="9788"/>
                  </a:lnTo>
                  <a:lnTo>
                    <a:pt x="34004" y="9672"/>
                  </a:lnTo>
                  <a:lnTo>
                    <a:pt x="33754" y="9556"/>
                  </a:lnTo>
                  <a:lnTo>
                    <a:pt x="33503" y="9445"/>
                  </a:lnTo>
                  <a:lnTo>
                    <a:pt x="33228" y="9334"/>
                  </a:lnTo>
                  <a:lnTo>
                    <a:pt x="32927" y="9229"/>
                  </a:lnTo>
                  <a:lnTo>
                    <a:pt x="32627" y="9123"/>
                  </a:lnTo>
                  <a:lnTo>
                    <a:pt x="32301" y="9018"/>
                  </a:lnTo>
                  <a:lnTo>
                    <a:pt x="31951" y="8917"/>
                  </a:lnTo>
                  <a:lnTo>
                    <a:pt x="31600" y="8817"/>
                  </a:lnTo>
                  <a:lnTo>
                    <a:pt x="31225" y="8722"/>
                  </a:lnTo>
                  <a:lnTo>
                    <a:pt x="30824" y="8627"/>
                  </a:lnTo>
                  <a:lnTo>
                    <a:pt x="30423" y="8537"/>
                  </a:lnTo>
                  <a:lnTo>
                    <a:pt x="30023" y="8447"/>
                  </a:lnTo>
                  <a:lnTo>
                    <a:pt x="29597" y="8363"/>
                  </a:lnTo>
                  <a:lnTo>
                    <a:pt x="29146" y="8284"/>
                  </a:lnTo>
                  <a:lnTo>
                    <a:pt x="28696" y="8205"/>
                  </a:lnTo>
                  <a:lnTo>
                    <a:pt x="28220" y="8131"/>
                  </a:lnTo>
                  <a:lnTo>
                    <a:pt x="27744" y="8057"/>
                  </a:lnTo>
                  <a:lnTo>
                    <a:pt x="27243" y="7988"/>
                  </a:lnTo>
                  <a:lnTo>
                    <a:pt x="26743" y="7925"/>
                  </a:lnTo>
                  <a:lnTo>
                    <a:pt x="26242" y="7861"/>
                  </a:lnTo>
                  <a:lnTo>
                    <a:pt x="26242" y="1795"/>
                  </a:lnTo>
                  <a:lnTo>
                    <a:pt x="26217" y="1700"/>
                  </a:lnTo>
                  <a:lnTo>
                    <a:pt x="26192" y="1605"/>
                  </a:lnTo>
                  <a:lnTo>
                    <a:pt x="26117" y="1515"/>
                  </a:lnTo>
                  <a:lnTo>
                    <a:pt x="26042" y="1426"/>
                  </a:lnTo>
                  <a:lnTo>
                    <a:pt x="25941" y="1336"/>
                  </a:lnTo>
                  <a:lnTo>
                    <a:pt x="25816" y="1246"/>
                  </a:lnTo>
                  <a:lnTo>
                    <a:pt x="25691" y="1162"/>
                  </a:lnTo>
                  <a:lnTo>
                    <a:pt x="25516" y="1077"/>
                  </a:lnTo>
                  <a:lnTo>
                    <a:pt x="25340" y="998"/>
                  </a:lnTo>
                  <a:lnTo>
                    <a:pt x="25140" y="919"/>
                  </a:lnTo>
                  <a:lnTo>
                    <a:pt x="24940" y="840"/>
                  </a:lnTo>
                  <a:lnTo>
                    <a:pt x="24689" y="766"/>
                  </a:lnTo>
                  <a:lnTo>
                    <a:pt x="24439" y="697"/>
                  </a:lnTo>
                  <a:lnTo>
                    <a:pt x="24189" y="628"/>
                  </a:lnTo>
                  <a:lnTo>
                    <a:pt x="23913" y="560"/>
                  </a:lnTo>
                  <a:lnTo>
                    <a:pt x="23613" y="496"/>
                  </a:lnTo>
                  <a:lnTo>
                    <a:pt x="23287" y="438"/>
                  </a:lnTo>
                  <a:lnTo>
                    <a:pt x="22962" y="380"/>
                  </a:lnTo>
                  <a:lnTo>
                    <a:pt x="22636" y="328"/>
                  </a:lnTo>
                  <a:lnTo>
                    <a:pt x="22286" y="280"/>
                  </a:lnTo>
                  <a:lnTo>
                    <a:pt x="21910" y="232"/>
                  </a:lnTo>
                  <a:lnTo>
                    <a:pt x="21560" y="190"/>
                  </a:lnTo>
                  <a:lnTo>
                    <a:pt x="21159" y="153"/>
                  </a:lnTo>
                  <a:lnTo>
                    <a:pt x="20758" y="116"/>
                  </a:lnTo>
                  <a:lnTo>
                    <a:pt x="20358" y="85"/>
                  </a:lnTo>
                  <a:lnTo>
                    <a:pt x="19957" y="58"/>
                  </a:lnTo>
                  <a:lnTo>
                    <a:pt x="19531" y="37"/>
                  </a:lnTo>
                  <a:lnTo>
                    <a:pt x="19106" y="21"/>
                  </a:lnTo>
                  <a:lnTo>
                    <a:pt x="18655" y="11"/>
                  </a:lnTo>
                  <a:lnTo>
                    <a:pt x="182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3"/>
            <p:cNvSpPr/>
            <p:nvPr/>
          </p:nvSpPr>
          <p:spPr>
            <a:xfrm>
              <a:off x="5670804" y="506975"/>
              <a:ext cx="121960" cy="371700"/>
            </a:xfrm>
            <a:custGeom>
              <a:avLst/>
              <a:gdLst/>
              <a:ahLst/>
              <a:cxnLst/>
              <a:rect l="l" t="t" r="r" b="b"/>
              <a:pathLst>
                <a:path w="19131" h="14868" extrusionOk="0">
                  <a:moveTo>
                    <a:pt x="1077" y="0"/>
                  </a:moveTo>
                  <a:lnTo>
                    <a:pt x="701" y="5"/>
                  </a:lnTo>
                  <a:lnTo>
                    <a:pt x="351" y="11"/>
                  </a:lnTo>
                  <a:lnTo>
                    <a:pt x="0" y="21"/>
                  </a:lnTo>
                  <a:lnTo>
                    <a:pt x="676" y="53"/>
                  </a:lnTo>
                  <a:lnTo>
                    <a:pt x="1302" y="90"/>
                  </a:lnTo>
                  <a:lnTo>
                    <a:pt x="1928" y="143"/>
                  </a:lnTo>
                  <a:lnTo>
                    <a:pt x="2529" y="201"/>
                  </a:lnTo>
                  <a:lnTo>
                    <a:pt x="3080" y="269"/>
                  </a:lnTo>
                  <a:lnTo>
                    <a:pt x="3631" y="343"/>
                  </a:lnTo>
                  <a:lnTo>
                    <a:pt x="4132" y="433"/>
                  </a:lnTo>
                  <a:lnTo>
                    <a:pt x="4607" y="523"/>
                  </a:lnTo>
                  <a:lnTo>
                    <a:pt x="4908" y="586"/>
                  </a:lnTo>
                  <a:lnTo>
                    <a:pt x="5158" y="650"/>
                  </a:lnTo>
                  <a:lnTo>
                    <a:pt x="5409" y="718"/>
                  </a:lnTo>
                  <a:lnTo>
                    <a:pt x="5659" y="792"/>
                  </a:lnTo>
                  <a:lnTo>
                    <a:pt x="5884" y="861"/>
                  </a:lnTo>
                  <a:lnTo>
                    <a:pt x="6085" y="940"/>
                  </a:lnTo>
                  <a:lnTo>
                    <a:pt x="6260" y="1014"/>
                  </a:lnTo>
                  <a:lnTo>
                    <a:pt x="6435" y="1098"/>
                  </a:lnTo>
                  <a:lnTo>
                    <a:pt x="6586" y="1178"/>
                  </a:lnTo>
                  <a:lnTo>
                    <a:pt x="6736" y="1262"/>
                  </a:lnTo>
                  <a:lnTo>
                    <a:pt x="6836" y="1346"/>
                  </a:lnTo>
                  <a:lnTo>
                    <a:pt x="6936" y="1431"/>
                  </a:lnTo>
                  <a:lnTo>
                    <a:pt x="7011" y="1521"/>
                  </a:lnTo>
                  <a:lnTo>
                    <a:pt x="7061" y="1610"/>
                  </a:lnTo>
                  <a:lnTo>
                    <a:pt x="7111" y="1705"/>
                  </a:lnTo>
                  <a:lnTo>
                    <a:pt x="7111" y="1795"/>
                  </a:lnTo>
                  <a:lnTo>
                    <a:pt x="7111" y="7861"/>
                  </a:lnTo>
                  <a:lnTo>
                    <a:pt x="7637" y="7925"/>
                  </a:lnTo>
                  <a:lnTo>
                    <a:pt x="8138" y="7988"/>
                  </a:lnTo>
                  <a:lnTo>
                    <a:pt x="8614" y="8057"/>
                  </a:lnTo>
                  <a:lnTo>
                    <a:pt x="9090" y="8131"/>
                  </a:lnTo>
                  <a:lnTo>
                    <a:pt x="9565" y="8205"/>
                  </a:lnTo>
                  <a:lnTo>
                    <a:pt x="10016" y="8284"/>
                  </a:lnTo>
                  <a:lnTo>
                    <a:pt x="10467" y="8363"/>
                  </a:lnTo>
                  <a:lnTo>
                    <a:pt x="10892" y="8447"/>
                  </a:lnTo>
                  <a:lnTo>
                    <a:pt x="11318" y="8537"/>
                  </a:lnTo>
                  <a:lnTo>
                    <a:pt x="11719" y="8627"/>
                  </a:lnTo>
                  <a:lnTo>
                    <a:pt x="12094" y="8722"/>
                  </a:lnTo>
                  <a:lnTo>
                    <a:pt x="12470" y="8817"/>
                  </a:lnTo>
                  <a:lnTo>
                    <a:pt x="12820" y="8917"/>
                  </a:lnTo>
                  <a:lnTo>
                    <a:pt x="13171" y="9018"/>
                  </a:lnTo>
                  <a:lnTo>
                    <a:pt x="13496" y="9123"/>
                  </a:lnTo>
                  <a:lnTo>
                    <a:pt x="13822" y="9229"/>
                  </a:lnTo>
                  <a:lnTo>
                    <a:pt x="14097" y="9334"/>
                  </a:lnTo>
                  <a:lnTo>
                    <a:pt x="14373" y="9445"/>
                  </a:lnTo>
                  <a:lnTo>
                    <a:pt x="14648" y="9556"/>
                  </a:lnTo>
                  <a:lnTo>
                    <a:pt x="14899" y="9672"/>
                  </a:lnTo>
                  <a:lnTo>
                    <a:pt x="15099" y="9788"/>
                  </a:lnTo>
                  <a:lnTo>
                    <a:pt x="15324" y="9910"/>
                  </a:lnTo>
                  <a:lnTo>
                    <a:pt x="15500" y="10031"/>
                  </a:lnTo>
                  <a:lnTo>
                    <a:pt x="15675" y="10153"/>
                  </a:lnTo>
                  <a:lnTo>
                    <a:pt x="15825" y="10274"/>
                  </a:lnTo>
                  <a:lnTo>
                    <a:pt x="15950" y="10401"/>
                  </a:lnTo>
                  <a:lnTo>
                    <a:pt x="16050" y="10528"/>
                  </a:lnTo>
                  <a:lnTo>
                    <a:pt x="16151" y="10660"/>
                  </a:lnTo>
                  <a:lnTo>
                    <a:pt x="16226" y="10786"/>
                  </a:lnTo>
                  <a:lnTo>
                    <a:pt x="16251" y="10918"/>
                  </a:lnTo>
                  <a:lnTo>
                    <a:pt x="16276" y="11050"/>
                  </a:lnTo>
                  <a:lnTo>
                    <a:pt x="16276" y="11188"/>
                  </a:lnTo>
                  <a:lnTo>
                    <a:pt x="16251" y="11367"/>
                  </a:lnTo>
                  <a:lnTo>
                    <a:pt x="16176" y="11541"/>
                  </a:lnTo>
                  <a:lnTo>
                    <a:pt x="16076" y="11715"/>
                  </a:lnTo>
                  <a:lnTo>
                    <a:pt x="15925" y="11890"/>
                  </a:lnTo>
                  <a:lnTo>
                    <a:pt x="15725" y="12059"/>
                  </a:lnTo>
                  <a:lnTo>
                    <a:pt x="15500" y="12228"/>
                  </a:lnTo>
                  <a:lnTo>
                    <a:pt x="15249" y="12391"/>
                  </a:lnTo>
                  <a:lnTo>
                    <a:pt x="14949" y="12550"/>
                  </a:lnTo>
                  <a:lnTo>
                    <a:pt x="14623" y="12708"/>
                  </a:lnTo>
                  <a:lnTo>
                    <a:pt x="14273" y="12861"/>
                  </a:lnTo>
                  <a:lnTo>
                    <a:pt x="13872" y="13009"/>
                  </a:lnTo>
                  <a:lnTo>
                    <a:pt x="13446" y="13152"/>
                  </a:lnTo>
                  <a:lnTo>
                    <a:pt x="12996" y="13294"/>
                  </a:lnTo>
                  <a:lnTo>
                    <a:pt x="12520" y="13431"/>
                  </a:lnTo>
                  <a:lnTo>
                    <a:pt x="12019" y="13558"/>
                  </a:lnTo>
                  <a:lnTo>
                    <a:pt x="11468" y="13685"/>
                  </a:lnTo>
                  <a:lnTo>
                    <a:pt x="10917" y="13806"/>
                  </a:lnTo>
                  <a:lnTo>
                    <a:pt x="10316" y="13922"/>
                  </a:lnTo>
                  <a:lnTo>
                    <a:pt x="9716" y="14033"/>
                  </a:lnTo>
                  <a:lnTo>
                    <a:pt x="9064" y="14134"/>
                  </a:lnTo>
                  <a:lnTo>
                    <a:pt x="8413" y="14234"/>
                  </a:lnTo>
                  <a:lnTo>
                    <a:pt x="7737" y="14324"/>
                  </a:lnTo>
                  <a:lnTo>
                    <a:pt x="7036" y="14408"/>
                  </a:lnTo>
                  <a:lnTo>
                    <a:pt x="6335" y="14487"/>
                  </a:lnTo>
                  <a:lnTo>
                    <a:pt x="5584" y="14561"/>
                  </a:lnTo>
                  <a:lnTo>
                    <a:pt x="4833" y="14625"/>
                  </a:lnTo>
                  <a:lnTo>
                    <a:pt x="4057" y="14683"/>
                  </a:lnTo>
                  <a:lnTo>
                    <a:pt x="3280" y="14730"/>
                  </a:lnTo>
                  <a:lnTo>
                    <a:pt x="2479" y="14772"/>
                  </a:lnTo>
                  <a:lnTo>
                    <a:pt x="1653" y="14809"/>
                  </a:lnTo>
                  <a:lnTo>
                    <a:pt x="827" y="14836"/>
                  </a:lnTo>
                  <a:lnTo>
                    <a:pt x="0" y="14852"/>
                  </a:lnTo>
                  <a:lnTo>
                    <a:pt x="852" y="14862"/>
                  </a:lnTo>
                  <a:lnTo>
                    <a:pt x="1703" y="14867"/>
                  </a:lnTo>
                  <a:lnTo>
                    <a:pt x="2579" y="14857"/>
                  </a:lnTo>
                  <a:lnTo>
                    <a:pt x="3456" y="14841"/>
                  </a:lnTo>
                  <a:lnTo>
                    <a:pt x="4332" y="14815"/>
                  </a:lnTo>
                  <a:lnTo>
                    <a:pt x="5183" y="14783"/>
                  </a:lnTo>
                  <a:lnTo>
                    <a:pt x="6010" y="14741"/>
                  </a:lnTo>
                  <a:lnTo>
                    <a:pt x="6836" y="14688"/>
                  </a:lnTo>
                  <a:lnTo>
                    <a:pt x="7637" y="14630"/>
                  </a:lnTo>
                  <a:lnTo>
                    <a:pt x="8413" y="14561"/>
                  </a:lnTo>
                  <a:lnTo>
                    <a:pt x="9190" y="14487"/>
                  </a:lnTo>
                  <a:lnTo>
                    <a:pt x="9941" y="14403"/>
                  </a:lnTo>
                  <a:lnTo>
                    <a:pt x="10667" y="14313"/>
                  </a:lnTo>
                  <a:lnTo>
                    <a:pt x="11368" y="14218"/>
                  </a:lnTo>
                  <a:lnTo>
                    <a:pt x="12044" y="14112"/>
                  </a:lnTo>
                  <a:lnTo>
                    <a:pt x="12695" y="14007"/>
                  </a:lnTo>
                  <a:lnTo>
                    <a:pt x="13346" y="13891"/>
                  </a:lnTo>
                  <a:lnTo>
                    <a:pt x="13947" y="13769"/>
                  </a:lnTo>
                  <a:lnTo>
                    <a:pt x="14523" y="13643"/>
                  </a:lnTo>
                  <a:lnTo>
                    <a:pt x="15074" y="13505"/>
                  </a:lnTo>
                  <a:lnTo>
                    <a:pt x="15575" y="13368"/>
                  </a:lnTo>
                  <a:lnTo>
                    <a:pt x="16076" y="13225"/>
                  </a:lnTo>
                  <a:lnTo>
                    <a:pt x="16526" y="13078"/>
                  </a:lnTo>
                  <a:lnTo>
                    <a:pt x="16952" y="12925"/>
                  </a:lnTo>
                  <a:lnTo>
                    <a:pt x="17327" y="12766"/>
                  </a:lnTo>
                  <a:lnTo>
                    <a:pt x="17703" y="12602"/>
                  </a:lnTo>
                  <a:lnTo>
                    <a:pt x="18004" y="12439"/>
                  </a:lnTo>
                  <a:lnTo>
                    <a:pt x="18279" y="12270"/>
                  </a:lnTo>
                  <a:lnTo>
                    <a:pt x="18529" y="12096"/>
                  </a:lnTo>
                  <a:lnTo>
                    <a:pt x="18730" y="11921"/>
                  </a:lnTo>
                  <a:lnTo>
                    <a:pt x="18905" y="11742"/>
                  </a:lnTo>
                  <a:lnTo>
                    <a:pt x="19030" y="11557"/>
                  </a:lnTo>
                  <a:lnTo>
                    <a:pt x="19105" y="11372"/>
                  </a:lnTo>
                  <a:lnTo>
                    <a:pt x="19130" y="11188"/>
                  </a:lnTo>
                  <a:lnTo>
                    <a:pt x="19130" y="11050"/>
                  </a:lnTo>
                  <a:lnTo>
                    <a:pt x="19105" y="10918"/>
                  </a:lnTo>
                  <a:lnTo>
                    <a:pt x="19055" y="10786"/>
                  </a:lnTo>
                  <a:lnTo>
                    <a:pt x="18980" y="10660"/>
                  </a:lnTo>
                  <a:lnTo>
                    <a:pt x="18905" y="10528"/>
                  </a:lnTo>
                  <a:lnTo>
                    <a:pt x="18805" y="10401"/>
                  </a:lnTo>
                  <a:lnTo>
                    <a:pt x="18655" y="10274"/>
                  </a:lnTo>
                  <a:lnTo>
                    <a:pt x="18504" y="10153"/>
                  </a:lnTo>
                  <a:lnTo>
                    <a:pt x="18354" y="10031"/>
                  </a:lnTo>
                  <a:lnTo>
                    <a:pt x="18154" y="9910"/>
                  </a:lnTo>
                  <a:lnTo>
                    <a:pt x="17953" y="9788"/>
                  </a:lnTo>
                  <a:lnTo>
                    <a:pt x="17728" y="9672"/>
                  </a:lnTo>
                  <a:lnTo>
                    <a:pt x="17478" y="9556"/>
                  </a:lnTo>
                  <a:lnTo>
                    <a:pt x="17227" y="9445"/>
                  </a:lnTo>
                  <a:lnTo>
                    <a:pt x="16952" y="9334"/>
                  </a:lnTo>
                  <a:lnTo>
                    <a:pt x="16651" y="9229"/>
                  </a:lnTo>
                  <a:lnTo>
                    <a:pt x="16351" y="9123"/>
                  </a:lnTo>
                  <a:lnTo>
                    <a:pt x="16025" y="9018"/>
                  </a:lnTo>
                  <a:lnTo>
                    <a:pt x="15675" y="8917"/>
                  </a:lnTo>
                  <a:lnTo>
                    <a:pt x="15324" y="8817"/>
                  </a:lnTo>
                  <a:lnTo>
                    <a:pt x="14949" y="8722"/>
                  </a:lnTo>
                  <a:lnTo>
                    <a:pt x="14548" y="8627"/>
                  </a:lnTo>
                  <a:lnTo>
                    <a:pt x="14147" y="8537"/>
                  </a:lnTo>
                  <a:lnTo>
                    <a:pt x="13747" y="8447"/>
                  </a:lnTo>
                  <a:lnTo>
                    <a:pt x="13321" y="8363"/>
                  </a:lnTo>
                  <a:lnTo>
                    <a:pt x="12870" y="8284"/>
                  </a:lnTo>
                  <a:lnTo>
                    <a:pt x="12420" y="8205"/>
                  </a:lnTo>
                  <a:lnTo>
                    <a:pt x="11944" y="8131"/>
                  </a:lnTo>
                  <a:lnTo>
                    <a:pt x="11468" y="8057"/>
                  </a:lnTo>
                  <a:lnTo>
                    <a:pt x="10967" y="7988"/>
                  </a:lnTo>
                  <a:lnTo>
                    <a:pt x="10467" y="7925"/>
                  </a:lnTo>
                  <a:lnTo>
                    <a:pt x="9966" y="7861"/>
                  </a:lnTo>
                  <a:lnTo>
                    <a:pt x="9966" y="1795"/>
                  </a:lnTo>
                  <a:lnTo>
                    <a:pt x="9941" y="1705"/>
                  </a:lnTo>
                  <a:lnTo>
                    <a:pt x="9916" y="1610"/>
                  </a:lnTo>
                  <a:lnTo>
                    <a:pt x="9866" y="1521"/>
                  </a:lnTo>
                  <a:lnTo>
                    <a:pt x="9791" y="1431"/>
                  </a:lnTo>
                  <a:lnTo>
                    <a:pt x="9690" y="1346"/>
                  </a:lnTo>
                  <a:lnTo>
                    <a:pt x="9565" y="1262"/>
                  </a:lnTo>
                  <a:lnTo>
                    <a:pt x="9440" y="1178"/>
                  </a:lnTo>
                  <a:lnTo>
                    <a:pt x="9290" y="1098"/>
                  </a:lnTo>
                  <a:lnTo>
                    <a:pt x="9115" y="1014"/>
                  </a:lnTo>
                  <a:lnTo>
                    <a:pt x="8914" y="940"/>
                  </a:lnTo>
                  <a:lnTo>
                    <a:pt x="8714" y="861"/>
                  </a:lnTo>
                  <a:lnTo>
                    <a:pt x="8489" y="792"/>
                  </a:lnTo>
                  <a:lnTo>
                    <a:pt x="8263" y="718"/>
                  </a:lnTo>
                  <a:lnTo>
                    <a:pt x="8013" y="650"/>
                  </a:lnTo>
                  <a:lnTo>
                    <a:pt x="7737" y="586"/>
                  </a:lnTo>
                  <a:lnTo>
                    <a:pt x="7462" y="523"/>
                  </a:lnTo>
                  <a:lnTo>
                    <a:pt x="7161" y="465"/>
                  </a:lnTo>
                  <a:lnTo>
                    <a:pt x="6861" y="407"/>
                  </a:lnTo>
                  <a:lnTo>
                    <a:pt x="6536" y="354"/>
                  </a:lnTo>
                  <a:lnTo>
                    <a:pt x="6185" y="306"/>
                  </a:lnTo>
                  <a:lnTo>
                    <a:pt x="5859" y="259"/>
                  </a:lnTo>
                  <a:lnTo>
                    <a:pt x="5484" y="217"/>
                  </a:lnTo>
                  <a:lnTo>
                    <a:pt x="5133" y="174"/>
                  </a:lnTo>
                  <a:lnTo>
                    <a:pt x="4758" y="137"/>
                  </a:lnTo>
                  <a:lnTo>
                    <a:pt x="4357" y="106"/>
                  </a:lnTo>
                  <a:lnTo>
                    <a:pt x="3956" y="79"/>
                  </a:lnTo>
                  <a:lnTo>
                    <a:pt x="3556" y="53"/>
                  </a:lnTo>
                  <a:lnTo>
                    <a:pt x="3155" y="32"/>
                  </a:lnTo>
                  <a:lnTo>
                    <a:pt x="2730" y="16"/>
                  </a:lnTo>
                  <a:lnTo>
                    <a:pt x="2304" y="5"/>
                  </a:lnTo>
                  <a:lnTo>
                    <a:pt x="1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3"/>
            <p:cNvSpPr/>
            <p:nvPr/>
          </p:nvSpPr>
          <p:spPr>
            <a:xfrm>
              <a:off x="5603280" y="536925"/>
              <a:ext cx="153249" cy="311775"/>
            </a:xfrm>
            <a:custGeom>
              <a:avLst/>
              <a:gdLst/>
              <a:ahLst/>
              <a:cxnLst/>
              <a:rect l="l" t="t" r="r" b="b"/>
              <a:pathLst>
                <a:path w="24039" h="12471" extrusionOk="0">
                  <a:moveTo>
                    <a:pt x="11769" y="1"/>
                  </a:moveTo>
                  <a:lnTo>
                    <a:pt x="11494" y="11"/>
                  </a:lnTo>
                  <a:lnTo>
                    <a:pt x="11218" y="22"/>
                  </a:lnTo>
                  <a:lnTo>
                    <a:pt x="10968" y="43"/>
                  </a:lnTo>
                  <a:lnTo>
                    <a:pt x="10742" y="64"/>
                  </a:lnTo>
                  <a:lnTo>
                    <a:pt x="10517" y="90"/>
                  </a:lnTo>
                  <a:lnTo>
                    <a:pt x="10292" y="122"/>
                  </a:lnTo>
                  <a:lnTo>
                    <a:pt x="10091" y="159"/>
                  </a:lnTo>
                  <a:lnTo>
                    <a:pt x="9916" y="201"/>
                  </a:lnTo>
                  <a:lnTo>
                    <a:pt x="9741" y="244"/>
                  </a:lnTo>
                  <a:lnTo>
                    <a:pt x="9616" y="286"/>
                  </a:lnTo>
                  <a:lnTo>
                    <a:pt x="9490" y="339"/>
                  </a:lnTo>
                  <a:lnTo>
                    <a:pt x="9365" y="386"/>
                  </a:lnTo>
                  <a:lnTo>
                    <a:pt x="9290" y="439"/>
                  </a:lnTo>
                  <a:lnTo>
                    <a:pt x="9240" y="497"/>
                  </a:lnTo>
                  <a:lnTo>
                    <a:pt x="9190" y="555"/>
                  </a:lnTo>
                  <a:lnTo>
                    <a:pt x="9190" y="613"/>
                  </a:lnTo>
                  <a:lnTo>
                    <a:pt x="9190" y="7471"/>
                  </a:lnTo>
                  <a:lnTo>
                    <a:pt x="8689" y="7498"/>
                  </a:lnTo>
                  <a:lnTo>
                    <a:pt x="8213" y="7529"/>
                  </a:lnTo>
                  <a:lnTo>
                    <a:pt x="7738" y="7566"/>
                  </a:lnTo>
                  <a:lnTo>
                    <a:pt x="7262" y="7608"/>
                  </a:lnTo>
                  <a:lnTo>
                    <a:pt x="6811" y="7651"/>
                  </a:lnTo>
                  <a:lnTo>
                    <a:pt x="6386" y="7698"/>
                  </a:lnTo>
                  <a:lnTo>
                    <a:pt x="5935" y="7751"/>
                  </a:lnTo>
                  <a:lnTo>
                    <a:pt x="5534" y="7804"/>
                  </a:lnTo>
                  <a:lnTo>
                    <a:pt x="5109" y="7862"/>
                  </a:lnTo>
                  <a:lnTo>
                    <a:pt x="4708" y="7925"/>
                  </a:lnTo>
                  <a:lnTo>
                    <a:pt x="4332" y="7989"/>
                  </a:lnTo>
                  <a:lnTo>
                    <a:pt x="3957" y="8057"/>
                  </a:lnTo>
                  <a:lnTo>
                    <a:pt x="3606" y="8126"/>
                  </a:lnTo>
                  <a:lnTo>
                    <a:pt x="3256" y="8200"/>
                  </a:lnTo>
                  <a:lnTo>
                    <a:pt x="2930" y="8279"/>
                  </a:lnTo>
                  <a:lnTo>
                    <a:pt x="2605" y="8358"/>
                  </a:lnTo>
                  <a:lnTo>
                    <a:pt x="2329" y="8443"/>
                  </a:lnTo>
                  <a:lnTo>
                    <a:pt x="2029" y="8527"/>
                  </a:lnTo>
                  <a:lnTo>
                    <a:pt x="1778" y="8612"/>
                  </a:lnTo>
                  <a:lnTo>
                    <a:pt x="1528" y="8701"/>
                  </a:lnTo>
                  <a:lnTo>
                    <a:pt x="1278" y="8796"/>
                  </a:lnTo>
                  <a:lnTo>
                    <a:pt x="1077" y="8891"/>
                  </a:lnTo>
                  <a:lnTo>
                    <a:pt x="877" y="8986"/>
                  </a:lnTo>
                  <a:lnTo>
                    <a:pt x="702" y="9087"/>
                  </a:lnTo>
                  <a:lnTo>
                    <a:pt x="526" y="9187"/>
                  </a:lnTo>
                  <a:lnTo>
                    <a:pt x="401" y="9287"/>
                  </a:lnTo>
                  <a:lnTo>
                    <a:pt x="276" y="9393"/>
                  </a:lnTo>
                  <a:lnTo>
                    <a:pt x="176" y="9499"/>
                  </a:lnTo>
                  <a:lnTo>
                    <a:pt x="101" y="9604"/>
                  </a:lnTo>
                  <a:lnTo>
                    <a:pt x="51" y="9715"/>
                  </a:lnTo>
                  <a:lnTo>
                    <a:pt x="1" y="9826"/>
                  </a:lnTo>
                  <a:lnTo>
                    <a:pt x="1" y="9937"/>
                  </a:lnTo>
                  <a:lnTo>
                    <a:pt x="26" y="10069"/>
                  </a:lnTo>
                  <a:lnTo>
                    <a:pt x="76" y="10201"/>
                  </a:lnTo>
                  <a:lnTo>
                    <a:pt x="151" y="10333"/>
                  </a:lnTo>
                  <a:lnTo>
                    <a:pt x="251" y="10459"/>
                  </a:lnTo>
                  <a:lnTo>
                    <a:pt x="401" y="10586"/>
                  </a:lnTo>
                  <a:lnTo>
                    <a:pt x="576" y="10713"/>
                  </a:lnTo>
                  <a:lnTo>
                    <a:pt x="777" y="10834"/>
                  </a:lnTo>
                  <a:lnTo>
                    <a:pt x="1002" y="10950"/>
                  </a:lnTo>
                  <a:lnTo>
                    <a:pt x="1253" y="11067"/>
                  </a:lnTo>
                  <a:lnTo>
                    <a:pt x="1553" y="11177"/>
                  </a:lnTo>
                  <a:lnTo>
                    <a:pt x="1853" y="11283"/>
                  </a:lnTo>
                  <a:lnTo>
                    <a:pt x="2179" y="11389"/>
                  </a:lnTo>
                  <a:lnTo>
                    <a:pt x="2530" y="11489"/>
                  </a:lnTo>
                  <a:lnTo>
                    <a:pt x="2930" y="11589"/>
                  </a:lnTo>
                  <a:lnTo>
                    <a:pt x="3331" y="11684"/>
                  </a:lnTo>
                  <a:lnTo>
                    <a:pt x="3731" y="11769"/>
                  </a:lnTo>
                  <a:lnTo>
                    <a:pt x="4182" y="11853"/>
                  </a:lnTo>
                  <a:lnTo>
                    <a:pt x="4633" y="11932"/>
                  </a:lnTo>
                  <a:lnTo>
                    <a:pt x="5134" y="12012"/>
                  </a:lnTo>
                  <a:lnTo>
                    <a:pt x="5634" y="12080"/>
                  </a:lnTo>
                  <a:lnTo>
                    <a:pt x="6135" y="12144"/>
                  </a:lnTo>
                  <a:lnTo>
                    <a:pt x="6661" y="12202"/>
                  </a:lnTo>
                  <a:lnTo>
                    <a:pt x="7212" y="12260"/>
                  </a:lnTo>
                  <a:lnTo>
                    <a:pt x="7763" y="12307"/>
                  </a:lnTo>
                  <a:lnTo>
                    <a:pt x="8339" y="12349"/>
                  </a:lnTo>
                  <a:lnTo>
                    <a:pt x="8940" y="12386"/>
                  </a:lnTo>
                  <a:lnTo>
                    <a:pt x="9541" y="12413"/>
                  </a:lnTo>
                  <a:lnTo>
                    <a:pt x="10141" y="12439"/>
                  </a:lnTo>
                  <a:lnTo>
                    <a:pt x="10767" y="12455"/>
                  </a:lnTo>
                  <a:lnTo>
                    <a:pt x="11393" y="12466"/>
                  </a:lnTo>
                  <a:lnTo>
                    <a:pt x="12019" y="12471"/>
                  </a:lnTo>
                  <a:lnTo>
                    <a:pt x="12670" y="12466"/>
                  </a:lnTo>
                  <a:lnTo>
                    <a:pt x="13271" y="12455"/>
                  </a:lnTo>
                  <a:lnTo>
                    <a:pt x="13847" y="12439"/>
                  </a:lnTo>
                  <a:lnTo>
                    <a:pt x="14423" y="12418"/>
                  </a:lnTo>
                  <a:lnTo>
                    <a:pt x="14974" y="12392"/>
                  </a:lnTo>
                  <a:lnTo>
                    <a:pt x="15550" y="12360"/>
                  </a:lnTo>
                  <a:lnTo>
                    <a:pt x="16076" y="12318"/>
                  </a:lnTo>
                  <a:lnTo>
                    <a:pt x="16602" y="12276"/>
                  </a:lnTo>
                  <a:lnTo>
                    <a:pt x="17128" y="12228"/>
                  </a:lnTo>
                  <a:lnTo>
                    <a:pt x="17628" y="12175"/>
                  </a:lnTo>
                  <a:lnTo>
                    <a:pt x="18129" y="12117"/>
                  </a:lnTo>
                  <a:lnTo>
                    <a:pt x="18605" y="12054"/>
                  </a:lnTo>
                  <a:lnTo>
                    <a:pt x="19056" y="11985"/>
                  </a:lnTo>
                  <a:lnTo>
                    <a:pt x="19506" y="11917"/>
                  </a:lnTo>
                  <a:lnTo>
                    <a:pt x="19932" y="11837"/>
                  </a:lnTo>
                  <a:lnTo>
                    <a:pt x="20358" y="11758"/>
                  </a:lnTo>
                  <a:lnTo>
                    <a:pt x="20733" y="11674"/>
                  </a:lnTo>
                  <a:lnTo>
                    <a:pt x="21109" y="11589"/>
                  </a:lnTo>
                  <a:lnTo>
                    <a:pt x="21459" y="11494"/>
                  </a:lnTo>
                  <a:lnTo>
                    <a:pt x="21810" y="11399"/>
                  </a:lnTo>
                  <a:lnTo>
                    <a:pt x="22110" y="11304"/>
                  </a:lnTo>
                  <a:lnTo>
                    <a:pt x="22411" y="11204"/>
                  </a:lnTo>
                  <a:lnTo>
                    <a:pt x="22686" y="11098"/>
                  </a:lnTo>
                  <a:lnTo>
                    <a:pt x="22937" y="10993"/>
                  </a:lnTo>
                  <a:lnTo>
                    <a:pt x="23162" y="10882"/>
                  </a:lnTo>
                  <a:lnTo>
                    <a:pt x="23362" y="10771"/>
                  </a:lnTo>
                  <a:lnTo>
                    <a:pt x="23538" y="10660"/>
                  </a:lnTo>
                  <a:lnTo>
                    <a:pt x="23688" y="10539"/>
                  </a:lnTo>
                  <a:lnTo>
                    <a:pt x="23813" y="10422"/>
                  </a:lnTo>
                  <a:lnTo>
                    <a:pt x="23913" y="10301"/>
                  </a:lnTo>
                  <a:lnTo>
                    <a:pt x="23988" y="10180"/>
                  </a:lnTo>
                  <a:lnTo>
                    <a:pt x="24038" y="10058"/>
                  </a:lnTo>
                  <a:lnTo>
                    <a:pt x="24038" y="9931"/>
                  </a:lnTo>
                  <a:lnTo>
                    <a:pt x="24038" y="9821"/>
                  </a:lnTo>
                  <a:lnTo>
                    <a:pt x="23988" y="9710"/>
                  </a:lnTo>
                  <a:lnTo>
                    <a:pt x="23938" y="9604"/>
                  </a:lnTo>
                  <a:lnTo>
                    <a:pt x="23863" y="9499"/>
                  </a:lnTo>
                  <a:lnTo>
                    <a:pt x="23763" y="9393"/>
                  </a:lnTo>
                  <a:lnTo>
                    <a:pt x="23638" y="9287"/>
                  </a:lnTo>
                  <a:lnTo>
                    <a:pt x="23513" y="9182"/>
                  </a:lnTo>
                  <a:lnTo>
                    <a:pt x="23337" y="9081"/>
                  </a:lnTo>
                  <a:lnTo>
                    <a:pt x="23162" y="8986"/>
                  </a:lnTo>
                  <a:lnTo>
                    <a:pt x="22962" y="8886"/>
                  </a:lnTo>
                  <a:lnTo>
                    <a:pt x="22761" y="8796"/>
                  </a:lnTo>
                  <a:lnTo>
                    <a:pt x="22511" y="8701"/>
                  </a:lnTo>
                  <a:lnTo>
                    <a:pt x="22261" y="8612"/>
                  </a:lnTo>
                  <a:lnTo>
                    <a:pt x="22010" y="8527"/>
                  </a:lnTo>
                  <a:lnTo>
                    <a:pt x="21710" y="8437"/>
                  </a:lnTo>
                  <a:lnTo>
                    <a:pt x="21409" y="8358"/>
                  </a:lnTo>
                  <a:lnTo>
                    <a:pt x="21109" y="8279"/>
                  </a:lnTo>
                  <a:lnTo>
                    <a:pt x="20783" y="8200"/>
                  </a:lnTo>
                  <a:lnTo>
                    <a:pt x="20433" y="8126"/>
                  </a:lnTo>
                  <a:lnTo>
                    <a:pt x="20082" y="8057"/>
                  </a:lnTo>
                  <a:lnTo>
                    <a:pt x="19707" y="7989"/>
                  </a:lnTo>
                  <a:lnTo>
                    <a:pt x="19331" y="7925"/>
                  </a:lnTo>
                  <a:lnTo>
                    <a:pt x="18930" y="7862"/>
                  </a:lnTo>
                  <a:lnTo>
                    <a:pt x="18505" y="7804"/>
                  </a:lnTo>
                  <a:lnTo>
                    <a:pt x="18104" y="7751"/>
                  </a:lnTo>
                  <a:lnTo>
                    <a:pt x="17653" y="7698"/>
                  </a:lnTo>
                  <a:lnTo>
                    <a:pt x="17228" y="7651"/>
                  </a:lnTo>
                  <a:lnTo>
                    <a:pt x="16777" y="7608"/>
                  </a:lnTo>
                  <a:lnTo>
                    <a:pt x="16301" y="7566"/>
                  </a:lnTo>
                  <a:lnTo>
                    <a:pt x="15825" y="7529"/>
                  </a:lnTo>
                  <a:lnTo>
                    <a:pt x="15350" y="7498"/>
                  </a:lnTo>
                  <a:lnTo>
                    <a:pt x="14874" y="7471"/>
                  </a:lnTo>
                  <a:lnTo>
                    <a:pt x="14874" y="597"/>
                  </a:lnTo>
                  <a:lnTo>
                    <a:pt x="14849" y="534"/>
                  </a:lnTo>
                  <a:lnTo>
                    <a:pt x="14799" y="471"/>
                  </a:lnTo>
                  <a:lnTo>
                    <a:pt x="14724" y="412"/>
                  </a:lnTo>
                  <a:lnTo>
                    <a:pt x="14624" y="354"/>
                  </a:lnTo>
                  <a:lnTo>
                    <a:pt x="14473" y="296"/>
                  </a:lnTo>
                  <a:lnTo>
                    <a:pt x="14323" y="249"/>
                  </a:lnTo>
                  <a:lnTo>
                    <a:pt x="14148" y="201"/>
                  </a:lnTo>
                  <a:lnTo>
                    <a:pt x="13947" y="159"/>
                  </a:lnTo>
                  <a:lnTo>
                    <a:pt x="13722" y="117"/>
                  </a:lnTo>
                  <a:lnTo>
                    <a:pt x="13472" y="85"/>
                  </a:lnTo>
                  <a:lnTo>
                    <a:pt x="13221" y="53"/>
                  </a:lnTo>
                  <a:lnTo>
                    <a:pt x="12946" y="32"/>
                  </a:lnTo>
                  <a:lnTo>
                    <a:pt x="12670" y="16"/>
                  </a:lnTo>
                  <a:lnTo>
                    <a:pt x="123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3"/>
            <p:cNvSpPr/>
            <p:nvPr/>
          </p:nvSpPr>
          <p:spPr>
            <a:xfrm>
              <a:off x="5670804" y="536925"/>
              <a:ext cx="85725" cy="311775"/>
            </a:xfrm>
            <a:custGeom>
              <a:avLst/>
              <a:gdLst/>
              <a:ahLst/>
              <a:cxnLst/>
              <a:rect l="l" t="t" r="r" b="b"/>
              <a:pathLst>
                <a:path w="13447" h="12471" extrusionOk="0">
                  <a:moveTo>
                    <a:pt x="1427" y="1"/>
                  </a:moveTo>
                  <a:lnTo>
                    <a:pt x="1052" y="6"/>
                  </a:lnTo>
                  <a:lnTo>
                    <a:pt x="676" y="22"/>
                  </a:lnTo>
                  <a:lnTo>
                    <a:pt x="326" y="43"/>
                  </a:lnTo>
                  <a:lnTo>
                    <a:pt x="0" y="80"/>
                  </a:lnTo>
                  <a:lnTo>
                    <a:pt x="326" y="122"/>
                  </a:lnTo>
                  <a:lnTo>
                    <a:pt x="601" y="175"/>
                  </a:lnTo>
                  <a:lnTo>
                    <a:pt x="776" y="217"/>
                  </a:lnTo>
                  <a:lnTo>
                    <a:pt x="952" y="265"/>
                  </a:lnTo>
                  <a:lnTo>
                    <a:pt x="1077" y="312"/>
                  </a:lnTo>
                  <a:lnTo>
                    <a:pt x="1202" y="365"/>
                  </a:lnTo>
                  <a:lnTo>
                    <a:pt x="1302" y="418"/>
                  </a:lnTo>
                  <a:lnTo>
                    <a:pt x="1377" y="476"/>
                  </a:lnTo>
                  <a:lnTo>
                    <a:pt x="1402" y="534"/>
                  </a:lnTo>
                  <a:lnTo>
                    <a:pt x="1427" y="597"/>
                  </a:lnTo>
                  <a:lnTo>
                    <a:pt x="1427" y="7471"/>
                  </a:lnTo>
                  <a:lnTo>
                    <a:pt x="1928" y="7498"/>
                  </a:lnTo>
                  <a:lnTo>
                    <a:pt x="2404" y="7529"/>
                  </a:lnTo>
                  <a:lnTo>
                    <a:pt x="2880" y="7566"/>
                  </a:lnTo>
                  <a:lnTo>
                    <a:pt x="3330" y="7608"/>
                  </a:lnTo>
                  <a:lnTo>
                    <a:pt x="3781" y="7651"/>
                  </a:lnTo>
                  <a:lnTo>
                    <a:pt x="4232" y="7698"/>
                  </a:lnTo>
                  <a:lnTo>
                    <a:pt x="4658" y="7751"/>
                  </a:lnTo>
                  <a:lnTo>
                    <a:pt x="5083" y="7804"/>
                  </a:lnTo>
                  <a:lnTo>
                    <a:pt x="5484" y="7862"/>
                  </a:lnTo>
                  <a:lnTo>
                    <a:pt x="5884" y="7925"/>
                  </a:lnTo>
                  <a:lnTo>
                    <a:pt x="6260" y="7989"/>
                  </a:lnTo>
                  <a:lnTo>
                    <a:pt x="6636" y="8057"/>
                  </a:lnTo>
                  <a:lnTo>
                    <a:pt x="6986" y="8126"/>
                  </a:lnTo>
                  <a:lnTo>
                    <a:pt x="7337" y="8200"/>
                  </a:lnTo>
                  <a:lnTo>
                    <a:pt x="7662" y="8279"/>
                  </a:lnTo>
                  <a:lnTo>
                    <a:pt x="7988" y="8358"/>
                  </a:lnTo>
                  <a:lnTo>
                    <a:pt x="8288" y="8437"/>
                  </a:lnTo>
                  <a:lnTo>
                    <a:pt x="8564" y="8527"/>
                  </a:lnTo>
                  <a:lnTo>
                    <a:pt x="8839" y="8612"/>
                  </a:lnTo>
                  <a:lnTo>
                    <a:pt x="9090" y="8701"/>
                  </a:lnTo>
                  <a:lnTo>
                    <a:pt x="9315" y="8796"/>
                  </a:lnTo>
                  <a:lnTo>
                    <a:pt x="9540" y="8886"/>
                  </a:lnTo>
                  <a:lnTo>
                    <a:pt x="9741" y="8986"/>
                  </a:lnTo>
                  <a:lnTo>
                    <a:pt x="9916" y="9081"/>
                  </a:lnTo>
                  <a:lnTo>
                    <a:pt x="10066" y="9182"/>
                  </a:lnTo>
                  <a:lnTo>
                    <a:pt x="10216" y="9287"/>
                  </a:lnTo>
                  <a:lnTo>
                    <a:pt x="10316" y="9393"/>
                  </a:lnTo>
                  <a:lnTo>
                    <a:pt x="10417" y="9499"/>
                  </a:lnTo>
                  <a:lnTo>
                    <a:pt x="10492" y="9604"/>
                  </a:lnTo>
                  <a:lnTo>
                    <a:pt x="10567" y="9710"/>
                  </a:lnTo>
                  <a:lnTo>
                    <a:pt x="10592" y="9821"/>
                  </a:lnTo>
                  <a:lnTo>
                    <a:pt x="10617" y="9931"/>
                  </a:lnTo>
                  <a:lnTo>
                    <a:pt x="10592" y="10053"/>
                  </a:lnTo>
                  <a:lnTo>
                    <a:pt x="10542" y="10169"/>
                  </a:lnTo>
                  <a:lnTo>
                    <a:pt x="10492" y="10290"/>
                  </a:lnTo>
                  <a:lnTo>
                    <a:pt x="10392" y="10401"/>
                  </a:lnTo>
                  <a:lnTo>
                    <a:pt x="10291" y="10517"/>
                  </a:lnTo>
                  <a:lnTo>
                    <a:pt x="10141" y="10628"/>
                  </a:lnTo>
                  <a:lnTo>
                    <a:pt x="9991" y="10739"/>
                  </a:lnTo>
                  <a:lnTo>
                    <a:pt x="9791" y="10845"/>
                  </a:lnTo>
                  <a:lnTo>
                    <a:pt x="9590" y="10950"/>
                  </a:lnTo>
                  <a:lnTo>
                    <a:pt x="9365" y="11056"/>
                  </a:lnTo>
                  <a:lnTo>
                    <a:pt x="9115" y="11156"/>
                  </a:lnTo>
                  <a:lnTo>
                    <a:pt x="8839" y="11257"/>
                  </a:lnTo>
                  <a:lnTo>
                    <a:pt x="8539" y="11352"/>
                  </a:lnTo>
                  <a:lnTo>
                    <a:pt x="8238" y="11441"/>
                  </a:lnTo>
                  <a:lnTo>
                    <a:pt x="7913" y="11531"/>
                  </a:lnTo>
                  <a:lnTo>
                    <a:pt x="7562" y="11616"/>
                  </a:lnTo>
                  <a:lnTo>
                    <a:pt x="7187" y="11700"/>
                  </a:lnTo>
                  <a:lnTo>
                    <a:pt x="6811" y="11779"/>
                  </a:lnTo>
                  <a:lnTo>
                    <a:pt x="6410" y="11853"/>
                  </a:lnTo>
                  <a:lnTo>
                    <a:pt x="5985" y="11927"/>
                  </a:lnTo>
                  <a:lnTo>
                    <a:pt x="5559" y="11996"/>
                  </a:lnTo>
                  <a:lnTo>
                    <a:pt x="5108" y="12059"/>
                  </a:lnTo>
                  <a:lnTo>
                    <a:pt x="4658" y="12117"/>
                  </a:lnTo>
                  <a:lnTo>
                    <a:pt x="4182" y="12175"/>
                  </a:lnTo>
                  <a:lnTo>
                    <a:pt x="3706" y="12228"/>
                  </a:lnTo>
                  <a:lnTo>
                    <a:pt x="3205" y="12276"/>
                  </a:lnTo>
                  <a:lnTo>
                    <a:pt x="2704" y="12318"/>
                  </a:lnTo>
                  <a:lnTo>
                    <a:pt x="2179" y="12355"/>
                  </a:lnTo>
                  <a:lnTo>
                    <a:pt x="1653" y="12386"/>
                  </a:lnTo>
                  <a:lnTo>
                    <a:pt x="1127" y="12413"/>
                  </a:lnTo>
                  <a:lnTo>
                    <a:pt x="576" y="12434"/>
                  </a:lnTo>
                  <a:lnTo>
                    <a:pt x="0" y="12450"/>
                  </a:lnTo>
                  <a:lnTo>
                    <a:pt x="526" y="12460"/>
                  </a:lnTo>
                  <a:lnTo>
                    <a:pt x="1027" y="12466"/>
                  </a:lnTo>
                  <a:lnTo>
                    <a:pt x="1553" y="12471"/>
                  </a:lnTo>
                  <a:lnTo>
                    <a:pt x="2078" y="12466"/>
                  </a:lnTo>
                  <a:lnTo>
                    <a:pt x="2679" y="12455"/>
                  </a:lnTo>
                  <a:lnTo>
                    <a:pt x="3255" y="12439"/>
                  </a:lnTo>
                  <a:lnTo>
                    <a:pt x="3831" y="12418"/>
                  </a:lnTo>
                  <a:lnTo>
                    <a:pt x="4382" y="12392"/>
                  </a:lnTo>
                  <a:lnTo>
                    <a:pt x="4958" y="12360"/>
                  </a:lnTo>
                  <a:lnTo>
                    <a:pt x="5484" y="12318"/>
                  </a:lnTo>
                  <a:lnTo>
                    <a:pt x="6010" y="12276"/>
                  </a:lnTo>
                  <a:lnTo>
                    <a:pt x="6536" y="12228"/>
                  </a:lnTo>
                  <a:lnTo>
                    <a:pt x="7036" y="12175"/>
                  </a:lnTo>
                  <a:lnTo>
                    <a:pt x="7537" y="12117"/>
                  </a:lnTo>
                  <a:lnTo>
                    <a:pt x="8013" y="12054"/>
                  </a:lnTo>
                  <a:lnTo>
                    <a:pt x="8464" y="11985"/>
                  </a:lnTo>
                  <a:lnTo>
                    <a:pt x="8914" y="11917"/>
                  </a:lnTo>
                  <a:lnTo>
                    <a:pt x="9340" y="11837"/>
                  </a:lnTo>
                  <a:lnTo>
                    <a:pt x="9766" y="11758"/>
                  </a:lnTo>
                  <a:lnTo>
                    <a:pt x="10141" y="11674"/>
                  </a:lnTo>
                  <a:lnTo>
                    <a:pt x="10517" y="11589"/>
                  </a:lnTo>
                  <a:lnTo>
                    <a:pt x="10867" y="11494"/>
                  </a:lnTo>
                  <a:lnTo>
                    <a:pt x="11218" y="11399"/>
                  </a:lnTo>
                  <a:lnTo>
                    <a:pt x="11518" y="11304"/>
                  </a:lnTo>
                  <a:lnTo>
                    <a:pt x="11819" y="11204"/>
                  </a:lnTo>
                  <a:lnTo>
                    <a:pt x="12094" y="11098"/>
                  </a:lnTo>
                  <a:lnTo>
                    <a:pt x="12345" y="10993"/>
                  </a:lnTo>
                  <a:lnTo>
                    <a:pt x="12570" y="10882"/>
                  </a:lnTo>
                  <a:lnTo>
                    <a:pt x="12770" y="10771"/>
                  </a:lnTo>
                  <a:lnTo>
                    <a:pt x="12946" y="10660"/>
                  </a:lnTo>
                  <a:lnTo>
                    <a:pt x="13096" y="10544"/>
                  </a:lnTo>
                  <a:lnTo>
                    <a:pt x="13221" y="10422"/>
                  </a:lnTo>
                  <a:lnTo>
                    <a:pt x="13321" y="10301"/>
                  </a:lnTo>
                  <a:lnTo>
                    <a:pt x="13396" y="10180"/>
                  </a:lnTo>
                  <a:lnTo>
                    <a:pt x="13446" y="10058"/>
                  </a:lnTo>
                  <a:lnTo>
                    <a:pt x="13446" y="9931"/>
                  </a:lnTo>
                  <a:lnTo>
                    <a:pt x="13446" y="9821"/>
                  </a:lnTo>
                  <a:lnTo>
                    <a:pt x="13396" y="9710"/>
                  </a:lnTo>
                  <a:lnTo>
                    <a:pt x="13346" y="9604"/>
                  </a:lnTo>
                  <a:lnTo>
                    <a:pt x="13271" y="9499"/>
                  </a:lnTo>
                  <a:lnTo>
                    <a:pt x="13171" y="9393"/>
                  </a:lnTo>
                  <a:lnTo>
                    <a:pt x="13046" y="9287"/>
                  </a:lnTo>
                  <a:lnTo>
                    <a:pt x="12921" y="9182"/>
                  </a:lnTo>
                  <a:lnTo>
                    <a:pt x="12745" y="9081"/>
                  </a:lnTo>
                  <a:lnTo>
                    <a:pt x="12570" y="8986"/>
                  </a:lnTo>
                  <a:lnTo>
                    <a:pt x="12370" y="8886"/>
                  </a:lnTo>
                  <a:lnTo>
                    <a:pt x="12169" y="8796"/>
                  </a:lnTo>
                  <a:lnTo>
                    <a:pt x="11919" y="8701"/>
                  </a:lnTo>
                  <a:lnTo>
                    <a:pt x="11669" y="8612"/>
                  </a:lnTo>
                  <a:lnTo>
                    <a:pt x="11418" y="8527"/>
                  </a:lnTo>
                  <a:lnTo>
                    <a:pt x="11118" y="8437"/>
                  </a:lnTo>
                  <a:lnTo>
                    <a:pt x="10817" y="8358"/>
                  </a:lnTo>
                  <a:lnTo>
                    <a:pt x="10517" y="8279"/>
                  </a:lnTo>
                  <a:lnTo>
                    <a:pt x="10191" y="8200"/>
                  </a:lnTo>
                  <a:lnTo>
                    <a:pt x="9841" y="8126"/>
                  </a:lnTo>
                  <a:lnTo>
                    <a:pt x="9490" y="8057"/>
                  </a:lnTo>
                  <a:lnTo>
                    <a:pt x="9115" y="7989"/>
                  </a:lnTo>
                  <a:lnTo>
                    <a:pt x="8739" y="7925"/>
                  </a:lnTo>
                  <a:lnTo>
                    <a:pt x="8338" y="7862"/>
                  </a:lnTo>
                  <a:lnTo>
                    <a:pt x="7913" y="7804"/>
                  </a:lnTo>
                  <a:lnTo>
                    <a:pt x="7512" y="7751"/>
                  </a:lnTo>
                  <a:lnTo>
                    <a:pt x="7061" y="7698"/>
                  </a:lnTo>
                  <a:lnTo>
                    <a:pt x="6636" y="7651"/>
                  </a:lnTo>
                  <a:lnTo>
                    <a:pt x="6185" y="7608"/>
                  </a:lnTo>
                  <a:lnTo>
                    <a:pt x="5709" y="7566"/>
                  </a:lnTo>
                  <a:lnTo>
                    <a:pt x="5233" y="7529"/>
                  </a:lnTo>
                  <a:lnTo>
                    <a:pt x="4758" y="7498"/>
                  </a:lnTo>
                  <a:lnTo>
                    <a:pt x="4282" y="7471"/>
                  </a:lnTo>
                  <a:lnTo>
                    <a:pt x="4282" y="597"/>
                  </a:lnTo>
                  <a:lnTo>
                    <a:pt x="4257" y="534"/>
                  </a:lnTo>
                  <a:lnTo>
                    <a:pt x="4207" y="476"/>
                  </a:lnTo>
                  <a:lnTo>
                    <a:pt x="4132" y="418"/>
                  </a:lnTo>
                  <a:lnTo>
                    <a:pt x="4057" y="365"/>
                  </a:lnTo>
                  <a:lnTo>
                    <a:pt x="3931" y="312"/>
                  </a:lnTo>
                  <a:lnTo>
                    <a:pt x="3781" y="265"/>
                  </a:lnTo>
                  <a:lnTo>
                    <a:pt x="3631" y="217"/>
                  </a:lnTo>
                  <a:lnTo>
                    <a:pt x="3431" y="175"/>
                  </a:lnTo>
                  <a:lnTo>
                    <a:pt x="3230" y="133"/>
                  </a:lnTo>
                  <a:lnTo>
                    <a:pt x="3005" y="101"/>
                  </a:lnTo>
                  <a:lnTo>
                    <a:pt x="2780" y="69"/>
                  </a:lnTo>
                  <a:lnTo>
                    <a:pt x="2529" y="43"/>
                  </a:lnTo>
                  <a:lnTo>
                    <a:pt x="2279" y="27"/>
                  </a:lnTo>
                  <a:lnTo>
                    <a:pt x="2003" y="11"/>
                  </a:lnTo>
                  <a:lnTo>
                    <a:pt x="17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3"/>
            <p:cNvSpPr/>
            <p:nvPr/>
          </p:nvSpPr>
          <p:spPr>
            <a:xfrm>
              <a:off x="5576620" y="500500"/>
              <a:ext cx="13579" cy="27875"/>
            </a:xfrm>
            <a:custGeom>
              <a:avLst/>
              <a:gdLst/>
              <a:ahLst/>
              <a:cxnLst/>
              <a:rect l="l" t="t" r="r" b="b"/>
              <a:pathLst>
                <a:path w="2130" h="1115" extrusionOk="0">
                  <a:moveTo>
                    <a:pt x="1078" y="1"/>
                  </a:moveTo>
                  <a:lnTo>
                    <a:pt x="827" y="6"/>
                  </a:lnTo>
                  <a:lnTo>
                    <a:pt x="652" y="16"/>
                  </a:lnTo>
                  <a:lnTo>
                    <a:pt x="502" y="32"/>
                  </a:lnTo>
                  <a:lnTo>
                    <a:pt x="351" y="59"/>
                  </a:lnTo>
                  <a:lnTo>
                    <a:pt x="226" y="85"/>
                  </a:lnTo>
                  <a:lnTo>
                    <a:pt x="126" y="117"/>
                  </a:lnTo>
                  <a:lnTo>
                    <a:pt x="51" y="154"/>
                  </a:lnTo>
                  <a:lnTo>
                    <a:pt x="26" y="191"/>
                  </a:lnTo>
                  <a:lnTo>
                    <a:pt x="1" y="228"/>
                  </a:lnTo>
                  <a:lnTo>
                    <a:pt x="1" y="882"/>
                  </a:lnTo>
                  <a:lnTo>
                    <a:pt x="26" y="919"/>
                  </a:lnTo>
                  <a:lnTo>
                    <a:pt x="51" y="961"/>
                  </a:lnTo>
                  <a:lnTo>
                    <a:pt x="126" y="993"/>
                  </a:lnTo>
                  <a:lnTo>
                    <a:pt x="226" y="1025"/>
                  </a:lnTo>
                  <a:lnTo>
                    <a:pt x="351" y="1056"/>
                  </a:lnTo>
                  <a:lnTo>
                    <a:pt x="502" y="1078"/>
                  </a:lnTo>
                  <a:lnTo>
                    <a:pt x="652" y="1099"/>
                  </a:lnTo>
                  <a:lnTo>
                    <a:pt x="827" y="1109"/>
                  </a:lnTo>
                  <a:lnTo>
                    <a:pt x="1078" y="1114"/>
                  </a:lnTo>
                  <a:lnTo>
                    <a:pt x="1328" y="1109"/>
                  </a:lnTo>
                  <a:lnTo>
                    <a:pt x="1553" y="1088"/>
                  </a:lnTo>
                  <a:lnTo>
                    <a:pt x="1754" y="1062"/>
                  </a:lnTo>
                  <a:lnTo>
                    <a:pt x="1904" y="1030"/>
                  </a:lnTo>
                  <a:lnTo>
                    <a:pt x="2029" y="988"/>
                  </a:lnTo>
                  <a:lnTo>
                    <a:pt x="2104" y="940"/>
                  </a:lnTo>
                  <a:lnTo>
                    <a:pt x="2129" y="887"/>
                  </a:lnTo>
                  <a:lnTo>
                    <a:pt x="2129" y="222"/>
                  </a:lnTo>
                  <a:lnTo>
                    <a:pt x="2104" y="169"/>
                  </a:lnTo>
                  <a:lnTo>
                    <a:pt x="2029" y="127"/>
                  </a:lnTo>
                  <a:lnTo>
                    <a:pt x="1904" y="85"/>
                  </a:lnTo>
                  <a:lnTo>
                    <a:pt x="1754" y="48"/>
                  </a:lnTo>
                  <a:lnTo>
                    <a:pt x="1553" y="22"/>
                  </a:lnTo>
                  <a:lnTo>
                    <a:pt x="1328" y="6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3"/>
            <p:cNvSpPr/>
            <p:nvPr/>
          </p:nvSpPr>
          <p:spPr>
            <a:xfrm>
              <a:off x="5509421" y="692150"/>
              <a:ext cx="23632" cy="25625"/>
            </a:xfrm>
            <a:custGeom>
              <a:avLst/>
              <a:gdLst/>
              <a:ahLst/>
              <a:cxnLst/>
              <a:rect l="l" t="t" r="r" b="b"/>
              <a:pathLst>
                <a:path w="3707" h="1025" extrusionOk="0">
                  <a:moveTo>
                    <a:pt x="2579" y="0"/>
                  </a:moveTo>
                  <a:lnTo>
                    <a:pt x="2379" y="11"/>
                  </a:lnTo>
                  <a:lnTo>
                    <a:pt x="2179" y="27"/>
                  </a:lnTo>
                  <a:lnTo>
                    <a:pt x="2003" y="48"/>
                  </a:lnTo>
                  <a:lnTo>
                    <a:pt x="1853" y="80"/>
                  </a:lnTo>
                  <a:lnTo>
                    <a:pt x="1728" y="117"/>
                  </a:lnTo>
                  <a:lnTo>
                    <a:pt x="151" y="692"/>
                  </a:lnTo>
                  <a:lnTo>
                    <a:pt x="50" y="729"/>
                  </a:lnTo>
                  <a:lnTo>
                    <a:pt x="0" y="776"/>
                  </a:lnTo>
                  <a:lnTo>
                    <a:pt x="0" y="819"/>
                  </a:lnTo>
                  <a:lnTo>
                    <a:pt x="50" y="861"/>
                  </a:lnTo>
                  <a:lnTo>
                    <a:pt x="101" y="903"/>
                  </a:lnTo>
                  <a:lnTo>
                    <a:pt x="226" y="940"/>
                  </a:lnTo>
                  <a:lnTo>
                    <a:pt x="351" y="972"/>
                  </a:lnTo>
                  <a:lnTo>
                    <a:pt x="526" y="998"/>
                  </a:lnTo>
                  <a:lnTo>
                    <a:pt x="726" y="1014"/>
                  </a:lnTo>
                  <a:lnTo>
                    <a:pt x="927" y="1025"/>
                  </a:lnTo>
                  <a:lnTo>
                    <a:pt x="1127" y="1025"/>
                  </a:lnTo>
                  <a:lnTo>
                    <a:pt x="1302" y="1019"/>
                  </a:lnTo>
                  <a:lnTo>
                    <a:pt x="1478" y="1004"/>
                  </a:lnTo>
                  <a:lnTo>
                    <a:pt x="1653" y="982"/>
                  </a:lnTo>
                  <a:lnTo>
                    <a:pt x="1828" y="951"/>
                  </a:lnTo>
                  <a:lnTo>
                    <a:pt x="1978" y="914"/>
                  </a:lnTo>
                  <a:lnTo>
                    <a:pt x="3556" y="338"/>
                  </a:lnTo>
                  <a:lnTo>
                    <a:pt x="3656" y="296"/>
                  </a:lnTo>
                  <a:lnTo>
                    <a:pt x="3706" y="254"/>
                  </a:lnTo>
                  <a:lnTo>
                    <a:pt x="3706" y="212"/>
                  </a:lnTo>
                  <a:lnTo>
                    <a:pt x="3681" y="169"/>
                  </a:lnTo>
                  <a:lnTo>
                    <a:pt x="3606" y="127"/>
                  </a:lnTo>
                  <a:lnTo>
                    <a:pt x="3506" y="90"/>
                  </a:lnTo>
                  <a:lnTo>
                    <a:pt x="3356" y="58"/>
                  </a:lnTo>
                  <a:lnTo>
                    <a:pt x="3180" y="32"/>
                  </a:lnTo>
                  <a:lnTo>
                    <a:pt x="2980" y="11"/>
                  </a:lnTo>
                  <a:lnTo>
                    <a:pt x="2780" y="6"/>
                  </a:lnTo>
                  <a:lnTo>
                    <a:pt x="25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3"/>
            <p:cNvSpPr/>
            <p:nvPr/>
          </p:nvSpPr>
          <p:spPr>
            <a:xfrm>
              <a:off x="5460576" y="657825"/>
              <a:ext cx="30970" cy="19575"/>
            </a:xfrm>
            <a:custGeom>
              <a:avLst/>
              <a:gdLst/>
              <a:ahLst/>
              <a:cxnLst/>
              <a:rect l="l" t="t" r="r" b="b"/>
              <a:pathLst>
                <a:path w="4858" h="783" extrusionOk="0">
                  <a:moveTo>
                    <a:pt x="3656" y="1"/>
                  </a:moveTo>
                  <a:lnTo>
                    <a:pt x="3456" y="11"/>
                  </a:lnTo>
                  <a:lnTo>
                    <a:pt x="3255" y="32"/>
                  </a:lnTo>
                  <a:lnTo>
                    <a:pt x="526" y="365"/>
                  </a:lnTo>
                  <a:lnTo>
                    <a:pt x="351" y="391"/>
                  </a:lnTo>
                  <a:lnTo>
                    <a:pt x="201" y="423"/>
                  </a:lnTo>
                  <a:lnTo>
                    <a:pt x="100" y="460"/>
                  </a:lnTo>
                  <a:lnTo>
                    <a:pt x="25" y="502"/>
                  </a:lnTo>
                  <a:lnTo>
                    <a:pt x="0" y="545"/>
                  </a:lnTo>
                  <a:lnTo>
                    <a:pt x="0" y="587"/>
                  </a:lnTo>
                  <a:lnTo>
                    <a:pt x="50" y="629"/>
                  </a:lnTo>
                  <a:lnTo>
                    <a:pt x="125" y="671"/>
                  </a:lnTo>
                  <a:lnTo>
                    <a:pt x="301" y="708"/>
                  </a:lnTo>
                  <a:lnTo>
                    <a:pt x="476" y="740"/>
                  </a:lnTo>
                  <a:lnTo>
                    <a:pt x="651" y="761"/>
                  </a:lnTo>
                  <a:lnTo>
                    <a:pt x="827" y="777"/>
                  </a:lnTo>
                  <a:lnTo>
                    <a:pt x="1002" y="782"/>
                  </a:lnTo>
                  <a:lnTo>
                    <a:pt x="1202" y="782"/>
                  </a:lnTo>
                  <a:lnTo>
                    <a:pt x="1402" y="772"/>
                  </a:lnTo>
                  <a:lnTo>
                    <a:pt x="1603" y="750"/>
                  </a:lnTo>
                  <a:lnTo>
                    <a:pt x="4332" y="418"/>
                  </a:lnTo>
                  <a:lnTo>
                    <a:pt x="4507" y="391"/>
                  </a:lnTo>
                  <a:lnTo>
                    <a:pt x="4633" y="360"/>
                  </a:lnTo>
                  <a:lnTo>
                    <a:pt x="4758" y="323"/>
                  </a:lnTo>
                  <a:lnTo>
                    <a:pt x="4833" y="286"/>
                  </a:lnTo>
                  <a:lnTo>
                    <a:pt x="4858" y="244"/>
                  </a:lnTo>
                  <a:lnTo>
                    <a:pt x="4858" y="196"/>
                  </a:lnTo>
                  <a:lnTo>
                    <a:pt x="4808" y="154"/>
                  </a:lnTo>
                  <a:lnTo>
                    <a:pt x="4708" y="112"/>
                  </a:lnTo>
                  <a:lnTo>
                    <a:pt x="4582" y="75"/>
                  </a:lnTo>
                  <a:lnTo>
                    <a:pt x="4432" y="48"/>
                  </a:lnTo>
                  <a:lnTo>
                    <a:pt x="4257" y="22"/>
                  </a:lnTo>
                  <a:lnTo>
                    <a:pt x="4057" y="6"/>
                  </a:lnTo>
                  <a:lnTo>
                    <a:pt x="38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3"/>
            <p:cNvSpPr/>
            <p:nvPr/>
          </p:nvSpPr>
          <p:spPr>
            <a:xfrm>
              <a:off x="5442694" y="611100"/>
              <a:ext cx="33692" cy="11375"/>
            </a:xfrm>
            <a:custGeom>
              <a:avLst/>
              <a:gdLst/>
              <a:ahLst/>
              <a:cxnLst/>
              <a:rect l="l" t="t" r="r" b="b"/>
              <a:pathLst>
                <a:path w="5285" h="455" extrusionOk="0">
                  <a:moveTo>
                    <a:pt x="1053" y="1"/>
                  </a:moveTo>
                  <a:lnTo>
                    <a:pt x="802" y="11"/>
                  </a:lnTo>
                  <a:lnTo>
                    <a:pt x="602" y="27"/>
                  </a:lnTo>
                  <a:lnTo>
                    <a:pt x="401" y="54"/>
                  </a:lnTo>
                  <a:lnTo>
                    <a:pt x="226" y="85"/>
                  </a:lnTo>
                  <a:lnTo>
                    <a:pt x="101" y="127"/>
                  </a:lnTo>
                  <a:lnTo>
                    <a:pt x="26" y="175"/>
                  </a:lnTo>
                  <a:lnTo>
                    <a:pt x="1" y="222"/>
                  </a:lnTo>
                  <a:lnTo>
                    <a:pt x="26" y="275"/>
                  </a:lnTo>
                  <a:lnTo>
                    <a:pt x="76" y="312"/>
                  </a:lnTo>
                  <a:lnTo>
                    <a:pt x="151" y="349"/>
                  </a:lnTo>
                  <a:lnTo>
                    <a:pt x="276" y="381"/>
                  </a:lnTo>
                  <a:lnTo>
                    <a:pt x="401" y="402"/>
                  </a:lnTo>
                  <a:lnTo>
                    <a:pt x="552" y="423"/>
                  </a:lnTo>
                  <a:lnTo>
                    <a:pt x="727" y="439"/>
                  </a:lnTo>
                  <a:lnTo>
                    <a:pt x="902" y="450"/>
                  </a:lnTo>
                  <a:lnTo>
                    <a:pt x="1103" y="455"/>
                  </a:lnTo>
                  <a:lnTo>
                    <a:pt x="4207" y="455"/>
                  </a:lnTo>
                  <a:lnTo>
                    <a:pt x="4458" y="444"/>
                  </a:lnTo>
                  <a:lnTo>
                    <a:pt x="4683" y="428"/>
                  </a:lnTo>
                  <a:lnTo>
                    <a:pt x="4884" y="402"/>
                  </a:lnTo>
                  <a:lnTo>
                    <a:pt x="5034" y="370"/>
                  </a:lnTo>
                  <a:lnTo>
                    <a:pt x="5159" y="328"/>
                  </a:lnTo>
                  <a:lnTo>
                    <a:pt x="5259" y="281"/>
                  </a:lnTo>
                  <a:lnTo>
                    <a:pt x="5284" y="233"/>
                  </a:lnTo>
                  <a:lnTo>
                    <a:pt x="5259" y="180"/>
                  </a:lnTo>
                  <a:lnTo>
                    <a:pt x="5209" y="143"/>
                  </a:lnTo>
                  <a:lnTo>
                    <a:pt x="5109" y="106"/>
                  </a:lnTo>
                  <a:lnTo>
                    <a:pt x="5009" y="75"/>
                  </a:lnTo>
                  <a:lnTo>
                    <a:pt x="4859" y="54"/>
                  </a:lnTo>
                  <a:lnTo>
                    <a:pt x="4708" y="32"/>
                  </a:lnTo>
                  <a:lnTo>
                    <a:pt x="4558" y="17"/>
                  </a:lnTo>
                  <a:lnTo>
                    <a:pt x="4358" y="6"/>
                  </a:lnTo>
                  <a:lnTo>
                    <a:pt x="41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3"/>
            <p:cNvSpPr/>
            <p:nvPr/>
          </p:nvSpPr>
          <p:spPr>
            <a:xfrm>
              <a:off x="5460576" y="555675"/>
              <a:ext cx="30970" cy="19425"/>
            </a:xfrm>
            <a:custGeom>
              <a:avLst/>
              <a:gdLst/>
              <a:ahLst/>
              <a:cxnLst/>
              <a:rect l="l" t="t" r="r" b="b"/>
              <a:pathLst>
                <a:path w="4858" h="777" extrusionOk="0">
                  <a:moveTo>
                    <a:pt x="977" y="0"/>
                  </a:moveTo>
                  <a:lnTo>
                    <a:pt x="776" y="11"/>
                  </a:lnTo>
                  <a:lnTo>
                    <a:pt x="601" y="21"/>
                  </a:lnTo>
                  <a:lnTo>
                    <a:pt x="426" y="48"/>
                  </a:lnTo>
                  <a:lnTo>
                    <a:pt x="276" y="74"/>
                  </a:lnTo>
                  <a:lnTo>
                    <a:pt x="125" y="111"/>
                  </a:lnTo>
                  <a:lnTo>
                    <a:pt x="50" y="153"/>
                  </a:lnTo>
                  <a:lnTo>
                    <a:pt x="0" y="196"/>
                  </a:lnTo>
                  <a:lnTo>
                    <a:pt x="0" y="243"/>
                  </a:lnTo>
                  <a:lnTo>
                    <a:pt x="25" y="285"/>
                  </a:lnTo>
                  <a:lnTo>
                    <a:pt x="100" y="322"/>
                  </a:lnTo>
                  <a:lnTo>
                    <a:pt x="201" y="359"/>
                  </a:lnTo>
                  <a:lnTo>
                    <a:pt x="351" y="391"/>
                  </a:lnTo>
                  <a:lnTo>
                    <a:pt x="526" y="417"/>
                  </a:lnTo>
                  <a:lnTo>
                    <a:pt x="3255" y="750"/>
                  </a:lnTo>
                  <a:lnTo>
                    <a:pt x="3481" y="771"/>
                  </a:lnTo>
                  <a:lnTo>
                    <a:pt x="3681" y="776"/>
                  </a:lnTo>
                  <a:lnTo>
                    <a:pt x="3906" y="776"/>
                  </a:lnTo>
                  <a:lnTo>
                    <a:pt x="4132" y="761"/>
                  </a:lnTo>
                  <a:lnTo>
                    <a:pt x="4307" y="745"/>
                  </a:lnTo>
                  <a:lnTo>
                    <a:pt x="4482" y="724"/>
                  </a:lnTo>
                  <a:lnTo>
                    <a:pt x="4608" y="697"/>
                  </a:lnTo>
                  <a:lnTo>
                    <a:pt x="4708" y="671"/>
                  </a:lnTo>
                  <a:lnTo>
                    <a:pt x="4808" y="629"/>
                  </a:lnTo>
                  <a:lnTo>
                    <a:pt x="4858" y="586"/>
                  </a:lnTo>
                  <a:lnTo>
                    <a:pt x="4858" y="544"/>
                  </a:lnTo>
                  <a:lnTo>
                    <a:pt x="4833" y="502"/>
                  </a:lnTo>
                  <a:lnTo>
                    <a:pt x="4758" y="460"/>
                  </a:lnTo>
                  <a:lnTo>
                    <a:pt x="4633" y="423"/>
                  </a:lnTo>
                  <a:lnTo>
                    <a:pt x="4507" y="391"/>
                  </a:lnTo>
                  <a:lnTo>
                    <a:pt x="4332" y="365"/>
                  </a:lnTo>
                  <a:lnTo>
                    <a:pt x="1603" y="32"/>
                  </a:lnTo>
                  <a:lnTo>
                    <a:pt x="1402" y="11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3"/>
            <p:cNvSpPr/>
            <p:nvPr/>
          </p:nvSpPr>
          <p:spPr>
            <a:xfrm>
              <a:off x="5509421" y="515275"/>
              <a:ext cx="23632" cy="25650"/>
            </a:xfrm>
            <a:custGeom>
              <a:avLst/>
              <a:gdLst/>
              <a:ahLst/>
              <a:cxnLst/>
              <a:rect l="l" t="t" r="r" b="b"/>
              <a:pathLst>
                <a:path w="3707" h="1026" extrusionOk="0">
                  <a:moveTo>
                    <a:pt x="927" y="1"/>
                  </a:moveTo>
                  <a:lnTo>
                    <a:pt x="726" y="11"/>
                  </a:lnTo>
                  <a:lnTo>
                    <a:pt x="526" y="27"/>
                  </a:lnTo>
                  <a:lnTo>
                    <a:pt x="351" y="59"/>
                  </a:lnTo>
                  <a:lnTo>
                    <a:pt x="226" y="91"/>
                  </a:lnTo>
                  <a:lnTo>
                    <a:pt x="101" y="128"/>
                  </a:lnTo>
                  <a:lnTo>
                    <a:pt x="50" y="164"/>
                  </a:lnTo>
                  <a:lnTo>
                    <a:pt x="0" y="207"/>
                  </a:lnTo>
                  <a:lnTo>
                    <a:pt x="0" y="254"/>
                  </a:lnTo>
                  <a:lnTo>
                    <a:pt x="50" y="296"/>
                  </a:lnTo>
                  <a:lnTo>
                    <a:pt x="151" y="339"/>
                  </a:lnTo>
                  <a:lnTo>
                    <a:pt x="1728" y="914"/>
                  </a:lnTo>
                  <a:lnTo>
                    <a:pt x="1878" y="951"/>
                  </a:lnTo>
                  <a:lnTo>
                    <a:pt x="2054" y="983"/>
                  </a:lnTo>
                  <a:lnTo>
                    <a:pt x="2229" y="1004"/>
                  </a:lnTo>
                  <a:lnTo>
                    <a:pt x="2404" y="1020"/>
                  </a:lnTo>
                  <a:lnTo>
                    <a:pt x="2604" y="1025"/>
                  </a:lnTo>
                  <a:lnTo>
                    <a:pt x="2780" y="1025"/>
                  </a:lnTo>
                  <a:lnTo>
                    <a:pt x="2980" y="1014"/>
                  </a:lnTo>
                  <a:lnTo>
                    <a:pt x="3180" y="993"/>
                  </a:lnTo>
                  <a:lnTo>
                    <a:pt x="3356" y="967"/>
                  </a:lnTo>
                  <a:lnTo>
                    <a:pt x="3506" y="935"/>
                  </a:lnTo>
                  <a:lnTo>
                    <a:pt x="3606" y="898"/>
                  </a:lnTo>
                  <a:lnTo>
                    <a:pt x="3681" y="856"/>
                  </a:lnTo>
                  <a:lnTo>
                    <a:pt x="3706" y="814"/>
                  </a:lnTo>
                  <a:lnTo>
                    <a:pt x="3706" y="772"/>
                  </a:lnTo>
                  <a:lnTo>
                    <a:pt x="3656" y="729"/>
                  </a:lnTo>
                  <a:lnTo>
                    <a:pt x="3556" y="687"/>
                  </a:lnTo>
                  <a:lnTo>
                    <a:pt x="1978" y="112"/>
                  </a:lnTo>
                  <a:lnTo>
                    <a:pt x="1853" y="75"/>
                  </a:lnTo>
                  <a:lnTo>
                    <a:pt x="1703" y="43"/>
                  </a:lnTo>
                  <a:lnTo>
                    <a:pt x="1528" y="22"/>
                  </a:lnTo>
                  <a:lnTo>
                    <a:pt x="1352" y="6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3"/>
            <p:cNvSpPr/>
            <p:nvPr/>
          </p:nvSpPr>
          <p:spPr>
            <a:xfrm>
              <a:off x="5492183" y="501425"/>
              <a:ext cx="306963" cy="382650"/>
            </a:xfrm>
            <a:custGeom>
              <a:avLst/>
              <a:gdLst/>
              <a:ahLst/>
              <a:cxnLst/>
              <a:rect l="l" t="t" r="r" b="b"/>
              <a:pathLst>
                <a:path w="48151" h="15306" extrusionOk="0">
                  <a:moveTo>
                    <a:pt x="28921" y="0"/>
                  </a:moveTo>
                  <a:lnTo>
                    <a:pt x="28445" y="6"/>
                  </a:lnTo>
                  <a:lnTo>
                    <a:pt x="27994" y="22"/>
                  </a:lnTo>
                  <a:lnTo>
                    <a:pt x="27543" y="37"/>
                  </a:lnTo>
                  <a:lnTo>
                    <a:pt x="27118" y="59"/>
                  </a:lnTo>
                  <a:lnTo>
                    <a:pt x="26667" y="80"/>
                  </a:lnTo>
                  <a:lnTo>
                    <a:pt x="26241" y="111"/>
                  </a:lnTo>
                  <a:lnTo>
                    <a:pt x="25841" y="143"/>
                  </a:lnTo>
                  <a:lnTo>
                    <a:pt x="25440" y="180"/>
                  </a:lnTo>
                  <a:lnTo>
                    <a:pt x="25040" y="217"/>
                  </a:lnTo>
                  <a:lnTo>
                    <a:pt x="24639" y="264"/>
                  </a:lnTo>
                  <a:lnTo>
                    <a:pt x="24263" y="312"/>
                  </a:lnTo>
                  <a:lnTo>
                    <a:pt x="23913" y="359"/>
                  </a:lnTo>
                  <a:lnTo>
                    <a:pt x="23562" y="418"/>
                  </a:lnTo>
                  <a:lnTo>
                    <a:pt x="23212" y="470"/>
                  </a:lnTo>
                  <a:lnTo>
                    <a:pt x="22886" y="534"/>
                  </a:lnTo>
                  <a:lnTo>
                    <a:pt x="22586" y="597"/>
                  </a:lnTo>
                  <a:lnTo>
                    <a:pt x="22285" y="666"/>
                  </a:lnTo>
                  <a:lnTo>
                    <a:pt x="21985" y="734"/>
                  </a:lnTo>
                  <a:lnTo>
                    <a:pt x="21709" y="803"/>
                  </a:lnTo>
                  <a:lnTo>
                    <a:pt x="21459" y="882"/>
                  </a:lnTo>
                  <a:lnTo>
                    <a:pt x="21234" y="956"/>
                  </a:lnTo>
                  <a:lnTo>
                    <a:pt x="21008" y="1035"/>
                  </a:lnTo>
                  <a:lnTo>
                    <a:pt x="20808" y="1120"/>
                  </a:lnTo>
                  <a:lnTo>
                    <a:pt x="20608" y="1204"/>
                  </a:lnTo>
                  <a:lnTo>
                    <a:pt x="20432" y="1289"/>
                  </a:lnTo>
                  <a:lnTo>
                    <a:pt x="20282" y="1378"/>
                  </a:lnTo>
                  <a:lnTo>
                    <a:pt x="20157" y="1468"/>
                  </a:lnTo>
                  <a:lnTo>
                    <a:pt x="20032" y="1558"/>
                  </a:lnTo>
                  <a:lnTo>
                    <a:pt x="19957" y="1648"/>
                  </a:lnTo>
                  <a:lnTo>
                    <a:pt x="19881" y="1743"/>
                  </a:lnTo>
                  <a:lnTo>
                    <a:pt x="19831" y="1843"/>
                  </a:lnTo>
                  <a:lnTo>
                    <a:pt x="19155" y="1785"/>
                  </a:lnTo>
                  <a:lnTo>
                    <a:pt x="18479" y="1737"/>
                  </a:lnTo>
                  <a:lnTo>
                    <a:pt x="17803" y="1695"/>
                  </a:lnTo>
                  <a:lnTo>
                    <a:pt x="17102" y="1664"/>
                  </a:lnTo>
                  <a:lnTo>
                    <a:pt x="16401" y="1637"/>
                  </a:lnTo>
                  <a:lnTo>
                    <a:pt x="15675" y="1616"/>
                  </a:lnTo>
                  <a:lnTo>
                    <a:pt x="14949" y="1605"/>
                  </a:lnTo>
                  <a:lnTo>
                    <a:pt x="14248" y="1600"/>
                  </a:lnTo>
                  <a:lnTo>
                    <a:pt x="13496" y="1605"/>
                  </a:lnTo>
                  <a:lnTo>
                    <a:pt x="12795" y="1616"/>
                  </a:lnTo>
                  <a:lnTo>
                    <a:pt x="12069" y="1637"/>
                  </a:lnTo>
                  <a:lnTo>
                    <a:pt x="11368" y="1664"/>
                  </a:lnTo>
                  <a:lnTo>
                    <a:pt x="10692" y="1695"/>
                  </a:lnTo>
                  <a:lnTo>
                    <a:pt x="10016" y="1737"/>
                  </a:lnTo>
                  <a:lnTo>
                    <a:pt x="9340" y="1785"/>
                  </a:lnTo>
                  <a:lnTo>
                    <a:pt x="8689" y="1838"/>
                  </a:lnTo>
                  <a:lnTo>
                    <a:pt x="8063" y="1896"/>
                  </a:lnTo>
                  <a:lnTo>
                    <a:pt x="7462" y="1964"/>
                  </a:lnTo>
                  <a:lnTo>
                    <a:pt x="6861" y="2038"/>
                  </a:lnTo>
                  <a:lnTo>
                    <a:pt x="6285" y="2112"/>
                  </a:lnTo>
                  <a:lnTo>
                    <a:pt x="5709" y="2197"/>
                  </a:lnTo>
                  <a:lnTo>
                    <a:pt x="5183" y="2286"/>
                  </a:lnTo>
                  <a:lnTo>
                    <a:pt x="4657" y="2382"/>
                  </a:lnTo>
                  <a:lnTo>
                    <a:pt x="4157" y="2482"/>
                  </a:lnTo>
                  <a:lnTo>
                    <a:pt x="3706" y="2587"/>
                  </a:lnTo>
                  <a:lnTo>
                    <a:pt x="3255" y="2693"/>
                  </a:lnTo>
                  <a:lnTo>
                    <a:pt x="2830" y="2809"/>
                  </a:lnTo>
                  <a:lnTo>
                    <a:pt x="2429" y="2925"/>
                  </a:lnTo>
                  <a:lnTo>
                    <a:pt x="2053" y="3047"/>
                  </a:lnTo>
                  <a:lnTo>
                    <a:pt x="1703" y="3173"/>
                  </a:lnTo>
                  <a:lnTo>
                    <a:pt x="1402" y="3305"/>
                  </a:lnTo>
                  <a:lnTo>
                    <a:pt x="1102" y="3437"/>
                  </a:lnTo>
                  <a:lnTo>
                    <a:pt x="851" y="3575"/>
                  </a:lnTo>
                  <a:lnTo>
                    <a:pt x="626" y="3712"/>
                  </a:lnTo>
                  <a:lnTo>
                    <a:pt x="426" y="3855"/>
                  </a:lnTo>
                  <a:lnTo>
                    <a:pt x="276" y="4002"/>
                  </a:lnTo>
                  <a:lnTo>
                    <a:pt x="150" y="4150"/>
                  </a:lnTo>
                  <a:lnTo>
                    <a:pt x="50" y="4298"/>
                  </a:lnTo>
                  <a:lnTo>
                    <a:pt x="0" y="4451"/>
                  </a:lnTo>
                  <a:lnTo>
                    <a:pt x="0" y="4604"/>
                  </a:lnTo>
                  <a:lnTo>
                    <a:pt x="0" y="4763"/>
                  </a:lnTo>
                  <a:lnTo>
                    <a:pt x="50" y="4910"/>
                  </a:lnTo>
                  <a:lnTo>
                    <a:pt x="150" y="5064"/>
                  </a:lnTo>
                  <a:lnTo>
                    <a:pt x="276" y="5211"/>
                  </a:lnTo>
                  <a:lnTo>
                    <a:pt x="426" y="5354"/>
                  </a:lnTo>
                  <a:lnTo>
                    <a:pt x="626" y="5496"/>
                  </a:lnTo>
                  <a:lnTo>
                    <a:pt x="851" y="5639"/>
                  </a:lnTo>
                  <a:lnTo>
                    <a:pt x="1102" y="5776"/>
                  </a:lnTo>
                  <a:lnTo>
                    <a:pt x="1402" y="5908"/>
                  </a:lnTo>
                  <a:lnTo>
                    <a:pt x="1703" y="6035"/>
                  </a:lnTo>
                  <a:lnTo>
                    <a:pt x="2053" y="6162"/>
                  </a:lnTo>
                  <a:lnTo>
                    <a:pt x="2429" y="6283"/>
                  </a:lnTo>
                  <a:lnTo>
                    <a:pt x="2830" y="6405"/>
                  </a:lnTo>
                  <a:lnTo>
                    <a:pt x="3255" y="6515"/>
                  </a:lnTo>
                  <a:lnTo>
                    <a:pt x="3706" y="6626"/>
                  </a:lnTo>
                  <a:lnTo>
                    <a:pt x="4157" y="6732"/>
                  </a:lnTo>
                  <a:lnTo>
                    <a:pt x="4657" y="6827"/>
                  </a:lnTo>
                  <a:lnTo>
                    <a:pt x="5183" y="6922"/>
                  </a:lnTo>
                  <a:lnTo>
                    <a:pt x="5709" y="7012"/>
                  </a:lnTo>
                  <a:lnTo>
                    <a:pt x="6285" y="7096"/>
                  </a:lnTo>
                  <a:lnTo>
                    <a:pt x="6861" y="7175"/>
                  </a:lnTo>
                  <a:lnTo>
                    <a:pt x="7462" y="7249"/>
                  </a:lnTo>
                  <a:lnTo>
                    <a:pt x="8063" y="7313"/>
                  </a:lnTo>
                  <a:lnTo>
                    <a:pt x="8689" y="7376"/>
                  </a:lnTo>
                  <a:lnTo>
                    <a:pt x="9340" y="7429"/>
                  </a:lnTo>
                  <a:lnTo>
                    <a:pt x="10016" y="7476"/>
                  </a:lnTo>
                  <a:lnTo>
                    <a:pt x="10692" y="7513"/>
                  </a:lnTo>
                  <a:lnTo>
                    <a:pt x="11368" y="7550"/>
                  </a:lnTo>
                  <a:lnTo>
                    <a:pt x="12069" y="7577"/>
                  </a:lnTo>
                  <a:lnTo>
                    <a:pt x="12795" y="7592"/>
                  </a:lnTo>
                  <a:lnTo>
                    <a:pt x="13496" y="7608"/>
                  </a:lnTo>
                  <a:lnTo>
                    <a:pt x="14949" y="7608"/>
                  </a:lnTo>
                  <a:lnTo>
                    <a:pt x="15675" y="7598"/>
                  </a:lnTo>
                  <a:lnTo>
                    <a:pt x="16376" y="7577"/>
                  </a:lnTo>
                  <a:lnTo>
                    <a:pt x="17077" y="7550"/>
                  </a:lnTo>
                  <a:lnTo>
                    <a:pt x="17778" y="7519"/>
                  </a:lnTo>
                  <a:lnTo>
                    <a:pt x="18454" y="7476"/>
                  </a:lnTo>
                  <a:lnTo>
                    <a:pt x="19130" y="7429"/>
                  </a:lnTo>
                  <a:lnTo>
                    <a:pt x="19781" y="7376"/>
                  </a:lnTo>
                  <a:lnTo>
                    <a:pt x="19781" y="7957"/>
                  </a:lnTo>
                  <a:lnTo>
                    <a:pt x="19180" y="8041"/>
                  </a:lnTo>
                  <a:lnTo>
                    <a:pt x="18579" y="8126"/>
                  </a:lnTo>
                  <a:lnTo>
                    <a:pt x="17978" y="8215"/>
                  </a:lnTo>
                  <a:lnTo>
                    <a:pt x="17428" y="8310"/>
                  </a:lnTo>
                  <a:lnTo>
                    <a:pt x="16877" y="8411"/>
                  </a:lnTo>
                  <a:lnTo>
                    <a:pt x="16376" y="8516"/>
                  </a:lnTo>
                  <a:lnTo>
                    <a:pt x="15850" y="8622"/>
                  </a:lnTo>
                  <a:lnTo>
                    <a:pt x="15374" y="8738"/>
                  </a:lnTo>
                  <a:lnTo>
                    <a:pt x="15374" y="8358"/>
                  </a:lnTo>
                  <a:lnTo>
                    <a:pt x="15349" y="8305"/>
                  </a:lnTo>
                  <a:lnTo>
                    <a:pt x="15274" y="8263"/>
                  </a:lnTo>
                  <a:lnTo>
                    <a:pt x="15149" y="8221"/>
                  </a:lnTo>
                  <a:lnTo>
                    <a:pt x="14999" y="8184"/>
                  </a:lnTo>
                  <a:lnTo>
                    <a:pt x="14798" y="8157"/>
                  </a:lnTo>
                  <a:lnTo>
                    <a:pt x="14573" y="8142"/>
                  </a:lnTo>
                  <a:lnTo>
                    <a:pt x="14323" y="8131"/>
                  </a:lnTo>
                  <a:lnTo>
                    <a:pt x="14072" y="8136"/>
                  </a:lnTo>
                  <a:lnTo>
                    <a:pt x="13897" y="8152"/>
                  </a:lnTo>
                  <a:lnTo>
                    <a:pt x="13747" y="8168"/>
                  </a:lnTo>
                  <a:lnTo>
                    <a:pt x="13596" y="8194"/>
                  </a:lnTo>
                  <a:lnTo>
                    <a:pt x="13471" y="8221"/>
                  </a:lnTo>
                  <a:lnTo>
                    <a:pt x="13371" y="8252"/>
                  </a:lnTo>
                  <a:lnTo>
                    <a:pt x="13296" y="8289"/>
                  </a:lnTo>
                  <a:lnTo>
                    <a:pt x="13271" y="8326"/>
                  </a:lnTo>
                  <a:lnTo>
                    <a:pt x="13246" y="8363"/>
                  </a:lnTo>
                  <a:lnTo>
                    <a:pt x="13246" y="9028"/>
                  </a:lnTo>
                  <a:lnTo>
                    <a:pt x="13246" y="9055"/>
                  </a:lnTo>
                  <a:lnTo>
                    <a:pt x="13271" y="9087"/>
                  </a:lnTo>
                  <a:lnTo>
                    <a:pt x="13321" y="9108"/>
                  </a:lnTo>
                  <a:lnTo>
                    <a:pt x="13371" y="9134"/>
                  </a:lnTo>
                  <a:lnTo>
                    <a:pt x="13446" y="9155"/>
                  </a:lnTo>
                  <a:lnTo>
                    <a:pt x="13521" y="9176"/>
                  </a:lnTo>
                  <a:lnTo>
                    <a:pt x="13697" y="9213"/>
                  </a:lnTo>
                  <a:lnTo>
                    <a:pt x="13396" y="9319"/>
                  </a:lnTo>
                  <a:lnTo>
                    <a:pt x="13096" y="9430"/>
                  </a:lnTo>
                  <a:lnTo>
                    <a:pt x="12795" y="9546"/>
                  </a:lnTo>
                  <a:lnTo>
                    <a:pt x="12520" y="9657"/>
                  </a:lnTo>
                  <a:lnTo>
                    <a:pt x="12269" y="9773"/>
                  </a:lnTo>
                  <a:lnTo>
                    <a:pt x="12044" y="9889"/>
                  </a:lnTo>
                  <a:lnTo>
                    <a:pt x="11819" y="10010"/>
                  </a:lnTo>
                  <a:lnTo>
                    <a:pt x="11618" y="10132"/>
                  </a:lnTo>
                  <a:lnTo>
                    <a:pt x="11443" y="10253"/>
                  </a:lnTo>
                  <a:lnTo>
                    <a:pt x="11293" y="10375"/>
                  </a:lnTo>
                  <a:lnTo>
                    <a:pt x="11143" y="10501"/>
                  </a:lnTo>
                  <a:lnTo>
                    <a:pt x="11017" y="10623"/>
                  </a:lnTo>
                  <a:lnTo>
                    <a:pt x="10917" y="10750"/>
                  </a:lnTo>
                  <a:lnTo>
                    <a:pt x="10817" y="10876"/>
                  </a:lnTo>
                  <a:lnTo>
                    <a:pt x="10767" y="11008"/>
                  </a:lnTo>
                  <a:lnTo>
                    <a:pt x="10717" y="11135"/>
                  </a:lnTo>
                  <a:lnTo>
                    <a:pt x="10717" y="11177"/>
                  </a:lnTo>
                  <a:lnTo>
                    <a:pt x="10767" y="11219"/>
                  </a:lnTo>
                  <a:lnTo>
                    <a:pt x="10817" y="11256"/>
                  </a:lnTo>
                  <a:lnTo>
                    <a:pt x="10892" y="11293"/>
                  </a:lnTo>
                  <a:lnTo>
                    <a:pt x="10992" y="11330"/>
                  </a:lnTo>
                  <a:lnTo>
                    <a:pt x="11118" y="11362"/>
                  </a:lnTo>
                  <a:lnTo>
                    <a:pt x="11268" y="11388"/>
                  </a:lnTo>
                  <a:lnTo>
                    <a:pt x="11418" y="11415"/>
                  </a:lnTo>
                  <a:lnTo>
                    <a:pt x="11518" y="11425"/>
                  </a:lnTo>
                  <a:lnTo>
                    <a:pt x="11618" y="11431"/>
                  </a:lnTo>
                  <a:lnTo>
                    <a:pt x="11769" y="11436"/>
                  </a:lnTo>
                  <a:lnTo>
                    <a:pt x="11969" y="11431"/>
                  </a:lnTo>
                  <a:lnTo>
                    <a:pt x="12169" y="11415"/>
                  </a:lnTo>
                  <a:lnTo>
                    <a:pt x="12345" y="11399"/>
                  </a:lnTo>
                  <a:lnTo>
                    <a:pt x="12495" y="11373"/>
                  </a:lnTo>
                  <a:lnTo>
                    <a:pt x="12620" y="11341"/>
                  </a:lnTo>
                  <a:lnTo>
                    <a:pt x="12720" y="11304"/>
                  </a:lnTo>
                  <a:lnTo>
                    <a:pt x="12795" y="11262"/>
                  </a:lnTo>
                  <a:lnTo>
                    <a:pt x="12820" y="11219"/>
                  </a:lnTo>
                  <a:lnTo>
                    <a:pt x="12845" y="11103"/>
                  </a:lnTo>
                  <a:lnTo>
                    <a:pt x="12895" y="10992"/>
                  </a:lnTo>
                  <a:lnTo>
                    <a:pt x="12945" y="10876"/>
                  </a:lnTo>
                  <a:lnTo>
                    <a:pt x="13046" y="10765"/>
                  </a:lnTo>
                  <a:lnTo>
                    <a:pt x="13146" y="10655"/>
                  </a:lnTo>
                  <a:lnTo>
                    <a:pt x="13246" y="10544"/>
                  </a:lnTo>
                  <a:lnTo>
                    <a:pt x="13371" y="10438"/>
                  </a:lnTo>
                  <a:lnTo>
                    <a:pt x="13521" y="10327"/>
                  </a:lnTo>
                  <a:lnTo>
                    <a:pt x="13697" y="10222"/>
                  </a:lnTo>
                  <a:lnTo>
                    <a:pt x="13872" y="10116"/>
                  </a:lnTo>
                  <a:lnTo>
                    <a:pt x="14072" y="10016"/>
                  </a:lnTo>
                  <a:lnTo>
                    <a:pt x="14273" y="9910"/>
                  </a:lnTo>
                  <a:lnTo>
                    <a:pt x="14498" y="9810"/>
                  </a:lnTo>
                  <a:lnTo>
                    <a:pt x="14748" y="9710"/>
                  </a:lnTo>
                  <a:lnTo>
                    <a:pt x="14999" y="9614"/>
                  </a:lnTo>
                  <a:lnTo>
                    <a:pt x="15274" y="9519"/>
                  </a:lnTo>
                  <a:lnTo>
                    <a:pt x="15550" y="9424"/>
                  </a:lnTo>
                  <a:lnTo>
                    <a:pt x="15850" y="9329"/>
                  </a:lnTo>
                  <a:lnTo>
                    <a:pt x="16151" y="9240"/>
                  </a:lnTo>
                  <a:lnTo>
                    <a:pt x="16476" y="9155"/>
                  </a:lnTo>
                  <a:lnTo>
                    <a:pt x="16827" y="9065"/>
                  </a:lnTo>
                  <a:lnTo>
                    <a:pt x="17177" y="8986"/>
                  </a:lnTo>
                  <a:lnTo>
                    <a:pt x="17553" y="8902"/>
                  </a:lnTo>
                  <a:lnTo>
                    <a:pt x="17928" y="8823"/>
                  </a:lnTo>
                  <a:lnTo>
                    <a:pt x="18304" y="8749"/>
                  </a:lnTo>
                  <a:lnTo>
                    <a:pt x="18705" y="8675"/>
                  </a:lnTo>
                  <a:lnTo>
                    <a:pt x="19130" y="8601"/>
                  </a:lnTo>
                  <a:lnTo>
                    <a:pt x="19556" y="8532"/>
                  </a:lnTo>
                  <a:lnTo>
                    <a:pt x="19982" y="8469"/>
                  </a:lnTo>
                  <a:lnTo>
                    <a:pt x="20432" y="8405"/>
                  </a:lnTo>
                  <a:lnTo>
                    <a:pt x="20908" y="8347"/>
                  </a:lnTo>
                  <a:lnTo>
                    <a:pt x="21359" y="8289"/>
                  </a:lnTo>
                  <a:lnTo>
                    <a:pt x="21484" y="8273"/>
                  </a:lnTo>
                  <a:lnTo>
                    <a:pt x="21584" y="8252"/>
                  </a:lnTo>
                  <a:lnTo>
                    <a:pt x="21684" y="8231"/>
                  </a:lnTo>
                  <a:lnTo>
                    <a:pt x="21759" y="8205"/>
                  </a:lnTo>
                  <a:lnTo>
                    <a:pt x="21834" y="8184"/>
                  </a:lnTo>
                  <a:lnTo>
                    <a:pt x="21885" y="8152"/>
                  </a:lnTo>
                  <a:lnTo>
                    <a:pt x="21910" y="8126"/>
                  </a:lnTo>
                  <a:lnTo>
                    <a:pt x="21910" y="8094"/>
                  </a:lnTo>
                  <a:lnTo>
                    <a:pt x="21910" y="4018"/>
                  </a:lnTo>
                  <a:lnTo>
                    <a:pt x="21885" y="3965"/>
                  </a:lnTo>
                  <a:lnTo>
                    <a:pt x="21809" y="3918"/>
                  </a:lnTo>
                  <a:lnTo>
                    <a:pt x="21684" y="3876"/>
                  </a:lnTo>
                  <a:lnTo>
                    <a:pt x="21534" y="3844"/>
                  </a:lnTo>
                  <a:lnTo>
                    <a:pt x="21334" y="3818"/>
                  </a:lnTo>
                  <a:lnTo>
                    <a:pt x="21108" y="3796"/>
                  </a:lnTo>
                  <a:lnTo>
                    <a:pt x="20858" y="3791"/>
                  </a:lnTo>
                  <a:lnTo>
                    <a:pt x="20608" y="3796"/>
                  </a:lnTo>
                  <a:lnTo>
                    <a:pt x="20432" y="3807"/>
                  </a:lnTo>
                  <a:lnTo>
                    <a:pt x="20282" y="3828"/>
                  </a:lnTo>
                  <a:lnTo>
                    <a:pt x="20132" y="3849"/>
                  </a:lnTo>
                  <a:lnTo>
                    <a:pt x="20007" y="3881"/>
                  </a:lnTo>
                  <a:lnTo>
                    <a:pt x="19906" y="3913"/>
                  </a:lnTo>
                  <a:lnTo>
                    <a:pt x="19831" y="3944"/>
                  </a:lnTo>
                  <a:lnTo>
                    <a:pt x="19806" y="3987"/>
                  </a:lnTo>
                  <a:lnTo>
                    <a:pt x="19781" y="4023"/>
                  </a:lnTo>
                  <a:lnTo>
                    <a:pt x="19781" y="6880"/>
                  </a:lnTo>
                  <a:lnTo>
                    <a:pt x="19130" y="6943"/>
                  </a:lnTo>
                  <a:lnTo>
                    <a:pt x="18479" y="7001"/>
                  </a:lnTo>
                  <a:lnTo>
                    <a:pt x="17778" y="7049"/>
                  </a:lnTo>
                  <a:lnTo>
                    <a:pt x="17102" y="7086"/>
                  </a:lnTo>
                  <a:lnTo>
                    <a:pt x="16401" y="7117"/>
                  </a:lnTo>
                  <a:lnTo>
                    <a:pt x="15675" y="7144"/>
                  </a:lnTo>
                  <a:lnTo>
                    <a:pt x="14974" y="7154"/>
                  </a:lnTo>
                  <a:lnTo>
                    <a:pt x="14248" y="7160"/>
                  </a:lnTo>
                  <a:lnTo>
                    <a:pt x="13622" y="7154"/>
                  </a:lnTo>
                  <a:lnTo>
                    <a:pt x="12996" y="7149"/>
                  </a:lnTo>
                  <a:lnTo>
                    <a:pt x="12395" y="7133"/>
                  </a:lnTo>
                  <a:lnTo>
                    <a:pt x="11794" y="7107"/>
                  </a:lnTo>
                  <a:lnTo>
                    <a:pt x="11218" y="7080"/>
                  </a:lnTo>
                  <a:lnTo>
                    <a:pt x="10642" y="7043"/>
                  </a:lnTo>
                  <a:lnTo>
                    <a:pt x="10066" y="7006"/>
                  </a:lnTo>
                  <a:lnTo>
                    <a:pt x="9515" y="6959"/>
                  </a:lnTo>
                  <a:lnTo>
                    <a:pt x="8989" y="6906"/>
                  </a:lnTo>
                  <a:lnTo>
                    <a:pt x="8463" y="6853"/>
                  </a:lnTo>
                  <a:lnTo>
                    <a:pt x="7963" y="6790"/>
                  </a:lnTo>
                  <a:lnTo>
                    <a:pt x="7462" y="6721"/>
                  </a:lnTo>
                  <a:lnTo>
                    <a:pt x="6986" y="6653"/>
                  </a:lnTo>
                  <a:lnTo>
                    <a:pt x="6535" y="6573"/>
                  </a:lnTo>
                  <a:lnTo>
                    <a:pt x="6085" y="6494"/>
                  </a:lnTo>
                  <a:lnTo>
                    <a:pt x="5684" y="6410"/>
                  </a:lnTo>
                  <a:lnTo>
                    <a:pt x="5283" y="6320"/>
                  </a:lnTo>
                  <a:lnTo>
                    <a:pt x="4883" y="6230"/>
                  </a:lnTo>
                  <a:lnTo>
                    <a:pt x="4532" y="6135"/>
                  </a:lnTo>
                  <a:lnTo>
                    <a:pt x="4182" y="6035"/>
                  </a:lnTo>
                  <a:lnTo>
                    <a:pt x="3881" y="5929"/>
                  </a:lnTo>
                  <a:lnTo>
                    <a:pt x="3581" y="5824"/>
                  </a:lnTo>
                  <a:lnTo>
                    <a:pt x="3305" y="5713"/>
                  </a:lnTo>
                  <a:lnTo>
                    <a:pt x="3080" y="5597"/>
                  </a:lnTo>
                  <a:lnTo>
                    <a:pt x="2855" y="5481"/>
                  </a:lnTo>
                  <a:lnTo>
                    <a:pt x="2654" y="5364"/>
                  </a:lnTo>
                  <a:lnTo>
                    <a:pt x="2504" y="5243"/>
                  </a:lnTo>
                  <a:lnTo>
                    <a:pt x="2379" y="5122"/>
                  </a:lnTo>
                  <a:lnTo>
                    <a:pt x="2254" y="4995"/>
                  </a:lnTo>
                  <a:lnTo>
                    <a:pt x="2179" y="4868"/>
                  </a:lnTo>
                  <a:lnTo>
                    <a:pt x="2128" y="4736"/>
                  </a:lnTo>
                  <a:lnTo>
                    <a:pt x="2128" y="4604"/>
                  </a:lnTo>
                  <a:lnTo>
                    <a:pt x="2128" y="4472"/>
                  </a:lnTo>
                  <a:lnTo>
                    <a:pt x="2179" y="4346"/>
                  </a:lnTo>
                  <a:lnTo>
                    <a:pt x="2254" y="4219"/>
                  </a:lnTo>
                  <a:lnTo>
                    <a:pt x="2379" y="4092"/>
                  </a:lnTo>
                  <a:lnTo>
                    <a:pt x="2504" y="3965"/>
                  </a:lnTo>
                  <a:lnTo>
                    <a:pt x="2654" y="3844"/>
                  </a:lnTo>
                  <a:lnTo>
                    <a:pt x="2855" y="3728"/>
                  </a:lnTo>
                  <a:lnTo>
                    <a:pt x="3080" y="3612"/>
                  </a:lnTo>
                  <a:lnTo>
                    <a:pt x="3305" y="3496"/>
                  </a:lnTo>
                  <a:lnTo>
                    <a:pt x="3581" y="3390"/>
                  </a:lnTo>
                  <a:lnTo>
                    <a:pt x="3881" y="3279"/>
                  </a:lnTo>
                  <a:lnTo>
                    <a:pt x="4182" y="3179"/>
                  </a:lnTo>
                  <a:lnTo>
                    <a:pt x="4532" y="3078"/>
                  </a:lnTo>
                  <a:lnTo>
                    <a:pt x="4883" y="2978"/>
                  </a:lnTo>
                  <a:lnTo>
                    <a:pt x="5283" y="2888"/>
                  </a:lnTo>
                  <a:lnTo>
                    <a:pt x="5684" y="2799"/>
                  </a:lnTo>
                  <a:lnTo>
                    <a:pt x="6085" y="2714"/>
                  </a:lnTo>
                  <a:lnTo>
                    <a:pt x="6535" y="2635"/>
                  </a:lnTo>
                  <a:lnTo>
                    <a:pt x="6986" y="2556"/>
                  </a:lnTo>
                  <a:lnTo>
                    <a:pt x="7462" y="2487"/>
                  </a:lnTo>
                  <a:lnTo>
                    <a:pt x="7963" y="2418"/>
                  </a:lnTo>
                  <a:lnTo>
                    <a:pt x="8463" y="2360"/>
                  </a:lnTo>
                  <a:lnTo>
                    <a:pt x="8989" y="2302"/>
                  </a:lnTo>
                  <a:lnTo>
                    <a:pt x="9515" y="2250"/>
                  </a:lnTo>
                  <a:lnTo>
                    <a:pt x="10066" y="2207"/>
                  </a:lnTo>
                  <a:lnTo>
                    <a:pt x="10642" y="2165"/>
                  </a:lnTo>
                  <a:lnTo>
                    <a:pt x="11218" y="2128"/>
                  </a:lnTo>
                  <a:lnTo>
                    <a:pt x="11794" y="2102"/>
                  </a:lnTo>
                  <a:lnTo>
                    <a:pt x="12395" y="2081"/>
                  </a:lnTo>
                  <a:lnTo>
                    <a:pt x="12996" y="2065"/>
                  </a:lnTo>
                  <a:lnTo>
                    <a:pt x="13622" y="2054"/>
                  </a:lnTo>
                  <a:lnTo>
                    <a:pt x="14248" y="2049"/>
                  </a:lnTo>
                  <a:lnTo>
                    <a:pt x="14974" y="2054"/>
                  </a:lnTo>
                  <a:lnTo>
                    <a:pt x="15675" y="2070"/>
                  </a:lnTo>
                  <a:lnTo>
                    <a:pt x="16401" y="2091"/>
                  </a:lnTo>
                  <a:lnTo>
                    <a:pt x="17102" y="2123"/>
                  </a:lnTo>
                  <a:lnTo>
                    <a:pt x="17778" y="2160"/>
                  </a:lnTo>
                  <a:lnTo>
                    <a:pt x="18479" y="2207"/>
                  </a:lnTo>
                  <a:lnTo>
                    <a:pt x="19130" y="2265"/>
                  </a:lnTo>
                  <a:lnTo>
                    <a:pt x="19781" y="2334"/>
                  </a:lnTo>
                  <a:lnTo>
                    <a:pt x="19781" y="3036"/>
                  </a:lnTo>
                  <a:lnTo>
                    <a:pt x="19806" y="3089"/>
                  </a:lnTo>
                  <a:lnTo>
                    <a:pt x="19881" y="3137"/>
                  </a:lnTo>
                  <a:lnTo>
                    <a:pt x="20007" y="3179"/>
                  </a:lnTo>
                  <a:lnTo>
                    <a:pt x="20182" y="3210"/>
                  </a:lnTo>
                  <a:lnTo>
                    <a:pt x="20357" y="3237"/>
                  </a:lnTo>
                  <a:lnTo>
                    <a:pt x="20582" y="3258"/>
                  </a:lnTo>
                  <a:lnTo>
                    <a:pt x="20833" y="3263"/>
                  </a:lnTo>
                  <a:lnTo>
                    <a:pt x="21083" y="3258"/>
                  </a:lnTo>
                  <a:lnTo>
                    <a:pt x="21259" y="3247"/>
                  </a:lnTo>
                  <a:lnTo>
                    <a:pt x="21409" y="3226"/>
                  </a:lnTo>
                  <a:lnTo>
                    <a:pt x="21559" y="3205"/>
                  </a:lnTo>
                  <a:lnTo>
                    <a:pt x="21684" y="3173"/>
                  </a:lnTo>
                  <a:lnTo>
                    <a:pt x="21784" y="3142"/>
                  </a:lnTo>
                  <a:lnTo>
                    <a:pt x="21860" y="3110"/>
                  </a:lnTo>
                  <a:lnTo>
                    <a:pt x="21910" y="3068"/>
                  </a:lnTo>
                  <a:lnTo>
                    <a:pt x="21910" y="3031"/>
                  </a:lnTo>
                  <a:lnTo>
                    <a:pt x="21910" y="2023"/>
                  </a:lnTo>
                  <a:lnTo>
                    <a:pt x="21935" y="1938"/>
                  </a:lnTo>
                  <a:lnTo>
                    <a:pt x="21960" y="1854"/>
                  </a:lnTo>
                  <a:lnTo>
                    <a:pt x="22010" y="1774"/>
                  </a:lnTo>
                  <a:lnTo>
                    <a:pt x="22085" y="1690"/>
                  </a:lnTo>
                  <a:lnTo>
                    <a:pt x="22185" y="1611"/>
                  </a:lnTo>
                  <a:lnTo>
                    <a:pt x="22285" y="1532"/>
                  </a:lnTo>
                  <a:lnTo>
                    <a:pt x="22410" y="1458"/>
                  </a:lnTo>
                  <a:lnTo>
                    <a:pt x="22561" y="1384"/>
                  </a:lnTo>
                  <a:lnTo>
                    <a:pt x="22736" y="1310"/>
                  </a:lnTo>
                  <a:lnTo>
                    <a:pt x="22911" y="1236"/>
                  </a:lnTo>
                  <a:lnTo>
                    <a:pt x="23111" y="1173"/>
                  </a:lnTo>
                  <a:lnTo>
                    <a:pt x="23337" y="1104"/>
                  </a:lnTo>
                  <a:lnTo>
                    <a:pt x="23562" y="1041"/>
                  </a:lnTo>
                  <a:lnTo>
                    <a:pt x="23813" y="977"/>
                  </a:lnTo>
                  <a:lnTo>
                    <a:pt x="24063" y="919"/>
                  </a:lnTo>
                  <a:lnTo>
                    <a:pt x="24338" y="866"/>
                  </a:lnTo>
                  <a:lnTo>
                    <a:pt x="24614" y="814"/>
                  </a:lnTo>
                  <a:lnTo>
                    <a:pt x="24914" y="766"/>
                  </a:lnTo>
                  <a:lnTo>
                    <a:pt x="25215" y="718"/>
                  </a:lnTo>
                  <a:lnTo>
                    <a:pt x="25540" y="676"/>
                  </a:lnTo>
                  <a:lnTo>
                    <a:pt x="25866" y="634"/>
                  </a:lnTo>
                  <a:lnTo>
                    <a:pt x="26216" y="597"/>
                  </a:lnTo>
                  <a:lnTo>
                    <a:pt x="26567" y="565"/>
                  </a:lnTo>
                  <a:lnTo>
                    <a:pt x="26917" y="539"/>
                  </a:lnTo>
                  <a:lnTo>
                    <a:pt x="27293" y="513"/>
                  </a:lnTo>
                  <a:lnTo>
                    <a:pt x="27669" y="491"/>
                  </a:lnTo>
                  <a:lnTo>
                    <a:pt x="28069" y="476"/>
                  </a:lnTo>
                  <a:lnTo>
                    <a:pt x="28445" y="465"/>
                  </a:lnTo>
                  <a:lnTo>
                    <a:pt x="28846" y="454"/>
                  </a:lnTo>
                  <a:lnTo>
                    <a:pt x="29246" y="449"/>
                  </a:lnTo>
                  <a:lnTo>
                    <a:pt x="29647" y="454"/>
                  </a:lnTo>
                  <a:lnTo>
                    <a:pt x="30072" y="460"/>
                  </a:lnTo>
                  <a:lnTo>
                    <a:pt x="30423" y="465"/>
                  </a:lnTo>
                  <a:lnTo>
                    <a:pt x="30774" y="481"/>
                  </a:lnTo>
                  <a:lnTo>
                    <a:pt x="31124" y="497"/>
                  </a:lnTo>
                  <a:lnTo>
                    <a:pt x="31475" y="513"/>
                  </a:lnTo>
                  <a:lnTo>
                    <a:pt x="31800" y="539"/>
                  </a:lnTo>
                  <a:lnTo>
                    <a:pt x="32126" y="560"/>
                  </a:lnTo>
                  <a:lnTo>
                    <a:pt x="32451" y="592"/>
                  </a:lnTo>
                  <a:lnTo>
                    <a:pt x="32752" y="623"/>
                  </a:lnTo>
                  <a:lnTo>
                    <a:pt x="33052" y="655"/>
                  </a:lnTo>
                  <a:lnTo>
                    <a:pt x="33353" y="697"/>
                  </a:lnTo>
                  <a:lnTo>
                    <a:pt x="33628" y="734"/>
                  </a:lnTo>
                  <a:lnTo>
                    <a:pt x="33903" y="777"/>
                  </a:lnTo>
                  <a:lnTo>
                    <a:pt x="34179" y="824"/>
                  </a:lnTo>
                  <a:lnTo>
                    <a:pt x="34429" y="872"/>
                  </a:lnTo>
                  <a:lnTo>
                    <a:pt x="34655" y="919"/>
                  </a:lnTo>
                  <a:lnTo>
                    <a:pt x="34905" y="972"/>
                  </a:lnTo>
                  <a:lnTo>
                    <a:pt x="35130" y="1030"/>
                  </a:lnTo>
                  <a:lnTo>
                    <a:pt x="35331" y="1088"/>
                  </a:lnTo>
                  <a:lnTo>
                    <a:pt x="35531" y="1146"/>
                  </a:lnTo>
                  <a:lnTo>
                    <a:pt x="35706" y="1204"/>
                  </a:lnTo>
                  <a:lnTo>
                    <a:pt x="35882" y="1268"/>
                  </a:lnTo>
                  <a:lnTo>
                    <a:pt x="36032" y="1331"/>
                  </a:lnTo>
                  <a:lnTo>
                    <a:pt x="36182" y="1400"/>
                  </a:lnTo>
                  <a:lnTo>
                    <a:pt x="36332" y="1463"/>
                  </a:lnTo>
                  <a:lnTo>
                    <a:pt x="36432" y="1532"/>
                  </a:lnTo>
                  <a:lnTo>
                    <a:pt x="36533" y="1605"/>
                  </a:lnTo>
                  <a:lnTo>
                    <a:pt x="36633" y="1674"/>
                  </a:lnTo>
                  <a:lnTo>
                    <a:pt x="36708" y="1748"/>
                  </a:lnTo>
                  <a:lnTo>
                    <a:pt x="36758" y="1822"/>
                  </a:lnTo>
                  <a:lnTo>
                    <a:pt x="36808" y="1896"/>
                  </a:lnTo>
                  <a:lnTo>
                    <a:pt x="36833" y="1970"/>
                  </a:lnTo>
                  <a:lnTo>
                    <a:pt x="36833" y="2049"/>
                  </a:lnTo>
                  <a:lnTo>
                    <a:pt x="36833" y="8078"/>
                  </a:lnTo>
                  <a:lnTo>
                    <a:pt x="36858" y="8110"/>
                  </a:lnTo>
                  <a:lnTo>
                    <a:pt x="36883" y="8136"/>
                  </a:lnTo>
                  <a:lnTo>
                    <a:pt x="36933" y="8168"/>
                  </a:lnTo>
                  <a:lnTo>
                    <a:pt x="36983" y="8194"/>
                  </a:lnTo>
                  <a:lnTo>
                    <a:pt x="37058" y="8215"/>
                  </a:lnTo>
                  <a:lnTo>
                    <a:pt x="37159" y="8242"/>
                  </a:lnTo>
                  <a:lnTo>
                    <a:pt x="37259" y="8258"/>
                  </a:lnTo>
                  <a:lnTo>
                    <a:pt x="37384" y="8273"/>
                  </a:lnTo>
                  <a:lnTo>
                    <a:pt x="37885" y="8337"/>
                  </a:lnTo>
                  <a:lnTo>
                    <a:pt x="38386" y="8400"/>
                  </a:lnTo>
                  <a:lnTo>
                    <a:pt x="38861" y="8469"/>
                  </a:lnTo>
                  <a:lnTo>
                    <a:pt x="39312" y="8537"/>
                  </a:lnTo>
                  <a:lnTo>
                    <a:pt x="39763" y="8611"/>
                  </a:lnTo>
                  <a:lnTo>
                    <a:pt x="40213" y="8685"/>
                  </a:lnTo>
                  <a:lnTo>
                    <a:pt x="40614" y="8764"/>
                  </a:lnTo>
                  <a:lnTo>
                    <a:pt x="41040" y="8844"/>
                  </a:lnTo>
                  <a:lnTo>
                    <a:pt x="41415" y="8928"/>
                  </a:lnTo>
                  <a:lnTo>
                    <a:pt x="41791" y="9018"/>
                  </a:lnTo>
                  <a:lnTo>
                    <a:pt x="42166" y="9108"/>
                  </a:lnTo>
                  <a:lnTo>
                    <a:pt x="42517" y="9197"/>
                  </a:lnTo>
                  <a:lnTo>
                    <a:pt x="42843" y="9292"/>
                  </a:lnTo>
                  <a:lnTo>
                    <a:pt x="43168" y="9387"/>
                  </a:lnTo>
                  <a:lnTo>
                    <a:pt x="43469" y="9483"/>
                  </a:lnTo>
                  <a:lnTo>
                    <a:pt x="43769" y="9583"/>
                  </a:lnTo>
                  <a:lnTo>
                    <a:pt x="44044" y="9688"/>
                  </a:lnTo>
                  <a:lnTo>
                    <a:pt x="44295" y="9794"/>
                  </a:lnTo>
                  <a:lnTo>
                    <a:pt x="44520" y="9900"/>
                  </a:lnTo>
                  <a:lnTo>
                    <a:pt x="44746" y="10005"/>
                  </a:lnTo>
                  <a:lnTo>
                    <a:pt x="44946" y="10116"/>
                  </a:lnTo>
                  <a:lnTo>
                    <a:pt x="45146" y="10227"/>
                  </a:lnTo>
                  <a:lnTo>
                    <a:pt x="45321" y="10338"/>
                  </a:lnTo>
                  <a:lnTo>
                    <a:pt x="45472" y="10449"/>
                  </a:lnTo>
                  <a:lnTo>
                    <a:pt x="45597" y="10565"/>
                  </a:lnTo>
                  <a:lnTo>
                    <a:pt x="45722" y="10681"/>
                  </a:lnTo>
                  <a:lnTo>
                    <a:pt x="45822" y="10797"/>
                  </a:lnTo>
                  <a:lnTo>
                    <a:pt x="45897" y="10919"/>
                  </a:lnTo>
                  <a:lnTo>
                    <a:pt x="45947" y="11035"/>
                  </a:lnTo>
                  <a:lnTo>
                    <a:pt x="45998" y="11156"/>
                  </a:lnTo>
                  <a:lnTo>
                    <a:pt x="46023" y="11278"/>
                  </a:lnTo>
                  <a:lnTo>
                    <a:pt x="46023" y="11399"/>
                  </a:lnTo>
                  <a:lnTo>
                    <a:pt x="45972" y="11573"/>
                  </a:lnTo>
                  <a:lnTo>
                    <a:pt x="45897" y="11747"/>
                  </a:lnTo>
                  <a:lnTo>
                    <a:pt x="45797" y="11916"/>
                  </a:lnTo>
                  <a:lnTo>
                    <a:pt x="45647" y="12085"/>
                  </a:lnTo>
                  <a:lnTo>
                    <a:pt x="45447" y="12254"/>
                  </a:lnTo>
                  <a:lnTo>
                    <a:pt x="45221" y="12413"/>
                  </a:lnTo>
                  <a:lnTo>
                    <a:pt x="44946" y="12571"/>
                  </a:lnTo>
                  <a:lnTo>
                    <a:pt x="44645" y="12729"/>
                  </a:lnTo>
                  <a:lnTo>
                    <a:pt x="44320" y="12883"/>
                  </a:lnTo>
                  <a:lnTo>
                    <a:pt x="43944" y="13030"/>
                  </a:lnTo>
                  <a:lnTo>
                    <a:pt x="43544" y="13173"/>
                  </a:lnTo>
                  <a:lnTo>
                    <a:pt x="43118" y="13310"/>
                  </a:lnTo>
                  <a:lnTo>
                    <a:pt x="42667" y="13447"/>
                  </a:lnTo>
                  <a:lnTo>
                    <a:pt x="42166" y="13579"/>
                  </a:lnTo>
                  <a:lnTo>
                    <a:pt x="41666" y="13701"/>
                  </a:lnTo>
                  <a:lnTo>
                    <a:pt x="41115" y="13822"/>
                  </a:lnTo>
                  <a:lnTo>
                    <a:pt x="40539" y="13938"/>
                  </a:lnTo>
                  <a:lnTo>
                    <a:pt x="39963" y="14049"/>
                  </a:lnTo>
                  <a:lnTo>
                    <a:pt x="39337" y="14150"/>
                  </a:lnTo>
                  <a:lnTo>
                    <a:pt x="38686" y="14250"/>
                  </a:lnTo>
                  <a:lnTo>
                    <a:pt x="38035" y="14340"/>
                  </a:lnTo>
                  <a:lnTo>
                    <a:pt x="37359" y="14424"/>
                  </a:lnTo>
                  <a:lnTo>
                    <a:pt x="36658" y="14498"/>
                  </a:lnTo>
                  <a:lnTo>
                    <a:pt x="35932" y="14572"/>
                  </a:lnTo>
                  <a:lnTo>
                    <a:pt x="35180" y="14635"/>
                  </a:lnTo>
                  <a:lnTo>
                    <a:pt x="34429" y="14688"/>
                  </a:lnTo>
                  <a:lnTo>
                    <a:pt x="33678" y="14741"/>
                  </a:lnTo>
                  <a:lnTo>
                    <a:pt x="32877" y="14778"/>
                  </a:lnTo>
                  <a:lnTo>
                    <a:pt x="32076" y="14810"/>
                  </a:lnTo>
                  <a:lnTo>
                    <a:pt x="31274" y="14836"/>
                  </a:lnTo>
                  <a:lnTo>
                    <a:pt x="30448" y="14852"/>
                  </a:lnTo>
                  <a:lnTo>
                    <a:pt x="29622" y="14857"/>
                  </a:lnTo>
                  <a:lnTo>
                    <a:pt x="28921" y="14857"/>
                  </a:lnTo>
                  <a:lnTo>
                    <a:pt x="28194" y="14852"/>
                  </a:lnTo>
                  <a:lnTo>
                    <a:pt x="27493" y="14836"/>
                  </a:lnTo>
                  <a:lnTo>
                    <a:pt x="26792" y="14815"/>
                  </a:lnTo>
                  <a:lnTo>
                    <a:pt x="26091" y="14788"/>
                  </a:lnTo>
                  <a:lnTo>
                    <a:pt x="25415" y="14751"/>
                  </a:lnTo>
                  <a:lnTo>
                    <a:pt x="24739" y="14715"/>
                  </a:lnTo>
                  <a:lnTo>
                    <a:pt x="24063" y="14667"/>
                  </a:lnTo>
                  <a:lnTo>
                    <a:pt x="23412" y="14614"/>
                  </a:lnTo>
                  <a:lnTo>
                    <a:pt x="22761" y="14556"/>
                  </a:lnTo>
                  <a:lnTo>
                    <a:pt x="22135" y="14493"/>
                  </a:lnTo>
                  <a:lnTo>
                    <a:pt x="21509" y="14429"/>
                  </a:lnTo>
                  <a:lnTo>
                    <a:pt x="20908" y="14356"/>
                  </a:lnTo>
                  <a:lnTo>
                    <a:pt x="20307" y="14276"/>
                  </a:lnTo>
                  <a:lnTo>
                    <a:pt x="19731" y="14192"/>
                  </a:lnTo>
                  <a:lnTo>
                    <a:pt x="19180" y="14102"/>
                  </a:lnTo>
                  <a:lnTo>
                    <a:pt x="18629" y="14012"/>
                  </a:lnTo>
                  <a:lnTo>
                    <a:pt x="18104" y="13912"/>
                  </a:lnTo>
                  <a:lnTo>
                    <a:pt x="17603" y="13812"/>
                  </a:lnTo>
                  <a:lnTo>
                    <a:pt x="17127" y="13706"/>
                  </a:lnTo>
                  <a:lnTo>
                    <a:pt x="16651" y="13595"/>
                  </a:lnTo>
                  <a:lnTo>
                    <a:pt x="16201" y="13479"/>
                  </a:lnTo>
                  <a:lnTo>
                    <a:pt x="15800" y="13363"/>
                  </a:lnTo>
                  <a:lnTo>
                    <a:pt x="15399" y="13242"/>
                  </a:lnTo>
                  <a:lnTo>
                    <a:pt x="15024" y="13115"/>
                  </a:lnTo>
                  <a:lnTo>
                    <a:pt x="14673" y="12988"/>
                  </a:lnTo>
                  <a:lnTo>
                    <a:pt x="14348" y="12856"/>
                  </a:lnTo>
                  <a:lnTo>
                    <a:pt x="14072" y="12719"/>
                  </a:lnTo>
                  <a:lnTo>
                    <a:pt x="13797" y="12582"/>
                  </a:lnTo>
                  <a:lnTo>
                    <a:pt x="13546" y="12439"/>
                  </a:lnTo>
                  <a:lnTo>
                    <a:pt x="13346" y="12297"/>
                  </a:lnTo>
                  <a:lnTo>
                    <a:pt x="13171" y="12149"/>
                  </a:lnTo>
                  <a:lnTo>
                    <a:pt x="13096" y="12106"/>
                  </a:lnTo>
                  <a:lnTo>
                    <a:pt x="12996" y="12069"/>
                  </a:lnTo>
                  <a:lnTo>
                    <a:pt x="12845" y="12038"/>
                  </a:lnTo>
                  <a:lnTo>
                    <a:pt x="12695" y="12011"/>
                  </a:lnTo>
                  <a:lnTo>
                    <a:pt x="12520" y="11990"/>
                  </a:lnTo>
                  <a:lnTo>
                    <a:pt x="12319" y="11980"/>
                  </a:lnTo>
                  <a:lnTo>
                    <a:pt x="12094" y="11974"/>
                  </a:lnTo>
                  <a:lnTo>
                    <a:pt x="11894" y="11980"/>
                  </a:lnTo>
                  <a:lnTo>
                    <a:pt x="11693" y="11996"/>
                  </a:lnTo>
                  <a:lnTo>
                    <a:pt x="11493" y="12017"/>
                  </a:lnTo>
                  <a:lnTo>
                    <a:pt x="11343" y="12048"/>
                  </a:lnTo>
                  <a:lnTo>
                    <a:pt x="11218" y="12080"/>
                  </a:lnTo>
                  <a:lnTo>
                    <a:pt x="11143" y="12122"/>
                  </a:lnTo>
                  <a:lnTo>
                    <a:pt x="11068" y="12159"/>
                  </a:lnTo>
                  <a:lnTo>
                    <a:pt x="11068" y="12207"/>
                  </a:lnTo>
                  <a:lnTo>
                    <a:pt x="11093" y="12249"/>
                  </a:lnTo>
                  <a:lnTo>
                    <a:pt x="11293" y="12418"/>
                  </a:lnTo>
                  <a:lnTo>
                    <a:pt x="11518" y="12576"/>
                  </a:lnTo>
                  <a:lnTo>
                    <a:pt x="11794" y="12740"/>
                  </a:lnTo>
                  <a:lnTo>
                    <a:pt x="12094" y="12893"/>
                  </a:lnTo>
                  <a:lnTo>
                    <a:pt x="12420" y="13046"/>
                  </a:lnTo>
                  <a:lnTo>
                    <a:pt x="12795" y="13194"/>
                  </a:lnTo>
                  <a:lnTo>
                    <a:pt x="13196" y="13342"/>
                  </a:lnTo>
                  <a:lnTo>
                    <a:pt x="13596" y="13484"/>
                  </a:lnTo>
                  <a:lnTo>
                    <a:pt x="14047" y="13622"/>
                  </a:lnTo>
                  <a:lnTo>
                    <a:pt x="14523" y="13754"/>
                  </a:lnTo>
                  <a:lnTo>
                    <a:pt x="15024" y="13886"/>
                  </a:lnTo>
                  <a:lnTo>
                    <a:pt x="15550" y="14007"/>
                  </a:lnTo>
                  <a:lnTo>
                    <a:pt x="16100" y="14129"/>
                  </a:lnTo>
                  <a:lnTo>
                    <a:pt x="16651" y="14245"/>
                  </a:lnTo>
                  <a:lnTo>
                    <a:pt x="17252" y="14350"/>
                  </a:lnTo>
                  <a:lnTo>
                    <a:pt x="17853" y="14456"/>
                  </a:lnTo>
                  <a:lnTo>
                    <a:pt x="18504" y="14556"/>
                  </a:lnTo>
                  <a:lnTo>
                    <a:pt x="19130" y="14651"/>
                  </a:lnTo>
                  <a:lnTo>
                    <a:pt x="19806" y="14741"/>
                  </a:lnTo>
                  <a:lnTo>
                    <a:pt x="20482" y="14820"/>
                  </a:lnTo>
                  <a:lnTo>
                    <a:pt x="21183" y="14899"/>
                  </a:lnTo>
                  <a:lnTo>
                    <a:pt x="21910" y="14968"/>
                  </a:lnTo>
                  <a:lnTo>
                    <a:pt x="22636" y="15037"/>
                  </a:lnTo>
                  <a:lnTo>
                    <a:pt x="23387" y="15095"/>
                  </a:lnTo>
                  <a:lnTo>
                    <a:pt x="24138" y="15142"/>
                  </a:lnTo>
                  <a:lnTo>
                    <a:pt x="24889" y="15190"/>
                  </a:lnTo>
                  <a:lnTo>
                    <a:pt x="25666" y="15227"/>
                  </a:lnTo>
                  <a:lnTo>
                    <a:pt x="26442" y="15258"/>
                  </a:lnTo>
                  <a:lnTo>
                    <a:pt x="27243" y="15279"/>
                  </a:lnTo>
                  <a:lnTo>
                    <a:pt x="28044" y="15295"/>
                  </a:lnTo>
                  <a:lnTo>
                    <a:pt x="28846" y="15306"/>
                  </a:lnTo>
                  <a:lnTo>
                    <a:pt x="29647" y="15306"/>
                  </a:lnTo>
                  <a:lnTo>
                    <a:pt x="30598" y="15301"/>
                  </a:lnTo>
                  <a:lnTo>
                    <a:pt x="31500" y="15285"/>
                  </a:lnTo>
                  <a:lnTo>
                    <a:pt x="32401" y="15253"/>
                  </a:lnTo>
                  <a:lnTo>
                    <a:pt x="33303" y="15216"/>
                  </a:lnTo>
                  <a:lnTo>
                    <a:pt x="34179" y="15174"/>
                  </a:lnTo>
                  <a:lnTo>
                    <a:pt x="35055" y="15116"/>
                  </a:lnTo>
                  <a:lnTo>
                    <a:pt x="35907" y="15052"/>
                  </a:lnTo>
                  <a:lnTo>
                    <a:pt x="36733" y="14979"/>
                  </a:lnTo>
                  <a:lnTo>
                    <a:pt x="37534" y="14899"/>
                  </a:lnTo>
                  <a:lnTo>
                    <a:pt x="38335" y="14815"/>
                  </a:lnTo>
                  <a:lnTo>
                    <a:pt x="39112" y="14715"/>
                  </a:lnTo>
                  <a:lnTo>
                    <a:pt x="39838" y="14614"/>
                  </a:lnTo>
                  <a:lnTo>
                    <a:pt x="40564" y="14503"/>
                  </a:lnTo>
                  <a:lnTo>
                    <a:pt x="41265" y="14387"/>
                  </a:lnTo>
                  <a:lnTo>
                    <a:pt x="41941" y="14260"/>
                  </a:lnTo>
                  <a:lnTo>
                    <a:pt x="42592" y="14134"/>
                  </a:lnTo>
                  <a:lnTo>
                    <a:pt x="43193" y="13997"/>
                  </a:lnTo>
                  <a:lnTo>
                    <a:pt x="43794" y="13854"/>
                  </a:lnTo>
                  <a:lnTo>
                    <a:pt x="44345" y="13706"/>
                  </a:lnTo>
                  <a:lnTo>
                    <a:pt x="44871" y="13553"/>
                  </a:lnTo>
                  <a:lnTo>
                    <a:pt x="45346" y="13400"/>
                  </a:lnTo>
                  <a:lnTo>
                    <a:pt x="45797" y="13236"/>
                  </a:lnTo>
                  <a:lnTo>
                    <a:pt x="46223" y="13067"/>
                  </a:lnTo>
                  <a:lnTo>
                    <a:pt x="46598" y="12898"/>
                  </a:lnTo>
                  <a:lnTo>
                    <a:pt x="46949" y="12724"/>
                  </a:lnTo>
                  <a:lnTo>
                    <a:pt x="47249" y="12545"/>
                  </a:lnTo>
                  <a:lnTo>
                    <a:pt x="47500" y="12360"/>
                  </a:lnTo>
                  <a:lnTo>
                    <a:pt x="47725" y="12175"/>
                  </a:lnTo>
                  <a:lnTo>
                    <a:pt x="47901" y="11985"/>
                  </a:lnTo>
                  <a:lnTo>
                    <a:pt x="48026" y="11795"/>
                  </a:lnTo>
                  <a:lnTo>
                    <a:pt x="48101" y="11600"/>
                  </a:lnTo>
                  <a:lnTo>
                    <a:pt x="48151" y="11404"/>
                  </a:lnTo>
                  <a:lnTo>
                    <a:pt x="48151" y="11272"/>
                  </a:lnTo>
                  <a:lnTo>
                    <a:pt x="48126" y="11140"/>
                  </a:lnTo>
                  <a:lnTo>
                    <a:pt x="48076" y="11008"/>
                  </a:lnTo>
                  <a:lnTo>
                    <a:pt x="48026" y="10876"/>
                  </a:lnTo>
                  <a:lnTo>
                    <a:pt x="47926" y="10750"/>
                  </a:lnTo>
                  <a:lnTo>
                    <a:pt x="47825" y="10623"/>
                  </a:lnTo>
                  <a:lnTo>
                    <a:pt x="47700" y="10491"/>
                  </a:lnTo>
                  <a:lnTo>
                    <a:pt x="47550" y="10369"/>
                  </a:lnTo>
                  <a:lnTo>
                    <a:pt x="47400" y="10243"/>
                  </a:lnTo>
                  <a:lnTo>
                    <a:pt x="47224" y="10121"/>
                  </a:lnTo>
                  <a:lnTo>
                    <a:pt x="47024" y="10000"/>
                  </a:lnTo>
                  <a:lnTo>
                    <a:pt x="46799" y="9878"/>
                  </a:lnTo>
                  <a:lnTo>
                    <a:pt x="46573" y="9757"/>
                  </a:lnTo>
                  <a:lnTo>
                    <a:pt x="46323" y="9641"/>
                  </a:lnTo>
                  <a:lnTo>
                    <a:pt x="46048" y="9530"/>
                  </a:lnTo>
                  <a:lnTo>
                    <a:pt x="45747" y="9414"/>
                  </a:lnTo>
                  <a:lnTo>
                    <a:pt x="45447" y="9303"/>
                  </a:lnTo>
                  <a:lnTo>
                    <a:pt x="45121" y="9197"/>
                  </a:lnTo>
                  <a:lnTo>
                    <a:pt x="44796" y="9087"/>
                  </a:lnTo>
                  <a:lnTo>
                    <a:pt x="44420" y="8986"/>
                  </a:lnTo>
                  <a:lnTo>
                    <a:pt x="44069" y="8881"/>
                  </a:lnTo>
                  <a:lnTo>
                    <a:pt x="43669" y="8786"/>
                  </a:lnTo>
                  <a:lnTo>
                    <a:pt x="43268" y="8685"/>
                  </a:lnTo>
                  <a:lnTo>
                    <a:pt x="42843" y="8596"/>
                  </a:lnTo>
                  <a:lnTo>
                    <a:pt x="42417" y="8501"/>
                  </a:lnTo>
                  <a:lnTo>
                    <a:pt x="41966" y="8416"/>
                  </a:lnTo>
                  <a:lnTo>
                    <a:pt x="41490" y="8326"/>
                  </a:lnTo>
                  <a:lnTo>
                    <a:pt x="41015" y="8247"/>
                  </a:lnTo>
                  <a:lnTo>
                    <a:pt x="40539" y="8168"/>
                  </a:lnTo>
                  <a:lnTo>
                    <a:pt x="40013" y="8089"/>
                  </a:lnTo>
                  <a:lnTo>
                    <a:pt x="39512" y="8015"/>
                  </a:lnTo>
                  <a:lnTo>
                    <a:pt x="38961" y="7946"/>
                  </a:lnTo>
                  <a:lnTo>
                    <a:pt x="38961" y="2023"/>
                  </a:lnTo>
                  <a:lnTo>
                    <a:pt x="38961" y="1917"/>
                  </a:lnTo>
                  <a:lnTo>
                    <a:pt x="38911" y="1817"/>
                  </a:lnTo>
                  <a:lnTo>
                    <a:pt x="38861" y="1716"/>
                  </a:lnTo>
                  <a:lnTo>
                    <a:pt x="38761" y="1621"/>
                  </a:lnTo>
                  <a:lnTo>
                    <a:pt x="38661" y="1521"/>
                  </a:lnTo>
                  <a:lnTo>
                    <a:pt x="38536" y="1426"/>
                  </a:lnTo>
                  <a:lnTo>
                    <a:pt x="38386" y="1336"/>
                  </a:lnTo>
                  <a:lnTo>
                    <a:pt x="38210" y="1241"/>
                  </a:lnTo>
                  <a:lnTo>
                    <a:pt x="38010" y="1157"/>
                  </a:lnTo>
                  <a:lnTo>
                    <a:pt x="37785" y="1067"/>
                  </a:lnTo>
                  <a:lnTo>
                    <a:pt x="37559" y="982"/>
                  </a:lnTo>
                  <a:lnTo>
                    <a:pt x="37309" y="898"/>
                  </a:lnTo>
                  <a:lnTo>
                    <a:pt x="37033" y="819"/>
                  </a:lnTo>
                  <a:lnTo>
                    <a:pt x="36733" y="745"/>
                  </a:lnTo>
                  <a:lnTo>
                    <a:pt x="36432" y="671"/>
                  </a:lnTo>
                  <a:lnTo>
                    <a:pt x="36107" y="597"/>
                  </a:lnTo>
                  <a:lnTo>
                    <a:pt x="35781" y="534"/>
                  </a:lnTo>
                  <a:lnTo>
                    <a:pt x="35431" y="470"/>
                  </a:lnTo>
                  <a:lnTo>
                    <a:pt x="35055" y="407"/>
                  </a:lnTo>
                  <a:lnTo>
                    <a:pt x="34680" y="349"/>
                  </a:lnTo>
                  <a:lnTo>
                    <a:pt x="34304" y="296"/>
                  </a:lnTo>
                  <a:lnTo>
                    <a:pt x="33903" y="249"/>
                  </a:lnTo>
                  <a:lnTo>
                    <a:pt x="33478" y="201"/>
                  </a:lnTo>
                  <a:lnTo>
                    <a:pt x="33052" y="159"/>
                  </a:lnTo>
                  <a:lnTo>
                    <a:pt x="32626" y="122"/>
                  </a:lnTo>
                  <a:lnTo>
                    <a:pt x="32176" y="90"/>
                  </a:lnTo>
                  <a:lnTo>
                    <a:pt x="31725" y="64"/>
                  </a:lnTo>
                  <a:lnTo>
                    <a:pt x="31274" y="43"/>
                  </a:lnTo>
                  <a:lnTo>
                    <a:pt x="30799" y="22"/>
                  </a:lnTo>
                  <a:lnTo>
                    <a:pt x="30348" y="11"/>
                  </a:lnTo>
                  <a:lnTo>
                    <a:pt x="298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3"/>
            <p:cNvSpPr/>
            <p:nvPr/>
          </p:nvSpPr>
          <p:spPr>
            <a:xfrm>
              <a:off x="5596096" y="531375"/>
              <a:ext cx="166815" cy="322750"/>
            </a:xfrm>
            <a:custGeom>
              <a:avLst/>
              <a:gdLst/>
              <a:ahLst/>
              <a:cxnLst/>
              <a:rect l="l" t="t" r="r" b="b"/>
              <a:pathLst>
                <a:path w="26167" h="12910" extrusionOk="0">
                  <a:moveTo>
                    <a:pt x="13071" y="1"/>
                  </a:moveTo>
                  <a:lnTo>
                    <a:pt x="12671" y="6"/>
                  </a:lnTo>
                  <a:lnTo>
                    <a:pt x="12295" y="17"/>
                  </a:lnTo>
                  <a:lnTo>
                    <a:pt x="11920" y="38"/>
                  </a:lnTo>
                  <a:lnTo>
                    <a:pt x="11544" y="64"/>
                  </a:lnTo>
                  <a:lnTo>
                    <a:pt x="11218" y="101"/>
                  </a:lnTo>
                  <a:lnTo>
                    <a:pt x="10893" y="143"/>
                  </a:lnTo>
                  <a:lnTo>
                    <a:pt x="10592" y="191"/>
                  </a:lnTo>
                  <a:lnTo>
                    <a:pt x="10317" y="244"/>
                  </a:lnTo>
                  <a:lnTo>
                    <a:pt x="10067" y="302"/>
                  </a:lnTo>
                  <a:lnTo>
                    <a:pt x="9841" y="365"/>
                  </a:lnTo>
                  <a:lnTo>
                    <a:pt x="9641" y="434"/>
                  </a:lnTo>
                  <a:lnTo>
                    <a:pt x="9466" y="508"/>
                  </a:lnTo>
                  <a:lnTo>
                    <a:pt x="9340" y="582"/>
                  </a:lnTo>
                  <a:lnTo>
                    <a:pt x="9240" y="661"/>
                  </a:lnTo>
                  <a:lnTo>
                    <a:pt x="9190" y="740"/>
                  </a:lnTo>
                  <a:lnTo>
                    <a:pt x="9165" y="825"/>
                  </a:lnTo>
                  <a:lnTo>
                    <a:pt x="9165" y="7519"/>
                  </a:lnTo>
                  <a:lnTo>
                    <a:pt x="8664" y="7556"/>
                  </a:lnTo>
                  <a:lnTo>
                    <a:pt x="8164" y="7593"/>
                  </a:lnTo>
                  <a:lnTo>
                    <a:pt x="7688" y="7640"/>
                  </a:lnTo>
                  <a:lnTo>
                    <a:pt x="7212" y="7688"/>
                  </a:lnTo>
                  <a:lnTo>
                    <a:pt x="6736" y="7735"/>
                  </a:lnTo>
                  <a:lnTo>
                    <a:pt x="6311" y="7794"/>
                  </a:lnTo>
                  <a:lnTo>
                    <a:pt x="5860" y="7852"/>
                  </a:lnTo>
                  <a:lnTo>
                    <a:pt x="5434" y="7910"/>
                  </a:lnTo>
                  <a:lnTo>
                    <a:pt x="5034" y="7973"/>
                  </a:lnTo>
                  <a:lnTo>
                    <a:pt x="4633" y="8042"/>
                  </a:lnTo>
                  <a:lnTo>
                    <a:pt x="4232" y="8116"/>
                  </a:lnTo>
                  <a:lnTo>
                    <a:pt x="3882" y="8189"/>
                  </a:lnTo>
                  <a:lnTo>
                    <a:pt x="3506" y="8269"/>
                  </a:lnTo>
                  <a:lnTo>
                    <a:pt x="3181" y="8348"/>
                  </a:lnTo>
                  <a:lnTo>
                    <a:pt x="2855" y="8427"/>
                  </a:lnTo>
                  <a:lnTo>
                    <a:pt x="2530" y="8512"/>
                  </a:lnTo>
                  <a:lnTo>
                    <a:pt x="2254" y="8601"/>
                  </a:lnTo>
                  <a:lnTo>
                    <a:pt x="1954" y="8691"/>
                  </a:lnTo>
                  <a:lnTo>
                    <a:pt x="1703" y="8786"/>
                  </a:lnTo>
                  <a:lnTo>
                    <a:pt x="1453" y="8881"/>
                  </a:lnTo>
                  <a:lnTo>
                    <a:pt x="1228" y="8976"/>
                  </a:lnTo>
                  <a:lnTo>
                    <a:pt x="1027" y="9076"/>
                  </a:lnTo>
                  <a:lnTo>
                    <a:pt x="827" y="9177"/>
                  </a:lnTo>
                  <a:lnTo>
                    <a:pt x="652" y="9277"/>
                  </a:lnTo>
                  <a:lnTo>
                    <a:pt x="502" y="9383"/>
                  </a:lnTo>
                  <a:lnTo>
                    <a:pt x="376" y="9488"/>
                  </a:lnTo>
                  <a:lnTo>
                    <a:pt x="251" y="9594"/>
                  </a:lnTo>
                  <a:lnTo>
                    <a:pt x="151" y="9705"/>
                  </a:lnTo>
                  <a:lnTo>
                    <a:pt x="76" y="9816"/>
                  </a:lnTo>
                  <a:lnTo>
                    <a:pt x="26" y="9926"/>
                  </a:lnTo>
                  <a:lnTo>
                    <a:pt x="1" y="10037"/>
                  </a:lnTo>
                  <a:lnTo>
                    <a:pt x="1" y="10153"/>
                  </a:lnTo>
                  <a:lnTo>
                    <a:pt x="1" y="10291"/>
                  </a:lnTo>
                  <a:lnTo>
                    <a:pt x="51" y="10433"/>
                  </a:lnTo>
                  <a:lnTo>
                    <a:pt x="151" y="10565"/>
                  </a:lnTo>
                  <a:lnTo>
                    <a:pt x="251" y="10703"/>
                  </a:lnTo>
                  <a:lnTo>
                    <a:pt x="401" y="10835"/>
                  </a:lnTo>
                  <a:lnTo>
                    <a:pt x="577" y="10967"/>
                  </a:lnTo>
                  <a:lnTo>
                    <a:pt x="802" y="11093"/>
                  </a:lnTo>
                  <a:lnTo>
                    <a:pt x="1027" y="11220"/>
                  </a:lnTo>
                  <a:lnTo>
                    <a:pt x="1303" y="11341"/>
                  </a:lnTo>
                  <a:lnTo>
                    <a:pt x="1578" y="11458"/>
                  </a:lnTo>
                  <a:lnTo>
                    <a:pt x="1904" y="11574"/>
                  </a:lnTo>
                  <a:lnTo>
                    <a:pt x="2254" y="11685"/>
                  </a:lnTo>
                  <a:lnTo>
                    <a:pt x="2605" y="11795"/>
                  </a:lnTo>
                  <a:lnTo>
                    <a:pt x="3005" y="11901"/>
                  </a:lnTo>
                  <a:lnTo>
                    <a:pt x="3431" y="12001"/>
                  </a:lnTo>
                  <a:lnTo>
                    <a:pt x="3857" y="12096"/>
                  </a:lnTo>
                  <a:lnTo>
                    <a:pt x="4308" y="12186"/>
                  </a:lnTo>
                  <a:lnTo>
                    <a:pt x="4783" y="12276"/>
                  </a:lnTo>
                  <a:lnTo>
                    <a:pt x="5284" y="12355"/>
                  </a:lnTo>
                  <a:lnTo>
                    <a:pt x="5810" y="12434"/>
                  </a:lnTo>
                  <a:lnTo>
                    <a:pt x="6336" y="12508"/>
                  </a:lnTo>
                  <a:lnTo>
                    <a:pt x="6887" y="12577"/>
                  </a:lnTo>
                  <a:lnTo>
                    <a:pt x="7437" y="12635"/>
                  </a:lnTo>
                  <a:lnTo>
                    <a:pt x="8013" y="12693"/>
                  </a:lnTo>
                  <a:lnTo>
                    <a:pt x="8614" y="12740"/>
                  </a:lnTo>
                  <a:lnTo>
                    <a:pt x="9215" y="12788"/>
                  </a:lnTo>
                  <a:lnTo>
                    <a:pt x="9841" y="12825"/>
                  </a:lnTo>
                  <a:lnTo>
                    <a:pt x="10467" y="12857"/>
                  </a:lnTo>
                  <a:lnTo>
                    <a:pt x="11093" y="12878"/>
                  </a:lnTo>
                  <a:lnTo>
                    <a:pt x="11744" y="12899"/>
                  </a:lnTo>
                  <a:lnTo>
                    <a:pt x="12395" y="12909"/>
                  </a:lnTo>
                  <a:lnTo>
                    <a:pt x="13722" y="12909"/>
                  </a:lnTo>
                  <a:lnTo>
                    <a:pt x="14373" y="12899"/>
                  </a:lnTo>
                  <a:lnTo>
                    <a:pt x="15024" y="12878"/>
                  </a:lnTo>
                  <a:lnTo>
                    <a:pt x="15650" y="12857"/>
                  </a:lnTo>
                  <a:lnTo>
                    <a:pt x="16276" y="12825"/>
                  </a:lnTo>
                  <a:lnTo>
                    <a:pt x="16902" y="12783"/>
                  </a:lnTo>
                  <a:lnTo>
                    <a:pt x="17503" y="12740"/>
                  </a:lnTo>
                  <a:lnTo>
                    <a:pt x="18104" y="12693"/>
                  </a:lnTo>
                  <a:lnTo>
                    <a:pt x="18680" y="12635"/>
                  </a:lnTo>
                  <a:lnTo>
                    <a:pt x="19231" y="12571"/>
                  </a:lnTo>
                  <a:lnTo>
                    <a:pt x="19782" y="12503"/>
                  </a:lnTo>
                  <a:lnTo>
                    <a:pt x="20308" y="12434"/>
                  </a:lnTo>
                  <a:lnTo>
                    <a:pt x="20834" y="12355"/>
                  </a:lnTo>
                  <a:lnTo>
                    <a:pt x="21334" y="12271"/>
                  </a:lnTo>
                  <a:lnTo>
                    <a:pt x="21810" y="12181"/>
                  </a:lnTo>
                  <a:lnTo>
                    <a:pt x="22261" y="12091"/>
                  </a:lnTo>
                  <a:lnTo>
                    <a:pt x="22712" y="11996"/>
                  </a:lnTo>
                  <a:lnTo>
                    <a:pt x="23112" y="11896"/>
                  </a:lnTo>
                  <a:lnTo>
                    <a:pt x="23513" y="11790"/>
                  </a:lnTo>
                  <a:lnTo>
                    <a:pt x="23888" y="11679"/>
                  </a:lnTo>
                  <a:lnTo>
                    <a:pt x="24239" y="11568"/>
                  </a:lnTo>
                  <a:lnTo>
                    <a:pt x="24539" y="11452"/>
                  </a:lnTo>
                  <a:lnTo>
                    <a:pt x="24840" y="11331"/>
                  </a:lnTo>
                  <a:lnTo>
                    <a:pt x="25115" y="11209"/>
                  </a:lnTo>
                  <a:lnTo>
                    <a:pt x="25341" y="11088"/>
                  </a:lnTo>
                  <a:lnTo>
                    <a:pt x="25566" y="10961"/>
                  </a:lnTo>
                  <a:lnTo>
                    <a:pt x="25741" y="10829"/>
                  </a:lnTo>
                  <a:lnTo>
                    <a:pt x="25892" y="10697"/>
                  </a:lnTo>
                  <a:lnTo>
                    <a:pt x="26017" y="10565"/>
                  </a:lnTo>
                  <a:lnTo>
                    <a:pt x="26092" y="10428"/>
                  </a:lnTo>
                  <a:lnTo>
                    <a:pt x="26142" y="10291"/>
                  </a:lnTo>
                  <a:lnTo>
                    <a:pt x="26167" y="10148"/>
                  </a:lnTo>
                  <a:lnTo>
                    <a:pt x="26142" y="10037"/>
                  </a:lnTo>
                  <a:lnTo>
                    <a:pt x="26117" y="9926"/>
                  </a:lnTo>
                  <a:lnTo>
                    <a:pt x="26067" y="9810"/>
                  </a:lnTo>
                  <a:lnTo>
                    <a:pt x="25992" y="9705"/>
                  </a:lnTo>
                  <a:lnTo>
                    <a:pt x="25892" y="9594"/>
                  </a:lnTo>
                  <a:lnTo>
                    <a:pt x="25791" y="9488"/>
                  </a:lnTo>
                  <a:lnTo>
                    <a:pt x="25641" y="9383"/>
                  </a:lnTo>
                  <a:lnTo>
                    <a:pt x="25491" y="9277"/>
                  </a:lnTo>
                  <a:lnTo>
                    <a:pt x="25316" y="9177"/>
                  </a:lnTo>
                  <a:lnTo>
                    <a:pt x="25115" y="9071"/>
                  </a:lnTo>
                  <a:lnTo>
                    <a:pt x="24915" y="8976"/>
                  </a:lnTo>
                  <a:lnTo>
                    <a:pt x="24690" y="8876"/>
                  </a:lnTo>
                  <a:lnTo>
                    <a:pt x="24439" y="8781"/>
                  </a:lnTo>
                  <a:lnTo>
                    <a:pt x="24189" y="8691"/>
                  </a:lnTo>
                  <a:lnTo>
                    <a:pt x="23913" y="8601"/>
                  </a:lnTo>
                  <a:lnTo>
                    <a:pt x="23613" y="8512"/>
                  </a:lnTo>
                  <a:lnTo>
                    <a:pt x="23312" y="8427"/>
                  </a:lnTo>
                  <a:lnTo>
                    <a:pt x="22987" y="8348"/>
                  </a:lnTo>
                  <a:lnTo>
                    <a:pt x="22636" y="8263"/>
                  </a:lnTo>
                  <a:lnTo>
                    <a:pt x="22286" y="8189"/>
                  </a:lnTo>
                  <a:lnTo>
                    <a:pt x="21910" y="8116"/>
                  </a:lnTo>
                  <a:lnTo>
                    <a:pt x="21510" y="8042"/>
                  </a:lnTo>
                  <a:lnTo>
                    <a:pt x="21134" y="7973"/>
                  </a:lnTo>
                  <a:lnTo>
                    <a:pt x="20708" y="7910"/>
                  </a:lnTo>
                  <a:lnTo>
                    <a:pt x="20283" y="7846"/>
                  </a:lnTo>
                  <a:lnTo>
                    <a:pt x="19857" y="7788"/>
                  </a:lnTo>
                  <a:lnTo>
                    <a:pt x="19406" y="7735"/>
                  </a:lnTo>
                  <a:lnTo>
                    <a:pt x="18931" y="7683"/>
                  </a:lnTo>
                  <a:lnTo>
                    <a:pt x="18480" y="7640"/>
                  </a:lnTo>
                  <a:lnTo>
                    <a:pt x="17979" y="7593"/>
                  </a:lnTo>
                  <a:lnTo>
                    <a:pt x="17478" y="7556"/>
                  </a:lnTo>
                  <a:lnTo>
                    <a:pt x="16977" y="7519"/>
                  </a:lnTo>
                  <a:lnTo>
                    <a:pt x="16977" y="4335"/>
                  </a:lnTo>
                  <a:lnTo>
                    <a:pt x="16952" y="4288"/>
                  </a:lnTo>
                  <a:lnTo>
                    <a:pt x="16877" y="4240"/>
                  </a:lnTo>
                  <a:lnTo>
                    <a:pt x="16752" y="4198"/>
                  </a:lnTo>
                  <a:lnTo>
                    <a:pt x="16602" y="4161"/>
                  </a:lnTo>
                  <a:lnTo>
                    <a:pt x="16402" y="4135"/>
                  </a:lnTo>
                  <a:lnTo>
                    <a:pt x="16176" y="4119"/>
                  </a:lnTo>
                  <a:lnTo>
                    <a:pt x="15951" y="4114"/>
                  </a:lnTo>
                  <a:lnTo>
                    <a:pt x="15675" y="4119"/>
                  </a:lnTo>
                  <a:lnTo>
                    <a:pt x="15500" y="4130"/>
                  </a:lnTo>
                  <a:lnTo>
                    <a:pt x="15350" y="4145"/>
                  </a:lnTo>
                  <a:lnTo>
                    <a:pt x="15200" y="4172"/>
                  </a:lnTo>
                  <a:lnTo>
                    <a:pt x="15074" y="4198"/>
                  </a:lnTo>
                  <a:lnTo>
                    <a:pt x="14974" y="4230"/>
                  </a:lnTo>
                  <a:lnTo>
                    <a:pt x="14924" y="4267"/>
                  </a:lnTo>
                  <a:lnTo>
                    <a:pt x="14874" y="4304"/>
                  </a:lnTo>
                  <a:lnTo>
                    <a:pt x="14849" y="4346"/>
                  </a:lnTo>
                  <a:lnTo>
                    <a:pt x="14849" y="7735"/>
                  </a:lnTo>
                  <a:lnTo>
                    <a:pt x="14874" y="7772"/>
                  </a:lnTo>
                  <a:lnTo>
                    <a:pt x="14924" y="7804"/>
                  </a:lnTo>
                  <a:lnTo>
                    <a:pt x="14999" y="7830"/>
                  </a:lnTo>
                  <a:lnTo>
                    <a:pt x="15100" y="7857"/>
                  </a:lnTo>
                  <a:lnTo>
                    <a:pt x="15200" y="7878"/>
                  </a:lnTo>
                  <a:lnTo>
                    <a:pt x="15350" y="7894"/>
                  </a:lnTo>
                  <a:lnTo>
                    <a:pt x="15500" y="7904"/>
                  </a:lnTo>
                  <a:lnTo>
                    <a:pt x="15675" y="7910"/>
                  </a:lnTo>
                  <a:lnTo>
                    <a:pt x="16126" y="7936"/>
                  </a:lnTo>
                  <a:lnTo>
                    <a:pt x="16577" y="7962"/>
                  </a:lnTo>
                  <a:lnTo>
                    <a:pt x="17003" y="7999"/>
                  </a:lnTo>
                  <a:lnTo>
                    <a:pt x="17428" y="8031"/>
                  </a:lnTo>
                  <a:lnTo>
                    <a:pt x="17854" y="8073"/>
                  </a:lnTo>
                  <a:lnTo>
                    <a:pt x="18255" y="8116"/>
                  </a:lnTo>
                  <a:lnTo>
                    <a:pt x="18655" y="8163"/>
                  </a:lnTo>
                  <a:lnTo>
                    <a:pt x="19056" y="8216"/>
                  </a:lnTo>
                  <a:lnTo>
                    <a:pt x="19431" y="8269"/>
                  </a:lnTo>
                  <a:lnTo>
                    <a:pt x="19782" y="8327"/>
                  </a:lnTo>
                  <a:lnTo>
                    <a:pt x="20132" y="8385"/>
                  </a:lnTo>
                  <a:lnTo>
                    <a:pt x="20483" y="8448"/>
                  </a:lnTo>
                  <a:lnTo>
                    <a:pt x="20809" y="8512"/>
                  </a:lnTo>
                  <a:lnTo>
                    <a:pt x="21109" y="8580"/>
                  </a:lnTo>
                  <a:lnTo>
                    <a:pt x="21409" y="8649"/>
                  </a:lnTo>
                  <a:lnTo>
                    <a:pt x="21685" y="8723"/>
                  </a:lnTo>
                  <a:lnTo>
                    <a:pt x="21960" y="8802"/>
                  </a:lnTo>
                  <a:lnTo>
                    <a:pt x="22211" y="8876"/>
                  </a:lnTo>
                  <a:lnTo>
                    <a:pt x="22461" y="8955"/>
                  </a:lnTo>
                  <a:lnTo>
                    <a:pt x="22686" y="9039"/>
                  </a:lnTo>
                  <a:lnTo>
                    <a:pt x="22887" y="9124"/>
                  </a:lnTo>
                  <a:lnTo>
                    <a:pt x="23087" y="9208"/>
                  </a:lnTo>
                  <a:lnTo>
                    <a:pt x="23262" y="9298"/>
                  </a:lnTo>
                  <a:lnTo>
                    <a:pt x="23413" y="9388"/>
                  </a:lnTo>
                  <a:lnTo>
                    <a:pt x="23563" y="9478"/>
                  </a:lnTo>
                  <a:lnTo>
                    <a:pt x="23688" y="9567"/>
                  </a:lnTo>
                  <a:lnTo>
                    <a:pt x="23788" y="9662"/>
                  </a:lnTo>
                  <a:lnTo>
                    <a:pt x="23863" y="9757"/>
                  </a:lnTo>
                  <a:lnTo>
                    <a:pt x="23938" y="9853"/>
                  </a:lnTo>
                  <a:lnTo>
                    <a:pt x="23989" y="9953"/>
                  </a:lnTo>
                  <a:lnTo>
                    <a:pt x="24014" y="10053"/>
                  </a:lnTo>
                  <a:lnTo>
                    <a:pt x="24039" y="10148"/>
                  </a:lnTo>
                  <a:lnTo>
                    <a:pt x="24014" y="10264"/>
                  </a:lnTo>
                  <a:lnTo>
                    <a:pt x="23989" y="10380"/>
                  </a:lnTo>
                  <a:lnTo>
                    <a:pt x="23913" y="10491"/>
                  </a:lnTo>
                  <a:lnTo>
                    <a:pt x="23838" y="10602"/>
                  </a:lnTo>
                  <a:lnTo>
                    <a:pt x="23713" y="10708"/>
                  </a:lnTo>
                  <a:lnTo>
                    <a:pt x="23563" y="10813"/>
                  </a:lnTo>
                  <a:lnTo>
                    <a:pt x="23413" y="10919"/>
                  </a:lnTo>
                  <a:lnTo>
                    <a:pt x="23237" y="11019"/>
                  </a:lnTo>
                  <a:lnTo>
                    <a:pt x="23037" y="11120"/>
                  </a:lnTo>
                  <a:lnTo>
                    <a:pt x="22812" y="11220"/>
                  </a:lnTo>
                  <a:lnTo>
                    <a:pt x="22561" y="11310"/>
                  </a:lnTo>
                  <a:lnTo>
                    <a:pt x="22286" y="11405"/>
                  </a:lnTo>
                  <a:lnTo>
                    <a:pt x="22010" y="11494"/>
                  </a:lnTo>
                  <a:lnTo>
                    <a:pt x="21710" y="11579"/>
                  </a:lnTo>
                  <a:lnTo>
                    <a:pt x="21384" y="11663"/>
                  </a:lnTo>
                  <a:lnTo>
                    <a:pt x="21034" y="11743"/>
                  </a:lnTo>
                  <a:lnTo>
                    <a:pt x="20683" y="11817"/>
                  </a:lnTo>
                  <a:lnTo>
                    <a:pt x="20308" y="11890"/>
                  </a:lnTo>
                  <a:lnTo>
                    <a:pt x="19907" y="11959"/>
                  </a:lnTo>
                  <a:lnTo>
                    <a:pt x="19506" y="12022"/>
                  </a:lnTo>
                  <a:lnTo>
                    <a:pt x="19081" y="12086"/>
                  </a:lnTo>
                  <a:lnTo>
                    <a:pt x="18655" y="12144"/>
                  </a:lnTo>
                  <a:lnTo>
                    <a:pt x="18204" y="12197"/>
                  </a:lnTo>
                  <a:lnTo>
                    <a:pt x="17754" y="12244"/>
                  </a:lnTo>
                  <a:lnTo>
                    <a:pt x="17278" y="12286"/>
                  </a:lnTo>
                  <a:lnTo>
                    <a:pt x="16777" y="12329"/>
                  </a:lnTo>
                  <a:lnTo>
                    <a:pt x="16301" y="12360"/>
                  </a:lnTo>
                  <a:lnTo>
                    <a:pt x="15801" y="12392"/>
                  </a:lnTo>
                  <a:lnTo>
                    <a:pt x="15275" y="12418"/>
                  </a:lnTo>
                  <a:lnTo>
                    <a:pt x="14749" y="12434"/>
                  </a:lnTo>
                  <a:lnTo>
                    <a:pt x="14223" y="12450"/>
                  </a:lnTo>
                  <a:lnTo>
                    <a:pt x="13672" y="12461"/>
                  </a:lnTo>
                  <a:lnTo>
                    <a:pt x="12520" y="12461"/>
                  </a:lnTo>
                  <a:lnTo>
                    <a:pt x="11970" y="12450"/>
                  </a:lnTo>
                  <a:lnTo>
                    <a:pt x="11419" y="12434"/>
                  </a:lnTo>
                  <a:lnTo>
                    <a:pt x="10868" y="12413"/>
                  </a:lnTo>
                  <a:lnTo>
                    <a:pt x="10317" y="12381"/>
                  </a:lnTo>
                  <a:lnTo>
                    <a:pt x="9791" y="12350"/>
                  </a:lnTo>
                  <a:lnTo>
                    <a:pt x="9265" y="12308"/>
                  </a:lnTo>
                  <a:lnTo>
                    <a:pt x="8765" y="12265"/>
                  </a:lnTo>
                  <a:lnTo>
                    <a:pt x="8264" y="12218"/>
                  </a:lnTo>
                  <a:lnTo>
                    <a:pt x="7788" y="12160"/>
                  </a:lnTo>
                  <a:lnTo>
                    <a:pt x="7312" y="12102"/>
                  </a:lnTo>
                  <a:lnTo>
                    <a:pt x="6862" y="12038"/>
                  </a:lnTo>
                  <a:lnTo>
                    <a:pt x="6411" y="11970"/>
                  </a:lnTo>
                  <a:lnTo>
                    <a:pt x="6010" y="11896"/>
                  </a:lnTo>
                  <a:lnTo>
                    <a:pt x="5585" y="11817"/>
                  </a:lnTo>
                  <a:lnTo>
                    <a:pt x="5209" y="11737"/>
                  </a:lnTo>
                  <a:lnTo>
                    <a:pt x="4833" y="11653"/>
                  </a:lnTo>
                  <a:lnTo>
                    <a:pt x="4483" y="11563"/>
                  </a:lnTo>
                  <a:lnTo>
                    <a:pt x="4157" y="11468"/>
                  </a:lnTo>
                  <a:lnTo>
                    <a:pt x="3857" y="11373"/>
                  </a:lnTo>
                  <a:lnTo>
                    <a:pt x="3556" y="11278"/>
                  </a:lnTo>
                  <a:lnTo>
                    <a:pt x="3306" y="11172"/>
                  </a:lnTo>
                  <a:lnTo>
                    <a:pt x="3056" y="11072"/>
                  </a:lnTo>
                  <a:lnTo>
                    <a:pt x="2855" y="10961"/>
                  </a:lnTo>
                  <a:lnTo>
                    <a:pt x="2655" y="10850"/>
                  </a:lnTo>
                  <a:lnTo>
                    <a:pt x="2505" y="10739"/>
                  </a:lnTo>
                  <a:lnTo>
                    <a:pt x="2354" y="10629"/>
                  </a:lnTo>
                  <a:lnTo>
                    <a:pt x="2254" y="10512"/>
                  </a:lnTo>
                  <a:lnTo>
                    <a:pt x="2179" y="10391"/>
                  </a:lnTo>
                  <a:lnTo>
                    <a:pt x="2129" y="10275"/>
                  </a:lnTo>
                  <a:lnTo>
                    <a:pt x="2129" y="10153"/>
                  </a:lnTo>
                  <a:lnTo>
                    <a:pt x="2129" y="10053"/>
                  </a:lnTo>
                  <a:lnTo>
                    <a:pt x="2154" y="9953"/>
                  </a:lnTo>
                  <a:lnTo>
                    <a:pt x="2204" y="9858"/>
                  </a:lnTo>
                  <a:lnTo>
                    <a:pt x="2279" y="9757"/>
                  </a:lnTo>
                  <a:lnTo>
                    <a:pt x="2354" y="9662"/>
                  </a:lnTo>
                  <a:lnTo>
                    <a:pt x="2480" y="9573"/>
                  </a:lnTo>
                  <a:lnTo>
                    <a:pt x="2605" y="9478"/>
                  </a:lnTo>
                  <a:lnTo>
                    <a:pt x="2730" y="9388"/>
                  </a:lnTo>
                  <a:lnTo>
                    <a:pt x="2905" y="9298"/>
                  </a:lnTo>
                  <a:lnTo>
                    <a:pt x="3081" y="9208"/>
                  </a:lnTo>
                  <a:lnTo>
                    <a:pt x="3256" y="9124"/>
                  </a:lnTo>
                  <a:lnTo>
                    <a:pt x="3481" y="9039"/>
                  </a:lnTo>
                  <a:lnTo>
                    <a:pt x="3682" y="8960"/>
                  </a:lnTo>
                  <a:lnTo>
                    <a:pt x="3932" y="8876"/>
                  </a:lnTo>
                  <a:lnTo>
                    <a:pt x="4182" y="8802"/>
                  </a:lnTo>
                  <a:lnTo>
                    <a:pt x="4458" y="8723"/>
                  </a:lnTo>
                  <a:lnTo>
                    <a:pt x="4733" y="8654"/>
                  </a:lnTo>
                  <a:lnTo>
                    <a:pt x="5034" y="8580"/>
                  </a:lnTo>
                  <a:lnTo>
                    <a:pt x="5359" y="8512"/>
                  </a:lnTo>
                  <a:lnTo>
                    <a:pt x="5685" y="8448"/>
                  </a:lnTo>
                  <a:lnTo>
                    <a:pt x="6010" y="8385"/>
                  </a:lnTo>
                  <a:lnTo>
                    <a:pt x="6361" y="8327"/>
                  </a:lnTo>
                  <a:lnTo>
                    <a:pt x="6736" y="8269"/>
                  </a:lnTo>
                  <a:lnTo>
                    <a:pt x="7112" y="8216"/>
                  </a:lnTo>
                  <a:lnTo>
                    <a:pt x="7488" y="8163"/>
                  </a:lnTo>
                  <a:lnTo>
                    <a:pt x="7888" y="8116"/>
                  </a:lnTo>
                  <a:lnTo>
                    <a:pt x="8289" y="8073"/>
                  </a:lnTo>
                  <a:lnTo>
                    <a:pt x="8714" y="8036"/>
                  </a:lnTo>
                  <a:lnTo>
                    <a:pt x="9140" y="7999"/>
                  </a:lnTo>
                  <a:lnTo>
                    <a:pt x="9591" y="7962"/>
                  </a:lnTo>
                  <a:lnTo>
                    <a:pt x="10017" y="7936"/>
                  </a:lnTo>
                  <a:lnTo>
                    <a:pt x="10492" y="7910"/>
                  </a:lnTo>
                  <a:lnTo>
                    <a:pt x="10668" y="7894"/>
                  </a:lnTo>
                  <a:lnTo>
                    <a:pt x="10818" y="7878"/>
                  </a:lnTo>
                  <a:lnTo>
                    <a:pt x="10943" y="7857"/>
                  </a:lnTo>
                  <a:lnTo>
                    <a:pt x="11068" y="7830"/>
                  </a:lnTo>
                  <a:lnTo>
                    <a:pt x="11168" y="7799"/>
                  </a:lnTo>
                  <a:lnTo>
                    <a:pt x="11243" y="7767"/>
                  </a:lnTo>
                  <a:lnTo>
                    <a:pt x="11294" y="7730"/>
                  </a:lnTo>
                  <a:lnTo>
                    <a:pt x="11294" y="7688"/>
                  </a:lnTo>
                  <a:lnTo>
                    <a:pt x="11294" y="825"/>
                  </a:lnTo>
                  <a:lnTo>
                    <a:pt x="11319" y="788"/>
                  </a:lnTo>
                  <a:lnTo>
                    <a:pt x="11344" y="751"/>
                  </a:lnTo>
                  <a:lnTo>
                    <a:pt x="11369" y="714"/>
                  </a:lnTo>
                  <a:lnTo>
                    <a:pt x="11444" y="682"/>
                  </a:lnTo>
                  <a:lnTo>
                    <a:pt x="11519" y="645"/>
                  </a:lnTo>
                  <a:lnTo>
                    <a:pt x="11594" y="619"/>
                  </a:lnTo>
                  <a:lnTo>
                    <a:pt x="11694" y="587"/>
                  </a:lnTo>
                  <a:lnTo>
                    <a:pt x="11819" y="561"/>
                  </a:lnTo>
                  <a:lnTo>
                    <a:pt x="11945" y="539"/>
                  </a:lnTo>
                  <a:lnTo>
                    <a:pt x="12095" y="513"/>
                  </a:lnTo>
                  <a:lnTo>
                    <a:pt x="12220" y="497"/>
                  </a:lnTo>
                  <a:lnTo>
                    <a:pt x="12395" y="481"/>
                  </a:lnTo>
                  <a:lnTo>
                    <a:pt x="12546" y="466"/>
                  </a:lnTo>
                  <a:lnTo>
                    <a:pt x="12721" y="460"/>
                  </a:lnTo>
                  <a:lnTo>
                    <a:pt x="12896" y="455"/>
                  </a:lnTo>
                  <a:lnTo>
                    <a:pt x="13071" y="450"/>
                  </a:lnTo>
                  <a:lnTo>
                    <a:pt x="13447" y="466"/>
                  </a:lnTo>
                  <a:lnTo>
                    <a:pt x="13797" y="487"/>
                  </a:lnTo>
                  <a:lnTo>
                    <a:pt x="13948" y="502"/>
                  </a:lnTo>
                  <a:lnTo>
                    <a:pt x="14098" y="518"/>
                  </a:lnTo>
                  <a:lnTo>
                    <a:pt x="14223" y="539"/>
                  </a:lnTo>
                  <a:lnTo>
                    <a:pt x="14323" y="561"/>
                  </a:lnTo>
                  <a:lnTo>
                    <a:pt x="14449" y="587"/>
                  </a:lnTo>
                  <a:lnTo>
                    <a:pt x="14524" y="613"/>
                  </a:lnTo>
                  <a:lnTo>
                    <a:pt x="14624" y="640"/>
                  </a:lnTo>
                  <a:lnTo>
                    <a:pt x="14674" y="677"/>
                  </a:lnTo>
                  <a:lnTo>
                    <a:pt x="14799" y="745"/>
                  </a:lnTo>
                  <a:lnTo>
                    <a:pt x="14849" y="825"/>
                  </a:lnTo>
                  <a:lnTo>
                    <a:pt x="14849" y="3359"/>
                  </a:lnTo>
                  <a:lnTo>
                    <a:pt x="14874" y="3411"/>
                  </a:lnTo>
                  <a:lnTo>
                    <a:pt x="14949" y="3459"/>
                  </a:lnTo>
                  <a:lnTo>
                    <a:pt x="15074" y="3496"/>
                  </a:lnTo>
                  <a:lnTo>
                    <a:pt x="15250" y="3533"/>
                  </a:lnTo>
                  <a:lnTo>
                    <a:pt x="15425" y="3559"/>
                  </a:lnTo>
                  <a:lnTo>
                    <a:pt x="15650" y="3575"/>
                  </a:lnTo>
                  <a:lnTo>
                    <a:pt x="15901" y="3586"/>
                  </a:lnTo>
                  <a:lnTo>
                    <a:pt x="16151" y="3580"/>
                  </a:lnTo>
                  <a:lnTo>
                    <a:pt x="16326" y="3565"/>
                  </a:lnTo>
                  <a:lnTo>
                    <a:pt x="16502" y="3549"/>
                  </a:lnTo>
                  <a:lnTo>
                    <a:pt x="16627" y="3528"/>
                  </a:lnTo>
                  <a:lnTo>
                    <a:pt x="16752" y="3496"/>
                  </a:lnTo>
                  <a:lnTo>
                    <a:pt x="16852" y="3464"/>
                  </a:lnTo>
                  <a:lnTo>
                    <a:pt x="16927" y="3427"/>
                  </a:lnTo>
                  <a:lnTo>
                    <a:pt x="16977" y="3390"/>
                  </a:lnTo>
                  <a:lnTo>
                    <a:pt x="16977" y="3353"/>
                  </a:lnTo>
                  <a:lnTo>
                    <a:pt x="16977" y="825"/>
                  </a:lnTo>
                  <a:lnTo>
                    <a:pt x="16927" y="735"/>
                  </a:lnTo>
                  <a:lnTo>
                    <a:pt x="16852" y="650"/>
                  </a:lnTo>
                  <a:lnTo>
                    <a:pt x="16752" y="566"/>
                  </a:lnTo>
                  <a:lnTo>
                    <a:pt x="16602" y="492"/>
                  </a:lnTo>
                  <a:lnTo>
                    <a:pt x="16452" y="423"/>
                  </a:lnTo>
                  <a:lnTo>
                    <a:pt x="16276" y="355"/>
                  </a:lnTo>
                  <a:lnTo>
                    <a:pt x="16076" y="297"/>
                  </a:lnTo>
                  <a:lnTo>
                    <a:pt x="15851" y="244"/>
                  </a:lnTo>
                  <a:lnTo>
                    <a:pt x="15575" y="196"/>
                  </a:lnTo>
                  <a:lnTo>
                    <a:pt x="15300" y="149"/>
                  </a:lnTo>
                  <a:lnTo>
                    <a:pt x="14999" y="112"/>
                  </a:lnTo>
                  <a:lnTo>
                    <a:pt x="14649" y="80"/>
                  </a:lnTo>
                  <a:lnTo>
                    <a:pt x="14298" y="54"/>
                  </a:lnTo>
                  <a:lnTo>
                    <a:pt x="13923" y="33"/>
                  </a:lnTo>
                  <a:lnTo>
                    <a:pt x="13522" y="11"/>
                  </a:lnTo>
                  <a:lnTo>
                    <a:pt x="130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3"/>
            <p:cNvSpPr/>
            <p:nvPr/>
          </p:nvSpPr>
          <p:spPr>
            <a:xfrm>
              <a:off x="5758435" y="569925"/>
              <a:ext cx="40711" cy="11250"/>
            </a:xfrm>
            <a:custGeom>
              <a:avLst/>
              <a:gdLst/>
              <a:ahLst/>
              <a:cxnLst/>
              <a:rect l="l" t="t" r="r" b="b"/>
              <a:pathLst>
                <a:path w="6386" h="450" extrusionOk="0">
                  <a:moveTo>
                    <a:pt x="1103" y="1"/>
                  </a:moveTo>
                  <a:lnTo>
                    <a:pt x="902" y="6"/>
                  </a:lnTo>
                  <a:lnTo>
                    <a:pt x="702" y="16"/>
                  </a:lnTo>
                  <a:lnTo>
                    <a:pt x="527" y="32"/>
                  </a:lnTo>
                  <a:lnTo>
                    <a:pt x="376" y="59"/>
                  </a:lnTo>
                  <a:lnTo>
                    <a:pt x="226" y="85"/>
                  </a:lnTo>
                  <a:lnTo>
                    <a:pt x="126" y="122"/>
                  </a:lnTo>
                  <a:lnTo>
                    <a:pt x="51" y="159"/>
                  </a:lnTo>
                  <a:lnTo>
                    <a:pt x="1" y="201"/>
                  </a:lnTo>
                  <a:lnTo>
                    <a:pt x="1" y="249"/>
                  </a:lnTo>
                  <a:lnTo>
                    <a:pt x="51" y="296"/>
                  </a:lnTo>
                  <a:lnTo>
                    <a:pt x="126" y="338"/>
                  </a:lnTo>
                  <a:lnTo>
                    <a:pt x="251" y="375"/>
                  </a:lnTo>
                  <a:lnTo>
                    <a:pt x="427" y="407"/>
                  </a:lnTo>
                  <a:lnTo>
                    <a:pt x="602" y="433"/>
                  </a:lnTo>
                  <a:lnTo>
                    <a:pt x="827" y="444"/>
                  </a:lnTo>
                  <a:lnTo>
                    <a:pt x="1053" y="449"/>
                  </a:lnTo>
                  <a:lnTo>
                    <a:pt x="5484" y="449"/>
                  </a:lnTo>
                  <a:lnTo>
                    <a:pt x="5660" y="439"/>
                  </a:lnTo>
                  <a:lnTo>
                    <a:pt x="5860" y="418"/>
                  </a:lnTo>
                  <a:lnTo>
                    <a:pt x="6010" y="397"/>
                  </a:lnTo>
                  <a:lnTo>
                    <a:pt x="6136" y="365"/>
                  </a:lnTo>
                  <a:lnTo>
                    <a:pt x="6261" y="333"/>
                  </a:lnTo>
                  <a:lnTo>
                    <a:pt x="6336" y="296"/>
                  </a:lnTo>
                  <a:lnTo>
                    <a:pt x="6386" y="254"/>
                  </a:lnTo>
                  <a:lnTo>
                    <a:pt x="6386" y="206"/>
                  </a:lnTo>
                  <a:lnTo>
                    <a:pt x="6336" y="159"/>
                  </a:lnTo>
                  <a:lnTo>
                    <a:pt x="6236" y="117"/>
                  </a:lnTo>
                  <a:lnTo>
                    <a:pt x="6110" y="80"/>
                  </a:lnTo>
                  <a:lnTo>
                    <a:pt x="5960" y="48"/>
                  </a:lnTo>
                  <a:lnTo>
                    <a:pt x="5760" y="22"/>
                  </a:lnTo>
                  <a:lnTo>
                    <a:pt x="5560" y="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3"/>
            <p:cNvSpPr/>
            <p:nvPr/>
          </p:nvSpPr>
          <p:spPr>
            <a:xfrm>
              <a:off x="5758435" y="604375"/>
              <a:ext cx="40711" cy="11250"/>
            </a:xfrm>
            <a:custGeom>
              <a:avLst/>
              <a:gdLst/>
              <a:ahLst/>
              <a:cxnLst/>
              <a:rect l="l" t="t" r="r" b="b"/>
              <a:pathLst>
                <a:path w="6386" h="450" extrusionOk="0">
                  <a:moveTo>
                    <a:pt x="1103" y="0"/>
                  </a:moveTo>
                  <a:lnTo>
                    <a:pt x="902" y="6"/>
                  </a:lnTo>
                  <a:lnTo>
                    <a:pt x="702" y="16"/>
                  </a:lnTo>
                  <a:lnTo>
                    <a:pt x="527" y="32"/>
                  </a:lnTo>
                  <a:lnTo>
                    <a:pt x="376" y="59"/>
                  </a:lnTo>
                  <a:lnTo>
                    <a:pt x="226" y="85"/>
                  </a:lnTo>
                  <a:lnTo>
                    <a:pt x="126" y="122"/>
                  </a:lnTo>
                  <a:lnTo>
                    <a:pt x="51" y="159"/>
                  </a:lnTo>
                  <a:lnTo>
                    <a:pt x="1" y="201"/>
                  </a:lnTo>
                  <a:lnTo>
                    <a:pt x="1" y="249"/>
                  </a:lnTo>
                  <a:lnTo>
                    <a:pt x="51" y="296"/>
                  </a:lnTo>
                  <a:lnTo>
                    <a:pt x="126" y="338"/>
                  </a:lnTo>
                  <a:lnTo>
                    <a:pt x="251" y="375"/>
                  </a:lnTo>
                  <a:lnTo>
                    <a:pt x="427" y="407"/>
                  </a:lnTo>
                  <a:lnTo>
                    <a:pt x="602" y="433"/>
                  </a:lnTo>
                  <a:lnTo>
                    <a:pt x="827" y="444"/>
                  </a:lnTo>
                  <a:lnTo>
                    <a:pt x="1053" y="449"/>
                  </a:lnTo>
                  <a:lnTo>
                    <a:pt x="5484" y="449"/>
                  </a:lnTo>
                  <a:lnTo>
                    <a:pt x="5660" y="439"/>
                  </a:lnTo>
                  <a:lnTo>
                    <a:pt x="5860" y="418"/>
                  </a:lnTo>
                  <a:lnTo>
                    <a:pt x="6010" y="396"/>
                  </a:lnTo>
                  <a:lnTo>
                    <a:pt x="6136" y="370"/>
                  </a:lnTo>
                  <a:lnTo>
                    <a:pt x="6261" y="333"/>
                  </a:lnTo>
                  <a:lnTo>
                    <a:pt x="6336" y="296"/>
                  </a:lnTo>
                  <a:lnTo>
                    <a:pt x="6386" y="254"/>
                  </a:lnTo>
                  <a:lnTo>
                    <a:pt x="6386" y="206"/>
                  </a:lnTo>
                  <a:lnTo>
                    <a:pt x="6336" y="159"/>
                  </a:lnTo>
                  <a:lnTo>
                    <a:pt x="6236" y="117"/>
                  </a:lnTo>
                  <a:lnTo>
                    <a:pt x="6110" y="80"/>
                  </a:lnTo>
                  <a:lnTo>
                    <a:pt x="5960" y="48"/>
                  </a:lnTo>
                  <a:lnTo>
                    <a:pt x="5760" y="22"/>
                  </a:lnTo>
                  <a:lnTo>
                    <a:pt x="5560" y="6"/>
                  </a:lnTo>
                  <a:lnTo>
                    <a:pt x="53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3"/>
            <p:cNvSpPr/>
            <p:nvPr/>
          </p:nvSpPr>
          <p:spPr>
            <a:xfrm>
              <a:off x="5758435" y="639625"/>
              <a:ext cx="40711" cy="11225"/>
            </a:xfrm>
            <a:custGeom>
              <a:avLst/>
              <a:gdLst/>
              <a:ahLst/>
              <a:cxnLst/>
              <a:rect l="l" t="t" r="r" b="b"/>
              <a:pathLst>
                <a:path w="6386" h="449" extrusionOk="0">
                  <a:moveTo>
                    <a:pt x="1103" y="0"/>
                  </a:moveTo>
                  <a:lnTo>
                    <a:pt x="902" y="5"/>
                  </a:lnTo>
                  <a:lnTo>
                    <a:pt x="702" y="16"/>
                  </a:lnTo>
                  <a:lnTo>
                    <a:pt x="527" y="32"/>
                  </a:lnTo>
                  <a:lnTo>
                    <a:pt x="376" y="58"/>
                  </a:lnTo>
                  <a:lnTo>
                    <a:pt x="226" y="85"/>
                  </a:lnTo>
                  <a:lnTo>
                    <a:pt x="126" y="116"/>
                  </a:lnTo>
                  <a:lnTo>
                    <a:pt x="51" y="159"/>
                  </a:lnTo>
                  <a:lnTo>
                    <a:pt x="1" y="195"/>
                  </a:lnTo>
                  <a:lnTo>
                    <a:pt x="1" y="248"/>
                  </a:lnTo>
                  <a:lnTo>
                    <a:pt x="51" y="296"/>
                  </a:lnTo>
                  <a:lnTo>
                    <a:pt x="126" y="338"/>
                  </a:lnTo>
                  <a:lnTo>
                    <a:pt x="251" y="375"/>
                  </a:lnTo>
                  <a:lnTo>
                    <a:pt x="427" y="407"/>
                  </a:lnTo>
                  <a:lnTo>
                    <a:pt x="602" y="428"/>
                  </a:lnTo>
                  <a:lnTo>
                    <a:pt x="827" y="444"/>
                  </a:lnTo>
                  <a:lnTo>
                    <a:pt x="1053" y="449"/>
                  </a:lnTo>
                  <a:lnTo>
                    <a:pt x="5484" y="449"/>
                  </a:lnTo>
                  <a:lnTo>
                    <a:pt x="5660" y="433"/>
                  </a:lnTo>
                  <a:lnTo>
                    <a:pt x="5860" y="417"/>
                  </a:lnTo>
                  <a:lnTo>
                    <a:pt x="6010" y="396"/>
                  </a:lnTo>
                  <a:lnTo>
                    <a:pt x="6136" y="364"/>
                  </a:lnTo>
                  <a:lnTo>
                    <a:pt x="6261" y="333"/>
                  </a:lnTo>
                  <a:lnTo>
                    <a:pt x="6336" y="296"/>
                  </a:lnTo>
                  <a:lnTo>
                    <a:pt x="6386" y="254"/>
                  </a:lnTo>
                  <a:lnTo>
                    <a:pt x="6386" y="206"/>
                  </a:lnTo>
                  <a:lnTo>
                    <a:pt x="6336" y="159"/>
                  </a:lnTo>
                  <a:lnTo>
                    <a:pt x="6236" y="111"/>
                  </a:lnTo>
                  <a:lnTo>
                    <a:pt x="6110" y="74"/>
                  </a:lnTo>
                  <a:lnTo>
                    <a:pt x="5960" y="42"/>
                  </a:lnTo>
                  <a:lnTo>
                    <a:pt x="5760" y="21"/>
                  </a:lnTo>
                  <a:lnTo>
                    <a:pt x="5560" y="5"/>
                  </a:lnTo>
                  <a:lnTo>
                    <a:pt x="53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3"/>
            <p:cNvSpPr/>
            <p:nvPr/>
          </p:nvSpPr>
          <p:spPr>
            <a:xfrm>
              <a:off x="5758435" y="674075"/>
              <a:ext cx="40711" cy="11225"/>
            </a:xfrm>
            <a:custGeom>
              <a:avLst/>
              <a:gdLst/>
              <a:ahLst/>
              <a:cxnLst/>
              <a:rect l="l" t="t" r="r" b="b"/>
              <a:pathLst>
                <a:path w="6386" h="449" extrusionOk="0">
                  <a:moveTo>
                    <a:pt x="1103" y="0"/>
                  </a:moveTo>
                  <a:lnTo>
                    <a:pt x="902" y="5"/>
                  </a:lnTo>
                  <a:lnTo>
                    <a:pt x="702" y="16"/>
                  </a:lnTo>
                  <a:lnTo>
                    <a:pt x="527" y="32"/>
                  </a:lnTo>
                  <a:lnTo>
                    <a:pt x="376" y="58"/>
                  </a:lnTo>
                  <a:lnTo>
                    <a:pt x="226" y="85"/>
                  </a:lnTo>
                  <a:lnTo>
                    <a:pt x="126" y="122"/>
                  </a:lnTo>
                  <a:lnTo>
                    <a:pt x="51" y="158"/>
                  </a:lnTo>
                  <a:lnTo>
                    <a:pt x="1" y="195"/>
                  </a:lnTo>
                  <a:lnTo>
                    <a:pt x="1" y="248"/>
                  </a:lnTo>
                  <a:lnTo>
                    <a:pt x="51" y="296"/>
                  </a:lnTo>
                  <a:lnTo>
                    <a:pt x="126" y="338"/>
                  </a:lnTo>
                  <a:lnTo>
                    <a:pt x="251" y="375"/>
                  </a:lnTo>
                  <a:lnTo>
                    <a:pt x="427" y="407"/>
                  </a:lnTo>
                  <a:lnTo>
                    <a:pt x="602" y="433"/>
                  </a:lnTo>
                  <a:lnTo>
                    <a:pt x="827" y="444"/>
                  </a:lnTo>
                  <a:lnTo>
                    <a:pt x="1053" y="449"/>
                  </a:lnTo>
                  <a:lnTo>
                    <a:pt x="5484" y="449"/>
                  </a:lnTo>
                  <a:lnTo>
                    <a:pt x="5660" y="438"/>
                  </a:lnTo>
                  <a:lnTo>
                    <a:pt x="5860" y="417"/>
                  </a:lnTo>
                  <a:lnTo>
                    <a:pt x="6010" y="396"/>
                  </a:lnTo>
                  <a:lnTo>
                    <a:pt x="6136" y="364"/>
                  </a:lnTo>
                  <a:lnTo>
                    <a:pt x="6261" y="333"/>
                  </a:lnTo>
                  <a:lnTo>
                    <a:pt x="6336" y="296"/>
                  </a:lnTo>
                  <a:lnTo>
                    <a:pt x="6386" y="254"/>
                  </a:lnTo>
                  <a:lnTo>
                    <a:pt x="6386" y="206"/>
                  </a:lnTo>
                  <a:lnTo>
                    <a:pt x="6336" y="158"/>
                  </a:lnTo>
                  <a:lnTo>
                    <a:pt x="6236" y="116"/>
                  </a:lnTo>
                  <a:lnTo>
                    <a:pt x="6110" y="74"/>
                  </a:lnTo>
                  <a:lnTo>
                    <a:pt x="5960" y="48"/>
                  </a:lnTo>
                  <a:lnTo>
                    <a:pt x="5760" y="21"/>
                  </a:lnTo>
                  <a:lnTo>
                    <a:pt x="5560" y="5"/>
                  </a:lnTo>
                  <a:lnTo>
                    <a:pt x="53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63"/>
          <p:cNvGrpSpPr/>
          <p:nvPr/>
        </p:nvGrpSpPr>
        <p:grpSpPr>
          <a:xfrm>
            <a:off x="4637080" y="1330146"/>
            <a:ext cx="306646" cy="362747"/>
            <a:chOff x="4662764" y="516075"/>
            <a:chExt cx="372415" cy="383575"/>
          </a:xfrm>
        </p:grpSpPr>
        <p:sp>
          <p:nvSpPr>
            <p:cNvPr id="2336" name="Google Shape;2336;p63"/>
            <p:cNvSpPr/>
            <p:nvPr/>
          </p:nvSpPr>
          <p:spPr>
            <a:xfrm>
              <a:off x="4778967" y="816475"/>
              <a:ext cx="140479" cy="77900"/>
            </a:xfrm>
            <a:custGeom>
              <a:avLst/>
              <a:gdLst/>
              <a:ahLst/>
              <a:cxnLst/>
              <a:rect l="l" t="t" r="r" b="b"/>
              <a:pathLst>
                <a:path w="22036" h="3116" extrusionOk="0">
                  <a:moveTo>
                    <a:pt x="1" y="1"/>
                  </a:moveTo>
                  <a:lnTo>
                    <a:pt x="1" y="1769"/>
                  </a:lnTo>
                  <a:lnTo>
                    <a:pt x="2430" y="3116"/>
                  </a:lnTo>
                  <a:lnTo>
                    <a:pt x="19331" y="3116"/>
                  </a:lnTo>
                  <a:lnTo>
                    <a:pt x="22036" y="1769"/>
                  </a:lnTo>
                  <a:lnTo>
                    <a:pt x="220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3"/>
            <p:cNvSpPr/>
            <p:nvPr/>
          </p:nvSpPr>
          <p:spPr>
            <a:xfrm>
              <a:off x="4856870" y="816475"/>
              <a:ext cx="62577" cy="77900"/>
            </a:xfrm>
            <a:custGeom>
              <a:avLst/>
              <a:gdLst/>
              <a:ahLst/>
              <a:cxnLst/>
              <a:rect l="l" t="t" r="r" b="b"/>
              <a:pathLst>
                <a:path w="9816" h="3116" extrusionOk="0">
                  <a:moveTo>
                    <a:pt x="2704" y="1"/>
                  </a:moveTo>
                  <a:lnTo>
                    <a:pt x="2704" y="1769"/>
                  </a:lnTo>
                  <a:lnTo>
                    <a:pt x="0" y="3116"/>
                  </a:lnTo>
                  <a:lnTo>
                    <a:pt x="7111" y="3116"/>
                  </a:lnTo>
                  <a:lnTo>
                    <a:pt x="9816" y="1769"/>
                  </a:lnTo>
                  <a:lnTo>
                    <a:pt x="9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3"/>
            <p:cNvSpPr/>
            <p:nvPr/>
          </p:nvSpPr>
          <p:spPr>
            <a:xfrm>
              <a:off x="4718953" y="562800"/>
              <a:ext cx="259558" cy="253700"/>
            </a:xfrm>
            <a:custGeom>
              <a:avLst/>
              <a:gdLst/>
              <a:ahLst/>
              <a:cxnLst/>
              <a:rect l="l" t="t" r="r" b="b"/>
              <a:pathLst>
                <a:path w="40715" h="10148" extrusionOk="0">
                  <a:moveTo>
                    <a:pt x="20107" y="0"/>
                  </a:moveTo>
                  <a:lnTo>
                    <a:pt x="19055" y="11"/>
                  </a:lnTo>
                  <a:lnTo>
                    <a:pt x="18028" y="27"/>
                  </a:lnTo>
                  <a:lnTo>
                    <a:pt x="17027" y="59"/>
                  </a:lnTo>
                  <a:lnTo>
                    <a:pt x="16025" y="95"/>
                  </a:lnTo>
                  <a:lnTo>
                    <a:pt x="15074" y="148"/>
                  </a:lnTo>
                  <a:lnTo>
                    <a:pt x="14097" y="206"/>
                  </a:lnTo>
                  <a:lnTo>
                    <a:pt x="13171" y="275"/>
                  </a:lnTo>
                  <a:lnTo>
                    <a:pt x="12269" y="354"/>
                  </a:lnTo>
                  <a:lnTo>
                    <a:pt x="11368" y="439"/>
                  </a:lnTo>
                  <a:lnTo>
                    <a:pt x="10492" y="534"/>
                  </a:lnTo>
                  <a:lnTo>
                    <a:pt x="9665" y="639"/>
                  </a:lnTo>
                  <a:lnTo>
                    <a:pt x="8839" y="750"/>
                  </a:lnTo>
                  <a:lnTo>
                    <a:pt x="8063" y="872"/>
                  </a:lnTo>
                  <a:lnTo>
                    <a:pt x="7312" y="998"/>
                  </a:lnTo>
                  <a:lnTo>
                    <a:pt x="6560" y="1136"/>
                  </a:lnTo>
                  <a:lnTo>
                    <a:pt x="5884" y="1278"/>
                  </a:lnTo>
                  <a:lnTo>
                    <a:pt x="5208" y="1426"/>
                  </a:lnTo>
                  <a:lnTo>
                    <a:pt x="4582" y="1579"/>
                  </a:lnTo>
                  <a:lnTo>
                    <a:pt x="3981" y="1743"/>
                  </a:lnTo>
                  <a:lnTo>
                    <a:pt x="3430" y="1912"/>
                  </a:lnTo>
                  <a:lnTo>
                    <a:pt x="2905" y="2081"/>
                  </a:lnTo>
                  <a:lnTo>
                    <a:pt x="2404" y="2260"/>
                  </a:lnTo>
                  <a:lnTo>
                    <a:pt x="1978" y="2445"/>
                  </a:lnTo>
                  <a:lnTo>
                    <a:pt x="1578" y="2635"/>
                  </a:lnTo>
                  <a:lnTo>
                    <a:pt x="1202" y="2830"/>
                  </a:lnTo>
                  <a:lnTo>
                    <a:pt x="902" y="3026"/>
                  </a:lnTo>
                  <a:lnTo>
                    <a:pt x="626" y="3232"/>
                  </a:lnTo>
                  <a:lnTo>
                    <a:pt x="401" y="3437"/>
                  </a:lnTo>
                  <a:lnTo>
                    <a:pt x="225" y="3643"/>
                  </a:lnTo>
                  <a:lnTo>
                    <a:pt x="100" y="3860"/>
                  </a:lnTo>
                  <a:lnTo>
                    <a:pt x="25" y="4076"/>
                  </a:lnTo>
                  <a:lnTo>
                    <a:pt x="0" y="4293"/>
                  </a:lnTo>
                  <a:lnTo>
                    <a:pt x="0" y="4419"/>
                  </a:lnTo>
                  <a:lnTo>
                    <a:pt x="25" y="4541"/>
                  </a:lnTo>
                  <a:lnTo>
                    <a:pt x="75" y="4662"/>
                  </a:lnTo>
                  <a:lnTo>
                    <a:pt x="125" y="4784"/>
                  </a:lnTo>
                  <a:lnTo>
                    <a:pt x="200" y="4905"/>
                  </a:lnTo>
                  <a:lnTo>
                    <a:pt x="276" y="5027"/>
                  </a:lnTo>
                  <a:lnTo>
                    <a:pt x="401" y="5143"/>
                  </a:lnTo>
                  <a:lnTo>
                    <a:pt x="501" y="5259"/>
                  </a:lnTo>
                  <a:lnTo>
                    <a:pt x="651" y="5375"/>
                  </a:lnTo>
                  <a:lnTo>
                    <a:pt x="801" y="5491"/>
                  </a:lnTo>
                  <a:lnTo>
                    <a:pt x="952" y="5602"/>
                  </a:lnTo>
                  <a:lnTo>
                    <a:pt x="1127" y="5713"/>
                  </a:lnTo>
                  <a:lnTo>
                    <a:pt x="1327" y="5824"/>
                  </a:lnTo>
                  <a:lnTo>
                    <a:pt x="1527" y="5935"/>
                  </a:lnTo>
                  <a:lnTo>
                    <a:pt x="1753" y="6040"/>
                  </a:lnTo>
                  <a:lnTo>
                    <a:pt x="1978" y="6146"/>
                  </a:lnTo>
                  <a:lnTo>
                    <a:pt x="2229" y="6251"/>
                  </a:lnTo>
                  <a:lnTo>
                    <a:pt x="2479" y="6357"/>
                  </a:lnTo>
                  <a:lnTo>
                    <a:pt x="3055" y="6558"/>
                  </a:lnTo>
                  <a:lnTo>
                    <a:pt x="3656" y="6748"/>
                  </a:lnTo>
                  <a:lnTo>
                    <a:pt x="4307" y="6932"/>
                  </a:lnTo>
                  <a:lnTo>
                    <a:pt x="5008" y="7112"/>
                  </a:lnTo>
                  <a:lnTo>
                    <a:pt x="5734" y="7281"/>
                  </a:lnTo>
                  <a:lnTo>
                    <a:pt x="6510" y="7445"/>
                  </a:lnTo>
                  <a:lnTo>
                    <a:pt x="7337" y="7598"/>
                  </a:lnTo>
                  <a:lnTo>
                    <a:pt x="7862" y="7693"/>
                  </a:lnTo>
                  <a:lnTo>
                    <a:pt x="8338" y="7793"/>
                  </a:lnTo>
                  <a:lnTo>
                    <a:pt x="8814" y="7899"/>
                  </a:lnTo>
                  <a:lnTo>
                    <a:pt x="9240" y="8010"/>
                  </a:lnTo>
                  <a:lnTo>
                    <a:pt x="9640" y="8120"/>
                  </a:lnTo>
                  <a:lnTo>
                    <a:pt x="9991" y="8242"/>
                  </a:lnTo>
                  <a:lnTo>
                    <a:pt x="10341" y="8363"/>
                  </a:lnTo>
                  <a:lnTo>
                    <a:pt x="10642" y="8490"/>
                  </a:lnTo>
                  <a:lnTo>
                    <a:pt x="10917" y="8617"/>
                  </a:lnTo>
                  <a:lnTo>
                    <a:pt x="11143" y="8749"/>
                  </a:lnTo>
                  <a:lnTo>
                    <a:pt x="11368" y="8881"/>
                  </a:lnTo>
                  <a:lnTo>
                    <a:pt x="11518" y="9018"/>
                  </a:lnTo>
                  <a:lnTo>
                    <a:pt x="11668" y="9160"/>
                  </a:lnTo>
                  <a:lnTo>
                    <a:pt x="11744" y="9303"/>
                  </a:lnTo>
                  <a:lnTo>
                    <a:pt x="11819" y="9446"/>
                  </a:lnTo>
                  <a:lnTo>
                    <a:pt x="11819" y="9588"/>
                  </a:lnTo>
                  <a:lnTo>
                    <a:pt x="11819" y="10148"/>
                  </a:lnTo>
                  <a:lnTo>
                    <a:pt x="28896" y="10148"/>
                  </a:lnTo>
                  <a:lnTo>
                    <a:pt x="28896" y="9588"/>
                  </a:lnTo>
                  <a:lnTo>
                    <a:pt x="28896" y="9446"/>
                  </a:lnTo>
                  <a:lnTo>
                    <a:pt x="28971" y="9303"/>
                  </a:lnTo>
                  <a:lnTo>
                    <a:pt x="29046" y="9160"/>
                  </a:lnTo>
                  <a:lnTo>
                    <a:pt x="29196" y="9023"/>
                  </a:lnTo>
                  <a:lnTo>
                    <a:pt x="29346" y="8886"/>
                  </a:lnTo>
                  <a:lnTo>
                    <a:pt x="29547" y="8749"/>
                  </a:lnTo>
                  <a:lnTo>
                    <a:pt x="29797" y="8622"/>
                  </a:lnTo>
                  <a:lnTo>
                    <a:pt x="30047" y="8490"/>
                  </a:lnTo>
                  <a:lnTo>
                    <a:pt x="30348" y="8363"/>
                  </a:lnTo>
                  <a:lnTo>
                    <a:pt x="30698" y="8242"/>
                  </a:lnTo>
                  <a:lnTo>
                    <a:pt x="31049" y="8126"/>
                  </a:lnTo>
                  <a:lnTo>
                    <a:pt x="31450" y="8010"/>
                  </a:lnTo>
                  <a:lnTo>
                    <a:pt x="31875" y="7904"/>
                  </a:lnTo>
                  <a:lnTo>
                    <a:pt x="32326" y="7798"/>
                  </a:lnTo>
                  <a:lnTo>
                    <a:pt x="32827" y="7698"/>
                  </a:lnTo>
                  <a:lnTo>
                    <a:pt x="33328" y="7603"/>
                  </a:lnTo>
                  <a:lnTo>
                    <a:pt x="34154" y="7450"/>
                  </a:lnTo>
                  <a:lnTo>
                    <a:pt x="34955" y="7286"/>
                  </a:lnTo>
                  <a:lnTo>
                    <a:pt x="35706" y="7117"/>
                  </a:lnTo>
                  <a:lnTo>
                    <a:pt x="36407" y="6938"/>
                  </a:lnTo>
                  <a:lnTo>
                    <a:pt x="37058" y="6748"/>
                  </a:lnTo>
                  <a:lnTo>
                    <a:pt x="37384" y="6653"/>
                  </a:lnTo>
                  <a:lnTo>
                    <a:pt x="37684" y="6552"/>
                  </a:lnTo>
                  <a:lnTo>
                    <a:pt x="37960" y="6452"/>
                  </a:lnTo>
                  <a:lnTo>
                    <a:pt x="38235" y="6352"/>
                  </a:lnTo>
                  <a:lnTo>
                    <a:pt x="38486" y="6246"/>
                  </a:lnTo>
                  <a:lnTo>
                    <a:pt x="38736" y="6141"/>
                  </a:lnTo>
                  <a:lnTo>
                    <a:pt x="38986" y="6035"/>
                  </a:lnTo>
                  <a:lnTo>
                    <a:pt x="39187" y="5929"/>
                  </a:lnTo>
                  <a:lnTo>
                    <a:pt x="39412" y="5818"/>
                  </a:lnTo>
                  <a:lnTo>
                    <a:pt x="39587" y="5708"/>
                  </a:lnTo>
                  <a:lnTo>
                    <a:pt x="39763" y="5591"/>
                  </a:lnTo>
                  <a:lnTo>
                    <a:pt x="39938" y="5475"/>
                  </a:lnTo>
                  <a:lnTo>
                    <a:pt x="40088" y="5364"/>
                  </a:lnTo>
                  <a:lnTo>
                    <a:pt x="40213" y="5243"/>
                  </a:lnTo>
                  <a:lnTo>
                    <a:pt x="40339" y="5127"/>
                  </a:lnTo>
                  <a:lnTo>
                    <a:pt x="40439" y="5005"/>
                  </a:lnTo>
                  <a:lnTo>
                    <a:pt x="40539" y="4889"/>
                  </a:lnTo>
                  <a:lnTo>
                    <a:pt x="40589" y="4768"/>
                  </a:lnTo>
                  <a:lnTo>
                    <a:pt x="40664" y="4641"/>
                  </a:lnTo>
                  <a:lnTo>
                    <a:pt x="40689" y="4520"/>
                  </a:lnTo>
                  <a:lnTo>
                    <a:pt x="40714" y="4393"/>
                  </a:lnTo>
                  <a:lnTo>
                    <a:pt x="40714" y="4272"/>
                  </a:lnTo>
                  <a:lnTo>
                    <a:pt x="40689" y="4050"/>
                  </a:lnTo>
                  <a:lnTo>
                    <a:pt x="40589" y="3828"/>
                  </a:lnTo>
                  <a:lnTo>
                    <a:pt x="40464" y="3617"/>
                  </a:lnTo>
                  <a:lnTo>
                    <a:pt x="40289" y="3406"/>
                  </a:lnTo>
                  <a:lnTo>
                    <a:pt x="40038" y="3195"/>
                  </a:lnTo>
                  <a:lnTo>
                    <a:pt x="39763" y="2994"/>
                  </a:lnTo>
                  <a:lnTo>
                    <a:pt x="39437" y="2793"/>
                  </a:lnTo>
                  <a:lnTo>
                    <a:pt x="39062" y="2598"/>
                  </a:lnTo>
                  <a:lnTo>
                    <a:pt x="38636" y="2408"/>
                  </a:lnTo>
                  <a:lnTo>
                    <a:pt x="38185" y="2223"/>
                  </a:lnTo>
                  <a:lnTo>
                    <a:pt x="37684" y="2044"/>
                  </a:lnTo>
                  <a:lnTo>
                    <a:pt x="37134" y="1869"/>
                  </a:lnTo>
                  <a:lnTo>
                    <a:pt x="36558" y="1700"/>
                  </a:lnTo>
                  <a:lnTo>
                    <a:pt x="35932" y="1537"/>
                  </a:lnTo>
                  <a:lnTo>
                    <a:pt x="35281" y="1384"/>
                  </a:lnTo>
                  <a:lnTo>
                    <a:pt x="34605" y="1236"/>
                  </a:lnTo>
                  <a:lnTo>
                    <a:pt x="33878" y="1093"/>
                  </a:lnTo>
                  <a:lnTo>
                    <a:pt x="33127" y="956"/>
                  </a:lnTo>
                  <a:lnTo>
                    <a:pt x="32351" y="829"/>
                  </a:lnTo>
                  <a:lnTo>
                    <a:pt x="31550" y="713"/>
                  </a:lnTo>
                  <a:lnTo>
                    <a:pt x="30723" y="602"/>
                  </a:lnTo>
                  <a:lnTo>
                    <a:pt x="29847" y="502"/>
                  </a:lnTo>
                  <a:lnTo>
                    <a:pt x="28971" y="407"/>
                  </a:lnTo>
                  <a:lnTo>
                    <a:pt x="28069" y="322"/>
                  </a:lnTo>
                  <a:lnTo>
                    <a:pt x="27118" y="249"/>
                  </a:lnTo>
                  <a:lnTo>
                    <a:pt x="26166" y="180"/>
                  </a:lnTo>
                  <a:lnTo>
                    <a:pt x="25190" y="122"/>
                  </a:lnTo>
                  <a:lnTo>
                    <a:pt x="24213" y="80"/>
                  </a:lnTo>
                  <a:lnTo>
                    <a:pt x="23212" y="43"/>
                  </a:lnTo>
                  <a:lnTo>
                    <a:pt x="22185" y="16"/>
                  </a:lnTo>
                  <a:lnTo>
                    <a:pt x="21133" y="6"/>
                  </a:lnTo>
                  <a:lnTo>
                    <a:pt x="20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3"/>
            <p:cNvSpPr/>
            <p:nvPr/>
          </p:nvSpPr>
          <p:spPr>
            <a:xfrm>
              <a:off x="4826060" y="562800"/>
              <a:ext cx="152452" cy="253700"/>
            </a:xfrm>
            <a:custGeom>
              <a:avLst/>
              <a:gdLst/>
              <a:ahLst/>
              <a:cxnLst/>
              <a:rect l="l" t="t" r="r" b="b"/>
              <a:pathLst>
                <a:path w="23914" h="10148" extrusionOk="0">
                  <a:moveTo>
                    <a:pt x="3306" y="0"/>
                  </a:moveTo>
                  <a:lnTo>
                    <a:pt x="2454" y="6"/>
                  </a:lnTo>
                  <a:lnTo>
                    <a:pt x="1628" y="22"/>
                  </a:lnTo>
                  <a:lnTo>
                    <a:pt x="802" y="37"/>
                  </a:lnTo>
                  <a:lnTo>
                    <a:pt x="1" y="64"/>
                  </a:lnTo>
                  <a:lnTo>
                    <a:pt x="877" y="106"/>
                  </a:lnTo>
                  <a:lnTo>
                    <a:pt x="1728" y="148"/>
                  </a:lnTo>
                  <a:lnTo>
                    <a:pt x="2605" y="201"/>
                  </a:lnTo>
                  <a:lnTo>
                    <a:pt x="3431" y="264"/>
                  </a:lnTo>
                  <a:lnTo>
                    <a:pt x="4257" y="333"/>
                  </a:lnTo>
                  <a:lnTo>
                    <a:pt x="5059" y="407"/>
                  </a:lnTo>
                  <a:lnTo>
                    <a:pt x="5835" y="486"/>
                  </a:lnTo>
                  <a:lnTo>
                    <a:pt x="6611" y="576"/>
                  </a:lnTo>
                  <a:lnTo>
                    <a:pt x="7362" y="671"/>
                  </a:lnTo>
                  <a:lnTo>
                    <a:pt x="8088" y="777"/>
                  </a:lnTo>
                  <a:lnTo>
                    <a:pt x="8789" y="882"/>
                  </a:lnTo>
                  <a:lnTo>
                    <a:pt x="9465" y="998"/>
                  </a:lnTo>
                  <a:lnTo>
                    <a:pt x="10116" y="1120"/>
                  </a:lnTo>
                  <a:lnTo>
                    <a:pt x="10742" y="1246"/>
                  </a:lnTo>
                  <a:lnTo>
                    <a:pt x="11343" y="1378"/>
                  </a:lnTo>
                  <a:lnTo>
                    <a:pt x="11944" y="1516"/>
                  </a:lnTo>
                  <a:lnTo>
                    <a:pt x="12495" y="1653"/>
                  </a:lnTo>
                  <a:lnTo>
                    <a:pt x="12996" y="1801"/>
                  </a:lnTo>
                  <a:lnTo>
                    <a:pt x="13497" y="1954"/>
                  </a:lnTo>
                  <a:lnTo>
                    <a:pt x="13973" y="2112"/>
                  </a:lnTo>
                  <a:lnTo>
                    <a:pt x="14398" y="2271"/>
                  </a:lnTo>
                  <a:lnTo>
                    <a:pt x="14799" y="2434"/>
                  </a:lnTo>
                  <a:lnTo>
                    <a:pt x="15149" y="2603"/>
                  </a:lnTo>
                  <a:lnTo>
                    <a:pt x="15500" y="2777"/>
                  </a:lnTo>
                  <a:lnTo>
                    <a:pt x="15800" y="2952"/>
                  </a:lnTo>
                  <a:lnTo>
                    <a:pt x="16051" y="3131"/>
                  </a:lnTo>
                  <a:lnTo>
                    <a:pt x="16276" y="3316"/>
                  </a:lnTo>
                  <a:lnTo>
                    <a:pt x="16451" y="3501"/>
                  </a:lnTo>
                  <a:lnTo>
                    <a:pt x="16602" y="3691"/>
                  </a:lnTo>
                  <a:lnTo>
                    <a:pt x="16727" y="3881"/>
                  </a:lnTo>
                  <a:lnTo>
                    <a:pt x="16777" y="4076"/>
                  </a:lnTo>
                  <a:lnTo>
                    <a:pt x="16802" y="4272"/>
                  </a:lnTo>
                  <a:lnTo>
                    <a:pt x="16802" y="4393"/>
                  </a:lnTo>
                  <a:lnTo>
                    <a:pt x="16777" y="4520"/>
                  </a:lnTo>
                  <a:lnTo>
                    <a:pt x="16752" y="4641"/>
                  </a:lnTo>
                  <a:lnTo>
                    <a:pt x="16702" y="4768"/>
                  </a:lnTo>
                  <a:lnTo>
                    <a:pt x="16627" y="4889"/>
                  </a:lnTo>
                  <a:lnTo>
                    <a:pt x="16527" y="5005"/>
                  </a:lnTo>
                  <a:lnTo>
                    <a:pt x="16426" y="5127"/>
                  </a:lnTo>
                  <a:lnTo>
                    <a:pt x="16301" y="5243"/>
                  </a:lnTo>
                  <a:lnTo>
                    <a:pt x="16176" y="5364"/>
                  </a:lnTo>
                  <a:lnTo>
                    <a:pt x="16026" y="5475"/>
                  </a:lnTo>
                  <a:lnTo>
                    <a:pt x="15876" y="5591"/>
                  </a:lnTo>
                  <a:lnTo>
                    <a:pt x="15675" y="5708"/>
                  </a:lnTo>
                  <a:lnTo>
                    <a:pt x="15500" y="5818"/>
                  </a:lnTo>
                  <a:lnTo>
                    <a:pt x="15300" y="5929"/>
                  </a:lnTo>
                  <a:lnTo>
                    <a:pt x="15074" y="6035"/>
                  </a:lnTo>
                  <a:lnTo>
                    <a:pt x="14824" y="6141"/>
                  </a:lnTo>
                  <a:lnTo>
                    <a:pt x="14573" y="6246"/>
                  </a:lnTo>
                  <a:lnTo>
                    <a:pt x="14323" y="6352"/>
                  </a:lnTo>
                  <a:lnTo>
                    <a:pt x="14048" y="6452"/>
                  </a:lnTo>
                  <a:lnTo>
                    <a:pt x="13772" y="6552"/>
                  </a:lnTo>
                  <a:lnTo>
                    <a:pt x="13472" y="6653"/>
                  </a:lnTo>
                  <a:lnTo>
                    <a:pt x="13146" y="6748"/>
                  </a:lnTo>
                  <a:lnTo>
                    <a:pt x="12495" y="6938"/>
                  </a:lnTo>
                  <a:lnTo>
                    <a:pt x="11794" y="7117"/>
                  </a:lnTo>
                  <a:lnTo>
                    <a:pt x="11043" y="7286"/>
                  </a:lnTo>
                  <a:lnTo>
                    <a:pt x="10242" y="7450"/>
                  </a:lnTo>
                  <a:lnTo>
                    <a:pt x="9415" y="7603"/>
                  </a:lnTo>
                  <a:lnTo>
                    <a:pt x="8915" y="7698"/>
                  </a:lnTo>
                  <a:lnTo>
                    <a:pt x="8414" y="7798"/>
                  </a:lnTo>
                  <a:lnTo>
                    <a:pt x="7963" y="7904"/>
                  </a:lnTo>
                  <a:lnTo>
                    <a:pt x="7537" y="8010"/>
                  </a:lnTo>
                  <a:lnTo>
                    <a:pt x="7137" y="8126"/>
                  </a:lnTo>
                  <a:lnTo>
                    <a:pt x="6786" y="8242"/>
                  </a:lnTo>
                  <a:lnTo>
                    <a:pt x="6436" y="8363"/>
                  </a:lnTo>
                  <a:lnTo>
                    <a:pt x="6135" y="8490"/>
                  </a:lnTo>
                  <a:lnTo>
                    <a:pt x="5885" y="8622"/>
                  </a:lnTo>
                  <a:lnTo>
                    <a:pt x="5634" y="8749"/>
                  </a:lnTo>
                  <a:lnTo>
                    <a:pt x="5434" y="8886"/>
                  </a:lnTo>
                  <a:lnTo>
                    <a:pt x="5284" y="9023"/>
                  </a:lnTo>
                  <a:lnTo>
                    <a:pt x="5159" y="9160"/>
                  </a:lnTo>
                  <a:lnTo>
                    <a:pt x="5059" y="9303"/>
                  </a:lnTo>
                  <a:lnTo>
                    <a:pt x="5008" y="9446"/>
                  </a:lnTo>
                  <a:lnTo>
                    <a:pt x="4983" y="9588"/>
                  </a:lnTo>
                  <a:lnTo>
                    <a:pt x="4983" y="10148"/>
                  </a:lnTo>
                  <a:lnTo>
                    <a:pt x="12095" y="10148"/>
                  </a:lnTo>
                  <a:lnTo>
                    <a:pt x="12095" y="9588"/>
                  </a:lnTo>
                  <a:lnTo>
                    <a:pt x="12095" y="9446"/>
                  </a:lnTo>
                  <a:lnTo>
                    <a:pt x="12170" y="9303"/>
                  </a:lnTo>
                  <a:lnTo>
                    <a:pt x="12245" y="9160"/>
                  </a:lnTo>
                  <a:lnTo>
                    <a:pt x="12395" y="9023"/>
                  </a:lnTo>
                  <a:lnTo>
                    <a:pt x="12545" y="8886"/>
                  </a:lnTo>
                  <a:lnTo>
                    <a:pt x="12746" y="8749"/>
                  </a:lnTo>
                  <a:lnTo>
                    <a:pt x="12996" y="8622"/>
                  </a:lnTo>
                  <a:lnTo>
                    <a:pt x="13246" y="8490"/>
                  </a:lnTo>
                  <a:lnTo>
                    <a:pt x="13547" y="8363"/>
                  </a:lnTo>
                  <a:lnTo>
                    <a:pt x="13897" y="8242"/>
                  </a:lnTo>
                  <a:lnTo>
                    <a:pt x="14248" y="8126"/>
                  </a:lnTo>
                  <a:lnTo>
                    <a:pt x="14649" y="8010"/>
                  </a:lnTo>
                  <a:lnTo>
                    <a:pt x="15074" y="7904"/>
                  </a:lnTo>
                  <a:lnTo>
                    <a:pt x="15525" y="7798"/>
                  </a:lnTo>
                  <a:lnTo>
                    <a:pt x="16026" y="7698"/>
                  </a:lnTo>
                  <a:lnTo>
                    <a:pt x="16527" y="7603"/>
                  </a:lnTo>
                  <a:lnTo>
                    <a:pt x="17353" y="7450"/>
                  </a:lnTo>
                  <a:lnTo>
                    <a:pt x="18154" y="7286"/>
                  </a:lnTo>
                  <a:lnTo>
                    <a:pt x="18905" y="7117"/>
                  </a:lnTo>
                  <a:lnTo>
                    <a:pt x="19606" y="6938"/>
                  </a:lnTo>
                  <a:lnTo>
                    <a:pt x="20257" y="6748"/>
                  </a:lnTo>
                  <a:lnTo>
                    <a:pt x="20583" y="6653"/>
                  </a:lnTo>
                  <a:lnTo>
                    <a:pt x="20883" y="6552"/>
                  </a:lnTo>
                  <a:lnTo>
                    <a:pt x="21159" y="6452"/>
                  </a:lnTo>
                  <a:lnTo>
                    <a:pt x="21434" y="6352"/>
                  </a:lnTo>
                  <a:lnTo>
                    <a:pt x="21685" y="6246"/>
                  </a:lnTo>
                  <a:lnTo>
                    <a:pt x="21935" y="6141"/>
                  </a:lnTo>
                  <a:lnTo>
                    <a:pt x="22185" y="6035"/>
                  </a:lnTo>
                  <a:lnTo>
                    <a:pt x="22386" y="5929"/>
                  </a:lnTo>
                  <a:lnTo>
                    <a:pt x="22611" y="5818"/>
                  </a:lnTo>
                  <a:lnTo>
                    <a:pt x="22786" y="5708"/>
                  </a:lnTo>
                  <a:lnTo>
                    <a:pt x="22962" y="5591"/>
                  </a:lnTo>
                  <a:lnTo>
                    <a:pt x="23137" y="5475"/>
                  </a:lnTo>
                  <a:lnTo>
                    <a:pt x="23287" y="5364"/>
                  </a:lnTo>
                  <a:lnTo>
                    <a:pt x="23412" y="5243"/>
                  </a:lnTo>
                  <a:lnTo>
                    <a:pt x="23538" y="5127"/>
                  </a:lnTo>
                  <a:lnTo>
                    <a:pt x="23638" y="5005"/>
                  </a:lnTo>
                  <a:lnTo>
                    <a:pt x="23738" y="4889"/>
                  </a:lnTo>
                  <a:lnTo>
                    <a:pt x="23788" y="4768"/>
                  </a:lnTo>
                  <a:lnTo>
                    <a:pt x="23863" y="4641"/>
                  </a:lnTo>
                  <a:lnTo>
                    <a:pt x="23888" y="4520"/>
                  </a:lnTo>
                  <a:lnTo>
                    <a:pt x="23913" y="4393"/>
                  </a:lnTo>
                  <a:lnTo>
                    <a:pt x="23913" y="4272"/>
                  </a:lnTo>
                  <a:lnTo>
                    <a:pt x="23888" y="4050"/>
                  </a:lnTo>
                  <a:lnTo>
                    <a:pt x="23788" y="3828"/>
                  </a:lnTo>
                  <a:lnTo>
                    <a:pt x="23663" y="3617"/>
                  </a:lnTo>
                  <a:lnTo>
                    <a:pt x="23488" y="3406"/>
                  </a:lnTo>
                  <a:lnTo>
                    <a:pt x="23237" y="3195"/>
                  </a:lnTo>
                  <a:lnTo>
                    <a:pt x="22962" y="2994"/>
                  </a:lnTo>
                  <a:lnTo>
                    <a:pt x="22636" y="2793"/>
                  </a:lnTo>
                  <a:lnTo>
                    <a:pt x="22261" y="2598"/>
                  </a:lnTo>
                  <a:lnTo>
                    <a:pt x="21835" y="2408"/>
                  </a:lnTo>
                  <a:lnTo>
                    <a:pt x="21384" y="2223"/>
                  </a:lnTo>
                  <a:lnTo>
                    <a:pt x="20883" y="2044"/>
                  </a:lnTo>
                  <a:lnTo>
                    <a:pt x="20333" y="1869"/>
                  </a:lnTo>
                  <a:lnTo>
                    <a:pt x="19757" y="1700"/>
                  </a:lnTo>
                  <a:lnTo>
                    <a:pt x="19131" y="1537"/>
                  </a:lnTo>
                  <a:lnTo>
                    <a:pt x="18480" y="1384"/>
                  </a:lnTo>
                  <a:lnTo>
                    <a:pt x="17804" y="1236"/>
                  </a:lnTo>
                  <a:lnTo>
                    <a:pt x="17077" y="1093"/>
                  </a:lnTo>
                  <a:lnTo>
                    <a:pt x="16326" y="956"/>
                  </a:lnTo>
                  <a:lnTo>
                    <a:pt x="15550" y="829"/>
                  </a:lnTo>
                  <a:lnTo>
                    <a:pt x="14749" y="713"/>
                  </a:lnTo>
                  <a:lnTo>
                    <a:pt x="13922" y="602"/>
                  </a:lnTo>
                  <a:lnTo>
                    <a:pt x="13046" y="502"/>
                  </a:lnTo>
                  <a:lnTo>
                    <a:pt x="12170" y="407"/>
                  </a:lnTo>
                  <a:lnTo>
                    <a:pt x="11268" y="322"/>
                  </a:lnTo>
                  <a:lnTo>
                    <a:pt x="10317" y="249"/>
                  </a:lnTo>
                  <a:lnTo>
                    <a:pt x="9365" y="180"/>
                  </a:lnTo>
                  <a:lnTo>
                    <a:pt x="8389" y="122"/>
                  </a:lnTo>
                  <a:lnTo>
                    <a:pt x="7412" y="80"/>
                  </a:lnTo>
                  <a:lnTo>
                    <a:pt x="6411" y="43"/>
                  </a:lnTo>
                  <a:lnTo>
                    <a:pt x="5384" y="16"/>
                  </a:lnTo>
                  <a:lnTo>
                    <a:pt x="4332" y="6"/>
                  </a:lnTo>
                  <a:lnTo>
                    <a:pt x="33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3"/>
            <p:cNvSpPr/>
            <p:nvPr/>
          </p:nvSpPr>
          <p:spPr>
            <a:xfrm>
              <a:off x="4787593" y="601200"/>
              <a:ext cx="122757" cy="143375"/>
            </a:xfrm>
            <a:custGeom>
              <a:avLst/>
              <a:gdLst/>
              <a:ahLst/>
              <a:cxnLst/>
              <a:rect l="l" t="t" r="r" b="b"/>
              <a:pathLst>
                <a:path w="19256" h="5735" extrusionOk="0">
                  <a:moveTo>
                    <a:pt x="9615" y="1"/>
                  </a:moveTo>
                  <a:lnTo>
                    <a:pt x="9290" y="54"/>
                  </a:lnTo>
                  <a:lnTo>
                    <a:pt x="8914" y="117"/>
                  </a:lnTo>
                  <a:lnTo>
                    <a:pt x="8438" y="201"/>
                  </a:lnTo>
                  <a:lnTo>
                    <a:pt x="7862" y="307"/>
                  </a:lnTo>
                  <a:lnTo>
                    <a:pt x="7236" y="428"/>
                  </a:lnTo>
                  <a:lnTo>
                    <a:pt x="6560" y="576"/>
                  </a:lnTo>
                  <a:lnTo>
                    <a:pt x="5834" y="740"/>
                  </a:lnTo>
                  <a:lnTo>
                    <a:pt x="5083" y="925"/>
                  </a:lnTo>
                  <a:lnTo>
                    <a:pt x="4332" y="1125"/>
                  </a:lnTo>
                  <a:lnTo>
                    <a:pt x="3956" y="1236"/>
                  </a:lnTo>
                  <a:lnTo>
                    <a:pt x="3606" y="1347"/>
                  </a:lnTo>
                  <a:lnTo>
                    <a:pt x="3230" y="1463"/>
                  </a:lnTo>
                  <a:lnTo>
                    <a:pt x="2880" y="1590"/>
                  </a:lnTo>
                  <a:lnTo>
                    <a:pt x="2404" y="1764"/>
                  </a:lnTo>
                  <a:lnTo>
                    <a:pt x="1953" y="1949"/>
                  </a:lnTo>
                  <a:lnTo>
                    <a:pt x="1552" y="2144"/>
                  </a:lnTo>
                  <a:lnTo>
                    <a:pt x="1177" y="2345"/>
                  </a:lnTo>
                  <a:lnTo>
                    <a:pt x="851" y="2556"/>
                  </a:lnTo>
                  <a:lnTo>
                    <a:pt x="551" y="2773"/>
                  </a:lnTo>
                  <a:lnTo>
                    <a:pt x="426" y="2883"/>
                  </a:lnTo>
                  <a:lnTo>
                    <a:pt x="326" y="3000"/>
                  </a:lnTo>
                  <a:lnTo>
                    <a:pt x="225" y="3116"/>
                  </a:lnTo>
                  <a:lnTo>
                    <a:pt x="150" y="3232"/>
                  </a:lnTo>
                  <a:lnTo>
                    <a:pt x="100" y="3353"/>
                  </a:lnTo>
                  <a:lnTo>
                    <a:pt x="50" y="3475"/>
                  </a:lnTo>
                  <a:lnTo>
                    <a:pt x="25" y="3596"/>
                  </a:lnTo>
                  <a:lnTo>
                    <a:pt x="0" y="3723"/>
                  </a:lnTo>
                  <a:lnTo>
                    <a:pt x="25" y="3818"/>
                  </a:lnTo>
                  <a:lnTo>
                    <a:pt x="50" y="3913"/>
                  </a:lnTo>
                  <a:lnTo>
                    <a:pt x="100" y="4008"/>
                  </a:lnTo>
                  <a:lnTo>
                    <a:pt x="175" y="4103"/>
                  </a:lnTo>
                  <a:lnTo>
                    <a:pt x="275" y="4193"/>
                  </a:lnTo>
                  <a:lnTo>
                    <a:pt x="376" y="4282"/>
                  </a:lnTo>
                  <a:lnTo>
                    <a:pt x="501" y="4372"/>
                  </a:lnTo>
                  <a:lnTo>
                    <a:pt x="651" y="4457"/>
                  </a:lnTo>
                  <a:lnTo>
                    <a:pt x="826" y="4541"/>
                  </a:lnTo>
                  <a:lnTo>
                    <a:pt x="1002" y="4620"/>
                  </a:lnTo>
                  <a:lnTo>
                    <a:pt x="1202" y="4705"/>
                  </a:lnTo>
                  <a:lnTo>
                    <a:pt x="1427" y="4779"/>
                  </a:lnTo>
                  <a:lnTo>
                    <a:pt x="1653" y="4858"/>
                  </a:lnTo>
                  <a:lnTo>
                    <a:pt x="1903" y="4932"/>
                  </a:lnTo>
                  <a:lnTo>
                    <a:pt x="2153" y="5001"/>
                  </a:lnTo>
                  <a:lnTo>
                    <a:pt x="2429" y="5069"/>
                  </a:lnTo>
                  <a:lnTo>
                    <a:pt x="2729" y="5138"/>
                  </a:lnTo>
                  <a:lnTo>
                    <a:pt x="3030" y="5201"/>
                  </a:lnTo>
                  <a:lnTo>
                    <a:pt x="3355" y="5259"/>
                  </a:lnTo>
                  <a:lnTo>
                    <a:pt x="3681" y="5317"/>
                  </a:lnTo>
                  <a:lnTo>
                    <a:pt x="4031" y="5370"/>
                  </a:lnTo>
                  <a:lnTo>
                    <a:pt x="4382" y="5423"/>
                  </a:lnTo>
                  <a:lnTo>
                    <a:pt x="4732" y="5470"/>
                  </a:lnTo>
                  <a:lnTo>
                    <a:pt x="5108" y="5513"/>
                  </a:lnTo>
                  <a:lnTo>
                    <a:pt x="5484" y="5555"/>
                  </a:lnTo>
                  <a:lnTo>
                    <a:pt x="5884" y="5592"/>
                  </a:lnTo>
                  <a:lnTo>
                    <a:pt x="6285" y="5623"/>
                  </a:lnTo>
                  <a:lnTo>
                    <a:pt x="6711" y="5655"/>
                  </a:lnTo>
                  <a:lnTo>
                    <a:pt x="7136" y="5682"/>
                  </a:lnTo>
                  <a:lnTo>
                    <a:pt x="7562" y="5703"/>
                  </a:lnTo>
                  <a:lnTo>
                    <a:pt x="7988" y="5724"/>
                  </a:lnTo>
                  <a:lnTo>
                    <a:pt x="8438" y="5734"/>
                  </a:lnTo>
                  <a:lnTo>
                    <a:pt x="10817" y="5734"/>
                  </a:lnTo>
                  <a:lnTo>
                    <a:pt x="11268" y="5724"/>
                  </a:lnTo>
                  <a:lnTo>
                    <a:pt x="11693" y="5703"/>
                  </a:lnTo>
                  <a:lnTo>
                    <a:pt x="12119" y="5682"/>
                  </a:lnTo>
                  <a:lnTo>
                    <a:pt x="12545" y="5655"/>
                  </a:lnTo>
                  <a:lnTo>
                    <a:pt x="12970" y="5623"/>
                  </a:lnTo>
                  <a:lnTo>
                    <a:pt x="13371" y="5592"/>
                  </a:lnTo>
                  <a:lnTo>
                    <a:pt x="13772" y="5555"/>
                  </a:lnTo>
                  <a:lnTo>
                    <a:pt x="14147" y="5513"/>
                  </a:lnTo>
                  <a:lnTo>
                    <a:pt x="14523" y="5470"/>
                  </a:lnTo>
                  <a:lnTo>
                    <a:pt x="14873" y="5423"/>
                  </a:lnTo>
                  <a:lnTo>
                    <a:pt x="15224" y="5370"/>
                  </a:lnTo>
                  <a:lnTo>
                    <a:pt x="15575" y="5317"/>
                  </a:lnTo>
                  <a:lnTo>
                    <a:pt x="15900" y="5259"/>
                  </a:lnTo>
                  <a:lnTo>
                    <a:pt x="16226" y="5201"/>
                  </a:lnTo>
                  <a:lnTo>
                    <a:pt x="16526" y="5138"/>
                  </a:lnTo>
                  <a:lnTo>
                    <a:pt x="16827" y="5069"/>
                  </a:lnTo>
                  <a:lnTo>
                    <a:pt x="17102" y="5001"/>
                  </a:lnTo>
                  <a:lnTo>
                    <a:pt x="17352" y="4932"/>
                  </a:lnTo>
                  <a:lnTo>
                    <a:pt x="17603" y="4858"/>
                  </a:lnTo>
                  <a:lnTo>
                    <a:pt x="17828" y="4779"/>
                  </a:lnTo>
                  <a:lnTo>
                    <a:pt x="18053" y="4705"/>
                  </a:lnTo>
                  <a:lnTo>
                    <a:pt x="18254" y="4620"/>
                  </a:lnTo>
                  <a:lnTo>
                    <a:pt x="18429" y="4541"/>
                  </a:lnTo>
                  <a:lnTo>
                    <a:pt x="18604" y="4457"/>
                  </a:lnTo>
                  <a:lnTo>
                    <a:pt x="18755" y="4372"/>
                  </a:lnTo>
                  <a:lnTo>
                    <a:pt x="18880" y="4282"/>
                  </a:lnTo>
                  <a:lnTo>
                    <a:pt x="18980" y="4193"/>
                  </a:lnTo>
                  <a:lnTo>
                    <a:pt x="19080" y="4103"/>
                  </a:lnTo>
                  <a:lnTo>
                    <a:pt x="19155" y="4008"/>
                  </a:lnTo>
                  <a:lnTo>
                    <a:pt x="19205" y="3913"/>
                  </a:lnTo>
                  <a:lnTo>
                    <a:pt x="19230" y="3818"/>
                  </a:lnTo>
                  <a:lnTo>
                    <a:pt x="19255" y="3723"/>
                  </a:lnTo>
                  <a:lnTo>
                    <a:pt x="19230" y="3596"/>
                  </a:lnTo>
                  <a:lnTo>
                    <a:pt x="19205" y="3475"/>
                  </a:lnTo>
                  <a:lnTo>
                    <a:pt x="19155" y="3353"/>
                  </a:lnTo>
                  <a:lnTo>
                    <a:pt x="19105" y="3232"/>
                  </a:lnTo>
                  <a:lnTo>
                    <a:pt x="19030" y="3116"/>
                  </a:lnTo>
                  <a:lnTo>
                    <a:pt x="18930" y="3000"/>
                  </a:lnTo>
                  <a:lnTo>
                    <a:pt x="18830" y="2883"/>
                  </a:lnTo>
                  <a:lnTo>
                    <a:pt x="18705" y="2773"/>
                  </a:lnTo>
                  <a:lnTo>
                    <a:pt x="18404" y="2556"/>
                  </a:lnTo>
                  <a:lnTo>
                    <a:pt x="18079" y="2345"/>
                  </a:lnTo>
                  <a:lnTo>
                    <a:pt x="17703" y="2144"/>
                  </a:lnTo>
                  <a:lnTo>
                    <a:pt x="17302" y="1949"/>
                  </a:lnTo>
                  <a:lnTo>
                    <a:pt x="16852" y="1764"/>
                  </a:lnTo>
                  <a:lnTo>
                    <a:pt x="16376" y="1590"/>
                  </a:lnTo>
                  <a:lnTo>
                    <a:pt x="16025" y="1463"/>
                  </a:lnTo>
                  <a:lnTo>
                    <a:pt x="15650" y="1347"/>
                  </a:lnTo>
                  <a:lnTo>
                    <a:pt x="15299" y="1236"/>
                  </a:lnTo>
                  <a:lnTo>
                    <a:pt x="14924" y="1125"/>
                  </a:lnTo>
                  <a:lnTo>
                    <a:pt x="14172" y="925"/>
                  </a:lnTo>
                  <a:lnTo>
                    <a:pt x="13421" y="740"/>
                  </a:lnTo>
                  <a:lnTo>
                    <a:pt x="12695" y="576"/>
                  </a:lnTo>
                  <a:lnTo>
                    <a:pt x="12019" y="428"/>
                  </a:lnTo>
                  <a:lnTo>
                    <a:pt x="11393" y="307"/>
                  </a:lnTo>
                  <a:lnTo>
                    <a:pt x="10817" y="201"/>
                  </a:lnTo>
                  <a:lnTo>
                    <a:pt x="10341" y="117"/>
                  </a:lnTo>
                  <a:lnTo>
                    <a:pt x="9941" y="54"/>
                  </a:lnTo>
                  <a:lnTo>
                    <a:pt x="96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3"/>
            <p:cNvSpPr/>
            <p:nvPr/>
          </p:nvSpPr>
          <p:spPr>
            <a:xfrm>
              <a:off x="4787593" y="601200"/>
              <a:ext cx="122757" cy="143375"/>
            </a:xfrm>
            <a:custGeom>
              <a:avLst/>
              <a:gdLst/>
              <a:ahLst/>
              <a:cxnLst/>
              <a:rect l="l" t="t" r="r" b="b"/>
              <a:pathLst>
                <a:path w="19256" h="5735" fill="none" extrusionOk="0">
                  <a:moveTo>
                    <a:pt x="8438" y="5734"/>
                  </a:moveTo>
                  <a:lnTo>
                    <a:pt x="8438" y="5734"/>
                  </a:lnTo>
                  <a:lnTo>
                    <a:pt x="7988" y="5724"/>
                  </a:lnTo>
                  <a:lnTo>
                    <a:pt x="7562" y="5703"/>
                  </a:lnTo>
                  <a:lnTo>
                    <a:pt x="7136" y="5682"/>
                  </a:lnTo>
                  <a:lnTo>
                    <a:pt x="6711" y="5655"/>
                  </a:lnTo>
                  <a:lnTo>
                    <a:pt x="6285" y="5623"/>
                  </a:lnTo>
                  <a:lnTo>
                    <a:pt x="5884" y="5592"/>
                  </a:lnTo>
                  <a:lnTo>
                    <a:pt x="5484" y="5555"/>
                  </a:lnTo>
                  <a:lnTo>
                    <a:pt x="5108" y="5513"/>
                  </a:lnTo>
                  <a:lnTo>
                    <a:pt x="4732" y="5470"/>
                  </a:lnTo>
                  <a:lnTo>
                    <a:pt x="4382" y="5423"/>
                  </a:lnTo>
                  <a:lnTo>
                    <a:pt x="4031" y="5370"/>
                  </a:lnTo>
                  <a:lnTo>
                    <a:pt x="3681" y="5317"/>
                  </a:lnTo>
                  <a:lnTo>
                    <a:pt x="3355" y="5259"/>
                  </a:lnTo>
                  <a:lnTo>
                    <a:pt x="3030" y="5201"/>
                  </a:lnTo>
                  <a:lnTo>
                    <a:pt x="2729" y="5138"/>
                  </a:lnTo>
                  <a:lnTo>
                    <a:pt x="2429" y="5069"/>
                  </a:lnTo>
                  <a:lnTo>
                    <a:pt x="2153" y="5001"/>
                  </a:lnTo>
                  <a:lnTo>
                    <a:pt x="1903" y="4932"/>
                  </a:lnTo>
                  <a:lnTo>
                    <a:pt x="1653" y="4858"/>
                  </a:lnTo>
                  <a:lnTo>
                    <a:pt x="1427" y="4779"/>
                  </a:lnTo>
                  <a:lnTo>
                    <a:pt x="1202" y="4705"/>
                  </a:lnTo>
                  <a:lnTo>
                    <a:pt x="1002" y="4620"/>
                  </a:lnTo>
                  <a:lnTo>
                    <a:pt x="826" y="4541"/>
                  </a:lnTo>
                  <a:lnTo>
                    <a:pt x="651" y="4457"/>
                  </a:lnTo>
                  <a:lnTo>
                    <a:pt x="501" y="4372"/>
                  </a:lnTo>
                  <a:lnTo>
                    <a:pt x="376" y="4282"/>
                  </a:lnTo>
                  <a:lnTo>
                    <a:pt x="275" y="4193"/>
                  </a:lnTo>
                  <a:lnTo>
                    <a:pt x="175" y="4103"/>
                  </a:lnTo>
                  <a:lnTo>
                    <a:pt x="100" y="4008"/>
                  </a:lnTo>
                  <a:lnTo>
                    <a:pt x="50" y="3913"/>
                  </a:lnTo>
                  <a:lnTo>
                    <a:pt x="25" y="3818"/>
                  </a:lnTo>
                  <a:lnTo>
                    <a:pt x="0" y="3723"/>
                  </a:lnTo>
                  <a:lnTo>
                    <a:pt x="0" y="3723"/>
                  </a:lnTo>
                  <a:lnTo>
                    <a:pt x="25" y="3596"/>
                  </a:lnTo>
                  <a:lnTo>
                    <a:pt x="50" y="3475"/>
                  </a:lnTo>
                  <a:lnTo>
                    <a:pt x="100" y="3353"/>
                  </a:lnTo>
                  <a:lnTo>
                    <a:pt x="150" y="3232"/>
                  </a:lnTo>
                  <a:lnTo>
                    <a:pt x="150" y="3232"/>
                  </a:lnTo>
                  <a:lnTo>
                    <a:pt x="225" y="3116"/>
                  </a:lnTo>
                  <a:lnTo>
                    <a:pt x="326" y="3000"/>
                  </a:lnTo>
                  <a:lnTo>
                    <a:pt x="426" y="2883"/>
                  </a:lnTo>
                  <a:lnTo>
                    <a:pt x="551" y="2773"/>
                  </a:lnTo>
                  <a:lnTo>
                    <a:pt x="851" y="2556"/>
                  </a:lnTo>
                  <a:lnTo>
                    <a:pt x="1177" y="2345"/>
                  </a:lnTo>
                  <a:lnTo>
                    <a:pt x="1552" y="2144"/>
                  </a:lnTo>
                  <a:lnTo>
                    <a:pt x="1953" y="1949"/>
                  </a:lnTo>
                  <a:lnTo>
                    <a:pt x="2404" y="1764"/>
                  </a:lnTo>
                  <a:lnTo>
                    <a:pt x="2880" y="1590"/>
                  </a:lnTo>
                  <a:lnTo>
                    <a:pt x="2880" y="1590"/>
                  </a:lnTo>
                  <a:lnTo>
                    <a:pt x="3230" y="1463"/>
                  </a:lnTo>
                  <a:lnTo>
                    <a:pt x="3606" y="1347"/>
                  </a:lnTo>
                  <a:lnTo>
                    <a:pt x="3956" y="1236"/>
                  </a:lnTo>
                  <a:lnTo>
                    <a:pt x="4332" y="1125"/>
                  </a:lnTo>
                  <a:lnTo>
                    <a:pt x="5083" y="925"/>
                  </a:lnTo>
                  <a:lnTo>
                    <a:pt x="5834" y="740"/>
                  </a:lnTo>
                  <a:lnTo>
                    <a:pt x="6560" y="576"/>
                  </a:lnTo>
                  <a:lnTo>
                    <a:pt x="7236" y="428"/>
                  </a:lnTo>
                  <a:lnTo>
                    <a:pt x="7862" y="307"/>
                  </a:lnTo>
                  <a:lnTo>
                    <a:pt x="8438" y="201"/>
                  </a:lnTo>
                  <a:lnTo>
                    <a:pt x="8438" y="201"/>
                  </a:lnTo>
                  <a:lnTo>
                    <a:pt x="8914" y="117"/>
                  </a:lnTo>
                  <a:lnTo>
                    <a:pt x="9290" y="54"/>
                  </a:lnTo>
                  <a:lnTo>
                    <a:pt x="9615" y="1"/>
                  </a:lnTo>
                  <a:lnTo>
                    <a:pt x="9615" y="1"/>
                  </a:lnTo>
                  <a:lnTo>
                    <a:pt x="9941" y="54"/>
                  </a:lnTo>
                  <a:lnTo>
                    <a:pt x="10341" y="117"/>
                  </a:lnTo>
                  <a:lnTo>
                    <a:pt x="10817" y="201"/>
                  </a:lnTo>
                  <a:lnTo>
                    <a:pt x="10817" y="201"/>
                  </a:lnTo>
                  <a:lnTo>
                    <a:pt x="11393" y="307"/>
                  </a:lnTo>
                  <a:lnTo>
                    <a:pt x="12019" y="428"/>
                  </a:lnTo>
                  <a:lnTo>
                    <a:pt x="12695" y="576"/>
                  </a:lnTo>
                  <a:lnTo>
                    <a:pt x="13421" y="740"/>
                  </a:lnTo>
                  <a:lnTo>
                    <a:pt x="14172" y="925"/>
                  </a:lnTo>
                  <a:lnTo>
                    <a:pt x="14924" y="1125"/>
                  </a:lnTo>
                  <a:lnTo>
                    <a:pt x="15299" y="1236"/>
                  </a:lnTo>
                  <a:lnTo>
                    <a:pt x="15650" y="1347"/>
                  </a:lnTo>
                  <a:lnTo>
                    <a:pt x="16025" y="1463"/>
                  </a:lnTo>
                  <a:lnTo>
                    <a:pt x="16376" y="1590"/>
                  </a:lnTo>
                  <a:lnTo>
                    <a:pt x="16376" y="1590"/>
                  </a:lnTo>
                  <a:lnTo>
                    <a:pt x="16852" y="1764"/>
                  </a:lnTo>
                  <a:lnTo>
                    <a:pt x="17302" y="1949"/>
                  </a:lnTo>
                  <a:lnTo>
                    <a:pt x="17703" y="2144"/>
                  </a:lnTo>
                  <a:lnTo>
                    <a:pt x="18079" y="2345"/>
                  </a:lnTo>
                  <a:lnTo>
                    <a:pt x="18404" y="2556"/>
                  </a:lnTo>
                  <a:lnTo>
                    <a:pt x="18705" y="2773"/>
                  </a:lnTo>
                  <a:lnTo>
                    <a:pt x="18830" y="2883"/>
                  </a:lnTo>
                  <a:lnTo>
                    <a:pt x="18930" y="3000"/>
                  </a:lnTo>
                  <a:lnTo>
                    <a:pt x="19030" y="3116"/>
                  </a:lnTo>
                  <a:lnTo>
                    <a:pt x="19105" y="3232"/>
                  </a:lnTo>
                  <a:lnTo>
                    <a:pt x="19105" y="3232"/>
                  </a:lnTo>
                  <a:lnTo>
                    <a:pt x="19155" y="3353"/>
                  </a:lnTo>
                  <a:lnTo>
                    <a:pt x="19205" y="3475"/>
                  </a:lnTo>
                  <a:lnTo>
                    <a:pt x="19230" y="3596"/>
                  </a:lnTo>
                  <a:lnTo>
                    <a:pt x="19255" y="3723"/>
                  </a:lnTo>
                  <a:lnTo>
                    <a:pt x="19255" y="3723"/>
                  </a:lnTo>
                  <a:lnTo>
                    <a:pt x="19230" y="3818"/>
                  </a:lnTo>
                  <a:lnTo>
                    <a:pt x="19205" y="3913"/>
                  </a:lnTo>
                  <a:lnTo>
                    <a:pt x="19155" y="4008"/>
                  </a:lnTo>
                  <a:lnTo>
                    <a:pt x="19080" y="4103"/>
                  </a:lnTo>
                  <a:lnTo>
                    <a:pt x="18980" y="4193"/>
                  </a:lnTo>
                  <a:lnTo>
                    <a:pt x="18880" y="4282"/>
                  </a:lnTo>
                  <a:lnTo>
                    <a:pt x="18755" y="4372"/>
                  </a:lnTo>
                  <a:lnTo>
                    <a:pt x="18604" y="4457"/>
                  </a:lnTo>
                  <a:lnTo>
                    <a:pt x="18429" y="4541"/>
                  </a:lnTo>
                  <a:lnTo>
                    <a:pt x="18254" y="4620"/>
                  </a:lnTo>
                  <a:lnTo>
                    <a:pt x="18053" y="4705"/>
                  </a:lnTo>
                  <a:lnTo>
                    <a:pt x="17828" y="4779"/>
                  </a:lnTo>
                  <a:lnTo>
                    <a:pt x="17603" y="4858"/>
                  </a:lnTo>
                  <a:lnTo>
                    <a:pt x="17352" y="4932"/>
                  </a:lnTo>
                  <a:lnTo>
                    <a:pt x="17102" y="5001"/>
                  </a:lnTo>
                  <a:lnTo>
                    <a:pt x="16827" y="5069"/>
                  </a:lnTo>
                  <a:lnTo>
                    <a:pt x="16526" y="5138"/>
                  </a:lnTo>
                  <a:lnTo>
                    <a:pt x="16226" y="5201"/>
                  </a:lnTo>
                  <a:lnTo>
                    <a:pt x="15900" y="5259"/>
                  </a:lnTo>
                  <a:lnTo>
                    <a:pt x="15575" y="5317"/>
                  </a:lnTo>
                  <a:lnTo>
                    <a:pt x="15224" y="5370"/>
                  </a:lnTo>
                  <a:lnTo>
                    <a:pt x="14873" y="5423"/>
                  </a:lnTo>
                  <a:lnTo>
                    <a:pt x="14523" y="5470"/>
                  </a:lnTo>
                  <a:lnTo>
                    <a:pt x="14147" y="5513"/>
                  </a:lnTo>
                  <a:lnTo>
                    <a:pt x="13772" y="5555"/>
                  </a:lnTo>
                  <a:lnTo>
                    <a:pt x="13371" y="5592"/>
                  </a:lnTo>
                  <a:lnTo>
                    <a:pt x="12970" y="5623"/>
                  </a:lnTo>
                  <a:lnTo>
                    <a:pt x="12545" y="5655"/>
                  </a:lnTo>
                  <a:lnTo>
                    <a:pt x="12119" y="5682"/>
                  </a:lnTo>
                  <a:lnTo>
                    <a:pt x="11693" y="5703"/>
                  </a:lnTo>
                  <a:lnTo>
                    <a:pt x="11268" y="5724"/>
                  </a:lnTo>
                  <a:lnTo>
                    <a:pt x="10817" y="57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3"/>
            <p:cNvSpPr/>
            <p:nvPr/>
          </p:nvSpPr>
          <p:spPr>
            <a:xfrm>
              <a:off x="4835316" y="601200"/>
              <a:ext cx="75034" cy="143375"/>
            </a:xfrm>
            <a:custGeom>
              <a:avLst/>
              <a:gdLst/>
              <a:ahLst/>
              <a:cxnLst/>
              <a:rect l="l" t="t" r="r" b="b"/>
              <a:pathLst>
                <a:path w="11770" h="5735" extrusionOk="0">
                  <a:moveTo>
                    <a:pt x="2129" y="1"/>
                  </a:moveTo>
                  <a:lnTo>
                    <a:pt x="1804" y="54"/>
                  </a:lnTo>
                  <a:lnTo>
                    <a:pt x="1428" y="112"/>
                  </a:lnTo>
                  <a:lnTo>
                    <a:pt x="952" y="201"/>
                  </a:lnTo>
                  <a:lnTo>
                    <a:pt x="502" y="281"/>
                  </a:lnTo>
                  <a:lnTo>
                    <a:pt x="1" y="376"/>
                  </a:lnTo>
                  <a:lnTo>
                    <a:pt x="527" y="487"/>
                  </a:lnTo>
                  <a:lnTo>
                    <a:pt x="1103" y="608"/>
                  </a:lnTo>
                  <a:lnTo>
                    <a:pt x="1678" y="740"/>
                  </a:lnTo>
                  <a:lnTo>
                    <a:pt x="2279" y="882"/>
                  </a:lnTo>
                  <a:lnTo>
                    <a:pt x="2880" y="1041"/>
                  </a:lnTo>
                  <a:lnTo>
                    <a:pt x="3481" y="1210"/>
                  </a:lnTo>
                  <a:lnTo>
                    <a:pt x="4057" y="1395"/>
                  </a:lnTo>
                  <a:lnTo>
                    <a:pt x="4633" y="1585"/>
                  </a:lnTo>
                  <a:lnTo>
                    <a:pt x="5084" y="1764"/>
                  </a:lnTo>
                  <a:lnTo>
                    <a:pt x="5535" y="1949"/>
                  </a:lnTo>
                  <a:lnTo>
                    <a:pt x="5960" y="2144"/>
                  </a:lnTo>
                  <a:lnTo>
                    <a:pt x="6336" y="2345"/>
                  </a:lnTo>
                  <a:lnTo>
                    <a:pt x="6661" y="2556"/>
                  </a:lnTo>
                  <a:lnTo>
                    <a:pt x="6962" y="2773"/>
                  </a:lnTo>
                  <a:lnTo>
                    <a:pt x="7062" y="2883"/>
                  </a:lnTo>
                  <a:lnTo>
                    <a:pt x="7187" y="3000"/>
                  </a:lnTo>
                  <a:lnTo>
                    <a:pt x="7287" y="3116"/>
                  </a:lnTo>
                  <a:lnTo>
                    <a:pt x="7362" y="3232"/>
                  </a:lnTo>
                  <a:lnTo>
                    <a:pt x="7413" y="3348"/>
                  </a:lnTo>
                  <a:lnTo>
                    <a:pt x="7463" y="3469"/>
                  </a:lnTo>
                  <a:lnTo>
                    <a:pt x="7488" y="3596"/>
                  </a:lnTo>
                  <a:lnTo>
                    <a:pt x="7488" y="3723"/>
                  </a:lnTo>
                  <a:lnTo>
                    <a:pt x="7488" y="3813"/>
                  </a:lnTo>
                  <a:lnTo>
                    <a:pt x="7463" y="3897"/>
                  </a:lnTo>
                  <a:lnTo>
                    <a:pt x="7413" y="3987"/>
                  </a:lnTo>
                  <a:lnTo>
                    <a:pt x="7362" y="4077"/>
                  </a:lnTo>
                  <a:lnTo>
                    <a:pt x="7262" y="4161"/>
                  </a:lnTo>
                  <a:lnTo>
                    <a:pt x="7187" y="4246"/>
                  </a:lnTo>
                  <a:lnTo>
                    <a:pt x="7062" y="4325"/>
                  </a:lnTo>
                  <a:lnTo>
                    <a:pt x="6937" y="4409"/>
                  </a:lnTo>
                  <a:lnTo>
                    <a:pt x="6787" y="4488"/>
                  </a:lnTo>
                  <a:lnTo>
                    <a:pt x="6636" y="4568"/>
                  </a:lnTo>
                  <a:lnTo>
                    <a:pt x="6461" y="4642"/>
                  </a:lnTo>
                  <a:lnTo>
                    <a:pt x="6261" y="4715"/>
                  </a:lnTo>
                  <a:lnTo>
                    <a:pt x="6060" y="4789"/>
                  </a:lnTo>
                  <a:lnTo>
                    <a:pt x="5835" y="4858"/>
                  </a:lnTo>
                  <a:lnTo>
                    <a:pt x="5610" y="4927"/>
                  </a:lnTo>
                  <a:lnTo>
                    <a:pt x="5359" y="4995"/>
                  </a:lnTo>
                  <a:lnTo>
                    <a:pt x="5109" y="5059"/>
                  </a:lnTo>
                  <a:lnTo>
                    <a:pt x="4833" y="5122"/>
                  </a:lnTo>
                  <a:lnTo>
                    <a:pt x="4558" y="5180"/>
                  </a:lnTo>
                  <a:lnTo>
                    <a:pt x="4258" y="5238"/>
                  </a:lnTo>
                  <a:lnTo>
                    <a:pt x="3957" y="5291"/>
                  </a:lnTo>
                  <a:lnTo>
                    <a:pt x="3657" y="5344"/>
                  </a:lnTo>
                  <a:lnTo>
                    <a:pt x="3331" y="5391"/>
                  </a:lnTo>
                  <a:lnTo>
                    <a:pt x="2981" y="5439"/>
                  </a:lnTo>
                  <a:lnTo>
                    <a:pt x="2655" y="5481"/>
                  </a:lnTo>
                  <a:lnTo>
                    <a:pt x="2304" y="5523"/>
                  </a:lnTo>
                  <a:lnTo>
                    <a:pt x="1929" y="5560"/>
                  </a:lnTo>
                  <a:lnTo>
                    <a:pt x="1553" y="5597"/>
                  </a:lnTo>
                  <a:lnTo>
                    <a:pt x="1178" y="5623"/>
                  </a:lnTo>
                  <a:lnTo>
                    <a:pt x="802" y="5655"/>
                  </a:lnTo>
                  <a:lnTo>
                    <a:pt x="401" y="5676"/>
                  </a:lnTo>
                  <a:lnTo>
                    <a:pt x="1" y="5697"/>
                  </a:lnTo>
                  <a:lnTo>
                    <a:pt x="477" y="5719"/>
                  </a:lnTo>
                  <a:lnTo>
                    <a:pt x="952" y="5734"/>
                  </a:lnTo>
                  <a:lnTo>
                    <a:pt x="3331" y="5734"/>
                  </a:lnTo>
                  <a:lnTo>
                    <a:pt x="3782" y="5719"/>
                  </a:lnTo>
                  <a:lnTo>
                    <a:pt x="4207" y="5703"/>
                  </a:lnTo>
                  <a:lnTo>
                    <a:pt x="4633" y="5682"/>
                  </a:lnTo>
                  <a:lnTo>
                    <a:pt x="5059" y="5655"/>
                  </a:lnTo>
                  <a:lnTo>
                    <a:pt x="5484" y="5623"/>
                  </a:lnTo>
                  <a:lnTo>
                    <a:pt x="5885" y="5592"/>
                  </a:lnTo>
                  <a:lnTo>
                    <a:pt x="6286" y="5555"/>
                  </a:lnTo>
                  <a:lnTo>
                    <a:pt x="6661" y="5513"/>
                  </a:lnTo>
                  <a:lnTo>
                    <a:pt x="7037" y="5465"/>
                  </a:lnTo>
                  <a:lnTo>
                    <a:pt x="7387" y="5418"/>
                  </a:lnTo>
                  <a:lnTo>
                    <a:pt x="7738" y="5370"/>
                  </a:lnTo>
                  <a:lnTo>
                    <a:pt x="8089" y="5312"/>
                  </a:lnTo>
                  <a:lnTo>
                    <a:pt x="8414" y="5259"/>
                  </a:lnTo>
                  <a:lnTo>
                    <a:pt x="8740" y="5196"/>
                  </a:lnTo>
                  <a:lnTo>
                    <a:pt x="9040" y="5133"/>
                  </a:lnTo>
                  <a:lnTo>
                    <a:pt x="9341" y="5069"/>
                  </a:lnTo>
                  <a:lnTo>
                    <a:pt x="9616" y="5001"/>
                  </a:lnTo>
                  <a:lnTo>
                    <a:pt x="9866" y="4927"/>
                  </a:lnTo>
                  <a:lnTo>
                    <a:pt x="10117" y="4853"/>
                  </a:lnTo>
                  <a:lnTo>
                    <a:pt x="10342" y="4779"/>
                  </a:lnTo>
                  <a:lnTo>
                    <a:pt x="10567" y="4700"/>
                  </a:lnTo>
                  <a:lnTo>
                    <a:pt x="10768" y="4620"/>
                  </a:lnTo>
                  <a:lnTo>
                    <a:pt x="10943" y="4536"/>
                  </a:lnTo>
                  <a:lnTo>
                    <a:pt x="11118" y="4451"/>
                  </a:lnTo>
                  <a:lnTo>
                    <a:pt x="11269" y="4367"/>
                  </a:lnTo>
                  <a:lnTo>
                    <a:pt x="11394" y="4277"/>
                  </a:lnTo>
                  <a:lnTo>
                    <a:pt x="11494" y="4187"/>
                  </a:lnTo>
                  <a:lnTo>
                    <a:pt x="11594" y="4098"/>
                  </a:lnTo>
                  <a:lnTo>
                    <a:pt x="11669" y="4008"/>
                  </a:lnTo>
                  <a:lnTo>
                    <a:pt x="11719" y="3913"/>
                  </a:lnTo>
                  <a:lnTo>
                    <a:pt x="11744" y="3818"/>
                  </a:lnTo>
                  <a:lnTo>
                    <a:pt x="11769" y="3723"/>
                  </a:lnTo>
                  <a:lnTo>
                    <a:pt x="11744" y="3596"/>
                  </a:lnTo>
                  <a:lnTo>
                    <a:pt x="11719" y="3469"/>
                  </a:lnTo>
                  <a:lnTo>
                    <a:pt x="11669" y="3348"/>
                  </a:lnTo>
                  <a:lnTo>
                    <a:pt x="11619" y="3232"/>
                  </a:lnTo>
                  <a:lnTo>
                    <a:pt x="11544" y="3116"/>
                  </a:lnTo>
                  <a:lnTo>
                    <a:pt x="11444" y="3000"/>
                  </a:lnTo>
                  <a:lnTo>
                    <a:pt x="11344" y="2883"/>
                  </a:lnTo>
                  <a:lnTo>
                    <a:pt x="11219" y="2773"/>
                  </a:lnTo>
                  <a:lnTo>
                    <a:pt x="10918" y="2556"/>
                  </a:lnTo>
                  <a:lnTo>
                    <a:pt x="10593" y="2345"/>
                  </a:lnTo>
                  <a:lnTo>
                    <a:pt x="10217" y="2144"/>
                  </a:lnTo>
                  <a:lnTo>
                    <a:pt x="9816" y="1949"/>
                  </a:lnTo>
                  <a:lnTo>
                    <a:pt x="9366" y="1764"/>
                  </a:lnTo>
                  <a:lnTo>
                    <a:pt x="8890" y="1585"/>
                  </a:lnTo>
                  <a:lnTo>
                    <a:pt x="8539" y="1463"/>
                  </a:lnTo>
                  <a:lnTo>
                    <a:pt x="8164" y="1347"/>
                  </a:lnTo>
                  <a:lnTo>
                    <a:pt x="7813" y="1231"/>
                  </a:lnTo>
                  <a:lnTo>
                    <a:pt x="7438" y="1125"/>
                  </a:lnTo>
                  <a:lnTo>
                    <a:pt x="6686" y="919"/>
                  </a:lnTo>
                  <a:lnTo>
                    <a:pt x="5935" y="740"/>
                  </a:lnTo>
                  <a:lnTo>
                    <a:pt x="5209" y="571"/>
                  </a:lnTo>
                  <a:lnTo>
                    <a:pt x="4533" y="428"/>
                  </a:lnTo>
                  <a:lnTo>
                    <a:pt x="3907" y="302"/>
                  </a:lnTo>
                  <a:lnTo>
                    <a:pt x="3331" y="201"/>
                  </a:lnTo>
                  <a:lnTo>
                    <a:pt x="2855" y="112"/>
                  </a:lnTo>
                  <a:lnTo>
                    <a:pt x="2455" y="54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3"/>
            <p:cNvSpPr/>
            <p:nvPr/>
          </p:nvSpPr>
          <p:spPr>
            <a:xfrm>
              <a:off x="4842341" y="516075"/>
              <a:ext cx="13572" cy="30775"/>
            </a:xfrm>
            <a:custGeom>
              <a:avLst/>
              <a:gdLst/>
              <a:ahLst/>
              <a:cxnLst/>
              <a:rect l="l" t="t" r="r" b="b"/>
              <a:pathLst>
                <a:path w="2129" h="1231" extrusionOk="0">
                  <a:moveTo>
                    <a:pt x="977" y="0"/>
                  </a:moveTo>
                  <a:lnTo>
                    <a:pt x="752" y="11"/>
                  </a:lnTo>
                  <a:lnTo>
                    <a:pt x="551" y="32"/>
                  </a:lnTo>
                  <a:lnTo>
                    <a:pt x="376" y="59"/>
                  </a:lnTo>
                  <a:lnTo>
                    <a:pt x="226" y="90"/>
                  </a:lnTo>
                  <a:lnTo>
                    <a:pt x="101" y="132"/>
                  </a:lnTo>
                  <a:lnTo>
                    <a:pt x="26" y="175"/>
                  </a:lnTo>
                  <a:lnTo>
                    <a:pt x="1" y="228"/>
                  </a:lnTo>
                  <a:lnTo>
                    <a:pt x="1" y="1009"/>
                  </a:lnTo>
                  <a:lnTo>
                    <a:pt x="26" y="1056"/>
                  </a:lnTo>
                  <a:lnTo>
                    <a:pt x="101" y="1104"/>
                  </a:lnTo>
                  <a:lnTo>
                    <a:pt x="226" y="1141"/>
                  </a:lnTo>
                  <a:lnTo>
                    <a:pt x="376" y="1178"/>
                  </a:lnTo>
                  <a:lnTo>
                    <a:pt x="551" y="1204"/>
                  </a:lnTo>
                  <a:lnTo>
                    <a:pt x="752" y="1220"/>
                  </a:lnTo>
                  <a:lnTo>
                    <a:pt x="977" y="1231"/>
                  </a:lnTo>
                  <a:lnTo>
                    <a:pt x="1202" y="1231"/>
                  </a:lnTo>
                  <a:lnTo>
                    <a:pt x="1403" y="1220"/>
                  </a:lnTo>
                  <a:lnTo>
                    <a:pt x="1578" y="1204"/>
                  </a:lnTo>
                  <a:lnTo>
                    <a:pt x="1728" y="1183"/>
                  </a:lnTo>
                  <a:lnTo>
                    <a:pt x="1879" y="1151"/>
                  </a:lnTo>
                  <a:lnTo>
                    <a:pt x="1979" y="1120"/>
                  </a:lnTo>
                  <a:lnTo>
                    <a:pt x="2079" y="1083"/>
                  </a:lnTo>
                  <a:lnTo>
                    <a:pt x="2129" y="1041"/>
                  </a:lnTo>
                  <a:lnTo>
                    <a:pt x="2129" y="998"/>
                  </a:lnTo>
                  <a:lnTo>
                    <a:pt x="2129" y="233"/>
                  </a:lnTo>
                  <a:lnTo>
                    <a:pt x="2129" y="191"/>
                  </a:lnTo>
                  <a:lnTo>
                    <a:pt x="2079" y="154"/>
                  </a:lnTo>
                  <a:lnTo>
                    <a:pt x="1979" y="111"/>
                  </a:lnTo>
                  <a:lnTo>
                    <a:pt x="1879" y="80"/>
                  </a:lnTo>
                  <a:lnTo>
                    <a:pt x="1728" y="53"/>
                  </a:lnTo>
                  <a:lnTo>
                    <a:pt x="1578" y="27"/>
                  </a:lnTo>
                  <a:lnTo>
                    <a:pt x="1403" y="11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3"/>
            <p:cNvSpPr/>
            <p:nvPr/>
          </p:nvSpPr>
          <p:spPr>
            <a:xfrm>
              <a:off x="4952323" y="559500"/>
              <a:ext cx="30339" cy="24850"/>
            </a:xfrm>
            <a:custGeom>
              <a:avLst/>
              <a:gdLst/>
              <a:ahLst/>
              <a:cxnLst/>
              <a:rect l="l" t="t" r="r" b="b"/>
              <a:pathLst>
                <a:path w="4759" h="994" extrusionOk="0">
                  <a:moveTo>
                    <a:pt x="3707" y="0"/>
                  </a:moveTo>
                  <a:lnTo>
                    <a:pt x="3481" y="6"/>
                  </a:lnTo>
                  <a:lnTo>
                    <a:pt x="3306" y="16"/>
                  </a:lnTo>
                  <a:lnTo>
                    <a:pt x="3106" y="37"/>
                  </a:lnTo>
                  <a:lnTo>
                    <a:pt x="2955" y="69"/>
                  </a:lnTo>
                  <a:lnTo>
                    <a:pt x="326" y="623"/>
                  </a:lnTo>
                  <a:lnTo>
                    <a:pt x="176" y="655"/>
                  </a:lnTo>
                  <a:lnTo>
                    <a:pt x="76" y="697"/>
                  </a:lnTo>
                  <a:lnTo>
                    <a:pt x="26" y="740"/>
                  </a:lnTo>
                  <a:lnTo>
                    <a:pt x="1" y="782"/>
                  </a:lnTo>
                  <a:lnTo>
                    <a:pt x="26" y="824"/>
                  </a:lnTo>
                  <a:lnTo>
                    <a:pt x="76" y="866"/>
                  </a:lnTo>
                  <a:lnTo>
                    <a:pt x="176" y="903"/>
                  </a:lnTo>
                  <a:lnTo>
                    <a:pt x="326" y="940"/>
                  </a:lnTo>
                  <a:lnTo>
                    <a:pt x="502" y="967"/>
                  </a:lnTo>
                  <a:lnTo>
                    <a:pt x="702" y="988"/>
                  </a:lnTo>
                  <a:lnTo>
                    <a:pt x="902" y="993"/>
                  </a:lnTo>
                  <a:lnTo>
                    <a:pt x="1128" y="993"/>
                  </a:lnTo>
                  <a:lnTo>
                    <a:pt x="1328" y="988"/>
                  </a:lnTo>
                  <a:lnTo>
                    <a:pt x="1528" y="977"/>
                  </a:lnTo>
                  <a:lnTo>
                    <a:pt x="1703" y="961"/>
                  </a:lnTo>
                  <a:lnTo>
                    <a:pt x="1829" y="940"/>
                  </a:lnTo>
                  <a:lnTo>
                    <a:pt x="4458" y="386"/>
                  </a:lnTo>
                  <a:lnTo>
                    <a:pt x="4583" y="349"/>
                  </a:lnTo>
                  <a:lnTo>
                    <a:pt x="4683" y="312"/>
                  </a:lnTo>
                  <a:lnTo>
                    <a:pt x="4733" y="270"/>
                  </a:lnTo>
                  <a:lnTo>
                    <a:pt x="4758" y="227"/>
                  </a:lnTo>
                  <a:lnTo>
                    <a:pt x="4733" y="185"/>
                  </a:lnTo>
                  <a:lnTo>
                    <a:pt x="4683" y="143"/>
                  </a:lnTo>
                  <a:lnTo>
                    <a:pt x="4583" y="106"/>
                  </a:lnTo>
                  <a:lnTo>
                    <a:pt x="4458" y="69"/>
                  </a:lnTo>
                  <a:lnTo>
                    <a:pt x="4282" y="37"/>
                  </a:lnTo>
                  <a:lnTo>
                    <a:pt x="4107" y="16"/>
                  </a:lnTo>
                  <a:lnTo>
                    <a:pt x="3907" y="6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3"/>
            <p:cNvSpPr/>
            <p:nvPr/>
          </p:nvSpPr>
          <p:spPr>
            <a:xfrm>
              <a:off x="4715281" y="755625"/>
              <a:ext cx="30332" cy="24975"/>
            </a:xfrm>
            <a:custGeom>
              <a:avLst/>
              <a:gdLst/>
              <a:ahLst/>
              <a:cxnLst/>
              <a:rect l="l" t="t" r="r" b="b"/>
              <a:pathLst>
                <a:path w="4758" h="999" extrusionOk="0">
                  <a:moveTo>
                    <a:pt x="3681" y="1"/>
                  </a:moveTo>
                  <a:lnTo>
                    <a:pt x="3481" y="6"/>
                  </a:lnTo>
                  <a:lnTo>
                    <a:pt x="3280" y="17"/>
                  </a:lnTo>
                  <a:lnTo>
                    <a:pt x="3105" y="38"/>
                  </a:lnTo>
                  <a:lnTo>
                    <a:pt x="2930" y="64"/>
                  </a:lnTo>
                  <a:lnTo>
                    <a:pt x="301" y="619"/>
                  </a:lnTo>
                  <a:lnTo>
                    <a:pt x="175" y="656"/>
                  </a:lnTo>
                  <a:lnTo>
                    <a:pt x="75" y="692"/>
                  </a:lnTo>
                  <a:lnTo>
                    <a:pt x="0" y="735"/>
                  </a:lnTo>
                  <a:lnTo>
                    <a:pt x="0" y="777"/>
                  </a:lnTo>
                  <a:lnTo>
                    <a:pt x="0" y="824"/>
                  </a:lnTo>
                  <a:lnTo>
                    <a:pt x="75" y="861"/>
                  </a:lnTo>
                  <a:lnTo>
                    <a:pt x="175" y="904"/>
                  </a:lnTo>
                  <a:lnTo>
                    <a:pt x="301" y="935"/>
                  </a:lnTo>
                  <a:lnTo>
                    <a:pt x="501" y="967"/>
                  </a:lnTo>
                  <a:lnTo>
                    <a:pt x="676" y="983"/>
                  </a:lnTo>
                  <a:lnTo>
                    <a:pt x="902" y="993"/>
                  </a:lnTo>
                  <a:lnTo>
                    <a:pt x="1102" y="999"/>
                  </a:lnTo>
                  <a:lnTo>
                    <a:pt x="1302" y="993"/>
                  </a:lnTo>
                  <a:lnTo>
                    <a:pt x="1503" y="978"/>
                  </a:lnTo>
                  <a:lnTo>
                    <a:pt x="1653" y="962"/>
                  </a:lnTo>
                  <a:lnTo>
                    <a:pt x="1803" y="935"/>
                  </a:lnTo>
                  <a:lnTo>
                    <a:pt x="4432" y="381"/>
                  </a:lnTo>
                  <a:lnTo>
                    <a:pt x="4582" y="349"/>
                  </a:lnTo>
                  <a:lnTo>
                    <a:pt x="4683" y="307"/>
                  </a:lnTo>
                  <a:lnTo>
                    <a:pt x="4733" y="265"/>
                  </a:lnTo>
                  <a:lnTo>
                    <a:pt x="4758" y="223"/>
                  </a:lnTo>
                  <a:lnTo>
                    <a:pt x="4733" y="180"/>
                  </a:lnTo>
                  <a:lnTo>
                    <a:pt x="4683" y="138"/>
                  </a:lnTo>
                  <a:lnTo>
                    <a:pt x="4582" y="101"/>
                  </a:lnTo>
                  <a:lnTo>
                    <a:pt x="4432" y="64"/>
                  </a:lnTo>
                  <a:lnTo>
                    <a:pt x="4282" y="38"/>
                  </a:lnTo>
                  <a:lnTo>
                    <a:pt x="4082" y="17"/>
                  </a:lnTo>
                  <a:lnTo>
                    <a:pt x="3881" y="6"/>
                  </a:lnTo>
                  <a:lnTo>
                    <a:pt x="36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3"/>
            <p:cNvSpPr/>
            <p:nvPr/>
          </p:nvSpPr>
          <p:spPr>
            <a:xfrm>
              <a:off x="4997981" y="664300"/>
              <a:ext cx="37198" cy="11375"/>
            </a:xfrm>
            <a:custGeom>
              <a:avLst/>
              <a:gdLst/>
              <a:ahLst/>
              <a:cxnLst/>
              <a:rect l="l" t="t" r="r" b="b"/>
              <a:pathLst>
                <a:path w="5835" h="455" extrusionOk="0">
                  <a:moveTo>
                    <a:pt x="1102" y="0"/>
                  </a:moveTo>
                  <a:lnTo>
                    <a:pt x="901" y="6"/>
                  </a:lnTo>
                  <a:lnTo>
                    <a:pt x="726" y="16"/>
                  </a:lnTo>
                  <a:lnTo>
                    <a:pt x="551" y="37"/>
                  </a:lnTo>
                  <a:lnTo>
                    <a:pt x="376" y="58"/>
                  </a:lnTo>
                  <a:lnTo>
                    <a:pt x="250" y="85"/>
                  </a:lnTo>
                  <a:lnTo>
                    <a:pt x="125" y="122"/>
                  </a:lnTo>
                  <a:lnTo>
                    <a:pt x="50" y="159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50" y="296"/>
                  </a:lnTo>
                  <a:lnTo>
                    <a:pt x="150" y="338"/>
                  </a:lnTo>
                  <a:lnTo>
                    <a:pt x="275" y="375"/>
                  </a:lnTo>
                  <a:lnTo>
                    <a:pt x="426" y="407"/>
                  </a:lnTo>
                  <a:lnTo>
                    <a:pt x="626" y="433"/>
                  </a:lnTo>
                  <a:lnTo>
                    <a:pt x="826" y="449"/>
                  </a:lnTo>
                  <a:lnTo>
                    <a:pt x="1077" y="454"/>
                  </a:lnTo>
                  <a:lnTo>
                    <a:pt x="4732" y="454"/>
                  </a:lnTo>
                  <a:lnTo>
                    <a:pt x="4933" y="449"/>
                  </a:lnTo>
                  <a:lnTo>
                    <a:pt x="5133" y="439"/>
                  </a:lnTo>
                  <a:lnTo>
                    <a:pt x="5308" y="417"/>
                  </a:lnTo>
                  <a:lnTo>
                    <a:pt x="5459" y="396"/>
                  </a:lnTo>
                  <a:lnTo>
                    <a:pt x="5609" y="370"/>
                  </a:lnTo>
                  <a:lnTo>
                    <a:pt x="5709" y="333"/>
                  </a:lnTo>
                  <a:lnTo>
                    <a:pt x="5784" y="296"/>
                  </a:lnTo>
                  <a:lnTo>
                    <a:pt x="5834" y="254"/>
                  </a:lnTo>
                  <a:lnTo>
                    <a:pt x="5834" y="206"/>
                  </a:lnTo>
                  <a:lnTo>
                    <a:pt x="5809" y="159"/>
                  </a:lnTo>
                  <a:lnTo>
                    <a:pt x="5709" y="117"/>
                  </a:lnTo>
                  <a:lnTo>
                    <a:pt x="5584" y="80"/>
                  </a:lnTo>
                  <a:lnTo>
                    <a:pt x="5409" y="48"/>
                  </a:lnTo>
                  <a:lnTo>
                    <a:pt x="5233" y="22"/>
                  </a:lnTo>
                  <a:lnTo>
                    <a:pt x="5008" y="6"/>
                  </a:lnTo>
                  <a:lnTo>
                    <a:pt x="47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3"/>
            <p:cNvSpPr/>
            <p:nvPr/>
          </p:nvSpPr>
          <p:spPr>
            <a:xfrm>
              <a:off x="4662764" y="664300"/>
              <a:ext cx="37198" cy="11375"/>
            </a:xfrm>
            <a:custGeom>
              <a:avLst/>
              <a:gdLst/>
              <a:ahLst/>
              <a:cxnLst/>
              <a:rect l="l" t="t" r="r" b="b"/>
              <a:pathLst>
                <a:path w="5835" h="455" extrusionOk="0">
                  <a:moveTo>
                    <a:pt x="1102" y="0"/>
                  </a:moveTo>
                  <a:lnTo>
                    <a:pt x="902" y="6"/>
                  </a:lnTo>
                  <a:lnTo>
                    <a:pt x="701" y="16"/>
                  </a:lnTo>
                  <a:lnTo>
                    <a:pt x="526" y="37"/>
                  </a:lnTo>
                  <a:lnTo>
                    <a:pt x="351" y="58"/>
                  </a:lnTo>
                  <a:lnTo>
                    <a:pt x="226" y="85"/>
                  </a:lnTo>
                  <a:lnTo>
                    <a:pt x="125" y="122"/>
                  </a:lnTo>
                  <a:lnTo>
                    <a:pt x="25" y="159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25" y="296"/>
                  </a:lnTo>
                  <a:lnTo>
                    <a:pt x="125" y="338"/>
                  </a:lnTo>
                  <a:lnTo>
                    <a:pt x="251" y="375"/>
                  </a:lnTo>
                  <a:lnTo>
                    <a:pt x="426" y="407"/>
                  </a:lnTo>
                  <a:lnTo>
                    <a:pt x="601" y="433"/>
                  </a:lnTo>
                  <a:lnTo>
                    <a:pt x="827" y="449"/>
                  </a:lnTo>
                  <a:lnTo>
                    <a:pt x="1052" y="454"/>
                  </a:lnTo>
                  <a:lnTo>
                    <a:pt x="4733" y="454"/>
                  </a:lnTo>
                  <a:lnTo>
                    <a:pt x="4933" y="449"/>
                  </a:lnTo>
                  <a:lnTo>
                    <a:pt x="5108" y="439"/>
                  </a:lnTo>
                  <a:lnTo>
                    <a:pt x="5284" y="417"/>
                  </a:lnTo>
                  <a:lnTo>
                    <a:pt x="5459" y="396"/>
                  </a:lnTo>
                  <a:lnTo>
                    <a:pt x="5584" y="370"/>
                  </a:lnTo>
                  <a:lnTo>
                    <a:pt x="5709" y="333"/>
                  </a:lnTo>
                  <a:lnTo>
                    <a:pt x="5784" y="296"/>
                  </a:lnTo>
                  <a:lnTo>
                    <a:pt x="5834" y="254"/>
                  </a:lnTo>
                  <a:lnTo>
                    <a:pt x="5834" y="206"/>
                  </a:lnTo>
                  <a:lnTo>
                    <a:pt x="5784" y="159"/>
                  </a:lnTo>
                  <a:lnTo>
                    <a:pt x="5684" y="117"/>
                  </a:lnTo>
                  <a:lnTo>
                    <a:pt x="5559" y="80"/>
                  </a:lnTo>
                  <a:lnTo>
                    <a:pt x="5409" y="48"/>
                  </a:lnTo>
                  <a:lnTo>
                    <a:pt x="5208" y="22"/>
                  </a:lnTo>
                  <a:lnTo>
                    <a:pt x="4983" y="6"/>
                  </a:lnTo>
                  <a:lnTo>
                    <a:pt x="4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3"/>
            <p:cNvSpPr/>
            <p:nvPr/>
          </p:nvSpPr>
          <p:spPr>
            <a:xfrm>
              <a:off x="4952323" y="755625"/>
              <a:ext cx="30339" cy="24975"/>
            </a:xfrm>
            <a:custGeom>
              <a:avLst/>
              <a:gdLst/>
              <a:ahLst/>
              <a:cxnLst/>
              <a:rect l="l" t="t" r="r" b="b"/>
              <a:pathLst>
                <a:path w="4759" h="999" extrusionOk="0">
                  <a:moveTo>
                    <a:pt x="1077" y="1"/>
                  </a:moveTo>
                  <a:lnTo>
                    <a:pt x="877" y="6"/>
                  </a:lnTo>
                  <a:lnTo>
                    <a:pt x="677" y="17"/>
                  </a:lnTo>
                  <a:lnTo>
                    <a:pt x="476" y="38"/>
                  </a:lnTo>
                  <a:lnTo>
                    <a:pt x="326" y="64"/>
                  </a:lnTo>
                  <a:lnTo>
                    <a:pt x="176" y="101"/>
                  </a:lnTo>
                  <a:lnTo>
                    <a:pt x="76" y="138"/>
                  </a:lnTo>
                  <a:lnTo>
                    <a:pt x="26" y="180"/>
                  </a:lnTo>
                  <a:lnTo>
                    <a:pt x="1" y="223"/>
                  </a:lnTo>
                  <a:lnTo>
                    <a:pt x="26" y="265"/>
                  </a:lnTo>
                  <a:lnTo>
                    <a:pt x="76" y="307"/>
                  </a:lnTo>
                  <a:lnTo>
                    <a:pt x="176" y="349"/>
                  </a:lnTo>
                  <a:lnTo>
                    <a:pt x="326" y="381"/>
                  </a:lnTo>
                  <a:lnTo>
                    <a:pt x="2955" y="935"/>
                  </a:lnTo>
                  <a:lnTo>
                    <a:pt x="3131" y="967"/>
                  </a:lnTo>
                  <a:lnTo>
                    <a:pt x="3331" y="983"/>
                  </a:lnTo>
                  <a:lnTo>
                    <a:pt x="3531" y="993"/>
                  </a:lnTo>
                  <a:lnTo>
                    <a:pt x="3732" y="999"/>
                  </a:lnTo>
                  <a:lnTo>
                    <a:pt x="3932" y="993"/>
                  </a:lnTo>
                  <a:lnTo>
                    <a:pt x="4132" y="983"/>
                  </a:lnTo>
                  <a:lnTo>
                    <a:pt x="4308" y="962"/>
                  </a:lnTo>
                  <a:lnTo>
                    <a:pt x="4458" y="935"/>
                  </a:lnTo>
                  <a:lnTo>
                    <a:pt x="4583" y="904"/>
                  </a:lnTo>
                  <a:lnTo>
                    <a:pt x="4683" y="861"/>
                  </a:lnTo>
                  <a:lnTo>
                    <a:pt x="4733" y="819"/>
                  </a:lnTo>
                  <a:lnTo>
                    <a:pt x="4758" y="777"/>
                  </a:lnTo>
                  <a:lnTo>
                    <a:pt x="4733" y="735"/>
                  </a:lnTo>
                  <a:lnTo>
                    <a:pt x="4683" y="692"/>
                  </a:lnTo>
                  <a:lnTo>
                    <a:pt x="4583" y="656"/>
                  </a:lnTo>
                  <a:lnTo>
                    <a:pt x="4458" y="619"/>
                  </a:lnTo>
                  <a:lnTo>
                    <a:pt x="1829" y="64"/>
                  </a:lnTo>
                  <a:lnTo>
                    <a:pt x="1653" y="38"/>
                  </a:lnTo>
                  <a:lnTo>
                    <a:pt x="1478" y="17"/>
                  </a:lnTo>
                  <a:lnTo>
                    <a:pt x="1278" y="6"/>
                  </a:lnTo>
                  <a:lnTo>
                    <a:pt x="10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3"/>
            <p:cNvSpPr/>
            <p:nvPr/>
          </p:nvSpPr>
          <p:spPr>
            <a:xfrm>
              <a:off x="4715281" y="559500"/>
              <a:ext cx="30332" cy="25225"/>
            </a:xfrm>
            <a:custGeom>
              <a:avLst/>
              <a:gdLst/>
              <a:ahLst/>
              <a:cxnLst/>
              <a:rect l="l" t="t" r="r" b="b"/>
              <a:pathLst>
                <a:path w="4758" h="1009" extrusionOk="0">
                  <a:moveTo>
                    <a:pt x="1052" y="0"/>
                  </a:moveTo>
                  <a:lnTo>
                    <a:pt x="852" y="6"/>
                  </a:lnTo>
                  <a:lnTo>
                    <a:pt x="651" y="16"/>
                  </a:lnTo>
                  <a:lnTo>
                    <a:pt x="476" y="37"/>
                  </a:lnTo>
                  <a:lnTo>
                    <a:pt x="301" y="69"/>
                  </a:lnTo>
                  <a:lnTo>
                    <a:pt x="175" y="106"/>
                  </a:lnTo>
                  <a:lnTo>
                    <a:pt x="75" y="143"/>
                  </a:lnTo>
                  <a:lnTo>
                    <a:pt x="25" y="185"/>
                  </a:lnTo>
                  <a:lnTo>
                    <a:pt x="0" y="227"/>
                  </a:lnTo>
                  <a:lnTo>
                    <a:pt x="25" y="270"/>
                  </a:lnTo>
                  <a:lnTo>
                    <a:pt x="75" y="312"/>
                  </a:lnTo>
                  <a:lnTo>
                    <a:pt x="175" y="349"/>
                  </a:lnTo>
                  <a:lnTo>
                    <a:pt x="301" y="386"/>
                  </a:lnTo>
                  <a:lnTo>
                    <a:pt x="2930" y="940"/>
                  </a:lnTo>
                  <a:lnTo>
                    <a:pt x="3105" y="972"/>
                  </a:lnTo>
                  <a:lnTo>
                    <a:pt x="3305" y="993"/>
                  </a:lnTo>
                  <a:lnTo>
                    <a:pt x="3506" y="1004"/>
                  </a:lnTo>
                  <a:lnTo>
                    <a:pt x="3706" y="1009"/>
                  </a:lnTo>
                  <a:lnTo>
                    <a:pt x="3906" y="1004"/>
                  </a:lnTo>
                  <a:lnTo>
                    <a:pt x="4082" y="993"/>
                  </a:lnTo>
                  <a:lnTo>
                    <a:pt x="4282" y="972"/>
                  </a:lnTo>
                  <a:lnTo>
                    <a:pt x="4432" y="940"/>
                  </a:lnTo>
                  <a:lnTo>
                    <a:pt x="4582" y="903"/>
                  </a:lnTo>
                  <a:lnTo>
                    <a:pt x="4658" y="866"/>
                  </a:lnTo>
                  <a:lnTo>
                    <a:pt x="4733" y="824"/>
                  </a:lnTo>
                  <a:lnTo>
                    <a:pt x="4758" y="782"/>
                  </a:lnTo>
                  <a:lnTo>
                    <a:pt x="4733" y="740"/>
                  </a:lnTo>
                  <a:lnTo>
                    <a:pt x="4683" y="697"/>
                  </a:lnTo>
                  <a:lnTo>
                    <a:pt x="4582" y="655"/>
                  </a:lnTo>
                  <a:lnTo>
                    <a:pt x="4432" y="623"/>
                  </a:lnTo>
                  <a:lnTo>
                    <a:pt x="1803" y="69"/>
                  </a:lnTo>
                  <a:lnTo>
                    <a:pt x="1653" y="37"/>
                  </a:lnTo>
                  <a:lnTo>
                    <a:pt x="1452" y="16"/>
                  </a:lnTo>
                  <a:lnTo>
                    <a:pt x="1252" y="6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3"/>
            <p:cNvSpPr/>
            <p:nvPr/>
          </p:nvSpPr>
          <p:spPr>
            <a:xfrm>
              <a:off x="4712406" y="557250"/>
              <a:ext cx="273124" cy="342400"/>
            </a:xfrm>
            <a:custGeom>
              <a:avLst/>
              <a:gdLst/>
              <a:ahLst/>
              <a:cxnLst/>
              <a:rect l="l" t="t" r="r" b="b"/>
              <a:pathLst>
                <a:path w="42843" h="13696" extrusionOk="0">
                  <a:moveTo>
                    <a:pt x="22511" y="2234"/>
                  </a:moveTo>
                  <a:lnTo>
                    <a:pt x="23262" y="2382"/>
                  </a:lnTo>
                  <a:lnTo>
                    <a:pt x="23963" y="2535"/>
                  </a:lnTo>
                  <a:lnTo>
                    <a:pt x="24639" y="2693"/>
                  </a:lnTo>
                  <a:lnTo>
                    <a:pt x="25290" y="2852"/>
                  </a:lnTo>
                  <a:lnTo>
                    <a:pt x="25916" y="3021"/>
                  </a:lnTo>
                  <a:lnTo>
                    <a:pt x="26492" y="3195"/>
                  </a:lnTo>
                  <a:lnTo>
                    <a:pt x="27043" y="3374"/>
                  </a:lnTo>
                  <a:lnTo>
                    <a:pt x="27544" y="3559"/>
                  </a:lnTo>
                  <a:lnTo>
                    <a:pt x="22511" y="4219"/>
                  </a:lnTo>
                  <a:lnTo>
                    <a:pt x="22511" y="3781"/>
                  </a:lnTo>
                  <a:lnTo>
                    <a:pt x="22486" y="3733"/>
                  </a:lnTo>
                  <a:lnTo>
                    <a:pt x="22436" y="3686"/>
                  </a:lnTo>
                  <a:lnTo>
                    <a:pt x="22311" y="3649"/>
                  </a:lnTo>
                  <a:lnTo>
                    <a:pt x="22160" y="3612"/>
                  </a:lnTo>
                  <a:lnTo>
                    <a:pt x="21985" y="3586"/>
                  </a:lnTo>
                  <a:lnTo>
                    <a:pt x="21785" y="3570"/>
                  </a:lnTo>
                  <a:lnTo>
                    <a:pt x="21559" y="3559"/>
                  </a:lnTo>
                  <a:lnTo>
                    <a:pt x="21334" y="3559"/>
                  </a:lnTo>
                  <a:lnTo>
                    <a:pt x="21134" y="3570"/>
                  </a:lnTo>
                  <a:lnTo>
                    <a:pt x="20958" y="3586"/>
                  </a:lnTo>
                  <a:lnTo>
                    <a:pt x="20783" y="3607"/>
                  </a:lnTo>
                  <a:lnTo>
                    <a:pt x="20658" y="3638"/>
                  </a:lnTo>
                  <a:lnTo>
                    <a:pt x="20533" y="3670"/>
                  </a:lnTo>
                  <a:lnTo>
                    <a:pt x="20458" y="3707"/>
                  </a:lnTo>
                  <a:lnTo>
                    <a:pt x="20408" y="3749"/>
                  </a:lnTo>
                  <a:lnTo>
                    <a:pt x="20383" y="3791"/>
                  </a:lnTo>
                  <a:lnTo>
                    <a:pt x="20383" y="4219"/>
                  </a:lnTo>
                  <a:lnTo>
                    <a:pt x="15350" y="3559"/>
                  </a:lnTo>
                  <a:lnTo>
                    <a:pt x="15875" y="3374"/>
                  </a:lnTo>
                  <a:lnTo>
                    <a:pt x="16426" y="3195"/>
                  </a:lnTo>
                  <a:lnTo>
                    <a:pt x="17002" y="3021"/>
                  </a:lnTo>
                  <a:lnTo>
                    <a:pt x="17628" y="2852"/>
                  </a:lnTo>
                  <a:lnTo>
                    <a:pt x="18279" y="2693"/>
                  </a:lnTo>
                  <a:lnTo>
                    <a:pt x="18955" y="2535"/>
                  </a:lnTo>
                  <a:lnTo>
                    <a:pt x="19656" y="2382"/>
                  </a:lnTo>
                  <a:lnTo>
                    <a:pt x="20383" y="2234"/>
                  </a:lnTo>
                  <a:lnTo>
                    <a:pt x="20383" y="2804"/>
                  </a:lnTo>
                  <a:lnTo>
                    <a:pt x="20408" y="2852"/>
                  </a:lnTo>
                  <a:lnTo>
                    <a:pt x="20483" y="2894"/>
                  </a:lnTo>
                  <a:lnTo>
                    <a:pt x="20608" y="2936"/>
                  </a:lnTo>
                  <a:lnTo>
                    <a:pt x="20758" y="2968"/>
                  </a:lnTo>
                  <a:lnTo>
                    <a:pt x="20933" y="2999"/>
                  </a:lnTo>
                  <a:lnTo>
                    <a:pt x="21134" y="3015"/>
                  </a:lnTo>
                  <a:lnTo>
                    <a:pt x="21359" y="3026"/>
                  </a:lnTo>
                  <a:lnTo>
                    <a:pt x="21584" y="3026"/>
                  </a:lnTo>
                  <a:lnTo>
                    <a:pt x="21785" y="3015"/>
                  </a:lnTo>
                  <a:lnTo>
                    <a:pt x="21960" y="2999"/>
                  </a:lnTo>
                  <a:lnTo>
                    <a:pt x="22110" y="2978"/>
                  </a:lnTo>
                  <a:lnTo>
                    <a:pt x="22261" y="2947"/>
                  </a:lnTo>
                  <a:lnTo>
                    <a:pt x="22361" y="2915"/>
                  </a:lnTo>
                  <a:lnTo>
                    <a:pt x="22461" y="2878"/>
                  </a:lnTo>
                  <a:lnTo>
                    <a:pt x="22511" y="2836"/>
                  </a:lnTo>
                  <a:lnTo>
                    <a:pt x="22511" y="2794"/>
                  </a:lnTo>
                  <a:lnTo>
                    <a:pt x="22511" y="2234"/>
                  </a:lnTo>
                  <a:close/>
                  <a:moveTo>
                    <a:pt x="14423" y="3966"/>
                  </a:moveTo>
                  <a:lnTo>
                    <a:pt x="20383" y="4752"/>
                  </a:lnTo>
                  <a:lnTo>
                    <a:pt x="20383" y="5835"/>
                  </a:lnTo>
                  <a:lnTo>
                    <a:pt x="13146" y="4879"/>
                  </a:lnTo>
                  <a:lnTo>
                    <a:pt x="13246" y="4763"/>
                  </a:lnTo>
                  <a:lnTo>
                    <a:pt x="13346" y="4647"/>
                  </a:lnTo>
                  <a:lnTo>
                    <a:pt x="13497" y="4531"/>
                  </a:lnTo>
                  <a:lnTo>
                    <a:pt x="13647" y="4420"/>
                  </a:lnTo>
                  <a:lnTo>
                    <a:pt x="13797" y="4304"/>
                  </a:lnTo>
                  <a:lnTo>
                    <a:pt x="13998" y="4187"/>
                  </a:lnTo>
                  <a:lnTo>
                    <a:pt x="14198" y="4077"/>
                  </a:lnTo>
                  <a:lnTo>
                    <a:pt x="14423" y="3966"/>
                  </a:lnTo>
                  <a:close/>
                  <a:moveTo>
                    <a:pt x="28495" y="3966"/>
                  </a:moveTo>
                  <a:lnTo>
                    <a:pt x="28721" y="4077"/>
                  </a:lnTo>
                  <a:lnTo>
                    <a:pt x="28921" y="4187"/>
                  </a:lnTo>
                  <a:lnTo>
                    <a:pt x="29096" y="4304"/>
                  </a:lnTo>
                  <a:lnTo>
                    <a:pt x="29272" y="4420"/>
                  </a:lnTo>
                  <a:lnTo>
                    <a:pt x="29422" y="4531"/>
                  </a:lnTo>
                  <a:lnTo>
                    <a:pt x="29572" y="4647"/>
                  </a:lnTo>
                  <a:lnTo>
                    <a:pt x="29672" y="4763"/>
                  </a:lnTo>
                  <a:lnTo>
                    <a:pt x="29772" y="4879"/>
                  </a:lnTo>
                  <a:lnTo>
                    <a:pt x="22511" y="5835"/>
                  </a:lnTo>
                  <a:lnTo>
                    <a:pt x="22511" y="4752"/>
                  </a:lnTo>
                  <a:lnTo>
                    <a:pt x="28495" y="3966"/>
                  </a:lnTo>
                  <a:close/>
                  <a:moveTo>
                    <a:pt x="12896" y="5391"/>
                  </a:moveTo>
                  <a:lnTo>
                    <a:pt x="20383" y="6378"/>
                  </a:lnTo>
                  <a:lnTo>
                    <a:pt x="20383" y="7281"/>
                  </a:lnTo>
                  <a:lnTo>
                    <a:pt x="19982" y="7271"/>
                  </a:lnTo>
                  <a:lnTo>
                    <a:pt x="19556" y="7250"/>
                  </a:lnTo>
                  <a:lnTo>
                    <a:pt x="19181" y="7228"/>
                  </a:lnTo>
                  <a:lnTo>
                    <a:pt x="18780" y="7202"/>
                  </a:lnTo>
                  <a:lnTo>
                    <a:pt x="18404" y="7176"/>
                  </a:lnTo>
                  <a:lnTo>
                    <a:pt x="18029" y="7144"/>
                  </a:lnTo>
                  <a:lnTo>
                    <a:pt x="17678" y="7107"/>
                  </a:lnTo>
                  <a:lnTo>
                    <a:pt x="17328" y="7065"/>
                  </a:lnTo>
                  <a:lnTo>
                    <a:pt x="16977" y="7022"/>
                  </a:lnTo>
                  <a:lnTo>
                    <a:pt x="16652" y="6975"/>
                  </a:lnTo>
                  <a:lnTo>
                    <a:pt x="16326" y="6927"/>
                  </a:lnTo>
                  <a:lnTo>
                    <a:pt x="16026" y="6875"/>
                  </a:lnTo>
                  <a:lnTo>
                    <a:pt x="15725" y="6822"/>
                  </a:lnTo>
                  <a:lnTo>
                    <a:pt x="15450" y="6764"/>
                  </a:lnTo>
                  <a:lnTo>
                    <a:pt x="15174" y="6700"/>
                  </a:lnTo>
                  <a:lnTo>
                    <a:pt x="14924" y="6637"/>
                  </a:lnTo>
                  <a:lnTo>
                    <a:pt x="14674" y="6574"/>
                  </a:lnTo>
                  <a:lnTo>
                    <a:pt x="14448" y="6505"/>
                  </a:lnTo>
                  <a:lnTo>
                    <a:pt x="14248" y="6436"/>
                  </a:lnTo>
                  <a:lnTo>
                    <a:pt x="14048" y="6363"/>
                  </a:lnTo>
                  <a:lnTo>
                    <a:pt x="13847" y="6289"/>
                  </a:lnTo>
                  <a:lnTo>
                    <a:pt x="13697" y="6215"/>
                  </a:lnTo>
                  <a:lnTo>
                    <a:pt x="13547" y="6136"/>
                  </a:lnTo>
                  <a:lnTo>
                    <a:pt x="13397" y="6062"/>
                  </a:lnTo>
                  <a:lnTo>
                    <a:pt x="13271" y="5977"/>
                  </a:lnTo>
                  <a:lnTo>
                    <a:pt x="13171" y="5898"/>
                  </a:lnTo>
                  <a:lnTo>
                    <a:pt x="13071" y="5813"/>
                  </a:lnTo>
                  <a:lnTo>
                    <a:pt x="13021" y="5734"/>
                  </a:lnTo>
                  <a:lnTo>
                    <a:pt x="12946" y="5650"/>
                  </a:lnTo>
                  <a:lnTo>
                    <a:pt x="12921" y="5560"/>
                  </a:lnTo>
                  <a:lnTo>
                    <a:pt x="12896" y="5476"/>
                  </a:lnTo>
                  <a:lnTo>
                    <a:pt x="12896" y="5391"/>
                  </a:lnTo>
                  <a:close/>
                  <a:moveTo>
                    <a:pt x="29998" y="5391"/>
                  </a:moveTo>
                  <a:lnTo>
                    <a:pt x="29998" y="5476"/>
                  </a:lnTo>
                  <a:lnTo>
                    <a:pt x="29998" y="5560"/>
                  </a:lnTo>
                  <a:lnTo>
                    <a:pt x="29948" y="5650"/>
                  </a:lnTo>
                  <a:lnTo>
                    <a:pt x="29898" y="5734"/>
                  </a:lnTo>
                  <a:lnTo>
                    <a:pt x="29822" y="5813"/>
                  </a:lnTo>
                  <a:lnTo>
                    <a:pt x="29747" y="5898"/>
                  </a:lnTo>
                  <a:lnTo>
                    <a:pt x="29622" y="5977"/>
                  </a:lnTo>
                  <a:lnTo>
                    <a:pt x="29522" y="6062"/>
                  </a:lnTo>
                  <a:lnTo>
                    <a:pt x="29372" y="6136"/>
                  </a:lnTo>
                  <a:lnTo>
                    <a:pt x="29221" y="6215"/>
                  </a:lnTo>
                  <a:lnTo>
                    <a:pt x="29046" y="6289"/>
                  </a:lnTo>
                  <a:lnTo>
                    <a:pt x="28871" y="6363"/>
                  </a:lnTo>
                  <a:lnTo>
                    <a:pt x="28671" y="6436"/>
                  </a:lnTo>
                  <a:lnTo>
                    <a:pt x="28445" y="6505"/>
                  </a:lnTo>
                  <a:lnTo>
                    <a:pt x="28220" y="6574"/>
                  </a:lnTo>
                  <a:lnTo>
                    <a:pt x="27970" y="6637"/>
                  </a:lnTo>
                  <a:lnTo>
                    <a:pt x="27719" y="6700"/>
                  </a:lnTo>
                  <a:lnTo>
                    <a:pt x="27444" y="6764"/>
                  </a:lnTo>
                  <a:lnTo>
                    <a:pt x="27168" y="6822"/>
                  </a:lnTo>
                  <a:lnTo>
                    <a:pt x="26868" y="6875"/>
                  </a:lnTo>
                  <a:lnTo>
                    <a:pt x="26567" y="6927"/>
                  </a:lnTo>
                  <a:lnTo>
                    <a:pt x="26242" y="6975"/>
                  </a:lnTo>
                  <a:lnTo>
                    <a:pt x="25916" y="7022"/>
                  </a:lnTo>
                  <a:lnTo>
                    <a:pt x="25591" y="7065"/>
                  </a:lnTo>
                  <a:lnTo>
                    <a:pt x="25240" y="7107"/>
                  </a:lnTo>
                  <a:lnTo>
                    <a:pt x="24865" y="7144"/>
                  </a:lnTo>
                  <a:lnTo>
                    <a:pt x="24514" y="7176"/>
                  </a:lnTo>
                  <a:lnTo>
                    <a:pt x="24113" y="7202"/>
                  </a:lnTo>
                  <a:lnTo>
                    <a:pt x="23738" y="7228"/>
                  </a:lnTo>
                  <a:lnTo>
                    <a:pt x="23337" y="7250"/>
                  </a:lnTo>
                  <a:lnTo>
                    <a:pt x="22937" y="7271"/>
                  </a:lnTo>
                  <a:lnTo>
                    <a:pt x="22511" y="7281"/>
                  </a:lnTo>
                  <a:lnTo>
                    <a:pt x="22511" y="6378"/>
                  </a:lnTo>
                  <a:lnTo>
                    <a:pt x="29998" y="5391"/>
                  </a:lnTo>
                  <a:close/>
                  <a:moveTo>
                    <a:pt x="31325" y="10576"/>
                  </a:moveTo>
                  <a:lnTo>
                    <a:pt x="31325" y="11896"/>
                  </a:lnTo>
                  <a:lnTo>
                    <a:pt x="19481" y="11896"/>
                  </a:lnTo>
                  <a:lnTo>
                    <a:pt x="19256" y="11901"/>
                  </a:lnTo>
                  <a:lnTo>
                    <a:pt x="19030" y="11917"/>
                  </a:lnTo>
                  <a:lnTo>
                    <a:pt x="18855" y="11938"/>
                  </a:lnTo>
                  <a:lnTo>
                    <a:pt x="18680" y="11969"/>
                  </a:lnTo>
                  <a:lnTo>
                    <a:pt x="18555" y="12006"/>
                  </a:lnTo>
                  <a:lnTo>
                    <a:pt x="18455" y="12054"/>
                  </a:lnTo>
                  <a:lnTo>
                    <a:pt x="18429" y="12101"/>
                  </a:lnTo>
                  <a:lnTo>
                    <a:pt x="18429" y="12149"/>
                  </a:lnTo>
                  <a:lnTo>
                    <a:pt x="18455" y="12191"/>
                  </a:lnTo>
                  <a:lnTo>
                    <a:pt x="18555" y="12228"/>
                  </a:lnTo>
                  <a:lnTo>
                    <a:pt x="18655" y="12260"/>
                  </a:lnTo>
                  <a:lnTo>
                    <a:pt x="18780" y="12291"/>
                  </a:lnTo>
                  <a:lnTo>
                    <a:pt x="18955" y="12313"/>
                  </a:lnTo>
                  <a:lnTo>
                    <a:pt x="19131" y="12328"/>
                  </a:lnTo>
                  <a:lnTo>
                    <a:pt x="19331" y="12344"/>
                  </a:lnTo>
                  <a:lnTo>
                    <a:pt x="30899" y="12344"/>
                  </a:lnTo>
                  <a:lnTo>
                    <a:pt x="29071" y="13247"/>
                  </a:lnTo>
                  <a:lnTo>
                    <a:pt x="13522" y="13247"/>
                  </a:lnTo>
                  <a:lnTo>
                    <a:pt x="11894" y="12344"/>
                  </a:lnTo>
                  <a:lnTo>
                    <a:pt x="14824" y="12344"/>
                  </a:lnTo>
                  <a:lnTo>
                    <a:pt x="15074" y="12339"/>
                  </a:lnTo>
                  <a:lnTo>
                    <a:pt x="15275" y="12323"/>
                  </a:lnTo>
                  <a:lnTo>
                    <a:pt x="15475" y="12302"/>
                  </a:lnTo>
                  <a:lnTo>
                    <a:pt x="15625" y="12270"/>
                  </a:lnTo>
                  <a:lnTo>
                    <a:pt x="15750" y="12233"/>
                  </a:lnTo>
                  <a:lnTo>
                    <a:pt x="15850" y="12191"/>
                  </a:lnTo>
                  <a:lnTo>
                    <a:pt x="15901" y="12144"/>
                  </a:lnTo>
                  <a:lnTo>
                    <a:pt x="15901" y="12091"/>
                  </a:lnTo>
                  <a:lnTo>
                    <a:pt x="15850" y="12054"/>
                  </a:lnTo>
                  <a:lnTo>
                    <a:pt x="15775" y="12012"/>
                  </a:lnTo>
                  <a:lnTo>
                    <a:pt x="15650" y="11980"/>
                  </a:lnTo>
                  <a:lnTo>
                    <a:pt x="15525" y="11954"/>
                  </a:lnTo>
                  <a:lnTo>
                    <a:pt x="15375" y="11927"/>
                  </a:lnTo>
                  <a:lnTo>
                    <a:pt x="15199" y="11911"/>
                  </a:lnTo>
                  <a:lnTo>
                    <a:pt x="14999" y="11901"/>
                  </a:lnTo>
                  <a:lnTo>
                    <a:pt x="14799" y="11896"/>
                  </a:lnTo>
                  <a:lnTo>
                    <a:pt x="11443" y="11896"/>
                  </a:lnTo>
                  <a:lnTo>
                    <a:pt x="11443" y="10576"/>
                  </a:lnTo>
                  <a:close/>
                  <a:moveTo>
                    <a:pt x="21134" y="1"/>
                  </a:moveTo>
                  <a:lnTo>
                    <a:pt x="20082" y="6"/>
                  </a:lnTo>
                  <a:lnTo>
                    <a:pt x="19030" y="27"/>
                  </a:lnTo>
                  <a:lnTo>
                    <a:pt x="18004" y="59"/>
                  </a:lnTo>
                  <a:lnTo>
                    <a:pt x="16977" y="96"/>
                  </a:lnTo>
                  <a:lnTo>
                    <a:pt x="15976" y="149"/>
                  </a:lnTo>
                  <a:lnTo>
                    <a:pt x="14974" y="207"/>
                  </a:lnTo>
                  <a:lnTo>
                    <a:pt x="13998" y="275"/>
                  </a:lnTo>
                  <a:lnTo>
                    <a:pt x="13021" y="360"/>
                  </a:lnTo>
                  <a:lnTo>
                    <a:pt x="12095" y="449"/>
                  </a:lnTo>
                  <a:lnTo>
                    <a:pt x="11168" y="550"/>
                  </a:lnTo>
                  <a:lnTo>
                    <a:pt x="10267" y="655"/>
                  </a:lnTo>
                  <a:lnTo>
                    <a:pt x="9390" y="777"/>
                  </a:lnTo>
                  <a:lnTo>
                    <a:pt x="8564" y="904"/>
                  </a:lnTo>
                  <a:lnTo>
                    <a:pt x="7738" y="1041"/>
                  </a:lnTo>
                  <a:lnTo>
                    <a:pt x="6936" y="1189"/>
                  </a:lnTo>
                  <a:lnTo>
                    <a:pt x="6185" y="1342"/>
                  </a:lnTo>
                  <a:lnTo>
                    <a:pt x="5459" y="1505"/>
                  </a:lnTo>
                  <a:lnTo>
                    <a:pt x="4758" y="1674"/>
                  </a:lnTo>
                  <a:lnTo>
                    <a:pt x="4132" y="1849"/>
                  </a:lnTo>
                  <a:lnTo>
                    <a:pt x="3531" y="2028"/>
                  </a:lnTo>
                  <a:lnTo>
                    <a:pt x="2980" y="2213"/>
                  </a:lnTo>
                  <a:lnTo>
                    <a:pt x="2479" y="2408"/>
                  </a:lnTo>
                  <a:lnTo>
                    <a:pt x="2004" y="2604"/>
                  </a:lnTo>
                  <a:lnTo>
                    <a:pt x="1578" y="2799"/>
                  </a:lnTo>
                  <a:lnTo>
                    <a:pt x="1227" y="3005"/>
                  </a:lnTo>
                  <a:lnTo>
                    <a:pt x="902" y="3211"/>
                  </a:lnTo>
                  <a:lnTo>
                    <a:pt x="626" y="3422"/>
                  </a:lnTo>
                  <a:lnTo>
                    <a:pt x="401" y="3638"/>
                  </a:lnTo>
                  <a:lnTo>
                    <a:pt x="226" y="3855"/>
                  </a:lnTo>
                  <a:lnTo>
                    <a:pt x="101" y="4071"/>
                  </a:lnTo>
                  <a:lnTo>
                    <a:pt x="26" y="4293"/>
                  </a:lnTo>
                  <a:lnTo>
                    <a:pt x="0" y="4520"/>
                  </a:lnTo>
                  <a:lnTo>
                    <a:pt x="0" y="4647"/>
                  </a:lnTo>
                  <a:lnTo>
                    <a:pt x="26" y="4768"/>
                  </a:lnTo>
                  <a:lnTo>
                    <a:pt x="76" y="4895"/>
                  </a:lnTo>
                  <a:lnTo>
                    <a:pt x="126" y="5016"/>
                  </a:lnTo>
                  <a:lnTo>
                    <a:pt x="201" y="5143"/>
                  </a:lnTo>
                  <a:lnTo>
                    <a:pt x="276" y="5264"/>
                  </a:lnTo>
                  <a:lnTo>
                    <a:pt x="401" y="5386"/>
                  </a:lnTo>
                  <a:lnTo>
                    <a:pt x="501" y="5507"/>
                  </a:lnTo>
                  <a:lnTo>
                    <a:pt x="651" y="5629"/>
                  </a:lnTo>
                  <a:lnTo>
                    <a:pt x="802" y="5745"/>
                  </a:lnTo>
                  <a:lnTo>
                    <a:pt x="952" y="5866"/>
                  </a:lnTo>
                  <a:lnTo>
                    <a:pt x="1152" y="5982"/>
                  </a:lnTo>
                  <a:lnTo>
                    <a:pt x="1328" y="6099"/>
                  </a:lnTo>
                  <a:lnTo>
                    <a:pt x="1553" y="6215"/>
                  </a:lnTo>
                  <a:lnTo>
                    <a:pt x="1778" y="6326"/>
                  </a:lnTo>
                  <a:lnTo>
                    <a:pt x="2004" y="6436"/>
                  </a:lnTo>
                  <a:lnTo>
                    <a:pt x="2279" y="6547"/>
                  </a:lnTo>
                  <a:lnTo>
                    <a:pt x="2529" y="6658"/>
                  </a:lnTo>
                  <a:lnTo>
                    <a:pt x="2830" y="6764"/>
                  </a:lnTo>
                  <a:lnTo>
                    <a:pt x="3130" y="6869"/>
                  </a:lnTo>
                  <a:lnTo>
                    <a:pt x="3431" y="6975"/>
                  </a:lnTo>
                  <a:lnTo>
                    <a:pt x="3756" y="7075"/>
                  </a:lnTo>
                  <a:lnTo>
                    <a:pt x="4082" y="7176"/>
                  </a:lnTo>
                  <a:lnTo>
                    <a:pt x="4432" y="7276"/>
                  </a:lnTo>
                  <a:lnTo>
                    <a:pt x="4808" y="7371"/>
                  </a:lnTo>
                  <a:lnTo>
                    <a:pt x="5184" y="7466"/>
                  </a:lnTo>
                  <a:lnTo>
                    <a:pt x="5584" y="7561"/>
                  </a:lnTo>
                  <a:lnTo>
                    <a:pt x="5985" y="7651"/>
                  </a:lnTo>
                  <a:lnTo>
                    <a:pt x="6411" y="7741"/>
                  </a:lnTo>
                  <a:lnTo>
                    <a:pt x="6836" y="7825"/>
                  </a:lnTo>
                  <a:lnTo>
                    <a:pt x="7262" y="7909"/>
                  </a:lnTo>
                  <a:lnTo>
                    <a:pt x="7738" y="7994"/>
                  </a:lnTo>
                  <a:lnTo>
                    <a:pt x="8213" y="8084"/>
                  </a:lnTo>
                  <a:lnTo>
                    <a:pt x="8639" y="8173"/>
                  </a:lnTo>
                  <a:lnTo>
                    <a:pt x="9065" y="8268"/>
                  </a:lnTo>
                  <a:lnTo>
                    <a:pt x="9465" y="8374"/>
                  </a:lnTo>
                  <a:lnTo>
                    <a:pt x="9841" y="8474"/>
                  </a:lnTo>
                  <a:lnTo>
                    <a:pt x="10166" y="8585"/>
                  </a:lnTo>
                  <a:lnTo>
                    <a:pt x="10492" y="8696"/>
                  </a:lnTo>
                  <a:lnTo>
                    <a:pt x="10767" y="8812"/>
                  </a:lnTo>
                  <a:lnTo>
                    <a:pt x="11018" y="8928"/>
                  </a:lnTo>
                  <a:lnTo>
                    <a:pt x="11218" y="9050"/>
                  </a:lnTo>
                  <a:lnTo>
                    <a:pt x="11418" y="9171"/>
                  </a:lnTo>
                  <a:lnTo>
                    <a:pt x="11569" y="9298"/>
                  </a:lnTo>
                  <a:lnTo>
                    <a:pt x="11694" y="9425"/>
                  </a:lnTo>
                  <a:lnTo>
                    <a:pt x="11769" y="9551"/>
                  </a:lnTo>
                  <a:lnTo>
                    <a:pt x="11844" y="9683"/>
                  </a:lnTo>
                  <a:lnTo>
                    <a:pt x="11869" y="9810"/>
                  </a:lnTo>
                  <a:lnTo>
                    <a:pt x="11869" y="10127"/>
                  </a:lnTo>
                  <a:lnTo>
                    <a:pt x="10367" y="10127"/>
                  </a:lnTo>
                  <a:lnTo>
                    <a:pt x="10166" y="10132"/>
                  </a:lnTo>
                  <a:lnTo>
                    <a:pt x="9966" y="10148"/>
                  </a:lnTo>
                  <a:lnTo>
                    <a:pt x="9766" y="10169"/>
                  </a:lnTo>
                  <a:lnTo>
                    <a:pt x="9616" y="10195"/>
                  </a:lnTo>
                  <a:lnTo>
                    <a:pt x="9490" y="10227"/>
                  </a:lnTo>
                  <a:lnTo>
                    <a:pt x="9390" y="10264"/>
                  </a:lnTo>
                  <a:lnTo>
                    <a:pt x="9315" y="10306"/>
                  </a:lnTo>
                  <a:lnTo>
                    <a:pt x="9315" y="10354"/>
                  </a:lnTo>
                  <a:lnTo>
                    <a:pt x="9315" y="12123"/>
                  </a:lnTo>
                  <a:lnTo>
                    <a:pt x="9315" y="12165"/>
                  </a:lnTo>
                  <a:lnTo>
                    <a:pt x="9365" y="12202"/>
                  </a:lnTo>
                  <a:lnTo>
                    <a:pt x="11794" y="13548"/>
                  </a:lnTo>
                  <a:lnTo>
                    <a:pt x="11869" y="13580"/>
                  </a:lnTo>
                  <a:lnTo>
                    <a:pt x="11944" y="13606"/>
                  </a:lnTo>
                  <a:lnTo>
                    <a:pt x="12069" y="13632"/>
                  </a:lnTo>
                  <a:lnTo>
                    <a:pt x="12195" y="13654"/>
                  </a:lnTo>
                  <a:lnTo>
                    <a:pt x="12320" y="13669"/>
                  </a:lnTo>
                  <a:lnTo>
                    <a:pt x="12470" y="13685"/>
                  </a:lnTo>
                  <a:lnTo>
                    <a:pt x="12620" y="13691"/>
                  </a:lnTo>
                  <a:lnTo>
                    <a:pt x="12796" y="13696"/>
                  </a:lnTo>
                  <a:lnTo>
                    <a:pt x="29697" y="13696"/>
                  </a:lnTo>
                  <a:lnTo>
                    <a:pt x="29847" y="13691"/>
                  </a:lnTo>
                  <a:lnTo>
                    <a:pt x="29998" y="13685"/>
                  </a:lnTo>
                  <a:lnTo>
                    <a:pt x="30148" y="13675"/>
                  </a:lnTo>
                  <a:lnTo>
                    <a:pt x="30273" y="13659"/>
                  </a:lnTo>
                  <a:lnTo>
                    <a:pt x="30398" y="13638"/>
                  </a:lnTo>
                  <a:lnTo>
                    <a:pt x="30499" y="13611"/>
                  </a:lnTo>
                  <a:lnTo>
                    <a:pt x="30599" y="13585"/>
                  </a:lnTo>
                  <a:lnTo>
                    <a:pt x="30674" y="13559"/>
                  </a:lnTo>
                  <a:lnTo>
                    <a:pt x="33378" y="12212"/>
                  </a:lnTo>
                  <a:lnTo>
                    <a:pt x="33453" y="12170"/>
                  </a:lnTo>
                  <a:lnTo>
                    <a:pt x="33453" y="12123"/>
                  </a:lnTo>
                  <a:lnTo>
                    <a:pt x="33453" y="10354"/>
                  </a:lnTo>
                  <a:lnTo>
                    <a:pt x="33453" y="10306"/>
                  </a:lnTo>
                  <a:lnTo>
                    <a:pt x="33378" y="10264"/>
                  </a:lnTo>
                  <a:lnTo>
                    <a:pt x="33278" y="10227"/>
                  </a:lnTo>
                  <a:lnTo>
                    <a:pt x="33153" y="10195"/>
                  </a:lnTo>
                  <a:lnTo>
                    <a:pt x="33002" y="10169"/>
                  </a:lnTo>
                  <a:lnTo>
                    <a:pt x="32802" y="10148"/>
                  </a:lnTo>
                  <a:lnTo>
                    <a:pt x="32602" y="10132"/>
                  </a:lnTo>
                  <a:lnTo>
                    <a:pt x="32401" y="10127"/>
                  </a:lnTo>
                  <a:lnTo>
                    <a:pt x="31049" y="10127"/>
                  </a:lnTo>
                  <a:lnTo>
                    <a:pt x="31049" y="9794"/>
                  </a:lnTo>
                  <a:lnTo>
                    <a:pt x="31074" y="9662"/>
                  </a:lnTo>
                  <a:lnTo>
                    <a:pt x="31124" y="9536"/>
                  </a:lnTo>
                  <a:lnTo>
                    <a:pt x="31200" y="9404"/>
                  </a:lnTo>
                  <a:lnTo>
                    <a:pt x="31325" y="9277"/>
                  </a:lnTo>
                  <a:lnTo>
                    <a:pt x="31475" y="9155"/>
                  </a:lnTo>
                  <a:lnTo>
                    <a:pt x="31650" y="9034"/>
                  </a:lnTo>
                  <a:lnTo>
                    <a:pt x="31876" y="8913"/>
                  </a:lnTo>
                  <a:lnTo>
                    <a:pt x="32101" y="8796"/>
                  </a:lnTo>
                  <a:lnTo>
                    <a:pt x="32376" y="8680"/>
                  </a:lnTo>
                  <a:lnTo>
                    <a:pt x="32677" y="8569"/>
                  </a:lnTo>
                  <a:lnTo>
                    <a:pt x="33027" y="8464"/>
                  </a:lnTo>
                  <a:lnTo>
                    <a:pt x="33378" y="8358"/>
                  </a:lnTo>
                  <a:lnTo>
                    <a:pt x="33779" y="8258"/>
                  </a:lnTo>
                  <a:lnTo>
                    <a:pt x="34179" y="8163"/>
                  </a:lnTo>
                  <a:lnTo>
                    <a:pt x="34630" y="8068"/>
                  </a:lnTo>
                  <a:lnTo>
                    <a:pt x="35106" y="7983"/>
                  </a:lnTo>
                  <a:lnTo>
                    <a:pt x="35632" y="7888"/>
                  </a:lnTo>
                  <a:lnTo>
                    <a:pt x="36132" y="7793"/>
                  </a:lnTo>
                  <a:lnTo>
                    <a:pt x="36633" y="7693"/>
                  </a:lnTo>
                  <a:lnTo>
                    <a:pt x="37109" y="7587"/>
                  </a:lnTo>
                  <a:lnTo>
                    <a:pt x="37560" y="7482"/>
                  </a:lnTo>
                  <a:lnTo>
                    <a:pt x="38010" y="7371"/>
                  </a:lnTo>
                  <a:lnTo>
                    <a:pt x="38436" y="7255"/>
                  </a:lnTo>
                  <a:lnTo>
                    <a:pt x="38862" y="7139"/>
                  </a:lnTo>
                  <a:lnTo>
                    <a:pt x="38962" y="7096"/>
                  </a:lnTo>
                  <a:lnTo>
                    <a:pt x="39037" y="7054"/>
                  </a:lnTo>
                  <a:lnTo>
                    <a:pt x="39062" y="7007"/>
                  </a:lnTo>
                  <a:lnTo>
                    <a:pt x="39037" y="6959"/>
                  </a:lnTo>
                  <a:lnTo>
                    <a:pt x="38962" y="6917"/>
                  </a:lnTo>
                  <a:lnTo>
                    <a:pt x="38837" y="6875"/>
                  </a:lnTo>
                  <a:lnTo>
                    <a:pt x="38686" y="6838"/>
                  </a:lnTo>
                  <a:lnTo>
                    <a:pt x="38486" y="6811"/>
                  </a:lnTo>
                  <a:lnTo>
                    <a:pt x="38311" y="6795"/>
                  </a:lnTo>
                  <a:lnTo>
                    <a:pt x="38110" y="6785"/>
                  </a:lnTo>
                  <a:lnTo>
                    <a:pt x="37935" y="6785"/>
                  </a:lnTo>
                  <a:lnTo>
                    <a:pt x="37735" y="6790"/>
                  </a:lnTo>
                  <a:lnTo>
                    <a:pt x="37560" y="6806"/>
                  </a:lnTo>
                  <a:lnTo>
                    <a:pt x="37384" y="6822"/>
                  </a:lnTo>
                  <a:lnTo>
                    <a:pt x="37234" y="6848"/>
                  </a:lnTo>
                  <a:lnTo>
                    <a:pt x="37109" y="6880"/>
                  </a:lnTo>
                  <a:lnTo>
                    <a:pt x="36733" y="6986"/>
                  </a:lnTo>
                  <a:lnTo>
                    <a:pt x="36358" y="7086"/>
                  </a:lnTo>
                  <a:lnTo>
                    <a:pt x="35957" y="7186"/>
                  </a:lnTo>
                  <a:lnTo>
                    <a:pt x="35531" y="7281"/>
                  </a:lnTo>
                  <a:lnTo>
                    <a:pt x="35106" y="7376"/>
                  </a:lnTo>
                  <a:lnTo>
                    <a:pt x="34680" y="7466"/>
                  </a:lnTo>
                  <a:lnTo>
                    <a:pt x="34204" y="7550"/>
                  </a:lnTo>
                  <a:lnTo>
                    <a:pt x="33754" y="7635"/>
                  </a:lnTo>
                  <a:lnTo>
                    <a:pt x="33178" y="7741"/>
                  </a:lnTo>
                  <a:lnTo>
                    <a:pt x="32652" y="7851"/>
                  </a:lnTo>
                  <a:lnTo>
                    <a:pt x="32151" y="7962"/>
                  </a:lnTo>
                  <a:lnTo>
                    <a:pt x="31700" y="8084"/>
                  </a:lnTo>
                  <a:lnTo>
                    <a:pt x="31275" y="8205"/>
                  </a:lnTo>
                  <a:lnTo>
                    <a:pt x="30874" y="8337"/>
                  </a:lnTo>
                  <a:lnTo>
                    <a:pt x="30499" y="8469"/>
                  </a:lnTo>
                  <a:lnTo>
                    <a:pt x="30173" y="8601"/>
                  </a:lnTo>
                  <a:lnTo>
                    <a:pt x="29898" y="8744"/>
                  </a:lnTo>
                  <a:lnTo>
                    <a:pt x="29647" y="8886"/>
                  </a:lnTo>
                  <a:lnTo>
                    <a:pt x="29422" y="9034"/>
                  </a:lnTo>
                  <a:lnTo>
                    <a:pt x="29247" y="9182"/>
                  </a:lnTo>
                  <a:lnTo>
                    <a:pt x="29096" y="9330"/>
                  </a:lnTo>
                  <a:lnTo>
                    <a:pt x="28996" y="9483"/>
                  </a:lnTo>
                  <a:lnTo>
                    <a:pt x="28946" y="9636"/>
                  </a:lnTo>
                  <a:lnTo>
                    <a:pt x="28921" y="9794"/>
                  </a:lnTo>
                  <a:lnTo>
                    <a:pt x="28921" y="10127"/>
                  </a:lnTo>
                  <a:lnTo>
                    <a:pt x="22511" y="10159"/>
                  </a:lnTo>
                  <a:lnTo>
                    <a:pt x="22511" y="7714"/>
                  </a:lnTo>
                  <a:lnTo>
                    <a:pt x="22611" y="7719"/>
                  </a:lnTo>
                  <a:lnTo>
                    <a:pt x="22761" y="7714"/>
                  </a:lnTo>
                  <a:lnTo>
                    <a:pt x="23237" y="7698"/>
                  </a:lnTo>
                  <a:lnTo>
                    <a:pt x="23738" y="7682"/>
                  </a:lnTo>
                  <a:lnTo>
                    <a:pt x="24214" y="7656"/>
                  </a:lnTo>
                  <a:lnTo>
                    <a:pt x="24689" y="7624"/>
                  </a:lnTo>
                  <a:lnTo>
                    <a:pt x="25140" y="7593"/>
                  </a:lnTo>
                  <a:lnTo>
                    <a:pt x="25591" y="7556"/>
                  </a:lnTo>
                  <a:lnTo>
                    <a:pt x="26041" y="7513"/>
                  </a:lnTo>
                  <a:lnTo>
                    <a:pt x="26467" y="7466"/>
                  </a:lnTo>
                  <a:lnTo>
                    <a:pt x="26868" y="7418"/>
                  </a:lnTo>
                  <a:lnTo>
                    <a:pt x="27293" y="7366"/>
                  </a:lnTo>
                  <a:lnTo>
                    <a:pt x="27669" y="7308"/>
                  </a:lnTo>
                  <a:lnTo>
                    <a:pt x="28045" y="7244"/>
                  </a:lnTo>
                  <a:lnTo>
                    <a:pt x="28420" y="7181"/>
                  </a:lnTo>
                  <a:lnTo>
                    <a:pt x="28771" y="7118"/>
                  </a:lnTo>
                  <a:lnTo>
                    <a:pt x="29096" y="7044"/>
                  </a:lnTo>
                  <a:lnTo>
                    <a:pt x="29422" y="6970"/>
                  </a:lnTo>
                  <a:lnTo>
                    <a:pt x="29747" y="6896"/>
                  </a:lnTo>
                  <a:lnTo>
                    <a:pt x="30023" y="6817"/>
                  </a:lnTo>
                  <a:lnTo>
                    <a:pt x="30298" y="6732"/>
                  </a:lnTo>
                  <a:lnTo>
                    <a:pt x="30549" y="6648"/>
                  </a:lnTo>
                  <a:lnTo>
                    <a:pt x="30799" y="6563"/>
                  </a:lnTo>
                  <a:lnTo>
                    <a:pt x="31024" y="6473"/>
                  </a:lnTo>
                  <a:lnTo>
                    <a:pt x="31225" y="6384"/>
                  </a:lnTo>
                  <a:lnTo>
                    <a:pt x="31400" y="6289"/>
                  </a:lnTo>
                  <a:lnTo>
                    <a:pt x="31550" y="6194"/>
                  </a:lnTo>
                  <a:lnTo>
                    <a:pt x="31700" y="6099"/>
                  </a:lnTo>
                  <a:lnTo>
                    <a:pt x="31826" y="5998"/>
                  </a:lnTo>
                  <a:lnTo>
                    <a:pt x="31926" y="5898"/>
                  </a:lnTo>
                  <a:lnTo>
                    <a:pt x="32001" y="5792"/>
                  </a:lnTo>
                  <a:lnTo>
                    <a:pt x="32051" y="5692"/>
                  </a:lnTo>
                  <a:lnTo>
                    <a:pt x="32101" y="5586"/>
                  </a:lnTo>
                  <a:lnTo>
                    <a:pt x="32101" y="5481"/>
                  </a:lnTo>
                  <a:lnTo>
                    <a:pt x="32101" y="5333"/>
                  </a:lnTo>
                  <a:lnTo>
                    <a:pt x="32051" y="5185"/>
                  </a:lnTo>
                  <a:lnTo>
                    <a:pt x="32001" y="5037"/>
                  </a:lnTo>
                  <a:lnTo>
                    <a:pt x="31901" y="4890"/>
                  </a:lnTo>
                  <a:lnTo>
                    <a:pt x="31801" y="4747"/>
                  </a:lnTo>
                  <a:lnTo>
                    <a:pt x="31650" y="4599"/>
                  </a:lnTo>
                  <a:lnTo>
                    <a:pt x="31500" y="4457"/>
                  </a:lnTo>
                  <a:lnTo>
                    <a:pt x="31300" y="4314"/>
                  </a:lnTo>
                  <a:lnTo>
                    <a:pt x="31099" y="4172"/>
                  </a:lnTo>
                  <a:lnTo>
                    <a:pt x="30874" y="4034"/>
                  </a:lnTo>
                  <a:lnTo>
                    <a:pt x="30624" y="3897"/>
                  </a:lnTo>
                  <a:lnTo>
                    <a:pt x="30348" y="3760"/>
                  </a:lnTo>
                  <a:lnTo>
                    <a:pt x="30073" y="3622"/>
                  </a:lnTo>
                  <a:lnTo>
                    <a:pt x="29747" y="3490"/>
                  </a:lnTo>
                  <a:lnTo>
                    <a:pt x="29422" y="3358"/>
                  </a:lnTo>
                  <a:lnTo>
                    <a:pt x="29096" y="3232"/>
                  </a:lnTo>
                  <a:lnTo>
                    <a:pt x="28721" y="3110"/>
                  </a:lnTo>
                  <a:lnTo>
                    <a:pt x="28370" y="2989"/>
                  </a:lnTo>
                  <a:lnTo>
                    <a:pt x="27995" y="2873"/>
                  </a:lnTo>
                  <a:lnTo>
                    <a:pt x="27619" y="2762"/>
                  </a:lnTo>
                  <a:lnTo>
                    <a:pt x="26868" y="2556"/>
                  </a:lnTo>
                  <a:lnTo>
                    <a:pt x="26092" y="2366"/>
                  </a:lnTo>
                  <a:lnTo>
                    <a:pt x="25340" y="2197"/>
                  </a:lnTo>
                  <a:lnTo>
                    <a:pt x="24614" y="2044"/>
                  </a:lnTo>
                  <a:lnTo>
                    <a:pt x="23938" y="1907"/>
                  </a:lnTo>
                  <a:lnTo>
                    <a:pt x="23312" y="1790"/>
                  </a:lnTo>
                  <a:lnTo>
                    <a:pt x="22786" y="1701"/>
                  </a:lnTo>
                  <a:lnTo>
                    <a:pt x="22386" y="1632"/>
                  </a:lnTo>
                  <a:lnTo>
                    <a:pt x="22035" y="1574"/>
                  </a:lnTo>
                  <a:lnTo>
                    <a:pt x="21885" y="1558"/>
                  </a:lnTo>
                  <a:lnTo>
                    <a:pt x="21735" y="1548"/>
                  </a:lnTo>
                  <a:lnTo>
                    <a:pt x="21584" y="1537"/>
                  </a:lnTo>
                  <a:lnTo>
                    <a:pt x="21259" y="1537"/>
                  </a:lnTo>
                  <a:lnTo>
                    <a:pt x="21109" y="1548"/>
                  </a:lnTo>
                  <a:lnTo>
                    <a:pt x="20958" y="1558"/>
                  </a:lnTo>
                  <a:lnTo>
                    <a:pt x="20808" y="1574"/>
                  </a:lnTo>
                  <a:lnTo>
                    <a:pt x="20458" y="1632"/>
                  </a:lnTo>
                  <a:lnTo>
                    <a:pt x="20057" y="1701"/>
                  </a:lnTo>
                  <a:lnTo>
                    <a:pt x="19531" y="1790"/>
                  </a:lnTo>
                  <a:lnTo>
                    <a:pt x="18905" y="1907"/>
                  </a:lnTo>
                  <a:lnTo>
                    <a:pt x="18204" y="2044"/>
                  </a:lnTo>
                  <a:lnTo>
                    <a:pt x="17503" y="2197"/>
                  </a:lnTo>
                  <a:lnTo>
                    <a:pt x="16752" y="2366"/>
                  </a:lnTo>
                  <a:lnTo>
                    <a:pt x="15976" y="2556"/>
                  </a:lnTo>
                  <a:lnTo>
                    <a:pt x="15224" y="2762"/>
                  </a:lnTo>
                  <a:lnTo>
                    <a:pt x="14849" y="2873"/>
                  </a:lnTo>
                  <a:lnTo>
                    <a:pt x="14473" y="2989"/>
                  </a:lnTo>
                  <a:lnTo>
                    <a:pt x="14123" y="3110"/>
                  </a:lnTo>
                  <a:lnTo>
                    <a:pt x="13747" y="3232"/>
                  </a:lnTo>
                  <a:lnTo>
                    <a:pt x="13422" y="3358"/>
                  </a:lnTo>
                  <a:lnTo>
                    <a:pt x="13071" y="3490"/>
                  </a:lnTo>
                  <a:lnTo>
                    <a:pt x="12771" y="3622"/>
                  </a:lnTo>
                  <a:lnTo>
                    <a:pt x="12495" y="3760"/>
                  </a:lnTo>
                  <a:lnTo>
                    <a:pt x="12220" y="3897"/>
                  </a:lnTo>
                  <a:lnTo>
                    <a:pt x="11969" y="4034"/>
                  </a:lnTo>
                  <a:lnTo>
                    <a:pt x="11744" y="4172"/>
                  </a:lnTo>
                  <a:lnTo>
                    <a:pt x="11544" y="4314"/>
                  </a:lnTo>
                  <a:lnTo>
                    <a:pt x="11343" y="4457"/>
                  </a:lnTo>
                  <a:lnTo>
                    <a:pt x="11193" y="4599"/>
                  </a:lnTo>
                  <a:lnTo>
                    <a:pt x="11043" y="4747"/>
                  </a:lnTo>
                  <a:lnTo>
                    <a:pt x="10943" y="4890"/>
                  </a:lnTo>
                  <a:lnTo>
                    <a:pt x="10843" y="5037"/>
                  </a:lnTo>
                  <a:lnTo>
                    <a:pt x="10792" y="5185"/>
                  </a:lnTo>
                  <a:lnTo>
                    <a:pt x="10742" y="5333"/>
                  </a:lnTo>
                  <a:lnTo>
                    <a:pt x="10742" y="5481"/>
                  </a:lnTo>
                  <a:lnTo>
                    <a:pt x="10742" y="5586"/>
                  </a:lnTo>
                  <a:lnTo>
                    <a:pt x="10792" y="5692"/>
                  </a:lnTo>
                  <a:lnTo>
                    <a:pt x="10843" y="5792"/>
                  </a:lnTo>
                  <a:lnTo>
                    <a:pt x="10918" y="5898"/>
                  </a:lnTo>
                  <a:lnTo>
                    <a:pt x="11018" y="5998"/>
                  </a:lnTo>
                  <a:lnTo>
                    <a:pt x="11143" y="6099"/>
                  </a:lnTo>
                  <a:lnTo>
                    <a:pt x="11293" y="6194"/>
                  </a:lnTo>
                  <a:lnTo>
                    <a:pt x="11443" y="6289"/>
                  </a:lnTo>
                  <a:lnTo>
                    <a:pt x="11619" y="6384"/>
                  </a:lnTo>
                  <a:lnTo>
                    <a:pt x="11819" y="6473"/>
                  </a:lnTo>
                  <a:lnTo>
                    <a:pt x="12044" y="6563"/>
                  </a:lnTo>
                  <a:lnTo>
                    <a:pt x="12295" y="6648"/>
                  </a:lnTo>
                  <a:lnTo>
                    <a:pt x="12545" y="6732"/>
                  </a:lnTo>
                  <a:lnTo>
                    <a:pt x="12821" y="6817"/>
                  </a:lnTo>
                  <a:lnTo>
                    <a:pt x="13096" y="6896"/>
                  </a:lnTo>
                  <a:lnTo>
                    <a:pt x="13422" y="6970"/>
                  </a:lnTo>
                  <a:lnTo>
                    <a:pt x="13722" y="7044"/>
                  </a:lnTo>
                  <a:lnTo>
                    <a:pt x="14073" y="7118"/>
                  </a:lnTo>
                  <a:lnTo>
                    <a:pt x="14423" y="7181"/>
                  </a:lnTo>
                  <a:lnTo>
                    <a:pt x="14799" y="7244"/>
                  </a:lnTo>
                  <a:lnTo>
                    <a:pt x="15174" y="7308"/>
                  </a:lnTo>
                  <a:lnTo>
                    <a:pt x="15550" y="7366"/>
                  </a:lnTo>
                  <a:lnTo>
                    <a:pt x="15951" y="7418"/>
                  </a:lnTo>
                  <a:lnTo>
                    <a:pt x="16376" y="7466"/>
                  </a:lnTo>
                  <a:lnTo>
                    <a:pt x="16802" y="7513"/>
                  </a:lnTo>
                  <a:lnTo>
                    <a:pt x="17253" y="7556"/>
                  </a:lnTo>
                  <a:lnTo>
                    <a:pt x="17703" y="7593"/>
                  </a:lnTo>
                  <a:lnTo>
                    <a:pt x="18154" y="7624"/>
                  </a:lnTo>
                  <a:lnTo>
                    <a:pt x="18630" y="7656"/>
                  </a:lnTo>
                  <a:lnTo>
                    <a:pt x="19106" y="7682"/>
                  </a:lnTo>
                  <a:lnTo>
                    <a:pt x="19606" y="7698"/>
                  </a:lnTo>
                  <a:lnTo>
                    <a:pt x="20082" y="7714"/>
                  </a:lnTo>
                  <a:lnTo>
                    <a:pt x="20232" y="7719"/>
                  </a:lnTo>
                  <a:lnTo>
                    <a:pt x="20383" y="7714"/>
                  </a:lnTo>
                  <a:lnTo>
                    <a:pt x="20383" y="10127"/>
                  </a:lnTo>
                  <a:lnTo>
                    <a:pt x="13998" y="10127"/>
                  </a:lnTo>
                  <a:lnTo>
                    <a:pt x="13998" y="9810"/>
                  </a:lnTo>
                  <a:lnTo>
                    <a:pt x="13972" y="9657"/>
                  </a:lnTo>
                  <a:lnTo>
                    <a:pt x="13897" y="9504"/>
                  </a:lnTo>
                  <a:lnTo>
                    <a:pt x="13797" y="9351"/>
                  </a:lnTo>
                  <a:lnTo>
                    <a:pt x="13647" y="9198"/>
                  </a:lnTo>
                  <a:lnTo>
                    <a:pt x="13472" y="9050"/>
                  </a:lnTo>
                  <a:lnTo>
                    <a:pt x="13246" y="8902"/>
                  </a:lnTo>
                  <a:lnTo>
                    <a:pt x="12996" y="8759"/>
                  </a:lnTo>
                  <a:lnTo>
                    <a:pt x="12695" y="8622"/>
                  </a:lnTo>
                  <a:lnTo>
                    <a:pt x="12370" y="8485"/>
                  </a:lnTo>
                  <a:lnTo>
                    <a:pt x="11994" y="8353"/>
                  </a:lnTo>
                  <a:lnTo>
                    <a:pt x="11594" y="8221"/>
                  </a:lnTo>
                  <a:lnTo>
                    <a:pt x="11168" y="8100"/>
                  </a:lnTo>
                  <a:lnTo>
                    <a:pt x="10692" y="7978"/>
                  </a:lnTo>
                  <a:lnTo>
                    <a:pt x="10192" y="7862"/>
                  </a:lnTo>
                  <a:lnTo>
                    <a:pt x="9666" y="7751"/>
                  </a:lnTo>
                  <a:lnTo>
                    <a:pt x="9090" y="7645"/>
                  </a:lnTo>
                  <a:lnTo>
                    <a:pt x="8289" y="7498"/>
                  </a:lnTo>
                  <a:lnTo>
                    <a:pt x="7512" y="7339"/>
                  </a:lnTo>
                  <a:lnTo>
                    <a:pt x="6811" y="7176"/>
                  </a:lnTo>
                  <a:lnTo>
                    <a:pt x="6135" y="7001"/>
                  </a:lnTo>
                  <a:lnTo>
                    <a:pt x="5509" y="6822"/>
                  </a:lnTo>
                  <a:lnTo>
                    <a:pt x="4933" y="6637"/>
                  </a:lnTo>
                  <a:lnTo>
                    <a:pt x="4407" y="6442"/>
                  </a:lnTo>
                  <a:lnTo>
                    <a:pt x="3957" y="6246"/>
                  </a:lnTo>
                  <a:lnTo>
                    <a:pt x="3531" y="6046"/>
                  </a:lnTo>
                  <a:lnTo>
                    <a:pt x="3155" y="5835"/>
                  </a:lnTo>
                  <a:lnTo>
                    <a:pt x="2855" y="5623"/>
                  </a:lnTo>
                  <a:lnTo>
                    <a:pt x="2580" y="5407"/>
                  </a:lnTo>
                  <a:lnTo>
                    <a:pt x="2379" y="5190"/>
                  </a:lnTo>
                  <a:lnTo>
                    <a:pt x="2229" y="4969"/>
                  </a:lnTo>
                  <a:lnTo>
                    <a:pt x="2154" y="4747"/>
                  </a:lnTo>
                  <a:lnTo>
                    <a:pt x="2129" y="4520"/>
                  </a:lnTo>
                  <a:lnTo>
                    <a:pt x="2154" y="4314"/>
                  </a:lnTo>
                  <a:lnTo>
                    <a:pt x="2229" y="4108"/>
                  </a:lnTo>
                  <a:lnTo>
                    <a:pt x="2354" y="3908"/>
                  </a:lnTo>
                  <a:lnTo>
                    <a:pt x="2504" y="3707"/>
                  </a:lnTo>
                  <a:lnTo>
                    <a:pt x="2730" y="3512"/>
                  </a:lnTo>
                  <a:lnTo>
                    <a:pt x="2980" y="3322"/>
                  </a:lnTo>
                  <a:lnTo>
                    <a:pt x="3281" y="3137"/>
                  </a:lnTo>
                  <a:lnTo>
                    <a:pt x="3631" y="2952"/>
                  </a:lnTo>
                  <a:lnTo>
                    <a:pt x="4007" y="2772"/>
                  </a:lnTo>
                  <a:lnTo>
                    <a:pt x="4432" y="2598"/>
                  </a:lnTo>
                  <a:lnTo>
                    <a:pt x="4883" y="2429"/>
                  </a:lnTo>
                  <a:lnTo>
                    <a:pt x="5384" y="2266"/>
                  </a:lnTo>
                  <a:lnTo>
                    <a:pt x="5910" y="2107"/>
                  </a:lnTo>
                  <a:lnTo>
                    <a:pt x="6486" y="1954"/>
                  </a:lnTo>
                  <a:lnTo>
                    <a:pt x="7087" y="1806"/>
                  </a:lnTo>
                  <a:lnTo>
                    <a:pt x="7713" y="1664"/>
                  </a:lnTo>
                  <a:lnTo>
                    <a:pt x="8364" y="1526"/>
                  </a:lnTo>
                  <a:lnTo>
                    <a:pt x="9065" y="1400"/>
                  </a:lnTo>
                  <a:lnTo>
                    <a:pt x="9791" y="1278"/>
                  </a:lnTo>
                  <a:lnTo>
                    <a:pt x="10542" y="1167"/>
                  </a:lnTo>
                  <a:lnTo>
                    <a:pt x="11293" y="1057"/>
                  </a:lnTo>
                  <a:lnTo>
                    <a:pt x="12095" y="962"/>
                  </a:lnTo>
                  <a:lnTo>
                    <a:pt x="12921" y="867"/>
                  </a:lnTo>
                  <a:lnTo>
                    <a:pt x="13772" y="787"/>
                  </a:lnTo>
                  <a:lnTo>
                    <a:pt x="14624" y="713"/>
                  </a:lnTo>
                  <a:lnTo>
                    <a:pt x="15525" y="645"/>
                  </a:lnTo>
                  <a:lnTo>
                    <a:pt x="16426" y="587"/>
                  </a:lnTo>
                  <a:lnTo>
                    <a:pt x="17328" y="539"/>
                  </a:lnTo>
                  <a:lnTo>
                    <a:pt x="18279" y="502"/>
                  </a:lnTo>
                  <a:lnTo>
                    <a:pt x="19231" y="476"/>
                  </a:lnTo>
                  <a:lnTo>
                    <a:pt x="20182" y="460"/>
                  </a:lnTo>
                  <a:lnTo>
                    <a:pt x="21184" y="449"/>
                  </a:lnTo>
                  <a:lnTo>
                    <a:pt x="22135" y="455"/>
                  </a:lnTo>
                  <a:lnTo>
                    <a:pt x="23087" y="465"/>
                  </a:lnTo>
                  <a:lnTo>
                    <a:pt x="24038" y="486"/>
                  </a:lnTo>
                  <a:lnTo>
                    <a:pt x="24990" y="518"/>
                  </a:lnTo>
                  <a:lnTo>
                    <a:pt x="25891" y="560"/>
                  </a:lnTo>
                  <a:lnTo>
                    <a:pt x="26818" y="613"/>
                  </a:lnTo>
                  <a:lnTo>
                    <a:pt x="27719" y="671"/>
                  </a:lnTo>
                  <a:lnTo>
                    <a:pt x="28596" y="740"/>
                  </a:lnTo>
                  <a:lnTo>
                    <a:pt x="29447" y="819"/>
                  </a:lnTo>
                  <a:lnTo>
                    <a:pt x="30298" y="909"/>
                  </a:lnTo>
                  <a:lnTo>
                    <a:pt x="31124" y="1004"/>
                  </a:lnTo>
                  <a:lnTo>
                    <a:pt x="31926" y="1109"/>
                  </a:lnTo>
                  <a:lnTo>
                    <a:pt x="32727" y="1226"/>
                  </a:lnTo>
                  <a:lnTo>
                    <a:pt x="33478" y="1347"/>
                  </a:lnTo>
                  <a:lnTo>
                    <a:pt x="34204" y="1479"/>
                  </a:lnTo>
                  <a:lnTo>
                    <a:pt x="34930" y="1622"/>
                  </a:lnTo>
                  <a:lnTo>
                    <a:pt x="35607" y="1764"/>
                  </a:lnTo>
                  <a:lnTo>
                    <a:pt x="36233" y="1917"/>
                  </a:lnTo>
                  <a:lnTo>
                    <a:pt x="36833" y="2076"/>
                  </a:lnTo>
                  <a:lnTo>
                    <a:pt x="37384" y="2239"/>
                  </a:lnTo>
                  <a:lnTo>
                    <a:pt x="37910" y="2408"/>
                  </a:lnTo>
                  <a:lnTo>
                    <a:pt x="38386" y="2577"/>
                  </a:lnTo>
                  <a:lnTo>
                    <a:pt x="38812" y="2757"/>
                  </a:lnTo>
                  <a:lnTo>
                    <a:pt x="39212" y="2936"/>
                  </a:lnTo>
                  <a:lnTo>
                    <a:pt x="39538" y="3121"/>
                  </a:lnTo>
                  <a:lnTo>
                    <a:pt x="39838" y="3311"/>
                  </a:lnTo>
                  <a:lnTo>
                    <a:pt x="40114" y="3501"/>
                  </a:lnTo>
                  <a:lnTo>
                    <a:pt x="40314" y="3696"/>
                  </a:lnTo>
                  <a:lnTo>
                    <a:pt x="40489" y="3892"/>
                  </a:lnTo>
                  <a:lnTo>
                    <a:pt x="40614" y="4092"/>
                  </a:lnTo>
                  <a:lnTo>
                    <a:pt x="40690" y="4293"/>
                  </a:lnTo>
                  <a:lnTo>
                    <a:pt x="40715" y="4494"/>
                  </a:lnTo>
                  <a:lnTo>
                    <a:pt x="40690" y="4684"/>
                  </a:lnTo>
                  <a:lnTo>
                    <a:pt x="40639" y="4874"/>
                  </a:lnTo>
                  <a:lnTo>
                    <a:pt x="40539" y="5058"/>
                  </a:lnTo>
                  <a:lnTo>
                    <a:pt x="40414" y="5243"/>
                  </a:lnTo>
                  <a:lnTo>
                    <a:pt x="40239" y="5428"/>
                  </a:lnTo>
                  <a:lnTo>
                    <a:pt x="40013" y="5608"/>
                  </a:lnTo>
                  <a:lnTo>
                    <a:pt x="39763" y="5787"/>
                  </a:lnTo>
                  <a:lnTo>
                    <a:pt x="39463" y="5967"/>
                  </a:lnTo>
                  <a:lnTo>
                    <a:pt x="39413" y="6009"/>
                  </a:lnTo>
                  <a:lnTo>
                    <a:pt x="39388" y="6056"/>
                  </a:lnTo>
                  <a:lnTo>
                    <a:pt x="39413" y="6099"/>
                  </a:lnTo>
                  <a:lnTo>
                    <a:pt x="39488" y="6136"/>
                  </a:lnTo>
                  <a:lnTo>
                    <a:pt x="39588" y="6178"/>
                  </a:lnTo>
                  <a:lnTo>
                    <a:pt x="39713" y="6209"/>
                  </a:lnTo>
                  <a:lnTo>
                    <a:pt x="39888" y="6236"/>
                  </a:lnTo>
                  <a:lnTo>
                    <a:pt x="40089" y="6257"/>
                  </a:lnTo>
                  <a:lnTo>
                    <a:pt x="40289" y="6268"/>
                  </a:lnTo>
                  <a:lnTo>
                    <a:pt x="40489" y="6273"/>
                  </a:lnTo>
                  <a:lnTo>
                    <a:pt x="40690" y="6268"/>
                  </a:lnTo>
                  <a:lnTo>
                    <a:pt x="40890" y="6252"/>
                  </a:lnTo>
                  <a:lnTo>
                    <a:pt x="41065" y="6231"/>
                  </a:lnTo>
                  <a:lnTo>
                    <a:pt x="41215" y="6199"/>
                  </a:lnTo>
                  <a:lnTo>
                    <a:pt x="41366" y="6167"/>
                  </a:lnTo>
                  <a:lnTo>
                    <a:pt x="41441" y="6125"/>
                  </a:lnTo>
                  <a:lnTo>
                    <a:pt x="41791" y="5930"/>
                  </a:lnTo>
                  <a:lnTo>
                    <a:pt x="42067" y="5729"/>
                  </a:lnTo>
                  <a:lnTo>
                    <a:pt x="42317" y="5528"/>
                  </a:lnTo>
                  <a:lnTo>
                    <a:pt x="42517" y="5322"/>
                  </a:lnTo>
                  <a:lnTo>
                    <a:pt x="42668" y="5117"/>
                  </a:lnTo>
                  <a:lnTo>
                    <a:pt x="42768" y="4911"/>
                  </a:lnTo>
                  <a:lnTo>
                    <a:pt x="42843" y="4705"/>
                  </a:lnTo>
                  <a:lnTo>
                    <a:pt x="42843" y="4494"/>
                  </a:lnTo>
                  <a:lnTo>
                    <a:pt x="42818" y="4267"/>
                  </a:lnTo>
                  <a:lnTo>
                    <a:pt x="42743" y="4045"/>
                  </a:lnTo>
                  <a:lnTo>
                    <a:pt x="42593" y="3823"/>
                  </a:lnTo>
                  <a:lnTo>
                    <a:pt x="42417" y="3601"/>
                  </a:lnTo>
                  <a:lnTo>
                    <a:pt x="42167" y="3390"/>
                  </a:lnTo>
                  <a:lnTo>
                    <a:pt x="41891" y="3174"/>
                  </a:lnTo>
                  <a:lnTo>
                    <a:pt x="41541" y="2968"/>
                  </a:lnTo>
                  <a:lnTo>
                    <a:pt x="41165" y="2762"/>
                  </a:lnTo>
                  <a:lnTo>
                    <a:pt x="40740" y="2561"/>
                  </a:lnTo>
                  <a:lnTo>
                    <a:pt x="40264" y="2366"/>
                  </a:lnTo>
                  <a:lnTo>
                    <a:pt x="39738" y="2176"/>
                  </a:lnTo>
                  <a:lnTo>
                    <a:pt x="39162" y="1986"/>
                  </a:lnTo>
                  <a:lnTo>
                    <a:pt x="38536" y="1806"/>
                  </a:lnTo>
                  <a:lnTo>
                    <a:pt x="37885" y="1632"/>
                  </a:lnTo>
                  <a:lnTo>
                    <a:pt x="37159" y="1463"/>
                  </a:lnTo>
                  <a:lnTo>
                    <a:pt x="36408" y="1299"/>
                  </a:lnTo>
                  <a:lnTo>
                    <a:pt x="35632" y="1141"/>
                  </a:lnTo>
                  <a:lnTo>
                    <a:pt x="34805" y="999"/>
                  </a:lnTo>
                  <a:lnTo>
                    <a:pt x="33979" y="861"/>
                  </a:lnTo>
                  <a:lnTo>
                    <a:pt x="33103" y="735"/>
                  </a:lnTo>
                  <a:lnTo>
                    <a:pt x="32201" y="618"/>
                  </a:lnTo>
                  <a:lnTo>
                    <a:pt x="31300" y="508"/>
                  </a:lnTo>
                  <a:lnTo>
                    <a:pt x="30348" y="413"/>
                  </a:lnTo>
                  <a:lnTo>
                    <a:pt x="29397" y="323"/>
                  </a:lnTo>
                  <a:lnTo>
                    <a:pt x="28420" y="249"/>
                  </a:lnTo>
                  <a:lnTo>
                    <a:pt x="27419" y="180"/>
                  </a:lnTo>
                  <a:lnTo>
                    <a:pt x="26392" y="122"/>
                  </a:lnTo>
                  <a:lnTo>
                    <a:pt x="25365" y="75"/>
                  </a:lnTo>
                  <a:lnTo>
                    <a:pt x="24339" y="43"/>
                  </a:lnTo>
                  <a:lnTo>
                    <a:pt x="23287" y="17"/>
                  </a:lnTo>
                  <a:lnTo>
                    <a:pt x="22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1" name="Google Shape;2351;p63"/>
          <p:cNvGrpSpPr/>
          <p:nvPr/>
        </p:nvGrpSpPr>
        <p:grpSpPr>
          <a:xfrm>
            <a:off x="4029611" y="1339875"/>
            <a:ext cx="380513" cy="343289"/>
            <a:chOff x="3841846" y="433450"/>
            <a:chExt cx="462124" cy="363000"/>
          </a:xfrm>
        </p:grpSpPr>
        <p:sp>
          <p:nvSpPr>
            <p:cNvPr id="2352" name="Google Shape;2352;p63"/>
            <p:cNvSpPr/>
            <p:nvPr/>
          </p:nvSpPr>
          <p:spPr>
            <a:xfrm>
              <a:off x="4142261" y="577850"/>
              <a:ext cx="155646" cy="123025"/>
            </a:xfrm>
            <a:custGeom>
              <a:avLst/>
              <a:gdLst/>
              <a:ahLst/>
              <a:cxnLst/>
              <a:rect l="l" t="t" r="r" b="b"/>
              <a:pathLst>
                <a:path w="24415" h="4921" extrusionOk="0">
                  <a:moveTo>
                    <a:pt x="4333" y="0"/>
                  </a:moveTo>
                  <a:lnTo>
                    <a:pt x="1" y="3200"/>
                  </a:lnTo>
                  <a:lnTo>
                    <a:pt x="4783" y="2619"/>
                  </a:lnTo>
                  <a:lnTo>
                    <a:pt x="11093" y="4921"/>
                  </a:lnTo>
                  <a:lnTo>
                    <a:pt x="24414" y="4921"/>
                  </a:lnTo>
                  <a:lnTo>
                    <a:pt x="14774" y="1399"/>
                  </a:lnTo>
                  <a:lnTo>
                    <a:pt x="19607" y="813"/>
                  </a:lnTo>
                  <a:lnTo>
                    <a:pt x="43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3"/>
            <p:cNvSpPr/>
            <p:nvPr/>
          </p:nvSpPr>
          <p:spPr>
            <a:xfrm>
              <a:off x="4166843" y="577850"/>
              <a:ext cx="131064" cy="123025"/>
            </a:xfrm>
            <a:custGeom>
              <a:avLst/>
              <a:gdLst/>
              <a:ahLst/>
              <a:cxnLst/>
              <a:rect l="l" t="t" r="r" b="b"/>
              <a:pathLst>
                <a:path w="20559" h="4921" extrusionOk="0">
                  <a:moveTo>
                    <a:pt x="477" y="0"/>
                  </a:moveTo>
                  <a:lnTo>
                    <a:pt x="1" y="354"/>
                  </a:lnTo>
                  <a:lnTo>
                    <a:pt x="8640" y="813"/>
                  </a:lnTo>
                  <a:lnTo>
                    <a:pt x="3782" y="1399"/>
                  </a:lnTo>
                  <a:lnTo>
                    <a:pt x="13422" y="4921"/>
                  </a:lnTo>
                  <a:lnTo>
                    <a:pt x="20558" y="4921"/>
                  </a:lnTo>
                  <a:lnTo>
                    <a:pt x="10918" y="1399"/>
                  </a:lnTo>
                  <a:lnTo>
                    <a:pt x="15751" y="81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3"/>
            <p:cNvSpPr/>
            <p:nvPr/>
          </p:nvSpPr>
          <p:spPr>
            <a:xfrm>
              <a:off x="3890532" y="671550"/>
              <a:ext cx="191397" cy="119225"/>
            </a:xfrm>
            <a:custGeom>
              <a:avLst/>
              <a:gdLst/>
              <a:ahLst/>
              <a:cxnLst/>
              <a:rect l="l" t="t" r="r" b="b"/>
              <a:pathLst>
                <a:path w="30023" h="4769" extrusionOk="0">
                  <a:moveTo>
                    <a:pt x="19056" y="1"/>
                  </a:moveTo>
                  <a:lnTo>
                    <a:pt x="19056" y="1173"/>
                  </a:lnTo>
                  <a:lnTo>
                    <a:pt x="6636" y="1173"/>
                  </a:lnTo>
                  <a:lnTo>
                    <a:pt x="1" y="3601"/>
                  </a:lnTo>
                  <a:lnTo>
                    <a:pt x="19056" y="3601"/>
                  </a:lnTo>
                  <a:lnTo>
                    <a:pt x="19056" y="4768"/>
                  </a:lnTo>
                  <a:lnTo>
                    <a:pt x="30023" y="2382"/>
                  </a:lnTo>
                  <a:lnTo>
                    <a:pt x="190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3"/>
            <p:cNvSpPr/>
            <p:nvPr/>
          </p:nvSpPr>
          <p:spPr>
            <a:xfrm>
              <a:off x="4000832" y="671550"/>
              <a:ext cx="81096" cy="119225"/>
            </a:xfrm>
            <a:custGeom>
              <a:avLst/>
              <a:gdLst/>
              <a:ahLst/>
              <a:cxnLst/>
              <a:rect l="l" t="t" r="r" b="b"/>
              <a:pathLst>
                <a:path w="12721" h="4769" extrusionOk="0">
                  <a:moveTo>
                    <a:pt x="1754" y="1"/>
                  </a:moveTo>
                  <a:lnTo>
                    <a:pt x="1754" y="1173"/>
                  </a:lnTo>
                  <a:lnTo>
                    <a:pt x="26" y="1173"/>
                  </a:lnTo>
                  <a:lnTo>
                    <a:pt x="5610" y="2382"/>
                  </a:lnTo>
                  <a:lnTo>
                    <a:pt x="1" y="3601"/>
                  </a:lnTo>
                  <a:lnTo>
                    <a:pt x="1754" y="3601"/>
                  </a:lnTo>
                  <a:lnTo>
                    <a:pt x="1754" y="4768"/>
                  </a:lnTo>
                  <a:lnTo>
                    <a:pt x="12721" y="2382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3"/>
            <p:cNvSpPr/>
            <p:nvPr/>
          </p:nvSpPr>
          <p:spPr>
            <a:xfrm>
              <a:off x="4030208" y="439400"/>
              <a:ext cx="149736" cy="123025"/>
            </a:xfrm>
            <a:custGeom>
              <a:avLst/>
              <a:gdLst/>
              <a:ahLst/>
              <a:cxnLst/>
              <a:rect l="l" t="t" r="r" b="b"/>
              <a:pathLst>
                <a:path w="23488" h="4921" extrusionOk="0">
                  <a:moveTo>
                    <a:pt x="0" y="0"/>
                  </a:moveTo>
                  <a:lnTo>
                    <a:pt x="13496" y="4921"/>
                  </a:lnTo>
                  <a:lnTo>
                    <a:pt x="23487" y="3706"/>
                  </a:lnTo>
                  <a:lnTo>
                    <a:pt x="133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3"/>
            <p:cNvSpPr/>
            <p:nvPr/>
          </p:nvSpPr>
          <p:spPr>
            <a:xfrm>
              <a:off x="4069797" y="439400"/>
              <a:ext cx="110147" cy="123025"/>
            </a:xfrm>
            <a:custGeom>
              <a:avLst/>
              <a:gdLst/>
              <a:ahLst/>
              <a:cxnLst/>
              <a:rect l="l" t="t" r="r" b="b"/>
              <a:pathLst>
                <a:path w="17278" h="4921" extrusionOk="0">
                  <a:moveTo>
                    <a:pt x="0" y="0"/>
                  </a:moveTo>
                  <a:lnTo>
                    <a:pt x="10141" y="3706"/>
                  </a:lnTo>
                  <a:lnTo>
                    <a:pt x="5509" y="4271"/>
                  </a:lnTo>
                  <a:lnTo>
                    <a:pt x="7286" y="4921"/>
                  </a:lnTo>
                  <a:lnTo>
                    <a:pt x="17277" y="3706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3"/>
            <p:cNvSpPr/>
            <p:nvPr/>
          </p:nvSpPr>
          <p:spPr>
            <a:xfrm>
              <a:off x="3938580" y="439125"/>
              <a:ext cx="134092" cy="153125"/>
            </a:xfrm>
            <a:custGeom>
              <a:avLst/>
              <a:gdLst/>
              <a:ahLst/>
              <a:cxnLst/>
              <a:rect l="l" t="t" r="r" b="b"/>
              <a:pathLst>
                <a:path w="21034" h="6125" extrusionOk="0">
                  <a:moveTo>
                    <a:pt x="14373" y="1"/>
                  </a:moveTo>
                  <a:lnTo>
                    <a:pt x="4783" y="3511"/>
                  </a:lnTo>
                  <a:lnTo>
                    <a:pt x="1" y="2925"/>
                  </a:lnTo>
                  <a:lnTo>
                    <a:pt x="1" y="2925"/>
                  </a:lnTo>
                  <a:lnTo>
                    <a:pt x="4307" y="6125"/>
                  </a:lnTo>
                  <a:lnTo>
                    <a:pt x="19606" y="5312"/>
                  </a:lnTo>
                  <a:lnTo>
                    <a:pt x="14774" y="4726"/>
                  </a:lnTo>
                  <a:lnTo>
                    <a:pt x="21034" y="2429"/>
                  </a:lnTo>
                  <a:lnTo>
                    <a:pt x="143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3"/>
            <p:cNvSpPr/>
            <p:nvPr/>
          </p:nvSpPr>
          <p:spPr>
            <a:xfrm>
              <a:off x="3963003" y="439125"/>
              <a:ext cx="109669" cy="153125"/>
            </a:xfrm>
            <a:custGeom>
              <a:avLst/>
              <a:gdLst/>
              <a:ahLst/>
              <a:cxnLst/>
              <a:rect l="l" t="t" r="r" b="b"/>
              <a:pathLst>
                <a:path w="17203" h="6125" extrusionOk="0">
                  <a:moveTo>
                    <a:pt x="10542" y="1"/>
                  </a:moveTo>
                  <a:lnTo>
                    <a:pt x="6987" y="1299"/>
                  </a:lnTo>
                  <a:lnTo>
                    <a:pt x="10092" y="2429"/>
                  </a:lnTo>
                  <a:lnTo>
                    <a:pt x="3807" y="4726"/>
                  </a:lnTo>
                  <a:lnTo>
                    <a:pt x="8639" y="5312"/>
                  </a:lnTo>
                  <a:lnTo>
                    <a:pt x="1" y="5771"/>
                  </a:lnTo>
                  <a:lnTo>
                    <a:pt x="476" y="6125"/>
                  </a:lnTo>
                  <a:lnTo>
                    <a:pt x="15775" y="5312"/>
                  </a:lnTo>
                  <a:lnTo>
                    <a:pt x="10918" y="4726"/>
                  </a:lnTo>
                  <a:lnTo>
                    <a:pt x="17203" y="2429"/>
                  </a:lnTo>
                  <a:lnTo>
                    <a:pt x="105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3"/>
            <p:cNvSpPr/>
            <p:nvPr/>
          </p:nvSpPr>
          <p:spPr>
            <a:xfrm>
              <a:off x="3847596" y="608075"/>
              <a:ext cx="128342" cy="153400"/>
            </a:xfrm>
            <a:custGeom>
              <a:avLst/>
              <a:gdLst/>
              <a:ahLst/>
              <a:cxnLst/>
              <a:rect l="l" t="t" r="r" b="b"/>
              <a:pathLst>
                <a:path w="20132" h="6136" extrusionOk="0">
                  <a:moveTo>
                    <a:pt x="10141" y="0"/>
                  </a:moveTo>
                  <a:lnTo>
                    <a:pt x="0" y="3707"/>
                  </a:lnTo>
                  <a:lnTo>
                    <a:pt x="6661" y="6135"/>
                  </a:lnTo>
                  <a:lnTo>
                    <a:pt x="20132" y="1215"/>
                  </a:lnTo>
                  <a:lnTo>
                    <a:pt x="101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3"/>
            <p:cNvSpPr/>
            <p:nvPr/>
          </p:nvSpPr>
          <p:spPr>
            <a:xfrm>
              <a:off x="3867390" y="608075"/>
              <a:ext cx="108547" cy="153400"/>
            </a:xfrm>
            <a:custGeom>
              <a:avLst/>
              <a:gdLst/>
              <a:ahLst/>
              <a:cxnLst/>
              <a:rect l="l" t="t" r="r" b="b"/>
              <a:pathLst>
                <a:path w="17027" h="6136" extrusionOk="0">
                  <a:moveTo>
                    <a:pt x="7036" y="0"/>
                  </a:moveTo>
                  <a:lnTo>
                    <a:pt x="5258" y="650"/>
                  </a:lnTo>
                  <a:lnTo>
                    <a:pt x="9916" y="1215"/>
                  </a:lnTo>
                  <a:lnTo>
                    <a:pt x="0" y="4836"/>
                  </a:lnTo>
                  <a:lnTo>
                    <a:pt x="3556" y="6135"/>
                  </a:lnTo>
                  <a:lnTo>
                    <a:pt x="17027" y="1215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3"/>
            <p:cNvSpPr/>
            <p:nvPr/>
          </p:nvSpPr>
          <p:spPr>
            <a:xfrm>
              <a:off x="4126139" y="700850"/>
              <a:ext cx="171609" cy="60750"/>
            </a:xfrm>
            <a:custGeom>
              <a:avLst/>
              <a:gdLst/>
              <a:ahLst/>
              <a:cxnLst/>
              <a:rect l="l" t="t" r="r" b="b"/>
              <a:pathLst>
                <a:path w="26919" h="2430" extrusionOk="0">
                  <a:moveTo>
                    <a:pt x="1" y="1"/>
                  </a:moveTo>
                  <a:lnTo>
                    <a:pt x="1" y="2429"/>
                  </a:lnTo>
                  <a:lnTo>
                    <a:pt x="20258" y="2429"/>
                  </a:lnTo>
                  <a:lnTo>
                    <a:pt x="269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3"/>
            <p:cNvSpPr/>
            <p:nvPr/>
          </p:nvSpPr>
          <p:spPr>
            <a:xfrm>
              <a:off x="4210104" y="700850"/>
              <a:ext cx="87643" cy="60750"/>
            </a:xfrm>
            <a:custGeom>
              <a:avLst/>
              <a:gdLst/>
              <a:ahLst/>
              <a:cxnLst/>
              <a:rect l="l" t="t" r="r" b="b"/>
              <a:pathLst>
                <a:path w="13748" h="2430" extrusionOk="0">
                  <a:moveTo>
                    <a:pt x="6636" y="1"/>
                  </a:moveTo>
                  <a:lnTo>
                    <a:pt x="1" y="2429"/>
                  </a:lnTo>
                  <a:lnTo>
                    <a:pt x="7112" y="2429"/>
                  </a:lnTo>
                  <a:lnTo>
                    <a:pt x="137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3"/>
            <p:cNvSpPr/>
            <p:nvPr/>
          </p:nvSpPr>
          <p:spPr>
            <a:xfrm>
              <a:off x="3841846" y="602400"/>
              <a:ext cx="246789" cy="194050"/>
            </a:xfrm>
            <a:custGeom>
              <a:avLst/>
              <a:gdLst/>
              <a:ahLst/>
              <a:cxnLst/>
              <a:rect l="l" t="t" r="r" b="b"/>
              <a:pathLst>
                <a:path w="38712" h="7762" extrusionOk="0">
                  <a:moveTo>
                    <a:pt x="11444" y="534"/>
                  </a:moveTo>
                  <a:lnTo>
                    <a:pt x="19582" y="1526"/>
                  </a:lnTo>
                  <a:lnTo>
                    <a:pt x="7563" y="5913"/>
                  </a:lnTo>
                  <a:lnTo>
                    <a:pt x="2129" y="3934"/>
                  </a:lnTo>
                  <a:lnTo>
                    <a:pt x="11444" y="534"/>
                  </a:lnTo>
                  <a:close/>
                  <a:moveTo>
                    <a:pt x="11118" y="0"/>
                  </a:moveTo>
                  <a:lnTo>
                    <a:pt x="10918" y="6"/>
                  </a:lnTo>
                  <a:lnTo>
                    <a:pt x="10718" y="21"/>
                  </a:lnTo>
                  <a:lnTo>
                    <a:pt x="10542" y="43"/>
                  </a:lnTo>
                  <a:lnTo>
                    <a:pt x="10392" y="74"/>
                  </a:lnTo>
                  <a:lnTo>
                    <a:pt x="10267" y="111"/>
                  </a:lnTo>
                  <a:lnTo>
                    <a:pt x="126" y="3812"/>
                  </a:lnTo>
                  <a:lnTo>
                    <a:pt x="76" y="3839"/>
                  </a:lnTo>
                  <a:lnTo>
                    <a:pt x="26" y="3865"/>
                  </a:lnTo>
                  <a:lnTo>
                    <a:pt x="1" y="3897"/>
                  </a:lnTo>
                  <a:lnTo>
                    <a:pt x="1" y="3923"/>
                  </a:lnTo>
                  <a:lnTo>
                    <a:pt x="1" y="3955"/>
                  </a:lnTo>
                  <a:lnTo>
                    <a:pt x="26" y="3981"/>
                  </a:lnTo>
                  <a:lnTo>
                    <a:pt x="76" y="4007"/>
                  </a:lnTo>
                  <a:lnTo>
                    <a:pt x="126" y="4034"/>
                  </a:lnTo>
                  <a:lnTo>
                    <a:pt x="6786" y="6462"/>
                  </a:lnTo>
                  <a:lnTo>
                    <a:pt x="6862" y="6489"/>
                  </a:lnTo>
                  <a:lnTo>
                    <a:pt x="6962" y="6510"/>
                  </a:lnTo>
                  <a:lnTo>
                    <a:pt x="7062" y="6531"/>
                  </a:lnTo>
                  <a:lnTo>
                    <a:pt x="7162" y="6547"/>
                  </a:lnTo>
                  <a:lnTo>
                    <a:pt x="7287" y="6557"/>
                  </a:lnTo>
                  <a:lnTo>
                    <a:pt x="7437" y="6568"/>
                  </a:lnTo>
                  <a:lnTo>
                    <a:pt x="7563" y="6573"/>
                  </a:lnTo>
                  <a:lnTo>
                    <a:pt x="16477" y="6573"/>
                  </a:lnTo>
                  <a:lnTo>
                    <a:pt x="16727" y="6568"/>
                  </a:lnTo>
                  <a:lnTo>
                    <a:pt x="16927" y="6557"/>
                  </a:lnTo>
                  <a:lnTo>
                    <a:pt x="17128" y="6531"/>
                  </a:lnTo>
                  <a:lnTo>
                    <a:pt x="17278" y="6499"/>
                  </a:lnTo>
                  <a:lnTo>
                    <a:pt x="17403" y="6462"/>
                  </a:lnTo>
                  <a:lnTo>
                    <a:pt x="17503" y="6420"/>
                  </a:lnTo>
                  <a:lnTo>
                    <a:pt x="17553" y="6373"/>
                  </a:lnTo>
                  <a:lnTo>
                    <a:pt x="17553" y="6325"/>
                  </a:lnTo>
                  <a:lnTo>
                    <a:pt x="17503" y="6283"/>
                  </a:lnTo>
                  <a:lnTo>
                    <a:pt x="17428" y="6246"/>
                  </a:lnTo>
                  <a:lnTo>
                    <a:pt x="17303" y="6209"/>
                  </a:lnTo>
                  <a:lnTo>
                    <a:pt x="17178" y="6183"/>
                  </a:lnTo>
                  <a:lnTo>
                    <a:pt x="17002" y="6156"/>
                  </a:lnTo>
                  <a:lnTo>
                    <a:pt x="16827" y="6140"/>
                  </a:lnTo>
                  <a:lnTo>
                    <a:pt x="16652" y="6130"/>
                  </a:lnTo>
                  <a:lnTo>
                    <a:pt x="16452" y="6125"/>
                  </a:lnTo>
                  <a:lnTo>
                    <a:pt x="9390" y="6125"/>
                  </a:lnTo>
                  <a:lnTo>
                    <a:pt x="14824" y="4150"/>
                  </a:lnTo>
                  <a:lnTo>
                    <a:pt x="26618" y="4150"/>
                  </a:lnTo>
                  <a:lnTo>
                    <a:pt x="26843" y="4145"/>
                  </a:lnTo>
                  <a:lnTo>
                    <a:pt x="27043" y="4129"/>
                  </a:lnTo>
                  <a:lnTo>
                    <a:pt x="27219" y="4108"/>
                  </a:lnTo>
                  <a:lnTo>
                    <a:pt x="27369" y="4081"/>
                  </a:lnTo>
                  <a:lnTo>
                    <a:pt x="27494" y="4050"/>
                  </a:lnTo>
                  <a:lnTo>
                    <a:pt x="27594" y="4013"/>
                  </a:lnTo>
                  <a:lnTo>
                    <a:pt x="27669" y="3971"/>
                  </a:lnTo>
                  <a:lnTo>
                    <a:pt x="27694" y="3923"/>
                  </a:lnTo>
                  <a:lnTo>
                    <a:pt x="27694" y="3305"/>
                  </a:lnTo>
                  <a:lnTo>
                    <a:pt x="36108" y="5137"/>
                  </a:lnTo>
                  <a:lnTo>
                    <a:pt x="27694" y="6964"/>
                  </a:lnTo>
                  <a:lnTo>
                    <a:pt x="27694" y="6352"/>
                  </a:lnTo>
                  <a:lnTo>
                    <a:pt x="27669" y="6304"/>
                  </a:lnTo>
                  <a:lnTo>
                    <a:pt x="27594" y="6262"/>
                  </a:lnTo>
                  <a:lnTo>
                    <a:pt x="27494" y="6225"/>
                  </a:lnTo>
                  <a:lnTo>
                    <a:pt x="27369" y="6193"/>
                  </a:lnTo>
                  <a:lnTo>
                    <a:pt x="27219" y="6167"/>
                  </a:lnTo>
                  <a:lnTo>
                    <a:pt x="27043" y="6146"/>
                  </a:lnTo>
                  <a:lnTo>
                    <a:pt x="26843" y="6130"/>
                  </a:lnTo>
                  <a:lnTo>
                    <a:pt x="26618" y="6125"/>
                  </a:lnTo>
                  <a:lnTo>
                    <a:pt x="21134" y="6125"/>
                  </a:lnTo>
                  <a:lnTo>
                    <a:pt x="20984" y="6146"/>
                  </a:lnTo>
                  <a:lnTo>
                    <a:pt x="20808" y="6167"/>
                  </a:lnTo>
                  <a:lnTo>
                    <a:pt x="20608" y="6198"/>
                  </a:lnTo>
                  <a:lnTo>
                    <a:pt x="20408" y="6235"/>
                  </a:lnTo>
                  <a:lnTo>
                    <a:pt x="20233" y="6272"/>
                  </a:lnTo>
                  <a:lnTo>
                    <a:pt x="20182" y="6299"/>
                  </a:lnTo>
                  <a:lnTo>
                    <a:pt x="20132" y="6320"/>
                  </a:lnTo>
                  <a:lnTo>
                    <a:pt x="20082" y="6341"/>
                  </a:lnTo>
                  <a:lnTo>
                    <a:pt x="20082" y="6362"/>
                  </a:lnTo>
                  <a:lnTo>
                    <a:pt x="20107" y="6410"/>
                  </a:lnTo>
                  <a:lnTo>
                    <a:pt x="20157" y="6452"/>
                  </a:lnTo>
                  <a:lnTo>
                    <a:pt x="20258" y="6489"/>
                  </a:lnTo>
                  <a:lnTo>
                    <a:pt x="20383" y="6521"/>
                  </a:lnTo>
                  <a:lnTo>
                    <a:pt x="20558" y="6547"/>
                  </a:lnTo>
                  <a:lnTo>
                    <a:pt x="20733" y="6568"/>
                  </a:lnTo>
                  <a:lnTo>
                    <a:pt x="20934" y="6573"/>
                  </a:lnTo>
                  <a:lnTo>
                    <a:pt x="25566" y="6573"/>
                  </a:lnTo>
                  <a:lnTo>
                    <a:pt x="25566" y="7534"/>
                  </a:lnTo>
                  <a:lnTo>
                    <a:pt x="25591" y="7566"/>
                  </a:lnTo>
                  <a:lnTo>
                    <a:pt x="25616" y="7598"/>
                  </a:lnTo>
                  <a:lnTo>
                    <a:pt x="25691" y="7629"/>
                  </a:lnTo>
                  <a:lnTo>
                    <a:pt x="25766" y="7661"/>
                  </a:lnTo>
                  <a:lnTo>
                    <a:pt x="25866" y="7687"/>
                  </a:lnTo>
                  <a:lnTo>
                    <a:pt x="25992" y="7708"/>
                  </a:lnTo>
                  <a:lnTo>
                    <a:pt x="26117" y="7730"/>
                  </a:lnTo>
                  <a:lnTo>
                    <a:pt x="26267" y="7740"/>
                  </a:lnTo>
                  <a:lnTo>
                    <a:pt x="26417" y="7751"/>
                  </a:lnTo>
                  <a:lnTo>
                    <a:pt x="26568" y="7756"/>
                  </a:lnTo>
                  <a:lnTo>
                    <a:pt x="26718" y="7761"/>
                  </a:lnTo>
                  <a:lnTo>
                    <a:pt x="26868" y="7756"/>
                  </a:lnTo>
                  <a:lnTo>
                    <a:pt x="27018" y="7745"/>
                  </a:lnTo>
                  <a:lnTo>
                    <a:pt x="27143" y="7730"/>
                  </a:lnTo>
                  <a:lnTo>
                    <a:pt x="27294" y="7714"/>
                  </a:lnTo>
                  <a:lnTo>
                    <a:pt x="27419" y="7693"/>
                  </a:lnTo>
                  <a:lnTo>
                    <a:pt x="38411" y="5306"/>
                  </a:lnTo>
                  <a:lnTo>
                    <a:pt x="38536" y="5269"/>
                  </a:lnTo>
                  <a:lnTo>
                    <a:pt x="38637" y="5232"/>
                  </a:lnTo>
                  <a:lnTo>
                    <a:pt x="38687" y="5190"/>
                  </a:lnTo>
                  <a:lnTo>
                    <a:pt x="38712" y="5148"/>
                  </a:lnTo>
                  <a:lnTo>
                    <a:pt x="38687" y="5106"/>
                  </a:lnTo>
                  <a:lnTo>
                    <a:pt x="38637" y="5063"/>
                  </a:lnTo>
                  <a:lnTo>
                    <a:pt x="38536" y="5026"/>
                  </a:lnTo>
                  <a:lnTo>
                    <a:pt x="38411" y="4989"/>
                  </a:lnTo>
                  <a:lnTo>
                    <a:pt x="27419" y="2603"/>
                  </a:lnTo>
                  <a:lnTo>
                    <a:pt x="27319" y="2582"/>
                  </a:lnTo>
                  <a:lnTo>
                    <a:pt x="27168" y="2561"/>
                  </a:lnTo>
                  <a:lnTo>
                    <a:pt x="27043" y="2550"/>
                  </a:lnTo>
                  <a:lnTo>
                    <a:pt x="26893" y="2540"/>
                  </a:lnTo>
                  <a:lnTo>
                    <a:pt x="26718" y="2534"/>
                  </a:lnTo>
                  <a:lnTo>
                    <a:pt x="26568" y="2534"/>
                  </a:lnTo>
                  <a:lnTo>
                    <a:pt x="26417" y="2540"/>
                  </a:lnTo>
                  <a:lnTo>
                    <a:pt x="26267" y="2550"/>
                  </a:lnTo>
                  <a:lnTo>
                    <a:pt x="26117" y="2571"/>
                  </a:lnTo>
                  <a:lnTo>
                    <a:pt x="25992" y="2598"/>
                  </a:lnTo>
                  <a:lnTo>
                    <a:pt x="25917" y="2635"/>
                  </a:lnTo>
                  <a:lnTo>
                    <a:pt x="25816" y="2666"/>
                  </a:lnTo>
                  <a:lnTo>
                    <a:pt x="25741" y="2730"/>
                  </a:lnTo>
                  <a:lnTo>
                    <a:pt x="25691" y="2761"/>
                  </a:lnTo>
                  <a:lnTo>
                    <a:pt x="25691" y="3696"/>
                  </a:lnTo>
                  <a:lnTo>
                    <a:pt x="16201" y="3696"/>
                  </a:lnTo>
                  <a:lnTo>
                    <a:pt x="22085" y="1547"/>
                  </a:lnTo>
                  <a:lnTo>
                    <a:pt x="22161" y="1505"/>
                  </a:lnTo>
                  <a:lnTo>
                    <a:pt x="22211" y="1463"/>
                  </a:lnTo>
                  <a:lnTo>
                    <a:pt x="22211" y="1420"/>
                  </a:lnTo>
                  <a:lnTo>
                    <a:pt x="22186" y="1378"/>
                  </a:lnTo>
                  <a:lnTo>
                    <a:pt x="22111" y="1341"/>
                  </a:lnTo>
                  <a:lnTo>
                    <a:pt x="22010" y="1304"/>
                  </a:lnTo>
                  <a:lnTo>
                    <a:pt x="21885" y="1273"/>
                  </a:lnTo>
                  <a:lnTo>
                    <a:pt x="21685" y="1241"/>
                  </a:lnTo>
                  <a:lnTo>
                    <a:pt x="11719" y="27"/>
                  </a:lnTo>
                  <a:lnTo>
                    <a:pt x="11519" y="11"/>
                  </a:lnTo>
                  <a:lnTo>
                    <a:pt x="113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3"/>
            <p:cNvSpPr/>
            <p:nvPr/>
          </p:nvSpPr>
          <p:spPr>
            <a:xfrm>
              <a:off x="3930439" y="433450"/>
              <a:ext cx="256205" cy="164350"/>
            </a:xfrm>
            <a:custGeom>
              <a:avLst/>
              <a:gdLst/>
              <a:ahLst/>
              <a:cxnLst/>
              <a:rect l="l" t="t" r="r" b="b"/>
              <a:pathLst>
                <a:path w="40189" h="6574" extrusionOk="0">
                  <a:moveTo>
                    <a:pt x="28370" y="449"/>
                  </a:moveTo>
                  <a:lnTo>
                    <a:pt x="37660" y="3849"/>
                  </a:lnTo>
                  <a:lnTo>
                    <a:pt x="29522" y="4837"/>
                  </a:lnTo>
                  <a:lnTo>
                    <a:pt x="17503" y="449"/>
                  </a:lnTo>
                  <a:close/>
                  <a:moveTo>
                    <a:pt x="15525" y="0"/>
                  </a:moveTo>
                  <a:lnTo>
                    <a:pt x="15375" y="6"/>
                  </a:lnTo>
                  <a:lnTo>
                    <a:pt x="15250" y="16"/>
                  </a:lnTo>
                  <a:lnTo>
                    <a:pt x="15124" y="27"/>
                  </a:lnTo>
                  <a:lnTo>
                    <a:pt x="14999" y="48"/>
                  </a:lnTo>
                  <a:lnTo>
                    <a:pt x="14899" y="64"/>
                  </a:lnTo>
                  <a:lnTo>
                    <a:pt x="14824" y="85"/>
                  </a:lnTo>
                  <a:lnTo>
                    <a:pt x="14724" y="111"/>
                  </a:lnTo>
                  <a:lnTo>
                    <a:pt x="11193" y="1405"/>
                  </a:lnTo>
                  <a:lnTo>
                    <a:pt x="11118" y="1442"/>
                  </a:lnTo>
                  <a:lnTo>
                    <a:pt x="11068" y="1479"/>
                  </a:lnTo>
                  <a:lnTo>
                    <a:pt x="11043" y="1516"/>
                  </a:lnTo>
                  <a:lnTo>
                    <a:pt x="11043" y="1553"/>
                  </a:lnTo>
                  <a:lnTo>
                    <a:pt x="11093" y="1590"/>
                  </a:lnTo>
                  <a:lnTo>
                    <a:pt x="11143" y="1627"/>
                  </a:lnTo>
                  <a:lnTo>
                    <a:pt x="11243" y="1658"/>
                  </a:lnTo>
                  <a:lnTo>
                    <a:pt x="11368" y="1690"/>
                  </a:lnTo>
                  <a:lnTo>
                    <a:pt x="11569" y="1722"/>
                  </a:lnTo>
                  <a:lnTo>
                    <a:pt x="11794" y="1743"/>
                  </a:lnTo>
                  <a:lnTo>
                    <a:pt x="12045" y="1748"/>
                  </a:lnTo>
                  <a:lnTo>
                    <a:pt x="12270" y="1748"/>
                  </a:lnTo>
                  <a:lnTo>
                    <a:pt x="12495" y="1732"/>
                  </a:lnTo>
                  <a:lnTo>
                    <a:pt x="12696" y="1711"/>
                  </a:lnTo>
                  <a:lnTo>
                    <a:pt x="12871" y="1679"/>
                  </a:lnTo>
                  <a:lnTo>
                    <a:pt x="13021" y="1637"/>
                  </a:lnTo>
                  <a:lnTo>
                    <a:pt x="15650" y="676"/>
                  </a:lnTo>
                  <a:lnTo>
                    <a:pt x="21084" y="2656"/>
                  </a:lnTo>
                  <a:lnTo>
                    <a:pt x="15099" y="4837"/>
                  </a:lnTo>
                  <a:lnTo>
                    <a:pt x="15024" y="4884"/>
                  </a:lnTo>
                  <a:lnTo>
                    <a:pt x="14974" y="4926"/>
                  </a:lnTo>
                  <a:lnTo>
                    <a:pt x="14974" y="4969"/>
                  </a:lnTo>
                  <a:lnTo>
                    <a:pt x="14999" y="5011"/>
                  </a:lnTo>
                  <a:lnTo>
                    <a:pt x="15074" y="5048"/>
                  </a:lnTo>
                  <a:lnTo>
                    <a:pt x="15174" y="5079"/>
                  </a:lnTo>
                  <a:lnTo>
                    <a:pt x="15325" y="5116"/>
                  </a:lnTo>
                  <a:lnTo>
                    <a:pt x="15500" y="5143"/>
                  </a:lnTo>
                  <a:lnTo>
                    <a:pt x="18054" y="5454"/>
                  </a:lnTo>
                  <a:lnTo>
                    <a:pt x="6336" y="6077"/>
                  </a:lnTo>
                  <a:lnTo>
                    <a:pt x="3030" y="3628"/>
                  </a:lnTo>
                  <a:lnTo>
                    <a:pt x="5509" y="3928"/>
                  </a:lnTo>
                  <a:lnTo>
                    <a:pt x="5710" y="3950"/>
                  </a:lnTo>
                  <a:lnTo>
                    <a:pt x="5910" y="3960"/>
                  </a:lnTo>
                  <a:lnTo>
                    <a:pt x="6135" y="3960"/>
                  </a:lnTo>
                  <a:lnTo>
                    <a:pt x="6336" y="3950"/>
                  </a:lnTo>
                  <a:lnTo>
                    <a:pt x="6511" y="3939"/>
                  </a:lnTo>
                  <a:lnTo>
                    <a:pt x="6686" y="3913"/>
                  </a:lnTo>
                  <a:lnTo>
                    <a:pt x="6861" y="3886"/>
                  </a:lnTo>
                  <a:lnTo>
                    <a:pt x="6987" y="3844"/>
                  </a:lnTo>
                  <a:lnTo>
                    <a:pt x="10342" y="2619"/>
                  </a:lnTo>
                  <a:lnTo>
                    <a:pt x="10442" y="2572"/>
                  </a:lnTo>
                  <a:lnTo>
                    <a:pt x="10467" y="2529"/>
                  </a:lnTo>
                  <a:lnTo>
                    <a:pt x="10467" y="2482"/>
                  </a:lnTo>
                  <a:lnTo>
                    <a:pt x="10417" y="2434"/>
                  </a:lnTo>
                  <a:lnTo>
                    <a:pt x="10342" y="2392"/>
                  </a:lnTo>
                  <a:lnTo>
                    <a:pt x="10192" y="2355"/>
                  </a:lnTo>
                  <a:lnTo>
                    <a:pt x="10041" y="2323"/>
                  </a:lnTo>
                  <a:lnTo>
                    <a:pt x="9816" y="2297"/>
                  </a:lnTo>
                  <a:lnTo>
                    <a:pt x="9641" y="2287"/>
                  </a:lnTo>
                  <a:lnTo>
                    <a:pt x="9440" y="2281"/>
                  </a:lnTo>
                  <a:lnTo>
                    <a:pt x="9240" y="2287"/>
                  </a:lnTo>
                  <a:lnTo>
                    <a:pt x="9065" y="2297"/>
                  </a:lnTo>
                  <a:lnTo>
                    <a:pt x="8890" y="2313"/>
                  </a:lnTo>
                  <a:lnTo>
                    <a:pt x="8714" y="2334"/>
                  </a:lnTo>
                  <a:lnTo>
                    <a:pt x="8589" y="2366"/>
                  </a:lnTo>
                  <a:lnTo>
                    <a:pt x="8464" y="2403"/>
                  </a:lnTo>
                  <a:lnTo>
                    <a:pt x="5660" y="3427"/>
                  </a:lnTo>
                  <a:lnTo>
                    <a:pt x="1803" y="2957"/>
                  </a:lnTo>
                  <a:lnTo>
                    <a:pt x="1653" y="2941"/>
                  </a:lnTo>
                  <a:lnTo>
                    <a:pt x="1503" y="2931"/>
                  </a:lnTo>
                  <a:lnTo>
                    <a:pt x="1353" y="2925"/>
                  </a:lnTo>
                  <a:lnTo>
                    <a:pt x="1202" y="2925"/>
                  </a:lnTo>
                  <a:lnTo>
                    <a:pt x="1052" y="2931"/>
                  </a:lnTo>
                  <a:lnTo>
                    <a:pt x="902" y="2941"/>
                  </a:lnTo>
                  <a:lnTo>
                    <a:pt x="752" y="2957"/>
                  </a:lnTo>
                  <a:lnTo>
                    <a:pt x="602" y="2973"/>
                  </a:lnTo>
                  <a:lnTo>
                    <a:pt x="526" y="2957"/>
                  </a:lnTo>
                  <a:lnTo>
                    <a:pt x="401" y="2946"/>
                  </a:lnTo>
                  <a:lnTo>
                    <a:pt x="301" y="2946"/>
                  </a:lnTo>
                  <a:lnTo>
                    <a:pt x="176" y="2957"/>
                  </a:lnTo>
                  <a:lnTo>
                    <a:pt x="101" y="2968"/>
                  </a:lnTo>
                  <a:lnTo>
                    <a:pt x="26" y="2989"/>
                  </a:lnTo>
                  <a:lnTo>
                    <a:pt x="1" y="3015"/>
                  </a:lnTo>
                  <a:lnTo>
                    <a:pt x="1" y="3042"/>
                  </a:lnTo>
                  <a:lnTo>
                    <a:pt x="4558" y="6410"/>
                  </a:lnTo>
                  <a:lnTo>
                    <a:pt x="4683" y="6457"/>
                  </a:lnTo>
                  <a:lnTo>
                    <a:pt x="4808" y="6494"/>
                  </a:lnTo>
                  <a:lnTo>
                    <a:pt x="4958" y="6526"/>
                  </a:lnTo>
                  <a:lnTo>
                    <a:pt x="5134" y="6552"/>
                  </a:lnTo>
                  <a:lnTo>
                    <a:pt x="5284" y="6568"/>
                  </a:lnTo>
                  <a:lnTo>
                    <a:pt x="5459" y="6574"/>
                  </a:lnTo>
                  <a:lnTo>
                    <a:pt x="5660" y="6574"/>
                  </a:lnTo>
                  <a:lnTo>
                    <a:pt x="5835" y="6568"/>
                  </a:lnTo>
                  <a:lnTo>
                    <a:pt x="21134" y="5755"/>
                  </a:lnTo>
                  <a:lnTo>
                    <a:pt x="21334" y="5745"/>
                  </a:lnTo>
                  <a:lnTo>
                    <a:pt x="21509" y="5724"/>
                  </a:lnTo>
                  <a:lnTo>
                    <a:pt x="21660" y="5697"/>
                  </a:lnTo>
                  <a:lnTo>
                    <a:pt x="21760" y="5660"/>
                  </a:lnTo>
                  <a:lnTo>
                    <a:pt x="21860" y="5623"/>
                  </a:lnTo>
                  <a:lnTo>
                    <a:pt x="21910" y="5586"/>
                  </a:lnTo>
                  <a:lnTo>
                    <a:pt x="21935" y="5544"/>
                  </a:lnTo>
                  <a:lnTo>
                    <a:pt x="21935" y="5496"/>
                  </a:lnTo>
                  <a:lnTo>
                    <a:pt x="21860" y="5449"/>
                  </a:lnTo>
                  <a:lnTo>
                    <a:pt x="21735" y="5407"/>
                  </a:lnTo>
                  <a:lnTo>
                    <a:pt x="21585" y="5370"/>
                  </a:lnTo>
                  <a:lnTo>
                    <a:pt x="21384" y="5338"/>
                  </a:lnTo>
                  <a:lnTo>
                    <a:pt x="17503" y="4868"/>
                  </a:lnTo>
                  <a:lnTo>
                    <a:pt x="22311" y="3105"/>
                  </a:lnTo>
                  <a:lnTo>
                    <a:pt x="28220" y="5259"/>
                  </a:lnTo>
                  <a:lnTo>
                    <a:pt x="28345" y="5296"/>
                  </a:lnTo>
                  <a:lnTo>
                    <a:pt x="28495" y="5328"/>
                  </a:lnTo>
                  <a:lnTo>
                    <a:pt x="28671" y="5349"/>
                  </a:lnTo>
                  <a:lnTo>
                    <a:pt x="28871" y="5364"/>
                  </a:lnTo>
                  <a:lnTo>
                    <a:pt x="29071" y="5370"/>
                  </a:lnTo>
                  <a:lnTo>
                    <a:pt x="29272" y="5370"/>
                  </a:lnTo>
                  <a:lnTo>
                    <a:pt x="29472" y="5359"/>
                  </a:lnTo>
                  <a:lnTo>
                    <a:pt x="29672" y="5343"/>
                  </a:lnTo>
                  <a:lnTo>
                    <a:pt x="39663" y="4124"/>
                  </a:lnTo>
                  <a:lnTo>
                    <a:pt x="39838" y="4097"/>
                  </a:lnTo>
                  <a:lnTo>
                    <a:pt x="39989" y="4060"/>
                  </a:lnTo>
                  <a:lnTo>
                    <a:pt x="40089" y="4029"/>
                  </a:lnTo>
                  <a:lnTo>
                    <a:pt x="40164" y="3992"/>
                  </a:lnTo>
                  <a:lnTo>
                    <a:pt x="40189" y="3950"/>
                  </a:lnTo>
                  <a:lnTo>
                    <a:pt x="40189" y="3907"/>
                  </a:lnTo>
                  <a:lnTo>
                    <a:pt x="40139" y="3865"/>
                  </a:lnTo>
                  <a:lnTo>
                    <a:pt x="40064" y="3818"/>
                  </a:lnTo>
                  <a:lnTo>
                    <a:pt x="29898" y="111"/>
                  </a:lnTo>
                  <a:lnTo>
                    <a:pt x="29823" y="85"/>
                  </a:lnTo>
                  <a:lnTo>
                    <a:pt x="29722" y="64"/>
                  </a:lnTo>
                  <a:lnTo>
                    <a:pt x="29622" y="43"/>
                  </a:lnTo>
                  <a:lnTo>
                    <a:pt x="29522" y="27"/>
                  </a:lnTo>
                  <a:lnTo>
                    <a:pt x="29397" y="16"/>
                  </a:lnTo>
                  <a:lnTo>
                    <a:pt x="29247" y="6"/>
                  </a:lnTo>
                  <a:lnTo>
                    <a:pt x="291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3"/>
            <p:cNvSpPr/>
            <p:nvPr/>
          </p:nvSpPr>
          <p:spPr>
            <a:xfrm>
              <a:off x="4118961" y="572175"/>
              <a:ext cx="185009" cy="194575"/>
            </a:xfrm>
            <a:custGeom>
              <a:avLst/>
              <a:gdLst/>
              <a:ahLst/>
              <a:cxnLst/>
              <a:rect l="l" t="t" r="r" b="b"/>
              <a:pathLst>
                <a:path w="29021" h="7783" extrusionOk="0">
                  <a:moveTo>
                    <a:pt x="8739" y="497"/>
                  </a:moveTo>
                  <a:lnTo>
                    <a:pt x="20432" y="1120"/>
                  </a:lnTo>
                  <a:lnTo>
                    <a:pt x="17878" y="1431"/>
                  </a:lnTo>
                  <a:lnTo>
                    <a:pt x="17703" y="1463"/>
                  </a:lnTo>
                  <a:lnTo>
                    <a:pt x="17553" y="1494"/>
                  </a:lnTo>
                  <a:lnTo>
                    <a:pt x="17453" y="1531"/>
                  </a:lnTo>
                  <a:lnTo>
                    <a:pt x="17378" y="1568"/>
                  </a:lnTo>
                  <a:lnTo>
                    <a:pt x="17352" y="1605"/>
                  </a:lnTo>
                  <a:lnTo>
                    <a:pt x="17378" y="1647"/>
                  </a:lnTo>
                  <a:lnTo>
                    <a:pt x="17403" y="1690"/>
                  </a:lnTo>
                  <a:lnTo>
                    <a:pt x="17503" y="1737"/>
                  </a:lnTo>
                  <a:lnTo>
                    <a:pt x="26166" y="4905"/>
                  </a:lnTo>
                  <a:lnTo>
                    <a:pt x="22986" y="4905"/>
                  </a:lnTo>
                  <a:lnTo>
                    <a:pt x="22761" y="4910"/>
                  </a:lnTo>
                  <a:lnTo>
                    <a:pt x="22536" y="4926"/>
                  </a:lnTo>
                  <a:lnTo>
                    <a:pt x="22360" y="4952"/>
                  </a:lnTo>
                  <a:lnTo>
                    <a:pt x="22185" y="4984"/>
                  </a:lnTo>
                  <a:lnTo>
                    <a:pt x="22060" y="5021"/>
                  </a:lnTo>
                  <a:lnTo>
                    <a:pt x="21960" y="5063"/>
                  </a:lnTo>
                  <a:lnTo>
                    <a:pt x="21935" y="5111"/>
                  </a:lnTo>
                  <a:lnTo>
                    <a:pt x="21935" y="5158"/>
                  </a:lnTo>
                  <a:lnTo>
                    <a:pt x="21960" y="5201"/>
                  </a:lnTo>
                  <a:lnTo>
                    <a:pt x="22060" y="5238"/>
                  </a:lnTo>
                  <a:lnTo>
                    <a:pt x="22160" y="5275"/>
                  </a:lnTo>
                  <a:lnTo>
                    <a:pt x="22285" y="5301"/>
                  </a:lnTo>
                  <a:lnTo>
                    <a:pt x="22461" y="5327"/>
                  </a:lnTo>
                  <a:lnTo>
                    <a:pt x="22636" y="5343"/>
                  </a:lnTo>
                  <a:lnTo>
                    <a:pt x="22836" y="5354"/>
                  </a:lnTo>
                  <a:lnTo>
                    <a:pt x="23036" y="5359"/>
                  </a:lnTo>
                  <a:lnTo>
                    <a:pt x="26141" y="5359"/>
                  </a:lnTo>
                  <a:lnTo>
                    <a:pt x="20708" y="7334"/>
                  </a:lnTo>
                  <a:lnTo>
                    <a:pt x="2129" y="7334"/>
                  </a:lnTo>
                  <a:lnTo>
                    <a:pt x="2129" y="5359"/>
                  </a:lnTo>
                  <a:lnTo>
                    <a:pt x="18329" y="5359"/>
                  </a:lnTo>
                  <a:lnTo>
                    <a:pt x="18579" y="5354"/>
                  </a:lnTo>
                  <a:lnTo>
                    <a:pt x="18780" y="5338"/>
                  </a:lnTo>
                  <a:lnTo>
                    <a:pt x="18980" y="5311"/>
                  </a:lnTo>
                  <a:lnTo>
                    <a:pt x="19130" y="5280"/>
                  </a:lnTo>
                  <a:lnTo>
                    <a:pt x="19255" y="5243"/>
                  </a:lnTo>
                  <a:lnTo>
                    <a:pt x="19356" y="5201"/>
                  </a:lnTo>
                  <a:lnTo>
                    <a:pt x="19406" y="5153"/>
                  </a:lnTo>
                  <a:lnTo>
                    <a:pt x="19406" y="5106"/>
                  </a:lnTo>
                  <a:lnTo>
                    <a:pt x="19356" y="5063"/>
                  </a:lnTo>
                  <a:lnTo>
                    <a:pt x="19281" y="5026"/>
                  </a:lnTo>
                  <a:lnTo>
                    <a:pt x="19155" y="4989"/>
                  </a:lnTo>
                  <a:lnTo>
                    <a:pt x="19030" y="4963"/>
                  </a:lnTo>
                  <a:lnTo>
                    <a:pt x="18880" y="4942"/>
                  </a:lnTo>
                  <a:lnTo>
                    <a:pt x="18680" y="4921"/>
                  </a:lnTo>
                  <a:lnTo>
                    <a:pt x="18504" y="4910"/>
                  </a:lnTo>
                  <a:lnTo>
                    <a:pt x="18304" y="4905"/>
                  </a:lnTo>
                  <a:lnTo>
                    <a:pt x="15374" y="4905"/>
                  </a:lnTo>
                  <a:lnTo>
                    <a:pt x="9390" y="2725"/>
                  </a:lnTo>
                  <a:lnTo>
                    <a:pt x="9240" y="2688"/>
                  </a:lnTo>
                  <a:lnTo>
                    <a:pt x="9089" y="2656"/>
                  </a:lnTo>
                  <a:lnTo>
                    <a:pt x="8914" y="2635"/>
                  </a:lnTo>
                  <a:lnTo>
                    <a:pt x="8739" y="2619"/>
                  </a:lnTo>
                  <a:lnTo>
                    <a:pt x="8539" y="2614"/>
                  </a:lnTo>
                  <a:lnTo>
                    <a:pt x="8363" y="2614"/>
                  </a:lnTo>
                  <a:lnTo>
                    <a:pt x="8138" y="2624"/>
                  </a:lnTo>
                  <a:lnTo>
                    <a:pt x="7938" y="2640"/>
                  </a:lnTo>
                  <a:lnTo>
                    <a:pt x="5459" y="2946"/>
                  </a:lnTo>
                  <a:lnTo>
                    <a:pt x="8739" y="497"/>
                  </a:lnTo>
                  <a:close/>
                  <a:moveTo>
                    <a:pt x="7762" y="0"/>
                  </a:moveTo>
                  <a:lnTo>
                    <a:pt x="7562" y="11"/>
                  </a:lnTo>
                  <a:lnTo>
                    <a:pt x="7387" y="27"/>
                  </a:lnTo>
                  <a:lnTo>
                    <a:pt x="7237" y="53"/>
                  </a:lnTo>
                  <a:lnTo>
                    <a:pt x="7086" y="85"/>
                  </a:lnTo>
                  <a:lnTo>
                    <a:pt x="6961" y="122"/>
                  </a:lnTo>
                  <a:lnTo>
                    <a:pt x="6886" y="159"/>
                  </a:lnTo>
                  <a:lnTo>
                    <a:pt x="2604" y="3353"/>
                  </a:lnTo>
                  <a:lnTo>
                    <a:pt x="2554" y="3395"/>
                  </a:lnTo>
                  <a:lnTo>
                    <a:pt x="2554" y="3437"/>
                  </a:lnTo>
                  <a:lnTo>
                    <a:pt x="2604" y="3479"/>
                  </a:lnTo>
                  <a:lnTo>
                    <a:pt x="2654" y="3516"/>
                  </a:lnTo>
                  <a:lnTo>
                    <a:pt x="2780" y="3548"/>
                  </a:lnTo>
                  <a:lnTo>
                    <a:pt x="2905" y="3580"/>
                  </a:lnTo>
                  <a:lnTo>
                    <a:pt x="3080" y="3606"/>
                  </a:lnTo>
                  <a:lnTo>
                    <a:pt x="3255" y="3627"/>
                  </a:lnTo>
                  <a:lnTo>
                    <a:pt x="3506" y="3638"/>
                  </a:lnTo>
                  <a:lnTo>
                    <a:pt x="3731" y="3638"/>
                  </a:lnTo>
                  <a:lnTo>
                    <a:pt x="3956" y="3627"/>
                  </a:lnTo>
                  <a:lnTo>
                    <a:pt x="4182" y="3606"/>
                  </a:lnTo>
                  <a:lnTo>
                    <a:pt x="7988" y="3142"/>
                  </a:lnTo>
                  <a:lnTo>
                    <a:pt x="12820" y="4905"/>
                  </a:lnTo>
                  <a:lnTo>
                    <a:pt x="1052" y="4905"/>
                  </a:lnTo>
                  <a:lnTo>
                    <a:pt x="852" y="4910"/>
                  </a:lnTo>
                  <a:lnTo>
                    <a:pt x="651" y="4926"/>
                  </a:lnTo>
                  <a:lnTo>
                    <a:pt x="476" y="4947"/>
                  </a:lnTo>
                  <a:lnTo>
                    <a:pt x="301" y="4974"/>
                  </a:lnTo>
                  <a:lnTo>
                    <a:pt x="175" y="5005"/>
                  </a:lnTo>
                  <a:lnTo>
                    <a:pt x="75" y="5048"/>
                  </a:lnTo>
                  <a:lnTo>
                    <a:pt x="25" y="5090"/>
                  </a:lnTo>
                  <a:lnTo>
                    <a:pt x="0" y="5132"/>
                  </a:lnTo>
                  <a:lnTo>
                    <a:pt x="0" y="7561"/>
                  </a:lnTo>
                  <a:lnTo>
                    <a:pt x="25" y="7603"/>
                  </a:lnTo>
                  <a:lnTo>
                    <a:pt x="75" y="7645"/>
                  </a:lnTo>
                  <a:lnTo>
                    <a:pt x="175" y="7687"/>
                  </a:lnTo>
                  <a:lnTo>
                    <a:pt x="301" y="7719"/>
                  </a:lnTo>
                  <a:lnTo>
                    <a:pt x="476" y="7745"/>
                  </a:lnTo>
                  <a:lnTo>
                    <a:pt x="651" y="7766"/>
                  </a:lnTo>
                  <a:lnTo>
                    <a:pt x="852" y="7782"/>
                  </a:lnTo>
                  <a:lnTo>
                    <a:pt x="21459" y="7782"/>
                  </a:lnTo>
                  <a:lnTo>
                    <a:pt x="21609" y="7777"/>
                  </a:lnTo>
                  <a:lnTo>
                    <a:pt x="21734" y="7766"/>
                  </a:lnTo>
                  <a:lnTo>
                    <a:pt x="21860" y="7756"/>
                  </a:lnTo>
                  <a:lnTo>
                    <a:pt x="21960" y="7740"/>
                  </a:lnTo>
                  <a:lnTo>
                    <a:pt x="22085" y="7719"/>
                  </a:lnTo>
                  <a:lnTo>
                    <a:pt x="22160" y="7698"/>
                  </a:lnTo>
                  <a:lnTo>
                    <a:pt x="22235" y="7671"/>
                  </a:lnTo>
                  <a:lnTo>
                    <a:pt x="28896" y="5243"/>
                  </a:lnTo>
                  <a:lnTo>
                    <a:pt x="28946" y="5216"/>
                  </a:lnTo>
                  <a:lnTo>
                    <a:pt x="28996" y="5190"/>
                  </a:lnTo>
                  <a:lnTo>
                    <a:pt x="29021" y="5164"/>
                  </a:lnTo>
                  <a:lnTo>
                    <a:pt x="29021" y="5132"/>
                  </a:lnTo>
                  <a:lnTo>
                    <a:pt x="29021" y="5106"/>
                  </a:lnTo>
                  <a:lnTo>
                    <a:pt x="28996" y="5074"/>
                  </a:lnTo>
                  <a:lnTo>
                    <a:pt x="28946" y="5048"/>
                  </a:lnTo>
                  <a:lnTo>
                    <a:pt x="28896" y="5021"/>
                  </a:lnTo>
                  <a:lnTo>
                    <a:pt x="19806" y="1706"/>
                  </a:lnTo>
                  <a:lnTo>
                    <a:pt x="23687" y="1230"/>
                  </a:lnTo>
                  <a:lnTo>
                    <a:pt x="23888" y="1199"/>
                  </a:lnTo>
                  <a:lnTo>
                    <a:pt x="24038" y="1167"/>
                  </a:lnTo>
                  <a:lnTo>
                    <a:pt x="24163" y="1120"/>
                  </a:lnTo>
                  <a:lnTo>
                    <a:pt x="24238" y="1072"/>
                  </a:lnTo>
                  <a:lnTo>
                    <a:pt x="24238" y="1030"/>
                  </a:lnTo>
                  <a:lnTo>
                    <a:pt x="24238" y="988"/>
                  </a:lnTo>
                  <a:lnTo>
                    <a:pt x="24163" y="945"/>
                  </a:lnTo>
                  <a:lnTo>
                    <a:pt x="24063" y="908"/>
                  </a:lnTo>
                  <a:lnTo>
                    <a:pt x="23963" y="877"/>
                  </a:lnTo>
                  <a:lnTo>
                    <a:pt x="23813" y="850"/>
                  </a:lnTo>
                  <a:lnTo>
                    <a:pt x="23637" y="829"/>
                  </a:lnTo>
                  <a:lnTo>
                    <a:pt x="23437" y="813"/>
                  </a:lnTo>
                  <a:lnTo>
                    <a:pt x="8188" y="6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7" name="Google Shape;2367;p63"/>
          <p:cNvGrpSpPr/>
          <p:nvPr/>
        </p:nvGrpSpPr>
        <p:grpSpPr>
          <a:xfrm>
            <a:off x="3423263" y="1330075"/>
            <a:ext cx="323601" cy="362889"/>
            <a:chOff x="3012904" y="464725"/>
            <a:chExt cx="393006" cy="383725"/>
          </a:xfrm>
        </p:grpSpPr>
        <p:sp>
          <p:nvSpPr>
            <p:cNvPr id="2368" name="Google Shape;2368;p63"/>
            <p:cNvSpPr/>
            <p:nvPr/>
          </p:nvSpPr>
          <p:spPr>
            <a:xfrm>
              <a:off x="3148271" y="816225"/>
              <a:ext cx="122279" cy="26275"/>
            </a:xfrm>
            <a:custGeom>
              <a:avLst/>
              <a:gdLst/>
              <a:ahLst/>
              <a:cxnLst/>
              <a:rect l="l" t="t" r="r" b="b"/>
              <a:pathLst>
                <a:path w="19181" h="1051" extrusionOk="0">
                  <a:moveTo>
                    <a:pt x="2604" y="0"/>
                  </a:moveTo>
                  <a:lnTo>
                    <a:pt x="2329" y="5"/>
                  </a:lnTo>
                  <a:lnTo>
                    <a:pt x="2079" y="11"/>
                  </a:lnTo>
                  <a:lnTo>
                    <a:pt x="1828" y="27"/>
                  </a:lnTo>
                  <a:lnTo>
                    <a:pt x="1578" y="42"/>
                  </a:lnTo>
                  <a:lnTo>
                    <a:pt x="1353" y="69"/>
                  </a:lnTo>
                  <a:lnTo>
                    <a:pt x="1152" y="95"/>
                  </a:lnTo>
                  <a:lnTo>
                    <a:pt x="952" y="127"/>
                  </a:lnTo>
                  <a:lnTo>
                    <a:pt x="752" y="159"/>
                  </a:lnTo>
                  <a:lnTo>
                    <a:pt x="601" y="201"/>
                  </a:lnTo>
                  <a:lnTo>
                    <a:pt x="451" y="243"/>
                  </a:lnTo>
                  <a:lnTo>
                    <a:pt x="326" y="285"/>
                  </a:lnTo>
                  <a:lnTo>
                    <a:pt x="201" y="338"/>
                  </a:lnTo>
                  <a:lnTo>
                    <a:pt x="126" y="386"/>
                  </a:lnTo>
                  <a:lnTo>
                    <a:pt x="50" y="438"/>
                  </a:lnTo>
                  <a:lnTo>
                    <a:pt x="0" y="491"/>
                  </a:lnTo>
                  <a:lnTo>
                    <a:pt x="0" y="549"/>
                  </a:lnTo>
                  <a:lnTo>
                    <a:pt x="0" y="1051"/>
                  </a:lnTo>
                  <a:lnTo>
                    <a:pt x="19181" y="1051"/>
                  </a:lnTo>
                  <a:lnTo>
                    <a:pt x="19181" y="549"/>
                  </a:lnTo>
                  <a:lnTo>
                    <a:pt x="19181" y="491"/>
                  </a:lnTo>
                  <a:lnTo>
                    <a:pt x="19130" y="438"/>
                  </a:lnTo>
                  <a:lnTo>
                    <a:pt x="19080" y="386"/>
                  </a:lnTo>
                  <a:lnTo>
                    <a:pt x="18980" y="338"/>
                  </a:lnTo>
                  <a:lnTo>
                    <a:pt x="18880" y="285"/>
                  </a:lnTo>
                  <a:lnTo>
                    <a:pt x="18730" y="243"/>
                  </a:lnTo>
                  <a:lnTo>
                    <a:pt x="18580" y="201"/>
                  </a:lnTo>
                  <a:lnTo>
                    <a:pt x="18429" y="159"/>
                  </a:lnTo>
                  <a:lnTo>
                    <a:pt x="18229" y="127"/>
                  </a:lnTo>
                  <a:lnTo>
                    <a:pt x="18029" y="95"/>
                  </a:lnTo>
                  <a:lnTo>
                    <a:pt x="17828" y="69"/>
                  </a:lnTo>
                  <a:lnTo>
                    <a:pt x="17603" y="42"/>
                  </a:lnTo>
                  <a:lnTo>
                    <a:pt x="17353" y="27"/>
                  </a:lnTo>
                  <a:lnTo>
                    <a:pt x="17102" y="11"/>
                  </a:lnTo>
                  <a:lnTo>
                    <a:pt x="16852" y="5"/>
                  </a:lnTo>
                  <a:lnTo>
                    <a:pt x="165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3"/>
            <p:cNvSpPr/>
            <p:nvPr/>
          </p:nvSpPr>
          <p:spPr>
            <a:xfrm>
              <a:off x="3208611" y="816225"/>
              <a:ext cx="61940" cy="26275"/>
            </a:xfrm>
            <a:custGeom>
              <a:avLst/>
              <a:gdLst/>
              <a:ahLst/>
              <a:cxnLst/>
              <a:rect l="l" t="t" r="r" b="b"/>
              <a:pathLst>
                <a:path w="9716" h="1051" extrusionOk="0">
                  <a:moveTo>
                    <a:pt x="0" y="0"/>
                  </a:moveTo>
                  <a:lnTo>
                    <a:pt x="276" y="5"/>
                  </a:lnTo>
                  <a:lnTo>
                    <a:pt x="526" y="11"/>
                  </a:lnTo>
                  <a:lnTo>
                    <a:pt x="777" y="27"/>
                  </a:lnTo>
                  <a:lnTo>
                    <a:pt x="1027" y="42"/>
                  </a:lnTo>
                  <a:lnTo>
                    <a:pt x="1252" y="69"/>
                  </a:lnTo>
                  <a:lnTo>
                    <a:pt x="1478" y="95"/>
                  </a:lnTo>
                  <a:lnTo>
                    <a:pt x="1678" y="127"/>
                  </a:lnTo>
                  <a:lnTo>
                    <a:pt x="1853" y="164"/>
                  </a:lnTo>
                  <a:lnTo>
                    <a:pt x="2028" y="201"/>
                  </a:lnTo>
                  <a:lnTo>
                    <a:pt x="2179" y="243"/>
                  </a:lnTo>
                  <a:lnTo>
                    <a:pt x="2304" y="291"/>
                  </a:lnTo>
                  <a:lnTo>
                    <a:pt x="2404" y="338"/>
                  </a:lnTo>
                  <a:lnTo>
                    <a:pt x="2504" y="391"/>
                  </a:lnTo>
                  <a:lnTo>
                    <a:pt x="2554" y="444"/>
                  </a:lnTo>
                  <a:lnTo>
                    <a:pt x="2604" y="496"/>
                  </a:lnTo>
                  <a:lnTo>
                    <a:pt x="2604" y="554"/>
                  </a:lnTo>
                  <a:lnTo>
                    <a:pt x="2604" y="1051"/>
                  </a:lnTo>
                  <a:lnTo>
                    <a:pt x="9716" y="1051"/>
                  </a:lnTo>
                  <a:lnTo>
                    <a:pt x="9716" y="549"/>
                  </a:lnTo>
                  <a:lnTo>
                    <a:pt x="9716" y="491"/>
                  </a:lnTo>
                  <a:lnTo>
                    <a:pt x="9665" y="438"/>
                  </a:lnTo>
                  <a:lnTo>
                    <a:pt x="9615" y="386"/>
                  </a:lnTo>
                  <a:lnTo>
                    <a:pt x="9515" y="338"/>
                  </a:lnTo>
                  <a:lnTo>
                    <a:pt x="9415" y="285"/>
                  </a:lnTo>
                  <a:lnTo>
                    <a:pt x="9265" y="243"/>
                  </a:lnTo>
                  <a:lnTo>
                    <a:pt x="9115" y="201"/>
                  </a:lnTo>
                  <a:lnTo>
                    <a:pt x="8964" y="159"/>
                  </a:lnTo>
                  <a:lnTo>
                    <a:pt x="8764" y="127"/>
                  </a:lnTo>
                  <a:lnTo>
                    <a:pt x="8564" y="95"/>
                  </a:lnTo>
                  <a:lnTo>
                    <a:pt x="8363" y="69"/>
                  </a:lnTo>
                  <a:lnTo>
                    <a:pt x="8138" y="42"/>
                  </a:lnTo>
                  <a:lnTo>
                    <a:pt x="7888" y="27"/>
                  </a:lnTo>
                  <a:lnTo>
                    <a:pt x="7637" y="11"/>
                  </a:lnTo>
                  <a:lnTo>
                    <a:pt x="7387" y="5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3"/>
            <p:cNvSpPr/>
            <p:nvPr/>
          </p:nvSpPr>
          <p:spPr>
            <a:xfrm>
              <a:off x="3190888" y="772000"/>
              <a:ext cx="36242" cy="44250"/>
            </a:xfrm>
            <a:custGeom>
              <a:avLst/>
              <a:gdLst/>
              <a:ahLst/>
              <a:cxnLst/>
              <a:rect l="l" t="t" r="r" b="b"/>
              <a:pathLst>
                <a:path w="5685" h="1770" extrusionOk="0">
                  <a:moveTo>
                    <a:pt x="1" y="1"/>
                  </a:moveTo>
                  <a:lnTo>
                    <a:pt x="1" y="1769"/>
                  </a:lnTo>
                  <a:lnTo>
                    <a:pt x="5685" y="1769"/>
                  </a:lnTo>
                  <a:lnTo>
                    <a:pt x="5685" y="1"/>
                  </a:lnTo>
                  <a:close/>
                </a:path>
              </a:pathLst>
            </a:custGeom>
            <a:solidFill>
              <a:srgbClr val="DBE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3"/>
            <p:cNvSpPr/>
            <p:nvPr/>
          </p:nvSpPr>
          <p:spPr>
            <a:xfrm>
              <a:off x="3125283" y="511325"/>
              <a:ext cx="168096" cy="139000"/>
            </a:xfrm>
            <a:custGeom>
              <a:avLst/>
              <a:gdLst/>
              <a:ahLst/>
              <a:cxnLst/>
              <a:rect l="l" t="t" r="r" b="b"/>
              <a:pathLst>
                <a:path w="26368" h="5560" extrusionOk="0">
                  <a:moveTo>
                    <a:pt x="13171" y="0"/>
                  </a:moveTo>
                  <a:lnTo>
                    <a:pt x="12495" y="6"/>
                  </a:lnTo>
                  <a:lnTo>
                    <a:pt x="11844" y="16"/>
                  </a:lnTo>
                  <a:lnTo>
                    <a:pt x="11168" y="32"/>
                  </a:lnTo>
                  <a:lnTo>
                    <a:pt x="10517" y="58"/>
                  </a:lnTo>
                  <a:lnTo>
                    <a:pt x="9891" y="90"/>
                  </a:lnTo>
                  <a:lnTo>
                    <a:pt x="9265" y="127"/>
                  </a:lnTo>
                  <a:lnTo>
                    <a:pt x="8639" y="169"/>
                  </a:lnTo>
                  <a:lnTo>
                    <a:pt x="8063" y="222"/>
                  </a:lnTo>
                  <a:lnTo>
                    <a:pt x="7462" y="275"/>
                  </a:lnTo>
                  <a:lnTo>
                    <a:pt x="6887" y="338"/>
                  </a:lnTo>
                  <a:lnTo>
                    <a:pt x="6336" y="407"/>
                  </a:lnTo>
                  <a:lnTo>
                    <a:pt x="5810" y="476"/>
                  </a:lnTo>
                  <a:lnTo>
                    <a:pt x="5284" y="555"/>
                  </a:lnTo>
                  <a:lnTo>
                    <a:pt x="4808" y="639"/>
                  </a:lnTo>
                  <a:lnTo>
                    <a:pt x="4307" y="724"/>
                  </a:lnTo>
                  <a:lnTo>
                    <a:pt x="3857" y="819"/>
                  </a:lnTo>
                  <a:lnTo>
                    <a:pt x="3431" y="914"/>
                  </a:lnTo>
                  <a:lnTo>
                    <a:pt x="3005" y="1014"/>
                  </a:lnTo>
                  <a:lnTo>
                    <a:pt x="2630" y="1120"/>
                  </a:lnTo>
                  <a:lnTo>
                    <a:pt x="2254" y="1225"/>
                  </a:lnTo>
                  <a:lnTo>
                    <a:pt x="1904" y="1341"/>
                  </a:lnTo>
                  <a:lnTo>
                    <a:pt x="1603" y="1458"/>
                  </a:lnTo>
                  <a:lnTo>
                    <a:pt x="1303" y="1579"/>
                  </a:lnTo>
                  <a:lnTo>
                    <a:pt x="1027" y="1700"/>
                  </a:lnTo>
                  <a:lnTo>
                    <a:pt x="802" y="1827"/>
                  </a:lnTo>
                  <a:lnTo>
                    <a:pt x="602" y="1954"/>
                  </a:lnTo>
                  <a:lnTo>
                    <a:pt x="426" y="2086"/>
                  </a:lnTo>
                  <a:lnTo>
                    <a:pt x="276" y="2223"/>
                  </a:lnTo>
                  <a:lnTo>
                    <a:pt x="151" y="2360"/>
                  </a:lnTo>
                  <a:lnTo>
                    <a:pt x="76" y="2498"/>
                  </a:lnTo>
                  <a:lnTo>
                    <a:pt x="26" y="2640"/>
                  </a:lnTo>
                  <a:lnTo>
                    <a:pt x="1" y="2783"/>
                  </a:lnTo>
                  <a:lnTo>
                    <a:pt x="26" y="2925"/>
                  </a:lnTo>
                  <a:lnTo>
                    <a:pt x="76" y="3068"/>
                  </a:lnTo>
                  <a:lnTo>
                    <a:pt x="151" y="3205"/>
                  </a:lnTo>
                  <a:lnTo>
                    <a:pt x="276" y="3342"/>
                  </a:lnTo>
                  <a:lnTo>
                    <a:pt x="426" y="3474"/>
                  </a:lnTo>
                  <a:lnTo>
                    <a:pt x="602" y="3606"/>
                  </a:lnTo>
                  <a:lnTo>
                    <a:pt x="802" y="3738"/>
                  </a:lnTo>
                  <a:lnTo>
                    <a:pt x="1027" y="3865"/>
                  </a:lnTo>
                  <a:lnTo>
                    <a:pt x="1303" y="3986"/>
                  </a:lnTo>
                  <a:lnTo>
                    <a:pt x="1603" y="4108"/>
                  </a:lnTo>
                  <a:lnTo>
                    <a:pt x="1904" y="4224"/>
                  </a:lnTo>
                  <a:lnTo>
                    <a:pt x="2254" y="4335"/>
                  </a:lnTo>
                  <a:lnTo>
                    <a:pt x="2630" y="4446"/>
                  </a:lnTo>
                  <a:lnTo>
                    <a:pt x="3005" y="4551"/>
                  </a:lnTo>
                  <a:lnTo>
                    <a:pt x="3431" y="4652"/>
                  </a:lnTo>
                  <a:lnTo>
                    <a:pt x="3857" y="4747"/>
                  </a:lnTo>
                  <a:lnTo>
                    <a:pt x="4307" y="4836"/>
                  </a:lnTo>
                  <a:lnTo>
                    <a:pt x="4808" y="4926"/>
                  </a:lnTo>
                  <a:lnTo>
                    <a:pt x="5284" y="5011"/>
                  </a:lnTo>
                  <a:lnTo>
                    <a:pt x="5810" y="5085"/>
                  </a:lnTo>
                  <a:lnTo>
                    <a:pt x="6336" y="5159"/>
                  </a:lnTo>
                  <a:lnTo>
                    <a:pt x="6887" y="5227"/>
                  </a:lnTo>
                  <a:lnTo>
                    <a:pt x="7462" y="5285"/>
                  </a:lnTo>
                  <a:lnTo>
                    <a:pt x="8063" y="5343"/>
                  </a:lnTo>
                  <a:lnTo>
                    <a:pt x="8639" y="5391"/>
                  </a:lnTo>
                  <a:lnTo>
                    <a:pt x="9265" y="5438"/>
                  </a:lnTo>
                  <a:lnTo>
                    <a:pt x="9891" y="5475"/>
                  </a:lnTo>
                  <a:lnTo>
                    <a:pt x="10517" y="5507"/>
                  </a:lnTo>
                  <a:lnTo>
                    <a:pt x="11168" y="5528"/>
                  </a:lnTo>
                  <a:lnTo>
                    <a:pt x="11844" y="5549"/>
                  </a:lnTo>
                  <a:lnTo>
                    <a:pt x="12495" y="5560"/>
                  </a:lnTo>
                  <a:lnTo>
                    <a:pt x="13873" y="5560"/>
                  </a:lnTo>
                  <a:lnTo>
                    <a:pt x="14524" y="5549"/>
                  </a:lnTo>
                  <a:lnTo>
                    <a:pt x="15200" y="5528"/>
                  </a:lnTo>
                  <a:lnTo>
                    <a:pt x="15851" y="5507"/>
                  </a:lnTo>
                  <a:lnTo>
                    <a:pt x="16477" y="5475"/>
                  </a:lnTo>
                  <a:lnTo>
                    <a:pt x="17103" y="5438"/>
                  </a:lnTo>
                  <a:lnTo>
                    <a:pt x="17704" y="5391"/>
                  </a:lnTo>
                  <a:lnTo>
                    <a:pt x="18305" y="5343"/>
                  </a:lnTo>
                  <a:lnTo>
                    <a:pt x="18905" y="5285"/>
                  </a:lnTo>
                  <a:lnTo>
                    <a:pt x="19456" y="5227"/>
                  </a:lnTo>
                  <a:lnTo>
                    <a:pt x="20007" y="5159"/>
                  </a:lnTo>
                  <a:lnTo>
                    <a:pt x="20558" y="5085"/>
                  </a:lnTo>
                  <a:lnTo>
                    <a:pt x="21059" y="5011"/>
                  </a:lnTo>
                  <a:lnTo>
                    <a:pt x="21560" y="4926"/>
                  </a:lnTo>
                  <a:lnTo>
                    <a:pt x="22035" y="4836"/>
                  </a:lnTo>
                  <a:lnTo>
                    <a:pt x="22511" y="4747"/>
                  </a:lnTo>
                  <a:lnTo>
                    <a:pt x="22937" y="4652"/>
                  </a:lnTo>
                  <a:lnTo>
                    <a:pt x="23362" y="4551"/>
                  </a:lnTo>
                  <a:lnTo>
                    <a:pt x="23738" y="4446"/>
                  </a:lnTo>
                  <a:lnTo>
                    <a:pt x="24114" y="4335"/>
                  </a:lnTo>
                  <a:lnTo>
                    <a:pt x="24464" y="4224"/>
                  </a:lnTo>
                  <a:lnTo>
                    <a:pt x="24765" y="4108"/>
                  </a:lnTo>
                  <a:lnTo>
                    <a:pt x="25065" y="3986"/>
                  </a:lnTo>
                  <a:lnTo>
                    <a:pt x="25316" y="3865"/>
                  </a:lnTo>
                  <a:lnTo>
                    <a:pt x="25566" y="3738"/>
                  </a:lnTo>
                  <a:lnTo>
                    <a:pt x="25766" y="3606"/>
                  </a:lnTo>
                  <a:lnTo>
                    <a:pt x="25942" y="3474"/>
                  </a:lnTo>
                  <a:lnTo>
                    <a:pt x="26092" y="3342"/>
                  </a:lnTo>
                  <a:lnTo>
                    <a:pt x="26217" y="3205"/>
                  </a:lnTo>
                  <a:lnTo>
                    <a:pt x="26292" y="3068"/>
                  </a:lnTo>
                  <a:lnTo>
                    <a:pt x="26342" y="2925"/>
                  </a:lnTo>
                  <a:lnTo>
                    <a:pt x="26367" y="2783"/>
                  </a:lnTo>
                  <a:lnTo>
                    <a:pt x="26342" y="2640"/>
                  </a:lnTo>
                  <a:lnTo>
                    <a:pt x="26292" y="2498"/>
                  </a:lnTo>
                  <a:lnTo>
                    <a:pt x="26217" y="2360"/>
                  </a:lnTo>
                  <a:lnTo>
                    <a:pt x="26092" y="2223"/>
                  </a:lnTo>
                  <a:lnTo>
                    <a:pt x="25942" y="2086"/>
                  </a:lnTo>
                  <a:lnTo>
                    <a:pt x="25766" y="1954"/>
                  </a:lnTo>
                  <a:lnTo>
                    <a:pt x="25566" y="1827"/>
                  </a:lnTo>
                  <a:lnTo>
                    <a:pt x="25316" y="1700"/>
                  </a:lnTo>
                  <a:lnTo>
                    <a:pt x="25065" y="1579"/>
                  </a:lnTo>
                  <a:lnTo>
                    <a:pt x="24765" y="1458"/>
                  </a:lnTo>
                  <a:lnTo>
                    <a:pt x="24464" y="1341"/>
                  </a:lnTo>
                  <a:lnTo>
                    <a:pt x="24114" y="1225"/>
                  </a:lnTo>
                  <a:lnTo>
                    <a:pt x="23738" y="1120"/>
                  </a:lnTo>
                  <a:lnTo>
                    <a:pt x="23362" y="1014"/>
                  </a:lnTo>
                  <a:lnTo>
                    <a:pt x="22937" y="914"/>
                  </a:lnTo>
                  <a:lnTo>
                    <a:pt x="22511" y="819"/>
                  </a:lnTo>
                  <a:lnTo>
                    <a:pt x="22035" y="724"/>
                  </a:lnTo>
                  <a:lnTo>
                    <a:pt x="21560" y="639"/>
                  </a:lnTo>
                  <a:lnTo>
                    <a:pt x="21059" y="555"/>
                  </a:lnTo>
                  <a:lnTo>
                    <a:pt x="20558" y="476"/>
                  </a:lnTo>
                  <a:lnTo>
                    <a:pt x="20007" y="407"/>
                  </a:lnTo>
                  <a:lnTo>
                    <a:pt x="19456" y="338"/>
                  </a:lnTo>
                  <a:lnTo>
                    <a:pt x="18905" y="275"/>
                  </a:lnTo>
                  <a:lnTo>
                    <a:pt x="18305" y="222"/>
                  </a:lnTo>
                  <a:lnTo>
                    <a:pt x="17704" y="169"/>
                  </a:lnTo>
                  <a:lnTo>
                    <a:pt x="17103" y="127"/>
                  </a:lnTo>
                  <a:lnTo>
                    <a:pt x="16477" y="90"/>
                  </a:lnTo>
                  <a:lnTo>
                    <a:pt x="15851" y="58"/>
                  </a:lnTo>
                  <a:lnTo>
                    <a:pt x="15200" y="32"/>
                  </a:lnTo>
                  <a:lnTo>
                    <a:pt x="14524" y="16"/>
                  </a:lnTo>
                  <a:lnTo>
                    <a:pt x="13873" y="6"/>
                  </a:lnTo>
                  <a:lnTo>
                    <a:pt x="131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3"/>
            <p:cNvSpPr/>
            <p:nvPr/>
          </p:nvSpPr>
          <p:spPr>
            <a:xfrm>
              <a:off x="3186738" y="511325"/>
              <a:ext cx="106641" cy="139000"/>
            </a:xfrm>
            <a:custGeom>
              <a:avLst/>
              <a:gdLst/>
              <a:ahLst/>
              <a:cxnLst/>
              <a:rect l="l" t="t" r="r" b="b"/>
              <a:pathLst>
                <a:path w="16728" h="5560" extrusionOk="0">
                  <a:moveTo>
                    <a:pt x="3531" y="0"/>
                  </a:moveTo>
                  <a:lnTo>
                    <a:pt x="3081" y="6"/>
                  </a:lnTo>
                  <a:lnTo>
                    <a:pt x="2630" y="11"/>
                  </a:lnTo>
                  <a:lnTo>
                    <a:pt x="2179" y="16"/>
                  </a:lnTo>
                  <a:lnTo>
                    <a:pt x="1729" y="27"/>
                  </a:lnTo>
                  <a:lnTo>
                    <a:pt x="1278" y="43"/>
                  </a:lnTo>
                  <a:lnTo>
                    <a:pt x="852" y="58"/>
                  </a:lnTo>
                  <a:lnTo>
                    <a:pt x="1" y="106"/>
                  </a:lnTo>
                  <a:lnTo>
                    <a:pt x="502" y="138"/>
                  </a:lnTo>
                  <a:lnTo>
                    <a:pt x="1002" y="175"/>
                  </a:lnTo>
                  <a:lnTo>
                    <a:pt x="1503" y="217"/>
                  </a:lnTo>
                  <a:lnTo>
                    <a:pt x="2004" y="259"/>
                  </a:lnTo>
                  <a:lnTo>
                    <a:pt x="2480" y="312"/>
                  </a:lnTo>
                  <a:lnTo>
                    <a:pt x="2930" y="365"/>
                  </a:lnTo>
                  <a:lnTo>
                    <a:pt x="3406" y="423"/>
                  </a:lnTo>
                  <a:lnTo>
                    <a:pt x="3832" y="481"/>
                  </a:lnTo>
                  <a:lnTo>
                    <a:pt x="4258" y="544"/>
                  </a:lnTo>
                  <a:lnTo>
                    <a:pt x="4683" y="613"/>
                  </a:lnTo>
                  <a:lnTo>
                    <a:pt x="5084" y="687"/>
                  </a:lnTo>
                  <a:lnTo>
                    <a:pt x="5485" y="761"/>
                  </a:lnTo>
                  <a:lnTo>
                    <a:pt x="5860" y="835"/>
                  </a:lnTo>
                  <a:lnTo>
                    <a:pt x="6211" y="919"/>
                  </a:lnTo>
                  <a:lnTo>
                    <a:pt x="6561" y="998"/>
                  </a:lnTo>
                  <a:lnTo>
                    <a:pt x="6887" y="1088"/>
                  </a:lnTo>
                  <a:lnTo>
                    <a:pt x="7212" y="1178"/>
                  </a:lnTo>
                  <a:lnTo>
                    <a:pt x="7488" y="1268"/>
                  </a:lnTo>
                  <a:lnTo>
                    <a:pt x="7788" y="1363"/>
                  </a:lnTo>
                  <a:lnTo>
                    <a:pt x="8039" y="1463"/>
                  </a:lnTo>
                  <a:lnTo>
                    <a:pt x="8289" y="1558"/>
                  </a:lnTo>
                  <a:lnTo>
                    <a:pt x="8514" y="1663"/>
                  </a:lnTo>
                  <a:lnTo>
                    <a:pt x="8715" y="1764"/>
                  </a:lnTo>
                  <a:lnTo>
                    <a:pt x="8890" y="1869"/>
                  </a:lnTo>
                  <a:lnTo>
                    <a:pt x="9065" y="1980"/>
                  </a:lnTo>
                  <a:lnTo>
                    <a:pt x="9215" y="2091"/>
                  </a:lnTo>
                  <a:lnTo>
                    <a:pt x="9341" y="2202"/>
                  </a:lnTo>
                  <a:lnTo>
                    <a:pt x="9441" y="2313"/>
                  </a:lnTo>
                  <a:lnTo>
                    <a:pt x="9516" y="2429"/>
                  </a:lnTo>
                  <a:lnTo>
                    <a:pt x="9566" y="2545"/>
                  </a:lnTo>
                  <a:lnTo>
                    <a:pt x="9616" y="2661"/>
                  </a:lnTo>
                  <a:lnTo>
                    <a:pt x="9616" y="2783"/>
                  </a:lnTo>
                  <a:lnTo>
                    <a:pt x="9616" y="2899"/>
                  </a:lnTo>
                  <a:lnTo>
                    <a:pt x="9566" y="3020"/>
                  </a:lnTo>
                  <a:lnTo>
                    <a:pt x="9516" y="3136"/>
                  </a:lnTo>
                  <a:lnTo>
                    <a:pt x="9441" y="3247"/>
                  </a:lnTo>
                  <a:lnTo>
                    <a:pt x="9341" y="3363"/>
                  </a:lnTo>
                  <a:lnTo>
                    <a:pt x="9215" y="3474"/>
                  </a:lnTo>
                  <a:lnTo>
                    <a:pt x="9065" y="3585"/>
                  </a:lnTo>
                  <a:lnTo>
                    <a:pt x="8890" y="3691"/>
                  </a:lnTo>
                  <a:lnTo>
                    <a:pt x="8715" y="3796"/>
                  </a:lnTo>
                  <a:lnTo>
                    <a:pt x="8514" y="3902"/>
                  </a:lnTo>
                  <a:lnTo>
                    <a:pt x="8289" y="4002"/>
                  </a:lnTo>
                  <a:lnTo>
                    <a:pt x="8039" y="4103"/>
                  </a:lnTo>
                  <a:lnTo>
                    <a:pt x="7788" y="4203"/>
                  </a:lnTo>
                  <a:lnTo>
                    <a:pt x="7488" y="4293"/>
                  </a:lnTo>
                  <a:lnTo>
                    <a:pt x="7212" y="4388"/>
                  </a:lnTo>
                  <a:lnTo>
                    <a:pt x="6887" y="4477"/>
                  </a:lnTo>
                  <a:lnTo>
                    <a:pt x="6561" y="4562"/>
                  </a:lnTo>
                  <a:lnTo>
                    <a:pt x="6211" y="4646"/>
                  </a:lnTo>
                  <a:lnTo>
                    <a:pt x="5860" y="4726"/>
                  </a:lnTo>
                  <a:lnTo>
                    <a:pt x="5485" y="4805"/>
                  </a:lnTo>
                  <a:lnTo>
                    <a:pt x="5084" y="4879"/>
                  </a:lnTo>
                  <a:lnTo>
                    <a:pt x="4683" y="4953"/>
                  </a:lnTo>
                  <a:lnTo>
                    <a:pt x="4258" y="5016"/>
                  </a:lnTo>
                  <a:lnTo>
                    <a:pt x="3832" y="5085"/>
                  </a:lnTo>
                  <a:lnTo>
                    <a:pt x="3406" y="5143"/>
                  </a:lnTo>
                  <a:lnTo>
                    <a:pt x="2930" y="5201"/>
                  </a:lnTo>
                  <a:lnTo>
                    <a:pt x="2480" y="5254"/>
                  </a:lnTo>
                  <a:lnTo>
                    <a:pt x="2004" y="5301"/>
                  </a:lnTo>
                  <a:lnTo>
                    <a:pt x="1503" y="5349"/>
                  </a:lnTo>
                  <a:lnTo>
                    <a:pt x="1002" y="5391"/>
                  </a:lnTo>
                  <a:lnTo>
                    <a:pt x="502" y="5428"/>
                  </a:lnTo>
                  <a:lnTo>
                    <a:pt x="1" y="5459"/>
                  </a:lnTo>
                  <a:lnTo>
                    <a:pt x="852" y="5502"/>
                  </a:lnTo>
                  <a:lnTo>
                    <a:pt x="1278" y="5523"/>
                  </a:lnTo>
                  <a:lnTo>
                    <a:pt x="1729" y="5533"/>
                  </a:lnTo>
                  <a:lnTo>
                    <a:pt x="2179" y="5544"/>
                  </a:lnTo>
                  <a:lnTo>
                    <a:pt x="2630" y="5554"/>
                  </a:lnTo>
                  <a:lnTo>
                    <a:pt x="3081" y="5560"/>
                  </a:lnTo>
                  <a:lnTo>
                    <a:pt x="4233" y="5560"/>
                  </a:lnTo>
                  <a:lnTo>
                    <a:pt x="4884" y="5549"/>
                  </a:lnTo>
                  <a:lnTo>
                    <a:pt x="5560" y="5528"/>
                  </a:lnTo>
                  <a:lnTo>
                    <a:pt x="6211" y="5507"/>
                  </a:lnTo>
                  <a:lnTo>
                    <a:pt x="6837" y="5475"/>
                  </a:lnTo>
                  <a:lnTo>
                    <a:pt x="7463" y="5438"/>
                  </a:lnTo>
                  <a:lnTo>
                    <a:pt x="8064" y="5391"/>
                  </a:lnTo>
                  <a:lnTo>
                    <a:pt x="8665" y="5343"/>
                  </a:lnTo>
                  <a:lnTo>
                    <a:pt x="9265" y="5285"/>
                  </a:lnTo>
                  <a:lnTo>
                    <a:pt x="9816" y="5227"/>
                  </a:lnTo>
                  <a:lnTo>
                    <a:pt x="10367" y="5159"/>
                  </a:lnTo>
                  <a:lnTo>
                    <a:pt x="10918" y="5085"/>
                  </a:lnTo>
                  <a:lnTo>
                    <a:pt x="11419" y="5011"/>
                  </a:lnTo>
                  <a:lnTo>
                    <a:pt x="11920" y="4926"/>
                  </a:lnTo>
                  <a:lnTo>
                    <a:pt x="12395" y="4842"/>
                  </a:lnTo>
                  <a:lnTo>
                    <a:pt x="12871" y="4747"/>
                  </a:lnTo>
                  <a:lnTo>
                    <a:pt x="13297" y="4652"/>
                  </a:lnTo>
                  <a:lnTo>
                    <a:pt x="13722" y="4551"/>
                  </a:lnTo>
                  <a:lnTo>
                    <a:pt x="14098" y="4446"/>
                  </a:lnTo>
                  <a:lnTo>
                    <a:pt x="14474" y="4335"/>
                  </a:lnTo>
                  <a:lnTo>
                    <a:pt x="14824" y="4224"/>
                  </a:lnTo>
                  <a:lnTo>
                    <a:pt x="15125" y="4108"/>
                  </a:lnTo>
                  <a:lnTo>
                    <a:pt x="15425" y="3986"/>
                  </a:lnTo>
                  <a:lnTo>
                    <a:pt x="15701" y="3865"/>
                  </a:lnTo>
                  <a:lnTo>
                    <a:pt x="15926" y="3738"/>
                  </a:lnTo>
                  <a:lnTo>
                    <a:pt x="16126" y="3606"/>
                  </a:lnTo>
                  <a:lnTo>
                    <a:pt x="16302" y="3474"/>
                  </a:lnTo>
                  <a:lnTo>
                    <a:pt x="16452" y="3342"/>
                  </a:lnTo>
                  <a:lnTo>
                    <a:pt x="16577" y="3205"/>
                  </a:lnTo>
                  <a:lnTo>
                    <a:pt x="16652" y="3068"/>
                  </a:lnTo>
                  <a:lnTo>
                    <a:pt x="16702" y="2925"/>
                  </a:lnTo>
                  <a:lnTo>
                    <a:pt x="16727" y="2783"/>
                  </a:lnTo>
                  <a:lnTo>
                    <a:pt x="16702" y="2640"/>
                  </a:lnTo>
                  <a:lnTo>
                    <a:pt x="16652" y="2498"/>
                  </a:lnTo>
                  <a:lnTo>
                    <a:pt x="16577" y="2360"/>
                  </a:lnTo>
                  <a:lnTo>
                    <a:pt x="16452" y="2223"/>
                  </a:lnTo>
                  <a:lnTo>
                    <a:pt x="16302" y="2086"/>
                  </a:lnTo>
                  <a:lnTo>
                    <a:pt x="16126" y="1954"/>
                  </a:lnTo>
                  <a:lnTo>
                    <a:pt x="15926" y="1827"/>
                  </a:lnTo>
                  <a:lnTo>
                    <a:pt x="15701" y="1700"/>
                  </a:lnTo>
                  <a:lnTo>
                    <a:pt x="15425" y="1579"/>
                  </a:lnTo>
                  <a:lnTo>
                    <a:pt x="15125" y="1458"/>
                  </a:lnTo>
                  <a:lnTo>
                    <a:pt x="14824" y="1341"/>
                  </a:lnTo>
                  <a:lnTo>
                    <a:pt x="14474" y="1225"/>
                  </a:lnTo>
                  <a:lnTo>
                    <a:pt x="14098" y="1120"/>
                  </a:lnTo>
                  <a:lnTo>
                    <a:pt x="13722" y="1014"/>
                  </a:lnTo>
                  <a:lnTo>
                    <a:pt x="13297" y="914"/>
                  </a:lnTo>
                  <a:lnTo>
                    <a:pt x="12871" y="819"/>
                  </a:lnTo>
                  <a:lnTo>
                    <a:pt x="12395" y="724"/>
                  </a:lnTo>
                  <a:lnTo>
                    <a:pt x="11920" y="639"/>
                  </a:lnTo>
                  <a:lnTo>
                    <a:pt x="11419" y="555"/>
                  </a:lnTo>
                  <a:lnTo>
                    <a:pt x="10918" y="476"/>
                  </a:lnTo>
                  <a:lnTo>
                    <a:pt x="10367" y="407"/>
                  </a:lnTo>
                  <a:lnTo>
                    <a:pt x="9816" y="338"/>
                  </a:lnTo>
                  <a:lnTo>
                    <a:pt x="9265" y="275"/>
                  </a:lnTo>
                  <a:lnTo>
                    <a:pt x="8665" y="222"/>
                  </a:lnTo>
                  <a:lnTo>
                    <a:pt x="8064" y="169"/>
                  </a:lnTo>
                  <a:lnTo>
                    <a:pt x="7463" y="127"/>
                  </a:lnTo>
                  <a:lnTo>
                    <a:pt x="6837" y="90"/>
                  </a:lnTo>
                  <a:lnTo>
                    <a:pt x="6211" y="58"/>
                  </a:lnTo>
                  <a:lnTo>
                    <a:pt x="5560" y="32"/>
                  </a:lnTo>
                  <a:lnTo>
                    <a:pt x="4884" y="16"/>
                  </a:lnTo>
                  <a:lnTo>
                    <a:pt x="4233" y="6"/>
                  </a:lnTo>
                  <a:lnTo>
                    <a:pt x="35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3"/>
            <p:cNvSpPr/>
            <p:nvPr/>
          </p:nvSpPr>
          <p:spPr>
            <a:xfrm>
              <a:off x="3019452" y="572050"/>
              <a:ext cx="379759" cy="200775"/>
            </a:xfrm>
            <a:custGeom>
              <a:avLst/>
              <a:gdLst/>
              <a:ahLst/>
              <a:cxnLst/>
              <a:rect l="l" t="t" r="r" b="b"/>
              <a:pathLst>
                <a:path w="59570" h="8031" extrusionOk="0">
                  <a:moveTo>
                    <a:pt x="6836" y="0"/>
                  </a:moveTo>
                  <a:lnTo>
                    <a:pt x="6586" y="11"/>
                  </a:lnTo>
                  <a:lnTo>
                    <a:pt x="6336" y="21"/>
                  </a:lnTo>
                  <a:lnTo>
                    <a:pt x="6110" y="37"/>
                  </a:lnTo>
                  <a:lnTo>
                    <a:pt x="5885" y="58"/>
                  </a:lnTo>
                  <a:lnTo>
                    <a:pt x="5659" y="79"/>
                  </a:lnTo>
                  <a:lnTo>
                    <a:pt x="5459" y="111"/>
                  </a:lnTo>
                  <a:lnTo>
                    <a:pt x="5259" y="143"/>
                  </a:lnTo>
                  <a:lnTo>
                    <a:pt x="5084" y="180"/>
                  </a:lnTo>
                  <a:lnTo>
                    <a:pt x="4933" y="216"/>
                  </a:lnTo>
                  <a:lnTo>
                    <a:pt x="4783" y="259"/>
                  </a:lnTo>
                  <a:lnTo>
                    <a:pt x="4658" y="301"/>
                  </a:lnTo>
                  <a:lnTo>
                    <a:pt x="4558" y="348"/>
                  </a:lnTo>
                  <a:lnTo>
                    <a:pt x="4458" y="401"/>
                  </a:lnTo>
                  <a:lnTo>
                    <a:pt x="4407" y="449"/>
                  </a:lnTo>
                  <a:lnTo>
                    <a:pt x="4357" y="502"/>
                  </a:lnTo>
                  <a:lnTo>
                    <a:pt x="26" y="7370"/>
                  </a:lnTo>
                  <a:lnTo>
                    <a:pt x="1" y="7434"/>
                  </a:lnTo>
                  <a:lnTo>
                    <a:pt x="1" y="7497"/>
                  </a:lnTo>
                  <a:lnTo>
                    <a:pt x="51" y="7560"/>
                  </a:lnTo>
                  <a:lnTo>
                    <a:pt x="126" y="7618"/>
                  </a:lnTo>
                  <a:lnTo>
                    <a:pt x="226" y="7676"/>
                  </a:lnTo>
                  <a:lnTo>
                    <a:pt x="351" y="7729"/>
                  </a:lnTo>
                  <a:lnTo>
                    <a:pt x="501" y="7782"/>
                  </a:lnTo>
                  <a:lnTo>
                    <a:pt x="677" y="7830"/>
                  </a:lnTo>
                  <a:lnTo>
                    <a:pt x="877" y="7872"/>
                  </a:lnTo>
                  <a:lnTo>
                    <a:pt x="1102" y="7914"/>
                  </a:lnTo>
                  <a:lnTo>
                    <a:pt x="1328" y="7946"/>
                  </a:lnTo>
                  <a:lnTo>
                    <a:pt x="1578" y="7977"/>
                  </a:lnTo>
                  <a:lnTo>
                    <a:pt x="1853" y="7999"/>
                  </a:lnTo>
                  <a:lnTo>
                    <a:pt x="2154" y="8014"/>
                  </a:lnTo>
                  <a:lnTo>
                    <a:pt x="2454" y="8025"/>
                  </a:lnTo>
                  <a:lnTo>
                    <a:pt x="2755" y="8030"/>
                  </a:lnTo>
                  <a:lnTo>
                    <a:pt x="56815" y="8030"/>
                  </a:lnTo>
                  <a:lnTo>
                    <a:pt x="57115" y="8025"/>
                  </a:lnTo>
                  <a:lnTo>
                    <a:pt x="57416" y="8014"/>
                  </a:lnTo>
                  <a:lnTo>
                    <a:pt x="57716" y="7999"/>
                  </a:lnTo>
                  <a:lnTo>
                    <a:pt x="57967" y="7977"/>
                  </a:lnTo>
                  <a:lnTo>
                    <a:pt x="58242" y="7946"/>
                  </a:lnTo>
                  <a:lnTo>
                    <a:pt x="58468" y="7914"/>
                  </a:lnTo>
                  <a:lnTo>
                    <a:pt x="58693" y="7872"/>
                  </a:lnTo>
                  <a:lnTo>
                    <a:pt x="58893" y="7830"/>
                  </a:lnTo>
                  <a:lnTo>
                    <a:pt x="59069" y="7782"/>
                  </a:lnTo>
                  <a:lnTo>
                    <a:pt x="59219" y="7729"/>
                  </a:lnTo>
                  <a:lnTo>
                    <a:pt x="59344" y="7676"/>
                  </a:lnTo>
                  <a:lnTo>
                    <a:pt x="59444" y="7618"/>
                  </a:lnTo>
                  <a:lnTo>
                    <a:pt x="59519" y="7560"/>
                  </a:lnTo>
                  <a:lnTo>
                    <a:pt x="59569" y="7497"/>
                  </a:lnTo>
                  <a:lnTo>
                    <a:pt x="59569" y="7434"/>
                  </a:lnTo>
                  <a:lnTo>
                    <a:pt x="59544" y="7370"/>
                  </a:lnTo>
                  <a:lnTo>
                    <a:pt x="55212" y="502"/>
                  </a:lnTo>
                  <a:lnTo>
                    <a:pt x="55162" y="449"/>
                  </a:lnTo>
                  <a:lnTo>
                    <a:pt x="55112" y="401"/>
                  </a:lnTo>
                  <a:lnTo>
                    <a:pt x="55012" y="348"/>
                  </a:lnTo>
                  <a:lnTo>
                    <a:pt x="54912" y="301"/>
                  </a:lnTo>
                  <a:lnTo>
                    <a:pt x="54787" y="259"/>
                  </a:lnTo>
                  <a:lnTo>
                    <a:pt x="54637" y="216"/>
                  </a:lnTo>
                  <a:lnTo>
                    <a:pt x="54461" y="180"/>
                  </a:lnTo>
                  <a:lnTo>
                    <a:pt x="54286" y="143"/>
                  </a:lnTo>
                  <a:lnTo>
                    <a:pt x="54111" y="111"/>
                  </a:lnTo>
                  <a:lnTo>
                    <a:pt x="53910" y="79"/>
                  </a:lnTo>
                  <a:lnTo>
                    <a:pt x="53685" y="58"/>
                  </a:lnTo>
                  <a:lnTo>
                    <a:pt x="53460" y="37"/>
                  </a:lnTo>
                  <a:lnTo>
                    <a:pt x="53234" y="21"/>
                  </a:lnTo>
                  <a:lnTo>
                    <a:pt x="52984" y="11"/>
                  </a:lnTo>
                  <a:lnTo>
                    <a:pt x="527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3"/>
            <p:cNvSpPr/>
            <p:nvPr/>
          </p:nvSpPr>
          <p:spPr>
            <a:xfrm>
              <a:off x="3337271" y="572050"/>
              <a:ext cx="61780" cy="200775"/>
            </a:xfrm>
            <a:custGeom>
              <a:avLst/>
              <a:gdLst/>
              <a:ahLst/>
              <a:cxnLst/>
              <a:rect l="l" t="t" r="r" b="b"/>
              <a:pathLst>
                <a:path w="9691" h="8031" extrusionOk="0">
                  <a:moveTo>
                    <a:pt x="0" y="0"/>
                  </a:moveTo>
                  <a:lnTo>
                    <a:pt x="250" y="11"/>
                  </a:lnTo>
                  <a:lnTo>
                    <a:pt x="501" y="21"/>
                  </a:lnTo>
                  <a:lnTo>
                    <a:pt x="726" y="37"/>
                  </a:lnTo>
                  <a:lnTo>
                    <a:pt x="952" y="58"/>
                  </a:lnTo>
                  <a:lnTo>
                    <a:pt x="1177" y="79"/>
                  </a:lnTo>
                  <a:lnTo>
                    <a:pt x="1377" y="111"/>
                  </a:lnTo>
                  <a:lnTo>
                    <a:pt x="1578" y="143"/>
                  </a:lnTo>
                  <a:lnTo>
                    <a:pt x="1753" y="180"/>
                  </a:lnTo>
                  <a:lnTo>
                    <a:pt x="1903" y="216"/>
                  </a:lnTo>
                  <a:lnTo>
                    <a:pt x="2053" y="259"/>
                  </a:lnTo>
                  <a:lnTo>
                    <a:pt x="2178" y="301"/>
                  </a:lnTo>
                  <a:lnTo>
                    <a:pt x="2279" y="348"/>
                  </a:lnTo>
                  <a:lnTo>
                    <a:pt x="2379" y="401"/>
                  </a:lnTo>
                  <a:lnTo>
                    <a:pt x="2429" y="449"/>
                  </a:lnTo>
                  <a:lnTo>
                    <a:pt x="2479" y="502"/>
                  </a:lnTo>
                  <a:lnTo>
                    <a:pt x="6811" y="7370"/>
                  </a:lnTo>
                  <a:lnTo>
                    <a:pt x="6836" y="7434"/>
                  </a:lnTo>
                  <a:lnTo>
                    <a:pt x="6836" y="7497"/>
                  </a:lnTo>
                  <a:lnTo>
                    <a:pt x="6786" y="7560"/>
                  </a:lnTo>
                  <a:lnTo>
                    <a:pt x="6711" y="7618"/>
                  </a:lnTo>
                  <a:lnTo>
                    <a:pt x="6610" y="7676"/>
                  </a:lnTo>
                  <a:lnTo>
                    <a:pt x="6485" y="7729"/>
                  </a:lnTo>
                  <a:lnTo>
                    <a:pt x="6335" y="7782"/>
                  </a:lnTo>
                  <a:lnTo>
                    <a:pt x="6160" y="7830"/>
                  </a:lnTo>
                  <a:lnTo>
                    <a:pt x="5959" y="7872"/>
                  </a:lnTo>
                  <a:lnTo>
                    <a:pt x="5734" y="7914"/>
                  </a:lnTo>
                  <a:lnTo>
                    <a:pt x="5509" y="7946"/>
                  </a:lnTo>
                  <a:lnTo>
                    <a:pt x="5258" y="7977"/>
                  </a:lnTo>
                  <a:lnTo>
                    <a:pt x="4983" y="7999"/>
                  </a:lnTo>
                  <a:lnTo>
                    <a:pt x="4682" y="8014"/>
                  </a:lnTo>
                  <a:lnTo>
                    <a:pt x="4382" y="8025"/>
                  </a:lnTo>
                  <a:lnTo>
                    <a:pt x="4081" y="8030"/>
                  </a:lnTo>
                  <a:lnTo>
                    <a:pt x="6936" y="8030"/>
                  </a:lnTo>
                  <a:lnTo>
                    <a:pt x="7236" y="8025"/>
                  </a:lnTo>
                  <a:lnTo>
                    <a:pt x="7537" y="8014"/>
                  </a:lnTo>
                  <a:lnTo>
                    <a:pt x="7812" y="7999"/>
                  </a:lnTo>
                  <a:lnTo>
                    <a:pt x="8088" y="7977"/>
                  </a:lnTo>
                  <a:lnTo>
                    <a:pt x="8338" y="7946"/>
                  </a:lnTo>
                  <a:lnTo>
                    <a:pt x="8589" y="7914"/>
                  </a:lnTo>
                  <a:lnTo>
                    <a:pt x="8814" y="7872"/>
                  </a:lnTo>
                  <a:lnTo>
                    <a:pt x="9014" y="7830"/>
                  </a:lnTo>
                  <a:lnTo>
                    <a:pt x="9190" y="7782"/>
                  </a:lnTo>
                  <a:lnTo>
                    <a:pt x="9340" y="7729"/>
                  </a:lnTo>
                  <a:lnTo>
                    <a:pt x="9465" y="7676"/>
                  </a:lnTo>
                  <a:lnTo>
                    <a:pt x="9565" y="7618"/>
                  </a:lnTo>
                  <a:lnTo>
                    <a:pt x="9640" y="7560"/>
                  </a:lnTo>
                  <a:lnTo>
                    <a:pt x="9690" y="7497"/>
                  </a:lnTo>
                  <a:lnTo>
                    <a:pt x="9690" y="7434"/>
                  </a:lnTo>
                  <a:lnTo>
                    <a:pt x="9665" y="7370"/>
                  </a:lnTo>
                  <a:lnTo>
                    <a:pt x="5333" y="502"/>
                  </a:lnTo>
                  <a:lnTo>
                    <a:pt x="5283" y="449"/>
                  </a:lnTo>
                  <a:lnTo>
                    <a:pt x="5208" y="401"/>
                  </a:lnTo>
                  <a:lnTo>
                    <a:pt x="5133" y="348"/>
                  </a:lnTo>
                  <a:lnTo>
                    <a:pt x="5008" y="301"/>
                  </a:lnTo>
                  <a:lnTo>
                    <a:pt x="4883" y="259"/>
                  </a:lnTo>
                  <a:lnTo>
                    <a:pt x="4758" y="216"/>
                  </a:lnTo>
                  <a:lnTo>
                    <a:pt x="4582" y="180"/>
                  </a:lnTo>
                  <a:lnTo>
                    <a:pt x="4407" y="143"/>
                  </a:lnTo>
                  <a:lnTo>
                    <a:pt x="4232" y="111"/>
                  </a:lnTo>
                  <a:lnTo>
                    <a:pt x="4006" y="79"/>
                  </a:lnTo>
                  <a:lnTo>
                    <a:pt x="3806" y="58"/>
                  </a:lnTo>
                  <a:lnTo>
                    <a:pt x="3581" y="37"/>
                  </a:lnTo>
                  <a:lnTo>
                    <a:pt x="3355" y="21"/>
                  </a:lnTo>
                  <a:lnTo>
                    <a:pt x="3105" y="11"/>
                  </a:lnTo>
                  <a:lnTo>
                    <a:pt x="285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3"/>
            <p:cNvSpPr/>
            <p:nvPr/>
          </p:nvSpPr>
          <p:spPr>
            <a:xfrm>
              <a:off x="3059359" y="602650"/>
              <a:ext cx="299944" cy="139425"/>
            </a:xfrm>
            <a:custGeom>
              <a:avLst/>
              <a:gdLst/>
              <a:ahLst/>
              <a:cxnLst/>
              <a:rect l="l" t="t" r="r" b="b"/>
              <a:pathLst>
                <a:path w="47050" h="5577" extrusionOk="0">
                  <a:moveTo>
                    <a:pt x="3531" y="1"/>
                  </a:moveTo>
                  <a:lnTo>
                    <a:pt x="0" y="5576"/>
                  </a:lnTo>
                  <a:lnTo>
                    <a:pt x="47050" y="5576"/>
                  </a:lnTo>
                  <a:lnTo>
                    <a:pt x="435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3"/>
            <p:cNvSpPr/>
            <p:nvPr/>
          </p:nvSpPr>
          <p:spPr>
            <a:xfrm>
              <a:off x="3309654" y="602650"/>
              <a:ext cx="49649" cy="139425"/>
            </a:xfrm>
            <a:custGeom>
              <a:avLst/>
              <a:gdLst/>
              <a:ahLst/>
              <a:cxnLst/>
              <a:rect l="l" t="t" r="r" b="b"/>
              <a:pathLst>
                <a:path w="7788" h="5577" extrusionOk="0">
                  <a:moveTo>
                    <a:pt x="0" y="1"/>
                  </a:moveTo>
                  <a:lnTo>
                    <a:pt x="3506" y="5576"/>
                  </a:lnTo>
                  <a:lnTo>
                    <a:pt x="7788" y="5576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3"/>
            <p:cNvSpPr/>
            <p:nvPr/>
          </p:nvSpPr>
          <p:spPr>
            <a:xfrm>
              <a:off x="3086816" y="520025"/>
              <a:ext cx="30970" cy="19425"/>
            </a:xfrm>
            <a:custGeom>
              <a:avLst/>
              <a:gdLst/>
              <a:ahLst/>
              <a:cxnLst/>
              <a:rect l="l" t="t" r="r" b="b"/>
              <a:pathLst>
                <a:path w="4858" h="777" extrusionOk="0">
                  <a:moveTo>
                    <a:pt x="977" y="1"/>
                  </a:moveTo>
                  <a:lnTo>
                    <a:pt x="776" y="6"/>
                  </a:lnTo>
                  <a:lnTo>
                    <a:pt x="576" y="22"/>
                  </a:lnTo>
                  <a:lnTo>
                    <a:pt x="401" y="43"/>
                  </a:lnTo>
                  <a:lnTo>
                    <a:pt x="251" y="75"/>
                  </a:lnTo>
                  <a:lnTo>
                    <a:pt x="125" y="112"/>
                  </a:lnTo>
                  <a:lnTo>
                    <a:pt x="50" y="154"/>
                  </a:lnTo>
                  <a:lnTo>
                    <a:pt x="0" y="196"/>
                  </a:lnTo>
                  <a:lnTo>
                    <a:pt x="0" y="238"/>
                  </a:lnTo>
                  <a:lnTo>
                    <a:pt x="25" y="281"/>
                  </a:lnTo>
                  <a:lnTo>
                    <a:pt x="100" y="323"/>
                  </a:lnTo>
                  <a:lnTo>
                    <a:pt x="201" y="360"/>
                  </a:lnTo>
                  <a:lnTo>
                    <a:pt x="351" y="392"/>
                  </a:lnTo>
                  <a:lnTo>
                    <a:pt x="526" y="418"/>
                  </a:lnTo>
                  <a:lnTo>
                    <a:pt x="3255" y="751"/>
                  </a:lnTo>
                  <a:lnTo>
                    <a:pt x="3456" y="766"/>
                  </a:lnTo>
                  <a:lnTo>
                    <a:pt x="3656" y="777"/>
                  </a:lnTo>
                  <a:lnTo>
                    <a:pt x="3856" y="777"/>
                  </a:lnTo>
                  <a:lnTo>
                    <a:pt x="4057" y="772"/>
                  </a:lnTo>
                  <a:lnTo>
                    <a:pt x="4257" y="756"/>
                  </a:lnTo>
                  <a:lnTo>
                    <a:pt x="4432" y="735"/>
                  </a:lnTo>
                  <a:lnTo>
                    <a:pt x="4582" y="703"/>
                  </a:lnTo>
                  <a:lnTo>
                    <a:pt x="4708" y="666"/>
                  </a:lnTo>
                  <a:lnTo>
                    <a:pt x="4808" y="629"/>
                  </a:lnTo>
                  <a:lnTo>
                    <a:pt x="4858" y="582"/>
                  </a:lnTo>
                  <a:lnTo>
                    <a:pt x="4858" y="539"/>
                  </a:lnTo>
                  <a:lnTo>
                    <a:pt x="4833" y="497"/>
                  </a:lnTo>
                  <a:lnTo>
                    <a:pt x="4758" y="455"/>
                  </a:lnTo>
                  <a:lnTo>
                    <a:pt x="4632" y="418"/>
                  </a:lnTo>
                  <a:lnTo>
                    <a:pt x="4507" y="386"/>
                  </a:lnTo>
                  <a:lnTo>
                    <a:pt x="4332" y="360"/>
                  </a:lnTo>
                  <a:lnTo>
                    <a:pt x="1578" y="27"/>
                  </a:lnTo>
                  <a:lnTo>
                    <a:pt x="1377" y="11"/>
                  </a:lnTo>
                  <a:lnTo>
                    <a:pt x="11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3"/>
            <p:cNvSpPr/>
            <p:nvPr/>
          </p:nvSpPr>
          <p:spPr>
            <a:xfrm>
              <a:off x="3135661" y="479525"/>
              <a:ext cx="23632" cy="25750"/>
            </a:xfrm>
            <a:custGeom>
              <a:avLst/>
              <a:gdLst/>
              <a:ahLst/>
              <a:cxnLst/>
              <a:rect l="l" t="t" r="r" b="b"/>
              <a:pathLst>
                <a:path w="3707" h="1030" extrusionOk="0">
                  <a:moveTo>
                    <a:pt x="927" y="0"/>
                  </a:moveTo>
                  <a:lnTo>
                    <a:pt x="726" y="11"/>
                  </a:lnTo>
                  <a:lnTo>
                    <a:pt x="526" y="32"/>
                  </a:lnTo>
                  <a:lnTo>
                    <a:pt x="351" y="58"/>
                  </a:lnTo>
                  <a:lnTo>
                    <a:pt x="226" y="90"/>
                  </a:lnTo>
                  <a:lnTo>
                    <a:pt x="100" y="127"/>
                  </a:lnTo>
                  <a:lnTo>
                    <a:pt x="50" y="164"/>
                  </a:lnTo>
                  <a:lnTo>
                    <a:pt x="0" y="206"/>
                  </a:lnTo>
                  <a:lnTo>
                    <a:pt x="0" y="253"/>
                  </a:lnTo>
                  <a:lnTo>
                    <a:pt x="50" y="296"/>
                  </a:lnTo>
                  <a:lnTo>
                    <a:pt x="150" y="338"/>
                  </a:lnTo>
                  <a:lnTo>
                    <a:pt x="1728" y="913"/>
                  </a:lnTo>
                  <a:lnTo>
                    <a:pt x="1828" y="950"/>
                  </a:lnTo>
                  <a:lnTo>
                    <a:pt x="1978" y="982"/>
                  </a:lnTo>
                  <a:lnTo>
                    <a:pt x="2154" y="1003"/>
                  </a:lnTo>
                  <a:lnTo>
                    <a:pt x="2354" y="1019"/>
                  </a:lnTo>
                  <a:lnTo>
                    <a:pt x="2554" y="1030"/>
                  </a:lnTo>
                  <a:lnTo>
                    <a:pt x="2780" y="1024"/>
                  </a:lnTo>
                  <a:lnTo>
                    <a:pt x="2980" y="1014"/>
                  </a:lnTo>
                  <a:lnTo>
                    <a:pt x="3180" y="998"/>
                  </a:lnTo>
                  <a:lnTo>
                    <a:pt x="3356" y="966"/>
                  </a:lnTo>
                  <a:lnTo>
                    <a:pt x="3506" y="935"/>
                  </a:lnTo>
                  <a:lnTo>
                    <a:pt x="3606" y="898"/>
                  </a:lnTo>
                  <a:lnTo>
                    <a:pt x="3681" y="855"/>
                  </a:lnTo>
                  <a:lnTo>
                    <a:pt x="3706" y="813"/>
                  </a:lnTo>
                  <a:lnTo>
                    <a:pt x="3706" y="771"/>
                  </a:lnTo>
                  <a:lnTo>
                    <a:pt x="3656" y="729"/>
                  </a:lnTo>
                  <a:lnTo>
                    <a:pt x="3581" y="686"/>
                  </a:lnTo>
                  <a:lnTo>
                    <a:pt x="1978" y="111"/>
                  </a:lnTo>
                  <a:lnTo>
                    <a:pt x="1853" y="74"/>
                  </a:lnTo>
                  <a:lnTo>
                    <a:pt x="1703" y="48"/>
                  </a:lnTo>
                  <a:lnTo>
                    <a:pt x="1528" y="21"/>
                  </a:lnTo>
                  <a:lnTo>
                    <a:pt x="1352" y="5"/>
                  </a:lnTo>
                  <a:lnTo>
                    <a:pt x="11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3"/>
            <p:cNvSpPr/>
            <p:nvPr/>
          </p:nvSpPr>
          <p:spPr>
            <a:xfrm>
              <a:off x="3202701" y="464725"/>
              <a:ext cx="13579" cy="27875"/>
            </a:xfrm>
            <a:custGeom>
              <a:avLst/>
              <a:gdLst/>
              <a:ahLst/>
              <a:cxnLst/>
              <a:rect l="l" t="t" r="r" b="b"/>
              <a:pathLst>
                <a:path w="2130" h="1115" extrusionOk="0">
                  <a:moveTo>
                    <a:pt x="952" y="1"/>
                  </a:moveTo>
                  <a:lnTo>
                    <a:pt x="727" y="11"/>
                  </a:lnTo>
                  <a:lnTo>
                    <a:pt x="527" y="27"/>
                  </a:lnTo>
                  <a:lnTo>
                    <a:pt x="351" y="54"/>
                  </a:lnTo>
                  <a:lnTo>
                    <a:pt x="201" y="90"/>
                  </a:lnTo>
                  <a:lnTo>
                    <a:pt x="76" y="133"/>
                  </a:lnTo>
                  <a:lnTo>
                    <a:pt x="26" y="175"/>
                  </a:lnTo>
                  <a:lnTo>
                    <a:pt x="1" y="222"/>
                  </a:lnTo>
                  <a:lnTo>
                    <a:pt x="1" y="888"/>
                  </a:lnTo>
                  <a:lnTo>
                    <a:pt x="26" y="940"/>
                  </a:lnTo>
                  <a:lnTo>
                    <a:pt x="76" y="983"/>
                  </a:lnTo>
                  <a:lnTo>
                    <a:pt x="201" y="1025"/>
                  </a:lnTo>
                  <a:lnTo>
                    <a:pt x="351" y="1057"/>
                  </a:lnTo>
                  <a:lnTo>
                    <a:pt x="527" y="1083"/>
                  </a:lnTo>
                  <a:lnTo>
                    <a:pt x="727" y="1104"/>
                  </a:lnTo>
                  <a:lnTo>
                    <a:pt x="952" y="1115"/>
                  </a:lnTo>
                  <a:lnTo>
                    <a:pt x="1178" y="1115"/>
                  </a:lnTo>
                  <a:lnTo>
                    <a:pt x="1378" y="1104"/>
                  </a:lnTo>
                  <a:lnTo>
                    <a:pt x="1553" y="1088"/>
                  </a:lnTo>
                  <a:lnTo>
                    <a:pt x="1729" y="1062"/>
                  </a:lnTo>
                  <a:lnTo>
                    <a:pt x="1854" y="1036"/>
                  </a:lnTo>
                  <a:lnTo>
                    <a:pt x="1979" y="999"/>
                  </a:lnTo>
                  <a:lnTo>
                    <a:pt x="2054" y="962"/>
                  </a:lnTo>
                  <a:lnTo>
                    <a:pt x="2104" y="925"/>
                  </a:lnTo>
                  <a:lnTo>
                    <a:pt x="2129" y="882"/>
                  </a:lnTo>
                  <a:lnTo>
                    <a:pt x="2129" y="233"/>
                  </a:lnTo>
                  <a:lnTo>
                    <a:pt x="2104" y="191"/>
                  </a:lnTo>
                  <a:lnTo>
                    <a:pt x="2054" y="149"/>
                  </a:lnTo>
                  <a:lnTo>
                    <a:pt x="1979" y="112"/>
                  </a:lnTo>
                  <a:lnTo>
                    <a:pt x="1854" y="80"/>
                  </a:lnTo>
                  <a:lnTo>
                    <a:pt x="1729" y="48"/>
                  </a:lnTo>
                  <a:lnTo>
                    <a:pt x="1553" y="27"/>
                  </a:lnTo>
                  <a:lnTo>
                    <a:pt x="1378" y="11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3"/>
            <p:cNvSpPr/>
            <p:nvPr/>
          </p:nvSpPr>
          <p:spPr>
            <a:xfrm>
              <a:off x="3259368" y="479525"/>
              <a:ext cx="23632" cy="25750"/>
            </a:xfrm>
            <a:custGeom>
              <a:avLst/>
              <a:gdLst/>
              <a:ahLst/>
              <a:cxnLst/>
              <a:rect l="l" t="t" r="r" b="b"/>
              <a:pathLst>
                <a:path w="3707" h="1030" extrusionOk="0">
                  <a:moveTo>
                    <a:pt x="2555" y="0"/>
                  </a:moveTo>
                  <a:lnTo>
                    <a:pt x="2355" y="5"/>
                  </a:lnTo>
                  <a:lnTo>
                    <a:pt x="2179" y="21"/>
                  </a:lnTo>
                  <a:lnTo>
                    <a:pt x="2004" y="48"/>
                  </a:lnTo>
                  <a:lnTo>
                    <a:pt x="1829" y="74"/>
                  </a:lnTo>
                  <a:lnTo>
                    <a:pt x="1703" y="111"/>
                  </a:lnTo>
                  <a:lnTo>
                    <a:pt x="126" y="686"/>
                  </a:lnTo>
                  <a:lnTo>
                    <a:pt x="51" y="729"/>
                  </a:lnTo>
                  <a:lnTo>
                    <a:pt x="1" y="771"/>
                  </a:lnTo>
                  <a:lnTo>
                    <a:pt x="1" y="818"/>
                  </a:lnTo>
                  <a:lnTo>
                    <a:pt x="26" y="861"/>
                  </a:lnTo>
                  <a:lnTo>
                    <a:pt x="101" y="898"/>
                  </a:lnTo>
                  <a:lnTo>
                    <a:pt x="201" y="935"/>
                  </a:lnTo>
                  <a:lnTo>
                    <a:pt x="351" y="971"/>
                  </a:lnTo>
                  <a:lnTo>
                    <a:pt x="527" y="998"/>
                  </a:lnTo>
                  <a:lnTo>
                    <a:pt x="727" y="1014"/>
                  </a:lnTo>
                  <a:lnTo>
                    <a:pt x="927" y="1030"/>
                  </a:lnTo>
                  <a:lnTo>
                    <a:pt x="1128" y="1030"/>
                  </a:lnTo>
                  <a:lnTo>
                    <a:pt x="1328" y="1024"/>
                  </a:lnTo>
                  <a:lnTo>
                    <a:pt x="1528" y="1008"/>
                  </a:lnTo>
                  <a:lnTo>
                    <a:pt x="1678" y="987"/>
                  </a:lnTo>
                  <a:lnTo>
                    <a:pt x="1854" y="956"/>
                  </a:lnTo>
                  <a:lnTo>
                    <a:pt x="1979" y="913"/>
                  </a:lnTo>
                  <a:lnTo>
                    <a:pt x="3556" y="338"/>
                  </a:lnTo>
                  <a:lnTo>
                    <a:pt x="3657" y="296"/>
                  </a:lnTo>
                  <a:lnTo>
                    <a:pt x="3682" y="253"/>
                  </a:lnTo>
                  <a:lnTo>
                    <a:pt x="3707" y="206"/>
                  </a:lnTo>
                  <a:lnTo>
                    <a:pt x="3657" y="164"/>
                  </a:lnTo>
                  <a:lnTo>
                    <a:pt x="3581" y="127"/>
                  </a:lnTo>
                  <a:lnTo>
                    <a:pt x="3481" y="90"/>
                  </a:lnTo>
                  <a:lnTo>
                    <a:pt x="3331" y="58"/>
                  </a:lnTo>
                  <a:lnTo>
                    <a:pt x="3156" y="32"/>
                  </a:lnTo>
                  <a:lnTo>
                    <a:pt x="2981" y="11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3"/>
            <p:cNvSpPr/>
            <p:nvPr/>
          </p:nvSpPr>
          <p:spPr>
            <a:xfrm>
              <a:off x="3300876" y="520025"/>
              <a:ext cx="30970" cy="19700"/>
            </a:xfrm>
            <a:custGeom>
              <a:avLst/>
              <a:gdLst/>
              <a:ahLst/>
              <a:cxnLst/>
              <a:rect l="l" t="t" r="r" b="b"/>
              <a:pathLst>
                <a:path w="4858" h="788" extrusionOk="0">
                  <a:moveTo>
                    <a:pt x="3681" y="1"/>
                  </a:moveTo>
                  <a:lnTo>
                    <a:pt x="3456" y="11"/>
                  </a:lnTo>
                  <a:lnTo>
                    <a:pt x="3280" y="27"/>
                  </a:lnTo>
                  <a:lnTo>
                    <a:pt x="526" y="360"/>
                  </a:lnTo>
                  <a:lnTo>
                    <a:pt x="351" y="386"/>
                  </a:lnTo>
                  <a:lnTo>
                    <a:pt x="225" y="418"/>
                  </a:lnTo>
                  <a:lnTo>
                    <a:pt x="125" y="455"/>
                  </a:lnTo>
                  <a:lnTo>
                    <a:pt x="50" y="497"/>
                  </a:lnTo>
                  <a:lnTo>
                    <a:pt x="0" y="539"/>
                  </a:lnTo>
                  <a:lnTo>
                    <a:pt x="25" y="582"/>
                  </a:lnTo>
                  <a:lnTo>
                    <a:pt x="50" y="624"/>
                  </a:lnTo>
                  <a:lnTo>
                    <a:pt x="150" y="666"/>
                  </a:lnTo>
                  <a:lnTo>
                    <a:pt x="276" y="708"/>
                  </a:lnTo>
                  <a:lnTo>
                    <a:pt x="426" y="740"/>
                  </a:lnTo>
                  <a:lnTo>
                    <a:pt x="576" y="766"/>
                  </a:lnTo>
                  <a:lnTo>
                    <a:pt x="776" y="777"/>
                  </a:lnTo>
                  <a:lnTo>
                    <a:pt x="977" y="788"/>
                  </a:lnTo>
                  <a:lnTo>
                    <a:pt x="1177" y="782"/>
                  </a:lnTo>
                  <a:lnTo>
                    <a:pt x="1402" y="772"/>
                  </a:lnTo>
                  <a:lnTo>
                    <a:pt x="1603" y="751"/>
                  </a:lnTo>
                  <a:lnTo>
                    <a:pt x="4332" y="418"/>
                  </a:lnTo>
                  <a:lnTo>
                    <a:pt x="4507" y="392"/>
                  </a:lnTo>
                  <a:lnTo>
                    <a:pt x="4657" y="360"/>
                  </a:lnTo>
                  <a:lnTo>
                    <a:pt x="4758" y="323"/>
                  </a:lnTo>
                  <a:lnTo>
                    <a:pt x="4833" y="281"/>
                  </a:lnTo>
                  <a:lnTo>
                    <a:pt x="4858" y="238"/>
                  </a:lnTo>
                  <a:lnTo>
                    <a:pt x="4858" y="196"/>
                  </a:lnTo>
                  <a:lnTo>
                    <a:pt x="4808" y="154"/>
                  </a:lnTo>
                  <a:lnTo>
                    <a:pt x="4733" y="112"/>
                  </a:lnTo>
                  <a:lnTo>
                    <a:pt x="4607" y="75"/>
                  </a:lnTo>
                  <a:lnTo>
                    <a:pt x="4432" y="43"/>
                  </a:lnTo>
                  <a:lnTo>
                    <a:pt x="4257" y="22"/>
                  </a:lnTo>
                  <a:lnTo>
                    <a:pt x="4081" y="6"/>
                  </a:lnTo>
                  <a:lnTo>
                    <a:pt x="38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3"/>
            <p:cNvSpPr/>
            <p:nvPr/>
          </p:nvSpPr>
          <p:spPr>
            <a:xfrm>
              <a:off x="3012904" y="505525"/>
              <a:ext cx="393006" cy="342925"/>
            </a:xfrm>
            <a:custGeom>
              <a:avLst/>
              <a:gdLst/>
              <a:ahLst/>
              <a:cxnLst/>
              <a:rect l="l" t="t" r="r" b="b"/>
              <a:pathLst>
                <a:path w="61648" h="13717" extrusionOk="0">
                  <a:moveTo>
                    <a:pt x="31325" y="454"/>
                  </a:moveTo>
                  <a:lnTo>
                    <a:pt x="31851" y="465"/>
                  </a:lnTo>
                  <a:lnTo>
                    <a:pt x="32377" y="475"/>
                  </a:lnTo>
                  <a:lnTo>
                    <a:pt x="32878" y="491"/>
                  </a:lnTo>
                  <a:lnTo>
                    <a:pt x="33378" y="512"/>
                  </a:lnTo>
                  <a:lnTo>
                    <a:pt x="33879" y="539"/>
                  </a:lnTo>
                  <a:lnTo>
                    <a:pt x="34380" y="565"/>
                  </a:lnTo>
                  <a:lnTo>
                    <a:pt x="34856" y="602"/>
                  </a:lnTo>
                  <a:lnTo>
                    <a:pt x="35332" y="639"/>
                  </a:lnTo>
                  <a:lnTo>
                    <a:pt x="35782" y="681"/>
                  </a:lnTo>
                  <a:lnTo>
                    <a:pt x="36233" y="729"/>
                  </a:lnTo>
                  <a:lnTo>
                    <a:pt x="36684" y="776"/>
                  </a:lnTo>
                  <a:lnTo>
                    <a:pt x="37109" y="829"/>
                  </a:lnTo>
                  <a:lnTo>
                    <a:pt x="37535" y="887"/>
                  </a:lnTo>
                  <a:lnTo>
                    <a:pt x="37961" y="945"/>
                  </a:lnTo>
                  <a:lnTo>
                    <a:pt x="38336" y="1009"/>
                  </a:lnTo>
                  <a:lnTo>
                    <a:pt x="38737" y="1077"/>
                  </a:lnTo>
                  <a:lnTo>
                    <a:pt x="39113" y="1146"/>
                  </a:lnTo>
                  <a:lnTo>
                    <a:pt x="39463" y="1220"/>
                  </a:lnTo>
                  <a:lnTo>
                    <a:pt x="39789" y="1299"/>
                  </a:lnTo>
                  <a:lnTo>
                    <a:pt x="40139" y="1378"/>
                  </a:lnTo>
                  <a:lnTo>
                    <a:pt x="40440" y="1457"/>
                  </a:lnTo>
                  <a:lnTo>
                    <a:pt x="40740" y="1547"/>
                  </a:lnTo>
                  <a:lnTo>
                    <a:pt x="41016" y="1631"/>
                  </a:lnTo>
                  <a:lnTo>
                    <a:pt x="41266" y="1721"/>
                  </a:lnTo>
                  <a:lnTo>
                    <a:pt x="41516" y="1816"/>
                  </a:lnTo>
                  <a:lnTo>
                    <a:pt x="41742" y="1911"/>
                  </a:lnTo>
                  <a:lnTo>
                    <a:pt x="41967" y="2006"/>
                  </a:lnTo>
                  <a:lnTo>
                    <a:pt x="42142" y="2107"/>
                  </a:lnTo>
                  <a:lnTo>
                    <a:pt x="42318" y="2212"/>
                  </a:lnTo>
                  <a:lnTo>
                    <a:pt x="42468" y="2313"/>
                  </a:lnTo>
                  <a:lnTo>
                    <a:pt x="42593" y="2418"/>
                  </a:lnTo>
                  <a:lnTo>
                    <a:pt x="19031" y="2418"/>
                  </a:lnTo>
                  <a:lnTo>
                    <a:pt x="19156" y="2313"/>
                  </a:lnTo>
                  <a:lnTo>
                    <a:pt x="19306" y="2212"/>
                  </a:lnTo>
                  <a:lnTo>
                    <a:pt x="19482" y="2107"/>
                  </a:lnTo>
                  <a:lnTo>
                    <a:pt x="19657" y="2006"/>
                  </a:lnTo>
                  <a:lnTo>
                    <a:pt x="19857" y="1911"/>
                  </a:lnTo>
                  <a:lnTo>
                    <a:pt x="20108" y="1816"/>
                  </a:lnTo>
                  <a:lnTo>
                    <a:pt x="20333" y="1721"/>
                  </a:lnTo>
                  <a:lnTo>
                    <a:pt x="20608" y="1631"/>
                  </a:lnTo>
                  <a:lnTo>
                    <a:pt x="20884" y="1547"/>
                  </a:lnTo>
                  <a:lnTo>
                    <a:pt x="21184" y="1457"/>
                  </a:lnTo>
                  <a:lnTo>
                    <a:pt x="21485" y="1378"/>
                  </a:lnTo>
                  <a:lnTo>
                    <a:pt x="21810" y="1299"/>
                  </a:lnTo>
                  <a:lnTo>
                    <a:pt x="22161" y="1220"/>
                  </a:lnTo>
                  <a:lnTo>
                    <a:pt x="22511" y="1146"/>
                  </a:lnTo>
                  <a:lnTo>
                    <a:pt x="22887" y="1077"/>
                  </a:lnTo>
                  <a:lnTo>
                    <a:pt x="23263" y="1009"/>
                  </a:lnTo>
                  <a:lnTo>
                    <a:pt x="23663" y="945"/>
                  </a:lnTo>
                  <a:lnTo>
                    <a:pt x="24089" y="887"/>
                  </a:lnTo>
                  <a:lnTo>
                    <a:pt x="24489" y="829"/>
                  </a:lnTo>
                  <a:lnTo>
                    <a:pt x="24940" y="776"/>
                  </a:lnTo>
                  <a:lnTo>
                    <a:pt x="25366" y="729"/>
                  </a:lnTo>
                  <a:lnTo>
                    <a:pt x="25817" y="681"/>
                  </a:lnTo>
                  <a:lnTo>
                    <a:pt x="26292" y="639"/>
                  </a:lnTo>
                  <a:lnTo>
                    <a:pt x="26768" y="602"/>
                  </a:lnTo>
                  <a:lnTo>
                    <a:pt x="27244" y="565"/>
                  </a:lnTo>
                  <a:lnTo>
                    <a:pt x="27745" y="539"/>
                  </a:lnTo>
                  <a:lnTo>
                    <a:pt x="28220" y="512"/>
                  </a:lnTo>
                  <a:lnTo>
                    <a:pt x="28721" y="491"/>
                  </a:lnTo>
                  <a:lnTo>
                    <a:pt x="29247" y="475"/>
                  </a:lnTo>
                  <a:lnTo>
                    <a:pt x="29773" y="465"/>
                  </a:lnTo>
                  <a:lnTo>
                    <a:pt x="30274" y="454"/>
                  </a:lnTo>
                  <a:close/>
                  <a:moveTo>
                    <a:pt x="32602" y="10902"/>
                  </a:moveTo>
                  <a:lnTo>
                    <a:pt x="32602" y="12217"/>
                  </a:lnTo>
                  <a:lnTo>
                    <a:pt x="29047" y="12217"/>
                  </a:lnTo>
                  <a:lnTo>
                    <a:pt x="29047" y="10902"/>
                  </a:lnTo>
                  <a:close/>
                  <a:moveTo>
                    <a:pt x="30799" y="0"/>
                  </a:moveTo>
                  <a:lnTo>
                    <a:pt x="30173" y="5"/>
                  </a:lnTo>
                  <a:lnTo>
                    <a:pt x="29522" y="16"/>
                  </a:lnTo>
                  <a:lnTo>
                    <a:pt x="28921" y="27"/>
                  </a:lnTo>
                  <a:lnTo>
                    <a:pt x="28295" y="48"/>
                  </a:lnTo>
                  <a:lnTo>
                    <a:pt x="27695" y="74"/>
                  </a:lnTo>
                  <a:lnTo>
                    <a:pt x="27094" y="106"/>
                  </a:lnTo>
                  <a:lnTo>
                    <a:pt x="26493" y="143"/>
                  </a:lnTo>
                  <a:lnTo>
                    <a:pt x="25917" y="185"/>
                  </a:lnTo>
                  <a:lnTo>
                    <a:pt x="25366" y="232"/>
                  </a:lnTo>
                  <a:lnTo>
                    <a:pt x="24790" y="280"/>
                  </a:lnTo>
                  <a:lnTo>
                    <a:pt x="24264" y="338"/>
                  </a:lnTo>
                  <a:lnTo>
                    <a:pt x="23713" y="401"/>
                  </a:lnTo>
                  <a:lnTo>
                    <a:pt x="23212" y="465"/>
                  </a:lnTo>
                  <a:lnTo>
                    <a:pt x="22712" y="533"/>
                  </a:lnTo>
                  <a:lnTo>
                    <a:pt x="22211" y="613"/>
                  </a:lnTo>
                  <a:lnTo>
                    <a:pt x="21735" y="686"/>
                  </a:lnTo>
                  <a:lnTo>
                    <a:pt x="21284" y="771"/>
                  </a:lnTo>
                  <a:lnTo>
                    <a:pt x="20834" y="861"/>
                  </a:lnTo>
                  <a:lnTo>
                    <a:pt x="20433" y="950"/>
                  </a:lnTo>
                  <a:lnTo>
                    <a:pt x="20007" y="1045"/>
                  </a:lnTo>
                  <a:lnTo>
                    <a:pt x="19632" y="1140"/>
                  </a:lnTo>
                  <a:lnTo>
                    <a:pt x="19256" y="1241"/>
                  </a:lnTo>
                  <a:lnTo>
                    <a:pt x="18931" y="1346"/>
                  </a:lnTo>
                  <a:lnTo>
                    <a:pt x="18605" y="1452"/>
                  </a:lnTo>
                  <a:lnTo>
                    <a:pt x="18280" y="1568"/>
                  </a:lnTo>
                  <a:lnTo>
                    <a:pt x="18004" y="1679"/>
                  </a:lnTo>
                  <a:lnTo>
                    <a:pt x="17754" y="1795"/>
                  </a:lnTo>
                  <a:lnTo>
                    <a:pt x="17503" y="1917"/>
                  </a:lnTo>
                  <a:lnTo>
                    <a:pt x="17303" y="2038"/>
                  </a:lnTo>
                  <a:lnTo>
                    <a:pt x="17103" y="2165"/>
                  </a:lnTo>
                  <a:lnTo>
                    <a:pt x="16953" y="2291"/>
                  </a:lnTo>
                  <a:lnTo>
                    <a:pt x="16802" y="2418"/>
                  </a:lnTo>
                  <a:lnTo>
                    <a:pt x="8139" y="2418"/>
                  </a:lnTo>
                  <a:lnTo>
                    <a:pt x="7788" y="2423"/>
                  </a:lnTo>
                  <a:lnTo>
                    <a:pt x="7438" y="2434"/>
                  </a:lnTo>
                  <a:lnTo>
                    <a:pt x="7112" y="2450"/>
                  </a:lnTo>
                  <a:lnTo>
                    <a:pt x="6787" y="2471"/>
                  </a:lnTo>
                  <a:lnTo>
                    <a:pt x="6461" y="2503"/>
                  </a:lnTo>
                  <a:lnTo>
                    <a:pt x="6161" y="2534"/>
                  </a:lnTo>
                  <a:lnTo>
                    <a:pt x="5885" y="2577"/>
                  </a:lnTo>
                  <a:lnTo>
                    <a:pt x="5635" y="2619"/>
                  </a:lnTo>
                  <a:lnTo>
                    <a:pt x="5384" y="2672"/>
                  </a:lnTo>
                  <a:lnTo>
                    <a:pt x="5159" y="2724"/>
                  </a:lnTo>
                  <a:lnTo>
                    <a:pt x="4959" y="2782"/>
                  </a:lnTo>
                  <a:lnTo>
                    <a:pt x="4783" y="2841"/>
                  </a:lnTo>
                  <a:lnTo>
                    <a:pt x="4633" y="2909"/>
                  </a:lnTo>
                  <a:lnTo>
                    <a:pt x="4508" y="2972"/>
                  </a:lnTo>
                  <a:lnTo>
                    <a:pt x="4408" y="3046"/>
                  </a:lnTo>
                  <a:lnTo>
                    <a:pt x="4358" y="3120"/>
                  </a:lnTo>
                  <a:lnTo>
                    <a:pt x="3832" y="3954"/>
                  </a:lnTo>
                  <a:lnTo>
                    <a:pt x="3832" y="4007"/>
                  </a:lnTo>
                  <a:lnTo>
                    <a:pt x="3857" y="4050"/>
                  </a:lnTo>
                  <a:lnTo>
                    <a:pt x="3957" y="4097"/>
                  </a:lnTo>
                  <a:lnTo>
                    <a:pt x="4082" y="4134"/>
                  </a:lnTo>
                  <a:lnTo>
                    <a:pt x="4233" y="4166"/>
                  </a:lnTo>
                  <a:lnTo>
                    <a:pt x="4433" y="4187"/>
                  </a:lnTo>
                  <a:lnTo>
                    <a:pt x="4633" y="4203"/>
                  </a:lnTo>
                  <a:lnTo>
                    <a:pt x="4884" y="4213"/>
                  </a:lnTo>
                  <a:lnTo>
                    <a:pt x="5084" y="4208"/>
                  </a:lnTo>
                  <a:lnTo>
                    <a:pt x="5259" y="4197"/>
                  </a:lnTo>
                  <a:lnTo>
                    <a:pt x="5434" y="4176"/>
                  </a:lnTo>
                  <a:lnTo>
                    <a:pt x="5585" y="4150"/>
                  </a:lnTo>
                  <a:lnTo>
                    <a:pt x="5710" y="4123"/>
                  </a:lnTo>
                  <a:lnTo>
                    <a:pt x="5835" y="4086"/>
                  </a:lnTo>
                  <a:lnTo>
                    <a:pt x="5910" y="4050"/>
                  </a:lnTo>
                  <a:lnTo>
                    <a:pt x="5935" y="4007"/>
                  </a:lnTo>
                  <a:lnTo>
                    <a:pt x="6461" y="3178"/>
                  </a:lnTo>
                  <a:lnTo>
                    <a:pt x="6536" y="3115"/>
                  </a:lnTo>
                  <a:lnTo>
                    <a:pt x="6661" y="3057"/>
                  </a:lnTo>
                  <a:lnTo>
                    <a:pt x="6812" y="3004"/>
                  </a:lnTo>
                  <a:lnTo>
                    <a:pt x="7037" y="2957"/>
                  </a:lnTo>
                  <a:lnTo>
                    <a:pt x="7262" y="2920"/>
                  </a:lnTo>
                  <a:lnTo>
                    <a:pt x="7538" y="2893"/>
                  </a:lnTo>
                  <a:lnTo>
                    <a:pt x="7838" y="2877"/>
                  </a:lnTo>
                  <a:lnTo>
                    <a:pt x="8139" y="2867"/>
                  </a:lnTo>
                  <a:lnTo>
                    <a:pt x="53460" y="2867"/>
                  </a:lnTo>
                  <a:lnTo>
                    <a:pt x="53786" y="2877"/>
                  </a:lnTo>
                  <a:lnTo>
                    <a:pt x="54086" y="2893"/>
                  </a:lnTo>
                  <a:lnTo>
                    <a:pt x="54337" y="2920"/>
                  </a:lnTo>
                  <a:lnTo>
                    <a:pt x="54587" y="2957"/>
                  </a:lnTo>
                  <a:lnTo>
                    <a:pt x="54787" y="3004"/>
                  </a:lnTo>
                  <a:lnTo>
                    <a:pt x="54962" y="3057"/>
                  </a:lnTo>
                  <a:lnTo>
                    <a:pt x="55088" y="3115"/>
                  </a:lnTo>
                  <a:lnTo>
                    <a:pt x="55163" y="3178"/>
                  </a:lnTo>
                  <a:lnTo>
                    <a:pt x="59495" y="10047"/>
                  </a:lnTo>
                  <a:lnTo>
                    <a:pt x="59470" y="10132"/>
                  </a:lnTo>
                  <a:lnTo>
                    <a:pt x="59445" y="10169"/>
                  </a:lnTo>
                  <a:lnTo>
                    <a:pt x="59394" y="10205"/>
                  </a:lnTo>
                  <a:lnTo>
                    <a:pt x="59344" y="10242"/>
                  </a:lnTo>
                  <a:lnTo>
                    <a:pt x="59269" y="10274"/>
                  </a:lnTo>
                  <a:lnTo>
                    <a:pt x="59169" y="10300"/>
                  </a:lnTo>
                  <a:lnTo>
                    <a:pt x="59094" y="10327"/>
                  </a:lnTo>
                  <a:lnTo>
                    <a:pt x="58969" y="10353"/>
                  </a:lnTo>
                  <a:lnTo>
                    <a:pt x="58844" y="10374"/>
                  </a:lnTo>
                  <a:lnTo>
                    <a:pt x="58718" y="10396"/>
                  </a:lnTo>
                  <a:lnTo>
                    <a:pt x="58543" y="10411"/>
                  </a:lnTo>
                  <a:lnTo>
                    <a:pt x="58393" y="10422"/>
                  </a:lnTo>
                  <a:lnTo>
                    <a:pt x="58218" y="10432"/>
                  </a:lnTo>
                  <a:lnTo>
                    <a:pt x="57817" y="10448"/>
                  </a:lnTo>
                  <a:lnTo>
                    <a:pt x="3832" y="10448"/>
                  </a:lnTo>
                  <a:lnTo>
                    <a:pt x="3431" y="10432"/>
                  </a:lnTo>
                  <a:lnTo>
                    <a:pt x="3256" y="10422"/>
                  </a:lnTo>
                  <a:lnTo>
                    <a:pt x="3081" y="10411"/>
                  </a:lnTo>
                  <a:lnTo>
                    <a:pt x="2931" y="10396"/>
                  </a:lnTo>
                  <a:lnTo>
                    <a:pt x="2805" y="10374"/>
                  </a:lnTo>
                  <a:lnTo>
                    <a:pt x="2680" y="10353"/>
                  </a:lnTo>
                  <a:lnTo>
                    <a:pt x="2555" y="10327"/>
                  </a:lnTo>
                  <a:lnTo>
                    <a:pt x="2455" y="10300"/>
                  </a:lnTo>
                  <a:lnTo>
                    <a:pt x="2380" y="10274"/>
                  </a:lnTo>
                  <a:lnTo>
                    <a:pt x="2305" y="10242"/>
                  </a:lnTo>
                  <a:lnTo>
                    <a:pt x="2254" y="10205"/>
                  </a:lnTo>
                  <a:lnTo>
                    <a:pt x="2204" y="10169"/>
                  </a:lnTo>
                  <a:lnTo>
                    <a:pt x="2179" y="10132"/>
                  </a:lnTo>
                  <a:lnTo>
                    <a:pt x="2154" y="10047"/>
                  </a:lnTo>
                  <a:lnTo>
                    <a:pt x="5334" y="5005"/>
                  </a:lnTo>
                  <a:lnTo>
                    <a:pt x="5359" y="4958"/>
                  </a:lnTo>
                  <a:lnTo>
                    <a:pt x="5309" y="4915"/>
                  </a:lnTo>
                  <a:lnTo>
                    <a:pt x="5234" y="4873"/>
                  </a:lnTo>
                  <a:lnTo>
                    <a:pt x="5134" y="4836"/>
                  </a:lnTo>
                  <a:lnTo>
                    <a:pt x="4984" y="4804"/>
                  </a:lnTo>
                  <a:lnTo>
                    <a:pt x="4834" y="4778"/>
                  </a:lnTo>
                  <a:lnTo>
                    <a:pt x="4633" y="4762"/>
                  </a:lnTo>
                  <a:lnTo>
                    <a:pt x="4433" y="4752"/>
                  </a:lnTo>
                  <a:lnTo>
                    <a:pt x="4208" y="4752"/>
                  </a:lnTo>
                  <a:lnTo>
                    <a:pt x="4007" y="4757"/>
                  </a:lnTo>
                  <a:lnTo>
                    <a:pt x="3807" y="4773"/>
                  </a:lnTo>
                  <a:lnTo>
                    <a:pt x="3632" y="4794"/>
                  </a:lnTo>
                  <a:lnTo>
                    <a:pt x="3481" y="4826"/>
                  </a:lnTo>
                  <a:lnTo>
                    <a:pt x="3356" y="4857"/>
                  </a:lnTo>
                  <a:lnTo>
                    <a:pt x="3281" y="4900"/>
                  </a:lnTo>
                  <a:lnTo>
                    <a:pt x="3231" y="4942"/>
                  </a:lnTo>
                  <a:lnTo>
                    <a:pt x="51" y="9989"/>
                  </a:lnTo>
                  <a:lnTo>
                    <a:pt x="1" y="10079"/>
                  </a:lnTo>
                  <a:lnTo>
                    <a:pt x="26" y="10163"/>
                  </a:lnTo>
                  <a:lnTo>
                    <a:pt x="101" y="10253"/>
                  </a:lnTo>
                  <a:lnTo>
                    <a:pt x="201" y="10332"/>
                  </a:lnTo>
                  <a:lnTo>
                    <a:pt x="351" y="10411"/>
                  </a:lnTo>
                  <a:lnTo>
                    <a:pt x="527" y="10491"/>
                  </a:lnTo>
                  <a:lnTo>
                    <a:pt x="752" y="10559"/>
                  </a:lnTo>
                  <a:lnTo>
                    <a:pt x="1003" y="10628"/>
                  </a:lnTo>
                  <a:lnTo>
                    <a:pt x="1278" y="10686"/>
                  </a:lnTo>
                  <a:lnTo>
                    <a:pt x="1603" y="10739"/>
                  </a:lnTo>
                  <a:lnTo>
                    <a:pt x="1929" y="10786"/>
                  </a:lnTo>
                  <a:lnTo>
                    <a:pt x="2280" y="10823"/>
                  </a:lnTo>
                  <a:lnTo>
                    <a:pt x="2655" y="10855"/>
                  </a:lnTo>
                  <a:lnTo>
                    <a:pt x="3031" y="10881"/>
                  </a:lnTo>
                  <a:lnTo>
                    <a:pt x="3431" y="10897"/>
                  </a:lnTo>
                  <a:lnTo>
                    <a:pt x="3832" y="10902"/>
                  </a:lnTo>
                  <a:lnTo>
                    <a:pt x="26918" y="10902"/>
                  </a:lnTo>
                  <a:lnTo>
                    <a:pt x="26918" y="12217"/>
                  </a:lnTo>
                  <a:lnTo>
                    <a:pt x="23763" y="12217"/>
                  </a:lnTo>
                  <a:lnTo>
                    <a:pt x="23388" y="12222"/>
                  </a:lnTo>
                  <a:lnTo>
                    <a:pt x="23037" y="12233"/>
                  </a:lnTo>
                  <a:lnTo>
                    <a:pt x="22687" y="12254"/>
                  </a:lnTo>
                  <a:lnTo>
                    <a:pt x="22336" y="12280"/>
                  </a:lnTo>
                  <a:lnTo>
                    <a:pt x="22011" y="12312"/>
                  </a:lnTo>
                  <a:lnTo>
                    <a:pt x="21710" y="12349"/>
                  </a:lnTo>
                  <a:lnTo>
                    <a:pt x="21435" y="12396"/>
                  </a:lnTo>
                  <a:lnTo>
                    <a:pt x="21159" y="12444"/>
                  </a:lnTo>
                  <a:lnTo>
                    <a:pt x="20934" y="12502"/>
                  </a:lnTo>
                  <a:lnTo>
                    <a:pt x="20734" y="12560"/>
                  </a:lnTo>
                  <a:lnTo>
                    <a:pt x="20533" y="12623"/>
                  </a:lnTo>
                  <a:lnTo>
                    <a:pt x="20383" y="12692"/>
                  </a:lnTo>
                  <a:lnTo>
                    <a:pt x="20258" y="12761"/>
                  </a:lnTo>
                  <a:lnTo>
                    <a:pt x="20183" y="12835"/>
                  </a:lnTo>
                  <a:lnTo>
                    <a:pt x="20108" y="12914"/>
                  </a:lnTo>
                  <a:lnTo>
                    <a:pt x="20108" y="12993"/>
                  </a:lnTo>
                  <a:lnTo>
                    <a:pt x="20108" y="13489"/>
                  </a:lnTo>
                  <a:lnTo>
                    <a:pt x="20108" y="13537"/>
                  </a:lnTo>
                  <a:lnTo>
                    <a:pt x="20183" y="13579"/>
                  </a:lnTo>
                  <a:lnTo>
                    <a:pt x="20283" y="13616"/>
                  </a:lnTo>
                  <a:lnTo>
                    <a:pt x="20408" y="13653"/>
                  </a:lnTo>
                  <a:lnTo>
                    <a:pt x="20558" y="13679"/>
                  </a:lnTo>
                  <a:lnTo>
                    <a:pt x="20759" y="13701"/>
                  </a:lnTo>
                  <a:lnTo>
                    <a:pt x="20959" y="13711"/>
                  </a:lnTo>
                  <a:lnTo>
                    <a:pt x="21159" y="13716"/>
                  </a:lnTo>
                  <a:lnTo>
                    <a:pt x="24915" y="13716"/>
                  </a:lnTo>
                  <a:lnTo>
                    <a:pt x="25141" y="13711"/>
                  </a:lnTo>
                  <a:lnTo>
                    <a:pt x="25366" y="13695"/>
                  </a:lnTo>
                  <a:lnTo>
                    <a:pt x="25541" y="13674"/>
                  </a:lnTo>
                  <a:lnTo>
                    <a:pt x="25716" y="13642"/>
                  </a:lnTo>
                  <a:lnTo>
                    <a:pt x="25842" y="13605"/>
                  </a:lnTo>
                  <a:lnTo>
                    <a:pt x="25917" y="13563"/>
                  </a:lnTo>
                  <a:lnTo>
                    <a:pt x="25967" y="13516"/>
                  </a:lnTo>
                  <a:lnTo>
                    <a:pt x="25967" y="13463"/>
                  </a:lnTo>
                  <a:lnTo>
                    <a:pt x="25917" y="13421"/>
                  </a:lnTo>
                  <a:lnTo>
                    <a:pt x="25842" y="13384"/>
                  </a:lnTo>
                  <a:lnTo>
                    <a:pt x="25741" y="13352"/>
                  </a:lnTo>
                  <a:lnTo>
                    <a:pt x="25591" y="13320"/>
                  </a:lnTo>
                  <a:lnTo>
                    <a:pt x="25441" y="13299"/>
                  </a:lnTo>
                  <a:lnTo>
                    <a:pt x="25266" y="13283"/>
                  </a:lnTo>
                  <a:lnTo>
                    <a:pt x="25065" y="13273"/>
                  </a:lnTo>
                  <a:lnTo>
                    <a:pt x="24865" y="13268"/>
                  </a:lnTo>
                  <a:lnTo>
                    <a:pt x="22236" y="13268"/>
                  </a:lnTo>
                  <a:lnTo>
                    <a:pt x="22236" y="12993"/>
                  </a:lnTo>
                  <a:lnTo>
                    <a:pt x="22236" y="12961"/>
                  </a:lnTo>
                  <a:lnTo>
                    <a:pt x="22261" y="12924"/>
                  </a:lnTo>
                  <a:lnTo>
                    <a:pt x="22286" y="12898"/>
                  </a:lnTo>
                  <a:lnTo>
                    <a:pt x="22361" y="12866"/>
                  </a:lnTo>
                  <a:lnTo>
                    <a:pt x="22486" y="12808"/>
                  </a:lnTo>
                  <a:lnTo>
                    <a:pt x="22687" y="12761"/>
                  </a:lnTo>
                  <a:lnTo>
                    <a:pt x="22912" y="12724"/>
                  </a:lnTo>
                  <a:lnTo>
                    <a:pt x="23162" y="12692"/>
                  </a:lnTo>
                  <a:lnTo>
                    <a:pt x="23313" y="12682"/>
                  </a:lnTo>
                  <a:lnTo>
                    <a:pt x="23463" y="12676"/>
                  </a:lnTo>
                  <a:lnTo>
                    <a:pt x="23613" y="12671"/>
                  </a:lnTo>
                  <a:lnTo>
                    <a:pt x="23763" y="12666"/>
                  </a:lnTo>
                  <a:lnTo>
                    <a:pt x="37735" y="12666"/>
                  </a:lnTo>
                  <a:lnTo>
                    <a:pt x="37911" y="12671"/>
                  </a:lnTo>
                  <a:lnTo>
                    <a:pt x="38061" y="12676"/>
                  </a:lnTo>
                  <a:lnTo>
                    <a:pt x="38211" y="12682"/>
                  </a:lnTo>
                  <a:lnTo>
                    <a:pt x="38336" y="12692"/>
                  </a:lnTo>
                  <a:lnTo>
                    <a:pt x="38612" y="12724"/>
                  </a:lnTo>
                  <a:lnTo>
                    <a:pt x="38837" y="12761"/>
                  </a:lnTo>
                  <a:lnTo>
                    <a:pt x="39012" y="12808"/>
                  </a:lnTo>
                  <a:lnTo>
                    <a:pt x="39163" y="12866"/>
                  </a:lnTo>
                  <a:lnTo>
                    <a:pt x="39213" y="12898"/>
                  </a:lnTo>
                  <a:lnTo>
                    <a:pt x="39263" y="12924"/>
                  </a:lnTo>
                  <a:lnTo>
                    <a:pt x="39263" y="12961"/>
                  </a:lnTo>
                  <a:lnTo>
                    <a:pt x="39288" y="12993"/>
                  </a:lnTo>
                  <a:lnTo>
                    <a:pt x="39288" y="13268"/>
                  </a:lnTo>
                  <a:lnTo>
                    <a:pt x="29623" y="13268"/>
                  </a:lnTo>
                  <a:lnTo>
                    <a:pt x="29397" y="13273"/>
                  </a:lnTo>
                  <a:lnTo>
                    <a:pt x="29197" y="13289"/>
                  </a:lnTo>
                  <a:lnTo>
                    <a:pt x="28997" y="13310"/>
                  </a:lnTo>
                  <a:lnTo>
                    <a:pt x="28846" y="13342"/>
                  </a:lnTo>
                  <a:lnTo>
                    <a:pt x="28696" y="13378"/>
                  </a:lnTo>
                  <a:lnTo>
                    <a:pt x="28621" y="13421"/>
                  </a:lnTo>
                  <a:lnTo>
                    <a:pt x="28571" y="13468"/>
                  </a:lnTo>
                  <a:lnTo>
                    <a:pt x="28571" y="13521"/>
                  </a:lnTo>
                  <a:lnTo>
                    <a:pt x="28621" y="13563"/>
                  </a:lnTo>
                  <a:lnTo>
                    <a:pt x="28696" y="13600"/>
                  </a:lnTo>
                  <a:lnTo>
                    <a:pt x="28796" y="13632"/>
                  </a:lnTo>
                  <a:lnTo>
                    <a:pt x="28947" y="13664"/>
                  </a:lnTo>
                  <a:lnTo>
                    <a:pt x="29097" y="13685"/>
                  </a:lnTo>
                  <a:lnTo>
                    <a:pt x="29272" y="13701"/>
                  </a:lnTo>
                  <a:lnTo>
                    <a:pt x="29472" y="13711"/>
                  </a:lnTo>
                  <a:lnTo>
                    <a:pt x="29673" y="13716"/>
                  </a:lnTo>
                  <a:lnTo>
                    <a:pt x="40490" y="13716"/>
                  </a:lnTo>
                  <a:lnTo>
                    <a:pt x="40715" y="13711"/>
                  </a:lnTo>
                  <a:lnTo>
                    <a:pt x="40915" y="13701"/>
                  </a:lnTo>
                  <a:lnTo>
                    <a:pt x="41091" y="13679"/>
                  </a:lnTo>
                  <a:lnTo>
                    <a:pt x="41241" y="13653"/>
                  </a:lnTo>
                  <a:lnTo>
                    <a:pt x="41366" y="13616"/>
                  </a:lnTo>
                  <a:lnTo>
                    <a:pt x="41466" y="13579"/>
                  </a:lnTo>
                  <a:lnTo>
                    <a:pt x="41541" y="13537"/>
                  </a:lnTo>
                  <a:lnTo>
                    <a:pt x="41566" y="13489"/>
                  </a:lnTo>
                  <a:lnTo>
                    <a:pt x="41566" y="12993"/>
                  </a:lnTo>
                  <a:lnTo>
                    <a:pt x="41541" y="12914"/>
                  </a:lnTo>
                  <a:lnTo>
                    <a:pt x="41491" y="12835"/>
                  </a:lnTo>
                  <a:lnTo>
                    <a:pt x="41391" y="12761"/>
                  </a:lnTo>
                  <a:lnTo>
                    <a:pt x="41266" y="12692"/>
                  </a:lnTo>
                  <a:lnTo>
                    <a:pt x="41116" y="12623"/>
                  </a:lnTo>
                  <a:lnTo>
                    <a:pt x="40940" y="12560"/>
                  </a:lnTo>
                  <a:lnTo>
                    <a:pt x="40715" y="12502"/>
                  </a:lnTo>
                  <a:lnTo>
                    <a:pt x="40490" y="12444"/>
                  </a:lnTo>
                  <a:lnTo>
                    <a:pt x="40214" y="12396"/>
                  </a:lnTo>
                  <a:lnTo>
                    <a:pt x="39939" y="12349"/>
                  </a:lnTo>
                  <a:lnTo>
                    <a:pt x="39638" y="12312"/>
                  </a:lnTo>
                  <a:lnTo>
                    <a:pt x="39313" y="12280"/>
                  </a:lnTo>
                  <a:lnTo>
                    <a:pt x="38987" y="12254"/>
                  </a:lnTo>
                  <a:lnTo>
                    <a:pt x="38637" y="12233"/>
                  </a:lnTo>
                  <a:lnTo>
                    <a:pt x="38261" y="12222"/>
                  </a:lnTo>
                  <a:lnTo>
                    <a:pt x="37886" y="12217"/>
                  </a:lnTo>
                  <a:lnTo>
                    <a:pt x="34731" y="12217"/>
                  </a:lnTo>
                  <a:lnTo>
                    <a:pt x="34731" y="10902"/>
                  </a:lnTo>
                  <a:lnTo>
                    <a:pt x="57817" y="10902"/>
                  </a:lnTo>
                  <a:lnTo>
                    <a:pt x="58243" y="10897"/>
                  </a:lnTo>
                  <a:lnTo>
                    <a:pt x="58618" y="10881"/>
                  </a:lnTo>
                  <a:lnTo>
                    <a:pt x="59019" y="10855"/>
                  </a:lnTo>
                  <a:lnTo>
                    <a:pt x="59394" y="10823"/>
                  </a:lnTo>
                  <a:lnTo>
                    <a:pt x="59745" y="10786"/>
                  </a:lnTo>
                  <a:lnTo>
                    <a:pt x="60071" y="10739"/>
                  </a:lnTo>
                  <a:lnTo>
                    <a:pt x="60371" y="10686"/>
                  </a:lnTo>
                  <a:lnTo>
                    <a:pt x="60646" y="10628"/>
                  </a:lnTo>
                  <a:lnTo>
                    <a:pt x="60922" y="10559"/>
                  </a:lnTo>
                  <a:lnTo>
                    <a:pt x="61122" y="10491"/>
                  </a:lnTo>
                  <a:lnTo>
                    <a:pt x="61323" y="10411"/>
                  </a:lnTo>
                  <a:lnTo>
                    <a:pt x="61473" y="10332"/>
                  </a:lnTo>
                  <a:lnTo>
                    <a:pt x="61573" y="10253"/>
                  </a:lnTo>
                  <a:lnTo>
                    <a:pt x="61648" y="10163"/>
                  </a:lnTo>
                  <a:lnTo>
                    <a:pt x="61648" y="10079"/>
                  </a:lnTo>
                  <a:lnTo>
                    <a:pt x="61623" y="9984"/>
                  </a:lnTo>
                  <a:lnTo>
                    <a:pt x="57291" y="3120"/>
                  </a:lnTo>
                  <a:lnTo>
                    <a:pt x="57216" y="3046"/>
                  </a:lnTo>
                  <a:lnTo>
                    <a:pt x="57141" y="2978"/>
                  </a:lnTo>
                  <a:lnTo>
                    <a:pt x="57016" y="2909"/>
                  </a:lnTo>
                  <a:lnTo>
                    <a:pt x="56865" y="2841"/>
                  </a:lnTo>
                  <a:lnTo>
                    <a:pt x="56690" y="2782"/>
                  </a:lnTo>
                  <a:lnTo>
                    <a:pt x="56490" y="2724"/>
                  </a:lnTo>
                  <a:lnTo>
                    <a:pt x="56265" y="2672"/>
                  </a:lnTo>
                  <a:lnTo>
                    <a:pt x="56014" y="2619"/>
                  </a:lnTo>
                  <a:lnTo>
                    <a:pt x="55739" y="2577"/>
                  </a:lnTo>
                  <a:lnTo>
                    <a:pt x="55463" y="2534"/>
                  </a:lnTo>
                  <a:lnTo>
                    <a:pt x="55163" y="2503"/>
                  </a:lnTo>
                  <a:lnTo>
                    <a:pt x="54862" y="2471"/>
                  </a:lnTo>
                  <a:lnTo>
                    <a:pt x="54537" y="2450"/>
                  </a:lnTo>
                  <a:lnTo>
                    <a:pt x="54186" y="2434"/>
                  </a:lnTo>
                  <a:lnTo>
                    <a:pt x="53836" y="2423"/>
                  </a:lnTo>
                  <a:lnTo>
                    <a:pt x="53485" y="2418"/>
                  </a:lnTo>
                  <a:lnTo>
                    <a:pt x="44796" y="2418"/>
                  </a:lnTo>
                  <a:lnTo>
                    <a:pt x="44646" y="2291"/>
                  </a:lnTo>
                  <a:lnTo>
                    <a:pt x="44496" y="2165"/>
                  </a:lnTo>
                  <a:lnTo>
                    <a:pt x="44296" y="2038"/>
                  </a:lnTo>
                  <a:lnTo>
                    <a:pt x="44095" y="1917"/>
                  </a:lnTo>
                  <a:lnTo>
                    <a:pt x="43845" y="1795"/>
                  </a:lnTo>
                  <a:lnTo>
                    <a:pt x="43595" y="1679"/>
                  </a:lnTo>
                  <a:lnTo>
                    <a:pt x="43319" y="1568"/>
                  </a:lnTo>
                  <a:lnTo>
                    <a:pt x="42994" y="1452"/>
                  </a:lnTo>
                  <a:lnTo>
                    <a:pt x="42668" y="1346"/>
                  </a:lnTo>
                  <a:lnTo>
                    <a:pt x="42343" y="1241"/>
                  </a:lnTo>
                  <a:lnTo>
                    <a:pt x="41967" y="1140"/>
                  </a:lnTo>
                  <a:lnTo>
                    <a:pt x="41591" y="1045"/>
                  </a:lnTo>
                  <a:lnTo>
                    <a:pt x="41166" y="950"/>
                  </a:lnTo>
                  <a:lnTo>
                    <a:pt x="40765" y="861"/>
                  </a:lnTo>
                  <a:lnTo>
                    <a:pt x="40314" y="771"/>
                  </a:lnTo>
                  <a:lnTo>
                    <a:pt x="39864" y="686"/>
                  </a:lnTo>
                  <a:lnTo>
                    <a:pt x="39388" y="613"/>
                  </a:lnTo>
                  <a:lnTo>
                    <a:pt x="38887" y="533"/>
                  </a:lnTo>
                  <a:lnTo>
                    <a:pt x="38386" y="465"/>
                  </a:lnTo>
                  <a:lnTo>
                    <a:pt x="37886" y="401"/>
                  </a:lnTo>
                  <a:lnTo>
                    <a:pt x="37335" y="338"/>
                  </a:lnTo>
                  <a:lnTo>
                    <a:pt x="36809" y="280"/>
                  </a:lnTo>
                  <a:lnTo>
                    <a:pt x="36233" y="232"/>
                  </a:lnTo>
                  <a:lnTo>
                    <a:pt x="35682" y="185"/>
                  </a:lnTo>
                  <a:lnTo>
                    <a:pt x="35106" y="143"/>
                  </a:lnTo>
                  <a:lnTo>
                    <a:pt x="34505" y="106"/>
                  </a:lnTo>
                  <a:lnTo>
                    <a:pt x="33904" y="74"/>
                  </a:lnTo>
                  <a:lnTo>
                    <a:pt x="33303" y="48"/>
                  </a:lnTo>
                  <a:lnTo>
                    <a:pt x="32677" y="27"/>
                  </a:lnTo>
                  <a:lnTo>
                    <a:pt x="32076" y="16"/>
                  </a:lnTo>
                  <a:lnTo>
                    <a:pt x="31425" y="5"/>
                  </a:lnTo>
                  <a:lnTo>
                    <a:pt x="307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3"/>
            <p:cNvSpPr/>
            <p:nvPr/>
          </p:nvSpPr>
          <p:spPr>
            <a:xfrm>
              <a:off x="3052653" y="596725"/>
              <a:ext cx="313357" cy="150625"/>
            </a:xfrm>
            <a:custGeom>
              <a:avLst/>
              <a:gdLst/>
              <a:ahLst/>
              <a:cxnLst/>
              <a:rect l="l" t="t" r="r" b="b"/>
              <a:pathLst>
                <a:path w="49154" h="6025" extrusionOk="0">
                  <a:moveTo>
                    <a:pt x="12045" y="449"/>
                  </a:moveTo>
                  <a:lnTo>
                    <a:pt x="11319" y="1859"/>
                  </a:lnTo>
                  <a:lnTo>
                    <a:pt x="4608" y="1859"/>
                  </a:lnTo>
                  <a:lnTo>
                    <a:pt x="5484" y="449"/>
                  </a:lnTo>
                  <a:close/>
                  <a:moveTo>
                    <a:pt x="19707" y="449"/>
                  </a:moveTo>
                  <a:lnTo>
                    <a:pt x="19456" y="1859"/>
                  </a:lnTo>
                  <a:lnTo>
                    <a:pt x="13422" y="1859"/>
                  </a:lnTo>
                  <a:lnTo>
                    <a:pt x="14173" y="449"/>
                  </a:lnTo>
                  <a:close/>
                  <a:moveTo>
                    <a:pt x="27344" y="449"/>
                  </a:moveTo>
                  <a:lnTo>
                    <a:pt x="27594" y="1859"/>
                  </a:lnTo>
                  <a:lnTo>
                    <a:pt x="21560" y="1859"/>
                  </a:lnTo>
                  <a:lnTo>
                    <a:pt x="21810" y="449"/>
                  </a:lnTo>
                  <a:close/>
                  <a:moveTo>
                    <a:pt x="34981" y="449"/>
                  </a:moveTo>
                  <a:lnTo>
                    <a:pt x="35732" y="1859"/>
                  </a:lnTo>
                  <a:lnTo>
                    <a:pt x="29698" y="1859"/>
                  </a:lnTo>
                  <a:lnTo>
                    <a:pt x="29447" y="449"/>
                  </a:lnTo>
                  <a:close/>
                  <a:moveTo>
                    <a:pt x="43644" y="449"/>
                  </a:moveTo>
                  <a:lnTo>
                    <a:pt x="44546" y="1859"/>
                  </a:lnTo>
                  <a:lnTo>
                    <a:pt x="37835" y="1859"/>
                  </a:lnTo>
                  <a:lnTo>
                    <a:pt x="37109" y="449"/>
                  </a:lnTo>
                  <a:close/>
                  <a:moveTo>
                    <a:pt x="11093" y="2307"/>
                  </a:moveTo>
                  <a:lnTo>
                    <a:pt x="10367" y="3717"/>
                  </a:lnTo>
                  <a:lnTo>
                    <a:pt x="3431" y="3717"/>
                  </a:lnTo>
                  <a:lnTo>
                    <a:pt x="4333" y="2307"/>
                  </a:lnTo>
                  <a:close/>
                  <a:moveTo>
                    <a:pt x="19381" y="2307"/>
                  </a:moveTo>
                  <a:lnTo>
                    <a:pt x="19131" y="3717"/>
                  </a:lnTo>
                  <a:lnTo>
                    <a:pt x="12470" y="3717"/>
                  </a:lnTo>
                  <a:lnTo>
                    <a:pt x="13197" y="2307"/>
                  </a:lnTo>
                  <a:close/>
                  <a:moveTo>
                    <a:pt x="27669" y="2307"/>
                  </a:moveTo>
                  <a:lnTo>
                    <a:pt x="27920" y="3717"/>
                  </a:lnTo>
                  <a:lnTo>
                    <a:pt x="21234" y="3717"/>
                  </a:lnTo>
                  <a:lnTo>
                    <a:pt x="21485" y="2307"/>
                  </a:lnTo>
                  <a:close/>
                  <a:moveTo>
                    <a:pt x="35957" y="2307"/>
                  </a:moveTo>
                  <a:lnTo>
                    <a:pt x="36684" y="3717"/>
                  </a:lnTo>
                  <a:lnTo>
                    <a:pt x="30023" y="3717"/>
                  </a:lnTo>
                  <a:lnTo>
                    <a:pt x="29773" y="2307"/>
                  </a:lnTo>
                  <a:close/>
                  <a:moveTo>
                    <a:pt x="44821" y="2307"/>
                  </a:moveTo>
                  <a:lnTo>
                    <a:pt x="45723" y="3717"/>
                  </a:lnTo>
                  <a:lnTo>
                    <a:pt x="38787" y="3717"/>
                  </a:lnTo>
                  <a:lnTo>
                    <a:pt x="38061" y="2307"/>
                  </a:lnTo>
                  <a:close/>
                  <a:moveTo>
                    <a:pt x="10067" y="4166"/>
                  </a:moveTo>
                  <a:lnTo>
                    <a:pt x="9340" y="5575"/>
                  </a:lnTo>
                  <a:lnTo>
                    <a:pt x="2304" y="5575"/>
                  </a:lnTo>
                  <a:lnTo>
                    <a:pt x="3206" y="4166"/>
                  </a:lnTo>
                  <a:close/>
                  <a:moveTo>
                    <a:pt x="19006" y="4166"/>
                  </a:moveTo>
                  <a:lnTo>
                    <a:pt x="18755" y="5575"/>
                  </a:lnTo>
                  <a:lnTo>
                    <a:pt x="11544" y="5575"/>
                  </a:lnTo>
                  <a:lnTo>
                    <a:pt x="12270" y="4166"/>
                  </a:lnTo>
                  <a:close/>
                  <a:moveTo>
                    <a:pt x="27945" y="4166"/>
                  </a:moveTo>
                  <a:lnTo>
                    <a:pt x="28195" y="5575"/>
                  </a:lnTo>
                  <a:lnTo>
                    <a:pt x="20959" y="5575"/>
                  </a:lnTo>
                  <a:lnTo>
                    <a:pt x="21209" y="4166"/>
                  </a:lnTo>
                  <a:close/>
                  <a:moveTo>
                    <a:pt x="45948" y="4166"/>
                  </a:moveTo>
                  <a:lnTo>
                    <a:pt x="46824" y="5575"/>
                  </a:lnTo>
                  <a:lnTo>
                    <a:pt x="39813" y="5575"/>
                  </a:lnTo>
                  <a:lnTo>
                    <a:pt x="39087" y="4166"/>
                  </a:lnTo>
                  <a:close/>
                  <a:moveTo>
                    <a:pt x="4583" y="0"/>
                  </a:moveTo>
                  <a:lnTo>
                    <a:pt x="4383" y="6"/>
                  </a:lnTo>
                  <a:lnTo>
                    <a:pt x="4182" y="16"/>
                  </a:lnTo>
                  <a:lnTo>
                    <a:pt x="4032" y="32"/>
                  </a:lnTo>
                  <a:lnTo>
                    <a:pt x="3882" y="53"/>
                  </a:lnTo>
                  <a:lnTo>
                    <a:pt x="3732" y="85"/>
                  </a:lnTo>
                  <a:lnTo>
                    <a:pt x="3631" y="116"/>
                  </a:lnTo>
                  <a:lnTo>
                    <a:pt x="3556" y="153"/>
                  </a:lnTo>
                  <a:lnTo>
                    <a:pt x="3506" y="196"/>
                  </a:lnTo>
                  <a:lnTo>
                    <a:pt x="1" y="5771"/>
                  </a:lnTo>
                  <a:lnTo>
                    <a:pt x="1" y="5824"/>
                  </a:lnTo>
                  <a:lnTo>
                    <a:pt x="51" y="5871"/>
                  </a:lnTo>
                  <a:lnTo>
                    <a:pt x="126" y="5913"/>
                  </a:lnTo>
                  <a:lnTo>
                    <a:pt x="251" y="5945"/>
                  </a:lnTo>
                  <a:lnTo>
                    <a:pt x="401" y="5977"/>
                  </a:lnTo>
                  <a:lnTo>
                    <a:pt x="577" y="5998"/>
                  </a:lnTo>
                  <a:lnTo>
                    <a:pt x="802" y="6014"/>
                  </a:lnTo>
                  <a:lnTo>
                    <a:pt x="1052" y="6024"/>
                  </a:lnTo>
                  <a:lnTo>
                    <a:pt x="31150" y="6024"/>
                  </a:lnTo>
                  <a:lnTo>
                    <a:pt x="31400" y="6019"/>
                  </a:lnTo>
                  <a:lnTo>
                    <a:pt x="31601" y="6003"/>
                  </a:lnTo>
                  <a:lnTo>
                    <a:pt x="31801" y="5977"/>
                  </a:lnTo>
                  <a:lnTo>
                    <a:pt x="31951" y="5950"/>
                  </a:lnTo>
                  <a:lnTo>
                    <a:pt x="32076" y="5908"/>
                  </a:lnTo>
                  <a:lnTo>
                    <a:pt x="32176" y="5866"/>
                  </a:lnTo>
                  <a:lnTo>
                    <a:pt x="32227" y="5818"/>
                  </a:lnTo>
                  <a:lnTo>
                    <a:pt x="32227" y="5771"/>
                  </a:lnTo>
                  <a:lnTo>
                    <a:pt x="32176" y="5729"/>
                  </a:lnTo>
                  <a:lnTo>
                    <a:pt x="32101" y="5692"/>
                  </a:lnTo>
                  <a:lnTo>
                    <a:pt x="31976" y="5660"/>
                  </a:lnTo>
                  <a:lnTo>
                    <a:pt x="31851" y="5628"/>
                  </a:lnTo>
                  <a:lnTo>
                    <a:pt x="31701" y="5607"/>
                  </a:lnTo>
                  <a:lnTo>
                    <a:pt x="31500" y="5586"/>
                  </a:lnTo>
                  <a:lnTo>
                    <a:pt x="31325" y="5575"/>
                  </a:lnTo>
                  <a:lnTo>
                    <a:pt x="30399" y="5575"/>
                  </a:lnTo>
                  <a:lnTo>
                    <a:pt x="30148" y="4166"/>
                  </a:lnTo>
                  <a:lnTo>
                    <a:pt x="36859" y="4166"/>
                  </a:lnTo>
                  <a:lnTo>
                    <a:pt x="37610" y="5575"/>
                  </a:lnTo>
                  <a:lnTo>
                    <a:pt x="35807" y="5575"/>
                  </a:lnTo>
                  <a:lnTo>
                    <a:pt x="35582" y="5581"/>
                  </a:lnTo>
                  <a:lnTo>
                    <a:pt x="35356" y="5597"/>
                  </a:lnTo>
                  <a:lnTo>
                    <a:pt x="35181" y="5618"/>
                  </a:lnTo>
                  <a:lnTo>
                    <a:pt x="35006" y="5649"/>
                  </a:lnTo>
                  <a:lnTo>
                    <a:pt x="34881" y="5686"/>
                  </a:lnTo>
                  <a:lnTo>
                    <a:pt x="34781" y="5729"/>
                  </a:lnTo>
                  <a:lnTo>
                    <a:pt x="34755" y="5776"/>
                  </a:lnTo>
                  <a:lnTo>
                    <a:pt x="34755" y="5829"/>
                  </a:lnTo>
                  <a:lnTo>
                    <a:pt x="34781" y="5866"/>
                  </a:lnTo>
                  <a:lnTo>
                    <a:pt x="34881" y="5908"/>
                  </a:lnTo>
                  <a:lnTo>
                    <a:pt x="34981" y="5940"/>
                  </a:lnTo>
                  <a:lnTo>
                    <a:pt x="35106" y="5966"/>
                  </a:lnTo>
                  <a:lnTo>
                    <a:pt x="35281" y="5993"/>
                  </a:lnTo>
                  <a:lnTo>
                    <a:pt x="35457" y="6008"/>
                  </a:lnTo>
                  <a:lnTo>
                    <a:pt x="35657" y="6019"/>
                  </a:lnTo>
                  <a:lnTo>
                    <a:pt x="35857" y="6024"/>
                  </a:lnTo>
                  <a:lnTo>
                    <a:pt x="48102" y="6024"/>
                  </a:lnTo>
                  <a:lnTo>
                    <a:pt x="48352" y="6014"/>
                  </a:lnTo>
                  <a:lnTo>
                    <a:pt x="48577" y="5998"/>
                  </a:lnTo>
                  <a:lnTo>
                    <a:pt x="48753" y="5977"/>
                  </a:lnTo>
                  <a:lnTo>
                    <a:pt x="48903" y="5945"/>
                  </a:lnTo>
                  <a:lnTo>
                    <a:pt x="49003" y="5913"/>
                  </a:lnTo>
                  <a:lnTo>
                    <a:pt x="49103" y="5871"/>
                  </a:lnTo>
                  <a:lnTo>
                    <a:pt x="49128" y="5824"/>
                  </a:lnTo>
                  <a:lnTo>
                    <a:pt x="49153" y="5771"/>
                  </a:lnTo>
                  <a:lnTo>
                    <a:pt x="45623" y="196"/>
                  </a:lnTo>
                  <a:lnTo>
                    <a:pt x="45598" y="153"/>
                  </a:lnTo>
                  <a:lnTo>
                    <a:pt x="45522" y="116"/>
                  </a:lnTo>
                  <a:lnTo>
                    <a:pt x="45397" y="85"/>
                  </a:lnTo>
                  <a:lnTo>
                    <a:pt x="45272" y="53"/>
                  </a:lnTo>
                  <a:lnTo>
                    <a:pt x="45122" y="32"/>
                  </a:lnTo>
                  <a:lnTo>
                    <a:pt x="44947" y="16"/>
                  </a:lnTo>
                  <a:lnTo>
                    <a:pt x="44771" y="6"/>
                  </a:lnTo>
                  <a:lnTo>
                    <a:pt x="445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63"/>
          <p:cNvGrpSpPr/>
          <p:nvPr/>
        </p:nvGrpSpPr>
        <p:grpSpPr>
          <a:xfrm>
            <a:off x="2783459" y="1330146"/>
            <a:ext cx="281146" cy="362747"/>
            <a:chOff x="2379032" y="464875"/>
            <a:chExt cx="341445" cy="383575"/>
          </a:xfrm>
        </p:grpSpPr>
        <p:sp>
          <p:nvSpPr>
            <p:cNvPr id="2385" name="Google Shape;2385;p63"/>
            <p:cNvSpPr/>
            <p:nvPr/>
          </p:nvSpPr>
          <p:spPr>
            <a:xfrm>
              <a:off x="2385254" y="541275"/>
              <a:ext cx="328038" cy="301225"/>
            </a:xfrm>
            <a:custGeom>
              <a:avLst/>
              <a:gdLst/>
              <a:ahLst/>
              <a:cxnLst/>
              <a:rect l="l" t="t" r="r" b="b"/>
              <a:pathLst>
                <a:path w="51457" h="12049" extrusionOk="0">
                  <a:moveTo>
                    <a:pt x="1" y="1"/>
                  </a:moveTo>
                  <a:lnTo>
                    <a:pt x="1" y="10702"/>
                  </a:lnTo>
                  <a:lnTo>
                    <a:pt x="26" y="10771"/>
                  </a:lnTo>
                  <a:lnTo>
                    <a:pt x="51" y="10840"/>
                  </a:lnTo>
                  <a:lnTo>
                    <a:pt x="76" y="10903"/>
                  </a:lnTo>
                  <a:lnTo>
                    <a:pt x="151" y="10972"/>
                  </a:lnTo>
                  <a:lnTo>
                    <a:pt x="201" y="11035"/>
                  </a:lnTo>
                  <a:lnTo>
                    <a:pt x="301" y="11098"/>
                  </a:lnTo>
                  <a:lnTo>
                    <a:pt x="402" y="11162"/>
                  </a:lnTo>
                  <a:lnTo>
                    <a:pt x="502" y="11225"/>
                  </a:lnTo>
                  <a:lnTo>
                    <a:pt x="627" y="11283"/>
                  </a:lnTo>
                  <a:lnTo>
                    <a:pt x="777" y="11341"/>
                  </a:lnTo>
                  <a:lnTo>
                    <a:pt x="1103" y="11452"/>
                  </a:lnTo>
                  <a:lnTo>
                    <a:pt x="1478" y="11558"/>
                  </a:lnTo>
                  <a:lnTo>
                    <a:pt x="1879" y="11653"/>
                  </a:lnTo>
                  <a:lnTo>
                    <a:pt x="2330" y="11737"/>
                  </a:lnTo>
                  <a:lnTo>
                    <a:pt x="2830" y="11816"/>
                  </a:lnTo>
                  <a:lnTo>
                    <a:pt x="3356" y="11885"/>
                  </a:lnTo>
                  <a:lnTo>
                    <a:pt x="3632" y="11912"/>
                  </a:lnTo>
                  <a:lnTo>
                    <a:pt x="3907" y="11943"/>
                  </a:lnTo>
                  <a:lnTo>
                    <a:pt x="4208" y="11964"/>
                  </a:lnTo>
                  <a:lnTo>
                    <a:pt x="4508" y="11985"/>
                  </a:lnTo>
                  <a:lnTo>
                    <a:pt x="4808" y="12007"/>
                  </a:lnTo>
                  <a:lnTo>
                    <a:pt x="5109" y="12017"/>
                  </a:lnTo>
                  <a:lnTo>
                    <a:pt x="5434" y="12033"/>
                  </a:lnTo>
                  <a:lnTo>
                    <a:pt x="5735" y="12038"/>
                  </a:lnTo>
                  <a:lnTo>
                    <a:pt x="6060" y="12043"/>
                  </a:lnTo>
                  <a:lnTo>
                    <a:pt x="6386" y="12049"/>
                  </a:lnTo>
                  <a:lnTo>
                    <a:pt x="45072" y="12049"/>
                  </a:lnTo>
                  <a:lnTo>
                    <a:pt x="45397" y="12043"/>
                  </a:lnTo>
                  <a:lnTo>
                    <a:pt x="45723" y="12038"/>
                  </a:lnTo>
                  <a:lnTo>
                    <a:pt x="46048" y="12033"/>
                  </a:lnTo>
                  <a:lnTo>
                    <a:pt x="46349" y="12017"/>
                  </a:lnTo>
                  <a:lnTo>
                    <a:pt x="46674" y="12007"/>
                  </a:lnTo>
                  <a:lnTo>
                    <a:pt x="46975" y="11985"/>
                  </a:lnTo>
                  <a:lnTo>
                    <a:pt x="47275" y="11964"/>
                  </a:lnTo>
                  <a:lnTo>
                    <a:pt x="47551" y="11943"/>
                  </a:lnTo>
                  <a:lnTo>
                    <a:pt x="47826" y="11912"/>
                  </a:lnTo>
                  <a:lnTo>
                    <a:pt x="48102" y="11885"/>
                  </a:lnTo>
                  <a:lnTo>
                    <a:pt x="48653" y="11816"/>
                  </a:lnTo>
                  <a:lnTo>
                    <a:pt x="49128" y="11737"/>
                  </a:lnTo>
                  <a:lnTo>
                    <a:pt x="49579" y="11653"/>
                  </a:lnTo>
                  <a:lnTo>
                    <a:pt x="50005" y="11558"/>
                  </a:lnTo>
                  <a:lnTo>
                    <a:pt x="50355" y="11452"/>
                  </a:lnTo>
                  <a:lnTo>
                    <a:pt x="50681" y="11341"/>
                  </a:lnTo>
                  <a:lnTo>
                    <a:pt x="50831" y="11283"/>
                  </a:lnTo>
                  <a:lnTo>
                    <a:pt x="50956" y="11225"/>
                  </a:lnTo>
                  <a:lnTo>
                    <a:pt x="51081" y="11162"/>
                  </a:lnTo>
                  <a:lnTo>
                    <a:pt x="51181" y="11098"/>
                  </a:lnTo>
                  <a:lnTo>
                    <a:pt x="51257" y="11035"/>
                  </a:lnTo>
                  <a:lnTo>
                    <a:pt x="51332" y="10972"/>
                  </a:lnTo>
                  <a:lnTo>
                    <a:pt x="51382" y="10903"/>
                  </a:lnTo>
                  <a:lnTo>
                    <a:pt x="51432" y="10840"/>
                  </a:lnTo>
                  <a:lnTo>
                    <a:pt x="51457" y="10771"/>
                  </a:lnTo>
                  <a:lnTo>
                    <a:pt x="51457" y="10702"/>
                  </a:lnTo>
                  <a:lnTo>
                    <a:pt x="514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3"/>
            <p:cNvSpPr/>
            <p:nvPr/>
          </p:nvSpPr>
          <p:spPr>
            <a:xfrm>
              <a:off x="2628046" y="541275"/>
              <a:ext cx="86209" cy="301225"/>
            </a:xfrm>
            <a:custGeom>
              <a:avLst/>
              <a:gdLst/>
              <a:ahLst/>
              <a:cxnLst/>
              <a:rect l="l" t="t" r="r" b="b"/>
              <a:pathLst>
                <a:path w="13523" h="12049" extrusionOk="0">
                  <a:moveTo>
                    <a:pt x="6411" y="1"/>
                  </a:moveTo>
                  <a:lnTo>
                    <a:pt x="6411" y="10697"/>
                  </a:lnTo>
                  <a:lnTo>
                    <a:pt x="6411" y="10771"/>
                  </a:lnTo>
                  <a:lnTo>
                    <a:pt x="6386" y="10840"/>
                  </a:lnTo>
                  <a:lnTo>
                    <a:pt x="6336" y="10903"/>
                  </a:lnTo>
                  <a:lnTo>
                    <a:pt x="6286" y="10972"/>
                  </a:lnTo>
                  <a:lnTo>
                    <a:pt x="6211" y="11035"/>
                  </a:lnTo>
                  <a:lnTo>
                    <a:pt x="6110" y="11098"/>
                  </a:lnTo>
                  <a:lnTo>
                    <a:pt x="6010" y="11162"/>
                  </a:lnTo>
                  <a:lnTo>
                    <a:pt x="5910" y="11225"/>
                  </a:lnTo>
                  <a:lnTo>
                    <a:pt x="5785" y="11283"/>
                  </a:lnTo>
                  <a:lnTo>
                    <a:pt x="5635" y="11341"/>
                  </a:lnTo>
                  <a:lnTo>
                    <a:pt x="5309" y="11452"/>
                  </a:lnTo>
                  <a:lnTo>
                    <a:pt x="4934" y="11558"/>
                  </a:lnTo>
                  <a:lnTo>
                    <a:pt x="4533" y="11653"/>
                  </a:lnTo>
                  <a:lnTo>
                    <a:pt x="4082" y="11737"/>
                  </a:lnTo>
                  <a:lnTo>
                    <a:pt x="3582" y="11816"/>
                  </a:lnTo>
                  <a:lnTo>
                    <a:pt x="3056" y="11885"/>
                  </a:lnTo>
                  <a:lnTo>
                    <a:pt x="2780" y="11912"/>
                  </a:lnTo>
                  <a:lnTo>
                    <a:pt x="2480" y="11943"/>
                  </a:lnTo>
                  <a:lnTo>
                    <a:pt x="2204" y="11964"/>
                  </a:lnTo>
                  <a:lnTo>
                    <a:pt x="1904" y="11985"/>
                  </a:lnTo>
                  <a:lnTo>
                    <a:pt x="1603" y="12007"/>
                  </a:lnTo>
                  <a:lnTo>
                    <a:pt x="1278" y="12017"/>
                  </a:lnTo>
                  <a:lnTo>
                    <a:pt x="977" y="12033"/>
                  </a:lnTo>
                  <a:lnTo>
                    <a:pt x="652" y="12038"/>
                  </a:lnTo>
                  <a:lnTo>
                    <a:pt x="326" y="12043"/>
                  </a:lnTo>
                  <a:lnTo>
                    <a:pt x="1" y="12049"/>
                  </a:lnTo>
                  <a:lnTo>
                    <a:pt x="7137" y="12049"/>
                  </a:lnTo>
                  <a:lnTo>
                    <a:pt x="7463" y="12043"/>
                  </a:lnTo>
                  <a:lnTo>
                    <a:pt x="7788" y="12038"/>
                  </a:lnTo>
                  <a:lnTo>
                    <a:pt x="8089" y="12033"/>
                  </a:lnTo>
                  <a:lnTo>
                    <a:pt x="8414" y="12017"/>
                  </a:lnTo>
                  <a:lnTo>
                    <a:pt x="8715" y="12007"/>
                  </a:lnTo>
                  <a:lnTo>
                    <a:pt x="9015" y="11985"/>
                  </a:lnTo>
                  <a:lnTo>
                    <a:pt x="9316" y="11964"/>
                  </a:lnTo>
                  <a:lnTo>
                    <a:pt x="9616" y="11943"/>
                  </a:lnTo>
                  <a:lnTo>
                    <a:pt x="9891" y="11912"/>
                  </a:lnTo>
                  <a:lnTo>
                    <a:pt x="10167" y="11885"/>
                  </a:lnTo>
                  <a:lnTo>
                    <a:pt x="10693" y="11816"/>
                  </a:lnTo>
                  <a:lnTo>
                    <a:pt x="11193" y="11737"/>
                  </a:lnTo>
                  <a:lnTo>
                    <a:pt x="11644" y="11653"/>
                  </a:lnTo>
                  <a:lnTo>
                    <a:pt x="12045" y="11558"/>
                  </a:lnTo>
                  <a:lnTo>
                    <a:pt x="12420" y="11452"/>
                  </a:lnTo>
                  <a:lnTo>
                    <a:pt x="12746" y="11341"/>
                  </a:lnTo>
                  <a:lnTo>
                    <a:pt x="12896" y="11283"/>
                  </a:lnTo>
                  <a:lnTo>
                    <a:pt x="13021" y="11225"/>
                  </a:lnTo>
                  <a:lnTo>
                    <a:pt x="13122" y="11162"/>
                  </a:lnTo>
                  <a:lnTo>
                    <a:pt x="13222" y="11098"/>
                  </a:lnTo>
                  <a:lnTo>
                    <a:pt x="13322" y="11035"/>
                  </a:lnTo>
                  <a:lnTo>
                    <a:pt x="13372" y="10972"/>
                  </a:lnTo>
                  <a:lnTo>
                    <a:pt x="13447" y="10903"/>
                  </a:lnTo>
                  <a:lnTo>
                    <a:pt x="13472" y="10840"/>
                  </a:lnTo>
                  <a:lnTo>
                    <a:pt x="13497" y="10771"/>
                  </a:lnTo>
                  <a:lnTo>
                    <a:pt x="13522" y="10702"/>
                  </a:lnTo>
                  <a:lnTo>
                    <a:pt x="135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3"/>
            <p:cNvSpPr/>
            <p:nvPr/>
          </p:nvSpPr>
          <p:spPr>
            <a:xfrm>
              <a:off x="2458847" y="737025"/>
              <a:ext cx="96894" cy="60200"/>
            </a:xfrm>
            <a:custGeom>
              <a:avLst/>
              <a:gdLst/>
              <a:ahLst/>
              <a:cxnLst/>
              <a:rect l="l" t="t" r="r" b="b"/>
              <a:pathLst>
                <a:path w="15199" h="2408" extrusionOk="0">
                  <a:moveTo>
                    <a:pt x="9640" y="0"/>
                  </a:moveTo>
                  <a:lnTo>
                    <a:pt x="9640" y="592"/>
                  </a:lnTo>
                  <a:lnTo>
                    <a:pt x="3355" y="592"/>
                  </a:lnTo>
                  <a:lnTo>
                    <a:pt x="0" y="1822"/>
                  </a:lnTo>
                  <a:lnTo>
                    <a:pt x="9640" y="1822"/>
                  </a:lnTo>
                  <a:lnTo>
                    <a:pt x="9640" y="2408"/>
                  </a:lnTo>
                  <a:lnTo>
                    <a:pt x="15199" y="1204"/>
                  </a:lnTo>
                  <a:lnTo>
                    <a:pt x="9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3"/>
            <p:cNvSpPr/>
            <p:nvPr/>
          </p:nvSpPr>
          <p:spPr>
            <a:xfrm>
              <a:off x="2436974" y="707850"/>
              <a:ext cx="62743" cy="74475"/>
            </a:xfrm>
            <a:custGeom>
              <a:avLst/>
              <a:gdLst/>
              <a:ahLst/>
              <a:cxnLst/>
              <a:rect l="l" t="t" r="r" b="b"/>
              <a:pathLst>
                <a:path w="9842" h="2979" extrusionOk="0">
                  <a:moveTo>
                    <a:pt x="4883" y="1"/>
                  </a:moveTo>
                  <a:lnTo>
                    <a:pt x="1" y="1785"/>
                  </a:lnTo>
                  <a:lnTo>
                    <a:pt x="3431" y="2978"/>
                  </a:lnTo>
                  <a:lnTo>
                    <a:pt x="9841" y="634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3"/>
            <p:cNvSpPr/>
            <p:nvPr/>
          </p:nvSpPr>
          <p:spPr>
            <a:xfrm>
              <a:off x="2580960" y="689650"/>
              <a:ext cx="83328" cy="92925"/>
            </a:xfrm>
            <a:custGeom>
              <a:avLst/>
              <a:gdLst/>
              <a:ahLst/>
              <a:cxnLst/>
              <a:rect l="l" t="t" r="r" b="b"/>
              <a:pathLst>
                <a:path w="13071" h="3717" extrusionOk="0">
                  <a:moveTo>
                    <a:pt x="2905" y="0"/>
                  </a:moveTo>
                  <a:lnTo>
                    <a:pt x="726" y="1616"/>
                  </a:lnTo>
                  <a:lnTo>
                    <a:pt x="726" y="1616"/>
                  </a:lnTo>
                  <a:lnTo>
                    <a:pt x="3155" y="1320"/>
                  </a:lnTo>
                  <a:lnTo>
                    <a:pt x="6335" y="2487"/>
                  </a:lnTo>
                  <a:lnTo>
                    <a:pt x="0" y="2487"/>
                  </a:lnTo>
                  <a:lnTo>
                    <a:pt x="0" y="3717"/>
                  </a:lnTo>
                  <a:lnTo>
                    <a:pt x="9690" y="3717"/>
                  </a:lnTo>
                  <a:lnTo>
                    <a:pt x="13071" y="2487"/>
                  </a:lnTo>
                  <a:lnTo>
                    <a:pt x="8188" y="708"/>
                  </a:lnTo>
                  <a:lnTo>
                    <a:pt x="10642" y="412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3"/>
            <p:cNvSpPr/>
            <p:nvPr/>
          </p:nvSpPr>
          <p:spPr>
            <a:xfrm>
              <a:off x="2585748" y="689900"/>
              <a:ext cx="78221" cy="61925"/>
            </a:xfrm>
            <a:custGeom>
              <a:avLst/>
              <a:gdLst/>
              <a:ahLst/>
              <a:cxnLst/>
              <a:rect l="l" t="t" r="r" b="b"/>
              <a:pathLst>
                <a:path w="12270" h="2477" extrusionOk="0">
                  <a:moveTo>
                    <a:pt x="2154" y="1"/>
                  </a:moveTo>
                  <a:lnTo>
                    <a:pt x="0" y="1611"/>
                  </a:lnTo>
                  <a:lnTo>
                    <a:pt x="2379" y="1321"/>
                  </a:lnTo>
                  <a:lnTo>
                    <a:pt x="5559" y="2477"/>
                  </a:lnTo>
                  <a:lnTo>
                    <a:pt x="12270" y="2477"/>
                  </a:lnTo>
                  <a:lnTo>
                    <a:pt x="7412" y="708"/>
                  </a:lnTo>
                  <a:lnTo>
                    <a:pt x="9841" y="412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3"/>
            <p:cNvSpPr/>
            <p:nvPr/>
          </p:nvSpPr>
          <p:spPr>
            <a:xfrm>
              <a:off x="2483269" y="619950"/>
              <a:ext cx="118288" cy="76975"/>
            </a:xfrm>
            <a:custGeom>
              <a:avLst/>
              <a:gdLst/>
              <a:ahLst/>
              <a:cxnLst/>
              <a:rect l="l" t="t" r="r" b="b"/>
              <a:pathLst>
                <a:path w="18555" h="3079" extrusionOk="0">
                  <a:moveTo>
                    <a:pt x="7236" y="0"/>
                  </a:moveTo>
                  <a:lnTo>
                    <a:pt x="2404" y="1764"/>
                  </a:lnTo>
                  <a:lnTo>
                    <a:pt x="0" y="1473"/>
                  </a:lnTo>
                  <a:lnTo>
                    <a:pt x="2153" y="3078"/>
                  </a:lnTo>
                  <a:lnTo>
                    <a:pt x="9841" y="2672"/>
                  </a:lnTo>
                  <a:lnTo>
                    <a:pt x="7412" y="2376"/>
                  </a:lnTo>
                  <a:lnTo>
                    <a:pt x="10567" y="1225"/>
                  </a:lnTo>
                  <a:lnTo>
                    <a:pt x="13521" y="2302"/>
                  </a:lnTo>
                  <a:lnTo>
                    <a:pt x="18554" y="1685"/>
                  </a:lnTo>
                  <a:lnTo>
                    <a:pt x="139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3"/>
            <p:cNvSpPr/>
            <p:nvPr/>
          </p:nvSpPr>
          <p:spPr>
            <a:xfrm>
              <a:off x="2483269" y="620225"/>
              <a:ext cx="67365" cy="76950"/>
            </a:xfrm>
            <a:custGeom>
              <a:avLst/>
              <a:gdLst/>
              <a:ahLst/>
              <a:cxnLst/>
              <a:rect l="l" t="t" r="r" b="b"/>
              <a:pathLst>
                <a:path w="10567" h="3078" extrusionOk="0">
                  <a:moveTo>
                    <a:pt x="7236" y="0"/>
                  </a:moveTo>
                  <a:lnTo>
                    <a:pt x="2404" y="1763"/>
                  </a:lnTo>
                  <a:lnTo>
                    <a:pt x="0" y="1468"/>
                  </a:lnTo>
                  <a:lnTo>
                    <a:pt x="2153" y="3078"/>
                  </a:lnTo>
                  <a:lnTo>
                    <a:pt x="9841" y="2671"/>
                  </a:lnTo>
                  <a:lnTo>
                    <a:pt x="7412" y="2376"/>
                  </a:lnTo>
                  <a:lnTo>
                    <a:pt x="10567" y="1220"/>
                  </a:lnTo>
                  <a:lnTo>
                    <a:pt x="72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3"/>
            <p:cNvSpPr/>
            <p:nvPr/>
          </p:nvSpPr>
          <p:spPr>
            <a:xfrm>
              <a:off x="2469697" y="470150"/>
              <a:ext cx="160115" cy="27725"/>
            </a:xfrm>
            <a:custGeom>
              <a:avLst/>
              <a:gdLst/>
              <a:ahLst/>
              <a:cxnLst/>
              <a:rect l="l" t="t" r="r" b="b"/>
              <a:pathLst>
                <a:path w="25116" h="1109" extrusionOk="0">
                  <a:moveTo>
                    <a:pt x="3231" y="0"/>
                  </a:moveTo>
                  <a:lnTo>
                    <a:pt x="1" y="1109"/>
                  </a:lnTo>
                  <a:lnTo>
                    <a:pt x="25115" y="1109"/>
                  </a:lnTo>
                  <a:lnTo>
                    <a:pt x="218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3"/>
            <p:cNvSpPr/>
            <p:nvPr/>
          </p:nvSpPr>
          <p:spPr>
            <a:xfrm>
              <a:off x="2596445" y="497850"/>
              <a:ext cx="33526" cy="82400"/>
            </a:xfrm>
            <a:custGeom>
              <a:avLst/>
              <a:gdLst/>
              <a:ahLst/>
              <a:cxnLst/>
              <a:rect l="l" t="t" r="r" b="b"/>
              <a:pathLst>
                <a:path w="5259" h="3296" extrusionOk="0">
                  <a:moveTo>
                    <a:pt x="0" y="1"/>
                  </a:moveTo>
                  <a:lnTo>
                    <a:pt x="0" y="3295"/>
                  </a:lnTo>
                  <a:lnTo>
                    <a:pt x="5258" y="3295"/>
                  </a:lnTo>
                  <a:lnTo>
                    <a:pt x="525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3"/>
            <p:cNvSpPr/>
            <p:nvPr/>
          </p:nvSpPr>
          <p:spPr>
            <a:xfrm>
              <a:off x="2469538" y="497850"/>
              <a:ext cx="33526" cy="82400"/>
            </a:xfrm>
            <a:custGeom>
              <a:avLst/>
              <a:gdLst/>
              <a:ahLst/>
              <a:cxnLst/>
              <a:rect l="l" t="t" r="r" b="b"/>
              <a:pathLst>
                <a:path w="5259" h="3296" extrusionOk="0">
                  <a:moveTo>
                    <a:pt x="1" y="1"/>
                  </a:moveTo>
                  <a:lnTo>
                    <a:pt x="1" y="3295"/>
                  </a:lnTo>
                  <a:lnTo>
                    <a:pt x="5259" y="3295"/>
                  </a:lnTo>
                  <a:lnTo>
                    <a:pt x="5259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3"/>
            <p:cNvSpPr/>
            <p:nvPr/>
          </p:nvSpPr>
          <p:spPr>
            <a:xfrm>
              <a:off x="2429630" y="701775"/>
              <a:ext cx="132339" cy="100750"/>
            </a:xfrm>
            <a:custGeom>
              <a:avLst/>
              <a:gdLst/>
              <a:ahLst/>
              <a:cxnLst/>
              <a:rect l="l" t="t" r="r" b="b"/>
              <a:pathLst>
                <a:path w="20759" h="4030" extrusionOk="0">
                  <a:moveTo>
                    <a:pt x="6411" y="555"/>
                  </a:moveTo>
                  <a:lnTo>
                    <a:pt x="9541" y="956"/>
                  </a:lnTo>
                  <a:lnTo>
                    <a:pt x="4558" y="2778"/>
                  </a:lnTo>
                  <a:lnTo>
                    <a:pt x="2380" y="2028"/>
                  </a:lnTo>
                  <a:lnTo>
                    <a:pt x="6411" y="555"/>
                  </a:lnTo>
                  <a:close/>
                  <a:moveTo>
                    <a:pt x="15225" y="1965"/>
                  </a:moveTo>
                  <a:lnTo>
                    <a:pt x="18230" y="2609"/>
                  </a:lnTo>
                  <a:lnTo>
                    <a:pt x="15225" y="3253"/>
                  </a:lnTo>
                  <a:lnTo>
                    <a:pt x="15225" y="3221"/>
                  </a:lnTo>
                  <a:lnTo>
                    <a:pt x="15200" y="3174"/>
                  </a:lnTo>
                  <a:lnTo>
                    <a:pt x="15150" y="3132"/>
                  </a:lnTo>
                  <a:lnTo>
                    <a:pt x="15050" y="3095"/>
                  </a:lnTo>
                  <a:lnTo>
                    <a:pt x="14924" y="3063"/>
                  </a:lnTo>
                  <a:lnTo>
                    <a:pt x="14749" y="3037"/>
                  </a:lnTo>
                  <a:lnTo>
                    <a:pt x="14549" y="3015"/>
                  </a:lnTo>
                  <a:lnTo>
                    <a:pt x="14323" y="3000"/>
                  </a:lnTo>
                  <a:lnTo>
                    <a:pt x="14073" y="2994"/>
                  </a:lnTo>
                  <a:lnTo>
                    <a:pt x="14073" y="2989"/>
                  </a:lnTo>
                  <a:lnTo>
                    <a:pt x="6436" y="2989"/>
                  </a:lnTo>
                  <a:lnTo>
                    <a:pt x="6636" y="2915"/>
                  </a:lnTo>
                  <a:lnTo>
                    <a:pt x="8539" y="2213"/>
                  </a:lnTo>
                  <a:lnTo>
                    <a:pt x="14173" y="2213"/>
                  </a:lnTo>
                  <a:lnTo>
                    <a:pt x="14399" y="2208"/>
                  </a:lnTo>
                  <a:lnTo>
                    <a:pt x="14599" y="2202"/>
                  </a:lnTo>
                  <a:lnTo>
                    <a:pt x="14774" y="2181"/>
                  </a:lnTo>
                  <a:lnTo>
                    <a:pt x="14924" y="2155"/>
                  </a:lnTo>
                  <a:lnTo>
                    <a:pt x="15050" y="2123"/>
                  </a:lnTo>
                  <a:lnTo>
                    <a:pt x="15150" y="2086"/>
                  </a:lnTo>
                  <a:lnTo>
                    <a:pt x="15200" y="2044"/>
                  </a:lnTo>
                  <a:lnTo>
                    <a:pt x="15225" y="1996"/>
                  </a:lnTo>
                  <a:lnTo>
                    <a:pt x="15225" y="1965"/>
                  </a:lnTo>
                  <a:close/>
                  <a:moveTo>
                    <a:pt x="5910" y="1"/>
                  </a:moveTo>
                  <a:lnTo>
                    <a:pt x="5710" y="6"/>
                  </a:lnTo>
                  <a:lnTo>
                    <a:pt x="5535" y="22"/>
                  </a:lnTo>
                  <a:lnTo>
                    <a:pt x="5359" y="43"/>
                  </a:lnTo>
                  <a:lnTo>
                    <a:pt x="5209" y="75"/>
                  </a:lnTo>
                  <a:lnTo>
                    <a:pt x="5059" y="112"/>
                  </a:lnTo>
                  <a:lnTo>
                    <a:pt x="151" y="1907"/>
                  </a:lnTo>
                  <a:lnTo>
                    <a:pt x="76" y="1933"/>
                  </a:lnTo>
                  <a:lnTo>
                    <a:pt x="26" y="1959"/>
                  </a:lnTo>
                  <a:lnTo>
                    <a:pt x="1" y="1991"/>
                  </a:lnTo>
                  <a:lnTo>
                    <a:pt x="1" y="2023"/>
                  </a:lnTo>
                  <a:lnTo>
                    <a:pt x="26" y="2049"/>
                  </a:lnTo>
                  <a:lnTo>
                    <a:pt x="51" y="2081"/>
                  </a:lnTo>
                  <a:lnTo>
                    <a:pt x="101" y="2107"/>
                  </a:lnTo>
                  <a:lnTo>
                    <a:pt x="151" y="2134"/>
                  </a:lnTo>
                  <a:lnTo>
                    <a:pt x="3607" y="3332"/>
                  </a:lnTo>
                  <a:lnTo>
                    <a:pt x="3682" y="3353"/>
                  </a:lnTo>
                  <a:lnTo>
                    <a:pt x="3782" y="3374"/>
                  </a:lnTo>
                  <a:lnTo>
                    <a:pt x="3882" y="3396"/>
                  </a:lnTo>
                  <a:lnTo>
                    <a:pt x="4007" y="3411"/>
                  </a:lnTo>
                  <a:lnTo>
                    <a:pt x="4107" y="3422"/>
                  </a:lnTo>
                  <a:lnTo>
                    <a:pt x="4258" y="3432"/>
                  </a:lnTo>
                  <a:lnTo>
                    <a:pt x="4383" y="3438"/>
                  </a:lnTo>
                  <a:lnTo>
                    <a:pt x="13096" y="3438"/>
                  </a:lnTo>
                  <a:lnTo>
                    <a:pt x="13096" y="3802"/>
                  </a:lnTo>
                  <a:lnTo>
                    <a:pt x="13096" y="3839"/>
                  </a:lnTo>
                  <a:lnTo>
                    <a:pt x="13147" y="3871"/>
                  </a:lnTo>
                  <a:lnTo>
                    <a:pt x="13197" y="3902"/>
                  </a:lnTo>
                  <a:lnTo>
                    <a:pt x="13272" y="3929"/>
                  </a:lnTo>
                  <a:lnTo>
                    <a:pt x="13372" y="3955"/>
                  </a:lnTo>
                  <a:lnTo>
                    <a:pt x="13472" y="3976"/>
                  </a:lnTo>
                  <a:lnTo>
                    <a:pt x="13622" y="3997"/>
                  </a:lnTo>
                  <a:lnTo>
                    <a:pt x="13747" y="4013"/>
                  </a:lnTo>
                  <a:lnTo>
                    <a:pt x="13898" y="4024"/>
                  </a:lnTo>
                  <a:lnTo>
                    <a:pt x="14073" y="4029"/>
                  </a:lnTo>
                  <a:lnTo>
                    <a:pt x="14223" y="4029"/>
                  </a:lnTo>
                  <a:lnTo>
                    <a:pt x="14348" y="4024"/>
                  </a:lnTo>
                  <a:lnTo>
                    <a:pt x="14499" y="4013"/>
                  </a:lnTo>
                  <a:lnTo>
                    <a:pt x="14649" y="4003"/>
                  </a:lnTo>
                  <a:lnTo>
                    <a:pt x="14774" y="3982"/>
                  </a:lnTo>
                  <a:lnTo>
                    <a:pt x="14924" y="3960"/>
                  </a:lnTo>
                  <a:lnTo>
                    <a:pt x="20458" y="2757"/>
                  </a:lnTo>
                  <a:lnTo>
                    <a:pt x="20608" y="2720"/>
                  </a:lnTo>
                  <a:lnTo>
                    <a:pt x="20683" y="2683"/>
                  </a:lnTo>
                  <a:lnTo>
                    <a:pt x="20759" y="2641"/>
                  </a:lnTo>
                  <a:lnTo>
                    <a:pt x="20759" y="2598"/>
                  </a:lnTo>
                  <a:lnTo>
                    <a:pt x="20759" y="2556"/>
                  </a:lnTo>
                  <a:lnTo>
                    <a:pt x="20683" y="2514"/>
                  </a:lnTo>
                  <a:lnTo>
                    <a:pt x="20608" y="2477"/>
                  </a:lnTo>
                  <a:lnTo>
                    <a:pt x="20458" y="2440"/>
                  </a:lnTo>
                  <a:lnTo>
                    <a:pt x="14924" y="1236"/>
                  </a:lnTo>
                  <a:lnTo>
                    <a:pt x="14774" y="1210"/>
                  </a:lnTo>
                  <a:lnTo>
                    <a:pt x="14599" y="1189"/>
                  </a:lnTo>
                  <a:lnTo>
                    <a:pt x="14399" y="1178"/>
                  </a:lnTo>
                  <a:lnTo>
                    <a:pt x="14223" y="1168"/>
                  </a:lnTo>
                  <a:lnTo>
                    <a:pt x="14023" y="1173"/>
                  </a:lnTo>
                  <a:lnTo>
                    <a:pt x="13823" y="1183"/>
                  </a:lnTo>
                  <a:lnTo>
                    <a:pt x="13622" y="1199"/>
                  </a:lnTo>
                  <a:lnTo>
                    <a:pt x="13447" y="1226"/>
                  </a:lnTo>
                  <a:lnTo>
                    <a:pt x="13297" y="1263"/>
                  </a:lnTo>
                  <a:lnTo>
                    <a:pt x="13172" y="1305"/>
                  </a:lnTo>
                  <a:lnTo>
                    <a:pt x="13122" y="1352"/>
                  </a:lnTo>
                  <a:lnTo>
                    <a:pt x="13096" y="1400"/>
                  </a:lnTo>
                  <a:lnTo>
                    <a:pt x="13096" y="1759"/>
                  </a:lnTo>
                  <a:lnTo>
                    <a:pt x="9741" y="1759"/>
                  </a:lnTo>
                  <a:lnTo>
                    <a:pt x="11870" y="978"/>
                  </a:lnTo>
                  <a:lnTo>
                    <a:pt x="11970" y="935"/>
                  </a:lnTo>
                  <a:lnTo>
                    <a:pt x="12020" y="893"/>
                  </a:lnTo>
                  <a:lnTo>
                    <a:pt x="12020" y="851"/>
                  </a:lnTo>
                  <a:lnTo>
                    <a:pt x="11995" y="809"/>
                  </a:lnTo>
                  <a:lnTo>
                    <a:pt x="11920" y="766"/>
                  </a:lnTo>
                  <a:lnTo>
                    <a:pt x="11819" y="729"/>
                  </a:lnTo>
                  <a:lnTo>
                    <a:pt x="11669" y="698"/>
                  </a:lnTo>
                  <a:lnTo>
                    <a:pt x="11519" y="671"/>
                  </a:lnTo>
                  <a:lnTo>
                    <a:pt x="6536" y="32"/>
                  </a:lnTo>
                  <a:lnTo>
                    <a:pt x="6311" y="11"/>
                  </a:lnTo>
                  <a:lnTo>
                    <a:pt x="6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3"/>
            <p:cNvSpPr/>
            <p:nvPr/>
          </p:nvSpPr>
          <p:spPr>
            <a:xfrm>
              <a:off x="2476404" y="614675"/>
              <a:ext cx="131854" cy="88325"/>
            </a:xfrm>
            <a:custGeom>
              <a:avLst/>
              <a:gdLst/>
              <a:ahLst/>
              <a:cxnLst/>
              <a:rect l="l" t="t" r="r" b="b"/>
              <a:pathLst>
                <a:path w="20683" h="3533" extrusionOk="0">
                  <a:moveTo>
                    <a:pt x="14373" y="449"/>
                  </a:moveTo>
                  <a:lnTo>
                    <a:pt x="18154" y="1832"/>
                  </a:lnTo>
                  <a:lnTo>
                    <a:pt x="14999" y="2218"/>
                  </a:lnTo>
                  <a:lnTo>
                    <a:pt x="12570" y="1336"/>
                  </a:lnTo>
                  <a:lnTo>
                    <a:pt x="10141" y="449"/>
                  </a:lnTo>
                  <a:close/>
                  <a:moveTo>
                    <a:pt x="8313" y="671"/>
                  </a:moveTo>
                  <a:lnTo>
                    <a:pt x="10417" y="1442"/>
                  </a:lnTo>
                  <a:lnTo>
                    <a:pt x="7562" y="2482"/>
                  </a:lnTo>
                  <a:lnTo>
                    <a:pt x="7487" y="2524"/>
                  </a:lnTo>
                  <a:lnTo>
                    <a:pt x="7437" y="2566"/>
                  </a:lnTo>
                  <a:lnTo>
                    <a:pt x="7437" y="2608"/>
                  </a:lnTo>
                  <a:lnTo>
                    <a:pt x="7462" y="2656"/>
                  </a:lnTo>
                  <a:lnTo>
                    <a:pt x="7587" y="2703"/>
                  </a:lnTo>
                  <a:lnTo>
                    <a:pt x="7738" y="2746"/>
                  </a:lnTo>
                  <a:lnTo>
                    <a:pt x="7913" y="2783"/>
                  </a:lnTo>
                  <a:lnTo>
                    <a:pt x="8113" y="2809"/>
                  </a:lnTo>
                  <a:lnTo>
                    <a:pt x="3982" y="3031"/>
                  </a:lnTo>
                  <a:lnTo>
                    <a:pt x="2805" y="2165"/>
                  </a:lnTo>
                  <a:lnTo>
                    <a:pt x="3030" y="2186"/>
                  </a:lnTo>
                  <a:lnTo>
                    <a:pt x="3256" y="2202"/>
                  </a:lnTo>
                  <a:lnTo>
                    <a:pt x="3481" y="2207"/>
                  </a:lnTo>
                  <a:lnTo>
                    <a:pt x="3756" y="2202"/>
                  </a:lnTo>
                  <a:lnTo>
                    <a:pt x="3932" y="2186"/>
                  </a:lnTo>
                  <a:lnTo>
                    <a:pt x="4107" y="2165"/>
                  </a:lnTo>
                  <a:lnTo>
                    <a:pt x="4282" y="2133"/>
                  </a:lnTo>
                  <a:lnTo>
                    <a:pt x="4382" y="2096"/>
                  </a:lnTo>
                  <a:lnTo>
                    <a:pt x="8313" y="671"/>
                  </a:lnTo>
                  <a:close/>
                  <a:moveTo>
                    <a:pt x="8313" y="0"/>
                  </a:moveTo>
                  <a:lnTo>
                    <a:pt x="8163" y="6"/>
                  </a:lnTo>
                  <a:lnTo>
                    <a:pt x="8038" y="11"/>
                  </a:lnTo>
                  <a:lnTo>
                    <a:pt x="7888" y="16"/>
                  </a:lnTo>
                  <a:lnTo>
                    <a:pt x="7763" y="32"/>
                  </a:lnTo>
                  <a:lnTo>
                    <a:pt x="7662" y="48"/>
                  </a:lnTo>
                  <a:lnTo>
                    <a:pt x="7562" y="69"/>
                  </a:lnTo>
                  <a:lnTo>
                    <a:pt x="7462" y="90"/>
                  </a:lnTo>
                  <a:lnTo>
                    <a:pt x="7387" y="111"/>
                  </a:lnTo>
                  <a:lnTo>
                    <a:pt x="3080" y="1684"/>
                  </a:lnTo>
                  <a:lnTo>
                    <a:pt x="1603" y="1505"/>
                  </a:lnTo>
                  <a:lnTo>
                    <a:pt x="1453" y="1489"/>
                  </a:lnTo>
                  <a:lnTo>
                    <a:pt x="1302" y="1479"/>
                  </a:lnTo>
                  <a:lnTo>
                    <a:pt x="1152" y="1473"/>
                  </a:lnTo>
                  <a:lnTo>
                    <a:pt x="1002" y="1473"/>
                  </a:lnTo>
                  <a:lnTo>
                    <a:pt x="827" y="1479"/>
                  </a:lnTo>
                  <a:lnTo>
                    <a:pt x="676" y="1489"/>
                  </a:lnTo>
                  <a:lnTo>
                    <a:pt x="551" y="1500"/>
                  </a:lnTo>
                  <a:lnTo>
                    <a:pt x="401" y="1521"/>
                  </a:lnTo>
                  <a:lnTo>
                    <a:pt x="301" y="1542"/>
                  </a:lnTo>
                  <a:lnTo>
                    <a:pt x="201" y="1568"/>
                  </a:lnTo>
                  <a:lnTo>
                    <a:pt x="101" y="1600"/>
                  </a:lnTo>
                  <a:lnTo>
                    <a:pt x="50" y="1626"/>
                  </a:lnTo>
                  <a:lnTo>
                    <a:pt x="25" y="1658"/>
                  </a:lnTo>
                  <a:lnTo>
                    <a:pt x="0" y="1695"/>
                  </a:lnTo>
                  <a:lnTo>
                    <a:pt x="0" y="1727"/>
                  </a:lnTo>
                  <a:lnTo>
                    <a:pt x="50" y="1758"/>
                  </a:lnTo>
                  <a:lnTo>
                    <a:pt x="2204" y="3369"/>
                  </a:lnTo>
                  <a:lnTo>
                    <a:pt x="2279" y="3406"/>
                  </a:lnTo>
                  <a:lnTo>
                    <a:pt x="2354" y="3437"/>
                  </a:lnTo>
                  <a:lnTo>
                    <a:pt x="2479" y="3464"/>
                  </a:lnTo>
                  <a:lnTo>
                    <a:pt x="2605" y="3485"/>
                  </a:lnTo>
                  <a:lnTo>
                    <a:pt x="2730" y="3506"/>
                  </a:lnTo>
                  <a:lnTo>
                    <a:pt x="2905" y="3522"/>
                  </a:lnTo>
                  <a:lnTo>
                    <a:pt x="3055" y="3527"/>
                  </a:lnTo>
                  <a:lnTo>
                    <a:pt x="3230" y="3532"/>
                  </a:lnTo>
                  <a:lnTo>
                    <a:pt x="3356" y="3532"/>
                  </a:lnTo>
                  <a:lnTo>
                    <a:pt x="3506" y="3527"/>
                  </a:lnTo>
                  <a:lnTo>
                    <a:pt x="11193" y="3115"/>
                  </a:lnTo>
                  <a:lnTo>
                    <a:pt x="11368" y="3105"/>
                  </a:lnTo>
                  <a:lnTo>
                    <a:pt x="11544" y="3084"/>
                  </a:lnTo>
                  <a:lnTo>
                    <a:pt x="11694" y="3052"/>
                  </a:lnTo>
                  <a:lnTo>
                    <a:pt x="11819" y="3020"/>
                  </a:lnTo>
                  <a:lnTo>
                    <a:pt x="11919" y="2983"/>
                  </a:lnTo>
                  <a:lnTo>
                    <a:pt x="11969" y="2946"/>
                  </a:lnTo>
                  <a:lnTo>
                    <a:pt x="11994" y="2904"/>
                  </a:lnTo>
                  <a:lnTo>
                    <a:pt x="11969" y="2857"/>
                  </a:lnTo>
                  <a:lnTo>
                    <a:pt x="11894" y="2809"/>
                  </a:lnTo>
                  <a:lnTo>
                    <a:pt x="11794" y="2767"/>
                  </a:lnTo>
                  <a:lnTo>
                    <a:pt x="11619" y="2730"/>
                  </a:lnTo>
                  <a:lnTo>
                    <a:pt x="11443" y="2703"/>
                  </a:lnTo>
                  <a:lnTo>
                    <a:pt x="9941" y="2519"/>
                  </a:lnTo>
                  <a:lnTo>
                    <a:pt x="11644" y="1896"/>
                  </a:lnTo>
                  <a:lnTo>
                    <a:pt x="13672" y="2640"/>
                  </a:lnTo>
                  <a:lnTo>
                    <a:pt x="13822" y="2677"/>
                  </a:lnTo>
                  <a:lnTo>
                    <a:pt x="13972" y="2709"/>
                  </a:lnTo>
                  <a:lnTo>
                    <a:pt x="14148" y="2730"/>
                  </a:lnTo>
                  <a:lnTo>
                    <a:pt x="14323" y="2746"/>
                  </a:lnTo>
                  <a:lnTo>
                    <a:pt x="14523" y="2751"/>
                  </a:lnTo>
                  <a:lnTo>
                    <a:pt x="14724" y="2746"/>
                  </a:lnTo>
                  <a:lnTo>
                    <a:pt x="14924" y="2740"/>
                  </a:lnTo>
                  <a:lnTo>
                    <a:pt x="15124" y="2719"/>
                  </a:lnTo>
                  <a:lnTo>
                    <a:pt x="20157" y="2107"/>
                  </a:lnTo>
                  <a:lnTo>
                    <a:pt x="20332" y="2080"/>
                  </a:lnTo>
                  <a:lnTo>
                    <a:pt x="20483" y="2049"/>
                  </a:lnTo>
                  <a:lnTo>
                    <a:pt x="20583" y="2012"/>
                  </a:lnTo>
                  <a:lnTo>
                    <a:pt x="20658" y="1970"/>
                  </a:lnTo>
                  <a:lnTo>
                    <a:pt x="20683" y="1927"/>
                  </a:lnTo>
                  <a:lnTo>
                    <a:pt x="20683" y="1885"/>
                  </a:lnTo>
                  <a:lnTo>
                    <a:pt x="20633" y="1843"/>
                  </a:lnTo>
                  <a:lnTo>
                    <a:pt x="20533" y="1801"/>
                  </a:lnTo>
                  <a:lnTo>
                    <a:pt x="15925" y="111"/>
                  </a:lnTo>
                  <a:lnTo>
                    <a:pt x="15850" y="90"/>
                  </a:lnTo>
                  <a:lnTo>
                    <a:pt x="15750" y="69"/>
                  </a:lnTo>
                  <a:lnTo>
                    <a:pt x="15650" y="48"/>
                  </a:lnTo>
                  <a:lnTo>
                    <a:pt x="15525" y="32"/>
                  </a:lnTo>
                  <a:lnTo>
                    <a:pt x="15400" y="16"/>
                  </a:lnTo>
                  <a:lnTo>
                    <a:pt x="15274" y="11"/>
                  </a:lnTo>
                  <a:lnTo>
                    <a:pt x="15149" y="6"/>
                  </a:lnTo>
                  <a:lnTo>
                    <a:pt x="14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3"/>
            <p:cNvSpPr/>
            <p:nvPr/>
          </p:nvSpPr>
          <p:spPr>
            <a:xfrm>
              <a:off x="2574732" y="683700"/>
              <a:ext cx="96741" cy="104025"/>
            </a:xfrm>
            <a:custGeom>
              <a:avLst/>
              <a:gdLst/>
              <a:ahLst/>
              <a:cxnLst/>
              <a:rect l="l" t="t" r="r" b="b"/>
              <a:pathLst>
                <a:path w="15175" h="4161" extrusionOk="0">
                  <a:moveTo>
                    <a:pt x="4633" y="507"/>
                  </a:moveTo>
                  <a:lnTo>
                    <a:pt x="8764" y="724"/>
                  </a:lnTo>
                  <a:lnTo>
                    <a:pt x="8564" y="755"/>
                  </a:lnTo>
                  <a:lnTo>
                    <a:pt x="8364" y="787"/>
                  </a:lnTo>
                  <a:lnTo>
                    <a:pt x="8214" y="829"/>
                  </a:lnTo>
                  <a:lnTo>
                    <a:pt x="8113" y="882"/>
                  </a:lnTo>
                  <a:lnTo>
                    <a:pt x="8088" y="924"/>
                  </a:lnTo>
                  <a:lnTo>
                    <a:pt x="8088" y="967"/>
                  </a:lnTo>
                  <a:lnTo>
                    <a:pt x="8139" y="1014"/>
                  </a:lnTo>
                  <a:lnTo>
                    <a:pt x="8214" y="1051"/>
                  </a:lnTo>
                  <a:lnTo>
                    <a:pt x="12145" y="2482"/>
                  </a:lnTo>
                  <a:lnTo>
                    <a:pt x="7913" y="2482"/>
                  </a:lnTo>
                  <a:lnTo>
                    <a:pt x="5034" y="1437"/>
                  </a:lnTo>
                  <a:lnTo>
                    <a:pt x="4908" y="1405"/>
                  </a:lnTo>
                  <a:lnTo>
                    <a:pt x="4758" y="1373"/>
                  </a:lnTo>
                  <a:lnTo>
                    <a:pt x="4583" y="1352"/>
                  </a:lnTo>
                  <a:lnTo>
                    <a:pt x="4383" y="1336"/>
                  </a:lnTo>
                  <a:lnTo>
                    <a:pt x="4132" y="1331"/>
                  </a:lnTo>
                  <a:lnTo>
                    <a:pt x="3907" y="1336"/>
                  </a:lnTo>
                  <a:lnTo>
                    <a:pt x="3681" y="1347"/>
                  </a:lnTo>
                  <a:lnTo>
                    <a:pt x="3456" y="1373"/>
                  </a:lnTo>
                  <a:lnTo>
                    <a:pt x="4633" y="507"/>
                  </a:lnTo>
                  <a:close/>
                  <a:moveTo>
                    <a:pt x="12270" y="2936"/>
                  </a:moveTo>
                  <a:lnTo>
                    <a:pt x="10142" y="3712"/>
                  </a:lnTo>
                  <a:lnTo>
                    <a:pt x="2129" y="3712"/>
                  </a:lnTo>
                  <a:lnTo>
                    <a:pt x="2129" y="2936"/>
                  </a:lnTo>
                  <a:close/>
                  <a:moveTo>
                    <a:pt x="4007" y="0"/>
                  </a:moveTo>
                  <a:lnTo>
                    <a:pt x="3807" y="6"/>
                  </a:lnTo>
                  <a:lnTo>
                    <a:pt x="3606" y="16"/>
                  </a:lnTo>
                  <a:lnTo>
                    <a:pt x="3431" y="32"/>
                  </a:lnTo>
                  <a:lnTo>
                    <a:pt x="3256" y="59"/>
                  </a:lnTo>
                  <a:lnTo>
                    <a:pt x="3131" y="85"/>
                  </a:lnTo>
                  <a:lnTo>
                    <a:pt x="3005" y="122"/>
                  </a:lnTo>
                  <a:lnTo>
                    <a:pt x="2930" y="164"/>
                  </a:lnTo>
                  <a:lnTo>
                    <a:pt x="752" y="1780"/>
                  </a:lnTo>
                  <a:lnTo>
                    <a:pt x="727" y="1822"/>
                  </a:lnTo>
                  <a:lnTo>
                    <a:pt x="727" y="1864"/>
                  </a:lnTo>
                  <a:lnTo>
                    <a:pt x="752" y="1906"/>
                  </a:lnTo>
                  <a:lnTo>
                    <a:pt x="827" y="1943"/>
                  </a:lnTo>
                  <a:lnTo>
                    <a:pt x="927" y="1980"/>
                  </a:lnTo>
                  <a:lnTo>
                    <a:pt x="1077" y="2007"/>
                  </a:lnTo>
                  <a:lnTo>
                    <a:pt x="1228" y="2033"/>
                  </a:lnTo>
                  <a:lnTo>
                    <a:pt x="1428" y="2054"/>
                  </a:lnTo>
                  <a:lnTo>
                    <a:pt x="1653" y="2065"/>
                  </a:lnTo>
                  <a:lnTo>
                    <a:pt x="1904" y="2065"/>
                  </a:lnTo>
                  <a:lnTo>
                    <a:pt x="2129" y="2054"/>
                  </a:lnTo>
                  <a:lnTo>
                    <a:pt x="2329" y="2033"/>
                  </a:lnTo>
                  <a:lnTo>
                    <a:pt x="3807" y="1854"/>
                  </a:lnTo>
                  <a:lnTo>
                    <a:pt x="5534" y="2482"/>
                  </a:lnTo>
                  <a:lnTo>
                    <a:pt x="1052" y="2482"/>
                  </a:lnTo>
                  <a:lnTo>
                    <a:pt x="852" y="2487"/>
                  </a:lnTo>
                  <a:lnTo>
                    <a:pt x="652" y="2503"/>
                  </a:lnTo>
                  <a:lnTo>
                    <a:pt x="451" y="2524"/>
                  </a:lnTo>
                  <a:lnTo>
                    <a:pt x="301" y="2551"/>
                  </a:lnTo>
                  <a:lnTo>
                    <a:pt x="176" y="2582"/>
                  </a:lnTo>
                  <a:lnTo>
                    <a:pt x="76" y="2624"/>
                  </a:lnTo>
                  <a:lnTo>
                    <a:pt x="1" y="2667"/>
                  </a:lnTo>
                  <a:lnTo>
                    <a:pt x="1" y="2709"/>
                  </a:lnTo>
                  <a:lnTo>
                    <a:pt x="1" y="3939"/>
                  </a:lnTo>
                  <a:lnTo>
                    <a:pt x="1" y="3981"/>
                  </a:lnTo>
                  <a:lnTo>
                    <a:pt x="76" y="4023"/>
                  </a:lnTo>
                  <a:lnTo>
                    <a:pt x="176" y="4066"/>
                  </a:lnTo>
                  <a:lnTo>
                    <a:pt x="301" y="4097"/>
                  </a:lnTo>
                  <a:lnTo>
                    <a:pt x="451" y="4124"/>
                  </a:lnTo>
                  <a:lnTo>
                    <a:pt x="652" y="4145"/>
                  </a:lnTo>
                  <a:lnTo>
                    <a:pt x="852" y="4155"/>
                  </a:lnTo>
                  <a:lnTo>
                    <a:pt x="1052" y="4161"/>
                  </a:lnTo>
                  <a:lnTo>
                    <a:pt x="10868" y="4161"/>
                  </a:lnTo>
                  <a:lnTo>
                    <a:pt x="11018" y="4155"/>
                  </a:lnTo>
                  <a:lnTo>
                    <a:pt x="11143" y="4145"/>
                  </a:lnTo>
                  <a:lnTo>
                    <a:pt x="11268" y="4134"/>
                  </a:lnTo>
                  <a:lnTo>
                    <a:pt x="11394" y="4119"/>
                  </a:lnTo>
                  <a:lnTo>
                    <a:pt x="11494" y="4097"/>
                  </a:lnTo>
                  <a:lnTo>
                    <a:pt x="11594" y="4076"/>
                  </a:lnTo>
                  <a:lnTo>
                    <a:pt x="11669" y="4050"/>
                  </a:lnTo>
                  <a:lnTo>
                    <a:pt x="15024" y="2825"/>
                  </a:lnTo>
                  <a:lnTo>
                    <a:pt x="15074" y="2793"/>
                  </a:lnTo>
                  <a:lnTo>
                    <a:pt x="15125" y="2767"/>
                  </a:lnTo>
                  <a:lnTo>
                    <a:pt x="15150" y="2741"/>
                  </a:lnTo>
                  <a:lnTo>
                    <a:pt x="15175" y="2709"/>
                  </a:lnTo>
                  <a:lnTo>
                    <a:pt x="15150" y="2682"/>
                  </a:lnTo>
                  <a:lnTo>
                    <a:pt x="15125" y="2651"/>
                  </a:lnTo>
                  <a:lnTo>
                    <a:pt x="15074" y="2624"/>
                  </a:lnTo>
                  <a:lnTo>
                    <a:pt x="15024" y="2598"/>
                  </a:lnTo>
                  <a:lnTo>
                    <a:pt x="10693" y="1014"/>
                  </a:lnTo>
                  <a:lnTo>
                    <a:pt x="12195" y="835"/>
                  </a:lnTo>
                  <a:lnTo>
                    <a:pt x="12395" y="803"/>
                  </a:lnTo>
                  <a:lnTo>
                    <a:pt x="12545" y="771"/>
                  </a:lnTo>
                  <a:lnTo>
                    <a:pt x="12671" y="724"/>
                  </a:lnTo>
                  <a:lnTo>
                    <a:pt x="12721" y="676"/>
                  </a:lnTo>
                  <a:lnTo>
                    <a:pt x="12746" y="634"/>
                  </a:lnTo>
                  <a:lnTo>
                    <a:pt x="12721" y="592"/>
                  </a:lnTo>
                  <a:lnTo>
                    <a:pt x="12671" y="550"/>
                  </a:lnTo>
                  <a:lnTo>
                    <a:pt x="12570" y="513"/>
                  </a:lnTo>
                  <a:lnTo>
                    <a:pt x="12445" y="481"/>
                  </a:lnTo>
                  <a:lnTo>
                    <a:pt x="12295" y="455"/>
                  </a:lnTo>
                  <a:lnTo>
                    <a:pt x="12120" y="433"/>
                  </a:lnTo>
                  <a:lnTo>
                    <a:pt x="11945" y="418"/>
                  </a:lnTo>
                  <a:lnTo>
                    <a:pt x="4232" y="6"/>
                  </a:lnTo>
                  <a:lnTo>
                    <a:pt x="40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3"/>
            <p:cNvSpPr/>
            <p:nvPr/>
          </p:nvSpPr>
          <p:spPr>
            <a:xfrm>
              <a:off x="2379032" y="464875"/>
              <a:ext cx="341445" cy="383575"/>
            </a:xfrm>
            <a:custGeom>
              <a:avLst/>
              <a:gdLst/>
              <a:ahLst/>
              <a:cxnLst/>
              <a:rect l="l" t="t" r="r" b="b"/>
              <a:pathLst>
                <a:path w="53560" h="15343" extrusionOk="0">
                  <a:moveTo>
                    <a:pt x="35456" y="449"/>
                  </a:moveTo>
                  <a:lnTo>
                    <a:pt x="37384" y="1109"/>
                  </a:lnTo>
                  <a:lnTo>
                    <a:pt x="30749" y="1109"/>
                  </a:lnTo>
                  <a:lnTo>
                    <a:pt x="30523" y="1114"/>
                  </a:lnTo>
                  <a:lnTo>
                    <a:pt x="30298" y="1130"/>
                  </a:lnTo>
                  <a:lnTo>
                    <a:pt x="30098" y="1156"/>
                  </a:lnTo>
                  <a:lnTo>
                    <a:pt x="29922" y="1193"/>
                  </a:lnTo>
                  <a:lnTo>
                    <a:pt x="29797" y="1230"/>
                  </a:lnTo>
                  <a:lnTo>
                    <a:pt x="29722" y="1278"/>
                  </a:lnTo>
                  <a:lnTo>
                    <a:pt x="29697" y="1330"/>
                  </a:lnTo>
                  <a:lnTo>
                    <a:pt x="29722" y="1383"/>
                  </a:lnTo>
                  <a:lnTo>
                    <a:pt x="29772" y="1420"/>
                  </a:lnTo>
                  <a:lnTo>
                    <a:pt x="29872" y="1452"/>
                  </a:lnTo>
                  <a:lnTo>
                    <a:pt x="29973" y="1484"/>
                  </a:lnTo>
                  <a:lnTo>
                    <a:pt x="30098" y="1510"/>
                  </a:lnTo>
                  <a:lnTo>
                    <a:pt x="30248" y="1531"/>
                  </a:lnTo>
                  <a:lnTo>
                    <a:pt x="30423" y="1547"/>
                  </a:lnTo>
                  <a:lnTo>
                    <a:pt x="30599" y="1557"/>
                  </a:lnTo>
                  <a:lnTo>
                    <a:pt x="32952" y="1557"/>
                  </a:lnTo>
                  <a:lnTo>
                    <a:pt x="32952" y="2846"/>
                  </a:lnTo>
                  <a:lnTo>
                    <a:pt x="20458" y="2846"/>
                  </a:lnTo>
                  <a:lnTo>
                    <a:pt x="20458" y="1557"/>
                  </a:lnTo>
                  <a:lnTo>
                    <a:pt x="26217" y="1557"/>
                  </a:lnTo>
                  <a:lnTo>
                    <a:pt x="26467" y="1552"/>
                  </a:lnTo>
                  <a:lnTo>
                    <a:pt x="26692" y="1536"/>
                  </a:lnTo>
                  <a:lnTo>
                    <a:pt x="26893" y="1510"/>
                  </a:lnTo>
                  <a:lnTo>
                    <a:pt x="27043" y="1478"/>
                  </a:lnTo>
                  <a:lnTo>
                    <a:pt x="27168" y="1436"/>
                  </a:lnTo>
                  <a:lnTo>
                    <a:pt x="27268" y="1389"/>
                  </a:lnTo>
                  <a:lnTo>
                    <a:pt x="27293" y="1336"/>
                  </a:lnTo>
                  <a:lnTo>
                    <a:pt x="27268" y="1283"/>
                  </a:lnTo>
                  <a:lnTo>
                    <a:pt x="27218" y="1246"/>
                  </a:lnTo>
                  <a:lnTo>
                    <a:pt x="27118" y="1214"/>
                  </a:lnTo>
                  <a:lnTo>
                    <a:pt x="27018" y="1183"/>
                  </a:lnTo>
                  <a:lnTo>
                    <a:pt x="26868" y="1156"/>
                  </a:lnTo>
                  <a:lnTo>
                    <a:pt x="26717" y="1135"/>
                  </a:lnTo>
                  <a:lnTo>
                    <a:pt x="26567" y="1119"/>
                  </a:lnTo>
                  <a:lnTo>
                    <a:pt x="26392" y="1114"/>
                  </a:lnTo>
                  <a:lnTo>
                    <a:pt x="26192" y="1109"/>
                  </a:lnTo>
                  <a:lnTo>
                    <a:pt x="16176" y="1109"/>
                  </a:lnTo>
                  <a:lnTo>
                    <a:pt x="18079" y="449"/>
                  </a:lnTo>
                  <a:close/>
                  <a:moveTo>
                    <a:pt x="18329" y="1557"/>
                  </a:moveTo>
                  <a:lnTo>
                    <a:pt x="18329" y="4403"/>
                  </a:lnTo>
                  <a:lnTo>
                    <a:pt x="15199" y="4403"/>
                  </a:lnTo>
                  <a:lnTo>
                    <a:pt x="15199" y="1557"/>
                  </a:lnTo>
                  <a:close/>
                  <a:moveTo>
                    <a:pt x="38361" y="1557"/>
                  </a:moveTo>
                  <a:lnTo>
                    <a:pt x="38361" y="4403"/>
                  </a:lnTo>
                  <a:lnTo>
                    <a:pt x="35231" y="4403"/>
                  </a:lnTo>
                  <a:lnTo>
                    <a:pt x="35231" y="1557"/>
                  </a:lnTo>
                  <a:close/>
                  <a:moveTo>
                    <a:pt x="17227" y="0"/>
                  </a:moveTo>
                  <a:lnTo>
                    <a:pt x="17102" y="5"/>
                  </a:lnTo>
                  <a:lnTo>
                    <a:pt x="16977" y="16"/>
                  </a:lnTo>
                  <a:lnTo>
                    <a:pt x="16852" y="26"/>
                  </a:lnTo>
                  <a:lnTo>
                    <a:pt x="16752" y="42"/>
                  </a:lnTo>
                  <a:lnTo>
                    <a:pt x="16652" y="63"/>
                  </a:lnTo>
                  <a:lnTo>
                    <a:pt x="16551" y="84"/>
                  </a:lnTo>
                  <a:lnTo>
                    <a:pt x="16476" y="106"/>
                  </a:lnTo>
                  <a:lnTo>
                    <a:pt x="13221" y="1220"/>
                  </a:lnTo>
                  <a:lnTo>
                    <a:pt x="13146" y="1246"/>
                  </a:lnTo>
                  <a:lnTo>
                    <a:pt x="13096" y="1278"/>
                  </a:lnTo>
                  <a:lnTo>
                    <a:pt x="13071" y="1304"/>
                  </a:lnTo>
                  <a:lnTo>
                    <a:pt x="13071" y="1336"/>
                  </a:lnTo>
                  <a:lnTo>
                    <a:pt x="13071" y="2846"/>
                  </a:lnTo>
                  <a:lnTo>
                    <a:pt x="1052" y="2846"/>
                  </a:lnTo>
                  <a:lnTo>
                    <a:pt x="852" y="2851"/>
                  </a:lnTo>
                  <a:lnTo>
                    <a:pt x="651" y="2867"/>
                  </a:lnTo>
                  <a:lnTo>
                    <a:pt x="451" y="2883"/>
                  </a:lnTo>
                  <a:lnTo>
                    <a:pt x="301" y="2914"/>
                  </a:lnTo>
                  <a:lnTo>
                    <a:pt x="176" y="2946"/>
                  </a:lnTo>
                  <a:lnTo>
                    <a:pt x="75" y="2983"/>
                  </a:lnTo>
                  <a:lnTo>
                    <a:pt x="0" y="3025"/>
                  </a:lnTo>
                  <a:lnTo>
                    <a:pt x="0" y="3073"/>
                  </a:lnTo>
                  <a:lnTo>
                    <a:pt x="0" y="5739"/>
                  </a:lnTo>
                  <a:lnTo>
                    <a:pt x="25" y="5792"/>
                  </a:lnTo>
                  <a:lnTo>
                    <a:pt x="101" y="5834"/>
                  </a:lnTo>
                  <a:lnTo>
                    <a:pt x="226" y="5876"/>
                  </a:lnTo>
                  <a:lnTo>
                    <a:pt x="376" y="5913"/>
                  </a:lnTo>
                  <a:lnTo>
                    <a:pt x="576" y="5939"/>
                  </a:lnTo>
                  <a:lnTo>
                    <a:pt x="802" y="5955"/>
                  </a:lnTo>
                  <a:lnTo>
                    <a:pt x="1027" y="5961"/>
                  </a:lnTo>
                  <a:lnTo>
                    <a:pt x="1302" y="5955"/>
                  </a:lnTo>
                  <a:lnTo>
                    <a:pt x="1478" y="5945"/>
                  </a:lnTo>
                  <a:lnTo>
                    <a:pt x="1628" y="5929"/>
                  </a:lnTo>
                  <a:lnTo>
                    <a:pt x="1778" y="5903"/>
                  </a:lnTo>
                  <a:lnTo>
                    <a:pt x="1903" y="5876"/>
                  </a:lnTo>
                  <a:lnTo>
                    <a:pt x="1978" y="5844"/>
                  </a:lnTo>
                  <a:lnTo>
                    <a:pt x="2054" y="5808"/>
                  </a:lnTo>
                  <a:lnTo>
                    <a:pt x="2104" y="5771"/>
                  </a:lnTo>
                  <a:lnTo>
                    <a:pt x="2129" y="5734"/>
                  </a:lnTo>
                  <a:lnTo>
                    <a:pt x="2129" y="3294"/>
                  </a:lnTo>
                  <a:lnTo>
                    <a:pt x="13071" y="3294"/>
                  </a:lnTo>
                  <a:lnTo>
                    <a:pt x="13071" y="4630"/>
                  </a:lnTo>
                  <a:lnTo>
                    <a:pt x="13096" y="4678"/>
                  </a:lnTo>
                  <a:lnTo>
                    <a:pt x="13146" y="4720"/>
                  </a:lnTo>
                  <a:lnTo>
                    <a:pt x="13246" y="4757"/>
                  </a:lnTo>
                  <a:lnTo>
                    <a:pt x="13371" y="4789"/>
                  </a:lnTo>
                  <a:lnTo>
                    <a:pt x="13522" y="4815"/>
                  </a:lnTo>
                  <a:lnTo>
                    <a:pt x="13722" y="4836"/>
                  </a:lnTo>
                  <a:lnTo>
                    <a:pt x="13922" y="4852"/>
                  </a:lnTo>
                  <a:lnTo>
                    <a:pt x="19606" y="4852"/>
                  </a:lnTo>
                  <a:lnTo>
                    <a:pt x="19807" y="4836"/>
                  </a:lnTo>
                  <a:lnTo>
                    <a:pt x="19982" y="4815"/>
                  </a:lnTo>
                  <a:lnTo>
                    <a:pt x="20132" y="4789"/>
                  </a:lnTo>
                  <a:lnTo>
                    <a:pt x="20282" y="4757"/>
                  </a:lnTo>
                  <a:lnTo>
                    <a:pt x="20382" y="4720"/>
                  </a:lnTo>
                  <a:lnTo>
                    <a:pt x="20433" y="4678"/>
                  </a:lnTo>
                  <a:lnTo>
                    <a:pt x="20458" y="4630"/>
                  </a:lnTo>
                  <a:lnTo>
                    <a:pt x="20458" y="3294"/>
                  </a:lnTo>
                  <a:lnTo>
                    <a:pt x="33102" y="3294"/>
                  </a:lnTo>
                  <a:lnTo>
                    <a:pt x="33102" y="4630"/>
                  </a:lnTo>
                  <a:lnTo>
                    <a:pt x="33128" y="4678"/>
                  </a:lnTo>
                  <a:lnTo>
                    <a:pt x="33178" y="4720"/>
                  </a:lnTo>
                  <a:lnTo>
                    <a:pt x="33278" y="4757"/>
                  </a:lnTo>
                  <a:lnTo>
                    <a:pt x="33403" y="4789"/>
                  </a:lnTo>
                  <a:lnTo>
                    <a:pt x="33578" y="4815"/>
                  </a:lnTo>
                  <a:lnTo>
                    <a:pt x="33754" y="4836"/>
                  </a:lnTo>
                  <a:lnTo>
                    <a:pt x="33954" y="4852"/>
                  </a:lnTo>
                  <a:lnTo>
                    <a:pt x="39638" y="4852"/>
                  </a:lnTo>
                  <a:lnTo>
                    <a:pt x="39838" y="4836"/>
                  </a:lnTo>
                  <a:lnTo>
                    <a:pt x="40038" y="4815"/>
                  </a:lnTo>
                  <a:lnTo>
                    <a:pt x="40189" y="4789"/>
                  </a:lnTo>
                  <a:lnTo>
                    <a:pt x="40314" y="4757"/>
                  </a:lnTo>
                  <a:lnTo>
                    <a:pt x="40414" y="4720"/>
                  </a:lnTo>
                  <a:lnTo>
                    <a:pt x="40464" y="4678"/>
                  </a:lnTo>
                  <a:lnTo>
                    <a:pt x="40489" y="4630"/>
                  </a:lnTo>
                  <a:lnTo>
                    <a:pt x="40489" y="3294"/>
                  </a:lnTo>
                  <a:lnTo>
                    <a:pt x="51431" y="3294"/>
                  </a:lnTo>
                  <a:lnTo>
                    <a:pt x="51431" y="13769"/>
                  </a:lnTo>
                  <a:lnTo>
                    <a:pt x="51406" y="13885"/>
                  </a:lnTo>
                  <a:lnTo>
                    <a:pt x="51331" y="13996"/>
                  </a:lnTo>
                  <a:lnTo>
                    <a:pt x="51206" y="14102"/>
                  </a:lnTo>
                  <a:lnTo>
                    <a:pt x="51031" y="14207"/>
                  </a:lnTo>
                  <a:lnTo>
                    <a:pt x="50805" y="14308"/>
                  </a:lnTo>
                  <a:lnTo>
                    <a:pt x="50530" y="14397"/>
                  </a:lnTo>
                  <a:lnTo>
                    <a:pt x="50229" y="14487"/>
                  </a:lnTo>
                  <a:lnTo>
                    <a:pt x="49879" y="14566"/>
                  </a:lnTo>
                  <a:lnTo>
                    <a:pt x="49503" y="14635"/>
                  </a:lnTo>
                  <a:lnTo>
                    <a:pt x="49078" y="14704"/>
                  </a:lnTo>
                  <a:lnTo>
                    <a:pt x="48652" y="14756"/>
                  </a:lnTo>
                  <a:lnTo>
                    <a:pt x="48176" y="14804"/>
                  </a:lnTo>
                  <a:lnTo>
                    <a:pt x="47700" y="14841"/>
                  </a:lnTo>
                  <a:lnTo>
                    <a:pt x="47175" y="14872"/>
                  </a:lnTo>
                  <a:lnTo>
                    <a:pt x="46649" y="14888"/>
                  </a:lnTo>
                  <a:lnTo>
                    <a:pt x="46123" y="14894"/>
                  </a:lnTo>
                  <a:lnTo>
                    <a:pt x="37860" y="14894"/>
                  </a:lnTo>
                  <a:lnTo>
                    <a:pt x="37710" y="14904"/>
                  </a:lnTo>
                  <a:lnTo>
                    <a:pt x="37559" y="14915"/>
                  </a:lnTo>
                  <a:lnTo>
                    <a:pt x="37409" y="14936"/>
                  </a:lnTo>
                  <a:lnTo>
                    <a:pt x="37284" y="14957"/>
                  </a:lnTo>
                  <a:lnTo>
                    <a:pt x="37184" y="14978"/>
                  </a:lnTo>
                  <a:lnTo>
                    <a:pt x="37109" y="15010"/>
                  </a:lnTo>
                  <a:lnTo>
                    <a:pt x="37034" y="15041"/>
                  </a:lnTo>
                  <a:lnTo>
                    <a:pt x="36984" y="15073"/>
                  </a:lnTo>
                  <a:lnTo>
                    <a:pt x="36959" y="15110"/>
                  </a:lnTo>
                  <a:lnTo>
                    <a:pt x="36984" y="15142"/>
                  </a:lnTo>
                  <a:lnTo>
                    <a:pt x="37009" y="15184"/>
                  </a:lnTo>
                  <a:lnTo>
                    <a:pt x="37059" y="15221"/>
                  </a:lnTo>
                  <a:lnTo>
                    <a:pt x="37159" y="15258"/>
                  </a:lnTo>
                  <a:lnTo>
                    <a:pt x="37309" y="15295"/>
                  </a:lnTo>
                  <a:lnTo>
                    <a:pt x="37459" y="15332"/>
                  </a:lnTo>
                  <a:lnTo>
                    <a:pt x="37534" y="15342"/>
                  </a:lnTo>
                  <a:lnTo>
                    <a:pt x="52458" y="15342"/>
                  </a:lnTo>
                  <a:lnTo>
                    <a:pt x="52683" y="15337"/>
                  </a:lnTo>
                  <a:lnTo>
                    <a:pt x="52884" y="15327"/>
                  </a:lnTo>
                  <a:lnTo>
                    <a:pt x="53084" y="15300"/>
                  </a:lnTo>
                  <a:lnTo>
                    <a:pt x="53234" y="15274"/>
                  </a:lnTo>
                  <a:lnTo>
                    <a:pt x="53384" y="15237"/>
                  </a:lnTo>
                  <a:lnTo>
                    <a:pt x="53485" y="15200"/>
                  </a:lnTo>
                  <a:lnTo>
                    <a:pt x="53535" y="15152"/>
                  </a:lnTo>
                  <a:lnTo>
                    <a:pt x="53560" y="15105"/>
                  </a:lnTo>
                  <a:lnTo>
                    <a:pt x="53560" y="3073"/>
                  </a:lnTo>
                  <a:lnTo>
                    <a:pt x="53560" y="3025"/>
                  </a:lnTo>
                  <a:lnTo>
                    <a:pt x="53485" y="2983"/>
                  </a:lnTo>
                  <a:lnTo>
                    <a:pt x="53384" y="2946"/>
                  </a:lnTo>
                  <a:lnTo>
                    <a:pt x="53259" y="2914"/>
                  </a:lnTo>
                  <a:lnTo>
                    <a:pt x="53109" y="2883"/>
                  </a:lnTo>
                  <a:lnTo>
                    <a:pt x="52934" y="2867"/>
                  </a:lnTo>
                  <a:lnTo>
                    <a:pt x="52733" y="2851"/>
                  </a:lnTo>
                  <a:lnTo>
                    <a:pt x="52508" y="2846"/>
                  </a:lnTo>
                  <a:lnTo>
                    <a:pt x="40489" y="2846"/>
                  </a:lnTo>
                  <a:lnTo>
                    <a:pt x="40489" y="1336"/>
                  </a:lnTo>
                  <a:lnTo>
                    <a:pt x="40489" y="1304"/>
                  </a:lnTo>
                  <a:lnTo>
                    <a:pt x="40464" y="1278"/>
                  </a:lnTo>
                  <a:lnTo>
                    <a:pt x="40414" y="1246"/>
                  </a:lnTo>
                  <a:lnTo>
                    <a:pt x="40339" y="1220"/>
                  </a:lnTo>
                  <a:lnTo>
                    <a:pt x="37084" y="106"/>
                  </a:lnTo>
                  <a:lnTo>
                    <a:pt x="37009" y="84"/>
                  </a:lnTo>
                  <a:lnTo>
                    <a:pt x="36934" y="63"/>
                  </a:lnTo>
                  <a:lnTo>
                    <a:pt x="36833" y="42"/>
                  </a:lnTo>
                  <a:lnTo>
                    <a:pt x="36708" y="26"/>
                  </a:lnTo>
                  <a:lnTo>
                    <a:pt x="36583" y="16"/>
                  </a:lnTo>
                  <a:lnTo>
                    <a:pt x="36458" y="5"/>
                  </a:lnTo>
                  <a:lnTo>
                    <a:pt x="363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3"/>
            <p:cNvSpPr/>
            <p:nvPr/>
          </p:nvSpPr>
          <p:spPr>
            <a:xfrm>
              <a:off x="2379032" y="626025"/>
              <a:ext cx="220926" cy="222425"/>
            </a:xfrm>
            <a:custGeom>
              <a:avLst/>
              <a:gdLst/>
              <a:ahLst/>
              <a:cxnLst/>
              <a:rect l="l" t="t" r="r" b="b"/>
              <a:pathLst>
                <a:path w="34655" h="8897" extrusionOk="0">
                  <a:moveTo>
                    <a:pt x="1052" y="0"/>
                  </a:moveTo>
                  <a:lnTo>
                    <a:pt x="852" y="6"/>
                  </a:lnTo>
                  <a:lnTo>
                    <a:pt x="651" y="21"/>
                  </a:lnTo>
                  <a:lnTo>
                    <a:pt x="451" y="43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5" y="138"/>
                  </a:lnTo>
                  <a:lnTo>
                    <a:pt x="0" y="180"/>
                  </a:lnTo>
                  <a:lnTo>
                    <a:pt x="0" y="227"/>
                  </a:lnTo>
                  <a:lnTo>
                    <a:pt x="0" y="8659"/>
                  </a:lnTo>
                  <a:lnTo>
                    <a:pt x="0" y="8706"/>
                  </a:lnTo>
                  <a:lnTo>
                    <a:pt x="75" y="8754"/>
                  </a:lnTo>
                  <a:lnTo>
                    <a:pt x="176" y="8791"/>
                  </a:lnTo>
                  <a:lnTo>
                    <a:pt x="326" y="8828"/>
                  </a:lnTo>
                  <a:lnTo>
                    <a:pt x="476" y="8854"/>
                  </a:lnTo>
                  <a:lnTo>
                    <a:pt x="676" y="8881"/>
                  </a:lnTo>
                  <a:lnTo>
                    <a:pt x="877" y="8891"/>
                  </a:lnTo>
                  <a:lnTo>
                    <a:pt x="1102" y="8896"/>
                  </a:lnTo>
                  <a:lnTo>
                    <a:pt x="33779" y="8896"/>
                  </a:lnTo>
                  <a:lnTo>
                    <a:pt x="33929" y="8886"/>
                  </a:lnTo>
                  <a:lnTo>
                    <a:pt x="34079" y="8875"/>
                  </a:lnTo>
                  <a:lnTo>
                    <a:pt x="34204" y="8854"/>
                  </a:lnTo>
                  <a:lnTo>
                    <a:pt x="34329" y="8833"/>
                  </a:lnTo>
                  <a:lnTo>
                    <a:pt x="34455" y="8807"/>
                  </a:lnTo>
                  <a:lnTo>
                    <a:pt x="34530" y="8780"/>
                  </a:lnTo>
                  <a:lnTo>
                    <a:pt x="34605" y="8749"/>
                  </a:lnTo>
                  <a:lnTo>
                    <a:pt x="34655" y="8717"/>
                  </a:lnTo>
                  <a:lnTo>
                    <a:pt x="34655" y="8680"/>
                  </a:lnTo>
                  <a:lnTo>
                    <a:pt x="34655" y="8648"/>
                  </a:lnTo>
                  <a:lnTo>
                    <a:pt x="34630" y="8606"/>
                  </a:lnTo>
                  <a:lnTo>
                    <a:pt x="34555" y="8569"/>
                  </a:lnTo>
                  <a:lnTo>
                    <a:pt x="34455" y="8532"/>
                  </a:lnTo>
                  <a:lnTo>
                    <a:pt x="34329" y="8495"/>
                  </a:lnTo>
                  <a:lnTo>
                    <a:pt x="34154" y="8458"/>
                  </a:lnTo>
                  <a:lnTo>
                    <a:pt x="34104" y="8448"/>
                  </a:lnTo>
                  <a:lnTo>
                    <a:pt x="2930" y="8448"/>
                  </a:lnTo>
                  <a:lnTo>
                    <a:pt x="2755" y="8442"/>
                  </a:lnTo>
                  <a:lnTo>
                    <a:pt x="2604" y="8432"/>
                  </a:lnTo>
                  <a:lnTo>
                    <a:pt x="2479" y="8416"/>
                  </a:lnTo>
                  <a:lnTo>
                    <a:pt x="2354" y="8400"/>
                  </a:lnTo>
                  <a:lnTo>
                    <a:pt x="2254" y="8374"/>
                  </a:lnTo>
                  <a:lnTo>
                    <a:pt x="2179" y="8342"/>
                  </a:lnTo>
                  <a:lnTo>
                    <a:pt x="2129" y="8310"/>
                  </a:lnTo>
                  <a:lnTo>
                    <a:pt x="2129" y="8279"/>
                  </a:lnTo>
                  <a:lnTo>
                    <a:pt x="2129" y="227"/>
                  </a:lnTo>
                  <a:lnTo>
                    <a:pt x="2104" y="180"/>
                  </a:lnTo>
                  <a:lnTo>
                    <a:pt x="2029" y="138"/>
                  </a:lnTo>
                  <a:lnTo>
                    <a:pt x="1928" y="101"/>
                  </a:lnTo>
                  <a:lnTo>
                    <a:pt x="1803" y="69"/>
                  </a:lnTo>
                  <a:lnTo>
                    <a:pt x="1653" y="43"/>
                  </a:lnTo>
                  <a:lnTo>
                    <a:pt x="1478" y="21"/>
                  </a:lnTo>
                  <a:lnTo>
                    <a:pt x="1277" y="6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63"/>
          <p:cNvGrpSpPr/>
          <p:nvPr/>
        </p:nvGrpSpPr>
        <p:grpSpPr>
          <a:xfrm>
            <a:off x="2108893" y="1402788"/>
            <a:ext cx="370786" cy="226188"/>
            <a:chOff x="1578345" y="511200"/>
            <a:chExt cx="450311" cy="239175"/>
          </a:xfrm>
        </p:grpSpPr>
        <p:sp>
          <p:nvSpPr>
            <p:cNvPr id="2402" name="Google Shape;2402;p63"/>
            <p:cNvSpPr/>
            <p:nvPr/>
          </p:nvSpPr>
          <p:spPr>
            <a:xfrm>
              <a:off x="1937984" y="511200"/>
              <a:ext cx="36242" cy="59950"/>
            </a:xfrm>
            <a:custGeom>
              <a:avLst/>
              <a:gdLst/>
              <a:ahLst/>
              <a:cxnLst/>
              <a:rect l="l" t="t" r="r" b="b"/>
              <a:pathLst>
                <a:path w="5685" h="2398" extrusionOk="0">
                  <a:moveTo>
                    <a:pt x="5684" y="0"/>
                  </a:moveTo>
                  <a:lnTo>
                    <a:pt x="5108" y="11"/>
                  </a:lnTo>
                  <a:lnTo>
                    <a:pt x="4533" y="27"/>
                  </a:lnTo>
                  <a:lnTo>
                    <a:pt x="4007" y="58"/>
                  </a:lnTo>
                  <a:lnTo>
                    <a:pt x="3481" y="95"/>
                  </a:lnTo>
                  <a:lnTo>
                    <a:pt x="2980" y="148"/>
                  </a:lnTo>
                  <a:lnTo>
                    <a:pt x="2504" y="206"/>
                  </a:lnTo>
                  <a:lnTo>
                    <a:pt x="2079" y="275"/>
                  </a:lnTo>
                  <a:lnTo>
                    <a:pt x="1653" y="354"/>
                  </a:lnTo>
                  <a:lnTo>
                    <a:pt x="1302" y="438"/>
                  </a:lnTo>
                  <a:lnTo>
                    <a:pt x="977" y="528"/>
                  </a:lnTo>
                  <a:lnTo>
                    <a:pt x="676" y="628"/>
                  </a:lnTo>
                  <a:lnTo>
                    <a:pt x="451" y="734"/>
                  </a:lnTo>
                  <a:lnTo>
                    <a:pt x="251" y="845"/>
                  </a:lnTo>
                  <a:lnTo>
                    <a:pt x="126" y="961"/>
                  </a:lnTo>
                  <a:lnTo>
                    <a:pt x="25" y="1077"/>
                  </a:lnTo>
                  <a:lnTo>
                    <a:pt x="0" y="1199"/>
                  </a:lnTo>
                  <a:lnTo>
                    <a:pt x="25" y="1325"/>
                  </a:lnTo>
                  <a:lnTo>
                    <a:pt x="126" y="1441"/>
                  </a:lnTo>
                  <a:lnTo>
                    <a:pt x="251" y="1558"/>
                  </a:lnTo>
                  <a:lnTo>
                    <a:pt x="451" y="1668"/>
                  </a:lnTo>
                  <a:lnTo>
                    <a:pt x="676" y="1774"/>
                  </a:lnTo>
                  <a:lnTo>
                    <a:pt x="977" y="1869"/>
                  </a:lnTo>
                  <a:lnTo>
                    <a:pt x="1302" y="1964"/>
                  </a:lnTo>
                  <a:lnTo>
                    <a:pt x="1653" y="2049"/>
                  </a:lnTo>
                  <a:lnTo>
                    <a:pt x="2079" y="2128"/>
                  </a:lnTo>
                  <a:lnTo>
                    <a:pt x="2504" y="2196"/>
                  </a:lnTo>
                  <a:lnTo>
                    <a:pt x="2980" y="2254"/>
                  </a:lnTo>
                  <a:lnTo>
                    <a:pt x="3481" y="2307"/>
                  </a:lnTo>
                  <a:lnTo>
                    <a:pt x="4007" y="2344"/>
                  </a:lnTo>
                  <a:lnTo>
                    <a:pt x="4533" y="2376"/>
                  </a:lnTo>
                  <a:lnTo>
                    <a:pt x="5108" y="2392"/>
                  </a:lnTo>
                  <a:lnTo>
                    <a:pt x="5684" y="2397"/>
                  </a:lnTo>
                  <a:lnTo>
                    <a:pt x="56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3"/>
            <p:cNvSpPr/>
            <p:nvPr/>
          </p:nvSpPr>
          <p:spPr>
            <a:xfrm>
              <a:off x="1766388" y="642000"/>
              <a:ext cx="72471" cy="59950"/>
            </a:xfrm>
            <a:custGeom>
              <a:avLst/>
              <a:gdLst/>
              <a:ahLst/>
              <a:cxnLst/>
              <a:rect l="l" t="t" r="r" b="b"/>
              <a:pathLst>
                <a:path w="11368" h="2398" extrusionOk="0">
                  <a:moveTo>
                    <a:pt x="5684" y="0"/>
                  </a:moveTo>
                  <a:lnTo>
                    <a:pt x="5108" y="5"/>
                  </a:lnTo>
                  <a:lnTo>
                    <a:pt x="4532" y="27"/>
                  </a:lnTo>
                  <a:lnTo>
                    <a:pt x="4006" y="53"/>
                  </a:lnTo>
                  <a:lnTo>
                    <a:pt x="3481" y="95"/>
                  </a:lnTo>
                  <a:lnTo>
                    <a:pt x="2980" y="143"/>
                  </a:lnTo>
                  <a:lnTo>
                    <a:pt x="2504" y="206"/>
                  </a:lnTo>
                  <a:lnTo>
                    <a:pt x="2078" y="275"/>
                  </a:lnTo>
                  <a:lnTo>
                    <a:pt x="1678" y="349"/>
                  </a:lnTo>
                  <a:lnTo>
                    <a:pt x="1302" y="438"/>
                  </a:lnTo>
                  <a:lnTo>
                    <a:pt x="977" y="528"/>
                  </a:lnTo>
                  <a:lnTo>
                    <a:pt x="701" y="628"/>
                  </a:lnTo>
                  <a:lnTo>
                    <a:pt x="451" y="734"/>
                  </a:lnTo>
                  <a:lnTo>
                    <a:pt x="250" y="840"/>
                  </a:lnTo>
                  <a:lnTo>
                    <a:pt x="125" y="956"/>
                  </a:lnTo>
                  <a:lnTo>
                    <a:pt x="25" y="1077"/>
                  </a:lnTo>
                  <a:lnTo>
                    <a:pt x="0" y="1199"/>
                  </a:lnTo>
                  <a:lnTo>
                    <a:pt x="25" y="1320"/>
                  </a:lnTo>
                  <a:lnTo>
                    <a:pt x="125" y="1441"/>
                  </a:lnTo>
                  <a:lnTo>
                    <a:pt x="250" y="1558"/>
                  </a:lnTo>
                  <a:lnTo>
                    <a:pt x="451" y="1663"/>
                  </a:lnTo>
                  <a:lnTo>
                    <a:pt x="701" y="1769"/>
                  </a:lnTo>
                  <a:lnTo>
                    <a:pt x="977" y="1869"/>
                  </a:lnTo>
                  <a:lnTo>
                    <a:pt x="1302" y="1959"/>
                  </a:lnTo>
                  <a:lnTo>
                    <a:pt x="1678" y="2049"/>
                  </a:lnTo>
                  <a:lnTo>
                    <a:pt x="2078" y="2123"/>
                  </a:lnTo>
                  <a:lnTo>
                    <a:pt x="2504" y="2191"/>
                  </a:lnTo>
                  <a:lnTo>
                    <a:pt x="2980" y="2255"/>
                  </a:lnTo>
                  <a:lnTo>
                    <a:pt x="3481" y="2302"/>
                  </a:lnTo>
                  <a:lnTo>
                    <a:pt x="4006" y="2344"/>
                  </a:lnTo>
                  <a:lnTo>
                    <a:pt x="4532" y="2371"/>
                  </a:lnTo>
                  <a:lnTo>
                    <a:pt x="5108" y="2392"/>
                  </a:lnTo>
                  <a:lnTo>
                    <a:pt x="5684" y="2397"/>
                  </a:lnTo>
                  <a:lnTo>
                    <a:pt x="6260" y="2392"/>
                  </a:lnTo>
                  <a:lnTo>
                    <a:pt x="6836" y="2371"/>
                  </a:lnTo>
                  <a:lnTo>
                    <a:pt x="7387" y="2344"/>
                  </a:lnTo>
                  <a:lnTo>
                    <a:pt x="7913" y="2302"/>
                  </a:lnTo>
                  <a:lnTo>
                    <a:pt x="8388" y="2255"/>
                  </a:lnTo>
                  <a:lnTo>
                    <a:pt x="8864" y="2191"/>
                  </a:lnTo>
                  <a:lnTo>
                    <a:pt x="9315" y="2123"/>
                  </a:lnTo>
                  <a:lnTo>
                    <a:pt x="9715" y="2049"/>
                  </a:lnTo>
                  <a:lnTo>
                    <a:pt x="10066" y="1959"/>
                  </a:lnTo>
                  <a:lnTo>
                    <a:pt x="10391" y="1869"/>
                  </a:lnTo>
                  <a:lnTo>
                    <a:pt x="10692" y="1769"/>
                  </a:lnTo>
                  <a:lnTo>
                    <a:pt x="10917" y="1663"/>
                  </a:lnTo>
                  <a:lnTo>
                    <a:pt x="11118" y="1558"/>
                  </a:lnTo>
                  <a:lnTo>
                    <a:pt x="11268" y="1441"/>
                  </a:lnTo>
                  <a:lnTo>
                    <a:pt x="11343" y="1320"/>
                  </a:lnTo>
                  <a:lnTo>
                    <a:pt x="11368" y="1199"/>
                  </a:lnTo>
                  <a:lnTo>
                    <a:pt x="11343" y="1077"/>
                  </a:lnTo>
                  <a:lnTo>
                    <a:pt x="11268" y="956"/>
                  </a:lnTo>
                  <a:lnTo>
                    <a:pt x="11118" y="840"/>
                  </a:lnTo>
                  <a:lnTo>
                    <a:pt x="10917" y="734"/>
                  </a:lnTo>
                  <a:lnTo>
                    <a:pt x="10692" y="628"/>
                  </a:lnTo>
                  <a:lnTo>
                    <a:pt x="10391" y="528"/>
                  </a:lnTo>
                  <a:lnTo>
                    <a:pt x="10066" y="438"/>
                  </a:lnTo>
                  <a:lnTo>
                    <a:pt x="9715" y="349"/>
                  </a:lnTo>
                  <a:lnTo>
                    <a:pt x="9315" y="275"/>
                  </a:lnTo>
                  <a:lnTo>
                    <a:pt x="8864" y="206"/>
                  </a:lnTo>
                  <a:lnTo>
                    <a:pt x="8388" y="143"/>
                  </a:lnTo>
                  <a:lnTo>
                    <a:pt x="7913" y="95"/>
                  </a:lnTo>
                  <a:lnTo>
                    <a:pt x="7387" y="53"/>
                  </a:lnTo>
                  <a:lnTo>
                    <a:pt x="6836" y="27"/>
                  </a:lnTo>
                  <a:lnTo>
                    <a:pt x="6260" y="5"/>
                  </a:lnTo>
                  <a:lnTo>
                    <a:pt x="5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3"/>
            <p:cNvSpPr/>
            <p:nvPr/>
          </p:nvSpPr>
          <p:spPr>
            <a:xfrm>
              <a:off x="1875247" y="623525"/>
              <a:ext cx="153408" cy="126850"/>
            </a:xfrm>
            <a:custGeom>
              <a:avLst/>
              <a:gdLst/>
              <a:ahLst/>
              <a:cxnLst/>
              <a:rect l="l" t="t" r="r" b="b"/>
              <a:pathLst>
                <a:path w="24064" h="5074" extrusionOk="0">
                  <a:moveTo>
                    <a:pt x="12446" y="898"/>
                  </a:moveTo>
                  <a:lnTo>
                    <a:pt x="12846" y="903"/>
                  </a:lnTo>
                  <a:lnTo>
                    <a:pt x="13222" y="913"/>
                  </a:lnTo>
                  <a:lnTo>
                    <a:pt x="13597" y="929"/>
                  </a:lnTo>
                  <a:lnTo>
                    <a:pt x="13973" y="945"/>
                  </a:lnTo>
                  <a:lnTo>
                    <a:pt x="14349" y="971"/>
                  </a:lnTo>
                  <a:lnTo>
                    <a:pt x="14724" y="993"/>
                  </a:lnTo>
                  <a:lnTo>
                    <a:pt x="15075" y="1024"/>
                  </a:lnTo>
                  <a:lnTo>
                    <a:pt x="15400" y="1056"/>
                  </a:lnTo>
                  <a:lnTo>
                    <a:pt x="15751" y="1093"/>
                  </a:lnTo>
                  <a:lnTo>
                    <a:pt x="16076" y="1135"/>
                  </a:lnTo>
                  <a:lnTo>
                    <a:pt x="16402" y="1177"/>
                  </a:lnTo>
                  <a:lnTo>
                    <a:pt x="16702" y="1220"/>
                  </a:lnTo>
                  <a:lnTo>
                    <a:pt x="16978" y="1272"/>
                  </a:lnTo>
                  <a:lnTo>
                    <a:pt x="17278" y="1320"/>
                  </a:lnTo>
                  <a:lnTo>
                    <a:pt x="17554" y="1378"/>
                  </a:lnTo>
                  <a:lnTo>
                    <a:pt x="17804" y="1436"/>
                  </a:lnTo>
                  <a:lnTo>
                    <a:pt x="18054" y="1494"/>
                  </a:lnTo>
                  <a:lnTo>
                    <a:pt x="18280" y="1557"/>
                  </a:lnTo>
                  <a:lnTo>
                    <a:pt x="18505" y="1621"/>
                  </a:lnTo>
                  <a:lnTo>
                    <a:pt x="18705" y="1684"/>
                  </a:lnTo>
                  <a:lnTo>
                    <a:pt x="18881" y="1753"/>
                  </a:lnTo>
                  <a:lnTo>
                    <a:pt x="19056" y="1827"/>
                  </a:lnTo>
                  <a:lnTo>
                    <a:pt x="19206" y="1901"/>
                  </a:lnTo>
                  <a:lnTo>
                    <a:pt x="19356" y="1975"/>
                  </a:lnTo>
                  <a:lnTo>
                    <a:pt x="19482" y="2048"/>
                  </a:lnTo>
                  <a:lnTo>
                    <a:pt x="19582" y="2128"/>
                  </a:lnTo>
                  <a:lnTo>
                    <a:pt x="19657" y="2207"/>
                  </a:lnTo>
                  <a:lnTo>
                    <a:pt x="19732" y="2286"/>
                  </a:lnTo>
                  <a:lnTo>
                    <a:pt x="19782" y="2371"/>
                  </a:lnTo>
                  <a:lnTo>
                    <a:pt x="19807" y="2455"/>
                  </a:lnTo>
                  <a:lnTo>
                    <a:pt x="19832" y="2539"/>
                  </a:lnTo>
                  <a:lnTo>
                    <a:pt x="19807" y="2624"/>
                  </a:lnTo>
                  <a:lnTo>
                    <a:pt x="19782" y="2703"/>
                  </a:lnTo>
                  <a:lnTo>
                    <a:pt x="19732" y="2788"/>
                  </a:lnTo>
                  <a:lnTo>
                    <a:pt x="19657" y="2867"/>
                  </a:lnTo>
                  <a:lnTo>
                    <a:pt x="19582" y="2946"/>
                  </a:lnTo>
                  <a:lnTo>
                    <a:pt x="19482" y="3025"/>
                  </a:lnTo>
                  <a:lnTo>
                    <a:pt x="19356" y="3099"/>
                  </a:lnTo>
                  <a:lnTo>
                    <a:pt x="19206" y="3173"/>
                  </a:lnTo>
                  <a:lnTo>
                    <a:pt x="19056" y="3247"/>
                  </a:lnTo>
                  <a:lnTo>
                    <a:pt x="18881" y="3321"/>
                  </a:lnTo>
                  <a:lnTo>
                    <a:pt x="18705" y="3389"/>
                  </a:lnTo>
                  <a:lnTo>
                    <a:pt x="18505" y="3453"/>
                  </a:lnTo>
                  <a:lnTo>
                    <a:pt x="18280" y="3516"/>
                  </a:lnTo>
                  <a:lnTo>
                    <a:pt x="18054" y="3580"/>
                  </a:lnTo>
                  <a:lnTo>
                    <a:pt x="17804" y="3638"/>
                  </a:lnTo>
                  <a:lnTo>
                    <a:pt x="17554" y="3696"/>
                  </a:lnTo>
                  <a:lnTo>
                    <a:pt x="17278" y="3754"/>
                  </a:lnTo>
                  <a:lnTo>
                    <a:pt x="16978" y="3801"/>
                  </a:lnTo>
                  <a:lnTo>
                    <a:pt x="16702" y="3854"/>
                  </a:lnTo>
                  <a:lnTo>
                    <a:pt x="16402" y="3896"/>
                  </a:lnTo>
                  <a:lnTo>
                    <a:pt x="16076" y="3939"/>
                  </a:lnTo>
                  <a:lnTo>
                    <a:pt x="15751" y="3981"/>
                  </a:lnTo>
                  <a:lnTo>
                    <a:pt x="15400" y="4018"/>
                  </a:lnTo>
                  <a:lnTo>
                    <a:pt x="15075" y="4049"/>
                  </a:lnTo>
                  <a:lnTo>
                    <a:pt x="14724" y="4081"/>
                  </a:lnTo>
                  <a:lnTo>
                    <a:pt x="14349" y="4102"/>
                  </a:lnTo>
                  <a:lnTo>
                    <a:pt x="13973" y="4129"/>
                  </a:lnTo>
                  <a:lnTo>
                    <a:pt x="13597" y="4144"/>
                  </a:lnTo>
                  <a:lnTo>
                    <a:pt x="13222" y="4160"/>
                  </a:lnTo>
                  <a:lnTo>
                    <a:pt x="12846" y="4171"/>
                  </a:lnTo>
                  <a:lnTo>
                    <a:pt x="12446" y="4176"/>
                  </a:lnTo>
                  <a:lnTo>
                    <a:pt x="11644" y="4176"/>
                  </a:lnTo>
                  <a:lnTo>
                    <a:pt x="11244" y="4171"/>
                  </a:lnTo>
                  <a:lnTo>
                    <a:pt x="10843" y="4160"/>
                  </a:lnTo>
                  <a:lnTo>
                    <a:pt x="10467" y="4144"/>
                  </a:lnTo>
                  <a:lnTo>
                    <a:pt x="10092" y="4129"/>
                  </a:lnTo>
                  <a:lnTo>
                    <a:pt x="9716" y="4102"/>
                  </a:lnTo>
                  <a:lnTo>
                    <a:pt x="9366" y="4081"/>
                  </a:lnTo>
                  <a:lnTo>
                    <a:pt x="9015" y="4049"/>
                  </a:lnTo>
                  <a:lnTo>
                    <a:pt x="8665" y="4018"/>
                  </a:lnTo>
                  <a:lnTo>
                    <a:pt x="8339" y="3981"/>
                  </a:lnTo>
                  <a:lnTo>
                    <a:pt x="8014" y="3939"/>
                  </a:lnTo>
                  <a:lnTo>
                    <a:pt x="7688" y="3896"/>
                  </a:lnTo>
                  <a:lnTo>
                    <a:pt x="7388" y="3854"/>
                  </a:lnTo>
                  <a:lnTo>
                    <a:pt x="7087" y="3801"/>
                  </a:lnTo>
                  <a:lnTo>
                    <a:pt x="6812" y="3754"/>
                  </a:lnTo>
                  <a:lnTo>
                    <a:pt x="6536" y="3696"/>
                  </a:lnTo>
                  <a:lnTo>
                    <a:pt x="6286" y="3638"/>
                  </a:lnTo>
                  <a:lnTo>
                    <a:pt x="6035" y="3580"/>
                  </a:lnTo>
                  <a:lnTo>
                    <a:pt x="5810" y="3516"/>
                  </a:lnTo>
                  <a:lnTo>
                    <a:pt x="5585" y="3453"/>
                  </a:lnTo>
                  <a:lnTo>
                    <a:pt x="5384" y="3389"/>
                  </a:lnTo>
                  <a:lnTo>
                    <a:pt x="5184" y="3321"/>
                  </a:lnTo>
                  <a:lnTo>
                    <a:pt x="5034" y="3247"/>
                  </a:lnTo>
                  <a:lnTo>
                    <a:pt x="4859" y="3173"/>
                  </a:lnTo>
                  <a:lnTo>
                    <a:pt x="4733" y="3099"/>
                  </a:lnTo>
                  <a:lnTo>
                    <a:pt x="4608" y="3025"/>
                  </a:lnTo>
                  <a:lnTo>
                    <a:pt x="4508" y="2946"/>
                  </a:lnTo>
                  <a:lnTo>
                    <a:pt x="4408" y="2867"/>
                  </a:lnTo>
                  <a:lnTo>
                    <a:pt x="4333" y="2788"/>
                  </a:lnTo>
                  <a:lnTo>
                    <a:pt x="4283" y="2703"/>
                  </a:lnTo>
                  <a:lnTo>
                    <a:pt x="4258" y="2624"/>
                  </a:lnTo>
                  <a:lnTo>
                    <a:pt x="4258" y="2539"/>
                  </a:lnTo>
                  <a:lnTo>
                    <a:pt x="4258" y="2455"/>
                  </a:lnTo>
                  <a:lnTo>
                    <a:pt x="4283" y="2371"/>
                  </a:lnTo>
                  <a:lnTo>
                    <a:pt x="4333" y="2286"/>
                  </a:lnTo>
                  <a:lnTo>
                    <a:pt x="4408" y="2207"/>
                  </a:lnTo>
                  <a:lnTo>
                    <a:pt x="4508" y="2128"/>
                  </a:lnTo>
                  <a:lnTo>
                    <a:pt x="4608" y="2048"/>
                  </a:lnTo>
                  <a:lnTo>
                    <a:pt x="4733" y="1975"/>
                  </a:lnTo>
                  <a:lnTo>
                    <a:pt x="4859" y="1901"/>
                  </a:lnTo>
                  <a:lnTo>
                    <a:pt x="5034" y="1827"/>
                  </a:lnTo>
                  <a:lnTo>
                    <a:pt x="5184" y="1753"/>
                  </a:lnTo>
                  <a:lnTo>
                    <a:pt x="5384" y="1684"/>
                  </a:lnTo>
                  <a:lnTo>
                    <a:pt x="5585" y="1621"/>
                  </a:lnTo>
                  <a:lnTo>
                    <a:pt x="5810" y="1557"/>
                  </a:lnTo>
                  <a:lnTo>
                    <a:pt x="6035" y="1494"/>
                  </a:lnTo>
                  <a:lnTo>
                    <a:pt x="6286" y="1436"/>
                  </a:lnTo>
                  <a:lnTo>
                    <a:pt x="6536" y="1378"/>
                  </a:lnTo>
                  <a:lnTo>
                    <a:pt x="6812" y="1320"/>
                  </a:lnTo>
                  <a:lnTo>
                    <a:pt x="7087" y="1272"/>
                  </a:lnTo>
                  <a:lnTo>
                    <a:pt x="7388" y="1220"/>
                  </a:lnTo>
                  <a:lnTo>
                    <a:pt x="7688" y="1177"/>
                  </a:lnTo>
                  <a:lnTo>
                    <a:pt x="8014" y="1135"/>
                  </a:lnTo>
                  <a:lnTo>
                    <a:pt x="8339" y="1093"/>
                  </a:lnTo>
                  <a:lnTo>
                    <a:pt x="8665" y="1056"/>
                  </a:lnTo>
                  <a:lnTo>
                    <a:pt x="9015" y="1024"/>
                  </a:lnTo>
                  <a:lnTo>
                    <a:pt x="9366" y="993"/>
                  </a:lnTo>
                  <a:lnTo>
                    <a:pt x="9716" y="971"/>
                  </a:lnTo>
                  <a:lnTo>
                    <a:pt x="10092" y="945"/>
                  </a:lnTo>
                  <a:lnTo>
                    <a:pt x="10467" y="929"/>
                  </a:lnTo>
                  <a:lnTo>
                    <a:pt x="10843" y="913"/>
                  </a:lnTo>
                  <a:lnTo>
                    <a:pt x="11244" y="903"/>
                  </a:lnTo>
                  <a:lnTo>
                    <a:pt x="11644" y="898"/>
                  </a:lnTo>
                  <a:close/>
                  <a:moveTo>
                    <a:pt x="12045" y="0"/>
                  </a:moveTo>
                  <a:lnTo>
                    <a:pt x="11419" y="5"/>
                  </a:lnTo>
                  <a:lnTo>
                    <a:pt x="10818" y="11"/>
                  </a:lnTo>
                  <a:lnTo>
                    <a:pt x="10217" y="32"/>
                  </a:lnTo>
                  <a:lnTo>
                    <a:pt x="9616" y="53"/>
                  </a:lnTo>
                  <a:lnTo>
                    <a:pt x="9040" y="79"/>
                  </a:lnTo>
                  <a:lnTo>
                    <a:pt x="8464" y="116"/>
                  </a:lnTo>
                  <a:lnTo>
                    <a:pt x="7913" y="153"/>
                  </a:lnTo>
                  <a:lnTo>
                    <a:pt x="7363" y="201"/>
                  </a:lnTo>
                  <a:lnTo>
                    <a:pt x="6812" y="248"/>
                  </a:lnTo>
                  <a:lnTo>
                    <a:pt x="6311" y="306"/>
                  </a:lnTo>
                  <a:lnTo>
                    <a:pt x="5810" y="370"/>
                  </a:lnTo>
                  <a:lnTo>
                    <a:pt x="5309" y="433"/>
                  </a:lnTo>
                  <a:lnTo>
                    <a:pt x="4834" y="502"/>
                  </a:lnTo>
                  <a:lnTo>
                    <a:pt x="4383" y="581"/>
                  </a:lnTo>
                  <a:lnTo>
                    <a:pt x="3957" y="660"/>
                  </a:lnTo>
                  <a:lnTo>
                    <a:pt x="3531" y="744"/>
                  </a:lnTo>
                  <a:lnTo>
                    <a:pt x="3131" y="829"/>
                  </a:lnTo>
                  <a:lnTo>
                    <a:pt x="2755" y="924"/>
                  </a:lnTo>
                  <a:lnTo>
                    <a:pt x="2405" y="1019"/>
                  </a:lnTo>
                  <a:lnTo>
                    <a:pt x="2054" y="1119"/>
                  </a:lnTo>
                  <a:lnTo>
                    <a:pt x="1754" y="1220"/>
                  </a:lnTo>
                  <a:lnTo>
                    <a:pt x="1453" y="1325"/>
                  </a:lnTo>
                  <a:lnTo>
                    <a:pt x="1203" y="1436"/>
                  </a:lnTo>
                  <a:lnTo>
                    <a:pt x="952" y="1547"/>
                  </a:lnTo>
                  <a:lnTo>
                    <a:pt x="727" y="1663"/>
                  </a:lnTo>
                  <a:lnTo>
                    <a:pt x="552" y="1785"/>
                  </a:lnTo>
                  <a:lnTo>
                    <a:pt x="377" y="1901"/>
                  </a:lnTo>
                  <a:lnTo>
                    <a:pt x="251" y="2027"/>
                  </a:lnTo>
                  <a:lnTo>
                    <a:pt x="151" y="2149"/>
                  </a:lnTo>
                  <a:lnTo>
                    <a:pt x="76" y="2276"/>
                  </a:lnTo>
                  <a:lnTo>
                    <a:pt x="26" y="2407"/>
                  </a:lnTo>
                  <a:lnTo>
                    <a:pt x="1" y="2539"/>
                  </a:lnTo>
                  <a:lnTo>
                    <a:pt x="26" y="2666"/>
                  </a:lnTo>
                  <a:lnTo>
                    <a:pt x="76" y="2798"/>
                  </a:lnTo>
                  <a:lnTo>
                    <a:pt x="151" y="2925"/>
                  </a:lnTo>
                  <a:lnTo>
                    <a:pt x="251" y="3046"/>
                  </a:lnTo>
                  <a:lnTo>
                    <a:pt x="377" y="3173"/>
                  </a:lnTo>
                  <a:lnTo>
                    <a:pt x="552" y="3289"/>
                  </a:lnTo>
                  <a:lnTo>
                    <a:pt x="727" y="3411"/>
                  </a:lnTo>
                  <a:lnTo>
                    <a:pt x="952" y="3527"/>
                  </a:lnTo>
                  <a:lnTo>
                    <a:pt x="1203" y="3638"/>
                  </a:lnTo>
                  <a:lnTo>
                    <a:pt x="1453" y="3748"/>
                  </a:lnTo>
                  <a:lnTo>
                    <a:pt x="1754" y="3854"/>
                  </a:lnTo>
                  <a:lnTo>
                    <a:pt x="2054" y="3954"/>
                  </a:lnTo>
                  <a:lnTo>
                    <a:pt x="2405" y="4055"/>
                  </a:lnTo>
                  <a:lnTo>
                    <a:pt x="2755" y="4150"/>
                  </a:lnTo>
                  <a:lnTo>
                    <a:pt x="3131" y="4245"/>
                  </a:lnTo>
                  <a:lnTo>
                    <a:pt x="3531" y="4329"/>
                  </a:lnTo>
                  <a:lnTo>
                    <a:pt x="3957" y="4414"/>
                  </a:lnTo>
                  <a:lnTo>
                    <a:pt x="4383" y="4493"/>
                  </a:lnTo>
                  <a:lnTo>
                    <a:pt x="4834" y="4572"/>
                  </a:lnTo>
                  <a:lnTo>
                    <a:pt x="5309" y="4641"/>
                  </a:lnTo>
                  <a:lnTo>
                    <a:pt x="5810" y="4704"/>
                  </a:lnTo>
                  <a:lnTo>
                    <a:pt x="6311" y="4767"/>
                  </a:lnTo>
                  <a:lnTo>
                    <a:pt x="6812" y="4826"/>
                  </a:lnTo>
                  <a:lnTo>
                    <a:pt x="7363" y="4873"/>
                  </a:lnTo>
                  <a:lnTo>
                    <a:pt x="7913" y="4921"/>
                  </a:lnTo>
                  <a:lnTo>
                    <a:pt x="8464" y="4958"/>
                  </a:lnTo>
                  <a:lnTo>
                    <a:pt x="9040" y="4994"/>
                  </a:lnTo>
                  <a:lnTo>
                    <a:pt x="9616" y="5021"/>
                  </a:lnTo>
                  <a:lnTo>
                    <a:pt x="10217" y="5047"/>
                  </a:lnTo>
                  <a:lnTo>
                    <a:pt x="10818" y="5063"/>
                  </a:lnTo>
                  <a:lnTo>
                    <a:pt x="11419" y="5068"/>
                  </a:lnTo>
                  <a:lnTo>
                    <a:pt x="12045" y="5074"/>
                  </a:lnTo>
                  <a:lnTo>
                    <a:pt x="12671" y="5068"/>
                  </a:lnTo>
                  <a:lnTo>
                    <a:pt x="13272" y="5063"/>
                  </a:lnTo>
                  <a:lnTo>
                    <a:pt x="13873" y="5047"/>
                  </a:lnTo>
                  <a:lnTo>
                    <a:pt x="14474" y="5021"/>
                  </a:lnTo>
                  <a:lnTo>
                    <a:pt x="15050" y="4994"/>
                  </a:lnTo>
                  <a:lnTo>
                    <a:pt x="15626" y="4958"/>
                  </a:lnTo>
                  <a:lnTo>
                    <a:pt x="16176" y="4921"/>
                  </a:lnTo>
                  <a:lnTo>
                    <a:pt x="16727" y="4873"/>
                  </a:lnTo>
                  <a:lnTo>
                    <a:pt x="17253" y="4826"/>
                  </a:lnTo>
                  <a:lnTo>
                    <a:pt x="17779" y="4767"/>
                  </a:lnTo>
                  <a:lnTo>
                    <a:pt x="18280" y="4704"/>
                  </a:lnTo>
                  <a:lnTo>
                    <a:pt x="18755" y="4641"/>
                  </a:lnTo>
                  <a:lnTo>
                    <a:pt x="19231" y="4572"/>
                  </a:lnTo>
                  <a:lnTo>
                    <a:pt x="19682" y="4493"/>
                  </a:lnTo>
                  <a:lnTo>
                    <a:pt x="20133" y="4414"/>
                  </a:lnTo>
                  <a:lnTo>
                    <a:pt x="20558" y="4329"/>
                  </a:lnTo>
                  <a:lnTo>
                    <a:pt x="20934" y="4245"/>
                  </a:lnTo>
                  <a:lnTo>
                    <a:pt x="21335" y="4150"/>
                  </a:lnTo>
                  <a:lnTo>
                    <a:pt x="21685" y="4055"/>
                  </a:lnTo>
                  <a:lnTo>
                    <a:pt x="22011" y="3954"/>
                  </a:lnTo>
                  <a:lnTo>
                    <a:pt x="22336" y="3854"/>
                  </a:lnTo>
                  <a:lnTo>
                    <a:pt x="22612" y="3748"/>
                  </a:lnTo>
                  <a:lnTo>
                    <a:pt x="22887" y="3638"/>
                  </a:lnTo>
                  <a:lnTo>
                    <a:pt x="23137" y="3527"/>
                  </a:lnTo>
                  <a:lnTo>
                    <a:pt x="23338" y="3411"/>
                  </a:lnTo>
                  <a:lnTo>
                    <a:pt x="23538" y="3289"/>
                  </a:lnTo>
                  <a:lnTo>
                    <a:pt x="23688" y="3173"/>
                  </a:lnTo>
                  <a:lnTo>
                    <a:pt x="23838" y="3046"/>
                  </a:lnTo>
                  <a:lnTo>
                    <a:pt x="23939" y="2925"/>
                  </a:lnTo>
                  <a:lnTo>
                    <a:pt x="24014" y="2798"/>
                  </a:lnTo>
                  <a:lnTo>
                    <a:pt x="24064" y="2666"/>
                  </a:lnTo>
                  <a:lnTo>
                    <a:pt x="24064" y="2539"/>
                  </a:lnTo>
                  <a:lnTo>
                    <a:pt x="24064" y="2407"/>
                  </a:lnTo>
                  <a:lnTo>
                    <a:pt x="24014" y="2276"/>
                  </a:lnTo>
                  <a:lnTo>
                    <a:pt x="23939" y="2149"/>
                  </a:lnTo>
                  <a:lnTo>
                    <a:pt x="23838" y="2027"/>
                  </a:lnTo>
                  <a:lnTo>
                    <a:pt x="23688" y="1901"/>
                  </a:lnTo>
                  <a:lnTo>
                    <a:pt x="23538" y="1785"/>
                  </a:lnTo>
                  <a:lnTo>
                    <a:pt x="23338" y="1663"/>
                  </a:lnTo>
                  <a:lnTo>
                    <a:pt x="23137" y="1547"/>
                  </a:lnTo>
                  <a:lnTo>
                    <a:pt x="22887" y="1436"/>
                  </a:lnTo>
                  <a:lnTo>
                    <a:pt x="22612" y="1325"/>
                  </a:lnTo>
                  <a:lnTo>
                    <a:pt x="22336" y="1220"/>
                  </a:lnTo>
                  <a:lnTo>
                    <a:pt x="22011" y="1119"/>
                  </a:lnTo>
                  <a:lnTo>
                    <a:pt x="21685" y="1019"/>
                  </a:lnTo>
                  <a:lnTo>
                    <a:pt x="21335" y="924"/>
                  </a:lnTo>
                  <a:lnTo>
                    <a:pt x="20934" y="829"/>
                  </a:lnTo>
                  <a:lnTo>
                    <a:pt x="20558" y="744"/>
                  </a:lnTo>
                  <a:lnTo>
                    <a:pt x="20133" y="660"/>
                  </a:lnTo>
                  <a:lnTo>
                    <a:pt x="19682" y="581"/>
                  </a:lnTo>
                  <a:lnTo>
                    <a:pt x="19231" y="502"/>
                  </a:lnTo>
                  <a:lnTo>
                    <a:pt x="18755" y="433"/>
                  </a:lnTo>
                  <a:lnTo>
                    <a:pt x="18280" y="370"/>
                  </a:lnTo>
                  <a:lnTo>
                    <a:pt x="17779" y="306"/>
                  </a:lnTo>
                  <a:lnTo>
                    <a:pt x="17253" y="248"/>
                  </a:lnTo>
                  <a:lnTo>
                    <a:pt x="16727" y="201"/>
                  </a:lnTo>
                  <a:lnTo>
                    <a:pt x="16176" y="153"/>
                  </a:lnTo>
                  <a:lnTo>
                    <a:pt x="15626" y="116"/>
                  </a:lnTo>
                  <a:lnTo>
                    <a:pt x="15050" y="79"/>
                  </a:lnTo>
                  <a:lnTo>
                    <a:pt x="14474" y="53"/>
                  </a:lnTo>
                  <a:lnTo>
                    <a:pt x="13873" y="32"/>
                  </a:lnTo>
                  <a:lnTo>
                    <a:pt x="13272" y="11"/>
                  </a:lnTo>
                  <a:lnTo>
                    <a:pt x="12671" y="5"/>
                  </a:lnTo>
                  <a:lnTo>
                    <a:pt x="120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3"/>
            <p:cNvSpPr/>
            <p:nvPr/>
          </p:nvSpPr>
          <p:spPr>
            <a:xfrm>
              <a:off x="1578345" y="623525"/>
              <a:ext cx="153408" cy="126850"/>
            </a:xfrm>
            <a:custGeom>
              <a:avLst/>
              <a:gdLst/>
              <a:ahLst/>
              <a:cxnLst/>
              <a:rect l="l" t="t" r="r" b="b"/>
              <a:pathLst>
                <a:path w="24064" h="5074" extrusionOk="0">
                  <a:moveTo>
                    <a:pt x="12445" y="898"/>
                  </a:moveTo>
                  <a:lnTo>
                    <a:pt x="12846" y="903"/>
                  </a:lnTo>
                  <a:lnTo>
                    <a:pt x="13221" y="913"/>
                  </a:lnTo>
                  <a:lnTo>
                    <a:pt x="13597" y="929"/>
                  </a:lnTo>
                  <a:lnTo>
                    <a:pt x="13998" y="945"/>
                  </a:lnTo>
                  <a:lnTo>
                    <a:pt x="14348" y="971"/>
                  </a:lnTo>
                  <a:lnTo>
                    <a:pt x="14724" y="993"/>
                  </a:lnTo>
                  <a:lnTo>
                    <a:pt x="15074" y="1024"/>
                  </a:lnTo>
                  <a:lnTo>
                    <a:pt x="15425" y="1056"/>
                  </a:lnTo>
                  <a:lnTo>
                    <a:pt x="15750" y="1093"/>
                  </a:lnTo>
                  <a:lnTo>
                    <a:pt x="16076" y="1135"/>
                  </a:lnTo>
                  <a:lnTo>
                    <a:pt x="16401" y="1177"/>
                  </a:lnTo>
                  <a:lnTo>
                    <a:pt x="16702" y="1220"/>
                  </a:lnTo>
                  <a:lnTo>
                    <a:pt x="17002" y="1272"/>
                  </a:lnTo>
                  <a:lnTo>
                    <a:pt x="17278" y="1320"/>
                  </a:lnTo>
                  <a:lnTo>
                    <a:pt x="17553" y="1378"/>
                  </a:lnTo>
                  <a:lnTo>
                    <a:pt x="17804" y="1436"/>
                  </a:lnTo>
                  <a:lnTo>
                    <a:pt x="18054" y="1494"/>
                  </a:lnTo>
                  <a:lnTo>
                    <a:pt x="18279" y="1557"/>
                  </a:lnTo>
                  <a:lnTo>
                    <a:pt x="18505" y="1621"/>
                  </a:lnTo>
                  <a:lnTo>
                    <a:pt x="18705" y="1684"/>
                  </a:lnTo>
                  <a:lnTo>
                    <a:pt x="18880" y="1753"/>
                  </a:lnTo>
                  <a:lnTo>
                    <a:pt x="19056" y="1827"/>
                  </a:lnTo>
                  <a:lnTo>
                    <a:pt x="19206" y="1901"/>
                  </a:lnTo>
                  <a:lnTo>
                    <a:pt x="19356" y="1975"/>
                  </a:lnTo>
                  <a:lnTo>
                    <a:pt x="19481" y="2048"/>
                  </a:lnTo>
                  <a:lnTo>
                    <a:pt x="19581" y="2128"/>
                  </a:lnTo>
                  <a:lnTo>
                    <a:pt x="19682" y="2207"/>
                  </a:lnTo>
                  <a:lnTo>
                    <a:pt x="19732" y="2286"/>
                  </a:lnTo>
                  <a:lnTo>
                    <a:pt x="19782" y="2371"/>
                  </a:lnTo>
                  <a:lnTo>
                    <a:pt x="19807" y="2455"/>
                  </a:lnTo>
                  <a:lnTo>
                    <a:pt x="19832" y="2539"/>
                  </a:lnTo>
                  <a:lnTo>
                    <a:pt x="19807" y="2624"/>
                  </a:lnTo>
                  <a:lnTo>
                    <a:pt x="19782" y="2703"/>
                  </a:lnTo>
                  <a:lnTo>
                    <a:pt x="19732" y="2788"/>
                  </a:lnTo>
                  <a:lnTo>
                    <a:pt x="19682" y="2867"/>
                  </a:lnTo>
                  <a:lnTo>
                    <a:pt x="19581" y="2946"/>
                  </a:lnTo>
                  <a:lnTo>
                    <a:pt x="19481" y="3025"/>
                  </a:lnTo>
                  <a:lnTo>
                    <a:pt x="19356" y="3099"/>
                  </a:lnTo>
                  <a:lnTo>
                    <a:pt x="19206" y="3173"/>
                  </a:lnTo>
                  <a:lnTo>
                    <a:pt x="19056" y="3247"/>
                  </a:lnTo>
                  <a:lnTo>
                    <a:pt x="18880" y="3321"/>
                  </a:lnTo>
                  <a:lnTo>
                    <a:pt x="18705" y="3389"/>
                  </a:lnTo>
                  <a:lnTo>
                    <a:pt x="18505" y="3453"/>
                  </a:lnTo>
                  <a:lnTo>
                    <a:pt x="18279" y="3516"/>
                  </a:lnTo>
                  <a:lnTo>
                    <a:pt x="18054" y="3580"/>
                  </a:lnTo>
                  <a:lnTo>
                    <a:pt x="17804" y="3638"/>
                  </a:lnTo>
                  <a:lnTo>
                    <a:pt x="17553" y="3696"/>
                  </a:lnTo>
                  <a:lnTo>
                    <a:pt x="17278" y="3754"/>
                  </a:lnTo>
                  <a:lnTo>
                    <a:pt x="17002" y="3801"/>
                  </a:lnTo>
                  <a:lnTo>
                    <a:pt x="16702" y="3854"/>
                  </a:lnTo>
                  <a:lnTo>
                    <a:pt x="16401" y="3896"/>
                  </a:lnTo>
                  <a:lnTo>
                    <a:pt x="16076" y="3939"/>
                  </a:lnTo>
                  <a:lnTo>
                    <a:pt x="15750" y="3981"/>
                  </a:lnTo>
                  <a:lnTo>
                    <a:pt x="15425" y="4018"/>
                  </a:lnTo>
                  <a:lnTo>
                    <a:pt x="15074" y="4049"/>
                  </a:lnTo>
                  <a:lnTo>
                    <a:pt x="14724" y="4081"/>
                  </a:lnTo>
                  <a:lnTo>
                    <a:pt x="14348" y="4102"/>
                  </a:lnTo>
                  <a:lnTo>
                    <a:pt x="13998" y="4129"/>
                  </a:lnTo>
                  <a:lnTo>
                    <a:pt x="13597" y="4144"/>
                  </a:lnTo>
                  <a:lnTo>
                    <a:pt x="13221" y="4160"/>
                  </a:lnTo>
                  <a:lnTo>
                    <a:pt x="12846" y="4171"/>
                  </a:lnTo>
                  <a:lnTo>
                    <a:pt x="12445" y="4176"/>
                  </a:lnTo>
                  <a:lnTo>
                    <a:pt x="11644" y="4176"/>
                  </a:lnTo>
                  <a:lnTo>
                    <a:pt x="11243" y="4171"/>
                  </a:lnTo>
                  <a:lnTo>
                    <a:pt x="10868" y="4160"/>
                  </a:lnTo>
                  <a:lnTo>
                    <a:pt x="10467" y="4144"/>
                  </a:lnTo>
                  <a:lnTo>
                    <a:pt x="10091" y="4129"/>
                  </a:lnTo>
                  <a:lnTo>
                    <a:pt x="9741" y="4102"/>
                  </a:lnTo>
                  <a:lnTo>
                    <a:pt x="9365" y="4081"/>
                  </a:lnTo>
                  <a:lnTo>
                    <a:pt x="9015" y="4049"/>
                  </a:lnTo>
                  <a:lnTo>
                    <a:pt x="8664" y="4018"/>
                  </a:lnTo>
                  <a:lnTo>
                    <a:pt x="8339" y="3981"/>
                  </a:lnTo>
                  <a:lnTo>
                    <a:pt x="8013" y="3939"/>
                  </a:lnTo>
                  <a:lnTo>
                    <a:pt x="7688" y="3896"/>
                  </a:lnTo>
                  <a:lnTo>
                    <a:pt x="7387" y="3854"/>
                  </a:lnTo>
                  <a:lnTo>
                    <a:pt x="7087" y="3801"/>
                  </a:lnTo>
                  <a:lnTo>
                    <a:pt x="6811" y="3754"/>
                  </a:lnTo>
                  <a:lnTo>
                    <a:pt x="6536" y="3696"/>
                  </a:lnTo>
                  <a:lnTo>
                    <a:pt x="6285" y="3638"/>
                  </a:lnTo>
                  <a:lnTo>
                    <a:pt x="6035" y="3580"/>
                  </a:lnTo>
                  <a:lnTo>
                    <a:pt x="5810" y="3516"/>
                  </a:lnTo>
                  <a:lnTo>
                    <a:pt x="5584" y="3453"/>
                  </a:lnTo>
                  <a:lnTo>
                    <a:pt x="5384" y="3389"/>
                  </a:lnTo>
                  <a:lnTo>
                    <a:pt x="5209" y="3321"/>
                  </a:lnTo>
                  <a:lnTo>
                    <a:pt x="5034" y="3247"/>
                  </a:lnTo>
                  <a:lnTo>
                    <a:pt x="4858" y="3173"/>
                  </a:lnTo>
                  <a:lnTo>
                    <a:pt x="4733" y="3099"/>
                  </a:lnTo>
                  <a:lnTo>
                    <a:pt x="4608" y="3025"/>
                  </a:lnTo>
                  <a:lnTo>
                    <a:pt x="4508" y="2946"/>
                  </a:lnTo>
                  <a:lnTo>
                    <a:pt x="4408" y="2867"/>
                  </a:lnTo>
                  <a:lnTo>
                    <a:pt x="4357" y="2788"/>
                  </a:lnTo>
                  <a:lnTo>
                    <a:pt x="4307" y="2703"/>
                  </a:lnTo>
                  <a:lnTo>
                    <a:pt x="4257" y="2624"/>
                  </a:lnTo>
                  <a:lnTo>
                    <a:pt x="4257" y="2539"/>
                  </a:lnTo>
                  <a:lnTo>
                    <a:pt x="4257" y="2455"/>
                  </a:lnTo>
                  <a:lnTo>
                    <a:pt x="4307" y="2371"/>
                  </a:lnTo>
                  <a:lnTo>
                    <a:pt x="4357" y="2286"/>
                  </a:lnTo>
                  <a:lnTo>
                    <a:pt x="4408" y="2207"/>
                  </a:lnTo>
                  <a:lnTo>
                    <a:pt x="4508" y="2128"/>
                  </a:lnTo>
                  <a:lnTo>
                    <a:pt x="4608" y="2048"/>
                  </a:lnTo>
                  <a:lnTo>
                    <a:pt x="4733" y="1975"/>
                  </a:lnTo>
                  <a:lnTo>
                    <a:pt x="4858" y="1901"/>
                  </a:lnTo>
                  <a:lnTo>
                    <a:pt x="5034" y="1827"/>
                  </a:lnTo>
                  <a:lnTo>
                    <a:pt x="5209" y="1753"/>
                  </a:lnTo>
                  <a:lnTo>
                    <a:pt x="5384" y="1684"/>
                  </a:lnTo>
                  <a:lnTo>
                    <a:pt x="5584" y="1621"/>
                  </a:lnTo>
                  <a:lnTo>
                    <a:pt x="5810" y="1557"/>
                  </a:lnTo>
                  <a:lnTo>
                    <a:pt x="6035" y="1494"/>
                  </a:lnTo>
                  <a:lnTo>
                    <a:pt x="6285" y="1436"/>
                  </a:lnTo>
                  <a:lnTo>
                    <a:pt x="6536" y="1378"/>
                  </a:lnTo>
                  <a:lnTo>
                    <a:pt x="6811" y="1320"/>
                  </a:lnTo>
                  <a:lnTo>
                    <a:pt x="7087" y="1272"/>
                  </a:lnTo>
                  <a:lnTo>
                    <a:pt x="7387" y="1220"/>
                  </a:lnTo>
                  <a:lnTo>
                    <a:pt x="7688" y="1177"/>
                  </a:lnTo>
                  <a:lnTo>
                    <a:pt x="8013" y="1135"/>
                  </a:lnTo>
                  <a:lnTo>
                    <a:pt x="8339" y="1093"/>
                  </a:lnTo>
                  <a:lnTo>
                    <a:pt x="8664" y="1056"/>
                  </a:lnTo>
                  <a:lnTo>
                    <a:pt x="9015" y="1024"/>
                  </a:lnTo>
                  <a:lnTo>
                    <a:pt x="9365" y="993"/>
                  </a:lnTo>
                  <a:lnTo>
                    <a:pt x="9741" y="971"/>
                  </a:lnTo>
                  <a:lnTo>
                    <a:pt x="10091" y="945"/>
                  </a:lnTo>
                  <a:lnTo>
                    <a:pt x="10467" y="929"/>
                  </a:lnTo>
                  <a:lnTo>
                    <a:pt x="10868" y="913"/>
                  </a:lnTo>
                  <a:lnTo>
                    <a:pt x="11243" y="903"/>
                  </a:lnTo>
                  <a:lnTo>
                    <a:pt x="11644" y="898"/>
                  </a:lnTo>
                  <a:close/>
                  <a:moveTo>
                    <a:pt x="12045" y="0"/>
                  </a:moveTo>
                  <a:lnTo>
                    <a:pt x="11419" y="5"/>
                  </a:lnTo>
                  <a:lnTo>
                    <a:pt x="10818" y="11"/>
                  </a:lnTo>
                  <a:lnTo>
                    <a:pt x="10217" y="32"/>
                  </a:lnTo>
                  <a:lnTo>
                    <a:pt x="9616" y="53"/>
                  </a:lnTo>
                  <a:lnTo>
                    <a:pt x="9040" y="79"/>
                  </a:lnTo>
                  <a:lnTo>
                    <a:pt x="8464" y="116"/>
                  </a:lnTo>
                  <a:lnTo>
                    <a:pt x="7913" y="153"/>
                  </a:lnTo>
                  <a:lnTo>
                    <a:pt x="7362" y="201"/>
                  </a:lnTo>
                  <a:lnTo>
                    <a:pt x="6836" y="248"/>
                  </a:lnTo>
                  <a:lnTo>
                    <a:pt x="6311" y="306"/>
                  </a:lnTo>
                  <a:lnTo>
                    <a:pt x="5810" y="370"/>
                  </a:lnTo>
                  <a:lnTo>
                    <a:pt x="5309" y="433"/>
                  </a:lnTo>
                  <a:lnTo>
                    <a:pt x="4833" y="502"/>
                  </a:lnTo>
                  <a:lnTo>
                    <a:pt x="4382" y="581"/>
                  </a:lnTo>
                  <a:lnTo>
                    <a:pt x="3957" y="660"/>
                  </a:lnTo>
                  <a:lnTo>
                    <a:pt x="3531" y="744"/>
                  </a:lnTo>
                  <a:lnTo>
                    <a:pt x="3131" y="829"/>
                  </a:lnTo>
                  <a:lnTo>
                    <a:pt x="2755" y="924"/>
                  </a:lnTo>
                  <a:lnTo>
                    <a:pt x="2404" y="1019"/>
                  </a:lnTo>
                  <a:lnTo>
                    <a:pt x="2054" y="1119"/>
                  </a:lnTo>
                  <a:lnTo>
                    <a:pt x="1753" y="1220"/>
                  </a:lnTo>
                  <a:lnTo>
                    <a:pt x="1453" y="1325"/>
                  </a:lnTo>
                  <a:lnTo>
                    <a:pt x="1202" y="1436"/>
                  </a:lnTo>
                  <a:lnTo>
                    <a:pt x="952" y="1547"/>
                  </a:lnTo>
                  <a:lnTo>
                    <a:pt x="752" y="1663"/>
                  </a:lnTo>
                  <a:lnTo>
                    <a:pt x="551" y="1785"/>
                  </a:lnTo>
                  <a:lnTo>
                    <a:pt x="401" y="1901"/>
                  </a:lnTo>
                  <a:lnTo>
                    <a:pt x="251" y="2027"/>
                  </a:lnTo>
                  <a:lnTo>
                    <a:pt x="151" y="2149"/>
                  </a:lnTo>
                  <a:lnTo>
                    <a:pt x="76" y="2276"/>
                  </a:lnTo>
                  <a:lnTo>
                    <a:pt x="26" y="2407"/>
                  </a:lnTo>
                  <a:lnTo>
                    <a:pt x="1" y="2539"/>
                  </a:lnTo>
                  <a:lnTo>
                    <a:pt x="26" y="2666"/>
                  </a:lnTo>
                  <a:lnTo>
                    <a:pt x="76" y="2798"/>
                  </a:lnTo>
                  <a:lnTo>
                    <a:pt x="151" y="2925"/>
                  </a:lnTo>
                  <a:lnTo>
                    <a:pt x="251" y="3046"/>
                  </a:lnTo>
                  <a:lnTo>
                    <a:pt x="401" y="3173"/>
                  </a:lnTo>
                  <a:lnTo>
                    <a:pt x="551" y="3289"/>
                  </a:lnTo>
                  <a:lnTo>
                    <a:pt x="752" y="3411"/>
                  </a:lnTo>
                  <a:lnTo>
                    <a:pt x="952" y="3527"/>
                  </a:lnTo>
                  <a:lnTo>
                    <a:pt x="1202" y="3638"/>
                  </a:lnTo>
                  <a:lnTo>
                    <a:pt x="1453" y="3748"/>
                  </a:lnTo>
                  <a:lnTo>
                    <a:pt x="1753" y="3854"/>
                  </a:lnTo>
                  <a:lnTo>
                    <a:pt x="2054" y="3954"/>
                  </a:lnTo>
                  <a:lnTo>
                    <a:pt x="2404" y="4055"/>
                  </a:lnTo>
                  <a:lnTo>
                    <a:pt x="2755" y="4150"/>
                  </a:lnTo>
                  <a:lnTo>
                    <a:pt x="3131" y="4245"/>
                  </a:lnTo>
                  <a:lnTo>
                    <a:pt x="3531" y="4329"/>
                  </a:lnTo>
                  <a:lnTo>
                    <a:pt x="3957" y="4414"/>
                  </a:lnTo>
                  <a:lnTo>
                    <a:pt x="4382" y="4493"/>
                  </a:lnTo>
                  <a:lnTo>
                    <a:pt x="4833" y="4572"/>
                  </a:lnTo>
                  <a:lnTo>
                    <a:pt x="5309" y="4641"/>
                  </a:lnTo>
                  <a:lnTo>
                    <a:pt x="5810" y="4704"/>
                  </a:lnTo>
                  <a:lnTo>
                    <a:pt x="6311" y="4767"/>
                  </a:lnTo>
                  <a:lnTo>
                    <a:pt x="6836" y="4826"/>
                  </a:lnTo>
                  <a:lnTo>
                    <a:pt x="7362" y="4873"/>
                  </a:lnTo>
                  <a:lnTo>
                    <a:pt x="7913" y="4921"/>
                  </a:lnTo>
                  <a:lnTo>
                    <a:pt x="8464" y="4958"/>
                  </a:lnTo>
                  <a:lnTo>
                    <a:pt x="9040" y="4994"/>
                  </a:lnTo>
                  <a:lnTo>
                    <a:pt x="9616" y="5021"/>
                  </a:lnTo>
                  <a:lnTo>
                    <a:pt x="10217" y="5047"/>
                  </a:lnTo>
                  <a:lnTo>
                    <a:pt x="10818" y="5063"/>
                  </a:lnTo>
                  <a:lnTo>
                    <a:pt x="11419" y="5068"/>
                  </a:lnTo>
                  <a:lnTo>
                    <a:pt x="12045" y="5074"/>
                  </a:lnTo>
                  <a:lnTo>
                    <a:pt x="12671" y="5068"/>
                  </a:lnTo>
                  <a:lnTo>
                    <a:pt x="13271" y="5063"/>
                  </a:lnTo>
                  <a:lnTo>
                    <a:pt x="13872" y="5047"/>
                  </a:lnTo>
                  <a:lnTo>
                    <a:pt x="14473" y="5021"/>
                  </a:lnTo>
                  <a:lnTo>
                    <a:pt x="15049" y="4994"/>
                  </a:lnTo>
                  <a:lnTo>
                    <a:pt x="15625" y="4958"/>
                  </a:lnTo>
                  <a:lnTo>
                    <a:pt x="16176" y="4921"/>
                  </a:lnTo>
                  <a:lnTo>
                    <a:pt x="16727" y="4873"/>
                  </a:lnTo>
                  <a:lnTo>
                    <a:pt x="17253" y="4826"/>
                  </a:lnTo>
                  <a:lnTo>
                    <a:pt x="17779" y="4767"/>
                  </a:lnTo>
                  <a:lnTo>
                    <a:pt x="18279" y="4704"/>
                  </a:lnTo>
                  <a:lnTo>
                    <a:pt x="18780" y="4641"/>
                  </a:lnTo>
                  <a:lnTo>
                    <a:pt x="19231" y="4572"/>
                  </a:lnTo>
                  <a:lnTo>
                    <a:pt x="19707" y="4493"/>
                  </a:lnTo>
                  <a:lnTo>
                    <a:pt x="20132" y="4414"/>
                  </a:lnTo>
                  <a:lnTo>
                    <a:pt x="20558" y="4329"/>
                  </a:lnTo>
                  <a:lnTo>
                    <a:pt x="20959" y="4245"/>
                  </a:lnTo>
                  <a:lnTo>
                    <a:pt x="21334" y="4150"/>
                  </a:lnTo>
                  <a:lnTo>
                    <a:pt x="21685" y="4055"/>
                  </a:lnTo>
                  <a:lnTo>
                    <a:pt x="22010" y="3954"/>
                  </a:lnTo>
                  <a:lnTo>
                    <a:pt x="22336" y="3854"/>
                  </a:lnTo>
                  <a:lnTo>
                    <a:pt x="22611" y="3748"/>
                  </a:lnTo>
                  <a:lnTo>
                    <a:pt x="22887" y="3638"/>
                  </a:lnTo>
                  <a:lnTo>
                    <a:pt x="23137" y="3527"/>
                  </a:lnTo>
                  <a:lnTo>
                    <a:pt x="23337" y="3411"/>
                  </a:lnTo>
                  <a:lnTo>
                    <a:pt x="23538" y="3289"/>
                  </a:lnTo>
                  <a:lnTo>
                    <a:pt x="23688" y="3173"/>
                  </a:lnTo>
                  <a:lnTo>
                    <a:pt x="23838" y="3046"/>
                  </a:lnTo>
                  <a:lnTo>
                    <a:pt x="23938" y="2925"/>
                  </a:lnTo>
                  <a:lnTo>
                    <a:pt x="24013" y="2798"/>
                  </a:lnTo>
                  <a:lnTo>
                    <a:pt x="24063" y="2666"/>
                  </a:lnTo>
                  <a:lnTo>
                    <a:pt x="24063" y="2539"/>
                  </a:lnTo>
                  <a:lnTo>
                    <a:pt x="24063" y="2407"/>
                  </a:lnTo>
                  <a:lnTo>
                    <a:pt x="24013" y="2276"/>
                  </a:lnTo>
                  <a:lnTo>
                    <a:pt x="23938" y="2149"/>
                  </a:lnTo>
                  <a:lnTo>
                    <a:pt x="23838" y="2027"/>
                  </a:lnTo>
                  <a:lnTo>
                    <a:pt x="23688" y="1901"/>
                  </a:lnTo>
                  <a:lnTo>
                    <a:pt x="23538" y="1785"/>
                  </a:lnTo>
                  <a:lnTo>
                    <a:pt x="23337" y="1663"/>
                  </a:lnTo>
                  <a:lnTo>
                    <a:pt x="23137" y="1547"/>
                  </a:lnTo>
                  <a:lnTo>
                    <a:pt x="22887" y="1436"/>
                  </a:lnTo>
                  <a:lnTo>
                    <a:pt x="22611" y="1325"/>
                  </a:lnTo>
                  <a:lnTo>
                    <a:pt x="22336" y="1220"/>
                  </a:lnTo>
                  <a:lnTo>
                    <a:pt x="22010" y="1119"/>
                  </a:lnTo>
                  <a:lnTo>
                    <a:pt x="21685" y="1019"/>
                  </a:lnTo>
                  <a:lnTo>
                    <a:pt x="21334" y="924"/>
                  </a:lnTo>
                  <a:lnTo>
                    <a:pt x="20959" y="829"/>
                  </a:lnTo>
                  <a:lnTo>
                    <a:pt x="20558" y="744"/>
                  </a:lnTo>
                  <a:lnTo>
                    <a:pt x="20132" y="660"/>
                  </a:lnTo>
                  <a:lnTo>
                    <a:pt x="19707" y="581"/>
                  </a:lnTo>
                  <a:lnTo>
                    <a:pt x="19231" y="502"/>
                  </a:lnTo>
                  <a:lnTo>
                    <a:pt x="18780" y="433"/>
                  </a:lnTo>
                  <a:lnTo>
                    <a:pt x="18279" y="370"/>
                  </a:lnTo>
                  <a:lnTo>
                    <a:pt x="17779" y="306"/>
                  </a:lnTo>
                  <a:lnTo>
                    <a:pt x="17253" y="248"/>
                  </a:lnTo>
                  <a:lnTo>
                    <a:pt x="16727" y="201"/>
                  </a:lnTo>
                  <a:lnTo>
                    <a:pt x="16176" y="153"/>
                  </a:lnTo>
                  <a:lnTo>
                    <a:pt x="15625" y="116"/>
                  </a:lnTo>
                  <a:lnTo>
                    <a:pt x="15049" y="79"/>
                  </a:lnTo>
                  <a:lnTo>
                    <a:pt x="14473" y="53"/>
                  </a:lnTo>
                  <a:lnTo>
                    <a:pt x="13872" y="32"/>
                  </a:lnTo>
                  <a:lnTo>
                    <a:pt x="13271" y="11"/>
                  </a:lnTo>
                  <a:lnTo>
                    <a:pt x="12671" y="5"/>
                  </a:lnTo>
                  <a:lnTo>
                    <a:pt x="120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3"/>
            <p:cNvSpPr/>
            <p:nvPr/>
          </p:nvSpPr>
          <p:spPr>
            <a:xfrm>
              <a:off x="1933993" y="671950"/>
              <a:ext cx="36083" cy="30000"/>
            </a:xfrm>
            <a:custGeom>
              <a:avLst/>
              <a:gdLst/>
              <a:ahLst/>
              <a:cxnLst/>
              <a:rect l="l" t="t" r="r" b="b"/>
              <a:pathLst>
                <a:path w="5660" h="1200" extrusionOk="0">
                  <a:moveTo>
                    <a:pt x="2830" y="1"/>
                  </a:moveTo>
                  <a:lnTo>
                    <a:pt x="2529" y="6"/>
                  </a:lnTo>
                  <a:lnTo>
                    <a:pt x="2254" y="16"/>
                  </a:lnTo>
                  <a:lnTo>
                    <a:pt x="1979" y="32"/>
                  </a:lnTo>
                  <a:lnTo>
                    <a:pt x="1728" y="48"/>
                  </a:lnTo>
                  <a:lnTo>
                    <a:pt x="1478" y="75"/>
                  </a:lnTo>
                  <a:lnTo>
                    <a:pt x="1252" y="106"/>
                  </a:lnTo>
                  <a:lnTo>
                    <a:pt x="1027" y="138"/>
                  </a:lnTo>
                  <a:lnTo>
                    <a:pt x="827" y="180"/>
                  </a:lnTo>
                  <a:lnTo>
                    <a:pt x="651" y="222"/>
                  </a:lnTo>
                  <a:lnTo>
                    <a:pt x="476" y="265"/>
                  </a:lnTo>
                  <a:lnTo>
                    <a:pt x="326" y="317"/>
                  </a:lnTo>
                  <a:lnTo>
                    <a:pt x="226" y="370"/>
                  </a:lnTo>
                  <a:lnTo>
                    <a:pt x="126" y="423"/>
                  </a:lnTo>
                  <a:lnTo>
                    <a:pt x="51" y="481"/>
                  </a:lnTo>
                  <a:lnTo>
                    <a:pt x="0" y="539"/>
                  </a:lnTo>
                  <a:lnTo>
                    <a:pt x="0" y="602"/>
                  </a:lnTo>
                  <a:lnTo>
                    <a:pt x="0" y="661"/>
                  </a:lnTo>
                  <a:lnTo>
                    <a:pt x="51" y="719"/>
                  </a:lnTo>
                  <a:lnTo>
                    <a:pt x="126" y="777"/>
                  </a:lnTo>
                  <a:lnTo>
                    <a:pt x="226" y="835"/>
                  </a:lnTo>
                  <a:lnTo>
                    <a:pt x="326" y="882"/>
                  </a:lnTo>
                  <a:lnTo>
                    <a:pt x="476" y="935"/>
                  </a:lnTo>
                  <a:lnTo>
                    <a:pt x="651" y="977"/>
                  </a:lnTo>
                  <a:lnTo>
                    <a:pt x="827" y="1020"/>
                  </a:lnTo>
                  <a:lnTo>
                    <a:pt x="1027" y="1062"/>
                  </a:lnTo>
                  <a:lnTo>
                    <a:pt x="1252" y="1093"/>
                  </a:lnTo>
                  <a:lnTo>
                    <a:pt x="1478" y="1125"/>
                  </a:lnTo>
                  <a:lnTo>
                    <a:pt x="1728" y="1152"/>
                  </a:lnTo>
                  <a:lnTo>
                    <a:pt x="1979" y="1173"/>
                  </a:lnTo>
                  <a:lnTo>
                    <a:pt x="2254" y="1183"/>
                  </a:lnTo>
                  <a:lnTo>
                    <a:pt x="2529" y="1194"/>
                  </a:lnTo>
                  <a:lnTo>
                    <a:pt x="2830" y="1199"/>
                  </a:lnTo>
                  <a:lnTo>
                    <a:pt x="3105" y="1194"/>
                  </a:lnTo>
                  <a:lnTo>
                    <a:pt x="3406" y="1183"/>
                  </a:lnTo>
                  <a:lnTo>
                    <a:pt x="3656" y="1173"/>
                  </a:lnTo>
                  <a:lnTo>
                    <a:pt x="3932" y="1152"/>
                  </a:lnTo>
                  <a:lnTo>
                    <a:pt x="4182" y="1125"/>
                  </a:lnTo>
                  <a:lnTo>
                    <a:pt x="4407" y="1093"/>
                  </a:lnTo>
                  <a:lnTo>
                    <a:pt x="4633" y="1062"/>
                  </a:lnTo>
                  <a:lnTo>
                    <a:pt x="4833" y="1020"/>
                  </a:lnTo>
                  <a:lnTo>
                    <a:pt x="5008" y="977"/>
                  </a:lnTo>
                  <a:lnTo>
                    <a:pt x="5184" y="935"/>
                  </a:lnTo>
                  <a:lnTo>
                    <a:pt x="5309" y="882"/>
                  </a:lnTo>
                  <a:lnTo>
                    <a:pt x="5434" y="835"/>
                  </a:lnTo>
                  <a:lnTo>
                    <a:pt x="5534" y="777"/>
                  </a:lnTo>
                  <a:lnTo>
                    <a:pt x="5609" y="719"/>
                  </a:lnTo>
                  <a:lnTo>
                    <a:pt x="5634" y="661"/>
                  </a:lnTo>
                  <a:lnTo>
                    <a:pt x="5659" y="602"/>
                  </a:lnTo>
                  <a:lnTo>
                    <a:pt x="5634" y="539"/>
                  </a:lnTo>
                  <a:lnTo>
                    <a:pt x="5609" y="481"/>
                  </a:lnTo>
                  <a:lnTo>
                    <a:pt x="5534" y="423"/>
                  </a:lnTo>
                  <a:lnTo>
                    <a:pt x="5434" y="370"/>
                  </a:lnTo>
                  <a:lnTo>
                    <a:pt x="5309" y="317"/>
                  </a:lnTo>
                  <a:lnTo>
                    <a:pt x="5184" y="265"/>
                  </a:lnTo>
                  <a:lnTo>
                    <a:pt x="5008" y="222"/>
                  </a:lnTo>
                  <a:lnTo>
                    <a:pt x="4833" y="180"/>
                  </a:lnTo>
                  <a:lnTo>
                    <a:pt x="4633" y="138"/>
                  </a:lnTo>
                  <a:lnTo>
                    <a:pt x="4407" y="106"/>
                  </a:lnTo>
                  <a:lnTo>
                    <a:pt x="4182" y="75"/>
                  </a:lnTo>
                  <a:lnTo>
                    <a:pt x="3932" y="48"/>
                  </a:lnTo>
                  <a:lnTo>
                    <a:pt x="3656" y="32"/>
                  </a:lnTo>
                  <a:lnTo>
                    <a:pt x="3406" y="16"/>
                  </a:lnTo>
                  <a:lnTo>
                    <a:pt x="3105" y="6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3"/>
            <p:cNvSpPr/>
            <p:nvPr/>
          </p:nvSpPr>
          <p:spPr>
            <a:xfrm>
              <a:off x="1775804" y="724100"/>
              <a:ext cx="53480" cy="26275"/>
            </a:xfrm>
            <a:custGeom>
              <a:avLst/>
              <a:gdLst/>
              <a:ahLst/>
              <a:cxnLst/>
              <a:rect l="l" t="t" r="r" b="b"/>
              <a:pathLst>
                <a:path w="8389" h="1051" extrusionOk="0">
                  <a:moveTo>
                    <a:pt x="0" y="0"/>
                  </a:moveTo>
                  <a:lnTo>
                    <a:pt x="0" y="1051"/>
                  </a:lnTo>
                  <a:lnTo>
                    <a:pt x="8389" y="1051"/>
                  </a:lnTo>
                  <a:lnTo>
                    <a:pt x="83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3"/>
            <p:cNvSpPr/>
            <p:nvPr/>
          </p:nvSpPr>
          <p:spPr>
            <a:xfrm>
              <a:off x="1637090" y="671950"/>
              <a:ext cx="36076" cy="30000"/>
            </a:xfrm>
            <a:custGeom>
              <a:avLst/>
              <a:gdLst/>
              <a:ahLst/>
              <a:cxnLst/>
              <a:rect l="l" t="t" r="r" b="b"/>
              <a:pathLst>
                <a:path w="5659" h="1200" extrusionOk="0">
                  <a:moveTo>
                    <a:pt x="2830" y="1"/>
                  </a:moveTo>
                  <a:lnTo>
                    <a:pt x="2529" y="6"/>
                  </a:lnTo>
                  <a:lnTo>
                    <a:pt x="2254" y="16"/>
                  </a:lnTo>
                  <a:lnTo>
                    <a:pt x="1978" y="32"/>
                  </a:lnTo>
                  <a:lnTo>
                    <a:pt x="1728" y="48"/>
                  </a:lnTo>
                  <a:lnTo>
                    <a:pt x="1477" y="75"/>
                  </a:lnTo>
                  <a:lnTo>
                    <a:pt x="1252" y="106"/>
                  </a:lnTo>
                  <a:lnTo>
                    <a:pt x="1027" y="138"/>
                  </a:lnTo>
                  <a:lnTo>
                    <a:pt x="826" y="180"/>
                  </a:lnTo>
                  <a:lnTo>
                    <a:pt x="651" y="222"/>
                  </a:lnTo>
                  <a:lnTo>
                    <a:pt x="476" y="265"/>
                  </a:lnTo>
                  <a:lnTo>
                    <a:pt x="326" y="317"/>
                  </a:lnTo>
                  <a:lnTo>
                    <a:pt x="225" y="370"/>
                  </a:lnTo>
                  <a:lnTo>
                    <a:pt x="125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602"/>
                  </a:lnTo>
                  <a:lnTo>
                    <a:pt x="0" y="661"/>
                  </a:lnTo>
                  <a:lnTo>
                    <a:pt x="50" y="719"/>
                  </a:lnTo>
                  <a:lnTo>
                    <a:pt x="125" y="777"/>
                  </a:lnTo>
                  <a:lnTo>
                    <a:pt x="225" y="835"/>
                  </a:lnTo>
                  <a:lnTo>
                    <a:pt x="326" y="882"/>
                  </a:lnTo>
                  <a:lnTo>
                    <a:pt x="476" y="935"/>
                  </a:lnTo>
                  <a:lnTo>
                    <a:pt x="651" y="977"/>
                  </a:lnTo>
                  <a:lnTo>
                    <a:pt x="826" y="1020"/>
                  </a:lnTo>
                  <a:lnTo>
                    <a:pt x="1027" y="1062"/>
                  </a:lnTo>
                  <a:lnTo>
                    <a:pt x="1252" y="1093"/>
                  </a:lnTo>
                  <a:lnTo>
                    <a:pt x="1477" y="1125"/>
                  </a:lnTo>
                  <a:lnTo>
                    <a:pt x="1728" y="1152"/>
                  </a:lnTo>
                  <a:lnTo>
                    <a:pt x="1978" y="1173"/>
                  </a:lnTo>
                  <a:lnTo>
                    <a:pt x="2254" y="1183"/>
                  </a:lnTo>
                  <a:lnTo>
                    <a:pt x="2529" y="1194"/>
                  </a:lnTo>
                  <a:lnTo>
                    <a:pt x="2830" y="1199"/>
                  </a:lnTo>
                  <a:lnTo>
                    <a:pt x="3105" y="1194"/>
                  </a:lnTo>
                  <a:lnTo>
                    <a:pt x="3405" y="1183"/>
                  </a:lnTo>
                  <a:lnTo>
                    <a:pt x="3681" y="1173"/>
                  </a:lnTo>
                  <a:lnTo>
                    <a:pt x="3931" y="1152"/>
                  </a:lnTo>
                  <a:lnTo>
                    <a:pt x="4182" y="1125"/>
                  </a:lnTo>
                  <a:lnTo>
                    <a:pt x="4407" y="1093"/>
                  </a:lnTo>
                  <a:lnTo>
                    <a:pt x="4632" y="1062"/>
                  </a:lnTo>
                  <a:lnTo>
                    <a:pt x="4833" y="1020"/>
                  </a:lnTo>
                  <a:lnTo>
                    <a:pt x="5008" y="977"/>
                  </a:lnTo>
                  <a:lnTo>
                    <a:pt x="5183" y="935"/>
                  </a:lnTo>
                  <a:lnTo>
                    <a:pt x="5308" y="882"/>
                  </a:lnTo>
                  <a:lnTo>
                    <a:pt x="5434" y="835"/>
                  </a:lnTo>
                  <a:lnTo>
                    <a:pt x="5534" y="777"/>
                  </a:lnTo>
                  <a:lnTo>
                    <a:pt x="5609" y="719"/>
                  </a:lnTo>
                  <a:lnTo>
                    <a:pt x="5634" y="661"/>
                  </a:lnTo>
                  <a:lnTo>
                    <a:pt x="5659" y="602"/>
                  </a:lnTo>
                  <a:lnTo>
                    <a:pt x="5634" y="539"/>
                  </a:lnTo>
                  <a:lnTo>
                    <a:pt x="5609" y="481"/>
                  </a:lnTo>
                  <a:lnTo>
                    <a:pt x="5534" y="423"/>
                  </a:lnTo>
                  <a:lnTo>
                    <a:pt x="5434" y="370"/>
                  </a:lnTo>
                  <a:lnTo>
                    <a:pt x="5308" y="317"/>
                  </a:lnTo>
                  <a:lnTo>
                    <a:pt x="5183" y="265"/>
                  </a:lnTo>
                  <a:lnTo>
                    <a:pt x="5008" y="222"/>
                  </a:lnTo>
                  <a:lnTo>
                    <a:pt x="4833" y="180"/>
                  </a:lnTo>
                  <a:lnTo>
                    <a:pt x="4632" y="138"/>
                  </a:lnTo>
                  <a:lnTo>
                    <a:pt x="4407" y="106"/>
                  </a:lnTo>
                  <a:lnTo>
                    <a:pt x="4182" y="75"/>
                  </a:lnTo>
                  <a:lnTo>
                    <a:pt x="3931" y="48"/>
                  </a:lnTo>
                  <a:lnTo>
                    <a:pt x="3681" y="32"/>
                  </a:lnTo>
                  <a:lnTo>
                    <a:pt x="3405" y="16"/>
                  </a:lnTo>
                  <a:lnTo>
                    <a:pt x="3105" y="6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3"/>
            <p:cNvSpPr/>
            <p:nvPr/>
          </p:nvSpPr>
          <p:spPr>
            <a:xfrm>
              <a:off x="1681945" y="529275"/>
              <a:ext cx="90034" cy="29975"/>
            </a:xfrm>
            <a:custGeom>
              <a:avLst/>
              <a:gdLst/>
              <a:ahLst/>
              <a:cxnLst/>
              <a:rect l="l" t="t" r="r" b="b"/>
              <a:pathLst>
                <a:path w="14123" h="1199" extrusionOk="0">
                  <a:moveTo>
                    <a:pt x="2905" y="0"/>
                  </a:moveTo>
                  <a:lnTo>
                    <a:pt x="2629" y="6"/>
                  </a:lnTo>
                  <a:lnTo>
                    <a:pt x="2379" y="11"/>
                  </a:lnTo>
                  <a:lnTo>
                    <a:pt x="2129" y="22"/>
                  </a:lnTo>
                  <a:lnTo>
                    <a:pt x="1878" y="37"/>
                  </a:lnTo>
                  <a:lnTo>
                    <a:pt x="1653" y="59"/>
                  </a:lnTo>
                  <a:lnTo>
                    <a:pt x="1427" y="85"/>
                  </a:lnTo>
                  <a:lnTo>
                    <a:pt x="1202" y="111"/>
                  </a:lnTo>
                  <a:lnTo>
                    <a:pt x="1002" y="143"/>
                  </a:lnTo>
                  <a:lnTo>
                    <a:pt x="826" y="180"/>
                  </a:lnTo>
                  <a:lnTo>
                    <a:pt x="651" y="222"/>
                  </a:lnTo>
                  <a:lnTo>
                    <a:pt x="501" y="264"/>
                  </a:lnTo>
                  <a:lnTo>
                    <a:pt x="376" y="307"/>
                  </a:lnTo>
                  <a:lnTo>
                    <a:pt x="251" y="354"/>
                  </a:lnTo>
                  <a:lnTo>
                    <a:pt x="150" y="407"/>
                  </a:lnTo>
                  <a:lnTo>
                    <a:pt x="75" y="460"/>
                  </a:lnTo>
                  <a:lnTo>
                    <a:pt x="25" y="513"/>
                  </a:lnTo>
                  <a:lnTo>
                    <a:pt x="0" y="581"/>
                  </a:lnTo>
                  <a:lnTo>
                    <a:pt x="0" y="650"/>
                  </a:lnTo>
                  <a:lnTo>
                    <a:pt x="50" y="713"/>
                  </a:lnTo>
                  <a:lnTo>
                    <a:pt x="125" y="777"/>
                  </a:lnTo>
                  <a:lnTo>
                    <a:pt x="226" y="835"/>
                  </a:lnTo>
                  <a:lnTo>
                    <a:pt x="351" y="893"/>
                  </a:lnTo>
                  <a:lnTo>
                    <a:pt x="526" y="945"/>
                  </a:lnTo>
                  <a:lnTo>
                    <a:pt x="701" y="993"/>
                  </a:lnTo>
                  <a:lnTo>
                    <a:pt x="902" y="1040"/>
                  </a:lnTo>
                  <a:lnTo>
                    <a:pt x="1127" y="1077"/>
                  </a:lnTo>
                  <a:lnTo>
                    <a:pt x="1377" y="1114"/>
                  </a:lnTo>
                  <a:lnTo>
                    <a:pt x="1653" y="1146"/>
                  </a:lnTo>
                  <a:lnTo>
                    <a:pt x="1928" y="1167"/>
                  </a:lnTo>
                  <a:lnTo>
                    <a:pt x="2229" y="1183"/>
                  </a:lnTo>
                  <a:lnTo>
                    <a:pt x="2529" y="1194"/>
                  </a:lnTo>
                  <a:lnTo>
                    <a:pt x="2855" y="1199"/>
                  </a:lnTo>
                  <a:lnTo>
                    <a:pt x="11493" y="1199"/>
                  </a:lnTo>
                  <a:lnTo>
                    <a:pt x="11769" y="1188"/>
                  </a:lnTo>
                  <a:lnTo>
                    <a:pt x="12019" y="1178"/>
                  </a:lnTo>
                  <a:lnTo>
                    <a:pt x="12244" y="1162"/>
                  </a:lnTo>
                  <a:lnTo>
                    <a:pt x="12495" y="1141"/>
                  </a:lnTo>
                  <a:lnTo>
                    <a:pt x="12720" y="1114"/>
                  </a:lnTo>
                  <a:lnTo>
                    <a:pt x="12921" y="1088"/>
                  </a:lnTo>
                  <a:lnTo>
                    <a:pt x="13121" y="1056"/>
                  </a:lnTo>
                  <a:lnTo>
                    <a:pt x="13321" y="1019"/>
                  </a:lnTo>
                  <a:lnTo>
                    <a:pt x="13471" y="982"/>
                  </a:lnTo>
                  <a:lnTo>
                    <a:pt x="13622" y="940"/>
                  </a:lnTo>
                  <a:lnTo>
                    <a:pt x="13772" y="893"/>
                  </a:lnTo>
                  <a:lnTo>
                    <a:pt x="13872" y="845"/>
                  </a:lnTo>
                  <a:lnTo>
                    <a:pt x="13972" y="798"/>
                  </a:lnTo>
                  <a:lnTo>
                    <a:pt x="14047" y="745"/>
                  </a:lnTo>
                  <a:lnTo>
                    <a:pt x="14097" y="687"/>
                  </a:lnTo>
                  <a:lnTo>
                    <a:pt x="14122" y="618"/>
                  </a:lnTo>
                  <a:lnTo>
                    <a:pt x="14122" y="555"/>
                  </a:lnTo>
                  <a:lnTo>
                    <a:pt x="14072" y="486"/>
                  </a:lnTo>
                  <a:lnTo>
                    <a:pt x="13997" y="423"/>
                  </a:lnTo>
                  <a:lnTo>
                    <a:pt x="13897" y="365"/>
                  </a:lnTo>
                  <a:lnTo>
                    <a:pt x="13772" y="307"/>
                  </a:lnTo>
                  <a:lnTo>
                    <a:pt x="13622" y="254"/>
                  </a:lnTo>
                  <a:lnTo>
                    <a:pt x="13421" y="206"/>
                  </a:lnTo>
                  <a:lnTo>
                    <a:pt x="13221" y="159"/>
                  </a:lnTo>
                  <a:lnTo>
                    <a:pt x="12996" y="122"/>
                  </a:lnTo>
                  <a:lnTo>
                    <a:pt x="12745" y="85"/>
                  </a:lnTo>
                  <a:lnTo>
                    <a:pt x="12495" y="59"/>
                  </a:lnTo>
                  <a:lnTo>
                    <a:pt x="12194" y="32"/>
                  </a:lnTo>
                  <a:lnTo>
                    <a:pt x="11919" y="16"/>
                  </a:lnTo>
                  <a:lnTo>
                    <a:pt x="11593" y="6"/>
                  </a:lnTo>
                  <a:lnTo>
                    <a:pt x="112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3"/>
            <p:cNvSpPr/>
            <p:nvPr/>
          </p:nvSpPr>
          <p:spPr>
            <a:xfrm>
              <a:off x="1708439" y="529275"/>
              <a:ext cx="63540" cy="29975"/>
            </a:xfrm>
            <a:custGeom>
              <a:avLst/>
              <a:gdLst/>
              <a:ahLst/>
              <a:cxnLst/>
              <a:rect l="l" t="t" r="r" b="b"/>
              <a:pathLst>
                <a:path w="9967" h="1199" extrusionOk="0">
                  <a:moveTo>
                    <a:pt x="1" y="0"/>
                  </a:moveTo>
                  <a:lnTo>
                    <a:pt x="276" y="6"/>
                  </a:lnTo>
                  <a:lnTo>
                    <a:pt x="552" y="11"/>
                  </a:lnTo>
                  <a:lnTo>
                    <a:pt x="827" y="27"/>
                  </a:lnTo>
                  <a:lnTo>
                    <a:pt x="1102" y="48"/>
                  </a:lnTo>
                  <a:lnTo>
                    <a:pt x="1353" y="74"/>
                  </a:lnTo>
                  <a:lnTo>
                    <a:pt x="1578" y="101"/>
                  </a:lnTo>
                  <a:lnTo>
                    <a:pt x="1804" y="138"/>
                  </a:lnTo>
                  <a:lnTo>
                    <a:pt x="2004" y="175"/>
                  </a:lnTo>
                  <a:lnTo>
                    <a:pt x="2179" y="217"/>
                  </a:lnTo>
                  <a:lnTo>
                    <a:pt x="2354" y="264"/>
                  </a:lnTo>
                  <a:lnTo>
                    <a:pt x="2480" y="317"/>
                  </a:lnTo>
                  <a:lnTo>
                    <a:pt x="2605" y="365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39"/>
                  </a:lnTo>
                  <a:lnTo>
                    <a:pt x="2830" y="602"/>
                  </a:lnTo>
                  <a:lnTo>
                    <a:pt x="2805" y="660"/>
                  </a:lnTo>
                  <a:lnTo>
                    <a:pt x="2780" y="724"/>
                  </a:lnTo>
                  <a:lnTo>
                    <a:pt x="2705" y="777"/>
                  </a:lnTo>
                  <a:lnTo>
                    <a:pt x="2605" y="835"/>
                  </a:lnTo>
                  <a:lnTo>
                    <a:pt x="2480" y="887"/>
                  </a:lnTo>
                  <a:lnTo>
                    <a:pt x="2354" y="935"/>
                  </a:lnTo>
                  <a:lnTo>
                    <a:pt x="2179" y="982"/>
                  </a:lnTo>
                  <a:lnTo>
                    <a:pt x="2004" y="1025"/>
                  </a:lnTo>
                  <a:lnTo>
                    <a:pt x="1804" y="1062"/>
                  </a:lnTo>
                  <a:lnTo>
                    <a:pt x="1578" y="1099"/>
                  </a:lnTo>
                  <a:lnTo>
                    <a:pt x="1353" y="1125"/>
                  </a:lnTo>
                  <a:lnTo>
                    <a:pt x="1102" y="1151"/>
                  </a:lnTo>
                  <a:lnTo>
                    <a:pt x="827" y="1172"/>
                  </a:lnTo>
                  <a:lnTo>
                    <a:pt x="552" y="1188"/>
                  </a:lnTo>
                  <a:lnTo>
                    <a:pt x="276" y="1199"/>
                  </a:lnTo>
                  <a:lnTo>
                    <a:pt x="7337" y="1199"/>
                  </a:lnTo>
                  <a:lnTo>
                    <a:pt x="7588" y="1188"/>
                  </a:lnTo>
                  <a:lnTo>
                    <a:pt x="7838" y="1178"/>
                  </a:lnTo>
                  <a:lnTo>
                    <a:pt x="8063" y="1162"/>
                  </a:lnTo>
                  <a:lnTo>
                    <a:pt x="8289" y="1146"/>
                  </a:lnTo>
                  <a:lnTo>
                    <a:pt x="8514" y="1120"/>
                  </a:lnTo>
                  <a:lnTo>
                    <a:pt x="8739" y="1093"/>
                  </a:lnTo>
                  <a:lnTo>
                    <a:pt x="8915" y="1062"/>
                  </a:lnTo>
                  <a:lnTo>
                    <a:pt x="9115" y="1030"/>
                  </a:lnTo>
                  <a:lnTo>
                    <a:pt x="9290" y="993"/>
                  </a:lnTo>
                  <a:lnTo>
                    <a:pt x="9441" y="951"/>
                  </a:lnTo>
                  <a:lnTo>
                    <a:pt x="9566" y="909"/>
                  </a:lnTo>
                  <a:lnTo>
                    <a:pt x="9691" y="861"/>
                  </a:lnTo>
                  <a:lnTo>
                    <a:pt x="9791" y="813"/>
                  </a:lnTo>
                  <a:lnTo>
                    <a:pt x="9866" y="761"/>
                  </a:lnTo>
                  <a:lnTo>
                    <a:pt x="9916" y="708"/>
                  </a:lnTo>
                  <a:lnTo>
                    <a:pt x="9966" y="634"/>
                  </a:lnTo>
                  <a:lnTo>
                    <a:pt x="9966" y="555"/>
                  </a:lnTo>
                  <a:lnTo>
                    <a:pt x="9916" y="486"/>
                  </a:lnTo>
                  <a:lnTo>
                    <a:pt x="9816" y="412"/>
                  </a:lnTo>
                  <a:lnTo>
                    <a:pt x="9691" y="349"/>
                  </a:lnTo>
                  <a:lnTo>
                    <a:pt x="9541" y="286"/>
                  </a:lnTo>
                  <a:lnTo>
                    <a:pt x="9365" y="227"/>
                  </a:lnTo>
                  <a:lnTo>
                    <a:pt x="9140" y="175"/>
                  </a:lnTo>
                  <a:lnTo>
                    <a:pt x="8940" y="138"/>
                  </a:lnTo>
                  <a:lnTo>
                    <a:pt x="8714" y="101"/>
                  </a:lnTo>
                  <a:lnTo>
                    <a:pt x="8489" y="74"/>
                  </a:lnTo>
                  <a:lnTo>
                    <a:pt x="8239" y="48"/>
                  </a:lnTo>
                  <a:lnTo>
                    <a:pt x="7963" y="27"/>
                  </a:lnTo>
                  <a:lnTo>
                    <a:pt x="7688" y="11"/>
                  </a:lnTo>
                  <a:lnTo>
                    <a:pt x="7412" y="6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1" name="Google Shape;2411;p63"/>
          <p:cNvGrpSpPr/>
          <p:nvPr/>
        </p:nvGrpSpPr>
        <p:grpSpPr>
          <a:xfrm>
            <a:off x="1363619" y="1356543"/>
            <a:ext cx="381699" cy="309953"/>
            <a:chOff x="839112" y="480300"/>
            <a:chExt cx="463565" cy="327750"/>
          </a:xfrm>
        </p:grpSpPr>
        <p:sp>
          <p:nvSpPr>
            <p:cNvPr id="2412" name="Google Shape;2412;p63"/>
            <p:cNvSpPr/>
            <p:nvPr/>
          </p:nvSpPr>
          <p:spPr>
            <a:xfrm>
              <a:off x="926431" y="544575"/>
              <a:ext cx="290050" cy="258200"/>
            </a:xfrm>
            <a:custGeom>
              <a:avLst/>
              <a:gdLst/>
              <a:ahLst/>
              <a:cxnLst/>
              <a:rect l="l" t="t" r="r" b="b"/>
              <a:pathLst>
                <a:path w="45498" h="10328" extrusionOk="0">
                  <a:moveTo>
                    <a:pt x="22761" y="1"/>
                  </a:moveTo>
                  <a:lnTo>
                    <a:pt x="1" y="4309"/>
                  </a:lnTo>
                  <a:lnTo>
                    <a:pt x="1" y="10328"/>
                  </a:lnTo>
                  <a:lnTo>
                    <a:pt x="45497" y="10328"/>
                  </a:lnTo>
                  <a:lnTo>
                    <a:pt x="45497" y="4309"/>
                  </a:lnTo>
                  <a:lnTo>
                    <a:pt x="227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3"/>
            <p:cNvSpPr/>
            <p:nvPr/>
          </p:nvSpPr>
          <p:spPr>
            <a:xfrm>
              <a:off x="1044234" y="544575"/>
              <a:ext cx="172246" cy="258200"/>
            </a:xfrm>
            <a:custGeom>
              <a:avLst/>
              <a:gdLst/>
              <a:ahLst/>
              <a:cxnLst/>
              <a:rect l="l" t="t" r="r" b="b"/>
              <a:pathLst>
                <a:path w="27019" h="10328" extrusionOk="0">
                  <a:moveTo>
                    <a:pt x="4257" y="1"/>
                  </a:moveTo>
                  <a:lnTo>
                    <a:pt x="1" y="809"/>
                  </a:lnTo>
                  <a:lnTo>
                    <a:pt x="18480" y="4309"/>
                  </a:lnTo>
                  <a:lnTo>
                    <a:pt x="18480" y="10328"/>
                  </a:lnTo>
                  <a:lnTo>
                    <a:pt x="27018" y="10328"/>
                  </a:lnTo>
                  <a:lnTo>
                    <a:pt x="27018" y="4309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3"/>
            <p:cNvSpPr/>
            <p:nvPr/>
          </p:nvSpPr>
          <p:spPr>
            <a:xfrm>
              <a:off x="845978" y="485850"/>
              <a:ext cx="450311" cy="194850"/>
            </a:xfrm>
            <a:custGeom>
              <a:avLst/>
              <a:gdLst/>
              <a:ahLst/>
              <a:cxnLst/>
              <a:rect l="l" t="t" r="r" b="b"/>
              <a:pathLst>
                <a:path w="70637" h="7794" extrusionOk="0">
                  <a:moveTo>
                    <a:pt x="35306" y="0"/>
                  </a:moveTo>
                  <a:lnTo>
                    <a:pt x="34881" y="6"/>
                  </a:lnTo>
                  <a:lnTo>
                    <a:pt x="34455" y="16"/>
                  </a:lnTo>
                  <a:lnTo>
                    <a:pt x="34054" y="37"/>
                  </a:lnTo>
                  <a:lnTo>
                    <a:pt x="33654" y="64"/>
                  </a:lnTo>
                  <a:lnTo>
                    <a:pt x="33253" y="101"/>
                  </a:lnTo>
                  <a:lnTo>
                    <a:pt x="32852" y="148"/>
                  </a:lnTo>
                  <a:lnTo>
                    <a:pt x="32502" y="196"/>
                  </a:lnTo>
                  <a:lnTo>
                    <a:pt x="32151" y="259"/>
                  </a:lnTo>
                  <a:lnTo>
                    <a:pt x="1553" y="6051"/>
                  </a:lnTo>
                  <a:lnTo>
                    <a:pt x="1228" y="6119"/>
                  </a:lnTo>
                  <a:lnTo>
                    <a:pt x="927" y="6193"/>
                  </a:lnTo>
                  <a:lnTo>
                    <a:pt x="677" y="6278"/>
                  </a:lnTo>
                  <a:lnTo>
                    <a:pt x="451" y="6362"/>
                  </a:lnTo>
                  <a:lnTo>
                    <a:pt x="276" y="6452"/>
                  </a:lnTo>
                  <a:lnTo>
                    <a:pt x="126" y="6542"/>
                  </a:lnTo>
                  <a:lnTo>
                    <a:pt x="51" y="6642"/>
                  </a:lnTo>
                  <a:lnTo>
                    <a:pt x="1" y="6737"/>
                  </a:lnTo>
                  <a:lnTo>
                    <a:pt x="1" y="6837"/>
                  </a:lnTo>
                  <a:lnTo>
                    <a:pt x="26" y="6938"/>
                  </a:lnTo>
                  <a:lnTo>
                    <a:pt x="126" y="7033"/>
                  </a:lnTo>
                  <a:lnTo>
                    <a:pt x="251" y="7123"/>
                  </a:lnTo>
                  <a:lnTo>
                    <a:pt x="426" y="7212"/>
                  </a:lnTo>
                  <a:lnTo>
                    <a:pt x="652" y="7302"/>
                  </a:lnTo>
                  <a:lnTo>
                    <a:pt x="902" y="7381"/>
                  </a:lnTo>
                  <a:lnTo>
                    <a:pt x="1203" y="7460"/>
                  </a:lnTo>
                  <a:lnTo>
                    <a:pt x="1553" y="7534"/>
                  </a:lnTo>
                  <a:lnTo>
                    <a:pt x="1929" y="7603"/>
                  </a:lnTo>
                  <a:lnTo>
                    <a:pt x="2354" y="7656"/>
                  </a:lnTo>
                  <a:lnTo>
                    <a:pt x="2780" y="7703"/>
                  </a:lnTo>
                  <a:lnTo>
                    <a:pt x="3256" y="7740"/>
                  </a:lnTo>
                  <a:lnTo>
                    <a:pt x="3732" y="7767"/>
                  </a:lnTo>
                  <a:lnTo>
                    <a:pt x="4207" y="7788"/>
                  </a:lnTo>
                  <a:lnTo>
                    <a:pt x="4708" y="7793"/>
                  </a:lnTo>
                  <a:lnTo>
                    <a:pt x="5159" y="7788"/>
                  </a:lnTo>
                  <a:lnTo>
                    <a:pt x="5584" y="7772"/>
                  </a:lnTo>
                  <a:lnTo>
                    <a:pt x="6010" y="7756"/>
                  </a:lnTo>
                  <a:lnTo>
                    <a:pt x="6411" y="7724"/>
                  </a:lnTo>
                  <a:lnTo>
                    <a:pt x="6811" y="7687"/>
                  </a:lnTo>
                  <a:lnTo>
                    <a:pt x="7187" y="7645"/>
                  </a:lnTo>
                  <a:lnTo>
                    <a:pt x="7538" y="7592"/>
                  </a:lnTo>
                  <a:lnTo>
                    <a:pt x="7888" y="7534"/>
                  </a:lnTo>
                  <a:lnTo>
                    <a:pt x="35306" y="2345"/>
                  </a:lnTo>
                  <a:lnTo>
                    <a:pt x="62749" y="7534"/>
                  </a:lnTo>
                  <a:lnTo>
                    <a:pt x="63125" y="7598"/>
                  </a:lnTo>
                  <a:lnTo>
                    <a:pt x="63501" y="7656"/>
                  </a:lnTo>
                  <a:lnTo>
                    <a:pt x="63926" y="7698"/>
                  </a:lnTo>
                  <a:lnTo>
                    <a:pt x="64352" y="7735"/>
                  </a:lnTo>
                  <a:lnTo>
                    <a:pt x="64803" y="7761"/>
                  </a:lnTo>
                  <a:lnTo>
                    <a:pt x="65253" y="7783"/>
                  </a:lnTo>
                  <a:lnTo>
                    <a:pt x="65704" y="7788"/>
                  </a:lnTo>
                  <a:lnTo>
                    <a:pt x="66155" y="7788"/>
                  </a:lnTo>
                  <a:lnTo>
                    <a:pt x="66606" y="7777"/>
                  </a:lnTo>
                  <a:lnTo>
                    <a:pt x="67056" y="7761"/>
                  </a:lnTo>
                  <a:lnTo>
                    <a:pt x="67482" y="7735"/>
                  </a:lnTo>
                  <a:lnTo>
                    <a:pt x="67908" y="7698"/>
                  </a:lnTo>
                  <a:lnTo>
                    <a:pt x="68333" y="7651"/>
                  </a:lnTo>
                  <a:lnTo>
                    <a:pt x="68709" y="7598"/>
                  </a:lnTo>
                  <a:lnTo>
                    <a:pt x="69084" y="7534"/>
                  </a:lnTo>
                  <a:lnTo>
                    <a:pt x="69435" y="7460"/>
                  </a:lnTo>
                  <a:lnTo>
                    <a:pt x="69710" y="7381"/>
                  </a:lnTo>
                  <a:lnTo>
                    <a:pt x="69986" y="7302"/>
                  </a:lnTo>
                  <a:lnTo>
                    <a:pt x="70186" y="7212"/>
                  </a:lnTo>
                  <a:lnTo>
                    <a:pt x="70361" y="7123"/>
                  </a:lnTo>
                  <a:lnTo>
                    <a:pt x="70512" y="7033"/>
                  </a:lnTo>
                  <a:lnTo>
                    <a:pt x="70587" y="6938"/>
                  </a:lnTo>
                  <a:lnTo>
                    <a:pt x="70637" y="6837"/>
                  </a:lnTo>
                  <a:lnTo>
                    <a:pt x="70637" y="6737"/>
                  </a:lnTo>
                  <a:lnTo>
                    <a:pt x="70587" y="6642"/>
                  </a:lnTo>
                  <a:lnTo>
                    <a:pt x="70487" y="6542"/>
                  </a:lnTo>
                  <a:lnTo>
                    <a:pt x="70361" y="6452"/>
                  </a:lnTo>
                  <a:lnTo>
                    <a:pt x="70186" y="6362"/>
                  </a:lnTo>
                  <a:lnTo>
                    <a:pt x="69961" y="6278"/>
                  </a:lnTo>
                  <a:lnTo>
                    <a:pt x="69685" y="6193"/>
                  </a:lnTo>
                  <a:lnTo>
                    <a:pt x="69410" y="6119"/>
                  </a:lnTo>
                  <a:lnTo>
                    <a:pt x="69059" y="6051"/>
                  </a:lnTo>
                  <a:lnTo>
                    <a:pt x="38486" y="259"/>
                  </a:lnTo>
                  <a:lnTo>
                    <a:pt x="38136" y="196"/>
                  </a:lnTo>
                  <a:lnTo>
                    <a:pt x="37760" y="148"/>
                  </a:lnTo>
                  <a:lnTo>
                    <a:pt x="37385" y="101"/>
                  </a:lnTo>
                  <a:lnTo>
                    <a:pt x="36984" y="64"/>
                  </a:lnTo>
                  <a:lnTo>
                    <a:pt x="36558" y="37"/>
                  </a:lnTo>
                  <a:lnTo>
                    <a:pt x="36158" y="16"/>
                  </a:lnTo>
                  <a:lnTo>
                    <a:pt x="35732" y="6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3"/>
            <p:cNvSpPr/>
            <p:nvPr/>
          </p:nvSpPr>
          <p:spPr>
            <a:xfrm>
              <a:off x="1048384" y="485975"/>
              <a:ext cx="247905" cy="194725"/>
            </a:xfrm>
            <a:custGeom>
              <a:avLst/>
              <a:gdLst/>
              <a:ahLst/>
              <a:cxnLst/>
              <a:rect l="l" t="t" r="r" b="b"/>
              <a:pathLst>
                <a:path w="38887" h="7789" extrusionOk="0">
                  <a:moveTo>
                    <a:pt x="3131" y="1"/>
                  </a:moveTo>
                  <a:lnTo>
                    <a:pt x="2705" y="17"/>
                  </a:lnTo>
                  <a:lnTo>
                    <a:pt x="2304" y="32"/>
                  </a:lnTo>
                  <a:lnTo>
                    <a:pt x="1904" y="64"/>
                  </a:lnTo>
                  <a:lnTo>
                    <a:pt x="1503" y="101"/>
                  </a:lnTo>
                  <a:lnTo>
                    <a:pt x="1102" y="143"/>
                  </a:lnTo>
                  <a:lnTo>
                    <a:pt x="752" y="196"/>
                  </a:lnTo>
                  <a:lnTo>
                    <a:pt x="401" y="254"/>
                  </a:lnTo>
                  <a:lnTo>
                    <a:pt x="1" y="328"/>
                  </a:lnTo>
                  <a:lnTo>
                    <a:pt x="30198" y="6046"/>
                  </a:lnTo>
                  <a:lnTo>
                    <a:pt x="30549" y="6114"/>
                  </a:lnTo>
                  <a:lnTo>
                    <a:pt x="30849" y="6194"/>
                  </a:lnTo>
                  <a:lnTo>
                    <a:pt x="31100" y="6273"/>
                  </a:lnTo>
                  <a:lnTo>
                    <a:pt x="31325" y="6357"/>
                  </a:lnTo>
                  <a:lnTo>
                    <a:pt x="31500" y="6447"/>
                  </a:lnTo>
                  <a:lnTo>
                    <a:pt x="31625" y="6542"/>
                  </a:lnTo>
                  <a:lnTo>
                    <a:pt x="31726" y="6637"/>
                  </a:lnTo>
                  <a:lnTo>
                    <a:pt x="31776" y="6737"/>
                  </a:lnTo>
                  <a:lnTo>
                    <a:pt x="31776" y="6832"/>
                  </a:lnTo>
                  <a:lnTo>
                    <a:pt x="31726" y="6933"/>
                  </a:lnTo>
                  <a:lnTo>
                    <a:pt x="31651" y="7028"/>
                  </a:lnTo>
                  <a:lnTo>
                    <a:pt x="31525" y="7118"/>
                  </a:lnTo>
                  <a:lnTo>
                    <a:pt x="31350" y="7207"/>
                  </a:lnTo>
                  <a:lnTo>
                    <a:pt x="31125" y="7297"/>
                  </a:lnTo>
                  <a:lnTo>
                    <a:pt x="30874" y="7376"/>
                  </a:lnTo>
                  <a:lnTo>
                    <a:pt x="30574" y="7455"/>
                  </a:lnTo>
                  <a:lnTo>
                    <a:pt x="30999" y="7535"/>
                  </a:lnTo>
                  <a:lnTo>
                    <a:pt x="31375" y="7598"/>
                  </a:lnTo>
                  <a:lnTo>
                    <a:pt x="31751" y="7651"/>
                  </a:lnTo>
                  <a:lnTo>
                    <a:pt x="32176" y="7698"/>
                  </a:lnTo>
                  <a:lnTo>
                    <a:pt x="32602" y="7735"/>
                  </a:lnTo>
                  <a:lnTo>
                    <a:pt x="33053" y="7762"/>
                  </a:lnTo>
                  <a:lnTo>
                    <a:pt x="33503" y="7778"/>
                  </a:lnTo>
                  <a:lnTo>
                    <a:pt x="33954" y="7788"/>
                  </a:lnTo>
                  <a:lnTo>
                    <a:pt x="34405" y="7788"/>
                  </a:lnTo>
                  <a:lnTo>
                    <a:pt x="34856" y="7778"/>
                  </a:lnTo>
                  <a:lnTo>
                    <a:pt x="35306" y="7756"/>
                  </a:lnTo>
                  <a:lnTo>
                    <a:pt x="35732" y="7730"/>
                  </a:lnTo>
                  <a:lnTo>
                    <a:pt x="36158" y="7693"/>
                  </a:lnTo>
                  <a:lnTo>
                    <a:pt x="36583" y="7646"/>
                  </a:lnTo>
                  <a:lnTo>
                    <a:pt x="36959" y="7593"/>
                  </a:lnTo>
                  <a:lnTo>
                    <a:pt x="37334" y="7529"/>
                  </a:lnTo>
                  <a:lnTo>
                    <a:pt x="37685" y="7455"/>
                  </a:lnTo>
                  <a:lnTo>
                    <a:pt x="37960" y="7382"/>
                  </a:lnTo>
                  <a:lnTo>
                    <a:pt x="38236" y="7297"/>
                  </a:lnTo>
                  <a:lnTo>
                    <a:pt x="38436" y="7213"/>
                  </a:lnTo>
                  <a:lnTo>
                    <a:pt x="38611" y="7123"/>
                  </a:lnTo>
                  <a:lnTo>
                    <a:pt x="38762" y="7028"/>
                  </a:lnTo>
                  <a:lnTo>
                    <a:pt x="38837" y="6933"/>
                  </a:lnTo>
                  <a:lnTo>
                    <a:pt x="38887" y="6838"/>
                  </a:lnTo>
                  <a:lnTo>
                    <a:pt x="38887" y="6737"/>
                  </a:lnTo>
                  <a:lnTo>
                    <a:pt x="38837" y="6637"/>
                  </a:lnTo>
                  <a:lnTo>
                    <a:pt x="38737" y="6542"/>
                  </a:lnTo>
                  <a:lnTo>
                    <a:pt x="38611" y="6447"/>
                  </a:lnTo>
                  <a:lnTo>
                    <a:pt x="38436" y="6357"/>
                  </a:lnTo>
                  <a:lnTo>
                    <a:pt x="38211" y="6273"/>
                  </a:lnTo>
                  <a:lnTo>
                    <a:pt x="37935" y="6194"/>
                  </a:lnTo>
                  <a:lnTo>
                    <a:pt x="37660" y="6114"/>
                  </a:lnTo>
                  <a:lnTo>
                    <a:pt x="37309" y="6046"/>
                  </a:lnTo>
                  <a:lnTo>
                    <a:pt x="6711" y="254"/>
                  </a:lnTo>
                  <a:lnTo>
                    <a:pt x="6386" y="196"/>
                  </a:lnTo>
                  <a:lnTo>
                    <a:pt x="6010" y="143"/>
                  </a:lnTo>
                  <a:lnTo>
                    <a:pt x="5635" y="101"/>
                  </a:lnTo>
                  <a:lnTo>
                    <a:pt x="5234" y="64"/>
                  </a:lnTo>
                  <a:lnTo>
                    <a:pt x="4808" y="32"/>
                  </a:lnTo>
                  <a:lnTo>
                    <a:pt x="4408" y="17"/>
                  </a:lnTo>
                  <a:lnTo>
                    <a:pt x="3982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3"/>
            <p:cNvSpPr/>
            <p:nvPr/>
          </p:nvSpPr>
          <p:spPr>
            <a:xfrm>
              <a:off x="975913" y="686075"/>
              <a:ext cx="84609" cy="65100"/>
            </a:xfrm>
            <a:custGeom>
              <a:avLst/>
              <a:gdLst/>
              <a:ahLst/>
              <a:cxnLst/>
              <a:rect l="l" t="t" r="r" b="b"/>
              <a:pathLst>
                <a:path w="13272" h="2604" extrusionOk="0">
                  <a:moveTo>
                    <a:pt x="1678" y="1"/>
                  </a:moveTo>
                  <a:lnTo>
                    <a:pt x="1253" y="11"/>
                  </a:lnTo>
                  <a:lnTo>
                    <a:pt x="1052" y="22"/>
                  </a:lnTo>
                  <a:lnTo>
                    <a:pt x="852" y="32"/>
                  </a:lnTo>
                  <a:lnTo>
                    <a:pt x="677" y="48"/>
                  </a:lnTo>
                  <a:lnTo>
                    <a:pt x="527" y="64"/>
                  </a:lnTo>
                  <a:lnTo>
                    <a:pt x="401" y="85"/>
                  </a:lnTo>
                  <a:lnTo>
                    <a:pt x="301" y="106"/>
                  </a:lnTo>
                  <a:lnTo>
                    <a:pt x="201" y="133"/>
                  </a:lnTo>
                  <a:lnTo>
                    <a:pt x="126" y="159"/>
                  </a:lnTo>
                  <a:lnTo>
                    <a:pt x="51" y="191"/>
                  </a:lnTo>
                  <a:lnTo>
                    <a:pt x="26" y="228"/>
                  </a:lnTo>
                  <a:lnTo>
                    <a:pt x="1" y="264"/>
                  </a:lnTo>
                  <a:lnTo>
                    <a:pt x="1" y="307"/>
                  </a:lnTo>
                  <a:lnTo>
                    <a:pt x="51" y="428"/>
                  </a:lnTo>
                  <a:lnTo>
                    <a:pt x="126" y="544"/>
                  </a:lnTo>
                  <a:lnTo>
                    <a:pt x="226" y="655"/>
                  </a:lnTo>
                  <a:lnTo>
                    <a:pt x="351" y="771"/>
                  </a:lnTo>
                  <a:lnTo>
                    <a:pt x="502" y="877"/>
                  </a:lnTo>
                  <a:lnTo>
                    <a:pt x="652" y="988"/>
                  </a:lnTo>
                  <a:lnTo>
                    <a:pt x="827" y="1093"/>
                  </a:lnTo>
                  <a:lnTo>
                    <a:pt x="1052" y="1199"/>
                  </a:lnTo>
                  <a:lnTo>
                    <a:pt x="1278" y="1299"/>
                  </a:lnTo>
                  <a:lnTo>
                    <a:pt x="1503" y="1400"/>
                  </a:lnTo>
                  <a:lnTo>
                    <a:pt x="1779" y="1495"/>
                  </a:lnTo>
                  <a:lnTo>
                    <a:pt x="2054" y="1584"/>
                  </a:lnTo>
                  <a:lnTo>
                    <a:pt x="2354" y="1674"/>
                  </a:lnTo>
                  <a:lnTo>
                    <a:pt x="2680" y="1759"/>
                  </a:lnTo>
                  <a:lnTo>
                    <a:pt x="3006" y="1843"/>
                  </a:lnTo>
                  <a:lnTo>
                    <a:pt x="3356" y="1922"/>
                  </a:lnTo>
                  <a:lnTo>
                    <a:pt x="3732" y="2001"/>
                  </a:lnTo>
                  <a:lnTo>
                    <a:pt x="4107" y="2070"/>
                  </a:lnTo>
                  <a:lnTo>
                    <a:pt x="4508" y="2139"/>
                  </a:lnTo>
                  <a:lnTo>
                    <a:pt x="4909" y="2202"/>
                  </a:lnTo>
                  <a:lnTo>
                    <a:pt x="5359" y="2260"/>
                  </a:lnTo>
                  <a:lnTo>
                    <a:pt x="5785" y="2318"/>
                  </a:lnTo>
                  <a:lnTo>
                    <a:pt x="6236" y="2371"/>
                  </a:lnTo>
                  <a:lnTo>
                    <a:pt x="6711" y="2413"/>
                  </a:lnTo>
                  <a:lnTo>
                    <a:pt x="7187" y="2456"/>
                  </a:lnTo>
                  <a:lnTo>
                    <a:pt x="7688" y="2492"/>
                  </a:lnTo>
                  <a:lnTo>
                    <a:pt x="8189" y="2524"/>
                  </a:lnTo>
                  <a:lnTo>
                    <a:pt x="8714" y="2551"/>
                  </a:lnTo>
                  <a:lnTo>
                    <a:pt x="9240" y="2572"/>
                  </a:lnTo>
                  <a:lnTo>
                    <a:pt x="9791" y="2587"/>
                  </a:lnTo>
                  <a:lnTo>
                    <a:pt x="10342" y="2598"/>
                  </a:lnTo>
                  <a:lnTo>
                    <a:pt x="10893" y="2603"/>
                  </a:lnTo>
                  <a:lnTo>
                    <a:pt x="11243" y="2603"/>
                  </a:lnTo>
                  <a:lnTo>
                    <a:pt x="11594" y="2593"/>
                  </a:lnTo>
                  <a:lnTo>
                    <a:pt x="11945" y="2577"/>
                  </a:lnTo>
                  <a:lnTo>
                    <a:pt x="12095" y="2566"/>
                  </a:lnTo>
                  <a:lnTo>
                    <a:pt x="12245" y="2551"/>
                  </a:lnTo>
                  <a:lnTo>
                    <a:pt x="12370" y="2535"/>
                  </a:lnTo>
                  <a:lnTo>
                    <a:pt x="12520" y="2514"/>
                  </a:lnTo>
                  <a:lnTo>
                    <a:pt x="12646" y="2487"/>
                  </a:lnTo>
                  <a:lnTo>
                    <a:pt x="12746" y="2456"/>
                  </a:lnTo>
                  <a:lnTo>
                    <a:pt x="12846" y="2424"/>
                  </a:lnTo>
                  <a:lnTo>
                    <a:pt x="12946" y="2387"/>
                  </a:lnTo>
                  <a:lnTo>
                    <a:pt x="13021" y="2345"/>
                  </a:lnTo>
                  <a:lnTo>
                    <a:pt x="13071" y="2292"/>
                  </a:lnTo>
                  <a:lnTo>
                    <a:pt x="13197" y="2181"/>
                  </a:lnTo>
                  <a:lnTo>
                    <a:pt x="13247" y="2065"/>
                  </a:lnTo>
                  <a:lnTo>
                    <a:pt x="13272" y="1954"/>
                  </a:lnTo>
                  <a:lnTo>
                    <a:pt x="13247" y="1843"/>
                  </a:lnTo>
                  <a:lnTo>
                    <a:pt x="13197" y="1732"/>
                  </a:lnTo>
                  <a:lnTo>
                    <a:pt x="13096" y="1621"/>
                  </a:lnTo>
                  <a:lnTo>
                    <a:pt x="12971" y="1516"/>
                  </a:lnTo>
                  <a:lnTo>
                    <a:pt x="12796" y="1415"/>
                  </a:lnTo>
                  <a:lnTo>
                    <a:pt x="12596" y="1315"/>
                  </a:lnTo>
                  <a:lnTo>
                    <a:pt x="12370" y="1215"/>
                  </a:lnTo>
                  <a:lnTo>
                    <a:pt x="12120" y="1120"/>
                  </a:lnTo>
                  <a:lnTo>
                    <a:pt x="11819" y="1025"/>
                  </a:lnTo>
                  <a:lnTo>
                    <a:pt x="11494" y="935"/>
                  </a:lnTo>
                  <a:lnTo>
                    <a:pt x="11168" y="845"/>
                  </a:lnTo>
                  <a:lnTo>
                    <a:pt x="10793" y="766"/>
                  </a:lnTo>
                  <a:lnTo>
                    <a:pt x="10392" y="682"/>
                  </a:lnTo>
                  <a:lnTo>
                    <a:pt x="9992" y="608"/>
                  </a:lnTo>
                  <a:lnTo>
                    <a:pt x="9566" y="534"/>
                  </a:lnTo>
                  <a:lnTo>
                    <a:pt x="9115" y="465"/>
                  </a:lnTo>
                  <a:lnTo>
                    <a:pt x="8639" y="402"/>
                  </a:lnTo>
                  <a:lnTo>
                    <a:pt x="8164" y="338"/>
                  </a:lnTo>
                  <a:lnTo>
                    <a:pt x="7663" y="280"/>
                  </a:lnTo>
                  <a:lnTo>
                    <a:pt x="7137" y="233"/>
                  </a:lnTo>
                  <a:lnTo>
                    <a:pt x="6636" y="185"/>
                  </a:lnTo>
                  <a:lnTo>
                    <a:pt x="6085" y="143"/>
                  </a:lnTo>
                  <a:lnTo>
                    <a:pt x="5560" y="106"/>
                  </a:lnTo>
                  <a:lnTo>
                    <a:pt x="5009" y="74"/>
                  </a:lnTo>
                  <a:lnTo>
                    <a:pt x="4433" y="48"/>
                  </a:lnTo>
                  <a:lnTo>
                    <a:pt x="3882" y="27"/>
                  </a:lnTo>
                  <a:lnTo>
                    <a:pt x="3331" y="11"/>
                  </a:lnTo>
                  <a:lnTo>
                    <a:pt x="27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3"/>
            <p:cNvSpPr/>
            <p:nvPr/>
          </p:nvSpPr>
          <p:spPr>
            <a:xfrm>
              <a:off x="979426" y="686075"/>
              <a:ext cx="81096" cy="65100"/>
            </a:xfrm>
            <a:custGeom>
              <a:avLst/>
              <a:gdLst/>
              <a:ahLst/>
              <a:cxnLst/>
              <a:rect l="l" t="t" r="r" b="b"/>
              <a:pathLst>
                <a:path w="12721" h="2604" extrusionOk="0">
                  <a:moveTo>
                    <a:pt x="1127" y="1"/>
                  </a:moveTo>
                  <a:lnTo>
                    <a:pt x="702" y="11"/>
                  </a:lnTo>
                  <a:lnTo>
                    <a:pt x="501" y="22"/>
                  </a:lnTo>
                  <a:lnTo>
                    <a:pt x="301" y="32"/>
                  </a:lnTo>
                  <a:lnTo>
                    <a:pt x="151" y="48"/>
                  </a:lnTo>
                  <a:lnTo>
                    <a:pt x="1" y="64"/>
                  </a:lnTo>
                  <a:lnTo>
                    <a:pt x="451" y="90"/>
                  </a:lnTo>
                  <a:lnTo>
                    <a:pt x="927" y="117"/>
                  </a:lnTo>
                  <a:lnTo>
                    <a:pt x="1378" y="148"/>
                  </a:lnTo>
                  <a:lnTo>
                    <a:pt x="1854" y="185"/>
                  </a:lnTo>
                  <a:lnTo>
                    <a:pt x="2279" y="228"/>
                  </a:lnTo>
                  <a:lnTo>
                    <a:pt x="2730" y="270"/>
                  </a:lnTo>
                  <a:lnTo>
                    <a:pt x="3156" y="317"/>
                  </a:lnTo>
                  <a:lnTo>
                    <a:pt x="3581" y="370"/>
                  </a:lnTo>
                  <a:lnTo>
                    <a:pt x="3982" y="423"/>
                  </a:lnTo>
                  <a:lnTo>
                    <a:pt x="4383" y="476"/>
                  </a:lnTo>
                  <a:lnTo>
                    <a:pt x="4758" y="539"/>
                  </a:lnTo>
                  <a:lnTo>
                    <a:pt x="5134" y="597"/>
                  </a:lnTo>
                  <a:lnTo>
                    <a:pt x="5484" y="666"/>
                  </a:lnTo>
                  <a:lnTo>
                    <a:pt x="5835" y="734"/>
                  </a:lnTo>
                  <a:lnTo>
                    <a:pt x="6160" y="803"/>
                  </a:lnTo>
                  <a:lnTo>
                    <a:pt x="6461" y="877"/>
                  </a:lnTo>
                  <a:lnTo>
                    <a:pt x="6736" y="951"/>
                  </a:lnTo>
                  <a:lnTo>
                    <a:pt x="7012" y="1030"/>
                  </a:lnTo>
                  <a:lnTo>
                    <a:pt x="7262" y="1109"/>
                  </a:lnTo>
                  <a:lnTo>
                    <a:pt x="7487" y="1188"/>
                  </a:lnTo>
                  <a:lnTo>
                    <a:pt x="7688" y="1273"/>
                  </a:lnTo>
                  <a:lnTo>
                    <a:pt x="7888" y="1357"/>
                  </a:lnTo>
                  <a:lnTo>
                    <a:pt x="8038" y="1447"/>
                  </a:lnTo>
                  <a:lnTo>
                    <a:pt x="8163" y="1537"/>
                  </a:lnTo>
                  <a:lnTo>
                    <a:pt x="8289" y="1627"/>
                  </a:lnTo>
                  <a:lnTo>
                    <a:pt x="8364" y="1716"/>
                  </a:lnTo>
                  <a:lnTo>
                    <a:pt x="8414" y="1811"/>
                  </a:lnTo>
                  <a:lnTo>
                    <a:pt x="8439" y="1906"/>
                  </a:lnTo>
                  <a:lnTo>
                    <a:pt x="8439" y="2001"/>
                  </a:lnTo>
                  <a:lnTo>
                    <a:pt x="8414" y="2096"/>
                  </a:lnTo>
                  <a:lnTo>
                    <a:pt x="8364" y="2197"/>
                  </a:lnTo>
                  <a:lnTo>
                    <a:pt x="8264" y="2292"/>
                  </a:lnTo>
                  <a:lnTo>
                    <a:pt x="8163" y="2371"/>
                  </a:lnTo>
                  <a:lnTo>
                    <a:pt x="8013" y="2434"/>
                  </a:lnTo>
                  <a:lnTo>
                    <a:pt x="7838" y="2482"/>
                  </a:lnTo>
                  <a:lnTo>
                    <a:pt x="7638" y="2524"/>
                  </a:lnTo>
                  <a:lnTo>
                    <a:pt x="8289" y="2556"/>
                  </a:lnTo>
                  <a:lnTo>
                    <a:pt x="8965" y="2582"/>
                  </a:lnTo>
                  <a:lnTo>
                    <a:pt x="9641" y="2598"/>
                  </a:lnTo>
                  <a:lnTo>
                    <a:pt x="10342" y="2603"/>
                  </a:lnTo>
                  <a:lnTo>
                    <a:pt x="10692" y="2603"/>
                  </a:lnTo>
                  <a:lnTo>
                    <a:pt x="11043" y="2593"/>
                  </a:lnTo>
                  <a:lnTo>
                    <a:pt x="11394" y="2577"/>
                  </a:lnTo>
                  <a:lnTo>
                    <a:pt x="11544" y="2566"/>
                  </a:lnTo>
                  <a:lnTo>
                    <a:pt x="11694" y="2551"/>
                  </a:lnTo>
                  <a:lnTo>
                    <a:pt x="11819" y="2535"/>
                  </a:lnTo>
                  <a:lnTo>
                    <a:pt x="11969" y="2514"/>
                  </a:lnTo>
                  <a:lnTo>
                    <a:pt x="12095" y="2487"/>
                  </a:lnTo>
                  <a:lnTo>
                    <a:pt x="12195" y="2456"/>
                  </a:lnTo>
                  <a:lnTo>
                    <a:pt x="12295" y="2424"/>
                  </a:lnTo>
                  <a:lnTo>
                    <a:pt x="12395" y="2387"/>
                  </a:lnTo>
                  <a:lnTo>
                    <a:pt x="12470" y="2345"/>
                  </a:lnTo>
                  <a:lnTo>
                    <a:pt x="12520" y="2292"/>
                  </a:lnTo>
                  <a:lnTo>
                    <a:pt x="12646" y="2181"/>
                  </a:lnTo>
                  <a:lnTo>
                    <a:pt x="12696" y="2065"/>
                  </a:lnTo>
                  <a:lnTo>
                    <a:pt x="12721" y="1954"/>
                  </a:lnTo>
                  <a:lnTo>
                    <a:pt x="12696" y="1843"/>
                  </a:lnTo>
                  <a:lnTo>
                    <a:pt x="12646" y="1732"/>
                  </a:lnTo>
                  <a:lnTo>
                    <a:pt x="12545" y="1621"/>
                  </a:lnTo>
                  <a:lnTo>
                    <a:pt x="12420" y="1516"/>
                  </a:lnTo>
                  <a:lnTo>
                    <a:pt x="12245" y="1415"/>
                  </a:lnTo>
                  <a:lnTo>
                    <a:pt x="12045" y="1315"/>
                  </a:lnTo>
                  <a:lnTo>
                    <a:pt x="11819" y="1215"/>
                  </a:lnTo>
                  <a:lnTo>
                    <a:pt x="11569" y="1120"/>
                  </a:lnTo>
                  <a:lnTo>
                    <a:pt x="11268" y="1025"/>
                  </a:lnTo>
                  <a:lnTo>
                    <a:pt x="10943" y="935"/>
                  </a:lnTo>
                  <a:lnTo>
                    <a:pt x="10617" y="845"/>
                  </a:lnTo>
                  <a:lnTo>
                    <a:pt x="10242" y="766"/>
                  </a:lnTo>
                  <a:lnTo>
                    <a:pt x="9841" y="682"/>
                  </a:lnTo>
                  <a:lnTo>
                    <a:pt x="9441" y="608"/>
                  </a:lnTo>
                  <a:lnTo>
                    <a:pt x="9015" y="534"/>
                  </a:lnTo>
                  <a:lnTo>
                    <a:pt x="8564" y="465"/>
                  </a:lnTo>
                  <a:lnTo>
                    <a:pt x="8088" y="402"/>
                  </a:lnTo>
                  <a:lnTo>
                    <a:pt x="7613" y="338"/>
                  </a:lnTo>
                  <a:lnTo>
                    <a:pt x="7112" y="280"/>
                  </a:lnTo>
                  <a:lnTo>
                    <a:pt x="6586" y="233"/>
                  </a:lnTo>
                  <a:lnTo>
                    <a:pt x="6060" y="185"/>
                  </a:lnTo>
                  <a:lnTo>
                    <a:pt x="5534" y="143"/>
                  </a:lnTo>
                  <a:lnTo>
                    <a:pt x="5009" y="106"/>
                  </a:lnTo>
                  <a:lnTo>
                    <a:pt x="4458" y="74"/>
                  </a:lnTo>
                  <a:lnTo>
                    <a:pt x="3882" y="48"/>
                  </a:lnTo>
                  <a:lnTo>
                    <a:pt x="3331" y="27"/>
                  </a:lnTo>
                  <a:lnTo>
                    <a:pt x="2780" y="11"/>
                  </a:lnTo>
                  <a:lnTo>
                    <a:pt x="22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3"/>
            <p:cNvSpPr/>
            <p:nvPr/>
          </p:nvSpPr>
          <p:spPr>
            <a:xfrm>
              <a:off x="1060516" y="669700"/>
              <a:ext cx="105678" cy="81475"/>
            </a:xfrm>
            <a:custGeom>
              <a:avLst/>
              <a:gdLst/>
              <a:ahLst/>
              <a:cxnLst/>
              <a:rect l="l" t="t" r="r" b="b"/>
              <a:pathLst>
                <a:path w="16577" h="3259" extrusionOk="0">
                  <a:moveTo>
                    <a:pt x="13847" y="1"/>
                  </a:moveTo>
                  <a:lnTo>
                    <a:pt x="13146" y="6"/>
                  </a:lnTo>
                  <a:lnTo>
                    <a:pt x="12420" y="17"/>
                  </a:lnTo>
                  <a:lnTo>
                    <a:pt x="11719" y="38"/>
                  </a:lnTo>
                  <a:lnTo>
                    <a:pt x="11018" y="64"/>
                  </a:lnTo>
                  <a:lnTo>
                    <a:pt x="10342" y="96"/>
                  </a:lnTo>
                  <a:lnTo>
                    <a:pt x="9641" y="133"/>
                  </a:lnTo>
                  <a:lnTo>
                    <a:pt x="8965" y="180"/>
                  </a:lnTo>
                  <a:lnTo>
                    <a:pt x="8314" y="233"/>
                  </a:lnTo>
                  <a:lnTo>
                    <a:pt x="7663" y="291"/>
                  </a:lnTo>
                  <a:lnTo>
                    <a:pt x="7012" y="360"/>
                  </a:lnTo>
                  <a:lnTo>
                    <a:pt x="6386" y="429"/>
                  </a:lnTo>
                  <a:lnTo>
                    <a:pt x="5785" y="502"/>
                  </a:lnTo>
                  <a:lnTo>
                    <a:pt x="5209" y="587"/>
                  </a:lnTo>
                  <a:lnTo>
                    <a:pt x="4633" y="671"/>
                  </a:lnTo>
                  <a:lnTo>
                    <a:pt x="4107" y="761"/>
                  </a:lnTo>
                  <a:lnTo>
                    <a:pt x="3581" y="856"/>
                  </a:lnTo>
                  <a:lnTo>
                    <a:pt x="3106" y="956"/>
                  </a:lnTo>
                  <a:lnTo>
                    <a:pt x="2630" y="1062"/>
                  </a:lnTo>
                  <a:lnTo>
                    <a:pt x="2204" y="1173"/>
                  </a:lnTo>
                  <a:lnTo>
                    <a:pt x="1804" y="1284"/>
                  </a:lnTo>
                  <a:lnTo>
                    <a:pt x="1453" y="1400"/>
                  </a:lnTo>
                  <a:lnTo>
                    <a:pt x="1127" y="1521"/>
                  </a:lnTo>
                  <a:lnTo>
                    <a:pt x="827" y="1648"/>
                  </a:lnTo>
                  <a:lnTo>
                    <a:pt x="577" y="1775"/>
                  </a:lnTo>
                  <a:lnTo>
                    <a:pt x="376" y="1901"/>
                  </a:lnTo>
                  <a:lnTo>
                    <a:pt x="226" y="2033"/>
                  </a:lnTo>
                  <a:lnTo>
                    <a:pt x="101" y="2171"/>
                  </a:lnTo>
                  <a:lnTo>
                    <a:pt x="26" y="2303"/>
                  </a:lnTo>
                  <a:lnTo>
                    <a:pt x="1" y="2445"/>
                  </a:lnTo>
                  <a:lnTo>
                    <a:pt x="26" y="2583"/>
                  </a:lnTo>
                  <a:lnTo>
                    <a:pt x="101" y="2725"/>
                  </a:lnTo>
                  <a:lnTo>
                    <a:pt x="226" y="2873"/>
                  </a:lnTo>
                  <a:lnTo>
                    <a:pt x="326" y="2931"/>
                  </a:lnTo>
                  <a:lnTo>
                    <a:pt x="401" y="2989"/>
                  </a:lnTo>
                  <a:lnTo>
                    <a:pt x="526" y="3037"/>
                  </a:lnTo>
                  <a:lnTo>
                    <a:pt x="652" y="3079"/>
                  </a:lnTo>
                  <a:lnTo>
                    <a:pt x="802" y="3116"/>
                  </a:lnTo>
                  <a:lnTo>
                    <a:pt x="952" y="3147"/>
                  </a:lnTo>
                  <a:lnTo>
                    <a:pt x="1102" y="3174"/>
                  </a:lnTo>
                  <a:lnTo>
                    <a:pt x="1278" y="3195"/>
                  </a:lnTo>
                  <a:lnTo>
                    <a:pt x="1478" y="3211"/>
                  </a:lnTo>
                  <a:lnTo>
                    <a:pt x="1678" y="3227"/>
                  </a:lnTo>
                  <a:lnTo>
                    <a:pt x="1879" y="3237"/>
                  </a:lnTo>
                  <a:lnTo>
                    <a:pt x="2079" y="3248"/>
                  </a:lnTo>
                  <a:lnTo>
                    <a:pt x="2530" y="3258"/>
                  </a:lnTo>
                  <a:lnTo>
                    <a:pt x="2980" y="3258"/>
                  </a:lnTo>
                  <a:lnTo>
                    <a:pt x="3681" y="3253"/>
                  </a:lnTo>
                  <a:lnTo>
                    <a:pt x="4358" y="3237"/>
                  </a:lnTo>
                  <a:lnTo>
                    <a:pt x="5034" y="3221"/>
                  </a:lnTo>
                  <a:lnTo>
                    <a:pt x="5685" y="3195"/>
                  </a:lnTo>
                  <a:lnTo>
                    <a:pt x="6336" y="3158"/>
                  </a:lnTo>
                  <a:lnTo>
                    <a:pt x="6962" y="3121"/>
                  </a:lnTo>
                  <a:lnTo>
                    <a:pt x="7588" y="3074"/>
                  </a:lnTo>
                  <a:lnTo>
                    <a:pt x="8189" y="3021"/>
                  </a:lnTo>
                  <a:lnTo>
                    <a:pt x="8790" y="2963"/>
                  </a:lnTo>
                  <a:lnTo>
                    <a:pt x="9340" y="2899"/>
                  </a:lnTo>
                  <a:lnTo>
                    <a:pt x="9891" y="2831"/>
                  </a:lnTo>
                  <a:lnTo>
                    <a:pt x="10442" y="2757"/>
                  </a:lnTo>
                  <a:lnTo>
                    <a:pt x="10943" y="2678"/>
                  </a:lnTo>
                  <a:lnTo>
                    <a:pt x="11444" y="2593"/>
                  </a:lnTo>
                  <a:lnTo>
                    <a:pt x="11944" y="2503"/>
                  </a:lnTo>
                  <a:lnTo>
                    <a:pt x="12395" y="2408"/>
                  </a:lnTo>
                  <a:lnTo>
                    <a:pt x="12821" y="2308"/>
                  </a:lnTo>
                  <a:lnTo>
                    <a:pt x="13247" y="2208"/>
                  </a:lnTo>
                  <a:lnTo>
                    <a:pt x="13647" y="2097"/>
                  </a:lnTo>
                  <a:lnTo>
                    <a:pt x="14023" y="1986"/>
                  </a:lnTo>
                  <a:lnTo>
                    <a:pt x="14373" y="1870"/>
                  </a:lnTo>
                  <a:lnTo>
                    <a:pt x="14699" y="1748"/>
                  </a:lnTo>
                  <a:lnTo>
                    <a:pt x="14999" y="1627"/>
                  </a:lnTo>
                  <a:lnTo>
                    <a:pt x="15275" y="1500"/>
                  </a:lnTo>
                  <a:lnTo>
                    <a:pt x="15550" y="1374"/>
                  </a:lnTo>
                  <a:lnTo>
                    <a:pt x="15776" y="1242"/>
                  </a:lnTo>
                  <a:lnTo>
                    <a:pt x="15976" y="1104"/>
                  </a:lnTo>
                  <a:lnTo>
                    <a:pt x="16151" y="967"/>
                  </a:lnTo>
                  <a:lnTo>
                    <a:pt x="16301" y="824"/>
                  </a:lnTo>
                  <a:lnTo>
                    <a:pt x="16427" y="682"/>
                  </a:lnTo>
                  <a:lnTo>
                    <a:pt x="16502" y="534"/>
                  </a:lnTo>
                  <a:lnTo>
                    <a:pt x="16577" y="392"/>
                  </a:lnTo>
                  <a:lnTo>
                    <a:pt x="16577" y="333"/>
                  </a:lnTo>
                  <a:lnTo>
                    <a:pt x="16552" y="286"/>
                  </a:lnTo>
                  <a:lnTo>
                    <a:pt x="16527" y="244"/>
                  </a:lnTo>
                  <a:lnTo>
                    <a:pt x="16452" y="201"/>
                  </a:lnTo>
                  <a:lnTo>
                    <a:pt x="16351" y="170"/>
                  </a:lnTo>
                  <a:lnTo>
                    <a:pt x="16226" y="138"/>
                  </a:lnTo>
                  <a:lnTo>
                    <a:pt x="16076" y="106"/>
                  </a:lnTo>
                  <a:lnTo>
                    <a:pt x="15926" y="85"/>
                  </a:lnTo>
                  <a:lnTo>
                    <a:pt x="15725" y="64"/>
                  </a:lnTo>
                  <a:lnTo>
                    <a:pt x="15525" y="43"/>
                  </a:lnTo>
                  <a:lnTo>
                    <a:pt x="15275" y="33"/>
                  </a:lnTo>
                  <a:lnTo>
                    <a:pt x="15024" y="22"/>
                  </a:lnTo>
                  <a:lnTo>
                    <a:pt x="14774" y="11"/>
                  </a:lnTo>
                  <a:lnTo>
                    <a:pt x="14473" y="6"/>
                  </a:lnTo>
                  <a:lnTo>
                    <a:pt x="138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3"/>
            <p:cNvSpPr/>
            <p:nvPr/>
          </p:nvSpPr>
          <p:spPr>
            <a:xfrm>
              <a:off x="1068976" y="669700"/>
              <a:ext cx="97219" cy="81475"/>
            </a:xfrm>
            <a:custGeom>
              <a:avLst/>
              <a:gdLst/>
              <a:ahLst/>
              <a:cxnLst/>
              <a:rect l="l" t="t" r="r" b="b"/>
              <a:pathLst>
                <a:path w="15250" h="3259" extrusionOk="0">
                  <a:moveTo>
                    <a:pt x="12520" y="1"/>
                  </a:moveTo>
                  <a:lnTo>
                    <a:pt x="11894" y="6"/>
                  </a:lnTo>
                  <a:lnTo>
                    <a:pt x="11243" y="17"/>
                  </a:lnTo>
                  <a:lnTo>
                    <a:pt x="10617" y="33"/>
                  </a:lnTo>
                  <a:lnTo>
                    <a:pt x="9991" y="48"/>
                  </a:lnTo>
                  <a:lnTo>
                    <a:pt x="10242" y="75"/>
                  </a:lnTo>
                  <a:lnTo>
                    <a:pt x="10442" y="101"/>
                  </a:lnTo>
                  <a:lnTo>
                    <a:pt x="10617" y="133"/>
                  </a:lnTo>
                  <a:lnTo>
                    <a:pt x="10768" y="175"/>
                  </a:lnTo>
                  <a:lnTo>
                    <a:pt x="10893" y="217"/>
                  </a:lnTo>
                  <a:lnTo>
                    <a:pt x="10943" y="270"/>
                  </a:lnTo>
                  <a:lnTo>
                    <a:pt x="10993" y="323"/>
                  </a:lnTo>
                  <a:lnTo>
                    <a:pt x="10993" y="392"/>
                  </a:lnTo>
                  <a:lnTo>
                    <a:pt x="10918" y="518"/>
                  </a:lnTo>
                  <a:lnTo>
                    <a:pt x="10843" y="645"/>
                  </a:lnTo>
                  <a:lnTo>
                    <a:pt x="10743" y="772"/>
                  </a:lnTo>
                  <a:lnTo>
                    <a:pt x="10643" y="898"/>
                  </a:lnTo>
                  <a:lnTo>
                    <a:pt x="10492" y="1020"/>
                  </a:lnTo>
                  <a:lnTo>
                    <a:pt x="10317" y="1141"/>
                  </a:lnTo>
                  <a:lnTo>
                    <a:pt x="10142" y="1263"/>
                  </a:lnTo>
                  <a:lnTo>
                    <a:pt x="9941" y="1379"/>
                  </a:lnTo>
                  <a:lnTo>
                    <a:pt x="9716" y="1490"/>
                  </a:lnTo>
                  <a:lnTo>
                    <a:pt x="9466" y="1601"/>
                  </a:lnTo>
                  <a:lnTo>
                    <a:pt x="9215" y="1711"/>
                  </a:lnTo>
                  <a:lnTo>
                    <a:pt x="8940" y="1817"/>
                  </a:lnTo>
                  <a:lnTo>
                    <a:pt x="8639" y="1923"/>
                  </a:lnTo>
                  <a:lnTo>
                    <a:pt x="8314" y="2023"/>
                  </a:lnTo>
                  <a:lnTo>
                    <a:pt x="7988" y="2118"/>
                  </a:lnTo>
                  <a:lnTo>
                    <a:pt x="7638" y="2213"/>
                  </a:lnTo>
                  <a:lnTo>
                    <a:pt x="7262" y="2303"/>
                  </a:lnTo>
                  <a:lnTo>
                    <a:pt x="6862" y="2392"/>
                  </a:lnTo>
                  <a:lnTo>
                    <a:pt x="6461" y="2477"/>
                  </a:lnTo>
                  <a:lnTo>
                    <a:pt x="6060" y="2556"/>
                  </a:lnTo>
                  <a:lnTo>
                    <a:pt x="5635" y="2635"/>
                  </a:lnTo>
                  <a:lnTo>
                    <a:pt x="5184" y="2709"/>
                  </a:lnTo>
                  <a:lnTo>
                    <a:pt x="4708" y="2778"/>
                  </a:lnTo>
                  <a:lnTo>
                    <a:pt x="4257" y="2841"/>
                  </a:lnTo>
                  <a:lnTo>
                    <a:pt x="3757" y="2899"/>
                  </a:lnTo>
                  <a:lnTo>
                    <a:pt x="3256" y="2957"/>
                  </a:lnTo>
                  <a:lnTo>
                    <a:pt x="2755" y="3010"/>
                  </a:lnTo>
                  <a:lnTo>
                    <a:pt x="2229" y="3058"/>
                  </a:lnTo>
                  <a:lnTo>
                    <a:pt x="1678" y="3100"/>
                  </a:lnTo>
                  <a:lnTo>
                    <a:pt x="1128" y="3137"/>
                  </a:lnTo>
                  <a:lnTo>
                    <a:pt x="577" y="3169"/>
                  </a:lnTo>
                  <a:lnTo>
                    <a:pt x="1" y="3200"/>
                  </a:lnTo>
                  <a:lnTo>
                    <a:pt x="176" y="3216"/>
                  </a:lnTo>
                  <a:lnTo>
                    <a:pt x="376" y="3232"/>
                  </a:lnTo>
                  <a:lnTo>
                    <a:pt x="777" y="3248"/>
                  </a:lnTo>
                  <a:lnTo>
                    <a:pt x="1203" y="3258"/>
                  </a:lnTo>
                  <a:lnTo>
                    <a:pt x="1653" y="3258"/>
                  </a:lnTo>
                  <a:lnTo>
                    <a:pt x="2354" y="3253"/>
                  </a:lnTo>
                  <a:lnTo>
                    <a:pt x="3031" y="3242"/>
                  </a:lnTo>
                  <a:lnTo>
                    <a:pt x="3707" y="3221"/>
                  </a:lnTo>
                  <a:lnTo>
                    <a:pt x="4358" y="3195"/>
                  </a:lnTo>
                  <a:lnTo>
                    <a:pt x="5009" y="3158"/>
                  </a:lnTo>
                  <a:lnTo>
                    <a:pt x="5635" y="3121"/>
                  </a:lnTo>
                  <a:lnTo>
                    <a:pt x="6261" y="3074"/>
                  </a:lnTo>
                  <a:lnTo>
                    <a:pt x="6862" y="3021"/>
                  </a:lnTo>
                  <a:lnTo>
                    <a:pt x="7463" y="2968"/>
                  </a:lnTo>
                  <a:lnTo>
                    <a:pt x="8013" y="2899"/>
                  </a:lnTo>
                  <a:lnTo>
                    <a:pt x="8564" y="2831"/>
                  </a:lnTo>
                  <a:lnTo>
                    <a:pt x="9115" y="2757"/>
                  </a:lnTo>
                  <a:lnTo>
                    <a:pt x="9641" y="2678"/>
                  </a:lnTo>
                  <a:lnTo>
                    <a:pt x="10117" y="2593"/>
                  </a:lnTo>
                  <a:lnTo>
                    <a:pt x="10617" y="2503"/>
                  </a:lnTo>
                  <a:lnTo>
                    <a:pt x="11068" y="2408"/>
                  </a:lnTo>
                  <a:lnTo>
                    <a:pt x="11494" y="2308"/>
                  </a:lnTo>
                  <a:lnTo>
                    <a:pt x="11920" y="2208"/>
                  </a:lnTo>
                  <a:lnTo>
                    <a:pt x="12320" y="2097"/>
                  </a:lnTo>
                  <a:lnTo>
                    <a:pt x="12696" y="1986"/>
                  </a:lnTo>
                  <a:lnTo>
                    <a:pt x="13046" y="1870"/>
                  </a:lnTo>
                  <a:lnTo>
                    <a:pt x="13372" y="1748"/>
                  </a:lnTo>
                  <a:lnTo>
                    <a:pt x="13672" y="1627"/>
                  </a:lnTo>
                  <a:lnTo>
                    <a:pt x="13948" y="1500"/>
                  </a:lnTo>
                  <a:lnTo>
                    <a:pt x="14223" y="1374"/>
                  </a:lnTo>
                  <a:lnTo>
                    <a:pt x="14449" y="1242"/>
                  </a:lnTo>
                  <a:lnTo>
                    <a:pt x="14649" y="1104"/>
                  </a:lnTo>
                  <a:lnTo>
                    <a:pt x="14824" y="967"/>
                  </a:lnTo>
                  <a:lnTo>
                    <a:pt x="14974" y="824"/>
                  </a:lnTo>
                  <a:lnTo>
                    <a:pt x="15100" y="682"/>
                  </a:lnTo>
                  <a:lnTo>
                    <a:pt x="15175" y="534"/>
                  </a:lnTo>
                  <a:lnTo>
                    <a:pt x="15250" y="392"/>
                  </a:lnTo>
                  <a:lnTo>
                    <a:pt x="15250" y="333"/>
                  </a:lnTo>
                  <a:lnTo>
                    <a:pt x="15225" y="286"/>
                  </a:lnTo>
                  <a:lnTo>
                    <a:pt x="15200" y="244"/>
                  </a:lnTo>
                  <a:lnTo>
                    <a:pt x="15125" y="201"/>
                  </a:lnTo>
                  <a:lnTo>
                    <a:pt x="15024" y="170"/>
                  </a:lnTo>
                  <a:lnTo>
                    <a:pt x="14899" y="138"/>
                  </a:lnTo>
                  <a:lnTo>
                    <a:pt x="14749" y="106"/>
                  </a:lnTo>
                  <a:lnTo>
                    <a:pt x="14599" y="85"/>
                  </a:lnTo>
                  <a:lnTo>
                    <a:pt x="14398" y="64"/>
                  </a:lnTo>
                  <a:lnTo>
                    <a:pt x="14198" y="43"/>
                  </a:lnTo>
                  <a:lnTo>
                    <a:pt x="13948" y="33"/>
                  </a:lnTo>
                  <a:lnTo>
                    <a:pt x="13697" y="22"/>
                  </a:lnTo>
                  <a:lnTo>
                    <a:pt x="13447" y="11"/>
                  </a:lnTo>
                  <a:lnTo>
                    <a:pt x="13146" y="6"/>
                  </a:lnTo>
                  <a:lnTo>
                    <a:pt x="125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3"/>
            <p:cNvSpPr/>
            <p:nvPr/>
          </p:nvSpPr>
          <p:spPr>
            <a:xfrm>
              <a:off x="839112" y="480300"/>
              <a:ext cx="463565" cy="327750"/>
            </a:xfrm>
            <a:custGeom>
              <a:avLst/>
              <a:gdLst/>
              <a:ahLst/>
              <a:cxnLst/>
              <a:rect l="l" t="t" r="r" b="b"/>
              <a:pathLst>
                <a:path w="72716" h="13110" extrusionOk="0">
                  <a:moveTo>
                    <a:pt x="23663" y="8453"/>
                  </a:moveTo>
                  <a:lnTo>
                    <a:pt x="24264" y="8459"/>
                  </a:lnTo>
                  <a:lnTo>
                    <a:pt x="24865" y="8469"/>
                  </a:lnTo>
                  <a:lnTo>
                    <a:pt x="25466" y="8490"/>
                  </a:lnTo>
                  <a:lnTo>
                    <a:pt x="26042" y="8517"/>
                  </a:lnTo>
                  <a:lnTo>
                    <a:pt x="26643" y="8548"/>
                  </a:lnTo>
                  <a:lnTo>
                    <a:pt x="27219" y="8585"/>
                  </a:lnTo>
                  <a:lnTo>
                    <a:pt x="27795" y="8633"/>
                  </a:lnTo>
                  <a:lnTo>
                    <a:pt x="28346" y="8686"/>
                  </a:lnTo>
                  <a:lnTo>
                    <a:pt x="28896" y="8744"/>
                  </a:lnTo>
                  <a:lnTo>
                    <a:pt x="29422" y="8807"/>
                  </a:lnTo>
                  <a:lnTo>
                    <a:pt x="29923" y="8876"/>
                  </a:lnTo>
                  <a:lnTo>
                    <a:pt x="30399" y="8950"/>
                  </a:lnTo>
                  <a:lnTo>
                    <a:pt x="30875" y="9029"/>
                  </a:lnTo>
                  <a:lnTo>
                    <a:pt x="31300" y="9113"/>
                  </a:lnTo>
                  <a:lnTo>
                    <a:pt x="31701" y="9203"/>
                  </a:lnTo>
                  <a:lnTo>
                    <a:pt x="32076" y="9293"/>
                  </a:lnTo>
                  <a:lnTo>
                    <a:pt x="32327" y="9356"/>
                  </a:lnTo>
                  <a:lnTo>
                    <a:pt x="32527" y="9425"/>
                  </a:lnTo>
                  <a:lnTo>
                    <a:pt x="32728" y="9493"/>
                  </a:lnTo>
                  <a:lnTo>
                    <a:pt x="32903" y="9562"/>
                  </a:lnTo>
                  <a:lnTo>
                    <a:pt x="33053" y="9631"/>
                  </a:lnTo>
                  <a:lnTo>
                    <a:pt x="33203" y="9705"/>
                  </a:lnTo>
                  <a:lnTo>
                    <a:pt x="33328" y="9778"/>
                  </a:lnTo>
                  <a:lnTo>
                    <a:pt x="33429" y="9852"/>
                  </a:lnTo>
                  <a:lnTo>
                    <a:pt x="33529" y="9932"/>
                  </a:lnTo>
                  <a:lnTo>
                    <a:pt x="33579" y="10005"/>
                  </a:lnTo>
                  <a:lnTo>
                    <a:pt x="33629" y="10085"/>
                  </a:lnTo>
                  <a:lnTo>
                    <a:pt x="33654" y="10159"/>
                  </a:lnTo>
                  <a:lnTo>
                    <a:pt x="33654" y="10238"/>
                  </a:lnTo>
                  <a:lnTo>
                    <a:pt x="33629" y="10317"/>
                  </a:lnTo>
                  <a:lnTo>
                    <a:pt x="33579" y="10396"/>
                  </a:lnTo>
                  <a:lnTo>
                    <a:pt x="33504" y="10475"/>
                  </a:lnTo>
                  <a:lnTo>
                    <a:pt x="33454" y="10507"/>
                  </a:lnTo>
                  <a:lnTo>
                    <a:pt x="33404" y="10539"/>
                  </a:lnTo>
                  <a:lnTo>
                    <a:pt x="33354" y="10560"/>
                  </a:lnTo>
                  <a:lnTo>
                    <a:pt x="33253" y="10581"/>
                  </a:lnTo>
                  <a:lnTo>
                    <a:pt x="33103" y="10591"/>
                  </a:lnTo>
                  <a:lnTo>
                    <a:pt x="32928" y="10602"/>
                  </a:lnTo>
                  <a:lnTo>
                    <a:pt x="32677" y="10607"/>
                  </a:lnTo>
                  <a:lnTo>
                    <a:pt x="31876" y="10607"/>
                  </a:lnTo>
                  <a:lnTo>
                    <a:pt x="31375" y="10597"/>
                  </a:lnTo>
                  <a:lnTo>
                    <a:pt x="30900" y="10581"/>
                  </a:lnTo>
                  <a:lnTo>
                    <a:pt x="30449" y="10565"/>
                  </a:lnTo>
                  <a:lnTo>
                    <a:pt x="29973" y="10539"/>
                  </a:lnTo>
                  <a:lnTo>
                    <a:pt x="29522" y="10512"/>
                  </a:lnTo>
                  <a:lnTo>
                    <a:pt x="29072" y="10481"/>
                  </a:lnTo>
                  <a:lnTo>
                    <a:pt x="28646" y="10444"/>
                  </a:lnTo>
                  <a:lnTo>
                    <a:pt x="28220" y="10407"/>
                  </a:lnTo>
                  <a:lnTo>
                    <a:pt x="27820" y="10359"/>
                  </a:lnTo>
                  <a:lnTo>
                    <a:pt x="27419" y="10312"/>
                  </a:lnTo>
                  <a:lnTo>
                    <a:pt x="27044" y="10259"/>
                  </a:lnTo>
                  <a:lnTo>
                    <a:pt x="26668" y="10201"/>
                  </a:lnTo>
                  <a:lnTo>
                    <a:pt x="26292" y="10143"/>
                  </a:lnTo>
                  <a:lnTo>
                    <a:pt x="25942" y="10074"/>
                  </a:lnTo>
                  <a:lnTo>
                    <a:pt x="25616" y="10011"/>
                  </a:lnTo>
                  <a:lnTo>
                    <a:pt x="25291" y="9937"/>
                  </a:lnTo>
                  <a:lnTo>
                    <a:pt x="24990" y="9863"/>
                  </a:lnTo>
                  <a:lnTo>
                    <a:pt x="24690" y="9784"/>
                  </a:lnTo>
                  <a:lnTo>
                    <a:pt x="24414" y="9705"/>
                  </a:lnTo>
                  <a:lnTo>
                    <a:pt x="24164" y="9620"/>
                  </a:lnTo>
                  <a:lnTo>
                    <a:pt x="23914" y="9536"/>
                  </a:lnTo>
                  <a:lnTo>
                    <a:pt x="23688" y="9441"/>
                  </a:lnTo>
                  <a:lnTo>
                    <a:pt x="23488" y="9351"/>
                  </a:lnTo>
                  <a:lnTo>
                    <a:pt x="23313" y="9256"/>
                  </a:lnTo>
                  <a:lnTo>
                    <a:pt x="23137" y="9155"/>
                  </a:lnTo>
                  <a:lnTo>
                    <a:pt x="22987" y="9055"/>
                  </a:lnTo>
                  <a:lnTo>
                    <a:pt x="22862" y="8955"/>
                  </a:lnTo>
                  <a:lnTo>
                    <a:pt x="22737" y="8849"/>
                  </a:lnTo>
                  <a:lnTo>
                    <a:pt x="22637" y="8744"/>
                  </a:lnTo>
                  <a:lnTo>
                    <a:pt x="22587" y="8633"/>
                  </a:lnTo>
                  <a:lnTo>
                    <a:pt x="22536" y="8522"/>
                  </a:lnTo>
                  <a:lnTo>
                    <a:pt x="22536" y="8511"/>
                  </a:lnTo>
                  <a:lnTo>
                    <a:pt x="22562" y="8501"/>
                  </a:lnTo>
                  <a:lnTo>
                    <a:pt x="22662" y="8485"/>
                  </a:lnTo>
                  <a:lnTo>
                    <a:pt x="22812" y="8469"/>
                  </a:lnTo>
                  <a:lnTo>
                    <a:pt x="22987" y="8464"/>
                  </a:lnTo>
                  <a:lnTo>
                    <a:pt x="23388" y="8453"/>
                  </a:lnTo>
                  <a:close/>
                  <a:moveTo>
                    <a:pt x="49028" y="7804"/>
                  </a:moveTo>
                  <a:lnTo>
                    <a:pt x="49329" y="7809"/>
                  </a:lnTo>
                  <a:lnTo>
                    <a:pt x="49604" y="7814"/>
                  </a:lnTo>
                  <a:lnTo>
                    <a:pt x="49854" y="7830"/>
                  </a:lnTo>
                  <a:lnTo>
                    <a:pt x="49980" y="7846"/>
                  </a:lnTo>
                  <a:lnTo>
                    <a:pt x="50080" y="7857"/>
                  </a:lnTo>
                  <a:lnTo>
                    <a:pt x="50155" y="7878"/>
                  </a:lnTo>
                  <a:lnTo>
                    <a:pt x="50205" y="7899"/>
                  </a:lnTo>
                  <a:lnTo>
                    <a:pt x="50230" y="7920"/>
                  </a:lnTo>
                  <a:lnTo>
                    <a:pt x="50255" y="7952"/>
                  </a:lnTo>
                  <a:lnTo>
                    <a:pt x="50180" y="8089"/>
                  </a:lnTo>
                  <a:lnTo>
                    <a:pt x="50105" y="8232"/>
                  </a:lnTo>
                  <a:lnTo>
                    <a:pt x="49980" y="8364"/>
                  </a:lnTo>
                  <a:lnTo>
                    <a:pt x="49829" y="8501"/>
                  </a:lnTo>
                  <a:lnTo>
                    <a:pt x="49679" y="8633"/>
                  </a:lnTo>
                  <a:lnTo>
                    <a:pt x="49479" y="8759"/>
                  </a:lnTo>
                  <a:lnTo>
                    <a:pt x="49254" y="8881"/>
                  </a:lnTo>
                  <a:lnTo>
                    <a:pt x="49028" y="9002"/>
                  </a:lnTo>
                  <a:lnTo>
                    <a:pt x="48753" y="9124"/>
                  </a:lnTo>
                  <a:lnTo>
                    <a:pt x="48477" y="9235"/>
                  </a:lnTo>
                  <a:lnTo>
                    <a:pt x="48152" y="9346"/>
                  </a:lnTo>
                  <a:lnTo>
                    <a:pt x="47826" y="9456"/>
                  </a:lnTo>
                  <a:lnTo>
                    <a:pt x="47476" y="9557"/>
                  </a:lnTo>
                  <a:lnTo>
                    <a:pt x="47100" y="9657"/>
                  </a:lnTo>
                  <a:lnTo>
                    <a:pt x="46725" y="9752"/>
                  </a:lnTo>
                  <a:lnTo>
                    <a:pt x="46299" y="9842"/>
                  </a:lnTo>
                  <a:lnTo>
                    <a:pt x="45873" y="9932"/>
                  </a:lnTo>
                  <a:lnTo>
                    <a:pt x="45448" y="10011"/>
                  </a:lnTo>
                  <a:lnTo>
                    <a:pt x="44972" y="10090"/>
                  </a:lnTo>
                  <a:lnTo>
                    <a:pt x="44496" y="10159"/>
                  </a:lnTo>
                  <a:lnTo>
                    <a:pt x="43995" y="10227"/>
                  </a:lnTo>
                  <a:lnTo>
                    <a:pt x="43494" y="10291"/>
                  </a:lnTo>
                  <a:lnTo>
                    <a:pt x="42969" y="10349"/>
                  </a:lnTo>
                  <a:lnTo>
                    <a:pt x="42418" y="10401"/>
                  </a:lnTo>
                  <a:lnTo>
                    <a:pt x="41867" y="10444"/>
                  </a:lnTo>
                  <a:lnTo>
                    <a:pt x="41316" y="10486"/>
                  </a:lnTo>
                  <a:lnTo>
                    <a:pt x="40740" y="10523"/>
                  </a:lnTo>
                  <a:lnTo>
                    <a:pt x="40139" y="10555"/>
                  </a:lnTo>
                  <a:lnTo>
                    <a:pt x="39538" y="10576"/>
                  </a:lnTo>
                  <a:lnTo>
                    <a:pt x="38937" y="10591"/>
                  </a:lnTo>
                  <a:lnTo>
                    <a:pt x="38311" y="10602"/>
                  </a:lnTo>
                  <a:lnTo>
                    <a:pt x="37685" y="10607"/>
                  </a:lnTo>
                  <a:lnTo>
                    <a:pt x="37260" y="10607"/>
                  </a:lnTo>
                  <a:lnTo>
                    <a:pt x="36934" y="10602"/>
                  </a:lnTo>
                  <a:lnTo>
                    <a:pt x="36659" y="10586"/>
                  </a:lnTo>
                  <a:lnTo>
                    <a:pt x="36458" y="10565"/>
                  </a:lnTo>
                  <a:lnTo>
                    <a:pt x="36283" y="10533"/>
                  </a:lnTo>
                  <a:lnTo>
                    <a:pt x="36158" y="10496"/>
                  </a:lnTo>
                  <a:lnTo>
                    <a:pt x="36083" y="10454"/>
                  </a:lnTo>
                  <a:lnTo>
                    <a:pt x="36008" y="10396"/>
                  </a:lnTo>
                  <a:lnTo>
                    <a:pt x="35908" y="10296"/>
                  </a:lnTo>
                  <a:lnTo>
                    <a:pt x="35857" y="10196"/>
                  </a:lnTo>
                  <a:lnTo>
                    <a:pt x="35807" y="10095"/>
                  </a:lnTo>
                  <a:lnTo>
                    <a:pt x="35807" y="9995"/>
                  </a:lnTo>
                  <a:lnTo>
                    <a:pt x="35832" y="9895"/>
                  </a:lnTo>
                  <a:lnTo>
                    <a:pt x="35882" y="9794"/>
                  </a:lnTo>
                  <a:lnTo>
                    <a:pt x="35983" y="9694"/>
                  </a:lnTo>
                  <a:lnTo>
                    <a:pt x="36083" y="9594"/>
                  </a:lnTo>
                  <a:lnTo>
                    <a:pt x="36208" y="9499"/>
                  </a:lnTo>
                  <a:lnTo>
                    <a:pt x="36383" y="9404"/>
                  </a:lnTo>
                  <a:lnTo>
                    <a:pt x="36559" y="9309"/>
                  </a:lnTo>
                  <a:lnTo>
                    <a:pt x="36784" y="9219"/>
                  </a:lnTo>
                  <a:lnTo>
                    <a:pt x="37009" y="9129"/>
                  </a:lnTo>
                  <a:lnTo>
                    <a:pt x="37260" y="9045"/>
                  </a:lnTo>
                  <a:lnTo>
                    <a:pt x="37535" y="8960"/>
                  </a:lnTo>
                  <a:lnTo>
                    <a:pt x="37811" y="8876"/>
                  </a:lnTo>
                  <a:lnTo>
                    <a:pt x="38311" y="8754"/>
                  </a:lnTo>
                  <a:lnTo>
                    <a:pt x="38812" y="8643"/>
                  </a:lnTo>
                  <a:lnTo>
                    <a:pt x="39363" y="8532"/>
                  </a:lnTo>
                  <a:lnTo>
                    <a:pt x="39964" y="8432"/>
                  </a:lnTo>
                  <a:lnTo>
                    <a:pt x="40590" y="8337"/>
                  </a:lnTo>
                  <a:lnTo>
                    <a:pt x="41216" y="8253"/>
                  </a:lnTo>
                  <a:lnTo>
                    <a:pt x="41892" y="8168"/>
                  </a:lnTo>
                  <a:lnTo>
                    <a:pt x="42593" y="8094"/>
                  </a:lnTo>
                  <a:lnTo>
                    <a:pt x="43294" y="8031"/>
                  </a:lnTo>
                  <a:lnTo>
                    <a:pt x="44020" y="7973"/>
                  </a:lnTo>
                  <a:lnTo>
                    <a:pt x="44771" y="7920"/>
                  </a:lnTo>
                  <a:lnTo>
                    <a:pt x="45523" y="7878"/>
                  </a:lnTo>
                  <a:lnTo>
                    <a:pt x="46274" y="7846"/>
                  </a:lnTo>
                  <a:lnTo>
                    <a:pt x="47050" y="7825"/>
                  </a:lnTo>
                  <a:lnTo>
                    <a:pt x="47801" y="7809"/>
                  </a:lnTo>
                  <a:lnTo>
                    <a:pt x="48577" y="7804"/>
                  </a:lnTo>
                  <a:close/>
                  <a:moveTo>
                    <a:pt x="36383" y="1"/>
                  </a:moveTo>
                  <a:lnTo>
                    <a:pt x="35857" y="6"/>
                  </a:lnTo>
                  <a:lnTo>
                    <a:pt x="35332" y="22"/>
                  </a:lnTo>
                  <a:lnTo>
                    <a:pt x="34831" y="43"/>
                  </a:lnTo>
                  <a:lnTo>
                    <a:pt x="34330" y="80"/>
                  </a:lnTo>
                  <a:lnTo>
                    <a:pt x="33854" y="122"/>
                  </a:lnTo>
                  <a:lnTo>
                    <a:pt x="33379" y="180"/>
                  </a:lnTo>
                  <a:lnTo>
                    <a:pt x="32928" y="244"/>
                  </a:lnTo>
                  <a:lnTo>
                    <a:pt x="32502" y="317"/>
                  </a:lnTo>
                  <a:lnTo>
                    <a:pt x="20709" y="2551"/>
                  </a:lnTo>
                  <a:lnTo>
                    <a:pt x="20558" y="2582"/>
                  </a:lnTo>
                  <a:lnTo>
                    <a:pt x="20458" y="2619"/>
                  </a:lnTo>
                  <a:lnTo>
                    <a:pt x="20383" y="2662"/>
                  </a:lnTo>
                  <a:lnTo>
                    <a:pt x="20358" y="2704"/>
                  </a:lnTo>
                  <a:lnTo>
                    <a:pt x="20358" y="2746"/>
                  </a:lnTo>
                  <a:lnTo>
                    <a:pt x="20408" y="2788"/>
                  </a:lnTo>
                  <a:lnTo>
                    <a:pt x="20508" y="2831"/>
                  </a:lnTo>
                  <a:lnTo>
                    <a:pt x="20633" y="2868"/>
                  </a:lnTo>
                  <a:lnTo>
                    <a:pt x="20784" y="2899"/>
                  </a:lnTo>
                  <a:lnTo>
                    <a:pt x="20959" y="2920"/>
                  </a:lnTo>
                  <a:lnTo>
                    <a:pt x="21159" y="2936"/>
                  </a:lnTo>
                  <a:lnTo>
                    <a:pt x="21360" y="2941"/>
                  </a:lnTo>
                  <a:lnTo>
                    <a:pt x="21560" y="2936"/>
                  </a:lnTo>
                  <a:lnTo>
                    <a:pt x="21760" y="2931"/>
                  </a:lnTo>
                  <a:lnTo>
                    <a:pt x="21961" y="2910"/>
                  </a:lnTo>
                  <a:lnTo>
                    <a:pt x="22136" y="2883"/>
                  </a:lnTo>
                  <a:lnTo>
                    <a:pt x="33929" y="650"/>
                  </a:lnTo>
                  <a:lnTo>
                    <a:pt x="34205" y="603"/>
                  </a:lnTo>
                  <a:lnTo>
                    <a:pt x="34480" y="560"/>
                  </a:lnTo>
                  <a:lnTo>
                    <a:pt x="34781" y="529"/>
                  </a:lnTo>
                  <a:lnTo>
                    <a:pt x="35081" y="502"/>
                  </a:lnTo>
                  <a:lnTo>
                    <a:pt x="35407" y="481"/>
                  </a:lnTo>
                  <a:lnTo>
                    <a:pt x="35732" y="465"/>
                  </a:lnTo>
                  <a:lnTo>
                    <a:pt x="36058" y="455"/>
                  </a:lnTo>
                  <a:lnTo>
                    <a:pt x="36383" y="449"/>
                  </a:lnTo>
                  <a:lnTo>
                    <a:pt x="36709" y="455"/>
                  </a:lnTo>
                  <a:lnTo>
                    <a:pt x="37034" y="465"/>
                  </a:lnTo>
                  <a:lnTo>
                    <a:pt x="37360" y="481"/>
                  </a:lnTo>
                  <a:lnTo>
                    <a:pt x="37660" y="502"/>
                  </a:lnTo>
                  <a:lnTo>
                    <a:pt x="37986" y="529"/>
                  </a:lnTo>
                  <a:lnTo>
                    <a:pt x="38261" y="560"/>
                  </a:lnTo>
                  <a:lnTo>
                    <a:pt x="38562" y="603"/>
                  </a:lnTo>
                  <a:lnTo>
                    <a:pt x="38837" y="650"/>
                  </a:lnTo>
                  <a:lnTo>
                    <a:pt x="69410" y="6442"/>
                  </a:lnTo>
                  <a:lnTo>
                    <a:pt x="69661" y="6505"/>
                  </a:lnTo>
                  <a:lnTo>
                    <a:pt x="69911" y="6568"/>
                  </a:lnTo>
                  <a:lnTo>
                    <a:pt x="70111" y="6637"/>
                  </a:lnTo>
                  <a:lnTo>
                    <a:pt x="70287" y="6706"/>
                  </a:lnTo>
                  <a:lnTo>
                    <a:pt x="70412" y="6769"/>
                  </a:lnTo>
                  <a:lnTo>
                    <a:pt x="70512" y="6838"/>
                  </a:lnTo>
                  <a:lnTo>
                    <a:pt x="70587" y="6906"/>
                  </a:lnTo>
                  <a:lnTo>
                    <a:pt x="70612" y="6975"/>
                  </a:lnTo>
                  <a:lnTo>
                    <a:pt x="70612" y="7044"/>
                  </a:lnTo>
                  <a:lnTo>
                    <a:pt x="70587" y="7112"/>
                  </a:lnTo>
                  <a:lnTo>
                    <a:pt x="70512" y="7181"/>
                  </a:lnTo>
                  <a:lnTo>
                    <a:pt x="70412" y="7250"/>
                  </a:lnTo>
                  <a:lnTo>
                    <a:pt x="70287" y="7318"/>
                  </a:lnTo>
                  <a:lnTo>
                    <a:pt x="70111" y="7392"/>
                  </a:lnTo>
                  <a:lnTo>
                    <a:pt x="69911" y="7461"/>
                  </a:lnTo>
                  <a:lnTo>
                    <a:pt x="69686" y="7529"/>
                  </a:lnTo>
                  <a:lnTo>
                    <a:pt x="69360" y="7587"/>
                  </a:lnTo>
                  <a:lnTo>
                    <a:pt x="69060" y="7640"/>
                  </a:lnTo>
                  <a:lnTo>
                    <a:pt x="68734" y="7682"/>
                  </a:lnTo>
                  <a:lnTo>
                    <a:pt x="68434" y="7714"/>
                  </a:lnTo>
                  <a:lnTo>
                    <a:pt x="68108" y="7746"/>
                  </a:lnTo>
                  <a:lnTo>
                    <a:pt x="67783" y="7767"/>
                  </a:lnTo>
                  <a:lnTo>
                    <a:pt x="67482" y="7777"/>
                  </a:lnTo>
                  <a:lnTo>
                    <a:pt x="67157" y="7788"/>
                  </a:lnTo>
                  <a:lnTo>
                    <a:pt x="66831" y="7788"/>
                  </a:lnTo>
                  <a:lnTo>
                    <a:pt x="66506" y="7777"/>
                  </a:lnTo>
                  <a:lnTo>
                    <a:pt x="66180" y="7767"/>
                  </a:lnTo>
                  <a:lnTo>
                    <a:pt x="65830" y="7746"/>
                  </a:lnTo>
                  <a:lnTo>
                    <a:pt x="65504" y="7719"/>
                  </a:lnTo>
                  <a:lnTo>
                    <a:pt x="65179" y="7682"/>
                  </a:lnTo>
                  <a:lnTo>
                    <a:pt x="64828" y="7640"/>
                  </a:lnTo>
                  <a:lnTo>
                    <a:pt x="64503" y="7593"/>
                  </a:lnTo>
                  <a:lnTo>
                    <a:pt x="37084" y="2392"/>
                  </a:lnTo>
                  <a:lnTo>
                    <a:pt x="36934" y="2371"/>
                  </a:lnTo>
                  <a:lnTo>
                    <a:pt x="36759" y="2350"/>
                  </a:lnTo>
                  <a:lnTo>
                    <a:pt x="36559" y="2340"/>
                  </a:lnTo>
                  <a:lnTo>
                    <a:pt x="36383" y="2334"/>
                  </a:lnTo>
                  <a:lnTo>
                    <a:pt x="36183" y="2340"/>
                  </a:lnTo>
                  <a:lnTo>
                    <a:pt x="36008" y="2350"/>
                  </a:lnTo>
                  <a:lnTo>
                    <a:pt x="35832" y="2371"/>
                  </a:lnTo>
                  <a:lnTo>
                    <a:pt x="35657" y="2392"/>
                  </a:lnTo>
                  <a:lnTo>
                    <a:pt x="8239" y="7593"/>
                  </a:lnTo>
                  <a:lnTo>
                    <a:pt x="7964" y="7640"/>
                  </a:lnTo>
                  <a:lnTo>
                    <a:pt x="7663" y="7682"/>
                  </a:lnTo>
                  <a:lnTo>
                    <a:pt x="7338" y="7719"/>
                  </a:lnTo>
                  <a:lnTo>
                    <a:pt x="7012" y="7746"/>
                  </a:lnTo>
                  <a:lnTo>
                    <a:pt x="6661" y="7767"/>
                  </a:lnTo>
                  <a:lnTo>
                    <a:pt x="6311" y="7783"/>
                  </a:lnTo>
                  <a:lnTo>
                    <a:pt x="5960" y="7788"/>
                  </a:lnTo>
                  <a:lnTo>
                    <a:pt x="5610" y="7788"/>
                  </a:lnTo>
                  <a:lnTo>
                    <a:pt x="5259" y="7777"/>
                  </a:lnTo>
                  <a:lnTo>
                    <a:pt x="4934" y="7767"/>
                  </a:lnTo>
                  <a:lnTo>
                    <a:pt x="4583" y="7746"/>
                  </a:lnTo>
                  <a:lnTo>
                    <a:pt x="4258" y="7714"/>
                  </a:lnTo>
                  <a:lnTo>
                    <a:pt x="3932" y="7682"/>
                  </a:lnTo>
                  <a:lnTo>
                    <a:pt x="3632" y="7640"/>
                  </a:lnTo>
                  <a:lnTo>
                    <a:pt x="3331" y="7587"/>
                  </a:lnTo>
                  <a:lnTo>
                    <a:pt x="3081" y="7529"/>
                  </a:lnTo>
                  <a:lnTo>
                    <a:pt x="2830" y="7461"/>
                  </a:lnTo>
                  <a:lnTo>
                    <a:pt x="2630" y="7392"/>
                  </a:lnTo>
                  <a:lnTo>
                    <a:pt x="2480" y="7318"/>
                  </a:lnTo>
                  <a:lnTo>
                    <a:pt x="2330" y="7250"/>
                  </a:lnTo>
                  <a:lnTo>
                    <a:pt x="2229" y="7181"/>
                  </a:lnTo>
                  <a:lnTo>
                    <a:pt x="2179" y="7112"/>
                  </a:lnTo>
                  <a:lnTo>
                    <a:pt x="2129" y="7044"/>
                  </a:lnTo>
                  <a:lnTo>
                    <a:pt x="2129" y="6975"/>
                  </a:lnTo>
                  <a:lnTo>
                    <a:pt x="2179" y="6906"/>
                  </a:lnTo>
                  <a:lnTo>
                    <a:pt x="2229" y="6838"/>
                  </a:lnTo>
                  <a:lnTo>
                    <a:pt x="2355" y="6769"/>
                  </a:lnTo>
                  <a:lnTo>
                    <a:pt x="2480" y="6706"/>
                  </a:lnTo>
                  <a:lnTo>
                    <a:pt x="2655" y="6637"/>
                  </a:lnTo>
                  <a:lnTo>
                    <a:pt x="2855" y="6568"/>
                  </a:lnTo>
                  <a:lnTo>
                    <a:pt x="3081" y="6505"/>
                  </a:lnTo>
                  <a:lnTo>
                    <a:pt x="3356" y="6442"/>
                  </a:lnTo>
                  <a:lnTo>
                    <a:pt x="17479" y="3765"/>
                  </a:lnTo>
                  <a:lnTo>
                    <a:pt x="17629" y="3728"/>
                  </a:lnTo>
                  <a:lnTo>
                    <a:pt x="17729" y="3691"/>
                  </a:lnTo>
                  <a:lnTo>
                    <a:pt x="17804" y="3649"/>
                  </a:lnTo>
                  <a:lnTo>
                    <a:pt x="17829" y="3607"/>
                  </a:lnTo>
                  <a:lnTo>
                    <a:pt x="17829" y="3564"/>
                  </a:lnTo>
                  <a:lnTo>
                    <a:pt x="17779" y="3522"/>
                  </a:lnTo>
                  <a:lnTo>
                    <a:pt x="17704" y="3480"/>
                  </a:lnTo>
                  <a:lnTo>
                    <a:pt x="17579" y="3443"/>
                  </a:lnTo>
                  <a:lnTo>
                    <a:pt x="17403" y="3417"/>
                  </a:lnTo>
                  <a:lnTo>
                    <a:pt x="17228" y="3390"/>
                  </a:lnTo>
                  <a:lnTo>
                    <a:pt x="17028" y="3380"/>
                  </a:lnTo>
                  <a:lnTo>
                    <a:pt x="16827" y="3369"/>
                  </a:lnTo>
                  <a:lnTo>
                    <a:pt x="16627" y="3374"/>
                  </a:lnTo>
                  <a:lnTo>
                    <a:pt x="16427" y="3385"/>
                  </a:lnTo>
                  <a:lnTo>
                    <a:pt x="16227" y="3401"/>
                  </a:lnTo>
                  <a:lnTo>
                    <a:pt x="16051" y="3427"/>
                  </a:lnTo>
                  <a:lnTo>
                    <a:pt x="1929" y="6104"/>
                  </a:lnTo>
                  <a:lnTo>
                    <a:pt x="1729" y="6141"/>
                  </a:lnTo>
                  <a:lnTo>
                    <a:pt x="1528" y="6173"/>
                  </a:lnTo>
                  <a:lnTo>
                    <a:pt x="1353" y="6215"/>
                  </a:lnTo>
                  <a:lnTo>
                    <a:pt x="1178" y="6257"/>
                  </a:lnTo>
                  <a:lnTo>
                    <a:pt x="1028" y="6299"/>
                  </a:lnTo>
                  <a:lnTo>
                    <a:pt x="877" y="6341"/>
                  </a:lnTo>
                  <a:lnTo>
                    <a:pt x="602" y="6442"/>
                  </a:lnTo>
                  <a:lnTo>
                    <a:pt x="377" y="6547"/>
                  </a:lnTo>
                  <a:lnTo>
                    <a:pt x="201" y="6658"/>
                  </a:lnTo>
                  <a:lnTo>
                    <a:pt x="101" y="6774"/>
                  </a:lnTo>
                  <a:lnTo>
                    <a:pt x="26" y="6891"/>
                  </a:lnTo>
                  <a:lnTo>
                    <a:pt x="1" y="7012"/>
                  </a:lnTo>
                  <a:lnTo>
                    <a:pt x="26" y="7133"/>
                  </a:lnTo>
                  <a:lnTo>
                    <a:pt x="126" y="7260"/>
                  </a:lnTo>
                  <a:lnTo>
                    <a:pt x="276" y="7382"/>
                  </a:lnTo>
                  <a:lnTo>
                    <a:pt x="377" y="7440"/>
                  </a:lnTo>
                  <a:lnTo>
                    <a:pt x="477" y="7498"/>
                  </a:lnTo>
                  <a:lnTo>
                    <a:pt x="627" y="7556"/>
                  </a:lnTo>
                  <a:lnTo>
                    <a:pt x="752" y="7614"/>
                  </a:lnTo>
                  <a:lnTo>
                    <a:pt x="927" y="7672"/>
                  </a:lnTo>
                  <a:lnTo>
                    <a:pt x="1103" y="7725"/>
                  </a:lnTo>
                  <a:lnTo>
                    <a:pt x="1278" y="7777"/>
                  </a:lnTo>
                  <a:lnTo>
                    <a:pt x="1478" y="7830"/>
                  </a:lnTo>
                  <a:lnTo>
                    <a:pt x="1679" y="7878"/>
                  </a:lnTo>
                  <a:lnTo>
                    <a:pt x="1904" y="7920"/>
                  </a:lnTo>
                  <a:lnTo>
                    <a:pt x="2104" y="7957"/>
                  </a:lnTo>
                  <a:lnTo>
                    <a:pt x="2330" y="7994"/>
                  </a:lnTo>
                  <a:lnTo>
                    <a:pt x="2805" y="8063"/>
                  </a:lnTo>
                  <a:lnTo>
                    <a:pt x="3306" y="8115"/>
                  </a:lnTo>
                  <a:lnTo>
                    <a:pt x="3832" y="8163"/>
                  </a:lnTo>
                  <a:lnTo>
                    <a:pt x="4383" y="8195"/>
                  </a:lnTo>
                  <a:lnTo>
                    <a:pt x="4934" y="8216"/>
                  </a:lnTo>
                  <a:lnTo>
                    <a:pt x="5485" y="8232"/>
                  </a:lnTo>
                  <a:lnTo>
                    <a:pt x="6061" y="8232"/>
                  </a:lnTo>
                  <a:lnTo>
                    <a:pt x="6611" y="8221"/>
                  </a:lnTo>
                  <a:lnTo>
                    <a:pt x="7162" y="8200"/>
                  </a:lnTo>
                  <a:lnTo>
                    <a:pt x="7713" y="8163"/>
                  </a:lnTo>
                  <a:lnTo>
                    <a:pt x="8239" y="8121"/>
                  </a:lnTo>
                  <a:lnTo>
                    <a:pt x="8740" y="8068"/>
                  </a:lnTo>
                  <a:lnTo>
                    <a:pt x="9215" y="7999"/>
                  </a:lnTo>
                  <a:lnTo>
                    <a:pt x="9441" y="7962"/>
                  </a:lnTo>
                  <a:lnTo>
                    <a:pt x="9666" y="7925"/>
                  </a:lnTo>
                  <a:lnTo>
                    <a:pt x="12571" y="7376"/>
                  </a:lnTo>
                  <a:lnTo>
                    <a:pt x="12571" y="12883"/>
                  </a:lnTo>
                  <a:lnTo>
                    <a:pt x="12596" y="12930"/>
                  </a:lnTo>
                  <a:lnTo>
                    <a:pt x="12646" y="12973"/>
                  </a:lnTo>
                  <a:lnTo>
                    <a:pt x="12746" y="13010"/>
                  </a:lnTo>
                  <a:lnTo>
                    <a:pt x="12871" y="13041"/>
                  </a:lnTo>
                  <a:lnTo>
                    <a:pt x="13047" y="13068"/>
                  </a:lnTo>
                  <a:lnTo>
                    <a:pt x="13222" y="13089"/>
                  </a:lnTo>
                  <a:lnTo>
                    <a:pt x="13422" y="13105"/>
                  </a:lnTo>
                  <a:lnTo>
                    <a:pt x="13647" y="13110"/>
                  </a:lnTo>
                  <a:lnTo>
                    <a:pt x="43670" y="13110"/>
                  </a:lnTo>
                  <a:lnTo>
                    <a:pt x="43895" y="13105"/>
                  </a:lnTo>
                  <a:lnTo>
                    <a:pt x="44120" y="13089"/>
                  </a:lnTo>
                  <a:lnTo>
                    <a:pt x="44296" y="13062"/>
                  </a:lnTo>
                  <a:lnTo>
                    <a:pt x="44471" y="13031"/>
                  </a:lnTo>
                  <a:lnTo>
                    <a:pt x="44596" y="12994"/>
                  </a:lnTo>
                  <a:lnTo>
                    <a:pt x="44696" y="12951"/>
                  </a:lnTo>
                  <a:lnTo>
                    <a:pt x="44746" y="12904"/>
                  </a:lnTo>
                  <a:lnTo>
                    <a:pt x="44721" y="12856"/>
                  </a:lnTo>
                  <a:lnTo>
                    <a:pt x="44696" y="12814"/>
                  </a:lnTo>
                  <a:lnTo>
                    <a:pt x="44621" y="12777"/>
                  </a:lnTo>
                  <a:lnTo>
                    <a:pt x="44496" y="12740"/>
                  </a:lnTo>
                  <a:lnTo>
                    <a:pt x="44371" y="12714"/>
                  </a:lnTo>
                  <a:lnTo>
                    <a:pt x="44196" y="12687"/>
                  </a:lnTo>
                  <a:lnTo>
                    <a:pt x="44020" y="12672"/>
                  </a:lnTo>
                  <a:lnTo>
                    <a:pt x="43845" y="12661"/>
                  </a:lnTo>
                  <a:lnTo>
                    <a:pt x="43645" y="12656"/>
                  </a:lnTo>
                  <a:lnTo>
                    <a:pt x="35732" y="12656"/>
                  </a:lnTo>
                  <a:lnTo>
                    <a:pt x="35732" y="10993"/>
                  </a:lnTo>
                  <a:lnTo>
                    <a:pt x="36208" y="11009"/>
                  </a:lnTo>
                  <a:lnTo>
                    <a:pt x="36684" y="11019"/>
                  </a:lnTo>
                  <a:lnTo>
                    <a:pt x="37159" y="11030"/>
                  </a:lnTo>
                  <a:lnTo>
                    <a:pt x="37635" y="11035"/>
                  </a:lnTo>
                  <a:lnTo>
                    <a:pt x="38537" y="11035"/>
                  </a:lnTo>
                  <a:lnTo>
                    <a:pt x="38987" y="11030"/>
                  </a:lnTo>
                  <a:lnTo>
                    <a:pt x="39413" y="11024"/>
                  </a:lnTo>
                  <a:lnTo>
                    <a:pt x="39864" y="11009"/>
                  </a:lnTo>
                  <a:lnTo>
                    <a:pt x="40289" y="10998"/>
                  </a:lnTo>
                  <a:lnTo>
                    <a:pt x="41116" y="10956"/>
                  </a:lnTo>
                  <a:lnTo>
                    <a:pt x="41942" y="10908"/>
                  </a:lnTo>
                  <a:lnTo>
                    <a:pt x="42718" y="10850"/>
                  </a:lnTo>
                  <a:lnTo>
                    <a:pt x="43469" y="10787"/>
                  </a:lnTo>
                  <a:lnTo>
                    <a:pt x="44196" y="10708"/>
                  </a:lnTo>
                  <a:lnTo>
                    <a:pt x="44897" y="10628"/>
                  </a:lnTo>
                  <a:lnTo>
                    <a:pt x="45548" y="10539"/>
                  </a:lnTo>
                  <a:lnTo>
                    <a:pt x="46174" y="10444"/>
                  </a:lnTo>
                  <a:lnTo>
                    <a:pt x="46750" y="10349"/>
                  </a:lnTo>
                  <a:lnTo>
                    <a:pt x="47300" y="10243"/>
                  </a:lnTo>
                  <a:lnTo>
                    <a:pt x="47826" y="10137"/>
                  </a:lnTo>
                  <a:lnTo>
                    <a:pt x="48302" y="10032"/>
                  </a:lnTo>
                  <a:lnTo>
                    <a:pt x="48753" y="9916"/>
                  </a:lnTo>
                  <a:lnTo>
                    <a:pt x="49178" y="9800"/>
                  </a:lnTo>
                  <a:lnTo>
                    <a:pt x="49579" y="9678"/>
                  </a:lnTo>
                  <a:lnTo>
                    <a:pt x="49955" y="9557"/>
                  </a:lnTo>
                  <a:lnTo>
                    <a:pt x="50330" y="9425"/>
                  </a:lnTo>
                  <a:lnTo>
                    <a:pt x="50656" y="9293"/>
                  </a:lnTo>
                  <a:lnTo>
                    <a:pt x="50931" y="9155"/>
                  </a:lnTo>
                  <a:lnTo>
                    <a:pt x="51207" y="9018"/>
                  </a:lnTo>
                  <a:lnTo>
                    <a:pt x="51457" y="8876"/>
                  </a:lnTo>
                  <a:lnTo>
                    <a:pt x="51682" y="8733"/>
                  </a:lnTo>
                  <a:lnTo>
                    <a:pt x="51858" y="8585"/>
                  </a:lnTo>
                  <a:lnTo>
                    <a:pt x="52008" y="8437"/>
                  </a:lnTo>
                  <a:lnTo>
                    <a:pt x="52133" y="8284"/>
                  </a:lnTo>
                  <a:lnTo>
                    <a:pt x="52233" y="8131"/>
                  </a:lnTo>
                  <a:lnTo>
                    <a:pt x="52308" y="7978"/>
                  </a:lnTo>
                  <a:lnTo>
                    <a:pt x="52308" y="7888"/>
                  </a:lnTo>
                  <a:lnTo>
                    <a:pt x="52258" y="7809"/>
                  </a:lnTo>
                  <a:lnTo>
                    <a:pt x="52183" y="7741"/>
                  </a:lnTo>
                  <a:lnTo>
                    <a:pt x="52033" y="7677"/>
                  </a:lnTo>
                  <a:lnTo>
                    <a:pt x="51858" y="7619"/>
                  </a:lnTo>
                  <a:lnTo>
                    <a:pt x="51657" y="7566"/>
                  </a:lnTo>
                  <a:lnTo>
                    <a:pt x="51407" y="7519"/>
                  </a:lnTo>
                  <a:lnTo>
                    <a:pt x="51131" y="7482"/>
                  </a:lnTo>
                  <a:lnTo>
                    <a:pt x="50856" y="7450"/>
                  </a:lnTo>
                  <a:lnTo>
                    <a:pt x="50531" y="7418"/>
                  </a:lnTo>
                  <a:lnTo>
                    <a:pt x="50205" y="7397"/>
                  </a:lnTo>
                  <a:lnTo>
                    <a:pt x="49880" y="7382"/>
                  </a:lnTo>
                  <a:lnTo>
                    <a:pt x="49529" y="7366"/>
                  </a:lnTo>
                  <a:lnTo>
                    <a:pt x="49178" y="7355"/>
                  </a:lnTo>
                  <a:lnTo>
                    <a:pt x="48853" y="7350"/>
                  </a:lnTo>
                  <a:lnTo>
                    <a:pt x="48502" y="7350"/>
                  </a:lnTo>
                  <a:lnTo>
                    <a:pt x="47977" y="7355"/>
                  </a:lnTo>
                  <a:lnTo>
                    <a:pt x="47451" y="7360"/>
                  </a:lnTo>
                  <a:lnTo>
                    <a:pt x="46900" y="7371"/>
                  </a:lnTo>
                  <a:lnTo>
                    <a:pt x="46374" y="7382"/>
                  </a:lnTo>
                  <a:lnTo>
                    <a:pt x="45823" y="7403"/>
                  </a:lnTo>
                  <a:lnTo>
                    <a:pt x="45297" y="7424"/>
                  </a:lnTo>
                  <a:lnTo>
                    <a:pt x="44746" y="7450"/>
                  </a:lnTo>
                  <a:lnTo>
                    <a:pt x="44221" y="7482"/>
                  </a:lnTo>
                  <a:lnTo>
                    <a:pt x="43695" y="7514"/>
                  </a:lnTo>
                  <a:lnTo>
                    <a:pt x="43169" y="7550"/>
                  </a:lnTo>
                  <a:lnTo>
                    <a:pt x="42643" y="7593"/>
                  </a:lnTo>
                  <a:lnTo>
                    <a:pt x="42117" y="7640"/>
                  </a:lnTo>
                  <a:lnTo>
                    <a:pt x="41617" y="7688"/>
                  </a:lnTo>
                  <a:lnTo>
                    <a:pt x="41116" y="7741"/>
                  </a:lnTo>
                  <a:lnTo>
                    <a:pt x="40615" y="7793"/>
                  </a:lnTo>
                  <a:lnTo>
                    <a:pt x="40139" y="7851"/>
                  </a:lnTo>
                  <a:lnTo>
                    <a:pt x="39663" y="7915"/>
                  </a:lnTo>
                  <a:lnTo>
                    <a:pt x="39188" y="7978"/>
                  </a:lnTo>
                  <a:lnTo>
                    <a:pt x="38737" y="8047"/>
                  </a:lnTo>
                  <a:lnTo>
                    <a:pt x="38311" y="8121"/>
                  </a:lnTo>
                  <a:lnTo>
                    <a:pt x="37886" y="8195"/>
                  </a:lnTo>
                  <a:lnTo>
                    <a:pt x="37485" y="8274"/>
                  </a:lnTo>
                  <a:lnTo>
                    <a:pt x="37084" y="8353"/>
                  </a:lnTo>
                  <a:lnTo>
                    <a:pt x="36709" y="8437"/>
                  </a:lnTo>
                  <a:lnTo>
                    <a:pt x="36333" y="8527"/>
                  </a:lnTo>
                  <a:lnTo>
                    <a:pt x="36008" y="8617"/>
                  </a:lnTo>
                  <a:lnTo>
                    <a:pt x="35682" y="8707"/>
                  </a:lnTo>
                  <a:lnTo>
                    <a:pt x="35382" y="8802"/>
                  </a:lnTo>
                  <a:lnTo>
                    <a:pt x="35081" y="8902"/>
                  </a:lnTo>
                  <a:lnTo>
                    <a:pt x="34831" y="9002"/>
                  </a:lnTo>
                  <a:lnTo>
                    <a:pt x="34580" y="9108"/>
                  </a:lnTo>
                  <a:lnTo>
                    <a:pt x="34355" y="9214"/>
                  </a:lnTo>
                  <a:lnTo>
                    <a:pt x="34155" y="9145"/>
                  </a:lnTo>
                  <a:lnTo>
                    <a:pt x="33929" y="9076"/>
                  </a:lnTo>
                  <a:lnTo>
                    <a:pt x="33429" y="8944"/>
                  </a:lnTo>
                  <a:lnTo>
                    <a:pt x="32903" y="8823"/>
                  </a:lnTo>
                  <a:lnTo>
                    <a:pt x="32327" y="8707"/>
                  </a:lnTo>
                  <a:lnTo>
                    <a:pt x="31726" y="8601"/>
                  </a:lnTo>
                  <a:lnTo>
                    <a:pt x="31075" y="8501"/>
                  </a:lnTo>
                  <a:lnTo>
                    <a:pt x="30399" y="8411"/>
                  </a:lnTo>
                  <a:lnTo>
                    <a:pt x="29698" y="8327"/>
                  </a:lnTo>
                  <a:lnTo>
                    <a:pt x="28972" y="8253"/>
                  </a:lnTo>
                  <a:lnTo>
                    <a:pt x="28220" y="8189"/>
                  </a:lnTo>
                  <a:lnTo>
                    <a:pt x="27469" y="8131"/>
                  </a:lnTo>
                  <a:lnTo>
                    <a:pt x="26693" y="8089"/>
                  </a:lnTo>
                  <a:lnTo>
                    <a:pt x="25917" y="8052"/>
                  </a:lnTo>
                  <a:lnTo>
                    <a:pt x="25141" y="8026"/>
                  </a:lnTo>
                  <a:lnTo>
                    <a:pt x="24364" y="8010"/>
                  </a:lnTo>
                  <a:lnTo>
                    <a:pt x="23613" y="8005"/>
                  </a:lnTo>
                  <a:lnTo>
                    <a:pt x="22937" y="8005"/>
                  </a:lnTo>
                  <a:lnTo>
                    <a:pt x="22587" y="8015"/>
                  </a:lnTo>
                  <a:lnTo>
                    <a:pt x="22211" y="8031"/>
                  </a:lnTo>
                  <a:lnTo>
                    <a:pt x="21860" y="8052"/>
                  </a:lnTo>
                  <a:lnTo>
                    <a:pt x="21510" y="8084"/>
                  </a:lnTo>
                  <a:lnTo>
                    <a:pt x="21360" y="8105"/>
                  </a:lnTo>
                  <a:lnTo>
                    <a:pt x="21209" y="8126"/>
                  </a:lnTo>
                  <a:lnTo>
                    <a:pt x="21059" y="8152"/>
                  </a:lnTo>
                  <a:lnTo>
                    <a:pt x="20909" y="8179"/>
                  </a:lnTo>
                  <a:lnTo>
                    <a:pt x="20809" y="8205"/>
                  </a:lnTo>
                  <a:lnTo>
                    <a:pt x="20684" y="8237"/>
                  </a:lnTo>
                  <a:lnTo>
                    <a:pt x="20583" y="8279"/>
                  </a:lnTo>
                  <a:lnTo>
                    <a:pt x="20508" y="8321"/>
                  </a:lnTo>
                  <a:lnTo>
                    <a:pt x="20433" y="8369"/>
                  </a:lnTo>
                  <a:lnTo>
                    <a:pt x="20358" y="8422"/>
                  </a:lnTo>
                  <a:lnTo>
                    <a:pt x="20333" y="8485"/>
                  </a:lnTo>
                  <a:lnTo>
                    <a:pt x="20358" y="8554"/>
                  </a:lnTo>
                  <a:lnTo>
                    <a:pt x="20408" y="8675"/>
                  </a:lnTo>
                  <a:lnTo>
                    <a:pt x="20483" y="8802"/>
                  </a:lnTo>
                  <a:lnTo>
                    <a:pt x="20583" y="8923"/>
                  </a:lnTo>
                  <a:lnTo>
                    <a:pt x="20709" y="9045"/>
                  </a:lnTo>
                  <a:lnTo>
                    <a:pt x="20859" y="9166"/>
                  </a:lnTo>
                  <a:lnTo>
                    <a:pt x="21034" y="9282"/>
                  </a:lnTo>
                  <a:lnTo>
                    <a:pt x="21234" y="9398"/>
                  </a:lnTo>
                  <a:lnTo>
                    <a:pt x="21460" y="9509"/>
                  </a:lnTo>
                  <a:lnTo>
                    <a:pt x="21710" y="9620"/>
                  </a:lnTo>
                  <a:lnTo>
                    <a:pt x="21961" y="9731"/>
                  </a:lnTo>
                  <a:lnTo>
                    <a:pt x="22261" y="9831"/>
                  </a:lnTo>
                  <a:lnTo>
                    <a:pt x="22562" y="9937"/>
                  </a:lnTo>
                  <a:lnTo>
                    <a:pt x="22887" y="10032"/>
                  </a:lnTo>
                  <a:lnTo>
                    <a:pt x="23238" y="10127"/>
                  </a:lnTo>
                  <a:lnTo>
                    <a:pt x="23613" y="10222"/>
                  </a:lnTo>
                  <a:lnTo>
                    <a:pt x="23989" y="10306"/>
                  </a:lnTo>
                  <a:lnTo>
                    <a:pt x="24414" y="10391"/>
                  </a:lnTo>
                  <a:lnTo>
                    <a:pt x="24865" y="10475"/>
                  </a:lnTo>
                  <a:lnTo>
                    <a:pt x="25366" y="10555"/>
                  </a:lnTo>
                  <a:lnTo>
                    <a:pt x="25892" y="10634"/>
                  </a:lnTo>
                  <a:lnTo>
                    <a:pt x="26443" y="10708"/>
                  </a:lnTo>
                  <a:lnTo>
                    <a:pt x="27019" y="10776"/>
                  </a:lnTo>
                  <a:lnTo>
                    <a:pt x="27645" y="10840"/>
                  </a:lnTo>
                  <a:lnTo>
                    <a:pt x="28270" y="10892"/>
                  </a:lnTo>
                  <a:lnTo>
                    <a:pt x="28896" y="10945"/>
                  </a:lnTo>
                  <a:lnTo>
                    <a:pt x="29573" y="10982"/>
                  </a:lnTo>
                  <a:lnTo>
                    <a:pt x="30224" y="11019"/>
                  </a:lnTo>
                  <a:lnTo>
                    <a:pt x="30900" y="11040"/>
                  </a:lnTo>
                  <a:lnTo>
                    <a:pt x="31576" y="11051"/>
                  </a:lnTo>
                  <a:lnTo>
                    <a:pt x="32252" y="11056"/>
                  </a:lnTo>
                  <a:lnTo>
                    <a:pt x="32928" y="11046"/>
                  </a:lnTo>
                  <a:lnTo>
                    <a:pt x="33278" y="11035"/>
                  </a:lnTo>
                  <a:lnTo>
                    <a:pt x="33604" y="11024"/>
                  </a:lnTo>
                  <a:lnTo>
                    <a:pt x="33604" y="12656"/>
                  </a:lnTo>
                  <a:lnTo>
                    <a:pt x="14699" y="12656"/>
                  </a:lnTo>
                  <a:lnTo>
                    <a:pt x="14699" y="6975"/>
                  </a:lnTo>
                  <a:lnTo>
                    <a:pt x="36383" y="2868"/>
                  </a:lnTo>
                  <a:lnTo>
                    <a:pt x="58042" y="6975"/>
                  </a:lnTo>
                  <a:lnTo>
                    <a:pt x="58042" y="12656"/>
                  </a:lnTo>
                  <a:lnTo>
                    <a:pt x="48327" y="12656"/>
                  </a:lnTo>
                  <a:lnTo>
                    <a:pt x="48077" y="12661"/>
                  </a:lnTo>
                  <a:lnTo>
                    <a:pt x="47876" y="12677"/>
                  </a:lnTo>
                  <a:lnTo>
                    <a:pt x="47676" y="12703"/>
                  </a:lnTo>
                  <a:lnTo>
                    <a:pt x="47526" y="12735"/>
                  </a:lnTo>
                  <a:lnTo>
                    <a:pt x="47401" y="12772"/>
                  </a:lnTo>
                  <a:lnTo>
                    <a:pt x="47300" y="12814"/>
                  </a:lnTo>
                  <a:lnTo>
                    <a:pt x="47250" y="12862"/>
                  </a:lnTo>
                  <a:lnTo>
                    <a:pt x="47250" y="12909"/>
                  </a:lnTo>
                  <a:lnTo>
                    <a:pt x="47300" y="12951"/>
                  </a:lnTo>
                  <a:lnTo>
                    <a:pt x="47376" y="12988"/>
                  </a:lnTo>
                  <a:lnTo>
                    <a:pt x="47501" y="13025"/>
                  </a:lnTo>
                  <a:lnTo>
                    <a:pt x="47626" y="13052"/>
                  </a:lnTo>
                  <a:lnTo>
                    <a:pt x="47776" y="13073"/>
                  </a:lnTo>
                  <a:lnTo>
                    <a:pt x="47977" y="13094"/>
                  </a:lnTo>
                  <a:lnTo>
                    <a:pt x="48152" y="13105"/>
                  </a:lnTo>
                  <a:lnTo>
                    <a:pt x="48352" y="13110"/>
                  </a:lnTo>
                  <a:lnTo>
                    <a:pt x="59119" y="13110"/>
                  </a:lnTo>
                  <a:lnTo>
                    <a:pt x="59319" y="13105"/>
                  </a:lnTo>
                  <a:lnTo>
                    <a:pt x="59520" y="13089"/>
                  </a:lnTo>
                  <a:lnTo>
                    <a:pt x="59720" y="13068"/>
                  </a:lnTo>
                  <a:lnTo>
                    <a:pt x="59870" y="13041"/>
                  </a:lnTo>
                  <a:lnTo>
                    <a:pt x="59995" y="13010"/>
                  </a:lnTo>
                  <a:lnTo>
                    <a:pt x="60096" y="12973"/>
                  </a:lnTo>
                  <a:lnTo>
                    <a:pt x="60171" y="12930"/>
                  </a:lnTo>
                  <a:lnTo>
                    <a:pt x="60171" y="12883"/>
                  </a:lnTo>
                  <a:lnTo>
                    <a:pt x="60171" y="7376"/>
                  </a:lnTo>
                  <a:lnTo>
                    <a:pt x="63075" y="7925"/>
                  </a:lnTo>
                  <a:lnTo>
                    <a:pt x="63301" y="7968"/>
                  </a:lnTo>
                  <a:lnTo>
                    <a:pt x="63526" y="8005"/>
                  </a:lnTo>
                  <a:lnTo>
                    <a:pt x="64027" y="8068"/>
                  </a:lnTo>
                  <a:lnTo>
                    <a:pt x="64528" y="8126"/>
                  </a:lnTo>
                  <a:lnTo>
                    <a:pt x="65053" y="8168"/>
                  </a:lnTo>
                  <a:lnTo>
                    <a:pt x="65604" y="8200"/>
                  </a:lnTo>
                  <a:lnTo>
                    <a:pt x="66155" y="8221"/>
                  </a:lnTo>
                  <a:lnTo>
                    <a:pt x="66706" y="8232"/>
                  </a:lnTo>
                  <a:lnTo>
                    <a:pt x="67257" y="8232"/>
                  </a:lnTo>
                  <a:lnTo>
                    <a:pt x="67808" y="8221"/>
                  </a:lnTo>
                  <a:lnTo>
                    <a:pt x="68359" y="8195"/>
                  </a:lnTo>
                  <a:lnTo>
                    <a:pt x="68909" y="8163"/>
                  </a:lnTo>
                  <a:lnTo>
                    <a:pt x="69435" y="8121"/>
                  </a:lnTo>
                  <a:lnTo>
                    <a:pt x="69936" y="8063"/>
                  </a:lnTo>
                  <a:lnTo>
                    <a:pt x="70412" y="7994"/>
                  </a:lnTo>
                  <a:lnTo>
                    <a:pt x="70863" y="7920"/>
                  </a:lnTo>
                  <a:lnTo>
                    <a:pt x="71063" y="7878"/>
                  </a:lnTo>
                  <a:lnTo>
                    <a:pt x="71263" y="7830"/>
                  </a:lnTo>
                  <a:lnTo>
                    <a:pt x="71464" y="7783"/>
                  </a:lnTo>
                  <a:lnTo>
                    <a:pt x="71639" y="7735"/>
                  </a:lnTo>
                  <a:lnTo>
                    <a:pt x="71939" y="7635"/>
                  </a:lnTo>
                  <a:lnTo>
                    <a:pt x="72215" y="7524"/>
                  </a:lnTo>
                  <a:lnTo>
                    <a:pt x="72415" y="7413"/>
                  </a:lnTo>
                  <a:lnTo>
                    <a:pt x="72565" y="7302"/>
                  </a:lnTo>
                  <a:lnTo>
                    <a:pt x="72665" y="7186"/>
                  </a:lnTo>
                  <a:lnTo>
                    <a:pt x="72715" y="7065"/>
                  </a:lnTo>
                  <a:lnTo>
                    <a:pt x="72715" y="6949"/>
                  </a:lnTo>
                  <a:lnTo>
                    <a:pt x="72665" y="6832"/>
                  </a:lnTo>
                  <a:lnTo>
                    <a:pt x="72565" y="6716"/>
                  </a:lnTo>
                  <a:lnTo>
                    <a:pt x="72390" y="6605"/>
                  </a:lnTo>
                  <a:lnTo>
                    <a:pt x="72190" y="6495"/>
                  </a:lnTo>
                  <a:lnTo>
                    <a:pt x="71914" y="6389"/>
                  </a:lnTo>
                  <a:lnTo>
                    <a:pt x="71614" y="6289"/>
                  </a:lnTo>
                  <a:lnTo>
                    <a:pt x="71238" y="6194"/>
                  </a:lnTo>
                  <a:lnTo>
                    <a:pt x="71038" y="6146"/>
                  </a:lnTo>
                  <a:lnTo>
                    <a:pt x="70838" y="6104"/>
                  </a:lnTo>
                  <a:lnTo>
                    <a:pt x="40239" y="317"/>
                  </a:lnTo>
                  <a:lnTo>
                    <a:pt x="39814" y="244"/>
                  </a:lnTo>
                  <a:lnTo>
                    <a:pt x="39363" y="180"/>
                  </a:lnTo>
                  <a:lnTo>
                    <a:pt x="38912" y="122"/>
                  </a:lnTo>
                  <a:lnTo>
                    <a:pt x="38411" y="80"/>
                  </a:lnTo>
                  <a:lnTo>
                    <a:pt x="37911" y="43"/>
                  </a:lnTo>
                  <a:lnTo>
                    <a:pt x="37410" y="22"/>
                  </a:lnTo>
                  <a:lnTo>
                    <a:pt x="36884" y="6"/>
                  </a:lnTo>
                  <a:lnTo>
                    <a:pt x="36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1" name="Google Shape;2421;p63"/>
          <p:cNvGrpSpPr/>
          <p:nvPr/>
        </p:nvGrpSpPr>
        <p:grpSpPr>
          <a:xfrm>
            <a:off x="1363291" y="3314826"/>
            <a:ext cx="382355" cy="312317"/>
            <a:chOff x="838794" y="2365100"/>
            <a:chExt cx="464361" cy="330250"/>
          </a:xfrm>
        </p:grpSpPr>
        <p:sp>
          <p:nvSpPr>
            <p:cNvPr id="2422" name="Google Shape;2422;p63"/>
            <p:cNvSpPr/>
            <p:nvPr/>
          </p:nvSpPr>
          <p:spPr>
            <a:xfrm>
              <a:off x="1045834" y="2370650"/>
              <a:ext cx="120838" cy="94525"/>
            </a:xfrm>
            <a:custGeom>
              <a:avLst/>
              <a:gdLst/>
              <a:ahLst/>
              <a:cxnLst/>
              <a:rect l="l" t="t" r="r" b="b"/>
              <a:pathLst>
                <a:path w="18955" h="3781" extrusionOk="0">
                  <a:moveTo>
                    <a:pt x="15800" y="0"/>
                  </a:moveTo>
                  <a:lnTo>
                    <a:pt x="14974" y="6"/>
                  </a:lnTo>
                  <a:lnTo>
                    <a:pt x="14172" y="21"/>
                  </a:lnTo>
                  <a:lnTo>
                    <a:pt x="13396" y="42"/>
                  </a:lnTo>
                  <a:lnTo>
                    <a:pt x="12620" y="69"/>
                  </a:lnTo>
                  <a:lnTo>
                    <a:pt x="11844" y="106"/>
                  </a:lnTo>
                  <a:lnTo>
                    <a:pt x="11093" y="153"/>
                  </a:lnTo>
                  <a:lnTo>
                    <a:pt x="10366" y="206"/>
                  </a:lnTo>
                  <a:lnTo>
                    <a:pt x="9665" y="264"/>
                  </a:lnTo>
                  <a:lnTo>
                    <a:pt x="8964" y="333"/>
                  </a:lnTo>
                  <a:lnTo>
                    <a:pt x="8263" y="401"/>
                  </a:lnTo>
                  <a:lnTo>
                    <a:pt x="7612" y="486"/>
                  </a:lnTo>
                  <a:lnTo>
                    <a:pt x="6986" y="570"/>
                  </a:lnTo>
                  <a:lnTo>
                    <a:pt x="6360" y="665"/>
                  </a:lnTo>
                  <a:lnTo>
                    <a:pt x="5759" y="761"/>
                  </a:lnTo>
                  <a:lnTo>
                    <a:pt x="5183" y="866"/>
                  </a:lnTo>
                  <a:lnTo>
                    <a:pt x="4632" y="977"/>
                  </a:lnTo>
                  <a:lnTo>
                    <a:pt x="4107" y="1093"/>
                  </a:lnTo>
                  <a:lnTo>
                    <a:pt x="3631" y="1215"/>
                  </a:lnTo>
                  <a:lnTo>
                    <a:pt x="3155" y="1336"/>
                  </a:lnTo>
                  <a:lnTo>
                    <a:pt x="2704" y="1468"/>
                  </a:lnTo>
                  <a:lnTo>
                    <a:pt x="2304" y="1605"/>
                  </a:lnTo>
                  <a:lnTo>
                    <a:pt x="1928" y="1742"/>
                  </a:lnTo>
                  <a:lnTo>
                    <a:pt x="1578" y="1885"/>
                  </a:lnTo>
                  <a:lnTo>
                    <a:pt x="1252" y="2033"/>
                  </a:lnTo>
                  <a:lnTo>
                    <a:pt x="977" y="2186"/>
                  </a:lnTo>
                  <a:lnTo>
                    <a:pt x="726" y="2339"/>
                  </a:lnTo>
                  <a:lnTo>
                    <a:pt x="501" y="2497"/>
                  </a:lnTo>
                  <a:lnTo>
                    <a:pt x="326" y="2656"/>
                  </a:lnTo>
                  <a:lnTo>
                    <a:pt x="200" y="2820"/>
                  </a:lnTo>
                  <a:lnTo>
                    <a:pt x="100" y="2988"/>
                  </a:lnTo>
                  <a:lnTo>
                    <a:pt x="25" y="3157"/>
                  </a:lnTo>
                  <a:lnTo>
                    <a:pt x="0" y="3326"/>
                  </a:lnTo>
                  <a:lnTo>
                    <a:pt x="25" y="3374"/>
                  </a:lnTo>
                  <a:lnTo>
                    <a:pt x="50" y="3416"/>
                  </a:lnTo>
                  <a:lnTo>
                    <a:pt x="100" y="3464"/>
                  </a:lnTo>
                  <a:lnTo>
                    <a:pt x="175" y="3501"/>
                  </a:lnTo>
                  <a:lnTo>
                    <a:pt x="275" y="3543"/>
                  </a:lnTo>
                  <a:lnTo>
                    <a:pt x="376" y="3580"/>
                  </a:lnTo>
                  <a:lnTo>
                    <a:pt x="501" y="3611"/>
                  </a:lnTo>
                  <a:lnTo>
                    <a:pt x="626" y="3648"/>
                  </a:lnTo>
                  <a:lnTo>
                    <a:pt x="776" y="3675"/>
                  </a:lnTo>
                  <a:lnTo>
                    <a:pt x="952" y="3701"/>
                  </a:lnTo>
                  <a:lnTo>
                    <a:pt x="1127" y="3722"/>
                  </a:lnTo>
                  <a:lnTo>
                    <a:pt x="1302" y="3743"/>
                  </a:lnTo>
                  <a:lnTo>
                    <a:pt x="1502" y="3759"/>
                  </a:lnTo>
                  <a:lnTo>
                    <a:pt x="1703" y="3770"/>
                  </a:lnTo>
                  <a:lnTo>
                    <a:pt x="1928" y="3775"/>
                  </a:lnTo>
                  <a:lnTo>
                    <a:pt x="2153" y="3780"/>
                  </a:lnTo>
                  <a:lnTo>
                    <a:pt x="3180" y="3780"/>
                  </a:lnTo>
                  <a:lnTo>
                    <a:pt x="4006" y="3775"/>
                  </a:lnTo>
                  <a:lnTo>
                    <a:pt x="4808" y="3759"/>
                  </a:lnTo>
                  <a:lnTo>
                    <a:pt x="5584" y="3738"/>
                  </a:lnTo>
                  <a:lnTo>
                    <a:pt x="6360" y="3712"/>
                  </a:lnTo>
                  <a:lnTo>
                    <a:pt x="7136" y="3675"/>
                  </a:lnTo>
                  <a:lnTo>
                    <a:pt x="7887" y="3627"/>
                  </a:lnTo>
                  <a:lnTo>
                    <a:pt x="8614" y="3574"/>
                  </a:lnTo>
                  <a:lnTo>
                    <a:pt x="9315" y="3516"/>
                  </a:lnTo>
                  <a:lnTo>
                    <a:pt x="10016" y="3453"/>
                  </a:lnTo>
                  <a:lnTo>
                    <a:pt x="10692" y="3379"/>
                  </a:lnTo>
                  <a:lnTo>
                    <a:pt x="11368" y="3295"/>
                  </a:lnTo>
                  <a:lnTo>
                    <a:pt x="11994" y="3210"/>
                  </a:lnTo>
                  <a:lnTo>
                    <a:pt x="12620" y="3120"/>
                  </a:lnTo>
                  <a:lnTo>
                    <a:pt x="13221" y="3020"/>
                  </a:lnTo>
                  <a:lnTo>
                    <a:pt x="13797" y="2915"/>
                  </a:lnTo>
                  <a:lnTo>
                    <a:pt x="14348" y="2804"/>
                  </a:lnTo>
                  <a:lnTo>
                    <a:pt x="14873" y="2688"/>
                  </a:lnTo>
                  <a:lnTo>
                    <a:pt x="15349" y="2571"/>
                  </a:lnTo>
                  <a:lnTo>
                    <a:pt x="15825" y="2445"/>
                  </a:lnTo>
                  <a:lnTo>
                    <a:pt x="16276" y="2313"/>
                  </a:lnTo>
                  <a:lnTo>
                    <a:pt x="16676" y="2175"/>
                  </a:lnTo>
                  <a:lnTo>
                    <a:pt x="17052" y="2038"/>
                  </a:lnTo>
                  <a:lnTo>
                    <a:pt x="17402" y="1896"/>
                  </a:lnTo>
                  <a:lnTo>
                    <a:pt x="17728" y="1748"/>
                  </a:lnTo>
                  <a:lnTo>
                    <a:pt x="18003" y="1595"/>
                  </a:lnTo>
                  <a:lnTo>
                    <a:pt x="18254" y="1442"/>
                  </a:lnTo>
                  <a:lnTo>
                    <a:pt x="18454" y="1283"/>
                  </a:lnTo>
                  <a:lnTo>
                    <a:pt x="18654" y="1125"/>
                  </a:lnTo>
                  <a:lnTo>
                    <a:pt x="18780" y="961"/>
                  </a:lnTo>
                  <a:lnTo>
                    <a:pt x="18880" y="792"/>
                  </a:lnTo>
                  <a:lnTo>
                    <a:pt x="18955" y="623"/>
                  </a:lnTo>
                  <a:lnTo>
                    <a:pt x="18955" y="454"/>
                  </a:lnTo>
                  <a:lnTo>
                    <a:pt x="18955" y="407"/>
                  </a:lnTo>
                  <a:lnTo>
                    <a:pt x="18930" y="365"/>
                  </a:lnTo>
                  <a:lnTo>
                    <a:pt x="18880" y="322"/>
                  </a:lnTo>
                  <a:lnTo>
                    <a:pt x="18805" y="280"/>
                  </a:lnTo>
                  <a:lnTo>
                    <a:pt x="18704" y="238"/>
                  </a:lnTo>
                  <a:lnTo>
                    <a:pt x="18604" y="201"/>
                  </a:lnTo>
                  <a:lnTo>
                    <a:pt x="18479" y="169"/>
                  </a:lnTo>
                  <a:lnTo>
                    <a:pt x="18354" y="138"/>
                  </a:lnTo>
                  <a:lnTo>
                    <a:pt x="18179" y="106"/>
                  </a:lnTo>
                  <a:lnTo>
                    <a:pt x="18028" y="79"/>
                  </a:lnTo>
                  <a:lnTo>
                    <a:pt x="17853" y="58"/>
                  </a:lnTo>
                  <a:lnTo>
                    <a:pt x="17653" y="37"/>
                  </a:lnTo>
                  <a:lnTo>
                    <a:pt x="17478" y="21"/>
                  </a:lnTo>
                  <a:lnTo>
                    <a:pt x="17252" y="11"/>
                  </a:lnTo>
                  <a:lnTo>
                    <a:pt x="17052" y="6"/>
                  </a:lnTo>
                  <a:lnTo>
                    <a:pt x="168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3"/>
            <p:cNvSpPr/>
            <p:nvPr/>
          </p:nvSpPr>
          <p:spPr>
            <a:xfrm>
              <a:off x="1053975" y="2369975"/>
              <a:ext cx="113016" cy="94800"/>
            </a:xfrm>
            <a:custGeom>
              <a:avLst/>
              <a:gdLst/>
              <a:ahLst/>
              <a:cxnLst/>
              <a:rect l="l" t="t" r="r" b="b"/>
              <a:pathLst>
                <a:path w="17728" h="3792" extrusionOk="0">
                  <a:moveTo>
                    <a:pt x="13947" y="1"/>
                  </a:moveTo>
                  <a:lnTo>
                    <a:pt x="13346" y="11"/>
                  </a:lnTo>
                  <a:lnTo>
                    <a:pt x="12745" y="22"/>
                  </a:lnTo>
                  <a:lnTo>
                    <a:pt x="12169" y="38"/>
                  </a:lnTo>
                  <a:lnTo>
                    <a:pt x="12344" y="54"/>
                  </a:lnTo>
                  <a:lnTo>
                    <a:pt x="12520" y="80"/>
                  </a:lnTo>
                  <a:lnTo>
                    <a:pt x="12670" y="101"/>
                  </a:lnTo>
                  <a:lnTo>
                    <a:pt x="12820" y="133"/>
                  </a:lnTo>
                  <a:lnTo>
                    <a:pt x="12970" y="165"/>
                  </a:lnTo>
                  <a:lnTo>
                    <a:pt x="13096" y="196"/>
                  </a:lnTo>
                  <a:lnTo>
                    <a:pt x="13196" y="233"/>
                  </a:lnTo>
                  <a:lnTo>
                    <a:pt x="13296" y="275"/>
                  </a:lnTo>
                  <a:lnTo>
                    <a:pt x="13371" y="318"/>
                  </a:lnTo>
                  <a:lnTo>
                    <a:pt x="13421" y="360"/>
                  </a:lnTo>
                  <a:lnTo>
                    <a:pt x="13446" y="402"/>
                  </a:lnTo>
                  <a:lnTo>
                    <a:pt x="13446" y="450"/>
                  </a:lnTo>
                  <a:lnTo>
                    <a:pt x="13446" y="608"/>
                  </a:lnTo>
                  <a:lnTo>
                    <a:pt x="13396" y="761"/>
                  </a:lnTo>
                  <a:lnTo>
                    <a:pt x="13296" y="914"/>
                  </a:lnTo>
                  <a:lnTo>
                    <a:pt x="13196" y="1062"/>
                  </a:lnTo>
                  <a:lnTo>
                    <a:pt x="13046" y="1210"/>
                  </a:lnTo>
                  <a:lnTo>
                    <a:pt x="12870" y="1352"/>
                  </a:lnTo>
                  <a:lnTo>
                    <a:pt x="12670" y="1495"/>
                  </a:lnTo>
                  <a:lnTo>
                    <a:pt x="12420" y="1638"/>
                  </a:lnTo>
                  <a:lnTo>
                    <a:pt x="12169" y="1775"/>
                  </a:lnTo>
                  <a:lnTo>
                    <a:pt x="11869" y="1907"/>
                  </a:lnTo>
                  <a:lnTo>
                    <a:pt x="11543" y="2039"/>
                  </a:lnTo>
                  <a:lnTo>
                    <a:pt x="11193" y="2165"/>
                  </a:lnTo>
                  <a:lnTo>
                    <a:pt x="10842" y="2287"/>
                  </a:lnTo>
                  <a:lnTo>
                    <a:pt x="10441" y="2408"/>
                  </a:lnTo>
                  <a:lnTo>
                    <a:pt x="10016" y="2524"/>
                  </a:lnTo>
                  <a:lnTo>
                    <a:pt x="9590" y="2635"/>
                  </a:lnTo>
                  <a:lnTo>
                    <a:pt x="9114" y="2746"/>
                  </a:lnTo>
                  <a:lnTo>
                    <a:pt x="8639" y="2847"/>
                  </a:lnTo>
                  <a:lnTo>
                    <a:pt x="8113" y="2947"/>
                  </a:lnTo>
                  <a:lnTo>
                    <a:pt x="7587" y="3042"/>
                  </a:lnTo>
                  <a:lnTo>
                    <a:pt x="7061" y="3132"/>
                  </a:lnTo>
                  <a:lnTo>
                    <a:pt x="6485" y="3216"/>
                  </a:lnTo>
                  <a:lnTo>
                    <a:pt x="5909" y="3295"/>
                  </a:lnTo>
                  <a:lnTo>
                    <a:pt x="5308" y="3369"/>
                  </a:lnTo>
                  <a:lnTo>
                    <a:pt x="4682" y="3438"/>
                  </a:lnTo>
                  <a:lnTo>
                    <a:pt x="4056" y="3501"/>
                  </a:lnTo>
                  <a:lnTo>
                    <a:pt x="3405" y="3559"/>
                  </a:lnTo>
                  <a:lnTo>
                    <a:pt x="2754" y="3607"/>
                  </a:lnTo>
                  <a:lnTo>
                    <a:pt x="2078" y="3654"/>
                  </a:lnTo>
                  <a:lnTo>
                    <a:pt x="1402" y="3691"/>
                  </a:lnTo>
                  <a:lnTo>
                    <a:pt x="701" y="3723"/>
                  </a:lnTo>
                  <a:lnTo>
                    <a:pt x="0" y="3749"/>
                  </a:lnTo>
                  <a:lnTo>
                    <a:pt x="200" y="3765"/>
                  </a:lnTo>
                  <a:lnTo>
                    <a:pt x="426" y="3776"/>
                  </a:lnTo>
                  <a:lnTo>
                    <a:pt x="651" y="3786"/>
                  </a:lnTo>
                  <a:lnTo>
                    <a:pt x="927" y="3792"/>
                  </a:lnTo>
                  <a:lnTo>
                    <a:pt x="1427" y="3792"/>
                  </a:lnTo>
                  <a:lnTo>
                    <a:pt x="1878" y="3786"/>
                  </a:lnTo>
                  <a:lnTo>
                    <a:pt x="2704" y="3781"/>
                  </a:lnTo>
                  <a:lnTo>
                    <a:pt x="3506" y="3770"/>
                  </a:lnTo>
                  <a:lnTo>
                    <a:pt x="4307" y="3749"/>
                  </a:lnTo>
                  <a:lnTo>
                    <a:pt x="5083" y="3718"/>
                  </a:lnTo>
                  <a:lnTo>
                    <a:pt x="5834" y="3681"/>
                  </a:lnTo>
                  <a:lnTo>
                    <a:pt x="6585" y="3638"/>
                  </a:lnTo>
                  <a:lnTo>
                    <a:pt x="7337" y="3586"/>
                  </a:lnTo>
                  <a:lnTo>
                    <a:pt x="8038" y="3528"/>
                  </a:lnTo>
                  <a:lnTo>
                    <a:pt x="8739" y="3459"/>
                  </a:lnTo>
                  <a:lnTo>
                    <a:pt x="9440" y="3385"/>
                  </a:lnTo>
                  <a:lnTo>
                    <a:pt x="10091" y="3306"/>
                  </a:lnTo>
                  <a:lnTo>
                    <a:pt x="10742" y="3216"/>
                  </a:lnTo>
                  <a:lnTo>
                    <a:pt x="11368" y="3126"/>
                  </a:lnTo>
                  <a:lnTo>
                    <a:pt x="11969" y="3026"/>
                  </a:lnTo>
                  <a:lnTo>
                    <a:pt x="12545" y="2920"/>
                  </a:lnTo>
                  <a:lnTo>
                    <a:pt x="13071" y="2810"/>
                  </a:lnTo>
                  <a:lnTo>
                    <a:pt x="13596" y="2693"/>
                  </a:lnTo>
                  <a:lnTo>
                    <a:pt x="14097" y="2572"/>
                  </a:lnTo>
                  <a:lnTo>
                    <a:pt x="14573" y="2445"/>
                  </a:lnTo>
                  <a:lnTo>
                    <a:pt x="15024" y="2313"/>
                  </a:lnTo>
                  <a:lnTo>
                    <a:pt x="15424" y="2181"/>
                  </a:lnTo>
                  <a:lnTo>
                    <a:pt x="15800" y="2039"/>
                  </a:lnTo>
                  <a:lnTo>
                    <a:pt x="16150" y="1896"/>
                  </a:lnTo>
                  <a:lnTo>
                    <a:pt x="16476" y="1748"/>
                  </a:lnTo>
                  <a:lnTo>
                    <a:pt x="16751" y="1595"/>
                  </a:lnTo>
                  <a:lnTo>
                    <a:pt x="17002" y="1442"/>
                  </a:lnTo>
                  <a:lnTo>
                    <a:pt x="17227" y="1284"/>
                  </a:lnTo>
                  <a:lnTo>
                    <a:pt x="17402" y="1120"/>
                  </a:lnTo>
                  <a:lnTo>
                    <a:pt x="17528" y="956"/>
                  </a:lnTo>
                  <a:lnTo>
                    <a:pt x="17628" y="793"/>
                  </a:lnTo>
                  <a:lnTo>
                    <a:pt x="17703" y="619"/>
                  </a:lnTo>
                  <a:lnTo>
                    <a:pt x="17728" y="450"/>
                  </a:lnTo>
                  <a:lnTo>
                    <a:pt x="17703" y="402"/>
                  </a:lnTo>
                  <a:lnTo>
                    <a:pt x="17678" y="360"/>
                  </a:lnTo>
                  <a:lnTo>
                    <a:pt x="17628" y="318"/>
                  </a:lnTo>
                  <a:lnTo>
                    <a:pt x="17553" y="275"/>
                  </a:lnTo>
                  <a:lnTo>
                    <a:pt x="17453" y="233"/>
                  </a:lnTo>
                  <a:lnTo>
                    <a:pt x="17352" y="196"/>
                  </a:lnTo>
                  <a:lnTo>
                    <a:pt x="17227" y="165"/>
                  </a:lnTo>
                  <a:lnTo>
                    <a:pt x="17102" y="133"/>
                  </a:lnTo>
                  <a:lnTo>
                    <a:pt x="16952" y="101"/>
                  </a:lnTo>
                  <a:lnTo>
                    <a:pt x="16776" y="75"/>
                  </a:lnTo>
                  <a:lnTo>
                    <a:pt x="16601" y="54"/>
                  </a:lnTo>
                  <a:lnTo>
                    <a:pt x="16426" y="33"/>
                  </a:lnTo>
                  <a:lnTo>
                    <a:pt x="16226" y="22"/>
                  </a:lnTo>
                  <a:lnTo>
                    <a:pt x="16025" y="11"/>
                  </a:lnTo>
                  <a:lnTo>
                    <a:pt x="158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3"/>
            <p:cNvSpPr/>
            <p:nvPr/>
          </p:nvSpPr>
          <p:spPr>
            <a:xfrm>
              <a:off x="924678" y="2370650"/>
              <a:ext cx="120838" cy="94525"/>
            </a:xfrm>
            <a:custGeom>
              <a:avLst/>
              <a:gdLst/>
              <a:ahLst/>
              <a:cxnLst/>
              <a:rect l="l" t="t" r="r" b="b"/>
              <a:pathLst>
                <a:path w="18955" h="3781" extrusionOk="0">
                  <a:moveTo>
                    <a:pt x="2128" y="0"/>
                  </a:moveTo>
                  <a:lnTo>
                    <a:pt x="1928" y="6"/>
                  </a:lnTo>
                  <a:lnTo>
                    <a:pt x="1703" y="11"/>
                  </a:lnTo>
                  <a:lnTo>
                    <a:pt x="1502" y="21"/>
                  </a:lnTo>
                  <a:lnTo>
                    <a:pt x="1302" y="37"/>
                  </a:lnTo>
                  <a:lnTo>
                    <a:pt x="1127" y="58"/>
                  </a:lnTo>
                  <a:lnTo>
                    <a:pt x="952" y="79"/>
                  </a:lnTo>
                  <a:lnTo>
                    <a:pt x="776" y="106"/>
                  </a:lnTo>
                  <a:lnTo>
                    <a:pt x="626" y="138"/>
                  </a:lnTo>
                  <a:lnTo>
                    <a:pt x="501" y="169"/>
                  </a:lnTo>
                  <a:lnTo>
                    <a:pt x="376" y="201"/>
                  </a:lnTo>
                  <a:lnTo>
                    <a:pt x="276" y="238"/>
                  </a:lnTo>
                  <a:lnTo>
                    <a:pt x="175" y="280"/>
                  </a:lnTo>
                  <a:lnTo>
                    <a:pt x="100" y="322"/>
                  </a:lnTo>
                  <a:lnTo>
                    <a:pt x="50" y="365"/>
                  </a:lnTo>
                  <a:lnTo>
                    <a:pt x="25" y="407"/>
                  </a:lnTo>
                  <a:lnTo>
                    <a:pt x="0" y="454"/>
                  </a:lnTo>
                  <a:lnTo>
                    <a:pt x="25" y="623"/>
                  </a:lnTo>
                  <a:lnTo>
                    <a:pt x="100" y="792"/>
                  </a:lnTo>
                  <a:lnTo>
                    <a:pt x="200" y="961"/>
                  </a:lnTo>
                  <a:lnTo>
                    <a:pt x="326" y="1125"/>
                  </a:lnTo>
                  <a:lnTo>
                    <a:pt x="501" y="1283"/>
                  </a:lnTo>
                  <a:lnTo>
                    <a:pt x="726" y="1442"/>
                  </a:lnTo>
                  <a:lnTo>
                    <a:pt x="977" y="1595"/>
                  </a:lnTo>
                  <a:lnTo>
                    <a:pt x="1252" y="1748"/>
                  </a:lnTo>
                  <a:lnTo>
                    <a:pt x="1578" y="1896"/>
                  </a:lnTo>
                  <a:lnTo>
                    <a:pt x="1928" y="2038"/>
                  </a:lnTo>
                  <a:lnTo>
                    <a:pt x="2304" y="2175"/>
                  </a:lnTo>
                  <a:lnTo>
                    <a:pt x="2704" y="2313"/>
                  </a:lnTo>
                  <a:lnTo>
                    <a:pt x="3155" y="2445"/>
                  </a:lnTo>
                  <a:lnTo>
                    <a:pt x="3606" y="2571"/>
                  </a:lnTo>
                  <a:lnTo>
                    <a:pt x="4107" y="2688"/>
                  </a:lnTo>
                  <a:lnTo>
                    <a:pt x="4632" y="2804"/>
                  </a:lnTo>
                  <a:lnTo>
                    <a:pt x="5183" y="2915"/>
                  </a:lnTo>
                  <a:lnTo>
                    <a:pt x="5759" y="3020"/>
                  </a:lnTo>
                  <a:lnTo>
                    <a:pt x="6360" y="3120"/>
                  </a:lnTo>
                  <a:lnTo>
                    <a:pt x="6961" y="3210"/>
                  </a:lnTo>
                  <a:lnTo>
                    <a:pt x="7612" y="3295"/>
                  </a:lnTo>
                  <a:lnTo>
                    <a:pt x="8263" y="3379"/>
                  </a:lnTo>
                  <a:lnTo>
                    <a:pt x="8939" y="3453"/>
                  </a:lnTo>
                  <a:lnTo>
                    <a:pt x="9640" y="3516"/>
                  </a:lnTo>
                  <a:lnTo>
                    <a:pt x="10366" y="3574"/>
                  </a:lnTo>
                  <a:lnTo>
                    <a:pt x="11093" y="3627"/>
                  </a:lnTo>
                  <a:lnTo>
                    <a:pt x="11844" y="3675"/>
                  </a:lnTo>
                  <a:lnTo>
                    <a:pt x="12620" y="3712"/>
                  </a:lnTo>
                  <a:lnTo>
                    <a:pt x="13396" y="3738"/>
                  </a:lnTo>
                  <a:lnTo>
                    <a:pt x="14172" y="3759"/>
                  </a:lnTo>
                  <a:lnTo>
                    <a:pt x="14974" y="3775"/>
                  </a:lnTo>
                  <a:lnTo>
                    <a:pt x="15800" y="3780"/>
                  </a:lnTo>
                  <a:lnTo>
                    <a:pt x="16827" y="3780"/>
                  </a:lnTo>
                  <a:lnTo>
                    <a:pt x="17077" y="3775"/>
                  </a:lnTo>
                  <a:lnTo>
                    <a:pt x="17327" y="3765"/>
                  </a:lnTo>
                  <a:lnTo>
                    <a:pt x="17553" y="3754"/>
                  </a:lnTo>
                  <a:lnTo>
                    <a:pt x="17778" y="3733"/>
                  </a:lnTo>
                  <a:lnTo>
                    <a:pt x="17978" y="3706"/>
                  </a:lnTo>
                  <a:lnTo>
                    <a:pt x="18179" y="3680"/>
                  </a:lnTo>
                  <a:lnTo>
                    <a:pt x="18354" y="3648"/>
                  </a:lnTo>
                  <a:lnTo>
                    <a:pt x="18504" y="3611"/>
                  </a:lnTo>
                  <a:lnTo>
                    <a:pt x="18705" y="3548"/>
                  </a:lnTo>
                  <a:lnTo>
                    <a:pt x="18830" y="3479"/>
                  </a:lnTo>
                  <a:lnTo>
                    <a:pt x="18880" y="3443"/>
                  </a:lnTo>
                  <a:lnTo>
                    <a:pt x="18930" y="3406"/>
                  </a:lnTo>
                  <a:lnTo>
                    <a:pt x="18955" y="3369"/>
                  </a:lnTo>
                  <a:lnTo>
                    <a:pt x="18955" y="3332"/>
                  </a:lnTo>
                  <a:lnTo>
                    <a:pt x="18930" y="3157"/>
                  </a:lnTo>
                  <a:lnTo>
                    <a:pt x="18880" y="2988"/>
                  </a:lnTo>
                  <a:lnTo>
                    <a:pt x="18780" y="2825"/>
                  </a:lnTo>
                  <a:lnTo>
                    <a:pt x="18629" y="2661"/>
                  </a:lnTo>
                  <a:lnTo>
                    <a:pt x="18454" y="2497"/>
                  </a:lnTo>
                  <a:lnTo>
                    <a:pt x="18254" y="2339"/>
                  </a:lnTo>
                  <a:lnTo>
                    <a:pt x="18003" y="2186"/>
                  </a:lnTo>
                  <a:lnTo>
                    <a:pt x="17728" y="2033"/>
                  </a:lnTo>
                  <a:lnTo>
                    <a:pt x="17403" y="1890"/>
                  </a:lnTo>
                  <a:lnTo>
                    <a:pt x="17052" y="1742"/>
                  </a:lnTo>
                  <a:lnTo>
                    <a:pt x="16676" y="1605"/>
                  </a:lnTo>
                  <a:lnTo>
                    <a:pt x="16276" y="1468"/>
                  </a:lnTo>
                  <a:lnTo>
                    <a:pt x="15825" y="1341"/>
                  </a:lnTo>
                  <a:lnTo>
                    <a:pt x="15349" y="1215"/>
                  </a:lnTo>
                  <a:lnTo>
                    <a:pt x="14874" y="1093"/>
                  </a:lnTo>
                  <a:lnTo>
                    <a:pt x="14348" y="977"/>
                  </a:lnTo>
                  <a:lnTo>
                    <a:pt x="13797" y="866"/>
                  </a:lnTo>
                  <a:lnTo>
                    <a:pt x="13221" y="761"/>
                  </a:lnTo>
                  <a:lnTo>
                    <a:pt x="12620" y="665"/>
                  </a:lnTo>
                  <a:lnTo>
                    <a:pt x="11994" y="570"/>
                  </a:lnTo>
                  <a:lnTo>
                    <a:pt x="11368" y="486"/>
                  </a:lnTo>
                  <a:lnTo>
                    <a:pt x="10692" y="407"/>
                  </a:lnTo>
                  <a:lnTo>
                    <a:pt x="10016" y="333"/>
                  </a:lnTo>
                  <a:lnTo>
                    <a:pt x="9315" y="264"/>
                  </a:lnTo>
                  <a:lnTo>
                    <a:pt x="8614" y="206"/>
                  </a:lnTo>
                  <a:lnTo>
                    <a:pt x="7862" y="153"/>
                  </a:lnTo>
                  <a:lnTo>
                    <a:pt x="7136" y="106"/>
                  </a:lnTo>
                  <a:lnTo>
                    <a:pt x="6360" y="69"/>
                  </a:lnTo>
                  <a:lnTo>
                    <a:pt x="5584" y="42"/>
                  </a:lnTo>
                  <a:lnTo>
                    <a:pt x="4783" y="21"/>
                  </a:lnTo>
                  <a:lnTo>
                    <a:pt x="3981" y="6"/>
                  </a:lnTo>
                  <a:lnTo>
                    <a:pt x="31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3"/>
            <p:cNvSpPr/>
            <p:nvPr/>
          </p:nvSpPr>
          <p:spPr>
            <a:xfrm>
              <a:off x="932978" y="2370650"/>
              <a:ext cx="112538" cy="94525"/>
            </a:xfrm>
            <a:custGeom>
              <a:avLst/>
              <a:gdLst/>
              <a:ahLst/>
              <a:cxnLst/>
              <a:rect l="l" t="t" r="r" b="b"/>
              <a:pathLst>
                <a:path w="17653" h="3781" extrusionOk="0">
                  <a:moveTo>
                    <a:pt x="826" y="0"/>
                  </a:moveTo>
                  <a:lnTo>
                    <a:pt x="601" y="6"/>
                  </a:lnTo>
                  <a:lnTo>
                    <a:pt x="401" y="11"/>
                  </a:lnTo>
                  <a:lnTo>
                    <a:pt x="175" y="21"/>
                  </a:lnTo>
                  <a:lnTo>
                    <a:pt x="0" y="37"/>
                  </a:lnTo>
                  <a:lnTo>
                    <a:pt x="701" y="64"/>
                  </a:lnTo>
                  <a:lnTo>
                    <a:pt x="1402" y="101"/>
                  </a:lnTo>
                  <a:lnTo>
                    <a:pt x="2078" y="138"/>
                  </a:lnTo>
                  <a:lnTo>
                    <a:pt x="2755" y="180"/>
                  </a:lnTo>
                  <a:lnTo>
                    <a:pt x="3406" y="233"/>
                  </a:lnTo>
                  <a:lnTo>
                    <a:pt x="4057" y="291"/>
                  </a:lnTo>
                  <a:lnTo>
                    <a:pt x="4683" y="354"/>
                  </a:lnTo>
                  <a:lnTo>
                    <a:pt x="5283" y="423"/>
                  </a:lnTo>
                  <a:lnTo>
                    <a:pt x="5884" y="497"/>
                  </a:lnTo>
                  <a:lnTo>
                    <a:pt x="6460" y="576"/>
                  </a:lnTo>
                  <a:lnTo>
                    <a:pt x="7036" y="655"/>
                  </a:lnTo>
                  <a:lnTo>
                    <a:pt x="7562" y="745"/>
                  </a:lnTo>
                  <a:lnTo>
                    <a:pt x="8088" y="840"/>
                  </a:lnTo>
                  <a:lnTo>
                    <a:pt x="8614" y="940"/>
                  </a:lnTo>
                  <a:lnTo>
                    <a:pt x="9089" y="1040"/>
                  </a:lnTo>
                  <a:lnTo>
                    <a:pt x="9540" y="1151"/>
                  </a:lnTo>
                  <a:lnTo>
                    <a:pt x="9991" y="1262"/>
                  </a:lnTo>
                  <a:lnTo>
                    <a:pt x="10417" y="1378"/>
                  </a:lnTo>
                  <a:lnTo>
                    <a:pt x="10792" y="1494"/>
                  </a:lnTo>
                  <a:lnTo>
                    <a:pt x="11168" y="1621"/>
                  </a:lnTo>
                  <a:lnTo>
                    <a:pt x="11518" y="1748"/>
                  </a:lnTo>
                  <a:lnTo>
                    <a:pt x="11819" y="1874"/>
                  </a:lnTo>
                  <a:lnTo>
                    <a:pt x="12119" y="2012"/>
                  </a:lnTo>
                  <a:lnTo>
                    <a:pt x="12370" y="2144"/>
                  </a:lnTo>
                  <a:lnTo>
                    <a:pt x="12620" y="2286"/>
                  </a:lnTo>
                  <a:lnTo>
                    <a:pt x="12820" y="2429"/>
                  </a:lnTo>
                  <a:lnTo>
                    <a:pt x="12996" y="2571"/>
                  </a:lnTo>
                  <a:lnTo>
                    <a:pt x="13146" y="2719"/>
                  </a:lnTo>
                  <a:lnTo>
                    <a:pt x="13271" y="2867"/>
                  </a:lnTo>
                  <a:lnTo>
                    <a:pt x="13346" y="3020"/>
                  </a:lnTo>
                  <a:lnTo>
                    <a:pt x="13396" y="3173"/>
                  </a:lnTo>
                  <a:lnTo>
                    <a:pt x="13421" y="3332"/>
                  </a:lnTo>
                  <a:lnTo>
                    <a:pt x="13396" y="3369"/>
                  </a:lnTo>
                  <a:lnTo>
                    <a:pt x="13371" y="3406"/>
                  </a:lnTo>
                  <a:lnTo>
                    <a:pt x="13346" y="3443"/>
                  </a:lnTo>
                  <a:lnTo>
                    <a:pt x="13296" y="3479"/>
                  </a:lnTo>
                  <a:lnTo>
                    <a:pt x="13146" y="3548"/>
                  </a:lnTo>
                  <a:lnTo>
                    <a:pt x="12946" y="3611"/>
                  </a:lnTo>
                  <a:lnTo>
                    <a:pt x="12770" y="3648"/>
                  </a:lnTo>
                  <a:lnTo>
                    <a:pt x="12570" y="3685"/>
                  </a:lnTo>
                  <a:lnTo>
                    <a:pt x="12370" y="3717"/>
                  </a:lnTo>
                  <a:lnTo>
                    <a:pt x="12119" y="3743"/>
                  </a:lnTo>
                  <a:lnTo>
                    <a:pt x="12720" y="3759"/>
                  </a:lnTo>
                  <a:lnTo>
                    <a:pt x="13296" y="3770"/>
                  </a:lnTo>
                  <a:lnTo>
                    <a:pt x="13897" y="3775"/>
                  </a:lnTo>
                  <a:lnTo>
                    <a:pt x="14498" y="3780"/>
                  </a:lnTo>
                  <a:lnTo>
                    <a:pt x="15525" y="3780"/>
                  </a:lnTo>
                  <a:lnTo>
                    <a:pt x="15775" y="3775"/>
                  </a:lnTo>
                  <a:lnTo>
                    <a:pt x="16025" y="3765"/>
                  </a:lnTo>
                  <a:lnTo>
                    <a:pt x="16251" y="3754"/>
                  </a:lnTo>
                  <a:lnTo>
                    <a:pt x="16476" y="3733"/>
                  </a:lnTo>
                  <a:lnTo>
                    <a:pt x="16676" y="3706"/>
                  </a:lnTo>
                  <a:lnTo>
                    <a:pt x="16877" y="3680"/>
                  </a:lnTo>
                  <a:lnTo>
                    <a:pt x="17052" y="3648"/>
                  </a:lnTo>
                  <a:lnTo>
                    <a:pt x="17202" y="3611"/>
                  </a:lnTo>
                  <a:lnTo>
                    <a:pt x="17403" y="3548"/>
                  </a:lnTo>
                  <a:lnTo>
                    <a:pt x="17528" y="3479"/>
                  </a:lnTo>
                  <a:lnTo>
                    <a:pt x="17603" y="3443"/>
                  </a:lnTo>
                  <a:lnTo>
                    <a:pt x="17628" y="3406"/>
                  </a:lnTo>
                  <a:lnTo>
                    <a:pt x="17653" y="3369"/>
                  </a:lnTo>
                  <a:lnTo>
                    <a:pt x="17653" y="3332"/>
                  </a:lnTo>
                  <a:lnTo>
                    <a:pt x="17653" y="3157"/>
                  </a:lnTo>
                  <a:lnTo>
                    <a:pt x="17578" y="2988"/>
                  </a:lnTo>
                  <a:lnTo>
                    <a:pt x="17478" y="2825"/>
                  </a:lnTo>
                  <a:lnTo>
                    <a:pt x="17352" y="2661"/>
                  </a:lnTo>
                  <a:lnTo>
                    <a:pt x="17177" y="2497"/>
                  </a:lnTo>
                  <a:lnTo>
                    <a:pt x="16952" y="2339"/>
                  </a:lnTo>
                  <a:lnTo>
                    <a:pt x="16701" y="2186"/>
                  </a:lnTo>
                  <a:lnTo>
                    <a:pt x="16426" y="2033"/>
                  </a:lnTo>
                  <a:lnTo>
                    <a:pt x="16101" y="1885"/>
                  </a:lnTo>
                  <a:lnTo>
                    <a:pt x="15750" y="1742"/>
                  </a:lnTo>
                  <a:lnTo>
                    <a:pt x="15374" y="1605"/>
                  </a:lnTo>
                  <a:lnTo>
                    <a:pt x="14974" y="1468"/>
                  </a:lnTo>
                  <a:lnTo>
                    <a:pt x="14523" y="1341"/>
                  </a:lnTo>
                  <a:lnTo>
                    <a:pt x="14047" y="1215"/>
                  </a:lnTo>
                  <a:lnTo>
                    <a:pt x="13572" y="1093"/>
                  </a:lnTo>
                  <a:lnTo>
                    <a:pt x="13046" y="977"/>
                  </a:lnTo>
                  <a:lnTo>
                    <a:pt x="12495" y="866"/>
                  </a:lnTo>
                  <a:lnTo>
                    <a:pt x="11919" y="761"/>
                  </a:lnTo>
                  <a:lnTo>
                    <a:pt x="11318" y="665"/>
                  </a:lnTo>
                  <a:lnTo>
                    <a:pt x="10692" y="570"/>
                  </a:lnTo>
                  <a:lnTo>
                    <a:pt x="10066" y="486"/>
                  </a:lnTo>
                  <a:lnTo>
                    <a:pt x="9415" y="407"/>
                  </a:lnTo>
                  <a:lnTo>
                    <a:pt x="8714" y="333"/>
                  </a:lnTo>
                  <a:lnTo>
                    <a:pt x="8013" y="264"/>
                  </a:lnTo>
                  <a:lnTo>
                    <a:pt x="7312" y="206"/>
                  </a:lnTo>
                  <a:lnTo>
                    <a:pt x="6586" y="153"/>
                  </a:lnTo>
                  <a:lnTo>
                    <a:pt x="5834" y="106"/>
                  </a:lnTo>
                  <a:lnTo>
                    <a:pt x="5058" y="69"/>
                  </a:lnTo>
                  <a:lnTo>
                    <a:pt x="4282" y="42"/>
                  </a:lnTo>
                  <a:lnTo>
                    <a:pt x="3506" y="21"/>
                  </a:lnTo>
                  <a:lnTo>
                    <a:pt x="2704" y="6"/>
                  </a:lnTo>
                  <a:lnTo>
                    <a:pt x="18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3"/>
            <p:cNvSpPr/>
            <p:nvPr/>
          </p:nvSpPr>
          <p:spPr>
            <a:xfrm>
              <a:off x="928024" y="2496550"/>
              <a:ext cx="231464" cy="118425"/>
            </a:xfrm>
            <a:custGeom>
              <a:avLst/>
              <a:gdLst/>
              <a:ahLst/>
              <a:cxnLst/>
              <a:rect l="l" t="t" r="r" b="b"/>
              <a:pathLst>
                <a:path w="36308" h="4737" extrusionOk="0">
                  <a:moveTo>
                    <a:pt x="18505" y="1"/>
                  </a:moveTo>
                  <a:lnTo>
                    <a:pt x="17604" y="6"/>
                  </a:lnTo>
                  <a:lnTo>
                    <a:pt x="16677" y="17"/>
                  </a:lnTo>
                  <a:lnTo>
                    <a:pt x="15801" y="43"/>
                  </a:lnTo>
                  <a:lnTo>
                    <a:pt x="14899" y="75"/>
                  </a:lnTo>
                  <a:lnTo>
                    <a:pt x="14048" y="112"/>
                  </a:lnTo>
                  <a:lnTo>
                    <a:pt x="13197" y="165"/>
                  </a:lnTo>
                  <a:lnTo>
                    <a:pt x="12345" y="217"/>
                  </a:lnTo>
                  <a:lnTo>
                    <a:pt x="11544" y="286"/>
                  </a:lnTo>
                  <a:lnTo>
                    <a:pt x="10743" y="360"/>
                  </a:lnTo>
                  <a:lnTo>
                    <a:pt x="9967" y="439"/>
                  </a:lnTo>
                  <a:lnTo>
                    <a:pt x="9215" y="529"/>
                  </a:lnTo>
                  <a:lnTo>
                    <a:pt x="8464" y="624"/>
                  </a:lnTo>
                  <a:lnTo>
                    <a:pt x="7763" y="724"/>
                  </a:lnTo>
                  <a:lnTo>
                    <a:pt x="7062" y="830"/>
                  </a:lnTo>
                  <a:lnTo>
                    <a:pt x="6411" y="946"/>
                  </a:lnTo>
                  <a:lnTo>
                    <a:pt x="5785" y="1067"/>
                  </a:lnTo>
                  <a:lnTo>
                    <a:pt x="5159" y="1194"/>
                  </a:lnTo>
                  <a:lnTo>
                    <a:pt x="4583" y="1331"/>
                  </a:lnTo>
                  <a:lnTo>
                    <a:pt x="4032" y="1469"/>
                  </a:lnTo>
                  <a:lnTo>
                    <a:pt x="3506" y="1611"/>
                  </a:lnTo>
                  <a:lnTo>
                    <a:pt x="3031" y="1759"/>
                  </a:lnTo>
                  <a:lnTo>
                    <a:pt x="2555" y="1917"/>
                  </a:lnTo>
                  <a:lnTo>
                    <a:pt x="2129" y="2076"/>
                  </a:lnTo>
                  <a:lnTo>
                    <a:pt x="1754" y="2239"/>
                  </a:lnTo>
                  <a:lnTo>
                    <a:pt x="1403" y="2403"/>
                  </a:lnTo>
                  <a:lnTo>
                    <a:pt x="1078" y="2577"/>
                  </a:lnTo>
                  <a:lnTo>
                    <a:pt x="802" y="2752"/>
                  </a:lnTo>
                  <a:lnTo>
                    <a:pt x="552" y="2931"/>
                  </a:lnTo>
                  <a:lnTo>
                    <a:pt x="351" y="3111"/>
                  </a:lnTo>
                  <a:lnTo>
                    <a:pt x="201" y="3295"/>
                  </a:lnTo>
                  <a:lnTo>
                    <a:pt x="76" y="3485"/>
                  </a:lnTo>
                  <a:lnTo>
                    <a:pt x="1" y="3675"/>
                  </a:lnTo>
                  <a:lnTo>
                    <a:pt x="1" y="3681"/>
                  </a:lnTo>
                  <a:lnTo>
                    <a:pt x="5985" y="4737"/>
                  </a:lnTo>
                  <a:lnTo>
                    <a:pt x="5885" y="4663"/>
                  </a:lnTo>
                  <a:lnTo>
                    <a:pt x="5835" y="4584"/>
                  </a:lnTo>
                  <a:lnTo>
                    <a:pt x="5810" y="4510"/>
                  </a:lnTo>
                  <a:lnTo>
                    <a:pt x="5810" y="4430"/>
                  </a:lnTo>
                  <a:lnTo>
                    <a:pt x="5860" y="4341"/>
                  </a:lnTo>
                  <a:lnTo>
                    <a:pt x="5935" y="4256"/>
                  </a:lnTo>
                  <a:lnTo>
                    <a:pt x="6060" y="4177"/>
                  </a:lnTo>
                  <a:lnTo>
                    <a:pt x="6211" y="4098"/>
                  </a:lnTo>
                  <a:lnTo>
                    <a:pt x="6411" y="4029"/>
                  </a:lnTo>
                  <a:lnTo>
                    <a:pt x="6636" y="3961"/>
                  </a:lnTo>
                  <a:lnTo>
                    <a:pt x="6887" y="3897"/>
                  </a:lnTo>
                  <a:lnTo>
                    <a:pt x="7162" y="3834"/>
                  </a:lnTo>
                  <a:lnTo>
                    <a:pt x="7463" y="3781"/>
                  </a:lnTo>
                  <a:lnTo>
                    <a:pt x="7788" y="3734"/>
                  </a:lnTo>
                  <a:lnTo>
                    <a:pt x="8114" y="3697"/>
                  </a:lnTo>
                  <a:lnTo>
                    <a:pt x="8489" y="3660"/>
                  </a:lnTo>
                  <a:lnTo>
                    <a:pt x="8865" y="3633"/>
                  </a:lnTo>
                  <a:lnTo>
                    <a:pt x="9266" y="3612"/>
                  </a:lnTo>
                  <a:lnTo>
                    <a:pt x="9666" y="3602"/>
                  </a:lnTo>
                  <a:lnTo>
                    <a:pt x="10092" y="3596"/>
                  </a:lnTo>
                  <a:lnTo>
                    <a:pt x="20859" y="3596"/>
                  </a:lnTo>
                  <a:lnTo>
                    <a:pt x="21535" y="3591"/>
                  </a:lnTo>
                  <a:lnTo>
                    <a:pt x="22186" y="3575"/>
                  </a:lnTo>
                  <a:lnTo>
                    <a:pt x="22837" y="3549"/>
                  </a:lnTo>
                  <a:lnTo>
                    <a:pt x="23488" y="3512"/>
                  </a:lnTo>
                  <a:lnTo>
                    <a:pt x="24089" y="3464"/>
                  </a:lnTo>
                  <a:lnTo>
                    <a:pt x="24690" y="3401"/>
                  </a:lnTo>
                  <a:lnTo>
                    <a:pt x="25266" y="3332"/>
                  </a:lnTo>
                  <a:lnTo>
                    <a:pt x="25817" y="3253"/>
                  </a:lnTo>
                  <a:lnTo>
                    <a:pt x="26192" y="3195"/>
                  </a:lnTo>
                  <a:lnTo>
                    <a:pt x="26543" y="3148"/>
                  </a:lnTo>
                  <a:lnTo>
                    <a:pt x="26918" y="3095"/>
                  </a:lnTo>
                  <a:lnTo>
                    <a:pt x="27319" y="3047"/>
                  </a:lnTo>
                  <a:lnTo>
                    <a:pt x="27720" y="3005"/>
                  </a:lnTo>
                  <a:lnTo>
                    <a:pt x="28120" y="2968"/>
                  </a:lnTo>
                  <a:lnTo>
                    <a:pt x="28546" y="2931"/>
                  </a:lnTo>
                  <a:lnTo>
                    <a:pt x="28972" y="2899"/>
                  </a:lnTo>
                  <a:lnTo>
                    <a:pt x="29397" y="2868"/>
                  </a:lnTo>
                  <a:lnTo>
                    <a:pt x="29848" y="2841"/>
                  </a:lnTo>
                  <a:lnTo>
                    <a:pt x="30299" y="2820"/>
                  </a:lnTo>
                  <a:lnTo>
                    <a:pt x="30749" y="2804"/>
                  </a:lnTo>
                  <a:lnTo>
                    <a:pt x="31200" y="2789"/>
                  </a:lnTo>
                  <a:lnTo>
                    <a:pt x="31676" y="2778"/>
                  </a:lnTo>
                  <a:lnTo>
                    <a:pt x="32152" y="2773"/>
                  </a:lnTo>
                  <a:lnTo>
                    <a:pt x="33078" y="2773"/>
                  </a:lnTo>
                  <a:lnTo>
                    <a:pt x="33554" y="2778"/>
                  </a:lnTo>
                  <a:lnTo>
                    <a:pt x="34004" y="2789"/>
                  </a:lnTo>
                  <a:lnTo>
                    <a:pt x="34480" y="2804"/>
                  </a:lnTo>
                  <a:lnTo>
                    <a:pt x="34906" y="2820"/>
                  </a:lnTo>
                  <a:lnTo>
                    <a:pt x="35357" y="2841"/>
                  </a:lnTo>
                  <a:lnTo>
                    <a:pt x="35807" y="2868"/>
                  </a:lnTo>
                  <a:lnTo>
                    <a:pt x="36233" y="2894"/>
                  </a:lnTo>
                  <a:lnTo>
                    <a:pt x="36308" y="2815"/>
                  </a:lnTo>
                  <a:lnTo>
                    <a:pt x="36083" y="2662"/>
                  </a:lnTo>
                  <a:lnTo>
                    <a:pt x="35832" y="2514"/>
                  </a:lnTo>
                  <a:lnTo>
                    <a:pt x="35557" y="2366"/>
                  </a:lnTo>
                  <a:lnTo>
                    <a:pt x="35256" y="2224"/>
                  </a:lnTo>
                  <a:lnTo>
                    <a:pt x="34931" y="2086"/>
                  </a:lnTo>
                  <a:lnTo>
                    <a:pt x="34555" y="1949"/>
                  </a:lnTo>
                  <a:lnTo>
                    <a:pt x="34180" y="1817"/>
                  </a:lnTo>
                  <a:lnTo>
                    <a:pt x="33779" y="1685"/>
                  </a:lnTo>
                  <a:lnTo>
                    <a:pt x="33353" y="1564"/>
                  </a:lnTo>
                  <a:lnTo>
                    <a:pt x="32903" y="1437"/>
                  </a:lnTo>
                  <a:lnTo>
                    <a:pt x="32427" y="1321"/>
                  </a:lnTo>
                  <a:lnTo>
                    <a:pt x="31926" y="1210"/>
                  </a:lnTo>
                  <a:lnTo>
                    <a:pt x="31400" y="1099"/>
                  </a:lnTo>
                  <a:lnTo>
                    <a:pt x="30875" y="993"/>
                  </a:lnTo>
                  <a:lnTo>
                    <a:pt x="30324" y="893"/>
                  </a:lnTo>
                  <a:lnTo>
                    <a:pt x="29748" y="798"/>
                  </a:lnTo>
                  <a:lnTo>
                    <a:pt x="29147" y="703"/>
                  </a:lnTo>
                  <a:lnTo>
                    <a:pt x="28546" y="619"/>
                  </a:lnTo>
                  <a:lnTo>
                    <a:pt x="27920" y="534"/>
                  </a:lnTo>
                  <a:lnTo>
                    <a:pt x="27269" y="460"/>
                  </a:lnTo>
                  <a:lnTo>
                    <a:pt x="26618" y="392"/>
                  </a:lnTo>
                  <a:lnTo>
                    <a:pt x="25942" y="323"/>
                  </a:lnTo>
                  <a:lnTo>
                    <a:pt x="25241" y="265"/>
                  </a:lnTo>
                  <a:lnTo>
                    <a:pt x="24540" y="212"/>
                  </a:lnTo>
                  <a:lnTo>
                    <a:pt x="23838" y="159"/>
                  </a:lnTo>
                  <a:lnTo>
                    <a:pt x="23112" y="117"/>
                  </a:lnTo>
                  <a:lnTo>
                    <a:pt x="22361" y="85"/>
                  </a:lnTo>
                  <a:lnTo>
                    <a:pt x="21610" y="54"/>
                  </a:lnTo>
                  <a:lnTo>
                    <a:pt x="20859" y="27"/>
                  </a:lnTo>
                  <a:lnTo>
                    <a:pt x="20083" y="11"/>
                  </a:lnTo>
                  <a:lnTo>
                    <a:pt x="19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3"/>
            <p:cNvSpPr/>
            <p:nvPr/>
          </p:nvSpPr>
          <p:spPr>
            <a:xfrm>
              <a:off x="928024" y="2498025"/>
              <a:ext cx="231464" cy="116950"/>
            </a:xfrm>
            <a:custGeom>
              <a:avLst/>
              <a:gdLst/>
              <a:ahLst/>
              <a:cxnLst/>
              <a:rect l="l" t="t" r="r" b="b"/>
              <a:pathLst>
                <a:path w="36308" h="4678" extrusionOk="0">
                  <a:moveTo>
                    <a:pt x="21685" y="0"/>
                  </a:moveTo>
                  <a:lnTo>
                    <a:pt x="22361" y="95"/>
                  </a:lnTo>
                  <a:lnTo>
                    <a:pt x="22987" y="201"/>
                  </a:lnTo>
                  <a:lnTo>
                    <a:pt x="23613" y="306"/>
                  </a:lnTo>
                  <a:lnTo>
                    <a:pt x="24214" y="422"/>
                  </a:lnTo>
                  <a:lnTo>
                    <a:pt x="24765" y="544"/>
                  </a:lnTo>
                  <a:lnTo>
                    <a:pt x="25316" y="665"/>
                  </a:lnTo>
                  <a:lnTo>
                    <a:pt x="25842" y="797"/>
                  </a:lnTo>
                  <a:lnTo>
                    <a:pt x="26317" y="929"/>
                  </a:lnTo>
                  <a:lnTo>
                    <a:pt x="26793" y="1072"/>
                  </a:lnTo>
                  <a:lnTo>
                    <a:pt x="27219" y="1214"/>
                  </a:lnTo>
                  <a:lnTo>
                    <a:pt x="27644" y="1362"/>
                  </a:lnTo>
                  <a:lnTo>
                    <a:pt x="28020" y="1510"/>
                  </a:lnTo>
                  <a:lnTo>
                    <a:pt x="28371" y="1668"/>
                  </a:lnTo>
                  <a:lnTo>
                    <a:pt x="28671" y="1827"/>
                  </a:lnTo>
                  <a:lnTo>
                    <a:pt x="28947" y="1990"/>
                  </a:lnTo>
                  <a:lnTo>
                    <a:pt x="29197" y="2154"/>
                  </a:lnTo>
                  <a:lnTo>
                    <a:pt x="29097" y="2239"/>
                  </a:lnTo>
                  <a:lnTo>
                    <a:pt x="28671" y="2207"/>
                  </a:lnTo>
                  <a:lnTo>
                    <a:pt x="28245" y="2186"/>
                  </a:lnTo>
                  <a:lnTo>
                    <a:pt x="27795" y="2165"/>
                  </a:lnTo>
                  <a:lnTo>
                    <a:pt x="27344" y="2143"/>
                  </a:lnTo>
                  <a:lnTo>
                    <a:pt x="26893" y="2133"/>
                  </a:lnTo>
                  <a:lnTo>
                    <a:pt x="26443" y="2122"/>
                  </a:lnTo>
                  <a:lnTo>
                    <a:pt x="25967" y="2117"/>
                  </a:lnTo>
                  <a:lnTo>
                    <a:pt x="25491" y="2112"/>
                  </a:lnTo>
                  <a:lnTo>
                    <a:pt x="25015" y="2117"/>
                  </a:lnTo>
                  <a:lnTo>
                    <a:pt x="24565" y="2122"/>
                  </a:lnTo>
                  <a:lnTo>
                    <a:pt x="24089" y="2133"/>
                  </a:lnTo>
                  <a:lnTo>
                    <a:pt x="23638" y="2143"/>
                  </a:lnTo>
                  <a:lnTo>
                    <a:pt x="23187" y="2165"/>
                  </a:lnTo>
                  <a:lnTo>
                    <a:pt x="22737" y="2186"/>
                  </a:lnTo>
                  <a:lnTo>
                    <a:pt x="22286" y="2212"/>
                  </a:lnTo>
                  <a:lnTo>
                    <a:pt x="21860" y="2239"/>
                  </a:lnTo>
                  <a:lnTo>
                    <a:pt x="21435" y="2270"/>
                  </a:lnTo>
                  <a:lnTo>
                    <a:pt x="21009" y="2307"/>
                  </a:lnTo>
                  <a:lnTo>
                    <a:pt x="20608" y="2349"/>
                  </a:lnTo>
                  <a:lnTo>
                    <a:pt x="20208" y="2392"/>
                  </a:lnTo>
                  <a:lnTo>
                    <a:pt x="19807" y="2439"/>
                  </a:lnTo>
                  <a:lnTo>
                    <a:pt x="19432" y="2487"/>
                  </a:lnTo>
                  <a:lnTo>
                    <a:pt x="19056" y="2539"/>
                  </a:lnTo>
                  <a:lnTo>
                    <a:pt x="18705" y="2592"/>
                  </a:lnTo>
                  <a:lnTo>
                    <a:pt x="18155" y="2677"/>
                  </a:lnTo>
                  <a:lnTo>
                    <a:pt x="17579" y="2745"/>
                  </a:lnTo>
                  <a:lnTo>
                    <a:pt x="16978" y="2803"/>
                  </a:lnTo>
                  <a:lnTo>
                    <a:pt x="16377" y="2851"/>
                  </a:lnTo>
                  <a:lnTo>
                    <a:pt x="15726" y="2888"/>
                  </a:lnTo>
                  <a:lnTo>
                    <a:pt x="15075" y="2914"/>
                  </a:lnTo>
                  <a:lnTo>
                    <a:pt x="14424" y="2935"/>
                  </a:lnTo>
                  <a:lnTo>
                    <a:pt x="13748" y="2941"/>
                  </a:lnTo>
                  <a:lnTo>
                    <a:pt x="2530" y="2941"/>
                  </a:lnTo>
                  <a:lnTo>
                    <a:pt x="2179" y="2951"/>
                  </a:lnTo>
                  <a:lnTo>
                    <a:pt x="1829" y="2967"/>
                  </a:lnTo>
                  <a:lnTo>
                    <a:pt x="1478" y="2988"/>
                  </a:lnTo>
                  <a:lnTo>
                    <a:pt x="1178" y="3015"/>
                  </a:lnTo>
                  <a:lnTo>
                    <a:pt x="852" y="3052"/>
                  </a:lnTo>
                  <a:lnTo>
                    <a:pt x="577" y="3089"/>
                  </a:lnTo>
                  <a:lnTo>
                    <a:pt x="276" y="3131"/>
                  </a:lnTo>
                  <a:lnTo>
                    <a:pt x="201" y="3252"/>
                  </a:lnTo>
                  <a:lnTo>
                    <a:pt x="101" y="3374"/>
                  </a:lnTo>
                  <a:lnTo>
                    <a:pt x="51" y="3495"/>
                  </a:lnTo>
                  <a:lnTo>
                    <a:pt x="1" y="3616"/>
                  </a:lnTo>
                  <a:lnTo>
                    <a:pt x="1" y="3622"/>
                  </a:lnTo>
                  <a:lnTo>
                    <a:pt x="5985" y="4678"/>
                  </a:lnTo>
                  <a:lnTo>
                    <a:pt x="5885" y="4604"/>
                  </a:lnTo>
                  <a:lnTo>
                    <a:pt x="5835" y="4525"/>
                  </a:lnTo>
                  <a:lnTo>
                    <a:pt x="5810" y="4451"/>
                  </a:lnTo>
                  <a:lnTo>
                    <a:pt x="5810" y="4371"/>
                  </a:lnTo>
                  <a:lnTo>
                    <a:pt x="5860" y="4282"/>
                  </a:lnTo>
                  <a:lnTo>
                    <a:pt x="5935" y="4197"/>
                  </a:lnTo>
                  <a:lnTo>
                    <a:pt x="6060" y="4118"/>
                  </a:lnTo>
                  <a:lnTo>
                    <a:pt x="6211" y="4039"/>
                  </a:lnTo>
                  <a:lnTo>
                    <a:pt x="6411" y="3970"/>
                  </a:lnTo>
                  <a:lnTo>
                    <a:pt x="6636" y="3902"/>
                  </a:lnTo>
                  <a:lnTo>
                    <a:pt x="6887" y="3838"/>
                  </a:lnTo>
                  <a:lnTo>
                    <a:pt x="7162" y="3775"/>
                  </a:lnTo>
                  <a:lnTo>
                    <a:pt x="7463" y="3722"/>
                  </a:lnTo>
                  <a:lnTo>
                    <a:pt x="7788" y="3675"/>
                  </a:lnTo>
                  <a:lnTo>
                    <a:pt x="8114" y="3638"/>
                  </a:lnTo>
                  <a:lnTo>
                    <a:pt x="8489" y="3601"/>
                  </a:lnTo>
                  <a:lnTo>
                    <a:pt x="8865" y="3574"/>
                  </a:lnTo>
                  <a:lnTo>
                    <a:pt x="9266" y="3553"/>
                  </a:lnTo>
                  <a:lnTo>
                    <a:pt x="9666" y="3543"/>
                  </a:lnTo>
                  <a:lnTo>
                    <a:pt x="10067" y="3537"/>
                  </a:lnTo>
                  <a:lnTo>
                    <a:pt x="20859" y="3537"/>
                  </a:lnTo>
                  <a:lnTo>
                    <a:pt x="21535" y="3532"/>
                  </a:lnTo>
                  <a:lnTo>
                    <a:pt x="22186" y="3516"/>
                  </a:lnTo>
                  <a:lnTo>
                    <a:pt x="22837" y="3490"/>
                  </a:lnTo>
                  <a:lnTo>
                    <a:pt x="23463" y="3453"/>
                  </a:lnTo>
                  <a:lnTo>
                    <a:pt x="24089" y="3405"/>
                  </a:lnTo>
                  <a:lnTo>
                    <a:pt x="24690" y="3342"/>
                  </a:lnTo>
                  <a:lnTo>
                    <a:pt x="25266" y="3273"/>
                  </a:lnTo>
                  <a:lnTo>
                    <a:pt x="25817" y="3194"/>
                  </a:lnTo>
                  <a:lnTo>
                    <a:pt x="26167" y="3136"/>
                  </a:lnTo>
                  <a:lnTo>
                    <a:pt x="26543" y="3089"/>
                  </a:lnTo>
                  <a:lnTo>
                    <a:pt x="26918" y="3036"/>
                  </a:lnTo>
                  <a:lnTo>
                    <a:pt x="27319" y="2988"/>
                  </a:lnTo>
                  <a:lnTo>
                    <a:pt x="27720" y="2946"/>
                  </a:lnTo>
                  <a:lnTo>
                    <a:pt x="28120" y="2909"/>
                  </a:lnTo>
                  <a:lnTo>
                    <a:pt x="28546" y="2872"/>
                  </a:lnTo>
                  <a:lnTo>
                    <a:pt x="28972" y="2840"/>
                  </a:lnTo>
                  <a:lnTo>
                    <a:pt x="29397" y="2809"/>
                  </a:lnTo>
                  <a:lnTo>
                    <a:pt x="29823" y="2782"/>
                  </a:lnTo>
                  <a:lnTo>
                    <a:pt x="30274" y="2761"/>
                  </a:lnTo>
                  <a:lnTo>
                    <a:pt x="30724" y="2745"/>
                  </a:lnTo>
                  <a:lnTo>
                    <a:pt x="31200" y="2730"/>
                  </a:lnTo>
                  <a:lnTo>
                    <a:pt x="31651" y="2719"/>
                  </a:lnTo>
                  <a:lnTo>
                    <a:pt x="32127" y="2714"/>
                  </a:lnTo>
                  <a:lnTo>
                    <a:pt x="33078" y="2714"/>
                  </a:lnTo>
                  <a:lnTo>
                    <a:pt x="33554" y="2719"/>
                  </a:lnTo>
                  <a:lnTo>
                    <a:pt x="34004" y="2730"/>
                  </a:lnTo>
                  <a:lnTo>
                    <a:pt x="34455" y="2745"/>
                  </a:lnTo>
                  <a:lnTo>
                    <a:pt x="34906" y="2761"/>
                  </a:lnTo>
                  <a:lnTo>
                    <a:pt x="35357" y="2782"/>
                  </a:lnTo>
                  <a:lnTo>
                    <a:pt x="35782" y="2809"/>
                  </a:lnTo>
                  <a:lnTo>
                    <a:pt x="36208" y="2835"/>
                  </a:lnTo>
                  <a:lnTo>
                    <a:pt x="36308" y="2756"/>
                  </a:lnTo>
                  <a:lnTo>
                    <a:pt x="36108" y="2624"/>
                  </a:lnTo>
                  <a:lnTo>
                    <a:pt x="35907" y="2492"/>
                  </a:lnTo>
                  <a:lnTo>
                    <a:pt x="35657" y="2365"/>
                  </a:lnTo>
                  <a:lnTo>
                    <a:pt x="35407" y="2239"/>
                  </a:lnTo>
                  <a:lnTo>
                    <a:pt x="35131" y="2117"/>
                  </a:lnTo>
                  <a:lnTo>
                    <a:pt x="34831" y="1996"/>
                  </a:lnTo>
                  <a:lnTo>
                    <a:pt x="34530" y="1880"/>
                  </a:lnTo>
                  <a:lnTo>
                    <a:pt x="34180" y="1763"/>
                  </a:lnTo>
                  <a:lnTo>
                    <a:pt x="33829" y="1647"/>
                  </a:lnTo>
                  <a:lnTo>
                    <a:pt x="33454" y="1536"/>
                  </a:lnTo>
                  <a:lnTo>
                    <a:pt x="33078" y="1431"/>
                  </a:lnTo>
                  <a:lnTo>
                    <a:pt x="32677" y="1325"/>
                  </a:lnTo>
                  <a:lnTo>
                    <a:pt x="32252" y="1225"/>
                  </a:lnTo>
                  <a:lnTo>
                    <a:pt x="31826" y="1130"/>
                  </a:lnTo>
                  <a:lnTo>
                    <a:pt x="31350" y="1035"/>
                  </a:lnTo>
                  <a:lnTo>
                    <a:pt x="30900" y="940"/>
                  </a:lnTo>
                  <a:lnTo>
                    <a:pt x="30424" y="850"/>
                  </a:lnTo>
                  <a:lnTo>
                    <a:pt x="29923" y="766"/>
                  </a:lnTo>
                  <a:lnTo>
                    <a:pt x="29397" y="686"/>
                  </a:lnTo>
                  <a:lnTo>
                    <a:pt x="28871" y="607"/>
                  </a:lnTo>
                  <a:lnTo>
                    <a:pt x="28346" y="533"/>
                  </a:lnTo>
                  <a:lnTo>
                    <a:pt x="27795" y="465"/>
                  </a:lnTo>
                  <a:lnTo>
                    <a:pt x="27244" y="401"/>
                  </a:lnTo>
                  <a:lnTo>
                    <a:pt x="26668" y="338"/>
                  </a:lnTo>
                  <a:lnTo>
                    <a:pt x="26067" y="280"/>
                  </a:lnTo>
                  <a:lnTo>
                    <a:pt x="25466" y="227"/>
                  </a:lnTo>
                  <a:lnTo>
                    <a:pt x="24865" y="174"/>
                  </a:lnTo>
                  <a:lnTo>
                    <a:pt x="24264" y="132"/>
                  </a:lnTo>
                  <a:lnTo>
                    <a:pt x="23638" y="90"/>
                  </a:lnTo>
                  <a:lnTo>
                    <a:pt x="22987" y="58"/>
                  </a:lnTo>
                  <a:lnTo>
                    <a:pt x="22336" y="26"/>
                  </a:lnTo>
                  <a:lnTo>
                    <a:pt x="216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3"/>
            <p:cNvSpPr/>
            <p:nvPr/>
          </p:nvSpPr>
          <p:spPr>
            <a:xfrm>
              <a:off x="845659" y="2557675"/>
              <a:ext cx="384068" cy="132150"/>
            </a:xfrm>
            <a:custGeom>
              <a:avLst/>
              <a:gdLst/>
              <a:ahLst/>
              <a:cxnLst/>
              <a:rect l="l" t="t" r="r" b="b"/>
              <a:pathLst>
                <a:path w="60246" h="5286" extrusionOk="0">
                  <a:moveTo>
                    <a:pt x="4032" y="0"/>
                  </a:moveTo>
                  <a:lnTo>
                    <a:pt x="3631" y="6"/>
                  </a:lnTo>
                  <a:lnTo>
                    <a:pt x="3256" y="21"/>
                  </a:lnTo>
                  <a:lnTo>
                    <a:pt x="2880" y="43"/>
                  </a:lnTo>
                  <a:lnTo>
                    <a:pt x="2505" y="69"/>
                  </a:lnTo>
                  <a:lnTo>
                    <a:pt x="2154" y="106"/>
                  </a:lnTo>
                  <a:lnTo>
                    <a:pt x="1828" y="148"/>
                  </a:lnTo>
                  <a:lnTo>
                    <a:pt x="1503" y="196"/>
                  </a:lnTo>
                  <a:lnTo>
                    <a:pt x="1202" y="254"/>
                  </a:lnTo>
                  <a:lnTo>
                    <a:pt x="902" y="322"/>
                  </a:lnTo>
                  <a:lnTo>
                    <a:pt x="652" y="396"/>
                  </a:lnTo>
                  <a:lnTo>
                    <a:pt x="451" y="481"/>
                  </a:lnTo>
                  <a:lnTo>
                    <a:pt x="276" y="560"/>
                  </a:lnTo>
                  <a:lnTo>
                    <a:pt x="151" y="644"/>
                  </a:lnTo>
                  <a:lnTo>
                    <a:pt x="51" y="734"/>
                  </a:lnTo>
                  <a:lnTo>
                    <a:pt x="1" y="819"/>
                  </a:lnTo>
                  <a:lnTo>
                    <a:pt x="1" y="908"/>
                  </a:lnTo>
                  <a:lnTo>
                    <a:pt x="51" y="993"/>
                  </a:lnTo>
                  <a:lnTo>
                    <a:pt x="126" y="1083"/>
                  </a:lnTo>
                  <a:lnTo>
                    <a:pt x="226" y="1167"/>
                  </a:lnTo>
                  <a:lnTo>
                    <a:pt x="401" y="1246"/>
                  </a:lnTo>
                  <a:lnTo>
                    <a:pt x="602" y="1326"/>
                  </a:lnTo>
                  <a:lnTo>
                    <a:pt x="827" y="1399"/>
                  </a:lnTo>
                  <a:lnTo>
                    <a:pt x="1102" y="1473"/>
                  </a:lnTo>
                  <a:lnTo>
                    <a:pt x="1428" y="1537"/>
                  </a:lnTo>
                  <a:lnTo>
                    <a:pt x="19707" y="4910"/>
                  </a:lnTo>
                  <a:lnTo>
                    <a:pt x="20207" y="5000"/>
                  </a:lnTo>
                  <a:lnTo>
                    <a:pt x="20758" y="5074"/>
                  </a:lnTo>
                  <a:lnTo>
                    <a:pt x="21309" y="5137"/>
                  </a:lnTo>
                  <a:lnTo>
                    <a:pt x="21910" y="5190"/>
                  </a:lnTo>
                  <a:lnTo>
                    <a:pt x="22511" y="5232"/>
                  </a:lnTo>
                  <a:lnTo>
                    <a:pt x="23162" y="5264"/>
                  </a:lnTo>
                  <a:lnTo>
                    <a:pt x="23788" y="5280"/>
                  </a:lnTo>
                  <a:lnTo>
                    <a:pt x="24439" y="5285"/>
                  </a:lnTo>
                  <a:lnTo>
                    <a:pt x="42618" y="5285"/>
                  </a:lnTo>
                  <a:lnTo>
                    <a:pt x="43144" y="5280"/>
                  </a:lnTo>
                  <a:lnTo>
                    <a:pt x="43669" y="5269"/>
                  </a:lnTo>
                  <a:lnTo>
                    <a:pt x="44195" y="5253"/>
                  </a:lnTo>
                  <a:lnTo>
                    <a:pt x="44721" y="5238"/>
                  </a:lnTo>
                  <a:lnTo>
                    <a:pt x="45222" y="5217"/>
                  </a:lnTo>
                  <a:lnTo>
                    <a:pt x="45748" y="5190"/>
                  </a:lnTo>
                  <a:lnTo>
                    <a:pt x="46248" y="5158"/>
                  </a:lnTo>
                  <a:lnTo>
                    <a:pt x="54136" y="4657"/>
                  </a:lnTo>
                  <a:lnTo>
                    <a:pt x="60245" y="4657"/>
                  </a:lnTo>
                  <a:lnTo>
                    <a:pt x="60245" y="1151"/>
                  </a:lnTo>
                  <a:lnTo>
                    <a:pt x="54011" y="1151"/>
                  </a:lnTo>
                  <a:lnTo>
                    <a:pt x="53610" y="1062"/>
                  </a:lnTo>
                  <a:lnTo>
                    <a:pt x="53184" y="977"/>
                  </a:lnTo>
                  <a:lnTo>
                    <a:pt x="52759" y="893"/>
                  </a:lnTo>
                  <a:lnTo>
                    <a:pt x="52283" y="819"/>
                  </a:lnTo>
                  <a:lnTo>
                    <a:pt x="51807" y="745"/>
                  </a:lnTo>
                  <a:lnTo>
                    <a:pt x="51306" y="681"/>
                  </a:lnTo>
                  <a:lnTo>
                    <a:pt x="50781" y="618"/>
                  </a:lnTo>
                  <a:lnTo>
                    <a:pt x="50255" y="560"/>
                  </a:lnTo>
                  <a:lnTo>
                    <a:pt x="49704" y="512"/>
                  </a:lnTo>
                  <a:lnTo>
                    <a:pt x="49128" y="465"/>
                  </a:lnTo>
                  <a:lnTo>
                    <a:pt x="48552" y="428"/>
                  </a:lnTo>
                  <a:lnTo>
                    <a:pt x="47976" y="396"/>
                  </a:lnTo>
                  <a:lnTo>
                    <a:pt x="47350" y="375"/>
                  </a:lnTo>
                  <a:lnTo>
                    <a:pt x="46749" y="354"/>
                  </a:lnTo>
                  <a:lnTo>
                    <a:pt x="46123" y="344"/>
                  </a:lnTo>
                  <a:lnTo>
                    <a:pt x="45472" y="338"/>
                  </a:lnTo>
                  <a:lnTo>
                    <a:pt x="44996" y="344"/>
                  </a:lnTo>
                  <a:lnTo>
                    <a:pt x="44546" y="349"/>
                  </a:lnTo>
                  <a:lnTo>
                    <a:pt x="44070" y="359"/>
                  </a:lnTo>
                  <a:lnTo>
                    <a:pt x="43619" y="375"/>
                  </a:lnTo>
                  <a:lnTo>
                    <a:pt x="43144" y="391"/>
                  </a:lnTo>
                  <a:lnTo>
                    <a:pt x="42718" y="412"/>
                  </a:lnTo>
                  <a:lnTo>
                    <a:pt x="42267" y="439"/>
                  </a:lnTo>
                  <a:lnTo>
                    <a:pt x="41841" y="470"/>
                  </a:lnTo>
                  <a:lnTo>
                    <a:pt x="41416" y="502"/>
                  </a:lnTo>
                  <a:lnTo>
                    <a:pt x="40990" y="539"/>
                  </a:lnTo>
                  <a:lnTo>
                    <a:pt x="40590" y="576"/>
                  </a:lnTo>
                  <a:lnTo>
                    <a:pt x="40189" y="618"/>
                  </a:lnTo>
                  <a:lnTo>
                    <a:pt x="39788" y="666"/>
                  </a:lnTo>
                  <a:lnTo>
                    <a:pt x="39413" y="713"/>
                  </a:lnTo>
                  <a:lnTo>
                    <a:pt x="39037" y="766"/>
                  </a:lnTo>
                  <a:lnTo>
                    <a:pt x="38687" y="824"/>
                  </a:lnTo>
                  <a:lnTo>
                    <a:pt x="38386" y="866"/>
                  </a:lnTo>
                  <a:lnTo>
                    <a:pt x="38061" y="903"/>
                  </a:lnTo>
                  <a:lnTo>
                    <a:pt x="37710" y="940"/>
                  </a:lnTo>
                  <a:lnTo>
                    <a:pt x="37309" y="977"/>
                  </a:lnTo>
                  <a:lnTo>
                    <a:pt x="36483" y="1035"/>
                  </a:lnTo>
                  <a:lnTo>
                    <a:pt x="35682" y="1088"/>
                  </a:lnTo>
                  <a:lnTo>
                    <a:pt x="34931" y="1130"/>
                  </a:lnTo>
                  <a:lnTo>
                    <a:pt x="34305" y="1157"/>
                  </a:lnTo>
                  <a:lnTo>
                    <a:pt x="33729" y="1183"/>
                  </a:lnTo>
                  <a:lnTo>
                    <a:pt x="22962" y="1183"/>
                  </a:lnTo>
                  <a:lnTo>
                    <a:pt x="22536" y="1188"/>
                  </a:lnTo>
                  <a:lnTo>
                    <a:pt x="22110" y="1199"/>
                  </a:lnTo>
                  <a:lnTo>
                    <a:pt x="21710" y="1220"/>
                  </a:lnTo>
                  <a:lnTo>
                    <a:pt x="21334" y="1246"/>
                  </a:lnTo>
                  <a:lnTo>
                    <a:pt x="20959" y="1283"/>
                  </a:lnTo>
                  <a:lnTo>
                    <a:pt x="20608" y="1326"/>
                  </a:lnTo>
                  <a:lnTo>
                    <a:pt x="20283" y="1378"/>
                  </a:lnTo>
                  <a:lnTo>
                    <a:pt x="19982" y="1431"/>
                  </a:lnTo>
                  <a:lnTo>
                    <a:pt x="19707" y="1494"/>
                  </a:lnTo>
                  <a:lnTo>
                    <a:pt x="19456" y="1558"/>
                  </a:lnTo>
                  <a:lnTo>
                    <a:pt x="19231" y="1632"/>
                  </a:lnTo>
                  <a:lnTo>
                    <a:pt x="19056" y="1706"/>
                  </a:lnTo>
                  <a:lnTo>
                    <a:pt x="18905" y="1785"/>
                  </a:lnTo>
                  <a:lnTo>
                    <a:pt x="18780" y="1869"/>
                  </a:lnTo>
                  <a:lnTo>
                    <a:pt x="18705" y="1954"/>
                  </a:lnTo>
                  <a:lnTo>
                    <a:pt x="18680" y="2044"/>
                  </a:lnTo>
                  <a:lnTo>
                    <a:pt x="18680" y="2133"/>
                  </a:lnTo>
                  <a:lnTo>
                    <a:pt x="18730" y="2223"/>
                  </a:lnTo>
                  <a:lnTo>
                    <a:pt x="18823" y="2306"/>
                  </a:lnTo>
                  <a:lnTo>
                    <a:pt x="18823" y="2306"/>
                  </a:lnTo>
                  <a:lnTo>
                    <a:pt x="6937" y="206"/>
                  </a:lnTo>
                  <a:lnTo>
                    <a:pt x="6636" y="153"/>
                  </a:lnTo>
                  <a:lnTo>
                    <a:pt x="6285" y="111"/>
                  </a:lnTo>
                  <a:lnTo>
                    <a:pt x="5935" y="74"/>
                  </a:lnTo>
                  <a:lnTo>
                    <a:pt x="5559" y="48"/>
                  </a:lnTo>
                  <a:lnTo>
                    <a:pt x="5184" y="27"/>
                  </a:lnTo>
                  <a:lnTo>
                    <a:pt x="4808" y="11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3"/>
            <p:cNvSpPr/>
            <p:nvPr/>
          </p:nvSpPr>
          <p:spPr>
            <a:xfrm>
              <a:off x="845659" y="2557675"/>
              <a:ext cx="384068" cy="132150"/>
            </a:xfrm>
            <a:custGeom>
              <a:avLst/>
              <a:gdLst/>
              <a:ahLst/>
              <a:cxnLst/>
              <a:rect l="l" t="t" r="r" b="b"/>
              <a:pathLst>
                <a:path w="60246" h="5286" fill="none" extrusionOk="0">
                  <a:moveTo>
                    <a:pt x="18830" y="2308"/>
                  </a:moveTo>
                  <a:lnTo>
                    <a:pt x="6937" y="206"/>
                  </a:lnTo>
                  <a:lnTo>
                    <a:pt x="6937" y="206"/>
                  </a:lnTo>
                  <a:lnTo>
                    <a:pt x="6636" y="153"/>
                  </a:lnTo>
                  <a:lnTo>
                    <a:pt x="6285" y="111"/>
                  </a:lnTo>
                  <a:lnTo>
                    <a:pt x="5935" y="74"/>
                  </a:lnTo>
                  <a:lnTo>
                    <a:pt x="5559" y="48"/>
                  </a:lnTo>
                  <a:lnTo>
                    <a:pt x="5184" y="27"/>
                  </a:lnTo>
                  <a:lnTo>
                    <a:pt x="4808" y="11"/>
                  </a:lnTo>
                  <a:lnTo>
                    <a:pt x="4408" y="0"/>
                  </a:lnTo>
                  <a:lnTo>
                    <a:pt x="4032" y="0"/>
                  </a:lnTo>
                  <a:lnTo>
                    <a:pt x="3631" y="6"/>
                  </a:lnTo>
                  <a:lnTo>
                    <a:pt x="3256" y="21"/>
                  </a:lnTo>
                  <a:lnTo>
                    <a:pt x="2880" y="43"/>
                  </a:lnTo>
                  <a:lnTo>
                    <a:pt x="2505" y="69"/>
                  </a:lnTo>
                  <a:lnTo>
                    <a:pt x="2154" y="106"/>
                  </a:lnTo>
                  <a:lnTo>
                    <a:pt x="1828" y="148"/>
                  </a:lnTo>
                  <a:lnTo>
                    <a:pt x="1503" y="196"/>
                  </a:lnTo>
                  <a:lnTo>
                    <a:pt x="1202" y="254"/>
                  </a:lnTo>
                  <a:lnTo>
                    <a:pt x="1202" y="254"/>
                  </a:lnTo>
                  <a:lnTo>
                    <a:pt x="902" y="322"/>
                  </a:lnTo>
                  <a:lnTo>
                    <a:pt x="652" y="396"/>
                  </a:lnTo>
                  <a:lnTo>
                    <a:pt x="451" y="481"/>
                  </a:lnTo>
                  <a:lnTo>
                    <a:pt x="276" y="560"/>
                  </a:lnTo>
                  <a:lnTo>
                    <a:pt x="151" y="644"/>
                  </a:lnTo>
                  <a:lnTo>
                    <a:pt x="51" y="734"/>
                  </a:lnTo>
                  <a:lnTo>
                    <a:pt x="1" y="819"/>
                  </a:lnTo>
                  <a:lnTo>
                    <a:pt x="1" y="908"/>
                  </a:lnTo>
                  <a:lnTo>
                    <a:pt x="51" y="993"/>
                  </a:lnTo>
                  <a:lnTo>
                    <a:pt x="126" y="1083"/>
                  </a:lnTo>
                  <a:lnTo>
                    <a:pt x="226" y="1167"/>
                  </a:lnTo>
                  <a:lnTo>
                    <a:pt x="401" y="1246"/>
                  </a:lnTo>
                  <a:lnTo>
                    <a:pt x="602" y="1326"/>
                  </a:lnTo>
                  <a:lnTo>
                    <a:pt x="827" y="1399"/>
                  </a:lnTo>
                  <a:lnTo>
                    <a:pt x="1102" y="1473"/>
                  </a:lnTo>
                  <a:lnTo>
                    <a:pt x="1428" y="1537"/>
                  </a:lnTo>
                  <a:lnTo>
                    <a:pt x="19707" y="4910"/>
                  </a:lnTo>
                  <a:lnTo>
                    <a:pt x="19707" y="4910"/>
                  </a:lnTo>
                  <a:lnTo>
                    <a:pt x="20207" y="5000"/>
                  </a:lnTo>
                  <a:lnTo>
                    <a:pt x="20758" y="5074"/>
                  </a:lnTo>
                  <a:lnTo>
                    <a:pt x="21309" y="5137"/>
                  </a:lnTo>
                  <a:lnTo>
                    <a:pt x="21910" y="5190"/>
                  </a:lnTo>
                  <a:lnTo>
                    <a:pt x="22511" y="5232"/>
                  </a:lnTo>
                  <a:lnTo>
                    <a:pt x="23162" y="5264"/>
                  </a:lnTo>
                  <a:lnTo>
                    <a:pt x="23788" y="5280"/>
                  </a:lnTo>
                  <a:lnTo>
                    <a:pt x="24439" y="5285"/>
                  </a:lnTo>
                  <a:lnTo>
                    <a:pt x="42092" y="5285"/>
                  </a:lnTo>
                  <a:lnTo>
                    <a:pt x="42092" y="5285"/>
                  </a:lnTo>
                  <a:lnTo>
                    <a:pt x="42618" y="5285"/>
                  </a:lnTo>
                  <a:lnTo>
                    <a:pt x="43144" y="5280"/>
                  </a:lnTo>
                  <a:lnTo>
                    <a:pt x="43669" y="5269"/>
                  </a:lnTo>
                  <a:lnTo>
                    <a:pt x="44195" y="5253"/>
                  </a:lnTo>
                  <a:lnTo>
                    <a:pt x="44721" y="5238"/>
                  </a:lnTo>
                  <a:lnTo>
                    <a:pt x="45222" y="5217"/>
                  </a:lnTo>
                  <a:lnTo>
                    <a:pt x="45748" y="5190"/>
                  </a:lnTo>
                  <a:lnTo>
                    <a:pt x="46248" y="5158"/>
                  </a:lnTo>
                  <a:lnTo>
                    <a:pt x="54136" y="4657"/>
                  </a:lnTo>
                  <a:lnTo>
                    <a:pt x="60245" y="4657"/>
                  </a:lnTo>
                  <a:lnTo>
                    <a:pt x="60245" y="1151"/>
                  </a:lnTo>
                  <a:lnTo>
                    <a:pt x="54011" y="1151"/>
                  </a:lnTo>
                  <a:lnTo>
                    <a:pt x="54011" y="1151"/>
                  </a:lnTo>
                  <a:lnTo>
                    <a:pt x="53610" y="1062"/>
                  </a:lnTo>
                  <a:lnTo>
                    <a:pt x="53184" y="977"/>
                  </a:lnTo>
                  <a:lnTo>
                    <a:pt x="52759" y="893"/>
                  </a:lnTo>
                  <a:lnTo>
                    <a:pt x="52283" y="819"/>
                  </a:lnTo>
                  <a:lnTo>
                    <a:pt x="51807" y="745"/>
                  </a:lnTo>
                  <a:lnTo>
                    <a:pt x="51306" y="681"/>
                  </a:lnTo>
                  <a:lnTo>
                    <a:pt x="50781" y="618"/>
                  </a:lnTo>
                  <a:lnTo>
                    <a:pt x="50255" y="560"/>
                  </a:lnTo>
                  <a:lnTo>
                    <a:pt x="49704" y="512"/>
                  </a:lnTo>
                  <a:lnTo>
                    <a:pt x="49128" y="465"/>
                  </a:lnTo>
                  <a:lnTo>
                    <a:pt x="48552" y="428"/>
                  </a:lnTo>
                  <a:lnTo>
                    <a:pt x="47976" y="396"/>
                  </a:lnTo>
                  <a:lnTo>
                    <a:pt x="47350" y="375"/>
                  </a:lnTo>
                  <a:lnTo>
                    <a:pt x="46749" y="354"/>
                  </a:lnTo>
                  <a:lnTo>
                    <a:pt x="46123" y="344"/>
                  </a:lnTo>
                  <a:lnTo>
                    <a:pt x="45472" y="338"/>
                  </a:lnTo>
                  <a:lnTo>
                    <a:pt x="45472" y="338"/>
                  </a:lnTo>
                  <a:lnTo>
                    <a:pt x="44996" y="344"/>
                  </a:lnTo>
                  <a:lnTo>
                    <a:pt x="44546" y="349"/>
                  </a:lnTo>
                  <a:lnTo>
                    <a:pt x="44070" y="359"/>
                  </a:lnTo>
                  <a:lnTo>
                    <a:pt x="43619" y="375"/>
                  </a:lnTo>
                  <a:lnTo>
                    <a:pt x="43144" y="391"/>
                  </a:lnTo>
                  <a:lnTo>
                    <a:pt x="42718" y="412"/>
                  </a:lnTo>
                  <a:lnTo>
                    <a:pt x="42267" y="439"/>
                  </a:lnTo>
                  <a:lnTo>
                    <a:pt x="41841" y="470"/>
                  </a:lnTo>
                  <a:lnTo>
                    <a:pt x="41416" y="502"/>
                  </a:lnTo>
                  <a:lnTo>
                    <a:pt x="40990" y="539"/>
                  </a:lnTo>
                  <a:lnTo>
                    <a:pt x="40590" y="576"/>
                  </a:lnTo>
                  <a:lnTo>
                    <a:pt x="40189" y="618"/>
                  </a:lnTo>
                  <a:lnTo>
                    <a:pt x="39788" y="666"/>
                  </a:lnTo>
                  <a:lnTo>
                    <a:pt x="39413" y="713"/>
                  </a:lnTo>
                  <a:lnTo>
                    <a:pt x="39037" y="766"/>
                  </a:lnTo>
                  <a:lnTo>
                    <a:pt x="38687" y="824"/>
                  </a:lnTo>
                  <a:lnTo>
                    <a:pt x="38687" y="824"/>
                  </a:lnTo>
                  <a:lnTo>
                    <a:pt x="38386" y="866"/>
                  </a:lnTo>
                  <a:lnTo>
                    <a:pt x="38061" y="903"/>
                  </a:lnTo>
                  <a:lnTo>
                    <a:pt x="37710" y="940"/>
                  </a:lnTo>
                  <a:lnTo>
                    <a:pt x="37309" y="977"/>
                  </a:lnTo>
                  <a:lnTo>
                    <a:pt x="36483" y="1035"/>
                  </a:lnTo>
                  <a:lnTo>
                    <a:pt x="35682" y="1088"/>
                  </a:lnTo>
                  <a:lnTo>
                    <a:pt x="34931" y="1130"/>
                  </a:lnTo>
                  <a:lnTo>
                    <a:pt x="34305" y="1157"/>
                  </a:lnTo>
                  <a:lnTo>
                    <a:pt x="33729" y="1183"/>
                  </a:lnTo>
                  <a:lnTo>
                    <a:pt x="22962" y="1183"/>
                  </a:lnTo>
                  <a:lnTo>
                    <a:pt x="22962" y="1183"/>
                  </a:lnTo>
                  <a:lnTo>
                    <a:pt x="22536" y="1188"/>
                  </a:lnTo>
                  <a:lnTo>
                    <a:pt x="22110" y="1199"/>
                  </a:lnTo>
                  <a:lnTo>
                    <a:pt x="21710" y="1220"/>
                  </a:lnTo>
                  <a:lnTo>
                    <a:pt x="21334" y="1246"/>
                  </a:lnTo>
                  <a:lnTo>
                    <a:pt x="20959" y="1283"/>
                  </a:lnTo>
                  <a:lnTo>
                    <a:pt x="20608" y="1326"/>
                  </a:lnTo>
                  <a:lnTo>
                    <a:pt x="20283" y="1378"/>
                  </a:lnTo>
                  <a:lnTo>
                    <a:pt x="19982" y="1431"/>
                  </a:lnTo>
                  <a:lnTo>
                    <a:pt x="19707" y="1494"/>
                  </a:lnTo>
                  <a:lnTo>
                    <a:pt x="19456" y="1558"/>
                  </a:lnTo>
                  <a:lnTo>
                    <a:pt x="19231" y="1632"/>
                  </a:lnTo>
                  <a:lnTo>
                    <a:pt x="19056" y="1706"/>
                  </a:lnTo>
                  <a:lnTo>
                    <a:pt x="18905" y="1785"/>
                  </a:lnTo>
                  <a:lnTo>
                    <a:pt x="18780" y="1869"/>
                  </a:lnTo>
                  <a:lnTo>
                    <a:pt x="18705" y="1954"/>
                  </a:lnTo>
                  <a:lnTo>
                    <a:pt x="18680" y="2044"/>
                  </a:lnTo>
                  <a:lnTo>
                    <a:pt x="18680" y="2044"/>
                  </a:lnTo>
                  <a:lnTo>
                    <a:pt x="18680" y="2133"/>
                  </a:lnTo>
                  <a:lnTo>
                    <a:pt x="18730" y="2223"/>
                  </a:lnTo>
                  <a:lnTo>
                    <a:pt x="18830" y="2313"/>
                  </a:lnTo>
                  <a:lnTo>
                    <a:pt x="18980" y="2397"/>
                  </a:lnTo>
                  <a:lnTo>
                    <a:pt x="19156" y="2476"/>
                  </a:lnTo>
                  <a:lnTo>
                    <a:pt x="19356" y="2550"/>
                  </a:lnTo>
                  <a:lnTo>
                    <a:pt x="19581" y="2619"/>
                  </a:lnTo>
                  <a:lnTo>
                    <a:pt x="19857" y="2682"/>
                  </a:lnTo>
                  <a:lnTo>
                    <a:pt x="20157" y="2740"/>
                  </a:lnTo>
                  <a:lnTo>
                    <a:pt x="20483" y="2793"/>
                  </a:lnTo>
                  <a:lnTo>
                    <a:pt x="20833" y="2841"/>
                  </a:lnTo>
                  <a:lnTo>
                    <a:pt x="21209" y="2878"/>
                  </a:lnTo>
                  <a:lnTo>
                    <a:pt x="21610" y="2909"/>
                  </a:lnTo>
                  <a:lnTo>
                    <a:pt x="22010" y="2930"/>
                  </a:lnTo>
                  <a:lnTo>
                    <a:pt x="22436" y="2946"/>
                  </a:lnTo>
                  <a:lnTo>
                    <a:pt x="22862" y="2952"/>
                  </a:lnTo>
                  <a:lnTo>
                    <a:pt x="36508" y="29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3"/>
            <p:cNvSpPr/>
            <p:nvPr/>
          </p:nvSpPr>
          <p:spPr>
            <a:xfrm>
              <a:off x="845659" y="2574175"/>
              <a:ext cx="384068" cy="115650"/>
            </a:xfrm>
            <a:custGeom>
              <a:avLst/>
              <a:gdLst/>
              <a:ahLst/>
              <a:cxnLst/>
              <a:rect l="l" t="t" r="r" b="b"/>
              <a:pathLst>
                <a:path w="60246" h="4626" extrusionOk="0">
                  <a:moveTo>
                    <a:pt x="126" y="0"/>
                  </a:moveTo>
                  <a:lnTo>
                    <a:pt x="76" y="53"/>
                  </a:lnTo>
                  <a:lnTo>
                    <a:pt x="26" y="106"/>
                  </a:lnTo>
                  <a:lnTo>
                    <a:pt x="1" y="159"/>
                  </a:lnTo>
                  <a:lnTo>
                    <a:pt x="1" y="211"/>
                  </a:lnTo>
                  <a:lnTo>
                    <a:pt x="26" y="307"/>
                  </a:lnTo>
                  <a:lnTo>
                    <a:pt x="101" y="396"/>
                  </a:lnTo>
                  <a:lnTo>
                    <a:pt x="201" y="486"/>
                  </a:lnTo>
                  <a:lnTo>
                    <a:pt x="376" y="570"/>
                  </a:lnTo>
                  <a:lnTo>
                    <a:pt x="577" y="655"/>
                  </a:lnTo>
                  <a:lnTo>
                    <a:pt x="802" y="734"/>
                  </a:lnTo>
                  <a:lnTo>
                    <a:pt x="1102" y="808"/>
                  </a:lnTo>
                  <a:lnTo>
                    <a:pt x="1428" y="877"/>
                  </a:lnTo>
                  <a:lnTo>
                    <a:pt x="19707" y="4250"/>
                  </a:lnTo>
                  <a:lnTo>
                    <a:pt x="20207" y="4340"/>
                  </a:lnTo>
                  <a:lnTo>
                    <a:pt x="20758" y="4414"/>
                  </a:lnTo>
                  <a:lnTo>
                    <a:pt x="21309" y="4477"/>
                  </a:lnTo>
                  <a:lnTo>
                    <a:pt x="21910" y="4530"/>
                  </a:lnTo>
                  <a:lnTo>
                    <a:pt x="22511" y="4572"/>
                  </a:lnTo>
                  <a:lnTo>
                    <a:pt x="23137" y="4604"/>
                  </a:lnTo>
                  <a:lnTo>
                    <a:pt x="23788" y="4620"/>
                  </a:lnTo>
                  <a:lnTo>
                    <a:pt x="24439" y="4625"/>
                  </a:lnTo>
                  <a:lnTo>
                    <a:pt x="42442" y="4625"/>
                  </a:lnTo>
                  <a:lnTo>
                    <a:pt x="42968" y="4620"/>
                  </a:lnTo>
                  <a:lnTo>
                    <a:pt x="43494" y="4609"/>
                  </a:lnTo>
                  <a:lnTo>
                    <a:pt x="43995" y="4593"/>
                  </a:lnTo>
                  <a:lnTo>
                    <a:pt x="44521" y="4578"/>
                  </a:lnTo>
                  <a:lnTo>
                    <a:pt x="45021" y="4557"/>
                  </a:lnTo>
                  <a:lnTo>
                    <a:pt x="45547" y="4530"/>
                  </a:lnTo>
                  <a:lnTo>
                    <a:pt x="46048" y="4498"/>
                  </a:lnTo>
                  <a:lnTo>
                    <a:pt x="53961" y="3997"/>
                  </a:lnTo>
                  <a:lnTo>
                    <a:pt x="60245" y="3997"/>
                  </a:lnTo>
                  <a:lnTo>
                    <a:pt x="60245" y="523"/>
                  </a:lnTo>
                  <a:lnTo>
                    <a:pt x="57416" y="523"/>
                  </a:lnTo>
                  <a:lnTo>
                    <a:pt x="57416" y="2651"/>
                  </a:lnTo>
                  <a:lnTo>
                    <a:pt x="57391" y="2693"/>
                  </a:lnTo>
                  <a:lnTo>
                    <a:pt x="57366" y="2740"/>
                  </a:lnTo>
                  <a:lnTo>
                    <a:pt x="57316" y="2783"/>
                  </a:lnTo>
                  <a:lnTo>
                    <a:pt x="57241" y="2825"/>
                  </a:lnTo>
                  <a:lnTo>
                    <a:pt x="57166" y="2862"/>
                  </a:lnTo>
                  <a:lnTo>
                    <a:pt x="57040" y="2899"/>
                  </a:lnTo>
                  <a:lnTo>
                    <a:pt x="56915" y="2936"/>
                  </a:lnTo>
                  <a:lnTo>
                    <a:pt x="56790" y="2967"/>
                  </a:lnTo>
                  <a:lnTo>
                    <a:pt x="56640" y="2994"/>
                  </a:lnTo>
                  <a:lnTo>
                    <a:pt x="56465" y="3020"/>
                  </a:lnTo>
                  <a:lnTo>
                    <a:pt x="56289" y="3047"/>
                  </a:lnTo>
                  <a:lnTo>
                    <a:pt x="56114" y="3062"/>
                  </a:lnTo>
                  <a:lnTo>
                    <a:pt x="55914" y="3078"/>
                  </a:lnTo>
                  <a:lnTo>
                    <a:pt x="55713" y="3089"/>
                  </a:lnTo>
                  <a:lnTo>
                    <a:pt x="55488" y="3094"/>
                  </a:lnTo>
                  <a:lnTo>
                    <a:pt x="55288" y="3099"/>
                  </a:lnTo>
                  <a:lnTo>
                    <a:pt x="52709" y="3099"/>
                  </a:lnTo>
                  <a:lnTo>
                    <a:pt x="44796" y="3601"/>
                  </a:lnTo>
                  <a:lnTo>
                    <a:pt x="44295" y="3633"/>
                  </a:lnTo>
                  <a:lnTo>
                    <a:pt x="43770" y="3654"/>
                  </a:lnTo>
                  <a:lnTo>
                    <a:pt x="43269" y="3680"/>
                  </a:lnTo>
                  <a:lnTo>
                    <a:pt x="42743" y="3696"/>
                  </a:lnTo>
                  <a:lnTo>
                    <a:pt x="42242" y="3712"/>
                  </a:lnTo>
                  <a:lnTo>
                    <a:pt x="41716" y="3722"/>
                  </a:lnTo>
                  <a:lnTo>
                    <a:pt x="41190" y="3728"/>
                  </a:lnTo>
                  <a:lnTo>
                    <a:pt x="23012" y="3728"/>
                  </a:lnTo>
                  <a:lnTo>
                    <a:pt x="22361" y="3722"/>
                  </a:lnTo>
                  <a:lnTo>
                    <a:pt x="21735" y="3701"/>
                  </a:lnTo>
                  <a:lnTo>
                    <a:pt x="21109" y="3675"/>
                  </a:lnTo>
                  <a:lnTo>
                    <a:pt x="20483" y="3633"/>
                  </a:lnTo>
                  <a:lnTo>
                    <a:pt x="19907" y="3580"/>
                  </a:lnTo>
                  <a:lnTo>
                    <a:pt x="19331" y="3511"/>
                  </a:lnTo>
                  <a:lnTo>
                    <a:pt x="18780" y="3437"/>
                  </a:lnTo>
                  <a:lnTo>
                    <a:pt x="18279" y="3353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3"/>
            <p:cNvSpPr/>
            <p:nvPr/>
          </p:nvSpPr>
          <p:spPr>
            <a:xfrm>
              <a:off x="966019" y="2615625"/>
              <a:ext cx="112378" cy="15850"/>
            </a:xfrm>
            <a:custGeom>
              <a:avLst/>
              <a:gdLst/>
              <a:ahLst/>
              <a:cxnLst/>
              <a:rect l="l" t="t" r="r" b="b"/>
              <a:pathLst>
                <a:path w="17628" h="634" extrusionOk="0">
                  <a:moveTo>
                    <a:pt x="0" y="0"/>
                  </a:moveTo>
                  <a:lnTo>
                    <a:pt x="100" y="53"/>
                  </a:lnTo>
                  <a:lnTo>
                    <a:pt x="201" y="106"/>
                  </a:lnTo>
                  <a:lnTo>
                    <a:pt x="301" y="158"/>
                  </a:lnTo>
                  <a:lnTo>
                    <a:pt x="426" y="206"/>
                  </a:lnTo>
                  <a:lnTo>
                    <a:pt x="576" y="248"/>
                  </a:lnTo>
                  <a:lnTo>
                    <a:pt x="726" y="296"/>
                  </a:lnTo>
                  <a:lnTo>
                    <a:pt x="877" y="333"/>
                  </a:lnTo>
                  <a:lnTo>
                    <a:pt x="1052" y="375"/>
                  </a:lnTo>
                  <a:lnTo>
                    <a:pt x="1352" y="433"/>
                  </a:lnTo>
                  <a:lnTo>
                    <a:pt x="1678" y="481"/>
                  </a:lnTo>
                  <a:lnTo>
                    <a:pt x="2029" y="528"/>
                  </a:lnTo>
                  <a:lnTo>
                    <a:pt x="2379" y="565"/>
                  </a:lnTo>
                  <a:lnTo>
                    <a:pt x="2780" y="591"/>
                  </a:lnTo>
                  <a:lnTo>
                    <a:pt x="3180" y="612"/>
                  </a:lnTo>
                  <a:lnTo>
                    <a:pt x="3581" y="628"/>
                  </a:lnTo>
                  <a:lnTo>
                    <a:pt x="4007" y="634"/>
                  </a:lnTo>
                  <a:lnTo>
                    <a:pt x="17628" y="634"/>
                  </a:lnTo>
                  <a:lnTo>
                    <a:pt x="17628" y="454"/>
                  </a:lnTo>
                  <a:lnTo>
                    <a:pt x="17628" y="407"/>
                  </a:lnTo>
                  <a:lnTo>
                    <a:pt x="17603" y="359"/>
                  </a:lnTo>
                  <a:lnTo>
                    <a:pt x="17553" y="317"/>
                  </a:lnTo>
                  <a:lnTo>
                    <a:pt x="17478" y="280"/>
                  </a:lnTo>
                  <a:lnTo>
                    <a:pt x="17378" y="238"/>
                  </a:lnTo>
                  <a:lnTo>
                    <a:pt x="17278" y="201"/>
                  </a:lnTo>
                  <a:lnTo>
                    <a:pt x="17152" y="164"/>
                  </a:lnTo>
                  <a:lnTo>
                    <a:pt x="17002" y="132"/>
                  </a:lnTo>
                  <a:lnTo>
                    <a:pt x="16852" y="106"/>
                  </a:lnTo>
                  <a:lnTo>
                    <a:pt x="16702" y="79"/>
                  </a:lnTo>
                  <a:lnTo>
                    <a:pt x="16526" y="58"/>
                  </a:lnTo>
                  <a:lnTo>
                    <a:pt x="16326" y="37"/>
                  </a:lnTo>
                  <a:lnTo>
                    <a:pt x="16151" y="21"/>
                  </a:lnTo>
                  <a:lnTo>
                    <a:pt x="15925" y="11"/>
                  </a:lnTo>
                  <a:lnTo>
                    <a:pt x="15725" y="5"/>
                  </a:lnTo>
                  <a:lnTo>
                    <a:pt x="155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   </a:t>
              </a:r>
              <a:endParaRPr/>
            </a:p>
          </p:txBody>
        </p:sp>
        <p:sp>
          <p:nvSpPr>
            <p:cNvPr id="2432" name="Google Shape;2432;p63"/>
            <p:cNvSpPr/>
            <p:nvPr/>
          </p:nvSpPr>
          <p:spPr>
            <a:xfrm>
              <a:off x="1228924" y="2570750"/>
              <a:ext cx="67046" cy="119075"/>
            </a:xfrm>
            <a:custGeom>
              <a:avLst/>
              <a:gdLst/>
              <a:ahLst/>
              <a:cxnLst/>
              <a:rect l="l" t="t" r="r" b="b"/>
              <a:pathLst>
                <a:path w="10517" h="4763" extrusionOk="0">
                  <a:moveTo>
                    <a:pt x="0" y="0"/>
                  </a:moveTo>
                  <a:lnTo>
                    <a:pt x="0" y="4762"/>
                  </a:lnTo>
                  <a:lnTo>
                    <a:pt x="10517" y="4762"/>
                  </a:lnTo>
                  <a:lnTo>
                    <a:pt x="105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3"/>
            <p:cNvSpPr/>
            <p:nvPr/>
          </p:nvSpPr>
          <p:spPr>
            <a:xfrm>
              <a:off x="1228924" y="2570750"/>
              <a:ext cx="67046" cy="119075"/>
            </a:xfrm>
            <a:custGeom>
              <a:avLst/>
              <a:gdLst/>
              <a:ahLst/>
              <a:cxnLst/>
              <a:rect l="l" t="t" r="r" b="b"/>
              <a:pathLst>
                <a:path w="10517" h="4763" extrusionOk="0">
                  <a:moveTo>
                    <a:pt x="6235" y="0"/>
                  </a:moveTo>
                  <a:lnTo>
                    <a:pt x="6235" y="3954"/>
                  </a:lnTo>
                  <a:lnTo>
                    <a:pt x="6235" y="3997"/>
                  </a:lnTo>
                  <a:lnTo>
                    <a:pt x="6160" y="4039"/>
                  </a:lnTo>
                  <a:lnTo>
                    <a:pt x="6085" y="4071"/>
                  </a:lnTo>
                  <a:lnTo>
                    <a:pt x="5960" y="4102"/>
                  </a:lnTo>
                  <a:lnTo>
                    <a:pt x="5809" y="4129"/>
                  </a:lnTo>
                  <a:lnTo>
                    <a:pt x="5634" y="4150"/>
                  </a:lnTo>
                  <a:lnTo>
                    <a:pt x="5459" y="4160"/>
                  </a:lnTo>
                  <a:lnTo>
                    <a:pt x="5259" y="4166"/>
                  </a:lnTo>
                  <a:lnTo>
                    <a:pt x="0" y="4166"/>
                  </a:lnTo>
                  <a:lnTo>
                    <a:pt x="0" y="4762"/>
                  </a:lnTo>
                  <a:lnTo>
                    <a:pt x="10517" y="4762"/>
                  </a:lnTo>
                  <a:lnTo>
                    <a:pt x="105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3"/>
            <p:cNvSpPr/>
            <p:nvPr/>
          </p:nvSpPr>
          <p:spPr>
            <a:xfrm>
              <a:off x="838794" y="2365100"/>
              <a:ext cx="464361" cy="330250"/>
            </a:xfrm>
            <a:custGeom>
              <a:avLst/>
              <a:gdLst/>
              <a:ahLst/>
              <a:cxnLst/>
              <a:rect l="l" t="t" r="r" b="b"/>
              <a:pathLst>
                <a:path w="72841" h="13210" extrusionOk="0">
                  <a:moveTo>
                    <a:pt x="16327" y="418"/>
                  </a:moveTo>
                  <a:lnTo>
                    <a:pt x="16627" y="428"/>
                  </a:lnTo>
                  <a:lnTo>
                    <a:pt x="17378" y="433"/>
                  </a:lnTo>
                  <a:lnTo>
                    <a:pt x="18129" y="444"/>
                  </a:lnTo>
                  <a:lnTo>
                    <a:pt x="18881" y="465"/>
                  </a:lnTo>
                  <a:lnTo>
                    <a:pt x="19607" y="492"/>
                  </a:lnTo>
                  <a:lnTo>
                    <a:pt x="20308" y="528"/>
                  </a:lnTo>
                  <a:lnTo>
                    <a:pt x="21009" y="571"/>
                  </a:lnTo>
                  <a:lnTo>
                    <a:pt x="21685" y="623"/>
                  </a:lnTo>
                  <a:lnTo>
                    <a:pt x="22361" y="682"/>
                  </a:lnTo>
                  <a:lnTo>
                    <a:pt x="23012" y="745"/>
                  </a:lnTo>
                  <a:lnTo>
                    <a:pt x="23663" y="814"/>
                  </a:lnTo>
                  <a:lnTo>
                    <a:pt x="24264" y="893"/>
                  </a:lnTo>
                  <a:lnTo>
                    <a:pt x="24865" y="972"/>
                  </a:lnTo>
                  <a:lnTo>
                    <a:pt x="25441" y="1062"/>
                  </a:lnTo>
                  <a:lnTo>
                    <a:pt x="25992" y="1157"/>
                  </a:lnTo>
                  <a:lnTo>
                    <a:pt x="26543" y="1257"/>
                  </a:lnTo>
                  <a:lnTo>
                    <a:pt x="27043" y="1363"/>
                  </a:lnTo>
                  <a:lnTo>
                    <a:pt x="27544" y="1468"/>
                  </a:lnTo>
                  <a:lnTo>
                    <a:pt x="27995" y="1584"/>
                  </a:lnTo>
                  <a:lnTo>
                    <a:pt x="28421" y="1706"/>
                  </a:lnTo>
                  <a:lnTo>
                    <a:pt x="28846" y="1827"/>
                  </a:lnTo>
                  <a:lnTo>
                    <a:pt x="29222" y="1954"/>
                  </a:lnTo>
                  <a:lnTo>
                    <a:pt x="29572" y="2086"/>
                  </a:lnTo>
                  <a:lnTo>
                    <a:pt x="29898" y="2223"/>
                  </a:lnTo>
                  <a:lnTo>
                    <a:pt x="30198" y="2360"/>
                  </a:lnTo>
                  <a:lnTo>
                    <a:pt x="30474" y="2503"/>
                  </a:lnTo>
                  <a:lnTo>
                    <a:pt x="30699" y="2646"/>
                  </a:lnTo>
                  <a:lnTo>
                    <a:pt x="30900" y="2793"/>
                  </a:lnTo>
                  <a:lnTo>
                    <a:pt x="31075" y="2941"/>
                  </a:lnTo>
                  <a:lnTo>
                    <a:pt x="31200" y="3094"/>
                  </a:lnTo>
                  <a:lnTo>
                    <a:pt x="31300" y="3253"/>
                  </a:lnTo>
                  <a:lnTo>
                    <a:pt x="31375" y="3406"/>
                  </a:lnTo>
                  <a:lnTo>
                    <a:pt x="31400" y="3564"/>
                  </a:lnTo>
                  <a:lnTo>
                    <a:pt x="31350" y="3601"/>
                  </a:lnTo>
                  <a:lnTo>
                    <a:pt x="31300" y="3633"/>
                  </a:lnTo>
                  <a:lnTo>
                    <a:pt x="31225" y="3659"/>
                  </a:lnTo>
                  <a:lnTo>
                    <a:pt x="31125" y="3686"/>
                  </a:lnTo>
                  <a:lnTo>
                    <a:pt x="31000" y="3707"/>
                  </a:lnTo>
                  <a:lnTo>
                    <a:pt x="30875" y="3728"/>
                  </a:lnTo>
                  <a:lnTo>
                    <a:pt x="30724" y="3738"/>
                  </a:lnTo>
                  <a:lnTo>
                    <a:pt x="30574" y="3754"/>
                  </a:lnTo>
                  <a:lnTo>
                    <a:pt x="30249" y="3770"/>
                  </a:lnTo>
                  <a:lnTo>
                    <a:pt x="29923" y="3775"/>
                  </a:lnTo>
                  <a:lnTo>
                    <a:pt x="29572" y="3775"/>
                  </a:lnTo>
                  <a:lnTo>
                    <a:pt x="29272" y="3765"/>
                  </a:lnTo>
                  <a:lnTo>
                    <a:pt x="28521" y="3765"/>
                  </a:lnTo>
                  <a:lnTo>
                    <a:pt x="27770" y="3749"/>
                  </a:lnTo>
                  <a:lnTo>
                    <a:pt x="27043" y="3733"/>
                  </a:lnTo>
                  <a:lnTo>
                    <a:pt x="26317" y="3701"/>
                  </a:lnTo>
                  <a:lnTo>
                    <a:pt x="25591" y="3670"/>
                  </a:lnTo>
                  <a:lnTo>
                    <a:pt x="24890" y="3628"/>
                  </a:lnTo>
                  <a:lnTo>
                    <a:pt x="24214" y="3580"/>
                  </a:lnTo>
                  <a:lnTo>
                    <a:pt x="23538" y="3522"/>
                  </a:lnTo>
                  <a:lnTo>
                    <a:pt x="22887" y="3459"/>
                  </a:lnTo>
                  <a:lnTo>
                    <a:pt x="22236" y="3390"/>
                  </a:lnTo>
                  <a:lnTo>
                    <a:pt x="21635" y="3316"/>
                  </a:lnTo>
                  <a:lnTo>
                    <a:pt x="21034" y="3237"/>
                  </a:lnTo>
                  <a:lnTo>
                    <a:pt x="20458" y="3147"/>
                  </a:lnTo>
                  <a:lnTo>
                    <a:pt x="19882" y="3057"/>
                  </a:lnTo>
                  <a:lnTo>
                    <a:pt x="19356" y="2957"/>
                  </a:lnTo>
                  <a:lnTo>
                    <a:pt x="18856" y="2851"/>
                  </a:lnTo>
                  <a:lnTo>
                    <a:pt x="18355" y="2746"/>
                  </a:lnTo>
                  <a:lnTo>
                    <a:pt x="17879" y="2635"/>
                  </a:lnTo>
                  <a:lnTo>
                    <a:pt x="17453" y="2514"/>
                  </a:lnTo>
                  <a:lnTo>
                    <a:pt x="17028" y="2392"/>
                  </a:lnTo>
                  <a:lnTo>
                    <a:pt x="16652" y="2265"/>
                  </a:lnTo>
                  <a:lnTo>
                    <a:pt x="16302" y="2139"/>
                  </a:lnTo>
                  <a:lnTo>
                    <a:pt x="15976" y="2001"/>
                  </a:lnTo>
                  <a:lnTo>
                    <a:pt x="15676" y="1864"/>
                  </a:lnTo>
                  <a:lnTo>
                    <a:pt x="15400" y="1722"/>
                  </a:lnTo>
                  <a:lnTo>
                    <a:pt x="15175" y="1579"/>
                  </a:lnTo>
                  <a:lnTo>
                    <a:pt x="14974" y="1431"/>
                  </a:lnTo>
                  <a:lnTo>
                    <a:pt x="14824" y="1278"/>
                  </a:lnTo>
                  <a:lnTo>
                    <a:pt x="14674" y="1125"/>
                  </a:lnTo>
                  <a:lnTo>
                    <a:pt x="14599" y="972"/>
                  </a:lnTo>
                  <a:lnTo>
                    <a:pt x="14524" y="814"/>
                  </a:lnTo>
                  <a:lnTo>
                    <a:pt x="14524" y="655"/>
                  </a:lnTo>
                  <a:lnTo>
                    <a:pt x="14524" y="613"/>
                  </a:lnTo>
                  <a:lnTo>
                    <a:pt x="14574" y="576"/>
                  </a:lnTo>
                  <a:lnTo>
                    <a:pt x="14649" y="544"/>
                  </a:lnTo>
                  <a:lnTo>
                    <a:pt x="14724" y="518"/>
                  </a:lnTo>
                  <a:lnTo>
                    <a:pt x="14849" y="497"/>
                  </a:lnTo>
                  <a:lnTo>
                    <a:pt x="14974" y="476"/>
                  </a:lnTo>
                  <a:lnTo>
                    <a:pt x="15125" y="460"/>
                  </a:lnTo>
                  <a:lnTo>
                    <a:pt x="15275" y="444"/>
                  </a:lnTo>
                  <a:lnTo>
                    <a:pt x="15450" y="433"/>
                  </a:lnTo>
                  <a:lnTo>
                    <a:pt x="15626" y="423"/>
                  </a:lnTo>
                  <a:lnTo>
                    <a:pt x="15976" y="418"/>
                  </a:lnTo>
                  <a:close/>
                  <a:moveTo>
                    <a:pt x="70712" y="8464"/>
                  </a:moveTo>
                  <a:lnTo>
                    <a:pt x="70712" y="12782"/>
                  </a:lnTo>
                  <a:lnTo>
                    <a:pt x="62474" y="12782"/>
                  </a:lnTo>
                  <a:lnTo>
                    <a:pt x="62474" y="12355"/>
                  </a:lnTo>
                  <a:lnTo>
                    <a:pt x="62324" y="12355"/>
                  </a:lnTo>
                  <a:lnTo>
                    <a:pt x="62324" y="8870"/>
                  </a:lnTo>
                  <a:lnTo>
                    <a:pt x="62474" y="8865"/>
                  </a:lnTo>
                  <a:lnTo>
                    <a:pt x="62474" y="8464"/>
                  </a:lnTo>
                  <a:close/>
                  <a:moveTo>
                    <a:pt x="16151" y="1"/>
                  </a:moveTo>
                  <a:lnTo>
                    <a:pt x="15525" y="6"/>
                  </a:lnTo>
                  <a:lnTo>
                    <a:pt x="15200" y="16"/>
                  </a:lnTo>
                  <a:lnTo>
                    <a:pt x="14899" y="32"/>
                  </a:lnTo>
                  <a:lnTo>
                    <a:pt x="14599" y="48"/>
                  </a:lnTo>
                  <a:lnTo>
                    <a:pt x="14298" y="74"/>
                  </a:lnTo>
                  <a:lnTo>
                    <a:pt x="14023" y="101"/>
                  </a:lnTo>
                  <a:lnTo>
                    <a:pt x="13748" y="138"/>
                  </a:lnTo>
                  <a:lnTo>
                    <a:pt x="13497" y="175"/>
                  </a:lnTo>
                  <a:lnTo>
                    <a:pt x="13272" y="217"/>
                  </a:lnTo>
                  <a:lnTo>
                    <a:pt x="13071" y="264"/>
                  </a:lnTo>
                  <a:lnTo>
                    <a:pt x="12896" y="312"/>
                  </a:lnTo>
                  <a:lnTo>
                    <a:pt x="12721" y="365"/>
                  </a:lnTo>
                  <a:lnTo>
                    <a:pt x="12596" y="423"/>
                  </a:lnTo>
                  <a:lnTo>
                    <a:pt x="12471" y="481"/>
                  </a:lnTo>
                  <a:lnTo>
                    <a:pt x="12395" y="544"/>
                  </a:lnTo>
                  <a:lnTo>
                    <a:pt x="12345" y="613"/>
                  </a:lnTo>
                  <a:lnTo>
                    <a:pt x="12345" y="682"/>
                  </a:lnTo>
                  <a:lnTo>
                    <a:pt x="12370" y="861"/>
                  </a:lnTo>
                  <a:lnTo>
                    <a:pt x="12420" y="1041"/>
                  </a:lnTo>
                  <a:lnTo>
                    <a:pt x="12521" y="1220"/>
                  </a:lnTo>
                  <a:lnTo>
                    <a:pt x="12671" y="1394"/>
                  </a:lnTo>
                  <a:lnTo>
                    <a:pt x="12871" y="1569"/>
                  </a:lnTo>
                  <a:lnTo>
                    <a:pt x="13097" y="1737"/>
                  </a:lnTo>
                  <a:lnTo>
                    <a:pt x="13372" y="1901"/>
                  </a:lnTo>
                  <a:lnTo>
                    <a:pt x="13672" y="2060"/>
                  </a:lnTo>
                  <a:lnTo>
                    <a:pt x="13998" y="2218"/>
                  </a:lnTo>
                  <a:lnTo>
                    <a:pt x="14374" y="2371"/>
                  </a:lnTo>
                  <a:lnTo>
                    <a:pt x="14799" y="2519"/>
                  </a:lnTo>
                  <a:lnTo>
                    <a:pt x="15225" y="2667"/>
                  </a:lnTo>
                  <a:lnTo>
                    <a:pt x="15701" y="2804"/>
                  </a:lnTo>
                  <a:lnTo>
                    <a:pt x="16201" y="2936"/>
                  </a:lnTo>
                  <a:lnTo>
                    <a:pt x="16727" y="3068"/>
                  </a:lnTo>
                  <a:lnTo>
                    <a:pt x="17303" y="3189"/>
                  </a:lnTo>
                  <a:lnTo>
                    <a:pt x="17879" y="3306"/>
                  </a:lnTo>
                  <a:lnTo>
                    <a:pt x="18480" y="3422"/>
                  </a:lnTo>
                  <a:lnTo>
                    <a:pt x="19131" y="3527"/>
                  </a:lnTo>
                  <a:lnTo>
                    <a:pt x="19782" y="3622"/>
                  </a:lnTo>
                  <a:lnTo>
                    <a:pt x="20483" y="3717"/>
                  </a:lnTo>
                  <a:lnTo>
                    <a:pt x="21184" y="3802"/>
                  </a:lnTo>
                  <a:lnTo>
                    <a:pt x="21910" y="3881"/>
                  </a:lnTo>
                  <a:lnTo>
                    <a:pt x="22662" y="3950"/>
                  </a:lnTo>
                  <a:lnTo>
                    <a:pt x="23438" y="4018"/>
                  </a:lnTo>
                  <a:lnTo>
                    <a:pt x="24214" y="4071"/>
                  </a:lnTo>
                  <a:lnTo>
                    <a:pt x="25015" y="4119"/>
                  </a:lnTo>
                  <a:lnTo>
                    <a:pt x="25842" y="4161"/>
                  </a:lnTo>
                  <a:lnTo>
                    <a:pt x="26668" y="4192"/>
                  </a:lnTo>
                  <a:lnTo>
                    <a:pt x="27519" y="4214"/>
                  </a:lnTo>
                  <a:lnTo>
                    <a:pt x="28371" y="4229"/>
                  </a:lnTo>
                  <a:lnTo>
                    <a:pt x="29222" y="4229"/>
                  </a:lnTo>
                  <a:lnTo>
                    <a:pt x="29748" y="4235"/>
                  </a:lnTo>
                  <a:lnTo>
                    <a:pt x="30299" y="4235"/>
                  </a:lnTo>
                  <a:lnTo>
                    <a:pt x="30849" y="4219"/>
                  </a:lnTo>
                  <a:lnTo>
                    <a:pt x="31100" y="4208"/>
                  </a:lnTo>
                  <a:lnTo>
                    <a:pt x="31350" y="4192"/>
                  </a:lnTo>
                  <a:lnTo>
                    <a:pt x="31350" y="5064"/>
                  </a:lnTo>
                  <a:lnTo>
                    <a:pt x="30574" y="5079"/>
                  </a:lnTo>
                  <a:lnTo>
                    <a:pt x="29823" y="5095"/>
                  </a:lnTo>
                  <a:lnTo>
                    <a:pt x="29072" y="5122"/>
                  </a:lnTo>
                  <a:lnTo>
                    <a:pt x="28320" y="5148"/>
                  </a:lnTo>
                  <a:lnTo>
                    <a:pt x="27594" y="5185"/>
                  </a:lnTo>
                  <a:lnTo>
                    <a:pt x="26868" y="5227"/>
                  </a:lnTo>
                  <a:lnTo>
                    <a:pt x="26142" y="5275"/>
                  </a:lnTo>
                  <a:lnTo>
                    <a:pt x="25416" y="5333"/>
                  </a:lnTo>
                  <a:lnTo>
                    <a:pt x="24715" y="5391"/>
                  </a:lnTo>
                  <a:lnTo>
                    <a:pt x="24014" y="5454"/>
                  </a:lnTo>
                  <a:lnTo>
                    <a:pt x="23338" y="5528"/>
                  </a:lnTo>
                  <a:lnTo>
                    <a:pt x="22687" y="5602"/>
                  </a:lnTo>
                  <a:lnTo>
                    <a:pt x="22036" y="5687"/>
                  </a:lnTo>
                  <a:lnTo>
                    <a:pt x="21385" y="5771"/>
                  </a:lnTo>
                  <a:lnTo>
                    <a:pt x="20759" y="5866"/>
                  </a:lnTo>
                  <a:lnTo>
                    <a:pt x="20158" y="5961"/>
                  </a:lnTo>
                  <a:lnTo>
                    <a:pt x="19982" y="5998"/>
                  </a:lnTo>
                  <a:lnTo>
                    <a:pt x="19857" y="6040"/>
                  </a:lnTo>
                  <a:lnTo>
                    <a:pt x="19782" y="6088"/>
                  </a:lnTo>
                  <a:lnTo>
                    <a:pt x="19757" y="6135"/>
                  </a:lnTo>
                  <a:lnTo>
                    <a:pt x="19782" y="6183"/>
                  </a:lnTo>
                  <a:lnTo>
                    <a:pt x="19857" y="6230"/>
                  </a:lnTo>
                  <a:lnTo>
                    <a:pt x="19982" y="6273"/>
                  </a:lnTo>
                  <a:lnTo>
                    <a:pt x="20158" y="6315"/>
                  </a:lnTo>
                  <a:lnTo>
                    <a:pt x="20308" y="6336"/>
                  </a:lnTo>
                  <a:lnTo>
                    <a:pt x="20483" y="6352"/>
                  </a:lnTo>
                  <a:lnTo>
                    <a:pt x="20658" y="6357"/>
                  </a:lnTo>
                  <a:lnTo>
                    <a:pt x="20834" y="6362"/>
                  </a:lnTo>
                  <a:lnTo>
                    <a:pt x="21009" y="6357"/>
                  </a:lnTo>
                  <a:lnTo>
                    <a:pt x="21184" y="6347"/>
                  </a:lnTo>
                  <a:lnTo>
                    <a:pt x="21360" y="6331"/>
                  </a:lnTo>
                  <a:lnTo>
                    <a:pt x="21510" y="6310"/>
                  </a:lnTo>
                  <a:lnTo>
                    <a:pt x="22111" y="6215"/>
                  </a:lnTo>
                  <a:lnTo>
                    <a:pt x="22712" y="6125"/>
                  </a:lnTo>
                  <a:lnTo>
                    <a:pt x="23338" y="6040"/>
                  </a:lnTo>
                  <a:lnTo>
                    <a:pt x="23964" y="5961"/>
                  </a:lnTo>
                  <a:lnTo>
                    <a:pt x="24615" y="5892"/>
                  </a:lnTo>
                  <a:lnTo>
                    <a:pt x="25291" y="5824"/>
                  </a:lnTo>
                  <a:lnTo>
                    <a:pt x="25942" y="5766"/>
                  </a:lnTo>
                  <a:lnTo>
                    <a:pt x="26643" y="5713"/>
                  </a:lnTo>
                  <a:lnTo>
                    <a:pt x="27319" y="5665"/>
                  </a:lnTo>
                  <a:lnTo>
                    <a:pt x="28020" y="5623"/>
                  </a:lnTo>
                  <a:lnTo>
                    <a:pt x="28746" y="5586"/>
                  </a:lnTo>
                  <a:lnTo>
                    <a:pt x="29447" y="5560"/>
                  </a:lnTo>
                  <a:lnTo>
                    <a:pt x="30173" y="5539"/>
                  </a:lnTo>
                  <a:lnTo>
                    <a:pt x="30925" y="5518"/>
                  </a:lnTo>
                  <a:lnTo>
                    <a:pt x="31651" y="5512"/>
                  </a:lnTo>
                  <a:lnTo>
                    <a:pt x="32402" y="5507"/>
                  </a:lnTo>
                  <a:lnTo>
                    <a:pt x="33078" y="5512"/>
                  </a:lnTo>
                  <a:lnTo>
                    <a:pt x="33754" y="5518"/>
                  </a:lnTo>
                  <a:lnTo>
                    <a:pt x="34430" y="5533"/>
                  </a:lnTo>
                  <a:lnTo>
                    <a:pt x="35081" y="5549"/>
                  </a:lnTo>
                  <a:lnTo>
                    <a:pt x="35732" y="5576"/>
                  </a:lnTo>
                  <a:lnTo>
                    <a:pt x="36383" y="5602"/>
                  </a:lnTo>
                  <a:lnTo>
                    <a:pt x="37009" y="5639"/>
                  </a:lnTo>
                  <a:lnTo>
                    <a:pt x="37660" y="5676"/>
                  </a:lnTo>
                  <a:lnTo>
                    <a:pt x="38261" y="5724"/>
                  </a:lnTo>
                  <a:lnTo>
                    <a:pt x="38887" y="5771"/>
                  </a:lnTo>
                  <a:lnTo>
                    <a:pt x="39488" y="5824"/>
                  </a:lnTo>
                  <a:lnTo>
                    <a:pt x="40064" y="5882"/>
                  </a:lnTo>
                  <a:lnTo>
                    <a:pt x="40665" y="5945"/>
                  </a:lnTo>
                  <a:lnTo>
                    <a:pt x="41216" y="6014"/>
                  </a:lnTo>
                  <a:lnTo>
                    <a:pt x="41767" y="6083"/>
                  </a:lnTo>
                  <a:lnTo>
                    <a:pt x="42318" y="6162"/>
                  </a:lnTo>
                  <a:lnTo>
                    <a:pt x="42843" y="6241"/>
                  </a:lnTo>
                  <a:lnTo>
                    <a:pt x="43369" y="6325"/>
                  </a:lnTo>
                  <a:lnTo>
                    <a:pt x="43870" y="6410"/>
                  </a:lnTo>
                  <a:lnTo>
                    <a:pt x="44346" y="6505"/>
                  </a:lnTo>
                  <a:lnTo>
                    <a:pt x="44821" y="6600"/>
                  </a:lnTo>
                  <a:lnTo>
                    <a:pt x="45272" y="6695"/>
                  </a:lnTo>
                  <a:lnTo>
                    <a:pt x="45698" y="6801"/>
                  </a:lnTo>
                  <a:lnTo>
                    <a:pt x="46124" y="6906"/>
                  </a:lnTo>
                  <a:lnTo>
                    <a:pt x="46499" y="7012"/>
                  </a:lnTo>
                  <a:lnTo>
                    <a:pt x="46900" y="7128"/>
                  </a:lnTo>
                  <a:lnTo>
                    <a:pt x="47250" y="7244"/>
                  </a:lnTo>
                  <a:lnTo>
                    <a:pt x="47576" y="7360"/>
                  </a:lnTo>
                  <a:lnTo>
                    <a:pt x="47901" y="7482"/>
                  </a:lnTo>
                  <a:lnTo>
                    <a:pt x="48202" y="7608"/>
                  </a:lnTo>
                  <a:lnTo>
                    <a:pt x="48477" y="7735"/>
                  </a:lnTo>
                  <a:lnTo>
                    <a:pt x="48728" y="7862"/>
                  </a:lnTo>
                  <a:lnTo>
                    <a:pt x="48177" y="7846"/>
                  </a:lnTo>
                  <a:lnTo>
                    <a:pt x="47626" y="7830"/>
                  </a:lnTo>
                  <a:lnTo>
                    <a:pt x="47075" y="7825"/>
                  </a:lnTo>
                  <a:lnTo>
                    <a:pt x="46499" y="7820"/>
                  </a:lnTo>
                  <a:lnTo>
                    <a:pt x="45998" y="7825"/>
                  </a:lnTo>
                  <a:lnTo>
                    <a:pt x="45498" y="7830"/>
                  </a:lnTo>
                  <a:lnTo>
                    <a:pt x="44997" y="7841"/>
                  </a:lnTo>
                  <a:lnTo>
                    <a:pt x="44496" y="7856"/>
                  </a:lnTo>
                  <a:lnTo>
                    <a:pt x="44020" y="7872"/>
                  </a:lnTo>
                  <a:lnTo>
                    <a:pt x="43519" y="7899"/>
                  </a:lnTo>
                  <a:lnTo>
                    <a:pt x="43044" y="7925"/>
                  </a:lnTo>
                  <a:lnTo>
                    <a:pt x="42568" y="7957"/>
                  </a:lnTo>
                  <a:lnTo>
                    <a:pt x="42117" y="7988"/>
                  </a:lnTo>
                  <a:lnTo>
                    <a:pt x="41641" y="8031"/>
                  </a:lnTo>
                  <a:lnTo>
                    <a:pt x="41191" y="8073"/>
                  </a:lnTo>
                  <a:lnTo>
                    <a:pt x="40765" y="8120"/>
                  </a:lnTo>
                  <a:lnTo>
                    <a:pt x="40314" y="8173"/>
                  </a:lnTo>
                  <a:lnTo>
                    <a:pt x="39889" y="8226"/>
                  </a:lnTo>
                  <a:lnTo>
                    <a:pt x="39463" y="8284"/>
                  </a:lnTo>
                  <a:lnTo>
                    <a:pt x="39062" y="8347"/>
                  </a:lnTo>
                  <a:lnTo>
                    <a:pt x="38612" y="8416"/>
                  </a:lnTo>
                  <a:lnTo>
                    <a:pt x="38111" y="8474"/>
                  </a:lnTo>
                  <a:lnTo>
                    <a:pt x="37585" y="8527"/>
                  </a:lnTo>
                  <a:lnTo>
                    <a:pt x="37059" y="8569"/>
                  </a:lnTo>
                  <a:lnTo>
                    <a:pt x="36483" y="8601"/>
                  </a:lnTo>
                  <a:lnTo>
                    <a:pt x="35932" y="8627"/>
                  </a:lnTo>
                  <a:lnTo>
                    <a:pt x="35332" y="8638"/>
                  </a:lnTo>
                  <a:lnTo>
                    <a:pt x="34756" y="8643"/>
                  </a:lnTo>
                  <a:lnTo>
                    <a:pt x="23889" y="8643"/>
                  </a:lnTo>
                  <a:lnTo>
                    <a:pt x="23438" y="8648"/>
                  </a:lnTo>
                  <a:lnTo>
                    <a:pt x="22987" y="8664"/>
                  </a:lnTo>
                  <a:lnTo>
                    <a:pt x="22536" y="8685"/>
                  </a:lnTo>
                  <a:lnTo>
                    <a:pt x="22111" y="8712"/>
                  </a:lnTo>
                  <a:lnTo>
                    <a:pt x="21685" y="8749"/>
                  </a:lnTo>
                  <a:lnTo>
                    <a:pt x="21309" y="8791"/>
                  </a:lnTo>
                  <a:lnTo>
                    <a:pt x="20934" y="8838"/>
                  </a:lnTo>
                  <a:lnTo>
                    <a:pt x="20583" y="8891"/>
                  </a:lnTo>
                  <a:lnTo>
                    <a:pt x="20258" y="8955"/>
                  </a:lnTo>
                  <a:lnTo>
                    <a:pt x="19957" y="9023"/>
                  </a:lnTo>
                  <a:lnTo>
                    <a:pt x="19657" y="9092"/>
                  </a:lnTo>
                  <a:lnTo>
                    <a:pt x="19431" y="9171"/>
                  </a:lnTo>
                  <a:lnTo>
                    <a:pt x="19206" y="9250"/>
                  </a:lnTo>
                  <a:lnTo>
                    <a:pt x="19031" y="9335"/>
                  </a:lnTo>
                  <a:lnTo>
                    <a:pt x="18881" y="9424"/>
                  </a:lnTo>
                  <a:lnTo>
                    <a:pt x="18755" y="9514"/>
                  </a:lnTo>
                  <a:lnTo>
                    <a:pt x="15000" y="8854"/>
                  </a:lnTo>
                  <a:lnTo>
                    <a:pt x="15075" y="8722"/>
                  </a:lnTo>
                  <a:lnTo>
                    <a:pt x="15175" y="8585"/>
                  </a:lnTo>
                  <a:lnTo>
                    <a:pt x="15300" y="8442"/>
                  </a:lnTo>
                  <a:lnTo>
                    <a:pt x="15450" y="8300"/>
                  </a:lnTo>
                  <a:lnTo>
                    <a:pt x="15626" y="8157"/>
                  </a:lnTo>
                  <a:lnTo>
                    <a:pt x="15826" y="8020"/>
                  </a:lnTo>
                  <a:lnTo>
                    <a:pt x="16001" y="7920"/>
                  </a:lnTo>
                  <a:lnTo>
                    <a:pt x="16176" y="7814"/>
                  </a:lnTo>
                  <a:lnTo>
                    <a:pt x="16377" y="7714"/>
                  </a:lnTo>
                  <a:lnTo>
                    <a:pt x="16602" y="7614"/>
                  </a:lnTo>
                  <a:lnTo>
                    <a:pt x="16827" y="7513"/>
                  </a:lnTo>
                  <a:lnTo>
                    <a:pt x="17078" y="7418"/>
                  </a:lnTo>
                  <a:lnTo>
                    <a:pt x="17328" y="7323"/>
                  </a:lnTo>
                  <a:lnTo>
                    <a:pt x="17604" y="7228"/>
                  </a:lnTo>
                  <a:lnTo>
                    <a:pt x="17704" y="7186"/>
                  </a:lnTo>
                  <a:lnTo>
                    <a:pt x="17754" y="7133"/>
                  </a:lnTo>
                  <a:lnTo>
                    <a:pt x="17754" y="7086"/>
                  </a:lnTo>
                  <a:lnTo>
                    <a:pt x="17704" y="7038"/>
                  </a:lnTo>
                  <a:lnTo>
                    <a:pt x="17604" y="6996"/>
                  </a:lnTo>
                  <a:lnTo>
                    <a:pt x="17478" y="6954"/>
                  </a:lnTo>
                  <a:lnTo>
                    <a:pt x="17278" y="6922"/>
                  </a:lnTo>
                  <a:lnTo>
                    <a:pt x="17053" y="6901"/>
                  </a:lnTo>
                  <a:lnTo>
                    <a:pt x="16877" y="6890"/>
                  </a:lnTo>
                  <a:lnTo>
                    <a:pt x="16702" y="6885"/>
                  </a:lnTo>
                  <a:lnTo>
                    <a:pt x="16502" y="6890"/>
                  </a:lnTo>
                  <a:lnTo>
                    <a:pt x="16327" y="6901"/>
                  </a:lnTo>
                  <a:lnTo>
                    <a:pt x="16176" y="6917"/>
                  </a:lnTo>
                  <a:lnTo>
                    <a:pt x="16026" y="6938"/>
                  </a:lnTo>
                  <a:lnTo>
                    <a:pt x="15901" y="6964"/>
                  </a:lnTo>
                  <a:lnTo>
                    <a:pt x="15776" y="6996"/>
                  </a:lnTo>
                  <a:lnTo>
                    <a:pt x="15475" y="7101"/>
                  </a:lnTo>
                  <a:lnTo>
                    <a:pt x="15200" y="7207"/>
                  </a:lnTo>
                  <a:lnTo>
                    <a:pt x="14924" y="7318"/>
                  </a:lnTo>
                  <a:lnTo>
                    <a:pt x="14674" y="7429"/>
                  </a:lnTo>
                  <a:lnTo>
                    <a:pt x="14424" y="7540"/>
                  </a:lnTo>
                  <a:lnTo>
                    <a:pt x="14198" y="7651"/>
                  </a:lnTo>
                  <a:lnTo>
                    <a:pt x="13998" y="7767"/>
                  </a:lnTo>
                  <a:lnTo>
                    <a:pt x="13798" y="7878"/>
                  </a:lnTo>
                  <a:lnTo>
                    <a:pt x="13572" y="8036"/>
                  </a:lnTo>
                  <a:lnTo>
                    <a:pt x="13372" y="8194"/>
                  </a:lnTo>
                  <a:lnTo>
                    <a:pt x="13197" y="8353"/>
                  </a:lnTo>
                  <a:lnTo>
                    <a:pt x="13071" y="8511"/>
                  </a:lnTo>
                  <a:lnTo>
                    <a:pt x="8589" y="7730"/>
                  </a:lnTo>
                  <a:lnTo>
                    <a:pt x="8164" y="7661"/>
                  </a:lnTo>
                  <a:lnTo>
                    <a:pt x="7713" y="7603"/>
                  </a:lnTo>
                  <a:lnTo>
                    <a:pt x="7237" y="7556"/>
                  </a:lnTo>
                  <a:lnTo>
                    <a:pt x="6762" y="7524"/>
                  </a:lnTo>
                  <a:lnTo>
                    <a:pt x="6261" y="7497"/>
                  </a:lnTo>
                  <a:lnTo>
                    <a:pt x="5760" y="7482"/>
                  </a:lnTo>
                  <a:lnTo>
                    <a:pt x="5234" y="7476"/>
                  </a:lnTo>
                  <a:lnTo>
                    <a:pt x="4733" y="7482"/>
                  </a:lnTo>
                  <a:lnTo>
                    <a:pt x="4233" y="7497"/>
                  </a:lnTo>
                  <a:lnTo>
                    <a:pt x="3732" y="7519"/>
                  </a:lnTo>
                  <a:lnTo>
                    <a:pt x="3256" y="7556"/>
                  </a:lnTo>
                  <a:lnTo>
                    <a:pt x="2780" y="7598"/>
                  </a:lnTo>
                  <a:lnTo>
                    <a:pt x="2330" y="7656"/>
                  </a:lnTo>
                  <a:lnTo>
                    <a:pt x="1904" y="7719"/>
                  </a:lnTo>
                  <a:lnTo>
                    <a:pt x="1528" y="7793"/>
                  </a:lnTo>
                  <a:lnTo>
                    <a:pt x="1153" y="7878"/>
                  </a:lnTo>
                  <a:lnTo>
                    <a:pt x="852" y="7962"/>
                  </a:lnTo>
                  <a:lnTo>
                    <a:pt x="602" y="8057"/>
                  </a:lnTo>
                  <a:lnTo>
                    <a:pt x="376" y="8152"/>
                  </a:lnTo>
                  <a:lnTo>
                    <a:pt x="201" y="8252"/>
                  </a:lnTo>
                  <a:lnTo>
                    <a:pt x="101" y="8353"/>
                  </a:lnTo>
                  <a:lnTo>
                    <a:pt x="26" y="8458"/>
                  </a:lnTo>
                  <a:lnTo>
                    <a:pt x="1" y="8559"/>
                  </a:lnTo>
                  <a:lnTo>
                    <a:pt x="1" y="8664"/>
                  </a:lnTo>
                  <a:lnTo>
                    <a:pt x="76" y="8770"/>
                  </a:lnTo>
                  <a:lnTo>
                    <a:pt x="176" y="8870"/>
                  </a:lnTo>
                  <a:lnTo>
                    <a:pt x="326" y="8970"/>
                  </a:lnTo>
                  <a:lnTo>
                    <a:pt x="527" y="9065"/>
                  </a:lnTo>
                  <a:lnTo>
                    <a:pt x="777" y="9161"/>
                  </a:lnTo>
                  <a:lnTo>
                    <a:pt x="1053" y="9250"/>
                  </a:lnTo>
                  <a:lnTo>
                    <a:pt x="1378" y="9329"/>
                  </a:lnTo>
                  <a:lnTo>
                    <a:pt x="1754" y="9409"/>
                  </a:lnTo>
                  <a:lnTo>
                    <a:pt x="20032" y="12772"/>
                  </a:lnTo>
                  <a:lnTo>
                    <a:pt x="20333" y="12819"/>
                  </a:lnTo>
                  <a:lnTo>
                    <a:pt x="20608" y="12867"/>
                  </a:lnTo>
                  <a:lnTo>
                    <a:pt x="20934" y="12914"/>
                  </a:lnTo>
                  <a:lnTo>
                    <a:pt x="21234" y="12956"/>
                  </a:lnTo>
                  <a:lnTo>
                    <a:pt x="21560" y="12993"/>
                  </a:lnTo>
                  <a:lnTo>
                    <a:pt x="21885" y="13030"/>
                  </a:lnTo>
                  <a:lnTo>
                    <a:pt x="22211" y="13062"/>
                  </a:lnTo>
                  <a:lnTo>
                    <a:pt x="22561" y="13088"/>
                  </a:lnTo>
                  <a:lnTo>
                    <a:pt x="22912" y="13115"/>
                  </a:lnTo>
                  <a:lnTo>
                    <a:pt x="23263" y="13136"/>
                  </a:lnTo>
                  <a:lnTo>
                    <a:pt x="23613" y="13157"/>
                  </a:lnTo>
                  <a:lnTo>
                    <a:pt x="23989" y="13173"/>
                  </a:lnTo>
                  <a:lnTo>
                    <a:pt x="24364" y="13184"/>
                  </a:lnTo>
                  <a:lnTo>
                    <a:pt x="24715" y="13194"/>
                  </a:lnTo>
                  <a:lnTo>
                    <a:pt x="25090" y="13199"/>
                  </a:lnTo>
                  <a:lnTo>
                    <a:pt x="34305" y="13199"/>
                  </a:lnTo>
                  <a:lnTo>
                    <a:pt x="34530" y="13194"/>
                  </a:lnTo>
                  <a:lnTo>
                    <a:pt x="34756" y="13178"/>
                  </a:lnTo>
                  <a:lnTo>
                    <a:pt x="34931" y="13157"/>
                  </a:lnTo>
                  <a:lnTo>
                    <a:pt x="35106" y="13125"/>
                  </a:lnTo>
                  <a:lnTo>
                    <a:pt x="35231" y="13088"/>
                  </a:lnTo>
                  <a:lnTo>
                    <a:pt x="35332" y="13046"/>
                  </a:lnTo>
                  <a:lnTo>
                    <a:pt x="35357" y="12999"/>
                  </a:lnTo>
                  <a:lnTo>
                    <a:pt x="35357" y="12946"/>
                  </a:lnTo>
                  <a:lnTo>
                    <a:pt x="35332" y="12904"/>
                  </a:lnTo>
                  <a:lnTo>
                    <a:pt x="35231" y="12867"/>
                  </a:lnTo>
                  <a:lnTo>
                    <a:pt x="35131" y="12835"/>
                  </a:lnTo>
                  <a:lnTo>
                    <a:pt x="35006" y="12809"/>
                  </a:lnTo>
                  <a:lnTo>
                    <a:pt x="34831" y="12782"/>
                  </a:lnTo>
                  <a:lnTo>
                    <a:pt x="34655" y="12766"/>
                  </a:lnTo>
                  <a:lnTo>
                    <a:pt x="34455" y="12756"/>
                  </a:lnTo>
                  <a:lnTo>
                    <a:pt x="34255" y="12751"/>
                  </a:lnTo>
                  <a:lnTo>
                    <a:pt x="25441" y="12751"/>
                  </a:lnTo>
                  <a:lnTo>
                    <a:pt x="24890" y="12745"/>
                  </a:lnTo>
                  <a:lnTo>
                    <a:pt x="24364" y="12729"/>
                  </a:lnTo>
                  <a:lnTo>
                    <a:pt x="23813" y="12703"/>
                  </a:lnTo>
                  <a:lnTo>
                    <a:pt x="23313" y="12666"/>
                  </a:lnTo>
                  <a:lnTo>
                    <a:pt x="22812" y="12624"/>
                  </a:lnTo>
                  <a:lnTo>
                    <a:pt x="22336" y="12571"/>
                  </a:lnTo>
                  <a:lnTo>
                    <a:pt x="21860" y="12508"/>
                  </a:lnTo>
                  <a:lnTo>
                    <a:pt x="21435" y="12434"/>
                  </a:lnTo>
                  <a:lnTo>
                    <a:pt x="3281" y="9076"/>
                  </a:lnTo>
                  <a:lnTo>
                    <a:pt x="3056" y="9023"/>
                  </a:lnTo>
                  <a:lnTo>
                    <a:pt x="2855" y="8970"/>
                  </a:lnTo>
                  <a:lnTo>
                    <a:pt x="2680" y="8912"/>
                  </a:lnTo>
                  <a:lnTo>
                    <a:pt x="2530" y="8854"/>
                  </a:lnTo>
                  <a:lnTo>
                    <a:pt x="2405" y="8801"/>
                  </a:lnTo>
                  <a:lnTo>
                    <a:pt x="2330" y="8743"/>
                  </a:lnTo>
                  <a:lnTo>
                    <a:pt x="2254" y="8691"/>
                  </a:lnTo>
                  <a:lnTo>
                    <a:pt x="2229" y="8633"/>
                  </a:lnTo>
                  <a:lnTo>
                    <a:pt x="2204" y="8574"/>
                  </a:lnTo>
                  <a:lnTo>
                    <a:pt x="2229" y="8516"/>
                  </a:lnTo>
                  <a:lnTo>
                    <a:pt x="2279" y="8458"/>
                  </a:lnTo>
                  <a:lnTo>
                    <a:pt x="2355" y="8406"/>
                  </a:lnTo>
                  <a:lnTo>
                    <a:pt x="2455" y="8347"/>
                  </a:lnTo>
                  <a:lnTo>
                    <a:pt x="2580" y="8289"/>
                  </a:lnTo>
                  <a:lnTo>
                    <a:pt x="2730" y="8231"/>
                  </a:lnTo>
                  <a:lnTo>
                    <a:pt x="2905" y="8168"/>
                  </a:lnTo>
                  <a:lnTo>
                    <a:pt x="3181" y="8120"/>
                  </a:lnTo>
                  <a:lnTo>
                    <a:pt x="3431" y="8073"/>
                  </a:lnTo>
                  <a:lnTo>
                    <a:pt x="3682" y="8036"/>
                  </a:lnTo>
                  <a:lnTo>
                    <a:pt x="3957" y="8004"/>
                  </a:lnTo>
                  <a:lnTo>
                    <a:pt x="4208" y="7978"/>
                  </a:lnTo>
                  <a:lnTo>
                    <a:pt x="4483" y="7957"/>
                  </a:lnTo>
                  <a:lnTo>
                    <a:pt x="4758" y="7941"/>
                  </a:lnTo>
                  <a:lnTo>
                    <a:pt x="5034" y="7936"/>
                  </a:lnTo>
                  <a:lnTo>
                    <a:pt x="5309" y="7930"/>
                  </a:lnTo>
                  <a:lnTo>
                    <a:pt x="5585" y="7936"/>
                  </a:lnTo>
                  <a:lnTo>
                    <a:pt x="5860" y="7946"/>
                  </a:lnTo>
                  <a:lnTo>
                    <a:pt x="6136" y="7962"/>
                  </a:lnTo>
                  <a:lnTo>
                    <a:pt x="6436" y="7983"/>
                  </a:lnTo>
                  <a:lnTo>
                    <a:pt x="6711" y="8010"/>
                  </a:lnTo>
                  <a:lnTo>
                    <a:pt x="7012" y="8041"/>
                  </a:lnTo>
                  <a:lnTo>
                    <a:pt x="7312" y="8083"/>
                  </a:lnTo>
                  <a:lnTo>
                    <a:pt x="18981" y="10143"/>
                  </a:lnTo>
                  <a:lnTo>
                    <a:pt x="19131" y="10216"/>
                  </a:lnTo>
                  <a:lnTo>
                    <a:pt x="19306" y="10290"/>
                  </a:lnTo>
                  <a:lnTo>
                    <a:pt x="19507" y="10364"/>
                  </a:lnTo>
                  <a:lnTo>
                    <a:pt x="19757" y="10428"/>
                  </a:lnTo>
                  <a:lnTo>
                    <a:pt x="20007" y="10491"/>
                  </a:lnTo>
                  <a:lnTo>
                    <a:pt x="20283" y="10554"/>
                  </a:lnTo>
                  <a:lnTo>
                    <a:pt x="20583" y="10607"/>
                  </a:lnTo>
                  <a:lnTo>
                    <a:pt x="20909" y="10660"/>
                  </a:lnTo>
                  <a:lnTo>
                    <a:pt x="21259" y="10702"/>
                  </a:lnTo>
                  <a:lnTo>
                    <a:pt x="21585" y="10744"/>
                  </a:lnTo>
                  <a:lnTo>
                    <a:pt x="21960" y="10781"/>
                  </a:lnTo>
                  <a:lnTo>
                    <a:pt x="22336" y="10808"/>
                  </a:lnTo>
                  <a:lnTo>
                    <a:pt x="22712" y="10834"/>
                  </a:lnTo>
                  <a:lnTo>
                    <a:pt x="23087" y="10850"/>
                  </a:lnTo>
                  <a:lnTo>
                    <a:pt x="23488" y="10861"/>
                  </a:lnTo>
                  <a:lnTo>
                    <a:pt x="37660" y="10861"/>
                  </a:lnTo>
                  <a:lnTo>
                    <a:pt x="37886" y="10855"/>
                  </a:lnTo>
                  <a:lnTo>
                    <a:pt x="38111" y="10845"/>
                  </a:lnTo>
                  <a:lnTo>
                    <a:pt x="38311" y="10818"/>
                  </a:lnTo>
                  <a:lnTo>
                    <a:pt x="38461" y="10787"/>
                  </a:lnTo>
                  <a:lnTo>
                    <a:pt x="38587" y="10750"/>
                  </a:lnTo>
                  <a:lnTo>
                    <a:pt x="38687" y="10707"/>
                  </a:lnTo>
                  <a:lnTo>
                    <a:pt x="38737" y="10660"/>
                  </a:lnTo>
                  <a:lnTo>
                    <a:pt x="38737" y="10612"/>
                  </a:lnTo>
                  <a:lnTo>
                    <a:pt x="38687" y="10570"/>
                  </a:lnTo>
                  <a:lnTo>
                    <a:pt x="38612" y="10533"/>
                  </a:lnTo>
                  <a:lnTo>
                    <a:pt x="38487" y="10496"/>
                  </a:lnTo>
                  <a:lnTo>
                    <a:pt x="38361" y="10470"/>
                  </a:lnTo>
                  <a:lnTo>
                    <a:pt x="38186" y="10443"/>
                  </a:lnTo>
                  <a:lnTo>
                    <a:pt x="38011" y="10428"/>
                  </a:lnTo>
                  <a:lnTo>
                    <a:pt x="37835" y="10417"/>
                  </a:lnTo>
                  <a:lnTo>
                    <a:pt x="37635" y="10412"/>
                  </a:lnTo>
                  <a:lnTo>
                    <a:pt x="23638" y="10412"/>
                  </a:lnTo>
                  <a:lnTo>
                    <a:pt x="23313" y="10401"/>
                  </a:lnTo>
                  <a:lnTo>
                    <a:pt x="23012" y="10380"/>
                  </a:lnTo>
                  <a:lnTo>
                    <a:pt x="22737" y="10359"/>
                  </a:lnTo>
                  <a:lnTo>
                    <a:pt x="22461" y="10327"/>
                  </a:lnTo>
                  <a:lnTo>
                    <a:pt x="22211" y="10296"/>
                  </a:lnTo>
                  <a:lnTo>
                    <a:pt x="21960" y="10253"/>
                  </a:lnTo>
                  <a:lnTo>
                    <a:pt x="21735" y="10211"/>
                  </a:lnTo>
                  <a:lnTo>
                    <a:pt x="21535" y="10164"/>
                  </a:lnTo>
                  <a:lnTo>
                    <a:pt x="21360" y="10111"/>
                  </a:lnTo>
                  <a:lnTo>
                    <a:pt x="21209" y="10058"/>
                  </a:lnTo>
                  <a:lnTo>
                    <a:pt x="21059" y="10000"/>
                  </a:lnTo>
                  <a:lnTo>
                    <a:pt x="20959" y="9942"/>
                  </a:lnTo>
                  <a:lnTo>
                    <a:pt x="20884" y="9879"/>
                  </a:lnTo>
                  <a:lnTo>
                    <a:pt x="20834" y="9815"/>
                  </a:lnTo>
                  <a:lnTo>
                    <a:pt x="20809" y="9752"/>
                  </a:lnTo>
                  <a:lnTo>
                    <a:pt x="20834" y="9688"/>
                  </a:lnTo>
                  <a:lnTo>
                    <a:pt x="20884" y="9620"/>
                  </a:lnTo>
                  <a:lnTo>
                    <a:pt x="20959" y="9556"/>
                  </a:lnTo>
                  <a:lnTo>
                    <a:pt x="21059" y="9498"/>
                  </a:lnTo>
                  <a:lnTo>
                    <a:pt x="21184" y="9440"/>
                  </a:lnTo>
                  <a:lnTo>
                    <a:pt x="21360" y="9388"/>
                  </a:lnTo>
                  <a:lnTo>
                    <a:pt x="21535" y="9335"/>
                  </a:lnTo>
                  <a:lnTo>
                    <a:pt x="21735" y="9287"/>
                  </a:lnTo>
                  <a:lnTo>
                    <a:pt x="21960" y="9245"/>
                  </a:lnTo>
                  <a:lnTo>
                    <a:pt x="22186" y="9208"/>
                  </a:lnTo>
                  <a:lnTo>
                    <a:pt x="22461" y="9176"/>
                  </a:lnTo>
                  <a:lnTo>
                    <a:pt x="22737" y="9145"/>
                  </a:lnTo>
                  <a:lnTo>
                    <a:pt x="23012" y="9124"/>
                  </a:lnTo>
                  <a:lnTo>
                    <a:pt x="23313" y="9108"/>
                  </a:lnTo>
                  <a:lnTo>
                    <a:pt x="23613" y="9097"/>
                  </a:lnTo>
                  <a:lnTo>
                    <a:pt x="34806" y="9097"/>
                  </a:lnTo>
                  <a:lnTo>
                    <a:pt x="35457" y="9071"/>
                  </a:lnTo>
                  <a:lnTo>
                    <a:pt x="36158" y="9039"/>
                  </a:lnTo>
                  <a:lnTo>
                    <a:pt x="37009" y="8992"/>
                  </a:lnTo>
                  <a:lnTo>
                    <a:pt x="37936" y="8939"/>
                  </a:lnTo>
                  <a:lnTo>
                    <a:pt x="38411" y="8907"/>
                  </a:lnTo>
                  <a:lnTo>
                    <a:pt x="38862" y="8870"/>
                  </a:lnTo>
                  <a:lnTo>
                    <a:pt x="39313" y="8833"/>
                  </a:lnTo>
                  <a:lnTo>
                    <a:pt x="39713" y="8791"/>
                  </a:lnTo>
                  <a:lnTo>
                    <a:pt x="40089" y="8749"/>
                  </a:lnTo>
                  <a:lnTo>
                    <a:pt x="40415" y="8706"/>
                  </a:lnTo>
                  <a:lnTo>
                    <a:pt x="40740" y="8654"/>
                  </a:lnTo>
                  <a:lnTo>
                    <a:pt x="41091" y="8601"/>
                  </a:lnTo>
                  <a:lnTo>
                    <a:pt x="41441" y="8559"/>
                  </a:lnTo>
                  <a:lnTo>
                    <a:pt x="41817" y="8516"/>
                  </a:lnTo>
                  <a:lnTo>
                    <a:pt x="42167" y="8474"/>
                  </a:lnTo>
                  <a:lnTo>
                    <a:pt x="42543" y="8442"/>
                  </a:lnTo>
                  <a:lnTo>
                    <a:pt x="42918" y="8406"/>
                  </a:lnTo>
                  <a:lnTo>
                    <a:pt x="43319" y="8379"/>
                  </a:lnTo>
                  <a:lnTo>
                    <a:pt x="43695" y="8353"/>
                  </a:lnTo>
                  <a:lnTo>
                    <a:pt x="44095" y="8332"/>
                  </a:lnTo>
                  <a:lnTo>
                    <a:pt x="44496" y="8311"/>
                  </a:lnTo>
                  <a:lnTo>
                    <a:pt x="44897" y="8295"/>
                  </a:lnTo>
                  <a:lnTo>
                    <a:pt x="45322" y="8284"/>
                  </a:lnTo>
                  <a:lnTo>
                    <a:pt x="45723" y="8274"/>
                  </a:lnTo>
                  <a:lnTo>
                    <a:pt x="46149" y="8268"/>
                  </a:lnTo>
                  <a:lnTo>
                    <a:pt x="46549" y="8268"/>
                  </a:lnTo>
                  <a:lnTo>
                    <a:pt x="47125" y="8274"/>
                  </a:lnTo>
                  <a:lnTo>
                    <a:pt x="47676" y="8279"/>
                  </a:lnTo>
                  <a:lnTo>
                    <a:pt x="48202" y="8295"/>
                  </a:lnTo>
                  <a:lnTo>
                    <a:pt x="48753" y="8316"/>
                  </a:lnTo>
                  <a:lnTo>
                    <a:pt x="49279" y="8347"/>
                  </a:lnTo>
                  <a:lnTo>
                    <a:pt x="49804" y="8379"/>
                  </a:lnTo>
                  <a:lnTo>
                    <a:pt x="50305" y="8416"/>
                  </a:lnTo>
                  <a:lnTo>
                    <a:pt x="50806" y="8464"/>
                  </a:lnTo>
                  <a:lnTo>
                    <a:pt x="51282" y="8516"/>
                  </a:lnTo>
                  <a:lnTo>
                    <a:pt x="51757" y="8569"/>
                  </a:lnTo>
                  <a:lnTo>
                    <a:pt x="52233" y="8633"/>
                  </a:lnTo>
                  <a:lnTo>
                    <a:pt x="52684" y="8696"/>
                  </a:lnTo>
                  <a:lnTo>
                    <a:pt x="53110" y="8770"/>
                  </a:lnTo>
                  <a:lnTo>
                    <a:pt x="53510" y="8849"/>
                  </a:lnTo>
                  <a:lnTo>
                    <a:pt x="53911" y="8928"/>
                  </a:lnTo>
                  <a:lnTo>
                    <a:pt x="54286" y="9018"/>
                  </a:lnTo>
                  <a:lnTo>
                    <a:pt x="54462" y="9050"/>
                  </a:lnTo>
                  <a:lnTo>
                    <a:pt x="54537" y="9060"/>
                  </a:lnTo>
                  <a:lnTo>
                    <a:pt x="54637" y="9071"/>
                  </a:lnTo>
                  <a:lnTo>
                    <a:pt x="54762" y="9076"/>
                  </a:lnTo>
                  <a:lnTo>
                    <a:pt x="54862" y="9076"/>
                  </a:lnTo>
                  <a:lnTo>
                    <a:pt x="54962" y="9071"/>
                  </a:lnTo>
                  <a:lnTo>
                    <a:pt x="55088" y="9065"/>
                  </a:lnTo>
                  <a:lnTo>
                    <a:pt x="60196" y="9065"/>
                  </a:lnTo>
                  <a:lnTo>
                    <a:pt x="60196" y="12128"/>
                  </a:lnTo>
                  <a:lnTo>
                    <a:pt x="57516" y="12128"/>
                  </a:lnTo>
                  <a:lnTo>
                    <a:pt x="55639" y="12133"/>
                  </a:lnTo>
                  <a:lnTo>
                    <a:pt x="54762" y="12133"/>
                  </a:lnTo>
                  <a:lnTo>
                    <a:pt x="46724" y="12634"/>
                  </a:lnTo>
                  <a:lnTo>
                    <a:pt x="46274" y="12666"/>
                  </a:lnTo>
                  <a:lnTo>
                    <a:pt x="45773" y="12687"/>
                  </a:lnTo>
                  <a:lnTo>
                    <a:pt x="45297" y="12708"/>
                  </a:lnTo>
                  <a:lnTo>
                    <a:pt x="44821" y="12724"/>
                  </a:lnTo>
                  <a:lnTo>
                    <a:pt x="43820" y="12745"/>
                  </a:lnTo>
                  <a:lnTo>
                    <a:pt x="42818" y="12761"/>
                  </a:lnTo>
                  <a:lnTo>
                    <a:pt x="41817" y="12766"/>
                  </a:lnTo>
                  <a:lnTo>
                    <a:pt x="40815" y="12766"/>
                  </a:lnTo>
                  <a:lnTo>
                    <a:pt x="38862" y="12756"/>
                  </a:lnTo>
                  <a:lnTo>
                    <a:pt x="38637" y="12761"/>
                  </a:lnTo>
                  <a:lnTo>
                    <a:pt x="38436" y="12772"/>
                  </a:lnTo>
                  <a:lnTo>
                    <a:pt x="38261" y="12793"/>
                  </a:lnTo>
                  <a:lnTo>
                    <a:pt x="38086" y="12819"/>
                  </a:lnTo>
                  <a:lnTo>
                    <a:pt x="37961" y="12851"/>
                  </a:lnTo>
                  <a:lnTo>
                    <a:pt x="37861" y="12893"/>
                  </a:lnTo>
                  <a:lnTo>
                    <a:pt x="37810" y="12935"/>
                  </a:lnTo>
                  <a:lnTo>
                    <a:pt x="37785" y="12978"/>
                  </a:lnTo>
                  <a:lnTo>
                    <a:pt x="37810" y="13020"/>
                  </a:lnTo>
                  <a:lnTo>
                    <a:pt x="37861" y="13062"/>
                  </a:lnTo>
                  <a:lnTo>
                    <a:pt x="37961" y="13104"/>
                  </a:lnTo>
                  <a:lnTo>
                    <a:pt x="38086" y="13136"/>
                  </a:lnTo>
                  <a:lnTo>
                    <a:pt x="38261" y="13162"/>
                  </a:lnTo>
                  <a:lnTo>
                    <a:pt x="38436" y="13184"/>
                  </a:lnTo>
                  <a:lnTo>
                    <a:pt x="38637" y="13194"/>
                  </a:lnTo>
                  <a:lnTo>
                    <a:pt x="38862" y="13199"/>
                  </a:lnTo>
                  <a:lnTo>
                    <a:pt x="40990" y="13210"/>
                  </a:lnTo>
                  <a:lnTo>
                    <a:pt x="42067" y="13210"/>
                  </a:lnTo>
                  <a:lnTo>
                    <a:pt x="43144" y="13199"/>
                  </a:lnTo>
                  <a:lnTo>
                    <a:pt x="44221" y="13184"/>
                  </a:lnTo>
                  <a:lnTo>
                    <a:pt x="45272" y="13157"/>
                  </a:lnTo>
                  <a:lnTo>
                    <a:pt x="45798" y="13141"/>
                  </a:lnTo>
                  <a:lnTo>
                    <a:pt x="46324" y="13120"/>
                  </a:lnTo>
                  <a:lnTo>
                    <a:pt x="46850" y="13094"/>
                  </a:lnTo>
                  <a:lnTo>
                    <a:pt x="47350" y="13062"/>
                  </a:lnTo>
                  <a:lnTo>
                    <a:pt x="55213" y="12571"/>
                  </a:lnTo>
                  <a:lnTo>
                    <a:pt x="60196" y="12571"/>
                  </a:lnTo>
                  <a:lnTo>
                    <a:pt x="60196" y="12978"/>
                  </a:lnTo>
                  <a:lnTo>
                    <a:pt x="60221" y="13020"/>
                  </a:lnTo>
                  <a:lnTo>
                    <a:pt x="60271" y="13062"/>
                  </a:lnTo>
                  <a:lnTo>
                    <a:pt x="60371" y="13099"/>
                  </a:lnTo>
                  <a:lnTo>
                    <a:pt x="60496" y="13136"/>
                  </a:lnTo>
                  <a:lnTo>
                    <a:pt x="60671" y="13162"/>
                  </a:lnTo>
                  <a:lnTo>
                    <a:pt x="60847" y="13184"/>
                  </a:lnTo>
                  <a:lnTo>
                    <a:pt x="61047" y="13194"/>
                  </a:lnTo>
                  <a:lnTo>
                    <a:pt x="61247" y="13199"/>
                  </a:lnTo>
                  <a:lnTo>
                    <a:pt x="71764" y="13199"/>
                  </a:lnTo>
                  <a:lnTo>
                    <a:pt x="71989" y="13194"/>
                  </a:lnTo>
                  <a:lnTo>
                    <a:pt x="72190" y="13184"/>
                  </a:lnTo>
                  <a:lnTo>
                    <a:pt x="72365" y="13162"/>
                  </a:lnTo>
                  <a:lnTo>
                    <a:pt x="72540" y="13136"/>
                  </a:lnTo>
                  <a:lnTo>
                    <a:pt x="72665" y="13099"/>
                  </a:lnTo>
                  <a:lnTo>
                    <a:pt x="72765" y="13062"/>
                  </a:lnTo>
                  <a:lnTo>
                    <a:pt x="72816" y="13020"/>
                  </a:lnTo>
                  <a:lnTo>
                    <a:pt x="72841" y="12978"/>
                  </a:lnTo>
                  <a:lnTo>
                    <a:pt x="72841" y="8242"/>
                  </a:lnTo>
                  <a:lnTo>
                    <a:pt x="72816" y="8194"/>
                  </a:lnTo>
                  <a:lnTo>
                    <a:pt x="72765" y="8152"/>
                  </a:lnTo>
                  <a:lnTo>
                    <a:pt x="72665" y="8115"/>
                  </a:lnTo>
                  <a:lnTo>
                    <a:pt x="72540" y="8083"/>
                  </a:lnTo>
                  <a:lnTo>
                    <a:pt x="72365" y="8052"/>
                  </a:lnTo>
                  <a:lnTo>
                    <a:pt x="72190" y="8036"/>
                  </a:lnTo>
                  <a:lnTo>
                    <a:pt x="71989" y="8020"/>
                  </a:lnTo>
                  <a:lnTo>
                    <a:pt x="71764" y="8015"/>
                  </a:lnTo>
                  <a:lnTo>
                    <a:pt x="61247" y="8015"/>
                  </a:lnTo>
                  <a:lnTo>
                    <a:pt x="61047" y="8020"/>
                  </a:lnTo>
                  <a:lnTo>
                    <a:pt x="60847" y="8036"/>
                  </a:lnTo>
                  <a:lnTo>
                    <a:pt x="60671" y="8052"/>
                  </a:lnTo>
                  <a:lnTo>
                    <a:pt x="60496" y="8083"/>
                  </a:lnTo>
                  <a:lnTo>
                    <a:pt x="60371" y="8115"/>
                  </a:lnTo>
                  <a:lnTo>
                    <a:pt x="60271" y="8152"/>
                  </a:lnTo>
                  <a:lnTo>
                    <a:pt x="60221" y="8194"/>
                  </a:lnTo>
                  <a:lnTo>
                    <a:pt x="60196" y="8242"/>
                  </a:lnTo>
                  <a:lnTo>
                    <a:pt x="60196" y="8643"/>
                  </a:lnTo>
                  <a:lnTo>
                    <a:pt x="55513" y="8643"/>
                  </a:lnTo>
                  <a:lnTo>
                    <a:pt x="55038" y="8548"/>
                  </a:lnTo>
                  <a:lnTo>
                    <a:pt x="54562" y="8453"/>
                  </a:lnTo>
                  <a:lnTo>
                    <a:pt x="54036" y="8363"/>
                  </a:lnTo>
                  <a:lnTo>
                    <a:pt x="53510" y="8284"/>
                  </a:lnTo>
                  <a:lnTo>
                    <a:pt x="52959" y="8205"/>
                  </a:lnTo>
                  <a:lnTo>
                    <a:pt x="52408" y="8136"/>
                  </a:lnTo>
                  <a:lnTo>
                    <a:pt x="51807" y="8073"/>
                  </a:lnTo>
                  <a:lnTo>
                    <a:pt x="51232" y="8020"/>
                  </a:lnTo>
                  <a:lnTo>
                    <a:pt x="50981" y="7862"/>
                  </a:lnTo>
                  <a:lnTo>
                    <a:pt x="50731" y="7709"/>
                  </a:lnTo>
                  <a:lnTo>
                    <a:pt x="50430" y="7561"/>
                  </a:lnTo>
                  <a:lnTo>
                    <a:pt x="50105" y="7408"/>
                  </a:lnTo>
                  <a:lnTo>
                    <a:pt x="49754" y="7265"/>
                  </a:lnTo>
                  <a:lnTo>
                    <a:pt x="49379" y="7123"/>
                  </a:lnTo>
                  <a:lnTo>
                    <a:pt x="48978" y="6980"/>
                  </a:lnTo>
                  <a:lnTo>
                    <a:pt x="48552" y="6843"/>
                  </a:lnTo>
                  <a:lnTo>
                    <a:pt x="48102" y="6711"/>
                  </a:lnTo>
                  <a:lnTo>
                    <a:pt x="47626" y="6584"/>
                  </a:lnTo>
                  <a:lnTo>
                    <a:pt x="47125" y="6457"/>
                  </a:lnTo>
                  <a:lnTo>
                    <a:pt x="46599" y="6336"/>
                  </a:lnTo>
                  <a:lnTo>
                    <a:pt x="46048" y="6220"/>
                  </a:lnTo>
                  <a:lnTo>
                    <a:pt x="45473" y="6109"/>
                  </a:lnTo>
                  <a:lnTo>
                    <a:pt x="44897" y="6003"/>
                  </a:lnTo>
                  <a:lnTo>
                    <a:pt x="44271" y="5898"/>
                  </a:lnTo>
                  <a:lnTo>
                    <a:pt x="43670" y="5808"/>
                  </a:lnTo>
                  <a:lnTo>
                    <a:pt x="43069" y="5718"/>
                  </a:lnTo>
                  <a:lnTo>
                    <a:pt x="42443" y="5639"/>
                  </a:lnTo>
                  <a:lnTo>
                    <a:pt x="41817" y="5560"/>
                  </a:lnTo>
                  <a:lnTo>
                    <a:pt x="41166" y="5491"/>
                  </a:lnTo>
                  <a:lnTo>
                    <a:pt x="40515" y="5423"/>
                  </a:lnTo>
                  <a:lnTo>
                    <a:pt x="39839" y="5365"/>
                  </a:lnTo>
                  <a:lnTo>
                    <a:pt x="39163" y="5312"/>
                  </a:lnTo>
                  <a:lnTo>
                    <a:pt x="38487" y="5259"/>
                  </a:lnTo>
                  <a:lnTo>
                    <a:pt x="37785" y="5217"/>
                  </a:lnTo>
                  <a:lnTo>
                    <a:pt x="37084" y="5174"/>
                  </a:lnTo>
                  <a:lnTo>
                    <a:pt x="36383" y="5143"/>
                  </a:lnTo>
                  <a:lnTo>
                    <a:pt x="35657" y="5116"/>
                  </a:lnTo>
                  <a:lnTo>
                    <a:pt x="34931" y="5095"/>
                  </a:lnTo>
                  <a:lnTo>
                    <a:pt x="34205" y="5074"/>
                  </a:lnTo>
                  <a:lnTo>
                    <a:pt x="33479" y="5064"/>
                  </a:lnTo>
                  <a:lnTo>
                    <a:pt x="33479" y="4192"/>
                  </a:lnTo>
                  <a:lnTo>
                    <a:pt x="33704" y="4208"/>
                  </a:lnTo>
                  <a:lnTo>
                    <a:pt x="33954" y="4219"/>
                  </a:lnTo>
                  <a:lnTo>
                    <a:pt x="34230" y="4224"/>
                  </a:lnTo>
                  <a:lnTo>
                    <a:pt x="34505" y="4229"/>
                  </a:lnTo>
                  <a:lnTo>
                    <a:pt x="35056" y="4235"/>
                  </a:lnTo>
                  <a:lnTo>
                    <a:pt x="35582" y="4229"/>
                  </a:lnTo>
                  <a:lnTo>
                    <a:pt x="36533" y="4224"/>
                  </a:lnTo>
                  <a:lnTo>
                    <a:pt x="37485" y="4208"/>
                  </a:lnTo>
                  <a:lnTo>
                    <a:pt x="38411" y="4182"/>
                  </a:lnTo>
                  <a:lnTo>
                    <a:pt x="39338" y="4145"/>
                  </a:lnTo>
                  <a:lnTo>
                    <a:pt x="40239" y="4097"/>
                  </a:lnTo>
                  <a:lnTo>
                    <a:pt x="41116" y="4039"/>
                  </a:lnTo>
                  <a:lnTo>
                    <a:pt x="41992" y="3971"/>
                  </a:lnTo>
                  <a:lnTo>
                    <a:pt x="42843" y="3892"/>
                  </a:lnTo>
                  <a:lnTo>
                    <a:pt x="43670" y="3802"/>
                  </a:lnTo>
                  <a:lnTo>
                    <a:pt x="44471" y="3701"/>
                  </a:lnTo>
                  <a:lnTo>
                    <a:pt x="45247" y="3596"/>
                  </a:lnTo>
                  <a:lnTo>
                    <a:pt x="45998" y="3480"/>
                  </a:lnTo>
                  <a:lnTo>
                    <a:pt x="46724" y="3353"/>
                  </a:lnTo>
                  <a:lnTo>
                    <a:pt x="47401" y="3221"/>
                  </a:lnTo>
                  <a:lnTo>
                    <a:pt x="48052" y="3078"/>
                  </a:lnTo>
                  <a:lnTo>
                    <a:pt x="48678" y="2925"/>
                  </a:lnTo>
                  <a:lnTo>
                    <a:pt x="48803" y="2888"/>
                  </a:lnTo>
                  <a:lnTo>
                    <a:pt x="48878" y="2851"/>
                  </a:lnTo>
                  <a:lnTo>
                    <a:pt x="48928" y="2809"/>
                  </a:lnTo>
                  <a:lnTo>
                    <a:pt x="48928" y="2772"/>
                  </a:lnTo>
                  <a:lnTo>
                    <a:pt x="48928" y="2730"/>
                  </a:lnTo>
                  <a:lnTo>
                    <a:pt x="48853" y="2693"/>
                  </a:lnTo>
                  <a:lnTo>
                    <a:pt x="48778" y="2656"/>
                  </a:lnTo>
                  <a:lnTo>
                    <a:pt x="48653" y="2619"/>
                  </a:lnTo>
                  <a:lnTo>
                    <a:pt x="48477" y="2587"/>
                  </a:lnTo>
                  <a:lnTo>
                    <a:pt x="48277" y="2566"/>
                  </a:lnTo>
                  <a:lnTo>
                    <a:pt x="48052" y="2556"/>
                  </a:lnTo>
                  <a:lnTo>
                    <a:pt x="47826" y="2551"/>
                  </a:lnTo>
                  <a:lnTo>
                    <a:pt x="47626" y="2561"/>
                  </a:lnTo>
                  <a:lnTo>
                    <a:pt x="47401" y="2577"/>
                  </a:lnTo>
                  <a:lnTo>
                    <a:pt x="47225" y="2603"/>
                  </a:lnTo>
                  <a:lnTo>
                    <a:pt x="47050" y="2635"/>
                  </a:lnTo>
                  <a:lnTo>
                    <a:pt x="46499" y="2767"/>
                  </a:lnTo>
                  <a:lnTo>
                    <a:pt x="45948" y="2894"/>
                  </a:lnTo>
                  <a:lnTo>
                    <a:pt x="45322" y="3010"/>
                  </a:lnTo>
                  <a:lnTo>
                    <a:pt x="44696" y="3121"/>
                  </a:lnTo>
                  <a:lnTo>
                    <a:pt x="44045" y="3226"/>
                  </a:lnTo>
                  <a:lnTo>
                    <a:pt x="43369" y="3321"/>
                  </a:lnTo>
                  <a:lnTo>
                    <a:pt x="42668" y="3406"/>
                  </a:lnTo>
                  <a:lnTo>
                    <a:pt x="41942" y="3485"/>
                  </a:lnTo>
                  <a:lnTo>
                    <a:pt x="41191" y="3554"/>
                  </a:lnTo>
                  <a:lnTo>
                    <a:pt x="40440" y="3612"/>
                  </a:lnTo>
                  <a:lnTo>
                    <a:pt x="39663" y="3665"/>
                  </a:lnTo>
                  <a:lnTo>
                    <a:pt x="38862" y="3707"/>
                  </a:lnTo>
                  <a:lnTo>
                    <a:pt x="38061" y="3738"/>
                  </a:lnTo>
                  <a:lnTo>
                    <a:pt x="37260" y="3765"/>
                  </a:lnTo>
                  <a:lnTo>
                    <a:pt x="36433" y="3781"/>
                  </a:lnTo>
                  <a:lnTo>
                    <a:pt x="35582" y="3786"/>
                  </a:lnTo>
                  <a:lnTo>
                    <a:pt x="35206" y="3791"/>
                  </a:lnTo>
                  <a:lnTo>
                    <a:pt x="34831" y="3791"/>
                  </a:lnTo>
                  <a:lnTo>
                    <a:pt x="34655" y="3786"/>
                  </a:lnTo>
                  <a:lnTo>
                    <a:pt x="34480" y="3781"/>
                  </a:lnTo>
                  <a:lnTo>
                    <a:pt x="34330" y="3770"/>
                  </a:lnTo>
                  <a:lnTo>
                    <a:pt x="34155" y="3754"/>
                  </a:lnTo>
                  <a:lnTo>
                    <a:pt x="34029" y="3738"/>
                  </a:lnTo>
                  <a:lnTo>
                    <a:pt x="33879" y="3717"/>
                  </a:lnTo>
                  <a:lnTo>
                    <a:pt x="33779" y="3691"/>
                  </a:lnTo>
                  <a:lnTo>
                    <a:pt x="33679" y="3665"/>
                  </a:lnTo>
                  <a:lnTo>
                    <a:pt x="33604" y="3633"/>
                  </a:lnTo>
                  <a:lnTo>
                    <a:pt x="33529" y="3596"/>
                  </a:lnTo>
                  <a:lnTo>
                    <a:pt x="33504" y="3559"/>
                  </a:lnTo>
                  <a:lnTo>
                    <a:pt x="33479" y="3517"/>
                  </a:lnTo>
                  <a:lnTo>
                    <a:pt x="33504" y="3358"/>
                  </a:lnTo>
                  <a:lnTo>
                    <a:pt x="33579" y="3200"/>
                  </a:lnTo>
                  <a:lnTo>
                    <a:pt x="33679" y="3047"/>
                  </a:lnTo>
                  <a:lnTo>
                    <a:pt x="33804" y="2899"/>
                  </a:lnTo>
                  <a:lnTo>
                    <a:pt x="33979" y="2751"/>
                  </a:lnTo>
                  <a:lnTo>
                    <a:pt x="34180" y="2603"/>
                  </a:lnTo>
                  <a:lnTo>
                    <a:pt x="34430" y="2461"/>
                  </a:lnTo>
                  <a:lnTo>
                    <a:pt x="34706" y="2324"/>
                  </a:lnTo>
                  <a:lnTo>
                    <a:pt x="35006" y="2186"/>
                  </a:lnTo>
                  <a:lnTo>
                    <a:pt x="35332" y="2054"/>
                  </a:lnTo>
                  <a:lnTo>
                    <a:pt x="35682" y="1928"/>
                  </a:lnTo>
                  <a:lnTo>
                    <a:pt x="36058" y="1806"/>
                  </a:lnTo>
                  <a:lnTo>
                    <a:pt x="36483" y="1685"/>
                  </a:lnTo>
                  <a:lnTo>
                    <a:pt x="36934" y="1569"/>
                  </a:lnTo>
                  <a:lnTo>
                    <a:pt x="37385" y="1458"/>
                  </a:lnTo>
                  <a:lnTo>
                    <a:pt x="37886" y="1352"/>
                  </a:lnTo>
                  <a:lnTo>
                    <a:pt x="38386" y="1252"/>
                  </a:lnTo>
                  <a:lnTo>
                    <a:pt x="38912" y="1157"/>
                  </a:lnTo>
                  <a:lnTo>
                    <a:pt x="39463" y="1062"/>
                  </a:lnTo>
                  <a:lnTo>
                    <a:pt x="40039" y="977"/>
                  </a:lnTo>
                  <a:lnTo>
                    <a:pt x="40640" y="898"/>
                  </a:lnTo>
                  <a:lnTo>
                    <a:pt x="41266" y="824"/>
                  </a:lnTo>
                  <a:lnTo>
                    <a:pt x="41892" y="755"/>
                  </a:lnTo>
                  <a:lnTo>
                    <a:pt x="42543" y="697"/>
                  </a:lnTo>
                  <a:lnTo>
                    <a:pt x="43219" y="639"/>
                  </a:lnTo>
                  <a:lnTo>
                    <a:pt x="43895" y="592"/>
                  </a:lnTo>
                  <a:lnTo>
                    <a:pt x="44571" y="555"/>
                  </a:lnTo>
                  <a:lnTo>
                    <a:pt x="45297" y="518"/>
                  </a:lnTo>
                  <a:lnTo>
                    <a:pt x="45998" y="492"/>
                  </a:lnTo>
                  <a:lnTo>
                    <a:pt x="46750" y="470"/>
                  </a:lnTo>
                  <a:lnTo>
                    <a:pt x="47476" y="460"/>
                  </a:lnTo>
                  <a:lnTo>
                    <a:pt x="48227" y="455"/>
                  </a:lnTo>
                  <a:lnTo>
                    <a:pt x="48552" y="444"/>
                  </a:lnTo>
                  <a:lnTo>
                    <a:pt x="48903" y="444"/>
                  </a:lnTo>
                  <a:lnTo>
                    <a:pt x="49253" y="455"/>
                  </a:lnTo>
                  <a:lnTo>
                    <a:pt x="49429" y="460"/>
                  </a:lnTo>
                  <a:lnTo>
                    <a:pt x="49579" y="470"/>
                  </a:lnTo>
                  <a:lnTo>
                    <a:pt x="49754" y="486"/>
                  </a:lnTo>
                  <a:lnTo>
                    <a:pt x="49879" y="502"/>
                  </a:lnTo>
                  <a:lnTo>
                    <a:pt x="50030" y="523"/>
                  </a:lnTo>
                  <a:lnTo>
                    <a:pt x="50130" y="544"/>
                  </a:lnTo>
                  <a:lnTo>
                    <a:pt x="50230" y="576"/>
                  </a:lnTo>
                  <a:lnTo>
                    <a:pt x="50305" y="608"/>
                  </a:lnTo>
                  <a:lnTo>
                    <a:pt x="50330" y="639"/>
                  </a:lnTo>
                  <a:lnTo>
                    <a:pt x="50355" y="682"/>
                  </a:lnTo>
                  <a:lnTo>
                    <a:pt x="50330" y="814"/>
                  </a:lnTo>
                  <a:lnTo>
                    <a:pt x="50305" y="946"/>
                  </a:lnTo>
                  <a:lnTo>
                    <a:pt x="50230" y="1078"/>
                  </a:lnTo>
                  <a:lnTo>
                    <a:pt x="50130" y="1210"/>
                  </a:lnTo>
                  <a:lnTo>
                    <a:pt x="50005" y="1342"/>
                  </a:lnTo>
                  <a:lnTo>
                    <a:pt x="49879" y="1468"/>
                  </a:lnTo>
                  <a:lnTo>
                    <a:pt x="49704" y="1600"/>
                  </a:lnTo>
                  <a:lnTo>
                    <a:pt x="49504" y="1727"/>
                  </a:lnTo>
                  <a:lnTo>
                    <a:pt x="49429" y="1774"/>
                  </a:lnTo>
                  <a:lnTo>
                    <a:pt x="49429" y="1822"/>
                  </a:lnTo>
                  <a:lnTo>
                    <a:pt x="49479" y="1869"/>
                  </a:lnTo>
                  <a:lnTo>
                    <a:pt x="49579" y="1917"/>
                  </a:lnTo>
                  <a:lnTo>
                    <a:pt x="49729" y="1954"/>
                  </a:lnTo>
                  <a:lnTo>
                    <a:pt x="49904" y="1986"/>
                  </a:lnTo>
                  <a:lnTo>
                    <a:pt x="50130" y="2007"/>
                  </a:lnTo>
                  <a:lnTo>
                    <a:pt x="50355" y="2023"/>
                  </a:lnTo>
                  <a:lnTo>
                    <a:pt x="50556" y="2023"/>
                  </a:lnTo>
                  <a:lnTo>
                    <a:pt x="50731" y="2017"/>
                  </a:lnTo>
                  <a:lnTo>
                    <a:pt x="50906" y="2007"/>
                  </a:lnTo>
                  <a:lnTo>
                    <a:pt x="51056" y="1991"/>
                  </a:lnTo>
                  <a:lnTo>
                    <a:pt x="51207" y="1964"/>
                  </a:lnTo>
                  <a:lnTo>
                    <a:pt x="51332" y="1938"/>
                  </a:lnTo>
                  <a:lnTo>
                    <a:pt x="51432" y="1906"/>
                  </a:lnTo>
                  <a:lnTo>
                    <a:pt x="51507" y="1869"/>
                  </a:lnTo>
                  <a:lnTo>
                    <a:pt x="51732" y="1727"/>
                  </a:lnTo>
                  <a:lnTo>
                    <a:pt x="51933" y="1579"/>
                  </a:lnTo>
                  <a:lnTo>
                    <a:pt x="52108" y="1431"/>
                  </a:lnTo>
                  <a:lnTo>
                    <a:pt x="52233" y="1283"/>
                  </a:lnTo>
                  <a:lnTo>
                    <a:pt x="52358" y="1136"/>
                  </a:lnTo>
                  <a:lnTo>
                    <a:pt x="52433" y="983"/>
                  </a:lnTo>
                  <a:lnTo>
                    <a:pt x="52459" y="835"/>
                  </a:lnTo>
                  <a:lnTo>
                    <a:pt x="52484" y="682"/>
                  </a:lnTo>
                  <a:lnTo>
                    <a:pt x="52459" y="592"/>
                  </a:lnTo>
                  <a:lnTo>
                    <a:pt x="52383" y="507"/>
                  </a:lnTo>
                  <a:lnTo>
                    <a:pt x="52258" y="428"/>
                  </a:lnTo>
                  <a:lnTo>
                    <a:pt x="52108" y="354"/>
                  </a:lnTo>
                  <a:lnTo>
                    <a:pt x="51908" y="291"/>
                  </a:lnTo>
                  <a:lnTo>
                    <a:pt x="51657" y="233"/>
                  </a:lnTo>
                  <a:lnTo>
                    <a:pt x="51407" y="185"/>
                  </a:lnTo>
                  <a:lnTo>
                    <a:pt x="51106" y="138"/>
                  </a:lnTo>
                  <a:lnTo>
                    <a:pt x="50806" y="101"/>
                  </a:lnTo>
                  <a:lnTo>
                    <a:pt x="50455" y="69"/>
                  </a:lnTo>
                  <a:lnTo>
                    <a:pt x="50105" y="43"/>
                  </a:lnTo>
                  <a:lnTo>
                    <a:pt x="49754" y="27"/>
                  </a:lnTo>
                  <a:lnTo>
                    <a:pt x="49379" y="11"/>
                  </a:lnTo>
                  <a:lnTo>
                    <a:pt x="49003" y="6"/>
                  </a:lnTo>
                  <a:lnTo>
                    <a:pt x="48227" y="6"/>
                  </a:lnTo>
                  <a:lnTo>
                    <a:pt x="47651" y="11"/>
                  </a:lnTo>
                  <a:lnTo>
                    <a:pt x="47050" y="16"/>
                  </a:lnTo>
                  <a:lnTo>
                    <a:pt x="46474" y="27"/>
                  </a:lnTo>
                  <a:lnTo>
                    <a:pt x="45898" y="43"/>
                  </a:lnTo>
                  <a:lnTo>
                    <a:pt x="45322" y="59"/>
                  </a:lnTo>
                  <a:lnTo>
                    <a:pt x="44771" y="85"/>
                  </a:lnTo>
                  <a:lnTo>
                    <a:pt x="44221" y="111"/>
                  </a:lnTo>
                  <a:lnTo>
                    <a:pt x="43670" y="143"/>
                  </a:lnTo>
                  <a:lnTo>
                    <a:pt x="43119" y="175"/>
                  </a:lnTo>
                  <a:lnTo>
                    <a:pt x="42593" y="212"/>
                  </a:lnTo>
                  <a:lnTo>
                    <a:pt x="42067" y="254"/>
                  </a:lnTo>
                  <a:lnTo>
                    <a:pt x="41541" y="301"/>
                  </a:lnTo>
                  <a:lnTo>
                    <a:pt x="41041" y="349"/>
                  </a:lnTo>
                  <a:lnTo>
                    <a:pt x="40540" y="402"/>
                  </a:lnTo>
                  <a:lnTo>
                    <a:pt x="40039" y="455"/>
                  </a:lnTo>
                  <a:lnTo>
                    <a:pt x="39563" y="513"/>
                  </a:lnTo>
                  <a:lnTo>
                    <a:pt x="39087" y="576"/>
                  </a:lnTo>
                  <a:lnTo>
                    <a:pt x="38637" y="639"/>
                  </a:lnTo>
                  <a:lnTo>
                    <a:pt x="38186" y="708"/>
                  </a:lnTo>
                  <a:lnTo>
                    <a:pt x="37735" y="777"/>
                  </a:lnTo>
                  <a:lnTo>
                    <a:pt x="37310" y="851"/>
                  </a:lnTo>
                  <a:lnTo>
                    <a:pt x="36909" y="930"/>
                  </a:lnTo>
                  <a:lnTo>
                    <a:pt x="36508" y="1009"/>
                  </a:lnTo>
                  <a:lnTo>
                    <a:pt x="36108" y="1088"/>
                  </a:lnTo>
                  <a:lnTo>
                    <a:pt x="35732" y="1173"/>
                  </a:lnTo>
                  <a:lnTo>
                    <a:pt x="35357" y="1262"/>
                  </a:lnTo>
                  <a:lnTo>
                    <a:pt x="35006" y="1352"/>
                  </a:lnTo>
                  <a:lnTo>
                    <a:pt x="34681" y="1442"/>
                  </a:lnTo>
                  <a:lnTo>
                    <a:pt x="34355" y="1537"/>
                  </a:lnTo>
                  <a:lnTo>
                    <a:pt x="34055" y="1632"/>
                  </a:lnTo>
                  <a:lnTo>
                    <a:pt x="33754" y="1732"/>
                  </a:lnTo>
                  <a:lnTo>
                    <a:pt x="33479" y="1833"/>
                  </a:lnTo>
                  <a:lnTo>
                    <a:pt x="33479" y="233"/>
                  </a:lnTo>
                  <a:lnTo>
                    <a:pt x="33454" y="185"/>
                  </a:lnTo>
                  <a:lnTo>
                    <a:pt x="33378" y="138"/>
                  </a:lnTo>
                  <a:lnTo>
                    <a:pt x="33278" y="101"/>
                  </a:lnTo>
                  <a:lnTo>
                    <a:pt x="33128" y="64"/>
                  </a:lnTo>
                  <a:lnTo>
                    <a:pt x="32928" y="37"/>
                  </a:lnTo>
                  <a:lnTo>
                    <a:pt x="32727" y="16"/>
                  </a:lnTo>
                  <a:lnTo>
                    <a:pt x="32502" y="11"/>
                  </a:lnTo>
                  <a:lnTo>
                    <a:pt x="32277" y="11"/>
                  </a:lnTo>
                  <a:lnTo>
                    <a:pt x="32076" y="16"/>
                  </a:lnTo>
                  <a:lnTo>
                    <a:pt x="31901" y="37"/>
                  </a:lnTo>
                  <a:lnTo>
                    <a:pt x="31751" y="59"/>
                  </a:lnTo>
                  <a:lnTo>
                    <a:pt x="31601" y="85"/>
                  </a:lnTo>
                  <a:lnTo>
                    <a:pt x="31501" y="122"/>
                  </a:lnTo>
                  <a:lnTo>
                    <a:pt x="31400" y="159"/>
                  </a:lnTo>
                  <a:lnTo>
                    <a:pt x="31350" y="201"/>
                  </a:lnTo>
                  <a:lnTo>
                    <a:pt x="31350" y="243"/>
                  </a:lnTo>
                  <a:lnTo>
                    <a:pt x="31350" y="1833"/>
                  </a:lnTo>
                  <a:lnTo>
                    <a:pt x="31025" y="1722"/>
                  </a:lnTo>
                  <a:lnTo>
                    <a:pt x="30699" y="1611"/>
                  </a:lnTo>
                  <a:lnTo>
                    <a:pt x="30374" y="1505"/>
                  </a:lnTo>
                  <a:lnTo>
                    <a:pt x="30023" y="1405"/>
                  </a:lnTo>
                  <a:lnTo>
                    <a:pt x="29648" y="1305"/>
                  </a:lnTo>
                  <a:lnTo>
                    <a:pt x="29247" y="1210"/>
                  </a:lnTo>
                  <a:lnTo>
                    <a:pt x="28846" y="1114"/>
                  </a:lnTo>
                  <a:lnTo>
                    <a:pt x="28446" y="1025"/>
                  </a:lnTo>
                  <a:lnTo>
                    <a:pt x="27995" y="940"/>
                  </a:lnTo>
                  <a:lnTo>
                    <a:pt x="27569" y="856"/>
                  </a:lnTo>
                  <a:lnTo>
                    <a:pt x="27119" y="777"/>
                  </a:lnTo>
                  <a:lnTo>
                    <a:pt x="26643" y="703"/>
                  </a:lnTo>
                  <a:lnTo>
                    <a:pt x="26167" y="629"/>
                  </a:lnTo>
                  <a:lnTo>
                    <a:pt x="25666" y="560"/>
                  </a:lnTo>
                  <a:lnTo>
                    <a:pt x="25166" y="492"/>
                  </a:lnTo>
                  <a:lnTo>
                    <a:pt x="24665" y="433"/>
                  </a:lnTo>
                  <a:lnTo>
                    <a:pt x="24139" y="375"/>
                  </a:lnTo>
                  <a:lnTo>
                    <a:pt x="23613" y="317"/>
                  </a:lnTo>
                  <a:lnTo>
                    <a:pt x="23087" y="270"/>
                  </a:lnTo>
                  <a:lnTo>
                    <a:pt x="22536" y="222"/>
                  </a:lnTo>
                  <a:lnTo>
                    <a:pt x="21986" y="180"/>
                  </a:lnTo>
                  <a:lnTo>
                    <a:pt x="21435" y="143"/>
                  </a:lnTo>
                  <a:lnTo>
                    <a:pt x="20859" y="111"/>
                  </a:lnTo>
                  <a:lnTo>
                    <a:pt x="20283" y="80"/>
                  </a:lnTo>
                  <a:lnTo>
                    <a:pt x="19707" y="53"/>
                  </a:lnTo>
                  <a:lnTo>
                    <a:pt x="19131" y="37"/>
                  </a:lnTo>
                  <a:lnTo>
                    <a:pt x="18530" y="16"/>
                  </a:lnTo>
                  <a:lnTo>
                    <a:pt x="17929" y="6"/>
                  </a:lnTo>
                  <a:lnTo>
                    <a:pt x="17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5" name="Google Shape;2435;p63"/>
          <p:cNvGrpSpPr/>
          <p:nvPr/>
        </p:nvGrpSpPr>
        <p:grpSpPr>
          <a:xfrm>
            <a:off x="2118226" y="3289671"/>
            <a:ext cx="353569" cy="362629"/>
            <a:chOff x="1589679" y="2359425"/>
            <a:chExt cx="429401" cy="383450"/>
          </a:xfrm>
        </p:grpSpPr>
        <p:sp>
          <p:nvSpPr>
            <p:cNvPr id="2436" name="Google Shape;2436;p63"/>
            <p:cNvSpPr/>
            <p:nvPr/>
          </p:nvSpPr>
          <p:spPr>
            <a:xfrm>
              <a:off x="1854337" y="2447850"/>
              <a:ext cx="137604" cy="120675"/>
            </a:xfrm>
            <a:custGeom>
              <a:avLst/>
              <a:gdLst/>
              <a:ahLst/>
              <a:cxnLst/>
              <a:rect l="l" t="t" r="r" b="b"/>
              <a:pathLst>
                <a:path w="21585" h="4827" extrusionOk="0">
                  <a:moveTo>
                    <a:pt x="1" y="1"/>
                  </a:moveTo>
                  <a:lnTo>
                    <a:pt x="1" y="1859"/>
                  </a:lnTo>
                  <a:lnTo>
                    <a:pt x="1" y="2878"/>
                  </a:lnTo>
                  <a:lnTo>
                    <a:pt x="7938" y="2878"/>
                  </a:lnTo>
                  <a:lnTo>
                    <a:pt x="7938" y="4826"/>
                  </a:lnTo>
                  <a:lnTo>
                    <a:pt x="21585" y="4826"/>
                  </a:lnTo>
                  <a:lnTo>
                    <a:pt x="21585" y="2023"/>
                  </a:lnTo>
                  <a:lnTo>
                    <a:pt x="21585" y="1917"/>
                  </a:lnTo>
                  <a:lnTo>
                    <a:pt x="21535" y="1817"/>
                  </a:lnTo>
                  <a:lnTo>
                    <a:pt x="21485" y="1711"/>
                  </a:lnTo>
                  <a:lnTo>
                    <a:pt x="21409" y="1616"/>
                  </a:lnTo>
                  <a:lnTo>
                    <a:pt x="21284" y="1516"/>
                  </a:lnTo>
                  <a:lnTo>
                    <a:pt x="21159" y="1421"/>
                  </a:lnTo>
                  <a:lnTo>
                    <a:pt x="21009" y="1326"/>
                  </a:lnTo>
                  <a:lnTo>
                    <a:pt x="20834" y="1236"/>
                  </a:lnTo>
                  <a:lnTo>
                    <a:pt x="20658" y="1146"/>
                  </a:lnTo>
                  <a:lnTo>
                    <a:pt x="20433" y="1057"/>
                  </a:lnTo>
                  <a:lnTo>
                    <a:pt x="20208" y="972"/>
                  </a:lnTo>
                  <a:lnTo>
                    <a:pt x="19957" y="893"/>
                  </a:lnTo>
                  <a:lnTo>
                    <a:pt x="19707" y="814"/>
                  </a:lnTo>
                  <a:lnTo>
                    <a:pt x="19406" y="735"/>
                  </a:lnTo>
                  <a:lnTo>
                    <a:pt x="19106" y="661"/>
                  </a:lnTo>
                  <a:lnTo>
                    <a:pt x="18805" y="592"/>
                  </a:lnTo>
                  <a:lnTo>
                    <a:pt x="18480" y="523"/>
                  </a:lnTo>
                  <a:lnTo>
                    <a:pt x="18129" y="460"/>
                  </a:lnTo>
                  <a:lnTo>
                    <a:pt x="17754" y="402"/>
                  </a:lnTo>
                  <a:lnTo>
                    <a:pt x="17378" y="344"/>
                  </a:lnTo>
                  <a:lnTo>
                    <a:pt x="17003" y="291"/>
                  </a:lnTo>
                  <a:lnTo>
                    <a:pt x="16602" y="244"/>
                  </a:lnTo>
                  <a:lnTo>
                    <a:pt x="16201" y="201"/>
                  </a:lnTo>
                  <a:lnTo>
                    <a:pt x="15776" y="159"/>
                  </a:lnTo>
                  <a:lnTo>
                    <a:pt x="15325" y="122"/>
                  </a:lnTo>
                  <a:lnTo>
                    <a:pt x="14899" y="91"/>
                  </a:lnTo>
                  <a:lnTo>
                    <a:pt x="14449" y="64"/>
                  </a:lnTo>
                  <a:lnTo>
                    <a:pt x="13973" y="43"/>
                  </a:lnTo>
                  <a:lnTo>
                    <a:pt x="13522" y="27"/>
                  </a:lnTo>
                  <a:lnTo>
                    <a:pt x="13021" y="11"/>
                  </a:lnTo>
                  <a:lnTo>
                    <a:pt x="12546" y="6"/>
                  </a:lnTo>
                  <a:lnTo>
                    <a:pt x="120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3"/>
            <p:cNvSpPr/>
            <p:nvPr/>
          </p:nvSpPr>
          <p:spPr>
            <a:xfrm>
              <a:off x="1854337" y="2447850"/>
              <a:ext cx="137604" cy="120675"/>
            </a:xfrm>
            <a:custGeom>
              <a:avLst/>
              <a:gdLst/>
              <a:ahLst/>
              <a:cxnLst/>
              <a:rect l="l" t="t" r="r" b="b"/>
              <a:pathLst>
                <a:path w="21585" h="4827" fill="none" extrusionOk="0">
                  <a:moveTo>
                    <a:pt x="1" y="1859"/>
                  </a:moveTo>
                  <a:lnTo>
                    <a:pt x="1" y="1"/>
                  </a:lnTo>
                  <a:lnTo>
                    <a:pt x="12070" y="1"/>
                  </a:lnTo>
                  <a:lnTo>
                    <a:pt x="12070" y="1"/>
                  </a:lnTo>
                  <a:lnTo>
                    <a:pt x="12546" y="6"/>
                  </a:lnTo>
                  <a:lnTo>
                    <a:pt x="13021" y="11"/>
                  </a:lnTo>
                  <a:lnTo>
                    <a:pt x="13522" y="27"/>
                  </a:lnTo>
                  <a:lnTo>
                    <a:pt x="13973" y="43"/>
                  </a:lnTo>
                  <a:lnTo>
                    <a:pt x="14449" y="64"/>
                  </a:lnTo>
                  <a:lnTo>
                    <a:pt x="14899" y="91"/>
                  </a:lnTo>
                  <a:lnTo>
                    <a:pt x="15325" y="122"/>
                  </a:lnTo>
                  <a:lnTo>
                    <a:pt x="15776" y="159"/>
                  </a:lnTo>
                  <a:lnTo>
                    <a:pt x="16201" y="201"/>
                  </a:lnTo>
                  <a:lnTo>
                    <a:pt x="16602" y="244"/>
                  </a:lnTo>
                  <a:lnTo>
                    <a:pt x="17003" y="291"/>
                  </a:lnTo>
                  <a:lnTo>
                    <a:pt x="17378" y="344"/>
                  </a:lnTo>
                  <a:lnTo>
                    <a:pt x="17754" y="402"/>
                  </a:lnTo>
                  <a:lnTo>
                    <a:pt x="18129" y="460"/>
                  </a:lnTo>
                  <a:lnTo>
                    <a:pt x="18480" y="523"/>
                  </a:lnTo>
                  <a:lnTo>
                    <a:pt x="18805" y="592"/>
                  </a:lnTo>
                  <a:lnTo>
                    <a:pt x="19106" y="661"/>
                  </a:lnTo>
                  <a:lnTo>
                    <a:pt x="19406" y="735"/>
                  </a:lnTo>
                  <a:lnTo>
                    <a:pt x="19707" y="814"/>
                  </a:lnTo>
                  <a:lnTo>
                    <a:pt x="19957" y="893"/>
                  </a:lnTo>
                  <a:lnTo>
                    <a:pt x="20208" y="972"/>
                  </a:lnTo>
                  <a:lnTo>
                    <a:pt x="20433" y="1057"/>
                  </a:lnTo>
                  <a:lnTo>
                    <a:pt x="20658" y="1146"/>
                  </a:lnTo>
                  <a:lnTo>
                    <a:pt x="20834" y="1236"/>
                  </a:lnTo>
                  <a:lnTo>
                    <a:pt x="21009" y="1326"/>
                  </a:lnTo>
                  <a:lnTo>
                    <a:pt x="21159" y="1421"/>
                  </a:lnTo>
                  <a:lnTo>
                    <a:pt x="21284" y="1516"/>
                  </a:lnTo>
                  <a:lnTo>
                    <a:pt x="21409" y="1616"/>
                  </a:lnTo>
                  <a:lnTo>
                    <a:pt x="21485" y="1711"/>
                  </a:lnTo>
                  <a:lnTo>
                    <a:pt x="21535" y="1817"/>
                  </a:lnTo>
                  <a:lnTo>
                    <a:pt x="21585" y="1917"/>
                  </a:lnTo>
                  <a:lnTo>
                    <a:pt x="21585" y="2023"/>
                  </a:lnTo>
                  <a:lnTo>
                    <a:pt x="21585" y="4826"/>
                  </a:lnTo>
                  <a:lnTo>
                    <a:pt x="7938" y="4826"/>
                  </a:lnTo>
                  <a:lnTo>
                    <a:pt x="7938" y="2878"/>
                  </a:lnTo>
                  <a:lnTo>
                    <a:pt x="1" y="2878"/>
                  </a:lnTo>
                  <a:lnTo>
                    <a:pt x="1" y="18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3"/>
            <p:cNvSpPr/>
            <p:nvPr/>
          </p:nvSpPr>
          <p:spPr>
            <a:xfrm>
              <a:off x="1900155" y="2625375"/>
              <a:ext cx="97212" cy="111950"/>
            </a:xfrm>
            <a:custGeom>
              <a:avLst/>
              <a:gdLst/>
              <a:ahLst/>
              <a:cxnLst/>
              <a:rect l="l" t="t" r="r" b="b"/>
              <a:pathLst>
                <a:path w="15249" h="4478" extrusionOk="0">
                  <a:moveTo>
                    <a:pt x="7612" y="1"/>
                  </a:moveTo>
                  <a:lnTo>
                    <a:pt x="7287" y="75"/>
                  </a:lnTo>
                  <a:lnTo>
                    <a:pt x="6435" y="286"/>
                  </a:lnTo>
                  <a:lnTo>
                    <a:pt x="5859" y="434"/>
                  </a:lnTo>
                  <a:lnTo>
                    <a:pt x="5208" y="603"/>
                  </a:lnTo>
                  <a:lnTo>
                    <a:pt x="4532" y="793"/>
                  </a:lnTo>
                  <a:lnTo>
                    <a:pt x="3806" y="1004"/>
                  </a:lnTo>
                  <a:lnTo>
                    <a:pt x="3105" y="1226"/>
                  </a:lnTo>
                  <a:lnTo>
                    <a:pt x="2404" y="1453"/>
                  </a:lnTo>
                  <a:lnTo>
                    <a:pt x="2078" y="1574"/>
                  </a:lnTo>
                  <a:lnTo>
                    <a:pt x="1778" y="1695"/>
                  </a:lnTo>
                  <a:lnTo>
                    <a:pt x="1477" y="1812"/>
                  </a:lnTo>
                  <a:lnTo>
                    <a:pt x="1202" y="1933"/>
                  </a:lnTo>
                  <a:lnTo>
                    <a:pt x="927" y="2054"/>
                  </a:lnTo>
                  <a:lnTo>
                    <a:pt x="701" y="2176"/>
                  </a:lnTo>
                  <a:lnTo>
                    <a:pt x="501" y="2297"/>
                  </a:lnTo>
                  <a:lnTo>
                    <a:pt x="326" y="2414"/>
                  </a:lnTo>
                  <a:lnTo>
                    <a:pt x="175" y="2530"/>
                  </a:lnTo>
                  <a:lnTo>
                    <a:pt x="75" y="2646"/>
                  </a:lnTo>
                  <a:lnTo>
                    <a:pt x="25" y="2757"/>
                  </a:lnTo>
                  <a:lnTo>
                    <a:pt x="0" y="2868"/>
                  </a:lnTo>
                  <a:lnTo>
                    <a:pt x="0" y="2952"/>
                  </a:lnTo>
                  <a:lnTo>
                    <a:pt x="50" y="3031"/>
                  </a:lnTo>
                  <a:lnTo>
                    <a:pt x="75" y="3116"/>
                  </a:lnTo>
                  <a:lnTo>
                    <a:pt x="150" y="3195"/>
                  </a:lnTo>
                  <a:lnTo>
                    <a:pt x="250" y="3269"/>
                  </a:lnTo>
                  <a:lnTo>
                    <a:pt x="351" y="3348"/>
                  </a:lnTo>
                  <a:lnTo>
                    <a:pt x="451" y="3422"/>
                  </a:lnTo>
                  <a:lnTo>
                    <a:pt x="601" y="3496"/>
                  </a:lnTo>
                  <a:lnTo>
                    <a:pt x="751" y="3564"/>
                  </a:lnTo>
                  <a:lnTo>
                    <a:pt x="927" y="3633"/>
                  </a:lnTo>
                  <a:lnTo>
                    <a:pt x="1102" y="3702"/>
                  </a:lnTo>
                  <a:lnTo>
                    <a:pt x="1302" y="3765"/>
                  </a:lnTo>
                  <a:lnTo>
                    <a:pt x="1502" y="3828"/>
                  </a:lnTo>
                  <a:lnTo>
                    <a:pt x="1728" y="3892"/>
                  </a:lnTo>
                  <a:lnTo>
                    <a:pt x="1978" y="3950"/>
                  </a:lnTo>
                  <a:lnTo>
                    <a:pt x="2229" y="4003"/>
                  </a:lnTo>
                  <a:lnTo>
                    <a:pt x="2504" y="4055"/>
                  </a:lnTo>
                  <a:lnTo>
                    <a:pt x="2779" y="4108"/>
                  </a:lnTo>
                  <a:lnTo>
                    <a:pt x="3055" y="4156"/>
                  </a:lnTo>
                  <a:lnTo>
                    <a:pt x="3355" y="4203"/>
                  </a:lnTo>
                  <a:lnTo>
                    <a:pt x="3656" y="4240"/>
                  </a:lnTo>
                  <a:lnTo>
                    <a:pt x="3981" y="4282"/>
                  </a:lnTo>
                  <a:lnTo>
                    <a:pt x="4307" y="4319"/>
                  </a:lnTo>
                  <a:lnTo>
                    <a:pt x="4657" y="4351"/>
                  </a:lnTo>
                  <a:lnTo>
                    <a:pt x="5008" y="4377"/>
                  </a:lnTo>
                  <a:lnTo>
                    <a:pt x="5359" y="4404"/>
                  </a:lnTo>
                  <a:lnTo>
                    <a:pt x="5709" y="4425"/>
                  </a:lnTo>
                  <a:lnTo>
                    <a:pt x="6085" y="4441"/>
                  </a:lnTo>
                  <a:lnTo>
                    <a:pt x="6460" y="4457"/>
                  </a:lnTo>
                  <a:lnTo>
                    <a:pt x="6836" y="4467"/>
                  </a:lnTo>
                  <a:lnTo>
                    <a:pt x="7236" y="4473"/>
                  </a:lnTo>
                  <a:lnTo>
                    <a:pt x="7612" y="4478"/>
                  </a:lnTo>
                  <a:lnTo>
                    <a:pt x="8013" y="4473"/>
                  </a:lnTo>
                  <a:lnTo>
                    <a:pt x="8388" y="4467"/>
                  </a:lnTo>
                  <a:lnTo>
                    <a:pt x="8789" y="4457"/>
                  </a:lnTo>
                  <a:lnTo>
                    <a:pt x="9165" y="4441"/>
                  </a:lnTo>
                  <a:lnTo>
                    <a:pt x="9515" y="4425"/>
                  </a:lnTo>
                  <a:lnTo>
                    <a:pt x="9891" y="4404"/>
                  </a:lnTo>
                  <a:lnTo>
                    <a:pt x="10241" y="4377"/>
                  </a:lnTo>
                  <a:lnTo>
                    <a:pt x="10592" y="4351"/>
                  </a:lnTo>
                  <a:lnTo>
                    <a:pt x="10917" y="4319"/>
                  </a:lnTo>
                  <a:lnTo>
                    <a:pt x="11243" y="4282"/>
                  </a:lnTo>
                  <a:lnTo>
                    <a:pt x="11568" y="4240"/>
                  </a:lnTo>
                  <a:lnTo>
                    <a:pt x="11869" y="4203"/>
                  </a:lnTo>
                  <a:lnTo>
                    <a:pt x="12169" y="4156"/>
                  </a:lnTo>
                  <a:lnTo>
                    <a:pt x="12470" y="4108"/>
                  </a:lnTo>
                  <a:lnTo>
                    <a:pt x="12745" y="4055"/>
                  </a:lnTo>
                  <a:lnTo>
                    <a:pt x="13021" y="4003"/>
                  </a:lnTo>
                  <a:lnTo>
                    <a:pt x="13271" y="3950"/>
                  </a:lnTo>
                  <a:lnTo>
                    <a:pt x="13496" y="3892"/>
                  </a:lnTo>
                  <a:lnTo>
                    <a:pt x="13722" y="3828"/>
                  </a:lnTo>
                  <a:lnTo>
                    <a:pt x="13947" y="3765"/>
                  </a:lnTo>
                  <a:lnTo>
                    <a:pt x="14147" y="3702"/>
                  </a:lnTo>
                  <a:lnTo>
                    <a:pt x="14323" y="3633"/>
                  </a:lnTo>
                  <a:lnTo>
                    <a:pt x="14498" y="3564"/>
                  </a:lnTo>
                  <a:lnTo>
                    <a:pt x="14648" y="3496"/>
                  </a:lnTo>
                  <a:lnTo>
                    <a:pt x="14773" y="3422"/>
                  </a:lnTo>
                  <a:lnTo>
                    <a:pt x="14899" y="3348"/>
                  </a:lnTo>
                  <a:lnTo>
                    <a:pt x="14999" y="3269"/>
                  </a:lnTo>
                  <a:lnTo>
                    <a:pt x="15074" y="3195"/>
                  </a:lnTo>
                  <a:lnTo>
                    <a:pt x="15149" y="3116"/>
                  </a:lnTo>
                  <a:lnTo>
                    <a:pt x="15199" y="3031"/>
                  </a:lnTo>
                  <a:lnTo>
                    <a:pt x="15224" y="2952"/>
                  </a:lnTo>
                  <a:lnTo>
                    <a:pt x="15249" y="2868"/>
                  </a:lnTo>
                  <a:lnTo>
                    <a:pt x="15224" y="2757"/>
                  </a:lnTo>
                  <a:lnTo>
                    <a:pt x="15149" y="2646"/>
                  </a:lnTo>
                  <a:lnTo>
                    <a:pt x="15049" y="2530"/>
                  </a:lnTo>
                  <a:lnTo>
                    <a:pt x="14924" y="2414"/>
                  </a:lnTo>
                  <a:lnTo>
                    <a:pt x="14748" y="2297"/>
                  </a:lnTo>
                  <a:lnTo>
                    <a:pt x="14548" y="2176"/>
                  </a:lnTo>
                  <a:lnTo>
                    <a:pt x="14298" y="2054"/>
                  </a:lnTo>
                  <a:lnTo>
                    <a:pt x="14047" y="1933"/>
                  </a:lnTo>
                  <a:lnTo>
                    <a:pt x="13772" y="1812"/>
                  </a:lnTo>
                  <a:lnTo>
                    <a:pt x="13471" y="1695"/>
                  </a:lnTo>
                  <a:lnTo>
                    <a:pt x="13146" y="1574"/>
                  </a:lnTo>
                  <a:lnTo>
                    <a:pt x="12820" y="1453"/>
                  </a:lnTo>
                  <a:lnTo>
                    <a:pt x="12144" y="1226"/>
                  </a:lnTo>
                  <a:lnTo>
                    <a:pt x="11418" y="1004"/>
                  </a:lnTo>
                  <a:lnTo>
                    <a:pt x="10717" y="793"/>
                  </a:lnTo>
                  <a:lnTo>
                    <a:pt x="10041" y="603"/>
                  </a:lnTo>
                  <a:lnTo>
                    <a:pt x="9390" y="434"/>
                  </a:lnTo>
                  <a:lnTo>
                    <a:pt x="8814" y="286"/>
                  </a:lnTo>
                  <a:lnTo>
                    <a:pt x="7938" y="75"/>
                  </a:lnTo>
                  <a:lnTo>
                    <a:pt x="76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3"/>
            <p:cNvSpPr/>
            <p:nvPr/>
          </p:nvSpPr>
          <p:spPr>
            <a:xfrm>
              <a:off x="1935109" y="2625375"/>
              <a:ext cx="62258" cy="111950"/>
            </a:xfrm>
            <a:custGeom>
              <a:avLst/>
              <a:gdLst/>
              <a:ahLst/>
              <a:cxnLst/>
              <a:rect l="l" t="t" r="r" b="b"/>
              <a:pathLst>
                <a:path w="9766" h="4478" extrusionOk="0">
                  <a:moveTo>
                    <a:pt x="2129" y="1"/>
                  </a:moveTo>
                  <a:lnTo>
                    <a:pt x="1528" y="143"/>
                  </a:lnTo>
                  <a:lnTo>
                    <a:pt x="852" y="312"/>
                  </a:lnTo>
                  <a:lnTo>
                    <a:pt x="1" y="529"/>
                  </a:lnTo>
                  <a:lnTo>
                    <a:pt x="877" y="772"/>
                  </a:lnTo>
                  <a:lnTo>
                    <a:pt x="1804" y="1041"/>
                  </a:lnTo>
                  <a:lnTo>
                    <a:pt x="2279" y="1183"/>
                  </a:lnTo>
                  <a:lnTo>
                    <a:pt x="2730" y="1336"/>
                  </a:lnTo>
                  <a:lnTo>
                    <a:pt x="3181" y="1490"/>
                  </a:lnTo>
                  <a:lnTo>
                    <a:pt x="3606" y="1643"/>
                  </a:lnTo>
                  <a:lnTo>
                    <a:pt x="3982" y="1801"/>
                  </a:lnTo>
                  <a:lnTo>
                    <a:pt x="4358" y="1959"/>
                  </a:lnTo>
                  <a:lnTo>
                    <a:pt x="4683" y="2113"/>
                  </a:lnTo>
                  <a:lnTo>
                    <a:pt x="4959" y="2271"/>
                  </a:lnTo>
                  <a:lnTo>
                    <a:pt x="5184" y="2424"/>
                  </a:lnTo>
                  <a:lnTo>
                    <a:pt x="5359" y="2577"/>
                  </a:lnTo>
                  <a:lnTo>
                    <a:pt x="5409" y="2651"/>
                  </a:lnTo>
                  <a:lnTo>
                    <a:pt x="5459" y="2725"/>
                  </a:lnTo>
                  <a:lnTo>
                    <a:pt x="5484" y="2799"/>
                  </a:lnTo>
                  <a:lnTo>
                    <a:pt x="5484" y="2868"/>
                  </a:lnTo>
                  <a:lnTo>
                    <a:pt x="5459" y="3005"/>
                  </a:lnTo>
                  <a:lnTo>
                    <a:pt x="5384" y="3137"/>
                  </a:lnTo>
                  <a:lnTo>
                    <a:pt x="5259" y="3264"/>
                  </a:lnTo>
                  <a:lnTo>
                    <a:pt x="5084" y="3390"/>
                  </a:lnTo>
                  <a:lnTo>
                    <a:pt x="4858" y="3512"/>
                  </a:lnTo>
                  <a:lnTo>
                    <a:pt x="4583" y="3628"/>
                  </a:lnTo>
                  <a:lnTo>
                    <a:pt x="4282" y="3739"/>
                  </a:lnTo>
                  <a:lnTo>
                    <a:pt x="3932" y="3839"/>
                  </a:lnTo>
                  <a:lnTo>
                    <a:pt x="3556" y="3939"/>
                  </a:lnTo>
                  <a:lnTo>
                    <a:pt x="3131" y="4029"/>
                  </a:lnTo>
                  <a:lnTo>
                    <a:pt x="2680" y="4114"/>
                  </a:lnTo>
                  <a:lnTo>
                    <a:pt x="2204" y="4193"/>
                  </a:lnTo>
                  <a:lnTo>
                    <a:pt x="1678" y="4261"/>
                  </a:lnTo>
                  <a:lnTo>
                    <a:pt x="1153" y="4319"/>
                  </a:lnTo>
                  <a:lnTo>
                    <a:pt x="577" y="4372"/>
                  </a:lnTo>
                  <a:lnTo>
                    <a:pt x="1" y="4409"/>
                  </a:lnTo>
                  <a:lnTo>
                    <a:pt x="527" y="4441"/>
                  </a:lnTo>
                  <a:lnTo>
                    <a:pt x="1052" y="4457"/>
                  </a:lnTo>
                  <a:lnTo>
                    <a:pt x="1578" y="4473"/>
                  </a:lnTo>
                  <a:lnTo>
                    <a:pt x="2129" y="4478"/>
                  </a:lnTo>
                  <a:lnTo>
                    <a:pt x="2530" y="4473"/>
                  </a:lnTo>
                  <a:lnTo>
                    <a:pt x="2905" y="4467"/>
                  </a:lnTo>
                  <a:lnTo>
                    <a:pt x="3306" y="4457"/>
                  </a:lnTo>
                  <a:lnTo>
                    <a:pt x="3682" y="4441"/>
                  </a:lnTo>
                  <a:lnTo>
                    <a:pt x="4032" y="4425"/>
                  </a:lnTo>
                  <a:lnTo>
                    <a:pt x="4408" y="4404"/>
                  </a:lnTo>
                  <a:lnTo>
                    <a:pt x="4758" y="4377"/>
                  </a:lnTo>
                  <a:lnTo>
                    <a:pt x="5109" y="4351"/>
                  </a:lnTo>
                  <a:lnTo>
                    <a:pt x="5434" y="4319"/>
                  </a:lnTo>
                  <a:lnTo>
                    <a:pt x="5760" y="4282"/>
                  </a:lnTo>
                  <a:lnTo>
                    <a:pt x="6085" y="4240"/>
                  </a:lnTo>
                  <a:lnTo>
                    <a:pt x="6386" y="4203"/>
                  </a:lnTo>
                  <a:lnTo>
                    <a:pt x="6686" y="4156"/>
                  </a:lnTo>
                  <a:lnTo>
                    <a:pt x="6987" y="4108"/>
                  </a:lnTo>
                  <a:lnTo>
                    <a:pt x="7262" y="4055"/>
                  </a:lnTo>
                  <a:lnTo>
                    <a:pt x="7513" y="4003"/>
                  </a:lnTo>
                  <a:lnTo>
                    <a:pt x="7788" y="3950"/>
                  </a:lnTo>
                  <a:lnTo>
                    <a:pt x="8013" y="3892"/>
                  </a:lnTo>
                  <a:lnTo>
                    <a:pt x="8239" y="3828"/>
                  </a:lnTo>
                  <a:lnTo>
                    <a:pt x="8464" y="3765"/>
                  </a:lnTo>
                  <a:lnTo>
                    <a:pt x="8664" y="3702"/>
                  </a:lnTo>
                  <a:lnTo>
                    <a:pt x="8840" y="3633"/>
                  </a:lnTo>
                  <a:lnTo>
                    <a:pt x="9015" y="3564"/>
                  </a:lnTo>
                  <a:lnTo>
                    <a:pt x="9165" y="3496"/>
                  </a:lnTo>
                  <a:lnTo>
                    <a:pt x="9290" y="3422"/>
                  </a:lnTo>
                  <a:lnTo>
                    <a:pt x="9416" y="3348"/>
                  </a:lnTo>
                  <a:lnTo>
                    <a:pt x="9516" y="3269"/>
                  </a:lnTo>
                  <a:lnTo>
                    <a:pt x="9591" y="3195"/>
                  </a:lnTo>
                  <a:lnTo>
                    <a:pt x="9666" y="3116"/>
                  </a:lnTo>
                  <a:lnTo>
                    <a:pt x="9716" y="3031"/>
                  </a:lnTo>
                  <a:lnTo>
                    <a:pt x="9741" y="2952"/>
                  </a:lnTo>
                  <a:lnTo>
                    <a:pt x="9766" y="2868"/>
                  </a:lnTo>
                  <a:lnTo>
                    <a:pt x="9741" y="2757"/>
                  </a:lnTo>
                  <a:lnTo>
                    <a:pt x="9666" y="2646"/>
                  </a:lnTo>
                  <a:lnTo>
                    <a:pt x="9566" y="2530"/>
                  </a:lnTo>
                  <a:lnTo>
                    <a:pt x="9441" y="2414"/>
                  </a:lnTo>
                  <a:lnTo>
                    <a:pt x="9265" y="2297"/>
                  </a:lnTo>
                  <a:lnTo>
                    <a:pt x="9065" y="2176"/>
                  </a:lnTo>
                  <a:lnTo>
                    <a:pt x="8815" y="2054"/>
                  </a:lnTo>
                  <a:lnTo>
                    <a:pt x="8564" y="1933"/>
                  </a:lnTo>
                  <a:lnTo>
                    <a:pt x="8289" y="1812"/>
                  </a:lnTo>
                  <a:lnTo>
                    <a:pt x="7988" y="1695"/>
                  </a:lnTo>
                  <a:lnTo>
                    <a:pt x="7663" y="1574"/>
                  </a:lnTo>
                  <a:lnTo>
                    <a:pt x="7337" y="1453"/>
                  </a:lnTo>
                  <a:lnTo>
                    <a:pt x="6661" y="1226"/>
                  </a:lnTo>
                  <a:lnTo>
                    <a:pt x="5935" y="1004"/>
                  </a:lnTo>
                  <a:lnTo>
                    <a:pt x="5234" y="793"/>
                  </a:lnTo>
                  <a:lnTo>
                    <a:pt x="4558" y="603"/>
                  </a:lnTo>
                  <a:lnTo>
                    <a:pt x="3907" y="434"/>
                  </a:lnTo>
                  <a:lnTo>
                    <a:pt x="3331" y="286"/>
                  </a:lnTo>
                  <a:lnTo>
                    <a:pt x="2455" y="75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3"/>
            <p:cNvSpPr/>
            <p:nvPr/>
          </p:nvSpPr>
          <p:spPr>
            <a:xfrm>
              <a:off x="1703014" y="2364700"/>
              <a:ext cx="162186" cy="30775"/>
            </a:xfrm>
            <a:custGeom>
              <a:avLst/>
              <a:gdLst/>
              <a:ahLst/>
              <a:cxnLst/>
              <a:rect l="l" t="t" r="r" b="b"/>
              <a:pathLst>
                <a:path w="25441" h="1231" extrusionOk="0">
                  <a:moveTo>
                    <a:pt x="2830" y="1"/>
                  </a:moveTo>
                  <a:lnTo>
                    <a:pt x="2554" y="6"/>
                  </a:lnTo>
                  <a:lnTo>
                    <a:pt x="2254" y="11"/>
                  </a:lnTo>
                  <a:lnTo>
                    <a:pt x="1979" y="27"/>
                  </a:lnTo>
                  <a:lnTo>
                    <a:pt x="1728" y="48"/>
                  </a:lnTo>
                  <a:lnTo>
                    <a:pt x="1478" y="75"/>
                  </a:lnTo>
                  <a:lnTo>
                    <a:pt x="1252" y="101"/>
                  </a:lnTo>
                  <a:lnTo>
                    <a:pt x="1027" y="138"/>
                  </a:lnTo>
                  <a:lnTo>
                    <a:pt x="827" y="175"/>
                  </a:lnTo>
                  <a:lnTo>
                    <a:pt x="651" y="217"/>
                  </a:lnTo>
                  <a:lnTo>
                    <a:pt x="476" y="265"/>
                  </a:lnTo>
                  <a:lnTo>
                    <a:pt x="326" y="312"/>
                  </a:lnTo>
                  <a:lnTo>
                    <a:pt x="226" y="365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603"/>
                  </a:lnTo>
                  <a:lnTo>
                    <a:pt x="0" y="629"/>
                  </a:lnTo>
                  <a:lnTo>
                    <a:pt x="0" y="692"/>
                  </a:lnTo>
                  <a:lnTo>
                    <a:pt x="50" y="750"/>
                  </a:lnTo>
                  <a:lnTo>
                    <a:pt x="126" y="808"/>
                  </a:lnTo>
                  <a:lnTo>
                    <a:pt x="226" y="861"/>
                  </a:lnTo>
                  <a:lnTo>
                    <a:pt x="326" y="914"/>
                  </a:lnTo>
                  <a:lnTo>
                    <a:pt x="476" y="967"/>
                  </a:lnTo>
                  <a:lnTo>
                    <a:pt x="651" y="1009"/>
                  </a:lnTo>
                  <a:lnTo>
                    <a:pt x="827" y="1057"/>
                  </a:lnTo>
                  <a:lnTo>
                    <a:pt x="1027" y="1094"/>
                  </a:lnTo>
                  <a:lnTo>
                    <a:pt x="1252" y="1125"/>
                  </a:lnTo>
                  <a:lnTo>
                    <a:pt x="1478" y="1157"/>
                  </a:lnTo>
                  <a:lnTo>
                    <a:pt x="1728" y="1183"/>
                  </a:lnTo>
                  <a:lnTo>
                    <a:pt x="1979" y="1204"/>
                  </a:lnTo>
                  <a:lnTo>
                    <a:pt x="2254" y="1215"/>
                  </a:lnTo>
                  <a:lnTo>
                    <a:pt x="2554" y="1226"/>
                  </a:lnTo>
                  <a:lnTo>
                    <a:pt x="2830" y="1231"/>
                  </a:lnTo>
                  <a:lnTo>
                    <a:pt x="22586" y="1231"/>
                  </a:lnTo>
                  <a:lnTo>
                    <a:pt x="22886" y="1226"/>
                  </a:lnTo>
                  <a:lnTo>
                    <a:pt x="23162" y="1215"/>
                  </a:lnTo>
                  <a:lnTo>
                    <a:pt x="23437" y="1204"/>
                  </a:lnTo>
                  <a:lnTo>
                    <a:pt x="23688" y="1183"/>
                  </a:lnTo>
                  <a:lnTo>
                    <a:pt x="23938" y="1157"/>
                  </a:lnTo>
                  <a:lnTo>
                    <a:pt x="24188" y="1125"/>
                  </a:lnTo>
                  <a:lnTo>
                    <a:pt x="24389" y="1094"/>
                  </a:lnTo>
                  <a:lnTo>
                    <a:pt x="24589" y="1057"/>
                  </a:lnTo>
                  <a:lnTo>
                    <a:pt x="24789" y="1009"/>
                  </a:lnTo>
                  <a:lnTo>
                    <a:pt x="24940" y="967"/>
                  </a:lnTo>
                  <a:lnTo>
                    <a:pt x="25090" y="914"/>
                  </a:lnTo>
                  <a:lnTo>
                    <a:pt x="25215" y="861"/>
                  </a:lnTo>
                  <a:lnTo>
                    <a:pt x="25315" y="808"/>
                  </a:lnTo>
                  <a:lnTo>
                    <a:pt x="25365" y="750"/>
                  </a:lnTo>
                  <a:lnTo>
                    <a:pt x="25415" y="692"/>
                  </a:lnTo>
                  <a:lnTo>
                    <a:pt x="25440" y="629"/>
                  </a:lnTo>
                  <a:lnTo>
                    <a:pt x="25440" y="603"/>
                  </a:lnTo>
                  <a:lnTo>
                    <a:pt x="25415" y="539"/>
                  </a:lnTo>
                  <a:lnTo>
                    <a:pt x="25365" y="481"/>
                  </a:lnTo>
                  <a:lnTo>
                    <a:pt x="25315" y="423"/>
                  </a:lnTo>
                  <a:lnTo>
                    <a:pt x="25215" y="365"/>
                  </a:lnTo>
                  <a:lnTo>
                    <a:pt x="25090" y="312"/>
                  </a:lnTo>
                  <a:lnTo>
                    <a:pt x="24940" y="265"/>
                  </a:lnTo>
                  <a:lnTo>
                    <a:pt x="24789" y="217"/>
                  </a:lnTo>
                  <a:lnTo>
                    <a:pt x="24589" y="175"/>
                  </a:lnTo>
                  <a:lnTo>
                    <a:pt x="24389" y="138"/>
                  </a:lnTo>
                  <a:lnTo>
                    <a:pt x="24188" y="101"/>
                  </a:lnTo>
                  <a:lnTo>
                    <a:pt x="23938" y="75"/>
                  </a:lnTo>
                  <a:lnTo>
                    <a:pt x="23688" y="48"/>
                  </a:lnTo>
                  <a:lnTo>
                    <a:pt x="23437" y="27"/>
                  </a:lnTo>
                  <a:lnTo>
                    <a:pt x="23162" y="11"/>
                  </a:lnTo>
                  <a:lnTo>
                    <a:pt x="22886" y="6"/>
                  </a:lnTo>
                  <a:lnTo>
                    <a:pt x="22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3"/>
            <p:cNvSpPr/>
            <p:nvPr/>
          </p:nvSpPr>
          <p:spPr>
            <a:xfrm>
              <a:off x="1801661" y="2364700"/>
              <a:ext cx="63540" cy="30775"/>
            </a:xfrm>
            <a:custGeom>
              <a:avLst/>
              <a:gdLst/>
              <a:ahLst/>
              <a:cxnLst/>
              <a:rect l="l" t="t" r="r" b="b"/>
              <a:pathLst>
                <a:path w="9967" h="1231" extrusionOk="0">
                  <a:moveTo>
                    <a:pt x="1" y="1"/>
                  </a:moveTo>
                  <a:lnTo>
                    <a:pt x="301" y="6"/>
                  </a:lnTo>
                  <a:lnTo>
                    <a:pt x="577" y="11"/>
                  </a:lnTo>
                  <a:lnTo>
                    <a:pt x="852" y="27"/>
                  </a:lnTo>
                  <a:lnTo>
                    <a:pt x="1128" y="48"/>
                  </a:lnTo>
                  <a:lnTo>
                    <a:pt x="1353" y="75"/>
                  </a:lnTo>
                  <a:lnTo>
                    <a:pt x="1603" y="106"/>
                  </a:lnTo>
                  <a:lnTo>
                    <a:pt x="1829" y="138"/>
                  </a:lnTo>
                  <a:lnTo>
                    <a:pt x="2029" y="180"/>
                  </a:lnTo>
                  <a:lnTo>
                    <a:pt x="2204" y="222"/>
                  </a:lnTo>
                  <a:lnTo>
                    <a:pt x="2354" y="265"/>
                  </a:lnTo>
                  <a:lnTo>
                    <a:pt x="2505" y="317"/>
                  </a:lnTo>
                  <a:lnTo>
                    <a:pt x="2630" y="370"/>
                  </a:lnTo>
                  <a:lnTo>
                    <a:pt x="2730" y="423"/>
                  </a:lnTo>
                  <a:lnTo>
                    <a:pt x="2805" y="481"/>
                  </a:lnTo>
                  <a:lnTo>
                    <a:pt x="2830" y="544"/>
                  </a:lnTo>
                  <a:lnTo>
                    <a:pt x="2855" y="603"/>
                  </a:lnTo>
                  <a:lnTo>
                    <a:pt x="2855" y="624"/>
                  </a:lnTo>
                  <a:lnTo>
                    <a:pt x="2830" y="687"/>
                  </a:lnTo>
                  <a:lnTo>
                    <a:pt x="2805" y="745"/>
                  </a:lnTo>
                  <a:lnTo>
                    <a:pt x="2730" y="803"/>
                  </a:lnTo>
                  <a:lnTo>
                    <a:pt x="2630" y="861"/>
                  </a:lnTo>
                  <a:lnTo>
                    <a:pt x="2505" y="914"/>
                  </a:lnTo>
                  <a:lnTo>
                    <a:pt x="2354" y="962"/>
                  </a:lnTo>
                  <a:lnTo>
                    <a:pt x="2204" y="1009"/>
                  </a:lnTo>
                  <a:lnTo>
                    <a:pt x="2029" y="1051"/>
                  </a:lnTo>
                  <a:lnTo>
                    <a:pt x="1829" y="1094"/>
                  </a:lnTo>
                  <a:lnTo>
                    <a:pt x="1603" y="1125"/>
                  </a:lnTo>
                  <a:lnTo>
                    <a:pt x="1353" y="1157"/>
                  </a:lnTo>
                  <a:lnTo>
                    <a:pt x="1128" y="1183"/>
                  </a:lnTo>
                  <a:lnTo>
                    <a:pt x="852" y="1204"/>
                  </a:lnTo>
                  <a:lnTo>
                    <a:pt x="577" y="1215"/>
                  </a:lnTo>
                  <a:lnTo>
                    <a:pt x="301" y="1226"/>
                  </a:lnTo>
                  <a:lnTo>
                    <a:pt x="1" y="1231"/>
                  </a:lnTo>
                  <a:lnTo>
                    <a:pt x="7112" y="1231"/>
                  </a:lnTo>
                  <a:lnTo>
                    <a:pt x="7412" y="1226"/>
                  </a:lnTo>
                  <a:lnTo>
                    <a:pt x="7688" y="1215"/>
                  </a:lnTo>
                  <a:lnTo>
                    <a:pt x="7963" y="1204"/>
                  </a:lnTo>
                  <a:lnTo>
                    <a:pt x="8214" y="1183"/>
                  </a:lnTo>
                  <a:lnTo>
                    <a:pt x="8464" y="1157"/>
                  </a:lnTo>
                  <a:lnTo>
                    <a:pt x="8714" y="1125"/>
                  </a:lnTo>
                  <a:lnTo>
                    <a:pt x="8915" y="1094"/>
                  </a:lnTo>
                  <a:lnTo>
                    <a:pt x="9115" y="1057"/>
                  </a:lnTo>
                  <a:lnTo>
                    <a:pt x="9315" y="1009"/>
                  </a:lnTo>
                  <a:lnTo>
                    <a:pt x="9466" y="967"/>
                  </a:lnTo>
                  <a:lnTo>
                    <a:pt x="9616" y="914"/>
                  </a:lnTo>
                  <a:lnTo>
                    <a:pt x="9741" y="861"/>
                  </a:lnTo>
                  <a:lnTo>
                    <a:pt x="9841" y="808"/>
                  </a:lnTo>
                  <a:lnTo>
                    <a:pt x="9891" y="750"/>
                  </a:lnTo>
                  <a:lnTo>
                    <a:pt x="9941" y="692"/>
                  </a:lnTo>
                  <a:lnTo>
                    <a:pt x="9966" y="629"/>
                  </a:lnTo>
                  <a:lnTo>
                    <a:pt x="9966" y="603"/>
                  </a:lnTo>
                  <a:lnTo>
                    <a:pt x="9941" y="539"/>
                  </a:lnTo>
                  <a:lnTo>
                    <a:pt x="9891" y="481"/>
                  </a:lnTo>
                  <a:lnTo>
                    <a:pt x="9841" y="423"/>
                  </a:lnTo>
                  <a:lnTo>
                    <a:pt x="9741" y="365"/>
                  </a:lnTo>
                  <a:lnTo>
                    <a:pt x="9616" y="312"/>
                  </a:lnTo>
                  <a:lnTo>
                    <a:pt x="9466" y="265"/>
                  </a:lnTo>
                  <a:lnTo>
                    <a:pt x="9315" y="217"/>
                  </a:lnTo>
                  <a:lnTo>
                    <a:pt x="9115" y="175"/>
                  </a:lnTo>
                  <a:lnTo>
                    <a:pt x="8915" y="138"/>
                  </a:lnTo>
                  <a:lnTo>
                    <a:pt x="8714" y="101"/>
                  </a:lnTo>
                  <a:lnTo>
                    <a:pt x="8464" y="75"/>
                  </a:lnTo>
                  <a:lnTo>
                    <a:pt x="8214" y="48"/>
                  </a:lnTo>
                  <a:lnTo>
                    <a:pt x="7963" y="27"/>
                  </a:lnTo>
                  <a:lnTo>
                    <a:pt x="7688" y="11"/>
                  </a:lnTo>
                  <a:lnTo>
                    <a:pt x="7412" y="6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3"/>
            <p:cNvSpPr/>
            <p:nvPr/>
          </p:nvSpPr>
          <p:spPr>
            <a:xfrm>
              <a:off x="1764628" y="2395450"/>
              <a:ext cx="33526" cy="41225"/>
            </a:xfrm>
            <a:custGeom>
              <a:avLst/>
              <a:gdLst/>
              <a:ahLst/>
              <a:cxnLst/>
              <a:rect l="l" t="t" r="r" b="b"/>
              <a:pathLst>
                <a:path w="5259" h="1649" extrusionOk="0">
                  <a:moveTo>
                    <a:pt x="1" y="1"/>
                  </a:moveTo>
                  <a:lnTo>
                    <a:pt x="1" y="1648"/>
                  </a:lnTo>
                  <a:lnTo>
                    <a:pt x="5259" y="1648"/>
                  </a:lnTo>
                  <a:lnTo>
                    <a:pt x="52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3"/>
            <p:cNvSpPr/>
            <p:nvPr/>
          </p:nvSpPr>
          <p:spPr>
            <a:xfrm>
              <a:off x="1596061" y="2413400"/>
              <a:ext cx="39914" cy="142325"/>
            </a:xfrm>
            <a:custGeom>
              <a:avLst/>
              <a:gdLst/>
              <a:ahLst/>
              <a:cxnLst/>
              <a:rect l="l" t="t" r="r" b="b"/>
              <a:pathLst>
                <a:path w="6261" h="5693" extrusionOk="0">
                  <a:moveTo>
                    <a:pt x="1" y="1"/>
                  </a:moveTo>
                  <a:lnTo>
                    <a:pt x="1" y="5692"/>
                  </a:lnTo>
                  <a:lnTo>
                    <a:pt x="2981" y="5692"/>
                  </a:lnTo>
                  <a:lnTo>
                    <a:pt x="3331" y="5676"/>
                  </a:lnTo>
                  <a:lnTo>
                    <a:pt x="3682" y="5660"/>
                  </a:lnTo>
                  <a:lnTo>
                    <a:pt x="4032" y="5634"/>
                  </a:lnTo>
                  <a:lnTo>
                    <a:pt x="4333" y="5602"/>
                  </a:lnTo>
                  <a:lnTo>
                    <a:pt x="4633" y="5565"/>
                  </a:lnTo>
                  <a:lnTo>
                    <a:pt x="4934" y="5518"/>
                  </a:lnTo>
                  <a:lnTo>
                    <a:pt x="5184" y="5470"/>
                  </a:lnTo>
                  <a:lnTo>
                    <a:pt x="5409" y="5412"/>
                  </a:lnTo>
                  <a:lnTo>
                    <a:pt x="5635" y="5354"/>
                  </a:lnTo>
                  <a:lnTo>
                    <a:pt x="5810" y="5291"/>
                  </a:lnTo>
                  <a:lnTo>
                    <a:pt x="5960" y="5222"/>
                  </a:lnTo>
                  <a:lnTo>
                    <a:pt x="6086" y="5154"/>
                  </a:lnTo>
                  <a:lnTo>
                    <a:pt x="6186" y="5080"/>
                  </a:lnTo>
                  <a:lnTo>
                    <a:pt x="6236" y="5006"/>
                  </a:lnTo>
                  <a:lnTo>
                    <a:pt x="6261" y="4927"/>
                  </a:lnTo>
                  <a:lnTo>
                    <a:pt x="6261" y="772"/>
                  </a:lnTo>
                  <a:lnTo>
                    <a:pt x="6236" y="692"/>
                  </a:lnTo>
                  <a:lnTo>
                    <a:pt x="6186" y="613"/>
                  </a:lnTo>
                  <a:lnTo>
                    <a:pt x="6086" y="539"/>
                  </a:lnTo>
                  <a:lnTo>
                    <a:pt x="5960" y="471"/>
                  </a:lnTo>
                  <a:lnTo>
                    <a:pt x="5810" y="402"/>
                  </a:lnTo>
                  <a:lnTo>
                    <a:pt x="5635" y="339"/>
                  </a:lnTo>
                  <a:lnTo>
                    <a:pt x="5409" y="281"/>
                  </a:lnTo>
                  <a:lnTo>
                    <a:pt x="5184" y="228"/>
                  </a:lnTo>
                  <a:lnTo>
                    <a:pt x="4934" y="175"/>
                  </a:lnTo>
                  <a:lnTo>
                    <a:pt x="4633" y="133"/>
                  </a:lnTo>
                  <a:lnTo>
                    <a:pt x="4333" y="96"/>
                  </a:lnTo>
                  <a:lnTo>
                    <a:pt x="4032" y="59"/>
                  </a:lnTo>
                  <a:lnTo>
                    <a:pt x="3682" y="38"/>
                  </a:lnTo>
                  <a:lnTo>
                    <a:pt x="3331" y="17"/>
                  </a:lnTo>
                  <a:lnTo>
                    <a:pt x="2981" y="6"/>
                  </a:lnTo>
                  <a:lnTo>
                    <a:pt x="2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3"/>
            <p:cNvSpPr/>
            <p:nvPr/>
          </p:nvSpPr>
          <p:spPr>
            <a:xfrm>
              <a:off x="1885945" y="2568500"/>
              <a:ext cx="125951" cy="27725"/>
            </a:xfrm>
            <a:custGeom>
              <a:avLst/>
              <a:gdLst/>
              <a:ahLst/>
              <a:cxnLst/>
              <a:rect l="l" t="t" r="r" b="b"/>
              <a:pathLst>
                <a:path w="19757" h="1109" extrusionOk="0">
                  <a:moveTo>
                    <a:pt x="2304" y="0"/>
                  </a:moveTo>
                  <a:lnTo>
                    <a:pt x="2054" y="11"/>
                  </a:lnTo>
                  <a:lnTo>
                    <a:pt x="1803" y="27"/>
                  </a:lnTo>
                  <a:lnTo>
                    <a:pt x="1578" y="43"/>
                  </a:lnTo>
                  <a:lnTo>
                    <a:pt x="1353" y="64"/>
                  </a:lnTo>
                  <a:lnTo>
                    <a:pt x="1127" y="90"/>
                  </a:lnTo>
                  <a:lnTo>
                    <a:pt x="952" y="122"/>
                  </a:lnTo>
                  <a:lnTo>
                    <a:pt x="752" y="159"/>
                  </a:lnTo>
                  <a:lnTo>
                    <a:pt x="602" y="196"/>
                  </a:lnTo>
                  <a:lnTo>
                    <a:pt x="451" y="238"/>
                  </a:lnTo>
                  <a:lnTo>
                    <a:pt x="326" y="285"/>
                  </a:lnTo>
                  <a:lnTo>
                    <a:pt x="201" y="333"/>
                  </a:lnTo>
                  <a:lnTo>
                    <a:pt x="126" y="380"/>
                  </a:lnTo>
                  <a:lnTo>
                    <a:pt x="51" y="433"/>
                  </a:lnTo>
                  <a:lnTo>
                    <a:pt x="26" y="486"/>
                  </a:lnTo>
                  <a:lnTo>
                    <a:pt x="1" y="544"/>
                  </a:lnTo>
                  <a:lnTo>
                    <a:pt x="1" y="565"/>
                  </a:lnTo>
                  <a:lnTo>
                    <a:pt x="26" y="618"/>
                  </a:lnTo>
                  <a:lnTo>
                    <a:pt x="51" y="676"/>
                  </a:lnTo>
                  <a:lnTo>
                    <a:pt x="126" y="724"/>
                  </a:lnTo>
                  <a:lnTo>
                    <a:pt x="201" y="776"/>
                  </a:lnTo>
                  <a:lnTo>
                    <a:pt x="326" y="824"/>
                  </a:lnTo>
                  <a:lnTo>
                    <a:pt x="451" y="866"/>
                  </a:lnTo>
                  <a:lnTo>
                    <a:pt x="602" y="908"/>
                  </a:lnTo>
                  <a:lnTo>
                    <a:pt x="752" y="951"/>
                  </a:lnTo>
                  <a:lnTo>
                    <a:pt x="952" y="982"/>
                  </a:lnTo>
                  <a:lnTo>
                    <a:pt x="1127" y="1014"/>
                  </a:lnTo>
                  <a:lnTo>
                    <a:pt x="1353" y="1040"/>
                  </a:lnTo>
                  <a:lnTo>
                    <a:pt x="1578" y="1067"/>
                  </a:lnTo>
                  <a:lnTo>
                    <a:pt x="1803" y="1083"/>
                  </a:lnTo>
                  <a:lnTo>
                    <a:pt x="2054" y="1098"/>
                  </a:lnTo>
                  <a:lnTo>
                    <a:pt x="2304" y="1104"/>
                  </a:lnTo>
                  <a:lnTo>
                    <a:pt x="2580" y="1109"/>
                  </a:lnTo>
                  <a:lnTo>
                    <a:pt x="17178" y="1109"/>
                  </a:lnTo>
                  <a:lnTo>
                    <a:pt x="17453" y="1104"/>
                  </a:lnTo>
                  <a:lnTo>
                    <a:pt x="17703" y="1098"/>
                  </a:lnTo>
                  <a:lnTo>
                    <a:pt x="17954" y="1083"/>
                  </a:lnTo>
                  <a:lnTo>
                    <a:pt x="18179" y="1067"/>
                  </a:lnTo>
                  <a:lnTo>
                    <a:pt x="18405" y="1046"/>
                  </a:lnTo>
                  <a:lnTo>
                    <a:pt x="18630" y="1014"/>
                  </a:lnTo>
                  <a:lnTo>
                    <a:pt x="18830" y="982"/>
                  </a:lnTo>
                  <a:lnTo>
                    <a:pt x="19006" y="951"/>
                  </a:lnTo>
                  <a:lnTo>
                    <a:pt x="19181" y="914"/>
                  </a:lnTo>
                  <a:lnTo>
                    <a:pt x="19331" y="871"/>
                  </a:lnTo>
                  <a:lnTo>
                    <a:pt x="19456" y="824"/>
                  </a:lnTo>
                  <a:lnTo>
                    <a:pt x="19556" y="776"/>
                  </a:lnTo>
                  <a:lnTo>
                    <a:pt x="19657" y="729"/>
                  </a:lnTo>
                  <a:lnTo>
                    <a:pt x="19707" y="676"/>
                  </a:lnTo>
                  <a:lnTo>
                    <a:pt x="19757" y="623"/>
                  </a:lnTo>
                  <a:lnTo>
                    <a:pt x="19757" y="565"/>
                  </a:lnTo>
                  <a:lnTo>
                    <a:pt x="19757" y="544"/>
                  </a:lnTo>
                  <a:lnTo>
                    <a:pt x="19757" y="486"/>
                  </a:lnTo>
                  <a:lnTo>
                    <a:pt x="19707" y="433"/>
                  </a:lnTo>
                  <a:lnTo>
                    <a:pt x="19657" y="380"/>
                  </a:lnTo>
                  <a:lnTo>
                    <a:pt x="19556" y="333"/>
                  </a:lnTo>
                  <a:lnTo>
                    <a:pt x="19456" y="285"/>
                  </a:lnTo>
                  <a:lnTo>
                    <a:pt x="19331" y="238"/>
                  </a:lnTo>
                  <a:lnTo>
                    <a:pt x="19181" y="196"/>
                  </a:lnTo>
                  <a:lnTo>
                    <a:pt x="19006" y="159"/>
                  </a:lnTo>
                  <a:lnTo>
                    <a:pt x="18830" y="122"/>
                  </a:lnTo>
                  <a:lnTo>
                    <a:pt x="18630" y="90"/>
                  </a:lnTo>
                  <a:lnTo>
                    <a:pt x="18405" y="64"/>
                  </a:lnTo>
                  <a:lnTo>
                    <a:pt x="18179" y="43"/>
                  </a:lnTo>
                  <a:lnTo>
                    <a:pt x="17954" y="27"/>
                  </a:lnTo>
                  <a:lnTo>
                    <a:pt x="17703" y="11"/>
                  </a:lnTo>
                  <a:lnTo>
                    <a:pt x="174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3"/>
            <p:cNvSpPr/>
            <p:nvPr/>
          </p:nvSpPr>
          <p:spPr>
            <a:xfrm>
              <a:off x="1950275" y="2568500"/>
              <a:ext cx="61621" cy="27725"/>
            </a:xfrm>
            <a:custGeom>
              <a:avLst/>
              <a:gdLst/>
              <a:ahLst/>
              <a:cxnLst/>
              <a:rect l="l" t="t" r="r" b="b"/>
              <a:pathLst>
                <a:path w="9666" h="1109" extrusionOk="0">
                  <a:moveTo>
                    <a:pt x="251" y="0"/>
                  </a:moveTo>
                  <a:lnTo>
                    <a:pt x="501" y="11"/>
                  </a:lnTo>
                  <a:lnTo>
                    <a:pt x="752" y="27"/>
                  </a:lnTo>
                  <a:lnTo>
                    <a:pt x="1002" y="43"/>
                  </a:lnTo>
                  <a:lnTo>
                    <a:pt x="1227" y="64"/>
                  </a:lnTo>
                  <a:lnTo>
                    <a:pt x="1428" y="95"/>
                  </a:lnTo>
                  <a:lnTo>
                    <a:pt x="1628" y="122"/>
                  </a:lnTo>
                  <a:lnTo>
                    <a:pt x="1803" y="159"/>
                  </a:lnTo>
                  <a:lnTo>
                    <a:pt x="1979" y="196"/>
                  </a:lnTo>
                  <a:lnTo>
                    <a:pt x="2129" y="238"/>
                  </a:lnTo>
                  <a:lnTo>
                    <a:pt x="2254" y="285"/>
                  </a:lnTo>
                  <a:lnTo>
                    <a:pt x="2354" y="333"/>
                  </a:lnTo>
                  <a:lnTo>
                    <a:pt x="2454" y="380"/>
                  </a:lnTo>
                  <a:lnTo>
                    <a:pt x="2504" y="433"/>
                  </a:lnTo>
                  <a:lnTo>
                    <a:pt x="2554" y="491"/>
                  </a:lnTo>
                  <a:lnTo>
                    <a:pt x="2554" y="544"/>
                  </a:lnTo>
                  <a:lnTo>
                    <a:pt x="2554" y="565"/>
                  </a:lnTo>
                  <a:lnTo>
                    <a:pt x="2554" y="618"/>
                  </a:lnTo>
                  <a:lnTo>
                    <a:pt x="2504" y="676"/>
                  </a:lnTo>
                  <a:lnTo>
                    <a:pt x="2454" y="724"/>
                  </a:lnTo>
                  <a:lnTo>
                    <a:pt x="2354" y="776"/>
                  </a:lnTo>
                  <a:lnTo>
                    <a:pt x="2254" y="824"/>
                  </a:lnTo>
                  <a:lnTo>
                    <a:pt x="2129" y="866"/>
                  </a:lnTo>
                  <a:lnTo>
                    <a:pt x="1979" y="908"/>
                  </a:lnTo>
                  <a:lnTo>
                    <a:pt x="1803" y="951"/>
                  </a:lnTo>
                  <a:lnTo>
                    <a:pt x="1628" y="982"/>
                  </a:lnTo>
                  <a:lnTo>
                    <a:pt x="1428" y="1014"/>
                  </a:lnTo>
                  <a:lnTo>
                    <a:pt x="1227" y="1040"/>
                  </a:lnTo>
                  <a:lnTo>
                    <a:pt x="1002" y="1067"/>
                  </a:lnTo>
                  <a:lnTo>
                    <a:pt x="752" y="1083"/>
                  </a:lnTo>
                  <a:lnTo>
                    <a:pt x="501" y="1098"/>
                  </a:lnTo>
                  <a:lnTo>
                    <a:pt x="251" y="1104"/>
                  </a:lnTo>
                  <a:lnTo>
                    <a:pt x="0" y="1109"/>
                  </a:lnTo>
                  <a:lnTo>
                    <a:pt x="7087" y="1109"/>
                  </a:lnTo>
                  <a:lnTo>
                    <a:pt x="7362" y="1104"/>
                  </a:lnTo>
                  <a:lnTo>
                    <a:pt x="7612" y="1098"/>
                  </a:lnTo>
                  <a:lnTo>
                    <a:pt x="7863" y="1083"/>
                  </a:lnTo>
                  <a:lnTo>
                    <a:pt x="8088" y="1067"/>
                  </a:lnTo>
                  <a:lnTo>
                    <a:pt x="8314" y="1040"/>
                  </a:lnTo>
                  <a:lnTo>
                    <a:pt x="8539" y="1014"/>
                  </a:lnTo>
                  <a:lnTo>
                    <a:pt x="8739" y="982"/>
                  </a:lnTo>
                  <a:lnTo>
                    <a:pt x="8915" y="951"/>
                  </a:lnTo>
                  <a:lnTo>
                    <a:pt x="9090" y="908"/>
                  </a:lnTo>
                  <a:lnTo>
                    <a:pt x="9240" y="866"/>
                  </a:lnTo>
                  <a:lnTo>
                    <a:pt x="9365" y="824"/>
                  </a:lnTo>
                  <a:lnTo>
                    <a:pt x="9465" y="776"/>
                  </a:lnTo>
                  <a:lnTo>
                    <a:pt x="9566" y="724"/>
                  </a:lnTo>
                  <a:lnTo>
                    <a:pt x="9616" y="676"/>
                  </a:lnTo>
                  <a:lnTo>
                    <a:pt x="9666" y="618"/>
                  </a:lnTo>
                  <a:lnTo>
                    <a:pt x="9666" y="565"/>
                  </a:lnTo>
                  <a:lnTo>
                    <a:pt x="9666" y="544"/>
                  </a:lnTo>
                  <a:lnTo>
                    <a:pt x="9666" y="486"/>
                  </a:lnTo>
                  <a:lnTo>
                    <a:pt x="9616" y="433"/>
                  </a:lnTo>
                  <a:lnTo>
                    <a:pt x="9566" y="380"/>
                  </a:lnTo>
                  <a:lnTo>
                    <a:pt x="9465" y="333"/>
                  </a:lnTo>
                  <a:lnTo>
                    <a:pt x="9365" y="285"/>
                  </a:lnTo>
                  <a:lnTo>
                    <a:pt x="9240" y="238"/>
                  </a:lnTo>
                  <a:lnTo>
                    <a:pt x="9090" y="196"/>
                  </a:lnTo>
                  <a:lnTo>
                    <a:pt x="8915" y="159"/>
                  </a:lnTo>
                  <a:lnTo>
                    <a:pt x="8739" y="122"/>
                  </a:lnTo>
                  <a:lnTo>
                    <a:pt x="8539" y="90"/>
                  </a:lnTo>
                  <a:lnTo>
                    <a:pt x="8314" y="64"/>
                  </a:lnTo>
                  <a:lnTo>
                    <a:pt x="8088" y="43"/>
                  </a:lnTo>
                  <a:lnTo>
                    <a:pt x="7863" y="27"/>
                  </a:lnTo>
                  <a:lnTo>
                    <a:pt x="7612" y="11"/>
                  </a:lnTo>
                  <a:lnTo>
                    <a:pt x="73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3"/>
            <p:cNvSpPr/>
            <p:nvPr/>
          </p:nvSpPr>
          <p:spPr>
            <a:xfrm>
              <a:off x="1706527" y="2436650"/>
              <a:ext cx="147817" cy="95825"/>
            </a:xfrm>
            <a:custGeom>
              <a:avLst/>
              <a:gdLst/>
              <a:ahLst/>
              <a:cxnLst/>
              <a:rect l="l" t="t" r="r" b="b"/>
              <a:pathLst>
                <a:path w="23187" h="3833" extrusionOk="0">
                  <a:moveTo>
                    <a:pt x="0" y="0"/>
                  </a:moveTo>
                  <a:lnTo>
                    <a:pt x="0" y="3833"/>
                  </a:lnTo>
                  <a:lnTo>
                    <a:pt x="23187" y="3833"/>
                  </a:lnTo>
                  <a:lnTo>
                    <a:pt x="231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3"/>
            <p:cNvSpPr/>
            <p:nvPr/>
          </p:nvSpPr>
          <p:spPr>
            <a:xfrm>
              <a:off x="1809005" y="2436650"/>
              <a:ext cx="45339" cy="95825"/>
            </a:xfrm>
            <a:custGeom>
              <a:avLst/>
              <a:gdLst/>
              <a:ahLst/>
              <a:cxnLst/>
              <a:rect l="l" t="t" r="r" b="b"/>
              <a:pathLst>
                <a:path w="7112" h="3833" extrusionOk="0">
                  <a:moveTo>
                    <a:pt x="1" y="0"/>
                  </a:moveTo>
                  <a:lnTo>
                    <a:pt x="1" y="3833"/>
                  </a:lnTo>
                  <a:lnTo>
                    <a:pt x="7112" y="3833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3"/>
            <p:cNvSpPr/>
            <p:nvPr/>
          </p:nvSpPr>
          <p:spPr>
            <a:xfrm>
              <a:off x="1635968" y="2448650"/>
              <a:ext cx="69762" cy="71950"/>
            </a:xfrm>
            <a:custGeom>
              <a:avLst/>
              <a:gdLst/>
              <a:ahLst/>
              <a:cxnLst/>
              <a:rect l="l" t="t" r="r" b="b"/>
              <a:pathLst>
                <a:path w="10943" h="2878" extrusionOk="0">
                  <a:moveTo>
                    <a:pt x="1" y="0"/>
                  </a:moveTo>
                  <a:lnTo>
                    <a:pt x="1" y="2878"/>
                  </a:lnTo>
                  <a:lnTo>
                    <a:pt x="10943" y="2878"/>
                  </a:lnTo>
                  <a:lnTo>
                    <a:pt x="109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3"/>
            <p:cNvSpPr/>
            <p:nvPr/>
          </p:nvSpPr>
          <p:spPr>
            <a:xfrm>
              <a:off x="1885785" y="2447850"/>
              <a:ext cx="106156" cy="120675"/>
            </a:xfrm>
            <a:custGeom>
              <a:avLst/>
              <a:gdLst/>
              <a:ahLst/>
              <a:cxnLst/>
              <a:rect l="l" t="t" r="r" b="b"/>
              <a:pathLst>
                <a:path w="16652" h="4827" extrusionOk="0">
                  <a:moveTo>
                    <a:pt x="1" y="1"/>
                  </a:moveTo>
                  <a:lnTo>
                    <a:pt x="476" y="6"/>
                  </a:lnTo>
                  <a:lnTo>
                    <a:pt x="977" y="11"/>
                  </a:lnTo>
                  <a:lnTo>
                    <a:pt x="1453" y="27"/>
                  </a:lnTo>
                  <a:lnTo>
                    <a:pt x="1929" y="43"/>
                  </a:lnTo>
                  <a:lnTo>
                    <a:pt x="2379" y="64"/>
                  </a:lnTo>
                  <a:lnTo>
                    <a:pt x="2830" y="91"/>
                  </a:lnTo>
                  <a:lnTo>
                    <a:pt x="3281" y="122"/>
                  </a:lnTo>
                  <a:lnTo>
                    <a:pt x="3706" y="159"/>
                  </a:lnTo>
                  <a:lnTo>
                    <a:pt x="4132" y="201"/>
                  </a:lnTo>
                  <a:lnTo>
                    <a:pt x="4558" y="244"/>
                  </a:lnTo>
                  <a:lnTo>
                    <a:pt x="4958" y="291"/>
                  </a:lnTo>
                  <a:lnTo>
                    <a:pt x="5334" y="344"/>
                  </a:lnTo>
                  <a:lnTo>
                    <a:pt x="5710" y="402"/>
                  </a:lnTo>
                  <a:lnTo>
                    <a:pt x="6085" y="460"/>
                  </a:lnTo>
                  <a:lnTo>
                    <a:pt x="6411" y="523"/>
                  </a:lnTo>
                  <a:lnTo>
                    <a:pt x="6761" y="592"/>
                  </a:lnTo>
                  <a:lnTo>
                    <a:pt x="7062" y="661"/>
                  </a:lnTo>
                  <a:lnTo>
                    <a:pt x="7362" y="735"/>
                  </a:lnTo>
                  <a:lnTo>
                    <a:pt x="7663" y="814"/>
                  </a:lnTo>
                  <a:lnTo>
                    <a:pt x="7913" y="893"/>
                  </a:lnTo>
                  <a:lnTo>
                    <a:pt x="8163" y="972"/>
                  </a:lnTo>
                  <a:lnTo>
                    <a:pt x="8389" y="1057"/>
                  </a:lnTo>
                  <a:lnTo>
                    <a:pt x="8614" y="1146"/>
                  </a:lnTo>
                  <a:lnTo>
                    <a:pt x="8789" y="1236"/>
                  </a:lnTo>
                  <a:lnTo>
                    <a:pt x="8965" y="1326"/>
                  </a:lnTo>
                  <a:lnTo>
                    <a:pt x="9115" y="1421"/>
                  </a:lnTo>
                  <a:lnTo>
                    <a:pt x="9240" y="1516"/>
                  </a:lnTo>
                  <a:lnTo>
                    <a:pt x="9365" y="1616"/>
                  </a:lnTo>
                  <a:lnTo>
                    <a:pt x="9440" y="1711"/>
                  </a:lnTo>
                  <a:lnTo>
                    <a:pt x="9516" y="1817"/>
                  </a:lnTo>
                  <a:lnTo>
                    <a:pt x="9541" y="1917"/>
                  </a:lnTo>
                  <a:lnTo>
                    <a:pt x="9541" y="2023"/>
                  </a:lnTo>
                  <a:lnTo>
                    <a:pt x="9541" y="4826"/>
                  </a:lnTo>
                  <a:lnTo>
                    <a:pt x="16652" y="4826"/>
                  </a:lnTo>
                  <a:lnTo>
                    <a:pt x="16652" y="2018"/>
                  </a:lnTo>
                  <a:lnTo>
                    <a:pt x="16652" y="1912"/>
                  </a:lnTo>
                  <a:lnTo>
                    <a:pt x="16602" y="1812"/>
                  </a:lnTo>
                  <a:lnTo>
                    <a:pt x="16552" y="1711"/>
                  </a:lnTo>
                  <a:lnTo>
                    <a:pt x="16476" y="1611"/>
                  </a:lnTo>
                  <a:lnTo>
                    <a:pt x="16351" y="1511"/>
                  </a:lnTo>
                  <a:lnTo>
                    <a:pt x="16226" y="1416"/>
                  </a:lnTo>
                  <a:lnTo>
                    <a:pt x="16076" y="1326"/>
                  </a:lnTo>
                  <a:lnTo>
                    <a:pt x="15901" y="1231"/>
                  </a:lnTo>
                  <a:lnTo>
                    <a:pt x="15725" y="1141"/>
                  </a:lnTo>
                  <a:lnTo>
                    <a:pt x="15500" y="1057"/>
                  </a:lnTo>
                  <a:lnTo>
                    <a:pt x="15275" y="972"/>
                  </a:lnTo>
                  <a:lnTo>
                    <a:pt x="15024" y="888"/>
                  </a:lnTo>
                  <a:lnTo>
                    <a:pt x="14749" y="809"/>
                  </a:lnTo>
                  <a:lnTo>
                    <a:pt x="14473" y="735"/>
                  </a:lnTo>
                  <a:lnTo>
                    <a:pt x="14173" y="661"/>
                  </a:lnTo>
                  <a:lnTo>
                    <a:pt x="13847" y="592"/>
                  </a:lnTo>
                  <a:lnTo>
                    <a:pt x="13522" y="523"/>
                  </a:lnTo>
                  <a:lnTo>
                    <a:pt x="13171" y="460"/>
                  </a:lnTo>
                  <a:lnTo>
                    <a:pt x="12821" y="402"/>
                  </a:lnTo>
                  <a:lnTo>
                    <a:pt x="12445" y="344"/>
                  </a:lnTo>
                  <a:lnTo>
                    <a:pt x="12070" y="291"/>
                  </a:lnTo>
                  <a:lnTo>
                    <a:pt x="11669" y="244"/>
                  </a:lnTo>
                  <a:lnTo>
                    <a:pt x="11243" y="201"/>
                  </a:lnTo>
                  <a:lnTo>
                    <a:pt x="10818" y="159"/>
                  </a:lnTo>
                  <a:lnTo>
                    <a:pt x="10392" y="122"/>
                  </a:lnTo>
                  <a:lnTo>
                    <a:pt x="9941" y="91"/>
                  </a:lnTo>
                  <a:lnTo>
                    <a:pt x="9490" y="64"/>
                  </a:lnTo>
                  <a:lnTo>
                    <a:pt x="9040" y="43"/>
                  </a:lnTo>
                  <a:lnTo>
                    <a:pt x="8564" y="22"/>
                  </a:lnTo>
                  <a:lnTo>
                    <a:pt x="8088" y="11"/>
                  </a:lnTo>
                  <a:lnTo>
                    <a:pt x="7587" y="6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3"/>
            <p:cNvSpPr/>
            <p:nvPr/>
          </p:nvSpPr>
          <p:spPr>
            <a:xfrm>
              <a:off x="1893289" y="2619700"/>
              <a:ext cx="110785" cy="123175"/>
            </a:xfrm>
            <a:custGeom>
              <a:avLst/>
              <a:gdLst/>
              <a:ahLst/>
              <a:cxnLst/>
              <a:rect l="l" t="t" r="r" b="b"/>
              <a:pathLst>
                <a:path w="17378" h="4927" extrusionOk="0">
                  <a:moveTo>
                    <a:pt x="8689" y="560"/>
                  </a:moveTo>
                  <a:lnTo>
                    <a:pt x="9666" y="803"/>
                  </a:lnTo>
                  <a:lnTo>
                    <a:pt x="10166" y="946"/>
                  </a:lnTo>
                  <a:lnTo>
                    <a:pt x="10717" y="1094"/>
                  </a:lnTo>
                  <a:lnTo>
                    <a:pt x="11268" y="1247"/>
                  </a:lnTo>
                  <a:lnTo>
                    <a:pt x="11819" y="1410"/>
                  </a:lnTo>
                  <a:lnTo>
                    <a:pt x="12345" y="1579"/>
                  </a:lnTo>
                  <a:lnTo>
                    <a:pt x="12871" y="1754"/>
                  </a:lnTo>
                  <a:lnTo>
                    <a:pt x="13346" y="1928"/>
                  </a:lnTo>
                  <a:lnTo>
                    <a:pt x="13797" y="2107"/>
                  </a:lnTo>
                  <a:lnTo>
                    <a:pt x="14198" y="2281"/>
                  </a:lnTo>
                  <a:lnTo>
                    <a:pt x="14548" y="2456"/>
                  </a:lnTo>
                  <a:lnTo>
                    <a:pt x="14849" y="2625"/>
                  </a:lnTo>
                  <a:lnTo>
                    <a:pt x="14974" y="2704"/>
                  </a:lnTo>
                  <a:lnTo>
                    <a:pt x="15074" y="2788"/>
                  </a:lnTo>
                  <a:lnTo>
                    <a:pt x="15149" y="2868"/>
                  </a:lnTo>
                  <a:lnTo>
                    <a:pt x="15199" y="2947"/>
                  </a:lnTo>
                  <a:lnTo>
                    <a:pt x="15249" y="3021"/>
                  </a:lnTo>
                  <a:lnTo>
                    <a:pt x="15249" y="3095"/>
                  </a:lnTo>
                  <a:lnTo>
                    <a:pt x="15249" y="3168"/>
                  </a:lnTo>
                  <a:lnTo>
                    <a:pt x="15224" y="3237"/>
                  </a:lnTo>
                  <a:lnTo>
                    <a:pt x="15174" y="3306"/>
                  </a:lnTo>
                  <a:lnTo>
                    <a:pt x="15124" y="3374"/>
                  </a:lnTo>
                  <a:lnTo>
                    <a:pt x="15049" y="3443"/>
                  </a:lnTo>
                  <a:lnTo>
                    <a:pt x="14949" y="3506"/>
                  </a:lnTo>
                  <a:lnTo>
                    <a:pt x="14849" y="3570"/>
                  </a:lnTo>
                  <a:lnTo>
                    <a:pt x="14724" y="3633"/>
                  </a:lnTo>
                  <a:lnTo>
                    <a:pt x="14598" y="3696"/>
                  </a:lnTo>
                  <a:lnTo>
                    <a:pt x="14448" y="3754"/>
                  </a:lnTo>
                  <a:lnTo>
                    <a:pt x="14298" y="3813"/>
                  </a:lnTo>
                  <a:lnTo>
                    <a:pt x="14123" y="3865"/>
                  </a:lnTo>
                  <a:lnTo>
                    <a:pt x="13947" y="3923"/>
                  </a:lnTo>
                  <a:lnTo>
                    <a:pt x="13747" y="3976"/>
                  </a:lnTo>
                  <a:lnTo>
                    <a:pt x="13321" y="4071"/>
                  </a:lnTo>
                  <a:lnTo>
                    <a:pt x="12871" y="4161"/>
                  </a:lnTo>
                  <a:lnTo>
                    <a:pt x="12620" y="4203"/>
                  </a:lnTo>
                  <a:lnTo>
                    <a:pt x="12370" y="4240"/>
                  </a:lnTo>
                  <a:lnTo>
                    <a:pt x="12094" y="4277"/>
                  </a:lnTo>
                  <a:lnTo>
                    <a:pt x="11819" y="4309"/>
                  </a:lnTo>
                  <a:lnTo>
                    <a:pt x="11544" y="4341"/>
                  </a:lnTo>
                  <a:lnTo>
                    <a:pt x="11243" y="4367"/>
                  </a:lnTo>
                  <a:lnTo>
                    <a:pt x="10943" y="4393"/>
                  </a:lnTo>
                  <a:lnTo>
                    <a:pt x="10642" y="4414"/>
                  </a:lnTo>
                  <a:lnTo>
                    <a:pt x="10342" y="4436"/>
                  </a:lnTo>
                  <a:lnTo>
                    <a:pt x="10016" y="4451"/>
                  </a:lnTo>
                  <a:lnTo>
                    <a:pt x="9691" y="4462"/>
                  </a:lnTo>
                  <a:lnTo>
                    <a:pt x="9365" y="4473"/>
                  </a:lnTo>
                  <a:lnTo>
                    <a:pt x="9040" y="4478"/>
                  </a:lnTo>
                  <a:lnTo>
                    <a:pt x="8364" y="4478"/>
                  </a:lnTo>
                  <a:lnTo>
                    <a:pt x="8038" y="4473"/>
                  </a:lnTo>
                  <a:lnTo>
                    <a:pt x="7687" y="4462"/>
                  </a:lnTo>
                  <a:lnTo>
                    <a:pt x="7387" y="4451"/>
                  </a:lnTo>
                  <a:lnTo>
                    <a:pt x="7062" y="4436"/>
                  </a:lnTo>
                  <a:lnTo>
                    <a:pt x="6761" y="4414"/>
                  </a:lnTo>
                  <a:lnTo>
                    <a:pt x="6436" y="4393"/>
                  </a:lnTo>
                  <a:lnTo>
                    <a:pt x="6160" y="4367"/>
                  </a:lnTo>
                  <a:lnTo>
                    <a:pt x="5860" y="4341"/>
                  </a:lnTo>
                  <a:lnTo>
                    <a:pt x="5584" y="4309"/>
                  </a:lnTo>
                  <a:lnTo>
                    <a:pt x="5309" y="4277"/>
                  </a:lnTo>
                  <a:lnTo>
                    <a:pt x="5033" y="4240"/>
                  </a:lnTo>
                  <a:lnTo>
                    <a:pt x="4783" y="4203"/>
                  </a:lnTo>
                  <a:lnTo>
                    <a:pt x="4533" y="4161"/>
                  </a:lnTo>
                  <a:lnTo>
                    <a:pt x="4057" y="4071"/>
                  </a:lnTo>
                  <a:lnTo>
                    <a:pt x="3631" y="3976"/>
                  </a:lnTo>
                  <a:lnTo>
                    <a:pt x="3456" y="3923"/>
                  </a:lnTo>
                  <a:lnTo>
                    <a:pt x="3256" y="3865"/>
                  </a:lnTo>
                  <a:lnTo>
                    <a:pt x="3080" y="3813"/>
                  </a:lnTo>
                  <a:lnTo>
                    <a:pt x="2930" y="3754"/>
                  </a:lnTo>
                  <a:lnTo>
                    <a:pt x="2780" y="3696"/>
                  </a:lnTo>
                  <a:lnTo>
                    <a:pt x="2655" y="3633"/>
                  </a:lnTo>
                  <a:lnTo>
                    <a:pt x="2529" y="3570"/>
                  </a:lnTo>
                  <a:lnTo>
                    <a:pt x="2429" y="3506"/>
                  </a:lnTo>
                  <a:lnTo>
                    <a:pt x="2354" y="3443"/>
                  </a:lnTo>
                  <a:lnTo>
                    <a:pt x="2279" y="3374"/>
                  </a:lnTo>
                  <a:lnTo>
                    <a:pt x="2229" y="3306"/>
                  </a:lnTo>
                  <a:lnTo>
                    <a:pt x="2179" y="3237"/>
                  </a:lnTo>
                  <a:lnTo>
                    <a:pt x="2154" y="3168"/>
                  </a:lnTo>
                  <a:lnTo>
                    <a:pt x="2154" y="3095"/>
                  </a:lnTo>
                  <a:lnTo>
                    <a:pt x="2154" y="3021"/>
                  </a:lnTo>
                  <a:lnTo>
                    <a:pt x="2179" y="2947"/>
                  </a:lnTo>
                  <a:lnTo>
                    <a:pt x="2254" y="2868"/>
                  </a:lnTo>
                  <a:lnTo>
                    <a:pt x="2329" y="2788"/>
                  </a:lnTo>
                  <a:lnTo>
                    <a:pt x="2429" y="2709"/>
                  </a:lnTo>
                  <a:lnTo>
                    <a:pt x="2554" y="2625"/>
                  </a:lnTo>
                  <a:lnTo>
                    <a:pt x="2830" y="2456"/>
                  </a:lnTo>
                  <a:lnTo>
                    <a:pt x="3180" y="2281"/>
                  </a:lnTo>
                  <a:lnTo>
                    <a:pt x="3606" y="2107"/>
                  </a:lnTo>
                  <a:lnTo>
                    <a:pt x="4057" y="1928"/>
                  </a:lnTo>
                  <a:lnTo>
                    <a:pt x="4533" y="1754"/>
                  </a:lnTo>
                  <a:lnTo>
                    <a:pt x="5058" y="1579"/>
                  </a:lnTo>
                  <a:lnTo>
                    <a:pt x="5584" y="1410"/>
                  </a:lnTo>
                  <a:lnTo>
                    <a:pt x="6135" y="1247"/>
                  </a:lnTo>
                  <a:lnTo>
                    <a:pt x="6686" y="1094"/>
                  </a:lnTo>
                  <a:lnTo>
                    <a:pt x="7212" y="946"/>
                  </a:lnTo>
                  <a:lnTo>
                    <a:pt x="7738" y="803"/>
                  </a:lnTo>
                  <a:lnTo>
                    <a:pt x="8689" y="560"/>
                  </a:lnTo>
                  <a:close/>
                  <a:moveTo>
                    <a:pt x="8689" y="1"/>
                  </a:moveTo>
                  <a:lnTo>
                    <a:pt x="8489" y="6"/>
                  </a:lnTo>
                  <a:lnTo>
                    <a:pt x="8263" y="22"/>
                  </a:lnTo>
                  <a:lnTo>
                    <a:pt x="8088" y="43"/>
                  </a:lnTo>
                  <a:lnTo>
                    <a:pt x="7913" y="69"/>
                  </a:lnTo>
                  <a:lnTo>
                    <a:pt x="7487" y="175"/>
                  </a:lnTo>
                  <a:lnTo>
                    <a:pt x="6536" y="402"/>
                  </a:lnTo>
                  <a:lnTo>
                    <a:pt x="5935" y="560"/>
                  </a:lnTo>
                  <a:lnTo>
                    <a:pt x="5284" y="740"/>
                  </a:lnTo>
                  <a:lnTo>
                    <a:pt x="4558" y="935"/>
                  </a:lnTo>
                  <a:lnTo>
                    <a:pt x="3831" y="1152"/>
                  </a:lnTo>
                  <a:lnTo>
                    <a:pt x="3130" y="1379"/>
                  </a:lnTo>
                  <a:lnTo>
                    <a:pt x="2429" y="1622"/>
                  </a:lnTo>
                  <a:lnTo>
                    <a:pt x="2104" y="1743"/>
                  </a:lnTo>
                  <a:lnTo>
                    <a:pt x="1778" y="1864"/>
                  </a:lnTo>
                  <a:lnTo>
                    <a:pt x="1478" y="1991"/>
                  </a:lnTo>
                  <a:lnTo>
                    <a:pt x="1202" y="2118"/>
                  </a:lnTo>
                  <a:lnTo>
                    <a:pt x="952" y="2245"/>
                  </a:lnTo>
                  <a:lnTo>
                    <a:pt x="701" y="2366"/>
                  </a:lnTo>
                  <a:lnTo>
                    <a:pt x="501" y="2493"/>
                  </a:lnTo>
                  <a:lnTo>
                    <a:pt x="326" y="2619"/>
                  </a:lnTo>
                  <a:lnTo>
                    <a:pt x="201" y="2741"/>
                  </a:lnTo>
                  <a:lnTo>
                    <a:pt x="101" y="2862"/>
                  </a:lnTo>
                  <a:lnTo>
                    <a:pt x="25" y="2978"/>
                  </a:lnTo>
                  <a:lnTo>
                    <a:pt x="0" y="3095"/>
                  </a:lnTo>
                  <a:lnTo>
                    <a:pt x="25" y="3190"/>
                  </a:lnTo>
                  <a:lnTo>
                    <a:pt x="50" y="3285"/>
                  </a:lnTo>
                  <a:lnTo>
                    <a:pt x="101" y="3374"/>
                  </a:lnTo>
                  <a:lnTo>
                    <a:pt x="176" y="3464"/>
                  </a:lnTo>
                  <a:lnTo>
                    <a:pt x="276" y="3554"/>
                  </a:lnTo>
                  <a:lnTo>
                    <a:pt x="401" y="3638"/>
                  </a:lnTo>
                  <a:lnTo>
                    <a:pt x="526" y="3723"/>
                  </a:lnTo>
                  <a:lnTo>
                    <a:pt x="701" y="3807"/>
                  </a:lnTo>
                  <a:lnTo>
                    <a:pt x="877" y="3886"/>
                  </a:lnTo>
                  <a:lnTo>
                    <a:pt x="1052" y="3966"/>
                  </a:lnTo>
                  <a:lnTo>
                    <a:pt x="1277" y="4045"/>
                  </a:lnTo>
                  <a:lnTo>
                    <a:pt x="1503" y="4119"/>
                  </a:lnTo>
                  <a:lnTo>
                    <a:pt x="1728" y="4193"/>
                  </a:lnTo>
                  <a:lnTo>
                    <a:pt x="2004" y="4261"/>
                  </a:lnTo>
                  <a:lnTo>
                    <a:pt x="2279" y="4325"/>
                  </a:lnTo>
                  <a:lnTo>
                    <a:pt x="2554" y="4388"/>
                  </a:lnTo>
                  <a:lnTo>
                    <a:pt x="2855" y="4451"/>
                  </a:lnTo>
                  <a:lnTo>
                    <a:pt x="3180" y="4509"/>
                  </a:lnTo>
                  <a:lnTo>
                    <a:pt x="3506" y="4562"/>
                  </a:lnTo>
                  <a:lnTo>
                    <a:pt x="3831" y="4615"/>
                  </a:lnTo>
                  <a:lnTo>
                    <a:pt x="4207" y="4663"/>
                  </a:lnTo>
                  <a:lnTo>
                    <a:pt x="4558" y="4705"/>
                  </a:lnTo>
                  <a:lnTo>
                    <a:pt x="4933" y="4747"/>
                  </a:lnTo>
                  <a:lnTo>
                    <a:pt x="5309" y="4784"/>
                  </a:lnTo>
                  <a:lnTo>
                    <a:pt x="5709" y="4816"/>
                  </a:lnTo>
                  <a:lnTo>
                    <a:pt x="6110" y="4842"/>
                  </a:lnTo>
                  <a:lnTo>
                    <a:pt x="6536" y="4868"/>
                  </a:lnTo>
                  <a:lnTo>
                    <a:pt x="6936" y="4890"/>
                  </a:lnTo>
                  <a:lnTo>
                    <a:pt x="7387" y="4905"/>
                  </a:lnTo>
                  <a:lnTo>
                    <a:pt x="7813" y="4916"/>
                  </a:lnTo>
                  <a:lnTo>
                    <a:pt x="8238" y="4927"/>
                  </a:lnTo>
                  <a:lnTo>
                    <a:pt x="9140" y="4927"/>
                  </a:lnTo>
                  <a:lnTo>
                    <a:pt x="9590" y="4916"/>
                  </a:lnTo>
                  <a:lnTo>
                    <a:pt x="10016" y="4905"/>
                  </a:lnTo>
                  <a:lnTo>
                    <a:pt x="10442" y="4890"/>
                  </a:lnTo>
                  <a:lnTo>
                    <a:pt x="10868" y="4868"/>
                  </a:lnTo>
                  <a:lnTo>
                    <a:pt x="11268" y="4842"/>
                  </a:lnTo>
                  <a:lnTo>
                    <a:pt x="11669" y="4816"/>
                  </a:lnTo>
                  <a:lnTo>
                    <a:pt x="12069" y="4784"/>
                  </a:lnTo>
                  <a:lnTo>
                    <a:pt x="12470" y="4747"/>
                  </a:lnTo>
                  <a:lnTo>
                    <a:pt x="12846" y="4705"/>
                  </a:lnTo>
                  <a:lnTo>
                    <a:pt x="13196" y="4663"/>
                  </a:lnTo>
                  <a:lnTo>
                    <a:pt x="13547" y="4615"/>
                  </a:lnTo>
                  <a:lnTo>
                    <a:pt x="13897" y="4562"/>
                  </a:lnTo>
                  <a:lnTo>
                    <a:pt x="14223" y="4509"/>
                  </a:lnTo>
                  <a:lnTo>
                    <a:pt x="14523" y="4451"/>
                  </a:lnTo>
                  <a:lnTo>
                    <a:pt x="14824" y="4388"/>
                  </a:lnTo>
                  <a:lnTo>
                    <a:pt x="15124" y="4325"/>
                  </a:lnTo>
                  <a:lnTo>
                    <a:pt x="15400" y="4261"/>
                  </a:lnTo>
                  <a:lnTo>
                    <a:pt x="15650" y="4193"/>
                  </a:lnTo>
                  <a:lnTo>
                    <a:pt x="15900" y="4119"/>
                  </a:lnTo>
                  <a:lnTo>
                    <a:pt x="16126" y="4045"/>
                  </a:lnTo>
                  <a:lnTo>
                    <a:pt x="16326" y="3966"/>
                  </a:lnTo>
                  <a:lnTo>
                    <a:pt x="16526" y="3886"/>
                  </a:lnTo>
                  <a:lnTo>
                    <a:pt x="16702" y="3807"/>
                  </a:lnTo>
                  <a:lnTo>
                    <a:pt x="16852" y="3723"/>
                  </a:lnTo>
                  <a:lnTo>
                    <a:pt x="17002" y="3638"/>
                  </a:lnTo>
                  <a:lnTo>
                    <a:pt x="17102" y="3554"/>
                  </a:lnTo>
                  <a:lnTo>
                    <a:pt x="17202" y="3464"/>
                  </a:lnTo>
                  <a:lnTo>
                    <a:pt x="17278" y="3374"/>
                  </a:lnTo>
                  <a:lnTo>
                    <a:pt x="17328" y="3285"/>
                  </a:lnTo>
                  <a:lnTo>
                    <a:pt x="17378" y="3190"/>
                  </a:lnTo>
                  <a:lnTo>
                    <a:pt x="17378" y="3095"/>
                  </a:lnTo>
                  <a:lnTo>
                    <a:pt x="17353" y="2978"/>
                  </a:lnTo>
                  <a:lnTo>
                    <a:pt x="17303" y="2862"/>
                  </a:lnTo>
                  <a:lnTo>
                    <a:pt x="17202" y="2741"/>
                  </a:lnTo>
                  <a:lnTo>
                    <a:pt x="17052" y="2619"/>
                  </a:lnTo>
                  <a:lnTo>
                    <a:pt x="16877" y="2493"/>
                  </a:lnTo>
                  <a:lnTo>
                    <a:pt x="16677" y="2366"/>
                  </a:lnTo>
                  <a:lnTo>
                    <a:pt x="16451" y="2245"/>
                  </a:lnTo>
                  <a:lnTo>
                    <a:pt x="16201" y="2118"/>
                  </a:lnTo>
                  <a:lnTo>
                    <a:pt x="15925" y="1991"/>
                  </a:lnTo>
                  <a:lnTo>
                    <a:pt x="15625" y="1864"/>
                  </a:lnTo>
                  <a:lnTo>
                    <a:pt x="15299" y="1743"/>
                  </a:lnTo>
                  <a:lnTo>
                    <a:pt x="14974" y="1622"/>
                  </a:lnTo>
                  <a:lnTo>
                    <a:pt x="14273" y="1379"/>
                  </a:lnTo>
                  <a:lnTo>
                    <a:pt x="13547" y="1152"/>
                  </a:lnTo>
                  <a:lnTo>
                    <a:pt x="12821" y="935"/>
                  </a:lnTo>
                  <a:lnTo>
                    <a:pt x="12119" y="740"/>
                  </a:lnTo>
                  <a:lnTo>
                    <a:pt x="11443" y="560"/>
                  </a:lnTo>
                  <a:lnTo>
                    <a:pt x="10842" y="402"/>
                  </a:lnTo>
                  <a:lnTo>
                    <a:pt x="9916" y="175"/>
                  </a:lnTo>
                  <a:lnTo>
                    <a:pt x="9465" y="69"/>
                  </a:lnTo>
                  <a:lnTo>
                    <a:pt x="9315" y="43"/>
                  </a:lnTo>
                  <a:lnTo>
                    <a:pt x="9115" y="22"/>
                  </a:lnTo>
                  <a:lnTo>
                    <a:pt x="8914" y="6"/>
                  </a:lnTo>
                  <a:lnTo>
                    <a:pt x="86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3"/>
            <p:cNvSpPr/>
            <p:nvPr/>
          </p:nvSpPr>
          <p:spPr>
            <a:xfrm>
              <a:off x="1589679" y="2359425"/>
              <a:ext cx="429401" cy="242750"/>
            </a:xfrm>
            <a:custGeom>
              <a:avLst/>
              <a:gdLst/>
              <a:ahLst/>
              <a:cxnLst/>
              <a:rect l="l" t="t" r="r" b="b"/>
              <a:pathLst>
                <a:path w="67357" h="9710" extrusionOk="0">
                  <a:moveTo>
                    <a:pt x="31700" y="1653"/>
                  </a:moveTo>
                  <a:lnTo>
                    <a:pt x="31700" y="2851"/>
                  </a:lnTo>
                  <a:lnTo>
                    <a:pt x="28570" y="2851"/>
                  </a:lnTo>
                  <a:lnTo>
                    <a:pt x="28570" y="1653"/>
                  </a:lnTo>
                  <a:close/>
                  <a:moveTo>
                    <a:pt x="17202" y="3781"/>
                  </a:moveTo>
                  <a:lnTo>
                    <a:pt x="17202" y="6204"/>
                  </a:lnTo>
                  <a:lnTo>
                    <a:pt x="8389" y="6204"/>
                  </a:lnTo>
                  <a:lnTo>
                    <a:pt x="8389" y="3781"/>
                  </a:lnTo>
                  <a:close/>
                  <a:moveTo>
                    <a:pt x="3932" y="2371"/>
                  </a:moveTo>
                  <a:lnTo>
                    <a:pt x="4207" y="2382"/>
                  </a:lnTo>
                  <a:lnTo>
                    <a:pt x="4432" y="2392"/>
                  </a:lnTo>
                  <a:lnTo>
                    <a:pt x="4683" y="2413"/>
                  </a:lnTo>
                  <a:lnTo>
                    <a:pt x="4908" y="2434"/>
                  </a:lnTo>
                  <a:lnTo>
                    <a:pt x="5108" y="2461"/>
                  </a:lnTo>
                  <a:lnTo>
                    <a:pt x="5309" y="2492"/>
                  </a:lnTo>
                  <a:lnTo>
                    <a:pt x="5509" y="2529"/>
                  </a:lnTo>
                  <a:lnTo>
                    <a:pt x="5659" y="2566"/>
                  </a:lnTo>
                  <a:lnTo>
                    <a:pt x="5810" y="2609"/>
                  </a:lnTo>
                  <a:lnTo>
                    <a:pt x="5935" y="2656"/>
                  </a:lnTo>
                  <a:lnTo>
                    <a:pt x="6060" y="2704"/>
                  </a:lnTo>
                  <a:lnTo>
                    <a:pt x="6135" y="2751"/>
                  </a:lnTo>
                  <a:lnTo>
                    <a:pt x="6210" y="2804"/>
                  </a:lnTo>
                  <a:lnTo>
                    <a:pt x="6235" y="2857"/>
                  </a:lnTo>
                  <a:lnTo>
                    <a:pt x="6260" y="2915"/>
                  </a:lnTo>
                  <a:lnTo>
                    <a:pt x="6260" y="7070"/>
                  </a:lnTo>
                  <a:lnTo>
                    <a:pt x="6235" y="7123"/>
                  </a:lnTo>
                  <a:lnTo>
                    <a:pt x="6210" y="7181"/>
                  </a:lnTo>
                  <a:lnTo>
                    <a:pt x="6135" y="7233"/>
                  </a:lnTo>
                  <a:lnTo>
                    <a:pt x="6060" y="7281"/>
                  </a:lnTo>
                  <a:lnTo>
                    <a:pt x="5935" y="7328"/>
                  </a:lnTo>
                  <a:lnTo>
                    <a:pt x="5810" y="7376"/>
                  </a:lnTo>
                  <a:lnTo>
                    <a:pt x="5659" y="7418"/>
                  </a:lnTo>
                  <a:lnTo>
                    <a:pt x="5509" y="7455"/>
                  </a:lnTo>
                  <a:lnTo>
                    <a:pt x="5309" y="7487"/>
                  </a:lnTo>
                  <a:lnTo>
                    <a:pt x="5108" y="7519"/>
                  </a:lnTo>
                  <a:lnTo>
                    <a:pt x="4908" y="7550"/>
                  </a:lnTo>
                  <a:lnTo>
                    <a:pt x="4683" y="7571"/>
                  </a:lnTo>
                  <a:lnTo>
                    <a:pt x="4432" y="7587"/>
                  </a:lnTo>
                  <a:lnTo>
                    <a:pt x="4207" y="7603"/>
                  </a:lnTo>
                  <a:lnTo>
                    <a:pt x="3932" y="7608"/>
                  </a:lnTo>
                  <a:lnTo>
                    <a:pt x="3681" y="7614"/>
                  </a:lnTo>
                  <a:lnTo>
                    <a:pt x="2129" y="7614"/>
                  </a:lnTo>
                  <a:lnTo>
                    <a:pt x="2129" y="2371"/>
                  </a:lnTo>
                  <a:close/>
                  <a:moveTo>
                    <a:pt x="40364" y="3300"/>
                  </a:moveTo>
                  <a:lnTo>
                    <a:pt x="40364" y="4800"/>
                  </a:lnTo>
                  <a:lnTo>
                    <a:pt x="40389" y="4847"/>
                  </a:lnTo>
                  <a:lnTo>
                    <a:pt x="40464" y="4889"/>
                  </a:lnTo>
                  <a:lnTo>
                    <a:pt x="40564" y="4932"/>
                  </a:lnTo>
                  <a:lnTo>
                    <a:pt x="40715" y="4963"/>
                  </a:lnTo>
                  <a:lnTo>
                    <a:pt x="40890" y="4995"/>
                  </a:lnTo>
                  <a:lnTo>
                    <a:pt x="41115" y="5011"/>
                  </a:lnTo>
                  <a:lnTo>
                    <a:pt x="41340" y="5021"/>
                  </a:lnTo>
                  <a:lnTo>
                    <a:pt x="41566" y="5021"/>
                  </a:lnTo>
                  <a:lnTo>
                    <a:pt x="41766" y="5011"/>
                  </a:lnTo>
                  <a:lnTo>
                    <a:pt x="41941" y="4995"/>
                  </a:lnTo>
                  <a:lnTo>
                    <a:pt x="42092" y="4974"/>
                  </a:lnTo>
                  <a:lnTo>
                    <a:pt x="42242" y="4942"/>
                  </a:lnTo>
                  <a:lnTo>
                    <a:pt x="42342" y="4910"/>
                  </a:lnTo>
                  <a:lnTo>
                    <a:pt x="42417" y="4874"/>
                  </a:lnTo>
                  <a:lnTo>
                    <a:pt x="42492" y="4831"/>
                  </a:lnTo>
                  <a:lnTo>
                    <a:pt x="42492" y="4789"/>
                  </a:lnTo>
                  <a:lnTo>
                    <a:pt x="42492" y="3775"/>
                  </a:lnTo>
                  <a:lnTo>
                    <a:pt x="53610" y="3781"/>
                  </a:lnTo>
                  <a:lnTo>
                    <a:pt x="54061" y="3781"/>
                  </a:lnTo>
                  <a:lnTo>
                    <a:pt x="54486" y="3786"/>
                  </a:lnTo>
                  <a:lnTo>
                    <a:pt x="54912" y="3796"/>
                  </a:lnTo>
                  <a:lnTo>
                    <a:pt x="55312" y="3812"/>
                  </a:lnTo>
                  <a:lnTo>
                    <a:pt x="55738" y="3833"/>
                  </a:lnTo>
                  <a:lnTo>
                    <a:pt x="56139" y="3860"/>
                  </a:lnTo>
                  <a:lnTo>
                    <a:pt x="56539" y="3886"/>
                  </a:lnTo>
                  <a:lnTo>
                    <a:pt x="56915" y="3918"/>
                  </a:lnTo>
                  <a:lnTo>
                    <a:pt x="57291" y="3955"/>
                  </a:lnTo>
                  <a:lnTo>
                    <a:pt x="57666" y="3997"/>
                  </a:lnTo>
                  <a:lnTo>
                    <a:pt x="58017" y="4039"/>
                  </a:lnTo>
                  <a:lnTo>
                    <a:pt x="58367" y="4087"/>
                  </a:lnTo>
                  <a:lnTo>
                    <a:pt x="58693" y="4134"/>
                  </a:lnTo>
                  <a:lnTo>
                    <a:pt x="59018" y="4187"/>
                  </a:lnTo>
                  <a:lnTo>
                    <a:pt x="59319" y="4245"/>
                  </a:lnTo>
                  <a:lnTo>
                    <a:pt x="59619" y="4303"/>
                  </a:lnTo>
                  <a:lnTo>
                    <a:pt x="59895" y="4367"/>
                  </a:lnTo>
                  <a:lnTo>
                    <a:pt x="60170" y="4430"/>
                  </a:lnTo>
                  <a:lnTo>
                    <a:pt x="60421" y="4499"/>
                  </a:lnTo>
                  <a:lnTo>
                    <a:pt x="60646" y="4573"/>
                  </a:lnTo>
                  <a:lnTo>
                    <a:pt x="60871" y="4641"/>
                  </a:lnTo>
                  <a:lnTo>
                    <a:pt x="61097" y="4720"/>
                  </a:lnTo>
                  <a:lnTo>
                    <a:pt x="61272" y="4794"/>
                  </a:lnTo>
                  <a:lnTo>
                    <a:pt x="61447" y="4874"/>
                  </a:lnTo>
                  <a:lnTo>
                    <a:pt x="61597" y="4958"/>
                  </a:lnTo>
                  <a:lnTo>
                    <a:pt x="61723" y="5042"/>
                  </a:lnTo>
                  <a:lnTo>
                    <a:pt x="61848" y="5127"/>
                  </a:lnTo>
                  <a:lnTo>
                    <a:pt x="61948" y="5211"/>
                  </a:lnTo>
                  <a:lnTo>
                    <a:pt x="62023" y="5301"/>
                  </a:lnTo>
                  <a:lnTo>
                    <a:pt x="62073" y="5391"/>
                  </a:lnTo>
                  <a:lnTo>
                    <a:pt x="62098" y="5481"/>
                  </a:lnTo>
                  <a:lnTo>
                    <a:pt x="62123" y="5576"/>
                  </a:lnTo>
                  <a:lnTo>
                    <a:pt x="62123" y="8152"/>
                  </a:lnTo>
                  <a:lnTo>
                    <a:pt x="50605" y="8152"/>
                  </a:lnTo>
                  <a:lnTo>
                    <a:pt x="50605" y="6431"/>
                  </a:lnTo>
                  <a:lnTo>
                    <a:pt x="50580" y="6383"/>
                  </a:lnTo>
                  <a:lnTo>
                    <a:pt x="50505" y="6341"/>
                  </a:lnTo>
                  <a:lnTo>
                    <a:pt x="50430" y="6304"/>
                  </a:lnTo>
                  <a:lnTo>
                    <a:pt x="50280" y="6273"/>
                  </a:lnTo>
                  <a:lnTo>
                    <a:pt x="50129" y="6246"/>
                  </a:lnTo>
                  <a:lnTo>
                    <a:pt x="49954" y="6225"/>
                  </a:lnTo>
                  <a:lnTo>
                    <a:pt x="49754" y="6209"/>
                  </a:lnTo>
                  <a:lnTo>
                    <a:pt x="49528" y="6204"/>
                  </a:lnTo>
                  <a:lnTo>
                    <a:pt x="42643" y="6204"/>
                  </a:lnTo>
                  <a:lnTo>
                    <a:pt x="42643" y="5787"/>
                  </a:lnTo>
                  <a:lnTo>
                    <a:pt x="42643" y="5755"/>
                  </a:lnTo>
                  <a:lnTo>
                    <a:pt x="42618" y="5729"/>
                  </a:lnTo>
                  <a:lnTo>
                    <a:pt x="42567" y="5702"/>
                  </a:lnTo>
                  <a:lnTo>
                    <a:pt x="42517" y="5676"/>
                  </a:lnTo>
                  <a:lnTo>
                    <a:pt x="42442" y="5650"/>
                  </a:lnTo>
                  <a:lnTo>
                    <a:pt x="42342" y="5628"/>
                  </a:lnTo>
                  <a:lnTo>
                    <a:pt x="42242" y="5607"/>
                  </a:lnTo>
                  <a:lnTo>
                    <a:pt x="42142" y="5592"/>
                  </a:lnTo>
                  <a:lnTo>
                    <a:pt x="42042" y="5576"/>
                  </a:lnTo>
                  <a:lnTo>
                    <a:pt x="41916" y="5565"/>
                  </a:lnTo>
                  <a:lnTo>
                    <a:pt x="41766" y="5555"/>
                  </a:lnTo>
                  <a:lnTo>
                    <a:pt x="41641" y="5549"/>
                  </a:lnTo>
                  <a:lnTo>
                    <a:pt x="41340" y="5549"/>
                  </a:lnTo>
                  <a:lnTo>
                    <a:pt x="41190" y="5555"/>
                  </a:lnTo>
                  <a:lnTo>
                    <a:pt x="41040" y="5565"/>
                  </a:lnTo>
                  <a:lnTo>
                    <a:pt x="40890" y="5581"/>
                  </a:lnTo>
                  <a:lnTo>
                    <a:pt x="40765" y="5602"/>
                  </a:lnTo>
                  <a:lnTo>
                    <a:pt x="40639" y="5628"/>
                  </a:lnTo>
                  <a:lnTo>
                    <a:pt x="40539" y="5655"/>
                  </a:lnTo>
                  <a:lnTo>
                    <a:pt x="40464" y="5681"/>
                  </a:lnTo>
                  <a:lnTo>
                    <a:pt x="40414" y="5713"/>
                  </a:lnTo>
                  <a:lnTo>
                    <a:pt x="40389" y="5750"/>
                  </a:lnTo>
                  <a:lnTo>
                    <a:pt x="40364" y="5782"/>
                  </a:lnTo>
                  <a:lnTo>
                    <a:pt x="40364" y="6684"/>
                  </a:lnTo>
                  <a:lnTo>
                    <a:pt x="19331" y="6684"/>
                  </a:lnTo>
                  <a:lnTo>
                    <a:pt x="19331" y="3300"/>
                  </a:lnTo>
                  <a:close/>
                  <a:moveTo>
                    <a:pt x="17904" y="0"/>
                  </a:moveTo>
                  <a:lnTo>
                    <a:pt x="17678" y="6"/>
                  </a:lnTo>
                  <a:lnTo>
                    <a:pt x="17453" y="22"/>
                  </a:lnTo>
                  <a:lnTo>
                    <a:pt x="17278" y="43"/>
                  </a:lnTo>
                  <a:lnTo>
                    <a:pt x="17102" y="69"/>
                  </a:lnTo>
                  <a:lnTo>
                    <a:pt x="16977" y="106"/>
                  </a:lnTo>
                  <a:lnTo>
                    <a:pt x="16852" y="148"/>
                  </a:lnTo>
                  <a:lnTo>
                    <a:pt x="16802" y="191"/>
                  </a:lnTo>
                  <a:lnTo>
                    <a:pt x="16777" y="238"/>
                  </a:lnTo>
                  <a:lnTo>
                    <a:pt x="16777" y="824"/>
                  </a:lnTo>
                  <a:lnTo>
                    <a:pt x="16802" y="909"/>
                  </a:lnTo>
                  <a:lnTo>
                    <a:pt x="16852" y="993"/>
                  </a:lnTo>
                  <a:lnTo>
                    <a:pt x="16952" y="1072"/>
                  </a:lnTo>
                  <a:lnTo>
                    <a:pt x="17077" y="1146"/>
                  </a:lnTo>
                  <a:lnTo>
                    <a:pt x="17253" y="1220"/>
                  </a:lnTo>
                  <a:lnTo>
                    <a:pt x="17453" y="1289"/>
                  </a:lnTo>
                  <a:lnTo>
                    <a:pt x="17678" y="1352"/>
                  </a:lnTo>
                  <a:lnTo>
                    <a:pt x="17929" y="1410"/>
                  </a:lnTo>
                  <a:lnTo>
                    <a:pt x="18204" y="1463"/>
                  </a:lnTo>
                  <a:lnTo>
                    <a:pt x="18505" y="1510"/>
                  </a:lnTo>
                  <a:lnTo>
                    <a:pt x="18830" y="1553"/>
                  </a:lnTo>
                  <a:lnTo>
                    <a:pt x="19156" y="1584"/>
                  </a:lnTo>
                  <a:lnTo>
                    <a:pt x="19531" y="1611"/>
                  </a:lnTo>
                  <a:lnTo>
                    <a:pt x="19907" y="1632"/>
                  </a:lnTo>
                  <a:lnTo>
                    <a:pt x="20282" y="1648"/>
                  </a:lnTo>
                  <a:lnTo>
                    <a:pt x="20683" y="1653"/>
                  </a:lnTo>
                  <a:lnTo>
                    <a:pt x="26442" y="1653"/>
                  </a:lnTo>
                  <a:lnTo>
                    <a:pt x="26442" y="2851"/>
                  </a:lnTo>
                  <a:lnTo>
                    <a:pt x="18054" y="2851"/>
                  </a:lnTo>
                  <a:lnTo>
                    <a:pt x="17854" y="2867"/>
                  </a:lnTo>
                  <a:lnTo>
                    <a:pt x="17678" y="2888"/>
                  </a:lnTo>
                  <a:lnTo>
                    <a:pt x="17503" y="2915"/>
                  </a:lnTo>
                  <a:lnTo>
                    <a:pt x="17378" y="2946"/>
                  </a:lnTo>
                  <a:lnTo>
                    <a:pt x="17278" y="2989"/>
                  </a:lnTo>
                  <a:lnTo>
                    <a:pt x="17228" y="3031"/>
                  </a:lnTo>
                  <a:lnTo>
                    <a:pt x="17202" y="3073"/>
                  </a:lnTo>
                  <a:lnTo>
                    <a:pt x="17202" y="3327"/>
                  </a:lnTo>
                  <a:lnTo>
                    <a:pt x="8389" y="3327"/>
                  </a:lnTo>
                  <a:lnTo>
                    <a:pt x="8389" y="2915"/>
                  </a:lnTo>
                  <a:lnTo>
                    <a:pt x="8364" y="2814"/>
                  </a:lnTo>
                  <a:lnTo>
                    <a:pt x="8288" y="2714"/>
                  </a:lnTo>
                  <a:lnTo>
                    <a:pt x="8188" y="2619"/>
                  </a:lnTo>
                  <a:lnTo>
                    <a:pt x="8013" y="2529"/>
                  </a:lnTo>
                  <a:lnTo>
                    <a:pt x="7813" y="2440"/>
                  </a:lnTo>
                  <a:lnTo>
                    <a:pt x="7587" y="2360"/>
                  </a:lnTo>
                  <a:lnTo>
                    <a:pt x="7312" y="2281"/>
                  </a:lnTo>
                  <a:lnTo>
                    <a:pt x="7011" y="2213"/>
                  </a:lnTo>
                  <a:lnTo>
                    <a:pt x="6686" y="2149"/>
                  </a:lnTo>
                  <a:lnTo>
                    <a:pt x="6310" y="2091"/>
                  </a:lnTo>
                  <a:lnTo>
                    <a:pt x="5935" y="2038"/>
                  </a:lnTo>
                  <a:lnTo>
                    <a:pt x="5509" y="1996"/>
                  </a:lnTo>
                  <a:lnTo>
                    <a:pt x="5083" y="1964"/>
                  </a:lnTo>
                  <a:lnTo>
                    <a:pt x="4633" y="1938"/>
                  </a:lnTo>
                  <a:lnTo>
                    <a:pt x="4157" y="1928"/>
                  </a:lnTo>
                  <a:lnTo>
                    <a:pt x="3681" y="1922"/>
                  </a:lnTo>
                  <a:lnTo>
                    <a:pt x="852" y="1922"/>
                  </a:lnTo>
                  <a:lnTo>
                    <a:pt x="651" y="1938"/>
                  </a:lnTo>
                  <a:lnTo>
                    <a:pt x="476" y="1959"/>
                  </a:lnTo>
                  <a:lnTo>
                    <a:pt x="326" y="1986"/>
                  </a:lnTo>
                  <a:lnTo>
                    <a:pt x="201" y="2017"/>
                  </a:lnTo>
                  <a:lnTo>
                    <a:pt x="101" y="2060"/>
                  </a:lnTo>
                  <a:lnTo>
                    <a:pt x="25" y="2102"/>
                  </a:lnTo>
                  <a:lnTo>
                    <a:pt x="0" y="2144"/>
                  </a:lnTo>
                  <a:lnTo>
                    <a:pt x="0" y="7841"/>
                  </a:lnTo>
                  <a:lnTo>
                    <a:pt x="25" y="7883"/>
                  </a:lnTo>
                  <a:lnTo>
                    <a:pt x="101" y="7925"/>
                  </a:lnTo>
                  <a:lnTo>
                    <a:pt x="176" y="7962"/>
                  </a:lnTo>
                  <a:lnTo>
                    <a:pt x="326" y="7999"/>
                  </a:lnTo>
                  <a:lnTo>
                    <a:pt x="476" y="8025"/>
                  </a:lnTo>
                  <a:lnTo>
                    <a:pt x="651" y="8047"/>
                  </a:lnTo>
                  <a:lnTo>
                    <a:pt x="852" y="8057"/>
                  </a:lnTo>
                  <a:lnTo>
                    <a:pt x="1077" y="8062"/>
                  </a:lnTo>
                  <a:lnTo>
                    <a:pt x="3681" y="8062"/>
                  </a:lnTo>
                  <a:lnTo>
                    <a:pt x="4157" y="8057"/>
                  </a:lnTo>
                  <a:lnTo>
                    <a:pt x="4633" y="8041"/>
                  </a:lnTo>
                  <a:lnTo>
                    <a:pt x="5083" y="8020"/>
                  </a:lnTo>
                  <a:lnTo>
                    <a:pt x="5509" y="7983"/>
                  </a:lnTo>
                  <a:lnTo>
                    <a:pt x="5935" y="7941"/>
                  </a:lnTo>
                  <a:lnTo>
                    <a:pt x="6310" y="7893"/>
                  </a:lnTo>
                  <a:lnTo>
                    <a:pt x="6686" y="7835"/>
                  </a:lnTo>
                  <a:lnTo>
                    <a:pt x="7011" y="7772"/>
                  </a:lnTo>
                  <a:lnTo>
                    <a:pt x="7312" y="7703"/>
                  </a:lnTo>
                  <a:lnTo>
                    <a:pt x="7587" y="7624"/>
                  </a:lnTo>
                  <a:lnTo>
                    <a:pt x="7813" y="7545"/>
                  </a:lnTo>
                  <a:lnTo>
                    <a:pt x="8013" y="7455"/>
                  </a:lnTo>
                  <a:lnTo>
                    <a:pt x="8188" y="7365"/>
                  </a:lnTo>
                  <a:lnTo>
                    <a:pt x="8288" y="7270"/>
                  </a:lnTo>
                  <a:lnTo>
                    <a:pt x="8364" y="7170"/>
                  </a:lnTo>
                  <a:lnTo>
                    <a:pt x="8389" y="7070"/>
                  </a:lnTo>
                  <a:lnTo>
                    <a:pt x="8389" y="6653"/>
                  </a:lnTo>
                  <a:lnTo>
                    <a:pt x="17202" y="6653"/>
                  </a:lnTo>
                  <a:lnTo>
                    <a:pt x="17202" y="6911"/>
                  </a:lnTo>
                  <a:lnTo>
                    <a:pt x="17228" y="6954"/>
                  </a:lnTo>
                  <a:lnTo>
                    <a:pt x="17278" y="6996"/>
                  </a:lnTo>
                  <a:lnTo>
                    <a:pt x="17378" y="7033"/>
                  </a:lnTo>
                  <a:lnTo>
                    <a:pt x="17503" y="7070"/>
                  </a:lnTo>
                  <a:lnTo>
                    <a:pt x="17678" y="7096"/>
                  </a:lnTo>
                  <a:lnTo>
                    <a:pt x="17854" y="7117"/>
                  </a:lnTo>
                  <a:lnTo>
                    <a:pt x="18054" y="7128"/>
                  </a:lnTo>
                  <a:lnTo>
                    <a:pt x="18279" y="7133"/>
                  </a:lnTo>
                  <a:lnTo>
                    <a:pt x="41566" y="7133"/>
                  </a:lnTo>
                  <a:lnTo>
                    <a:pt x="41791" y="7128"/>
                  </a:lnTo>
                  <a:lnTo>
                    <a:pt x="41992" y="7117"/>
                  </a:lnTo>
                  <a:lnTo>
                    <a:pt x="42167" y="7096"/>
                  </a:lnTo>
                  <a:lnTo>
                    <a:pt x="42317" y="7070"/>
                  </a:lnTo>
                  <a:lnTo>
                    <a:pt x="42467" y="7033"/>
                  </a:lnTo>
                  <a:lnTo>
                    <a:pt x="42567" y="6996"/>
                  </a:lnTo>
                  <a:lnTo>
                    <a:pt x="42618" y="6954"/>
                  </a:lnTo>
                  <a:lnTo>
                    <a:pt x="42643" y="6911"/>
                  </a:lnTo>
                  <a:lnTo>
                    <a:pt x="42643" y="6653"/>
                  </a:lnTo>
                  <a:lnTo>
                    <a:pt x="48477" y="6653"/>
                  </a:lnTo>
                  <a:lnTo>
                    <a:pt x="48477" y="8168"/>
                  </a:lnTo>
                  <a:lnTo>
                    <a:pt x="48051" y="8184"/>
                  </a:lnTo>
                  <a:lnTo>
                    <a:pt x="47675" y="8210"/>
                  </a:lnTo>
                  <a:lnTo>
                    <a:pt x="47325" y="8242"/>
                  </a:lnTo>
                  <a:lnTo>
                    <a:pt x="46999" y="8279"/>
                  </a:lnTo>
                  <a:lnTo>
                    <a:pt x="46699" y="8321"/>
                  </a:lnTo>
                  <a:lnTo>
                    <a:pt x="46449" y="8369"/>
                  </a:lnTo>
                  <a:lnTo>
                    <a:pt x="46198" y="8416"/>
                  </a:lnTo>
                  <a:lnTo>
                    <a:pt x="45998" y="8474"/>
                  </a:lnTo>
                  <a:lnTo>
                    <a:pt x="45823" y="8532"/>
                  </a:lnTo>
                  <a:lnTo>
                    <a:pt x="45672" y="8590"/>
                  </a:lnTo>
                  <a:lnTo>
                    <a:pt x="45547" y="8659"/>
                  </a:lnTo>
                  <a:lnTo>
                    <a:pt x="45472" y="8722"/>
                  </a:lnTo>
                  <a:lnTo>
                    <a:pt x="45397" y="8791"/>
                  </a:lnTo>
                  <a:lnTo>
                    <a:pt x="45372" y="8860"/>
                  </a:lnTo>
                  <a:lnTo>
                    <a:pt x="45347" y="8928"/>
                  </a:lnTo>
                  <a:lnTo>
                    <a:pt x="45372" y="8997"/>
                  </a:lnTo>
                  <a:lnTo>
                    <a:pt x="45422" y="9065"/>
                  </a:lnTo>
                  <a:lnTo>
                    <a:pt x="45472" y="9134"/>
                  </a:lnTo>
                  <a:lnTo>
                    <a:pt x="45572" y="9197"/>
                  </a:lnTo>
                  <a:lnTo>
                    <a:pt x="45697" y="9261"/>
                  </a:lnTo>
                  <a:lnTo>
                    <a:pt x="45848" y="9324"/>
                  </a:lnTo>
                  <a:lnTo>
                    <a:pt x="45998" y="9382"/>
                  </a:lnTo>
                  <a:lnTo>
                    <a:pt x="46198" y="9440"/>
                  </a:lnTo>
                  <a:lnTo>
                    <a:pt x="46423" y="9493"/>
                  </a:lnTo>
                  <a:lnTo>
                    <a:pt x="46674" y="9541"/>
                  </a:lnTo>
                  <a:lnTo>
                    <a:pt x="46949" y="9583"/>
                  </a:lnTo>
                  <a:lnTo>
                    <a:pt x="47225" y="9620"/>
                  </a:lnTo>
                  <a:lnTo>
                    <a:pt x="47550" y="9651"/>
                  </a:lnTo>
                  <a:lnTo>
                    <a:pt x="47876" y="9678"/>
                  </a:lnTo>
                  <a:lnTo>
                    <a:pt x="48251" y="9694"/>
                  </a:lnTo>
                  <a:lnTo>
                    <a:pt x="48627" y="9710"/>
                  </a:lnTo>
                  <a:lnTo>
                    <a:pt x="54086" y="9710"/>
                  </a:lnTo>
                  <a:lnTo>
                    <a:pt x="54336" y="9704"/>
                  </a:lnTo>
                  <a:lnTo>
                    <a:pt x="54536" y="9688"/>
                  </a:lnTo>
                  <a:lnTo>
                    <a:pt x="54737" y="9667"/>
                  </a:lnTo>
                  <a:lnTo>
                    <a:pt x="54887" y="9636"/>
                  </a:lnTo>
                  <a:lnTo>
                    <a:pt x="55012" y="9599"/>
                  </a:lnTo>
                  <a:lnTo>
                    <a:pt x="55112" y="9556"/>
                  </a:lnTo>
                  <a:lnTo>
                    <a:pt x="55162" y="9509"/>
                  </a:lnTo>
                  <a:lnTo>
                    <a:pt x="55162" y="9456"/>
                  </a:lnTo>
                  <a:lnTo>
                    <a:pt x="55112" y="9419"/>
                  </a:lnTo>
                  <a:lnTo>
                    <a:pt x="55037" y="9377"/>
                  </a:lnTo>
                  <a:lnTo>
                    <a:pt x="54912" y="9345"/>
                  </a:lnTo>
                  <a:lnTo>
                    <a:pt x="54787" y="9319"/>
                  </a:lnTo>
                  <a:lnTo>
                    <a:pt x="54636" y="9292"/>
                  </a:lnTo>
                  <a:lnTo>
                    <a:pt x="54461" y="9277"/>
                  </a:lnTo>
                  <a:lnTo>
                    <a:pt x="54261" y="9266"/>
                  </a:lnTo>
                  <a:lnTo>
                    <a:pt x="54061" y="9261"/>
                  </a:lnTo>
                  <a:lnTo>
                    <a:pt x="48777" y="9261"/>
                  </a:lnTo>
                  <a:lnTo>
                    <a:pt x="48602" y="9256"/>
                  </a:lnTo>
                  <a:lnTo>
                    <a:pt x="48452" y="9245"/>
                  </a:lnTo>
                  <a:lnTo>
                    <a:pt x="48301" y="9234"/>
                  </a:lnTo>
                  <a:lnTo>
                    <a:pt x="48151" y="9219"/>
                  </a:lnTo>
                  <a:lnTo>
                    <a:pt x="48051" y="9203"/>
                  </a:lnTo>
                  <a:lnTo>
                    <a:pt x="47926" y="9182"/>
                  </a:lnTo>
                  <a:lnTo>
                    <a:pt x="47826" y="9160"/>
                  </a:lnTo>
                  <a:lnTo>
                    <a:pt x="47675" y="9108"/>
                  </a:lnTo>
                  <a:lnTo>
                    <a:pt x="47575" y="9055"/>
                  </a:lnTo>
                  <a:lnTo>
                    <a:pt x="47500" y="8992"/>
                  </a:lnTo>
                  <a:lnTo>
                    <a:pt x="47475" y="8933"/>
                  </a:lnTo>
                  <a:lnTo>
                    <a:pt x="47500" y="8870"/>
                  </a:lnTo>
                  <a:lnTo>
                    <a:pt x="47575" y="8812"/>
                  </a:lnTo>
                  <a:lnTo>
                    <a:pt x="47701" y="8754"/>
                  </a:lnTo>
                  <a:lnTo>
                    <a:pt x="47851" y="8706"/>
                  </a:lnTo>
                  <a:lnTo>
                    <a:pt x="47951" y="8685"/>
                  </a:lnTo>
                  <a:lnTo>
                    <a:pt x="48076" y="8664"/>
                  </a:lnTo>
                  <a:lnTo>
                    <a:pt x="48176" y="8648"/>
                  </a:lnTo>
                  <a:lnTo>
                    <a:pt x="48326" y="8633"/>
                  </a:lnTo>
                  <a:lnTo>
                    <a:pt x="48452" y="8617"/>
                  </a:lnTo>
                  <a:lnTo>
                    <a:pt x="48602" y="8611"/>
                  </a:lnTo>
                  <a:lnTo>
                    <a:pt x="48777" y="8606"/>
                  </a:lnTo>
                  <a:lnTo>
                    <a:pt x="48952" y="8601"/>
                  </a:lnTo>
                  <a:lnTo>
                    <a:pt x="63701" y="8601"/>
                  </a:lnTo>
                  <a:lnTo>
                    <a:pt x="63876" y="8606"/>
                  </a:lnTo>
                  <a:lnTo>
                    <a:pt x="64051" y="8611"/>
                  </a:lnTo>
                  <a:lnTo>
                    <a:pt x="64201" y="8617"/>
                  </a:lnTo>
                  <a:lnTo>
                    <a:pt x="64352" y="8633"/>
                  </a:lnTo>
                  <a:lnTo>
                    <a:pt x="64477" y="8648"/>
                  </a:lnTo>
                  <a:lnTo>
                    <a:pt x="64602" y="8664"/>
                  </a:lnTo>
                  <a:lnTo>
                    <a:pt x="64702" y="8685"/>
                  </a:lnTo>
                  <a:lnTo>
                    <a:pt x="64802" y="8706"/>
                  </a:lnTo>
                  <a:lnTo>
                    <a:pt x="64978" y="8754"/>
                  </a:lnTo>
                  <a:lnTo>
                    <a:pt x="65078" y="8812"/>
                  </a:lnTo>
                  <a:lnTo>
                    <a:pt x="65153" y="8870"/>
                  </a:lnTo>
                  <a:lnTo>
                    <a:pt x="65178" y="8933"/>
                  </a:lnTo>
                  <a:lnTo>
                    <a:pt x="65128" y="8992"/>
                  </a:lnTo>
                  <a:lnTo>
                    <a:pt x="65078" y="9055"/>
                  </a:lnTo>
                  <a:lnTo>
                    <a:pt x="64953" y="9108"/>
                  </a:lnTo>
                  <a:lnTo>
                    <a:pt x="64777" y="9160"/>
                  </a:lnTo>
                  <a:lnTo>
                    <a:pt x="64677" y="9182"/>
                  </a:lnTo>
                  <a:lnTo>
                    <a:pt x="64577" y="9203"/>
                  </a:lnTo>
                  <a:lnTo>
                    <a:pt x="64452" y="9219"/>
                  </a:lnTo>
                  <a:lnTo>
                    <a:pt x="64327" y="9234"/>
                  </a:lnTo>
                  <a:lnTo>
                    <a:pt x="64176" y="9245"/>
                  </a:lnTo>
                  <a:lnTo>
                    <a:pt x="64026" y="9256"/>
                  </a:lnTo>
                  <a:lnTo>
                    <a:pt x="63876" y="9261"/>
                  </a:lnTo>
                  <a:lnTo>
                    <a:pt x="58743" y="9261"/>
                  </a:lnTo>
                  <a:lnTo>
                    <a:pt x="58518" y="9266"/>
                  </a:lnTo>
                  <a:lnTo>
                    <a:pt x="58317" y="9282"/>
                  </a:lnTo>
                  <a:lnTo>
                    <a:pt x="58117" y="9308"/>
                  </a:lnTo>
                  <a:lnTo>
                    <a:pt x="57967" y="9335"/>
                  </a:lnTo>
                  <a:lnTo>
                    <a:pt x="57816" y="9377"/>
                  </a:lnTo>
                  <a:lnTo>
                    <a:pt x="57741" y="9419"/>
                  </a:lnTo>
                  <a:lnTo>
                    <a:pt x="57691" y="9467"/>
                  </a:lnTo>
                  <a:lnTo>
                    <a:pt x="57691" y="9514"/>
                  </a:lnTo>
                  <a:lnTo>
                    <a:pt x="57741" y="9556"/>
                  </a:lnTo>
                  <a:lnTo>
                    <a:pt x="57816" y="9593"/>
                  </a:lnTo>
                  <a:lnTo>
                    <a:pt x="57917" y="9625"/>
                  </a:lnTo>
                  <a:lnTo>
                    <a:pt x="58067" y="9657"/>
                  </a:lnTo>
                  <a:lnTo>
                    <a:pt x="58217" y="9678"/>
                  </a:lnTo>
                  <a:lnTo>
                    <a:pt x="58392" y="9699"/>
                  </a:lnTo>
                  <a:lnTo>
                    <a:pt x="58593" y="9710"/>
                  </a:lnTo>
                  <a:lnTo>
                    <a:pt x="64101" y="9710"/>
                  </a:lnTo>
                  <a:lnTo>
                    <a:pt x="64502" y="9694"/>
                  </a:lnTo>
                  <a:lnTo>
                    <a:pt x="64903" y="9678"/>
                  </a:lnTo>
                  <a:lnTo>
                    <a:pt x="65253" y="9651"/>
                  </a:lnTo>
                  <a:lnTo>
                    <a:pt x="65554" y="9620"/>
                  </a:lnTo>
                  <a:lnTo>
                    <a:pt x="65854" y="9583"/>
                  </a:lnTo>
                  <a:lnTo>
                    <a:pt x="66130" y="9535"/>
                  </a:lnTo>
                  <a:lnTo>
                    <a:pt x="66380" y="9488"/>
                  </a:lnTo>
                  <a:lnTo>
                    <a:pt x="66580" y="9440"/>
                  </a:lnTo>
                  <a:lnTo>
                    <a:pt x="66781" y="9382"/>
                  </a:lnTo>
                  <a:lnTo>
                    <a:pt x="66931" y="9324"/>
                  </a:lnTo>
                  <a:lnTo>
                    <a:pt x="67081" y="9261"/>
                  </a:lnTo>
                  <a:lnTo>
                    <a:pt x="67181" y="9197"/>
                  </a:lnTo>
                  <a:lnTo>
                    <a:pt x="67256" y="9129"/>
                  </a:lnTo>
                  <a:lnTo>
                    <a:pt x="67331" y="9060"/>
                  </a:lnTo>
                  <a:lnTo>
                    <a:pt x="67356" y="8992"/>
                  </a:lnTo>
                  <a:lnTo>
                    <a:pt x="67356" y="8923"/>
                  </a:lnTo>
                  <a:lnTo>
                    <a:pt x="67331" y="8854"/>
                  </a:lnTo>
                  <a:lnTo>
                    <a:pt x="67281" y="8786"/>
                  </a:lnTo>
                  <a:lnTo>
                    <a:pt x="67206" y="8717"/>
                  </a:lnTo>
                  <a:lnTo>
                    <a:pt x="67106" y="8654"/>
                  </a:lnTo>
                  <a:lnTo>
                    <a:pt x="66956" y="8590"/>
                  </a:lnTo>
                  <a:lnTo>
                    <a:pt x="66806" y="8527"/>
                  </a:lnTo>
                  <a:lnTo>
                    <a:pt x="66630" y="8469"/>
                  </a:lnTo>
                  <a:lnTo>
                    <a:pt x="66430" y="8416"/>
                  </a:lnTo>
                  <a:lnTo>
                    <a:pt x="66180" y="8363"/>
                  </a:lnTo>
                  <a:lnTo>
                    <a:pt x="65929" y="8316"/>
                  </a:lnTo>
                  <a:lnTo>
                    <a:pt x="65654" y="8274"/>
                  </a:lnTo>
                  <a:lnTo>
                    <a:pt x="65328" y="8237"/>
                  </a:lnTo>
                  <a:lnTo>
                    <a:pt x="65003" y="8210"/>
                  </a:lnTo>
                  <a:lnTo>
                    <a:pt x="64627" y="8184"/>
                  </a:lnTo>
                  <a:lnTo>
                    <a:pt x="64252" y="8168"/>
                  </a:lnTo>
                  <a:lnTo>
                    <a:pt x="64252" y="5555"/>
                  </a:lnTo>
                  <a:lnTo>
                    <a:pt x="64227" y="5444"/>
                  </a:lnTo>
                  <a:lnTo>
                    <a:pt x="64176" y="5328"/>
                  </a:lnTo>
                  <a:lnTo>
                    <a:pt x="64126" y="5217"/>
                  </a:lnTo>
                  <a:lnTo>
                    <a:pt x="64026" y="5111"/>
                  </a:lnTo>
                  <a:lnTo>
                    <a:pt x="63901" y="5000"/>
                  </a:lnTo>
                  <a:lnTo>
                    <a:pt x="63776" y="4895"/>
                  </a:lnTo>
                  <a:lnTo>
                    <a:pt x="63601" y="4789"/>
                  </a:lnTo>
                  <a:lnTo>
                    <a:pt x="63400" y="4689"/>
                  </a:lnTo>
                  <a:lnTo>
                    <a:pt x="63200" y="4594"/>
                  </a:lnTo>
                  <a:lnTo>
                    <a:pt x="62975" y="4493"/>
                  </a:lnTo>
                  <a:lnTo>
                    <a:pt x="62699" y="4404"/>
                  </a:lnTo>
                  <a:lnTo>
                    <a:pt x="62424" y="4314"/>
                  </a:lnTo>
                  <a:lnTo>
                    <a:pt x="62148" y="4224"/>
                  </a:lnTo>
                  <a:lnTo>
                    <a:pt x="61823" y="4140"/>
                  </a:lnTo>
                  <a:lnTo>
                    <a:pt x="61497" y="4060"/>
                  </a:lnTo>
                  <a:lnTo>
                    <a:pt x="61147" y="3981"/>
                  </a:lnTo>
                  <a:lnTo>
                    <a:pt x="60771" y="3907"/>
                  </a:lnTo>
                  <a:lnTo>
                    <a:pt x="60395" y="3839"/>
                  </a:lnTo>
                  <a:lnTo>
                    <a:pt x="59995" y="3770"/>
                  </a:lnTo>
                  <a:lnTo>
                    <a:pt x="59569" y="3712"/>
                  </a:lnTo>
                  <a:lnTo>
                    <a:pt x="59144" y="3654"/>
                  </a:lnTo>
                  <a:lnTo>
                    <a:pt x="58693" y="3596"/>
                  </a:lnTo>
                  <a:lnTo>
                    <a:pt x="58242" y="3548"/>
                  </a:lnTo>
                  <a:lnTo>
                    <a:pt x="57766" y="3506"/>
                  </a:lnTo>
                  <a:lnTo>
                    <a:pt x="57291" y="3464"/>
                  </a:lnTo>
                  <a:lnTo>
                    <a:pt x="56790" y="3427"/>
                  </a:lnTo>
                  <a:lnTo>
                    <a:pt x="56289" y="3401"/>
                  </a:lnTo>
                  <a:lnTo>
                    <a:pt x="55788" y="3374"/>
                  </a:lnTo>
                  <a:lnTo>
                    <a:pt x="55262" y="3353"/>
                  </a:lnTo>
                  <a:lnTo>
                    <a:pt x="54737" y="3342"/>
                  </a:lnTo>
                  <a:lnTo>
                    <a:pt x="54186" y="3332"/>
                  </a:lnTo>
                  <a:lnTo>
                    <a:pt x="53660" y="3327"/>
                  </a:lnTo>
                  <a:lnTo>
                    <a:pt x="42643" y="3327"/>
                  </a:lnTo>
                  <a:lnTo>
                    <a:pt x="42643" y="3073"/>
                  </a:lnTo>
                  <a:lnTo>
                    <a:pt x="42618" y="3031"/>
                  </a:lnTo>
                  <a:lnTo>
                    <a:pt x="42567" y="2989"/>
                  </a:lnTo>
                  <a:lnTo>
                    <a:pt x="42467" y="2946"/>
                  </a:lnTo>
                  <a:lnTo>
                    <a:pt x="42317" y="2915"/>
                  </a:lnTo>
                  <a:lnTo>
                    <a:pt x="42167" y="2888"/>
                  </a:lnTo>
                  <a:lnTo>
                    <a:pt x="41992" y="2867"/>
                  </a:lnTo>
                  <a:lnTo>
                    <a:pt x="41791" y="2851"/>
                  </a:lnTo>
                  <a:lnTo>
                    <a:pt x="33829" y="2851"/>
                  </a:lnTo>
                  <a:lnTo>
                    <a:pt x="33829" y="1653"/>
                  </a:lnTo>
                  <a:lnTo>
                    <a:pt x="40439" y="1653"/>
                  </a:lnTo>
                  <a:lnTo>
                    <a:pt x="40840" y="1648"/>
                  </a:lnTo>
                  <a:lnTo>
                    <a:pt x="41215" y="1632"/>
                  </a:lnTo>
                  <a:lnTo>
                    <a:pt x="41591" y="1611"/>
                  </a:lnTo>
                  <a:lnTo>
                    <a:pt x="41966" y="1584"/>
                  </a:lnTo>
                  <a:lnTo>
                    <a:pt x="42292" y="1553"/>
                  </a:lnTo>
                  <a:lnTo>
                    <a:pt x="42618" y="1510"/>
                  </a:lnTo>
                  <a:lnTo>
                    <a:pt x="42918" y="1463"/>
                  </a:lnTo>
                  <a:lnTo>
                    <a:pt x="43193" y="1410"/>
                  </a:lnTo>
                  <a:lnTo>
                    <a:pt x="43444" y="1352"/>
                  </a:lnTo>
                  <a:lnTo>
                    <a:pt x="43669" y="1289"/>
                  </a:lnTo>
                  <a:lnTo>
                    <a:pt x="43869" y="1220"/>
                  </a:lnTo>
                  <a:lnTo>
                    <a:pt x="44045" y="1146"/>
                  </a:lnTo>
                  <a:lnTo>
                    <a:pt x="44170" y="1072"/>
                  </a:lnTo>
                  <a:lnTo>
                    <a:pt x="44270" y="993"/>
                  </a:lnTo>
                  <a:lnTo>
                    <a:pt x="44320" y="909"/>
                  </a:lnTo>
                  <a:lnTo>
                    <a:pt x="44345" y="824"/>
                  </a:lnTo>
                  <a:lnTo>
                    <a:pt x="44345" y="238"/>
                  </a:lnTo>
                  <a:lnTo>
                    <a:pt x="44320" y="191"/>
                  </a:lnTo>
                  <a:lnTo>
                    <a:pt x="44270" y="148"/>
                  </a:lnTo>
                  <a:lnTo>
                    <a:pt x="44145" y="106"/>
                  </a:lnTo>
                  <a:lnTo>
                    <a:pt x="44020" y="69"/>
                  </a:lnTo>
                  <a:lnTo>
                    <a:pt x="43844" y="43"/>
                  </a:lnTo>
                  <a:lnTo>
                    <a:pt x="43669" y="22"/>
                  </a:lnTo>
                  <a:lnTo>
                    <a:pt x="43444" y="6"/>
                  </a:lnTo>
                  <a:lnTo>
                    <a:pt x="43218" y="0"/>
                  </a:lnTo>
                  <a:lnTo>
                    <a:pt x="27744" y="0"/>
                  </a:lnTo>
                  <a:lnTo>
                    <a:pt x="27594" y="6"/>
                  </a:lnTo>
                  <a:lnTo>
                    <a:pt x="27419" y="11"/>
                  </a:lnTo>
                  <a:lnTo>
                    <a:pt x="27293" y="27"/>
                  </a:lnTo>
                  <a:lnTo>
                    <a:pt x="27143" y="43"/>
                  </a:lnTo>
                  <a:lnTo>
                    <a:pt x="27018" y="64"/>
                  </a:lnTo>
                  <a:lnTo>
                    <a:pt x="26918" y="85"/>
                  </a:lnTo>
                  <a:lnTo>
                    <a:pt x="26843" y="117"/>
                  </a:lnTo>
                  <a:lnTo>
                    <a:pt x="26768" y="143"/>
                  </a:lnTo>
                  <a:lnTo>
                    <a:pt x="26717" y="175"/>
                  </a:lnTo>
                  <a:lnTo>
                    <a:pt x="26692" y="212"/>
                  </a:lnTo>
                  <a:lnTo>
                    <a:pt x="26692" y="249"/>
                  </a:lnTo>
                  <a:lnTo>
                    <a:pt x="26717" y="286"/>
                  </a:lnTo>
                  <a:lnTo>
                    <a:pt x="26768" y="323"/>
                  </a:lnTo>
                  <a:lnTo>
                    <a:pt x="26868" y="360"/>
                  </a:lnTo>
                  <a:lnTo>
                    <a:pt x="26993" y="396"/>
                  </a:lnTo>
                  <a:lnTo>
                    <a:pt x="27143" y="433"/>
                  </a:lnTo>
                  <a:lnTo>
                    <a:pt x="27243" y="449"/>
                  </a:lnTo>
                  <a:lnTo>
                    <a:pt x="41716" y="449"/>
                  </a:lnTo>
                  <a:lnTo>
                    <a:pt x="41816" y="455"/>
                  </a:lnTo>
                  <a:lnTo>
                    <a:pt x="41916" y="460"/>
                  </a:lnTo>
                  <a:lnTo>
                    <a:pt x="41992" y="470"/>
                  </a:lnTo>
                  <a:lnTo>
                    <a:pt x="42067" y="481"/>
                  </a:lnTo>
                  <a:lnTo>
                    <a:pt x="42117" y="497"/>
                  </a:lnTo>
                  <a:lnTo>
                    <a:pt x="42167" y="518"/>
                  </a:lnTo>
                  <a:lnTo>
                    <a:pt x="42217" y="539"/>
                  </a:lnTo>
                  <a:lnTo>
                    <a:pt x="42217" y="560"/>
                  </a:lnTo>
                  <a:lnTo>
                    <a:pt x="42217" y="856"/>
                  </a:lnTo>
                  <a:lnTo>
                    <a:pt x="42217" y="893"/>
                  </a:lnTo>
                  <a:lnTo>
                    <a:pt x="42167" y="930"/>
                  </a:lnTo>
                  <a:lnTo>
                    <a:pt x="42142" y="967"/>
                  </a:lnTo>
                  <a:lnTo>
                    <a:pt x="42067" y="1004"/>
                  </a:lnTo>
                  <a:lnTo>
                    <a:pt x="41992" y="1035"/>
                  </a:lnTo>
                  <a:lnTo>
                    <a:pt x="41916" y="1067"/>
                  </a:lnTo>
                  <a:lnTo>
                    <a:pt x="41816" y="1093"/>
                  </a:lnTo>
                  <a:lnTo>
                    <a:pt x="41691" y="1120"/>
                  </a:lnTo>
                  <a:lnTo>
                    <a:pt x="41566" y="1146"/>
                  </a:lnTo>
                  <a:lnTo>
                    <a:pt x="41441" y="1167"/>
                  </a:lnTo>
                  <a:lnTo>
                    <a:pt x="41290" y="1183"/>
                  </a:lnTo>
                  <a:lnTo>
                    <a:pt x="41140" y="1199"/>
                  </a:lnTo>
                  <a:lnTo>
                    <a:pt x="40965" y="1215"/>
                  </a:lnTo>
                  <a:lnTo>
                    <a:pt x="40790" y="1225"/>
                  </a:lnTo>
                  <a:lnTo>
                    <a:pt x="40614" y="1231"/>
                  </a:lnTo>
                  <a:lnTo>
                    <a:pt x="20508" y="1231"/>
                  </a:lnTo>
                  <a:lnTo>
                    <a:pt x="20332" y="1225"/>
                  </a:lnTo>
                  <a:lnTo>
                    <a:pt x="20157" y="1215"/>
                  </a:lnTo>
                  <a:lnTo>
                    <a:pt x="19982" y="1199"/>
                  </a:lnTo>
                  <a:lnTo>
                    <a:pt x="19832" y="1183"/>
                  </a:lnTo>
                  <a:lnTo>
                    <a:pt x="19681" y="1167"/>
                  </a:lnTo>
                  <a:lnTo>
                    <a:pt x="19556" y="1146"/>
                  </a:lnTo>
                  <a:lnTo>
                    <a:pt x="19431" y="1120"/>
                  </a:lnTo>
                  <a:lnTo>
                    <a:pt x="19306" y="1093"/>
                  </a:lnTo>
                  <a:lnTo>
                    <a:pt x="19206" y="1067"/>
                  </a:lnTo>
                  <a:lnTo>
                    <a:pt x="19131" y="1035"/>
                  </a:lnTo>
                  <a:lnTo>
                    <a:pt x="19055" y="1004"/>
                  </a:lnTo>
                  <a:lnTo>
                    <a:pt x="18980" y="967"/>
                  </a:lnTo>
                  <a:lnTo>
                    <a:pt x="18955" y="930"/>
                  </a:lnTo>
                  <a:lnTo>
                    <a:pt x="18905" y="893"/>
                  </a:lnTo>
                  <a:lnTo>
                    <a:pt x="18905" y="856"/>
                  </a:lnTo>
                  <a:lnTo>
                    <a:pt x="18905" y="824"/>
                  </a:lnTo>
                  <a:lnTo>
                    <a:pt x="18905" y="787"/>
                  </a:lnTo>
                  <a:lnTo>
                    <a:pt x="18955" y="750"/>
                  </a:lnTo>
                  <a:lnTo>
                    <a:pt x="18980" y="713"/>
                  </a:lnTo>
                  <a:lnTo>
                    <a:pt x="19055" y="682"/>
                  </a:lnTo>
                  <a:lnTo>
                    <a:pt x="19131" y="650"/>
                  </a:lnTo>
                  <a:lnTo>
                    <a:pt x="19206" y="618"/>
                  </a:lnTo>
                  <a:lnTo>
                    <a:pt x="19306" y="587"/>
                  </a:lnTo>
                  <a:lnTo>
                    <a:pt x="19431" y="560"/>
                  </a:lnTo>
                  <a:lnTo>
                    <a:pt x="19556" y="539"/>
                  </a:lnTo>
                  <a:lnTo>
                    <a:pt x="19681" y="518"/>
                  </a:lnTo>
                  <a:lnTo>
                    <a:pt x="19832" y="497"/>
                  </a:lnTo>
                  <a:lnTo>
                    <a:pt x="19982" y="481"/>
                  </a:lnTo>
                  <a:lnTo>
                    <a:pt x="20157" y="470"/>
                  </a:lnTo>
                  <a:lnTo>
                    <a:pt x="20332" y="460"/>
                  </a:lnTo>
                  <a:lnTo>
                    <a:pt x="20508" y="455"/>
                  </a:lnTo>
                  <a:lnTo>
                    <a:pt x="20683" y="449"/>
                  </a:lnTo>
                  <a:lnTo>
                    <a:pt x="23262" y="449"/>
                  </a:lnTo>
                  <a:lnTo>
                    <a:pt x="23437" y="439"/>
                  </a:lnTo>
                  <a:lnTo>
                    <a:pt x="23588" y="428"/>
                  </a:lnTo>
                  <a:lnTo>
                    <a:pt x="23713" y="412"/>
                  </a:lnTo>
                  <a:lnTo>
                    <a:pt x="23838" y="391"/>
                  </a:lnTo>
                  <a:lnTo>
                    <a:pt x="23938" y="365"/>
                  </a:lnTo>
                  <a:lnTo>
                    <a:pt x="24038" y="338"/>
                  </a:lnTo>
                  <a:lnTo>
                    <a:pt x="24088" y="307"/>
                  </a:lnTo>
                  <a:lnTo>
                    <a:pt x="24138" y="275"/>
                  </a:lnTo>
                  <a:lnTo>
                    <a:pt x="24163" y="243"/>
                  </a:lnTo>
                  <a:lnTo>
                    <a:pt x="24163" y="206"/>
                  </a:lnTo>
                  <a:lnTo>
                    <a:pt x="24138" y="169"/>
                  </a:lnTo>
                  <a:lnTo>
                    <a:pt x="24088" y="132"/>
                  </a:lnTo>
                  <a:lnTo>
                    <a:pt x="23988" y="96"/>
                  </a:lnTo>
                  <a:lnTo>
                    <a:pt x="23863" y="59"/>
                  </a:lnTo>
                  <a:lnTo>
                    <a:pt x="23713" y="22"/>
                  </a:lnTo>
                  <a:lnTo>
                    <a:pt x="23613" y="6"/>
                  </a:lnTo>
                  <a:lnTo>
                    <a:pt x="2348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" name="Google Shape;2452;p63"/>
          <p:cNvGrpSpPr/>
          <p:nvPr/>
        </p:nvGrpSpPr>
        <p:grpSpPr>
          <a:xfrm>
            <a:off x="7270164" y="3289801"/>
            <a:ext cx="381956" cy="362369"/>
            <a:chOff x="7043272" y="1000350"/>
            <a:chExt cx="463877" cy="383175"/>
          </a:xfrm>
        </p:grpSpPr>
        <p:sp>
          <p:nvSpPr>
            <p:cNvPr id="2453" name="Google Shape;2453;p63"/>
            <p:cNvSpPr/>
            <p:nvPr/>
          </p:nvSpPr>
          <p:spPr>
            <a:xfrm>
              <a:off x="7335865" y="1098925"/>
              <a:ext cx="164902" cy="235250"/>
            </a:xfrm>
            <a:custGeom>
              <a:avLst/>
              <a:gdLst/>
              <a:ahLst/>
              <a:cxnLst/>
              <a:rect l="l" t="t" r="r" b="b"/>
              <a:pathLst>
                <a:path w="25867" h="9410" extrusionOk="0">
                  <a:moveTo>
                    <a:pt x="21810" y="1"/>
                  </a:moveTo>
                  <a:lnTo>
                    <a:pt x="21434" y="11"/>
                  </a:lnTo>
                  <a:lnTo>
                    <a:pt x="21059" y="27"/>
                  </a:lnTo>
                  <a:lnTo>
                    <a:pt x="20708" y="54"/>
                  </a:lnTo>
                  <a:lnTo>
                    <a:pt x="20358" y="85"/>
                  </a:lnTo>
                  <a:lnTo>
                    <a:pt x="20057" y="128"/>
                  </a:lnTo>
                  <a:lnTo>
                    <a:pt x="19757" y="175"/>
                  </a:lnTo>
                  <a:lnTo>
                    <a:pt x="19481" y="223"/>
                  </a:lnTo>
                  <a:lnTo>
                    <a:pt x="19231" y="281"/>
                  </a:lnTo>
                  <a:lnTo>
                    <a:pt x="19005" y="344"/>
                  </a:lnTo>
                  <a:lnTo>
                    <a:pt x="18805" y="407"/>
                  </a:lnTo>
                  <a:lnTo>
                    <a:pt x="18655" y="476"/>
                  </a:lnTo>
                  <a:lnTo>
                    <a:pt x="18505" y="550"/>
                  </a:lnTo>
                  <a:lnTo>
                    <a:pt x="18430" y="629"/>
                  </a:lnTo>
                  <a:lnTo>
                    <a:pt x="18354" y="708"/>
                  </a:lnTo>
                  <a:lnTo>
                    <a:pt x="18354" y="793"/>
                  </a:lnTo>
                  <a:lnTo>
                    <a:pt x="18354" y="5117"/>
                  </a:lnTo>
                  <a:lnTo>
                    <a:pt x="18329" y="5048"/>
                  </a:lnTo>
                  <a:lnTo>
                    <a:pt x="18304" y="4980"/>
                  </a:lnTo>
                  <a:lnTo>
                    <a:pt x="18229" y="4916"/>
                  </a:lnTo>
                  <a:lnTo>
                    <a:pt x="18154" y="4853"/>
                  </a:lnTo>
                  <a:lnTo>
                    <a:pt x="18054" y="4795"/>
                  </a:lnTo>
                  <a:lnTo>
                    <a:pt x="17929" y="4737"/>
                  </a:lnTo>
                  <a:lnTo>
                    <a:pt x="17804" y="4679"/>
                  </a:lnTo>
                  <a:lnTo>
                    <a:pt x="17628" y="4626"/>
                  </a:lnTo>
                  <a:lnTo>
                    <a:pt x="17478" y="4578"/>
                  </a:lnTo>
                  <a:lnTo>
                    <a:pt x="17278" y="4531"/>
                  </a:lnTo>
                  <a:lnTo>
                    <a:pt x="17077" y="4489"/>
                  </a:lnTo>
                  <a:lnTo>
                    <a:pt x="16877" y="4452"/>
                  </a:lnTo>
                  <a:lnTo>
                    <a:pt x="16627" y="4415"/>
                  </a:lnTo>
                  <a:lnTo>
                    <a:pt x="16401" y="4383"/>
                  </a:lnTo>
                  <a:lnTo>
                    <a:pt x="16151" y="4351"/>
                  </a:lnTo>
                  <a:lnTo>
                    <a:pt x="15901" y="4325"/>
                  </a:lnTo>
                  <a:lnTo>
                    <a:pt x="15625" y="4304"/>
                  </a:lnTo>
                  <a:lnTo>
                    <a:pt x="15375" y="4283"/>
                  </a:lnTo>
                  <a:lnTo>
                    <a:pt x="15099" y="4272"/>
                  </a:lnTo>
                  <a:lnTo>
                    <a:pt x="14799" y="4262"/>
                  </a:lnTo>
                  <a:lnTo>
                    <a:pt x="14523" y="4251"/>
                  </a:lnTo>
                  <a:lnTo>
                    <a:pt x="13947" y="4251"/>
                  </a:lnTo>
                  <a:lnTo>
                    <a:pt x="13672" y="4256"/>
                  </a:lnTo>
                  <a:lnTo>
                    <a:pt x="13372" y="4267"/>
                  </a:lnTo>
                  <a:lnTo>
                    <a:pt x="13096" y="4283"/>
                  </a:lnTo>
                  <a:lnTo>
                    <a:pt x="12796" y="4304"/>
                  </a:lnTo>
                  <a:lnTo>
                    <a:pt x="12520" y="4330"/>
                  </a:lnTo>
                  <a:lnTo>
                    <a:pt x="12245" y="4357"/>
                  </a:lnTo>
                  <a:lnTo>
                    <a:pt x="11994" y="4393"/>
                  </a:lnTo>
                  <a:lnTo>
                    <a:pt x="11719" y="4430"/>
                  </a:lnTo>
                  <a:lnTo>
                    <a:pt x="11469" y="4478"/>
                  </a:lnTo>
                  <a:lnTo>
                    <a:pt x="2279" y="6236"/>
                  </a:lnTo>
                  <a:lnTo>
                    <a:pt x="2029" y="6289"/>
                  </a:lnTo>
                  <a:lnTo>
                    <a:pt x="1778" y="6347"/>
                  </a:lnTo>
                  <a:lnTo>
                    <a:pt x="1528" y="6405"/>
                  </a:lnTo>
                  <a:lnTo>
                    <a:pt x="1328" y="6468"/>
                  </a:lnTo>
                  <a:lnTo>
                    <a:pt x="1127" y="6532"/>
                  </a:lnTo>
                  <a:lnTo>
                    <a:pt x="927" y="6595"/>
                  </a:lnTo>
                  <a:lnTo>
                    <a:pt x="752" y="6664"/>
                  </a:lnTo>
                  <a:lnTo>
                    <a:pt x="601" y="6732"/>
                  </a:lnTo>
                  <a:lnTo>
                    <a:pt x="476" y="6801"/>
                  </a:lnTo>
                  <a:lnTo>
                    <a:pt x="351" y="6870"/>
                  </a:lnTo>
                  <a:lnTo>
                    <a:pt x="251" y="6944"/>
                  </a:lnTo>
                  <a:lnTo>
                    <a:pt x="151" y="7017"/>
                  </a:lnTo>
                  <a:lnTo>
                    <a:pt x="101" y="7097"/>
                  </a:lnTo>
                  <a:lnTo>
                    <a:pt x="51" y="7171"/>
                  </a:lnTo>
                  <a:lnTo>
                    <a:pt x="26" y="7244"/>
                  </a:lnTo>
                  <a:lnTo>
                    <a:pt x="1" y="7324"/>
                  </a:lnTo>
                  <a:lnTo>
                    <a:pt x="1" y="9409"/>
                  </a:lnTo>
                  <a:lnTo>
                    <a:pt x="15650" y="9409"/>
                  </a:lnTo>
                  <a:lnTo>
                    <a:pt x="15650" y="8485"/>
                  </a:lnTo>
                  <a:lnTo>
                    <a:pt x="24214" y="6658"/>
                  </a:lnTo>
                  <a:lnTo>
                    <a:pt x="24589" y="6553"/>
                  </a:lnTo>
                  <a:lnTo>
                    <a:pt x="24915" y="6447"/>
                  </a:lnTo>
                  <a:lnTo>
                    <a:pt x="25215" y="6331"/>
                  </a:lnTo>
                  <a:lnTo>
                    <a:pt x="25441" y="6215"/>
                  </a:lnTo>
                  <a:lnTo>
                    <a:pt x="25641" y="6088"/>
                  </a:lnTo>
                  <a:lnTo>
                    <a:pt x="25766" y="5962"/>
                  </a:lnTo>
                  <a:lnTo>
                    <a:pt x="25841" y="5835"/>
                  </a:lnTo>
                  <a:lnTo>
                    <a:pt x="25866" y="5703"/>
                  </a:lnTo>
                  <a:lnTo>
                    <a:pt x="25866" y="809"/>
                  </a:lnTo>
                  <a:lnTo>
                    <a:pt x="25866" y="729"/>
                  </a:lnTo>
                  <a:lnTo>
                    <a:pt x="25791" y="650"/>
                  </a:lnTo>
                  <a:lnTo>
                    <a:pt x="25716" y="576"/>
                  </a:lnTo>
                  <a:lnTo>
                    <a:pt x="25591" y="502"/>
                  </a:lnTo>
                  <a:lnTo>
                    <a:pt x="25441" y="434"/>
                  </a:lnTo>
                  <a:lnTo>
                    <a:pt x="25265" y="365"/>
                  </a:lnTo>
                  <a:lnTo>
                    <a:pt x="25040" y="302"/>
                  </a:lnTo>
                  <a:lnTo>
                    <a:pt x="24815" y="244"/>
                  </a:lnTo>
                  <a:lnTo>
                    <a:pt x="24564" y="191"/>
                  </a:lnTo>
                  <a:lnTo>
                    <a:pt x="24264" y="143"/>
                  </a:lnTo>
                  <a:lnTo>
                    <a:pt x="23963" y="107"/>
                  </a:lnTo>
                  <a:lnTo>
                    <a:pt x="23638" y="70"/>
                  </a:lnTo>
                  <a:lnTo>
                    <a:pt x="23312" y="38"/>
                  </a:lnTo>
                  <a:lnTo>
                    <a:pt x="22962" y="17"/>
                  </a:lnTo>
                  <a:lnTo>
                    <a:pt x="22586" y="6"/>
                  </a:lnTo>
                  <a:lnTo>
                    <a:pt x="222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3"/>
            <p:cNvSpPr/>
            <p:nvPr/>
          </p:nvSpPr>
          <p:spPr>
            <a:xfrm>
              <a:off x="7395089" y="1098800"/>
              <a:ext cx="90831" cy="183750"/>
            </a:xfrm>
            <a:custGeom>
              <a:avLst/>
              <a:gdLst/>
              <a:ahLst/>
              <a:cxnLst/>
              <a:rect l="l" t="t" r="r" b="b"/>
              <a:pathLst>
                <a:path w="14248" h="7350" extrusionOk="0">
                  <a:moveTo>
                    <a:pt x="12820" y="1"/>
                  </a:moveTo>
                  <a:lnTo>
                    <a:pt x="12445" y="6"/>
                  </a:lnTo>
                  <a:lnTo>
                    <a:pt x="12069" y="16"/>
                  </a:lnTo>
                  <a:lnTo>
                    <a:pt x="11719" y="38"/>
                  </a:lnTo>
                  <a:lnTo>
                    <a:pt x="11368" y="64"/>
                  </a:lnTo>
                  <a:lnTo>
                    <a:pt x="11017" y="96"/>
                  </a:lnTo>
                  <a:lnTo>
                    <a:pt x="10717" y="138"/>
                  </a:lnTo>
                  <a:lnTo>
                    <a:pt x="10417" y="180"/>
                  </a:lnTo>
                  <a:lnTo>
                    <a:pt x="10166" y="233"/>
                  </a:lnTo>
                  <a:lnTo>
                    <a:pt x="9916" y="291"/>
                  </a:lnTo>
                  <a:lnTo>
                    <a:pt x="9690" y="349"/>
                  </a:lnTo>
                  <a:lnTo>
                    <a:pt x="9515" y="418"/>
                  </a:lnTo>
                  <a:lnTo>
                    <a:pt x="9340" y="486"/>
                  </a:lnTo>
                  <a:lnTo>
                    <a:pt x="9215" y="560"/>
                  </a:lnTo>
                  <a:lnTo>
                    <a:pt x="9140" y="634"/>
                  </a:lnTo>
                  <a:lnTo>
                    <a:pt x="9064" y="713"/>
                  </a:lnTo>
                  <a:lnTo>
                    <a:pt x="9064" y="798"/>
                  </a:lnTo>
                  <a:lnTo>
                    <a:pt x="9064" y="5106"/>
                  </a:lnTo>
                  <a:lnTo>
                    <a:pt x="9039" y="5201"/>
                  </a:lnTo>
                  <a:lnTo>
                    <a:pt x="8964" y="5291"/>
                  </a:lnTo>
                  <a:lnTo>
                    <a:pt x="8839" y="5380"/>
                  </a:lnTo>
                  <a:lnTo>
                    <a:pt x="8689" y="5465"/>
                  </a:lnTo>
                  <a:lnTo>
                    <a:pt x="8489" y="5544"/>
                  </a:lnTo>
                  <a:lnTo>
                    <a:pt x="8263" y="5618"/>
                  </a:lnTo>
                  <a:lnTo>
                    <a:pt x="7988" y="5687"/>
                  </a:lnTo>
                  <a:lnTo>
                    <a:pt x="7712" y="5750"/>
                  </a:lnTo>
                  <a:lnTo>
                    <a:pt x="0" y="7223"/>
                  </a:lnTo>
                  <a:lnTo>
                    <a:pt x="125" y="7249"/>
                  </a:lnTo>
                  <a:lnTo>
                    <a:pt x="276" y="7271"/>
                  </a:lnTo>
                  <a:lnTo>
                    <a:pt x="426" y="7292"/>
                  </a:lnTo>
                  <a:lnTo>
                    <a:pt x="601" y="7313"/>
                  </a:lnTo>
                  <a:lnTo>
                    <a:pt x="751" y="7329"/>
                  </a:lnTo>
                  <a:lnTo>
                    <a:pt x="927" y="7339"/>
                  </a:lnTo>
                  <a:lnTo>
                    <a:pt x="1102" y="7344"/>
                  </a:lnTo>
                  <a:lnTo>
                    <a:pt x="1277" y="7350"/>
                  </a:lnTo>
                  <a:lnTo>
                    <a:pt x="1477" y="7350"/>
                  </a:lnTo>
                  <a:lnTo>
                    <a:pt x="1653" y="7344"/>
                  </a:lnTo>
                  <a:lnTo>
                    <a:pt x="1828" y="7339"/>
                  </a:lnTo>
                  <a:lnTo>
                    <a:pt x="2003" y="7329"/>
                  </a:lnTo>
                  <a:lnTo>
                    <a:pt x="2179" y="7318"/>
                  </a:lnTo>
                  <a:lnTo>
                    <a:pt x="2329" y="7297"/>
                  </a:lnTo>
                  <a:lnTo>
                    <a:pt x="2504" y="7281"/>
                  </a:lnTo>
                  <a:lnTo>
                    <a:pt x="2654" y="7255"/>
                  </a:lnTo>
                  <a:lnTo>
                    <a:pt x="2830" y="7223"/>
                  </a:lnTo>
                  <a:lnTo>
                    <a:pt x="10542" y="5750"/>
                  </a:lnTo>
                  <a:lnTo>
                    <a:pt x="10842" y="5687"/>
                  </a:lnTo>
                  <a:lnTo>
                    <a:pt x="11093" y="5618"/>
                  </a:lnTo>
                  <a:lnTo>
                    <a:pt x="11343" y="5544"/>
                  </a:lnTo>
                  <a:lnTo>
                    <a:pt x="11518" y="5465"/>
                  </a:lnTo>
                  <a:lnTo>
                    <a:pt x="11694" y="5380"/>
                  </a:lnTo>
                  <a:lnTo>
                    <a:pt x="11794" y="5291"/>
                  </a:lnTo>
                  <a:lnTo>
                    <a:pt x="11869" y="5201"/>
                  </a:lnTo>
                  <a:lnTo>
                    <a:pt x="11894" y="5106"/>
                  </a:lnTo>
                  <a:lnTo>
                    <a:pt x="11894" y="798"/>
                  </a:lnTo>
                  <a:lnTo>
                    <a:pt x="11919" y="713"/>
                  </a:lnTo>
                  <a:lnTo>
                    <a:pt x="11969" y="634"/>
                  </a:lnTo>
                  <a:lnTo>
                    <a:pt x="12069" y="560"/>
                  </a:lnTo>
                  <a:lnTo>
                    <a:pt x="12194" y="486"/>
                  </a:lnTo>
                  <a:lnTo>
                    <a:pt x="12345" y="418"/>
                  </a:lnTo>
                  <a:lnTo>
                    <a:pt x="12545" y="349"/>
                  </a:lnTo>
                  <a:lnTo>
                    <a:pt x="12745" y="291"/>
                  </a:lnTo>
                  <a:lnTo>
                    <a:pt x="12996" y="233"/>
                  </a:lnTo>
                  <a:lnTo>
                    <a:pt x="13271" y="180"/>
                  </a:lnTo>
                  <a:lnTo>
                    <a:pt x="13572" y="133"/>
                  </a:lnTo>
                  <a:lnTo>
                    <a:pt x="13897" y="90"/>
                  </a:lnTo>
                  <a:lnTo>
                    <a:pt x="14248" y="59"/>
                  </a:lnTo>
                  <a:lnTo>
                    <a:pt x="13922" y="32"/>
                  </a:lnTo>
                  <a:lnTo>
                    <a:pt x="13572" y="16"/>
                  </a:lnTo>
                  <a:lnTo>
                    <a:pt x="13196" y="6"/>
                  </a:lnTo>
                  <a:lnTo>
                    <a:pt x="128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3"/>
            <p:cNvSpPr/>
            <p:nvPr/>
          </p:nvSpPr>
          <p:spPr>
            <a:xfrm>
              <a:off x="7310486" y="1333350"/>
              <a:ext cx="152286" cy="44250"/>
            </a:xfrm>
            <a:custGeom>
              <a:avLst/>
              <a:gdLst/>
              <a:ahLst/>
              <a:cxnLst/>
              <a:rect l="l" t="t" r="r" b="b"/>
              <a:pathLst>
                <a:path w="23888" h="1770" extrusionOk="0">
                  <a:moveTo>
                    <a:pt x="0" y="0"/>
                  </a:moveTo>
                  <a:lnTo>
                    <a:pt x="0" y="1769"/>
                  </a:lnTo>
                  <a:lnTo>
                    <a:pt x="23888" y="1769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3"/>
            <p:cNvSpPr/>
            <p:nvPr/>
          </p:nvSpPr>
          <p:spPr>
            <a:xfrm>
              <a:off x="7310486" y="1333350"/>
              <a:ext cx="45339" cy="44250"/>
            </a:xfrm>
            <a:custGeom>
              <a:avLst/>
              <a:gdLst/>
              <a:ahLst/>
              <a:cxnLst/>
              <a:rect l="l" t="t" r="r" b="b"/>
              <a:pathLst>
                <a:path w="7112" h="1770" extrusionOk="0">
                  <a:moveTo>
                    <a:pt x="0" y="0"/>
                  </a:moveTo>
                  <a:lnTo>
                    <a:pt x="0" y="1769"/>
                  </a:lnTo>
                  <a:lnTo>
                    <a:pt x="7111" y="1769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3"/>
            <p:cNvSpPr/>
            <p:nvPr/>
          </p:nvSpPr>
          <p:spPr>
            <a:xfrm>
              <a:off x="7335865" y="1205175"/>
              <a:ext cx="104244" cy="129000"/>
            </a:xfrm>
            <a:custGeom>
              <a:avLst/>
              <a:gdLst/>
              <a:ahLst/>
              <a:cxnLst/>
              <a:rect l="l" t="t" r="r" b="b"/>
              <a:pathLst>
                <a:path w="16352" h="5160" extrusionOk="0">
                  <a:moveTo>
                    <a:pt x="13847" y="1"/>
                  </a:moveTo>
                  <a:lnTo>
                    <a:pt x="13472" y="12"/>
                  </a:lnTo>
                  <a:lnTo>
                    <a:pt x="13121" y="33"/>
                  </a:lnTo>
                  <a:lnTo>
                    <a:pt x="12771" y="54"/>
                  </a:lnTo>
                  <a:lnTo>
                    <a:pt x="12445" y="85"/>
                  </a:lnTo>
                  <a:lnTo>
                    <a:pt x="12095" y="128"/>
                  </a:lnTo>
                  <a:lnTo>
                    <a:pt x="11769" y="170"/>
                  </a:lnTo>
                  <a:lnTo>
                    <a:pt x="11469" y="228"/>
                  </a:lnTo>
                  <a:lnTo>
                    <a:pt x="2279" y="1986"/>
                  </a:lnTo>
                  <a:lnTo>
                    <a:pt x="2029" y="2039"/>
                  </a:lnTo>
                  <a:lnTo>
                    <a:pt x="1778" y="2097"/>
                  </a:lnTo>
                  <a:lnTo>
                    <a:pt x="1528" y="2155"/>
                  </a:lnTo>
                  <a:lnTo>
                    <a:pt x="1328" y="2218"/>
                  </a:lnTo>
                  <a:lnTo>
                    <a:pt x="1127" y="2282"/>
                  </a:lnTo>
                  <a:lnTo>
                    <a:pt x="927" y="2345"/>
                  </a:lnTo>
                  <a:lnTo>
                    <a:pt x="752" y="2414"/>
                  </a:lnTo>
                  <a:lnTo>
                    <a:pt x="601" y="2482"/>
                  </a:lnTo>
                  <a:lnTo>
                    <a:pt x="476" y="2551"/>
                  </a:lnTo>
                  <a:lnTo>
                    <a:pt x="351" y="2620"/>
                  </a:lnTo>
                  <a:lnTo>
                    <a:pt x="251" y="2694"/>
                  </a:lnTo>
                  <a:lnTo>
                    <a:pt x="151" y="2767"/>
                  </a:lnTo>
                  <a:lnTo>
                    <a:pt x="101" y="2847"/>
                  </a:lnTo>
                  <a:lnTo>
                    <a:pt x="51" y="2921"/>
                  </a:lnTo>
                  <a:lnTo>
                    <a:pt x="26" y="2994"/>
                  </a:lnTo>
                  <a:lnTo>
                    <a:pt x="1" y="3074"/>
                  </a:lnTo>
                  <a:lnTo>
                    <a:pt x="1" y="4557"/>
                  </a:lnTo>
                  <a:lnTo>
                    <a:pt x="1" y="5159"/>
                  </a:lnTo>
                  <a:lnTo>
                    <a:pt x="15650" y="5159"/>
                  </a:lnTo>
                  <a:lnTo>
                    <a:pt x="15650" y="4557"/>
                  </a:lnTo>
                  <a:lnTo>
                    <a:pt x="5259" y="4557"/>
                  </a:lnTo>
                  <a:lnTo>
                    <a:pt x="5058" y="4552"/>
                  </a:lnTo>
                  <a:lnTo>
                    <a:pt x="4883" y="4541"/>
                  </a:lnTo>
                  <a:lnTo>
                    <a:pt x="4708" y="4520"/>
                  </a:lnTo>
                  <a:lnTo>
                    <a:pt x="4558" y="4499"/>
                  </a:lnTo>
                  <a:lnTo>
                    <a:pt x="4432" y="4467"/>
                  </a:lnTo>
                  <a:lnTo>
                    <a:pt x="4357" y="4430"/>
                  </a:lnTo>
                  <a:lnTo>
                    <a:pt x="4282" y="4388"/>
                  </a:lnTo>
                  <a:lnTo>
                    <a:pt x="4282" y="4346"/>
                  </a:lnTo>
                  <a:lnTo>
                    <a:pt x="4282" y="3074"/>
                  </a:lnTo>
                  <a:lnTo>
                    <a:pt x="4282" y="2994"/>
                  </a:lnTo>
                  <a:lnTo>
                    <a:pt x="4307" y="2921"/>
                  </a:lnTo>
                  <a:lnTo>
                    <a:pt x="4357" y="2847"/>
                  </a:lnTo>
                  <a:lnTo>
                    <a:pt x="4432" y="2767"/>
                  </a:lnTo>
                  <a:lnTo>
                    <a:pt x="4508" y="2694"/>
                  </a:lnTo>
                  <a:lnTo>
                    <a:pt x="4608" y="2620"/>
                  </a:lnTo>
                  <a:lnTo>
                    <a:pt x="4733" y="2551"/>
                  </a:lnTo>
                  <a:lnTo>
                    <a:pt x="4858" y="2482"/>
                  </a:lnTo>
                  <a:lnTo>
                    <a:pt x="5033" y="2414"/>
                  </a:lnTo>
                  <a:lnTo>
                    <a:pt x="5184" y="2345"/>
                  </a:lnTo>
                  <a:lnTo>
                    <a:pt x="5384" y="2282"/>
                  </a:lnTo>
                  <a:lnTo>
                    <a:pt x="5584" y="2218"/>
                  </a:lnTo>
                  <a:lnTo>
                    <a:pt x="5810" y="2155"/>
                  </a:lnTo>
                  <a:lnTo>
                    <a:pt x="6035" y="2097"/>
                  </a:lnTo>
                  <a:lnTo>
                    <a:pt x="6285" y="2039"/>
                  </a:lnTo>
                  <a:lnTo>
                    <a:pt x="6561" y="1986"/>
                  </a:lnTo>
                  <a:lnTo>
                    <a:pt x="15725" y="228"/>
                  </a:lnTo>
                  <a:lnTo>
                    <a:pt x="16026" y="175"/>
                  </a:lnTo>
                  <a:lnTo>
                    <a:pt x="16351" y="128"/>
                  </a:lnTo>
                  <a:lnTo>
                    <a:pt x="16101" y="96"/>
                  </a:lnTo>
                  <a:lnTo>
                    <a:pt x="15850" y="75"/>
                  </a:lnTo>
                  <a:lnTo>
                    <a:pt x="15575" y="48"/>
                  </a:lnTo>
                  <a:lnTo>
                    <a:pt x="15325" y="33"/>
                  </a:lnTo>
                  <a:lnTo>
                    <a:pt x="15049" y="17"/>
                  </a:lnTo>
                  <a:lnTo>
                    <a:pt x="14774" y="6"/>
                  </a:lnTo>
                  <a:lnTo>
                    <a:pt x="144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3"/>
            <p:cNvSpPr/>
            <p:nvPr/>
          </p:nvSpPr>
          <p:spPr>
            <a:xfrm>
              <a:off x="7050456" y="1098925"/>
              <a:ext cx="164896" cy="235250"/>
            </a:xfrm>
            <a:custGeom>
              <a:avLst/>
              <a:gdLst/>
              <a:ahLst/>
              <a:cxnLst/>
              <a:rect l="l" t="t" r="r" b="b"/>
              <a:pathLst>
                <a:path w="25866" h="9410" extrusionOk="0">
                  <a:moveTo>
                    <a:pt x="3681" y="1"/>
                  </a:moveTo>
                  <a:lnTo>
                    <a:pt x="3305" y="6"/>
                  </a:lnTo>
                  <a:lnTo>
                    <a:pt x="2930" y="17"/>
                  </a:lnTo>
                  <a:lnTo>
                    <a:pt x="2579" y="38"/>
                  </a:lnTo>
                  <a:lnTo>
                    <a:pt x="2229" y="70"/>
                  </a:lnTo>
                  <a:lnTo>
                    <a:pt x="1928" y="107"/>
                  </a:lnTo>
                  <a:lnTo>
                    <a:pt x="1603" y="143"/>
                  </a:lnTo>
                  <a:lnTo>
                    <a:pt x="1327" y="191"/>
                  </a:lnTo>
                  <a:lnTo>
                    <a:pt x="1077" y="244"/>
                  </a:lnTo>
                  <a:lnTo>
                    <a:pt x="826" y="302"/>
                  </a:lnTo>
                  <a:lnTo>
                    <a:pt x="626" y="365"/>
                  </a:lnTo>
                  <a:lnTo>
                    <a:pt x="451" y="434"/>
                  </a:lnTo>
                  <a:lnTo>
                    <a:pt x="300" y="502"/>
                  </a:lnTo>
                  <a:lnTo>
                    <a:pt x="175" y="576"/>
                  </a:lnTo>
                  <a:lnTo>
                    <a:pt x="75" y="650"/>
                  </a:lnTo>
                  <a:lnTo>
                    <a:pt x="25" y="729"/>
                  </a:lnTo>
                  <a:lnTo>
                    <a:pt x="0" y="809"/>
                  </a:lnTo>
                  <a:lnTo>
                    <a:pt x="0" y="5703"/>
                  </a:lnTo>
                  <a:lnTo>
                    <a:pt x="50" y="5835"/>
                  </a:lnTo>
                  <a:lnTo>
                    <a:pt x="125" y="5962"/>
                  </a:lnTo>
                  <a:lnTo>
                    <a:pt x="250" y="6088"/>
                  </a:lnTo>
                  <a:lnTo>
                    <a:pt x="451" y="6215"/>
                  </a:lnTo>
                  <a:lnTo>
                    <a:pt x="676" y="6331"/>
                  </a:lnTo>
                  <a:lnTo>
                    <a:pt x="952" y="6447"/>
                  </a:lnTo>
                  <a:lnTo>
                    <a:pt x="1302" y="6553"/>
                  </a:lnTo>
                  <a:lnTo>
                    <a:pt x="1678" y="6658"/>
                  </a:lnTo>
                  <a:lnTo>
                    <a:pt x="10241" y="8485"/>
                  </a:lnTo>
                  <a:lnTo>
                    <a:pt x="10241" y="9409"/>
                  </a:lnTo>
                  <a:lnTo>
                    <a:pt x="25866" y="9409"/>
                  </a:lnTo>
                  <a:lnTo>
                    <a:pt x="25866" y="7324"/>
                  </a:lnTo>
                  <a:lnTo>
                    <a:pt x="25866" y="7244"/>
                  </a:lnTo>
                  <a:lnTo>
                    <a:pt x="25841" y="7171"/>
                  </a:lnTo>
                  <a:lnTo>
                    <a:pt x="25791" y="7097"/>
                  </a:lnTo>
                  <a:lnTo>
                    <a:pt x="25716" y="7017"/>
                  </a:lnTo>
                  <a:lnTo>
                    <a:pt x="25640" y="6944"/>
                  </a:lnTo>
                  <a:lnTo>
                    <a:pt x="25540" y="6870"/>
                  </a:lnTo>
                  <a:lnTo>
                    <a:pt x="25415" y="6801"/>
                  </a:lnTo>
                  <a:lnTo>
                    <a:pt x="25290" y="6732"/>
                  </a:lnTo>
                  <a:lnTo>
                    <a:pt x="25115" y="6664"/>
                  </a:lnTo>
                  <a:lnTo>
                    <a:pt x="24964" y="6595"/>
                  </a:lnTo>
                  <a:lnTo>
                    <a:pt x="24764" y="6532"/>
                  </a:lnTo>
                  <a:lnTo>
                    <a:pt x="24564" y="6468"/>
                  </a:lnTo>
                  <a:lnTo>
                    <a:pt x="24338" y="6405"/>
                  </a:lnTo>
                  <a:lnTo>
                    <a:pt x="24113" y="6347"/>
                  </a:lnTo>
                  <a:lnTo>
                    <a:pt x="23863" y="6289"/>
                  </a:lnTo>
                  <a:lnTo>
                    <a:pt x="23587" y="6236"/>
                  </a:lnTo>
                  <a:lnTo>
                    <a:pt x="14398" y="4478"/>
                  </a:lnTo>
                  <a:lnTo>
                    <a:pt x="14147" y="4430"/>
                  </a:lnTo>
                  <a:lnTo>
                    <a:pt x="13897" y="4393"/>
                  </a:lnTo>
                  <a:lnTo>
                    <a:pt x="13621" y="4357"/>
                  </a:lnTo>
                  <a:lnTo>
                    <a:pt x="13346" y="4330"/>
                  </a:lnTo>
                  <a:lnTo>
                    <a:pt x="13071" y="4304"/>
                  </a:lnTo>
                  <a:lnTo>
                    <a:pt x="12795" y="4283"/>
                  </a:lnTo>
                  <a:lnTo>
                    <a:pt x="12520" y="4267"/>
                  </a:lnTo>
                  <a:lnTo>
                    <a:pt x="12219" y="4256"/>
                  </a:lnTo>
                  <a:lnTo>
                    <a:pt x="11944" y="4251"/>
                  </a:lnTo>
                  <a:lnTo>
                    <a:pt x="11368" y="4251"/>
                  </a:lnTo>
                  <a:lnTo>
                    <a:pt x="11067" y="4262"/>
                  </a:lnTo>
                  <a:lnTo>
                    <a:pt x="10792" y="4272"/>
                  </a:lnTo>
                  <a:lnTo>
                    <a:pt x="10517" y="4283"/>
                  </a:lnTo>
                  <a:lnTo>
                    <a:pt x="10241" y="4304"/>
                  </a:lnTo>
                  <a:lnTo>
                    <a:pt x="9991" y="4325"/>
                  </a:lnTo>
                  <a:lnTo>
                    <a:pt x="9740" y="4351"/>
                  </a:lnTo>
                  <a:lnTo>
                    <a:pt x="9490" y="4383"/>
                  </a:lnTo>
                  <a:lnTo>
                    <a:pt x="9240" y="4415"/>
                  </a:lnTo>
                  <a:lnTo>
                    <a:pt x="9014" y="4452"/>
                  </a:lnTo>
                  <a:lnTo>
                    <a:pt x="8814" y="4489"/>
                  </a:lnTo>
                  <a:lnTo>
                    <a:pt x="8614" y="4531"/>
                  </a:lnTo>
                  <a:lnTo>
                    <a:pt x="8413" y="4578"/>
                  </a:lnTo>
                  <a:lnTo>
                    <a:pt x="8238" y="4626"/>
                  </a:lnTo>
                  <a:lnTo>
                    <a:pt x="8088" y="4679"/>
                  </a:lnTo>
                  <a:lnTo>
                    <a:pt x="7963" y="4737"/>
                  </a:lnTo>
                  <a:lnTo>
                    <a:pt x="7837" y="4795"/>
                  </a:lnTo>
                  <a:lnTo>
                    <a:pt x="7737" y="4853"/>
                  </a:lnTo>
                  <a:lnTo>
                    <a:pt x="7662" y="4916"/>
                  </a:lnTo>
                  <a:lnTo>
                    <a:pt x="7587" y="4980"/>
                  </a:lnTo>
                  <a:lnTo>
                    <a:pt x="7562" y="5048"/>
                  </a:lnTo>
                  <a:lnTo>
                    <a:pt x="7537" y="5117"/>
                  </a:lnTo>
                  <a:lnTo>
                    <a:pt x="7537" y="793"/>
                  </a:lnTo>
                  <a:lnTo>
                    <a:pt x="7512" y="708"/>
                  </a:lnTo>
                  <a:lnTo>
                    <a:pt x="7462" y="629"/>
                  </a:lnTo>
                  <a:lnTo>
                    <a:pt x="7362" y="550"/>
                  </a:lnTo>
                  <a:lnTo>
                    <a:pt x="7236" y="476"/>
                  </a:lnTo>
                  <a:lnTo>
                    <a:pt x="7086" y="407"/>
                  </a:lnTo>
                  <a:lnTo>
                    <a:pt x="6886" y="344"/>
                  </a:lnTo>
                  <a:lnTo>
                    <a:pt x="6661" y="281"/>
                  </a:lnTo>
                  <a:lnTo>
                    <a:pt x="6410" y="223"/>
                  </a:lnTo>
                  <a:lnTo>
                    <a:pt x="6135" y="175"/>
                  </a:lnTo>
                  <a:lnTo>
                    <a:pt x="5834" y="128"/>
                  </a:lnTo>
                  <a:lnTo>
                    <a:pt x="5509" y="85"/>
                  </a:lnTo>
                  <a:lnTo>
                    <a:pt x="5183" y="54"/>
                  </a:lnTo>
                  <a:lnTo>
                    <a:pt x="4833" y="27"/>
                  </a:lnTo>
                  <a:lnTo>
                    <a:pt x="4457" y="11"/>
                  </a:lnTo>
                  <a:lnTo>
                    <a:pt x="4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3"/>
            <p:cNvSpPr/>
            <p:nvPr/>
          </p:nvSpPr>
          <p:spPr>
            <a:xfrm>
              <a:off x="7065457" y="1098800"/>
              <a:ext cx="90837" cy="183750"/>
            </a:xfrm>
            <a:custGeom>
              <a:avLst/>
              <a:gdLst/>
              <a:ahLst/>
              <a:cxnLst/>
              <a:rect l="l" t="t" r="r" b="b"/>
              <a:pathLst>
                <a:path w="14249" h="7350" extrusionOk="0">
                  <a:moveTo>
                    <a:pt x="1403" y="1"/>
                  </a:moveTo>
                  <a:lnTo>
                    <a:pt x="1052" y="6"/>
                  </a:lnTo>
                  <a:lnTo>
                    <a:pt x="677" y="16"/>
                  </a:lnTo>
                  <a:lnTo>
                    <a:pt x="326" y="32"/>
                  </a:lnTo>
                  <a:lnTo>
                    <a:pt x="1" y="59"/>
                  </a:lnTo>
                  <a:lnTo>
                    <a:pt x="326" y="90"/>
                  </a:lnTo>
                  <a:lnTo>
                    <a:pt x="652" y="133"/>
                  </a:lnTo>
                  <a:lnTo>
                    <a:pt x="952" y="180"/>
                  </a:lnTo>
                  <a:lnTo>
                    <a:pt x="1253" y="233"/>
                  </a:lnTo>
                  <a:lnTo>
                    <a:pt x="1478" y="291"/>
                  </a:lnTo>
                  <a:lnTo>
                    <a:pt x="1703" y="349"/>
                  </a:lnTo>
                  <a:lnTo>
                    <a:pt x="1904" y="418"/>
                  </a:lnTo>
                  <a:lnTo>
                    <a:pt x="2054" y="486"/>
                  </a:lnTo>
                  <a:lnTo>
                    <a:pt x="2179" y="560"/>
                  </a:lnTo>
                  <a:lnTo>
                    <a:pt x="2279" y="634"/>
                  </a:lnTo>
                  <a:lnTo>
                    <a:pt x="2329" y="713"/>
                  </a:lnTo>
                  <a:lnTo>
                    <a:pt x="2354" y="798"/>
                  </a:lnTo>
                  <a:lnTo>
                    <a:pt x="2354" y="5106"/>
                  </a:lnTo>
                  <a:lnTo>
                    <a:pt x="2379" y="5201"/>
                  </a:lnTo>
                  <a:lnTo>
                    <a:pt x="2430" y="5291"/>
                  </a:lnTo>
                  <a:lnTo>
                    <a:pt x="2555" y="5380"/>
                  </a:lnTo>
                  <a:lnTo>
                    <a:pt x="2705" y="5465"/>
                  </a:lnTo>
                  <a:lnTo>
                    <a:pt x="2905" y="5544"/>
                  </a:lnTo>
                  <a:lnTo>
                    <a:pt x="3131" y="5618"/>
                  </a:lnTo>
                  <a:lnTo>
                    <a:pt x="3406" y="5687"/>
                  </a:lnTo>
                  <a:lnTo>
                    <a:pt x="3707" y="5750"/>
                  </a:lnTo>
                  <a:lnTo>
                    <a:pt x="11419" y="7223"/>
                  </a:lnTo>
                  <a:lnTo>
                    <a:pt x="11594" y="7255"/>
                  </a:lnTo>
                  <a:lnTo>
                    <a:pt x="11744" y="7281"/>
                  </a:lnTo>
                  <a:lnTo>
                    <a:pt x="11919" y="7297"/>
                  </a:lnTo>
                  <a:lnTo>
                    <a:pt x="12070" y="7318"/>
                  </a:lnTo>
                  <a:lnTo>
                    <a:pt x="12245" y="7329"/>
                  </a:lnTo>
                  <a:lnTo>
                    <a:pt x="12420" y="7339"/>
                  </a:lnTo>
                  <a:lnTo>
                    <a:pt x="12596" y="7344"/>
                  </a:lnTo>
                  <a:lnTo>
                    <a:pt x="12771" y="7350"/>
                  </a:lnTo>
                  <a:lnTo>
                    <a:pt x="12946" y="7350"/>
                  </a:lnTo>
                  <a:lnTo>
                    <a:pt x="13121" y="7344"/>
                  </a:lnTo>
                  <a:lnTo>
                    <a:pt x="13297" y="7339"/>
                  </a:lnTo>
                  <a:lnTo>
                    <a:pt x="13472" y="7329"/>
                  </a:lnTo>
                  <a:lnTo>
                    <a:pt x="13647" y="7313"/>
                  </a:lnTo>
                  <a:lnTo>
                    <a:pt x="13822" y="7292"/>
                  </a:lnTo>
                  <a:lnTo>
                    <a:pt x="13973" y="7271"/>
                  </a:lnTo>
                  <a:lnTo>
                    <a:pt x="14123" y="7249"/>
                  </a:lnTo>
                  <a:lnTo>
                    <a:pt x="14248" y="7223"/>
                  </a:lnTo>
                  <a:lnTo>
                    <a:pt x="6536" y="5750"/>
                  </a:lnTo>
                  <a:lnTo>
                    <a:pt x="6236" y="5687"/>
                  </a:lnTo>
                  <a:lnTo>
                    <a:pt x="5985" y="5618"/>
                  </a:lnTo>
                  <a:lnTo>
                    <a:pt x="5760" y="5544"/>
                  </a:lnTo>
                  <a:lnTo>
                    <a:pt x="5559" y="5465"/>
                  </a:lnTo>
                  <a:lnTo>
                    <a:pt x="5409" y="5380"/>
                  </a:lnTo>
                  <a:lnTo>
                    <a:pt x="5284" y="5291"/>
                  </a:lnTo>
                  <a:lnTo>
                    <a:pt x="5209" y="5201"/>
                  </a:lnTo>
                  <a:lnTo>
                    <a:pt x="5184" y="5106"/>
                  </a:lnTo>
                  <a:lnTo>
                    <a:pt x="5184" y="798"/>
                  </a:lnTo>
                  <a:lnTo>
                    <a:pt x="5159" y="713"/>
                  </a:lnTo>
                  <a:lnTo>
                    <a:pt x="5109" y="634"/>
                  </a:lnTo>
                  <a:lnTo>
                    <a:pt x="5009" y="560"/>
                  </a:lnTo>
                  <a:lnTo>
                    <a:pt x="4883" y="486"/>
                  </a:lnTo>
                  <a:lnTo>
                    <a:pt x="4733" y="418"/>
                  </a:lnTo>
                  <a:lnTo>
                    <a:pt x="4533" y="349"/>
                  </a:lnTo>
                  <a:lnTo>
                    <a:pt x="4333" y="291"/>
                  </a:lnTo>
                  <a:lnTo>
                    <a:pt x="4082" y="233"/>
                  </a:lnTo>
                  <a:lnTo>
                    <a:pt x="3807" y="180"/>
                  </a:lnTo>
                  <a:lnTo>
                    <a:pt x="3531" y="138"/>
                  </a:lnTo>
                  <a:lnTo>
                    <a:pt x="3206" y="96"/>
                  </a:lnTo>
                  <a:lnTo>
                    <a:pt x="2880" y="64"/>
                  </a:lnTo>
                  <a:lnTo>
                    <a:pt x="2530" y="38"/>
                  </a:lnTo>
                  <a:lnTo>
                    <a:pt x="2179" y="16"/>
                  </a:lnTo>
                  <a:lnTo>
                    <a:pt x="1804" y="6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3"/>
            <p:cNvSpPr/>
            <p:nvPr/>
          </p:nvSpPr>
          <p:spPr>
            <a:xfrm>
              <a:off x="7088604" y="1333350"/>
              <a:ext cx="152133" cy="44250"/>
            </a:xfrm>
            <a:custGeom>
              <a:avLst/>
              <a:gdLst/>
              <a:ahLst/>
              <a:cxnLst/>
              <a:rect l="l" t="t" r="r" b="b"/>
              <a:pathLst>
                <a:path w="23864" h="1770" extrusionOk="0">
                  <a:moveTo>
                    <a:pt x="0" y="0"/>
                  </a:moveTo>
                  <a:lnTo>
                    <a:pt x="0" y="1769"/>
                  </a:lnTo>
                  <a:lnTo>
                    <a:pt x="23863" y="1769"/>
                  </a:lnTo>
                  <a:lnTo>
                    <a:pt x="238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3"/>
            <p:cNvSpPr/>
            <p:nvPr/>
          </p:nvSpPr>
          <p:spPr>
            <a:xfrm>
              <a:off x="7195551" y="1333350"/>
              <a:ext cx="45186" cy="44250"/>
            </a:xfrm>
            <a:custGeom>
              <a:avLst/>
              <a:gdLst/>
              <a:ahLst/>
              <a:cxnLst/>
              <a:rect l="l" t="t" r="r" b="b"/>
              <a:pathLst>
                <a:path w="7088" h="1770" extrusionOk="0">
                  <a:moveTo>
                    <a:pt x="1" y="0"/>
                  </a:moveTo>
                  <a:lnTo>
                    <a:pt x="1" y="1769"/>
                  </a:lnTo>
                  <a:lnTo>
                    <a:pt x="7087" y="1769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3"/>
            <p:cNvSpPr/>
            <p:nvPr/>
          </p:nvSpPr>
          <p:spPr>
            <a:xfrm>
              <a:off x="7111274" y="1205175"/>
              <a:ext cx="104078" cy="129000"/>
            </a:xfrm>
            <a:custGeom>
              <a:avLst/>
              <a:gdLst/>
              <a:ahLst/>
              <a:cxnLst/>
              <a:rect l="l" t="t" r="r" b="b"/>
              <a:pathLst>
                <a:path w="16326" h="5160" extrusionOk="0">
                  <a:moveTo>
                    <a:pt x="1853" y="1"/>
                  </a:moveTo>
                  <a:lnTo>
                    <a:pt x="1578" y="6"/>
                  </a:lnTo>
                  <a:lnTo>
                    <a:pt x="1302" y="17"/>
                  </a:lnTo>
                  <a:lnTo>
                    <a:pt x="1027" y="33"/>
                  </a:lnTo>
                  <a:lnTo>
                    <a:pt x="751" y="48"/>
                  </a:lnTo>
                  <a:lnTo>
                    <a:pt x="501" y="75"/>
                  </a:lnTo>
                  <a:lnTo>
                    <a:pt x="250" y="96"/>
                  </a:lnTo>
                  <a:lnTo>
                    <a:pt x="0" y="128"/>
                  </a:lnTo>
                  <a:lnTo>
                    <a:pt x="326" y="175"/>
                  </a:lnTo>
                  <a:lnTo>
                    <a:pt x="626" y="228"/>
                  </a:lnTo>
                  <a:lnTo>
                    <a:pt x="9790" y="1986"/>
                  </a:lnTo>
                  <a:lnTo>
                    <a:pt x="10066" y="2039"/>
                  </a:lnTo>
                  <a:lnTo>
                    <a:pt x="10316" y="2097"/>
                  </a:lnTo>
                  <a:lnTo>
                    <a:pt x="10542" y="2155"/>
                  </a:lnTo>
                  <a:lnTo>
                    <a:pt x="10767" y="2218"/>
                  </a:lnTo>
                  <a:lnTo>
                    <a:pt x="10967" y="2282"/>
                  </a:lnTo>
                  <a:lnTo>
                    <a:pt x="11143" y="2345"/>
                  </a:lnTo>
                  <a:lnTo>
                    <a:pt x="11318" y="2414"/>
                  </a:lnTo>
                  <a:lnTo>
                    <a:pt x="11468" y="2482"/>
                  </a:lnTo>
                  <a:lnTo>
                    <a:pt x="11618" y="2551"/>
                  </a:lnTo>
                  <a:lnTo>
                    <a:pt x="11744" y="2620"/>
                  </a:lnTo>
                  <a:lnTo>
                    <a:pt x="11844" y="2694"/>
                  </a:lnTo>
                  <a:lnTo>
                    <a:pt x="11919" y="2767"/>
                  </a:lnTo>
                  <a:lnTo>
                    <a:pt x="11994" y="2847"/>
                  </a:lnTo>
                  <a:lnTo>
                    <a:pt x="12044" y="2921"/>
                  </a:lnTo>
                  <a:lnTo>
                    <a:pt x="12069" y="2994"/>
                  </a:lnTo>
                  <a:lnTo>
                    <a:pt x="12069" y="3074"/>
                  </a:lnTo>
                  <a:lnTo>
                    <a:pt x="12069" y="4346"/>
                  </a:lnTo>
                  <a:lnTo>
                    <a:pt x="12044" y="4388"/>
                  </a:lnTo>
                  <a:lnTo>
                    <a:pt x="11994" y="4430"/>
                  </a:lnTo>
                  <a:lnTo>
                    <a:pt x="11894" y="4467"/>
                  </a:lnTo>
                  <a:lnTo>
                    <a:pt x="11794" y="4499"/>
                  </a:lnTo>
                  <a:lnTo>
                    <a:pt x="11643" y="4520"/>
                  </a:lnTo>
                  <a:lnTo>
                    <a:pt x="11468" y="4541"/>
                  </a:lnTo>
                  <a:lnTo>
                    <a:pt x="11268" y="4552"/>
                  </a:lnTo>
                  <a:lnTo>
                    <a:pt x="11067" y="4557"/>
                  </a:lnTo>
                  <a:lnTo>
                    <a:pt x="701" y="4557"/>
                  </a:lnTo>
                  <a:lnTo>
                    <a:pt x="701" y="5159"/>
                  </a:lnTo>
                  <a:lnTo>
                    <a:pt x="16326" y="5159"/>
                  </a:lnTo>
                  <a:lnTo>
                    <a:pt x="16326" y="4557"/>
                  </a:lnTo>
                  <a:lnTo>
                    <a:pt x="16326" y="3074"/>
                  </a:lnTo>
                  <a:lnTo>
                    <a:pt x="16326" y="2994"/>
                  </a:lnTo>
                  <a:lnTo>
                    <a:pt x="16301" y="2921"/>
                  </a:lnTo>
                  <a:lnTo>
                    <a:pt x="16251" y="2847"/>
                  </a:lnTo>
                  <a:lnTo>
                    <a:pt x="16176" y="2767"/>
                  </a:lnTo>
                  <a:lnTo>
                    <a:pt x="16100" y="2694"/>
                  </a:lnTo>
                  <a:lnTo>
                    <a:pt x="16000" y="2620"/>
                  </a:lnTo>
                  <a:lnTo>
                    <a:pt x="15875" y="2551"/>
                  </a:lnTo>
                  <a:lnTo>
                    <a:pt x="15750" y="2482"/>
                  </a:lnTo>
                  <a:lnTo>
                    <a:pt x="15600" y="2414"/>
                  </a:lnTo>
                  <a:lnTo>
                    <a:pt x="15424" y="2345"/>
                  </a:lnTo>
                  <a:lnTo>
                    <a:pt x="15224" y="2282"/>
                  </a:lnTo>
                  <a:lnTo>
                    <a:pt x="15024" y="2218"/>
                  </a:lnTo>
                  <a:lnTo>
                    <a:pt x="14798" y="2155"/>
                  </a:lnTo>
                  <a:lnTo>
                    <a:pt x="14573" y="2097"/>
                  </a:lnTo>
                  <a:lnTo>
                    <a:pt x="14323" y="2039"/>
                  </a:lnTo>
                  <a:lnTo>
                    <a:pt x="14047" y="1986"/>
                  </a:lnTo>
                  <a:lnTo>
                    <a:pt x="4883" y="228"/>
                  </a:lnTo>
                  <a:lnTo>
                    <a:pt x="4582" y="170"/>
                  </a:lnTo>
                  <a:lnTo>
                    <a:pt x="4257" y="128"/>
                  </a:lnTo>
                  <a:lnTo>
                    <a:pt x="3906" y="85"/>
                  </a:lnTo>
                  <a:lnTo>
                    <a:pt x="3556" y="54"/>
                  </a:lnTo>
                  <a:lnTo>
                    <a:pt x="3205" y="33"/>
                  </a:lnTo>
                  <a:lnTo>
                    <a:pt x="2855" y="12"/>
                  </a:lnTo>
                  <a:lnTo>
                    <a:pt x="2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3"/>
            <p:cNvSpPr/>
            <p:nvPr/>
          </p:nvSpPr>
          <p:spPr>
            <a:xfrm>
              <a:off x="7145272" y="1005875"/>
              <a:ext cx="259877" cy="214900"/>
            </a:xfrm>
            <a:custGeom>
              <a:avLst/>
              <a:gdLst/>
              <a:ahLst/>
              <a:cxnLst/>
              <a:rect l="l" t="t" r="r" b="b"/>
              <a:pathLst>
                <a:path w="40765" h="8596" extrusionOk="0">
                  <a:moveTo>
                    <a:pt x="20383" y="1"/>
                  </a:moveTo>
                  <a:lnTo>
                    <a:pt x="19832" y="6"/>
                  </a:lnTo>
                  <a:lnTo>
                    <a:pt x="18805" y="17"/>
                  </a:lnTo>
                  <a:lnTo>
                    <a:pt x="17803" y="38"/>
                  </a:lnTo>
                  <a:lnTo>
                    <a:pt x="16802" y="69"/>
                  </a:lnTo>
                  <a:lnTo>
                    <a:pt x="15825" y="112"/>
                  </a:lnTo>
                  <a:lnTo>
                    <a:pt x="14849" y="165"/>
                  </a:lnTo>
                  <a:lnTo>
                    <a:pt x="13922" y="223"/>
                  </a:lnTo>
                  <a:lnTo>
                    <a:pt x="12996" y="297"/>
                  </a:lnTo>
                  <a:lnTo>
                    <a:pt x="12094" y="376"/>
                  </a:lnTo>
                  <a:lnTo>
                    <a:pt x="11218" y="460"/>
                  </a:lnTo>
                  <a:lnTo>
                    <a:pt x="10367" y="555"/>
                  </a:lnTo>
                  <a:lnTo>
                    <a:pt x="9540" y="661"/>
                  </a:lnTo>
                  <a:lnTo>
                    <a:pt x="8714" y="777"/>
                  </a:lnTo>
                  <a:lnTo>
                    <a:pt x="7938" y="893"/>
                  </a:lnTo>
                  <a:lnTo>
                    <a:pt x="7212" y="1025"/>
                  </a:lnTo>
                  <a:lnTo>
                    <a:pt x="6486" y="1157"/>
                  </a:lnTo>
                  <a:lnTo>
                    <a:pt x="5785" y="1300"/>
                  </a:lnTo>
                  <a:lnTo>
                    <a:pt x="5134" y="1447"/>
                  </a:lnTo>
                  <a:lnTo>
                    <a:pt x="4508" y="1606"/>
                  </a:lnTo>
                  <a:lnTo>
                    <a:pt x="3932" y="1764"/>
                  </a:lnTo>
                  <a:lnTo>
                    <a:pt x="3381" y="1933"/>
                  </a:lnTo>
                  <a:lnTo>
                    <a:pt x="2855" y="2102"/>
                  </a:lnTo>
                  <a:lnTo>
                    <a:pt x="2379" y="2282"/>
                  </a:lnTo>
                  <a:lnTo>
                    <a:pt x="1954" y="2466"/>
                  </a:lnTo>
                  <a:lnTo>
                    <a:pt x="1553" y="2651"/>
                  </a:lnTo>
                  <a:lnTo>
                    <a:pt x="1202" y="2847"/>
                  </a:lnTo>
                  <a:lnTo>
                    <a:pt x="902" y="3042"/>
                  </a:lnTo>
                  <a:lnTo>
                    <a:pt x="626" y="3242"/>
                  </a:lnTo>
                  <a:lnTo>
                    <a:pt x="401" y="3448"/>
                  </a:lnTo>
                  <a:lnTo>
                    <a:pt x="226" y="3654"/>
                  </a:lnTo>
                  <a:lnTo>
                    <a:pt x="101" y="3865"/>
                  </a:lnTo>
                  <a:lnTo>
                    <a:pt x="25" y="4082"/>
                  </a:lnTo>
                  <a:lnTo>
                    <a:pt x="0" y="4298"/>
                  </a:lnTo>
                  <a:lnTo>
                    <a:pt x="25" y="4488"/>
                  </a:lnTo>
                  <a:lnTo>
                    <a:pt x="76" y="4668"/>
                  </a:lnTo>
                  <a:lnTo>
                    <a:pt x="176" y="4874"/>
                  </a:lnTo>
                  <a:lnTo>
                    <a:pt x="326" y="5074"/>
                  </a:lnTo>
                  <a:lnTo>
                    <a:pt x="526" y="5275"/>
                  </a:lnTo>
                  <a:lnTo>
                    <a:pt x="777" y="5470"/>
                  </a:lnTo>
                  <a:lnTo>
                    <a:pt x="1052" y="5661"/>
                  </a:lnTo>
                  <a:lnTo>
                    <a:pt x="1378" y="5851"/>
                  </a:lnTo>
                  <a:lnTo>
                    <a:pt x="1728" y="6035"/>
                  </a:lnTo>
                  <a:lnTo>
                    <a:pt x="2129" y="6210"/>
                  </a:lnTo>
                  <a:lnTo>
                    <a:pt x="2554" y="6384"/>
                  </a:lnTo>
                  <a:lnTo>
                    <a:pt x="3030" y="6558"/>
                  </a:lnTo>
                  <a:lnTo>
                    <a:pt x="3531" y="6722"/>
                  </a:lnTo>
                  <a:lnTo>
                    <a:pt x="4082" y="6880"/>
                  </a:lnTo>
                  <a:lnTo>
                    <a:pt x="4658" y="7033"/>
                  </a:lnTo>
                  <a:lnTo>
                    <a:pt x="5259" y="7181"/>
                  </a:lnTo>
                  <a:lnTo>
                    <a:pt x="5910" y="7324"/>
                  </a:lnTo>
                  <a:lnTo>
                    <a:pt x="6561" y="7461"/>
                  </a:lnTo>
                  <a:lnTo>
                    <a:pt x="7262" y="7588"/>
                  </a:lnTo>
                  <a:lnTo>
                    <a:pt x="7988" y="7709"/>
                  </a:lnTo>
                  <a:lnTo>
                    <a:pt x="8739" y="7825"/>
                  </a:lnTo>
                  <a:lnTo>
                    <a:pt x="9515" y="7936"/>
                  </a:lnTo>
                  <a:lnTo>
                    <a:pt x="10317" y="8036"/>
                  </a:lnTo>
                  <a:lnTo>
                    <a:pt x="11143" y="8131"/>
                  </a:lnTo>
                  <a:lnTo>
                    <a:pt x="11969" y="8216"/>
                  </a:lnTo>
                  <a:lnTo>
                    <a:pt x="12846" y="8295"/>
                  </a:lnTo>
                  <a:lnTo>
                    <a:pt x="13722" y="8364"/>
                  </a:lnTo>
                  <a:lnTo>
                    <a:pt x="14623" y="8427"/>
                  </a:lnTo>
                  <a:lnTo>
                    <a:pt x="15550" y="8475"/>
                  </a:lnTo>
                  <a:lnTo>
                    <a:pt x="16501" y="8522"/>
                  </a:lnTo>
                  <a:lnTo>
                    <a:pt x="17453" y="8554"/>
                  </a:lnTo>
                  <a:lnTo>
                    <a:pt x="18404" y="8580"/>
                  </a:lnTo>
                  <a:lnTo>
                    <a:pt x="19406" y="8596"/>
                  </a:lnTo>
                  <a:lnTo>
                    <a:pt x="21284" y="8596"/>
                  </a:lnTo>
                  <a:lnTo>
                    <a:pt x="22185" y="8580"/>
                  </a:lnTo>
                  <a:lnTo>
                    <a:pt x="23062" y="8564"/>
                  </a:lnTo>
                  <a:lnTo>
                    <a:pt x="23913" y="8533"/>
                  </a:lnTo>
                  <a:lnTo>
                    <a:pt x="24764" y="8501"/>
                  </a:lnTo>
                  <a:lnTo>
                    <a:pt x="25616" y="8453"/>
                  </a:lnTo>
                  <a:lnTo>
                    <a:pt x="26442" y="8406"/>
                  </a:lnTo>
                  <a:lnTo>
                    <a:pt x="27243" y="8348"/>
                  </a:lnTo>
                  <a:lnTo>
                    <a:pt x="28045" y="8284"/>
                  </a:lnTo>
                  <a:lnTo>
                    <a:pt x="28821" y="8216"/>
                  </a:lnTo>
                  <a:lnTo>
                    <a:pt x="29597" y="8137"/>
                  </a:lnTo>
                  <a:lnTo>
                    <a:pt x="30348" y="8052"/>
                  </a:lnTo>
                  <a:lnTo>
                    <a:pt x="31074" y="7962"/>
                  </a:lnTo>
                  <a:lnTo>
                    <a:pt x="31775" y="7867"/>
                  </a:lnTo>
                  <a:lnTo>
                    <a:pt x="32452" y="7767"/>
                  </a:lnTo>
                  <a:lnTo>
                    <a:pt x="33128" y="7656"/>
                  </a:lnTo>
                  <a:lnTo>
                    <a:pt x="33754" y="7545"/>
                  </a:lnTo>
                  <a:lnTo>
                    <a:pt x="34380" y="7424"/>
                  </a:lnTo>
                  <a:lnTo>
                    <a:pt x="34981" y="7302"/>
                  </a:lnTo>
                  <a:lnTo>
                    <a:pt x="35556" y="7176"/>
                  </a:lnTo>
                  <a:lnTo>
                    <a:pt x="36107" y="7038"/>
                  </a:lnTo>
                  <a:lnTo>
                    <a:pt x="36633" y="6901"/>
                  </a:lnTo>
                  <a:lnTo>
                    <a:pt x="37109" y="6759"/>
                  </a:lnTo>
                  <a:lnTo>
                    <a:pt x="37585" y="6611"/>
                  </a:lnTo>
                  <a:lnTo>
                    <a:pt x="38010" y="6458"/>
                  </a:lnTo>
                  <a:lnTo>
                    <a:pt x="38436" y="6305"/>
                  </a:lnTo>
                  <a:lnTo>
                    <a:pt x="38812" y="6146"/>
                  </a:lnTo>
                  <a:lnTo>
                    <a:pt x="39162" y="5983"/>
                  </a:lnTo>
                  <a:lnTo>
                    <a:pt x="39463" y="5814"/>
                  </a:lnTo>
                  <a:lnTo>
                    <a:pt x="39763" y="5645"/>
                  </a:lnTo>
                  <a:lnTo>
                    <a:pt x="40013" y="5470"/>
                  </a:lnTo>
                  <a:lnTo>
                    <a:pt x="40214" y="5296"/>
                  </a:lnTo>
                  <a:lnTo>
                    <a:pt x="40364" y="5175"/>
                  </a:lnTo>
                  <a:lnTo>
                    <a:pt x="40464" y="5053"/>
                  </a:lnTo>
                  <a:lnTo>
                    <a:pt x="40564" y="4932"/>
                  </a:lnTo>
                  <a:lnTo>
                    <a:pt x="40639" y="4805"/>
                  </a:lnTo>
                  <a:lnTo>
                    <a:pt x="40690" y="4684"/>
                  </a:lnTo>
                  <a:lnTo>
                    <a:pt x="40740" y="4557"/>
                  </a:lnTo>
                  <a:lnTo>
                    <a:pt x="40765" y="4430"/>
                  </a:lnTo>
                  <a:lnTo>
                    <a:pt x="40765" y="4298"/>
                  </a:lnTo>
                  <a:lnTo>
                    <a:pt x="40765" y="4177"/>
                  </a:lnTo>
                  <a:lnTo>
                    <a:pt x="40740" y="4056"/>
                  </a:lnTo>
                  <a:lnTo>
                    <a:pt x="40715" y="3939"/>
                  </a:lnTo>
                  <a:lnTo>
                    <a:pt x="40639" y="3818"/>
                  </a:lnTo>
                  <a:lnTo>
                    <a:pt x="40589" y="3702"/>
                  </a:lnTo>
                  <a:lnTo>
                    <a:pt x="40489" y="3586"/>
                  </a:lnTo>
                  <a:lnTo>
                    <a:pt x="40389" y="3470"/>
                  </a:lnTo>
                  <a:lnTo>
                    <a:pt x="40289" y="3353"/>
                  </a:lnTo>
                  <a:lnTo>
                    <a:pt x="40164" y="3242"/>
                  </a:lnTo>
                  <a:lnTo>
                    <a:pt x="40013" y="3126"/>
                  </a:lnTo>
                  <a:lnTo>
                    <a:pt x="39688" y="2905"/>
                  </a:lnTo>
                  <a:lnTo>
                    <a:pt x="39287" y="2693"/>
                  </a:lnTo>
                  <a:lnTo>
                    <a:pt x="38862" y="2482"/>
                  </a:lnTo>
                  <a:lnTo>
                    <a:pt x="38536" y="2345"/>
                  </a:lnTo>
                  <a:lnTo>
                    <a:pt x="38211" y="2213"/>
                  </a:lnTo>
                  <a:lnTo>
                    <a:pt x="37860" y="2081"/>
                  </a:lnTo>
                  <a:lnTo>
                    <a:pt x="37484" y="1954"/>
                  </a:lnTo>
                  <a:lnTo>
                    <a:pt x="37084" y="1828"/>
                  </a:lnTo>
                  <a:lnTo>
                    <a:pt x="36658" y="1706"/>
                  </a:lnTo>
                  <a:lnTo>
                    <a:pt x="36207" y="1590"/>
                  </a:lnTo>
                  <a:lnTo>
                    <a:pt x="35757" y="1474"/>
                  </a:lnTo>
                  <a:lnTo>
                    <a:pt x="35281" y="1363"/>
                  </a:lnTo>
                  <a:lnTo>
                    <a:pt x="34780" y="1257"/>
                  </a:lnTo>
                  <a:lnTo>
                    <a:pt x="34279" y="1152"/>
                  </a:lnTo>
                  <a:lnTo>
                    <a:pt x="33754" y="1051"/>
                  </a:lnTo>
                  <a:lnTo>
                    <a:pt x="33203" y="956"/>
                  </a:lnTo>
                  <a:lnTo>
                    <a:pt x="32652" y="867"/>
                  </a:lnTo>
                  <a:lnTo>
                    <a:pt x="32076" y="777"/>
                  </a:lnTo>
                  <a:lnTo>
                    <a:pt x="31475" y="692"/>
                  </a:lnTo>
                  <a:lnTo>
                    <a:pt x="30874" y="613"/>
                  </a:lnTo>
                  <a:lnTo>
                    <a:pt x="30248" y="539"/>
                  </a:lnTo>
                  <a:lnTo>
                    <a:pt x="29622" y="465"/>
                  </a:lnTo>
                  <a:lnTo>
                    <a:pt x="28971" y="402"/>
                  </a:lnTo>
                  <a:lnTo>
                    <a:pt x="28320" y="339"/>
                  </a:lnTo>
                  <a:lnTo>
                    <a:pt x="27644" y="281"/>
                  </a:lnTo>
                  <a:lnTo>
                    <a:pt x="26968" y="233"/>
                  </a:lnTo>
                  <a:lnTo>
                    <a:pt x="26267" y="186"/>
                  </a:lnTo>
                  <a:lnTo>
                    <a:pt x="25566" y="143"/>
                  </a:lnTo>
                  <a:lnTo>
                    <a:pt x="24865" y="106"/>
                  </a:lnTo>
                  <a:lnTo>
                    <a:pt x="24138" y="75"/>
                  </a:lnTo>
                  <a:lnTo>
                    <a:pt x="23387" y="48"/>
                  </a:lnTo>
                  <a:lnTo>
                    <a:pt x="22661" y="27"/>
                  </a:lnTo>
                  <a:lnTo>
                    <a:pt x="21910" y="17"/>
                  </a:lnTo>
                  <a:lnTo>
                    <a:pt x="21159" y="6"/>
                  </a:lnTo>
                  <a:lnTo>
                    <a:pt x="203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3"/>
            <p:cNvSpPr/>
            <p:nvPr/>
          </p:nvSpPr>
          <p:spPr>
            <a:xfrm>
              <a:off x="7254297" y="1005875"/>
              <a:ext cx="150852" cy="214900"/>
            </a:xfrm>
            <a:custGeom>
              <a:avLst/>
              <a:gdLst/>
              <a:ahLst/>
              <a:cxnLst/>
              <a:rect l="l" t="t" r="r" b="b"/>
              <a:pathLst>
                <a:path w="23663" h="8596" extrusionOk="0">
                  <a:moveTo>
                    <a:pt x="3281" y="1"/>
                  </a:moveTo>
                  <a:lnTo>
                    <a:pt x="2730" y="6"/>
                  </a:lnTo>
                  <a:lnTo>
                    <a:pt x="2054" y="11"/>
                  </a:lnTo>
                  <a:lnTo>
                    <a:pt x="1352" y="22"/>
                  </a:lnTo>
                  <a:lnTo>
                    <a:pt x="676" y="38"/>
                  </a:lnTo>
                  <a:lnTo>
                    <a:pt x="25" y="59"/>
                  </a:lnTo>
                  <a:lnTo>
                    <a:pt x="651" y="80"/>
                  </a:lnTo>
                  <a:lnTo>
                    <a:pt x="1277" y="106"/>
                  </a:lnTo>
                  <a:lnTo>
                    <a:pt x="1878" y="138"/>
                  </a:lnTo>
                  <a:lnTo>
                    <a:pt x="2479" y="175"/>
                  </a:lnTo>
                  <a:lnTo>
                    <a:pt x="3080" y="217"/>
                  </a:lnTo>
                  <a:lnTo>
                    <a:pt x="3681" y="260"/>
                  </a:lnTo>
                  <a:lnTo>
                    <a:pt x="4257" y="307"/>
                  </a:lnTo>
                  <a:lnTo>
                    <a:pt x="4833" y="355"/>
                  </a:lnTo>
                  <a:lnTo>
                    <a:pt x="5409" y="407"/>
                  </a:lnTo>
                  <a:lnTo>
                    <a:pt x="5960" y="465"/>
                  </a:lnTo>
                  <a:lnTo>
                    <a:pt x="6511" y="529"/>
                  </a:lnTo>
                  <a:lnTo>
                    <a:pt x="7061" y="592"/>
                  </a:lnTo>
                  <a:lnTo>
                    <a:pt x="7587" y="661"/>
                  </a:lnTo>
                  <a:lnTo>
                    <a:pt x="8088" y="729"/>
                  </a:lnTo>
                  <a:lnTo>
                    <a:pt x="8589" y="803"/>
                  </a:lnTo>
                  <a:lnTo>
                    <a:pt x="9090" y="883"/>
                  </a:lnTo>
                  <a:lnTo>
                    <a:pt x="9565" y="962"/>
                  </a:lnTo>
                  <a:lnTo>
                    <a:pt x="10041" y="1046"/>
                  </a:lnTo>
                  <a:lnTo>
                    <a:pt x="10517" y="1131"/>
                  </a:lnTo>
                  <a:lnTo>
                    <a:pt x="10943" y="1220"/>
                  </a:lnTo>
                  <a:lnTo>
                    <a:pt x="11393" y="1310"/>
                  </a:lnTo>
                  <a:lnTo>
                    <a:pt x="11794" y="1405"/>
                  </a:lnTo>
                  <a:lnTo>
                    <a:pt x="12220" y="1500"/>
                  </a:lnTo>
                  <a:lnTo>
                    <a:pt x="12595" y="1601"/>
                  </a:lnTo>
                  <a:lnTo>
                    <a:pt x="12971" y="1701"/>
                  </a:lnTo>
                  <a:lnTo>
                    <a:pt x="13346" y="1806"/>
                  </a:lnTo>
                  <a:lnTo>
                    <a:pt x="13697" y="1912"/>
                  </a:lnTo>
                  <a:lnTo>
                    <a:pt x="14022" y="2023"/>
                  </a:lnTo>
                  <a:lnTo>
                    <a:pt x="14348" y="2134"/>
                  </a:lnTo>
                  <a:lnTo>
                    <a:pt x="14648" y="2250"/>
                  </a:lnTo>
                  <a:lnTo>
                    <a:pt x="14949" y="2361"/>
                  </a:lnTo>
                  <a:lnTo>
                    <a:pt x="15224" y="2482"/>
                  </a:lnTo>
                  <a:lnTo>
                    <a:pt x="15650" y="2693"/>
                  </a:lnTo>
                  <a:lnTo>
                    <a:pt x="16026" y="2905"/>
                  </a:lnTo>
                  <a:lnTo>
                    <a:pt x="16351" y="3126"/>
                  </a:lnTo>
                  <a:lnTo>
                    <a:pt x="16501" y="3242"/>
                  </a:lnTo>
                  <a:lnTo>
                    <a:pt x="16627" y="3353"/>
                  </a:lnTo>
                  <a:lnTo>
                    <a:pt x="16752" y="3470"/>
                  </a:lnTo>
                  <a:lnTo>
                    <a:pt x="16852" y="3586"/>
                  </a:lnTo>
                  <a:lnTo>
                    <a:pt x="16927" y="3702"/>
                  </a:lnTo>
                  <a:lnTo>
                    <a:pt x="17002" y="3818"/>
                  </a:lnTo>
                  <a:lnTo>
                    <a:pt x="17052" y="3939"/>
                  </a:lnTo>
                  <a:lnTo>
                    <a:pt x="17102" y="4056"/>
                  </a:lnTo>
                  <a:lnTo>
                    <a:pt x="17127" y="4177"/>
                  </a:lnTo>
                  <a:lnTo>
                    <a:pt x="17127" y="4298"/>
                  </a:lnTo>
                  <a:lnTo>
                    <a:pt x="17127" y="4430"/>
                  </a:lnTo>
                  <a:lnTo>
                    <a:pt x="17102" y="4557"/>
                  </a:lnTo>
                  <a:lnTo>
                    <a:pt x="17052" y="4684"/>
                  </a:lnTo>
                  <a:lnTo>
                    <a:pt x="16977" y="4805"/>
                  </a:lnTo>
                  <a:lnTo>
                    <a:pt x="16902" y="4932"/>
                  </a:lnTo>
                  <a:lnTo>
                    <a:pt x="16802" y="5053"/>
                  </a:lnTo>
                  <a:lnTo>
                    <a:pt x="16702" y="5175"/>
                  </a:lnTo>
                  <a:lnTo>
                    <a:pt x="16576" y="5296"/>
                  </a:lnTo>
                  <a:lnTo>
                    <a:pt x="16376" y="5449"/>
                  </a:lnTo>
                  <a:lnTo>
                    <a:pt x="16176" y="5608"/>
                  </a:lnTo>
                  <a:lnTo>
                    <a:pt x="15925" y="5756"/>
                  </a:lnTo>
                  <a:lnTo>
                    <a:pt x="15650" y="5903"/>
                  </a:lnTo>
                  <a:lnTo>
                    <a:pt x="15375" y="6051"/>
                  </a:lnTo>
                  <a:lnTo>
                    <a:pt x="15049" y="6194"/>
                  </a:lnTo>
                  <a:lnTo>
                    <a:pt x="14699" y="6336"/>
                  </a:lnTo>
                  <a:lnTo>
                    <a:pt x="14348" y="6474"/>
                  </a:lnTo>
                  <a:lnTo>
                    <a:pt x="13947" y="6606"/>
                  </a:lnTo>
                  <a:lnTo>
                    <a:pt x="13547" y="6738"/>
                  </a:lnTo>
                  <a:lnTo>
                    <a:pt x="13096" y="6864"/>
                  </a:lnTo>
                  <a:lnTo>
                    <a:pt x="12645" y="6986"/>
                  </a:lnTo>
                  <a:lnTo>
                    <a:pt x="12170" y="7107"/>
                  </a:lnTo>
                  <a:lnTo>
                    <a:pt x="11694" y="7223"/>
                  </a:lnTo>
                  <a:lnTo>
                    <a:pt x="11168" y="7334"/>
                  </a:lnTo>
                  <a:lnTo>
                    <a:pt x="10642" y="7445"/>
                  </a:lnTo>
                  <a:lnTo>
                    <a:pt x="10091" y="7551"/>
                  </a:lnTo>
                  <a:lnTo>
                    <a:pt x="9515" y="7651"/>
                  </a:lnTo>
                  <a:lnTo>
                    <a:pt x="8939" y="7746"/>
                  </a:lnTo>
                  <a:lnTo>
                    <a:pt x="8338" y="7836"/>
                  </a:lnTo>
                  <a:lnTo>
                    <a:pt x="7713" y="7920"/>
                  </a:lnTo>
                  <a:lnTo>
                    <a:pt x="7087" y="8005"/>
                  </a:lnTo>
                  <a:lnTo>
                    <a:pt x="6436" y="8084"/>
                  </a:lnTo>
                  <a:lnTo>
                    <a:pt x="5784" y="8152"/>
                  </a:lnTo>
                  <a:lnTo>
                    <a:pt x="5083" y="8221"/>
                  </a:lnTo>
                  <a:lnTo>
                    <a:pt x="4407" y="8284"/>
                  </a:lnTo>
                  <a:lnTo>
                    <a:pt x="3706" y="8343"/>
                  </a:lnTo>
                  <a:lnTo>
                    <a:pt x="2980" y="8395"/>
                  </a:lnTo>
                  <a:lnTo>
                    <a:pt x="2254" y="8438"/>
                  </a:lnTo>
                  <a:lnTo>
                    <a:pt x="1528" y="8480"/>
                  </a:lnTo>
                  <a:lnTo>
                    <a:pt x="777" y="8517"/>
                  </a:lnTo>
                  <a:lnTo>
                    <a:pt x="0" y="8543"/>
                  </a:lnTo>
                  <a:lnTo>
                    <a:pt x="827" y="8570"/>
                  </a:lnTo>
                  <a:lnTo>
                    <a:pt x="1628" y="8585"/>
                  </a:lnTo>
                  <a:lnTo>
                    <a:pt x="2454" y="8596"/>
                  </a:lnTo>
                  <a:lnTo>
                    <a:pt x="4182" y="8596"/>
                  </a:lnTo>
                  <a:lnTo>
                    <a:pt x="5083" y="8580"/>
                  </a:lnTo>
                  <a:lnTo>
                    <a:pt x="5960" y="8564"/>
                  </a:lnTo>
                  <a:lnTo>
                    <a:pt x="6811" y="8533"/>
                  </a:lnTo>
                  <a:lnTo>
                    <a:pt x="7662" y="8501"/>
                  </a:lnTo>
                  <a:lnTo>
                    <a:pt x="8514" y="8453"/>
                  </a:lnTo>
                  <a:lnTo>
                    <a:pt x="9340" y="8406"/>
                  </a:lnTo>
                  <a:lnTo>
                    <a:pt x="10141" y="8348"/>
                  </a:lnTo>
                  <a:lnTo>
                    <a:pt x="10943" y="8284"/>
                  </a:lnTo>
                  <a:lnTo>
                    <a:pt x="11719" y="8216"/>
                  </a:lnTo>
                  <a:lnTo>
                    <a:pt x="12495" y="8137"/>
                  </a:lnTo>
                  <a:lnTo>
                    <a:pt x="13246" y="8052"/>
                  </a:lnTo>
                  <a:lnTo>
                    <a:pt x="13972" y="7962"/>
                  </a:lnTo>
                  <a:lnTo>
                    <a:pt x="14673" y="7867"/>
                  </a:lnTo>
                  <a:lnTo>
                    <a:pt x="15350" y="7767"/>
                  </a:lnTo>
                  <a:lnTo>
                    <a:pt x="16026" y="7656"/>
                  </a:lnTo>
                  <a:lnTo>
                    <a:pt x="16652" y="7545"/>
                  </a:lnTo>
                  <a:lnTo>
                    <a:pt x="17278" y="7424"/>
                  </a:lnTo>
                  <a:lnTo>
                    <a:pt x="17879" y="7302"/>
                  </a:lnTo>
                  <a:lnTo>
                    <a:pt x="18454" y="7176"/>
                  </a:lnTo>
                  <a:lnTo>
                    <a:pt x="19005" y="7038"/>
                  </a:lnTo>
                  <a:lnTo>
                    <a:pt x="19531" y="6901"/>
                  </a:lnTo>
                  <a:lnTo>
                    <a:pt x="20007" y="6759"/>
                  </a:lnTo>
                  <a:lnTo>
                    <a:pt x="20483" y="6611"/>
                  </a:lnTo>
                  <a:lnTo>
                    <a:pt x="20908" y="6458"/>
                  </a:lnTo>
                  <a:lnTo>
                    <a:pt x="21334" y="6305"/>
                  </a:lnTo>
                  <a:lnTo>
                    <a:pt x="21710" y="6146"/>
                  </a:lnTo>
                  <a:lnTo>
                    <a:pt x="22060" y="5983"/>
                  </a:lnTo>
                  <a:lnTo>
                    <a:pt x="22361" y="5814"/>
                  </a:lnTo>
                  <a:lnTo>
                    <a:pt x="22661" y="5645"/>
                  </a:lnTo>
                  <a:lnTo>
                    <a:pt x="22911" y="5470"/>
                  </a:lnTo>
                  <a:lnTo>
                    <a:pt x="23112" y="5296"/>
                  </a:lnTo>
                  <a:lnTo>
                    <a:pt x="23262" y="5175"/>
                  </a:lnTo>
                  <a:lnTo>
                    <a:pt x="23362" y="5053"/>
                  </a:lnTo>
                  <a:lnTo>
                    <a:pt x="23462" y="4932"/>
                  </a:lnTo>
                  <a:lnTo>
                    <a:pt x="23537" y="4805"/>
                  </a:lnTo>
                  <a:lnTo>
                    <a:pt x="23588" y="4684"/>
                  </a:lnTo>
                  <a:lnTo>
                    <a:pt x="23638" y="4557"/>
                  </a:lnTo>
                  <a:lnTo>
                    <a:pt x="23663" y="4430"/>
                  </a:lnTo>
                  <a:lnTo>
                    <a:pt x="23663" y="4298"/>
                  </a:lnTo>
                  <a:lnTo>
                    <a:pt x="23663" y="4177"/>
                  </a:lnTo>
                  <a:lnTo>
                    <a:pt x="23638" y="4056"/>
                  </a:lnTo>
                  <a:lnTo>
                    <a:pt x="23613" y="3939"/>
                  </a:lnTo>
                  <a:lnTo>
                    <a:pt x="23537" y="3818"/>
                  </a:lnTo>
                  <a:lnTo>
                    <a:pt x="23487" y="3702"/>
                  </a:lnTo>
                  <a:lnTo>
                    <a:pt x="23387" y="3586"/>
                  </a:lnTo>
                  <a:lnTo>
                    <a:pt x="23287" y="3470"/>
                  </a:lnTo>
                  <a:lnTo>
                    <a:pt x="23187" y="3353"/>
                  </a:lnTo>
                  <a:lnTo>
                    <a:pt x="23062" y="3242"/>
                  </a:lnTo>
                  <a:lnTo>
                    <a:pt x="22911" y="3126"/>
                  </a:lnTo>
                  <a:lnTo>
                    <a:pt x="22586" y="2905"/>
                  </a:lnTo>
                  <a:lnTo>
                    <a:pt x="22185" y="2693"/>
                  </a:lnTo>
                  <a:lnTo>
                    <a:pt x="21760" y="2482"/>
                  </a:lnTo>
                  <a:lnTo>
                    <a:pt x="21434" y="2345"/>
                  </a:lnTo>
                  <a:lnTo>
                    <a:pt x="21109" y="2213"/>
                  </a:lnTo>
                  <a:lnTo>
                    <a:pt x="20758" y="2081"/>
                  </a:lnTo>
                  <a:lnTo>
                    <a:pt x="20382" y="1954"/>
                  </a:lnTo>
                  <a:lnTo>
                    <a:pt x="19982" y="1828"/>
                  </a:lnTo>
                  <a:lnTo>
                    <a:pt x="19556" y="1706"/>
                  </a:lnTo>
                  <a:lnTo>
                    <a:pt x="19105" y="1590"/>
                  </a:lnTo>
                  <a:lnTo>
                    <a:pt x="18655" y="1474"/>
                  </a:lnTo>
                  <a:lnTo>
                    <a:pt x="18179" y="1363"/>
                  </a:lnTo>
                  <a:lnTo>
                    <a:pt x="17678" y="1257"/>
                  </a:lnTo>
                  <a:lnTo>
                    <a:pt x="17177" y="1152"/>
                  </a:lnTo>
                  <a:lnTo>
                    <a:pt x="16652" y="1051"/>
                  </a:lnTo>
                  <a:lnTo>
                    <a:pt x="16101" y="956"/>
                  </a:lnTo>
                  <a:lnTo>
                    <a:pt x="15550" y="867"/>
                  </a:lnTo>
                  <a:lnTo>
                    <a:pt x="14974" y="777"/>
                  </a:lnTo>
                  <a:lnTo>
                    <a:pt x="14373" y="692"/>
                  </a:lnTo>
                  <a:lnTo>
                    <a:pt x="13772" y="613"/>
                  </a:lnTo>
                  <a:lnTo>
                    <a:pt x="13146" y="539"/>
                  </a:lnTo>
                  <a:lnTo>
                    <a:pt x="12520" y="465"/>
                  </a:lnTo>
                  <a:lnTo>
                    <a:pt x="11869" y="402"/>
                  </a:lnTo>
                  <a:lnTo>
                    <a:pt x="11218" y="339"/>
                  </a:lnTo>
                  <a:lnTo>
                    <a:pt x="10542" y="281"/>
                  </a:lnTo>
                  <a:lnTo>
                    <a:pt x="9866" y="233"/>
                  </a:lnTo>
                  <a:lnTo>
                    <a:pt x="9165" y="186"/>
                  </a:lnTo>
                  <a:lnTo>
                    <a:pt x="8464" y="143"/>
                  </a:lnTo>
                  <a:lnTo>
                    <a:pt x="7763" y="106"/>
                  </a:lnTo>
                  <a:lnTo>
                    <a:pt x="7036" y="75"/>
                  </a:lnTo>
                  <a:lnTo>
                    <a:pt x="6285" y="48"/>
                  </a:lnTo>
                  <a:lnTo>
                    <a:pt x="5559" y="27"/>
                  </a:lnTo>
                  <a:lnTo>
                    <a:pt x="4808" y="17"/>
                  </a:lnTo>
                  <a:lnTo>
                    <a:pt x="4057" y="6"/>
                  </a:lnTo>
                  <a:lnTo>
                    <a:pt x="32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3"/>
            <p:cNvSpPr/>
            <p:nvPr/>
          </p:nvSpPr>
          <p:spPr>
            <a:xfrm>
              <a:off x="7351191" y="1068175"/>
              <a:ext cx="54117" cy="70375"/>
            </a:xfrm>
            <a:custGeom>
              <a:avLst/>
              <a:gdLst/>
              <a:ahLst/>
              <a:cxnLst/>
              <a:rect l="l" t="t" r="r" b="b"/>
              <a:pathLst>
                <a:path w="8489" h="2815" extrusionOk="0">
                  <a:moveTo>
                    <a:pt x="0" y="1"/>
                  </a:moveTo>
                  <a:lnTo>
                    <a:pt x="451" y="212"/>
                  </a:lnTo>
                  <a:lnTo>
                    <a:pt x="827" y="423"/>
                  </a:lnTo>
                  <a:lnTo>
                    <a:pt x="1152" y="645"/>
                  </a:lnTo>
                  <a:lnTo>
                    <a:pt x="1302" y="761"/>
                  </a:lnTo>
                  <a:lnTo>
                    <a:pt x="1428" y="872"/>
                  </a:lnTo>
                  <a:lnTo>
                    <a:pt x="1553" y="988"/>
                  </a:lnTo>
                  <a:lnTo>
                    <a:pt x="1653" y="1104"/>
                  </a:lnTo>
                  <a:lnTo>
                    <a:pt x="1728" y="1220"/>
                  </a:lnTo>
                  <a:lnTo>
                    <a:pt x="1803" y="1337"/>
                  </a:lnTo>
                  <a:lnTo>
                    <a:pt x="1853" y="1458"/>
                  </a:lnTo>
                  <a:lnTo>
                    <a:pt x="1903" y="1579"/>
                  </a:lnTo>
                  <a:lnTo>
                    <a:pt x="1928" y="1701"/>
                  </a:lnTo>
                  <a:lnTo>
                    <a:pt x="1928" y="1822"/>
                  </a:lnTo>
                  <a:lnTo>
                    <a:pt x="1903" y="2018"/>
                  </a:lnTo>
                  <a:lnTo>
                    <a:pt x="1853" y="2213"/>
                  </a:lnTo>
                  <a:lnTo>
                    <a:pt x="1728" y="2408"/>
                  </a:lnTo>
                  <a:lnTo>
                    <a:pt x="1603" y="2598"/>
                  </a:lnTo>
                  <a:lnTo>
                    <a:pt x="1828" y="2646"/>
                  </a:lnTo>
                  <a:lnTo>
                    <a:pt x="2079" y="2688"/>
                  </a:lnTo>
                  <a:lnTo>
                    <a:pt x="2354" y="2725"/>
                  </a:lnTo>
                  <a:lnTo>
                    <a:pt x="2654" y="2757"/>
                  </a:lnTo>
                  <a:lnTo>
                    <a:pt x="2955" y="2783"/>
                  </a:lnTo>
                  <a:lnTo>
                    <a:pt x="3280" y="2799"/>
                  </a:lnTo>
                  <a:lnTo>
                    <a:pt x="3631" y="2815"/>
                  </a:lnTo>
                  <a:lnTo>
                    <a:pt x="7938" y="2815"/>
                  </a:lnTo>
                  <a:lnTo>
                    <a:pt x="8063" y="2693"/>
                  </a:lnTo>
                  <a:lnTo>
                    <a:pt x="8163" y="2572"/>
                  </a:lnTo>
                  <a:lnTo>
                    <a:pt x="8263" y="2450"/>
                  </a:lnTo>
                  <a:lnTo>
                    <a:pt x="8338" y="2329"/>
                  </a:lnTo>
                  <a:lnTo>
                    <a:pt x="8389" y="2202"/>
                  </a:lnTo>
                  <a:lnTo>
                    <a:pt x="8439" y="2076"/>
                  </a:lnTo>
                  <a:lnTo>
                    <a:pt x="8464" y="1949"/>
                  </a:lnTo>
                  <a:lnTo>
                    <a:pt x="8489" y="1822"/>
                  </a:lnTo>
                  <a:lnTo>
                    <a:pt x="8464" y="1701"/>
                  </a:lnTo>
                  <a:lnTo>
                    <a:pt x="8439" y="1579"/>
                  </a:lnTo>
                  <a:lnTo>
                    <a:pt x="8414" y="1458"/>
                  </a:lnTo>
                  <a:lnTo>
                    <a:pt x="8363" y="1337"/>
                  </a:lnTo>
                  <a:lnTo>
                    <a:pt x="8288" y="1220"/>
                  </a:lnTo>
                  <a:lnTo>
                    <a:pt x="8188" y="1104"/>
                  </a:lnTo>
                  <a:lnTo>
                    <a:pt x="8088" y="988"/>
                  </a:lnTo>
                  <a:lnTo>
                    <a:pt x="7988" y="872"/>
                  </a:lnTo>
                  <a:lnTo>
                    <a:pt x="7863" y="761"/>
                  </a:lnTo>
                  <a:lnTo>
                    <a:pt x="7712" y="645"/>
                  </a:lnTo>
                  <a:lnTo>
                    <a:pt x="7387" y="423"/>
                  </a:lnTo>
                  <a:lnTo>
                    <a:pt x="7011" y="212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22B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3"/>
            <p:cNvSpPr/>
            <p:nvPr/>
          </p:nvSpPr>
          <p:spPr>
            <a:xfrm>
              <a:off x="7322299" y="1068175"/>
              <a:ext cx="83168" cy="70375"/>
            </a:xfrm>
            <a:custGeom>
              <a:avLst/>
              <a:gdLst/>
              <a:ahLst/>
              <a:cxnLst/>
              <a:rect l="l" t="t" r="r" b="b"/>
              <a:pathLst>
                <a:path w="13046" h="2815" extrusionOk="0">
                  <a:moveTo>
                    <a:pt x="2304" y="1"/>
                  </a:moveTo>
                  <a:lnTo>
                    <a:pt x="2053" y="11"/>
                  </a:lnTo>
                  <a:lnTo>
                    <a:pt x="1803" y="22"/>
                  </a:lnTo>
                  <a:lnTo>
                    <a:pt x="1578" y="43"/>
                  </a:lnTo>
                  <a:lnTo>
                    <a:pt x="1352" y="64"/>
                  </a:lnTo>
                  <a:lnTo>
                    <a:pt x="1127" y="91"/>
                  </a:lnTo>
                  <a:lnTo>
                    <a:pt x="952" y="122"/>
                  </a:lnTo>
                  <a:lnTo>
                    <a:pt x="751" y="159"/>
                  </a:lnTo>
                  <a:lnTo>
                    <a:pt x="601" y="196"/>
                  </a:lnTo>
                  <a:lnTo>
                    <a:pt x="451" y="238"/>
                  </a:lnTo>
                  <a:lnTo>
                    <a:pt x="326" y="281"/>
                  </a:lnTo>
                  <a:lnTo>
                    <a:pt x="200" y="328"/>
                  </a:lnTo>
                  <a:lnTo>
                    <a:pt x="125" y="381"/>
                  </a:lnTo>
                  <a:lnTo>
                    <a:pt x="50" y="434"/>
                  </a:lnTo>
                  <a:lnTo>
                    <a:pt x="25" y="487"/>
                  </a:lnTo>
                  <a:lnTo>
                    <a:pt x="0" y="539"/>
                  </a:lnTo>
                  <a:lnTo>
                    <a:pt x="0" y="661"/>
                  </a:lnTo>
                  <a:lnTo>
                    <a:pt x="25" y="703"/>
                  </a:lnTo>
                  <a:lnTo>
                    <a:pt x="50" y="745"/>
                  </a:lnTo>
                  <a:lnTo>
                    <a:pt x="100" y="787"/>
                  </a:lnTo>
                  <a:lnTo>
                    <a:pt x="150" y="824"/>
                  </a:lnTo>
                  <a:lnTo>
                    <a:pt x="251" y="861"/>
                  </a:lnTo>
                  <a:lnTo>
                    <a:pt x="351" y="898"/>
                  </a:lnTo>
                  <a:lnTo>
                    <a:pt x="451" y="930"/>
                  </a:lnTo>
                  <a:lnTo>
                    <a:pt x="576" y="956"/>
                  </a:lnTo>
                  <a:lnTo>
                    <a:pt x="726" y="983"/>
                  </a:lnTo>
                  <a:lnTo>
                    <a:pt x="877" y="1009"/>
                  </a:lnTo>
                  <a:lnTo>
                    <a:pt x="1052" y="1030"/>
                  </a:lnTo>
                  <a:lnTo>
                    <a:pt x="1227" y="1046"/>
                  </a:lnTo>
                  <a:lnTo>
                    <a:pt x="1402" y="1062"/>
                  </a:lnTo>
                  <a:lnTo>
                    <a:pt x="1603" y="1073"/>
                  </a:lnTo>
                  <a:lnTo>
                    <a:pt x="1803" y="1078"/>
                  </a:lnTo>
                  <a:lnTo>
                    <a:pt x="2003" y="1083"/>
                  </a:lnTo>
                  <a:lnTo>
                    <a:pt x="2329" y="1083"/>
                  </a:lnTo>
                  <a:lnTo>
                    <a:pt x="2654" y="1094"/>
                  </a:lnTo>
                  <a:lnTo>
                    <a:pt x="2955" y="1109"/>
                  </a:lnTo>
                  <a:lnTo>
                    <a:pt x="3255" y="1136"/>
                  </a:lnTo>
                  <a:lnTo>
                    <a:pt x="3556" y="1162"/>
                  </a:lnTo>
                  <a:lnTo>
                    <a:pt x="3831" y="1199"/>
                  </a:lnTo>
                  <a:lnTo>
                    <a:pt x="4082" y="1236"/>
                  </a:lnTo>
                  <a:lnTo>
                    <a:pt x="4307" y="1284"/>
                  </a:lnTo>
                  <a:lnTo>
                    <a:pt x="4507" y="1331"/>
                  </a:lnTo>
                  <a:lnTo>
                    <a:pt x="4708" y="1384"/>
                  </a:lnTo>
                  <a:lnTo>
                    <a:pt x="4858" y="1442"/>
                  </a:lnTo>
                  <a:lnTo>
                    <a:pt x="5008" y="1500"/>
                  </a:lnTo>
                  <a:lnTo>
                    <a:pt x="5108" y="1564"/>
                  </a:lnTo>
                  <a:lnTo>
                    <a:pt x="5208" y="1632"/>
                  </a:lnTo>
                  <a:lnTo>
                    <a:pt x="5258" y="1701"/>
                  </a:lnTo>
                  <a:lnTo>
                    <a:pt x="5258" y="1769"/>
                  </a:lnTo>
                  <a:lnTo>
                    <a:pt x="5258" y="2128"/>
                  </a:lnTo>
                  <a:lnTo>
                    <a:pt x="5283" y="2197"/>
                  </a:lnTo>
                  <a:lnTo>
                    <a:pt x="5334" y="2266"/>
                  </a:lnTo>
                  <a:lnTo>
                    <a:pt x="5409" y="2334"/>
                  </a:lnTo>
                  <a:lnTo>
                    <a:pt x="5509" y="2398"/>
                  </a:lnTo>
                  <a:lnTo>
                    <a:pt x="5659" y="2456"/>
                  </a:lnTo>
                  <a:lnTo>
                    <a:pt x="5809" y="2514"/>
                  </a:lnTo>
                  <a:lnTo>
                    <a:pt x="6010" y="2567"/>
                  </a:lnTo>
                  <a:lnTo>
                    <a:pt x="6210" y="2614"/>
                  </a:lnTo>
                  <a:lnTo>
                    <a:pt x="6460" y="2662"/>
                  </a:lnTo>
                  <a:lnTo>
                    <a:pt x="6711" y="2699"/>
                  </a:lnTo>
                  <a:lnTo>
                    <a:pt x="6961" y="2736"/>
                  </a:lnTo>
                  <a:lnTo>
                    <a:pt x="7262" y="2762"/>
                  </a:lnTo>
                  <a:lnTo>
                    <a:pt x="7562" y="2783"/>
                  </a:lnTo>
                  <a:lnTo>
                    <a:pt x="7863" y="2804"/>
                  </a:lnTo>
                  <a:lnTo>
                    <a:pt x="8188" y="2815"/>
                  </a:lnTo>
                  <a:lnTo>
                    <a:pt x="12495" y="2815"/>
                  </a:lnTo>
                  <a:lnTo>
                    <a:pt x="12620" y="2693"/>
                  </a:lnTo>
                  <a:lnTo>
                    <a:pt x="12720" y="2572"/>
                  </a:lnTo>
                  <a:lnTo>
                    <a:pt x="12820" y="2450"/>
                  </a:lnTo>
                  <a:lnTo>
                    <a:pt x="12895" y="2329"/>
                  </a:lnTo>
                  <a:lnTo>
                    <a:pt x="12971" y="2202"/>
                  </a:lnTo>
                  <a:lnTo>
                    <a:pt x="12996" y="2076"/>
                  </a:lnTo>
                  <a:lnTo>
                    <a:pt x="13021" y="1949"/>
                  </a:lnTo>
                  <a:lnTo>
                    <a:pt x="13046" y="1822"/>
                  </a:lnTo>
                  <a:lnTo>
                    <a:pt x="13021" y="1701"/>
                  </a:lnTo>
                  <a:lnTo>
                    <a:pt x="13021" y="1579"/>
                  </a:lnTo>
                  <a:lnTo>
                    <a:pt x="12971" y="1458"/>
                  </a:lnTo>
                  <a:lnTo>
                    <a:pt x="12921" y="1337"/>
                  </a:lnTo>
                  <a:lnTo>
                    <a:pt x="12845" y="1220"/>
                  </a:lnTo>
                  <a:lnTo>
                    <a:pt x="12770" y="1104"/>
                  </a:lnTo>
                  <a:lnTo>
                    <a:pt x="12670" y="988"/>
                  </a:lnTo>
                  <a:lnTo>
                    <a:pt x="12545" y="872"/>
                  </a:lnTo>
                  <a:lnTo>
                    <a:pt x="12420" y="761"/>
                  </a:lnTo>
                  <a:lnTo>
                    <a:pt x="12269" y="645"/>
                  </a:lnTo>
                  <a:lnTo>
                    <a:pt x="11944" y="423"/>
                  </a:lnTo>
                  <a:lnTo>
                    <a:pt x="11568" y="212"/>
                  </a:lnTo>
                  <a:lnTo>
                    <a:pt x="111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3"/>
            <p:cNvSpPr/>
            <p:nvPr/>
          </p:nvSpPr>
          <p:spPr>
            <a:xfrm>
              <a:off x="7351191" y="1068175"/>
              <a:ext cx="54117" cy="70375"/>
            </a:xfrm>
            <a:custGeom>
              <a:avLst/>
              <a:gdLst/>
              <a:ahLst/>
              <a:cxnLst/>
              <a:rect l="l" t="t" r="r" b="b"/>
              <a:pathLst>
                <a:path w="8489" h="2815" extrusionOk="0">
                  <a:moveTo>
                    <a:pt x="0" y="1"/>
                  </a:moveTo>
                  <a:lnTo>
                    <a:pt x="451" y="212"/>
                  </a:lnTo>
                  <a:lnTo>
                    <a:pt x="827" y="423"/>
                  </a:lnTo>
                  <a:lnTo>
                    <a:pt x="1152" y="645"/>
                  </a:lnTo>
                  <a:lnTo>
                    <a:pt x="1302" y="761"/>
                  </a:lnTo>
                  <a:lnTo>
                    <a:pt x="1428" y="872"/>
                  </a:lnTo>
                  <a:lnTo>
                    <a:pt x="1553" y="988"/>
                  </a:lnTo>
                  <a:lnTo>
                    <a:pt x="1653" y="1104"/>
                  </a:lnTo>
                  <a:lnTo>
                    <a:pt x="1728" y="1220"/>
                  </a:lnTo>
                  <a:lnTo>
                    <a:pt x="1803" y="1337"/>
                  </a:lnTo>
                  <a:lnTo>
                    <a:pt x="1853" y="1458"/>
                  </a:lnTo>
                  <a:lnTo>
                    <a:pt x="1903" y="1579"/>
                  </a:lnTo>
                  <a:lnTo>
                    <a:pt x="1928" y="1701"/>
                  </a:lnTo>
                  <a:lnTo>
                    <a:pt x="1928" y="1822"/>
                  </a:lnTo>
                  <a:lnTo>
                    <a:pt x="1903" y="2018"/>
                  </a:lnTo>
                  <a:lnTo>
                    <a:pt x="1853" y="2213"/>
                  </a:lnTo>
                  <a:lnTo>
                    <a:pt x="1728" y="2408"/>
                  </a:lnTo>
                  <a:lnTo>
                    <a:pt x="1603" y="2598"/>
                  </a:lnTo>
                  <a:lnTo>
                    <a:pt x="1828" y="2646"/>
                  </a:lnTo>
                  <a:lnTo>
                    <a:pt x="2079" y="2688"/>
                  </a:lnTo>
                  <a:lnTo>
                    <a:pt x="2354" y="2725"/>
                  </a:lnTo>
                  <a:lnTo>
                    <a:pt x="2654" y="2757"/>
                  </a:lnTo>
                  <a:lnTo>
                    <a:pt x="2955" y="2783"/>
                  </a:lnTo>
                  <a:lnTo>
                    <a:pt x="3280" y="2799"/>
                  </a:lnTo>
                  <a:lnTo>
                    <a:pt x="3631" y="2815"/>
                  </a:lnTo>
                  <a:lnTo>
                    <a:pt x="7938" y="2815"/>
                  </a:lnTo>
                  <a:lnTo>
                    <a:pt x="8063" y="2693"/>
                  </a:lnTo>
                  <a:lnTo>
                    <a:pt x="8163" y="2572"/>
                  </a:lnTo>
                  <a:lnTo>
                    <a:pt x="8263" y="2450"/>
                  </a:lnTo>
                  <a:lnTo>
                    <a:pt x="8338" y="2329"/>
                  </a:lnTo>
                  <a:lnTo>
                    <a:pt x="8389" y="2202"/>
                  </a:lnTo>
                  <a:lnTo>
                    <a:pt x="8439" y="2076"/>
                  </a:lnTo>
                  <a:lnTo>
                    <a:pt x="8464" y="1949"/>
                  </a:lnTo>
                  <a:lnTo>
                    <a:pt x="8489" y="1822"/>
                  </a:lnTo>
                  <a:lnTo>
                    <a:pt x="8464" y="1701"/>
                  </a:lnTo>
                  <a:lnTo>
                    <a:pt x="8439" y="1579"/>
                  </a:lnTo>
                  <a:lnTo>
                    <a:pt x="8414" y="1458"/>
                  </a:lnTo>
                  <a:lnTo>
                    <a:pt x="8363" y="1337"/>
                  </a:lnTo>
                  <a:lnTo>
                    <a:pt x="8288" y="1220"/>
                  </a:lnTo>
                  <a:lnTo>
                    <a:pt x="8188" y="1104"/>
                  </a:lnTo>
                  <a:lnTo>
                    <a:pt x="8088" y="988"/>
                  </a:lnTo>
                  <a:lnTo>
                    <a:pt x="7988" y="872"/>
                  </a:lnTo>
                  <a:lnTo>
                    <a:pt x="7863" y="761"/>
                  </a:lnTo>
                  <a:lnTo>
                    <a:pt x="7712" y="645"/>
                  </a:lnTo>
                  <a:lnTo>
                    <a:pt x="7387" y="423"/>
                  </a:lnTo>
                  <a:lnTo>
                    <a:pt x="7011" y="212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3"/>
            <p:cNvSpPr/>
            <p:nvPr/>
          </p:nvSpPr>
          <p:spPr>
            <a:xfrm>
              <a:off x="7144953" y="1006150"/>
              <a:ext cx="126588" cy="147975"/>
            </a:xfrm>
            <a:custGeom>
              <a:avLst/>
              <a:gdLst/>
              <a:ahLst/>
              <a:cxnLst/>
              <a:rect l="l" t="t" r="r" b="b"/>
              <a:pathLst>
                <a:path w="19857" h="5919" extrusionOk="0">
                  <a:moveTo>
                    <a:pt x="19857" y="0"/>
                  </a:moveTo>
                  <a:lnTo>
                    <a:pt x="18830" y="16"/>
                  </a:lnTo>
                  <a:lnTo>
                    <a:pt x="17828" y="37"/>
                  </a:lnTo>
                  <a:lnTo>
                    <a:pt x="16827" y="69"/>
                  </a:lnTo>
                  <a:lnTo>
                    <a:pt x="15850" y="111"/>
                  </a:lnTo>
                  <a:lnTo>
                    <a:pt x="14874" y="159"/>
                  </a:lnTo>
                  <a:lnTo>
                    <a:pt x="13947" y="222"/>
                  </a:lnTo>
                  <a:lnTo>
                    <a:pt x="13021" y="291"/>
                  </a:lnTo>
                  <a:lnTo>
                    <a:pt x="12119" y="370"/>
                  </a:lnTo>
                  <a:lnTo>
                    <a:pt x="11218" y="460"/>
                  </a:lnTo>
                  <a:lnTo>
                    <a:pt x="10367" y="555"/>
                  </a:lnTo>
                  <a:lnTo>
                    <a:pt x="9540" y="660"/>
                  </a:lnTo>
                  <a:lnTo>
                    <a:pt x="8739" y="771"/>
                  </a:lnTo>
                  <a:lnTo>
                    <a:pt x="7963" y="893"/>
                  </a:lnTo>
                  <a:lnTo>
                    <a:pt x="7212" y="1019"/>
                  </a:lnTo>
                  <a:lnTo>
                    <a:pt x="6486" y="1157"/>
                  </a:lnTo>
                  <a:lnTo>
                    <a:pt x="5784" y="1299"/>
                  </a:lnTo>
                  <a:lnTo>
                    <a:pt x="5133" y="1447"/>
                  </a:lnTo>
                  <a:lnTo>
                    <a:pt x="4507" y="1600"/>
                  </a:lnTo>
                  <a:lnTo>
                    <a:pt x="3932" y="1764"/>
                  </a:lnTo>
                  <a:lnTo>
                    <a:pt x="3381" y="1927"/>
                  </a:lnTo>
                  <a:lnTo>
                    <a:pt x="2855" y="2102"/>
                  </a:lnTo>
                  <a:lnTo>
                    <a:pt x="2379" y="2281"/>
                  </a:lnTo>
                  <a:lnTo>
                    <a:pt x="1928" y="2466"/>
                  </a:lnTo>
                  <a:lnTo>
                    <a:pt x="1553" y="2651"/>
                  </a:lnTo>
                  <a:lnTo>
                    <a:pt x="1177" y="2846"/>
                  </a:lnTo>
                  <a:lnTo>
                    <a:pt x="877" y="3041"/>
                  </a:lnTo>
                  <a:lnTo>
                    <a:pt x="601" y="3242"/>
                  </a:lnTo>
                  <a:lnTo>
                    <a:pt x="401" y="3448"/>
                  </a:lnTo>
                  <a:lnTo>
                    <a:pt x="226" y="3654"/>
                  </a:lnTo>
                  <a:lnTo>
                    <a:pt x="101" y="3865"/>
                  </a:lnTo>
                  <a:lnTo>
                    <a:pt x="25" y="4081"/>
                  </a:lnTo>
                  <a:lnTo>
                    <a:pt x="0" y="4298"/>
                  </a:lnTo>
                  <a:lnTo>
                    <a:pt x="0" y="4483"/>
                  </a:lnTo>
                  <a:lnTo>
                    <a:pt x="50" y="4668"/>
                  </a:lnTo>
                  <a:lnTo>
                    <a:pt x="4833" y="4668"/>
                  </a:lnTo>
                  <a:lnTo>
                    <a:pt x="5058" y="4673"/>
                  </a:lnTo>
                  <a:lnTo>
                    <a:pt x="5259" y="4678"/>
                  </a:lnTo>
                  <a:lnTo>
                    <a:pt x="5459" y="4689"/>
                  </a:lnTo>
                  <a:lnTo>
                    <a:pt x="5659" y="4704"/>
                  </a:lnTo>
                  <a:lnTo>
                    <a:pt x="5860" y="4720"/>
                  </a:lnTo>
                  <a:lnTo>
                    <a:pt x="6035" y="4747"/>
                  </a:lnTo>
                  <a:lnTo>
                    <a:pt x="6185" y="4773"/>
                  </a:lnTo>
                  <a:lnTo>
                    <a:pt x="6335" y="4800"/>
                  </a:lnTo>
                  <a:lnTo>
                    <a:pt x="6486" y="4831"/>
                  </a:lnTo>
                  <a:lnTo>
                    <a:pt x="6611" y="4868"/>
                  </a:lnTo>
                  <a:lnTo>
                    <a:pt x="6711" y="4905"/>
                  </a:lnTo>
                  <a:lnTo>
                    <a:pt x="6811" y="4942"/>
                  </a:lnTo>
                  <a:lnTo>
                    <a:pt x="6886" y="4984"/>
                  </a:lnTo>
                  <a:lnTo>
                    <a:pt x="6936" y="5027"/>
                  </a:lnTo>
                  <a:lnTo>
                    <a:pt x="6961" y="5074"/>
                  </a:lnTo>
                  <a:lnTo>
                    <a:pt x="6961" y="5116"/>
                  </a:lnTo>
                  <a:lnTo>
                    <a:pt x="6986" y="5201"/>
                  </a:lnTo>
                  <a:lnTo>
                    <a:pt x="7061" y="5280"/>
                  </a:lnTo>
                  <a:lnTo>
                    <a:pt x="7137" y="5359"/>
                  </a:lnTo>
                  <a:lnTo>
                    <a:pt x="7262" y="5433"/>
                  </a:lnTo>
                  <a:lnTo>
                    <a:pt x="7437" y="5502"/>
                  </a:lnTo>
                  <a:lnTo>
                    <a:pt x="7612" y="5565"/>
                  </a:lnTo>
                  <a:lnTo>
                    <a:pt x="7838" y="5628"/>
                  </a:lnTo>
                  <a:lnTo>
                    <a:pt x="8088" y="5686"/>
                  </a:lnTo>
                  <a:lnTo>
                    <a:pt x="8389" y="5745"/>
                  </a:lnTo>
                  <a:lnTo>
                    <a:pt x="8739" y="5797"/>
                  </a:lnTo>
                  <a:lnTo>
                    <a:pt x="9115" y="5840"/>
                  </a:lnTo>
                  <a:lnTo>
                    <a:pt x="9490" y="5871"/>
                  </a:lnTo>
                  <a:lnTo>
                    <a:pt x="9916" y="5898"/>
                  </a:lnTo>
                  <a:lnTo>
                    <a:pt x="10342" y="5913"/>
                  </a:lnTo>
                  <a:lnTo>
                    <a:pt x="10792" y="5919"/>
                  </a:lnTo>
                  <a:lnTo>
                    <a:pt x="11243" y="5913"/>
                  </a:lnTo>
                  <a:lnTo>
                    <a:pt x="11594" y="5903"/>
                  </a:lnTo>
                  <a:lnTo>
                    <a:pt x="11944" y="5882"/>
                  </a:lnTo>
                  <a:lnTo>
                    <a:pt x="12270" y="5861"/>
                  </a:lnTo>
                  <a:lnTo>
                    <a:pt x="12570" y="5829"/>
                  </a:lnTo>
                  <a:lnTo>
                    <a:pt x="12871" y="5792"/>
                  </a:lnTo>
                  <a:lnTo>
                    <a:pt x="13146" y="5745"/>
                  </a:lnTo>
                  <a:lnTo>
                    <a:pt x="13421" y="5697"/>
                  </a:lnTo>
                  <a:lnTo>
                    <a:pt x="13647" y="5644"/>
                  </a:lnTo>
                  <a:lnTo>
                    <a:pt x="13872" y="5591"/>
                  </a:lnTo>
                  <a:lnTo>
                    <a:pt x="14047" y="5528"/>
                  </a:lnTo>
                  <a:lnTo>
                    <a:pt x="14223" y="5465"/>
                  </a:lnTo>
                  <a:lnTo>
                    <a:pt x="14348" y="5396"/>
                  </a:lnTo>
                  <a:lnTo>
                    <a:pt x="14473" y="5327"/>
                  </a:lnTo>
                  <a:lnTo>
                    <a:pt x="14548" y="5254"/>
                  </a:lnTo>
                  <a:lnTo>
                    <a:pt x="14598" y="5180"/>
                  </a:lnTo>
                  <a:lnTo>
                    <a:pt x="14598" y="5106"/>
                  </a:lnTo>
                  <a:lnTo>
                    <a:pt x="14598" y="3649"/>
                  </a:lnTo>
                  <a:lnTo>
                    <a:pt x="14623" y="3590"/>
                  </a:lnTo>
                  <a:lnTo>
                    <a:pt x="14648" y="3538"/>
                  </a:lnTo>
                  <a:lnTo>
                    <a:pt x="14724" y="3485"/>
                  </a:lnTo>
                  <a:lnTo>
                    <a:pt x="14824" y="3432"/>
                  </a:lnTo>
                  <a:lnTo>
                    <a:pt x="14924" y="3385"/>
                  </a:lnTo>
                  <a:lnTo>
                    <a:pt x="15049" y="3342"/>
                  </a:lnTo>
                  <a:lnTo>
                    <a:pt x="15199" y="3300"/>
                  </a:lnTo>
                  <a:lnTo>
                    <a:pt x="15375" y="3258"/>
                  </a:lnTo>
                  <a:lnTo>
                    <a:pt x="15575" y="3221"/>
                  </a:lnTo>
                  <a:lnTo>
                    <a:pt x="15775" y="3189"/>
                  </a:lnTo>
                  <a:lnTo>
                    <a:pt x="16001" y="3163"/>
                  </a:lnTo>
                  <a:lnTo>
                    <a:pt x="16226" y="3136"/>
                  </a:lnTo>
                  <a:lnTo>
                    <a:pt x="16476" y="3121"/>
                  </a:lnTo>
                  <a:lnTo>
                    <a:pt x="16727" y="3105"/>
                  </a:lnTo>
                  <a:lnTo>
                    <a:pt x="17002" y="3099"/>
                  </a:lnTo>
                  <a:lnTo>
                    <a:pt x="17278" y="3094"/>
                  </a:lnTo>
                  <a:lnTo>
                    <a:pt x="17528" y="3094"/>
                  </a:lnTo>
                  <a:lnTo>
                    <a:pt x="17803" y="3084"/>
                  </a:lnTo>
                  <a:lnTo>
                    <a:pt x="18054" y="3073"/>
                  </a:lnTo>
                  <a:lnTo>
                    <a:pt x="18279" y="3052"/>
                  </a:lnTo>
                  <a:lnTo>
                    <a:pt x="18504" y="3031"/>
                  </a:lnTo>
                  <a:lnTo>
                    <a:pt x="18730" y="2999"/>
                  </a:lnTo>
                  <a:lnTo>
                    <a:pt x="18930" y="2968"/>
                  </a:lnTo>
                  <a:lnTo>
                    <a:pt x="19105" y="2931"/>
                  </a:lnTo>
                  <a:lnTo>
                    <a:pt x="19281" y="2894"/>
                  </a:lnTo>
                  <a:lnTo>
                    <a:pt x="19431" y="2851"/>
                  </a:lnTo>
                  <a:lnTo>
                    <a:pt x="19556" y="2804"/>
                  </a:lnTo>
                  <a:lnTo>
                    <a:pt x="19656" y="2756"/>
                  </a:lnTo>
                  <a:lnTo>
                    <a:pt x="19756" y="2704"/>
                  </a:lnTo>
                  <a:lnTo>
                    <a:pt x="19807" y="2651"/>
                  </a:lnTo>
                  <a:lnTo>
                    <a:pt x="19857" y="2598"/>
                  </a:lnTo>
                  <a:lnTo>
                    <a:pt x="19857" y="2540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3"/>
            <p:cNvSpPr/>
            <p:nvPr/>
          </p:nvSpPr>
          <p:spPr>
            <a:xfrm>
              <a:off x="7303302" y="1093250"/>
              <a:ext cx="203847" cy="290275"/>
            </a:xfrm>
            <a:custGeom>
              <a:avLst/>
              <a:gdLst/>
              <a:ahLst/>
              <a:cxnLst/>
              <a:rect l="l" t="t" r="r" b="b"/>
              <a:pathLst>
                <a:path w="31976" h="11611" extrusionOk="0">
                  <a:moveTo>
                    <a:pt x="23888" y="9842"/>
                  </a:moveTo>
                  <a:lnTo>
                    <a:pt x="23888" y="11162"/>
                  </a:lnTo>
                  <a:lnTo>
                    <a:pt x="2129" y="11162"/>
                  </a:lnTo>
                  <a:lnTo>
                    <a:pt x="2129" y="9842"/>
                  </a:lnTo>
                  <a:close/>
                  <a:moveTo>
                    <a:pt x="26918" y="1"/>
                  </a:moveTo>
                  <a:lnTo>
                    <a:pt x="26417" y="11"/>
                  </a:lnTo>
                  <a:lnTo>
                    <a:pt x="25941" y="33"/>
                  </a:lnTo>
                  <a:lnTo>
                    <a:pt x="25466" y="64"/>
                  </a:lnTo>
                  <a:lnTo>
                    <a:pt x="25015" y="106"/>
                  </a:lnTo>
                  <a:lnTo>
                    <a:pt x="24589" y="159"/>
                  </a:lnTo>
                  <a:lnTo>
                    <a:pt x="24189" y="217"/>
                  </a:lnTo>
                  <a:lnTo>
                    <a:pt x="23813" y="286"/>
                  </a:lnTo>
                  <a:lnTo>
                    <a:pt x="23487" y="360"/>
                  </a:lnTo>
                  <a:lnTo>
                    <a:pt x="23187" y="439"/>
                  </a:lnTo>
                  <a:lnTo>
                    <a:pt x="22937" y="529"/>
                  </a:lnTo>
                  <a:lnTo>
                    <a:pt x="22711" y="624"/>
                  </a:lnTo>
                  <a:lnTo>
                    <a:pt x="22536" y="724"/>
                  </a:lnTo>
                  <a:lnTo>
                    <a:pt x="22411" y="825"/>
                  </a:lnTo>
                  <a:lnTo>
                    <a:pt x="22336" y="930"/>
                  </a:lnTo>
                  <a:lnTo>
                    <a:pt x="22311" y="1041"/>
                  </a:lnTo>
                  <a:lnTo>
                    <a:pt x="22311" y="4446"/>
                  </a:lnTo>
                  <a:lnTo>
                    <a:pt x="21960" y="4399"/>
                  </a:lnTo>
                  <a:lnTo>
                    <a:pt x="21559" y="4357"/>
                  </a:lnTo>
                  <a:lnTo>
                    <a:pt x="21159" y="4320"/>
                  </a:lnTo>
                  <a:lnTo>
                    <a:pt x="20758" y="4293"/>
                  </a:lnTo>
                  <a:lnTo>
                    <a:pt x="20332" y="4277"/>
                  </a:lnTo>
                  <a:lnTo>
                    <a:pt x="19882" y="4261"/>
                  </a:lnTo>
                  <a:lnTo>
                    <a:pt x="19431" y="4256"/>
                  </a:lnTo>
                  <a:lnTo>
                    <a:pt x="18980" y="4256"/>
                  </a:lnTo>
                  <a:lnTo>
                    <a:pt x="18555" y="4267"/>
                  </a:lnTo>
                  <a:lnTo>
                    <a:pt x="18104" y="4283"/>
                  </a:lnTo>
                  <a:lnTo>
                    <a:pt x="17678" y="4304"/>
                  </a:lnTo>
                  <a:lnTo>
                    <a:pt x="17278" y="4335"/>
                  </a:lnTo>
                  <a:lnTo>
                    <a:pt x="16877" y="4372"/>
                  </a:lnTo>
                  <a:lnTo>
                    <a:pt x="16476" y="4415"/>
                  </a:lnTo>
                  <a:lnTo>
                    <a:pt x="16126" y="4467"/>
                  </a:lnTo>
                  <a:lnTo>
                    <a:pt x="15800" y="4520"/>
                  </a:lnTo>
                  <a:lnTo>
                    <a:pt x="6611" y="6284"/>
                  </a:lnTo>
                  <a:lnTo>
                    <a:pt x="6310" y="6347"/>
                  </a:lnTo>
                  <a:lnTo>
                    <a:pt x="6010" y="6410"/>
                  </a:lnTo>
                  <a:lnTo>
                    <a:pt x="5735" y="6479"/>
                  </a:lnTo>
                  <a:lnTo>
                    <a:pt x="5484" y="6548"/>
                  </a:lnTo>
                  <a:lnTo>
                    <a:pt x="5259" y="6621"/>
                  </a:lnTo>
                  <a:lnTo>
                    <a:pt x="5033" y="6695"/>
                  </a:lnTo>
                  <a:lnTo>
                    <a:pt x="4858" y="6775"/>
                  </a:lnTo>
                  <a:lnTo>
                    <a:pt x="4658" y="6854"/>
                  </a:lnTo>
                  <a:lnTo>
                    <a:pt x="4508" y="6933"/>
                  </a:lnTo>
                  <a:lnTo>
                    <a:pt x="4382" y="7017"/>
                  </a:lnTo>
                  <a:lnTo>
                    <a:pt x="4257" y="7102"/>
                  </a:lnTo>
                  <a:lnTo>
                    <a:pt x="4157" y="7186"/>
                  </a:lnTo>
                  <a:lnTo>
                    <a:pt x="4082" y="7271"/>
                  </a:lnTo>
                  <a:lnTo>
                    <a:pt x="4032" y="7361"/>
                  </a:lnTo>
                  <a:lnTo>
                    <a:pt x="3982" y="7445"/>
                  </a:lnTo>
                  <a:lnTo>
                    <a:pt x="3982" y="7535"/>
                  </a:lnTo>
                  <a:lnTo>
                    <a:pt x="3982" y="9393"/>
                  </a:lnTo>
                  <a:lnTo>
                    <a:pt x="1077" y="9393"/>
                  </a:lnTo>
                  <a:lnTo>
                    <a:pt x="852" y="9398"/>
                  </a:lnTo>
                  <a:lnTo>
                    <a:pt x="651" y="9414"/>
                  </a:lnTo>
                  <a:lnTo>
                    <a:pt x="476" y="9435"/>
                  </a:lnTo>
                  <a:lnTo>
                    <a:pt x="301" y="9462"/>
                  </a:lnTo>
                  <a:lnTo>
                    <a:pt x="176" y="9494"/>
                  </a:lnTo>
                  <a:lnTo>
                    <a:pt x="76" y="9530"/>
                  </a:lnTo>
                  <a:lnTo>
                    <a:pt x="26" y="9573"/>
                  </a:lnTo>
                  <a:lnTo>
                    <a:pt x="0" y="9620"/>
                  </a:lnTo>
                  <a:lnTo>
                    <a:pt x="0" y="11389"/>
                  </a:lnTo>
                  <a:lnTo>
                    <a:pt x="26" y="11431"/>
                  </a:lnTo>
                  <a:lnTo>
                    <a:pt x="76" y="11473"/>
                  </a:lnTo>
                  <a:lnTo>
                    <a:pt x="176" y="11516"/>
                  </a:lnTo>
                  <a:lnTo>
                    <a:pt x="301" y="11547"/>
                  </a:lnTo>
                  <a:lnTo>
                    <a:pt x="476" y="11574"/>
                  </a:lnTo>
                  <a:lnTo>
                    <a:pt x="651" y="11595"/>
                  </a:lnTo>
                  <a:lnTo>
                    <a:pt x="852" y="11605"/>
                  </a:lnTo>
                  <a:lnTo>
                    <a:pt x="1077" y="11611"/>
                  </a:lnTo>
                  <a:lnTo>
                    <a:pt x="24940" y="11611"/>
                  </a:lnTo>
                  <a:lnTo>
                    <a:pt x="25165" y="11605"/>
                  </a:lnTo>
                  <a:lnTo>
                    <a:pt x="25365" y="11595"/>
                  </a:lnTo>
                  <a:lnTo>
                    <a:pt x="25541" y="11574"/>
                  </a:lnTo>
                  <a:lnTo>
                    <a:pt x="25691" y="11547"/>
                  </a:lnTo>
                  <a:lnTo>
                    <a:pt x="25816" y="11516"/>
                  </a:lnTo>
                  <a:lnTo>
                    <a:pt x="25916" y="11473"/>
                  </a:lnTo>
                  <a:lnTo>
                    <a:pt x="25991" y="11431"/>
                  </a:lnTo>
                  <a:lnTo>
                    <a:pt x="26016" y="11389"/>
                  </a:lnTo>
                  <a:lnTo>
                    <a:pt x="26016" y="9620"/>
                  </a:lnTo>
                  <a:lnTo>
                    <a:pt x="25991" y="9573"/>
                  </a:lnTo>
                  <a:lnTo>
                    <a:pt x="25916" y="9530"/>
                  </a:lnTo>
                  <a:lnTo>
                    <a:pt x="25816" y="9494"/>
                  </a:lnTo>
                  <a:lnTo>
                    <a:pt x="25691" y="9462"/>
                  </a:lnTo>
                  <a:lnTo>
                    <a:pt x="25541" y="9435"/>
                  </a:lnTo>
                  <a:lnTo>
                    <a:pt x="25365" y="9414"/>
                  </a:lnTo>
                  <a:lnTo>
                    <a:pt x="25165" y="9398"/>
                  </a:lnTo>
                  <a:lnTo>
                    <a:pt x="24940" y="9393"/>
                  </a:lnTo>
                  <a:lnTo>
                    <a:pt x="21735" y="9393"/>
                  </a:lnTo>
                  <a:lnTo>
                    <a:pt x="21735" y="8786"/>
                  </a:lnTo>
                  <a:lnTo>
                    <a:pt x="30023" y="7033"/>
                  </a:lnTo>
                  <a:lnTo>
                    <a:pt x="30073" y="7017"/>
                  </a:lnTo>
                  <a:lnTo>
                    <a:pt x="30298" y="6959"/>
                  </a:lnTo>
                  <a:lnTo>
                    <a:pt x="30498" y="6901"/>
                  </a:lnTo>
                  <a:lnTo>
                    <a:pt x="30699" y="6838"/>
                  </a:lnTo>
                  <a:lnTo>
                    <a:pt x="30874" y="6775"/>
                  </a:lnTo>
                  <a:lnTo>
                    <a:pt x="31049" y="6711"/>
                  </a:lnTo>
                  <a:lnTo>
                    <a:pt x="31200" y="6643"/>
                  </a:lnTo>
                  <a:lnTo>
                    <a:pt x="31350" y="6574"/>
                  </a:lnTo>
                  <a:lnTo>
                    <a:pt x="31475" y="6505"/>
                  </a:lnTo>
                  <a:lnTo>
                    <a:pt x="31600" y="6437"/>
                  </a:lnTo>
                  <a:lnTo>
                    <a:pt x="31700" y="6368"/>
                  </a:lnTo>
                  <a:lnTo>
                    <a:pt x="31776" y="6294"/>
                  </a:lnTo>
                  <a:lnTo>
                    <a:pt x="31851" y="6220"/>
                  </a:lnTo>
                  <a:lnTo>
                    <a:pt x="31901" y="6146"/>
                  </a:lnTo>
                  <a:lnTo>
                    <a:pt x="31951" y="6072"/>
                  </a:lnTo>
                  <a:lnTo>
                    <a:pt x="31976" y="5998"/>
                  </a:lnTo>
                  <a:lnTo>
                    <a:pt x="31976" y="5925"/>
                  </a:lnTo>
                  <a:lnTo>
                    <a:pt x="31976" y="2989"/>
                  </a:lnTo>
                  <a:lnTo>
                    <a:pt x="31951" y="2936"/>
                  </a:lnTo>
                  <a:lnTo>
                    <a:pt x="31876" y="2889"/>
                  </a:lnTo>
                  <a:lnTo>
                    <a:pt x="31750" y="2847"/>
                  </a:lnTo>
                  <a:lnTo>
                    <a:pt x="31575" y="2815"/>
                  </a:lnTo>
                  <a:lnTo>
                    <a:pt x="31400" y="2788"/>
                  </a:lnTo>
                  <a:lnTo>
                    <a:pt x="31175" y="2767"/>
                  </a:lnTo>
                  <a:lnTo>
                    <a:pt x="30924" y="2762"/>
                  </a:lnTo>
                  <a:lnTo>
                    <a:pt x="30674" y="2767"/>
                  </a:lnTo>
                  <a:lnTo>
                    <a:pt x="30498" y="2778"/>
                  </a:lnTo>
                  <a:lnTo>
                    <a:pt x="30348" y="2799"/>
                  </a:lnTo>
                  <a:lnTo>
                    <a:pt x="30198" y="2820"/>
                  </a:lnTo>
                  <a:lnTo>
                    <a:pt x="30073" y="2852"/>
                  </a:lnTo>
                  <a:lnTo>
                    <a:pt x="29973" y="2884"/>
                  </a:lnTo>
                  <a:lnTo>
                    <a:pt x="29898" y="2915"/>
                  </a:lnTo>
                  <a:lnTo>
                    <a:pt x="29873" y="2957"/>
                  </a:lnTo>
                  <a:lnTo>
                    <a:pt x="29847" y="2994"/>
                  </a:lnTo>
                  <a:lnTo>
                    <a:pt x="29847" y="5914"/>
                  </a:lnTo>
                  <a:lnTo>
                    <a:pt x="29822" y="6025"/>
                  </a:lnTo>
                  <a:lnTo>
                    <a:pt x="29747" y="6136"/>
                  </a:lnTo>
                  <a:lnTo>
                    <a:pt x="29647" y="6241"/>
                  </a:lnTo>
                  <a:lnTo>
                    <a:pt x="29497" y="6342"/>
                  </a:lnTo>
                  <a:lnTo>
                    <a:pt x="29297" y="6442"/>
                  </a:lnTo>
                  <a:lnTo>
                    <a:pt x="29046" y="6537"/>
                  </a:lnTo>
                  <a:lnTo>
                    <a:pt x="28771" y="6632"/>
                  </a:lnTo>
                  <a:lnTo>
                    <a:pt x="28470" y="6716"/>
                  </a:lnTo>
                  <a:lnTo>
                    <a:pt x="19932" y="8543"/>
                  </a:lnTo>
                  <a:lnTo>
                    <a:pt x="19782" y="8575"/>
                  </a:lnTo>
                  <a:lnTo>
                    <a:pt x="19681" y="8612"/>
                  </a:lnTo>
                  <a:lnTo>
                    <a:pt x="19631" y="8654"/>
                  </a:lnTo>
                  <a:lnTo>
                    <a:pt x="19606" y="8702"/>
                  </a:lnTo>
                  <a:lnTo>
                    <a:pt x="19606" y="9393"/>
                  </a:lnTo>
                  <a:lnTo>
                    <a:pt x="6110" y="9393"/>
                  </a:lnTo>
                  <a:lnTo>
                    <a:pt x="6110" y="7535"/>
                  </a:lnTo>
                  <a:lnTo>
                    <a:pt x="6110" y="7471"/>
                  </a:lnTo>
                  <a:lnTo>
                    <a:pt x="6135" y="7408"/>
                  </a:lnTo>
                  <a:lnTo>
                    <a:pt x="6185" y="7339"/>
                  </a:lnTo>
                  <a:lnTo>
                    <a:pt x="6235" y="7276"/>
                  </a:lnTo>
                  <a:lnTo>
                    <a:pt x="6310" y="7213"/>
                  </a:lnTo>
                  <a:lnTo>
                    <a:pt x="6411" y="7155"/>
                  </a:lnTo>
                  <a:lnTo>
                    <a:pt x="6511" y="7091"/>
                  </a:lnTo>
                  <a:lnTo>
                    <a:pt x="6611" y="7033"/>
                  </a:lnTo>
                  <a:lnTo>
                    <a:pt x="6736" y="6975"/>
                  </a:lnTo>
                  <a:lnTo>
                    <a:pt x="6886" y="6917"/>
                  </a:lnTo>
                  <a:lnTo>
                    <a:pt x="7062" y="6864"/>
                  </a:lnTo>
                  <a:lnTo>
                    <a:pt x="7212" y="6812"/>
                  </a:lnTo>
                  <a:lnTo>
                    <a:pt x="7412" y="6759"/>
                  </a:lnTo>
                  <a:lnTo>
                    <a:pt x="7612" y="6706"/>
                  </a:lnTo>
                  <a:lnTo>
                    <a:pt x="7813" y="6658"/>
                  </a:lnTo>
                  <a:lnTo>
                    <a:pt x="8038" y="6616"/>
                  </a:lnTo>
                  <a:lnTo>
                    <a:pt x="17228" y="4853"/>
                  </a:lnTo>
                  <a:lnTo>
                    <a:pt x="17503" y="4805"/>
                  </a:lnTo>
                  <a:lnTo>
                    <a:pt x="17778" y="4768"/>
                  </a:lnTo>
                  <a:lnTo>
                    <a:pt x="18054" y="4737"/>
                  </a:lnTo>
                  <a:lnTo>
                    <a:pt x="18354" y="4716"/>
                  </a:lnTo>
                  <a:lnTo>
                    <a:pt x="18630" y="4700"/>
                  </a:lnTo>
                  <a:lnTo>
                    <a:pt x="18905" y="4689"/>
                  </a:lnTo>
                  <a:lnTo>
                    <a:pt x="19206" y="4689"/>
                  </a:lnTo>
                  <a:lnTo>
                    <a:pt x="19481" y="4694"/>
                  </a:lnTo>
                  <a:lnTo>
                    <a:pt x="19757" y="4705"/>
                  </a:lnTo>
                  <a:lnTo>
                    <a:pt x="20032" y="4721"/>
                  </a:lnTo>
                  <a:lnTo>
                    <a:pt x="20282" y="4742"/>
                  </a:lnTo>
                  <a:lnTo>
                    <a:pt x="20533" y="4768"/>
                  </a:lnTo>
                  <a:lnTo>
                    <a:pt x="20783" y="4800"/>
                  </a:lnTo>
                  <a:lnTo>
                    <a:pt x="21009" y="4837"/>
                  </a:lnTo>
                  <a:lnTo>
                    <a:pt x="21234" y="4874"/>
                  </a:lnTo>
                  <a:lnTo>
                    <a:pt x="21434" y="4916"/>
                  </a:lnTo>
                  <a:lnTo>
                    <a:pt x="21610" y="4964"/>
                  </a:lnTo>
                  <a:lnTo>
                    <a:pt x="21760" y="5011"/>
                  </a:lnTo>
                  <a:lnTo>
                    <a:pt x="21910" y="5064"/>
                  </a:lnTo>
                  <a:lnTo>
                    <a:pt x="22035" y="5117"/>
                  </a:lnTo>
                  <a:lnTo>
                    <a:pt x="22135" y="5170"/>
                  </a:lnTo>
                  <a:lnTo>
                    <a:pt x="22210" y="5228"/>
                  </a:lnTo>
                  <a:lnTo>
                    <a:pt x="22261" y="5286"/>
                  </a:lnTo>
                  <a:lnTo>
                    <a:pt x="22286" y="5344"/>
                  </a:lnTo>
                  <a:lnTo>
                    <a:pt x="22286" y="5402"/>
                  </a:lnTo>
                  <a:lnTo>
                    <a:pt x="22235" y="5465"/>
                  </a:lnTo>
                  <a:lnTo>
                    <a:pt x="22185" y="5523"/>
                  </a:lnTo>
                  <a:lnTo>
                    <a:pt x="22085" y="5581"/>
                  </a:lnTo>
                  <a:lnTo>
                    <a:pt x="21935" y="5639"/>
                  </a:lnTo>
                  <a:lnTo>
                    <a:pt x="21760" y="5692"/>
                  </a:lnTo>
                  <a:lnTo>
                    <a:pt x="21559" y="5750"/>
                  </a:lnTo>
                  <a:lnTo>
                    <a:pt x="21309" y="5803"/>
                  </a:lnTo>
                  <a:lnTo>
                    <a:pt x="13572" y="7276"/>
                  </a:lnTo>
                  <a:lnTo>
                    <a:pt x="13447" y="7308"/>
                  </a:lnTo>
                  <a:lnTo>
                    <a:pt x="13321" y="7345"/>
                  </a:lnTo>
                  <a:lnTo>
                    <a:pt x="13271" y="7387"/>
                  </a:lnTo>
                  <a:lnTo>
                    <a:pt x="13246" y="7429"/>
                  </a:lnTo>
                  <a:lnTo>
                    <a:pt x="13246" y="7471"/>
                  </a:lnTo>
                  <a:lnTo>
                    <a:pt x="13296" y="7514"/>
                  </a:lnTo>
                  <a:lnTo>
                    <a:pt x="13372" y="7556"/>
                  </a:lnTo>
                  <a:lnTo>
                    <a:pt x="13522" y="7593"/>
                  </a:lnTo>
                  <a:lnTo>
                    <a:pt x="13672" y="7625"/>
                  </a:lnTo>
                  <a:lnTo>
                    <a:pt x="13847" y="7646"/>
                  </a:lnTo>
                  <a:lnTo>
                    <a:pt x="14048" y="7662"/>
                  </a:lnTo>
                  <a:lnTo>
                    <a:pt x="14248" y="7667"/>
                  </a:lnTo>
                  <a:lnTo>
                    <a:pt x="14448" y="7667"/>
                  </a:lnTo>
                  <a:lnTo>
                    <a:pt x="14649" y="7656"/>
                  </a:lnTo>
                  <a:lnTo>
                    <a:pt x="14849" y="7635"/>
                  </a:lnTo>
                  <a:lnTo>
                    <a:pt x="15024" y="7609"/>
                  </a:lnTo>
                  <a:lnTo>
                    <a:pt x="22736" y="6136"/>
                  </a:lnTo>
                  <a:lnTo>
                    <a:pt x="23137" y="6051"/>
                  </a:lnTo>
                  <a:lnTo>
                    <a:pt x="23462" y="5967"/>
                  </a:lnTo>
                  <a:lnTo>
                    <a:pt x="23763" y="5872"/>
                  </a:lnTo>
                  <a:lnTo>
                    <a:pt x="23988" y="5771"/>
                  </a:lnTo>
                  <a:lnTo>
                    <a:pt x="24189" y="5666"/>
                  </a:lnTo>
                  <a:lnTo>
                    <a:pt x="24314" y="5560"/>
                  </a:lnTo>
                  <a:lnTo>
                    <a:pt x="24414" y="5449"/>
                  </a:lnTo>
                  <a:lnTo>
                    <a:pt x="24439" y="5333"/>
                  </a:lnTo>
                  <a:lnTo>
                    <a:pt x="24439" y="5328"/>
                  </a:lnTo>
                  <a:lnTo>
                    <a:pt x="24439" y="1020"/>
                  </a:lnTo>
                  <a:lnTo>
                    <a:pt x="24489" y="956"/>
                  </a:lnTo>
                  <a:lnTo>
                    <a:pt x="24539" y="898"/>
                  </a:lnTo>
                  <a:lnTo>
                    <a:pt x="24614" y="840"/>
                  </a:lnTo>
                  <a:lnTo>
                    <a:pt x="24689" y="788"/>
                  </a:lnTo>
                  <a:lnTo>
                    <a:pt x="24815" y="740"/>
                  </a:lnTo>
                  <a:lnTo>
                    <a:pt x="24940" y="698"/>
                  </a:lnTo>
                  <a:lnTo>
                    <a:pt x="25065" y="656"/>
                  </a:lnTo>
                  <a:lnTo>
                    <a:pt x="25240" y="619"/>
                  </a:lnTo>
                  <a:lnTo>
                    <a:pt x="25415" y="582"/>
                  </a:lnTo>
                  <a:lnTo>
                    <a:pt x="25616" y="555"/>
                  </a:lnTo>
                  <a:lnTo>
                    <a:pt x="25816" y="529"/>
                  </a:lnTo>
                  <a:lnTo>
                    <a:pt x="26041" y="502"/>
                  </a:lnTo>
                  <a:lnTo>
                    <a:pt x="26292" y="487"/>
                  </a:lnTo>
                  <a:lnTo>
                    <a:pt x="26567" y="471"/>
                  </a:lnTo>
                  <a:lnTo>
                    <a:pt x="26843" y="460"/>
                  </a:lnTo>
                  <a:lnTo>
                    <a:pt x="27143" y="450"/>
                  </a:lnTo>
                  <a:lnTo>
                    <a:pt x="27419" y="455"/>
                  </a:lnTo>
                  <a:lnTo>
                    <a:pt x="27694" y="460"/>
                  </a:lnTo>
                  <a:lnTo>
                    <a:pt x="27944" y="476"/>
                  </a:lnTo>
                  <a:lnTo>
                    <a:pt x="28195" y="497"/>
                  </a:lnTo>
                  <a:lnTo>
                    <a:pt x="28420" y="518"/>
                  </a:lnTo>
                  <a:lnTo>
                    <a:pt x="28646" y="545"/>
                  </a:lnTo>
                  <a:lnTo>
                    <a:pt x="28871" y="582"/>
                  </a:lnTo>
                  <a:lnTo>
                    <a:pt x="29046" y="619"/>
                  </a:lnTo>
                  <a:lnTo>
                    <a:pt x="29221" y="656"/>
                  </a:lnTo>
                  <a:lnTo>
                    <a:pt x="29372" y="703"/>
                  </a:lnTo>
                  <a:lnTo>
                    <a:pt x="29522" y="751"/>
                  </a:lnTo>
                  <a:lnTo>
                    <a:pt x="29622" y="798"/>
                  </a:lnTo>
                  <a:lnTo>
                    <a:pt x="29722" y="851"/>
                  </a:lnTo>
                  <a:lnTo>
                    <a:pt x="29797" y="904"/>
                  </a:lnTo>
                  <a:lnTo>
                    <a:pt x="29822" y="962"/>
                  </a:lnTo>
                  <a:lnTo>
                    <a:pt x="29847" y="1020"/>
                  </a:lnTo>
                  <a:lnTo>
                    <a:pt x="29847" y="2007"/>
                  </a:lnTo>
                  <a:lnTo>
                    <a:pt x="29873" y="2060"/>
                  </a:lnTo>
                  <a:lnTo>
                    <a:pt x="29948" y="2107"/>
                  </a:lnTo>
                  <a:lnTo>
                    <a:pt x="30073" y="2150"/>
                  </a:lnTo>
                  <a:lnTo>
                    <a:pt x="30248" y="2181"/>
                  </a:lnTo>
                  <a:lnTo>
                    <a:pt x="30423" y="2208"/>
                  </a:lnTo>
                  <a:lnTo>
                    <a:pt x="30649" y="2229"/>
                  </a:lnTo>
                  <a:lnTo>
                    <a:pt x="30899" y="2234"/>
                  </a:lnTo>
                  <a:lnTo>
                    <a:pt x="31150" y="2229"/>
                  </a:lnTo>
                  <a:lnTo>
                    <a:pt x="31325" y="2218"/>
                  </a:lnTo>
                  <a:lnTo>
                    <a:pt x="31475" y="2197"/>
                  </a:lnTo>
                  <a:lnTo>
                    <a:pt x="31625" y="2176"/>
                  </a:lnTo>
                  <a:lnTo>
                    <a:pt x="31750" y="2144"/>
                  </a:lnTo>
                  <a:lnTo>
                    <a:pt x="31851" y="2113"/>
                  </a:lnTo>
                  <a:lnTo>
                    <a:pt x="31926" y="2076"/>
                  </a:lnTo>
                  <a:lnTo>
                    <a:pt x="31951" y="2039"/>
                  </a:lnTo>
                  <a:lnTo>
                    <a:pt x="31976" y="2002"/>
                  </a:lnTo>
                  <a:lnTo>
                    <a:pt x="31976" y="1020"/>
                  </a:lnTo>
                  <a:lnTo>
                    <a:pt x="31951" y="920"/>
                  </a:lnTo>
                  <a:lnTo>
                    <a:pt x="31876" y="825"/>
                  </a:lnTo>
                  <a:lnTo>
                    <a:pt x="31776" y="729"/>
                  </a:lnTo>
                  <a:lnTo>
                    <a:pt x="31625" y="640"/>
                  </a:lnTo>
                  <a:lnTo>
                    <a:pt x="31425" y="550"/>
                  </a:lnTo>
                  <a:lnTo>
                    <a:pt x="31200" y="471"/>
                  </a:lnTo>
                  <a:lnTo>
                    <a:pt x="30949" y="392"/>
                  </a:lnTo>
                  <a:lnTo>
                    <a:pt x="30649" y="323"/>
                  </a:lnTo>
                  <a:lnTo>
                    <a:pt x="30348" y="254"/>
                  </a:lnTo>
                  <a:lnTo>
                    <a:pt x="29998" y="196"/>
                  </a:lnTo>
                  <a:lnTo>
                    <a:pt x="29622" y="143"/>
                  </a:lnTo>
                  <a:lnTo>
                    <a:pt x="29221" y="101"/>
                  </a:lnTo>
                  <a:lnTo>
                    <a:pt x="28796" y="64"/>
                  </a:lnTo>
                  <a:lnTo>
                    <a:pt x="28370" y="33"/>
                  </a:lnTo>
                  <a:lnTo>
                    <a:pt x="27919" y="11"/>
                  </a:lnTo>
                  <a:lnTo>
                    <a:pt x="274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3"/>
            <p:cNvSpPr/>
            <p:nvPr/>
          </p:nvSpPr>
          <p:spPr>
            <a:xfrm>
              <a:off x="7043272" y="1093250"/>
              <a:ext cx="203847" cy="290275"/>
            </a:xfrm>
            <a:custGeom>
              <a:avLst/>
              <a:gdLst/>
              <a:ahLst/>
              <a:cxnLst/>
              <a:rect l="l" t="t" r="r" b="b"/>
              <a:pathLst>
                <a:path w="31976" h="11611" extrusionOk="0">
                  <a:moveTo>
                    <a:pt x="4933" y="450"/>
                  </a:moveTo>
                  <a:lnTo>
                    <a:pt x="5208" y="455"/>
                  </a:lnTo>
                  <a:lnTo>
                    <a:pt x="5459" y="466"/>
                  </a:lnTo>
                  <a:lnTo>
                    <a:pt x="5709" y="481"/>
                  </a:lnTo>
                  <a:lnTo>
                    <a:pt x="5960" y="502"/>
                  </a:lnTo>
                  <a:lnTo>
                    <a:pt x="6185" y="529"/>
                  </a:lnTo>
                  <a:lnTo>
                    <a:pt x="6410" y="561"/>
                  </a:lnTo>
                  <a:lnTo>
                    <a:pt x="6586" y="592"/>
                  </a:lnTo>
                  <a:lnTo>
                    <a:pt x="6786" y="629"/>
                  </a:lnTo>
                  <a:lnTo>
                    <a:pt x="6936" y="671"/>
                  </a:lnTo>
                  <a:lnTo>
                    <a:pt x="7086" y="719"/>
                  </a:lnTo>
                  <a:lnTo>
                    <a:pt x="7237" y="766"/>
                  </a:lnTo>
                  <a:lnTo>
                    <a:pt x="7337" y="814"/>
                  </a:lnTo>
                  <a:lnTo>
                    <a:pt x="7412" y="867"/>
                  </a:lnTo>
                  <a:lnTo>
                    <a:pt x="7487" y="920"/>
                  </a:lnTo>
                  <a:lnTo>
                    <a:pt x="7512" y="978"/>
                  </a:lnTo>
                  <a:lnTo>
                    <a:pt x="7537" y="1036"/>
                  </a:lnTo>
                  <a:lnTo>
                    <a:pt x="7537" y="5328"/>
                  </a:lnTo>
                  <a:lnTo>
                    <a:pt x="7562" y="5444"/>
                  </a:lnTo>
                  <a:lnTo>
                    <a:pt x="7637" y="5555"/>
                  </a:lnTo>
                  <a:lnTo>
                    <a:pt x="7788" y="5666"/>
                  </a:lnTo>
                  <a:lnTo>
                    <a:pt x="7988" y="5771"/>
                  </a:lnTo>
                  <a:lnTo>
                    <a:pt x="8213" y="5872"/>
                  </a:lnTo>
                  <a:lnTo>
                    <a:pt x="8514" y="5967"/>
                  </a:lnTo>
                  <a:lnTo>
                    <a:pt x="8839" y="6051"/>
                  </a:lnTo>
                  <a:lnTo>
                    <a:pt x="9240" y="6136"/>
                  </a:lnTo>
                  <a:lnTo>
                    <a:pt x="16952" y="7609"/>
                  </a:lnTo>
                  <a:lnTo>
                    <a:pt x="17127" y="7635"/>
                  </a:lnTo>
                  <a:lnTo>
                    <a:pt x="17328" y="7656"/>
                  </a:lnTo>
                  <a:lnTo>
                    <a:pt x="17528" y="7667"/>
                  </a:lnTo>
                  <a:lnTo>
                    <a:pt x="17728" y="7667"/>
                  </a:lnTo>
                  <a:lnTo>
                    <a:pt x="17928" y="7662"/>
                  </a:lnTo>
                  <a:lnTo>
                    <a:pt x="18129" y="7646"/>
                  </a:lnTo>
                  <a:lnTo>
                    <a:pt x="18304" y="7625"/>
                  </a:lnTo>
                  <a:lnTo>
                    <a:pt x="18479" y="7593"/>
                  </a:lnTo>
                  <a:lnTo>
                    <a:pt x="18605" y="7556"/>
                  </a:lnTo>
                  <a:lnTo>
                    <a:pt x="18680" y="7514"/>
                  </a:lnTo>
                  <a:lnTo>
                    <a:pt x="18730" y="7471"/>
                  </a:lnTo>
                  <a:lnTo>
                    <a:pt x="18755" y="7429"/>
                  </a:lnTo>
                  <a:lnTo>
                    <a:pt x="18705" y="7387"/>
                  </a:lnTo>
                  <a:lnTo>
                    <a:pt x="18655" y="7345"/>
                  </a:lnTo>
                  <a:lnTo>
                    <a:pt x="18529" y="7308"/>
                  </a:lnTo>
                  <a:lnTo>
                    <a:pt x="18404" y="7276"/>
                  </a:lnTo>
                  <a:lnTo>
                    <a:pt x="10717" y="5808"/>
                  </a:lnTo>
                  <a:lnTo>
                    <a:pt x="10492" y="5761"/>
                  </a:lnTo>
                  <a:lnTo>
                    <a:pt x="10291" y="5713"/>
                  </a:lnTo>
                  <a:lnTo>
                    <a:pt x="10116" y="5661"/>
                  </a:lnTo>
                  <a:lnTo>
                    <a:pt x="9966" y="5602"/>
                  </a:lnTo>
                  <a:lnTo>
                    <a:pt x="9841" y="5544"/>
                  </a:lnTo>
                  <a:lnTo>
                    <a:pt x="9766" y="5481"/>
                  </a:lnTo>
                  <a:lnTo>
                    <a:pt x="9690" y="5418"/>
                  </a:lnTo>
                  <a:lnTo>
                    <a:pt x="9665" y="5354"/>
                  </a:lnTo>
                  <a:lnTo>
                    <a:pt x="9665" y="5307"/>
                  </a:lnTo>
                  <a:lnTo>
                    <a:pt x="9690" y="5254"/>
                  </a:lnTo>
                  <a:lnTo>
                    <a:pt x="9716" y="5207"/>
                  </a:lnTo>
                  <a:lnTo>
                    <a:pt x="9766" y="5159"/>
                  </a:lnTo>
                  <a:lnTo>
                    <a:pt x="9841" y="5117"/>
                  </a:lnTo>
                  <a:lnTo>
                    <a:pt x="9916" y="5069"/>
                  </a:lnTo>
                  <a:lnTo>
                    <a:pt x="10016" y="5027"/>
                  </a:lnTo>
                  <a:lnTo>
                    <a:pt x="10116" y="4990"/>
                  </a:lnTo>
                  <a:lnTo>
                    <a:pt x="10241" y="4948"/>
                  </a:lnTo>
                  <a:lnTo>
                    <a:pt x="10367" y="4911"/>
                  </a:lnTo>
                  <a:lnTo>
                    <a:pt x="10517" y="4879"/>
                  </a:lnTo>
                  <a:lnTo>
                    <a:pt x="10692" y="4848"/>
                  </a:lnTo>
                  <a:lnTo>
                    <a:pt x="10867" y="4816"/>
                  </a:lnTo>
                  <a:lnTo>
                    <a:pt x="11068" y="4789"/>
                  </a:lnTo>
                  <a:lnTo>
                    <a:pt x="11268" y="4763"/>
                  </a:lnTo>
                  <a:lnTo>
                    <a:pt x="11468" y="4742"/>
                  </a:lnTo>
                  <a:lnTo>
                    <a:pt x="11694" y="4726"/>
                  </a:lnTo>
                  <a:lnTo>
                    <a:pt x="11894" y="4710"/>
                  </a:lnTo>
                  <a:lnTo>
                    <a:pt x="12119" y="4700"/>
                  </a:lnTo>
                  <a:lnTo>
                    <a:pt x="12345" y="4689"/>
                  </a:lnTo>
                  <a:lnTo>
                    <a:pt x="12545" y="4689"/>
                  </a:lnTo>
                  <a:lnTo>
                    <a:pt x="12770" y="4684"/>
                  </a:lnTo>
                  <a:lnTo>
                    <a:pt x="12971" y="4689"/>
                  </a:lnTo>
                  <a:lnTo>
                    <a:pt x="13196" y="4694"/>
                  </a:lnTo>
                  <a:lnTo>
                    <a:pt x="13396" y="4705"/>
                  </a:lnTo>
                  <a:lnTo>
                    <a:pt x="13622" y="4716"/>
                  </a:lnTo>
                  <a:lnTo>
                    <a:pt x="13822" y="4731"/>
                  </a:lnTo>
                  <a:lnTo>
                    <a:pt x="14022" y="4747"/>
                  </a:lnTo>
                  <a:lnTo>
                    <a:pt x="14198" y="4768"/>
                  </a:lnTo>
                  <a:lnTo>
                    <a:pt x="14398" y="4795"/>
                  </a:lnTo>
                  <a:lnTo>
                    <a:pt x="14573" y="4821"/>
                  </a:lnTo>
                  <a:lnTo>
                    <a:pt x="14748" y="4853"/>
                  </a:lnTo>
                  <a:lnTo>
                    <a:pt x="23938" y="6616"/>
                  </a:lnTo>
                  <a:lnTo>
                    <a:pt x="24163" y="6658"/>
                  </a:lnTo>
                  <a:lnTo>
                    <a:pt x="24364" y="6706"/>
                  </a:lnTo>
                  <a:lnTo>
                    <a:pt x="24564" y="6759"/>
                  </a:lnTo>
                  <a:lnTo>
                    <a:pt x="24764" y="6812"/>
                  </a:lnTo>
                  <a:lnTo>
                    <a:pt x="24914" y="6864"/>
                  </a:lnTo>
                  <a:lnTo>
                    <a:pt x="25090" y="6917"/>
                  </a:lnTo>
                  <a:lnTo>
                    <a:pt x="25240" y="6975"/>
                  </a:lnTo>
                  <a:lnTo>
                    <a:pt x="25365" y="7033"/>
                  </a:lnTo>
                  <a:lnTo>
                    <a:pt x="25465" y="7091"/>
                  </a:lnTo>
                  <a:lnTo>
                    <a:pt x="25591" y="7155"/>
                  </a:lnTo>
                  <a:lnTo>
                    <a:pt x="25666" y="7213"/>
                  </a:lnTo>
                  <a:lnTo>
                    <a:pt x="25741" y="7276"/>
                  </a:lnTo>
                  <a:lnTo>
                    <a:pt x="25791" y="7339"/>
                  </a:lnTo>
                  <a:lnTo>
                    <a:pt x="25841" y="7408"/>
                  </a:lnTo>
                  <a:lnTo>
                    <a:pt x="25866" y="7471"/>
                  </a:lnTo>
                  <a:lnTo>
                    <a:pt x="25866" y="7535"/>
                  </a:lnTo>
                  <a:lnTo>
                    <a:pt x="25866" y="9393"/>
                  </a:lnTo>
                  <a:lnTo>
                    <a:pt x="12370" y="9393"/>
                  </a:lnTo>
                  <a:lnTo>
                    <a:pt x="12370" y="8702"/>
                  </a:lnTo>
                  <a:lnTo>
                    <a:pt x="12345" y="8654"/>
                  </a:lnTo>
                  <a:lnTo>
                    <a:pt x="12295" y="8612"/>
                  </a:lnTo>
                  <a:lnTo>
                    <a:pt x="12194" y="8575"/>
                  </a:lnTo>
                  <a:lnTo>
                    <a:pt x="12069" y="8543"/>
                  </a:lnTo>
                  <a:lnTo>
                    <a:pt x="3506" y="6716"/>
                  </a:lnTo>
                  <a:lnTo>
                    <a:pt x="3205" y="6632"/>
                  </a:lnTo>
                  <a:lnTo>
                    <a:pt x="2930" y="6537"/>
                  </a:lnTo>
                  <a:lnTo>
                    <a:pt x="2679" y="6442"/>
                  </a:lnTo>
                  <a:lnTo>
                    <a:pt x="2479" y="6342"/>
                  </a:lnTo>
                  <a:lnTo>
                    <a:pt x="2329" y="6241"/>
                  </a:lnTo>
                  <a:lnTo>
                    <a:pt x="2229" y="6136"/>
                  </a:lnTo>
                  <a:lnTo>
                    <a:pt x="2154" y="6025"/>
                  </a:lnTo>
                  <a:lnTo>
                    <a:pt x="2129" y="5914"/>
                  </a:lnTo>
                  <a:lnTo>
                    <a:pt x="2129" y="1020"/>
                  </a:lnTo>
                  <a:lnTo>
                    <a:pt x="2154" y="962"/>
                  </a:lnTo>
                  <a:lnTo>
                    <a:pt x="2179" y="904"/>
                  </a:lnTo>
                  <a:lnTo>
                    <a:pt x="2254" y="846"/>
                  </a:lnTo>
                  <a:lnTo>
                    <a:pt x="2354" y="793"/>
                  </a:lnTo>
                  <a:lnTo>
                    <a:pt x="2479" y="745"/>
                  </a:lnTo>
                  <a:lnTo>
                    <a:pt x="2604" y="693"/>
                  </a:lnTo>
                  <a:lnTo>
                    <a:pt x="2780" y="650"/>
                  </a:lnTo>
                  <a:lnTo>
                    <a:pt x="2955" y="608"/>
                  </a:lnTo>
                  <a:lnTo>
                    <a:pt x="3155" y="571"/>
                  </a:lnTo>
                  <a:lnTo>
                    <a:pt x="3381" y="539"/>
                  </a:lnTo>
                  <a:lnTo>
                    <a:pt x="3606" y="513"/>
                  </a:lnTo>
                  <a:lnTo>
                    <a:pt x="3856" y="487"/>
                  </a:lnTo>
                  <a:lnTo>
                    <a:pt x="4107" y="471"/>
                  </a:lnTo>
                  <a:lnTo>
                    <a:pt x="4382" y="460"/>
                  </a:lnTo>
                  <a:lnTo>
                    <a:pt x="4658" y="450"/>
                  </a:lnTo>
                  <a:close/>
                  <a:moveTo>
                    <a:pt x="4833" y="1"/>
                  </a:moveTo>
                  <a:lnTo>
                    <a:pt x="4332" y="6"/>
                  </a:lnTo>
                  <a:lnTo>
                    <a:pt x="3856" y="22"/>
                  </a:lnTo>
                  <a:lnTo>
                    <a:pt x="3406" y="48"/>
                  </a:lnTo>
                  <a:lnTo>
                    <a:pt x="2955" y="80"/>
                  </a:lnTo>
                  <a:lnTo>
                    <a:pt x="2529" y="122"/>
                  </a:lnTo>
                  <a:lnTo>
                    <a:pt x="2129" y="175"/>
                  </a:lnTo>
                  <a:lnTo>
                    <a:pt x="1753" y="233"/>
                  </a:lnTo>
                  <a:lnTo>
                    <a:pt x="1427" y="302"/>
                  </a:lnTo>
                  <a:lnTo>
                    <a:pt x="1102" y="370"/>
                  </a:lnTo>
                  <a:lnTo>
                    <a:pt x="827" y="450"/>
                  </a:lnTo>
                  <a:lnTo>
                    <a:pt x="576" y="534"/>
                  </a:lnTo>
                  <a:lnTo>
                    <a:pt x="376" y="624"/>
                  </a:lnTo>
                  <a:lnTo>
                    <a:pt x="226" y="719"/>
                  </a:lnTo>
                  <a:lnTo>
                    <a:pt x="100" y="814"/>
                  </a:lnTo>
                  <a:lnTo>
                    <a:pt x="25" y="914"/>
                  </a:lnTo>
                  <a:lnTo>
                    <a:pt x="0" y="1020"/>
                  </a:lnTo>
                  <a:lnTo>
                    <a:pt x="0" y="5914"/>
                  </a:lnTo>
                  <a:lnTo>
                    <a:pt x="0" y="5993"/>
                  </a:lnTo>
                  <a:lnTo>
                    <a:pt x="25" y="6067"/>
                  </a:lnTo>
                  <a:lnTo>
                    <a:pt x="75" y="6141"/>
                  </a:lnTo>
                  <a:lnTo>
                    <a:pt x="125" y="6215"/>
                  </a:lnTo>
                  <a:lnTo>
                    <a:pt x="201" y="6289"/>
                  </a:lnTo>
                  <a:lnTo>
                    <a:pt x="276" y="6363"/>
                  </a:lnTo>
                  <a:lnTo>
                    <a:pt x="376" y="6431"/>
                  </a:lnTo>
                  <a:lnTo>
                    <a:pt x="501" y="6500"/>
                  </a:lnTo>
                  <a:lnTo>
                    <a:pt x="626" y="6569"/>
                  </a:lnTo>
                  <a:lnTo>
                    <a:pt x="776" y="6637"/>
                  </a:lnTo>
                  <a:lnTo>
                    <a:pt x="927" y="6706"/>
                  </a:lnTo>
                  <a:lnTo>
                    <a:pt x="1102" y="6769"/>
                  </a:lnTo>
                  <a:lnTo>
                    <a:pt x="1277" y="6833"/>
                  </a:lnTo>
                  <a:lnTo>
                    <a:pt x="1478" y="6896"/>
                  </a:lnTo>
                  <a:lnTo>
                    <a:pt x="1678" y="6959"/>
                  </a:lnTo>
                  <a:lnTo>
                    <a:pt x="1903" y="7017"/>
                  </a:lnTo>
                  <a:lnTo>
                    <a:pt x="10241" y="8791"/>
                  </a:lnTo>
                  <a:lnTo>
                    <a:pt x="10241" y="9393"/>
                  </a:lnTo>
                  <a:lnTo>
                    <a:pt x="7036" y="9393"/>
                  </a:lnTo>
                  <a:lnTo>
                    <a:pt x="6811" y="9398"/>
                  </a:lnTo>
                  <a:lnTo>
                    <a:pt x="6611" y="9414"/>
                  </a:lnTo>
                  <a:lnTo>
                    <a:pt x="6435" y="9435"/>
                  </a:lnTo>
                  <a:lnTo>
                    <a:pt x="6285" y="9462"/>
                  </a:lnTo>
                  <a:lnTo>
                    <a:pt x="6160" y="9494"/>
                  </a:lnTo>
                  <a:lnTo>
                    <a:pt x="6060" y="9530"/>
                  </a:lnTo>
                  <a:lnTo>
                    <a:pt x="5985" y="9573"/>
                  </a:lnTo>
                  <a:lnTo>
                    <a:pt x="5960" y="9620"/>
                  </a:lnTo>
                  <a:lnTo>
                    <a:pt x="5960" y="11389"/>
                  </a:lnTo>
                  <a:lnTo>
                    <a:pt x="5985" y="11431"/>
                  </a:lnTo>
                  <a:lnTo>
                    <a:pt x="6060" y="11473"/>
                  </a:lnTo>
                  <a:lnTo>
                    <a:pt x="6160" y="11516"/>
                  </a:lnTo>
                  <a:lnTo>
                    <a:pt x="6285" y="11547"/>
                  </a:lnTo>
                  <a:lnTo>
                    <a:pt x="6435" y="11574"/>
                  </a:lnTo>
                  <a:lnTo>
                    <a:pt x="6611" y="11595"/>
                  </a:lnTo>
                  <a:lnTo>
                    <a:pt x="6811" y="11605"/>
                  </a:lnTo>
                  <a:lnTo>
                    <a:pt x="7036" y="11611"/>
                  </a:lnTo>
                  <a:lnTo>
                    <a:pt x="15450" y="11611"/>
                  </a:lnTo>
                  <a:lnTo>
                    <a:pt x="15700" y="11605"/>
                  </a:lnTo>
                  <a:lnTo>
                    <a:pt x="15925" y="11589"/>
                  </a:lnTo>
                  <a:lnTo>
                    <a:pt x="16126" y="11563"/>
                  </a:lnTo>
                  <a:lnTo>
                    <a:pt x="16276" y="11531"/>
                  </a:lnTo>
                  <a:lnTo>
                    <a:pt x="16401" y="11489"/>
                  </a:lnTo>
                  <a:lnTo>
                    <a:pt x="16501" y="11442"/>
                  </a:lnTo>
                  <a:lnTo>
                    <a:pt x="16526" y="11394"/>
                  </a:lnTo>
                  <a:lnTo>
                    <a:pt x="16501" y="11336"/>
                  </a:lnTo>
                  <a:lnTo>
                    <a:pt x="16451" y="11299"/>
                  </a:lnTo>
                  <a:lnTo>
                    <a:pt x="16351" y="11267"/>
                  </a:lnTo>
                  <a:lnTo>
                    <a:pt x="16251" y="11236"/>
                  </a:lnTo>
                  <a:lnTo>
                    <a:pt x="16126" y="11209"/>
                  </a:lnTo>
                  <a:lnTo>
                    <a:pt x="15950" y="11188"/>
                  </a:lnTo>
                  <a:lnTo>
                    <a:pt x="15800" y="11178"/>
                  </a:lnTo>
                  <a:lnTo>
                    <a:pt x="15625" y="11167"/>
                  </a:lnTo>
                  <a:lnTo>
                    <a:pt x="15425" y="11162"/>
                  </a:lnTo>
                  <a:lnTo>
                    <a:pt x="8113" y="11162"/>
                  </a:lnTo>
                  <a:lnTo>
                    <a:pt x="8113" y="9842"/>
                  </a:lnTo>
                  <a:lnTo>
                    <a:pt x="29847" y="9842"/>
                  </a:lnTo>
                  <a:lnTo>
                    <a:pt x="29847" y="11162"/>
                  </a:lnTo>
                  <a:lnTo>
                    <a:pt x="20107" y="11162"/>
                  </a:lnTo>
                  <a:lnTo>
                    <a:pt x="19857" y="11167"/>
                  </a:lnTo>
                  <a:lnTo>
                    <a:pt x="19631" y="11183"/>
                  </a:lnTo>
                  <a:lnTo>
                    <a:pt x="19431" y="11209"/>
                  </a:lnTo>
                  <a:lnTo>
                    <a:pt x="19281" y="11246"/>
                  </a:lnTo>
                  <a:lnTo>
                    <a:pt x="19155" y="11283"/>
                  </a:lnTo>
                  <a:lnTo>
                    <a:pt x="19055" y="11331"/>
                  </a:lnTo>
                  <a:lnTo>
                    <a:pt x="19030" y="11384"/>
                  </a:lnTo>
                  <a:lnTo>
                    <a:pt x="19055" y="11436"/>
                  </a:lnTo>
                  <a:lnTo>
                    <a:pt x="19105" y="11473"/>
                  </a:lnTo>
                  <a:lnTo>
                    <a:pt x="19205" y="11510"/>
                  </a:lnTo>
                  <a:lnTo>
                    <a:pt x="19306" y="11537"/>
                  </a:lnTo>
                  <a:lnTo>
                    <a:pt x="19431" y="11563"/>
                  </a:lnTo>
                  <a:lnTo>
                    <a:pt x="19606" y="11584"/>
                  </a:lnTo>
                  <a:lnTo>
                    <a:pt x="19756" y="11600"/>
                  </a:lnTo>
                  <a:lnTo>
                    <a:pt x="19932" y="11611"/>
                  </a:lnTo>
                  <a:lnTo>
                    <a:pt x="30924" y="11611"/>
                  </a:lnTo>
                  <a:lnTo>
                    <a:pt x="31124" y="11605"/>
                  </a:lnTo>
                  <a:lnTo>
                    <a:pt x="31325" y="11595"/>
                  </a:lnTo>
                  <a:lnTo>
                    <a:pt x="31500" y="11574"/>
                  </a:lnTo>
                  <a:lnTo>
                    <a:pt x="31675" y="11547"/>
                  </a:lnTo>
                  <a:lnTo>
                    <a:pt x="31800" y="11516"/>
                  </a:lnTo>
                  <a:lnTo>
                    <a:pt x="31900" y="11473"/>
                  </a:lnTo>
                  <a:lnTo>
                    <a:pt x="31951" y="11431"/>
                  </a:lnTo>
                  <a:lnTo>
                    <a:pt x="31976" y="11389"/>
                  </a:lnTo>
                  <a:lnTo>
                    <a:pt x="31976" y="9620"/>
                  </a:lnTo>
                  <a:lnTo>
                    <a:pt x="31951" y="9573"/>
                  </a:lnTo>
                  <a:lnTo>
                    <a:pt x="31900" y="9530"/>
                  </a:lnTo>
                  <a:lnTo>
                    <a:pt x="31800" y="9494"/>
                  </a:lnTo>
                  <a:lnTo>
                    <a:pt x="31675" y="9462"/>
                  </a:lnTo>
                  <a:lnTo>
                    <a:pt x="31500" y="9435"/>
                  </a:lnTo>
                  <a:lnTo>
                    <a:pt x="31325" y="9414"/>
                  </a:lnTo>
                  <a:lnTo>
                    <a:pt x="31124" y="9398"/>
                  </a:lnTo>
                  <a:lnTo>
                    <a:pt x="30924" y="9393"/>
                  </a:lnTo>
                  <a:lnTo>
                    <a:pt x="27994" y="9393"/>
                  </a:lnTo>
                  <a:lnTo>
                    <a:pt x="27994" y="7540"/>
                  </a:lnTo>
                  <a:lnTo>
                    <a:pt x="27994" y="7450"/>
                  </a:lnTo>
                  <a:lnTo>
                    <a:pt x="27944" y="7361"/>
                  </a:lnTo>
                  <a:lnTo>
                    <a:pt x="27894" y="7276"/>
                  </a:lnTo>
                  <a:lnTo>
                    <a:pt x="27819" y="7186"/>
                  </a:lnTo>
                  <a:lnTo>
                    <a:pt x="27719" y="7102"/>
                  </a:lnTo>
                  <a:lnTo>
                    <a:pt x="27619" y="7017"/>
                  </a:lnTo>
                  <a:lnTo>
                    <a:pt x="27468" y="6933"/>
                  </a:lnTo>
                  <a:lnTo>
                    <a:pt x="27318" y="6854"/>
                  </a:lnTo>
                  <a:lnTo>
                    <a:pt x="27143" y="6775"/>
                  </a:lnTo>
                  <a:lnTo>
                    <a:pt x="26943" y="6695"/>
                  </a:lnTo>
                  <a:lnTo>
                    <a:pt x="26717" y="6621"/>
                  </a:lnTo>
                  <a:lnTo>
                    <a:pt x="26492" y="6548"/>
                  </a:lnTo>
                  <a:lnTo>
                    <a:pt x="26242" y="6479"/>
                  </a:lnTo>
                  <a:lnTo>
                    <a:pt x="25966" y="6410"/>
                  </a:lnTo>
                  <a:lnTo>
                    <a:pt x="25666" y="6347"/>
                  </a:lnTo>
                  <a:lnTo>
                    <a:pt x="25365" y="6284"/>
                  </a:lnTo>
                  <a:lnTo>
                    <a:pt x="16176" y="4520"/>
                  </a:lnTo>
                  <a:lnTo>
                    <a:pt x="15850" y="4462"/>
                  </a:lnTo>
                  <a:lnTo>
                    <a:pt x="15500" y="4409"/>
                  </a:lnTo>
                  <a:lnTo>
                    <a:pt x="15124" y="4367"/>
                  </a:lnTo>
                  <a:lnTo>
                    <a:pt x="14723" y="4325"/>
                  </a:lnTo>
                  <a:lnTo>
                    <a:pt x="14323" y="4293"/>
                  </a:lnTo>
                  <a:lnTo>
                    <a:pt x="13897" y="4267"/>
                  </a:lnTo>
                  <a:lnTo>
                    <a:pt x="13471" y="4251"/>
                  </a:lnTo>
                  <a:lnTo>
                    <a:pt x="13046" y="4235"/>
                  </a:lnTo>
                  <a:lnTo>
                    <a:pt x="12169" y="4235"/>
                  </a:lnTo>
                  <a:lnTo>
                    <a:pt x="11719" y="4251"/>
                  </a:lnTo>
                  <a:lnTo>
                    <a:pt x="11293" y="4272"/>
                  </a:lnTo>
                  <a:lnTo>
                    <a:pt x="10867" y="4298"/>
                  </a:lnTo>
                  <a:lnTo>
                    <a:pt x="10442" y="4341"/>
                  </a:lnTo>
                  <a:lnTo>
                    <a:pt x="10041" y="4388"/>
                  </a:lnTo>
                  <a:lnTo>
                    <a:pt x="9665" y="4446"/>
                  </a:lnTo>
                  <a:lnTo>
                    <a:pt x="9665" y="1020"/>
                  </a:lnTo>
                  <a:lnTo>
                    <a:pt x="9640" y="914"/>
                  </a:lnTo>
                  <a:lnTo>
                    <a:pt x="9565" y="814"/>
                  </a:lnTo>
                  <a:lnTo>
                    <a:pt x="9440" y="719"/>
                  </a:lnTo>
                  <a:lnTo>
                    <a:pt x="9290" y="624"/>
                  </a:lnTo>
                  <a:lnTo>
                    <a:pt x="9090" y="534"/>
                  </a:lnTo>
                  <a:lnTo>
                    <a:pt x="8839" y="450"/>
                  </a:lnTo>
                  <a:lnTo>
                    <a:pt x="8564" y="370"/>
                  </a:lnTo>
                  <a:lnTo>
                    <a:pt x="8238" y="302"/>
                  </a:lnTo>
                  <a:lnTo>
                    <a:pt x="7913" y="233"/>
                  </a:lnTo>
                  <a:lnTo>
                    <a:pt x="7537" y="175"/>
                  </a:lnTo>
                  <a:lnTo>
                    <a:pt x="7136" y="122"/>
                  </a:lnTo>
                  <a:lnTo>
                    <a:pt x="6711" y="80"/>
                  </a:lnTo>
                  <a:lnTo>
                    <a:pt x="6260" y="48"/>
                  </a:lnTo>
                  <a:lnTo>
                    <a:pt x="5809" y="22"/>
                  </a:lnTo>
                  <a:lnTo>
                    <a:pt x="5334" y="6"/>
                  </a:lnTo>
                  <a:lnTo>
                    <a:pt x="48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3"/>
            <p:cNvSpPr/>
            <p:nvPr/>
          </p:nvSpPr>
          <p:spPr>
            <a:xfrm>
              <a:off x="7138565" y="1000350"/>
              <a:ext cx="273449" cy="226100"/>
            </a:xfrm>
            <a:custGeom>
              <a:avLst/>
              <a:gdLst/>
              <a:ahLst/>
              <a:cxnLst/>
              <a:rect l="l" t="t" r="r" b="b"/>
              <a:pathLst>
                <a:path w="42894" h="9044" extrusionOk="0">
                  <a:moveTo>
                    <a:pt x="39162" y="2920"/>
                  </a:moveTo>
                  <a:lnTo>
                    <a:pt x="39538" y="3120"/>
                  </a:lnTo>
                  <a:lnTo>
                    <a:pt x="39839" y="3321"/>
                  </a:lnTo>
                  <a:lnTo>
                    <a:pt x="40089" y="3511"/>
                  </a:lnTo>
                  <a:lnTo>
                    <a:pt x="40289" y="3706"/>
                  </a:lnTo>
                  <a:lnTo>
                    <a:pt x="40439" y="3891"/>
                  </a:lnTo>
                  <a:lnTo>
                    <a:pt x="40540" y="4071"/>
                  </a:lnTo>
                  <a:lnTo>
                    <a:pt x="40615" y="4245"/>
                  </a:lnTo>
                  <a:lnTo>
                    <a:pt x="40640" y="4409"/>
                  </a:lnTo>
                  <a:lnTo>
                    <a:pt x="40665" y="4567"/>
                  </a:lnTo>
                  <a:lnTo>
                    <a:pt x="40640" y="4709"/>
                  </a:lnTo>
                  <a:lnTo>
                    <a:pt x="40615" y="4841"/>
                  </a:lnTo>
                  <a:lnTo>
                    <a:pt x="40565" y="4963"/>
                  </a:lnTo>
                  <a:lnTo>
                    <a:pt x="40465" y="5158"/>
                  </a:lnTo>
                  <a:lnTo>
                    <a:pt x="40364" y="5290"/>
                  </a:lnTo>
                  <a:lnTo>
                    <a:pt x="37284" y="5290"/>
                  </a:lnTo>
                  <a:lnTo>
                    <a:pt x="37059" y="5285"/>
                  </a:lnTo>
                  <a:lnTo>
                    <a:pt x="36834" y="5280"/>
                  </a:lnTo>
                  <a:lnTo>
                    <a:pt x="36633" y="5269"/>
                  </a:lnTo>
                  <a:lnTo>
                    <a:pt x="36433" y="5253"/>
                  </a:lnTo>
                  <a:lnTo>
                    <a:pt x="36233" y="5232"/>
                  </a:lnTo>
                  <a:lnTo>
                    <a:pt x="36058" y="5211"/>
                  </a:lnTo>
                  <a:lnTo>
                    <a:pt x="35882" y="5185"/>
                  </a:lnTo>
                  <a:lnTo>
                    <a:pt x="35732" y="5153"/>
                  </a:lnTo>
                  <a:lnTo>
                    <a:pt x="35582" y="5121"/>
                  </a:lnTo>
                  <a:lnTo>
                    <a:pt x="35457" y="5084"/>
                  </a:lnTo>
                  <a:lnTo>
                    <a:pt x="35356" y="5047"/>
                  </a:lnTo>
                  <a:lnTo>
                    <a:pt x="35256" y="5005"/>
                  </a:lnTo>
                  <a:lnTo>
                    <a:pt x="35181" y="4963"/>
                  </a:lnTo>
                  <a:lnTo>
                    <a:pt x="35131" y="4921"/>
                  </a:lnTo>
                  <a:lnTo>
                    <a:pt x="35081" y="4873"/>
                  </a:lnTo>
                  <a:lnTo>
                    <a:pt x="35081" y="4826"/>
                  </a:lnTo>
                  <a:lnTo>
                    <a:pt x="35081" y="4493"/>
                  </a:lnTo>
                  <a:lnTo>
                    <a:pt x="35056" y="4403"/>
                  </a:lnTo>
                  <a:lnTo>
                    <a:pt x="34981" y="4308"/>
                  </a:lnTo>
                  <a:lnTo>
                    <a:pt x="34881" y="4224"/>
                  </a:lnTo>
                  <a:lnTo>
                    <a:pt x="34730" y="4134"/>
                  </a:lnTo>
                  <a:lnTo>
                    <a:pt x="34555" y="4055"/>
                  </a:lnTo>
                  <a:lnTo>
                    <a:pt x="34330" y="3976"/>
                  </a:lnTo>
                  <a:lnTo>
                    <a:pt x="34079" y="3902"/>
                  </a:lnTo>
                  <a:lnTo>
                    <a:pt x="33804" y="3833"/>
                  </a:lnTo>
                  <a:lnTo>
                    <a:pt x="33504" y="3770"/>
                  </a:lnTo>
                  <a:lnTo>
                    <a:pt x="33178" y="3717"/>
                  </a:lnTo>
                  <a:lnTo>
                    <a:pt x="32827" y="3669"/>
                  </a:lnTo>
                  <a:lnTo>
                    <a:pt x="32452" y="3627"/>
                  </a:lnTo>
                  <a:lnTo>
                    <a:pt x="32051" y="3595"/>
                  </a:lnTo>
                  <a:lnTo>
                    <a:pt x="31626" y="3569"/>
                  </a:lnTo>
                  <a:lnTo>
                    <a:pt x="31200" y="3559"/>
                  </a:lnTo>
                  <a:lnTo>
                    <a:pt x="30774" y="3553"/>
                  </a:lnTo>
                  <a:lnTo>
                    <a:pt x="30649" y="3553"/>
                  </a:lnTo>
                  <a:lnTo>
                    <a:pt x="30524" y="3548"/>
                  </a:lnTo>
                  <a:lnTo>
                    <a:pt x="30424" y="3537"/>
                  </a:lnTo>
                  <a:lnTo>
                    <a:pt x="30324" y="3527"/>
                  </a:lnTo>
                  <a:lnTo>
                    <a:pt x="30148" y="3495"/>
                  </a:lnTo>
                  <a:lnTo>
                    <a:pt x="29998" y="3458"/>
                  </a:lnTo>
                  <a:lnTo>
                    <a:pt x="29898" y="3411"/>
                  </a:lnTo>
                  <a:lnTo>
                    <a:pt x="29798" y="3358"/>
                  </a:lnTo>
                  <a:lnTo>
                    <a:pt x="29773" y="3300"/>
                  </a:lnTo>
                  <a:lnTo>
                    <a:pt x="29773" y="3242"/>
                  </a:lnTo>
                  <a:lnTo>
                    <a:pt x="29798" y="3178"/>
                  </a:lnTo>
                  <a:lnTo>
                    <a:pt x="29873" y="3126"/>
                  </a:lnTo>
                  <a:lnTo>
                    <a:pt x="29998" y="3068"/>
                  </a:lnTo>
                  <a:lnTo>
                    <a:pt x="30173" y="3020"/>
                  </a:lnTo>
                  <a:lnTo>
                    <a:pt x="30273" y="2999"/>
                  </a:lnTo>
                  <a:lnTo>
                    <a:pt x="30374" y="2983"/>
                  </a:lnTo>
                  <a:lnTo>
                    <a:pt x="30499" y="2962"/>
                  </a:lnTo>
                  <a:lnTo>
                    <a:pt x="30649" y="2951"/>
                  </a:lnTo>
                  <a:lnTo>
                    <a:pt x="30799" y="2936"/>
                  </a:lnTo>
                  <a:lnTo>
                    <a:pt x="30950" y="2930"/>
                  </a:lnTo>
                  <a:lnTo>
                    <a:pt x="31125" y="2925"/>
                  </a:lnTo>
                  <a:lnTo>
                    <a:pt x="31325" y="2920"/>
                  </a:lnTo>
                  <a:close/>
                  <a:moveTo>
                    <a:pt x="22010" y="444"/>
                  </a:moveTo>
                  <a:lnTo>
                    <a:pt x="22661" y="449"/>
                  </a:lnTo>
                  <a:lnTo>
                    <a:pt x="23287" y="459"/>
                  </a:lnTo>
                  <a:lnTo>
                    <a:pt x="23913" y="475"/>
                  </a:lnTo>
                  <a:lnTo>
                    <a:pt x="24539" y="496"/>
                  </a:lnTo>
                  <a:lnTo>
                    <a:pt x="25165" y="518"/>
                  </a:lnTo>
                  <a:lnTo>
                    <a:pt x="25791" y="544"/>
                  </a:lnTo>
                  <a:lnTo>
                    <a:pt x="26392" y="576"/>
                  </a:lnTo>
                  <a:lnTo>
                    <a:pt x="26993" y="613"/>
                  </a:lnTo>
                  <a:lnTo>
                    <a:pt x="27594" y="649"/>
                  </a:lnTo>
                  <a:lnTo>
                    <a:pt x="28170" y="692"/>
                  </a:lnTo>
                  <a:lnTo>
                    <a:pt x="28746" y="739"/>
                  </a:lnTo>
                  <a:lnTo>
                    <a:pt x="29297" y="792"/>
                  </a:lnTo>
                  <a:lnTo>
                    <a:pt x="29873" y="845"/>
                  </a:lnTo>
                  <a:lnTo>
                    <a:pt x="30399" y="903"/>
                  </a:lnTo>
                  <a:lnTo>
                    <a:pt x="30950" y="966"/>
                  </a:lnTo>
                  <a:lnTo>
                    <a:pt x="31475" y="1030"/>
                  </a:lnTo>
                  <a:lnTo>
                    <a:pt x="31976" y="1098"/>
                  </a:lnTo>
                  <a:lnTo>
                    <a:pt x="32502" y="1167"/>
                  </a:lnTo>
                  <a:lnTo>
                    <a:pt x="32978" y="1241"/>
                  </a:lnTo>
                  <a:lnTo>
                    <a:pt x="33453" y="1320"/>
                  </a:lnTo>
                  <a:lnTo>
                    <a:pt x="33929" y="1399"/>
                  </a:lnTo>
                  <a:lnTo>
                    <a:pt x="34380" y="1484"/>
                  </a:lnTo>
                  <a:lnTo>
                    <a:pt x="34831" y="1573"/>
                  </a:lnTo>
                  <a:lnTo>
                    <a:pt x="35256" y="1663"/>
                  </a:lnTo>
                  <a:lnTo>
                    <a:pt x="35682" y="1753"/>
                  </a:lnTo>
                  <a:lnTo>
                    <a:pt x="36083" y="1848"/>
                  </a:lnTo>
                  <a:lnTo>
                    <a:pt x="36483" y="1948"/>
                  </a:lnTo>
                  <a:lnTo>
                    <a:pt x="36859" y="2049"/>
                  </a:lnTo>
                  <a:lnTo>
                    <a:pt x="37209" y="2149"/>
                  </a:lnTo>
                  <a:lnTo>
                    <a:pt x="37560" y="2254"/>
                  </a:lnTo>
                  <a:lnTo>
                    <a:pt x="37885" y="2365"/>
                  </a:lnTo>
                  <a:lnTo>
                    <a:pt x="38211" y="2471"/>
                  </a:lnTo>
                  <a:lnTo>
                    <a:pt x="31325" y="2471"/>
                  </a:lnTo>
                  <a:lnTo>
                    <a:pt x="30924" y="2476"/>
                  </a:lnTo>
                  <a:lnTo>
                    <a:pt x="30574" y="2487"/>
                  </a:lnTo>
                  <a:lnTo>
                    <a:pt x="30223" y="2508"/>
                  </a:lnTo>
                  <a:lnTo>
                    <a:pt x="29898" y="2534"/>
                  </a:lnTo>
                  <a:lnTo>
                    <a:pt x="29597" y="2566"/>
                  </a:lnTo>
                  <a:lnTo>
                    <a:pt x="29297" y="2608"/>
                  </a:lnTo>
                  <a:lnTo>
                    <a:pt x="29047" y="2650"/>
                  </a:lnTo>
                  <a:lnTo>
                    <a:pt x="28796" y="2698"/>
                  </a:lnTo>
                  <a:lnTo>
                    <a:pt x="28596" y="2751"/>
                  </a:lnTo>
                  <a:lnTo>
                    <a:pt x="28395" y="2809"/>
                  </a:lnTo>
                  <a:lnTo>
                    <a:pt x="28245" y="2872"/>
                  </a:lnTo>
                  <a:lnTo>
                    <a:pt x="28095" y="2936"/>
                  </a:lnTo>
                  <a:lnTo>
                    <a:pt x="27970" y="2999"/>
                  </a:lnTo>
                  <a:lnTo>
                    <a:pt x="27895" y="3068"/>
                  </a:lnTo>
                  <a:lnTo>
                    <a:pt x="27820" y="3136"/>
                  </a:lnTo>
                  <a:lnTo>
                    <a:pt x="27770" y="3205"/>
                  </a:lnTo>
                  <a:lnTo>
                    <a:pt x="27744" y="3273"/>
                  </a:lnTo>
                  <a:lnTo>
                    <a:pt x="27770" y="3342"/>
                  </a:lnTo>
                  <a:lnTo>
                    <a:pt x="27795" y="3411"/>
                  </a:lnTo>
                  <a:lnTo>
                    <a:pt x="27870" y="3479"/>
                  </a:lnTo>
                  <a:lnTo>
                    <a:pt x="27945" y="3548"/>
                  </a:lnTo>
                  <a:lnTo>
                    <a:pt x="28070" y="3611"/>
                  </a:lnTo>
                  <a:lnTo>
                    <a:pt x="28195" y="3669"/>
                  </a:lnTo>
                  <a:lnTo>
                    <a:pt x="28370" y="3727"/>
                  </a:lnTo>
                  <a:lnTo>
                    <a:pt x="28571" y="3780"/>
                  </a:lnTo>
                  <a:lnTo>
                    <a:pt x="28796" y="3828"/>
                  </a:lnTo>
                  <a:lnTo>
                    <a:pt x="29047" y="3875"/>
                  </a:lnTo>
                  <a:lnTo>
                    <a:pt x="29322" y="3912"/>
                  </a:lnTo>
                  <a:lnTo>
                    <a:pt x="29647" y="3944"/>
                  </a:lnTo>
                  <a:lnTo>
                    <a:pt x="29973" y="3970"/>
                  </a:lnTo>
                  <a:lnTo>
                    <a:pt x="30349" y="3991"/>
                  </a:lnTo>
                  <a:lnTo>
                    <a:pt x="30749" y="4002"/>
                  </a:lnTo>
                  <a:lnTo>
                    <a:pt x="30975" y="4007"/>
                  </a:lnTo>
                  <a:lnTo>
                    <a:pt x="31200" y="4013"/>
                  </a:lnTo>
                  <a:lnTo>
                    <a:pt x="31400" y="4023"/>
                  </a:lnTo>
                  <a:lnTo>
                    <a:pt x="31601" y="4039"/>
                  </a:lnTo>
                  <a:lnTo>
                    <a:pt x="31801" y="4060"/>
                  </a:lnTo>
                  <a:lnTo>
                    <a:pt x="31976" y="4081"/>
                  </a:lnTo>
                  <a:lnTo>
                    <a:pt x="32151" y="4108"/>
                  </a:lnTo>
                  <a:lnTo>
                    <a:pt x="32302" y="4139"/>
                  </a:lnTo>
                  <a:lnTo>
                    <a:pt x="32452" y="4171"/>
                  </a:lnTo>
                  <a:lnTo>
                    <a:pt x="32577" y="4208"/>
                  </a:lnTo>
                  <a:lnTo>
                    <a:pt x="32677" y="4245"/>
                  </a:lnTo>
                  <a:lnTo>
                    <a:pt x="32777" y="4287"/>
                  </a:lnTo>
                  <a:lnTo>
                    <a:pt x="32853" y="4329"/>
                  </a:lnTo>
                  <a:lnTo>
                    <a:pt x="32903" y="4372"/>
                  </a:lnTo>
                  <a:lnTo>
                    <a:pt x="32928" y="4419"/>
                  </a:lnTo>
                  <a:lnTo>
                    <a:pt x="32953" y="4467"/>
                  </a:lnTo>
                  <a:lnTo>
                    <a:pt x="32953" y="4826"/>
                  </a:lnTo>
                  <a:lnTo>
                    <a:pt x="32978" y="4921"/>
                  </a:lnTo>
                  <a:lnTo>
                    <a:pt x="33028" y="5010"/>
                  </a:lnTo>
                  <a:lnTo>
                    <a:pt x="33153" y="5100"/>
                  </a:lnTo>
                  <a:lnTo>
                    <a:pt x="33278" y="5179"/>
                  </a:lnTo>
                  <a:lnTo>
                    <a:pt x="33479" y="5264"/>
                  </a:lnTo>
                  <a:lnTo>
                    <a:pt x="33679" y="5338"/>
                  </a:lnTo>
                  <a:lnTo>
                    <a:pt x="33929" y="5406"/>
                  </a:lnTo>
                  <a:lnTo>
                    <a:pt x="34205" y="5470"/>
                  </a:lnTo>
                  <a:lnTo>
                    <a:pt x="34530" y="5533"/>
                  </a:lnTo>
                  <a:lnTo>
                    <a:pt x="34856" y="5581"/>
                  </a:lnTo>
                  <a:lnTo>
                    <a:pt x="35206" y="5628"/>
                  </a:lnTo>
                  <a:lnTo>
                    <a:pt x="35582" y="5665"/>
                  </a:lnTo>
                  <a:lnTo>
                    <a:pt x="35982" y="5697"/>
                  </a:lnTo>
                  <a:lnTo>
                    <a:pt x="36408" y="5718"/>
                  </a:lnTo>
                  <a:lnTo>
                    <a:pt x="36834" y="5734"/>
                  </a:lnTo>
                  <a:lnTo>
                    <a:pt x="37284" y="5739"/>
                  </a:lnTo>
                  <a:lnTo>
                    <a:pt x="39964" y="5739"/>
                  </a:lnTo>
                  <a:lnTo>
                    <a:pt x="39713" y="5892"/>
                  </a:lnTo>
                  <a:lnTo>
                    <a:pt x="39463" y="6045"/>
                  </a:lnTo>
                  <a:lnTo>
                    <a:pt x="39162" y="6193"/>
                  </a:lnTo>
                  <a:lnTo>
                    <a:pt x="38812" y="6341"/>
                  </a:lnTo>
                  <a:lnTo>
                    <a:pt x="38461" y="6478"/>
                  </a:lnTo>
                  <a:lnTo>
                    <a:pt x="38086" y="6621"/>
                  </a:lnTo>
                  <a:lnTo>
                    <a:pt x="37685" y="6753"/>
                  </a:lnTo>
                  <a:lnTo>
                    <a:pt x="37259" y="6885"/>
                  </a:lnTo>
                  <a:lnTo>
                    <a:pt x="36809" y="7017"/>
                  </a:lnTo>
                  <a:lnTo>
                    <a:pt x="36333" y="7138"/>
                  </a:lnTo>
                  <a:lnTo>
                    <a:pt x="35832" y="7259"/>
                  </a:lnTo>
                  <a:lnTo>
                    <a:pt x="35331" y="7376"/>
                  </a:lnTo>
                  <a:lnTo>
                    <a:pt x="34781" y="7486"/>
                  </a:lnTo>
                  <a:lnTo>
                    <a:pt x="34230" y="7592"/>
                  </a:lnTo>
                  <a:lnTo>
                    <a:pt x="33654" y="7698"/>
                  </a:lnTo>
                  <a:lnTo>
                    <a:pt x="33053" y="7793"/>
                  </a:lnTo>
                  <a:lnTo>
                    <a:pt x="32427" y="7888"/>
                  </a:lnTo>
                  <a:lnTo>
                    <a:pt x="31801" y="7972"/>
                  </a:lnTo>
                  <a:lnTo>
                    <a:pt x="31150" y="8057"/>
                  </a:lnTo>
                  <a:lnTo>
                    <a:pt x="30499" y="8136"/>
                  </a:lnTo>
                  <a:lnTo>
                    <a:pt x="29823" y="8210"/>
                  </a:lnTo>
                  <a:lnTo>
                    <a:pt x="29122" y="8273"/>
                  </a:lnTo>
                  <a:lnTo>
                    <a:pt x="28421" y="8336"/>
                  </a:lnTo>
                  <a:lnTo>
                    <a:pt x="27694" y="8389"/>
                  </a:lnTo>
                  <a:lnTo>
                    <a:pt x="26943" y="8437"/>
                  </a:lnTo>
                  <a:lnTo>
                    <a:pt x="26192" y="8484"/>
                  </a:lnTo>
                  <a:lnTo>
                    <a:pt x="25441" y="8521"/>
                  </a:lnTo>
                  <a:lnTo>
                    <a:pt x="24665" y="8548"/>
                  </a:lnTo>
                  <a:lnTo>
                    <a:pt x="23888" y="8574"/>
                  </a:lnTo>
                  <a:lnTo>
                    <a:pt x="23112" y="8590"/>
                  </a:lnTo>
                  <a:lnTo>
                    <a:pt x="22311" y="8600"/>
                  </a:lnTo>
                  <a:lnTo>
                    <a:pt x="21485" y="8606"/>
                  </a:lnTo>
                  <a:lnTo>
                    <a:pt x="20583" y="8600"/>
                  </a:lnTo>
                  <a:lnTo>
                    <a:pt x="19682" y="8585"/>
                  </a:lnTo>
                  <a:lnTo>
                    <a:pt x="18805" y="8564"/>
                  </a:lnTo>
                  <a:lnTo>
                    <a:pt x="17929" y="8537"/>
                  </a:lnTo>
                  <a:lnTo>
                    <a:pt x="17078" y="8495"/>
                  </a:lnTo>
                  <a:lnTo>
                    <a:pt x="16226" y="8453"/>
                  </a:lnTo>
                  <a:lnTo>
                    <a:pt x="15400" y="8400"/>
                  </a:lnTo>
                  <a:lnTo>
                    <a:pt x="14599" y="8336"/>
                  </a:lnTo>
                  <a:lnTo>
                    <a:pt x="13798" y="8268"/>
                  </a:lnTo>
                  <a:lnTo>
                    <a:pt x="13021" y="8194"/>
                  </a:lnTo>
                  <a:lnTo>
                    <a:pt x="12270" y="8109"/>
                  </a:lnTo>
                  <a:lnTo>
                    <a:pt x="11519" y="8020"/>
                  </a:lnTo>
                  <a:lnTo>
                    <a:pt x="10793" y="7925"/>
                  </a:lnTo>
                  <a:lnTo>
                    <a:pt x="10117" y="7819"/>
                  </a:lnTo>
                  <a:lnTo>
                    <a:pt x="9441" y="7714"/>
                  </a:lnTo>
                  <a:lnTo>
                    <a:pt x="8790" y="7597"/>
                  </a:lnTo>
                  <a:lnTo>
                    <a:pt x="8164" y="7476"/>
                  </a:lnTo>
                  <a:lnTo>
                    <a:pt x="7563" y="7349"/>
                  </a:lnTo>
                  <a:lnTo>
                    <a:pt x="6987" y="7217"/>
                  </a:lnTo>
                  <a:lnTo>
                    <a:pt x="6436" y="7085"/>
                  </a:lnTo>
                  <a:lnTo>
                    <a:pt x="5910" y="6943"/>
                  </a:lnTo>
                  <a:lnTo>
                    <a:pt x="5434" y="6795"/>
                  </a:lnTo>
                  <a:lnTo>
                    <a:pt x="4959" y="6642"/>
                  </a:lnTo>
                  <a:lnTo>
                    <a:pt x="4533" y="6489"/>
                  </a:lnTo>
                  <a:lnTo>
                    <a:pt x="4132" y="6330"/>
                  </a:lnTo>
                  <a:lnTo>
                    <a:pt x="3782" y="6167"/>
                  </a:lnTo>
                  <a:lnTo>
                    <a:pt x="3456" y="5998"/>
                  </a:lnTo>
                  <a:lnTo>
                    <a:pt x="3156" y="5829"/>
                  </a:lnTo>
                  <a:lnTo>
                    <a:pt x="2905" y="5654"/>
                  </a:lnTo>
                  <a:lnTo>
                    <a:pt x="2680" y="5475"/>
                  </a:lnTo>
                  <a:lnTo>
                    <a:pt x="2480" y="5295"/>
                  </a:lnTo>
                  <a:lnTo>
                    <a:pt x="2329" y="5111"/>
                  </a:lnTo>
                  <a:lnTo>
                    <a:pt x="5910" y="5111"/>
                  </a:lnTo>
                  <a:lnTo>
                    <a:pt x="6135" y="5116"/>
                  </a:lnTo>
                  <a:lnTo>
                    <a:pt x="6336" y="5132"/>
                  </a:lnTo>
                  <a:lnTo>
                    <a:pt x="6511" y="5153"/>
                  </a:lnTo>
                  <a:lnTo>
                    <a:pt x="6661" y="5174"/>
                  </a:lnTo>
                  <a:lnTo>
                    <a:pt x="6786" y="5206"/>
                  </a:lnTo>
                  <a:lnTo>
                    <a:pt x="6887" y="5243"/>
                  </a:lnTo>
                  <a:lnTo>
                    <a:pt x="6937" y="5290"/>
                  </a:lnTo>
                  <a:lnTo>
                    <a:pt x="6987" y="5338"/>
                  </a:lnTo>
                  <a:lnTo>
                    <a:pt x="6987" y="5396"/>
                  </a:lnTo>
                  <a:lnTo>
                    <a:pt x="7012" y="5459"/>
                  </a:lnTo>
                  <a:lnTo>
                    <a:pt x="7062" y="5517"/>
                  </a:lnTo>
                  <a:lnTo>
                    <a:pt x="7112" y="5575"/>
                  </a:lnTo>
                  <a:lnTo>
                    <a:pt x="7187" y="5633"/>
                  </a:lnTo>
                  <a:lnTo>
                    <a:pt x="7287" y="5691"/>
                  </a:lnTo>
                  <a:lnTo>
                    <a:pt x="7387" y="5744"/>
                  </a:lnTo>
                  <a:lnTo>
                    <a:pt x="7513" y="5797"/>
                  </a:lnTo>
                  <a:lnTo>
                    <a:pt x="7638" y="5850"/>
                  </a:lnTo>
                  <a:lnTo>
                    <a:pt x="7788" y="5897"/>
                  </a:lnTo>
                  <a:lnTo>
                    <a:pt x="7938" y="5950"/>
                  </a:lnTo>
                  <a:lnTo>
                    <a:pt x="8114" y="5992"/>
                  </a:lnTo>
                  <a:lnTo>
                    <a:pt x="8289" y="6035"/>
                  </a:lnTo>
                  <a:lnTo>
                    <a:pt x="8489" y="6077"/>
                  </a:lnTo>
                  <a:lnTo>
                    <a:pt x="8689" y="6119"/>
                  </a:lnTo>
                  <a:lnTo>
                    <a:pt x="8915" y="6156"/>
                  </a:lnTo>
                  <a:lnTo>
                    <a:pt x="9140" y="6188"/>
                  </a:lnTo>
                  <a:lnTo>
                    <a:pt x="9366" y="6219"/>
                  </a:lnTo>
                  <a:lnTo>
                    <a:pt x="9616" y="6251"/>
                  </a:lnTo>
                  <a:lnTo>
                    <a:pt x="9866" y="6277"/>
                  </a:lnTo>
                  <a:lnTo>
                    <a:pt x="10117" y="6299"/>
                  </a:lnTo>
                  <a:lnTo>
                    <a:pt x="10392" y="6320"/>
                  </a:lnTo>
                  <a:lnTo>
                    <a:pt x="10643" y="6336"/>
                  </a:lnTo>
                  <a:lnTo>
                    <a:pt x="10918" y="6351"/>
                  </a:lnTo>
                  <a:lnTo>
                    <a:pt x="11218" y="6357"/>
                  </a:lnTo>
                  <a:lnTo>
                    <a:pt x="11494" y="6367"/>
                  </a:lnTo>
                  <a:lnTo>
                    <a:pt x="12070" y="6367"/>
                  </a:lnTo>
                  <a:lnTo>
                    <a:pt x="12370" y="6362"/>
                  </a:lnTo>
                  <a:lnTo>
                    <a:pt x="12671" y="6351"/>
                  </a:lnTo>
                  <a:lnTo>
                    <a:pt x="12971" y="6341"/>
                  </a:lnTo>
                  <a:lnTo>
                    <a:pt x="13272" y="6325"/>
                  </a:lnTo>
                  <a:lnTo>
                    <a:pt x="13672" y="6299"/>
                  </a:lnTo>
                  <a:lnTo>
                    <a:pt x="14023" y="6262"/>
                  </a:lnTo>
                  <a:lnTo>
                    <a:pt x="14373" y="6219"/>
                  </a:lnTo>
                  <a:lnTo>
                    <a:pt x="14699" y="6177"/>
                  </a:lnTo>
                  <a:lnTo>
                    <a:pt x="14999" y="6124"/>
                  </a:lnTo>
                  <a:lnTo>
                    <a:pt x="15300" y="6072"/>
                  </a:lnTo>
                  <a:lnTo>
                    <a:pt x="15550" y="6008"/>
                  </a:lnTo>
                  <a:lnTo>
                    <a:pt x="15801" y="5945"/>
                  </a:lnTo>
                  <a:lnTo>
                    <a:pt x="16001" y="5876"/>
                  </a:lnTo>
                  <a:lnTo>
                    <a:pt x="16201" y="5808"/>
                  </a:lnTo>
                  <a:lnTo>
                    <a:pt x="16352" y="5728"/>
                  </a:lnTo>
                  <a:lnTo>
                    <a:pt x="16502" y="5654"/>
                  </a:lnTo>
                  <a:lnTo>
                    <a:pt x="16602" y="5575"/>
                  </a:lnTo>
                  <a:lnTo>
                    <a:pt x="16677" y="5491"/>
                  </a:lnTo>
                  <a:lnTo>
                    <a:pt x="16727" y="5406"/>
                  </a:lnTo>
                  <a:lnTo>
                    <a:pt x="16752" y="5322"/>
                  </a:lnTo>
                  <a:lnTo>
                    <a:pt x="16752" y="3859"/>
                  </a:lnTo>
                  <a:lnTo>
                    <a:pt x="16802" y="3791"/>
                  </a:lnTo>
                  <a:lnTo>
                    <a:pt x="16902" y="3727"/>
                  </a:lnTo>
                  <a:lnTo>
                    <a:pt x="17028" y="3675"/>
                  </a:lnTo>
                  <a:lnTo>
                    <a:pt x="17203" y="3627"/>
                  </a:lnTo>
                  <a:lnTo>
                    <a:pt x="17428" y="3590"/>
                  </a:lnTo>
                  <a:lnTo>
                    <a:pt x="17679" y="3564"/>
                  </a:lnTo>
                  <a:lnTo>
                    <a:pt x="17979" y="3543"/>
                  </a:lnTo>
                  <a:lnTo>
                    <a:pt x="18305" y="3532"/>
                  </a:lnTo>
                  <a:lnTo>
                    <a:pt x="18680" y="3527"/>
                  </a:lnTo>
                  <a:lnTo>
                    <a:pt x="19056" y="3516"/>
                  </a:lnTo>
                  <a:lnTo>
                    <a:pt x="19406" y="3495"/>
                  </a:lnTo>
                  <a:lnTo>
                    <a:pt x="19757" y="3469"/>
                  </a:lnTo>
                  <a:lnTo>
                    <a:pt x="20057" y="3437"/>
                  </a:lnTo>
                  <a:lnTo>
                    <a:pt x="20383" y="3400"/>
                  </a:lnTo>
                  <a:lnTo>
                    <a:pt x="20658" y="3353"/>
                  </a:lnTo>
                  <a:lnTo>
                    <a:pt x="20909" y="3300"/>
                  </a:lnTo>
                  <a:lnTo>
                    <a:pt x="21159" y="3247"/>
                  </a:lnTo>
                  <a:lnTo>
                    <a:pt x="21359" y="3189"/>
                  </a:lnTo>
                  <a:lnTo>
                    <a:pt x="21560" y="3120"/>
                  </a:lnTo>
                  <a:lnTo>
                    <a:pt x="21710" y="3052"/>
                  </a:lnTo>
                  <a:lnTo>
                    <a:pt x="21835" y="2983"/>
                  </a:lnTo>
                  <a:lnTo>
                    <a:pt x="21935" y="2909"/>
                  </a:lnTo>
                  <a:lnTo>
                    <a:pt x="21985" y="2830"/>
                  </a:lnTo>
                  <a:lnTo>
                    <a:pt x="22010" y="2751"/>
                  </a:lnTo>
                  <a:lnTo>
                    <a:pt x="22010" y="2328"/>
                  </a:lnTo>
                  <a:lnTo>
                    <a:pt x="21985" y="2281"/>
                  </a:lnTo>
                  <a:lnTo>
                    <a:pt x="21910" y="2233"/>
                  </a:lnTo>
                  <a:lnTo>
                    <a:pt x="21785" y="2191"/>
                  </a:lnTo>
                  <a:lnTo>
                    <a:pt x="21610" y="2154"/>
                  </a:lnTo>
                  <a:lnTo>
                    <a:pt x="21409" y="2128"/>
                  </a:lnTo>
                  <a:lnTo>
                    <a:pt x="21209" y="2112"/>
                  </a:lnTo>
                  <a:lnTo>
                    <a:pt x="20959" y="2107"/>
                  </a:lnTo>
                  <a:lnTo>
                    <a:pt x="20708" y="2112"/>
                  </a:lnTo>
                  <a:lnTo>
                    <a:pt x="20533" y="2122"/>
                  </a:lnTo>
                  <a:lnTo>
                    <a:pt x="20358" y="2138"/>
                  </a:lnTo>
                  <a:lnTo>
                    <a:pt x="20233" y="2165"/>
                  </a:lnTo>
                  <a:lnTo>
                    <a:pt x="20107" y="2191"/>
                  </a:lnTo>
                  <a:lnTo>
                    <a:pt x="20007" y="2223"/>
                  </a:lnTo>
                  <a:lnTo>
                    <a:pt x="19932" y="2260"/>
                  </a:lnTo>
                  <a:lnTo>
                    <a:pt x="19882" y="2297"/>
                  </a:lnTo>
                  <a:lnTo>
                    <a:pt x="19882" y="2339"/>
                  </a:lnTo>
                  <a:lnTo>
                    <a:pt x="19882" y="2761"/>
                  </a:lnTo>
                  <a:lnTo>
                    <a:pt x="19857" y="2793"/>
                  </a:lnTo>
                  <a:lnTo>
                    <a:pt x="19832" y="2825"/>
                  </a:lnTo>
                  <a:lnTo>
                    <a:pt x="19807" y="2856"/>
                  </a:lnTo>
                  <a:lnTo>
                    <a:pt x="19757" y="2888"/>
                  </a:lnTo>
                  <a:lnTo>
                    <a:pt x="19607" y="2946"/>
                  </a:lnTo>
                  <a:lnTo>
                    <a:pt x="19406" y="2994"/>
                  </a:lnTo>
                  <a:lnTo>
                    <a:pt x="19181" y="3031"/>
                  </a:lnTo>
                  <a:lnTo>
                    <a:pt x="18906" y="3062"/>
                  </a:lnTo>
                  <a:lnTo>
                    <a:pt x="18780" y="3073"/>
                  </a:lnTo>
                  <a:lnTo>
                    <a:pt x="18630" y="3083"/>
                  </a:lnTo>
                  <a:lnTo>
                    <a:pt x="18480" y="3089"/>
                  </a:lnTo>
                  <a:lnTo>
                    <a:pt x="18305" y="3089"/>
                  </a:lnTo>
                  <a:lnTo>
                    <a:pt x="17904" y="3099"/>
                  </a:lnTo>
                  <a:lnTo>
                    <a:pt x="17503" y="3115"/>
                  </a:lnTo>
                  <a:lnTo>
                    <a:pt x="17153" y="3136"/>
                  </a:lnTo>
                  <a:lnTo>
                    <a:pt x="16802" y="3163"/>
                  </a:lnTo>
                  <a:lnTo>
                    <a:pt x="16502" y="3194"/>
                  </a:lnTo>
                  <a:lnTo>
                    <a:pt x="16201" y="3231"/>
                  </a:lnTo>
                  <a:lnTo>
                    <a:pt x="15951" y="3268"/>
                  </a:lnTo>
                  <a:lnTo>
                    <a:pt x="15701" y="3316"/>
                  </a:lnTo>
                  <a:lnTo>
                    <a:pt x="15475" y="3368"/>
                  </a:lnTo>
                  <a:lnTo>
                    <a:pt x="15275" y="3421"/>
                  </a:lnTo>
                  <a:lnTo>
                    <a:pt x="15100" y="3485"/>
                  </a:lnTo>
                  <a:lnTo>
                    <a:pt x="14974" y="3553"/>
                  </a:lnTo>
                  <a:lnTo>
                    <a:pt x="14849" y="3622"/>
                  </a:lnTo>
                  <a:lnTo>
                    <a:pt x="14749" y="3701"/>
                  </a:lnTo>
                  <a:lnTo>
                    <a:pt x="14674" y="3780"/>
                  </a:lnTo>
                  <a:lnTo>
                    <a:pt x="14624" y="3865"/>
                  </a:lnTo>
                  <a:lnTo>
                    <a:pt x="14624" y="5338"/>
                  </a:lnTo>
                  <a:lnTo>
                    <a:pt x="14599" y="5396"/>
                  </a:lnTo>
                  <a:lnTo>
                    <a:pt x="14549" y="5454"/>
                  </a:lnTo>
                  <a:lnTo>
                    <a:pt x="14499" y="5507"/>
                  </a:lnTo>
                  <a:lnTo>
                    <a:pt x="14398" y="5559"/>
                  </a:lnTo>
                  <a:lnTo>
                    <a:pt x="14273" y="5612"/>
                  </a:lnTo>
                  <a:lnTo>
                    <a:pt x="14148" y="5660"/>
                  </a:lnTo>
                  <a:lnTo>
                    <a:pt x="13998" y="5702"/>
                  </a:lnTo>
                  <a:lnTo>
                    <a:pt x="13798" y="5744"/>
                  </a:lnTo>
                  <a:lnTo>
                    <a:pt x="13622" y="5781"/>
                  </a:lnTo>
                  <a:lnTo>
                    <a:pt x="13397" y="5813"/>
                  </a:lnTo>
                  <a:lnTo>
                    <a:pt x="13172" y="5845"/>
                  </a:lnTo>
                  <a:lnTo>
                    <a:pt x="12946" y="5866"/>
                  </a:lnTo>
                  <a:lnTo>
                    <a:pt x="12671" y="5887"/>
                  </a:lnTo>
                  <a:lnTo>
                    <a:pt x="12420" y="5903"/>
                  </a:lnTo>
                  <a:lnTo>
                    <a:pt x="12145" y="5908"/>
                  </a:lnTo>
                  <a:lnTo>
                    <a:pt x="11869" y="5913"/>
                  </a:lnTo>
                  <a:lnTo>
                    <a:pt x="11569" y="5908"/>
                  </a:lnTo>
                  <a:lnTo>
                    <a:pt x="11269" y="5892"/>
                  </a:lnTo>
                  <a:lnTo>
                    <a:pt x="10993" y="5876"/>
                  </a:lnTo>
                  <a:lnTo>
                    <a:pt x="10743" y="5860"/>
                  </a:lnTo>
                  <a:lnTo>
                    <a:pt x="10517" y="5834"/>
                  </a:lnTo>
                  <a:lnTo>
                    <a:pt x="10292" y="5808"/>
                  </a:lnTo>
                  <a:lnTo>
                    <a:pt x="10092" y="5776"/>
                  </a:lnTo>
                  <a:lnTo>
                    <a:pt x="9916" y="5744"/>
                  </a:lnTo>
                  <a:lnTo>
                    <a:pt x="9766" y="5707"/>
                  </a:lnTo>
                  <a:lnTo>
                    <a:pt x="9616" y="5665"/>
                  </a:lnTo>
                  <a:lnTo>
                    <a:pt x="9491" y="5618"/>
                  </a:lnTo>
                  <a:lnTo>
                    <a:pt x="9366" y="5570"/>
                  </a:lnTo>
                  <a:lnTo>
                    <a:pt x="9290" y="5517"/>
                  </a:lnTo>
                  <a:lnTo>
                    <a:pt x="9215" y="5459"/>
                  </a:lnTo>
                  <a:lnTo>
                    <a:pt x="9165" y="5401"/>
                  </a:lnTo>
                  <a:lnTo>
                    <a:pt x="9115" y="5338"/>
                  </a:lnTo>
                  <a:lnTo>
                    <a:pt x="9065" y="5259"/>
                  </a:lnTo>
                  <a:lnTo>
                    <a:pt x="9015" y="5190"/>
                  </a:lnTo>
                  <a:lnTo>
                    <a:pt x="8915" y="5121"/>
                  </a:lnTo>
                  <a:lnTo>
                    <a:pt x="8815" y="5063"/>
                  </a:lnTo>
                  <a:lnTo>
                    <a:pt x="8689" y="5005"/>
                  </a:lnTo>
                  <a:lnTo>
                    <a:pt x="8539" y="4952"/>
                  </a:lnTo>
                  <a:lnTo>
                    <a:pt x="8364" y="4905"/>
                  </a:lnTo>
                  <a:lnTo>
                    <a:pt x="8189" y="4857"/>
                  </a:lnTo>
                  <a:lnTo>
                    <a:pt x="7963" y="4820"/>
                  </a:lnTo>
                  <a:lnTo>
                    <a:pt x="7738" y="4783"/>
                  </a:lnTo>
                  <a:lnTo>
                    <a:pt x="7488" y="4752"/>
                  </a:lnTo>
                  <a:lnTo>
                    <a:pt x="7212" y="4725"/>
                  </a:lnTo>
                  <a:lnTo>
                    <a:pt x="6912" y="4699"/>
                  </a:lnTo>
                  <a:lnTo>
                    <a:pt x="6611" y="4683"/>
                  </a:lnTo>
                  <a:lnTo>
                    <a:pt x="6261" y="4667"/>
                  </a:lnTo>
                  <a:lnTo>
                    <a:pt x="5910" y="4662"/>
                  </a:lnTo>
                  <a:lnTo>
                    <a:pt x="2154" y="4662"/>
                  </a:lnTo>
                  <a:lnTo>
                    <a:pt x="2129" y="4461"/>
                  </a:lnTo>
                  <a:lnTo>
                    <a:pt x="2179" y="4261"/>
                  </a:lnTo>
                  <a:lnTo>
                    <a:pt x="2254" y="4065"/>
                  </a:lnTo>
                  <a:lnTo>
                    <a:pt x="2380" y="3875"/>
                  </a:lnTo>
                  <a:lnTo>
                    <a:pt x="2555" y="3685"/>
                  </a:lnTo>
                  <a:lnTo>
                    <a:pt x="2780" y="3495"/>
                  </a:lnTo>
                  <a:lnTo>
                    <a:pt x="3031" y="3310"/>
                  </a:lnTo>
                  <a:lnTo>
                    <a:pt x="3331" y="3126"/>
                  </a:lnTo>
                  <a:lnTo>
                    <a:pt x="3682" y="2951"/>
                  </a:lnTo>
                  <a:lnTo>
                    <a:pt x="4057" y="2777"/>
                  </a:lnTo>
                  <a:lnTo>
                    <a:pt x="4483" y="2603"/>
                  </a:lnTo>
                  <a:lnTo>
                    <a:pt x="4934" y="2439"/>
                  </a:lnTo>
                  <a:lnTo>
                    <a:pt x="5409" y="2276"/>
                  </a:lnTo>
                  <a:lnTo>
                    <a:pt x="5935" y="2122"/>
                  </a:lnTo>
                  <a:lnTo>
                    <a:pt x="6486" y="1969"/>
                  </a:lnTo>
                  <a:lnTo>
                    <a:pt x="7087" y="1827"/>
                  </a:lnTo>
                  <a:lnTo>
                    <a:pt x="7688" y="1684"/>
                  </a:lnTo>
                  <a:lnTo>
                    <a:pt x="8339" y="1552"/>
                  </a:lnTo>
                  <a:lnTo>
                    <a:pt x="9015" y="1420"/>
                  </a:lnTo>
                  <a:lnTo>
                    <a:pt x="9716" y="1304"/>
                  </a:lnTo>
                  <a:lnTo>
                    <a:pt x="10442" y="1188"/>
                  </a:lnTo>
                  <a:lnTo>
                    <a:pt x="11193" y="1082"/>
                  </a:lnTo>
                  <a:lnTo>
                    <a:pt x="11970" y="982"/>
                  </a:lnTo>
                  <a:lnTo>
                    <a:pt x="12771" y="887"/>
                  </a:lnTo>
                  <a:lnTo>
                    <a:pt x="13597" y="803"/>
                  </a:lnTo>
                  <a:lnTo>
                    <a:pt x="14449" y="729"/>
                  </a:lnTo>
                  <a:lnTo>
                    <a:pt x="15300" y="660"/>
                  </a:lnTo>
                  <a:lnTo>
                    <a:pt x="16176" y="602"/>
                  </a:lnTo>
                  <a:lnTo>
                    <a:pt x="17078" y="549"/>
                  </a:lnTo>
                  <a:lnTo>
                    <a:pt x="18004" y="512"/>
                  </a:lnTo>
                  <a:lnTo>
                    <a:pt x="18931" y="481"/>
                  </a:lnTo>
                  <a:lnTo>
                    <a:pt x="19882" y="454"/>
                  </a:lnTo>
                  <a:lnTo>
                    <a:pt x="19882" y="1346"/>
                  </a:lnTo>
                  <a:lnTo>
                    <a:pt x="19907" y="1394"/>
                  </a:lnTo>
                  <a:lnTo>
                    <a:pt x="19957" y="1441"/>
                  </a:lnTo>
                  <a:lnTo>
                    <a:pt x="20082" y="1478"/>
                  </a:lnTo>
                  <a:lnTo>
                    <a:pt x="20233" y="1515"/>
                  </a:lnTo>
                  <a:lnTo>
                    <a:pt x="20408" y="1542"/>
                  </a:lnTo>
                  <a:lnTo>
                    <a:pt x="20608" y="1563"/>
                  </a:lnTo>
                  <a:lnTo>
                    <a:pt x="20834" y="1568"/>
                  </a:lnTo>
                  <a:lnTo>
                    <a:pt x="21084" y="1568"/>
                  </a:lnTo>
                  <a:lnTo>
                    <a:pt x="21259" y="1563"/>
                  </a:lnTo>
                  <a:lnTo>
                    <a:pt x="21435" y="1542"/>
                  </a:lnTo>
                  <a:lnTo>
                    <a:pt x="21610" y="1521"/>
                  </a:lnTo>
                  <a:lnTo>
                    <a:pt x="21735" y="1494"/>
                  </a:lnTo>
                  <a:lnTo>
                    <a:pt x="21860" y="1457"/>
                  </a:lnTo>
                  <a:lnTo>
                    <a:pt x="21935" y="1420"/>
                  </a:lnTo>
                  <a:lnTo>
                    <a:pt x="21985" y="1383"/>
                  </a:lnTo>
                  <a:lnTo>
                    <a:pt x="22010" y="1341"/>
                  </a:lnTo>
                  <a:lnTo>
                    <a:pt x="22010" y="444"/>
                  </a:lnTo>
                  <a:close/>
                  <a:moveTo>
                    <a:pt x="21435" y="0"/>
                  </a:moveTo>
                  <a:lnTo>
                    <a:pt x="20333" y="5"/>
                  </a:lnTo>
                  <a:lnTo>
                    <a:pt x="19256" y="21"/>
                  </a:lnTo>
                  <a:lnTo>
                    <a:pt x="18179" y="53"/>
                  </a:lnTo>
                  <a:lnTo>
                    <a:pt x="17128" y="90"/>
                  </a:lnTo>
                  <a:lnTo>
                    <a:pt x="16076" y="143"/>
                  </a:lnTo>
                  <a:lnTo>
                    <a:pt x="15075" y="201"/>
                  </a:lnTo>
                  <a:lnTo>
                    <a:pt x="14073" y="275"/>
                  </a:lnTo>
                  <a:lnTo>
                    <a:pt x="13096" y="354"/>
                  </a:lnTo>
                  <a:lnTo>
                    <a:pt x="12145" y="444"/>
                  </a:lnTo>
                  <a:lnTo>
                    <a:pt x="11218" y="544"/>
                  </a:lnTo>
                  <a:lnTo>
                    <a:pt x="10317" y="655"/>
                  </a:lnTo>
                  <a:lnTo>
                    <a:pt x="9466" y="771"/>
                  </a:lnTo>
                  <a:lnTo>
                    <a:pt x="8614" y="898"/>
                  </a:lnTo>
                  <a:lnTo>
                    <a:pt x="7813" y="1035"/>
                  </a:lnTo>
                  <a:lnTo>
                    <a:pt x="7037" y="1177"/>
                  </a:lnTo>
                  <a:lnTo>
                    <a:pt x="6286" y="1325"/>
                  </a:lnTo>
                  <a:lnTo>
                    <a:pt x="5560" y="1484"/>
                  </a:lnTo>
                  <a:lnTo>
                    <a:pt x="4909" y="1647"/>
                  </a:lnTo>
                  <a:lnTo>
                    <a:pt x="4257" y="1816"/>
                  </a:lnTo>
                  <a:lnTo>
                    <a:pt x="3657" y="1996"/>
                  </a:lnTo>
                  <a:lnTo>
                    <a:pt x="3106" y="2181"/>
                  </a:lnTo>
                  <a:lnTo>
                    <a:pt x="2580" y="2365"/>
                  </a:lnTo>
                  <a:lnTo>
                    <a:pt x="2104" y="2561"/>
                  </a:lnTo>
                  <a:lnTo>
                    <a:pt x="1678" y="2761"/>
                  </a:lnTo>
                  <a:lnTo>
                    <a:pt x="1303" y="2967"/>
                  </a:lnTo>
                  <a:lnTo>
                    <a:pt x="952" y="3178"/>
                  </a:lnTo>
                  <a:lnTo>
                    <a:pt x="677" y="3395"/>
                  </a:lnTo>
                  <a:lnTo>
                    <a:pt x="426" y="3611"/>
                  </a:lnTo>
                  <a:lnTo>
                    <a:pt x="251" y="3833"/>
                  </a:lnTo>
                  <a:lnTo>
                    <a:pt x="101" y="4060"/>
                  </a:lnTo>
                  <a:lnTo>
                    <a:pt x="26" y="4287"/>
                  </a:lnTo>
                  <a:lnTo>
                    <a:pt x="1" y="4519"/>
                  </a:lnTo>
                  <a:lnTo>
                    <a:pt x="1" y="4715"/>
                  </a:lnTo>
                  <a:lnTo>
                    <a:pt x="76" y="4905"/>
                  </a:lnTo>
                  <a:lnTo>
                    <a:pt x="176" y="5121"/>
                  </a:lnTo>
                  <a:lnTo>
                    <a:pt x="326" y="5332"/>
                  </a:lnTo>
                  <a:lnTo>
                    <a:pt x="527" y="5544"/>
                  </a:lnTo>
                  <a:lnTo>
                    <a:pt x="777" y="5744"/>
                  </a:lnTo>
                  <a:lnTo>
                    <a:pt x="1052" y="5945"/>
                  </a:lnTo>
                  <a:lnTo>
                    <a:pt x="1403" y="6145"/>
                  </a:lnTo>
                  <a:lnTo>
                    <a:pt x="1779" y="6336"/>
                  </a:lnTo>
                  <a:lnTo>
                    <a:pt x="2204" y="6526"/>
                  </a:lnTo>
                  <a:lnTo>
                    <a:pt x="2680" y="6710"/>
                  </a:lnTo>
                  <a:lnTo>
                    <a:pt x="3181" y="6890"/>
                  </a:lnTo>
                  <a:lnTo>
                    <a:pt x="3732" y="7059"/>
                  </a:lnTo>
                  <a:lnTo>
                    <a:pt x="4308" y="7228"/>
                  </a:lnTo>
                  <a:lnTo>
                    <a:pt x="4934" y="7391"/>
                  </a:lnTo>
                  <a:lnTo>
                    <a:pt x="5585" y="7545"/>
                  </a:lnTo>
                  <a:lnTo>
                    <a:pt x="6261" y="7698"/>
                  </a:lnTo>
                  <a:lnTo>
                    <a:pt x="6987" y="7840"/>
                  </a:lnTo>
                  <a:lnTo>
                    <a:pt x="7713" y="7977"/>
                  </a:lnTo>
                  <a:lnTo>
                    <a:pt x="8489" y="8104"/>
                  </a:lnTo>
                  <a:lnTo>
                    <a:pt x="9290" y="8226"/>
                  </a:lnTo>
                  <a:lnTo>
                    <a:pt x="10117" y="8342"/>
                  </a:lnTo>
                  <a:lnTo>
                    <a:pt x="10968" y="8447"/>
                  </a:lnTo>
                  <a:lnTo>
                    <a:pt x="11844" y="8548"/>
                  </a:lnTo>
                  <a:lnTo>
                    <a:pt x="12721" y="8637"/>
                  </a:lnTo>
                  <a:lnTo>
                    <a:pt x="13647" y="8722"/>
                  </a:lnTo>
                  <a:lnTo>
                    <a:pt x="14574" y="8796"/>
                  </a:lnTo>
                  <a:lnTo>
                    <a:pt x="15500" y="8859"/>
                  </a:lnTo>
                  <a:lnTo>
                    <a:pt x="16477" y="8917"/>
                  </a:lnTo>
                  <a:lnTo>
                    <a:pt x="17453" y="8959"/>
                  </a:lnTo>
                  <a:lnTo>
                    <a:pt x="18430" y="8996"/>
                  </a:lnTo>
                  <a:lnTo>
                    <a:pt x="19431" y="9023"/>
                  </a:lnTo>
                  <a:lnTo>
                    <a:pt x="20433" y="9039"/>
                  </a:lnTo>
                  <a:lnTo>
                    <a:pt x="21435" y="9044"/>
                  </a:lnTo>
                  <a:lnTo>
                    <a:pt x="22536" y="9039"/>
                  </a:lnTo>
                  <a:lnTo>
                    <a:pt x="23613" y="9023"/>
                  </a:lnTo>
                  <a:lnTo>
                    <a:pt x="24665" y="8996"/>
                  </a:lnTo>
                  <a:lnTo>
                    <a:pt x="25716" y="8959"/>
                  </a:lnTo>
                  <a:lnTo>
                    <a:pt x="26743" y="8912"/>
                  </a:lnTo>
                  <a:lnTo>
                    <a:pt x="27770" y="8854"/>
                  </a:lnTo>
                  <a:lnTo>
                    <a:pt x="28746" y="8785"/>
                  </a:lnTo>
                  <a:lnTo>
                    <a:pt x="29723" y="8706"/>
                  </a:lnTo>
                  <a:lnTo>
                    <a:pt x="30674" y="8622"/>
                  </a:lnTo>
                  <a:lnTo>
                    <a:pt x="31601" y="8521"/>
                  </a:lnTo>
                  <a:lnTo>
                    <a:pt x="32502" y="8416"/>
                  </a:lnTo>
                  <a:lnTo>
                    <a:pt x="33353" y="8305"/>
                  </a:lnTo>
                  <a:lnTo>
                    <a:pt x="34205" y="8183"/>
                  </a:lnTo>
                  <a:lnTo>
                    <a:pt x="35031" y="8051"/>
                  </a:lnTo>
                  <a:lnTo>
                    <a:pt x="35807" y="7914"/>
                  </a:lnTo>
                  <a:lnTo>
                    <a:pt x="36558" y="7766"/>
                  </a:lnTo>
                  <a:lnTo>
                    <a:pt x="37259" y="7613"/>
                  </a:lnTo>
                  <a:lnTo>
                    <a:pt x="37936" y="7450"/>
                  </a:lnTo>
                  <a:lnTo>
                    <a:pt x="38587" y="7281"/>
                  </a:lnTo>
                  <a:lnTo>
                    <a:pt x="39187" y="7106"/>
                  </a:lnTo>
                  <a:lnTo>
                    <a:pt x="39738" y="6922"/>
                  </a:lnTo>
                  <a:lnTo>
                    <a:pt x="40264" y="6732"/>
                  </a:lnTo>
                  <a:lnTo>
                    <a:pt x="40740" y="6536"/>
                  </a:lnTo>
                  <a:lnTo>
                    <a:pt x="41191" y="6336"/>
                  </a:lnTo>
                  <a:lnTo>
                    <a:pt x="41566" y="6124"/>
                  </a:lnTo>
                  <a:lnTo>
                    <a:pt x="41917" y="5913"/>
                  </a:lnTo>
                  <a:lnTo>
                    <a:pt x="42217" y="5691"/>
                  </a:lnTo>
                  <a:lnTo>
                    <a:pt x="42443" y="5470"/>
                  </a:lnTo>
                  <a:lnTo>
                    <a:pt x="42643" y="5237"/>
                  </a:lnTo>
                  <a:lnTo>
                    <a:pt x="42768" y="5005"/>
                  </a:lnTo>
                  <a:lnTo>
                    <a:pt x="42868" y="4768"/>
                  </a:lnTo>
                  <a:lnTo>
                    <a:pt x="42893" y="4519"/>
                  </a:lnTo>
                  <a:lnTo>
                    <a:pt x="42868" y="4277"/>
                  </a:lnTo>
                  <a:lnTo>
                    <a:pt x="42768" y="4039"/>
                  </a:lnTo>
                  <a:lnTo>
                    <a:pt x="42643" y="3801"/>
                  </a:lnTo>
                  <a:lnTo>
                    <a:pt x="42443" y="3574"/>
                  </a:lnTo>
                  <a:lnTo>
                    <a:pt x="42217" y="3347"/>
                  </a:lnTo>
                  <a:lnTo>
                    <a:pt x="41917" y="3126"/>
                  </a:lnTo>
                  <a:lnTo>
                    <a:pt x="41566" y="2914"/>
                  </a:lnTo>
                  <a:lnTo>
                    <a:pt x="41191" y="2703"/>
                  </a:lnTo>
                  <a:lnTo>
                    <a:pt x="40740" y="2503"/>
                  </a:lnTo>
                  <a:lnTo>
                    <a:pt x="40264" y="2307"/>
                  </a:lnTo>
                  <a:lnTo>
                    <a:pt x="39738" y="2117"/>
                  </a:lnTo>
                  <a:lnTo>
                    <a:pt x="39187" y="1932"/>
                  </a:lnTo>
                  <a:lnTo>
                    <a:pt x="38587" y="1758"/>
                  </a:lnTo>
                  <a:lnTo>
                    <a:pt x="37936" y="1589"/>
                  </a:lnTo>
                  <a:lnTo>
                    <a:pt x="37259" y="1426"/>
                  </a:lnTo>
                  <a:lnTo>
                    <a:pt x="36533" y="1272"/>
                  </a:lnTo>
                  <a:lnTo>
                    <a:pt x="35807" y="1125"/>
                  </a:lnTo>
                  <a:lnTo>
                    <a:pt x="35006" y="987"/>
                  </a:lnTo>
                  <a:lnTo>
                    <a:pt x="34205" y="861"/>
                  </a:lnTo>
                  <a:lnTo>
                    <a:pt x="33353" y="734"/>
                  </a:lnTo>
                  <a:lnTo>
                    <a:pt x="32477" y="623"/>
                  </a:lnTo>
                  <a:lnTo>
                    <a:pt x="31601" y="518"/>
                  </a:lnTo>
                  <a:lnTo>
                    <a:pt x="30674" y="422"/>
                  </a:lnTo>
                  <a:lnTo>
                    <a:pt x="29723" y="338"/>
                  </a:lnTo>
                  <a:lnTo>
                    <a:pt x="28746" y="259"/>
                  </a:lnTo>
                  <a:lnTo>
                    <a:pt x="27770" y="190"/>
                  </a:lnTo>
                  <a:lnTo>
                    <a:pt x="26743" y="132"/>
                  </a:lnTo>
                  <a:lnTo>
                    <a:pt x="25716" y="85"/>
                  </a:lnTo>
                  <a:lnTo>
                    <a:pt x="24665" y="48"/>
                  </a:lnTo>
                  <a:lnTo>
                    <a:pt x="23613" y="21"/>
                  </a:lnTo>
                  <a:lnTo>
                    <a:pt x="22536" y="5"/>
                  </a:lnTo>
                  <a:lnTo>
                    <a:pt x="2143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2" name="Google Shape;2472;p63"/>
          <p:cNvGrpSpPr/>
          <p:nvPr/>
        </p:nvGrpSpPr>
        <p:grpSpPr>
          <a:xfrm>
            <a:off x="5996240" y="1949565"/>
            <a:ext cx="279571" cy="362747"/>
            <a:chOff x="6209702" y="1047200"/>
            <a:chExt cx="339533" cy="383575"/>
          </a:xfrm>
        </p:grpSpPr>
        <p:sp>
          <p:nvSpPr>
            <p:cNvPr id="2473" name="Google Shape;2473;p63"/>
            <p:cNvSpPr/>
            <p:nvPr/>
          </p:nvSpPr>
          <p:spPr>
            <a:xfrm>
              <a:off x="6216402" y="1052600"/>
              <a:ext cx="325967" cy="299525"/>
            </a:xfrm>
            <a:custGeom>
              <a:avLst/>
              <a:gdLst/>
              <a:ahLst/>
              <a:cxnLst/>
              <a:rect l="l" t="t" r="r" b="b"/>
              <a:pathLst>
                <a:path w="51132" h="11981" extrusionOk="0">
                  <a:moveTo>
                    <a:pt x="25566" y="1"/>
                  </a:moveTo>
                  <a:lnTo>
                    <a:pt x="24965" y="6"/>
                  </a:lnTo>
                  <a:lnTo>
                    <a:pt x="24364" y="17"/>
                  </a:lnTo>
                  <a:lnTo>
                    <a:pt x="23763" y="32"/>
                  </a:lnTo>
                  <a:lnTo>
                    <a:pt x="23188" y="59"/>
                  </a:lnTo>
                  <a:lnTo>
                    <a:pt x="22612" y="91"/>
                  </a:lnTo>
                  <a:lnTo>
                    <a:pt x="22036" y="128"/>
                  </a:lnTo>
                  <a:lnTo>
                    <a:pt x="21485" y="170"/>
                  </a:lnTo>
                  <a:lnTo>
                    <a:pt x="20934" y="217"/>
                  </a:lnTo>
                  <a:lnTo>
                    <a:pt x="20408" y="270"/>
                  </a:lnTo>
                  <a:lnTo>
                    <a:pt x="19907" y="333"/>
                  </a:lnTo>
                  <a:lnTo>
                    <a:pt x="19407" y="397"/>
                  </a:lnTo>
                  <a:lnTo>
                    <a:pt x="18931" y="471"/>
                  </a:lnTo>
                  <a:lnTo>
                    <a:pt x="18455" y="545"/>
                  </a:lnTo>
                  <a:lnTo>
                    <a:pt x="18004" y="624"/>
                  </a:lnTo>
                  <a:lnTo>
                    <a:pt x="17579" y="714"/>
                  </a:lnTo>
                  <a:lnTo>
                    <a:pt x="17153" y="803"/>
                  </a:lnTo>
                  <a:lnTo>
                    <a:pt x="16752" y="898"/>
                  </a:lnTo>
                  <a:lnTo>
                    <a:pt x="16402" y="999"/>
                  </a:lnTo>
                  <a:lnTo>
                    <a:pt x="16026" y="1099"/>
                  </a:lnTo>
                  <a:lnTo>
                    <a:pt x="15701" y="1205"/>
                  </a:lnTo>
                  <a:lnTo>
                    <a:pt x="15400" y="1315"/>
                  </a:lnTo>
                  <a:lnTo>
                    <a:pt x="15100" y="1432"/>
                  </a:lnTo>
                  <a:lnTo>
                    <a:pt x="14849" y="1548"/>
                  </a:lnTo>
                  <a:lnTo>
                    <a:pt x="14599" y="1669"/>
                  </a:lnTo>
                  <a:lnTo>
                    <a:pt x="14399" y="1796"/>
                  </a:lnTo>
                  <a:lnTo>
                    <a:pt x="14198" y="1923"/>
                  </a:lnTo>
                  <a:lnTo>
                    <a:pt x="14048" y="2055"/>
                  </a:lnTo>
                  <a:lnTo>
                    <a:pt x="13923" y="2187"/>
                  </a:lnTo>
                  <a:lnTo>
                    <a:pt x="13798" y="2319"/>
                  </a:lnTo>
                  <a:lnTo>
                    <a:pt x="13723" y="2456"/>
                  </a:lnTo>
                  <a:lnTo>
                    <a:pt x="13698" y="2593"/>
                  </a:lnTo>
                  <a:lnTo>
                    <a:pt x="13673" y="2736"/>
                  </a:lnTo>
                  <a:lnTo>
                    <a:pt x="13673" y="2773"/>
                  </a:lnTo>
                  <a:lnTo>
                    <a:pt x="13172" y="2831"/>
                  </a:lnTo>
                  <a:lnTo>
                    <a:pt x="12671" y="2889"/>
                  </a:lnTo>
                  <a:lnTo>
                    <a:pt x="12170" y="2957"/>
                  </a:lnTo>
                  <a:lnTo>
                    <a:pt x="11694" y="3026"/>
                  </a:lnTo>
                  <a:lnTo>
                    <a:pt x="11219" y="3095"/>
                  </a:lnTo>
                  <a:lnTo>
                    <a:pt x="10768" y="3169"/>
                  </a:lnTo>
                  <a:lnTo>
                    <a:pt x="10317" y="3248"/>
                  </a:lnTo>
                  <a:lnTo>
                    <a:pt x="9892" y="3332"/>
                  </a:lnTo>
                  <a:lnTo>
                    <a:pt x="9466" y="3417"/>
                  </a:lnTo>
                  <a:lnTo>
                    <a:pt x="9065" y="3506"/>
                  </a:lnTo>
                  <a:lnTo>
                    <a:pt x="8665" y="3601"/>
                  </a:lnTo>
                  <a:lnTo>
                    <a:pt x="8289" y="3696"/>
                  </a:lnTo>
                  <a:lnTo>
                    <a:pt x="7913" y="3797"/>
                  </a:lnTo>
                  <a:lnTo>
                    <a:pt x="7563" y="3897"/>
                  </a:lnTo>
                  <a:lnTo>
                    <a:pt x="7237" y="4003"/>
                  </a:lnTo>
                  <a:lnTo>
                    <a:pt x="6912" y="4108"/>
                  </a:lnTo>
                  <a:lnTo>
                    <a:pt x="6611" y="4219"/>
                  </a:lnTo>
                  <a:lnTo>
                    <a:pt x="6336" y="4330"/>
                  </a:lnTo>
                  <a:lnTo>
                    <a:pt x="6061" y="4446"/>
                  </a:lnTo>
                  <a:lnTo>
                    <a:pt x="5810" y="4562"/>
                  </a:lnTo>
                  <a:lnTo>
                    <a:pt x="5585" y="4684"/>
                  </a:lnTo>
                  <a:lnTo>
                    <a:pt x="5359" y="4805"/>
                  </a:lnTo>
                  <a:lnTo>
                    <a:pt x="5159" y="4927"/>
                  </a:lnTo>
                  <a:lnTo>
                    <a:pt x="4984" y="5053"/>
                  </a:lnTo>
                  <a:lnTo>
                    <a:pt x="4834" y="5180"/>
                  </a:lnTo>
                  <a:lnTo>
                    <a:pt x="4683" y="5312"/>
                  </a:lnTo>
                  <a:lnTo>
                    <a:pt x="4583" y="5444"/>
                  </a:lnTo>
                  <a:lnTo>
                    <a:pt x="4483" y="5576"/>
                  </a:lnTo>
                  <a:lnTo>
                    <a:pt x="4408" y="5708"/>
                  </a:lnTo>
                  <a:lnTo>
                    <a:pt x="4358" y="5845"/>
                  </a:lnTo>
                  <a:lnTo>
                    <a:pt x="4308" y="5983"/>
                  </a:lnTo>
                  <a:lnTo>
                    <a:pt x="4308" y="6120"/>
                  </a:lnTo>
                  <a:lnTo>
                    <a:pt x="4308" y="6246"/>
                  </a:lnTo>
                  <a:lnTo>
                    <a:pt x="4333" y="6368"/>
                  </a:lnTo>
                  <a:lnTo>
                    <a:pt x="4383" y="6489"/>
                  </a:lnTo>
                  <a:lnTo>
                    <a:pt x="4433" y="6611"/>
                  </a:lnTo>
                  <a:lnTo>
                    <a:pt x="4533" y="6727"/>
                  </a:lnTo>
                  <a:lnTo>
                    <a:pt x="4608" y="6843"/>
                  </a:lnTo>
                  <a:lnTo>
                    <a:pt x="4733" y="6959"/>
                  </a:lnTo>
                  <a:lnTo>
                    <a:pt x="4859" y="7075"/>
                  </a:lnTo>
                  <a:lnTo>
                    <a:pt x="4308" y="7170"/>
                  </a:lnTo>
                  <a:lnTo>
                    <a:pt x="3807" y="7276"/>
                  </a:lnTo>
                  <a:lnTo>
                    <a:pt x="3306" y="7387"/>
                  </a:lnTo>
                  <a:lnTo>
                    <a:pt x="2855" y="7498"/>
                  </a:lnTo>
                  <a:lnTo>
                    <a:pt x="2430" y="7624"/>
                  </a:lnTo>
                  <a:lnTo>
                    <a:pt x="2029" y="7751"/>
                  </a:lnTo>
                  <a:lnTo>
                    <a:pt x="1654" y="7883"/>
                  </a:lnTo>
                  <a:lnTo>
                    <a:pt x="1328" y="8020"/>
                  </a:lnTo>
                  <a:lnTo>
                    <a:pt x="1028" y="8163"/>
                  </a:lnTo>
                  <a:lnTo>
                    <a:pt x="777" y="8306"/>
                  </a:lnTo>
                  <a:lnTo>
                    <a:pt x="552" y="8459"/>
                  </a:lnTo>
                  <a:lnTo>
                    <a:pt x="352" y="8612"/>
                  </a:lnTo>
                  <a:lnTo>
                    <a:pt x="201" y="8770"/>
                  </a:lnTo>
                  <a:lnTo>
                    <a:pt x="101" y="8934"/>
                  </a:lnTo>
                  <a:lnTo>
                    <a:pt x="26" y="9097"/>
                  </a:lnTo>
                  <a:lnTo>
                    <a:pt x="1" y="9266"/>
                  </a:lnTo>
                  <a:lnTo>
                    <a:pt x="26" y="9404"/>
                  </a:lnTo>
                  <a:lnTo>
                    <a:pt x="76" y="9541"/>
                  </a:lnTo>
                  <a:lnTo>
                    <a:pt x="151" y="9678"/>
                  </a:lnTo>
                  <a:lnTo>
                    <a:pt x="251" y="9810"/>
                  </a:lnTo>
                  <a:lnTo>
                    <a:pt x="377" y="9942"/>
                  </a:lnTo>
                  <a:lnTo>
                    <a:pt x="552" y="10074"/>
                  </a:lnTo>
                  <a:lnTo>
                    <a:pt x="727" y="10201"/>
                  </a:lnTo>
                  <a:lnTo>
                    <a:pt x="952" y="10322"/>
                  </a:lnTo>
                  <a:lnTo>
                    <a:pt x="1178" y="10444"/>
                  </a:lnTo>
                  <a:lnTo>
                    <a:pt x="1428" y="10560"/>
                  </a:lnTo>
                  <a:lnTo>
                    <a:pt x="1729" y="10671"/>
                  </a:lnTo>
                  <a:lnTo>
                    <a:pt x="2029" y="10782"/>
                  </a:lnTo>
                  <a:lnTo>
                    <a:pt x="2355" y="10887"/>
                  </a:lnTo>
                  <a:lnTo>
                    <a:pt x="2705" y="10993"/>
                  </a:lnTo>
                  <a:lnTo>
                    <a:pt x="3081" y="11088"/>
                  </a:lnTo>
                  <a:lnTo>
                    <a:pt x="3481" y="11183"/>
                  </a:lnTo>
                  <a:lnTo>
                    <a:pt x="3882" y="11273"/>
                  </a:lnTo>
                  <a:lnTo>
                    <a:pt x="4308" y="11362"/>
                  </a:lnTo>
                  <a:lnTo>
                    <a:pt x="4758" y="11442"/>
                  </a:lnTo>
                  <a:lnTo>
                    <a:pt x="5234" y="11515"/>
                  </a:lnTo>
                  <a:lnTo>
                    <a:pt x="5710" y="11584"/>
                  </a:lnTo>
                  <a:lnTo>
                    <a:pt x="6186" y="11653"/>
                  </a:lnTo>
                  <a:lnTo>
                    <a:pt x="6712" y="11711"/>
                  </a:lnTo>
                  <a:lnTo>
                    <a:pt x="7237" y="11769"/>
                  </a:lnTo>
                  <a:lnTo>
                    <a:pt x="7763" y="11816"/>
                  </a:lnTo>
                  <a:lnTo>
                    <a:pt x="8314" y="11859"/>
                  </a:lnTo>
                  <a:lnTo>
                    <a:pt x="8890" y="11896"/>
                  </a:lnTo>
                  <a:lnTo>
                    <a:pt x="9441" y="11922"/>
                  </a:lnTo>
                  <a:lnTo>
                    <a:pt x="10042" y="11948"/>
                  </a:lnTo>
                  <a:lnTo>
                    <a:pt x="10618" y="11964"/>
                  </a:lnTo>
                  <a:lnTo>
                    <a:pt x="11219" y="11975"/>
                  </a:lnTo>
                  <a:lnTo>
                    <a:pt x="11820" y="11980"/>
                  </a:lnTo>
                  <a:lnTo>
                    <a:pt x="39313" y="11980"/>
                  </a:lnTo>
                  <a:lnTo>
                    <a:pt x="39939" y="11975"/>
                  </a:lnTo>
                  <a:lnTo>
                    <a:pt x="40515" y="11964"/>
                  </a:lnTo>
                  <a:lnTo>
                    <a:pt x="41116" y="11948"/>
                  </a:lnTo>
                  <a:lnTo>
                    <a:pt x="41692" y="11922"/>
                  </a:lnTo>
                  <a:lnTo>
                    <a:pt x="42268" y="11896"/>
                  </a:lnTo>
                  <a:lnTo>
                    <a:pt x="42843" y="11859"/>
                  </a:lnTo>
                  <a:lnTo>
                    <a:pt x="43394" y="11816"/>
                  </a:lnTo>
                  <a:lnTo>
                    <a:pt x="43920" y="11769"/>
                  </a:lnTo>
                  <a:lnTo>
                    <a:pt x="44446" y="11711"/>
                  </a:lnTo>
                  <a:lnTo>
                    <a:pt x="44947" y="11653"/>
                  </a:lnTo>
                  <a:lnTo>
                    <a:pt x="45448" y="11584"/>
                  </a:lnTo>
                  <a:lnTo>
                    <a:pt x="45923" y="11515"/>
                  </a:lnTo>
                  <a:lnTo>
                    <a:pt x="46399" y="11442"/>
                  </a:lnTo>
                  <a:lnTo>
                    <a:pt x="46825" y="11362"/>
                  </a:lnTo>
                  <a:lnTo>
                    <a:pt x="47275" y="11273"/>
                  </a:lnTo>
                  <a:lnTo>
                    <a:pt x="47676" y="11183"/>
                  </a:lnTo>
                  <a:lnTo>
                    <a:pt x="48077" y="11088"/>
                  </a:lnTo>
                  <a:lnTo>
                    <a:pt x="48427" y="10993"/>
                  </a:lnTo>
                  <a:lnTo>
                    <a:pt x="48778" y="10887"/>
                  </a:lnTo>
                  <a:lnTo>
                    <a:pt x="49128" y="10782"/>
                  </a:lnTo>
                  <a:lnTo>
                    <a:pt x="49429" y="10671"/>
                  </a:lnTo>
                  <a:lnTo>
                    <a:pt x="49704" y="10560"/>
                  </a:lnTo>
                  <a:lnTo>
                    <a:pt x="49980" y="10444"/>
                  </a:lnTo>
                  <a:lnTo>
                    <a:pt x="50205" y="10322"/>
                  </a:lnTo>
                  <a:lnTo>
                    <a:pt x="50430" y="10201"/>
                  </a:lnTo>
                  <a:lnTo>
                    <a:pt x="50606" y="10074"/>
                  </a:lnTo>
                  <a:lnTo>
                    <a:pt x="50756" y="9942"/>
                  </a:lnTo>
                  <a:lnTo>
                    <a:pt x="50906" y="9810"/>
                  </a:lnTo>
                  <a:lnTo>
                    <a:pt x="51006" y="9678"/>
                  </a:lnTo>
                  <a:lnTo>
                    <a:pt x="51081" y="9541"/>
                  </a:lnTo>
                  <a:lnTo>
                    <a:pt x="51132" y="9404"/>
                  </a:lnTo>
                  <a:lnTo>
                    <a:pt x="51132" y="9266"/>
                  </a:lnTo>
                  <a:lnTo>
                    <a:pt x="51106" y="9097"/>
                  </a:lnTo>
                  <a:lnTo>
                    <a:pt x="51056" y="8934"/>
                  </a:lnTo>
                  <a:lnTo>
                    <a:pt x="50931" y="8770"/>
                  </a:lnTo>
                  <a:lnTo>
                    <a:pt x="50806" y="8612"/>
                  </a:lnTo>
                  <a:lnTo>
                    <a:pt x="50606" y="8459"/>
                  </a:lnTo>
                  <a:lnTo>
                    <a:pt x="50380" y="8306"/>
                  </a:lnTo>
                  <a:lnTo>
                    <a:pt x="50130" y="8163"/>
                  </a:lnTo>
                  <a:lnTo>
                    <a:pt x="49829" y="8020"/>
                  </a:lnTo>
                  <a:lnTo>
                    <a:pt x="49479" y="7883"/>
                  </a:lnTo>
                  <a:lnTo>
                    <a:pt x="49128" y="7751"/>
                  </a:lnTo>
                  <a:lnTo>
                    <a:pt x="48728" y="7624"/>
                  </a:lnTo>
                  <a:lnTo>
                    <a:pt x="48302" y="7498"/>
                  </a:lnTo>
                  <a:lnTo>
                    <a:pt x="47826" y="7387"/>
                  </a:lnTo>
                  <a:lnTo>
                    <a:pt x="47351" y="7276"/>
                  </a:lnTo>
                  <a:lnTo>
                    <a:pt x="46850" y="7170"/>
                  </a:lnTo>
                  <a:lnTo>
                    <a:pt x="46299" y="7075"/>
                  </a:lnTo>
                  <a:lnTo>
                    <a:pt x="46424" y="6959"/>
                  </a:lnTo>
                  <a:lnTo>
                    <a:pt x="46524" y="6843"/>
                  </a:lnTo>
                  <a:lnTo>
                    <a:pt x="46624" y="6727"/>
                  </a:lnTo>
                  <a:lnTo>
                    <a:pt x="46700" y="6611"/>
                  </a:lnTo>
                  <a:lnTo>
                    <a:pt x="46775" y="6489"/>
                  </a:lnTo>
                  <a:lnTo>
                    <a:pt x="46800" y="6368"/>
                  </a:lnTo>
                  <a:lnTo>
                    <a:pt x="46825" y="6246"/>
                  </a:lnTo>
                  <a:lnTo>
                    <a:pt x="46850" y="6120"/>
                  </a:lnTo>
                  <a:lnTo>
                    <a:pt x="46825" y="5983"/>
                  </a:lnTo>
                  <a:lnTo>
                    <a:pt x="46800" y="5845"/>
                  </a:lnTo>
                  <a:lnTo>
                    <a:pt x="46750" y="5708"/>
                  </a:lnTo>
                  <a:lnTo>
                    <a:pt x="46674" y="5576"/>
                  </a:lnTo>
                  <a:lnTo>
                    <a:pt x="46574" y="5444"/>
                  </a:lnTo>
                  <a:lnTo>
                    <a:pt x="46449" y="5312"/>
                  </a:lnTo>
                  <a:lnTo>
                    <a:pt x="46324" y="5180"/>
                  </a:lnTo>
                  <a:lnTo>
                    <a:pt x="46149" y="5053"/>
                  </a:lnTo>
                  <a:lnTo>
                    <a:pt x="45973" y="4927"/>
                  </a:lnTo>
                  <a:lnTo>
                    <a:pt x="45798" y="4805"/>
                  </a:lnTo>
                  <a:lnTo>
                    <a:pt x="45573" y="4684"/>
                  </a:lnTo>
                  <a:lnTo>
                    <a:pt x="45347" y="4562"/>
                  </a:lnTo>
                  <a:lnTo>
                    <a:pt x="45097" y="4446"/>
                  </a:lnTo>
                  <a:lnTo>
                    <a:pt x="44822" y="4330"/>
                  </a:lnTo>
                  <a:lnTo>
                    <a:pt x="44546" y="4219"/>
                  </a:lnTo>
                  <a:lnTo>
                    <a:pt x="44221" y="4108"/>
                  </a:lnTo>
                  <a:lnTo>
                    <a:pt x="43920" y="4003"/>
                  </a:lnTo>
                  <a:lnTo>
                    <a:pt x="43570" y="3897"/>
                  </a:lnTo>
                  <a:lnTo>
                    <a:pt x="43244" y="3797"/>
                  </a:lnTo>
                  <a:lnTo>
                    <a:pt x="42868" y="3696"/>
                  </a:lnTo>
                  <a:lnTo>
                    <a:pt x="42493" y="3601"/>
                  </a:lnTo>
                  <a:lnTo>
                    <a:pt x="42092" y="3506"/>
                  </a:lnTo>
                  <a:lnTo>
                    <a:pt x="41692" y="3417"/>
                  </a:lnTo>
                  <a:lnTo>
                    <a:pt x="41266" y="3332"/>
                  </a:lnTo>
                  <a:lnTo>
                    <a:pt x="40840" y="3248"/>
                  </a:lnTo>
                  <a:lnTo>
                    <a:pt x="40390" y="3169"/>
                  </a:lnTo>
                  <a:lnTo>
                    <a:pt x="39939" y="3095"/>
                  </a:lnTo>
                  <a:lnTo>
                    <a:pt x="39463" y="3026"/>
                  </a:lnTo>
                  <a:lnTo>
                    <a:pt x="38987" y="2957"/>
                  </a:lnTo>
                  <a:lnTo>
                    <a:pt x="38487" y="2889"/>
                  </a:lnTo>
                  <a:lnTo>
                    <a:pt x="37986" y="2831"/>
                  </a:lnTo>
                  <a:lnTo>
                    <a:pt x="37485" y="2773"/>
                  </a:lnTo>
                  <a:lnTo>
                    <a:pt x="37485" y="2736"/>
                  </a:lnTo>
                  <a:lnTo>
                    <a:pt x="37460" y="2593"/>
                  </a:lnTo>
                  <a:lnTo>
                    <a:pt x="37410" y="2456"/>
                  </a:lnTo>
                  <a:lnTo>
                    <a:pt x="37335" y="2319"/>
                  </a:lnTo>
                  <a:lnTo>
                    <a:pt x="37235" y="2187"/>
                  </a:lnTo>
                  <a:lnTo>
                    <a:pt x="37109" y="2055"/>
                  </a:lnTo>
                  <a:lnTo>
                    <a:pt x="36934" y="1923"/>
                  </a:lnTo>
                  <a:lnTo>
                    <a:pt x="36759" y="1796"/>
                  </a:lnTo>
                  <a:lnTo>
                    <a:pt x="36534" y="1669"/>
                  </a:lnTo>
                  <a:lnTo>
                    <a:pt x="36308" y="1548"/>
                  </a:lnTo>
                  <a:lnTo>
                    <a:pt x="36033" y="1432"/>
                  </a:lnTo>
                  <a:lnTo>
                    <a:pt x="35757" y="1315"/>
                  </a:lnTo>
                  <a:lnTo>
                    <a:pt x="35457" y="1205"/>
                  </a:lnTo>
                  <a:lnTo>
                    <a:pt x="35106" y="1099"/>
                  </a:lnTo>
                  <a:lnTo>
                    <a:pt x="34756" y="999"/>
                  </a:lnTo>
                  <a:lnTo>
                    <a:pt x="34380" y="898"/>
                  </a:lnTo>
                  <a:lnTo>
                    <a:pt x="33979" y="803"/>
                  </a:lnTo>
                  <a:lnTo>
                    <a:pt x="33579" y="714"/>
                  </a:lnTo>
                  <a:lnTo>
                    <a:pt x="33153" y="624"/>
                  </a:lnTo>
                  <a:lnTo>
                    <a:pt x="32702" y="545"/>
                  </a:lnTo>
                  <a:lnTo>
                    <a:pt x="32227" y="471"/>
                  </a:lnTo>
                  <a:lnTo>
                    <a:pt x="31751" y="397"/>
                  </a:lnTo>
                  <a:lnTo>
                    <a:pt x="31250" y="333"/>
                  </a:lnTo>
                  <a:lnTo>
                    <a:pt x="30724" y="270"/>
                  </a:lnTo>
                  <a:lnTo>
                    <a:pt x="30199" y="217"/>
                  </a:lnTo>
                  <a:lnTo>
                    <a:pt x="29673" y="170"/>
                  </a:lnTo>
                  <a:lnTo>
                    <a:pt x="29122" y="128"/>
                  </a:lnTo>
                  <a:lnTo>
                    <a:pt x="28546" y="91"/>
                  </a:lnTo>
                  <a:lnTo>
                    <a:pt x="27970" y="59"/>
                  </a:lnTo>
                  <a:lnTo>
                    <a:pt x="27394" y="32"/>
                  </a:lnTo>
                  <a:lnTo>
                    <a:pt x="26793" y="17"/>
                  </a:lnTo>
                  <a:lnTo>
                    <a:pt x="26192" y="6"/>
                  </a:lnTo>
                  <a:lnTo>
                    <a:pt x="255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3"/>
            <p:cNvSpPr/>
            <p:nvPr/>
          </p:nvSpPr>
          <p:spPr>
            <a:xfrm>
              <a:off x="6356876" y="1052600"/>
              <a:ext cx="185493" cy="299525"/>
            </a:xfrm>
            <a:custGeom>
              <a:avLst/>
              <a:gdLst/>
              <a:ahLst/>
              <a:cxnLst/>
              <a:rect l="l" t="t" r="r" b="b"/>
              <a:pathLst>
                <a:path w="29097" h="11981" extrusionOk="0">
                  <a:moveTo>
                    <a:pt x="3531" y="1"/>
                  </a:moveTo>
                  <a:lnTo>
                    <a:pt x="3081" y="6"/>
                  </a:lnTo>
                  <a:lnTo>
                    <a:pt x="2630" y="11"/>
                  </a:lnTo>
                  <a:lnTo>
                    <a:pt x="2179" y="22"/>
                  </a:lnTo>
                  <a:lnTo>
                    <a:pt x="1728" y="32"/>
                  </a:lnTo>
                  <a:lnTo>
                    <a:pt x="1278" y="54"/>
                  </a:lnTo>
                  <a:lnTo>
                    <a:pt x="852" y="75"/>
                  </a:lnTo>
                  <a:lnTo>
                    <a:pt x="401" y="96"/>
                  </a:lnTo>
                  <a:lnTo>
                    <a:pt x="1" y="128"/>
                  </a:lnTo>
                  <a:lnTo>
                    <a:pt x="451" y="159"/>
                  </a:lnTo>
                  <a:lnTo>
                    <a:pt x="877" y="196"/>
                  </a:lnTo>
                  <a:lnTo>
                    <a:pt x="1303" y="238"/>
                  </a:lnTo>
                  <a:lnTo>
                    <a:pt x="1728" y="286"/>
                  </a:lnTo>
                  <a:lnTo>
                    <a:pt x="2154" y="339"/>
                  </a:lnTo>
                  <a:lnTo>
                    <a:pt x="2555" y="391"/>
                  </a:lnTo>
                  <a:lnTo>
                    <a:pt x="2955" y="450"/>
                  </a:lnTo>
                  <a:lnTo>
                    <a:pt x="3331" y="508"/>
                  </a:lnTo>
                  <a:lnTo>
                    <a:pt x="3707" y="571"/>
                  </a:lnTo>
                  <a:lnTo>
                    <a:pt x="4082" y="640"/>
                  </a:lnTo>
                  <a:lnTo>
                    <a:pt x="4433" y="708"/>
                  </a:lnTo>
                  <a:lnTo>
                    <a:pt x="4758" y="782"/>
                  </a:lnTo>
                  <a:lnTo>
                    <a:pt x="5084" y="856"/>
                  </a:lnTo>
                  <a:lnTo>
                    <a:pt x="5409" y="935"/>
                  </a:lnTo>
                  <a:lnTo>
                    <a:pt x="5685" y="1014"/>
                  </a:lnTo>
                  <a:lnTo>
                    <a:pt x="5985" y="1099"/>
                  </a:lnTo>
                  <a:lnTo>
                    <a:pt x="6261" y="1189"/>
                  </a:lnTo>
                  <a:lnTo>
                    <a:pt x="6511" y="1278"/>
                  </a:lnTo>
                  <a:lnTo>
                    <a:pt x="6761" y="1368"/>
                  </a:lnTo>
                  <a:lnTo>
                    <a:pt x="6987" y="1463"/>
                  </a:lnTo>
                  <a:lnTo>
                    <a:pt x="7187" y="1558"/>
                  </a:lnTo>
                  <a:lnTo>
                    <a:pt x="7387" y="1659"/>
                  </a:lnTo>
                  <a:lnTo>
                    <a:pt x="7563" y="1759"/>
                  </a:lnTo>
                  <a:lnTo>
                    <a:pt x="7713" y="1859"/>
                  </a:lnTo>
                  <a:lnTo>
                    <a:pt x="7863" y="1965"/>
                  </a:lnTo>
                  <a:lnTo>
                    <a:pt x="7988" y="2070"/>
                  </a:lnTo>
                  <a:lnTo>
                    <a:pt x="8088" y="2176"/>
                  </a:lnTo>
                  <a:lnTo>
                    <a:pt x="8189" y="2287"/>
                  </a:lnTo>
                  <a:lnTo>
                    <a:pt x="8239" y="2398"/>
                  </a:lnTo>
                  <a:lnTo>
                    <a:pt x="8289" y="2509"/>
                  </a:lnTo>
                  <a:lnTo>
                    <a:pt x="8339" y="2619"/>
                  </a:lnTo>
                  <a:lnTo>
                    <a:pt x="8339" y="2736"/>
                  </a:lnTo>
                  <a:lnTo>
                    <a:pt x="8339" y="2773"/>
                  </a:lnTo>
                  <a:lnTo>
                    <a:pt x="8840" y="2831"/>
                  </a:lnTo>
                  <a:lnTo>
                    <a:pt x="9365" y="2889"/>
                  </a:lnTo>
                  <a:lnTo>
                    <a:pt x="9841" y="2957"/>
                  </a:lnTo>
                  <a:lnTo>
                    <a:pt x="10317" y="3026"/>
                  </a:lnTo>
                  <a:lnTo>
                    <a:pt x="10793" y="3095"/>
                  </a:lnTo>
                  <a:lnTo>
                    <a:pt x="11268" y="3169"/>
                  </a:lnTo>
                  <a:lnTo>
                    <a:pt x="11694" y="3248"/>
                  </a:lnTo>
                  <a:lnTo>
                    <a:pt x="12145" y="3332"/>
                  </a:lnTo>
                  <a:lnTo>
                    <a:pt x="12545" y="3417"/>
                  </a:lnTo>
                  <a:lnTo>
                    <a:pt x="12971" y="3506"/>
                  </a:lnTo>
                  <a:lnTo>
                    <a:pt x="13347" y="3601"/>
                  </a:lnTo>
                  <a:lnTo>
                    <a:pt x="13722" y="3696"/>
                  </a:lnTo>
                  <a:lnTo>
                    <a:pt x="14098" y="3797"/>
                  </a:lnTo>
                  <a:lnTo>
                    <a:pt x="14448" y="3897"/>
                  </a:lnTo>
                  <a:lnTo>
                    <a:pt x="14774" y="4003"/>
                  </a:lnTo>
                  <a:lnTo>
                    <a:pt x="15099" y="4108"/>
                  </a:lnTo>
                  <a:lnTo>
                    <a:pt x="15400" y="4219"/>
                  </a:lnTo>
                  <a:lnTo>
                    <a:pt x="15675" y="4330"/>
                  </a:lnTo>
                  <a:lnTo>
                    <a:pt x="15951" y="4446"/>
                  </a:lnTo>
                  <a:lnTo>
                    <a:pt x="16201" y="4562"/>
                  </a:lnTo>
                  <a:lnTo>
                    <a:pt x="16427" y="4684"/>
                  </a:lnTo>
                  <a:lnTo>
                    <a:pt x="16652" y="4805"/>
                  </a:lnTo>
                  <a:lnTo>
                    <a:pt x="16852" y="4927"/>
                  </a:lnTo>
                  <a:lnTo>
                    <a:pt x="17028" y="5053"/>
                  </a:lnTo>
                  <a:lnTo>
                    <a:pt x="17178" y="5180"/>
                  </a:lnTo>
                  <a:lnTo>
                    <a:pt x="17328" y="5312"/>
                  </a:lnTo>
                  <a:lnTo>
                    <a:pt x="17428" y="5444"/>
                  </a:lnTo>
                  <a:lnTo>
                    <a:pt x="17528" y="5576"/>
                  </a:lnTo>
                  <a:lnTo>
                    <a:pt x="17603" y="5708"/>
                  </a:lnTo>
                  <a:lnTo>
                    <a:pt x="17653" y="5845"/>
                  </a:lnTo>
                  <a:lnTo>
                    <a:pt x="17704" y="5983"/>
                  </a:lnTo>
                  <a:lnTo>
                    <a:pt x="17704" y="6120"/>
                  </a:lnTo>
                  <a:lnTo>
                    <a:pt x="17704" y="6246"/>
                  </a:lnTo>
                  <a:lnTo>
                    <a:pt x="17679" y="6368"/>
                  </a:lnTo>
                  <a:lnTo>
                    <a:pt x="17628" y="6489"/>
                  </a:lnTo>
                  <a:lnTo>
                    <a:pt x="17578" y="6611"/>
                  </a:lnTo>
                  <a:lnTo>
                    <a:pt x="17503" y="6727"/>
                  </a:lnTo>
                  <a:lnTo>
                    <a:pt x="17403" y="6843"/>
                  </a:lnTo>
                  <a:lnTo>
                    <a:pt x="17278" y="6959"/>
                  </a:lnTo>
                  <a:lnTo>
                    <a:pt x="17153" y="7075"/>
                  </a:lnTo>
                  <a:lnTo>
                    <a:pt x="17704" y="7170"/>
                  </a:lnTo>
                  <a:lnTo>
                    <a:pt x="18204" y="7276"/>
                  </a:lnTo>
                  <a:lnTo>
                    <a:pt x="18705" y="7387"/>
                  </a:lnTo>
                  <a:lnTo>
                    <a:pt x="19156" y="7498"/>
                  </a:lnTo>
                  <a:lnTo>
                    <a:pt x="19582" y="7619"/>
                  </a:lnTo>
                  <a:lnTo>
                    <a:pt x="19982" y="7751"/>
                  </a:lnTo>
                  <a:lnTo>
                    <a:pt x="20358" y="7883"/>
                  </a:lnTo>
                  <a:lnTo>
                    <a:pt x="20683" y="8020"/>
                  </a:lnTo>
                  <a:lnTo>
                    <a:pt x="20984" y="8163"/>
                  </a:lnTo>
                  <a:lnTo>
                    <a:pt x="21234" y="8306"/>
                  </a:lnTo>
                  <a:lnTo>
                    <a:pt x="21459" y="8459"/>
                  </a:lnTo>
                  <a:lnTo>
                    <a:pt x="21660" y="8612"/>
                  </a:lnTo>
                  <a:lnTo>
                    <a:pt x="21810" y="8770"/>
                  </a:lnTo>
                  <a:lnTo>
                    <a:pt x="21910" y="8934"/>
                  </a:lnTo>
                  <a:lnTo>
                    <a:pt x="21985" y="9097"/>
                  </a:lnTo>
                  <a:lnTo>
                    <a:pt x="22010" y="9266"/>
                  </a:lnTo>
                  <a:lnTo>
                    <a:pt x="21985" y="9404"/>
                  </a:lnTo>
                  <a:lnTo>
                    <a:pt x="21935" y="9541"/>
                  </a:lnTo>
                  <a:lnTo>
                    <a:pt x="21860" y="9678"/>
                  </a:lnTo>
                  <a:lnTo>
                    <a:pt x="21760" y="9810"/>
                  </a:lnTo>
                  <a:lnTo>
                    <a:pt x="21635" y="9942"/>
                  </a:lnTo>
                  <a:lnTo>
                    <a:pt x="21459" y="10074"/>
                  </a:lnTo>
                  <a:lnTo>
                    <a:pt x="21284" y="10201"/>
                  </a:lnTo>
                  <a:lnTo>
                    <a:pt x="21084" y="10322"/>
                  </a:lnTo>
                  <a:lnTo>
                    <a:pt x="20833" y="10444"/>
                  </a:lnTo>
                  <a:lnTo>
                    <a:pt x="20583" y="10560"/>
                  </a:lnTo>
                  <a:lnTo>
                    <a:pt x="20283" y="10671"/>
                  </a:lnTo>
                  <a:lnTo>
                    <a:pt x="19982" y="10782"/>
                  </a:lnTo>
                  <a:lnTo>
                    <a:pt x="19657" y="10887"/>
                  </a:lnTo>
                  <a:lnTo>
                    <a:pt x="19306" y="10993"/>
                  </a:lnTo>
                  <a:lnTo>
                    <a:pt x="18930" y="11088"/>
                  </a:lnTo>
                  <a:lnTo>
                    <a:pt x="18530" y="11183"/>
                  </a:lnTo>
                  <a:lnTo>
                    <a:pt x="18129" y="11273"/>
                  </a:lnTo>
                  <a:lnTo>
                    <a:pt x="17704" y="11362"/>
                  </a:lnTo>
                  <a:lnTo>
                    <a:pt x="17253" y="11442"/>
                  </a:lnTo>
                  <a:lnTo>
                    <a:pt x="16802" y="11515"/>
                  </a:lnTo>
                  <a:lnTo>
                    <a:pt x="16301" y="11584"/>
                  </a:lnTo>
                  <a:lnTo>
                    <a:pt x="15826" y="11653"/>
                  </a:lnTo>
                  <a:lnTo>
                    <a:pt x="15300" y="11711"/>
                  </a:lnTo>
                  <a:lnTo>
                    <a:pt x="14774" y="11769"/>
                  </a:lnTo>
                  <a:lnTo>
                    <a:pt x="14248" y="11816"/>
                  </a:lnTo>
                  <a:lnTo>
                    <a:pt x="13697" y="11859"/>
                  </a:lnTo>
                  <a:lnTo>
                    <a:pt x="13146" y="11896"/>
                  </a:lnTo>
                  <a:lnTo>
                    <a:pt x="12570" y="11922"/>
                  </a:lnTo>
                  <a:lnTo>
                    <a:pt x="11995" y="11948"/>
                  </a:lnTo>
                  <a:lnTo>
                    <a:pt x="11394" y="11964"/>
                  </a:lnTo>
                  <a:lnTo>
                    <a:pt x="10793" y="11975"/>
                  </a:lnTo>
                  <a:lnTo>
                    <a:pt x="10192" y="11980"/>
                  </a:lnTo>
                  <a:lnTo>
                    <a:pt x="17278" y="11980"/>
                  </a:lnTo>
                  <a:lnTo>
                    <a:pt x="17904" y="11975"/>
                  </a:lnTo>
                  <a:lnTo>
                    <a:pt x="18480" y="11964"/>
                  </a:lnTo>
                  <a:lnTo>
                    <a:pt x="19081" y="11948"/>
                  </a:lnTo>
                  <a:lnTo>
                    <a:pt x="19657" y="11922"/>
                  </a:lnTo>
                  <a:lnTo>
                    <a:pt x="20233" y="11896"/>
                  </a:lnTo>
                  <a:lnTo>
                    <a:pt x="20808" y="11859"/>
                  </a:lnTo>
                  <a:lnTo>
                    <a:pt x="21359" y="11816"/>
                  </a:lnTo>
                  <a:lnTo>
                    <a:pt x="21885" y="11769"/>
                  </a:lnTo>
                  <a:lnTo>
                    <a:pt x="22411" y="11711"/>
                  </a:lnTo>
                  <a:lnTo>
                    <a:pt x="22912" y="11653"/>
                  </a:lnTo>
                  <a:lnTo>
                    <a:pt x="23413" y="11584"/>
                  </a:lnTo>
                  <a:lnTo>
                    <a:pt x="23888" y="11515"/>
                  </a:lnTo>
                  <a:lnTo>
                    <a:pt x="24364" y="11442"/>
                  </a:lnTo>
                  <a:lnTo>
                    <a:pt x="24790" y="11362"/>
                  </a:lnTo>
                  <a:lnTo>
                    <a:pt x="25240" y="11273"/>
                  </a:lnTo>
                  <a:lnTo>
                    <a:pt x="25641" y="11183"/>
                  </a:lnTo>
                  <a:lnTo>
                    <a:pt x="26042" y="11088"/>
                  </a:lnTo>
                  <a:lnTo>
                    <a:pt x="26392" y="10993"/>
                  </a:lnTo>
                  <a:lnTo>
                    <a:pt x="26743" y="10887"/>
                  </a:lnTo>
                  <a:lnTo>
                    <a:pt x="27093" y="10782"/>
                  </a:lnTo>
                  <a:lnTo>
                    <a:pt x="27394" y="10671"/>
                  </a:lnTo>
                  <a:lnTo>
                    <a:pt x="27669" y="10560"/>
                  </a:lnTo>
                  <a:lnTo>
                    <a:pt x="27945" y="10444"/>
                  </a:lnTo>
                  <a:lnTo>
                    <a:pt x="28170" y="10322"/>
                  </a:lnTo>
                  <a:lnTo>
                    <a:pt x="28395" y="10201"/>
                  </a:lnTo>
                  <a:lnTo>
                    <a:pt x="28571" y="10074"/>
                  </a:lnTo>
                  <a:lnTo>
                    <a:pt x="28721" y="9942"/>
                  </a:lnTo>
                  <a:lnTo>
                    <a:pt x="28871" y="9810"/>
                  </a:lnTo>
                  <a:lnTo>
                    <a:pt x="28971" y="9678"/>
                  </a:lnTo>
                  <a:lnTo>
                    <a:pt x="29046" y="9541"/>
                  </a:lnTo>
                  <a:lnTo>
                    <a:pt x="29097" y="9404"/>
                  </a:lnTo>
                  <a:lnTo>
                    <a:pt x="29097" y="9266"/>
                  </a:lnTo>
                  <a:lnTo>
                    <a:pt x="29071" y="9097"/>
                  </a:lnTo>
                  <a:lnTo>
                    <a:pt x="29021" y="8934"/>
                  </a:lnTo>
                  <a:lnTo>
                    <a:pt x="28896" y="8770"/>
                  </a:lnTo>
                  <a:lnTo>
                    <a:pt x="28771" y="8612"/>
                  </a:lnTo>
                  <a:lnTo>
                    <a:pt x="28571" y="8459"/>
                  </a:lnTo>
                  <a:lnTo>
                    <a:pt x="28345" y="8306"/>
                  </a:lnTo>
                  <a:lnTo>
                    <a:pt x="28070" y="8163"/>
                  </a:lnTo>
                  <a:lnTo>
                    <a:pt x="27794" y="8020"/>
                  </a:lnTo>
                  <a:lnTo>
                    <a:pt x="27444" y="7883"/>
                  </a:lnTo>
                  <a:lnTo>
                    <a:pt x="27093" y="7751"/>
                  </a:lnTo>
                  <a:lnTo>
                    <a:pt x="26693" y="7619"/>
                  </a:lnTo>
                  <a:lnTo>
                    <a:pt x="26267" y="7498"/>
                  </a:lnTo>
                  <a:lnTo>
                    <a:pt x="25791" y="7387"/>
                  </a:lnTo>
                  <a:lnTo>
                    <a:pt x="25316" y="7276"/>
                  </a:lnTo>
                  <a:lnTo>
                    <a:pt x="24790" y="7170"/>
                  </a:lnTo>
                  <a:lnTo>
                    <a:pt x="24264" y="7075"/>
                  </a:lnTo>
                  <a:lnTo>
                    <a:pt x="24389" y="6959"/>
                  </a:lnTo>
                  <a:lnTo>
                    <a:pt x="24489" y="6843"/>
                  </a:lnTo>
                  <a:lnTo>
                    <a:pt x="24589" y="6727"/>
                  </a:lnTo>
                  <a:lnTo>
                    <a:pt x="24665" y="6611"/>
                  </a:lnTo>
                  <a:lnTo>
                    <a:pt x="24740" y="6489"/>
                  </a:lnTo>
                  <a:lnTo>
                    <a:pt x="24765" y="6368"/>
                  </a:lnTo>
                  <a:lnTo>
                    <a:pt x="24815" y="6246"/>
                  </a:lnTo>
                  <a:lnTo>
                    <a:pt x="24815" y="6120"/>
                  </a:lnTo>
                  <a:lnTo>
                    <a:pt x="24790" y="5983"/>
                  </a:lnTo>
                  <a:lnTo>
                    <a:pt x="24765" y="5845"/>
                  </a:lnTo>
                  <a:lnTo>
                    <a:pt x="24715" y="5708"/>
                  </a:lnTo>
                  <a:lnTo>
                    <a:pt x="24639" y="5576"/>
                  </a:lnTo>
                  <a:lnTo>
                    <a:pt x="24539" y="5444"/>
                  </a:lnTo>
                  <a:lnTo>
                    <a:pt x="24414" y="5312"/>
                  </a:lnTo>
                  <a:lnTo>
                    <a:pt x="24289" y="5180"/>
                  </a:lnTo>
                  <a:lnTo>
                    <a:pt x="24114" y="5053"/>
                  </a:lnTo>
                  <a:lnTo>
                    <a:pt x="23938" y="4927"/>
                  </a:lnTo>
                  <a:lnTo>
                    <a:pt x="23763" y="4805"/>
                  </a:lnTo>
                  <a:lnTo>
                    <a:pt x="23538" y="4684"/>
                  </a:lnTo>
                  <a:lnTo>
                    <a:pt x="23312" y="4562"/>
                  </a:lnTo>
                  <a:lnTo>
                    <a:pt x="23062" y="4446"/>
                  </a:lnTo>
                  <a:lnTo>
                    <a:pt x="22787" y="4330"/>
                  </a:lnTo>
                  <a:lnTo>
                    <a:pt x="22511" y="4219"/>
                  </a:lnTo>
                  <a:lnTo>
                    <a:pt x="22211" y="4108"/>
                  </a:lnTo>
                  <a:lnTo>
                    <a:pt x="21885" y="4003"/>
                  </a:lnTo>
                  <a:lnTo>
                    <a:pt x="21560" y="3897"/>
                  </a:lnTo>
                  <a:lnTo>
                    <a:pt x="21209" y="3797"/>
                  </a:lnTo>
                  <a:lnTo>
                    <a:pt x="20833" y="3696"/>
                  </a:lnTo>
                  <a:lnTo>
                    <a:pt x="20458" y="3601"/>
                  </a:lnTo>
                  <a:lnTo>
                    <a:pt x="20057" y="3506"/>
                  </a:lnTo>
                  <a:lnTo>
                    <a:pt x="19657" y="3417"/>
                  </a:lnTo>
                  <a:lnTo>
                    <a:pt x="19231" y="3332"/>
                  </a:lnTo>
                  <a:lnTo>
                    <a:pt x="18805" y="3248"/>
                  </a:lnTo>
                  <a:lnTo>
                    <a:pt x="18355" y="3169"/>
                  </a:lnTo>
                  <a:lnTo>
                    <a:pt x="17904" y="3095"/>
                  </a:lnTo>
                  <a:lnTo>
                    <a:pt x="17428" y="3026"/>
                  </a:lnTo>
                  <a:lnTo>
                    <a:pt x="16952" y="2957"/>
                  </a:lnTo>
                  <a:lnTo>
                    <a:pt x="16452" y="2889"/>
                  </a:lnTo>
                  <a:lnTo>
                    <a:pt x="15951" y="2831"/>
                  </a:lnTo>
                  <a:lnTo>
                    <a:pt x="15450" y="2773"/>
                  </a:lnTo>
                  <a:lnTo>
                    <a:pt x="15450" y="2736"/>
                  </a:lnTo>
                  <a:lnTo>
                    <a:pt x="15425" y="2593"/>
                  </a:lnTo>
                  <a:lnTo>
                    <a:pt x="15375" y="2456"/>
                  </a:lnTo>
                  <a:lnTo>
                    <a:pt x="15300" y="2319"/>
                  </a:lnTo>
                  <a:lnTo>
                    <a:pt x="15200" y="2187"/>
                  </a:lnTo>
                  <a:lnTo>
                    <a:pt x="15074" y="2055"/>
                  </a:lnTo>
                  <a:lnTo>
                    <a:pt x="14899" y="1923"/>
                  </a:lnTo>
                  <a:lnTo>
                    <a:pt x="14724" y="1796"/>
                  </a:lnTo>
                  <a:lnTo>
                    <a:pt x="14499" y="1669"/>
                  </a:lnTo>
                  <a:lnTo>
                    <a:pt x="14273" y="1548"/>
                  </a:lnTo>
                  <a:lnTo>
                    <a:pt x="13998" y="1432"/>
                  </a:lnTo>
                  <a:lnTo>
                    <a:pt x="13722" y="1315"/>
                  </a:lnTo>
                  <a:lnTo>
                    <a:pt x="13422" y="1205"/>
                  </a:lnTo>
                  <a:lnTo>
                    <a:pt x="13071" y="1099"/>
                  </a:lnTo>
                  <a:lnTo>
                    <a:pt x="12721" y="999"/>
                  </a:lnTo>
                  <a:lnTo>
                    <a:pt x="12345" y="898"/>
                  </a:lnTo>
                  <a:lnTo>
                    <a:pt x="11944" y="803"/>
                  </a:lnTo>
                  <a:lnTo>
                    <a:pt x="11544" y="714"/>
                  </a:lnTo>
                  <a:lnTo>
                    <a:pt x="11118" y="624"/>
                  </a:lnTo>
                  <a:lnTo>
                    <a:pt x="10667" y="545"/>
                  </a:lnTo>
                  <a:lnTo>
                    <a:pt x="10192" y="471"/>
                  </a:lnTo>
                  <a:lnTo>
                    <a:pt x="9716" y="397"/>
                  </a:lnTo>
                  <a:lnTo>
                    <a:pt x="9215" y="333"/>
                  </a:lnTo>
                  <a:lnTo>
                    <a:pt x="8689" y="270"/>
                  </a:lnTo>
                  <a:lnTo>
                    <a:pt x="8164" y="217"/>
                  </a:lnTo>
                  <a:lnTo>
                    <a:pt x="7638" y="170"/>
                  </a:lnTo>
                  <a:lnTo>
                    <a:pt x="7087" y="128"/>
                  </a:lnTo>
                  <a:lnTo>
                    <a:pt x="6511" y="91"/>
                  </a:lnTo>
                  <a:lnTo>
                    <a:pt x="5935" y="59"/>
                  </a:lnTo>
                  <a:lnTo>
                    <a:pt x="5359" y="32"/>
                  </a:lnTo>
                  <a:lnTo>
                    <a:pt x="4758" y="17"/>
                  </a:lnTo>
                  <a:lnTo>
                    <a:pt x="4157" y="6"/>
                  </a:lnTo>
                  <a:lnTo>
                    <a:pt x="35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3"/>
            <p:cNvSpPr/>
            <p:nvPr/>
          </p:nvSpPr>
          <p:spPr>
            <a:xfrm>
              <a:off x="6361026" y="1146050"/>
              <a:ext cx="36242" cy="279450"/>
            </a:xfrm>
            <a:custGeom>
              <a:avLst/>
              <a:gdLst/>
              <a:ahLst/>
              <a:cxnLst/>
              <a:rect l="l" t="t" r="r" b="b"/>
              <a:pathLst>
                <a:path w="5685" h="11178" extrusionOk="0">
                  <a:moveTo>
                    <a:pt x="2805" y="1"/>
                  </a:moveTo>
                  <a:lnTo>
                    <a:pt x="2505" y="6"/>
                  </a:lnTo>
                  <a:lnTo>
                    <a:pt x="2204" y="17"/>
                  </a:lnTo>
                  <a:lnTo>
                    <a:pt x="1904" y="32"/>
                  </a:lnTo>
                  <a:lnTo>
                    <a:pt x="1653" y="59"/>
                  </a:lnTo>
                  <a:lnTo>
                    <a:pt x="1378" y="85"/>
                  </a:lnTo>
                  <a:lnTo>
                    <a:pt x="1153" y="122"/>
                  </a:lnTo>
                  <a:lnTo>
                    <a:pt x="927" y="159"/>
                  </a:lnTo>
                  <a:lnTo>
                    <a:pt x="727" y="201"/>
                  </a:lnTo>
                  <a:lnTo>
                    <a:pt x="552" y="249"/>
                  </a:lnTo>
                  <a:lnTo>
                    <a:pt x="376" y="302"/>
                  </a:lnTo>
                  <a:lnTo>
                    <a:pt x="251" y="354"/>
                  </a:lnTo>
                  <a:lnTo>
                    <a:pt x="151" y="413"/>
                  </a:lnTo>
                  <a:lnTo>
                    <a:pt x="76" y="471"/>
                  </a:lnTo>
                  <a:lnTo>
                    <a:pt x="26" y="534"/>
                  </a:lnTo>
                  <a:lnTo>
                    <a:pt x="1" y="597"/>
                  </a:lnTo>
                  <a:lnTo>
                    <a:pt x="1" y="10966"/>
                  </a:lnTo>
                  <a:lnTo>
                    <a:pt x="26" y="11009"/>
                  </a:lnTo>
                  <a:lnTo>
                    <a:pt x="76" y="11051"/>
                  </a:lnTo>
                  <a:lnTo>
                    <a:pt x="176" y="11088"/>
                  </a:lnTo>
                  <a:lnTo>
                    <a:pt x="301" y="11119"/>
                  </a:lnTo>
                  <a:lnTo>
                    <a:pt x="451" y="11141"/>
                  </a:lnTo>
                  <a:lnTo>
                    <a:pt x="627" y="11162"/>
                  </a:lnTo>
                  <a:lnTo>
                    <a:pt x="802" y="11172"/>
                  </a:lnTo>
                  <a:lnTo>
                    <a:pt x="1002" y="11177"/>
                  </a:lnTo>
                  <a:lnTo>
                    <a:pt x="4708" y="11177"/>
                  </a:lnTo>
                  <a:lnTo>
                    <a:pt x="4908" y="11172"/>
                  </a:lnTo>
                  <a:lnTo>
                    <a:pt x="5084" y="11162"/>
                  </a:lnTo>
                  <a:lnTo>
                    <a:pt x="5259" y="11141"/>
                  </a:lnTo>
                  <a:lnTo>
                    <a:pt x="5409" y="11119"/>
                  </a:lnTo>
                  <a:lnTo>
                    <a:pt x="5534" y="11088"/>
                  </a:lnTo>
                  <a:lnTo>
                    <a:pt x="5610" y="11051"/>
                  </a:lnTo>
                  <a:lnTo>
                    <a:pt x="5685" y="11009"/>
                  </a:lnTo>
                  <a:lnTo>
                    <a:pt x="5685" y="10966"/>
                  </a:lnTo>
                  <a:lnTo>
                    <a:pt x="5685" y="613"/>
                  </a:lnTo>
                  <a:lnTo>
                    <a:pt x="5685" y="555"/>
                  </a:lnTo>
                  <a:lnTo>
                    <a:pt x="5635" y="497"/>
                  </a:lnTo>
                  <a:lnTo>
                    <a:pt x="5585" y="444"/>
                  </a:lnTo>
                  <a:lnTo>
                    <a:pt x="5484" y="391"/>
                  </a:lnTo>
                  <a:lnTo>
                    <a:pt x="5384" y="339"/>
                  </a:lnTo>
                  <a:lnTo>
                    <a:pt x="5259" y="291"/>
                  </a:lnTo>
                  <a:lnTo>
                    <a:pt x="5109" y="244"/>
                  </a:lnTo>
                  <a:lnTo>
                    <a:pt x="4959" y="201"/>
                  </a:lnTo>
                  <a:lnTo>
                    <a:pt x="4783" y="159"/>
                  </a:lnTo>
                  <a:lnTo>
                    <a:pt x="4583" y="127"/>
                  </a:lnTo>
                  <a:lnTo>
                    <a:pt x="4358" y="96"/>
                  </a:lnTo>
                  <a:lnTo>
                    <a:pt x="4132" y="64"/>
                  </a:lnTo>
                  <a:lnTo>
                    <a:pt x="3907" y="43"/>
                  </a:lnTo>
                  <a:lnTo>
                    <a:pt x="3656" y="22"/>
                  </a:lnTo>
                  <a:lnTo>
                    <a:pt x="3381" y="11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3"/>
            <p:cNvSpPr/>
            <p:nvPr/>
          </p:nvSpPr>
          <p:spPr>
            <a:xfrm>
              <a:off x="6255035" y="1047200"/>
              <a:ext cx="294200" cy="310725"/>
            </a:xfrm>
            <a:custGeom>
              <a:avLst/>
              <a:gdLst/>
              <a:ahLst/>
              <a:cxnLst/>
              <a:rect l="l" t="t" r="r" b="b"/>
              <a:pathLst>
                <a:path w="46149" h="12429" extrusionOk="0">
                  <a:moveTo>
                    <a:pt x="18855" y="0"/>
                  </a:moveTo>
                  <a:lnTo>
                    <a:pt x="18229" y="16"/>
                  </a:lnTo>
                  <a:lnTo>
                    <a:pt x="17578" y="32"/>
                  </a:lnTo>
                  <a:lnTo>
                    <a:pt x="16952" y="58"/>
                  </a:lnTo>
                  <a:lnTo>
                    <a:pt x="16351" y="90"/>
                  </a:lnTo>
                  <a:lnTo>
                    <a:pt x="15725" y="127"/>
                  </a:lnTo>
                  <a:lnTo>
                    <a:pt x="15149" y="175"/>
                  </a:lnTo>
                  <a:lnTo>
                    <a:pt x="14573" y="222"/>
                  </a:lnTo>
                  <a:lnTo>
                    <a:pt x="13998" y="280"/>
                  </a:lnTo>
                  <a:lnTo>
                    <a:pt x="13447" y="344"/>
                  </a:lnTo>
                  <a:lnTo>
                    <a:pt x="12921" y="412"/>
                  </a:lnTo>
                  <a:lnTo>
                    <a:pt x="12395" y="486"/>
                  </a:lnTo>
                  <a:lnTo>
                    <a:pt x="11894" y="565"/>
                  </a:lnTo>
                  <a:lnTo>
                    <a:pt x="11393" y="650"/>
                  </a:lnTo>
                  <a:lnTo>
                    <a:pt x="10943" y="739"/>
                  </a:lnTo>
                  <a:lnTo>
                    <a:pt x="10492" y="835"/>
                  </a:lnTo>
                  <a:lnTo>
                    <a:pt x="10066" y="935"/>
                  </a:lnTo>
                  <a:lnTo>
                    <a:pt x="9666" y="1035"/>
                  </a:lnTo>
                  <a:lnTo>
                    <a:pt x="9265" y="1146"/>
                  </a:lnTo>
                  <a:lnTo>
                    <a:pt x="8915" y="1257"/>
                  </a:lnTo>
                  <a:lnTo>
                    <a:pt x="8564" y="1373"/>
                  </a:lnTo>
                  <a:lnTo>
                    <a:pt x="8239" y="1494"/>
                  </a:lnTo>
                  <a:lnTo>
                    <a:pt x="7963" y="1616"/>
                  </a:lnTo>
                  <a:lnTo>
                    <a:pt x="7688" y="1743"/>
                  </a:lnTo>
                  <a:lnTo>
                    <a:pt x="7437" y="1875"/>
                  </a:lnTo>
                  <a:lnTo>
                    <a:pt x="7237" y="2007"/>
                  </a:lnTo>
                  <a:lnTo>
                    <a:pt x="7037" y="2144"/>
                  </a:lnTo>
                  <a:lnTo>
                    <a:pt x="6886" y="2281"/>
                  </a:lnTo>
                  <a:lnTo>
                    <a:pt x="6761" y="2424"/>
                  </a:lnTo>
                  <a:lnTo>
                    <a:pt x="6661" y="2566"/>
                  </a:lnTo>
                  <a:lnTo>
                    <a:pt x="6586" y="2714"/>
                  </a:lnTo>
                  <a:lnTo>
                    <a:pt x="6561" y="2862"/>
                  </a:lnTo>
                  <a:lnTo>
                    <a:pt x="6085" y="2915"/>
                  </a:lnTo>
                  <a:lnTo>
                    <a:pt x="5609" y="2978"/>
                  </a:lnTo>
                  <a:lnTo>
                    <a:pt x="5159" y="3041"/>
                  </a:lnTo>
                  <a:lnTo>
                    <a:pt x="4708" y="3110"/>
                  </a:lnTo>
                  <a:lnTo>
                    <a:pt x="4257" y="3179"/>
                  </a:lnTo>
                  <a:lnTo>
                    <a:pt x="3832" y="3253"/>
                  </a:lnTo>
                  <a:lnTo>
                    <a:pt x="3406" y="3326"/>
                  </a:lnTo>
                  <a:lnTo>
                    <a:pt x="3005" y="3406"/>
                  </a:lnTo>
                  <a:lnTo>
                    <a:pt x="2605" y="3490"/>
                  </a:lnTo>
                  <a:lnTo>
                    <a:pt x="2229" y="3575"/>
                  </a:lnTo>
                  <a:lnTo>
                    <a:pt x="1853" y="3664"/>
                  </a:lnTo>
                  <a:lnTo>
                    <a:pt x="1478" y="3754"/>
                  </a:lnTo>
                  <a:lnTo>
                    <a:pt x="1127" y="3849"/>
                  </a:lnTo>
                  <a:lnTo>
                    <a:pt x="802" y="3944"/>
                  </a:lnTo>
                  <a:lnTo>
                    <a:pt x="476" y="4039"/>
                  </a:lnTo>
                  <a:lnTo>
                    <a:pt x="151" y="4145"/>
                  </a:lnTo>
                  <a:lnTo>
                    <a:pt x="51" y="4182"/>
                  </a:lnTo>
                  <a:lnTo>
                    <a:pt x="1" y="4224"/>
                  </a:lnTo>
                  <a:lnTo>
                    <a:pt x="1" y="4271"/>
                  </a:lnTo>
                  <a:lnTo>
                    <a:pt x="26" y="4314"/>
                  </a:lnTo>
                  <a:lnTo>
                    <a:pt x="76" y="4351"/>
                  </a:lnTo>
                  <a:lnTo>
                    <a:pt x="176" y="4393"/>
                  </a:lnTo>
                  <a:lnTo>
                    <a:pt x="326" y="4425"/>
                  </a:lnTo>
                  <a:lnTo>
                    <a:pt x="476" y="4451"/>
                  </a:lnTo>
                  <a:lnTo>
                    <a:pt x="677" y="4472"/>
                  </a:lnTo>
                  <a:lnTo>
                    <a:pt x="877" y="4483"/>
                  </a:lnTo>
                  <a:lnTo>
                    <a:pt x="1077" y="4488"/>
                  </a:lnTo>
                  <a:lnTo>
                    <a:pt x="1278" y="4483"/>
                  </a:lnTo>
                  <a:lnTo>
                    <a:pt x="1478" y="4467"/>
                  </a:lnTo>
                  <a:lnTo>
                    <a:pt x="1653" y="4446"/>
                  </a:lnTo>
                  <a:lnTo>
                    <a:pt x="1828" y="4419"/>
                  </a:lnTo>
                  <a:lnTo>
                    <a:pt x="1954" y="4382"/>
                  </a:lnTo>
                  <a:lnTo>
                    <a:pt x="2254" y="4287"/>
                  </a:lnTo>
                  <a:lnTo>
                    <a:pt x="2555" y="4192"/>
                  </a:lnTo>
                  <a:lnTo>
                    <a:pt x="2880" y="4103"/>
                  </a:lnTo>
                  <a:lnTo>
                    <a:pt x="3231" y="4013"/>
                  </a:lnTo>
                  <a:lnTo>
                    <a:pt x="3556" y="3928"/>
                  </a:lnTo>
                  <a:lnTo>
                    <a:pt x="3932" y="3849"/>
                  </a:lnTo>
                  <a:lnTo>
                    <a:pt x="4307" y="3770"/>
                  </a:lnTo>
                  <a:lnTo>
                    <a:pt x="4683" y="3691"/>
                  </a:lnTo>
                  <a:lnTo>
                    <a:pt x="5058" y="3617"/>
                  </a:lnTo>
                  <a:lnTo>
                    <a:pt x="5484" y="3548"/>
                  </a:lnTo>
                  <a:lnTo>
                    <a:pt x="5885" y="3485"/>
                  </a:lnTo>
                  <a:lnTo>
                    <a:pt x="6310" y="3416"/>
                  </a:lnTo>
                  <a:lnTo>
                    <a:pt x="6736" y="3358"/>
                  </a:lnTo>
                  <a:lnTo>
                    <a:pt x="7187" y="3300"/>
                  </a:lnTo>
                  <a:lnTo>
                    <a:pt x="7638" y="3247"/>
                  </a:lnTo>
                  <a:lnTo>
                    <a:pt x="8088" y="3194"/>
                  </a:lnTo>
                  <a:lnTo>
                    <a:pt x="8314" y="3168"/>
                  </a:lnTo>
                  <a:lnTo>
                    <a:pt x="8489" y="3142"/>
                  </a:lnTo>
                  <a:lnTo>
                    <a:pt x="8589" y="3115"/>
                  </a:lnTo>
                  <a:lnTo>
                    <a:pt x="8664" y="3084"/>
                  </a:lnTo>
                  <a:lnTo>
                    <a:pt x="8689" y="3052"/>
                  </a:lnTo>
                  <a:lnTo>
                    <a:pt x="8689" y="3026"/>
                  </a:lnTo>
                  <a:lnTo>
                    <a:pt x="8689" y="2957"/>
                  </a:lnTo>
                  <a:lnTo>
                    <a:pt x="8689" y="2830"/>
                  </a:lnTo>
                  <a:lnTo>
                    <a:pt x="8739" y="2698"/>
                  </a:lnTo>
                  <a:lnTo>
                    <a:pt x="8814" y="2577"/>
                  </a:lnTo>
                  <a:lnTo>
                    <a:pt x="8890" y="2450"/>
                  </a:lnTo>
                  <a:lnTo>
                    <a:pt x="9015" y="2329"/>
                  </a:lnTo>
                  <a:lnTo>
                    <a:pt x="9165" y="2212"/>
                  </a:lnTo>
                  <a:lnTo>
                    <a:pt x="9340" y="2096"/>
                  </a:lnTo>
                  <a:lnTo>
                    <a:pt x="9541" y="1980"/>
                  </a:lnTo>
                  <a:lnTo>
                    <a:pt x="9741" y="1869"/>
                  </a:lnTo>
                  <a:lnTo>
                    <a:pt x="9991" y="1764"/>
                  </a:lnTo>
                  <a:lnTo>
                    <a:pt x="10242" y="1658"/>
                  </a:lnTo>
                  <a:lnTo>
                    <a:pt x="10542" y="1553"/>
                  </a:lnTo>
                  <a:lnTo>
                    <a:pt x="10843" y="1457"/>
                  </a:lnTo>
                  <a:lnTo>
                    <a:pt x="11168" y="1362"/>
                  </a:lnTo>
                  <a:lnTo>
                    <a:pt x="11494" y="1273"/>
                  </a:lnTo>
                  <a:lnTo>
                    <a:pt x="11844" y="1183"/>
                  </a:lnTo>
                  <a:lnTo>
                    <a:pt x="12220" y="1098"/>
                  </a:lnTo>
                  <a:lnTo>
                    <a:pt x="12620" y="1019"/>
                  </a:lnTo>
                  <a:lnTo>
                    <a:pt x="13046" y="945"/>
                  </a:lnTo>
                  <a:lnTo>
                    <a:pt x="13472" y="877"/>
                  </a:lnTo>
                  <a:lnTo>
                    <a:pt x="13897" y="813"/>
                  </a:lnTo>
                  <a:lnTo>
                    <a:pt x="14348" y="750"/>
                  </a:lnTo>
                  <a:lnTo>
                    <a:pt x="14824" y="697"/>
                  </a:lnTo>
                  <a:lnTo>
                    <a:pt x="15300" y="644"/>
                  </a:lnTo>
                  <a:lnTo>
                    <a:pt x="15800" y="602"/>
                  </a:lnTo>
                  <a:lnTo>
                    <a:pt x="16301" y="560"/>
                  </a:lnTo>
                  <a:lnTo>
                    <a:pt x="16802" y="528"/>
                  </a:lnTo>
                  <a:lnTo>
                    <a:pt x="17328" y="502"/>
                  </a:lnTo>
                  <a:lnTo>
                    <a:pt x="17879" y="476"/>
                  </a:lnTo>
                  <a:lnTo>
                    <a:pt x="18405" y="460"/>
                  </a:lnTo>
                  <a:lnTo>
                    <a:pt x="18955" y="449"/>
                  </a:lnTo>
                  <a:lnTo>
                    <a:pt x="20082" y="449"/>
                  </a:lnTo>
                  <a:lnTo>
                    <a:pt x="20633" y="460"/>
                  </a:lnTo>
                  <a:lnTo>
                    <a:pt x="21159" y="476"/>
                  </a:lnTo>
                  <a:lnTo>
                    <a:pt x="21685" y="502"/>
                  </a:lnTo>
                  <a:lnTo>
                    <a:pt x="22211" y="528"/>
                  </a:lnTo>
                  <a:lnTo>
                    <a:pt x="22736" y="560"/>
                  </a:lnTo>
                  <a:lnTo>
                    <a:pt x="23237" y="602"/>
                  </a:lnTo>
                  <a:lnTo>
                    <a:pt x="23738" y="644"/>
                  </a:lnTo>
                  <a:lnTo>
                    <a:pt x="24214" y="697"/>
                  </a:lnTo>
                  <a:lnTo>
                    <a:pt x="24664" y="750"/>
                  </a:lnTo>
                  <a:lnTo>
                    <a:pt x="25140" y="813"/>
                  </a:lnTo>
                  <a:lnTo>
                    <a:pt x="25566" y="877"/>
                  </a:lnTo>
                  <a:lnTo>
                    <a:pt x="25991" y="945"/>
                  </a:lnTo>
                  <a:lnTo>
                    <a:pt x="26392" y="1019"/>
                  </a:lnTo>
                  <a:lnTo>
                    <a:pt x="26793" y="1098"/>
                  </a:lnTo>
                  <a:lnTo>
                    <a:pt x="27168" y="1183"/>
                  </a:lnTo>
                  <a:lnTo>
                    <a:pt x="27544" y="1273"/>
                  </a:lnTo>
                  <a:lnTo>
                    <a:pt x="27869" y="1362"/>
                  </a:lnTo>
                  <a:lnTo>
                    <a:pt x="28195" y="1457"/>
                  </a:lnTo>
                  <a:lnTo>
                    <a:pt x="28495" y="1553"/>
                  </a:lnTo>
                  <a:lnTo>
                    <a:pt x="28771" y="1658"/>
                  </a:lnTo>
                  <a:lnTo>
                    <a:pt x="29046" y="1764"/>
                  </a:lnTo>
                  <a:lnTo>
                    <a:pt x="29272" y="1869"/>
                  </a:lnTo>
                  <a:lnTo>
                    <a:pt x="29497" y="1980"/>
                  </a:lnTo>
                  <a:lnTo>
                    <a:pt x="29697" y="2096"/>
                  </a:lnTo>
                  <a:lnTo>
                    <a:pt x="29873" y="2212"/>
                  </a:lnTo>
                  <a:lnTo>
                    <a:pt x="30023" y="2329"/>
                  </a:lnTo>
                  <a:lnTo>
                    <a:pt x="30123" y="2450"/>
                  </a:lnTo>
                  <a:lnTo>
                    <a:pt x="30223" y="2577"/>
                  </a:lnTo>
                  <a:lnTo>
                    <a:pt x="30298" y="2698"/>
                  </a:lnTo>
                  <a:lnTo>
                    <a:pt x="30348" y="2830"/>
                  </a:lnTo>
                  <a:lnTo>
                    <a:pt x="30348" y="2957"/>
                  </a:lnTo>
                  <a:lnTo>
                    <a:pt x="30348" y="3026"/>
                  </a:lnTo>
                  <a:lnTo>
                    <a:pt x="30348" y="3052"/>
                  </a:lnTo>
                  <a:lnTo>
                    <a:pt x="30373" y="3084"/>
                  </a:lnTo>
                  <a:lnTo>
                    <a:pt x="30448" y="3115"/>
                  </a:lnTo>
                  <a:lnTo>
                    <a:pt x="30549" y="3142"/>
                  </a:lnTo>
                  <a:lnTo>
                    <a:pt x="30699" y="3168"/>
                  </a:lnTo>
                  <a:lnTo>
                    <a:pt x="30949" y="3194"/>
                  </a:lnTo>
                  <a:lnTo>
                    <a:pt x="31575" y="3268"/>
                  </a:lnTo>
                  <a:lnTo>
                    <a:pt x="32176" y="3342"/>
                  </a:lnTo>
                  <a:lnTo>
                    <a:pt x="32777" y="3427"/>
                  </a:lnTo>
                  <a:lnTo>
                    <a:pt x="33353" y="3517"/>
                  </a:lnTo>
                  <a:lnTo>
                    <a:pt x="33904" y="3606"/>
                  </a:lnTo>
                  <a:lnTo>
                    <a:pt x="34405" y="3707"/>
                  </a:lnTo>
                  <a:lnTo>
                    <a:pt x="34905" y="3812"/>
                  </a:lnTo>
                  <a:lnTo>
                    <a:pt x="35381" y="3918"/>
                  </a:lnTo>
                  <a:lnTo>
                    <a:pt x="35857" y="4029"/>
                  </a:lnTo>
                  <a:lnTo>
                    <a:pt x="36283" y="4145"/>
                  </a:lnTo>
                  <a:lnTo>
                    <a:pt x="36683" y="4266"/>
                  </a:lnTo>
                  <a:lnTo>
                    <a:pt x="37059" y="4388"/>
                  </a:lnTo>
                  <a:lnTo>
                    <a:pt x="37409" y="4520"/>
                  </a:lnTo>
                  <a:lnTo>
                    <a:pt x="37735" y="4646"/>
                  </a:lnTo>
                  <a:lnTo>
                    <a:pt x="38060" y="4778"/>
                  </a:lnTo>
                  <a:lnTo>
                    <a:pt x="38336" y="4916"/>
                  </a:lnTo>
                  <a:lnTo>
                    <a:pt x="38586" y="5053"/>
                  </a:lnTo>
                  <a:lnTo>
                    <a:pt x="38812" y="5195"/>
                  </a:lnTo>
                  <a:lnTo>
                    <a:pt x="39012" y="5338"/>
                  </a:lnTo>
                  <a:lnTo>
                    <a:pt x="39187" y="5481"/>
                  </a:lnTo>
                  <a:lnTo>
                    <a:pt x="39337" y="5623"/>
                  </a:lnTo>
                  <a:lnTo>
                    <a:pt x="39463" y="5771"/>
                  </a:lnTo>
                  <a:lnTo>
                    <a:pt x="39563" y="5919"/>
                  </a:lnTo>
                  <a:lnTo>
                    <a:pt x="39638" y="6067"/>
                  </a:lnTo>
                  <a:lnTo>
                    <a:pt x="39688" y="6214"/>
                  </a:lnTo>
                  <a:lnTo>
                    <a:pt x="39688" y="6362"/>
                  </a:lnTo>
                  <a:lnTo>
                    <a:pt x="39688" y="6510"/>
                  </a:lnTo>
                  <a:lnTo>
                    <a:pt x="39638" y="6658"/>
                  </a:lnTo>
                  <a:lnTo>
                    <a:pt x="39588" y="6806"/>
                  </a:lnTo>
                  <a:lnTo>
                    <a:pt x="39488" y="6953"/>
                  </a:lnTo>
                  <a:lnTo>
                    <a:pt x="39363" y="7101"/>
                  </a:lnTo>
                  <a:lnTo>
                    <a:pt x="39212" y="7244"/>
                  </a:lnTo>
                  <a:lnTo>
                    <a:pt x="39187" y="7276"/>
                  </a:lnTo>
                  <a:lnTo>
                    <a:pt x="39187" y="7307"/>
                  </a:lnTo>
                  <a:lnTo>
                    <a:pt x="39187" y="7339"/>
                  </a:lnTo>
                  <a:lnTo>
                    <a:pt x="39237" y="7371"/>
                  </a:lnTo>
                  <a:lnTo>
                    <a:pt x="39287" y="7397"/>
                  </a:lnTo>
                  <a:lnTo>
                    <a:pt x="39363" y="7429"/>
                  </a:lnTo>
                  <a:lnTo>
                    <a:pt x="39463" y="7450"/>
                  </a:lnTo>
                  <a:lnTo>
                    <a:pt x="39563" y="7471"/>
                  </a:lnTo>
                  <a:lnTo>
                    <a:pt x="40089" y="7566"/>
                  </a:lnTo>
                  <a:lnTo>
                    <a:pt x="40564" y="7661"/>
                  </a:lnTo>
                  <a:lnTo>
                    <a:pt x="41015" y="7767"/>
                  </a:lnTo>
                  <a:lnTo>
                    <a:pt x="41441" y="7872"/>
                  </a:lnTo>
                  <a:lnTo>
                    <a:pt x="41841" y="7988"/>
                  </a:lnTo>
                  <a:lnTo>
                    <a:pt x="42192" y="8110"/>
                  </a:lnTo>
                  <a:lnTo>
                    <a:pt x="42543" y="8231"/>
                  </a:lnTo>
                  <a:lnTo>
                    <a:pt x="42843" y="8358"/>
                  </a:lnTo>
                  <a:lnTo>
                    <a:pt x="43093" y="8490"/>
                  </a:lnTo>
                  <a:lnTo>
                    <a:pt x="43344" y="8627"/>
                  </a:lnTo>
                  <a:lnTo>
                    <a:pt x="43544" y="8764"/>
                  </a:lnTo>
                  <a:lnTo>
                    <a:pt x="43719" y="8902"/>
                  </a:lnTo>
                  <a:lnTo>
                    <a:pt x="43845" y="9049"/>
                  </a:lnTo>
                  <a:lnTo>
                    <a:pt x="43945" y="9192"/>
                  </a:lnTo>
                  <a:lnTo>
                    <a:pt x="43995" y="9340"/>
                  </a:lnTo>
                  <a:lnTo>
                    <a:pt x="44020" y="9488"/>
                  </a:lnTo>
                  <a:lnTo>
                    <a:pt x="43995" y="9609"/>
                  </a:lnTo>
                  <a:lnTo>
                    <a:pt x="43970" y="9731"/>
                  </a:lnTo>
                  <a:lnTo>
                    <a:pt x="43895" y="9852"/>
                  </a:lnTo>
                  <a:lnTo>
                    <a:pt x="43794" y="9968"/>
                  </a:lnTo>
                  <a:lnTo>
                    <a:pt x="43669" y="10084"/>
                  </a:lnTo>
                  <a:lnTo>
                    <a:pt x="43544" y="10200"/>
                  </a:lnTo>
                  <a:lnTo>
                    <a:pt x="43369" y="10317"/>
                  </a:lnTo>
                  <a:lnTo>
                    <a:pt x="43169" y="10427"/>
                  </a:lnTo>
                  <a:lnTo>
                    <a:pt x="42968" y="10538"/>
                  </a:lnTo>
                  <a:lnTo>
                    <a:pt x="42718" y="10649"/>
                  </a:lnTo>
                  <a:lnTo>
                    <a:pt x="42467" y="10755"/>
                  </a:lnTo>
                  <a:lnTo>
                    <a:pt x="42167" y="10855"/>
                  </a:lnTo>
                  <a:lnTo>
                    <a:pt x="41866" y="10955"/>
                  </a:lnTo>
                  <a:lnTo>
                    <a:pt x="41541" y="11050"/>
                  </a:lnTo>
                  <a:lnTo>
                    <a:pt x="41215" y="11145"/>
                  </a:lnTo>
                  <a:lnTo>
                    <a:pt x="40840" y="11235"/>
                  </a:lnTo>
                  <a:lnTo>
                    <a:pt x="40464" y="11320"/>
                  </a:lnTo>
                  <a:lnTo>
                    <a:pt x="40064" y="11399"/>
                  </a:lnTo>
                  <a:lnTo>
                    <a:pt x="39638" y="11478"/>
                  </a:lnTo>
                  <a:lnTo>
                    <a:pt x="39212" y="11547"/>
                  </a:lnTo>
                  <a:lnTo>
                    <a:pt x="38762" y="11615"/>
                  </a:lnTo>
                  <a:lnTo>
                    <a:pt x="38286" y="11679"/>
                  </a:lnTo>
                  <a:lnTo>
                    <a:pt x="37810" y="11737"/>
                  </a:lnTo>
                  <a:lnTo>
                    <a:pt x="37309" y="11790"/>
                  </a:lnTo>
                  <a:lnTo>
                    <a:pt x="36783" y="11832"/>
                  </a:lnTo>
                  <a:lnTo>
                    <a:pt x="36258" y="11874"/>
                  </a:lnTo>
                  <a:lnTo>
                    <a:pt x="35732" y="11906"/>
                  </a:lnTo>
                  <a:lnTo>
                    <a:pt x="35181" y="11932"/>
                  </a:lnTo>
                  <a:lnTo>
                    <a:pt x="34605" y="11953"/>
                  </a:lnTo>
                  <a:lnTo>
                    <a:pt x="34029" y="11969"/>
                  </a:lnTo>
                  <a:lnTo>
                    <a:pt x="33428" y="11974"/>
                  </a:lnTo>
                  <a:lnTo>
                    <a:pt x="32852" y="11974"/>
                  </a:lnTo>
                  <a:lnTo>
                    <a:pt x="32627" y="11980"/>
                  </a:lnTo>
                  <a:lnTo>
                    <a:pt x="32427" y="11995"/>
                  </a:lnTo>
                  <a:lnTo>
                    <a:pt x="32251" y="12017"/>
                  </a:lnTo>
                  <a:lnTo>
                    <a:pt x="32101" y="12043"/>
                  </a:lnTo>
                  <a:lnTo>
                    <a:pt x="31951" y="12075"/>
                  </a:lnTo>
                  <a:lnTo>
                    <a:pt x="31851" y="12112"/>
                  </a:lnTo>
                  <a:lnTo>
                    <a:pt x="31801" y="12154"/>
                  </a:lnTo>
                  <a:lnTo>
                    <a:pt x="31776" y="12201"/>
                  </a:lnTo>
                  <a:lnTo>
                    <a:pt x="31801" y="12249"/>
                  </a:lnTo>
                  <a:lnTo>
                    <a:pt x="31851" y="12291"/>
                  </a:lnTo>
                  <a:lnTo>
                    <a:pt x="31951" y="12328"/>
                  </a:lnTo>
                  <a:lnTo>
                    <a:pt x="32101" y="12360"/>
                  </a:lnTo>
                  <a:lnTo>
                    <a:pt x="32251" y="12386"/>
                  </a:lnTo>
                  <a:lnTo>
                    <a:pt x="32427" y="12407"/>
                  </a:lnTo>
                  <a:lnTo>
                    <a:pt x="32627" y="12423"/>
                  </a:lnTo>
                  <a:lnTo>
                    <a:pt x="32852" y="12428"/>
                  </a:lnTo>
                  <a:lnTo>
                    <a:pt x="33553" y="12423"/>
                  </a:lnTo>
                  <a:lnTo>
                    <a:pt x="34229" y="12407"/>
                  </a:lnTo>
                  <a:lnTo>
                    <a:pt x="34905" y="12391"/>
                  </a:lnTo>
                  <a:lnTo>
                    <a:pt x="35582" y="12360"/>
                  </a:lnTo>
                  <a:lnTo>
                    <a:pt x="36233" y="12328"/>
                  </a:lnTo>
                  <a:lnTo>
                    <a:pt x="36884" y="12286"/>
                  </a:lnTo>
                  <a:lnTo>
                    <a:pt x="37510" y="12238"/>
                  </a:lnTo>
                  <a:lnTo>
                    <a:pt x="38111" y="12186"/>
                  </a:lnTo>
                  <a:lnTo>
                    <a:pt x="38711" y="12122"/>
                  </a:lnTo>
                  <a:lnTo>
                    <a:pt x="39287" y="12059"/>
                  </a:lnTo>
                  <a:lnTo>
                    <a:pt x="39838" y="11985"/>
                  </a:lnTo>
                  <a:lnTo>
                    <a:pt x="40364" y="11906"/>
                  </a:lnTo>
                  <a:lnTo>
                    <a:pt x="40890" y="11827"/>
                  </a:lnTo>
                  <a:lnTo>
                    <a:pt x="41391" y="11737"/>
                  </a:lnTo>
                  <a:lnTo>
                    <a:pt x="41866" y="11642"/>
                  </a:lnTo>
                  <a:lnTo>
                    <a:pt x="42317" y="11541"/>
                  </a:lnTo>
                  <a:lnTo>
                    <a:pt x="42768" y="11441"/>
                  </a:lnTo>
                  <a:lnTo>
                    <a:pt x="43169" y="11336"/>
                  </a:lnTo>
                  <a:lnTo>
                    <a:pt x="43569" y="11219"/>
                  </a:lnTo>
                  <a:lnTo>
                    <a:pt x="43920" y="11108"/>
                  </a:lnTo>
                  <a:lnTo>
                    <a:pt x="44270" y="10987"/>
                  </a:lnTo>
                  <a:lnTo>
                    <a:pt x="44571" y="10866"/>
                  </a:lnTo>
                  <a:lnTo>
                    <a:pt x="44871" y="10739"/>
                  </a:lnTo>
                  <a:lnTo>
                    <a:pt x="45122" y="10607"/>
                  </a:lnTo>
                  <a:lnTo>
                    <a:pt x="45372" y="10475"/>
                  </a:lnTo>
                  <a:lnTo>
                    <a:pt x="45572" y="10343"/>
                  </a:lnTo>
                  <a:lnTo>
                    <a:pt x="45748" y="10206"/>
                  </a:lnTo>
                  <a:lnTo>
                    <a:pt x="45873" y="10063"/>
                  </a:lnTo>
                  <a:lnTo>
                    <a:pt x="45998" y="9921"/>
                  </a:lnTo>
                  <a:lnTo>
                    <a:pt x="46073" y="9778"/>
                  </a:lnTo>
                  <a:lnTo>
                    <a:pt x="46123" y="9635"/>
                  </a:lnTo>
                  <a:lnTo>
                    <a:pt x="46148" y="9488"/>
                  </a:lnTo>
                  <a:lnTo>
                    <a:pt x="46123" y="9324"/>
                  </a:lnTo>
                  <a:lnTo>
                    <a:pt x="46073" y="9160"/>
                  </a:lnTo>
                  <a:lnTo>
                    <a:pt x="45973" y="8997"/>
                  </a:lnTo>
                  <a:lnTo>
                    <a:pt x="45823" y="8838"/>
                  </a:lnTo>
                  <a:lnTo>
                    <a:pt x="45647" y="8685"/>
                  </a:lnTo>
                  <a:lnTo>
                    <a:pt x="45422" y="8527"/>
                  </a:lnTo>
                  <a:lnTo>
                    <a:pt x="45172" y="8379"/>
                  </a:lnTo>
                  <a:lnTo>
                    <a:pt x="44896" y="8231"/>
                  </a:lnTo>
                  <a:lnTo>
                    <a:pt x="44571" y="8083"/>
                  </a:lnTo>
                  <a:lnTo>
                    <a:pt x="44220" y="7946"/>
                  </a:lnTo>
                  <a:lnTo>
                    <a:pt x="43820" y="7809"/>
                  </a:lnTo>
                  <a:lnTo>
                    <a:pt x="43419" y="7682"/>
                  </a:lnTo>
                  <a:lnTo>
                    <a:pt x="42968" y="7555"/>
                  </a:lnTo>
                  <a:lnTo>
                    <a:pt x="42467" y="7434"/>
                  </a:lnTo>
                  <a:lnTo>
                    <a:pt x="41967" y="7323"/>
                  </a:lnTo>
                  <a:lnTo>
                    <a:pt x="41416" y="7212"/>
                  </a:lnTo>
                  <a:lnTo>
                    <a:pt x="41566" y="7059"/>
                  </a:lnTo>
                  <a:lnTo>
                    <a:pt x="41666" y="6901"/>
                  </a:lnTo>
                  <a:lnTo>
                    <a:pt x="41766" y="6742"/>
                  </a:lnTo>
                  <a:lnTo>
                    <a:pt x="41816" y="6584"/>
                  </a:lnTo>
                  <a:lnTo>
                    <a:pt x="41841" y="6426"/>
                  </a:lnTo>
                  <a:lnTo>
                    <a:pt x="41816" y="6267"/>
                  </a:lnTo>
                  <a:lnTo>
                    <a:pt x="41791" y="6109"/>
                  </a:lnTo>
                  <a:lnTo>
                    <a:pt x="41741" y="5950"/>
                  </a:lnTo>
                  <a:lnTo>
                    <a:pt x="41641" y="5792"/>
                  </a:lnTo>
                  <a:lnTo>
                    <a:pt x="41516" y="5639"/>
                  </a:lnTo>
                  <a:lnTo>
                    <a:pt x="41391" y="5481"/>
                  </a:lnTo>
                  <a:lnTo>
                    <a:pt x="41215" y="5327"/>
                  </a:lnTo>
                  <a:lnTo>
                    <a:pt x="41015" y="5174"/>
                  </a:lnTo>
                  <a:lnTo>
                    <a:pt x="40790" y="5021"/>
                  </a:lnTo>
                  <a:lnTo>
                    <a:pt x="40539" y="4873"/>
                  </a:lnTo>
                  <a:lnTo>
                    <a:pt x="40264" y="4726"/>
                  </a:lnTo>
                  <a:lnTo>
                    <a:pt x="39963" y="4583"/>
                  </a:lnTo>
                  <a:lnTo>
                    <a:pt x="39638" y="4440"/>
                  </a:lnTo>
                  <a:lnTo>
                    <a:pt x="39287" y="4303"/>
                  </a:lnTo>
                  <a:lnTo>
                    <a:pt x="38887" y="4166"/>
                  </a:lnTo>
                  <a:lnTo>
                    <a:pt x="38486" y="4034"/>
                  </a:lnTo>
                  <a:lnTo>
                    <a:pt x="38060" y="3902"/>
                  </a:lnTo>
                  <a:lnTo>
                    <a:pt x="37610" y="3780"/>
                  </a:lnTo>
                  <a:lnTo>
                    <a:pt x="37134" y="3659"/>
                  </a:lnTo>
                  <a:lnTo>
                    <a:pt x="36633" y="3543"/>
                  </a:lnTo>
                  <a:lnTo>
                    <a:pt x="36107" y="3427"/>
                  </a:lnTo>
                  <a:lnTo>
                    <a:pt x="35557" y="3321"/>
                  </a:lnTo>
                  <a:lnTo>
                    <a:pt x="34981" y="3216"/>
                  </a:lnTo>
                  <a:lnTo>
                    <a:pt x="34405" y="3121"/>
                  </a:lnTo>
                  <a:lnTo>
                    <a:pt x="33779" y="3026"/>
                  </a:lnTo>
                  <a:lnTo>
                    <a:pt x="33128" y="2941"/>
                  </a:lnTo>
                  <a:lnTo>
                    <a:pt x="32477" y="2862"/>
                  </a:lnTo>
                  <a:lnTo>
                    <a:pt x="32427" y="2714"/>
                  </a:lnTo>
                  <a:lnTo>
                    <a:pt x="32377" y="2566"/>
                  </a:lnTo>
                  <a:lnTo>
                    <a:pt x="32276" y="2424"/>
                  </a:lnTo>
                  <a:lnTo>
                    <a:pt x="32151" y="2281"/>
                  </a:lnTo>
                  <a:lnTo>
                    <a:pt x="31976" y="2144"/>
                  </a:lnTo>
                  <a:lnTo>
                    <a:pt x="31801" y="2007"/>
                  </a:lnTo>
                  <a:lnTo>
                    <a:pt x="31575" y="1875"/>
                  </a:lnTo>
                  <a:lnTo>
                    <a:pt x="31350" y="1743"/>
                  </a:lnTo>
                  <a:lnTo>
                    <a:pt x="31074" y="1616"/>
                  </a:lnTo>
                  <a:lnTo>
                    <a:pt x="30774" y="1494"/>
                  </a:lnTo>
                  <a:lnTo>
                    <a:pt x="30474" y="1373"/>
                  </a:lnTo>
                  <a:lnTo>
                    <a:pt x="30123" y="1257"/>
                  </a:lnTo>
                  <a:lnTo>
                    <a:pt x="29772" y="1146"/>
                  </a:lnTo>
                  <a:lnTo>
                    <a:pt x="29372" y="1035"/>
                  </a:lnTo>
                  <a:lnTo>
                    <a:pt x="28971" y="935"/>
                  </a:lnTo>
                  <a:lnTo>
                    <a:pt x="28545" y="835"/>
                  </a:lnTo>
                  <a:lnTo>
                    <a:pt x="28095" y="739"/>
                  </a:lnTo>
                  <a:lnTo>
                    <a:pt x="27619" y="650"/>
                  </a:lnTo>
                  <a:lnTo>
                    <a:pt x="27143" y="565"/>
                  </a:lnTo>
                  <a:lnTo>
                    <a:pt x="26642" y="486"/>
                  </a:lnTo>
                  <a:lnTo>
                    <a:pt x="26117" y="412"/>
                  </a:lnTo>
                  <a:lnTo>
                    <a:pt x="25591" y="344"/>
                  </a:lnTo>
                  <a:lnTo>
                    <a:pt x="25040" y="280"/>
                  </a:lnTo>
                  <a:lnTo>
                    <a:pt x="24464" y="222"/>
                  </a:lnTo>
                  <a:lnTo>
                    <a:pt x="23888" y="175"/>
                  </a:lnTo>
                  <a:lnTo>
                    <a:pt x="23287" y="127"/>
                  </a:lnTo>
                  <a:lnTo>
                    <a:pt x="22686" y="90"/>
                  </a:lnTo>
                  <a:lnTo>
                    <a:pt x="22085" y="58"/>
                  </a:lnTo>
                  <a:lnTo>
                    <a:pt x="21459" y="32"/>
                  </a:lnTo>
                  <a:lnTo>
                    <a:pt x="20808" y="16"/>
                  </a:lnTo>
                  <a:lnTo>
                    <a:pt x="20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3"/>
            <p:cNvSpPr/>
            <p:nvPr/>
          </p:nvSpPr>
          <p:spPr>
            <a:xfrm>
              <a:off x="6209702" y="1139850"/>
              <a:ext cx="245667" cy="290925"/>
            </a:xfrm>
            <a:custGeom>
              <a:avLst/>
              <a:gdLst/>
              <a:ahLst/>
              <a:cxnLst/>
              <a:rect l="l" t="t" r="r" b="b"/>
              <a:pathLst>
                <a:path w="38536" h="11637" extrusionOk="0">
                  <a:moveTo>
                    <a:pt x="26592" y="1"/>
                  </a:moveTo>
                  <a:lnTo>
                    <a:pt x="26141" y="11"/>
                  </a:lnTo>
                  <a:lnTo>
                    <a:pt x="25741" y="32"/>
                  </a:lnTo>
                  <a:lnTo>
                    <a:pt x="25340" y="53"/>
                  </a:lnTo>
                  <a:lnTo>
                    <a:pt x="24965" y="80"/>
                  </a:lnTo>
                  <a:lnTo>
                    <a:pt x="24639" y="111"/>
                  </a:lnTo>
                  <a:lnTo>
                    <a:pt x="24314" y="154"/>
                  </a:lnTo>
                  <a:lnTo>
                    <a:pt x="24038" y="196"/>
                  </a:lnTo>
                  <a:lnTo>
                    <a:pt x="23763" y="249"/>
                  </a:lnTo>
                  <a:lnTo>
                    <a:pt x="23537" y="302"/>
                  </a:lnTo>
                  <a:lnTo>
                    <a:pt x="23337" y="365"/>
                  </a:lnTo>
                  <a:lnTo>
                    <a:pt x="23137" y="428"/>
                  </a:lnTo>
                  <a:lnTo>
                    <a:pt x="22987" y="502"/>
                  </a:lnTo>
                  <a:lnTo>
                    <a:pt x="22861" y="576"/>
                  </a:lnTo>
                  <a:lnTo>
                    <a:pt x="22736" y="661"/>
                  </a:lnTo>
                  <a:lnTo>
                    <a:pt x="22661" y="745"/>
                  </a:lnTo>
                  <a:lnTo>
                    <a:pt x="22611" y="840"/>
                  </a:lnTo>
                  <a:lnTo>
                    <a:pt x="22611" y="5666"/>
                  </a:lnTo>
                  <a:lnTo>
                    <a:pt x="16451" y="4747"/>
                  </a:lnTo>
                  <a:lnTo>
                    <a:pt x="16251" y="4726"/>
                  </a:lnTo>
                  <a:lnTo>
                    <a:pt x="16051" y="4710"/>
                  </a:lnTo>
                  <a:lnTo>
                    <a:pt x="15850" y="4705"/>
                  </a:lnTo>
                  <a:lnTo>
                    <a:pt x="15650" y="4710"/>
                  </a:lnTo>
                  <a:lnTo>
                    <a:pt x="15450" y="4720"/>
                  </a:lnTo>
                  <a:lnTo>
                    <a:pt x="15274" y="4742"/>
                  </a:lnTo>
                  <a:lnTo>
                    <a:pt x="15099" y="4768"/>
                  </a:lnTo>
                  <a:lnTo>
                    <a:pt x="14949" y="4800"/>
                  </a:lnTo>
                  <a:lnTo>
                    <a:pt x="14849" y="4842"/>
                  </a:lnTo>
                  <a:lnTo>
                    <a:pt x="14799" y="4884"/>
                  </a:lnTo>
                  <a:lnTo>
                    <a:pt x="14774" y="4926"/>
                  </a:lnTo>
                  <a:lnTo>
                    <a:pt x="14774" y="4969"/>
                  </a:lnTo>
                  <a:lnTo>
                    <a:pt x="14849" y="5011"/>
                  </a:lnTo>
                  <a:lnTo>
                    <a:pt x="14924" y="5053"/>
                  </a:lnTo>
                  <a:lnTo>
                    <a:pt x="15074" y="5085"/>
                  </a:lnTo>
                  <a:lnTo>
                    <a:pt x="15224" y="5116"/>
                  </a:lnTo>
                  <a:lnTo>
                    <a:pt x="22761" y="6209"/>
                  </a:lnTo>
                  <a:lnTo>
                    <a:pt x="22761" y="8279"/>
                  </a:lnTo>
                  <a:lnTo>
                    <a:pt x="12871" y="8279"/>
                  </a:lnTo>
                  <a:lnTo>
                    <a:pt x="12320" y="8274"/>
                  </a:lnTo>
                  <a:lnTo>
                    <a:pt x="11794" y="8263"/>
                  </a:lnTo>
                  <a:lnTo>
                    <a:pt x="11243" y="8247"/>
                  </a:lnTo>
                  <a:lnTo>
                    <a:pt x="10717" y="8226"/>
                  </a:lnTo>
                  <a:lnTo>
                    <a:pt x="10191" y="8200"/>
                  </a:lnTo>
                  <a:lnTo>
                    <a:pt x="9691" y="8163"/>
                  </a:lnTo>
                  <a:lnTo>
                    <a:pt x="9190" y="8126"/>
                  </a:lnTo>
                  <a:lnTo>
                    <a:pt x="8689" y="8078"/>
                  </a:lnTo>
                  <a:lnTo>
                    <a:pt x="8213" y="8031"/>
                  </a:lnTo>
                  <a:lnTo>
                    <a:pt x="7763" y="7973"/>
                  </a:lnTo>
                  <a:lnTo>
                    <a:pt x="7312" y="7915"/>
                  </a:lnTo>
                  <a:lnTo>
                    <a:pt x="6886" y="7846"/>
                  </a:lnTo>
                  <a:lnTo>
                    <a:pt x="6461" y="7777"/>
                  </a:lnTo>
                  <a:lnTo>
                    <a:pt x="6035" y="7703"/>
                  </a:lnTo>
                  <a:lnTo>
                    <a:pt x="5659" y="7624"/>
                  </a:lnTo>
                  <a:lnTo>
                    <a:pt x="5284" y="7540"/>
                  </a:lnTo>
                  <a:lnTo>
                    <a:pt x="4933" y="7455"/>
                  </a:lnTo>
                  <a:lnTo>
                    <a:pt x="4583" y="7366"/>
                  </a:lnTo>
                  <a:lnTo>
                    <a:pt x="4257" y="7271"/>
                  </a:lnTo>
                  <a:lnTo>
                    <a:pt x="3957" y="7170"/>
                  </a:lnTo>
                  <a:lnTo>
                    <a:pt x="3681" y="7070"/>
                  </a:lnTo>
                  <a:lnTo>
                    <a:pt x="3431" y="6970"/>
                  </a:lnTo>
                  <a:lnTo>
                    <a:pt x="3180" y="6859"/>
                  </a:lnTo>
                  <a:lnTo>
                    <a:pt x="2980" y="6748"/>
                  </a:lnTo>
                  <a:lnTo>
                    <a:pt x="2780" y="6637"/>
                  </a:lnTo>
                  <a:lnTo>
                    <a:pt x="2604" y="6521"/>
                  </a:lnTo>
                  <a:lnTo>
                    <a:pt x="2479" y="6405"/>
                  </a:lnTo>
                  <a:lnTo>
                    <a:pt x="2354" y="6283"/>
                  </a:lnTo>
                  <a:lnTo>
                    <a:pt x="2254" y="6162"/>
                  </a:lnTo>
                  <a:lnTo>
                    <a:pt x="2179" y="6035"/>
                  </a:lnTo>
                  <a:lnTo>
                    <a:pt x="2154" y="5908"/>
                  </a:lnTo>
                  <a:lnTo>
                    <a:pt x="2129" y="5782"/>
                  </a:lnTo>
                  <a:lnTo>
                    <a:pt x="2154" y="5639"/>
                  </a:lnTo>
                  <a:lnTo>
                    <a:pt x="2204" y="5497"/>
                  </a:lnTo>
                  <a:lnTo>
                    <a:pt x="2304" y="5354"/>
                  </a:lnTo>
                  <a:lnTo>
                    <a:pt x="2429" y="5211"/>
                  </a:lnTo>
                  <a:lnTo>
                    <a:pt x="2579" y="5069"/>
                  </a:lnTo>
                  <a:lnTo>
                    <a:pt x="2780" y="4932"/>
                  </a:lnTo>
                  <a:lnTo>
                    <a:pt x="3005" y="4800"/>
                  </a:lnTo>
                  <a:lnTo>
                    <a:pt x="3280" y="4668"/>
                  </a:lnTo>
                  <a:lnTo>
                    <a:pt x="3581" y="4541"/>
                  </a:lnTo>
                  <a:lnTo>
                    <a:pt x="3906" y="4414"/>
                  </a:lnTo>
                  <a:lnTo>
                    <a:pt x="4257" y="4293"/>
                  </a:lnTo>
                  <a:lnTo>
                    <a:pt x="4658" y="4177"/>
                  </a:lnTo>
                  <a:lnTo>
                    <a:pt x="5083" y="4066"/>
                  </a:lnTo>
                  <a:lnTo>
                    <a:pt x="5559" y="3960"/>
                  </a:lnTo>
                  <a:lnTo>
                    <a:pt x="6035" y="3860"/>
                  </a:lnTo>
                  <a:lnTo>
                    <a:pt x="6561" y="3765"/>
                  </a:lnTo>
                  <a:lnTo>
                    <a:pt x="6686" y="3744"/>
                  </a:lnTo>
                  <a:lnTo>
                    <a:pt x="6786" y="3723"/>
                  </a:lnTo>
                  <a:lnTo>
                    <a:pt x="6861" y="3691"/>
                  </a:lnTo>
                  <a:lnTo>
                    <a:pt x="6911" y="3665"/>
                  </a:lnTo>
                  <a:lnTo>
                    <a:pt x="6936" y="3633"/>
                  </a:lnTo>
                  <a:lnTo>
                    <a:pt x="6961" y="3601"/>
                  </a:lnTo>
                  <a:lnTo>
                    <a:pt x="6961" y="3570"/>
                  </a:lnTo>
                  <a:lnTo>
                    <a:pt x="6936" y="3538"/>
                  </a:lnTo>
                  <a:lnTo>
                    <a:pt x="6811" y="3416"/>
                  </a:lnTo>
                  <a:lnTo>
                    <a:pt x="6686" y="3300"/>
                  </a:lnTo>
                  <a:lnTo>
                    <a:pt x="6611" y="3179"/>
                  </a:lnTo>
                  <a:lnTo>
                    <a:pt x="6536" y="3057"/>
                  </a:lnTo>
                  <a:lnTo>
                    <a:pt x="6486" y="2931"/>
                  </a:lnTo>
                  <a:lnTo>
                    <a:pt x="6435" y="2809"/>
                  </a:lnTo>
                  <a:lnTo>
                    <a:pt x="6410" y="2688"/>
                  </a:lnTo>
                  <a:lnTo>
                    <a:pt x="6410" y="2566"/>
                  </a:lnTo>
                  <a:lnTo>
                    <a:pt x="6435" y="2445"/>
                  </a:lnTo>
                  <a:lnTo>
                    <a:pt x="6486" y="2318"/>
                  </a:lnTo>
                  <a:lnTo>
                    <a:pt x="6536" y="2197"/>
                  </a:lnTo>
                  <a:lnTo>
                    <a:pt x="6611" y="2075"/>
                  </a:lnTo>
                  <a:lnTo>
                    <a:pt x="6711" y="1954"/>
                  </a:lnTo>
                  <a:lnTo>
                    <a:pt x="6836" y="1838"/>
                  </a:lnTo>
                  <a:lnTo>
                    <a:pt x="6961" y="1716"/>
                  </a:lnTo>
                  <a:lnTo>
                    <a:pt x="7112" y="1595"/>
                  </a:lnTo>
                  <a:lnTo>
                    <a:pt x="7162" y="1553"/>
                  </a:lnTo>
                  <a:lnTo>
                    <a:pt x="7137" y="1511"/>
                  </a:lnTo>
                  <a:lnTo>
                    <a:pt x="7112" y="1468"/>
                  </a:lnTo>
                  <a:lnTo>
                    <a:pt x="7011" y="1426"/>
                  </a:lnTo>
                  <a:lnTo>
                    <a:pt x="6911" y="1389"/>
                  </a:lnTo>
                  <a:lnTo>
                    <a:pt x="6761" y="1363"/>
                  </a:lnTo>
                  <a:lnTo>
                    <a:pt x="6586" y="1336"/>
                  </a:lnTo>
                  <a:lnTo>
                    <a:pt x="6385" y="1320"/>
                  </a:lnTo>
                  <a:lnTo>
                    <a:pt x="6160" y="1310"/>
                  </a:lnTo>
                  <a:lnTo>
                    <a:pt x="5960" y="1310"/>
                  </a:lnTo>
                  <a:lnTo>
                    <a:pt x="5759" y="1320"/>
                  </a:lnTo>
                  <a:lnTo>
                    <a:pt x="5584" y="1336"/>
                  </a:lnTo>
                  <a:lnTo>
                    <a:pt x="5409" y="1363"/>
                  </a:lnTo>
                  <a:lnTo>
                    <a:pt x="5259" y="1394"/>
                  </a:lnTo>
                  <a:lnTo>
                    <a:pt x="5133" y="1431"/>
                  </a:lnTo>
                  <a:lnTo>
                    <a:pt x="5058" y="1474"/>
                  </a:lnTo>
                  <a:lnTo>
                    <a:pt x="4908" y="1595"/>
                  </a:lnTo>
                  <a:lnTo>
                    <a:pt x="4758" y="1722"/>
                  </a:lnTo>
                  <a:lnTo>
                    <a:pt x="4633" y="1848"/>
                  </a:lnTo>
                  <a:lnTo>
                    <a:pt x="4532" y="1975"/>
                  </a:lnTo>
                  <a:lnTo>
                    <a:pt x="4457" y="2102"/>
                  </a:lnTo>
                  <a:lnTo>
                    <a:pt x="4382" y="2229"/>
                  </a:lnTo>
                  <a:lnTo>
                    <a:pt x="4332" y="2355"/>
                  </a:lnTo>
                  <a:lnTo>
                    <a:pt x="4307" y="2487"/>
                  </a:lnTo>
                  <a:lnTo>
                    <a:pt x="4282" y="2614"/>
                  </a:lnTo>
                  <a:lnTo>
                    <a:pt x="4307" y="2746"/>
                  </a:lnTo>
                  <a:lnTo>
                    <a:pt x="4332" y="2873"/>
                  </a:lnTo>
                  <a:lnTo>
                    <a:pt x="4357" y="2999"/>
                  </a:lnTo>
                  <a:lnTo>
                    <a:pt x="4432" y="3126"/>
                  </a:lnTo>
                  <a:lnTo>
                    <a:pt x="4507" y="3258"/>
                  </a:lnTo>
                  <a:lnTo>
                    <a:pt x="4608" y="3385"/>
                  </a:lnTo>
                  <a:lnTo>
                    <a:pt x="4708" y="3506"/>
                  </a:lnTo>
                  <a:lnTo>
                    <a:pt x="4132" y="3622"/>
                  </a:lnTo>
                  <a:lnTo>
                    <a:pt x="3781" y="3691"/>
                  </a:lnTo>
                  <a:lnTo>
                    <a:pt x="3406" y="3765"/>
                  </a:lnTo>
                  <a:lnTo>
                    <a:pt x="3030" y="3855"/>
                  </a:lnTo>
                  <a:lnTo>
                    <a:pt x="2629" y="3955"/>
                  </a:lnTo>
                  <a:lnTo>
                    <a:pt x="2229" y="4071"/>
                  </a:lnTo>
                  <a:lnTo>
                    <a:pt x="1853" y="4198"/>
                  </a:lnTo>
                  <a:lnTo>
                    <a:pt x="1478" y="4335"/>
                  </a:lnTo>
                  <a:lnTo>
                    <a:pt x="1127" y="4493"/>
                  </a:lnTo>
                  <a:lnTo>
                    <a:pt x="977" y="4578"/>
                  </a:lnTo>
                  <a:lnTo>
                    <a:pt x="827" y="4662"/>
                  </a:lnTo>
                  <a:lnTo>
                    <a:pt x="676" y="4752"/>
                  </a:lnTo>
                  <a:lnTo>
                    <a:pt x="551" y="4852"/>
                  </a:lnTo>
                  <a:lnTo>
                    <a:pt x="426" y="4953"/>
                  </a:lnTo>
                  <a:lnTo>
                    <a:pt x="326" y="5053"/>
                  </a:lnTo>
                  <a:lnTo>
                    <a:pt x="226" y="5164"/>
                  </a:lnTo>
                  <a:lnTo>
                    <a:pt x="151" y="5280"/>
                  </a:lnTo>
                  <a:lnTo>
                    <a:pt x="75" y="5396"/>
                  </a:lnTo>
                  <a:lnTo>
                    <a:pt x="25" y="5518"/>
                  </a:lnTo>
                  <a:lnTo>
                    <a:pt x="0" y="5650"/>
                  </a:lnTo>
                  <a:lnTo>
                    <a:pt x="0" y="5782"/>
                  </a:lnTo>
                  <a:lnTo>
                    <a:pt x="25" y="5935"/>
                  </a:lnTo>
                  <a:lnTo>
                    <a:pt x="75" y="6083"/>
                  </a:lnTo>
                  <a:lnTo>
                    <a:pt x="151" y="6230"/>
                  </a:lnTo>
                  <a:lnTo>
                    <a:pt x="251" y="6373"/>
                  </a:lnTo>
                  <a:lnTo>
                    <a:pt x="401" y="6516"/>
                  </a:lnTo>
                  <a:lnTo>
                    <a:pt x="576" y="6653"/>
                  </a:lnTo>
                  <a:lnTo>
                    <a:pt x="777" y="6790"/>
                  </a:lnTo>
                  <a:lnTo>
                    <a:pt x="1002" y="6922"/>
                  </a:lnTo>
                  <a:lnTo>
                    <a:pt x="1277" y="7054"/>
                  </a:lnTo>
                  <a:lnTo>
                    <a:pt x="1553" y="7181"/>
                  </a:lnTo>
                  <a:lnTo>
                    <a:pt x="1878" y="7302"/>
                  </a:lnTo>
                  <a:lnTo>
                    <a:pt x="2204" y="7424"/>
                  </a:lnTo>
                  <a:lnTo>
                    <a:pt x="2554" y="7540"/>
                  </a:lnTo>
                  <a:lnTo>
                    <a:pt x="2955" y="7651"/>
                  </a:lnTo>
                  <a:lnTo>
                    <a:pt x="3356" y="7756"/>
                  </a:lnTo>
                  <a:lnTo>
                    <a:pt x="3781" y="7862"/>
                  </a:lnTo>
                  <a:lnTo>
                    <a:pt x="4232" y="7957"/>
                  </a:lnTo>
                  <a:lnTo>
                    <a:pt x="4683" y="8052"/>
                  </a:lnTo>
                  <a:lnTo>
                    <a:pt x="5183" y="8136"/>
                  </a:lnTo>
                  <a:lnTo>
                    <a:pt x="5684" y="8221"/>
                  </a:lnTo>
                  <a:lnTo>
                    <a:pt x="6210" y="8295"/>
                  </a:lnTo>
                  <a:lnTo>
                    <a:pt x="6736" y="8369"/>
                  </a:lnTo>
                  <a:lnTo>
                    <a:pt x="7312" y="8432"/>
                  </a:lnTo>
                  <a:lnTo>
                    <a:pt x="7863" y="8490"/>
                  </a:lnTo>
                  <a:lnTo>
                    <a:pt x="8464" y="8548"/>
                  </a:lnTo>
                  <a:lnTo>
                    <a:pt x="9065" y="8590"/>
                  </a:lnTo>
                  <a:lnTo>
                    <a:pt x="9666" y="8633"/>
                  </a:lnTo>
                  <a:lnTo>
                    <a:pt x="10292" y="8664"/>
                  </a:lnTo>
                  <a:lnTo>
                    <a:pt x="10918" y="8691"/>
                  </a:lnTo>
                  <a:lnTo>
                    <a:pt x="11569" y="8712"/>
                  </a:lnTo>
                  <a:lnTo>
                    <a:pt x="12220" y="8722"/>
                  </a:lnTo>
                  <a:lnTo>
                    <a:pt x="12896" y="8728"/>
                  </a:lnTo>
                  <a:lnTo>
                    <a:pt x="22761" y="8728"/>
                  </a:lnTo>
                  <a:lnTo>
                    <a:pt x="22761" y="11204"/>
                  </a:lnTo>
                  <a:lnTo>
                    <a:pt x="22761" y="11246"/>
                  </a:lnTo>
                  <a:lnTo>
                    <a:pt x="22786" y="11288"/>
                  </a:lnTo>
                  <a:lnTo>
                    <a:pt x="22836" y="11330"/>
                  </a:lnTo>
                  <a:lnTo>
                    <a:pt x="22911" y="11373"/>
                  </a:lnTo>
                  <a:lnTo>
                    <a:pt x="22987" y="11410"/>
                  </a:lnTo>
                  <a:lnTo>
                    <a:pt x="23112" y="11447"/>
                  </a:lnTo>
                  <a:lnTo>
                    <a:pt x="23212" y="11478"/>
                  </a:lnTo>
                  <a:lnTo>
                    <a:pt x="23362" y="11510"/>
                  </a:lnTo>
                  <a:lnTo>
                    <a:pt x="23487" y="11536"/>
                  </a:lnTo>
                  <a:lnTo>
                    <a:pt x="23663" y="11563"/>
                  </a:lnTo>
                  <a:lnTo>
                    <a:pt x="23838" y="11584"/>
                  </a:lnTo>
                  <a:lnTo>
                    <a:pt x="24013" y="11600"/>
                  </a:lnTo>
                  <a:lnTo>
                    <a:pt x="24188" y="11616"/>
                  </a:lnTo>
                  <a:lnTo>
                    <a:pt x="24389" y="11626"/>
                  </a:lnTo>
                  <a:lnTo>
                    <a:pt x="24589" y="11631"/>
                  </a:lnTo>
                  <a:lnTo>
                    <a:pt x="24814" y="11637"/>
                  </a:lnTo>
                  <a:lnTo>
                    <a:pt x="28495" y="11637"/>
                  </a:lnTo>
                  <a:lnTo>
                    <a:pt x="28721" y="11631"/>
                  </a:lnTo>
                  <a:lnTo>
                    <a:pt x="28921" y="11626"/>
                  </a:lnTo>
                  <a:lnTo>
                    <a:pt x="29121" y="11616"/>
                  </a:lnTo>
                  <a:lnTo>
                    <a:pt x="29322" y="11600"/>
                  </a:lnTo>
                  <a:lnTo>
                    <a:pt x="29497" y="11584"/>
                  </a:lnTo>
                  <a:lnTo>
                    <a:pt x="29647" y="11563"/>
                  </a:lnTo>
                  <a:lnTo>
                    <a:pt x="29822" y="11536"/>
                  </a:lnTo>
                  <a:lnTo>
                    <a:pt x="29973" y="11510"/>
                  </a:lnTo>
                  <a:lnTo>
                    <a:pt x="30098" y="11478"/>
                  </a:lnTo>
                  <a:lnTo>
                    <a:pt x="30223" y="11447"/>
                  </a:lnTo>
                  <a:lnTo>
                    <a:pt x="30323" y="11410"/>
                  </a:lnTo>
                  <a:lnTo>
                    <a:pt x="30398" y="11373"/>
                  </a:lnTo>
                  <a:lnTo>
                    <a:pt x="30473" y="11330"/>
                  </a:lnTo>
                  <a:lnTo>
                    <a:pt x="30523" y="11288"/>
                  </a:lnTo>
                  <a:lnTo>
                    <a:pt x="30548" y="11246"/>
                  </a:lnTo>
                  <a:lnTo>
                    <a:pt x="30573" y="11204"/>
                  </a:lnTo>
                  <a:lnTo>
                    <a:pt x="30573" y="8728"/>
                  </a:lnTo>
                  <a:lnTo>
                    <a:pt x="35356" y="8728"/>
                  </a:lnTo>
                  <a:lnTo>
                    <a:pt x="35581" y="8722"/>
                  </a:lnTo>
                  <a:lnTo>
                    <a:pt x="35807" y="8707"/>
                  </a:lnTo>
                  <a:lnTo>
                    <a:pt x="36007" y="8680"/>
                  </a:lnTo>
                  <a:lnTo>
                    <a:pt x="36182" y="8648"/>
                  </a:lnTo>
                  <a:lnTo>
                    <a:pt x="36308" y="8606"/>
                  </a:lnTo>
                  <a:lnTo>
                    <a:pt x="36383" y="8559"/>
                  </a:lnTo>
                  <a:lnTo>
                    <a:pt x="36408" y="8511"/>
                  </a:lnTo>
                  <a:lnTo>
                    <a:pt x="36383" y="8453"/>
                  </a:lnTo>
                  <a:lnTo>
                    <a:pt x="36333" y="8416"/>
                  </a:lnTo>
                  <a:lnTo>
                    <a:pt x="36257" y="8384"/>
                  </a:lnTo>
                  <a:lnTo>
                    <a:pt x="36132" y="8353"/>
                  </a:lnTo>
                  <a:lnTo>
                    <a:pt x="36007" y="8326"/>
                  </a:lnTo>
                  <a:lnTo>
                    <a:pt x="35857" y="8305"/>
                  </a:lnTo>
                  <a:lnTo>
                    <a:pt x="35682" y="8295"/>
                  </a:lnTo>
                  <a:lnTo>
                    <a:pt x="35506" y="8284"/>
                  </a:lnTo>
                  <a:lnTo>
                    <a:pt x="35306" y="8279"/>
                  </a:lnTo>
                  <a:lnTo>
                    <a:pt x="30573" y="8279"/>
                  </a:lnTo>
                  <a:lnTo>
                    <a:pt x="30573" y="5512"/>
                  </a:lnTo>
                  <a:lnTo>
                    <a:pt x="30548" y="5460"/>
                  </a:lnTo>
                  <a:lnTo>
                    <a:pt x="30473" y="5412"/>
                  </a:lnTo>
                  <a:lnTo>
                    <a:pt x="30348" y="5370"/>
                  </a:lnTo>
                  <a:lnTo>
                    <a:pt x="30173" y="5338"/>
                  </a:lnTo>
                  <a:lnTo>
                    <a:pt x="29973" y="5312"/>
                  </a:lnTo>
                  <a:lnTo>
                    <a:pt x="29772" y="5296"/>
                  </a:lnTo>
                  <a:lnTo>
                    <a:pt x="29522" y="5285"/>
                  </a:lnTo>
                  <a:lnTo>
                    <a:pt x="29271" y="5291"/>
                  </a:lnTo>
                  <a:lnTo>
                    <a:pt x="29096" y="5301"/>
                  </a:lnTo>
                  <a:lnTo>
                    <a:pt x="28921" y="5322"/>
                  </a:lnTo>
                  <a:lnTo>
                    <a:pt x="28796" y="5343"/>
                  </a:lnTo>
                  <a:lnTo>
                    <a:pt x="28670" y="5375"/>
                  </a:lnTo>
                  <a:lnTo>
                    <a:pt x="28570" y="5407"/>
                  </a:lnTo>
                  <a:lnTo>
                    <a:pt x="28495" y="5444"/>
                  </a:lnTo>
                  <a:lnTo>
                    <a:pt x="28445" y="5481"/>
                  </a:lnTo>
                  <a:lnTo>
                    <a:pt x="28445" y="5518"/>
                  </a:lnTo>
                  <a:lnTo>
                    <a:pt x="28445" y="11188"/>
                  </a:lnTo>
                  <a:lnTo>
                    <a:pt x="24890" y="11188"/>
                  </a:lnTo>
                  <a:lnTo>
                    <a:pt x="24890" y="835"/>
                  </a:lnTo>
                  <a:lnTo>
                    <a:pt x="24940" y="750"/>
                  </a:lnTo>
                  <a:lnTo>
                    <a:pt x="25040" y="682"/>
                  </a:lnTo>
                  <a:lnTo>
                    <a:pt x="25115" y="650"/>
                  </a:lnTo>
                  <a:lnTo>
                    <a:pt x="25215" y="618"/>
                  </a:lnTo>
                  <a:lnTo>
                    <a:pt x="25290" y="592"/>
                  </a:lnTo>
                  <a:lnTo>
                    <a:pt x="25390" y="565"/>
                  </a:lnTo>
                  <a:lnTo>
                    <a:pt x="25516" y="544"/>
                  </a:lnTo>
                  <a:lnTo>
                    <a:pt x="25641" y="523"/>
                  </a:lnTo>
                  <a:lnTo>
                    <a:pt x="25791" y="507"/>
                  </a:lnTo>
                  <a:lnTo>
                    <a:pt x="25941" y="492"/>
                  </a:lnTo>
                  <a:lnTo>
                    <a:pt x="26267" y="470"/>
                  </a:lnTo>
                  <a:lnTo>
                    <a:pt x="26667" y="460"/>
                  </a:lnTo>
                  <a:lnTo>
                    <a:pt x="26843" y="460"/>
                  </a:lnTo>
                  <a:lnTo>
                    <a:pt x="27018" y="465"/>
                  </a:lnTo>
                  <a:lnTo>
                    <a:pt x="27193" y="476"/>
                  </a:lnTo>
                  <a:lnTo>
                    <a:pt x="27343" y="486"/>
                  </a:lnTo>
                  <a:lnTo>
                    <a:pt x="27494" y="502"/>
                  </a:lnTo>
                  <a:lnTo>
                    <a:pt x="27644" y="523"/>
                  </a:lnTo>
                  <a:lnTo>
                    <a:pt x="27794" y="544"/>
                  </a:lnTo>
                  <a:lnTo>
                    <a:pt x="27919" y="565"/>
                  </a:lnTo>
                  <a:lnTo>
                    <a:pt x="28019" y="592"/>
                  </a:lnTo>
                  <a:lnTo>
                    <a:pt x="28120" y="624"/>
                  </a:lnTo>
                  <a:lnTo>
                    <a:pt x="28220" y="655"/>
                  </a:lnTo>
                  <a:lnTo>
                    <a:pt x="28295" y="687"/>
                  </a:lnTo>
                  <a:lnTo>
                    <a:pt x="28345" y="719"/>
                  </a:lnTo>
                  <a:lnTo>
                    <a:pt x="28395" y="756"/>
                  </a:lnTo>
                  <a:lnTo>
                    <a:pt x="28420" y="793"/>
                  </a:lnTo>
                  <a:lnTo>
                    <a:pt x="28445" y="835"/>
                  </a:lnTo>
                  <a:lnTo>
                    <a:pt x="28445" y="4536"/>
                  </a:lnTo>
                  <a:lnTo>
                    <a:pt x="28445" y="4578"/>
                  </a:lnTo>
                  <a:lnTo>
                    <a:pt x="28520" y="4615"/>
                  </a:lnTo>
                  <a:lnTo>
                    <a:pt x="28620" y="4652"/>
                  </a:lnTo>
                  <a:lnTo>
                    <a:pt x="28746" y="4684"/>
                  </a:lnTo>
                  <a:lnTo>
                    <a:pt x="28896" y="4710"/>
                  </a:lnTo>
                  <a:lnTo>
                    <a:pt x="29071" y="4726"/>
                  </a:lnTo>
                  <a:lnTo>
                    <a:pt x="29246" y="4742"/>
                  </a:lnTo>
                  <a:lnTo>
                    <a:pt x="29447" y="4742"/>
                  </a:lnTo>
                  <a:lnTo>
                    <a:pt x="29647" y="4736"/>
                  </a:lnTo>
                  <a:lnTo>
                    <a:pt x="29847" y="4726"/>
                  </a:lnTo>
                  <a:lnTo>
                    <a:pt x="29998" y="4705"/>
                  </a:lnTo>
                  <a:lnTo>
                    <a:pt x="30148" y="4673"/>
                  </a:lnTo>
                  <a:lnTo>
                    <a:pt x="30273" y="4641"/>
                  </a:lnTo>
                  <a:lnTo>
                    <a:pt x="30348" y="4604"/>
                  </a:lnTo>
                  <a:lnTo>
                    <a:pt x="30398" y="4567"/>
                  </a:lnTo>
                  <a:lnTo>
                    <a:pt x="30423" y="4525"/>
                  </a:lnTo>
                  <a:lnTo>
                    <a:pt x="30423" y="3427"/>
                  </a:lnTo>
                  <a:lnTo>
                    <a:pt x="38060" y="2329"/>
                  </a:lnTo>
                  <a:lnTo>
                    <a:pt x="38236" y="2297"/>
                  </a:lnTo>
                  <a:lnTo>
                    <a:pt x="38361" y="2260"/>
                  </a:lnTo>
                  <a:lnTo>
                    <a:pt x="38461" y="2223"/>
                  </a:lnTo>
                  <a:lnTo>
                    <a:pt x="38511" y="2181"/>
                  </a:lnTo>
                  <a:lnTo>
                    <a:pt x="38536" y="2139"/>
                  </a:lnTo>
                  <a:lnTo>
                    <a:pt x="38511" y="2097"/>
                  </a:lnTo>
                  <a:lnTo>
                    <a:pt x="38436" y="2054"/>
                  </a:lnTo>
                  <a:lnTo>
                    <a:pt x="38336" y="2012"/>
                  </a:lnTo>
                  <a:lnTo>
                    <a:pt x="38185" y="1980"/>
                  </a:lnTo>
                  <a:lnTo>
                    <a:pt x="38035" y="1954"/>
                  </a:lnTo>
                  <a:lnTo>
                    <a:pt x="37835" y="1933"/>
                  </a:lnTo>
                  <a:lnTo>
                    <a:pt x="37660" y="1922"/>
                  </a:lnTo>
                  <a:lnTo>
                    <a:pt x="37434" y="1917"/>
                  </a:lnTo>
                  <a:lnTo>
                    <a:pt x="37234" y="1922"/>
                  </a:lnTo>
                  <a:lnTo>
                    <a:pt x="37034" y="1933"/>
                  </a:lnTo>
                  <a:lnTo>
                    <a:pt x="36858" y="1959"/>
                  </a:lnTo>
                  <a:lnTo>
                    <a:pt x="30573" y="2883"/>
                  </a:lnTo>
                  <a:lnTo>
                    <a:pt x="30573" y="840"/>
                  </a:lnTo>
                  <a:lnTo>
                    <a:pt x="30548" y="756"/>
                  </a:lnTo>
                  <a:lnTo>
                    <a:pt x="30498" y="671"/>
                  </a:lnTo>
                  <a:lnTo>
                    <a:pt x="30398" y="592"/>
                  </a:lnTo>
                  <a:lnTo>
                    <a:pt x="30248" y="513"/>
                  </a:lnTo>
                  <a:lnTo>
                    <a:pt x="30098" y="439"/>
                  </a:lnTo>
                  <a:lnTo>
                    <a:pt x="29897" y="370"/>
                  </a:lnTo>
                  <a:lnTo>
                    <a:pt x="29647" y="307"/>
                  </a:lnTo>
                  <a:lnTo>
                    <a:pt x="29397" y="249"/>
                  </a:lnTo>
                  <a:lnTo>
                    <a:pt x="29121" y="191"/>
                  </a:lnTo>
                  <a:lnTo>
                    <a:pt x="28821" y="143"/>
                  </a:lnTo>
                  <a:lnTo>
                    <a:pt x="28495" y="101"/>
                  </a:lnTo>
                  <a:lnTo>
                    <a:pt x="28145" y="69"/>
                  </a:lnTo>
                  <a:lnTo>
                    <a:pt x="27769" y="38"/>
                  </a:lnTo>
                  <a:lnTo>
                    <a:pt x="27393" y="16"/>
                  </a:lnTo>
                  <a:lnTo>
                    <a:pt x="26993" y="6"/>
                  </a:lnTo>
                  <a:lnTo>
                    <a:pt x="265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63"/>
          <p:cNvGrpSpPr/>
          <p:nvPr/>
        </p:nvGrpSpPr>
        <p:grpSpPr>
          <a:xfrm>
            <a:off x="5256975" y="2609550"/>
            <a:ext cx="366844" cy="362747"/>
            <a:chOff x="5398158" y="1047200"/>
            <a:chExt cx="445523" cy="383575"/>
          </a:xfrm>
        </p:grpSpPr>
        <p:sp>
          <p:nvSpPr>
            <p:cNvPr id="2479" name="Google Shape;2479;p63"/>
            <p:cNvSpPr/>
            <p:nvPr/>
          </p:nvSpPr>
          <p:spPr>
            <a:xfrm>
              <a:off x="5518040" y="1292175"/>
              <a:ext cx="318941" cy="132525"/>
            </a:xfrm>
            <a:custGeom>
              <a:avLst/>
              <a:gdLst/>
              <a:ahLst/>
              <a:cxnLst/>
              <a:rect l="l" t="t" r="r" b="b"/>
              <a:pathLst>
                <a:path w="50030" h="5301" extrusionOk="0">
                  <a:moveTo>
                    <a:pt x="0" y="0"/>
                  </a:moveTo>
                  <a:lnTo>
                    <a:pt x="0" y="5301"/>
                  </a:lnTo>
                  <a:lnTo>
                    <a:pt x="50029" y="5301"/>
                  </a:lnTo>
                  <a:lnTo>
                    <a:pt x="500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3"/>
            <p:cNvSpPr/>
            <p:nvPr/>
          </p:nvSpPr>
          <p:spPr>
            <a:xfrm>
              <a:off x="5702890" y="1337825"/>
              <a:ext cx="99609" cy="33025"/>
            </a:xfrm>
            <a:custGeom>
              <a:avLst/>
              <a:gdLst/>
              <a:ahLst/>
              <a:cxnLst/>
              <a:rect l="l" t="t" r="r" b="b"/>
              <a:pathLst>
                <a:path w="15625" h="1321" extrusionOk="0">
                  <a:moveTo>
                    <a:pt x="0" y="1"/>
                  </a:moveTo>
                  <a:lnTo>
                    <a:pt x="0" y="1321"/>
                  </a:lnTo>
                  <a:lnTo>
                    <a:pt x="15625" y="1321"/>
                  </a:lnTo>
                  <a:lnTo>
                    <a:pt x="156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3"/>
            <p:cNvSpPr/>
            <p:nvPr/>
          </p:nvSpPr>
          <p:spPr>
            <a:xfrm>
              <a:off x="5774398" y="1337825"/>
              <a:ext cx="27145" cy="33025"/>
            </a:xfrm>
            <a:custGeom>
              <a:avLst/>
              <a:gdLst/>
              <a:ahLst/>
              <a:cxnLst/>
              <a:rect l="l" t="t" r="r" b="b"/>
              <a:pathLst>
                <a:path w="4258" h="1321" extrusionOk="0">
                  <a:moveTo>
                    <a:pt x="1" y="1"/>
                  </a:moveTo>
                  <a:lnTo>
                    <a:pt x="1" y="1321"/>
                  </a:lnTo>
                  <a:lnTo>
                    <a:pt x="4258" y="1321"/>
                  </a:lnTo>
                  <a:lnTo>
                    <a:pt x="42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3"/>
            <p:cNvSpPr/>
            <p:nvPr/>
          </p:nvSpPr>
          <p:spPr>
            <a:xfrm>
              <a:off x="5405662" y="1053125"/>
              <a:ext cx="431001" cy="125950"/>
            </a:xfrm>
            <a:custGeom>
              <a:avLst/>
              <a:gdLst/>
              <a:ahLst/>
              <a:cxnLst/>
              <a:rect l="l" t="t" r="r" b="b"/>
              <a:pathLst>
                <a:path w="67608" h="5038" extrusionOk="0">
                  <a:moveTo>
                    <a:pt x="39438" y="1"/>
                  </a:moveTo>
                  <a:lnTo>
                    <a:pt x="39037" y="6"/>
                  </a:lnTo>
                  <a:lnTo>
                    <a:pt x="38662" y="17"/>
                  </a:lnTo>
                  <a:lnTo>
                    <a:pt x="38286" y="38"/>
                  </a:lnTo>
                  <a:lnTo>
                    <a:pt x="37935" y="64"/>
                  </a:lnTo>
                  <a:lnTo>
                    <a:pt x="37610" y="101"/>
                  </a:lnTo>
                  <a:lnTo>
                    <a:pt x="37284" y="143"/>
                  </a:lnTo>
                  <a:lnTo>
                    <a:pt x="36984" y="191"/>
                  </a:lnTo>
                  <a:lnTo>
                    <a:pt x="36709" y="244"/>
                  </a:lnTo>
                  <a:lnTo>
                    <a:pt x="36458" y="302"/>
                  </a:lnTo>
                  <a:lnTo>
                    <a:pt x="36258" y="365"/>
                  </a:lnTo>
                  <a:lnTo>
                    <a:pt x="36057" y="429"/>
                  </a:lnTo>
                  <a:lnTo>
                    <a:pt x="35882" y="502"/>
                  </a:lnTo>
                  <a:lnTo>
                    <a:pt x="35757" y="576"/>
                  </a:lnTo>
                  <a:lnTo>
                    <a:pt x="35657" y="656"/>
                  </a:lnTo>
                  <a:lnTo>
                    <a:pt x="35607" y="735"/>
                  </a:lnTo>
                  <a:lnTo>
                    <a:pt x="35582" y="819"/>
                  </a:lnTo>
                  <a:lnTo>
                    <a:pt x="35557" y="904"/>
                  </a:lnTo>
                  <a:lnTo>
                    <a:pt x="35482" y="983"/>
                  </a:lnTo>
                  <a:lnTo>
                    <a:pt x="35406" y="1057"/>
                  </a:lnTo>
                  <a:lnTo>
                    <a:pt x="35256" y="1131"/>
                  </a:lnTo>
                  <a:lnTo>
                    <a:pt x="35106" y="1199"/>
                  </a:lnTo>
                  <a:lnTo>
                    <a:pt x="34906" y="1268"/>
                  </a:lnTo>
                  <a:lnTo>
                    <a:pt x="34680" y="1331"/>
                  </a:lnTo>
                  <a:lnTo>
                    <a:pt x="34430" y="1384"/>
                  </a:lnTo>
                  <a:lnTo>
                    <a:pt x="34180" y="1437"/>
                  </a:lnTo>
                  <a:lnTo>
                    <a:pt x="33879" y="1484"/>
                  </a:lnTo>
                  <a:lnTo>
                    <a:pt x="33554" y="1521"/>
                  </a:lnTo>
                  <a:lnTo>
                    <a:pt x="33228" y="1558"/>
                  </a:lnTo>
                  <a:lnTo>
                    <a:pt x="32877" y="1585"/>
                  </a:lnTo>
                  <a:lnTo>
                    <a:pt x="32527" y="1606"/>
                  </a:lnTo>
                  <a:lnTo>
                    <a:pt x="32151" y="1616"/>
                  </a:lnTo>
                  <a:lnTo>
                    <a:pt x="31751" y="1622"/>
                  </a:lnTo>
                  <a:lnTo>
                    <a:pt x="3131" y="1622"/>
                  </a:lnTo>
                  <a:lnTo>
                    <a:pt x="2780" y="1638"/>
                  </a:lnTo>
                  <a:lnTo>
                    <a:pt x="2455" y="1653"/>
                  </a:lnTo>
                  <a:lnTo>
                    <a:pt x="2129" y="1680"/>
                  </a:lnTo>
                  <a:lnTo>
                    <a:pt x="1829" y="1711"/>
                  </a:lnTo>
                  <a:lnTo>
                    <a:pt x="1528" y="1748"/>
                  </a:lnTo>
                  <a:lnTo>
                    <a:pt x="1278" y="1791"/>
                  </a:lnTo>
                  <a:lnTo>
                    <a:pt x="1027" y="1838"/>
                  </a:lnTo>
                  <a:lnTo>
                    <a:pt x="802" y="1886"/>
                  </a:lnTo>
                  <a:lnTo>
                    <a:pt x="602" y="1944"/>
                  </a:lnTo>
                  <a:lnTo>
                    <a:pt x="426" y="2007"/>
                  </a:lnTo>
                  <a:lnTo>
                    <a:pt x="276" y="2071"/>
                  </a:lnTo>
                  <a:lnTo>
                    <a:pt x="151" y="2139"/>
                  </a:lnTo>
                  <a:lnTo>
                    <a:pt x="76" y="2208"/>
                  </a:lnTo>
                  <a:lnTo>
                    <a:pt x="26" y="2282"/>
                  </a:lnTo>
                  <a:lnTo>
                    <a:pt x="1" y="2356"/>
                  </a:lnTo>
                  <a:lnTo>
                    <a:pt x="1" y="2403"/>
                  </a:lnTo>
                  <a:lnTo>
                    <a:pt x="26" y="2472"/>
                  </a:lnTo>
                  <a:lnTo>
                    <a:pt x="51" y="2540"/>
                  </a:lnTo>
                  <a:lnTo>
                    <a:pt x="126" y="2604"/>
                  </a:lnTo>
                  <a:lnTo>
                    <a:pt x="251" y="2662"/>
                  </a:lnTo>
                  <a:lnTo>
                    <a:pt x="376" y="2725"/>
                  </a:lnTo>
                  <a:lnTo>
                    <a:pt x="527" y="2778"/>
                  </a:lnTo>
                  <a:lnTo>
                    <a:pt x="702" y="2831"/>
                  </a:lnTo>
                  <a:lnTo>
                    <a:pt x="927" y="2878"/>
                  </a:lnTo>
                  <a:lnTo>
                    <a:pt x="1127" y="2926"/>
                  </a:lnTo>
                  <a:lnTo>
                    <a:pt x="1378" y="2963"/>
                  </a:lnTo>
                  <a:lnTo>
                    <a:pt x="1653" y="2994"/>
                  </a:lnTo>
                  <a:lnTo>
                    <a:pt x="1904" y="3026"/>
                  </a:lnTo>
                  <a:lnTo>
                    <a:pt x="2204" y="3047"/>
                  </a:lnTo>
                  <a:lnTo>
                    <a:pt x="2505" y="3063"/>
                  </a:lnTo>
                  <a:lnTo>
                    <a:pt x="2830" y="3074"/>
                  </a:lnTo>
                  <a:lnTo>
                    <a:pt x="3156" y="3079"/>
                  </a:lnTo>
                  <a:lnTo>
                    <a:pt x="3406" y="3084"/>
                  </a:lnTo>
                  <a:lnTo>
                    <a:pt x="3656" y="3089"/>
                  </a:lnTo>
                  <a:lnTo>
                    <a:pt x="3907" y="3105"/>
                  </a:lnTo>
                  <a:lnTo>
                    <a:pt x="4132" y="3121"/>
                  </a:lnTo>
                  <a:lnTo>
                    <a:pt x="4358" y="3142"/>
                  </a:lnTo>
                  <a:lnTo>
                    <a:pt x="4558" y="3174"/>
                  </a:lnTo>
                  <a:lnTo>
                    <a:pt x="4758" y="3200"/>
                  </a:lnTo>
                  <a:lnTo>
                    <a:pt x="4933" y="3237"/>
                  </a:lnTo>
                  <a:lnTo>
                    <a:pt x="5109" y="3274"/>
                  </a:lnTo>
                  <a:lnTo>
                    <a:pt x="5259" y="3316"/>
                  </a:lnTo>
                  <a:lnTo>
                    <a:pt x="5384" y="3359"/>
                  </a:lnTo>
                  <a:lnTo>
                    <a:pt x="5484" y="3406"/>
                  </a:lnTo>
                  <a:lnTo>
                    <a:pt x="5559" y="3459"/>
                  </a:lnTo>
                  <a:lnTo>
                    <a:pt x="5635" y="3507"/>
                  </a:lnTo>
                  <a:lnTo>
                    <a:pt x="5660" y="3565"/>
                  </a:lnTo>
                  <a:lnTo>
                    <a:pt x="5685" y="3617"/>
                  </a:lnTo>
                  <a:lnTo>
                    <a:pt x="5685" y="4288"/>
                  </a:lnTo>
                  <a:lnTo>
                    <a:pt x="12070" y="4288"/>
                  </a:lnTo>
                  <a:lnTo>
                    <a:pt x="12070" y="3660"/>
                  </a:lnTo>
                  <a:lnTo>
                    <a:pt x="12095" y="3607"/>
                  </a:lnTo>
                  <a:lnTo>
                    <a:pt x="12120" y="3549"/>
                  </a:lnTo>
                  <a:lnTo>
                    <a:pt x="12195" y="3501"/>
                  </a:lnTo>
                  <a:lnTo>
                    <a:pt x="12270" y="3448"/>
                  </a:lnTo>
                  <a:lnTo>
                    <a:pt x="12395" y="3401"/>
                  </a:lnTo>
                  <a:lnTo>
                    <a:pt x="12520" y="3359"/>
                  </a:lnTo>
                  <a:lnTo>
                    <a:pt x="12671" y="3316"/>
                  </a:lnTo>
                  <a:lnTo>
                    <a:pt x="12821" y="3280"/>
                  </a:lnTo>
                  <a:lnTo>
                    <a:pt x="13021" y="3243"/>
                  </a:lnTo>
                  <a:lnTo>
                    <a:pt x="13222" y="3211"/>
                  </a:lnTo>
                  <a:lnTo>
                    <a:pt x="13422" y="3184"/>
                  </a:lnTo>
                  <a:lnTo>
                    <a:pt x="13647" y="3163"/>
                  </a:lnTo>
                  <a:lnTo>
                    <a:pt x="13873" y="3142"/>
                  </a:lnTo>
                  <a:lnTo>
                    <a:pt x="14123" y="3132"/>
                  </a:lnTo>
                  <a:lnTo>
                    <a:pt x="14373" y="3121"/>
                  </a:lnTo>
                  <a:lnTo>
                    <a:pt x="40039" y="3121"/>
                  </a:lnTo>
                  <a:lnTo>
                    <a:pt x="40489" y="3137"/>
                  </a:lnTo>
                  <a:lnTo>
                    <a:pt x="40940" y="3163"/>
                  </a:lnTo>
                  <a:lnTo>
                    <a:pt x="41366" y="3195"/>
                  </a:lnTo>
                  <a:lnTo>
                    <a:pt x="41741" y="3237"/>
                  </a:lnTo>
                  <a:lnTo>
                    <a:pt x="42117" y="3285"/>
                  </a:lnTo>
                  <a:lnTo>
                    <a:pt x="42468" y="3338"/>
                  </a:lnTo>
                  <a:lnTo>
                    <a:pt x="42793" y="3401"/>
                  </a:lnTo>
                  <a:lnTo>
                    <a:pt x="43094" y="3470"/>
                  </a:lnTo>
                  <a:lnTo>
                    <a:pt x="43369" y="3543"/>
                  </a:lnTo>
                  <a:lnTo>
                    <a:pt x="43594" y="3623"/>
                  </a:lnTo>
                  <a:lnTo>
                    <a:pt x="43770" y="3707"/>
                  </a:lnTo>
                  <a:lnTo>
                    <a:pt x="43945" y="3797"/>
                  </a:lnTo>
                  <a:lnTo>
                    <a:pt x="44045" y="3892"/>
                  </a:lnTo>
                  <a:lnTo>
                    <a:pt x="44120" y="3987"/>
                  </a:lnTo>
                  <a:lnTo>
                    <a:pt x="44145" y="4087"/>
                  </a:lnTo>
                  <a:lnTo>
                    <a:pt x="44170" y="4182"/>
                  </a:lnTo>
                  <a:lnTo>
                    <a:pt x="44245" y="4277"/>
                  </a:lnTo>
                  <a:lnTo>
                    <a:pt x="44346" y="4367"/>
                  </a:lnTo>
                  <a:lnTo>
                    <a:pt x="44521" y="4457"/>
                  </a:lnTo>
                  <a:lnTo>
                    <a:pt x="44696" y="4541"/>
                  </a:lnTo>
                  <a:lnTo>
                    <a:pt x="44921" y="4615"/>
                  </a:lnTo>
                  <a:lnTo>
                    <a:pt x="45197" y="4689"/>
                  </a:lnTo>
                  <a:lnTo>
                    <a:pt x="45497" y="4758"/>
                  </a:lnTo>
                  <a:lnTo>
                    <a:pt x="45823" y="4821"/>
                  </a:lnTo>
                  <a:lnTo>
                    <a:pt x="46148" y="4874"/>
                  </a:lnTo>
                  <a:lnTo>
                    <a:pt x="46524" y="4921"/>
                  </a:lnTo>
                  <a:lnTo>
                    <a:pt x="46925" y="4964"/>
                  </a:lnTo>
                  <a:lnTo>
                    <a:pt x="47350" y="4995"/>
                  </a:lnTo>
                  <a:lnTo>
                    <a:pt x="47776" y="5016"/>
                  </a:lnTo>
                  <a:lnTo>
                    <a:pt x="48227" y="5032"/>
                  </a:lnTo>
                  <a:lnTo>
                    <a:pt x="48702" y="5038"/>
                  </a:lnTo>
                  <a:lnTo>
                    <a:pt x="62724" y="5038"/>
                  </a:lnTo>
                  <a:lnTo>
                    <a:pt x="63175" y="5032"/>
                  </a:lnTo>
                  <a:lnTo>
                    <a:pt x="63626" y="5016"/>
                  </a:lnTo>
                  <a:lnTo>
                    <a:pt x="64052" y="4995"/>
                  </a:lnTo>
                  <a:lnTo>
                    <a:pt x="64477" y="4964"/>
                  </a:lnTo>
                  <a:lnTo>
                    <a:pt x="64878" y="4921"/>
                  </a:lnTo>
                  <a:lnTo>
                    <a:pt x="65253" y="4874"/>
                  </a:lnTo>
                  <a:lnTo>
                    <a:pt x="65604" y="4821"/>
                  </a:lnTo>
                  <a:lnTo>
                    <a:pt x="65930" y="4763"/>
                  </a:lnTo>
                  <a:lnTo>
                    <a:pt x="66255" y="4694"/>
                  </a:lnTo>
                  <a:lnTo>
                    <a:pt x="66505" y="4626"/>
                  </a:lnTo>
                  <a:lnTo>
                    <a:pt x="66756" y="4547"/>
                  </a:lnTo>
                  <a:lnTo>
                    <a:pt x="66956" y="4467"/>
                  </a:lnTo>
                  <a:lnTo>
                    <a:pt x="67131" y="4378"/>
                  </a:lnTo>
                  <a:lnTo>
                    <a:pt x="67257" y="4288"/>
                  </a:lnTo>
                  <a:lnTo>
                    <a:pt x="67332" y="4198"/>
                  </a:lnTo>
                  <a:lnTo>
                    <a:pt x="67382" y="4103"/>
                  </a:lnTo>
                  <a:lnTo>
                    <a:pt x="67357" y="4003"/>
                  </a:lnTo>
                  <a:lnTo>
                    <a:pt x="67307" y="3903"/>
                  </a:lnTo>
                  <a:lnTo>
                    <a:pt x="67207" y="3813"/>
                  </a:lnTo>
                  <a:lnTo>
                    <a:pt x="67056" y="3723"/>
                  </a:lnTo>
                  <a:lnTo>
                    <a:pt x="66856" y="3633"/>
                  </a:lnTo>
                  <a:lnTo>
                    <a:pt x="66631" y="3554"/>
                  </a:lnTo>
                  <a:lnTo>
                    <a:pt x="66380" y="3480"/>
                  </a:lnTo>
                  <a:lnTo>
                    <a:pt x="66080" y="3406"/>
                  </a:lnTo>
                  <a:lnTo>
                    <a:pt x="65754" y="3343"/>
                  </a:lnTo>
                  <a:lnTo>
                    <a:pt x="65404" y="3285"/>
                  </a:lnTo>
                  <a:lnTo>
                    <a:pt x="65028" y="3237"/>
                  </a:lnTo>
                  <a:lnTo>
                    <a:pt x="64627" y="3195"/>
                  </a:lnTo>
                  <a:lnTo>
                    <a:pt x="64202" y="3163"/>
                  </a:lnTo>
                  <a:lnTo>
                    <a:pt x="63751" y="3137"/>
                  </a:lnTo>
                  <a:lnTo>
                    <a:pt x="63300" y="3121"/>
                  </a:lnTo>
                  <a:lnTo>
                    <a:pt x="59720" y="3121"/>
                  </a:lnTo>
                  <a:lnTo>
                    <a:pt x="59394" y="3116"/>
                  </a:lnTo>
                  <a:lnTo>
                    <a:pt x="59069" y="3105"/>
                  </a:lnTo>
                  <a:lnTo>
                    <a:pt x="58743" y="3089"/>
                  </a:lnTo>
                  <a:lnTo>
                    <a:pt x="58443" y="3068"/>
                  </a:lnTo>
                  <a:lnTo>
                    <a:pt x="58167" y="3042"/>
                  </a:lnTo>
                  <a:lnTo>
                    <a:pt x="57892" y="3005"/>
                  </a:lnTo>
                  <a:lnTo>
                    <a:pt x="57641" y="2968"/>
                  </a:lnTo>
                  <a:lnTo>
                    <a:pt x="57391" y="2926"/>
                  </a:lnTo>
                  <a:lnTo>
                    <a:pt x="57166" y="2878"/>
                  </a:lnTo>
                  <a:lnTo>
                    <a:pt x="56990" y="2825"/>
                  </a:lnTo>
                  <a:lnTo>
                    <a:pt x="56815" y="2773"/>
                  </a:lnTo>
                  <a:lnTo>
                    <a:pt x="56665" y="2715"/>
                  </a:lnTo>
                  <a:lnTo>
                    <a:pt x="56540" y="2651"/>
                  </a:lnTo>
                  <a:lnTo>
                    <a:pt x="56440" y="2588"/>
                  </a:lnTo>
                  <a:lnTo>
                    <a:pt x="56390" y="2525"/>
                  </a:lnTo>
                  <a:lnTo>
                    <a:pt x="56364" y="2451"/>
                  </a:lnTo>
                  <a:lnTo>
                    <a:pt x="56364" y="2382"/>
                  </a:lnTo>
                  <a:lnTo>
                    <a:pt x="56415" y="2308"/>
                  </a:lnTo>
                  <a:lnTo>
                    <a:pt x="56490" y="2239"/>
                  </a:lnTo>
                  <a:lnTo>
                    <a:pt x="56590" y="2176"/>
                  </a:lnTo>
                  <a:lnTo>
                    <a:pt x="56715" y="2113"/>
                  </a:lnTo>
                  <a:lnTo>
                    <a:pt x="56890" y="2055"/>
                  </a:lnTo>
                  <a:lnTo>
                    <a:pt x="57066" y="2002"/>
                  </a:lnTo>
                  <a:lnTo>
                    <a:pt x="57291" y="1949"/>
                  </a:lnTo>
                  <a:lnTo>
                    <a:pt x="57516" y="1902"/>
                  </a:lnTo>
                  <a:lnTo>
                    <a:pt x="57767" y="1865"/>
                  </a:lnTo>
                  <a:lnTo>
                    <a:pt x="58042" y="1828"/>
                  </a:lnTo>
                  <a:lnTo>
                    <a:pt x="58343" y="1796"/>
                  </a:lnTo>
                  <a:lnTo>
                    <a:pt x="58643" y="1775"/>
                  </a:lnTo>
                  <a:lnTo>
                    <a:pt x="58969" y="1754"/>
                  </a:lnTo>
                  <a:lnTo>
                    <a:pt x="59294" y="1743"/>
                  </a:lnTo>
                  <a:lnTo>
                    <a:pt x="59620" y="1738"/>
                  </a:lnTo>
                  <a:lnTo>
                    <a:pt x="63801" y="1738"/>
                  </a:lnTo>
                  <a:lnTo>
                    <a:pt x="64202" y="1722"/>
                  </a:lnTo>
                  <a:lnTo>
                    <a:pt x="64602" y="1701"/>
                  </a:lnTo>
                  <a:lnTo>
                    <a:pt x="64978" y="1675"/>
                  </a:lnTo>
                  <a:lnTo>
                    <a:pt x="65354" y="1638"/>
                  </a:lnTo>
                  <a:lnTo>
                    <a:pt x="65704" y="1595"/>
                  </a:lnTo>
                  <a:lnTo>
                    <a:pt x="66030" y="1548"/>
                  </a:lnTo>
                  <a:lnTo>
                    <a:pt x="66330" y="1495"/>
                  </a:lnTo>
                  <a:lnTo>
                    <a:pt x="66581" y="1437"/>
                  </a:lnTo>
                  <a:lnTo>
                    <a:pt x="66831" y="1368"/>
                  </a:lnTo>
                  <a:lnTo>
                    <a:pt x="67056" y="1300"/>
                  </a:lnTo>
                  <a:lnTo>
                    <a:pt x="67232" y="1226"/>
                  </a:lnTo>
                  <a:lnTo>
                    <a:pt x="67382" y="1147"/>
                  </a:lnTo>
                  <a:lnTo>
                    <a:pt x="67507" y="1067"/>
                  </a:lnTo>
                  <a:lnTo>
                    <a:pt x="67582" y="983"/>
                  </a:lnTo>
                  <a:lnTo>
                    <a:pt x="67607" y="893"/>
                  </a:lnTo>
                  <a:lnTo>
                    <a:pt x="67582" y="803"/>
                  </a:lnTo>
                  <a:lnTo>
                    <a:pt x="67532" y="714"/>
                  </a:lnTo>
                  <a:lnTo>
                    <a:pt x="67432" y="629"/>
                  </a:lnTo>
                  <a:lnTo>
                    <a:pt x="67307" y="550"/>
                  </a:lnTo>
                  <a:lnTo>
                    <a:pt x="67131" y="471"/>
                  </a:lnTo>
                  <a:lnTo>
                    <a:pt x="66931" y="397"/>
                  </a:lnTo>
                  <a:lnTo>
                    <a:pt x="66706" y="328"/>
                  </a:lnTo>
                  <a:lnTo>
                    <a:pt x="66430" y="265"/>
                  </a:lnTo>
                  <a:lnTo>
                    <a:pt x="66130" y="207"/>
                  </a:lnTo>
                  <a:lnTo>
                    <a:pt x="65829" y="154"/>
                  </a:lnTo>
                  <a:lnTo>
                    <a:pt x="65479" y="112"/>
                  </a:lnTo>
                  <a:lnTo>
                    <a:pt x="65103" y="75"/>
                  </a:lnTo>
                  <a:lnTo>
                    <a:pt x="64728" y="43"/>
                  </a:lnTo>
                  <a:lnTo>
                    <a:pt x="64327" y="22"/>
                  </a:lnTo>
                  <a:lnTo>
                    <a:pt x="63901" y="6"/>
                  </a:lnTo>
                  <a:lnTo>
                    <a:pt x="634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3"/>
            <p:cNvSpPr/>
            <p:nvPr/>
          </p:nvSpPr>
          <p:spPr>
            <a:xfrm>
              <a:off x="5737844" y="1052475"/>
              <a:ext cx="99138" cy="126600"/>
            </a:xfrm>
            <a:custGeom>
              <a:avLst/>
              <a:gdLst/>
              <a:ahLst/>
              <a:cxnLst/>
              <a:rect l="l" t="t" r="r" b="b"/>
              <a:pathLst>
                <a:path w="15551" h="5064" extrusionOk="0">
                  <a:moveTo>
                    <a:pt x="7488" y="1"/>
                  </a:moveTo>
                  <a:lnTo>
                    <a:pt x="7913" y="16"/>
                  </a:lnTo>
                  <a:lnTo>
                    <a:pt x="8314" y="37"/>
                  </a:lnTo>
                  <a:lnTo>
                    <a:pt x="8689" y="69"/>
                  </a:lnTo>
                  <a:lnTo>
                    <a:pt x="9065" y="106"/>
                  </a:lnTo>
                  <a:lnTo>
                    <a:pt x="9416" y="148"/>
                  </a:lnTo>
                  <a:lnTo>
                    <a:pt x="9741" y="201"/>
                  </a:lnTo>
                  <a:lnTo>
                    <a:pt x="10042" y="259"/>
                  </a:lnTo>
                  <a:lnTo>
                    <a:pt x="10367" y="338"/>
                  </a:lnTo>
                  <a:lnTo>
                    <a:pt x="10517" y="381"/>
                  </a:lnTo>
                  <a:lnTo>
                    <a:pt x="10643" y="423"/>
                  </a:lnTo>
                  <a:lnTo>
                    <a:pt x="10768" y="470"/>
                  </a:lnTo>
                  <a:lnTo>
                    <a:pt x="10893" y="518"/>
                  </a:lnTo>
                  <a:lnTo>
                    <a:pt x="10993" y="565"/>
                  </a:lnTo>
                  <a:lnTo>
                    <a:pt x="11068" y="618"/>
                  </a:lnTo>
                  <a:lnTo>
                    <a:pt x="11143" y="671"/>
                  </a:lnTo>
                  <a:lnTo>
                    <a:pt x="11193" y="724"/>
                  </a:lnTo>
                  <a:lnTo>
                    <a:pt x="11218" y="777"/>
                  </a:lnTo>
                  <a:lnTo>
                    <a:pt x="11243" y="835"/>
                  </a:lnTo>
                  <a:lnTo>
                    <a:pt x="11269" y="893"/>
                  </a:lnTo>
                  <a:lnTo>
                    <a:pt x="11243" y="946"/>
                  </a:lnTo>
                  <a:lnTo>
                    <a:pt x="11218" y="1009"/>
                  </a:lnTo>
                  <a:lnTo>
                    <a:pt x="11168" y="1067"/>
                  </a:lnTo>
                  <a:lnTo>
                    <a:pt x="11093" y="1141"/>
                  </a:lnTo>
                  <a:lnTo>
                    <a:pt x="10968" y="1215"/>
                  </a:lnTo>
                  <a:lnTo>
                    <a:pt x="10818" y="1283"/>
                  </a:lnTo>
                  <a:lnTo>
                    <a:pt x="10643" y="1347"/>
                  </a:lnTo>
                  <a:lnTo>
                    <a:pt x="10442" y="1410"/>
                  </a:lnTo>
                  <a:lnTo>
                    <a:pt x="10217" y="1468"/>
                  </a:lnTo>
                  <a:lnTo>
                    <a:pt x="9966" y="1521"/>
                  </a:lnTo>
                  <a:lnTo>
                    <a:pt x="9691" y="1569"/>
                  </a:lnTo>
                  <a:lnTo>
                    <a:pt x="9416" y="1616"/>
                  </a:lnTo>
                  <a:lnTo>
                    <a:pt x="9115" y="1653"/>
                  </a:lnTo>
                  <a:lnTo>
                    <a:pt x="8790" y="1685"/>
                  </a:lnTo>
                  <a:lnTo>
                    <a:pt x="8464" y="1716"/>
                  </a:lnTo>
                  <a:lnTo>
                    <a:pt x="8114" y="1737"/>
                  </a:lnTo>
                  <a:lnTo>
                    <a:pt x="7763" y="1753"/>
                  </a:lnTo>
                  <a:lnTo>
                    <a:pt x="7387" y="1764"/>
                  </a:lnTo>
                  <a:lnTo>
                    <a:pt x="3256" y="1764"/>
                  </a:lnTo>
                  <a:lnTo>
                    <a:pt x="2930" y="1769"/>
                  </a:lnTo>
                  <a:lnTo>
                    <a:pt x="2605" y="1780"/>
                  </a:lnTo>
                  <a:lnTo>
                    <a:pt x="2304" y="1796"/>
                  </a:lnTo>
                  <a:lnTo>
                    <a:pt x="2004" y="1822"/>
                  </a:lnTo>
                  <a:lnTo>
                    <a:pt x="1703" y="1848"/>
                  </a:lnTo>
                  <a:lnTo>
                    <a:pt x="1428" y="1885"/>
                  </a:lnTo>
                  <a:lnTo>
                    <a:pt x="1178" y="1922"/>
                  </a:lnTo>
                  <a:lnTo>
                    <a:pt x="952" y="1970"/>
                  </a:lnTo>
                  <a:lnTo>
                    <a:pt x="752" y="2017"/>
                  </a:lnTo>
                  <a:lnTo>
                    <a:pt x="552" y="2070"/>
                  </a:lnTo>
                  <a:lnTo>
                    <a:pt x="401" y="2128"/>
                  </a:lnTo>
                  <a:lnTo>
                    <a:pt x="251" y="2186"/>
                  </a:lnTo>
                  <a:lnTo>
                    <a:pt x="151" y="2250"/>
                  </a:lnTo>
                  <a:lnTo>
                    <a:pt x="51" y="2318"/>
                  </a:lnTo>
                  <a:lnTo>
                    <a:pt x="1" y="2387"/>
                  </a:lnTo>
                  <a:lnTo>
                    <a:pt x="1" y="2456"/>
                  </a:lnTo>
                  <a:lnTo>
                    <a:pt x="1" y="2524"/>
                  </a:lnTo>
                  <a:lnTo>
                    <a:pt x="51" y="2593"/>
                  </a:lnTo>
                  <a:lnTo>
                    <a:pt x="151" y="2661"/>
                  </a:lnTo>
                  <a:lnTo>
                    <a:pt x="251" y="2725"/>
                  </a:lnTo>
                  <a:lnTo>
                    <a:pt x="401" y="2783"/>
                  </a:lnTo>
                  <a:lnTo>
                    <a:pt x="552" y="2841"/>
                  </a:lnTo>
                  <a:lnTo>
                    <a:pt x="752" y="2894"/>
                  </a:lnTo>
                  <a:lnTo>
                    <a:pt x="952" y="2941"/>
                  </a:lnTo>
                  <a:lnTo>
                    <a:pt x="1178" y="2989"/>
                  </a:lnTo>
                  <a:lnTo>
                    <a:pt x="1428" y="3026"/>
                  </a:lnTo>
                  <a:lnTo>
                    <a:pt x="1703" y="3063"/>
                  </a:lnTo>
                  <a:lnTo>
                    <a:pt x="2004" y="3089"/>
                  </a:lnTo>
                  <a:lnTo>
                    <a:pt x="2304" y="3115"/>
                  </a:lnTo>
                  <a:lnTo>
                    <a:pt x="2605" y="3131"/>
                  </a:lnTo>
                  <a:lnTo>
                    <a:pt x="2930" y="3142"/>
                  </a:lnTo>
                  <a:lnTo>
                    <a:pt x="3256" y="3147"/>
                  </a:lnTo>
                  <a:lnTo>
                    <a:pt x="7187" y="3147"/>
                  </a:lnTo>
                  <a:lnTo>
                    <a:pt x="7638" y="3163"/>
                  </a:lnTo>
                  <a:lnTo>
                    <a:pt x="8063" y="3189"/>
                  </a:lnTo>
                  <a:lnTo>
                    <a:pt x="8489" y="3221"/>
                  </a:lnTo>
                  <a:lnTo>
                    <a:pt x="8890" y="3258"/>
                  </a:lnTo>
                  <a:lnTo>
                    <a:pt x="9265" y="3311"/>
                  </a:lnTo>
                  <a:lnTo>
                    <a:pt x="9591" y="3364"/>
                  </a:lnTo>
                  <a:lnTo>
                    <a:pt x="9916" y="3427"/>
                  </a:lnTo>
                  <a:lnTo>
                    <a:pt x="10217" y="3496"/>
                  </a:lnTo>
                  <a:lnTo>
                    <a:pt x="10492" y="3569"/>
                  </a:lnTo>
                  <a:lnTo>
                    <a:pt x="10718" y="3649"/>
                  </a:lnTo>
                  <a:lnTo>
                    <a:pt x="10893" y="3728"/>
                  </a:lnTo>
                  <a:lnTo>
                    <a:pt x="11043" y="3818"/>
                  </a:lnTo>
                  <a:lnTo>
                    <a:pt x="11168" y="3913"/>
                  </a:lnTo>
                  <a:lnTo>
                    <a:pt x="11243" y="4008"/>
                  </a:lnTo>
                  <a:lnTo>
                    <a:pt x="11269" y="4103"/>
                  </a:lnTo>
                  <a:lnTo>
                    <a:pt x="11243" y="4203"/>
                  </a:lnTo>
                  <a:lnTo>
                    <a:pt x="11168" y="4298"/>
                  </a:lnTo>
                  <a:lnTo>
                    <a:pt x="11043" y="4388"/>
                  </a:lnTo>
                  <a:lnTo>
                    <a:pt x="10893" y="4478"/>
                  </a:lnTo>
                  <a:lnTo>
                    <a:pt x="10718" y="4562"/>
                  </a:lnTo>
                  <a:lnTo>
                    <a:pt x="10492" y="4641"/>
                  </a:lnTo>
                  <a:lnTo>
                    <a:pt x="10217" y="4715"/>
                  </a:lnTo>
                  <a:lnTo>
                    <a:pt x="9916" y="4784"/>
                  </a:lnTo>
                  <a:lnTo>
                    <a:pt x="9591" y="4842"/>
                  </a:lnTo>
                  <a:lnTo>
                    <a:pt x="9265" y="4900"/>
                  </a:lnTo>
                  <a:lnTo>
                    <a:pt x="8890" y="4947"/>
                  </a:lnTo>
                  <a:lnTo>
                    <a:pt x="8489" y="4984"/>
                  </a:lnTo>
                  <a:lnTo>
                    <a:pt x="8063" y="5021"/>
                  </a:lnTo>
                  <a:lnTo>
                    <a:pt x="7638" y="5042"/>
                  </a:lnTo>
                  <a:lnTo>
                    <a:pt x="7187" y="5058"/>
                  </a:lnTo>
                  <a:lnTo>
                    <a:pt x="6711" y="5064"/>
                  </a:lnTo>
                  <a:lnTo>
                    <a:pt x="10843" y="5064"/>
                  </a:lnTo>
                  <a:lnTo>
                    <a:pt x="11319" y="5058"/>
                  </a:lnTo>
                  <a:lnTo>
                    <a:pt x="11769" y="5042"/>
                  </a:lnTo>
                  <a:lnTo>
                    <a:pt x="12220" y="5016"/>
                  </a:lnTo>
                  <a:lnTo>
                    <a:pt x="12646" y="4984"/>
                  </a:lnTo>
                  <a:lnTo>
                    <a:pt x="13071" y="4942"/>
                  </a:lnTo>
                  <a:lnTo>
                    <a:pt x="13447" y="4895"/>
                  </a:lnTo>
                  <a:lnTo>
                    <a:pt x="13823" y="4837"/>
                  </a:lnTo>
                  <a:lnTo>
                    <a:pt x="14148" y="4773"/>
                  </a:lnTo>
                  <a:lnTo>
                    <a:pt x="14449" y="4705"/>
                  </a:lnTo>
                  <a:lnTo>
                    <a:pt x="14724" y="4631"/>
                  </a:lnTo>
                  <a:lnTo>
                    <a:pt x="14949" y="4546"/>
                  </a:lnTo>
                  <a:lnTo>
                    <a:pt x="15150" y="4462"/>
                  </a:lnTo>
                  <a:lnTo>
                    <a:pt x="15300" y="4372"/>
                  </a:lnTo>
                  <a:lnTo>
                    <a:pt x="15425" y="4277"/>
                  </a:lnTo>
                  <a:lnTo>
                    <a:pt x="15475" y="4182"/>
                  </a:lnTo>
                  <a:lnTo>
                    <a:pt x="15500" y="4082"/>
                  </a:lnTo>
                  <a:lnTo>
                    <a:pt x="15450" y="3987"/>
                  </a:lnTo>
                  <a:lnTo>
                    <a:pt x="15375" y="3897"/>
                  </a:lnTo>
                  <a:lnTo>
                    <a:pt x="15275" y="3807"/>
                  </a:lnTo>
                  <a:lnTo>
                    <a:pt x="15125" y="3723"/>
                  </a:lnTo>
                  <a:lnTo>
                    <a:pt x="14924" y="3638"/>
                  </a:lnTo>
                  <a:lnTo>
                    <a:pt x="14699" y="3564"/>
                  </a:lnTo>
                  <a:lnTo>
                    <a:pt x="14449" y="3490"/>
                  </a:lnTo>
                  <a:lnTo>
                    <a:pt x="14173" y="3427"/>
                  </a:lnTo>
                  <a:lnTo>
                    <a:pt x="13848" y="3364"/>
                  </a:lnTo>
                  <a:lnTo>
                    <a:pt x="13497" y="3311"/>
                  </a:lnTo>
                  <a:lnTo>
                    <a:pt x="13121" y="3258"/>
                  </a:lnTo>
                  <a:lnTo>
                    <a:pt x="12721" y="3221"/>
                  </a:lnTo>
                  <a:lnTo>
                    <a:pt x="12295" y="3189"/>
                  </a:lnTo>
                  <a:lnTo>
                    <a:pt x="11869" y="3163"/>
                  </a:lnTo>
                  <a:lnTo>
                    <a:pt x="11419" y="3147"/>
                  </a:lnTo>
                  <a:lnTo>
                    <a:pt x="7513" y="3147"/>
                  </a:lnTo>
                  <a:lnTo>
                    <a:pt x="7187" y="3142"/>
                  </a:lnTo>
                  <a:lnTo>
                    <a:pt x="6862" y="3131"/>
                  </a:lnTo>
                  <a:lnTo>
                    <a:pt x="6561" y="3115"/>
                  </a:lnTo>
                  <a:lnTo>
                    <a:pt x="6261" y="3089"/>
                  </a:lnTo>
                  <a:lnTo>
                    <a:pt x="5960" y="3063"/>
                  </a:lnTo>
                  <a:lnTo>
                    <a:pt x="5685" y="3026"/>
                  </a:lnTo>
                  <a:lnTo>
                    <a:pt x="5434" y="2989"/>
                  </a:lnTo>
                  <a:lnTo>
                    <a:pt x="5209" y="2941"/>
                  </a:lnTo>
                  <a:lnTo>
                    <a:pt x="5009" y="2894"/>
                  </a:lnTo>
                  <a:lnTo>
                    <a:pt x="4808" y="2841"/>
                  </a:lnTo>
                  <a:lnTo>
                    <a:pt x="4658" y="2783"/>
                  </a:lnTo>
                  <a:lnTo>
                    <a:pt x="4508" y="2725"/>
                  </a:lnTo>
                  <a:lnTo>
                    <a:pt x="4408" y="2661"/>
                  </a:lnTo>
                  <a:lnTo>
                    <a:pt x="4308" y="2593"/>
                  </a:lnTo>
                  <a:lnTo>
                    <a:pt x="4257" y="2524"/>
                  </a:lnTo>
                  <a:lnTo>
                    <a:pt x="4257" y="2456"/>
                  </a:lnTo>
                  <a:lnTo>
                    <a:pt x="4257" y="2387"/>
                  </a:lnTo>
                  <a:lnTo>
                    <a:pt x="4308" y="2318"/>
                  </a:lnTo>
                  <a:lnTo>
                    <a:pt x="4408" y="2250"/>
                  </a:lnTo>
                  <a:lnTo>
                    <a:pt x="4508" y="2186"/>
                  </a:lnTo>
                  <a:lnTo>
                    <a:pt x="4658" y="2128"/>
                  </a:lnTo>
                  <a:lnTo>
                    <a:pt x="4808" y="2070"/>
                  </a:lnTo>
                  <a:lnTo>
                    <a:pt x="5009" y="2017"/>
                  </a:lnTo>
                  <a:lnTo>
                    <a:pt x="5209" y="1970"/>
                  </a:lnTo>
                  <a:lnTo>
                    <a:pt x="5434" y="1922"/>
                  </a:lnTo>
                  <a:lnTo>
                    <a:pt x="5685" y="1885"/>
                  </a:lnTo>
                  <a:lnTo>
                    <a:pt x="5960" y="1848"/>
                  </a:lnTo>
                  <a:lnTo>
                    <a:pt x="6261" y="1822"/>
                  </a:lnTo>
                  <a:lnTo>
                    <a:pt x="6561" y="1796"/>
                  </a:lnTo>
                  <a:lnTo>
                    <a:pt x="6862" y="1780"/>
                  </a:lnTo>
                  <a:lnTo>
                    <a:pt x="7187" y="1769"/>
                  </a:lnTo>
                  <a:lnTo>
                    <a:pt x="7513" y="1764"/>
                  </a:lnTo>
                  <a:lnTo>
                    <a:pt x="11694" y="1764"/>
                  </a:lnTo>
                  <a:lnTo>
                    <a:pt x="12045" y="1753"/>
                  </a:lnTo>
                  <a:lnTo>
                    <a:pt x="12420" y="1737"/>
                  </a:lnTo>
                  <a:lnTo>
                    <a:pt x="12746" y="1716"/>
                  </a:lnTo>
                  <a:lnTo>
                    <a:pt x="13096" y="1685"/>
                  </a:lnTo>
                  <a:lnTo>
                    <a:pt x="13397" y="1653"/>
                  </a:lnTo>
                  <a:lnTo>
                    <a:pt x="13697" y="1616"/>
                  </a:lnTo>
                  <a:lnTo>
                    <a:pt x="13998" y="1569"/>
                  </a:lnTo>
                  <a:lnTo>
                    <a:pt x="14248" y="1521"/>
                  </a:lnTo>
                  <a:lnTo>
                    <a:pt x="14499" y="1468"/>
                  </a:lnTo>
                  <a:lnTo>
                    <a:pt x="14724" y="1410"/>
                  </a:lnTo>
                  <a:lnTo>
                    <a:pt x="14924" y="1347"/>
                  </a:lnTo>
                  <a:lnTo>
                    <a:pt x="15100" y="1283"/>
                  </a:lnTo>
                  <a:lnTo>
                    <a:pt x="15250" y="1215"/>
                  </a:lnTo>
                  <a:lnTo>
                    <a:pt x="15375" y="1141"/>
                  </a:lnTo>
                  <a:lnTo>
                    <a:pt x="15475" y="1067"/>
                  </a:lnTo>
                  <a:lnTo>
                    <a:pt x="15500" y="1009"/>
                  </a:lnTo>
                  <a:lnTo>
                    <a:pt x="15550" y="946"/>
                  </a:lnTo>
                  <a:lnTo>
                    <a:pt x="15550" y="893"/>
                  </a:lnTo>
                  <a:lnTo>
                    <a:pt x="15550" y="835"/>
                  </a:lnTo>
                  <a:lnTo>
                    <a:pt x="15525" y="777"/>
                  </a:lnTo>
                  <a:lnTo>
                    <a:pt x="15475" y="724"/>
                  </a:lnTo>
                  <a:lnTo>
                    <a:pt x="15425" y="671"/>
                  </a:lnTo>
                  <a:lnTo>
                    <a:pt x="15350" y="618"/>
                  </a:lnTo>
                  <a:lnTo>
                    <a:pt x="15275" y="565"/>
                  </a:lnTo>
                  <a:lnTo>
                    <a:pt x="15175" y="518"/>
                  </a:lnTo>
                  <a:lnTo>
                    <a:pt x="15075" y="470"/>
                  </a:lnTo>
                  <a:lnTo>
                    <a:pt x="14949" y="423"/>
                  </a:lnTo>
                  <a:lnTo>
                    <a:pt x="14799" y="381"/>
                  </a:lnTo>
                  <a:lnTo>
                    <a:pt x="14649" y="338"/>
                  </a:lnTo>
                  <a:lnTo>
                    <a:pt x="14323" y="259"/>
                  </a:lnTo>
                  <a:lnTo>
                    <a:pt x="14023" y="201"/>
                  </a:lnTo>
                  <a:lnTo>
                    <a:pt x="13697" y="148"/>
                  </a:lnTo>
                  <a:lnTo>
                    <a:pt x="13347" y="106"/>
                  </a:lnTo>
                  <a:lnTo>
                    <a:pt x="12996" y="69"/>
                  </a:lnTo>
                  <a:lnTo>
                    <a:pt x="12596" y="37"/>
                  </a:lnTo>
                  <a:lnTo>
                    <a:pt x="12195" y="16"/>
                  </a:lnTo>
                  <a:lnTo>
                    <a:pt x="117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3"/>
            <p:cNvSpPr/>
            <p:nvPr/>
          </p:nvSpPr>
          <p:spPr>
            <a:xfrm>
              <a:off x="5702890" y="1238325"/>
              <a:ext cx="104078" cy="53875"/>
            </a:xfrm>
            <a:custGeom>
              <a:avLst/>
              <a:gdLst/>
              <a:ahLst/>
              <a:cxnLst/>
              <a:rect l="l" t="t" r="r" b="b"/>
              <a:pathLst>
                <a:path w="16326" h="2155" extrusionOk="0">
                  <a:moveTo>
                    <a:pt x="0" y="0"/>
                  </a:moveTo>
                  <a:lnTo>
                    <a:pt x="0" y="2154"/>
                  </a:lnTo>
                  <a:lnTo>
                    <a:pt x="16326" y="2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3"/>
            <p:cNvSpPr/>
            <p:nvPr/>
          </p:nvSpPr>
          <p:spPr>
            <a:xfrm>
              <a:off x="5552357" y="1238325"/>
              <a:ext cx="104244" cy="53875"/>
            </a:xfrm>
            <a:custGeom>
              <a:avLst/>
              <a:gdLst/>
              <a:ahLst/>
              <a:cxnLst/>
              <a:rect l="l" t="t" r="r" b="b"/>
              <a:pathLst>
                <a:path w="16352" h="2155" extrusionOk="0">
                  <a:moveTo>
                    <a:pt x="1" y="0"/>
                  </a:moveTo>
                  <a:lnTo>
                    <a:pt x="1" y="2154"/>
                  </a:lnTo>
                  <a:lnTo>
                    <a:pt x="16352" y="21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3"/>
            <p:cNvSpPr/>
            <p:nvPr/>
          </p:nvSpPr>
          <p:spPr>
            <a:xfrm>
              <a:off x="5809677" y="1292175"/>
              <a:ext cx="27304" cy="132525"/>
            </a:xfrm>
            <a:custGeom>
              <a:avLst/>
              <a:gdLst/>
              <a:ahLst/>
              <a:cxnLst/>
              <a:rect l="l" t="t" r="r" b="b"/>
              <a:pathLst>
                <a:path w="4283" h="5301" extrusionOk="0">
                  <a:moveTo>
                    <a:pt x="1" y="0"/>
                  </a:moveTo>
                  <a:lnTo>
                    <a:pt x="1" y="5301"/>
                  </a:lnTo>
                  <a:lnTo>
                    <a:pt x="4282" y="5301"/>
                  </a:lnTo>
                  <a:lnTo>
                    <a:pt x="4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3"/>
            <p:cNvSpPr/>
            <p:nvPr/>
          </p:nvSpPr>
          <p:spPr>
            <a:xfrm>
              <a:off x="5426891" y="1160300"/>
              <a:ext cx="73599" cy="131900"/>
            </a:xfrm>
            <a:custGeom>
              <a:avLst/>
              <a:gdLst/>
              <a:ahLst/>
              <a:cxnLst/>
              <a:rect l="l" t="t" r="r" b="b"/>
              <a:pathLst>
                <a:path w="11545" h="5276" extrusionOk="0">
                  <a:moveTo>
                    <a:pt x="1428" y="1"/>
                  </a:moveTo>
                  <a:lnTo>
                    <a:pt x="1" y="5275"/>
                  </a:lnTo>
                  <a:lnTo>
                    <a:pt x="11544" y="5275"/>
                  </a:lnTo>
                  <a:lnTo>
                    <a:pt x="10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3"/>
            <p:cNvSpPr/>
            <p:nvPr/>
          </p:nvSpPr>
          <p:spPr>
            <a:xfrm>
              <a:off x="5464407" y="1160300"/>
              <a:ext cx="36082" cy="131900"/>
            </a:xfrm>
            <a:custGeom>
              <a:avLst/>
              <a:gdLst/>
              <a:ahLst/>
              <a:cxnLst/>
              <a:rect l="l" t="t" r="r" b="b"/>
              <a:pathLst>
                <a:path w="5660" h="5276" extrusionOk="0">
                  <a:moveTo>
                    <a:pt x="0" y="1"/>
                  </a:moveTo>
                  <a:lnTo>
                    <a:pt x="1402" y="5275"/>
                  </a:lnTo>
                  <a:lnTo>
                    <a:pt x="5659" y="5275"/>
                  </a:lnTo>
                  <a:lnTo>
                    <a:pt x="42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3"/>
            <p:cNvSpPr/>
            <p:nvPr/>
          </p:nvSpPr>
          <p:spPr>
            <a:xfrm>
              <a:off x="5467601" y="1206775"/>
              <a:ext cx="29217" cy="31425"/>
            </a:xfrm>
            <a:custGeom>
              <a:avLst/>
              <a:gdLst/>
              <a:ahLst/>
              <a:cxnLst/>
              <a:rect l="l" t="t" r="r" b="b"/>
              <a:pathLst>
                <a:path w="4583" h="1257" extrusionOk="0">
                  <a:moveTo>
                    <a:pt x="0" y="0"/>
                  </a:moveTo>
                  <a:lnTo>
                    <a:pt x="326" y="1257"/>
                  </a:lnTo>
                  <a:lnTo>
                    <a:pt x="4582" y="1257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rgbClr val="FE64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3"/>
            <p:cNvSpPr/>
            <p:nvPr/>
          </p:nvSpPr>
          <p:spPr>
            <a:xfrm>
              <a:off x="5430403" y="1206775"/>
              <a:ext cx="66574" cy="31425"/>
            </a:xfrm>
            <a:custGeom>
              <a:avLst/>
              <a:gdLst/>
              <a:ahLst/>
              <a:cxnLst/>
              <a:rect l="l" t="t" r="r" b="b"/>
              <a:pathLst>
                <a:path w="10443" h="1257" extrusionOk="0">
                  <a:moveTo>
                    <a:pt x="351" y="0"/>
                  </a:moveTo>
                  <a:lnTo>
                    <a:pt x="1" y="1257"/>
                  </a:lnTo>
                  <a:lnTo>
                    <a:pt x="10442" y="1257"/>
                  </a:lnTo>
                  <a:lnTo>
                    <a:pt x="10092" y="0"/>
                  </a:lnTo>
                  <a:close/>
                </a:path>
              </a:pathLst>
            </a:custGeom>
            <a:solidFill>
              <a:srgbClr val="FD8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3"/>
            <p:cNvSpPr/>
            <p:nvPr/>
          </p:nvSpPr>
          <p:spPr>
            <a:xfrm>
              <a:off x="5467601" y="1206775"/>
              <a:ext cx="29217" cy="31425"/>
            </a:xfrm>
            <a:custGeom>
              <a:avLst/>
              <a:gdLst/>
              <a:ahLst/>
              <a:cxnLst/>
              <a:rect l="l" t="t" r="r" b="b"/>
              <a:pathLst>
                <a:path w="4583" h="1257" extrusionOk="0">
                  <a:moveTo>
                    <a:pt x="0" y="0"/>
                  </a:moveTo>
                  <a:lnTo>
                    <a:pt x="326" y="1257"/>
                  </a:lnTo>
                  <a:lnTo>
                    <a:pt x="4582" y="1257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rgbClr val="FE64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3"/>
            <p:cNvSpPr/>
            <p:nvPr/>
          </p:nvSpPr>
          <p:spPr>
            <a:xfrm>
              <a:off x="5410131" y="1292175"/>
              <a:ext cx="107916" cy="132525"/>
            </a:xfrm>
            <a:custGeom>
              <a:avLst/>
              <a:gdLst/>
              <a:ahLst/>
              <a:cxnLst/>
              <a:rect l="l" t="t" r="r" b="b"/>
              <a:pathLst>
                <a:path w="16928" h="5301" extrusionOk="0">
                  <a:moveTo>
                    <a:pt x="1" y="0"/>
                  </a:moveTo>
                  <a:lnTo>
                    <a:pt x="1" y="5301"/>
                  </a:lnTo>
                  <a:lnTo>
                    <a:pt x="16927" y="5301"/>
                  </a:lnTo>
                  <a:lnTo>
                    <a:pt x="169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3"/>
            <p:cNvSpPr/>
            <p:nvPr/>
          </p:nvSpPr>
          <p:spPr>
            <a:xfrm>
              <a:off x="5472708" y="1292175"/>
              <a:ext cx="45339" cy="132525"/>
            </a:xfrm>
            <a:custGeom>
              <a:avLst/>
              <a:gdLst/>
              <a:ahLst/>
              <a:cxnLst/>
              <a:rect l="l" t="t" r="r" b="b"/>
              <a:pathLst>
                <a:path w="7112" h="5301" extrusionOk="0">
                  <a:moveTo>
                    <a:pt x="0" y="0"/>
                  </a:moveTo>
                  <a:lnTo>
                    <a:pt x="0" y="5301"/>
                  </a:lnTo>
                  <a:lnTo>
                    <a:pt x="7111" y="5301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3"/>
            <p:cNvSpPr/>
            <p:nvPr/>
          </p:nvSpPr>
          <p:spPr>
            <a:xfrm>
              <a:off x="5554276" y="1337825"/>
              <a:ext cx="99609" cy="33025"/>
            </a:xfrm>
            <a:custGeom>
              <a:avLst/>
              <a:gdLst/>
              <a:ahLst/>
              <a:cxnLst/>
              <a:rect l="l" t="t" r="r" b="b"/>
              <a:pathLst>
                <a:path w="15625" h="1321" extrusionOk="0">
                  <a:moveTo>
                    <a:pt x="0" y="1"/>
                  </a:moveTo>
                  <a:lnTo>
                    <a:pt x="0" y="1321"/>
                  </a:lnTo>
                  <a:lnTo>
                    <a:pt x="15625" y="1321"/>
                  </a:lnTo>
                  <a:lnTo>
                    <a:pt x="15625" y="1"/>
                  </a:lnTo>
                  <a:close/>
                </a:path>
              </a:pathLst>
            </a:custGeom>
            <a:solidFill>
              <a:srgbClr val="B3DA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3"/>
            <p:cNvSpPr/>
            <p:nvPr/>
          </p:nvSpPr>
          <p:spPr>
            <a:xfrm>
              <a:off x="5554276" y="1337825"/>
              <a:ext cx="99609" cy="33025"/>
            </a:xfrm>
            <a:custGeom>
              <a:avLst/>
              <a:gdLst/>
              <a:ahLst/>
              <a:cxnLst/>
              <a:rect l="l" t="t" r="r" b="b"/>
              <a:pathLst>
                <a:path w="15625" h="1321" extrusionOk="0">
                  <a:moveTo>
                    <a:pt x="0" y="1"/>
                  </a:moveTo>
                  <a:lnTo>
                    <a:pt x="0" y="1321"/>
                  </a:lnTo>
                  <a:lnTo>
                    <a:pt x="15625" y="1321"/>
                  </a:lnTo>
                  <a:lnTo>
                    <a:pt x="156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3"/>
            <p:cNvSpPr/>
            <p:nvPr/>
          </p:nvSpPr>
          <p:spPr>
            <a:xfrm>
              <a:off x="5626747" y="1337825"/>
              <a:ext cx="27138" cy="33025"/>
            </a:xfrm>
            <a:custGeom>
              <a:avLst/>
              <a:gdLst/>
              <a:ahLst/>
              <a:cxnLst/>
              <a:rect l="l" t="t" r="r" b="b"/>
              <a:pathLst>
                <a:path w="4257" h="1321" extrusionOk="0">
                  <a:moveTo>
                    <a:pt x="0" y="1"/>
                  </a:moveTo>
                  <a:lnTo>
                    <a:pt x="0" y="1321"/>
                  </a:lnTo>
                  <a:lnTo>
                    <a:pt x="4257" y="1321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3"/>
            <p:cNvSpPr/>
            <p:nvPr/>
          </p:nvSpPr>
          <p:spPr>
            <a:xfrm>
              <a:off x="5398158" y="1047200"/>
              <a:ext cx="445523" cy="383575"/>
            </a:xfrm>
            <a:custGeom>
              <a:avLst/>
              <a:gdLst/>
              <a:ahLst/>
              <a:cxnLst/>
              <a:rect l="l" t="t" r="r" b="b"/>
              <a:pathLst>
                <a:path w="69886" h="15343" extrusionOk="0">
                  <a:moveTo>
                    <a:pt x="13647" y="4736"/>
                  </a:moveTo>
                  <a:lnTo>
                    <a:pt x="14023" y="6172"/>
                  </a:lnTo>
                  <a:lnTo>
                    <a:pt x="6511" y="6172"/>
                  </a:lnTo>
                  <a:lnTo>
                    <a:pt x="6912" y="4736"/>
                  </a:lnTo>
                  <a:close/>
                  <a:moveTo>
                    <a:pt x="14148" y="6621"/>
                  </a:moveTo>
                  <a:lnTo>
                    <a:pt x="14373" y="7429"/>
                  </a:lnTo>
                  <a:lnTo>
                    <a:pt x="6186" y="7429"/>
                  </a:lnTo>
                  <a:lnTo>
                    <a:pt x="6411" y="6621"/>
                  </a:lnTo>
                  <a:close/>
                  <a:moveTo>
                    <a:pt x="14499" y="7883"/>
                  </a:moveTo>
                  <a:lnTo>
                    <a:pt x="14949" y="9588"/>
                  </a:lnTo>
                  <a:lnTo>
                    <a:pt x="5610" y="9588"/>
                  </a:lnTo>
                  <a:lnTo>
                    <a:pt x="6060" y="7883"/>
                  </a:lnTo>
                  <a:close/>
                  <a:moveTo>
                    <a:pt x="25191" y="8067"/>
                  </a:moveTo>
                  <a:lnTo>
                    <a:pt x="36759" y="9588"/>
                  </a:lnTo>
                  <a:lnTo>
                    <a:pt x="25191" y="9588"/>
                  </a:lnTo>
                  <a:lnTo>
                    <a:pt x="25191" y="8067"/>
                  </a:lnTo>
                  <a:close/>
                  <a:moveTo>
                    <a:pt x="48778" y="8067"/>
                  </a:moveTo>
                  <a:lnTo>
                    <a:pt x="60346" y="9588"/>
                  </a:lnTo>
                  <a:lnTo>
                    <a:pt x="48778" y="9588"/>
                  </a:lnTo>
                  <a:lnTo>
                    <a:pt x="48778" y="8067"/>
                  </a:lnTo>
                  <a:close/>
                  <a:moveTo>
                    <a:pt x="67682" y="10037"/>
                  </a:moveTo>
                  <a:lnTo>
                    <a:pt x="67682" y="14894"/>
                  </a:lnTo>
                  <a:lnTo>
                    <a:pt x="19782" y="14894"/>
                  </a:lnTo>
                  <a:lnTo>
                    <a:pt x="19782" y="10037"/>
                  </a:lnTo>
                  <a:close/>
                  <a:moveTo>
                    <a:pt x="40915" y="0"/>
                  </a:moveTo>
                  <a:lnTo>
                    <a:pt x="40440" y="6"/>
                  </a:lnTo>
                  <a:lnTo>
                    <a:pt x="39939" y="21"/>
                  </a:lnTo>
                  <a:lnTo>
                    <a:pt x="39488" y="48"/>
                  </a:lnTo>
                  <a:lnTo>
                    <a:pt x="39037" y="80"/>
                  </a:lnTo>
                  <a:lnTo>
                    <a:pt x="38612" y="127"/>
                  </a:lnTo>
                  <a:lnTo>
                    <a:pt x="38211" y="180"/>
                  </a:lnTo>
                  <a:lnTo>
                    <a:pt x="37835" y="238"/>
                  </a:lnTo>
                  <a:lnTo>
                    <a:pt x="37485" y="307"/>
                  </a:lnTo>
                  <a:lnTo>
                    <a:pt x="37159" y="375"/>
                  </a:lnTo>
                  <a:lnTo>
                    <a:pt x="36884" y="460"/>
                  </a:lnTo>
                  <a:lnTo>
                    <a:pt x="36634" y="544"/>
                  </a:lnTo>
                  <a:lnTo>
                    <a:pt x="36433" y="634"/>
                  </a:lnTo>
                  <a:lnTo>
                    <a:pt x="36258" y="729"/>
                  </a:lnTo>
                  <a:lnTo>
                    <a:pt x="36133" y="824"/>
                  </a:lnTo>
                  <a:lnTo>
                    <a:pt x="36058" y="924"/>
                  </a:lnTo>
                  <a:lnTo>
                    <a:pt x="36033" y="1030"/>
                  </a:lnTo>
                  <a:lnTo>
                    <a:pt x="36008" y="1093"/>
                  </a:lnTo>
                  <a:lnTo>
                    <a:pt x="35983" y="1151"/>
                  </a:lnTo>
                  <a:lnTo>
                    <a:pt x="35907" y="1204"/>
                  </a:lnTo>
                  <a:lnTo>
                    <a:pt x="35807" y="1262"/>
                  </a:lnTo>
                  <a:lnTo>
                    <a:pt x="35682" y="1310"/>
                  </a:lnTo>
                  <a:lnTo>
                    <a:pt x="35532" y="1357"/>
                  </a:lnTo>
                  <a:lnTo>
                    <a:pt x="35382" y="1405"/>
                  </a:lnTo>
                  <a:lnTo>
                    <a:pt x="35206" y="1447"/>
                  </a:lnTo>
                  <a:lnTo>
                    <a:pt x="34981" y="1484"/>
                  </a:lnTo>
                  <a:lnTo>
                    <a:pt x="34781" y="1516"/>
                  </a:lnTo>
                  <a:lnTo>
                    <a:pt x="34530" y="1547"/>
                  </a:lnTo>
                  <a:lnTo>
                    <a:pt x="34305" y="1574"/>
                  </a:lnTo>
                  <a:lnTo>
                    <a:pt x="34029" y="1589"/>
                  </a:lnTo>
                  <a:lnTo>
                    <a:pt x="33754" y="1605"/>
                  </a:lnTo>
                  <a:lnTo>
                    <a:pt x="33479" y="1616"/>
                  </a:lnTo>
                  <a:lnTo>
                    <a:pt x="27469" y="1616"/>
                  </a:lnTo>
                  <a:lnTo>
                    <a:pt x="27219" y="1621"/>
                  </a:lnTo>
                  <a:lnTo>
                    <a:pt x="26993" y="1642"/>
                  </a:lnTo>
                  <a:lnTo>
                    <a:pt x="26818" y="1663"/>
                  </a:lnTo>
                  <a:lnTo>
                    <a:pt x="26643" y="1700"/>
                  </a:lnTo>
                  <a:lnTo>
                    <a:pt x="26518" y="1743"/>
                  </a:lnTo>
                  <a:lnTo>
                    <a:pt x="26442" y="1785"/>
                  </a:lnTo>
                  <a:lnTo>
                    <a:pt x="26392" y="1838"/>
                  </a:lnTo>
                  <a:lnTo>
                    <a:pt x="26417" y="1890"/>
                  </a:lnTo>
                  <a:lnTo>
                    <a:pt x="26493" y="1927"/>
                  </a:lnTo>
                  <a:lnTo>
                    <a:pt x="26568" y="1964"/>
                  </a:lnTo>
                  <a:lnTo>
                    <a:pt x="26668" y="1991"/>
                  </a:lnTo>
                  <a:lnTo>
                    <a:pt x="26818" y="2017"/>
                  </a:lnTo>
                  <a:lnTo>
                    <a:pt x="26968" y="2038"/>
                  </a:lnTo>
                  <a:lnTo>
                    <a:pt x="27144" y="2054"/>
                  </a:lnTo>
                  <a:lnTo>
                    <a:pt x="27319" y="2065"/>
                  </a:lnTo>
                  <a:lnTo>
                    <a:pt x="33253" y="2065"/>
                  </a:lnTo>
                  <a:lnTo>
                    <a:pt x="33754" y="2059"/>
                  </a:lnTo>
                  <a:lnTo>
                    <a:pt x="34230" y="2044"/>
                  </a:lnTo>
                  <a:lnTo>
                    <a:pt x="34706" y="2022"/>
                  </a:lnTo>
                  <a:lnTo>
                    <a:pt x="35156" y="1985"/>
                  </a:lnTo>
                  <a:lnTo>
                    <a:pt x="35582" y="1943"/>
                  </a:lnTo>
                  <a:lnTo>
                    <a:pt x="35983" y="1890"/>
                  </a:lnTo>
                  <a:lnTo>
                    <a:pt x="36358" y="1832"/>
                  </a:lnTo>
                  <a:lnTo>
                    <a:pt x="36709" y="1764"/>
                  </a:lnTo>
                  <a:lnTo>
                    <a:pt x="37034" y="1690"/>
                  </a:lnTo>
                  <a:lnTo>
                    <a:pt x="37310" y="1611"/>
                  </a:lnTo>
                  <a:lnTo>
                    <a:pt x="37560" y="1526"/>
                  </a:lnTo>
                  <a:lnTo>
                    <a:pt x="37760" y="1436"/>
                  </a:lnTo>
                  <a:lnTo>
                    <a:pt x="37936" y="1341"/>
                  </a:lnTo>
                  <a:lnTo>
                    <a:pt x="38036" y="1241"/>
                  </a:lnTo>
                  <a:lnTo>
                    <a:pt x="38111" y="1141"/>
                  </a:lnTo>
                  <a:lnTo>
                    <a:pt x="38136" y="1035"/>
                  </a:lnTo>
                  <a:lnTo>
                    <a:pt x="38186" y="972"/>
                  </a:lnTo>
                  <a:lnTo>
                    <a:pt x="38236" y="908"/>
                  </a:lnTo>
                  <a:lnTo>
                    <a:pt x="38311" y="850"/>
                  </a:lnTo>
                  <a:lnTo>
                    <a:pt x="38411" y="798"/>
                  </a:lnTo>
                  <a:lnTo>
                    <a:pt x="38512" y="750"/>
                  </a:lnTo>
                  <a:lnTo>
                    <a:pt x="38637" y="703"/>
                  </a:lnTo>
                  <a:lnTo>
                    <a:pt x="38787" y="660"/>
                  </a:lnTo>
                  <a:lnTo>
                    <a:pt x="38962" y="618"/>
                  </a:lnTo>
                  <a:lnTo>
                    <a:pt x="39137" y="586"/>
                  </a:lnTo>
                  <a:lnTo>
                    <a:pt x="39338" y="555"/>
                  </a:lnTo>
                  <a:lnTo>
                    <a:pt x="39563" y="528"/>
                  </a:lnTo>
                  <a:lnTo>
                    <a:pt x="39789" y="502"/>
                  </a:lnTo>
                  <a:lnTo>
                    <a:pt x="40064" y="486"/>
                  </a:lnTo>
                  <a:lnTo>
                    <a:pt x="40339" y="470"/>
                  </a:lnTo>
                  <a:lnTo>
                    <a:pt x="40615" y="460"/>
                  </a:lnTo>
                  <a:lnTo>
                    <a:pt x="40915" y="449"/>
                  </a:lnTo>
                  <a:lnTo>
                    <a:pt x="64628" y="449"/>
                  </a:lnTo>
                  <a:lnTo>
                    <a:pt x="64953" y="454"/>
                  </a:lnTo>
                  <a:lnTo>
                    <a:pt x="65254" y="460"/>
                  </a:lnTo>
                  <a:lnTo>
                    <a:pt x="65554" y="481"/>
                  </a:lnTo>
                  <a:lnTo>
                    <a:pt x="65830" y="502"/>
                  </a:lnTo>
                  <a:lnTo>
                    <a:pt x="66105" y="528"/>
                  </a:lnTo>
                  <a:lnTo>
                    <a:pt x="66380" y="560"/>
                  </a:lnTo>
                  <a:lnTo>
                    <a:pt x="66606" y="602"/>
                  </a:lnTo>
                  <a:lnTo>
                    <a:pt x="66831" y="644"/>
                  </a:lnTo>
                  <a:lnTo>
                    <a:pt x="67031" y="687"/>
                  </a:lnTo>
                  <a:lnTo>
                    <a:pt x="67207" y="739"/>
                  </a:lnTo>
                  <a:lnTo>
                    <a:pt x="67382" y="792"/>
                  </a:lnTo>
                  <a:lnTo>
                    <a:pt x="67507" y="850"/>
                  </a:lnTo>
                  <a:lnTo>
                    <a:pt x="67607" y="914"/>
                  </a:lnTo>
                  <a:lnTo>
                    <a:pt x="67682" y="977"/>
                  </a:lnTo>
                  <a:lnTo>
                    <a:pt x="67733" y="1040"/>
                  </a:lnTo>
                  <a:lnTo>
                    <a:pt x="67758" y="1109"/>
                  </a:lnTo>
                  <a:lnTo>
                    <a:pt x="67707" y="1183"/>
                  </a:lnTo>
                  <a:lnTo>
                    <a:pt x="67632" y="1252"/>
                  </a:lnTo>
                  <a:lnTo>
                    <a:pt x="67557" y="1315"/>
                  </a:lnTo>
                  <a:lnTo>
                    <a:pt x="67457" y="1373"/>
                  </a:lnTo>
                  <a:lnTo>
                    <a:pt x="67332" y="1431"/>
                  </a:lnTo>
                  <a:lnTo>
                    <a:pt x="67182" y="1484"/>
                  </a:lnTo>
                  <a:lnTo>
                    <a:pt x="67031" y="1531"/>
                  </a:lnTo>
                  <a:lnTo>
                    <a:pt x="66831" y="1574"/>
                  </a:lnTo>
                  <a:lnTo>
                    <a:pt x="66631" y="1616"/>
                  </a:lnTo>
                  <a:lnTo>
                    <a:pt x="66405" y="1648"/>
                  </a:lnTo>
                  <a:lnTo>
                    <a:pt x="66155" y="1679"/>
                  </a:lnTo>
                  <a:lnTo>
                    <a:pt x="65905" y="1706"/>
                  </a:lnTo>
                  <a:lnTo>
                    <a:pt x="65604" y="1727"/>
                  </a:lnTo>
                  <a:lnTo>
                    <a:pt x="65304" y="1743"/>
                  </a:lnTo>
                  <a:lnTo>
                    <a:pt x="64978" y="1758"/>
                  </a:lnTo>
                  <a:lnTo>
                    <a:pt x="64628" y="1769"/>
                  </a:lnTo>
                  <a:lnTo>
                    <a:pt x="60797" y="1769"/>
                  </a:lnTo>
                  <a:lnTo>
                    <a:pt x="60346" y="1774"/>
                  </a:lnTo>
                  <a:lnTo>
                    <a:pt x="59920" y="1785"/>
                  </a:lnTo>
                  <a:lnTo>
                    <a:pt x="59495" y="1811"/>
                  </a:lnTo>
                  <a:lnTo>
                    <a:pt x="59094" y="1843"/>
                  </a:lnTo>
                  <a:lnTo>
                    <a:pt x="58718" y="1880"/>
                  </a:lnTo>
                  <a:lnTo>
                    <a:pt x="58343" y="1927"/>
                  </a:lnTo>
                  <a:lnTo>
                    <a:pt x="58017" y="1985"/>
                  </a:lnTo>
                  <a:lnTo>
                    <a:pt x="57692" y="2044"/>
                  </a:lnTo>
                  <a:lnTo>
                    <a:pt x="57416" y="2112"/>
                  </a:lnTo>
                  <a:lnTo>
                    <a:pt x="57166" y="2181"/>
                  </a:lnTo>
                  <a:lnTo>
                    <a:pt x="56966" y="2260"/>
                  </a:lnTo>
                  <a:lnTo>
                    <a:pt x="56790" y="2344"/>
                  </a:lnTo>
                  <a:lnTo>
                    <a:pt x="56640" y="2429"/>
                  </a:lnTo>
                  <a:lnTo>
                    <a:pt x="56540" y="2519"/>
                  </a:lnTo>
                  <a:lnTo>
                    <a:pt x="56490" y="2614"/>
                  </a:lnTo>
                  <a:lnTo>
                    <a:pt x="56465" y="2709"/>
                  </a:lnTo>
                  <a:lnTo>
                    <a:pt x="56515" y="2798"/>
                  </a:lnTo>
                  <a:lnTo>
                    <a:pt x="56590" y="2888"/>
                  </a:lnTo>
                  <a:lnTo>
                    <a:pt x="56715" y="2973"/>
                  </a:lnTo>
                  <a:lnTo>
                    <a:pt x="56865" y="3057"/>
                  </a:lnTo>
                  <a:lnTo>
                    <a:pt x="57066" y="3136"/>
                  </a:lnTo>
                  <a:lnTo>
                    <a:pt x="57291" y="3205"/>
                  </a:lnTo>
                  <a:lnTo>
                    <a:pt x="57541" y="3274"/>
                  </a:lnTo>
                  <a:lnTo>
                    <a:pt x="57817" y="3337"/>
                  </a:lnTo>
                  <a:lnTo>
                    <a:pt x="58142" y="3395"/>
                  </a:lnTo>
                  <a:lnTo>
                    <a:pt x="58493" y="3448"/>
                  </a:lnTo>
                  <a:lnTo>
                    <a:pt x="58844" y="3490"/>
                  </a:lnTo>
                  <a:lnTo>
                    <a:pt x="59219" y="3527"/>
                  </a:lnTo>
                  <a:lnTo>
                    <a:pt x="59620" y="3553"/>
                  </a:lnTo>
                  <a:lnTo>
                    <a:pt x="60045" y="3580"/>
                  </a:lnTo>
                  <a:lnTo>
                    <a:pt x="60471" y="3590"/>
                  </a:lnTo>
                  <a:lnTo>
                    <a:pt x="60897" y="3596"/>
                  </a:lnTo>
                  <a:lnTo>
                    <a:pt x="64252" y="3596"/>
                  </a:lnTo>
                  <a:lnTo>
                    <a:pt x="64603" y="3601"/>
                  </a:lnTo>
                  <a:lnTo>
                    <a:pt x="64953" y="3612"/>
                  </a:lnTo>
                  <a:lnTo>
                    <a:pt x="65279" y="3627"/>
                  </a:lnTo>
                  <a:lnTo>
                    <a:pt x="65604" y="3654"/>
                  </a:lnTo>
                  <a:lnTo>
                    <a:pt x="65905" y="3685"/>
                  </a:lnTo>
                  <a:lnTo>
                    <a:pt x="66180" y="3722"/>
                  </a:lnTo>
                  <a:lnTo>
                    <a:pt x="66456" y="3765"/>
                  </a:lnTo>
                  <a:lnTo>
                    <a:pt x="66706" y="3812"/>
                  </a:lnTo>
                  <a:lnTo>
                    <a:pt x="66931" y="3865"/>
                  </a:lnTo>
                  <a:lnTo>
                    <a:pt x="67132" y="3918"/>
                  </a:lnTo>
                  <a:lnTo>
                    <a:pt x="67307" y="3981"/>
                  </a:lnTo>
                  <a:lnTo>
                    <a:pt x="67457" y="4044"/>
                  </a:lnTo>
                  <a:lnTo>
                    <a:pt x="67557" y="4113"/>
                  </a:lnTo>
                  <a:lnTo>
                    <a:pt x="67657" y="4182"/>
                  </a:lnTo>
                  <a:lnTo>
                    <a:pt x="67707" y="4256"/>
                  </a:lnTo>
                  <a:lnTo>
                    <a:pt x="67733" y="4330"/>
                  </a:lnTo>
                  <a:lnTo>
                    <a:pt x="67682" y="4409"/>
                  </a:lnTo>
                  <a:lnTo>
                    <a:pt x="67607" y="4488"/>
                  </a:lnTo>
                  <a:lnTo>
                    <a:pt x="67507" y="4562"/>
                  </a:lnTo>
                  <a:lnTo>
                    <a:pt x="67382" y="4625"/>
                  </a:lnTo>
                  <a:lnTo>
                    <a:pt x="67257" y="4689"/>
                  </a:lnTo>
                  <a:lnTo>
                    <a:pt x="67081" y="4747"/>
                  </a:lnTo>
                  <a:lnTo>
                    <a:pt x="66906" y="4799"/>
                  </a:lnTo>
                  <a:lnTo>
                    <a:pt x="66706" y="4847"/>
                  </a:lnTo>
                  <a:lnTo>
                    <a:pt x="66481" y="4894"/>
                  </a:lnTo>
                  <a:lnTo>
                    <a:pt x="66230" y="4931"/>
                  </a:lnTo>
                  <a:lnTo>
                    <a:pt x="65955" y="4963"/>
                  </a:lnTo>
                  <a:lnTo>
                    <a:pt x="65654" y="4995"/>
                  </a:lnTo>
                  <a:lnTo>
                    <a:pt x="65329" y="5021"/>
                  </a:lnTo>
                  <a:lnTo>
                    <a:pt x="65003" y="5037"/>
                  </a:lnTo>
                  <a:lnTo>
                    <a:pt x="64628" y="5053"/>
                  </a:lnTo>
                  <a:lnTo>
                    <a:pt x="64252" y="5063"/>
                  </a:lnTo>
                  <a:lnTo>
                    <a:pt x="49929" y="5063"/>
                  </a:lnTo>
                  <a:lnTo>
                    <a:pt x="49579" y="5058"/>
                  </a:lnTo>
                  <a:lnTo>
                    <a:pt x="49228" y="5048"/>
                  </a:lnTo>
                  <a:lnTo>
                    <a:pt x="48878" y="5032"/>
                  </a:lnTo>
                  <a:lnTo>
                    <a:pt x="48577" y="5005"/>
                  </a:lnTo>
                  <a:lnTo>
                    <a:pt x="48252" y="4974"/>
                  </a:lnTo>
                  <a:lnTo>
                    <a:pt x="47976" y="4937"/>
                  </a:lnTo>
                  <a:lnTo>
                    <a:pt x="47701" y="4894"/>
                  </a:lnTo>
                  <a:lnTo>
                    <a:pt x="47451" y="4847"/>
                  </a:lnTo>
                  <a:lnTo>
                    <a:pt x="47225" y="4789"/>
                  </a:lnTo>
                  <a:lnTo>
                    <a:pt x="47025" y="4736"/>
                  </a:lnTo>
                  <a:lnTo>
                    <a:pt x="46850" y="4673"/>
                  </a:lnTo>
                  <a:lnTo>
                    <a:pt x="46699" y="4609"/>
                  </a:lnTo>
                  <a:lnTo>
                    <a:pt x="46599" y="4541"/>
                  </a:lnTo>
                  <a:lnTo>
                    <a:pt x="46499" y="4467"/>
                  </a:lnTo>
                  <a:lnTo>
                    <a:pt x="46449" y="4393"/>
                  </a:lnTo>
                  <a:lnTo>
                    <a:pt x="46449" y="4319"/>
                  </a:lnTo>
                  <a:lnTo>
                    <a:pt x="46424" y="4198"/>
                  </a:lnTo>
                  <a:lnTo>
                    <a:pt x="46349" y="4081"/>
                  </a:lnTo>
                  <a:lnTo>
                    <a:pt x="46224" y="3971"/>
                  </a:lnTo>
                  <a:lnTo>
                    <a:pt x="46048" y="3865"/>
                  </a:lnTo>
                  <a:lnTo>
                    <a:pt x="45823" y="3759"/>
                  </a:lnTo>
                  <a:lnTo>
                    <a:pt x="45548" y="3664"/>
                  </a:lnTo>
                  <a:lnTo>
                    <a:pt x="45222" y="3575"/>
                  </a:lnTo>
                  <a:lnTo>
                    <a:pt x="44872" y="3490"/>
                  </a:lnTo>
                  <a:lnTo>
                    <a:pt x="44496" y="3416"/>
                  </a:lnTo>
                  <a:lnTo>
                    <a:pt x="44070" y="3348"/>
                  </a:lnTo>
                  <a:lnTo>
                    <a:pt x="43620" y="3289"/>
                  </a:lnTo>
                  <a:lnTo>
                    <a:pt x="43144" y="3237"/>
                  </a:lnTo>
                  <a:lnTo>
                    <a:pt x="42618" y="3200"/>
                  </a:lnTo>
                  <a:lnTo>
                    <a:pt x="42092" y="3168"/>
                  </a:lnTo>
                  <a:lnTo>
                    <a:pt x="41566" y="3152"/>
                  </a:lnTo>
                  <a:lnTo>
                    <a:pt x="40990" y="3147"/>
                  </a:lnTo>
                  <a:lnTo>
                    <a:pt x="15826" y="3147"/>
                  </a:lnTo>
                  <a:lnTo>
                    <a:pt x="15475" y="3152"/>
                  </a:lnTo>
                  <a:lnTo>
                    <a:pt x="15100" y="3163"/>
                  </a:lnTo>
                  <a:lnTo>
                    <a:pt x="14774" y="3179"/>
                  </a:lnTo>
                  <a:lnTo>
                    <a:pt x="14449" y="3205"/>
                  </a:lnTo>
                  <a:lnTo>
                    <a:pt x="14123" y="3237"/>
                  </a:lnTo>
                  <a:lnTo>
                    <a:pt x="13823" y="3274"/>
                  </a:lnTo>
                  <a:lnTo>
                    <a:pt x="13547" y="3316"/>
                  </a:lnTo>
                  <a:lnTo>
                    <a:pt x="13297" y="3369"/>
                  </a:lnTo>
                  <a:lnTo>
                    <a:pt x="13071" y="3421"/>
                  </a:lnTo>
                  <a:lnTo>
                    <a:pt x="12871" y="3480"/>
                  </a:lnTo>
                  <a:lnTo>
                    <a:pt x="12696" y="3538"/>
                  </a:lnTo>
                  <a:lnTo>
                    <a:pt x="12546" y="3606"/>
                  </a:lnTo>
                  <a:lnTo>
                    <a:pt x="12420" y="3675"/>
                  </a:lnTo>
                  <a:lnTo>
                    <a:pt x="12320" y="3749"/>
                  </a:lnTo>
                  <a:lnTo>
                    <a:pt x="12270" y="3823"/>
                  </a:lnTo>
                  <a:lnTo>
                    <a:pt x="12270" y="3897"/>
                  </a:lnTo>
                  <a:lnTo>
                    <a:pt x="12270" y="4282"/>
                  </a:lnTo>
                  <a:lnTo>
                    <a:pt x="7988" y="4282"/>
                  </a:lnTo>
                  <a:lnTo>
                    <a:pt x="7988" y="3860"/>
                  </a:lnTo>
                  <a:lnTo>
                    <a:pt x="7988" y="3780"/>
                  </a:lnTo>
                  <a:lnTo>
                    <a:pt x="7913" y="3707"/>
                  </a:lnTo>
                  <a:lnTo>
                    <a:pt x="7838" y="3633"/>
                  </a:lnTo>
                  <a:lnTo>
                    <a:pt x="7713" y="3559"/>
                  </a:lnTo>
                  <a:lnTo>
                    <a:pt x="7563" y="3495"/>
                  </a:lnTo>
                  <a:lnTo>
                    <a:pt x="7362" y="3432"/>
                  </a:lnTo>
                  <a:lnTo>
                    <a:pt x="7162" y="3374"/>
                  </a:lnTo>
                  <a:lnTo>
                    <a:pt x="6937" y="3316"/>
                  </a:lnTo>
                  <a:lnTo>
                    <a:pt x="6661" y="3268"/>
                  </a:lnTo>
                  <a:lnTo>
                    <a:pt x="6386" y="3221"/>
                  </a:lnTo>
                  <a:lnTo>
                    <a:pt x="6085" y="3184"/>
                  </a:lnTo>
                  <a:lnTo>
                    <a:pt x="5760" y="3152"/>
                  </a:lnTo>
                  <a:lnTo>
                    <a:pt x="5434" y="3126"/>
                  </a:lnTo>
                  <a:lnTo>
                    <a:pt x="5084" y="3105"/>
                  </a:lnTo>
                  <a:lnTo>
                    <a:pt x="4708" y="3094"/>
                  </a:lnTo>
                  <a:lnTo>
                    <a:pt x="4333" y="3094"/>
                  </a:lnTo>
                  <a:lnTo>
                    <a:pt x="4057" y="3084"/>
                  </a:lnTo>
                  <a:lnTo>
                    <a:pt x="3807" y="3068"/>
                  </a:lnTo>
                  <a:lnTo>
                    <a:pt x="3581" y="3052"/>
                  </a:lnTo>
                  <a:lnTo>
                    <a:pt x="3356" y="3031"/>
                  </a:lnTo>
                  <a:lnTo>
                    <a:pt x="3181" y="3004"/>
                  </a:lnTo>
                  <a:lnTo>
                    <a:pt x="3006" y="2973"/>
                  </a:lnTo>
                  <a:lnTo>
                    <a:pt x="2830" y="2941"/>
                  </a:lnTo>
                  <a:lnTo>
                    <a:pt x="2705" y="2904"/>
                  </a:lnTo>
                  <a:lnTo>
                    <a:pt x="2580" y="2867"/>
                  </a:lnTo>
                  <a:lnTo>
                    <a:pt x="2480" y="2825"/>
                  </a:lnTo>
                  <a:lnTo>
                    <a:pt x="2405" y="2783"/>
                  </a:lnTo>
                  <a:lnTo>
                    <a:pt x="2355" y="2740"/>
                  </a:lnTo>
                  <a:lnTo>
                    <a:pt x="2304" y="2698"/>
                  </a:lnTo>
                  <a:lnTo>
                    <a:pt x="2279" y="2651"/>
                  </a:lnTo>
                  <a:lnTo>
                    <a:pt x="2279" y="2603"/>
                  </a:lnTo>
                  <a:lnTo>
                    <a:pt x="2279" y="2556"/>
                  </a:lnTo>
                  <a:lnTo>
                    <a:pt x="2304" y="2508"/>
                  </a:lnTo>
                  <a:lnTo>
                    <a:pt x="2355" y="2466"/>
                  </a:lnTo>
                  <a:lnTo>
                    <a:pt x="2405" y="2418"/>
                  </a:lnTo>
                  <a:lnTo>
                    <a:pt x="2480" y="2376"/>
                  </a:lnTo>
                  <a:lnTo>
                    <a:pt x="2580" y="2334"/>
                  </a:lnTo>
                  <a:lnTo>
                    <a:pt x="2705" y="2292"/>
                  </a:lnTo>
                  <a:lnTo>
                    <a:pt x="2830" y="2255"/>
                  </a:lnTo>
                  <a:lnTo>
                    <a:pt x="2956" y="2218"/>
                  </a:lnTo>
                  <a:lnTo>
                    <a:pt x="3131" y="2186"/>
                  </a:lnTo>
                  <a:lnTo>
                    <a:pt x="3306" y="2154"/>
                  </a:lnTo>
                  <a:lnTo>
                    <a:pt x="3481" y="2128"/>
                  </a:lnTo>
                  <a:lnTo>
                    <a:pt x="3682" y="2107"/>
                  </a:lnTo>
                  <a:lnTo>
                    <a:pt x="3907" y="2091"/>
                  </a:lnTo>
                  <a:lnTo>
                    <a:pt x="4157" y="2080"/>
                  </a:lnTo>
                  <a:lnTo>
                    <a:pt x="4383" y="2070"/>
                  </a:lnTo>
                  <a:lnTo>
                    <a:pt x="4658" y="2065"/>
                  </a:lnTo>
                  <a:lnTo>
                    <a:pt x="22912" y="2065"/>
                  </a:lnTo>
                  <a:lnTo>
                    <a:pt x="23137" y="2059"/>
                  </a:lnTo>
                  <a:lnTo>
                    <a:pt x="23363" y="2044"/>
                  </a:lnTo>
                  <a:lnTo>
                    <a:pt x="23563" y="2017"/>
                  </a:lnTo>
                  <a:lnTo>
                    <a:pt x="23738" y="1985"/>
                  </a:lnTo>
                  <a:lnTo>
                    <a:pt x="23863" y="1943"/>
                  </a:lnTo>
                  <a:lnTo>
                    <a:pt x="23939" y="1896"/>
                  </a:lnTo>
                  <a:lnTo>
                    <a:pt x="23964" y="1848"/>
                  </a:lnTo>
                  <a:lnTo>
                    <a:pt x="23939" y="1795"/>
                  </a:lnTo>
                  <a:lnTo>
                    <a:pt x="23888" y="1753"/>
                  </a:lnTo>
                  <a:lnTo>
                    <a:pt x="23813" y="1721"/>
                  </a:lnTo>
                  <a:lnTo>
                    <a:pt x="23688" y="1690"/>
                  </a:lnTo>
                  <a:lnTo>
                    <a:pt x="23563" y="1669"/>
                  </a:lnTo>
                  <a:lnTo>
                    <a:pt x="23413" y="1648"/>
                  </a:lnTo>
                  <a:lnTo>
                    <a:pt x="23237" y="1632"/>
                  </a:lnTo>
                  <a:lnTo>
                    <a:pt x="23062" y="1621"/>
                  </a:lnTo>
                  <a:lnTo>
                    <a:pt x="22862" y="1616"/>
                  </a:lnTo>
                  <a:lnTo>
                    <a:pt x="4658" y="1616"/>
                  </a:lnTo>
                  <a:lnTo>
                    <a:pt x="4107" y="1621"/>
                  </a:lnTo>
                  <a:lnTo>
                    <a:pt x="3581" y="1637"/>
                  </a:lnTo>
                  <a:lnTo>
                    <a:pt x="3106" y="1663"/>
                  </a:lnTo>
                  <a:lnTo>
                    <a:pt x="2655" y="1700"/>
                  </a:lnTo>
                  <a:lnTo>
                    <a:pt x="2229" y="1743"/>
                  </a:lnTo>
                  <a:lnTo>
                    <a:pt x="1854" y="1795"/>
                  </a:lnTo>
                  <a:lnTo>
                    <a:pt x="1503" y="1853"/>
                  </a:lnTo>
                  <a:lnTo>
                    <a:pt x="1203" y="1917"/>
                  </a:lnTo>
                  <a:lnTo>
                    <a:pt x="927" y="1991"/>
                  </a:lnTo>
                  <a:lnTo>
                    <a:pt x="677" y="2065"/>
                  </a:lnTo>
                  <a:lnTo>
                    <a:pt x="477" y="2144"/>
                  </a:lnTo>
                  <a:lnTo>
                    <a:pt x="301" y="2228"/>
                  </a:lnTo>
                  <a:lnTo>
                    <a:pt x="176" y="2313"/>
                  </a:lnTo>
                  <a:lnTo>
                    <a:pt x="76" y="2397"/>
                  </a:lnTo>
                  <a:lnTo>
                    <a:pt x="26" y="2487"/>
                  </a:lnTo>
                  <a:lnTo>
                    <a:pt x="1" y="2577"/>
                  </a:lnTo>
                  <a:lnTo>
                    <a:pt x="1" y="2667"/>
                  </a:lnTo>
                  <a:lnTo>
                    <a:pt x="51" y="2756"/>
                  </a:lnTo>
                  <a:lnTo>
                    <a:pt x="126" y="2846"/>
                  </a:lnTo>
                  <a:lnTo>
                    <a:pt x="251" y="2930"/>
                  </a:lnTo>
                  <a:lnTo>
                    <a:pt x="401" y="3015"/>
                  </a:lnTo>
                  <a:lnTo>
                    <a:pt x="577" y="3094"/>
                  </a:lnTo>
                  <a:lnTo>
                    <a:pt x="802" y="3168"/>
                  </a:lnTo>
                  <a:lnTo>
                    <a:pt x="1053" y="3242"/>
                  </a:lnTo>
                  <a:lnTo>
                    <a:pt x="1353" y="3305"/>
                  </a:lnTo>
                  <a:lnTo>
                    <a:pt x="1679" y="3363"/>
                  </a:lnTo>
                  <a:lnTo>
                    <a:pt x="2029" y="3416"/>
                  </a:lnTo>
                  <a:lnTo>
                    <a:pt x="2430" y="3458"/>
                  </a:lnTo>
                  <a:lnTo>
                    <a:pt x="2855" y="3490"/>
                  </a:lnTo>
                  <a:lnTo>
                    <a:pt x="3331" y="3517"/>
                  </a:lnTo>
                  <a:lnTo>
                    <a:pt x="3832" y="3532"/>
                  </a:lnTo>
                  <a:lnTo>
                    <a:pt x="4358" y="3538"/>
                  </a:lnTo>
                  <a:lnTo>
                    <a:pt x="4508" y="3543"/>
                  </a:lnTo>
                  <a:lnTo>
                    <a:pt x="4658" y="3548"/>
                  </a:lnTo>
                  <a:lnTo>
                    <a:pt x="4934" y="3564"/>
                  </a:lnTo>
                  <a:lnTo>
                    <a:pt x="5209" y="3596"/>
                  </a:lnTo>
                  <a:lnTo>
                    <a:pt x="5434" y="3633"/>
                  </a:lnTo>
                  <a:lnTo>
                    <a:pt x="5610" y="3680"/>
                  </a:lnTo>
                  <a:lnTo>
                    <a:pt x="5735" y="3733"/>
                  </a:lnTo>
                  <a:lnTo>
                    <a:pt x="5835" y="3796"/>
                  </a:lnTo>
                  <a:lnTo>
                    <a:pt x="5860" y="3828"/>
                  </a:lnTo>
                  <a:lnTo>
                    <a:pt x="5860" y="3860"/>
                  </a:lnTo>
                  <a:lnTo>
                    <a:pt x="5860" y="4282"/>
                  </a:lnTo>
                  <a:lnTo>
                    <a:pt x="3006" y="4282"/>
                  </a:lnTo>
                  <a:lnTo>
                    <a:pt x="2780" y="4293"/>
                  </a:lnTo>
                  <a:lnTo>
                    <a:pt x="2555" y="4308"/>
                  </a:lnTo>
                  <a:lnTo>
                    <a:pt x="2355" y="4335"/>
                  </a:lnTo>
                  <a:lnTo>
                    <a:pt x="2204" y="4367"/>
                  </a:lnTo>
                  <a:lnTo>
                    <a:pt x="2054" y="4409"/>
                  </a:lnTo>
                  <a:lnTo>
                    <a:pt x="1979" y="4456"/>
                  </a:lnTo>
                  <a:lnTo>
                    <a:pt x="1954" y="4504"/>
                  </a:lnTo>
                  <a:lnTo>
                    <a:pt x="1979" y="4557"/>
                  </a:lnTo>
                  <a:lnTo>
                    <a:pt x="2029" y="4594"/>
                  </a:lnTo>
                  <a:lnTo>
                    <a:pt x="2129" y="4630"/>
                  </a:lnTo>
                  <a:lnTo>
                    <a:pt x="2229" y="4662"/>
                  </a:lnTo>
                  <a:lnTo>
                    <a:pt x="2355" y="4683"/>
                  </a:lnTo>
                  <a:lnTo>
                    <a:pt x="2505" y="4704"/>
                  </a:lnTo>
                  <a:lnTo>
                    <a:pt x="2680" y="4720"/>
                  </a:lnTo>
                  <a:lnTo>
                    <a:pt x="2855" y="4731"/>
                  </a:lnTo>
                  <a:lnTo>
                    <a:pt x="3056" y="4736"/>
                  </a:lnTo>
                  <a:lnTo>
                    <a:pt x="4808" y="4736"/>
                  </a:lnTo>
                  <a:lnTo>
                    <a:pt x="3506" y="9588"/>
                  </a:lnTo>
                  <a:lnTo>
                    <a:pt x="1804" y="9588"/>
                  </a:lnTo>
                  <a:lnTo>
                    <a:pt x="1603" y="9593"/>
                  </a:lnTo>
                  <a:lnTo>
                    <a:pt x="1403" y="9604"/>
                  </a:lnTo>
                  <a:lnTo>
                    <a:pt x="1228" y="9625"/>
                  </a:lnTo>
                  <a:lnTo>
                    <a:pt x="1053" y="9657"/>
                  </a:lnTo>
                  <a:lnTo>
                    <a:pt x="927" y="9688"/>
                  </a:lnTo>
                  <a:lnTo>
                    <a:pt x="827" y="9725"/>
                  </a:lnTo>
                  <a:lnTo>
                    <a:pt x="777" y="9767"/>
                  </a:lnTo>
                  <a:lnTo>
                    <a:pt x="752" y="9815"/>
                  </a:lnTo>
                  <a:lnTo>
                    <a:pt x="752" y="12845"/>
                  </a:lnTo>
                  <a:lnTo>
                    <a:pt x="777" y="12893"/>
                  </a:lnTo>
                  <a:lnTo>
                    <a:pt x="852" y="12940"/>
                  </a:lnTo>
                  <a:lnTo>
                    <a:pt x="977" y="12983"/>
                  </a:lnTo>
                  <a:lnTo>
                    <a:pt x="1128" y="13020"/>
                  </a:lnTo>
                  <a:lnTo>
                    <a:pt x="1328" y="13046"/>
                  </a:lnTo>
                  <a:lnTo>
                    <a:pt x="1553" y="13062"/>
                  </a:lnTo>
                  <a:lnTo>
                    <a:pt x="1804" y="13067"/>
                  </a:lnTo>
                  <a:lnTo>
                    <a:pt x="2054" y="13062"/>
                  </a:lnTo>
                  <a:lnTo>
                    <a:pt x="2229" y="13051"/>
                  </a:lnTo>
                  <a:lnTo>
                    <a:pt x="2380" y="13036"/>
                  </a:lnTo>
                  <a:lnTo>
                    <a:pt x="2530" y="13009"/>
                  </a:lnTo>
                  <a:lnTo>
                    <a:pt x="2655" y="12983"/>
                  </a:lnTo>
                  <a:lnTo>
                    <a:pt x="2755" y="12951"/>
                  </a:lnTo>
                  <a:lnTo>
                    <a:pt x="2830" y="12914"/>
                  </a:lnTo>
                  <a:lnTo>
                    <a:pt x="2855" y="12877"/>
                  </a:lnTo>
                  <a:lnTo>
                    <a:pt x="2880" y="12835"/>
                  </a:lnTo>
                  <a:lnTo>
                    <a:pt x="2880" y="10037"/>
                  </a:lnTo>
                  <a:lnTo>
                    <a:pt x="17654" y="10037"/>
                  </a:lnTo>
                  <a:lnTo>
                    <a:pt x="17654" y="14894"/>
                  </a:lnTo>
                  <a:lnTo>
                    <a:pt x="2880" y="14894"/>
                  </a:lnTo>
                  <a:lnTo>
                    <a:pt x="2880" y="13806"/>
                  </a:lnTo>
                  <a:lnTo>
                    <a:pt x="2855" y="13754"/>
                  </a:lnTo>
                  <a:lnTo>
                    <a:pt x="2780" y="13711"/>
                  </a:lnTo>
                  <a:lnTo>
                    <a:pt x="2655" y="13669"/>
                  </a:lnTo>
                  <a:lnTo>
                    <a:pt x="2480" y="13632"/>
                  </a:lnTo>
                  <a:lnTo>
                    <a:pt x="2304" y="13606"/>
                  </a:lnTo>
                  <a:lnTo>
                    <a:pt x="2079" y="13590"/>
                  </a:lnTo>
                  <a:lnTo>
                    <a:pt x="1829" y="13585"/>
                  </a:lnTo>
                  <a:lnTo>
                    <a:pt x="1578" y="13590"/>
                  </a:lnTo>
                  <a:lnTo>
                    <a:pt x="1403" y="13600"/>
                  </a:lnTo>
                  <a:lnTo>
                    <a:pt x="1253" y="13616"/>
                  </a:lnTo>
                  <a:lnTo>
                    <a:pt x="1103" y="13643"/>
                  </a:lnTo>
                  <a:lnTo>
                    <a:pt x="977" y="13669"/>
                  </a:lnTo>
                  <a:lnTo>
                    <a:pt x="877" y="13701"/>
                  </a:lnTo>
                  <a:lnTo>
                    <a:pt x="802" y="13738"/>
                  </a:lnTo>
                  <a:lnTo>
                    <a:pt x="752" y="13775"/>
                  </a:lnTo>
                  <a:lnTo>
                    <a:pt x="752" y="13817"/>
                  </a:lnTo>
                  <a:lnTo>
                    <a:pt x="752" y="15116"/>
                  </a:lnTo>
                  <a:lnTo>
                    <a:pt x="777" y="15163"/>
                  </a:lnTo>
                  <a:lnTo>
                    <a:pt x="827" y="15205"/>
                  </a:lnTo>
                  <a:lnTo>
                    <a:pt x="927" y="15242"/>
                  </a:lnTo>
                  <a:lnTo>
                    <a:pt x="1053" y="15274"/>
                  </a:lnTo>
                  <a:lnTo>
                    <a:pt x="1228" y="15306"/>
                  </a:lnTo>
                  <a:lnTo>
                    <a:pt x="1403" y="15327"/>
                  </a:lnTo>
                  <a:lnTo>
                    <a:pt x="1603" y="15337"/>
                  </a:lnTo>
                  <a:lnTo>
                    <a:pt x="1804" y="15343"/>
                  </a:lnTo>
                  <a:lnTo>
                    <a:pt x="68759" y="15343"/>
                  </a:lnTo>
                  <a:lnTo>
                    <a:pt x="68959" y="15337"/>
                  </a:lnTo>
                  <a:lnTo>
                    <a:pt x="69160" y="15327"/>
                  </a:lnTo>
                  <a:lnTo>
                    <a:pt x="69360" y="15306"/>
                  </a:lnTo>
                  <a:lnTo>
                    <a:pt x="69510" y="15274"/>
                  </a:lnTo>
                  <a:lnTo>
                    <a:pt x="69636" y="15242"/>
                  </a:lnTo>
                  <a:lnTo>
                    <a:pt x="69736" y="15205"/>
                  </a:lnTo>
                  <a:lnTo>
                    <a:pt x="69786" y="15163"/>
                  </a:lnTo>
                  <a:lnTo>
                    <a:pt x="69811" y="15116"/>
                  </a:lnTo>
                  <a:lnTo>
                    <a:pt x="69811" y="9815"/>
                  </a:lnTo>
                  <a:lnTo>
                    <a:pt x="69786" y="9767"/>
                  </a:lnTo>
                  <a:lnTo>
                    <a:pt x="69736" y="9725"/>
                  </a:lnTo>
                  <a:lnTo>
                    <a:pt x="69636" y="9688"/>
                  </a:lnTo>
                  <a:lnTo>
                    <a:pt x="69510" y="9657"/>
                  </a:lnTo>
                  <a:lnTo>
                    <a:pt x="69360" y="9625"/>
                  </a:lnTo>
                  <a:lnTo>
                    <a:pt x="69160" y="9604"/>
                  </a:lnTo>
                  <a:lnTo>
                    <a:pt x="68959" y="9593"/>
                  </a:lnTo>
                  <a:lnTo>
                    <a:pt x="68759" y="9588"/>
                  </a:lnTo>
                  <a:lnTo>
                    <a:pt x="64327" y="9588"/>
                  </a:lnTo>
                  <a:lnTo>
                    <a:pt x="48277" y="7476"/>
                  </a:lnTo>
                  <a:lnTo>
                    <a:pt x="48102" y="7455"/>
                  </a:lnTo>
                  <a:lnTo>
                    <a:pt x="47951" y="7444"/>
                  </a:lnTo>
                  <a:lnTo>
                    <a:pt x="47776" y="7434"/>
                  </a:lnTo>
                  <a:lnTo>
                    <a:pt x="47626" y="7429"/>
                  </a:lnTo>
                  <a:lnTo>
                    <a:pt x="47350" y="7429"/>
                  </a:lnTo>
                  <a:lnTo>
                    <a:pt x="47225" y="7439"/>
                  </a:lnTo>
                  <a:lnTo>
                    <a:pt x="47125" y="7450"/>
                  </a:lnTo>
                  <a:lnTo>
                    <a:pt x="47025" y="7460"/>
                  </a:lnTo>
                  <a:lnTo>
                    <a:pt x="46925" y="7481"/>
                  </a:lnTo>
                  <a:lnTo>
                    <a:pt x="46850" y="7503"/>
                  </a:lnTo>
                  <a:lnTo>
                    <a:pt x="46775" y="7529"/>
                  </a:lnTo>
                  <a:lnTo>
                    <a:pt x="46724" y="7555"/>
                  </a:lnTo>
                  <a:lnTo>
                    <a:pt x="46674" y="7592"/>
                  </a:lnTo>
                  <a:lnTo>
                    <a:pt x="46674" y="7624"/>
                  </a:lnTo>
                  <a:lnTo>
                    <a:pt x="46649" y="7666"/>
                  </a:lnTo>
                  <a:lnTo>
                    <a:pt x="46649" y="9588"/>
                  </a:lnTo>
                  <a:lnTo>
                    <a:pt x="40815" y="9588"/>
                  </a:lnTo>
                  <a:lnTo>
                    <a:pt x="24740" y="7460"/>
                  </a:lnTo>
                  <a:lnTo>
                    <a:pt x="24590" y="7444"/>
                  </a:lnTo>
                  <a:lnTo>
                    <a:pt x="24414" y="7429"/>
                  </a:lnTo>
                  <a:lnTo>
                    <a:pt x="24264" y="7423"/>
                  </a:lnTo>
                  <a:lnTo>
                    <a:pt x="24114" y="7413"/>
                  </a:lnTo>
                  <a:lnTo>
                    <a:pt x="23964" y="7413"/>
                  </a:lnTo>
                  <a:lnTo>
                    <a:pt x="23813" y="7418"/>
                  </a:lnTo>
                  <a:lnTo>
                    <a:pt x="23688" y="7423"/>
                  </a:lnTo>
                  <a:lnTo>
                    <a:pt x="23588" y="7434"/>
                  </a:lnTo>
                  <a:lnTo>
                    <a:pt x="23463" y="7450"/>
                  </a:lnTo>
                  <a:lnTo>
                    <a:pt x="23363" y="7466"/>
                  </a:lnTo>
                  <a:lnTo>
                    <a:pt x="23288" y="7487"/>
                  </a:lnTo>
                  <a:lnTo>
                    <a:pt x="23212" y="7513"/>
                  </a:lnTo>
                  <a:lnTo>
                    <a:pt x="23162" y="7540"/>
                  </a:lnTo>
                  <a:lnTo>
                    <a:pt x="23112" y="7576"/>
                  </a:lnTo>
                  <a:lnTo>
                    <a:pt x="23087" y="7613"/>
                  </a:lnTo>
                  <a:lnTo>
                    <a:pt x="23062" y="7650"/>
                  </a:lnTo>
                  <a:lnTo>
                    <a:pt x="23062" y="9556"/>
                  </a:lnTo>
                  <a:lnTo>
                    <a:pt x="17053" y="9556"/>
                  </a:lnTo>
                  <a:lnTo>
                    <a:pt x="15776" y="4736"/>
                  </a:lnTo>
                  <a:lnTo>
                    <a:pt x="17528" y="4736"/>
                  </a:lnTo>
                  <a:lnTo>
                    <a:pt x="17754" y="4731"/>
                  </a:lnTo>
                  <a:lnTo>
                    <a:pt x="17979" y="4710"/>
                  </a:lnTo>
                  <a:lnTo>
                    <a:pt x="18179" y="4683"/>
                  </a:lnTo>
                  <a:lnTo>
                    <a:pt x="18355" y="4652"/>
                  </a:lnTo>
                  <a:lnTo>
                    <a:pt x="18480" y="4609"/>
                  </a:lnTo>
                  <a:lnTo>
                    <a:pt x="18555" y="4562"/>
                  </a:lnTo>
                  <a:lnTo>
                    <a:pt x="18580" y="4514"/>
                  </a:lnTo>
                  <a:lnTo>
                    <a:pt x="18555" y="4462"/>
                  </a:lnTo>
                  <a:lnTo>
                    <a:pt x="18505" y="4425"/>
                  </a:lnTo>
                  <a:lnTo>
                    <a:pt x="18430" y="4388"/>
                  </a:lnTo>
                  <a:lnTo>
                    <a:pt x="18305" y="4361"/>
                  </a:lnTo>
                  <a:lnTo>
                    <a:pt x="18179" y="4335"/>
                  </a:lnTo>
                  <a:lnTo>
                    <a:pt x="18029" y="4314"/>
                  </a:lnTo>
                  <a:lnTo>
                    <a:pt x="17854" y="4298"/>
                  </a:lnTo>
                  <a:lnTo>
                    <a:pt x="17679" y="4287"/>
                  </a:lnTo>
                  <a:lnTo>
                    <a:pt x="17478" y="4282"/>
                  </a:lnTo>
                  <a:lnTo>
                    <a:pt x="14248" y="4282"/>
                  </a:lnTo>
                  <a:lnTo>
                    <a:pt x="14248" y="3912"/>
                  </a:lnTo>
                  <a:lnTo>
                    <a:pt x="14248" y="3881"/>
                  </a:lnTo>
                  <a:lnTo>
                    <a:pt x="14273" y="3849"/>
                  </a:lnTo>
                  <a:lnTo>
                    <a:pt x="14373" y="3791"/>
                  </a:lnTo>
                  <a:lnTo>
                    <a:pt x="14499" y="3733"/>
                  </a:lnTo>
                  <a:lnTo>
                    <a:pt x="14699" y="3691"/>
                  </a:lnTo>
                  <a:lnTo>
                    <a:pt x="14924" y="3649"/>
                  </a:lnTo>
                  <a:lnTo>
                    <a:pt x="15175" y="3622"/>
                  </a:lnTo>
                  <a:lnTo>
                    <a:pt x="15450" y="3601"/>
                  </a:lnTo>
                  <a:lnTo>
                    <a:pt x="15600" y="3596"/>
                  </a:lnTo>
                  <a:lnTo>
                    <a:pt x="40715" y="3596"/>
                  </a:lnTo>
                  <a:lnTo>
                    <a:pt x="41091" y="3606"/>
                  </a:lnTo>
                  <a:lnTo>
                    <a:pt x="41466" y="3622"/>
                  </a:lnTo>
                  <a:lnTo>
                    <a:pt x="41792" y="3638"/>
                  </a:lnTo>
                  <a:lnTo>
                    <a:pt x="42117" y="3664"/>
                  </a:lnTo>
                  <a:lnTo>
                    <a:pt x="42418" y="3696"/>
                  </a:lnTo>
                  <a:lnTo>
                    <a:pt x="42693" y="3728"/>
                  </a:lnTo>
                  <a:lnTo>
                    <a:pt x="42943" y="3765"/>
                  </a:lnTo>
                  <a:lnTo>
                    <a:pt x="43169" y="3812"/>
                  </a:lnTo>
                  <a:lnTo>
                    <a:pt x="43369" y="3860"/>
                  </a:lnTo>
                  <a:lnTo>
                    <a:pt x="43569" y="3912"/>
                  </a:lnTo>
                  <a:lnTo>
                    <a:pt x="43720" y="3971"/>
                  </a:lnTo>
                  <a:lnTo>
                    <a:pt x="43870" y="4034"/>
                  </a:lnTo>
                  <a:lnTo>
                    <a:pt x="43970" y="4103"/>
                  </a:lnTo>
                  <a:lnTo>
                    <a:pt x="44070" y="4171"/>
                  </a:lnTo>
                  <a:lnTo>
                    <a:pt x="44145" y="4250"/>
                  </a:lnTo>
                  <a:lnTo>
                    <a:pt x="44195" y="4330"/>
                  </a:lnTo>
                  <a:lnTo>
                    <a:pt x="44220" y="4451"/>
                  </a:lnTo>
                  <a:lnTo>
                    <a:pt x="44321" y="4567"/>
                  </a:lnTo>
                  <a:lnTo>
                    <a:pt x="44446" y="4683"/>
                  </a:lnTo>
                  <a:lnTo>
                    <a:pt x="44646" y="4789"/>
                  </a:lnTo>
                  <a:lnTo>
                    <a:pt x="44872" y="4894"/>
                  </a:lnTo>
                  <a:lnTo>
                    <a:pt x="45147" y="4990"/>
                  </a:lnTo>
                  <a:lnTo>
                    <a:pt x="45472" y="5085"/>
                  </a:lnTo>
                  <a:lnTo>
                    <a:pt x="45848" y="5169"/>
                  </a:lnTo>
                  <a:lnTo>
                    <a:pt x="46249" y="5243"/>
                  </a:lnTo>
                  <a:lnTo>
                    <a:pt x="46674" y="5312"/>
                  </a:lnTo>
                  <a:lnTo>
                    <a:pt x="47125" y="5370"/>
                  </a:lnTo>
                  <a:lnTo>
                    <a:pt x="47626" y="5422"/>
                  </a:lnTo>
                  <a:lnTo>
                    <a:pt x="48127" y="5459"/>
                  </a:lnTo>
                  <a:lnTo>
                    <a:pt x="48678" y="5491"/>
                  </a:lnTo>
                  <a:lnTo>
                    <a:pt x="49228" y="5507"/>
                  </a:lnTo>
                  <a:lnTo>
                    <a:pt x="49804" y="5512"/>
                  </a:lnTo>
                  <a:lnTo>
                    <a:pt x="64127" y="5512"/>
                  </a:lnTo>
                  <a:lnTo>
                    <a:pt x="64703" y="5507"/>
                  </a:lnTo>
                  <a:lnTo>
                    <a:pt x="65254" y="5491"/>
                  </a:lnTo>
                  <a:lnTo>
                    <a:pt x="65779" y="5459"/>
                  </a:lnTo>
                  <a:lnTo>
                    <a:pt x="66305" y="5422"/>
                  </a:lnTo>
                  <a:lnTo>
                    <a:pt x="66806" y="5375"/>
                  </a:lnTo>
                  <a:lnTo>
                    <a:pt x="67257" y="5317"/>
                  </a:lnTo>
                  <a:lnTo>
                    <a:pt x="67707" y="5253"/>
                  </a:lnTo>
                  <a:lnTo>
                    <a:pt x="68108" y="5180"/>
                  </a:lnTo>
                  <a:lnTo>
                    <a:pt x="68484" y="5095"/>
                  </a:lnTo>
                  <a:lnTo>
                    <a:pt x="68809" y="5005"/>
                  </a:lnTo>
                  <a:lnTo>
                    <a:pt x="69110" y="4910"/>
                  </a:lnTo>
                  <a:lnTo>
                    <a:pt x="69360" y="4810"/>
                  </a:lnTo>
                  <a:lnTo>
                    <a:pt x="69560" y="4704"/>
                  </a:lnTo>
                  <a:lnTo>
                    <a:pt x="69711" y="4594"/>
                  </a:lnTo>
                  <a:lnTo>
                    <a:pt x="69811" y="4477"/>
                  </a:lnTo>
                  <a:lnTo>
                    <a:pt x="69861" y="4356"/>
                  </a:lnTo>
                  <a:lnTo>
                    <a:pt x="69861" y="4293"/>
                  </a:lnTo>
                  <a:lnTo>
                    <a:pt x="69836" y="4235"/>
                  </a:lnTo>
                  <a:lnTo>
                    <a:pt x="69761" y="4113"/>
                  </a:lnTo>
                  <a:lnTo>
                    <a:pt x="69636" y="3997"/>
                  </a:lnTo>
                  <a:lnTo>
                    <a:pt x="69435" y="3886"/>
                  </a:lnTo>
                  <a:lnTo>
                    <a:pt x="69210" y="3780"/>
                  </a:lnTo>
                  <a:lnTo>
                    <a:pt x="68934" y="3680"/>
                  </a:lnTo>
                  <a:lnTo>
                    <a:pt x="68609" y="3590"/>
                  </a:lnTo>
                  <a:lnTo>
                    <a:pt x="68258" y="3501"/>
                  </a:lnTo>
                  <a:lnTo>
                    <a:pt x="67858" y="3421"/>
                  </a:lnTo>
                  <a:lnTo>
                    <a:pt x="67407" y="3353"/>
                  </a:lnTo>
                  <a:lnTo>
                    <a:pt x="66956" y="3295"/>
                  </a:lnTo>
                  <a:lnTo>
                    <a:pt x="66456" y="3242"/>
                  </a:lnTo>
                  <a:lnTo>
                    <a:pt x="65930" y="3200"/>
                  </a:lnTo>
                  <a:lnTo>
                    <a:pt x="65379" y="3168"/>
                  </a:lnTo>
                  <a:lnTo>
                    <a:pt x="64828" y="3152"/>
                  </a:lnTo>
                  <a:lnTo>
                    <a:pt x="64527" y="3147"/>
                  </a:lnTo>
                  <a:lnTo>
                    <a:pt x="60797" y="3147"/>
                  </a:lnTo>
                  <a:lnTo>
                    <a:pt x="60571" y="3142"/>
                  </a:lnTo>
                  <a:lnTo>
                    <a:pt x="60321" y="3131"/>
                  </a:lnTo>
                  <a:lnTo>
                    <a:pt x="60121" y="3115"/>
                  </a:lnTo>
                  <a:lnTo>
                    <a:pt x="59920" y="3099"/>
                  </a:lnTo>
                  <a:lnTo>
                    <a:pt x="59720" y="3084"/>
                  </a:lnTo>
                  <a:lnTo>
                    <a:pt x="59545" y="3062"/>
                  </a:lnTo>
                  <a:lnTo>
                    <a:pt x="59394" y="3036"/>
                  </a:lnTo>
                  <a:lnTo>
                    <a:pt x="59244" y="3010"/>
                  </a:lnTo>
                  <a:lnTo>
                    <a:pt x="59119" y="2978"/>
                  </a:lnTo>
                  <a:lnTo>
                    <a:pt x="58994" y="2946"/>
                  </a:lnTo>
                  <a:lnTo>
                    <a:pt x="58894" y="2909"/>
                  </a:lnTo>
                  <a:lnTo>
                    <a:pt x="58818" y="2867"/>
                  </a:lnTo>
                  <a:lnTo>
                    <a:pt x="58743" y="2825"/>
                  </a:lnTo>
                  <a:lnTo>
                    <a:pt x="58668" y="2783"/>
                  </a:lnTo>
                  <a:lnTo>
                    <a:pt x="58643" y="2735"/>
                  </a:lnTo>
                  <a:lnTo>
                    <a:pt x="58593" y="2682"/>
                  </a:lnTo>
                  <a:lnTo>
                    <a:pt x="58618" y="2635"/>
                  </a:lnTo>
                  <a:lnTo>
                    <a:pt x="58643" y="2587"/>
                  </a:lnTo>
                  <a:lnTo>
                    <a:pt x="58693" y="2545"/>
                  </a:lnTo>
                  <a:lnTo>
                    <a:pt x="58768" y="2503"/>
                  </a:lnTo>
                  <a:lnTo>
                    <a:pt x="58869" y="2461"/>
                  </a:lnTo>
                  <a:lnTo>
                    <a:pt x="58969" y="2424"/>
                  </a:lnTo>
                  <a:lnTo>
                    <a:pt x="59094" y="2387"/>
                  </a:lnTo>
                  <a:lnTo>
                    <a:pt x="59244" y="2355"/>
                  </a:lnTo>
                  <a:lnTo>
                    <a:pt x="59394" y="2323"/>
                  </a:lnTo>
                  <a:lnTo>
                    <a:pt x="59570" y="2297"/>
                  </a:lnTo>
                  <a:lnTo>
                    <a:pt x="59745" y="2271"/>
                  </a:lnTo>
                  <a:lnTo>
                    <a:pt x="59945" y="2255"/>
                  </a:lnTo>
                  <a:lnTo>
                    <a:pt x="60146" y="2239"/>
                  </a:lnTo>
                  <a:lnTo>
                    <a:pt x="60371" y="2228"/>
                  </a:lnTo>
                  <a:lnTo>
                    <a:pt x="60571" y="2218"/>
                  </a:lnTo>
                  <a:lnTo>
                    <a:pt x="64578" y="2218"/>
                  </a:lnTo>
                  <a:lnTo>
                    <a:pt x="65053" y="2212"/>
                  </a:lnTo>
                  <a:lnTo>
                    <a:pt x="65504" y="2202"/>
                  </a:lnTo>
                  <a:lnTo>
                    <a:pt x="65955" y="2181"/>
                  </a:lnTo>
                  <a:lnTo>
                    <a:pt x="66380" y="2149"/>
                  </a:lnTo>
                  <a:lnTo>
                    <a:pt x="66806" y="2112"/>
                  </a:lnTo>
                  <a:lnTo>
                    <a:pt x="67207" y="2070"/>
                  </a:lnTo>
                  <a:lnTo>
                    <a:pt x="67582" y="2022"/>
                  </a:lnTo>
                  <a:lnTo>
                    <a:pt x="67958" y="1964"/>
                  </a:lnTo>
                  <a:lnTo>
                    <a:pt x="68283" y="1901"/>
                  </a:lnTo>
                  <a:lnTo>
                    <a:pt x="68609" y="1832"/>
                  </a:lnTo>
                  <a:lnTo>
                    <a:pt x="68884" y="1758"/>
                  </a:lnTo>
                  <a:lnTo>
                    <a:pt x="69135" y="1679"/>
                  </a:lnTo>
                  <a:lnTo>
                    <a:pt x="69360" y="1600"/>
                  </a:lnTo>
                  <a:lnTo>
                    <a:pt x="69535" y="1510"/>
                  </a:lnTo>
                  <a:lnTo>
                    <a:pt x="69686" y="1415"/>
                  </a:lnTo>
                  <a:lnTo>
                    <a:pt x="69786" y="1320"/>
                  </a:lnTo>
                  <a:lnTo>
                    <a:pt x="69836" y="1257"/>
                  </a:lnTo>
                  <a:lnTo>
                    <a:pt x="69861" y="1188"/>
                  </a:lnTo>
                  <a:lnTo>
                    <a:pt x="69886" y="1125"/>
                  </a:lnTo>
                  <a:lnTo>
                    <a:pt x="69886" y="1062"/>
                  </a:lnTo>
                  <a:lnTo>
                    <a:pt x="69861" y="998"/>
                  </a:lnTo>
                  <a:lnTo>
                    <a:pt x="69811" y="935"/>
                  </a:lnTo>
                  <a:lnTo>
                    <a:pt x="69761" y="877"/>
                  </a:lnTo>
                  <a:lnTo>
                    <a:pt x="69686" y="819"/>
                  </a:lnTo>
                  <a:lnTo>
                    <a:pt x="69610" y="761"/>
                  </a:lnTo>
                  <a:lnTo>
                    <a:pt x="69510" y="703"/>
                  </a:lnTo>
                  <a:lnTo>
                    <a:pt x="69410" y="644"/>
                  </a:lnTo>
                  <a:lnTo>
                    <a:pt x="69285" y="592"/>
                  </a:lnTo>
                  <a:lnTo>
                    <a:pt x="69135" y="539"/>
                  </a:lnTo>
                  <a:lnTo>
                    <a:pt x="68984" y="491"/>
                  </a:lnTo>
                  <a:lnTo>
                    <a:pt x="68659" y="396"/>
                  </a:lnTo>
                  <a:lnTo>
                    <a:pt x="68258" y="312"/>
                  </a:lnTo>
                  <a:lnTo>
                    <a:pt x="67833" y="233"/>
                  </a:lnTo>
                  <a:lnTo>
                    <a:pt x="67607" y="196"/>
                  </a:lnTo>
                  <a:lnTo>
                    <a:pt x="67382" y="164"/>
                  </a:lnTo>
                  <a:lnTo>
                    <a:pt x="67132" y="132"/>
                  </a:lnTo>
                  <a:lnTo>
                    <a:pt x="66881" y="106"/>
                  </a:lnTo>
                  <a:lnTo>
                    <a:pt x="66631" y="85"/>
                  </a:lnTo>
                  <a:lnTo>
                    <a:pt x="66355" y="58"/>
                  </a:lnTo>
                  <a:lnTo>
                    <a:pt x="66080" y="43"/>
                  </a:lnTo>
                  <a:lnTo>
                    <a:pt x="65804" y="27"/>
                  </a:lnTo>
                  <a:lnTo>
                    <a:pt x="65504" y="16"/>
                  </a:lnTo>
                  <a:lnTo>
                    <a:pt x="65229" y="6"/>
                  </a:lnTo>
                  <a:lnTo>
                    <a:pt x="649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3"/>
            <p:cNvSpPr/>
            <p:nvPr/>
          </p:nvSpPr>
          <p:spPr>
            <a:xfrm>
              <a:off x="5695546" y="1332550"/>
              <a:ext cx="113341" cy="44250"/>
            </a:xfrm>
            <a:custGeom>
              <a:avLst/>
              <a:gdLst/>
              <a:ahLst/>
              <a:cxnLst/>
              <a:rect l="l" t="t" r="r" b="b"/>
              <a:pathLst>
                <a:path w="17779" h="1770" extrusionOk="0">
                  <a:moveTo>
                    <a:pt x="1077" y="1"/>
                  </a:moveTo>
                  <a:lnTo>
                    <a:pt x="852" y="6"/>
                  </a:lnTo>
                  <a:lnTo>
                    <a:pt x="651" y="22"/>
                  </a:lnTo>
                  <a:lnTo>
                    <a:pt x="476" y="43"/>
                  </a:lnTo>
                  <a:lnTo>
                    <a:pt x="326" y="69"/>
                  </a:lnTo>
                  <a:lnTo>
                    <a:pt x="176" y="101"/>
                  </a:lnTo>
                  <a:lnTo>
                    <a:pt x="100" y="138"/>
                  </a:lnTo>
                  <a:lnTo>
                    <a:pt x="25" y="180"/>
                  </a:lnTo>
                  <a:lnTo>
                    <a:pt x="0" y="228"/>
                  </a:lnTo>
                  <a:lnTo>
                    <a:pt x="0" y="1548"/>
                  </a:lnTo>
                  <a:lnTo>
                    <a:pt x="25" y="1590"/>
                  </a:lnTo>
                  <a:lnTo>
                    <a:pt x="100" y="1632"/>
                  </a:lnTo>
                  <a:lnTo>
                    <a:pt x="176" y="1669"/>
                  </a:lnTo>
                  <a:lnTo>
                    <a:pt x="326" y="1706"/>
                  </a:lnTo>
                  <a:lnTo>
                    <a:pt x="476" y="1732"/>
                  </a:lnTo>
                  <a:lnTo>
                    <a:pt x="651" y="1754"/>
                  </a:lnTo>
                  <a:lnTo>
                    <a:pt x="852" y="1764"/>
                  </a:lnTo>
                  <a:lnTo>
                    <a:pt x="1077" y="1769"/>
                  </a:lnTo>
                  <a:lnTo>
                    <a:pt x="16702" y="1769"/>
                  </a:lnTo>
                  <a:lnTo>
                    <a:pt x="16927" y="1764"/>
                  </a:lnTo>
                  <a:lnTo>
                    <a:pt x="17127" y="1754"/>
                  </a:lnTo>
                  <a:lnTo>
                    <a:pt x="17303" y="1732"/>
                  </a:lnTo>
                  <a:lnTo>
                    <a:pt x="17453" y="1706"/>
                  </a:lnTo>
                  <a:lnTo>
                    <a:pt x="17578" y="1669"/>
                  </a:lnTo>
                  <a:lnTo>
                    <a:pt x="17678" y="1632"/>
                  </a:lnTo>
                  <a:lnTo>
                    <a:pt x="17753" y="1590"/>
                  </a:lnTo>
                  <a:lnTo>
                    <a:pt x="17778" y="1548"/>
                  </a:lnTo>
                  <a:lnTo>
                    <a:pt x="17778" y="228"/>
                  </a:lnTo>
                  <a:lnTo>
                    <a:pt x="17753" y="180"/>
                  </a:lnTo>
                  <a:lnTo>
                    <a:pt x="17678" y="138"/>
                  </a:lnTo>
                  <a:lnTo>
                    <a:pt x="17578" y="101"/>
                  </a:lnTo>
                  <a:lnTo>
                    <a:pt x="17453" y="69"/>
                  </a:lnTo>
                  <a:lnTo>
                    <a:pt x="17303" y="43"/>
                  </a:lnTo>
                  <a:lnTo>
                    <a:pt x="17127" y="22"/>
                  </a:lnTo>
                  <a:lnTo>
                    <a:pt x="16927" y="6"/>
                  </a:lnTo>
                  <a:lnTo>
                    <a:pt x="16702" y="1"/>
                  </a:lnTo>
                  <a:lnTo>
                    <a:pt x="10517" y="1"/>
                  </a:lnTo>
                  <a:lnTo>
                    <a:pt x="10292" y="6"/>
                  </a:lnTo>
                  <a:lnTo>
                    <a:pt x="10066" y="27"/>
                  </a:lnTo>
                  <a:lnTo>
                    <a:pt x="9866" y="48"/>
                  </a:lnTo>
                  <a:lnTo>
                    <a:pt x="9691" y="85"/>
                  </a:lnTo>
                  <a:lnTo>
                    <a:pt x="9565" y="127"/>
                  </a:lnTo>
                  <a:lnTo>
                    <a:pt x="9490" y="170"/>
                  </a:lnTo>
                  <a:lnTo>
                    <a:pt x="9465" y="222"/>
                  </a:lnTo>
                  <a:lnTo>
                    <a:pt x="9490" y="275"/>
                  </a:lnTo>
                  <a:lnTo>
                    <a:pt x="9540" y="312"/>
                  </a:lnTo>
                  <a:lnTo>
                    <a:pt x="9615" y="349"/>
                  </a:lnTo>
                  <a:lnTo>
                    <a:pt x="9741" y="376"/>
                  </a:lnTo>
                  <a:lnTo>
                    <a:pt x="9866" y="402"/>
                  </a:lnTo>
                  <a:lnTo>
                    <a:pt x="10016" y="423"/>
                  </a:lnTo>
                  <a:lnTo>
                    <a:pt x="10191" y="439"/>
                  </a:lnTo>
                  <a:lnTo>
                    <a:pt x="10367" y="449"/>
                  </a:lnTo>
                  <a:lnTo>
                    <a:pt x="15650" y="449"/>
                  </a:lnTo>
                  <a:lnTo>
                    <a:pt x="15650" y="1321"/>
                  </a:lnTo>
                  <a:lnTo>
                    <a:pt x="2129" y="1321"/>
                  </a:lnTo>
                  <a:lnTo>
                    <a:pt x="2129" y="449"/>
                  </a:lnTo>
                  <a:lnTo>
                    <a:pt x="5885" y="449"/>
                  </a:lnTo>
                  <a:lnTo>
                    <a:pt x="6135" y="444"/>
                  </a:lnTo>
                  <a:lnTo>
                    <a:pt x="6335" y="428"/>
                  </a:lnTo>
                  <a:lnTo>
                    <a:pt x="6536" y="402"/>
                  </a:lnTo>
                  <a:lnTo>
                    <a:pt x="6711" y="370"/>
                  </a:lnTo>
                  <a:lnTo>
                    <a:pt x="6836" y="328"/>
                  </a:lnTo>
                  <a:lnTo>
                    <a:pt x="6911" y="281"/>
                  </a:lnTo>
                  <a:lnTo>
                    <a:pt x="6936" y="233"/>
                  </a:lnTo>
                  <a:lnTo>
                    <a:pt x="6911" y="180"/>
                  </a:lnTo>
                  <a:lnTo>
                    <a:pt x="6861" y="138"/>
                  </a:lnTo>
                  <a:lnTo>
                    <a:pt x="6786" y="106"/>
                  </a:lnTo>
                  <a:lnTo>
                    <a:pt x="6661" y="75"/>
                  </a:lnTo>
                  <a:lnTo>
                    <a:pt x="6536" y="53"/>
                  </a:lnTo>
                  <a:lnTo>
                    <a:pt x="6385" y="32"/>
                  </a:lnTo>
                  <a:lnTo>
                    <a:pt x="6210" y="17"/>
                  </a:lnTo>
                  <a:lnTo>
                    <a:pt x="6035" y="6"/>
                  </a:lnTo>
                  <a:lnTo>
                    <a:pt x="58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3"/>
            <p:cNvSpPr/>
            <p:nvPr/>
          </p:nvSpPr>
          <p:spPr>
            <a:xfrm>
              <a:off x="5547888" y="1332550"/>
              <a:ext cx="113182" cy="44250"/>
            </a:xfrm>
            <a:custGeom>
              <a:avLst/>
              <a:gdLst/>
              <a:ahLst/>
              <a:cxnLst/>
              <a:rect l="l" t="t" r="r" b="b"/>
              <a:pathLst>
                <a:path w="17754" h="1770" extrusionOk="0">
                  <a:moveTo>
                    <a:pt x="15625" y="449"/>
                  </a:moveTo>
                  <a:lnTo>
                    <a:pt x="15625" y="1321"/>
                  </a:lnTo>
                  <a:lnTo>
                    <a:pt x="2129" y="1321"/>
                  </a:lnTo>
                  <a:lnTo>
                    <a:pt x="2129" y="449"/>
                  </a:lnTo>
                  <a:close/>
                  <a:moveTo>
                    <a:pt x="1053" y="1"/>
                  </a:moveTo>
                  <a:lnTo>
                    <a:pt x="852" y="6"/>
                  </a:lnTo>
                  <a:lnTo>
                    <a:pt x="652" y="22"/>
                  </a:lnTo>
                  <a:lnTo>
                    <a:pt x="477" y="43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6" y="138"/>
                  </a:lnTo>
                  <a:lnTo>
                    <a:pt x="26" y="180"/>
                  </a:lnTo>
                  <a:lnTo>
                    <a:pt x="1" y="228"/>
                  </a:lnTo>
                  <a:lnTo>
                    <a:pt x="1" y="1548"/>
                  </a:lnTo>
                  <a:lnTo>
                    <a:pt x="26" y="1590"/>
                  </a:lnTo>
                  <a:lnTo>
                    <a:pt x="76" y="1632"/>
                  </a:lnTo>
                  <a:lnTo>
                    <a:pt x="176" y="1669"/>
                  </a:lnTo>
                  <a:lnTo>
                    <a:pt x="301" y="1706"/>
                  </a:lnTo>
                  <a:lnTo>
                    <a:pt x="477" y="1732"/>
                  </a:lnTo>
                  <a:lnTo>
                    <a:pt x="652" y="1754"/>
                  </a:lnTo>
                  <a:lnTo>
                    <a:pt x="852" y="1764"/>
                  </a:lnTo>
                  <a:lnTo>
                    <a:pt x="1053" y="1769"/>
                  </a:lnTo>
                  <a:lnTo>
                    <a:pt x="16702" y="1769"/>
                  </a:lnTo>
                  <a:lnTo>
                    <a:pt x="16928" y="1764"/>
                  </a:lnTo>
                  <a:lnTo>
                    <a:pt x="17128" y="1754"/>
                  </a:lnTo>
                  <a:lnTo>
                    <a:pt x="17303" y="1732"/>
                  </a:lnTo>
                  <a:lnTo>
                    <a:pt x="17453" y="1706"/>
                  </a:lnTo>
                  <a:lnTo>
                    <a:pt x="17579" y="1669"/>
                  </a:lnTo>
                  <a:lnTo>
                    <a:pt x="17679" y="1632"/>
                  </a:lnTo>
                  <a:lnTo>
                    <a:pt x="17754" y="1590"/>
                  </a:lnTo>
                  <a:lnTo>
                    <a:pt x="17754" y="1548"/>
                  </a:lnTo>
                  <a:lnTo>
                    <a:pt x="17754" y="228"/>
                  </a:lnTo>
                  <a:lnTo>
                    <a:pt x="17754" y="180"/>
                  </a:lnTo>
                  <a:lnTo>
                    <a:pt x="17679" y="138"/>
                  </a:lnTo>
                  <a:lnTo>
                    <a:pt x="17579" y="101"/>
                  </a:lnTo>
                  <a:lnTo>
                    <a:pt x="17453" y="69"/>
                  </a:lnTo>
                  <a:lnTo>
                    <a:pt x="17303" y="43"/>
                  </a:lnTo>
                  <a:lnTo>
                    <a:pt x="17128" y="22"/>
                  </a:lnTo>
                  <a:lnTo>
                    <a:pt x="16928" y="6"/>
                  </a:lnTo>
                  <a:lnTo>
                    <a:pt x="167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0" name="Google Shape;2500;p63"/>
          <p:cNvGrpSpPr/>
          <p:nvPr/>
        </p:nvGrpSpPr>
        <p:grpSpPr>
          <a:xfrm>
            <a:off x="4649830" y="1949565"/>
            <a:ext cx="281146" cy="362747"/>
            <a:chOff x="4678249" y="1031500"/>
            <a:chExt cx="341445" cy="383575"/>
          </a:xfrm>
        </p:grpSpPr>
        <p:sp>
          <p:nvSpPr>
            <p:cNvPr id="2501" name="Google Shape;2501;p63"/>
            <p:cNvSpPr/>
            <p:nvPr/>
          </p:nvSpPr>
          <p:spPr>
            <a:xfrm>
              <a:off x="4704425" y="1037425"/>
              <a:ext cx="286378" cy="53225"/>
            </a:xfrm>
            <a:custGeom>
              <a:avLst/>
              <a:gdLst/>
              <a:ahLst/>
              <a:cxnLst/>
              <a:rect l="l" t="t" r="r" b="b"/>
              <a:pathLst>
                <a:path w="44922" h="2129" extrusionOk="0">
                  <a:moveTo>
                    <a:pt x="1" y="1"/>
                  </a:moveTo>
                  <a:lnTo>
                    <a:pt x="1" y="2128"/>
                  </a:lnTo>
                  <a:lnTo>
                    <a:pt x="44921" y="2128"/>
                  </a:lnTo>
                  <a:lnTo>
                    <a:pt x="44921" y="808"/>
                  </a:lnTo>
                  <a:lnTo>
                    <a:pt x="25741" y="808"/>
                  </a:lnTo>
                  <a:lnTo>
                    <a:pt x="166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3"/>
            <p:cNvSpPr/>
            <p:nvPr/>
          </p:nvSpPr>
          <p:spPr>
            <a:xfrm>
              <a:off x="4704425" y="1037425"/>
              <a:ext cx="286378" cy="53225"/>
            </a:xfrm>
            <a:custGeom>
              <a:avLst/>
              <a:gdLst/>
              <a:ahLst/>
              <a:cxnLst/>
              <a:rect l="l" t="t" r="r" b="b"/>
              <a:pathLst>
                <a:path w="44922" h="2129" fill="none" extrusionOk="0">
                  <a:moveTo>
                    <a:pt x="44921" y="2128"/>
                  </a:moveTo>
                  <a:lnTo>
                    <a:pt x="44921" y="808"/>
                  </a:lnTo>
                  <a:lnTo>
                    <a:pt x="25741" y="808"/>
                  </a:lnTo>
                  <a:lnTo>
                    <a:pt x="16677" y="1"/>
                  </a:lnTo>
                  <a:lnTo>
                    <a:pt x="1" y="1"/>
                  </a:lnTo>
                  <a:lnTo>
                    <a:pt x="1" y="21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3"/>
            <p:cNvSpPr/>
            <p:nvPr/>
          </p:nvSpPr>
          <p:spPr>
            <a:xfrm>
              <a:off x="4945463" y="1057625"/>
              <a:ext cx="45339" cy="33800"/>
            </a:xfrm>
            <a:custGeom>
              <a:avLst/>
              <a:gdLst/>
              <a:ahLst/>
              <a:cxnLst/>
              <a:rect l="l" t="t" r="r" b="b"/>
              <a:pathLst>
                <a:path w="7112" h="1352" extrusionOk="0">
                  <a:moveTo>
                    <a:pt x="0" y="0"/>
                  </a:moveTo>
                  <a:lnTo>
                    <a:pt x="0" y="1352"/>
                  </a:lnTo>
                  <a:lnTo>
                    <a:pt x="7111" y="1352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3"/>
            <p:cNvSpPr/>
            <p:nvPr/>
          </p:nvSpPr>
          <p:spPr>
            <a:xfrm>
              <a:off x="4685427" y="1091400"/>
              <a:ext cx="328038" cy="31450"/>
            </a:xfrm>
            <a:custGeom>
              <a:avLst/>
              <a:gdLst/>
              <a:ahLst/>
              <a:cxnLst/>
              <a:rect l="l" t="t" r="r" b="b"/>
              <a:pathLst>
                <a:path w="51457" h="1258" extrusionOk="0">
                  <a:moveTo>
                    <a:pt x="2505" y="1"/>
                  </a:moveTo>
                  <a:lnTo>
                    <a:pt x="2229" y="12"/>
                  </a:lnTo>
                  <a:lnTo>
                    <a:pt x="1954" y="27"/>
                  </a:lnTo>
                  <a:lnTo>
                    <a:pt x="1703" y="43"/>
                  </a:lnTo>
                  <a:lnTo>
                    <a:pt x="1453" y="70"/>
                  </a:lnTo>
                  <a:lnTo>
                    <a:pt x="1228" y="101"/>
                  </a:lnTo>
                  <a:lnTo>
                    <a:pt x="1002" y="133"/>
                  </a:lnTo>
                  <a:lnTo>
                    <a:pt x="802" y="170"/>
                  </a:lnTo>
                  <a:lnTo>
                    <a:pt x="627" y="212"/>
                  </a:lnTo>
                  <a:lnTo>
                    <a:pt x="477" y="260"/>
                  </a:lnTo>
                  <a:lnTo>
                    <a:pt x="326" y="307"/>
                  </a:lnTo>
                  <a:lnTo>
                    <a:pt x="226" y="355"/>
                  </a:lnTo>
                  <a:lnTo>
                    <a:pt x="126" y="413"/>
                  </a:lnTo>
                  <a:lnTo>
                    <a:pt x="51" y="466"/>
                  </a:lnTo>
                  <a:lnTo>
                    <a:pt x="26" y="524"/>
                  </a:lnTo>
                  <a:lnTo>
                    <a:pt x="1" y="587"/>
                  </a:lnTo>
                  <a:lnTo>
                    <a:pt x="1" y="1258"/>
                  </a:lnTo>
                  <a:lnTo>
                    <a:pt x="51457" y="1258"/>
                  </a:lnTo>
                  <a:lnTo>
                    <a:pt x="51457" y="587"/>
                  </a:lnTo>
                  <a:lnTo>
                    <a:pt x="51432" y="524"/>
                  </a:lnTo>
                  <a:lnTo>
                    <a:pt x="51382" y="466"/>
                  </a:lnTo>
                  <a:lnTo>
                    <a:pt x="51332" y="413"/>
                  </a:lnTo>
                  <a:lnTo>
                    <a:pt x="51231" y="355"/>
                  </a:lnTo>
                  <a:lnTo>
                    <a:pt x="51106" y="307"/>
                  </a:lnTo>
                  <a:lnTo>
                    <a:pt x="50981" y="260"/>
                  </a:lnTo>
                  <a:lnTo>
                    <a:pt x="50806" y="212"/>
                  </a:lnTo>
                  <a:lnTo>
                    <a:pt x="50631" y="170"/>
                  </a:lnTo>
                  <a:lnTo>
                    <a:pt x="50430" y="133"/>
                  </a:lnTo>
                  <a:lnTo>
                    <a:pt x="50230" y="101"/>
                  </a:lnTo>
                  <a:lnTo>
                    <a:pt x="50005" y="70"/>
                  </a:lnTo>
                  <a:lnTo>
                    <a:pt x="49754" y="43"/>
                  </a:lnTo>
                  <a:lnTo>
                    <a:pt x="49504" y="27"/>
                  </a:lnTo>
                  <a:lnTo>
                    <a:pt x="49228" y="12"/>
                  </a:lnTo>
                  <a:lnTo>
                    <a:pt x="48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3"/>
            <p:cNvSpPr/>
            <p:nvPr/>
          </p:nvSpPr>
          <p:spPr>
            <a:xfrm>
              <a:off x="4952163" y="1091400"/>
              <a:ext cx="61302" cy="31450"/>
            </a:xfrm>
            <a:custGeom>
              <a:avLst/>
              <a:gdLst/>
              <a:ahLst/>
              <a:cxnLst/>
              <a:rect l="l" t="t" r="r" b="b"/>
              <a:pathLst>
                <a:path w="9616" h="1258" extrusionOk="0">
                  <a:moveTo>
                    <a:pt x="1" y="1"/>
                  </a:moveTo>
                  <a:lnTo>
                    <a:pt x="276" y="12"/>
                  </a:lnTo>
                  <a:lnTo>
                    <a:pt x="552" y="27"/>
                  </a:lnTo>
                  <a:lnTo>
                    <a:pt x="802" y="43"/>
                  </a:lnTo>
                  <a:lnTo>
                    <a:pt x="1052" y="70"/>
                  </a:lnTo>
                  <a:lnTo>
                    <a:pt x="1278" y="101"/>
                  </a:lnTo>
                  <a:lnTo>
                    <a:pt x="1478" y="133"/>
                  </a:lnTo>
                  <a:lnTo>
                    <a:pt x="1678" y="170"/>
                  </a:lnTo>
                  <a:lnTo>
                    <a:pt x="1879" y="212"/>
                  </a:lnTo>
                  <a:lnTo>
                    <a:pt x="2029" y="260"/>
                  </a:lnTo>
                  <a:lnTo>
                    <a:pt x="2154" y="307"/>
                  </a:lnTo>
                  <a:lnTo>
                    <a:pt x="2279" y="360"/>
                  </a:lnTo>
                  <a:lnTo>
                    <a:pt x="2379" y="413"/>
                  </a:lnTo>
                  <a:lnTo>
                    <a:pt x="2455" y="466"/>
                  </a:lnTo>
                  <a:lnTo>
                    <a:pt x="2480" y="524"/>
                  </a:lnTo>
                  <a:lnTo>
                    <a:pt x="2505" y="587"/>
                  </a:lnTo>
                  <a:lnTo>
                    <a:pt x="2505" y="1258"/>
                  </a:lnTo>
                  <a:lnTo>
                    <a:pt x="9616" y="1258"/>
                  </a:lnTo>
                  <a:lnTo>
                    <a:pt x="9616" y="587"/>
                  </a:lnTo>
                  <a:lnTo>
                    <a:pt x="9591" y="524"/>
                  </a:lnTo>
                  <a:lnTo>
                    <a:pt x="9541" y="466"/>
                  </a:lnTo>
                  <a:lnTo>
                    <a:pt x="9491" y="413"/>
                  </a:lnTo>
                  <a:lnTo>
                    <a:pt x="9390" y="355"/>
                  </a:lnTo>
                  <a:lnTo>
                    <a:pt x="9265" y="307"/>
                  </a:lnTo>
                  <a:lnTo>
                    <a:pt x="9140" y="260"/>
                  </a:lnTo>
                  <a:lnTo>
                    <a:pt x="8965" y="212"/>
                  </a:lnTo>
                  <a:lnTo>
                    <a:pt x="8790" y="170"/>
                  </a:lnTo>
                  <a:lnTo>
                    <a:pt x="8589" y="133"/>
                  </a:lnTo>
                  <a:lnTo>
                    <a:pt x="8389" y="101"/>
                  </a:lnTo>
                  <a:lnTo>
                    <a:pt x="8164" y="70"/>
                  </a:lnTo>
                  <a:lnTo>
                    <a:pt x="7913" y="43"/>
                  </a:lnTo>
                  <a:lnTo>
                    <a:pt x="7663" y="27"/>
                  </a:lnTo>
                  <a:lnTo>
                    <a:pt x="7387" y="12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3"/>
            <p:cNvSpPr/>
            <p:nvPr/>
          </p:nvSpPr>
          <p:spPr>
            <a:xfrm>
              <a:off x="4704425" y="1122825"/>
              <a:ext cx="286378" cy="286975"/>
            </a:xfrm>
            <a:custGeom>
              <a:avLst/>
              <a:gdLst/>
              <a:ahLst/>
              <a:cxnLst/>
              <a:rect l="l" t="t" r="r" b="b"/>
              <a:pathLst>
                <a:path w="44922" h="11479" extrusionOk="0">
                  <a:moveTo>
                    <a:pt x="1" y="1"/>
                  </a:moveTo>
                  <a:lnTo>
                    <a:pt x="5234" y="11478"/>
                  </a:lnTo>
                  <a:lnTo>
                    <a:pt x="39688" y="11478"/>
                  </a:lnTo>
                  <a:lnTo>
                    <a:pt x="44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3"/>
            <p:cNvSpPr/>
            <p:nvPr/>
          </p:nvSpPr>
          <p:spPr>
            <a:xfrm>
              <a:off x="4704584" y="1122825"/>
              <a:ext cx="286059" cy="286975"/>
            </a:xfrm>
            <a:custGeom>
              <a:avLst/>
              <a:gdLst/>
              <a:ahLst/>
              <a:cxnLst/>
              <a:rect l="l" t="t" r="r" b="b"/>
              <a:pathLst>
                <a:path w="44872" h="11479" extrusionOk="0">
                  <a:moveTo>
                    <a:pt x="1" y="1"/>
                  </a:moveTo>
                  <a:lnTo>
                    <a:pt x="276" y="602"/>
                  </a:lnTo>
                  <a:lnTo>
                    <a:pt x="36683" y="602"/>
                  </a:lnTo>
                  <a:lnTo>
                    <a:pt x="36884" y="608"/>
                  </a:lnTo>
                  <a:lnTo>
                    <a:pt x="37084" y="618"/>
                  </a:lnTo>
                  <a:lnTo>
                    <a:pt x="37259" y="639"/>
                  </a:lnTo>
                  <a:lnTo>
                    <a:pt x="37409" y="671"/>
                  </a:lnTo>
                  <a:lnTo>
                    <a:pt x="37535" y="703"/>
                  </a:lnTo>
                  <a:lnTo>
                    <a:pt x="37610" y="745"/>
                  </a:lnTo>
                  <a:lnTo>
                    <a:pt x="37660" y="787"/>
                  </a:lnTo>
                  <a:lnTo>
                    <a:pt x="37660" y="829"/>
                  </a:lnTo>
                  <a:lnTo>
                    <a:pt x="32802" y="11478"/>
                  </a:lnTo>
                  <a:lnTo>
                    <a:pt x="39638" y="11478"/>
                  </a:lnTo>
                  <a:lnTo>
                    <a:pt x="4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3"/>
            <p:cNvSpPr/>
            <p:nvPr/>
          </p:nvSpPr>
          <p:spPr>
            <a:xfrm>
              <a:off x="4858782" y="1224850"/>
              <a:ext cx="66408" cy="63525"/>
            </a:xfrm>
            <a:custGeom>
              <a:avLst/>
              <a:gdLst/>
              <a:ahLst/>
              <a:cxnLst/>
              <a:rect l="l" t="t" r="r" b="b"/>
              <a:pathLst>
                <a:path w="10417" h="2541" extrusionOk="0">
                  <a:moveTo>
                    <a:pt x="4908" y="1"/>
                  </a:moveTo>
                  <a:lnTo>
                    <a:pt x="4708" y="6"/>
                  </a:lnTo>
                  <a:lnTo>
                    <a:pt x="4508" y="11"/>
                  </a:lnTo>
                  <a:lnTo>
                    <a:pt x="4332" y="27"/>
                  </a:lnTo>
                  <a:lnTo>
                    <a:pt x="4182" y="53"/>
                  </a:lnTo>
                  <a:lnTo>
                    <a:pt x="4032" y="80"/>
                  </a:lnTo>
                  <a:lnTo>
                    <a:pt x="3907" y="111"/>
                  </a:lnTo>
                  <a:lnTo>
                    <a:pt x="3832" y="148"/>
                  </a:lnTo>
                  <a:lnTo>
                    <a:pt x="2530" y="903"/>
                  </a:lnTo>
                  <a:lnTo>
                    <a:pt x="2480" y="951"/>
                  </a:lnTo>
                  <a:lnTo>
                    <a:pt x="2480" y="993"/>
                  </a:lnTo>
                  <a:lnTo>
                    <a:pt x="2505" y="1035"/>
                  </a:lnTo>
                  <a:lnTo>
                    <a:pt x="2580" y="1078"/>
                  </a:lnTo>
                  <a:lnTo>
                    <a:pt x="2680" y="1115"/>
                  </a:lnTo>
                  <a:lnTo>
                    <a:pt x="2805" y="1146"/>
                  </a:lnTo>
                  <a:lnTo>
                    <a:pt x="2980" y="1173"/>
                  </a:lnTo>
                  <a:lnTo>
                    <a:pt x="3181" y="1194"/>
                  </a:lnTo>
                  <a:lnTo>
                    <a:pt x="3381" y="1204"/>
                  </a:lnTo>
                  <a:lnTo>
                    <a:pt x="3581" y="1210"/>
                  </a:lnTo>
                  <a:lnTo>
                    <a:pt x="3782" y="1204"/>
                  </a:lnTo>
                  <a:lnTo>
                    <a:pt x="3957" y="1194"/>
                  </a:lnTo>
                  <a:lnTo>
                    <a:pt x="4132" y="1173"/>
                  </a:lnTo>
                  <a:lnTo>
                    <a:pt x="4307" y="1146"/>
                  </a:lnTo>
                  <a:lnTo>
                    <a:pt x="4433" y="1109"/>
                  </a:lnTo>
                  <a:lnTo>
                    <a:pt x="4533" y="1057"/>
                  </a:lnTo>
                  <a:lnTo>
                    <a:pt x="5034" y="777"/>
                  </a:lnTo>
                  <a:lnTo>
                    <a:pt x="8038" y="1954"/>
                  </a:lnTo>
                  <a:lnTo>
                    <a:pt x="8088" y="1980"/>
                  </a:lnTo>
                  <a:lnTo>
                    <a:pt x="8088" y="2007"/>
                  </a:lnTo>
                  <a:lnTo>
                    <a:pt x="8088" y="2028"/>
                  </a:lnTo>
                  <a:lnTo>
                    <a:pt x="8038" y="2049"/>
                  </a:lnTo>
                  <a:lnTo>
                    <a:pt x="7988" y="2065"/>
                  </a:lnTo>
                  <a:lnTo>
                    <a:pt x="7888" y="2075"/>
                  </a:lnTo>
                  <a:lnTo>
                    <a:pt x="7788" y="2086"/>
                  </a:lnTo>
                  <a:lnTo>
                    <a:pt x="7663" y="2091"/>
                  </a:lnTo>
                  <a:lnTo>
                    <a:pt x="1052" y="2091"/>
                  </a:lnTo>
                  <a:lnTo>
                    <a:pt x="827" y="2097"/>
                  </a:lnTo>
                  <a:lnTo>
                    <a:pt x="627" y="2112"/>
                  </a:lnTo>
                  <a:lnTo>
                    <a:pt x="426" y="2139"/>
                  </a:lnTo>
                  <a:lnTo>
                    <a:pt x="276" y="2170"/>
                  </a:lnTo>
                  <a:lnTo>
                    <a:pt x="151" y="2207"/>
                  </a:lnTo>
                  <a:lnTo>
                    <a:pt x="51" y="2250"/>
                  </a:lnTo>
                  <a:lnTo>
                    <a:pt x="1" y="2297"/>
                  </a:lnTo>
                  <a:lnTo>
                    <a:pt x="1" y="2345"/>
                  </a:lnTo>
                  <a:lnTo>
                    <a:pt x="51" y="2387"/>
                  </a:lnTo>
                  <a:lnTo>
                    <a:pt x="126" y="2424"/>
                  </a:lnTo>
                  <a:lnTo>
                    <a:pt x="251" y="2456"/>
                  </a:lnTo>
                  <a:lnTo>
                    <a:pt x="376" y="2487"/>
                  </a:lnTo>
                  <a:lnTo>
                    <a:pt x="526" y="2508"/>
                  </a:lnTo>
                  <a:lnTo>
                    <a:pt x="702" y="2529"/>
                  </a:lnTo>
                  <a:lnTo>
                    <a:pt x="902" y="2540"/>
                  </a:lnTo>
                  <a:lnTo>
                    <a:pt x="8138" y="2540"/>
                  </a:lnTo>
                  <a:lnTo>
                    <a:pt x="8564" y="2524"/>
                  </a:lnTo>
                  <a:lnTo>
                    <a:pt x="8965" y="2508"/>
                  </a:lnTo>
                  <a:lnTo>
                    <a:pt x="9290" y="2482"/>
                  </a:lnTo>
                  <a:lnTo>
                    <a:pt x="9591" y="2445"/>
                  </a:lnTo>
                  <a:lnTo>
                    <a:pt x="9841" y="2408"/>
                  </a:lnTo>
                  <a:lnTo>
                    <a:pt x="10041" y="2361"/>
                  </a:lnTo>
                  <a:lnTo>
                    <a:pt x="10192" y="2308"/>
                  </a:lnTo>
                  <a:lnTo>
                    <a:pt x="10317" y="2250"/>
                  </a:lnTo>
                  <a:lnTo>
                    <a:pt x="10392" y="2192"/>
                  </a:lnTo>
                  <a:lnTo>
                    <a:pt x="10417" y="2123"/>
                  </a:lnTo>
                  <a:lnTo>
                    <a:pt x="10392" y="2054"/>
                  </a:lnTo>
                  <a:lnTo>
                    <a:pt x="10342" y="1980"/>
                  </a:lnTo>
                  <a:lnTo>
                    <a:pt x="10242" y="1901"/>
                  </a:lnTo>
                  <a:lnTo>
                    <a:pt x="10117" y="1822"/>
                  </a:lnTo>
                  <a:lnTo>
                    <a:pt x="9916" y="1743"/>
                  </a:lnTo>
                  <a:lnTo>
                    <a:pt x="6937" y="571"/>
                  </a:lnTo>
                  <a:lnTo>
                    <a:pt x="8439" y="650"/>
                  </a:lnTo>
                  <a:lnTo>
                    <a:pt x="8664" y="661"/>
                  </a:lnTo>
                  <a:lnTo>
                    <a:pt x="8890" y="655"/>
                  </a:lnTo>
                  <a:lnTo>
                    <a:pt x="9115" y="645"/>
                  </a:lnTo>
                  <a:lnTo>
                    <a:pt x="9315" y="624"/>
                  </a:lnTo>
                  <a:lnTo>
                    <a:pt x="9466" y="592"/>
                  </a:lnTo>
                  <a:lnTo>
                    <a:pt x="9616" y="555"/>
                  </a:lnTo>
                  <a:lnTo>
                    <a:pt x="9716" y="513"/>
                  </a:lnTo>
                  <a:lnTo>
                    <a:pt x="9766" y="465"/>
                  </a:lnTo>
                  <a:lnTo>
                    <a:pt x="9766" y="423"/>
                  </a:lnTo>
                  <a:lnTo>
                    <a:pt x="9741" y="381"/>
                  </a:lnTo>
                  <a:lnTo>
                    <a:pt x="9666" y="344"/>
                  </a:lnTo>
                  <a:lnTo>
                    <a:pt x="9566" y="307"/>
                  </a:lnTo>
                  <a:lnTo>
                    <a:pt x="9440" y="275"/>
                  </a:lnTo>
                  <a:lnTo>
                    <a:pt x="9290" y="249"/>
                  </a:lnTo>
                  <a:lnTo>
                    <a:pt x="9115" y="228"/>
                  </a:lnTo>
                  <a:lnTo>
                    <a:pt x="8940" y="217"/>
                  </a:lnTo>
                  <a:lnTo>
                    <a:pt x="5109" y="11"/>
                  </a:lnTo>
                  <a:lnTo>
                    <a:pt x="49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3"/>
            <p:cNvSpPr/>
            <p:nvPr/>
          </p:nvSpPr>
          <p:spPr>
            <a:xfrm>
              <a:off x="4766517" y="1232650"/>
              <a:ext cx="79184" cy="70225"/>
            </a:xfrm>
            <a:custGeom>
              <a:avLst/>
              <a:gdLst/>
              <a:ahLst/>
              <a:cxnLst/>
              <a:rect l="l" t="t" r="r" b="b"/>
              <a:pathLst>
                <a:path w="12421" h="2809" extrusionOk="0">
                  <a:moveTo>
                    <a:pt x="4683" y="0"/>
                  </a:moveTo>
                  <a:lnTo>
                    <a:pt x="4458" y="16"/>
                  </a:lnTo>
                  <a:lnTo>
                    <a:pt x="4258" y="37"/>
                  </a:lnTo>
                  <a:lnTo>
                    <a:pt x="4082" y="69"/>
                  </a:lnTo>
                  <a:lnTo>
                    <a:pt x="3932" y="111"/>
                  </a:lnTo>
                  <a:lnTo>
                    <a:pt x="452" y="1383"/>
                  </a:lnTo>
                  <a:lnTo>
                    <a:pt x="251" y="1468"/>
                  </a:lnTo>
                  <a:lnTo>
                    <a:pt x="101" y="1547"/>
                  </a:lnTo>
                  <a:lnTo>
                    <a:pt x="26" y="1621"/>
                  </a:lnTo>
                  <a:lnTo>
                    <a:pt x="1" y="1695"/>
                  </a:lnTo>
                  <a:lnTo>
                    <a:pt x="1" y="1763"/>
                  </a:lnTo>
                  <a:lnTo>
                    <a:pt x="76" y="1832"/>
                  </a:lnTo>
                  <a:lnTo>
                    <a:pt x="176" y="1895"/>
                  </a:lnTo>
                  <a:lnTo>
                    <a:pt x="326" y="1954"/>
                  </a:lnTo>
                  <a:lnTo>
                    <a:pt x="502" y="2006"/>
                  </a:lnTo>
                  <a:lnTo>
                    <a:pt x="727" y="2054"/>
                  </a:lnTo>
                  <a:lnTo>
                    <a:pt x="977" y="2091"/>
                  </a:lnTo>
                  <a:lnTo>
                    <a:pt x="1253" y="2128"/>
                  </a:lnTo>
                  <a:lnTo>
                    <a:pt x="1553" y="2159"/>
                  </a:lnTo>
                  <a:lnTo>
                    <a:pt x="1904" y="2181"/>
                  </a:lnTo>
                  <a:lnTo>
                    <a:pt x="2254" y="2196"/>
                  </a:lnTo>
                  <a:lnTo>
                    <a:pt x="2630" y="2202"/>
                  </a:lnTo>
                  <a:lnTo>
                    <a:pt x="8865" y="2202"/>
                  </a:lnTo>
                  <a:lnTo>
                    <a:pt x="7813" y="2429"/>
                  </a:lnTo>
                  <a:lnTo>
                    <a:pt x="7688" y="2466"/>
                  </a:lnTo>
                  <a:lnTo>
                    <a:pt x="7588" y="2503"/>
                  </a:lnTo>
                  <a:lnTo>
                    <a:pt x="7513" y="2545"/>
                  </a:lnTo>
                  <a:lnTo>
                    <a:pt x="7513" y="2587"/>
                  </a:lnTo>
                  <a:lnTo>
                    <a:pt x="7538" y="2629"/>
                  </a:lnTo>
                  <a:lnTo>
                    <a:pt x="7588" y="2672"/>
                  </a:lnTo>
                  <a:lnTo>
                    <a:pt x="7688" y="2708"/>
                  </a:lnTo>
                  <a:lnTo>
                    <a:pt x="7838" y="2745"/>
                  </a:lnTo>
                  <a:lnTo>
                    <a:pt x="8013" y="2772"/>
                  </a:lnTo>
                  <a:lnTo>
                    <a:pt x="8214" y="2793"/>
                  </a:lnTo>
                  <a:lnTo>
                    <a:pt x="8389" y="2804"/>
                  </a:lnTo>
                  <a:lnTo>
                    <a:pt x="8589" y="2809"/>
                  </a:lnTo>
                  <a:lnTo>
                    <a:pt x="8765" y="2804"/>
                  </a:lnTo>
                  <a:lnTo>
                    <a:pt x="8965" y="2793"/>
                  </a:lnTo>
                  <a:lnTo>
                    <a:pt x="9140" y="2772"/>
                  </a:lnTo>
                  <a:lnTo>
                    <a:pt x="9341" y="2740"/>
                  </a:lnTo>
                  <a:lnTo>
                    <a:pt x="12120" y="2138"/>
                  </a:lnTo>
                  <a:lnTo>
                    <a:pt x="12245" y="2107"/>
                  </a:lnTo>
                  <a:lnTo>
                    <a:pt x="12345" y="2070"/>
                  </a:lnTo>
                  <a:lnTo>
                    <a:pt x="12395" y="2033"/>
                  </a:lnTo>
                  <a:lnTo>
                    <a:pt x="12420" y="1990"/>
                  </a:lnTo>
                  <a:lnTo>
                    <a:pt x="12420" y="1948"/>
                  </a:lnTo>
                  <a:lnTo>
                    <a:pt x="12370" y="1906"/>
                  </a:lnTo>
                  <a:lnTo>
                    <a:pt x="12295" y="1869"/>
                  </a:lnTo>
                  <a:lnTo>
                    <a:pt x="12170" y="1837"/>
                  </a:lnTo>
                  <a:lnTo>
                    <a:pt x="9716" y="1220"/>
                  </a:lnTo>
                  <a:lnTo>
                    <a:pt x="9566" y="1188"/>
                  </a:lnTo>
                  <a:lnTo>
                    <a:pt x="9366" y="1162"/>
                  </a:lnTo>
                  <a:lnTo>
                    <a:pt x="9165" y="1146"/>
                  </a:lnTo>
                  <a:lnTo>
                    <a:pt x="8940" y="1140"/>
                  </a:lnTo>
                  <a:lnTo>
                    <a:pt x="8715" y="1146"/>
                  </a:lnTo>
                  <a:lnTo>
                    <a:pt x="8514" y="1156"/>
                  </a:lnTo>
                  <a:lnTo>
                    <a:pt x="8314" y="1183"/>
                  </a:lnTo>
                  <a:lnTo>
                    <a:pt x="8139" y="1214"/>
                  </a:lnTo>
                  <a:lnTo>
                    <a:pt x="8013" y="1246"/>
                  </a:lnTo>
                  <a:lnTo>
                    <a:pt x="7913" y="1283"/>
                  </a:lnTo>
                  <a:lnTo>
                    <a:pt x="7863" y="1325"/>
                  </a:lnTo>
                  <a:lnTo>
                    <a:pt x="7863" y="1362"/>
                  </a:lnTo>
                  <a:lnTo>
                    <a:pt x="7863" y="1404"/>
                  </a:lnTo>
                  <a:lnTo>
                    <a:pt x="7913" y="1447"/>
                  </a:lnTo>
                  <a:lnTo>
                    <a:pt x="8013" y="1484"/>
                  </a:lnTo>
                  <a:lnTo>
                    <a:pt x="8114" y="1515"/>
                  </a:lnTo>
                  <a:lnTo>
                    <a:pt x="9040" y="1753"/>
                  </a:lnTo>
                  <a:lnTo>
                    <a:pt x="2655" y="1753"/>
                  </a:lnTo>
                  <a:lnTo>
                    <a:pt x="2530" y="1742"/>
                  </a:lnTo>
                  <a:lnTo>
                    <a:pt x="2430" y="1732"/>
                  </a:lnTo>
                  <a:lnTo>
                    <a:pt x="2330" y="1716"/>
                  </a:lnTo>
                  <a:lnTo>
                    <a:pt x="2279" y="1700"/>
                  </a:lnTo>
                  <a:lnTo>
                    <a:pt x="2254" y="1684"/>
                  </a:lnTo>
                  <a:lnTo>
                    <a:pt x="2229" y="1663"/>
                  </a:lnTo>
                  <a:lnTo>
                    <a:pt x="2254" y="1637"/>
                  </a:lnTo>
                  <a:lnTo>
                    <a:pt x="2279" y="1610"/>
                  </a:lnTo>
                  <a:lnTo>
                    <a:pt x="5760" y="343"/>
                  </a:lnTo>
                  <a:lnTo>
                    <a:pt x="5835" y="306"/>
                  </a:lnTo>
                  <a:lnTo>
                    <a:pt x="5885" y="269"/>
                  </a:lnTo>
                  <a:lnTo>
                    <a:pt x="5910" y="232"/>
                  </a:lnTo>
                  <a:lnTo>
                    <a:pt x="5910" y="195"/>
                  </a:lnTo>
                  <a:lnTo>
                    <a:pt x="5860" y="153"/>
                  </a:lnTo>
                  <a:lnTo>
                    <a:pt x="5810" y="122"/>
                  </a:lnTo>
                  <a:lnTo>
                    <a:pt x="5710" y="90"/>
                  </a:lnTo>
                  <a:lnTo>
                    <a:pt x="5585" y="58"/>
                  </a:lnTo>
                  <a:lnTo>
                    <a:pt x="5359" y="26"/>
                  </a:lnTo>
                  <a:lnTo>
                    <a:pt x="5134" y="5"/>
                  </a:lnTo>
                  <a:lnTo>
                    <a:pt x="49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3"/>
            <p:cNvSpPr/>
            <p:nvPr/>
          </p:nvSpPr>
          <p:spPr>
            <a:xfrm>
              <a:off x="4797009" y="1168900"/>
              <a:ext cx="87478" cy="55725"/>
            </a:xfrm>
            <a:custGeom>
              <a:avLst/>
              <a:gdLst/>
              <a:ahLst/>
              <a:cxnLst/>
              <a:rect l="l" t="t" r="r" b="b"/>
              <a:pathLst>
                <a:path w="13722" h="2229" extrusionOk="0">
                  <a:moveTo>
                    <a:pt x="7988" y="0"/>
                  </a:moveTo>
                  <a:lnTo>
                    <a:pt x="7687" y="11"/>
                  </a:lnTo>
                  <a:lnTo>
                    <a:pt x="7412" y="26"/>
                  </a:lnTo>
                  <a:lnTo>
                    <a:pt x="7112" y="53"/>
                  </a:lnTo>
                  <a:lnTo>
                    <a:pt x="6836" y="85"/>
                  </a:lnTo>
                  <a:lnTo>
                    <a:pt x="6561" y="132"/>
                  </a:lnTo>
                  <a:lnTo>
                    <a:pt x="6310" y="185"/>
                  </a:lnTo>
                  <a:lnTo>
                    <a:pt x="6060" y="243"/>
                  </a:lnTo>
                  <a:lnTo>
                    <a:pt x="5810" y="317"/>
                  </a:lnTo>
                  <a:lnTo>
                    <a:pt x="2504" y="1447"/>
                  </a:lnTo>
                  <a:lnTo>
                    <a:pt x="2079" y="1130"/>
                  </a:lnTo>
                  <a:lnTo>
                    <a:pt x="2004" y="1088"/>
                  </a:lnTo>
                  <a:lnTo>
                    <a:pt x="1878" y="1051"/>
                  </a:lnTo>
                  <a:lnTo>
                    <a:pt x="1753" y="1019"/>
                  </a:lnTo>
                  <a:lnTo>
                    <a:pt x="1578" y="993"/>
                  </a:lnTo>
                  <a:lnTo>
                    <a:pt x="1378" y="977"/>
                  </a:lnTo>
                  <a:lnTo>
                    <a:pt x="1177" y="966"/>
                  </a:lnTo>
                  <a:lnTo>
                    <a:pt x="977" y="966"/>
                  </a:lnTo>
                  <a:lnTo>
                    <a:pt x="777" y="972"/>
                  </a:lnTo>
                  <a:lnTo>
                    <a:pt x="576" y="993"/>
                  </a:lnTo>
                  <a:lnTo>
                    <a:pt x="401" y="1014"/>
                  </a:lnTo>
                  <a:lnTo>
                    <a:pt x="251" y="1045"/>
                  </a:lnTo>
                  <a:lnTo>
                    <a:pt x="126" y="1082"/>
                  </a:lnTo>
                  <a:lnTo>
                    <a:pt x="50" y="1119"/>
                  </a:lnTo>
                  <a:lnTo>
                    <a:pt x="0" y="1162"/>
                  </a:lnTo>
                  <a:lnTo>
                    <a:pt x="0" y="1204"/>
                  </a:lnTo>
                  <a:lnTo>
                    <a:pt x="25" y="1251"/>
                  </a:lnTo>
                  <a:lnTo>
                    <a:pt x="1102" y="2059"/>
                  </a:lnTo>
                  <a:lnTo>
                    <a:pt x="1177" y="2101"/>
                  </a:lnTo>
                  <a:lnTo>
                    <a:pt x="1277" y="2138"/>
                  </a:lnTo>
                  <a:lnTo>
                    <a:pt x="1403" y="2165"/>
                  </a:lnTo>
                  <a:lnTo>
                    <a:pt x="1578" y="2191"/>
                  </a:lnTo>
                  <a:lnTo>
                    <a:pt x="1753" y="2207"/>
                  </a:lnTo>
                  <a:lnTo>
                    <a:pt x="1928" y="2223"/>
                  </a:lnTo>
                  <a:lnTo>
                    <a:pt x="2129" y="2228"/>
                  </a:lnTo>
                  <a:lnTo>
                    <a:pt x="2329" y="2223"/>
                  </a:lnTo>
                  <a:lnTo>
                    <a:pt x="6085" y="2080"/>
                  </a:lnTo>
                  <a:lnTo>
                    <a:pt x="6285" y="2070"/>
                  </a:lnTo>
                  <a:lnTo>
                    <a:pt x="6461" y="2049"/>
                  </a:lnTo>
                  <a:lnTo>
                    <a:pt x="6636" y="2022"/>
                  </a:lnTo>
                  <a:lnTo>
                    <a:pt x="6761" y="1990"/>
                  </a:lnTo>
                  <a:lnTo>
                    <a:pt x="6861" y="1954"/>
                  </a:lnTo>
                  <a:lnTo>
                    <a:pt x="6936" y="1911"/>
                  </a:lnTo>
                  <a:lnTo>
                    <a:pt x="6961" y="1869"/>
                  </a:lnTo>
                  <a:lnTo>
                    <a:pt x="6936" y="1822"/>
                  </a:lnTo>
                  <a:lnTo>
                    <a:pt x="6886" y="1779"/>
                  </a:lnTo>
                  <a:lnTo>
                    <a:pt x="6786" y="1737"/>
                  </a:lnTo>
                  <a:lnTo>
                    <a:pt x="6661" y="1705"/>
                  </a:lnTo>
                  <a:lnTo>
                    <a:pt x="6511" y="1674"/>
                  </a:lnTo>
                  <a:lnTo>
                    <a:pt x="6310" y="1653"/>
                  </a:lnTo>
                  <a:lnTo>
                    <a:pt x="6135" y="1642"/>
                  </a:lnTo>
                  <a:lnTo>
                    <a:pt x="5910" y="1637"/>
                  </a:lnTo>
                  <a:lnTo>
                    <a:pt x="5709" y="1637"/>
                  </a:lnTo>
                  <a:lnTo>
                    <a:pt x="4282" y="1695"/>
                  </a:lnTo>
                  <a:lnTo>
                    <a:pt x="7637" y="549"/>
                  </a:lnTo>
                  <a:lnTo>
                    <a:pt x="7713" y="533"/>
                  </a:lnTo>
                  <a:lnTo>
                    <a:pt x="7813" y="517"/>
                  </a:lnTo>
                  <a:lnTo>
                    <a:pt x="7913" y="507"/>
                  </a:lnTo>
                  <a:lnTo>
                    <a:pt x="8113" y="507"/>
                  </a:lnTo>
                  <a:lnTo>
                    <a:pt x="8213" y="517"/>
                  </a:lnTo>
                  <a:lnTo>
                    <a:pt x="8288" y="533"/>
                  </a:lnTo>
                  <a:lnTo>
                    <a:pt x="8389" y="554"/>
                  </a:lnTo>
                  <a:lnTo>
                    <a:pt x="11744" y="1774"/>
                  </a:lnTo>
                  <a:lnTo>
                    <a:pt x="11869" y="1811"/>
                  </a:lnTo>
                  <a:lnTo>
                    <a:pt x="12019" y="1843"/>
                  </a:lnTo>
                  <a:lnTo>
                    <a:pt x="12195" y="1864"/>
                  </a:lnTo>
                  <a:lnTo>
                    <a:pt x="12395" y="1880"/>
                  </a:lnTo>
                  <a:lnTo>
                    <a:pt x="12595" y="1885"/>
                  </a:lnTo>
                  <a:lnTo>
                    <a:pt x="12796" y="1885"/>
                  </a:lnTo>
                  <a:lnTo>
                    <a:pt x="12996" y="1874"/>
                  </a:lnTo>
                  <a:lnTo>
                    <a:pt x="13196" y="1858"/>
                  </a:lnTo>
                  <a:lnTo>
                    <a:pt x="13371" y="1832"/>
                  </a:lnTo>
                  <a:lnTo>
                    <a:pt x="13522" y="1800"/>
                  </a:lnTo>
                  <a:lnTo>
                    <a:pt x="13622" y="1763"/>
                  </a:lnTo>
                  <a:lnTo>
                    <a:pt x="13697" y="1721"/>
                  </a:lnTo>
                  <a:lnTo>
                    <a:pt x="13722" y="1679"/>
                  </a:lnTo>
                  <a:lnTo>
                    <a:pt x="13722" y="1637"/>
                  </a:lnTo>
                  <a:lnTo>
                    <a:pt x="13672" y="1589"/>
                  </a:lnTo>
                  <a:lnTo>
                    <a:pt x="13572" y="1552"/>
                  </a:lnTo>
                  <a:lnTo>
                    <a:pt x="10242" y="327"/>
                  </a:lnTo>
                  <a:lnTo>
                    <a:pt x="9991" y="248"/>
                  </a:lnTo>
                  <a:lnTo>
                    <a:pt x="9716" y="180"/>
                  </a:lnTo>
                  <a:lnTo>
                    <a:pt x="9440" y="122"/>
                  </a:lnTo>
                  <a:lnTo>
                    <a:pt x="9165" y="79"/>
                  </a:lnTo>
                  <a:lnTo>
                    <a:pt x="8864" y="42"/>
                  </a:lnTo>
                  <a:lnTo>
                    <a:pt x="8589" y="21"/>
                  </a:lnTo>
                  <a:lnTo>
                    <a:pt x="8288" y="5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3"/>
            <p:cNvSpPr/>
            <p:nvPr/>
          </p:nvSpPr>
          <p:spPr>
            <a:xfrm>
              <a:off x="4704425" y="1065150"/>
              <a:ext cx="73434" cy="26275"/>
            </a:xfrm>
            <a:custGeom>
              <a:avLst/>
              <a:gdLst/>
              <a:ahLst/>
              <a:cxnLst/>
              <a:rect l="l" t="t" r="r" b="b"/>
              <a:pathLst>
                <a:path w="11519" h="1051" extrusionOk="0">
                  <a:moveTo>
                    <a:pt x="1" y="0"/>
                  </a:moveTo>
                  <a:lnTo>
                    <a:pt x="1" y="1051"/>
                  </a:lnTo>
                  <a:lnTo>
                    <a:pt x="11519" y="1051"/>
                  </a:lnTo>
                  <a:lnTo>
                    <a:pt x="115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3"/>
            <p:cNvSpPr/>
            <p:nvPr/>
          </p:nvSpPr>
          <p:spPr>
            <a:xfrm>
              <a:off x="4688143" y="1327150"/>
              <a:ext cx="99775" cy="82375"/>
            </a:xfrm>
            <a:custGeom>
              <a:avLst/>
              <a:gdLst/>
              <a:ahLst/>
              <a:cxnLst/>
              <a:rect l="l" t="t" r="r" b="b"/>
              <a:pathLst>
                <a:path w="15651" h="3295" extrusionOk="0">
                  <a:moveTo>
                    <a:pt x="7412" y="0"/>
                  </a:moveTo>
                  <a:lnTo>
                    <a:pt x="7037" y="6"/>
                  </a:lnTo>
                  <a:lnTo>
                    <a:pt x="6636" y="16"/>
                  </a:lnTo>
                  <a:lnTo>
                    <a:pt x="6260" y="32"/>
                  </a:lnTo>
                  <a:lnTo>
                    <a:pt x="5860" y="48"/>
                  </a:lnTo>
                  <a:lnTo>
                    <a:pt x="5509" y="74"/>
                  </a:lnTo>
                  <a:lnTo>
                    <a:pt x="5134" y="101"/>
                  </a:lnTo>
                  <a:lnTo>
                    <a:pt x="4783" y="127"/>
                  </a:lnTo>
                  <a:lnTo>
                    <a:pt x="4432" y="159"/>
                  </a:lnTo>
                  <a:lnTo>
                    <a:pt x="4107" y="196"/>
                  </a:lnTo>
                  <a:lnTo>
                    <a:pt x="3781" y="238"/>
                  </a:lnTo>
                  <a:lnTo>
                    <a:pt x="3456" y="280"/>
                  </a:lnTo>
                  <a:lnTo>
                    <a:pt x="3155" y="328"/>
                  </a:lnTo>
                  <a:lnTo>
                    <a:pt x="2855" y="375"/>
                  </a:lnTo>
                  <a:lnTo>
                    <a:pt x="2580" y="428"/>
                  </a:lnTo>
                  <a:lnTo>
                    <a:pt x="2304" y="481"/>
                  </a:lnTo>
                  <a:lnTo>
                    <a:pt x="2029" y="539"/>
                  </a:lnTo>
                  <a:lnTo>
                    <a:pt x="1803" y="597"/>
                  </a:lnTo>
                  <a:lnTo>
                    <a:pt x="1553" y="660"/>
                  </a:lnTo>
                  <a:lnTo>
                    <a:pt x="1353" y="724"/>
                  </a:lnTo>
                  <a:lnTo>
                    <a:pt x="1152" y="792"/>
                  </a:lnTo>
                  <a:lnTo>
                    <a:pt x="952" y="861"/>
                  </a:lnTo>
                  <a:lnTo>
                    <a:pt x="777" y="929"/>
                  </a:lnTo>
                  <a:lnTo>
                    <a:pt x="626" y="1003"/>
                  </a:lnTo>
                  <a:lnTo>
                    <a:pt x="476" y="1077"/>
                  </a:lnTo>
                  <a:lnTo>
                    <a:pt x="351" y="1156"/>
                  </a:lnTo>
                  <a:lnTo>
                    <a:pt x="251" y="1236"/>
                  </a:lnTo>
                  <a:lnTo>
                    <a:pt x="176" y="1315"/>
                  </a:lnTo>
                  <a:lnTo>
                    <a:pt x="101" y="1394"/>
                  </a:lnTo>
                  <a:lnTo>
                    <a:pt x="51" y="1479"/>
                  </a:lnTo>
                  <a:lnTo>
                    <a:pt x="26" y="1563"/>
                  </a:lnTo>
                  <a:lnTo>
                    <a:pt x="0" y="1647"/>
                  </a:lnTo>
                  <a:lnTo>
                    <a:pt x="26" y="1732"/>
                  </a:lnTo>
                  <a:lnTo>
                    <a:pt x="51" y="1816"/>
                  </a:lnTo>
                  <a:lnTo>
                    <a:pt x="101" y="1896"/>
                  </a:lnTo>
                  <a:lnTo>
                    <a:pt x="176" y="1980"/>
                  </a:lnTo>
                  <a:lnTo>
                    <a:pt x="251" y="2059"/>
                  </a:lnTo>
                  <a:lnTo>
                    <a:pt x="351" y="2138"/>
                  </a:lnTo>
                  <a:lnTo>
                    <a:pt x="476" y="2212"/>
                  </a:lnTo>
                  <a:lnTo>
                    <a:pt x="626" y="2286"/>
                  </a:lnTo>
                  <a:lnTo>
                    <a:pt x="777" y="2360"/>
                  </a:lnTo>
                  <a:lnTo>
                    <a:pt x="952" y="2434"/>
                  </a:lnTo>
                  <a:lnTo>
                    <a:pt x="1152" y="2503"/>
                  </a:lnTo>
                  <a:lnTo>
                    <a:pt x="1353" y="2566"/>
                  </a:lnTo>
                  <a:lnTo>
                    <a:pt x="1553" y="2635"/>
                  </a:lnTo>
                  <a:lnTo>
                    <a:pt x="1803" y="2693"/>
                  </a:lnTo>
                  <a:lnTo>
                    <a:pt x="2029" y="2756"/>
                  </a:lnTo>
                  <a:lnTo>
                    <a:pt x="2304" y="2809"/>
                  </a:lnTo>
                  <a:lnTo>
                    <a:pt x="2580" y="2867"/>
                  </a:lnTo>
                  <a:lnTo>
                    <a:pt x="2855" y="2920"/>
                  </a:lnTo>
                  <a:lnTo>
                    <a:pt x="3155" y="2967"/>
                  </a:lnTo>
                  <a:lnTo>
                    <a:pt x="3456" y="3015"/>
                  </a:lnTo>
                  <a:lnTo>
                    <a:pt x="3781" y="3057"/>
                  </a:lnTo>
                  <a:lnTo>
                    <a:pt x="4107" y="3094"/>
                  </a:lnTo>
                  <a:lnTo>
                    <a:pt x="4432" y="3131"/>
                  </a:lnTo>
                  <a:lnTo>
                    <a:pt x="4783" y="3163"/>
                  </a:lnTo>
                  <a:lnTo>
                    <a:pt x="5134" y="3194"/>
                  </a:lnTo>
                  <a:lnTo>
                    <a:pt x="5509" y="3221"/>
                  </a:lnTo>
                  <a:lnTo>
                    <a:pt x="5860" y="3242"/>
                  </a:lnTo>
                  <a:lnTo>
                    <a:pt x="6260" y="3263"/>
                  </a:lnTo>
                  <a:lnTo>
                    <a:pt x="6636" y="3274"/>
                  </a:lnTo>
                  <a:lnTo>
                    <a:pt x="7037" y="3284"/>
                  </a:lnTo>
                  <a:lnTo>
                    <a:pt x="7412" y="3295"/>
                  </a:lnTo>
                  <a:lnTo>
                    <a:pt x="8238" y="3295"/>
                  </a:lnTo>
                  <a:lnTo>
                    <a:pt x="8614" y="3284"/>
                  </a:lnTo>
                  <a:lnTo>
                    <a:pt x="9015" y="3274"/>
                  </a:lnTo>
                  <a:lnTo>
                    <a:pt x="9390" y="3263"/>
                  </a:lnTo>
                  <a:lnTo>
                    <a:pt x="9766" y="3242"/>
                  </a:lnTo>
                  <a:lnTo>
                    <a:pt x="10141" y="3221"/>
                  </a:lnTo>
                  <a:lnTo>
                    <a:pt x="10517" y="3194"/>
                  </a:lnTo>
                  <a:lnTo>
                    <a:pt x="10868" y="3163"/>
                  </a:lnTo>
                  <a:lnTo>
                    <a:pt x="11218" y="3131"/>
                  </a:lnTo>
                  <a:lnTo>
                    <a:pt x="11544" y="3094"/>
                  </a:lnTo>
                  <a:lnTo>
                    <a:pt x="11869" y="3057"/>
                  </a:lnTo>
                  <a:lnTo>
                    <a:pt x="12195" y="3015"/>
                  </a:lnTo>
                  <a:lnTo>
                    <a:pt x="12495" y="2967"/>
                  </a:lnTo>
                  <a:lnTo>
                    <a:pt x="12796" y="2920"/>
                  </a:lnTo>
                  <a:lnTo>
                    <a:pt x="13071" y="2867"/>
                  </a:lnTo>
                  <a:lnTo>
                    <a:pt x="13346" y="2809"/>
                  </a:lnTo>
                  <a:lnTo>
                    <a:pt x="13622" y="2756"/>
                  </a:lnTo>
                  <a:lnTo>
                    <a:pt x="13847" y="2693"/>
                  </a:lnTo>
                  <a:lnTo>
                    <a:pt x="14098" y="2635"/>
                  </a:lnTo>
                  <a:lnTo>
                    <a:pt x="14298" y="2566"/>
                  </a:lnTo>
                  <a:lnTo>
                    <a:pt x="14498" y="2503"/>
                  </a:lnTo>
                  <a:lnTo>
                    <a:pt x="14699" y="2434"/>
                  </a:lnTo>
                  <a:lnTo>
                    <a:pt x="14874" y="2360"/>
                  </a:lnTo>
                  <a:lnTo>
                    <a:pt x="15024" y="2286"/>
                  </a:lnTo>
                  <a:lnTo>
                    <a:pt x="15174" y="2212"/>
                  </a:lnTo>
                  <a:lnTo>
                    <a:pt x="15300" y="2138"/>
                  </a:lnTo>
                  <a:lnTo>
                    <a:pt x="15400" y="2059"/>
                  </a:lnTo>
                  <a:lnTo>
                    <a:pt x="15475" y="1980"/>
                  </a:lnTo>
                  <a:lnTo>
                    <a:pt x="15550" y="1896"/>
                  </a:lnTo>
                  <a:lnTo>
                    <a:pt x="15600" y="1816"/>
                  </a:lnTo>
                  <a:lnTo>
                    <a:pt x="15625" y="1732"/>
                  </a:lnTo>
                  <a:lnTo>
                    <a:pt x="15650" y="1647"/>
                  </a:lnTo>
                  <a:lnTo>
                    <a:pt x="15625" y="1563"/>
                  </a:lnTo>
                  <a:lnTo>
                    <a:pt x="15600" y="1479"/>
                  </a:lnTo>
                  <a:lnTo>
                    <a:pt x="15550" y="1394"/>
                  </a:lnTo>
                  <a:lnTo>
                    <a:pt x="15475" y="1315"/>
                  </a:lnTo>
                  <a:lnTo>
                    <a:pt x="15400" y="1236"/>
                  </a:lnTo>
                  <a:lnTo>
                    <a:pt x="15300" y="1156"/>
                  </a:lnTo>
                  <a:lnTo>
                    <a:pt x="15174" y="1077"/>
                  </a:lnTo>
                  <a:lnTo>
                    <a:pt x="15024" y="1003"/>
                  </a:lnTo>
                  <a:lnTo>
                    <a:pt x="14874" y="929"/>
                  </a:lnTo>
                  <a:lnTo>
                    <a:pt x="14699" y="861"/>
                  </a:lnTo>
                  <a:lnTo>
                    <a:pt x="14498" y="792"/>
                  </a:lnTo>
                  <a:lnTo>
                    <a:pt x="14298" y="724"/>
                  </a:lnTo>
                  <a:lnTo>
                    <a:pt x="14098" y="660"/>
                  </a:lnTo>
                  <a:lnTo>
                    <a:pt x="13847" y="597"/>
                  </a:lnTo>
                  <a:lnTo>
                    <a:pt x="13622" y="539"/>
                  </a:lnTo>
                  <a:lnTo>
                    <a:pt x="13346" y="481"/>
                  </a:lnTo>
                  <a:lnTo>
                    <a:pt x="13071" y="428"/>
                  </a:lnTo>
                  <a:lnTo>
                    <a:pt x="12796" y="375"/>
                  </a:lnTo>
                  <a:lnTo>
                    <a:pt x="12495" y="328"/>
                  </a:lnTo>
                  <a:lnTo>
                    <a:pt x="12195" y="280"/>
                  </a:lnTo>
                  <a:lnTo>
                    <a:pt x="11869" y="238"/>
                  </a:lnTo>
                  <a:lnTo>
                    <a:pt x="11544" y="196"/>
                  </a:lnTo>
                  <a:lnTo>
                    <a:pt x="11218" y="159"/>
                  </a:lnTo>
                  <a:lnTo>
                    <a:pt x="10868" y="127"/>
                  </a:lnTo>
                  <a:lnTo>
                    <a:pt x="10517" y="101"/>
                  </a:lnTo>
                  <a:lnTo>
                    <a:pt x="10141" y="74"/>
                  </a:lnTo>
                  <a:lnTo>
                    <a:pt x="9766" y="48"/>
                  </a:lnTo>
                  <a:lnTo>
                    <a:pt x="9390" y="32"/>
                  </a:lnTo>
                  <a:lnTo>
                    <a:pt x="9015" y="16"/>
                  </a:lnTo>
                  <a:lnTo>
                    <a:pt x="8614" y="6"/>
                  </a:lnTo>
                  <a:lnTo>
                    <a:pt x="82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3"/>
            <p:cNvSpPr/>
            <p:nvPr/>
          </p:nvSpPr>
          <p:spPr>
            <a:xfrm>
              <a:off x="4717512" y="1351300"/>
              <a:ext cx="41029" cy="33950"/>
            </a:xfrm>
            <a:custGeom>
              <a:avLst/>
              <a:gdLst/>
              <a:ahLst/>
              <a:cxnLst/>
              <a:rect l="l" t="t" r="r" b="b"/>
              <a:pathLst>
                <a:path w="6436" h="1358" extrusionOk="0">
                  <a:moveTo>
                    <a:pt x="3206" y="0"/>
                  </a:moveTo>
                  <a:lnTo>
                    <a:pt x="2880" y="6"/>
                  </a:lnTo>
                  <a:lnTo>
                    <a:pt x="2580" y="16"/>
                  </a:lnTo>
                  <a:lnTo>
                    <a:pt x="2254" y="32"/>
                  </a:lnTo>
                  <a:lnTo>
                    <a:pt x="1954" y="53"/>
                  </a:lnTo>
                  <a:lnTo>
                    <a:pt x="1678" y="85"/>
                  </a:lnTo>
                  <a:lnTo>
                    <a:pt x="1428" y="117"/>
                  </a:lnTo>
                  <a:lnTo>
                    <a:pt x="1178" y="154"/>
                  </a:lnTo>
                  <a:lnTo>
                    <a:pt x="952" y="201"/>
                  </a:lnTo>
                  <a:lnTo>
                    <a:pt x="727" y="249"/>
                  </a:lnTo>
                  <a:lnTo>
                    <a:pt x="552" y="301"/>
                  </a:lnTo>
                  <a:lnTo>
                    <a:pt x="376" y="354"/>
                  </a:lnTo>
                  <a:lnTo>
                    <a:pt x="251" y="417"/>
                  </a:lnTo>
                  <a:lnTo>
                    <a:pt x="151" y="476"/>
                  </a:lnTo>
                  <a:lnTo>
                    <a:pt x="51" y="544"/>
                  </a:lnTo>
                  <a:lnTo>
                    <a:pt x="26" y="613"/>
                  </a:lnTo>
                  <a:lnTo>
                    <a:pt x="1" y="681"/>
                  </a:lnTo>
                  <a:lnTo>
                    <a:pt x="26" y="750"/>
                  </a:lnTo>
                  <a:lnTo>
                    <a:pt x="51" y="819"/>
                  </a:lnTo>
                  <a:lnTo>
                    <a:pt x="151" y="882"/>
                  </a:lnTo>
                  <a:lnTo>
                    <a:pt x="251" y="945"/>
                  </a:lnTo>
                  <a:lnTo>
                    <a:pt x="376" y="1004"/>
                  </a:lnTo>
                  <a:lnTo>
                    <a:pt x="552" y="1062"/>
                  </a:lnTo>
                  <a:lnTo>
                    <a:pt x="727" y="1114"/>
                  </a:lnTo>
                  <a:lnTo>
                    <a:pt x="952" y="1162"/>
                  </a:lnTo>
                  <a:lnTo>
                    <a:pt x="1178" y="1204"/>
                  </a:lnTo>
                  <a:lnTo>
                    <a:pt x="1428" y="1241"/>
                  </a:lnTo>
                  <a:lnTo>
                    <a:pt x="1678" y="1278"/>
                  </a:lnTo>
                  <a:lnTo>
                    <a:pt x="1954" y="1304"/>
                  </a:lnTo>
                  <a:lnTo>
                    <a:pt x="2254" y="1331"/>
                  </a:lnTo>
                  <a:lnTo>
                    <a:pt x="2580" y="1347"/>
                  </a:lnTo>
                  <a:lnTo>
                    <a:pt x="2880" y="1357"/>
                  </a:lnTo>
                  <a:lnTo>
                    <a:pt x="3556" y="1357"/>
                  </a:lnTo>
                  <a:lnTo>
                    <a:pt x="3857" y="1347"/>
                  </a:lnTo>
                  <a:lnTo>
                    <a:pt x="4182" y="1331"/>
                  </a:lnTo>
                  <a:lnTo>
                    <a:pt x="4483" y="1304"/>
                  </a:lnTo>
                  <a:lnTo>
                    <a:pt x="4758" y="1278"/>
                  </a:lnTo>
                  <a:lnTo>
                    <a:pt x="5009" y="1241"/>
                  </a:lnTo>
                  <a:lnTo>
                    <a:pt x="5259" y="1204"/>
                  </a:lnTo>
                  <a:lnTo>
                    <a:pt x="5484" y="1162"/>
                  </a:lnTo>
                  <a:lnTo>
                    <a:pt x="5710" y="1114"/>
                  </a:lnTo>
                  <a:lnTo>
                    <a:pt x="5885" y="1062"/>
                  </a:lnTo>
                  <a:lnTo>
                    <a:pt x="6060" y="1004"/>
                  </a:lnTo>
                  <a:lnTo>
                    <a:pt x="6185" y="945"/>
                  </a:lnTo>
                  <a:lnTo>
                    <a:pt x="6286" y="882"/>
                  </a:lnTo>
                  <a:lnTo>
                    <a:pt x="6386" y="819"/>
                  </a:lnTo>
                  <a:lnTo>
                    <a:pt x="6411" y="750"/>
                  </a:lnTo>
                  <a:lnTo>
                    <a:pt x="6436" y="681"/>
                  </a:lnTo>
                  <a:lnTo>
                    <a:pt x="6411" y="613"/>
                  </a:lnTo>
                  <a:lnTo>
                    <a:pt x="6386" y="544"/>
                  </a:lnTo>
                  <a:lnTo>
                    <a:pt x="6286" y="476"/>
                  </a:lnTo>
                  <a:lnTo>
                    <a:pt x="6185" y="417"/>
                  </a:lnTo>
                  <a:lnTo>
                    <a:pt x="6060" y="354"/>
                  </a:lnTo>
                  <a:lnTo>
                    <a:pt x="5885" y="301"/>
                  </a:lnTo>
                  <a:lnTo>
                    <a:pt x="5710" y="249"/>
                  </a:lnTo>
                  <a:lnTo>
                    <a:pt x="5484" y="201"/>
                  </a:lnTo>
                  <a:lnTo>
                    <a:pt x="5259" y="154"/>
                  </a:lnTo>
                  <a:lnTo>
                    <a:pt x="5009" y="117"/>
                  </a:lnTo>
                  <a:lnTo>
                    <a:pt x="4758" y="85"/>
                  </a:lnTo>
                  <a:lnTo>
                    <a:pt x="4483" y="53"/>
                  </a:lnTo>
                  <a:lnTo>
                    <a:pt x="4182" y="32"/>
                  </a:lnTo>
                  <a:lnTo>
                    <a:pt x="3857" y="16"/>
                  </a:lnTo>
                  <a:lnTo>
                    <a:pt x="3556" y="6"/>
                  </a:lnTo>
                  <a:lnTo>
                    <a:pt x="3206" y="0"/>
                  </a:ln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3"/>
            <p:cNvSpPr/>
            <p:nvPr/>
          </p:nvSpPr>
          <p:spPr>
            <a:xfrm>
              <a:off x="4678249" y="1031500"/>
              <a:ext cx="341445" cy="383575"/>
            </a:xfrm>
            <a:custGeom>
              <a:avLst/>
              <a:gdLst/>
              <a:ahLst/>
              <a:cxnLst/>
              <a:rect l="l" t="t" r="r" b="b"/>
              <a:pathLst>
                <a:path w="53560" h="15343" extrusionOk="0">
                  <a:moveTo>
                    <a:pt x="14623" y="1584"/>
                  </a:moveTo>
                  <a:lnTo>
                    <a:pt x="14623" y="2186"/>
                  </a:lnTo>
                  <a:lnTo>
                    <a:pt x="5258" y="2186"/>
                  </a:lnTo>
                  <a:lnTo>
                    <a:pt x="5258" y="1584"/>
                  </a:lnTo>
                  <a:close/>
                  <a:moveTo>
                    <a:pt x="9215" y="12043"/>
                  </a:moveTo>
                  <a:lnTo>
                    <a:pt x="9590" y="12048"/>
                  </a:lnTo>
                  <a:lnTo>
                    <a:pt x="9941" y="12048"/>
                  </a:lnTo>
                  <a:lnTo>
                    <a:pt x="10316" y="12059"/>
                  </a:lnTo>
                  <a:lnTo>
                    <a:pt x="10667" y="12069"/>
                  </a:lnTo>
                  <a:lnTo>
                    <a:pt x="10992" y="12085"/>
                  </a:lnTo>
                  <a:lnTo>
                    <a:pt x="11343" y="12106"/>
                  </a:lnTo>
                  <a:lnTo>
                    <a:pt x="11668" y="12127"/>
                  </a:lnTo>
                  <a:lnTo>
                    <a:pt x="11994" y="12154"/>
                  </a:lnTo>
                  <a:lnTo>
                    <a:pt x="12294" y="12185"/>
                  </a:lnTo>
                  <a:lnTo>
                    <a:pt x="12595" y="12217"/>
                  </a:lnTo>
                  <a:lnTo>
                    <a:pt x="12895" y="12254"/>
                  </a:lnTo>
                  <a:lnTo>
                    <a:pt x="13171" y="12291"/>
                  </a:lnTo>
                  <a:lnTo>
                    <a:pt x="13446" y="12333"/>
                  </a:lnTo>
                  <a:lnTo>
                    <a:pt x="13722" y="12381"/>
                  </a:lnTo>
                  <a:lnTo>
                    <a:pt x="13972" y="12428"/>
                  </a:lnTo>
                  <a:lnTo>
                    <a:pt x="14222" y="12476"/>
                  </a:lnTo>
                  <a:lnTo>
                    <a:pt x="14448" y="12528"/>
                  </a:lnTo>
                  <a:lnTo>
                    <a:pt x="14673" y="12586"/>
                  </a:lnTo>
                  <a:lnTo>
                    <a:pt x="14873" y="12639"/>
                  </a:lnTo>
                  <a:lnTo>
                    <a:pt x="15049" y="12703"/>
                  </a:lnTo>
                  <a:lnTo>
                    <a:pt x="15249" y="12761"/>
                  </a:lnTo>
                  <a:lnTo>
                    <a:pt x="15399" y="12824"/>
                  </a:lnTo>
                  <a:lnTo>
                    <a:pt x="15550" y="12893"/>
                  </a:lnTo>
                  <a:lnTo>
                    <a:pt x="15675" y="12956"/>
                  </a:lnTo>
                  <a:lnTo>
                    <a:pt x="15800" y="13025"/>
                  </a:lnTo>
                  <a:lnTo>
                    <a:pt x="15900" y="13099"/>
                  </a:lnTo>
                  <a:lnTo>
                    <a:pt x="15975" y="13167"/>
                  </a:lnTo>
                  <a:lnTo>
                    <a:pt x="16050" y="13241"/>
                  </a:lnTo>
                  <a:lnTo>
                    <a:pt x="16100" y="13315"/>
                  </a:lnTo>
                  <a:lnTo>
                    <a:pt x="16125" y="13389"/>
                  </a:lnTo>
                  <a:lnTo>
                    <a:pt x="16125" y="13468"/>
                  </a:lnTo>
                  <a:lnTo>
                    <a:pt x="16125" y="13542"/>
                  </a:lnTo>
                  <a:lnTo>
                    <a:pt x="16100" y="13611"/>
                  </a:lnTo>
                  <a:lnTo>
                    <a:pt x="16050" y="13685"/>
                  </a:lnTo>
                  <a:lnTo>
                    <a:pt x="16000" y="13753"/>
                  </a:lnTo>
                  <a:lnTo>
                    <a:pt x="15925" y="13822"/>
                  </a:lnTo>
                  <a:lnTo>
                    <a:pt x="15825" y="13891"/>
                  </a:lnTo>
                  <a:lnTo>
                    <a:pt x="15725" y="13954"/>
                  </a:lnTo>
                  <a:lnTo>
                    <a:pt x="15600" y="14023"/>
                  </a:lnTo>
                  <a:lnTo>
                    <a:pt x="15449" y="14086"/>
                  </a:lnTo>
                  <a:lnTo>
                    <a:pt x="15324" y="14144"/>
                  </a:lnTo>
                  <a:lnTo>
                    <a:pt x="15149" y="14207"/>
                  </a:lnTo>
                  <a:lnTo>
                    <a:pt x="14974" y="14260"/>
                  </a:lnTo>
                  <a:lnTo>
                    <a:pt x="14798" y="14318"/>
                  </a:lnTo>
                  <a:lnTo>
                    <a:pt x="14598" y="14371"/>
                  </a:lnTo>
                  <a:lnTo>
                    <a:pt x="14373" y="14424"/>
                  </a:lnTo>
                  <a:lnTo>
                    <a:pt x="14147" y="14471"/>
                  </a:lnTo>
                  <a:lnTo>
                    <a:pt x="13922" y="14519"/>
                  </a:lnTo>
                  <a:lnTo>
                    <a:pt x="13672" y="14566"/>
                  </a:lnTo>
                  <a:lnTo>
                    <a:pt x="13421" y="14609"/>
                  </a:lnTo>
                  <a:lnTo>
                    <a:pt x="13146" y="14646"/>
                  </a:lnTo>
                  <a:lnTo>
                    <a:pt x="12870" y="14682"/>
                  </a:lnTo>
                  <a:lnTo>
                    <a:pt x="12595" y="14719"/>
                  </a:lnTo>
                  <a:lnTo>
                    <a:pt x="12294" y="14751"/>
                  </a:lnTo>
                  <a:lnTo>
                    <a:pt x="12019" y="14778"/>
                  </a:lnTo>
                  <a:lnTo>
                    <a:pt x="11693" y="14804"/>
                  </a:lnTo>
                  <a:lnTo>
                    <a:pt x="11393" y="14825"/>
                  </a:lnTo>
                  <a:lnTo>
                    <a:pt x="11067" y="14846"/>
                  </a:lnTo>
                  <a:lnTo>
                    <a:pt x="10742" y="14862"/>
                  </a:lnTo>
                  <a:lnTo>
                    <a:pt x="10416" y="14873"/>
                  </a:lnTo>
                  <a:lnTo>
                    <a:pt x="10066" y="14883"/>
                  </a:lnTo>
                  <a:lnTo>
                    <a:pt x="9740" y="14888"/>
                  </a:lnTo>
                  <a:lnTo>
                    <a:pt x="9390" y="14894"/>
                  </a:lnTo>
                  <a:lnTo>
                    <a:pt x="9365" y="14894"/>
                  </a:lnTo>
                  <a:lnTo>
                    <a:pt x="9014" y="14888"/>
                  </a:lnTo>
                  <a:lnTo>
                    <a:pt x="8664" y="14883"/>
                  </a:lnTo>
                  <a:lnTo>
                    <a:pt x="8313" y="14873"/>
                  </a:lnTo>
                  <a:lnTo>
                    <a:pt x="7963" y="14862"/>
                  </a:lnTo>
                  <a:lnTo>
                    <a:pt x="7612" y="14841"/>
                  </a:lnTo>
                  <a:lnTo>
                    <a:pt x="7287" y="14820"/>
                  </a:lnTo>
                  <a:lnTo>
                    <a:pt x="6961" y="14799"/>
                  </a:lnTo>
                  <a:lnTo>
                    <a:pt x="6635" y="14767"/>
                  </a:lnTo>
                  <a:lnTo>
                    <a:pt x="6335" y="14735"/>
                  </a:lnTo>
                  <a:lnTo>
                    <a:pt x="6035" y="14704"/>
                  </a:lnTo>
                  <a:lnTo>
                    <a:pt x="5734" y="14667"/>
                  </a:lnTo>
                  <a:lnTo>
                    <a:pt x="5459" y="14624"/>
                  </a:lnTo>
                  <a:lnTo>
                    <a:pt x="5183" y="14582"/>
                  </a:lnTo>
                  <a:lnTo>
                    <a:pt x="4933" y="14535"/>
                  </a:lnTo>
                  <a:lnTo>
                    <a:pt x="4682" y="14487"/>
                  </a:lnTo>
                  <a:lnTo>
                    <a:pt x="4432" y="14440"/>
                  </a:lnTo>
                  <a:lnTo>
                    <a:pt x="4207" y="14382"/>
                  </a:lnTo>
                  <a:lnTo>
                    <a:pt x="4006" y="14329"/>
                  </a:lnTo>
                  <a:lnTo>
                    <a:pt x="3806" y="14271"/>
                  </a:lnTo>
                  <a:lnTo>
                    <a:pt x="3606" y="14207"/>
                  </a:lnTo>
                  <a:lnTo>
                    <a:pt x="3455" y="14149"/>
                  </a:lnTo>
                  <a:lnTo>
                    <a:pt x="3280" y="14086"/>
                  </a:lnTo>
                  <a:lnTo>
                    <a:pt x="3155" y="14017"/>
                  </a:lnTo>
                  <a:lnTo>
                    <a:pt x="3030" y="13949"/>
                  </a:lnTo>
                  <a:lnTo>
                    <a:pt x="2905" y="13880"/>
                  </a:lnTo>
                  <a:lnTo>
                    <a:pt x="2829" y="13811"/>
                  </a:lnTo>
                  <a:lnTo>
                    <a:pt x="2754" y="13737"/>
                  </a:lnTo>
                  <a:lnTo>
                    <a:pt x="2679" y="13664"/>
                  </a:lnTo>
                  <a:lnTo>
                    <a:pt x="2654" y="13590"/>
                  </a:lnTo>
                  <a:lnTo>
                    <a:pt x="2629" y="13516"/>
                  </a:lnTo>
                  <a:lnTo>
                    <a:pt x="2629" y="13437"/>
                  </a:lnTo>
                  <a:lnTo>
                    <a:pt x="2654" y="13357"/>
                  </a:lnTo>
                  <a:lnTo>
                    <a:pt x="2729" y="13231"/>
                  </a:lnTo>
                  <a:lnTo>
                    <a:pt x="2855" y="13104"/>
                  </a:lnTo>
                  <a:lnTo>
                    <a:pt x="3030" y="12982"/>
                  </a:lnTo>
                  <a:lnTo>
                    <a:pt x="3255" y="12866"/>
                  </a:lnTo>
                  <a:lnTo>
                    <a:pt x="3531" y="12755"/>
                  </a:lnTo>
                  <a:lnTo>
                    <a:pt x="3856" y="12650"/>
                  </a:lnTo>
                  <a:lnTo>
                    <a:pt x="4207" y="12555"/>
                  </a:lnTo>
                  <a:lnTo>
                    <a:pt x="4607" y="12460"/>
                  </a:lnTo>
                  <a:lnTo>
                    <a:pt x="5033" y="12381"/>
                  </a:lnTo>
                  <a:lnTo>
                    <a:pt x="5509" y="12301"/>
                  </a:lnTo>
                  <a:lnTo>
                    <a:pt x="6009" y="12238"/>
                  </a:lnTo>
                  <a:lnTo>
                    <a:pt x="6535" y="12180"/>
                  </a:lnTo>
                  <a:lnTo>
                    <a:pt x="7086" y="12127"/>
                  </a:lnTo>
                  <a:lnTo>
                    <a:pt x="7662" y="12090"/>
                  </a:lnTo>
                  <a:lnTo>
                    <a:pt x="8238" y="12064"/>
                  </a:lnTo>
                  <a:lnTo>
                    <a:pt x="8864" y="12048"/>
                  </a:lnTo>
                  <a:lnTo>
                    <a:pt x="9215" y="12043"/>
                  </a:lnTo>
                  <a:close/>
                  <a:moveTo>
                    <a:pt x="3956" y="0"/>
                  </a:moveTo>
                  <a:lnTo>
                    <a:pt x="3756" y="16"/>
                  </a:lnTo>
                  <a:lnTo>
                    <a:pt x="3581" y="37"/>
                  </a:lnTo>
                  <a:lnTo>
                    <a:pt x="3430" y="63"/>
                  </a:lnTo>
                  <a:lnTo>
                    <a:pt x="3305" y="95"/>
                  </a:lnTo>
                  <a:lnTo>
                    <a:pt x="3205" y="137"/>
                  </a:lnTo>
                  <a:lnTo>
                    <a:pt x="3130" y="180"/>
                  </a:lnTo>
                  <a:lnTo>
                    <a:pt x="3105" y="222"/>
                  </a:lnTo>
                  <a:lnTo>
                    <a:pt x="3105" y="2191"/>
                  </a:lnTo>
                  <a:lnTo>
                    <a:pt x="3080" y="2191"/>
                  </a:lnTo>
                  <a:lnTo>
                    <a:pt x="2754" y="2207"/>
                  </a:lnTo>
                  <a:lnTo>
                    <a:pt x="2429" y="2228"/>
                  </a:lnTo>
                  <a:lnTo>
                    <a:pt x="2128" y="2260"/>
                  </a:lnTo>
                  <a:lnTo>
                    <a:pt x="1853" y="2291"/>
                  </a:lnTo>
                  <a:lnTo>
                    <a:pt x="1578" y="2328"/>
                  </a:lnTo>
                  <a:lnTo>
                    <a:pt x="1327" y="2371"/>
                  </a:lnTo>
                  <a:lnTo>
                    <a:pt x="1102" y="2418"/>
                  </a:lnTo>
                  <a:lnTo>
                    <a:pt x="876" y="2471"/>
                  </a:lnTo>
                  <a:lnTo>
                    <a:pt x="676" y="2524"/>
                  </a:lnTo>
                  <a:lnTo>
                    <a:pt x="501" y="2582"/>
                  </a:lnTo>
                  <a:lnTo>
                    <a:pt x="351" y="2645"/>
                  </a:lnTo>
                  <a:lnTo>
                    <a:pt x="225" y="2708"/>
                  </a:lnTo>
                  <a:lnTo>
                    <a:pt x="125" y="2772"/>
                  </a:lnTo>
                  <a:lnTo>
                    <a:pt x="50" y="2840"/>
                  </a:lnTo>
                  <a:lnTo>
                    <a:pt x="0" y="2914"/>
                  </a:lnTo>
                  <a:lnTo>
                    <a:pt x="0" y="2983"/>
                  </a:lnTo>
                  <a:lnTo>
                    <a:pt x="0" y="3659"/>
                  </a:lnTo>
                  <a:lnTo>
                    <a:pt x="25" y="3701"/>
                  </a:lnTo>
                  <a:lnTo>
                    <a:pt x="75" y="3743"/>
                  </a:lnTo>
                  <a:lnTo>
                    <a:pt x="175" y="3786"/>
                  </a:lnTo>
                  <a:lnTo>
                    <a:pt x="301" y="3817"/>
                  </a:lnTo>
                  <a:lnTo>
                    <a:pt x="476" y="3849"/>
                  </a:lnTo>
                  <a:lnTo>
                    <a:pt x="651" y="3870"/>
                  </a:lnTo>
                  <a:lnTo>
                    <a:pt x="851" y="3886"/>
                  </a:lnTo>
                  <a:lnTo>
                    <a:pt x="1052" y="3891"/>
                  </a:lnTo>
                  <a:lnTo>
                    <a:pt x="3180" y="3891"/>
                  </a:lnTo>
                  <a:lnTo>
                    <a:pt x="5759" y="9556"/>
                  </a:lnTo>
                  <a:lnTo>
                    <a:pt x="5809" y="9598"/>
                  </a:lnTo>
                  <a:lnTo>
                    <a:pt x="5859" y="9635"/>
                  </a:lnTo>
                  <a:lnTo>
                    <a:pt x="5984" y="9672"/>
                  </a:lnTo>
                  <a:lnTo>
                    <a:pt x="6110" y="9699"/>
                  </a:lnTo>
                  <a:lnTo>
                    <a:pt x="6260" y="9725"/>
                  </a:lnTo>
                  <a:lnTo>
                    <a:pt x="6435" y="9741"/>
                  </a:lnTo>
                  <a:lnTo>
                    <a:pt x="6610" y="9757"/>
                  </a:lnTo>
                  <a:lnTo>
                    <a:pt x="6911" y="9757"/>
                  </a:lnTo>
                  <a:lnTo>
                    <a:pt x="7136" y="9746"/>
                  </a:lnTo>
                  <a:lnTo>
                    <a:pt x="7337" y="9730"/>
                  </a:lnTo>
                  <a:lnTo>
                    <a:pt x="7487" y="9709"/>
                  </a:lnTo>
                  <a:lnTo>
                    <a:pt x="7637" y="9677"/>
                  </a:lnTo>
                  <a:lnTo>
                    <a:pt x="7762" y="9641"/>
                  </a:lnTo>
                  <a:lnTo>
                    <a:pt x="7837" y="9598"/>
                  </a:lnTo>
                  <a:lnTo>
                    <a:pt x="7887" y="9556"/>
                  </a:lnTo>
                  <a:lnTo>
                    <a:pt x="7887" y="9514"/>
                  </a:lnTo>
                  <a:lnTo>
                    <a:pt x="5308" y="3891"/>
                  </a:lnTo>
                  <a:lnTo>
                    <a:pt x="37259" y="3891"/>
                  </a:lnTo>
                  <a:lnTo>
                    <a:pt x="37459" y="3886"/>
                  </a:lnTo>
                  <a:lnTo>
                    <a:pt x="37659" y="3870"/>
                  </a:lnTo>
                  <a:lnTo>
                    <a:pt x="37835" y="3849"/>
                  </a:lnTo>
                  <a:lnTo>
                    <a:pt x="38010" y="3817"/>
                  </a:lnTo>
                  <a:lnTo>
                    <a:pt x="38135" y="3786"/>
                  </a:lnTo>
                  <a:lnTo>
                    <a:pt x="38235" y="3743"/>
                  </a:lnTo>
                  <a:lnTo>
                    <a:pt x="38285" y="3701"/>
                  </a:lnTo>
                  <a:lnTo>
                    <a:pt x="38310" y="3659"/>
                  </a:lnTo>
                  <a:lnTo>
                    <a:pt x="38310" y="3638"/>
                  </a:lnTo>
                  <a:lnTo>
                    <a:pt x="38260" y="3611"/>
                  </a:lnTo>
                  <a:lnTo>
                    <a:pt x="38210" y="3590"/>
                  </a:lnTo>
                  <a:lnTo>
                    <a:pt x="38160" y="3574"/>
                  </a:lnTo>
                  <a:lnTo>
                    <a:pt x="37985" y="3537"/>
                  </a:lnTo>
                  <a:lnTo>
                    <a:pt x="37785" y="3506"/>
                  </a:lnTo>
                  <a:lnTo>
                    <a:pt x="37584" y="3479"/>
                  </a:lnTo>
                  <a:lnTo>
                    <a:pt x="37409" y="3458"/>
                  </a:lnTo>
                  <a:lnTo>
                    <a:pt x="37259" y="3442"/>
                  </a:lnTo>
                  <a:lnTo>
                    <a:pt x="2128" y="3442"/>
                  </a:lnTo>
                  <a:lnTo>
                    <a:pt x="2128" y="2999"/>
                  </a:lnTo>
                  <a:lnTo>
                    <a:pt x="2128" y="2962"/>
                  </a:lnTo>
                  <a:lnTo>
                    <a:pt x="2153" y="2925"/>
                  </a:lnTo>
                  <a:lnTo>
                    <a:pt x="2204" y="2888"/>
                  </a:lnTo>
                  <a:lnTo>
                    <a:pt x="2254" y="2856"/>
                  </a:lnTo>
                  <a:lnTo>
                    <a:pt x="2329" y="2825"/>
                  </a:lnTo>
                  <a:lnTo>
                    <a:pt x="2404" y="2793"/>
                  </a:lnTo>
                  <a:lnTo>
                    <a:pt x="2504" y="2767"/>
                  </a:lnTo>
                  <a:lnTo>
                    <a:pt x="2629" y="2740"/>
                  </a:lnTo>
                  <a:lnTo>
                    <a:pt x="2754" y="2719"/>
                  </a:lnTo>
                  <a:lnTo>
                    <a:pt x="2880" y="2698"/>
                  </a:lnTo>
                  <a:lnTo>
                    <a:pt x="3030" y="2677"/>
                  </a:lnTo>
                  <a:lnTo>
                    <a:pt x="3180" y="2661"/>
                  </a:lnTo>
                  <a:lnTo>
                    <a:pt x="3330" y="2650"/>
                  </a:lnTo>
                  <a:lnTo>
                    <a:pt x="3481" y="2640"/>
                  </a:lnTo>
                  <a:lnTo>
                    <a:pt x="3656" y="2635"/>
                  </a:lnTo>
                  <a:lnTo>
                    <a:pt x="49904" y="2635"/>
                  </a:lnTo>
                  <a:lnTo>
                    <a:pt x="50079" y="2640"/>
                  </a:lnTo>
                  <a:lnTo>
                    <a:pt x="50229" y="2650"/>
                  </a:lnTo>
                  <a:lnTo>
                    <a:pt x="50379" y="2661"/>
                  </a:lnTo>
                  <a:lnTo>
                    <a:pt x="50530" y="2677"/>
                  </a:lnTo>
                  <a:lnTo>
                    <a:pt x="50680" y="2698"/>
                  </a:lnTo>
                  <a:lnTo>
                    <a:pt x="50805" y="2719"/>
                  </a:lnTo>
                  <a:lnTo>
                    <a:pt x="50930" y="2740"/>
                  </a:lnTo>
                  <a:lnTo>
                    <a:pt x="51055" y="2767"/>
                  </a:lnTo>
                  <a:lnTo>
                    <a:pt x="51156" y="2793"/>
                  </a:lnTo>
                  <a:lnTo>
                    <a:pt x="51231" y="2825"/>
                  </a:lnTo>
                  <a:lnTo>
                    <a:pt x="51306" y="2856"/>
                  </a:lnTo>
                  <a:lnTo>
                    <a:pt x="51356" y="2888"/>
                  </a:lnTo>
                  <a:lnTo>
                    <a:pt x="51406" y="2925"/>
                  </a:lnTo>
                  <a:lnTo>
                    <a:pt x="51431" y="2962"/>
                  </a:lnTo>
                  <a:lnTo>
                    <a:pt x="51431" y="2999"/>
                  </a:lnTo>
                  <a:lnTo>
                    <a:pt x="51431" y="3442"/>
                  </a:lnTo>
                  <a:lnTo>
                    <a:pt x="41866" y="3442"/>
                  </a:lnTo>
                  <a:lnTo>
                    <a:pt x="41666" y="3448"/>
                  </a:lnTo>
                  <a:lnTo>
                    <a:pt x="41465" y="3463"/>
                  </a:lnTo>
                  <a:lnTo>
                    <a:pt x="41290" y="3479"/>
                  </a:lnTo>
                  <a:lnTo>
                    <a:pt x="41140" y="3506"/>
                  </a:lnTo>
                  <a:lnTo>
                    <a:pt x="41015" y="3537"/>
                  </a:lnTo>
                  <a:lnTo>
                    <a:pt x="40940" y="3574"/>
                  </a:lnTo>
                  <a:lnTo>
                    <a:pt x="40889" y="3617"/>
                  </a:lnTo>
                  <a:lnTo>
                    <a:pt x="40864" y="3659"/>
                  </a:lnTo>
                  <a:lnTo>
                    <a:pt x="40889" y="3701"/>
                  </a:lnTo>
                  <a:lnTo>
                    <a:pt x="40965" y="3738"/>
                  </a:lnTo>
                  <a:lnTo>
                    <a:pt x="41065" y="3775"/>
                  </a:lnTo>
                  <a:lnTo>
                    <a:pt x="41190" y="3807"/>
                  </a:lnTo>
                  <a:lnTo>
                    <a:pt x="41340" y="3828"/>
                  </a:lnTo>
                  <a:lnTo>
                    <a:pt x="41515" y="3849"/>
                  </a:lnTo>
                  <a:lnTo>
                    <a:pt x="41716" y="3859"/>
                  </a:lnTo>
                  <a:lnTo>
                    <a:pt x="41916" y="3865"/>
                  </a:lnTo>
                  <a:lnTo>
                    <a:pt x="47850" y="3865"/>
                  </a:lnTo>
                  <a:lnTo>
                    <a:pt x="42817" y="14894"/>
                  </a:lnTo>
                  <a:lnTo>
                    <a:pt x="15149" y="14894"/>
                  </a:lnTo>
                  <a:lnTo>
                    <a:pt x="15499" y="14825"/>
                  </a:lnTo>
                  <a:lnTo>
                    <a:pt x="15825" y="14756"/>
                  </a:lnTo>
                  <a:lnTo>
                    <a:pt x="16125" y="14682"/>
                  </a:lnTo>
                  <a:lnTo>
                    <a:pt x="16426" y="14603"/>
                  </a:lnTo>
                  <a:lnTo>
                    <a:pt x="16701" y="14524"/>
                  </a:lnTo>
                  <a:lnTo>
                    <a:pt x="16977" y="14440"/>
                  </a:lnTo>
                  <a:lnTo>
                    <a:pt x="17202" y="14355"/>
                  </a:lnTo>
                  <a:lnTo>
                    <a:pt x="17402" y="14265"/>
                  </a:lnTo>
                  <a:lnTo>
                    <a:pt x="17603" y="14170"/>
                  </a:lnTo>
                  <a:lnTo>
                    <a:pt x="17778" y="14075"/>
                  </a:lnTo>
                  <a:lnTo>
                    <a:pt x="17928" y="13980"/>
                  </a:lnTo>
                  <a:lnTo>
                    <a:pt x="18028" y="13880"/>
                  </a:lnTo>
                  <a:lnTo>
                    <a:pt x="18129" y="13780"/>
                  </a:lnTo>
                  <a:lnTo>
                    <a:pt x="18204" y="13679"/>
                  </a:lnTo>
                  <a:lnTo>
                    <a:pt x="18254" y="13574"/>
                  </a:lnTo>
                  <a:lnTo>
                    <a:pt x="18254" y="13468"/>
                  </a:lnTo>
                  <a:lnTo>
                    <a:pt x="18254" y="13368"/>
                  </a:lnTo>
                  <a:lnTo>
                    <a:pt x="18204" y="13273"/>
                  </a:lnTo>
                  <a:lnTo>
                    <a:pt x="18154" y="13173"/>
                  </a:lnTo>
                  <a:lnTo>
                    <a:pt x="18053" y="13077"/>
                  </a:lnTo>
                  <a:lnTo>
                    <a:pt x="17953" y="12988"/>
                  </a:lnTo>
                  <a:lnTo>
                    <a:pt x="17828" y="12893"/>
                  </a:lnTo>
                  <a:lnTo>
                    <a:pt x="17678" y="12808"/>
                  </a:lnTo>
                  <a:lnTo>
                    <a:pt x="17503" y="12718"/>
                  </a:lnTo>
                  <a:lnTo>
                    <a:pt x="17302" y="12634"/>
                  </a:lnTo>
                  <a:lnTo>
                    <a:pt x="17077" y="12550"/>
                  </a:lnTo>
                  <a:lnTo>
                    <a:pt x="16852" y="12470"/>
                  </a:lnTo>
                  <a:lnTo>
                    <a:pt x="16601" y="12391"/>
                  </a:lnTo>
                  <a:lnTo>
                    <a:pt x="16326" y="12317"/>
                  </a:lnTo>
                  <a:lnTo>
                    <a:pt x="16050" y="12243"/>
                  </a:lnTo>
                  <a:lnTo>
                    <a:pt x="15750" y="12175"/>
                  </a:lnTo>
                  <a:lnTo>
                    <a:pt x="15424" y="12111"/>
                  </a:lnTo>
                  <a:lnTo>
                    <a:pt x="15099" y="12048"/>
                  </a:lnTo>
                  <a:lnTo>
                    <a:pt x="14748" y="11990"/>
                  </a:lnTo>
                  <a:lnTo>
                    <a:pt x="14398" y="11932"/>
                  </a:lnTo>
                  <a:lnTo>
                    <a:pt x="14022" y="11884"/>
                  </a:lnTo>
                  <a:lnTo>
                    <a:pt x="13647" y="11832"/>
                  </a:lnTo>
                  <a:lnTo>
                    <a:pt x="13246" y="11789"/>
                  </a:lnTo>
                  <a:lnTo>
                    <a:pt x="12845" y="11752"/>
                  </a:lnTo>
                  <a:lnTo>
                    <a:pt x="12420" y="11715"/>
                  </a:lnTo>
                  <a:lnTo>
                    <a:pt x="11994" y="11684"/>
                  </a:lnTo>
                  <a:lnTo>
                    <a:pt x="11568" y="11657"/>
                  </a:lnTo>
                  <a:lnTo>
                    <a:pt x="11118" y="11636"/>
                  </a:lnTo>
                  <a:lnTo>
                    <a:pt x="10692" y="11615"/>
                  </a:lnTo>
                  <a:lnTo>
                    <a:pt x="10216" y="11605"/>
                  </a:lnTo>
                  <a:lnTo>
                    <a:pt x="9765" y="11599"/>
                  </a:lnTo>
                  <a:lnTo>
                    <a:pt x="9315" y="11594"/>
                  </a:lnTo>
                  <a:lnTo>
                    <a:pt x="8839" y="11599"/>
                  </a:lnTo>
                  <a:lnTo>
                    <a:pt x="8338" y="10485"/>
                  </a:lnTo>
                  <a:lnTo>
                    <a:pt x="8288" y="10443"/>
                  </a:lnTo>
                  <a:lnTo>
                    <a:pt x="8213" y="10401"/>
                  </a:lnTo>
                  <a:lnTo>
                    <a:pt x="8088" y="10364"/>
                  </a:lnTo>
                  <a:lnTo>
                    <a:pt x="7938" y="10337"/>
                  </a:lnTo>
                  <a:lnTo>
                    <a:pt x="7787" y="10311"/>
                  </a:lnTo>
                  <a:lnTo>
                    <a:pt x="7587" y="10295"/>
                  </a:lnTo>
                  <a:lnTo>
                    <a:pt x="7387" y="10285"/>
                  </a:lnTo>
                  <a:lnTo>
                    <a:pt x="7161" y="10285"/>
                  </a:lnTo>
                  <a:lnTo>
                    <a:pt x="6961" y="10295"/>
                  </a:lnTo>
                  <a:lnTo>
                    <a:pt x="6761" y="10311"/>
                  </a:lnTo>
                  <a:lnTo>
                    <a:pt x="6585" y="10337"/>
                  </a:lnTo>
                  <a:lnTo>
                    <a:pt x="6435" y="10364"/>
                  </a:lnTo>
                  <a:lnTo>
                    <a:pt x="6335" y="10401"/>
                  </a:lnTo>
                  <a:lnTo>
                    <a:pt x="6260" y="10443"/>
                  </a:lnTo>
                  <a:lnTo>
                    <a:pt x="6210" y="10485"/>
                  </a:lnTo>
                  <a:lnTo>
                    <a:pt x="6210" y="10533"/>
                  </a:lnTo>
                  <a:lnTo>
                    <a:pt x="6736" y="11678"/>
                  </a:lnTo>
                  <a:lnTo>
                    <a:pt x="6060" y="11731"/>
                  </a:lnTo>
                  <a:lnTo>
                    <a:pt x="5434" y="11789"/>
                  </a:lnTo>
                  <a:lnTo>
                    <a:pt x="4808" y="11863"/>
                  </a:lnTo>
                  <a:lnTo>
                    <a:pt x="4232" y="11942"/>
                  </a:lnTo>
                  <a:lnTo>
                    <a:pt x="3681" y="12032"/>
                  </a:lnTo>
                  <a:lnTo>
                    <a:pt x="3180" y="12127"/>
                  </a:lnTo>
                  <a:lnTo>
                    <a:pt x="2704" y="12233"/>
                  </a:lnTo>
                  <a:lnTo>
                    <a:pt x="2254" y="12349"/>
                  </a:lnTo>
                  <a:lnTo>
                    <a:pt x="1853" y="12470"/>
                  </a:lnTo>
                  <a:lnTo>
                    <a:pt x="1527" y="12597"/>
                  </a:lnTo>
                  <a:lnTo>
                    <a:pt x="1202" y="12729"/>
                  </a:lnTo>
                  <a:lnTo>
                    <a:pt x="952" y="12866"/>
                  </a:lnTo>
                  <a:lnTo>
                    <a:pt x="751" y="13014"/>
                  </a:lnTo>
                  <a:lnTo>
                    <a:pt x="626" y="13162"/>
                  </a:lnTo>
                  <a:lnTo>
                    <a:pt x="526" y="13310"/>
                  </a:lnTo>
                  <a:lnTo>
                    <a:pt x="501" y="13389"/>
                  </a:lnTo>
                  <a:lnTo>
                    <a:pt x="501" y="13468"/>
                  </a:lnTo>
                  <a:lnTo>
                    <a:pt x="501" y="13563"/>
                  </a:lnTo>
                  <a:lnTo>
                    <a:pt x="551" y="13658"/>
                  </a:lnTo>
                  <a:lnTo>
                    <a:pt x="601" y="13753"/>
                  </a:lnTo>
                  <a:lnTo>
                    <a:pt x="676" y="13843"/>
                  </a:lnTo>
                  <a:lnTo>
                    <a:pt x="776" y="13933"/>
                  </a:lnTo>
                  <a:lnTo>
                    <a:pt x="901" y="14023"/>
                  </a:lnTo>
                  <a:lnTo>
                    <a:pt x="1027" y="14112"/>
                  </a:lnTo>
                  <a:lnTo>
                    <a:pt x="1202" y="14197"/>
                  </a:lnTo>
                  <a:lnTo>
                    <a:pt x="1377" y="14281"/>
                  </a:lnTo>
                  <a:lnTo>
                    <a:pt x="1578" y="14360"/>
                  </a:lnTo>
                  <a:lnTo>
                    <a:pt x="1778" y="14440"/>
                  </a:lnTo>
                  <a:lnTo>
                    <a:pt x="2003" y="14514"/>
                  </a:lnTo>
                  <a:lnTo>
                    <a:pt x="2254" y="14587"/>
                  </a:lnTo>
                  <a:lnTo>
                    <a:pt x="2529" y="14656"/>
                  </a:lnTo>
                  <a:lnTo>
                    <a:pt x="2804" y="14725"/>
                  </a:lnTo>
                  <a:lnTo>
                    <a:pt x="3105" y="14793"/>
                  </a:lnTo>
                  <a:lnTo>
                    <a:pt x="3405" y="14851"/>
                  </a:lnTo>
                  <a:lnTo>
                    <a:pt x="3731" y="14915"/>
                  </a:lnTo>
                  <a:lnTo>
                    <a:pt x="4056" y="14968"/>
                  </a:lnTo>
                  <a:lnTo>
                    <a:pt x="4407" y="15020"/>
                  </a:lnTo>
                  <a:lnTo>
                    <a:pt x="4783" y="15068"/>
                  </a:lnTo>
                  <a:lnTo>
                    <a:pt x="5158" y="15115"/>
                  </a:lnTo>
                  <a:lnTo>
                    <a:pt x="5534" y="15158"/>
                  </a:lnTo>
                  <a:lnTo>
                    <a:pt x="5934" y="15195"/>
                  </a:lnTo>
                  <a:lnTo>
                    <a:pt x="6335" y="15226"/>
                  </a:lnTo>
                  <a:lnTo>
                    <a:pt x="6736" y="15258"/>
                  </a:lnTo>
                  <a:lnTo>
                    <a:pt x="7161" y="15279"/>
                  </a:lnTo>
                  <a:lnTo>
                    <a:pt x="7587" y="15300"/>
                  </a:lnTo>
                  <a:lnTo>
                    <a:pt x="8038" y="15321"/>
                  </a:lnTo>
                  <a:lnTo>
                    <a:pt x="8463" y="15332"/>
                  </a:lnTo>
                  <a:lnTo>
                    <a:pt x="8914" y="15337"/>
                  </a:lnTo>
                  <a:lnTo>
                    <a:pt x="9365" y="15342"/>
                  </a:lnTo>
                  <a:lnTo>
                    <a:pt x="43644" y="15342"/>
                  </a:lnTo>
                  <a:lnTo>
                    <a:pt x="43844" y="15337"/>
                  </a:lnTo>
                  <a:lnTo>
                    <a:pt x="44019" y="15327"/>
                  </a:lnTo>
                  <a:lnTo>
                    <a:pt x="44195" y="15305"/>
                  </a:lnTo>
                  <a:lnTo>
                    <a:pt x="44345" y="15284"/>
                  </a:lnTo>
                  <a:lnTo>
                    <a:pt x="44495" y="15253"/>
                  </a:lnTo>
                  <a:lnTo>
                    <a:pt x="44595" y="15216"/>
                  </a:lnTo>
                  <a:lnTo>
                    <a:pt x="44670" y="15179"/>
                  </a:lnTo>
                  <a:lnTo>
                    <a:pt x="44695" y="15137"/>
                  </a:lnTo>
                  <a:lnTo>
                    <a:pt x="49929" y="3865"/>
                  </a:lnTo>
                  <a:lnTo>
                    <a:pt x="52508" y="3865"/>
                  </a:lnTo>
                  <a:lnTo>
                    <a:pt x="52708" y="3859"/>
                  </a:lnTo>
                  <a:lnTo>
                    <a:pt x="52908" y="3844"/>
                  </a:lnTo>
                  <a:lnTo>
                    <a:pt x="53109" y="3828"/>
                  </a:lnTo>
                  <a:lnTo>
                    <a:pt x="53259" y="3796"/>
                  </a:lnTo>
                  <a:lnTo>
                    <a:pt x="53384" y="3764"/>
                  </a:lnTo>
                  <a:lnTo>
                    <a:pt x="53484" y="3727"/>
                  </a:lnTo>
                  <a:lnTo>
                    <a:pt x="53559" y="3685"/>
                  </a:lnTo>
                  <a:lnTo>
                    <a:pt x="53559" y="3638"/>
                  </a:lnTo>
                  <a:lnTo>
                    <a:pt x="53559" y="2967"/>
                  </a:lnTo>
                  <a:lnTo>
                    <a:pt x="53559" y="2888"/>
                  </a:lnTo>
                  <a:lnTo>
                    <a:pt x="53509" y="2809"/>
                  </a:lnTo>
                  <a:lnTo>
                    <a:pt x="53409" y="2735"/>
                  </a:lnTo>
                  <a:lnTo>
                    <a:pt x="53284" y="2666"/>
                  </a:lnTo>
                  <a:lnTo>
                    <a:pt x="53134" y="2598"/>
                  </a:lnTo>
                  <a:lnTo>
                    <a:pt x="52958" y="2534"/>
                  </a:lnTo>
                  <a:lnTo>
                    <a:pt x="52758" y="2471"/>
                  </a:lnTo>
                  <a:lnTo>
                    <a:pt x="52533" y="2418"/>
                  </a:lnTo>
                  <a:lnTo>
                    <a:pt x="52282" y="2365"/>
                  </a:lnTo>
                  <a:lnTo>
                    <a:pt x="52007" y="2318"/>
                  </a:lnTo>
                  <a:lnTo>
                    <a:pt x="51731" y="2276"/>
                  </a:lnTo>
                  <a:lnTo>
                    <a:pt x="51406" y="2239"/>
                  </a:lnTo>
                  <a:lnTo>
                    <a:pt x="51080" y="2207"/>
                  </a:lnTo>
                  <a:lnTo>
                    <a:pt x="50730" y="2186"/>
                  </a:lnTo>
                  <a:lnTo>
                    <a:pt x="50379" y="2170"/>
                  </a:lnTo>
                  <a:lnTo>
                    <a:pt x="50004" y="2159"/>
                  </a:lnTo>
                  <a:lnTo>
                    <a:pt x="50004" y="1030"/>
                  </a:lnTo>
                  <a:lnTo>
                    <a:pt x="50004" y="987"/>
                  </a:lnTo>
                  <a:lnTo>
                    <a:pt x="49929" y="945"/>
                  </a:lnTo>
                  <a:lnTo>
                    <a:pt x="49828" y="908"/>
                  </a:lnTo>
                  <a:lnTo>
                    <a:pt x="49703" y="871"/>
                  </a:lnTo>
                  <a:lnTo>
                    <a:pt x="49553" y="845"/>
                  </a:lnTo>
                  <a:lnTo>
                    <a:pt x="49353" y="824"/>
                  </a:lnTo>
                  <a:lnTo>
                    <a:pt x="49152" y="813"/>
                  </a:lnTo>
                  <a:lnTo>
                    <a:pt x="48952" y="808"/>
                  </a:lnTo>
                  <a:lnTo>
                    <a:pt x="30022" y="808"/>
                  </a:lnTo>
                  <a:lnTo>
                    <a:pt x="21158" y="16"/>
                  </a:lnTo>
                  <a:lnTo>
                    <a:pt x="20958" y="0"/>
                  </a:lnTo>
                  <a:lnTo>
                    <a:pt x="16025" y="0"/>
                  </a:lnTo>
                  <a:lnTo>
                    <a:pt x="15800" y="5"/>
                  </a:lnTo>
                  <a:lnTo>
                    <a:pt x="15575" y="16"/>
                  </a:lnTo>
                  <a:lnTo>
                    <a:pt x="15399" y="42"/>
                  </a:lnTo>
                  <a:lnTo>
                    <a:pt x="15224" y="74"/>
                  </a:lnTo>
                  <a:lnTo>
                    <a:pt x="15099" y="111"/>
                  </a:lnTo>
                  <a:lnTo>
                    <a:pt x="14999" y="153"/>
                  </a:lnTo>
                  <a:lnTo>
                    <a:pt x="14974" y="201"/>
                  </a:lnTo>
                  <a:lnTo>
                    <a:pt x="14974" y="253"/>
                  </a:lnTo>
                  <a:lnTo>
                    <a:pt x="14999" y="290"/>
                  </a:lnTo>
                  <a:lnTo>
                    <a:pt x="15099" y="327"/>
                  </a:lnTo>
                  <a:lnTo>
                    <a:pt x="15199" y="364"/>
                  </a:lnTo>
                  <a:lnTo>
                    <a:pt x="15324" y="391"/>
                  </a:lnTo>
                  <a:lnTo>
                    <a:pt x="15499" y="417"/>
                  </a:lnTo>
                  <a:lnTo>
                    <a:pt x="15675" y="433"/>
                  </a:lnTo>
                  <a:lnTo>
                    <a:pt x="15850" y="444"/>
                  </a:lnTo>
                  <a:lnTo>
                    <a:pt x="16075" y="449"/>
                  </a:lnTo>
                  <a:lnTo>
                    <a:pt x="20658" y="449"/>
                  </a:lnTo>
                  <a:lnTo>
                    <a:pt x="29522" y="1241"/>
                  </a:lnTo>
                  <a:lnTo>
                    <a:pt x="29722" y="1251"/>
                  </a:lnTo>
                  <a:lnTo>
                    <a:pt x="29947" y="1257"/>
                  </a:lnTo>
                  <a:lnTo>
                    <a:pt x="48026" y="1257"/>
                  </a:lnTo>
                  <a:lnTo>
                    <a:pt x="48026" y="2186"/>
                  </a:lnTo>
                  <a:lnTo>
                    <a:pt x="16751" y="2186"/>
                  </a:lnTo>
                  <a:lnTo>
                    <a:pt x="16751" y="1362"/>
                  </a:lnTo>
                  <a:lnTo>
                    <a:pt x="16726" y="1315"/>
                  </a:lnTo>
                  <a:lnTo>
                    <a:pt x="16676" y="1272"/>
                  </a:lnTo>
                  <a:lnTo>
                    <a:pt x="16576" y="1235"/>
                  </a:lnTo>
                  <a:lnTo>
                    <a:pt x="16451" y="1204"/>
                  </a:lnTo>
                  <a:lnTo>
                    <a:pt x="16301" y="1177"/>
                  </a:lnTo>
                  <a:lnTo>
                    <a:pt x="16100" y="1156"/>
                  </a:lnTo>
                  <a:lnTo>
                    <a:pt x="15900" y="1140"/>
                  </a:lnTo>
                  <a:lnTo>
                    <a:pt x="15700" y="1135"/>
                  </a:lnTo>
                  <a:lnTo>
                    <a:pt x="5258" y="1135"/>
                  </a:lnTo>
                  <a:lnTo>
                    <a:pt x="5258" y="449"/>
                  </a:lnTo>
                  <a:lnTo>
                    <a:pt x="11418" y="449"/>
                  </a:lnTo>
                  <a:lnTo>
                    <a:pt x="11643" y="444"/>
                  </a:lnTo>
                  <a:lnTo>
                    <a:pt x="11869" y="428"/>
                  </a:lnTo>
                  <a:lnTo>
                    <a:pt x="12044" y="401"/>
                  </a:lnTo>
                  <a:lnTo>
                    <a:pt x="12219" y="375"/>
                  </a:lnTo>
                  <a:lnTo>
                    <a:pt x="12344" y="333"/>
                  </a:lnTo>
                  <a:lnTo>
                    <a:pt x="12445" y="290"/>
                  </a:lnTo>
                  <a:lnTo>
                    <a:pt x="12470" y="243"/>
                  </a:lnTo>
                  <a:lnTo>
                    <a:pt x="12470" y="195"/>
                  </a:lnTo>
                  <a:lnTo>
                    <a:pt x="12445" y="153"/>
                  </a:lnTo>
                  <a:lnTo>
                    <a:pt x="12344" y="116"/>
                  </a:lnTo>
                  <a:lnTo>
                    <a:pt x="12244" y="85"/>
                  </a:lnTo>
                  <a:lnTo>
                    <a:pt x="12119" y="53"/>
                  </a:lnTo>
                  <a:lnTo>
                    <a:pt x="11944" y="32"/>
                  </a:lnTo>
                  <a:lnTo>
                    <a:pt x="11769" y="11"/>
                  </a:lnTo>
                  <a:lnTo>
                    <a:pt x="115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3"/>
            <p:cNvSpPr/>
            <p:nvPr/>
          </p:nvSpPr>
          <p:spPr>
            <a:xfrm>
              <a:off x="4710653" y="1345750"/>
              <a:ext cx="54755" cy="45175"/>
            </a:xfrm>
            <a:custGeom>
              <a:avLst/>
              <a:gdLst/>
              <a:ahLst/>
              <a:cxnLst/>
              <a:rect l="l" t="t" r="r" b="b"/>
              <a:pathLst>
                <a:path w="8589" h="1807" extrusionOk="0">
                  <a:moveTo>
                    <a:pt x="4507" y="449"/>
                  </a:moveTo>
                  <a:lnTo>
                    <a:pt x="4732" y="455"/>
                  </a:lnTo>
                  <a:lnTo>
                    <a:pt x="4933" y="471"/>
                  </a:lnTo>
                  <a:lnTo>
                    <a:pt x="5133" y="481"/>
                  </a:lnTo>
                  <a:lnTo>
                    <a:pt x="5308" y="502"/>
                  </a:lnTo>
                  <a:lnTo>
                    <a:pt x="5509" y="523"/>
                  </a:lnTo>
                  <a:lnTo>
                    <a:pt x="5659" y="550"/>
                  </a:lnTo>
                  <a:lnTo>
                    <a:pt x="5809" y="581"/>
                  </a:lnTo>
                  <a:lnTo>
                    <a:pt x="5959" y="613"/>
                  </a:lnTo>
                  <a:lnTo>
                    <a:pt x="6085" y="650"/>
                  </a:lnTo>
                  <a:lnTo>
                    <a:pt x="6185" y="687"/>
                  </a:lnTo>
                  <a:lnTo>
                    <a:pt x="6285" y="724"/>
                  </a:lnTo>
                  <a:lnTo>
                    <a:pt x="6360" y="766"/>
                  </a:lnTo>
                  <a:lnTo>
                    <a:pt x="6410" y="808"/>
                  </a:lnTo>
                  <a:lnTo>
                    <a:pt x="6435" y="856"/>
                  </a:lnTo>
                  <a:lnTo>
                    <a:pt x="6460" y="903"/>
                  </a:lnTo>
                  <a:lnTo>
                    <a:pt x="6435" y="951"/>
                  </a:lnTo>
                  <a:lnTo>
                    <a:pt x="6410" y="993"/>
                  </a:lnTo>
                  <a:lnTo>
                    <a:pt x="6360" y="1035"/>
                  </a:lnTo>
                  <a:lnTo>
                    <a:pt x="6285" y="1078"/>
                  </a:lnTo>
                  <a:lnTo>
                    <a:pt x="6185" y="1120"/>
                  </a:lnTo>
                  <a:lnTo>
                    <a:pt x="6085" y="1157"/>
                  </a:lnTo>
                  <a:lnTo>
                    <a:pt x="5959" y="1189"/>
                  </a:lnTo>
                  <a:lnTo>
                    <a:pt x="5809" y="1226"/>
                  </a:lnTo>
                  <a:lnTo>
                    <a:pt x="5659" y="1252"/>
                  </a:lnTo>
                  <a:lnTo>
                    <a:pt x="5509" y="1278"/>
                  </a:lnTo>
                  <a:lnTo>
                    <a:pt x="5308" y="1299"/>
                  </a:lnTo>
                  <a:lnTo>
                    <a:pt x="5133" y="1321"/>
                  </a:lnTo>
                  <a:lnTo>
                    <a:pt x="4933" y="1336"/>
                  </a:lnTo>
                  <a:lnTo>
                    <a:pt x="4732" y="1347"/>
                  </a:lnTo>
                  <a:lnTo>
                    <a:pt x="4507" y="1352"/>
                  </a:lnTo>
                  <a:lnTo>
                    <a:pt x="4282" y="1357"/>
                  </a:lnTo>
                  <a:lnTo>
                    <a:pt x="4081" y="1352"/>
                  </a:lnTo>
                  <a:lnTo>
                    <a:pt x="3856" y="1347"/>
                  </a:lnTo>
                  <a:lnTo>
                    <a:pt x="3656" y="1336"/>
                  </a:lnTo>
                  <a:lnTo>
                    <a:pt x="3455" y="1321"/>
                  </a:lnTo>
                  <a:lnTo>
                    <a:pt x="3255" y="1299"/>
                  </a:lnTo>
                  <a:lnTo>
                    <a:pt x="3080" y="1278"/>
                  </a:lnTo>
                  <a:lnTo>
                    <a:pt x="2930" y="1252"/>
                  </a:lnTo>
                  <a:lnTo>
                    <a:pt x="2779" y="1226"/>
                  </a:lnTo>
                  <a:lnTo>
                    <a:pt x="2629" y="1189"/>
                  </a:lnTo>
                  <a:lnTo>
                    <a:pt x="2504" y="1157"/>
                  </a:lnTo>
                  <a:lnTo>
                    <a:pt x="2404" y="1120"/>
                  </a:lnTo>
                  <a:lnTo>
                    <a:pt x="2304" y="1078"/>
                  </a:lnTo>
                  <a:lnTo>
                    <a:pt x="2229" y="1035"/>
                  </a:lnTo>
                  <a:lnTo>
                    <a:pt x="2178" y="993"/>
                  </a:lnTo>
                  <a:lnTo>
                    <a:pt x="2153" y="951"/>
                  </a:lnTo>
                  <a:lnTo>
                    <a:pt x="2128" y="903"/>
                  </a:lnTo>
                  <a:lnTo>
                    <a:pt x="2153" y="856"/>
                  </a:lnTo>
                  <a:lnTo>
                    <a:pt x="2178" y="808"/>
                  </a:lnTo>
                  <a:lnTo>
                    <a:pt x="2229" y="766"/>
                  </a:lnTo>
                  <a:lnTo>
                    <a:pt x="2304" y="724"/>
                  </a:lnTo>
                  <a:lnTo>
                    <a:pt x="2404" y="687"/>
                  </a:lnTo>
                  <a:lnTo>
                    <a:pt x="2504" y="650"/>
                  </a:lnTo>
                  <a:lnTo>
                    <a:pt x="2629" y="613"/>
                  </a:lnTo>
                  <a:lnTo>
                    <a:pt x="2779" y="581"/>
                  </a:lnTo>
                  <a:lnTo>
                    <a:pt x="2930" y="550"/>
                  </a:lnTo>
                  <a:lnTo>
                    <a:pt x="3080" y="523"/>
                  </a:lnTo>
                  <a:lnTo>
                    <a:pt x="3255" y="502"/>
                  </a:lnTo>
                  <a:lnTo>
                    <a:pt x="3455" y="481"/>
                  </a:lnTo>
                  <a:lnTo>
                    <a:pt x="3656" y="471"/>
                  </a:lnTo>
                  <a:lnTo>
                    <a:pt x="3856" y="455"/>
                  </a:lnTo>
                  <a:lnTo>
                    <a:pt x="4081" y="449"/>
                  </a:lnTo>
                  <a:close/>
                  <a:moveTo>
                    <a:pt x="3856" y="1"/>
                  </a:moveTo>
                  <a:lnTo>
                    <a:pt x="3430" y="16"/>
                  </a:lnTo>
                  <a:lnTo>
                    <a:pt x="3030" y="38"/>
                  </a:lnTo>
                  <a:lnTo>
                    <a:pt x="2629" y="69"/>
                  </a:lnTo>
                  <a:lnTo>
                    <a:pt x="2254" y="106"/>
                  </a:lnTo>
                  <a:lnTo>
                    <a:pt x="1903" y="154"/>
                  </a:lnTo>
                  <a:lnTo>
                    <a:pt x="1578" y="207"/>
                  </a:lnTo>
                  <a:lnTo>
                    <a:pt x="1252" y="265"/>
                  </a:lnTo>
                  <a:lnTo>
                    <a:pt x="977" y="328"/>
                  </a:lnTo>
                  <a:lnTo>
                    <a:pt x="751" y="397"/>
                  </a:lnTo>
                  <a:lnTo>
                    <a:pt x="526" y="471"/>
                  </a:lnTo>
                  <a:lnTo>
                    <a:pt x="351" y="550"/>
                  </a:lnTo>
                  <a:lnTo>
                    <a:pt x="200" y="634"/>
                  </a:lnTo>
                  <a:lnTo>
                    <a:pt x="100" y="719"/>
                  </a:lnTo>
                  <a:lnTo>
                    <a:pt x="25" y="808"/>
                  </a:lnTo>
                  <a:lnTo>
                    <a:pt x="0" y="903"/>
                  </a:lnTo>
                  <a:lnTo>
                    <a:pt x="25" y="993"/>
                  </a:lnTo>
                  <a:lnTo>
                    <a:pt x="100" y="1083"/>
                  </a:lnTo>
                  <a:lnTo>
                    <a:pt x="200" y="1173"/>
                  </a:lnTo>
                  <a:lnTo>
                    <a:pt x="351" y="1252"/>
                  </a:lnTo>
                  <a:lnTo>
                    <a:pt x="526" y="1331"/>
                  </a:lnTo>
                  <a:lnTo>
                    <a:pt x="751" y="1405"/>
                  </a:lnTo>
                  <a:lnTo>
                    <a:pt x="977" y="1479"/>
                  </a:lnTo>
                  <a:lnTo>
                    <a:pt x="1252" y="1542"/>
                  </a:lnTo>
                  <a:lnTo>
                    <a:pt x="1578" y="1600"/>
                  </a:lnTo>
                  <a:lnTo>
                    <a:pt x="1903" y="1653"/>
                  </a:lnTo>
                  <a:lnTo>
                    <a:pt x="2254" y="1695"/>
                  </a:lnTo>
                  <a:lnTo>
                    <a:pt x="2629" y="1732"/>
                  </a:lnTo>
                  <a:lnTo>
                    <a:pt x="3030" y="1764"/>
                  </a:lnTo>
                  <a:lnTo>
                    <a:pt x="3430" y="1785"/>
                  </a:lnTo>
                  <a:lnTo>
                    <a:pt x="3856" y="1801"/>
                  </a:lnTo>
                  <a:lnTo>
                    <a:pt x="4282" y="1806"/>
                  </a:lnTo>
                  <a:lnTo>
                    <a:pt x="4732" y="1801"/>
                  </a:lnTo>
                  <a:lnTo>
                    <a:pt x="5158" y="1785"/>
                  </a:lnTo>
                  <a:lnTo>
                    <a:pt x="5559" y="1764"/>
                  </a:lnTo>
                  <a:lnTo>
                    <a:pt x="5959" y="1732"/>
                  </a:lnTo>
                  <a:lnTo>
                    <a:pt x="6335" y="1695"/>
                  </a:lnTo>
                  <a:lnTo>
                    <a:pt x="6686" y="1653"/>
                  </a:lnTo>
                  <a:lnTo>
                    <a:pt x="7011" y="1600"/>
                  </a:lnTo>
                  <a:lnTo>
                    <a:pt x="7312" y="1542"/>
                  </a:lnTo>
                  <a:lnTo>
                    <a:pt x="7612" y="1479"/>
                  </a:lnTo>
                  <a:lnTo>
                    <a:pt x="7837" y="1405"/>
                  </a:lnTo>
                  <a:lnTo>
                    <a:pt x="8063" y="1331"/>
                  </a:lnTo>
                  <a:lnTo>
                    <a:pt x="8238" y="1252"/>
                  </a:lnTo>
                  <a:lnTo>
                    <a:pt x="8388" y="1173"/>
                  </a:lnTo>
                  <a:lnTo>
                    <a:pt x="8488" y="1083"/>
                  </a:lnTo>
                  <a:lnTo>
                    <a:pt x="8564" y="993"/>
                  </a:lnTo>
                  <a:lnTo>
                    <a:pt x="8589" y="903"/>
                  </a:lnTo>
                  <a:lnTo>
                    <a:pt x="8564" y="808"/>
                  </a:lnTo>
                  <a:lnTo>
                    <a:pt x="8488" y="719"/>
                  </a:lnTo>
                  <a:lnTo>
                    <a:pt x="8388" y="634"/>
                  </a:lnTo>
                  <a:lnTo>
                    <a:pt x="8238" y="550"/>
                  </a:lnTo>
                  <a:lnTo>
                    <a:pt x="8063" y="471"/>
                  </a:lnTo>
                  <a:lnTo>
                    <a:pt x="7837" y="397"/>
                  </a:lnTo>
                  <a:lnTo>
                    <a:pt x="7612" y="328"/>
                  </a:lnTo>
                  <a:lnTo>
                    <a:pt x="7312" y="265"/>
                  </a:lnTo>
                  <a:lnTo>
                    <a:pt x="7011" y="207"/>
                  </a:lnTo>
                  <a:lnTo>
                    <a:pt x="6686" y="154"/>
                  </a:lnTo>
                  <a:lnTo>
                    <a:pt x="6335" y="106"/>
                  </a:lnTo>
                  <a:lnTo>
                    <a:pt x="5959" y="69"/>
                  </a:lnTo>
                  <a:lnTo>
                    <a:pt x="5559" y="38"/>
                  </a:lnTo>
                  <a:lnTo>
                    <a:pt x="5158" y="16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6" name="Google Shape;2516;p63"/>
          <p:cNvGrpSpPr/>
          <p:nvPr/>
        </p:nvGrpSpPr>
        <p:grpSpPr>
          <a:xfrm>
            <a:off x="4028821" y="2024950"/>
            <a:ext cx="382093" cy="211979"/>
            <a:chOff x="3840889" y="1011550"/>
            <a:chExt cx="464043" cy="224150"/>
          </a:xfrm>
        </p:grpSpPr>
        <p:sp>
          <p:nvSpPr>
            <p:cNvPr id="2517" name="Google Shape;2517;p63"/>
            <p:cNvSpPr/>
            <p:nvPr/>
          </p:nvSpPr>
          <p:spPr>
            <a:xfrm>
              <a:off x="4032758" y="1016850"/>
              <a:ext cx="265308" cy="165800"/>
            </a:xfrm>
            <a:custGeom>
              <a:avLst/>
              <a:gdLst/>
              <a:ahLst/>
              <a:cxnLst/>
              <a:rect l="l" t="t" r="r" b="b"/>
              <a:pathLst>
                <a:path w="41617" h="6632" extrusionOk="0">
                  <a:moveTo>
                    <a:pt x="13672" y="0"/>
                  </a:moveTo>
                  <a:lnTo>
                    <a:pt x="13071" y="11"/>
                  </a:lnTo>
                  <a:lnTo>
                    <a:pt x="12496" y="21"/>
                  </a:lnTo>
                  <a:lnTo>
                    <a:pt x="11920" y="37"/>
                  </a:lnTo>
                  <a:lnTo>
                    <a:pt x="11369" y="58"/>
                  </a:lnTo>
                  <a:lnTo>
                    <a:pt x="10818" y="79"/>
                  </a:lnTo>
                  <a:lnTo>
                    <a:pt x="10267" y="106"/>
                  </a:lnTo>
                  <a:lnTo>
                    <a:pt x="9716" y="137"/>
                  </a:lnTo>
                  <a:lnTo>
                    <a:pt x="9190" y="174"/>
                  </a:lnTo>
                  <a:lnTo>
                    <a:pt x="8665" y="217"/>
                  </a:lnTo>
                  <a:lnTo>
                    <a:pt x="8139" y="259"/>
                  </a:lnTo>
                  <a:lnTo>
                    <a:pt x="7638" y="306"/>
                  </a:lnTo>
                  <a:lnTo>
                    <a:pt x="7137" y="359"/>
                  </a:lnTo>
                  <a:lnTo>
                    <a:pt x="6661" y="412"/>
                  </a:lnTo>
                  <a:lnTo>
                    <a:pt x="6161" y="470"/>
                  </a:lnTo>
                  <a:lnTo>
                    <a:pt x="5710" y="533"/>
                  </a:lnTo>
                  <a:lnTo>
                    <a:pt x="5259" y="597"/>
                  </a:lnTo>
                  <a:lnTo>
                    <a:pt x="4808" y="665"/>
                  </a:lnTo>
                  <a:lnTo>
                    <a:pt x="4383" y="734"/>
                  </a:lnTo>
                  <a:lnTo>
                    <a:pt x="3957" y="808"/>
                  </a:lnTo>
                  <a:lnTo>
                    <a:pt x="3556" y="887"/>
                  </a:lnTo>
                  <a:lnTo>
                    <a:pt x="3156" y="966"/>
                  </a:lnTo>
                  <a:lnTo>
                    <a:pt x="2780" y="1051"/>
                  </a:lnTo>
                  <a:lnTo>
                    <a:pt x="2405" y="1135"/>
                  </a:lnTo>
                  <a:lnTo>
                    <a:pt x="2054" y="1225"/>
                  </a:lnTo>
                  <a:lnTo>
                    <a:pt x="1704" y="1315"/>
                  </a:lnTo>
                  <a:lnTo>
                    <a:pt x="1378" y="1410"/>
                  </a:lnTo>
                  <a:lnTo>
                    <a:pt x="1078" y="1505"/>
                  </a:lnTo>
                  <a:lnTo>
                    <a:pt x="777" y="1605"/>
                  </a:lnTo>
                  <a:lnTo>
                    <a:pt x="502" y="1705"/>
                  </a:lnTo>
                  <a:lnTo>
                    <a:pt x="251" y="1806"/>
                  </a:lnTo>
                  <a:lnTo>
                    <a:pt x="1" y="1911"/>
                  </a:lnTo>
                  <a:lnTo>
                    <a:pt x="577" y="1922"/>
                  </a:lnTo>
                  <a:lnTo>
                    <a:pt x="1128" y="1938"/>
                  </a:lnTo>
                  <a:lnTo>
                    <a:pt x="1679" y="1953"/>
                  </a:lnTo>
                  <a:lnTo>
                    <a:pt x="2204" y="1975"/>
                  </a:lnTo>
                  <a:lnTo>
                    <a:pt x="2755" y="2001"/>
                  </a:lnTo>
                  <a:lnTo>
                    <a:pt x="3281" y="2033"/>
                  </a:lnTo>
                  <a:lnTo>
                    <a:pt x="3782" y="2070"/>
                  </a:lnTo>
                  <a:lnTo>
                    <a:pt x="4308" y="2107"/>
                  </a:lnTo>
                  <a:lnTo>
                    <a:pt x="4808" y="2144"/>
                  </a:lnTo>
                  <a:lnTo>
                    <a:pt x="5309" y="2191"/>
                  </a:lnTo>
                  <a:lnTo>
                    <a:pt x="5785" y="2239"/>
                  </a:lnTo>
                  <a:lnTo>
                    <a:pt x="6261" y="2291"/>
                  </a:lnTo>
                  <a:lnTo>
                    <a:pt x="6736" y="2344"/>
                  </a:lnTo>
                  <a:lnTo>
                    <a:pt x="7187" y="2402"/>
                  </a:lnTo>
                  <a:lnTo>
                    <a:pt x="7638" y="2466"/>
                  </a:lnTo>
                  <a:lnTo>
                    <a:pt x="8064" y="2529"/>
                  </a:lnTo>
                  <a:lnTo>
                    <a:pt x="8489" y="2598"/>
                  </a:lnTo>
                  <a:lnTo>
                    <a:pt x="8915" y="2666"/>
                  </a:lnTo>
                  <a:lnTo>
                    <a:pt x="9316" y="2740"/>
                  </a:lnTo>
                  <a:lnTo>
                    <a:pt x="9716" y="2814"/>
                  </a:lnTo>
                  <a:lnTo>
                    <a:pt x="10092" y="2893"/>
                  </a:lnTo>
                  <a:lnTo>
                    <a:pt x="10442" y="2972"/>
                  </a:lnTo>
                  <a:lnTo>
                    <a:pt x="10818" y="3057"/>
                  </a:lnTo>
                  <a:lnTo>
                    <a:pt x="11143" y="3141"/>
                  </a:lnTo>
                  <a:lnTo>
                    <a:pt x="11469" y="3231"/>
                  </a:lnTo>
                  <a:lnTo>
                    <a:pt x="11794" y="3321"/>
                  </a:lnTo>
                  <a:lnTo>
                    <a:pt x="12070" y="3416"/>
                  </a:lnTo>
                  <a:lnTo>
                    <a:pt x="12370" y="3511"/>
                  </a:lnTo>
                  <a:lnTo>
                    <a:pt x="12621" y="3611"/>
                  </a:lnTo>
                  <a:lnTo>
                    <a:pt x="12871" y="3706"/>
                  </a:lnTo>
                  <a:lnTo>
                    <a:pt x="13122" y="3812"/>
                  </a:lnTo>
                  <a:lnTo>
                    <a:pt x="13347" y="3912"/>
                  </a:lnTo>
                  <a:lnTo>
                    <a:pt x="13798" y="3896"/>
                  </a:lnTo>
                  <a:lnTo>
                    <a:pt x="14273" y="3886"/>
                  </a:lnTo>
                  <a:lnTo>
                    <a:pt x="14749" y="3881"/>
                  </a:lnTo>
                  <a:lnTo>
                    <a:pt x="15801" y="3881"/>
                  </a:lnTo>
                  <a:lnTo>
                    <a:pt x="16352" y="3891"/>
                  </a:lnTo>
                  <a:lnTo>
                    <a:pt x="16902" y="3907"/>
                  </a:lnTo>
                  <a:lnTo>
                    <a:pt x="17453" y="3928"/>
                  </a:lnTo>
                  <a:lnTo>
                    <a:pt x="17979" y="3954"/>
                  </a:lnTo>
                  <a:lnTo>
                    <a:pt x="18505" y="3986"/>
                  </a:lnTo>
                  <a:lnTo>
                    <a:pt x="19031" y="4023"/>
                  </a:lnTo>
                  <a:lnTo>
                    <a:pt x="19532" y="4060"/>
                  </a:lnTo>
                  <a:lnTo>
                    <a:pt x="20007" y="4108"/>
                  </a:lnTo>
                  <a:lnTo>
                    <a:pt x="20483" y="4160"/>
                  </a:lnTo>
                  <a:lnTo>
                    <a:pt x="20934" y="4218"/>
                  </a:lnTo>
                  <a:lnTo>
                    <a:pt x="21385" y="4276"/>
                  </a:lnTo>
                  <a:lnTo>
                    <a:pt x="21835" y="4340"/>
                  </a:lnTo>
                  <a:lnTo>
                    <a:pt x="22236" y="4408"/>
                  </a:lnTo>
                  <a:lnTo>
                    <a:pt x="22637" y="4482"/>
                  </a:lnTo>
                  <a:lnTo>
                    <a:pt x="23037" y="4562"/>
                  </a:lnTo>
                  <a:lnTo>
                    <a:pt x="23388" y="4641"/>
                  </a:lnTo>
                  <a:lnTo>
                    <a:pt x="23738" y="4725"/>
                  </a:lnTo>
                  <a:lnTo>
                    <a:pt x="24064" y="4815"/>
                  </a:lnTo>
                  <a:lnTo>
                    <a:pt x="24364" y="4905"/>
                  </a:lnTo>
                  <a:lnTo>
                    <a:pt x="24665" y="5000"/>
                  </a:lnTo>
                  <a:lnTo>
                    <a:pt x="24915" y="5095"/>
                  </a:lnTo>
                  <a:lnTo>
                    <a:pt x="25165" y="5195"/>
                  </a:lnTo>
                  <a:lnTo>
                    <a:pt x="25391" y="5301"/>
                  </a:lnTo>
                  <a:lnTo>
                    <a:pt x="25591" y="5406"/>
                  </a:lnTo>
                  <a:lnTo>
                    <a:pt x="25766" y="5512"/>
                  </a:lnTo>
                  <a:lnTo>
                    <a:pt x="25917" y="5623"/>
                  </a:lnTo>
                  <a:lnTo>
                    <a:pt x="26042" y="5739"/>
                  </a:lnTo>
                  <a:lnTo>
                    <a:pt x="26117" y="5850"/>
                  </a:lnTo>
                  <a:lnTo>
                    <a:pt x="26192" y="5966"/>
                  </a:lnTo>
                  <a:lnTo>
                    <a:pt x="26242" y="6087"/>
                  </a:lnTo>
                  <a:lnTo>
                    <a:pt x="26267" y="6203"/>
                  </a:lnTo>
                  <a:lnTo>
                    <a:pt x="26242" y="6314"/>
                  </a:lnTo>
                  <a:lnTo>
                    <a:pt x="26217" y="6420"/>
                  </a:lnTo>
                  <a:lnTo>
                    <a:pt x="26142" y="6526"/>
                  </a:lnTo>
                  <a:lnTo>
                    <a:pt x="26067" y="6631"/>
                  </a:lnTo>
                  <a:lnTo>
                    <a:pt x="30449" y="6631"/>
                  </a:lnTo>
                  <a:lnTo>
                    <a:pt x="31025" y="6626"/>
                  </a:lnTo>
                  <a:lnTo>
                    <a:pt x="31576" y="6615"/>
                  </a:lnTo>
                  <a:lnTo>
                    <a:pt x="32101" y="6605"/>
                  </a:lnTo>
                  <a:lnTo>
                    <a:pt x="32652" y="6584"/>
                  </a:lnTo>
                  <a:lnTo>
                    <a:pt x="33178" y="6557"/>
                  </a:lnTo>
                  <a:lnTo>
                    <a:pt x="33679" y="6531"/>
                  </a:lnTo>
                  <a:lnTo>
                    <a:pt x="34205" y="6494"/>
                  </a:lnTo>
                  <a:lnTo>
                    <a:pt x="34680" y="6457"/>
                  </a:lnTo>
                  <a:lnTo>
                    <a:pt x="35181" y="6409"/>
                  </a:lnTo>
                  <a:lnTo>
                    <a:pt x="35657" y="6362"/>
                  </a:lnTo>
                  <a:lnTo>
                    <a:pt x="36108" y="6309"/>
                  </a:lnTo>
                  <a:lnTo>
                    <a:pt x="36558" y="6251"/>
                  </a:lnTo>
                  <a:lnTo>
                    <a:pt x="36984" y="6188"/>
                  </a:lnTo>
                  <a:lnTo>
                    <a:pt x="37410" y="6119"/>
                  </a:lnTo>
                  <a:lnTo>
                    <a:pt x="37810" y="6050"/>
                  </a:lnTo>
                  <a:lnTo>
                    <a:pt x="38211" y="5976"/>
                  </a:lnTo>
                  <a:lnTo>
                    <a:pt x="38562" y="5897"/>
                  </a:lnTo>
                  <a:lnTo>
                    <a:pt x="38912" y="5818"/>
                  </a:lnTo>
                  <a:lnTo>
                    <a:pt x="39263" y="5734"/>
                  </a:lnTo>
                  <a:lnTo>
                    <a:pt x="39563" y="5644"/>
                  </a:lnTo>
                  <a:lnTo>
                    <a:pt x="39864" y="5554"/>
                  </a:lnTo>
                  <a:lnTo>
                    <a:pt x="40139" y="5459"/>
                  </a:lnTo>
                  <a:lnTo>
                    <a:pt x="40389" y="5364"/>
                  </a:lnTo>
                  <a:lnTo>
                    <a:pt x="40640" y="5264"/>
                  </a:lnTo>
                  <a:lnTo>
                    <a:pt x="40840" y="5163"/>
                  </a:lnTo>
                  <a:lnTo>
                    <a:pt x="41015" y="5058"/>
                  </a:lnTo>
                  <a:lnTo>
                    <a:pt x="41191" y="4952"/>
                  </a:lnTo>
                  <a:lnTo>
                    <a:pt x="41316" y="4841"/>
                  </a:lnTo>
                  <a:lnTo>
                    <a:pt x="41441" y="4731"/>
                  </a:lnTo>
                  <a:lnTo>
                    <a:pt x="41516" y="4614"/>
                  </a:lnTo>
                  <a:lnTo>
                    <a:pt x="41591" y="4498"/>
                  </a:lnTo>
                  <a:lnTo>
                    <a:pt x="41616" y="4382"/>
                  </a:lnTo>
                  <a:lnTo>
                    <a:pt x="41616" y="4261"/>
                  </a:lnTo>
                  <a:lnTo>
                    <a:pt x="41591" y="4139"/>
                  </a:lnTo>
                  <a:lnTo>
                    <a:pt x="41541" y="4018"/>
                  </a:lnTo>
                  <a:lnTo>
                    <a:pt x="41466" y="3902"/>
                  </a:lnTo>
                  <a:lnTo>
                    <a:pt x="41341" y="3785"/>
                  </a:lnTo>
                  <a:lnTo>
                    <a:pt x="41216" y="3669"/>
                  </a:lnTo>
                  <a:lnTo>
                    <a:pt x="41040" y="3558"/>
                  </a:lnTo>
                  <a:lnTo>
                    <a:pt x="40865" y="3448"/>
                  </a:lnTo>
                  <a:lnTo>
                    <a:pt x="40640" y="3342"/>
                  </a:lnTo>
                  <a:lnTo>
                    <a:pt x="40415" y="3242"/>
                  </a:lnTo>
                  <a:lnTo>
                    <a:pt x="40139" y="3141"/>
                  </a:lnTo>
                  <a:lnTo>
                    <a:pt x="39864" y="3041"/>
                  </a:lnTo>
                  <a:lnTo>
                    <a:pt x="39563" y="2946"/>
                  </a:lnTo>
                  <a:lnTo>
                    <a:pt x="39238" y="2856"/>
                  </a:lnTo>
                  <a:lnTo>
                    <a:pt x="38887" y="2767"/>
                  </a:lnTo>
                  <a:lnTo>
                    <a:pt x="38512" y="2687"/>
                  </a:lnTo>
                  <a:lnTo>
                    <a:pt x="38136" y="2603"/>
                  </a:lnTo>
                  <a:lnTo>
                    <a:pt x="37735" y="2529"/>
                  </a:lnTo>
                  <a:lnTo>
                    <a:pt x="37310" y="2455"/>
                  </a:lnTo>
                  <a:lnTo>
                    <a:pt x="36859" y="2392"/>
                  </a:lnTo>
                  <a:lnTo>
                    <a:pt x="36408" y="2328"/>
                  </a:lnTo>
                  <a:lnTo>
                    <a:pt x="35957" y="2270"/>
                  </a:lnTo>
                  <a:lnTo>
                    <a:pt x="35457" y="2217"/>
                  </a:lnTo>
                  <a:lnTo>
                    <a:pt x="34981" y="2170"/>
                  </a:lnTo>
                  <a:lnTo>
                    <a:pt x="34455" y="2122"/>
                  </a:lnTo>
                  <a:lnTo>
                    <a:pt x="33929" y="2085"/>
                  </a:lnTo>
                  <a:lnTo>
                    <a:pt x="33403" y="2054"/>
                  </a:lnTo>
                  <a:lnTo>
                    <a:pt x="32853" y="2027"/>
                  </a:lnTo>
                  <a:lnTo>
                    <a:pt x="32302" y="2006"/>
                  </a:lnTo>
                  <a:lnTo>
                    <a:pt x="31751" y="1990"/>
                  </a:lnTo>
                  <a:lnTo>
                    <a:pt x="31175" y="1980"/>
                  </a:lnTo>
                  <a:lnTo>
                    <a:pt x="30599" y="1975"/>
                  </a:lnTo>
                  <a:lnTo>
                    <a:pt x="30123" y="1980"/>
                  </a:lnTo>
                  <a:lnTo>
                    <a:pt x="29648" y="1985"/>
                  </a:lnTo>
                  <a:lnTo>
                    <a:pt x="29172" y="1996"/>
                  </a:lnTo>
                  <a:lnTo>
                    <a:pt x="28696" y="2012"/>
                  </a:lnTo>
                  <a:lnTo>
                    <a:pt x="28471" y="1901"/>
                  </a:lnTo>
                  <a:lnTo>
                    <a:pt x="28220" y="1795"/>
                  </a:lnTo>
                  <a:lnTo>
                    <a:pt x="27945" y="1689"/>
                  </a:lnTo>
                  <a:lnTo>
                    <a:pt x="27669" y="1584"/>
                  </a:lnTo>
                  <a:lnTo>
                    <a:pt x="27369" y="1484"/>
                  </a:lnTo>
                  <a:lnTo>
                    <a:pt x="27043" y="1389"/>
                  </a:lnTo>
                  <a:lnTo>
                    <a:pt x="26693" y="1294"/>
                  </a:lnTo>
                  <a:lnTo>
                    <a:pt x="26342" y="1198"/>
                  </a:lnTo>
                  <a:lnTo>
                    <a:pt x="25967" y="1109"/>
                  </a:lnTo>
                  <a:lnTo>
                    <a:pt x="25591" y="1019"/>
                  </a:lnTo>
                  <a:lnTo>
                    <a:pt x="25191" y="935"/>
                  </a:lnTo>
                  <a:lnTo>
                    <a:pt x="24790" y="855"/>
                  </a:lnTo>
                  <a:lnTo>
                    <a:pt x="24364" y="776"/>
                  </a:lnTo>
                  <a:lnTo>
                    <a:pt x="23914" y="702"/>
                  </a:lnTo>
                  <a:lnTo>
                    <a:pt x="23463" y="628"/>
                  </a:lnTo>
                  <a:lnTo>
                    <a:pt x="23012" y="560"/>
                  </a:lnTo>
                  <a:lnTo>
                    <a:pt x="22536" y="496"/>
                  </a:lnTo>
                  <a:lnTo>
                    <a:pt x="22036" y="438"/>
                  </a:lnTo>
                  <a:lnTo>
                    <a:pt x="21560" y="380"/>
                  </a:lnTo>
                  <a:lnTo>
                    <a:pt x="21034" y="322"/>
                  </a:lnTo>
                  <a:lnTo>
                    <a:pt x="20533" y="275"/>
                  </a:lnTo>
                  <a:lnTo>
                    <a:pt x="19982" y="227"/>
                  </a:lnTo>
                  <a:lnTo>
                    <a:pt x="19457" y="185"/>
                  </a:lnTo>
                  <a:lnTo>
                    <a:pt x="18906" y="148"/>
                  </a:lnTo>
                  <a:lnTo>
                    <a:pt x="18355" y="116"/>
                  </a:lnTo>
                  <a:lnTo>
                    <a:pt x="17779" y="85"/>
                  </a:lnTo>
                  <a:lnTo>
                    <a:pt x="17203" y="58"/>
                  </a:lnTo>
                  <a:lnTo>
                    <a:pt x="16627" y="37"/>
                  </a:lnTo>
                  <a:lnTo>
                    <a:pt x="16051" y="21"/>
                  </a:lnTo>
                  <a:lnTo>
                    <a:pt x="15450" y="11"/>
                  </a:lnTo>
                  <a:lnTo>
                    <a:pt x="148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3"/>
            <p:cNvSpPr/>
            <p:nvPr/>
          </p:nvSpPr>
          <p:spPr>
            <a:xfrm>
              <a:off x="4032758" y="1050500"/>
              <a:ext cx="185493" cy="132150"/>
            </a:xfrm>
            <a:custGeom>
              <a:avLst/>
              <a:gdLst/>
              <a:ahLst/>
              <a:cxnLst/>
              <a:rect l="l" t="t" r="r" b="b"/>
              <a:pathLst>
                <a:path w="29097" h="5286" extrusionOk="0">
                  <a:moveTo>
                    <a:pt x="1603" y="0"/>
                  </a:moveTo>
                  <a:lnTo>
                    <a:pt x="1153" y="132"/>
                  </a:lnTo>
                  <a:lnTo>
                    <a:pt x="752" y="275"/>
                  </a:lnTo>
                  <a:lnTo>
                    <a:pt x="351" y="417"/>
                  </a:lnTo>
                  <a:lnTo>
                    <a:pt x="1" y="565"/>
                  </a:lnTo>
                  <a:lnTo>
                    <a:pt x="577" y="576"/>
                  </a:lnTo>
                  <a:lnTo>
                    <a:pt x="1128" y="592"/>
                  </a:lnTo>
                  <a:lnTo>
                    <a:pt x="1679" y="607"/>
                  </a:lnTo>
                  <a:lnTo>
                    <a:pt x="2204" y="629"/>
                  </a:lnTo>
                  <a:lnTo>
                    <a:pt x="2755" y="655"/>
                  </a:lnTo>
                  <a:lnTo>
                    <a:pt x="3281" y="687"/>
                  </a:lnTo>
                  <a:lnTo>
                    <a:pt x="3782" y="724"/>
                  </a:lnTo>
                  <a:lnTo>
                    <a:pt x="4308" y="761"/>
                  </a:lnTo>
                  <a:lnTo>
                    <a:pt x="4808" y="798"/>
                  </a:lnTo>
                  <a:lnTo>
                    <a:pt x="5309" y="845"/>
                  </a:lnTo>
                  <a:lnTo>
                    <a:pt x="5785" y="893"/>
                  </a:lnTo>
                  <a:lnTo>
                    <a:pt x="6261" y="945"/>
                  </a:lnTo>
                  <a:lnTo>
                    <a:pt x="6736" y="998"/>
                  </a:lnTo>
                  <a:lnTo>
                    <a:pt x="7187" y="1056"/>
                  </a:lnTo>
                  <a:lnTo>
                    <a:pt x="7638" y="1120"/>
                  </a:lnTo>
                  <a:lnTo>
                    <a:pt x="8064" y="1183"/>
                  </a:lnTo>
                  <a:lnTo>
                    <a:pt x="8489" y="1252"/>
                  </a:lnTo>
                  <a:lnTo>
                    <a:pt x="8915" y="1320"/>
                  </a:lnTo>
                  <a:lnTo>
                    <a:pt x="9316" y="1394"/>
                  </a:lnTo>
                  <a:lnTo>
                    <a:pt x="9716" y="1468"/>
                  </a:lnTo>
                  <a:lnTo>
                    <a:pt x="10092" y="1547"/>
                  </a:lnTo>
                  <a:lnTo>
                    <a:pt x="10442" y="1626"/>
                  </a:lnTo>
                  <a:lnTo>
                    <a:pt x="10818" y="1711"/>
                  </a:lnTo>
                  <a:lnTo>
                    <a:pt x="11143" y="1795"/>
                  </a:lnTo>
                  <a:lnTo>
                    <a:pt x="11469" y="1885"/>
                  </a:lnTo>
                  <a:lnTo>
                    <a:pt x="11794" y="1975"/>
                  </a:lnTo>
                  <a:lnTo>
                    <a:pt x="12070" y="2070"/>
                  </a:lnTo>
                  <a:lnTo>
                    <a:pt x="12370" y="2165"/>
                  </a:lnTo>
                  <a:lnTo>
                    <a:pt x="12621" y="2265"/>
                  </a:lnTo>
                  <a:lnTo>
                    <a:pt x="12871" y="2360"/>
                  </a:lnTo>
                  <a:lnTo>
                    <a:pt x="13122" y="2466"/>
                  </a:lnTo>
                  <a:lnTo>
                    <a:pt x="13347" y="2566"/>
                  </a:lnTo>
                  <a:lnTo>
                    <a:pt x="13798" y="2550"/>
                  </a:lnTo>
                  <a:lnTo>
                    <a:pt x="14273" y="2540"/>
                  </a:lnTo>
                  <a:lnTo>
                    <a:pt x="14749" y="2535"/>
                  </a:lnTo>
                  <a:lnTo>
                    <a:pt x="15801" y="2535"/>
                  </a:lnTo>
                  <a:lnTo>
                    <a:pt x="16352" y="2545"/>
                  </a:lnTo>
                  <a:lnTo>
                    <a:pt x="16902" y="2561"/>
                  </a:lnTo>
                  <a:lnTo>
                    <a:pt x="17453" y="2582"/>
                  </a:lnTo>
                  <a:lnTo>
                    <a:pt x="17979" y="2608"/>
                  </a:lnTo>
                  <a:lnTo>
                    <a:pt x="18505" y="2640"/>
                  </a:lnTo>
                  <a:lnTo>
                    <a:pt x="19031" y="2677"/>
                  </a:lnTo>
                  <a:lnTo>
                    <a:pt x="19532" y="2714"/>
                  </a:lnTo>
                  <a:lnTo>
                    <a:pt x="20007" y="2762"/>
                  </a:lnTo>
                  <a:lnTo>
                    <a:pt x="20483" y="2814"/>
                  </a:lnTo>
                  <a:lnTo>
                    <a:pt x="20934" y="2872"/>
                  </a:lnTo>
                  <a:lnTo>
                    <a:pt x="21385" y="2930"/>
                  </a:lnTo>
                  <a:lnTo>
                    <a:pt x="21835" y="2994"/>
                  </a:lnTo>
                  <a:lnTo>
                    <a:pt x="22236" y="3062"/>
                  </a:lnTo>
                  <a:lnTo>
                    <a:pt x="22637" y="3136"/>
                  </a:lnTo>
                  <a:lnTo>
                    <a:pt x="23037" y="3216"/>
                  </a:lnTo>
                  <a:lnTo>
                    <a:pt x="23388" y="3295"/>
                  </a:lnTo>
                  <a:lnTo>
                    <a:pt x="23738" y="3379"/>
                  </a:lnTo>
                  <a:lnTo>
                    <a:pt x="24064" y="3469"/>
                  </a:lnTo>
                  <a:lnTo>
                    <a:pt x="24364" y="3559"/>
                  </a:lnTo>
                  <a:lnTo>
                    <a:pt x="24665" y="3654"/>
                  </a:lnTo>
                  <a:lnTo>
                    <a:pt x="24915" y="3749"/>
                  </a:lnTo>
                  <a:lnTo>
                    <a:pt x="25165" y="3849"/>
                  </a:lnTo>
                  <a:lnTo>
                    <a:pt x="25391" y="3955"/>
                  </a:lnTo>
                  <a:lnTo>
                    <a:pt x="25591" y="4060"/>
                  </a:lnTo>
                  <a:lnTo>
                    <a:pt x="25766" y="4166"/>
                  </a:lnTo>
                  <a:lnTo>
                    <a:pt x="25917" y="4277"/>
                  </a:lnTo>
                  <a:lnTo>
                    <a:pt x="26042" y="4393"/>
                  </a:lnTo>
                  <a:lnTo>
                    <a:pt x="26117" y="4504"/>
                  </a:lnTo>
                  <a:lnTo>
                    <a:pt x="26192" y="4620"/>
                  </a:lnTo>
                  <a:lnTo>
                    <a:pt x="26242" y="4741"/>
                  </a:lnTo>
                  <a:lnTo>
                    <a:pt x="26267" y="4857"/>
                  </a:lnTo>
                  <a:lnTo>
                    <a:pt x="26242" y="4968"/>
                  </a:lnTo>
                  <a:lnTo>
                    <a:pt x="26217" y="5074"/>
                  </a:lnTo>
                  <a:lnTo>
                    <a:pt x="26142" y="5180"/>
                  </a:lnTo>
                  <a:lnTo>
                    <a:pt x="26067" y="5285"/>
                  </a:lnTo>
                  <a:lnTo>
                    <a:pt x="28946" y="5285"/>
                  </a:lnTo>
                  <a:lnTo>
                    <a:pt x="29022" y="5180"/>
                  </a:lnTo>
                  <a:lnTo>
                    <a:pt x="29072" y="5074"/>
                  </a:lnTo>
                  <a:lnTo>
                    <a:pt x="29097" y="4968"/>
                  </a:lnTo>
                  <a:lnTo>
                    <a:pt x="29097" y="4857"/>
                  </a:lnTo>
                  <a:lnTo>
                    <a:pt x="29072" y="4710"/>
                  </a:lnTo>
                  <a:lnTo>
                    <a:pt x="29022" y="4562"/>
                  </a:lnTo>
                  <a:lnTo>
                    <a:pt x="28946" y="4414"/>
                  </a:lnTo>
                  <a:lnTo>
                    <a:pt x="28821" y="4271"/>
                  </a:lnTo>
                  <a:lnTo>
                    <a:pt x="28671" y="4129"/>
                  </a:lnTo>
                  <a:lnTo>
                    <a:pt x="28471" y="3992"/>
                  </a:lnTo>
                  <a:lnTo>
                    <a:pt x="28245" y="3854"/>
                  </a:lnTo>
                  <a:lnTo>
                    <a:pt x="27995" y="3722"/>
                  </a:lnTo>
                  <a:lnTo>
                    <a:pt x="27720" y="3590"/>
                  </a:lnTo>
                  <a:lnTo>
                    <a:pt x="27419" y="3464"/>
                  </a:lnTo>
                  <a:lnTo>
                    <a:pt x="27094" y="3342"/>
                  </a:lnTo>
                  <a:lnTo>
                    <a:pt x="26718" y="3226"/>
                  </a:lnTo>
                  <a:lnTo>
                    <a:pt x="26342" y="3110"/>
                  </a:lnTo>
                  <a:lnTo>
                    <a:pt x="25917" y="2999"/>
                  </a:lnTo>
                  <a:lnTo>
                    <a:pt x="25491" y="2894"/>
                  </a:lnTo>
                  <a:lnTo>
                    <a:pt x="25040" y="2793"/>
                  </a:lnTo>
                  <a:lnTo>
                    <a:pt x="24540" y="2693"/>
                  </a:lnTo>
                  <a:lnTo>
                    <a:pt x="24039" y="2603"/>
                  </a:lnTo>
                  <a:lnTo>
                    <a:pt x="23513" y="2513"/>
                  </a:lnTo>
                  <a:lnTo>
                    <a:pt x="22987" y="2434"/>
                  </a:lnTo>
                  <a:lnTo>
                    <a:pt x="22411" y="2360"/>
                  </a:lnTo>
                  <a:lnTo>
                    <a:pt x="21835" y="2286"/>
                  </a:lnTo>
                  <a:lnTo>
                    <a:pt x="21234" y="2223"/>
                  </a:lnTo>
                  <a:lnTo>
                    <a:pt x="20608" y="2165"/>
                  </a:lnTo>
                  <a:lnTo>
                    <a:pt x="19982" y="2112"/>
                  </a:lnTo>
                  <a:lnTo>
                    <a:pt x="19356" y="2065"/>
                  </a:lnTo>
                  <a:lnTo>
                    <a:pt x="18680" y="2028"/>
                  </a:lnTo>
                  <a:lnTo>
                    <a:pt x="18029" y="1996"/>
                  </a:lnTo>
                  <a:lnTo>
                    <a:pt x="17328" y="1970"/>
                  </a:lnTo>
                  <a:lnTo>
                    <a:pt x="16652" y="1948"/>
                  </a:lnTo>
                  <a:lnTo>
                    <a:pt x="15951" y="1938"/>
                  </a:lnTo>
                  <a:lnTo>
                    <a:pt x="15225" y="1933"/>
                  </a:lnTo>
                  <a:lnTo>
                    <a:pt x="15025" y="1933"/>
                  </a:lnTo>
                  <a:lnTo>
                    <a:pt x="14749" y="1838"/>
                  </a:lnTo>
                  <a:lnTo>
                    <a:pt x="14474" y="1743"/>
                  </a:lnTo>
                  <a:lnTo>
                    <a:pt x="14173" y="1648"/>
                  </a:lnTo>
                  <a:lnTo>
                    <a:pt x="13848" y="1558"/>
                  </a:lnTo>
                  <a:lnTo>
                    <a:pt x="13547" y="1468"/>
                  </a:lnTo>
                  <a:lnTo>
                    <a:pt x="13222" y="1384"/>
                  </a:lnTo>
                  <a:lnTo>
                    <a:pt x="12521" y="1215"/>
                  </a:lnTo>
                  <a:lnTo>
                    <a:pt x="11794" y="1056"/>
                  </a:lnTo>
                  <a:lnTo>
                    <a:pt x="11018" y="908"/>
                  </a:lnTo>
                  <a:lnTo>
                    <a:pt x="10217" y="771"/>
                  </a:lnTo>
                  <a:lnTo>
                    <a:pt x="9366" y="639"/>
                  </a:lnTo>
                  <a:lnTo>
                    <a:pt x="8489" y="523"/>
                  </a:lnTo>
                  <a:lnTo>
                    <a:pt x="7588" y="412"/>
                  </a:lnTo>
                  <a:lnTo>
                    <a:pt x="6636" y="317"/>
                  </a:lnTo>
                  <a:lnTo>
                    <a:pt x="5685" y="227"/>
                  </a:lnTo>
                  <a:lnTo>
                    <a:pt x="4683" y="153"/>
                  </a:lnTo>
                  <a:lnTo>
                    <a:pt x="4182" y="122"/>
                  </a:lnTo>
                  <a:lnTo>
                    <a:pt x="3682" y="90"/>
                  </a:lnTo>
                  <a:lnTo>
                    <a:pt x="3181" y="64"/>
                  </a:lnTo>
                  <a:lnTo>
                    <a:pt x="2655" y="37"/>
                  </a:lnTo>
                  <a:lnTo>
                    <a:pt x="2129" y="16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8AC9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3"/>
            <p:cNvSpPr/>
            <p:nvPr/>
          </p:nvSpPr>
          <p:spPr>
            <a:xfrm>
              <a:off x="4100919" y="1016850"/>
              <a:ext cx="197147" cy="165800"/>
            </a:xfrm>
            <a:custGeom>
              <a:avLst/>
              <a:gdLst/>
              <a:ahLst/>
              <a:cxnLst/>
              <a:rect l="l" t="t" r="r" b="b"/>
              <a:pathLst>
                <a:path w="30925" h="6632" extrusionOk="0">
                  <a:moveTo>
                    <a:pt x="3556" y="0"/>
                  </a:moveTo>
                  <a:lnTo>
                    <a:pt x="2655" y="5"/>
                  </a:lnTo>
                  <a:lnTo>
                    <a:pt x="1753" y="21"/>
                  </a:lnTo>
                  <a:lnTo>
                    <a:pt x="877" y="48"/>
                  </a:lnTo>
                  <a:lnTo>
                    <a:pt x="1" y="85"/>
                  </a:lnTo>
                  <a:lnTo>
                    <a:pt x="927" y="137"/>
                  </a:lnTo>
                  <a:lnTo>
                    <a:pt x="1804" y="195"/>
                  </a:lnTo>
                  <a:lnTo>
                    <a:pt x="2680" y="269"/>
                  </a:lnTo>
                  <a:lnTo>
                    <a:pt x="3506" y="354"/>
                  </a:lnTo>
                  <a:lnTo>
                    <a:pt x="4333" y="444"/>
                  </a:lnTo>
                  <a:lnTo>
                    <a:pt x="5109" y="549"/>
                  </a:lnTo>
                  <a:lnTo>
                    <a:pt x="5860" y="660"/>
                  </a:lnTo>
                  <a:lnTo>
                    <a:pt x="6561" y="776"/>
                  </a:lnTo>
                  <a:lnTo>
                    <a:pt x="7262" y="908"/>
                  </a:lnTo>
                  <a:lnTo>
                    <a:pt x="7888" y="1045"/>
                  </a:lnTo>
                  <a:lnTo>
                    <a:pt x="8514" y="1188"/>
                  </a:lnTo>
                  <a:lnTo>
                    <a:pt x="9065" y="1341"/>
                  </a:lnTo>
                  <a:lnTo>
                    <a:pt x="9591" y="1499"/>
                  </a:lnTo>
                  <a:lnTo>
                    <a:pt x="10092" y="1663"/>
                  </a:lnTo>
                  <a:lnTo>
                    <a:pt x="10517" y="1832"/>
                  </a:lnTo>
                  <a:lnTo>
                    <a:pt x="10918" y="2012"/>
                  </a:lnTo>
                  <a:lnTo>
                    <a:pt x="11494" y="1996"/>
                  </a:lnTo>
                  <a:lnTo>
                    <a:pt x="12095" y="1980"/>
                  </a:lnTo>
                  <a:lnTo>
                    <a:pt x="12721" y="1975"/>
                  </a:lnTo>
                  <a:lnTo>
                    <a:pt x="13347" y="1980"/>
                  </a:lnTo>
                  <a:lnTo>
                    <a:pt x="13873" y="1990"/>
                  </a:lnTo>
                  <a:lnTo>
                    <a:pt x="14398" y="2001"/>
                  </a:lnTo>
                  <a:lnTo>
                    <a:pt x="14924" y="2022"/>
                  </a:lnTo>
                  <a:lnTo>
                    <a:pt x="15450" y="2043"/>
                  </a:lnTo>
                  <a:lnTo>
                    <a:pt x="15951" y="2075"/>
                  </a:lnTo>
                  <a:lnTo>
                    <a:pt x="16452" y="2107"/>
                  </a:lnTo>
                  <a:lnTo>
                    <a:pt x="16927" y="2149"/>
                  </a:lnTo>
                  <a:lnTo>
                    <a:pt x="17403" y="2191"/>
                  </a:lnTo>
                  <a:lnTo>
                    <a:pt x="17854" y="2239"/>
                  </a:lnTo>
                  <a:lnTo>
                    <a:pt x="18305" y="2291"/>
                  </a:lnTo>
                  <a:lnTo>
                    <a:pt x="18730" y="2344"/>
                  </a:lnTo>
                  <a:lnTo>
                    <a:pt x="19156" y="2408"/>
                  </a:lnTo>
                  <a:lnTo>
                    <a:pt x="19582" y="2471"/>
                  </a:lnTo>
                  <a:lnTo>
                    <a:pt x="19957" y="2539"/>
                  </a:lnTo>
                  <a:lnTo>
                    <a:pt x="20333" y="2608"/>
                  </a:lnTo>
                  <a:lnTo>
                    <a:pt x="20708" y="2687"/>
                  </a:lnTo>
                  <a:lnTo>
                    <a:pt x="21059" y="2767"/>
                  </a:lnTo>
                  <a:lnTo>
                    <a:pt x="21384" y="2846"/>
                  </a:lnTo>
                  <a:lnTo>
                    <a:pt x="21685" y="2930"/>
                  </a:lnTo>
                  <a:lnTo>
                    <a:pt x="21985" y="3020"/>
                  </a:lnTo>
                  <a:lnTo>
                    <a:pt x="22261" y="3110"/>
                  </a:lnTo>
                  <a:lnTo>
                    <a:pt x="22511" y="3205"/>
                  </a:lnTo>
                  <a:lnTo>
                    <a:pt x="22737" y="3300"/>
                  </a:lnTo>
                  <a:lnTo>
                    <a:pt x="22962" y="3400"/>
                  </a:lnTo>
                  <a:lnTo>
                    <a:pt x="23137" y="3500"/>
                  </a:lnTo>
                  <a:lnTo>
                    <a:pt x="23312" y="3601"/>
                  </a:lnTo>
                  <a:lnTo>
                    <a:pt x="23463" y="3706"/>
                  </a:lnTo>
                  <a:lnTo>
                    <a:pt x="23588" y="3812"/>
                  </a:lnTo>
                  <a:lnTo>
                    <a:pt x="23688" y="3923"/>
                  </a:lnTo>
                  <a:lnTo>
                    <a:pt x="23763" y="4034"/>
                  </a:lnTo>
                  <a:lnTo>
                    <a:pt x="23813" y="4144"/>
                  </a:lnTo>
                  <a:lnTo>
                    <a:pt x="23813" y="4261"/>
                  </a:lnTo>
                  <a:lnTo>
                    <a:pt x="23813" y="4361"/>
                  </a:lnTo>
                  <a:lnTo>
                    <a:pt x="23788" y="4467"/>
                  </a:lnTo>
                  <a:lnTo>
                    <a:pt x="23763" y="4567"/>
                  </a:lnTo>
                  <a:lnTo>
                    <a:pt x="23688" y="4667"/>
                  </a:lnTo>
                  <a:lnTo>
                    <a:pt x="23613" y="4767"/>
                  </a:lnTo>
                  <a:lnTo>
                    <a:pt x="23513" y="4862"/>
                  </a:lnTo>
                  <a:lnTo>
                    <a:pt x="23388" y="4958"/>
                  </a:lnTo>
                  <a:lnTo>
                    <a:pt x="23237" y="5053"/>
                  </a:lnTo>
                  <a:lnTo>
                    <a:pt x="23087" y="5142"/>
                  </a:lnTo>
                  <a:lnTo>
                    <a:pt x="22912" y="5237"/>
                  </a:lnTo>
                  <a:lnTo>
                    <a:pt x="22711" y="5322"/>
                  </a:lnTo>
                  <a:lnTo>
                    <a:pt x="22511" y="5412"/>
                  </a:lnTo>
                  <a:lnTo>
                    <a:pt x="22261" y="5496"/>
                  </a:lnTo>
                  <a:lnTo>
                    <a:pt x="22035" y="5575"/>
                  </a:lnTo>
                  <a:lnTo>
                    <a:pt x="21760" y="5654"/>
                  </a:lnTo>
                  <a:lnTo>
                    <a:pt x="21485" y="5734"/>
                  </a:lnTo>
                  <a:lnTo>
                    <a:pt x="21209" y="5808"/>
                  </a:lnTo>
                  <a:lnTo>
                    <a:pt x="20909" y="5881"/>
                  </a:lnTo>
                  <a:lnTo>
                    <a:pt x="20583" y="5950"/>
                  </a:lnTo>
                  <a:lnTo>
                    <a:pt x="20258" y="6013"/>
                  </a:lnTo>
                  <a:lnTo>
                    <a:pt x="19907" y="6077"/>
                  </a:lnTo>
                  <a:lnTo>
                    <a:pt x="19557" y="6140"/>
                  </a:lnTo>
                  <a:lnTo>
                    <a:pt x="19206" y="6198"/>
                  </a:lnTo>
                  <a:lnTo>
                    <a:pt x="18830" y="6251"/>
                  </a:lnTo>
                  <a:lnTo>
                    <a:pt x="18430" y="6304"/>
                  </a:lnTo>
                  <a:lnTo>
                    <a:pt x="18029" y="6351"/>
                  </a:lnTo>
                  <a:lnTo>
                    <a:pt x="17628" y="6394"/>
                  </a:lnTo>
                  <a:lnTo>
                    <a:pt x="17203" y="6436"/>
                  </a:lnTo>
                  <a:lnTo>
                    <a:pt x="16777" y="6473"/>
                  </a:lnTo>
                  <a:lnTo>
                    <a:pt x="16326" y="6504"/>
                  </a:lnTo>
                  <a:lnTo>
                    <a:pt x="15901" y="6536"/>
                  </a:lnTo>
                  <a:lnTo>
                    <a:pt x="15425" y="6563"/>
                  </a:lnTo>
                  <a:lnTo>
                    <a:pt x="15375" y="6631"/>
                  </a:lnTo>
                  <a:lnTo>
                    <a:pt x="19757" y="6631"/>
                  </a:lnTo>
                  <a:lnTo>
                    <a:pt x="20333" y="6626"/>
                  </a:lnTo>
                  <a:lnTo>
                    <a:pt x="20884" y="6615"/>
                  </a:lnTo>
                  <a:lnTo>
                    <a:pt x="21409" y="6605"/>
                  </a:lnTo>
                  <a:lnTo>
                    <a:pt x="21960" y="6584"/>
                  </a:lnTo>
                  <a:lnTo>
                    <a:pt x="22486" y="6557"/>
                  </a:lnTo>
                  <a:lnTo>
                    <a:pt x="22987" y="6531"/>
                  </a:lnTo>
                  <a:lnTo>
                    <a:pt x="23513" y="6494"/>
                  </a:lnTo>
                  <a:lnTo>
                    <a:pt x="23988" y="6457"/>
                  </a:lnTo>
                  <a:lnTo>
                    <a:pt x="24489" y="6409"/>
                  </a:lnTo>
                  <a:lnTo>
                    <a:pt x="24965" y="6362"/>
                  </a:lnTo>
                  <a:lnTo>
                    <a:pt x="25416" y="6309"/>
                  </a:lnTo>
                  <a:lnTo>
                    <a:pt x="25866" y="6251"/>
                  </a:lnTo>
                  <a:lnTo>
                    <a:pt x="26292" y="6188"/>
                  </a:lnTo>
                  <a:lnTo>
                    <a:pt x="26718" y="6119"/>
                  </a:lnTo>
                  <a:lnTo>
                    <a:pt x="27118" y="6050"/>
                  </a:lnTo>
                  <a:lnTo>
                    <a:pt x="27519" y="5976"/>
                  </a:lnTo>
                  <a:lnTo>
                    <a:pt x="27870" y="5897"/>
                  </a:lnTo>
                  <a:lnTo>
                    <a:pt x="28220" y="5818"/>
                  </a:lnTo>
                  <a:lnTo>
                    <a:pt x="28571" y="5734"/>
                  </a:lnTo>
                  <a:lnTo>
                    <a:pt x="28871" y="5644"/>
                  </a:lnTo>
                  <a:lnTo>
                    <a:pt x="29172" y="5554"/>
                  </a:lnTo>
                  <a:lnTo>
                    <a:pt x="29447" y="5459"/>
                  </a:lnTo>
                  <a:lnTo>
                    <a:pt x="29697" y="5364"/>
                  </a:lnTo>
                  <a:lnTo>
                    <a:pt x="29948" y="5264"/>
                  </a:lnTo>
                  <a:lnTo>
                    <a:pt x="30148" y="5163"/>
                  </a:lnTo>
                  <a:lnTo>
                    <a:pt x="30323" y="5058"/>
                  </a:lnTo>
                  <a:lnTo>
                    <a:pt x="30499" y="4952"/>
                  </a:lnTo>
                  <a:lnTo>
                    <a:pt x="30624" y="4841"/>
                  </a:lnTo>
                  <a:lnTo>
                    <a:pt x="30749" y="4731"/>
                  </a:lnTo>
                  <a:lnTo>
                    <a:pt x="30824" y="4614"/>
                  </a:lnTo>
                  <a:lnTo>
                    <a:pt x="30899" y="4498"/>
                  </a:lnTo>
                  <a:lnTo>
                    <a:pt x="30924" y="4382"/>
                  </a:lnTo>
                  <a:lnTo>
                    <a:pt x="30924" y="4261"/>
                  </a:lnTo>
                  <a:lnTo>
                    <a:pt x="30899" y="4139"/>
                  </a:lnTo>
                  <a:lnTo>
                    <a:pt x="30849" y="4018"/>
                  </a:lnTo>
                  <a:lnTo>
                    <a:pt x="30774" y="3902"/>
                  </a:lnTo>
                  <a:lnTo>
                    <a:pt x="30649" y="3785"/>
                  </a:lnTo>
                  <a:lnTo>
                    <a:pt x="30524" y="3669"/>
                  </a:lnTo>
                  <a:lnTo>
                    <a:pt x="30348" y="3558"/>
                  </a:lnTo>
                  <a:lnTo>
                    <a:pt x="30173" y="3448"/>
                  </a:lnTo>
                  <a:lnTo>
                    <a:pt x="29948" y="3342"/>
                  </a:lnTo>
                  <a:lnTo>
                    <a:pt x="29723" y="3242"/>
                  </a:lnTo>
                  <a:lnTo>
                    <a:pt x="29447" y="3141"/>
                  </a:lnTo>
                  <a:lnTo>
                    <a:pt x="29172" y="3041"/>
                  </a:lnTo>
                  <a:lnTo>
                    <a:pt x="28871" y="2946"/>
                  </a:lnTo>
                  <a:lnTo>
                    <a:pt x="28546" y="2856"/>
                  </a:lnTo>
                  <a:lnTo>
                    <a:pt x="28195" y="2767"/>
                  </a:lnTo>
                  <a:lnTo>
                    <a:pt x="27820" y="2687"/>
                  </a:lnTo>
                  <a:lnTo>
                    <a:pt x="27444" y="2603"/>
                  </a:lnTo>
                  <a:lnTo>
                    <a:pt x="27043" y="2529"/>
                  </a:lnTo>
                  <a:lnTo>
                    <a:pt x="26618" y="2455"/>
                  </a:lnTo>
                  <a:lnTo>
                    <a:pt x="26167" y="2392"/>
                  </a:lnTo>
                  <a:lnTo>
                    <a:pt x="25716" y="2328"/>
                  </a:lnTo>
                  <a:lnTo>
                    <a:pt x="25265" y="2270"/>
                  </a:lnTo>
                  <a:lnTo>
                    <a:pt x="24765" y="2217"/>
                  </a:lnTo>
                  <a:lnTo>
                    <a:pt x="24289" y="2170"/>
                  </a:lnTo>
                  <a:lnTo>
                    <a:pt x="23763" y="2122"/>
                  </a:lnTo>
                  <a:lnTo>
                    <a:pt x="23237" y="2085"/>
                  </a:lnTo>
                  <a:lnTo>
                    <a:pt x="22711" y="2054"/>
                  </a:lnTo>
                  <a:lnTo>
                    <a:pt x="22161" y="2027"/>
                  </a:lnTo>
                  <a:lnTo>
                    <a:pt x="21610" y="2006"/>
                  </a:lnTo>
                  <a:lnTo>
                    <a:pt x="21059" y="1990"/>
                  </a:lnTo>
                  <a:lnTo>
                    <a:pt x="20483" y="1980"/>
                  </a:lnTo>
                  <a:lnTo>
                    <a:pt x="19907" y="1975"/>
                  </a:lnTo>
                  <a:lnTo>
                    <a:pt x="19431" y="1980"/>
                  </a:lnTo>
                  <a:lnTo>
                    <a:pt x="18956" y="1985"/>
                  </a:lnTo>
                  <a:lnTo>
                    <a:pt x="18480" y="1996"/>
                  </a:lnTo>
                  <a:lnTo>
                    <a:pt x="18004" y="2012"/>
                  </a:lnTo>
                  <a:lnTo>
                    <a:pt x="17779" y="1901"/>
                  </a:lnTo>
                  <a:lnTo>
                    <a:pt x="17528" y="1795"/>
                  </a:lnTo>
                  <a:lnTo>
                    <a:pt x="17253" y="1689"/>
                  </a:lnTo>
                  <a:lnTo>
                    <a:pt x="16977" y="1584"/>
                  </a:lnTo>
                  <a:lnTo>
                    <a:pt x="16677" y="1484"/>
                  </a:lnTo>
                  <a:lnTo>
                    <a:pt x="16351" y="1389"/>
                  </a:lnTo>
                  <a:lnTo>
                    <a:pt x="16001" y="1294"/>
                  </a:lnTo>
                  <a:lnTo>
                    <a:pt x="15650" y="1198"/>
                  </a:lnTo>
                  <a:lnTo>
                    <a:pt x="15275" y="1109"/>
                  </a:lnTo>
                  <a:lnTo>
                    <a:pt x="14899" y="1019"/>
                  </a:lnTo>
                  <a:lnTo>
                    <a:pt x="14499" y="935"/>
                  </a:lnTo>
                  <a:lnTo>
                    <a:pt x="14098" y="855"/>
                  </a:lnTo>
                  <a:lnTo>
                    <a:pt x="13672" y="776"/>
                  </a:lnTo>
                  <a:lnTo>
                    <a:pt x="13222" y="702"/>
                  </a:lnTo>
                  <a:lnTo>
                    <a:pt x="12771" y="628"/>
                  </a:lnTo>
                  <a:lnTo>
                    <a:pt x="12320" y="560"/>
                  </a:lnTo>
                  <a:lnTo>
                    <a:pt x="11844" y="496"/>
                  </a:lnTo>
                  <a:lnTo>
                    <a:pt x="11344" y="438"/>
                  </a:lnTo>
                  <a:lnTo>
                    <a:pt x="10868" y="380"/>
                  </a:lnTo>
                  <a:lnTo>
                    <a:pt x="10342" y="322"/>
                  </a:lnTo>
                  <a:lnTo>
                    <a:pt x="9841" y="275"/>
                  </a:lnTo>
                  <a:lnTo>
                    <a:pt x="9290" y="227"/>
                  </a:lnTo>
                  <a:lnTo>
                    <a:pt x="8765" y="185"/>
                  </a:lnTo>
                  <a:lnTo>
                    <a:pt x="8214" y="148"/>
                  </a:lnTo>
                  <a:lnTo>
                    <a:pt x="7663" y="116"/>
                  </a:lnTo>
                  <a:lnTo>
                    <a:pt x="7087" y="85"/>
                  </a:lnTo>
                  <a:lnTo>
                    <a:pt x="6511" y="58"/>
                  </a:lnTo>
                  <a:lnTo>
                    <a:pt x="5935" y="37"/>
                  </a:lnTo>
                  <a:lnTo>
                    <a:pt x="5359" y="21"/>
                  </a:lnTo>
                  <a:lnTo>
                    <a:pt x="4758" y="11"/>
                  </a:lnTo>
                  <a:lnTo>
                    <a:pt x="41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3"/>
            <p:cNvSpPr/>
            <p:nvPr/>
          </p:nvSpPr>
          <p:spPr>
            <a:xfrm>
              <a:off x="4032758" y="1050500"/>
              <a:ext cx="185493" cy="132150"/>
            </a:xfrm>
            <a:custGeom>
              <a:avLst/>
              <a:gdLst/>
              <a:ahLst/>
              <a:cxnLst/>
              <a:rect l="l" t="t" r="r" b="b"/>
              <a:pathLst>
                <a:path w="29097" h="5286" extrusionOk="0">
                  <a:moveTo>
                    <a:pt x="1603" y="0"/>
                  </a:moveTo>
                  <a:lnTo>
                    <a:pt x="1153" y="132"/>
                  </a:lnTo>
                  <a:lnTo>
                    <a:pt x="752" y="275"/>
                  </a:lnTo>
                  <a:lnTo>
                    <a:pt x="351" y="417"/>
                  </a:lnTo>
                  <a:lnTo>
                    <a:pt x="1" y="565"/>
                  </a:lnTo>
                  <a:lnTo>
                    <a:pt x="577" y="576"/>
                  </a:lnTo>
                  <a:lnTo>
                    <a:pt x="1128" y="592"/>
                  </a:lnTo>
                  <a:lnTo>
                    <a:pt x="1679" y="607"/>
                  </a:lnTo>
                  <a:lnTo>
                    <a:pt x="2204" y="629"/>
                  </a:lnTo>
                  <a:lnTo>
                    <a:pt x="2755" y="655"/>
                  </a:lnTo>
                  <a:lnTo>
                    <a:pt x="3281" y="687"/>
                  </a:lnTo>
                  <a:lnTo>
                    <a:pt x="3782" y="724"/>
                  </a:lnTo>
                  <a:lnTo>
                    <a:pt x="4308" y="761"/>
                  </a:lnTo>
                  <a:lnTo>
                    <a:pt x="4808" y="798"/>
                  </a:lnTo>
                  <a:lnTo>
                    <a:pt x="5309" y="845"/>
                  </a:lnTo>
                  <a:lnTo>
                    <a:pt x="5785" y="893"/>
                  </a:lnTo>
                  <a:lnTo>
                    <a:pt x="6261" y="945"/>
                  </a:lnTo>
                  <a:lnTo>
                    <a:pt x="6736" y="998"/>
                  </a:lnTo>
                  <a:lnTo>
                    <a:pt x="7187" y="1056"/>
                  </a:lnTo>
                  <a:lnTo>
                    <a:pt x="7638" y="1120"/>
                  </a:lnTo>
                  <a:lnTo>
                    <a:pt x="8064" y="1183"/>
                  </a:lnTo>
                  <a:lnTo>
                    <a:pt x="8489" y="1252"/>
                  </a:lnTo>
                  <a:lnTo>
                    <a:pt x="8915" y="1320"/>
                  </a:lnTo>
                  <a:lnTo>
                    <a:pt x="9316" y="1394"/>
                  </a:lnTo>
                  <a:lnTo>
                    <a:pt x="9716" y="1468"/>
                  </a:lnTo>
                  <a:lnTo>
                    <a:pt x="10092" y="1547"/>
                  </a:lnTo>
                  <a:lnTo>
                    <a:pt x="10442" y="1626"/>
                  </a:lnTo>
                  <a:lnTo>
                    <a:pt x="10818" y="1711"/>
                  </a:lnTo>
                  <a:lnTo>
                    <a:pt x="11143" y="1795"/>
                  </a:lnTo>
                  <a:lnTo>
                    <a:pt x="11469" y="1885"/>
                  </a:lnTo>
                  <a:lnTo>
                    <a:pt x="11794" y="1975"/>
                  </a:lnTo>
                  <a:lnTo>
                    <a:pt x="12070" y="2070"/>
                  </a:lnTo>
                  <a:lnTo>
                    <a:pt x="12370" y="2165"/>
                  </a:lnTo>
                  <a:lnTo>
                    <a:pt x="12621" y="2265"/>
                  </a:lnTo>
                  <a:lnTo>
                    <a:pt x="12871" y="2360"/>
                  </a:lnTo>
                  <a:lnTo>
                    <a:pt x="13122" y="2466"/>
                  </a:lnTo>
                  <a:lnTo>
                    <a:pt x="13347" y="2566"/>
                  </a:lnTo>
                  <a:lnTo>
                    <a:pt x="13798" y="2550"/>
                  </a:lnTo>
                  <a:lnTo>
                    <a:pt x="14273" y="2540"/>
                  </a:lnTo>
                  <a:lnTo>
                    <a:pt x="14749" y="2535"/>
                  </a:lnTo>
                  <a:lnTo>
                    <a:pt x="15801" y="2535"/>
                  </a:lnTo>
                  <a:lnTo>
                    <a:pt x="16352" y="2545"/>
                  </a:lnTo>
                  <a:lnTo>
                    <a:pt x="16902" y="2561"/>
                  </a:lnTo>
                  <a:lnTo>
                    <a:pt x="17453" y="2582"/>
                  </a:lnTo>
                  <a:lnTo>
                    <a:pt x="17979" y="2608"/>
                  </a:lnTo>
                  <a:lnTo>
                    <a:pt x="18505" y="2640"/>
                  </a:lnTo>
                  <a:lnTo>
                    <a:pt x="19031" y="2677"/>
                  </a:lnTo>
                  <a:lnTo>
                    <a:pt x="19532" y="2714"/>
                  </a:lnTo>
                  <a:lnTo>
                    <a:pt x="20007" y="2762"/>
                  </a:lnTo>
                  <a:lnTo>
                    <a:pt x="20483" y="2814"/>
                  </a:lnTo>
                  <a:lnTo>
                    <a:pt x="20934" y="2872"/>
                  </a:lnTo>
                  <a:lnTo>
                    <a:pt x="21385" y="2930"/>
                  </a:lnTo>
                  <a:lnTo>
                    <a:pt x="21835" y="2994"/>
                  </a:lnTo>
                  <a:lnTo>
                    <a:pt x="22236" y="3062"/>
                  </a:lnTo>
                  <a:lnTo>
                    <a:pt x="22637" y="3136"/>
                  </a:lnTo>
                  <a:lnTo>
                    <a:pt x="23037" y="3216"/>
                  </a:lnTo>
                  <a:lnTo>
                    <a:pt x="23388" y="3295"/>
                  </a:lnTo>
                  <a:lnTo>
                    <a:pt x="23738" y="3379"/>
                  </a:lnTo>
                  <a:lnTo>
                    <a:pt x="24064" y="3469"/>
                  </a:lnTo>
                  <a:lnTo>
                    <a:pt x="24364" y="3559"/>
                  </a:lnTo>
                  <a:lnTo>
                    <a:pt x="24665" y="3654"/>
                  </a:lnTo>
                  <a:lnTo>
                    <a:pt x="24915" y="3749"/>
                  </a:lnTo>
                  <a:lnTo>
                    <a:pt x="25165" y="3849"/>
                  </a:lnTo>
                  <a:lnTo>
                    <a:pt x="25391" y="3955"/>
                  </a:lnTo>
                  <a:lnTo>
                    <a:pt x="25591" y="4060"/>
                  </a:lnTo>
                  <a:lnTo>
                    <a:pt x="25766" y="4166"/>
                  </a:lnTo>
                  <a:lnTo>
                    <a:pt x="25917" y="4277"/>
                  </a:lnTo>
                  <a:lnTo>
                    <a:pt x="26042" y="4393"/>
                  </a:lnTo>
                  <a:lnTo>
                    <a:pt x="26117" y="4504"/>
                  </a:lnTo>
                  <a:lnTo>
                    <a:pt x="26192" y="4620"/>
                  </a:lnTo>
                  <a:lnTo>
                    <a:pt x="26242" y="4741"/>
                  </a:lnTo>
                  <a:lnTo>
                    <a:pt x="26267" y="4857"/>
                  </a:lnTo>
                  <a:lnTo>
                    <a:pt x="26242" y="4968"/>
                  </a:lnTo>
                  <a:lnTo>
                    <a:pt x="26217" y="5074"/>
                  </a:lnTo>
                  <a:lnTo>
                    <a:pt x="26142" y="5180"/>
                  </a:lnTo>
                  <a:lnTo>
                    <a:pt x="26067" y="5285"/>
                  </a:lnTo>
                  <a:lnTo>
                    <a:pt x="28946" y="5285"/>
                  </a:lnTo>
                  <a:lnTo>
                    <a:pt x="29022" y="5180"/>
                  </a:lnTo>
                  <a:lnTo>
                    <a:pt x="29072" y="5074"/>
                  </a:lnTo>
                  <a:lnTo>
                    <a:pt x="29097" y="4968"/>
                  </a:lnTo>
                  <a:lnTo>
                    <a:pt x="29097" y="4857"/>
                  </a:lnTo>
                  <a:lnTo>
                    <a:pt x="29072" y="4710"/>
                  </a:lnTo>
                  <a:lnTo>
                    <a:pt x="29022" y="4562"/>
                  </a:lnTo>
                  <a:lnTo>
                    <a:pt x="28946" y="4414"/>
                  </a:lnTo>
                  <a:lnTo>
                    <a:pt x="28821" y="4271"/>
                  </a:lnTo>
                  <a:lnTo>
                    <a:pt x="28671" y="4129"/>
                  </a:lnTo>
                  <a:lnTo>
                    <a:pt x="28471" y="3992"/>
                  </a:lnTo>
                  <a:lnTo>
                    <a:pt x="28245" y="3854"/>
                  </a:lnTo>
                  <a:lnTo>
                    <a:pt x="27995" y="3722"/>
                  </a:lnTo>
                  <a:lnTo>
                    <a:pt x="27720" y="3590"/>
                  </a:lnTo>
                  <a:lnTo>
                    <a:pt x="27419" y="3464"/>
                  </a:lnTo>
                  <a:lnTo>
                    <a:pt x="27094" y="3342"/>
                  </a:lnTo>
                  <a:lnTo>
                    <a:pt x="26718" y="3226"/>
                  </a:lnTo>
                  <a:lnTo>
                    <a:pt x="26342" y="3110"/>
                  </a:lnTo>
                  <a:lnTo>
                    <a:pt x="25917" y="2999"/>
                  </a:lnTo>
                  <a:lnTo>
                    <a:pt x="25491" y="2894"/>
                  </a:lnTo>
                  <a:lnTo>
                    <a:pt x="25040" y="2793"/>
                  </a:lnTo>
                  <a:lnTo>
                    <a:pt x="24540" y="2693"/>
                  </a:lnTo>
                  <a:lnTo>
                    <a:pt x="24039" y="2603"/>
                  </a:lnTo>
                  <a:lnTo>
                    <a:pt x="23513" y="2513"/>
                  </a:lnTo>
                  <a:lnTo>
                    <a:pt x="22987" y="2434"/>
                  </a:lnTo>
                  <a:lnTo>
                    <a:pt x="22411" y="2360"/>
                  </a:lnTo>
                  <a:lnTo>
                    <a:pt x="21835" y="2286"/>
                  </a:lnTo>
                  <a:lnTo>
                    <a:pt x="21234" y="2223"/>
                  </a:lnTo>
                  <a:lnTo>
                    <a:pt x="20608" y="2165"/>
                  </a:lnTo>
                  <a:lnTo>
                    <a:pt x="19982" y="2112"/>
                  </a:lnTo>
                  <a:lnTo>
                    <a:pt x="19356" y="2065"/>
                  </a:lnTo>
                  <a:lnTo>
                    <a:pt x="18680" y="2028"/>
                  </a:lnTo>
                  <a:lnTo>
                    <a:pt x="18029" y="1996"/>
                  </a:lnTo>
                  <a:lnTo>
                    <a:pt x="17328" y="1970"/>
                  </a:lnTo>
                  <a:lnTo>
                    <a:pt x="16652" y="1948"/>
                  </a:lnTo>
                  <a:lnTo>
                    <a:pt x="15951" y="1938"/>
                  </a:lnTo>
                  <a:lnTo>
                    <a:pt x="15225" y="1933"/>
                  </a:lnTo>
                  <a:lnTo>
                    <a:pt x="15025" y="1933"/>
                  </a:lnTo>
                  <a:lnTo>
                    <a:pt x="14749" y="1838"/>
                  </a:lnTo>
                  <a:lnTo>
                    <a:pt x="14474" y="1743"/>
                  </a:lnTo>
                  <a:lnTo>
                    <a:pt x="14173" y="1648"/>
                  </a:lnTo>
                  <a:lnTo>
                    <a:pt x="13848" y="1558"/>
                  </a:lnTo>
                  <a:lnTo>
                    <a:pt x="13547" y="1468"/>
                  </a:lnTo>
                  <a:lnTo>
                    <a:pt x="13222" y="1384"/>
                  </a:lnTo>
                  <a:lnTo>
                    <a:pt x="12521" y="1215"/>
                  </a:lnTo>
                  <a:lnTo>
                    <a:pt x="11794" y="1056"/>
                  </a:lnTo>
                  <a:lnTo>
                    <a:pt x="11018" y="908"/>
                  </a:lnTo>
                  <a:lnTo>
                    <a:pt x="10217" y="771"/>
                  </a:lnTo>
                  <a:lnTo>
                    <a:pt x="9366" y="639"/>
                  </a:lnTo>
                  <a:lnTo>
                    <a:pt x="8489" y="523"/>
                  </a:lnTo>
                  <a:lnTo>
                    <a:pt x="7588" y="412"/>
                  </a:lnTo>
                  <a:lnTo>
                    <a:pt x="6636" y="317"/>
                  </a:lnTo>
                  <a:lnTo>
                    <a:pt x="5685" y="227"/>
                  </a:lnTo>
                  <a:lnTo>
                    <a:pt x="4683" y="153"/>
                  </a:lnTo>
                  <a:lnTo>
                    <a:pt x="4182" y="122"/>
                  </a:lnTo>
                  <a:lnTo>
                    <a:pt x="3682" y="90"/>
                  </a:lnTo>
                  <a:lnTo>
                    <a:pt x="3181" y="64"/>
                  </a:lnTo>
                  <a:lnTo>
                    <a:pt x="2655" y="37"/>
                  </a:lnTo>
                  <a:lnTo>
                    <a:pt x="2129" y="16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3"/>
            <p:cNvSpPr/>
            <p:nvPr/>
          </p:nvSpPr>
          <p:spPr>
            <a:xfrm>
              <a:off x="3847118" y="1064225"/>
              <a:ext cx="353736" cy="166325"/>
            </a:xfrm>
            <a:custGeom>
              <a:avLst/>
              <a:gdLst/>
              <a:ahLst/>
              <a:cxnLst/>
              <a:rect l="l" t="t" r="r" b="b"/>
              <a:pathLst>
                <a:path w="55488" h="6653" extrusionOk="0">
                  <a:moveTo>
                    <a:pt x="27218" y="0"/>
                  </a:moveTo>
                  <a:lnTo>
                    <a:pt x="26467" y="16"/>
                  </a:lnTo>
                  <a:lnTo>
                    <a:pt x="25690" y="32"/>
                  </a:lnTo>
                  <a:lnTo>
                    <a:pt x="24964" y="58"/>
                  </a:lnTo>
                  <a:lnTo>
                    <a:pt x="24213" y="95"/>
                  </a:lnTo>
                  <a:lnTo>
                    <a:pt x="23512" y="132"/>
                  </a:lnTo>
                  <a:lnTo>
                    <a:pt x="22811" y="185"/>
                  </a:lnTo>
                  <a:lnTo>
                    <a:pt x="22110" y="238"/>
                  </a:lnTo>
                  <a:lnTo>
                    <a:pt x="21434" y="301"/>
                  </a:lnTo>
                  <a:lnTo>
                    <a:pt x="20783" y="365"/>
                  </a:lnTo>
                  <a:lnTo>
                    <a:pt x="20132" y="439"/>
                  </a:lnTo>
                  <a:lnTo>
                    <a:pt x="19506" y="518"/>
                  </a:lnTo>
                  <a:lnTo>
                    <a:pt x="18905" y="608"/>
                  </a:lnTo>
                  <a:lnTo>
                    <a:pt x="18329" y="697"/>
                  </a:lnTo>
                  <a:lnTo>
                    <a:pt x="17778" y="792"/>
                  </a:lnTo>
                  <a:lnTo>
                    <a:pt x="17227" y="893"/>
                  </a:lnTo>
                  <a:lnTo>
                    <a:pt x="16701" y="1004"/>
                  </a:lnTo>
                  <a:lnTo>
                    <a:pt x="16226" y="1114"/>
                  </a:lnTo>
                  <a:lnTo>
                    <a:pt x="15750" y="1231"/>
                  </a:lnTo>
                  <a:lnTo>
                    <a:pt x="15299" y="1352"/>
                  </a:lnTo>
                  <a:lnTo>
                    <a:pt x="14898" y="1473"/>
                  </a:lnTo>
                  <a:lnTo>
                    <a:pt x="14498" y="1605"/>
                  </a:lnTo>
                  <a:lnTo>
                    <a:pt x="14122" y="1737"/>
                  </a:lnTo>
                  <a:lnTo>
                    <a:pt x="13797" y="1875"/>
                  </a:lnTo>
                  <a:lnTo>
                    <a:pt x="13496" y="2017"/>
                  </a:lnTo>
                  <a:lnTo>
                    <a:pt x="13221" y="2160"/>
                  </a:lnTo>
                  <a:lnTo>
                    <a:pt x="12970" y="2308"/>
                  </a:lnTo>
                  <a:lnTo>
                    <a:pt x="12770" y="2455"/>
                  </a:lnTo>
                  <a:lnTo>
                    <a:pt x="12595" y="2608"/>
                  </a:lnTo>
                  <a:lnTo>
                    <a:pt x="12445" y="2767"/>
                  </a:lnTo>
                  <a:lnTo>
                    <a:pt x="12344" y="2925"/>
                  </a:lnTo>
                  <a:lnTo>
                    <a:pt x="12269" y="3084"/>
                  </a:lnTo>
                  <a:lnTo>
                    <a:pt x="8538" y="3084"/>
                  </a:lnTo>
                  <a:lnTo>
                    <a:pt x="8138" y="3089"/>
                  </a:lnTo>
                  <a:lnTo>
                    <a:pt x="7762" y="3094"/>
                  </a:lnTo>
                  <a:lnTo>
                    <a:pt x="7387" y="3099"/>
                  </a:lnTo>
                  <a:lnTo>
                    <a:pt x="6986" y="3115"/>
                  </a:lnTo>
                  <a:lnTo>
                    <a:pt x="6610" y="3131"/>
                  </a:lnTo>
                  <a:lnTo>
                    <a:pt x="6260" y="3152"/>
                  </a:lnTo>
                  <a:lnTo>
                    <a:pt x="5884" y="3173"/>
                  </a:lnTo>
                  <a:lnTo>
                    <a:pt x="5534" y="3200"/>
                  </a:lnTo>
                  <a:lnTo>
                    <a:pt x="5183" y="3231"/>
                  </a:lnTo>
                  <a:lnTo>
                    <a:pt x="4833" y="3263"/>
                  </a:lnTo>
                  <a:lnTo>
                    <a:pt x="4507" y="3295"/>
                  </a:lnTo>
                  <a:lnTo>
                    <a:pt x="4182" y="3337"/>
                  </a:lnTo>
                  <a:lnTo>
                    <a:pt x="3856" y="3379"/>
                  </a:lnTo>
                  <a:lnTo>
                    <a:pt x="3556" y="3422"/>
                  </a:lnTo>
                  <a:lnTo>
                    <a:pt x="3255" y="3469"/>
                  </a:lnTo>
                  <a:lnTo>
                    <a:pt x="2955" y="3517"/>
                  </a:lnTo>
                  <a:lnTo>
                    <a:pt x="2679" y="3569"/>
                  </a:lnTo>
                  <a:lnTo>
                    <a:pt x="2404" y="3622"/>
                  </a:lnTo>
                  <a:lnTo>
                    <a:pt x="2153" y="3680"/>
                  </a:lnTo>
                  <a:lnTo>
                    <a:pt x="1903" y="3738"/>
                  </a:lnTo>
                  <a:lnTo>
                    <a:pt x="1678" y="3802"/>
                  </a:lnTo>
                  <a:lnTo>
                    <a:pt x="1477" y="3865"/>
                  </a:lnTo>
                  <a:lnTo>
                    <a:pt x="1252" y="3934"/>
                  </a:lnTo>
                  <a:lnTo>
                    <a:pt x="1077" y="4002"/>
                  </a:lnTo>
                  <a:lnTo>
                    <a:pt x="901" y="4071"/>
                  </a:lnTo>
                  <a:lnTo>
                    <a:pt x="726" y="4140"/>
                  </a:lnTo>
                  <a:lnTo>
                    <a:pt x="576" y="4213"/>
                  </a:lnTo>
                  <a:lnTo>
                    <a:pt x="451" y="4293"/>
                  </a:lnTo>
                  <a:lnTo>
                    <a:pt x="326" y="4367"/>
                  </a:lnTo>
                  <a:lnTo>
                    <a:pt x="250" y="4446"/>
                  </a:lnTo>
                  <a:lnTo>
                    <a:pt x="150" y="4525"/>
                  </a:lnTo>
                  <a:lnTo>
                    <a:pt x="100" y="4609"/>
                  </a:lnTo>
                  <a:lnTo>
                    <a:pt x="50" y="4710"/>
                  </a:lnTo>
                  <a:lnTo>
                    <a:pt x="0" y="4815"/>
                  </a:lnTo>
                  <a:lnTo>
                    <a:pt x="0" y="4916"/>
                  </a:lnTo>
                  <a:lnTo>
                    <a:pt x="25" y="5011"/>
                  </a:lnTo>
                  <a:lnTo>
                    <a:pt x="75" y="5111"/>
                  </a:lnTo>
                  <a:lnTo>
                    <a:pt x="150" y="5206"/>
                  </a:lnTo>
                  <a:lnTo>
                    <a:pt x="250" y="5301"/>
                  </a:lnTo>
                  <a:lnTo>
                    <a:pt x="376" y="5391"/>
                  </a:lnTo>
                  <a:lnTo>
                    <a:pt x="526" y="5481"/>
                  </a:lnTo>
                  <a:lnTo>
                    <a:pt x="676" y="5570"/>
                  </a:lnTo>
                  <a:lnTo>
                    <a:pt x="876" y="5655"/>
                  </a:lnTo>
                  <a:lnTo>
                    <a:pt x="1077" y="5739"/>
                  </a:lnTo>
                  <a:lnTo>
                    <a:pt x="1302" y="5818"/>
                  </a:lnTo>
                  <a:lnTo>
                    <a:pt x="1552" y="5898"/>
                  </a:lnTo>
                  <a:lnTo>
                    <a:pt x="1828" y="5972"/>
                  </a:lnTo>
                  <a:lnTo>
                    <a:pt x="2103" y="6040"/>
                  </a:lnTo>
                  <a:lnTo>
                    <a:pt x="2404" y="6109"/>
                  </a:lnTo>
                  <a:lnTo>
                    <a:pt x="2704" y="6177"/>
                  </a:lnTo>
                  <a:lnTo>
                    <a:pt x="3055" y="6236"/>
                  </a:lnTo>
                  <a:lnTo>
                    <a:pt x="3380" y="6294"/>
                  </a:lnTo>
                  <a:lnTo>
                    <a:pt x="3756" y="6352"/>
                  </a:lnTo>
                  <a:lnTo>
                    <a:pt x="4132" y="6399"/>
                  </a:lnTo>
                  <a:lnTo>
                    <a:pt x="4507" y="6447"/>
                  </a:lnTo>
                  <a:lnTo>
                    <a:pt x="4908" y="6489"/>
                  </a:lnTo>
                  <a:lnTo>
                    <a:pt x="5308" y="6526"/>
                  </a:lnTo>
                  <a:lnTo>
                    <a:pt x="5734" y="6558"/>
                  </a:lnTo>
                  <a:lnTo>
                    <a:pt x="6185" y="6584"/>
                  </a:lnTo>
                  <a:lnTo>
                    <a:pt x="6610" y="6610"/>
                  </a:lnTo>
                  <a:lnTo>
                    <a:pt x="7061" y="6626"/>
                  </a:lnTo>
                  <a:lnTo>
                    <a:pt x="7512" y="6642"/>
                  </a:lnTo>
                  <a:lnTo>
                    <a:pt x="7988" y="6647"/>
                  </a:lnTo>
                  <a:lnTo>
                    <a:pt x="8463" y="6653"/>
                  </a:lnTo>
                  <a:lnTo>
                    <a:pt x="44320" y="6653"/>
                  </a:lnTo>
                  <a:lnTo>
                    <a:pt x="44846" y="6647"/>
                  </a:lnTo>
                  <a:lnTo>
                    <a:pt x="45371" y="6642"/>
                  </a:lnTo>
                  <a:lnTo>
                    <a:pt x="45872" y="6626"/>
                  </a:lnTo>
                  <a:lnTo>
                    <a:pt x="46398" y="6610"/>
                  </a:lnTo>
                  <a:lnTo>
                    <a:pt x="46899" y="6589"/>
                  </a:lnTo>
                  <a:lnTo>
                    <a:pt x="47375" y="6563"/>
                  </a:lnTo>
                  <a:lnTo>
                    <a:pt x="47850" y="6531"/>
                  </a:lnTo>
                  <a:lnTo>
                    <a:pt x="48326" y="6494"/>
                  </a:lnTo>
                  <a:lnTo>
                    <a:pt x="48802" y="6457"/>
                  </a:lnTo>
                  <a:lnTo>
                    <a:pt x="49253" y="6410"/>
                  </a:lnTo>
                  <a:lnTo>
                    <a:pt x="49703" y="6362"/>
                  </a:lnTo>
                  <a:lnTo>
                    <a:pt x="50129" y="6309"/>
                  </a:lnTo>
                  <a:lnTo>
                    <a:pt x="50555" y="6257"/>
                  </a:lnTo>
                  <a:lnTo>
                    <a:pt x="50955" y="6193"/>
                  </a:lnTo>
                  <a:lnTo>
                    <a:pt x="51356" y="6130"/>
                  </a:lnTo>
                  <a:lnTo>
                    <a:pt x="51731" y="6067"/>
                  </a:lnTo>
                  <a:lnTo>
                    <a:pt x="52107" y="5993"/>
                  </a:lnTo>
                  <a:lnTo>
                    <a:pt x="52458" y="5919"/>
                  </a:lnTo>
                  <a:lnTo>
                    <a:pt x="52783" y="5845"/>
                  </a:lnTo>
                  <a:lnTo>
                    <a:pt x="53109" y="5760"/>
                  </a:lnTo>
                  <a:lnTo>
                    <a:pt x="53409" y="5681"/>
                  </a:lnTo>
                  <a:lnTo>
                    <a:pt x="53685" y="5591"/>
                  </a:lnTo>
                  <a:lnTo>
                    <a:pt x="53935" y="5502"/>
                  </a:lnTo>
                  <a:lnTo>
                    <a:pt x="54185" y="5412"/>
                  </a:lnTo>
                  <a:lnTo>
                    <a:pt x="54411" y="5317"/>
                  </a:lnTo>
                  <a:lnTo>
                    <a:pt x="54636" y="5222"/>
                  </a:lnTo>
                  <a:lnTo>
                    <a:pt x="54811" y="5122"/>
                  </a:lnTo>
                  <a:lnTo>
                    <a:pt x="54987" y="5021"/>
                  </a:lnTo>
                  <a:lnTo>
                    <a:pt x="55112" y="4916"/>
                  </a:lnTo>
                  <a:lnTo>
                    <a:pt x="55237" y="4810"/>
                  </a:lnTo>
                  <a:lnTo>
                    <a:pt x="55337" y="4704"/>
                  </a:lnTo>
                  <a:lnTo>
                    <a:pt x="55412" y="4594"/>
                  </a:lnTo>
                  <a:lnTo>
                    <a:pt x="55462" y="4462"/>
                  </a:lnTo>
                  <a:lnTo>
                    <a:pt x="55487" y="4330"/>
                  </a:lnTo>
                  <a:lnTo>
                    <a:pt x="55462" y="4203"/>
                  </a:lnTo>
                  <a:lnTo>
                    <a:pt x="55412" y="4076"/>
                  </a:lnTo>
                  <a:lnTo>
                    <a:pt x="55337" y="3949"/>
                  </a:lnTo>
                  <a:lnTo>
                    <a:pt x="55237" y="3828"/>
                  </a:lnTo>
                  <a:lnTo>
                    <a:pt x="55087" y="3707"/>
                  </a:lnTo>
                  <a:lnTo>
                    <a:pt x="54937" y="3590"/>
                  </a:lnTo>
                  <a:lnTo>
                    <a:pt x="54736" y="3474"/>
                  </a:lnTo>
                  <a:lnTo>
                    <a:pt x="54511" y="3363"/>
                  </a:lnTo>
                  <a:lnTo>
                    <a:pt x="54260" y="3253"/>
                  </a:lnTo>
                  <a:lnTo>
                    <a:pt x="53985" y="3147"/>
                  </a:lnTo>
                  <a:lnTo>
                    <a:pt x="53685" y="3041"/>
                  </a:lnTo>
                  <a:lnTo>
                    <a:pt x="53359" y="2946"/>
                  </a:lnTo>
                  <a:lnTo>
                    <a:pt x="53008" y="2851"/>
                  </a:lnTo>
                  <a:lnTo>
                    <a:pt x="52658" y="2756"/>
                  </a:lnTo>
                  <a:lnTo>
                    <a:pt x="52257" y="2672"/>
                  </a:lnTo>
                  <a:lnTo>
                    <a:pt x="51857" y="2587"/>
                  </a:lnTo>
                  <a:lnTo>
                    <a:pt x="51406" y="2508"/>
                  </a:lnTo>
                  <a:lnTo>
                    <a:pt x="50955" y="2434"/>
                  </a:lnTo>
                  <a:lnTo>
                    <a:pt x="50505" y="2366"/>
                  </a:lnTo>
                  <a:lnTo>
                    <a:pt x="50004" y="2302"/>
                  </a:lnTo>
                  <a:lnTo>
                    <a:pt x="49503" y="2244"/>
                  </a:lnTo>
                  <a:lnTo>
                    <a:pt x="49002" y="2191"/>
                  </a:lnTo>
                  <a:lnTo>
                    <a:pt x="48476" y="2144"/>
                  </a:lnTo>
                  <a:lnTo>
                    <a:pt x="47925" y="2102"/>
                  </a:lnTo>
                  <a:lnTo>
                    <a:pt x="47350" y="2065"/>
                  </a:lnTo>
                  <a:lnTo>
                    <a:pt x="46799" y="2038"/>
                  </a:lnTo>
                  <a:lnTo>
                    <a:pt x="46223" y="2012"/>
                  </a:lnTo>
                  <a:lnTo>
                    <a:pt x="45622" y="1996"/>
                  </a:lnTo>
                  <a:lnTo>
                    <a:pt x="45021" y="1986"/>
                  </a:lnTo>
                  <a:lnTo>
                    <a:pt x="44420" y="1980"/>
                  </a:lnTo>
                  <a:lnTo>
                    <a:pt x="43919" y="1986"/>
                  </a:lnTo>
                  <a:lnTo>
                    <a:pt x="43443" y="1991"/>
                  </a:lnTo>
                  <a:lnTo>
                    <a:pt x="42968" y="2001"/>
                  </a:lnTo>
                  <a:lnTo>
                    <a:pt x="42517" y="2017"/>
                  </a:lnTo>
                  <a:lnTo>
                    <a:pt x="42267" y="1906"/>
                  </a:lnTo>
                  <a:lnTo>
                    <a:pt x="42016" y="1801"/>
                  </a:lnTo>
                  <a:lnTo>
                    <a:pt x="41766" y="1695"/>
                  </a:lnTo>
                  <a:lnTo>
                    <a:pt x="41465" y="1590"/>
                  </a:lnTo>
                  <a:lnTo>
                    <a:pt x="41165" y="1489"/>
                  </a:lnTo>
                  <a:lnTo>
                    <a:pt x="40839" y="1389"/>
                  </a:lnTo>
                  <a:lnTo>
                    <a:pt x="40489" y="1294"/>
                  </a:lnTo>
                  <a:lnTo>
                    <a:pt x="40138" y="1199"/>
                  </a:lnTo>
                  <a:lnTo>
                    <a:pt x="39788" y="1109"/>
                  </a:lnTo>
                  <a:lnTo>
                    <a:pt x="39387" y="1025"/>
                  </a:lnTo>
                  <a:lnTo>
                    <a:pt x="38986" y="940"/>
                  </a:lnTo>
                  <a:lnTo>
                    <a:pt x="38586" y="856"/>
                  </a:lnTo>
                  <a:lnTo>
                    <a:pt x="38160" y="776"/>
                  </a:lnTo>
                  <a:lnTo>
                    <a:pt x="37709" y="703"/>
                  </a:lnTo>
                  <a:lnTo>
                    <a:pt x="37259" y="629"/>
                  </a:lnTo>
                  <a:lnTo>
                    <a:pt x="36808" y="560"/>
                  </a:lnTo>
                  <a:lnTo>
                    <a:pt x="36307" y="497"/>
                  </a:lnTo>
                  <a:lnTo>
                    <a:pt x="35831" y="433"/>
                  </a:lnTo>
                  <a:lnTo>
                    <a:pt x="35331" y="375"/>
                  </a:lnTo>
                  <a:lnTo>
                    <a:pt x="34830" y="322"/>
                  </a:lnTo>
                  <a:lnTo>
                    <a:pt x="34304" y="275"/>
                  </a:lnTo>
                  <a:lnTo>
                    <a:pt x="33778" y="227"/>
                  </a:lnTo>
                  <a:lnTo>
                    <a:pt x="33227" y="185"/>
                  </a:lnTo>
                  <a:lnTo>
                    <a:pt x="32676" y="148"/>
                  </a:lnTo>
                  <a:lnTo>
                    <a:pt x="32126" y="111"/>
                  </a:lnTo>
                  <a:lnTo>
                    <a:pt x="31550" y="85"/>
                  </a:lnTo>
                  <a:lnTo>
                    <a:pt x="30974" y="58"/>
                  </a:lnTo>
                  <a:lnTo>
                    <a:pt x="30398" y="37"/>
                  </a:lnTo>
                  <a:lnTo>
                    <a:pt x="29797" y="22"/>
                  </a:lnTo>
                  <a:lnTo>
                    <a:pt x="29221" y="6"/>
                  </a:lnTo>
                  <a:lnTo>
                    <a:pt x="28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3"/>
            <p:cNvSpPr/>
            <p:nvPr/>
          </p:nvSpPr>
          <p:spPr>
            <a:xfrm>
              <a:off x="4003069" y="1064750"/>
              <a:ext cx="196988" cy="165800"/>
            </a:xfrm>
            <a:custGeom>
              <a:avLst/>
              <a:gdLst/>
              <a:ahLst/>
              <a:cxnLst/>
              <a:rect l="l" t="t" r="r" b="b"/>
              <a:pathLst>
                <a:path w="30900" h="6632" extrusionOk="0">
                  <a:moveTo>
                    <a:pt x="3531" y="1"/>
                  </a:moveTo>
                  <a:lnTo>
                    <a:pt x="2630" y="6"/>
                  </a:lnTo>
                  <a:lnTo>
                    <a:pt x="1728" y="22"/>
                  </a:lnTo>
                  <a:lnTo>
                    <a:pt x="852" y="48"/>
                  </a:lnTo>
                  <a:lnTo>
                    <a:pt x="1" y="85"/>
                  </a:lnTo>
                  <a:lnTo>
                    <a:pt x="902" y="138"/>
                  </a:lnTo>
                  <a:lnTo>
                    <a:pt x="1778" y="201"/>
                  </a:lnTo>
                  <a:lnTo>
                    <a:pt x="2655" y="270"/>
                  </a:lnTo>
                  <a:lnTo>
                    <a:pt x="3481" y="354"/>
                  </a:lnTo>
                  <a:lnTo>
                    <a:pt x="4307" y="444"/>
                  </a:lnTo>
                  <a:lnTo>
                    <a:pt x="5084" y="550"/>
                  </a:lnTo>
                  <a:lnTo>
                    <a:pt x="5835" y="660"/>
                  </a:lnTo>
                  <a:lnTo>
                    <a:pt x="6561" y="782"/>
                  </a:lnTo>
                  <a:lnTo>
                    <a:pt x="7237" y="909"/>
                  </a:lnTo>
                  <a:lnTo>
                    <a:pt x="7888" y="1046"/>
                  </a:lnTo>
                  <a:lnTo>
                    <a:pt x="8489" y="1188"/>
                  </a:lnTo>
                  <a:lnTo>
                    <a:pt x="9065" y="1342"/>
                  </a:lnTo>
                  <a:lnTo>
                    <a:pt x="9591" y="1500"/>
                  </a:lnTo>
                  <a:lnTo>
                    <a:pt x="10066" y="1664"/>
                  </a:lnTo>
                  <a:lnTo>
                    <a:pt x="10492" y="1838"/>
                  </a:lnTo>
                  <a:lnTo>
                    <a:pt x="10893" y="2012"/>
                  </a:lnTo>
                  <a:lnTo>
                    <a:pt x="11594" y="1991"/>
                  </a:lnTo>
                  <a:lnTo>
                    <a:pt x="12320" y="1980"/>
                  </a:lnTo>
                  <a:lnTo>
                    <a:pt x="13046" y="1980"/>
                  </a:lnTo>
                  <a:lnTo>
                    <a:pt x="13797" y="1991"/>
                  </a:lnTo>
                  <a:lnTo>
                    <a:pt x="14548" y="2007"/>
                  </a:lnTo>
                  <a:lnTo>
                    <a:pt x="15325" y="2038"/>
                  </a:lnTo>
                  <a:lnTo>
                    <a:pt x="16076" y="2081"/>
                  </a:lnTo>
                  <a:lnTo>
                    <a:pt x="16852" y="2139"/>
                  </a:lnTo>
                  <a:lnTo>
                    <a:pt x="17403" y="2181"/>
                  </a:lnTo>
                  <a:lnTo>
                    <a:pt x="17929" y="2234"/>
                  </a:lnTo>
                  <a:lnTo>
                    <a:pt x="18455" y="2292"/>
                  </a:lnTo>
                  <a:lnTo>
                    <a:pt x="18955" y="2360"/>
                  </a:lnTo>
                  <a:lnTo>
                    <a:pt x="19431" y="2429"/>
                  </a:lnTo>
                  <a:lnTo>
                    <a:pt x="19882" y="2503"/>
                  </a:lnTo>
                  <a:lnTo>
                    <a:pt x="20333" y="2582"/>
                  </a:lnTo>
                  <a:lnTo>
                    <a:pt x="20758" y="2672"/>
                  </a:lnTo>
                  <a:lnTo>
                    <a:pt x="21134" y="2762"/>
                  </a:lnTo>
                  <a:lnTo>
                    <a:pt x="21509" y="2851"/>
                  </a:lnTo>
                  <a:lnTo>
                    <a:pt x="21860" y="2952"/>
                  </a:lnTo>
                  <a:lnTo>
                    <a:pt x="22185" y="3057"/>
                  </a:lnTo>
                  <a:lnTo>
                    <a:pt x="22461" y="3163"/>
                  </a:lnTo>
                  <a:lnTo>
                    <a:pt x="22736" y="3274"/>
                  </a:lnTo>
                  <a:lnTo>
                    <a:pt x="22962" y="3385"/>
                  </a:lnTo>
                  <a:lnTo>
                    <a:pt x="23162" y="3501"/>
                  </a:lnTo>
                  <a:lnTo>
                    <a:pt x="23387" y="3654"/>
                  </a:lnTo>
                  <a:lnTo>
                    <a:pt x="23563" y="3807"/>
                  </a:lnTo>
                  <a:lnTo>
                    <a:pt x="23688" y="3955"/>
                  </a:lnTo>
                  <a:lnTo>
                    <a:pt x="23763" y="4103"/>
                  </a:lnTo>
                  <a:lnTo>
                    <a:pt x="23813" y="4251"/>
                  </a:lnTo>
                  <a:lnTo>
                    <a:pt x="23788" y="4393"/>
                  </a:lnTo>
                  <a:lnTo>
                    <a:pt x="23763" y="4536"/>
                  </a:lnTo>
                  <a:lnTo>
                    <a:pt x="23663" y="4678"/>
                  </a:lnTo>
                  <a:lnTo>
                    <a:pt x="23538" y="4815"/>
                  </a:lnTo>
                  <a:lnTo>
                    <a:pt x="23387" y="4947"/>
                  </a:lnTo>
                  <a:lnTo>
                    <a:pt x="23187" y="5079"/>
                  </a:lnTo>
                  <a:lnTo>
                    <a:pt x="22937" y="5206"/>
                  </a:lnTo>
                  <a:lnTo>
                    <a:pt x="22686" y="5328"/>
                  </a:lnTo>
                  <a:lnTo>
                    <a:pt x="22386" y="5449"/>
                  </a:lnTo>
                  <a:lnTo>
                    <a:pt x="22060" y="5565"/>
                  </a:lnTo>
                  <a:lnTo>
                    <a:pt x="21685" y="5676"/>
                  </a:lnTo>
                  <a:lnTo>
                    <a:pt x="21309" y="5782"/>
                  </a:lnTo>
                  <a:lnTo>
                    <a:pt x="20883" y="5882"/>
                  </a:lnTo>
                  <a:lnTo>
                    <a:pt x="20433" y="5977"/>
                  </a:lnTo>
                  <a:lnTo>
                    <a:pt x="19957" y="6067"/>
                  </a:lnTo>
                  <a:lnTo>
                    <a:pt x="19481" y="6151"/>
                  </a:lnTo>
                  <a:lnTo>
                    <a:pt x="18955" y="6230"/>
                  </a:lnTo>
                  <a:lnTo>
                    <a:pt x="18405" y="6304"/>
                  </a:lnTo>
                  <a:lnTo>
                    <a:pt x="17854" y="6368"/>
                  </a:lnTo>
                  <a:lnTo>
                    <a:pt x="17278" y="6431"/>
                  </a:lnTo>
                  <a:lnTo>
                    <a:pt x="16677" y="6479"/>
                  </a:lnTo>
                  <a:lnTo>
                    <a:pt x="16051" y="6526"/>
                  </a:lnTo>
                  <a:lnTo>
                    <a:pt x="15425" y="6563"/>
                  </a:lnTo>
                  <a:lnTo>
                    <a:pt x="14799" y="6589"/>
                  </a:lnTo>
                  <a:lnTo>
                    <a:pt x="14123" y="6610"/>
                  </a:lnTo>
                  <a:lnTo>
                    <a:pt x="13447" y="6626"/>
                  </a:lnTo>
                  <a:lnTo>
                    <a:pt x="12771" y="6632"/>
                  </a:lnTo>
                  <a:lnTo>
                    <a:pt x="20157" y="6632"/>
                  </a:lnTo>
                  <a:lnTo>
                    <a:pt x="20583" y="6626"/>
                  </a:lnTo>
                  <a:lnTo>
                    <a:pt x="20984" y="6621"/>
                  </a:lnTo>
                  <a:lnTo>
                    <a:pt x="21384" y="6616"/>
                  </a:lnTo>
                  <a:lnTo>
                    <a:pt x="21810" y="6605"/>
                  </a:lnTo>
                  <a:lnTo>
                    <a:pt x="22211" y="6589"/>
                  </a:lnTo>
                  <a:lnTo>
                    <a:pt x="22611" y="6574"/>
                  </a:lnTo>
                  <a:lnTo>
                    <a:pt x="22987" y="6552"/>
                  </a:lnTo>
                  <a:lnTo>
                    <a:pt x="23387" y="6526"/>
                  </a:lnTo>
                  <a:lnTo>
                    <a:pt x="23763" y="6500"/>
                  </a:lnTo>
                  <a:lnTo>
                    <a:pt x="24139" y="6468"/>
                  </a:lnTo>
                  <a:lnTo>
                    <a:pt x="24890" y="6399"/>
                  </a:lnTo>
                  <a:lnTo>
                    <a:pt x="25591" y="6320"/>
                  </a:lnTo>
                  <a:lnTo>
                    <a:pt x="26267" y="6230"/>
                  </a:lnTo>
                  <a:lnTo>
                    <a:pt x="26893" y="6130"/>
                  </a:lnTo>
                  <a:lnTo>
                    <a:pt x="27218" y="6077"/>
                  </a:lnTo>
                  <a:lnTo>
                    <a:pt x="27519" y="6019"/>
                  </a:lnTo>
                  <a:lnTo>
                    <a:pt x="27794" y="5961"/>
                  </a:lnTo>
                  <a:lnTo>
                    <a:pt x="28070" y="5903"/>
                  </a:lnTo>
                  <a:lnTo>
                    <a:pt x="28345" y="5840"/>
                  </a:lnTo>
                  <a:lnTo>
                    <a:pt x="28596" y="5771"/>
                  </a:lnTo>
                  <a:lnTo>
                    <a:pt x="28821" y="5702"/>
                  </a:lnTo>
                  <a:lnTo>
                    <a:pt x="29071" y="5634"/>
                  </a:lnTo>
                  <a:lnTo>
                    <a:pt x="29272" y="5560"/>
                  </a:lnTo>
                  <a:lnTo>
                    <a:pt x="29497" y="5486"/>
                  </a:lnTo>
                  <a:lnTo>
                    <a:pt x="29672" y="5412"/>
                  </a:lnTo>
                  <a:lnTo>
                    <a:pt x="29848" y="5333"/>
                  </a:lnTo>
                  <a:lnTo>
                    <a:pt x="30023" y="5254"/>
                  </a:lnTo>
                  <a:lnTo>
                    <a:pt x="30173" y="5169"/>
                  </a:lnTo>
                  <a:lnTo>
                    <a:pt x="30423" y="5016"/>
                  </a:lnTo>
                  <a:lnTo>
                    <a:pt x="30599" y="4863"/>
                  </a:lnTo>
                  <a:lnTo>
                    <a:pt x="30749" y="4710"/>
                  </a:lnTo>
                  <a:lnTo>
                    <a:pt x="30849" y="4562"/>
                  </a:lnTo>
                  <a:lnTo>
                    <a:pt x="30899" y="4414"/>
                  </a:lnTo>
                  <a:lnTo>
                    <a:pt x="30899" y="4266"/>
                  </a:lnTo>
                  <a:lnTo>
                    <a:pt x="30874" y="4119"/>
                  </a:lnTo>
                  <a:lnTo>
                    <a:pt x="30799" y="3976"/>
                  </a:lnTo>
                  <a:lnTo>
                    <a:pt x="30699" y="3839"/>
                  </a:lnTo>
                  <a:lnTo>
                    <a:pt x="30549" y="3701"/>
                  </a:lnTo>
                  <a:lnTo>
                    <a:pt x="30348" y="3569"/>
                  </a:lnTo>
                  <a:lnTo>
                    <a:pt x="30123" y="3437"/>
                  </a:lnTo>
                  <a:lnTo>
                    <a:pt x="29848" y="3311"/>
                  </a:lnTo>
                  <a:lnTo>
                    <a:pt x="29572" y="3189"/>
                  </a:lnTo>
                  <a:lnTo>
                    <a:pt x="29247" y="3073"/>
                  </a:lnTo>
                  <a:lnTo>
                    <a:pt x="28871" y="2957"/>
                  </a:lnTo>
                  <a:lnTo>
                    <a:pt x="28495" y="2846"/>
                  </a:lnTo>
                  <a:lnTo>
                    <a:pt x="28070" y="2746"/>
                  </a:lnTo>
                  <a:lnTo>
                    <a:pt x="27619" y="2646"/>
                  </a:lnTo>
                  <a:lnTo>
                    <a:pt x="27143" y="2556"/>
                  </a:lnTo>
                  <a:lnTo>
                    <a:pt x="26642" y="2466"/>
                  </a:lnTo>
                  <a:lnTo>
                    <a:pt x="26117" y="2387"/>
                  </a:lnTo>
                  <a:lnTo>
                    <a:pt x="25591" y="2313"/>
                  </a:lnTo>
                  <a:lnTo>
                    <a:pt x="25015" y="2244"/>
                  </a:lnTo>
                  <a:lnTo>
                    <a:pt x="24439" y="2186"/>
                  </a:lnTo>
                  <a:lnTo>
                    <a:pt x="23838" y="2133"/>
                  </a:lnTo>
                  <a:lnTo>
                    <a:pt x="23212" y="2086"/>
                  </a:lnTo>
                  <a:lnTo>
                    <a:pt x="22561" y="2049"/>
                  </a:lnTo>
                  <a:lnTo>
                    <a:pt x="21910" y="2017"/>
                  </a:lnTo>
                  <a:lnTo>
                    <a:pt x="21259" y="1996"/>
                  </a:lnTo>
                  <a:lnTo>
                    <a:pt x="20583" y="1986"/>
                  </a:lnTo>
                  <a:lnTo>
                    <a:pt x="19882" y="1980"/>
                  </a:lnTo>
                  <a:lnTo>
                    <a:pt x="19406" y="1980"/>
                  </a:lnTo>
                  <a:lnTo>
                    <a:pt x="18930" y="1986"/>
                  </a:lnTo>
                  <a:lnTo>
                    <a:pt x="18455" y="1996"/>
                  </a:lnTo>
                  <a:lnTo>
                    <a:pt x="18004" y="2012"/>
                  </a:lnTo>
                  <a:lnTo>
                    <a:pt x="17753" y="1901"/>
                  </a:lnTo>
                  <a:lnTo>
                    <a:pt x="17503" y="1796"/>
                  </a:lnTo>
                  <a:lnTo>
                    <a:pt x="17228" y="1690"/>
                  </a:lnTo>
                  <a:lnTo>
                    <a:pt x="16952" y="1584"/>
                  </a:lnTo>
                  <a:lnTo>
                    <a:pt x="16652" y="1484"/>
                  </a:lnTo>
                  <a:lnTo>
                    <a:pt x="16326" y="1389"/>
                  </a:lnTo>
                  <a:lnTo>
                    <a:pt x="15976" y="1294"/>
                  </a:lnTo>
                  <a:lnTo>
                    <a:pt x="15625" y="1199"/>
                  </a:lnTo>
                  <a:lnTo>
                    <a:pt x="15275" y="1109"/>
                  </a:lnTo>
                  <a:lnTo>
                    <a:pt x="14874" y="1025"/>
                  </a:lnTo>
                  <a:lnTo>
                    <a:pt x="14498" y="940"/>
                  </a:lnTo>
                  <a:lnTo>
                    <a:pt x="14073" y="856"/>
                  </a:lnTo>
                  <a:lnTo>
                    <a:pt x="13647" y="777"/>
                  </a:lnTo>
                  <a:lnTo>
                    <a:pt x="13221" y="703"/>
                  </a:lnTo>
                  <a:lnTo>
                    <a:pt x="12771" y="634"/>
                  </a:lnTo>
                  <a:lnTo>
                    <a:pt x="12295" y="565"/>
                  </a:lnTo>
                  <a:lnTo>
                    <a:pt x="11819" y="497"/>
                  </a:lnTo>
                  <a:lnTo>
                    <a:pt x="11343" y="439"/>
                  </a:lnTo>
                  <a:lnTo>
                    <a:pt x="10843" y="381"/>
                  </a:lnTo>
                  <a:lnTo>
                    <a:pt x="10342" y="328"/>
                  </a:lnTo>
                  <a:lnTo>
                    <a:pt x="9816" y="275"/>
                  </a:lnTo>
                  <a:lnTo>
                    <a:pt x="9290" y="228"/>
                  </a:lnTo>
                  <a:lnTo>
                    <a:pt x="8739" y="185"/>
                  </a:lnTo>
                  <a:lnTo>
                    <a:pt x="8188" y="148"/>
                  </a:lnTo>
                  <a:lnTo>
                    <a:pt x="7638" y="117"/>
                  </a:lnTo>
                  <a:lnTo>
                    <a:pt x="7087" y="85"/>
                  </a:lnTo>
                  <a:lnTo>
                    <a:pt x="6511" y="59"/>
                  </a:lnTo>
                  <a:lnTo>
                    <a:pt x="5935" y="37"/>
                  </a:lnTo>
                  <a:lnTo>
                    <a:pt x="5334" y="22"/>
                  </a:lnTo>
                  <a:lnTo>
                    <a:pt x="4733" y="11"/>
                  </a:lnTo>
                  <a:lnTo>
                    <a:pt x="4157" y="6"/>
                  </a:lnTo>
                  <a:lnTo>
                    <a:pt x="35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3"/>
            <p:cNvSpPr/>
            <p:nvPr/>
          </p:nvSpPr>
          <p:spPr>
            <a:xfrm>
              <a:off x="3840889" y="1117675"/>
              <a:ext cx="218216" cy="118025"/>
            </a:xfrm>
            <a:custGeom>
              <a:avLst/>
              <a:gdLst/>
              <a:ahLst/>
              <a:cxnLst/>
              <a:rect l="l" t="t" r="r" b="b"/>
              <a:pathLst>
                <a:path w="34230" h="4721" extrusionOk="0">
                  <a:moveTo>
                    <a:pt x="13897" y="1"/>
                  </a:moveTo>
                  <a:lnTo>
                    <a:pt x="13697" y="6"/>
                  </a:lnTo>
                  <a:lnTo>
                    <a:pt x="13522" y="16"/>
                  </a:lnTo>
                  <a:lnTo>
                    <a:pt x="13346" y="38"/>
                  </a:lnTo>
                  <a:lnTo>
                    <a:pt x="13196" y="64"/>
                  </a:lnTo>
                  <a:lnTo>
                    <a:pt x="13046" y="96"/>
                  </a:lnTo>
                  <a:lnTo>
                    <a:pt x="12946" y="133"/>
                  </a:lnTo>
                  <a:lnTo>
                    <a:pt x="12871" y="170"/>
                  </a:lnTo>
                  <a:lnTo>
                    <a:pt x="12695" y="302"/>
                  </a:lnTo>
                  <a:lnTo>
                    <a:pt x="12545" y="439"/>
                  </a:lnTo>
                  <a:lnTo>
                    <a:pt x="12445" y="571"/>
                  </a:lnTo>
                  <a:lnTo>
                    <a:pt x="12345" y="708"/>
                  </a:lnTo>
                  <a:lnTo>
                    <a:pt x="8965" y="708"/>
                  </a:lnTo>
                  <a:lnTo>
                    <a:pt x="8414" y="719"/>
                  </a:lnTo>
                  <a:lnTo>
                    <a:pt x="7863" y="734"/>
                  </a:lnTo>
                  <a:lnTo>
                    <a:pt x="7337" y="756"/>
                  </a:lnTo>
                  <a:lnTo>
                    <a:pt x="6836" y="782"/>
                  </a:lnTo>
                  <a:lnTo>
                    <a:pt x="6360" y="808"/>
                  </a:lnTo>
                  <a:lnTo>
                    <a:pt x="5885" y="845"/>
                  </a:lnTo>
                  <a:lnTo>
                    <a:pt x="5434" y="888"/>
                  </a:lnTo>
                  <a:lnTo>
                    <a:pt x="5008" y="930"/>
                  </a:lnTo>
                  <a:lnTo>
                    <a:pt x="4583" y="977"/>
                  </a:lnTo>
                  <a:lnTo>
                    <a:pt x="4182" y="1030"/>
                  </a:lnTo>
                  <a:lnTo>
                    <a:pt x="3806" y="1088"/>
                  </a:lnTo>
                  <a:lnTo>
                    <a:pt x="3431" y="1146"/>
                  </a:lnTo>
                  <a:lnTo>
                    <a:pt x="3080" y="1210"/>
                  </a:lnTo>
                  <a:lnTo>
                    <a:pt x="2755" y="1278"/>
                  </a:lnTo>
                  <a:lnTo>
                    <a:pt x="2454" y="1347"/>
                  </a:lnTo>
                  <a:lnTo>
                    <a:pt x="2154" y="1421"/>
                  </a:lnTo>
                  <a:lnTo>
                    <a:pt x="1878" y="1495"/>
                  </a:lnTo>
                  <a:lnTo>
                    <a:pt x="1628" y="1574"/>
                  </a:lnTo>
                  <a:lnTo>
                    <a:pt x="1403" y="1653"/>
                  </a:lnTo>
                  <a:lnTo>
                    <a:pt x="1177" y="1738"/>
                  </a:lnTo>
                  <a:lnTo>
                    <a:pt x="977" y="1822"/>
                  </a:lnTo>
                  <a:lnTo>
                    <a:pt x="777" y="1907"/>
                  </a:lnTo>
                  <a:lnTo>
                    <a:pt x="626" y="1991"/>
                  </a:lnTo>
                  <a:lnTo>
                    <a:pt x="476" y="2081"/>
                  </a:lnTo>
                  <a:lnTo>
                    <a:pt x="351" y="2170"/>
                  </a:lnTo>
                  <a:lnTo>
                    <a:pt x="251" y="2260"/>
                  </a:lnTo>
                  <a:lnTo>
                    <a:pt x="151" y="2350"/>
                  </a:lnTo>
                  <a:lnTo>
                    <a:pt x="101" y="2440"/>
                  </a:lnTo>
                  <a:lnTo>
                    <a:pt x="51" y="2535"/>
                  </a:lnTo>
                  <a:lnTo>
                    <a:pt x="26" y="2625"/>
                  </a:lnTo>
                  <a:lnTo>
                    <a:pt x="0" y="2714"/>
                  </a:lnTo>
                  <a:lnTo>
                    <a:pt x="26" y="2820"/>
                  </a:lnTo>
                  <a:lnTo>
                    <a:pt x="51" y="2920"/>
                  </a:lnTo>
                  <a:lnTo>
                    <a:pt x="126" y="3021"/>
                  </a:lnTo>
                  <a:lnTo>
                    <a:pt x="201" y="3121"/>
                  </a:lnTo>
                  <a:lnTo>
                    <a:pt x="301" y="3216"/>
                  </a:lnTo>
                  <a:lnTo>
                    <a:pt x="426" y="3311"/>
                  </a:lnTo>
                  <a:lnTo>
                    <a:pt x="576" y="3406"/>
                  </a:lnTo>
                  <a:lnTo>
                    <a:pt x="752" y="3496"/>
                  </a:lnTo>
                  <a:lnTo>
                    <a:pt x="952" y="3585"/>
                  </a:lnTo>
                  <a:lnTo>
                    <a:pt x="1152" y="3670"/>
                  </a:lnTo>
                  <a:lnTo>
                    <a:pt x="1378" y="3754"/>
                  </a:lnTo>
                  <a:lnTo>
                    <a:pt x="1628" y="3839"/>
                  </a:lnTo>
                  <a:lnTo>
                    <a:pt x="1903" y="3918"/>
                  </a:lnTo>
                  <a:lnTo>
                    <a:pt x="2179" y="3992"/>
                  </a:lnTo>
                  <a:lnTo>
                    <a:pt x="2479" y="4066"/>
                  </a:lnTo>
                  <a:lnTo>
                    <a:pt x="2805" y="4134"/>
                  </a:lnTo>
                  <a:lnTo>
                    <a:pt x="3130" y="4203"/>
                  </a:lnTo>
                  <a:lnTo>
                    <a:pt x="3481" y="4266"/>
                  </a:lnTo>
                  <a:lnTo>
                    <a:pt x="3832" y="4325"/>
                  </a:lnTo>
                  <a:lnTo>
                    <a:pt x="4207" y="4377"/>
                  </a:lnTo>
                  <a:lnTo>
                    <a:pt x="4583" y="4430"/>
                  </a:lnTo>
                  <a:lnTo>
                    <a:pt x="4983" y="4483"/>
                  </a:lnTo>
                  <a:lnTo>
                    <a:pt x="5409" y="4525"/>
                  </a:lnTo>
                  <a:lnTo>
                    <a:pt x="5835" y="4567"/>
                  </a:lnTo>
                  <a:lnTo>
                    <a:pt x="6260" y="4599"/>
                  </a:lnTo>
                  <a:lnTo>
                    <a:pt x="6711" y="4631"/>
                  </a:lnTo>
                  <a:lnTo>
                    <a:pt x="7162" y="4657"/>
                  </a:lnTo>
                  <a:lnTo>
                    <a:pt x="7612" y="4684"/>
                  </a:lnTo>
                  <a:lnTo>
                    <a:pt x="8088" y="4699"/>
                  </a:lnTo>
                  <a:lnTo>
                    <a:pt x="8564" y="4715"/>
                  </a:lnTo>
                  <a:lnTo>
                    <a:pt x="9040" y="4721"/>
                  </a:lnTo>
                  <a:lnTo>
                    <a:pt x="33153" y="4721"/>
                  </a:lnTo>
                  <a:lnTo>
                    <a:pt x="33378" y="4715"/>
                  </a:lnTo>
                  <a:lnTo>
                    <a:pt x="33603" y="4705"/>
                  </a:lnTo>
                  <a:lnTo>
                    <a:pt x="33779" y="4678"/>
                  </a:lnTo>
                  <a:lnTo>
                    <a:pt x="33954" y="4647"/>
                  </a:lnTo>
                  <a:lnTo>
                    <a:pt x="34079" y="4610"/>
                  </a:lnTo>
                  <a:lnTo>
                    <a:pt x="34179" y="4567"/>
                  </a:lnTo>
                  <a:lnTo>
                    <a:pt x="34229" y="4520"/>
                  </a:lnTo>
                  <a:lnTo>
                    <a:pt x="34204" y="4472"/>
                  </a:lnTo>
                  <a:lnTo>
                    <a:pt x="34179" y="4430"/>
                  </a:lnTo>
                  <a:lnTo>
                    <a:pt x="34104" y="4393"/>
                  </a:lnTo>
                  <a:lnTo>
                    <a:pt x="33979" y="4356"/>
                  </a:lnTo>
                  <a:lnTo>
                    <a:pt x="33854" y="4330"/>
                  </a:lnTo>
                  <a:lnTo>
                    <a:pt x="33679" y="4303"/>
                  </a:lnTo>
                  <a:lnTo>
                    <a:pt x="33503" y="4288"/>
                  </a:lnTo>
                  <a:lnTo>
                    <a:pt x="33328" y="4277"/>
                  </a:lnTo>
                  <a:lnTo>
                    <a:pt x="33128" y="4272"/>
                  </a:lnTo>
                  <a:lnTo>
                    <a:pt x="9140" y="4272"/>
                  </a:lnTo>
                  <a:lnTo>
                    <a:pt x="8764" y="4266"/>
                  </a:lnTo>
                  <a:lnTo>
                    <a:pt x="8414" y="4256"/>
                  </a:lnTo>
                  <a:lnTo>
                    <a:pt x="8038" y="4240"/>
                  </a:lnTo>
                  <a:lnTo>
                    <a:pt x="7688" y="4224"/>
                  </a:lnTo>
                  <a:lnTo>
                    <a:pt x="7337" y="4203"/>
                  </a:lnTo>
                  <a:lnTo>
                    <a:pt x="6986" y="4177"/>
                  </a:lnTo>
                  <a:lnTo>
                    <a:pt x="6661" y="4150"/>
                  </a:lnTo>
                  <a:lnTo>
                    <a:pt x="6335" y="4119"/>
                  </a:lnTo>
                  <a:lnTo>
                    <a:pt x="6010" y="4087"/>
                  </a:lnTo>
                  <a:lnTo>
                    <a:pt x="5709" y="4050"/>
                  </a:lnTo>
                  <a:lnTo>
                    <a:pt x="5409" y="4008"/>
                  </a:lnTo>
                  <a:lnTo>
                    <a:pt x="5109" y="3966"/>
                  </a:lnTo>
                  <a:lnTo>
                    <a:pt x="4833" y="3918"/>
                  </a:lnTo>
                  <a:lnTo>
                    <a:pt x="4558" y="3871"/>
                  </a:lnTo>
                  <a:lnTo>
                    <a:pt x="4307" y="3818"/>
                  </a:lnTo>
                  <a:lnTo>
                    <a:pt x="4057" y="3765"/>
                  </a:lnTo>
                  <a:lnTo>
                    <a:pt x="3832" y="3707"/>
                  </a:lnTo>
                  <a:lnTo>
                    <a:pt x="3606" y="3649"/>
                  </a:lnTo>
                  <a:lnTo>
                    <a:pt x="3406" y="3585"/>
                  </a:lnTo>
                  <a:lnTo>
                    <a:pt x="3206" y="3522"/>
                  </a:lnTo>
                  <a:lnTo>
                    <a:pt x="3030" y="3459"/>
                  </a:lnTo>
                  <a:lnTo>
                    <a:pt x="2855" y="3390"/>
                  </a:lnTo>
                  <a:lnTo>
                    <a:pt x="2730" y="3321"/>
                  </a:lnTo>
                  <a:lnTo>
                    <a:pt x="2580" y="3253"/>
                  </a:lnTo>
                  <a:lnTo>
                    <a:pt x="2479" y="3179"/>
                  </a:lnTo>
                  <a:lnTo>
                    <a:pt x="2379" y="3105"/>
                  </a:lnTo>
                  <a:lnTo>
                    <a:pt x="2279" y="3031"/>
                  </a:lnTo>
                  <a:lnTo>
                    <a:pt x="2229" y="2952"/>
                  </a:lnTo>
                  <a:lnTo>
                    <a:pt x="2179" y="2873"/>
                  </a:lnTo>
                  <a:lnTo>
                    <a:pt x="2154" y="2793"/>
                  </a:lnTo>
                  <a:lnTo>
                    <a:pt x="2129" y="2714"/>
                  </a:lnTo>
                  <a:lnTo>
                    <a:pt x="2154" y="2635"/>
                  </a:lnTo>
                  <a:lnTo>
                    <a:pt x="2179" y="2556"/>
                  </a:lnTo>
                  <a:lnTo>
                    <a:pt x="2229" y="2482"/>
                  </a:lnTo>
                  <a:lnTo>
                    <a:pt x="2279" y="2403"/>
                  </a:lnTo>
                  <a:lnTo>
                    <a:pt x="2379" y="2329"/>
                  </a:lnTo>
                  <a:lnTo>
                    <a:pt x="2479" y="2255"/>
                  </a:lnTo>
                  <a:lnTo>
                    <a:pt x="2580" y="2186"/>
                  </a:lnTo>
                  <a:lnTo>
                    <a:pt x="2730" y="2112"/>
                  </a:lnTo>
                  <a:lnTo>
                    <a:pt x="2880" y="2044"/>
                  </a:lnTo>
                  <a:lnTo>
                    <a:pt x="3030" y="1975"/>
                  </a:lnTo>
                  <a:lnTo>
                    <a:pt x="3231" y="1912"/>
                  </a:lnTo>
                  <a:lnTo>
                    <a:pt x="3406" y="1848"/>
                  </a:lnTo>
                  <a:lnTo>
                    <a:pt x="3631" y="1790"/>
                  </a:lnTo>
                  <a:lnTo>
                    <a:pt x="3832" y="1727"/>
                  </a:lnTo>
                  <a:lnTo>
                    <a:pt x="4082" y="1674"/>
                  </a:lnTo>
                  <a:lnTo>
                    <a:pt x="4332" y="1616"/>
                  </a:lnTo>
                  <a:lnTo>
                    <a:pt x="4583" y="1563"/>
                  </a:lnTo>
                  <a:lnTo>
                    <a:pt x="4858" y="1516"/>
                  </a:lnTo>
                  <a:lnTo>
                    <a:pt x="5134" y="1468"/>
                  </a:lnTo>
                  <a:lnTo>
                    <a:pt x="5409" y="1426"/>
                  </a:lnTo>
                  <a:lnTo>
                    <a:pt x="5709" y="1384"/>
                  </a:lnTo>
                  <a:lnTo>
                    <a:pt x="6035" y="1347"/>
                  </a:lnTo>
                  <a:lnTo>
                    <a:pt x="6360" y="1315"/>
                  </a:lnTo>
                  <a:lnTo>
                    <a:pt x="6686" y="1284"/>
                  </a:lnTo>
                  <a:lnTo>
                    <a:pt x="7012" y="1252"/>
                  </a:lnTo>
                  <a:lnTo>
                    <a:pt x="7362" y="1231"/>
                  </a:lnTo>
                  <a:lnTo>
                    <a:pt x="7688" y="1204"/>
                  </a:lnTo>
                  <a:lnTo>
                    <a:pt x="8063" y="1189"/>
                  </a:lnTo>
                  <a:lnTo>
                    <a:pt x="8414" y="1178"/>
                  </a:lnTo>
                  <a:lnTo>
                    <a:pt x="8789" y="1167"/>
                  </a:lnTo>
                  <a:lnTo>
                    <a:pt x="9140" y="1157"/>
                  </a:lnTo>
                  <a:lnTo>
                    <a:pt x="13296" y="1157"/>
                  </a:lnTo>
                  <a:lnTo>
                    <a:pt x="13497" y="1152"/>
                  </a:lnTo>
                  <a:lnTo>
                    <a:pt x="13697" y="1141"/>
                  </a:lnTo>
                  <a:lnTo>
                    <a:pt x="13872" y="1120"/>
                  </a:lnTo>
                  <a:lnTo>
                    <a:pt x="14023" y="1099"/>
                  </a:lnTo>
                  <a:lnTo>
                    <a:pt x="14148" y="1067"/>
                  </a:lnTo>
                  <a:lnTo>
                    <a:pt x="14248" y="1030"/>
                  </a:lnTo>
                  <a:lnTo>
                    <a:pt x="14323" y="988"/>
                  </a:lnTo>
                  <a:lnTo>
                    <a:pt x="14373" y="946"/>
                  </a:lnTo>
                  <a:lnTo>
                    <a:pt x="14448" y="782"/>
                  </a:lnTo>
                  <a:lnTo>
                    <a:pt x="14573" y="613"/>
                  </a:lnTo>
                  <a:lnTo>
                    <a:pt x="14724" y="449"/>
                  </a:lnTo>
                  <a:lnTo>
                    <a:pt x="14924" y="291"/>
                  </a:lnTo>
                  <a:lnTo>
                    <a:pt x="14974" y="243"/>
                  </a:lnTo>
                  <a:lnTo>
                    <a:pt x="14974" y="196"/>
                  </a:lnTo>
                  <a:lnTo>
                    <a:pt x="14924" y="148"/>
                  </a:lnTo>
                  <a:lnTo>
                    <a:pt x="14824" y="106"/>
                  </a:lnTo>
                  <a:lnTo>
                    <a:pt x="14674" y="69"/>
                  </a:lnTo>
                  <a:lnTo>
                    <a:pt x="14523" y="43"/>
                  </a:lnTo>
                  <a:lnTo>
                    <a:pt x="14323" y="16"/>
                  </a:lnTo>
                  <a:lnTo>
                    <a:pt x="14098" y="6"/>
                  </a:lnTo>
                  <a:lnTo>
                    <a:pt x="138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3"/>
            <p:cNvSpPr/>
            <p:nvPr/>
          </p:nvSpPr>
          <p:spPr>
            <a:xfrm>
              <a:off x="3938421" y="1011550"/>
              <a:ext cx="366511" cy="224150"/>
            </a:xfrm>
            <a:custGeom>
              <a:avLst/>
              <a:gdLst/>
              <a:ahLst/>
              <a:cxnLst/>
              <a:rect l="l" t="t" r="r" b="b"/>
              <a:pathLst>
                <a:path w="57492" h="8966" extrusionOk="0">
                  <a:moveTo>
                    <a:pt x="29046" y="1"/>
                  </a:moveTo>
                  <a:lnTo>
                    <a:pt x="28395" y="6"/>
                  </a:lnTo>
                  <a:lnTo>
                    <a:pt x="27769" y="11"/>
                  </a:lnTo>
                  <a:lnTo>
                    <a:pt x="27594" y="17"/>
                  </a:lnTo>
                  <a:lnTo>
                    <a:pt x="27419" y="33"/>
                  </a:lnTo>
                  <a:lnTo>
                    <a:pt x="27243" y="48"/>
                  </a:lnTo>
                  <a:lnTo>
                    <a:pt x="27093" y="69"/>
                  </a:lnTo>
                  <a:lnTo>
                    <a:pt x="26968" y="101"/>
                  </a:lnTo>
                  <a:lnTo>
                    <a:pt x="26868" y="133"/>
                  </a:lnTo>
                  <a:lnTo>
                    <a:pt x="26793" y="165"/>
                  </a:lnTo>
                  <a:lnTo>
                    <a:pt x="26768" y="207"/>
                  </a:lnTo>
                  <a:lnTo>
                    <a:pt x="26768" y="260"/>
                  </a:lnTo>
                  <a:lnTo>
                    <a:pt x="26818" y="307"/>
                  </a:lnTo>
                  <a:lnTo>
                    <a:pt x="26918" y="355"/>
                  </a:lnTo>
                  <a:lnTo>
                    <a:pt x="27043" y="392"/>
                  </a:lnTo>
                  <a:lnTo>
                    <a:pt x="27218" y="423"/>
                  </a:lnTo>
                  <a:lnTo>
                    <a:pt x="27444" y="444"/>
                  </a:lnTo>
                  <a:lnTo>
                    <a:pt x="27669" y="460"/>
                  </a:lnTo>
                  <a:lnTo>
                    <a:pt x="27894" y="460"/>
                  </a:lnTo>
                  <a:lnTo>
                    <a:pt x="28470" y="455"/>
                  </a:lnTo>
                  <a:lnTo>
                    <a:pt x="29046" y="450"/>
                  </a:lnTo>
                  <a:lnTo>
                    <a:pt x="29597" y="455"/>
                  </a:lnTo>
                  <a:lnTo>
                    <a:pt x="30148" y="460"/>
                  </a:lnTo>
                  <a:lnTo>
                    <a:pt x="30674" y="471"/>
                  </a:lnTo>
                  <a:lnTo>
                    <a:pt x="31225" y="487"/>
                  </a:lnTo>
                  <a:lnTo>
                    <a:pt x="31751" y="502"/>
                  </a:lnTo>
                  <a:lnTo>
                    <a:pt x="32276" y="529"/>
                  </a:lnTo>
                  <a:lnTo>
                    <a:pt x="32802" y="555"/>
                  </a:lnTo>
                  <a:lnTo>
                    <a:pt x="33303" y="587"/>
                  </a:lnTo>
                  <a:lnTo>
                    <a:pt x="33804" y="619"/>
                  </a:lnTo>
                  <a:lnTo>
                    <a:pt x="34305" y="656"/>
                  </a:lnTo>
                  <a:lnTo>
                    <a:pt x="34805" y="698"/>
                  </a:lnTo>
                  <a:lnTo>
                    <a:pt x="35281" y="745"/>
                  </a:lnTo>
                  <a:lnTo>
                    <a:pt x="35757" y="793"/>
                  </a:lnTo>
                  <a:lnTo>
                    <a:pt x="36233" y="846"/>
                  </a:lnTo>
                  <a:lnTo>
                    <a:pt x="36683" y="904"/>
                  </a:lnTo>
                  <a:lnTo>
                    <a:pt x="37134" y="962"/>
                  </a:lnTo>
                  <a:lnTo>
                    <a:pt x="37560" y="1025"/>
                  </a:lnTo>
                  <a:lnTo>
                    <a:pt x="37985" y="1094"/>
                  </a:lnTo>
                  <a:lnTo>
                    <a:pt x="38386" y="1162"/>
                  </a:lnTo>
                  <a:lnTo>
                    <a:pt x="38787" y="1231"/>
                  </a:lnTo>
                  <a:lnTo>
                    <a:pt x="39187" y="1310"/>
                  </a:lnTo>
                  <a:lnTo>
                    <a:pt x="39563" y="1389"/>
                  </a:lnTo>
                  <a:lnTo>
                    <a:pt x="39913" y="1469"/>
                  </a:lnTo>
                  <a:lnTo>
                    <a:pt x="40264" y="1553"/>
                  </a:lnTo>
                  <a:lnTo>
                    <a:pt x="40615" y="1643"/>
                  </a:lnTo>
                  <a:lnTo>
                    <a:pt x="40915" y="1733"/>
                  </a:lnTo>
                  <a:lnTo>
                    <a:pt x="41241" y="1822"/>
                  </a:lnTo>
                  <a:lnTo>
                    <a:pt x="41516" y="1917"/>
                  </a:lnTo>
                  <a:lnTo>
                    <a:pt x="41791" y="2018"/>
                  </a:lnTo>
                  <a:lnTo>
                    <a:pt x="42067" y="2118"/>
                  </a:lnTo>
                  <a:lnTo>
                    <a:pt x="42292" y="2224"/>
                  </a:lnTo>
                  <a:lnTo>
                    <a:pt x="42518" y="2329"/>
                  </a:lnTo>
                  <a:lnTo>
                    <a:pt x="42618" y="2361"/>
                  </a:lnTo>
                  <a:lnTo>
                    <a:pt x="42718" y="2392"/>
                  </a:lnTo>
                  <a:lnTo>
                    <a:pt x="42843" y="2414"/>
                  </a:lnTo>
                  <a:lnTo>
                    <a:pt x="42993" y="2435"/>
                  </a:lnTo>
                  <a:lnTo>
                    <a:pt x="43169" y="2451"/>
                  </a:lnTo>
                  <a:lnTo>
                    <a:pt x="43319" y="2461"/>
                  </a:lnTo>
                  <a:lnTo>
                    <a:pt x="43694" y="2461"/>
                  </a:lnTo>
                  <a:lnTo>
                    <a:pt x="44245" y="2445"/>
                  </a:lnTo>
                  <a:lnTo>
                    <a:pt x="44796" y="2435"/>
                  </a:lnTo>
                  <a:lnTo>
                    <a:pt x="45347" y="2429"/>
                  </a:lnTo>
                  <a:lnTo>
                    <a:pt x="45898" y="2435"/>
                  </a:lnTo>
                  <a:lnTo>
                    <a:pt x="46449" y="2445"/>
                  </a:lnTo>
                  <a:lnTo>
                    <a:pt x="46975" y="2461"/>
                  </a:lnTo>
                  <a:lnTo>
                    <a:pt x="47525" y="2482"/>
                  </a:lnTo>
                  <a:lnTo>
                    <a:pt x="48026" y="2509"/>
                  </a:lnTo>
                  <a:lnTo>
                    <a:pt x="48552" y="2546"/>
                  </a:lnTo>
                  <a:lnTo>
                    <a:pt x="49053" y="2583"/>
                  </a:lnTo>
                  <a:lnTo>
                    <a:pt x="49529" y="2630"/>
                  </a:lnTo>
                  <a:lnTo>
                    <a:pt x="50004" y="2678"/>
                  </a:lnTo>
                  <a:lnTo>
                    <a:pt x="50480" y="2736"/>
                  </a:lnTo>
                  <a:lnTo>
                    <a:pt x="50906" y="2799"/>
                  </a:lnTo>
                  <a:lnTo>
                    <a:pt x="51356" y="2862"/>
                  </a:lnTo>
                  <a:lnTo>
                    <a:pt x="51757" y="2931"/>
                  </a:lnTo>
                  <a:lnTo>
                    <a:pt x="52158" y="3005"/>
                  </a:lnTo>
                  <a:lnTo>
                    <a:pt x="52533" y="3084"/>
                  </a:lnTo>
                  <a:lnTo>
                    <a:pt x="52909" y="3169"/>
                  </a:lnTo>
                  <a:lnTo>
                    <a:pt x="53234" y="3253"/>
                  </a:lnTo>
                  <a:lnTo>
                    <a:pt x="53560" y="3343"/>
                  </a:lnTo>
                  <a:lnTo>
                    <a:pt x="53860" y="3438"/>
                  </a:lnTo>
                  <a:lnTo>
                    <a:pt x="54136" y="3533"/>
                  </a:lnTo>
                  <a:lnTo>
                    <a:pt x="54386" y="3633"/>
                  </a:lnTo>
                  <a:lnTo>
                    <a:pt x="54587" y="3739"/>
                  </a:lnTo>
                  <a:lnTo>
                    <a:pt x="54787" y="3844"/>
                  </a:lnTo>
                  <a:lnTo>
                    <a:pt x="54962" y="3950"/>
                  </a:lnTo>
                  <a:lnTo>
                    <a:pt x="55087" y="4066"/>
                  </a:lnTo>
                  <a:lnTo>
                    <a:pt x="55213" y="4177"/>
                  </a:lnTo>
                  <a:lnTo>
                    <a:pt x="55288" y="4293"/>
                  </a:lnTo>
                  <a:lnTo>
                    <a:pt x="55338" y="4409"/>
                  </a:lnTo>
                  <a:lnTo>
                    <a:pt x="55363" y="4531"/>
                  </a:lnTo>
                  <a:lnTo>
                    <a:pt x="55338" y="4636"/>
                  </a:lnTo>
                  <a:lnTo>
                    <a:pt x="55313" y="4742"/>
                  </a:lnTo>
                  <a:lnTo>
                    <a:pt x="55238" y="4847"/>
                  </a:lnTo>
                  <a:lnTo>
                    <a:pt x="55162" y="4953"/>
                  </a:lnTo>
                  <a:lnTo>
                    <a:pt x="55037" y="5053"/>
                  </a:lnTo>
                  <a:lnTo>
                    <a:pt x="54912" y="5154"/>
                  </a:lnTo>
                  <a:lnTo>
                    <a:pt x="54762" y="5254"/>
                  </a:lnTo>
                  <a:lnTo>
                    <a:pt x="54561" y="5349"/>
                  </a:lnTo>
                  <a:lnTo>
                    <a:pt x="54361" y="5439"/>
                  </a:lnTo>
                  <a:lnTo>
                    <a:pt x="54161" y="5529"/>
                  </a:lnTo>
                  <a:lnTo>
                    <a:pt x="53910" y="5618"/>
                  </a:lnTo>
                  <a:lnTo>
                    <a:pt x="53660" y="5703"/>
                  </a:lnTo>
                  <a:lnTo>
                    <a:pt x="53385" y="5787"/>
                  </a:lnTo>
                  <a:lnTo>
                    <a:pt x="53084" y="5866"/>
                  </a:lnTo>
                  <a:lnTo>
                    <a:pt x="52759" y="5940"/>
                  </a:lnTo>
                  <a:lnTo>
                    <a:pt x="52433" y="6014"/>
                  </a:lnTo>
                  <a:lnTo>
                    <a:pt x="52083" y="6083"/>
                  </a:lnTo>
                  <a:lnTo>
                    <a:pt x="51732" y="6152"/>
                  </a:lnTo>
                  <a:lnTo>
                    <a:pt x="51356" y="6215"/>
                  </a:lnTo>
                  <a:lnTo>
                    <a:pt x="50956" y="6273"/>
                  </a:lnTo>
                  <a:lnTo>
                    <a:pt x="50555" y="6326"/>
                  </a:lnTo>
                  <a:lnTo>
                    <a:pt x="50130" y="6379"/>
                  </a:lnTo>
                  <a:lnTo>
                    <a:pt x="49704" y="6421"/>
                  </a:lnTo>
                  <a:lnTo>
                    <a:pt x="49278" y="6463"/>
                  </a:lnTo>
                  <a:lnTo>
                    <a:pt x="48802" y="6505"/>
                  </a:lnTo>
                  <a:lnTo>
                    <a:pt x="48352" y="6537"/>
                  </a:lnTo>
                  <a:lnTo>
                    <a:pt x="47876" y="6563"/>
                  </a:lnTo>
                  <a:lnTo>
                    <a:pt x="47400" y="6590"/>
                  </a:lnTo>
                  <a:lnTo>
                    <a:pt x="46899" y="6606"/>
                  </a:lnTo>
                  <a:lnTo>
                    <a:pt x="46399" y="6621"/>
                  </a:lnTo>
                  <a:lnTo>
                    <a:pt x="45898" y="6627"/>
                  </a:lnTo>
                  <a:lnTo>
                    <a:pt x="45397" y="6632"/>
                  </a:lnTo>
                  <a:lnTo>
                    <a:pt x="41917" y="6632"/>
                  </a:lnTo>
                  <a:lnTo>
                    <a:pt x="41967" y="6484"/>
                  </a:lnTo>
                  <a:lnTo>
                    <a:pt x="41942" y="6342"/>
                  </a:lnTo>
                  <a:lnTo>
                    <a:pt x="41892" y="6204"/>
                  </a:lnTo>
                  <a:lnTo>
                    <a:pt x="41816" y="6062"/>
                  </a:lnTo>
                  <a:lnTo>
                    <a:pt x="41691" y="5925"/>
                  </a:lnTo>
                  <a:lnTo>
                    <a:pt x="41541" y="5793"/>
                  </a:lnTo>
                  <a:lnTo>
                    <a:pt x="41341" y="5661"/>
                  </a:lnTo>
                  <a:lnTo>
                    <a:pt x="41115" y="5534"/>
                  </a:lnTo>
                  <a:lnTo>
                    <a:pt x="40865" y="5407"/>
                  </a:lnTo>
                  <a:lnTo>
                    <a:pt x="40589" y="5286"/>
                  </a:lnTo>
                  <a:lnTo>
                    <a:pt x="40264" y="5164"/>
                  </a:lnTo>
                  <a:lnTo>
                    <a:pt x="39913" y="5048"/>
                  </a:lnTo>
                  <a:lnTo>
                    <a:pt x="39538" y="4943"/>
                  </a:lnTo>
                  <a:lnTo>
                    <a:pt x="39137" y="4832"/>
                  </a:lnTo>
                  <a:lnTo>
                    <a:pt x="38737" y="4731"/>
                  </a:lnTo>
                  <a:lnTo>
                    <a:pt x="38286" y="4636"/>
                  </a:lnTo>
                  <a:lnTo>
                    <a:pt x="37810" y="4541"/>
                  </a:lnTo>
                  <a:lnTo>
                    <a:pt x="37309" y="4457"/>
                  </a:lnTo>
                  <a:lnTo>
                    <a:pt x="36783" y="4372"/>
                  </a:lnTo>
                  <a:lnTo>
                    <a:pt x="36258" y="4298"/>
                  </a:lnTo>
                  <a:lnTo>
                    <a:pt x="35707" y="4230"/>
                  </a:lnTo>
                  <a:lnTo>
                    <a:pt x="35131" y="4166"/>
                  </a:lnTo>
                  <a:lnTo>
                    <a:pt x="34555" y="4108"/>
                  </a:lnTo>
                  <a:lnTo>
                    <a:pt x="33954" y="4056"/>
                  </a:lnTo>
                  <a:lnTo>
                    <a:pt x="33328" y="4013"/>
                  </a:lnTo>
                  <a:lnTo>
                    <a:pt x="32702" y="3976"/>
                  </a:lnTo>
                  <a:lnTo>
                    <a:pt x="32051" y="3945"/>
                  </a:lnTo>
                  <a:lnTo>
                    <a:pt x="31400" y="3924"/>
                  </a:lnTo>
                  <a:lnTo>
                    <a:pt x="30749" y="3908"/>
                  </a:lnTo>
                  <a:lnTo>
                    <a:pt x="30073" y="3902"/>
                  </a:lnTo>
                  <a:lnTo>
                    <a:pt x="29397" y="3908"/>
                  </a:lnTo>
                  <a:lnTo>
                    <a:pt x="28721" y="3918"/>
                  </a:lnTo>
                  <a:lnTo>
                    <a:pt x="28495" y="3818"/>
                  </a:lnTo>
                  <a:lnTo>
                    <a:pt x="28245" y="3728"/>
                  </a:lnTo>
                  <a:lnTo>
                    <a:pt x="27995" y="3633"/>
                  </a:lnTo>
                  <a:lnTo>
                    <a:pt x="27719" y="3543"/>
                  </a:lnTo>
                  <a:lnTo>
                    <a:pt x="27444" y="3459"/>
                  </a:lnTo>
                  <a:lnTo>
                    <a:pt x="27168" y="3374"/>
                  </a:lnTo>
                  <a:lnTo>
                    <a:pt x="26542" y="3206"/>
                  </a:lnTo>
                  <a:lnTo>
                    <a:pt x="25891" y="3052"/>
                  </a:lnTo>
                  <a:lnTo>
                    <a:pt x="25190" y="2905"/>
                  </a:lnTo>
                  <a:lnTo>
                    <a:pt x="24464" y="2767"/>
                  </a:lnTo>
                  <a:lnTo>
                    <a:pt x="23713" y="2635"/>
                  </a:lnTo>
                  <a:lnTo>
                    <a:pt x="22887" y="2519"/>
                  </a:lnTo>
                  <a:lnTo>
                    <a:pt x="22060" y="2408"/>
                  </a:lnTo>
                  <a:lnTo>
                    <a:pt x="21209" y="2313"/>
                  </a:lnTo>
                  <a:lnTo>
                    <a:pt x="20308" y="2224"/>
                  </a:lnTo>
                  <a:lnTo>
                    <a:pt x="19381" y="2150"/>
                  </a:lnTo>
                  <a:lnTo>
                    <a:pt x="18455" y="2081"/>
                  </a:lnTo>
                  <a:lnTo>
                    <a:pt x="17503" y="2028"/>
                  </a:lnTo>
                  <a:lnTo>
                    <a:pt x="16502" y="1991"/>
                  </a:lnTo>
                  <a:lnTo>
                    <a:pt x="16827" y="1886"/>
                  </a:lnTo>
                  <a:lnTo>
                    <a:pt x="17153" y="1780"/>
                  </a:lnTo>
                  <a:lnTo>
                    <a:pt x="17503" y="1680"/>
                  </a:lnTo>
                  <a:lnTo>
                    <a:pt x="17879" y="1585"/>
                  </a:lnTo>
                  <a:lnTo>
                    <a:pt x="18279" y="1490"/>
                  </a:lnTo>
                  <a:lnTo>
                    <a:pt x="18680" y="1400"/>
                  </a:lnTo>
                  <a:lnTo>
                    <a:pt x="19106" y="1315"/>
                  </a:lnTo>
                  <a:lnTo>
                    <a:pt x="19531" y="1236"/>
                  </a:lnTo>
                  <a:lnTo>
                    <a:pt x="19982" y="1157"/>
                  </a:lnTo>
                  <a:lnTo>
                    <a:pt x="20458" y="1083"/>
                  </a:lnTo>
                  <a:lnTo>
                    <a:pt x="20934" y="1009"/>
                  </a:lnTo>
                  <a:lnTo>
                    <a:pt x="21434" y="946"/>
                  </a:lnTo>
                  <a:lnTo>
                    <a:pt x="21935" y="883"/>
                  </a:lnTo>
                  <a:lnTo>
                    <a:pt x="22461" y="824"/>
                  </a:lnTo>
                  <a:lnTo>
                    <a:pt x="23012" y="772"/>
                  </a:lnTo>
                  <a:lnTo>
                    <a:pt x="23563" y="719"/>
                  </a:lnTo>
                  <a:lnTo>
                    <a:pt x="23738" y="698"/>
                  </a:lnTo>
                  <a:lnTo>
                    <a:pt x="23913" y="671"/>
                  </a:lnTo>
                  <a:lnTo>
                    <a:pt x="24038" y="640"/>
                  </a:lnTo>
                  <a:lnTo>
                    <a:pt x="24139" y="597"/>
                  </a:lnTo>
                  <a:lnTo>
                    <a:pt x="24189" y="560"/>
                  </a:lnTo>
                  <a:lnTo>
                    <a:pt x="24214" y="518"/>
                  </a:lnTo>
                  <a:lnTo>
                    <a:pt x="24214" y="471"/>
                  </a:lnTo>
                  <a:lnTo>
                    <a:pt x="24139" y="429"/>
                  </a:lnTo>
                  <a:lnTo>
                    <a:pt x="24038" y="392"/>
                  </a:lnTo>
                  <a:lnTo>
                    <a:pt x="23913" y="355"/>
                  </a:lnTo>
                  <a:lnTo>
                    <a:pt x="23763" y="328"/>
                  </a:lnTo>
                  <a:lnTo>
                    <a:pt x="23563" y="307"/>
                  </a:lnTo>
                  <a:lnTo>
                    <a:pt x="23387" y="297"/>
                  </a:lnTo>
                  <a:lnTo>
                    <a:pt x="23187" y="291"/>
                  </a:lnTo>
                  <a:lnTo>
                    <a:pt x="22962" y="291"/>
                  </a:lnTo>
                  <a:lnTo>
                    <a:pt x="22761" y="307"/>
                  </a:lnTo>
                  <a:lnTo>
                    <a:pt x="22085" y="370"/>
                  </a:lnTo>
                  <a:lnTo>
                    <a:pt x="21409" y="434"/>
                  </a:lnTo>
                  <a:lnTo>
                    <a:pt x="20758" y="508"/>
                  </a:lnTo>
                  <a:lnTo>
                    <a:pt x="20132" y="592"/>
                  </a:lnTo>
                  <a:lnTo>
                    <a:pt x="19506" y="677"/>
                  </a:lnTo>
                  <a:lnTo>
                    <a:pt x="18905" y="766"/>
                  </a:lnTo>
                  <a:lnTo>
                    <a:pt x="18329" y="861"/>
                  </a:lnTo>
                  <a:lnTo>
                    <a:pt x="17779" y="962"/>
                  </a:lnTo>
                  <a:lnTo>
                    <a:pt x="17253" y="1067"/>
                  </a:lnTo>
                  <a:lnTo>
                    <a:pt x="16752" y="1178"/>
                  </a:lnTo>
                  <a:lnTo>
                    <a:pt x="16276" y="1294"/>
                  </a:lnTo>
                  <a:lnTo>
                    <a:pt x="15800" y="1416"/>
                  </a:lnTo>
                  <a:lnTo>
                    <a:pt x="15375" y="1542"/>
                  </a:lnTo>
                  <a:lnTo>
                    <a:pt x="14949" y="1669"/>
                  </a:lnTo>
                  <a:lnTo>
                    <a:pt x="14574" y="1806"/>
                  </a:lnTo>
                  <a:lnTo>
                    <a:pt x="14223" y="1944"/>
                  </a:lnTo>
                  <a:lnTo>
                    <a:pt x="13697" y="1938"/>
                  </a:lnTo>
                  <a:lnTo>
                    <a:pt x="13196" y="1944"/>
                  </a:lnTo>
                  <a:lnTo>
                    <a:pt x="12671" y="1949"/>
                  </a:lnTo>
                  <a:lnTo>
                    <a:pt x="12170" y="1960"/>
                  </a:lnTo>
                  <a:lnTo>
                    <a:pt x="11669" y="1970"/>
                  </a:lnTo>
                  <a:lnTo>
                    <a:pt x="11168" y="1986"/>
                  </a:lnTo>
                  <a:lnTo>
                    <a:pt x="10667" y="2002"/>
                  </a:lnTo>
                  <a:lnTo>
                    <a:pt x="10167" y="2023"/>
                  </a:lnTo>
                  <a:lnTo>
                    <a:pt x="9666" y="2049"/>
                  </a:lnTo>
                  <a:lnTo>
                    <a:pt x="9190" y="2076"/>
                  </a:lnTo>
                  <a:lnTo>
                    <a:pt x="8689" y="2107"/>
                  </a:lnTo>
                  <a:lnTo>
                    <a:pt x="8213" y="2144"/>
                  </a:lnTo>
                  <a:lnTo>
                    <a:pt x="7738" y="2181"/>
                  </a:lnTo>
                  <a:lnTo>
                    <a:pt x="7287" y="2224"/>
                  </a:lnTo>
                  <a:lnTo>
                    <a:pt x="6811" y="2266"/>
                  </a:lnTo>
                  <a:lnTo>
                    <a:pt x="6361" y="2308"/>
                  </a:lnTo>
                  <a:lnTo>
                    <a:pt x="5910" y="2361"/>
                  </a:lnTo>
                  <a:lnTo>
                    <a:pt x="5459" y="2408"/>
                  </a:lnTo>
                  <a:lnTo>
                    <a:pt x="5033" y="2466"/>
                  </a:lnTo>
                  <a:lnTo>
                    <a:pt x="4608" y="2524"/>
                  </a:lnTo>
                  <a:lnTo>
                    <a:pt x="4182" y="2583"/>
                  </a:lnTo>
                  <a:lnTo>
                    <a:pt x="3756" y="2646"/>
                  </a:lnTo>
                  <a:lnTo>
                    <a:pt x="3356" y="2709"/>
                  </a:lnTo>
                  <a:lnTo>
                    <a:pt x="2955" y="2778"/>
                  </a:lnTo>
                  <a:lnTo>
                    <a:pt x="2580" y="2847"/>
                  </a:lnTo>
                  <a:lnTo>
                    <a:pt x="2204" y="2920"/>
                  </a:lnTo>
                  <a:lnTo>
                    <a:pt x="1853" y="2994"/>
                  </a:lnTo>
                  <a:lnTo>
                    <a:pt x="1503" y="3074"/>
                  </a:lnTo>
                  <a:lnTo>
                    <a:pt x="1152" y="3153"/>
                  </a:lnTo>
                  <a:lnTo>
                    <a:pt x="827" y="3232"/>
                  </a:lnTo>
                  <a:lnTo>
                    <a:pt x="501" y="3316"/>
                  </a:lnTo>
                  <a:lnTo>
                    <a:pt x="201" y="3406"/>
                  </a:lnTo>
                  <a:lnTo>
                    <a:pt x="101" y="3443"/>
                  </a:lnTo>
                  <a:lnTo>
                    <a:pt x="26" y="3480"/>
                  </a:lnTo>
                  <a:lnTo>
                    <a:pt x="1" y="3522"/>
                  </a:lnTo>
                  <a:lnTo>
                    <a:pt x="1" y="3565"/>
                  </a:lnTo>
                  <a:lnTo>
                    <a:pt x="26" y="3602"/>
                  </a:lnTo>
                  <a:lnTo>
                    <a:pt x="101" y="3638"/>
                  </a:lnTo>
                  <a:lnTo>
                    <a:pt x="201" y="3675"/>
                  </a:lnTo>
                  <a:lnTo>
                    <a:pt x="326" y="3707"/>
                  </a:lnTo>
                  <a:lnTo>
                    <a:pt x="526" y="3739"/>
                  </a:lnTo>
                  <a:lnTo>
                    <a:pt x="727" y="3755"/>
                  </a:lnTo>
                  <a:lnTo>
                    <a:pt x="927" y="3765"/>
                  </a:lnTo>
                  <a:lnTo>
                    <a:pt x="1152" y="3765"/>
                  </a:lnTo>
                  <a:lnTo>
                    <a:pt x="1378" y="3755"/>
                  </a:lnTo>
                  <a:lnTo>
                    <a:pt x="1578" y="3733"/>
                  </a:lnTo>
                  <a:lnTo>
                    <a:pt x="1753" y="3707"/>
                  </a:lnTo>
                  <a:lnTo>
                    <a:pt x="1904" y="3670"/>
                  </a:lnTo>
                  <a:lnTo>
                    <a:pt x="2429" y="3522"/>
                  </a:lnTo>
                  <a:lnTo>
                    <a:pt x="3005" y="3385"/>
                  </a:lnTo>
                  <a:lnTo>
                    <a:pt x="3606" y="3253"/>
                  </a:lnTo>
                  <a:lnTo>
                    <a:pt x="4232" y="3132"/>
                  </a:lnTo>
                  <a:lnTo>
                    <a:pt x="4908" y="3015"/>
                  </a:lnTo>
                  <a:lnTo>
                    <a:pt x="5609" y="2910"/>
                  </a:lnTo>
                  <a:lnTo>
                    <a:pt x="6336" y="2815"/>
                  </a:lnTo>
                  <a:lnTo>
                    <a:pt x="7087" y="2725"/>
                  </a:lnTo>
                  <a:lnTo>
                    <a:pt x="7863" y="2651"/>
                  </a:lnTo>
                  <a:lnTo>
                    <a:pt x="8639" y="2583"/>
                  </a:lnTo>
                  <a:lnTo>
                    <a:pt x="9465" y="2524"/>
                  </a:lnTo>
                  <a:lnTo>
                    <a:pt x="10292" y="2472"/>
                  </a:lnTo>
                  <a:lnTo>
                    <a:pt x="11143" y="2435"/>
                  </a:lnTo>
                  <a:lnTo>
                    <a:pt x="11994" y="2408"/>
                  </a:lnTo>
                  <a:lnTo>
                    <a:pt x="12871" y="2392"/>
                  </a:lnTo>
                  <a:lnTo>
                    <a:pt x="13747" y="2387"/>
                  </a:lnTo>
                  <a:lnTo>
                    <a:pt x="14273" y="2387"/>
                  </a:lnTo>
                  <a:lnTo>
                    <a:pt x="14824" y="2392"/>
                  </a:lnTo>
                  <a:lnTo>
                    <a:pt x="15350" y="2403"/>
                  </a:lnTo>
                  <a:lnTo>
                    <a:pt x="15901" y="2419"/>
                  </a:lnTo>
                  <a:lnTo>
                    <a:pt x="16426" y="2440"/>
                  </a:lnTo>
                  <a:lnTo>
                    <a:pt x="16927" y="2461"/>
                  </a:lnTo>
                  <a:lnTo>
                    <a:pt x="17453" y="2488"/>
                  </a:lnTo>
                  <a:lnTo>
                    <a:pt x="17954" y="2519"/>
                  </a:lnTo>
                  <a:lnTo>
                    <a:pt x="18455" y="2551"/>
                  </a:lnTo>
                  <a:lnTo>
                    <a:pt x="18955" y="2588"/>
                  </a:lnTo>
                  <a:lnTo>
                    <a:pt x="19456" y="2630"/>
                  </a:lnTo>
                  <a:lnTo>
                    <a:pt x="19932" y="2678"/>
                  </a:lnTo>
                  <a:lnTo>
                    <a:pt x="20383" y="2725"/>
                  </a:lnTo>
                  <a:lnTo>
                    <a:pt x="20858" y="2778"/>
                  </a:lnTo>
                  <a:lnTo>
                    <a:pt x="21309" y="2836"/>
                  </a:lnTo>
                  <a:lnTo>
                    <a:pt x="21760" y="2894"/>
                  </a:lnTo>
                  <a:lnTo>
                    <a:pt x="22185" y="2957"/>
                  </a:lnTo>
                  <a:lnTo>
                    <a:pt x="22611" y="3021"/>
                  </a:lnTo>
                  <a:lnTo>
                    <a:pt x="23012" y="3089"/>
                  </a:lnTo>
                  <a:lnTo>
                    <a:pt x="23412" y="3163"/>
                  </a:lnTo>
                  <a:lnTo>
                    <a:pt x="23788" y="3237"/>
                  </a:lnTo>
                  <a:lnTo>
                    <a:pt x="24164" y="3316"/>
                  </a:lnTo>
                  <a:lnTo>
                    <a:pt x="24514" y="3396"/>
                  </a:lnTo>
                  <a:lnTo>
                    <a:pt x="24865" y="3480"/>
                  </a:lnTo>
                  <a:lnTo>
                    <a:pt x="25215" y="3565"/>
                  </a:lnTo>
                  <a:lnTo>
                    <a:pt x="25516" y="3654"/>
                  </a:lnTo>
                  <a:lnTo>
                    <a:pt x="25816" y="3749"/>
                  </a:lnTo>
                  <a:lnTo>
                    <a:pt x="26117" y="3844"/>
                  </a:lnTo>
                  <a:lnTo>
                    <a:pt x="26392" y="3939"/>
                  </a:lnTo>
                  <a:lnTo>
                    <a:pt x="26643" y="4040"/>
                  </a:lnTo>
                  <a:lnTo>
                    <a:pt x="26893" y="4140"/>
                  </a:lnTo>
                  <a:lnTo>
                    <a:pt x="27118" y="4246"/>
                  </a:lnTo>
                  <a:lnTo>
                    <a:pt x="27193" y="4283"/>
                  </a:lnTo>
                  <a:lnTo>
                    <a:pt x="27294" y="4309"/>
                  </a:lnTo>
                  <a:lnTo>
                    <a:pt x="27444" y="4335"/>
                  </a:lnTo>
                  <a:lnTo>
                    <a:pt x="27569" y="4356"/>
                  </a:lnTo>
                  <a:lnTo>
                    <a:pt x="27744" y="4372"/>
                  </a:lnTo>
                  <a:lnTo>
                    <a:pt x="27894" y="4378"/>
                  </a:lnTo>
                  <a:lnTo>
                    <a:pt x="28070" y="4383"/>
                  </a:lnTo>
                  <a:lnTo>
                    <a:pt x="28270" y="4378"/>
                  </a:lnTo>
                  <a:lnTo>
                    <a:pt x="28821" y="4362"/>
                  </a:lnTo>
                  <a:lnTo>
                    <a:pt x="29372" y="4351"/>
                  </a:lnTo>
                  <a:lnTo>
                    <a:pt x="30474" y="4351"/>
                  </a:lnTo>
                  <a:lnTo>
                    <a:pt x="30999" y="4362"/>
                  </a:lnTo>
                  <a:lnTo>
                    <a:pt x="31525" y="4378"/>
                  </a:lnTo>
                  <a:lnTo>
                    <a:pt x="32051" y="4404"/>
                  </a:lnTo>
                  <a:lnTo>
                    <a:pt x="32577" y="4430"/>
                  </a:lnTo>
                  <a:lnTo>
                    <a:pt x="33078" y="4462"/>
                  </a:lnTo>
                  <a:lnTo>
                    <a:pt x="33578" y="4504"/>
                  </a:lnTo>
                  <a:lnTo>
                    <a:pt x="34054" y="4547"/>
                  </a:lnTo>
                  <a:lnTo>
                    <a:pt x="34530" y="4599"/>
                  </a:lnTo>
                  <a:lnTo>
                    <a:pt x="35006" y="4652"/>
                  </a:lnTo>
                  <a:lnTo>
                    <a:pt x="35431" y="4715"/>
                  </a:lnTo>
                  <a:lnTo>
                    <a:pt x="35857" y="4779"/>
                  </a:lnTo>
                  <a:lnTo>
                    <a:pt x="36283" y="4847"/>
                  </a:lnTo>
                  <a:lnTo>
                    <a:pt x="36683" y="4921"/>
                  </a:lnTo>
                  <a:lnTo>
                    <a:pt x="37059" y="5001"/>
                  </a:lnTo>
                  <a:lnTo>
                    <a:pt x="37409" y="5080"/>
                  </a:lnTo>
                  <a:lnTo>
                    <a:pt x="37735" y="5164"/>
                  </a:lnTo>
                  <a:lnTo>
                    <a:pt x="38060" y="5254"/>
                  </a:lnTo>
                  <a:lnTo>
                    <a:pt x="38361" y="5349"/>
                  </a:lnTo>
                  <a:lnTo>
                    <a:pt x="38636" y="5444"/>
                  </a:lnTo>
                  <a:lnTo>
                    <a:pt x="38862" y="5544"/>
                  </a:lnTo>
                  <a:lnTo>
                    <a:pt x="39087" y="5645"/>
                  </a:lnTo>
                  <a:lnTo>
                    <a:pt x="39287" y="5750"/>
                  </a:lnTo>
                  <a:lnTo>
                    <a:pt x="39463" y="5861"/>
                  </a:lnTo>
                  <a:lnTo>
                    <a:pt x="39588" y="5972"/>
                  </a:lnTo>
                  <a:lnTo>
                    <a:pt x="39713" y="6083"/>
                  </a:lnTo>
                  <a:lnTo>
                    <a:pt x="39788" y="6199"/>
                  </a:lnTo>
                  <a:lnTo>
                    <a:pt x="39838" y="6315"/>
                  </a:lnTo>
                  <a:lnTo>
                    <a:pt x="39838" y="6431"/>
                  </a:lnTo>
                  <a:lnTo>
                    <a:pt x="39838" y="6542"/>
                  </a:lnTo>
                  <a:lnTo>
                    <a:pt x="39788" y="6648"/>
                  </a:lnTo>
                  <a:lnTo>
                    <a:pt x="39738" y="6748"/>
                  </a:lnTo>
                  <a:lnTo>
                    <a:pt x="39638" y="6854"/>
                  </a:lnTo>
                  <a:lnTo>
                    <a:pt x="39538" y="6954"/>
                  </a:lnTo>
                  <a:lnTo>
                    <a:pt x="39413" y="7054"/>
                  </a:lnTo>
                  <a:lnTo>
                    <a:pt x="39237" y="7149"/>
                  </a:lnTo>
                  <a:lnTo>
                    <a:pt x="39062" y="7244"/>
                  </a:lnTo>
                  <a:lnTo>
                    <a:pt x="38862" y="7334"/>
                  </a:lnTo>
                  <a:lnTo>
                    <a:pt x="38661" y="7429"/>
                  </a:lnTo>
                  <a:lnTo>
                    <a:pt x="38411" y="7514"/>
                  </a:lnTo>
                  <a:lnTo>
                    <a:pt x="38161" y="7598"/>
                  </a:lnTo>
                  <a:lnTo>
                    <a:pt x="37885" y="7683"/>
                  </a:lnTo>
                  <a:lnTo>
                    <a:pt x="37585" y="7756"/>
                  </a:lnTo>
                  <a:lnTo>
                    <a:pt x="37284" y="7836"/>
                  </a:lnTo>
                  <a:lnTo>
                    <a:pt x="36959" y="7910"/>
                  </a:lnTo>
                  <a:lnTo>
                    <a:pt x="36608" y="7978"/>
                  </a:lnTo>
                  <a:lnTo>
                    <a:pt x="36233" y="8042"/>
                  </a:lnTo>
                  <a:lnTo>
                    <a:pt x="35882" y="8105"/>
                  </a:lnTo>
                  <a:lnTo>
                    <a:pt x="35481" y="8163"/>
                  </a:lnTo>
                  <a:lnTo>
                    <a:pt x="35081" y="8216"/>
                  </a:lnTo>
                  <a:lnTo>
                    <a:pt x="34655" y="8269"/>
                  </a:lnTo>
                  <a:lnTo>
                    <a:pt x="34229" y="8311"/>
                  </a:lnTo>
                  <a:lnTo>
                    <a:pt x="33804" y="8353"/>
                  </a:lnTo>
                  <a:lnTo>
                    <a:pt x="33353" y="8390"/>
                  </a:lnTo>
                  <a:lnTo>
                    <a:pt x="32902" y="8427"/>
                  </a:lnTo>
                  <a:lnTo>
                    <a:pt x="32427" y="8453"/>
                  </a:lnTo>
                  <a:lnTo>
                    <a:pt x="31951" y="8475"/>
                  </a:lnTo>
                  <a:lnTo>
                    <a:pt x="31450" y="8496"/>
                  </a:lnTo>
                  <a:lnTo>
                    <a:pt x="30974" y="8506"/>
                  </a:lnTo>
                  <a:lnTo>
                    <a:pt x="30474" y="8517"/>
                  </a:lnTo>
                  <a:lnTo>
                    <a:pt x="22511" y="8517"/>
                  </a:lnTo>
                  <a:lnTo>
                    <a:pt x="22286" y="8522"/>
                  </a:lnTo>
                  <a:lnTo>
                    <a:pt x="22060" y="8538"/>
                  </a:lnTo>
                  <a:lnTo>
                    <a:pt x="21860" y="8564"/>
                  </a:lnTo>
                  <a:lnTo>
                    <a:pt x="21710" y="8596"/>
                  </a:lnTo>
                  <a:lnTo>
                    <a:pt x="21585" y="8633"/>
                  </a:lnTo>
                  <a:lnTo>
                    <a:pt x="21484" y="8675"/>
                  </a:lnTo>
                  <a:lnTo>
                    <a:pt x="21434" y="8723"/>
                  </a:lnTo>
                  <a:lnTo>
                    <a:pt x="21434" y="8770"/>
                  </a:lnTo>
                  <a:lnTo>
                    <a:pt x="21484" y="8812"/>
                  </a:lnTo>
                  <a:lnTo>
                    <a:pt x="21560" y="8849"/>
                  </a:lnTo>
                  <a:lnTo>
                    <a:pt x="21685" y="8886"/>
                  </a:lnTo>
                  <a:lnTo>
                    <a:pt x="21810" y="8913"/>
                  </a:lnTo>
                  <a:lnTo>
                    <a:pt x="21985" y="8934"/>
                  </a:lnTo>
                  <a:lnTo>
                    <a:pt x="22160" y="8955"/>
                  </a:lnTo>
                  <a:lnTo>
                    <a:pt x="22336" y="8966"/>
                  </a:lnTo>
                  <a:lnTo>
                    <a:pt x="30599" y="8966"/>
                  </a:lnTo>
                  <a:lnTo>
                    <a:pt x="31100" y="8960"/>
                  </a:lnTo>
                  <a:lnTo>
                    <a:pt x="31600" y="8950"/>
                  </a:lnTo>
                  <a:lnTo>
                    <a:pt x="32101" y="8934"/>
                  </a:lnTo>
                  <a:lnTo>
                    <a:pt x="32602" y="8913"/>
                  </a:lnTo>
                  <a:lnTo>
                    <a:pt x="33103" y="8886"/>
                  </a:lnTo>
                  <a:lnTo>
                    <a:pt x="33578" y="8860"/>
                  </a:lnTo>
                  <a:lnTo>
                    <a:pt x="34029" y="8828"/>
                  </a:lnTo>
                  <a:lnTo>
                    <a:pt x="34505" y="8791"/>
                  </a:lnTo>
                  <a:lnTo>
                    <a:pt x="34956" y="8749"/>
                  </a:lnTo>
                  <a:lnTo>
                    <a:pt x="35406" y="8707"/>
                  </a:lnTo>
                  <a:lnTo>
                    <a:pt x="35832" y="8659"/>
                  </a:lnTo>
                  <a:lnTo>
                    <a:pt x="36258" y="8607"/>
                  </a:lnTo>
                  <a:lnTo>
                    <a:pt x="36658" y="8548"/>
                  </a:lnTo>
                  <a:lnTo>
                    <a:pt x="37059" y="8490"/>
                  </a:lnTo>
                  <a:lnTo>
                    <a:pt x="37460" y="8432"/>
                  </a:lnTo>
                  <a:lnTo>
                    <a:pt x="37835" y="8369"/>
                  </a:lnTo>
                  <a:lnTo>
                    <a:pt x="38186" y="8300"/>
                  </a:lnTo>
                  <a:lnTo>
                    <a:pt x="38536" y="8226"/>
                  </a:lnTo>
                  <a:lnTo>
                    <a:pt x="38887" y="8152"/>
                  </a:lnTo>
                  <a:lnTo>
                    <a:pt x="39212" y="8079"/>
                  </a:lnTo>
                  <a:lnTo>
                    <a:pt x="39513" y="7999"/>
                  </a:lnTo>
                  <a:lnTo>
                    <a:pt x="39788" y="7915"/>
                  </a:lnTo>
                  <a:lnTo>
                    <a:pt x="40089" y="7830"/>
                  </a:lnTo>
                  <a:lnTo>
                    <a:pt x="40339" y="7746"/>
                  </a:lnTo>
                  <a:lnTo>
                    <a:pt x="40589" y="7656"/>
                  </a:lnTo>
                  <a:lnTo>
                    <a:pt x="40815" y="7566"/>
                  </a:lnTo>
                  <a:lnTo>
                    <a:pt x="41015" y="7471"/>
                  </a:lnTo>
                  <a:lnTo>
                    <a:pt x="41215" y="7376"/>
                  </a:lnTo>
                  <a:lnTo>
                    <a:pt x="41391" y="7281"/>
                  </a:lnTo>
                  <a:lnTo>
                    <a:pt x="41541" y="7181"/>
                  </a:lnTo>
                  <a:lnTo>
                    <a:pt x="41691" y="7081"/>
                  </a:lnTo>
                  <a:lnTo>
                    <a:pt x="45397" y="7081"/>
                  </a:lnTo>
                  <a:lnTo>
                    <a:pt x="46023" y="7075"/>
                  </a:lnTo>
                  <a:lnTo>
                    <a:pt x="46624" y="7065"/>
                  </a:lnTo>
                  <a:lnTo>
                    <a:pt x="47225" y="7049"/>
                  </a:lnTo>
                  <a:lnTo>
                    <a:pt x="47826" y="7028"/>
                  </a:lnTo>
                  <a:lnTo>
                    <a:pt x="48402" y="7002"/>
                  </a:lnTo>
                  <a:lnTo>
                    <a:pt x="48978" y="6965"/>
                  </a:lnTo>
                  <a:lnTo>
                    <a:pt x="49554" y="6928"/>
                  </a:lnTo>
                  <a:lnTo>
                    <a:pt x="50104" y="6880"/>
                  </a:lnTo>
                  <a:lnTo>
                    <a:pt x="50630" y="6827"/>
                  </a:lnTo>
                  <a:lnTo>
                    <a:pt x="51156" y="6775"/>
                  </a:lnTo>
                  <a:lnTo>
                    <a:pt x="51657" y="6711"/>
                  </a:lnTo>
                  <a:lnTo>
                    <a:pt x="52158" y="6643"/>
                  </a:lnTo>
                  <a:lnTo>
                    <a:pt x="52633" y="6574"/>
                  </a:lnTo>
                  <a:lnTo>
                    <a:pt x="53084" y="6495"/>
                  </a:lnTo>
                  <a:lnTo>
                    <a:pt x="53510" y="6415"/>
                  </a:lnTo>
                  <a:lnTo>
                    <a:pt x="53935" y="6331"/>
                  </a:lnTo>
                  <a:lnTo>
                    <a:pt x="54336" y="6241"/>
                  </a:lnTo>
                  <a:lnTo>
                    <a:pt x="54712" y="6152"/>
                  </a:lnTo>
                  <a:lnTo>
                    <a:pt x="55087" y="6056"/>
                  </a:lnTo>
                  <a:lnTo>
                    <a:pt x="55413" y="5956"/>
                  </a:lnTo>
                  <a:lnTo>
                    <a:pt x="55738" y="5851"/>
                  </a:lnTo>
                  <a:lnTo>
                    <a:pt x="56014" y="5745"/>
                  </a:lnTo>
                  <a:lnTo>
                    <a:pt x="56289" y="5634"/>
                  </a:lnTo>
                  <a:lnTo>
                    <a:pt x="56540" y="5523"/>
                  </a:lnTo>
                  <a:lnTo>
                    <a:pt x="56765" y="5407"/>
                  </a:lnTo>
                  <a:lnTo>
                    <a:pt x="56940" y="5286"/>
                  </a:lnTo>
                  <a:lnTo>
                    <a:pt x="57116" y="5164"/>
                  </a:lnTo>
                  <a:lnTo>
                    <a:pt x="57241" y="5043"/>
                  </a:lnTo>
                  <a:lnTo>
                    <a:pt x="57341" y="4916"/>
                  </a:lnTo>
                  <a:lnTo>
                    <a:pt x="57416" y="4789"/>
                  </a:lnTo>
                  <a:lnTo>
                    <a:pt x="57466" y="4663"/>
                  </a:lnTo>
                  <a:lnTo>
                    <a:pt x="57491" y="4531"/>
                  </a:lnTo>
                  <a:lnTo>
                    <a:pt x="57466" y="4393"/>
                  </a:lnTo>
                  <a:lnTo>
                    <a:pt x="57416" y="4256"/>
                  </a:lnTo>
                  <a:lnTo>
                    <a:pt x="57316" y="4119"/>
                  </a:lnTo>
                  <a:lnTo>
                    <a:pt x="57191" y="3987"/>
                  </a:lnTo>
                  <a:lnTo>
                    <a:pt x="57040" y="3860"/>
                  </a:lnTo>
                  <a:lnTo>
                    <a:pt x="56865" y="3733"/>
                  </a:lnTo>
                  <a:lnTo>
                    <a:pt x="56640" y="3607"/>
                  </a:lnTo>
                  <a:lnTo>
                    <a:pt x="56389" y="3485"/>
                  </a:lnTo>
                  <a:lnTo>
                    <a:pt x="56114" y="3369"/>
                  </a:lnTo>
                  <a:lnTo>
                    <a:pt x="55788" y="3253"/>
                  </a:lnTo>
                  <a:lnTo>
                    <a:pt x="55463" y="3142"/>
                  </a:lnTo>
                  <a:lnTo>
                    <a:pt x="55112" y="3037"/>
                  </a:lnTo>
                  <a:lnTo>
                    <a:pt x="54737" y="2931"/>
                  </a:lnTo>
                  <a:lnTo>
                    <a:pt x="54311" y="2836"/>
                  </a:lnTo>
                  <a:lnTo>
                    <a:pt x="53885" y="2741"/>
                  </a:lnTo>
                  <a:lnTo>
                    <a:pt x="53435" y="2651"/>
                  </a:lnTo>
                  <a:lnTo>
                    <a:pt x="52959" y="2561"/>
                  </a:lnTo>
                  <a:lnTo>
                    <a:pt x="52483" y="2482"/>
                  </a:lnTo>
                  <a:lnTo>
                    <a:pt x="51957" y="2408"/>
                  </a:lnTo>
                  <a:lnTo>
                    <a:pt x="51432" y="2340"/>
                  </a:lnTo>
                  <a:lnTo>
                    <a:pt x="50906" y="2276"/>
                  </a:lnTo>
                  <a:lnTo>
                    <a:pt x="50330" y="2218"/>
                  </a:lnTo>
                  <a:lnTo>
                    <a:pt x="49754" y="2165"/>
                  </a:lnTo>
                  <a:lnTo>
                    <a:pt x="49178" y="2118"/>
                  </a:lnTo>
                  <a:lnTo>
                    <a:pt x="48577" y="2076"/>
                  </a:lnTo>
                  <a:lnTo>
                    <a:pt x="47976" y="2044"/>
                  </a:lnTo>
                  <a:lnTo>
                    <a:pt x="47350" y="2018"/>
                  </a:lnTo>
                  <a:lnTo>
                    <a:pt x="46724" y="1997"/>
                  </a:lnTo>
                  <a:lnTo>
                    <a:pt x="46098" y="1986"/>
                  </a:lnTo>
                  <a:lnTo>
                    <a:pt x="45447" y="1981"/>
                  </a:lnTo>
                  <a:lnTo>
                    <a:pt x="44796" y="1981"/>
                  </a:lnTo>
                  <a:lnTo>
                    <a:pt x="44145" y="1991"/>
                  </a:lnTo>
                  <a:lnTo>
                    <a:pt x="43870" y="1880"/>
                  </a:lnTo>
                  <a:lnTo>
                    <a:pt x="43594" y="1770"/>
                  </a:lnTo>
                  <a:lnTo>
                    <a:pt x="43269" y="1664"/>
                  </a:lnTo>
                  <a:lnTo>
                    <a:pt x="42943" y="1558"/>
                  </a:lnTo>
                  <a:lnTo>
                    <a:pt x="42618" y="1458"/>
                  </a:lnTo>
                  <a:lnTo>
                    <a:pt x="42267" y="1358"/>
                  </a:lnTo>
                  <a:lnTo>
                    <a:pt x="41892" y="1263"/>
                  </a:lnTo>
                  <a:lnTo>
                    <a:pt x="41516" y="1168"/>
                  </a:lnTo>
                  <a:lnTo>
                    <a:pt x="41115" y="1078"/>
                  </a:lnTo>
                  <a:lnTo>
                    <a:pt x="40690" y="993"/>
                  </a:lnTo>
                  <a:lnTo>
                    <a:pt x="40264" y="909"/>
                  </a:lnTo>
                  <a:lnTo>
                    <a:pt x="39838" y="830"/>
                  </a:lnTo>
                  <a:lnTo>
                    <a:pt x="39388" y="751"/>
                  </a:lnTo>
                  <a:lnTo>
                    <a:pt x="38937" y="677"/>
                  </a:lnTo>
                  <a:lnTo>
                    <a:pt x="38461" y="608"/>
                  </a:lnTo>
                  <a:lnTo>
                    <a:pt x="37960" y="545"/>
                  </a:lnTo>
                  <a:lnTo>
                    <a:pt x="37460" y="481"/>
                  </a:lnTo>
                  <a:lnTo>
                    <a:pt x="36959" y="418"/>
                  </a:lnTo>
                  <a:lnTo>
                    <a:pt x="36458" y="365"/>
                  </a:lnTo>
                  <a:lnTo>
                    <a:pt x="35932" y="312"/>
                  </a:lnTo>
                  <a:lnTo>
                    <a:pt x="35381" y="265"/>
                  </a:lnTo>
                  <a:lnTo>
                    <a:pt x="34855" y="217"/>
                  </a:lnTo>
                  <a:lnTo>
                    <a:pt x="34305" y="180"/>
                  </a:lnTo>
                  <a:lnTo>
                    <a:pt x="33729" y="143"/>
                  </a:lnTo>
                  <a:lnTo>
                    <a:pt x="33178" y="112"/>
                  </a:lnTo>
                  <a:lnTo>
                    <a:pt x="32602" y="80"/>
                  </a:lnTo>
                  <a:lnTo>
                    <a:pt x="32026" y="59"/>
                  </a:lnTo>
                  <a:lnTo>
                    <a:pt x="31425" y="38"/>
                  </a:lnTo>
                  <a:lnTo>
                    <a:pt x="30849" y="22"/>
                  </a:lnTo>
                  <a:lnTo>
                    <a:pt x="30248" y="11"/>
                  </a:lnTo>
                  <a:lnTo>
                    <a:pt x="29647" y="6"/>
                  </a:lnTo>
                  <a:lnTo>
                    <a:pt x="290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5" name="Google Shape;2525;p63"/>
          <p:cNvGrpSpPr/>
          <p:nvPr/>
        </p:nvGrpSpPr>
        <p:grpSpPr>
          <a:xfrm>
            <a:off x="3446393" y="1949506"/>
            <a:ext cx="277340" cy="362865"/>
            <a:chOff x="3040999" y="995725"/>
            <a:chExt cx="336823" cy="383700"/>
          </a:xfrm>
        </p:grpSpPr>
        <p:sp>
          <p:nvSpPr>
            <p:cNvPr id="2526" name="Google Shape;2526;p63"/>
            <p:cNvSpPr/>
            <p:nvPr/>
          </p:nvSpPr>
          <p:spPr>
            <a:xfrm>
              <a:off x="3047865" y="1001400"/>
              <a:ext cx="323251" cy="372350"/>
            </a:xfrm>
            <a:custGeom>
              <a:avLst/>
              <a:gdLst/>
              <a:ahLst/>
              <a:cxnLst/>
              <a:rect l="l" t="t" r="r" b="b"/>
              <a:pathLst>
                <a:path w="50706" h="14894" extrusionOk="0">
                  <a:moveTo>
                    <a:pt x="25340" y="0"/>
                  </a:moveTo>
                  <a:lnTo>
                    <a:pt x="24264" y="254"/>
                  </a:lnTo>
                  <a:lnTo>
                    <a:pt x="23012" y="555"/>
                  </a:lnTo>
                  <a:lnTo>
                    <a:pt x="21384" y="956"/>
                  </a:lnTo>
                  <a:lnTo>
                    <a:pt x="19456" y="1442"/>
                  </a:lnTo>
                  <a:lnTo>
                    <a:pt x="18430" y="1721"/>
                  </a:lnTo>
                  <a:lnTo>
                    <a:pt x="17328" y="2012"/>
                  </a:lnTo>
                  <a:lnTo>
                    <a:pt x="16201" y="2323"/>
                  </a:lnTo>
                  <a:lnTo>
                    <a:pt x="15049" y="2645"/>
                  </a:lnTo>
                  <a:lnTo>
                    <a:pt x="13847" y="2989"/>
                  </a:lnTo>
                  <a:lnTo>
                    <a:pt x="12671" y="3337"/>
                  </a:lnTo>
                  <a:lnTo>
                    <a:pt x="11494" y="3701"/>
                  </a:lnTo>
                  <a:lnTo>
                    <a:pt x="10317" y="4076"/>
                  </a:lnTo>
                  <a:lnTo>
                    <a:pt x="9140" y="4456"/>
                  </a:lnTo>
                  <a:lnTo>
                    <a:pt x="8013" y="4847"/>
                  </a:lnTo>
                  <a:lnTo>
                    <a:pt x="6936" y="5238"/>
                  </a:lnTo>
                  <a:lnTo>
                    <a:pt x="5885" y="5639"/>
                  </a:lnTo>
                  <a:lnTo>
                    <a:pt x="4883" y="6040"/>
                  </a:lnTo>
                  <a:lnTo>
                    <a:pt x="4408" y="6241"/>
                  </a:lnTo>
                  <a:lnTo>
                    <a:pt x="3957" y="6441"/>
                  </a:lnTo>
                  <a:lnTo>
                    <a:pt x="3531" y="6642"/>
                  </a:lnTo>
                  <a:lnTo>
                    <a:pt x="3105" y="6843"/>
                  </a:lnTo>
                  <a:lnTo>
                    <a:pt x="2705" y="7043"/>
                  </a:lnTo>
                  <a:lnTo>
                    <a:pt x="2329" y="7244"/>
                  </a:lnTo>
                  <a:lnTo>
                    <a:pt x="1979" y="7444"/>
                  </a:lnTo>
                  <a:lnTo>
                    <a:pt x="1653" y="7645"/>
                  </a:lnTo>
                  <a:lnTo>
                    <a:pt x="1353" y="7840"/>
                  </a:lnTo>
                  <a:lnTo>
                    <a:pt x="1077" y="8041"/>
                  </a:lnTo>
                  <a:lnTo>
                    <a:pt x="852" y="8236"/>
                  </a:lnTo>
                  <a:lnTo>
                    <a:pt x="627" y="8426"/>
                  </a:lnTo>
                  <a:lnTo>
                    <a:pt x="426" y="8622"/>
                  </a:lnTo>
                  <a:lnTo>
                    <a:pt x="276" y="8812"/>
                  </a:lnTo>
                  <a:lnTo>
                    <a:pt x="151" y="8997"/>
                  </a:lnTo>
                  <a:lnTo>
                    <a:pt x="76" y="9187"/>
                  </a:lnTo>
                  <a:lnTo>
                    <a:pt x="26" y="9366"/>
                  </a:lnTo>
                  <a:lnTo>
                    <a:pt x="1" y="9546"/>
                  </a:lnTo>
                  <a:lnTo>
                    <a:pt x="1" y="9688"/>
                  </a:lnTo>
                  <a:lnTo>
                    <a:pt x="26" y="9826"/>
                  </a:lnTo>
                  <a:lnTo>
                    <a:pt x="76" y="9958"/>
                  </a:lnTo>
                  <a:lnTo>
                    <a:pt x="126" y="10095"/>
                  </a:lnTo>
                  <a:lnTo>
                    <a:pt x="201" y="10227"/>
                  </a:lnTo>
                  <a:lnTo>
                    <a:pt x="301" y="10364"/>
                  </a:lnTo>
                  <a:lnTo>
                    <a:pt x="401" y="10496"/>
                  </a:lnTo>
                  <a:lnTo>
                    <a:pt x="501" y="10628"/>
                  </a:lnTo>
                  <a:lnTo>
                    <a:pt x="652" y="10755"/>
                  </a:lnTo>
                  <a:lnTo>
                    <a:pt x="802" y="10887"/>
                  </a:lnTo>
                  <a:lnTo>
                    <a:pt x="952" y="11013"/>
                  </a:lnTo>
                  <a:lnTo>
                    <a:pt x="1127" y="11140"/>
                  </a:lnTo>
                  <a:lnTo>
                    <a:pt x="1328" y="11262"/>
                  </a:lnTo>
                  <a:lnTo>
                    <a:pt x="1528" y="11388"/>
                  </a:lnTo>
                  <a:lnTo>
                    <a:pt x="1753" y="11510"/>
                  </a:lnTo>
                  <a:lnTo>
                    <a:pt x="1979" y="11631"/>
                  </a:lnTo>
                  <a:lnTo>
                    <a:pt x="2229" y="11747"/>
                  </a:lnTo>
                  <a:lnTo>
                    <a:pt x="2505" y="11863"/>
                  </a:lnTo>
                  <a:lnTo>
                    <a:pt x="3055" y="12096"/>
                  </a:lnTo>
                  <a:lnTo>
                    <a:pt x="3656" y="12317"/>
                  </a:lnTo>
                  <a:lnTo>
                    <a:pt x="4332" y="12539"/>
                  </a:lnTo>
                  <a:lnTo>
                    <a:pt x="5033" y="12745"/>
                  </a:lnTo>
                  <a:lnTo>
                    <a:pt x="5785" y="12951"/>
                  </a:lnTo>
                  <a:lnTo>
                    <a:pt x="6586" y="13141"/>
                  </a:lnTo>
                  <a:lnTo>
                    <a:pt x="7412" y="13326"/>
                  </a:lnTo>
                  <a:lnTo>
                    <a:pt x="8314" y="13505"/>
                  </a:lnTo>
                  <a:lnTo>
                    <a:pt x="9215" y="13674"/>
                  </a:lnTo>
                  <a:lnTo>
                    <a:pt x="10192" y="13833"/>
                  </a:lnTo>
                  <a:lnTo>
                    <a:pt x="11168" y="13981"/>
                  </a:lnTo>
                  <a:lnTo>
                    <a:pt x="12195" y="14118"/>
                  </a:lnTo>
                  <a:lnTo>
                    <a:pt x="13271" y="14250"/>
                  </a:lnTo>
                  <a:lnTo>
                    <a:pt x="14348" y="14366"/>
                  </a:lnTo>
                  <a:lnTo>
                    <a:pt x="14924" y="14424"/>
                  </a:lnTo>
                  <a:lnTo>
                    <a:pt x="15475" y="14472"/>
                  </a:lnTo>
                  <a:lnTo>
                    <a:pt x="16051" y="14524"/>
                  </a:lnTo>
                  <a:lnTo>
                    <a:pt x="16627" y="14572"/>
                  </a:lnTo>
                  <a:lnTo>
                    <a:pt x="17228" y="14614"/>
                  </a:lnTo>
                  <a:lnTo>
                    <a:pt x="17804" y="14651"/>
                  </a:lnTo>
                  <a:lnTo>
                    <a:pt x="18405" y="14693"/>
                  </a:lnTo>
                  <a:lnTo>
                    <a:pt x="19005" y="14725"/>
                  </a:lnTo>
                  <a:lnTo>
                    <a:pt x="19631" y="14757"/>
                  </a:lnTo>
                  <a:lnTo>
                    <a:pt x="20232" y="14783"/>
                  </a:lnTo>
                  <a:lnTo>
                    <a:pt x="20858" y="14809"/>
                  </a:lnTo>
                  <a:lnTo>
                    <a:pt x="21484" y="14831"/>
                  </a:lnTo>
                  <a:lnTo>
                    <a:pt x="22110" y="14852"/>
                  </a:lnTo>
                  <a:lnTo>
                    <a:pt x="22761" y="14868"/>
                  </a:lnTo>
                  <a:lnTo>
                    <a:pt x="23387" y="14878"/>
                  </a:lnTo>
                  <a:lnTo>
                    <a:pt x="24038" y="14889"/>
                  </a:lnTo>
                  <a:lnTo>
                    <a:pt x="24689" y="14894"/>
                  </a:lnTo>
                  <a:lnTo>
                    <a:pt x="25992" y="14894"/>
                  </a:lnTo>
                  <a:lnTo>
                    <a:pt x="26643" y="14889"/>
                  </a:lnTo>
                  <a:lnTo>
                    <a:pt x="27294" y="14878"/>
                  </a:lnTo>
                  <a:lnTo>
                    <a:pt x="27945" y="14868"/>
                  </a:lnTo>
                  <a:lnTo>
                    <a:pt x="28571" y="14852"/>
                  </a:lnTo>
                  <a:lnTo>
                    <a:pt x="29222" y="14831"/>
                  </a:lnTo>
                  <a:lnTo>
                    <a:pt x="29848" y="14809"/>
                  </a:lnTo>
                  <a:lnTo>
                    <a:pt x="30449" y="14783"/>
                  </a:lnTo>
                  <a:lnTo>
                    <a:pt x="31075" y="14757"/>
                  </a:lnTo>
                  <a:lnTo>
                    <a:pt x="31675" y="14725"/>
                  </a:lnTo>
                  <a:lnTo>
                    <a:pt x="32301" y="14693"/>
                  </a:lnTo>
                  <a:lnTo>
                    <a:pt x="32877" y="14651"/>
                  </a:lnTo>
                  <a:lnTo>
                    <a:pt x="33478" y="14614"/>
                  </a:lnTo>
                  <a:lnTo>
                    <a:pt x="34054" y="14572"/>
                  </a:lnTo>
                  <a:lnTo>
                    <a:pt x="34655" y="14524"/>
                  </a:lnTo>
                  <a:lnTo>
                    <a:pt x="35206" y="14472"/>
                  </a:lnTo>
                  <a:lnTo>
                    <a:pt x="35782" y="14424"/>
                  </a:lnTo>
                  <a:lnTo>
                    <a:pt x="36333" y="14366"/>
                  </a:lnTo>
                  <a:lnTo>
                    <a:pt x="37435" y="14250"/>
                  </a:lnTo>
                  <a:lnTo>
                    <a:pt x="38486" y="14118"/>
                  </a:lnTo>
                  <a:lnTo>
                    <a:pt x="39513" y="13981"/>
                  </a:lnTo>
                  <a:lnTo>
                    <a:pt x="40514" y="13833"/>
                  </a:lnTo>
                  <a:lnTo>
                    <a:pt x="41466" y="13674"/>
                  </a:lnTo>
                  <a:lnTo>
                    <a:pt x="42392" y="13505"/>
                  </a:lnTo>
                  <a:lnTo>
                    <a:pt x="43269" y="13326"/>
                  </a:lnTo>
                  <a:lnTo>
                    <a:pt x="44120" y="13141"/>
                  </a:lnTo>
                  <a:lnTo>
                    <a:pt x="44921" y="12951"/>
                  </a:lnTo>
                  <a:lnTo>
                    <a:pt x="45672" y="12745"/>
                  </a:lnTo>
                  <a:lnTo>
                    <a:pt x="46374" y="12539"/>
                  </a:lnTo>
                  <a:lnTo>
                    <a:pt x="47025" y="12317"/>
                  </a:lnTo>
                  <a:lnTo>
                    <a:pt x="47651" y="12096"/>
                  </a:lnTo>
                  <a:lnTo>
                    <a:pt x="48201" y="11863"/>
                  </a:lnTo>
                  <a:lnTo>
                    <a:pt x="48452" y="11747"/>
                  </a:lnTo>
                  <a:lnTo>
                    <a:pt x="48702" y="11631"/>
                  </a:lnTo>
                  <a:lnTo>
                    <a:pt x="48953" y="11510"/>
                  </a:lnTo>
                  <a:lnTo>
                    <a:pt x="49153" y="11388"/>
                  </a:lnTo>
                  <a:lnTo>
                    <a:pt x="49378" y="11262"/>
                  </a:lnTo>
                  <a:lnTo>
                    <a:pt x="49554" y="11140"/>
                  </a:lnTo>
                  <a:lnTo>
                    <a:pt x="49729" y="11013"/>
                  </a:lnTo>
                  <a:lnTo>
                    <a:pt x="49904" y="10887"/>
                  </a:lnTo>
                  <a:lnTo>
                    <a:pt x="50054" y="10755"/>
                  </a:lnTo>
                  <a:lnTo>
                    <a:pt x="50180" y="10628"/>
                  </a:lnTo>
                  <a:lnTo>
                    <a:pt x="50305" y="10496"/>
                  </a:lnTo>
                  <a:lnTo>
                    <a:pt x="50405" y="10364"/>
                  </a:lnTo>
                  <a:lnTo>
                    <a:pt x="50505" y="10227"/>
                  </a:lnTo>
                  <a:lnTo>
                    <a:pt x="50580" y="10095"/>
                  </a:lnTo>
                  <a:lnTo>
                    <a:pt x="50630" y="9958"/>
                  </a:lnTo>
                  <a:lnTo>
                    <a:pt x="50655" y="9826"/>
                  </a:lnTo>
                  <a:lnTo>
                    <a:pt x="50680" y="9688"/>
                  </a:lnTo>
                  <a:lnTo>
                    <a:pt x="50705" y="9546"/>
                  </a:lnTo>
                  <a:lnTo>
                    <a:pt x="50680" y="9366"/>
                  </a:lnTo>
                  <a:lnTo>
                    <a:pt x="50630" y="9187"/>
                  </a:lnTo>
                  <a:lnTo>
                    <a:pt x="50530" y="8997"/>
                  </a:lnTo>
                  <a:lnTo>
                    <a:pt x="50405" y="8812"/>
                  </a:lnTo>
                  <a:lnTo>
                    <a:pt x="50255" y="8622"/>
                  </a:lnTo>
                  <a:lnTo>
                    <a:pt x="50079" y="8426"/>
                  </a:lnTo>
                  <a:lnTo>
                    <a:pt x="49854" y="8236"/>
                  </a:lnTo>
                  <a:lnTo>
                    <a:pt x="49604" y="8041"/>
                  </a:lnTo>
                  <a:lnTo>
                    <a:pt x="49328" y="7840"/>
                  </a:lnTo>
                  <a:lnTo>
                    <a:pt x="49028" y="7645"/>
                  </a:lnTo>
                  <a:lnTo>
                    <a:pt x="48702" y="7444"/>
                  </a:lnTo>
                  <a:lnTo>
                    <a:pt x="48352" y="7244"/>
                  </a:lnTo>
                  <a:lnTo>
                    <a:pt x="47976" y="7043"/>
                  </a:lnTo>
                  <a:lnTo>
                    <a:pt x="47601" y="6843"/>
                  </a:lnTo>
                  <a:lnTo>
                    <a:pt x="47175" y="6642"/>
                  </a:lnTo>
                  <a:lnTo>
                    <a:pt x="46749" y="6441"/>
                  </a:lnTo>
                  <a:lnTo>
                    <a:pt x="46273" y="6241"/>
                  </a:lnTo>
                  <a:lnTo>
                    <a:pt x="45823" y="6040"/>
                  </a:lnTo>
                  <a:lnTo>
                    <a:pt x="44821" y="5639"/>
                  </a:lnTo>
                  <a:lnTo>
                    <a:pt x="43769" y="5238"/>
                  </a:lnTo>
                  <a:lnTo>
                    <a:pt x="42668" y="4847"/>
                  </a:lnTo>
                  <a:lnTo>
                    <a:pt x="41541" y="4456"/>
                  </a:lnTo>
                  <a:lnTo>
                    <a:pt x="40389" y="4076"/>
                  </a:lnTo>
                  <a:lnTo>
                    <a:pt x="39212" y="3701"/>
                  </a:lnTo>
                  <a:lnTo>
                    <a:pt x="38035" y="3337"/>
                  </a:lnTo>
                  <a:lnTo>
                    <a:pt x="36834" y="2989"/>
                  </a:lnTo>
                  <a:lnTo>
                    <a:pt x="35657" y="2645"/>
                  </a:lnTo>
                  <a:lnTo>
                    <a:pt x="34505" y="2323"/>
                  </a:lnTo>
                  <a:lnTo>
                    <a:pt x="33378" y="2012"/>
                  </a:lnTo>
                  <a:lnTo>
                    <a:pt x="32276" y="1721"/>
                  </a:lnTo>
                  <a:lnTo>
                    <a:pt x="31225" y="1442"/>
                  </a:lnTo>
                  <a:lnTo>
                    <a:pt x="29322" y="956"/>
                  </a:lnTo>
                  <a:lnTo>
                    <a:pt x="27694" y="555"/>
                  </a:lnTo>
                  <a:lnTo>
                    <a:pt x="26442" y="254"/>
                  </a:lnTo>
                  <a:lnTo>
                    <a:pt x="25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3"/>
            <p:cNvSpPr/>
            <p:nvPr/>
          </p:nvSpPr>
          <p:spPr>
            <a:xfrm>
              <a:off x="3186738" y="1001400"/>
              <a:ext cx="184378" cy="372350"/>
            </a:xfrm>
            <a:custGeom>
              <a:avLst/>
              <a:gdLst/>
              <a:ahLst/>
              <a:cxnLst/>
              <a:rect l="l" t="t" r="r" b="b"/>
              <a:pathLst>
                <a:path w="28922" h="14894" extrusionOk="0">
                  <a:moveTo>
                    <a:pt x="3556" y="0"/>
                  </a:moveTo>
                  <a:lnTo>
                    <a:pt x="2605" y="227"/>
                  </a:lnTo>
                  <a:lnTo>
                    <a:pt x="1478" y="491"/>
                  </a:lnTo>
                  <a:lnTo>
                    <a:pt x="1" y="850"/>
                  </a:lnTo>
                  <a:lnTo>
                    <a:pt x="1403" y="1204"/>
                  </a:lnTo>
                  <a:lnTo>
                    <a:pt x="2956" y="1605"/>
                  </a:lnTo>
                  <a:lnTo>
                    <a:pt x="4608" y="2049"/>
                  </a:lnTo>
                  <a:lnTo>
                    <a:pt x="6361" y="2535"/>
                  </a:lnTo>
                  <a:lnTo>
                    <a:pt x="7262" y="2788"/>
                  </a:lnTo>
                  <a:lnTo>
                    <a:pt x="8164" y="3047"/>
                  </a:lnTo>
                  <a:lnTo>
                    <a:pt x="9065" y="3321"/>
                  </a:lnTo>
                  <a:lnTo>
                    <a:pt x="9967" y="3596"/>
                  </a:lnTo>
                  <a:lnTo>
                    <a:pt x="10868" y="3876"/>
                  </a:lnTo>
                  <a:lnTo>
                    <a:pt x="11769" y="4166"/>
                  </a:lnTo>
                  <a:lnTo>
                    <a:pt x="12671" y="4456"/>
                  </a:lnTo>
                  <a:lnTo>
                    <a:pt x="13522" y="4752"/>
                  </a:lnTo>
                  <a:lnTo>
                    <a:pt x="14374" y="5053"/>
                  </a:lnTo>
                  <a:lnTo>
                    <a:pt x="15200" y="5359"/>
                  </a:lnTo>
                  <a:lnTo>
                    <a:pt x="16001" y="5660"/>
                  </a:lnTo>
                  <a:lnTo>
                    <a:pt x="16752" y="5966"/>
                  </a:lnTo>
                  <a:lnTo>
                    <a:pt x="17478" y="6278"/>
                  </a:lnTo>
                  <a:lnTo>
                    <a:pt x="18154" y="6584"/>
                  </a:lnTo>
                  <a:lnTo>
                    <a:pt x="18805" y="6890"/>
                  </a:lnTo>
                  <a:lnTo>
                    <a:pt x="19381" y="7202"/>
                  </a:lnTo>
                  <a:lnTo>
                    <a:pt x="19932" y="7503"/>
                  </a:lnTo>
                  <a:lnTo>
                    <a:pt x="20408" y="7809"/>
                  </a:lnTo>
                  <a:lnTo>
                    <a:pt x="20809" y="8110"/>
                  </a:lnTo>
                  <a:lnTo>
                    <a:pt x="20984" y="8258"/>
                  </a:lnTo>
                  <a:lnTo>
                    <a:pt x="21159" y="8405"/>
                  </a:lnTo>
                  <a:lnTo>
                    <a:pt x="21309" y="8553"/>
                  </a:lnTo>
                  <a:lnTo>
                    <a:pt x="21435" y="8701"/>
                  </a:lnTo>
                  <a:lnTo>
                    <a:pt x="21560" y="8844"/>
                  </a:lnTo>
                  <a:lnTo>
                    <a:pt x="21635" y="8986"/>
                  </a:lnTo>
                  <a:lnTo>
                    <a:pt x="21710" y="9129"/>
                  </a:lnTo>
                  <a:lnTo>
                    <a:pt x="21760" y="9271"/>
                  </a:lnTo>
                  <a:lnTo>
                    <a:pt x="21810" y="9408"/>
                  </a:lnTo>
                  <a:lnTo>
                    <a:pt x="21810" y="9546"/>
                  </a:lnTo>
                  <a:lnTo>
                    <a:pt x="21785" y="9799"/>
                  </a:lnTo>
                  <a:lnTo>
                    <a:pt x="21710" y="10047"/>
                  </a:lnTo>
                  <a:lnTo>
                    <a:pt x="21560" y="10295"/>
                  </a:lnTo>
                  <a:lnTo>
                    <a:pt x="21385" y="10533"/>
                  </a:lnTo>
                  <a:lnTo>
                    <a:pt x="21134" y="10776"/>
                  </a:lnTo>
                  <a:lnTo>
                    <a:pt x="20859" y="11008"/>
                  </a:lnTo>
                  <a:lnTo>
                    <a:pt x="20508" y="11235"/>
                  </a:lnTo>
                  <a:lnTo>
                    <a:pt x="20133" y="11462"/>
                  </a:lnTo>
                  <a:lnTo>
                    <a:pt x="19707" y="11684"/>
                  </a:lnTo>
                  <a:lnTo>
                    <a:pt x="19231" y="11900"/>
                  </a:lnTo>
                  <a:lnTo>
                    <a:pt x="18730" y="12106"/>
                  </a:lnTo>
                  <a:lnTo>
                    <a:pt x="18154" y="12312"/>
                  </a:lnTo>
                  <a:lnTo>
                    <a:pt x="17554" y="12513"/>
                  </a:lnTo>
                  <a:lnTo>
                    <a:pt x="16928" y="12703"/>
                  </a:lnTo>
                  <a:lnTo>
                    <a:pt x="16251" y="12893"/>
                  </a:lnTo>
                  <a:lnTo>
                    <a:pt x="15525" y="13072"/>
                  </a:lnTo>
                  <a:lnTo>
                    <a:pt x="14774" y="13241"/>
                  </a:lnTo>
                  <a:lnTo>
                    <a:pt x="13998" y="13410"/>
                  </a:lnTo>
                  <a:lnTo>
                    <a:pt x="13172" y="13569"/>
                  </a:lnTo>
                  <a:lnTo>
                    <a:pt x="12320" y="13717"/>
                  </a:lnTo>
                  <a:lnTo>
                    <a:pt x="11444" y="13859"/>
                  </a:lnTo>
                  <a:lnTo>
                    <a:pt x="10517" y="13996"/>
                  </a:lnTo>
                  <a:lnTo>
                    <a:pt x="9591" y="14123"/>
                  </a:lnTo>
                  <a:lnTo>
                    <a:pt x="8614" y="14239"/>
                  </a:lnTo>
                  <a:lnTo>
                    <a:pt x="7613" y="14350"/>
                  </a:lnTo>
                  <a:lnTo>
                    <a:pt x="6586" y="14450"/>
                  </a:lnTo>
                  <a:lnTo>
                    <a:pt x="5560" y="14540"/>
                  </a:lnTo>
                  <a:lnTo>
                    <a:pt x="4483" y="14619"/>
                  </a:lnTo>
                  <a:lnTo>
                    <a:pt x="3406" y="14693"/>
                  </a:lnTo>
                  <a:lnTo>
                    <a:pt x="2279" y="14751"/>
                  </a:lnTo>
                  <a:lnTo>
                    <a:pt x="1153" y="14804"/>
                  </a:lnTo>
                  <a:lnTo>
                    <a:pt x="1" y="14841"/>
                  </a:lnTo>
                  <a:lnTo>
                    <a:pt x="877" y="14862"/>
                  </a:lnTo>
                  <a:lnTo>
                    <a:pt x="1779" y="14878"/>
                  </a:lnTo>
                  <a:lnTo>
                    <a:pt x="2655" y="14889"/>
                  </a:lnTo>
                  <a:lnTo>
                    <a:pt x="3556" y="14894"/>
                  </a:lnTo>
                  <a:lnTo>
                    <a:pt x="4208" y="14894"/>
                  </a:lnTo>
                  <a:lnTo>
                    <a:pt x="4859" y="14889"/>
                  </a:lnTo>
                  <a:lnTo>
                    <a:pt x="5510" y="14878"/>
                  </a:lnTo>
                  <a:lnTo>
                    <a:pt x="6161" y="14868"/>
                  </a:lnTo>
                  <a:lnTo>
                    <a:pt x="6787" y="14852"/>
                  </a:lnTo>
                  <a:lnTo>
                    <a:pt x="7438" y="14831"/>
                  </a:lnTo>
                  <a:lnTo>
                    <a:pt x="8064" y="14809"/>
                  </a:lnTo>
                  <a:lnTo>
                    <a:pt x="8665" y="14783"/>
                  </a:lnTo>
                  <a:lnTo>
                    <a:pt x="9291" y="14757"/>
                  </a:lnTo>
                  <a:lnTo>
                    <a:pt x="9891" y="14725"/>
                  </a:lnTo>
                  <a:lnTo>
                    <a:pt x="10517" y="14693"/>
                  </a:lnTo>
                  <a:lnTo>
                    <a:pt x="11093" y="14651"/>
                  </a:lnTo>
                  <a:lnTo>
                    <a:pt x="11694" y="14614"/>
                  </a:lnTo>
                  <a:lnTo>
                    <a:pt x="12270" y="14572"/>
                  </a:lnTo>
                  <a:lnTo>
                    <a:pt x="12871" y="14524"/>
                  </a:lnTo>
                  <a:lnTo>
                    <a:pt x="13422" y="14472"/>
                  </a:lnTo>
                  <a:lnTo>
                    <a:pt x="13998" y="14424"/>
                  </a:lnTo>
                  <a:lnTo>
                    <a:pt x="14549" y="14366"/>
                  </a:lnTo>
                  <a:lnTo>
                    <a:pt x="15651" y="14250"/>
                  </a:lnTo>
                  <a:lnTo>
                    <a:pt x="16702" y="14118"/>
                  </a:lnTo>
                  <a:lnTo>
                    <a:pt x="17729" y="13981"/>
                  </a:lnTo>
                  <a:lnTo>
                    <a:pt x="18730" y="13833"/>
                  </a:lnTo>
                  <a:lnTo>
                    <a:pt x="19682" y="13674"/>
                  </a:lnTo>
                  <a:lnTo>
                    <a:pt x="20608" y="13505"/>
                  </a:lnTo>
                  <a:lnTo>
                    <a:pt x="21485" y="13326"/>
                  </a:lnTo>
                  <a:lnTo>
                    <a:pt x="22336" y="13141"/>
                  </a:lnTo>
                  <a:lnTo>
                    <a:pt x="23137" y="12951"/>
                  </a:lnTo>
                  <a:lnTo>
                    <a:pt x="23888" y="12745"/>
                  </a:lnTo>
                  <a:lnTo>
                    <a:pt x="24590" y="12539"/>
                  </a:lnTo>
                  <a:lnTo>
                    <a:pt x="25241" y="12317"/>
                  </a:lnTo>
                  <a:lnTo>
                    <a:pt x="25867" y="12096"/>
                  </a:lnTo>
                  <a:lnTo>
                    <a:pt x="26417" y="11863"/>
                  </a:lnTo>
                  <a:lnTo>
                    <a:pt x="26668" y="11747"/>
                  </a:lnTo>
                  <a:lnTo>
                    <a:pt x="26918" y="11631"/>
                  </a:lnTo>
                  <a:lnTo>
                    <a:pt x="27169" y="11510"/>
                  </a:lnTo>
                  <a:lnTo>
                    <a:pt x="27369" y="11388"/>
                  </a:lnTo>
                  <a:lnTo>
                    <a:pt x="27594" y="11262"/>
                  </a:lnTo>
                  <a:lnTo>
                    <a:pt x="27770" y="11140"/>
                  </a:lnTo>
                  <a:lnTo>
                    <a:pt x="27945" y="11013"/>
                  </a:lnTo>
                  <a:lnTo>
                    <a:pt x="28120" y="10887"/>
                  </a:lnTo>
                  <a:lnTo>
                    <a:pt x="28270" y="10755"/>
                  </a:lnTo>
                  <a:lnTo>
                    <a:pt x="28396" y="10628"/>
                  </a:lnTo>
                  <a:lnTo>
                    <a:pt x="28521" y="10496"/>
                  </a:lnTo>
                  <a:lnTo>
                    <a:pt x="28621" y="10364"/>
                  </a:lnTo>
                  <a:lnTo>
                    <a:pt x="28721" y="10227"/>
                  </a:lnTo>
                  <a:lnTo>
                    <a:pt x="28796" y="10095"/>
                  </a:lnTo>
                  <a:lnTo>
                    <a:pt x="28846" y="9958"/>
                  </a:lnTo>
                  <a:lnTo>
                    <a:pt x="28871" y="9826"/>
                  </a:lnTo>
                  <a:lnTo>
                    <a:pt x="28896" y="9688"/>
                  </a:lnTo>
                  <a:lnTo>
                    <a:pt x="28921" y="9546"/>
                  </a:lnTo>
                  <a:lnTo>
                    <a:pt x="28896" y="9366"/>
                  </a:lnTo>
                  <a:lnTo>
                    <a:pt x="28846" y="9187"/>
                  </a:lnTo>
                  <a:lnTo>
                    <a:pt x="28746" y="8997"/>
                  </a:lnTo>
                  <a:lnTo>
                    <a:pt x="28621" y="8812"/>
                  </a:lnTo>
                  <a:lnTo>
                    <a:pt x="28471" y="8622"/>
                  </a:lnTo>
                  <a:lnTo>
                    <a:pt x="28295" y="8426"/>
                  </a:lnTo>
                  <a:lnTo>
                    <a:pt x="28070" y="8236"/>
                  </a:lnTo>
                  <a:lnTo>
                    <a:pt x="27820" y="8041"/>
                  </a:lnTo>
                  <a:lnTo>
                    <a:pt x="27544" y="7840"/>
                  </a:lnTo>
                  <a:lnTo>
                    <a:pt x="27244" y="7645"/>
                  </a:lnTo>
                  <a:lnTo>
                    <a:pt x="26918" y="7444"/>
                  </a:lnTo>
                  <a:lnTo>
                    <a:pt x="26568" y="7244"/>
                  </a:lnTo>
                  <a:lnTo>
                    <a:pt x="26192" y="7043"/>
                  </a:lnTo>
                  <a:lnTo>
                    <a:pt x="25817" y="6843"/>
                  </a:lnTo>
                  <a:lnTo>
                    <a:pt x="25391" y="6642"/>
                  </a:lnTo>
                  <a:lnTo>
                    <a:pt x="24965" y="6441"/>
                  </a:lnTo>
                  <a:lnTo>
                    <a:pt x="24489" y="6241"/>
                  </a:lnTo>
                  <a:lnTo>
                    <a:pt x="24039" y="6040"/>
                  </a:lnTo>
                  <a:lnTo>
                    <a:pt x="23037" y="5639"/>
                  </a:lnTo>
                  <a:lnTo>
                    <a:pt x="21985" y="5238"/>
                  </a:lnTo>
                  <a:lnTo>
                    <a:pt x="20884" y="4847"/>
                  </a:lnTo>
                  <a:lnTo>
                    <a:pt x="19757" y="4456"/>
                  </a:lnTo>
                  <a:lnTo>
                    <a:pt x="18605" y="4076"/>
                  </a:lnTo>
                  <a:lnTo>
                    <a:pt x="17428" y="3701"/>
                  </a:lnTo>
                  <a:lnTo>
                    <a:pt x="16251" y="3337"/>
                  </a:lnTo>
                  <a:lnTo>
                    <a:pt x="15050" y="2989"/>
                  </a:lnTo>
                  <a:lnTo>
                    <a:pt x="13873" y="2645"/>
                  </a:lnTo>
                  <a:lnTo>
                    <a:pt x="12721" y="2323"/>
                  </a:lnTo>
                  <a:lnTo>
                    <a:pt x="11594" y="2012"/>
                  </a:lnTo>
                  <a:lnTo>
                    <a:pt x="10492" y="1721"/>
                  </a:lnTo>
                  <a:lnTo>
                    <a:pt x="9441" y="1442"/>
                  </a:lnTo>
                  <a:lnTo>
                    <a:pt x="7538" y="956"/>
                  </a:lnTo>
                  <a:lnTo>
                    <a:pt x="5910" y="555"/>
                  </a:lnTo>
                  <a:lnTo>
                    <a:pt x="4658" y="254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3"/>
            <p:cNvSpPr/>
            <p:nvPr/>
          </p:nvSpPr>
          <p:spPr>
            <a:xfrm>
              <a:off x="3112992" y="1121500"/>
              <a:ext cx="192200" cy="208175"/>
            </a:xfrm>
            <a:custGeom>
              <a:avLst/>
              <a:gdLst/>
              <a:ahLst/>
              <a:cxnLst/>
              <a:rect l="l" t="t" r="r" b="b"/>
              <a:pathLst>
                <a:path w="30149" h="8327" extrusionOk="0">
                  <a:moveTo>
                    <a:pt x="15074" y="1"/>
                  </a:moveTo>
                  <a:lnTo>
                    <a:pt x="15074" y="3131"/>
                  </a:lnTo>
                  <a:lnTo>
                    <a:pt x="1" y="3131"/>
                  </a:lnTo>
                  <a:lnTo>
                    <a:pt x="15074" y="8327"/>
                  </a:lnTo>
                  <a:lnTo>
                    <a:pt x="15074" y="5201"/>
                  </a:lnTo>
                  <a:lnTo>
                    <a:pt x="30148" y="5201"/>
                  </a:lnTo>
                  <a:lnTo>
                    <a:pt x="150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3"/>
            <p:cNvSpPr/>
            <p:nvPr/>
          </p:nvSpPr>
          <p:spPr>
            <a:xfrm>
              <a:off x="3209089" y="1121500"/>
              <a:ext cx="96103" cy="130050"/>
            </a:xfrm>
            <a:custGeom>
              <a:avLst/>
              <a:gdLst/>
              <a:ahLst/>
              <a:cxnLst/>
              <a:rect l="l" t="t" r="r" b="b"/>
              <a:pathLst>
                <a:path w="15075" h="5202" extrusionOk="0">
                  <a:moveTo>
                    <a:pt x="0" y="1"/>
                  </a:moveTo>
                  <a:lnTo>
                    <a:pt x="0" y="1474"/>
                  </a:lnTo>
                  <a:lnTo>
                    <a:pt x="10817" y="5201"/>
                  </a:lnTo>
                  <a:lnTo>
                    <a:pt x="15074" y="52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3"/>
            <p:cNvSpPr/>
            <p:nvPr/>
          </p:nvSpPr>
          <p:spPr>
            <a:xfrm>
              <a:off x="3181950" y="1251525"/>
              <a:ext cx="27145" cy="78150"/>
            </a:xfrm>
            <a:custGeom>
              <a:avLst/>
              <a:gdLst/>
              <a:ahLst/>
              <a:cxnLst/>
              <a:rect l="l" t="t" r="r" b="b"/>
              <a:pathLst>
                <a:path w="4258" h="3126" extrusionOk="0">
                  <a:moveTo>
                    <a:pt x="1" y="0"/>
                  </a:moveTo>
                  <a:lnTo>
                    <a:pt x="1" y="1658"/>
                  </a:lnTo>
                  <a:lnTo>
                    <a:pt x="4257" y="3126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3"/>
            <p:cNvSpPr/>
            <p:nvPr/>
          </p:nvSpPr>
          <p:spPr>
            <a:xfrm>
              <a:off x="3040999" y="1067925"/>
              <a:ext cx="104244" cy="291050"/>
            </a:xfrm>
            <a:custGeom>
              <a:avLst/>
              <a:gdLst/>
              <a:ahLst/>
              <a:cxnLst/>
              <a:rect l="l" t="t" r="r" b="b"/>
              <a:pathLst>
                <a:path w="16352" h="11642" extrusionOk="0">
                  <a:moveTo>
                    <a:pt x="15125" y="0"/>
                  </a:moveTo>
                  <a:lnTo>
                    <a:pt x="14924" y="11"/>
                  </a:lnTo>
                  <a:lnTo>
                    <a:pt x="14749" y="32"/>
                  </a:lnTo>
                  <a:lnTo>
                    <a:pt x="14574" y="58"/>
                  </a:lnTo>
                  <a:lnTo>
                    <a:pt x="14424" y="90"/>
                  </a:lnTo>
                  <a:lnTo>
                    <a:pt x="13197" y="454"/>
                  </a:lnTo>
                  <a:lnTo>
                    <a:pt x="11995" y="819"/>
                  </a:lnTo>
                  <a:lnTo>
                    <a:pt x="10818" y="1188"/>
                  </a:lnTo>
                  <a:lnTo>
                    <a:pt x="9666" y="1563"/>
                  </a:lnTo>
                  <a:lnTo>
                    <a:pt x="8514" y="1954"/>
                  </a:lnTo>
                  <a:lnTo>
                    <a:pt x="7413" y="2344"/>
                  </a:lnTo>
                  <a:lnTo>
                    <a:pt x="6386" y="2719"/>
                  </a:lnTo>
                  <a:lnTo>
                    <a:pt x="5459" y="3094"/>
                  </a:lnTo>
                  <a:lnTo>
                    <a:pt x="4583" y="3453"/>
                  </a:lnTo>
                  <a:lnTo>
                    <a:pt x="3807" y="3812"/>
                  </a:lnTo>
                  <a:lnTo>
                    <a:pt x="3081" y="4155"/>
                  </a:lnTo>
                  <a:lnTo>
                    <a:pt x="2430" y="4493"/>
                  </a:lnTo>
                  <a:lnTo>
                    <a:pt x="1879" y="4826"/>
                  </a:lnTo>
                  <a:lnTo>
                    <a:pt x="1378" y="5142"/>
                  </a:lnTo>
                  <a:lnTo>
                    <a:pt x="1153" y="5301"/>
                  </a:lnTo>
                  <a:lnTo>
                    <a:pt x="952" y="5459"/>
                  </a:lnTo>
                  <a:lnTo>
                    <a:pt x="777" y="5612"/>
                  </a:lnTo>
                  <a:lnTo>
                    <a:pt x="627" y="5760"/>
                  </a:lnTo>
                  <a:lnTo>
                    <a:pt x="477" y="5908"/>
                  </a:lnTo>
                  <a:lnTo>
                    <a:pt x="351" y="6056"/>
                  </a:lnTo>
                  <a:lnTo>
                    <a:pt x="251" y="6198"/>
                  </a:lnTo>
                  <a:lnTo>
                    <a:pt x="151" y="6341"/>
                  </a:lnTo>
                  <a:lnTo>
                    <a:pt x="101" y="6483"/>
                  </a:lnTo>
                  <a:lnTo>
                    <a:pt x="51" y="6621"/>
                  </a:lnTo>
                  <a:lnTo>
                    <a:pt x="26" y="6753"/>
                  </a:lnTo>
                  <a:lnTo>
                    <a:pt x="1" y="6885"/>
                  </a:lnTo>
                  <a:lnTo>
                    <a:pt x="26" y="7064"/>
                  </a:lnTo>
                  <a:lnTo>
                    <a:pt x="76" y="7244"/>
                  </a:lnTo>
                  <a:lnTo>
                    <a:pt x="126" y="7418"/>
                  </a:lnTo>
                  <a:lnTo>
                    <a:pt x="226" y="7592"/>
                  </a:lnTo>
                  <a:lnTo>
                    <a:pt x="351" y="7766"/>
                  </a:lnTo>
                  <a:lnTo>
                    <a:pt x="502" y="7941"/>
                  </a:lnTo>
                  <a:lnTo>
                    <a:pt x="677" y="8110"/>
                  </a:lnTo>
                  <a:lnTo>
                    <a:pt x="877" y="8284"/>
                  </a:lnTo>
                  <a:lnTo>
                    <a:pt x="1103" y="8453"/>
                  </a:lnTo>
                  <a:lnTo>
                    <a:pt x="1353" y="8616"/>
                  </a:lnTo>
                  <a:lnTo>
                    <a:pt x="1628" y="8785"/>
                  </a:lnTo>
                  <a:lnTo>
                    <a:pt x="1929" y="8949"/>
                  </a:lnTo>
                  <a:lnTo>
                    <a:pt x="2254" y="9107"/>
                  </a:lnTo>
                  <a:lnTo>
                    <a:pt x="2580" y="9266"/>
                  </a:lnTo>
                  <a:lnTo>
                    <a:pt x="2956" y="9424"/>
                  </a:lnTo>
                  <a:lnTo>
                    <a:pt x="3356" y="9577"/>
                  </a:lnTo>
                  <a:lnTo>
                    <a:pt x="3757" y="9730"/>
                  </a:lnTo>
                  <a:lnTo>
                    <a:pt x="4182" y="9878"/>
                  </a:lnTo>
                  <a:lnTo>
                    <a:pt x="4658" y="10026"/>
                  </a:lnTo>
                  <a:lnTo>
                    <a:pt x="5134" y="10169"/>
                  </a:lnTo>
                  <a:lnTo>
                    <a:pt x="5635" y="10311"/>
                  </a:lnTo>
                  <a:lnTo>
                    <a:pt x="6136" y="10448"/>
                  </a:lnTo>
                  <a:lnTo>
                    <a:pt x="6686" y="10580"/>
                  </a:lnTo>
                  <a:lnTo>
                    <a:pt x="7237" y="10712"/>
                  </a:lnTo>
                  <a:lnTo>
                    <a:pt x="7813" y="10834"/>
                  </a:lnTo>
                  <a:lnTo>
                    <a:pt x="8414" y="10961"/>
                  </a:lnTo>
                  <a:lnTo>
                    <a:pt x="9040" y="11077"/>
                  </a:lnTo>
                  <a:lnTo>
                    <a:pt x="9666" y="11193"/>
                  </a:lnTo>
                  <a:lnTo>
                    <a:pt x="10317" y="11304"/>
                  </a:lnTo>
                  <a:lnTo>
                    <a:pt x="10993" y="11409"/>
                  </a:lnTo>
                  <a:lnTo>
                    <a:pt x="11669" y="11510"/>
                  </a:lnTo>
                  <a:lnTo>
                    <a:pt x="12370" y="11605"/>
                  </a:lnTo>
                  <a:lnTo>
                    <a:pt x="12571" y="11626"/>
                  </a:lnTo>
                  <a:lnTo>
                    <a:pt x="12771" y="11636"/>
                  </a:lnTo>
                  <a:lnTo>
                    <a:pt x="12971" y="11642"/>
                  </a:lnTo>
                  <a:lnTo>
                    <a:pt x="13147" y="11636"/>
                  </a:lnTo>
                  <a:lnTo>
                    <a:pt x="13322" y="11620"/>
                  </a:lnTo>
                  <a:lnTo>
                    <a:pt x="13522" y="11599"/>
                  </a:lnTo>
                  <a:lnTo>
                    <a:pt x="13672" y="11573"/>
                  </a:lnTo>
                  <a:lnTo>
                    <a:pt x="13848" y="11536"/>
                  </a:lnTo>
                  <a:lnTo>
                    <a:pt x="13948" y="11494"/>
                  </a:lnTo>
                  <a:lnTo>
                    <a:pt x="13998" y="11452"/>
                  </a:lnTo>
                  <a:lnTo>
                    <a:pt x="14023" y="11409"/>
                  </a:lnTo>
                  <a:lnTo>
                    <a:pt x="13998" y="11367"/>
                  </a:lnTo>
                  <a:lnTo>
                    <a:pt x="13923" y="11325"/>
                  </a:lnTo>
                  <a:lnTo>
                    <a:pt x="13823" y="11288"/>
                  </a:lnTo>
                  <a:lnTo>
                    <a:pt x="13697" y="11251"/>
                  </a:lnTo>
                  <a:lnTo>
                    <a:pt x="13522" y="11225"/>
                  </a:lnTo>
                  <a:lnTo>
                    <a:pt x="12846" y="11135"/>
                  </a:lnTo>
                  <a:lnTo>
                    <a:pt x="12220" y="11040"/>
                  </a:lnTo>
                  <a:lnTo>
                    <a:pt x="11594" y="10945"/>
                  </a:lnTo>
                  <a:lnTo>
                    <a:pt x="10993" y="10839"/>
                  </a:lnTo>
                  <a:lnTo>
                    <a:pt x="10392" y="10734"/>
                  </a:lnTo>
                  <a:lnTo>
                    <a:pt x="9816" y="10628"/>
                  </a:lnTo>
                  <a:lnTo>
                    <a:pt x="9265" y="10512"/>
                  </a:lnTo>
                  <a:lnTo>
                    <a:pt x="8740" y="10401"/>
                  </a:lnTo>
                  <a:lnTo>
                    <a:pt x="8214" y="10279"/>
                  </a:lnTo>
                  <a:lnTo>
                    <a:pt x="7713" y="10158"/>
                  </a:lnTo>
                  <a:lnTo>
                    <a:pt x="7237" y="10031"/>
                  </a:lnTo>
                  <a:lnTo>
                    <a:pt x="6787" y="9905"/>
                  </a:lnTo>
                  <a:lnTo>
                    <a:pt x="6361" y="9773"/>
                  </a:lnTo>
                  <a:lnTo>
                    <a:pt x="5935" y="9641"/>
                  </a:lnTo>
                  <a:lnTo>
                    <a:pt x="5535" y="9503"/>
                  </a:lnTo>
                  <a:lnTo>
                    <a:pt x="5159" y="9366"/>
                  </a:lnTo>
                  <a:lnTo>
                    <a:pt x="4808" y="9224"/>
                  </a:lnTo>
                  <a:lnTo>
                    <a:pt x="4458" y="9081"/>
                  </a:lnTo>
                  <a:lnTo>
                    <a:pt x="4157" y="8938"/>
                  </a:lnTo>
                  <a:lnTo>
                    <a:pt x="3857" y="8791"/>
                  </a:lnTo>
                  <a:lnTo>
                    <a:pt x="3582" y="8638"/>
                  </a:lnTo>
                  <a:lnTo>
                    <a:pt x="3356" y="8490"/>
                  </a:lnTo>
                  <a:lnTo>
                    <a:pt x="3131" y="8337"/>
                  </a:lnTo>
                  <a:lnTo>
                    <a:pt x="2905" y="8178"/>
                  </a:lnTo>
                  <a:lnTo>
                    <a:pt x="2730" y="8025"/>
                  </a:lnTo>
                  <a:lnTo>
                    <a:pt x="2580" y="7867"/>
                  </a:lnTo>
                  <a:lnTo>
                    <a:pt x="2455" y="7703"/>
                  </a:lnTo>
                  <a:lnTo>
                    <a:pt x="2330" y="7545"/>
                  </a:lnTo>
                  <a:lnTo>
                    <a:pt x="2254" y="7381"/>
                  </a:lnTo>
                  <a:lnTo>
                    <a:pt x="2179" y="7217"/>
                  </a:lnTo>
                  <a:lnTo>
                    <a:pt x="2154" y="7054"/>
                  </a:lnTo>
                  <a:lnTo>
                    <a:pt x="2129" y="6885"/>
                  </a:lnTo>
                  <a:lnTo>
                    <a:pt x="2154" y="6763"/>
                  </a:lnTo>
                  <a:lnTo>
                    <a:pt x="2179" y="6637"/>
                  </a:lnTo>
                  <a:lnTo>
                    <a:pt x="2229" y="6505"/>
                  </a:lnTo>
                  <a:lnTo>
                    <a:pt x="2279" y="6373"/>
                  </a:lnTo>
                  <a:lnTo>
                    <a:pt x="2380" y="6241"/>
                  </a:lnTo>
                  <a:lnTo>
                    <a:pt x="2480" y="6103"/>
                  </a:lnTo>
                  <a:lnTo>
                    <a:pt x="2580" y="5966"/>
                  </a:lnTo>
                  <a:lnTo>
                    <a:pt x="2730" y="5824"/>
                  </a:lnTo>
                  <a:lnTo>
                    <a:pt x="2880" y="5681"/>
                  </a:lnTo>
                  <a:lnTo>
                    <a:pt x="3056" y="5538"/>
                  </a:lnTo>
                  <a:lnTo>
                    <a:pt x="3456" y="5238"/>
                  </a:lnTo>
                  <a:lnTo>
                    <a:pt x="3932" y="4937"/>
                  </a:lnTo>
                  <a:lnTo>
                    <a:pt x="4483" y="4620"/>
                  </a:lnTo>
                  <a:lnTo>
                    <a:pt x="5109" y="4298"/>
                  </a:lnTo>
                  <a:lnTo>
                    <a:pt x="5785" y="3965"/>
                  </a:lnTo>
                  <a:lnTo>
                    <a:pt x="6561" y="3627"/>
                  </a:lnTo>
                  <a:lnTo>
                    <a:pt x="7388" y="3279"/>
                  </a:lnTo>
                  <a:lnTo>
                    <a:pt x="8314" y="2920"/>
                  </a:lnTo>
                  <a:lnTo>
                    <a:pt x="9291" y="2556"/>
                  </a:lnTo>
                  <a:lnTo>
                    <a:pt x="10342" y="2181"/>
                  </a:lnTo>
                  <a:lnTo>
                    <a:pt x="11469" y="1801"/>
                  </a:lnTo>
                  <a:lnTo>
                    <a:pt x="12596" y="1436"/>
                  </a:lnTo>
                  <a:lnTo>
                    <a:pt x="13748" y="1072"/>
                  </a:lnTo>
                  <a:lnTo>
                    <a:pt x="14949" y="713"/>
                  </a:lnTo>
                  <a:lnTo>
                    <a:pt x="16151" y="354"/>
                  </a:lnTo>
                  <a:lnTo>
                    <a:pt x="16251" y="317"/>
                  </a:lnTo>
                  <a:lnTo>
                    <a:pt x="16327" y="275"/>
                  </a:lnTo>
                  <a:lnTo>
                    <a:pt x="16352" y="233"/>
                  </a:lnTo>
                  <a:lnTo>
                    <a:pt x="16352" y="190"/>
                  </a:lnTo>
                  <a:lnTo>
                    <a:pt x="16277" y="148"/>
                  </a:lnTo>
                  <a:lnTo>
                    <a:pt x="16201" y="106"/>
                  </a:lnTo>
                  <a:lnTo>
                    <a:pt x="16076" y="74"/>
                  </a:lnTo>
                  <a:lnTo>
                    <a:pt x="15926" y="42"/>
                  </a:lnTo>
                  <a:lnTo>
                    <a:pt x="15726" y="21"/>
                  </a:lnTo>
                  <a:lnTo>
                    <a:pt x="15525" y="6"/>
                  </a:lnTo>
                  <a:lnTo>
                    <a:pt x="153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3"/>
            <p:cNvSpPr/>
            <p:nvPr/>
          </p:nvSpPr>
          <p:spPr>
            <a:xfrm>
              <a:off x="3146352" y="995725"/>
              <a:ext cx="231470" cy="383700"/>
            </a:xfrm>
            <a:custGeom>
              <a:avLst/>
              <a:gdLst/>
              <a:ahLst/>
              <a:cxnLst/>
              <a:rect l="l" t="t" r="r" b="b"/>
              <a:pathLst>
                <a:path w="36309" h="15348" extrusionOk="0">
                  <a:moveTo>
                    <a:pt x="9891" y="0"/>
                  </a:moveTo>
                  <a:lnTo>
                    <a:pt x="9691" y="6"/>
                  </a:lnTo>
                  <a:lnTo>
                    <a:pt x="9466" y="21"/>
                  </a:lnTo>
                  <a:lnTo>
                    <a:pt x="9291" y="43"/>
                  </a:lnTo>
                  <a:lnTo>
                    <a:pt x="9115" y="74"/>
                  </a:lnTo>
                  <a:lnTo>
                    <a:pt x="8514" y="217"/>
                  </a:lnTo>
                  <a:lnTo>
                    <a:pt x="6862" y="607"/>
                  </a:lnTo>
                  <a:lnTo>
                    <a:pt x="5735" y="887"/>
                  </a:lnTo>
                  <a:lnTo>
                    <a:pt x="4433" y="1215"/>
                  </a:lnTo>
                  <a:lnTo>
                    <a:pt x="2981" y="1584"/>
                  </a:lnTo>
                  <a:lnTo>
                    <a:pt x="1428" y="1996"/>
                  </a:lnTo>
                  <a:lnTo>
                    <a:pt x="1328" y="2033"/>
                  </a:lnTo>
                  <a:lnTo>
                    <a:pt x="1253" y="2075"/>
                  </a:lnTo>
                  <a:lnTo>
                    <a:pt x="1203" y="2117"/>
                  </a:lnTo>
                  <a:lnTo>
                    <a:pt x="1203" y="2160"/>
                  </a:lnTo>
                  <a:lnTo>
                    <a:pt x="1253" y="2202"/>
                  </a:lnTo>
                  <a:lnTo>
                    <a:pt x="1328" y="2244"/>
                  </a:lnTo>
                  <a:lnTo>
                    <a:pt x="1453" y="2276"/>
                  </a:lnTo>
                  <a:lnTo>
                    <a:pt x="1603" y="2307"/>
                  </a:lnTo>
                  <a:lnTo>
                    <a:pt x="1804" y="2334"/>
                  </a:lnTo>
                  <a:lnTo>
                    <a:pt x="2004" y="2350"/>
                  </a:lnTo>
                  <a:lnTo>
                    <a:pt x="2204" y="2355"/>
                  </a:lnTo>
                  <a:lnTo>
                    <a:pt x="2405" y="2355"/>
                  </a:lnTo>
                  <a:lnTo>
                    <a:pt x="2605" y="2344"/>
                  </a:lnTo>
                  <a:lnTo>
                    <a:pt x="2780" y="2329"/>
                  </a:lnTo>
                  <a:lnTo>
                    <a:pt x="2956" y="2302"/>
                  </a:lnTo>
                  <a:lnTo>
                    <a:pt x="3106" y="2271"/>
                  </a:lnTo>
                  <a:lnTo>
                    <a:pt x="4208" y="1980"/>
                  </a:lnTo>
                  <a:lnTo>
                    <a:pt x="5259" y="1706"/>
                  </a:lnTo>
                  <a:lnTo>
                    <a:pt x="7162" y="1220"/>
                  </a:lnTo>
                  <a:lnTo>
                    <a:pt x="8740" y="834"/>
                  </a:lnTo>
                  <a:lnTo>
                    <a:pt x="9891" y="560"/>
                  </a:lnTo>
                  <a:lnTo>
                    <a:pt x="10743" y="761"/>
                  </a:lnTo>
                  <a:lnTo>
                    <a:pt x="11845" y="1030"/>
                  </a:lnTo>
                  <a:lnTo>
                    <a:pt x="13172" y="1357"/>
                  </a:lnTo>
                  <a:lnTo>
                    <a:pt x="14649" y="1737"/>
                  </a:lnTo>
                  <a:lnTo>
                    <a:pt x="16302" y="2170"/>
                  </a:lnTo>
                  <a:lnTo>
                    <a:pt x="18054" y="2645"/>
                  </a:lnTo>
                  <a:lnTo>
                    <a:pt x="18956" y="2894"/>
                  </a:lnTo>
                  <a:lnTo>
                    <a:pt x="19857" y="3157"/>
                  </a:lnTo>
                  <a:lnTo>
                    <a:pt x="20784" y="3421"/>
                  </a:lnTo>
                  <a:lnTo>
                    <a:pt x="21710" y="3701"/>
                  </a:lnTo>
                  <a:lnTo>
                    <a:pt x="23212" y="4155"/>
                  </a:lnTo>
                  <a:lnTo>
                    <a:pt x="24590" y="4604"/>
                  </a:lnTo>
                  <a:lnTo>
                    <a:pt x="25892" y="5042"/>
                  </a:lnTo>
                  <a:lnTo>
                    <a:pt x="27119" y="5470"/>
                  </a:lnTo>
                  <a:lnTo>
                    <a:pt x="28220" y="5892"/>
                  </a:lnTo>
                  <a:lnTo>
                    <a:pt x="28746" y="6098"/>
                  </a:lnTo>
                  <a:lnTo>
                    <a:pt x="29247" y="6304"/>
                  </a:lnTo>
                  <a:lnTo>
                    <a:pt x="29723" y="6505"/>
                  </a:lnTo>
                  <a:lnTo>
                    <a:pt x="30173" y="6700"/>
                  </a:lnTo>
                  <a:lnTo>
                    <a:pt x="30599" y="6895"/>
                  </a:lnTo>
                  <a:lnTo>
                    <a:pt x="31000" y="7091"/>
                  </a:lnTo>
                  <a:lnTo>
                    <a:pt x="31400" y="7281"/>
                  </a:lnTo>
                  <a:lnTo>
                    <a:pt x="31751" y="7466"/>
                  </a:lnTo>
                  <a:lnTo>
                    <a:pt x="32076" y="7650"/>
                  </a:lnTo>
                  <a:lnTo>
                    <a:pt x="32402" y="7835"/>
                  </a:lnTo>
                  <a:lnTo>
                    <a:pt x="32677" y="8015"/>
                  </a:lnTo>
                  <a:lnTo>
                    <a:pt x="32928" y="8189"/>
                  </a:lnTo>
                  <a:lnTo>
                    <a:pt x="33178" y="8363"/>
                  </a:lnTo>
                  <a:lnTo>
                    <a:pt x="33378" y="8532"/>
                  </a:lnTo>
                  <a:lnTo>
                    <a:pt x="33579" y="8696"/>
                  </a:lnTo>
                  <a:lnTo>
                    <a:pt x="33729" y="8859"/>
                  </a:lnTo>
                  <a:lnTo>
                    <a:pt x="33879" y="9023"/>
                  </a:lnTo>
                  <a:lnTo>
                    <a:pt x="33979" y="9181"/>
                  </a:lnTo>
                  <a:lnTo>
                    <a:pt x="34080" y="9335"/>
                  </a:lnTo>
                  <a:lnTo>
                    <a:pt x="34130" y="9482"/>
                  </a:lnTo>
                  <a:lnTo>
                    <a:pt x="34180" y="9630"/>
                  </a:lnTo>
                  <a:lnTo>
                    <a:pt x="34180" y="9773"/>
                  </a:lnTo>
                  <a:lnTo>
                    <a:pt x="34180" y="9905"/>
                  </a:lnTo>
                  <a:lnTo>
                    <a:pt x="34155" y="10037"/>
                  </a:lnTo>
                  <a:lnTo>
                    <a:pt x="34105" y="10169"/>
                  </a:lnTo>
                  <a:lnTo>
                    <a:pt x="34055" y="10301"/>
                  </a:lnTo>
                  <a:lnTo>
                    <a:pt x="33979" y="10427"/>
                  </a:lnTo>
                  <a:lnTo>
                    <a:pt x="33904" y="10554"/>
                  </a:lnTo>
                  <a:lnTo>
                    <a:pt x="33804" y="10681"/>
                  </a:lnTo>
                  <a:lnTo>
                    <a:pt x="33679" y="10808"/>
                  </a:lnTo>
                  <a:lnTo>
                    <a:pt x="33554" y="10929"/>
                  </a:lnTo>
                  <a:lnTo>
                    <a:pt x="33429" y="11056"/>
                  </a:lnTo>
                  <a:lnTo>
                    <a:pt x="33103" y="11299"/>
                  </a:lnTo>
                  <a:lnTo>
                    <a:pt x="32702" y="11536"/>
                  </a:lnTo>
                  <a:lnTo>
                    <a:pt x="32277" y="11768"/>
                  </a:lnTo>
                  <a:lnTo>
                    <a:pt x="31776" y="11995"/>
                  </a:lnTo>
                  <a:lnTo>
                    <a:pt x="31250" y="12212"/>
                  </a:lnTo>
                  <a:lnTo>
                    <a:pt x="30674" y="12428"/>
                  </a:lnTo>
                  <a:lnTo>
                    <a:pt x="30023" y="12634"/>
                  </a:lnTo>
                  <a:lnTo>
                    <a:pt x="29347" y="12835"/>
                  </a:lnTo>
                  <a:lnTo>
                    <a:pt x="28621" y="13030"/>
                  </a:lnTo>
                  <a:lnTo>
                    <a:pt x="27870" y="13215"/>
                  </a:lnTo>
                  <a:lnTo>
                    <a:pt x="27069" y="13394"/>
                  </a:lnTo>
                  <a:lnTo>
                    <a:pt x="26217" y="13563"/>
                  </a:lnTo>
                  <a:lnTo>
                    <a:pt x="25341" y="13727"/>
                  </a:lnTo>
                  <a:lnTo>
                    <a:pt x="24414" y="13875"/>
                  </a:lnTo>
                  <a:lnTo>
                    <a:pt x="23463" y="14023"/>
                  </a:lnTo>
                  <a:lnTo>
                    <a:pt x="22486" y="14155"/>
                  </a:lnTo>
                  <a:lnTo>
                    <a:pt x="21460" y="14276"/>
                  </a:lnTo>
                  <a:lnTo>
                    <a:pt x="20408" y="14392"/>
                  </a:lnTo>
                  <a:lnTo>
                    <a:pt x="19331" y="14493"/>
                  </a:lnTo>
                  <a:lnTo>
                    <a:pt x="18230" y="14582"/>
                  </a:lnTo>
                  <a:lnTo>
                    <a:pt x="17103" y="14667"/>
                  </a:lnTo>
                  <a:lnTo>
                    <a:pt x="15951" y="14736"/>
                  </a:lnTo>
                  <a:lnTo>
                    <a:pt x="15375" y="14762"/>
                  </a:lnTo>
                  <a:lnTo>
                    <a:pt x="14799" y="14794"/>
                  </a:lnTo>
                  <a:lnTo>
                    <a:pt x="14198" y="14815"/>
                  </a:lnTo>
                  <a:lnTo>
                    <a:pt x="13597" y="14836"/>
                  </a:lnTo>
                  <a:lnTo>
                    <a:pt x="12996" y="14857"/>
                  </a:lnTo>
                  <a:lnTo>
                    <a:pt x="12370" y="14867"/>
                  </a:lnTo>
                  <a:lnTo>
                    <a:pt x="11769" y="14883"/>
                  </a:lnTo>
                  <a:lnTo>
                    <a:pt x="11143" y="14889"/>
                  </a:lnTo>
                  <a:lnTo>
                    <a:pt x="10517" y="14894"/>
                  </a:lnTo>
                  <a:lnTo>
                    <a:pt x="9891" y="14894"/>
                  </a:lnTo>
                  <a:lnTo>
                    <a:pt x="8815" y="14889"/>
                  </a:lnTo>
                  <a:lnTo>
                    <a:pt x="7738" y="14878"/>
                  </a:lnTo>
                  <a:lnTo>
                    <a:pt x="6661" y="14852"/>
                  </a:lnTo>
                  <a:lnTo>
                    <a:pt x="5585" y="14815"/>
                  </a:lnTo>
                  <a:lnTo>
                    <a:pt x="4533" y="14772"/>
                  </a:lnTo>
                  <a:lnTo>
                    <a:pt x="3481" y="14714"/>
                  </a:lnTo>
                  <a:lnTo>
                    <a:pt x="2455" y="14651"/>
                  </a:lnTo>
                  <a:lnTo>
                    <a:pt x="1453" y="14577"/>
                  </a:lnTo>
                  <a:lnTo>
                    <a:pt x="1228" y="14567"/>
                  </a:lnTo>
                  <a:lnTo>
                    <a:pt x="1028" y="14561"/>
                  </a:lnTo>
                  <a:lnTo>
                    <a:pt x="827" y="14567"/>
                  </a:lnTo>
                  <a:lnTo>
                    <a:pt x="627" y="14582"/>
                  </a:lnTo>
                  <a:lnTo>
                    <a:pt x="452" y="14604"/>
                  </a:lnTo>
                  <a:lnTo>
                    <a:pt x="301" y="14635"/>
                  </a:lnTo>
                  <a:lnTo>
                    <a:pt x="176" y="14667"/>
                  </a:lnTo>
                  <a:lnTo>
                    <a:pt x="76" y="14709"/>
                  </a:lnTo>
                  <a:lnTo>
                    <a:pt x="26" y="14751"/>
                  </a:lnTo>
                  <a:lnTo>
                    <a:pt x="1" y="14799"/>
                  </a:lnTo>
                  <a:lnTo>
                    <a:pt x="26" y="14841"/>
                  </a:lnTo>
                  <a:lnTo>
                    <a:pt x="101" y="14878"/>
                  </a:lnTo>
                  <a:lnTo>
                    <a:pt x="201" y="14920"/>
                  </a:lnTo>
                  <a:lnTo>
                    <a:pt x="326" y="14952"/>
                  </a:lnTo>
                  <a:lnTo>
                    <a:pt x="502" y="14978"/>
                  </a:lnTo>
                  <a:lnTo>
                    <a:pt x="702" y="14999"/>
                  </a:lnTo>
                  <a:lnTo>
                    <a:pt x="1804" y="15079"/>
                  </a:lnTo>
                  <a:lnTo>
                    <a:pt x="2931" y="15147"/>
                  </a:lnTo>
                  <a:lnTo>
                    <a:pt x="4057" y="15211"/>
                  </a:lnTo>
                  <a:lnTo>
                    <a:pt x="5209" y="15258"/>
                  </a:lnTo>
                  <a:lnTo>
                    <a:pt x="6361" y="15295"/>
                  </a:lnTo>
                  <a:lnTo>
                    <a:pt x="7538" y="15322"/>
                  </a:lnTo>
                  <a:lnTo>
                    <a:pt x="8715" y="15337"/>
                  </a:lnTo>
                  <a:lnTo>
                    <a:pt x="9891" y="15348"/>
                  </a:lnTo>
                  <a:lnTo>
                    <a:pt x="10593" y="15343"/>
                  </a:lnTo>
                  <a:lnTo>
                    <a:pt x="11269" y="15337"/>
                  </a:lnTo>
                  <a:lnTo>
                    <a:pt x="11920" y="15327"/>
                  </a:lnTo>
                  <a:lnTo>
                    <a:pt x="12596" y="15316"/>
                  </a:lnTo>
                  <a:lnTo>
                    <a:pt x="13272" y="15300"/>
                  </a:lnTo>
                  <a:lnTo>
                    <a:pt x="13923" y="15279"/>
                  </a:lnTo>
                  <a:lnTo>
                    <a:pt x="14574" y="15258"/>
                  </a:lnTo>
                  <a:lnTo>
                    <a:pt x="15225" y="15232"/>
                  </a:lnTo>
                  <a:lnTo>
                    <a:pt x="15851" y="15200"/>
                  </a:lnTo>
                  <a:lnTo>
                    <a:pt x="16502" y="15168"/>
                  </a:lnTo>
                  <a:lnTo>
                    <a:pt x="17128" y="15131"/>
                  </a:lnTo>
                  <a:lnTo>
                    <a:pt x="17754" y="15095"/>
                  </a:lnTo>
                  <a:lnTo>
                    <a:pt x="18355" y="15052"/>
                  </a:lnTo>
                  <a:lnTo>
                    <a:pt x="18981" y="15005"/>
                  </a:lnTo>
                  <a:lnTo>
                    <a:pt x="19582" y="14957"/>
                  </a:lnTo>
                  <a:lnTo>
                    <a:pt x="20183" y="14904"/>
                  </a:lnTo>
                  <a:lnTo>
                    <a:pt x="20759" y="14852"/>
                  </a:lnTo>
                  <a:lnTo>
                    <a:pt x="21334" y="14794"/>
                  </a:lnTo>
                  <a:lnTo>
                    <a:pt x="21910" y="14736"/>
                  </a:lnTo>
                  <a:lnTo>
                    <a:pt x="22486" y="14672"/>
                  </a:lnTo>
                  <a:lnTo>
                    <a:pt x="23037" y="14609"/>
                  </a:lnTo>
                  <a:lnTo>
                    <a:pt x="23588" y="14540"/>
                  </a:lnTo>
                  <a:lnTo>
                    <a:pt x="24139" y="14466"/>
                  </a:lnTo>
                  <a:lnTo>
                    <a:pt x="24665" y="14392"/>
                  </a:lnTo>
                  <a:lnTo>
                    <a:pt x="25191" y="14318"/>
                  </a:lnTo>
                  <a:lnTo>
                    <a:pt x="25691" y="14239"/>
                  </a:lnTo>
                  <a:lnTo>
                    <a:pt x="26192" y="14155"/>
                  </a:lnTo>
                  <a:lnTo>
                    <a:pt x="26693" y="14070"/>
                  </a:lnTo>
                  <a:lnTo>
                    <a:pt x="27169" y="13986"/>
                  </a:lnTo>
                  <a:lnTo>
                    <a:pt x="27644" y="13896"/>
                  </a:lnTo>
                  <a:lnTo>
                    <a:pt x="28120" y="13806"/>
                  </a:lnTo>
                  <a:lnTo>
                    <a:pt x="28571" y="13711"/>
                  </a:lnTo>
                  <a:lnTo>
                    <a:pt x="29022" y="13616"/>
                  </a:lnTo>
                  <a:lnTo>
                    <a:pt x="29447" y="13516"/>
                  </a:lnTo>
                  <a:lnTo>
                    <a:pt x="29873" y="13421"/>
                  </a:lnTo>
                  <a:lnTo>
                    <a:pt x="30274" y="13315"/>
                  </a:lnTo>
                  <a:lnTo>
                    <a:pt x="30674" y="13210"/>
                  </a:lnTo>
                  <a:lnTo>
                    <a:pt x="31050" y="13104"/>
                  </a:lnTo>
                  <a:lnTo>
                    <a:pt x="31425" y="12999"/>
                  </a:lnTo>
                  <a:lnTo>
                    <a:pt x="31801" y="12888"/>
                  </a:lnTo>
                  <a:lnTo>
                    <a:pt x="32152" y="12777"/>
                  </a:lnTo>
                  <a:lnTo>
                    <a:pt x="32477" y="12661"/>
                  </a:lnTo>
                  <a:lnTo>
                    <a:pt x="32803" y="12544"/>
                  </a:lnTo>
                  <a:lnTo>
                    <a:pt x="33128" y="12428"/>
                  </a:lnTo>
                  <a:lnTo>
                    <a:pt x="33429" y="12307"/>
                  </a:lnTo>
                  <a:lnTo>
                    <a:pt x="33704" y="12185"/>
                  </a:lnTo>
                  <a:lnTo>
                    <a:pt x="33979" y="12064"/>
                  </a:lnTo>
                  <a:lnTo>
                    <a:pt x="34230" y="11943"/>
                  </a:lnTo>
                  <a:lnTo>
                    <a:pt x="34480" y="11816"/>
                  </a:lnTo>
                  <a:lnTo>
                    <a:pt x="34706" y="11689"/>
                  </a:lnTo>
                  <a:lnTo>
                    <a:pt x="34931" y="11563"/>
                  </a:lnTo>
                  <a:lnTo>
                    <a:pt x="35131" y="11431"/>
                  </a:lnTo>
                  <a:lnTo>
                    <a:pt x="35306" y="11299"/>
                  </a:lnTo>
                  <a:lnTo>
                    <a:pt x="35482" y="11167"/>
                  </a:lnTo>
                  <a:lnTo>
                    <a:pt x="35632" y="11029"/>
                  </a:lnTo>
                  <a:lnTo>
                    <a:pt x="35782" y="10897"/>
                  </a:lnTo>
                  <a:lnTo>
                    <a:pt x="35907" y="10760"/>
                  </a:lnTo>
                  <a:lnTo>
                    <a:pt x="36008" y="10623"/>
                  </a:lnTo>
                  <a:lnTo>
                    <a:pt x="36108" y="10485"/>
                  </a:lnTo>
                  <a:lnTo>
                    <a:pt x="36183" y="10343"/>
                  </a:lnTo>
                  <a:lnTo>
                    <a:pt x="36233" y="10206"/>
                  </a:lnTo>
                  <a:lnTo>
                    <a:pt x="36283" y="10063"/>
                  </a:lnTo>
                  <a:lnTo>
                    <a:pt x="36308" y="9921"/>
                  </a:lnTo>
                  <a:lnTo>
                    <a:pt x="36308" y="9773"/>
                  </a:lnTo>
                  <a:lnTo>
                    <a:pt x="36308" y="9620"/>
                  </a:lnTo>
                  <a:lnTo>
                    <a:pt x="36258" y="9461"/>
                  </a:lnTo>
                  <a:lnTo>
                    <a:pt x="36208" y="9303"/>
                  </a:lnTo>
                  <a:lnTo>
                    <a:pt x="36108" y="9139"/>
                  </a:lnTo>
                  <a:lnTo>
                    <a:pt x="36008" y="8976"/>
                  </a:lnTo>
                  <a:lnTo>
                    <a:pt x="35857" y="8807"/>
                  </a:lnTo>
                  <a:lnTo>
                    <a:pt x="35707" y="8632"/>
                  </a:lnTo>
                  <a:lnTo>
                    <a:pt x="35507" y="8458"/>
                  </a:lnTo>
                  <a:lnTo>
                    <a:pt x="35281" y="8279"/>
                  </a:lnTo>
                  <a:lnTo>
                    <a:pt x="35056" y="8099"/>
                  </a:lnTo>
                  <a:lnTo>
                    <a:pt x="34781" y="7914"/>
                  </a:lnTo>
                  <a:lnTo>
                    <a:pt x="34505" y="7730"/>
                  </a:lnTo>
                  <a:lnTo>
                    <a:pt x="34180" y="7539"/>
                  </a:lnTo>
                  <a:lnTo>
                    <a:pt x="33829" y="7349"/>
                  </a:lnTo>
                  <a:lnTo>
                    <a:pt x="33479" y="7154"/>
                  </a:lnTo>
                  <a:lnTo>
                    <a:pt x="33078" y="6959"/>
                  </a:lnTo>
                  <a:lnTo>
                    <a:pt x="32677" y="6758"/>
                  </a:lnTo>
                  <a:lnTo>
                    <a:pt x="32227" y="6558"/>
                  </a:lnTo>
                  <a:lnTo>
                    <a:pt x="31751" y="6352"/>
                  </a:lnTo>
                  <a:lnTo>
                    <a:pt x="31275" y="6140"/>
                  </a:lnTo>
                  <a:lnTo>
                    <a:pt x="30749" y="5929"/>
                  </a:lnTo>
                  <a:lnTo>
                    <a:pt x="30223" y="5718"/>
                  </a:lnTo>
                  <a:lnTo>
                    <a:pt x="29648" y="5502"/>
                  </a:lnTo>
                  <a:lnTo>
                    <a:pt x="29072" y="5285"/>
                  </a:lnTo>
                  <a:lnTo>
                    <a:pt x="27795" y="4836"/>
                  </a:lnTo>
                  <a:lnTo>
                    <a:pt x="26443" y="4382"/>
                  </a:lnTo>
                  <a:lnTo>
                    <a:pt x="24990" y="3912"/>
                  </a:lnTo>
                  <a:lnTo>
                    <a:pt x="23438" y="3437"/>
                  </a:lnTo>
                  <a:lnTo>
                    <a:pt x="22261" y="3089"/>
                  </a:lnTo>
                  <a:lnTo>
                    <a:pt x="21084" y="2746"/>
                  </a:lnTo>
                  <a:lnTo>
                    <a:pt x="19932" y="2424"/>
                  </a:lnTo>
                  <a:lnTo>
                    <a:pt x="18806" y="2112"/>
                  </a:lnTo>
                  <a:lnTo>
                    <a:pt x="17704" y="1816"/>
                  </a:lnTo>
                  <a:lnTo>
                    <a:pt x="16652" y="1542"/>
                  </a:lnTo>
                  <a:lnTo>
                    <a:pt x="14724" y="1051"/>
                  </a:lnTo>
                  <a:lnTo>
                    <a:pt x="13071" y="644"/>
                  </a:lnTo>
                  <a:lnTo>
                    <a:pt x="11820" y="338"/>
                  </a:lnTo>
                  <a:lnTo>
                    <a:pt x="10668" y="74"/>
                  </a:lnTo>
                  <a:lnTo>
                    <a:pt x="10517" y="43"/>
                  </a:lnTo>
                  <a:lnTo>
                    <a:pt x="10317" y="21"/>
                  </a:lnTo>
                  <a:lnTo>
                    <a:pt x="10117" y="6"/>
                  </a:lnTo>
                  <a:lnTo>
                    <a:pt x="98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3"/>
            <p:cNvSpPr/>
            <p:nvPr/>
          </p:nvSpPr>
          <p:spPr>
            <a:xfrm>
              <a:off x="3106770" y="1115050"/>
              <a:ext cx="205600" cy="220425"/>
            </a:xfrm>
            <a:custGeom>
              <a:avLst/>
              <a:gdLst/>
              <a:ahLst/>
              <a:cxnLst/>
              <a:rect l="l" t="t" r="r" b="b"/>
              <a:pathLst>
                <a:path w="32251" h="8817" extrusionOk="0">
                  <a:moveTo>
                    <a:pt x="15950" y="0"/>
                  </a:moveTo>
                  <a:lnTo>
                    <a:pt x="15800" y="5"/>
                  </a:lnTo>
                  <a:lnTo>
                    <a:pt x="15650" y="16"/>
                  </a:lnTo>
                  <a:lnTo>
                    <a:pt x="15525" y="32"/>
                  </a:lnTo>
                  <a:lnTo>
                    <a:pt x="15399" y="58"/>
                  </a:lnTo>
                  <a:lnTo>
                    <a:pt x="15274" y="84"/>
                  </a:lnTo>
                  <a:lnTo>
                    <a:pt x="15199" y="116"/>
                  </a:lnTo>
                  <a:lnTo>
                    <a:pt x="15124" y="153"/>
                  </a:lnTo>
                  <a:lnTo>
                    <a:pt x="15074" y="195"/>
                  </a:lnTo>
                  <a:lnTo>
                    <a:pt x="15049" y="243"/>
                  </a:lnTo>
                  <a:lnTo>
                    <a:pt x="15049" y="3152"/>
                  </a:lnTo>
                  <a:lnTo>
                    <a:pt x="1052" y="3152"/>
                  </a:lnTo>
                  <a:lnTo>
                    <a:pt x="726" y="3168"/>
                  </a:lnTo>
                  <a:lnTo>
                    <a:pt x="451" y="3194"/>
                  </a:lnTo>
                  <a:lnTo>
                    <a:pt x="351" y="3210"/>
                  </a:lnTo>
                  <a:lnTo>
                    <a:pt x="251" y="3226"/>
                  </a:lnTo>
                  <a:lnTo>
                    <a:pt x="175" y="3247"/>
                  </a:lnTo>
                  <a:lnTo>
                    <a:pt x="125" y="3263"/>
                  </a:lnTo>
                  <a:lnTo>
                    <a:pt x="75" y="3289"/>
                  </a:lnTo>
                  <a:lnTo>
                    <a:pt x="25" y="3310"/>
                  </a:lnTo>
                  <a:lnTo>
                    <a:pt x="25" y="3337"/>
                  </a:lnTo>
                  <a:lnTo>
                    <a:pt x="0" y="3363"/>
                  </a:lnTo>
                  <a:lnTo>
                    <a:pt x="50" y="3426"/>
                  </a:lnTo>
                  <a:lnTo>
                    <a:pt x="125" y="3490"/>
                  </a:lnTo>
                  <a:lnTo>
                    <a:pt x="15224" y="8690"/>
                  </a:lnTo>
                  <a:lnTo>
                    <a:pt x="15349" y="8722"/>
                  </a:lnTo>
                  <a:lnTo>
                    <a:pt x="15474" y="8748"/>
                  </a:lnTo>
                  <a:lnTo>
                    <a:pt x="15625" y="8764"/>
                  </a:lnTo>
                  <a:lnTo>
                    <a:pt x="15775" y="8780"/>
                  </a:lnTo>
                  <a:lnTo>
                    <a:pt x="15925" y="8790"/>
                  </a:lnTo>
                  <a:lnTo>
                    <a:pt x="16075" y="8796"/>
                  </a:lnTo>
                  <a:lnTo>
                    <a:pt x="16251" y="8796"/>
                  </a:lnTo>
                  <a:lnTo>
                    <a:pt x="16401" y="8785"/>
                  </a:lnTo>
                  <a:lnTo>
                    <a:pt x="16526" y="8806"/>
                  </a:lnTo>
                  <a:lnTo>
                    <a:pt x="16651" y="8812"/>
                  </a:lnTo>
                  <a:lnTo>
                    <a:pt x="16777" y="8817"/>
                  </a:lnTo>
                  <a:lnTo>
                    <a:pt x="16902" y="8806"/>
                  </a:lnTo>
                  <a:lnTo>
                    <a:pt x="17027" y="8796"/>
                  </a:lnTo>
                  <a:lnTo>
                    <a:pt x="17102" y="8775"/>
                  </a:lnTo>
                  <a:lnTo>
                    <a:pt x="17177" y="8748"/>
                  </a:lnTo>
                  <a:lnTo>
                    <a:pt x="17177" y="8717"/>
                  </a:lnTo>
                  <a:lnTo>
                    <a:pt x="17177" y="5665"/>
                  </a:lnTo>
                  <a:lnTo>
                    <a:pt x="20733" y="5665"/>
                  </a:lnTo>
                  <a:lnTo>
                    <a:pt x="20958" y="5660"/>
                  </a:lnTo>
                  <a:lnTo>
                    <a:pt x="21158" y="5649"/>
                  </a:lnTo>
                  <a:lnTo>
                    <a:pt x="21359" y="5623"/>
                  </a:lnTo>
                  <a:lnTo>
                    <a:pt x="21534" y="5591"/>
                  </a:lnTo>
                  <a:lnTo>
                    <a:pt x="21659" y="5554"/>
                  </a:lnTo>
                  <a:lnTo>
                    <a:pt x="21734" y="5512"/>
                  </a:lnTo>
                  <a:lnTo>
                    <a:pt x="21784" y="5464"/>
                  </a:lnTo>
                  <a:lnTo>
                    <a:pt x="21784" y="5417"/>
                  </a:lnTo>
                  <a:lnTo>
                    <a:pt x="21734" y="5375"/>
                  </a:lnTo>
                  <a:lnTo>
                    <a:pt x="21659" y="5338"/>
                  </a:lnTo>
                  <a:lnTo>
                    <a:pt x="21559" y="5301"/>
                  </a:lnTo>
                  <a:lnTo>
                    <a:pt x="21409" y="5274"/>
                  </a:lnTo>
                  <a:lnTo>
                    <a:pt x="21259" y="5248"/>
                  </a:lnTo>
                  <a:lnTo>
                    <a:pt x="21083" y="5232"/>
                  </a:lnTo>
                  <a:lnTo>
                    <a:pt x="20883" y="5221"/>
                  </a:lnTo>
                  <a:lnTo>
                    <a:pt x="20683" y="5216"/>
                  </a:lnTo>
                  <a:lnTo>
                    <a:pt x="16126" y="5216"/>
                  </a:lnTo>
                  <a:lnTo>
                    <a:pt x="15900" y="5221"/>
                  </a:lnTo>
                  <a:lnTo>
                    <a:pt x="15700" y="5237"/>
                  </a:lnTo>
                  <a:lnTo>
                    <a:pt x="15525" y="5258"/>
                  </a:lnTo>
                  <a:lnTo>
                    <a:pt x="15374" y="5285"/>
                  </a:lnTo>
                  <a:lnTo>
                    <a:pt x="15249" y="5317"/>
                  </a:lnTo>
                  <a:lnTo>
                    <a:pt x="15149" y="5353"/>
                  </a:lnTo>
                  <a:lnTo>
                    <a:pt x="15074" y="5396"/>
                  </a:lnTo>
                  <a:lnTo>
                    <a:pt x="15049" y="5443"/>
                  </a:lnTo>
                  <a:lnTo>
                    <a:pt x="15049" y="7771"/>
                  </a:lnTo>
                  <a:lnTo>
                    <a:pt x="2955" y="3601"/>
                  </a:lnTo>
                  <a:lnTo>
                    <a:pt x="16126" y="3601"/>
                  </a:lnTo>
                  <a:lnTo>
                    <a:pt x="16326" y="3595"/>
                  </a:lnTo>
                  <a:lnTo>
                    <a:pt x="16526" y="3580"/>
                  </a:lnTo>
                  <a:lnTo>
                    <a:pt x="16726" y="3564"/>
                  </a:lnTo>
                  <a:lnTo>
                    <a:pt x="16877" y="3532"/>
                  </a:lnTo>
                  <a:lnTo>
                    <a:pt x="17002" y="3500"/>
                  </a:lnTo>
                  <a:lnTo>
                    <a:pt x="17102" y="3463"/>
                  </a:lnTo>
                  <a:lnTo>
                    <a:pt x="17177" y="3421"/>
                  </a:lnTo>
                  <a:lnTo>
                    <a:pt x="17177" y="3374"/>
                  </a:lnTo>
                  <a:lnTo>
                    <a:pt x="17177" y="1040"/>
                  </a:lnTo>
                  <a:lnTo>
                    <a:pt x="29296" y="5216"/>
                  </a:lnTo>
                  <a:lnTo>
                    <a:pt x="25365" y="5216"/>
                  </a:lnTo>
                  <a:lnTo>
                    <a:pt x="25140" y="5221"/>
                  </a:lnTo>
                  <a:lnTo>
                    <a:pt x="24939" y="5237"/>
                  </a:lnTo>
                  <a:lnTo>
                    <a:pt x="24739" y="5264"/>
                  </a:lnTo>
                  <a:lnTo>
                    <a:pt x="24589" y="5295"/>
                  </a:lnTo>
                  <a:lnTo>
                    <a:pt x="24439" y="5332"/>
                  </a:lnTo>
                  <a:lnTo>
                    <a:pt x="24363" y="5375"/>
                  </a:lnTo>
                  <a:lnTo>
                    <a:pt x="24313" y="5422"/>
                  </a:lnTo>
                  <a:lnTo>
                    <a:pt x="24313" y="5470"/>
                  </a:lnTo>
                  <a:lnTo>
                    <a:pt x="24363" y="5512"/>
                  </a:lnTo>
                  <a:lnTo>
                    <a:pt x="24439" y="5549"/>
                  </a:lnTo>
                  <a:lnTo>
                    <a:pt x="24539" y="5580"/>
                  </a:lnTo>
                  <a:lnTo>
                    <a:pt x="24689" y="5612"/>
                  </a:lnTo>
                  <a:lnTo>
                    <a:pt x="24839" y="5633"/>
                  </a:lnTo>
                  <a:lnTo>
                    <a:pt x="25015" y="5654"/>
                  </a:lnTo>
                  <a:lnTo>
                    <a:pt x="25215" y="5665"/>
                  </a:lnTo>
                  <a:lnTo>
                    <a:pt x="31199" y="5665"/>
                  </a:lnTo>
                  <a:lnTo>
                    <a:pt x="31525" y="5649"/>
                  </a:lnTo>
                  <a:lnTo>
                    <a:pt x="31775" y="5623"/>
                  </a:lnTo>
                  <a:lnTo>
                    <a:pt x="31900" y="5607"/>
                  </a:lnTo>
                  <a:lnTo>
                    <a:pt x="31975" y="5591"/>
                  </a:lnTo>
                  <a:lnTo>
                    <a:pt x="32076" y="5575"/>
                  </a:lnTo>
                  <a:lnTo>
                    <a:pt x="32126" y="5554"/>
                  </a:lnTo>
                  <a:lnTo>
                    <a:pt x="32176" y="5528"/>
                  </a:lnTo>
                  <a:lnTo>
                    <a:pt x="32226" y="5507"/>
                  </a:lnTo>
                  <a:lnTo>
                    <a:pt x="32226" y="5480"/>
                  </a:lnTo>
                  <a:lnTo>
                    <a:pt x="32251" y="5454"/>
                  </a:lnTo>
                  <a:lnTo>
                    <a:pt x="32201" y="5390"/>
                  </a:lnTo>
                  <a:lnTo>
                    <a:pt x="32101" y="5327"/>
                  </a:lnTo>
                  <a:lnTo>
                    <a:pt x="17027" y="127"/>
                  </a:lnTo>
                  <a:lnTo>
                    <a:pt x="16902" y="90"/>
                  </a:lnTo>
                  <a:lnTo>
                    <a:pt x="16752" y="63"/>
                  </a:lnTo>
                  <a:lnTo>
                    <a:pt x="16601" y="37"/>
                  </a:lnTo>
                  <a:lnTo>
                    <a:pt x="16451" y="21"/>
                  </a:lnTo>
                  <a:lnTo>
                    <a:pt x="16276" y="11"/>
                  </a:lnTo>
                  <a:lnTo>
                    <a:pt x="161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4" name="Google Shape;2534;p63"/>
          <p:cNvGrpSpPr/>
          <p:nvPr/>
        </p:nvGrpSpPr>
        <p:grpSpPr>
          <a:xfrm>
            <a:off x="2155159" y="1949932"/>
            <a:ext cx="279702" cy="362014"/>
            <a:chOff x="1634534" y="918100"/>
            <a:chExt cx="339692" cy="382800"/>
          </a:xfrm>
        </p:grpSpPr>
        <p:sp>
          <p:nvSpPr>
            <p:cNvPr id="2535" name="Google Shape;2535;p63"/>
            <p:cNvSpPr/>
            <p:nvPr/>
          </p:nvSpPr>
          <p:spPr>
            <a:xfrm>
              <a:off x="1668532" y="1065675"/>
              <a:ext cx="271690" cy="230075"/>
            </a:xfrm>
            <a:custGeom>
              <a:avLst/>
              <a:gdLst/>
              <a:ahLst/>
              <a:cxnLst/>
              <a:rect l="l" t="t" r="r" b="b"/>
              <a:pathLst>
                <a:path w="42618" h="9203" extrusionOk="0">
                  <a:moveTo>
                    <a:pt x="1" y="0"/>
                  </a:moveTo>
                  <a:lnTo>
                    <a:pt x="1278" y="8332"/>
                  </a:lnTo>
                  <a:lnTo>
                    <a:pt x="1328" y="8421"/>
                  </a:lnTo>
                  <a:lnTo>
                    <a:pt x="1403" y="8506"/>
                  </a:lnTo>
                  <a:lnTo>
                    <a:pt x="1503" y="8590"/>
                  </a:lnTo>
                  <a:lnTo>
                    <a:pt x="1653" y="8669"/>
                  </a:lnTo>
                  <a:lnTo>
                    <a:pt x="1854" y="8749"/>
                  </a:lnTo>
                  <a:lnTo>
                    <a:pt x="2054" y="8817"/>
                  </a:lnTo>
                  <a:lnTo>
                    <a:pt x="2304" y="8886"/>
                  </a:lnTo>
                  <a:lnTo>
                    <a:pt x="2580" y="8949"/>
                  </a:lnTo>
                  <a:lnTo>
                    <a:pt x="2880" y="9002"/>
                  </a:lnTo>
                  <a:lnTo>
                    <a:pt x="3206" y="9055"/>
                  </a:lnTo>
                  <a:lnTo>
                    <a:pt x="3556" y="9097"/>
                  </a:lnTo>
                  <a:lnTo>
                    <a:pt x="3907" y="9134"/>
                  </a:lnTo>
                  <a:lnTo>
                    <a:pt x="4308" y="9160"/>
                  </a:lnTo>
                  <a:lnTo>
                    <a:pt x="4708" y="9182"/>
                  </a:lnTo>
                  <a:lnTo>
                    <a:pt x="5109" y="9197"/>
                  </a:lnTo>
                  <a:lnTo>
                    <a:pt x="5535" y="9203"/>
                  </a:lnTo>
                  <a:lnTo>
                    <a:pt x="37059" y="9203"/>
                  </a:lnTo>
                  <a:lnTo>
                    <a:pt x="37485" y="9197"/>
                  </a:lnTo>
                  <a:lnTo>
                    <a:pt x="37911" y="9182"/>
                  </a:lnTo>
                  <a:lnTo>
                    <a:pt x="38311" y="9160"/>
                  </a:lnTo>
                  <a:lnTo>
                    <a:pt x="38687" y="9134"/>
                  </a:lnTo>
                  <a:lnTo>
                    <a:pt x="39062" y="9097"/>
                  </a:lnTo>
                  <a:lnTo>
                    <a:pt x="39413" y="9055"/>
                  </a:lnTo>
                  <a:lnTo>
                    <a:pt x="39738" y="9002"/>
                  </a:lnTo>
                  <a:lnTo>
                    <a:pt x="40039" y="8949"/>
                  </a:lnTo>
                  <a:lnTo>
                    <a:pt x="40314" y="8886"/>
                  </a:lnTo>
                  <a:lnTo>
                    <a:pt x="40565" y="8817"/>
                  </a:lnTo>
                  <a:lnTo>
                    <a:pt x="40765" y="8749"/>
                  </a:lnTo>
                  <a:lnTo>
                    <a:pt x="40965" y="8669"/>
                  </a:lnTo>
                  <a:lnTo>
                    <a:pt x="41116" y="8590"/>
                  </a:lnTo>
                  <a:lnTo>
                    <a:pt x="41216" y="8506"/>
                  </a:lnTo>
                  <a:lnTo>
                    <a:pt x="41291" y="8421"/>
                  </a:lnTo>
                  <a:lnTo>
                    <a:pt x="41341" y="8332"/>
                  </a:lnTo>
                  <a:lnTo>
                    <a:pt x="426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3"/>
            <p:cNvSpPr/>
            <p:nvPr/>
          </p:nvSpPr>
          <p:spPr>
            <a:xfrm>
              <a:off x="1668372" y="1065675"/>
              <a:ext cx="271849" cy="230075"/>
            </a:xfrm>
            <a:custGeom>
              <a:avLst/>
              <a:gdLst/>
              <a:ahLst/>
              <a:cxnLst/>
              <a:rect l="l" t="t" r="r" b="b"/>
              <a:pathLst>
                <a:path w="42643" h="9203" extrusionOk="0">
                  <a:moveTo>
                    <a:pt x="1" y="0"/>
                  </a:moveTo>
                  <a:lnTo>
                    <a:pt x="101" y="602"/>
                  </a:lnTo>
                  <a:lnTo>
                    <a:pt x="37560" y="602"/>
                  </a:lnTo>
                  <a:lnTo>
                    <a:pt x="37760" y="618"/>
                  </a:lnTo>
                  <a:lnTo>
                    <a:pt x="37936" y="639"/>
                  </a:lnTo>
                  <a:lnTo>
                    <a:pt x="38086" y="666"/>
                  </a:lnTo>
                  <a:lnTo>
                    <a:pt x="38211" y="697"/>
                  </a:lnTo>
                  <a:lnTo>
                    <a:pt x="38286" y="734"/>
                  </a:lnTo>
                  <a:lnTo>
                    <a:pt x="38336" y="771"/>
                  </a:lnTo>
                  <a:lnTo>
                    <a:pt x="38361" y="819"/>
                  </a:lnTo>
                  <a:lnTo>
                    <a:pt x="37109" y="8928"/>
                  </a:lnTo>
                  <a:lnTo>
                    <a:pt x="37084" y="9002"/>
                  </a:lnTo>
                  <a:lnTo>
                    <a:pt x="37034" y="9071"/>
                  </a:lnTo>
                  <a:lnTo>
                    <a:pt x="36959" y="9134"/>
                  </a:lnTo>
                  <a:lnTo>
                    <a:pt x="36859" y="9203"/>
                  </a:lnTo>
                  <a:lnTo>
                    <a:pt x="37109" y="9203"/>
                  </a:lnTo>
                  <a:lnTo>
                    <a:pt x="37535" y="9197"/>
                  </a:lnTo>
                  <a:lnTo>
                    <a:pt x="37961" y="9182"/>
                  </a:lnTo>
                  <a:lnTo>
                    <a:pt x="38361" y="9160"/>
                  </a:lnTo>
                  <a:lnTo>
                    <a:pt x="38737" y="9134"/>
                  </a:lnTo>
                  <a:lnTo>
                    <a:pt x="39112" y="9097"/>
                  </a:lnTo>
                  <a:lnTo>
                    <a:pt x="39438" y="9055"/>
                  </a:lnTo>
                  <a:lnTo>
                    <a:pt x="39763" y="9002"/>
                  </a:lnTo>
                  <a:lnTo>
                    <a:pt x="40064" y="8949"/>
                  </a:lnTo>
                  <a:lnTo>
                    <a:pt x="40339" y="8886"/>
                  </a:lnTo>
                  <a:lnTo>
                    <a:pt x="40590" y="8817"/>
                  </a:lnTo>
                  <a:lnTo>
                    <a:pt x="40815" y="8749"/>
                  </a:lnTo>
                  <a:lnTo>
                    <a:pt x="40990" y="8669"/>
                  </a:lnTo>
                  <a:lnTo>
                    <a:pt x="41141" y="8590"/>
                  </a:lnTo>
                  <a:lnTo>
                    <a:pt x="41266" y="8506"/>
                  </a:lnTo>
                  <a:lnTo>
                    <a:pt x="41341" y="8421"/>
                  </a:lnTo>
                  <a:lnTo>
                    <a:pt x="41366" y="8332"/>
                  </a:lnTo>
                  <a:lnTo>
                    <a:pt x="42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3"/>
            <p:cNvSpPr/>
            <p:nvPr/>
          </p:nvSpPr>
          <p:spPr>
            <a:xfrm>
              <a:off x="1671726" y="1147375"/>
              <a:ext cx="56992" cy="68925"/>
            </a:xfrm>
            <a:custGeom>
              <a:avLst/>
              <a:gdLst/>
              <a:ahLst/>
              <a:cxnLst/>
              <a:rect l="l" t="t" r="r" b="b"/>
              <a:pathLst>
                <a:path w="8940" h="2757" extrusionOk="0">
                  <a:moveTo>
                    <a:pt x="1" y="1"/>
                  </a:moveTo>
                  <a:lnTo>
                    <a:pt x="426" y="2756"/>
                  </a:lnTo>
                  <a:lnTo>
                    <a:pt x="8940" y="2756"/>
                  </a:lnTo>
                  <a:lnTo>
                    <a:pt x="8514" y="1"/>
                  </a:ln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3"/>
            <p:cNvSpPr/>
            <p:nvPr/>
          </p:nvSpPr>
          <p:spPr>
            <a:xfrm>
              <a:off x="1880041" y="1147375"/>
              <a:ext cx="56992" cy="68925"/>
            </a:xfrm>
            <a:custGeom>
              <a:avLst/>
              <a:gdLst/>
              <a:ahLst/>
              <a:cxnLst/>
              <a:rect l="l" t="t" r="r" b="b"/>
              <a:pathLst>
                <a:path w="8940" h="2757" extrusionOk="0">
                  <a:moveTo>
                    <a:pt x="426" y="1"/>
                  </a:moveTo>
                  <a:lnTo>
                    <a:pt x="0" y="2756"/>
                  </a:lnTo>
                  <a:lnTo>
                    <a:pt x="8514" y="2756"/>
                  </a:lnTo>
                  <a:lnTo>
                    <a:pt x="8939" y="1"/>
                  </a:ln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3"/>
            <p:cNvSpPr/>
            <p:nvPr/>
          </p:nvSpPr>
          <p:spPr>
            <a:xfrm>
              <a:off x="1668213" y="923400"/>
              <a:ext cx="272327" cy="108650"/>
            </a:xfrm>
            <a:custGeom>
              <a:avLst/>
              <a:gdLst/>
              <a:ahLst/>
              <a:cxnLst/>
              <a:rect l="l" t="t" r="r" b="b"/>
              <a:pathLst>
                <a:path w="42718" h="4346" extrusionOk="0">
                  <a:moveTo>
                    <a:pt x="3206" y="0"/>
                  </a:moveTo>
                  <a:lnTo>
                    <a:pt x="3006" y="5"/>
                  </a:lnTo>
                  <a:lnTo>
                    <a:pt x="2805" y="16"/>
                  </a:lnTo>
                  <a:lnTo>
                    <a:pt x="2630" y="32"/>
                  </a:lnTo>
                  <a:lnTo>
                    <a:pt x="2430" y="48"/>
                  </a:lnTo>
                  <a:lnTo>
                    <a:pt x="2279" y="69"/>
                  </a:lnTo>
                  <a:lnTo>
                    <a:pt x="2104" y="90"/>
                  </a:lnTo>
                  <a:lnTo>
                    <a:pt x="1954" y="122"/>
                  </a:lnTo>
                  <a:lnTo>
                    <a:pt x="1829" y="148"/>
                  </a:lnTo>
                  <a:lnTo>
                    <a:pt x="1703" y="180"/>
                  </a:lnTo>
                  <a:lnTo>
                    <a:pt x="1578" y="217"/>
                  </a:lnTo>
                  <a:lnTo>
                    <a:pt x="1503" y="254"/>
                  </a:lnTo>
                  <a:lnTo>
                    <a:pt x="1428" y="291"/>
                  </a:lnTo>
                  <a:lnTo>
                    <a:pt x="1353" y="333"/>
                  </a:lnTo>
                  <a:lnTo>
                    <a:pt x="1303" y="375"/>
                  </a:lnTo>
                  <a:lnTo>
                    <a:pt x="1278" y="417"/>
                  </a:lnTo>
                  <a:lnTo>
                    <a:pt x="1" y="4345"/>
                  </a:lnTo>
                  <a:lnTo>
                    <a:pt x="42718" y="4345"/>
                  </a:lnTo>
                  <a:lnTo>
                    <a:pt x="41416" y="417"/>
                  </a:lnTo>
                  <a:lnTo>
                    <a:pt x="41391" y="375"/>
                  </a:lnTo>
                  <a:lnTo>
                    <a:pt x="41366" y="333"/>
                  </a:lnTo>
                  <a:lnTo>
                    <a:pt x="41291" y="291"/>
                  </a:lnTo>
                  <a:lnTo>
                    <a:pt x="41216" y="254"/>
                  </a:lnTo>
                  <a:lnTo>
                    <a:pt x="41116" y="217"/>
                  </a:lnTo>
                  <a:lnTo>
                    <a:pt x="41015" y="180"/>
                  </a:lnTo>
                  <a:lnTo>
                    <a:pt x="40890" y="148"/>
                  </a:lnTo>
                  <a:lnTo>
                    <a:pt x="40765" y="122"/>
                  </a:lnTo>
                  <a:lnTo>
                    <a:pt x="40615" y="90"/>
                  </a:lnTo>
                  <a:lnTo>
                    <a:pt x="40439" y="69"/>
                  </a:lnTo>
                  <a:lnTo>
                    <a:pt x="40264" y="48"/>
                  </a:lnTo>
                  <a:lnTo>
                    <a:pt x="40089" y="32"/>
                  </a:lnTo>
                  <a:lnTo>
                    <a:pt x="39914" y="16"/>
                  </a:lnTo>
                  <a:lnTo>
                    <a:pt x="39713" y="5"/>
                  </a:lnTo>
                  <a:lnTo>
                    <a:pt x="395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3"/>
            <p:cNvSpPr/>
            <p:nvPr/>
          </p:nvSpPr>
          <p:spPr>
            <a:xfrm>
              <a:off x="1668372" y="923400"/>
              <a:ext cx="272008" cy="108650"/>
            </a:xfrm>
            <a:custGeom>
              <a:avLst/>
              <a:gdLst/>
              <a:ahLst/>
              <a:cxnLst/>
              <a:rect l="l" t="t" r="r" b="b"/>
              <a:pathLst>
                <a:path w="42668" h="4346" extrusionOk="0">
                  <a:moveTo>
                    <a:pt x="37159" y="0"/>
                  </a:moveTo>
                  <a:lnTo>
                    <a:pt x="38311" y="3522"/>
                  </a:lnTo>
                  <a:lnTo>
                    <a:pt x="38311" y="3564"/>
                  </a:lnTo>
                  <a:lnTo>
                    <a:pt x="38261" y="3606"/>
                  </a:lnTo>
                  <a:lnTo>
                    <a:pt x="38186" y="3643"/>
                  </a:lnTo>
                  <a:lnTo>
                    <a:pt x="38061" y="3675"/>
                  </a:lnTo>
                  <a:lnTo>
                    <a:pt x="37911" y="3706"/>
                  </a:lnTo>
                  <a:lnTo>
                    <a:pt x="37735" y="3727"/>
                  </a:lnTo>
                  <a:lnTo>
                    <a:pt x="37535" y="3738"/>
                  </a:lnTo>
                  <a:lnTo>
                    <a:pt x="37335" y="3743"/>
                  </a:lnTo>
                  <a:lnTo>
                    <a:pt x="201" y="3743"/>
                  </a:lnTo>
                  <a:lnTo>
                    <a:pt x="1" y="4345"/>
                  </a:lnTo>
                  <a:lnTo>
                    <a:pt x="42668" y="4345"/>
                  </a:lnTo>
                  <a:lnTo>
                    <a:pt x="41366" y="417"/>
                  </a:lnTo>
                  <a:lnTo>
                    <a:pt x="41341" y="375"/>
                  </a:lnTo>
                  <a:lnTo>
                    <a:pt x="41316" y="333"/>
                  </a:lnTo>
                  <a:lnTo>
                    <a:pt x="41241" y="291"/>
                  </a:lnTo>
                  <a:lnTo>
                    <a:pt x="41166" y="254"/>
                  </a:lnTo>
                  <a:lnTo>
                    <a:pt x="41065" y="217"/>
                  </a:lnTo>
                  <a:lnTo>
                    <a:pt x="40965" y="180"/>
                  </a:lnTo>
                  <a:lnTo>
                    <a:pt x="40840" y="148"/>
                  </a:lnTo>
                  <a:lnTo>
                    <a:pt x="40690" y="122"/>
                  </a:lnTo>
                  <a:lnTo>
                    <a:pt x="40540" y="90"/>
                  </a:lnTo>
                  <a:lnTo>
                    <a:pt x="40389" y="69"/>
                  </a:lnTo>
                  <a:lnTo>
                    <a:pt x="40214" y="48"/>
                  </a:lnTo>
                  <a:lnTo>
                    <a:pt x="40039" y="32"/>
                  </a:lnTo>
                  <a:lnTo>
                    <a:pt x="39839" y="16"/>
                  </a:lnTo>
                  <a:lnTo>
                    <a:pt x="39663" y="5"/>
                  </a:lnTo>
                  <a:lnTo>
                    <a:pt x="39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3"/>
            <p:cNvSpPr/>
            <p:nvPr/>
          </p:nvSpPr>
          <p:spPr>
            <a:xfrm>
              <a:off x="1710996" y="923400"/>
              <a:ext cx="186768" cy="48725"/>
            </a:xfrm>
            <a:custGeom>
              <a:avLst/>
              <a:gdLst/>
              <a:ahLst/>
              <a:cxnLst/>
              <a:rect l="l" t="t" r="r" b="b"/>
              <a:pathLst>
                <a:path w="29297" h="1949" extrusionOk="0">
                  <a:moveTo>
                    <a:pt x="0" y="0"/>
                  </a:moveTo>
                  <a:lnTo>
                    <a:pt x="2204" y="1948"/>
                  </a:lnTo>
                  <a:lnTo>
                    <a:pt x="27093" y="1948"/>
                  </a:lnTo>
                  <a:lnTo>
                    <a:pt x="292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3"/>
            <p:cNvSpPr/>
            <p:nvPr/>
          </p:nvSpPr>
          <p:spPr>
            <a:xfrm>
              <a:off x="1640922" y="1032025"/>
              <a:ext cx="326119" cy="33675"/>
            </a:xfrm>
            <a:custGeom>
              <a:avLst/>
              <a:gdLst/>
              <a:ahLst/>
              <a:cxnLst/>
              <a:rect l="l" t="t" r="r" b="b"/>
              <a:pathLst>
                <a:path w="51156" h="1347" extrusionOk="0">
                  <a:moveTo>
                    <a:pt x="0" y="0"/>
                  </a:moveTo>
                  <a:lnTo>
                    <a:pt x="0" y="1346"/>
                  </a:lnTo>
                  <a:lnTo>
                    <a:pt x="51156" y="1346"/>
                  </a:lnTo>
                  <a:lnTo>
                    <a:pt x="511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3"/>
            <p:cNvSpPr/>
            <p:nvPr/>
          </p:nvSpPr>
          <p:spPr>
            <a:xfrm>
              <a:off x="1724721" y="1110675"/>
              <a:ext cx="159311" cy="140075"/>
            </a:xfrm>
            <a:custGeom>
              <a:avLst/>
              <a:gdLst/>
              <a:ahLst/>
              <a:cxnLst/>
              <a:rect l="l" t="t" r="r" b="b"/>
              <a:pathLst>
                <a:path w="24990" h="5603" extrusionOk="0">
                  <a:moveTo>
                    <a:pt x="1" y="1"/>
                  </a:moveTo>
                  <a:lnTo>
                    <a:pt x="852" y="5602"/>
                  </a:lnTo>
                  <a:lnTo>
                    <a:pt x="24139" y="5602"/>
                  </a:lnTo>
                  <a:lnTo>
                    <a:pt x="249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3"/>
            <p:cNvSpPr/>
            <p:nvPr/>
          </p:nvSpPr>
          <p:spPr>
            <a:xfrm>
              <a:off x="1851469" y="1110675"/>
              <a:ext cx="32729" cy="140075"/>
            </a:xfrm>
            <a:custGeom>
              <a:avLst/>
              <a:gdLst/>
              <a:ahLst/>
              <a:cxnLst/>
              <a:rect l="l" t="t" r="r" b="b"/>
              <a:pathLst>
                <a:path w="5134" h="5603" extrusionOk="0">
                  <a:moveTo>
                    <a:pt x="851" y="1"/>
                  </a:moveTo>
                  <a:lnTo>
                    <a:pt x="0" y="5602"/>
                  </a:lnTo>
                  <a:lnTo>
                    <a:pt x="4257" y="5602"/>
                  </a:lnTo>
                  <a:lnTo>
                    <a:pt x="51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3"/>
            <p:cNvSpPr/>
            <p:nvPr/>
          </p:nvSpPr>
          <p:spPr>
            <a:xfrm>
              <a:off x="1634534" y="918100"/>
              <a:ext cx="339692" cy="382800"/>
            </a:xfrm>
            <a:custGeom>
              <a:avLst/>
              <a:gdLst/>
              <a:ahLst/>
              <a:cxnLst/>
              <a:rect l="l" t="t" r="r" b="b"/>
              <a:pathLst>
                <a:path w="53285" h="15312" extrusionOk="0">
                  <a:moveTo>
                    <a:pt x="44546" y="418"/>
                  </a:moveTo>
                  <a:lnTo>
                    <a:pt x="44746" y="423"/>
                  </a:lnTo>
                  <a:lnTo>
                    <a:pt x="44946" y="434"/>
                  </a:lnTo>
                  <a:lnTo>
                    <a:pt x="45122" y="455"/>
                  </a:lnTo>
                  <a:lnTo>
                    <a:pt x="45272" y="481"/>
                  </a:lnTo>
                  <a:lnTo>
                    <a:pt x="45397" y="513"/>
                  </a:lnTo>
                  <a:lnTo>
                    <a:pt x="45522" y="545"/>
                  </a:lnTo>
                  <a:lnTo>
                    <a:pt x="45572" y="587"/>
                  </a:lnTo>
                  <a:lnTo>
                    <a:pt x="45622" y="629"/>
                  </a:lnTo>
                  <a:lnTo>
                    <a:pt x="46824" y="4314"/>
                  </a:lnTo>
                  <a:lnTo>
                    <a:pt x="41240" y="4314"/>
                  </a:lnTo>
                  <a:lnTo>
                    <a:pt x="41015" y="4320"/>
                  </a:lnTo>
                  <a:lnTo>
                    <a:pt x="40815" y="4335"/>
                  </a:lnTo>
                  <a:lnTo>
                    <a:pt x="40614" y="4362"/>
                  </a:lnTo>
                  <a:lnTo>
                    <a:pt x="40464" y="4388"/>
                  </a:lnTo>
                  <a:lnTo>
                    <a:pt x="40314" y="4430"/>
                  </a:lnTo>
                  <a:lnTo>
                    <a:pt x="40239" y="4473"/>
                  </a:lnTo>
                  <a:lnTo>
                    <a:pt x="40189" y="4520"/>
                  </a:lnTo>
                  <a:lnTo>
                    <a:pt x="40189" y="4568"/>
                  </a:lnTo>
                  <a:lnTo>
                    <a:pt x="40239" y="4610"/>
                  </a:lnTo>
                  <a:lnTo>
                    <a:pt x="40314" y="4647"/>
                  </a:lnTo>
                  <a:lnTo>
                    <a:pt x="40414" y="4679"/>
                  </a:lnTo>
                  <a:lnTo>
                    <a:pt x="40564" y="4710"/>
                  </a:lnTo>
                  <a:lnTo>
                    <a:pt x="40715" y="4731"/>
                  </a:lnTo>
                  <a:lnTo>
                    <a:pt x="40890" y="4753"/>
                  </a:lnTo>
                  <a:lnTo>
                    <a:pt x="41090" y="4763"/>
                  </a:lnTo>
                  <a:lnTo>
                    <a:pt x="51156" y="4763"/>
                  </a:lnTo>
                  <a:lnTo>
                    <a:pt x="51156" y="5666"/>
                  </a:lnTo>
                  <a:lnTo>
                    <a:pt x="2129" y="5666"/>
                  </a:lnTo>
                  <a:lnTo>
                    <a:pt x="2129" y="4763"/>
                  </a:lnTo>
                  <a:lnTo>
                    <a:pt x="36608" y="4763"/>
                  </a:lnTo>
                  <a:lnTo>
                    <a:pt x="36833" y="4758"/>
                  </a:lnTo>
                  <a:lnTo>
                    <a:pt x="37059" y="4747"/>
                  </a:lnTo>
                  <a:lnTo>
                    <a:pt x="37234" y="4721"/>
                  </a:lnTo>
                  <a:lnTo>
                    <a:pt x="37409" y="4689"/>
                  </a:lnTo>
                  <a:lnTo>
                    <a:pt x="37535" y="4652"/>
                  </a:lnTo>
                  <a:lnTo>
                    <a:pt x="37610" y="4610"/>
                  </a:lnTo>
                  <a:lnTo>
                    <a:pt x="37660" y="4562"/>
                  </a:lnTo>
                  <a:lnTo>
                    <a:pt x="37660" y="4510"/>
                  </a:lnTo>
                  <a:lnTo>
                    <a:pt x="37610" y="4473"/>
                  </a:lnTo>
                  <a:lnTo>
                    <a:pt x="37535" y="4436"/>
                  </a:lnTo>
                  <a:lnTo>
                    <a:pt x="37434" y="4399"/>
                  </a:lnTo>
                  <a:lnTo>
                    <a:pt x="37284" y="4372"/>
                  </a:lnTo>
                  <a:lnTo>
                    <a:pt x="37134" y="4346"/>
                  </a:lnTo>
                  <a:lnTo>
                    <a:pt x="36959" y="4330"/>
                  </a:lnTo>
                  <a:lnTo>
                    <a:pt x="36758" y="4320"/>
                  </a:lnTo>
                  <a:lnTo>
                    <a:pt x="36558" y="4314"/>
                  </a:lnTo>
                  <a:lnTo>
                    <a:pt x="6461" y="4314"/>
                  </a:lnTo>
                  <a:lnTo>
                    <a:pt x="7663" y="629"/>
                  </a:lnTo>
                  <a:lnTo>
                    <a:pt x="7688" y="587"/>
                  </a:lnTo>
                  <a:lnTo>
                    <a:pt x="7763" y="545"/>
                  </a:lnTo>
                  <a:lnTo>
                    <a:pt x="7863" y="513"/>
                  </a:lnTo>
                  <a:lnTo>
                    <a:pt x="8013" y="481"/>
                  </a:lnTo>
                  <a:lnTo>
                    <a:pt x="8163" y="455"/>
                  </a:lnTo>
                  <a:lnTo>
                    <a:pt x="8339" y="434"/>
                  </a:lnTo>
                  <a:lnTo>
                    <a:pt x="8514" y="423"/>
                  </a:lnTo>
                  <a:lnTo>
                    <a:pt x="8739" y="418"/>
                  </a:lnTo>
                  <a:lnTo>
                    <a:pt x="11143" y="418"/>
                  </a:lnTo>
                  <a:lnTo>
                    <a:pt x="13196" y="2224"/>
                  </a:lnTo>
                  <a:lnTo>
                    <a:pt x="13271" y="2261"/>
                  </a:lnTo>
                  <a:lnTo>
                    <a:pt x="13346" y="2298"/>
                  </a:lnTo>
                  <a:lnTo>
                    <a:pt x="13447" y="2324"/>
                  </a:lnTo>
                  <a:lnTo>
                    <a:pt x="13572" y="2350"/>
                  </a:lnTo>
                  <a:lnTo>
                    <a:pt x="13722" y="2371"/>
                  </a:lnTo>
                  <a:lnTo>
                    <a:pt x="13897" y="2387"/>
                  </a:lnTo>
                  <a:lnTo>
                    <a:pt x="14073" y="2393"/>
                  </a:lnTo>
                  <a:lnTo>
                    <a:pt x="14248" y="2398"/>
                  </a:lnTo>
                  <a:lnTo>
                    <a:pt x="39037" y="2398"/>
                  </a:lnTo>
                  <a:lnTo>
                    <a:pt x="39212" y="2393"/>
                  </a:lnTo>
                  <a:lnTo>
                    <a:pt x="39387" y="2387"/>
                  </a:lnTo>
                  <a:lnTo>
                    <a:pt x="39563" y="2371"/>
                  </a:lnTo>
                  <a:lnTo>
                    <a:pt x="39688" y="2350"/>
                  </a:lnTo>
                  <a:lnTo>
                    <a:pt x="39813" y="2324"/>
                  </a:lnTo>
                  <a:lnTo>
                    <a:pt x="39938" y="2298"/>
                  </a:lnTo>
                  <a:lnTo>
                    <a:pt x="40013" y="2261"/>
                  </a:lnTo>
                  <a:lnTo>
                    <a:pt x="40064" y="2224"/>
                  </a:lnTo>
                  <a:lnTo>
                    <a:pt x="42117" y="418"/>
                  </a:lnTo>
                  <a:close/>
                  <a:moveTo>
                    <a:pt x="46874" y="6115"/>
                  </a:moveTo>
                  <a:lnTo>
                    <a:pt x="46449" y="8929"/>
                  </a:lnTo>
                  <a:lnTo>
                    <a:pt x="40039" y="8929"/>
                  </a:lnTo>
                  <a:lnTo>
                    <a:pt x="40239" y="7693"/>
                  </a:lnTo>
                  <a:lnTo>
                    <a:pt x="40214" y="7646"/>
                  </a:lnTo>
                  <a:lnTo>
                    <a:pt x="40139" y="7598"/>
                  </a:lnTo>
                  <a:lnTo>
                    <a:pt x="40064" y="7561"/>
                  </a:lnTo>
                  <a:lnTo>
                    <a:pt x="39938" y="7530"/>
                  </a:lnTo>
                  <a:lnTo>
                    <a:pt x="39788" y="7503"/>
                  </a:lnTo>
                  <a:lnTo>
                    <a:pt x="39613" y="7482"/>
                  </a:lnTo>
                  <a:lnTo>
                    <a:pt x="39413" y="7471"/>
                  </a:lnTo>
                  <a:lnTo>
                    <a:pt x="39162" y="7461"/>
                  </a:lnTo>
                  <a:lnTo>
                    <a:pt x="14123" y="7461"/>
                  </a:lnTo>
                  <a:lnTo>
                    <a:pt x="13872" y="7471"/>
                  </a:lnTo>
                  <a:lnTo>
                    <a:pt x="13672" y="7482"/>
                  </a:lnTo>
                  <a:lnTo>
                    <a:pt x="13497" y="7503"/>
                  </a:lnTo>
                  <a:lnTo>
                    <a:pt x="13346" y="7530"/>
                  </a:lnTo>
                  <a:lnTo>
                    <a:pt x="13221" y="7561"/>
                  </a:lnTo>
                  <a:lnTo>
                    <a:pt x="13146" y="7598"/>
                  </a:lnTo>
                  <a:lnTo>
                    <a:pt x="13071" y="7646"/>
                  </a:lnTo>
                  <a:lnTo>
                    <a:pt x="13046" y="7693"/>
                  </a:lnTo>
                  <a:lnTo>
                    <a:pt x="13246" y="8929"/>
                  </a:lnTo>
                  <a:lnTo>
                    <a:pt x="6836" y="8929"/>
                  </a:lnTo>
                  <a:lnTo>
                    <a:pt x="6411" y="6115"/>
                  </a:lnTo>
                  <a:close/>
                  <a:moveTo>
                    <a:pt x="13321" y="9377"/>
                  </a:moveTo>
                  <a:lnTo>
                    <a:pt x="13672" y="11690"/>
                  </a:lnTo>
                  <a:lnTo>
                    <a:pt x="7287" y="11690"/>
                  </a:lnTo>
                  <a:lnTo>
                    <a:pt x="6936" y="9377"/>
                  </a:lnTo>
                  <a:close/>
                  <a:moveTo>
                    <a:pt x="46348" y="9377"/>
                  </a:moveTo>
                  <a:lnTo>
                    <a:pt x="45998" y="11690"/>
                  </a:lnTo>
                  <a:lnTo>
                    <a:pt x="39613" y="11690"/>
                  </a:lnTo>
                  <a:lnTo>
                    <a:pt x="39963" y="9377"/>
                  </a:lnTo>
                  <a:close/>
                  <a:moveTo>
                    <a:pt x="38035" y="7910"/>
                  </a:moveTo>
                  <a:lnTo>
                    <a:pt x="37234" y="13068"/>
                  </a:lnTo>
                  <a:lnTo>
                    <a:pt x="24189" y="13068"/>
                  </a:lnTo>
                  <a:lnTo>
                    <a:pt x="23938" y="13073"/>
                  </a:lnTo>
                  <a:lnTo>
                    <a:pt x="23738" y="13084"/>
                  </a:lnTo>
                  <a:lnTo>
                    <a:pt x="23538" y="13110"/>
                  </a:lnTo>
                  <a:lnTo>
                    <a:pt x="23387" y="13142"/>
                  </a:lnTo>
                  <a:lnTo>
                    <a:pt x="23262" y="13179"/>
                  </a:lnTo>
                  <a:lnTo>
                    <a:pt x="23162" y="13221"/>
                  </a:lnTo>
                  <a:lnTo>
                    <a:pt x="23112" y="13268"/>
                  </a:lnTo>
                  <a:lnTo>
                    <a:pt x="23112" y="13316"/>
                  </a:lnTo>
                  <a:lnTo>
                    <a:pt x="23162" y="13358"/>
                  </a:lnTo>
                  <a:lnTo>
                    <a:pt x="23237" y="13395"/>
                  </a:lnTo>
                  <a:lnTo>
                    <a:pt x="23362" y="13432"/>
                  </a:lnTo>
                  <a:lnTo>
                    <a:pt x="23487" y="13458"/>
                  </a:lnTo>
                  <a:lnTo>
                    <a:pt x="23638" y="13485"/>
                  </a:lnTo>
                  <a:lnTo>
                    <a:pt x="23838" y="13501"/>
                  </a:lnTo>
                  <a:lnTo>
                    <a:pt x="24013" y="13511"/>
                  </a:lnTo>
                  <a:lnTo>
                    <a:pt x="24214" y="13517"/>
                  </a:lnTo>
                  <a:lnTo>
                    <a:pt x="38286" y="13517"/>
                  </a:lnTo>
                  <a:lnTo>
                    <a:pt x="38486" y="13511"/>
                  </a:lnTo>
                  <a:lnTo>
                    <a:pt x="38686" y="13501"/>
                  </a:lnTo>
                  <a:lnTo>
                    <a:pt x="38862" y="13480"/>
                  </a:lnTo>
                  <a:lnTo>
                    <a:pt x="39037" y="13453"/>
                  </a:lnTo>
                  <a:lnTo>
                    <a:pt x="39162" y="13422"/>
                  </a:lnTo>
                  <a:lnTo>
                    <a:pt x="39262" y="13385"/>
                  </a:lnTo>
                  <a:lnTo>
                    <a:pt x="39312" y="13342"/>
                  </a:lnTo>
                  <a:lnTo>
                    <a:pt x="39362" y="13300"/>
                  </a:lnTo>
                  <a:lnTo>
                    <a:pt x="39538" y="12139"/>
                  </a:lnTo>
                  <a:lnTo>
                    <a:pt x="45898" y="12139"/>
                  </a:lnTo>
                  <a:lnTo>
                    <a:pt x="45572" y="14213"/>
                  </a:lnTo>
                  <a:lnTo>
                    <a:pt x="45547" y="14282"/>
                  </a:lnTo>
                  <a:lnTo>
                    <a:pt x="45497" y="14345"/>
                  </a:lnTo>
                  <a:lnTo>
                    <a:pt x="45397" y="14409"/>
                  </a:lnTo>
                  <a:lnTo>
                    <a:pt x="45297" y="14467"/>
                  </a:lnTo>
                  <a:lnTo>
                    <a:pt x="45147" y="14525"/>
                  </a:lnTo>
                  <a:lnTo>
                    <a:pt x="44996" y="14578"/>
                  </a:lnTo>
                  <a:lnTo>
                    <a:pt x="44821" y="14631"/>
                  </a:lnTo>
                  <a:lnTo>
                    <a:pt x="44596" y="14673"/>
                  </a:lnTo>
                  <a:lnTo>
                    <a:pt x="44370" y="14715"/>
                  </a:lnTo>
                  <a:lnTo>
                    <a:pt x="44145" y="14752"/>
                  </a:lnTo>
                  <a:lnTo>
                    <a:pt x="43870" y="14784"/>
                  </a:lnTo>
                  <a:lnTo>
                    <a:pt x="43594" y="14815"/>
                  </a:lnTo>
                  <a:lnTo>
                    <a:pt x="43319" y="14836"/>
                  </a:lnTo>
                  <a:lnTo>
                    <a:pt x="43018" y="14852"/>
                  </a:lnTo>
                  <a:lnTo>
                    <a:pt x="42693" y="14863"/>
                  </a:lnTo>
                  <a:lnTo>
                    <a:pt x="10567" y="14863"/>
                  </a:lnTo>
                  <a:lnTo>
                    <a:pt x="10267" y="14852"/>
                  </a:lnTo>
                  <a:lnTo>
                    <a:pt x="9966" y="14836"/>
                  </a:lnTo>
                  <a:lnTo>
                    <a:pt x="9666" y="14815"/>
                  </a:lnTo>
                  <a:lnTo>
                    <a:pt x="9390" y="14784"/>
                  </a:lnTo>
                  <a:lnTo>
                    <a:pt x="9140" y="14752"/>
                  </a:lnTo>
                  <a:lnTo>
                    <a:pt x="8889" y="14715"/>
                  </a:lnTo>
                  <a:lnTo>
                    <a:pt x="8664" y="14673"/>
                  </a:lnTo>
                  <a:lnTo>
                    <a:pt x="8464" y="14631"/>
                  </a:lnTo>
                  <a:lnTo>
                    <a:pt x="8289" y="14578"/>
                  </a:lnTo>
                  <a:lnTo>
                    <a:pt x="8113" y="14525"/>
                  </a:lnTo>
                  <a:lnTo>
                    <a:pt x="7988" y="14467"/>
                  </a:lnTo>
                  <a:lnTo>
                    <a:pt x="7863" y="14409"/>
                  </a:lnTo>
                  <a:lnTo>
                    <a:pt x="7788" y="14345"/>
                  </a:lnTo>
                  <a:lnTo>
                    <a:pt x="7738" y="14282"/>
                  </a:lnTo>
                  <a:lnTo>
                    <a:pt x="7713" y="14213"/>
                  </a:lnTo>
                  <a:lnTo>
                    <a:pt x="7387" y="12139"/>
                  </a:lnTo>
                  <a:lnTo>
                    <a:pt x="13747" y="12139"/>
                  </a:lnTo>
                  <a:lnTo>
                    <a:pt x="13922" y="13300"/>
                  </a:lnTo>
                  <a:lnTo>
                    <a:pt x="13947" y="13342"/>
                  </a:lnTo>
                  <a:lnTo>
                    <a:pt x="14023" y="13385"/>
                  </a:lnTo>
                  <a:lnTo>
                    <a:pt x="14123" y="13422"/>
                  </a:lnTo>
                  <a:lnTo>
                    <a:pt x="14248" y="13453"/>
                  </a:lnTo>
                  <a:lnTo>
                    <a:pt x="14398" y="13480"/>
                  </a:lnTo>
                  <a:lnTo>
                    <a:pt x="14598" y="13501"/>
                  </a:lnTo>
                  <a:lnTo>
                    <a:pt x="14774" y="13511"/>
                  </a:lnTo>
                  <a:lnTo>
                    <a:pt x="14999" y="13517"/>
                  </a:lnTo>
                  <a:lnTo>
                    <a:pt x="19531" y="13517"/>
                  </a:lnTo>
                  <a:lnTo>
                    <a:pt x="19757" y="13511"/>
                  </a:lnTo>
                  <a:lnTo>
                    <a:pt x="19982" y="13495"/>
                  </a:lnTo>
                  <a:lnTo>
                    <a:pt x="20157" y="13469"/>
                  </a:lnTo>
                  <a:lnTo>
                    <a:pt x="20332" y="13437"/>
                  </a:lnTo>
                  <a:lnTo>
                    <a:pt x="20458" y="13400"/>
                  </a:lnTo>
                  <a:lnTo>
                    <a:pt x="20558" y="13358"/>
                  </a:lnTo>
                  <a:lnTo>
                    <a:pt x="20583" y="13311"/>
                  </a:lnTo>
                  <a:lnTo>
                    <a:pt x="20583" y="13263"/>
                  </a:lnTo>
                  <a:lnTo>
                    <a:pt x="20558" y="13221"/>
                  </a:lnTo>
                  <a:lnTo>
                    <a:pt x="20458" y="13184"/>
                  </a:lnTo>
                  <a:lnTo>
                    <a:pt x="20358" y="13152"/>
                  </a:lnTo>
                  <a:lnTo>
                    <a:pt x="20232" y="13121"/>
                  </a:lnTo>
                  <a:lnTo>
                    <a:pt x="20057" y="13099"/>
                  </a:lnTo>
                  <a:lnTo>
                    <a:pt x="19882" y="13078"/>
                  </a:lnTo>
                  <a:lnTo>
                    <a:pt x="19681" y="13068"/>
                  </a:lnTo>
                  <a:lnTo>
                    <a:pt x="16026" y="13068"/>
                  </a:lnTo>
                  <a:lnTo>
                    <a:pt x="15249" y="7910"/>
                  </a:lnTo>
                  <a:close/>
                  <a:moveTo>
                    <a:pt x="8689" y="1"/>
                  </a:moveTo>
                  <a:lnTo>
                    <a:pt x="8389" y="6"/>
                  </a:lnTo>
                  <a:lnTo>
                    <a:pt x="8088" y="12"/>
                  </a:lnTo>
                  <a:lnTo>
                    <a:pt x="7788" y="27"/>
                  </a:lnTo>
                  <a:lnTo>
                    <a:pt x="7512" y="48"/>
                  </a:lnTo>
                  <a:lnTo>
                    <a:pt x="7237" y="75"/>
                  </a:lnTo>
                  <a:lnTo>
                    <a:pt x="6986" y="107"/>
                  </a:lnTo>
                  <a:lnTo>
                    <a:pt x="6736" y="143"/>
                  </a:lnTo>
                  <a:lnTo>
                    <a:pt x="6511" y="180"/>
                  </a:lnTo>
                  <a:lnTo>
                    <a:pt x="6310" y="228"/>
                  </a:lnTo>
                  <a:lnTo>
                    <a:pt x="6135" y="275"/>
                  </a:lnTo>
                  <a:lnTo>
                    <a:pt x="5960" y="323"/>
                  </a:lnTo>
                  <a:lnTo>
                    <a:pt x="5835" y="381"/>
                  </a:lnTo>
                  <a:lnTo>
                    <a:pt x="5709" y="439"/>
                  </a:lnTo>
                  <a:lnTo>
                    <a:pt x="5609" y="497"/>
                  </a:lnTo>
                  <a:lnTo>
                    <a:pt x="5559" y="561"/>
                  </a:lnTo>
                  <a:lnTo>
                    <a:pt x="5509" y="624"/>
                  </a:lnTo>
                  <a:lnTo>
                    <a:pt x="4307" y="4314"/>
                  </a:lnTo>
                  <a:lnTo>
                    <a:pt x="1052" y="4314"/>
                  </a:lnTo>
                  <a:lnTo>
                    <a:pt x="852" y="4320"/>
                  </a:lnTo>
                  <a:lnTo>
                    <a:pt x="651" y="4335"/>
                  </a:lnTo>
                  <a:lnTo>
                    <a:pt x="451" y="4351"/>
                  </a:lnTo>
                  <a:lnTo>
                    <a:pt x="301" y="4383"/>
                  </a:lnTo>
                  <a:lnTo>
                    <a:pt x="176" y="4415"/>
                  </a:lnTo>
                  <a:lnTo>
                    <a:pt x="76" y="4452"/>
                  </a:lnTo>
                  <a:lnTo>
                    <a:pt x="26" y="4494"/>
                  </a:lnTo>
                  <a:lnTo>
                    <a:pt x="0" y="4541"/>
                  </a:lnTo>
                  <a:lnTo>
                    <a:pt x="0" y="5888"/>
                  </a:lnTo>
                  <a:lnTo>
                    <a:pt x="26" y="5935"/>
                  </a:lnTo>
                  <a:lnTo>
                    <a:pt x="76" y="5977"/>
                  </a:lnTo>
                  <a:lnTo>
                    <a:pt x="176" y="6014"/>
                  </a:lnTo>
                  <a:lnTo>
                    <a:pt x="301" y="6046"/>
                  </a:lnTo>
                  <a:lnTo>
                    <a:pt x="476" y="6078"/>
                  </a:lnTo>
                  <a:lnTo>
                    <a:pt x="651" y="6094"/>
                  </a:lnTo>
                  <a:lnTo>
                    <a:pt x="852" y="6109"/>
                  </a:lnTo>
                  <a:lnTo>
                    <a:pt x="1052" y="6115"/>
                  </a:lnTo>
                  <a:lnTo>
                    <a:pt x="4282" y="6115"/>
                  </a:lnTo>
                  <a:lnTo>
                    <a:pt x="5534" y="14224"/>
                  </a:lnTo>
                  <a:lnTo>
                    <a:pt x="5584" y="14340"/>
                  </a:lnTo>
                  <a:lnTo>
                    <a:pt x="5684" y="14446"/>
                  </a:lnTo>
                  <a:lnTo>
                    <a:pt x="5835" y="14551"/>
                  </a:lnTo>
                  <a:lnTo>
                    <a:pt x="6010" y="14652"/>
                  </a:lnTo>
                  <a:lnTo>
                    <a:pt x="6235" y="14747"/>
                  </a:lnTo>
                  <a:lnTo>
                    <a:pt x="6511" y="14836"/>
                  </a:lnTo>
                  <a:lnTo>
                    <a:pt x="6811" y="14921"/>
                  </a:lnTo>
                  <a:lnTo>
                    <a:pt x="7162" y="15000"/>
                  </a:lnTo>
                  <a:lnTo>
                    <a:pt x="7537" y="15069"/>
                  </a:lnTo>
                  <a:lnTo>
                    <a:pt x="7938" y="15132"/>
                  </a:lnTo>
                  <a:lnTo>
                    <a:pt x="8364" y="15185"/>
                  </a:lnTo>
                  <a:lnTo>
                    <a:pt x="8839" y="15227"/>
                  </a:lnTo>
                  <a:lnTo>
                    <a:pt x="9315" y="15264"/>
                  </a:lnTo>
                  <a:lnTo>
                    <a:pt x="9816" y="15290"/>
                  </a:lnTo>
                  <a:lnTo>
                    <a:pt x="10342" y="15306"/>
                  </a:lnTo>
                  <a:lnTo>
                    <a:pt x="10868" y="15312"/>
                  </a:lnTo>
                  <a:lnTo>
                    <a:pt x="42417" y="15312"/>
                  </a:lnTo>
                  <a:lnTo>
                    <a:pt x="42943" y="15306"/>
                  </a:lnTo>
                  <a:lnTo>
                    <a:pt x="43469" y="15290"/>
                  </a:lnTo>
                  <a:lnTo>
                    <a:pt x="43970" y="15264"/>
                  </a:lnTo>
                  <a:lnTo>
                    <a:pt x="44445" y="15227"/>
                  </a:lnTo>
                  <a:lnTo>
                    <a:pt x="44921" y="15185"/>
                  </a:lnTo>
                  <a:lnTo>
                    <a:pt x="45347" y="15132"/>
                  </a:lnTo>
                  <a:lnTo>
                    <a:pt x="45748" y="15069"/>
                  </a:lnTo>
                  <a:lnTo>
                    <a:pt x="46123" y="15000"/>
                  </a:lnTo>
                  <a:lnTo>
                    <a:pt x="46474" y="14921"/>
                  </a:lnTo>
                  <a:lnTo>
                    <a:pt x="46774" y="14836"/>
                  </a:lnTo>
                  <a:lnTo>
                    <a:pt x="47050" y="14747"/>
                  </a:lnTo>
                  <a:lnTo>
                    <a:pt x="47275" y="14652"/>
                  </a:lnTo>
                  <a:lnTo>
                    <a:pt x="47450" y="14551"/>
                  </a:lnTo>
                  <a:lnTo>
                    <a:pt x="47600" y="14446"/>
                  </a:lnTo>
                  <a:lnTo>
                    <a:pt x="47701" y="14340"/>
                  </a:lnTo>
                  <a:lnTo>
                    <a:pt x="47751" y="14224"/>
                  </a:lnTo>
                  <a:lnTo>
                    <a:pt x="49003" y="6115"/>
                  </a:lnTo>
                  <a:lnTo>
                    <a:pt x="52233" y="6115"/>
                  </a:lnTo>
                  <a:lnTo>
                    <a:pt x="52433" y="6109"/>
                  </a:lnTo>
                  <a:lnTo>
                    <a:pt x="52633" y="6094"/>
                  </a:lnTo>
                  <a:lnTo>
                    <a:pt x="52809" y="6078"/>
                  </a:lnTo>
                  <a:lnTo>
                    <a:pt x="52984" y="6046"/>
                  </a:lnTo>
                  <a:lnTo>
                    <a:pt x="53109" y="6014"/>
                  </a:lnTo>
                  <a:lnTo>
                    <a:pt x="53209" y="5977"/>
                  </a:lnTo>
                  <a:lnTo>
                    <a:pt x="53259" y="5935"/>
                  </a:lnTo>
                  <a:lnTo>
                    <a:pt x="53284" y="5888"/>
                  </a:lnTo>
                  <a:lnTo>
                    <a:pt x="53284" y="4541"/>
                  </a:lnTo>
                  <a:lnTo>
                    <a:pt x="53259" y="4494"/>
                  </a:lnTo>
                  <a:lnTo>
                    <a:pt x="53209" y="4452"/>
                  </a:lnTo>
                  <a:lnTo>
                    <a:pt x="53109" y="4415"/>
                  </a:lnTo>
                  <a:lnTo>
                    <a:pt x="52984" y="4383"/>
                  </a:lnTo>
                  <a:lnTo>
                    <a:pt x="52809" y="4357"/>
                  </a:lnTo>
                  <a:lnTo>
                    <a:pt x="52633" y="4335"/>
                  </a:lnTo>
                  <a:lnTo>
                    <a:pt x="52433" y="4320"/>
                  </a:lnTo>
                  <a:lnTo>
                    <a:pt x="52233" y="4314"/>
                  </a:lnTo>
                  <a:lnTo>
                    <a:pt x="48978" y="4314"/>
                  </a:lnTo>
                  <a:lnTo>
                    <a:pt x="47776" y="624"/>
                  </a:lnTo>
                  <a:lnTo>
                    <a:pt x="47726" y="561"/>
                  </a:lnTo>
                  <a:lnTo>
                    <a:pt x="47676" y="497"/>
                  </a:lnTo>
                  <a:lnTo>
                    <a:pt x="47575" y="439"/>
                  </a:lnTo>
                  <a:lnTo>
                    <a:pt x="47450" y="381"/>
                  </a:lnTo>
                  <a:lnTo>
                    <a:pt x="47325" y="323"/>
                  </a:lnTo>
                  <a:lnTo>
                    <a:pt x="47150" y="275"/>
                  </a:lnTo>
                  <a:lnTo>
                    <a:pt x="46974" y="228"/>
                  </a:lnTo>
                  <a:lnTo>
                    <a:pt x="46774" y="180"/>
                  </a:lnTo>
                  <a:lnTo>
                    <a:pt x="46549" y="143"/>
                  </a:lnTo>
                  <a:lnTo>
                    <a:pt x="46298" y="107"/>
                  </a:lnTo>
                  <a:lnTo>
                    <a:pt x="46048" y="75"/>
                  </a:lnTo>
                  <a:lnTo>
                    <a:pt x="45773" y="48"/>
                  </a:lnTo>
                  <a:lnTo>
                    <a:pt x="45497" y="27"/>
                  </a:lnTo>
                  <a:lnTo>
                    <a:pt x="45197" y="12"/>
                  </a:lnTo>
                  <a:lnTo>
                    <a:pt x="44896" y="6"/>
                  </a:lnTo>
                  <a:lnTo>
                    <a:pt x="44596" y="1"/>
                  </a:lnTo>
                  <a:lnTo>
                    <a:pt x="21860" y="1"/>
                  </a:lnTo>
                  <a:lnTo>
                    <a:pt x="21635" y="6"/>
                  </a:lnTo>
                  <a:lnTo>
                    <a:pt x="21434" y="17"/>
                  </a:lnTo>
                  <a:lnTo>
                    <a:pt x="21259" y="38"/>
                  </a:lnTo>
                  <a:lnTo>
                    <a:pt x="21109" y="64"/>
                  </a:lnTo>
                  <a:lnTo>
                    <a:pt x="20984" y="96"/>
                  </a:lnTo>
                  <a:lnTo>
                    <a:pt x="20883" y="138"/>
                  </a:lnTo>
                  <a:lnTo>
                    <a:pt x="20808" y="175"/>
                  </a:lnTo>
                  <a:lnTo>
                    <a:pt x="20808" y="223"/>
                  </a:lnTo>
                  <a:lnTo>
                    <a:pt x="20808" y="239"/>
                  </a:lnTo>
                  <a:lnTo>
                    <a:pt x="20808" y="260"/>
                  </a:lnTo>
                  <a:lnTo>
                    <a:pt x="20808" y="302"/>
                  </a:lnTo>
                  <a:lnTo>
                    <a:pt x="20883" y="344"/>
                  </a:lnTo>
                  <a:lnTo>
                    <a:pt x="20984" y="381"/>
                  </a:lnTo>
                  <a:lnTo>
                    <a:pt x="21109" y="413"/>
                  </a:lnTo>
                  <a:lnTo>
                    <a:pt x="21259" y="444"/>
                  </a:lnTo>
                  <a:lnTo>
                    <a:pt x="21434" y="460"/>
                  </a:lnTo>
                  <a:lnTo>
                    <a:pt x="21635" y="476"/>
                  </a:lnTo>
                  <a:lnTo>
                    <a:pt x="21860" y="481"/>
                  </a:lnTo>
                  <a:lnTo>
                    <a:pt x="39938" y="481"/>
                  </a:lnTo>
                  <a:lnTo>
                    <a:pt x="38236" y="1981"/>
                  </a:lnTo>
                  <a:lnTo>
                    <a:pt x="15024" y="1981"/>
                  </a:lnTo>
                  <a:lnTo>
                    <a:pt x="13321" y="481"/>
                  </a:lnTo>
                  <a:lnTo>
                    <a:pt x="17228" y="481"/>
                  </a:lnTo>
                  <a:lnTo>
                    <a:pt x="17428" y="476"/>
                  </a:lnTo>
                  <a:lnTo>
                    <a:pt x="17628" y="460"/>
                  </a:lnTo>
                  <a:lnTo>
                    <a:pt x="17804" y="444"/>
                  </a:lnTo>
                  <a:lnTo>
                    <a:pt x="17954" y="413"/>
                  </a:lnTo>
                  <a:lnTo>
                    <a:pt x="18079" y="381"/>
                  </a:lnTo>
                  <a:lnTo>
                    <a:pt x="18179" y="344"/>
                  </a:lnTo>
                  <a:lnTo>
                    <a:pt x="18254" y="302"/>
                  </a:lnTo>
                  <a:lnTo>
                    <a:pt x="18279" y="260"/>
                  </a:lnTo>
                  <a:lnTo>
                    <a:pt x="18254" y="239"/>
                  </a:lnTo>
                  <a:lnTo>
                    <a:pt x="18279" y="223"/>
                  </a:lnTo>
                  <a:lnTo>
                    <a:pt x="18254" y="175"/>
                  </a:lnTo>
                  <a:lnTo>
                    <a:pt x="18179" y="138"/>
                  </a:lnTo>
                  <a:lnTo>
                    <a:pt x="18079" y="96"/>
                  </a:lnTo>
                  <a:lnTo>
                    <a:pt x="17954" y="64"/>
                  </a:lnTo>
                  <a:lnTo>
                    <a:pt x="17804" y="38"/>
                  </a:lnTo>
                  <a:lnTo>
                    <a:pt x="17628" y="17"/>
                  </a:lnTo>
                  <a:lnTo>
                    <a:pt x="17428" y="6"/>
                  </a:lnTo>
                  <a:lnTo>
                    <a:pt x="172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6" name="Google Shape;2546;p63"/>
          <p:cNvGrpSpPr/>
          <p:nvPr/>
        </p:nvGrpSpPr>
        <p:grpSpPr>
          <a:xfrm>
            <a:off x="1419478" y="1954554"/>
            <a:ext cx="269319" cy="352155"/>
            <a:chOff x="906955" y="985550"/>
            <a:chExt cx="327082" cy="372375"/>
          </a:xfrm>
        </p:grpSpPr>
        <p:sp>
          <p:nvSpPr>
            <p:cNvPr id="2547" name="Google Shape;2547;p63"/>
            <p:cNvSpPr/>
            <p:nvPr/>
          </p:nvSpPr>
          <p:spPr>
            <a:xfrm>
              <a:off x="1083664" y="985550"/>
              <a:ext cx="91468" cy="32225"/>
            </a:xfrm>
            <a:custGeom>
              <a:avLst/>
              <a:gdLst/>
              <a:ahLst/>
              <a:cxnLst/>
              <a:rect l="l" t="t" r="r" b="b"/>
              <a:pathLst>
                <a:path w="14348" h="1289" extrusionOk="0">
                  <a:moveTo>
                    <a:pt x="1903" y="1"/>
                  </a:moveTo>
                  <a:lnTo>
                    <a:pt x="1703" y="6"/>
                  </a:lnTo>
                  <a:lnTo>
                    <a:pt x="1503" y="22"/>
                  </a:lnTo>
                  <a:lnTo>
                    <a:pt x="1302" y="32"/>
                  </a:lnTo>
                  <a:lnTo>
                    <a:pt x="1102" y="54"/>
                  </a:lnTo>
                  <a:lnTo>
                    <a:pt x="927" y="75"/>
                  </a:lnTo>
                  <a:lnTo>
                    <a:pt x="777" y="101"/>
                  </a:lnTo>
                  <a:lnTo>
                    <a:pt x="626" y="133"/>
                  </a:lnTo>
                  <a:lnTo>
                    <a:pt x="476" y="164"/>
                  </a:lnTo>
                  <a:lnTo>
                    <a:pt x="351" y="196"/>
                  </a:lnTo>
                  <a:lnTo>
                    <a:pt x="251" y="233"/>
                  </a:lnTo>
                  <a:lnTo>
                    <a:pt x="151" y="275"/>
                  </a:lnTo>
                  <a:lnTo>
                    <a:pt x="101" y="318"/>
                  </a:lnTo>
                  <a:lnTo>
                    <a:pt x="25" y="360"/>
                  </a:lnTo>
                  <a:lnTo>
                    <a:pt x="0" y="402"/>
                  </a:lnTo>
                  <a:lnTo>
                    <a:pt x="0" y="450"/>
                  </a:lnTo>
                  <a:lnTo>
                    <a:pt x="0" y="1289"/>
                  </a:lnTo>
                  <a:lnTo>
                    <a:pt x="14348" y="1289"/>
                  </a:lnTo>
                  <a:lnTo>
                    <a:pt x="14348" y="450"/>
                  </a:lnTo>
                  <a:lnTo>
                    <a:pt x="14348" y="402"/>
                  </a:lnTo>
                  <a:lnTo>
                    <a:pt x="14298" y="360"/>
                  </a:lnTo>
                  <a:lnTo>
                    <a:pt x="14248" y="318"/>
                  </a:lnTo>
                  <a:lnTo>
                    <a:pt x="14173" y="275"/>
                  </a:lnTo>
                  <a:lnTo>
                    <a:pt x="14098" y="233"/>
                  </a:lnTo>
                  <a:lnTo>
                    <a:pt x="13972" y="196"/>
                  </a:lnTo>
                  <a:lnTo>
                    <a:pt x="13872" y="164"/>
                  </a:lnTo>
                  <a:lnTo>
                    <a:pt x="13722" y="133"/>
                  </a:lnTo>
                  <a:lnTo>
                    <a:pt x="13572" y="101"/>
                  </a:lnTo>
                  <a:lnTo>
                    <a:pt x="13396" y="75"/>
                  </a:lnTo>
                  <a:lnTo>
                    <a:pt x="13221" y="54"/>
                  </a:lnTo>
                  <a:lnTo>
                    <a:pt x="13046" y="32"/>
                  </a:lnTo>
                  <a:lnTo>
                    <a:pt x="12846" y="22"/>
                  </a:lnTo>
                  <a:lnTo>
                    <a:pt x="12645" y="6"/>
                  </a:lnTo>
                  <a:lnTo>
                    <a:pt x="124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3"/>
            <p:cNvSpPr/>
            <p:nvPr/>
          </p:nvSpPr>
          <p:spPr>
            <a:xfrm>
              <a:off x="1135703" y="985550"/>
              <a:ext cx="39429" cy="32225"/>
            </a:xfrm>
            <a:custGeom>
              <a:avLst/>
              <a:gdLst/>
              <a:ahLst/>
              <a:cxnLst/>
              <a:rect l="l" t="t" r="r" b="b"/>
              <a:pathLst>
                <a:path w="6185" h="1289" extrusionOk="0">
                  <a:moveTo>
                    <a:pt x="0" y="1"/>
                  </a:moveTo>
                  <a:lnTo>
                    <a:pt x="226" y="6"/>
                  </a:lnTo>
                  <a:lnTo>
                    <a:pt x="426" y="22"/>
                  </a:lnTo>
                  <a:lnTo>
                    <a:pt x="626" y="32"/>
                  </a:lnTo>
                  <a:lnTo>
                    <a:pt x="802" y="54"/>
                  </a:lnTo>
                  <a:lnTo>
                    <a:pt x="977" y="75"/>
                  </a:lnTo>
                  <a:lnTo>
                    <a:pt x="1152" y="101"/>
                  </a:lnTo>
                  <a:lnTo>
                    <a:pt x="1302" y="133"/>
                  </a:lnTo>
                  <a:lnTo>
                    <a:pt x="1427" y="164"/>
                  </a:lnTo>
                  <a:lnTo>
                    <a:pt x="1553" y="196"/>
                  </a:lnTo>
                  <a:lnTo>
                    <a:pt x="1653" y="233"/>
                  </a:lnTo>
                  <a:lnTo>
                    <a:pt x="1753" y="275"/>
                  </a:lnTo>
                  <a:lnTo>
                    <a:pt x="1828" y="318"/>
                  </a:lnTo>
                  <a:lnTo>
                    <a:pt x="1878" y="360"/>
                  </a:lnTo>
                  <a:lnTo>
                    <a:pt x="1903" y="402"/>
                  </a:lnTo>
                  <a:lnTo>
                    <a:pt x="1928" y="450"/>
                  </a:lnTo>
                  <a:lnTo>
                    <a:pt x="1928" y="1289"/>
                  </a:lnTo>
                  <a:lnTo>
                    <a:pt x="6185" y="1289"/>
                  </a:lnTo>
                  <a:lnTo>
                    <a:pt x="6185" y="450"/>
                  </a:lnTo>
                  <a:lnTo>
                    <a:pt x="6185" y="407"/>
                  </a:lnTo>
                  <a:lnTo>
                    <a:pt x="6135" y="360"/>
                  </a:lnTo>
                  <a:lnTo>
                    <a:pt x="6085" y="318"/>
                  </a:lnTo>
                  <a:lnTo>
                    <a:pt x="6010" y="275"/>
                  </a:lnTo>
                  <a:lnTo>
                    <a:pt x="5935" y="238"/>
                  </a:lnTo>
                  <a:lnTo>
                    <a:pt x="5809" y="196"/>
                  </a:lnTo>
                  <a:lnTo>
                    <a:pt x="5709" y="164"/>
                  </a:lnTo>
                  <a:lnTo>
                    <a:pt x="5559" y="133"/>
                  </a:lnTo>
                  <a:lnTo>
                    <a:pt x="5409" y="101"/>
                  </a:lnTo>
                  <a:lnTo>
                    <a:pt x="5233" y="75"/>
                  </a:lnTo>
                  <a:lnTo>
                    <a:pt x="5058" y="54"/>
                  </a:lnTo>
                  <a:lnTo>
                    <a:pt x="4883" y="32"/>
                  </a:lnTo>
                  <a:lnTo>
                    <a:pt x="4683" y="22"/>
                  </a:lnTo>
                  <a:lnTo>
                    <a:pt x="4482" y="6"/>
                  </a:lnTo>
                  <a:lnTo>
                    <a:pt x="4282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3"/>
            <p:cNvSpPr/>
            <p:nvPr/>
          </p:nvSpPr>
          <p:spPr>
            <a:xfrm>
              <a:off x="906955" y="1320400"/>
              <a:ext cx="327082" cy="37525"/>
            </a:xfrm>
            <a:custGeom>
              <a:avLst/>
              <a:gdLst/>
              <a:ahLst/>
              <a:cxnLst/>
              <a:rect l="l" t="t" r="r" b="b"/>
              <a:pathLst>
                <a:path w="51307" h="1501" extrusionOk="0">
                  <a:moveTo>
                    <a:pt x="1428" y="1"/>
                  </a:moveTo>
                  <a:lnTo>
                    <a:pt x="1128" y="6"/>
                  </a:lnTo>
                  <a:lnTo>
                    <a:pt x="877" y="22"/>
                  </a:lnTo>
                  <a:lnTo>
                    <a:pt x="627" y="54"/>
                  </a:lnTo>
                  <a:lnTo>
                    <a:pt x="426" y="85"/>
                  </a:lnTo>
                  <a:lnTo>
                    <a:pt x="251" y="133"/>
                  </a:lnTo>
                  <a:lnTo>
                    <a:pt x="101" y="186"/>
                  </a:lnTo>
                  <a:lnTo>
                    <a:pt x="26" y="239"/>
                  </a:lnTo>
                  <a:lnTo>
                    <a:pt x="1" y="302"/>
                  </a:lnTo>
                  <a:lnTo>
                    <a:pt x="1" y="1199"/>
                  </a:lnTo>
                  <a:lnTo>
                    <a:pt x="26" y="1258"/>
                  </a:lnTo>
                  <a:lnTo>
                    <a:pt x="101" y="1316"/>
                  </a:lnTo>
                  <a:lnTo>
                    <a:pt x="251" y="1368"/>
                  </a:lnTo>
                  <a:lnTo>
                    <a:pt x="426" y="1411"/>
                  </a:lnTo>
                  <a:lnTo>
                    <a:pt x="627" y="1448"/>
                  </a:lnTo>
                  <a:lnTo>
                    <a:pt x="877" y="1474"/>
                  </a:lnTo>
                  <a:lnTo>
                    <a:pt x="1128" y="1495"/>
                  </a:lnTo>
                  <a:lnTo>
                    <a:pt x="1428" y="1500"/>
                  </a:lnTo>
                  <a:lnTo>
                    <a:pt x="49879" y="1500"/>
                  </a:lnTo>
                  <a:lnTo>
                    <a:pt x="50180" y="1495"/>
                  </a:lnTo>
                  <a:lnTo>
                    <a:pt x="50430" y="1474"/>
                  </a:lnTo>
                  <a:lnTo>
                    <a:pt x="50681" y="1448"/>
                  </a:lnTo>
                  <a:lnTo>
                    <a:pt x="50881" y="1411"/>
                  </a:lnTo>
                  <a:lnTo>
                    <a:pt x="51056" y="1368"/>
                  </a:lnTo>
                  <a:lnTo>
                    <a:pt x="51206" y="1316"/>
                  </a:lnTo>
                  <a:lnTo>
                    <a:pt x="51281" y="1258"/>
                  </a:lnTo>
                  <a:lnTo>
                    <a:pt x="51307" y="1199"/>
                  </a:lnTo>
                  <a:lnTo>
                    <a:pt x="51307" y="302"/>
                  </a:lnTo>
                  <a:lnTo>
                    <a:pt x="51281" y="239"/>
                  </a:lnTo>
                  <a:lnTo>
                    <a:pt x="51206" y="186"/>
                  </a:lnTo>
                  <a:lnTo>
                    <a:pt x="51056" y="133"/>
                  </a:lnTo>
                  <a:lnTo>
                    <a:pt x="50881" y="85"/>
                  </a:lnTo>
                  <a:lnTo>
                    <a:pt x="50681" y="54"/>
                  </a:lnTo>
                  <a:lnTo>
                    <a:pt x="50430" y="22"/>
                  </a:lnTo>
                  <a:lnTo>
                    <a:pt x="50180" y="6"/>
                  </a:lnTo>
                  <a:lnTo>
                    <a:pt x="49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3"/>
            <p:cNvSpPr/>
            <p:nvPr/>
          </p:nvSpPr>
          <p:spPr>
            <a:xfrm>
              <a:off x="1179601" y="1320400"/>
              <a:ext cx="54436" cy="37525"/>
            </a:xfrm>
            <a:custGeom>
              <a:avLst/>
              <a:gdLst/>
              <a:ahLst/>
              <a:cxnLst/>
              <a:rect l="l" t="t" r="r" b="b"/>
              <a:pathLst>
                <a:path w="8539" h="1501" extrusionOk="0">
                  <a:moveTo>
                    <a:pt x="0" y="1"/>
                  </a:moveTo>
                  <a:lnTo>
                    <a:pt x="301" y="6"/>
                  </a:lnTo>
                  <a:lnTo>
                    <a:pt x="551" y="22"/>
                  </a:lnTo>
                  <a:lnTo>
                    <a:pt x="801" y="54"/>
                  </a:lnTo>
                  <a:lnTo>
                    <a:pt x="1027" y="85"/>
                  </a:lnTo>
                  <a:lnTo>
                    <a:pt x="1177" y="133"/>
                  </a:lnTo>
                  <a:lnTo>
                    <a:pt x="1327" y="186"/>
                  </a:lnTo>
                  <a:lnTo>
                    <a:pt x="1402" y="239"/>
                  </a:lnTo>
                  <a:lnTo>
                    <a:pt x="1427" y="302"/>
                  </a:lnTo>
                  <a:lnTo>
                    <a:pt x="1427" y="1199"/>
                  </a:lnTo>
                  <a:lnTo>
                    <a:pt x="1402" y="1258"/>
                  </a:lnTo>
                  <a:lnTo>
                    <a:pt x="1327" y="1316"/>
                  </a:lnTo>
                  <a:lnTo>
                    <a:pt x="1177" y="1368"/>
                  </a:lnTo>
                  <a:lnTo>
                    <a:pt x="1027" y="1411"/>
                  </a:lnTo>
                  <a:lnTo>
                    <a:pt x="801" y="1448"/>
                  </a:lnTo>
                  <a:lnTo>
                    <a:pt x="551" y="1474"/>
                  </a:lnTo>
                  <a:lnTo>
                    <a:pt x="301" y="1495"/>
                  </a:lnTo>
                  <a:lnTo>
                    <a:pt x="0" y="1500"/>
                  </a:lnTo>
                  <a:lnTo>
                    <a:pt x="7111" y="1500"/>
                  </a:lnTo>
                  <a:lnTo>
                    <a:pt x="7412" y="1495"/>
                  </a:lnTo>
                  <a:lnTo>
                    <a:pt x="7662" y="1474"/>
                  </a:lnTo>
                  <a:lnTo>
                    <a:pt x="7913" y="1448"/>
                  </a:lnTo>
                  <a:lnTo>
                    <a:pt x="8113" y="1411"/>
                  </a:lnTo>
                  <a:lnTo>
                    <a:pt x="8288" y="1368"/>
                  </a:lnTo>
                  <a:lnTo>
                    <a:pt x="8413" y="1316"/>
                  </a:lnTo>
                  <a:lnTo>
                    <a:pt x="8513" y="1258"/>
                  </a:lnTo>
                  <a:lnTo>
                    <a:pt x="8539" y="1199"/>
                  </a:lnTo>
                  <a:lnTo>
                    <a:pt x="8539" y="302"/>
                  </a:lnTo>
                  <a:lnTo>
                    <a:pt x="8513" y="239"/>
                  </a:lnTo>
                  <a:lnTo>
                    <a:pt x="8413" y="186"/>
                  </a:lnTo>
                  <a:lnTo>
                    <a:pt x="8288" y="133"/>
                  </a:lnTo>
                  <a:lnTo>
                    <a:pt x="8113" y="91"/>
                  </a:lnTo>
                  <a:lnTo>
                    <a:pt x="7913" y="54"/>
                  </a:lnTo>
                  <a:lnTo>
                    <a:pt x="7662" y="22"/>
                  </a:lnTo>
                  <a:lnTo>
                    <a:pt x="7412" y="6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3"/>
            <p:cNvSpPr/>
            <p:nvPr/>
          </p:nvSpPr>
          <p:spPr>
            <a:xfrm>
              <a:off x="906955" y="1017750"/>
              <a:ext cx="327082" cy="37525"/>
            </a:xfrm>
            <a:custGeom>
              <a:avLst/>
              <a:gdLst/>
              <a:ahLst/>
              <a:cxnLst/>
              <a:rect l="l" t="t" r="r" b="b"/>
              <a:pathLst>
                <a:path w="51307" h="1501" extrusionOk="0">
                  <a:moveTo>
                    <a:pt x="1428" y="1"/>
                  </a:moveTo>
                  <a:lnTo>
                    <a:pt x="1128" y="6"/>
                  </a:lnTo>
                  <a:lnTo>
                    <a:pt x="877" y="22"/>
                  </a:lnTo>
                  <a:lnTo>
                    <a:pt x="627" y="49"/>
                  </a:lnTo>
                  <a:lnTo>
                    <a:pt x="426" y="85"/>
                  </a:lnTo>
                  <a:lnTo>
                    <a:pt x="251" y="133"/>
                  </a:lnTo>
                  <a:lnTo>
                    <a:pt x="101" y="181"/>
                  </a:lnTo>
                  <a:lnTo>
                    <a:pt x="26" y="239"/>
                  </a:lnTo>
                  <a:lnTo>
                    <a:pt x="1" y="302"/>
                  </a:lnTo>
                  <a:lnTo>
                    <a:pt x="1" y="1199"/>
                  </a:lnTo>
                  <a:lnTo>
                    <a:pt x="26" y="1258"/>
                  </a:lnTo>
                  <a:lnTo>
                    <a:pt x="101" y="1316"/>
                  </a:lnTo>
                  <a:lnTo>
                    <a:pt x="251" y="1368"/>
                  </a:lnTo>
                  <a:lnTo>
                    <a:pt x="426" y="1411"/>
                  </a:lnTo>
                  <a:lnTo>
                    <a:pt x="627" y="1448"/>
                  </a:lnTo>
                  <a:lnTo>
                    <a:pt x="877" y="1474"/>
                  </a:lnTo>
                  <a:lnTo>
                    <a:pt x="1128" y="1490"/>
                  </a:lnTo>
                  <a:lnTo>
                    <a:pt x="1428" y="1500"/>
                  </a:lnTo>
                  <a:lnTo>
                    <a:pt x="49879" y="1500"/>
                  </a:lnTo>
                  <a:lnTo>
                    <a:pt x="50180" y="1490"/>
                  </a:lnTo>
                  <a:lnTo>
                    <a:pt x="50430" y="1474"/>
                  </a:lnTo>
                  <a:lnTo>
                    <a:pt x="50681" y="1448"/>
                  </a:lnTo>
                  <a:lnTo>
                    <a:pt x="50881" y="1411"/>
                  </a:lnTo>
                  <a:lnTo>
                    <a:pt x="51056" y="1368"/>
                  </a:lnTo>
                  <a:lnTo>
                    <a:pt x="51206" y="1316"/>
                  </a:lnTo>
                  <a:lnTo>
                    <a:pt x="51281" y="1258"/>
                  </a:lnTo>
                  <a:lnTo>
                    <a:pt x="51307" y="1199"/>
                  </a:lnTo>
                  <a:lnTo>
                    <a:pt x="51307" y="302"/>
                  </a:lnTo>
                  <a:lnTo>
                    <a:pt x="51281" y="239"/>
                  </a:lnTo>
                  <a:lnTo>
                    <a:pt x="51206" y="181"/>
                  </a:lnTo>
                  <a:lnTo>
                    <a:pt x="51056" y="133"/>
                  </a:lnTo>
                  <a:lnTo>
                    <a:pt x="50881" y="85"/>
                  </a:lnTo>
                  <a:lnTo>
                    <a:pt x="50681" y="49"/>
                  </a:lnTo>
                  <a:lnTo>
                    <a:pt x="50430" y="22"/>
                  </a:lnTo>
                  <a:lnTo>
                    <a:pt x="50180" y="6"/>
                  </a:lnTo>
                  <a:lnTo>
                    <a:pt x="49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3"/>
            <p:cNvSpPr/>
            <p:nvPr/>
          </p:nvSpPr>
          <p:spPr>
            <a:xfrm>
              <a:off x="1179601" y="1017750"/>
              <a:ext cx="54436" cy="37525"/>
            </a:xfrm>
            <a:custGeom>
              <a:avLst/>
              <a:gdLst/>
              <a:ahLst/>
              <a:cxnLst/>
              <a:rect l="l" t="t" r="r" b="b"/>
              <a:pathLst>
                <a:path w="8539" h="1501" extrusionOk="0">
                  <a:moveTo>
                    <a:pt x="0" y="1"/>
                  </a:moveTo>
                  <a:lnTo>
                    <a:pt x="301" y="6"/>
                  </a:lnTo>
                  <a:lnTo>
                    <a:pt x="551" y="22"/>
                  </a:lnTo>
                  <a:lnTo>
                    <a:pt x="801" y="49"/>
                  </a:lnTo>
                  <a:lnTo>
                    <a:pt x="1027" y="85"/>
                  </a:lnTo>
                  <a:lnTo>
                    <a:pt x="1177" y="133"/>
                  </a:lnTo>
                  <a:lnTo>
                    <a:pt x="1327" y="181"/>
                  </a:lnTo>
                  <a:lnTo>
                    <a:pt x="1402" y="239"/>
                  </a:lnTo>
                  <a:lnTo>
                    <a:pt x="1427" y="302"/>
                  </a:lnTo>
                  <a:lnTo>
                    <a:pt x="1427" y="1199"/>
                  </a:lnTo>
                  <a:lnTo>
                    <a:pt x="1402" y="1258"/>
                  </a:lnTo>
                  <a:lnTo>
                    <a:pt x="1327" y="1316"/>
                  </a:lnTo>
                  <a:lnTo>
                    <a:pt x="1177" y="1368"/>
                  </a:lnTo>
                  <a:lnTo>
                    <a:pt x="1027" y="1411"/>
                  </a:lnTo>
                  <a:lnTo>
                    <a:pt x="801" y="1448"/>
                  </a:lnTo>
                  <a:lnTo>
                    <a:pt x="551" y="1474"/>
                  </a:lnTo>
                  <a:lnTo>
                    <a:pt x="301" y="1490"/>
                  </a:lnTo>
                  <a:lnTo>
                    <a:pt x="0" y="1500"/>
                  </a:lnTo>
                  <a:lnTo>
                    <a:pt x="7111" y="1500"/>
                  </a:lnTo>
                  <a:lnTo>
                    <a:pt x="7412" y="1490"/>
                  </a:lnTo>
                  <a:lnTo>
                    <a:pt x="7662" y="1474"/>
                  </a:lnTo>
                  <a:lnTo>
                    <a:pt x="7913" y="1448"/>
                  </a:lnTo>
                  <a:lnTo>
                    <a:pt x="8113" y="1411"/>
                  </a:lnTo>
                  <a:lnTo>
                    <a:pt x="8288" y="1368"/>
                  </a:lnTo>
                  <a:lnTo>
                    <a:pt x="8413" y="1316"/>
                  </a:lnTo>
                  <a:lnTo>
                    <a:pt x="8513" y="1258"/>
                  </a:lnTo>
                  <a:lnTo>
                    <a:pt x="8539" y="1199"/>
                  </a:lnTo>
                  <a:lnTo>
                    <a:pt x="8539" y="302"/>
                  </a:lnTo>
                  <a:lnTo>
                    <a:pt x="8513" y="239"/>
                  </a:lnTo>
                  <a:lnTo>
                    <a:pt x="8413" y="186"/>
                  </a:lnTo>
                  <a:lnTo>
                    <a:pt x="8288" y="133"/>
                  </a:lnTo>
                  <a:lnTo>
                    <a:pt x="8113" y="85"/>
                  </a:lnTo>
                  <a:lnTo>
                    <a:pt x="7913" y="54"/>
                  </a:lnTo>
                  <a:lnTo>
                    <a:pt x="7662" y="22"/>
                  </a:lnTo>
                  <a:lnTo>
                    <a:pt x="7412" y="6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3"/>
            <p:cNvSpPr/>
            <p:nvPr/>
          </p:nvSpPr>
          <p:spPr>
            <a:xfrm>
              <a:off x="934093" y="1055250"/>
              <a:ext cx="272805" cy="265175"/>
            </a:xfrm>
            <a:custGeom>
              <a:avLst/>
              <a:gdLst/>
              <a:ahLst/>
              <a:cxnLst/>
              <a:rect l="l" t="t" r="r" b="b"/>
              <a:pathLst>
                <a:path w="42793" h="10607" extrusionOk="0">
                  <a:moveTo>
                    <a:pt x="0" y="0"/>
                  </a:moveTo>
                  <a:lnTo>
                    <a:pt x="0" y="10607"/>
                  </a:lnTo>
                  <a:lnTo>
                    <a:pt x="42793" y="10607"/>
                  </a:lnTo>
                  <a:lnTo>
                    <a:pt x="427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3"/>
            <p:cNvSpPr/>
            <p:nvPr/>
          </p:nvSpPr>
          <p:spPr>
            <a:xfrm>
              <a:off x="934093" y="1055250"/>
              <a:ext cx="272805" cy="265175"/>
            </a:xfrm>
            <a:custGeom>
              <a:avLst/>
              <a:gdLst/>
              <a:ahLst/>
              <a:cxnLst/>
              <a:rect l="l" t="t" r="r" b="b"/>
              <a:pathLst>
                <a:path w="42793" h="10607" extrusionOk="0">
                  <a:moveTo>
                    <a:pt x="0" y="0"/>
                  </a:moveTo>
                  <a:lnTo>
                    <a:pt x="0" y="597"/>
                  </a:lnTo>
                  <a:lnTo>
                    <a:pt x="34680" y="597"/>
                  </a:lnTo>
                  <a:lnTo>
                    <a:pt x="34880" y="602"/>
                  </a:lnTo>
                  <a:lnTo>
                    <a:pt x="35081" y="613"/>
                  </a:lnTo>
                  <a:lnTo>
                    <a:pt x="35231" y="634"/>
                  </a:lnTo>
                  <a:lnTo>
                    <a:pt x="35381" y="660"/>
                  </a:lnTo>
                  <a:lnTo>
                    <a:pt x="35506" y="692"/>
                  </a:lnTo>
                  <a:lnTo>
                    <a:pt x="35607" y="724"/>
                  </a:lnTo>
                  <a:lnTo>
                    <a:pt x="35657" y="766"/>
                  </a:lnTo>
                  <a:lnTo>
                    <a:pt x="35682" y="808"/>
                  </a:lnTo>
                  <a:lnTo>
                    <a:pt x="35682" y="10607"/>
                  </a:lnTo>
                  <a:lnTo>
                    <a:pt x="42793" y="10607"/>
                  </a:lnTo>
                  <a:lnTo>
                    <a:pt x="427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3"/>
            <p:cNvSpPr/>
            <p:nvPr/>
          </p:nvSpPr>
          <p:spPr>
            <a:xfrm>
              <a:off x="906955" y="1165325"/>
              <a:ext cx="327082" cy="37500"/>
            </a:xfrm>
            <a:custGeom>
              <a:avLst/>
              <a:gdLst/>
              <a:ahLst/>
              <a:cxnLst/>
              <a:rect l="l" t="t" r="r" b="b"/>
              <a:pathLst>
                <a:path w="51307" h="1500" extrusionOk="0">
                  <a:moveTo>
                    <a:pt x="1278" y="1"/>
                  </a:moveTo>
                  <a:lnTo>
                    <a:pt x="1128" y="6"/>
                  </a:lnTo>
                  <a:lnTo>
                    <a:pt x="1002" y="16"/>
                  </a:lnTo>
                  <a:lnTo>
                    <a:pt x="877" y="32"/>
                  </a:lnTo>
                  <a:lnTo>
                    <a:pt x="752" y="48"/>
                  </a:lnTo>
                  <a:lnTo>
                    <a:pt x="627" y="64"/>
                  </a:lnTo>
                  <a:lnTo>
                    <a:pt x="426" y="111"/>
                  </a:lnTo>
                  <a:lnTo>
                    <a:pt x="251" y="164"/>
                  </a:lnTo>
                  <a:lnTo>
                    <a:pt x="101" y="228"/>
                  </a:lnTo>
                  <a:lnTo>
                    <a:pt x="26" y="301"/>
                  </a:lnTo>
                  <a:lnTo>
                    <a:pt x="1" y="375"/>
                  </a:lnTo>
                  <a:lnTo>
                    <a:pt x="1" y="1125"/>
                  </a:lnTo>
                  <a:lnTo>
                    <a:pt x="26" y="1199"/>
                  </a:lnTo>
                  <a:lnTo>
                    <a:pt x="101" y="1268"/>
                  </a:lnTo>
                  <a:lnTo>
                    <a:pt x="251" y="1331"/>
                  </a:lnTo>
                  <a:lnTo>
                    <a:pt x="426" y="1389"/>
                  </a:lnTo>
                  <a:lnTo>
                    <a:pt x="627" y="1437"/>
                  </a:lnTo>
                  <a:lnTo>
                    <a:pt x="752" y="1452"/>
                  </a:lnTo>
                  <a:lnTo>
                    <a:pt x="877" y="1468"/>
                  </a:lnTo>
                  <a:lnTo>
                    <a:pt x="1002" y="1484"/>
                  </a:lnTo>
                  <a:lnTo>
                    <a:pt x="1128" y="1489"/>
                  </a:lnTo>
                  <a:lnTo>
                    <a:pt x="1278" y="1495"/>
                  </a:lnTo>
                  <a:lnTo>
                    <a:pt x="1428" y="1500"/>
                  </a:lnTo>
                  <a:lnTo>
                    <a:pt x="49879" y="1500"/>
                  </a:lnTo>
                  <a:lnTo>
                    <a:pt x="50030" y="1495"/>
                  </a:lnTo>
                  <a:lnTo>
                    <a:pt x="50180" y="1489"/>
                  </a:lnTo>
                  <a:lnTo>
                    <a:pt x="50305" y="1484"/>
                  </a:lnTo>
                  <a:lnTo>
                    <a:pt x="50430" y="1468"/>
                  </a:lnTo>
                  <a:lnTo>
                    <a:pt x="50555" y="1452"/>
                  </a:lnTo>
                  <a:lnTo>
                    <a:pt x="50681" y="1437"/>
                  </a:lnTo>
                  <a:lnTo>
                    <a:pt x="50881" y="1389"/>
                  </a:lnTo>
                  <a:lnTo>
                    <a:pt x="51056" y="1331"/>
                  </a:lnTo>
                  <a:lnTo>
                    <a:pt x="51181" y="1268"/>
                  </a:lnTo>
                  <a:lnTo>
                    <a:pt x="51281" y="1199"/>
                  </a:lnTo>
                  <a:lnTo>
                    <a:pt x="51307" y="1125"/>
                  </a:lnTo>
                  <a:lnTo>
                    <a:pt x="51307" y="375"/>
                  </a:lnTo>
                  <a:lnTo>
                    <a:pt x="51281" y="301"/>
                  </a:lnTo>
                  <a:lnTo>
                    <a:pt x="51181" y="228"/>
                  </a:lnTo>
                  <a:lnTo>
                    <a:pt x="51056" y="164"/>
                  </a:lnTo>
                  <a:lnTo>
                    <a:pt x="50881" y="111"/>
                  </a:lnTo>
                  <a:lnTo>
                    <a:pt x="50681" y="64"/>
                  </a:lnTo>
                  <a:lnTo>
                    <a:pt x="50555" y="48"/>
                  </a:lnTo>
                  <a:lnTo>
                    <a:pt x="50430" y="32"/>
                  </a:lnTo>
                  <a:lnTo>
                    <a:pt x="50305" y="16"/>
                  </a:lnTo>
                  <a:lnTo>
                    <a:pt x="50180" y="6"/>
                  </a:lnTo>
                  <a:lnTo>
                    <a:pt x="50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3"/>
            <p:cNvSpPr/>
            <p:nvPr/>
          </p:nvSpPr>
          <p:spPr>
            <a:xfrm>
              <a:off x="1179601" y="1165325"/>
              <a:ext cx="54436" cy="37500"/>
            </a:xfrm>
            <a:custGeom>
              <a:avLst/>
              <a:gdLst/>
              <a:ahLst/>
              <a:cxnLst/>
              <a:rect l="l" t="t" r="r" b="b"/>
              <a:pathLst>
                <a:path w="8539" h="1500" extrusionOk="0">
                  <a:moveTo>
                    <a:pt x="150" y="1"/>
                  </a:moveTo>
                  <a:lnTo>
                    <a:pt x="301" y="6"/>
                  </a:lnTo>
                  <a:lnTo>
                    <a:pt x="426" y="16"/>
                  </a:lnTo>
                  <a:lnTo>
                    <a:pt x="551" y="32"/>
                  </a:lnTo>
                  <a:lnTo>
                    <a:pt x="676" y="48"/>
                  </a:lnTo>
                  <a:lnTo>
                    <a:pt x="801" y="64"/>
                  </a:lnTo>
                  <a:lnTo>
                    <a:pt x="1027" y="111"/>
                  </a:lnTo>
                  <a:lnTo>
                    <a:pt x="1177" y="164"/>
                  </a:lnTo>
                  <a:lnTo>
                    <a:pt x="1327" y="228"/>
                  </a:lnTo>
                  <a:lnTo>
                    <a:pt x="1402" y="301"/>
                  </a:lnTo>
                  <a:lnTo>
                    <a:pt x="1427" y="375"/>
                  </a:lnTo>
                  <a:lnTo>
                    <a:pt x="1427" y="1125"/>
                  </a:lnTo>
                  <a:lnTo>
                    <a:pt x="1402" y="1199"/>
                  </a:lnTo>
                  <a:lnTo>
                    <a:pt x="1327" y="1268"/>
                  </a:lnTo>
                  <a:lnTo>
                    <a:pt x="1177" y="1331"/>
                  </a:lnTo>
                  <a:lnTo>
                    <a:pt x="1027" y="1389"/>
                  </a:lnTo>
                  <a:lnTo>
                    <a:pt x="801" y="1437"/>
                  </a:lnTo>
                  <a:lnTo>
                    <a:pt x="676" y="1452"/>
                  </a:lnTo>
                  <a:lnTo>
                    <a:pt x="551" y="1468"/>
                  </a:lnTo>
                  <a:lnTo>
                    <a:pt x="426" y="1484"/>
                  </a:lnTo>
                  <a:lnTo>
                    <a:pt x="301" y="1489"/>
                  </a:lnTo>
                  <a:lnTo>
                    <a:pt x="150" y="1495"/>
                  </a:lnTo>
                  <a:lnTo>
                    <a:pt x="0" y="1500"/>
                  </a:lnTo>
                  <a:lnTo>
                    <a:pt x="7111" y="1500"/>
                  </a:lnTo>
                  <a:lnTo>
                    <a:pt x="7262" y="1495"/>
                  </a:lnTo>
                  <a:lnTo>
                    <a:pt x="7412" y="1489"/>
                  </a:lnTo>
                  <a:lnTo>
                    <a:pt x="7537" y="1484"/>
                  </a:lnTo>
                  <a:lnTo>
                    <a:pt x="7662" y="1468"/>
                  </a:lnTo>
                  <a:lnTo>
                    <a:pt x="7787" y="1452"/>
                  </a:lnTo>
                  <a:lnTo>
                    <a:pt x="7913" y="1437"/>
                  </a:lnTo>
                  <a:lnTo>
                    <a:pt x="8113" y="1389"/>
                  </a:lnTo>
                  <a:lnTo>
                    <a:pt x="8288" y="1331"/>
                  </a:lnTo>
                  <a:lnTo>
                    <a:pt x="8413" y="1268"/>
                  </a:lnTo>
                  <a:lnTo>
                    <a:pt x="8513" y="1199"/>
                  </a:lnTo>
                  <a:lnTo>
                    <a:pt x="8539" y="1125"/>
                  </a:lnTo>
                  <a:lnTo>
                    <a:pt x="8539" y="375"/>
                  </a:lnTo>
                  <a:lnTo>
                    <a:pt x="8513" y="301"/>
                  </a:lnTo>
                  <a:lnTo>
                    <a:pt x="8413" y="228"/>
                  </a:lnTo>
                  <a:lnTo>
                    <a:pt x="8288" y="164"/>
                  </a:lnTo>
                  <a:lnTo>
                    <a:pt x="8113" y="111"/>
                  </a:lnTo>
                  <a:lnTo>
                    <a:pt x="7913" y="64"/>
                  </a:lnTo>
                  <a:lnTo>
                    <a:pt x="7787" y="48"/>
                  </a:lnTo>
                  <a:lnTo>
                    <a:pt x="7662" y="32"/>
                  </a:lnTo>
                  <a:lnTo>
                    <a:pt x="7537" y="16"/>
                  </a:lnTo>
                  <a:lnTo>
                    <a:pt x="7412" y="6"/>
                  </a:lnTo>
                  <a:lnTo>
                    <a:pt x="7262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3"/>
            <p:cNvSpPr/>
            <p:nvPr/>
          </p:nvSpPr>
          <p:spPr>
            <a:xfrm>
              <a:off x="1009114" y="1107775"/>
              <a:ext cx="122923" cy="141650"/>
            </a:xfrm>
            <a:custGeom>
              <a:avLst/>
              <a:gdLst/>
              <a:ahLst/>
              <a:cxnLst/>
              <a:rect l="l" t="t" r="r" b="b"/>
              <a:pathLst>
                <a:path w="19282" h="5666" extrusionOk="0">
                  <a:moveTo>
                    <a:pt x="9641" y="1"/>
                  </a:moveTo>
                  <a:lnTo>
                    <a:pt x="9241" y="96"/>
                  </a:lnTo>
                  <a:lnTo>
                    <a:pt x="8139" y="365"/>
                  </a:lnTo>
                  <a:lnTo>
                    <a:pt x="7413" y="550"/>
                  </a:lnTo>
                  <a:lnTo>
                    <a:pt x="6611" y="766"/>
                  </a:lnTo>
                  <a:lnTo>
                    <a:pt x="5735" y="1009"/>
                  </a:lnTo>
                  <a:lnTo>
                    <a:pt x="4834" y="1273"/>
                  </a:lnTo>
                  <a:lnTo>
                    <a:pt x="3932" y="1553"/>
                  </a:lnTo>
                  <a:lnTo>
                    <a:pt x="3481" y="1695"/>
                  </a:lnTo>
                  <a:lnTo>
                    <a:pt x="3056" y="1843"/>
                  </a:lnTo>
                  <a:lnTo>
                    <a:pt x="2655" y="1991"/>
                  </a:lnTo>
                  <a:lnTo>
                    <a:pt x="2255" y="2144"/>
                  </a:lnTo>
                  <a:lnTo>
                    <a:pt x="1879" y="2297"/>
                  </a:lnTo>
                  <a:lnTo>
                    <a:pt x="1528" y="2450"/>
                  </a:lnTo>
                  <a:lnTo>
                    <a:pt x="1203" y="2603"/>
                  </a:lnTo>
                  <a:lnTo>
                    <a:pt x="902" y="2757"/>
                  </a:lnTo>
                  <a:lnTo>
                    <a:pt x="652" y="2910"/>
                  </a:lnTo>
                  <a:lnTo>
                    <a:pt x="427" y="3057"/>
                  </a:lnTo>
                  <a:lnTo>
                    <a:pt x="251" y="3205"/>
                  </a:lnTo>
                  <a:lnTo>
                    <a:pt x="126" y="3353"/>
                  </a:lnTo>
                  <a:lnTo>
                    <a:pt x="51" y="3490"/>
                  </a:lnTo>
                  <a:lnTo>
                    <a:pt x="1" y="3633"/>
                  </a:lnTo>
                  <a:lnTo>
                    <a:pt x="26" y="3733"/>
                  </a:lnTo>
                  <a:lnTo>
                    <a:pt x="51" y="3839"/>
                  </a:lnTo>
                  <a:lnTo>
                    <a:pt x="126" y="3939"/>
                  </a:lnTo>
                  <a:lnTo>
                    <a:pt x="201" y="4039"/>
                  </a:lnTo>
                  <a:lnTo>
                    <a:pt x="326" y="4140"/>
                  </a:lnTo>
                  <a:lnTo>
                    <a:pt x="452" y="4235"/>
                  </a:lnTo>
                  <a:lnTo>
                    <a:pt x="602" y="4330"/>
                  </a:lnTo>
                  <a:lnTo>
                    <a:pt x="777" y="4420"/>
                  </a:lnTo>
                  <a:lnTo>
                    <a:pt x="952" y="4515"/>
                  </a:lnTo>
                  <a:lnTo>
                    <a:pt x="1178" y="4599"/>
                  </a:lnTo>
                  <a:lnTo>
                    <a:pt x="1403" y="4684"/>
                  </a:lnTo>
                  <a:lnTo>
                    <a:pt x="1654" y="4768"/>
                  </a:lnTo>
                  <a:lnTo>
                    <a:pt x="1929" y="4847"/>
                  </a:lnTo>
                  <a:lnTo>
                    <a:pt x="2204" y="4926"/>
                  </a:lnTo>
                  <a:lnTo>
                    <a:pt x="2505" y="4995"/>
                  </a:lnTo>
                  <a:lnTo>
                    <a:pt x="2830" y="5069"/>
                  </a:lnTo>
                  <a:lnTo>
                    <a:pt x="3181" y="5138"/>
                  </a:lnTo>
                  <a:lnTo>
                    <a:pt x="3506" y="5201"/>
                  </a:lnTo>
                  <a:lnTo>
                    <a:pt x="3882" y="5259"/>
                  </a:lnTo>
                  <a:lnTo>
                    <a:pt x="4258" y="5317"/>
                  </a:lnTo>
                  <a:lnTo>
                    <a:pt x="4658" y="5370"/>
                  </a:lnTo>
                  <a:lnTo>
                    <a:pt x="5059" y="5417"/>
                  </a:lnTo>
                  <a:lnTo>
                    <a:pt x="5460" y="5465"/>
                  </a:lnTo>
                  <a:lnTo>
                    <a:pt x="5910" y="5502"/>
                  </a:lnTo>
                  <a:lnTo>
                    <a:pt x="6336" y="5539"/>
                  </a:lnTo>
                  <a:lnTo>
                    <a:pt x="6787" y="5571"/>
                  </a:lnTo>
                  <a:lnTo>
                    <a:pt x="7237" y="5597"/>
                  </a:lnTo>
                  <a:lnTo>
                    <a:pt x="7713" y="5623"/>
                  </a:lnTo>
                  <a:lnTo>
                    <a:pt x="8189" y="5639"/>
                  </a:lnTo>
                  <a:lnTo>
                    <a:pt x="8665" y="5655"/>
                  </a:lnTo>
                  <a:lnTo>
                    <a:pt x="9165" y="5660"/>
                  </a:lnTo>
                  <a:lnTo>
                    <a:pt x="9641" y="5666"/>
                  </a:lnTo>
                  <a:lnTo>
                    <a:pt x="10142" y="5660"/>
                  </a:lnTo>
                  <a:lnTo>
                    <a:pt x="10643" y="5655"/>
                  </a:lnTo>
                  <a:lnTo>
                    <a:pt x="11118" y="5639"/>
                  </a:lnTo>
                  <a:lnTo>
                    <a:pt x="11594" y="5623"/>
                  </a:lnTo>
                  <a:lnTo>
                    <a:pt x="12070" y="5597"/>
                  </a:lnTo>
                  <a:lnTo>
                    <a:pt x="12521" y="5571"/>
                  </a:lnTo>
                  <a:lnTo>
                    <a:pt x="12971" y="5539"/>
                  </a:lnTo>
                  <a:lnTo>
                    <a:pt x="13397" y="5502"/>
                  </a:lnTo>
                  <a:lnTo>
                    <a:pt x="13823" y="5465"/>
                  </a:lnTo>
                  <a:lnTo>
                    <a:pt x="14248" y="5417"/>
                  </a:lnTo>
                  <a:lnTo>
                    <a:pt x="14649" y="5370"/>
                  </a:lnTo>
                  <a:lnTo>
                    <a:pt x="15050" y="5317"/>
                  </a:lnTo>
                  <a:lnTo>
                    <a:pt x="15425" y="5259"/>
                  </a:lnTo>
                  <a:lnTo>
                    <a:pt x="15776" y="5201"/>
                  </a:lnTo>
                  <a:lnTo>
                    <a:pt x="16126" y="5138"/>
                  </a:lnTo>
                  <a:lnTo>
                    <a:pt x="16477" y="5069"/>
                  </a:lnTo>
                  <a:lnTo>
                    <a:pt x="16777" y="4995"/>
                  </a:lnTo>
                  <a:lnTo>
                    <a:pt x="17078" y="4926"/>
                  </a:lnTo>
                  <a:lnTo>
                    <a:pt x="17378" y="4847"/>
                  </a:lnTo>
                  <a:lnTo>
                    <a:pt x="17654" y="4768"/>
                  </a:lnTo>
                  <a:lnTo>
                    <a:pt x="17904" y="4684"/>
                  </a:lnTo>
                  <a:lnTo>
                    <a:pt x="18130" y="4599"/>
                  </a:lnTo>
                  <a:lnTo>
                    <a:pt x="18330" y="4515"/>
                  </a:lnTo>
                  <a:lnTo>
                    <a:pt x="18530" y="4420"/>
                  </a:lnTo>
                  <a:lnTo>
                    <a:pt x="18705" y="4330"/>
                  </a:lnTo>
                  <a:lnTo>
                    <a:pt x="18856" y="4235"/>
                  </a:lnTo>
                  <a:lnTo>
                    <a:pt x="18981" y="4140"/>
                  </a:lnTo>
                  <a:lnTo>
                    <a:pt x="19081" y="4039"/>
                  </a:lnTo>
                  <a:lnTo>
                    <a:pt x="19181" y="3939"/>
                  </a:lnTo>
                  <a:lnTo>
                    <a:pt x="19231" y="3839"/>
                  </a:lnTo>
                  <a:lnTo>
                    <a:pt x="19281" y="3733"/>
                  </a:lnTo>
                  <a:lnTo>
                    <a:pt x="19281" y="3633"/>
                  </a:lnTo>
                  <a:lnTo>
                    <a:pt x="19256" y="3490"/>
                  </a:lnTo>
                  <a:lnTo>
                    <a:pt x="19181" y="3353"/>
                  </a:lnTo>
                  <a:lnTo>
                    <a:pt x="19056" y="3205"/>
                  </a:lnTo>
                  <a:lnTo>
                    <a:pt x="18881" y="3057"/>
                  </a:lnTo>
                  <a:lnTo>
                    <a:pt x="18655" y="2910"/>
                  </a:lnTo>
                  <a:lnTo>
                    <a:pt x="18405" y="2757"/>
                  </a:lnTo>
                  <a:lnTo>
                    <a:pt x="18104" y="2603"/>
                  </a:lnTo>
                  <a:lnTo>
                    <a:pt x="17779" y="2450"/>
                  </a:lnTo>
                  <a:lnTo>
                    <a:pt x="17428" y="2297"/>
                  </a:lnTo>
                  <a:lnTo>
                    <a:pt x="17053" y="2144"/>
                  </a:lnTo>
                  <a:lnTo>
                    <a:pt x="16652" y="1991"/>
                  </a:lnTo>
                  <a:lnTo>
                    <a:pt x="16227" y="1843"/>
                  </a:lnTo>
                  <a:lnTo>
                    <a:pt x="15801" y="1695"/>
                  </a:lnTo>
                  <a:lnTo>
                    <a:pt x="15375" y="1553"/>
                  </a:lnTo>
                  <a:lnTo>
                    <a:pt x="14474" y="1273"/>
                  </a:lnTo>
                  <a:lnTo>
                    <a:pt x="13572" y="1009"/>
                  </a:lnTo>
                  <a:lnTo>
                    <a:pt x="12696" y="766"/>
                  </a:lnTo>
                  <a:lnTo>
                    <a:pt x="11895" y="550"/>
                  </a:lnTo>
                  <a:lnTo>
                    <a:pt x="11169" y="365"/>
                  </a:lnTo>
                  <a:lnTo>
                    <a:pt x="10067" y="96"/>
                  </a:lnTo>
                  <a:lnTo>
                    <a:pt x="96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3"/>
            <p:cNvSpPr/>
            <p:nvPr/>
          </p:nvSpPr>
          <p:spPr>
            <a:xfrm>
              <a:off x="1057003" y="1107775"/>
              <a:ext cx="75034" cy="141650"/>
            </a:xfrm>
            <a:custGeom>
              <a:avLst/>
              <a:gdLst/>
              <a:ahLst/>
              <a:cxnLst/>
              <a:rect l="l" t="t" r="r" b="b"/>
              <a:pathLst>
                <a:path w="11770" h="5666" extrusionOk="0">
                  <a:moveTo>
                    <a:pt x="2129" y="1"/>
                  </a:moveTo>
                  <a:lnTo>
                    <a:pt x="1528" y="143"/>
                  </a:lnTo>
                  <a:lnTo>
                    <a:pt x="852" y="307"/>
                  </a:lnTo>
                  <a:lnTo>
                    <a:pt x="1" y="523"/>
                  </a:lnTo>
                  <a:lnTo>
                    <a:pt x="1128" y="830"/>
                  </a:lnTo>
                  <a:lnTo>
                    <a:pt x="1754" y="998"/>
                  </a:lnTo>
                  <a:lnTo>
                    <a:pt x="2380" y="1178"/>
                  </a:lnTo>
                  <a:lnTo>
                    <a:pt x="3006" y="1368"/>
                  </a:lnTo>
                  <a:lnTo>
                    <a:pt x="3632" y="1563"/>
                  </a:lnTo>
                  <a:lnTo>
                    <a:pt x="4232" y="1764"/>
                  </a:lnTo>
                  <a:lnTo>
                    <a:pt x="4808" y="1975"/>
                  </a:lnTo>
                  <a:lnTo>
                    <a:pt x="5359" y="2186"/>
                  </a:lnTo>
                  <a:lnTo>
                    <a:pt x="5885" y="2398"/>
                  </a:lnTo>
                  <a:lnTo>
                    <a:pt x="6336" y="2609"/>
                  </a:lnTo>
                  <a:lnTo>
                    <a:pt x="6536" y="2714"/>
                  </a:lnTo>
                  <a:lnTo>
                    <a:pt x="6736" y="2820"/>
                  </a:lnTo>
                  <a:lnTo>
                    <a:pt x="6912" y="2926"/>
                  </a:lnTo>
                  <a:lnTo>
                    <a:pt x="7062" y="3031"/>
                  </a:lnTo>
                  <a:lnTo>
                    <a:pt x="7187" y="3137"/>
                  </a:lnTo>
                  <a:lnTo>
                    <a:pt x="7287" y="3237"/>
                  </a:lnTo>
                  <a:lnTo>
                    <a:pt x="7387" y="3337"/>
                  </a:lnTo>
                  <a:lnTo>
                    <a:pt x="7438" y="3438"/>
                  </a:lnTo>
                  <a:lnTo>
                    <a:pt x="7488" y="3533"/>
                  </a:lnTo>
                  <a:lnTo>
                    <a:pt x="7513" y="3633"/>
                  </a:lnTo>
                  <a:lnTo>
                    <a:pt x="7488" y="3723"/>
                  </a:lnTo>
                  <a:lnTo>
                    <a:pt x="7463" y="3812"/>
                  </a:lnTo>
                  <a:lnTo>
                    <a:pt x="7412" y="3897"/>
                  </a:lnTo>
                  <a:lnTo>
                    <a:pt x="7362" y="3987"/>
                  </a:lnTo>
                  <a:lnTo>
                    <a:pt x="7287" y="4071"/>
                  </a:lnTo>
                  <a:lnTo>
                    <a:pt x="7187" y="4156"/>
                  </a:lnTo>
                  <a:lnTo>
                    <a:pt x="7062" y="4240"/>
                  </a:lnTo>
                  <a:lnTo>
                    <a:pt x="6937" y="4319"/>
                  </a:lnTo>
                  <a:lnTo>
                    <a:pt x="6786" y="4398"/>
                  </a:lnTo>
                  <a:lnTo>
                    <a:pt x="6636" y="4478"/>
                  </a:lnTo>
                  <a:lnTo>
                    <a:pt x="6461" y="4557"/>
                  </a:lnTo>
                  <a:lnTo>
                    <a:pt x="6261" y="4631"/>
                  </a:lnTo>
                  <a:lnTo>
                    <a:pt x="6060" y="4705"/>
                  </a:lnTo>
                  <a:lnTo>
                    <a:pt x="5835" y="4773"/>
                  </a:lnTo>
                  <a:lnTo>
                    <a:pt x="5610" y="4842"/>
                  </a:lnTo>
                  <a:lnTo>
                    <a:pt x="5359" y="4911"/>
                  </a:lnTo>
                  <a:lnTo>
                    <a:pt x="5109" y="4974"/>
                  </a:lnTo>
                  <a:lnTo>
                    <a:pt x="4833" y="5032"/>
                  </a:lnTo>
                  <a:lnTo>
                    <a:pt x="4558" y="5095"/>
                  </a:lnTo>
                  <a:lnTo>
                    <a:pt x="4258" y="5153"/>
                  </a:lnTo>
                  <a:lnTo>
                    <a:pt x="3957" y="5206"/>
                  </a:lnTo>
                  <a:lnTo>
                    <a:pt x="3632" y="5259"/>
                  </a:lnTo>
                  <a:lnTo>
                    <a:pt x="3331" y="5307"/>
                  </a:lnTo>
                  <a:lnTo>
                    <a:pt x="2980" y="5354"/>
                  </a:lnTo>
                  <a:lnTo>
                    <a:pt x="2630" y="5396"/>
                  </a:lnTo>
                  <a:lnTo>
                    <a:pt x="2279" y="5439"/>
                  </a:lnTo>
                  <a:lnTo>
                    <a:pt x="1929" y="5476"/>
                  </a:lnTo>
                  <a:lnTo>
                    <a:pt x="1553" y="5507"/>
                  </a:lnTo>
                  <a:lnTo>
                    <a:pt x="1178" y="5539"/>
                  </a:lnTo>
                  <a:lnTo>
                    <a:pt x="802" y="5565"/>
                  </a:lnTo>
                  <a:lnTo>
                    <a:pt x="401" y="5592"/>
                  </a:lnTo>
                  <a:lnTo>
                    <a:pt x="1" y="5613"/>
                  </a:lnTo>
                  <a:lnTo>
                    <a:pt x="527" y="5634"/>
                  </a:lnTo>
                  <a:lnTo>
                    <a:pt x="1052" y="5650"/>
                  </a:lnTo>
                  <a:lnTo>
                    <a:pt x="1603" y="5660"/>
                  </a:lnTo>
                  <a:lnTo>
                    <a:pt x="2129" y="5666"/>
                  </a:lnTo>
                  <a:lnTo>
                    <a:pt x="2630" y="5660"/>
                  </a:lnTo>
                  <a:lnTo>
                    <a:pt x="3131" y="5655"/>
                  </a:lnTo>
                  <a:lnTo>
                    <a:pt x="3606" y="5639"/>
                  </a:lnTo>
                  <a:lnTo>
                    <a:pt x="4082" y="5623"/>
                  </a:lnTo>
                  <a:lnTo>
                    <a:pt x="4558" y="5597"/>
                  </a:lnTo>
                  <a:lnTo>
                    <a:pt x="5009" y="5571"/>
                  </a:lnTo>
                  <a:lnTo>
                    <a:pt x="5459" y="5539"/>
                  </a:lnTo>
                  <a:lnTo>
                    <a:pt x="5885" y="5502"/>
                  </a:lnTo>
                  <a:lnTo>
                    <a:pt x="6311" y="5465"/>
                  </a:lnTo>
                  <a:lnTo>
                    <a:pt x="6736" y="5417"/>
                  </a:lnTo>
                  <a:lnTo>
                    <a:pt x="7137" y="5370"/>
                  </a:lnTo>
                  <a:lnTo>
                    <a:pt x="7538" y="5317"/>
                  </a:lnTo>
                  <a:lnTo>
                    <a:pt x="7913" y="5259"/>
                  </a:lnTo>
                  <a:lnTo>
                    <a:pt x="8264" y="5201"/>
                  </a:lnTo>
                  <a:lnTo>
                    <a:pt x="8614" y="5138"/>
                  </a:lnTo>
                  <a:lnTo>
                    <a:pt x="8965" y="5069"/>
                  </a:lnTo>
                  <a:lnTo>
                    <a:pt x="9265" y="4995"/>
                  </a:lnTo>
                  <a:lnTo>
                    <a:pt x="9566" y="4926"/>
                  </a:lnTo>
                  <a:lnTo>
                    <a:pt x="9866" y="4847"/>
                  </a:lnTo>
                  <a:lnTo>
                    <a:pt x="10142" y="4768"/>
                  </a:lnTo>
                  <a:lnTo>
                    <a:pt x="10392" y="4684"/>
                  </a:lnTo>
                  <a:lnTo>
                    <a:pt x="10618" y="4599"/>
                  </a:lnTo>
                  <a:lnTo>
                    <a:pt x="10818" y="4515"/>
                  </a:lnTo>
                  <a:lnTo>
                    <a:pt x="11018" y="4420"/>
                  </a:lnTo>
                  <a:lnTo>
                    <a:pt x="11193" y="4330"/>
                  </a:lnTo>
                  <a:lnTo>
                    <a:pt x="11344" y="4235"/>
                  </a:lnTo>
                  <a:lnTo>
                    <a:pt x="11469" y="4140"/>
                  </a:lnTo>
                  <a:lnTo>
                    <a:pt x="11569" y="4039"/>
                  </a:lnTo>
                  <a:lnTo>
                    <a:pt x="11669" y="3939"/>
                  </a:lnTo>
                  <a:lnTo>
                    <a:pt x="11719" y="3839"/>
                  </a:lnTo>
                  <a:lnTo>
                    <a:pt x="11769" y="3733"/>
                  </a:lnTo>
                  <a:lnTo>
                    <a:pt x="11769" y="3633"/>
                  </a:lnTo>
                  <a:lnTo>
                    <a:pt x="11744" y="3490"/>
                  </a:lnTo>
                  <a:lnTo>
                    <a:pt x="11669" y="3353"/>
                  </a:lnTo>
                  <a:lnTo>
                    <a:pt x="11544" y="3205"/>
                  </a:lnTo>
                  <a:lnTo>
                    <a:pt x="11369" y="3057"/>
                  </a:lnTo>
                  <a:lnTo>
                    <a:pt x="11143" y="2910"/>
                  </a:lnTo>
                  <a:lnTo>
                    <a:pt x="10893" y="2757"/>
                  </a:lnTo>
                  <a:lnTo>
                    <a:pt x="10592" y="2603"/>
                  </a:lnTo>
                  <a:lnTo>
                    <a:pt x="10267" y="2450"/>
                  </a:lnTo>
                  <a:lnTo>
                    <a:pt x="9916" y="2297"/>
                  </a:lnTo>
                  <a:lnTo>
                    <a:pt x="9541" y="2144"/>
                  </a:lnTo>
                  <a:lnTo>
                    <a:pt x="9140" y="1991"/>
                  </a:lnTo>
                  <a:lnTo>
                    <a:pt x="8715" y="1843"/>
                  </a:lnTo>
                  <a:lnTo>
                    <a:pt x="8289" y="1695"/>
                  </a:lnTo>
                  <a:lnTo>
                    <a:pt x="7863" y="1553"/>
                  </a:lnTo>
                  <a:lnTo>
                    <a:pt x="6962" y="1268"/>
                  </a:lnTo>
                  <a:lnTo>
                    <a:pt x="6060" y="1009"/>
                  </a:lnTo>
                  <a:lnTo>
                    <a:pt x="5184" y="766"/>
                  </a:lnTo>
                  <a:lnTo>
                    <a:pt x="4383" y="550"/>
                  </a:lnTo>
                  <a:lnTo>
                    <a:pt x="3632" y="365"/>
                  </a:lnTo>
                  <a:lnTo>
                    <a:pt x="2555" y="96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9" name="Google Shape;2559;p63"/>
          <p:cNvGrpSpPr/>
          <p:nvPr/>
        </p:nvGrpSpPr>
        <p:grpSpPr>
          <a:xfrm>
            <a:off x="2145039" y="3944193"/>
            <a:ext cx="299943" cy="362629"/>
            <a:chOff x="1625596" y="2940300"/>
            <a:chExt cx="364274" cy="383450"/>
          </a:xfrm>
        </p:grpSpPr>
        <p:sp>
          <p:nvSpPr>
            <p:cNvPr id="2560" name="Google Shape;2560;p63"/>
            <p:cNvSpPr/>
            <p:nvPr/>
          </p:nvSpPr>
          <p:spPr>
            <a:xfrm>
              <a:off x="1632456" y="3024125"/>
              <a:ext cx="350708" cy="293550"/>
            </a:xfrm>
            <a:custGeom>
              <a:avLst/>
              <a:gdLst/>
              <a:ahLst/>
              <a:cxnLst/>
              <a:rect l="l" t="t" r="r" b="b"/>
              <a:pathLst>
                <a:path w="55013" h="11742" extrusionOk="0">
                  <a:moveTo>
                    <a:pt x="2830" y="0"/>
                  </a:moveTo>
                  <a:lnTo>
                    <a:pt x="1" y="11742"/>
                  </a:lnTo>
                  <a:lnTo>
                    <a:pt x="55013" y="11742"/>
                  </a:lnTo>
                  <a:lnTo>
                    <a:pt x="521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3"/>
            <p:cNvSpPr/>
            <p:nvPr/>
          </p:nvSpPr>
          <p:spPr>
            <a:xfrm>
              <a:off x="1937824" y="3024125"/>
              <a:ext cx="45339" cy="293550"/>
            </a:xfrm>
            <a:custGeom>
              <a:avLst/>
              <a:gdLst/>
              <a:ahLst/>
              <a:cxnLst/>
              <a:rect l="l" t="t" r="r" b="b"/>
              <a:pathLst>
                <a:path w="7112" h="11742" extrusionOk="0">
                  <a:moveTo>
                    <a:pt x="0" y="0"/>
                  </a:moveTo>
                  <a:lnTo>
                    <a:pt x="2830" y="11742"/>
                  </a:lnTo>
                  <a:lnTo>
                    <a:pt x="7112" y="11742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3"/>
            <p:cNvSpPr/>
            <p:nvPr/>
          </p:nvSpPr>
          <p:spPr>
            <a:xfrm>
              <a:off x="1737490" y="2945725"/>
              <a:ext cx="141276" cy="123700"/>
            </a:xfrm>
            <a:custGeom>
              <a:avLst/>
              <a:gdLst/>
              <a:ahLst/>
              <a:cxnLst/>
              <a:rect l="l" t="t" r="r" b="b"/>
              <a:pathLst>
                <a:path w="22161" h="4948" extrusionOk="0">
                  <a:moveTo>
                    <a:pt x="10893" y="0"/>
                  </a:moveTo>
                  <a:lnTo>
                    <a:pt x="10317" y="5"/>
                  </a:lnTo>
                  <a:lnTo>
                    <a:pt x="9741" y="16"/>
                  </a:lnTo>
                  <a:lnTo>
                    <a:pt x="9190" y="32"/>
                  </a:lnTo>
                  <a:lnTo>
                    <a:pt x="8640" y="58"/>
                  </a:lnTo>
                  <a:lnTo>
                    <a:pt x="8089" y="85"/>
                  </a:lnTo>
                  <a:lnTo>
                    <a:pt x="7563" y="122"/>
                  </a:lnTo>
                  <a:lnTo>
                    <a:pt x="7037" y="159"/>
                  </a:lnTo>
                  <a:lnTo>
                    <a:pt x="6536" y="206"/>
                  </a:lnTo>
                  <a:lnTo>
                    <a:pt x="6035" y="259"/>
                  </a:lnTo>
                  <a:lnTo>
                    <a:pt x="5560" y="312"/>
                  </a:lnTo>
                  <a:lnTo>
                    <a:pt x="5084" y="370"/>
                  </a:lnTo>
                  <a:lnTo>
                    <a:pt x="4633" y="438"/>
                  </a:lnTo>
                  <a:lnTo>
                    <a:pt x="4208" y="507"/>
                  </a:lnTo>
                  <a:lnTo>
                    <a:pt x="3782" y="581"/>
                  </a:lnTo>
                  <a:lnTo>
                    <a:pt x="3381" y="655"/>
                  </a:lnTo>
                  <a:lnTo>
                    <a:pt x="3006" y="739"/>
                  </a:lnTo>
                  <a:lnTo>
                    <a:pt x="2630" y="824"/>
                  </a:lnTo>
                  <a:lnTo>
                    <a:pt x="2305" y="914"/>
                  </a:lnTo>
                  <a:lnTo>
                    <a:pt x="1979" y="1009"/>
                  </a:lnTo>
                  <a:lnTo>
                    <a:pt x="1679" y="1104"/>
                  </a:lnTo>
                  <a:lnTo>
                    <a:pt x="1403" y="1204"/>
                  </a:lnTo>
                  <a:lnTo>
                    <a:pt x="1128" y="1304"/>
                  </a:lnTo>
                  <a:lnTo>
                    <a:pt x="902" y="1410"/>
                  </a:lnTo>
                  <a:lnTo>
                    <a:pt x="702" y="1515"/>
                  </a:lnTo>
                  <a:lnTo>
                    <a:pt x="527" y="1626"/>
                  </a:lnTo>
                  <a:lnTo>
                    <a:pt x="351" y="1742"/>
                  </a:lnTo>
                  <a:lnTo>
                    <a:pt x="226" y="1859"/>
                  </a:lnTo>
                  <a:lnTo>
                    <a:pt x="126" y="1975"/>
                  </a:lnTo>
                  <a:lnTo>
                    <a:pt x="51" y="2091"/>
                  </a:lnTo>
                  <a:lnTo>
                    <a:pt x="1" y="2212"/>
                  </a:lnTo>
                  <a:lnTo>
                    <a:pt x="1" y="2339"/>
                  </a:lnTo>
                  <a:lnTo>
                    <a:pt x="1" y="4329"/>
                  </a:lnTo>
                  <a:lnTo>
                    <a:pt x="1" y="4387"/>
                  </a:lnTo>
                  <a:lnTo>
                    <a:pt x="51" y="4446"/>
                  </a:lnTo>
                  <a:lnTo>
                    <a:pt x="101" y="4504"/>
                  </a:lnTo>
                  <a:lnTo>
                    <a:pt x="201" y="4556"/>
                  </a:lnTo>
                  <a:lnTo>
                    <a:pt x="301" y="4604"/>
                  </a:lnTo>
                  <a:lnTo>
                    <a:pt x="427" y="4657"/>
                  </a:lnTo>
                  <a:lnTo>
                    <a:pt x="577" y="4699"/>
                  </a:lnTo>
                  <a:lnTo>
                    <a:pt x="727" y="4746"/>
                  </a:lnTo>
                  <a:lnTo>
                    <a:pt x="927" y="4783"/>
                  </a:lnTo>
                  <a:lnTo>
                    <a:pt x="1103" y="4820"/>
                  </a:lnTo>
                  <a:lnTo>
                    <a:pt x="1328" y="4852"/>
                  </a:lnTo>
                  <a:lnTo>
                    <a:pt x="1553" y="4878"/>
                  </a:lnTo>
                  <a:lnTo>
                    <a:pt x="1804" y="4905"/>
                  </a:lnTo>
                  <a:lnTo>
                    <a:pt x="2054" y="4921"/>
                  </a:lnTo>
                  <a:lnTo>
                    <a:pt x="2305" y="4937"/>
                  </a:lnTo>
                  <a:lnTo>
                    <a:pt x="2580" y="4942"/>
                  </a:lnTo>
                  <a:lnTo>
                    <a:pt x="2905" y="4947"/>
                  </a:lnTo>
                  <a:lnTo>
                    <a:pt x="3206" y="4942"/>
                  </a:lnTo>
                  <a:lnTo>
                    <a:pt x="3481" y="4931"/>
                  </a:lnTo>
                  <a:lnTo>
                    <a:pt x="3782" y="4910"/>
                  </a:lnTo>
                  <a:lnTo>
                    <a:pt x="4057" y="4889"/>
                  </a:lnTo>
                  <a:lnTo>
                    <a:pt x="4308" y="4857"/>
                  </a:lnTo>
                  <a:lnTo>
                    <a:pt x="4533" y="4826"/>
                  </a:lnTo>
                  <a:lnTo>
                    <a:pt x="4758" y="4789"/>
                  </a:lnTo>
                  <a:lnTo>
                    <a:pt x="4959" y="4741"/>
                  </a:lnTo>
                  <a:lnTo>
                    <a:pt x="5134" y="4694"/>
                  </a:lnTo>
                  <a:lnTo>
                    <a:pt x="5309" y="4646"/>
                  </a:lnTo>
                  <a:lnTo>
                    <a:pt x="5434" y="4588"/>
                  </a:lnTo>
                  <a:lnTo>
                    <a:pt x="5535" y="4535"/>
                  </a:lnTo>
                  <a:lnTo>
                    <a:pt x="5610" y="4472"/>
                  </a:lnTo>
                  <a:lnTo>
                    <a:pt x="5660" y="4409"/>
                  </a:lnTo>
                  <a:lnTo>
                    <a:pt x="5685" y="4345"/>
                  </a:lnTo>
                  <a:lnTo>
                    <a:pt x="5685" y="2360"/>
                  </a:lnTo>
                  <a:lnTo>
                    <a:pt x="5710" y="2244"/>
                  </a:lnTo>
                  <a:lnTo>
                    <a:pt x="5785" y="2138"/>
                  </a:lnTo>
                  <a:lnTo>
                    <a:pt x="5910" y="2028"/>
                  </a:lnTo>
                  <a:lnTo>
                    <a:pt x="6060" y="1927"/>
                  </a:lnTo>
                  <a:lnTo>
                    <a:pt x="6286" y="1827"/>
                  </a:lnTo>
                  <a:lnTo>
                    <a:pt x="6536" y="1737"/>
                  </a:lnTo>
                  <a:lnTo>
                    <a:pt x="6812" y="1647"/>
                  </a:lnTo>
                  <a:lnTo>
                    <a:pt x="7137" y="1568"/>
                  </a:lnTo>
                  <a:lnTo>
                    <a:pt x="7488" y="1494"/>
                  </a:lnTo>
                  <a:lnTo>
                    <a:pt x="7888" y="1426"/>
                  </a:lnTo>
                  <a:lnTo>
                    <a:pt x="8289" y="1362"/>
                  </a:lnTo>
                  <a:lnTo>
                    <a:pt x="8740" y="1315"/>
                  </a:lnTo>
                  <a:lnTo>
                    <a:pt x="9215" y="1267"/>
                  </a:lnTo>
                  <a:lnTo>
                    <a:pt x="9691" y="1236"/>
                  </a:lnTo>
                  <a:lnTo>
                    <a:pt x="10192" y="1214"/>
                  </a:lnTo>
                  <a:lnTo>
                    <a:pt x="10743" y="1199"/>
                  </a:lnTo>
                  <a:lnTo>
                    <a:pt x="11319" y="1199"/>
                  </a:lnTo>
                  <a:lnTo>
                    <a:pt x="11594" y="1204"/>
                  </a:lnTo>
                  <a:lnTo>
                    <a:pt x="11870" y="1209"/>
                  </a:lnTo>
                  <a:lnTo>
                    <a:pt x="12420" y="1236"/>
                  </a:lnTo>
                  <a:lnTo>
                    <a:pt x="12946" y="1267"/>
                  </a:lnTo>
                  <a:lnTo>
                    <a:pt x="13447" y="1315"/>
                  </a:lnTo>
                  <a:lnTo>
                    <a:pt x="13923" y="1368"/>
                  </a:lnTo>
                  <a:lnTo>
                    <a:pt x="14374" y="1436"/>
                  </a:lnTo>
                  <a:lnTo>
                    <a:pt x="14774" y="1510"/>
                  </a:lnTo>
                  <a:lnTo>
                    <a:pt x="15150" y="1589"/>
                  </a:lnTo>
                  <a:lnTo>
                    <a:pt x="15500" y="1679"/>
                  </a:lnTo>
                  <a:lnTo>
                    <a:pt x="15776" y="1774"/>
                  </a:lnTo>
                  <a:lnTo>
                    <a:pt x="16026" y="1880"/>
                  </a:lnTo>
                  <a:lnTo>
                    <a:pt x="16226" y="1985"/>
                  </a:lnTo>
                  <a:lnTo>
                    <a:pt x="16352" y="2101"/>
                  </a:lnTo>
                  <a:lnTo>
                    <a:pt x="16452" y="2218"/>
                  </a:lnTo>
                  <a:lnTo>
                    <a:pt x="16477" y="2276"/>
                  </a:lnTo>
                  <a:lnTo>
                    <a:pt x="16477" y="2339"/>
                  </a:lnTo>
                  <a:lnTo>
                    <a:pt x="16477" y="4329"/>
                  </a:lnTo>
                  <a:lnTo>
                    <a:pt x="16502" y="4387"/>
                  </a:lnTo>
                  <a:lnTo>
                    <a:pt x="16527" y="4446"/>
                  </a:lnTo>
                  <a:lnTo>
                    <a:pt x="16602" y="4504"/>
                  </a:lnTo>
                  <a:lnTo>
                    <a:pt x="16677" y="4556"/>
                  </a:lnTo>
                  <a:lnTo>
                    <a:pt x="16777" y="4604"/>
                  </a:lnTo>
                  <a:lnTo>
                    <a:pt x="16903" y="4657"/>
                  </a:lnTo>
                  <a:lnTo>
                    <a:pt x="17053" y="4699"/>
                  </a:lnTo>
                  <a:lnTo>
                    <a:pt x="17228" y="4746"/>
                  </a:lnTo>
                  <a:lnTo>
                    <a:pt x="17403" y="4783"/>
                  </a:lnTo>
                  <a:lnTo>
                    <a:pt x="17604" y="4820"/>
                  </a:lnTo>
                  <a:lnTo>
                    <a:pt x="17804" y="4852"/>
                  </a:lnTo>
                  <a:lnTo>
                    <a:pt x="18029" y="4878"/>
                  </a:lnTo>
                  <a:lnTo>
                    <a:pt x="18280" y="4905"/>
                  </a:lnTo>
                  <a:lnTo>
                    <a:pt x="18530" y="4921"/>
                  </a:lnTo>
                  <a:lnTo>
                    <a:pt x="18806" y="4937"/>
                  </a:lnTo>
                  <a:lnTo>
                    <a:pt x="19056" y="4942"/>
                  </a:lnTo>
                  <a:lnTo>
                    <a:pt x="19381" y="4947"/>
                  </a:lnTo>
                  <a:lnTo>
                    <a:pt x="19682" y="4942"/>
                  </a:lnTo>
                  <a:lnTo>
                    <a:pt x="19982" y="4931"/>
                  </a:lnTo>
                  <a:lnTo>
                    <a:pt x="20258" y="4910"/>
                  </a:lnTo>
                  <a:lnTo>
                    <a:pt x="20533" y="4889"/>
                  </a:lnTo>
                  <a:lnTo>
                    <a:pt x="20784" y="4857"/>
                  </a:lnTo>
                  <a:lnTo>
                    <a:pt x="21034" y="4826"/>
                  </a:lnTo>
                  <a:lnTo>
                    <a:pt x="21259" y="4789"/>
                  </a:lnTo>
                  <a:lnTo>
                    <a:pt x="21460" y="4741"/>
                  </a:lnTo>
                  <a:lnTo>
                    <a:pt x="21635" y="4694"/>
                  </a:lnTo>
                  <a:lnTo>
                    <a:pt x="21785" y="4646"/>
                  </a:lnTo>
                  <a:lnTo>
                    <a:pt x="21910" y="4588"/>
                  </a:lnTo>
                  <a:lnTo>
                    <a:pt x="22036" y="4535"/>
                  </a:lnTo>
                  <a:lnTo>
                    <a:pt x="22111" y="4472"/>
                  </a:lnTo>
                  <a:lnTo>
                    <a:pt x="22161" y="4409"/>
                  </a:lnTo>
                  <a:lnTo>
                    <a:pt x="22161" y="4345"/>
                  </a:lnTo>
                  <a:lnTo>
                    <a:pt x="22161" y="2365"/>
                  </a:lnTo>
                  <a:lnTo>
                    <a:pt x="22161" y="2249"/>
                  </a:lnTo>
                  <a:lnTo>
                    <a:pt x="22111" y="2133"/>
                  </a:lnTo>
                  <a:lnTo>
                    <a:pt x="22036" y="2017"/>
                  </a:lnTo>
                  <a:lnTo>
                    <a:pt x="21960" y="1906"/>
                  </a:lnTo>
                  <a:lnTo>
                    <a:pt x="21835" y="1795"/>
                  </a:lnTo>
                  <a:lnTo>
                    <a:pt x="21685" y="1684"/>
                  </a:lnTo>
                  <a:lnTo>
                    <a:pt x="21535" y="1573"/>
                  </a:lnTo>
                  <a:lnTo>
                    <a:pt x="21334" y="1473"/>
                  </a:lnTo>
                  <a:lnTo>
                    <a:pt x="21134" y="1368"/>
                  </a:lnTo>
                  <a:lnTo>
                    <a:pt x="20884" y="1267"/>
                  </a:lnTo>
                  <a:lnTo>
                    <a:pt x="20633" y="1172"/>
                  </a:lnTo>
                  <a:lnTo>
                    <a:pt x="20358" y="1077"/>
                  </a:lnTo>
                  <a:lnTo>
                    <a:pt x="20083" y="982"/>
                  </a:lnTo>
                  <a:lnTo>
                    <a:pt x="19757" y="892"/>
                  </a:lnTo>
                  <a:lnTo>
                    <a:pt x="19432" y="808"/>
                  </a:lnTo>
                  <a:lnTo>
                    <a:pt x="19081" y="729"/>
                  </a:lnTo>
                  <a:lnTo>
                    <a:pt x="18705" y="650"/>
                  </a:lnTo>
                  <a:lnTo>
                    <a:pt x="18305" y="576"/>
                  </a:lnTo>
                  <a:lnTo>
                    <a:pt x="17904" y="502"/>
                  </a:lnTo>
                  <a:lnTo>
                    <a:pt x="17503" y="438"/>
                  </a:lnTo>
                  <a:lnTo>
                    <a:pt x="17053" y="375"/>
                  </a:lnTo>
                  <a:lnTo>
                    <a:pt x="16627" y="317"/>
                  </a:lnTo>
                  <a:lnTo>
                    <a:pt x="16151" y="264"/>
                  </a:lnTo>
                  <a:lnTo>
                    <a:pt x="15676" y="211"/>
                  </a:lnTo>
                  <a:lnTo>
                    <a:pt x="15200" y="169"/>
                  </a:lnTo>
                  <a:lnTo>
                    <a:pt x="14699" y="127"/>
                  </a:lnTo>
                  <a:lnTo>
                    <a:pt x="14198" y="95"/>
                  </a:lnTo>
                  <a:lnTo>
                    <a:pt x="13672" y="64"/>
                  </a:lnTo>
                  <a:lnTo>
                    <a:pt x="13147" y="42"/>
                  </a:lnTo>
                  <a:lnTo>
                    <a:pt x="12596" y="21"/>
                  </a:lnTo>
                  <a:lnTo>
                    <a:pt x="12045" y="11"/>
                  </a:lnTo>
                  <a:lnTo>
                    <a:pt x="114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3"/>
            <p:cNvSpPr/>
            <p:nvPr/>
          </p:nvSpPr>
          <p:spPr>
            <a:xfrm>
              <a:off x="1821136" y="3138025"/>
              <a:ext cx="98653" cy="81600"/>
            </a:xfrm>
            <a:custGeom>
              <a:avLst/>
              <a:gdLst/>
              <a:ahLst/>
              <a:cxnLst/>
              <a:rect l="l" t="t" r="r" b="b"/>
              <a:pathLst>
                <a:path w="15475" h="3264" extrusionOk="0">
                  <a:moveTo>
                    <a:pt x="12470" y="0"/>
                  </a:moveTo>
                  <a:lnTo>
                    <a:pt x="11719" y="6"/>
                  </a:lnTo>
                  <a:lnTo>
                    <a:pt x="10943" y="16"/>
                  </a:lnTo>
                  <a:lnTo>
                    <a:pt x="10091" y="43"/>
                  </a:lnTo>
                  <a:lnTo>
                    <a:pt x="9215" y="74"/>
                  </a:lnTo>
                  <a:lnTo>
                    <a:pt x="8314" y="117"/>
                  </a:lnTo>
                  <a:lnTo>
                    <a:pt x="7663" y="154"/>
                  </a:lnTo>
                  <a:lnTo>
                    <a:pt x="7012" y="201"/>
                  </a:lnTo>
                  <a:lnTo>
                    <a:pt x="6361" y="254"/>
                  </a:lnTo>
                  <a:lnTo>
                    <a:pt x="5710" y="312"/>
                  </a:lnTo>
                  <a:lnTo>
                    <a:pt x="5059" y="381"/>
                  </a:lnTo>
                  <a:lnTo>
                    <a:pt x="4408" y="455"/>
                  </a:lnTo>
                  <a:lnTo>
                    <a:pt x="3782" y="544"/>
                  </a:lnTo>
                  <a:lnTo>
                    <a:pt x="3156" y="639"/>
                  </a:lnTo>
                  <a:lnTo>
                    <a:pt x="2530" y="745"/>
                  </a:lnTo>
                  <a:lnTo>
                    <a:pt x="1954" y="866"/>
                  </a:lnTo>
                  <a:lnTo>
                    <a:pt x="1528" y="961"/>
                  </a:lnTo>
                  <a:lnTo>
                    <a:pt x="1152" y="1067"/>
                  </a:lnTo>
                  <a:lnTo>
                    <a:pt x="827" y="1178"/>
                  </a:lnTo>
                  <a:lnTo>
                    <a:pt x="551" y="1289"/>
                  </a:lnTo>
                  <a:lnTo>
                    <a:pt x="351" y="1410"/>
                  </a:lnTo>
                  <a:lnTo>
                    <a:pt x="176" y="1532"/>
                  </a:lnTo>
                  <a:lnTo>
                    <a:pt x="76" y="1653"/>
                  </a:lnTo>
                  <a:lnTo>
                    <a:pt x="1" y="1774"/>
                  </a:lnTo>
                  <a:lnTo>
                    <a:pt x="1" y="1901"/>
                  </a:lnTo>
                  <a:lnTo>
                    <a:pt x="51" y="2023"/>
                  </a:lnTo>
                  <a:lnTo>
                    <a:pt x="126" y="2149"/>
                  </a:lnTo>
                  <a:lnTo>
                    <a:pt x="276" y="2271"/>
                  </a:lnTo>
                  <a:lnTo>
                    <a:pt x="476" y="2387"/>
                  </a:lnTo>
                  <a:lnTo>
                    <a:pt x="727" y="2503"/>
                  </a:lnTo>
                  <a:lnTo>
                    <a:pt x="1027" y="2614"/>
                  </a:lnTo>
                  <a:lnTo>
                    <a:pt x="1403" y="2719"/>
                  </a:lnTo>
                  <a:lnTo>
                    <a:pt x="1653" y="2788"/>
                  </a:lnTo>
                  <a:lnTo>
                    <a:pt x="1954" y="2851"/>
                  </a:lnTo>
                  <a:lnTo>
                    <a:pt x="2254" y="2910"/>
                  </a:lnTo>
                  <a:lnTo>
                    <a:pt x="2580" y="2968"/>
                  </a:lnTo>
                  <a:lnTo>
                    <a:pt x="3080" y="3041"/>
                  </a:lnTo>
                  <a:lnTo>
                    <a:pt x="3606" y="3105"/>
                  </a:lnTo>
                  <a:lnTo>
                    <a:pt x="4157" y="3158"/>
                  </a:lnTo>
                  <a:lnTo>
                    <a:pt x="4708" y="3200"/>
                  </a:lnTo>
                  <a:lnTo>
                    <a:pt x="5284" y="3232"/>
                  </a:lnTo>
                  <a:lnTo>
                    <a:pt x="5860" y="3253"/>
                  </a:lnTo>
                  <a:lnTo>
                    <a:pt x="6461" y="3263"/>
                  </a:lnTo>
                  <a:lnTo>
                    <a:pt x="7037" y="3258"/>
                  </a:lnTo>
                  <a:lnTo>
                    <a:pt x="7638" y="3247"/>
                  </a:lnTo>
                  <a:lnTo>
                    <a:pt x="8213" y="3226"/>
                  </a:lnTo>
                  <a:lnTo>
                    <a:pt x="8789" y="3189"/>
                  </a:lnTo>
                  <a:lnTo>
                    <a:pt x="9340" y="3142"/>
                  </a:lnTo>
                  <a:lnTo>
                    <a:pt x="9891" y="3089"/>
                  </a:lnTo>
                  <a:lnTo>
                    <a:pt x="10417" y="3020"/>
                  </a:lnTo>
                  <a:lnTo>
                    <a:pt x="10893" y="2941"/>
                  </a:lnTo>
                  <a:lnTo>
                    <a:pt x="11368" y="2851"/>
                  </a:lnTo>
                  <a:lnTo>
                    <a:pt x="11919" y="2725"/>
                  </a:lnTo>
                  <a:lnTo>
                    <a:pt x="12420" y="2598"/>
                  </a:lnTo>
                  <a:lnTo>
                    <a:pt x="12896" y="2466"/>
                  </a:lnTo>
                  <a:lnTo>
                    <a:pt x="13297" y="2329"/>
                  </a:lnTo>
                  <a:lnTo>
                    <a:pt x="13672" y="2197"/>
                  </a:lnTo>
                  <a:lnTo>
                    <a:pt x="13998" y="2059"/>
                  </a:lnTo>
                  <a:lnTo>
                    <a:pt x="14273" y="1917"/>
                  </a:lnTo>
                  <a:lnTo>
                    <a:pt x="14523" y="1780"/>
                  </a:lnTo>
                  <a:lnTo>
                    <a:pt x="14724" y="1642"/>
                  </a:lnTo>
                  <a:lnTo>
                    <a:pt x="14924" y="1510"/>
                  </a:lnTo>
                  <a:lnTo>
                    <a:pt x="15124" y="1320"/>
                  </a:lnTo>
                  <a:lnTo>
                    <a:pt x="15275" y="1136"/>
                  </a:lnTo>
                  <a:lnTo>
                    <a:pt x="15375" y="956"/>
                  </a:lnTo>
                  <a:lnTo>
                    <a:pt x="15450" y="787"/>
                  </a:lnTo>
                  <a:lnTo>
                    <a:pt x="15475" y="634"/>
                  </a:lnTo>
                  <a:lnTo>
                    <a:pt x="15475" y="491"/>
                  </a:lnTo>
                  <a:lnTo>
                    <a:pt x="15450" y="365"/>
                  </a:lnTo>
                  <a:lnTo>
                    <a:pt x="15425" y="259"/>
                  </a:lnTo>
                  <a:lnTo>
                    <a:pt x="15325" y="96"/>
                  </a:lnTo>
                  <a:lnTo>
                    <a:pt x="15300" y="37"/>
                  </a:lnTo>
                  <a:lnTo>
                    <a:pt x="15024" y="27"/>
                  </a:lnTo>
                  <a:lnTo>
                    <a:pt x="14248" y="11"/>
                  </a:lnTo>
                  <a:lnTo>
                    <a:pt x="13722" y="6"/>
                  </a:lnTo>
                  <a:lnTo>
                    <a:pt x="13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3"/>
            <p:cNvSpPr/>
            <p:nvPr/>
          </p:nvSpPr>
          <p:spPr>
            <a:xfrm>
              <a:off x="1850028" y="3138025"/>
              <a:ext cx="69762" cy="81600"/>
            </a:xfrm>
            <a:custGeom>
              <a:avLst/>
              <a:gdLst/>
              <a:ahLst/>
              <a:cxnLst/>
              <a:rect l="l" t="t" r="r" b="b"/>
              <a:pathLst>
                <a:path w="10943" h="3264" extrusionOk="0">
                  <a:moveTo>
                    <a:pt x="8164" y="0"/>
                  </a:moveTo>
                  <a:lnTo>
                    <a:pt x="7187" y="6"/>
                  </a:lnTo>
                  <a:lnTo>
                    <a:pt x="6661" y="16"/>
                  </a:lnTo>
                  <a:lnTo>
                    <a:pt x="6110" y="27"/>
                  </a:lnTo>
                  <a:lnTo>
                    <a:pt x="6486" y="37"/>
                  </a:lnTo>
                  <a:lnTo>
                    <a:pt x="6536" y="96"/>
                  </a:lnTo>
                  <a:lnTo>
                    <a:pt x="6611" y="259"/>
                  </a:lnTo>
                  <a:lnTo>
                    <a:pt x="6661" y="365"/>
                  </a:lnTo>
                  <a:lnTo>
                    <a:pt x="6661" y="491"/>
                  </a:lnTo>
                  <a:lnTo>
                    <a:pt x="6661" y="634"/>
                  </a:lnTo>
                  <a:lnTo>
                    <a:pt x="6636" y="787"/>
                  </a:lnTo>
                  <a:lnTo>
                    <a:pt x="6586" y="956"/>
                  </a:lnTo>
                  <a:lnTo>
                    <a:pt x="6486" y="1136"/>
                  </a:lnTo>
                  <a:lnTo>
                    <a:pt x="6336" y="1320"/>
                  </a:lnTo>
                  <a:lnTo>
                    <a:pt x="6110" y="1510"/>
                  </a:lnTo>
                  <a:lnTo>
                    <a:pt x="5935" y="1642"/>
                  </a:lnTo>
                  <a:lnTo>
                    <a:pt x="5735" y="1780"/>
                  </a:lnTo>
                  <a:lnTo>
                    <a:pt x="5484" y="1917"/>
                  </a:lnTo>
                  <a:lnTo>
                    <a:pt x="5184" y="2059"/>
                  </a:lnTo>
                  <a:lnTo>
                    <a:pt x="4858" y="2197"/>
                  </a:lnTo>
                  <a:lnTo>
                    <a:pt x="4508" y="2329"/>
                  </a:lnTo>
                  <a:lnTo>
                    <a:pt x="4082" y="2466"/>
                  </a:lnTo>
                  <a:lnTo>
                    <a:pt x="3631" y="2598"/>
                  </a:lnTo>
                  <a:lnTo>
                    <a:pt x="3131" y="2725"/>
                  </a:lnTo>
                  <a:lnTo>
                    <a:pt x="2580" y="2851"/>
                  </a:lnTo>
                  <a:lnTo>
                    <a:pt x="2279" y="2910"/>
                  </a:lnTo>
                  <a:lnTo>
                    <a:pt x="1979" y="2962"/>
                  </a:lnTo>
                  <a:lnTo>
                    <a:pt x="1678" y="3010"/>
                  </a:lnTo>
                  <a:lnTo>
                    <a:pt x="1353" y="3052"/>
                  </a:lnTo>
                  <a:lnTo>
                    <a:pt x="1027" y="3094"/>
                  </a:lnTo>
                  <a:lnTo>
                    <a:pt x="677" y="3131"/>
                  </a:lnTo>
                  <a:lnTo>
                    <a:pt x="351" y="3163"/>
                  </a:lnTo>
                  <a:lnTo>
                    <a:pt x="1" y="3189"/>
                  </a:lnTo>
                  <a:lnTo>
                    <a:pt x="426" y="3216"/>
                  </a:lnTo>
                  <a:lnTo>
                    <a:pt x="877" y="3237"/>
                  </a:lnTo>
                  <a:lnTo>
                    <a:pt x="1328" y="3253"/>
                  </a:lnTo>
                  <a:lnTo>
                    <a:pt x="1779" y="3263"/>
                  </a:lnTo>
                  <a:lnTo>
                    <a:pt x="2229" y="3263"/>
                  </a:lnTo>
                  <a:lnTo>
                    <a:pt x="2680" y="3258"/>
                  </a:lnTo>
                  <a:lnTo>
                    <a:pt x="3131" y="3247"/>
                  </a:lnTo>
                  <a:lnTo>
                    <a:pt x="3581" y="3226"/>
                  </a:lnTo>
                  <a:lnTo>
                    <a:pt x="4032" y="3205"/>
                  </a:lnTo>
                  <a:lnTo>
                    <a:pt x="4458" y="3173"/>
                  </a:lnTo>
                  <a:lnTo>
                    <a:pt x="4883" y="3137"/>
                  </a:lnTo>
                  <a:lnTo>
                    <a:pt x="5309" y="3094"/>
                  </a:lnTo>
                  <a:lnTo>
                    <a:pt x="5710" y="3041"/>
                  </a:lnTo>
                  <a:lnTo>
                    <a:pt x="6110" y="2983"/>
                  </a:lnTo>
                  <a:lnTo>
                    <a:pt x="6486" y="2920"/>
                  </a:lnTo>
                  <a:lnTo>
                    <a:pt x="6836" y="2851"/>
                  </a:lnTo>
                  <a:lnTo>
                    <a:pt x="7387" y="2725"/>
                  </a:lnTo>
                  <a:lnTo>
                    <a:pt x="7913" y="2598"/>
                  </a:lnTo>
                  <a:lnTo>
                    <a:pt x="8364" y="2466"/>
                  </a:lnTo>
                  <a:lnTo>
                    <a:pt x="8765" y="2329"/>
                  </a:lnTo>
                  <a:lnTo>
                    <a:pt x="9140" y="2197"/>
                  </a:lnTo>
                  <a:lnTo>
                    <a:pt x="9466" y="2059"/>
                  </a:lnTo>
                  <a:lnTo>
                    <a:pt x="9741" y="1917"/>
                  </a:lnTo>
                  <a:lnTo>
                    <a:pt x="9991" y="1780"/>
                  </a:lnTo>
                  <a:lnTo>
                    <a:pt x="10192" y="1642"/>
                  </a:lnTo>
                  <a:lnTo>
                    <a:pt x="10392" y="1510"/>
                  </a:lnTo>
                  <a:lnTo>
                    <a:pt x="10592" y="1320"/>
                  </a:lnTo>
                  <a:lnTo>
                    <a:pt x="10743" y="1136"/>
                  </a:lnTo>
                  <a:lnTo>
                    <a:pt x="10843" y="956"/>
                  </a:lnTo>
                  <a:lnTo>
                    <a:pt x="10918" y="787"/>
                  </a:lnTo>
                  <a:lnTo>
                    <a:pt x="10943" y="634"/>
                  </a:lnTo>
                  <a:lnTo>
                    <a:pt x="10943" y="491"/>
                  </a:lnTo>
                  <a:lnTo>
                    <a:pt x="10918" y="365"/>
                  </a:lnTo>
                  <a:lnTo>
                    <a:pt x="10893" y="259"/>
                  </a:lnTo>
                  <a:lnTo>
                    <a:pt x="10793" y="96"/>
                  </a:lnTo>
                  <a:lnTo>
                    <a:pt x="10768" y="37"/>
                  </a:lnTo>
                  <a:lnTo>
                    <a:pt x="10492" y="27"/>
                  </a:lnTo>
                  <a:lnTo>
                    <a:pt x="9716" y="11"/>
                  </a:lnTo>
                  <a:lnTo>
                    <a:pt x="90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3"/>
            <p:cNvSpPr/>
            <p:nvPr/>
          </p:nvSpPr>
          <p:spPr>
            <a:xfrm>
              <a:off x="1695670" y="3138025"/>
              <a:ext cx="98653" cy="81600"/>
            </a:xfrm>
            <a:custGeom>
              <a:avLst/>
              <a:gdLst/>
              <a:ahLst/>
              <a:cxnLst/>
              <a:rect l="l" t="t" r="r" b="b"/>
              <a:pathLst>
                <a:path w="15475" h="3264" extrusionOk="0">
                  <a:moveTo>
                    <a:pt x="2354" y="0"/>
                  </a:moveTo>
                  <a:lnTo>
                    <a:pt x="1753" y="6"/>
                  </a:lnTo>
                  <a:lnTo>
                    <a:pt x="1228" y="11"/>
                  </a:lnTo>
                  <a:lnTo>
                    <a:pt x="451" y="27"/>
                  </a:lnTo>
                  <a:lnTo>
                    <a:pt x="176" y="37"/>
                  </a:lnTo>
                  <a:lnTo>
                    <a:pt x="151" y="96"/>
                  </a:lnTo>
                  <a:lnTo>
                    <a:pt x="51" y="259"/>
                  </a:lnTo>
                  <a:lnTo>
                    <a:pt x="26" y="365"/>
                  </a:lnTo>
                  <a:lnTo>
                    <a:pt x="1" y="491"/>
                  </a:lnTo>
                  <a:lnTo>
                    <a:pt x="1" y="634"/>
                  </a:lnTo>
                  <a:lnTo>
                    <a:pt x="26" y="787"/>
                  </a:lnTo>
                  <a:lnTo>
                    <a:pt x="101" y="956"/>
                  </a:lnTo>
                  <a:lnTo>
                    <a:pt x="201" y="1136"/>
                  </a:lnTo>
                  <a:lnTo>
                    <a:pt x="351" y="1320"/>
                  </a:lnTo>
                  <a:lnTo>
                    <a:pt x="551" y="1510"/>
                  </a:lnTo>
                  <a:lnTo>
                    <a:pt x="752" y="1642"/>
                  </a:lnTo>
                  <a:lnTo>
                    <a:pt x="952" y="1780"/>
                  </a:lnTo>
                  <a:lnTo>
                    <a:pt x="1202" y="1917"/>
                  </a:lnTo>
                  <a:lnTo>
                    <a:pt x="1478" y="2059"/>
                  </a:lnTo>
                  <a:lnTo>
                    <a:pt x="1803" y="2197"/>
                  </a:lnTo>
                  <a:lnTo>
                    <a:pt x="2179" y="2329"/>
                  </a:lnTo>
                  <a:lnTo>
                    <a:pt x="2580" y="2466"/>
                  </a:lnTo>
                  <a:lnTo>
                    <a:pt x="3055" y="2598"/>
                  </a:lnTo>
                  <a:lnTo>
                    <a:pt x="3556" y="2725"/>
                  </a:lnTo>
                  <a:lnTo>
                    <a:pt x="4107" y="2851"/>
                  </a:lnTo>
                  <a:lnTo>
                    <a:pt x="4583" y="2941"/>
                  </a:lnTo>
                  <a:lnTo>
                    <a:pt x="5059" y="3020"/>
                  </a:lnTo>
                  <a:lnTo>
                    <a:pt x="5584" y="3089"/>
                  </a:lnTo>
                  <a:lnTo>
                    <a:pt x="6135" y="3142"/>
                  </a:lnTo>
                  <a:lnTo>
                    <a:pt x="6686" y="3189"/>
                  </a:lnTo>
                  <a:lnTo>
                    <a:pt x="7262" y="3226"/>
                  </a:lnTo>
                  <a:lnTo>
                    <a:pt x="7838" y="3247"/>
                  </a:lnTo>
                  <a:lnTo>
                    <a:pt x="8439" y="3258"/>
                  </a:lnTo>
                  <a:lnTo>
                    <a:pt x="9015" y="3263"/>
                  </a:lnTo>
                  <a:lnTo>
                    <a:pt x="9616" y="3253"/>
                  </a:lnTo>
                  <a:lnTo>
                    <a:pt x="10192" y="3232"/>
                  </a:lnTo>
                  <a:lnTo>
                    <a:pt x="10768" y="3200"/>
                  </a:lnTo>
                  <a:lnTo>
                    <a:pt x="11343" y="3158"/>
                  </a:lnTo>
                  <a:lnTo>
                    <a:pt x="11869" y="3105"/>
                  </a:lnTo>
                  <a:lnTo>
                    <a:pt x="12395" y="3041"/>
                  </a:lnTo>
                  <a:lnTo>
                    <a:pt x="12921" y="2968"/>
                  </a:lnTo>
                  <a:lnTo>
                    <a:pt x="13221" y="2910"/>
                  </a:lnTo>
                  <a:lnTo>
                    <a:pt x="13522" y="2851"/>
                  </a:lnTo>
                  <a:lnTo>
                    <a:pt x="13822" y="2788"/>
                  </a:lnTo>
                  <a:lnTo>
                    <a:pt x="14073" y="2719"/>
                  </a:lnTo>
                  <a:lnTo>
                    <a:pt x="14448" y="2614"/>
                  </a:lnTo>
                  <a:lnTo>
                    <a:pt x="14749" y="2503"/>
                  </a:lnTo>
                  <a:lnTo>
                    <a:pt x="14999" y="2387"/>
                  </a:lnTo>
                  <a:lnTo>
                    <a:pt x="15200" y="2271"/>
                  </a:lnTo>
                  <a:lnTo>
                    <a:pt x="15350" y="2149"/>
                  </a:lnTo>
                  <a:lnTo>
                    <a:pt x="15425" y="2023"/>
                  </a:lnTo>
                  <a:lnTo>
                    <a:pt x="15475" y="1901"/>
                  </a:lnTo>
                  <a:lnTo>
                    <a:pt x="15475" y="1774"/>
                  </a:lnTo>
                  <a:lnTo>
                    <a:pt x="15400" y="1653"/>
                  </a:lnTo>
                  <a:lnTo>
                    <a:pt x="15300" y="1532"/>
                  </a:lnTo>
                  <a:lnTo>
                    <a:pt x="15124" y="1410"/>
                  </a:lnTo>
                  <a:lnTo>
                    <a:pt x="14924" y="1289"/>
                  </a:lnTo>
                  <a:lnTo>
                    <a:pt x="14649" y="1178"/>
                  </a:lnTo>
                  <a:lnTo>
                    <a:pt x="14323" y="1067"/>
                  </a:lnTo>
                  <a:lnTo>
                    <a:pt x="13948" y="961"/>
                  </a:lnTo>
                  <a:lnTo>
                    <a:pt x="13522" y="866"/>
                  </a:lnTo>
                  <a:lnTo>
                    <a:pt x="12946" y="745"/>
                  </a:lnTo>
                  <a:lnTo>
                    <a:pt x="12320" y="639"/>
                  </a:lnTo>
                  <a:lnTo>
                    <a:pt x="11694" y="544"/>
                  </a:lnTo>
                  <a:lnTo>
                    <a:pt x="11068" y="455"/>
                  </a:lnTo>
                  <a:lnTo>
                    <a:pt x="10417" y="381"/>
                  </a:lnTo>
                  <a:lnTo>
                    <a:pt x="9766" y="312"/>
                  </a:lnTo>
                  <a:lnTo>
                    <a:pt x="9115" y="254"/>
                  </a:lnTo>
                  <a:lnTo>
                    <a:pt x="8464" y="201"/>
                  </a:lnTo>
                  <a:lnTo>
                    <a:pt x="7813" y="154"/>
                  </a:lnTo>
                  <a:lnTo>
                    <a:pt x="7162" y="117"/>
                  </a:lnTo>
                  <a:lnTo>
                    <a:pt x="6260" y="74"/>
                  </a:lnTo>
                  <a:lnTo>
                    <a:pt x="5384" y="43"/>
                  </a:lnTo>
                  <a:lnTo>
                    <a:pt x="4533" y="16"/>
                  </a:lnTo>
                  <a:lnTo>
                    <a:pt x="3756" y="6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3"/>
            <p:cNvSpPr/>
            <p:nvPr/>
          </p:nvSpPr>
          <p:spPr>
            <a:xfrm>
              <a:off x="1699183" y="3138025"/>
              <a:ext cx="95140" cy="81600"/>
            </a:xfrm>
            <a:custGeom>
              <a:avLst/>
              <a:gdLst/>
              <a:ahLst/>
              <a:cxnLst/>
              <a:rect l="l" t="t" r="r" b="b"/>
              <a:pathLst>
                <a:path w="14924" h="3264" extrusionOk="0">
                  <a:moveTo>
                    <a:pt x="1803" y="0"/>
                  </a:moveTo>
                  <a:lnTo>
                    <a:pt x="1202" y="6"/>
                  </a:lnTo>
                  <a:lnTo>
                    <a:pt x="677" y="11"/>
                  </a:lnTo>
                  <a:lnTo>
                    <a:pt x="0" y="27"/>
                  </a:lnTo>
                  <a:lnTo>
                    <a:pt x="576" y="43"/>
                  </a:lnTo>
                  <a:lnTo>
                    <a:pt x="1152" y="59"/>
                  </a:lnTo>
                  <a:lnTo>
                    <a:pt x="1753" y="85"/>
                  </a:lnTo>
                  <a:lnTo>
                    <a:pt x="2354" y="117"/>
                  </a:lnTo>
                  <a:lnTo>
                    <a:pt x="3005" y="154"/>
                  </a:lnTo>
                  <a:lnTo>
                    <a:pt x="3631" y="201"/>
                  </a:lnTo>
                  <a:lnTo>
                    <a:pt x="4307" y="254"/>
                  </a:lnTo>
                  <a:lnTo>
                    <a:pt x="4958" y="312"/>
                  </a:lnTo>
                  <a:lnTo>
                    <a:pt x="5609" y="381"/>
                  </a:lnTo>
                  <a:lnTo>
                    <a:pt x="6235" y="455"/>
                  </a:lnTo>
                  <a:lnTo>
                    <a:pt x="6886" y="544"/>
                  </a:lnTo>
                  <a:lnTo>
                    <a:pt x="7512" y="639"/>
                  </a:lnTo>
                  <a:lnTo>
                    <a:pt x="8113" y="745"/>
                  </a:lnTo>
                  <a:lnTo>
                    <a:pt x="8714" y="866"/>
                  </a:lnTo>
                  <a:lnTo>
                    <a:pt x="9140" y="961"/>
                  </a:lnTo>
                  <a:lnTo>
                    <a:pt x="9515" y="1067"/>
                  </a:lnTo>
                  <a:lnTo>
                    <a:pt x="9841" y="1178"/>
                  </a:lnTo>
                  <a:lnTo>
                    <a:pt x="10091" y="1289"/>
                  </a:lnTo>
                  <a:lnTo>
                    <a:pt x="10317" y="1410"/>
                  </a:lnTo>
                  <a:lnTo>
                    <a:pt x="10492" y="1532"/>
                  </a:lnTo>
                  <a:lnTo>
                    <a:pt x="10592" y="1653"/>
                  </a:lnTo>
                  <a:lnTo>
                    <a:pt x="10667" y="1774"/>
                  </a:lnTo>
                  <a:lnTo>
                    <a:pt x="10667" y="1901"/>
                  </a:lnTo>
                  <a:lnTo>
                    <a:pt x="10617" y="2023"/>
                  </a:lnTo>
                  <a:lnTo>
                    <a:pt x="10517" y="2149"/>
                  </a:lnTo>
                  <a:lnTo>
                    <a:pt x="10367" y="2271"/>
                  </a:lnTo>
                  <a:lnTo>
                    <a:pt x="10166" y="2387"/>
                  </a:lnTo>
                  <a:lnTo>
                    <a:pt x="9916" y="2503"/>
                  </a:lnTo>
                  <a:lnTo>
                    <a:pt x="9616" y="2614"/>
                  </a:lnTo>
                  <a:lnTo>
                    <a:pt x="9265" y="2719"/>
                  </a:lnTo>
                  <a:lnTo>
                    <a:pt x="8990" y="2788"/>
                  </a:lnTo>
                  <a:lnTo>
                    <a:pt x="8714" y="2851"/>
                  </a:lnTo>
                  <a:lnTo>
                    <a:pt x="8414" y="2910"/>
                  </a:lnTo>
                  <a:lnTo>
                    <a:pt x="8088" y="2968"/>
                  </a:lnTo>
                  <a:lnTo>
                    <a:pt x="7637" y="3036"/>
                  </a:lnTo>
                  <a:lnTo>
                    <a:pt x="7162" y="3094"/>
                  </a:lnTo>
                  <a:lnTo>
                    <a:pt x="6661" y="3147"/>
                  </a:lnTo>
                  <a:lnTo>
                    <a:pt x="6135" y="3189"/>
                  </a:lnTo>
                  <a:lnTo>
                    <a:pt x="6536" y="3216"/>
                  </a:lnTo>
                  <a:lnTo>
                    <a:pt x="6936" y="3232"/>
                  </a:lnTo>
                  <a:lnTo>
                    <a:pt x="7337" y="3247"/>
                  </a:lnTo>
                  <a:lnTo>
                    <a:pt x="7738" y="3258"/>
                  </a:lnTo>
                  <a:lnTo>
                    <a:pt x="8138" y="3263"/>
                  </a:lnTo>
                  <a:lnTo>
                    <a:pt x="8539" y="3263"/>
                  </a:lnTo>
                  <a:lnTo>
                    <a:pt x="8940" y="3258"/>
                  </a:lnTo>
                  <a:lnTo>
                    <a:pt x="9340" y="3242"/>
                  </a:lnTo>
                  <a:lnTo>
                    <a:pt x="9741" y="3226"/>
                  </a:lnTo>
                  <a:lnTo>
                    <a:pt x="10141" y="3205"/>
                  </a:lnTo>
                  <a:lnTo>
                    <a:pt x="10542" y="3179"/>
                  </a:lnTo>
                  <a:lnTo>
                    <a:pt x="10918" y="3147"/>
                  </a:lnTo>
                  <a:lnTo>
                    <a:pt x="11293" y="3110"/>
                  </a:lnTo>
                  <a:lnTo>
                    <a:pt x="11669" y="3068"/>
                  </a:lnTo>
                  <a:lnTo>
                    <a:pt x="12019" y="3020"/>
                  </a:lnTo>
                  <a:lnTo>
                    <a:pt x="12345" y="2968"/>
                  </a:lnTo>
                  <a:lnTo>
                    <a:pt x="12670" y="2910"/>
                  </a:lnTo>
                  <a:lnTo>
                    <a:pt x="12971" y="2851"/>
                  </a:lnTo>
                  <a:lnTo>
                    <a:pt x="13271" y="2788"/>
                  </a:lnTo>
                  <a:lnTo>
                    <a:pt x="13522" y="2719"/>
                  </a:lnTo>
                  <a:lnTo>
                    <a:pt x="13897" y="2614"/>
                  </a:lnTo>
                  <a:lnTo>
                    <a:pt x="14198" y="2503"/>
                  </a:lnTo>
                  <a:lnTo>
                    <a:pt x="14448" y="2387"/>
                  </a:lnTo>
                  <a:lnTo>
                    <a:pt x="14649" y="2271"/>
                  </a:lnTo>
                  <a:lnTo>
                    <a:pt x="14799" y="2149"/>
                  </a:lnTo>
                  <a:lnTo>
                    <a:pt x="14874" y="2023"/>
                  </a:lnTo>
                  <a:lnTo>
                    <a:pt x="14924" y="1901"/>
                  </a:lnTo>
                  <a:lnTo>
                    <a:pt x="14924" y="1774"/>
                  </a:lnTo>
                  <a:lnTo>
                    <a:pt x="14849" y="1653"/>
                  </a:lnTo>
                  <a:lnTo>
                    <a:pt x="14749" y="1532"/>
                  </a:lnTo>
                  <a:lnTo>
                    <a:pt x="14573" y="1410"/>
                  </a:lnTo>
                  <a:lnTo>
                    <a:pt x="14373" y="1289"/>
                  </a:lnTo>
                  <a:lnTo>
                    <a:pt x="14098" y="1178"/>
                  </a:lnTo>
                  <a:lnTo>
                    <a:pt x="13772" y="1067"/>
                  </a:lnTo>
                  <a:lnTo>
                    <a:pt x="13397" y="961"/>
                  </a:lnTo>
                  <a:lnTo>
                    <a:pt x="12971" y="866"/>
                  </a:lnTo>
                  <a:lnTo>
                    <a:pt x="12395" y="745"/>
                  </a:lnTo>
                  <a:lnTo>
                    <a:pt x="11769" y="639"/>
                  </a:lnTo>
                  <a:lnTo>
                    <a:pt x="11143" y="544"/>
                  </a:lnTo>
                  <a:lnTo>
                    <a:pt x="10517" y="455"/>
                  </a:lnTo>
                  <a:lnTo>
                    <a:pt x="9866" y="381"/>
                  </a:lnTo>
                  <a:lnTo>
                    <a:pt x="9215" y="312"/>
                  </a:lnTo>
                  <a:lnTo>
                    <a:pt x="8564" y="254"/>
                  </a:lnTo>
                  <a:lnTo>
                    <a:pt x="7913" y="201"/>
                  </a:lnTo>
                  <a:lnTo>
                    <a:pt x="7262" y="154"/>
                  </a:lnTo>
                  <a:lnTo>
                    <a:pt x="6611" y="117"/>
                  </a:lnTo>
                  <a:lnTo>
                    <a:pt x="5709" y="74"/>
                  </a:lnTo>
                  <a:lnTo>
                    <a:pt x="4833" y="43"/>
                  </a:lnTo>
                  <a:lnTo>
                    <a:pt x="3982" y="16"/>
                  </a:lnTo>
                  <a:lnTo>
                    <a:pt x="3205" y="6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3"/>
            <p:cNvSpPr/>
            <p:nvPr/>
          </p:nvSpPr>
          <p:spPr>
            <a:xfrm>
              <a:off x="1641400" y="2940300"/>
              <a:ext cx="348470" cy="383450"/>
            </a:xfrm>
            <a:custGeom>
              <a:avLst/>
              <a:gdLst/>
              <a:ahLst/>
              <a:cxnLst/>
              <a:rect l="l" t="t" r="r" b="b"/>
              <a:pathLst>
                <a:path w="54662" h="15338" extrusionOk="0">
                  <a:moveTo>
                    <a:pt x="26216" y="1643"/>
                  </a:moveTo>
                  <a:lnTo>
                    <a:pt x="26667" y="1653"/>
                  </a:lnTo>
                  <a:lnTo>
                    <a:pt x="27118" y="1669"/>
                  </a:lnTo>
                  <a:lnTo>
                    <a:pt x="27544" y="1695"/>
                  </a:lnTo>
                  <a:lnTo>
                    <a:pt x="27969" y="1732"/>
                  </a:lnTo>
                  <a:lnTo>
                    <a:pt x="28345" y="1775"/>
                  </a:lnTo>
                  <a:lnTo>
                    <a:pt x="28695" y="1827"/>
                  </a:lnTo>
                  <a:lnTo>
                    <a:pt x="29046" y="1891"/>
                  </a:lnTo>
                  <a:lnTo>
                    <a:pt x="29346" y="1954"/>
                  </a:lnTo>
                  <a:lnTo>
                    <a:pt x="29622" y="2028"/>
                  </a:lnTo>
                  <a:lnTo>
                    <a:pt x="29847" y="2102"/>
                  </a:lnTo>
                  <a:lnTo>
                    <a:pt x="30047" y="2186"/>
                  </a:lnTo>
                  <a:lnTo>
                    <a:pt x="30198" y="2276"/>
                  </a:lnTo>
                  <a:lnTo>
                    <a:pt x="30323" y="2366"/>
                  </a:lnTo>
                  <a:lnTo>
                    <a:pt x="30398" y="2461"/>
                  </a:lnTo>
                  <a:lnTo>
                    <a:pt x="30423" y="2556"/>
                  </a:lnTo>
                  <a:lnTo>
                    <a:pt x="30423" y="3142"/>
                  </a:lnTo>
                  <a:lnTo>
                    <a:pt x="21759" y="3142"/>
                  </a:lnTo>
                  <a:lnTo>
                    <a:pt x="21759" y="2577"/>
                  </a:lnTo>
                  <a:lnTo>
                    <a:pt x="21759" y="2487"/>
                  </a:lnTo>
                  <a:lnTo>
                    <a:pt x="21835" y="2398"/>
                  </a:lnTo>
                  <a:lnTo>
                    <a:pt x="21935" y="2313"/>
                  </a:lnTo>
                  <a:lnTo>
                    <a:pt x="22060" y="2234"/>
                  </a:lnTo>
                  <a:lnTo>
                    <a:pt x="22210" y="2155"/>
                  </a:lnTo>
                  <a:lnTo>
                    <a:pt x="22410" y="2081"/>
                  </a:lnTo>
                  <a:lnTo>
                    <a:pt x="22636" y="2007"/>
                  </a:lnTo>
                  <a:lnTo>
                    <a:pt x="22886" y="1944"/>
                  </a:lnTo>
                  <a:lnTo>
                    <a:pt x="23187" y="1886"/>
                  </a:lnTo>
                  <a:lnTo>
                    <a:pt x="23487" y="1827"/>
                  </a:lnTo>
                  <a:lnTo>
                    <a:pt x="23813" y="1780"/>
                  </a:lnTo>
                  <a:lnTo>
                    <a:pt x="24163" y="1738"/>
                  </a:lnTo>
                  <a:lnTo>
                    <a:pt x="24539" y="1706"/>
                  </a:lnTo>
                  <a:lnTo>
                    <a:pt x="24914" y="1674"/>
                  </a:lnTo>
                  <a:lnTo>
                    <a:pt x="25340" y="1659"/>
                  </a:lnTo>
                  <a:lnTo>
                    <a:pt x="25741" y="1648"/>
                  </a:lnTo>
                  <a:lnTo>
                    <a:pt x="26216" y="1643"/>
                  </a:lnTo>
                  <a:close/>
                  <a:moveTo>
                    <a:pt x="25716" y="1"/>
                  </a:moveTo>
                  <a:lnTo>
                    <a:pt x="25015" y="6"/>
                  </a:lnTo>
                  <a:lnTo>
                    <a:pt x="24313" y="22"/>
                  </a:lnTo>
                  <a:lnTo>
                    <a:pt x="23587" y="48"/>
                  </a:lnTo>
                  <a:lnTo>
                    <a:pt x="22886" y="85"/>
                  </a:lnTo>
                  <a:lnTo>
                    <a:pt x="22686" y="101"/>
                  </a:lnTo>
                  <a:lnTo>
                    <a:pt x="22511" y="127"/>
                  </a:lnTo>
                  <a:lnTo>
                    <a:pt x="22360" y="154"/>
                  </a:lnTo>
                  <a:lnTo>
                    <a:pt x="22235" y="191"/>
                  </a:lnTo>
                  <a:lnTo>
                    <a:pt x="22160" y="228"/>
                  </a:lnTo>
                  <a:lnTo>
                    <a:pt x="22110" y="270"/>
                  </a:lnTo>
                  <a:lnTo>
                    <a:pt x="22110" y="318"/>
                  </a:lnTo>
                  <a:lnTo>
                    <a:pt x="22135" y="360"/>
                  </a:lnTo>
                  <a:lnTo>
                    <a:pt x="22210" y="402"/>
                  </a:lnTo>
                  <a:lnTo>
                    <a:pt x="22335" y="439"/>
                  </a:lnTo>
                  <a:lnTo>
                    <a:pt x="22461" y="471"/>
                  </a:lnTo>
                  <a:lnTo>
                    <a:pt x="22636" y="497"/>
                  </a:lnTo>
                  <a:lnTo>
                    <a:pt x="22836" y="513"/>
                  </a:lnTo>
                  <a:lnTo>
                    <a:pt x="23036" y="523"/>
                  </a:lnTo>
                  <a:lnTo>
                    <a:pt x="23237" y="529"/>
                  </a:lnTo>
                  <a:lnTo>
                    <a:pt x="23437" y="518"/>
                  </a:lnTo>
                  <a:lnTo>
                    <a:pt x="24038" y="486"/>
                  </a:lnTo>
                  <a:lnTo>
                    <a:pt x="24614" y="465"/>
                  </a:lnTo>
                  <a:lnTo>
                    <a:pt x="25215" y="455"/>
                  </a:lnTo>
                  <a:lnTo>
                    <a:pt x="25791" y="444"/>
                  </a:lnTo>
                  <a:lnTo>
                    <a:pt x="26367" y="449"/>
                  </a:lnTo>
                  <a:lnTo>
                    <a:pt x="26943" y="455"/>
                  </a:lnTo>
                  <a:lnTo>
                    <a:pt x="27519" y="471"/>
                  </a:lnTo>
                  <a:lnTo>
                    <a:pt x="28069" y="492"/>
                  </a:lnTo>
                  <a:lnTo>
                    <a:pt x="28620" y="523"/>
                  </a:lnTo>
                  <a:lnTo>
                    <a:pt x="29146" y="555"/>
                  </a:lnTo>
                  <a:lnTo>
                    <a:pt x="29697" y="597"/>
                  </a:lnTo>
                  <a:lnTo>
                    <a:pt x="30198" y="645"/>
                  </a:lnTo>
                  <a:lnTo>
                    <a:pt x="30699" y="698"/>
                  </a:lnTo>
                  <a:lnTo>
                    <a:pt x="31199" y="756"/>
                  </a:lnTo>
                  <a:lnTo>
                    <a:pt x="31675" y="819"/>
                  </a:lnTo>
                  <a:lnTo>
                    <a:pt x="32126" y="888"/>
                  </a:lnTo>
                  <a:lnTo>
                    <a:pt x="32551" y="962"/>
                  </a:lnTo>
                  <a:lnTo>
                    <a:pt x="32977" y="1041"/>
                  </a:lnTo>
                  <a:lnTo>
                    <a:pt x="33378" y="1125"/>
                  </a:lnTo>
                  <a:lnTo>
                    <a:pt x="33753" y="1215"/>
                  </a:lnTo>
                  <a:lnTo>
                    <a:pt x="34104" y="1310"/>
                  </a:lnTo>
                  <a:lnTo>
                    <a:pt x="34429" y="1405"/>
                  </a:lnTo>
                  <a:lnTo>
                    <a:pt x="34730" y="1505"/>
                  </a:lnTo>
                  <a:lnTo>
                    <a:pt x="35005" y="1611"/>
                  </a:lnTo>
                  <a:lnTo>
                    <a:pt x="35256" y="1717"/>
                  </a:lnTo>
                  <a:lnTo>
                    <a:pt x="35481" y="1833"/>
                  </a:lnTo>
                  <a:lnTo>
                    <a:pt x="35656" y="1944"/>
                  </a:lnTo>
                  <a:lnTo>
                    <a:pt x="35807" y="2060"/>
                  </a:lnTo>
                  <a:lnTo>
                    <a:pt x="35932" y="2181"/>
                  </a:lnTo>
                  <a:lnTo>
                    <a:pt x="36032" y="2303"/>
                  </a:lnTo>
                  <a:lnTo>
                    <a:pt x="36082" y="2429"/>
                  </a:lnTo>
                  <a:lnTo>
                    <a:pt x="36107" y="2556"/>
                  </a:lnTo>
                  <a:lnTo>
                    <a:pt x="36107" y="4562"/>
                  </a:lnTo>
                  <a:lnTo>
                    <a:pt x="36082" y="4604"/>
                  </a:lnTo>
                  <a:lnTo>
                    <a:pt x="36057" y="4647"/>
                  </a:lnTo>
                  <a:lnTo>
                    <a:pt x="36007" y="4684"/>
                  </a:lnTo>
                  <a:lnTo>
                    <a:pt x="35932" y="4721"/>
                  </a:lnTo>
                  <a:lnTo>
                    <a:pt x="35857" y="4758"/>
                  </a:lnTo>
                  <a:lnTo>
                    <a:pt x="35731" y="4789"/>
                  </a:lnTo>
                  <a:lnTo>
                    <a:pt x="35606" y="4821"/>
                  </a:lnTo>
                  <a:lnTo>
                    <a:pt x="35481" y="4847"/>
                  </a:lnTo>
                  <a:lnTo>
                    <a:pt x="35331" y="4868"/>
                  </a:lnTo>
                  <a:lnTo>
                    <a:pt x="35181" y="4890"/>
                  </a:lnTo>
                  <a:lnTo>
                    <a:pt x="35005" y="4911"/>
                  </a:lnTo>
                  <a:lnTo>
                    <a:pt x="34830" y="4921"/>
                  </a:lnTo>
                  <a:lnTo>
                    <a:pt x="34630" y="4932"/>
                  </a:lnTo>
                  <a:lnTo>
                    <a:pt x="34429" y="4937"/>
                  </a:lnTo>
                  <a:lnTo>
                    <a:pt x="34229" y="4937"/>
                  </a:lnTo>
                  <a:lnTo>
                    <a:pt x="34029" y="4932"/>
                  </a:lnTo>
                  <a:lnTo>
                    <a:pt x="33879" y="4927"/>
                  </a:lnTo>
                  <a:lnTo>
                    <a:pt x="33703" y="4916"/>
                  </a:lnTo>
                  <a:lnTo>
                    <a:pt x="33428" y="4884"/>
                  </a:lnTo>
                  <a:lnTo>
                    <a:pt x="33177" y="4847"/>
                  </a:lnTo>
                  <a:lnTo>
                    <a:pt x="32952" y="4800"/>
                  </a:lnTo>
                  <a:lnTo>
                    <a:pt x="32777" y="4747"/>
                  </a:lnTo>
                  <a:lnTo>
                    <a:pt x="32652" y="4684"/>
                  </a:lnTo>
                  <a:lnTo>
                    <a:pt x="32576" y="4620"/>
                  </a:lnTo>
                  <a:lnTo>
                    <a:pt x="32551" y="4552"/>
                  </a:lnTo>
                  <a:lnTo>
                    <a:pt x="32551" y="2556"/>
                  </a:lnTo>
                  <a:lnTo>
                    <a:pt x="32551" y="2482"/>
                  </a:lnTo>
                  <a:lnTo>
                    <a:pt x="32526" y="2408"/>
                  </a:lnTo>
                  <a:lnTo>
                    <a:pt x="32476" y="2340"/>
                  </a:lnTo>
                  <a:lnTo>
                    <a:pt x="32401" y="2271"/>
                  </a:lnTo>
                  <a:lnTo>
                    <a:pt x="32326" y="2202"/>
                  </a:lnTo>
                  <a:lnTo>
                    <a:pt x="32251" y="2139"/>
                  </a:lnTo>
                  <a:lnTo>
                    <a:pt x="32126" y="2070"/>
                  </a:lnTo>
                  <a:lnTo>
                    <a:pt x="32001" y="2007"/>
                  </a:lnTo>
                  <a:lnTo>
                    <a:pt x="31875" y="1944"/>
                  </a:lnTo>
                  <a:lnTo>
                    <a:pt x="31725" y="1886"/>
                  </a:lnTo>
                  <a:lnTo>
                    <a:pt x="31550" y="1827"/>
                  </a:lnTo>
                  <a:lnTo>
                    <a:pt x="31375" y="1769"/>
                  </a:lnTo>
                  <a:lnTo>
                    <a:pt x="31174" y="1717"/>
                  </a:lnTo>
                  <a:lnTo>
                    <a:pt x="30974" y="1664"/>
                  </a:lnTo>
                  <a:lnTo>
                    <a:pt x="30774" y="1616"/>
                  </a:lnTo>
                  <a:lnTo>
                    <a:pt x="30523" y="1569"/>
                  </a:lnTo>
                  <a:lnTo>
                    <a:pt x="30298" y="1521"/>
                  </a:lnTo>
                  <a:lnTo>
                    <a:pt x="30047" y="1479"/>
                  </a:lnTo>
                  <a:lnTo>
                    <a:pt x="29797" y="1437"/>
                  </a:lnTo>
                  <a:lnTo>
                    <a:pt x="29522" y="1400"/>
                  </a:lnTo>
                  <a:lnTo>
                    <a:pt x="29246" y="1363"/>
                  </a:lnTo>
                  <a:lnTo>
                    <a:pt x="28971" y="1331"/>
                  </a:lnTo>
                  <a:lnTo>
                    <a:pt x="28670" y="1305"/>
                  </a:lnTo>
                  <a:lnTo>
                    <a:pt x="28370" y="1278"/>
                  </a:lnTo>
                  <a:lnTo>
                    <a:pt x="28044" y="1257"/>
                  </a:lnTo>
                  <a:lnTo>
                    <a:pt x="27744" y="1236"/>
                  </a:lnTo>
                  <a:lnTo>
                    <a:pt x="27418" y="1220"/>
                  </a:lnTo>
                  <a:lnTo>
                    <a:pt x="27093" y="1210"/>
                  </a:lnTo>
                  <a:lnTo>
                    <a:pt x="26767" y="1199"/>
                  </a:lnTo>
                  <a:lnTo>
                    <a:pt x="26417" y="1194"/>
                  </a:lnTo>
                  <a:lnTo>
                    <a:pt x="26066" y="1189"/>
                  </a:lnTo>
                  <a:lnTo>
                    <a:pt x="25716" y="1194"/>
                  </a:lnTo>
                  <a:lnTo>
                    <a:pt x="25415" y="1199"/>
                  </a:lnTo>
                  <a:lnTo>
                    <a:pt x="25115" y="1204"/>
                  </a:lnTo>
                  <a:lnTo>
                    <a:pt x="24789" y="1220"/>
                  </a:lnTo>
                  <a:lnTo>
                    <a:pt x="24489" y="1236"/>
                  </a:lnTo>
                  <a:lnTo>
                    <a:pt x="24213" y="1252"/>
                  </a:lnTo>
                  <a:lnTo>
                    <a:pt x="23913" y="1273"/>
                  </a:lnTo>
                  <a:lnTo>
                    <a:pt x="23362" y="1326"/>
                  </a:lnTo>
                  <a:lnTo>
                    <a:pt x="22811" y="1389"/>
                  </a:lnTo>
                  <a:lnTo>
                    <a:pt x="22310" y="1458"/>
                  </a:lnTo>
                  <a:lnTo>
                    <a:pt x="21835" y="1542"/>
                  </a:lnTo>
                  <a:lnTo>
                    <a:pt x="21409" y="1632"/>
                  </a:lnTo>
                  <a:lnTo>
                    <a:pt x="21008" y="1732"/>
                  </a:lnTo>
                  <a:lnTo>
                    <a:pt x="20658" y="1838"/>
                  </a:lnTo>
                  <a:lnTo>
                    <a:pt x="20357" y="1949"/>
                  </a:lnTo>
                  <a:lnTo>
                    <a:pt x="20107" y="2065"/>
                  </a:lnTo>
                  <a:lnTo>
                    <a:pt x="19881" y="2186"/>
                  </a:lnTo>
                  <a:lnTo>
                    <a:pt x="19731" y="2313"/>
                  </a:lnTo>
                  <a:lnTo>
                    <a:pt x="19681" y="2382"/>
                  </a:lnTo>
                  <a:lnTo>
                    <a:pt x="19656" y="2445"/>
                  </a:lnTo>
                  <a:lnTo>
                    <a:pt x="19631" y="2509"/>
                  </a:lnTo>
                  <a:lnTo>
                    <a:pt x="19606" y="2577"/>
                  </a:lnTo>
                  <a:lnTo>
                    <a:pt x="19606" y="4562"/>
                  </a:lnTo>
                  <a:lnTo>
                    <a:pt x="19606" y="4604"/>
                  </a:lnTo>
                  <a:lnTo>
                    <a:pt x="19581" y="4647"/>
                  </a:lnTo>
                  <a:lnTo>
                    <a:pt x="19531" y="4684"/>
                  </a:lnTo>
                  <a:lnTo>
                    <a:pt x="19456" y="4721"/>
                  </a:lnTo>
                  <a:lnTo>
                    <a:pt x="19356" y="4758"/>
                  </a:lnTo>
                  <a:lnTo>
                    <a:pt x="19255" y="4789"/>
                  </a:lnTo>
                  <a:lnTo>
                    <a:pt x="19130" y="4821"/>
                  </a:lnTo>
                  <a:lnTo>
                    <a:pt x="19005" y="4847"/>
                  </a:lnTo>
                  <a:lnTo>
                    <a:pt x="18855" y="4868"/>
                  </a:lnTo>
                  <a:lnTo>
                    <a:pt x="18680" y="4890"/>
                  </a:lnTo>
                  <a:lnTo>
                    <a:pt x="18504" y="4911"/>
                  </a:lnTo>
                  <a:lnTo>
                    <a:pt x="18329" y="4921"/>
                  </a:lnTo>
                  <a:lnTo>
                    <a:pt x="18154" y="4932"/>
                  </a:lnTo>
                  <a:lnTo>
                    <a:pt x="17953" y="4937"/>
                  </a:lnTo>
                  <a:lnTo>
                    <a:pt x="17753" y="4937"/>
                  </a:lnTo>
                  <a:lnTo>
                    <a:pt x="17553" y="4932"/>
                  </a:lnTo>
                  <a:lnTo>
                    <a:pt x="17378" y="4927"/>
                  </a:lnTo>
                  <a:lnTo>
                    <a:pt x="17227" y="4916"/>
                  </a:lnTo>
                  <a:lnTo>
                    <a:pt x="16952" y="4884"/>
                  </a:lnTo>
                  <a:lnTo>
                    <a:pt x="16701" y="4847"/>
                  </a:lnTo>
                  <a:lnTo>
                    <a:pt x="16476" y="4800"/>
                  </a:lnTo>
                  <a:lnTo>
                    <a:pt x="16301" y="4747"/>
                  </a:lnTo>
                  <a:lnTo>
                    <a:pt x="16176" y="4684"/>
                  </a:lnTo>
                  <a:lnTo>
                    <a:pt x="16101" y="4620"/>
                  </a:lnTo>
                  <a:lnTo>
                    <a:pt x="16075" y="4552"/>
                  </a:lnTo>
                  <a:lnTo>
                    <a:pt x="16075" y="2556"/>
                  </a:lnTo>
                  <a:lnTo>
                    <a:pt x="16075" y="2450"/>
                  </a:lnTo>
                  <a:lnTo>
                    <a:pt x="16126" y="2340"/>
                  </a:lnTo>
                  <a:lnTo>
                    <a:pt x="16176" y="2234"/>
                  </a:lnTo>
                  <a:lnTo>
                    <a:pt x="16276" y="2128"/>
                  </a:lnTo>
                  <a:lnTo>
                    <a:pt x="16401" y="2023"/>
                  </a:lnTo>
                  <a:lnTo>
                    <a:pt x="16526" y="1917"/>
                  </a:lnTo>
                  <a:lnTo>
                    <a:pt x="16701" y="1817"/>
                  </a:lnTo>
                  <a:lnTo>
                    <a:pt x="16902" y="1717"/>
                  </a:lnTo>
                  <a:lnTo>
                    <a:pt x="17102" y="1622"/>
                  </a:lnTo>
                  <a:lnTo>
                    <a:pt x="17352" y="1521"/>
                  </a:lnTo>
                  <a:lnTo>
                    <a:pt x="17603" y="1431"/>
                  </a:lnTo>
                  <a:lnTo>
                    <a:pt x="17903" y="1342"/>
                  </a:lnTo>
                  <a:lnTo>
                    <a:pt x="18204" y="1252"/>
                  </a:lnTo>
                  <a:lnTo>
                    <a:pt x="18529" y="1173"/>
                  </a:lnTo>
                  <a:lnTo>
                    <a:pt x="18880" y="1088"/>
                  </a:lnTo>
                  <a:lnTo>
                    <a:pt x="19255" y="1014"/>
                  </a:lnTo>
                  <a:lnTo>
                    <a:pt x="19381" y="977"/>
                  </a:lnTo>
                  <a:lnTo>
                    <a:pt x="19506" y="940"/>
                  </a:lnTo>
                  <a:lnTo>
                    <a:pt x="19556" y="898"/>
                  </a:lnTo>
                  <a:lnTo>
                    <a:pt x="19581" y="856"/>
                  </a:lnTo>
                  <a:lnTo>
                    <a:pt x="19581" y="814"/>
                  </a:lnTo>
                  <a:lnTo>
                    <a:pt x="19531" y="772"/>
                  </a:lnTo>
                  <a:lnTo>
                    <a:pt x="19431" y="735"/>
                  </a:lnTo>
                  <a:lnTo>
                    <a:pt x="19306" y="698"/>
                  </a:lnTo>
                  <a:lnTo>
                    <a:pt x="19130" y="666"/>
                  </a:lnTo>
                  <a:lnTo>
                    <a:pt x="18955" y="645"/>
                  </a:lnTo>
                  <a:lnTo>
                    <a:pt x="18755" y="629"/>
                  </a:lnTo>
                  <a:lnTo>
                    <a:pt x="18554" y="624"/>
                  </a:lnTo>
                  <a:lnTo>
                    <a:pt x="18354" y="629"/>
                  </a:lnTo>
                  <a:lnTo>
                    <a:pt x="18154" y="640"/>
                  </a:lnTo>
                  <a:lnTo>
                    <a:pt x="17953" y="655"/>
                  </a:lnTo>
                  <a:lnTo>
                    <a:pt x="17803" y="687"/>
                  </a:lnTo>
                  <a:lnTo>
                    <a:pt x="17352" y="777"/>
                  </a:lnTo>
                  <a:lnTo>
                    <a:pt x="16927" y="877"/>
                  </a:lnTo>
                  <a:lnTo>
                    <a:pt x="16526" y="977"/>
                  </a:lnTo>
                  <a:lnTo>
                    <a:pt x="16151" y="1083"/>
                  </a:lnTo>
                  <a:lnTo>
                    <a:pt x="15800" y="1194"/>
                  </a:lnTo>
                  <a:lnTo>
                    <a:pt x="15500" y="1305"/>
                  </a:lnTo>
                  <a:lnTo>
                    <a:pt x="15199" y="1421"/>
                  </a:lnTo>
                  <a:lnTo>
                    <a:pt x="14949" y="1537"/>
                  </a:lnTo>
                  <a:lnTo>
                    <a:pt x="14698" y="1659"/>
                  </a:lnTo>
                  <a:lnTo>
                    <a:pt x="14498" y="1780"/>
                  </a:lnTo>
                  <a:lnTo>
                    <a:pt x="14323" y="1907"/>
                  </a:lnTo>
                  <a:lnTo>
                    <a:pt x="14198" y="2033"/>
                  </a:lnTo>
                  <a:lnTo>
                    <a:pt x="14072" y="2165"/>
                  </a:lnTo>
                  <a:lnTo>
                    <a:pt x="13997" y="2292"/>
                  </a:lnTo>
                  <a:lnTo>
                    <a:pt x="13947" y="2424"/>
                  </a:lnTo>
                  <a:lnTo>
                    <a:pt x="13922" y="2556"/>
                  </a:lnTo>
                  <a:lnTo>
                    <a:pt x="13922" y="3142"/>
                  </a:lnTo>
                  <a:lnTo>
                    <a:pt x="1427" y="3142"/>
                  </a:lnTo>
                  <a:lnTo>
                    <a:pt x="1202" y="3147"/>
                  </a:lnTo>
                  <a:lnTo>
                    <a:pt x="1027" y="3158"/>
                  </a:lnTo>
                  <a:lnTo>
                    <a:pt x="852" y="3179"/>
                  </a:lnTo>
                  <a:lnTo>
                    <a:pt x="676" y="3200"/>
                  </a:lnTo>
                  <a:lnTo>
                    <a:pt x="551" y="3232"/>
                  </a:lnTo>
                  <a:lnTo>
                    <a:pt x="451" y="3269"/>
                  </a:lnTo>
                  <a:lnTo>
                    <a:pt x="376" y="3311"/>
                  </a:lnTo>
                  <a:lnTo>
                    <a:pt x="351" y="3353"/>
                  </a:lnTo>
                  <a:lnTo>
                    <a:pt x="0" y="4847"/>
                  </a:lnTo>
                  <a:lnTo>
                    <a:pt x="0" y="4884"/>
                  </a:lnTo>
                  <a:lnTo>
                    <a:pt x="25" y="4921"/>
                  </a:lnTo>
                  <a:lnTo>
                    <a:pt x="75" y="4958"/>
                  </a:lnTo>
                  <a:lnTo>
                    <a:pt x="150" y="4990"/>
                  </a:lnTo>
                  <a:lnTo>
                    <a:pt x="251" y="5016"/>
                  </a:lnTo>
                  <a:lnTo>
                    <a:pt x="351" y="5043"/>
                  </a:lnTo>
                  <a:lnTo>
                    <a:pt x="501" y="5069"/>
                  </a:lnTo>
                  <a:lnTo>
                    <a:pt x="651" y="5085"/>
                  </a:lnTo>
                  <a:lnTo>
                    <a:pt x="877" y="5101"/>
                  </a:lnTo>
                  <a:lnTo>
                    <a:pt x="1052" y="5106"/>
                  </a:lnTo>
                  <a:lnTo>
                    <a:pt x="1252" y="5101"/>
                  </a:lnTo>
                  <a:lnTo>
                    <a:pt x="1452" y="5090"/>
                  </a:lnTo>
                  <a:lnTo>
                    <a:pt x="1628" y="5069"/>
                  </a:lnTo>
                  <a:lnTo>
                    <a:pt x="1778" y="5043"/>
                  </a:lnTo>
                  <a:lnTo>
                    <a:pt x="1928" y="5011"/>
                  </a:lnTo>
                  <a:lnTo>
                    <a:pt x="2028" y="4979"/>
                  </a:lnTo>
                  <a:lnTo>
                    <a:pt x="2078" y="4937"/>
                  </a:lnTo>
                  <a:lnTo>
                    <a:pt x="2129" y="4895"/>
                  </a:lnTo>
                  <a:lnTo>
                    <a:pt x="2429" y="3591"/>
                  </a:lnTo>
                  <a:lnTo>
                    <a:pt x="13922" y="3591"/>
                  </a:lnTo>
                  <a:lnTo>
                    <a:pt x="13922" y="4568"/>
                  </a:lnTo>
                  <a:lnTo>
                    <a:pt x="13947" y="4652"/>
                  </a:lnTo>
                  <a:lnTo>
                    <a:pt x="14022" y="4736"/>
                  </a:lnTo>
                  <a:lnTo>
                    <a:pt x="14122" y="4821"/>
                  </a:lnTo>
                  <a:lnTo>
                    <a:pt x="14273" y="4900"/>
                  </a:lnTo>
                  <a:lnTo>
                    <a:pt x="14448" y="4974"/>
                  </a:lnTo>
                  <a:lnTo>
                    <a:pt x="14648" y="5043"/>
                  </a:lnTo>
                  <a:lnTo>
                    <a:pt x="14899" y="5106"/>
                  </a:lnTo>
                  <a:lnTo>
                    <a:pt x="15174" y="5169"/>
                  </a:lnTo>
                  <a:lnTo>
                    <a:pt x="15475" y="5222"/>
                  </a:lnTo>
                  <a:lnTo>
                    <a:pt x="15800" y="5270"/>
                  </a:lnTo>
                  <a:lnTo>
                    <a:pt x="16151" y="5307"/>
                  </a:lnTo>
                  <a:lnTo>
                    <a:pt x="16526" y="5338"/>
                  </a:lnTo>
                  <a:lnTo>
                    <a:pt x="16902" y="5365"/>
                  </a:lnTo>
                  <a:lnTo>
                    <a:pt x="17302" y="5381"/>
                  </a:lnTo>
                  <a:lnTo>
                    <a:pt x="17728" y="5391"/>
                  </a:lnTo>
                  <a:lnTo>
                    <a:pt x="18129" y="5386"/>
                  </a:lnTo>
                  <a:lnTo>
                    <a:pt x="18529" y="5375"/>
                  </a:lnTo>
                  <a:lnTo>
                    <a:pt x="18880" y="5359"/>
                  </a:lnTo>
                  <a:lnTo>
                    <a:pt x="19230" y="5333"/>
                  </a:lnTo>
                  <a:lnTo>
                    <a:pt x="19581" y="5301"/>
                  </a:lnTo>
                  <a:lnTo>
                    <a:pt x="19881" y="5264"/>
                  </a:lnTo>
                  <a:lnTo>
                    <a:pt x="20182" y="5222"/>
                  </a:lnTo>
                  <a:lnTo>
                    <a:pt x="20457" y="5175"/>
                  </a:lnTo>
                  <a:lnTo>
                    <a:pt x="20708" y="5117"/>
                  </a:lnTo>
                  <a:lnTo>
                    <a:pt x="20933" y="5059"/>
                  </a:lnTo>
                  <a:lnTo>
                    <a:pt x="21158" y="4995"/>
                  </a:lnTo>
                  <a:lnTo>
                    <a:pt x="21334" y="4927"/>
                  </a:lnTo>
                  <a:lnTo>
                    <a:pt x="21484" y="4858"/>
                  </a:lnTo>
                  <a:lnTo>
                    <a:pt x="21584" y="4784"/>
                  </a:lnTo>
                  <a:lnTo>
                    <a:pt x="21684" y="4710"/>
                  </a:lnTo>
                  <a:lnTo>
                    <a:pt x="21734" y="4631"/>
                  </a:lnTo>
                  <a:lnTo>
                    <a:pt x="21759" y="4546"/>
                  </a:lnTo>
                  <a:lnTo>
                    <a:pt x="21759" y="3591"/>
                  </a:lnTo>
                  <a:lnTo>
                    <a:pt x="30423" y="3591"/>
                  </a:lnTo>
                  <a:lnTo>
                    <a:pt x="30423" y="4568"/>
                  </a:lnTo>
                  <a:lnTo>
                    <a:pt x="30448" y="4652"/>
                  </a:lnTo>
                  <a:lnTo>
                    <a:pt x="30498" y="4736"/>
                  </a:lnTo>
                  <a:lnTo>
                    <a:pt x="30598" y="4821"/>
                  </a:lnTo>
                  <a:lnTo>
                    <a:pt x="30749" y="4900"/>
                  </a:lnTo>
                  <a:lnTo>
                    <a:pt x="30924" y="4974"/>
                  </a:lnTo>
                  <a:lnTo>
                    <a:pt x="31149" y="5043"/>
                  </a:lnTo>
                  <a:lnTo>
                    <a:pt x="31400" y="5106"/>
                  </a:lnTo>
                  <a:lnTo>
                    <a:pt x="31675" y="5169"/>
                  </a:lnTo>
                  <a:lnTo>
                    <a:pt x="31976" y="5222"/>
                  </a:lnTo>
                  <a:lnTo>
                    <a:pt x="32276" y="5270"/>
                  </a:lnTo>
                  <a:lnTo>
                    <a:pt x="32627" y="5307"/>
                  </a:lnTo>
                  <a:lnTo>
                    <a:pt x="33002" y="5338"/>
                  </a:lnTo>
                  <a:lnTo>
                    <a:pt x="33378" y="5365"/>
                  </a:lnTo>
                  <a:lnTo>
                    <a:pt x="33778" y="5381"/>
                  </a:lnTo>
                  <a:lnTo>
                    <a:pt x="34204" y="5391"/>
                  </a:lnTo>
                  <a:lnTo>
                    <a:pt x="34630" y="5386"/>
                  </a:lnTo>
                  <a:lnTo>
                    <a:pt x="35005" y="5375"/>
                  </a:lnTo>
                  <a:lnTo>
                    <a:pt x="35381" y="5359"/>
                  </a:lnTo>
                  <a:lnTo>
                    <a:pt x="35731" y="5333"/>
                  </a:lnTo>
                  <a:lnTo>
                    <a:pt x="36057" y="5301"/>
                  </a:lnTo>
                  <a:lnTo>
                    <a:pt x="36382" y="5264"/>
                  </a:lnTo>
                  <a:lnTo>
                    <a:pt x="36658" y="5222"/>
                  </a:lnTo>
                  <a:lnTo>
                    <a:pt x="36933" y="5175"/>
                  </a:lnTo>
                  <a:lnTo>
                    <a:pt x="37209" y="5117"/>
                  </a:lnTo>
                  <a:lnTo>
                    <a:pt x="37434" y="5059"/>
                  </a:lnTo>
                  <a:lnTo>
                    <a:pt x="37634" y="4995"/>
                  </a:lnTo>
                  <a:lnTo>
                    <a:pt x="37810" y="4927"/>
                  </a:lnTo>
                  <a:lnTo>
                    <a:pt x="37960" y="4858"/>
                  </a:lnTo>
                  <a:lnTo>
                    <a:pt x="38085" y="4784"/>
                  </a:lnTo>
                  <a:lnTo>
                    <a:pt x="38160" y="4705"/>
                  </a:lnTo>
                  <a:lnTo>
                    <a:pt x="38210" y="4631"/>
                  </a:lnTo>
                  <a:lnTo>
                    <a:pt x="38235" y="4546"/>
                  </a:lnTo>
                  <a:lnTo>
                    <a:pt x="38235" y="3591"/>
                  </a:lnTo>
                  <a:lnTo>
                    <a:pt x="49728" y="3591"/>
                  </a:lnTo>
                  <a:lnTo>
                    <a:pt x="52458" y="14889"/>
                  </a:lnTo>
                  <a:lnTo>
                    <a:pt x="44645" y="14889"/>
                  </a:lnTo>
                  <a:lnTo>
                    <a:pt x="44420" y="14894"/>
                  </a:lnTo>
                  <a:lnTo>
                    <a:pt x="44220" y="14910"/>
                  </a:lnTo>
                  <a:lnTo>
                    <a:pt x="44019" y="14931"/>
                  </a:lnTo>
                  <a:lnTo>
                    <a:pt x="43869" y="14963"/>
                  </a:lnTo>
                  <a:lnTo>
                    <a:pt x="43719" y="15000"/>
                  </a:lnTo>
                  <a:lnTo>
                    <a:pt x="43644" y="15042"/>
                  </a:lnTo>
                  <a:lnTo>
                    <a:pt x="43594" y="15090"/>
                  </a:lnTo>
                  <a:lnTo>
                    <a:pt x="43594" y="15142"/>
                  </a:lnTo>
                  <a:lnTo>
                    <a:pt x="43644" y="15179"/>
                  </a:lnTo>
                  <a:lnTo>
                    <a:pt x="43719" y="15222"/>
                  </a:lnTo>
                  <a:lnTo>
                    <a:pt x="43819" y="15253"/>
                  </a:lnTo>
                  <a:lnTo>
                    <a:pt x="43969" y="15280"/>
                  </a:lnTo>
                  <a:lnTo>
                    <a:pt x="44120" y="15306"/>
                  </a:lnTo>
                  <a:lnTo>
                    <a:pt x="44295" y="15322"/>
                  </a:lnTo>
                  <a:lnTo>
                    <a:pt x="44495" y="15333"/>
                  </a:lnTo>
                  <a:lnTo>
                    <a:pt x="44696" y="15338"/>
                  </a:lnTo>
                  <a:lnTo>
                    <a:pt x="53585" y="15338"/>
                  </a:lnTo>
                  <a:lnTo>
                    <a:pt x="53835" y="15327"/>
                  </a:lnTo>
                  <a:lnTo>
                    <a:pt x="54035" y="15317"/>
                  </a:lnTo>
                  <a:lnTo>
                    <a:pt x="54211" y="15296"/>
                  </a:lnTo>
                  <a:lnTo>
                    <a:pt x="54361" y="15269"/>
                  </a:lnTo>
                  <a:lnTo>
                    <a:pt x="54486" y="15232"/>
                  </a:lnTo>
                  <a:lnTo>
                    <a:pt x="54561" y="15195"/>
                  </a:lnTo>
                  <a:lnTo>
                    <a:pt x="54636" y="15153"/>
                  </a:lnTo>
                  <a:lnTo>
                    <a:pt x="54661" y="15100"/>
                  </a:lnTo>
                  <a:lnTo>
                    <a:pt x="51807" y="3353"/>
                  </a:lnTo>
                  <a:lnTo>
                    <a:pt x="51782" y="3311"/>
                  </a:lnTo>
                  <a:lnTo>
                    <a:pt x="51707" y="3269"/>
                  </a:lnTo>
                  <a:lnTo>
                    <a:pt x="51606" y="3232"/>
                  </a:lnTo>
                  <a:lnTo>
                    <a:pt x="51481" y="3200"/>
                  </a:lnTo>
                  <a:lnTo>
                    <a:pt x="51331" y="3179"/>
                  </a:lnTo>
                  <a:lnTo>
                    <a:pt x="51156" y="3158"/>
                  </a:lnTo>
                  <a:lnTo>
                    <a:pt x="50955" y="3147"/>
                  </a:lnTo>
                  <a:lnTo>
                    <a:pt x="50755" y="3142"/>
                  </a:lnTo>
                  <a:lnTo>
                    <a:pt x="38235" y="3142"/>
                  </a:lnTo>
                  <a:lnTo>
                    <a:pt x="38235" y="2556"/>
                  </a:lnTo>
                  <a:lnTo>
                    <a:pt x="38210" y="2403"/>
                  </a:lnTo>
                  <a:lnTo>
                    <a:pt x="38135" y="2255"/>
                  </a:lnTo>
                  <a:lnTo>
                    <a:pt x="38035" y="2102"/>
                  </a:lnTo>
                  <a:lnTo>
                    <a:pt x="37885" y="1959"/>
                  </a:lnTo>
                  <a:lnTo>
                    <a:pt x="37685" y="1817"/>
                  </a:lnTo>
                  <a:lnTo>
                    <a:pt x="37459" y="1680"/>
                  </a:lnTo>
                  <a:lnTo>
                    <a:pt x="37209" y="1542"/>
                  </a:lnTo>
                  <a:lnTo>
                    <a:pt x="36908" y="1416"/>
                  </a:lnTo>
                  <a:lnTo>
                    <a:pt x="36558" y="1289"/>
                  </a:lnTo>
                  <a:lnTo>
                    <a:pt x="36207" y="1162"/>
                  </a:lnTo>
                  <a:lnTo>
                    <a:pt x="35807" y="1046"/>
                  </a:lnTo>
                  <a:lnTo>
                    <a:pt x="35381" y="935"/>
                  </a:lnTo>
                  <a:lnTo>
                    <a:pt x="34930" y="830"/>
                  </a:lnTo>
                  <a:lnTo>
                    <a:pt x="34429" y="724"/>
                  </a:lnTo>
                  <a:lnTo>
                    <a:pt x="33929" y="629"/>
                  </a:lnTo>
                  <a:lnTo>
                    <a:pt x="33403" y="539"/>
                  </a:lnTo>
                  <a:lnTo>
                    <a:pt x="32852" y="455"/>
                  </a:lnTo>
                  <a:lnTo>
                    <a:pt x="32276" y="376"/>
                  </a:lnTo>
                  <a:lnTo>
                    <a:pt x="31675" y="307"/>
                  </a:lnTo>
                  <a:lnTo>
                    <a:pt x="31074" y="238"/>
                  </a:lnTo>
                  <a:lnTo>
                    <a:pt x="30448" y="180"/>
                  </a:lnTo>
                  <a:lnTo>
                    <a:pt x="29797" y="133"/>
                  </a:lnTo>
                  <a:lnTo>
                    <a:pt x="29146" y="90"/>
                  </a:lnTo>
                  <a:lnTo>
                    <a:pt x="28470" y="54"/>
                  </a:lnTo>
                  <a:lnTo>
                    <a:pt x="27794" y="27"/>
                  </a:lnTo>
                  <a:lnTo>
                    <a:pt x="27118" y="11"/>
                  </a:lnTo>
                  <a:lnTo>
                    <a:pt x="26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3"/>
            <p:cNvSpPr/>
            <p:nvPr/>
          </p:nvSpPr>
          <p:spPr>
            <a:xfrm>
              <a:off x="1625596" y="3081275"/>
              <a:ext cx="277593" cy="242475"/>
            </a:xfrm>
            <a:custGeom>
              <a:avLst/>
              <a:gdLst/>
              <a:ahLst/>
              <a:cxnLst/>
              <a:rect l="l" t="t" r="r" b="b"/>
              <a:pathLst>
                <a:path w="43544" h="9699" extrusionOk="0">
                  <a:moveTo>
                    <a:pt x="3130" y="0"/>
                  </a:moveTo>
                  <a:lnTo>
                    <a:pt x="2930" y="11"/>
                  </a:lnTo>
                  <a:lnTo>
                    <a:pt x="2755" y="32"/>
                  </a:lnTo>
                  <a:lnTo>
                    <a:pt x="2579" y="53"/>
                  </a:lnTo>
                  <a:lnTo>
                    <a:pt x="2454" y="85"/>
                  </a:lnTo>
                  <a:lnTo>
                    <a:pt x="2354" y="122"/>
                  </a:lnTo>
                  <a:lnTo>
                    <a:pt x="2279" y="164"/>
                  </a:lnTo>
                  <a:lnTo>
                    <a:pt x="2229" y="211"/>
                  </a:lnTo>
                  <a:lnTo>
                    <a:pt x="0" y="9461"/>
                  </a:lnTo>
                  <a:lnTo>
                    <a:pt x="25" y="9514"/>
                  </a:lnTo>
                  <a:lnTo>
                    <a:pt x="75" y="9556"/>
                  </a:lnTo>
                  <a:lnTo>
                    <a:pt x="176" y="9593"/>
                  </a:lnTo>
                  <a:lnTo>
                    <a:pt x="301" y="9630"/>
                  </a:lnTo>
                  <a:lnTo>
                    <a:pt x="451" y="9657"/>
                  </a:lnTo>
                  <a:lnTo>
                    <a:pt x="626" y="9678"/>
                  </a:lnTo>
                  <a:lnTo>
                    <a:pt x="827" y="9688"/>
                  </a:lnTo>
                  <a:lnTo>
                    <a:pt x="1077" y="9699"/>
                  </a:lnTo>
                  <a:lnTo>
                    <a:pt x="42492" y="9699"/>
                  </a:lnTo>
                  <a:lnTo>
                    <a:pt x="42718" y="9694"/>
                  </a:lnTo>
                  <a:lnTo>
                    <a:pt x="42918" y="9678"/>
                  </a:lnTo>
                  <a:lnTo>
                    <a:pt x="43118" y="9657"/>
                  </a:lnTo>
                  <a:lnTo>
                    <a:pt x="43268" y="9625"/>
                  </a:lnTo>
                  <a:lnTo>
                    <a:pt x="43419" y="9588"/>
                  </a:lnTo>
                  <a:lnTo>
                    <a:pt x="43494" y="9540"/>
                  </a:lnTo>
                  <a:lnTo>
                    <a:pt x="43544" y="9493"/>
                  </a:lnTo>
                  <a:lnTo>
                    <a:pt x="43544" y="9445"/>
                  </a:lnTo>
                  <a:lnTo>
                    <a:pt x="43494" y="9403"/>
                  </a:lnTo>
                  <a:lnTo>
                    <a:pt x="43419" y="9366"/>
                  </a:lnTo>
                  <a:lnTo>
                    <a:pt x="43318" y="9334"/>
                  </a:lnTo>
                  <a:lnTo>
                    <a:pt x="43168" y="9303"/>
                  </a:lnTo>
                  <a:lnTo>
                    <a:pt x="43018" y="9282"/>
                  </a:lnTo>
                  <a:lnTo>
                    <a:pt x="42843" y="9266"/>
                  </a:lnTo>
                  <a:lnTo>
                    <a:pt x="42642" y="9250"/>
                  </a:lnTo>
                  <a:lnTo>
                    <a:pt x="2179" y="9250"/>
                  </a:lnTo>
                  <a:lnTo>
                    <a:pt x="4357" y="233"/>
                  </a:lnTo>
                  <a:lnTo>
                    <a:pt x="4357" y="190"/>
                  </a:lnTo>
                  <a:lnTo>
                    <a:pt x="4307" y="143"/>
                  </a:lnTo>
                  <a:lnTo>
                    <a:pt x="4207" y="106"/>
                  </a:lnTo>
                  <a:lnTo>
                    <a:pt x="4107" y="74"/>
                  </a:lnTo>
                  <a:lnTo>
                    <a:pt x="3931" y="43"/>
                  </a:lnTo>
                  <a:lnTo>
                    <a:pt x="3756" y="21"/>
                  </a:lnTo>
                  <a:lnTo>
                    <a:pt x="3581" y="6"/>
                  </a:lnTo>
                  <a:lnTo>
                    <a:pt x="3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9" name="Google Shape;2569;p63"/>
          <p:cNvGrpSpPr/>
          <p:nvPr/>
        </p:nvGrpSpPr>
        <p:grpSpPr>
          <a:xfrm>
            <a:off x="5269527" y="3943815"/>
            <a:ext cx="341737" cy="363007"/>
            <a:chOff x="5456585" y="2975675"/>
            <a:chExt cx="415032" cy="383850"/>
          </a:xfrm>
        </p:grpSpPr>
        <p:sp>
          <p:nvSpPr>
            <p:cNvPr id="2570" name="Google Shape;2570;p63"/>
            <p:cNvSpPr/>
            <p:nvPr/>
          </p:nvSpPr>
          <p:spPr>
            <a:xfrm>
              <a:off x="5463770" y="2980825"/>
              <a:ext cx="401625" cy="372750"/>
            </a:xfrm>
            <a:custGeom>
              <a:avLst/>
              <a:gdLst/>
              <a:ahLst/>
              <a:cxnLst/>
              <a:rect l="l" t="t" r="r" b="b"/>
              <a:pathLst>
                <a:path w="63000" h="14910" extrusionOk="0">
                  <a:moveTo>
                    <a:pt x="26892" y="1"/>
                  </a:moveTo>
                  <a:lnTo>
                    <a:pt x="26166" y="6"/>
                  </a:lnTo>
                  <a:lnTo>
                    <a:pt x="25465" y="16"/>
                  </a:lnTo>
                  <a:lnTo>
                    <a:pt x="24764" y="32"/>
                  </a:lnTo>
                  <a:lnTo>
                    <a:pt x="24063" y="48"/>
                  </a:lnTo>
                  <a:lnTo>
                    <a:pt x="23387" y="69"/>
                  </a:lnTo>
                  <a:lnTo>
                    <a:pt x="22686" y="96"/>
                  </a:lnTo>
                  <a:lnTo>
                    <a:pt x="22010" y="122"/>
                  </a:lnTo>
                  <a:lnTo>
                    <a:pt x="21334" y="154"/>
                  </a:lnTo>
                  <a:lnTo>
                    <a:pt x="20683" y="191"/>
                  </a:lnTo>
                  <a:lnTo>
                    <a:pt x="20007" y="228"/>
                  </a:lnTo>
                  <a:lnTo>
                    <a:pt x="19356" y="270"/>
                  </a:lnTo>
                  <a:lnTo>
                    <a:pt x="18730" y="312"/>
                  </a:lnTo>
                  <a:lnTo>
                    <a:pt x="18079" y="365"/>
                  </a:lnTo>
                  <a:lnTo>
                    <a:pt x="17453" y="412"/>
                  </a:lnTo>
                  <a:lnTo>
                    <a:pt x="16827" y="470"/>
                  </a:lnTo>
                  <a:lnTo>
                    <a:pt x="16201" y="529"/>
                  </a:lnTo>
                  <a:lnTo>
                    <a:pt x="15600" y="587"/>
                  </a:lnTo>
                  <a:lnTo>
                    <a:pt x="14999" y="650"/>
                  </a:lnTo>
                  <a:lnTo>
                    <a:pt x="14398" y="719"/>
                  </a:lnTo>
                  <a:lnTo>
                    <a:pt x="13822" y="787"/>
                  </a:lnTo>
                  <a:lnTo>
                    <a:pt x="13246" y="861"/>
                  </a:lnTo>
                  <a:lnTo>
                    <a:pt x="12670" y="935"/>
                  </a:lnTo>
                  <a:lnTo>
                    <a:pt x="12119" y="1014"/>
                  </a:lnTo>
                  <a:lnTo>
                    <a:pt x="11568" y="1099"/>
                  </a:lnTo>
                  <a:lnTo>
                    <a:pt x="11017" y="1178"/>
                  </a:lnTo>
                  <a:lnTo>
                    <a:pt x="10492" y="1268"/>
                  </a:lnTo>
                  <a:lnTo>
                    <a:pt x="9991" y="1357"/>
                  </a:lnTo>
                  <a:lnTo>
                    <a:pt x="9465" y="1447"/>
                  </a:lnTo>
                  <a:lnTo>
                    <a:pt x="8989" y="1542"/>
                  </a:lnTo>
                  <a:lnTo>
                    <a:pt x="8488" y="1637"/>
                  </a:lnTo>
                  <a:lnTo>
                    <a:pt x="8013" y="1738"/>
                  </a:lnTo>
                  <a:lnTo>
                    <a:pt x="7562" y="1838"/>
                  </a:lnTo>
                  <a:lnTo>
                    <a:pt x="7111" y="1943"/>
                  </a:lnTo>
                  <a:lnTo>
                    <a:pt x="6661" y="2049"/>
                  </a:lnTo>
                  <a:lnTo>
                    <a:pt x="6235" y="2155"/>
                  </a:lnTo>
                  <a:lnTo>
                    <a:pt x="5809" y="2265"/>
                  </a:lnTo>
                  <a:lnTo>
                    <a:pt x="5409" y="2376"/>
                  </a:lnTo>
                  <a:lnTo>
                    <a:pt x="5033" y="2493"/>
                  </a:lnTo>
                  <a:lnTo>
                    <a:pt x="4657" y="2609"/>
                  </a:lnTo>
                  <a:lnTo>
                    <a:pt x="4282" y="2730"/>
                  </a:lnTo>
                  <a:lnTo>
                    <a:pt x="3931" y="2846"/>
                  </a:lnTo>
                  <a:lnTo>
                    <a:pt x="3581" y="2973"/>
                  </a:lnTo>
                  <a:lnTo>
                    <a:pt x="3255" y="3094"/>
                  </a:lnTo>
                  <a:lnTo>
                    <a:pt x="2955" y="3221"/>
                  </a:lnTo>
                  <a:lnTo>
                    <a:pt x="2654" y="3348"/>
                  </a:lnTo>
                  <a:lnTo>
                    <a:pt x="2379" y="3480"/>
                  </a:lnTo>
                  <a:lnTo>
                    <a:pt x="2103" y="3612"/>
                  </a:lnTo>
                  <a:lnTo>
                    <a:pt x="1853" y="3744"/>
                  </a:lnTo>
                  <a:lnTo>
                    <a:pt x="1628" y="3876"/>
                  </a:lnTo>
                  <a:lnTo>
                    <a:pt x="1402" y="4013"/>
                  </a:lnTo>
                  <a:lnTo>
                    <a:pt x="1202" y="4150"/>
                  </a:lnTo>
                  <a:lnTo>
                    <a:pt x="1002" y="4288"/>
                  </a:lnTo>
                  <a:lnTo>
                    <a:pt x="826" y="4430"/>
                  </a:lnTo>
                  <a:lnTo>
                    <a:pt x="676" y="4567"/>
                  </a:lnTo>
                  <a:lnTo>
                    <a:pt x="526" y="4710"/>
                  </a:lnTo>
                  <a:lnTo>
                    <a:pt x="401" y="4852"/>
                  </a:lnTo>
                  <a:lnTo>
                    <a:pt x="301" y="5000"/>
                  </a:lnTo>
                  <a:lnTo>
                    <a:pt x="200" y="5148"/>
                  </a:lnTo>
                  <a:lnTo>
                    <a:pt x="125" y="5291"/>
                  </a:lnTo>
                  <a:lnTo>
                    <a:pt x="75" y="5444"/>
                  </a:lnTo>
                  <a:lnTo>
                    <a:pt x="25" y="5592"/>
                  </a:lnTo>
                  <a:lnTo>
                    <a:pt x="0" y="5739"/>
                  </a:lnTo>
                  <a:lnTo>
                    <a:pt x="0" y="5893"/>
                  </a:lnTo>
                  <a:lnTo>
                    <a:pt x="25" y="6072"/>
                  </a:lnTo>
                  <a:lnTo>
                    <a:pt x="75" y="6252"/>
                  </a:lnTo>
                  <a:lnTo>
                    <a:pt x="125" y="6431"/>
                  </a:lnTo>
                  <a:lnTo>
                    <a:pt x="225" y="6605"/>
                  </a:lnTo>
                  <a:lnTo>
                    <a:pt x="351" y="6779"/>
                  </a:lnTo>
                  <a:lnTo>
                    <a:pt x="501" y="6954"/>
                  </a:lnTo>
                  <a:lnTo>
                    <a:pt x="676" y="7123"/>
                  </a:lnTo>
                  <a:lnTo>
                    <a:pt x="851" y="7292"/>
                  </a:lnTo>
                  <a:lnTo>
                    <a:pt x="1077" y="7461"/>
                  </a:lnTo>
                  <a:lnTo>
                    <a:pt x="1302" y="7624"/>
                  </a:lnTo>
                  <a:lnTo>
                    <a:pt x="1578" y="7788"/>
                  </a:lnTo>
                  <a:lnTo>
                    <a:pt x="1853" y="7952"/>
                  </a:lnTo>
                  <a:lnTo>
                    <a:pt x="2153" y="8110"/>
                  </a:lnTo>
                  <a:lnTo>
                    <a:pt x="2479" y="8263"/>
                  </a:lnTo>
                  <a:lnTo>
                    <a:pt x="2830" y="8416"/>
                  </a:lnTo>
                  <a:lnTo>
                    <a:pt x="3205" y="8569"/>
                  </a:lnTo>
                  <a:lnTo>
                    <a:pt x="3581" y="8717"/>
                  </a:lnTo>
                  <a:lnTo>
                    <a:pt x="3981" y="8865"/>
                  </a:lnTo>
                  <a:lnTo>
                    <a:pt x="4407" y="9007"/>
                  </a:lnTo>
                  <a:lnTo>
                    <a:pt x="4858" y="9150"/>
                  </a:lnTo>
                  <a:lnTo>
                    <a:pt x="5308" y="9287"/>
                  </a:lnTo>
                  <a:lnTo>
                    <a:pt x="5809" y="9419"/>
                  </a:lnTo>
                  <a:lnTo>
                    <a:pt x="6285" y="9551"/>
                  </a:lnTo>
                  <a:lnTo>
                    <a:pt x="6811" y="9683"/>
                  </a:lnTo>
                  <a:lnTo>
                    <a:pt x="7337" y="9805"/>
                  </a:lnTo>
                  <a:lnTo>
                    <a:pt x="7887" y="9926"/>
                  </a:lnTo>
                  <a:lnTo>
                    <a:pt x="8463" y="10048"/>
                  </a:lnTo>
                  <a:lnTo>
                    <a:pt x="9039" y="10164"/>
                  </a:lnTo>
                  <a:lnTo>
                    <a:pt x="9640" y="10275"/>
                  </a:lnTo>
                  <a:lnTo>
                    <a:pt x="10241" y="10380"/>
                  </a:lnTo>
                  <a:lnTo>
                    <a:pt x="10867" y="10486"/>
                  </a:lnTo>
                  <a:lnTo>
                    <a:pt x="11518" y="10586"/>
                  </a:lnTo>
                  <a:lnTo>
                    <a:pt x="11518" y="14910"/>
                  </a:lnTo>
                  <a:lnTo>
                    <a:pt x="38085" y="14910"/>
                  </a:lnTo>
                  <a:lnTo>
                    <a:pt x="38085" y="13110"/>
                  </a:lnTo>
                  <a:lnTo>
                    <a:pt x="38110" y="13067"/>
                  </a:lnTo>
                  <a:lnTo>
                    <a:pt x="38135" y="13020"/>
                  </a:lnTo>
                  <a:lnTo>
                    <a:pt x="38185" y="12978"/>
                  </a:lnTo>
                  <a:lnTo>
                    <a:pt x="38260" y="12935"/>
                  </a:lnTo>
                  <a:lnTo>
                    <a:pt x="38360" y="12898"/>
                  </a:lnTo>
                  <a:lnTo>
                    <a:pt x="38461" y="12862"/>
                  </a:lnTo>
                  <a:lnTo>
                    <a:pt x="38586" y="12825"/>
                  </a:lnTo>
                  <a:lnTo>
                    <a:pt x="38711" y="12793"/>
                  </a:lnTo>
                  <a:lnTo>
                    <a:pt x="38861" y="12766"/>
                  </a:lnTo>
                  <a:lnTo>
                    <a:pt x="39037" y="12740"/>
                  </a:lnTo>
                  <a:lnTo>
                    <a:pt x="39212" y="12719"/>
                  </a:lnTo>
                  <a:lnTo>
                    <a:pt x="39387" y="12698"/>
                  </a:lnTo>
                  <a:lnTo>
                    <a:pt x="39587" y="12682"/>
                  </a:lnTo>
                  <a:lnTo>
                    <a:pt x="39788" y="12671"/>
                  </a:lnTo>
                  <a:lnTo>
                    <a:pt x="40013" y="12666"/>
                  </a:lnTo>
                  <a:lnTo>
                    <a:pt x="40238" y="12661"/>
                  </a:lnTo>
                  <a:lnTo>
                    <a:pt x="51030" y="12661"/>
                  </a:lnTo>
                  <a:lnTo>
                    <a:pt x="51456" y="12656"/>
                  </a:lnTo>
                  <a:lnTo>
                    <a:pt x="51882" y="12645"/>
                  </a:lnTo>
                  <a:lnTo>
                    <a:pt x="52307" y="12624"/>
                  </a:lnTo>
                  <a:lnTo>
                    <a:pt x="52683" y="12592"/>
                  </a:lnTo>
                  <a:lnTo>
                    <a:pt x="53059" y="12555"/>
                  </a:lnTo>
                  <a:lnTo>
                    <a:pt x="53409" y="12508"/>
                  </a:lnTo>
                  <a:lnTo>
                    <a:pt x="53735" y="12455"/>
                  </a:lnTo>
                  <a:lnTo>
                    <a:pt x="54035" y="12397"/>
                  </a:lnTo>
                  <a:lnTo>
                    <a:pt x="54311" y="12334"/>
                  </a:lnTo>
                  <a:lnTo>
                    <a:pt x="54561" y="12265"/>
                  </a:lnTo>
                  <a:lnTo>
                    <a:pt x="54786" y="12191"/>
                  </a:lnTo>
                  <a:lnTo>
                    <a:pt x="54962" y="12112"/>
                  </a:lnTo>
                  <a:lnTo>
                    <a:pt x="55112" y="12033"/>
                  </a:lnTo>
                  <a:lnTo>
                    <a:pt x="55212" y="11943"/>
                  </a:lnTo>
                  <a:lnTo>
                    <a:pt x="55262" y="11853"/>
                  </a:lnTo>
                  <a:lnTo>
                    <a:pt x="55287" y="11763"/>
                  </a:lnTo>
                  <a:lnTo>
                    <a:pt x="55287" y="9245"/>
                  </a:lnTo>
                  <a:lnTo>
                    <a:pt x="62999" y="9245"/>
                  </a:lnTo>
                  <a:lnTo>
                    <a:pt x="55312" y="5840"/>
                  </a:lnTo>
                  <a:lnTo>
                    <a:pt x="55312" y="5692"/>
                  </a:lnTo>
                  <a:lnTo>
                    <a:pt x="55287" y="5539"/>
                  </a:lnTo>
                  <a:lnTo>
                    <a:pt x="55237" y="5391"/>
                  </a:lnTo>
                  <a:lnTo>
                    <a:pt x="55162" y="5243"/>
                  </a:lnTo>
                  <a:lnTo>
                    <a:pt x="55087" y="5095"/>
                  </a:lnTo>
                  <a:lnTo>
                    <a:pt x="54987" y="4953"/>
                  </a:lnTo>
                  <a:lnTo>
                    <a:pt x="54887" y="4805"/>
                  </a:lnTo>
                  <a:lnTo>
                    <a:pt x="54736" y="4662"/>
                  </a:lnTo>
                  <a:lnTo>
                    <a:pt x="54611" y="4520"/>
                  </a:lnTo>
                  <a:lnTo>
                    <a:pt x="54436" y="4383"/>
                  </a:lnTo>
                  <a:lnTo>
                    <a:pt x="54261" y="4240"/>
                  </a:lnTo>
                  <a:lnTo>
                    <a:pt x="54060" y="4103"/>
                  </a:lnTo>
                  <a:lnTo>
                    <a:pt x="53860" y="3965"/>
                  </a:lnTo>
                  <a:lnTo>
                    <a:pt x="53635" y="3828"/>
                  </a:lnTo>
                  <a:lnTo>
                    <a:pt x="53384" y="3696"/>
                  </a:lnTo>
                  <a:lnTo>
                    <a:pt x="53134" y="3564"/>
                  </a:lnTo>
                  <a:lnTo>
                    <a:pt x="52858" y="3432"/>
                  </a:lnTo>
                  <a:lnTo>
                    <a:pt x="52583" y="3306"/>
                  </a:lnTo>
                  <a:lnTo>
                    <a:pt x="52282" y="3179"/>
                  </a:lnTo>
                  <a:lnTo>
                    <a:pt x="51957" y="3052"/>
                  </a:lnTo>
                  <a:lnTo>
                    <a:pt x="51631" y="2931"/>
                  </a:lnTo>
                  <a:lnTo>
                    <a:pt x="51306" y="2809"/>
                  </a:lnTo>
                  <a:lnTo>
                    <a:pt x="50955" y="2688"/>
                  </a:lnTo>
                  <a:lnTo>
                    <a:pt x="50580" y="2572"/>
                  </a:lnTo>
                  <a:lnTo>
                    <a:pt x="50204" y="2456"/>
                  </a:lnTo>
                  <a:lnTo>
                    <a:pt x="49803" y="2345"/>
                  </a:lnTo>
                  <a:lnTo>
                    <a:pt x="49403" y="2234"/>
                  </a:lnTo>
                  <a:lnTo>
                    <a:pt x="48977" y="2123"/>
                  </a:lnTo>
                  <a:lnTo>
                    <a:pt x="48552" y="2017"/>
                  </a:lnTo>
                  <a:lnTo>
                    <a:pt x="48101" y="1912"/>
                  </a:lnTo>
                  <a:lnTo>
                    <a:pt x="47650" y="1806"/>
                  </a:lnTo>
                  <a:lnTo>
                    <a:pt x="47199" y="1706"/>
                  </a:lnTo>
                  <a:lnTo>
                    <a:pt x="46724" y="1611"/>
                  </a:lnTo>
                  <a:lnTo>
                    <a:pt x="46223" y="1516"/>
                  </a:lnTo>
                  <a:lnTo>
                    <a:pt x="45722" y="1421"/>
                  </a:lnTo>
                  <a:lnTo>
                    <a:pt x="45221" y="1331"/>
                  </a:lnTo>
                  <a:lnTo>
                    <a:pt x="44695" y="1241"/>
                  </a:lnTo>
                  <a:lnTo>
                    <a:pt x="44170" y="1157"/>
                  </a:lnTo>
                  <a:lnTo>
                    <a:pt x="43644" y="1072"/>
                  </a:lnTo>
                  <a:lnTo>
                    <a:pt x="43093" y="993"/>
                  </a:lnTo>
                  <a:lnTo>
                    <a:pt x="42542" y="914"/>
                  </a:lnTo>
                  <a:lnTo>
                    <a:pt x="41966" y="840"/>
                  </a:lnTo>
                  <a:lnTo>
                    <a:pt x="41390" y="771"/>
                  </a:lnTo>
                  <a:lnTo>
                    <a:pt x="40814" y="703"/>
                  </a:lnTo>
                  <a:lnTo>
                    <a:pt x="40213" y="634"/>
                  </a:lnTo>
                  <a:lnTo>
                    <a:pt x="39612" y="571"/>
                  </a:lnTo>
                  <a:lnTo>
                    <a:pt x="39012" y="513"/>
                  </a:lnTo>
                  <a:lnTo>
                    <a:pt x="38386" y="455"/>
                  </a:lnTo>
                  <a:lnTo>
                    <a:pt x="37760" y="402"/>
                  </a:lnTo>
                  <a:lnTo>
                    <a:pt x="37134" y="349"/>
                  </a:lnTo>
                  <a:lnTo>
                    <a:pt x="36483" y="301"/>
                  </a:lnTo>
                  <a:lnTo>
                    <a:pt x="35831" y="259"/>
                  </a:lnTo>
                  <a:lnTo>
                    <a:pt x="35180" y="217"/>
                  </a:lnTo>
                  <a:lnTo>
                    <a:pt x="34529" y="180"/>
                  </a:lnTo>
                  <a:lnTo>
                    <a:pt x="33853" y="148"/>
                  </a:lnTo>
                  <a:lnTo>
                    <a:pt x="33177" y="117"/>
                  </a:lnTo>
                  <a:lnTo>
                    <a:pt x="32501" y="90"/>
                  </a:lnTo>
                  <a:lnTo>
                    <a:pt x="31825" y="64"/>
                  </a:lnTo>
                  <a:lnTo>
                    <a:pt x="31124" y="43"/>
                  </a:lnTo>
                  <a:lnTo>
                    <a:pt x="30423" y="27"/>
                  </a:lnTo>
                  <a:lnTo>
                    <a:pt x="29722" y="16"/>
                  </a:lnTo>
                  <a:lnTo>
                    <a:pt x="29021" y="6"/>
                  </a:lnTo>
                  <a:lnTo>
                    <a:pt x="283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3"/>
            <p:cNvSpPr/>
            <p:nvPr/>
          </p:nvSpPr>
          <p:spPr>
            <a:xfrm>
              <a:off x="5743754" y="3211950"/>
              <a:ext cx="72477" cy="85400"/>
            </a:xfrm>
            <a:custGeom>
              <a:avLst/>
              <a:gdLst/>
              <a:ahLst/>
              <a:cxnLst/>
              <a:rect l="l" t="t" r="r" b="b"/>
              <a:pathLst>
                <a:path w="11369" h="3416" extrusionOk="0">
                  <a:moveTo>
                    <a:pt x="4257" y="0"/>
                  </a:moveTo>
                  <a:lnTo>
                    <a:pt x="4257" y="2518"/>
                  </a:lnTo>
                  <a:lnTo>
                    <a:pt x="4257" y="2608"/>
                  </a:lnTo>
                  <a:lnTo>
                    <a:pt x="4182" y="2698"/>
                  </a:lnTo>
                  <a:lnTo>
                    <a:pt x="4082" y="2782"/>
                  </a:lnTo>
                  <a:lnTo>
                    <a:pt x="3931" y="2867"/>
                  </a:lnTo>
                  <a:lnTo>
                    <a:pt x="3756" y="2946"/>
                  </a:lnTo>
                  <a:lnTo>
                    <a:pt x="3531" y="3020"/>
                  </a:lnTo>
                  <a:lnTo>
                    <a:pt x="3305" y="3089"/>
                  </a:lnTo>
                  <a:lnTo>
                    <a:pt x="3030" y="3152"/>
                  </a:lnTo>
                  <a:lnTo>
                    <a:pt x="2704" y="3210"/>
                  </a:lnTo>
                  <a:lnTo>
                    <a:pt x="2379" y="3263"/>
                  </a:lnTo>
                  <a:lnTo>
                    <a:pt x="2028" y="3310"/>
                  </a:lnTo>
                  <a:lnTo>
                    <a:pt x="1653" y="3347"/>
                  </a:lnTo>
                  <a:lnTo>
                    <a:pt x="1277" y="3379"/>
                  </a:lnTo>
                  <a:lnTo>
                    <a:pt x="852" y="3400"/>
                  </a:lnTo>
                  <a:lnTo>
                    <a:pt x="451" y="3411"/>
                  </a:lnTo>
                  <a:lnTo>
                    <a:pt x="0" y="3416"/>
                  </a:lnTo>
                  <a:lnTo>
                    <a:pt x="7111" y="3416"/>
                  </a:lnTo>
                  <a:lnTo>
                    <a:pt x="7537" y="3411"/>
                  </a:lnTo>
                  <a:lnTo>
                    <a:pt x="7963" y="3400"/>
                  </a:lnTo>
                  <a:lnTo>
                    <a:pt x="8388" y="3379"/>
                  </a:lnTo>
                  <a:lnTo>
                    <a:pt x="8764" y="3347"/>
                  </a:lnTo>
                  <a:lnTo>
                    <a:pt x="9140" y="3310"/>
                  </a:lnTo>
                  <a:lnTo>
                    <a:pt x="9490" y="3263"/>
                  </a:lnTo>
                  <a:lnTo>
                    <a:pt x="9816" y="3210"/>
                  </a:lnTo>
                  <a:lnTo>
                    <a:pt x="10116" y="3152"/>
                  </a:lnTo>
                  <a:lnTo>
                    <a:pt x="10392" y="3089"/>
                  </a:lnTo>
                  <a:lnTo>
                    <a:pt x="10642" y="3020"/>
                  </a:lnTo>
                  <a:lnTo>
                    <a:pt x="10867" y="2946"/>
                  </a:lnTo>
                  <a:lnTo>
                    <a:pt x="11043" y="2867"/>
                  </a:lnTo>
                  <a:lnTo>
                    <a:pt x="11193" y="2782"/>
                  </a:lnTo>
                  <a:lnTo>
                    <a:pt x="11293" y="2698"/>
                  </a:lnTo>
                  <a:lnTo>
                    <a:pt x="11343" y="2608"/>
                  </a:lnTo>
                  <a:lnTo>
                    <a:pt x="11368" y="2513"/>
                  </a:lnTo>
                  <a:lnTo>
                    <a:pt x="1136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3"/>
            <p:cNvSpPr/>
            <p:nvPr/>
          </p:nvSpPr>
          <p:spPr>
            <a:xfrm>
              <a:off x="5661382" y="3297325"/>
              <a:ext cx="58911" cy="56250"/>
            </a:xfrm>
            <a:custGeom>
              <a:avLst/>
              <a:gdLst/>
              <a:ahLst/>
              <a:cxnLst/>
              <a:rect l="l" t="t" r="r" b="b"/>
              <a:pathLst>
                <a:path w="9241" h="2250" extrusionOk="0">
                  <a:moveTo>
                    <a:pt x="2129" y="1"/>
                  </a:moveTo>
                  <a:lnTo>
                    <a:pt x="1904" y="6"/>
                  </a:lnTo>
                  <a:lnTo>
                    <a:pt x="1704" y="11"/>
                  </a:lnTo>
                  <a:lnTo>
                    <a:pt x="1478" y="22"/>
                  </a:lnTo>
                  <a:lnTo>
                    <a:pt x="1303" y="38"/>
                  </a:lnTo>
                  <a:lnTo>
                    <a:pt x="1103" y="59"/>
                  </a:lnTo>
                  <a:lnTo>
                    <a:pt x="927" y="80"/>
                  </a:lnTo>
                  <a:lnTo>
                    <a:pt x="777" y="106"/>
                  </a:lnTo>
                  <a:lnTo>
                    <a:pt x="627" y="133"/>
                  </a:lnTo>
                  <a:lnTo>
                    <a:pt x="477" y="165"/>
                  </a:lnTo>
                  <a:lnTo>
                    <a:pt x="351" y="202"/>
                  </a:lnTo>
                  <a:lnTo>
                    <a:pt x="251" y="238"/>
                  </a:lnTo>
                  <a:lnTo>
                    <a:pt x="151" y="275"/>
                  </a:lnTo>
                  <a:lnTo>
                    <a:pt x="76" y="318"/>
                  </a:lnTo>
                  <a:lnTo>
                    <a:pt x="26" y="360"/>
                  </a:lnTo>
                  <a:lnTo>
                    <a:pt x="1" y="407"/>
                  </a:lnTo>
                  <a:lnTo>
                    <a:pt x="1" y="450"/>
                  </a:lnTo>
                  <a:lnTo>
                    <a:pt x="1" y="2250"/>
                  </a:lnTo>
                  <a:lnTo>
                    <a:pt x="7087" y="2250"/>
                  </a:lnTo>
                  <a:lnTo>
                    <a:pt x="7087" y="450"/>
                  </a:lnTo>
                  <a:lnTo>
                    <a:pt x="7112" y="407"/>
                  </a:lnTo>
                  <a:lnTo>
                    <a:pt x="7137" y="360"/>
                  </a:lnTo>
                  <a:lnTo>
                    <a:pt x="7187" y="318"/>
                  </a:lnTo>
                  <a:lnTo>
                    <a:pt x="7262" y="275"/>
                  </a:lnTo>
                  <a:lnTo>
                    <a:pt x="7362" y="238"/>
                  </a:lnTo>
                  <a:lnTo>
                    <a:pt x="7463" y="202"/>
                  </a:lnTo>
                  <a:lnTo>
                    <a:pt x="7588" y="165"/>
                  </a:lnTo>
                  <a:lnTo>
                    <a:pt x="7713" y="133"/>
                  </a:lnTo>
                  <a:lnTo>
                    <a:pt x="7863" y="106"/>
                  </a:lnTo>
                  <a:lnTo>
                    <a:pt x="8039" y="80"/>
                  </a:lnTo>
                  <a:lnTo>
                    <a:pt x="8214" y="59"/>
                  </a:lnTo>
                  <a:lnTo>
                    <a:pt x="8389" y="38"/>
                  </a:lnTo>
                  <a:lnTo>
                    <a:pt x="8589" y="22"/>
                  </a:lnTo>
                  <a:lnTo>
                    <a:pt x="8790" y="11"/>
                  </a:lnTo>
                  <a:lnTo>
                    <a:pt x="9015" y="6"/>
                  </a:lnTo>
                  <a:lnTo>
                    <a:pt x="924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3"/>
            <p:cNvSpPr/>
            <p:nvPr/>
          </p:nvSpPr>
          <p:spPr>
            <a:xfrm>
              <a:off x="5617165" y="2981100"/>
              <a:ext cx="248070" cy="230875"/>
            </a:xfrm>
            <a:custGeom>
              <a:avLst/>
              <a:gdLst/>
              <a:ahLst/>
              <a:cxnLst/>
              <a:rect l="l" t="t" r="r" b="b"/>
              <a:pathLst>
                <a:path w="38913" h="9235" extrusionOk="0">
                  <a:moveTo>
                    <a:pt x="3481" y="0"/>
                  </a:moveTo>
                  <a:lnTo>
                    <a:pt x="2605" y="5"/>
                  </a:lnTo>
                  <a:lnTo>
                    <a:pt x="1729" y="11"/>
                  </a:lnTo>
                  <a:lnTo>
                    <a:pt x="852" y="27"/>
                  </a:lnTo>
                  <a:lnTo>
                    <a:pt x="1" y="48"/>
                  </a:lnTo>
                  <a:lnTo>
                    <a:pt x="1278" y="90"/>
                  </a:lnTo>
                  <a:lnTo>
                    <a:pt x="2505" y="143"/>
                  </a:lnTo>
                  <a:lnTo>
                    <a:pt x="3732" y="206"/>
                  </a:lnTo>
                  <a:lnTo>
                    <a:pt x="4934" y="280"/>
                  </a:lnTo>
                  <a:lnTo>
                    <a:pt x="6136" y="364"/>
                  </a:lnTo>
                  <a:lnTo>
                    <a:pt x="7287" y="465"/>
                  </a:lnTo>
                  <a:lnTo>
                    <a:pt x="8414" y="570"/>
                  </a:lnTo>
                  <a:lnTo>
                    <a:pt x="9516" y="692"/>
                  </a:lnTo>
                  <a:lnTo>
                    <a:pt x="10593" y="818"/>
                  </a:lnTo>
                  <a:lnTo>
                    <a:pt x="11619" y="956"/>
                  </a:lnTo>
                  <a:lnTo>
                    <a:pt x="12646" y="1104"/>
                  </a:lnTo>
                  <a:lnTo>
                    <a:pt x="13622" y="1257"/>
                  </a:lnTo>
                  <a:lnTo>
                    <a:pt x="14549" y="1420"/>
                  </a:lnTo>
                  <a:lnTo>
                    <a:pt x="15450" y="1595"/>
                  </a:lnTo>
                  <a:lnTo>
                    <a:pt x="16327" y="1779"/>
                  </a:lnTo>
                  <a:lnTo>
                    <a:pt x="17153" y="1964"/>
                  </a:lnTo>
                  <a:lnTo>
                    <a:pt x="17954" y="2165"/>
                  </a:lnTo>
                  <a:lnTo>
                    <a:pt x="18705" y="2365"/>
                  </a:lnTo>
                  <a:lnTo>
                    <a:pt x="19407" y="2577"/>
                  </a:lnTo>
                  <a:lnTo>
                    <a:pt x="20083" y="2798"/>
                  </a:lnTo>
                  <a:lnTo>
                    <a:pt x="20684" y="3020"/>
                  </a:lnTo>
                  <a:lnTo>
                    <a:pt x="21259" y="3252"/>
                  </a:lnTo>
                  <a:lnTo>
                    <a:pt x="21785" y="3490"/>
                  </a:lnTo>
                  <a:lnTo>
                    <a:pt x="22261" y="3733"/>
                  </a:lnTo>
                  <a:lnTo>
                    <a:pt x="22687" y="3976"/>
                  </a:lnTo>
                  <a:lnTo>
                    <a:pt x="23062" y="4229"/>
                  </a:lnTo>
                  <a:lnTo>
                    <a:pt x="23363" y="4488"/>
                  </a:lnTo>
                  <a:lnTo>
                    <a:pt x="23638" y="4746"/>
                  </a:lnTo>
                  <a:lnTo>
                    <a:pt x="23838" y="5016"/>
                  </a:lnTo>
                  <a:lnTo>
                    <a:pt x="23989" y="5285"/>
                  </a:lnTo>
                  <a:lnTo>
                    <a:pt x="24039" y="5422"/>
                  </a:lnTo>
                  <a:lnTo>
                    <a:pt x="24089" y="5559"/>
                  </a:lnTo>
                  <a:lnTo>
                    <a:pt x="24114" y="5697"/>
                  </a:lnTo>
                  <a:lnTo>
                    <a:pt x="24114" y="5834"/>
                  </a:lnTo>
                  <a:lnTo>
                    <a:pt x="31751" y="9234"/>
                  </a:lnTo>
                  <a:lnTo>
                    <a:pt x="38912" y="9234"/>
                  </a:lnTo>
                  <a:lnTo>
                    <a:pt x="31225" y="5834"/>
                  </a:lnTo>
                  <a:lnTo>
                    <a:pt x="31225" y="5686"/>
                  </a:lnTo>
                  <a:lnTo>
                    <a:pt x="31175" y="5533"/>
                  </a:lnTo>
                  <a:lnTo>
                    <a:pt x="31150" y="5385"/>
                  </a:lnTo>
                  <a:lnTo>
                    <a:pt x="31075" y="5237"/>
                  </a:lnTo>
                  <a:lnTo>
                    <a:pt x="31000" y="5090"/>
                  </a:lnTo>
                  <a:lnTo>
                    <a:pt x="30900" y="4947"/>
                  </a:lnTo>
                  <a:lnTo>
                    <a:pt x="30799" y="4799"/>
                  </a:lnTo>
                  <a:lnTo>
                    <a:pt x="30649" y="4657"/>
                  </a:lnTo>
                  <a:lnTo>
                    <a:pt x="30524" y="4514"/>
                  </a:lnTo>
                  <a:lnTo>
                    <a:pt x="30349" y="4377"/>
                  </a:lnTo>
                  <a:lnTo>
                    <a:pt x="30173" y="4234"/>
                  </a:lnTo>
                  <a:lnTo>
                    <a:pt x="29973" y="4097"/>
                  </a:lnTo>
                  <a:lnTo>
                    <a:pt x="29773" y="3960"/>
                  </a:lnTo>
                  <a:lnTo>
                    <a:pt x="29547" y="3828"/>
                  </a:lnTo>
                  <a:lnTo>
                    <a:pt x="29297" y="3691"/>
                  </a:lnTo>
                  <a:lnTo>
                    <a:pt x="29047" y="3559"/>
                  </a:lnTo>
                  <a:lnTo>
                    <a:pt x="28771" y="3432"/>
                  </a:lnTo>
                  <a:lnTo>
                    <a:pt x="28496" y="3300"/>
                  </a:lnTo>
                  <a:lnTo>
                    <a:pt x="28195" y="3173"/>
                  </a:lnTo>
                  <a:lnTo>
                    <a:pt x="27870" y="3052"/>
                  </a:lnTo>
                  <a:lnTo>
                    <a:pt x="27544" y="2925"/>
                  </a:lnTo>
                  <a:lnTo>
                    <a:pt x="27219" y="2804"/>
                  </a:lnTo>
                  <a:lnTo>
                    <a:pt x="26843" y="2687"/>
                  </a:lnTo>
                  <a:lnTo>
                    <a:pt x="26493" y="2571"/>
                  </a:lnTo>
                  <a:lnTo>
                    <a:pt x="26117" y="2455"/>
                  </a:lnTo>
                  <a:lnTo>
                    <a:pt x="25716" y="2339"/>
                  </a:lnTo>
                  <a:lnTo>
                    <a:pt x="25316" y="2228"/>
                  </a:lnTo>
                  <a:lnTo>
                    <a:pt x="24890" y="2117"/>
                  </a:lnTo>
                  <a:lnTo>
                    <a:pt x="24464" y="2012"/>
                  </a:lnTo>
                  <a:lnTo>
                    <a:pt x="24014" y="1906"/>
                  </a:lnTo>
                  <a:lnTo>
                    <a:pt x="23563" y="1806"/>
                  </a:lnTo>
                  <a:lnTo>
                    <a:pt x="23087" y="1705"/>
                  </a:lnTo>
                  <a:lnTo>
                    <a:pt x="22612" y="1605"/>
                  </a:lnTo>
                  <a:lnTo>
                    <a:pt x="22136" y="1510"/>
                  </a:lnTo>
                  <a:lnTo>
                    <a:pt x="21635" y="1420"/>
                  </a:lnTo>
                  <a:lnTo>
                    <a:pt x="21134" y="1331"/>
                  </a:lnTo>
                  <a:lnTo>
                    <a:pt x="20608" y="1241"/>
                  </a:lnTo>
                  <a:lnTo>
                    <a:pt x="20083" y="1156"/>
                  </a:lnTo>
                  <a:lnTo>
                    <a:pt x="19532" y="1072"/>
                  </a:lnTo>
                  <a:lnTo>
                    <a:pt x="19006" y="993"/>
                  </a:lnTo>
                  <a:lnTo>
                    <a:pt x="18430" y="913"/>
                  </a:lnTo>
                  <a:lnTo>
                    <a:pt x="17879" y="840"/>
                  </a:lnTo>
                  <a:lnTo>
                    <a:pt x="17303" y="771"/>
                  </a:lnTo>
                  <a:lnTo>
                    <a:pt x="16702" y="702"/>
                  </a:lnTo>
                  <a:lnTo>
                    <a:pt x="16101" y="634"/>
                  </a:lnTo>
                  <a:lnTo>
                    <a:pt x="15500" y="570"/>
                  </a:lnTo>
                  <a:lnTo>
                    <a:pt x="14899" y="512"/>
                  </a:lnTo>
                  <a:lnTo>
                    <a:pt x="14273" y="454"/>
                  </a:lnTo>
                  <a:lnTo>
                    <a:pt x="13647" y="401"/>
                  </a:lnTo>
                  <a:lnTo>
                    <a:pt x="13021" y="349"/>
                  </a:lnTo>
                  <a:lnTo>
                    <a:pt x="12370" y="301"/>
                  </a:lnTo>
                  <a:lnTo>
                    <a:pt x="11744" y="259"/>
                  </a:lnTo>
                  <a:lnTo>
                    <a:pt x="11068" y="217"/>
                  </a:lnTo>
                  <a:lnTo>
                    <a:pt x="10417" y="180"/>
                  </a:lnTo>
                  <a:lnTo>
                    <a:pt x="9741" y="148"/>
                  </a:lnTo>
                  <a:lnTo>
                    <a:pt x="9090" y="116"/>
                  </a:lnTo>
                  <a:lnTo>
                    <a:pt x="8389" y="90"/>
                  </a:lnTo>
                  <a:lnTo>
                    <a:pt x="7713" y="63"/>
                  </a:lnTo>
                  <a:lnTo>
                    <a:pt x="7012" y="48"/>
                  </a:lnTo>
                  <a:lnTo>
                    <a:pt x="6336" y="27"/>
                  </a:lnTo>
                  <a:lnTo>
                    <a:pt x="5635" y="16"/>
                  </a:lnTo>
                  <a:lnTo>
                    <a:pt x="4909" y="5"/>
                  </a:lnTo>
                  <a:lnTo>
                    <a:pt x="420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3"/>
            <p:cNvSpPr/>
            <p:nvPr/>
          </p:nvSpPr>
          <p:spPr>
            <a:xfrm>
              <a:off x="5456585" y="2975675"/>
              <a:ext cx="415032" cy="318650"/>
            </a:xfrm>
            <a:custGeom>
              <a:avLst/>
              <a:gdLst/>
              <a:ahLst/>
              <a:cxnLst/>
              <a:rect l="l" t="t" r="r" b="b"/>
              <a:pathLst>
                <a:path w="65103" h="12746" extrusionOk="0">
                  <a:moveTo>
                    <a:pt x="28019" y="1"/>
                  </a:moveTo>
                  <a:lnTo>
                    <a:pt x="27318" y="6"/>
                  </a:lnTo>
                  <a:lnTo>
                    <a:pt x="26592" y="16"/>
                  </a:lnTo>
                  <a:lnTo>
                    <a:pt x="25891" y="32"/>
                  </a:lnTo>
                  <a:lnTo>
                    <a:pt x="25190" y="48"/>
                  </a:lnTo>
                  <a:lnTo>
                    <a:pt x="24489" y="69"/>
                  </a:lnTo>
                  <a:lnTo>
                    <a:pt x="23788" y="90"/>
                  </a:lnTo>
                  <a:lnTo>
                    <a:pt x="23087" y="122"/>
                  </a:lnTo>
                  <a:lnTo>
                    <a:pt x="22386" y="154"/>
                  </a:lnTo>
                  <a:lnTo>
                    <a:pt x="21709" y="185"/>
                  </a:lnTo>
                  <a:lnTo>
                    <a:pt x="21033" y="228"/>
                  </a:lnTo>
                  <a:lnTo>
                    <a:pt x="20357" y="270"/>
                  </a:lnTo>
                  <a:lnTo>
                    <a:pt x="19681" y="317"/>
                  </a:lnTo>
                  <a:lnTo>
                    <a:pt x="19005" y="365"/>
                  </a:lnTo>
                  <a:lnTo>
                    <a:pt x="18329" y="418"/>
                  </a:lnTo>
                  <a:lnTo>
                    <a:pt x="17678" y="471"/>
                  </a:lnTo>
                  <a:lnTo>
                    <a:pt x="17027" y="534"/>
                  </a:lnTo>
                  <a:lnTo>
                    <a:pt x="16401" y="597"/>
                  </a:lnTo>
                  <a:lnTo>
                    <a:pt x="15750" y="661"/>
                  </a:lnTo>
                  <a:lnTo>
                    <a:pt x="15124" y="729"/>
                  </a:lnTo>
                  <a:lnTo>
                    <a:pt x="14523" y="803"/>
                  </a:lnTo>
                  <a:lnTo>
                    <a:pt x="13897" y="877"/>
                  </a:lnTo>
                  <a:lnTo>
                    <a:pt x="13296" y="956"/>
                  </a:lnTo>
                  <a:lnTo>
                    <a:pt x="12695" y="1041"/>
                  </a:lnTo>
                  <a:lnTo>
                    <a:pt x="12119" y="1125"/>
                  </a:lnTo>
                  <a:lnTo>
                    <a:pt x="11543" y="1210"/>
                  </a:lnTo>
                  <a:lnTo>
                    <a:pt x="10993" y="1305"/>
                  </a:lnTo>
                  <a:lnTo>
                    <a:pt x="10442" y="1394"/>
                  </a:lnTo>
                  <a:lnTo>
                    <a:pt x="9891" y="1495"/>
                  </a:lnTo>
                  <a:lnTo>
                    <a:pt x="9365" y="1595"/>
                  </a:lnTo>
                  <a:lnTo>
                    <a:pt x="8839" y="1695"/>
                  </a:lnTo>
                  <a:lnTo>
                    <a:pt x="8338" y="1801"/>
                  </a:lnTo>
                  <a:lnTo>
                    <a:pt x="7838" y="1912"/>
                  </a:lnTo>
                  <a:lnTo>
                    <a:pt x="7337" y="2023"/>
                  </a:lnTo>
                  <a:lnTo>
                    <a:pt x="6861" y="2139"/>
                  </a:lnTo>
                  <a:lnTo>
                    <a:pt x="6410" y="2255"/>
                  </a:lnTo>
                  <a:lnTo>
                    <a:pt x="5960" y="2371"/>
                  </a:lnTo>
                  <a:lnTo>
                    <a:pt x="5534" y="2493"/>
                  </a:lnTo>
                  <a:lnTo>
                    <a:pt x="5133" y="2614"/>
                  </a:lnTo>
                  <a:lnTo>
                    <a:pt x="4733" y="2735"/>
                  </a:lnTo>
                  <a:lnTo>
                    <a:pt x="4332" y="2862"/>
                  </a:lnTo>
                  <a:lnTo>
                    <a:pt x="3982" y="2989"/>
                  </a:lnTo>
                  <a:lnTo>
                    <a:pt x="3631" y="3116"/>
                  </a:lnTo>
                  <a:lnTo>
                    <a:pt x="3280" y="3248"/>
                  </a:lnTo>
                  <a:lnTo>
                    <a:pt x="2955" y="3380"/>
                  </a:lnTo>
                  <a:lnTo>
                    <a:pt x="2654" y="3512"/>
                  </a:lnTo>
                  <a:lnTo>
                    <a:pt x="2379" y="3649"/>
                  </a:lnTo>
                  <a:lnTo>
                    <a:pt x="2104" y="3781"/>
                  </a:lnTo>
                  <a:lnTo>
                    <a:pt x="1853" y="3918"/>
                  </a:lnTo>
                  <a:lnTo>
                    <a:pt x="1603" y="4061"/>
                  </a:lnTo>
                  <a:lnTo>
                    <a:pt x="1377" y="4198"/>
                  </a:lnTo>
                  <a:lnTo>
                    <a:pt x="1177" y="4340"/>
                  </a:lnTo>
                  <a:lnTo>
                    <a:pt x="977" y="4483"/>
                  </a:lnTo>
                  <a:lnTo>
                    <a:pt x="802" y="4626"/>
                  </a:lnTo>
                  <a:lnTo>
                    <a:pt x="651" y="4773"/>
                  </a:lnTo>
                  <a:lnTo>
                    <a:pt x="501" y="4916"/>
                  </a:lnTo>
                  <a:lnTo>
                    <a:pt x="376" y="5064"/>
                  </a:lnTo>
                  <a:lnTo>
                    <a:pt x="276" y="5212"/>
                  </a:lnTo>
                  <a:lnTo>
                    <a:pt x="176" y="5359"/>
                  </a:lnTo>
                  <a:lnTo>
                    <a:pt x="125" y="5507"/>
                  </a:lnTo>
                  <a:lnTo>
                    <a:pt x="50" y="5660"/>
                  </a:lnTo>
                  <a:lnTo>
                    <a:pt x="25" y="5808"/>
                  </a:lnTo>
                  <a:lnTo>
                    <a:pt x="0" y="5961"/>
                  </a:lnTo>
                  <a:lnTo>
                    <a:pt x="0" y="6109"/>
                  </a:lnTo>
                  <a:lnTo>
                    <a:pt x="25" y="6289"/>
                  </a:lnTo>
                  <a:lnTo>
                    <a:pt x="50" y="6463"/>
                  </a:lnTo>
                  <a:lnTo>
                    <a:pt x="125" y="6637"/>
                  </a:lnTo>
                  <a:lnTo>
                    <a:pt x="226" y="6811"/>
                  </a:lnTo>
                  <a:lnTo>
                    <a:pt x="326" y="6985"/>
                  </a:lnTo>
                  <a:lnTo>
                    <a:pt x="476" y="7154"/>
                  </a:lnTo>
                  <a:lnTo>
                    <a:pt x="651" y="7323"/>
                  </a:lnTo>
                  <a:lnTo>
                    <a:pt x="827" y="7498"/>
                  </a:lnTo>
                  <a:lnTo>
                    <a:pt x="1027" y="7661"/>
                  </a:lnTo>
                  <a:lnTo>
                    <a:pt x="1277" y="7830"/>
                  </a:lnTo>
                  <a:lnTo>
                    <a:pt x="1528" y="7994"/>
                  </a:lnTo>
                  <a:lnTo>
                    <a:pt x="1803" y="8158"/>
                  </a:lnTo>
                  <a:lnTo>
                    <a:pt x="2104" y="8321"/>
                  </a:lnTo>
                  <a:lnTo>
                    <a:pt x="2404" y="8480"/>
                  </a:lnTo>
                  <a:lnTo>
                    <a:pt x="2755" y="8638"/>
                  </a:lnTo>
                  <a:lnTo>
                    <a:pt x="3105" y="8796"/>
                  </a:lnTo>
                  <a:lnTo>
                    <a:pt x="3506" y="8949"/>
                  </a:lnTo>
                  <a:lnTo>
                    <a:pt x="3906" y="9097"/>
                  </a:lnTo>
                  <a:lnTo>
                    <a:pt x="4307" y="9245"/>
                  </a:lnTo>
                  <a:lnTo>
                    <a:pt x="4758" y="9393"/>
                  </a:lnTo>
                  <a:lnTo>
                    <a:pt x="5234" y="9536"/>
                  </a:lnTo>
                  <a:lnTo>
                    <a:pt x="5709" y="9678"/>
                  </a:lnTo>
                  <a:lnTo>
                    <a:pt x="6210" y="9815"/>
                  </a:lnTo>
                  <a:lnTo>
                    <a:pt x="6711" y="9953"/>
                  </a:lnTo>
                  <a:lnTo>
                    <a:pt x="7262" y="10085"/>
                  </a:lnTo>
                  <a:lnTo>
                    <a:pt x="7813" y="10211"/>
                  </a:lnTo>
                  <a:lnTo>
                    <a:pt x="8389" y="10338"/>
                  </a:lnTo>
                  <a:lnTo>
                    <a:pt x="8964" y="10459"/>
                  </a:lnTo>
                  <a:lnTo>
                    <a:pt x="9590" y="10581"/>
                  </a:lnTo>
                  <a:lnTo>
                    <a:pt x="10216" y="10692"/>
                  </a:lnTo>
                  <a:lnTo>
                    <a:pt x="10842" y="10803"/>
                  </a:lnTo>
                  <a:lnTo>
                    <a:pt x="11518" y="10913"/>
                  </a:lnTo>
                  <a:lnTo>
                    <a:pt x="11518" y="12518"/>
                  </a:lnTo>
                  <a:lnTo>
                    <a:pt x="11543" y="12566"/>
                  </a:lnTo>
                  <a:lnTo>
                    <a:pt x="11594" y="12608"/>
                  </a:lnTo>
                  <a:lnTo>
                    <a:pt x="11694" y="12645"/>
                  </a:lnTo>
                  <a:lnTo>
                    <a:pt x="11844" y="12677"/>
                  </a:lnTo>
                  <a:lnTo>
                    <a:pt x="11994" y="12703"/>
                  </a:lnTo>
                  <a:lnTo>
                    <a:pt x="12169" y="12724"/>
                  </a:lnTo>
                  <a:lnTo>
                    <a:pt x="12370" y="12740"/>
                  </a:lnTo>
                  <a:lnTo>
                    <a:pt x="12595" y="12745"/>
                  </a:lnTo>
                  <a:lnTo>
                    <a:pt x="12795" y="12740"/>
                  </a:lnTo>
                  <a:lnTo>
                    <a:pt x="12996" y="12724"/>
                  </a:lnTo>
                  <a:lnTo>
                    <a:pt x="13196" y="12703"/>
                  </a:lnTo>
                  <a:lnTo>
                    <a:pt x="13346" y="12677"/>
                  </a:lnTo>
                  <a:lnTo>
                    <a:pt x="13472" y="12645"/>
                  </a:lnTo>
                  <a:lnTo>
                    <a:pt x="13572" y="12608"/>
                  </a:lnTo>
                  <a:lnTo>
                    <a:pt x="13622" y="12566"/>
                  </a:lnTo>
                  <a:lnTo>
                    <a:pt x="13647" y="12518"/>
                  </a:lnTo>
                  <a:lnTo>
                    <a:pt x="13647" y="10797"/>
                  </a:lnTo>
                  <a:lnTo>
                    <a:pt x="13647" y="10771"/>
                  </a:lnTo>
                  <a:lnTo>
                    <a:pt x="13622" y="10745"/>
                  </a:lnTo>
                  <a:lnTo>
                    <a:pt x="13597" y="10718"/>
                  </a:lnTo>
                  <a:lnTo>
                    <a:pt x="13547" y="10697"/>
                  </a:lnTo>
                  <a:lnTo>
                    <a:pt x="13472" y="10676"/>
                  </a:lnTo>
                  <a:lnTo>
                    <a:pt x="13396" y="10655"/>
                  </a:lnTo>
                  <a:lnTo>
                    <a:pt x="13321" y="10634"/>
                  </a:lnTo>
                  <a:lnTo>
                    <a:pt x="13221" y="10618"/>
                  </a:lnTo>
                  <a:lnTo>
                    <a:pt x="12570" y="10517"/>
                  </a:lnTo>
                  <a:lnTo>
                    <a:pt x="11944" y="10412"/>
                  </a:lnTo>
                  <a:lnTo>
                    <a:pt x="11343" y="10306"/>
                  </a:lnTo>
                  <a:lnTo>
                    <a:pt x="10767" y="10195"/>
                  </a:lnTo>
                  <a:lnTo>
                    <a:pt x="10191" y="10085"/>
                  </a:lnTo>
                  <a:lnTo>
                    <a:pt x="9640" y="9963"/>
                  </a:lnTo>
                  <a:lnTo>
                    <a:pt x="9115" y="9847"/>
                  </a:lnTo>
                  <a:lnTo>
                    <a:pt x="8589" y="9720"/>
                  </a:lnTo>
                  <a:lnTo>
                    <a:pt x="8088" y="9599"/>
                  </a:lnTo>
                  <a:lnTo>
                    <a:pt x="7612" y="9467"/>
                  </a:lnTo>
                  <a:lnTo>
                    <a:pt x="7137" y="9335"/>
                  </a:lnTo>
                  <a:lnTo>
                    <a:pt x="6711" y="9203"/>
                  </a:lnTo>
                  <a:lnTo>
                    <a:pt x="6285" y="9066"/>
                  </a:lnTo>
                  <a:lnTo>
                    <a:pt x="5885" y="8923"/>
                  </a:lnTo>
                  <a:lnTo>
                    <a:pt x="5484" y="8781"/>
                  </a:lnTo>
                  <a:lnTo>
                    <a:pt x="5108" y="8638"/>
                  </a:lnTo>
                  <a:lnTo>
                    <a:pt x="4783" y="8490"/>
                  </a:lnTo>
                  <a:lnTo>
                    <a:pt x="4457" y="8342"/>
                  </a:lnTo>
                  <a:lnTo>
                    <a:pt x="4132" y="8194"/>
                  </a:lnTo>
                  <a:lnTo>
                    <a:pt x="3856" y="8041"/>
                  </a:lnTo>
                  <a:lnTo>
                    <a:pt x="3581" y="7888"/>
                  </a:lnTo>
                  <a:lnTo>
                    <a:pt x="3356" y="7730"/>
                  </a:lnTo>
                  <a:lnTo>
                    <a:pt x="3130" y="7577"/>
                  </a:lnTo>
                  <a:lnTo>
                    <a:pt x="2930" y="7418"/>
                  </a:lnTo>
                  <a:lnTo>
                    <a:pt x="2755" y="7255"/>
                  </a:lnTo>
                  <a:lnTo>
                    <a:pt x="2579" y="7096"/>
                  </a:lnTo>
                  <a:lnTo>
                    <a:pt x="2454" y="6933"/>
                  </a:lnTo>
                  <a:lnTo>
                    <a:pt x="2354" y="6769"/>
                  </a:lnTo>
                  <a:lnTo>
                    <a:pt x="2254" y="6605"/>
                  </a:lnTo>
                  <a:lnTo>
                    <a:pt x="2179" y="6442"/>
                  </a:lnTo>
                  <a:lnTo>
                    <a:pt x="2154" y="6273"/>
                  </a:lnTo>
                  <a:lnTo>
                    <a:pt x="2129" y="6109"/>
                  </a:lnTo>
                  <a:lnTo>
                    <a:pt x="2129" y="5961"/>
                  </a:lnTo>
                  <a:lnTo>
                    <a:pt x="2154" y="5819"/>
                  </a:lnTo>
                  <a:lnTo>
                    <a:pt x="2204" y="5681"/>
                  </a:lnTo>
                  <a:lnTo>
                    <a:pt x="2254" y="5539"/>
                  </a:lnTo>
                  <a:lnTo>
                    <a:pt x="2329" y="5396"/>
                  </a:lnTo>
                  <a:lnTo>
                    <a:pt x="2404" y="5259"/>
                  </a:lnTo>
                  <a:lnTo>
                    <a:pt x="2504" y="5122"/>
                  </a:lnTo>
                  <a:lnTo>
                    <a:pt x="2629" y="4985"/>
                  </a:lnTo>
                  <a:lnTo>
                    <a:pt x="2780" y="4847"/>
                  </a:lnTo>
                  <a:lnTo>
                    <a:pt x="2930" y="4710"/>
                  </a:lnTo>
                  <a:lnTo>
                    <a:pt x="3105" y="4578"/>
                  </a:lnTo>
                  <a:lnTo>
                    <a:pt x="3280" y="4446"/>
                  </a:lnTo>
                  <a:lnTo>
                    <a:pt x="3481" y="4314"/>
                  </a:lnTo>
                  <a:lnTo>
                    <a:pt x="3706" y="4182"/>
                  </a:lnTo>
                  <a:lnTo>
                    <a:pt x="3931" y="4055"/>
                  </a:lnTo>
                  <a:lnTo>
                    <a:pt x="4182" y="3929"/>
                  </a:lnTo>
                  <a:lnTo>
                    <a:pt x="4457" y="3802"/>
                  </a:lnTo>
                  <a:lnTo>
                    <a:pt x="4733" y="3675"/>
                  </a:lnTo>
                  <a:lnTo>
                    <a:pt x="5008" y="3554"/>
                  </a:lnTo>
                  <a:lnTo>
                    <a:pt x="5309" y="3432"/>
                  </a:lnTo>
                  <a:lnTo>
                    <a:pt x="5634" y="3316"/>
                  </a:lnTo>
                  <a:lnTo>
                    <a:pt x="5960" y="3195"/>
                  </a:lnTo>
                  <a:lnTo>
                    <a:pt x="6310" y="3084"/>
                  </a:lnTo>
                  <a:lnTo>
                    <a:pt x="6661" y="2968"/>
                  </a:lnTo>
                  <a:lnTo>
                    <a:pt x="7011" y="2857"/>
                  </a:lnTo>
                  <a:lnTo>
                    <a:pt x="7412" y="2746"/>
                  </a:lnTo>
                  <a:lnTo>
                    <a:pt x="7788" y="2635"/>
                  </a:lnTo>
                  <a:lnTo>
                    <a:pt x="8188" y="2530"/>
                  </a:lnTo>
                  <a:lnTo>
                    <a:pt x="8614" y="2424"/>
                  </a:lnTo>
                  <a:lnTo>
                    <a:pt x="9040" y="2324"/>
                  </a:lnTo>
                  <a:lnTo>
                    <a:pt x="9465" y="2223"/>
                  </a:lnTo>
                  <a:lnTo>
                    <a:pt x="9916" y="2128"/>
                  </a:lnTo>
                  <a:lnTo>
                    <a:pt x="10392" y="2033"/>
                  </a:lnTo>
                  <a:lnTo>
                    <a:pt x="10867" y="1938"/>
                  </a:lnTo>
                  <a:lnTo>
                    <a:pt x="11343" y="1848"/>
                  </a:lnTo>
                  <a:lnTo>
                    <a:pt x="11819" y="1759"/>
                  </a:lnTo>
                  <a:lnTo>
                    <a:pt x="12320" y="1674"/>
                  </a:lnTo>
                  <a:lnTo>
                    <a:pt x="12846" y="1590"/>
                  </a:lnTo>
                  <a:lnTo>
                    <a:pt x="13346" y="1511"/>
                  </a:lnTo>
                  <a:lnTo>
                    <a:pt x="13897" y="1431"/>
                  </a:lnTo>
                  <a:lnTo>
                    <a:pt x="14423" y="1352"/>
                  </a:lnTo>
                  <a:lnTo>
                    <a:pt x="14974" y="1278"/>
                  </a:lnTo>
                  <a:lnTo>
                    <a:pt x="15525" y="1210"/>
                  </a:lnTo>
                  <a:lnTo>
                    <a:pt x="16101" y="1141"/>
                  </a:lnTo>
                  <a:lnTo>
                    <a:pt x="16652" y="1078"/>
                  </a:lnTo>
                  <a:lnTo>
                    <a:pt x="17227" y="1014"/>
                  </a:lnTo>
                  <a:lnTo>
                    <a:pt x="17828" y="956"/>
                  </a:lnTo>
                  <a:lnTo>
                    <a:pt x="18429" y="903"/>
                  </a:lnTo>
                  <a:lnTo>
                    <a:pt x="19030" y="851"/>
                  </a:lnTo>
                  <a:lnTo>
                    <a:pt x="19631" y="798"/>
                  </a:lnTo>
                  <a:lnTo>
                    <a:pt x="20232" y="750"/>
                  </a:lnTo>
                  <a:lnTo>
                    <a:pt x="20858" y="708"/>
                  </a:lnTo>
                  <a:lnTo>
                    <a:pt x="21484" y="666"/>
                  </a:lnTo>
                  <a:lnTo>
                    <a:pt x="22135" y="629"/>
                  </a:lnTo>
                  <a:lnTo>
                    <a:pt x="22761" y="597"/>
                  </a:lnTo>
                  <a:lnTo>
                    <a:pt x="23412" y="566"/>
                  </a:lnTo>
                  <a:lnTo>
                    <a:pt x="24063" y="539"/>
                  </a:lnTo>
                  <a:lnTo>
                    <a:pt x="24714" y="518"/>
                  </a:lnTo>
                  <a:lnTo>
                    <a:pt x="25365" y="497"/>
                  </a:lnTo>
                  <a:lnTo>
                    <a:pt x="26041" y="481"/>
                  </a:lnTo>
                  <a:lnTo>
                    <a:pt x="26692" y="465"/>
                  </a:lnTo>
                  <a:lnTo>
                    <a:pt x="27368" y="455"/>
                  </a:lnTo>
                  <a:lnTo>
                    <a:pt x="28044" y="449"/>
                  </a:lnTo>
                  <a:lnTo>
                    <a:pt x="29397" y="449"/>
                  </a:lnTo>
                  <a:lnTo>
                    <a:pt x="30073" y="455"/>
                  </a:lnTo>
                  <a:lnTo>
                    <a:pt x="30724" y="465"/>
                  </a:lnTo>
                  <a:lnTo>
                    <a:pt x="31375" y="476"/>
                  </a:lnTo>
                  <a:lnTo>
                    <a:pt x="32026" y="492"/>
                  </a:lnTo>
                  <a:lnTo>
                    <a:pt x="32677" y="507"/>
                  </a:lnTo>
                  <a:lnTo>
                    <a:pt x="33328" y="534"/>
                  </a:lnTo>
                  <a:lnTo>
                    <a:pt x="33954" y="555"/>
                  </a:lnTo>
                  <a:lnTo>
                    <a:pt x="34605" y="587"/>
                  </a:lnTo>
                  <a:lnTo>
                    <a:pt x="35231" y="618"/>
                  </a:lnTo>
                  <a:lnTo>
                    <a:pt x="35857" y="650"/>
                  </a:lnTo>
                  <a:lnTo>
                    <a:pt x="36483" y="687"/>
                  </a:lnTo>
                  <a:lnTo>
                    <a:pt x="37084" y="729"/>
                  </a:lnTo>
                  <a:lnTo>
                    <a:pt x="37710" y="777"/>
                  </a:lnTo>
                  <a:lnTo>
                    <a:pt x="38311" y="824"/>
                  </a:lnTo>
                  <a:lnTo>
                    <a:pt x="38912" y="872"/>
                  </a:lnTo>
                  <a:lnTo>
                    <a:pt x="39513" y="925"/>
                  </a:lnTo>
                  <a:lnTo>
                    <a:pt x="40088" y="983"/>
                  </a:lnTo>
                  <a:lnTo>
                    <a:pt x="40664" y="1041"/>
                  </a:lnTo>
                  <a:lnTo>
                    <a:pt x="41240" y="1104"/>
                  </a:lnTo>
                  <a:lnTo>
                    <a:pt x="41816" y="1173"/>
                  </a:lnTo>
                  <a:lnTo>
                    <a:pt x="42367" y="1241"/>
                  </a:lnTo>
                  <a:lnTo>
                    <a:pt x="42918" y="1310"/>
                  </a:lnTo>
                  <a:lnTo>
                    <a:pt x="43469" y="1384"/>
                  </a:lnTo>
                  <a:lnTo>
                    <a:pt x="44020" y="1463"/>
                  </a:lnTo>
                  <a:lnTo>
                    <a:pt x="44545" y="1542"/>
                  </a:lnTo>
                  <a:lnTo>
                    <a:pt x="45071" y="1627"/>
                  </a:lnTo>
                  <a:lnTo>
                    <a:pt x="45572" y="1717"/>
                  </a:lnTo>
                  <a:lnTo>
                    <a:pt x="46073" y="1806"/>
                  </a:lnTo>
                  <a:lnTo>
                    <a:pt x="46574" y="1896"/>
                  </a:lnTo>
                  <a:lnTo>
                    <a:pt x="47049" y="1991"/>
                  </a:lnTo>
                  <a:lnTo>
                    <a:pt x="47525" y="2086"/>
                  </a:lnTo>
                  <a:lnTo>
                    <a:pt x="48001" y="2186"/>
                  </a:lnTo>
                  <a:lnTo>
                    <a:pt x="48452" y="2292"/>
                  </a:lnTo>
                  <a:lnTo>
                    <a:pt x="48902" y="2398"/>
                  </a:lnTo>
                  <a:lnTo>
                    <a:pt x="49328" y="2503"/>
                  </a:lnTo>
                  <a:lnTo>
                    <a:pt x="49729" y="2609"/>
                  </a:lnTo>
                  <a:lnTo>
                    <a:pt x="50129" y="2720"/>
                  </a:lnTo>
                  <a:lnTo>
                    <a:pt x="50505" y="2830"/>
                  </a:lnTo>
                  <a:lnTo>
                    <a:pt x="50880" y="2947"/>
                  </a:lnTo>
                  <a:lnTo>
                    <a:pt x="51231" y="3063"/>
                  </a:lnTo>
                  <a:lnTo>
                    <a:pt x="51582" y="3179"/>
                  </a:lnTo>
                  <a:lnTo>
                    <a:pt x="51907" y="3295"/>
                  </a:lnTo>
                  <a:lnTo>
                    <a:pt x="52208" y="3417"/>
                  </a:lnTo>
                  <a:lnTo>
                    <a:pt x="52508" y="3538"/>
                  </a:lnTo>
                  <a:lnTo>
                    <a:pt x="52808" y="3659"/>
                  </a:lnTo>
                  <a:lnTo>
                    <a:pt x="53084" y="3781"/>
                  </a:lnTo>
                  <a:lnTo>
                    <a:pt x="53334" y="3908"/>
                  </a:lnTo>
                  <a:lnTo>
                    <a:pt x="53560" y="4034"/>
                  </a:lnTo>
                  <a:lnTo>
                    <a:pt x="53785" y="4166"/>
                  </a:lnTo>
                  <a:lnTo>
                    <a:pt x="54010" y="4293"/>
                  </a:lnTo>
                  <a:lnTo>
                    <a:pt x="54211" y="4425"/>
                  </a:lnTo>
                  <a:lnTo>
                    <a:pt x="54386" y="4557"/>
                  </a:lnTo>
                  <a:lnTo>
                    <a:pt x="54536" y="4689"/>
                  </a:lnTo>
                  <a:lnTo>
                    <a:pt x="54686" y="4821"/>
                  </a:lnTo>
                  <a:lnTo>
                    <a:pt x="54837" y="4953"/>
                  </a:lnTo>
                  <a:lnTo>
                    <a:pt x="54962" y="5090"/>
                  </a:lnTo>
                  <a:lnTo>
                    <a:pt x="55062" y="5227"/>
                  </a:lnTo>
                  <a:lnTo>
                    <a:pt x="55137" y="5365"/>
                  </a:lnTo>
                  <a:lnTo>
                    <a:pt x="55212" y="5502"/>
                  </a:lnTo>
                  <a:lnTo>
                    <a:pt x="55262" y="5639"/>
                  </a:lnTo>
                  <a:lnTo>
                    <a:pt x="55312" y="5782"/>
                  </a:lnTo>
                  <a:lnTo>
                    <a:pt x="55337" y="5919"/>
                  </a:lnTo>
                  <a:lnTo>
                    <a:pt x="55337" y="6062"/>
                  </a:lnTo>
                  <a:lnTo>
                    <a:pt x="55362" y="6109"/>
                  </a:lnTo>
                  <a:lnTo>
                    <a:pt x="55438" y="6157"/>
                  </a:lnTo>
                  <a:lnTo>
                    <a:pt x="62399" y="9213"/>
                  </a:lnTo>
                  <a:lnTo>
                    <a:pt x="56364" y="9213"/>
                  </a:lnTo>
                  <a:lnTo>
                    <a:pt x="56139" y="9219"/>
                  </a:lnTo>
                  <a:lnTo>
                    <a:pt x="55938" y="9235"/>
                  </a:lnTo>
                  <a:lnTo>
                    <a:pt x="55738" y="9250"/>
                  </a:lnTo>
                  <a:lnTo>
                    <a:pt x="55613" y="9277"/>
                  </a:lnTo>
                  <a:lnTo>
                    <a:pt x="55488" y="9308"/>
                  </a:lnTo>
                  <a:lnTo>
                    <a:pt x="55388" y="9345"/>
                  </a:lnTo>
                  <a:lnTo>
                    <a:pt x="55312" y="9393"/>
                  </a:lnTo>
                  <a:lnTo>
                    <a:pt x="55287" y="9440"/>
                  </a:lnTo>
                  <a:lnTo>
                    <a:pt x="55287" y="10359"/>
                  </a:lnTo>
                  <a:lnTo>
                    <a:pt x="55312" y="10412"/>
                  </a:lnTo>
                  <a:lnTo>
                    <a:pt x="55388" y="10459"/>
                  </a:lnTo>
                  <a:lnTo>
                    <a:pt x="55513" y="10502"/>
                  </a:lnTo>
                  <a:lnTo>
                    <a:pt x="55663" y="10533"/>
                  </a:lnTo>
                  <a:lnTo>
                    <a:pt x="55863" y="10560"/>
                  </a:lnTo>
                  <a:lnTo>
                    <a:pt x="56089" y="10581"/>
                  </a:lnTo>
                  <a:lnTo>
                    <a:pt x="56339" y="10586"/>
                  </a:lnTo>
                  <a:lnTo>
                    <a:pt x="56464" y="10586"/>
                  </a:lnTo>
                  <a:lnTo>
                    <a:pt x="56589" y="10581"/>
                  </a:lnTo>
                  <a:lnTo>
                    <a:pt x="56765" y="10570"/>
                  </a:lnTo>
                  <a:lnTo>
                    <a:pt x="56915" y="10549"/>
                  </a:lnTo>
                  <a:lnTo>
                    <a:pt x="57065" y="10528"/>
                  </a:lnTo>
                  <a:lnTo>
                    <a:pt x="57190" y="10502"/>
                  </a:lnTo>
                  <a:lnTo>
                    <a:pt x="57291" y="10465"/>
                  </a:lnTo>
                  <a:lnTo>
                    <a:pt x="57366" y="10433"/>
                  </a:lnTo>
                  <a:lnTo>
                    <a:pt x="57391" y="10396"/>
                  </a:lnTo>
                  <a:lnTo>
                    <a:pt x="57416" y="10354"/>
                  </a:lnTo>
                  <a:lnTo>
                    <a:pt x="57416" y="9694"/>
                  </a:lnTo>
                  <a:lnTo>
                    <a:pt x="64101" y="9694"/>
                  </a:lnTo>
                  <a:lnTo>
                    <a:pt x="64277" y="9667"/>
                  </a:lnTo>
                  <a:lnTo>
                    <a:pt x="64477" y="9636"/>
                  </a:lnTo>
                  <a:lnTo>
                    <a:pt x="64677" y="9599"/>
                  </a:lnTo>
                  <a:lnTo>
                    <a:pt x="64877" y="9551"/>
                  </a:lnTo>
                  <a:lnTo>
                    <a:pt x="64953" y="9525"/>
                  </a:lnTo>
                  <a:lnTo>
                    <a:pt x="65028" y="9493"/>
                  </a:lnTo>
                  <a:lnTo>
                    <a:pt x="65078" y="9467"/>
                  </a:lnTo>
                  <a:lnTo>
                    <a:pt x="65103" y="9435"/>
                  </a:lnTo>
                  <a:lnTo>
                    <a:pt x="65103" y="9404"/>
                  </a:lnTo>
                  <a:lnTo>
                    <a:pt x="65078" y="9367"/>
                  </a:lnTo>
                  <a:lnTo>
                    <a:pt x="57466" y="6009"/>
                  </a:lnTo>
                  <a:lnTo>
                    <a:pt x="57466" y="5861"/>
                  </a:lnTo>
                  <a:lnTo>
                    <a:pt x="57441" y="5708"/>
                  </a:lnTo>
                  <a:lnTo>
                    <a:pt x="57391" y="5560"/>
                  </a:lnTo>
                  <a:lnTo>
                    <a:pt x="57316" y="5412"/>
                  </a:lnTo>
                  <a:lnTo>
                    <a:pt x="57240" y="5264"/>
                  </a:lnTo>
                  <a:lnTo>
                    <a:pt x="57140" y="5122"/>
                  </a:lnTo>
                  <a:lnTo>
                    <a:pt x="57015" y="4974"/>
                  </a:lnTo>
                  <a:lnTo>
                    <a:pt x="56890" y="4831"/>
                  </a:lnTo>
                  <a:lnTo>
                    <a:pt x="56740" y="4689"/>
                  </a:lnTo>
                  <a:lnTo>
                    <a:pt x="56564" y="4546"/>
                  </a:lnTo>
                  <a:lnTo>
                    <a:pt x="56389" y="4404"/>
                  </a:lnTo>
                  <a:lnTo>
                    <a:pt x="56189" y="4261"/>
                  </a:lnTo>
                  <a:lnTo>
                    <a:pt x="55988" y="4124"/>
                  </a:lnTo>
                  <a:lnTo>
                    <a:pt x="55763" y="3987"/>
                  </a:lnTo>
                  <a:lnTo>
                    <a:pt x="55513" y="3849"/>
                  </a:lnTo>
                  <a:lnTo>
                    <a:pt x="55262" y="3712"/>
                  </a:lnTo>
                  <a:lnTo>
                    <a:pt x="54987" y="3580"/>
                  </a:lnTo>
                  <a:lnTo>
                    <a:pt x="54686" y="3448"/>
                  </a:lnTo>
                  <a:lnTo>
                    <a:pt x="54386" y="3316"/>
                  </a:lnTo>
                  <a:lnTo>
                    <a:pt x="54060" y="3189"/>
                  </a:lnTo>
                  <a:lnTo>
                    <a:pt x="53710" y="3058"/>
                  </a:lnTo>
                  <a:lnTo>
                    <a:pt x="53359" y="2931"/>
                  </a:lnTo>
                  <a:lnTo>
                    <a:pt x="53009" y="2809"/>
                  </a:lnTo>
                  <a:lnTo>
                    <a:pt x="52608" y="2688"/>
                  </a:lnTo>
                  <a:lnTo>
                    <a:pt x="52233" y="2567"/>
                  </a:lnTo>
                  <a:lnTo>
                    <a:pt x="51807" y="2445"/>
                  </a:lnTo>
                  <a:lnTo>
                    <a:pt x="51381" y="2329"/>
                  </a:lnTo>
                  <a:lnTo>
                    <a:pt x="50956" y="2213"/>
                  </a:lnTo>
                  <a:lnTo>
                    <a:pt x="50480" y="2097"/>
                  </a:lnTo>
                  <a:lnTo>
                    <a:pt x="50029" y="1986"/>
                  </a:lnTo>
                  <a:lnTo>
                    <a:pt x="49528" y="1880"/>
                  </a:lnTo>
                  <a:lnTo>
                    <a:pt x="49027" y="1769"/>
                  </a:lnTo>
                  <a:lnTo>
                    <a:pt x="48527" y="1664"/>
                  </a:lnTo>
                  <a:lnTo>
                    <a:pt x="48001" y="1563"/>
                  </a:lnTo>
                  <a:lnTo>
                    <a:pt x="47475" y="1463"/>
                  </a:lnTo>
                  <a:lnTo>
                    <a:pt x="46924" y="1368"/>
                  </a:lnTo>
                  <a:lnTo>
                    <a:pt x="46373" y="1273"/>
                  </a:lnTo>
                  <a:lnTo>
                    <a:pt x="45797" y="1183"/>
                  </a:lnTo>
                  <a:lnTo>
                    <a:pt x="45247" y="1094"/>
                  </a:lnTo>
                  <a:lnTo>
                    <a:pt x="44646" y="1014"/>
                  </a:lnTo>
                  <a:lnTo>
                    <a:pt x="44070" y="930"/>
                  </a:lnTo>
                  <a:lnTo>
                    <a:pt x="43469" y="856"/>
                  </a:lnTo>
                  <a:lnTo>
                    <a:pt x="42868" y="777"/>
                  </a:lnTo>
                  <a:lnTo>
                    <a:pt x="42242" y="708"/>
                  </a:lnTo>
                  <a:lnTo>
                    <a:pt x="41641" y="639"/>
                  </a:lnTo>
                  <a:lnTo>
                    <a:pt x="41015" y="576"/>
                  </a:lnTo>
                  <a:lnTo>
                    <a:pt x="40364" y="513"/>
                  </a:lnTo>
                  <a:lnTo>
                    <a:pt x="39738" y="455"/>
                  </a:lnTo>
                  <a:lnTo>
                    <a:pt x="39087" y="402"/>
                  </a:lnTo>
                  <a:lnTo>
                    <a:pt x="38436" y="349"/>
                  </a:lnTo>
                  <a:lnTo>
                    <a:pt x="37760" y="302"/>
                  </a:lnTo>
                  <a:lnTo>
                    <a:pt x="37109" y="259"/>
                  </a:lnTo>
                  <a:lnTo>
                    <a:pt x="36433" y="217"/>
                  </a:lnTo>
                  <a:lnTo>
                    <a:pt x="35757" y="180"/>
                  </a:lnTo>
                  <a:lnTo>
                    <a:pt x="35055" y="148"/>
                  </a:lnTo>
                  <a:lnTo>
                    <a:pt x="34379" y="117"/>
                  </a:lnTo>
                  <a:lnTo>
                    <a:pt x="33678" y="90"/>
                  </a:lnTo>
                  <a:lnTo>
                    <a:pt x="33002" y="64"/>
                  </a:lnTo>
                  <a:lnTo>
                    <a:pt x="32301" y="43"/>
                  </a:lnTo>
                  <a:lnTo>
                    <a:pt x="31575" y="27"/>
                  </a:lnTo>
                  <a:lnTo>
                    <a:pt x="30874" y="16"/>
                  </a:lnTo>
                  <a:lnTo>
                    <a:pt x="30173" y="6"/>
                  </a:lnTo>
                  <a:lnTo>
                    <a:pt x="294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3"/>
            <p:cNvSpPr/>
            <p:nvPr/>
          </p:nvSpPr>
          <p:spPr>
            <a:xfrm>
              <a:off x="5530013" y="3253650"/>
              <a:ext cx="292600" cy="105875"/>
            </a:xfrm>
            <a:custGeom>
              <a:avLst/>
              <a:gdLst/>
              <a:ahLst/>
              <a:cxnLst/>
              <a:rect l="l" t="t" r="r" b="b"/>
              <a:pathLst>
                <a:path w="45898" h="4235" extrusionOk="0">
                  <a:moveTo>
                    <a:pt x="44771" y="0"/>
                  </a:moveTo>
                  <a:lnTo>
                    <a:pt x="44596" y="6"/>
                  </a:lnTo>
                  <a:lnTo>
                    <a:pt x="44420" y="16"/>
                  </a:lnTo>
                  <a:lnTo>
                    <a:pt x="44245" y="32"/>
                  </a:lnTo>
                  <a:lnTo>
                    <a:pt x="44070" y="58"/>
                  </a:lnTo>
                  <a:lnTo>
                    <a:pt x="43895" y="90"/>
                  </a:lnTo>
                  <a:lnTo>
                    <a:pt x="43844" y="101"/>
                  </a:lnTo>
                  <a:lnTo>
                    <a:pt x="43794" y="117"/>
                  </a:lnTo>
                  <a:lnTo>
                    <a:pt x="43769" y="132"/>
                  </a:lnTo>
                  <a:lnTo>
                    <a:pt x="43769" y="148"/>
                  </a:lnTo>
                  <a:lnTo>
                    <a:pt x="43769" y="1304"/>
                  </a:lnTo>
                  <a:lnTo>
                    <a:pt x="43744" y="1352"/>
                  </a:lnTo>
                  <a:lnTo>
                    <a:pt x="43669" y="1394"/>
                  </a:lnTo>
                  <a:lnTo>
                    <a:pt x="43569" y="1436"/>
                  </a:lnTo>
                  <a:lnTo>
                    <a:pt x="43444" y="1473"/>
                  </a:lnTo>
                  <a:lnTo>
                    <a:pt x="43269" y="1500"/>
                  </a:lnTo>
                  <a:lnTo>
                    <a:pt x="43093" y="1521"/>
                  </a:lnTo>
                  <a:lnTo>
                    <a:pt x="42868" y="1537"/>
                  </a:lnTo>
                  <a:lnTo>
                    <a:pt x="42643" y="1542"/>
                  </a:lnTo>
                  <a:lnTo>
                    <a:pt x="29447" y="1542"/>
                  </a:lnTo>
                  <a:lnTo>
                    <a:pt x="29121" y="1553"/>
                  </a:lnTo>
                  <a:lnTo>
                    <a:pt x="28821" y="1568"/>
                  </a:lnTo>
                  <a:lnTo>
                    <a:pt x="28520" y="1595"/>
                  </a:lnTo>
                  <a:lnTo>
                    <a:pt x="28245" y="1621"/>
                  </a:lnTo>
                  <a:lnTo>
                    <a:pt x="27969" y="1653"/>
                  </a:lnTo>
                  <a:lnTo>
                    <a:pt x="27719" y="1695"/>
                  </a:lnTo>
                  <a:lnTo>
                    <a:pt x="27494" y="1737"/>
                  </a:lnTo>
                  <a:lnTo>
                    <a:pt x="27293" y="1785"/>
                  </a:lnTo>
                  <a:lnTo>
                    <a:pt x="27118" y="1838"/>
                  </a:lnTo>
                  <a:lnTo>
                    <a:pt x="26943" y="1890"/>
                  </a:lnTo>
                  <a:lnTo>
                    <a:pt x="26818" y="1954"/>
                  </a:lnTo>
                  <a:lnTo>
                    <a:pt x="26718" y="2012"/>
                  </a:lnTo>
                  <a:lnTo>
                    <a:pt x="26642" y="2080"/>
                  </a:lnTo>
                  <a:lnTo>
                    <a:pt x="26592" y="2144"/>
                  </a:lnTo>
                  <a:lnTo>
                    <a:pt x="26567" y="2212"/>
                  </a:lnTo>
                  <a:lnTo>
                    <a:pt x="26567" y="3786"/>
                  </a:lnTo>
                  <a:lnTo>
                    <a:pt x="2129" y="3786"/>
                  </a:lnTo>
                  <a:lnTo>
                    <a:pt x="2129" y="2392"/>
                  </a:lnTo>
                  <a:lnTo>
                    <a:pt x="2104" y="2344"/>
                  </a:lnTo>
                  <a:lnTo>
                    <a:pt x="2029" y="2302"/>
                  </a:lnTo>
                  <a:lnTo>
                    <a:pt x="1903" y="2260"/>
                  </a:lnTo>
                  <a:lnTo>
                    <a:pt x="1778" y="2223"/>
                  </a:lnTo>
                  <a:lnTo>
                    <a:pt x="1578" y="2197"/>
                  </a:lnTo>
                  <a:lnTo>
                    <a:pt x="1378" y="2181"/>
                  </a:lnTo>
                  <a:lnTo>
                    <a:pt x="1152" y="2170"/>
                  </a:lnTo>
                  <a:lnTo>
                    <a:pt x="927" y="2170"/>
                  </a:lnTo>
                  <a:lnTo>
                    <a:pt x="727" y="2181"/>
                  </a:lnTo>
                  <a:lnTo>
                    <a:pt x="551" y="2197"/>
                  </a:lnTo>
                  <a:lnTo>
                    <a:pt x="401" y="2218"/>
                  </a:lnTo>
                  <a:lnTo>
                    <a:pt x="251" y="2249"/>
                  </a:lnTo>
                  <a:lnTo>
                    <a:pt x="151" y="2281"/>
                  </a:lnTo>
                  <a:lnTo>
                    <a:pt x="51" y="2318"/>
                  </a:lnTo>
                  <a:lnTo>
                    <a:pt x="0" y="2360"/>
                  </a:lnTo>
                  <a:lnTo>
                    <a:pt x="0" y="2403"/>
                  </a:lnTo>
                  <a:lnTo>
                    <a:pt x="0" y="4013"/>
                  </a:lnTo>
                  <a:lnTo>
                    <a:pt x="0" y="4055"/>
                  </a:lnTo>
                  <a:lnTo>
                    <a:pt x="76" y="4097"/>
                  </a:lnTo>
                  <a:lnTo>
                    <a:pt x="176" y="4140"/>
                  </a:lnTo>
                  <a:lnTo>
                    <a:pt x="301" y="4171"/>
                  </a:lnTo>
                  <a:lnTo>
                    <a:pt x="451" y="4198"/>
                  </a:lnTo>
                  <a:lnTo>
                    <a:pt x="651" y="4219"/>
                  </a:lnTo>
                  <a:lnTo>
                    <a:pt x="852" y="4235"/>
                  </a:lnTo>
                  <a:lnTo>
                    <a:pt x="27844" y="4235"/>
                  </a:lnTo>
                  <a:lnTo>
                    <a:pt x="28045" y="4219"/>
                  </a:lnTo>
                  <a:lnTo>
                    <a:pt x="28220" y="4198"/>
                  </a:lnTo>
                  <a:lnTo>
                    <a:pt x="28395" y="4171"/>
                  </a:lnTo>
                  <a:lnTo>
                    <a:pt x="28520" y="4140"/>
                  </a:lnTo>
                  <a:lnTo>
                    <a:pt x="28621" y="4097"/>
                  </a:lnTo>
                  <a:lnTo>
                    <a:pt x="28671" y="4055"/>
                  </a:lnTo>
                  <a:lnTo>
                    <a:pt x="28696" y="4013"/>
                  </a:lnTo>
                  <a:lnTo>
                    <a:pt x="28696" y="2212"/>
                  </a:lnTo>
                  <a:lnTo>
                    <a:pt x="28721" y="2170"/>
                  </a:lnTo>
                  <a:lnTo>
                    <a:pt x="28796" y="2128"/>
                  </a:lnTo>
                  <a:lnTo>
                    <a:pt x="28871" y="2091"/>
                  </a:lnTo>
                  <a:lnTo>
                    <a:pt x="29021" y="2054"/>
                  </a:lnTo>
                  <a:lnTo>
                    <a:pt x="29171" y="2028"/>
                  </a:lnTo>
                  <a:lnTo>
                    <a:pt x="29347" y="2007"/>
                  </a:lnTo>
                  <a:lnTo>
                    <a:pt x="29547" y="1996"/>
                  </a:lnTo>
                  <a:lnTo>
                    <a:pt x="29772" y="1991"/>
                  </a:lnTo>
                  <a:lnTo>
                    <a:pt x="40564" y="1991"/>
                  </a:lnTo>
                  <a:lnTo>
                    <a:pt x="41115" y="1985"/>
                  </a:lnTo>
                  <a:lnTo>
                    <a:pt x="41641" y="1964"/>
                  </a:lnTo>
                  <a:lnTo>
                    <a:pt x="42142" y="1938"/>
                  </a:lnTo>
                  <a:lnTo>
                    <a:pt x="42643" y="1901"/>
                  </a:lnTo>
                  <a:lnTo>
                    <a:pt x="43118" y="1853"/>
                  </a:lnTo>
                  <a:lnTo>
                    <a:pt x="43544" y="1795"/>
                  </a:lnTo>
                  <a:lnTo>
                    <a:pt x="43945" y="1732"/>
                  </a:lnTo>
                  <a:lnTo>
                    <a:pt x="44345" y="1658"/>
                  </a:lnTo>
                  <a:lnTo>
                    <a:pt x="44671" y="1579"/>
                  </a:lnTo>
                  <a:lnTo>
                    <a:pt x="44996" y="1494"/>
                  </a:lnTo>
                  <a:lnTo>
                    <a:pt x="45247" y="1399"/>
                  </a:lnTo>
                  <a:lnTo>
                    <a:pt x="45472" y="1304"/>
                  </a:lnTo>
                  <a:lnTo>
                    <a:pt x="45647" y="1199"/>
                  </a:lnTo>
                  <a:lnTo>
                    <a:pt x="45798" y="1093"/>
                  </a:lnTo>
                  <a:lnTo>
                    <a:pt x="45873" y="982"/>
                  </a:lnTo>
                  <a:lnTo>
                    <a:pt x="45898" y="866"/>
                  </a:lnTo>
                  <a:lnTo>
                    <a:pt x="45898" y="222"/>
                  </a:lnTo>
                  <a:lnTo>
                    <a:pt x="45873" y="190"/>
                  </a:lnTo>
                  <a:lnTo>
                    <a:pt x="45848" y="153"/>
                  </a:lnTo>
                  <a:lnTo>
                    <a:pt x="45798" y="127"/>
                  </a:lnTo>
                  <a:lnTo>
                    <a:pt x="45722" y="95"/>
                  </a:lnTo>
                  <a:lnTo>
                    <a:pt x="45622" y="69"/>
                  </a:lnTo>
                  <a:lnTo>
                    <a:pt x="45497" y="48"/>
                  </a:lnTo>
                  <a:lnTo>
                    <a:pt x="45372" y="32"/>
                  </a:lnTo>
                  <a:lnTo>
                    <a:pt x="45247" y="16"/>
                  </a:lnTo>
                  <a:lnTo>
                    <a:pt x="45096" y="6"/>
                  </a:lnTo>
                  <a:lnTo>
                    <a:pt x="449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3"/>
            <p:cNvSpPr/>
            <p:nvPr/>
          </p:nvSpPr>
          <p:spPr>
            <a:xfrm>
              <a:off x="5654045" y="3102775"/>
              <a:ext cx="66408" cy="63525"/>
            </a:xfrm>
            <a:custGeom>
              <a:avLst/>
              <a:gdLst/>
              <a:ahLst/>
              <a:cxnLst/>
              <a:rect l="l" t="t" r="r" b="b"/>
              <a:pathLst>
                <a:path w="10417" h="2541" extrusionOk="0">
                  <a:moveTo>
                    <a:pt x="4682" y="1"/>
                  </a:moveTo>
                  <a:lnTo>
                    <a:pt x="4507" y="11"/>
                  </a:lnTo>
                  <a:lnTo>
                    <a:pt x="4332" y="27"/>
                  </a:lnTo>
                  <a:lnTo>
                    <a:pt x="4157" y="48"/>
                  </a:lnTo>
                  <a:lnTo>
                    <a:pt x="4031" y="80"/>
                  </a:lnTo>
                  <a:lnTo>
                    <a:pt x="3906" y="112"/>
                  </a:lnTo>
                  <a:lnTo>
                    <a:pt x="3831" y="149"/>
                  </a:lnTo>
                  <a:lnTo>
                    <a:pt x="2529" y="904"/>
                  </a:lnTo>
                  <a:lnTo>
                    <a:pt x="2479" y="946"/>
                  </a:lnTo>
                  <a:lnTo>
                    <a:pt x="2454" y="993"/>
                  </a:lnTo>
                  <a:lnTo>
                    <a:pt x="2504" y="1036"/>
                  </a:lnTo>
                  <a:lnTo>
                    <a:pt x="2554" y="1078"/>
                  </a:lnTo>
                  <a:lnTo>
                    <a:pt x="2654" y="1115"/>
                  </a:lnTo>
                  <a:lnTo>
                    <a:pt x="2804" y="1147"/>
                  </a:lnTo>
                  <a:lnTo>
                    <a:pt x="2980" y="1173"/>
                  </a:lnTo>
                  <a:lnTo>
                    <a:pt x="3155" y="1194"/>
                  </a:lnTo>
                  <a:lnTo>
                    <a:pt x="3380" y="1205"/>
                  </a:lnTo>
                  <a:lnTo>
                    <a:pt x="3581" y="1210"/>
                  </a:lnTo>
                  <a:lnTo>
                    <a:pt x="3781" y="1205"/>
                  </a:lnTo>
                  <a:lnTo>
                    <a:pt x="3956" y="1194"/>
                  </a:lnTo>
                  <a:lnTo>
                    <a:pt x="4132" y="1173"/>
                  </a:lnTo>
                  <a:lnTo>
                    <a:pt x="4282" y="1147"/>
                  </a:lnTo>
                  <a:lnTo>
                    <a:pt x="4432" y="1104"/>
                  </a:lnTo>
                  <a:lnTo>
                    <a:pt x="4532" y="1057"/>
                  </a:lnTo>
                  <a:lnTo>
                    <a:pt x="5008" y="772"/>
                  </a:lnTo>
                  <a:lnTo>
                    <a:pt x="8038" y="1954"/>
                  </a:lnTo>
                  <a:lnTo>
                    <a:pt x="8063" y="1981"/>
                  </a:lnTo>
                  <a:lnTo>
                    <a:pt x="8088" y="2007"/>
                  </a:lnTo>
                  <a:lnTo>
                    <a:pt x="8063" y="2028"/>
                  </a:lnTo>
                  <a:lnTo>
                    <a:pt x="8038" y="2044"/>
                  </a:lnTo>
                  <a:lnTo>
                    <a:pt x="7963" y="2060"/>
                  </a:lnTo>
                  <a:lnTo>
                    <a:pt x="7887" y="2076"/>
                  </a:lnTo>
                  <a:lnTo>
                    <a:pt x="7787" y="2086"/>
                  </a:lnTo>
                  <a:lnTo>
                    <a:pt x="7637" y="2092"/>
                  </a:lnTo>
                  <a:lnTo>
                    <a:pt x="1052" y="2092"/>
                  </a:lnTo>
                  <a:lnTo>
                    <a:pt x="826" y="2097"/>
                  </a:lnTo>
                  <a:lnTo>
                    <a:pt x="601" y="2113"/>
                  </a:lnTo>
                  <a:lnTo>
                    <a:pt x="426" y="2134"/>
                  </a:lnTo>
                  <a:lnTo>
                    <a:pt x="250" y="2165"/>
                  </a:lnTo>
                  <a:lnTo>
                    <a:pt x="125" y="2202"/>
                  </a:lnTo>
                  <a:lnTo>
                    <a:pt x="50" y="2245"/>
                  </a:lnTo>
                  <a:lnTo>
                    <a:pt x="0" y="2292"/>
                  </a:lnTo>
                  <a:lnTo>
                    <a:pt x="0" y="2345"/>
                  </a:lnTo>
                  <a:lnTo>
                    <a:pt x="50" y="2387"/>
                  </a:lnTo>
                  <a:lnTo>
                    <a:pt x="125" y="2424"/>
                  </a:lnTo>
                  <a:lnTo>
                    <a:pt x="225" y="2456"/>
                  </a:lnTo>
                  <a:lnTo>
                    <a:pt x="376" y="2488"/>
                  </a:lnTo>
                  <a:lnTo>
                    <a:pt x="526" y="2509"/>
                  </a:lnTo>
                  <a:lnTo>
                    <a:pt x="701" y="2524"/>
                  </a:lnTo>
                  <a:lnTo>
                    <a:pt x="901" y="2535"/>
                  </a:lnTo>
                  <a:lnTo>
                    <a:pt x="1102" y="2540"/>
                  </a:lnTo>
                  <a:lnTo>
                    <a:pt x="7637" y="2540"/>
                  </a:lnTo>
                  <a:lnTo>
                    <a:pt x="8138" y="2535"/>
                  </a:lnTo>
                  <a:lnTo>
                    <a:pt x="8564" y="2524"/>
                  </a:lnTo>
                  <a:lnTo>
                    <a:pt x="8939" y="2503"/>
                  </a:lnTo>
                  <a:lnTo>
                    <a:pt x="9290" y="2477"/>
                  </a:lnTo>
                  <a:lnTo>
                    <a:pt x="9565" y="2445"/>
                  </a:lnTo>
                  <a:lnTo>
                    <a:pt x="9816" y="2403"/>
                  </a:lnTo>
                  <a:lnTo>
                    <a:pt x="10041" y="2361"/>
                  </a:lnTo>
                  <a:lnTo>
                    <a:pt x="10191" y="2308"/>
                  </a:lnTo>
                  <a:lnTo>
                    <a:pt x="10316" y="2250"/>
                  </a:lnTo>
                  <a:lnTo>
                    <a:pt x="10366" y="2187"/>
                  </a:lnTo>
                  <a:lnTo>
                    <a:pt x="10416" y="2123"/>
                  </a:lnTo>
                  <a:lnTo>
                    <a:pt x="10391" y="2055"/>
                  </a:lnTo>
                  <a:lnTo>
                    <a:pt x="10341" y="1981"/>
                  </a:lnTo>
                  <a:lnTo>
                    <a:pt x="10241" y="1901"/>
                  </a:lnTo>
                  <a:lnTo>
                    <a:pt x="10091" y="1822"/>
                  </a:lnTo>
                  <a:lnTo>
                    <a:pt x="9916" y="1738"/>
                  </a:lnTo>
                  <a:lnTo>
                    <a:pt x="6911" y="571"/>
                  </a:lnTo>
                  <a:lnTo>
                    <a:pt x="6911" y="571"/>
                  </a:lnTo>
                  <a:lnTo>
                    <a:pt x="8438" y="650"/>
                  </a:lnTo>
                  <a:lnTo>
                    <a:pt x="8664" y="656"/>
                  </a:lnTo>
                  <a:lnTo>
                    <a:pt x="8889" y="656"/>
                  </a:lnTo>
                  <a:lnTo>
                    <a:pt x="9089" y="640"/>
                  </a:lnTo>
                  <a:lnTo>
                    <a:pt x="9290" y="619"/>
                  </a:lnTo>
                  <a:lnTo>
                    <a:pt x="9465" y="592"/>
                  </a:lnTo>
                  <a:lnTo>
                    <a:pt x="9590" y="555"/>
                  </a:lnTo>
                  <a:lnTo>
                    <a:pt x="9690" y="508"/>
                  </a:lnTo>
                  <a:lnTo>
                    <a:pt x="9765" y="460"/>
                  </a:lnTo>
                  <a:lnTo>
                    <a:pt x="9765" y="418"/>
                  </a:lnTo>
                  <a:lnTo>
                    <a:pt x="9740" y="376"/>
                  </a:lnTo>
                  <a:lnTo>
                    <a:pt x="9665" y="339"/>
                  </a:lnTo>
                  <a:lnTo>
                    <a:pt x="9565" y="307"/>
                  </a:lnTo>
                  <a:lnTo>
                    <a:pt x="9440" y="275"/>
                  </a:lnTo>
                  <a:lnTo>
                    <a:pt x="9290" y="249"/>
                  </a:lnTo>
                  <a:lnTo>
                    <a:pt x="9114" y="228"/>
                  </a:lnTo>
                  <a:lnTo>
                    <a:pt x="8914" y="212"/>
                  </a:lnTo>
                  <a:lnTo>
                    <a:pt x="5083" y="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3"/>
            <p:cNvSpPr/>
            <p:nvPr/>
          </p:nvSpPr>
          <p:spPr>
            <a:xfrm>
              <a:off x="5561620" y="3110575"/>
              <a:ext cx="79337" cy="70250"/>
            </a:xfrm>
            <a:custGeom>
              <a:avLst/>
              <a:gdLst/>
              <a:ahLst/>
              <a:cxnLst/>
              <a:rect l="l" t="t" r="r" b="b"/>
              <a:pathLst>
                <a:path w="12445" h="2810" extrusionOk="0">
                  <a:moveTo>
                    <a:pt x="4683" y="0"/>
                  </a:moveTo>
                  <a:lnTo>
                    <a:pt x="4482" y="11"/>
                  </a:lnTo>
                  <a:lnTo>
                    <a:pt x="4257" y="37"/>
                  </a:lnTo>
                  <a:lnTo>
                    <a:pt x="4082" y="69"/>
                  </a:lnTo>
                  <a:lnTo>
                    <a:pt x="3931" y="111"/>
                  </a:lnTo>
                  <a:lnTo>
                    <a:pt x="451" y="1384"/>
                  </a:lnTo>
                  <a:lnTo>
                    <a:pt x="251" y="1463"/>
                  </a:lnTo>
                  <a:lnTo>
                    <a:pt x="125" y="1542"/>
                  </a:lnTo>
                  <a:lnTo>
                    <a:pt x="50" y="1621"/>
                  </a:lnTo>
                  <a:lnTo>
                    <a:pt x="0" y="1695"/>
                  </a:lnTo>
                  <a:lnTo>
                    <a:pt x="25" y="1764"/>
                  </a:lnTo>
                  <a:lnTo>
                    <a:pt x="75" y="1827"/>
                  </a:lnTo>
                  <a:lnTo>
                    <a:pt x="201" y="1890"/>
                  </a:lnTo>
                  <a:lnTo>
                    <a:pt x="326" y="1948"/>
                  </a:lnTo>
                  <a:lnTo>
                    <a:pt x="526" y="2001"/>
                  </a:lnTo>
                  <a:lnTo>
                    <a:pt x="726" y="2049"/>
                  </a:lnTo>
                  <a:lnTo>
                    <a:pt x="977" y="2091"/>
                  </a:lnTo>
                  <a:lnTo>
                    <a:pt x="1277" y="2128"/>
                  </a:lnTo>
                  <a:lnTo>
                    <a:pt x="1578" y="2154"/>
                  </a:lnTo>
                  <a:lnTo>
                    <a:pt x="1903" y="2176"/>
                  </a:lnTo>
                  <a:lnTo>
                    <a:pt x="2279" y="2191"/>
                  </a:lnTo>
                  <a:lnTo>
                    <a:pt x="2654" y="2197"/>
                  </a:lnTo>
                  <a:lnTo>
                    <a:pt x="8864" y="2197"/>
                  </a:lnTo>
                  <a:lnTo>
                    <a:pt x="7813" y="2424"/>
                  </a:lnTo>
                  <a:lnTo>
                    <a:pt x="7687" y="2461"/>
                  </a:lnTo>
                  <a:lnTo>
                    <a:pt x="7587" y="2503"/>
                  </a:lnTo>
                  <a:lnTo>
                    <a:pt x="7537" y="2545"/>
                  </a:lnTo>
                  <a:lnTo>
                    <a:pt x="7512" y="2587"/>
                  </a:lnTo>
                  <a:lnTo>
                    <a:pt x="7537" y="2630"/>
                  </a:lnTo>
                  <a:lnTo>
                    <a:pt x="7612" y="2672"/>
                  </a:lnTo>
                  <a:lnTo>
                    <a:pt x="7712" y="2709"/>
                  </a:lnTo>
                  <a:lnTo>
                    <a:pt x="7838" y="2746"/>
                  </a:lnTo>
                  <a:lnTo>
                    <a:pt x="8038" y="2772"/>
                  </a:lnTo>
                  <a:lnTo>
                    <a:pt x="8213" y="2793"/>
                  </a:lnTo>
                  <a:lnTo>
                    <a:pt x="8413" y="2804"/>
                  </a:lnTo>
                  <a:lnTo>
                    <a:pt x="8589" y="2809"/>
                  </a:lnTo>
                  <a:lnTo>
                    <a:pt x="8789" y="2804"/>
                  </a:lnTo>
                  <a:lnTo>
                    <a:pt x="8964" y="2788"/>
                  </a:lnTo>
                  <a:lnTo>
                    <a:pt x="9165" y="2767"/>
                  </a:lnTo>
                  <a:lnTo>
                    <a:pt x="9340" y="2740"/>
                  </a:lnTo>
                  <a:lnTo>
                    <a:pt x="12144" y="2139"/>
                  </a:lnTo>
                  <a:lnTo>
                    <a:pt x="12270" y="2102"/>
                  </a:lnTo>
                  <a:lnTo>
                    <a:pt x="12370" y="2070"/>
                  </a:lnTo>
                  <a:lnTo>
                    <a:pt x="12420" y="2028"/>
                  </a:lnTo>
                  <a:lnTo>
                    <a:pt x="12445" y="1985"/>
                  </a:lnTo>
                  <a:lnTo>
                    <a:pt x="12420" y="1948"/>
                  </a:lnTo>
                  <a:lnTo>
                    <a:pt x="12395" y="1906"/>
                  </a:lnTo>
                  <a:lnTo>
                    <a:pt x="12295" y="1869"/>
                  </a:lnTo>
                  <a:lnTo>
                    <a:pt x="12194" y="1832"/>
                  </a:lnTo>
                  <a:lnTo>
                    <a:pt x="9741" y="1220"/>
                  </a:lnTo>
                  <a:lnTo>
                    <a:pt x="9565" y="1188"/>
                  </a:lnTo>
                  <a:lnTo>
                    <a:pt x="9390" y="1162"/>
                  </a:lnTo>
                  <a:lnTo>
                    <a:pt x="9165" y="1146"/>
                  </a:lnTo>
                  <a:lnTo>
                    <a:pt x="8964" y="1141"/>
                  </a:lnTo>
                  <a:lnTo>
                    <a:pt x="8739" y="1146"/>
                  </a:lnTo>
                  <a:lnTo>
                    <a:pt x="8514" y="1157"/>
                  </a:lnTo>
                  <a:lnTo>
                    <a:pt x="8313" y="1178"/>
                  </a:lnTo>
                  <a:lnTo>
                    <a:pt x="8138" y="1215"/>
                  </a:lnTo>
                  <a:lnTo>
                    <a:pt x="8013" y="1246"/>
                  </a:lnTo>
                  <a:lnTo>
                    <a:pt x="7938" y="1283"/>
                  </a:lnTo>
                  <a:lnTo>
                    <a:pt x="7888" y="1320"/>
                  </a:lnTo>
                  <a:lnTo>
                    <a:pt x="7863" y="1362"/>
                  </a:lnTo>
                  <a:lnTo>
                    <a:pt x="7888" y="1405"/>
                  </a:lnTo>
                  <a:lnTo>
                    <a:pt x="7938" y="1442"/>
                  </a:lnTo>
                  <a:lnTo>
                    <a:pt x="8013" y="1484"/>
                  </a:lnTo>
                  <a:lnTo>
                    <a:pt x="8138" y="1516"/>
                  </a:lnTo>
                  <a:lnTo>
                    <a:pt x="9065" y="1748"/>
                  </a:lnTo>
                  <a:lnTo>
                    <a:pt x="2654" y="1748"/>
                  </a:lnTo>
                  <a:lnTo>
                    <a:pt x="2529" y="1743"/>
                  </a:lnTo>
                  <a:lnTo>
                    <a:pt x="2429" y="1732"/>
                  </a:lnTo>
                  <a:lnTo>
                    <a:pt x="2354" y="1716"/>
                  </a:lnTo>
                  <a:lnTo>
                    <a:pt x="2304" y="1700"/>
                  </a:lnTo>
                  <a:lnTo>
                    <a:pt x="2254" y="1679"/>
                  </a:lnTo>
                  <a:lnTo>
                    <a:pt x="2254" y="1658"/>
                  </a:lnTo>
                  <a:lnTo>
                    <a:pt x="2254" y="1637"/>
                  </a:lnTo>
                  <a:lnTo>
                    <a:pt x="2304" y="1611"/>
                  </a:lnTo>
                  <a:lnTo>
                    <a:pt x="5759" y="338"/>
                  </a:lnTo>
                  <a:lnTo>
                    <a:pt x="5859" y="307"/>
                  </a:lnTo>
                  <a:lnTo>
                    <a:pt x="5910" y="270"/>
                  </a:lnTo>
                  <a:lnTo>
                    <a:pt x="5935" y="227"/>
                  </a:lnTo>
                  <a:lnTo>
                    <a:pt x="5910" y="190"/>
                  </a:lnTo>
                  <a:lnTo>
                    <a:pt x="5885" y="153"/>
                  </a:lnTo>
                  <a:lnTo>
                    <a:pt x="5809" y="116"/>
                  </a:lnTo>
                  <a:lnTo>
                    <a:pt x="5709" y="85"/>
                  </a:lnTo>
                  <a:lnTo>
                    <a:pt x="5584" y="58"/>
                  </a:lnTo>
                  <a:lnTo>
                    <a:pt x="5384" y="27"/>
                  </a:lnTo>
                  <a:lnTo>
                    <a:pt x="5158" y="6"/>
                  </a:lnTo>
                  <a:lnTo>
                    <a:pt x="49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3"/>
            <p:cNvSpPr/>
            <p:nvPr/>
          </p:nvSpPr>
          <p:spPr>
            <a:xfrm>
              <a:off x="5592105" y="3046700"/>
              <a:ext cx="87643" cy="55575"/>
            </a:xfrm>
            <a:custGeom>
              <a:avLst/>
              <a:gdLst/>
              <a:ahLst/>
              <a:cxnLst/>
              <a:rect l="l" t="t" r="r" b="b"/>
              <a:pathLst>
                <a:path w="13748" h="2223" extrusionOk="0">
                  <a:moveTo>
                    <a:pt x="8013" y="0"/>
                  </a:moveTo>
                  <a:lnTo>
                    <a:pt x="7713" y="5"/>
                  </a:lnTo>
                  <a:lnTo>
                    <a:pt x="7412" y="21"/>
                  </a:lnTo>
                  <a:lnTo>
                    <a:pt x="7137" y="48"/>
                  </a:lnTo>
                  <a:lnTo>
                    <a:pt x="6862" y="85"/>
                  </a:lnTo>
                  <a:lnTo>
                    <a:pt x="6586" y="127"/>
                  </a:lnTo>
                  <a:lnTo>
                    <a:pt x="6311" y="180"/>
                  </a:lnTo>
                  <a:lnTo>
                    <a:pt x="6060" y="243"/>
                  </a:lnTo>
                  <a:lnTo>
                    <a:pt x="5835" y="312"/>
                  </a:lnTo>
                  <a:lnTo>
                    <a:pt x="2530" y="1447"/>
                  </a:lnTo>
                  <a:lnTo>
                    <a:pt x="2104" y="1125"/>
                  </a:lnTo>
                  <a:lnTo>
                    <a:pt x="2004" y="1082"/>
                  </a:lnTo>
                  <a:lnTo>
                    <a:pt x="1904" y="1045"/>
                  </a:lnTo>
                  <a:lnTo>
                    <a:pt x="1754" y="1014"/>
                  </a:lnTo>
                  <a:lnTo>
                    <a:pt x="1578" y="993"/>
                  </a:lnTo>
                  <a:lnTo>
                    <a:pt x="1403" y="971"/>
                  </a:lnTo>
                  <a:lnTo>
                    <a:pt x="1203" y="966"/>
                  </a:lnTo>
                  <a:lnTo>
                    <a:pt x="1002" y="961"/>
                  </a:lnTo>
                  <a:lnTo>
                    <a:pt x="777" y="971"/>
                  </a:lnTo>
                  <a:lnTo>
                    <a:pt x="577" y="987"/>
                  </a:lnTo>
                  <a:lnTo>
                    <a:pt x="401" y="1014"/>
                  </a:lnTo>
                  <a:lnTo>
                    <a:pt x="251" y="1040"/>
                  </a:lnTo>
                  <a:lnTo>
                    <a:pt x="126" y="1077"/>
                  </a:lnTo>
                  <a:lnTo>
                    <a:pt x="51" y="1119"/>
                  </a:lnTo>
                  <a:lnTo>
                    <a:pt x="1" y="1162"/>
                  </a:lnTo>
                  <a:lnTo>
                    <a:pt x="1" y="1204"/>
                  </a:lnTo>
                  <a:lnTo>
                    <a:pt x="51" y="1246"/>
                  </a:lnTo>
                  <a:lnTo>
                    <a:pt x="1128" y="2059"/>
                  </a:lnTo>
                  <a:lnTo>
                    <a:pt x="1178" y="2096"/>
                  </a:lnTo>
                  <a:lnTo>
                    <a:pt x="1278" y="2133"/>
                  </a:lnTo>
                  <a:lnTo>
                    <a:pt x="1428" y="2165"/>
                  </a:lnTo>
                  <a:lnTo>
                    <a:pt x="1578" y="2191"/>
                  </a:lnTo>
                  <a:lnTo>
                    <a:pt x="1754" y="2207"/>
                  </a:lnTo>
                  <a:lnTo>
                    <a:pt x="1954" y="2217"/>
                  </a:lnTo>
                  <a:lnTo>
                    <a:pt x="2154" y="2223"/>
                  </a:lnTo>
                  <a:lnTo>
                    <a:pt x="2329" y="2223"/>
                  </a:lnTo>
                  <a:lnTo>
                    <a:pt x="6085" y="2080"/>
                  </a:lnTo>
                  <a:lnTo>
                    <a:pt x="6311" y="2064"/>
                  </a:lnTo>
                  <a:lnTo>
                    <a:pt x="6486" y="2049"/>
                  </a:lnTo>
                  <a:lnTo>
                    <a:pt x="6636" y="2017"/>
                  </a:lnTo>
                  <a:lnTo>
                    <a:pt x="6786" y="1985"/>
                  </a:lnTo>
                  <a:lnTo>
                    <a:pt x="6887" y="1948"/>
                  </a:lnTo>
                  <a:lnTo>
                    <a:pt x="6937" y="1906"/>
                  </a:lnTo>
                  <a:lnTo>
                    <a:pt x="6962" y="1864"/>
                  </a:lnTo>
                  <a:lnTo>
                    <a:pt x="6962" y="1816"/>
                  </a:lnTo>
                  <a:lnTo>
                    <a:pt x="6887" y="1774"/>
                  </a:lnTo>
                  <a:lnTo>
                    <a:pt x="6786" y="1737"/>
                  </a:lnTo>
                  <a:lnTo>
                    <a:pt x="6661" y="1700"/>
                  </a:lnTo>
                  <a:lnTo>
                    <a:pt x="6511" y="1674"/>
                  </a:lnTo>
                  <a:lnTo>
                    <a:pt x="6336" y="1653"/>
                  </a:lnTo>
                  <a:lnTo>
                    <a:pt x="6135" y="1637"/>
                  </a:lnTo>
                  <a:lnTo>
                    <a:pt x="5935" y="1631"/>
                  </a:lnTo>
                  <a:lnTo>
                    <a:pt x="5710" y="1637"/>
                  </a:lnTo>
                  <a:lnTo>
                    <a:pt x="4308" y="1690"/>
                  </a:lnTo>
                  <a:lnTo>
                    <a:pt x="7638" y="549"/>
                  </a:lnTo>
                  <a:lnTo>
                    <a:pt x="7738" y="528"/>
                  </a:lnTo>
                  <a:lnTo>
                    <a:pt x="7838" y="512"/>
                  </a:lnTo>
                  <a:lnTo>
                    <a:pt x="7938" y="507"/>
                  </a:lnTo>
                  <a:lnTo>
                    <a:pt x="8013" y="502"/>
                  </a:lnTo>
                  <a:lnTo>
                    <a:pt x="8114" y="507"/>
                  </a:lnTo>
                  <a:lnTo>
                    <a:pt x="8214" y="517"/>
                  </a:lnTo>
                  <a:lnTo>
                    <a:pt x="8314" y="528"/>
                  </a:lnTo>
                  <a:lnTo>
                    <a:pt x="8414" y="549"/>
                  </a:lnTo>
                  <a:lnTo>
                    <a:pt x="11744" y="1774"/>
                  </a:lnTo>
                  <a:lnTo>
                    <a:pt x="11869" y="1811"/>
                  </a:lnTo>
                  <a:lnTo>
                    <a:pt x="12020" y="1837"/>
                  </a:lnTo>
                  <a:lnTo>
                    <a:pt x="12195" y="1864"/>
                  </a:lnTo>
                  <a:lnTo>
                    <a:pt x="12395" y="1880"/>
                  </a:lnTo>
                  <a:lnTo>
                    <a:pt x="12596" y="1885"/>
                  </a:lnTo>
                  <a:lnTo>
                    <a:pt x="12796" y="1885"/>
                  </a:lnTo>
                  <a:lnTo>
                    <a:pt x="13021" y="1874"/>
                  </a:lnTo>
                  <a:lnTo>
                    <a:pt x="13197" y="1853"/>
                  </a:lnTo>
                  <a:lnTo>
                    <a:pt x="13372" y="1827"/>
                  </a:lnTo>
                  <a:lnTo>
                    <a:pt x="13522" y="1795"/>
                  </a:lnTo>
                  <a:lnTo>
                    <a:pt x="13622" y="1758"/>
                  </a:lnTo>
                  <a:lnTo>
                    <a:pt x="13697" y="1716"/>
                  </a:lnTo>
                  <a:lnTo>
                    <a:pt x="13747" y="1674"/>
                  </a:lnTo>
                  <a:lnTo>
                    <a:pt x="13722" y="1631"/>
                  </a:lnTo>
                  <a:lnTo>
                    <a:pt x="13697" y="1589"/>
                  </a:lnTo>
                  <a:lnTo>
                    <a:pt x="13597" y="1547"/>
                  </a:lnTo>
                  <a:lnTo>
                    <a:pt x="10242" y="327"/>
                  </a:lnTo>
                  <a:lnTo>
                    <a:pt x="9992" y="243"/>
                  </a:lnTo>
                  <a:lnTo>
                    <a:pt x="9741" y="180"/>
                  </a:lnTo>
                  <a:lnTo>
                    <a:pt x="9466" y="121"/>
                  </a:lnTo>
                  <a:lnTo>
                    <a:pt x="9165" y="74"/>
                  </a:lnTo>
                  <a:lnTo>
                    <a:pt x="8890" y="42"/>
                  </a:lnTo>
                  <a:lnTo>
                    <a:pt x="8589" y="16"/>
                  </a:lnTo>
                  <a:lnTo>
                    <a:pt x="8289" y="5"/>
                  </a:lnTo>
                  <a:lnTo>
                    <a:pt x="80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9" name="Google Shape;2579;p63"/>
          <p:cNvGrpSpPr/>
          <p:nvPr/>
        </p:nvGrpSpPr>
        <p:grpSpPr>
          <a:xfrm>
            <a:off x="1369018" y="3951664"/>
            <a:ext cx="370392" cy="349531"/>
            <a:chOff x="754994" y="2903075"/>
            <a:chExt cx="449833" cy="369600"/>
          </a:xfrm>
        </p:grpSpPr>
        <p:sp>
          <p:nvSpPr>
            <p:cNvPr id="2580" name="Google Shape;2580;p63"/>
            <p:cNvSpPr/>
            <p:nvPr/>
          </p:nvSpPr>
          <p:spPr>
            <a:xfrm>
              <a:off x="999539" y="2940175"/>
              <a:ext cx="143348" cy="248825"/>
            </a:xfrm>
            <a:custGeom>
              <a:avLst/>
              <a:gdLst/>
              <a:ahLst/>
              <a:cxnLst/>
              <a:rect l="l" t="t" r="r" b="b"/>
              <a:pathLst>
                <a:path w="22486" h="9953" extrusionOk="0">
                  <a:moveTo>
                    <a:pt x="10016" y="0"/>
                  </a:moveTo>
                  <a:lnTo>
                    <a:pt x="9666" y="43"/>
                  </a:lnTo>
                  <a:lnTo>
                    <a:pt x="9340" y="85"/>
                  </a:lnTo>
                  <a:lnTo>
                    <a:pt x="9015" y="138"/>
                  </a:lnTo>
                  <a:lnTo>
                    <a:pt x="8689" y="191"/>
                  </a:lnTo>
                  <a:lnTo>
                    <a:pt x="8364" y="249"/>
                  </a:lnTo>
                  <a:lnTo>
                    <a:pt x="8063" y="312"/>
                  </a:lnTo>
                  <a:lnTo>
                    <a:pt x="7763" y="375"/>
                  </a:lnTo>
                  <a:lnTo>
                    <a:pt x="7487" y="449"/>
                  </a:lnTo>
                  <a:lnTo>
                    <a:pt x="7487" y="576"/>
                  </a:lnTo>
                  <a:lnTo>
                    <a:pt x="7487" y="608"/>
                  </a:lnTo>
                  <a:lnTo>
                    <a:pt x="7963" y="650"/>
                  </a:lnTo>
                  <a:lnTo>
                    <a:pt x="8389" y="692"/>
                  </a:lnTo>
                  <a:lnTo>
                    <a:pt x="8840" y="745"/>
                  </a:lnTo>
                  <a:lnTo>
                    <a:pt x="9265" y="792"/>
                  </a:lnTo>
                  <a:lnTo>
                    <a:pt x="9691" y="850"/>
                  </a:lnTo>
                  <a:lnTo>
                    <a:pt x="10091" y="903"/>
                  </a:lnTo>
                  <a:lnTo>
                    <a:pt x="10492" y="967"/>
                  </a:lnTo>
                  <a:lnTo>
                    <a:pt x="10868" y="1025"/>
                  </a:lnTo>
                  <a:lnTo>
                    <a:pt x="11243" y="1088"/>
                  </a:lnTo>
                  <a:lnTo>
                    <a:pt x="11619" y="1157"/>
                  </a:lnTo>
                  <a:lnTo>
                    <a:pt x="11969" y="1225"/>
                  </a:lnTo>
                  <a:lnTo>
                    <a:pt x="12295" y="1299"/>
                  </a:lnTo>
                  <a:lnTo>
                    <a:pt x="12620" y="1373"/>
                  </a:lnTo>
                  <a:lnTo>
                    <a:pt x="12921" y="1447"/>
                  </a:lnTo>
                  <a:lnTo>
                    <a:pt x="13221" y="1526"/>
                  </a:lnTo>
                  <a:lnTo>
                    <a:pt x="13497" y="1605"/>
                  </a:lnTo>
                  <a:lnTo>
                    <a:pt x="13772" y="1690"/>
                  </a:lnTo>
                  <a:lnTo>
                    <a:pt x="14023" y="1774"/>
                  </a:lnTo>
                  <a:lnTo>
                    <a:pt x="14273" y="1859"/>
                  </a:lnTo>
                  <a:lnTo>
                    <a:pt x="14498" y="1949"/>
                  </a:lnTo>
                  <a:lnTo>
                    <a:pt x="14699" y="2038"/>
                  </a:lnTo>
                  <a:lnTo>
                    <a:pt x="14899" y="2128"/>
                  </a:lnTo>
                  <a:lnTo>
                    <a:pt x="15074" y="2223"/>
                  </a:lnTo>
                  <a:lnTo>
                    <a:pt x="15225" y="2318"/>
                  </a:lnTo>
                  <a:lnTo>
                    <a:pt x="15350" y="2413"/>
                  </a:lnTo>
                  <a:lnTo>
                    <a:pt x="15475" y="2508"/>
                  </a:lnTo>
                  <a:lnTo>
                    <a:pt x="15600" y="2609"/>
                  </a:lnTo>
                  <a:lnTo>
                    <a:pt x="15675" y="2709"/>
                  </a:lnTo>
                  <a:lnTo>
                    <a:pt x="15750" y="2809"/>
                  </a:lnTo>
                  <a:lnTo>
                    <a:pt x="15800" y="2909"/>
                  </a:lnTo>
                  <a:lnTo>
                    <a:pt x="15826" y="3015"/>
                  </a:lnTo>
                  <a:lnTo>
                    <a:pt x="15826" y="3121"/>
                  </a:lnTo>
                  <a:lnTo>
                    <a:pt x="15826" y="3210"/>
                  </a:lnTo>
                  <a:lnTo>
                    <a:pt x="15800" y="3305"/>
                  </a:lnTo>
                  <a:lnTo>
                    <a:pt x="15750" y="3395"/>
                  </a:lnTo>
                  <a:lnTo>
                    <a:pt x="15700" y="3485"/>
                  </a:lnTo>
                  <a:lnTo>
                    <a:pt x="15550" y="3664"/>
                  </a:lnTo>
                  <a:lnTo>
                    <a:pt x="15350" y="3833"/>
                  </a:lnTo>
                  <a:lnTo>
                    <a:pt x="15826" y="3907"/>
                  </a:lnTo>
                  <a:lnTo>
                    <a:pt x="16276" y="3987"/>
                  </a:lnTo>
                  <a:lnTo>
                    <a:pt x="16702" y="4066"/>
                  </a:lnTo>
                  <a:lnTo>
                    <a:pt x="17128" y="4155"/>
                  </a:lnTo>
                  <a:lnTo>
                    <a:pt x="17503" y="4245"/>
                  </a:lnTo>
                  <a:lnTo>
                    <a:pt x="17854" y="4340"/>
                  </a:lnTo>
                  <a:lnTo>
                    <a:pt x="18179" y="4441"/>
                  </a:lnTo>
                  <a:lnTo>
                    <a:pt x="18480" y="4541"/>
                  </a:lnTo>
                  <a:lnTo>
                    <a:pt x="18755" y="4652"/>
                  </a:lnTo>
                  <a:lnTo>
                    <a:pt x="18980" y="4763"/>
                  </a:lnTo>
                  <a:lnTo>
                    <a:pt x="19181" y="4873"/>
                  </a:lnTo>
                  <a:lnTo>
                    <a:pt x="19356" y="4990"/>
                  </a:lnTo>
                  <a:lnTo>
                    <a:pt x="19481" y="5111"/>
                  </a:lnTo>
                  <a:lnTo>
                    <a:pt x="19581" y="5232"/>
                  </a:lnTo>
                  <a:lnTo>
                    <a:pt x="19632" y="5354"/>
                  </a:lnTo>
                  <a:lnTo>
                    <a:pt x="19657" y="5481"/>
                  </a:lnTo>
                  <a:lnTo>
                    <a:pt x="19632" y="5586"/>
                  </a:lnTo>
                  <a:lnTo>
                    <a:pt x="19606" y="5687"/>
                  </a:lnTo>
                  <a:lnTo>
                    <a:pt x="19531" y="5787"/>
                  </a:lnTo>
                  <a:lnTo>
                    <a:pt x="19431" y="5887"/>
                  </a:lnTo>
                  <a:lnTo>
                    <a:pt x="19331" y="5987"/>
                  </a:lnTo>
                  <a:lnTo>
                    <a:pt x="19181" y="6082"/>
                  </a:lnTo>
                  <a:lnTo>
                    <a:pt x="19006" y="6178"/>
                  </a:lnTo>
                  <a:lnTo>
                    <a:pt x="18830" y="6273"/>
                  </a:lnTo>
                  <a:lnTo>
                    <a:pt x="18605" y="6362"/>
                  </a:lnTo>
                  <a:lnTo>
                    <a:pt x="18380" y="6452"/>
                  </a:lnTo>
                  <a:lnTo>
                    <a:pt x="18129" y="6537"/>
                  </a:lnTo>
                  <a:lnTo>
                    <a:pt x="17854" y="6616"/>
                  </a:lnTo>
                  <a:lnTo>
                    <a:pt x="17553" y="6700"/>
                  </a:lnTo>
                  <a:lnTo>
                    <a:pt x="17253" y="6774"/>
                  </a:lnTo>
                  <a:lnTo>
                    <a:pt x="16927" y="6848"/>
                  </a:lnTo>
                  <a:lnTo>
                    <a:pt x="16577" y="6917"/>
                  </a:lnTo>
                  <a:lnTo>
                    <a:pt x="16201" y="6985"/>
                  </a:lnTo>
                  <a:lnTo>
                    <a:pt x="15826" y="7049"/>
                  </a:lnTo>
                  <a:lnTo>
                    <a:pt x="15425" y="7112"/>
                  </a:lnTo>
                  <a:lnTo>
                    <a:pt x="15024" y="7170"/>
                  </a:lnTo>
                  <a:lnTo>
                    <a:pt x="14599" y="7223"/>
                  </a:lnTo>
                  <a:lnTo>
                    <a:pt x="14148" y="7270"/>
                  </a:lnTo>
                  <a:lnTo>
                    <a:pt x="13697" y="7313"/>
                  </a:lnTo>
                  <a:lnTo>
                    <a:pt x="13221" y="7355"/>
                  </a:lnTo>
                  <a:lnTo>
                    <a:pt x="12746" y="7392"/>
                  </a:lnTo>
                  <a:lnTo>
                    <a:pt x="12270" y="7423"/>
                  </a:lnTo>
                  <a:lnTo>
                    <a:pt x="11769" y="7450"/>
                  </a:lnTo>
                  <a:lnTo>
                    <a:pt x="11243" y="7476"/>
                  </a:lnTo>
                  <a:lnTo>
                    <a:pt x="10743" y="7492"/>
                  </a:lnTo>
                  <a:lnTo>
                    <a:pt x="10217" y="7508"/>
                  </a:lnTo>
                  <a:lnTo>
                    <a:pt x="9666" y="7513"/>
                  </a:lnTo>
                  <a:lnTo>
                    <a:pt x="9140" y="7519"/>
                  </a:lnTo>
                  <a:lnTo>
                    <a:pt x="8189" y="7519"/>
                  </a:lnTo>
                  <a:lnTo>
                    <a:pt x="8013" y="7687"/>
                  </a:lnTo>
                  <a:lnTo>
                    <a:pt x="7788" y="7851"/>
                  </a:lnTo>
                  <a:lnTo>
                    <a:pt x="7512" y="8010"/>
                  </a:lnTo>
                  <a:lnTo>
                    <a:pt x="7162" y="8163"/>
                  </a:lnTo>
                  <a:lnTo>
                    <a:pt x="6786" y="8310"/>
                  </a:lnTo>
                  <a:lnTo>
                    <a:pt x="6361" y="8453"/>
                  </a:lnTo>
                  <a:lnTo>
                    <a:pt x="5885" y="8585"/>
                  </a:lnTo>
                  <a:lnTo>
                    <a:pt x="5384" y="8712"/>
                  </a:lnTo>
                  <a:lnTo>
                    <a:pt x="4833" y="8833"/>
                  </a:lnTo>
                  <a:lnTo>
                    <a:pt x="4232" y="8944"/>
                  </a:lnTo>
                  <a:lnTo>
                    <a:pt x="3606" y="9044"/>
                  </a:lnTo>
                  <a:lnTo>
                    <a:pt x="2955" y="9139"/>
                  </a:lnTo>
                  <a:lnTo>
                    <a:pt x="2254" y="9224"/>
                  </a:lnTo>
                  <a:lnTo>
                    <a:pt x="1528" y="9298"/>
                  </a:lnTo>
                  <a:lnTo>
                    <a:pt x="777" y="9361"/>
                  </a:lnTo>
                  <a:lnTo>
                    <a:pt x="1" y="9414"/>
                  </a:lnTo>
                  <a:lnTo>
                    <a:pt x="301" y="9551"/>
                  </a:lnTo>
                  <a:lnTo>
                    <a:pt x="602" y="9694"/>
                  </a:lnTo>
                  <a:lnTo>
                    <a:pt x="977" y="9826"/>
                  </a:lnTo>
                  <a:lnTo>
                    <a:pt x="1378" y="9952"/>
                  </a:lnTo>
                  <a:lnTo>
                    <a:pt x="2154" y="9889"/>
                  </a:lnTo>
                  <a:lnTo>
                    <a:pt x="2905" y="9826"/>
                  </a:lnTo>
                  <a:lnTo>
                    <a:pt x="3631" y="9746"/>
                  </a:lnTo>
                  <a:lnTo>
                    <a:pt x="4357" y="9662"/>
                  </a:lnTo>
                  <a:lnTo>
                    <a:pt x="5034" y="9567"/>
                  </a:lnTo>
                  <a:lnTo>
                    <a:pt x="5685" y="9467"/>
                  </a:lnTo>
                  <a:lnTo>
                    <a:pt x="6311" y="9361"/>
                  </a:lnTo>
                  <a:lnTo>
                    <a:pt x="6886" y="9245"/>
                  </a:lnTo>
                  <a:lnTo>
                    <a:pt x="7462" y="9123"/>
                  </a:lnTo>
                  <a:lnTo>
                    <a:pt x="7988" y="8992"/>
                  </a:lnTo>
                  <a:lnTo>
                    <a:pt x="8489" y="8860"/>
                  </a:lnTo>
                  <a:lnTo>
                    <a:pt x="8940" y="8717"/>
                  </a:lnTo>
                  <a:lnTo>
                    <a:pt x="9365" y="8574"/>
                  </a:lnTo>
                  <a:lnTo>
                    <a:pt x="9741" y="8421"/>
                  </a:lnTo>
                  <a:lnTo>
                    <a:pt x="10091" y="8263"/>
                  </a:lnTo>
                  <a:lnTo>
                    <a:pt x="10392" y="8105"/>
                  </a:lnTo>
                  <a:lnTo>
                    <a:pt x="10943" y="8089"/>
                  </a:lnTo>
                  <a:lnTo>
                    <a:pt x="11519" y="8073"/>
                  </a:lnTo>
                  <a:lnTo>
                    <a:pt x="12070" y="8052"/>
                  </a:lnTo>
                  <a:lnTo>
                    <a:pt x="12620" y="8025"/>
                  </a:lnTo>
                  <a:lnTo>
                    <a:pt x="13171" y="7994"/>
                  </a:lnTo>
                  <a:lnTo>
                    <a:pt x="13697" y="7957"/>
                  </a:lnTo>
                  <a:lnTo>
                    <a:pt x="14223" y="7914"/>
                  </a:lnTo>
                  <a:lnTo>
                    <a:pt x="14749" y="7872"/>
                  </a:lnTo>
                  <a:lnTo>
                    <a:pt x="15250" y="7825"/>
                  </a:lnTo>
                  <a:lnTo>
                    <a:pt x="15750" y="7772"/>
                  </a:lnTo>
                  <a:lnTo>
                    <a:pt x="16251" y="7714"/>
                  </a:lnTo>
                  <a:lnTo>
                    <a:pt x="16727" y="7651"/>
                  </a:lnTo>
                  <a:lnTo>
                    <a:pt x="17178" y="7582"/>
                  </a:lnTo>
                  <a:lnTo>
                    <a:pt x="17628" y="7513"/>
                  </a:lnTo>
                  <a:lnTo>
                    <a:pt x="18079" y="7439"/>
                  </a:lnTo>
                  <a:lnTo>
                    <a:pt x="18505" y="7360"/>
                  </a:lnTo>
                  <a:lnTo>
                    <a:pt x="18955" y="7265"/>
                  </a:lnTo>
                  <a:lnTo>
                    <a:pt x="19406" y="7165"/>
                  </a:lnTo>
                  <a:lnTo>
                    <a:pt x="19832" y="7064"/>
                  </a:lnTo>
                  <a:lnTo>
                    <a:pt x="20207" y="6959"/>
                  </a:lnTo>
                  <a:lnTo>
                    <a:pt x="20558" y="6848"/>
                  </a:lnTo>
                  <a:lnTo>
                    <a:pt x="20883" y="6732"/>
                  </a:lnTo>
                  <a:lnTo>
                    <a:pt x="21184" y="6621"/>
                  </a:lnTo>
                  <a:lnTo>
                    <a:pt x="21459" y="6500"/>
                  </a:lnTo>
                  <a:lnTo>
                    <a:pt x="21710" y="6378"/>
                  </a:lnTo>
                  <a:lnTo>
                    <a:pt x="21910" y="6257"/>
                  </a:lnTo>
                  <a:lnTo>
                    <a:pt x="22085" y="6130"/>
                  </a:lnTo>
                  <a:lnTo>
                    <a:pt x="22236" y="6003"/>
                  </a:lnTo>
                  <a:lnTo>
                    <a:pt x="22336" y="5877"/>
                  </a:lnTo>
                  <a:lnTo>
                    <a:pt x="22436" y="5745"/>
                  </a:lnTo>
                  <a:lnTo>
                    <a:pt x="22486" y="5613"/>
                  </a:lnTo>
                  <a:lnTo>
                    <a:pt x="22486" y="5481"/>
                  </a:lnTo>
                  <a:lnTo>
                    <a:pt x="22486" y="5349"/>
                  </a:lnTo>
                  <a:lnTo>
                    <a:pt x="22436" y="5217"/>
                  </a:lnTo>
                  <a:lnTo>
                    <a:pt x="22336" y="5085"/>
                  </a:lnTo>
                  <a:lnTo>
                    <a:pt x="22236" y="4953"/>
                  </a:lnTo>
                  <a:lnTo>
                    <a:pt x="22085" y="4826"/>
                  </a:lnTo>
                  <a:lnTo>
                    <a:pt x="21885" y="4705"/>
                  </a:lnTo>
                  <a:lnTo>
                    <a:pt x="21685" y="4578"/>
                  </a:lnTo>
                  <a:lnTo>
                    <a:pt x="21434" y="4456"/>
                  </a:lnTo>
                  <a:lnTo>
                    <a:pt x="21184" y="4340"/>
                  </a:lnTo>
                  <a:lnTo>
                    <a:pt x="20883" y="4224"/>
                  </a:lnTo>
                  <a:lnTo>
                    <a:pt x="20558" y="4108"/>
                  </a:lnTo>
                  <a:lnTo>
                    <a:pt x="20182" y="4002"/>
                  </a:lnTo>
                  <a:lnTo>
                    <a:pt x="19807" y="3897"/>
                  </a:lnTo>
                  <a:lnTo>
                    <a:pt x="19406" y="3791"/>
                  </a:lnTo>
                  <a:lnTo>
                    <a:pt x="18955" y="3696"/>
                  </a:lnTo>
                  <a:lnTo>
                    <a:pt x="18505" y="3601"/>
                  </a:lnTo>
                  <a:lnTo>
                    <a:pt x="18530" y="3569"/>
                  </a:lnTo>
                  <a:lnTo>
                    <a:pt x="18580" y="3459"/>
                  </a:lnTo>
                  <a:lnTo>
                    <a:pt x="18630" y="3342"/>
                  </a:lnTo>
                  <a:lnTo>
                    <a:pt x="18655" y="3232"/>
                  </a:lnTo>
                  <a:lnTo>
                    <a:pt x="18680" y="3121"/>
                  </a:lnTo>
                  <a:lnTo>
                    <a:pt x="18655" y="3005"/>
                  </a:lnTo>
                  <a:lnTo>
                    <a:pt x="18630" y="2894"/>
                  </a:lnTo>
                  <a:lnTo>
                    <a:pt x="18580" y="2783"/>
                  </a:lnTo>
                  <a:lnTo>
                    <a:pt x="18530" y="2677"/>
                  </a:lnTo>
                  <a:lnTo>
                    <a:pt x="18430" y="2566"/>
                  </a:lnTo>
                  <a:lnTo>
                    <a:pt x="18329" y="2455"/>
                  </a:lnTo>
                  <a:lnTo>
                    <a:pt x="18229" y="2350"/>
                  </a:lnTo>
                  <a:lnTo>
                    <a:pt x="18079" y="2244"/>
                  </a:lnTo>
                  <a:lnTo>
                    <a:pt x="17929" y="2139"/>
                  </a:lnTo>
                  <a:lnTo>
                    <a:pt x="17754" y="2033"/>
                  </a:lnTo>
                  <a:lnTo>
                    <a:pt x="17578" y="1933"/>
                  </a:lnTo>
                  <a:lnTo>
                    <a:pt x="17378" y="1832"/>
                  </a:lnTo>
                  <a:lnTo>
                    <a:pt x="17153" y="1732"/>
                  </a:lnTo>
                  <a:lnTo>
                    <a:pt x="16902" y="1637"/>
                  </a:lnTo>
                  <a:lnTo>
                    <a:pt x="16652" y="1537"/>
                  </a:lnTo>
                  <a:lnTo>
                    <a:pt x="16401" y="1442"/>
                  </a:lnTo>
                  <a:lnTo>
                    <a:pt x="16101" y="1352"/>
                  </a:lnTo>
                  <a:lnTo>
                    <a:pt x="15826" y="1257"/>
                  </a:lnTo>
                  <a:lnTo>
                    <a:pt x="15500" y="1173"/>
                  </a:lnTo>
                  <a:lnTo>
                    <a:pt x="15175" y="1083"/>
                  </a:lnTo>
                  <a:lnTo>
                    <a:pt x="14824" y="998"/>
                  </a:lnTo>
                  <a:lnTo>
                    <a:pt x="14473" y="914"/>
                  </a:lnTo>
                  <a:lnTo>
                    <a:pt x="14123" y="835"/>
                  </a:lnTo>
                  <a:lnTo>
                    <a:pt x="13722" y="755"/>
                  </a:lnTo>
                  <a:lnTo>
                    <a:pt x="13347" y="682"/>
                  </a:lnTo>
                  <a:lnTo>
                    <a:pt x="12921" y="608"/>
                  </a:lnTo>
                  <a:lnTo>
                    <a:pt x="12495" y="534"/>
                  </a:lnTo>
                  <a:lnTo>
                    <a:pt x="12070" y="465"/>
                  </a:lnTo>
                  <a:lnTo>
                    <a:pt x="11619" y="402"/>
                  </a:lnTo>
                  <a:lnTo>
                    <a:pt x="11168" y="338"/>
                  </a:lnTo>
                  <a:lnTo>
                    <a:pt x="10692" y="275"/>
                  </a:lnTo>
                  <a:lnTo>
                    <a:pt x="10217" y="217"/>
                  </a:lnTo>
                  <a:lnTo>
                    <a:pt x="10142" y="106"/>
                  </a:lnTo>
                  <a:lnTo>
                    <a:pt x="10016" y="0"/>
                  </a:lnTo>
                  <a:close/>
                </a:path>
              </a:pathLst>
            </a:custGeom>
            <a:solidFill>
              <a:srgbClr val="02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3"/>
            <p:cNvSpPr/>
            <p:nvPr/>
          </p:nvSpPr>
          <p:spPr>
            <a:xfrm>
              <a:off x="816927" y="2940175"/>
              <a:ext cx="143348" cy="248825"/>
            </a:xfrm>
            <a:custGeom>
              <a:avLst/>
              <a:gdLst/>
              <a:ahLst/>
              <a:cxnLst/>
              <a:rect l="l" t="t" r="r" b="b"/>
              <a:pathLst>
                <a:path w="22486" h="9953" extrusionOk="0">
                  <a:moveTo>
                    <a:pt x="12470" y="0"/>
                  </a:moveTo>
                  <a:lnTo>
                    <a:pt x="12345" y="106"/>
                  </a:lnTo>
                  <a:lnTo>
                    <a:pt x="12270" y="217"/>
                  </a:lnTo>
                  <a:lnTo>
                    <a:pt x="11444" y="323"/>
                  </a:lnTo>
                  <a:lnTo>
                    <a:pt x="10642" y="428"/>
                  </a:lnTo>
                  <a:lnTo>
                    <a:pt x="9891" y="550"/>
                  </a:lnTo>
                  <a:lnTo>
                    <a:pt x="9165" y="676"/>
                  </a:lnTo>
                  <a:lnTo>
                    <a:pt x="8489" y="808"/>
                  </a:lnTo>
                  <a:lnTo>
                    <a:pt x="7838" y="951"/>
                  </a:lnTo>
                  <a:lnTo>
                    <a:pt x="7237" y="1104"/>
                  </a:lnTo>
                  <a:lnTo>
                    <a:pt x="6661" y="1257"/>
                  </a:lnTo>
                  <a:lnTo>
                    <a:pt x="6335" y="1363"/>
                  </a:lnTo>
                  <a:lnTo>
                    <a:pt x="6010" y="1468"/>
                  </a:lnTo>
                  <a:lnTo>
                    <a:pt x="5709" y="1579"/>
                  </a:lnTo>
                  <a:lnTo>
                    <a:pt x="5434" y="1690"/>
                  </a:lnTo>
                  <a:lnTo>
                    <a:pt x="5184" y="1801"/>
                  </a:lnTo>
                  <a:lnTo>
                    <a:pt x="4933" y="1917"/>
                  </a:lnTo>
                  <a:lnTo>
                    <a:pt x="4733" y="2028"/>
                  </a:lnTo>
                  <a:lnTo>
                    <a:pt x="4533" y="2149"/>
                  </a:lnTo>
                  <a:lnTo>
                    <a:pt x="4357" y="2265"/>
                  </a:lnTo>
                  <a:lnTo>
                    <a:pt x="4232" y="2382"/>
                  </a:lnTo>
                  <a:lnTo>
                    <a:pt x="4107" y="2503"/>
                  </a:lnTo>
                  <a:lnTo>
                    <a:pt x="4007" y="2624"/>
                  </a:lnTo>
                  <a:lnTo>
                    <a:pt x="3907" y="2746"/>
                  </a:lnTo>
                  <a:lnTo>
                    <a:pt x="3857" y="2873"/>
                  </a:lnTo>
                  <a:lnTo>
                    <a:pt x="3832" y="2994"/>
                  </a:lnTo>
                  <a:lnTo>
                    <a:pt x="3806" y="3121"/>
                  </a:lnTo>
                  <a:lnTo>
                    <a:pt x="3832" y="3242"/>
                  </a:lnTo>
                  <a:lnTo>
                    <a:pt x="3857" y="3358"/>
                  </a:lnTo>
                  <a:lnTo>
                    <a:pt x="3907" y="3480"/>
                  </a:lnTo>
                  <a:lnTo>
                    <a:pt x="3982" y="3601"/>
                  </a:lnTo>
                  <a:lnTo>
                    <a:pt x="3631" y="3670"/>
                  </a:lnTo>
                  <a:lnTo>
                    <a:pt x="3281" y="3749"/>
                  </a:lnTo>
                  <a:lnTo>
                    <a:pt x="2955" y="3823"/>
                  </a:lnTo>
                  <a:lnTo>
                    <a:pt x="2630" y="3907"/>
                  </a:lnTo>
                  <a:lnTo>
                    <a:pt x="2329" y="3987"/>
                  </a:lnTo>
                  <a:lnTo>
                    <a:pt x="2054" y="4071"/>
                  </a:lnTo>
                  <a:lnTo>
                    <a:pt x="1778" y="4161"/>
                  </a:lnTo>
                  <a:lnTo>
                    <a:pt x="1528" y="4250"/>
                  </a:lnTo>
                  <a:lnTo>
                    <a:pt x="1177" y="4393"/>
                  </a:lnTo>
                  <a:lnTo>
                    <a:pt x="877" y="4541"/>
                  </a:lnTo>
                  <a:lnTo>
                    <a:pt x="601" y="4689"/>
                  </a:lnTo>
                  <a:lnTo>
                    <a:pt x="376" y="4842"/>
                  </a:lnTo>
                  <a:lnTo>
                    <a:pt x="226" y="5000"/>
                  </a:lnTo>
                  <a:lnTo>
                    <a:pt x="101" y="5159"/>
                  </a:lnTo>
                  <a:lnTo>
                    <a:pt x="26" y="5317"/>
                  </a:lnTo>
                  <a:lnTo>
                    <a:pt x="0" y="5481"/>
                  </a:lnTo>
                  <a:lnTo>
                    <a:pt x="0" y="5607"/>
                  </a:lnTo>
                  <a:lnTo>
                    <a:pt x="51" y="5734"/>
                  </a:lnTo>
                  <a:lnTo>
                    <a:pt x="126" y="5855"/>
                  </a:lnTo>
                  <a:lnTo>
                    <a:pt x="226" y="5982"/>
                  </a:lnTo>
                  <a:lnTo>
                    <a:pt x="376" y="6104"/>
                  </a:lnTo>
                  <a:lnTo>
                    <a:pt x="526" y="6220"/>
                  </a:lnTo>
                  <a:lnTo>
                    <a:pt x="727" y="6336"/>
                  </a:lnTo>
                  <a:lnTo>
                    <a:pt x="927" y="6452"/>
                  </a:lnTo>
                  <a:lnTo>
                    <a:pt x="1177" y="6563"/>
                  </a:lnTo>
                  <a:lnTo>
                    <a:pt x="1428" y="6669"/>
                  </a:lnTo>
                  <a:lnTo>
                    <a:pt x="1728" y="6774"/>
                  </a:lnTo>
                  <a:lnTo>
                    <a:pt x="2029" y="6880"/>
                  </a:lnTo>
                  <a:lnTo>
                    <a:pt x="2379" y="6980"/>
                  </a:lnTo>
                  <a:lnTo>
                    <a:pt x="2730" y="7075"/>
                  </a:lnTo>
                  <a:lnTo>
                    <a:pt x="3105" y="7170"/>
                  </a:lnTo>
                  <a:lnTo>
                    <a:pt x="3506" y="7260"/>
                  </a:lnTo>
                  <a:lnTo>
                    <a:pt x="3932" y="7344"/>
                  </a:lnTo>
                  <a:lnTo>
                    <a:pt x="4357" y="7429"/>
                  </a:lnTo>
                  <a:lnTo>
                    <a:pt x="4808" y="7508"/>
                  </a:lnTo>
                  <a:lnTo>
                    <a:pt x="5284" y="7582"/>
                  </a:lnTo>
                  <a:lnTo>
                    <a:pt x="5785" y="7651"/>
                  </a:lnTo>
                  <a:lnTo>
                    <a:pt x="6285" y="7714"/>
                  </a:lnTo>
                  <a:lnTo>
                    <a:pt x="6811" y="7777"/>
                  </a:lnTo>
                  <a:lnTo>
                    <a:pt x="7362" y="7835"/>
                  </a:lnTo>
                  <a:lnTo>
                    <a:pt x="7913" y="7888"/>
                  </a:lnTo>
                  <a:lnTo>
                    <a:pt x="8464" y="7936"/>
                  </a:lnTo>
                  <a:lnTo>
                    <a:pt x="9040" y="7973"/>
                  </a:lnTo>
                  <a:lnTo>
                    <a:pt x="9641" y="8010"/>
                  </a:lnTo>
                  <a:lnTo>
                    <a:pt x="10242" y="8041"/>
                  </a:lnTo>
                  <a:lnTo>
                    <a:pt x="10843" y="8068"/>
                  </a:lnTo>
                  <a:lnTo>
                    <a:pt x="11469" y="8089"/>
                  </a:lnTo>
                  <a:lnTo>
                    <a:pt x="12095" y="8105"/>
                  </a:lnTo>
                  <a:lnTo>
                    <a:pt x="12270" y="8194"/>
                  </a:lnTo>
                  <a:lnTo>
                    <a:pt x="12445" y="8289"/>
                  </a:lnTo>
                  <a:lnTo>
                    <a:pt x="12645" y="8379"/>
                  </a:lnTo>
                  <a:lnTo>
                    <a:pt x="12846" y="8464"/>
                  </a:lnTo>
                  <a:lnTo>
                    <a:pt x="13071" y="8553"/>
                  </a:lnTo>
                  <a:lnTo>
                    <a:pt x="13321" y="8638"/>
                  </a:lnTo>
                  <a:lnTo>
                    <a:pt x="13572" y="8722"/>
                  </a:lnTo>
                  <a:lnTo>
                    <a:pt x="13822" y="8801"/>
                  </a:lnTo>
                  <a:lnTo>
                    <a:pt x="14098" y="8886"/>
                  </a:lnTo>
                  <a:lnTo>
                    <a:pt x="14373" y="8960"/>
                  </a:lnTo>
                  <a:lnTo>
                    <a:pt x="14674" y="9039"/>
                  </a:lnTo>
                  <a:lnTo>
                    <a:pt x="14999" y="9113"/>
                  </a:lnTo>
                  <a:lnTo>
                    <a:pt x="15325" y="9187"/>
                  </a:lnTo>
                  <a:lnTo>
                    <a:pt x="15650" y="9255"/>
                  </a:lnTo>
                  <a:lnTo>
                    <a:pt x="16001" y="9324"/>
                  </a:lnTo>
                  <a:lnTo>
                    <a:pt x="16351" y="9387"/>
                  </a:lnTo>
                  <a:lnTo>
                    <a:pt x="16877" y="9483"/>
                  </a:lnTo>
                  <a:lnTo>
                    <a:pt x="17453" y="9567"/>
                  </a:lnTo>
                  <a:lnTo>
                    <a:pt x="18004" y="9646"/>
                  </a:lnTo>
                  <a:lnTo>
                    <a:pt x="18605" y="9720"/>
                  </a:lnTo>
                  <a:lnTo>
                    <a:pt x="19206" y="9783"/>
                  </a:lnTo>
                  <a:lnTo>
                    <a:pt x="19832" y="9847"/>
                  </a:lnTo>
                  <a:lnTo>
                    <a:pt x="20458" y="9900"/>
                  </a:lnTo>
                  <a:lnTo>
                    <a:pt x="21109" y="9952"/>
                  </a:lnTo>
                  <a:lnTo>
                    <a:pt x="21509" y="9826"/>
                  </a:lnTo>
                  <a:lnTo>
                    <a:pt x="21885" y="9694"/>
                  </a:lnTo>
                  <a:lnTo>
                    <a:pt x="22185" y="9551"/>
                  </a:lnTo>
                  <a:lnTo>
                    <a:pt x="22486" y="9414"/>
                  </a:lnTo>
                  <a:lnTo>
                    <a:pt x="22486" y="9409"/>
                  </a:lnTo>
                  <a:lnTo>
                    <a:pt x="21885" y="9372"/>
                  </a:lnTo>
                  <a:lnTo>
                    <a:pt x="21309" y="9329"/>
                  </a:lnTo>
                  <a:lnTo>
                    <a:pt x="20733" y="9277"/>
                  </a:lnTo>
                  <a:lnTo>
                    <a:pt x="20182" y="9219"/>
                  </a:lnTo>
                  <a:lnTo>
                    <a:pt x="19656" y="9155"/>
                  </a:lnTo>
                  <a:lnTo>
                    <a:pt x="19156" y="9087"/>
                  </a:lnTo>
                  <a:lnTo>
                    <a:pt x="18655" y="9013"/>
                  </a:lnTo>
                  <a:lnTo>
                    <a:pt x="18179" y="8933"/>
                  </a:lnTo>
                  <a:lnTo>
                    <a:pt x="17829" y="8865"/>
                  </a:lnTo>
                  <a:lnTo>
                    <a:pt x="17453" y="8791"/>
                  </a:lnTo>
                  <a:lnTo>
                    <a:pt x="17127" y="8717"/>
                  </a:lnTo>
                  <a:lnTo>
                    <a:pt x="16802" y="8638"/>
                  </a:lnTo>
                  <a:lnTo>
                    <a:pt x="16501" y="8559"/>
                  </a:lnTo>
                  <a:lnTo>
                    <a:pt x="16201" y="8474"/>
                  </a:lnTo>
                  <a:lnTo>
                    <a:pt x="15926" y="8390"/>
                  </a:lnTo>
                  <a:lnTo>
                    <a:pt x="15675" y="8300"/>
                  </a:lnTo>
                  <a:lnTo>
                    <a:pt x="15425" y="8210"/>
                  </a:lnTo>
                  <a:lnTo>
                    <a:pt x="15199" y="8120"/>
                  </a:lnTo>
                  <a:lnTo>
                    <a:pt x="14999" y="8025"/>
                  </a:lnTo>
                  <a:lnTo>
                    <a:pt x="14824" y="7925"/>
                  </a:lnTo>
                  <a:lnTo>
                    <a:pt x="14649" y="7825"/>
                  </a:lnTo>
                  <a:lnTo>
                    <a:pt x="14523" y="7724"/>
                  </a:lnTo>
                  <a:lnTo>
                    <a:pt x="14398" y="7619"/>
                  </a:lnTo>
                  <a:lnTo>
                    <a:pt x="14298" y="7519"/>
                  </a:lnTo>
                  <a:lnTo>
                    <a:pt x="13347" y="7519"/>
                  </a:lnTo>
                  <a:lnTo>
                    <a:pt x="12796" y="7513"/>
                  </a:lnTo>
                  <a:lnTo>
                    <a:pt x="12270" y="7508"/>
                  </a:lnTo>
                  <a:lnTo>
                    <a:pt x="11744" y="7492"/>
                  </a:lnTo>
                  <a:lnTo>
                    <a:pt x="11218" y="7476"/>
                  </a:lnTo>
                  <a:lnTo>
                    <a:pt x="10717" y="7450"/>
                  </a:lnTo>
                  <a:lnTo>
                    <a:pt x="10217" y="7423"/>
                  </a:lnTo>
                  <a:lnTo>
                    <a:pt x="9741" y="7392"/>
                  </a:lnTo>
                  <a:lnTo>
                    <a:pt x="9265" y="7355"/>
                  </a:lnTo>
                  <a:lnTo>
                    <a:pt x="8789" y="7313"/>
                  </a:lnTo>
                  <a:lnTo>
                    <a:pt x="8339" y="7270"/>
                  </a:lnTo>
                  <a:lnTo>
                    <a:pt x="7888" y="7223"/>
                  </a:lnTo>
                  <a:lnTo>
                    <a:pt x="7462" y="7170"/>
                  </a:lnTo>
                  <a:lnTo>
                    <a:pt x="7062" y="7112"/>
                  </a:lnTo>
                  <a:lnTo>
                    <a:pt x="6661" y="7049"/>
                  </a:lnTo>
                  <a:lnTo>
                    <a:pt x="6285" y="6985"/>
                  </a:lnTo>
                  <a:lnTo>
                    <a:pt x="5910" y="6922"/>
                  </a:lnTo>
                  <a:lnTo>
                    <a:pt x="5559" y="6848"/>
                  </a:lnTo>
                  <a:lnTo>
                    <a:pt x="5234" y="6774"/>
                  </a:lnTo>
                  <a:lnTo>
                    <a:pt x="4933" y="6700"/>
                  </a:lnTo>
                  <a:lnTo>
                    <a:pt x="4633" y="6616"/>
                  </a:lnTo>
                  <a:lnTo>
                    <a:pt x="4357" y="6537"/>
                  </a:lnTo>
                  <a:lnTo>
                    <a:pt x="4107" y="6452"/>
                  </a:lnTo>
                  <a:lnTo>
                    <a:pt x="3882" y="6362"/>
                  </a:lnTo>
                  <a:lnTo>
                    <a:pt x="3656" y="6273"/>
                  </a:lnTo>
                  <a:lnTo>
                    <a:pt x="3481" y="6178"/>
                  </a:lnTo>
                  <a:lnTo>
                    <a:pt x="3306" y="6082"/>
                  </a:lnTo>
                  <a:lnTo>
                    <a:pt x="3155" y="5987"/>
                  </a:lnTo>
                  <a:lnTo>
                    <a:pt x="3055" y="5887"/>
                  </a:lnTo>
                  <a:lnTo>
                    <a:pt x="2955" y="5787"/>
                  </a:lnTo>
                  <a:lnTo>
                    <a:pt x="2880" y="5687"/>
                  </a:lnTo>
                  <a:lnTo>
                    <a:pt x="2855" y="5586"/>
                  </a:lnTo>
                  <a:lnTo>
                    <a:pt x="2830" y="5481"/>
                  </a:lnTo>
                  <a:lnTo>
                    <a:pt x="2855" y="5354"/>
                  </a:lnTo>
                  <a:lnTo>
                    <a:pt x="2905" y="5232"/>
                  </a:lnTo>
                  <a:lnTo>
                    <a:pt x="3005" y="5111"/>
                  </a:lnTo>
                  <a:lnTo>
                    <a:pt x="3130" y="4990"/>
                  </a:lnTo>
                  <a:lnTo>
                    <a:pt x="3306" y="4873"/>
                  </a:lnTo>
                  <a:lnTo>
                    <a:pt x="3506" y="4763"/>
                  </a:lnTo>
                  <a:lnTo>
                    <a:pt x="3731" y="4652"/>
                  </a:lnTo>
                  <a:lnTo>
                    <a:pt x="4007" y="4541"/>
                  </a:lnTo>
                  <a:lnTo>
                    <a:pt x="4307" y="4441"/>
                  </a:lnTo>
                  <a:lnTo>
                    <a:pt x="4633" y="4340"/>
                  </a:lnTo>
                  <a:lnTo>
                    <a:pt x="4983" y="4245"/>
                  </a:lnTo>
                  <a:lnTo>
                    <a:pt x="5359" y="4155"/>
                  </a:lnTo>
                  <a:lnTo>
                    <a:pt x="5785" y="4066"/>
                  </a:lnTo>
                  <a:lnTo>
                    <a:pt x="6210" y="3987"/>
                  </a:lnTo>
                  <a:lnTo>
                    <a:pt x="6661" y="3907"/>
                  </a:lnTo>
                  <a:lnTo>
                    <a:pt x="7137" y="3833"/>
                  </a:lnTo>
                  <a:lnTo>
                    <a:pt x="6936" y="3664"/>
                  </a:lnTo>
                  <a:lnTo>
                    <a:pt x="6836" y="3575"/>
                  </a:lnTo>
                  <a:lnTo>
                    <a:pt x="6786" y="3485"/>
                  </a:lnTo>
                  <a:lnTo>
                    <a:pt x="6736" y="3395"/>
                  </a:lnTo>
                  <a:lnTo>
                    <a:pt x="6686" y="3305"/>
                  </a:lnTo>
                  <a:lnTo>
                    <a:pt x="6661" y="3210"/>
                  </a:lnTo>
                  <a:lnTo>
                    <a:pt x="6661" y="3121"/>
                  </a:lnTo>
                  <a:lnTo>
                    <a:pt x="6661" y="3015"/>
                  </a:lnTo>
                  <a:lnTo>
                    <a:pt x="6686" y="2909"/>
                  </a:lnTo>
                  <a:lnTo>
                    <a:pt x="6736" y="2809"/>
                  </a:lnTo>
                  <a:lnTo>
                    <a:pt x="6811" y="2709"/>
                  </a:lnTo>
                  <a:lnTo>
                    <a:pt x="6886" y="2609"/>
                  </a:lnTo>
                  <a:lnTo>
                    <a:pt x="7012" y="2508"/>
                  </a:lnTo>
                  <a:lnTo>
                    <a:pt x="7112" y="2413"/>
                  </a:lnTo>
                  <a:lnTo>
                    <a:pt x="7262" y="2318"/>
                  </a:lnTo>
                  <a:lnTo>
                    <a:pt x="7412" y="2223"/>
                  </a:lnTo>
                  <a:lnTo>
                    <a:pt x="7587" y="2128"/>
                  </a:lnTo>
                  <a:lnTo>
                    <a:pt x="7788" y="2038"/>
                  </a:lnTo>
                  <a:lnTo>
                    <a:pt x="7988" y="1949"/>
                  </a:lnTo>
                  <a:lnTo>
                    <a:pt x="8213" y="1859"/>
                  </a:lnTo>
                  <a:lnTo>
                    <a:pt x="8464" y="1774"/>
                  </a:lnTo>
                  <a:lnTo>
                    <a:pt x="8714" y="1690"/>
                  </a:lnTo>
                  <a:lnTo>
                    <a:pt x="8990" y="1605"/>
                  </a:lnTo>
                  <a:lnTo>
                    <a:pt x="9265" y="1526"/>
                  </a:lnTo>
                  <a:lnTo>
                    <a:pt x="9566" y="1447"/>
                  </a:lnTo>
                  <a:lnTo>
                    <a:pt x="9866" y="1373"/>
                  </a:lnTo>
                  <a:lnTo>
                    <a:pt x="10192" y="1299"/>
                  </a:lnTo>
                  <a:lnTo>
                    <a:pt x="10517" y="1225"/>
                  </a:lnTo>
                  <a:lnTo>
                    <a:pt x="10868" y="1157"/>
                  </a:lnTo>
                  <a:lnTo>
                    <a:pt x="11243" y="1088"/>
                  </a:lnTo>
                  <a:lnTo>
                    <a:pt x="11619" y="1025"/>
                  </a:lnTo>
                  <a:lnTo>
                    <a:pt x="11994" y="967"/>
                  </a:lnTo>
                  <a:lnTo>
                    <a:pt x="12395" y="903"/>
                  </a:lnTo>
                  <a:lnTo>
                    <a:pt x="12796" y="850"/>
                  </a:lnTo>
                  <a:lnTo>
                    <a:pt x="13221" y="792"/>
                  </a:lnTo>
                  <a:lnTo>
                    <a:pt x="13647" y="745"/>
                  </a:lnTo>
                  <a:lnTo>
                    <a:pt x="14098" y="692"/>
                  </a:lnTo>
                  <a:lnTo>
                    <a:pt x="14523" y="650"/>
                  </a:lnTo>
                  <a:lnTo>
                    <a:pt x="14999" y="608"/>
                  </a:lnTo>
                  <a:lnTo>
                    <a:pt x="14974" y="576"/>
                  </a:lnTo>
                  <a:lnTo>
                    <a:pt x="14999" y="449"/>
                  </a:lnTo>
                  <a:lnTo>
                    <a:pt x="14724" y="375"/>
                  </a:lnTo>
                  <a:lnTo>
                    <a:pt x="14423" y="312"/>
                  </a:lnTo>
                  <a:lnTo>
                    <a:pt x="14123" y="249"/>
                  </a:lnTo>
                  <a:lnTo>
                    <a:pt x="13797" y="191"/>
                  </a:lnTo>
                  <a:lnTo>
                    <a:pt x="13472" y="138"/>
                  </a:lnTo>
                  <a:lnTo>
                    <a:pt x="13146" y="85"/>
                  </a:lnTo>
                  <a:lnTo>
                    <a:pt x="12796" y="43"/>
                  </a:lnTo>
                  <a:lnTo>
                    <a:pt x="12470" y="0"/>
                  </a:lnTo>
                  <a:close/>
                </a:path>
              </a:pathLst>
            </a:custGeom>
            <a:solidFill>
              <a:srgbClr val="02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3"/>
            <p:cNvSpPr/>
            <p:nvPr/>
          </p:nvSpPr>
          <p:spPr>
            <a:xfrm>
              <a:off x="834643" y="2903075"/>
              <a:ext cx="290368" cy="272975"/>
            </a:xfrm>
            <a:custGeom>
              <a:avLst/>
              <a:gdLst/>
              <a:ahLst/>
              <a:cxnLst/>
              <a:rect l="l" t="t" r="r" b="b"/>
              <a:pathLst>
                <a:path w="45548" h="10919" extrusionOk="0">
                  <a:moveTo>
                    <a:pt x="22236" y="1"/>
                  </a:moveTo>
                  <a:lnTo>
                    <a:pt x="21685" y="11"/>
                  </a:lnTo>
                  <a:lnTo>
                    <a:pt x="21159" y="22"/>
                  </a:lnTo>
                  <a:lnTo>
                    <a:pt x="20633" y="43"/>
                  </a:lnTo>
                  <a:lnTo>
                    <a:pt x="20133" y="64"/>
                  </a:lnTo>
                  <a:lnTo>
                    <a:pt x="19632" y="91"/>
                  </a:lnTo>
                  <a:lnTo>
                    <a:pt x="19131" y="122"/>
                  </a:lnTo>
                  <a:lnTo>
                    <a:pt x="18655" y="159"/>
                  </a:lnTo>
                  <a:lnTo>
                    <a:pt x="18180" y="202"/>
                  </a:lnTo>
                  <a:lnTo>
                    <a:pt x="17729" y="249"/>
                  </a:lnTo>
                  <a:lnTo>
                    <a:pt x="17278" y="297"/>
                  </a:lnTo>
                  <a:lnTo>
                    <a:pt x="16852" y="349"/>
                  </a:lnTo>
                  <a:lnTo>
                    <a:pt x="16427" y="407"/>
                  </a:lnTo>
                  <a:lnTo>
                    <a:pt x="16026" y="471"/>
                  </a:lnTo>
                  <a:lnTo>
                    <a:pt x="15651" y="534"/>
                  </a:lnTo>
                  <a:lnTo>
                    <a:pt x="15275" y="603"/>
                  </a:lnTo>
                  <a:lnTo>
                    <a:pt x="14924" y="671"/>
                  </a:lnTo>
                  <a:lnTo>
                    <a:pt x="14599" y="745"/>
                  </a:lnTo>
                  <a:lnTo>
                    <a:pt x="14273" y="825"/>
                  </a:lnTo>
                  <a:lnTo>
                    <a:pt x="13998" y="904"/>
                  </a:lnTo>
                  <a:lnTo>
                    <a:pt x="13722" y="988"/>
                  </a:lnTo>
                  <a:lnTo>
                    <a:pt x="13447" y="1073"/>
                  </a:lnTo>
                  <a:lnTo>
                    <a:pt x="13222" y="1162"/>
                  </a:lnTo>
                  <a:lnTo>
                    <a:pt x="13021" y="1252"/>
                  </a:lnTo>
                  <a:lnTo>
                    <a:pt x="12821" y="1347"/>
                  </a:lnTo>
                  <a:lnTo>
                    <a:pt x="12646" y="1442"/>
                  </a:lnTo>
                  <a:lnTo>
                    <a:pt x="12521" y="1543"/>
                  </a:lnTo>
                  <a:lnTo>
                    <a:pt x="12395" y="1638"/>
                  </a:lnTo>
                  <a:lnTo>
                    <a:pt x="12295" y="1743"/>
                  </a:lnTo>
                  <a:lnTo>
                    <a:pt x="12220" y="1843"/>
                  </a:lnTo>
                  <a:lnTo>
                    <a:pt x="12195" y="1949"/>
                  </a:lnTo>
                  <a:lnTo>
                    <a:pt x="12170" y="2055"/>
                  </a:lnTo>
                  <a:lnTo>
                    <a:pt x="12170" y="2081"/>
                  </a:lnTo>
                  <a:lnTo>
                    <a:pt x="11719" y="2123"/>
                  </a:lnTo>
                  <a:lnTo>
                    <a:pt x="11269" y="2171"/>
                  </a:lnTo>
                  <a:lnTo>
                    <a:pt x="10843" y="2218"/>
                  </a:lnTo>
                  <a:lnTo>
                    <a:pt x="10417" y="2271"/>
                  </a:lnTo>
                  <a:lnTo>
                    <a:pt x="9992" y="2324"/>
                  </a:lnTo>
                  <a:lnTo>
                    <a:pt x="9591" y="2382"/>
                  </a:lnTo>
                  <a:lnTo>
                    <a:pt x="9190" y="2440"/>
                  </a:lnTo>
                  <a:lnTo>
                    <a:pt x="8790" y="2503"/>
                  </a:lnTo>
                  <a:lnTo>
                    <a:pt x="8414" y="2567"/>
                  </a:lnTo>
                  <a:lnTo>
                    <a:pt x="8064" y="2635"/>
                  </a:lnTo>
                  <a:lnTo>
                    <a:pt x="7713" y="2704"/>
                  </a:lnTo>
                  <a:lnTo>
                    <a:pt x="7388" y="2778"/>
                  </a:lnTo>
                  <a:lnTo>
                    <a:pt x="7062" y="2852"/>
                  </a:lnTo>
                  <a:lnTo>
                    <a:pt x="6736" y="2926"/>
                  </a:lnTo>
                  <a:lnTo>
                    <a:pt x="6436" y="3005"/>
                  </a:lnTo>
                  <a:lnTo>
                    <a:pt x="6161" y="3084"/>
                  </a:lnTo>
                  <a:lnTo>
                    <a:pt x="5885" y="3169"/>
                  </a:lnTo>
                  <a:lnTo>
                    <a:pt x="5635" y="3253"/>
                  </a:lnTo>
                  <a:lnTo>
                    <a:pt x="5409" y="3338"/>
                  </a:lnTo>
                  <a:lnTo>
                    <a:pt x="5184" y="3427"/>
                  </a:lnTo>
                  <a:lnTo>
                    <a:pt x="4959" y="3517"/>
                  </a:lnTo>
                  <a:lnTo>
                    <a:pt x="4783" y="3607"/>
                  </a:lnTo>
                  <a:lnTo>
                    <a:pt x="4608" y="3702"/>
                  </a:lnTo>
                  <a:lnTo>
                    <a:pt x="4458" y="3797"/>
                  </a:lnTo>
                  <a:lnTo>
                    <a:pt x="4308" y="3892"/>
                  </a:lnTo>
                  <a:lnTo>
                    <a:pt x="4182" y="3987"/>
                  </a:lnTo>
                  <a:lnTo>
                    <a:pt x="4082" y="4087"/>
                  </a:lnTo>
                  <a:lnTo>
                    <a:pt x="3982" y="4188"/>
                  </a:lnTo>
                  <a:lnTo>
                    <a:pt x="3932" y="4288"/>
                  </a:lnTo>
                  <a:lnTo>
                    <a:pt x="3882" y="4393"/>
                  </a:lnTo>
                  <a:lnTo>
                    <a:pt x="3857" y="4494"/>
                  </a:lnTo>
                  <a:lnTo>
                    <a:pt x="3832" y="4599"/>
                  </a:lnTo>
                  <a:lnTo>
                    <a:pt x="3832" y="4689"/>
                  </a:lnTo>
                  <a:lnTo>
                    <a:pt x="3857" y="4784"/>
                  </a:lnTo>
                  <a:lnTo>
                    <a:pt x="3907" y="4874"/>
                  </a:lnTo>
                  <a:lnTo>
                    <a:pt x="3957" y="4964"/>
                  </a:lnTo>
                  <a:lnTo>
                    <a:pt x="4032" y="5053"/>
                  </a:lnTo>
                  <a:lnTo>
                    <a:pt x="4107" y="5143"/>
                  </a:lnTo>
                  <a:lnTo>
                    <a:pt x="4333" y="5317"/>
                  </a:lnTo>
                  <a:lnTo>
                    <a:pt x="3832" y="5386"/>
                  </a:lnTo>
                  <a:lnTo>
                    <a:pt x="3381" y="5465"/>
                  </a:lnTo>
                  <a:lnTo>
                    <a:pt x="2956" y="5550"/>
                  </a:lnTo>
                  <a:lnTo>
                    <a:pt x="2555" y="5634"/>
                  </a:lnTo>
                  <a:lnTo>
                    <a:pt x="2154" y="5724"/>
                  </a:lnTo>
                  <a:lnTo>
                    <a:pt x="1804" y="5819"/>
                  </a:lnTo>
                  <a:lnTo>
                    <a:pt x="1478" y="5919"/>
                  </a:lnTo>
                  <a:lnTo>
                    <a:pt x="1178" y="6025"/>
                  </a:lnTo>
                  <a:lnTo>
                    <a:pt x="927" y="6130"/>
                  </a:lnTo>
                  <a:lnTo>
                    <a:pt x="677" y="6241"/>
                  </a:lnTo>
                  <a:lnTo>
                    <a:pt x="477" y="6352"/>
                  </a:lnTo>
                  <a:lnTo>
                    <a:pt x="326" y="6468"/>
                  </a:lnTo>
                  <a:lnTo>
                    <a:pt x="176" y="6590"/>
                  </a:lnTo>
                  <a:lnTo>
                    <a:pt x="101" y="6711"/>
                  </a:lnTo>
                  <a:lnTo>
                    <a:pt x="26" y="6833"/>
                  </a:lnTo>
                  <a:lnTo>
                    <a:pt x="1" y="6959"/>
                  </a:lnTo>
                  <a:lnTo>
                    <a:pt x="26" y="7065"/>
                  </a:lnTo>
                  <a:lnTo>
                    <a:pt x="76" y="7171"/>
                  </a:lnTo>
                  <a:lnTo>
                    <a:pt x="126" y="7271"/>
                  </a:lnTo>
                  <a:lnTo>
                    <a:pt x="226" y="7371"/>
                  </a:lnTo>
                  <a:lnTo>
                    <a:pt x="351" y="7471"/>
                  </a:lnTo>
                  <a:lnTo>
                    <a:pt x="477" y="7566"/>
                  </a:lnTo>
                  <a:lnTo>
                    <a:pt x="652" y="7662"/>
                  </a:lnTo>
                  <a:lnTo>
                    <a:pt x="852" y="7757"/>
                  </a:lnTo>
                  <a:lnTo>
                    <a:pt x="1053" y="7846"/>
                  </a:lnTo>
                  <a:lnTo>
                    <a:pt x="1278" y="7931"/>
                  </a:lnTo>
                  <a:lnTo>
                    <a:pt x="1528" y="8021"/>
                  </a:lnTo>
                  <a:lnTo>
                    <a:pt x="1804" y="8100"/>
                  </a:lnTo>
                  <a:lnTo>
                    <a:pt x="2104" y="8179"/>
                  </a:lnTo>
                  <a:lnTo>
                    <a:pt x="2405" y="8258"/>
                  </a:lnTo>
                  <a:lnTo>
                    <a:pt x="2755" y="8332"/>
                  </a:lnTo>
                  <a:lnTo>
                    <a:pt x="3106" y="8401"/>
                  </a:lnTo>
                  <a:lnTo>
                    <a:pt x="3456" y="8469"/>
                  </a:lnTo>
                  <a:lnTo>
                    <a:pt x="3832" y="8533"/>
                  </a:lnTo>
                  <a:lnTo>
                    <a:pt x="4233" y="8596"/>
                  </a:lnTo>
                  <a:lnTo>
                    <a:pt x="4658" y="8654"/>
                  </a:lnTo>
                  <a:lnTo>
                    <a:pt x="5084" y="8707"/>
                  </a:lnTo>
                  <a:lnTo>
                    <a:pt x="5510" y="8754"/>
                  </a:lnTo>
                  <a:lnTo>
                    <a:pt x="5985" y="8797"/>
                  </a:lnTo>
                  <a:lnTo>
                    <a:pt x="6436" y="8839"/>
                  </a:lnTo>
                  <a:lnTo>
                    <a:pt x="6912" y="8876"/>
                  </a:lnTo>
                  <a:lnTo>
                    <a:pt x="7413" y="8907"/>
                  </a:lnTo>
                  <a:lnTo>
                    <a:pt x="7913" y="8934"/>
                  </a:lnTo>
                  <a:lnTo>
                    <a:pt x="8414" y="8960"/>
                  </a:lnTo>
                  <a:lnTo>
                    <a:pt x="8940" y="8976"/>
                  </a:lnTo>
                  <a:lnTo>
                    <a:pt x="9466" y="8992"/>
                  </a:lnTo>
                  <a:lnTo>
                    <a:pt x="9992" y="8997"/>
                  </a:lnTo>
                  <a:lnTo>
                    <a:pt x="10542" y="9003"/>
                  </a:lnTo>
                  <a:lnTo>
                    <a:pt x="11469" y="9003"/>
                  </a:lnTo>
                  <a:lnTo>
                    <a:pt x="11569" y="9103"/>
                  </a:lnTo>
                  <a:lnTo>
                    <a:pt x="11694" y="9208"/>
                  </a:lnTo>
                  <a:lnTo>
                    <a:pt x="11845" y="9309"/>
                  </a:lnTo>
                  <a:lnTo>
                    <a:pt x="12020" y="9409"/>
                  </a:lnTo>
                  <a:lnTo>
                    <a:pt x="12195" y="9509"/>
                  </a:lnTo>
                  <a:lnTo>
                    <a:pt x="12395" y="9604"/>
                  </a:lnTo>
                  <a:lnTo>
                    <a:pt x="12621" y="9694"/>
                  </a:lnTo>
                  <a:lnTo>
                    <a:pt x="12871" y="9789"/>
                  </a:lnTo>
                  <a:lnTo>
                    <a:pt x="13122" y="9874"/>
                  </a:lnTo>
                  <a:lnTo>
                    <a:pt x="13397" y="9963"/>
                  </a:lnTo>
                  <a:lnTo>
                    <a:pt x="13697" y="10043"/>
                  </a:lnTo>
                  <a:lnTo>
                    <a:pt x="13998" y="10127"/>
                  </a:lnTo>
                  <a:lnTo>
                    <a:pt x="14323" y="10201"/>
                  </a:lnTo>
                  <a:lnTo>
                    <a:pt x="14649" y="10275"/>
                  </a:lnTo>
                  <a:lnTo>
                    <a:pt x="14999" y="10349"/>
                  </a:lnTo>
                  <a:lnTo>
                    <a:pt x="15375" y="10417"/>
                  </a:lnTo>
                  <a:lnTo>
                    <a:pt x="15901" y="10502"/>
                  </a:lnTo>
                  <a:lnTo>
                    <a:pt x="16427" y="10581"/>
                  </a:lnTo>
                  <a:lnTo>
                    <a:pt x="16978" y="10655"/>
                  </a:lnTo>
                  <a:lnTo>
                    <a:pt x="17554" y="10724"/>
                  </a:lnTo>
                  <a:lnTo>
                    <a:pt x="18154" y="10782"/>
                  </a:lnTo>
                  <a:lnTo>
                    <a:pt x="18755" y="10835"/>
                  </a:lnTo>
                  <a:lnTo>
                    <a:pt x="19406" y="10882"/>
                  </a:lnTo>
                  <a:lnTo>
                    <a:pt x="20032" y="10919"/>
                  </a:lnTo>
                  <a:lnTo>
                    <a:pt x="25516" y="10919"/>
                  </a:lnTo>
                  <a:lnTo>
                    <a:pt x="25917" y="10893"/>
                  </a:lnTo>
                  <a:lnTo>
                    <a:pt x="26317" y="10871"/>
                  </a:lnTo>
                  <a:lnTo>
                    <a:pt x="26718" y="10840"/>
                  </a:lnTo>
                  <a:lnTo>
                    <a:pt x="27094" y="10808"/>
                  </a:lnTo>
                  <a:lnTo>
                    <a:pt x="27845" y="10739"/>
                  </a:lnTo>
                  <a:lnTo>
                    <a:pt x="28571" y="10655"/>
                  </a:lnTo>
                  <a:lnTo>
                    <a:pt x="29272" y="10565"/>
                  </a:lnTo>
                  <a:lnTo>
                    <a:pt x="29923" y="10460"/>
                  </a:lnTo>
                  <a:lnTo>
                    <a:pt x="30549" y="10349"/>
                  </a:lnTo>
                  <a:lnTo>
                    <a:pt x="31125" y="10227"/>
                  </a:lnTo>
                  <a:lnTo>
                    <a:pt x="31676" y="10101"/>
                  </a:lnTo>
                  <a:lnTo>
                    <a:pt x="32152" y="9963"/>
                  </a:lnTo>
                  <a:lnTo>
                    <a:pt x="32602" y="9816"/>
                  </a:lnTo>
                  <a:lnTo>
                    <a:pt x="33003" y="9662"/>
                  </a:lnTo>
                  <a:lnTo>
                    <a:pt x="33353" y="9509"/>
                  </a:lnTo>
                  <a:lnTo>
                    <a:pt x="33504" y="9425"/>
                  </a:lnTo>
                  <a:lnTo>
                    <a:pt x="33654" y="9346"/>
                  </a:lnTo>
                  <a:lnTo>
                    <a:pt x="33779" y="9261"/>
                  </a:lnTo>
                  <a:lnTo>
                    <a:pt x="33904" y="9171"/>
                  </a:lnTo>
                  <a:lnTo>
                    <a:pt x="34004" y="9087"/>
                  </a:lnTo>
                  <a:lnTo>
                    <a:pt x="34080" y="9003"/>
                  </a:lnTo>
                  <a:lnTo>
                    <a:pt x="35006" y="9003"/>
                  </a:lnTo>
                  <a:lnTo>
                    <a:pt x="35557" y="8997"/>
                  </a:lnTo>
                  <a:lnTo>
                    <a:pt x="36083" y="8992"/>
                  </a:lnTo>
                  <a:lnTo>
                    <a:pt x="36609" y="8976"/>
                  </a:lnTo>
                  <a:lnTo>
                    <a:pt x="37134" y="8960"/>
                  </a:lnTo>
                  <a:lnTo>
                    <a:pt x="37635" y="8934"/>
                  </a:lnTo>
                  <a:lnTo>
                    <a:pt x="38136" y="8907"/>
                  </a:lnTo>
                  <a:lnTo>
                    <a:pt x="38637" y="8876"/>
                  </a:lnTo>
                  <a:lnTo>
                    <a:pt x="39112" y="8839"/>
                  </a:lnTo>
                  <a:lnTo>
                    <a:pt x="39588" y="8797"/>
                  </a:lnTo>
                  <a:lnTo>
                    <a:pt x="40039" y="8754"/>
                  </a:lnTo>
                  <a:lnTo>
                    <a:pt x="40465" y="8707"/>
                  </a:lnTo>
                  <a:lnTo>
                    <a:pt x="40890" y="8654"/>
                  </a:lnTo>
                  <a:lnTo>
                    <a:pt x="41316" y="8596"/>
                  </a:lnTo>
                  <a:lnTo>
                    <a:pt x="41717" y="8533"/>
                  </a:lnTo>
                  <a:lnTo>
                    <a:pt x="42092" y="8469"/>
                  </a:lnTo>
                  <a:lnTo>
                    <a:pt x="42468" y="8401"/>
                  </a:lnTo>
                  <a:lnTo>
                    <a:pt x="42818" y="8332"/>
                  </a:lnTo>
                  <a:lnTo>
                    <a:pt x="43144" y="8258"/>
                  </a:lnTo>
                  <a:lnTo>
                    <a:pt x="43444" y="8179"/>
                  </a:lnTo>
                  <a:lnTo>
                    <a:pt x="43745" y="8100"/>
                  </a:lnTo>
                  <a:lnTo>
                    <a:pt x="44020" y="8021"/>
                  </a:lnTo>
                  <a:lnTo>
                    <a:pt x="44271" y="7931"/>
                  </a:lnTo>
                  <a:lnTo>
                    <a:pt x="44496" y="7846"/>
                  </a:lnTo>
                  <a:lnTo>
                    <a:pt x="44721" y="7757"/>
                  </a:lnTo>
                  <a:lnTo>
                    <a:pt x="44897" y="7662"/>
                  </a:lnTo>
                  <a:lnTo>
                    <a:pt x="45072" y="7566"/>
                  </a:lnTo>
                  <a:lnTo>
                    <a:pt x="45222" y="7471"/>
                  </a:lnTo>
                  <a:lnTo>
                    <a:pt x="45322" y="7371"/>
                  </a:lnTo>
                  <a:lnTo>
                    <a:pt x="45422" y="7271"/>
                  </a:lnTo>
                  <a:lnTo>
                    <a:pt x="45498" y="7171"/>
                  </a:lnTo>
                  <a:lnTo>
                    <a:pt x="45523" y="7065"/>
                  </a:lnTo>
                  <a:lnTo>
                    <a:pt x="45548" y="6959"/>
                  </a:lnTo>
                  <a:lnTo>
                    <a:pt x="45523" y="6833"/>
                  </a:lnTo>
                  <a:lnTo>
                    <a:pt x="45472" y="6711"/>
                  </a:lnTo>
                  <a:lnTo>
                    <a:pt x="45372" y="6590"/>
                  </a:lnTo>
                  <a:lnTo>
                    <a:pt x="45247" y="6474"/>
                  </a:lnTo>
                  <a:lnTo>
                    <a:pt x="45072" y="6352"/>
                  </a:lnTo>
                  <a:lnTo>
                    <a:pt x="44872" y="6241"/>
                  </a:lnTo>
                  <a:lnTo>
                    <a:pt x="44621" y="6130"/>
                  </a:lnTo>
                  <a:lnTo>
                    <a:pt x="44371" y="6025"/>
                  </a:lnTo>
                  <a:lnTo>
                    <a:pt x="44070" y="5919"/>
                  </a:lnTo>
                  <a:lnTo>
                    <a:pt x="43745" y="5819"/>
                  </a:lnTo>
                  <a:lnTo>
                    <a:pt x="43394" y="5724"/>
                  </a:lnTo>
                  <a:lnTo>
                    <a:pt x="43019" y="5634"/>
                  </a:lnTo>
                  <a:lnTo>
                    <a:pt x="42593" y="5550"/>
                  </a:lnTo>
                  <a:lnTo>
                    <a:pt x="42167" y="5465"/>
                  </a:lnTo>
                  <a:lnTo>
                    <a:pt x="41717" y="5386"/>
                  </a:lnTo>
                  <a:lnTo>
                    <a:pt x="41241" y="5317"/>
                  </a:lnTo>
                  <a:lnTo>
                    <a:pt x="41441" y="5143"/>
                  </a:lnTo>
                  <a:lnTo>
                    <a:pt x="41591" y="4964"/>
                  </a:lnTo>
                  <a:lnTo>
                    <a:pt x="41641" y="4874"/>
                  </a:lnTo>
                  <a:lnTo>
                    <a:pt x="41692" y="4784"/>
                  </a:lnTo>
                  <a:lnTo>
                    <a:pt x="41717" y="4689"/>
                  </a:lnTo>
                  <a:lnTo>
                    <a:pt x="41717" y="4599"/>
                  </a:lnTo>
                  <a:lnTo>
                    <a:pt x="41717" y="4494"/>
                  </a:lnTo>
                  <a:lnTo>
                    <a:pt x="41692" y="4393"/>
                  </a:lnTo>
                  <a:lnTo>
                    <a:pt x="41641" y="4288"/>
                  </a:lnTo>
                  <a:lnTo>
                    <a:pt x="41566" y="4188"/>
                  </a:lnTo>
                  <a:lnTo>
                    <a:pt x="41466" y="4087"/>
                  </a:lnTo>
                  <a:lnTo>
                    <a:pt x="41366" y="3987"/>
                  </a:lnTo>
                  <a:lnTo>
                    <a:pt x="41241" y="3892"/>
                  </a:lnTo>
                  <a:lnTo>
                    <a:pt x="41116" y="3797"/>
                  </a:lnTo>
                  <a:lnTo>
                    <a:pt x="40940" y="3702"/>
                  </a:lnTo>
                  <a:lnTo>
                    <a:pt x="40765" y="3607"/>
                  </a:lnTo>
                  <a:lnTo>
                    <a:pt x="40590" y="3517"/>
                  </a:lnTo>
                  <a:lnTo>
                    <a:pt x="40364" y="3427"/>
                  </a:lnTo>
                  <a:lnTo>
                    <a:pt x="40164" y="3338"/>
                  </a:lnTo>
                  <a:lnTo>
                    <a:pt x="39914" y="3253"/>
                  </a:lnTo>
                  <a:lnTo>
                    <a:pt x="39663" y="3169"/>
                  </a:lnTo>
                  <a:lnTo>
                    <a:pt x="39388" y="3084"/>
                  </a:lnTo>
                  <a:lnTo>
                    <a:pt x="39112" y="3005"/>
                  </a:lnTo>
                  <a:lnTo>
                    <a:pt x="38812" y="2926"/>
                  </a:lnTo>
                  <a:lnTo>
                    <a:pt x="38512" y="2852"/>
                  </a:lnTo>
                  <a:lnTo>
                    <a:pt x="38186" y="2778"/>
                  </a:lnTo>
                  <a:lnTo>
                    <a:pt x="37835" y="2704"/>
                  </a:lnTo>
                  <a:lnTo>
                    <a:pt x="37485" y="2635"/>
                  </a:lnTo>
                  <a:lnTo>
                    <a:pt x="37134" y="2567"/>
                  </a:lnTo>
                  <a:lnTo>
                    <a:pt x="36759" y="2503"/>
                  </a:lnTo>
                  <a:lnTo>
                    <a:pt x="36358" y="2440"/>
                  </a:lnTo>
                  <a:lnTo>
                    <a:pt x="35983" y="2382"/>
                  </a:lnTo>
                  <a:lnTo>
                    <a:pt x="35557" y="2324"/>
                  </a:lnTo>
                  <a:lnTo>
                    <a:pt x="35156" y="2271"/>
                  </a:lnTo>
                  <a:lnTo>
                    <a:pt x="34706" y="2218"/>
                  </a:lnTo>
                  <a:lnTo>
                    <a:pt x="34280" y="2171"/>
                  </a:lnTo>
                  <a:lnTo>
                    <a:pt x="33829" y="2123"/>
                  </a:lnTo>
                  <a:lnTo>
                    <a:pt x="33378" y="2081"/>
                  </a:lnTo>
                  <a:lnTo>
                    <a:pt x="33378" y="2055"/>
                  </a:lnTo>
                  <a:lnTo>
                    <a:pt x="33353" y="1949"/>
                  </a:lnTo>
                  <a:lnTo>
                    <a:pt x="33328" y="1843"/>
                  </a:lnTo>
                  <a:lnTo>
                    <a:pt x="33253" y="1743"/>
                  </a:lnTo>
                  <a:lnTo>
                    <a:pt x="33153" y="1638"/>
                  </a:lnTo>
                  <a:lnTo>
                    <a:pt x="33053" y="1543"/>
                  </a:lnTo>
                  <a:lnTo>
                    <a:pt x="32903" y="1442"/>
                  </a:lnTo>
                  <a:lnTo>
                    <a:pt x="32727" y="1347"/>
                  </a:lnTo>
                  <a:lnTo>
                    <a:pt x="32552" y="1252"/>
                  </a:lnTo>
                  <a:lnTo>
                    <a:pt x="32327" y="1162"/>
                  </a:lnTo>
                  <a:lnTo>
                    <a:pt x="32101" y="1073"/>
                  </a:lnTo>
                  <a:lnTo>
                    <a:pt x="31851" y="988"/>
                  </a:lnTo>
                  <a:lnTo>
                    <a:pt x="31576" y="904"/>
                  </a:lnTo>
                  <a:lnTo>
                    <a:pt x="31275" y="825"/>
                  </a:lnTo>
                  <a:lnTo>
                    <a:pt x="30950" y="745"/>
                  </a:lnTo>
                  <a:lnTo>
                    <a:pt x="30624" y="671"/>
                  </a:lnTo>
                  <a:lnTo>
                    <a:pt x="30274" y="603"/>
                  </a:lnTo>
                  <a:lnTo>
                    <a:pt x="29898" y="534"/>
                  </a:lnTo>
                  <a:lnTo>
                    <a:pt x="29522" y="471"/>
                  </a:lnTo>
                  <a:lnTo>
                    <a:pt x="29122" y="407"/>
                  </a:lnTo>
                  <a:lnTo>
                    <a:pt x="28696" y="349"/>
                  </a:lnTo>
                  <a:lnTo>
                    <a:pt x="28270" y="297"/>
                  </a:lnTo>
                  <a:lnTo>
                    <a:pt x="27820" y="249"/>
                  </a:lnTo>
                  <a:lnTo>
                    <a:pt x="27369" y="202"/>
                  </a:lnTo>
                  <a:lnTo>
                    <a:pt x="26893" y="159"/>
                  </a:lnTo>
                  <a:lnTo>
                    <a:pt x="26417" y="122"/>
                  </a:lnTo>
                  <a:lnTo>
                    <a:pt x="25917" y="91"/>
                  </a:lnTo>
                  <a:lnTo>
                    <a:pt x="25416" y="64"/>
                  </a:lnTo>
                  <a:lnTo>
                    <a:pt x="24915" y="43"/>
                  </a:lnTo>
                  <a:lnTo>
                    <a:pt x="24389" y="22"/>
                  </a:lnTo>
                  <a:lnTo>
                    <a:pt x="23863" y="11"/>
                  </a:lnTo>
                  <a:lnTo>
                    <a:pt x="23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3"/>
            <p:cNvSpPr/>
            <p:nvPr/>
          </p:nvSpPr>
          <p:spPr>
            <a:xfrm>
              <a:off x="871357" y="3209950"/>
              <a:ext cx="34489" cy="62725"/>
            </a:xfrm>
            <a:custGeom>
              <a:avLst/>
              <a:gdLst/>
              <a:ahLst/>
              <a:cxnLst/>
              <a:rect l="l" t="t" r="r" b="b"/>
              <a:pathLst>
                <a:path w="5410" h="2509" extrusionOk="0">
                  <a:moveTo>
                    <a:pt x="1" y="1"/>
                  </a:moveTo>
                  <a:lnTo>
                    <a:pt x="1" y="2509"/>
                  </a:lnTo>
                  <a:lnTo>
                    <a:pt x="5409" y="2509"/>
                  </a:lnTo>
                  <a:lnTo>
                    <a:pt x="5409" y="91"/>
                  </a:lnTo>
                  <a:lnTo>
                    <a:pt x="4959" y="106"/>
                  </a:lnTo>
                  <a:lnTo>
                    <a:pt x="4483" y="117"/>
                  </a:lnTo>
                  <a:lnTo>
                    <a:pt x="4032" y="122"/>
                  </a:lnTo>
                  <a:lnTo>
                    <a:pt x="3557" y="128"/>
                  </a:lnTo>
                  <a:lnTo>
                    <a:pt x="3106" y="122"/>
                  </a:lnTo>
                  <a:lnTo>
                    <a:pt x="2630" y="117"/>
                  </a:lnTo>
                  <a:lnTo>
                    <a:pt x="2179" y="106"/>
                  </a:lnTo>
                  <a:lnTo>
                    <a:pt x="1729" y="91"/>
                  </a:lnTo>
                  <a:lnTo>
                    <a:pt x="1303" y="75"/>
                  </a:lnTo>
                  <a:lnTo>
                    <a:pt x="852" y="54"/>
                  </a:lnTo>
                  <a:lnTo>
                    <a:pt x="427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3"/>
            <p:cNvSpPr/>
            <p:nvPr/>
          </p:nvSpPr>
          <p:spPr>
            <a:xfrm>
              <a:off x="1055410" y="3211025"/>
              <a:ext cx="34323" cy="61650"/>
            </a:xfrm>
            <a:custGeom>
              <a:avLst/>
              <a:gdLst/>
              <a:ahLst/>
              <a:cxnLst/>
              <a:rect l="l" t="t" r="r" b="b"/>
              <a:pathLst>
                <a:path w="5384" h="2466" extrusionOk="0">
                  <a:moveTo>
                    <a:pt x="5384" y="0"/>
                  </a:moveTo>
                  <a:lnTo>
                    <a:pt x="4683" y="37"/>
                  </a:lnTo>
                  <a:lnTo>
                    <a:pt x="3957" y="63"/>
                  </a:lnTo>
                  <a:lnTo>
                    <a:pt x="3230" y="79"/>
                  </a:lnTo>
                  <a:lnTo>
                    <a:pt x="2479" y="85"/>
                  </a:lnTo>
                  <a:lnTo>
                    <a:pt x="1853" y="79"/>
                  </a:lnTo>
                  <a:lnTo>
                    <a:pt x="1227" y="69"/>
                  </a:lnTo>
                  <a:lnTo>
                    <a:pt x="601" y="48"/>
                  </a:lnTo>
                  <a:lnTo>
                    <a:pt x="0" y="21"/>
                  </a:lnTo>
                  <a:lnTo>
                    <a:pt x="0" y="2466"/>
                  </a:lnTo>
                  <a:lnTo>
                    <a:pt x="5384" y="2466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3"/>
            <p:cNvSpPr/>
            <p:nvPr/>
          </p:nvSpPr>
          <p:spPr>
            <a:xfrm>
              <a:off x="754994" y="2935150"/>
              <a:ext cx="205281" cy="278125"/>
            </a:xfrm>
            <a:custGeom>
              <a:avLst/>
              <a:gdLst/>
              <a:ahLst/>
              <a:cxnLst/>
              <a:rect l="l" t="t" r="r" b="b"/>
              <a:pathLst>
                <a:path w="32201" h="11125" extrusionOk="0">
                  <a:moveTo>
                    <a:pt x="17828" y="1"/>
                  </a:moveTo>
                  <a:lnTo>
                    <a:pt x="17453" y="11"/>
                  </a:lnTo>
                  <a:lnTo>
                    <a:pt x="17102" y="17"/>
                  </a:lnTo>
                  <a:lnTo>
                    <a:pt x="16752" y="33"/>
                  </a:lnTo>
                  <a:lnTo>
                    <a:pt x="16376" y="48"/>
                  </a:lnTo>
                  <a:lnTo>
                    <a:pt x="16025" y="64"/>
                  </a:lnTo>
                  <a:lnTo>
                    <a:pt x="15700" y="85"/>
                  </a:lnTo>
                  <a:lnTo>
                    <a:pt x="15024" y="138"/>
                  </a:lnTo>
                  <a:lnTo>
                    <a:pt x="14373" y="201"/>
                  </a:lnTo>
                  <a:lnTo>
                    <a:pt x="13747" y="275"/>
                  </a:lnTo>
                  <a:lnTo>
                    <a:pt x="13446" y="318"/>
                  </a:lnTo>
                  <a:lnTo>
                    <a:pt x="13171" y="360"/>
                  </a:lnTo>
                  <a:lnTo>
                    <a:pt x="12896" y="407"/>
                  </a:lnTo>
                  <a:lnTo>
                    <a:pt x="12620" y="455"/>
                  </a:lnTo>
                  <a:lnTo>
                    <a:pt x="12370" y="508"/>
                  </a:lnTo>
                  <a:lnTo>
                    <a:pt x="12119" y="560"/>
                  </a:lnTo>
                  <a:lnTo>
                    <a:pt x="11894" y="613"/>
                  </a:lnTo>
                  <a:lnTo>
                    <a:pt x="11669" y="671"/>
                  </a:lnTo>
                  <a:lnTo>
                    <a:pt x="11468" y="735"/>
                  </a:lnTo>
                  <a:lnTo>
                    <a:pt x="11268" y="793"/>
                  </a:lnTo>
                  <a:lnTo>
                    <a:pt x="11093" y="856"/>
                  </a:lnTo>
                  <a:lnTo>
                    <a:pt x="10942" y="925"/>
                  </a:lnTo>
                  <a:lnTo>
                    <a:pt x="10792" y="993"/>
                  </a:lnTo>
                  <a:lnTo>
                    <a:pt x="10642" y="1062"/>
                  </a:lnTo>
                  <a:lnTo>
                    <a:pt x="10542" y="1131"/>
                  </a:lnTo>
                  <a:lnTo>
                    <a:pt x="10442" y="1205"/>
                  </a:lnTo>
                  <a:lnTo>
                    <a:pt x="10367" y="1278"/>
                  </a:lnTo>
                  <a:lnTo>
                    <a:pt x="10291" y="1358"/>
                  </a:lnTo>
                  <a:lnTo>
                    <a:pt x="10266" y="1432"/>
                  </a:lnTo>
                  <a:lnTo>
                    <a:pt x="10241" y="1511"/>
                  </a:lnTo>
                  <a:lnTo>
                    <a:pt x="10241" y="1595"/>
                  </a:lnTo>
                  <a:lnTo>
                    <a:pt x="10266" y="1674"/>
                  </a:lnTo>
                  <a:lnTo>
                    <a:pt x="10291" y="1759"/>
                  </a:lnTo>
                  <a:lnTo>
                    <a:pt x="10367" y="1843"/>
                  </a:lnTo>
                  <a:lnTo>
                    <a:pt x="10442" y="1928"/>
                  </a:lnTo>
                  <a:lnTo>
                    <a:pt x="10542" y="2018"/>
                  </a:lnTo>
                  <a:lnTo>
                    <a:pt x="10692" y="2102"/>
                  </a:lnTo>
                  <a:lnTo>
                    <a:pt x="10842" y="2192"/>
                  </a:lnTo>
                  <a:lnTo>
                    <a:pt x="11018" y="2282"/>
                  </a:lnTo>
                  <a:lnTo>
                    <a:pt x="11218" y="2371"/>
                  </a:lnTo>
                  <a:lnTo>
                    <a:pt x="11443" y="2466"/>
                  </a:lnTo>
                  <a:lnTo>
                    <a:pt x="11719" y="2556"/>
                  </a:lnTo>
                  <a:lnTo>
                    <a:pt x="11694" y="2577"/>
                  </a:lnTo>
                  <a:lnTo>
                    <a:pt x="11243" y="2614"/>
                  </a:lnTo>
                  <a:lnTo>
                    <a:pt x="10817" y="2656"/>
                  </a:lnTo>
                  <a:lnTo>
                    <a:pt x="10392" y="2704"/>
                  </a:lnTo>
                  <a:lnTo>
                    <a:pt x="9991" y="2757"/>
                  </a:lnTo>
                  <a:lnTo>
                    <a:pt x="9590" y="2804"/>
                  </a:lnTo>
                  <a:lnTo>
                    <a:pt x="9190" y="2862"/>
                  </a:lnTo>
                  <a:lnTo>
                    <a:pt x="8814" y="2920"/>
                  </a:lnTo>
                  <a:lnTo>
                    <a:pt x="8438" y="2978"/>
                  </a:lnTo>
                  <a:lnTo>
                    <a:pt x="8088" y="3042"/>
                  </a:lnTo>
                  <a:lnTo>
                    <a:pt x="7737" y="3105"/>
                  </a:lnTo>
                  <a:lnTo>
                    <a:pt x="7387" y="3169"/>
                  </a:lnTo>
                  <a:lnTo>
                    <a:pt x="7086" y="3242"/>
                  </a:lnTo>
                  <a:lnTo>
                    <a:pt x="6761" y="3311"/>
                  </a:lnTo>
                  <a:lnTo>
                    <a:pt x="6460" y="3385"/>
                  </a:lnTo>
                  <a:lnTo>
                    <a:pt x="6185" y="3459"/>
                  </a:lnTo>
                  <a:lnTo>
                    <a:pt x="5910" y="3538"/>
                  </a:lnTo>
                  <a:lnTo>
                    <a:pt x="5659" y="3617"/>
                  </a:lnTo>
                  <a:lnTo>
                    <a:pt x="5409" y="3697"/>
                  </a:lnTo>
                  <a:lnTo>
                    <a:pt x="5183" y="3781"/>
                  </a:lnTo>
                  <a:lnTo>
                    <a:pt x="4958" y="3865"/>
                  </a:lnTo>
                  <a:lnTo>
                    <a:pt x="4758" y="3950"/>
                  </a:lnTo>
                  <a:lnTo>
                    <a:pt x="4582" y="4040"/>
                  </a:lnTo>
                  <a:lnTo>
                    <a:pt x="4407" y="4129"/>
                  </a:lnTo>
                  <a:lnTo>
                    <a:pt x="4257" y="4219"/>
                  </a:lnTo>
                  <a:lnTo>
                    <a:pt x="4132" y="4309"/>
                  </a:lnTo>
                  <a:lnTo>
                    <a:pt x="4007" y="4404"/>
                  </a:lnTo>
                  <a:lnTo>
                    <a:pt x="3906" y="4499"/>
                  </a:lnTo>
                  <a:lnTo>
                    <a:pt x="3831" y="4594"/>
                  </a:lnTo>
                  <a:lnTo>
                    <a:pt x="3756" y="4694"/>
                  </a:lnTo>
                  <a:lnTo>
                    <a:pt x="3706" y="4789"/>
                  </a:lnTo>
                  <a:lnTo>
                    <a:pt x="3681" y="4890"/>
                  </a:lnTo>
                  <a:lnTo>
                    <a:pt x="3681" y="4990"/>
                  </a:lnTo>
                  <a:lnTo>
                    <a:pt x="3681" y="5080"/>
                  </a:lnTo>
                  <a:lnTo>
                    <a:pt x="3706" y="5164"/>
                  </a:lnTo>
                  <a:lnTo>
                    <a:pt x="3806" y="5338"/>
                  </a:lnTo>
                  <a:lnTo>
                    <a:pt x="3931" y="5513"/>
                  </a:lnTo>
                  <a:lnTo>
                    <a:pt x="4132" y="5676"/>
                  </a:lnTo>
                  <a:lnTo>
                    <a:pt x="3681" y="5745"/>
                  </a:lnTo>
                  <a:lnTo>
                    <a:pt x="3255" y="5824"/>
                  </a:lnTo>
                  <a:lnTo>
                    <a:pt x="2830" y="5903"/>
                  </a:lnTo>
                  <a:lnTo>
                    <a:pt x="2429" y="5983"/>
                  </a:lnTo>
                  <a:lnTo>
                    <a:pt x="2078" y="6072"/>
                  </a:lnTo>
                  <a:lnTo>
                    <a:pt x="1728" y="6162"/>
                  </a:lnTo>
                  <a:lnTo>
                    <a:pt x="1427" y="6257"/>
                  </a:lnTo>
                  <a:lnTo>
                    <a:pt x="1127" y="6357"/>
                  </a:lnTo>
                  <a:lnTo>
                    <a:pt x="877" y="6463"/>
                  </a:lnTo>
                  <a:lnTo>
                    <a:pt x="651" y="6569"/>
                  </a:lnTo>
                  <a:lnTo>
                    <a:pt x="451" y="6674"/>
                  </a:lnTo>
                  <a:lnTo>
                    <a:pt x="301" y="6785"/>
                  </a:lnTo>
                  <a:lnTo>
                    <a:pt x="175" y="6901"/>
                  </a:lnTo>
                  <a:lnTo>
                    <a:pt x="75" y="7017"/>
                  </a:lnTo>
                  <a:lnTo>
                    <a:pt x="25" y="7139"/>
                  </a:lnTo>
                  <a:lnTo>
                    <a:pt x="0" y="7260"/>
                  </a:lnTo>
                  <a:lnTo>
                    <a:pt x="25" y="7361"/>
                  </a:lnTo>
                  <a:lnTo>
                    <a:pt x="50" y="7456"/>
                  </a:lnTo>
                  <a:lnTo>
                    <a:pt x="125" y="7556"/>
                  </a:lnTo>
                  <a:lnTo>
                    <a:pt x="201" y="7651"/>
                  </a:lnTo>
                  <a:lnTo>
                    <a:pt x="326" y="7746"/>
                  </a:lnTo>
                  <a:lnTo>
                    <a:pt x="451" y="7841"/>
                  </a:lnTo>
                  <a:lnTo>
                    <a:pt x="626" y="7931"/>
                  </a:lnTo>
                  <a:lnTo>
                    <a:pt x="801" y="8020"/>
                  </a:lnTo>
                  <a:lnTo>
                    <a:pt x="1002" y="8105"/>
                  </a:lnTo>
                  <a:lnTo>
                    <a:pt x="1227" y="8189"/>
                  </a:lnTo>
                  <a:lnTo>
                    <a:pt x="1478" y="8274"/>
                  </a:lnTo>
                  <a:lnTo>
                    <a:pt x="1728" y="8353"/>
                  </a:lnTo>
                  <a:lnTo>
                    <a:pt x="2003" y="8427"/>
                  </a:lnTo>
                  <a:lnTo>
                    <a:pt x="2304" y="8501"/>
                  </a:lnTo>
                  <a:lnTo>
                    <a:pt x="2629" y="8575"/>
                  </a:lnTo>
                  <a:lnTo>
                    <a:pt x="2955" y="8643"/>
                  </a:lnTo>
                  <a:lnTo>
                    <a:pt x="3305" y="8707"/>
                  </a:lnTo>
                  <a:lnTo>
                    <a:pt x="3681" y="8770"/>
                  </a:lnTo>
                  <a:lnTo>
                    <a:pt x="4057" y="8828"/>
                  </a:lnTo>
                  <a:lnTo>
                    <a:pt x="4457" y="8881"/>
                  </a:lnTo>
                  <a:lnTo>
                    <a:pt x="4883" y="8934"/>
                  </a:lnTo>
                  <a:lnTo>
                    <a:pt x="5284" y="8981"/>
                  </a:lnTo>
                  <a:lnTo>
                    <a:pt x="5734" y="9024"/>
                  </a:lnTo>
                  <a:lnTo>
                    <a:pt x="6185" y="9061"/>
                  </a:lnTo>
                  <a:lnTo>
                    <a:pt x="6636" y="9097"/>
                  </a:lnTo>
                  <a:lnTo>
                    <a:pt x="7111" y="9129"/>
                  </a:lnTo>
                  <a:lnTo>
                    <a:pt x="7587" y="9156"/>
                  </a:lnTo>
                  <a:lnTo>
                    <a:pt x="8063" y="9177"/>
                  </a:lnTo>
                  <a:lnTo>
                    <a:pt x="8564" y="9193"/>
                  </a:lnTo>
                  <a:lnTo>
                    <a:pt x="9090" y="9203"/>
                  </a:lnTo>
                  <a:lnTo>
                    <a:pt x="9590" y="9214"/>
                  </a:lnTo>
                  <a:lnTo>
                    <a:pt x="11018" y="9214"/>
                  </a:lnTo>
                  <a:lnTo>
                    <a:pt x="11118" y="9314"/>
                  </a:lnTo>
                  <a:lnTo>
                    <a:pt x="11218" y="9414"/>
                  </a:lnTo>
                  <a:lnTo>
                    <a:pt x="11368" y="9515"/>
                  </a:lnTo>
                  <a:lnTo>
                    <a:pt x="11518" y="9610"/>
                  </a:lnTo>
                  <a:lnTo>
                    <a:pt x="11694" y="9705"/>
                  </a:lnTo>
                  <a:lnTo>
                    <a:pt x="11894" y="9794"/>
                  </a:lnTo>
                  <a:lnTo>
                    <a:pt x="12119" y="9884"/>
                  </a:lnTo>
                  <a:lnTo>
                    <a:pt x="12345" y="9969"/>
                  </a:lnTo>
                  <a:lnTo>
                    <a:pt x="12595" y="10058"/>
                  </a:lnTo>
                  <a:lnTo>
                    <a:pt x="12845" y="10138"/>
                  </a:lnTo>
                  <a:lnTo>
                    <a:pt x="13121" y="10217"/>
                  </a:lnTo>
                  <a:lnTo>
                    <a:pt x="13421" y="10296"/>
                  </a:lnTo>
                  <a:lnTo>
                    <a:pt x="13747" y="10370"/>
                  </a:lnTo>
                  <a:lnTo>
                    <a:pt x="14072" y="10444"/>
                  </a:lnTo>
                  <a:lnTo>
                    <a:pt x="14398" y="10512"/>
                  </a:lnTo>
                  <a:lnTo>
                    <a:pt x="14748" y="10576"/>
                  </a:lnTo>
                  <a:lnTo>
                    <a:pt x="15124" y="10639"/>
                  </a:lnTo>
                  <a:lnTo>
                    <a:pt x="15500" y="10697"/>
                  </a:lnTo>
                  <a:lnTo>
                    <a:pt x="15900" y="10755"/>
                  </a:lnTo>
                  <a:lnTo>
                    <a:pt x="16301" y="10803"/>
                  </a:lnTo>
                  <a:lnTo>
                    <a:pt x="16701" y="10856"/>
                  </a:lnTo>
                  <a:lnTo>
                    <a:pt x="17127" y="10898"/>
                  </a:lnTo>
                  <a:lnTo>
                    <a:pt x="17578" y="10940"/>
                  </a:lnTo>
                  <a:lnTo>
                    <a:pt x="18004" y="10977"/>
                  </a:lnTo>
                  <a:lnTo>
                    <a:pt x="18479" y="11009"/>
                  </a:lnTo>
                  <a:lnTo>
                    <a:pt x="18930" y="11040"/>
                  </a:lnTo>
                  <a:lnTo>
                    <a:pt x="19406" y="11067"/>
                  </a:lnTo>
                  <a:lnTo>
                    <a:pt x="19882" y="11088"/>
                  </a:lnTo>
                  <a:lnTo>
                    <a:pt x="20357" y="11104"/>
                  </a:lnTo>
                  <a:lnTo>
                    <a:pt x="20858" y="11114"/>
                  </a:lnTo>
                  <a:lnTo>
                    <a:pt x="21359" y="11120"/>
                  </a:lnTo>
                  <a:lnTo>
                    <a:pt x="21860" y="11125"/>
                  </a:lnTo>
                  <a:lnTo>
                    <a:pt x="22360" y="11120"/>
                  </a:lnTo>
                  <a:lnTo>
                    <a:pt x="22861" y="11114"/>
                  </a:lnTo>
                  <a:lnTo>
                    <a:pt x="23362" y="11104"/>
                  </a:lnTo>
                  <a:lnTo>
                    <a:pt x="23838" y="11088"/>
                  </a:lnTo>
                  <a:lnTo>
                    <a:pt x="24313" y="11067"/>
                  </a:lnTo>
                  <a:lnTo>
                    <a:pt x="24789" y="11040"/>
                  </a:lnTo>
                  <a:lnTo>
                    <a:pt x="25265" y="11009"/>
                  </a:lnTo>
                  <a:lnTo>
                    <a:pt x="25716" y="10977"/>
                  </a:lnTo>
                  <a:lnTo>
                    <a:pt x="26141" y="10940"/>
                  </a:lnTo>
                  <a:lnTo>
                    <a:pt x="26592" y="10898"/>
                  </a:lnTo>
                  <a:lnTo>
                    <a:pt x="27018" y="10856"/>
                  </a:lnTo>
                  <a:lnTo>
                    <a:pt x="27418" y="10803"/>
                  </a:lnTo>
                  <a:lnTo>
                    <a:pt x="27819" y="10755"/>
                  </a:lnTo>
                  <a:lnTo>
                    <a:pt x="28220" y="10697"/>
                  </a:lnTo>
                  <a:lnTo>
                    <a:pt x="28595" y="10639"/>
                  </a:lnTo>
                  <a:lnTo>
                    <a:pt x="28971" y="10576"/>
                  </a:lnTo>
                  <a:lnTo>
                    <a:pt x="29497" y="10475"/>
                  </a:lnTo>
                  <a:lnTo>
                    <a:pt x="29972" y="10370"/>
                  </a:lnTo>
                  <a:lnTo>
                    <a:pt x="30448" y="10259"/>
                  </a:lnTo>
                  <a:lnTo>
                    <a:pt x="30874" y="10138"/>
                  </a:lnTo>
                  <a:lnTo>
                    <a:pt x="31249" y="10016"/>
                  </a:lnTo>
                  <a:lnTo>
                    <a:pt x="31600" y="9884"/>
                  </a:lnTo>
                  <a:lnTo>
                    <a:pt x="31925" y="9752"/>
                  </a:lnTo>
                  <a:lnTo>
                    <a:pt x="32201" y="9610"/>
                  </a:lnTo>
                  <a:lnTo>
                    <a:pt x="31600" y="9573"/>
                  </a:lnTo>
                  <a:lnTo>
                    <a:pt x="31024" y="9525"/>
                  </a:lnTo>
                  <a:lnTo>
                    <a:pt x="30448" y="9478"/>
                  </a:lnTo>
                  <a:lnTo>
                    <a:pt x="29922" y="9420"/>
                  </a:lnTo>
                  <a:lnTo>
                    <a:pt x="29371" y="9356"/>
                  </a:lnTo>
                  <a:lnTo>
                    <a:pt x="28871" y="9288"/>
                  </a:lnTo>
                  <a:lnTo>
                    <a:pt x="28370" y="9208"/>
                  </a:lnTo>
                  <a:lnTo>
                    <a:pt x="27894" y="9129"/>
                  </a:lnTo>
                  <a:lnTo>
                    <a:pt x="27544" y="9061"/>
                  </a:lnTo>
                  <a:lnTo>
                    <a:pt x="27193" y="8992"/>
                  </a:lnTo>
                  <a:lnTo>
                    <a:pt x="26842" y="8918"/>
                  </a:lnTo>
                  <a:lnTo>
                    <a:pt x="26517" y="8839"/>
                  </a:lnTo>
                  <a:lnTo>
                    <a:pt x="26216" y="8760"/>
                  </a:lnTo>
                  <a:lnTo>
                    <a:pt x="25916" y="8675"/>
                  </a:lnTo>
                  <a:lnTo>
                    <a:pt x="25641" y="8591"/>
                  </a:lnTo>
                  <a:lnTo>
                    <a:pt x="25390" y="8501"/>
                  </a:lnTo>
                  <a:lnTo>
                    <a:pt x="25140" y="8411"/>
                  </a:lnTo>
                  <a:lnTo>
                    <a:pt x="24939" y="8316"/>
                  </a:lnTo>
                  <a:lnTo>
                    <a:pt x="24739" y="8221"/>
                  </a:lnTo>
                  <a:lnTo>
                    <a:pt x="24539" y="8126"/>
                  </a:lnTo>
                  <a:lnTo>
                    <a:pt x="24389" y="8026"/>
                  </a:lnTo>
                  <a:lnTo>
                    <a:pt x="24238" y="7925"/>
                  </a:lnTo>
                  <a:lnTo>
                    <a:pt x="24113" y="7820"/>
                  </a:lnTo>
                  <a:lnTo>
                    <a:pt x="24013" y="7720"/>
                  </a:lnTo>
                  <a:lnTo>
                    <a:pt x="23062" y="7720"/>
                  </a:lnTo>
                  <a:lnTo>
                    <a:pt x="22536" y="7714"/>
                  </a:lnTo>
                  <a:lnTo>
                    <a:pt x="22010" y="7709"/>
                  </a:lnTo>
                  <a:lnTo>
                    <a:pt x="21484" y="7693"/>
                  </a:lnTo>
                  <a:lnTo>
                    <a:pt x="20958" y="7677"/>
                  </a:lnTo>
                  <a:lnTo>
                    <a:pt x="20457" y="7651"/>
                  </a:lnTo>
                  <a:lnTo>
                    <a:pt x="19957" y="7624"/>
                  </a:lnTo>
                  <a:lnTo>
                    <a:pt x="19456" y="7593"/>
                  </a:lnTo>
                  <a:lnTo>
                    <a:pt x="18980" y="7556"/>
                  </a:lnTo>
                  <a:lnTo>
                    <a:pt x="18529" y="7519"/>
                  </a:lnTo>
                  <a:lnTo>
                    <a:pt x="18079" y="7471"/>
                  </a:lnTo>
                  <a:lnTo>
                    <a:pt x="17628" y="7424"/>
                  </a:lnTo>
                  <a:lnTo>
                    <a:pt x="17202" y="7371"/>
                  </a:lnTo>
                  <a:lnTo>
                    <a:pt x="16777" y="7313"/>
                  </a:lnTo>
                  <a:lnTo>
                    <a:pt x="16401" y="7250"/>
                  </a:lnTo>
                  <a:lnTo>
                    <a:pt x="16000" y="7186"/>
                  </a:lnTo>
                  <a:lnTo>
                    <a:pt x="15650" y="7123"/>
                  </a:lnTo>
                  <a:lnTo>
                    <a:pt x="15299" y="7049"/>
                  </a:lnTo>
                  <a:lnTo>
                    <a:pt x="14974" y="6975"/>
                  </a:lnTo>
                  <a:lnTo>
                    <a:pt x="14648" y="6901"/>
                  </a:lnTo>
                  <a:lnTo>
                    <a:pt x="14373" y="6822"/>
                  </a:lnTo>
                  <a:lnTo>
                    <a:pt x="14097" y="6738"/>
                  </a:lnTo>
                  <a:lnTo>
                    <a:pt x="13847" y="6653"/>
                  </a:lnTo>
                  <a:lnTo>
                    <a:pt x="13597" y="6563"/>
                  </a:lnTo>
                  <a:lnTo>
                    <a:pt x="13396" y="6474"/>
                  </a:lnTo>
                  <a:lnTo>
                    <a:pt x="13196" y="6384"/>
                  </a:lnTo>
                  <a:lnTo>
                    <a:pt x="13046" y="6289"/>
                  </a:lnTo>
                  <a:lnTo>
                    <a:pt x="12896" y="6188"/>
                  </a:lnTo>
                  <a:lnTo>
                    <a:pt x="12795" y="6093"/>
                  </a:lnTo>
                  <a:lnTo>
                    <a:pt x="12695" y="5993"/>
                  </a:lnTo>
                  <a:lnTo>
                    <a:pt x="12620" y="5893"/>
                  </a:lnTo>
                  <a:lnTo>
                    <a:pt x="12595" y="5787"/>
                  </a:lnTo>
                  <a:lnTo>
                    <a:pt x="12570" y="5682"/>
                  </a:lnTo>
                  <a:lnTo>
                    <a:pt x="12595" y="5555"/>
                  </a:lnTo>
                  <a:lnTo>
                    <a:pt x="12645" y="5433"/>
                  </a:lnTo>
                  <a:lnTo>
                    <a:pt x="12745" y="5312"/>
                  </a:lnTo>
                  <a:lnTo>
                    <a:pt x="12870" y="5191"/>
                  </a:lnTo>
                  <a:lnTo>
                    <a:pt x="13046" y="5080"/>
                  </a:lnTo>
                  <a:lnTo>
                    <a:pt x="13246" y="4964"/>
                  </a:lnTo>
                  <a:lnTo>
                    <a:pt x="13471" y="4853"/>
                  </a:lnTo>
                  <a:lnTo>
                    <a:pt x="13747" y="4747"/>
                  </a:lnTo>
                  <a:lnTo>
                    <a:pt x="14047" y="4642"/>
                  </a:lnTo>
                  <a:lnTo>
                    <a:pt x="14373" y="4547"/>
                  </a:lnTo>
                  <a:lnTo>
                    <a:pt x="14723" y="4451"/>
                  </a:lnTo>
                  <a:lnTo>
                    <a:pt x="15099" y="4356"/>
                  </a:lnTo>
                  <a:lnTo>
                    <a:pt x="15500" y="4272"/>
                  </a:lnTo>
                  <a:lnTo>
                    <a:pt x="15925" y="4188"/>
                  </a:lnTo>
                  <a:lnTo>
                    <a:pt x="16401" y="4114"/>
                  </a:lnTo>
                  <a:lnTo>
                    <a:pt x="16877" y="4040"/>
                  </a:lnTo>
                  <a:lnTo>
                    <a:pt x="16651" y="3865"/>
                  </a:lnTo>
                  <a:lnTo>
                    <a:pt x="16576" y="3781"/>
                  </a:lnTo>
                  <a:lnTo>
                    <a:pt x="16501" y="3691"/>
                  </a:lnTo>
                  <a:lnTo>
                    <a:pt x="16451" y="3601"/>
                  </a:lnTo>
                  <a:lnTo>
                    <a:pt x="16426" y="3506"/>
                  </a:lnTo>
                  <a:lnTo>
                    <a:pt x="16401" y="3417"/>
                  </a:lnTo>
                  <a:lnTo>
                    <a:pt x="16376" y="3327"/>
                  </a:lnTo>
                  <a:lnTo>
                    <a:pt x="16401" y="3221"/>
                  </a:lnTo>
                  <a:lnTo>
                    <a:pt x="16426" y="3116"/>
                  </a:lnTo>
                  <a:lnTo>
                    <a:pt x="16476" y="3015"/>
                  </a:lnTo>
                  <a:lnTo>
                    <a:pt x="16551" y="2915"/>
                  </a:lnTo>
                  <a:lnTo>
                    <a:pt x="16626" y="2815"/>
                  </a:lnTo>
                  <a:lnTo>
                    <a:pt x="16727" y="2715"/>
                  </a:lnTo>
                  <a:lnTo>
                    <a:pt x="16852" y="2619"/>
                  </a:lnTo>
                  <a:lnTo>
                    <a:pt x="17002" y="2524"/>
                  </a:lnTo>
                  <a:lnTo>
                    <a:pt x="17152" y="2429"/>
                  </a:lnTo>
                  <a:lnTo>
                    <a:pt x="17327" y="2334"/>
                  </a:lnTo>
                  <a:lnTo>
                    <a:pt x="17528" y="2245"/>
                  </a:lnTo>
                  <a:lnTo>
                    <a:pt x="17728" y="2155"/>
                  </a:lnTo>
                  <a:lnTo>
                    <a:pt x="17953" y="2065"/>
                  </a:lnTo>
                  <a:lnTo>
                    <a:pt x="18179" y="1981"/>
                  </a:lnTo>
                  <a:lnTo>
                    <a:pt x="18429" y="1896"/>
                  </a:lnTo>
                  <a:lnTo>
                    <a:pt x="18705" y="1817"/>
                  </a:lnTo>
                  <a:lnTo>
                    <a:pt x="18980" y="1733"/>
                  </a:lnTo>
                  <a:lnTo>
                    <a:pt x="19281" y="1659"/>
                  </a:lnTo>
                  <a:lnTo>
                    <a:pt x="19606" y="1579"/>
                  </a:lnTo>
                  <a:lnTo>
                    <a:pt x="19907" y="1505"/>
                  </a:lnTo>
                  <a:lnTo>
                    <a:pt x="20257" y="1437"/>
                  </a:lnTo>
                  <a:lnTo>
                    <a:pt x="20608" y="1363"/>
                  </a:lnTo>
                  <a:lnTo>
                    <a:pt x="20958" y="1300"/>
                  </a:lnTo>
                  <a:lnTo>
                    <a:pt x="21334" y="1231"/>
                  </a:lnTo>
                  <a:lnTo>
                    <a:pt x="21734" y="1173"/>
                  </a:lnTo>
                  <a:lnTo>
                    <a:pt x="22110" y="1115"/>
                  </a:lnTo>
                  <a:lnTo>
                    <a:pt x="22536" y="1057"/>
                  </a:lnTo>
                  <a:lnTo>
                    <a:pt x="22936" y="1004"/>
                  </a:lnTo>
                  <a:lnTo>
                    <a:pt x="23362" y="951"/>
                  </a:lnTo>
                  <a:lnTo>
                    <a:pt x="23813" y="904"/>
                  </a:lnTo>
                  <a:lnTo>
                    <a:pt x="24263" y="856"/>
                  </a:lnTo>
                  <a:lnTo>
                    <a:pt x="24714" y="814"/>
                  </a:lnTo>
                  <a:lnTo>
                    <a:pt x="24714" y="787"/>
                  </a:lnTo>
                  <a:lnTo>
                    <a:pt x="24739" y="655"/>
                  </a:lnTo>
                  <a:lnTo>
                    <a:pt x="24439" y="582"/>
                  </a:lnTo>
                  <a:lnTo>
                    <a:pt x="24138" y="518"/>
                  </a:lnTo>
                  <a:lnTo>
                    <a:pt x="23838" y="455"/>
                  </a:lnTo>
                  <a:lnTo>
                    <a:pt x="23512" y="397"/>
                  </a:lnTo>
                  <a:lnTo>
                    <a:pt x="23187" y="344"/>
                  </a:lnTo>
                  <a:lnTo>
                    <a:pt x="22861" y="291"/>
                  </a:lnTo>
                  <a:lnTo>
                    <a:pt x="22511" y="249"/>
                  </a:lnTo>
                  <a:lnTo>
                    <a:pt x="22160" y="207"/>
                  </a:lnTo>
                  <a:lnTo>
                    <a:pt x="21835" y="170"/>
                  </a:lnTo>
                  <a:lnTo>
                    <a:pt x="21459" y="133"/>
                  </a:lnTo>
                  <a:lnTo>
                    <a:pt x="21108" y="106"/>
                  </a:lnTo>
                  <a:lnTo>
                    <a:pt x="20758" y="80"/>
                  </a:lnTo>
                  <a:lnTo>
                    <a:pt x="20382" y="59"/>
                  </a:lnTo>
                  <a:lnTo>
                    <a:pt x="20032" y="38"/>
                  </a:lnTo>
                  <a:lnTo>
                    <a:pt x="19656" y="22"/>
                  </a:lnTo>
                  <a:lnTo>
                    <a:pt x="19306" y="11"/>
                  </a:lnTo>
                  <a:lnTo>
                    <a:pt x="18930" y="6"/>
                  </a:lnTo>
                  <a:lnTo>
                    <a:pt x="185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3"/>
            <p:cNvSpPr/>
            <p:nvPr/>
          </p:nvSpPr>
          <p:spPr>
            <a:xfrm>
              <a:off x="816927" y="2940175"/>
              <a:ext cx="143348" cy="248825"/>
            </a:xfrm>
            <a:custGeom>
              <a:avLst/>
              <a:gdLst/>
              <a:ahLst/>
              <a:cxnLst/>
              <a:rect l="l" t="t" r="r" b="b"/>
              <a:pathLst>
                <a:path w="22486" h="9953" extrusionOk="0">
                  <a:moveTo>
                    <a:pt x="12470" y="0"/>
                  </a:moveTo>
                  <a:lnTo>
                    <a:pt x="12345" y="106"/>
                  </a:lnTo>
                  <a:lnTo>
                    <a:pt x="12270" y="217"/>
                  </a:lnTo>
                  <a:lnTo>
                    <a:pt x="11444" y="323"/>
                  </a:lnTo>
                  <a:lnTo>
                    <a:pt x="10642" y="428"/>
                  </a:lnTo>
                  <a:lnTo>
                    <a:pt x="9891" y="550"/>
                  </a:lnTo>
                  <a:lnTo>
                    <a:pt x="9165" y="676"/>
                  </a:lnTo>
                  <a:lnTo>
                    <a:pt x="8489" y="808"/>
                  </a:lnTo>
                  <a:lnTo>
                    <a:pt x="7838" y="951"/>
                  </a:lnTo>
                  <a:lnTo>
                    <a:pt x="7237" y="1104"/>
                  </a:lnTo>
                  <a:lnTo>
                    <a:pt x="6661" y="1257"/>
                  </a:lnTo>
                  <a:lnTo>
                    <a:pt x="6335" y="1363"/>
                  </a:lnTo>
                  <a:lnTo>
                    <a:pt x="6010" y="1468"/>
                  </a:lnTo>
                  <a:lnTo>
                    <a:pt x="5709" y="1579"/>
                  </a:lnTo>
                  <a:lnTo>
                    <a:pt x="5434" y="1690"/>
                  </a:lnTo>
                  <a:lnTo>
                    <a:pt x="5184" y="1801"/>
                  </a:lnTo>
                  <a:lnTo>
                    <a:pt x="4933" y="1917"/>
                  </a:lnTo>
                  <a:lnTo>
                    <a:pt x="4733" y="2028"/>
                  </a:lnTo>
                  <a:lnTo>
                    <a:pt x="4533" y="2149"/>
                  </a:lnTo>
                  <a:lnTo>
                    <a:pt x="4357" y="2265"/>
                  </a:lnTo>
                  <a:lnTo>
                    <a:pt x="4232" y="2382"/>
                  </a:lnTo>
                  <a:lnTo>
                    <a:pt x="4107" y="2503"/>
                  </a:lnTo>
                  <a:lnTo>
                    <a:pt x="4007" y="2624"/>
                  </a:lnTo>
                  <a:lnTo>
                    <a:pt x="3907" y="2746"/>
                  </a:lnTo>
                  <a:lnTo>
                    <a:pt x="3857" y="2873"/>
                  </a:lnTo>
                  <a:lnTo>
                    <a:pt x="3832" y="2994"/>
                  </a:lnTo>
                  <a:lnTo>
                    <a:pt x="3806" y="3121"/>
                  </a:lnTo>
                  <a:lnTo>
                    <a:pt x="3832" y="3242"/>
                  </a:lnTo>
                  <a:lnTo>
                    <a:pt x="3857" y="3358"/>
                  </a:lnTo>
                  <a:lnTo>
                    <a:pt x="3907" y="3480"/>
                  </a:lnTo>
                  <a:lnTo>
                    <a:pt x="3982" y="3601"/>
                  </a:lnTo>
                  <a:lnTo>
                    <a:pt x="3631" y="3670"/>
                  </a:lnTo>
                  <a:lnTo>
                    <a:pt x="3281" y="3749"/>
                  </a:lnTo>
                  <a:lnTo>
                    <a:pt x="2955" y="3823"/>
                  </a:lnTo>
                  <a:lnTo>
                    <a:pt x="2630" y="3907"/>
                  </a:lnTo>
                  <a:lnTo>
                    <a:pt x="2329" y="3987"/>
                  </a:lnTo>
                  <a:lnTo>
                    <a:pt x="2054" y="4071"/>
                  </a:lnTo>
                  <a:lnTo>
                    <a:pt x="1778" y="4161"/>
                  </a:lnTo>
                  <a:lnTo>
                    <a:pt x="1528" y="4250"/>
                  </a:lnTo>
                  <a:lnTo>
                    <a:pt x="1177" y="4393"/>
                  </a:lnTo>
                  <a:lnTo>
                    <a:pt x="877" y="4541"/>
                  </a:lnTo>
                  <a:lnTo>
                    <a:pt x="601" y="4689"/>
                  </a:lnTo>
                  <a:lnTo>
                    <a:pt x="376" y="4842"/>
                  </a:lnTo>
                  <a:lnTo>
                    <a:pt x="226" y="5000"/>
                  </a:lnTo>
                  <a:lnTo>
                    <a:pt x="101" y="5159"/>
                  </a:lnTo>
                  <a:lnTo>
                    <a:pt x="26" y="5317"/>
                  </a:lnTo>
                  <a:lnTo>
                    <a:pt x="0" y="5481"/>
                  </a:lnTo>
                  <a:lnTo>
                    <a:pt x="0" y="5607"/>
                  </a:lnTo>
                  <a:lnTo>
                    <a:pt x="51" y="5734"/>
                  </a:lnTo>
                  <a:lnTo>
                    <a:pt x="126" y="5855"/>
                  </a:lnTo>
                  <a:lnTo>
                    <a:pt x="226" y="5982"/>
                  </a:lnTo>
                  <a:lnTo>
                    <a:pt x="376" y="6104"/>
                  </a:lnTo>
                  <a:lnTo>
                    <a:pt x="526" y="6220"/>
                  </a:lnTo>
                  <a:lnTo>
                    <a:pt x="727" y="6336"/>
                  </a:lnTo>
                  <a:lnTo>
                    <a:pt x="927" y="6452"/>
                  </a:lnTo>
                  <a:lnTo>
                    <a:pt x="1177" y="6563"/>
                  </a:lnTo>
                  <a:lnTo>
                    <a:pt x="1428" y="6669"/>
                  </a:lnTo>
                  <a:lnTo>
                    <a:pt x="1728" y="6774"/>
                  </a:lnTo>
                  <a:lnTo>
                    <a:pt x="2029" y="6880"/>
                  </a:lnTo>
                  <a:lnTo>
                    <a:pt x="2379" y="6980"/>
                  </a:lnTo>
                  <a:lnTo>
                    <a:pt x="2730" y="7075"/>
                  </a:lnTo>
                  <a:lnTo>
                    <a:pt x="3105" y="7170"/>
                  </a:lnTo>
                  <a:lnTo>
                    <a:pt x="3506" y="7260"/>
                  </a:lnTo>
                  <a:lnTo>
                    <a:pt x="3932" y="7344"/>
                  </a:lnTo>
                  <a:lnTo>
                    <a:pt x="4357" y="7429"/>
                  </a:lnTo>
                  <a:lnTo>
                    <a:pt x="4808" y="7508"/>
                  </a:lnTo>
                  <a:lnTo>
                    <a:pt x="5284" y="7582"/>
                  </a:lnTo>
                  <a:lnTo>
                    <a:pt x="5785" y="7651"/>
                  </a:lnTo>
                  <a:lnTo>
                    <a:pt x="6285" y="7714"/>
                  </a:lnTo>
                  <a:lnTo>
                    <a:pt x="6811" y="7777"/>
                  </a:lnTo>
                  <a:lnTo>
                    <a:pt x="7362" y="7835"/>
                  </a:lnTo>
                  <a:lnTo>
                    <a:pt x="7913" y="7888"/>
                  </a:lnTo>
                  <a:lnTo>
                    <a:pt x="8464" y="7936"/>
                  </a:lnTo>
                  <a:lnTo>
                    <a:pt x="9040" y="7973"/>
                  </a:lnTo>
                  <a:lnTo>
                    <a:pt x="9641" y="8010"/>
                  </a:lnTo>
                  <a:lnTo>
                    <a:pt x="10242" y="8041"/>
                  </a:lnTo>
                  <a:lnTo>
                    <a:pt x="10843" y="8068"/>
                  </a:lnTo>
                  <a:lnTo>
                    <a:pt x="11469" y="8089"/>
                  </a:lnTo>
                  <a:lnTo>
                    <a:pt x="12095" y="8105"/>
                  </a:lnTo>
                  <a:lnTo>
                    <a:pt x="12270" y="8194"/>
                  </a:lnTo>
                  <a:lnTo>
                    <a:pt x="12445" y="8289"/>
                  </a:lnTo>
                  <a:lnTo>
                    <a:pt x="12645" y="8379"/>
                  </a:lnTo>
                  <a:lnTo>
                    <a:pt x="12846" y="8464"/>
                  </a:lnTo>
                  <a:lnTo>
                    <a:pt x="13071" y="8553"/>
                  </a:lnTo>
                  <a:lnTo>
                    <a:pt x="13321" y="8638"/>
                  </a:lnTo>
                  <a:lnTo>
                    <a:pt x="13572" y="8722"/>
                  </a:lnTo>
                  <a:lnTo>
                    <a:pt x="13822" y="8801"/>
                  </a:lnTo>
                  <a:lnTo>
                    <a:pt x="14098" y="8886"/>
                  </a:lnTo>
                  <a:lnTo>
                    <a:pt x="14373" y="8960"/>
                  </a:lnTo>
                  <a:lnTo>
                    <a:pt x="14674" y="9039"/>
                  </a:lnTo>
                  <a:lnTo>
                    <a:pt x="14999" y="9113"/>
                  </a:lnTo>
                  <a:lnTo>
                    <a:pt x="15325" y="9187"/>
                  </a:lnTo>
                  <a:lnTo>
                    <a:pt x="15650" y="9255"/>
                  </a:lnTo>
                  <a:lnTo>
                    <a:pt x="16001" y="9324"/>
                  </a:lnTo>
                  <a:lnTo>
                    <a:pt x="16351" y="9387"/>
                  </a:lnTo>
                  <a:lnTo>
                    <a:pt x="16877" y="9483"/>
                  </a:lnTo>
                  <a:lnTo>
                    <a:pt x="17453" y="9567"/>
                  </a:lnTo>
                  <a:lnTo>
                    <a:pt x="18004" y="9646"/>
                  </a:lnTo>
                  <a:lnTo>
                    <a:pt x="18605" y="9720"/>
                  </a:lnTo>
                  <a:lnTo>
                    <a:pt x="19206" y="9783"/>
                  </a:lnTo>
                  <a:lnTo>
                    <a:pt x="19832" y="9847"/>
                  </a:lnTo>
                  <a:lnTo>
                    <a:pt x="20458" y="9900"/>
                  </a:lnTo>
                  <a:lnTo>
                    <a:pt x="21109" y="9952"/>
                  </a:lnTo>
                  <a:lnTo>
                    <a:pt x="21509" y="9826"/>
                  </a:lnTo>
                  <a:lnTo>
                    <a:pt x="21885" y="9694"/>
                  </a:lnTo>
                  <a:lnTo>
                    <a:pt x="22185" y="9551"/>
                  </a:lnTo>
                  <a:lnTo>
                    <a:pt x="22486" y="9414"/>
                  </a:lnTo>
                  <a:lnTo>
                    <a:pt x="22486" y="9409"/>
                  </a:lnTo>
                  <a:lnTo>
                    <a:pt x="21885" y="9372"/>
                  </a:lnTo>
                  <a:lnTo>
                    <a:pt x="21309" y="9329"/>
                  </a:lnTo>
                  <a:lnTo>
                    <a:pt x="20733" y="9277"/>
                  </a:lnTo>
                  <a:lnTo>
                    <a:pt x="20182" y="9219"/>
                  </a:lnTo>
                  <a:lnTo>
                    <a:pt x="19656" y="9155"/>
                  </a:lnTo>
                  <a:lnTo>
                    <a:pt x="19156" y="9087"/>
                  </a:lnTo>
                  <a:lnTo>
                    <a:pt x="18655" y="9013"/>
                  </a:lnTo>
                  <a:lnTo>
                    <a:pt x="18179" y="8933"/>
                  </a:lnTo>
                  <a:lnTo>
                    <a:pt x="17829" y="8865"/>
                  </a:lnTo>
                  <a:lnTo>
                    <a:pt x="17453" y="8791"/>
                  </a:lnTo>
                  <a:lnTo>
                    <a:pt x="17127" y="8717"/>
                  </a:lnTo>
                  <a:lnTo>
                    <a:pt x="16802" y="8638"/>
                  </a:lnTo>
                  <a:lnTo>
                    <a:pt x="16501" y="8559"/>
                  </a:lnTo>
                  <a:lnTo>
                    <a:pt x="16201" y="8474"/>
                  </a:lnTo>
                  <a:lnTo>
                    <a:pt x="15926" y="8390"/>
                  </a:lnTo>
                  <a:lnTo>
                    <a:pt x="15675" y="8300"/>
                  </a:lnTo>
                  <a:lnTo>
                    <a:pt x="15425" y="8210"/>
                  </a:lnTo>
                  <a:lnTo>
                    <a:pt x="15199" y="8120"/>
                  </a:lnTo>
                  <a:lnTo>
                    <a:pt x="14999" y="8025"/>
                  </a:lnTo>
                  <a:lnTo>
                    <a:pt x="14824" y="7925"/>
                  </a:lnTo>
                  <a:lnTo>
                    <a:pt x="14649" y="7825"/>
                  </a:lnTo>
                  <a:lnTo>
                    <a:pt x="14523" y="7724"/>
                  </a:lnTo>
                  <a:lnTo>
                    <a:pt x="14398" y="7619"/>
                  </a:lnTo>
                  <a:lnTo>
                    <a:pt x="14298" y="7519"/>
                  </a:lnTo>
                  <a:lnTo>
                    <a:pt x="13347" y="7519"/>
                  </a:lnTo>
                  <a:lnTo>
                    <a:pt x="12796" y="7513"/>
                  </a:lnTo>
                  <a:lnTo>
                    <a:pt x="12270" y="7508"/>
                  </a:lnTo>
                  <a:lnTo>
                    <a:pt x="11744" y="7492"/>
                  </a:lnTo>
                  <a:lnTo>
                    <a:pt x="11218" y="7476"/>
                  </a:lnTo>
                  <a:lnTo>
                    <a:pt x="10717" y="7450"/>
                  </a:lnTo>
                  <a:lnTo>
                    <a:pt x="10217" y="7423"/>
                  </a:lnTo>
                  <a:lnTo>
                    <a:pt x="9741" y="7392"/>
                  </a:lnTo>
                  <a:lnTo>
                    <a:pt x="9265" y="7355"/>
                  </a:lnTo>
                  <a:lnTo>
                    <a:pt x="8789" y="7313"/>
                  </a:lnTo>
                  <a:lnTo>
                    <a:pt x="8339" y="7270"/>
                  </a:lnTo>
                  <a:lnTo>
                    <a:pt x="7888" y="7223"/>
                  </a:lnTo>
                  <a:lnTo>
                    <a:pt x="7462" y="7170"/>
                  </a:lnTo>
                  <a:lnTo>
                    <a:pt x="7062" y="7112"/>
                  </a:lnTo>
                  <a:lnTo>
                    <a:pt x="6661" y="7049"/>
                  </a:lnTo>
                  <a:lnTo>
                    <a:pt x="6285" y="6985"/>
                  </a:lnTo>
                  <a:lnTo>
                    <a:pt x="5910" y="6922"/>
                  </a:lnTo>
                  <a:lnTo>
                    <a:pt x="5559" y="6848"/>
                  </a:lnTo>
                  <a:lnTo>
                    <a:pt x="5234" y="6774"/>
                  </a:lnTo>
                  <a:lnTo>
                    <a:pt x="4933" y="6700"/>
                  </a:lnTo>
                  <a:lnTo>
                    <a:pt x="4633" y="6616"/>
                  </a:lnTo>
                  <a:lnTo>
                    <a:pt x="4357" y="6537"/>
                  </a:lnTo>
                  <a:lnTo>
                    <a:pt x="4107" y="6452"/>
                  </a:lnTo>
                  <a:lnTo>
                    <a:pt x="3882" y="6362"/>
                  </a:lnTo>
                  <a:lnTo>
                    <a:pt x="3656" y="6273"/>
                  </a:lnTo>
                  <a:lnTo>
                    <a:pt x="3481" y="6178"/>
                  </a:lnTo>
                  <a:lnTo>
                    <a:pt x="3306" y="6082"/>
                  </a:lnTo>
                  <a:lnTo>
                    <a:pt x="3155" y="5987"/>
                  </a:lnTo>
                  <a:lnTo>
                    <a:pt x="3055" y="5887"/>
                  </a:lnTo>
                  <a:lnTo>
                    <a:pt x="2955" y="5787"/>
                  </a:lnTo>
                  <a:lnTo>
                    <a:pt x="2880" y="5687"/>
                  </a:lnTo>
                  <a:lnTo>
                    <a:pt x="2855" y="5586"/>
                  </a:lnTo>
                  <a:lnTo>
                    <a:pt x="2830" y="5481"/>
                  </a:lnTo>
                  <a:lnTo>
                    <a:pt x="2855" y="5354"/>
                  </a:lnTo>
                  <a:lnTo>
                    <a:pt x="2905" y="5232"/>
                  </a:lnTo>
                  <a:lnTo>
                    <a:pt x="3005" y="5111"/>
                  </a:lnTo>
                  <a:lnTo>
                    <a:pt x="3130" y="4990"/>
                  </a:lnTo>
                  <a:lnTo>
                    <a:pt x="3306" y="4873"/>
                  </a:lnTo>
                  <a:lnTo>
                    <a:pt x="3506" y="4763"/>
                  </a:lnTo>
                  <a:lnTo>
                    <a:pt x="3731" y="4652"/>
                  </a:lnTo>
                  <a:lnTo>
                    <a:pt x="4007" y="4541"/>
                  </a:lnTo>
                  <a:lnTo>
                    <a:pt x="4307" y="4441"/>
                  </a:lnTo>
                  <a:lnTo>
                    <a:pt x="4633" y="4340"/>
                  </a:lnTo>
                  <a:lnTo>
                    <a:pt x="4983" y="4245"/>
                  </a:lnTo>
                  <a:lnTo>
                    <a:pt x="5359" y="4155"/>
                  </a:lnTo>
                  <a:lnTo>
                    <a:pt x="5785" y="4066"/>
                  </a:lnTo>
                  <a:lnTo>
                    <a:pt x="6210" y="3987"/>
                  </a:lnTo>
                  <a:lnTo>
                    <a:pt x="6661" y="3907"/>
                  </a:lnTo>
                  <a:lnTo>
                    <a:pt x="7137" y="3833"/>
                  </a:lnTo>
                  <a:lnTo>
                    <a:pt x="6936" y="3664"/>
                  </a:lnTo>
                  <a:lnTo>
                    <a:pt x="6836" y="3575"/>
                  </a:lnTo>
                  <a:lnTo>
                    <a:pt x="6786" y="3485"/>
                  </a:lnTo>
                  <a:lnTo>
                    <a:pt x="6736" y="3395"/>
                  </a:lnTo>
                  <a:lnTo>
                    <a:pt x="6686" y="3305"/>
                  </a:lnTo>
                  <a:lnTo>
                    <a:pt x="6661" y="3210"/>
                  </a:lnTo>
                  <a:lnTo>
                    <a:pt x="6661" y="3121"/>
                  </a:lnTo>
                  <a:lnTo>
                    <a:pt x="6661" y="3015"/>
                  </a:lnTo>
                  <a:lnTo>
                    <a:pt x="6686" y="2909"/>
                  </a:lnTo>
                  <a:lnTo>
                    <a:pt x="6736" y="2809"/>
                  </a:lnTo>
                  <a:lnTo>
                    <a:pt x="6811" y="2709"/>
                  </a:lnTo>
                  <a:lnTo>
                    <a:pt x="6886" y="2609"/>
                  </a:lnTo>
                  <a:lnTo>
                    <a:pt x="7012" y="2508"/>
                  </a:lnTo>
                  <a:lnTo>
                    <a:pt x="7112" y="2413"/>
                  </a:lnTo>
                  <a:lnTo>
                    <a:pt x="7262" y="2318"/>
                  </a:lnTo>
                  <a:lnTo>
                    <a:pt x="7412" y="2223"/>
                  </a:lnTo>
                  <a:lnTo>
                    <a:pt x="7587" y="2128"/>
                  </a:lnTo>
                  <a:lnTo>
                    <a:pt x="7788" y="2038"/>
                  </a:lnTo>
                  <a:lnTo>
                    <a:pt x="7988" y="1949"/>
                  </a:lnTo>
                  <a:lnTo>
                    <a:pt x="8213" y="1859"/>
                  </a:lnTo>
                  <a:lnTo>
                    <a:pt x="8464" y="1774"/>
                  </a:lnTo>
                  <a:lnTo>
                    <a:pt x="8714" y="1690"/>
                  </a:lnTo>
                  <a:lnTo>
                    <a:pt x="8990" y="1605"/>
                  </a:lnTo>
                  <a:lnTo>
                    <a:pt x="9265" y="1526"/>
                  </a:lnTo>
                  <a:lnTo>
                    <a:pt x="9566" y="1447"/>
                  </a:lnTo>
                  <a:lnTo>
                    <a:pt x="9866" y="1373"/>
                  </a:lnTo>
                  <a:lnTo>
                    <a:pt x="10192" y="1299"/>
                  </a:lnTo>
                  <a:lnTo>
                    <a:pt x="10517" y="1225"/>
                  </a:lnTo>
                  <a:lnTo>
                    <a:pt x="10868" y="1157"/>
                  </a:lnTo>
                  <a:lnTo>
                    <a:pt x="11243" y="1088"/>
                  </a:lnTo>
                  <a:lnTo>
                    <a:pt x="11619" y="1025"/>
                  </a:lnTo>
                  <a:lnTo>
                    <a:pt x="11994" y="967"/>
                  </a:lnTo>
                  <a:lnTo>
                    <a:pt x="12395" y="903"/>
                  </a:lnTo>
                  <a:lnTo>
                    <a:pt x="12796" y="850"/>
                  </a:lnTo>
                  <a:lnTo>
                    <a:pt x="13221" y="792"/>
                  </a:lnTo>
                  <a:lnTo>
                    <a:pt x="13647" y="745"/>
                  </a:lnTo>
                  <a:lnTo>
                    <a:pt x="14098" y="692"/>
                  </a:lnTo>
                  <a:lnTo>
                    <a:pt x="14523" y="650"/>
                  </a:lnTo>
                  <a:lnTo>
                    <a:pt x="14999" y="608"/>
                  </a:lnTo>
                  <a:lnTo>
                    <a:pt x="14974" y="576"/>
                  </a:lnTo>
                  <a:lnTo>
                    <a:pt x="14999" y="449"/>
                  </a:lnTo>
                  <a:lnTo>
                    <a:pt x="14724" y="375"/>
                  </a:lnTo>
                  <a:lnTo>
                    <a:pt x="14423" y="312"/>
                  </a:lnTo>
                  <a:lnTo>
                    <a:pt x="14123" y="249"/>
                  </a:lnTo>
                  <a:lnTo>
                    <a:pt x="13797" y="191"/>
                  </a:lnTo>
                  <a:lnTo>
                    <a:pt x="13472" y="138"/>
                  </a:lnTo>
                  <a:lnTo>
                    <a:pt x="13146" y="85"/>
                  </a:lnTo>
                  <a:lnTo>
                    <a:pt x="12796" y="43"/>
                  </a:lnTo>
                  <a:lnTo>
                    <a:pt x="124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3"/>
            <p:cNvSpPr/>
            <p:nvPr/>
          </p:nvSpPr>
          <p:spPr>
            <a:xfrm>
              <a:off x="999699" y="2935150"/>
              <a:ext cx="205128" cy="278125"/>
            </a:xfrm>
            <a:custGeom>
              <a:avLst/>
              <a:gdLst/>
              <a:ahLst/>
              <a:cxnLst/>
              <a:rect l="l" t="t" r="r" b="b"/>
              <a:pathLst>
                <a:path w="32177" h="11125" extrusionOk="0">
                  <a:moveTo>
                    <a:pt x="13622" y="1"/>
                  </a:moveTo>
                  <a:lnTo>
                    <a:pt x="13272" y="6"/>
                  </a:lnTo>
                  <a:lnTo>
                    <a:pt x="12896" y="11"/>
                  </a:lnTo>
                  <a:lnTo>
                    <a:pt x="12520" y="22"/>
                  </a:lnTo>
                  <a:lnTo>
                    <a:pt x="12170" y="38"/>
                  </a:lnTo>
                  <a:lnTo>
                    <a:pt x="11794" y="59"/>
                  </a:lnTo>
                  <a:lnTo>
                    <a:pt x="11444" y="80"/>
                  </a:lnTo>
                  <a:lnTo>
                    <a:pt x="11068" y="106"/>
                  </a:lnTo>
                  <a:lnTo>
                    <a:pt x="10718" y="133"/>
                  </a:lnTo>
                  <a:lnTo>
                    <a:pt x="10367" y="170"/>
                  </a:lnTo>
                  <a:lnTo>
                    <a:pt x="10016" y="207"/>
                  </a:lnTo>
                  <a:lnTo>
                    <a:pt x="9666" y="249"/>
                  </a:lnTo>
                  <a:lnTo>
                    <a:pt x="9340" y="291"/>
                  </a:lnTo>
                  <a:lnTo>
                    <a:pt x="9015" y="344"/>
                  </a:lnTo>
                  <a:lnTo>
                    <a:pt x="8689" y="397"/>
                  </a:lnTo>
                  <a:lnTo>
                    <a:pt x="8364" y="455"/>
                  </a:lnTo>
                  <a:lnTo>
                    <a:pt x="8063" y="518"/>
                  </a:lnTo>
                  <a:lnTo>
                    <a:pt x="7763" y="582"/>
                  </a:lnTo>
                  <a:lnTo>
                    <a:pt x="7462" y="655"/>
                  </a:lnTo>
                  <a:lnTo>
                    <a:pt x="7487" y="787"/>
                  </a:lnTo>
                  <a:lnTo>
                    <a:pt x="7487" y="814"/>
                  </a:lnTo>
                  <a:lnTo>
                    <a:pt x="7938" y="856"/>
                  </a:lnTo>
                  <a:lnTo>
                    <a:pt x="8389" y="904"/>
                  </a:lnTo>
                  <a:lnTo>
                    <a:pt x="8815" y="951"/>
                  </a:lnTo>
                  <a:lnTo>
                    <a:pt x="9240" y="1004"/>
                  </a:lnTo>
                  <a:lnTo>
                    <a:pt x="9666" y="1057"/>
                  </a:lnTo>
                  <a:lnTo>
                    <a:pt x="10066" y="1115"/>
                  </a:lnTo>
                  <a:lnTo>
                    <a:pt x="10467" y="1173"/>
                  </a:lnTo>
                  <a:lnTo>
                    <a:pt x="10843" y="1231"/>
                  </a:lnTo>
                  <a:lnTo>
                    <a:pt x="11218" y="1300"/>
                  </a:lnTo>
                  <a:lnTo>
                    <a:pt x="11594" y="1363"/>
                  </a:lnTo>
                  <a:lnTo>
                    <a:pt x="11944" y="1437"/>
                  </a:lnTo>
                  <a:lnTo>
                    <a:pt x="12270" y="1505"/>
                  </a:lnTo>
                  <a:lnTo>
                    <a:pt x="12595" y="1579"/>
                  </a:lnTo>
                  <a:lnTo>
                    <a:pt x="12896" y="1659"/>
                  </a:lnTo>
                  <a:lnTo>
                    <a:pt x="13196" y="1733"/>
                  </a:lnTo>
                  <a:lnTo>
                    <a:pt x="13497" y="1817"/>
                  </a:lnTo>
                  <a:lnTo>
                    <a:pt x="13747" y="1896"/>
                  </a:lnTo>
                  <a:lnTo>
                    <a:pt x="13998" y="1981"/>
                  </a:lnTo>
                  <a:lnTo>
                    <a:pt x="14248" y="2065"/>
                  </a:lnTo>
                  <a:lnTo>
                    <a:pt x="14473" y="2155"/>
                  </a:lnTo>
                  <a:lnTo>
                    <a:pt x="14674" y="2245"/>
                  </a:lnTo>
                  <a:lnTo>
                    <a:pt x="14874" y="2334"/>
                  </a:lnTo>
                  <a:lnTo>
                    <a:pt x="15049" y="2429"/>
                  </a:lnTo>
                  <a:lnTo>
                    <a:pt x="15200" y="2524"/>
                  </a:lnTo>
                  <a:lnTo>
                    <a:pt x="15325" y="2619"/>
                  </a:lnTo>
                  <a:lnTo>
                    <a:pt x="15450" y="2715"/>
                  </a:lnTo>
                  <a:lnTo>
                    <a:pt x="15575" y="2815"/>
                  </a:lnTo>
                  <a:lnTo>
                    <a:pt x="15650" y="2915"/>
                  </a:lnTo>
                  <a:lnTo>
                    <a:pt x="15725" y="3015"/>
                  </a:lnTo>
                  <a:lnTo>
                    <a:pt x="15775" y="3116"/>
                  </a:lnTo>
                  <a:lnTo>
                    <a:pt x="15801" y="3221"/>
                  </a:lnTo>
                  <a:lnTo>
                    <a:pt x="15801" y="3327"/>
                  </a:lnTo>
                  <a:lnTo>
                    <a:pt x="15801" y="3417"/>
                  </a:lnTo>
                  <a:lnTo>
                    <a:pt x="15775" y="3506"/>
                  </a:lnTo>
                  <a:lnTo>
                    <a:pt x="15725" y="3601"/>
                  </a:lnTo>
                  <a:lnTo>
                    <a:pt x="15675" y="3691"/>
                  </a:lnTo>
                  <a:lnTo>
                    <a:pt x="15525" y="3865"/>
                  </a:lnTo>
                  <a:lnTo>
                    <a:pt x="15325" y="4040"/>
                  </a:lnTo>
                  <a:lnTo>
                    <a:pt x="15801" y="4114"/>
                  </a:lnTo>
                  <a:lnTo>
                    <a:pt x="16251" y="4188"/>
                  </a:lnTo>
                  <a:lnTo>
                    <a:pt x="16677" y="4272"/>
                  </a:lnTo>
                  <a:lnTo>
                    <a:pt x="17103" y="4356"/>
                  </a:lnTo>
                  <a:lnTo>
                    <a:pt x="17478" y="4451"/>
                  </a:lnTo>
                  <a:lnTo>
                    <a:pt x="17829" y="4547"/>
                  </a:lnTo>
                  <a:lnTo>
                    <a:pt x="18154" y="4647"/>
                  </a:lnTo>
                  <a:lnTo>
                    <a:pt x="18455" y="4747"/>
                  </a:lnTo>
                  <a:lnTo>
                    <a:pt x="18705" y="4853"/>
                  </a:lnTo>
                  <a:lnTo>
                    <a:pt x="18955" y="4964"/>
                  </a:lnTo>
                  <a:lnTo>
                    <a:pt x="19156" y="5080"/>
                  </a:lnTo>
                  <a:lnTo>
                    <a:pt x="19306" y="5196"/>
                  </a:lnTo>
                  <a:lnTo>
                    <a:pt x="19456" y="5312"/>
                  </a:lnTo>
                  <a:lnTo>
                    <a:pt x="19556" y="5433"/>
                  </a:lnTo>
                  <a:lnTo>
                    <a:pt x="19607" y="5555"/>
                  </a:lnTo>
                  <a:lnTo>
                    <a:pt x="19632" y="5682"/>
                  </a:lnTo>
                  <a:lnTo>
                    <a:pt x="19607" y="5787"/>
                  </a:lnTo>
                  <a:lnTo>
                    <a:pt x="19556" y="5893"/>
                  </a:lnTo>
                  <a:lnTo>
                    <a:pt x="19506" y="5993"/>
                  </a:lnTo>
                  <a:lnTo>
                    <a:pt x="19406" y="6093"/>
                  </a:lnTo>
                  <a:lnTo>
                    <a:pt x="19281" y="6188"/>
                  </a:lnTo>
                  <a:lnTo>
                    <a:pt x="19156" y="6289"/>
                  </a:lnTo>
                  <a:lnTo>
                    <a:pt x="18981" y="6384"/>
                  </a:lnTo>
                  <a:lnTo>
                    <a:pt x="18805" y="6474"/>
                  </a:lnTo>
                  <a:lnTo>
                    <a:pt x="18580" y="6563"/>
                  </a:lnTo>
                  <a:lnTo>
                    <a:pt x="18355" y="6653"/>
                  </a:lnTo>
                  <a:lnTo>
                    <a:pt x="18104" y="6738"/>
                  </a:lnTo>
                  <a:lnTo>
                    <a:pt x="17829" y="6822"/>
                  </a:lnTo>
                  <a:lnTo>
                    <a:pt x="17528" y="6901"/>
                  </a:lnTo>
                  <a:lnTo>
                    <a:pt x="17228" y="6975"/>
                  </a:lnTo>
                  <a:lnTo>
                    <a:pt x="16902" y="7049"/>
                  </a:lnTo>
                  <a:lnTo>
                    <a:pt x="16552" y="7123"/>
                  </a:lnTo>
                  <a:lnTo>
                    <a:pt x="16176" y="7186"/>
                  </a:lnTo>
                  <a:lnTo>
                    <a:pt x="15801" y="7250"/>
                  </a:lnTo>
                  <a:lnTo>
                    <a:pt x="15400" y="7313"/>
                  </a:lnTo>
                  <a:lnTo>
                    <a:pt x="14999" y="7371"/>
                  </a:lnTo>
                  <a:lnTo>
                    <a:pt x="14574" y="7424"/>
                  </a:lnTo>
                  <a:lnTo>
                    <a:pt x="14123" y="7471"/>
                  </a:lnTo>
                  <a:lnTo>
                    <a:pt x="13672" y="7514"/>
                  </a:lnTo>
                  <a:lnTo>
                    <a:pt x="13196" y="7556"/>
                  </a:lnTo>
                  <a:lnTo>
                    <a:pt x="12721" y="7593"/>
                  </a:lnTo>
                  <a:lnTo>
                    <a:pt x="12245" y="7624"/>
                  </a:lnTo>
                  <a:lnTo>
                    <a:pt x="11744" y="7651"/>
                  </a:lnTo>
                  <a:lnTo>
                    <a:pt x="11243" y="7677"/>
                  </a:lnTo>
                  <a:lnTo>
                    <a:pt x="10718" y="7693"/>
                  </a:lnTo>
                  <a:lnTo>
                    <a:pt x="10192" y="7709"/>
                  </a:lnTo>
                  <a:lnTo>
                    <a:pt x="9666" y="7714"/>
                  </a:lnTo>
                  <a:lnTo>
                    <a:pt x="9115" y="7720"/>
                  </a:lnTo>
                  <a:lnTo>
                    <a:pt x="8189" y="7720"/>
                  </a:lnTo>
                  <a:lnTo>
                    <a:pt x="8013" y="7888"/>
                  </a:lnTo>
                  <a:lnTo>
                    <a:pt x="7763" y="8052"/>
                  </a:lnTo>
                  <a:lnTo>
                    <a:pt x="7487" y="8211"/>
                  </a:lnTo>
                  <a:lnTo>
                    <a:pt x="7162" y="8364"/>
                  </a:lnTo>
                  <a:lnTo>
                    <a:pt x="6786" y="8511"/>
                  </a:lnTo>
                  <a:lnTo>
                    <a:pt x="6361" y="8654"/>
                  </a:lnTo>
                  <a:lnTo>
                    <a:pt x="5885" y="8786"/>
                  </a:lnTo>
                  <a:lnTo>
                    <a:pt x="5359" y="8913"/>
                  </a:lnTo>
                  <a:lnTo>
                    <a:pt x="4808" y="9034"/>
                  </a:lnTo>
                  <a:lnTo>
                    <a:pt x="4207" y="9145"/>
                  </a:lnTo>
                  <a:lnTo>
                    <a:pt x="3581" y="9245"/>
                  </a:lnTo>
                  <a:lnTo>
                    <a:pt x="2930" y="9340"/>
                  </a:lnTo>
                  <a:lnTo>
                    <a:pt x="2254" y="9420"/>
                  </a:lnTo>
                  <a:lnTo>
                    <a:pt x="1528" y="9493"/>
                  </a:lnTo>
                  <a:lnTo>
                    <a:pt x="777" y="9557"/>
                  </a:lnTo>
                  <a:lnTo>
                    <a:pt x="1" y="9610"/>
                  </a:lnTo>
                  <a:lnTo>
                    <a:pt x="276" y="9752"/>
                  </a:lnTo>
                  <a:lnTo>
                    <a:pt x="577" y="9884"/>
                  </a:lnTo>
                  <a:lnTo>
                    <a:pt x="952" y="10016"/>
                  </a:lnTo>
                  <a:lnTo>
                    <a:pt x="1328" y="10138"/>
                  </a:lnTo>
                  <a:lnTo>
                    <a:pt x="1753" y="10259"/>
                  </a:lnTo>
                  <a:lnTo>
                    <a:pt x="2204" y="10370"/>
                  </a:lnTo>
                  <a:lnTo>
                    <a:pt x="2705" y="10475"/>
                  </a:lnTo>
                  <a:lnTo>
                    <a:pt x="3231" y="10576"/>
                  </a:lnTo>
                  <a:lnTo>
                    <a:pt x="3606" y="10639"/>
                  </a:lnTo>
                  <a:lnTo>
                    <a:pt x="3982" y="10697"/>
                  </a:lnTo>
                  <a:lnTo>
                    <a:pt x="4358" y="10755"/>
                  </a:lnTo>
                  <a:lnTo>
                    <a:pt x="4758" y="10803"/>
                  </a:lnTo>
                  <a:lnTo>
                    <a:pt x="5184" y="10856"/>
                  </a:lnTo>
                  <a:lnTo>
                    <a:pt x="5609" y="10898"/>
                  </a:lnTo>
                  <a:lnTo>
                    <a:pt x="6035" y="10940"/>
                  </a:lnTo>
                  <a:lnTo>
                    <a:pt x="6486" y="10977"/>
                  </a:lnTo>
                  <a:lnTo>
                    <a:pt x="6937" y="11009"/>
                  </a:lnTo>
                  <a:lnTo>
                    <a:pt x="7412" y="11040"/>
                  </a:lnTo>
                  <a:lnTo>
                    <a:pt x="7863" y="11067"/>
                  </a:lnTo>
                  <a:lnTo>
                    <a:pt x="8339" y="11088"/>
                  </a:lnTo>
                  <a:lnTo>
                    <a:pt x="8840" y="11104"/>
                  </a:lnTo>
                  <a:lnTo>
                    <a:pt x="9340" y="11114"/>
                  </a:lnTo>
                  <a:lnTo>
                    <a:pt x="9816" y="11120"/>
                  </a:lnTo>
                  <a:lnTo>
                    <a:pt x="10342" y="11125"/>
                  </a:lnTo>
                  <a:lnTo>
                    <a:pt x="10843" y="11120"/>
                  </a:lnTo>
                  <a:lnTo>
                    <a:pt x="11344" y="11114"/>
                  </a:lnTo>
                  <a:lnTo>
                    <a:pt x="11819" y="11104"/>
                  </a:lnTo>
                  <a:lnTo>
                    <a:pt x="12320" y="11088"/>
                  </a:lnTo>
                  <a:lnTo>
                    <a:pt x="12796" y="11067"/>
                  </a:lnTo>
                  <a:lnTo>
                    <a:pt x="13272" y="11040"/>
                  </a:lnTo>
                  <a:lnTo>
                    <a:pt x="13722" y="11009"/>
                  </a:lnTo>
                  <a:lnTo>
                    <a:pt x="14173" y="10977"/>
                  </a:lnTo>
                  <a:lnTo>
                    <a:pt x="14624" y="10940"/>
                  </a:lnTo>
                  <a:lnTo>
                    <a:pt x="15049" y="10898"/>
                  </a:lnTo>
                  <a:lnTo>
                    <a:pt x="15475" y="10856"/>
                  </a:lnTo>
                  <a:lnTo>
                    <a:pt x="15901" y="10803"/>
                  </a:lnTo>
                  <a:lnTo>
                    <a:pt x="16301" y="10755"/>
                  </a:lnTo>
                  <a:lnTo>
                    <a:pt x="16702" y="10697"/>
                  </a:lnTo>
                  <a:lnTo>
                    <a:pt x="17078" y="10639"/>
                  </a:lnTo>
                  <a:lnTo>
                    <a:pt x="17428" y="10576"/>
                  </a:lnTo>
                  <a:lnTo>
                    <a:pt x="17779" y="10512"/>
                  </a:lnTo>
                  <a:lnTo>
                    <a:pt x="18129" y="10444"/>
                  </a:lnTo>
                  <a:lnTo>
                    <a:pt x="18455" y="10370"/>
                  </a:lnTo>
                  <a:lnTo>
                    <a:pt x="18755" y="10296"/>
                  </a:lnTo>
                  <a:lnTo>
                    <a:pt x="19056" y="10217"/>
                  </a:lnTo>
                  <a:lnTo>
                    <a:pt x="19331" y="10138"/>
                  </a:lnTo>
                  <a:lnTo>
                    <a:pt x="19607" y="10058"/>
                  </a:lnTo>
                  <a:lnTo>
                    <a:pt x="19857" y="9969"/>
                  </a:lnTo>
                  <a:lnTo>
                    <a:pt x="20082" y="9884"/>
                  </a:lnTo>
                  <a:lnTo>
                    <a:pt x="20308" y="9794"/>
                  </a:lnTo>
                  <a:lnTo>
                    <a:pt x="20483" y="9705"/>
                  </a:lnTo>
                  <a:lnTo>
                    <a:pt x="20658" y="9610"/>
                  </a:lnTo>
                  <a:lnTo>
                    <a:pt x="20833" y="9515"/>
                  </a:lnTo>
                  <a:lnTo>
                    <a:pt x="20959" y="9414"/>
                  </a:lnTo>
                  <a:lnTo>
                    <a:pt x="21084" y="9314"/>
                  </a:lnTo>
                  <a:lnTo>
                    <a:pt x="21184" y="9214"/>
                  </a:lnTo>
                  <a:lnTo>
                    <a:pt x="22611" y="9214"/>
                  </a:lnTo>
                  <a:lnTo>
                    <a:pt x="23112" y="9203"/>
                  </a:lnTo>
                  <a:lnTo>
                    <a:pt x="23613" y="9193"/>
                  </a:lnTo>
                  <a:lnTo>
                    <a:pt x="24114" y="9177"/>
                  </a:lnTo>
                  <a:lnTo>
                    <a:pt x="24614" y="9156"/>
                  </a:lnTo>
                  <a:lnTo>
                    <a:pt x="25090" y="9129"/>
                  </a:lnTo>
                  <a:lnTo>
                    <a:pt x="25566" y="9097"/>
                  </a:lnTo>
                  <a:lnTo>
                    <a:pt x="26017" y="9061"/>
                  </a:lnTo>
                  <a:lnTo>
                    <a:pt x="26467" y="9024"/>
                  </a:lnTo>
                  <a:lnTo>
                    <a:pt x="26893" y="8981"/>
                  </a:lnTo>
                  <a:lnTo>
                    <a:pt x="27319" y="8934"/>
                  </a:lnTo>
                  <a:lnTo>
                    <a:pt x="27719" y="8881"/>
                  </a:lnTo>
                  <a:lnTo>
                    <a:pt x="28120" y="8828"/>
                  </a:lnTo>
                  <a:lnTo>
                    <a:pt x="28521" y="8770"/>
                  </a:lnTo>
                  <a:lnTo>
                    <a:pt x="28871" y="8707"/>
                  </a:lnTo>
                  <a:lnTo>
                    <a:pt x="29222" y="8643"/>
                  </a:lnTo>
                  <a:lnTo>
                    <a:pt x="29572" y="8575"/>
                  </a:lnTo>
                  <a:lnTo>
                    <a:pt x="29873" y="8501"/>
                  </a:lnTo>
                  <a:lnTo>
                    <a:pt x="30173" y="8427"/>
                  </a:lnTo>
                  <a:lnTo>
                    <a:pt x="30474" y="8353"/>
                  </a:lnTo>
                  <a:lnTo>
                    <a:pt x="30724" y="8274"/>
                  </a:lnTo>
                  <a:lnTo>
                    <a:pt x="30974" y="8189"/>
                  </a:lnTo>
                  <a:lnTo>
                    <a:pt x="31200" y="8105"/>
                  </a:lnTo>
                  <a:lnTo>
                    <a:pt x="31400" y="8020"/>
                  </a:lnTo>
                  <a:lnTo>
                    <a:pt x="31575" y="7931"/>
                  </a:lnTo>
                  <a:lnTo>
                    <a:pt x="31726" y="7841"/>
                  </a:lnTo>
                  <a:lnTo>
                    <a:pt x="31876" y="7746"/>
                  </a:lnTo>
                  <a:lnTo>
                    <a:pt x="31976" y="7651"/>
                  </a:lnTo>
                  <a:lnTo>
                    <a:pt x="32076" y="7556"/>
                  </a:lnTo>
                  <a:lnTo>
                    <a:pt x="32126" y="7456"/>
                  </a:lnTo>
                  <a:lnTo>
                    <a:pt x="32176" y="7361"/>
                  </a:lnTo>
                  <a:lnTo>
                    <a:pt x="32176" y="7260"/>
                  </a:lnTo>
                  <a:lnTo>
                    <a:pt x="32176" y="7139"/>
                  </a:lnTo>
                  <a:lnTo>
                    <a:pt x="32101" y="7017"/>
                  </a:lnTo>
                  <a:lnTo>
                    <a:pt x="32026" y="6901"/>
                  </a:lnTo>
                  <a:lnTo>
                    <a:pt x="31901" y="6785"/>
                  </a:lnTo>
                  <a:lnTo>
                    <a:pt x="31726" y="6674"/>
                  </a:lnTo>
                  <a:lnTo>
                    <a:pt x="31550" y="6569"/>
                  </a:lnTo>
                  <a:lnTo>
                    <a:pt x="31325" y="6463"/>
                  </a:lnTo>
                  <a:lnTo>
                    <a:pt x="31050" y="6357"/>
                  </a:lnTo>
                  <a:lnTo>
                    <a:pt x="30774" y="6257"/>
                  </a:lnTo>
                  <a:lnTo>
                    <a:pt x="30474" y="6162"/>
                  </a:lnTo>
                  <a:lnTo>
                    <a:pt x="30123" y="6072"/>
                  </a:lnTo>
                  <a:lnTo>
                    <a:pt x="29747" y="5983"/>
                  </a:lnTo>
                  <a:lnTo>
                    <a:pt x="29372" y="5903"/>
                  </a:lnTo>
                  <a:lnTo>
                    <a:pt x="28946" y="5824"/>
                  </a:lnTo>
                  <a:lnTo>
                    <a:pt x="28521" y="5745"/>
                  </a:lnTo>
                  <a:lnTo>
                    <a:pt x="28045" y="5676"/>
                  </a:lnTo>
                  <a:lnTo>
                    <a:pt x="28245" y="5513"/>
                  </a:lnTo>
                  <a:lnTo>
                    <a:pt x="28395" y="5338"/>
                  </a:lnTo>
                  <a:lnTo>
                    <a:pt x="28496" y="5164"/>
                  </a:lnTo>
                  <a:lnTo>
                    <a:pt x="28521" y="5080"/>
                  </a:lnTo>
                  <a:lnTo>
                    <a:pt x="28521" y="4990"/>
                  </a:lnTo>
                  <a:lnTo>
                    <a:pt x="28496" y="4890"/>
                  </a:lnTo>
                  <a:lnTo>
                    <a:pt x="28470" y="4789"/>
                  </a:lnTo>
                  <a:lnTo>
                    <a:pt x="28420" y="4694"/>
                  </a:lnTo>
                  <a:lnTo>
                    <a:pt x="28370" y="4594"/>
                  </a:lnTo>
                  <a:lnTo>
                    <a:pt x="28295" y="4499"/>
                  </a:lnTo>
                  <a:lnTo>
                    <a:pt x="28195" y="4404"/>
                  </a:lnTo>
                  <a:lnTo>
                    <a:pt x="28070" y="4309"/>
                  </a:lnTo>
                  <a:lnTo>
                    <a:pt x="27920" y="4219"/>
                  </a:lnTo>
                  <a:lnTo>
                    <a:pt x="27769" y="4129"/>
                  </a:lnTo>
                  <a:lnTo>
                    <a:pt x="27619" y="4040"/>
                  </a:lnTo>
                  <a:lnTo>
                    <a:pt x="27419" y="3950"/>
                  </a:lnTo>
                  <a:lnTo>
                    <a:pt x="27219" y="3865"/>
                  </a:lnTo>
                  <a:lnTo>
                    <a:pt x="27018" y="3781"/>
                  </a:lnTo>
                  <a:lnTo>
                    <a:pt x="26793" y="3697"/>
                  </a:lnTo>
                  <a:lnTo>
                    <a:pt x="26542" y="3617"/>
                  </a:lnTo>
                  <a:lnTo>
                    <a:pt x="26292" y="3538"/>
                  </a:lnTo>
                  <a:lnTo>
                    <a:pt x="26017" y="3459"/>
                  </a:lnTo>
                  <a:lnTo>
                    <a:pt x="25716" y="3385"/>
                  </a:lnTo>
                  <a:lnTo>
                    <a:pt x="25441" y="3311"/>
                  </a:lnTo>
                  <a:lnTo>
                    <a:pt x="25115" y="3242"/>
                  </a:lnTo>
                  <a:lnTo>
                    <a:pt x="24790" y="3169"/>
                  </a:lnTo>
                  <a:lnTo>
                    <a:pt x="24464" y="3105"/>
                  </a:lnTo>
                  <a:lnTo>
                    <a:pt x="24114" y="3042"/>
                  </a:lnTo>
                  <a:lnTo>
                    <a:pt x="23763" y="2978"/>
                  </a:lnTo>
                  <a:lnTo>
                    <a:pt x="23387" y="2920"/>
                  </a:lnTo>
                  <a:lnTo>
                    <a:pt x="23012" y="2862"/>
                  </a:lnTo>
                  <a:lnTo>
                    <a:pt x="22611" y="2804"/>
                  </a:lnTo>
                  <a:lnTo>
                    <a:pt x="22211" y="2757"/>
                  </a:lnTo>
                  <a:lnTo>
                    <a:pt x="21785" y="2704"/>
                  </a:lnTo>
                  <a:lnTo>
                    <a:pt x="21384" y="2656"/>
                  </a:lnTo>
                  <a:lnTo>
                    <a:pt x="20934" y="2614"/>
                  </a:lnTo>
                  <a:lnTo>
                    <a:pt x="20508" y="2577"/>
                  </a:lnTo>
                  <a:lnTo>
                    <a:pt x="20483" y="2556"/>
                  </a:lnTo>
                  <a:lnTo>
                    <a:pt x="20733" y="2466"/>
                  </a:lnTo>
                  <a:lnTo>
                    <a:pt x="20959" y="2371"/>
                  </a:lnTo>
                  <a:lnTo>
                    <a:pt x="21184" y="2282"/>
                  </a:lnTo>
                  <a:lnTo>
                    <a:pt x="21359" y="2192"/>
                  </a:lnTo>
                  <a:lnTo>
                    <a:pt x="21510" y="2102"/>
                  </a:lnTo>
                  <a:lnTo>
                    <a:pt x="21635" y="2018"/>
                  </a:lnTo>
                  <a:lnTo>
                    <a:pt x="21760" y="1928"/>
                  </a:lnTo>
                  <a:lnTo>
                    <a:pt x="21835" y="1843"/>
                  </a:lnTo>
                  <a:lnTo>
                    <a:pt x="21885" y="1759"/>
                  </a:lnTo>
                  <a:lnTo>
                    <a:pt x="21935" y="1674"/>
                  </a:lnTo>
                  <a:lnTo>
                    <a:pt x="21960" y="1595"/>
                  </a:lnTo>
                  <a:lnTo>
                    <a:pt x="21960" y="1511"/>
                  </a:lnTo>
                  <a:lnTo>
                    <a:pt x="21935" y="1432"/>
                  </a:lnTo>
                  <a:lnTo>
                    <a:pt x="21885" y="1358"/>
                  </a:lnTo>
                  <a:lnTo>
                    <a:pt x="21835" y="1278"/>
                  </a:lnTo>
                  <a:lnTo>
                    <a:pt x="21760" y="1205"/>
                  </a:lnTo>
                  <a:lnTo>
                    <a:pt x="21660" y="1131"/>
                  </a:lnTo>
                  <a:lnTo>
                    <a:pt x="21535" y="1062"/>
                  </a:lnTo>
                  <a:lnTo>
                    <a:pt x="21409" y="993"/>
                  </a:lnTo>
                  <a:lnTo>
                    <a:pt x="21259" y="925"/>
                  </a:lnTo>
                  <a:lnTo>
                    <a:pt x="21109" y="856"/>
                  </a:lnTo>
                  <a:lnTo>
                    <a:pt x="20934" y="793"/>
                  </a:lnTo>
                  <a:lnTo>
                    <a:pt x="20733" y="735"/>
                  </a:lnTo>
                  <a:lnTo>
                    <a:pt x="20533" y="671"/>
                  </a:lnTo>
                  <a:lnTo>
                    <a:pt x="20308" y="613"/>
                  </a:lnTo>
                  <a:lnTo>
                    <a:pt x="20082" y="560"/>
                  </a:lnTo>
                  <a:lnTo>
                    <a:pt x="19832" y="508"/>
                  </a:lnTo>
                  <a:lnTo>
                    <a:pt x="19581" y="455"/>
                  </a:lnTo>
                  <a:lnTo>
                    <a:pt x="19306" y="407"/>
                  </a:lnTo>
                  <a:lnTo>
                    <a:pt x="19031" y="360"/>
                  </a:lnTo>
                  <a:lnTo>
                    <a:pt x="18730" y="318"/>
                  </a:lnTo>
                  <a:lnTo>
                    <a:pt x="18455" y="275"/>
                  </a:lnTo>
                  <a:lnTo>
                    <a:pt x="17829" y="201"/>
                  </a:lnTo>
                  <a:lnTo>
                    <a:pt x="17178" y="138"/>
                  </a:lnTo>
                  <a:lnTo>
                    <a:pt x="16502" y="85"/>
                  </a:lnTo>
                  <a:lnTo>
                    <a:pt x="16151" y="64"/>
                  </a:lnTo>
                  <a:lnTo>
                    <a:pt x="15801" y="48"/>
                  </a:lnTo>
                  <a:lnTo>
                    <a:pt x="15450" y="33"/>
                  </a:lnTo>
                  <a:lnTo>
                    <a:pt x="15099" y="17"/>
                  </a:lnTo>
                  <a:lnTo>
                    <a:pt x="14724" y="11"/>
                  </a:lnTo>
                  <a:lnTo>
                    <a:pt x="143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3"/>
            <p:cNvSpPr/>
            <p:nvPr/>
          </p:nvSpPr>
          <p:spPr>
            <a:xfrm>
              <a:off x="999539" y="2940175"/>
              <a:ext cx="143348" cy="248825"/>
            </a:xfrm>
            <a:custGeom>
              <a:avLst/>
              <a:gdLst/>
              <a:ahLst/>
              <a:cxnLst/>
              <a:rect l="l" t="t" r="r" b="b"/>
              <a:pathLst>
                <a:path w="22486" h="9953" extrusionOk="0">
                  <a:moveTo>
                    <a:pt x="10016" y="0"/>
                  </a:moveTo>
                  <a:lnTo>
                    <a:pt x="9666" y="43"/>
                  </a:lnTo>
                  <a:lnTo>
                    <a:pt x="9340" y="85"/>
                  </a:lnTo>
                  <a:lnTo>
                    <a:pt x="9015" y="138"/>
                  </a:lnTo>
                  <a:lnTo>
                    <a:pt x="8689" y="191"/>
                  </a:lnTo>
                  <a:lnTo>
                    <a:pt x="8364" y="249"/>
                  </a:lnTo>
                  <a:lnTo>
                    <a:pt x="8063" y="312"/>
                  </a:lnTo>
                  <a:lnTo>
                    <a:pt x="7763" y="375"/>
                  </a:lnTo>
                  <a:lnTo>
                    <a:pt x="7487" y="449"/>
                  </a:lnTo>
                  <a:lnTo>
                    <a:pt x="7487" y="576"/>
                  </a:lnTo>
                  <a:lnTo>
                    <a:pt x="7487" y="608"/>
                  </a:lnTo>
                  <a:lnTo>
                    <a:pt x="7963" y="650"/>
                  </a:lnTo>
                  <a:lnTo>
                    <a:pt x="8389" y="692"/>
                  </a:lnTo>
                  <a:lnTo>
                    <a:pt x="8840" y="745"/>
                  </a:lnTo>
                  <a:lnTo>
                    <a:pt x="9265" y="792"/>
                  </a:lnTo>
                  <a:lnTo>
                    <a:pt x="9691" y="850"/>
                  </a:lnTo>
                  <a:lnTo>
                    <a:pt x="10091" y="903"/>
                  </a:lnTo>
                  <a:lnTo>
                    <a:pt x="10492" y="967"/>
                  </a:lnTo>
                  <a:lnTo>
                    <a:pt x="10868" y="1025"/>
                  </a:lnTo>
                  <a:lnTo>
                    <a:pt x="11243" y="1088"/>
                  </a:lnTo>
                  <a:lnTo>
                    <a:pt x="11619" y="1157"/>
                  </a:lnTo>
                  <a:lnTo>
                    <a:pt x="11969" y="1225"/>
                  </a:lnTo>
                  <a:lnTo>
                    <a:pt x="12295" y="1299"/>
                  </a:lnTo>
                  <a:lnTo>
                    <a:pt x="12620" y="1373"/>
                  </a:lnTo>
                  <a:lnTo>
                    <a:pt x="12921" y="1447"/>
                  </a:lnTo>
                  <a:lnTo>
                    <a:pt x="13221" y="1526"/>
                  </a:lnTo>
                  <a:lnTo>
                    <a:pt x="13497" y="1605"/>
                  </a:lnTo>
                  <a:lnTo>
                    <a:pt x="13772" y="1690"/>
                  </a:lnTo>
                  <a:lnTo>
                    <a:pt x="14023" y="1774"/>
                  </a:lnTo>
                  <a:lnTo>
                    <a:pt x="14273" y="1859"/>
                  </a:lnTo>
                  <a:lnTo>
                    <a:pt x="14498" y="1949"/>
                  </a:lnTo>
                  <a:lnTo>
                    <a:pt x="14699" y="2038"/>
                  </a:lnTo>
                  <a:lnTo>
                    <a:pt x="14899" y="2128"/>
                  </a:lnTo>
                  <a:lnTo>
                    <a:pt x="15074" y="2223"/>
                  </a:lnTo>
                  <a:lnTo>
                    <a:pt x="15225" y="2318"/>
                  </a:lnTo>
                  <a:lnTo>
                    <a:pt x="15350" y="2413"/>
                  </a:lnTo>
                  <a:lnTo>
                    <a:pt x="15475" y="2508"/>
                  </a:lnTo>
                  <a:lnTo>
                    <a:pt x="15600" y="2609"/>
                  </a:lnTo>
                  <a:lnTo>
                    <a:pt x="15675" y="2709"/>
                  </a:lnTo>
                  <a:lnTo>
                    <a:pt x="15750" y="2809"/>
                  </a:lnTo>
                  <a:lnTo>
                    <a:pt x="15800" y="2909"/>
                  </a:lnTo>
                  <a:lnTo>
                    <a:pt x="15826" y="3015"/>
                  </a:lnTo>
                  <a:lnTo>
                    <a:pt x="15826" y="3121"/>
                  </a:lnTo>
                  <a:lnTo>
                    <a:pt x="15826" y="3210"/>
                  </a:lnTo>
                  <a:lnTo>
                    <a:pt x="15800" y="3305"/>
                  </a:lnTo>
                  <a:lnTo>
                    <a:pt x="15750" y="3395"/>
                  </a:lnTo>
                  <a:lnTo>
                    <a:pt x="15700" y="3485"/>
                  </a:lnTo>
                  <a:lnTo>
                    <a:pt x="15550" y="3664"/>
                  </a:lnTo>
                  <a:lnTo>
                    <a:pt x="15350" y="3833"/>
                  </a:lnTo>
                  <a:lnTo>
                    <a:pt x="15826" y="3907"/>
                  </a:lnTo>
                  <a:lnTo>
                    <a:pt x="16276" y="3987"/>
                  </a:lnTo>
                  <a:lnTo>
                    <a:pt x="16702" y="4066"/>
                  </a:lnTo>
                  <a:lnTo>
                    <a:pt x="17128" y="4155"/>
                  </a:lnTo>
                  <a:lnTo>
                    <a:pt x="17503" y="4245"/>
                  </a:lnTo>
                  <a:lnTo>
                    <a:pt x="17854" y="4340"/>
                  </a:lnTo>
                  <a:lnTo>
                    <a:pt x="18179" y="4441"/>
                  </a:lnTo>
                  <a:lnTo>
                    <a:pt x="18480" y="4541"/>
                  </a:lnTo>
                  <a:lnTo>
                    <a:pt x="18755" y="4652"/>
                  </a:lnTo>
                  <a:lnTo>
                    <a:pt x="18980" y="4763"/>
                  </a:lnTo>
                  <a:lnTo>
                    <a:pt x="19181" y="4873"/>
                  </a:lnTo>
                  <a:lnTo>
                    <a:pt x="19356" y="4990"/>
                  </a:lnTo>
                  <a:lnTo>
                    <a:pt x="19481" y="5111"/>
                  </a:lnTo>
                  <a:lnTo>
                    <a:pt x="19581" y="5232"/>
                  </a:lnTo>
                  <a:lnTo>
                    <a:pt x="19632" y="5354"/>
                  </a:lnTo>
                  <a:lnTo>
                    <a:pt x="19657" y="5481"/>
                  </a:lnTo>
                  <a:lnTo>
                    <a:pt x="19632" y="5586"/>
                  </a:lnTo>
                  <a:lnTo>
                    <a:pt x="19606" y="5687"/>
                  </a:lnTo>
                  <a:lnTo>
                    <a:pt x="19531" y="5787"/>
                  </a:lnTo>
                  <a:lnTo>
                    <a:pt x="19431" y="5887"/>
                  </a:lnTo>
                  <a:lnTo>
                    <a:pt x="19331" y="5987"/>
                  </a:lnTo>
                  <a:lnTo>
                    <a:pt x="19181" y="6082"/>
                  </a:lnTo>
                  <a:lnTo>
                    <a:pt x="19006" y="6178"/>
                  </a:lnTo>
                  <a:lnTo>
                    <a:pt x="18830" y="6273"/>
                  </a:lnTo>
                  <a:lnTo>
                    <a:pt x="18605" y="6362"/>
                  </a:lnTo>
                  <a:lnTo>
                    <a:pt x="18380" y="6452"/>
                  </a:lnTo>
                  <a:lnTo>
                    <a:pt x="18129" y="6537"/>
                  </a:lnTo>
                  <a:lnTo>
                    <a:pt x="17854" y="6616"/>
                  </a:lnTo>
                  <a:lnTo>
                    <a:pt x="17553" y="6700"/>
                  </a:lnTo>
                  <a:lnTo>
                    <a:pt x="17253" y="6774"/>
                  </a:lnTo>
                  <a:lnTo>
                    <a:pt x="16927" y="6848"/>
                  </a:lnTo>
                  <a:lnTo>
                    <a:pt x="16577" y="6917"/>
                  </a:lnTo>
                  <a:lnTo>
                    <a:pt x="16201" y="6985"/>
                  </a:lnTo>
                  <a:lnTo>
                    <a:pt x="15826" y="7049"/>
                  </a:lnTo>
                  <a:lnTo>
                    <a:pt x="15425" y="7112"/>
                  </a:lnTo>
                  <a:lnTo>
                    <a:pt x="15024" y="7170"/>
                  </a:lnTo>
                  <a:lnTo>
                    <a:pt x="14599" y="7223"/>
                  </a:lnTo>
                  <a:lnTo>
                    <a:pt x="14148" y="7270"/>
                  </a:lnTo>
                  <a:lnTo>
                    <a:pt x="13697" y="7313"/>
                  </a:lnTo>
                  <a:lnTo>
                    <a:pt x="13221" y="7355"/>
                  </a:lnTo>
                  <a:lnTo>
                    <a:pt x="12746" y="7392"/>
                  </a:lnTo>
                  <a:lnTo>
                    <a:pt x="12270" y="7423"/>
                  </a:lnTo>
                  <a:lnTo>
                    <a:pt x="11769" y="7450"/>
                  </a:lnTo>
                  <a:lnTo>
                    <a:pt x="11243" y="7476"/>
                  </a:lnTo>
                  <a:lnTo>
                    <a:pt x="10743" y="7492"/>
                  </a:lnTo>
                  <a:lnTo>
                    <a:pt x="10217" y="7508"/>
                  </a:lnTo>
                  <a:lnTo>
                    <a:pt x="9666" y="7513"/>
                  </a:lnTo>
                  <a:lnTo>
                    <a:pt x="9140" y="7519"/>
                  </a:lnTo>
                  <a:lnTo>
                    <a:pt x="8189" y="7519"/>
                  </a:lnTo>
                  <a:lnTo>
                    <a:pt x="8013" y="7687"/>
                  </a:lnTo>
                  <a:lnTo>
                    <a:pt x="7788" y="7851"/>
                  </a:lnTo>
                  <a:lnTo>
                    <a:pt x="7512" y="8010"/>
                  </a:lnTo>
                  <a:lnTo>
                    <a:pt x="7162" y="8163"/>
                  </a:lnTo>
                  <a:lnTo>
                    <a:pt x="6786" y="8310"/>
                  </a:lnTo>
                  <a:lnTo>
                    <a:pt x="6361" y="8453"/>
                  </a:lnTo>
                  <a:lnTo>
                    <a:pt x="5885" y="8585"/>
                  </a:lnTo>
                  <a:lnTo>
                    <a:pt x="5384" y="8712"/>
                  </a:lnTo>
                  <a:lnTo>
                    <a:pt x="4833" y="8833"/>
                  </a:lnTo>
                  <a:lnTo>
                    <a:pt x="4232" y="8944"/>
                  </a:lnTo>
                  <a:lnTo>
                    <a:pt x="3606" y="9044"/>
                  </a:lnTo>
                  <a:lnTo>
                    <a:pt x="2955" y="9139"/>
                  </a:lnTo>
                  <a:lnTo>
                    <a:pt x="2254" y="9224"/>
                  </a:lnTo>
                  <a:lnTo>
                    <a:pt x="1528" y="9298"/>
                  </a:lnTo>
                  <a:lnTo>
                    <a:pt x="777" y="9361"/>
                  </a:lnTo>
                  <a:lnTo>
                    <a:pt x="1" y="9414"/>
                  </a:lnTo>
                  <a:lnTo>
                    <a:pt x="301" y="9551"/>
                  </a:lnTo>
                  <a:lnTo>
                    <a:pt x="602" y="9694"/>
                  </a:lnTo>
                  <a:lnTo>
                    <a:pt x="977" y="9826"/>
                  </a:lnTo>
                  <a:lnTo>
                    <a:pt x="1378" y="9952"/>
                  </a:lnTo>
                  <a:lnTo>
                    <a:pt x="2154" y="9889"/>
                  </a:lnTo>
                  <a:lnTo>
                    <a:pt x="2905" y="9826"/>
                  </a:lnTo>
                  <a:lnTo>
                    <a:pt x="3631" y="9746"/>
                  </a:lnTo>
                  <a:lnTo>
                    <a:pt x="4357" y="9662"/>
                  </a:lnTo>
                  <a:lnTo>
                    <a:pt x="5034" y="9567"/>
                  </a:lnTo>
                  <a:lnTo>
                    <a:pt x="5685" y="9467"/>
                  </a:lnTo>
                  <a:lnTo>
                    <a:pt x="6311" y="9361"/>
                  </a:lnTo>
                  <a:lnTo>
                    <a:pt x="6886" y="9245"/>
                  </a:lnTo>
                  <a:lnTo>
                    <a:pt x="7462" y="9123"/>
                  </a:lnTo>
                  <a:lnTo>
                    <a:pt x="7988" y="8992"/>
                  </a:lnTo>
                  <a:lnTo>
                    <a:pt x="8489" y="8860"/>
                  </a:lnTo>
                  <a:lnTo>
                    <a:pt x="8940" y="8717"/>
                  </a:lnTo>
                  <a:lnTo>
                    <a:pt x="9365" y="8574"/>
                  </a:lnTo>
                  <a:lnTo>
                    <a:pt x="9741" y="8421"/>
                  </a:lnTo>
                  <a:lnTo>
                    <a:pt x="10091" y="8263"/>
                  </a:lnTo>
                  <a:lnTo>
                    <a:pt x="10392" y="8105"/>
                  </a:lnTo>
                  <a:lnTo>
                    <a:pt x="10943" y="8089"/>
                  </a:lnTo>
                  <a:lnTo>
                    <a:pt x="11519" y="8073"/>
                  </a:lnTo>
                  <a:lnTo>
                    <a:pt x="12070" y="8052"/>
                  </a:lnTo>
                  <a:lnTo>
                    <a:pt x="12620" y="8025"/>
                  </a:lnTo>
                  <a:lnTo>
                    <a:pt x="13171" y="7994"/>
                  </a:lnTo>
                  <a:lnTo>
                    <a:pt x="13697" y="7957"/>
                  </a:lnTo>
                  <a:lnTo>
                    <a:pt x="14223" y="7914"/>
                  </a:lnTo>
                  <a:lnTo>
                    <a:pt x="14749" y="7872"/>
                  </a:lnTo>
                  <a:lnTo>
                    <a:pt x="15250" y="7825"/>
                  </a:lnTo>
                  <a:lnTo>
                    <a:pt x="15750" y="7772"/>
                  </a:lnTo>
                  <a:lnTo>
                    <a:pt x="16251" y="7714"/>
                  </a:lnTo>
                  <a:lnTo>
                    <a:pt x="16727" y="7651"/>
                  </a:lnTo>
                  <a:lnTo>
                    <a:pt x="17178" y="7582"/>
                  </a:lnTo>
                  <a:lnTo>
                    <a:pt x="17628" y="7513"/>
                  </a:lnTo>
                  <a:lnTo>
                    <a:pt x="18079" y="7439"/>
                  </a:lnTo>
                  <a:lnTo>
                    <a:pt x="18505" y="7360"/>
                  </a:lnTo>
                  <a:lnTo>
                    <a:pt x="18955" y="7265"/>
                  </a:lnTo>
                  <a:lnTo>
                    <a:pt x="19406" y="7165"/>
                  </a:lnTo>
                  <a:lnTo>
                    <a:pt x="19832" y="7064"/>
                  </a:lnTo>
                  <a:lnTo>
                    <a:pt x="20207" y="6959"/>
                  </a:lnTo>
                  <a:lnTo>
                    <a:pt x="20558" y="6848"/>
                  </a:lnTo>
                  <a:lnTo>
                    <a:pt x="20883" y="6732"/>
                  </a:lnTo>
                  <a:lnTo>
                    <a:pt x="21184" y="6621"/>
                  </a:lnTo>
                  <a:lnTo>
                    <a:pt x="21459" y="6500"/>
                  </a:lnTo>
                  <a:lnTo>
                    <a:pt x="21710" y="6378"/>
                  </a:lnTo>
                  <a:lnTo>
                    <a:pt x="21910" y="6257"/>
                  </a:lnTo>
                  <a:lnTo>
                    <a:pt x="22085" y="6130"/>
                  </a:lnTo>
                  <a:lnTo>
                    <a:pt x="22236" y="6003"/>
                  </a:lnTo>
                  <a:lnTo>
                    <a:pt x="22336" y="5877"/>
                  </a:lnTo>
                  <a:lnTo>
                    <a:pt x="22436" y="5745"/>
                  </a:lnTo>
                  <a:lnTo>
                    <a:pt x="22486" y="5613"/>
                  </a:lnTo>
                  <a:lnTo>
                    <a:pt x="22486" y="5481"/>
                  </a:lnTo>
                  <a:lnTo>
                    <a:pt x="22486" y="5349"/>
                  </a:lnTo>
                  <a:lnTo>
                    <a:pt x="22436" y="5217"/>
                  </a:lnTo>
                  <a:lnTo>
                    <a:pt x="22336" y="5085"/>
                  </a:lnTo>
                  <a:lnTo>
                    <a:pt x="22236" y="4953"/>
                  </a:lnTo>
                  <a:lnTo>
                    <a:pt x="22085" y="4826"/>
                  </a:lnTo>
                  <a:lnTo>
                    <a:pt x="21885" y="4705"/>
                  </a:lnTo>
                  <a:lnTo>
                    <a:pt x="21685" y="4578"/>
                  </a:lnTo>
                  <a:lnTo>
                    <a:pt x="21434" y="4456"/>
                  </a:lnTo>
                  <a:lnTo>
                    <a:pt x="21184" y="4340"/>
                  </a:lnTo>
                  <a:lnTo>
                    <a:pt x="20883" y="4224"/>
                  </a:lnTo>
                  <a:lnTo>
                    <a:pt x="20558" y="4108"/>
                  </a:lnTo>
                  <a:lnTo>
                    <a:pt x="20182" y="4002"/>
                  </a:lnTo>
                  <a:lnTo>
                    <a:pt x="19807" y="3897"/>
                  </a:lnTo>
                  <a:lnTo>
                    <a:pt x="19406" y="3791"/>
                  </a:lnTo>
                  <a:lnTo>
                    <a:pt x="18955" y="3696"/>
                  </a:lnTo>
                  <a:lnTo>
                    <a:pt x="18505" y="3601"/>
                  </a:lnTo>
                  <a:lnTo>
                    <a:pt x="18530" y="3569"/>
                  </a:lnTo>
                  <a:lnTo>
                    <a:pt x="18580" y="3459"/>
                  </a:lnTo>
                  <a:lnTo>
                    <a:pt x="18630" y="3342"/>
                  </a:lnTo>
                  <a:lnTo>
                    <a:pt x="18655" y="3232"/>
                  </a:lnTo>
                  <a:lnTo>
                    <a:pt x="18680" y="3121"/>
                  </a:lnTo>
                  <a:lnTo>
                    <a:pt x="18655" y="3005"/>
                  </a:lnTo>
                  <a:lnTo>
                    <a:pt x="18630" y="2894"/>
                  </a:lnTo>
                  <a:lnTo>
                    <a:pt x="18580" y="2783"/>
                  </a:lnTo>
                  <a:lnTo>
                    <a:pt x="18530" y="2677"/>
                  </a:lnTo>
                  <a:lnTo>
                    <a:pt x="18430" y="2566"/>
                  </a:lnTo>
                  <a:lnTo>
                    <a:pt x="18329" y="2455"/>
                  </a:lnTo>
                  <a:lnTo>
                    <a:pt x="18229" y="2350"/>
                  </a:lnTo>
                  <a:lnTo>
                    <a:pt x="18079" y="2244"/>
                  </a:lnTo>
                  <a:lnTo>
                    <a:pt x="17929" y="2139"/>
                  </a:lnTo>
                  <a:lnTo>
                    <a:pt x="17754" y="2033"/>
                  </a:lnTo>
                  <a:lnTo>
                    <a:pt x="17578" y="1933"/>
                  </a:lnTo>
                  <a:lnTo>
                    <a:pt x="17378" y="1832"/>
                  </a:lnTo>
                  <a:lnTo>
                    <a:pt x="17153" y="1732"/>
                  </a:lnTo>
                  <a:lnTo>
                    <a:pt x="16902" y="1637"/>
                  </a:lnTo>
                  <a:lnTo>
                    <a:pt x="16652" y="1537"/>
                  </a:lnTo>
                  <a:lnTo>
                    <a:pt x="16401" y="1442"/>
                  </a:lnTo>
                  <a:lnTo>
                    <a:pt x="16101" y="1352"/>
                  </a:lnTo>
                  <a:lnTo>
                    <a:pt x="15826" y="1257"/>
                  </a:lnTo>
                  <a:lnTo>
                    <a:pt x="15500" y="1173"/>
                  </a:lnTo>
                  <a:lnTo>
                    <a:pt x="15175" y="1083"/>
                  </a:lnTo>
                  <a:lnTo>
                    <a:pt x="14824" y="998"/>
                  </a:lnTo>
                  <a:lnTo>
                    <a:pt x="14473" y="914"/>
                  </a:lnTo>
                  <a:lnTo>
                    <a:pt x="14123" y="835"/>
                  </a:lnTo>
                  <a:lnTo>
                    <a:pt x="13722" y="755"/>
                  </a:lnTo>
                  <a:lnTo>
                    <a:pt x="13347" y="682"/>
                  </a:lnTo>
                  <a:lnTo>
                    <a:pt x="12921" y="608"/>
                  </a:lnTo>
                  <a:lnTo>
                    <a:pt x="12495" y="534"/>
                  </a:lnTo>
                  <a:lnTo>
                    <a:pt x="12070" y="465"/>
                  </a:lnTo>
                  <a:lnTo>
                    <a:pt x="11619" y="402"/>
                  </a:lnTo>
                  <a:lnTo>
                    <a:pt x="11168" y="338"/>
                  </a:lnTo>
                  <a:lnTo>
                    <a:pt x="10692" y="275"/>
                  </a:lnTo>
                  <a:lnTo>
                    <a:pt x="10217" y="217"/>
                  </a:lnTo>
                  <a:lnTo>
                    <a:pt x="10142" y="106"/>
                  </a:lnTo>
                  <a:lnTo>
                    <a:pt x="100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3"/>
            <p:cNvSpPr/>
            <p:nvPr/>
          </p:nvSpPr>
          <p:spPr>
            <a:xfrm>
              <a:off x="957082" y="2903075"/>
              <a:ext cx="167771" cy="272975"/>
            </a:xfrm>
            <a:custGeom>
              <a:avLst/>
              <a:gdLst/>
              <a:ahLst/>
              <a:cxnLst/>
              <a:rect l="l" t="t" r="r" b="b"/>
              <a:pathLst>
                <a:path w="26317" h="10919" extrusionOk="0">
                  <a:moveTo>
                    <a:pt x="3105" y="1"/>
                  </a:moveTo>
                  <a:lnTo>
                    <a:pt x="2629" y="6"/>
                  </a:lnTo>
                  <a:lnTo>
                    <a:pt x="2179" y="17"/>
                  </a:lnTo>
                  <a:lnTo>
                    <a:pt x="1728" y="33"/>
                  </a:lnTo>
                  <a:lnTo>
                    <a:pt x="1277" y="48"/>
                  </a:lnTo>
                  <a:lnTo>
                    <a:pt x="851" y="70"/>
                  </a:lnTo>
                  <a:lnTo>
                    <a:pt x="426" y="91"/>
                  </a:lnTo>
                  <a:lnTo>
                    <a:pt x="0" y="117"/>
                  </a:lnTo>
                  <a:lnTo>
                    <a:pt x="751" y="175"/>
                  </a:lnTo>
                  <a:lnTo>
                    <a:pt x="1477" y="249"/>
                  </a:lnTo>
                  <a:lnTo>
                    <a:pt x="2179" y="328"/>
                  </a:lnTo>
                  <a:lnTo>
                    <a:pt x="2830" y="413"/>
                  </a:lnTo>
                  <a:lnTo>
                    <a:pt x="3456" y="513"/>
                  </a:lnTo>
                  <a:lnTo>
                    <a:pt x="4031" y="619"/>
                  </a:lnTo>
                  <a:lnTo>
                    <a:pt x="4582" y="735"/>
                  </a:lnTo>
                  <a:lnTo>
                    <a:pt x="5058" y="856"/>
                  </a:lnTo>
                  <a:lnTo>
                    <a:pt x="5509" y="988"/>
                  </a:lnTo>
                  <a:lnTo>
                    <a:pt x="5709" y="1057"/>
                  </a:lnTo>
                  <a:lnTo>
                    <a:pt x="5909" y="1125"/>
                  </a:lnTo>
                  <a:lnTo>
                    <a:pt x="6085" y="1194"/>
                  </a:lnTo>
                  <a:lnTo>
                    <a:pt x="6235" y="1268"/>
                  </a:lnTo>
                  <a:lnTo>
                    <a:pt x="6385" y="1342"/>
                  </a:lnTo>
                  <a:lnTo>
                    <a:pt x="6535" y="1416"/>
                  </a:lnTo>
                  <a:lnTo>
                    <a:pt x="6636" y="1490"/>
                  </a:lnTo>
                  <a:lnTo>
                    <a:pt x="6761" y="1569"/>
                  </a:lnTo>
                  <a:lnTo>
                    <a:pt x="6836" y="1648"/>
                  </a:lnTo>
                  <a:lnTo>
                    <a:pt x="6911" y="1727"/>
                  </a:lnTo>
                  <a:lnTo>
                    <a:pt x="6961" y="1807"/>
                  </a:lnTo>
                  <a:lnTo>
                    <a:pt x="7011" y="1886"/>
                  </a:lnTo>
                  <a:lnTo>
                    <a:pt x="7036" y="1970"/>
                  </a:lnTo>
                  <a:lnTo>
                    <a:pt x="7036" y="2055"/>
                  </a:lnTo>
                  <a:lnTo>
                    <a:pt x="7036" y="2081"/>
                  </a:lnTo>
                  <a:lnTo>
                    <a:pt x="7512" y="2123"/>
                  </a:lnTo>
                  <a:lnTo>
                    <a:pt x="7938" y="2171"/>
                  </a:lnTo>
                  <a:lnTo>
                    <a:pt x="8388" y="2218"/>
                  </a:lnTo>
                  <a:lnTo>
                    <a:pt x="8814" y="2271"/>
                  </a:lnTo>
                  <a:lnTo>
                    <a:pt x="9240" y="2324"/>
                  </a:lnTo>
                  <a:lnTo>
                    <a:pt x="9640" y="2382"/>
                  </a:lnTo>
                  <a:lnTo>
                    <a:pt x="10041" y="2440"/>
                  </a:lnTo>
                  <a:lnTo>
                    <a:pt x="10417" y="2503"/>
                  </a:lnTo>
                  <a:lnTo>
                    <a:pt x="10792" y="2567"/>
                  </a:lnTo>
                  <a:lnTo>
                    <a:pt x="11168" y="2635"/>
                  </a:lnTo>
                  <a:lnTo>
                    <a:pt x="11518" y="2704"/>
                  </a:lnTo>
                  <a:lnTo>
                    <a:pt x="11844" y="2778"/>
                  </a:lnTo>
                  <a:lnTo>
                    <a:pt x="12169" y="2852"/>
                  </a:lnTo>
                  <a:lnTo>
                    <a:pt x="12470" y="2926"/>
                  </a:lnTo>
                  <a:lnTo>
                    <a:pt x="12770" y="3005"/>
                  </a:lnTo>
                  <a:lnTo>
                    <a:pt x="13071" y="3084"/>
                  </a:lnTo>
                  <a:lnTo>
                    <a:pt x="13321" y="3169"/>
                  </a:lnTo>
                  <a:lnTo>
                    <a:pt x="13597" y="3253"/>
                  </a:lnTo>
                  <a:lnTo>
                    <a:pt x="13822" y="3338"/>
                  </a:lnTo>
                  <a:lnTo>
                    <a:pt x="14047" y="3427"/>
                  </a:lnTo>
                  <a:lnTo>
                    <a:pt x="14248" y="3517"/>
                  </a:lnTo>
                  <a:lnTo>
                    <a:pt x="14448" y="3607"/>
                  </a:lnTo>
                  <a:lnTo>
                    <a:pt x="14623" y="3702"/>
                  </a:lnTo>
                  <a:lnTo>
                    <a:pt x="14773" y="3797"/>
                  </a:lnTo>
                  <a:lnTo>
                    <a:pt x="14924" y="3892"/>
                  </a:lnTo>
                  <a:lnTo>
                    <a:pt x="15049" y="3987"/>
                  </a:lnTo>
                  <a:lnTo>
                    <a:pt x="15149" y="4087"/>
                  </a:lnTo>
                  <a:lnTo>
                    <a:pt x="15224" y="4188"/>
                  </a:lnTo>
                  <a:lnTo>
                    <a:pt x="15299" y="4288"/>
                  </a:lnTo>
                  <a:lnTo>
                    <a:pt x="15349" y="4393"/>
                  </a:lnTo>
                  <a:lnTo>
                    <a:pt x="15374" y="4494"/>
                  </a:lnTo>
                  <a:lnTo>
                    <a:pt x="15399" y="4599"/>
                  </a:lnTo>
                  <a:lnTo>
                    <a:pt x="15374" y="4689"/>
                  </a:lnTo>
                  <a:lnTo>
                    <a:pt x="15349" y="4784"/>
                  </a:lnTo>
                  <a:lnTo>
                    <a:pt x="15324" y="4874"/>
                  </a:lnTo>
                  <a:lnTo>
                    <a:pt x="15274" y="4964"/>
                  </a:lnTo>
                  <a:lnTo>
                    <a:pt x="15124" y="5143"/>
                  </a:lnTo>
                  <a:lnTo>
                    <a:pt x="14899" y="5317"/>
                  </a:lnTo>
                  <a:lnTo>
                    <a:pt x="15374" y="5386"/>
                  </a:lnTo>
                  <a:lnTo>
                    <a:pt x="15850" y="5465"/>
                  </a:lnTo>
                  <a:lnTo>
                    <a:pt x="16276" y="5550"/>
                  </a:lnTo>
                  <a:lnTo>
                    <a:pt x="16676" y="5634"/>
                  </a:lnTo>
                  <a:lnTo>
                    <a:pt x="17052" y="5724"/>
                  </a:lnTo>
                  <a:lnTo>
                    <a:pt x="17403" y="5819"/>
                  </a:lnTo>
                  <a:lnTo>
                    <a:pt x="17728" y="5919"/>
                  </a:lnTo>
                  <a:lnTo>
                    <a:pt x="18029" y="6025"/>
                  </a:lnTo>
                  <a:lnTo>
                    <a:pt x="18304" y="6130"/>
                  </a:lnTo>
                  <a:lnTo>
                    <a:pt x="18529" y="6241"/>
                  </a:lnTo>
                  <a:lnTo>
                    <a:pt x="18730" y="6352"/>
                  </a:lnTo>
                  <a:lnTo>
                    <a:pt x="18905" y="6474"/>
                  </a:lnTo>
                  <a:lnTo>
                    <a:pt x="19030" y="6590"/>
                  </a:lnTo>
                  <a:lnTo>
                    <a:pt x="19130" y="6711"/>
                  </a:lnTo>
                  <a:lnTo>
                    <a:pt x="19180" y="6833"/>
                  </a:lnTo>
                  <a:lnTo>
                    <a:pt x="19205" y="6959"/>
                  </a:lnTo>
                  <a:lnTo>
                    <a:pt x="19205" y="7065"/>
                  </a:lnTo>
                  <a:lnTo>
                    <a:pt x="19155" y="7171"/>
                  </a:lnTo>
                  <a:lnTo>
                    <a:pt x="19080" y="7271"/>
                  </a:lnTo>
                  <a:lnTo>
                    <a:pt x="19005" y="7371"/>
                  </a:lnTo>
                  <a:lnTo>
                    <a:pt x="18880" y="7471"/>
                  </a:lnTo>
                  <a:lnTo>
                    <a:pt x="18730" y="7566"/>
                  </a:lnTo>
                  <a:lnTo>
                    <a:pt x="18579" y="7662"/>
                  </a:lnTo>
                  <a:lnTo>
                    <a:pt x="18379" y="7757"/>
                  </a:lnTo>
                  <a:lnTo>
                    <a:pt x="18179" y="7846"/>
                  </a:lnTo>
                  <a:lnTo>
                    <a:pt x="17953" y="7931"/>
                  </a:lnTo>
                  <a:lnTo>
                    <a:pt x="17678" y="8021"/>
                  </a:lnTo>
                  <a:lnTo>
                    <a:pt x="17403" y="8100"/>
                  </a:lnTo>
                  <a:lnTo>
                    <a:pt x="17127" y="8179"/>
                  </a:lnTo>
                  <a:lnTo>
                    <a:pt x="16802" y="8258"/>
                  </a:lnTo>
                  <a:lnTo>
                    <a:pt x="16476" y="8332"/>
                  </a:lnTo>
                  <a:lnTo>
                    <a:pt x="16126" y="8401"/>
                  </a:lnTo>
                  <a:lnTo>
                    <a:pt x="15775" y="8469"/>
                  </a:lnTo>
                  <a:lnTo>
                    <a:pt x="15374" y="8533"/>
                  </a:lnTo>
                  <a:lnTo>
                    <a:pt x="14974" y="8596"/>
                  </a:lnTo>
                  <a:lnTo>
                    <a:pt x="14573" y="8654"/>
                  </a:lnTo>
                  <a:lnTo>
                    <a:pt x="14147" y="8707"/>
                  </a:lnTo>
                  <a:lnTo>
                    <a:pt x="13697" y="8754"/>
                  </a:lnTo>
                  <a:lnTo>
                    <a:pt x="13246" y="8797"/>
                  </a:lnTo>
                  <a:lnTo>
                    <a:pt x="12770" y="8839"/>
                  </a:lnTo>
                  <a:lnTo>
                    <a:pt x="12294" y="8876"/>
                  </a:lnTo>
                  <a:lnTo>
                    <a:pt x="11819" y="8907"/>
                  </a:lnTo>
                  <a:lnTo>
                    <a:pt x="11318" y="8934"/>
                  </a:lnTo>
                  <a:lnTo>
                    <a:pt x="10817" y="8960"/>
                  </a:lnTo>
                  <a:lnTo>
                    <a:pt x="10291" y="8976"/>
                  </a:lnTo>
                  <a:lnTo>
                    <a:pt x="9765" y="8992"/>
                  </a:lnTo>
                  <a:lnTo>
                    <a:pt x="9240" y="8997"/>
                  </a:lnTo>
                  <a:lnTo>
                    <a:pt x="8689" y="9003"/>
                  </a:lnTo>
                  <a:lnTo>
                    <a:pt x="7737" y="9003"/>
                  </a:lnTo>
                  <a:lnTo>
                    <a:pt x="7587" y="9161"/>
                  </a:lnTo>
                  <a:lnTo>
                    <a:pt x="7362" y="9325"/>
                  </a:lnTo>
                  <a:lnTo>
                    <a:pt x="7086" y="9478"/>
                  </a:lnTo>
                  <a:lnTo>
                    <a:pt x="6761" y="9625"/>
                  </a:lnTo>
                  <a:lnTo>
                    <a:pt x="6410" y="9768"/>
                  </a:lnTo>
                  <a:lnTo>
                    <a:pt x="6010" y="9905"/>
                  </a:lnTo>
                  <a:lnTo>
                    <a:pt x="5559" y="10037"/>
                  </a:lnTo>
                  <a:lnTo>
                    <a:pt x="5083" y="10164"/>
                  </a:lnTo>
                  <a:lnTo>
                    <a:pt x="4557" y="10280"/>
                  </a:lnTo>
                  <a:lnTo>
                    <a:pt x="4006" y="10391"/>
                  </a:lnTo>
                  <a:lnTo>
                    <a:pt x="3405" y="10491"/>
                  </a:lnTo>
                  <a:lnTo>
                    <a:pt x="2779" y="10586"/>
                  </a:lnTo>
                  <a:lnTo>
                    <a:pt x="2128" y="10671"/>
                  </a:lnTo>
                  <a:lnTo>
                    <a:pt x="1452" y="10745"/>
                  </a:lnTo>
                  <a:lnTo>
                    <a:pt x="726" y="10813"/>
                  </a:lnTo>
                  <a:lnTo>
                    <a:pt x="0" y="10866"/>
                  </a:lnTo>
                  <a:lnTo>
                    <a:pt x="401" y="10893"/>
                  </a:lnTo>
                  <a:lnTo>
                    <a:pt x="826" y="10919"/>
                  </a:lnTo>
                  <a:lnTo>
                    <a:pt x="6285" y="10919"/>
                  </a:lnTo>
                  <a:lnTo>
                    <a:pt x="6711" y="10893"/>
                  </a:lnTo>
                  <a:lnTo>
                    <a:pt x="7111" y="10871"/>
                  </a:lnTo>
                  <a:lnTo>
                    <a:pt x="7487" y="10840"/>
                  </a:lnTo>
                  <a:lnTo>
                    <a:pt x="7888" y="10808"/>
                  </a:lnTo>
                  <a:lnTo>
                    <a:pt x="8639" y="10739"/>
                  </a:lnTo>
                  <a:lnTo>
                    <a:pt x="9365" y="10655"/>
                  </a:lnTo>
                  <a:lnTo>
                    <a:pt x="10041" y="10565"/>
                  </a:lnTo>
                  <a:lnTo>
                    <a:pt x="10717" y="10460"/>
                  </a:lnTo>
                  <a:lnTo>
                    <a:pt x="11318" y="10349"/>
                  </a:lnTo>
                  <a:lnTo>
                    <a:pt x="11919" y="10227"/>
                  </a:lnTo>
                  <a:lnTo>
                    <a:pt x="12445" y="10101"/>
                  </a:lnTo>
                  <a:lnTo>
                    <a:pt x="12946" y="9963"/>
                  </a:lnTo>
                  <a:lnTo>
                    <a:pt x="13396" y="9816"/>
                  </a:lnTo>
                  <a:lnTo>
                    <a:pt x="13797" y="9662"/>
                  </a:lnTo>
                  <a:lnTo>
                    <a:pt x="14147" y="9509"/>
                  </a:lnTo>
                  <a:lnTo>
                    <a:pt x="14298" y="9425"/>
                  </a:lnTo>
                  <a:lnTo>
                    <a:pt x="14448" y="9346"/>
                  </a:lnTo>
                  <a:lnTo>
                    <a:pt x="14573" y="9261"/>
                  </a:lnTo>
                  <a:lnTo>
                    <a:pt x="14673" y="9171"/>
                  </a:lnTo>
                  <a:lnTo>
                    <a:pt x="14773" y="9087"/>
                  </a:lnTo>
                  <a:lnTo>
                    <a:pt x="14849" y="9003"/>
                  </a:lnTo>
                  <a:lnTo>
                    <a:pt x="15800" y="9003"/>
                  </a:lnTo>
                  <a:lnTo>
                    <a:pt x="16351" y="8997"/>
                  </a:lnTo>
                  <a:lnTo>
                    <a:pt x="16877" y="8992"/>
                  </a:lnTo>
                  <a:lnTo>
                    <a:pt x="17403" y="8976"/>
                  </a:lnTo>
                  <a:lnTo>
                    <a:pt x="17928" y="8960"/>
                  </a:lnTo>
                  <a:lnTo>
                    <a:pt x="18429" y="8934"/>
                  </a:lnTo>
                  <a:lnTo>
                    <a:pt x="18930" y="8907"/>
                  </a:lnTo>
                  <a:lnTo>
                    <a:pt x="19431" y="8876"/>
                  </a:lnTo>
                  <a:lnTo>
                    <a:pt x="19906" y="8839"/>
                  </a:lnTo>
                  <a:lnTo>
                    <a:pt x="20357" y="8797"/>
                  </a:lnTo>
                  <a:lnTo>
                    <a:pt x="20808" y="8754"/>
                  </a:lnTo>
                  <a:lnTo>
                    <a:pt x="21259" y="8707"/>
                  </a:lnTo>
                  <a:lnTo>
                    <a:pt x="21684" y="8654"/>
                  </a:lnTo>
                  <a:lnTo>
                    <a:pt x="22085" y="8596"/>
                  </a:lnTo>
                  <a:lnTo>
                    <a:pt x="22486" y="8533"/>
                  </a:lnTo>
                  <a:lnTo>
                    <a:pt x="22886" y="8469"/>
                  </a:lnTo>
                  <a:lnTo>
                    <a:pt x="23237" y="8401"/>
                  </a:lnTo>
                  <a:lnTo>
                    <a:pt x="23587" y="8332"/>
                  </a:lnTo>
                  <a:lnTo>
                    <a:pt x="23913" y="8258"/>
                  </a:lnTo>
                  <a:lnTo>
                    <a:pt x="24238" y="8179"/>
                  </a:lnTo>
                  <a:lnTo>
                    <a:pt x="24539" y="8100"/>
                  </a:lnTo>
                  <a:lnTo>
                    <a:pt x="24789" y="8021"/>
                  </a:lnTo>
                  <a:lnTo>
                    <a:pt x="25065" y="7931"/>
                  </a:lnTo>
                  <a:lnTo>
                    <a:pt x="25290" y="7846"/>
                  </a:lnTo>
                  <a:lnTo>
                    <a:pt x="25490" y="7757"/>
                  </a:lnTo>
                  <a:lnTo>
                    <a:pt x="25691" y="7662"/>
                  </a:lnTo>
                  <a:lnTo>
                    <a:pt x="25841" y="7566"/>
                  </a:lnTo>
                  <a:lnTo>
                    <a:pt x="25991" y="7471"/>
                  </a:lnTo>
                  <a:lnTo>
                    <a:pt x="26116" y="7371"/>
                  </a:lnTo>
                  <a:lnTo>
                    <a:pt x="26216" y="7271"/>
                  </a:lnTo>
                  <a:lnTo>
                    <a:pt x="26266" y="7171"/>
                  </a:lnTo>
                  <a:lnTo>
                    <a:pt x="26317" y="7065"/>
                  </a:lnTo>
                  <a:lnTo>
                    <a:pt x="26317" y="6959"/>
                  </a:lnTo>
                  <a:lnTo>
                    <a:pt x="26317" y="6833"/>
                  </a:lnTo>
                  <a:lnTo>
                    <a:pt x="26241" y="6711"/>
                  </a:lnTo>
                  <a:lnTo>
                    <a:pt x="26141" y="6590"/>
                  </a:lnTo>
                  <a:lnTo>
                    <a:pt x="26016" y="6474"/>
                  </a:lnTo>
                  <a:lnTo>
                    <a:pt x="25841" y="6352"/>
                  </a:lnTo>
                  <a:lnTo>
                    <a:pt x="25640" y="6241"/>
                  </a:lnTo>
                  <a:lnTo>
                    <a:pt x="25415" y="6130"/>
                  </a:lnTo>
                  <a:lnTo>
                    <a:pt x="25140" y="6025"/>
                  </a:lnTo>
                  <a:lnTo>
                    <a:pt x="24864" y="5919"/>
                  </a:lnTo>
                  <a:lnTo>
                    <a:pt x="24539" y="5819"/>
                  </a:lnTo>
                  <a:lnTo>
                    <a:pt x="24163" y="5724"/>
                  </a:lnTo>
                  <a:lnTo>
                    <a:pt x="23788" y="5634"/>
                  </a:lnTo>
                  <a:lnTo>
                    <a:pt x="23387" y="5550"/>
                  </a:lnTo>
                  <a:lnTo>
                    <a:pt x="22961" y="5465"/>
                  </a:lnTo>
                  <a:lnTo>
                    <a:pt x="22486" y="5386"/>
                  </a:lnTo>
                  <a:lnTo>
                    <a:pt x="22010" y="5317"/>
                  </a:lnTo>
                  <a:lnTo>
                    <a:pt x="22235" y="5143"/>
                  </a:lnTo>
                  <a:lnTo>
                    <a:pt x="22385" y="4964"/>
                  </a:lnTo>
                  <a:lnTo>
                    <a:pt x="22435" y="4874"/>
                  </a:lnTo>
                  <a:lnTo>
                    <a:pt x="22460" y="4784"/>
                  </a:lnTo>
                  <a:lnTo>
                    <a:pt x="22486" y="4689"/>
                  </a:lnTo>
                  <a:lnTo>
                    <a:pt x="22511" y="4599"/>
                  </a:lnTo>
                  <a:lnTo>
                    <a:pt x="22486" y="4494"/>
                  </a:lnTo>
                  <a:lnTo>
                    <a:pt x="22460" y="4393"/>
                  </a:lnTo>
                  <a:lnTo>
                    <a:pt x="22410" y="4288"/>
                  </a:lnTo>
                  <a:lnTo>
                    <a:pt x="22335" y="4188"/>
                  </a:lnTo>
                  <a:lnTo>
                    <a:pt x="22260" y="4087"/>
                  </a:lnTo>
                  <a:lnTo>
                    <a:pt x="22160" y="3987"/>
                  </a:lnTo>
                  <a:lnTo>
                    <a:pt x="22035" y="3892"/>
                  </a:lnTo>
                  <a:lnTo>
                    <a:pt x="21885" y="3797"/>
                  </a:lnTo>
                  <a:lnTo>
                    <a:pt x="21734" y="3702"/>
                  </a:lnTo>
                  <a:lnTo>
                    <a:pt x="21559" y="3607"/>
                  </a:lnTo>
                  <a:lnTo>
                    <a:pt x="21359" y="3517"/>
                  </a:lnTo>
                  <a:lnTo>
                    <a:pt x="21158" y="3427"/>
                  </a:lnTo>
                  <a:lnTo>
                    <a:pt x="20933" y="3338"/>
                  </a:lnTo>
                  <a:lnTo>
                    <a:pt x="20708" y="3253"/>
                  </a:lnTo>
                  <a:lnTo>
                    <a:pt x="20432" y="3169"/>
                  </a:lnTo>
                  <a:lnTo>
                    <a:pt x="20182" y="3084"/>
                  </a:lnTo>
                  <a:lnTo>
                    <a:pt x="19881" y="3005"/>
                  </a:lnTo>
                  <a:lnTo>
                    <a:pt x="19606" y="2926"/>
                  </a:lnTo>
                  <a:lnTo>
                    <a:pt x="19280" y="2852"/>
                  </a:lnTo>
                  <a:lnTo>
                    <a:pt x="18955" y="2778"/>
                  </a:lnTo>
                  <a:lnTo>
                    <a:pt x="18629" y="2704"/>
                  </a:lnTo>
                  <a:lnTo>
                    <a:pt x="18279" y="2635"/>
                  </a:lnTo>
                  <a:lnTo>
                    <a:pt x="17903" y="2567"/>
                  </a:lnTo>
                  <a:lnTo>
                    <a:pt x="17528" y="2503"/>
                  </a:lnTo>
                  <a:lnTo>
                    <a:pt x="17152" y="2440"/>
                  </a:lnTo>
                  <a:lnTo>
                    <a:pt x="16751" y="2382"/>
                  </a:lnTo>
                  <a:lnTo>
                    <a:pt x="16351" y="2324"/>
                  </a:lnTo>
                  <a:lnTo>
                    <a:pt x="15925" y="2271"/>
                  </a:lnTo>
                  <a:lnTo>
                    <a:pt x="15500" y="2218"/>
                  </a:lnTo>
                  <a:lnTo>
                    <a:pt x="15074" y="2171"/>
                  </a:lnTo>
                  <a:lnTo>
                    <a:pt x="14623" y="2123"/>
                  </a:lnTo>
                  <a:lnTo>
                    <a:pt x="14147" y="2081"/>
                  </a:lnTo>
                  <a:lnTo>
                    <a:pt x="14172" y="2055"/>
                  </a:lnTo>
                  <a:lnTo>
                    <a:pt x="14147" y="1949"/>
                  </a:lnTo>
                  <a:lnTo>
                    <a:pt x="14097" y="1843"/>
                  </a:lnTo>
                  <a:lnTo>
                    <a:pt x="14047" y="1743"/>
                  </a:lnTo>
                  <a:lnTo>
                    <a:pt x="13947" y="1638"/>
                  </a:lnTo>
                  <a:lnTo>
                    <a:pt x="13822" y="1543"/>
                  </a:lnTo>
                  <a:lnTo>
                    <a:pt x="13672" y="1442"/>
                  </a:lnTo>
                  <a:lnTo>
                    <a:pt x="13521" y="1347"/>
                  </a:lnTo>
                  <a:lnTo>
                    <a:pt x="13321" y="1252"/>
                  </a:lnTo>
                  <a:lnTo>
                    <a:pt x="13121" y="1162"/>
                  </a:lnTo>
                  <a:lnTo>
                    <a:pt x="12870" y="1073"/>
                  </a:lnTo>
                  <a:lnTo>
                    <a:pt x="12620" y="988"/>
                  </a:lnTo>
                  <a:lnTo>
                    <a:pt x="12345" y="904"/>
                  </a:lnTo>
                  <a:lnTo>
                    <a:pt x="12044" y="825"/>
                  </a:lnTo>
                  <a:lnTo>
                    <a:pt x="11744" y="745"/>
                  </a:lnTo>
                  <a:lnTo>
                    <a:pt x="11418" y="671"/>
                  </a:lnTo>
                  <a:lnTo>
                    <a:pt x="11068" y="603"/>
                  </a:lnTo>
                  <a:lnTo>
                    <a:pt x="10692" y="534"/>
                  </a:lnTo>
                  <a:lnTo>
                    <a:pt x="10291" y="471"/>
                  </a:lnTo>
                  <a:lnTo>
                    <a:pt x="9891" y="407"/>
                  </a:lnTo>
                  <a:lnTo>
                    <a:pt x="9490" y="349"/>
                  </a:lnTo>
                  <a:lnTo>
                    <a:pt x="9064" y="297"/>
                  </a:lnTo>
                  <a:lnTo>
                    <a:pt x="8614" y="249"/>
                  </a:lnTo>
                  <a:lnTo>
                    <a:pt x="8163" y="202"/>
                  </a:lnTo>
                  <a:lnTo>
                    <a:pt x="7687" y="159"/>
                  </a:lnTo>
                  <a:lnTo>
                    <a:pt x="7211" y="122"/>
                  </a:lnTo>
                  <a:lnTo>
                    <a:pt x="6711" y="91"/>
                  </a:lnTo>
                  <a:lnTo>
                    <a:pt x="6210" y="64"/>
                  </a:lnTo>
                  <a:lnTo>
                    <a:pt x="5709" y="43"/>
                  </a:lnTo>
                  <a:lnTo>
                    <a:pt x="5183" y="22"/>
                  </a:lnTo>
                  <a:lnTo>
                    <a:pt x="4632" y="11"/>
                  </a:lnTo>
                  <a:lnTo>
                    <a:pt x="41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3"/>
            <p:cNvSpPr/>
            <p:nvPr/>
          </p:nvSpPr>
          <p:spPr>
            <a:xfrm>
              <a:off x="962985" y="2965250"/>
              <a:ext cx="34323" cy="307425"/>
            </a:xfrm>
            <a:custGeom>
              <a:avLst/>
              <a:gdLst/>
              <a:ahLst/>
              <a:cxnLst/>
              <a:rect l="l" t="t" r="r" b="b"/>
              <a:pathLst>
                <a:path w="5384" h="12297" extrusionOk="0">
                  <a:moveTo>
                    <a:pt x="2505" y="1"/>
                  </a:moveTo>
                  <a:lnTo>
                    <a:pt x="2229" y="6"/>
                  </a:lnTo>
                  <a:lnTo>
                    <a:pt x="1954" y="22"/>
                  </a:lnTo>
                  <a:lnTo>
                    <a:pt x="1703" y="38"/>
                  </a:lnTo>
                  <a:lnTo>
                    <a:pt x="1453" y="64"/>
                  </a:lnTo>
                  <a:lnTo>
                    <a:pt x="1228" y="90"/>
                  </a:lnTo>
                  <a:lnTo>
                    <a:pt x="1002" y="122"/>
                  </a:lnTo>
                  <a:lnTo>
                    <a:pt x="802" y="159"/>
                  </a:lnTo>
                  <a:lnTo>
                    <a:pt x="627" y="201"/>
                  </a:lnTo>
                  <a:lnTo>
                    <a:pt x="476" y="249"/>
                  </a:lnTo>
                  <a:lnTo>
                    <a:pt x="326" y="296"/>
                  </a:lnTo>
                  <a:lnTo>
                    <a:pt x="201" y="344"/>
                  </a:lnTo>
                  <a:lnTo>
                    <a:pt x="126" y="397"/>
                  </a:lnTo>
                  <a:lnTo>
                    <a:pt x="51" y="455"/>
                  </a:lnTo>
                  <a:lnTo>
                    <a:pt x="1" y="513"/>
                  </a:lnTo>
                  <a:lnTo>
                    <a:pt x="1" y="576"/>
                  </a:lnTo>
                  <a:lnTo>
                    <a:pt x="1" y="12297"/>
                  </a:lnTo>
                  <a:lnTo>
                    <a:pt x="5384" y="12297"/>
                  </a:lnTo>
                  <a:lnTo>
                    <a:pt x="5384" y="581"/>
                  </a:lnTo>
                  <a:lnTo>
                    <a:pt x="5384" y="523"/>
                  </a:lnTo>
                  <a:lnTo>
                    <a:pt x="5334" y="470"/>
                  </a:lnTo>
                  <a:lnTo>
                    <a:pt x="5284" y="412"/>
                  </a:lnTo>
                  <a:lnTo>
                    <a:pt x="5184" y="360"/>
                  </a:lnTo>
                  <a:lnTo>
                    <a:pt x="5084" y="312"/>
                  </a:lnTo>
                  <a:lnTo>
                    <a:pt x="4958" y="265"/>
                  </a:lnTo>
                  <a:lnTo>
                    <a:pt x="4808" y="217"/>
                  </a:lnTo>
                  <a:lnTo>
                    <a:pt x="4633" y="180"/>
                  </a:lnTo>
                  <a:lnTo>
                    <a:pt x="4458" y="138"/>
                  </a:lnTo>
                  <a:lnTo>
                    <a:pt x="4257" y="106"/>
                  </a:lnTo>
                  <a:lnTo>
                    <a:pt x="4032" y="74"/>
                  </a:lnTo>
                  <a:lnTo>
                    <a:pt x="3807" y="48"/>
                  </a:lnTo>
                  <a:lnTo>
                    <a:pt x="3556" y="27"/>
                  </a:lnTo>
                  <a:lnTo>
                    <a:pt x="3306" y="11"/>
                  </a:lnTo>
                  <a:lnTo>
                    <a:pt x="30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1" name="Google Shape;2591;p63"/>
          <p:cNvGrpSpPr/>
          <p:nvPr/>
        </p:nvGrpSpPr>
        <p:grpSpPr>
          <a:xfrm>
            <a:off x="2733119" y="3289611"/>
            <a:ext cx="381825" cy="362747"/>
            <a:chOff x="2317896" y="2332375"/>
            <a:chExt cx="463717" cy="383575"/>
          </a:xfrm>
        </p:grpSpPr>
        <p:sp>
          <p:nvSpPr>
            <p:cNvPr id="2592" name="Google Shape;2592;p63"/>
            <p:cNvSpPr/>
            <p:nvPr/>
          </p:nvSpPr>
          <p:spPr>
            <a:xfrm>
              <a:off x="2324596" y="2337900"/>
              <a:ext cx="450317" cy="372500"/>
            </a:xfrm>
            <a:custGeom>
              <a:avLst/>
              <a:gdLst/>
              <a:ahLst/>
              <a:cxnLst/>
              <a:rect l="l" t="t" r="r" b="b"/>
              <a:pathLst>
                <a:path w="70638" h="14900" extrusionOk="0">
                  <a:moveTo>
                    <a:pt x="35056" y="1"/>
                  </a:moveTo>
                  <a:lnTo>
                    <a:pt x="34781" y="11"/>
                  </a:lnTo>
                  <a:lnTo>
                    <a:pt x="34530" y="27"/>
                  </a:lnTo>
                  <a:lnTo>
                    <a:pt x="34280" y="54"/>
                  </a:lnTo>
                  <a:lnTo>
                    <a:pt x="34055" y="80"/>
                  </a:lnTo>
                  <a:lnTo>
                    <a:pt x="33829" y="117"/>
                  </a:lnTo>
                  <a:lnTo>
                    <a:pt x="33629" y="159"/>
                  </a:lnTo>
                  <a:lnTo>
                    <a:pt x="33454" y="207"/>
                  </a:lnTo>
                  <a:lnTo>
                    <a:pt x="29297" y="1516"/>
                  </a:lnTo>
                  <a:lnTo>
                    <a:pt x="29172" y="1548"/>
                  </a:lnTo>
                  <a:lnTo>
                    <a:pt x="29047" y="1580"/>
                  </a:lnTo>
                  <a:lnTo>
                    <a:pt x="28896" y="1611"/>
                  </a:lnTo>
                  <a:lnTo>
                    <a:pt x="28746" y="1638"/>
                  </a:lnTo>
                  <a:lnTo>
                    <a:pt x="28571" y="1659"/>
                  </a:lnTo>
                  <a:lnTo>
                    <a:pt x="28396" y="1680"/>
                  </a:lnTo>
                  <a:lnTo>
                    <a:pt x="28220" y="1696"/>
                  </a:lnTo>
                  <a:lnTo>
                    <a:pt x="28020" y="1706"/>
                  </a:lnTo>
                  <a:lnTo>
                    <a:pt x="27820" y="1717"/>
                  </a:lnTo>
                  <a:lnTo>
                    <a:pt x="27644" y="1722"/>
                  </a:lnTo>
                  <a:lnTo>
                    <a:pt x="27244" y="1722"/>
                  </a:lnTo>
                  <a:lnTo>
                    <a:pt x="27043" y="1717"/>
                  </a:lnTo>
                  <a:lnTo>
                    <a:pt x="26843" y="1706"/>
                  </a:lnTo>
                  <a:lnTo>
                    <a:pt x="26643" y="1690"/>
                  </a:lnTo>
                  <a:lnTo>
                    <a:pt x="26468" y="1675"/>
                  </a:lnTo>
                  <a:lnTo>
                    <a:pt x="19757" y="983"/>
                  </a:lnTo>
                  <a:lnTo>
                    <a:pt x="19482" y="957"/>
                  </a:lnTo>
                  <a:lnTo>
                    <a:pt x="19206" y="941"/>
                  </a:lnTo>
                  <a:lnTo>
                    <a:pt x="18931" y="935"/>
                  </a:lnTo>
                  <a:lnTo>
                    <a:pt x="18680" y="935"/>
                  </a:lnTo>
                  <a:lnTo>
                    <a:pt x="18405" y="941"/>
                  </a:lnTo>
                  <a:lnTo>
                    <a:pt x="18129" y="951"/>
                  </a:lnTo>
                  <a:lnTo>
                    <a:pt x="17904" y="972"/>
                  </a:lnTo>
                  <a:lnTo>
                    <a:pt x="17654" y="999"/>
                  </a:lnTo>
                  <a:lnTo>
                    <a:pt x="17428" y="1030"/>
                  </a:lnTo>
                  <a:lnTo>
                    <a:pt x="17228" y="1062"/>
                  </a:lnTo>
                  <a:lnTo>
                    <a:pt x="17053" y="1104"/>
                  </a:lnTo>
                  <a:lnTo>
                    <a:pt x="16877" y="1152"/>
                  </a:lnTo>
                  <a:lnTo>
                    <a:pt x="16752" y="1199"/>
                  </a:lnTo>
                  <a:lnTo>
                    <a:pt x="16652" y="1257"/>
                  </a:lnTo>
                  <a:lnTo>
                    <a:pt x="16577" y="1316"/>
                  </a:lnTo>
                  <a:lnTo>
                    <a:pt x="16552" y="1374"/>
                  </a:lnTo>
                  <a:lnTo>
                    <a:pt x="16026" y="2942"/>
                  </a:lnTo>
                  <a:lnTo>
                    <a:pt x="16001" y="2989"/>
                  </a:lnTo>
                  <a:lnTo>
                    <a:pt x="15976" y="3031"/>
                  </a:lnTo>
                  <a:lnTo>
                    <a:pt x="15901" y="3068"/>
                  </a:lnTo>
                  <a:lnTo>
                    <a:pt x="15826" y="3111"/>
                  </a:lnTo>
                  <a:lnTo>
                    <a:pt x="15751" y="3148"/>
                  </a:lnTo>
                  <a:lnTo>
                    <a:pt x="15626" y="3179"/>
                  </a:lnTo>
                  <a:lnTo>
                    <a:pt x="15525" y="3216"/>
                  </a:lnTo>
                  <a:lnTo>
                    <a:pt x="15375" y="3243"/>
                  </a:lnTo>
                  <a:lnTo>
                    <a:pt x="15250" y="3274"/>
                  </a:lnTo>
                  <a:lnTo>
                    <a:pt x="15075" y="3301"/>
                  </a:lnTo>
                  <a:lnTo>
                    <a:pt x="14924" y="3322"/>
                  </a:lnTo>
                  <a:lnTo>
                    <a:pt x="14749" y="3338"/>
                  </a:lnTo>
                  <a:lnTo>
                    <a:pt x="14549" y="3359"/>
                  </a:lnTo>
                  <a:lnTo>
                    <a:pt x="14348" y="3369"/>
                  </a:lnTo>
                  <a:lnTo>
                    <a:pt x="14148" y="3380"/>
                  </a:lnTo>
                  <a:lnTo>
                    <a:pt x="13948" y="3380"/>
                  </a:lnTo>
                  <a:lnTo>
                    <a:pt x="6511" y="3491"/>
                  </a:lnTo>
                  <a:lnTo>
                    <a:pt x="6211" y="3496"/>
                  </a:lnTo>
                  <a:lnTo>
                    <a:pt x="5935" y="3512"/>
                  </a:lnTo>
                  <a:lnTo>
                    <a:pt x="5685" y="3533"/>
                  </a:lnTo>
                  <a:lnTo>
                    <a:pt x="5459" y="3565"/>
                  </a:lnTo>
                  <a:lnTo>
                    <a:pt x="5234" y="3596"/>
                  </a:lnTo>
                  <a:lnTo>
                    <a:pt x="5034" y="3633"/>
                  </a:lnTo>
                  <a:lnTo>
                    <a:pt x="4859" y="3675"/>
                  </a:lnTo>
                  <a:lnTo>
                    <a:pt x="4733" y="3723"/>
                  </a:lnTo>
                  <a:lnTo>
                    <a:pt x="4608" y="3776"/>
                  </a:lnTo>
                  <a:lnTo>
                    <a:pt x="4508" y="3829"/>
                  </a:lnTo>
                  <a:lnTo>
                    <a:pt x="4458" y="3881"/>
                  </a:lnTo>
                  <a:lnTo>
                    <a:pt x="4433" y="3939"/>
                  </a:lnTo>
                  <a:lnTo>
                    <a:pt x="4433" y="3998"/>
                  </a:lnTo>
                  <a:lnTo>
                    <a:pt x="4458" y="4056"/>
                  </a:lnTo>
                  <a:lnTo>
                    <a:pt x="4533" y="4114"/>
                  </a:lnTo>
                  <a:lnTo>
                    <a:pt x="4658" y="4166"/>
                  </a:lnTo>
                  <a:lnTo>
                    <a:pt x="7938" y="5581"/>
                  </a:lnTo>
                  <a:lnTo>
                    <a:pt x="8014" y="5618"/>
                  </a:lnTo>
                  <a:lnTo>
                    <a:pt x="8089" y="5661"/>
                  </a:lnTo>
                  <a:lnTo>
                    <a:pt x="8114" y="5703"/>
                  </a:lnTo>
                  <a:lnTo>
                    <a:pt x="8164" y="5745"/>
                  </a:lnTo>
                  <a:lnTo>
                    <a:pt x="8164" y="5787"/>
                  </a:lnTo>
                  <a:lnTo>
                    <a:pt x="8164" y="5830"/>
                  </a:lnTo>
                  <a:lnTo>
                    <a:pt x="8139" y="5872"/>
                  </a:lnTo>
                  <a:lnTo>
                    <a:pt x="8089" y="5909"/>
                  </a:lnTo>
                  <a:lnTo>
                    <a:pt x="8039" y="5951"/>
                  </a:lnTo>
                  <a:lnTo>
                    <a:pt x="7938" y="5988"/>
                  </a:lnTo>
                  <a:lnTo>
                    <a:pt x="7863" y="6025"/>
                  </a:lnTo>
                  <a:lnTo>
                    <a:pt x="7763" y="6062"/>
                  </a:lnTo>
                  <a:lnTo>
                    <a:pt x="7638" y="6094"/>
                  </a:lnTo>
                  <a:lnTo>
                    <a:pt x="7488" y="6125"/>
                  </a:lnTo>
                  <a:lnTo>
                    <a:pt x="7337" y="6152"/>
                  </a:lnTo>
                  <a:lnTo>
                    <a:pt x="7162" y="6178"/>
                  </a:lnTo>
                  <a:lnTo>
                    <a:pt x="977" y="7054"/>
                  </a:lnTo>
                  <a:lnTo>
                    <a:pt x="752" y="7097"/>
                  </a:lnTo>
                  <a:lnTo>
                    <a:pt x="552" y="7139"/>
                  </a:lnTo>
                  <a:lnTo>
                    <a:pt x="376" y="7181"/>
                  </a:lnTo>
                  <a:lnTo>
                    <a:pt x="226" y="7234"/>
                  </a:lnTo>
                  <a:lnTo>
                    <a:pt x="126" y="7281"/>
                  </a:lnTo>
                  <a:lnTo>
                    <a:pt x="51" y="7339"/>
                  </a:lnTo>
                  <a:lnTo>
                    <a:pt x="1" y="7392"/>
                  </a:lnTo>
                  <a:lnTo>
                    <a:pt x="1" y="7450"/>
                  </a:lnTo>
                  <a:lnTo>
                    <a:pt x="1" y="7503"/>
                  </a:lnTo>
                  <a:lnTo>
                    <a:pt x="51" y="7561"/>
                  </a:lnTo>
                  <a:lnTo>
                    <a:pt x="126" y="7614"/>
                  </a:lnTo>
                  <a:lnTo>
                    <a:pt x="226" y="7667"/>
                  </a:lnTo>
                  <a:lnTo>
                    <a:pt x="376" y="7714"/>
                  </a:lnTo>
                  <a:lnTo>
                    <a:pt x="552" y="7762"/>
                  </a:lnTo>
                  <a:lnTo>
                    <a:pt x="752" y="7804"/>
                  </a:lnTo>
                  <a:lnTo>
                    <a:pt x="977" y="7841"/>
                  </a:lnTo>
                  <a:lnTo>
                    <a:pt x="7162" y="8717"/>
                  </a:lnTo>
                  <a:lnTo>
                    <a:pt x="7337" y="8744"/>
                  </a:lnTo>
                  <a:lnTo>
                    <a:pt x="7488" y="8770"/>
                  </a:lnTo>
                  <a:lnTo>
                    <a:pt x="7638" y="8802"/>
                  </a:lnTo>
                  <a:lnTo>
                    <a:pt x="7763" y="8839"/>
                  </a:lnTo>
                  <a:lnTo>
                    <a:pt x="7863" y="8871"/>
                  </a:lnTo>
                  <a:lnTo>
                    <a:pt x="7938" y="8908"/>
                  </a:lnTo>
                  <a:lnTo>
                    <a:pt x="8039" y="8950"/>
                  </a:lnTo>
                  <a:lnTo>
                    <a:pt x="8089" y="8987"/>
                  </a:lnTo>
                  <a:lnTo>
                    <a:pt x="8139" y="9029"/>
                  </a:lnTo>
                  <a:lnTo>
                    <a:pt x="8164" y="9071"/>
                  </a:lnTo>
                  <a:lnTo>
                    <a:pt x="8164" y="9113"/>
                  </a:lnTo>
                  <a:lnTo>
                    <a:pt x="8164" y="9150"/>
                  </a:lnTo>
                  <a:lnTo>
                    <a:pt x="8114" y="9193"/>
                  </a:lnTo>
                  <a:lnTo>
                    <a:pt x="8089" y="9235"/>
                  </a:lnTo>
                  <a:lnTo>
                    <a:pt x="8014" y="9277"/>
                  </a:lnTo>
                  <a:lnTo>
                    <a:pt x="7938" y="9319"/>
                  </a:lnTo>
                  <a:lnTo>
                    <a:pt x="4658" y="10729"/>
                  </a:lnTo>
                  <a:lnTo>
                    <a:pt x="4533" y="10787"/>
                  </a:lnTo>
                  <a:lnTo>
                    <a:pt x="4458" y="10845"/>
                  </a:lnTo>
                  <a:lnTo>
                    <a:pt x="4433" y="10903"/>
                  </a:lnTo>
                  <a:lnTo>
                    <a:pt x="4433" y="10961"/>
                  </a:lnTo>
                  <a:lnTo>
                    <a:pt x="4458" y="11014"/>
                  </a:lnTo>
                  <a:lnTo>
                    <a:pt x="4508" y="11072"/>
                  </a:lnTo>
                  <a:lnTo>
                    <a:pt x="4608" y="11125"/>
                  </a:lnTo>
                  <a:lnTo>
                    <a:pt x="4733" y="11172"/>
                  </a:lnTo>
                  <a:lnTo>
                    <a:pt x="4859" y="11220"/>
                  </a:lnTo>
                  <a:lnTo>
                    <a:pt x="5034" y="11262"/>
                  </a:lnTo>
                  <a:lnTo>
                    <a:pt x="5234" y="11299"/>
                  </a:lnTo>
                  <a:lnTo>
                    <a:pt x="5459" y="11336"/>
                  </a:lnTo>
                  <a:lnTo>
                    <a:pt x="5685" y="11362"/>
                  </a:lnTo>
                  <a:lnTo>
                    <a:pt x="5935" y="11384"/>
                  </a:lnTo>
                  <a:lnTo>
                    <a:pt x="6211" y="11399"/>
                  </a:lnTo>
                  <a:lnTo>
                    <a:pt x="6511" y="11410"/>
                  </a:lnTo>
                  <a:lnTo>
                    <a:pt x="13948" y="11516"/>
                  </a:lnTo>
                  <a:lnTo>
                    <a:pt x="14148" y="11521"/>
                  </a:lnTo>
                  <a:lnTo>
                    <a:pt x="14348" y="11531"/>
                  </a:lnTo>
                  <a:lnTo>
                    <a:pt x="14549" y="11542"/>
                  </a:lnTo>
                  <a:lnTo>
                    <a:pt x="14749" y="11558"/>
                  </a:lnTo>
                  <a:lnTo>
                    <a:pt x="14924" y="11579"/>
                  </a:lnTo>
                  <a:lnTo>
                    <a:pt x="15075" y="11600"/>
                  </a:lnTo>
                  <a:lnTo>
                    <a:pt x="15250" y="11626"/>
                  </a:lnTo>
                  <a:lnTo>
                    <a:pt x="15375" y="11653"/>
                  </a:lnTo>
                  <a:lnTo>
                    <a:pt x="15525" y="11685"/>
                  </a:lnTo>
                  <a:lnTo>
                    <a:pt x="15626" y="11716"/>
                  </a:lnTo>
                  <a:lnTo>
                    <a:pt x="15751" y="11753"/>
                  </a:lnTo>
                  <a:lnTo>
                    <a:pt x="15826" y="11790"/>
                  </a:lnTo>
                  <a:lnTo>
                    <a:pt x="15901" y="11827"/>
                  </a:lnTo>
                  <a:lnTo>
                    <a:pt x="15976" y="11869"/>
                  </a:lnTo>
                  <a:lnTo>
                    <a:pt x="16001" y="11912"/>
                  </a:lnTo>
                  <a:lnTo>
                    <a:pt x="16026" y="11954"/>
                  </a:lnTo>
                  <a:lnTo>
                    <a:pt x="16552" y="13522"/>
                  </a:lnTo>
                  <a:lnTo>
                    <a:pt x="16577" y="13585"/>
                  </a:lnTo>
                  <a:lnTo>
                    <a:pt x="16652" y="13643"/>
                  </a:lnTo>
                  <a:lnTo>
                    <a:pt x="16752" y="13696"/>
                  </a:lnTo>
                  <a:lnTo>
                    <a:pt x="16877" y="13744"/>
                  </a:lnTo>
                  <a:lnTo>
                    <a:pt x="17053" y="13791"/>
                  </a:lnTo>
                  <a:lnTo>
                    <a:pt x="17228" y="13833"/>
                  </a:lnTo>
                  <a:lnTo>
                    <a:pt x="17428" y="13870"/>
                  </a:lnTo>
                  <a:lnTo>
                    <a:pt x="17654" y="13902"/>
                  </a:lnTo>
                  <a:lnTo>
                    <a:pt x="17904" y="13923"/>
                  </a:lnTo>
                  <a:lnTo>
                    <a:pt x="18129" y="13944"/>
                  </a:lnTo>
                  <a:lnTo>
                    <a:pt x="18405" y="13955"/>
                  </a:lnTo>
                  <a:lnTo>
                    <a:pt x="18680" y="13965"/>
                  </a:lnTo>
                  <a:lnTo>
                    <a:pt x="18931" y="13960"/>
                  </a:lnTo>
                  <a:lnTo>
                    <a:pt x="19206" y="13955"/>
                  </a:lnTo>
                  <a:lnTo>
                    <a:pt x="19482" y="13939"/>
                  </a:lnTo>
                  <a:lnTo>
                    <a:pt x="19757" y="13913"/>
                  </a:lnTo>
                  <a:lnTo>
                    <a:pt x="26468" y="13221"/>
                  </a:lnTo>
                  <a:lnTo>
                    <a:pt x="26643" y="13205"/>
                  </a:lnTo>
                  <a:lnTo>
                    <a:pt x="26843" y="13194"/>
                  </a:lnTo>
                  <a:lnTo>
                    <a:pt x="27043" y="13184"/>
                  </a:lnTo>
                  <a:lnTo>
                    <a:pt x="27244" y="13179"/>
                  </a:lnTo>
                  <a:lnTo>
                    <a:pt x="27444" y="13173"/>
                  </a:lnTo>
                  <a:lnTo>
                    <a:pt x="27644" y="13179"/>
                  </a:lnTo>
                  <a:lnTo>
                    <a:pt x="27820" y="13184"/>
                  </a:lnTo>
                  <a:lnTo>
                    <a:pt x="28020" y="13189"/>
                  </a:lnTo>
                  <a:lnTo>
                    <a:pt x="28220" y="13205"/>
                  </a:lnTo>
                  <a:lnTo>
                    <a:pt x="28396" y="13221"/>
                  </a:lnTo>
                  <a:lnTo>
                    <a:pt x="28571" y="13237"/>
                  </a:lnTo>
                  <a:lnTo>
                    <a:pt x="28746" y="13263"/>
                  </a:lnTo>
                  <a:lnTo>
                    <a:pt x="28896" y="13290"/>
                  </a:lnTo>
                  <a:lnTo>
                    <a:pt x="29047" y="13316"/>
                  </a:lnTo>
                  <a:lnTo>
                    <a:pt x="29172" y="13348"/>
                  </a:lnTo>
                  <a:lnTo>
                    <a:pt x="29297" y="13385"/>
                  </a:lnTo>
                  <a:lnTo>
                    <a:pt x="33454" y="14689"/>
                  </a:lnTo>
                  <a:lnTo>
                    <a:pt x="33629" y="14736"/>
                  </a:lnTo>
                  <a:lnTo>
                    <a:pt x="33829" y="14778"/>
                  </a:lnTo>
                  <a:lnTo>
                    <a:pt x="34055" y="14815"/>
                  </a:lnTo>
                  <a:lnTo>
                    <a:pt x="34280" y="14847"/>
                  </a:lnTo>
                  <a:lnTo>
                    <a:pt x="34530" y="14868"/>
                  </a:lnTo>
                  <a:lnTo>
                    <a:pt x="34781" y="14884"/>
                  </a:lnTo>
                  <a:lnTo>
                    <a:pt x="35056" y="14895"/>
                  </a:lnTo>
                  <a:lnTo>
                    <a:pt x="35307" y="14900"/>
                  </a:lnTo>
                  <a:lnTo>
                    <a:pt x="35582" y="14895"/>
                  </a:lnTo>
                  <a:lnTo>
                    <a:pt x="35857" y="14884"/>
                  </a:lnTo>
                  <a:lnTo>
                    <a:pt x="36108" y="14868"/>
                  </a:lnTo>
                  <a:lnTo>
                    <a:pt x="36358" y="14847"/>
                  </a:lnTo>
                  <a:lnTo>
                    <a:pt x="36584" y="14815"/>
                  </a:lnTo>
                  <a:lnTo>
                    <a:pt x="36809" y="14778"/>
                  </a:lnTo>
                  <a:lnTo>
                    <a:pt x="37009" y="14736"/>
                  </a:lnTo>
                  <a:lnTo>
                    <a:pt x="37184" y="14689"/>
                  </a:lnTo>
                  <a:lnTo>
                    <a:pt x="41341" y="13385"/>
                  </a:lnTo>
                  <a:lnTo>
                    <a:pt x="41466" y="13348"/>
                  </a:lnTo>
                  <a:lnTo>
                    <a:pt x="41591" y="13316"/>
                  </a:lnTo>
                  <a:lnTo>
                    <a:pt x="41742" y="13290"/>
                  </a:lnTo>
                  <a:lnTo>
                    <a:pt x="41892" y="13263"/>
                  </a:lnTo>
                  <a:lnTo>
                    <a:pt x="42067" y="13237"/>
                  </a:lnTo>
                  <a:lnTo>
                    <a:pt x="42242" y="13221"/>
                  </a:lnTo>
                  <a:lnTo>
                    <a:pt x="42418" y="13205"/>
                  </a:lnTo>
                  <a:lnTo>
                    <a:pt x="42618" y="13189"/>
                  </a:lnTo>
                  <a:lnTo>
                    <a:pt x="42818" y="13184"/>
                  </a:lnTo>
                  <a:lnTo>
                    <a:pt x="42994" y="13179"/>
                  </a:lnTo>
                  <a:lnTo>
                    <a:pt x="43194" y="13173"/>
                  </a:lnTo>
                  <a:lnTo>
                    <a:pt x="43394" y="13179"/>
                  </a:lnTo>
                  <a:lnTo>
                    <a:pt x="43595" y="13184"/>
                  </a:lnTo>
                  <a:lnTo>
                    <a:pt x="43795" y="13194"/>
                  </a:lnTo>
                  <a:lnTo>
                    <a:pt x="43995" y="13205"/>
                  </a:lnTo>
                  <a:lnTo>
                    <a:pt x="44170" y="13221"/>
                  </a:lnTo>
                  <a:lnTo>
                    <a:pt x="50881" y="13913"/>
                  </a:lnTo>
                  <a:lnTo>
                    <a:pt x="51156" y="13939"/>
                  </a:lnTo>
                  <a:lnTo>
                    <a:pt x="51432" y="13955"/>
                  </a:lnTo>
                  <a:lnTo>
                    <a:pt x="51707" y="13960"/>
                  </a:lnTo>
                  <a:lnTo>
                    <a:pt x="51958" y="13965"/>
                  </a:lnTo>
                  <a:lnTo>
                    <a:pt x="52233" y="13955"/>
                  </a:lnTo>
                  <a:lnTo>
                    <a:pt x="52509" y="13944"/>
                  </a:lnTo>
                  <a:lnTo>
                    <a:pt x="52734" y="13923"/>
                  </a:lnTo>
                  <a:lnTo>
                    <a:pt x="52984" y="13902"/>
                  </a:lnTo>
                  <a:lnTo>
                    <a:pt x="53210" y="13870"/>
                  </a:lnTo>
                  <a:lnTo>
                    <a:pt x="53410" y="13833"/>
                  </a:lnTo>
                  <a:lnTo>
                    <a:pt x="53585" y="13791"/>
                  </a:lnTo>
                  <a:lnTo>
                    <a:pt x="53761" y="13744"/>
                  </a:lnTo>
                  <a:lnTo>
                    <a:pt x="53886" y="13696"/>
                  </a:lnTo>
                  <a:lnTo>
                    <a:pt x="53986" y="13643"/>
                  </a:lnTo>
                  <a:lnTo>
                    <a:pt x="54061" y="13585"/>
                  </a:lnTo>
                  <a:lnTo>
                    <a:pt x="54086" y="13522"/>
                  </a:lnTo>
                  <a:lnTo>
                    <a:pt x="54612" y="11954"/>
                  </a:lnTo>
                  <a:lnTo>
                    <a:pt x="54637" y="11912"/>
                  </a:lnTo>
                  <a:lnTo>
                    <a:pt x="54662" y="11869"/>
                  </a:lnTo>
                  <a:lnTo>
                    <a:pt x="54737" y="11827"/>
                  </a:lnTo>
                  <a:lnTo>
                    <a:pt x="54812" y="11790"/>
                  </a:lnTo>
                  <a:lnTo>
                    <a:pt x="54887" y="11753"/>
                  </a:lnTo>
                  <a:lnTo>
                    <a:pt x="55013" y="11716"/>
                  </a:lnTo>
                  <a:lnTo>
                    <a:pt x="55113" y="11685"/>
                  </a:lnTo>
                  <a:lnTo>
                    <a:pt x="55263" y="11653"/>
                  </a:lnTo>
                  <a:lnTo>
                    <a:pt x="55388" y="11626"/>
                  </a:lnTo>
                  <a:lnTo>
                    <a:pt x="55563" y="11600"/>
                  </a:lnTo>
                  <a:lnTo>
                    <a:pt x="55714" y="11579"/>
                  </a:lnTo>
                  <a:lnTo>
                    <a:pt x="55889" y="11558"/>
                  </a:lnTo>
                  <a:lnTo>
                    <a:pt x="56089" y="11542"/>
                  </a:lnTo>
                  <a:lnTo>
                    <a:pt x="56290" y="11526"/>
                  </a:lnTo>
                  <a:lnTo>
                    <a:pt x="56490" y="11521"/>
                  </a:lnTo>
                  <a:lnTo>
                    <a:pt x="56690" y="11516"/>
                  </a:lnTo>
                  <a:lnTo>
                    <a:pt x="64127" y="11410"/>
                  </a:lnTo>
                  <a:lnTo>
                    <a:pt x="64427" y="11399"/>
                  </a:lnTo>
                  <a:lnTo>
                    <a:pt x="64703" y="11384"/>
                  </a:lnTo>
                  <a:lnTo>
                    <a:pt x="64953" y="11362"/>
                  </a:lnTo>
                  <a:lnTo>
                    <a:pt x="65179" y="11336"/>
                  </a:lnTo>
                  <a:lnTo>
                    <a:pt x="65404" y="11299"/>
                  </a:lnTo>
                  <a:lnTo>
                    <a:pt x="65604" y="11262"/>
                  </a:lnTo>
                  <a:lnTo>
                    <a:pt x="65779" y="11220"/>
                  </a:lnTo>
                  <a:lnTo>
                    <a:pt x="65905" y="11172"/>
                  </a:lnTo>
                  <a:lnTo>
                    <a:pt x="66030" y="11125"/>
                  </a:lnTo>
                  <a:lnTo>
                    <a:pt x="66130" y="11072"/>
                  </a:lnTo>
                  <a:lnTo>
                    <a:pt x="66180" y="11014"/>
                  </a:lnTo>
                  <a:lnTo>
                    <a:pt x="66205" y="10961"/>
                  </a:lnTo>
                  <a:lnTo>
                    <a:pt x="66205" y="10903"/>
                  </a:lnTo>
                  <a:lnTo>
                    <a:pt x="66180" y="10845"/>
                  </a:lnTo>
                  <a:lnTo>
                    <a:pt x="66105" y="10787"/>
                  </a:lnTo>
                  <a:lnTo>
                    <a:pt x="65980" y="10729"/>
                  </a:lnTo>
                  <a:lnTo>
                    <a:pt x="62700" y="9319"/>
                  </a:lnTo>
                  <a:lnTo>
                    <a:pt x="62625" y="9277"/>
                  </a:lnTo>
                  <a:lnTo>
                    <a:pt x="62549" y="9235"/>
                  </a:lnTo>
                  <a:lnTo>
                    <a:pt x="62524" y="9193"/>
                  </a:lnTo>
                  <a:lnTo>
                    <a:pt x="62474" y="9150"/>
                  </a:lnTo>
                  <a:lnTo>
                    <a:pt x="62474" y="9113"/>
                  </a:lnTo>
                  <a:lnTo>
                    <a:pt x="62474" y="9071"/>
                  </a:lnTo>
                  <a:lnTo>
                    <a:pt x="62499" y="9029"/>
                  </a:lnTo>
                  <a:lnTo>
                    <a:pt x="62549" y="8987"/>
                  </a:lnTo>
                  <a:lnTo>
                    <a:pt x="62599" y="8950"/>
                  </a:lnTo>
                  <a:lnTo>
                    <a:pt x="62700" y="8908"/>
                  </a:lnTo>
                  <a:lnTo>
                    <a:pt x="62775" y="8871"/>
                  </a:lnTo>
                  <a:lnTo>
                    <a:pt x="62875" y="8839"/>
                  </a:lnTo>
                  <a:lnTo>
                    <a:pt x="63000" y="8802"/>
                  </a:lnTo>
                  <a:lnTo>
                    <a:pt x="63150" y="8770"/>
                  </a:lnTo>
                  <a:lnTo>
                    <a:pt x="63301" y="8744"/>
                  </a:lnTo>
                  <a:lnTo>
                    <a:pt x="63476" y="8717"/>
                  </a:lnTo>
                  <a:lnTo>
                    <a:pt x="69661" y="7841"/>
                  </a:lnTo>
                  <a:lnTo>
                    <a:pt x="69886" y="7804"/>
                  </a:lnTo>
                  <a:lnTo>
                    <a:pt x="70086" y="7762"/>
                  </a:lnTo>
                  <a:lnTo>
                    <a:pt x="70262" y="7714"/>
                  </a:lnTo>
                  <a:lnTo>
                    <a:pt x="70412" y="7667"/>
                  </a:lnTo>
                  <a:lnTo>
                    <a:pt x="70512" y="7614"/>
                  </a:lnTo>
                  <a:lnTo>
                    <a:pt x="70587" y="7561"/>
                  </a:lnTo>
                  <a:lnTo>
                    <a:pt x="70637" y="7503"/>
                  </a:lnTo>
                  <a:lnTo>
                    <a:pt x="70637" y="7450"/>
                  </a:lnTo>
                  <a:lnTo>
                    <a:pt x="70637" y="7392"/>
                  </a:lnTo>
                  <a:lnTo>
                    <a:pt x="70587" y="7339"/>
                  </a:lnTo>
                  <a:lnTo>
                    <a:pt x="70512" y="7281"/>
                  </a:lnTo>
                  <a:lnTo>
                    <a:pt x="70412" y="7234"/>
                  </a:lnTo>
                  <a:lnTo>
                    <a:pt x="70262" y="7181"/>
                  </a:lnTo>
                  <a:lnTo>
                    <a:pt x="70086" y="7139"/>
                  </a:lnTo>
                  <a:lnTo>
                    <a:pt x="69886" y="7097"/>
                  </a:lnTo>
                  <a:lnTo>
                    <a:pt x="69661" y="7054"/>
                  </a:lnTo>
                  <a:lnTo>
                    <a:pt x="63476" y="6178"/>
                  </a:lnTo>
                  <a:lnTo>
                    <a:pt x="63301" y="6152"/>
                  </a:lnTo>
                  <a:lnTo>
                    <a:pt x="63150" y="6125"/>
                  </a:lnTo>
                  <a:lnTo>
                    <a:pt x="63000" y="6094"/>
                  </a:lnTo>
                  <a:lnTo>
                    <a:pt x="62875" y="6062"/>
                  </a:lnTo>
                  <a:lnTo>
                    <a:pt x="62775" y="6025"/>
                  </a:lnTo>
                  <a:lnTo>
                    <a:pt x="62700" y="5988"/>
                  </a:lnTo>
                  <a:lnTo>
                    <a:pt x="62599" y="5951"/>
                  </a:lnTo>
                  <a:lnTo>
                    <a:pt x="62549" y="5909"/>
                  </a:lnTo>
                  <a:lnTo>
                    <a:pt x="62499" y="5872"/>
                  </a:lnTo>
                  <a:lnTo>
                    <a:pt x="62474" y="5830"/>
                  </a:lnTo>
                  <a:lnTo>
                    <a:pt x="62474" y="5787"/>
                  </a:lnTo>
                  <a:lnTo>
                    <a:pt x="62474" y="5745"/>
                  </a:lnTo>
                  <a:lnTo>
                    <a:pt x="62524" y="5703"/>
                  </a:lnTo>
                  <a:lnTo>
                    <a:pt x="62549" y="5661"/>
                  </a:lnTo>
                  <a:lnTo>
                    <a:pt x="62625" y="5618"/>
                  </a:lnTo>
                  <a:lnTo>
                    <a:pt x="62700" y="5581"/>
                  </a:lnTo>
                  <a:lnTo>
                    <a:pt x="65980" y="4166"/>
                  </a:lnTo>
                  <a:lnTo>
                    <a:pt x="66105" y="4114"/>
                  </a:lnTo>
                  <a:lnTo>
                    <a:pt x="66180" y="4056"/>
                  </a:lnTo>
                  <a:lnTo>
                    <a:pt x="66205" y="3998"/>
                  </a:lnTo>
                  <a:lnTo>
                    <a:pt x="66205" y="3939"/>
                  </a:lnTo>
                  <a:lnTo>
                    <a:pt x="66180" y="3881"/>
                  </a:lnTo>
                  <a:lnTo>
                    <a:pt x="66130" y="3829"/>
                  </a:lnTo>
                  <a:lnTo>
                    <a:pt x="66030" y="3776"/>
                  </a:lnTo>
                  <a:lnTo>
                    <a:pt x="65905" y="3723"/>
                  </a:lnTo>
                  <a:lnTo>
                    <a:pt x="65779" y="3675"/>
                  </a:lnTo>
                  <a:lnTo>
                    <a:pt x="65604" y="3633"/>
                  </a:lnTo>
                  <a:lnTo>
                    <a:pt x="65404" y="3596"/>
                  </a:lnTo>
                  <a:lnTo>
                    <a:pt x="65179" y="3565"/>
                  </a:lnTo>
                  <a:lnTo>
                    <a:pt x="64953" y="3533"/>
                  </a:lnTo>
                  <a:lnTo>
                    <a:pt x="64703" y="3512"/>
                  </a:lnTo>
                  <a:lnTo>
                    <a:pt x="64427" y="3496"/>
                  </a:lnTo>
                  <a:lnTo>
                    <a:pt x="64127" y="3491"/>
                  </a:lnTo>
                  <a:lnTo>
                    <a:pt x="56690" y="3380"/>
                  </a:lnTo>
                  <a:lnTo>
                    <a:pt x="56490" y="3380"/>
                  </a:lnTo>
                  <a:lnTo>
                    <a:pt x="56290" y="3369"/>
                  </a:lnTo>
                  <a:lnTo>
                    <a:pt x="56089" y="3359"/>
                  </a:lnTo>
                  <a:lnTo>
                    <a:pt x="55889" y="3338"/>
                  </a:lnTo>
                  <a:lnTo>
                    <a:pt x="55714" y="3322"/>
                  </a:lnTo>
                  <a:lnTo>
                    <a:pt x="55563" y="3301"/>
                  </a:lnTo>
                  <a:lnTo>
                    <a:pt x="55388" y="3274"/>
                  </a:lnTo>
                  <a:lnTo>
                    <a:pt x="55263" y="3243"/>
                  </a:lnTo>
                  <a:lnTo>
                    <a:pt x="55113" y="3216"/>
                  </a:lnTo>
                  <a:lnTo>
                    <a:pt x="55013" y="3179"/>
                  </a:lnTo>
                  <a:lnTo>
                    <a:pt x="54887" y="3148"/>
                  </a:lnTo>
                  <a:lnTo>
                    <a:pt x="54812" y="3111"/>
                  </a:lnTo>
                  <a:lnTo>
                    <a:pt x="54737" y="3068"/>
                  </a:lnTo>
                  <a:lnTo>
                    <a:pt x="54662" y="3031"/>
                  </a:lnTo>
                  <a:lnTo>
                    <a:pt x="54637" y="2989"/>
                  </a:lnTo>
                  <a:lnTo>
                    <a:pt x="54612" y="2942"/>
                  </a:lnTo>
                  <a:lnTo>
                    <a:pt x="54086" y="1374"/>
                  </a:lnTo>
                  <a:lnTo>
                    <a:pt x="54061" y="1316"/>
                  </a:lnTo>
                  <a:lnTo>
                    <a:pt x="53986" y="1257"/>
                  </a:lnTo>
                  <a:lnTo>
                    <a:pt x="53886" y="1199"/>
                  </a:lnTo>
                  <a:lnTo>
                    <a:pt x="53761" y="1152"/>
                  </a:lnTo>
                  <a:lnTo>
                    <a:pt x="53585" y="1104"/>
                  </a:lnTo>
                  <a:lnTo>
                    <a:pt x="53410" y="1062"/>
                  </a:lnTo>
                  <a:lnTo>
                    <a:pt x="53210" y="1030"/>
                  </a:lnTo>
                  <a:lnTo>
                    <a:pt x="52984" y="999"/>
                  </a:lnTo>
                  <a:lnTo>
                    <a:pt x="52734" y="972"/>
                  </a:lnTo>
                  <a:lnTo>
                    <a:pt x="52509" y="951"/>
                  </a:lnTo>
                  <a:lnTo>
                    <a:pt x="52233" y="941"/>
                  </a:lnTo>
                  <a:lnTo>
                    <a:pt x="51958" y="935"/>
                  </a:lnTo>
                  <a:lnTo>
                    <a:pt x="51707" y="935"/>
                  </a:lnTo>
                  <a:lnTo>
                    <a:pt x="51432" y="941"/>
                  </a:lnTo>
                  <a:lnTo>
                    <a:pt x="51156" y="957"/>
                  </a:lnTo>
                  <a:lnTo>
                    <a:pt x="50881" y="983"/>
                  </a:lnTo>
                  <a:lnTo>
                    <a:pt x="44170" y="1675"/>
                  </a:lnTo>
                  <a:lnTo>
                    <a:pt x="43995" y="1690"/>
                  </a:lnTo>
                  <a:lnTo>
                    <a:pt x="43795" y="1706"/>
                  </a:lnTo>
                  <a:lnTo>
                    <a:pt x="43595" y="1717"/>
                  </a:lnTo>
                  <a:lnTo>
                    <a:pt x="43394" y="1722"/>
                  </a:lnTo>
                  <a:lnTo>
                    <a:pt x="42994" y="1722"/>
                  </a:lnTo>
                  <a:lnTo>
                    <a:pt x="42818" y="1717"/>
                  </a:lnTo>
                  <a:lnTo>
                    <a:pt x="42618" y="1706"/>
                  </a:lnTo>
                  <a:lnTo>
                    <a:pt x="42418" y="1696"/>
                  </a:lnTo>
                  <a:lnTo>
                    <a:pt x="42242" y="1680"/>
                  </a:lnTo>
                  <a:lnTo>
                    <a:pt x="42067" y="1659"/>
                  </a:lnTo>
                  <a:lnTo>
                    <a:pt x="41892" y="1638"/>
                  </a:lnTo>
                  <a:lnTo>
                    <a:pt x="41742" y="1611"/>
                  </a:lnTo>
                  <a:lnTo>
                    <a:pt x="41591" y="1580"/>
                  </a:lnTo>
                  <a:lnTo>
                    <a:pt x="41466" y="1548"/>
                  </a:lnTo>
                  <a:lnTo>
                    <a:pt x="41341" y="1516"/>
                  </a:lnTo>
                  <a:lnTo>
                    <a:pt x="37184" y="207"/>
                  </a:lnTo>
                  <a:lnTo>
                    <a:pt x="37009" y="159"/>
                  </a:lnTo>
                  <a:lnTo>
                    <a:pt x="36809" y="117"/>
                  </a:lnTo>
                  <a:lnTo>
                    <a:pt x="36584" y="80"/>
                  </a:lnTo>
                  <a:lnTo>
                    <a:pt x="36358" y="54"/>
                  </a:lnTo>
                  <a:lnTo>
                    <a:pt x="36108" y="27"/>
                  </a:lnTo>
                  <a:lnTo>
                    <a:pt x="35857" y="11"/>
                  </a:lnTo>
                  <a:lnTo>
                    <a:pt x="35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3"/>
            <p:cNvSpPr/>
            <p:nvPr/>
          </p:nvSpPr>
          <p:spPr>
            <a:xfrm>
              <a:off x="2624214" y="2361275"/>
              <a:ext cx="150699" cy="325775"/>
            </a:xfrm>
            <a:custGeom>
              <a:avLst/>
              <a:gdLst/>
              <a:ahLst/>
              <a:cxnLst/>
              <a:rect l="l" t="t" r="r" b="b"/>
              <a:pathLst>
                <a:path w="23639" h="13031" extrusionOk="0">
                  <a:moveTo>
                    <a:pt x="4708" y="0"/>
                  </a:moveTo>
                  <a:lnTo>
                    <a:pt x="4433" y="6"/>
                  </a:lnTo>
                  <a:lnTo>
                    <a:pt x="4157" y="22"/>
                  </a:lnTo>
                  <a:lnTo>
                    <a:pt x="3882" y="48"/>
                  </a:lnTo>
                  <a:lnTo>
                    <a:pt x="1" y="449"/>
                  </a:lnTo>
                  <a:lnTo>
                    <a:pt x="502" y="2007"/>
                  </a:lnTo>
                  <a:lnTo>
                    <a:pt x="527" y="2054"/>
                  </a:lnTo>
                  <a:lnTo>
                    <a:pt x="552" y="2096"/>
                  </a:lnTo>
                  <a:lnTo>
                    <a:pt x="627" y="2133"/>
                  </a:lnTo>
                  <a:lnTo>
                    <a:pt x="702" y="2176"/>
                  </a:lnTo>
                  <a:lnTo>
                    <a:pt x="777" y="2213"/>
                  </a:lnTo>
                  <a:lnTo>
                    <a:pt x="902" y="2244"/>
                  </a:lnTo>
                  <a:lnTo>
                    <a:pt x="1002" y="2281"/>
                  </a:lnTo>
                  <a:lnTo>
                    <a:pt x="1153" y="2308"/>
                  </a:lnTo>
                  <a:lnTo>
                    <a:pt x="1303" y="2339"/>
                  </a:lnTo>
                  <a:lnTo>
                    <a:pt x="1453" y="2366"/>
                  </a:lnTo>
                  <a:lnTo>
                    <a:pt x="1628" y="2387"/>
                  </a:lnTo>
                  <a:lnTo>
                    <a:pt x="1804" y="2403"/>
                  </a:lnTo>
                  <a:lnTo>
                    <a:pt x="1979" y="2424"/>
                  </a:lnTo>
                  <a:lnTo>
                    <a:pt x="2179" y="2434"/>
                  </a:lnTo>
                  <a:lnTo>
                    <a:pt x="2380" y="2445"/>
                  </a:lnTo>
                  <a:lnTo>
                    <a:pt x="2580" y="2445"/>
                  </a:lnTo>
                  <a:lnTo>
                    <a:pt x="10017" y="2556"/>
                  </a:lnTo>
                  <a:lnTo>
                    <a:pt x="10317" y="2561"/>
                  </a:lnTo>
                  <a:lnTo>
                    <a:pt x="10593" y="2577"/>
                  </a:lnTo>
                  <a:lnTo>
                    <a:pt x="10843" y="2598"/>
                  </a:lnTo>
                  <a:lnTo>
                    <a:pt x="11068" y="2630"/>
                  </a:lnTo>
                  <a:lnTo>
                    <a:pt x="11294" y="2661"/>
                  </a:lnTo>
                  <a:lnTo>
                    <a:pt x="11494" y="2698"/>
                  </a:lnTo>
                  <a:lnTo>
                    <a:pt x="11669" y="2740"/>
                  </a:lnTo>
                  <a:lnTo>
                    <a:pt x="11820" y="2788"/>
                  </a:lnTo>
                  <a:lnTo>
                    <a:pt x="11920" y="2841"/>
                  </a:lnTo>
                  <a:lnTo>
                    <a:pt x="12020" y="2894"/>
                  </a:lnTo>
                  <a:lnTo>
                    <a:pt x="12070" y="2946"/>
                  </a:lnTo>
                  <a:lnTo>
                    <a:pt x="12095" y="3004"/>
                  </a:lnTo>
                  <a:lnTo>
                    <a:pt x="12095" y="3063"/>
                  </a:lnTo>
                  <a:lnTo>
                    <a:pt x="12070" y="3121"/>
                  </a:lnTo>
                  <a:lnTo>
                    <a:pt x="11995" y="3179"/>
                  </a:lnTo>
                  <a:lnTo>
                    <a:pt x="11870" y="3231"/>
                  </a:lnTo>
                  <a:lnTo>
                    <a:pt x="8589" y="4646"/>
                  </a:lnTo>
                  <a:lnTo>
                    <a:pt x="8514" y="4683"/>
                  </a:lnTo>
                  <a:lnTo>
                    <a:pt x="8439" y="4726"/>
                  </a:lnTo>
                  <a:lnTo>
                    <a:pt x="8414" y="4768"/>
                  </a:lnTo>
                  <a:lnTo>
                    <a:pt x="8389" y="4810"/>
                  </a:lnTo>
                  <a:lnTo>
                    <a:pt x="8364" y="4852"/>
                  </a:lnTo>
                  <a:lnTo>
                    <a:pt x="8364" y="4895"/>
                  </a:lnTo>
                  <a:lnTo>
                    <a:pt x="8414" y="4937"/>
                  </a:lnTo>
                  <a:lnTo>
                    <a:pt x="8439" y="4974"/>
                  </a:lnTo>
                  <a:lnTo>
                    <a:pt x="8514" y="5016"/>
                  </a:lnTo>
                  <a:lnTo>
                    <a:pt x="8589" y="5053"/>
                  </a:lnTo>
                  <a:lnTo>
                    <a:pt x="8665" y="5090"/>
                  </a:lnTo>
                  <a:lnTo>
                    <a:pt x="8790" y="5127"/>
                  </a:lnTo>
                  <a:lnTo>
                    <a:pt x="8890" y="5159"/>
                  </a:lnTo>
                  <a:lnTo>
                    <a:pt x="9040" y="5190"/>
                  </a:lnTo>
                  <a:lnTo>
                    <a:pt x="9190" y="5217"/>
                  </a:lnTo>
                  <a:lnTo>
                    <a:pt x="9366" y="5243"/>
                  </a:lnTo>
                  <a:lnTo>
                    <a:pt x="15550" y="6119"/>
                  </a:lnTo>
                  <a:lnTo>
                    <a:pt x="15776" y="6162"/>
                  </a:lnTo>
                  <a:lnTo>
                    <a:pt x="15976" y="6204"/>
                  </a:lnTo>
                  <a:lnTo>
                    <a:pt x="16151" y="6246"/>
                  </a:lnTo>
                  <a:lnTo>
                    <a:pt x="16302" y="6299"/>
                  </a:lnTo>
                  <a:lnTo>
                    <a:pt x="16402" y="6346"/>
                  </a:lnTo>
                  <a:lnTo>
                    <a:pt x="16477" y="6404"/>
                  </a:lnTo>
                  <a:lnTo>
                    <a:pt x="16527" y="6457"/>
                  </a:lnTo>
                  <a:lnTo>
                    <a:pt x="16552" y="6515"/>
                  </a:lnTo>
                  <a:lnTo>
                    <a:pt x="16527" y="6568"/>
                  </a:lnTo>
                  <a:lnTo>
                    <a:pt x="16477" y="6626"/>
                  </a:lnTo>
                  <a:lnTo>
                    <a:pt x="16402" y="6679"/>
                  </a:lnTo>
                  <a:lnTo>
                    <a:pt x="16302" y="6732"/>
                  </a:lnTo>
                  <a:lnTo>
                    <a:pt x="16151" y="6779"/>
                  </a:lnTo>
                  <a:lnTo>
                    <a:pt x="15976" y="6827"/>
                  </a:lnTo>
                  <a:lnTo>
                    <a:pt x="15776" y="6869"/>
                  </a:lnTo>
                  <a:lnTo>
                    <a:pt x="15550" y="6906"/>
                  </a:lnTo>
                  <a:lnTo>
                    <a:pt x="9366" y="7782"/>
                  </a:lnTo>
                  <a:lnTo>
                    <a:pt x="9190" y="7809"/>
                  </a:lnTo>
                  <a:lnTo>
                    <a:pt x="9040" y="7835"/>
                  </a:lnTo>
                  <a:lnTo>
                    <a:pt x="8890" y="7867"/>
                  </a:lnTo>
                  <a:lnTo>
                    <a:pt x="8790" y="7904"/>
                  </a:lnTo>
                  <a:lnTo>
                    <a:pt x="8665" y="7936"/>
                  </a:lnTo>
                  <a:lnTo>
                    <a:pt x="8589" y="7973"/>
                  </a:lnTo>
                  <a:lnTo>
                    <a:pt x="8514" y="8015"/>
                  </a:lnTo>
                  <a:lnTo>
                    <a:pt x="8439" y="8052"/>
                  </a:lnTo>
                  <a:lnTo>
                    <a:pt x="8414" y="8094"/>
                  </a:lnTo>
                  <a:lnTo>
                    <a:pt x="8364" y="8136"/>
                  </a:lnTo>
                  <a:lnTo>
                    <a:pt x="8364" y="8178"/>
                  </a:lnTo>
                  <a:lnTo>
                    <a:pt x="8389" y="8215"/>
                  </a:lnTo>
                  <a:lnTo>
                    <a:pt x="8414" y="8258"/>
                  </a:lnTo>
                  <a:lnTo>
                    <a:pt x="8439" y="8300"/>
                  </a:lnTo>
                  <a:lnTo>
                    <a:pt x="8514" y="8342"/>
                  </a:lnTo>
                  <a:lnTo>
                    <a:pt x="8589" y="8384"/>
                  </a:lnTo>
                  <a:lnTo>
                    <a:pt x="11870" y="9794"/>
                  </a:lnTo>
                  <a:lnTo>
                    <a:pt x="11995" y="9852"/>
                  </a:lnTo>
                  <a:lnTo>
                    <a:pt x="12070" y="9910"/>
                  </a:lnTo>
                  <a:lnTo>
                    <a:pt x="12095" y="9968"/>
                  </a:lnTo>
                  <a:lnTo>
                    <a:pt x="12095" y="10026"/>
                  </a:lnTo>
                  <a:lnTo>
                    <a:pt x="12070" y="10079"/>
                  </a:lnTo>
                  <a:lnTo>
                    <a:pt x="12020" y="10137"/>
                  </a:lnTo>
                  <a:lnTo>
                    <a:pt x="11920" y="10190"/>
                  </a:lnTo>
                  <a:lnTo>
                    <a:pt x="11820" y="10237"/>
                  </a:lnTo>
                  <a:lnTo>
                    <a:pt x="11669" y="10285"/>
                  </a:lnTo>
                  <a:lnTo>
                    <a:pt x="11494" y="10327"/>
                  </a:lnTo>
                  <a:lnTo>
                    <a:pt x="11294" y="10364"/>
                  </a:lnTo>
                  <a:lnTo>
                    <a:pt x="11068" y="10401"/>
                  </a:lnTo>
                  <a:lnTo>
                    <a:pt x="10843" y="10427"/>
                  </a:lnTo>
                  <a:lnTo>
                    <a:pt x="10593" y="10449"/>
                  </a:lnTo>
                  <a:lnTo>
                    <a:pt x="10317" y="10464"/>
                  </a:lnTo>
                  <a:lnTo>
                    <a:pt x="10017" y="10475"/>
                  </a:lnTo>
                  <a:lnTo>
                    <a:pt x="2580" y="10581"/>
                  </a:lnTo>
                  <a:lnTo>
                    <a:pt x="2380" y="10586"/>
                  </a:lnTo>
                  <a:lnTo>
                    <a:pt x="2179" y="10591"/>
                  </a:lnTo>
                  <a:lnTo>
                    <a:pt x="1979" y="10607"/>
                  </a:lnTo>
                  <a:lnTo>
                    <a:pt x="1804" y="10623"/>
                  </a:lnTo>
                  <a:lnTo>
                    <a:pt x="1628" y="10644"/>
                  </a:lnTo>
                  <a:lnTo>
                    <a:pt x="1453" y="10665"/>
                  </a:lnTo>
                  <a:lnTo>
                    <a:pt x="1303" y="10691"/>
                  </a:lnTo>
                  <a:lnTo>
                    <a:pt x="1153" y="10718"/>
                  </a:lnTo>
                  <a:lnTo>
                    <a:pt x="1002" y="10750"/>
                  </a:lnTo>
                  <a:lnTo>
                    <a:pt x="902" y="10781"/>
                  </a:lnTo>
                  <a:lnTo>
                    <a:pt x="777" y="10818"/>
                  </a:lnTo>
                  <a:lnTo>
                    <a:pt x="702" y="10855"/>
                  </a:lnTo>
                  <a:lnTo>
                    <a:pt x="627" y="10892"/>
                  </a:lnTo>
                  <a:lnTo>
                    <a:pt x="552" y="10934"/>
                  </a:lnTo>
                  <a:lnTo>
                    <a:pt x="527" y="10977"/>
                  </a:lnTo>
                  <a:lnTo>
                    <a:pt x="502" y="11019"/>
                  </a:lnTo>
                  <a:lnTo>
                    <a:pt x="1" y="12576"/>
                  </a:lnTo>
                  <a:lnTo>
                    <a:pt x="3882" y="12978"/>
                  </a:lnTo>
                  <a:lnTo>
                    <a:pt x="4157" y="13004"/>
                  </a:lnTo>
                  <a:lnTo>
                    <a:pt x="4433" y="13020"/>
                  </a:lnTo>
                  <a:lnTo>
                    <a:pt x="4708" y="13025"/>
                  </a:lnTo>
                  <a:lnTo>
                    <a:pt x="4959" y="13030"/>
                  </a:lnTo>
                  <a:lnTo>
                    <a:pt x="5234" y="13020"/>
                  </a:lnTo>
                  <a:lnTo>
                    <a:pt x="5485" y="13009"/>
                  </a:lnTo>
                  <a:lnTo>
                    <a:pt x="5735" y="12988"/>
                  </a:lnTo>
                  <a:lnTo>
                    <a:pt x="5985" y="12967"/>
                  </a:lnTo>
                  <a:lnTo>
                    <a:pt x="6211" y="12935"/>
                  </a:lnTo>
                  <a:lnTo>
                    <a:pt x="6411" y="12898"/>
                  </a:lnTo>
                  <a:lnTo>
                    <a:pt x="6586" y="12856"/>
                  </a:lnTo>
                  <a:lnTo>
                    <a:pt x="6762" y="12809"/>
                  </a:lnTo>
                  <a:lnTo>
                    <a:pt x="6887" y="12761"/>
                  </a:lnTo>
                  <a:lnTo>
                    <a:pt x="6987" y="12708"/>
                  </a:lnTo>
                  <a:lnTo>
                    <a:pt x="7062" y="12650"/>
                  </a:lnTo>
                  <a:lnTo>
                    <a:pt x="7087" y="12587"/>
                  </a:lnTo>
                  <a:lnTo>
                    <a:pt x="7613" y="11019"/>
                  </a:lnTo>
                  <a:lnTo>
                    <a:pt x="7638" y="10977"/>
                  </a:lnTo>
                  <a:lnTo>
                    <a:pt x="7663" y="10934"/>
                  </a:lnTo>
                  <a:lnTo>
                    <a:pt x="7738" y="10892"/>
                  </a:lnTo>
                  <a:lnTo>
                    <a:pt x="7813" y="10855"/>
                  </a:lnTo>
                  <a:lnTo>
                    <a:pt x="7888" y="10818"/>
                  </a:lnTo>
                  <a:lnTo>
                    <a:pt x="8014" y="10781"/>
                  </a:lnTo>
                  <a:lnTo>
                    <a:pt x="8114" y="10750"/>
                  </a:lnTo>
                  <a:lnTo>
                    <a:pt x="8264" y="10718"/>
                  </a:lnTo>
                  <a:lnTo>
                    <a:pt x="8389" y="10691"/>
                  </a:lnTo>
                  <a:lnTo>
                    <a:pt x="8564" y="10665"/>
                  </a:lnTo>
                  <a:lnTo>
                    <a:pt x="8715" y="10644"/>
                  </a:lnTo>
                  <a:lnTo>
                    <a:pt x="8890" y="10623"/>
                  </a:lnTo>
                  <a:lnTo>
                    <a:pt x="9090" y="10607"/>
                  </a:lnTo>
                  <a:lnTo>
                    <a:pt x="9291" y="10591"/>
                  </a:lnTo>
                  <a:lnTo>
                    <a:pt x="9491" y="10586"/>
                  </a:lnTo>
                  <a:lnTo>
                    <a:pt x="9691" y="10581"/>
                  </a:lnTo>
                  <a:lnTo>
                    <a:pt x="17128" y="10475"/>
                  </a:lnTo>
                  <a:lnTo>
                    <a:pt x="17428" y="10464"/>
                  </a:lnTo>
                  <a:lnTo>
                    <a:pt x="17704" y="10449"/>
                  </a:lnTo>
                  <a:lnTo>
                    <a:pt x="17954" y="10427"/>
                  </a:lnTo>
                  <a:lnTo>
                    <a:pt x="18180" y="10401"/>
                  </a:lnTo>
                  <a:lnTo>
                    <a:pt x="18405" y="10364"/>
                  </a:lnTo>
                  <a:lnTo>
                    <a:pt x="18605" y="10327"/>
                  </a:lnTo>
                  <a:lnTo>
                    <a:pt x="18780" y="10285"/>
                  </a:lnTo>
                  <a:lnTo>
                    <a:pt x="18906" y="10237"/>
                  </a:lnTo>
                  <a:lnTo>
                    <a:pt x="19031" y="10190"/>
                  </a:lnTo>
                  <a:lnTo>
                    <a:pt x="19131" y="10137"/>
                  </a:lnTo>
                  <a:lnTo>
                    <a:pt x="19181" y="10079"/>
                  </a:lnTo>
                  <a:lnTo>
                    <a:pt x="19206" y="10026"/>
                  </a:lnTo>
                  <a:lnTo>
                    <a:pt x="19206" y="9968"/>
                  </a:lnTo>
                  <a:lnTo>
                    <a:pt x="19181" y="9910"/>
                  </a:lnTo>
                  <a:lnTo>
                    <a:pt x="19106" y="9852"/>
                  </a:lnTo>
                  <a:lnTo>
                    <a:pt x="18981" y="9794"/>
                  </a:lnTo>
                  <a:lnTo>
                    <a:pt x="15701" y="8384"/>
                  </a:lnTo>
                  <a:lnTo>
                    <a:pt x="15626" y="8342"/>
                  </a:lnTo>
                  <a:lnTo>
                    <a:pt x="15550" y="8300"/>
                  </a:lnTo>
                  <a:lnTo>
                    <a:pt x="15525" y="8258"/>
                  </a:lnTo>
                  <a:lnTo>
                    <a:pt x="15475" y="8215"/>
                  </a:lnTo>
                  <a:lnTo>
                    <a:pt x="15475" y="8178"/>
                  </a:lnTo>
                  <a:lnTo>
                    <a:pt x="15475" y="8136"/>
                  </a:lnTo>
                  <a:lnTo>
                    <a:pt x="15500" y="8094"/>
                  </a:lnTo>
                  <a:lnTo>
                    <a:pt x="15550" y="8052"/>
                  </a:lnTo>
                  <a:lnTo>
                    <a:pt x="15600" y="8015"/>
                  </a:lnTo>
                  <a:lnTo>
                    <a:pt x="15676" y="7973"/>
                  </a:lnTo>
                  <a:lnTo>
                    <a:pt x="15776" y="7936"/>
                  </a:lnTo>
                  <a:lnTo>
                    <a:pt x="15876" y="7904"/>
                  </a:lnTo>
                  <a:lnTo>
                    <a:pt x="16001" y="7867"/>
                  </a:lnTo>
                  <a:lnTo>
                    <a:pt x="16151" y="7835"/>
                  </a:lnTo>
                  <a:lnTo>
                    <a:pt x="16302" y="7809"/>
                  </a:lnTo>
                  <a:lnTo>
                    <a:pt x="16477" y="7782"/>
                  </a:lnTo>
                  <a:lnTo>
                    <a:pt x="22662" y="6906"/>
                  </a:lnTo>
                  <a:lnTo>
                    <a:pt x="22887" y="6869"/>
                  </a:lnTo>
                  <a:lnTo>
                    <a:pt x="23087" y="6827"/>
                  </a:lnTo>
                  <a:lnTo>
                    <a:pt x="23263" y="6779"/>
                  </a:lnTo>
                  <a:lnTo>
                    <a:pt x="23413" y="6732"/>
                  </a:lnTo>
                  <a:lnTo>
                    <a:pt x="23513" y="6679"/>
                  </a:lnTo>
                  <a:lnTo>
                    <a:pt x="23588" y="6626"/>
                  </a:lnTo>
                  <a:lnTo>
                    <a:pt x="23638" y="6568"/>
                  </a:lnTo>
                  <a:lnTo>
                    <a:pt x="23638" y="6515"/>
                  </a:lnTo>
                  <a:lnTo>
                    <a:pt x="23638" y="6457"/>
                  </a:lnTo>
                  <a:lnTo>
                    <a:pt x="23588" y="6404"/>
                  </a:lnTo>
                  <a:lnTo>
                    <a:pt x="23513" y="6346"/>
                  </a:lnTo>
                  <a:lnTo>
                    <a:pt x="23413" y="6299"/>
                  </a:lnTo>
                  <a:lnTo>
                    <a:pt x="23263" y="6246"/>
                  </a:lnTo>
                  <a:lnTo>
                    <a:pt x="23087" y="6204"/>
                  </a:lnTo>
                  <a:lnTo>
                    <a:pt x="22887" y="6162"/>
                  </a:lnTo>
                  <a:lnTo>
                    <a:pt x="22662" y="6119"/>
                  </a:lnTo>
                  <a:lnTo>
                    <a:pt x="16477" y="5243"/>
                  </a:lnTo>
                  <a:lnTo>
                    <a:pt x="16302" y="5217"/>
                  </a:lnTo>
                  <a:lnTo>
                    <a:pt x="16151" y="5190"/>
                  </a:lnTo>
                  <a:lnTo>
                    <a:pt x="16001" y="5159"/>
                  </a:lnTo>
                  <a:lnTo>
                    <a:pt x="15876" y="5127"/>
                  </a:lnTo>
                  <a:lnTo>
                    <a:pt x="15776" y="5090"/>
                  </a:lnTo>
                  <a:lnTo>
                    <a:pt x="15676" y="5053"/>
                  </a:lnTo>
                  <a:lnTo>
                    <a:pt x="15600" y="5016"/>
                  </a:lnTo>
                  <a:lnTo>
                    <a:pt x="15550" y="4974"/>
                  </a:lnTo>
                  <a:lnTo>
                    <a:pt x="15500" y="4937"/>
                  </a:lnTo>
                  <a:lnTo>
                    <a:pt x="15475" y="4895"/>
                  </a:lnTo>
                  <a:lnTo>
                    <a:pt x="15475" y="4852"/>
                  </a:lnTo>
                  <a:lnTo>
                    <a:pt x="15475" y="4810"/>
                  </a:lnTo>
                  <a:lnTo>
                    <a:pt x="15525" y="4768"/>
                  </a:lnTo>
                  <a:lnTo>
                    <a:pt x="15550" y="4726"/>
                  </a:lnTo>
                  <a:lnTo>
                    <a:pt x="15626" y="4683"/>
                  </a:lnTo>
                  <a:lnTo>
                    <a:pt x="15701" y="4646"/>
                  </a:lnTo>
                  <a:lnTo>
                    <a:pt x="18981" y="3231"/>
                  </a:lnTo>
                  <a:lnTo>
                    <a:pt x="19106" y="3179"/>
                  </a:lnTo>
                  <a:lnTo>
                    <a:pt x="19181" y="3121"/>
                  </a:lnTo>
                  <a:lnTo>
                    <a:pt x="19206" y="3063"/>
                  </a:lnTo>
                  <a:lnTo>
                    <a:pt x="19206" y="3004"/>
                  </a:lnTo>
                  <a:lnTo>
                    <a:pt x="19181" y="2946"/>
                  </a:lnTo>
                  <a:lnTo>
                    <a:pt x="19131" y="2894"/>
                  </a:lnTo>
                  <a:lnTo>
                    <a:pt x="19031" y="2841"/>
                  </a:lnTo>
                  <a:lnTo>
                    <a:pt x="18906" y="2788"/>
                  </a:lnTo>
                  <a:lnTo>
                    <a:pt x="18780" y="2740"/>
                  </a:lnTo>
                  <a:lnTo>
                    <a:pt x="18605" y="2698"/>
                  </a:lnTo>
                  <a:lnTo>
                    <a:pt x="18405" y="2661"/>
                  </a:lnTo>
                  <a:lnTo>
                    <a:pt x="18180" y="2630"/>
                  </a:lnTo>
                  <a:lnTo>
                    <a:pt x="17954" y="2598"/>
                  </a:lnTo>
                  <a:lnTo>
                    <a:pt x="17704" y="2577"/>
                  </a:lnTo>
                  <a:lnTo>
                    <a:pt x="17428" y="2561"/>
                  </a:lnTo>
                  <a:lnTo>
                    <a:pt x="17128" y="2556"/>
                  </a:lnTo>
                  <a:lnTo>
                    <a:pt x="9691" y="2445"/>
                  </a:lnTo>
                  <a:lnTo>
                    <a:pt x="9491" y="2445"/>
                  </a:lnTo>
                  <a:lnTo>
                    <a:pt x="9291" y="2434"/>
                  </a:lnTo>
                  <a:lnTo>
                    <a:pt x="9090" y="2424"/>
                  </a:lnTo>
                  <a:lnTo>
                    <a:pt x="8890" y="2403"/>
                  </a:lnTo>
                  <a:lnTo>
                    <a:pt x="8715" y="2387"/>
                  </a:lnTo>
                  <a:lnTo>
                    <a:pt x="8564" y="2366"/>
                  </a:lnTo>
                  <a:lnTo>
                    <a:pt x="8389" y="2339"/>
                  </a:lnTo>
                  <a:lnTo>
                    <a:pt x="8264" y="2308"/>
                  </a:lnTo>
                  <a:lnTo>
                    <a:pt x="8114" y="2281"/>
                  </a:lnTo>
                  <a:lnTo>
                    <a:pt x="8014" y="2244"/>
                  </a:lnTo>
                  <a:lnTo>
                    <a:pt x="7888" y="2213"/>
                  </a:lnTo>
                  <a:lnTo>
                    <a:pt x="7813" y="2176"/>
                  </a:lnTo>
                  <a:lnTo>
                    <a:pt x="7738" y="2133"/>
                  </a:lnTo>
                  <a:lnTo>
                    <a:pt x="7663" y="2096"/>
                  </a:lnTo>
                  <a:lnTo>
                    <a:pt x="7638" y="2054"/>
                  </a:lnTo>
                  <a:lnTo>
                    <a:pt x="7613" y="2007"/>
                  </a:lnTo>
                  <a:lnTo>
                    <a:pt x="7087" y="439"/>
                  </a:lnTo>
                  <a:lnTo>
                    <a:pt x="7062" y="381"/>
                  </a:lnTo>
                  <a:lnTo>
                    <a:pt x="6987" y="322"/>
                  </a:lnTo>
                  <a:lnTo>
                    <a:pt x="6887" y="264"/>
                  </a:lnTo>
                  <a:lnTo>
                    <a:pt x="6762" y="217"/>
                  </a:lnTo>
                  <a:lnTo>
                    <a:pt x="6586" y="169"/>
                  </a:lnTo>
                  <a:lnTo>
                    <a:pt x="6411" y="127"/>
                  </a:lnTo>
                  <a:lnTo>
                    <a:pt x="6211" y="95"/>
                  </a:lnTo>
                  <a:lnTo>
                    <a:pt x="5985" y="64"/>
                  </a:lnTo>
                  <a:lnTo>
                    <a:pt x="5735" y="37"/>
                  </a:lnTo>
                  <a:lnTo>
                    <a:pt x="5485" y="16"/>
                  </a:lnTo>
                  <a:lnTo>
                    <a:pt x="5234" y="6"/>
                  </a:lnTo>
                  <a:lnTo>
                    <a:pt x="49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3"/>
            <p:cNvSpPr/>
            <p:nvPr/>
          </p:nvSpPr>
          <p:spPr>
            <a:xfrm>
              <a:off x="2422930" y="2419225"/>
              <a:ext cx="253649" cy="209875"/>
            </a:xfrm>
            <a:custGeom>
              <a:avLst/>
              <a:gdLst/>
              <a:ahLst/>
              <a:cxnLst/>
              <a:rect l="l" t="t" r="r" b="b"/>
              <a:pathLst>
                <a:path w="39788" h="8395" extrusionOk="0">
                  <a:moveTo>
                    <a:pt x="19882" y="0"/>
                  </a:moveTo>
                  <a:lnTo>
                    <a:pt x="18880" y="5"/>
                  </a:lnTo>
                  <a:lnTo>
                    <a:pt x="17853" y="21"/>
                  </a:lnTo>
                  <a:lnTo>
                    <a:pt x="16852" y="48"/>
                  </a:lnTo>
                  <a:lnTo>
                    <a:pt x="15875" y="85"/>
                  </a:lnTo>
                  <a:lnTo>
                    <a:pt x="14924" y="132"/>
                  </a:lnTo>
                  <a:lnTo>
                    <a:pt x="13972" y="190"/>
                  </a:lnTo>
                  <a:lnTo>
                    <a:pt x="13046" y="254"/>
                  </a:lnTo>
                  <a:lnTo>
                    <a:pt x="12144" y="327"/>
                  </a:lnTo>
                  <a:lnTo>
                    <a:pt x="11268" y="412"/>
                  </a:lnTo>
                  <a:lnTo>
                    <a:pt x="10417" y="507"/>
                  </a:lnTo>
                  <a:lnTo>
                    <a:pt x="9565" y="607"/>
                  </a:lnTo>
                  <a:lnTo>
                    <a:pt x="8764" y="718"/>
                  </a:lnTo>
                  <a:lnTo>
                    <a:pt x="7988" y="834"/>
                  </a:lnTo>
                  <a:lnTo>
                    <a:pt x="7237" y="956"/>
                  </a:lnTo>
                  <a:lnTo>
                    <a:pt x="6510" y="1088"/>
                  </a:lnTo>
                  <a:lnTo>
                    <a:pt x="5809" y="1230"/>
                  </a:lnTo>
                  <a:lnTo>
                    <a:pt x="5158" y="1373"/>
                  </a:lnTo>
                  <a:lnTo>
                    <a:pt x="4532" y="1526"/>
                  </a:lnTo>
                  <a:lnTo>
                    <a:pt x="3956" y="1684"/>
                  </a:lnTo>
                  <a:lnTo>
                    <a:pt x="3381" y="1848"/>
                  </a:lnTo>
                  <a:lnTo>
                    <a:pt x="2880" y="2022"/>
                  </a:lnTo>
                  <a:lnTo>
                    <a:pt x="2404" y="2196"/>
                  </a:lnTo>
                  <a:lnTo>
                    <a:pt x="1953" y="2376"/>
                  </a:lnTo>
                  <a:lnTo>
                    <a:pt x="1553" y="2561"/>
                  </a:lnTo>
                  <a:lnTo>
                    <a:pt x="1202" y="2751"/>
                  </a:lnTo>
                  <a:lnTo>
                    <a:pt x="877" y="2946"/>
                  </a:lnTo>
                  <a:lnTo>
                    <a:pt x="626" y="3147"/>
                  </a:lnTo>
                  <a:lnTo>
                    <a:pt x="401" y="3347"/>
                  </a:lnTo>
                  <a:lnTo>
                    <a:pt x="226" y="3559"/>
                  </a:lnTo>
                  <a:lnTo>
                    <a:pt x="100" y="3764"/>
                  </a:lnTo>
                  <a:lnTo>
                    <a:pt x="25" y="3981"/>
                  </a:lnTo>
                  <a:lnTo>
                    <a:pt x="0" y="4197"/>
                  </a:lnTo>
                  <a:lnTo>
                    <a:pt x="25" y="4414"/>
                  </a:lnTo>
                  <a:lnTo>
                    <a:pt x="100" y="4625"/>
                  </a:lnTo>
                  <a:lnTo>
                    <a:pt x="226" y="4836"/>
                  </a:lnTo>
                  <a:lnTo>
                    <a:pt x="401" y="5042"/>
                  </a:lnTo>
                  <a:lnTo>
                    <a:pt x="626" y="5243"/>
                  </a:lnTo>
                  <a:lnTo>
                    <a:pt x="877" y="5443"/>
                  </a:lnTo>
                  <a:lnTo>
                    <a:pt x="1202" y="5639"/>
                  </a:lnTo>
                  <a:lnTo>
                    <a:pt x="1553" y="5829"/>
                  </a:lnTo>
                  <a:lnTo>
                    <a:pt x="1953" y="6014"/>
                  </a:lnTo>
                  <a:lnTo>
                    <a:pt x="2404" y="6198"/>
                  </a:lnTo>
                  <a:lnTo>
                    <a:pt x="2880" y="6373"/>
                  </a:lnTo>
                  <a:lnTo>
                    <a:pt x="3381" y="6541"/>
                  </a:lnTo>
                  <a:lnTo>
                    <a:pt x="3956" y="6705"/>
                  </a:lnTo>
                  <a:lnTo>
                    <a:pt x="4532" y="6864"/>
                  </a:lnTo>
                  <a:lnTo>
                    <a:pt x="5158" y="7017"/>
                  </a:lnTo>
                  <a:lnTo>
                    <a:pt x="5809" y="7164"/>
                  </a:lnTo>
                  <a:lnTo>
                    <a:pt x="6510" y="7302"/>
                  </a:lnTo>
                  <a:lnTo>
                    <a:pt x="7237" y="7434"/>
                  </a:lnTo>
                  <a:lnTo>
                    <a:pt x="7988" y="7560"/>
                  </a:lnTo>
                  <a:lnTo>
                    <a:pt x="8764" y="7677"/>
                  </a:lnTo>
                  <a:lnTo>
                    <a:pt x="9565" y="7782"/>
                  </a:lnTo>
                  <a:lnTo>
                    <a:pt x="10417" y="7888"/>
                  </a:lnTo>
                  <a:lnTo>
                    <a:pt x="11268" y="7978"/>
                  </a:lnTo>
                  <a:lnTo>
                    <a:pt x="12144" y="8062"/>
                  </a:lnTo>
                  <a:lnTo>
                    <a:pt x="13046" y="8136"/>
                  </a:lnTo>
                  <a:lnTo>
                    <a:pt x="13972" y="8205"/>
                  </a:lnTo>
                  <a:lnTo>
                    <a:pt x="14924" y="8263"/>
                  </a:lnTo>
                  <a:lnTo>
                    <a:pt x="15875" y="8305"/>
                  </a:lnTo>
                  <a:lnTo>
                    <a:pt x="16852" y="8342"/>
                  </a:lnTo>
                  <a:lnTo>
                    <a:pt x="17853" y="8368"/>
                  </a:lnTo>
                  <a:lnTo>
                    <a:pt x="18880" y="8389"/>
                  </a:lnTo>
                  <a:lnTo>
                    <a:pt x="19882" y="8395"/>
                  </a:lnTo>
                  <a:lnTo>
                    <a:pt x="20908" y="8389"/>
                  </a:lnTo>
                  <a:lnTo>
                    <a:pt x="21935" y="8368"/>
                  </a:lnTo>
                  <a:lnTo>
                    <a:pt x="22936" y="8342"/>
                  </a:lnTo>
                  <a:lnTo>
                    <a:pt x="23913" y="8305"/>
                  </a:lnTo>
                  <a:lnTo>
                    <a:pt x="24864" y="8263"/>
                  </a:lnTo>
                  <a:lnTo>
                    <a:pt x="25816" y="8205"/>
                  </a:lnTo>
                  <a:lnTo>
                    <a:pt x="26742" y="8136"/>
                  </a:lnTo>
                  <a:lnTo>
                    <a:pt x="27644" y="8062"/>
                  </a:lnTo>
                  <a:lnTo>
                    <a:pt x="28520" y="7978"/>
                  </a:lnTo>
                  <a:lnTo>
                    <a:pt x="29371" y="7888"/>
                  </a:lnTo>
                  <a:lnTo>
                    <a:pt x="30223" y="7782"/>
                  </a:lnTo>
                  <a:lnTo>
                    <a:pt x="31024" y="7677"/>
                  </a:lnTo>
                  <a:lnTo>
                    <a:pt x="31800" y="7560"/>
                  </a:lnTo>
                  <a:lnTo>
                    <a:pt x="32551" y="7434"/>
                  </a:lnTo>
                  <a:lnTo>
                    <a:pt x="33278" y="7302"/>
                  </a:lnTo>
                  <a:lnTo>
                    <a:pt x="33979" y="7164"/>
                  </a:lnTo>
                  <a:lnTo>
                    <a:pt x="34630" y="7017"/>
                  </a:lnTo>
                  <a:lnTo>
                    <a:pt x="35256" y="6864"/>
                  </a:lnTo>
                  <a:lnTo>
                    <a:pt x="35832" y="6705"/>
                  </a:lnTo>
                  <a:lnTo>
                    <a:pt x="36408" y="6541"/>
                  </a:lnTo>
                  <a:lnTo>
                    <a:pt x="36908" y="6373"/>
                  </a:lnTo>
                  <a:lnTo>
                    <a:pt x="37384" y="6198"/>
                  </a:lnTo>
                  <a:lnTo>
                    <a:pt x="37835" y="6014"/>
                  </a:lnTo>
                  <a:lnTo>
                    <a:pt x="38235" y="5829"/>
                  </a:lnTo>
                  <a:lnTo>
                    <a:pt x="38586" y="5639"/>
                  </a:lnTo>
                  <a:lnTo>
                    <a:pt x="38911" y="5443"/>
                  </a:lnTo>
                  <a:lnTo>
                    <a:pt x="39162" y="5243"/>
                  </a:lnTo>
                  <a:lnTo>
                    <a:pt x="39387" y="5042"/>
                  </a:lnTo>
                  <a:lnTo>
                    <a:pt x="39562" y="4836"/>
                  </a:lnTo>
                  <a:lnTo>
                    <a:pt x="39688" y="4625"/>
                  </a:lnTo>
                  <a:lnTo>
                    <a:pt x="39763" y="4414"/>
                  </a:lnTo>
                  <a:lnTo>
                    <a:pt x="39788" y="4197"/>
                  </a:lnTo>
                  <a:lnTo>
                    <a:pt x="39763" y="3981"/>
                  </a:lnTo>
                  <a:lnTo>
                    <a:pt x="39688" y="3764"/>
                  </a:lnTo>
                  <a:lnTo>
                    <a:pt x="39562" y="3559"/>
                  </a:lnTo>
                  <a:lnTo>
                    <a:pt x="39387" y="3347"/>
                  </a:lnTo>
                  <a:lnTo>
                    <a:pt x="39162" y="3147"/>
                  </a:lnTo>
                  <a:lnTo>
                    <a:pt x="38911" y="2946"/>
                  </a:lnTo>
                  <a:lnTo>
                    <a:pt x="38586" y="2751"/>
                  </a:lnTo>
                  <a:lnTo>
                    <a:pt x="38235" y="2561"/>
                  </a:lnTo>
                  <a:lnTo>
                    <a:pt x="37835" y="2376"/>
                  </a:lnTo>
                  <a:lnTo>
                    <a:pt x="37384" y="2196"/>
                  </a:lnTo>
                  <a:lnTo>
                    <a:pt x="36908" y="2022"/>
                  </a:lnTo>
                  <a:lnTo>
                    <a:pt x="36408" y="1848"/>
                  </a:lnTo>
                  <a:lnTo>
                    <a:pt x="35832" y="1684"/>
                  </a:lnTo>
                  <a:lnTo>
                    <a:pt x="35256" y="1526"/>
                  </a:lnTo>
                  <a:lnTo>
                    <a:pt x="34630" y="1373"/>
                  </a:lnTo>
                  <a:lnTo>
                    <a:pt x="33979" y="1230"/>
                  </a:lnTo>
                  <a:lnTo>
                    <a:pt x="33278" y="1088"/>
                  </a:lnTo>
                  <a:lnTo>
                    <a:pt x="32551" y="956"/>
                  </a:lnTo>
                  <a:lnTo>
                    <a:pt x="31800" y="834"/>
                  </a:lnTo>
                  <a:lnTo>
                    <a:pt x="31024" y="718"/>
                  </a:lnTo>
                  <a:lnTo>
                    <a:pt x="30223" y="607"/>
                  </a:lnTo>
                  <a:lnTo>
                    <a:pt x="29371" y="507"/>
                  </a:lnTo>
                  <a:lnTo>
                    <a:pt x="28520" y="412"/>
                  </a:lnTo>
                  <a:lnTo>
                    <a:pt x="27644" y="327"/>
                  </a:lnTo>
                  <a:lnTo>
                    <a:pt x="26742" y="254"/>
                  </a:lnTo>
                  <a:lnTo>
                    <a:pt x="25816" y="190"/>
                  </a:lnTo>
                  <a:lnTo>
                    <a:pt x="24864" y="132"/>
                  </a:lnTo>
                  <a:lnTo>
                    <a:pt x="23913" y="85"/>
                  </a:lnTo>
                  <a:lnTo>
                    <a:pt x="22936" y="48"/>
                  </a:lnTo>
                  <a:lnTo>
                    <a:pt x="21935" y="21"/>
                  </a:lnTo>
                  <a:lnTo>
                    <a:pt x="20908" y="5"/>
                  </a:lnTo>
                  <a:lnTo>
                    <a:pt x="198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3"/>
            <p:cNvSpPr/>
            <p:nvPr/>
          </p:nvSpPr>
          <p:spPr>
            <a:xfrm>
              <a:off x="2527161" y="2419225"/>
              <a:ext cx="149417" cy="209875"/>
            </a:xfrm>
            <a:custGeom>
              <a:avLst/>
              <a:gdLst/>
              <a:ahLst/>
              <a:cxnLst/>
              <a:rect l="l" t="t" r="r" b="b"/>
              <a:pathLst>
                <a:path w="23438" h="8395" extrusionOk="0">
                  <a:moveTo>
                    <a:pt x="3532" y="0"/>
                  </a:moveTo>
                  <a:lnTo>
                    <a:pt x="2630" y="5"/>
                  </a:lnTo>
                  <a:lnTo>
                    <a:pt x="1754" y="16"/>
                  </a:lnTo>
                  <a:lnTo>
                    <a:pt x="852" y="37"/>
                  </a:lnTo>
                  <a:lnTo>
                    <a:pt x="1" y="63"/>
                  </a:lnTo>
                  <a:lnTo>
                    <a:pt x="852" y="100"/>
                  </a:lnTo>
                  <a:lnTo>
                    <a:pt x="1704" y="148"/>
                  </a:lnTo>
                  <a:lnTo>
                    <a:pt x="2530" y="201"/>
                  </a:lnTo>
                  <a:lnTo>
                    <a:pt x="3356" y="259"/>
                  </a:lnTo>
                  <a:lnTo>
                    <a:pt x="4157" y="327"/>
                  </a:lnTo>
                  <a:lnTo>
                    <a:pt x="4959" y="401"/>
                  </a:lnTo>
                  <a:lnTo>
                    <a:pt x="5710" y="481"/>
                  </a:lnTo>
                  <a:lnTo>
                    <a:pt x="6461" y="570"/>
                  </a:lnTo>
                  <a:lnTo>
                    <a:pt x="7187" y="665"/>
                  </a:lnTo>
                  <a:lnTo>
                    <a:pt x="7913" y="766"/>
                  </a:lnTo>
                  <a:lnTo>
                    <a:pt x="8589" y="871"/>
                  </a:lnTo>
                  <a:lnTo>
                    <a:pt x="9240" y="982"/>
                  </a:lnTo>
                  <a:lnTo>
                    <a:pt x="9892" y="1104"/>
                  </a:lnTo>
                  <a:lnTo>
                    <a:pt x="10492" y="1225"/>
                  </a:lnTo>
                  <a:lnTo>
                    <a:pt x="11093" y="1357"/>
                  </a:lnTo>
                  <a:lnTo>
                    <a:pt x="11644" y="1489"/>
                  </a:lnTo>
                  <a:lnTo>
                    <a:pt x="12195" y="1631"/>
                  </a:lnTo>
                  <a:lnTo>
                    <a:pt x="12696" y="1774"/>
                  </a:lnTo>
                  <a:lnTo>
                    <a:pt x="13172" y="1922"/>
                  </a:lnTo>
                  <a:lnTo>
                    <a:pt x="13622" y="2075"/>
                  </a:lnTo>
                  <a:lnTo>
                    <a:pt x="14023" y="2233"/>
                  </a:lnTo>
                  <a:lnTo>
                    <a:pt x="14424" y="2397"/>
                  </a:lnTo>
                  <a:lnTo>
                    <a:pt x="14774" y="2561"/>
                  </a:lnTo>
                  <a:lnTo>
                    <a:pt x="15100" y="2730"/>
                  </a:lnTo>
                  <a:lnTo>
                    <a:pt x="15375" y="2904"/>
                  </a:lnTo>
                  <a:lnTo>
                    <a:pt x="15626" y="3078"/>
                  </a:lnTo>
                  <a:lnTo>
                    <a:pt x="15851" y="3258"/>
                  </a:lnTo>
                  <a:lnTo>
                    <a:pt x="16026" y="3442"/>
                  </a:lnTo>
                  <a:lnTo>
                    <a:pt x="16151" y="3627"/>
                  </a:lnTo>
                  <a:lnTo>
                    <a:pt x="16252" y="3812"/>
                  </a:lnTo>
                  <a:lnTo>
                    <a:pt x="16327" y="4002"/>
                  </a:lnTo>
                  <a:lnTo>
                    <a:pt x="16327" y="4197"/>
                  </a:lnTo>
                  <a:lnTo>
                    <a:pt x="16327" y="4387"/>
                  </a:lnTo>
                  <a:lnTo>
                    <a:pt x="16252" y="4577"/>
                  </a:lnTo>
                  <a:lnTo>
                    <a:pt x="16151" y="4768"/>
                  </a:lnTo>
                  <a:lnTo>
                    <a:pt x="16026" y="4952"/>
                  </a:lnTo>
                  <a:lnTo>
                    <a:pt x="15851" y="5132"/>
                  </a:lnTo>
                  <a:lnTo>
                    <a:pt x="15626" y="5311"/>
                  </a:lnTo>
                  <a:lnTo>
                    <a:pt x="15375" y="5491"/>
                  </a:lnTo>
                  <a:lnTo>
                    <a:pt x="15100" y="5660"/>
                  </a:lnTo>
                  <a:lnTo>
                    <a:pt x="14774" y="5829"/>
                  </a:lnTo>
                  <a:lnTo>
                    <a:pt x="14424" y="5998"/>
                  </a:lnTo>
                  <a:lnTo>
                    <a:pt x="14023" y="6156"/>
                  </a:lnTo>
                  <a:lnTo>
                    <a:pt x="13622" y="6314"/>
                  </a:lnTo>
                  <a:lnTo>
                    <a:pt x="13172" y="6468"/>
                  </a:lnTo>
                  <a:lnTo>
                    <a:pt x="12696" y="6615"/>
                  </a:lnTo>
                  <a:lnTo>
                    <a:pt x="12195" y="6763"/>
                  </a:lnTo>
                  <a:lnTo>
                    <a:pt x="11644" y="6900"/>
                  </a:lnTo>
                  <a:lnTo>
                    <a:pt x="11093" y="7038"/>
                  </a:lnTo>
                  <a:lnTo>
                    <a:pt x="10492" y="7164"/>
                  </a:lnTo>
                  <a:lnTo>
                    <a:pt x="9892" y="7291"/>
                  </a:lnTo>
                  <a:lnTo>
                    <a:pt x="9240" y="7407"/>
                  </a:lnTo>
                  <a:lnTo>
                    <a:pt x="8589" y="7518"/>
                  </a:lnTo>
                  <a:lnTo>
                    <a:pt x="7913" y="7629"/>
                  </a:lnTo>
                  <a:lnTo>
                    <a:pt x="7187" y="7729"/>
                  </a:lnTo>
                  <a:lnTo>
                    <a:pt x="6461" y="7819"/>
                  </a:lnTo>
                  <a:lnTo>
                    <a:pt x="5710" y="7909"/>
                  </a:lnTo>
                  <a:lnTo>
                    <a:pt x="4959" y="7988"/>
                  </a:lnTo>
                  <a:lnTo>
                    <a:pt x="4157" y="8062"/>
                  </a:lnTo>
                  <a:lnTo>
                    <a:pt x="3356" y="8131"/>
                  </a:lnTo>
                  <a:lnTo>
                    <a:pt x="2530" y="8189"/>
                  </a:lnTo>
                  <a:lnTo>
                    <a:pt x="1704" y="8241"/>
                  </a:lnTo>
                  <a:lnTo>
                    <a:pt x="852" y="8289"/>
                  </a:lnTo>
                  <a:lnTo>
                    <a:pt x="1" y="8326"/>
                  </a:lnTo>
                  <a:lnTo>
                    <a:pt x="852" y="8352"/>
                  </a:lnTo>
                  <a:lnTo>
                    <a:pt x="1754" y="8373"/>
                  </a:lnTo>
                  <a:lnTo>
                    <a:pt x="2630" y="8389"/>
                  </a:lnTo>
                  <a:lnTo>
                    <a:pt x="3532" y="8395"/>
                  </a:lnTo>
                  <a:lnTo>
                    <a:pt x="4558" y="8389"/>
                  </a:lnTo>
                  <a:lnTo>
                    <a:pt x="5585" y="8368"/>
                  </a:lnTo>
                  <a:lnTo>
                    <a:pt x="6586" y="8342"/>
                  </a:lnTo>
                  <a:lnTo>
                    <a:pt x="7563" y="8305"/>
                  </a:lnTo>
                  <a:lnTo>
                    <a:pt x="8514" y="8263"/>
                  </a:lnTo>
                  <a:lnTo>
                    <a:pt x="9466" y="8205"/>
                  </a:lnTo>
                  <a:lnTo>
                    <a:pt x="10392" y="8136"/>
                  </a:lnTo>
                  <a:lnTo>
                    <a:pt x="11294" y="8062"/>
                  </a:lnTo>
                  <a:lnTo>
                    <a:pt x="12170" y="7978"/>
                  </a:lnTo>
                  <a:lnTo>
                    <a:pt x="13021" y="7888"/>
                  </a:lnTo>
                  <a:lnTo>
                    <a:pt x="13873" y="7782"/>
                  </a:lnTo>
                  <a:lnTo>
                    <a:pt x="14674" y="7677"/>
                  </a:lnTo>
                  <a:lnTo>
                    <a:pt x="15450" y="7560"/>
                  </a:lnTo>
                  <a:lnTo>
                    <a:pt x="16201" y="7434"/>
                  </a:lnTo>
                  <a:lnTo>
                    <a:pt x="16928" y="7302"/>
                  </a:lnTo>
                  <a:lnTo>
                    <a:pt x="17629" y="7164"/>
                  </a:lnTo>
                  <a:lnTo>
                    <a:pt x="18280" y="7017"/>
                  </a:lnTo>
                  <a:lnTo>
                    <a:pt x="18906" y="6864"/>
                  </a:lnTo>
                  <a:lnTo>
                    <a:pt x="19482" y="6705"/>
                  </a:lnTo>
                  <a:lnTo>
                    <a:pt x="20058" y="6541"/>
                  </a:lnTo>
                  <a:lnTo>
                    <a:pt x="20558" y="6373"/>
                  </a:lnTo>
                  <a:lnTo>
                    <a:pt x="21034" y="6198"/>
                  </a:lnTo>
                  <a:lnTo>
                    <a:pt x="21485" y="6014"/>
                  </a:lnTo>
                  <a:lnTo>
                    <a:pt x="21885" y="5829"/>
                  </a:lnTo>
                  <a:lnTo>
                    <a:pt x="22236" y="5639"/>
                  </a:lnTo>
                  <a:lnTo>
                    <a:pt x="22561" y="5443"/>
                  </a:lnTo>
                  <a:lnTo>
                    <a:pt x="22812" y="5243"/>
                  </a:lnTo>
                  <a:lnTo>
                    <a:pt x="23037" y="5042"/>
                  </a:lnTo>
                  <a:lnTo>
                    <a:pt x="23212" y="4836"/>
                  </a:lnTo>
                  <a:lnTo>
                    <a:pt x="23338" y="4625"/>
                  </a:lnTo>
                  <a:lnTo>
                    <a:pt x="23413" y="4414"/>
                  </a:lnTo>
                  <a:lnTo>
                    <a:pt x="23438" y="4197"/>
                  </a:lnTo>
                  <a:lnTo>
                    <a:pt x="23413" y="3981"/>
                  </a:lnTo>
                  <a:lnTo>
                    <a:pt x="23338" y="3764"/>
                  </a:lnTo>
                  <a:lnTo>
                    <a:pt x="23212" y="3559"/>
                  </a:lnTo>
                  <a:lnTo>
                    <a:pt x="23037" y="3347"/>
                  </a:lnTo>
                  <a:lnTo>
                    <a:pt x="22812" y="3147"/>
                  </a:lnTo>
                  <a:lnTo>
                    <a:pt x="22561" y="2946"/>
                  </a:lnTo>
                  <a:lnTo>
                    <a:pt x="22236" y="2751"/>
                  </a:lnTo>
                  <a:lnTo>
                    <a:pt x="21885" y="2561"/>
                  </a:lnTo>
                  <a:lnTo>
                    <a:pt x="21485" y="2376"/>
                  </a:lnTo>
                  <a:lnTo>
                    <a:pt x="21034" y="2196"/>
                  </a:lnTo>
                  <a:lnTo>
                    <a:pt x="20558" y="2022"/>
                  </a:lnTo>
                  <a:lnTo>
                    <a:pt x="20058" y="1848"/>
                  </a:lnTo>
                  <a:lnTo>
                    <a:pt x="19482" y="1684"/>
                  </a:lnTo>
                  <a:lnTo>
                    <a:pt x="18906" y="1526"/>
                  </a:lnTo>
                  <a:lnTo>
                    <a:pt x="18280" y="1373"/>
                  </a:lnTo>
                  <a:lnTo>
                    <a:pt x="17629" y="1230"/>
                  </a:lnTo>
                  <a:lnTo>
                    <a:pt x="16928" y="1088"/>
                  </a:lnTo>
                  <a:lnTo>
                    <a:pt x="16201" y="956"/>
                  </a:lnTo>
                  <a:lnTo>
                    <a:pt x="15450" y="834"/>
                  </a:lnTo>
                  <a:lnTo>
                    <a:pt x="14674" y="718"/>
                  </a:lnTo>
                  <a:lnTo>
                    <a:pt x="13873" y="607"/>
                  </a:lnTo>
                  <a:lnTo>
                    <a:pt x="13021" y="507"/>
                  </a:lnTo>
                  <a:lnTo>
                    <a:pt x="12170" y="412"/>
                  </a:lnTo>
                  <a:lnTo>
                    <a:pt x="11294" y="327"/>
                  </a:lnTo>
                  <a:lnTo>
                    <a:pt x="10392" y="254"/>
                  </a:lnTo>
                  <a:lnTo>
                    <a:pt x="9466" y="190"/>
                  </a:lnTo>
                  <a:lnTo>
                    <a:pt x="8514" y="132"/>
                  </a:lnTo>
                  <a:lnTo>
                    <a:pt x="7563" y="85"/>
                  </a:lnTo>
                  <a:lnTo>
                    <a:pt x="6586" y="48"/>
                  </a:lnTo>
                  <a:lnTo>
                    <a:pt x="5585" y="21"/>
                  </a:lnTo>
                  <a:lnTo>
                    <a:pt x="4558" y="5"/>
                  </a:lnTo>
                  <a:lnTo>
                    <a:pt x="35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3"/>
            <p:cNvSpPr/>
            <p:nvPr/>
          </p:nvSpPr>
          <p:spPr>
            <a:xfrm>
              <a:off x="2416064" y="2413550"/>
              <a:ext cx="267380" cy="221100"/>
            </a:xfrm>
            <a:custGeom>
              <a:avLst/>
              <a:gdLst/>
              <a:ahLst/>
              <a:cxnLst/>
              <a:rect l="l" t="t" r="r" b="b"/>
              <a:pathLst>
                <a:path w="41942" h="8844" extrusionOk="0">
                  <a:moveTo>
                    <a:pt x="20959" y="0"/>
                  </a:moveTo>
                  <a:lnTo>
                    <a:pt x="19882" y="5"/>
                  </a:lnTo>
                  <a:lnTo>
                    <a:pt x="18830" y="26"/>
                  </a:lnTo>
                  <a:lnTo>
                    <a:pt x="17778" y="53"/>
                  </a:lnTo>
                  <a:lnTo>
                    <a:pt x="16752" y="90"/>
                  </a:lnTo>
                  <a:lnTo>
                    <a:pt x="15725" y="143"/>
                  </a:lnTo>
                  <a:lnTo>
                    <a:pt x="14749" y="201"/>
                  </a:lnTo>
                  <a:lnTo>
                    <a:pt x="13772" y="269"/>
                  </a:lnTo>
                  <a:lnTo>
                    <a:pt x="12821" y="349"/>
                  </a:lnTo>
                  <a:lnTo>
                    <a:pt x="11894" y="438"/>
                  </a:lnTo>
                  <a:lnTo>
                    <a:pt x="10993" y="533"/>
                  </a:lnTo>
                  <a:lnTo>
                    <a:pt x="10116" y="644"/>
                  </a:lnTo>
                  <a:lnTo>
                    <a:pt x="9265" y="755"/>
                  </a:lnTo>
                  <a:lnTo>
                    <a:pt x="8439" y="882"/>
                  </a:lnTo>
                  <a:lnTo>
                    <a:pt x="7638" y="1014"/>
                  </a:lnTo>
                  <a:lnTo>
                    <a:pt x="6886" y="1151"/>
                  </a:lnTo>
                  <a:lnTo>
                    <a:pt x="6160" y="1299"/>
                  </a:lnTo>
                  <a:lnTo>
                    <a:pt x="5459" y="1452"/>
                  </a:lnTo>
                  <a:lnTo>
                    <a:pt x="4808" y="1610"/>
                  </a:lnTo>
                  <a:lnTo>
                    <a:pt x="4182" y="1779"/>
                  </a:lnTo>
                  <a:lnTo>
                    <a:pt x="3581" y="1954"/>
                  </a:lnTo>
                  <a:lnTo>
                    <a:pt x="3030" y="2133"/>
                  </a:lnTo>
                  <a:lnTo>
                    <a:pt x="2529" y="2318"/>
                  </a:lnTo>
                  <a:lnTo>
                    <a:pt x="2079" y="2508"/>
                  </a:lnTo>
                  <a:lnTo>
                    <a:pt x="1653" y="2703"/>
                  </a:lnTo>
                  <a:lnTo>
                    <a:pt x="1278" y="2904"/>
                  </a:lnTo>
                  <a:lnTo>
                    <a:pt x="952" y="3110"/>
                  </a:lnTo>
                  <a:lnTo>
                    <a:pt x="652" y="3321"/>
                  </a:lnTo>
                  <a:lnTo>
                    <a:pt x="426" y="3532"/>
                  </a:lnTo>
                  <a:lnTo>
                    <a:pt x="251" y="3749"/>
                  </a:lnTo>
                  <a:lnTo>
                    <a:pt x="101" y="3970"/>
                  </a:lnTo>
                  <a:lnTo>
                    <a:pt x="26" y="4197"/>
                  </a:lnTo>
                  <a:lnTo>
                    <a:pt x="0" y="4424"/>
                  </a:lnTo>
                  <a:lnTo>
                    <a:pt x="26" y="4572"/>
                  </a:lnTo>
                  <a:lnTo>
                    <a:pt x="51" y="4720"/>
                  </a:lnTo>
                  <a:lnTo>
                    <a:pt x="101" y="4873"/>
                  </a:lnTo>
                  <a:lnTo>
                    <a:pt x="201" y="5016"/>
                  </a:lnTo>
                  <a:lnTo>
                    <a:pt x="301" y="5163"/>
                  </a:lnTo>
                  <a:lnTo>
                    <a:pt x="426" y="5311"/>
                  </a:lnTo>
                  <a:lnTo>
                    <a:pt x="576" y="5454"/>
                  </a:lnTo>
                  <a:lnTo>
                    <a:pt x="752" y="5596"/>
                  </a:lnTo>
                  <a:lnTo>
                    <a:pt x="952" y="5734"/>
                  </a:lnTo>
                  <a:lnTo>
                    <a:pt x="1177" y="5876"/>
                  </a:lnTo>
                  <a:lnTo>
                    <a:pt x="1403" y="6013"/>
                  </a:lnTo>
                  <a:lnTo>
                    <a:pt x="1653" y="6145"/>
                  </a:lnTo>
                  <a:lnTo>
                    <a:pt x="1954" y="6277"/>
                  </a:lnTo>
                  <a:lnTo>
                    <a:pt x="2254" y="6409"/>
                  </a:lnTo>
                  <a:lnTo>
                    <a:pt x="2555" y="6541"/>
                  </a:lnTo>
                  <a:lnTo>
                    <a:pt x="2905" y="6668"/>
                  </a:lnTo>
                  <a:lnTo>
                    <a:pt x="3256" y="6790"/>
                  </a:lnTo>
                  <a:lnTo>
                    <a:pt x="3656" y="6911"/>
                  </a:lnTo>
                  <a:lnTo>
                    <a:pt x="4032" y="7032"/>
                  </a:lnTo>
                  <a:lnTo>
                    <a:pt x="4458" y="7149"/>
                  </a:lnTo>
                  <a:lnTo>
                    <a:pt x="4883" y="7259"/>
                  </a:lnTo>
                  <a:lnTo>
                    <a:pt x="5359" y="7370"/>
                  </a:lnTo>
                  <a:lnTo>
                    <a:pt x="5810" y="7481"/>
                  </a:lnTo>
                  <a:lnTo>
                    <a:pt x="6310" y="7582"/>
                  </a:lnTo>
                  <a:lnTo>
                    <a:pt x="6811" y="7682"/>
                  </a:lnTo>
                  <a:lnTo>
                    <a:pt x="7337" y="7782"/>
                  </a:lnTo>
                  <a:lnTo>
                    <a:pt x="7863" y="7877"/>
                  </a:lnTo>
                  <a:lnTo>
                    <a:pt x="8439" y="7967"/>
                  </a:lnTo>
                  <a:lnTo>
                    <a:pt x="8990" y="8051"/>
                  </a:lnTo>
                  <a:lnTo>
                    <a:pt x="9591" y="8136"/>
                  </a:lnTo>
                  <a:lnTo>
                    <a:pt x="10192" y="8215"/>
                  </a:lnTo>
                  <a:lnTo>
                    <a:pt x="10818" y="8289"/>
                  </a:lnTo>
                  <a:lnTo>
                    <a:pt x="11018" y="8310"/>
                  </a:lnTo>
                  <a:lnTo>
                    <a:pt x="11218" y="8321"/>
                  </a:lnTo>
                  <a:lnTo>
                    <a:pt x="11418" y="8321"/>
                  </a:lnTo>
                  <a:lnTo>
                    <a:pt x="11619" y="8310"/>
                  </a:lnTo>
                  <a:lnTo>
                    <a:pt x="11819" y="8294"/>
                  </a:lnTo>
                  <a:lnTo>
                    <a:pt x="11994" y="8273"/>
                  </a:lnTo>
                  <a:lnTo>
                    <a:pt x="12145" y="8241"/>
                  </a:lnTo>
                  <a:lnTo>
                    <a:pt x="12270" y="8205"/>
                  </a:lnTo>
                  <a:lnTo>
                    <a:pt x="12345" y="8162"/>
                  </a:lnTo>
                  <a:lnTo>
                    <a:pt x="12395" y="8120"/>
                  </a:lnTo>
                  <a:lnTo>
                    <a:pt x="12395" y="8078"/>
                  </a:lnTo>
                  <a:lnTo>
                    <a:pt x="12345" y="8030"/>
                  </a:lnTo>
                  <a:lnTo>
                    <a:pt x="12270" y="7993"/>
                  </a:lnTo>
                  <a:lnTo>
                    <a:pt x="12170" y="7956"/>
                  </a:lnTo>
                  <a:lnTo>
                    <a:pt x="12019" y="7925"/>
                  </a:lnTo>
                  <a:lnTo>
                    <a:pt x="11844" y="7898"/>
                  </a:lnTo>
                  <a:lnTo>
                    <a:pt x="11293" y="7830"/>
                  </a:lnTo>
                  <a:lnTo>
                    <a:pt x="10742" y="7761"/>
                  </a:lnTo>
                  <a:lnTo>
                    <a:pt x="10217" y="7687"/>
                  </a:lnTo>
                  <a:lnTo>
                    <a:pt x="9716" y="7608"/>
                  </a:lnTo>
                  <a:lnTo>
                    <a:pt x="9215" y="7523"/>
                  </a:lnTo>
                  <a:lnTo>
                    <a:pt x="8714" y="7439"/>
                  </a:lnTo>
                  <a:lnTo>
                    <a:pt x="8264" y="7354"/>
                  </a:lnTo>
                  <a:lnTo>
                    <a:pt x="7788" y="7265"/>
                  </a:lnTo>
                  <a:lnTo>
                    <a:pt x="7362" y="7170"/>
                  </a:lnTo>
                  <a:lnTo>
                    <a:pt x="6936" y="7069"/>
                  </a:lnTo>
                  <a:lnTo>
                    <a:pt x="6536" y="6974"/>
                  </a:lnTo>
                  <a:lnTo>
                    <a:pt x="6135" y="6869"/>
                  </a:lnTo>
                  <a:lnTo>
                    <a:pt x="5760" y="6768"/>
                  </a:lnTo>
                  <a:lnTo>
                    <a:pt x="5409" y="6658"/>
                  </a:lnTo>
                  <a:lnTo>
                    <a:pt x="5058" y="6552"/>
                  </a:lnTo>
                  <a:lnTo>
                    <a:pt x="4733" y="6441"/>
                  </a:lnTo>
                  <a:lnTo>
                    <a:pt x="4432" y="6325"/>
                  </a:lnTo>
                  <a:lnTo>
                    <a:pt x="4157" y="6209"/>
                  </a:lnTo>
                  <a:lnTo>
                    <a:pt x="3882" y="6093"/>
                  </a:lnTo>
                  <a:lnTo>
                    <a:pt x="3631" y="5971"/>
                  </a:lnTo>
                  <a:lnTo>
                    <a:pt x="3406" y="5850"/>
                  </a:lnTo>
                  <a:lnTo>
                    <a:pt x="3181" y="5728"/>
                  </a:lnTo>
                  <a:lnTo>
                    <a:pt x="2980" y="5602"/>
                  </a:lnTo>
                  <a:lnTo>
                    <a:pt x="2805" y="5475"/>
                  </a:lnTo>
                  <a:lnTo>
                    <a:pt x="2655" y="5348"/>
                  </a:lnTo>
                  <a:lnTo>
                    <a:pt x="2504" y="5222"/>
                  </a:lnTo>
                  <a:lnTo>
                    <a:pt x="2404" y="5090"/>
                  </a:lnTo>
                  <a:lnTo>
                    <a:pt x="2304" y="4958"/>
                  </a:lnTo>
                  <a:lnTo>
                    <a:pt x="2229" y="4826"/>
                  </a:lnTo>
                  <a:lnTo>
                    <a:pt x="2179" y="4694"/>
                  </a:lnTo>
                  <a:lnTo>
                    <a:pt x="2154" y="4556"/>
                  </a:lnTo>
                  <a:lnTo>
                    <a:pt x="2129" y="4424"/>
                  </a:lnTo>
                  <a:lnTo>
                    <a:pt x="2154" y="4218"/>
                  </a:lnTo>
                  <a:lnTo>
                    <a:pt x="2229" y="4018"/>
                  </a:lnTo>
                  <a:lnTo>
                    <a:pt x="2354" y="3817"/>
                  </a:lnTo>
                  <a:lnTo>
                    <a:pt x="2529" y="3622"/>
                  </a:lnTo>
                  <a:lnTo>
                    <a:pt x="2730" y="3432"/>
                  </a:lnTo>
                  <a:lnTo>
                    <a:pt x="2980" y="3242"/>
                  </a:lnTo>
                  <a:lnTo>
                    <a:pt x="3281" y="3057"/>
                  </a:lnTo>
                  <a:lnTo>
                    <a:pt x="3606" y="2877"/>
                  </a:lnTo>
                  <a:lnTo>
                    <a:pt x="3982" y="2703"/>
                  </a:lnTo>
                  <a:lnTo>
                    <a:pt x="4407" y="2529"/>
                  </a:lnTo>
                  <a:lnTo>
                    <a:pt x="4858" y="2365"/>
                  </a:lnTo>
                  <a:lnTo>
                    <a:pt x="5359" y="2202"/>
                  </a:lnTo>
                  <a:lnTo>
                    <a:pt x="5885" y="2049"/>
                  </a:lnTo>
                  <a:lnTo>
                    <a:pt x="6436" y="1895"/>
                  </a:lnTo>
                  <a:lnTo>
                    <a:pt x="7037" y="1753"/>
                  </a:lnTo>
                  <a:lnTo>
                    <a:pt x="7663" y="1616"/>
                  </a:lnTo>
                  <a:lnTo>
                    <a:pt x="8314" y="1484"/>
                  </a:lnTo>
                  <a:lnTo>
                    <a:pt x="8990" y="1357"/>
                  </a:lnTo>
                  <a:lnTo>
                    <a:pt x="9716" y="1241"/>
                  </a:lnTo>
                  <a:lnTo>
                    <a:pt x="10442" y="1130"/>
                  </a:lnTo>
                  <a:lnTo>
                    <a:pt x="11218" y="1024"/>
                  </a:lnTo>
                  <a:lnTo>
                    <a:pt x="11994" y="929"/>
                  </a:lnTo>
                  <a:lnTo>
                    <a:pt x="12821" y="845"/>
                  </a:lnTo>
                  <a:lnTo>
                    <a:pt x="13647" y="766"/>
                  </a:lnTo>
                  <a:lnTo>
                    <a:pt x="14498" y="692"/>
                  </a:lnTo>
                  <a:lnTo>
                    <a:pt x="15375" y="628"/>
                  </a:lnTo>
                  <a:lnTo>
                    <a:pt x="16276" y="576"/>
                  </a:lnTo>
                  <a:lnTo>
                    <a:pt x="17178" y="533"/>
                  </a:lnTo>
                  <a:lnTo>
                    <a:pt x="18104" y="496"/>
                  </a:lnTo>
                  <a:lnTo>
                    <a:pt x="19056" y="470"/>
                  </a:lnTo>
                  <a:lnTo>
                    <a:pt x="20007" y="454"/>
                  </a:lnTo>
                  <a:lnTo>
                    <a:pt x="20959" y="449"/>
                  </a:lnTo>
                  <a:lnTo>
                    <a:pt x="21935" y="454"/>
                  </a:lnTo>
                  <a:lnTo>
                    <a:pt x="22887" y="470"/>
                  </a:lnTo>
                  <a:lnTo>
                    <a:pt x="23838" y="496"/>
                  </a:lnTo>
                  <a:lnTo>
                    <a:pt x="24764" y="533"/>
                  </a:lnTo>
                  <a:lnTo>
                    <a:pt x="25666" y="576"/>
                  </a:lnTo>
                  <a:lnTo>
                    <a:pt x="26567" y="628"/>
                  </a:lnTo>
                  <a:lnTo>
                    <a:pt x="27444" y="692"/>
                  </a:lnTo>
                  <a:lnTo>
                    <a:pt x="28295" y="766"/>
                  </a:lnTo>
                  <a:lnTo>
                    <a:pt x="29121" y="845"/>
                  </a:lnTo>
                  <a:lnTo>
                    <a:pt x="29948" y="929"/>
                  </a:lnTo>
                  <a:lnTo>
                    <a:pt x="30724" y="1024"/>
                  </a:lnTo>
                  <a:lnTo>
                    <a:pt x="31500" y="1130"/>
                  </a:lnTo>
                  <a:lnTo>
                    <a:pt x="32226" y="1241"/>
                  </a:lnTo>
                  <a:lnTo>
                    <a:pt x="32952" y="1357"/>
                  </a:lnTo>
                  <a:lnTo>
                    <a:pt x="33628" y="1484"/>
                  </a:lnTo>
                  <a:lnTo>
                    <a:pt x="34279" y="1616"/>
                  </a:lnTo>
                  <a:lnTo>
                    <a:pt x="34905" y="1753"/>
                  </a:lnTo>
                  <a:lnTo>
                    <a:pt x="35506" y="1895"/>
                  </a:lnTo>
                  <a:lnTo>
                    <a:pt x="36057" y="2049"/>
                  </a:lnTo>
                  <a:lnTo>
                    <a:pt x="36583" y="2202"/>
                  </a:lnTo>
                  <a:lnTo>
                    <a:pt x="37084" y="2365"/>
                  </a:lnTo>
                  <a:lnTo>
                    <a:pt x="37535" y="2529"/>
                  </a:lnTo>
                  <a:lnTo>
                    <a:pt x="37960" y="2703"/>
                  </a:lnTo>
                  <a:lnTo>
                    <a:pt x="38336" y="2877"/>
                  </a:lnTo>
                  <a:lnTo>
                    <a:pt x="38661" y="3057"/>
                  </a:lnTo>
                  <a:lnTo>
                    <a:pt x="38962" y="3242"/>
                  </a:lnTo>
                  <a:lnTo>
                    <a:pt x="39212" y="3432"/>
                  </a:lnTo>
                  <a:lnTo>
                    <a:pt x="39413" y="3622"/>
                  </a:lnTo>
                  <a:lnTo>
                    <a:pt x="39588" y="3817"/>
                  </a:lnTo>
                  <a:lnTo>
                    <a:pt x="39713" y="4018"/>
                  </a:lnTo>
                  <a:lnTo>
                    <a:pt x="39788" y="4218"/>
                  </a:lnTo>
                  <a:lnTo>
                    <a:pt x="39813" y="4424"/>
                  </a:lnTo>
                  <a:lnTo>
                    <a:pt x="39788" y="4625"/>
                  </a:lnTo>
                  <a:lnTo>
                    <a:pt x="39713" y="4826"/>
                  </a:lnTo>
                  <a:lnTo>
                    <a:pt x="39588" y="5026"/>
                  </a:lnTo>
                  <a:lnTo>
                    <a:pt x="39413" y="5222"/>
                  </a:lnTo>
                  <a:lnTo>
                    <a:pt x="39212" y="5412"/>
                  </a:lnTo>
                  <a:lnTo>
                    <a:pt x="38962" y="5602"/>
                  </a:lnTo>
                  <a:lnTo>
                    <a:pt x="38661" y="5786"/>
                  </a:lnTo>
                  <a:lnTo>
                    <a:pt x="38336" y="5966"/>
                  </a:lnTo>
                  <a:lnTo>
                    <a:pt x="37960" y="6145"/>
                  </a:lnTo>
                  <a:lnTo>
                    <a:pt x="37535" y="6314"/>
                  </a:lnTo>
                  <a:lnTo>
                    <a:pt x="37084" y="6478"/>
                  </a:lnTo>
                  <a:lnTo>
                    <a:pt x="36583" y="6642"/>
                  </a:lnTo>
                  <a:lnTo>
                    <a:pt x="36057" y="6800"/>
                  </a:lnTo>
                  <a:lnTo>
                    <a:pt x="35506" y="6948"/>
                  </a:lnTo>
                  <a:lnTo>
                    <a:pt x="34905" y="7091"/>
                  </a:lnTo>
                  <a:lnTo>
                    <a:pt x="34279" y="7228"/>
                  </a:lnTo>
                  <a:lnTo>
                    <a:pt x="33628" y="7360"/>
                  </a:lnTo>
                  <a:lnTo>
                    <a:pt x="32952" y="7486"/>
                  </a:lnTo>
                  <a:lnTo>
                    <a:pt x="32226" y="7603"/>
                  </a:lnTo>
                  <a:lnTo>
                    <a:pt x="31500" y="7714"/>
                  </a:lnTo>
                  <a:lnTo>
                    <a:pt x="30724" y="7819"/>
                  </a:lnTo>
                  <a:lnTo>
                    <a:pt x="29948" y="7914"/>
                  </a:lnTo>
                  <a:lnTo>
                    <a:pt x="29121" y="8004"/>
                  </a:lnTo>
                  <a:lnTo>
                    <a:pt x="28295" y="8083"/>
                  </a:lnTo>
                  <a:lnTo>
                    <a:pt x="27444" y="8152"/>
                  </a:lnTo>
                  <a:lnTo>
                    <a:pt x="26567" y="8215"/>
                  </a:lnTo>
                  <a:lnTo>
                    <a:pt x="25666" y="8268"/>
                  </a:lnTo>
                  <a:lnTo>
                    <a:pt x="24764" y="8315"/>
                  </a:lnTo>
                  <a:lnTo>
                    <a:pt x="23838" y="8347"/>
                  </a:lnTo>
                  <a:lnTo>
                    <a:pt x="22887" y="8373"/>
                  </a:lnTo>
                  <a:lnTo>
                    <a:pt x="21935" y="8389"/>
                  </a:lnTo>
                  <a:lnTo>
                    <a:pt x="20959" y="8395"/>
                  </a:lnTo>
                  <a:lnTo>
                    <a:pt x="20383" y="8395"/>
                  </a:lnTo>
                  <a:lnTo>
                    <a:pt x="19782" y="8384"/>
                  </a:lnTo>
                  <a:lnTo>
                    <a:pt x="19181" y="8379"/>
                  </a:lnTo>
                  <a:lnTo>
                    <a:pt x="18580" y="8363"/>
                  </a:lnTo>
                  <a:lnTo>
                    <a:pt x="17979" y="8347"/>
                  </a:lnTo>
                  <a:lnTo>
                    <a:pt x="17403" y="8326"/>
                  </a:lnTo>
                  <a:lnTo>
                    <a:pt x="16827" y="8300"/>
                  </a:lnTo>
                  <a:lnTo>
                    <a:pt x="16251" y="8268"/>
                  </a:lnTo>
                  <a:lnTo>
                    <a:pt x="16026" y="8263"/>
                  </a:lnTo>
                  <a:lnTo>
                    <a:pt x="15825" y="8263"/>
                  </a:lnTo>
                  <a:lnTo>
                    <a:pt x="15625" y="8273"/>
                  </a:lnTo>
                  <a:lnTo>
                    <a:pt x="15425" y="8294"/>
                  </a:lnTo>
                  <a:lnTo>
                    <a:pt x="15275" y="8315"/>
                  </a:lnTo>
                  <a:lnTo>
                    <a:pt x="15124" y="8347"/>
                  </a:lnTo>
                  <a:lnTo>
                    <a:pt x="15024" y="8389"/>
                  </a:lnTo>
                  <a:lnTo>
                    <a:pt x="14949" y="8432"/>
                  </a:lnTo>
                  <a:lnTo>
                    <a:pt x="14899" y="8474"/>
                  </a:lnTo>
                  <a:lnTo>
                    <a:pt x="14924" y="8521"/>
                  </a:lnTo>
                  <a:lnTo>
                    <a:pt x="14974" y="8564"/>
                  </a:lnTo>
                  <a:lnTo>
                    <a:pt x="15049" y="8600"/>
                  </a:lnTo>
                  <a:lnTo>
                    <a:pt x="15174" y="8637"/>
                  </a:lnTo>
                  <a:lnTo>
                    <a:pt x="15325" y="8664"/>
                  </a:lnTo>
                  <a:lnTo>
                    <a:pt x="15500" y="8690"/>
                  </a:lnTo>
                  <a:lnTo>
                    <a:pt x="15700" y="8706"/>
                  </a:lnTo>
                  <a:lnTo>
                    <a:pt x="16351" y="8738"/>
                  </a:lnTo>
                  <a:lnTo>
                    <a:pt x="17002" y="8764"/>
                  </a:lnTo>
                  <a:lnTo>
                    <a:pt x="17653" y="8791"/>
                  </a:lnTo>
                  <a:lnTo>
                    <a:pt x="18304" y="8806"/>
                  </a:lnTo>
                  <a:lnTo>
                    <a:pt x="18980" y="8822"/>
                  </a:lnTo>
                  <a:lnTo>
                    <a:pt x="19631" y="8833"/>
                  </a:lnTo>
                  <a:lnTo>
                    <a:pt x="20307" y="8843"/>
                  </a:lnTo>
                  <a:lnTo>
                    <a:pt x="20959" y="8843"/>
                  </a:lnTo>
                  <a:lnTo>
                    <a:pt x="22060" y="8838"/>
                  </a:lnTo>
                  <a:lnTo>
                    <a:pt x="23112" y="8822"/>
                  </a:lnTo>
                  <a:lnTo>
                    <a:pt x="24164" y="8791"/>
                  </a:lnTo>
                  <a:lnTo>
                    <a:pt x="25190" y="8754"/>
                  </a:lnTo>
                  <a:lnTo>
                    <a:pt x="26217" y="8706"/>
                  </a:lnTo>
                  <a:lnTo>
                    <a:pt x="27193" y="8643"/>
                  </a:lnTo>
                  <a:lnTo>
                    <a:pt x="28170" y="8574"/>
                  </a:lnTo>
                  <a:lnTo>
                    <a:pt x="29121" y="8495"/>
                  </a:lnTo>
                  <a:lnTo>
                    <a:pt x="30048" y="8405"/>
                  </a:lnTo>
                  <a:lnTo>
                    <a:pt x="30949" y="8310"/>
                  </a:lnTo>
                  <a:lnTo>
                    <a:pt x="31826" y="8205"/>
                  </a:lnTo>
                  <a:lnTo>
                    <a:pt x="32677" y="8088"/>
                  </a:lnTo>
                  <a:lnTo>
                    <a:pt x="33503" y="7967"/>
                  </a:lnTo>
                  <a:lnTo>
                    <a:pt x="34305" y="7835"/>
                  </a:lnTo>
                  <a:lnTo>
                    <a:pt x="35056" y="7692"/>
                  </a:lnTo>
                  <a:lnTo>
                    <a:pt x="35782" y="7550"/>
                  </a:lnTo>
                  <a:lnTo>
                    <a:pt x="36483" y="7391"/>
                  </a:lnTo>
                  <a:lnTo>
                    <a:pt x="37134" y="7233"/>
                  </a:lnTo>
                  <a:lnTo>
                    <a:pt x="37760" y="7064"/>
                  </a:lnTo>
                  <a:lnTo>
                    <a:pt x="38361" y="6895"/>
                  </a:lnTo>
                  <a:lnTo>
                    <a:pt x="38912" y="6716"/>
                  </a:lnTo>
                  <a:lnTo>
                    <a:pt x="39413" y="6531"/>
                  </a:lnTo>
                  <a:lnTo>
                    <a:pt x="39863" y="6336"/>
                  </a:lnTo>
                  <a:lnTo>
                    <a:pt x="40289" y="6140"/>
                  </a:lnTo>
                  <a:lnTo>
                    <a:pt x="40665" y="5940"/>
                  </a:lnTo>
                  <a:lnTo>
                    <a:pt x="40990" y="5734"/>
                  </a:lnTo>
                  <a:lnTo>
                    <a:pt x="41291" y="5528"/>
                  </a:lnTo>
                  <a:lnTo>
                    <a:pt x="41516" y="5311"/>
                  </a:lnTo>
                  <a:lnTo>
                    <a:pt x="41691" y="5095"/>
                  </a:lnTo>
                  <a:lnTo>
                    <a:pt x="41841" y="4873"/>
                  </a:lnTo>
                  <a:lnTo>
                    <a:pt x="41917" y="4651"/>
                  </a:lnTo>
                  <a:lnTo>
                    <a:pt x="41942" y="4424"/>
                  </a:lnTo>
                  <a:lnTo>
                    <a:pt x="41917" y="4197"/>
                  </a:lnTo>
                  <a:lnTo>
                    <a:pt x="41841" y="3970"/>
                  </a:lnTo>
                  <a:lnTo>
                    <a:pt x="41691" y="3749"/>
                  </a:lnTo>
                  <a:lnTo>
                    <a:pt x="41516" y="3532"/>
                  </a:lnTo>
                  <a:lnTo>
                    <a:pt x="41291" y="3321"/>
                  </a:lnTo>
                  <a:lnTo>
                    <a:pt x="40990" y="3110"/>
                  </a:lnTo>
                  <a:lnTo>
                    <a:pt x="40665" y="2904"/>
                  </a:lnTo>
                  <a:lnTo>
                    <a:pt x="40289" y="2703"/>
                  </a:lnTo>
                  <a:lnTo>
                    <a:pt x="39863" y="2508"/>
                  </a:lnTo>
                  <a:lnTo>
                    <a:pt x="39413" y="2318"/>
                  </a:lnTo>
                  <a:lnTo>
                    <a:pt x="38912" y="2133"/>
                  </a:lnTo>
                  <a:lnTo>
                    <a:pt x="38361" y="1954"/>
                  </a:lnTo>
                  <a:lnTo>
                    <a:pt x="37760" y="1779"/>
                  </a:lnTo>
                  <a:lnTo>
                    <a:pt x="37134" y="1610"/>
                  </a:lnTo>
                  <a:lnTo>
                    <a:pt x="36483" y="1452"/>
                  </a:lnTo>
                  <a:lnTo>
                    <a:pt x="35782" y="1299"/>
                  </a:lnTo>
                  <a:lnTo>
                    <a:pt x="35056" y="1151"/>
                  </a:lnTo>
                  <a:lnTo>
                    <a:pt x="34305" y="1014"/>
                  </a:lnTo>
                  <a:lnTo>
                    <a:pt x="33503" y="882"/>
                  </a:lnTo>
                  <a:lnTo>
                    <a:pt x="32677" y="755"/>
                  </a:lnTo>
                  <a:lnTo>
                    <a:pt x="31826" y="644"/>
                  </a:lnTo>
                  <a:lnTo>
                    <a:pt x="30949" y="533"/>
                  </a:lnTo>
                  <a:lnTo>
                    <a:pt x="30048" y="438"/>
                  </a:lnTo>
                  <a:lnTo>
                    <a:pt x="29121" y="349"/>
                  </a:lnTo>
                  <a:lnTo>
                    <a:pt x="28170" y="269"/>
                  </a:lnTo>
                  <a:lnTo>
                    <a:pt x="27193" y="201"/>
                  </a:lnTo>
                  <a:lnTo>
                    <a:pt x="26217" y="143"/>
                  </a:lnTo>
                  <a:lnTo>
                    <a:pt x="25190" y="90"/>
                  </a:lnTo>
                  <a:lnTo>
                    <a:pt x="24164" y="53"/>
                  </a:lnTo>
                  <a:lnTo>
                    <a:pt x="23112" y="26"/>
                  </a:lnTo>
                  <a:lnTo>
                    <a:pt x="22060" y="5"/>
                  </a:lnTo>
                  <a:lnTo>
                    <a:pt x="209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3"/>
            <p:cNvSpPr/>
            <p:nvPr/>
          </p:nvSpPr>
          <p:spPr>
            <a:xfrm>
              <a:off x="2422293" y="2332375"/>
              <a:ext cx="331067" cy="120000"/>
            </a:xfrm>
            <a:custGeom>
              <a:avLst/>
              <a:gdLst/>
              <a:ahLst/>
              <a:cxnLst/>
              <a:rect l="l" t="t" r="r" b="b"/>
              <a:pathLst>
                <a:path w="51932" h="4800" extrusionOk="0">
                  <a:moveTo>
                    <a:pt x="20007" y="0"/>
                  </a:moveTo>
                  <a:lnTo>
                    <a:pt x="19606" y="5"/>
                  </a:lnTo>
                  <a:lnTo>
                    <a:pt x="19205" y="21"/>
                  </a:lnTo>
                  <a:lnTo>
                    <a:pt x="18830" y="42"/>
                  </a:lnTo>
                  <a:lnTo>
                    <a:pt x="18479" y="74"/>
                  </a:lnTo>
                  <a:lnTo>
                    <a:pt x="18129" y="122"/>
                  </a:lnTo>
                  <a:lnTo>
                    <a:pt x="17803" y="169"/>
                  </a:lnTo>
                  <a:lnTo>
                    <a:pt x="17503" y="232"/>
                  </a:lnTo>
                  <a:lnTo>
                    <a:pt x="17252" y="306"/>
                  </a:lnTo>
                  <a:lnTo>
                    <a:pt x="13096" y="1610"/>
                  </a:lnTo>
                  <a:lnTo>
                    <a:pt x="12945" y="1642"/>
                  </a:lnTo>
                  <a:lnTo>
                    <a:pt x="12795" y="1674"/>
                  </a:lnTo>
                  <a:lnTo>
                    <a:pt x="12620" y="1695"/>
                  </a:lnTo>
                  <a:lnTo>
                    <a:pt x="12420" y="1711"/>
                  </a:lnTo>
                  <a:lnTo>
                    <a:pt x="12219" y="1716"/>
                  </a:lnTo>
                  <a:lnTo>
                    <a:pt x="12019" y="1716"/>
                  </a:lnTo>
                  <a:lnTo>
                    <a:pt x="11794" y="1711"/>
                  </a:lnTo>
                  <a:lnTo>
                    <a:pt x="11593" y="1695"/>
                  </a:lnTo>
                  <a:lnTo>
                    <a:pt x="4908" y="1003"/>
                  </a:lnTo>
                  <a:lnTo>
                    <a:pt x="4507" y="966"/>
                  </a:lnTo>
                  <a:lnTo>
                    <a:pt x="4081" y="945"/>
                  </a:lnTo>
                  <a:lnTo>
                    <a:pt x="3681" y="935"/>
                  </a:lnTo>
                  <a:lnTo>
                    <a:pt x="3280" y="935"/>
                  </a:lnTo>
                  <a:lnTo>
                    <a:pt x="2880" y="945"/>
                  </a:lnTo>
                  <a:lnTo>
                    <a:pt x="2479" y="966"/>
                  </a:lnTo>
                  <a:lnTo>
                    <a:pt x="2128" y="998"/>
                  </a:lnTo>
                  <a:lnTo>
                    <a:pt x="1778" y="1035"/>
                  </a:lnTo>
                  <a:lnTo>
                    <a:pt x="1452" y="1082"/>
                  </a:lnTo>
                  <a:lnTo>
                    <a:pt x="1152" y="1135"/>
                  </a:lnTo>
                  <a:lnTo>
                    <a:pt x="876" y="1199"/>
                  </a:lnTo>
                  <a:lnTo>
                    <a:pt x="651" y="1267"/>
                  </a:lnTo>
                  <a:lnTo>
                    <a:pt x="451" y="1336"/>
                  </a:lnTo>
                  <a:lnTo>
                    <a:pt x="301" y="1415"/>
                  </a:lnTo>
                  <a:lnTo>
                    <a:pt x="200" y="1494"/>
                  </a:lnTo>
                  <a:lnTo>
                    <a:pt x="150" y="1579"/>
                  </a:lnTo>
                  <a:lnTo>
                    <a:pt x="0" y="2028"/>
                  </a:lnTo>
                  <a:lnTo>
                    <a:pt x="25" y="2075"/>
                  </a:lnTo>
                  <a:lnTo>
                    <a:pt x="50" y="2117"/>
                  </a:lnTo>
                  <a:lnTo>
                    <a:pt x="150" y="2154"/>
                  </a:lnTo>
                  <a:lnTo>
                    <a:pt x="275" y="2191"/>
                  </a:lnTo>
                  <a:lnTo>
                    <a:pt x="426" y="2223"/>
                  </a:lnTo>
                  <a:lnTo>
                    <a:pt x="601" y="2244"/>
                  </a:lnTo>
                  <a:lnTo>
                    <a:pt x="776" y="2260"/>
                  </a:lnTo>
                  <a:lnTo>
                    <a:pt x="1002" y="2270"/>
                  </a:lnTo>
                  <a:lnTo>
                    <a:pt x="1202" y="2265"/>
                  </a:lnTo>
                  <a:lnTo>
                    <a:pt x="1427" y="2255"/>
                  </a:lnTo>
                  <a:lnTo>
                    <a:pt x="1603" y="2239"/>
                  </a:lnTo>
                  <a:lnTo>
                    <a:pt x="1778" y="2212"/>
                  </a:lnTo>
                  <a:lnTo>
                    <a:pt x="1903" y="2181"/>
                  </a:lnTo>
                  <a:lnTo>
                    <a:pt x="2028" y="2144"/>
                  </a:lnTo>
                  <a:lnTo>
                    <a:pt x="2103" y="2101"/>
                  </a:lnTo>
                  <a:lnTo>
                    <a:pt x="2128" y="2059"/>
                  </a:lnTo>
                  <a:lnTo>
                    <a:pt x="2279" y="1610"/>
                  </a:lnTo>
                  <a:lnTo>
                    <a:pt x="2379" y="1542"/>
                  </a:lnTo>
                  <a:lnTo>
                    <a:pt x="2504" y="1489"/>
                  </a:lnTo>
                  <a:lnTo>
                    <a:pt x="2579" y="1463"/>
                  </a:lnTo>
                  <a:lnTo>
                    <a:pt x="2679" y="1447"/>
                  </a:lnTo>
                  <a:lnTo>
                    <a:pt x="2754" y="1426"/>
                  </a:lnTo>
                  <a:lnTo>
                    <a:pt x="2855" y="1415"/>
                  </a:lnTo>
                  <a:lnTo>
                    <a:pt x="2980" y="1405"/>
                  </a:lnTo>
                  <a:lnTo>
                    <a:pt x="3080" y="1394"/>
                  </a:lnTo>
                  <a:lnTo>
                    <a:pt x="3205" y="1389"/>
                  </a:lnTo>
                  <a:lnTo>
                    <a:pt x="3355" y="1383"/>
                  </a:lnTo>
                  <a:lnTo>
                    <a:pt x="3631" y="1389"/>
                  </a:lnTo>
                  <a:lnTo>
                    <a:pt x="3956" y="1405"/>
                  </a:lnTo>
                  <a:lnTo>
                    <a:pt x="10667" y="2096"/>
                  </a:lnTo>
                  <a:lnTo>
                    <a:pt x="10942" y="2123"/>
                  </a:lnTo>
                  <a:lnTo>
                    <a:pt x="11218" y="2144"/>
                  </a:lnTo>
                  <a:lnTo>
                    <a:pt x="11518" y="2154"/>
                  </a:lnTo>
                  <a:lnTo>
                    <a:pt x="11819" y="2165"/>
                  </a:lnTo>
                  <a:lnTo>
                    <a:pt x="12094" y="2170"/>
                  </a:lnTo>
                  <a:lnTo>
                    <a:pt x="12395" y="2165"/>
                  </a:lnTo>
                  <a:lnTo>
                    <a:pt x="12695" y="2160"/>
                  </a:lnTo>
                  <a:lnTo>
                    <a:pt x="12970" y="2144"/>
                  </a:lnTo>
                  <a:lnTo>
                    <a:pt x="13246" y="2128"/>
                  </a:lnTo>
                  <a:lnTo>
                    <a:pt x="13521" y="2101"/>
                  </a:lnTo>
                  <a:lnTo>
                    <a:pt x="13772" y="2075"/>
                  </a:lnTo>
                  <a:lnTo>
                    <a:pt x="14022" y="2038"/>
                  </a:lnTo>
                  <a:lnTo>
                    <a:pt x="14247" y="2001"/>
                  </a:lnTo>
                  <a:lnTo>
                    <a:pt x="14473" y="1959"/>
                  </a:lnTo>
                  <a:lnTo>
                    <a:pt x="14673" y="1911"/>
                  </a:lnTo>
                  <a:lnTo>
                    <a:pt x="14873" y="1859"/>
                  </a:lnTo>
                  <a:lnTo>
                    <a:pt x="19030" y="555"/>
                  </a:lnTo>
                  <a:lnTo>
                    <a:pt x="19255" y="507"/>
                  </a:lnTo>
                  <a:lnTo>
                    <a:pt x="19506" y="475"/>
                  </a:lnTo>
                  <a:lnTo>
                    <a:pt x="19631" y="460"/>
                  </a:lnTo>
                  <a:lnTo>
                    <a:pt x="19756" y="454"/>
                  </a:lnTo>
                  <a:lnTo>
                    <a:pt x="19881" y="449"/>
                  </a:lnTo>
                  <a:lnTo>
                    <a:pt x="20007" y="444"/>
                  </a:lnTo>
                  <a:lnTo>
                    <a:pt x="20107" y="449"/>
                  </a:lnTo>
                  <a:lnTo>
                    <a:pt x="20232" y="454"/>
                  </a:lnTo>
                  <a:lnTo>
                    <a:pt x="20357" y="460"/>
                  </a:lnTo>
                  <a:lnTo>
                    <a:pt x="20482" y="475"/>
                  </a:lnTo>
                  <a:lnTo>
                    <a:pt x="20733" y="507"/>
                  </a:lnTo>
                  <a:lnTo>
                    <a:pt x="20958" y="555"/>
                  </a:lnTo>
                  <a:lnTo>
                    <a:pt x="25115" y="1859"/>
                  </a:lnTo>
                  <a:lnTo>
                    <a:pt x="25315" y="1911"/>
                  </a:lnTo>
                  <a:lnTo>
                    <a:pt x="25515" y="1959"/>
                  </a:lnTo>
                  <a:lnTo>
                    <a:pt x="25741" y="2001"/>
                  </a:lnTo>
                  <a:lnTo>
                    <a:pt x="25966" y="2038"/>
                  </a:lnTo>
                  <a:lnTo>
                    <a:pt x="26216" y="2075"/>
                  </a:lnTo>
                  <a:lnTo>
                    <a:pt x="26467" y="2101"/>
                  </a:lnTo>
                  <a:lnTo>
                    <a:pt x="26742" y="2128"/>
                  </a:lnTo>
                  <a:lnTo>
                    <a:pt x="27018" y="2144"/>
                  </a:lnTo>
                  <a:lnTo>
                    <a:pt x="27293" y="2160"/>
                  </a:lnTo>
                  <a:lnTo>
                    <a:pt x="27593" y="2165"/>
                  </a:lnTo>
                  <a:lnTo>
                    <a:pt x="27894" y="2170"/>
                  </a:lnTo>
                  <a:lnTo>
                    <a:pt x="28169" y="2165"/>
                  </a:lnTo>
                  <a:lnTo>
                    <a:pt x="28470" y="2154"/>
                  </a:lnTo>
                  <a:lnTo>
                    <a:pt x="28770" y="2144"/>
                  </a:lnTo>
                  <a:lnTo>
                    <a:pt x="29046" y="2123"/>
                  </a:lnTo>
                  <a:lnTo>
                    <a:pt x="29321" y="2096"/>
                  </a:lnTo>
                  <a:lnTo>
                    <a:pt x="36032" y="1405"/>
                  </a:lnTo>
                  <a:lnTo>
                    <a:pt x="36357" y="1389"/>
                  </a:lnTo>
                  <a:lnTo>
                    <a:pt x="36633" y="1383"/>
                  </a:lnTo>
                  <a:lnTo>
                    <a:pt x="36783" y="1389"/>
                  </a:lnTo>
                  <a:lnTo>
                    <a:pt x="36908" y="1394"/>
                  </a:lnTo>
                  <a:lnTo>
                    <a:pt x="37008" y="1405"/>
                  </a:lnTo>
                  <a:lnTo>
                    <a:pt x="37134" y="1415"/>
                  </a:lnTo>
                  <a:lnTo>
                    <a:pt x="37234" y="1426"/>
                  </a:lnTo>
                  <a:lnTo>
                    <a:pt x="37309" y="1447"/>
                  </a:lnTo>
                  <a:lnTo>
                    <a:pt x="37409" y="1463"/>
                  </a:lnTo>
                  <a:lnTo>
                    <a:pt x="37484" y="1489"/>
                  </a:lnTo>
                  <a:lnTo>
                    <a:pt x="37609" y="1542"/>
                  </a:lnTo>
                  <a:lnTo>
                    <a:pt x="37709" y="1610"/>
                  </a:lnTo>
                  <a:lnTo>
                    <a:pt x="38210" y="3178"/>
                  </a:lnTo>
                  <a:lnTo>
                    <a:pt x="38260" y="3242"/>
                  </a:lnTo>
                  <a:lnTo>
                    <a:pt x="38310" y="3305"/>
                  </a:lnTo>
                  <a:lnTo>
                    <a:pt x="38411" y="3363"/>
                  </a:lnTo>
                  <a:lnTo>
                    <a:pt x="38511" y="3421"/>
                  </a:lnTo>
                  <a:lnTo>
                    <a:pt x="38636" y="3479"/>
                  </a:lnTo>
                  <a:lnTo>
                    <a:pt x="38811" y="3532"/>
                  </a:lnTo>
                  <a:lnTo>
                    <a:pt x="38986" y="3580"/>
                  </a:lnTo>
                  <a:lnTo>
                    <a:pt x="39187" y="3622"/>
                  </a:lnTo>
                  <a:lnTo>
                    <a:pt x="39387" y="3664"/>
                  </a:lnTo>
                  <a:lnTo>
                    <a:pt x="39637" y="3701"/>
                  </a:lnTo>
                  <a:lnTo>
                    <a:pt x="39863" y="3738"/>
                  </a:lnTo>
                  <a:lnTo>
                    <a:pt x="40138" y="3764"/>
                  </a:lnTo>
                  <a:lnTo>
                    <a:pt x="40414" y="3791"/>
                  </a:lnTo>
                  <a:lnTo>
                    <a:pt x="40689" y="3807"/>
                  </a:lnTo>
                  <a:lnTo>
                    <a:pt x="40990" y="3823"/>
                  </a:lnTo>
                  <a:lnTo>
                    <a:pt x="41290" y="3828"/>
                  </a:lnTo>
                  <a:lnTo>
                    <a:pt x="48727" y="3933"/>
                  </a:lnTo>
                  <a:lnTo>
                    <a:pt x="49052" y="3955"/>
                  </a:lnTo>
                  <a:lnTo>
                    <a:pt x="49303" y="3981"/>
                  </a:lnTo>
                  <a:lnTo>
                    <a:pt x="49428" y="3997"/>
                  </a:lnTo>
                  <a:lnTo>
                    <a:pt x="49528" y="4018"/>
                  </a:lnTo>
                  <a:lnTo>
                    <a:pt x="49603" y="4034"/>
                  </a:lnTo>
                  <a:lnTo>
                    <a:pt x="49678" y="4060"/>
                  </a:lnTo>
                  <a:lnTo>
                    <a:pt x="49728" y="4081"/>
                  </a:lnTo>
                  <a:lnTo>
                    <a:pt x="49753" y="4108"/>
                  </a:lnTo>
                  <a:lnTo>
                    <a:pt x="49778" y="4134"/>
                  </a:lnTo>
                  <a:lnTo>
                    <a:pt x="49803" y="4160"/>
                  </a:lnTo>
                  <a:lnTo>
                    <a:pt x="49778" y="4224"/>
                  </a:lnTo>
                  <a:lnTo>
                    <a:pt x="49703" y="4292"/>
                  </a:lnTo>
                  <a:lnTo>
                    <a:pt x="49253" y="4483"/>
                  </a:lnTo>
                  <a:lnTo>
                    <a:pt x="49177" y="4525"/>
                  </a:lnTo>
                  <a:lnTo>
                    <a:pt x="49152" y="4572"/>
                  </a:lnTo>
                  <a:lnTo>
                    <a:pt x="49152" y="4615"/>
                  </a:lnTo>
                  <a:lnTo>
                    <a:pt x="49203" y="4657"/>
                  </a:lnTo>
                  <a:lnTo>
                    <a:pt x="49278" y="4699"/>
                  </a:lnTo>
                  <a:lnTo>
                    <a:pt x="49403" y="4736"/>
                  </a:lnTo>
                  <a:lnTo>
                    <a:pt x="49553" y="4762"/>
                  </a:lnTo>
                  <a:lnTo>
                    <a:pt x="49753" y="4783"/>
                  </a:lnTo>
                  <a:lnTo>
                    <a:pt x="49954" y="4794"/>
                  </a:lnTo>
                  <a:lnTo>
                    <a:pt x="50154" y="4799"/>
                  </a:lnTo>
                  <a:lnTo>
                    <a:pt x="50354" y="4799"/>
                  </a:lnTo>
                  <a:lnTo>
                    <a:pt x="50555" y="4789"/>
                  </a:lnTo>
                  <a:lnTo>
                    <a:pt x="50755" y="4773"/>
                  </a:lnTo>
                  <a:lnTo>
                    <a:pt x="50930" y="4746"/>
                  </a:lnTo>
                  <a:lnTo>
                    <a:pt x="51055" y="4720"/>
                  </a:lnTo>
                  <a:lnTo>
                    <a:pt x="51181" y="4683"/>
                  </a:lnTo>
                  <a:lnTo>
                    <a:pt x="51606" y="4488"/>
                  </a:lnTo>
                  <a:lnTo>
                    <a:pt x="51782" y="4403"/>
                  </a:lnTo>
                  <a:lnTo>
                    <a:pt x="51882" y="4314"/>
                  </a:lnTo>
                  <a:lnTo>
                    <a:pt x="51932" y="4229"/>
                  </a:lnTo>
                  <a:lnTo>
                    <a:pt x="51932" y="4145"/>
                  </a:lnTo>
                  <a:lnTo>
                    <a:pt x="51882" y="4060"/>
                  </a:lnTo>
                  <a:lnTo>
                    <a:pt x="51782" y="3981"/>
                  </a:lnTo>
                  <a:lnTo>
                    <a:pt x="51631" y="3902"/>
                  </a:lnTo>
                  <a:lnTo>
                    <a:pt x="51456" y="3828"/>
                  </a:lnTo>
                  <a:lnTo>
                    <a:pt x="51231" y="3759"/>
                  </a:lnTo>
                  <a:lnTo>
                    <a:pt x="50980" y="3696"/>
                  </a:lnTo>
                  <a:lnTo>
                    <a:pt x="50680" y="3638"/>
                  </a:lnTo>
                  <a:lnTo>
                    <a:pt x="50354" y="3590"/>
                  </a:lnTo>
                  <a:lnTo>
                    <a:pt x="50029" y="3553"/>
                  </a:lnTo>
                  <a:lnTo>
                    <a:pt x="49653" y="3522"/>
                  </a:lnTo>
                  <a:lnTo>
                    <a:pt x="49278" y="3495"/>
                  </a:lnTo>
                  <a:lnTo>
                    <a:pt x="48877" y="3485"/>
                  </a:lnTo>
                  <a:lnTo>
                    <a:pt x="41440" y="3379"/>
                  </a:lnTo>
                  <a:lnTo>
                    <a:pt x="41215" y="3374"/>
                  </a:lnTo>
                  <a:lnTo>
                    <a:pt x="41015" y="3358"/>
                  </a:lnTo>
                  <a:lnTo>
                    <a:pt x="40839" y="3337"/>
                  </a:lnTo>
                  <a:lnTo>
                    <a:pt x="40689" y="3305"/>
                  </a:lnTo>
                  <a:lnTo>
                    <a:pt x="40564" y="3273"/>
                  </a:lnTo>
                  <a:lnTo>
                    <a:pt x="40439" y="3237"/>
                  </a:lnTo>
                  <a:lnTo>
                    <a:pt x="40389" y="3194"/>
                  </a:lnTo>
                  <a:lnTo>
                    <a:pt x="40339" y="3147"/>
                  </a:lnTo>
                  <a:lnTo>
                    <a:pt x="39838" y="1579"/>
                  </a:lnTo>
                  <a:lnTo>
                    <a:pt x="39788" y="1494"/>
                  </a:lnTo>
                  <a:lnTo>
                    <a:pt x="39688" y="1415"/>
                  </a:lnTo>
                  <a:lnTo>
                    <a:pt x="39537" y="1336"/>
                  </a:lnTo>
                  <a:lnTo>
                    <a:pt x="39337" y="1267"/>
                  </a:lnTo>
                  <a:lnTo>
                    <a:pt x="39112" y="1199"/>
                  </a:lnTo>
                  <a:lnTo>
                    <a:pt x="38836" y="1135"/>
                  </a:lnTo>
                  <a:lnTo>
                    <a:pt x="38536" y="1082"/>
                  </a:lnTo>
                  <a:lnTo>
                    <a:pt x="38210" y="1035"/>
                  </a:lnTo>
                  <a:lnTo>
                    <a:pt x="37860" y="998"/>
                  </a:lnTo>
                  <a:lnTo>
                    <a:pt x="37509" y="966"/>
                  </a:lnTo>
                  <a:lnTo>
                    <a:pt x="37108" y="945"/>
                  </a:lnTo>
                  <a:lnTo>
                    <a:pt x="36708" y="935"/>
                  </a:lnTo>
                  <a:lnTo>
                    <a:pt x="36307" y="935"/>
                  </a:lnTo>
                  <a:lnTo>
                    <a:pt x="35907" y="945"/>
                  </a:lnTo>
                  <a:lnTo>
                    <a:pt x="35481" y="966"/>
                  </a:lnTo>
                  <a:lnTo>
                    <a:pt x="35080" y="1003"/>
                  </a:lnTo>
                  <a:lnTo>
                    <a:pt x="28395" y="1695"/>
                  </a:lnTo>
                  <a:lnTo>
                    <a:pt x="28194" y="1711"/>
                  </a:lnTo>
                  <a:lnTo>
                    <a:pt x="27969" y="1716"/>
                  </a:lnTo>
                  <a:lnTo>
                    <a:pt x="27769" y="1716"/>
                  </a:lnTo>
                  <a:lnTo>
                    <a:pt x="27568" y="1711"/>
                  </a:lnTo>
                  <a:lnTo>
                    <a:pt x="27368" y="1695"/>
                  </a:lnTo>
                  <a:lnTo>
                    <a:pt x="27193" y="1674"/>
                  </a:lnTo>
                  <a:lnTo>
                    <a:pt x="27043" y="1642"/>
                  </a:lnTo>
                  <a:lnTo>
                    <a:pt x="26892" y="1610"/>
                  </a:lnTo>
                  <a:lnTo>
                    <a:pt x="22736" y="306"/>
                  </a:lnTo>
                  <a:lnTo>
                    <a:pt x="22485" y="232"/>
                  </a:lnTo>
                  <a:lnTo>
                    <a:pt x="22185" y="169"/>
                  </a:lnTo>
                  <a:lnTo>
                    <a:pt x="21859" y="122"/>
                  </a:lnTo>
                  <a:lnTo>
                    <a:pt x="21509" y="74"/>
                  </a:lnTo>
                  <a:lnTo>
                    <a:pt x="21158" y="42"/>
                  </a:lnTo>
                  <a:lnTo>
                    <a:pt x="20783" y="21"/>
                  </a:lnTo>
                  <a:lnTo>
                    <a:pt x="20382" y="5"/>
                  </a:lnTo>
                  <a:lnTo>
                    <a:pt x="200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3"/>
            <p:cNvSpPr/>
            <p:nvPr/>
          </p:nvSpPr>
          <p:spPr>
            <a:xfrm>
              <a:off x="2317896" y="2402325"/>
              <a:ext cx="463717" cy="313625"/>
            </a:xfrm>
            <a:custGeom>
              <a:avLst/>
              <a:gdLst/>
              <a:ahLst/>
              <a:cxnLst/>
              <a:rect l="l" t="t" r="r" b="b"/>
              <a:pathLst>
                <a:path w="72740" h="12545" extrusionOk="0">
                  <a:moveTo>
                    <a:pt x="16977" y="0"/>
                  </a:moveTo>
                  <a:lnTo>
                    <a:pt x="16777" y="11"/>
                  </a:lnTo>
                  <a:lnTo>
                    <a:pt x="16601" y="32"/>
                  </a:lnTo>
                  <a:lnTo>
                    <a:pt x="16426" y="58"/>
                  </a:lnTo>
                  <a:lnTo>
                    <a:pt x="16301" y="85"/>
                  </a:lnTo>
                  <a:lnTo>
                    <a:pt x="16176" y="122"/>
                  </a:lnTo>
                  <a:lnTo>
                    <a:pt x="16101" y="164"/>
                  </a:lnTo>
                  <a:lnTo>
                    <a:pt x="16076" y="212"/>
                  </a:lnTo>
                  <a:lnTo>
                    <a:pt x="16076" y="264"/>
                  </a:lnTo>
                  <a:lnTo>
                    <a:pt x="16025" y="328"/>
                  </a:lnTo>
                  <a:lnTo>
                    <a:pt x="15950" y="386"/>
                  </a:lnTo>
                  <a:lnTo>
                    <a:pt x="15850" y="444"/>
                  </a:lnTo>
                  <a:lnTo>
                    <a:pt x="15675" y="497"/>
                  </a:lnTo>
                  <a:lnTo>
                    <a:pt x="15600" y="518"/>
                  </a:lnTo>
                  <a:lnTo>
                    <a:pt x="15475" y="539"/>
                  </a:lnTo>
                  <a:lnTo>
                    <a:pt x="15374" y="555"/>
                  </a:lnTo>
                  <a:lnTo>
                    <a:pt x="15224" y="565"/>
                  </a:lnTo>
                  <a:lnTo>
                    <a:pt x="15074" y="576"/>
                  </a:lnTo>
                  <a:lnTo>
                    <a:pt x="14924" y="581"/>
                  </a:lnTo>
                  <a:lnTo>
                    <a:pt x="7487" y="687"/>
                  </a:lnTo>
                  <a:lnTo>
                    <a:pt x="7086" y="697"/>
                  </a:lnTo>
                  <a:lnTo>
                    <a:pt x="6711" y="724"/>
                  </a:lnTo>
                  <a:lnTo>
                    <a:pt x="6335" y="755"/>
                  </a:lnTo>
                  <a:lnTo>
                    <a:pt x="6010" y="792"/>
                  </a:lnTo>
                  <a:lnTo>
                    <a:pt x="5684" y="840"/>
                  </a:lnTo>
                  <a:lnTo>
                    <a:pt x="5384" y="898"/>
                  </a:lnTo>
                  <a:lnTo>
                    <a:pt x="5133" y="961"/>
                  </a:lnTo>
                  <a:lnTo>
                    <a:pt x="4908" y="1030"/>
                  </a:lnTo>
                  <a:lnTo>
                    <a:pt x="4733" y="1104"/>
                  </a:lnTo>
                  <a:lnTo>
                    <a:pt x="4582" y="1183"/>
                  </a:lnTo>
                  <a:lnTo>
                    <a:pt x="4482" y="1262"/>
                  </a:lnTo>
                  <a:lnTo>
                    <a:pt x="4432" y="1347"/>
                  </a:lnTo>
                  <a:lnTo>
                    <a:pt x="4432" y="1431"/>
                  </a:lnTo>
                  <a:lnTo>
                    <a:pt x="4482" y="1516"/>
                  </a:lnTo>
                  <a:lnTo>
                    <a:pt x="4582" y="1605"/>
                  </a:lnTo>
                  <a:lnTo>
                    <a:pt x="4758" y="1690"/>
                  </a:lnTo>
                  <a:lnTo>
                    <a:pt x="8038" y="3099"/>
                  </a:lnTo>
                  <a:lnTo>
                    <a:pt x="8113" y="3147"/>
                  </a:lnTo>
                  <a:lnTo>
                    <a:pt x="8138" y="3189"/>
                  </a:lnTo>
                  <a:lnTo>
                    <a:pt x="8138" y="3231"/>
                  </a:lnTo>
                  <a:lnTo>
                    <a:pt x="8113" y="3274"/>
                  </a:lnTo>
                  <a:lnTo>
                    <a:pt x="8038" y="3316"/>
                  </a:lnTo>
                  <a:lnTo>
                    <a:pt x="7938" y="3353"/>
                  </a:lnTo>
                  <a:lnTo>
                    <a:pt x="7788" y="3390"/>
                  </a:lnTo>
                  <a:lnTo>
                    <a:pt x="7637" y="3416"/>
                  </a:lnTo>
                  <a:lnTo>
                    <a:pt x="1427" y="4293"/>
                  </a:lnTo>
                  <a:lnTo>
                    <a:pt x="1102" y="4345"/>
                  </a:lnTo>
                  <a:lnTo>
                    <a:pt x="802" y="4409"/>
                  </a:lnTo>
                  <a:lnTo>
                    <a:pt x="551" y="4477"/>
                  </a:lnTo>
                  <a:lnTo>
                    <a:pt x="351" y="4551"/>
                  </a:lnTo>
                  <a:lnTo>
                    <a:pt x="201" y="4625"/>
                  </a:lnTo>
                  <a:lnTo>
                    <a:pt x="100" y="4704"/>
                  </a:lnTo>
                  <a:lnTo>
                    <a:pt x="25" y="4789"/>
                  </a:lnTo>
                  <a:lnTo>
                    <a:pt x="0" y="4873"/>
                  </a:lnTo>
                  <a:lnTo>
                    <a:pt x="25" y="4953"/>
                  </a:lnTo>
                  <a:lnTo>
                    <a:pt x="100" y="5037"/>
                  </a:lnTo>
                  <a:lnTo>
                    <a:pt x="201" y="5116"/>
                  </a:lnTo>
                  <a:lnTo>
                    <a:pt x="351" y="5195"/>
                  </a:lnTo>
                  <a:lnTo>
                    <a:pt x="551" y="5264"/>
                  </a:lnTo>
                  <a:lnTo>
                    <a:pt x="802" y="5333"/>
                  </a:lnTo>
                  <a:lnTo>
                    <a:pt x="1102" y="5396"/>
                  </a:lnTo>
                  <a:lnTo>
                    <a:pt x="1427" y="5449"/>
                  </a:lnTo>
                  <a:lnTo>
                    <a:pt x="7637" y="6325"/>
                  </a:lnTo>
                  <a:lnTo>
                    <a:pt x="7788" y="6357"/>
                  </a:lnTo>
                  <a:lnTo>
                    <a:pt x="7938" y="6389"/>
                  </a:lnTo>
                  <a:lnTo>
                    <a:pt x="8038" y="6426"/>
                  </a:lnTo>
                  <a:lnTo>
                    <a:pt x="8113" y="6468"/>
                  </a:lnTo>
                  <a:lnTo>
                    <a:pt x="8138" y="6510"/>
                  </a:lnTo>
                  <a:lnTo>
                    <a:pt x="8138" y="6558"/>
                  </a:lnTo>
                  <a:lnTo>
                    <a:pt x="8113" y="6600"/>
                  </a:lnTo>
                  <a:lnTo>
                    <a:pt x="8038" y="6642"/>
                  </a:lnTo>
                  <a:lnTo>
                    <a:pt x="4758" y="8052"/>
                  </a:lnTo>
                  <a:lnTo>
                    <a:pt x="4582" y="8141"/>
                  </a:lnTo>
                  <a:lnTo>
                    <a:pt x="4482" y="8226"/>
                  </a:lnTo>
                  <a:lnTo>
                    <a:pt x="4432" y="8310"/>
                  </a:lnTo>
                  <a:lnTo>
                    <a:pt x="4432" y="8400"/>
                  </a:lnTo>
                  <a:lnTo>
                    <a:pt x="4482" y="8479"/>
                  </a:lnTo>
                  <a:lnTo>
                    <a:pt x="4582" y="8564"/>
                  </a:lnTo>
                  <a:lnTo>
                    <a:pt x="4733" y="8638"/>
                  </a:lnTo>
                  <a:lnTo>
                    <a:pt x="4908" y="8712"/>
                  </a:lnTo>
                  <a:lnTo>
                    <a:pt x="5133" y="8780"/>
                  </a:lnTo>
                  <a:lnTo>
                    <a:pt x="5384" y="8844"/>
                  </a:lnTo>
                  <a:lnTo>
                    <a:pt x="5684" y="8902"/>
                  </a:lnTo>
                  <a:lnTo>
                    <a:pt x="6010" y="8949"/>
                  </a:lnTo>
                  <a:lnTo>
                    <a:pt x="6335" y="8991"/>
                  </a:lnTo>
                  <a:lnTo>
                    <a:pt x="6711" y="9023"/>
                  </a:lnTo>
                  <a:lnTo>
                    <a:pt x="7086" y="9044"/>
                  </a:lnTo>
                  <a:lnTo>
                    <a:pt x="7487" y="9055"/>
                  </a:lnTo>
                  <a:lnTo>
                    <a:pt x="14924" y="9160"/>
                  </a:lnTo>
                  <a:lnTo>
                    <a:pt x="15149" y="9171"/>
                  </a:lnTo>
                  <a:lnTo>
                    <a:pt x="15349" y="9187"/>
                  </a:lnTo>
                  <a:lnTo>
                    <a:pt x="15525" y="9208"/>
                  </a:lnTo>
                  <a:lnTo>
                    <a:pt x="15675" y="9234"/>
                  </a:lnTo>
                  <a:lnTo>
                    <a:pt x="15800" y="9266"/>
                  </a:lnTo>
                  <a:lnTo>
                    <a:pt x="15925" y="9308"/>
                  </a:lnTo>
                  <a:lnTo>
                    <a:pt x="15975" y="9345"/>
                  </a:lnTo>
                  <a:lnTo>
                    <a:pt x="16025" y="9393"/>
                  </a:lnTo>
                  <a:lnTo>
                    <a:pt x="16526" y="10961"/>
                  </a:lnTo>
                  <a:lnTo>
                    <a:pt x="16576" y="11045"/>
                  </a:lnTo>
                  <a:lnTo>
                    <a:pt x="16677" y="11124"/>
                  </a:lnTo>
                  <a:lnTo>
                    <a:pt x="16827" y="11204"/>
                  </a:lnTo>
                  <a:lnTo>
                    <a:pt x="17027" y="11277"/>
                  </a:lnTo>
                  <a:lnTo>
                    <a:pt x="17252" y="11341"/>
                  </a:lnTo>
                  <a:lnTo>
                    <a:pt x="17528" y="11404"/>
                  </a:lnTo>
                  <a:lnTo>
                    <a:pt x="17828" y="11457"/>
                  </a:lnTo>
                  <a:lnTo>
                    <a:pt x="18154" y="11504"/>
                  </a:lnTo>
                  <a:lnTo>
                    <a:pt x="18504" y="11547"/>
                  </a:lnTo>
                  <a:lnTo>
                    <a:pt x="18855" y="11573"/>
                  </a:lnTo>
                  <a:lnTo>
                    <a:pt x="19256" y="11594"/>
                  </a:lnTo>
                  <a:lnTo>
                    <a:pt x="19656" y="11610"/>
                  </a:lnTo>
                  <a:lnTo>
                    <a:pt x="20057" y="11610"/>
                  </a:lnTo>
                  <a:lnTo>
                    <a:pt x="20457" y="11599"/>
                  </a:lnTo>
                  <a:lnTo>
                    <a:pt x="20883" y="11573"/>
                  </a:lnTo>
                  <a:lnTo>
                    <a:pt x="21284" y="11541"/>
                  </a:lnTo>
                  <a:lnTo>
                    <a:pt x="27969" y="10850"/>
                  </a:lnTo>
                  <a:lnTo>
                    <a:pt x="28170" y="10834"/>
                  </a:lnTo>
                  <a:lnTo>
                    <a:pt x="28395" y="10823"/>
                  </a:lnTo>
                  <a:lnTo>
                    <a:pt x="28595" y="10823"/>
                  </a:lnTo>
                  <a:lnTo>
                    <a:pt x="28796" y="10829"/>
                  </a:lnTo>
                  <a:lnTo>
                    <a:pt x="28996" y="10845"/>
                  </a:lnTo>
                  <a:lnTo>
                    <a:pt x="29171" y="10866"/>
                  </a:lnTo>
                  <a:lnTo>
                    <a:pt x="29321" y="10897"/>
                  </a:lnTo>
                  <a:lnTo>
                    <a:pt x="29472" y="10934"/>
                  </a:lnTo>
                  <a:lnTo>
                    <a:pt x="33628" y="12238"/>
                  </a:lnTo>
                  <a:lnTo>
                    <a:pt x="33879" y="12307"/>
                  </a:lnTo>
                  <a:lnTo>
                    <a:pt x="34154" y="12365"/>
                  </a:lnTo>
                  <a:lnTo>
                    <a:pt x="34480" y="12418"/>
                  </a:lnTo>
                  <a:lnTo>
                    <a:pt x="34805" y="12465"/>
                  </a:lnTo>
                  <a:lnTo>
                    <a:pt x="35181" y="12497"/>
                  </a:lnTo>
                  <a:lnTo>
                    <a:pt x="35556" y="12523"/>
                  </a:lnTo>
                  <a:lnTo>
                    <a:pt x="35957" y="12539"/>
                  </a:lnTo>
                  <a:lnTo>
                    <a:pt x="36358" y="12545"/>
                  </a:lnTo>
                  <a:lnTo>
                    <a:pt x="36783" y="12539"/>
                  </a:lnTo>
                  <a:lnTo>
                    <a:pt x="37184" y="12523"/>
                  </a:lnTo>
                  <a:lnTo>
                    <a:pt x="37559" y="12497"/>
                  </a:lnTo>
                  <a:lnTo>
                    <a:pt x="37935" y="12465"/>
                  </a:lnTo>
                  <a:lnTo>
                    <a:pt x="38260" y="12418"/>
                  </a:lnTo>
                  <a:lnTo>
                    <a:pt x="38586" y="12365"/>
                  </a:lnTo>
                  <a:lnTo>
                    <a:pt x="38861" y="12307"/>
                  </a:lnTo>
                  <a:lnTo>
                    <a:pt x="39112" y="12238"/>
                  </a:lnTo>
                  <a:lnTo>
                    <a:pt x="43268" y="10934"/>
                  </a:lnTo>
                  <a:lnTo>
                    <a:pt x="43419" y="10897"/>
                  </a:lnTo>
                  <a:lnTo>
                    <a:pt x="43569" y="10866"/>
                  </a:lnTo>
                  <a:lnTo>
                    <a:pt x="43744" y="10845"/>
                  </a:lnTo>
                  <a:lnTo>
                    <a:pt x="43944" y="10829"/>
                  </a:lnTo>
                  <a:lnTo>
                    <a:pt x="44145" y="10823"/>
                  </a:lnTo>
                  <a:lnTo>
                    <a:pt x="44345" y="10823"/>
                  </a:lnTo>
                  <a:lnTo>
                    <a:pt x="44570" y="10834"/>
                  </a:lnTo>
                  <a:lnTo>
                    <a:pt x="44771" y="10850"/>
                  </a:lnTo>
                  <a:lnTo>
                    <a:pt x="51456" y="11541"/>
                  </a:lnTo>
                  <a:lnTo>
                    <a:pt x="51857" y="11573"/>
                  </a:lnTo>
                  <a:lnTo>
                    <a:pt x="52283" y="11599"/>
                  </a:lnTo>
                  <a:lnTo>
                    <a:pt x="52683" y="11610"/>
                  </a:lnTo>
                  <a:lnTo>
                    <a:pt x="53084" y="11610"/>
                  </a:lnTo>
                  <a:lnTo>
                    <a:pt x="53484" y="11594"/>
                  </a:lnTo>
                  <a:lnTo>
                    <a:pt x="53885" y="11573"/>
                  </a:lnTo>
                  <a:lnTo>
                    <a:pt x="54236" y="11547"/>
                  </a:lnTo>
                  <a:lnTo>
                    <a:pt x="54586" y="11504"/>
                  </a:lnTo>
                  <a:lnTo>
                    <a:pt x="54912" y="11457"/>
                  </a:lnTo>
                  <a:lnTo>
                    <a:pt x="55212" y="11404"/>
                  </a:lnTo>
                  <a:lnTo>
                    <a:pt x="55488" y="11341"/>
                  </a:lnTo>
                  <a:lnTo>
                    <a:pt x="55713" y="11277"/>
                  </a:lnTo>
                  <a:lnTo>
                    <a:pt x="55913" y="11204"/>
                  </a:lnTo>
                  <a:lnTo>
                    <a:pt x="56064" y="11124"/>
                  </a:lnTo>
                  <a:lnTo>
                    <a:pt x="56164" y="11045"/>
                  </a:lnTo>
                  <a:lnTo>
                    <a:pt x="56214" y="10961"/>
                  </a:lnTo>
                  <a:lnTo>
                    <a:pt x="56715" y="9393"/>
                  </a:lnTo>
                  <a:lnTo>
                    <a:pt x="56765" y="9345"/>
                  </a:lnTo>
                  <a:lnTo>
                    <a:pt x="56815" y="9308"/>
                  </a:lnTo>
                  <a:lnTo>
                    <a:pt x="56940" y="9266"/>
                  </a:lnTo>
                  <a:lnTo>
                    <a:pt x="57065" y="9234"/>
                  </a:lnTo>
                  <a:lnTo>
                    <a:pt x="57215" y="9208"/>
                  </a:lnTo>
                  <a:lnTo>
                    <a:pt x="57391" y="9187"/>
                  </a:lnTo>
                  <a:lnTo>
                    <a:pt x="57591" y="9171"/>
                  </a:lnTo>
                  <a:lnTo>
                    <a:pt x="57816" y="9160"/>
                  </a:lnTo>
                  <a:lnTo>
                    <a:pt x="65253" y="9055"/>
                  </a:lnTo>
                  <a:lnTo>
                    <a:pt x="65654" y="9044"/>
                  </a:lnTo>
                  <a:lnTo>
                    <a:pt x="66029" y="9023"/>
                  </a:lnTo>
                  <a:lnTo>
                    <a:pt x="66405" y="8991"/>
                  </a:lnTo>
                  <a:lnTo>
                    <a:pt x="66730" y="8949"/>
                  </a:lnTo>
                  <a:lnTo>
                    <a:pt x="67056" y="8902"/>
                  </a:lnTo>
                  <a:lnTo>
                    <a:pt x="67356" y="8844"/>
                  </a:lnTo>
                  <a:lnTo>
                    <a:pt x="67607" y="8780"/>
                  </a:lnTo>
                  <a:lnTo>
                    <a:pt x="67832" y="8712"/>
                  </a:lnTo>
                  <a:lnTo>
                    <a:pt x="68007" y="8638"/>
                  </a:lnTo>
                  <a:lnTo>
                    <a:pt x="68158" y="8564"/>
                  </a:lnTo>
                  <a:lnTo>
                    <a:pt x="68258" y="8479"/>
                  </a:lnTo>
                  <a:lnTo>
                    <a:pt x="68308" y="8395"/>
                  </a:lnTo>
                  <a:lnTo>
                    <a:pt x="68308" y="8310"/>
                  </a:lnTo>
                  <a:lnTo>
                    <a:pt x="68258" y="8226"/>
                  </a:lnTo>
                  <a:lnTo>
                    <a:pt x="68158" y="8141"/>
                  </a:lnTo>
                  <a:lnTo>
                    <a:pt x="67982" y="8052"/>
                  </a:lnTo>
                  <a:lnTo>
                    <a:pt x="64702" y="6642"/>
                  </a:lnTo>
                  <a:lnTo>
                    <a:pt x="64627" y="6600"/>
                  </a:lnTo>
                  <a:lnTo>
                    <a:pt x="64602" y="6558"/>
                  </a:lnTo>
                  <a:lnTo>
                    <a:pt x="64602" y="6510"/>
                  </a:lnTo>
                  <a:lnTo>
                    <a:pt x="64627" y="6468"/>
                  </a:lnTo>
                  <a:lnTo>
                    <a:pt x="64702" y="6426"/>
                  </a:lnTo>
                  <a:lnTo>
                    <a:pt x="64802" y="6389"/>
                  </a:lnTo>
                  <a:lnTo>
                    <a:pt x="64953" y="6357"/>
                  </a:lnTo>
                  <a:lnTo>
                    <a:pt x="65103" y="6325"/>
                  </a:lnTo>
                  <a:lnTo>
                    <a:pt x="71313" y="5449"/>
                  </a:lnTo>
                  <a:lnTo>
                    <a:pt x="71638" y="5396"/>
                  </a:lnTo>
                  <a:lnTo>
                    <a:pt x="71939" y="5333"/>
                  </a:lnTo>
                  <a:lnTo>
                    <a:pt x="72189" y="5264"/>
                  </a:lnTo>
                  <a:lnTo>
                    <a:pt x="72389" y="5195"/>
                  </a:lnTo>
                  <a:lnTo>
                    <a:pt x="72539" y="5116"/>
                  </a:lnTo>
                  <a:lnTo>
                    <a:pt x="72640" y="5037"/>
                  </a:lnTo>
                  <a:lnTo>
                    <a:pt x="72715" y="4953"/>
                  </a:lnTo>
                  <a:lnTo>
                    <a:pt x="72740" y="4873"/>
                  </a:lnTo>
                  <a:lnTo>
                    <a:pt x="72715" y="4789"/>
                  </a:lnTo>
                  <a:lnTo>
                    <a:pt x="72640" y="4704"/>
                  </a:lnTo>
                  <a:lnTo>
                    <a:pt x="72539" y="4625"/>
                  </a:lnTo>
                  <a:lnTo>
                    <a:pt x="72389" y="4551"/>
                  </a:lnTo>
                  <a:lnTo>
                    <a:pt x="72189" y="4477"/>
                  </a:lnTo>
                  <a:lnTo>
                    <a:pt x="71939" y="4409"/>
                  </a:lnTo>
                  <a:lnTo>
                    <a:pt x="71638" y="4345"/>
                  </a:lnTo>
                  <a:lnTo>
                    <a:pt x="71313" y="4293"/>
                  </a:lnTo>
                  <a:lnTo>
                    <a:pt x="65103" y="3416"/>
                  </a:lnTo>
                  <a:lnTo>
                    <a:pt x="64953" y="3390"/>
                  </a:lnTo>
                  <a:lnTo>
                    <a:pt x="64802" y="3353"/>
                  </a:lnTo>
                  <a:lnTo>
                    <a:pt x="64702" y="3316"/>
                  </a:lnTo>
                  <a:lnTo>
                    <a:pt x="64627" y="3274"/>
                  </a:lnTo>
                  <a:lnTo>
                    <a:pt x="64602" y="3231"/>
                  </a:lnTo>
                  <a:lnTo>
                    <a:pt x="64602" y="3189"/>
                  </a:lnTo>
                  <a:lnTo>
                    <a:pt x="64627" y="3147"/>
                  </a:lnTo>
                  <a:lnTo>
                    <a:pt x="64702" y="3099"/>
                  </a:lnTo>
                  <a:lnTo>
                    <a:pt x="65278" y="2862"/>
                  </a:lnTo>
                  <a:lnTo>
                    <a:pt x="65353" y="2820"/>
                  </a:lnTo>
                  <a:lnTo>
                    <a:pt x="65378" y="2777"/>
                  </a:lnTo>
                  <a:lnTo>
                    <a:pt x="65378" y="2735"/>
                  </a:lnTo>
                  <a:lnTo>
                    <a:pt x="65328" y="2693"/>
                  </a:lnTo>
                  <a:lnTo>
                    <a:pt x="65228" y="2651"/>
                  </a:lnTo>
                  <a:lnTo>
                    <a:pt x="65128" y="2619"/>
                  </a:lnTo>
                  <a:lnTo>
                    <a:pt x="64953" y="2587"/>
                  </a:lnTo>
                  <a:lnTo>
                    <a:pt x="64777" y="2561"/>
                  </a:lnTo>
                  <a:lnTo>
                    <a:pt x="64577" y="2545"/>
                  </a:lnTo>
                  <a:lnTo>
                    <a:pt x="64377" y="2540"/>
                  </a:lnTo>
                  <a:lnTo>
                    <a:pt x="64176" y="2540"/>
                  </a:lnTo>
                  <a:lnTo>
                    <a:pt x="63976" y="2550"/>
                  </a:lnTo>
                  <a:lnTo>
                    <a:pt x="63776" y="2571"/>
                  </a:lnTo>
                  <a:lnTo>
                    <a:pt x="63600" y="2593"/>
                  </a:lnTo>
                  <a:lnTo>
                    <a:pt x="63475" y="2624"/>
                  </a:lnTo>
                  <a:lnTo>
                    <a:pt x="63350" y="2667"/>
                  </a:lnTo>
                  <a:lnTo>
                    <a:pt x="62799" y="2904"/>
                  </a:lnTo>
                  <a:lnTo>
                    <a:pt x="62674" y="2962"/>
                  </a:lnTo>
                  <a:lnTo>
                    <a:pt x="62574" y="3026"/>
                  </a:lnTo>
                  <a:lnTo>
                    <a:pt x="62524" y="3084"/>
                  </a:lnTo>
                  <a:lnTo>
                    <a:pt x="62474" y="3147"/>
                  </a:lnTo>
                  <a:lnTo>
                    <a:pt x="62474" y="3210"/>
                  </a:lnTo>
                  <a:lnTo>
                    <a:pt x="62474" y="3268"/>
                  </a:lnTo>
                  <a:lnTo>
                    <a:pt x="62524" y="3332"/>
                  </a:lnTo>
                  <a:lnTo>
                    <a:pt x="62574" y="3390"/>
                  </a:lnTo>
                  <a:lnTo>
                    <a:pt x="62674" y="3448"/>
                  </a:lnTo>
                  <a:lnTo>
                    <a:pt x="62774" y="3506"/>
                  </a:lnTo>
                  <a:lnTo>
                    <a:pt x="62899" y="3559"/>
                  </a:lnTo>
                  <a:lnTo>
                    <a:pt x="63075" y="3612"/>
                  </a:lnTo>
                  <a:lnTo>
                    <a:pt x="63250" y="3664"/>
                  </a:lnTo>
                  <a:lnTo>
                    <a:pt x="63450" y="3707"/>
                  </a:lnTo>
                  <a:lnTo>
                    <a:pt x="63676" y="3749"/>
                  </a:lnTo>
                  <a:lnTo>
                    <a:pt x="63926" y="3791"/>
                  </a:lnTo>
                  <a:lnTo>
                    <a:pt x="70111" y="4667"/>
                  </a:lnTo>
                  <a:lnTo>
                    <a:pt x="70336" y="4715"/>
                  </a:lnTo>
                  <a:lnTo>
                    <a:pt x="70511" y="4768"/>
                  </a:lnTo>
                  <a:lnTo>
                    <a:pt x="70561" y="4794"/>
                  </a:lnTo>
                  <a:lnTo>
                    <a:pt x="70611" y="4821"/>
                  </a:lnTo>
                  <a:lnTo>
                    <a:pt x="70636" y="4847"/>
                  </a:lnTo>
                  <a:lnTo>
                    <a:pt x="70636" y="4873"/>
                  </a:lnTo>
                  <a:lnTo>
                    <a:pt x="70611" y="4900"/>
                  </a:lnTo>
                  <a:lnTo>
                    <a:pt x="70611" y="4921"/>
                  </a:lnTo>
                  <a:lnTo>
                    <a:pt x="70561" y="4947"/>
                  </a:lnTo>
                  <a:lnTo>
                    <a:pt x="70511" y="4974"/>
                  </a:lnTo>
                  <a:lnTo>
                    <a:pt x="70336" y="5026"/>
                  </a:lnTo>
                  <a:lnTo>
                    <a:pt x="70111" y="5079"/>
                  </a:lnTo>
                  <a:lnTo>
                    <a:pt x="63926" y="5956"/>
                  </a:lnTo>
                  <a:lnTo>
                    <a:pt x="63676" y="5993"/>
                  </a:lnTo>
                  <a:lnTo>
                    <a:pt x="63450" y="6035"/>
                  </a:lnTo>
                  <a:lnTo>
                    <a:pt x="63250" y="6082"/>
                  </a:lnTo>
                  <a:lnTo>
                    <a:pt x="63075" y="6130"/>
                  </a:lnTo>
                  <a:lnTo>
                    <a:pt x="62899" y="6183"/>
                  </a:lnTo>
                  <a:lnTo>
                    <a:pt x="62774" y="6235"/>
                  </a:lnTo>
                  <a:lnTo>
                    <a:pt x="62674" y="6294"/>
                  </a:lnTo>
                  <a:lnTo>
                    <a:pt x="62574" y="6352"/>
                  </a:lnTo>
                  <a:lnTo>
                    <a:pt x="62524" y="6410"/>
                  </a:lnTo>
                  <a:lnTo>
                    <a:pt x="62474" y="6473"/>
                  </a:lnTo>
                  <a:lnTo>
                    <a:pt x="62474" y="6536"/>
                  </a:lnTo>
                  <a:lnTo>
                    <a:pt x="62474" y="6594"/>
                  </a:lnTo>
                  <a:lnTo>
                    <a:pt x="62524" y="6658"/>
                  </a:lnTo>
                  <a:lnTo>
                    <a:pt x="62574" y="6721"/>
                  </a:lnTo>
                  <a:lnTo>
                    <a:pt x="62674" y="6779"/>
                  </a:lnTo>
                  <a:lnTo>
                    <a:pt x="62799" y="6837"/>
                  </a:lnTo>
                  <a:lnTo>
                    <a:pt x="66079" y="8252"/>
                  </a:lnTo>
                  <a:lnTo>
                    <a:pt x="66154" y="8321"/>
                  </a:lnTo>
                  <a:lnTo>
                    <a:pt x="66179" y="8379"/>
                  </a:lnTo>
                  <a:lnTo>
                    <a:pt x="66154" y="8411"/>
                  </a:lnTo>
                  <a:lnTo>
                    <a:pt x="66129" y="8437"/>
                  </a:lnTo>
                  <a:lnTo>
                    <a:pt x="66104" y="8458"/>
                  </a:lnTo>
                  <a:lnTo>
                    <a:pt x="66054" y="8485"/>
                  </a:lnTo>
                  <a:lnTo>
                    <a:pt x="65979" y="8506"/>
                  </a:lnTo>
                  <a:lnTo>
                    <a:pt x="65904" y="8527"/>
                  </a:lnTo>
                  <a:lnTo>
                    <a:pt x="65804" y="8543"/>
                  </a:lnTo>
                  <a:lnTo>
                    <a:pt x="65679" y="8558"/>
                  </a:lnTo>
                  <a:lnTo>
                    <a:pt x="65428" y="8585"/>
                  </a:lnTo>
                  <a:lnTo>
                    <a:pt x="65103" y="8606"/>
                  </a:lnTo>
                  <a:lnTo>
                    <a:pt x="57666" y="8712"/>
                  </a:lnTo>
                  <a:lnTo>
                    <a:pt x="57366" y="8722"/>
                  </a:lnTo>
                  <a:lnTo>
                    <a:pt x="57065" y="8733"/>
                  </a:lnTo>
                  <a:lnTo>
                    <a:pt x="56790" y="8754"/>
                  </a:lnTo>
                  <a:lnTo>
                    <a:pt x="56514" y="8775"/>
                  </a:lnTo>
                  <a:lnTo>
                    <a:pt x="56239" y="8807"/>
                  </a:lnTo>
                  <a:lnTo>
                    <a:pt x="56013" y="8838"/>
                  </a:lnTo>
                  <a:lnTo>
                    <a:pt x="55763" y="8875"/>
                  </a:lnTo>
                  <a:lnTo>
                    <a:pt x="55563" y="8917"/>
                  </a:lnTo>
                  <a:lnTo>
                    <a:pt x="55362" y="8960"/>
                  </a:lnTo>
                  <a:lnTo>
                    <a:pt x="55187" y="9013"/>
                  </a:lnTo>
                  <a:lnTo>
                    <a:pt x="55012" y="9065"/>
                  </a:lnTo>
                  <a:lnTo>
                    <a:pt x="54887" y="9118"/>
                  </a:lnTo>
                  <a:lnTo>
                    <a:pt x="54787" y="9176"/>
                  </a:lnTo>
                  <a:lnTo>
                    <a:pt x="54686" y="9234"/>
                  </a:lnTo>
                  <a:lnTo>
                    <a:pt x="54636" y="9298"/>
                  </a:lnTo>
                  <a:lnTo>
                    <a:pt x="54586" y="9361"/>
                  </a:lnTo>
                  <a:lnTo>
                    <a:pt x="54085" y="10929"/>
                  </a:lnTo>
                  <a:lnTo>
                    <a:pt x="53985" y="10998"/>
                  </a:lnTo>
                  <a:lnTo>
                    <a:pt x="53860" y="11050"/>
                  </a:lnTo>
                  <a:lnTo>
                    <a:pt x="53785" y="11077"/>
                  </a:lnTo>
                  <a:lnTo>
                    <a:pt x="53685" y="11098"/>
                  </a:lnTo>
                  <a:lnTo>
                    <a:pt x="53610" y="11114"/>
                  </a:lnTo>
                  <a:lnTo>
                    <a:pt x="53510" y="11130"/>
                  </a:lnTo>
                  <a:lnTo>
                    <a:pt x="53384" y="11140"/>
                  </a:lnTo>
                  <a:lnTo>
                    <a:pt x="53284" y="11145"/>
                  </a:lnTo>
                  <a:lnTo>
                    <a:pt x="53159" y="11151"/>
                  </a:lnTo>
                  <a:lnTo>
                    <a:pt x="53009" y="11156"/>
                  </a:lnTo>
                  <a:lnTo>
                    <a:pt x="52733" y="11151"/>
                  </a:lnTo>
                  <a:lnTo>
                    <a:pt x="52408" y="11135"/>
                  </a:lnTo>
                  <a:lnTo>
                    <a:pt x="45697" y="10443"/>
                  </a:lnTo>
                  <a:lnTo>
                    <a:pt x="45422" y="10417"/>
                  </a:lnTo>
                  <a:lnTo>
                    <a:pt x="45146" y="10401"/>
                  </a:lnTo>
                  <a:lnTo>
                    <a:pt x="44846" y="10385"/>
                  </a:lnTo>
                  <a:lnTo>
                    <a:pt x="44545" y="10375"/>
                  </a:lnTo>
                  <a:lnTo>
                    <a:pt x="43969" y="10375"/>
                  </a:lnTo>
                  <a:lnTo>
                    <a:pt x="43669" y="10385"/>
                  </a:lnTo>
                  <a:lnTo>
                    <a:pt x="43394" y="10396"/>
                  </a:lnTo>
                  <a:lnTo>
                    <a:pt x="43118" y="10417"/>
                  </a:lnTo>
                  <a:lnTo>
                    <a:pt x="42843" y="10438"/>
                  </a:lnTo>
                  <a:lnTo>
                    <a:pt x="42592" y="10470"/>
                  </a:lnTo>
                  <a:lnTo>
                    <a:pt x="42342" y="10501"/>
                  </a:lnTo>
                  <a:lnTo>
                    <a:pt x="42092" y="10538"/>
                  </a:lnTo>
                  <a:lnTo>
                    <a:pt x="41891" y="10581"/>
                  </a:lnTo>
                  <a:lnTo>
                    <a:pt x="41691" y="10628"/>
                  </a:lnTo>
                  <a:lnTo>
                    <a:pt x="41491" y="10681"/>
                  </a:lnTo>
                  <a:lnTo>
                    <a:pt x="37334" y="11985"/>
                  </a:lnTo>
                  <a:lnTo>
                    <a:pt x="37109" y="12032"/>
                  </a:lnTo>
                  <a:lnTo>
                    <a:pt x="36858" y="12069"/>
                  </a:lnTo>
                  <a:lnTo>
                    <a:pt x="36733" y="12080"/>
                  </a:lnTo>
                  <a:lnTo>
                    <a:pt x="36608" y="12090"/>
                  </a:lnTo>
                  <a:lnTo>
                    <a:pt x="36483" y="12096"/>
                  </a:lnTo>
                  <a:lnTo>
                    <a:pt x="36257" y="12096"/>
                  </a:lnTo>
                  <a:lnTo>
                    <a:pt x="36132" y="12090"/>
                  </a:lnTo>
                  <a:lnTo>
                    <a:pt x="36007" y="12080"/>
                  </a:lnTo>
                  <a:lnTo>
                    <a:pt x="35882" y="12069"/>
                  </a:lnTo>
                  <a:lnTo>
                    <a:pt x="35631" y="12032"/>
                  </a:lnTo>
                  <a:lnTo>
                    <a:pt x="35406" y="11985"/>
                  </a:lnTo>
                  <a:lnTo>
                    <a:pt x="31249" y="10681"/>
                  </a:lnTo>
                  <a:lnTo>
                    <a:pt x="31049" y="10628"/>
                  </a:lnTo>
                  <a:lnTo>
                    <a:pt x="30849" y="10581"/>
                  </a:lnTo>
                  <a:lnTo>
                    <a:pt x="30623" y="10538"/>
                  </a:lnTo>
                  <a:lnTo>
                    <a:pt x="30398" y="10501"/>
                  </a:lnTo>
                  <a:lnTo>
                    <a:pt x="30148" y="10470"/>
                  </a:lnTo>
                  <a:lnTo>
                    <a:pt x="29897" y="10438"/>
                  </a:lnTo>
                  <a:lnTo>
                    <a:pt x="29622" y="10417"/>
                  </a:lnTo>
                  <a:lnTo>
                    <a:pt x="29346" y="10396"/>
                  </a:lnTo>
                  <a:lnTo>
                    <a:pt x="29071" y="10385"/>
                  </a:lnTo>
                  <a:lnTo>
                    <a:pt x="28771" y="10375"/>
                  </a:lnTo>
                  <a:lnTo>
                    <a:pt x="28195" y="10375"/>
                  </a:lnTo>
                  <a:lnTo>
                    <a:pt x="27894" y="10385"/>
                  </a:lnTo>
                  <a:lnTo>
                    <a:pt x="27594" y="10401"/>
                  </a:lnTo>
                  <a:lnTo>
                    <a:pt x="27318" y="10417"/>
                  </a:lnTo>
                  <a:lnTo>
                    <a:pt x="27043" y="10443"/>
                  </a:lnTo>
                  <a:lnTo>
                    <a:pt x="20332" y="11135"/>
                  </a:lnTo>
                  <a:lnTo>
                    <a:pt x="20007" y="11151"/>
                  </a:lnTo>
                  <a:lnTo>
                    <a:pt x="19731" y="11156"/>
                  </a:lnTo>
                  <a:lnTo>
                    <a:pt x="19581" y="11151"/>
                  </a:lnTo>
                  <a:lnTo>
                    <a:pt x="19456" y="11145"/>
                  </a:lnTo>
                  <a:lnTo>
                    <a:pt x="19356" y="11140"/>
                  </a:lnTo>
                  <a:lnTo>
                    <a:pt x="19231" y="11130"/>
                  </a:lnTo>
                  <a:lnTo>
                    <a:pt x="19130" y="11114"/>
                  </a:lnTo>
                  <a:lnTo>
                    <a:pt x="19055" y="11098"/>
                  </a:lnTo>
                  <a:lnTo>
                    <a:pt x="18955" y="11077"/>
                  </a:lnTo>
                  <a:lnTo>
                    <a:pt x="18880" y="11050"/>
                  </a:lnTo>
                  <a:lnTo>
                    <a:pt x="18755" y="10998"/>
                  </a:lnTo>
                  <a:lnTo>
                    <a:pt x="18655" y="10929"/>
                  </a:lnTo>
                  <a:lnTo>
                    <a:pt x="18154" y="9361"/>
                  </a:lnTo>
                  <a:lnTo>
                    <a:pt x="18104" y="9298"/>
                  </a:lnTo>
                  <a:lnTo>
                    <a:pt x="18054" y="9234"/>
                  </a:lnTo>
                  <a:lnTo>
                    <a:pt x="17954" y="9176"/>
                  </a:lnTo>
                  <a:lnTo>
                    <a:pt x="17853" y="9118"/>
                  </a:lnTo>
                  <a:lnTo>
                    <a:pt x="17728" y="9065"/>
                  </a:lnTo>
                  <a:lnTo>
                    <a:pt x="17553" y="9013"/>
                  </a:lnTo>
                  <a:lnTo>
                    <a:pt x="17378" y="8960"/>
                  </a:lnTo>
                  <a:lnTo>
                    <a:pt x="17177" y="8917"/>
                  </a:lnTo>
                  <a:lnTo>
                    <a:pt x="16977" y="8875"/>
                  </a:lnTo>
                  <a:lnTo>
                    <a:pt x="16727" y="8838"/>
                  </a:lnTo>
                  <a:lnTo>
                    <a:pt x="16501" y="8807"/>
                  </a:lnTo>
                  <a:lnTo>
                    <a:pt x="16226" y="8775"/>
                  </a:lnTo>
                  <a:lnTo>
                    <a:pt x="15950" y="8754"/>
                  </a:lnTo>
                  <a:lnTo>
                    <a:pt x="15675" y="8733"/>
                  </a:lnTo>
                  <a:lnTo>
                    <a:pt x="15374" y="8722"/>
                  </a:lnTo>
                  <a:lnTo>
                    <a:pt x="15074" y="8712"/>
                  </a:lnTo>
                  <a:lnTo>
                    <a:pt x="7637" y="8606"/>
                  </a:lnTo>
                  <a:lnTo>
                    <a:pt x="7312" y="8585"/>
                  </a:lnTo>
                  <a:lnTo>
                    <a:pt x="7061" y="8558"/>
                  </a:lnTo>
                  <a:lnTo>
                    <a:pt x="6936" y="8543"/>
                  </a:lnTo>
                  <a:lnTo>
                    <a:pt x="6836" y="8527"/>
                  </a:lnTo>
                  <a:lnTo>
                    <a:pt x="6761" y="8506"/>
                  </a:lnTo>
                  <a:lnTo>
                    <a:pt x="6686" y="8485"/>
                  </a:lnTo>
                  <a:lnTo>
                    <a:pt x="6636" y="8458"/>
                  </a:lnTo>
                  <a:lnTo>
                    <a:pt x="6611" y="8437"/>
                  </a:lnTo>
                  <a:lnTo>
                    <a:pt x="6586" y="8411"/>
                  </a:lnTo>
                  <a:lnTo>
                    <a:pt x="6561" y="8379"/>
                  </a:lnTo>
                  <a:lnTo>
                    <a:pt x="6586" y="8321"/>
                  </a:lnTo>
                  <a:lnTo>
                    <a:pt x="6661" y="8252"/>
                  </a:lnTo>
                  <a:lnTo>
                    <a:pt x="9941" y="6837"/>
                  </a:lnTo>
                  <a:lnTo>
                    <a:pt x="10066" y="6779"/>
                  </a:lnTo>
                  <a:lnTo>
                    <a:pt x="10166" y="6721"/>
                  </a:lnTo>
                  <a:lnTo>
                    <a:pt x="10216" y="6658"/>
                  </a:lnTo>
                  <a:lnTo>
                    <a:pt x="10266" y="6594"/>
                  </a:lnTo>
                  <a:lnTo>
                    <a:pt x="10266" y="6536"/>
                  </a:lnTo>
                  <a:lnTo>
                    <a:pt x="10266" y="6473"/>
                  </a:lnTo>
                  <a:lnTo>
                    <a:pt x="10216" y="6410"/>
                  </a:lnTo>
                  <a:lnTo>
                    <a:pt x="10166" y="6352"/>
                  </a:lnTo>
                  <a:lnTo>
                    <a:pt x="10066" y="6294"/>
                  </a:lnTo>
                  <a:lnTo>
                    <a:pt x="9966" y="6235"/>
                  </a:lnTo>
                  <a:lnTo>
                    <a:pt x="9841" y="6183"/>
                  </a:lnTo>
                  <a:lnTo>
                    <a:pt x="9665" y="6130"/>
                  </a:lnTo>
                  <a:lnTo>
                    <a:pt x="9490" y="6082"/>
                  </a:lnTo>
                  <a:lnTo>
                    <a:pt x="9290" y="6035"/>
                  </a:lnTo>
                  <a:lnTo>
                    <a:pt x="9065" y="5993"/>
                  </a:lnTo>
                  <a:lnTo>
                    <a:pt x="8814" y="5956"/>
                  </a:lnTo>
                  <a:lnTo>
                    <a:pt x="2629" y="5079"/>
                  </a:lnTo>
                  <a:lnTo>
                    <a:pt x="2404" y="5026"/>
                  </a:lnTo>
                  <a:lnTo>
                    <a:pt x="2229" y="4974"/>
                  </a:lnTo>
                  <a:lnTo>
                    <a:pt x="2179" y="4947"/>
                  </a:lnTo>
                  <a:lnTo>
                    <a:pt x="2129" y="4921"/>
                  </a:lnTo>
                  <a:lnTo>
                    <a:pt x="2104" y="4900"/>
                  </a:lnTo>
                  <a:lnTo>
                    <a:pt x="2104" y="4873"/>
                  </a:lnTo>
                  <a:lnTo>
                    <a:pt x="2104" y="4847"/>
                  </a:lnTo>
                  <a:lnTo>
                    <a:pt x="2129" y="4821"/>
                  </a:lnTo>
                  <a:lnTo>
                    <a:pt x="2179" y="4794"/>
                  </a:lnTo>
                  <a:lnTo>
                    <a:pt x="2229" y="4768"/>
                  </a:lnTo>
                  <a:lnTo>
                    <a:pt x="2404" y="4715"/>
                  </a:lnTo>
                  <a:lnTo>
                    <a:pt x="2629" y="4667"/>
                  </a:lnTo>
                  <a:lnTo>
                    <a:pt x="8814" y="3791"/>
                  </a:lnTo>
                  <a:lnTo>
                    <a:pt x="9065" y="3749"/>
                  </a:lnTo>
                  <a:lnTo>
                    <a:pt x="9290" y="3707"/>
                  </a:lnTo>
                  <a:lnTo>
                    <a:pt x="9490" y="3664"/>
                  </a:lnTo>
                  <a:lnTo>
                    <a:pt x="9665" y="3612"/>
                  </a:lnTo>
                  <a:lnTo>
                    <a:pt x="9841" y="3559"/>
                  </a:lnTo>
                  <a:lnTo>
                    <a:pt x="9966" y="3506"/>
                  </a:lnTo>
                  <a:lnTo>
                    <a:pt x="10066" y="3448"/>
                  </a:lnTo>
                  <a:lnTo>
                    <a:pt x="10166" y="3390"/>
                  </a:lnTo>
                  <a:lnTo>
                    <a:pt x="10216" y="3332"/>
                  </a:lnTo>
                  <a:lnTo>
                    <a:pt x="10266" y="3268"/>
                  </a:lnTo>
                  <a:lnTo>
                    <a:pt x="10266" y="3210"/>
                  </a:lnTo>
                  <a:lnTo>
                    <a:pt x="10266" y="3147"/>
                  </a:lnTo>
                  <a:lnTo>
                    <a:pt x="10216" y="3084"/>
                  </a:lnTo>
                  <a:lnTo>
                    <a:pt x="10166" y="3026"/>
                  </a:lnTo>
                  <a:lnTo>
                    <a:pt x="10066" y="2962"/>
                  </a:lnTo>
                  <a:lnTo>
                    <a:pt x="9941" y="2904"/>
                  </a:lnTo>
                  <a:lnTo>
                    <a:pt x="6661" y="1494"/>
                  </a:lnTo>
                  <a:lnTo>
                    <a:pt x="6586" y="1426"/>
                  </a:lnTo>
                  <a:lnTo>
                    <a:pt x="6561" y="1362"/>
                  </a:lnTo>
                  <a:lnTo>
                    <a:pt x="6586" y="1336"/>
                  </a:lnTo>
                  <a:lnTo>
                    <a:pt x="6611" y="1310"/>
                  </a:lnTo>
                  <a:lnTo>
                    <a:pt x="6636" y="1283"/>
                  </a:lnTo>
                  <a:lnTo>
                    <a:pt x="6686" y="1262"/>
                  </a:lnTo>
                  <a:lnTo>
                    <a:pt x="6761" y="1236"/>
                  </a:lnTo>
                  <a:lnTo>
                    <a:pt x="6836" y="1220"/>
                  </a:lnTo>
                  <a:lnTo>
                    <a:pt x="6936" y="1199"/>
                  </a:lnTo>
                  <a:lnTo>
                    <a:pt x="7061" y="1183"/>
                  </a:lnTo>
                  <a:lnTo>
                    <a:pt x="7312" y="1157"/>
                  </a:lnTo>
                  <a:lnTo>
                    <a:pt x="7637" y="1135"/>
                  </a:lnTo>
                  <a:lnTo>
                    <a:pt x="15074" y="1030"/>
                  </a:lnTo>
                  <a:lnTo>
                    <a:pt x="15450" y="1019"/>
                  </a:lnTo>
                  <a:lnTo>
                    <a:pt x="15800" y="1003"/>
                  </a:lnTo>
                  <a:lnTo>
                    <a:pt x="16126" y="977"/>
                  </a:lnTo>
                  <a:lnTo>
                    <a:pt x="16426" y="951"/>
                  </a:lnTo>
                  <a:lnTo>
                    <a:pt x="16702" y="914"/>
                  </a:lnTo>
                  <a:lnTo>
                    <a:pt x="16952" y="866"/>
                  </a:lnTo>
                  <a:lnTo>
                    <a:pt x="17177" y="819"/>
                  </a:lnTo>
                  <a:lnTo>
                    <a:pt x="17403" y="771"/>
                  </a:lnTo>
                  <a:lnTo>
                    <a:pt x="17578" y="713"/>
                  </a:lnTo>
                  <a:lnTo>
                    <a:pt x="17728" y="650"/>
                  </a:lnTo>
                  <a:lnTo>
                    <a:pt x="17878" y="586"/>
                  </a:lnTo>
                  <a:lnTo>
                    <a:pt x="17979" y="523"/>
                  </a:lnTo>
                  <a:lnTo>
                    <a:pt x="18079" y="454"/>
                  </a:lnTo>
                  <a:lnTo>
                    <a:pt x="18129" y="386"/>
                  </a:lnTo>
                  <a:lnTo>
                    <a:pt x="18179" y="312"/>
                  </a:lnTo>
                  <a:lnTo>
                    <a:pt x="18204" y="243"/>
                  </a:lnTo>
                  <a:lnTo>
                    <a:pt x="18179" y="196"/>
                  </a:lnTo>
                  <a:lnTo>
                    <a:pt x="18129" y="153"/>
                  </a:lnTo>
                  <a:lnTo>
                    <a:pt x="18054" y="111"/>
                  </a:lnTo>
                  <a:lnTo>
                    <a:pt x="17928" y="80"/>
                  </a:lnTo>
                  <a:lnTo>
                    <a:pt x="17778" y="48"/>
                  </a:lnTo>
                  <a:lnTo>
                    <a:pt x="17603" y="27"/>
                  </a:lnTo>
                  <a:lnTo>
                    <a:pt x="17428" y="11"/>
                  </a:lnTo>
                  <a:lnTo>
                    <a:pt x="172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9" name="Google Shape;2599;p63"/>
          <p:cNvGrpSpPr/>
          <p:nvPr/>
        </p:nvGrpSpPr>
        <p:grpSpPr>
          <a:xfrm>
            <a:off x="7270164" y="4002236"/>
            <a:ext cx="381956" cy="304586"/>
            <a:chOff x="7043272" y="1750025"/>
            <a:chExt cx="463877" cy="322075"/>
          </a:xfrm>
        </p:grpSpPr>
        <p:sp>
          <p:nvSpPr>
            <p:cNvPr id="2600" name="Google Shape;2600;p63"/>
            <p:cNvSpPr/>
            <p:nvPr/>
          </p:nvSpPr>
          <p:spPr>
            <a:xfrm>
              <a:off x="7050131" y="1755700"/>
              <a:ext cx="450795" cy="310875"/>
            </a:xfrm>
            <a:custGeom>
              <a:avLst/>
              <a:gdLst/>
              <a:ahLst/>
              <a:cxnLst/>
              <a:rect l="l" t="t" r="r" b="b"/>
              <a:pathLst>
                <a:path w="70713" h="12435" extrusionOk="0">
                  <a:moveTo>
                    <a:pt x="19331" y="1"/>
                  </a:moveTo>
                  <a:lnTo>
                    <a:pt x="18405" y="6"/>
                  </a:lnTo>
                  <a:lnTo>
                    <a:pt x="17478" y="17"/>
                  </a:lnTo>
                  <a:lnTo>
                    <a:pt x="16552" y="43"/>
                  </a:lnTo>
                  <a:lnTo>
                    <a:pt x="15651" y="75"/>
                  </a:lnTo>
                  <a:lnTo>
                    <a:pt x="14724" y="117"/>
                  </a:lnTo>
                  <a:lnTo>
                    <a:pt x="13823" y="170"/>
                  </a:lnTo>
                  <a:lnTo>
                    <a:pt x="12946" y="228"/>
                  </a:lnTo>
                  <a:lnTo>
                    <a:pt x="12045" y="297"/>
                  </a:lnTo>
                  <a:lnTo>
                    <a:pt x="11194" y="381"/>
                  </a:lnTo>
                  <a:lnTo>
                    <a:pt x="10342" y="465"/>
                  </a:lnTo>
                  <a:lnTo>
                    <a:pt x="9516" y="566"/>
                  </a:lnTo>
                  <a:lnTo>
                    <a:pt x="8690" y="671"/>
                  </a:lnTo>
                  <a:lnTo>
                    <a:pt x="7888" y="788"/>
                  </a:lnTo>
                  <a:lnTo>
                    <a:pt x="7137" y="914"/>
                  </a:lnTo>
                  <a:lnTo>
                    <a:pt x="6386" y="1052"/>
                  </a:lnTo>
                  <a:lnTo>
                    <a:pt x="5660" y="1194"/>
                  </a:lnTo>
                  <a:lnTo>
                    <a:pt x="4959" y="1347"/>
                  </a:lnTo>
                  <a:lnTo>
                    <a:pt x="4333" y="1506"/>
                  </a:lnTo>
                  <a:lnTo>
                    <a:pt x="3732" y="1669"/>
                  </a:lnTo>
                  <a:lnTo>
                    <a:pt x="3181" y="1833"/>
                  </a:lnTo>
                  <a:lnTo>
                    <a:pt x="2680" y="2007"/>
                  </a:lnTo>
                  <a:lnTo>
                    <a:pt x="2204" y="2181"/>
                  </a:lnTo>
                  <a:lnTo>
                    <a:pt x="1779" y="2361"/>
                  </a:lnTo>
                  <a:lnTo>
                    <a:pt x="1403" y="2546"/>
                  </a:lnTo>
                  <a:lnTo>
                    <a:pt x="1078" y="2730"/>
                  </a:lnTo>
                  <a:lnTo>
                    <a:pt x="777" y="2915"/>
                  </a:lnTo>
                  <a:lnTo>
                    <a:pt x="552" y="3111"/>
                  </a:lnTo>
                  <a:lnTo>
                    <a:pt x="351" y="3301"/>
                  </a:lnTo>
                  <a:lnTo>
                    <a:pt x="201" y="3496"/>
                  </a:lnTo>
                  <a:lnTo>
                    <a:pt x="76" y="3686"/>
                  </a:lnTo>
                  <a:lnTo>
                    <a:pt x="26" y="3881"/>
                  </a:lnTo>
                  <a:lnTo>
                    <a:pt x="1" y="4077"/>
                  </a:lnTo>
                  <a:lnTo>
                    <a:pt x="26" y="4272"/>
                  </a:lnTo>
                  <a:lnTo>
                    <a:pt x="76" y="4467"/>
                  </a:lnTo>
                  <a:lnTo>
                    <a:pt x="201" y="4663"/>
                  </a:lnTo>
                  <a:lnTo>
                    <a:pt x="351" y="4858"/>
                  </a:lnTo>
                  <a:lnTo>
                    <a:pt x="552" y="5048"/>
                  </a:lnTo>
                  <a:lnTo>
                    <a:pt x="777" y="5238"/>
                  </a:lnTo>
                  <a:lnTo>
                    <a:pt x="1078" y="5428"/>
                  </a:lnTo>
                  <a:lnTo>
                    <a:pt x="1403" y="5613"/>
                  </a:lnTo>
                  <a:lnTo>
                    <a:pt x="1779" y="5798"/>
                  </a:lnTo>
                  <a:lnTo>
                    <a:pt x="2204" y="5977"/>
                  </a:lnTo>
                  <a:lnTo>
                    <a:pt x="2680" y="6152"/>
                  </a:lnTo>
                  <a:lnTo>
                    <a:pt x="3181" y="6321"/>
                  </a:lnTo>
                  <a:lnTo>
                    <a:pt x="3732" y="6489"/>
                  </a:lnTo>
                  <a:lnTo>
                    <a:pt x="4333" y="6653"/>
                  </a:lnTo>
                  <a:lnTo>
                    <a:pt x="4959" y="6811"/>
                  </a:lnTo>
                  <a:lnTo>
                    <a:pt x="5660" y="6965"/>
                  </a:lnTo>
                  <a:lnTo>
                    <a:pt x="29347" y="11912"/>
                  </a:lnTo>
                  <a:lnTo>
                    <a:pt x="29648" y="11975"/>
                  </a:lnTo>
                  <a:lnTo>
                    <a:pt x="29998" y="12033"/>
                  </a:lnTo>
                  <a:lnTo>
                    <a:pt x="30324" y="12091"/>
                  </a:lnTo>
                  <a:lnTo>
                    <a:pt x="30674" y="12139"/>
                  </a:lnTo>
                  <a:lnTo>
                    <a:pt x="31025" y="12186"/>
                  </a:lnTo>
                  <a:lnTo>
                    <a:pt x="31400" y="12228"/>
                  </a:lnTo>
                  <a:lnTo>
                    <a:pt x="31776" y="12265"/>
                  </a:lnTo>
                  <a:lnTo>
                    <a:pt x="32152" y="12302"/>
                  </a:lnTo>
                  <a:lnTo>
                    <a:pt x="32552" y="12334"/>
                  </a:lnTo>
                  <a:lnTo>
                    <a:pt x="32928" y="12360"/>
                  </a:lnTo>
                  <a:lnTo>
                    <a:pt x="33328" y="12381"/>
                  </a:lnTo>
                  <a:lnTo>
                    <a:pt x="33729" y="12403"/>
                  </a:lnTo>
                  <a:lnTo>
                    <a:pt x="34130" y="12413"/>
                  </a:lnTo>
                  <a:lnTo>
                    <a:pt x="34530" y="12424"/>
                  </a:lnTo>
                  <a:lnTo>
                    <a:pt x="34931" y="12429"/>
                  </a:lnTo>
                  <a:lnTo>
                    <a:pt x="35357" y="12434"/>
                  </a:lnTo>
                  <a:lnTo>
                    <a:pt x="35757" y="12429"/>
                  </a:lnTo>
                  <a:lnTo>
                    <a:pt x="36158" y="12424"/>
                  </a:lnTo>
                  <a:lnTo>
                    <a:pt x="36559" y="12413"/>
                  </a:lnTo>
                  <a:lnTo>
                    <a:pt x="36984" y="12403"/>
                  </a:lnTo>
                  <a:lnTo>
                    <a:pt x="37360" y="12381"/>
                  </a:lnTo>
                  <a:lnTo>
                    <a:pt x="37760" y="12360"/>
                  </a:lnTo>
                  <a:lnTo>
                    <a:pt x="38161" y="12334"/>
                  </a:lnTo>
                  <a:lnTo>
                    <a:pt x="38537" y="12302"/>
                  </a:lnTo>
                  <a:lnTo>
                    <a:pt x="38937" y="12265"/>
                  </a:lnTo>
                  <a:lnTo>
                    <a:pt x="39288" y="12228"/>
                  </a:lnTo>
                  <a:lnTo>
                    <a:pt x="39663" y="12186"/>
                  </a:lnTo>
                  <a:lnTo>
                    <a:pt x="40014" y="12139"/>
                  </a:lnTo>
                  <a:lnTo>
                    <a:pt x="40364" y="12091"/>
                  </a:lnTo>
                  <a:lnTo>
                    <a:pt x="40715" y="12033"/>
                  </a:lnTo>
                  <a:lnTo>
                    <a:pt x="41041" y="11975"/>
                  </a:lnTo>
                  <a:lnTo>
                    <a:pt x="41366" y="11912"/>
                  </a:lnTo>
                  <a:lnTo>
                    <a:pt x="65053" y="6965"/>
                  </a:lnTo>
                  <a:lnTo>
                    <a:pt x="65729" y="6811"/>
                  </a:lnTo>
                  <a:lnTo>
                    <a:pt x="66380" y="6653"/>
                  </a:lnTo>
                  <a:lnTo>
                    <a:pt x="66981" y="6489"/>
                  </a:lnTo>
                  <a:lnTo>
                    <a:pt x="67532" y="6321"/>
                  </a:lnTo>
                  <a:lnTo>
                    <a:pt x="68033" y="6152"/>
                  </a:lnTo>
                  <a:lnTo>
                    <a:pt x="68509" y="5977"/>
                  </a:lnTo>
                  <a:lnTo>
                    <a:pt x="68909" y="5798"/>
                  </a:lnTo>
                  <a:lnTo>
                    <a:pt x="69285" y="5613"/>
                  </a:lnTo>
                  <a:lnTo>
                    <a:pt x="69636" y="5428"/>
                  </a:lnTo>
                  <a:lnTo>
                    <a:pt x="69911" y="5238"/>
                  </a:lnTo>
                  <a:lnTo>
                    <a:pt x="70161" y="5048"/>
                  </a:lnTo>
                  <a:lnTo>
                    <a:pt x="70362" y="4858"/>
                  </a:lnTo>
                  <a:lnTo>
                    <a:pt x="70512" y="4663"/>
                  </a:lnTo>
                  <a:lnTo>
                    <a:pt x="70612" y="4467"/>
                  </a:lnTo>
                  <a:lnTo>
                    <a:pt x="70687" y="4272"/>
                  </a:lnTo>
                  <a:lnTo>
                    <a:pt x="70712" y="4077"/>
                  </a:lnTo>
                  <a:lnTo>
                    <a:pt x="70687" y="3881"/>
                  </a:lnTo>
                  <a:lnTo>
                    <a:pt x="70612" y="3686"/>
                  </a:lnTo>
                  <a:lnTo>
                    <a:pt x="70512" y="3496"/>
                  </a:lnTo>
                  <a:lnTo>
                    <a:pt x="70362" y="3301"/>
                  </a:lnTo>
                  <a:lnTo>
                    <a:pt x="70161" y="3111"/>
                  </a:lnTo>
                  <a:lnTo>
                    <a:pt x="69911" y="2915"/>
                  </a:lnTo>
                  <a:lnTo>
                    <a:pt x="69636" y="2730"/>
                  </a:lnTo>
                  <a:lnTo>
                    <a:pt x="69285" y="2546"/>
                  </a:lnTo>
                  <a:lnTo>
                    <a:pt x="68909" y="2361"/>
                  </a:lnTo>
                  <a:lnTo>
                    <a:pt x="68509" y="2181"/>
                  </a:lnTo>
                  <a:lnTo>
                    <a:pt x="68033" y="2007"/>
                  </a:lnTo>
                  <a:lnTo>
                    <a:pt x="67532" y="1833"/>
                  </a:lnTo>
                  <a:lnTo>
                    <a:pt x="66981" y="1669"/>
                  </a:lnTo>
                  <a:lnTo>
                    <a:pt x="66380" y="1506"/>
                  </a:lnTo>
                  <a:lnTo>
                    <a:pt x="65729" y="1347"/>
                  </a:lnTo>
                  <a:lnTo>
                    <a:pt x="65053" y="1194"/>
                  </a:lnTo>
                  <a:lnTo>
                    <a:pt x="64327" y="1052"/>
                  </a:lnTo>
                  <a:lnTo>
                    <a:pt x="63576" y="914"/>
                  </a:lnTo>
                  <a:lnTo>
                    <a:pt x="62800" y="788"/>
                  </a:lnTo>
                  <a:lnTo>
                    <a:pt x="61999" y="671"/>
                  </a:lnTo>
                  <a:lnTo>
                    <a:pt x="61197" y="566"/>
                  </a:lnTo>
                  <a:lnTo>
                    <a:pt x="60371" y="465"/>
                  </a:lnTo>
                  <a:lnTo>
                    <a:pt x="59520" y="381"/>
                  </a:lnTo>
                  <a:lnTo>
                    <a:pt x="58643" y="297"/>
                  </a:lnTo>
                  <a:lnTo>
                    <a:pt x="57767" y="228"/>
                  </a:lnTo>
                  <a:lnTo>
                    <a:pt x="56865" y="170"/>
                  </a:lnTo>
                  <a:lnTo>
                    <a:pt x="55964" y="117"/>
                  </a:lnTo>
                  <a:lnTo>
                    <a:pt x="55063" y="75"/>
                  </a:lnTo>
                  <a:lnTo>
                    <a:pt x="54136" y="43"/>
                  </a:lnTo>
                  <a:lnTo>
                    <a:pt x="53210" y="17"/>
                  </a:lnTo>
                  <a:lnTo>
                    <a:pt x="52283" y="6"/>
                  </a:lnTo>
                  <a:lnTo>
                    <a:pt x="51357" y="1"/>
                  </a:lnTo>
                  <a:lnTo>
                    <a:pt x="50430" y="6"/>
                  </a:lnTo>
                  <a:lnTo>
                    <a:pt x="49504" y="17"/>
                  </a:lnTo>
                  <a:lnTo>
                    <a:pt x="48577" y="43"/>
                  </a:lnTo>
                  <a:lnTo>
                    <a:pt x="47676" y="75"/>
                  </a:lnTo>
                  <a:lnTo>
                    <a:pt x="46750" y="117"/>
                  </a:lnTo>
                  <a:lnTo>
                    <a:pt x="45848" y="170"/>
                  </a:lnTo>
                  <a:lnTo>
                    <a:pt x="44972" y="228"/>
                  </a:lnTo>
                  <a:lnTo>
                    <a:pt x="44095" y="297"/>
                  </a:lnTo>
                  <a:lnTo>
                    <a:pt x="43219" y="381"/>
                  </a:lnTo>
                  <a:lnTo>
                    <a:pt x="42368" y="465"/>
                  </a:lnTo>
                  <a:lnTo>
                    <a:pt x="41541" y="566"/>
                  </a:lnTo>
                  <a:lnTo>
                    <a:pt x="40715" y="671"/>
                  </a:lnTo>
                  <a:lnTo>
                    <a:pt x="39939" y="788"/>
                  </a:lnTo>
                  <a:lnTo>
                    <a:pt x="39163" y="914"/>
                  </a:lnTo>
                  <a:lnTo>
                    <a:pt x="38411" y="1052"/>
                  </a:lnTo>
                  <a:lnTo>
                    <a:pt x="37685" y="1194"/>
                  </a:lnTo>
                  <a:lnTo>
                    <a:pt x="35357" y="1690"/>
                  </a:lnTo>
                  <a:lnTo>
                    <a:pt x="33003" y="1194"/>
                  </a:lnTo>
                  <a:lnTo>
                    <a:pt x="32302" y="1052"/>
                  </a:lnTo>
                  <a:lnTo>
                    <a:pt x="31551" y="914"/>
                  </a:lnTo>
                  <a:lnTo>
                    <a:pt x="30774" y="788"/>
                  </a:lnTo>
                  <a:lnTo>
                    <a:pt x="29973" y="671"/>
                  </a:lnTo>
                  <a:lnTo>
                    <a:pt x="29172" y="566"/>
                  </a:lnTo>
                  <a:lnTo>
                    <a:pt x="28321" y="465"/>
                  </a:lnTo>
                  <a:lnTo>
                    <a:pt x="27469" y="381"/>
                  </a:lnTo>
                  <a:lnTo>
                    <a:pt x="26618" y="297"/>
                  </a:lnTo>
                  <a:lnTo>
                    <a:pt x="25741" y="228"/>
                  </a:lnTo>
                  <a:lnTo>
                    <a:pt x="24840" y="170"/>
                  </a:lnTo>
                  <a:lnTo>
                    <a:pt x="23939" y="117"/>
                  </a:lnTo>
                  <a:lnTo>
                    <a:pt x="23037" y="75"/>
                  </a:lnTo>
                  <a:lnTo>
                    <a:pt x="22111" y="43"/>
                  </a:lnTo>
                  <a:lnTo>
                    <a:pt x="21184" y="17"/>
                  </a:lnTo>
                  <a:lnTo>
                    <a:pt x="20258" y="6"/>
                  </a:lnTo>
                  <a:lnTo>
                    <a:pt x="193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3"/>
            <p:cNvSpPr/>
            <p:nvPr/>
          </p:nvSpPr>
          <p:spPr>
            <a:xfrm>
              <a:off x="7257332" y="1755700"/>
              <a:ext cx="243595" cy="310875"/>
            </a:xfrm>
            <a:custGeom>
              <a:avLst/>
              <a:gdLst/>
              <a:ahLst/>
              <a:cxnLst/>
              <a:rect l="l" t="t" r="r" b="b"/>
              <a:pathLst>
                <a:path w="38211" h="12435" extrusionOk="0">
                  <a:moveTo>
                    <a:pt x="18229" y="1"/>
                  </a:moveTo>
                  <a:lnTo>
                    <a:pt x="17678" y="6"/>
                  </a:lnTo>
                  <a:lnTo>
                    <a:pt x="17127" y="17"/>
                  </a:lnTo>
                  <a:lnTo>
                    <a:pt x="16576" y="27"/>
                  </a:lnTo>
                  <a:lnTo>
                    <a:pt x="16025" y="43"/>
                  </a:lnTo>
                  <a:lnTo>
                    <a:pt x="16751" y="70"/>
                  </a:lnTo>
                  <a:lnTo>
                    <a:pt x="17503" y="101"/>
                  </a:lnTo>
                  <a:lnTo>
                    <a:pt x="18229" y="143"/>
                  </a:lnTo>
                  <a:lnTo>
                    <a:pt x="18955" y="186"/>
                  </a:lnTo>
                  <a:lnTo>
                    <a:pt x="19681" y="238"/>
                  </a:lnTo>
                  <a:lnTo>
                    <a:pt x="20382" y="291"/>
                  </a:lnTo>
                  <a:lnTo>
                    <a:pt x="21083" y="355"/>
                  </a:lnTo>
                  <a:lnTo>
                    <a:pt x="21784" y="423"/>
                  </a:lnTo>
                  <a:lnTo>
                    <a:pt x="22460" y="497"/>
                  </a:lnTo>
                  <a:lnTo>
                    <a:pt x="23137" y="582"/>
                  </a:lnTo>
                  <a:lnTo>
                    <a:pt x="23788" y="666"/>
                  </a:lnTo>
                  <a:lnTo>
                    <a:pt x="24439" y="761"/>
                  </a:lnTo>
                  <a:lnTo>
                    <a:pt x="25065" y="861"/>
                  </a:lnTo>
                  <a:lnTo>
                    <a:pt x="25666" y="967"/>
                  </a:lnTo>
                  <a:lnTo>
                    <a:pt x="26266" y="1078"/>
                  </a:lnTo>
                  <a:lnTo>
                    <a:pt x="26842" y="1194"/>
                  </a:lnTo>
                  <a:lnTo>
                    <a:pt x="27543" y="1347"/>
                  </a:lnTo>
                  <a:lnTo>
                    <a:pt x="28169" y="1506"/>
                  </a:lnTo>
                  <a:lnTo>
                    <a:pt x="28770" y="1669"/>
                  </a:lnTo>
                  <a:lnTo>
                    <a:pt x="29321" y="1833"/>
                  </a:lnTo>
                  <a:lnTo>
                    <a:pt x="29847" y="2007"/>
                  </a:lnTo>
                  <a:lnTo>
                    <a:pt x="30298" y="2181"/>
                  </a:lnTo>
                  <a:lnTo>
                    <a:pt x="30724" y="2361"/>
                  </a:lnTo>
                  <a:lnTo>
                    <a:pt x="31099" y="2546"/>
                  </a:lnTo>
                  <a:lnTo>
                    <a:pt x="31425" y="2730"/>
                  </a:lnTo>
                  <a:lnTo>
                    <a:pt x="31725" y="2915"/>
                  </a:lnTo>
                  <a:lnTo>
                    <a:pt x="31950" y="3105"/>
                  </a:lnTo>
                  <a:lnTo>
                    <a:pt x="32151" y="3301"/>
                  </a:lnTo>
                  <a:lnTo>
                    <a:pt x="32326" y="3496"/>
                  </a:lnTo>
                  <a:lnTo>
                    <a:pt x="32426" y="3686"/>
                  </a:lnTo>
                  <a:lnTo>
                    <a:pt x="32501" y="3881"/>
                  </a:lnTo>
                  <a:lnTo>
                    <a:pt x="32526" y="4077"/>
                  </a:lnTo>
                  <a:lnTo>
                    <a:pt x="32501" y="4272"/>
                  </a:lnTo>
                  <a:lnTo>
                    <a:pt x="32426" y="4467"/>
                  </a:lnTo>
                  <a:lnTo>
                    <a:pt x="32326" y="4663"/>
                  </a:lnTo>
                  <a:lnTo>
                    <a:pt x="32151" y="4858"/>
                  </a:lnTo>
                  <a:lnTo>
                    <a:pt x="31950" y="5048"/>
                  </a:lnTo>
                  <a:lnTo>
                    <a:pt x="31725" y="5238"/>
                  </a:lnTo>
                  <a:lnTo>
                    <a:pt x="31425" y="5428"/>
                  </a:lnTo>
                  <a:lnTo>
                    <a:pt x="31099" y="5613"/>
                  </a:lnTo>
                  <a:lnTo>
                    <a:pt x="30724" y="5798"/>
                  </a:lnTo>
                  <a:lnTo>
                    <a:pt x="30298" y="5977"/>
                  </a:lnTo>
                  <a:lnTo>
                    <a:pt x="29847" y="6152"/>
                  </a:lnTo>
                  <a:lnTo>
                    <a:pt x="29321" y="6321"/>
                  </a:lnTo>
                  <a:lnTo>
                    <a:pt x="28770" y="6489"/>
                  </a:lnTo>
                  <a:lnTo>
                    <a:pt x="28169" y="6653"/>
                  </a:lnTo>
                  <a:lnTo>
                    <a:pt x="27543" y="6811"/>
                  </a:lnTo>
                  <a:lnTo>
                    <a:pt x="26842" y="6965"/>
                  </a:lnTo>
                  <a:lnTo>
                    <a:pt x="3155" y="11912"/>
                  </a:lnTo>
                  <a:lnTo>
                    <a:pt x="2805" y="11980"/>
                  </a:lnTo>
                  <a:lnTo>
                    <a:pt x="2454" y="12049"/>
                  </a:lnTo>
                  <a:lnTo>
                    <a:pt x="2053" y="12107"/>
                  </a:lnTo>
                  <a:lnTo>
                    <a:pt x="1678" y="12160"/>
                  </a:lnTo>
                  <a:lnTo>
                    <a:pt x="1277" y="12212"/>
                  </a:lnTo>
                  <a:lnTo>
                    <a:pt x="851" y="12255"/>
                  </a:lnTo>
                  <a:lnTo>
                    <a:pt x="426" y="12297"/>
                  </a:lnTo>
                  <a:lnTo>
                    <a:pt x="0" y="12329"/>
                  </a:lnTo>
                  <a:lnTo>
                    <a:pt x="576" y="12366"/>
                  </a:lnTo>
                  <a:lnTo>
                    <a:pt x="1152" y="12397"/>
                  </a:lnTo>
                  <a:lnTo>
                    <a:pt x="1728" y="12418"/>
                  </a:lnTo>
                  <a:lnTo>
                    <a:pt x="2304" y="12429"/>
                  </a:lnTo>
                  <a:lnTo>
                    <a:pt x="2905" y="12434"/>
                  </a:lnTo>
                  <a:lnTo>
                    <a:pt x="3481" y="12429"/>
                  </a:lnTo>
                  <a:lnTo>
                    <a:pt x="4082" y="12413"/>
                  </a:lnTo>
                  <a:lnTo>
                    <a:pt x="4657" y="12392"/>
                  </a:lnTo>
                  <a:lnTo>
                    <a:pt x="5233" y="12360"/>
                  </a:lnTo>
                  <a:lnTo>
                    <a:pt x="5784" y="12323"/>
                  </a:lnTo>
                  <a:lnTo>
                    <a:pt x="6335" y="12276"/>
                  </a:lnTo>
                  <a:lnTo>
                    <a:pt x="6886" y="12218"/>
                  </a:lnTo>
                  <a:lnTo>
                    <a:pt x="7412" y="12154"/>
                  </a:lnTo>
                  <a:lnTo>
                    <a:pt x="7913" y="12080"/>
                  </a:lnTo>
                  <a:lnTo>
                    <a:pt x="8388" y="12001"/>
                  </a:lnTo>
                  <a:lnTo>
                    <a:pt x="8864" y="11912"/>
                  </a:lnTo>
                  <a:lnTo>
                    <a:pt x="32551" y="6965"/>
                  </a:lnTo>
                  <a:lnTo>
                    <a:pt x="33227" y="6811"/>
                  </a:lnTo>
                  <a:lnTo>
                    <a:pt x="33878" y="6653"/>
                  </a:lnTo>
                  <a:lnTo>
                    <a:pt x="34479" y="6489"/>
                  </a:lnTo>
                  <a:lnTo>
                    <a:pt x="35030" y="6321"/>
                  </a:lnTo>
                  <a:lnTo>
                    <a:pt x="35531" y="6152"/>
                  </a:lnTo>
                  <a:lnTo>
                    <a:pt x="35982" y="5977"/>
                  </a:lnTo>
                  <a:lnTo>
                    <a:pt x="36407" y="5798"/>
                  </a:lnTo>
                  <a:lnTo>
                    <a:pt x="36783" y="5613"/>
                  </a:lnTo>
                  <a:lnTo>
                    <a:pt x="37134" y="5428"/>
                  </a:lnTo>
                  <a:lnTo>
                    <a:pt x="37409" y="5238"/>
                  </a:lnTo>
                  <a:lnTo>
                    <a:pt x="37659" y="5048"/>
                  </a:lnTo>
                  <a:lnTo>
                    <a:pt x="37860" y="4858"/>
                  </a:lnTo>
                  <a:lnTo>
                    <a:pt x="38010" y="4663"/>
                  </a:lnTo>
                  <a:lnTo>
                    <a:pt x="38110" y="4467"/>
                  </a:lnTo>
                  <a:lnTo>
                    <a:pt x="38185" y="4272"/>
                  </a:lnTo>
                  <a:lnTo>
                    <a:pt x="38210" y="4077"/>
                  </a:lnTo>
                  <a:lnTo>
                    <a:pt x="38185" y="3881"/>
                  </a:lnTo>
                  <a:lnTo>
                    <a:pt x="38110" y="3686"/>
                  </a:lnTo>
                  <a:lnTo>
                    <a:pt x="38010" y="3496"/>
                  </a:lnTo>
                  <a:lnTo>
                    <a:pt x="37860" y="3301"/>
                  </a:lnTo>
                  <a:lnTo>
                    <a:pt x="37659" y="3105"/>
                  </a:lnTo>
                  <a:lnTo>
                    <a:pt x="37409" y="2915"/>
                  </a:lnTo>
                  <a:lnTo>
                    <a:pt x="37134" y="2730"/>
                  </a:lnTo>
                  <a:lnTo>
                    <a:pt x="36783" y="2546"/>
                  </a:lnTo>
                  <a:lnTo>
                    <a:pt x="36407" y="2361"/>
                  </a:lnTo>
                  <a:lnTo>
                    <a:pt x="35982" y="2181"/>
                  </a:lnTo>
                  <a:lnTo>
                    <a:pt x="35531" y="2007"/>
                  </a:lnTo>
                  <a:lnTo>
                    <a:pt x="35030" y="1833"/>
                  </a:lnTo>
                  <a:lnTo>
                    <a:pt x="34479" y="1669"/>
                  </a:lnTo>
                  <a:lnTo>
                    <a:pt x="33878" y="1506"/>
                  </a:lnTo>
                  <a:lnTo>
                    <a:pt x="33227" y="1347"/>
                  </a:lnTo>
                  <a:lnTo>
                    <a:pt x="32551" y="1194"/>
                  </a:lnTo>
                  <a:lnTo>
                    <a:pt x="32126" y="1110"/>
                  </a:lnTo>
                  <a:lnTo>
                    <a:pt x="31675" y="1025"/>
                  </a:lnTo>
                  <a:lnTo>
                    <a:pt x="31224" y="941"/>
                  </a:lnTo>
                  <a:lnTo>
                    <a:pt x="30774" y="867"/>
                  </a:lnTo>
                  <a:lnTo>
                    <a:pt x="30323" y="793"/>
                  </a:lnTo>
                  <a:lnTo>
                    <a:pt x="29847" y="719"/>
                  </a:lnTo>
                  <a:lnTo>
                    <a:pt x="29371" y="656"/>
                  </a:lnTo>
                  <a:lnTo>
                    <a:pt x="28896" y="587"/>
                  </a:lnTo>
                  <a:lnTo>
                    <a:pt x="28395" y="529"/>
                  </a:lnTo>
                  <a:lnTo>
                    <a:pt x="27894" y="471"/>
                  </a:lnTo>
                  <a:lnTo>
                    <a:pt x="27393" y="418"/>
                  </a:lnTo>
                  <a:lnTo>
                    <a:pt x="26867" y="365"/>
                  </a:lnTo>
                  <a:lnTo>
                    <a:pt x="26367" y="318"/>
                  </a:lnTo>
                  <a:lnTo>
                    <a:pt x="25841" y="275"/>
                  </a:lnTo>
                  <a:lnTo>
                    <a:pt x="25315" y="233"/>
                  </a:lnTo>
                  <a:lnTo>
                    <a:pt x="24789" y="196"/>
                  </a:lnTo>
                  <a:lnTo>
                    <a:pt x="24263" y="159"/>
                  </a:lnTo>
                  <a:lnTo>
                    <a:pt x="23712" y="128"/>
                  </a:lnTo>
                  <a:lnTo>
                    <a:pt x="23162" y="101"/>
                  </a:lnTo>
                  <a:lnTo>
                    <a:pt x="22636" y="80"/>
                  </a:lnTo>
                  <a:lnTo>
                    <a:pt x="22085" y="59"/>
                  </a:lnTo>
                  <a:lnTo>
                    <a:pt x="21534" y="38"/>
                  </a:lnTo>
                  <a:lnTo>
                    <a:pt x="20983" y="27"/>
                  </a:lnTo>
                  <a:lnTo>
                    <a:pt x="20432" y="11"/>
                  </a:lnTo>
                  <a:lnTo>
                    <a:pt x="19881" y="6"/>
                  </a:lnTo>
                  <a:lnTo>
                    <a:pt x="193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3"/>
            <p:cNvSpPr/>
            <p:nvPr/>
          </p:nvSpPr>
          <p:spPr>
            <a:xfrm>
              <a:off x="7166660" y="1821050"/>
              <a:ext cx="217738" cy="180050"/>
            </a:xfrm>
            <a:custGeom>
              <a:avLst/>
              <a:gdLst/>
              <a:ahLst/>
              <a:cxnLst/>
              <a:rect l="l" t="t" r="r" b="b"/>
              <a:pathLst>
                <a:path w="34155" h="7202" extrusionOk="0">
                  <a:moveTo>
                    <a:pt x="17078" y="0"/>
                  </a:moveTo>
                  <a:lnTo>
                    <a:pt x="16602" y="6"/>
                  </a:lnTo>
                  <a:lnTo>
                    <a:pt x="15751" y="11"/>
                  </a:lnTo>
                  <a:lnTo>
                    <a:pt x="14899" y="32"/>
                  </a:lnTo>
                  <a:lnTo>
                    <a:pt x="14073" y="58"/>
                  </a:lnTo>
                  <a:lnTo>
                    <a:pt x="13247" y="95"/>
                  </a:lnTo>
                  <a:lnTo>
                    <a:pt x="12445" y="138"/>
                  </a:lnTo>
                  <a:lnTo>
                    <a:pt x="11644" y="190"/>
                  </a:lnTo>
                  <a:lnTo>
                    <a:pt x="10868" y="248"/>
                  </a:lnTo>
                  <a:lnTo>
                    <a:pt x="10117" y="312"/>
                  </a:lnTo>
                  <a:lnTo>
                    <a:pt x="9391" y="386"/>
                  </a:lnTo>
                  <a:lnTo>
                    <a:pt x="8664" y="470"/>
                  </a:lnTo>
                  <a:lnTo>
                    <a:pt x="7963" y="555"/>
                  </a:lnTo>
                  <a:lnTo>
                    <a:pt x="7312" y="650"/>
                  </a:lnTo>
                  <a:lnTo>
                    <a:pt x="6661" y="750"/>
                  </a:lnTo>
                  <a:lnTo>
                    <a:pt x="6035" y="856"/>
                  </a:lnTo>
                  <a:lnTo>
                    <a:pt x="5409" y="972"/>
                  </a:lnTo>
                  <a:lnTo>
                    <a:pt x="4833" y="1088"/>
                  </a:lnTo>
                  <a:lnTo>
                    <a:pt x="4308" y="1215"/>
                  </a:lnTo>
                  <a:lnTo>
                    <a:pt x="3782" y="1341"/>
                  </a:lnTo>
                  <a:lnTo>
                    <a:pt x="3281" y="1479"/>
                  </a:lnTo>
                  <a:lnTo>
                    <a:pt x="2830" y="1616"/>
                  </a:lnTo>
                  <a:lnTo>
                    <a:pt x="2379" y="1764"/>
                  </a:lnTo>
                  <a:lnTo>
                    <a:pt x="2004" y="1911"/>
                  </a:lnTo>
                  <a:lnTo>
                    <a:pt x="1628" y="2065"/>
                  </a:lnTo>
                  <a:lnTo>
                    <a:pt x="1303" y="2223"/>
                  </a:lnTo>
                  <a:lnTo>
                    <a:pt x="1002" y="2381"/>
                  </a:lnTo>
                  <a:lnTo>
                    <a:pt x="752" y="2550"/>
                  </a:lnTo>
                  <a:lnTo>
                    <a:pt x="527" y="2719"/>
                  </a:lnTo>
                  <a:lnTo>
                    <a:pt x="326" y="2888"/>
                  </a:lnTo>
                  <a:lnTo>
                    <a:pt x="176" y="3062"/>
                  </a:lnTo>
                  <a:lnTo>
                    <a:pt x="76" y="3242"/>
                  </a:lnTo>
                  <a:lnTo>
                    <a:pt x="26" y="3421"/>
                  </a:lnTo>
                  <a:lnTo>
                    <a:pt x="1" y="3601"/>
                  </a:lnTo>
                  <a:lnTo>
                    <a:pt x="1" y="3759"/>
                  </a:lnTo>
                  <a:lnTo>
                    <a:pt x="51" y="3912"/>
                  </a:lnTo>
                  <a:lnTo>
                    <a:pt x="151" y="4081"/>
                  </a:lnTo>
                  <a:lnTo>
                    <a:pt x="276" y="4250"/>
                  </a:lnTo>
                  <a:lnTo>
                    <a:pt x="426" y="4419"/>
                  </a:lnTo>
                  <a:lnTo>
                    <a:pt x="627" y="4583"/>
                  </a:lnTo>
                  <a:lnTo>
                    <a:pt x="877" y="4741"/>
                  </a:lnTo>
                  <a:lnTo>
                    <a:pt x="1127" y="4900"/>
                  </a:lnTo>
                  <a:lnTo>
                    <a:pt x="1453" y="5053"/>
                  </a:lnTo>
                  <a:lnTo>
                    <a:pt x="1779" y="5206"/>
                  </a:lnTo>
                  <a:lnTo>
                    <a:pt x="2129" y="5348"/>
                  </a:lnTo>
                  <a:lnTo>
                    <a:pt x="2530" y="5491"/>
                  </a:lnTo>
                  <a:lnTo>
                    <a:pt x="2955" y="5628"/>
                  </a:lnTo>
                  <a:lnTo>
                    <a:pt x="3406" y="5766"/>
                  </a:lnTo>
                  <a:lnTo>
                    <a:pt x="3882" y="5892"/>
                  </a:lnTo>
                  <a:lnTo>
                    <a:pt x="4408" y="6014"/>
                  </a:lnTo>
                  <a:lnTo>
                    <a:pt x="4933" y="6135"/>
                  </a:lnTo>
                  <a:lnTo>
                    <a:pt x="5484" y="6246"/>
                  </a:lnTo>
                  <a:lnTo>
                    <a:pt x="6085" y="6357"/>
                  </a:lnTo>
                  <a:lnTo>
                    <a:pt x="6686" y="6457"/>
                  </a:lnTo>
                  <a:lnTo>
                    <a:pt x="7312" y="6557"/>
                  </a:lnTo>
                  <a:lnTo>
                    <a:pt x="7963" y="6647"/>
                  </a:lnTo>
                  <a:lnTo>
                    <a:pt x="8639" y="6732"/>
                  </a:lnTo>
                  <a:lnTo>
                    <a:pt x="9315" y="6811"/>
                  </a:lnTo>
                  <a:lnTo>
                    <a:pt x="10016" y="6885"/>
                  </a:lnTo>
                  <a:lnTo>
                    <a:pt x="10743" y="6948"/>
                  </a:lnTo>
                  <a:lnTo>
                    <a:pt x="11494" y="7006"/>
                  </a:lnTo>
                  <a:lnTo>
                    <a:pt x="12245" y="7059"/>
                  </a:lnTo>
                  <a:lnTo>
                    <a:pt x="13021" y="7101"/>
                  </a:lnTo>
                  <a:lnTo>
                    <a:pt x="13797" y="7138"/>
                  </a:lnTo>
                  <a:lnTo>
                    <a:pt x="14599" y="7165"/>
                  </a:lnTo>
                  <a:lnTo>
                    <a:pt x="15425" y="7186"/>
                  </a:lnTo>
                  <a:lnTo>
                    <a:pt x="16251" y="7196"/>
                  </a:lnTo>
                  <a:lnTo>
                    <a:pt x="17078" y="7202"/>
                  </a:lnTo>
                  <a:lnTo>
                    <a:pt x="17829" y="7202"/>
                  </a:lnTo>
                  <a:lnTo>
                    <a:pt x="18580" y="7191"/>
                  </a:lnTo>
                  <a:lnTo>
                    <a:pt x="19306" y="7170"/>
                  </a:lnTo>
                  <a:lnTo>
                    <a:pt x="20032" y="7149"/>
                  </a:lnTo>
                  <a:lnTo>
                    <a:pt x="20733" y="7117"/>
                  </a:lnTo>
                  <a:lnTo>
                    <a:pt x="21460" y="7085"/>
                  </a:lnTo>
                  <a:lnTo>
                    <a:pt x="22136" y="7043"/>
                  </a:lnTo>
                  <a:lnTo>
                    <a:pt x="22812" y="6996"/>
                  </a:lnTo>
                  <a:lnTo>
                    <a:pt x="23488" y="6938"/>
                  </a:lnTo>
                  <a:lnTo>
                    <a:pt x="24139" y="6880"/>
                  </a:lnTo>
                  <a:lnTo>
                    <a:pt x="24790" y="6816"/>
                  </a:lnTo>
                  <a:lnTo>
                    <a:pt x="25416" y="6748"/>
                  </a:lnTo>
                  <a:lnTo>
                    <a:pt x="26017" y="6668"/>
                  </a:lnTo>
                  <a:lnTo>
                    <a:pt x="26593" y="6589"/>
                  </a:lnTo>
                  <a:lnTo>
                    <a:pt x="27169" y="6505"/>
                  </a:lnTo>
                  <a:lnTo>
                    <a:pt x="27744" y="6415"/>
                  </a:lnTo>
                  <a:lnTo>
                    <a:pt x="28270" y="6320"/>
                  </a:lnTo>
                  <a:lnTo>
                    <a:pt x="28796" y="6220"/>
                  </a:lnTo>
                  <a:lnTo>
                    <a:pt x="29297" y="6119"/>
                  </a:lnTo>
                  <a:lnTo>
                    <a:pt x="29773" y="6008"/>
                  </a:lnTo>
                  <a:lnTo>
                    <a:pt x="30223" y="5898"/>
                  </a:lnTo>
                  <a:lnTo>
                    <a:pt x="30674" y="5781"/>
                  </a:lnTo>
                  <a:lnTo>
                    <a:pt x="31075" y="5660"/>
                  </a:lnTo>
                  <a:lnTo>
                    <a:pt x="31475" y="5539"/>
                  </a:lnTo>
                  <a:lnTo>
                    <a:pt x="31851" y="5412"/>
                  </a:lnTo>
                  <a:lnTo>
                    <a:pt x="32176" y="5280"/>
                  </a:lnTo>
                  <a:lnTo>
                    <a:pt x="32502" y="5148"/>
                  </a:lnTo>
                  <a:lnTo>
                    <a:pt x="32802" y="5011"/>
                  </a:lnTo>
                  <a:lnTo>
                    <a:pt x="33053" y="4873"/>
                  </a:lnTo>
                  <a:lnTo>
                    <a:pt x="33303" y="4731"/>
                  </a:lnTo>
                  <a:lnTo>
                    <a:pt x="33503" y="4583"/>
                  </a:lnTo>
                  <a:lnTo>
                    <a:pt x="33679" y="4435"/>
                  </a:lnTo>
                  <a:lnTo>
                    <a:pt x="33879" y="4234"/>
                  </a:lnTo>
                  <a:lnTo>
                    <a:pt x="34029" y="4029"/>
                  </a:lnTo>
                  <a:lnTo>
                    <a:pt x="34129" y="3817"/>
                  </a:lnTo>
                  <a:lnTo>
                    <a:pt x="34155" y="3601"/>
                  </a:lnTo>
                  <a:lnTo>
                    <a:pt x="34129" y="3400"/>
                  </a:lnTo>
                  <a:lnTo>
                    <a:pt x="34029" y="3200"/>
                  </a:lnTo>
                  <a:lnTo>
                    <a:pt x="33904" y="3004"/>
                  </a:lnTo>
                  <a:lnTo>
                    <a:pt x="33729" y="2809"/>
                  </a:lnTo>
                  <a:lnTo>
                    <a:pt x="33503" y="2619"/>
                  </a:lnTo>
                  <a:lnTo>
                    <a:pt x="33228" y="2434"/>
                  </a:lnTo>
                  <a:lnTo>
                    <a:pt x="32903" y="2255"/>
                  </a:lnTo>
                  <a:lnTo>
                    <a:pt x="32552" y="2080"/>
                  </a:lnTo>
                  <a:lnTo>
                    <a:pt x="32277" y="1964"/>
                  </a:lnTo>
                  <a:lnTo>
                    <a:pt x="32001" y="1853"/>
                  </a:lnTo>
                  <a:lnTo>
                    <a:pt x="31701" y="1743"/>
                  </a:lnTo>
                  <a:lnTo>
                    <a:pt x="31375" y="1637"/>
                  </a:lnTo>
                  <a:lnTo>
                    <a:pt x="31050" y="1531"/>
                  </a:lnTo>
                  <a:lnTo>
                    <a:pt x="30699" y="1431"/>
                  </a:lnTo>
                  <a:lnTo>
                    <a:pt x="30323" y="1331"/>
                  </a:lnTo>
                  <a:lnTo>
                    <a:pt x="29948" y="1236"/>
                  </a:lnTo>
                  <a:lnTo>
                    <a:pt x="29547" y="1146"/>
                  </a:lnTo>
                  <a:lnTo>
                    <a:pt x="29122" y="1051"/>
                  </a:lnTo>
                  <a:lnTo>
                    <a:pt x="28696" y="966"/>
                  </a:lnTo>
                  <a:lnTo>
                    <a:pt x="28270" y="882"/>
                  </a:lnTo>
                  <a:lnTo>
                    <a:pt x="27794" y="803"/>
                  </a:lnTo>
                  <a:lnTo>
                    <a:pt x="27344" y="724"/>
                  </a:lnTo>
                  <a:lnTo>
                    <a:pt x="26843" y="650"/>
                  </a:lnTo>
                  <a:lnTo>
                    <a:pt x="26367" y="581"/>
                  </a:lnTo>
                  <a:lnTo>
                    <a:pt x="25841" y="512"/>
                  </a:lnTo>
                  <a:lnTo>
                    <a:pt x="25341" y="449"/>
                  </a:lnTo>
                  <a:lnTo>
                    <a:pt x="24790" y="391"/>
                  </a:lnTo>
                  <a:lnTo>
                    <a:pt x="24264" y="338"/>
                  </a:lnTo>
                  <a:lnTo>
                    <a:pt x="23713" y="285"/>
                  </a:lnTo>
                  <a:lnTo>
                    <a:pt x="23137" y="238"/>
                  </a:lnTo>
                  <a:lnTo>
                    <a:pt x="22586" y="196"/>
                  </a:lnTo>
                  <a:lnTo>
                    <a:pt x="21985" y="153"/>
                  </a:lnTo>
                  <a:lnTo>
                    <a:pt x="21409" y="122"/>
                  </a:lnTo>
                  <a:lnTo>
                    <a:pt x="20808" y="90"/>
                  </a:lnTo>
                  <a:lnTo>
                    <a:pt x="20208" y="64"/>
                  </a:lnTo>
                  <a:lnTo>
                    <a:pt x="19582" y="43"/>
                  </a:lnTo>
                  <a:lnTo>
                    <a:pt x="18981" y="27"/>
                  </a:lnTo>
                  <a:lnTo>
                    <a:pt x="18355" y="11"/>
                  </a:lnTo>
                  <a:lnTo>
                    <a:pt x="17704" y="6"/>
                  </a:lnTo>
                  <a:lnTo>
                    <a:pt x="170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3"/>
            <p:cNvSpPr/>
            <p:nvPr/>
          </p:nvSpPr>
          <p:spPr>
            <a:xfrm>
              <a:off x="7257969" y="1821050"/>
              <a:ext cx="126429" cy="180050"/>
            </a:xfrm>
            <a:custGeom>
              <a:avLst/>
              <a:gdLst/>
              <a:ahLst/>
              <a:cxnLst/>
              <a:rect l="l" t="t" r="r" b="b"/>
              <a:pathLst>
                <a:path w="19832" h="7202" extrusionOk="0">
                  <a:moveTo>
                    <a:pt x="2755" y="0"/>
                  </a:moveTo>
                  <a:lnTo>
                    <a:pt x="2279" y="6"/>
                  </a:lnTo>
                  <a:lnTo>
                    <a:pt x="1703" y="11"/>
                  </a:lnTo>
                  <a:lnTo>
                    <a:pt x="1127" y="16"/>
                  </a:lnTo>
                  <a:lnTo>
                    <a:pt x="576" y="32"/>
                  </a:lnTo>
                  <a:lnTo>
                    <a:pt x="0" y="48"/>
                  </a:lnTo>
                  <a:lnTo>
                    <a:pt x="526" y="69"/>
                  </a:lnTo>
                  <a:lnTo>
                    <a:pt x="1052" y="90"/>
                  </a:lnTo>
                  <a:lnTo>
                    <a:pt x="1578" y="116"/>
                  </a:lnTo>
                  <a:lnTo>
                    <a:pt x="2079" y="148"/>
                  </a:lnTo>
                  <a:lnTo>
                    <a:pt x="2579" y="180"/>
                  </a:lnTo>
                  <a:lnTo>
                    <a:pt x="3080" y="217"/>
                  </a:lnTo>
                  <a:lnTo>
                    <a:pt x="3556" y="254"/>
                  </a:lnTo>
                  <a:lnTo>
                    <a:pt x="4057" y="296"/>
                  </a:lnTo>
                  <a:lnTo>
                    <a:pt x="4532" y="343"/>
                  </a:lnTo>
                  <a:lnTo>
                    <a:pt x="4983" y="391"/>
                  </a:lnTo>
                  <a:lnTo>
                    <a:pt x="5459" y="444"/>
                  </a:lnTo>
                  <a:lnTo>
                    <a:pt x="5910" y="497"/>
                  </a:lnTo>
                  <a:lnTo>
                    <a:pt x="6335" y="555"/>
                  </a:lnTo>
                  <a:lnTo>
                    <a:pt x="6761" y="613"/>
                  </a:lnTo>
                  <a:lnTo>
                    <a:pt x="7187" y="676"/>
                  </a:lnTo>
                  <a:lnTo>
                    <a:pt x="7612" y="739"/>
                  </a:lnTo>
                  <a:lnTo>
                    <a:pt x="8013" y="808"/>
                  </a:lnTo>
                  <a:lnTo>
                    <a:pt x="8414" y="877"/>
                  </a:lnTo>
                  <a:lnTo>
                    <a:pt x="8789" y="945"/>
                  </a:lnTo>
                  <a:lnTo>
                    <a:pt x="9165" y="1019"/>
                  </a:lnTo>
                  <a:lnTo>
                    <a:pt x="9540" y="1098"/>
                  </a:lnTo>
                  <a:lnTo>
                    <a:pt x="9891" y="1178"/>
                  </a:lnTo>
                  <a:lnTo>
                    <a:pt x="10216" y="1257"/>
                  </a:lnTo>
                  <a:lnTo>
                    <a:pt x="10542" y="1341"/>
                  </a:lnTo>
                  <a:lnTo>
                    <a:pt x="10867" y="1426"/>
                  </a:lnTo>
                  <a:lnTo>
                    <a:pt x="11168" y="1515"/>
                  </a:lnTo>
                  <a:lnTo>
                    <a:pt x="11468" y="1605"/>
                  </a:lnTo>
                  <a:lnTo>
                    <a:pt x="11744" y="1695"/>
                  </a:lnTo>
                  <a:lnTo>
                    <a:pt x="12019" y="1790"/>
                  </a:lnTo>
                  <a:lnTo>
                    <a:pt x="12270" y="1885"/>
                  </a:lnTo>
                  <a:lnTo>
                    <a:pt x="12520" y="1980"/>
                  </a:lnTo>
                  <a:lnTo>
                    <a:pt x="12745" y="2080"/>
                  </a:lnTo>
                  <a:lnTo>
                    <a:pt x="13096" y="2255"/>
                  </a:lnTo>
                  <a:lnTo>
                    <a:pt x="13421" y="2434"/>
                  </a:lnTo>
                  <a:lnTo>
                    <a:pt x="13697" y="2619"/>
                  </a:lnTo>
                  <a:lnTo>
                    <a:pt x="13922" y="2809"/>
                  </a:lnTo>
                  <a:lnTo>
                    <a:pt x="14097" y="3004"/>
                  </a:lnTo>
                  <a:lnTo>
                    <a:pt x="14223" y="3200"/>
                  </a:lnTo>
                  <a:lnTo>
                    <a:pt x="14323" y="3400"/>
                  </a:lnTo>
                  <a:lnTo>
                    <a:pt x="14348" y="3601"/>
                  </a:lnTo>
                  <a:lnTo>
                    <a:pt x="14298" y="3817"/>
                  </a:lnTo>
                  <a:lnTo>
                    <a:pt x="14223" y="4029"/>
                  </a:lnTo>
                  <a:lnTo>
                    <a:pt x="14072" y="4234"/>
                  </a:lnTo>
                  <a:lnTo>
                    <a:pt x="13872" y="4435"/>
                  </a:lnTo>
                  <a:lnTo>
                    <a:pt x="13722" y="4567"/>
                  </a:lnTo>
                  <a:lnTo>
                    <a:pt x="13547" y="4694"/>
                  </a:lnTo>
                  <a:lnTo>
                    <a:pt x="13321" y="4820"/>
                  </a:lnTo>
                  <a:lnTo>
                    <a:pt x="13096" y="4947"/>
                  </a:lnTo>
                  <a:lnTo>
                    <a:pt x="12871" y="5069"/>
                  </a:lnTo>
                  <a:lnTo>
                    <a:pt x="12595" y="5190"/>
                  </a:lnTo>
                  <a:lnTo>
                    <a:pt x="12320" y="5306"/>
                  </a:lnTo>
                  <a:lnTo>
                    <a:pt x="11994" y="5422"/>
                  </a:lnTo>
                  <a:lnTo>
                    <a:pt x="11669" y="5533"/>
                  </a:lnTo>
                  <a:lnTo>
                    <a:pt x="11343" y="5644"/>
                  </a:lnTo>
                  <a:lnTo>
                    <a:pt x="10968" y="5750"/>
                  </a:lnTo>
                  <a:lnTo>
                    <a:pt x="10592" y="5850"/>
                  </a:lnTo>
                  <a:lnTo>
                    <a:pt x="10191" y="5950"/>
                  </a:lnTo>
                  <a:lnTo>
                    <a:pt x="9791" y="6051"/>
                  </a:lnTo>
                  <a:lnTo>
                    <a:pt x="9365" y="6146"/>
                  </a:lnTo>
                  <a:lnTo>
                    <a:pt x="8914" y="6235"/>
                  </a:lnTo>
                  <a:lnTo>
                    <a:pt x="8439" y="6325"/>
                  </a:lnTo>
                  <a:lnTo>
                    <a:pt x="7963" y="6404"/>
                  </a:lnTo>
                  <a:lnTo>
                    <a:pt x="7487" y="6489"/>
                  </a:lnTo>
                  <a:lnTo>
                    <a:pt x="6986" y="6563"/>
                  </a:lnTo>
                  <a:lnTo>
                    <a:pt x="6460" y="6637"/>
                  </a:lnTo>
                  <a:lnTo>
                    <a:pt x="5935" y="6705"/>
                  </a:lnTo>
                  <a:lnTo>
                    <a:pt x="5384" y="6769"/>
                  </a:lnTo>
                  <a:lnTo>
                    <a:pt x="4833" y="6832"/>
                  </a:lnTo>
                  <a:lnTo>
                    <a:pt x="4257" y="6885"/>
                  </a:lnTo>
                  <a:lnTo>
                    <a:pt x="3681" y="6938"/>
                  </a:lnTo>
                  <a:lnTo>
                    <a:pt x="3105" y="6985"/>
                  </a:lnTo>
                  <a:lnTo>
                    <a:pt x="2504" y="7033"/>
                  </a:lnTo>
                  <a:lnTo>
                    <a:pt x="1878" y="7070"/>
                  </a:lnTo>
                  <a:lnTo>
                    <a:pt x="1277" y="7101"/>
                  </a:lnTo>
                  <a:lnTo>
                    <a:pt x="651" y="7133"/>
                  </a:lnTo>
                  <a:lnTo>
                    <a:pt x="0" y="7154"/>
                  </a:lnTo>
                  <a:lnTo>
                    <a:pt x="676" y="7175"/>
                  </a:lnTo>
                  <a:lnTo>
                    <a:pt x="1352" y="7191"/>
                  </a:lnTo>
                  <a:lnTo>
                    <a:pt x="2054" y="7202"/>
                  </a:lnTo>
                  <a:lnTo>
                    <a:pt x="3506" y="7202"/>
                  </a:lnTo>
                  <a:lnTo>
                    <a:pt x="4257" y="7191"/>
                  </a:lnTo>
                  <a:lnTo>
                    <a:pt x="4983" y="7170"/>
                  </a:lnTo>
                  <a:lnTo>
                    <a:pt x="5709" y="7149"/>
                  </a:lnTo>
                  <a:lnTo>
                    <a:pt x="6410" y="7117"/>
                  </a:lnTo>
                  <a:lnTo>
                    <a:pt x="7137" y="7085"/>
                  </a:lnTo>
                  <a:lnTo>
                    <a:pt x="7813" y="7043"/>
                  </a:lnTo>
                  <a:lnTo>
                    <a:pt x="8489" y="6996"/>
                  </a:lnTo>
                  <a:lnTo>
                    <a:pt x="9165" y="6938"/>
                  </a:lnTo>
                  <a:lnTo>
                    <a:pt x="9816" y="6880"/>
                  </a:lnTo>
                  <a:lnTo>
                    <a:pt x="10467" y="6816"/>
                  </a:lnTo>
                  <a:lnTo>
                    <a:pt x="11093" y="6748"/>
                  </a:lnTo>
                  <a:lnTo>
                    <a:pt x="11694" y="6668"/>
                  </a:lnTo>
                  <a:lnTo>
                    <a:pt x="12270" y="6589"/>
                  </a:lnTo>
                  <a:lnTo>
                    <a:pt x="12846" y="6505"/>
                  </a:lnTo>
                  <a:lnTo>
                    <a:pt x="13421" y="6415"/>
                  </a:lnTo>
                  <a:lnTo>
                    <a:pt x="13947" y="6320"/>
                  </a:lnTo>
                  <a:lnTo>
                    <a:pt x="14473" y="6220"/>
                  </a:lnTo>
                  <a:lnTo>
                    <a:pt x="14974" y="6119"/>
                  </a:lnTo>
                  <a:lnTo>
                    <a:pt x="15450" y="6008"/>
                  </a:lnTo>
                  <a:lnTo>
                    <a:pt x="15900" y="5898"/>
                  </a:lnTo>
                  <a:lnTo>
                    <a:pt x="16351" y="5781"/>
                  </a:lnTo>
                  <a:lnTo>
                    <a:pt x="16752" y="5660"/>
                  </a:lnTo>
                  <a:lnTo>
                    <a:pt x="17152" y="5539"/>
                  </a:lnTo>
                  <a:lnTo>
                    <a:pt x="17528" y="5412"/>
                  </a:lnTo>
                  <a:lnTo>
                    <a:pt x="17853" y="5280"/>
                  </a:lnTo>
                  <a:lnTo>
                    <a:pt x="18179" y="5148"/>
                  </a:lnTo>
                  <a:lnTo>
                    <a:pt x="18479" y="5011"/>
                  </a:lnTo>
                  <a:lnTo>
                    <a:pt x="18730" y="4873"/>
                  </a:lnTo>
                  <a:lnTo>
                    <a:pt x="18980" y="4731"/>
                  </a:lnTo>
                  <a:lnTo>
                    <a:pt x="19180" y="4583"/>
                  </a:lnTo>
                  <a:lnTo>
                    <a:pt x="19356" y="4435"/>
                  </a:lnTo>
                  <a:lnTo>
                    <a:pt x="19556" y="4234"/>
                  </a:lnTo>
                  <a:lnTo>
                    <a:pt x="19706" y="4029"/>
                  </a:lnTo>
                  <a:lnTo>
                    <a:pt x="19806" y="3817"/>
                  </a:lnTo>
                  <a:lnTo>
                    <a:pt x="19832" y="3601"/>
                  </a:lnTo>
                  <a:lnTo>
                    <a:pt x="19806" y="3400"/>
                  </a:lnTo>
                  <a:lnTo>
                    <a:pt x="19706" y="3200"/>
                  </a:lnTo>
                  <a:lnTo>
                    <a:pt x="19581" y="3004"/>
                  </a:lnTo>
                  <a:lnTo>
                    <a:pt x="19406" y="2809"/>
                  </a:lnTo>
                  <a:lnTo>
                    <a:pt x="19180" y="2619"/>
                  </a:lnTo>
                  <a:lnTo>
                    <a:pt x="18905" y="2434"/>
                  </a:lnTo>
                  <a:lnTo>
                    <a:pt x="18580" y="2255"/>
                  </a:lnTo>
                  <a:lnTo>
                    <a:pt x="18229" y="2080"/>
                  </a:lnTo>
                  <a:lnTo>
                    <a:pt x="17954" y="1964"/>
                  </a:lnTo>
                  <a:lnTo>
                    <a:pt x="17678" y="1853"/>
                  </a:lnTo>
                  <a:lnTo>
                    <a:pt x="17378" y="1743"/>
                  </a:lnTo>
                  <a:lnTo>
                    <a:pt x="17052" y="1637"/>
                  </a:lnTo>
                  <a:lnTo>
                    <a:pt x="16727" y="1531"/>
                  </a:lnTo>
                  <a:lnTo>
                    <a:pt x="16376" y="1431"/>
                  </a:lnTo>
                  <a:lnTo>
                    <a:pt x="16000" y="1331"/>
                  </a:lnTo>
                  <a:lnTo>
                    <a:pt x="15625" y="1236"/>
                  </a:lnTo>
                  <a:lnTo>
                    <a:pt x="15224" y="1146"/>
                  </a:lnTo>
                  <a:lnTo>
                    <a:pt x="14799" y="1051"/>
                  </a:lnTo>
                  <a:lnTo>
                    <a:pt x="14373" y="966"/>
                  </a:lnTo>
                  <a:lnTo>
                    <a:pt x="13947" y="882"/>
                  </a:lnTo>
                  <a:lnTo>
                    <a:pt x="13471" y="803"/>
                  </a:lnTo>
                  <a:lnTo>
                    <a:pt x="13021" y="724"/>
                  </a:lnTo>
                  <a:lnTo>
                    <a:pt x="12520" y="650"/>
                  </a:lnTo>
                  <a:lnTo>
                    <a:pt x="12044" y="581"/>
                  </a:lnTo>
                  <a:lnTo>
                    <a:pt x="11518" y="512"/>
                  </a:lnTo>
                  <a:lnTo>
                    <a:pt x="11018" y="449"/>
                  </a:lnTo>
                  <a:lnTo>
                    <a:pt x="10467" y="391"/>
                  </a:lnTo>
                  <a:lnTo>
                    <a:pt x="9941" y="338"/>
                  </a:lnTo>
                  <a:lnTo>
                    <a:pt x="9390" y="285"/>
                  </a:lnTo>
                  <a:lnTo>
                    <a:pt x="8814" y="238"/>
                  </a:lnTo>
                  <a:lnTo>
                    <a:pt x="8263" y="196"/>
                  </a:lnTo>
                  <a:lnTo>
                    <a:pt x="7662" y="153"/>
                  </a:lnTo>
                  <a:lnTo>
                    <a:pt x="7086" y="122"/>
                  </a:lnTo>
                  <a:lnTo>
                    <a:pt x="6485" y="90"/>
                  </a:lnTo>
                  <a:lnTo>
                    <a:pt x="5885" y="64"/>
                  </a:lnTo>
                  <a:lnTo>
                    <a:pt x="5259" y="43"/>
                  </a:lnTo>
                  <a:lnTo>
                    <a:pt x="4658" y="27"/>
                  </a:lnTo>
                  <a:lnTo>
                    <a:pt x="4032" y="11"/>
                  </a:lnTo>
                  <a:lnTo>
                    <a:pt x="3381" y="6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3"/>
            <p:cNvSpPr/>
            <p:nvPr/>
          </p:nvSpPr>
          <p:spPr>
            <a:xfrm>
              <a:off x="7339059" y="1872775"/>
              <a:ext cx="45339" cy="59175"/>
            </a:xfrm>
            <a:custGeom>
              <a:avLst/>
              <a:gdLst/>
              <a:ahLst/>
              <a:cxnLst/>
              <a:rect l="l" t="t" r="r" b="b"/>
              <a:pathLst>
                <a:path w="7112" h="2367" extrusionOk="0">
                  <a:moveTo>
                    <a:pt x="0" y="1"/>
                  </a:moveTo>
                  <a:lnTo>
                    <a:pt x="376" y="175"/>
                  </a:lnTo>
                  <a:lnTo>
                    <a:pt x="701" y="360"/>
                  </a:lnTo>
                  <a:lnTo>
                    <a:pt x="977" y="545"/>
                  </a:lnTo>
                  <a:lnTo>
                    <a:pt x="1202" y="735"/>
                  </a:lnTo>
                  <a:lnTo>
                    <a:pt x="1377" y="925"/>
                  </a:lnTo>
                  <a:lnTo>
                    <a:pt x="1503" y="1125"/>
                  </a:lnTo>
                  <a:lnTo>
                    <a:pt x="1578" y="1326"/>
                  </a:lnTo>
                  <a:lnTo>
                    <a:pt x="1603" y="1527"/>
                  </a:lnTo>
                  <a:lnTo>
                    <a:pt x="1603" y="1696"/>
                  </a:lnTo>
                  <a:lnTo>
                    <a:pt x="1528" y="1859"/>
                  </a:lnTo>
                  <a:lnTo>
                    <a:pt x="1453" y="2023"/>
                  </a:lnTo>
                  <a:lnTo>
                    <a:pt x="1327" y="2181"/>
                  </a:lnTo>
                  <a:lnTo>
                    <a:pt x="1528" y="2224"/>
                  </a:lnTo>
                  <a:lnTo>
                    <a:pt x="1753" y="2260"/>
                  </a:lnTo>
                  <a:lnTo>
                    <a:pt x="1978" y="2292"/>
                  </a:lnTo>
                  <a:lnTo>
                    <a:pt x="2229" y="2319"/>
                  </a:lnTo>
                  <a:lnTo>
                    <a:pt x="2479" y="2340"/>
                  </a:lnTo>
                  <a:lnTo>
                    <a:pt x="2755" y="2356"/>
                  </a:lnTo>
                  <a:lnTo>
                    <a:pt x="3030" y="2361"/>
                  </a:lnTo>
                  <a:lnTo>
                    <a:pt x="3331" y="2366"/>
                  </a:lnTo>
                  <a:lnTo>
                    <a:pt x="6661" y="2366"/>
                  </a:lnTo>
                  <a:lnTo>
                    <a:pt x="6861" y="2160"/>
                  </a:lnTo>
                  <a:lnTo>
                    <a:pt x="7011" y="1954"/>
                  </a:lnTo>
                  <a:lnTo>
                    <a:pt x="7086" y="1743"/>
                  </a:lnTo>
                  <a:lnTo>
                    <a:pt x="7112" y="1527"/>
                  </a:lnTo>
                  <a:lnTo>
                    <a:pt x="7086" y="1326"/>
                  </a:lnTo>
                  <a:lnTo>
                    <a:pt x="7011" y="1125"/>
                  </a:lnTo>
                  <a:lnTo>
                    <a:pt x="6886" y="925"/>
                  </a:lnTo>
                  <a:lnTo>
                    <a:pt x="6711" y="735"/>
                  </a:lnTo>
                  <a:lnTo>
                    <a:pt x="6460" y="545"/>
                  </a:lnTo>
                  <a:lnTo>
                    <a:pt x="6185" y="355"/>
                  </a:lnTo>
                  <a:lnTo>
                    <a:pt x="5885" y="175"/>
                  </a:lnTo>
                  <a:lnTo>
                    <a:pt x="5509" y="1"/>
                  </a:lnTo>
                  <a:close/>
                </a:path>
              </a:pathLst>
            </a:custGeom>
            <a:solidFill>
              <a:srgbClr val="22B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3"/>
            <p:cNvSpPr/>
            <p:nvPr/>
          </p:nvSpPr>
          <p:spPr>
            <a:xfrm>
              <a:off x="7315115" y="1872775"/>
              <a:ext cx="69602" cy="59175"/>
            </a:xfrm>
            <a:custGeom>
              <a:avLst/>
              <a:gdLst/>
              <a:ahLst/>
              <a:cxnLst/>
              <a:rect l="l" t="t" r="r" b="b"/>
              <a:pathLst>
                <a:path w="10918" h="2367" extrusionOk="0">
                  <a:moveTo>
                    <a:pt x="1928" y="1"/>
                  </a:moveTo>
                  <a:lnTo>
                    <a:pt x="1728" y="6"/>
                  </a:lnTo>
                  <a:lnTo>
                    <a:pt x="1528" y="22"/>
                  </a:lnTo>
                  <a:lnTo>
                    <a:pt x="1327" y="33"/>
                  </a:lnTo>
                  <a:lnTo>
                    <a:pt x="1127" y="54"/>
                  </a:lnTo>
                  <a:lnTo>
                    <a:pt x="952" y="75"/>
                  </a:lnTo>
                  <a:lnTo>
                    <a:pt x="802" y="101"/>
                  </a:lnTo>
                  <a:lnTo>
                    <a:pt x="626" y="133"/>
                  </a:lnTo>
                  <a:lnTo>
                    <a:pt x="501" y="165"/>
                  </a:lnTo>
                  <a:lnTo>
                    <a:pt x="376" y="201"/>
                  </a:lnTo>
                  <a:lnTo>
                    <a:pt x="276" y="238"/>
                  </a:lnTo>
                  <a:lnTo>
                    <a:pt x="176" y="275"/>
                  </a:lnTo>
                  <a:lnTo>
                    <a:pt x="101" y="318"/>
                  </a:lnTo>
                  <a:lnTo>
                    <a:pt x="50" y="360"/>
                  </a:lnTo>
                  <a:lnTo>
                    <a:pt x="25" y="407"/>
                  </a:lnTo>
                  <a:lnTo>
                    <a:pt x="0" y="455"/>
                  </a:lnTo>
                  <a:lnTo>
                    <a:pt x="0" y="555"/>
                  </a:lnTo>
                  <a:lnTo>
                    <a:pt x="25" y="592"/>
                  </a:lnTo>
                  <a:lnTo>
                    <a:pt x="50" y="629"/>
                  </a:lnTo>
                  <a:lnTo>
                    <a:pt x="76" y="661"/>
                  </a:lnTo>
                  <a:lnTo>
                    <a:pt x="151" y="692"/>
                  </a:lnTo>
                  <a:lnTo>
                    <a:pt x="201" y="724"/>
                  </a:lnTo>
                  <a:lnTo>
                    <a:pt x="301" y="751"/>
                  </a:lnTo>
                  <a:lnTo>
                    <a:pt x="376" y="777"/>
                  </a:lnTo>
                  <a:lnTo>
                    <a:pt x="501" y="803"/>
                  </a:lnTo>
                  <a:lnTo>
                    <a:pt x="626" y="830"/>
                  </a:lnTo>
                  <a:lnTo>
                    <a:pt x="752" y="846"/>
                  </a:lnTo>
                  <a:lnTo>
                    <a:pt x="877" y="867"/>
                  </a:lnTo>
                  <a:lnTo>
                    <a:pt x="1027" y="883"/>
                  </a:lnTo>
                  <a:lnTo>
                    <a:pt x="1177" y="893"/>
                  </a:lnTo>
                  <a:lnTo>
                    <a:pt x="1353" y="898"/>
                  </a:lnTo>
                  <a:lnTo>
                    <a:pt x="1528" y="904"/>
                  </a:lnTo>
                  <a:lnTo>
                    <a:pt x="1678" y="909"/>
                  </a:lnTo>
                  <a:lnTo>
                    <a:pt x="1979" y="909"/>
                  </a:lnTo>
                  <a:lnTo>
                    <a:pt x="2254" y="919"/>
                  </a:lnTo>
                  <a:lnTo>
                    <a:pt x="2504" y="935"/>
                  </a:lnTo>
                  <a:lnTo>
                    <a:pt x="2755" y="951"/>
                  </a:lnTo>
                  <a:lnTo>
                    <a:pt x="3005" y="978"/>
                  </a:lnTo>
                  <a:lnTo>
                    <a:pt x="3205" y="1009"/>
                  </a:lnTo>
                  <a:lnTo>
                    <a:pt x="3431" y="1041"/>
                  </a:lnTo>
                  <a:lnTo>
                    <a:pt x="3631" y="1083"/>
                  </a:lnTo>
                  <a:lnTo>
                    <a:pt x="3806" y="1125"/>
                  </a:lnTo>
                  <a:lnTo>
                    <a:pt x="3957" y="1168"/>
                  </a:lnTo>
                  <a:lnTo>
                    <a:pt x="4082" y="1215"/>
                  </a:lnTo>
                  <a:lnTo>
                    <a:pt x="4207" y="1268"/>
                  </a:lnTo>
                  <a:lnTo>
                    <a:pt x="4282" y="1321"/>
                  </a:lnTo>
                  <a:lnTo>
                    <a:pt x="4357" y="1379"/>
                  </a:lnTo>
                  <a:lnTo>
                    <a:pt x="4407" y="1437"/>
                  </a:lnTo>
                  <a:lnTo>
                    <a:pt x="4407" y="1495"/>
                  </a:lnTo>
                  <a:lnTo>
                    <a:pt x="4407" y="1791"/>
                  </a:lnTo>
                  <a:lnTo>
                    <a:pt x="4432" y="1849"/>
                  </a:lnTo>
                  <a:lnTo>
                    <a:pt x="4457" y="1907"/>
                  </a:lnTo>
                  <a:lnTo>
                    <a:pt x="4533" y="1960"/>
                  </a:lnTo>
                  <a:lnTo>
                    <a:pt x="4633" y="2012"/>
                  </a:lnTo>
                  <a:lnTo>
                    <a:pt x="4733" y="2065"/>
                  </a:lnTo>
                  <a:lnTo>
                    <a:pt x="4883" y="2113"/>
                  </a:lnTo>
                  <a:lnTo>
                    <a:pt x="5033" y="2155"/>
                  </a:lnTo>
                  <a:lnTo>
                    <a:pt x="5209" y="2197"/>
                  </a:lnTo>
                  <a:lnTo>
                    <a:pt x="5409" y="2234"/>
                  </a:lnTo>
                  <a:lnTo>
                    <a:pt x="5609" y="2266"/>
                  </a:lnTo>
                  <a:lnTo>
                    <a:pt x="5835" y="2297"/>
                  </a:lnTo>
                  <a:lnTo>
                    <a:pt x="6085" y="2319"/>
                  </a:lnTo>
                  <a:lnTo>
                    <a:pt x="6335" y="2340"/>
                  </a:lnTo>
                  <a:lnTo>
                    <a:pt x="6586" y="2356"/>
                  </a:lnTo>
                  <a:lnTo>
                    <a:pt x="6861" y="2361"/>
                  </a:lnTo>
                  <a:lnTo>
                    <a:pt x="7137" y="2366"/>
                  </a:lnTo>
                  <a:lnTo>
                    <a:pt x="10467" y="2366"/>
                  </a:lnTo>
                  <a:lnTo>
                    <a:pt x="10667" y="2160"/>
                  </a:lnTo>
                  <a:lnTo>
                    <a:pt x="10817" y="1954"/>
                  </a:lnTo>
                  <a:lnTo>
                    <a:pt x="10893" y="1743"/>
                  </a:lnTo>
                  <a:lnTo>
                    <a:pt x="10918" y="1527"/>
                  </a:lnTo>
                  <a:lnTo>
                    <a:pt x="10893" y="1326"/>
                  </a:lnTo>
                  <a:lnTo>
                    <a:pt x="10817" y="1125"/>
                  </a:lnTo>
                  <a:lnTo>
                    <a:pt x="10692" y="925"/>
                  </a:lnTo>
                  <a:lnTo>
                    <a:pt x="10517" y="735"/>
                  </a:lnTo>
                  <a:lnTo>
                    <a:pt x="10292" y="545"/>
                  </a:lnTo>
                  <a:lnTo>
                    <a:pt x="10016" y="355"/>
                  </a:lnTo>
                  <a:lnTo>
                    <a:pt x="9691" y="175"/>
                  </a:lnTo>
                  <a:lnTo>
                    <a:pt x="9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3"/>
            <p:cNvSpPr/>
            <p:nvPr/>
          </p:nvSpPr>
          <p:spPr>
            <a:xfrm>
              <a:off x="7339059" y="1872775"/>
              <a:ext cx="45339" cy="59175"/>
            </a:xfrm>
            <a:custGeom>
              <a:avLst/>
              <a:gdLst/>
              <a:ahLst/>
              <a:cxnLst/>
              <a:rect l="l" t="t" r="r" b="b"/>
              <a:pathLst>
                <a:path w="7112" h="2367" extrusionOk="0">
                  <a:moveTo>
                    <a:pt x="0" y="1"/>
                  </a:moveTo>
                  <a:lnTo>
                    <a:pt x="376" y="175"/>
                  </a:lnTo>
                  <a:lnTo>
                    <a:pt x="701" y="360"/>
                  </a:lnTo>
                  <a:lnTo>
                    <a:pt x="977" y="545"/>
                  </a:lnTo>
                  <a:lnTo>
                    <a:pt x="1202" y="735"/>
                  </a:lnTo>
                  <a:lnTo>
                    <a:pt x="1377" y="925"/>
                  </a:lnTo>
                  <a:lnTo>
                    <a:pt x="1503" y="1125"/>
                  </a:lnTo>
                  <a:lnTo>
                    <a:pt x="1578" y="1326"/>
                  </a:lnTo>
                  <a:lnTo>
                    <a:pt x="1603" y="1527"/>
                  </a:lnTo>
                  <a:lnTo>
                    <a:pt x="1603" y="1696"/>
                  </a:lnTo>
                  <a:lnTo>
                    <a:pt x="1528" y="1859"/>
                  </a:lnTo>
                  <a:lnTo>
                    <a:pt x="1453" y="2023"/>
                  </a:lnTo>
                  <a:lnTo>
                    <a:pt x="1327" y="2181"/>
                  </a:lnTo>
                  <a:lnTo>
                    <a:pt x="1528" y="2224"/>
                  </a:lnTo>
                  <a:lnTo>
                    <a:pt x="1753" y="2260"/>
                  </a:lnTo>
                  <a:lnTo>
                    <a:pt x="1978" y="2292"/>
                  </a:lnTo>
                  <a:lnTo>
                    <a:pt x="2229" y="2319"/>
                  </a:lnTo>
                  <a:lnTo>
                    <a:pt x="2479" y="2340"/>
                  </a:lnTo>
                  <a:lnTo>
                    <a:pt x="2755" y="2356"/>
                  </a:lnTo>
                  <a:lnTo>
                    <a:pt x="3030" y="2361"/>
                  </a:lnTo>
                  <a:lnTo>
                    <a:pt x="3331" y="2366"/>
                  </a:lnTo>
                  <a:lnTo>
                    <a:pt x="6661" y="2366"/>
                  </a:lnTo>
                  <a:lnTo>
                    <a:pt x="6861" y="2160"/>
                  </a:lnTo>
                  <a:lnTo>
                    <a:pt x="7011" y="1954"/>
                  </a:lnTo>
                  <a:lnTo>
                    <a:pt x="7086" y="1743"/>
                  </a:lnTo>
                  <a:lnTo>
                    <a:pt x="7112" y="1527"/>
                  </a:lnTo>
                  <a:lnTo>
                    <a:pt x="7086" y="1326"/>
                  </a:lnTo>
                  <a:lnTo>
                    <a:pt x="7011" y="1125"/>
                  </a:lnTo>
                  <a:lnTo>
                    <a:pt x="6886" y="925"/>
                  </a:lnTo>
                  <a:lnTo>
                    <a:pt x="6711" y="735"/>
                  </a:lnTo>
                  <a:lnTo>
                    <a:pt x="6460" y="545"/>
                  </a:lnTo>
                  <a:lnTo>
                    <a:pt x="6185" y="355"/>
                  </a:lnTo>
                  <a:lnTo>
                    <a:pt x="5885" y="175"/>
                  </a:lnTo>
                  <a:lnTo>
                    <a:pt x="5509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3"/>
            <p:cNvSpPr/>
            <p:nvPr/>
          </p:nvSpPr>
          <p:spPr>
            <a:xfrm>
              <a:off x="7166341" y="1821450"/>
              <a:ext cx="106316" cy="123950"/>
            </a:xfrm>
            <a:custGeom>
              <a:avLst/>
              <a:gdLst/>
              <a:ahLst/>
              <a:cxnLst/>
              <a:rect l="l" t="t" r="r" b="b"/>
              <a:pathLst>
                <a:path w="16677" h="4958" extrusionOk="0">
                  <a:moveTo>
                    <a:pt x="16677" y="0"/>
                  </a:moveTo>
                  <a:lnTo>
                    <a:pt x="15801" y="11"/>
                  </a:lnTo>
                  <a:lnTo>
                    <a:pt x="14949" y="32"/>
                  </a:lnTo>
                  <a:lnTo>
                    <a:pt x="14123" y="58"/>
                  </a:lnTo>
                  <a:lnTo>
                    <a:pt x="13297" y="90"/>
                  </a:lnTo>
                  <a:lnTo>
                    <a:pt x="12495" y="132"/>
                  </a:lnTo>
                  <a:lnTo>
                    <a:pt x="11694" y="185"/>
                  </a:lnTo>
                  <a:lnTo>
                    <a:pt x="10918" y="243"/>
                  </a:lnTo>
                  <a:lnTo>
                    <a:pt x="10167" y="312"/>
                  </a:lnTo>
                  <a:lnTo>
                    <a:pt x="9415" y="386"/>
                  </a:lnTo>
                  <a:lnTo>
                    <a:pt x="8714" y="465"/>
                  </a:lnTo>
                  <a:lnTo>
                    <a:pt x="8013" y="554"/>
                  </a:lnTo>
                  <a:lnTo>
                    <a:pt x="7337" y="649"/>
                  </a:lnTo>
                  <a:lnTo>
                    <a:pt x="6686" y="750"/>
                  </a:lnTo>
                  <a:lnTo>
                    <a:pt x="6060" y="855"/>
                  </a:lnTo>
                  <a:lnTo>
                    <a:pt x="5459" y="966"/>
                  </a:lnTo>
                  <a:lnTo>
                    <a:pt x="4883" y="1088"/>
                  </a:lnTo>
                  <a:lnTo>
                    <a:pt x="4332" y="1214"/>
                  </a:lnTo>
                  <a:lnTo>
                    <a:pt x="3807" y="1341"/>
                  </a:lnTo>
                  <a:lnTo>
                    <a:pt x="3306" y="1478"/>
                  </a:lnTo>
                  <a:lnTo>
                    <a:pt x="2855" y="1616"/>
                  </a:lnTo>
                  <a:lnTo>
                    <a:pt x="2404" y="1763"/>
                  </a:lnTo>
                  <a:lnTo>
                    <a:pt x="2004" y="1911"/>
                  </a:lnTo>
                  <a:lnTo>
                    <a:pt x="1653" y="2064"/>
                  </a:lnTo>
                  <a:lnTo>
                    <a:pt x="1303" y="2223"/>
                  </a:lnTo>
                  <a:lnTo>
                    <a:pt x="1027" y="2381"/>
                  </a:lnTo>
                  <a:lnTo>
                    <a:pt x="752" y="2545"/>
                  </a:lnTo>
                  <a:lnTo>
                    <a:pt x="526" y="2714"/>
                  </a:lnTo>
                  <a:lnTo>
                    <a:pt x="351" y="2888"/>
                  </a:lnTo>
                  <a:lnTo>
                    <a:pt x="201" y="3062"/>
                  </a:lnTo>
                  <a:lnTo>
                    <a:pt x="101" y="3236"/>
                  </a:lnTo>
                  <a:lnTo>
                    <a:pt x="26" y="3416"/>
                  </a:lnTo>
                  <a:lnTo>
                    <a:pt x="1" y="3601"/>
                  </a:lnTo>
                  <a:lnTo>
                    <a:pt x="26" y="3754"/>
                  </a:lnTo>
                  <a:lnTo>
                    <a:pt x="76" y="3912"/>
                  </a:lnTo>
                  <a:lnTo>
                    <a:pt x="4257" y="3912"/>
                  </a:lnTo>
                  <a:lnTo>
                    <a:pt x="4433" y="3918"/>
                  </a:lnTo>
                  <a:lnTo>
                    <a:pt x="4608" y="3928"/>
                  </a:lnTo>
                  <a:lnTo>
                    <a:pt x="4758" y="3939"/>
                  </a:lnTo>
                  <a:lnTo>
                    <a:pt x="4933" y="3954"/>
                  </a:lnTo>
                  <a:lnTo>
                    <a:pt x="5084" y="3976"/>
                  </a:lnTo>
                  <a:lnTo>
                    <a:pt x="5209" y="3997"/>
                  </a:lnTo>
                  <a:lnTo>
                    <a:pt x="5334" y="4023"/>
                  </a:lnTo>
                  <a:lnTo>
                    <a:pt x="5459" y="4050"/>
                  </a:lnTo>
                  <a:lnTo>
                    <a:pt x="5559" y="4076"/>
                  </a:lnTo>
                  <a:lnTo>
                    <a:pt x="5635" y="4108"/>
                  </a:lnTo>
                  <a:lnTo>
                    <a:pt x="5710" y="4139"/>
                  </a:lnTo>
                  <a:lnTo>
                    <a:pt x="5785" y="4176"/>
                  </a:lnTo>
                  <a:lnTo>
                    <a:pt x="5835" y="4213"/>
                  </a:lnTo>
                  <a:lnTo>
                    <a:pt x="5860" y="4250"/>
                  </a:lnTo>
                  <a:lnTo>
                    <a:pt x="5860" y="4287"/>
                  </a:lnTo>
                  <a:lnTo>
                    <a:pt x="5885" y="4356"/>
                  </a:lnTo>
                  <a:lnTo>
                    <a:pt x="5935" y="4424"/>
                  </a:lnTo>
                  <a:lnTo>
                    <a:pt x="6010" y="4488"/>
                  </a:lnTo>
                  <a:lnTo>
                    <a:pt x="6110" y="4551"/>
                  </a:lnTo>
                  <a:lnTo>
                    <a:pt x="6235" y="4609"/>
                  </a:lnTo>
                  <a:lnTo>
                    <a:pt x="6411" y="4662"/>
                  </a:lnTo>
                  <a:lnTo>
                    <a:pt x="6586" y="4715"/>
                  </a:lnTo>
                  <a:lnTo>
                    <a:pt x="6786" y="4762"/>
                  </a:lnTo>
                  <a:lnTo>
                    <a:pt x="7087" y="4815"/>
                  </a:lnTo>
                  <a:lnTo>
                    <a:pt x="7387" y="4857"/>
                  </a:lnTo>
                  <a:lnTo>
                    <a:pt x="7713" y="4894"/>
                  </a:lnTo>
                  <a:lnTo>
                    <a:pt x="8063" y="4926"/>
                  </a:lnTo>
                  <a:lnTo>
                    <a:pt x="8414" y="4947"/>
                  </a:lnTo>
                  <a:lnTo>
                    <a:pt x="8815" y="4958"/>
                  </a:lnTo>
                  <a:lnTo>
                    <a:pt x="9190" y="4958"/>
                  </a:lnTo>
                  <a:lnTo>
                    <a:pt x="9616" y="4952"/>
                  </a:lnTo>
                  <a:lnTo>
                    <a:pt x="9891" y="4936"/>
                  </a:lnTo>
                  <a:lnTo>
                    <a:pt x="10167" y="4921"/>
                  </a:lnTo>
                  <a:lnTo>
                    <a:pt x="10417" y="4894"/>
                  </a:lnTo>
                  <a:lnTo>
                    <a:pt x="10667" y="4868"/>
                  </a:lnTo>
                  <a:lnTo>
                    <a:pt x="10918" y="4836"/>
                  </a:lnTo>
                  <a:lnTo>
                    <a:pt x="11118" y="4799"/>
                  </a:lnTo>
                  <a:lnTo>
                    <a:pt x="11318" y="4757"/>
                  </a:lnTo>
                  <a:lnTo>
                    <a:pt x="11519" y="4715"/>
                  </a:lnTo>
                  <a:lnTo>
                    <a:pt x="11669" y="4667"/>
                  </a:lnTo>
                  <a:lnTo>
                    <a:pt x="11819" y="4620"/>
                  </a:lnTo>
                  <a:lnTo>
                    <a:pt x="11944" y="4567"/>
                  </a:lnTo>
                  <a:lnTo>
                    <a:pt x="12070" y="4509"/>
                  </a:lnTo>
                  <a:lnTo>
                    <a:pt x="12145" y="4456"/>
                  </a:lnTo>
                  <a:lnTo>
                    <a:pt x="12220" y="4398"/>
                  </a:lnTo>
                  <a:lnTo>
                    <a:pt x="12245" y="4335"/>
                  </a:lnTo>
                  <a:lnTo>
                    <a:pt x="12270" y="4277"/>
                  </a:lnTo>
                  <a:lnTo>
                    <a:pt x="12270" y="3057"/>
                  </a:lnTo>
                  <a:lnTo>
                    <a:pt x="12270" y="3009"/>
                  </a:lnTo>
                  <a:lnTo>
                    <a:pt x="12295" y="2962"/>
                  </a:lnTo>
                  <a:lnTo>
                    <a:pt x="12370" y="2920"/>
                  </a:lnTo>
                  <a:lnTo>
                    <a:pt x="12420" y="2877"/>
                  </a:lnTo>
                  <a:lnTo>
                    <a:pt x="12520" y="2835"/>
                  </a:lnTo>
                  <a:lnTo>
                    <a:pt x="12646" y="2798"/>
                  </a:lnTo>
                  <a:lnTo>
                    <a:pt x="12771" y="2761"/>
                  </a:lnTo>
                  <a:lnTo>
                    <a:pt x="12896" y="2730"/>
                  </a:lnTo>
                  <a:lnTo>
                    <a:pt x="13071" y="2698"/>
                  </a:lnTo>
                  <a:lnTo>
                    <a:pt x="13221" y="2672"/>
                  </a:lnTo>
                  <a:lnTo>
                    <a:pt x="13422" y="2650"/>
                  </a:lnTo>
                  <a:lnTo>
                    <a:pt x="13597" y="2629"/>
                  </a:lnTo>
                  <a:lnTo>
                    <a:pt x="13822" y="2613"/>
                  </a:lnTo>
                  <a:lnTo>
                    <a:pt x="14023" y="2603"/>
                  </a:lnTo>
                  <a:lnTo>
                    <a:pt x="14248" y="2598"/>
                  </a:lnTo>
                  <a:lnTo>
                    <a:pt x="14473" y="2592"/>
                  </a:lnTo>
                  <a:lnTo>
                    <a:pt x="14699" y="2592"/>
                  </a:lnTo>
                  <a:lnTo>
                    <a:pt x="14924" y="2582"/>
                  </a:lnTo>
                  <a:lnTo>
                    <a:pt x="15124" y="2571"/>
                  </a:lnTo>
                  <a:lnTo>
                    <a:pt x="15325" y="2555"/>
                  </a:lnTo>
                  <a:lnTo>
                    <a:pt x="15525" y="2534"/>
                  </a:lnTo>
                  <a:lnTo>
                    <a:pt x="15700" y="2513"/>
                  </a:lnTo>
                  <a:lnTo>
                    <a:pt x="15876" y="2481"/>
                  </a:lnTo>
                  <a:lnTo>
                    <a:pt x="16026" y="2455"/>
                  </a:lnTo>
                  <a:lnTo>
                    <a:pt x="16176" y="2418"/>
                  </a:lnTo>
                  <a:lnTo>
                    <a:pt x="16301" y="2381"/>
                  </a:lnTo>
                  <a:lnTo>
                    <a:pt x="16401" y="2344"/>
                  </a:lnTo>
                  <a:lnTo>
                    <a:pt x="16502" y="2302"/>
                  </a:lnTo>
                  <a:lnTo>
                    <a:pt x="16577" y="2260"/>
                  </a:lnTo>
                  <a:lnTo>
                    <a:pt x="16627" y="2212"/>
                  </a:lnTo>
                  <a:lnTo>
                    <a:pt x="16652" y="2165"/>
                  </a:lnTo>
                  <a:lnTo>
                    <a:pt x="16677" y="2117"/>
                  </a:lnTo>
                  <a:lnTo>
                    <a:pt x="16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3"/>
            <p:cNvSpPr/>
            <p:nvPr/>
          </p:nvSpPr>
          <p:spPr>
            <a:xfrm>
              <a:off x="7152297" y="1750025"/>
              <a:ext cx="354852" cy="254650"/>
            </a:xfrm>
            <a:custGeom>
              <a:avLst/>
              <a:gdLst/>
              <a:ahLst/>
              <a:cxnLst/>
              <a:rect l="l" t="t" r="r" b="b"/>
              <a:pathLst>
                <a:path w="55663" h="10186" extrusionOk="0">
                  <a:moveTo>
                    <a:pt x="2955" y="1"/>
                  </a:moveTo>
                  <a:lnTo>
                    <a:pt x="2279" y="6"/>
                  </a:lnTo>
                  <a:lnTo>
                    <a:pt x="1603" y="17"/>
                  </a:lnTo>
                  <a:lnTo>
                    <a:pt x="927" y="33"/>
                  </a:lnTo>
                  <a:lnTo>
                    <a:pt x="726" y="43"/>
                  </a:lnTo>
                  <a:lnTo>
                    <a:pt x="526" y="59"/>
                  </a:lnTo>
                  <a:lnTo>
                    <a:pt x="351" y="85"/>
                  </a:lnTo>
                  <a:lnTo>
                    <a:pt x="226" y="117"/>
                  </a:lnTo>
                  <a:lnTo>
                    <a:pt x="100" y="154"/>
                  </a:lnTo>
                  <a:lnTo>
                    <a:pt x="25" y="191"/>
                  </a:lnTo>
                  <a:lnTo>
                    <a:pt x="0" y="233"/>
                  </a:lnTo>
                  <a:lnTo>
                    <a:pt x="0" y="281"/>
                  </a:lnTo>
                  <a:lnTo>
                    <a:pt x="50" y="328"/>
                  </a:lnTo>
                  <a:lnTo>
                    <a:pt x="125" y="365"/>
                  </a:lnTo>
                  <a:lnTo>
                    <a:pt x="251" y="402"/>
                  </a:lnTo>
                  <a:lnTo>
                    <a:pt x="401" y="434"/>
                  </a:lnTo>
                  <a:lnTo>
                    <a:pt x="576" y="455"/>
                  </a:lnTo>
                  <a:lnTo>
                    <a:pt x="751" y="471"/>
                  </a:lnTo>
                  <a:lnTo>
                    <a:pt x="952" y="481"/>
                  </a:lnTo>
                  <a:lnTo>
                    <a:pt x="1177" y="476"/>
                  </a:lnTo>
                  <a:lnTo>
                    <a:pt x="1828" y="465"/>
                  </a:lnTo>
                  <a:lnTo>
                    <a:pt x="2479" y="455"/>
                  </a:lnTo>
                  <a:lnTo>
                    <a:pt x="3756" y="455"/>
                  </a:lnTo>
                  <a:lnTo>
                    <a:pt x="4382" y="460"/>
                  </a:lnTo>
                  <a:lnTo>
                    <a:pt x="5008" y="471"/>
                  </a:lnTo>
                  <a:lnTo>
                    <a:pt x="5609" y="487"/>
                  </a:lnTo>
                  <a:lnTo>
                    <a:pt x="6210" y="508"/>
                  </a:lnTo>
                  <a:lnTo>
                    <a:pt x="6811" y="534"/>
                  </a:lnTo>
                  <a:lnTo>
                    <a:pt x="7412" y="561"/>
                  </a:lnTo>
                  <a:lnTo>
                    <a:pt x="7988" y="597"/>
                  </a:lnTo>
                  <a:lnTo>
                    <a:pt x="8564" y="634"/>
                  </a:lnTo>
                  <a:lnTo>
                    <a:pt x="9115" y="677"/>
                  </a:lnTo>
                  <a:lnTo>
                    <a:pt x="9690" y="719"/>
                  </a:lnTo>
                  <a:lnTo>
                    <a:pt x="10241" y="766"/>
                  </a:lnTo>
                  <a:lnTo>
                    <a:pt x="10767" y="819"/>
                  </a:lnTo>
                  <a:lnTo>
                    <a:pt x="11318" y="877"/>
                  </a:lnTo>
                  <a:lnTo>
                    <a:pt x="11844" y="935"/>
                  </a:lnTo>
                  <a:lnTo>
                    <a:pt x="12370" y="999"/>
                  </a:lnTo>
                  <a:lnTo>
                    <a:pt x="12870" y="1067"/>
                  </a:lnTo>
                  <a:lnTo>
                    <a:pt x="13396" y="1136"/>
                  </a:lnTo>
                  <a:lnTo>
                    <a:pt x="13897" y="1210"/>
                  </a:lnTo>
                  <a:lnTo>
                    <a:pt x="14874" y="1363"/>
                  </a:lnTo>
                  <a:lnTo>
                    <a:pt x="15825" y="1527"/>
                  </a:lnTo>
                  <a:lnTo>
                    <a:pt x="16777" y="1701"/>
                  </a:lnTo>
                  <a:lnTo>
                    <a:pt x="17678" y="1880"/>
                  </a:lnTo>
                  <a:lnTo>
                    <a:pt x="18579" y="2076"/>
                  </a:lnTo>
                  <a:lnTo>
                    <a:pt x="18755" y="2102"/>
                  </a:lnTo>
                  <a:lnTo>
                    <a:pt x="18955" y="2123"/>
                  </a:lnTo>
                  <a:lnTo>
                    <a:pt x="19130" y="2134"/>
                  </a:lnTo>
                  <a:lnTo>
                    <a:pt x="19331" y="2139"/>
                  </a:lnTo>
                  <a:lnTo>
                    <a:pt x="19506" y="2134"/>
                  </a:lnTo>
                  <a:lnTo>
                    <a:pt x="19706" y="2123"/>
                  </a:lnTo>
                  <a:lnTo>
                    <a:pt x="19881" y="2102"/>
                  </a:lnTo>
                  <a:lnTo>
                    <a:pt x="20082" y="2076"/>
                  </a:lnTo>
                  <a:lnTo>
                    <a:pt x="22410" y="1579"/>
                  </a:lnTo>
                  <a:lnTo>
                    <a:pt x="23087" y="1442"/>
                  </a:lnTo>
                  <a:lnTo>
                    <a:pt x="23813" y="1315"/>
                  </a:lnTo>
                  <a:lnTo>
                    <a:pt x="24539" y="1199"/>
                  </a:lnTo>
                  <a:lnTo>
                    <a:pt x="25290" y="1088"/>
                  </a:lnTo>
                  <a:lnTo>
                    <a:pt x="26041" y="988"/>
                  </a:lnTo>
                  <a:lnTo>
                    <a:pt x="26842" y="893"/>
                  </a:lnTo>
                  <a:lnTo>
                    <a:pt x="27644" y="809"/>
                  </a:lnTo>
                  <a:lnTo>
                    <a:pt x="28470" y="735"/>
                  </a:lnTo>
                  <a:lnTo>
                    <a:pt x="29296" y="671"/>
                  </a:lnTo>
                  <a:lnTo>
                    <a:pt x="30123" y="613"/>
                  </a:lnTo>
                  <a:lnTo>
                    <a:pt x="30999" y="566"/>
                  </a:lnTo>
                  <a:lnTo>
                    <a:pt x="31850" y="524"/>
                  </a:lnTo>
                  <a:lnTo>
                    <a:pt x="32727" y="492"/>
                  </a:lnTo>
                  <a:lnTo>
                    <a:pt x="33578" y="471"/>
                  </a:lnTo>
                  <a:lnTo>
                    <a:pt x="34454" y="460"/>
                  </a:lnTo>
                  <a:lnTo>
                    <a:pt x="35331" y="455"/>
                  </a:lnTo>
                  <a:lnTo>
                    <a:pt x="36207" y="460"/>
                  </a:lnTo>
                  <a:lnTo>
                    <a:pt x="37084" y="471"/>
                  </a:lnTo>
                  <a:lnTo>
                    <a:pt x="37960" y="492"/>
                  </a:lnTo>
                  <a:lnTo>
                    <a:pt x="38836" y="524"/>
                  </a:lnTo>
                  <a:lnTo>
                    <a:pt x="39688" y="566"/>
                  </a:lnTo>
                  <a:lnTo>
                    <a:pt x="40539" y="613"/>
                  </a:lnTo>
                  <a:lnTo>
                    <a:pt x="41390" y="671"/>
                  </a:lnTo>
                  <a:lnTo>
                    <a:pt x="42217" y="735"/>
                  </a:lnTo>
                  <a:lnTo>
                    <a:pt x="43043" y="809"/>
                  </a:lnTo>
                  <a:lnTo>
                    <a:pt x="43844" y="893"/>
                  </a:lnTo>
                  <a:lnTo>
                    <a:pt x="44620" y="988"/>
                  </a:lnTo>
                  <a:lnTo>
                    <a:pt x="45397" y="1088"/>
                  </a:lnTo>
                  <a:lnTo>
                    <a:pt x="46148" y="1199"/>
                  </a:lnTo>
                  <a:lnTo>
                    <a:pt x="46874" y="1315"/>
                  </a:lnTo>
                  <a:lnTo>
                    <a:pt x="47575" y="1442"/>
                  </a:lnTo>
                  <a:lnTo>
                    <a:pt x="48251" y="1579"/>
                  </a:lnTo>
                  <a:lnTo>
                    <a:pt x="48902" y="1722"/>
                  </a:lnTo>
                  <a:lnTo>
                    <a:pt x="49503" y="1870"/>
                  </a:lnTo>
                  <a:lnTo>
                    <a:pt x="50054" y="2023"/>
                  </a:lnTo>
                  <a:lnTo>
                    <a:pt x="50580" y="2181"/>
                  </a:lnTo>
                  <a:lnTo>
                    <a:pt x="51031" y="2340"/>
                  </a:lnTo>
                  <a:lnTo>
                    <a:pt x="51481" y="2509"/>
                  </a:lnTo>
                  <a:lnTo>
                    <a:pt x="51857" y="2678"/>
                  </a:lnTo>
                  <a:lnTo>
                    <a:pt x="52207" y="2847"/>
                  </a:lnTo>
                  <a:lnTo>
                    <a:pt x="52533" y="3026"/>
                  </a:lnTo>
                  <a:lnTo>
                    <a:pt x="52783" y="3206"/>
                  </a:lnTo>
                  <a:lnTo>
                    <a:pt x="53009" y="3385"/>
                  </a:lnTo>
                  <a:lnTo>
                    <a:pt x="53209" y="3565"/>
                  </a:lnTo>
                  <a:lnTo>
                    <a:pt x="53334" y="3749"/>
                  </a:lnTo>
                  <a:lnTo>
                    <a:pt x="53459" y="3934"/>
                  </a:lnTo>
                  <a:lnTo>
                    <a:pt x="53509" y="4119"/>
                  </a:lnTo>
                  <a:lnTo>
                    <a:pt x="53534" y="4304"/>
                  </a:lnTo>
                  <a:lnTo>
                    <a:pt x="53509" y="4494"/>
                  </a:lnTo>
                  <a:lnTo>
                    <a:pt x="53459" y="4679"/>
                  </a:lnTo>
                  <a:lnTo>
                    <a:pt x="53334" y="4863"/>
                  </a:lnTo>
                  <a:lnTo>
                    <a:pt x="53209" y="5048"/>
                  </a:lnTo>
                  <a:lnTo>
                    <a:pt x="53009" y="5228"/>
                  </a:lnTo>
                  <a:lnTo>
                    <a:pt x="52783" y="5407"/>
                  </a:lnTo>
                  <a:lnTo>
                    <a:pt x="52533" y="5587"/>
                  </a:lnTo>
                  <a:lnTo>
                    <a:pt x="52207" y="5761"/>
                  </a:lnTo>
                  <a:lnTo>
                    <a:pt x="51857" y="5935"/>
                  </a:lnTo>
                  <a:lnTo>
                    <a:pt x="51481" y="6104"/>
                  </a:lnTo>
                  <a:lnTo>
                    <a:pt x="51031" y="6273"/>
                  </a:lnTo>
                  <a:lnTo>
                    <a:pt x="50580" y="6431"/>
                  </a:lnTo>
                  <a:lnTo>
                    <a:pt x="50054" y="6590"/>
                  </a:lnTo>
                  <a:lnTo>
                    <a:pt x="49503" y="6743"/>
                  </a:lnTo>
                  <a:lnTo>
                    <a:pt x="48902" y="6891"/>
                  </a:lnTo>
                  <a:lnTo>
                    <a:pt x="48251" y="7033"/>
                  </a:lnTo>
                  <a:lnTo>
                    <a:pt x="35005" y="9800"/>
                  </a:lnTo>
                  <a:lnTo>
                    <a:pt x="34880" y="9837"/>
                  </a:lnTo>
                  <a:lnTo>
                    <a:pt x="34780" y="9874"/>
                  </a:lnTo>
                  <a:lnTo>
                    <a:pt x="34705" y="9916"/>
                  </a:lnTo>
                  <a:lnTo>
                    <a:pt x="34705" y="9958"/>
                  </a:lnTo>
                  <a:lnTo>
                    <a:pt x="34705" y="10000"/>
                  </a:lnTo>
                  <a:lnTo>
                    <a:pt x="34780" y="10043"/>
                  </a:lnTo>
                  <a:lnTo>
                    <a:pt x="34880" y="10085"/>
                  </a:lnTo>
                  <a:lnTo>
                    <a:pt x="35005" y="10116"/>
                  </a:lnTo>
                  <a:lnTo>
                    <a:pt x="35181" y="10148"/>
                  </a:lnTo>
                  <a:lnTo>
                    <a:pt x="35381" y="10169"/>
                  </a:lnTo>
                  <a:lnTo>
                    <a:pt x="35581" y="10180"/>
                  </a:lnTo>
                  <a:lnTo>
                    <a:pt x="35756" y="10185"/>
                  </a:lnTo>
                  <a:lnTo>
                    <a:pt x="35957" y="10180"/>
                  </a:lnTo>
                  <a:lnTo>
                    <a:pt x="36132" y="10169"/>
                  </a:lnTo>
                  <a:lnTo>
                    <a:pt x="36332" y="10148"/>
                  </a:lnTo>
                  <a:lnTo>
                    <a:pt x="36508" y="10116"/>
                  </a:lnTo>
                  <a:lnTo>
                    <a:pt x="49779" y="7350"/>
                  </a:lnTo>
                  <a:lnTo>
                    <a:pt x="50480" y="7192"/>
                  </a:lnTo>
                  <a:lnTo>
                    <a:pt x="51156" y="7028"/>
                  </a:lnTo>
                  <a:lnTo>
                    <a:pt x="51782" y="6854"/>
                  </a:lnTo>
                  <a:lnTo>
                    <a:pt x="52358" y="6679"/>
                  </a:lnTo>
                  <a:lnTo>
                    <a:pt x="52883" y="6500"/>
                  </a:lnTo>
                  <a:lnTo>
                    <a:pt x="53359" y="6315"/>
                  </a:lnTo>
                  <a:lnTo>
                    <a:pt x="53810" y="6125"/>
                  </a:lnTo>
                  <a:lnTo>
                    <a:pt x="54185" y="5935"/>
                  </a:lnTo>
                  <a:lnTo>
                    <a:pt x="54536" y="5734"/>
                  </a:lnTo>
                  <a:lnTo>
                    <a:pt x="54837" y="5539"/>
                  </a:lnTo>
                  <a:lnTo>
                    <a:pt x="55087" y="5333"/>
                  </a:lnTo>
                  <a:lnTo>
                    <a:pt x="55287" y="5133"/>
                  </a:lnTo>
                  <a:lnTo>
                    <a:pt x="55463" y="4927"/>
                  </a:lnTo>
                  <a:lnTo>
                    <a:pt x="55563" y="4721"/>
                  </a:lnTo>
                  <a:lnTo>
                    <a:pt x="55638" y="4515"/>
                  </a:lnTo>
                  <a:lnTo>
                    <a:pt x="55663" y="4304"/>
                  </a:lnTo>
                  <a:lnTo>
                    <a:pt x="55638" y="4098"/>
                  </a:lnTo>
                  <a:lnTo>
                    <a:pt x="55563" y="3892"/>
                  </a:lnTo>
                  <a:lnTo>
                    <a:pt x="55463" y="3686"/>
                  </a:lnTo>
                  <a:lnTo>
                    <a:pt x="55287" y="3480"/>
                  </a:lnTo>
                  <a:lnTo>
                    <a:pt x="55087" y="3274"/>
                  </a:lnTo>
                  <a:lnTo>
                    <a:pt x="54837" y="3074"/>
                  </a:lnTo>
                  <a:lnTo>
                    <a:pt x="54536" y="2878"/>
                  </a:lnTo>
                  <a:lnTo>
                    <a:pt x="54185" y="2678"/>
                  </a:lnTo>
                  <a:lnTo>
                    <a:pt x="53810" y="2488"/>
                  </a:lnTo>
                  <a:lnTo>
                    <a:pt x="53359" y="2297"/>
                  </a:lnTo>
                  <a:lnTo>
                    <a:pt x="52883" y="2113"/>
                  </a:lnTo>
                  <a:lnTo>
                    <a:pt x="52358" y="1933"/>
                  </a:lnTo>
                  <a:lnTo>
                    <a:pt x="51782" y="1759"/>
                  </a:lnTo>
                  <a:lnTo>
                    <a:pt x="51156" y="1585"/>
                  </a:lnTo>
                  <a:lnTo>
                    <a:pt x="50480" y="1421"/>
                  </a:lnTo>
                  <a:lnTo>
                    <a:pt x="49779" y="1263"/>
                  </a:lnTo>
                  <a:lnTo>
                    <a:pt x="49002" y="1110"/>
                  </a:lnTo>
                  <a:lnTo>
                    <a:pt x="48226" y="967"/>
                  </a:lnTo>
                  <a:lnTo>
                    <a:pt x="47400" y="835"/>
                  </a:lnTo>
                  <a:lnTo>
                    <a:pt x="46574" y="714"/>
                  </a:lnTo>
                  <a:lnTo>
                    <a:pt x="45722" y="597"/>
                  </a:lnTo>
                  <a:lnTo>
                    <a:pt x="44846" y="497"/>
                  </a:lnTo>
                  <a:lnTo>
                    <a:pt x="43944" y="402"/>
                  </a:lnTo>
                  <a:lnTo>
                    <a:pt x="43018" y="318"/>
                  </a:lnTo>
                  <a:lnTo>
                    <a:pt x="42091" y="244"/>
                  </a:lnTo>
                  <a:lnTo>
                    <a:pt x="41165" y="180"/>
                  </a:lnTo>
                  <a:lnTo>
                    <a:pt x="40213" y="128"/>
                  </a:lnTo>
                  <a:lnTo>
                    <a:pt x="39237" y="85"/>
                  </a:lnTo>
                  <a:lnTo>
                    <a:pt x="38260" y="48"/>
                  </a:lnTo>
                  <a:lnTo>
                    <a:pt x="37309" y="22"/>
                  </a:lnTo>
                  <a:lnTo>
                    <a:pt x="36332" y="11"/>
                  </a:lnTo>
                  <a:lnTo>
                    <a:pt x="35331" y="6"/>
                  </a:lnTo>
                  <a:lnTo>
                    <a:pt x="34354" y="11"/>
                  </a:lnTo>
                  <a:lnTo>
                    <a:pt x="33378" y="22"/>
                  </a:lnTo>
                  <a:lnTo>
                    <a:pt x="32401" y="48"/>
                  </a:lnTo>
                  <a:lnTo>
                    <a:pt x="31450" y="85"/>
                  </a:lnTo>
                  <a:lnTo>
                    <a:pt x="30473" y="128"/>
                  </a:lnTo>
                  <a:lnTo>
                    <a:pt x="29522" y="180"/>
                  </a:lnTo>
                  <a:lnTo>
                    <a:pt x="28595" y="244"/>
                  </a:lnTo>
                  <a:lnTo>
                    <a:pt x="27669" y="318"/>
                  </a:lnTo>
                  <a:lnTo>
                    <a:pt x="26742" y="402"/>
                  </a:lnTo>
                  <a:lnTo>
                    <a:pt x="25841" y="497"/>
                  </a:lnTo>
                  <a:lnTo>
                    <a:pt x="24964" y="597"/>
                  </a:lnTo>
                  <a:lnTo>
                    <a:pt x="24113" y="714"/>
                  </a:lnTo>
                  <a:lnTo>
                    <a:pt x="23262" y="835"/>
                  </a:lnTo>
                  <a:lnTo>
                    <a:pt x="22461" y="967"/>
                  </a:lnTo>
                  <a:lnTo>
                    <a:pt x="21659" y="1110"/>
                  </a:lnTo>
                  <a:lnTo>
                    <a:pt x="20908" y="1263"/>
                  </a:lnTo>
                  <a:lnTo>
                    <a:pt x="19331" y="1595"/>
                  </a:lnTo>
                  <a:lnTo>
                    <a:pt x="18404" y="1400"/>
                  </a:lnTo>
                  <a:lnTo>
                    <a:pt x="17428" y="1210"/>
                  </a:lnTo>
                  <a:lnTo>
                    <a:pt x="16927" y="1120"/>
                  </a:lnTo>
                  <a:lnTo>
                    <a:pt x="16426" y="1036"/>
                  </a:lnTo>
                  <a:lnTo>
                    <a:pt x="15925" y="951"/>
                  </a:lnTo>
                  <a:lnTo>
                    <a:pt x="15399" y="872"/>
                  </a:lnTo>
                  <a:lnTo>
                    <a:pt x="14874" y="793"/>
                  </a:lnTo>
                  <a:lnTo>
                    <a:pt x="14348" y="719"/>
                  </a:lnTo>
                  <a:lnTo>
                    <a:pt x="13822" y="645"/>
                  </a:lnTo>
                  <a:lnTo>
                    <a:pt x="13271" y="576"/>
                  </a:lnTo>
                  <a:lnTo>
                    <a:pt x="12720" y="513"/>
                  </a:lnTo>
                  <a:lnTo>
                    <a:pt x="12144" y="455"/>
                  </a:lnTo>
                  <a:lnTo>
                    <a:pt x="11593" y="397"/>
                  </a:lnTo>
                  <a:lnTo>
                    <a:pt x="11018" y="339"/>
                  </a:lnTo>
                  <a:lnTo>
                    <a:pt x="10442" y="291"/>
                  </a:lnTo>
                  <a:lnTo>
                    <a:pt x="9841" y="244"/>
                  </a:lnTo>
                  <a:lnTo>
                    <a:pt x="9240" y="201"/>
                  </a:lnTo>
                  <a:lnTo>
                    <a:pt x="8639" y="165"/>
                  </a:lnTo>
                  <a:lnTo>
                    <a:pt x="8038" y="128"/>
                  </a:lnTo>
                  <a:lnTo>
                    <a:pt x="7412" y="96"/>
                  </a:lnTo>
                  <a:lnTo>
                    <a:pt x="6811" y="70"/>
                  </a:lnTo>
                  <a:lnTo>
                    <a:pt x="6185" y="48"/>
                  </a:lnTo>
                  <a:lnTo>
                    <a:pt x="5534" y="33"/>
                  </a:lnTo>
                  <a:lnTo>
                    <a:pt x="4908" y="17"/>
                  </a:lnTo>
                  <a:lnTo>
                    <a:pt x="4257" y="6"/>
                  </a:lnTo>
                  <a:lnTo>
                    <a:pt x="360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3"/>
            <p:cNvSpPr/>
            <p:nvPr/>
          </p:nvSpPr>
          <p:spPr>
            <a:xfrm>
              <a:off x="7043272" y="1756775"/>
              <a:ext cx="315747" cy="315325"/>
            </a:xfrm>
            <a:custGeom>
              <a:avLst/>
              <a:gdLst/>
              <a:ahLst/>
              <a:cxnLst/>
              <a:rect l="l" t="t" r="r" b="b"/>
              <a:pathLst>
                <a:path w="49529" h="12613" extrusionOk="0">
                  <a:moveTo>
                    <a:pt x="13547" y="0"/>
                  </a:moveTo>
                  <a:lnTo>
                    <a:pt x="13346" y="5"/>
                  </a:lnTo>
                  <a:lnTo>
                    <a:pt x="13121" y="16"/>
                  </a:lnTo>
                  <a:lnTo>
                    <a:pt x="12144" y="100"/>
                  </a:lnTo>
                  <a:lnTo>
                    <a:pt x="11168" y="195"/>
                  </a:lnTo>
                  <a:lnTo>
                    <a:pt x="10216" y="306"/>
                  </a:lnTo>
                  <a:lnTo>
                    <a:pt x="9315" y="422"/>
                  </a:lnTo>
                  <a:lnTo>
                    <a:pt x="8439" y="549"/>
                  </a:lnTo>
                  <a:lnTo>
                    <a:pt x="7587" y="686"/>
                  </a:lnTo>
                  <a:lnTo>
                    <a:pt x="6761" y="834"/>
                  </a:lnTo>
                  <a:lnTo>
                    <a:pt x="5985" y="993"/>
                  </a:lnTo>
                  <a:lnTo>
                    <a:pt x="5284" y="1146"/>
                  </a:lnTo>
                  <a:lnTo>
                    <a:pt x="4607" y="1309"/>
                  </a:lnTo>
                  <a:lnTo>
                    <a:pt x="4007" y="1478"/>
                  </a:lnTo>
                  <a:lnTo>
                    <a:pt x="3431" y="1647"/>
                  </a:lnTo>
                  <a:lnTo>
                    <a:pt x="2880" y="1827"/>
                  </a:lnTo>
                  <a:lnTo>
                    <a:pt x="2404" y="2012"/>
                  </a:lnTo>
                  <a:lnTo>
                    <a:pt x="1953" y="2196"/>
                  </a:lnTo>
                  <a:lnTo>
                    <a:pt x="1553" y="2386"/>
                  </a:lnTo>
                  <a:lnTo>
                    <a:pt x="1177" y="2582"/>
                  </a:lnTo>
                  <a:lnTo>
                    <a:pt x="877" y="2782"/>
                  </a:lnTo>
                  <a:lnTo>
                    <a:pt x="601" y="2983"/>
                  </a:lnTo>
                  <a:lnTo>
                    <a:pt x="401" y="3189"/>
                  </a:lnTo>
                  <a:lnTo>
                    <a:pt x="226" y="3400"/>
                  </a:lnTo>
                  <a:lnTo>
                    <a:pt x="100" y="3606"/>
                  </a:lnTo>
                  <a:lnTo>
                    <a:pt x="25" y="3823"/>
                  </a:lnTo>
                  <a:lnTo>
                    <a:pt x="0" y="4034"/>
                  </a:lnTo>
                  <a:lnTo>
                    <a:pt x="25" y="4250"/>
                  </a:lnTo>
                  <a:lnTo>
                    <a:pt x="100" y="4461"/>
                  </a:lnTo>
                  <a:lnTo>
                    <a:pt x="226" y="4673"/>
                  </a:lnTo>
                  <a:lnTo>
                    <a:pt x="401" y="4884"/>
                  </a:lnTo>
                  <a:lnTo>
                    <a:pt x="601" y="5090"/>
                  </a:lnTo>
                  <a:lnTo>
                    <a:pt x="877" y="5290"/>
                  </a:lnTo>
                  <a:lnTo>
                    <a:pt x="1177" y="5491"/>
                  </a:lnTo>
                  <a:lnTo>
                    <a:pt x="1553" y="5686"/>
                  </a:lnTo>
                  <a:lnTo>
                    <a:pt x="1953" y="5876"/>
                  </a:lnTo>
                  <a:lnTo>
                    <a:pt x="2404" y="6061"/>
                  </a:lnTo>
                  <a:lnTo>
                    <a:pt x="2880" y="6246"/>
                  </a:lnTo>
                  <a:lnTo>
                    <a:pt x="3431" y="6420"/>
                  </a:lnTo>
                  <a:lnTo>
                    <a:pt x="4007" y="6594"/>
                  </a:lnTo>
                  <a:lnTo>
                    <a:pt x="4607" y="6763"/>
                  </a:lnTo>
                  <a:lnTo>
                    <a:pt x="5284" y="6922"/>
                  </a:lnTo>
                  <a:lnTo>
                    <a:pt x="5985" y="7080"/>
                  </a:lnTo>
                  <a:lnTo>
                    <a:pt x="29672" y="12027"/>
                  </a:lnTo>
                  <a:lnTo>
                    <a:pt x="30023" y="12101"/>
                  </a:lnTo>
                  <a:lnTo>
                    <a:pt x="30398" y="12164"/>
                  </a:lnTo>
                  <a:lnTo>
                    <a:pt x="30774" y="12228"/>
                  </a:lnTo>
                  <a:lnTo>
                    <a:pt x="31174" y="12286"/>
                  </a:lnTo>
                  <a:lnTo>
                    <a:pt x="31575" y="12338"/>
                  </a:lnTo>
                  <a:lnTo>
                    <a:pt x="31976" y="12386"/>
                  </a:lnTo>
                  <a:lnTo>
                    <a:pt x="32401" y="12428"/>
                  </a:lnTo>
                  <a:lnTo>
                    <a:pt x="32827" y="12465"/>
                  </a:lnTo>
                  <a:lnTo>
                    <a:pt x="33253" y="12502"/>
                  </a:lnTo>
                  <a:lnTo>
                    <a:pt x="33703" y="12528"/>
                  </a:lnTo>
                  <a:lnTo>
                    <a:pt x="34154" y="12555"/>
                  </a:lnTo>
                  <a:lnTo>
                    <a:pt x="34605" y="12576"/>
                  </a:lnTo>
                  <a:lnTo>
                    <a:pt x="35055" y="12592"/>
                  </a:lnTo>
                  <a:lnTo>
                    <a:pt x="35506" y="12602"/>
                  </a:lnTo>
                  <a:lnTo>
                    <a:pt x="35957" y="12608"/>
                  </a:lnTo>
                  <a:lnTo>
                    <a:pt x="36433" y="12613"/>
                  </a:lnTo>
                  <a:lnTo>
                    <a:pt x="36883" y="12608"/>
                  </a:lnTo>
                  <a:lnTo>
                    <a:pt x="37334" y="12602"/>
                  </a:lnTo>
                  <a:lnTo>
                    <a:pt x="37810" y="12592"/>
                  </a:lnTo>
                  <a:lnTo>
                    <a:pt x="38260" y="12576"/>
                  </a:lnTo>
                  <a:lnTo>
                    <a:pt x="38711" y="12555"/>
                  </a:lnTo>
                  <a:lnTo>
                    <a:pt x="39162" y="12528"/>
                  </a:lnTo>
                  <a:lnTo>
                    <a:pt x="39588" y="12502"/>
                  </a:lnTo>
                  <a:lnTo>
                    <a:pt x="40038" y="12465"/>
                  </a:lnTo>
                  <a:lnTo>
                    <a:pt x="40464" y="12428"/>
                  </a:lnTo>
                  <a:lnTo>
                    <a:pt x="40865" y="12386"/>
                  </a:lnTo>
                  <a:lnTo>
                    <a:pt x="41290" y="12338"/>
                  </a:lnTo>
                  <a:lnTo>
                    <a:pt x="41691" y="12286"/>
                  </a:lnTo>
                  <a:lnTo>
                    <a:pt x="42092" y="12228"/>
                  </a:lnTo>
                  <a:lnTo>
                    <a:pt x="42467" y="12164"/>
                  </a:lnTo>
                  <a:lnTo>
                    <a:pt x="42843" y="12101"/>
                  </a:lnTo>
                  <a:lnTo>
                    <a:pt x="43193" y="12027"/>
                  </a:lnTo>
                  <a:lnTo>
                    <a:pt x="49228" y="10770"/>
                  </a:lnTo>
                  <a:lnTo>
                    <a:pt x="49353" y="10733"/>
                  </a:lnTo>
                  <a:lnTo>
                    <a:pt x="49453" y="10696"/>
                  </a:lnTo>
                  <a:lnTo>
                    <a:pt x="49503" y="10654"/>
                  </a:lnTo>
                  <a:lnTo>
                    <a:pt x="49528" y="10612"/>
                  </a:lnTo>
                  <a:lnTo>
                    <a:pt x="49503" y="10564"/>
                  </a:lnTo>
                  <a:lnTo>
                    <a:pt x="49453" y="10522"/>
                  </a:lnTo>
                  <a:lnTo>
                    <a:pt x="49353" y="10485"/>
                  </a:lnTo>
                  <a:lnTo>
                    <a:pt x="49228" y="10448"/>
                  </a:lnTo>
                  <a:lnTo>
                    <a:pt x="49052" y="10422"/>
                  </a:lnTo>
                  <a:lnTo>
                    <a:pt x="48877" y="10401"/>
                  </a:lnTo>
                  <a:lnTo>
                    <a:pt x="48677" y="10390"/>
                  </a:lnTo>
                  <a:lnTo>
                    <a:pt x="48477" y="10385"/>
                  </a:lnTo>
                  <a:lnTo>
                    <a:pt x="48276" y="10385"/>
                  </a:lnTo>
                  <a:lnTo>
                    <a:pt x="48076" y="10401"/>
                  </a:lnTo>
                  <a:lnTo>
                    <a:pt x="47876" y="10422"/>
                  </a:lnTo>
                  <a:lnTo>
                    <a:pt x="47725" y="10448"/>
                  </a:lnTo>
                  <a:lnTo>
                    <a:pt x="41691" y="11710"/>
                  </a:lnTo>
                  <a:lnTo>
                    <a:pt x="41415" y="11763"/>
                  </a:lnTo>
                  <a:lnTo>
                    <a:pt x="41115" y="11816"/>
                  </a:lnTo>
                  <a:lnTo>
                    <a:pt x="40815" y="11863"/>
                  </a:lnTo>
                  <a:lnTo>
                    <a:pt x="40514" y="11905"/>
                  </a:lnTo>
                  <a:lnTo>
                    <a:pt x="40214" y="11948"/>
                  </a:lnTo>
                  <a:lnTo>
                    <a:pt x="39888" y="11985"/>
                  </a:lnTo>
                  <a:lnTo>
                    <a:pt x="39563" y="12022"/>
                  </a:lnTo>
                  <a:lnTo>
                    <a:pt x="39237" y="12048"/>
                  </a:lnTo>
                  <a:lnTo>
                    <a:pt x="38886" y="12074"/>
                  </a:lnTo>
                  <a:lnTo>
                    <a:pt x="38536" y="12101"/>
                  </a:lnTo>
                  <a:lnTo>
                    <a:pt x="38210" y="12117"/>
                  </a:lnTo>
                  <a:lnTo>
                    <a:pt x="37860" y="12133"/>
                  </a:lnTo>
                  <a:lnTo>
                    <a:pt x="37484" y="12148"/>
                  </a:lnTo>
                  <a:lnTo>
                    <a:pt x="37134" y="12154"/>
                  </a:lnTo>
                  <a:lnTo>
                    <a:pt x="36783" y="12159"/>
                  </a:lnTo>
                  <a:lnTo>
                    <a:pt x="36433" y="12164"/>
                  </a:lnTo>
                  <a:lnTo>
                    <a:pt x="36082" y="12159"/>
                  </a:lnTo>
                  <a:lnTo>
                    <a:pt x="35706" y="12154"/>
                  </a:lnTo>
                  <a:lnTo>
                    <a:pt x="35356" y="12148"/>
                  </a:lnTo>
                  <a:lnTo>
                    <a:pt x="35005" y="12133"/>
                  </a:lnTo>
                  <a:lnTo>
                    <a:pt x="34655" y="12117"/>
                  </a:lnTo>
                  <a:lnTo>
                    <a:pt x="34304" y="12101"/>
                  </a:lnTo>
                  <a:lnTo>
                    <a:pt x="33954" y="12074"/>
                  </a:lnTo>
                  <a:lnTo>
                    <a:pt x="33628" y="12048"/>
                  </a:lnTo>
                  <a:lnTo>
                    <a:pt x="33303" y="12022"/>
                  </a:lnTo>
                  <a:lnTo>
                    <a:pt x="32977" y="11985"/>
                  </a:lnTo>
                  <a:lnTo>
                    <a:pt x="32652" y="11948"/>
                  </a:lnTo>
                  <a:lnTo>
                    <a:pt x="32326" y="11905"/>
                  </a:lnTo>
                  <a:lnTo>
                    <a:pt x="32026" y="11863"/>
                  </a:lnTo>
                  <a:lnTo>
                    <a:pt x="31725" y="11816"/>
                  </a:lnTo>
                  <a:lnTo>
                    <a:pt x="31450" y="11763"/>
                  </a:lnTo>
                  <a:lnTo>
                    <a:pt x="31174" y="11710"/>
                  </a:lnTo>
                  <a:lnTo>
                    <a:pt x="7487" y="6758"/>
                  </a:lnTo>
                  <a:lnTo>
                    <a:pt x="6861" y="6621"/>
                  </a:lnTo>
                  <a:lnTo>
                    <a:pt x="6260" y="6478"/>
                  </a:lnTo>
                  <a:lnTo>
                    <a:pt x="5709" y="6325"/>
                  </a:lnTo>
                  <a:lnTo>
                    <a:pt x="5183" y="6172"/>
                  </a:lnTo>
                  <a:lnTo>
                    <a:pt x="4708" y="6014"/>
                  </a:lnTo>
                  <a:lnTo>
                    <a:pt x="4282" y="5850"/>
                  </a:lnTo>
                  <a:lnTo>
                    <a:pt x="3881" y="5681"/>
                  </a:lnTo>
                  <a:lnTo>
                    <a:pt x="3506" y="5512"/>
                  </a:lnTo>
                  <a:lnTo>
                    <a:pt x="3205" y="5338"/>
                  </a:lnTo>
                  <a:lnTo>
                    <a:pt x="2930" y="5158"/>
                  </a:lnTo>
                  <a:lnTo>
                    <a:pt x="2679" y="4979"/>
                  </a:lnTo>
                  <a:lnTo>
                    <a:pt x="2479" y="4794"/>
                  </a:lnTo>
                  <a:lnTo>
                    <a:pt x="2329" y="4609"/>
                  </a:lnTo>
                  <a:lnTo>
                    <a:pt x="2229" y="4419"/>
                  </a:lnTo>
                  <a:lnTo>
                    <a:pt x="2154" y="4229"/>
                  </a:lnTo>
                  <a:lnTo>
                    <a:pt x="2129" y="4034"/>
                  </a:lnTo>
                  <a:lnTo>
                    <a:pt x="2154" y="3844"/>
                  </a:lnTo>
                  <a:lnTo>
                    <a:pt x="2229" y="3654"/>
                  </a:lnTo>
                  <a:lnTo>
                    <a:pt x="2329" y="3464"/>
                  </a:lnTo>
                  <a:lnTo>
                    <a:pt x="2479" y="3279"/>
                  </a:lnTo>
                  <a:lnTo>
                    <a:pt x="2679" y="3094"/>
                  </a:lnTo>
                  <a:lnTo>
                    <a:pt x="2930" y="2914"/>
                  </a:lnTo>
                  <a:lnTo>
                    <a:pt x="3205" y="2735"/>
                  </a:lnTo>
                  <a:lnTo>
                    <a:pt x="3506" y="2561"/>
                  </a:lnTo>
                  <a:lnTo>
                    <a:pt x="3881" y="2386"/>
                  </a:lnTo>
                  <a:lnTo>
                    <a:pt x="4282" y="2223"/>
                  </a:lnTo>
                  <a:lnTo>
                    <a:pt x="4708" y="2059"/>
                  </a:lnTo>
                  <a:lnTo>
                    <a:pt x="5183" y="1901"/>
                  </a:lnTo>
                  <a:lnTo>
                    <a:pt x="5709" y="1742"/>
                  </a:lnTo>
                  <a:lnTo>
                    <a:pt x="6260" y="1595"/>
                  </a:lnTo>
                  <a:lnTo>
                    <a:pt x="6861" y="1452"/>
                  </a:lnTo>
                  <a:lnTo>
                    <a:pt x="7487" y="1309"/>
                  </a:lnTo>
                  <a:lnTo>
                    <a:pt x="8188" y="1172"/>
                  </a:lnTo>
                  <a:lnTo>
                    <a:pt x="8914" y="1040"/>
                  </a:lnTo>
                  <a:lnTo>
                    <a:pt x="9690" y="913"/>
                  </a:lnTo>
                  <a:lnTo>
                    <a:pt x="10467" y="803"/>
                  </a:lnTo>
                  <a:lnTo>
                    <a:pt x="11293" y="697"/>
                  </a:lnTo>
                  <a:lnTo>
                    <a:pt x="12119" y="597"/>
                  </a:lnTo>
                  <a:lnTo>
                    <a:pt x="12996" y="512"/>
                  </a:lnTo>
                  <a:lnTo>
                    <a:pt x="13897" y="438"/>
                  </a:lnTo>
                  <a:lnTo>
                    <a:pt x="14072" y="417"/>
                  </a:lnTo>
                  <a:lnTo>
                    <a:pt x="14248" y="386"/>
                  </a:lnTo>
                  <a:lnTo>
                    <a:pt x="14373" y="354"/>
                  </a:lnTo>
                  <a:lnTo>
                    <a:pt x="14473" y="317"/>
                  </a:lnTo>
                  <a:lnTo>
                    <a:pt x="14548" y="275"/>
                  </a:lnTo>
                  <a:lnTo>
                    <a:pt x="14573" y="232"/>
                  </a:lnTo>
                  <a:lnTo>
                    <a:pt x="14548" y="190"/>
                  </a:lnTo>
                  <a:lnTo>
                    <a:pt x="14498" y="148"/>
                  </a:lnTo>
                  <a:lnTo>
                    <a:pt x="14398" y="106"/>
                  </a:lnTo>
                  <a:lnTo>
                    <a:pt x="14273" y="69"/>
                  </a:lnTo>
                  <a:lnTo>
                    <a:pt x="14122" y="42"/>
                  </a:lnTo>
                  <a:lnTo>
                    <a:pt x="13947" y="21"/>
                  </a:lnTo>
                  <a:lnTo>
                    <a:pt x="13747" y="5"/>
                  </a:lnTo>
                  <a:lnTo>
                    <a:pt x="135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0" name="Google Shape;2610;p63"/>
          <p:cNvGrpSpPr/>
          <p:nvPr/>
        </p:nvGrpSpPr>
        <p:grpSpPr>
          <a:xfrm>
            <a:off x="5947609" y="2609549"/>
            <a:ext cx="376833" cy="362747"/>
            <a:chOff x="6150638" y="1734200"/>
            <a:chExt cx="457655" cy="383575"/>
          </a:xfrm>
        </p:grpSpPr>
        <p:sp>
          <p:nvSpPr>
            <p:cNvPr id="2611" name="Google Shape;2611;p63"/>
            <p:cNvSpPr/>
            <p:nvPr/>
          </p:nvSpPr>
          <p:spPr>
            <a:xfrm>
              <a:off x="6197730" y="1740525"/>
              <a:ext cx="69443" cy="84250"/>
            </a:xfrm>
            <a:custGeom>
              <a:avLst/>
              <a:gdLst/>
              <a:ahLst/>
              <a:cxnLst/>
              <a:rect l="l" t="t" r="r" b="b"/>
              <a:pathLst>
                <a:path w="10893" h="3370" extrusionOk="0">
                  <a:moveTo>
                    <a:pt x="7888" y="1"/>
                  </a:moveTo>
                  <a:lnTo>
                    <a:pt x="7612" y="6"/>
                  </a:lnTo>
                  <a:lnTo>
                    <a:pt x="7337" y="17"/>
                  </a:lnTo>
                  <a:lnTo>
                    <a:pt x="7087" y="38"/>
                  </a:lnTo>
                  <a:lnTo>
                    <a:pt x="6836" y="59"/>
                  </a:lnTo>
                  <a:lnTo>
                    <a:pt x="6586" y="85"/>
                  </a:lnTo>
                  <a:lnTo>
                    <a:pt x="6360" y="117"/>
                  </a:lnTo>
                  <a:lnTo>
                    <a:pt x="6135" y="154"/>
                  </a:lnTo>
                  <a:lnTo>
                    <a:pt x="5935" y="196"/>
                  </a:lnTo>
                  <a:lnTo>
                    <a:pt x="5759" y="244"/>
                  </a:lnTo>
                  <a:lnTo>
                    <a:pt x="551" y="1743"/>
                  </a:lnTo>
                  <a:lnTo>
                    <a:pt x="426" y="1785"/>
                  </a:lnTo>
                  <a:lnTo>
                    <a:pt x="326" y="1822"/>
                  </a:lnTo>
                  <a:lnTo>
                    <a:pt x="226" y="1870"/>
                  </a:lnTo>
                  <a:lnTo>
                    <a:pt x="151" y="1912"/>
                  </a:lnTo>
                  <a:lnTo>
                    <a:pt x="101" y="1959"/>
                  </a:lnTo>
                  <a:lnTo>
                    <a:pt x="50" y="2002"/>
                  </a:lnTo>
                  <a:lnTo>
                    <a:pt x="25" y="2049"/>
                  </a:lnTo>
                  <a:lnTo>
                    <a:pt x="0" y="2097"/>
                  </a:lnTo>
                  <a:lnTo>
                    <a:pt x="0" y="3369"/>
                  </a:lnTo>
                  <a:lnTo>
                    <a:pt x="5684" y="3369"/>
                  </a:lnTo>
                  <a:lnTo>
                    <a:pt x="5684" y="2292"/>
                  </a:lnTo>
                  <a:lnTo>
                    <a:pt x="10342" y="951"/>
                  </a:lnTo>
                  <a:lnTo>
                    <a:pt x="10492" y="904"/>
                  </a:lnTo>
                  <a:lnTo>
                    <a:pt x="10642" y="851"/>
                  </a:lnTo>
                  <a:lnTo>
                    <a:pt x="10742" y="793"/>
                  </a:lnTo>
                  <a:lnTo>
                    <a:pt x="10817" y="735"/>
                  </a:lnTo>
                  <a:lnTo>
                    <a:pt x="10867" y="682"/>
                  </a:lnTo>
                  <a:lnTo>
                    <a:pt x="10893" y="624"/>
                  </a:lnTo>
                  <a:lnTo>
                    <a:pt x="10893" y="566"/>
                  </a:lnTo>
                  <a:lnTo>
                    <a:pt x="10867" y="508"/>
                  </a:lnTo>
                  <a:lnTo>
                    <a:pt x="10792" y="450"/>
                  </a:lnTo>
                  <a:lnTo>
                    <a:pt x="10717" y="397"/>
                  </a:lnTo>
                  <a:lnTo>
                    <a:pt x="10617" y="344"/>
                  </a:lnTo>
                  <a:lnTo>
                    <a:pt x="10492" y="291"/>
                  </a:lnTo>
                  <a:lnTo>
                    <a:pt x="10342" y="244"/>
                  </a:lnTo>
                  <a:lnTo>
                    <a:pt x="10166" y="196"/>
                  </a:lnTo>
                  <a:lnTo>
                    <a:pt x="9941" y="154"/>
                  </a:lnTo>
                  <a:lnTo>
                    <a:pt x="9716" y="117"/>
                  </a:lnTo>
                  <a:lnTo>
                    <a:pt x="9490" y="80"/>
                  </a:lnTo>
                  <a:lnTo>
                    <a:pt x="9240" y="54"/>
                  </a:lnTo>
                  <a:lnTo>
                    <a:pt x="8964" y="32"/>
                  </a:lnTo>
                  <a:lnTo>
                    <a:pt x="8714" y="17"/>
                  </a:lnTo>
                  <a:lnTo>
                    <a:pt x="8439" y="6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3"/>
            <p:cNvSpPr/>
            <p:nvPr/>
          </p:nvSpPr>
          <p:spPr>
            <a:xfrm>
              <a:off x="6184164" y="1907225"/>
              <a:ext cx="126907" cy="142175"/>
            </a:xfrm>
            <a:custGeom>
              <a:avLst/>
              <a:gdLst/>
              <a:ahLst/>
              <a:cxnLst/>
              <a:rect l="l" t="t" r="r" b="b"/>
              <a:pathLst>
                <a:path w="19907" h="5687" extrusionOk="0">
                  <a:moveTo>
                    <a:pt x="0" y="1"/>
                  </a:moveTo>
                  <a:lnTo>
                    <a:pt x="0" y="4182"/>
                  </a:lnTo>
                  <a:lnTo>
                    <a:pt x="25" y="4272"/>
                  </a:lnTo>
                  <a:lnTo>
                    <a:pt x="50" y="4351"/>
                  </a:lnTo>
                  <a:lnTo>
                    <a:pt x="100" y="4436"/>
                  </a:lnTo>
                  <a:lnTo>
                    <a:pt x="175" y="4515"/>
                  </a:lnTo>
                  <a:lnTo>
                    <a:pt x="275" y="4594"/>
                  </a:lnTo>
                  <a:lnTo>
                    <a:pt x="401" y="4673"/>
                  </a:lnTo>
                  <a:lnTo>
                    <a:pt x="526" y="4747"/>
                  </a:lnTo>
                  <a:lnTo>
                    <a:pt x="676" y="4821"/>
                  </a:lnTo>
                  <a:lnTo>
                    <a:pt x="851" y="4895"/>
                  </a:lnTo>
                  <a:lnTo>
                    <a:pt x="1052" y="4964"/>
                  </a:lnTo>
                  <a:lnTo>
                    <a:pt x="1252" y="5032"/>
                  </a:lnTo>
                  <a:lnTo>
                    <a:pt x="1477" y="5096"/>
                  </a:lnTo>
                  <a:lnTo>
                    <a:pt x="1703" y="5159"/>
                  </a:lnTo>
                  <a:lnTo>
                    <a:pt x="1953" y="5217"/>
                  </a:lnTo>
                  <a:lnTo>
                    <a:pt x="2229" y="5270"/>
                  </a:lnTo>
                  <a:lnTo>
                    <a:pt x="2504" y="5328"/>
                  </a:lnTo>
                  <a:lnTo>
                    <a:pt x="2804" y="5375"/>
                  </a:lnTo>
                  <a:lnTo>
                    <a:pt x="3105" y="5423"/>
                  </a:lnTo>
                  <a:lnTo>
                    <a:pt x="3430" y="5465"/>
                  </a:lnTo>
                  <a:lnTo>
                    <a:pt x="3756" y="5507"/>
                  </a:lnTo>
                  <a:lnTo>
                    <a:pt x="4106" y="5544"/>
                  </a:lnTo>
                  <a:lnTo>
                    <a:pt x="4457" y="5576"/>
                  </a:lnTo>
                  <a:lnTo>
                    <a:pt x="4808" y="5602"/>
                  </a:lnTo>
                  <a:lnTo>
                    <a:pt x="5183" y="5629"/>
                  </a:lnTo>
                  <a:lnTo>
                    <a:pt x="5559" y="5650"/>
                  </a:lnTo>
                  <a:lnTo>
                    <a:pt x="5934" y="5666"/>
                  </a:lnTo>
                  <a:lnTo>
                    <a:pt x="6335" y="5676"/>
                  </a:lnTo>
                  <a:lnTo>
                    <a:pt x="6736" y="5687"/>
                  </a:lnTo>
                  <a:lnTo>
                    <a:pt x="7537" y="5687"/>
                  </a:lnTo>
                  <a:lnTo>
                    <a:pt x="7963" y="5682"/>
                  </a:lnTo>
                  <a:lnTo>
                    <a:pt x="8388" y="5671"/>
                  </a:lnTo>
                  <a:lnTo>
                    <a:pt x="8689" y="5655"/>
                  </a:lnTo>
                  <a:lnTo>
                    <a:pt x="9014" y="5639"/>
                  </a:lnTo>
                  <a:lnTo>
                    <a:pt x="9640" y="5602"/>
                  </a:lnTo>
                  <a:lnTo>
                    <a:pt x="10216" y="5550"/>
                  </a:lnTo>
                  <a:lnTo>
                    <a:pt x="10767" y="5486"/>
                  </a:lnTo>
                  <a:lnTo>
                    <a:pt x="11293" y="5418"/>
                  </a:lnTo>
                  <a:lnTo>
                    <a:pt x="11794" y="5333"/>
                  </a:lnTo>
                  <a:lnTo>
                    <a:pt x="12244" y="5243"/>
                  </a:lnTo>
                  <a:lnTo>
                    <a:pt x="12670" y="5148"/>
                  </a:lnTo>
                  <a:lnTo>
                    <a:pt x="13046" y="5043"/>
                  </a:lnTo>
                  <a:lnTo>
                    <a:pt x="13371" y="4932"/>
                  </a:lnTo>
                  <a:lnTo>
                    <a:pt x="13672" y="4816"/>
                  </a:lnTo>
                  <a:lnTo>
                    <a:pt x="13922" y="4694"/>
                  </a:lnTo>
                  <a:lnTo>
                    <a:pt x="14097" y="4568"/>
                  </a:lnTo>
                  <a:lnTo>
                    <a:pt x="14247" y="4436"/>
                  </a:lnTo>
                  <a:lnTo>
                    <a:pt x="14323" y="4298"/>
                  </a:lnTo>
                  <a:lnTo>
                    <a:pt x="14348" y="4161"/>
                  </a:lnTo>
                  <a:lnTo>
                    <a:pt x="14348" y="2582"/>
                  </a:lnTo>
                  <a:lnTo>
                    <a:pt x="14373" y="2524"/>
                  </a:lnTo>
                  <a:lnTo>
                    <a:pt x="14423" y="2461"/>
                  </a:lnTo>
                  <a:lnTo>
                    <a:pt x="14498" y="2403"/>
                  </a:lnTo>
                  <a:lnTo>
                    <a:pt x="14573" y="2350"/>
                  </a:lnTo>
                  <a:lnTo>
                    <a:pt x="14698" y="2297"/>
                  </a:lnTo>
                  <a:lnTo>
                    <a:pt x="14848" y="2245"/>
                  </a:lnTo>
                  <a:lnTo>
                    <a:pt x="15024" y="2197"/>
                  </a:lnTo>
                  <a:lnTo>
                    <a:pt x="15199" y="2155"/>
                  </a:lnTo>
                  <a:lnTo>
                    <a:pt x="15399" y="2118"/>
                  </a:lnTo>
                  <a:lnTo>
                    <a:pt x="15625" y="2081"/>
                  </a:lnTo>
                  <a:lnTo>
                    <a:pt x="15875" y="2049"/>
                  </a:lnTo>
                  <a:lnTo>
                    <a:pt x="16125" y="2023"/>
                  </a:lnTo>
                  <a:lnTo>
                    <a:pt x="16376" y="2007"/>
                  </a:lnTo>
                  <a:lnTo>
                    <a:pt x="16651" y="1991"/>
                  </a:lnTo>
                  <a:lnTo>
                    <a:pt x="16952" y="1981"/>
                  </a:lnTo>
                  <a:lnTo>
                    <a:pt x="17227" y="1975"/>
                  </a:lnTo>
                  <a:lnTo>
                    <a:pt x="19906" y="1975"/>
                  </a:lnTo>
                  <a:lnTo>
                    <a:pt x="19906" y="1078"/>
                  </a:lnTo>
                  <a:lnTo>
                    <a:pt x="16726" y="1078"/>
                  </a:lnTo>
                  <a:lnTo>
                    <a:pt x="16376" y="1088"/>
                  </a:lnTo>
                  <a:lnTo>
                    <a:pt x="16000" y="1094"/>
                  </a:lnTo>
                  <a:lnTo>
                    <a:pt x="15650" y="1110"/>
                  </a:lnTo>
                  <a:lnTo>
                    <a:pt x="15299" y="1125"/>
                  </a:lnTo>
                  <a:lnTo>
                    <a:pt x="14974" y="1146"/>
                  </a:lnTo>
                  <a:lnTo>
                    <a:pt x="14648" y="1168"/>
                  </a:lnTo>
                  <a:lnTo>
                    <a:pt x="14323" y="1194"/>
                  </a:lnTo>
                  <a:lnTo>
                    <a:pt x="13997" y="1226"/>
                  </a:lnTo>
                  <a:lnTo>
                    <a:pt x="13697" y="1263"/>
                  </a:lnTo>
                  <a:lnTo>
                    <a:pt x="13396" y="1294"/>
                  </a:lnTo>
                  <a:lnTo>
                    <a:pt x="13096" y="1337"/>
                  </a:lnTo>
                  <a:lnTo>
                    <a:pt x="12820" y="1379"/>
                  </a:lnTo>
                  <a:lnTo>
                    <a:pt x="12545" y="1421"/>
                  </a:lnTo>
                  <a:lnTo>
                    <a:pt x="12294" y="1469"/>
                  </a:lnTo>
                  <a:lnTo>
                    <a:pt x="12044" y="1521"/>
                  </a:lnTo>
                  <a:lnTo>
                    <a:pt x="11819" y="1574"/>
                  </a:lnTo>
                  <a:lnTo>
                    <a:pt x="11593" y="1627"/>
                  </a:lnTo>
                  <a:lnTo>
                    <a:pt x="11368" y="1685"/>
                  </a:lnTo>
                  <a:lnTo>
                    <a:pt x="11168" y="1743"/>
                  </a:lnTo>
                  <a:lnTo>
                    <a:pt x="10992" y="1801"/>
                  </a:lnTo>
                  <a:lnTo>
                    <a:pt x="10817" y="1864"/>
                  </a:lnTo>
                  <a:lnTo>
                    <a:pt x="10667" y="1933"/>
                  </a:lnTo>
                  <a:lnTo>
                    <a:pt x="10517" y="1996"/>
                  </a:lnTo>
                  <a:lnTo>
                    <a:pt x="10391" y="2065"/>
                  </a:lnTo>
                  <a:lnTo>
                    <a:pt x="10266" y="2134"/>
                  </a:lnTo>
                  <a:lnTo>
                    <a:pt x="10166" y="2208"/>
                  </a:lnTo>
                  <a:lnTo>
                    <a:pt x="10091" y="2282"/>
                  </a:lnTo>
                  <a:lnTo>
                    <a:pt x="10041" y="2355"/>
                  </a:lnTo>
                  <a:lnTo>
                    <a:pt x="9991" y="2429"/>
                  </a:lnTo>
                  <a:lnTo>
                    <a:pt x="9966" y="2509"/>
                  </a:lnTo>
                  <a:lnTo>
                    <a:pt x="9966" y="2582"/>
                  </a:lnTo>
                  <a:lnTo>
                    <a:pt x="9966" y="4187"/>
                  </a:lnTo>
                  <a:lnTo>
                    <a:pt x="9941" y="4256"/>
                  </a:lnTo>
                  <a:lnTo>
                    <a:pt x="9891" y="4319"/>
                  </a:lnTo>
                  <a:lnTo>
                    <a:pt x="9815" y="4378"/>
                  </a:lnTo>
                  <a:lnTo>
                    <a:pt x="9715" y="4436"/>
                  </a:lnTo>
                  <a:lnTo>
                    <a:pt x="9565" y="4494"/>
                  </a:lnTo>
                  <a:lnTo>
                    <a:pt x="9415" y="4546"/>
                  </a:lnTo>
                  <a:lnTo>
                    <a:pt x="9240" y="4594"/>
                  </a:lnTo>
                  <a:lnTo>
                    <a:pt x="9039" y="4636"/>
                  </a:lnTo>
                  <a:lnTo>
                    <a:pt x="8814" y="4673"/>
                  </a:lnTo>
                  <a:lnTo>
                    <a:pt x="8564" y="4710"/>
                  </a:lnTo>
                  <a:lnTo>
                    <a:pt x="8313" y="4737"/>
                  </a:lnTo>
                  <a:lnTo>
                    <a:pt x="8038" y="4763"/>
                  </a:lnTo>
                  <a:lnTo>
                    <a:pt x="7762" y="4779"/>
                  </a:lnTo>
                  <a:lnTo>
                    <a:pt x="7462" y="4789"/>
                  </a:lnTo>
                  <a:lnTo>
                    <a:pt x="7161" y="4795"/>
                  </a:lnTo>
                  <a:lnTo>
                    <a:pt x="6861" y="4795"/>
                  </a:lnTo>
                  <a:lnTo>
                    <a:pt x="6585" y="4784"/>
                  </a:lnTo>
                  <a:lnTo>
                    <a:pt x="6310" y="4774"/>
                  </a:lnTo>
                  <a:lnTo>
                    <a:pt x="6060" y="4752"/>
                  </a:lnTo>
                  <a:lnTo>
                    <a:pt x="5834" y="4731"/>
                  </a:lnTo>
                  <a:lnTo>
                    <a:pt x="5609" y="4700"/>
                  </a:lnTo>
                  <a:lnTo>
                    <a:pt x="5384" y="4668"/>
                  </a:lnTo>
                  <a:lnTo>
                    <a:pt x="5183" y="4636"/>
                  </a:lnTo>
                  <a:lnTo>
                    <a:pt x="5008" y="4594"/>
                  </a:lnTo>
                  <a:lnTo>
                    <a:pt x="4833" y="4552"/>
                  </a:lnTo>
                  <a:lnTo>
                    <a:pt x="4707" y="4504"/>
                  </a:lnTo>
                  <a:lnTo>
                    <a:pt x="4582" y="4457"/>
                  </a:lnTo>
                  <a:lnTo>
                    <a:pt x="4457" y="4404"/>
                  </a:lnTo>
                  <a:lnTo>
                    <a:pt x="4382" y="4351"/>
                  </a:lnTo>
                  <a:lnTo>
                    <a:pt x="4307" y="4298"/>
                  </a:lnTo>
                  <a:lnTo>
                    <a:pt x="4282" y="4240"/>
                  </a:lnTo>
                  <a:lnTo>
                    <a:pt x="4257" y="4182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3"/>
            <p:cNvSpPr/>
            <p:nvPr/>
          </p:nvSpPr>
          <p:spPr>
            <a:xfrm>
              <a:off x="6197730" y="1824750"/>
              <a:ext cx="54436" cy="82500"/>
            </a:xfrm>
            <a:custGeom>
              <a:avLst/>
              <a:gdLst/>
              <a:ahLst/>
              <a:cxnLst/>
              <a:rect l="l" t="t" r="r" b="b"/>
              <a:pathLst>
                <a:path w="8539" h="3300" extrusionOk="0">
                  <a:moveTo>
                    <a:pt x="0" y="0"/>
                  </a:moveTo>
                  <a:lnTo>
                    <a:pt x="0" y="3300"/>
                  </a:lnTo>
                  <a:lnTo>
                    <a:pt x="6410" y="3300"/>
                  </a:lnTo>
                  <a:lnTo>
                    <a:pt x="6611" y="3295"/>
                  </a:lnTo>
                  <a:lnTo>
                    <a:pt x="6836" y="3289"/>
                  </a:lnTo>
                  <a:lnTo>
                    <a:pt x="7036" y="3279"/>
                  </a:lnTo>
                  <a:lnTo>
                    <a:pt x="7237" y="3263"/>
                  </a:lnTo>
                  <a:lnTo>
                    <a:pt x="7412" y="3242"/>
                  </a:lnTo>
                  <a:lnTo>
                    <a:pt x="7587" y="3221"/>
                  </a:lnTo>
                  <a:lnTo>
                    <a:pt x="7763" y="3194"/>
                  </a:lnTo>
                  <a:lnTo>
                    <a:pt x="7913" y="3168"/>
                  </a:lnTo>
                  <a:lnTo>
                    <a:pt x="8038" y="3136"/>
                  </a:lnTo>
                  <a:lnTo>
                    <a:pt x="8163" y="3099"/>
                  </a:lnTo>
                  <a:lnTo>
                    <a:pt x="8288" y="3062"/>
                  </a:lnTo>
                  <a:lnTo>
                    <a:pt x="8364" y="3025"/>
                  </a:lnTo>
                  <a:lnTo>
                    <a:pt x="8439" y="2983"/>
                  </a:lnTo>
                  <a:lnTo>
                    <a:pt x="8489" y="2941"/>
                  </a:lnTo>
                  <a:lnTo>
                    <a:pt x="8514" y="2893"/>
                  </a:lnTo>
                  <a:lnTo>
                    <a:pt x="8539" y="2851"/>
                  </a:lnTo>
                  <a:lnTo>
                    <a:pt x="8539" y="454"/>
                  </a:lnTo>
                  <a:lnTo>
                    <a:pt x="8514" y="407"/>
                  </a:lnTo>
                  <a:lnTo>
                    <a:pt x="8489" y="359"/>
                  </a:lnTo>
                  <a:lnTo>
                    <a:pt x="8439" y="317"/>
                  </a:lnTo>
                  <a:lnTo>
                    <a:pt x="8364" y="275"/>
                  </a:lnTo>
                  <a:lnTo>
                    <a:pt x="8288" y="238"/>
                  </a:lnTo>
                  <a:lnTo>
                    <a:pt x="8163" y="201"/>
                  </a:lnTo>
                  <a:lnTo>
                    <a:pt x="8038" y="164"/>
                  </a:lnTo>
                  <a:lnTo>
                    <a:pt x="7913" y="132"/>
                  </a:lnTo>
                  <a:lnTo>
                    <a:pt x="7763" y="106"/>
                  </a:lnTo>
                  <a:lnTo>
                    <a:pt x="7587" y="79"/>
                  </a:lnTo>
                  <a:lnTo>
                    <a:pt x="7412" y="58"/>
                  </a:lnTo>
                  <a:lnTo>
                    <a:pt x="7237" y="37"/>
                  </a:lnTo>
                  <a:lnTo>
                    <a:pt x="7036" y="21"/>
                  </a:lnTo>
                  <a:lnTo>
                    <a:pt x="6836" y="11"/>
                  </a:lnTo>
                  <a:lnTo>
                    <a:pt x="6611" y="5"/>
                  </a:lnTo>
                  <a:lnTo>
                    <a:pt x="6410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3"/>
            <p:cNvSpPr/>
            <p:nvPr/>
          </p:nvSpPr>
          <p:spPr>
            <a:xfrm>
              <a:off x="6311065" y="1740125"/>
              <a:ext cx="271849" cy="334900"/>
            </a:xfrm>
            <a:custGeom>
              <a:avLst/>
              <a:gdLst/>
              <a:ahLst/>
              <a:cxnLst/>
              <a:rect l="l" t="t" r="r" b="b"/>
              <a:pathLst>
                <a:path w="42643" h="13396" extrusionOk="0">
                  <a:moveTo>
                    <a:pt x="0" y="1"/>
                  </a:moveTo>
                  <a:lnTo>
                    <a:pt x="0" y="13395"/>
                  </a:lnTo>
                  <a:lnTo>
                    <a:pt x="42643" y="13395"/>
                  </a:lnTo>
                  <a:lnTo>
                    <a:pt x="426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3"/>
            <p:cNvSpPr/>
            <p:nvPr/>
          </p:nvSpPr>
          <p:spPr>
            <a:xfrm>
              <a:off x="6311065" y="1740125"/>
              <a:ext cx="271849" cy="334900"/>
            </a:xfrm>
            <a:custGeom>
              <a:avLst/>
              <a:gdLst/>
              <a:ahLst/>
              <a:cxnLst/>
              <a:rect l="l" t="t" r="r" b="b"/>
              <a:pathLst>
                <a:path w="42643" h="13396" extrusionOk="0">
                  <a:moveTo>
                    <a:pt x="38361" y="1"/>
                  </a:moveTo>
                  <a:lnTo>
                    <a:pt x="38361" y="12587"/>
                  </a:lnTo>
                  <a:lnTo>
                    <a:pt x="38361" y="12630"/>
                  </a:lnTo>
                  <a:lnTo>
                    <a:pt x="38286" y="12667"/>
                  </a:lnTo>
                  <a:lnTo>
                    <a:pt x="38211" y="12703"/>
                  </a:lnTo>
                  <a:lnTo>
                    <a:pt x="38085" y="12735"/>
                  </a:lnTo>
                  <a:lnTo>
                    <a:pt x="37935" y="12762"/>
                  </a:lnTo>
                  <a:lnTo>
                    <a:pt x="37760" y="12783"/>
                  </a:lnTo>
                  <a:lnTo>
                    <a:pt x="37585" y="12793"/>
                  </a:lnTo>
                  <a:lnTo>
                    <a:pt x="37384" y="12799"/>
                  </a:lnTo>
                  <a:lnTo>
                    <a:pt x="0" y="12799"/>
                  </a:lnTo>
                  <a:lnTo>
                    <a:pt x="0" y="13395"/>
                  </a:lnTo>
                  <a:lnTo>
                    <a:pt x="42643" y="13395"/>
                  </a:lnTo>
                  <a:lnTo>
                    <a:pt x="426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3"/>
            <p:cNvSpPr/>
            <p:nvPr/>
          </p:nvSpPr>
          <p:spPr>
            <a:xfrm>
              <a:off x="6347300" y="1770100"/>
              <a:ext cx="199378" cy="93725"/>
            </a:xfrm>
            <a:custGeom>
              <a:avLst/>
              <a:gdLst/>
              <a:ahLst/>
              <a:cxnLst/>
              <a:rect l="l" t="t" r="r" b="b"/>
              <a:pathLst>
                <a:path w="31275" h="3749" extrusionOk="0">
                  <a:moveTo>
                    <a:pt x="0" y="0"/>
                  </a:moveTo>
                  <a:lnTo>
                    <a:pt x="0" y="3749"/>
                  </a:lnTo>
                  <a:lnTo>
                    <a:pt x="31275" y="3749"/>
                  </a:lnTo>
                  <a:lnTo>
                    <a:pt x="31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3"/>
            <p:cNvSpPr/>
            <p:nvPr/>
          </p:nvSpPr>
          <p:spPr>
            <a:xfrm>
              <a:off x="6386889" y="1816950"/>
              <a:ext cx="113341" cy="46875"/>
            </a:xfrm>
            <a:custGeom>
              <a:avLst/>
              <a:gdLst/>
              <a:ahLst/>
              <a:cxnLst/>
              <a:rect l="l" t="t" r="r" b="b"/>
              <a:pathLst>
                <a:path w="17779" h="1875" extrusionOk="0">
                  <a:moveTo>
                    <a:pt x="8438" y="1"/>
                  </a:moveTo>
                  <a:lnTo>
                    <a:pt x="7988" y="11"/>
                  </a:lnTo>
                  <a:lnTo>
                    <a:pt x="7537" y="22"/>
                  </a:lnTo>
                  <a:lnTo>
                    <a:pt x="7086" y="38"/>
                  </a:lnTo>
                  <a:lnTo>
                    <a:pt x="6661" y="59"/>
                  </a:lnTo>
                  <a:lnTo>
                    <a:pt x="6235" y="85"/>
                  </a:lnTo>
                  <a:lnTo>
                    <a:pt x="5834" y="111"/>
                  </a:lnTo>
                  <a:lnTo>
                    <a:pt x="5434" y="148"/>
                  </a:lnTo>
                  <a:lnTo>
                    <a:pt x="5033" y="185"/>
                  </a:lnTo>
                  <a:lnTo>
                    <a:pt x="4657" y="228"/>
                  </a:lnTo>
                  <a:lnTo>
                    <a:pt x="4282" y="270"/>
                  </a:lnTo>
                  <a:lnTo>
                    <a:pt x="3906" y="317"/>
                  </a:lnTo>
                  <a:lnTo>
                    <a:pt x="3581" y="370"/>
                  </a:lnTo>
                  <a:lnTo>
                    <a:pt x="3230" y="428"/>
                  </a:lnTo>
                  <a:lnTo>
                    <a:pt x="2905" y="486"/>
                  </a:lnTo>
                  <a:lnTo>
                    <a:pt x="2604" y="550"/>
                  </a:lnTo>
                  <a:lnTo>
                    <a:pt x="2304" y="613"/>
                  </a:lnTo>
                  <a:lnTo>
                    <a:pt x="2028" y="682"/>
                  </a:lnTo>
                  <a:lnTo>
                    <a:pt x="1753" y="750"/>
                  </a:lnTo>
                  <a:lnTo>
                    <a:pt x="1528" y="824"/>
                  </a:lnTo>
                  <a:lnTo>
                    <a:pt x="1277" y="903"/>
                  </a:lnTo>
                  <a:lnTo>
                    <a:pt x="1077" y="977"/>
                  </a:lnTo>
                  <a:lnTo>
                    <a:pt x="876" y="1062"/>
                  </a:lnTo>
                  <a:lnTo>
                    <a:pt x="701" y="1141"/>
                  </a:lnTo>
                  <a:lnTo>
                    <a:pt x="526" y="1231"/>
                  </a:lnTo>
                  <a:lnTo>
                    <a:pt x="401" y="1315"/>
                  </a:lnTo>
                  <a:lnTo>
                    <a:pt x="276" y="1405"/>
                  </a:lnTo>
                  <a:lnTo>
                    <a:pt x="175" y="1495"/>
                  </a:lnTo>
                  <a:lnTo>
                    <a:pt x="100" y="1590"/>
                  </a:lnTo>
                  <a:lnTo>
                    <a:pt x="50" y="1679"/>
                  </a:lnTo>
                  <a:lnTo>
                    <a:pt x="0" y="1775"/>
                  </a:lnTo>
                  <a:lnTo>
                    <a:pt x="0" y="1875"/>
                  </a:lnTo>
                  <a:lnTo>
                    <a:pt x="17778" y="1875"/>
                  </a:lnTo>
                  <a:lnTo>
                    <a:pt x="17778" y="1775"/>
                  </a:lnTo>
                  <a:lnTo>
                    <a:pt x="17728" y="1679"/>
                  </a:lnTo>
                  <a:lnTo>
                    <a:pt x="17678" y="1590"/>
                  </a:lnTo>
                  <a:lnTo>
                    <a:pt x="17603" y="1495"/>
                  </a:lnTo>
                  <a:lnTo>
                    <a:pt x="17503" y="1405"/>
                  </a:lnTo>
                  <a:lnTo>
                    <a:pt x="17377" y="1315"/>
                  </a:lnTo>
                  <a:lnTo>
                    <a:pt x="17227" y="1231"/>
                  </a:lnTo>
                  <a:lnTo>
                    <a:pt x="17077" y="1141"/>
                  </a:lnTo>
                  <a:lnTo>
                    <a:pt x="16902" y="1062"/>
                  </a:lnTo>
                  <a:lnTo>
                    <a:pt x="16701" y="977"/>
                  </a:lnTo>
                  <a:lnTo>
                    <a:pt x="16476" y="903"/>
                  </a:lnTo>
                  <a:lnTo>
                    <a:pt x="16251" y="824"/>
                  </a:lnTo>
                  <a:lnTo>
                    <a:pt x="16000" y="750"/>
                  </a:lnTo>
                  <a:lnTo>
                    <a:pt x="15750" y="682"/>
                  </a:lnTo>
                  <a:lnTo>
                    <a:pt x="15474" y="613"/>
                  </a:lnTo>
                  <a:lnTo>
                    <a:pt x="15174" y="550"/>
                  </a:lnTo>
                  <a:lnTo>
                    <a:pt x="14874" y="486"/>
                  </a:lnTo>
                  <a:lnTo>
                    <a:pt x="14548" y="428"/>
                  </a:lnTo>
                  <a:lnTo>
                    <a:pt x="14197" y="370"/>
                  </a:lnTo>
                  <a:lnTo>
                    <a:pt x="13847" y="317"/>
                  </a:lnTo>
                  <a:lnTo>
                    <a:pt x="13496" y="270"/>
                  </a:lnTo>
                  <a:lnTo>
                    <a:pt x="13121" y="228"/>
                  </a:lnTo>
                  <a:lnTo>
                    <a:pt x="12745" y="185"/>
                  </a:lnTo>
                  <a:lnTo>
                    <a:pt x="12345" y="148"/>
                  </a:lnTo>
                  <a:lnTo>
                    <a:pt x="11944" y="111"/>
                  </a:lnTo>
                  <a:lnTo>
                    <a:pt x="11518" y="85"/>
                  </a:lnTo>
                  <a:lnTo>
                    <a:pt x="11118" y="59"/>
                  </a:lnTo>
                  <a:lnTo>
                    <a:pt x="10667" y="38"/>
                  </a:lnTo>
                  <a:lnTo>
                    <a:pt x="10241" y="22"/>
                  </a:lnTo>
                  <a:lnTo>
                    <a:pt x="9791" y="11"/>
                  </a:lnTo>
                  <a:lnTo>
                    <a:pt x="9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3"/>
            <p:cNvSpPr/>
            <p:nvPr/>
          </p:nvSpPr>
          <p:spPr>
            <a:xfrm>
              <a:off x="6292864" y="2075000"/>
              <a:ext cx="308085" cy="37500"/>
            </a:xfrm>
            <a:custGeom>
              <a:avLst/>
              <a:gdLst/>
              <a:ahLst/>
              <a:cxnLst/>
              <a:rect l="l" t="t" r="r" b="b"/>
              <a:pathLst>
                <a:path w="48327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48327" y="1499"/>
                  </a:lnTo>
                  <a:lnTo>
                    <a:pt x="483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3"/>
            <p:cNvSpPr/>
            <p:nvPr/>
          </p:nvSpPr>
          <p:spPr>
            <a:xfrm>
              <a:off x="6555610" y="2075000"/>
              <a:ext cx="45339" cy="37500"/>
            </a:xfrm>
            <a:custGeom>
              <a:avLst/>
              <a:gdLst/>
              <a:ahLst/>
              <a:cxnLst/>
              <a:rect l="l" t="t" r="r" b="b"/>
              <a:pathLst>
                <a:path w="7112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7112" y="1499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3"/>
            <p:cNvSpPr/>
            <p:nvPr/>
          </p:nvSpPr>
          <p:spPr>
            <a:xfrm>
              <a:off x="6385767" y="1892050"/>
              <a:ext cx="122763" cy="143375"/>
            </a:xfrm>
            <a:custGeom>
              <a:avLst/>
              <a:gdLst/>
              <a:ahLst/>
              <a:cxnLst/>
              <a:rect l="l" t="t" r="r" b="b"/>
              <a:pathLst>
                <a:path w="19257" h="5735" extrusionOk="0">
                  <a:moveTo>
                    <a:pt x="9616" y="1"/>
                  </a:moveTo>
                  <a:lnTo>
                    <a:pt x="9290" y="53"/>
                  </a:lnTo>
                  <a:lnTo>
                    <a:pt x="8915" y="117"/>
                  </a:lnTo>
                  <a:lnTo>
                    <a:pt x="8414" y="201"/>
                  </a:lnTo>
                  <a:lnTo>
                    <a:pt x="7863" y="307"/>
                  </a:lnTo>
                  <a:lnTo>
                    <a:pt x="7237" y="428"/>
                  </a:lnTo>
                  <a:lnTo>
                    <a:pt x="6561" y="576"/>
                  </a:lnTo>
                  <a:lnTo>
                    <a:pt x="5835" y="740"/>
                  </a:lnTo>
                  <a:lnTo>
                    <a:pt x="5084" y="925"/>
                  </a:lnTo>
                  <a:lnTo>
                    <a:pt x="4333" y="1125"/>
                  </a:lnTo>
                  <a:lnTo>
                    <a:pt x="3957" y="1236"/>
                  </a:lnTo>
                  <a:lnTo>
                    <a:pt x="3581" y="1347"/>
                  </a:lnTo>
                  <a:lnTo>
                    <a:pt x="3231" y="1463"/>
                  </a:lnTo>
                  <a:lnTo>
                    <a:pt x="2880" y="1590"/>
                  </a:lnTo>
                  <a:lnTo>
                    <a:pt x="2405" y="1764"/>
                  </a:lnTo>
                  <a:lnTo>
                    <a:pt x="1954" y="1949"/>
                  </a:lnTo>
                  <a:lnTo>
                    <a:pt x="1553" y="2144"/>
                  </a:lnTo>
                  <a:lnTo>
                    <a:pt x="1178" y="2345"/>
                  </a:lnTo>
                  <a:lnTo>
                    <a:pt x="827" y="2556"/>
                  </a:lnTo>
                  <a:lnTo>
                    <a:pt x="552" y="2772"/>
                  </a:lnTo>
                  <a:lnTo>
                    <a:pt x="426" y="2883"/>
                  </a:lnTo>
                  <a:lnTo>
                    <a:pt x="326" y="2999"/>
                  </a:lnTo>
                  <a:lnTo>
                    <a:pt x="226" y="3116"/>
                  </a:lnTo>
                  <a:lnTo>
                    <a:pt x="151" y="3232"/>
                  </a:lnTo>
                  <a:lnTo>
                    <a:pt x="76" y="3353"/>
                  </a:lnTo>
                  <a:lnTo>
                    <a:pt x="51" y="3475"/>
                  </a:lnTo>
                  <a:lnTo>
                    <a:pt x="1" y="3596"/>
                  </a:lnTo>
                  <a:lnTo>
                    <a:pt x="1" y="3723"/>
                  </a:lnTo>
                  <a:lnTo>
                    <a:pt x="1" y="3818"/>
                  </a:lnTo>
                  <a:lnTo>
                    <a:pt x="51" y="3913"/>
                  </a:lnTo>
                  <a:lnTo>
                    <a:pt x="101" y="4008"/>
                  </a:lnTo>
                  <a:lnTo>
                    <a:pt x="176" y="4103"/>
                  </a:lnTo>
                  <a:lnTo>
                    <a:pt x="251" y="4193"/>
                  </a:lnTo>
                  <a:lnTo>
                    <a:pt x="376" y="4282"/>
                  </a:lnTo>
                  <a:lnTo>
                    <a:pt x="502" y="4367"/>
                  </a:lnTo>
                  <a:lnTo>
                    <a:pt x="652" y="4457"/>
                  </a:lnTo>
                  <a:lnTo>
                    <a:pt x="827" y="4541"/>
                  </a:lnTo>
                  <a:lnTo>
                    <a:pt x="1002" y="4620"/>
                  </a:lnTo>
                  <a:lnTo>
                    <a:pt x="1203" y="4705"/>
                  </a:lnTo>
                  <a:lnTo>
                    <a:pt x="1428" y="4779"/>
                  </a:lnTo>
                  <a:lnTo>
                    <a:pt x="1653" y="4858"/>
                  </a:lnTo>
                  <a:lnTo>
                    <a:pt x="1904" y="4932"/>
                  </a:lnTo>
                  <a:lnTo>
                    <a:pt x="2154" y="5000"/>
                  </a:lnTo>
                  <a:lnTo>
                    <a:pt x="2430" y="5069"/>
                  </a:lnTo>
                  <a:lnTo>
                    <a:pt x="2730" y="5138"/>
                  </a:lnTo>
                  <a:lnTo>
                    <a:pt x="3031" y="5201"/>
                  </a:lnTo>
                  <a:lnTo>
                    <a:pt x="3356" y="5259"/>
                  </a:lnTo>
                  <a:lnTo>
                    <a:pt x="3682" y="5317"/>
                  </a:lnTo>
                  <a:lnTo>
                    <a:pt x="4007" y="5370"/>
                  </a:lnTo>
                  <a:lnTo>
                    <a:pt x="4358" y="5423"/>
                  </a:lnTo>
                  <a:lnTo>
                    <a:pt x="4733" y="5470"/>
                  </a:lnTo>
                  <a:lnTo>
                    <a:pt x="5109" y="5512"/>
                  </a:lnTo>
                  <a:lnTo>
                    <a:pt x="5484" y="5555"/>
                  </a:lnTo>
                  <a:lnTo>
                    <a:pt x="5885" y="5592"/>
                  </a:lnTo>
                  <a:lnTo>
                    <a:pt x="6286" y="5623"/>
                  </a:lnTo>
                  <a:lnTo>
                    <a:pt x="6711" y="5655"/>
                  </a:lnTo>
                  <a:lnTo>
                    <a:pt x="7112" y="5681"/>
                  </a:lnTo>
                  <a:lnTo>
                    <a:pt x="7538" y="5703"/>
                  </a:lnTo>
                  <a:lnTo>
                    <a:pt x="7988" y="5718"/>
                  </a:lnTo>
                  <a:lnTo>
                    <a:pt x="8414" y="5734"/>
                  </a:lnTo>
                  <a:lnTo>
                    <a:pt x="10818" y="5734"/>
                  </a:lnTo>
                  <a:lnTo>
                    <a:pt x="11269" y="5718"/>
                  </a:lnTo>
                  <a:lnTo>
                    <a:pt x="11694" y="5703"/>
                  </a:lnTo>
                  <a:lnTo>
                    <a:pt x="12120" y="5681"/>
                  </a:lnTo>
                  <a:lnTo>
                    <a:pt x="12546" y="5655"/>
                  </a:lnTo>
                  <a:lnTo>
                    <a:pt x="12946" y="5623"/>
                  </a:lnTo>
                  <a:lnTo>
                    <a:pt x="13372" y="5592"/>
                  </a:lnTo>
                  <a:lnTo>
                    <a:pt x="13747" y="5555"/>
                  </a:lnTo>
                  <a:lnTo>
                    <a:pt x="14148" y="5512"/>
                  </a:lnTo>
                  <a:lnTo>
                    <a:pt x="14524" y="5470"/>
                  </a:lnTo>
                  <a:lnTo>
                    <a:pt x="14874" y="5423"/>
                  </a:lnTo>
                  <a:lnTo>
                    <a:pt x="15225" y="5370"/>
                  </a:lnTo>
                  <a:lnTo>
                    <a:pt x="15575" y="5317"/>
                  </a:lnTo>
                  <a:lnTo>
                    <a:pt x="15901" y="5259"/>
                  </a:lnTo>
                  <a:lnTo>
                    <a:pt x="16226" y="5201"/>
                  </a:lnTo>
                  <a:lnTo>
                    <a:pt x="16527" y="5138"/>
                  </a:lnTo>
                  <a:lnTo>
                    <a:pt x="16802" y="5069"/>
                  </a:lnTo>
                  <a:lnTo>
                    <a:pt x="17078" y="5000"/>
                  </a:lnTo>
                  <a:lnTo>
                    <a:pt x="17353" y="4932"/>
                  </a:lnTo>
                  <a:lnTo>
                    <a:pt x="17604" y="4858"/>
                  </a:lnTo>
                  <a:lnTo>
                    <a:pt x="17829" y="4779"/>
                  </a:lnTo>
                  <a:lnTo>
                    <a:pt x="18054" y="4705"/>
                  </a:lnTo>
                  <a:lnTo>
                    <a:pt x="18255" y="4620"/>
                  </a:lnTo>
                  <a:lnTo>
                    <a:pt x="18430" y="4541"/>
                  </a:lnTo>
                  <a:lnTo>
                    <a:pt x="18605" y="4457"/>
                  </a:lnTo>
                  <a:lnTo>
                    <a:pt x="18755" y="4367"/>
                  </a:lnTo>
                  <a:lnTo>
                    <a:pt x="18881" y="4282"/>
                  </a:lnTo>
                  <a:lnTo>
                    <a:pt x="18981" y="4193"/>
                  </a:lnTo>
                  <a:lnTo>
                    <a:pt x="19081" y="4103"/>
                  </a:lnTo>
                  <a:lnTo>
                    <a:pt x="19156" y="4008"/>
                  </a:lnTo>
                  <a:lnTo>
                    <a:pt x="19206" y="3913"/>
                  </a:lnTo>
                  <a:lnTo>
                    <a:pt x="19231" y="3818"/>
                  </a:lnTo>
                  <a:lnTo>
                    <a:pt x="19256" y="3723"/>
                  </a:lnTo>
                  <a:lnTo>
                    <a:pt x="19231" y="3596"/>
                  </a:lnTo>
                  <a:lnTo>
                    <a:pt x="19206" y="3475"/>
                  </a:lnTo>
                  <a:lnTo>
                    <a:pt x="19156" y="3353"/>
                  </a:lnTo>
                  <a:lnTo>
                    <a:pt x="19106" y="3232"/>
                  </a:lnTo>
                  <a:lnTo>
                    <a:pt x="19031" y="3116"/>
                  </a:lnTo>
                  <a:lnTo>
                    <a:pt x="18931" y="2999"/>
                  </a:lnTo>
                  <a:lnTo>
                    <a:pt x="18830" y="2883"/>
                  </a:lnTo>
                  <a:lnTo>
                    <a:pt x="18705" y="2772"/>
                  </a:lnTo>
                  <a:lnTo>
                    <a:pt x="18405" y="2556"/>
                  </a:lnTo>
                  <a:lnTo>
                    <a:pt x="18079" y="2345"/>
                  </a:lnTo>
                  <a:lnTo>
                    <a:pt x="17704" y="2144"/>
                  </a:lnTo>
                  <a:lnTo>
                    <a:pt x="17278" y="1949"/>
                  </a:lnTo>
                  <a:lnTo>
                    <a:pt x="16852" y="1764"/>
                  </a:lnTo>
                  <a:lnTo>
                    <a:pt x="16377" y="1590"/>
                  </a:lnTo>
                  <a:lnTo>
                    <a:pt x="16026" y="1463"/>
                  </a:lnTo>
                  <a:lnTo>
                    <a:pt x="15650" y="1347"/>
                  </a:lnTo>
                  <a:lnTo>
                    <a:pt x="15300" y="1236"/>
                  </a:lnTo>
                  <a:lnTo>
                    <a:pt x="14924" y="1125"/>
                  </a:lnTo>
                  <a:lnTo>
                    <a:pt x="14173" y="925"/>
                  </a:lnTo>
                  <a:lnTo>
                    <a:pt x="13422" y="740"/>
                  </a:lnTo>
                  <a:lnTo>
                    <a:pt x="12696" y="576"/>
                  </a:lnTo>
                  <a:lnTo>
                    <a:pt x="12020" y="428"/>
                  </a:lnTo>
                  <a:lnTo>
                    <a:pt x="11369" y="307"/>
                  </a:lnTo>
                  <a:lnTo>
                    <a:pt x="10818" y="201"/>
                  </a:lnTo>
                  <a:lnTo>
                    <a:pt x="10317" y="117"/>
                  </a:lnTo>
                  <a:lnTo>
                    <a:pt x="9941" y="53"/>
                  </a:lnTo>
                  <a:lnTo>
                    <a:pt x="96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3"/>
            <p:cNvSpPr/>
            <p:nvPr/>
          </p:nvSpPr>
          <p:spPr>
            <a:xfrm>
              <a:off x="6385767" y="1892050"/>
              <a:ext cx="122763" cy="143375"/>
            </a:xfrm>
            <a:custGeom>
              <a:avLst/>
              <a:gdLst/>
              <a:ahLst/>
              <a:cxnLst/>
              <a:rect l="l" t="t" r="r" b="b"/>
              <a:pathLst>
                <a:path w="19257" h="5735" fill="none" extrusionOk="0">
                  <a:moveTo>
                    <a:pt x="8414" y="5734"/>
                  </a:moveTo>
                  <a:lnTo>
                    <a:pt x="8414" y="5734"/>
                  </a:lnTo>
                  <a:lnTo>
                    <a:pt x="7988" y="5718"/>
                  </a:lnTo>
                  <a:lnTo>
                    <a:pt x="7538" y="5703"/>
                  </a:lnTo>
                  <a:lnTo>
                    <a:pt x="7112" y="5681"/>
                  </a:lnTo>
                  <a:lnTo>
                    <a:pt x="6711" y="5655"/>
                  </a:lnTo>
                  <a:lnTo>
                    <a:pt x="6286" y="5623"/>
                  </a:lnTo>
                  <a:lnTo>
                    <a:pt x="5885" y="5592"/>
                  </a:lnTo>
                  <a:lnTo>
                    <a:pt x="5484" y="5555"/>
                  </a:lnTo>
                  <a:lnTo>
                    <a:pt x="5109" y="5512"/>
                  </a:lnTo>
                  <a:lnTo>
                    <a:pt x="4733" y="5470"/>
                  </a:lnTo>
                  <a:lnTo>
                    <a:pt x="4358" y="5423"/>
                  </a:lnTo>
                  <a:lnTo>
                    <a:pt x="4007" y="5370"/>
                  </a:lnTo>
                  <a:lnTo>
                    <a:pt x="3682" y="5317"/>
                  </a:lnTo>
                  <a:lnTo>
                    <a:pt x="3356" y="5259"/>
                  </a:lnTo>
                  <a:lnTo>
                    <a:pt x="3031" y="5201"/>
                  </a:lnTo>
                  <a:lnTo>
                    <a:pt x="2730" y="5138"/>
                  </a:lnTo>
                  <a:lnTo>
                    <a:pt x="2430" y="5069"/>
                  </a:lnTo>
                  <a:lnTo>
                    <a:pt x="2154" y="5000"/>
                  </a:lnTo>
                  <a:lnTo>
                    <a:pt x="1904" y="4932"/>
                  </a:lnTo>
                  <a:lnTo>
                    <a:pt x="1653" y="4858"/>
                  </a:lnTo>
                  <a:lnTo>
                    <a:pt x="1428" y="4779"/>
                  </a:lnTo>
                  <a:lnTo>
                    <a:pt x="1203" y="4705"/>
                  </a:lnTo>
                  <a:lnTo>
                    <a:pt x="1002" y="4620"/>
                  </a:lnTo>
                  <a:lnTo>
                    <a:pt x="827" y="4541"/>
                  </a:lnTo>
                  <a:lnTo>
                    <a:pt x="652" y="4457"/>
                  </a:lnTo>
                  <a:lnTo>
                    <a:pt x="502" y="4367"/>
                  </a:lnTo>
                  <a:lnTo>
                    <a:pt x="376" y="4282"/>
                  </a:lnTo>
                  <a:lnTo>
                    <a:pt x="251" y="4193"/>
                  </a:lnTo>
                  <a:lnTo>
                    <a:pt x="176" y="4103"/>
                  </a:lnTo>
                  <a:lnTo>
                    <a:pt x="101" y="4008"/>
                  </a:lnTo>
                  <a:lnTo>
                    <a:pt x="51" y="3913"/>
                  </a:lnTo>
                  <a:lnTo>
                    <a:pt x="1" y="3818"/>
                  </a:lnTo>
                  <a:lnTo>
                    <a:pt x="1" y="3723"/>
                  </a:lnTo>
                  <a:lnTo>
                    <a:pt x="1" y="3723"/>
                  </a:lnTo>
                  <a:lnTo>
                    <a:pt x="1" y="3596"/>
                  </a:lnTo>
                  <a:lnTo>
                    <a:pt x="51" y="3475"/>
                  </a:lnTo>
                  <a:lnTo>
                    <a:pt x="76" y="3353"/>
                  </a:lnTo>
                  <a:lnTo>
                    <a:pt x="151" y="3232"/>
                  </a:lnTo>
                  <a:lnTo>
                    <a:pt x="151" y="3232"/>
                  </a:lnTo>
                  <a:lnTo>
                    <a:pt x="226" y="3116"/>
                  </a:lnTo>
                  <a:lnTo>
                    <a:pt x="326" y="2999"/>
                  </a:lnTo>
                  <a:lnTo>
                    <a:pt x="426" y="2883"/>
                  </a:lnTo>
                  <a:lnTo>
                    <a:pt x="552" y="2772"/>
                  </a:lnTo>
                  <a:lnTo>
                    <a:pt x="827" y="2556"/>
                  </a:lnTo>
                  <a:lnTo>
                    <a:pt x="1178" y="2345"/>
                  </a:lnTo>
                  <a:lnTo>
                    <a:pt x="1553" y="2144"/>
                  </a:lnTo>
                  <a:lnTo>
                    <a:pt x="1954" y="1949"/>
                  </a:lnTo>
                  <a:lnTo>
                    <a:pt x="2405" y="1764"/>
                  </a:lnTo>
                  <a:lnTo>
                    <a:pt x="2880" y="1590"/>
                  </a:lnTo>
                  <a:lnTo>
                    <a:pt x="2880" y="1590"/>
                  </a:lnTo>
                  <a:lnTo>
                    <a:pt x="3231" y="1463"/>
                  </a:lnTo>
                  <a:lnTo>
                    <a:pt x="3581" y="1347"/>
                  </a:lnTo>
                  <a:lnTo>
                    <a:pt x="3957" y="1236"/>
                  </a:lnTo>
                  <a:lnTo>
                    <a:pt x="4333" y="1125"/>
                  </a:lnTo>
                  <a:lnTo>
                    <a:pt x="5084" y="925"/>
                  </a:lnTo>
                  <a:lnTo>
                    <a:pt x="5835" y="740"/>
                  </a:lnTo>
                  <a:lnTo>
                    <a:pt x="6561" y="576"/>
                  </a:lnTo>
                  <a:lnTo>
                    <a:pt x="7237" y="428"/>
                  </a:lnTo>
                  <a:lnTo>
                    <a:pt x="7863" y="307"/>
                  </a:lnTo>
                  <a:lnTo>
                    <a:pt x="8414" y="201"/>
                  </a:lnTo>
                  <a:lnTo>
                    <a:pt x="8414" y="201"/>
                  </a:lnTo>
                  <a:lnTo>
                    <a:pt x="8915" y="117"/>
                  </a:lnTo>
                  <a:lnTo>
                    <a:pt x="9290" y="53"/>
                  </a:lnTo>
                  <a:lnTo>
                    <a:pt x="9616" y="1"/>
                  </a:lnTo>
                  <a:lnTo>
                    <a:pt x="9616" y="1"/>
                  </a:lnTo>
                  <a:lnTo>
                    <a:pt x="9941" y="53"/>
                  </a:lnTo>
                  <a:lnTo>
                    <a:pt x="10317" y="117"/>
                  </a:lnTo>
                  <a:lnTo>
                    <a:pt x="10818" y="201"/>
                  </a:lnTo>
                  <a:lnTo>
                    <a:pt x="10818" y="201"/>
                  </a:lnTo>
                  <a:lnTo>
                    <a:pt x="11369" y="307"/>
                  </a:lnTo>
                  <a:lnTo>
                    <a:pt x="12020" y="428"/>
                  </a:lnTo>
                  <a:lnTo>
                    <a:pt x="12696" y="576"/>
                  </a:lnTo>
                  <a:lnTo>
                    <a:pt x="13422" y="740"/>
                  </a:lnTo>
                  <a:lnTo>
                    <a:pt x="14173" y="925"/>
                  </a:lnTo>
                  <a:lnTo>
                    <a:pt x="14924" y="1125"/>
                  </a:lnTo>
                  <a:lnTo>
                    <a:pt x="15300" y="1236"/>
                  </a:lnTo>
                  <a:lnTo>
                    <a:pt x="15650" y="1347"/>
                  </a:lnTo>
                  <a:lnTo>
                    <a:pt x="16026" y="1463"/>
                  </a:lnTo>
                  <a:lnTo>
                    <a:pt x="16377" y="1590"/>
                  </a:lnTo>
                  <a:lnTo>
                    <a:pt x="16377" y="1590"/>
                  </a:lnTo>
                  <a:lnTo>
                    <a:pt x="16852" y="1764"/>
                  </a:lnTo>
                  <a:lnTo>
                    <a:pt x="17278" y="1949"/>
                  </a:lnTo>
                  <a:lnTo>
                    <a:pt x="17704" y="2144"/>
                  </a:lnTo>
                  <a:lnTo>
                    <a:pt x="18079" y="2345"/>
                  </a:lnTo>
                  <a:lnTo>
                    <a:pt x="18405" y="2556"/>
                  </a:lnTo>
                  <a:lnTo>
                    <a:pt x="18705" y="2772"/>
                  </a:lnTo>
                  <a:lnTo>
                    <a:pt x="18830" y="2883"/>
                  </a:lnTo>
                  <a:lnTo>
                    <a:pt x="18931" y="2999"/>
                  </a:lnTo>
                  <a:lnTo>
                    <a:pt x="19031" y="3116"/>
                  </a:lnTo>
                  <a:lnTo>
                    <a:pt x="19106" y="3232"/>
                  </a:lnTo>
                  <a:lnTo>
                    <a:pt x="19106" y="3232"/>
                  </a:lnTo>
                  <a:lnTo>
                    <a:pt x="19156" y="3353"/>
                  </a:lnTo>
                  <a:lnTo>
                    <a:pt x="19206" y="3475"/>
                  </a:lnTo>
                  <a:lnTo>
                    <a:pt x="19231" y="3596"/>
                  </a:lnTo>
                  <a:lnTo>
                    <a:pt x="19256" y="3723"/>
                  </a:lnTo>
                  <a:lnTo>
                    <a:pt x="19256" y="3723"/>
                  </a:lnTo>
                  <a:lnTo>
                    <a:pt x="19231" y="3818"/>
                  </a:lnTo>
                  <a:lnTo>
                    <a:pt x="19206" y="3913"/>
                  </a:lnTo>
                  <a:lnTo>
                    <a:pt x="19156" y="4008"/>
                  </a:lnTo>
                  <a:lnTo>
                    <a:pt x="19081" y="4103"/>
                  </a:lnTo>
                  <a:lnTo>
                    <a:pt x="18981" y="4193"/>
                  </a:lnTo>
                  <a:lnTo>
                    <a:pt x="18881" y="4282"/>
                  </a:lnTo>
                  <a:lnTo>
                    <a:pt x="18755" y="4367"/>
                  </a:lnTo>
                  <a:lnTo>
                    <a:pt x="18605" y="4457"/>
                  </a:lnTo>
                  <a:lnTo>
                    <a:pt x="18430" y="4541"/>
                  </a:lnTo>
                  <a:lnTo>
                    <a:pt x="18255" y="4620"/>
                  </a:lnTo>
                  <a:lnTo>
                    <a:pt x="18054" y="4705"/>
                  </a:lnTo>
                  <a:lnTo>
                    <a:pt x="17829" y="4779"/>
                  </a:lnTo>
                  <a:lnTo>
                    <a:pt x="17604" y="4858"/>
                  </a:lnTo>
                  <a:lnTo>
                    <a:pt x="17353" y="4932"/>
                  </a:lnTo>
                  <a:lnTo>
                    <a:pt x="17078" y="5000"/>
                  </a:lnTo>
                  <a:lnTo>
                    <a:pt x="16802" y="5069"/>
                  </a:lnTo>
                  <a:lnTo>
                    <a:pt x="16527" y="5138"/>
                  </a:lnTo>
                  <a:lnTo>
                    <a:pt x="16226" y="5201"/>
                  </a:lnTo>
                  <a:lnTo>
                    <a:pt x="15901" y="5259"/>
                  </a:lnTo>
                  <a:lnTo>
                    <a:pt x="15575" y="5317"/>
                  </a:lnTo>
                  <a:lnTo>
                    <a:pt x="15225" y="5370"/>
                  </a:lnTo>
                  <a:lnTo>
                    <a:pt x="14874" y="5423"/>
                  </a:lnTo>
                  <a:lnTo>
                    <a:pt x="14524" y="5470"/>
                  </a:lnTo>
                  <a:lnTo>
                    <a:pt x="14148" y="5512"/>
                  </a:lnTo>
                  <a:lnTo>
                    <a:pt x="13747" y="5555"/>
                  </a:lnTo>
                  <a:lnTo>
                    <a:pt x="13372" y="5592"/>
                  </a:lnTo>
                  <a:lnTo>
                    <a:pt x="12946" y="5623"/>
                  </a:lnTo>
                  <a:lnTo>
                    <a:pt x="12546" y="5655"/>
                  </a:lnTo>
                  <a:lnTo>
                    <a:pt x="12120" y="5681"/>
                  </a:lnTo>
                  <a:lnTo>
                    <a:pt x="11694" y="5703"/>
                  </a:lnTo>
                  <a:lnTo>
                    <a:pt x="11269" y="5718"/>
                  </a:lnTo>
                  <a:lnTo>
                    <a:pt x="10818" y="57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3"/>
            <p:cNvSpPr/>
            <p:nvPr/>
          </p:nvSpPr>
          <p:spPr>
            <a:xfrm>
              <a:off x="6433497" y="1892050"/>
              <a:ext cx="75034" cy="143225"/>
            </a:xfrm>
            <a:custGeom>
              <a:avLst/>
              <a:gdLst/>
              <a:ahLst/>
              <a:cxnLst/>
              <a:rect l="l" t="t" r="r" b="b"/>
              <a:pathLst>
                <a:path w="11770" h="5729" extrusionOk="0">
                  <a:moveTo>
                    <a:pt x="2129" y="1"/>
                  </a:moveTo>
                  <a:lnTo>
                    <a:pt x="1803" y="48"/>
                  </a:lnTo>
                  <a:lnTo>
                    <a:pt x="1428" y="112"/>
                  </a:lnTo>
                  <a:lnTo>
                    <a:pt x="927" y="196"/>
                  </a:lnTo>
                  <a:lnTo>
                    <a:pt x="501" y="280"/>
                  </a:lnTo>
                  <a:lnTo>
                    <a:pt x="1" y="376"/>
                  </a:lnTo>
                  <a:lnTo>
                    <a:pt x="526" y="481"/>
                  </a:lnTo>
                  <a:lnTo>
                    <a:pt x="1102" y="603"/>
                  </a:lnTo>
                  <a:lnTo>
                    <a:pt x="1678" y="735"/>
                  </a:lnTo>
                  <a:lnTo>
                    <a:pt x="2254" y="882"/>
                  </a:lnTo>
                  <a:lnTo>
                    <a:pt x="2855" y="1041"/>
                  </a:lnTo>
                  <a:lnTo>
                    <a:pt x="3456" y="1210"/>
                  </a:lnTo>
                  <a:lnTo>
                    <a:pt x="4057" y="1389"/>
                  </a:lnTo>
                  <a:lnTo>
                    <a:pt x="4608" y="1585"/>
                  </a:lnTo>
                  <a:lnTo>
                    <a:pt x="5084" y="1759"/>
                  </a:lnTo>
                  <a:lnTo>
                    <a:pt x="5534" y="1944"/>
                  </a:lnTo>
                  <a:lnTo>
                    <a:pt x="5960" y="2139"/>
                  </a:lnTo>
                  <a:lnTo>
                    <a:pt x="6336" y="2339"/>
                  </a:lnTo>
                  <a:lnTo>
                    <a:pt x="6661" y="2551"/>
                  </a:lnTo>
                  <a:lnTo>
                    <a:pt x="6937" y="2767"/>
                  </a:lnTo>
                  <a:lnTo>
                    <a:pt x="7062" y="2883"/>
                  </a:lnTo>
                  <a:lnTo>
                    <a:pt x="7187" y="2994"/>
                  </a:lnTo>
                  <a:lnTo>
                    <a:pt x="7262" y="3110"/>
                  </a:lnTo>
                  <a:lnTo>
                    <a:pt x="7337" y="3226"/>
                  </a:lnTo>
                  <a:lnTo>
                    <a:pt x="7412" y="3348"/>
                  </a:lnTo>
                  <a:lnTo>
                    <a:pt x="7462" y="3469"/>
                  </a:lnTo>
                  <a:lnTo>
                    <a:pt x="7487" y="3591"/>
                  </a:lnTo>
                  <a:lnTo>
                    <a:pt x="7487" y="3717"/>
                  </a:lnTo>
                  <a:lnTo>
                    <a:pt x="7487" y="3807"/>
                  </a:lnTo>
                  <a:lnTo>
                    <a:pt x="7462" y="3897"/>
                  </a:lnTo>
                  <a:lnTo>
                    <a:pt x="7412" y="3987"/>
                  </a:lnTo>
                  <a:lnTo>
                    <a:pt x="7337" y="4071"/>
                  </a:lnTo>
                  <a:lnTo>
                    <a:pt x="7262" y="4156"/>
                  </a:lnTo>
                  <a:lnTo>
                    <a:pt x="7162" y="4240"/>
                  </a:lnTo>
                  <a:lnTo>
                    <a:pt x="7062" y="4325"/>
                  </a:lnTo>
                  <a:lnTo>
                    <a:pt x="6937" y="4404"/>
                  </a:lnTo>
                  <a:lnTo>
                    <a:pt x="6786" y="4483"/>
                  </a:lnTo>
                  <a:lnTo>
                    <a:pt x="6611" y="4562"/>
                  </a:lnTo>
                  <a:lnTo>
                    <a:pt x="6436" y="4641"/>
                  </a:lnTo>
                  <a:lnTo>
                    <a:pt x="6260" y="4715"/>
                  </a:lnTo>
                  <a:lnTo>
                    <a:pt x="6060" y="4789"/>
                  </a:lnTo>
                  <a:lnTo>
                    <a:pt x="5835" y="4858"/>
                  </a:lnTo>
                  <a:lnTo>
                    <a:pt x="5609" y="4926"/>
                  </a:lnTo>
                  <a:lnTo>
                    <a:pt x="5359" y="4995"/>
                  </a:lnTo>
                  <a:lnTo>
                    <a:pt x="5109" y="5058"/>
                  </a:lnTo>
                  <a:lnTo>
                    <a:pt x="4833" y="5117"/>
                  </a:lnTo>
                  <a:lnTo>
                    <a:pt x="4558" y="5180"/>
                  </a:lnTo>
                  <a:lnTo>
                    <a:pt x="4257" y="5233"/>
                  </a:lnTo>
                  <a:lnTo>
                    <a:pt x="3957" y="5291"/>
                  </a:lnTo>
                  <a:lnTo>
                    <a:pt x="3631" y="5344"/>
                  </a:lnTo>
                  <a:lnTo>
                    <a:pt x="3306" y="5391"/>
                  </a:lnTo>
                  <a:lnTo>
                    <a:pt x="2980" y="5439"/>
                  </a:lnTo>
                  <a:lnTo>
                    <a:pt x="2630" y="5481"/>
                  </a:lnTo>
                  <a:lnTo>
                    <a:pt x="2279" y="5523"/>
                  </a:lnTo>
                  <a:lnTo>
                    <a:pt x="1929" y="5560"/>
                  </a:lnTo>
                  <a:lnTo>
                    <a:pt x="1553" y="5592"/>
                  </a:lnTo>
                  <a:lnTo>
                    <a:pt x="1177" y="5623"/>
                  </a:lnTo>
                  <a:lnTo>
                    <a:pt x="802" y="5650"/>
                  </a:lnTo>
                  <a:lnTo>
                    <a:pt x="401" y="5676"/>
                  </a:lnTo>
                  <a:lnTo>
                    <a:pt x="1" y="5697"/>
                  </a:lnTo>
                  <a:lnTo>
                    <a:pt x="476" y="5718"/>
                  </a:lnTo>
                  <a:lnTo>
                    <a:pt x="927" y="5729"/>
                  </a:lnTo>
                  <a:lnTo>
                    <a:pt x="3331" y="5729"/>
                  </a:lnTo>
                  <a:lnTo>
                    <a:pt x="3782" y="5718"/>
                  </a:lnTo>
                  <a:lnTo>
                    <a:pt x="4207" y="5697"/>
                  </a:lnTo>
                  <a:lnTo>
                    <a:pt x="4633" y="5676"/>
                  </a:lnTo>
                  <a:lnTo>
                    <a:pt x="5059" y="5650"/>
                  </a:lnTo>
                  <a:lnTo>
                    <a:pt x="5459" y="5623"/>
                  </a:lnTo>
                  <a:lnTo>
                    <a:pt x="5885" y="5586"/>
                  </a:lnTo>
                  <a:lnTo>
                    <a:pt x="6260" y="5549"/>
                  </a:lnTo>
                  <a:lnTo>
                    <a:pt x="6661" y="5507"/>
                  </a:lnTo>
                  <a:lnTo>
                    <a:pt x="7037" y="5465"/>
                  </a:lnTo>
                  <a:lnTo>
                    <a:pt x="7387" y="5417"/>
                  </a:lnTo>
                  <a:lnTo>
                    <a:pt x="7738" y="5365"/>
                  </a:lnTo>
                  <a:lnTo>
                    <a:pt x="8088" y="5312"/>
                  </a:lnTo>
                  <a:lnTo>
                    <a:pt x="8414" y="5254"/>
                  </a:lnTo>
                  <a:lnTo>
                    <a:pt x="8739" y="5196"/>
                  </a:lnTo>
                  <a:lnTo>
                    <a:pt x="9040" y="5132"/>
                  </a:lnTo>
                  <a:lnTo>
                    <a:pt x="9315" y="5064"/>
                  </a:lnTo>
                  <a:lnTo>
                    <a:pt x="9591" y="4995"/>
                  </a:lnTo>
                  <a:lnTo>
                    <a:pt x="9866" y="4926"/>
                  </a:lnTo>
                  <a:lnTo>
                    <a:pt x="10117" y="4853"/>
                  </a:lnTo>
                  <a:lnTo>
                    <a:pt x="10342" y="4779"/>
                  </a:lnTo>
                  <a:lnTo>
                    <a:pt x="10567" y="4699"/>
                  </a:lnTo>
                  <a:lnTo>
                    <a:pt x="10768" y="4620"/>
                  </a:lnTo>
                  <a:lnTo>
                    <a:pt x="10943" y="4536"/>
                  </a:lnTo>
                  <a:lnTo>
                    <a:pt x="11118" y="4451"/>
                  </a:lnTo>
                  <a:lnTo>
                    <a:pt x="11268" y="4367"/>
                  </a:lnTo>
                  <a:lnTo>
                    <a:pt x="11394" y="4277"/>
                  </a:lnTo>
                  <a:lnTo>
                    <a:pt x="11494" y="4187"/>
                  </a:lnTo>
                  <a:lnTo>
                    <a:pt x="11594" y="4098"/>
                  </a:lnTo>
                  <a:lnTo>
                    <a:pt x="11669" y="4003"/>
                  </a:lnTo>
                  <a:lnTo>
                    <a:pt x="11719" y="3908"/>
                  </a:lnTo>
                  <a:lnTo>
                    <a:pt x="11744" y="3812"/>
                  </a:lnTo>
                  <a:lnTo>
                    <a:pt x="11769" y="3717"/>
                  </a:lnTo>
                  <a:lnTo>
                    <a:pt x="11744" y="3591"/>
                  </a:lnTo>
                  <a:lnTo>
                    <a:pt x="11719" y="3469"/>
                  </a:lnTo>
                  <a:lnTo>
                    <a:pt x="11669" y="3348"/>
                  </a:lnTo>
                  <a:lnTo>
                    <a:pt x="11619" y="3226"/>
                  </a:lnTo>
                  <a:lnTo>
                    <a:pt x="11544" y="3110"/>
                  </a:lnTo>
                  <a:lnTo>
                    <a:pt x="11444" y="2994"/>
                  </a:lnTo>
                  <a:lnTo>
                    <a:pt x="11343" y="2883"/>
                  </a:lnTo>
                  <a:lnTo>
                    <a:pt x="11218" y="2767"/>
                  </a:lnTo>
                  <a:lnTo>
                    <a:pt x="10918" y="2551"/>
                  </a:lnTo>
                  <a:lnTo>
                    <a:pt x="10592" y="2339"/>
                  </a:lnTo>
                  <a:lnTo>
                    <a:pt x="10217" y="2139"/>
                  </a:lnTo>
                  <a:lnTo>
                    <a:pt x="9791" y="1944"/>
                  </a:lnTo>
                  <a:lnTo>
                    <a:pt x="9365" y="1759"/>
                  </a:lnTo>
                  <a:lnTo>
                    <a:pt x="8890" y="1585"/>
                  </a:lnTo>
                  <a:lnTo>
                    <a:pt x="8539" y="1463"/>
                  </a:lnTo>
                  <a:lnTo>
                    <a:pt x="8163" y="1342"/>
                  </a:lnTo>
                  <a:lnTo>
                    <a:pt x="7813" y="1231"/>
                  </a:lnTo>
                  <a:lnTo>
                    <a:pt x="7437" y="1120"/>
                  </a:lnTo>
                  <a:lnTo>
                    <a:pt x="6686" y="919"/>
                  </a:lnTo>
                  <a:lnTo>
                    <a:pt x="5935" y="735"/>
                  </a:lnTo>
                  <a:lnTo>
                    <a:pt x="5209" y="571"/>
                  </a:lnTo>
                  <a:lnTo>
                    <a:pt x="4533" y="428"/>
                  </a:lnTo>
                  <a:lnTo>
                    <a:pt x="3882" y="302"/>
                  </a:lnTo>
                  <a:lnTo>
                    <a:pt x="3331" y="196"/>
                  </a:lnTo>
                  <a:lnTo>
                    <a:pt x="2830" y="112"/>
                  </a:lnTo>
                  <a:lnTo>
                    <a:pt x="2454" y="48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3"/>
            <p:cNvSpPr/>
            <p:nvPr/>
          </p:nvSpPr>
          <p:spPr>
            <a:xfrm>
              <a:off x="6340913" y="1764150"/>
              <a:ext cx="212950" cy="104825"/>
            </a:xfrm>
            <a:custGeom>
              <a:avLst/>
              <a:gdLst/>
              <a:ahLst/>
              <a:cxnLst/>
              <a:rect l="l" t="t" r="r" b="b"/>
              <a:pathLst>
                <a:path w="33404" h="4193" extrusionOk="0">
                  <a:moveTo>
                    <a:pt x="16377" y="2324"/>
                  </a:moveTo>
                  <a:lnTo>
                    <a:pt x="16777" y="2329"/>
                  </a:lnTo>
                  <a:lnTo>
                    <a:pt x="17178" y="2345"/>
                  </a:lnTo>
                  <a:lnTo>
                    <a:pt x="17578" y="2355"/>
                  </a:lnTo>
                  <a:lnTo>
                    <a:pt x="17954" y="2377"/>
                  </a:lnTo>
                  <a:lnTo>
                    <a:pt x="18355" y="2398"/>
                  </a:lnTo>
                  <a:lnTo>
                    <a:pt x="18730" y="2429"/>
                  </a:lnTo>
                  <a:lnTo>
                    <a:pt x="19106" y="2461"/>
                  </a:lnTo>
                  <a:lnTo>
                    <a:pt x="19456" y="2493"/>
                  </a:lnTo>
                  <a:lnTo>
                    <a:pt x="19807" y="2535"/>
                  </a:lnTo>
                  <a:lnTo>
                    <a:pt x="20157" y="2577"/>
                  </a:lnTo>
                  <a:lnTo>
                    <a:pt x="20483" y="2619"/>
                  </a:lnTo>
                  <a:lnTo>
                    <a:pt x="20809" y="2672"/>
                  </a:lnTo>
                  <a:lnTo>
                    <a:pt x="21134" y="2725"/>
                  </a:lnTo>
                  <a:lnTo>
                    <a:pt x="21434" y="2778"/>
                  </a:lnTo>
                  <a:lnTo>
                    <a:pt x="21710" y="2841"/>
                  </a:lnTo>
                  <a:lnTo>
                    <a:pt x="21985" y="2899"/>
                  </a:lnTo>
                  <a:lnTo>
                    <a:pt x="22236" y="2963"/>
                  </a:lnTo>
                  <a:lnTo>
                    <a:pt x="22486" y="3031"/>
                  </a:lnTo>
                  <a:lnTo>
                    <a:pt x="22712" y="3105"/>
                  </a:lnTo>
                  <a:lnTo>
                    <a:pt x="22912" y="3174"/>
                  </a:lnTo>
                  <a:lnTo>
                    <a:pt x="23112" y="3248"/>
                  </a:lnTo>
                  <a:lnTo>
                    <a:pt x="23287" y="3327"/>
                  </a:lnTo>
                  <a:lnTo>
                    <a:pt x="23438" y="3406"/>
                  </a:lnTo>
                  <a:lnTo>
                    <a:pt x="23563" y="3491"/>
                  </a:lnTo>
                  <a:lnTo>
                    <a:pt x="23688" y="3570"/>
                  </a:lnTo>
                  <a:lnTo>
                    <a:pt x="23788" y="3660"/>
                  </a:lnTo>
                  <a:lnTo>
                    <a:pt x="23838" y="3744"/>
                  </a:lnTo>
                  <a:lnTo>
                    <a:pt x="8339" y="3744"/>
                  </a:lnTo>
                  <a:lnTo>
                    <a:pt x="8414" y="3649"/>
                  </a:lnTo>
                  <a:lnTo>
                    <a:pt x="8514" y="3559"/>
                  </a:lnTo>
                  <a:lnTo>
                    <a:pt x="8639" y="3464"/>
                  </a:lnTo>
                  <a:lnTo>
                    <a:pt x="8790" y="3380"/>
                  </a:lnTo>
                  <a:lnTo>
                    <a:pt x="8965" y="3290"/>
                  </a:lnTo>
                  <a:lnTo>
                    <a:pt x="9165" y="3211"/>
                  </a:lnTo>
                  <a:lnTo>
                    <a:pt x="9365" y="3126"/>
                  </a:lnTo>
                  <a:lnTo>
                    <a:pt x="9616" y="3047"/>
                  </a:lnTo>
                  <a:lnTo>
                    <a:pt x="9866" y="2973"/>
                  </a:lnTo>
                  <a:lnTo>
                    <a:pt x="10142" y="2905"/>
                  </a:lnTo>
                  <a:lnTo>
                    <a:pt x="10442" y="2836"/>
                  </a:lnTo>
                  <a:lnTo>
                    <a:pt x="10743" y="2767"/>
                  </a:lnTo>
                  <a:lnTo>
                    <a:pt x="11068" y="2709"/>
                  </a:lnTo>
                  <a:lnTo>
                    <a:pt x="11419" y="2651"/>
                  </a:lnTo>
                  <a:lnTo>
                    <a:pt x="11769" y="2598"/>
                  </a:lnTo>
                  <a:lnTo>
                    <a:pt x="12145" y="2551"/>
                  </a:lnTo>
                  <a:lnTo>
                    <a:pt x="15375" y="3195"/>
                  </a:lnTo>
                  <a:lnTo>
                    <a:pt x="15550" y="3221"/>
                  </a:lnTo>
                  <a:lnTo>
                    <a:pt x="15751" y="3242"/>
                  </a:lnTo>
                  <a:lnTo>
                    <a:pt x="15926" y="3253"/>
                  </a:lnTo>
                  <a:lnTo>
                    <a:pt x="16126" y="3258"/>
                  </a:lnTo>
                  <a:lnTo>
                    <a:pt x="16301" y="3253"/>
                  </a:lnTo>
                  <a:lnTo>
                    <a:pt x="16502" y="3237"/>
                  </a:lnTo>
                  <a:lnTo>
                    <a:pt x="16677" y="3216"/>
                  </a:lnTo>
                  <a:lnTo>
                    <a:pt x="16877" y="3190"/>
                  </a:lnTo>
                  <a:lnTo>
                    <a:pt x="17003" y="3153"/>
                  </a:lnTo>
                  <a:lnTo>
                    <a:pt x="17103" y="3110"/>
                  </a:lnTo>
                  <a:lnTo>
                    <a:pt x="17153" y="3068"/>
                  </a:lnTo>
                  <a:lnTo>
                    <a:pt x="17153" y="3026"/>
                  </a:lnTo>
                  <a:lnTo>
                    <a:pt x="17128" y="2984"/>
                  </a:lnTo>
                  <a:lnTo>
                    <a:pt x="17078" y="2941"/>
                  </a:lnTo>
                  <a:lnTo>
                    <a:pt x="16977" y="2905"/>
                  </a:lnTo>
                  <a:lnTo>
                    <a:pt x="16827" y="2873"/>
                  </a:lnTo>
                  <a:lnTo>
                    <a:pt x="14323" y="2366"/>
                  </a:lnTo>
                  <a:lnTo>
                    <a:pt x="14724" y="2345"/>
                  </a:lnTo>
                  <a:lnTo>
                    <a:pt x="15150" y="2334"/>
                  </a:lnTo>
                  <a:lnTo>
                    <a:pt x="15550" y="2329"/>
                  </a:lnTo>
                  <a:lnTo>
                    <a:pt x="15951" y="2324"/>
                  </a:lnTo>
                  <a:close/>
                  <a:moveTo>
                    <a:pt x="31275" y="450"/>
                  </a:moveTo>
                  <a:lnTo>
                    <a:pt x="31275" y="3744"/>
                  </a:lnTo>
                  <a:lnTo>
                    <a:pt x="26042" y="3744"/>
                  </a:lnTo>
                  <a:lnTo>
                    <a:pt x="25967" y="3623"/>
                  </a:lnTo>
                  <a:lnTo>
                    <a:pt x="25841" y="3501"/>
                  </a:lnTo>
                  <a:lnTo>
                    <a:pt x="25691" y="3380"/>
                  </a:lnTo>
                  <a:lnTo>
                    <a:pt x="25516" y="3264"/>
                  </a:lnTo>
                  <a:lnTo>
                    <a:pt x="25291" y="3153"/>
                  </a:lnTo>
                  <a:lnTo>
                    <a:pt x="25065" y="3047"/>
                  </a:lnTo>
                  <a:lnTo>
                    <a:pt x="24790" y="2941"/>
                  </a:lnTo>
                  <a:lnTo>
                    <a:pt x="24489" y="2841"/>
                  </a:lnTo>
                  <a:lnTo>
                    <a:pt x="24164" y="2741"/>
                  </a:lnTo>
                  <a:lnTo>
                    <a:pt x="23838" y="2651"/>
                  </a:lnTo>
                  <a:lnTo>
                    <a:pt x="23463" y="2561"/>
                  </a:lnTo>
                  <a:lnTo>
                    <a:pt x="23062" y="2477"/>
                  </a:lnTo>
                  <a:lnTo>
                    <a:pt x="22661" y="2398"/>
                  </a:lnTo>
                  <a:lnTo>
                    <a:pt x="22236" y="2324"/>
                  </a:lnTo>
                  <a:lnTo>
                    <a:pt x="21785" y="2255"/>
                  </a:lnTo>
                  <a:lnTo>
                    <a:pt x="21309" y="2192"/>
                  </a:lnTo>
                  <a:lnTo>
                    <a:pt x="20834" y="2134"/>
                  </a:lnTo>
                  <a:lnTo>
                    <a:pt x="20333" y="2081"/>
                  </a:lnTo>
                  <a:lnTo>
                    <a:pt x="19832" y="2033"/>
                  </a:lnTo>
                  <a:lnTo>
                    <a:pt x="19306" y="1991"/>
                  </a:lnTo>
                  <a:lnTo>
                    <a:pt x="18780" y="1954"/>
                  </a:lnTo>
                  <a:lnTo>
                    <a:pt x="18229" y="1928"/>
                  </a:lnTo>
                  <a:lnTo>
                    <a:pt x="17704" y="1907"/>
                  </a:lnTo>
                  <a:lnTo>
                    <a:pt x="17128" y="1886"/>
                  </a:lnTo>
                  <a:lnTo>
                    <a:pt x="16577" y="1880"/>
                  </a:lnTo>
                  <a:lnTo>
                    <a:pt x="16001" y="1875"/>
                  </a:lnTo>
                  <a:lnTo>
                    <a:pt x="15450" y="1880"/>
                  </a:lnTo>
                  <a:lnTo>
                    <a:pt x="14874" y="1891"/>
                  </a:lnTo>
                  <a:lnTo>
                    <a:pt x="14298" y="1907"/>
                  </a:lnTo>
                  <a:lnTo>
                    <a:pt x="13722" y="1933"/>
                  </a:lnTo>
                  <a:lnTo>
                    <a:pt x="13171" y="1970"/>
                  </a:lnTo>
                  <a:lnTo>
                    <a:pt x="12596" y="2012"/>
                  </a:lnTo>
                  <a:lnTo>
                    <a:pt x="9140" y="1315"/>
                  </a:lnTo>
                  <a:lnTo>
                    <a:pt x="8965" y="1284"/>
                  </a:lnTo>
                  <a:lnTo>
                    <a:pt x="8740" y="1268"/>
                  </a:lnTo>
                  <a:lnTo>
                    <a:pt x="8539" y="1257"/>
                  </a:lnTo>
                  <a:lnTo>
                    <a:pt x="8314" y="1252"/>
                  </a:lnTo>
                  <a:lnTo>
                    <a:pt x="8088" y="1263"/>
                  </a:lnTo>
                  <a:lnTo>
                    <a:pt x="7888" y="1278"/>
                  </a:lnTo>
                  <a:lnTo>
                    <a:pt x="7713" y="1310"/>
                  </a:lnTo>
                  <a:lnTo>
                    <a:pt x="7538" y="1347"/>
                  </a:lnTo>
                  <a:lnTo>
                    <a:pt x="7437" y="1379"/>
                  </a:lnTo>
                  <a:lnTo>
                    <a:pt x="7387" y="1421"/>
                  </a:lnTo>
                  <a:lnTo>
                    <a:pt x="7337" y="1458"/>
                  </a:lnTo>
                  <a:lnTo>
                    <a:pt x="7362" y="1500"/>
                  </a:lnTo>
                  <a:lnTo>
                    <a:pt x="7387" y="1542"/>
                  </a:lnTo>
                  <a:lnTo>
                    <a:pt x="7462" y="1579"/>
                  </a:lnTo>
                  <a:lnTo>
                    <a:pt x="7563" y="1616"/>
                  </a:lnTo>
                  <a:lnTo>
                    <a:pt x="7688" y="1648"/>
                  </a:lnTo>
                  <a:lnTo>
                    <a:pt x="10592" y="2229"/>
                  </a:lnTo>
                  <a:lnTo>
                    <a:pt x="10167" y="2292"/>
                  </a:lnTo>
                  <a:lnTo>
                    <a:pt x="9741" y="2366"/>
                  </a:lnTo>
                  <a:lnTo>
                    <a:pt x="9340" y="2440"/>
                  </a:lnTo>
                  <a:lnTo>
                    <a:pt x="8965" y="2519"/>
                  </a:lnTo>
                  <a:lnTo>
                    <a:pt x="8589" y="2604"/>
                  </a:lnTo>
                  <a:lnTo>
                    <a:pt x="8264" y="2688"/>
                  </a:lnTo>
                  <a:lnTo>
                    <a:pt x="7938" y="2783"/>
                  </a:lnTo>
                  <a:lnTo>
                    <a:pt x="7638" y="2878"/>
                  </a:lnTo>
                  <a:lnTo>
                    <a:pt x="7387" y="2973"/>
                  </a:lnTo>
                  <a:lnTo>
                    <a:pt x="7137" y="3079"/>
                  </a:lnTo>
                  <a:lnTo>
                    <a:pt x="6912" y="3184"/>
                  </a:lnTo>
                  <a:lnTo>
                    <a:pt x="6736" y="3290"/>
                  </a:lnTo>
                  <a:lnTo>
                    <a:pt x="6561" y="3401"/>
                  </a:lnTo>
                  <a:lnTo>
                    <a:pt x="6436" y="3512"/>
                  </a:lnTo>
                  <a:lnTo>
                    <a:pt x="6311" y="3628"/>
                  </a:lnTo>
                  <a:lnTo>
                    <a:pt x="6236" y="3744"/>
                  </a:lnTo>
                  <a:lnTo>
                    <a:pt x="2129" y="3744"/>
                  </a:lnTo>
                  <a:lnTo>
                    <a:pt x="2129" y="450"/>
                  </a:lnTo>
                  <a:close/>
                  <a:moveTo>
                    <a:pt x="1077" y="1"/>
                  </a:moveTo>
                  <a:lnTo>
                    <a:pt x="852" y="6"/>
                  </a:lnTo>
                  <a:lnTo>
                    <a:pt x="652" y="17"/>
                  </a:lnTo>
                  <a:lnTo>
                    <a:pt x="476" y="38"/>
                  </a:lnTo>
                  <a:lnTo>
                    <a:pt x="326" y="64"/>
                  </a:lnTo>
                  <a:lnTo>
                    <a:pt x="176" y="96"/>
                  </a:lnTo>
                  <a:lnTo>
                    <a:pt x="76" y="138"/>
                  </a:lnTo>
                  <a:lnTo>
                    <a:pt x="26" y="180"/>
                  </a:lnTo>
                  <a:lnTo>
                    <a:pt x="1" y="223"/>
                  </a:lnTo>
                  <a:lnTo>
                    <a:pt x="1" y="3971"/>
                  </a:lnTo>
                  <a:lnTo>
                    <a:pt x="26" y="4013"/>
                  </a:lnTo>
                  <a:lnTo>
                    <a:pt x="76" y="4055"/>
                  </a:lnTo>
                  <a:lnTo>
                    <a:pt x="176" y="4098"/>
                  </a:lnTo>
                  <a:lnTo>
                    <a:pt x="326" y="4129"/>
                  </a:lnTo>
                  <a:lnTo>
                    <a:pt x="476" y="4156"/>
                  </a:lnTo>
                  <a:lnTo>
                    <a:pt x="652" y="4177"/>
                  </a:lnTo>
                  <a:lnTo>
                    <a:pt x="852" y="4187"/>
                  </a:lnTo>
                  <a:lnTo>
                    <a:pt x="1077" y="4193"/>
                  </a:lnTo>
                  <a:lnTo>
                    <a:pt x="32327" y="4193"/>
                  </a:lnTo>
                  <a:lnTo>
                    <a:pt x="32552" y="4187"/>
                  </a:lnTo>
                  <a:lnTo>
                    <a:pt x="32752" y="4177"/>
                  </a:lnTo>
                  <a:lnTo>
                    <a:pt x="32928" y="4156"/>
                  </a:lnTo>
                  <a:lnTo>
                    <a:pt x="33078" y="4129"/>
                  </a:lnTo>
                  <a:lnTo>
                    <a:pt x="33228" y="4098"/>
                  </a:lnTo>
                  <a:lnTo>
                    <a:pt x="33328" y="4055"/>
                  </a:lnTo>
                  <a:lnTo>
                    <a:pt x="33378" y="4013"/>
                  </a:lnTo>
                  <a:lnTo>
                    <a:pt x="33403" y="3971"/>
                  </a:lnTo>
                  <a:lnTo>
                    <a:pt x="33403" y="223"/>
                  </a:lnTo>
                  <a:lnTo>
                    <a:pt x="33378" y="180"/>
                  </a:lnTo>
                  <a:lnTo>
                    <a:pt x="33328" y="138"/>
                  </a:lnTo>
                  <a:lnTo>
                    <a:pt x="33228" y="96"/>
                  </a:lnTo>
                  <a:lnTo>
                    <a:pt x="33078" y="64"/>
                  </a:lnTo>
                  <a:lnTo>
                    <a:pt x="32928" y="38"/>
                  </a:lnTo>
                  <a:lnTo>
                    <a:pt x="32752" y="17"/>
                  </a:lnTo>
                  <a:lnTo>
                    <a:pt x="32552" y="6"/>
                  </a:lnTo>
                  <a:lnTo>
                    <a:pt x="323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3"/>
            <p:cNvSpPr/>
            <p:nvPr/>
          </p:nvSpPr>
          <p:spPr>
            <a:xfrm>
              <a:off x="6150638" y="1734200"/>
              <a:ext cx="457655" cy="383575"/>
            </a:xfrm>
            <a:custGeom>
              <a:avLst/>
              <a:gdLst/>
              <a:ahLst/>
              <a:cxnLst/>
              <a:rect l="l" t="t" r="r" b="b"/>
              <a:pathLst>
                <a:path w="71789" h="15343" extrusionOk="0">
                  <a:moveTo>
                    <a:pt x="15600" y="497"/>
                  </a:moveTo>
                  <a:lnTo>
                    <a:pt x="15776" y="502"/>
                  </a:lnTo>
                  <a:lnTo>
                    <a:pt x="15926" y="512"/>
                  </a:lnTo>
                  <a:lnTo>
                    <a:pt x="16251" y="539"/>
                  </a:lnTo>
                  <a:lnTo>
                    <a:pt x="16527" y="576"/>
                  </a:lnTo>
                  <a:lnTo>
                    <a:pt x="16777" y="618"/>
                  </a:lnTo>
                  <a:lnTo>
                    <a:pt x="16977" y="676"/>
                  </a:lnTo>
                  <a:lnTo>
                    <a:pt x="17078" y="703"/>
                  </a:lnTo>
                  <a:lnTo>
                    <a:pt x="17153" y="734"/>
                  </a:lnTo>
                  <a:lnTo>
                    <a:pt x="17203" y="766"/>
                  </a:lnTo>
                  <a:lnTo>
                    <a:pt x="17253" y="798"/>
                  </a:lnTo>
                  <a:lnTo>
                    <a:pt x="17278" y="834"/>
                  </a:lnTo>
                  <a:lnTo>
                    <a:pt x="17303" y="871"/>
                  </a:lnTo>
                  <a:lnTo>
                    <a:pt x="17278" y="903"/>
                  </a:lnTo>
                  <a:lnTo>
                    <a:pt x="17253" y="940"/>
                  </a:lnTo>
                  <a:lnTo>
                    <a:pt x="17203" y="977"/>
                  </a:lnTo>
                  <a:lnTo>
                    <a:pt x="17153" y="1014"/>
                  </a:lnTo>
                  <a:lnTo>
                    <a:pt x="17053" y="1051"/>
                  </a:lnTo>
                  <a:lnTo>
                    <a:pt x="16952" y="1088"/>
                  </a:lnTo>
                  <a:lnTo>
                    <a:pt x="12295" y="2429"/>
                  </a:lnTo>
                  <a:lnTo>
                    <a:pt x="12195" y="2461"/>
                  </a:lnTo>
                  <a:lnTo>
                    <a:pt x="12145" y="2492"/>
                  </a:lnTo>
                  <a:lnTo>
                    <a:pt x="12095" y="2524"/>
                  </a:lnTo>
                  <a:lnTo>
                    <a:pt x="12095" y="2561"/>
                  </a:lnTo>
                  <a:lnTo>
                    <a:pt x="12095" y="3416"/>
                  </a:lnTo>
                  <a:lnTo>
                    <a:pt x="8539" y="3416"/>
                  </a:lnTo>
                  <a:lnTo>
                    <a:pt x="8539" y="2366"/>
                  </a:lnTo>
                  <a:lnTo>
                    <a:pt x="8564" y="2307"/>
                  </a:lnTo>
                  <a:lnTo>
                    <a:pt x="8614" y="2249"/>
                  </a:lnTo>
                  <a:lnTo>
                    <a:pt x="8740" y="2197"/>
                  </a:lnTo>
                  <a:lnTo>
                    <a:pt x="8865" y="2144"/>
                  </a:lnTo>
                  <a:lnTo>
                    <a:pt x="14073" y="644"/>
                  </a:lnTo>
                  <a:lnTo>
                    <a:pt x="14198" y="613"/>
                  </a:lnTo>
                  <a:lnTo>
                    <a:pt x="14348" y="581"/>
                  </a:lnTo>
                  <a:lnTo>
                    <a:pt x="14499" y="560"/>
                  </a:lnTo>
                  <a:lnTo>
                    <a:pt x="14649" y="539"/>
                  </a:lnTo>
                  <a:lnTo>
                    <a:pt x="14799" y="523"/>
                  </a:lnTo>
                  <a:lnTo>
                    <a:pt x="14949" y="507"/>
                  </a:lnTo>
                  <a:lnTo>
                    <a:pt x="15125" y="502"/>
                  </a:lnTo>
                  <a:lnTo>
                    <a:pt x="15275" y="497"/>
                  </a:lnTo>
                  <a:close/>
                  <a:moveTo>
                    <a:pt x="6411" y="4155"/>
                  </a:moveTo>
                  <a:lnTo>
                    <a:pt x="6411" y="6679"/>
                  </a:lnTo>
                  <a:lnTo>
                    <a:pt x="2129" y="6679"/>
                  </a:lnTo>
                  <a:lnTo>
                    <a:pt x="2129" y="5037"/>
                  </a:lnTo>
                  <a:lnTo>
                    <a:pt x="6411" y="4155"/>
                  </a:lnTo>
                  <a:close/>
                  <a:moveTo>
                    <a:pt x="8389" y="7159"/>
                  </a:moveTo>
                  <a:lnTo>
                    <a:pt x="8389" y="11161"/>
                  </a:lnTo>
                  <a:lnTo>
                    <a:pt x="8389" y="11225"/>
                  </a:lnTo>
                  <a:lnTo>
                    <a:pt x="8439" y="11288"/>
                  </a:lnTo>
                  <a:lnTo>
                    <a:pt x="8489" y="11346"/>
                  </a:lnTo>
                  <a:lnTo>
                    <a:pt x="8564" y="11404"/>
                  </a:lnTo>
                  <a:lnTo>
                    <a:pt x="8639" y="11462"/>
                  </a:lnTo>
                  <a:lnTo>
                    <a:pt x="8765" y="11515"/>
                  </a:lnTo>
                  <a:lnTo>
                    <a:pt x="8865" y="11568"/>
                  </a:lnTo>
                  <a:lnTo>
                    <a:pt x="9015" y="11615"/>
                  </a:lnTo>
                  <a:lnTo>
                    <a:pt x="9165" y="11668"/>
                  </a:lnTo>
                  <a:lnTo>
                    <a:pt x="9340" y="11710"/>
                  </a:lnTo>
                  <a:lnTo>
                    <a:pt x="9541" y="11753"/>
                  </a:lnTo>
                  <a:lnTo>
                    <a:pt x="9741" y="11795"/>
                  </a:lnTo>
                  <a:lnTo>
                    <a:pt x="9941" y="11832"/>
                  </a:lnTo>
                  <a:lnTo>
                    <a:pt x="10167" y="11863"/>
                  </a:lnTo>
                  <a:lnTo>
                    <a:pt x="10392" y="11895"/>
                  </a:lnTo>
                  <a:lnTo>
                    <a:pt x="10643" y="11922"/>
                  </a:lnTo>
                  <a:lnTo>
                    <a:pt x="10893" y="11948"/>
                  </a:lnTo>
                  <a:lnTo>
                    <a:pt x="11168" y="11969"/>
                  </a:lnTo>
                  <a:lnTo>
                    <a:pt x="11444" y="11985"/>
                  </a:lnTo>
                  <a:lnTo>
                    <a:pt x="11719" y="11995"/>
                  </a:lnTo>
                  <a:lnTo>
                    <a:pt x="11995" y="12006"/>
                  </a:lnTo>
                  <a:lnTo>
                    <a:pt x="12596" y="12006"/>
                  </a:lnTo>
                  <a:lnTo>
                    <a:pt x="12896" y="12001"/>
                  </a:lnTo>
                  <a:lnTo>
                    <a:pt x="13197" y="11990"/>
                  </a:lnTo>
                  <a:lnTo>
                    <a:pt x="13497" y="11974"/>
                  </a:lnTo>
                  <a:lnTo>
                    <a:pt x="13797" y="11953"/>
                  </a:lnTo>
                  <a:lnTo>
                    <a:pt x="14123" y="11927"/>
                  </a:lnTo>
                  <a:lnTo>
                    <a:pt x="14423" y="11895"/>
                  </a:lnTo>
                  <a:lnTo>
                    <a:pt x="14749" y="11858"/>
                  </a:lnTo>
                  <a:lnTo>
                    <a:pt x="15049" y="11816"/>
                  </a:lnTo>
                  <a:lnTo>
                    <a:pt x="15375" y="11768"/>
                  </a:lnTo>
                  <a:lnTo>
                    <a:pt x="15575" y="11726"/>
                  </a:lnTo>
                  <a:lnTo>
                    <a:pt x="15776" y="11679"/>
                  </a:lnTo>
                  <a:lnTo>
                    <a:pt x="15951" y="11626"/>
                  </a:lnTo>
                  <a:lnTo>
                    <a:pt x="16101" y="11568"/>
                  </a:lnTo>
                  <a:lnTo>
                    <a:pt x="16201" y="11515"/>
                  </a:lnTo>
                  <a:lnTo>
                    <a:pt x="16276" y="11452"/>
                  </a:lnTo>
                  <a:lnTo>
                    <a:pt x="16326" y="11388"/>
                  </a:lnTo>
                  <a:lnTo>
                    <a:pt x="16351" y="11325"/>
                  </a:lnTo>
                  <a:lnTo>
                    <a:pt x="16351" y="9097"/>
                  </a:lnTo>
                  <a:lnTo>
                    <a:pt x="16377" y="9013"/>
                  </a:lnTo>
                  <a:lnTo>
                    <a:pt x="16427" y="8923"/>
                  </a:lnTo>
                  <a:lnTo>
                    <a:pt x="16527" y="8844"/>
                  </a:lnTo>
                  <a:lnTo>
                    <a:pt x="16677" y="8764"/>
                  </a:lnTo>
                  <a:lnTo>
                    <a:pt x="16852" y="8690"/>
                  </a:lnTo>
                  <a:lnTo>
                    <a:pt x="17053" y="8617"/>
                  </a:lnTo>
                  <a:lnTo>
                    <a:pt x="17278" y="8553"/>
                  </a:lnTo>
                  <a:lnTo>
                    <a:pt x="17553" y="8490"/>
                  </a:lnTo>
                  <a:lnTo>
                    <a:pt x="17829" y="8437"/>
                  </a:lnTo>
                  <a:lnTo>
                    <a:pt x="18154" y="8384"/>
                  </a:lnTo>
                  <a:lnTo>
                    <a:pt x="18480" y="8342"/>
                  </a:lnTo>
                  <a:lnTo>
                    <a:pt x="18830" y="8305"/>
                  </a:lnTo>
                  <a:lnTo>
                    <a:pt x="19206" y="8279"/>
                  </a:lnTo>
                  <a:lnTo>
                    <a:pt x="19607" y="8258"/>
                  </a:lnTo>
                  <a:lnTo>
                    <a:pt x="20007" y="8242"/>
                  </a:lnTo>
                  <a:lnTo>
                    <a:pt x="20433" y="8236"/>
                  </a:lnTo>
                  <a:lnTo>
                    <a:pt x="24014" y="8236"/>
                  </a:lnTo>
                  <a:lnTo>
                    <a:pt x="24014" y="8659"/>
                  </a:lnTo>
                  <a:lnTo>
                    <a:pt x="22436" y="8659"/>
                  </a:lnTo>
                  <a:lnTo>
                    <a:pt x="22010" y="8664"/>
                  </a:lnTo>
                  <a:lnTo>
                    <a:pt x="21635" y="8675"/>
                  </a:lnTo>
                  <a:lnTo>
                    <a:pt x="21259" y="8696"/>
                  </a:lnTo>
                  <a:lnTo>
                    <a:pt x="20884" y="8722"/>
                  </a:lnTo>
                  <a:lnTo>
                    <a:pt x="20533" y="8759"/>
                  </a:lnTo>
                  <a:lnTo>
                    <a:pt x="20208" y="8801"/>
                  </a:lnTo>
                  <a:lnTo>
                    <a:pt x="19907" y="8849"/>
                  </a:lnTo>
                  <a:lnTo>
                    <a:pt x="19632" y="8902"/>
                  </a:lnTo>
                  <a:lnTo>
                    <a:pt x="19381" y="8960"/>
                  </a:lnTo>
                  <a:lnTo>
                    <a:pt x="19156" y="9023"/>
                  </a:lnTo>
                  <a:lnTo>
                    <a:pt x="18956" y="9092"/>
                  </a:lnTo>
                  <a:lnTo>
                    <a:pt x="18780" y="9166"/>
                  </a:lnTo>
                  <a:lnTo>
                    <a:pt x="18655" y="9245"/>
                  </a:lnTo>
                  <a:lnTo>
                    <a:pt x="18555" y="9324"/>
                  </a:lnTo>
                  <a:lnTo>
                    <a:pt x="18505" y="9403"/>
                  </a:lnTo>
                  <a:lnTo>
                    <a:pt x="18480" y="9488"/>
                  </a:lnTo>
                  <a:lnTo>
                    <a:pt x="18480" y="11098"/>
                  </a:lnTo>
                  <a:lnTo>
                    <a:pt x="18455" y="11209"/>
                  </a:lnTo>
                  <a:lnTo>
                    <a:pt x="18380" y="11320"/>
                  </a:lnTo>
                  <a:lnTo>
                    <a:pt x="18254" y="11431"/>
                  </a:lnTo>
                  <a:lnTo>
                    <a:pt x="18079" y="11536"/>
                  </a:lnTo>
                  <a:lnTo>
                    <a:pt x="17879" y="11642"/>
                  </a:lnTo>
                  <a:lnTo>
                    <a:pt x="17603" y="11742"/>
                  </a:lnTo>
                  <a:lnTo>
                    <a:pt x="17328" y="11837"/>
                  </a:lnTo>
                  <a:lnTo>
                    <a:pt x="16977" y="11927"/>
                  </a:lnTo>
                  <a:lnTo>
                    <a:pt x="16627" y="12011"/>
                  </a:lnTo>
                  <a:lnTo>
                    <a:pt x="16226" y="12090"/>
                  </a:lnTo>
                  <a:lnTo>
                    <a:pt x="15826" y="12164"/>
                  </a:lnTo>
                  <a:lnTo>
                    <a:pt x="15375" y="12222"/>
                  </a:lnTo>
                  <a:lnTo>
                    <a:pt x="14899" y="12281"/>
                  </a:lnTo>
                  <a:lnTo>
                    <a:pt x="14423" y="12323"/>
                  </a:lnTo>
                  <a:lnTo>
                    <a:pt x="13923" y="12360"/>
                  </a:lnTo>
                  <a:lnTo>
                    <a:pt x="13397" y="12381"/>
                  </a:lnTo>
                  <a:lnTo>
                    <a:pt x="13046" y="12391"/>
                  </a:lnTo>
                  <a:lnTo>
                    <a:pt x="12696" y="12397"/>
                  </a:lnTo>
                  <a:lnTo>
                    <a:pt x="11995" y="12397"/>
                  </a:lnTo>
                  <a:lnTo>
                    <a:pt x="11644" y="12391"/>
                  </a:lnTo>
                  <a:lnTo>
                    <a:pt x="11319" y="12381"/>
                  </a:lnTo>
                  <a:lnTo>
                    <a:pt x="10993" y="12365"/>
                  </a:lnTo>
                  <a:lnTo>
                    <a:pt x="10668" y="12349"/>
                  </a:lnTo>
                  <a:lnTo>
                    <a:pt x="10342" y="12328"/>
                  </a:lnTo>
                  <a:lnTo>
                    <a:pt x="10042" y="12302"/>
                  </a:lnTo>
                  <a:lnTo>
                    <a:pt x="9741" y="12275"/>
                  </a:lnTo>
                  <a:lnTo>
                    <a:pt x="9466" y="12244"/>
                  </a:lnTo>
                  <a:lnTo>
                    <a:pt x="9165" y="12212"/>
                  </a:lnTo>
                  <a:lnTo>
                    <a:pt x="8915" y="12175"/>
                  </a:lnTo>
                  <a:lnTo>
                    <a:pt x="8639" y="12133"/>
                  </a:lnTo>
                  <a:lnTo>
                    <a:pt x="8389" y="12090"/>
                  </a:lnTo>
                  <a:lnTo>
                    <a:pt x="8164" y="12043"/>
                  </a:lnTo>
                  <a:lnTo>
                    <a:pt x="7938" y="11995"/>
                  </a:lnTo>
                  <a:lnTo>
                    <a:pt x="7713" y="11948"/>
                  </a:lnTo>
                  <a:lnTo>
                    <a:pt x="7513" y="11895"/>
                  </a:lnTo>
                  <a:lnTo>
                    <a:pt x="7312" y="11837"/>
                  </a:lnTo>
                  <a:lnTo>
                    <a:pt x="7137" y="11779"/>
                  </a:lnTo>
                  <a:lnTo>
                    <a:pt x="6987" y="11721"/>
                  </a:lnTo>
                  <a:lnTo>
                    <a:pt x="6837" y="11663"/>
                  </a:lnTo>
                  <a:lnTo>
                    <a:pt x="6711" y="11599"/>
                  </a:lnTo>
                  <a:lnTo>
                    <a:pt x="6586" y="11531"/>
                  </a:lnTo>
                  <a:lnTo>
                    <a:pt x="6486" y="11467"/>
                  </a:lnTo>
                  <a:lnTo>
                    <a:pt x="6411" y="11399"/>
                  </a:lnTo>
                  <a:lnTo>
                    <a:pt x="6336" y="11330"/>
                  </a:lnTo>
                  <a:lnTo>
                    <a:pt x="6286" y="11262"/>
                  </a:lnTo>
                  <a:lnTo>
                    <a:pt x="6261" y="11188"/>
                  </a:lnTo>
                  <a:lnTo>
                    <a:pt x="6261" y="11114"/>
                  </a:lnTo>
                  <a:lnTo>
                    <a:pt x="6261" y="7159"/>
                  </a:lnTo>
                  <a:close/>
                  <a:moveTo>
                    <a:pt x="25015" y="0"/>
                  </a:moveTo>
                  <a:lnTo>
                    <a:pt x="24815" y="16"/>
                  </a:lnTo>
                  <a:lnTo>
                    <a:pt x="24640" y="37"/>
                  </a:lnTo>
                  <a:lnTo>
                    <a:pt x="24489" y="64"/>
                  </a:lnTo>
                  <a:lnTo>
                    <a:pt x="24339" y="95"/>
                  </a:lnTo>
                  <a:lnTo>
                    <a:pt x="24239" y="138"/>
                  </a:lnTo>
                  <a:lnTo>
                    <a:pt x="24189" y="180"/>
                  </a:lnTo>
                  <a:lnTo>
                    <a:pt x="24164" y="222"/>
                  </a:lnTo>
                  <a:lnTo>
                    <a:pt x="24164" y="7761"/>
                  </a:lnTo>
                  <a:lnTo>
                    <a:pt x="22010" y="7761"/>
                  </a:lnTo>
                  <a:lnTo>
                    <a:pt x="21585" y="7767"/>
                  </a:lnTo>
                  <a:lnTo>
                    <a:pt x="21184" y="7777"/>
                  </a:lnTo>
                  <a:lnTo>
                    <a:pt x="20783" y="7793"/>
                  </a:lnTo>
                  <a:lnTo>
                    <a:pt x="20383" y="7814"/>
                  </a:lnTo>
                  <a:lnTo>
                    <a:pt x="19982" y="7835"/>
                  </a:lnTo>
                  <a:lnTo>
                    <a:pt x="19607" y="7867"/>
                  </a:lnTo>
                  <a:lnTo>
                    <a:pt x="19231" y="7893"/>
                  </a:lnTo>
                  <a:lnTo>
                    <a:pt x="18855" y="7930"/>
                  </a:lnTo>
                  <a:lnTo>
                    <a:pt x="18505" y="7967"/>
                  </a:lnTo>
                  <a:lnTo>
                    <a:pt x="18179" y="8009"/>
                  </a:lnTo>
                  <a:lnTo>
                    <a:pt x="17829" y="8057"/>
                  </a:lnTo>
                  <a:lnTo>
                    <a:pt x="17503" y="8104"/>
                  </a:lnTo>
                  <a:lnTo>
                    <a:pt x="17203" y="8157"/>
                  </a:lnTo>
                  <a:lnTo>
                    <a:pt x="16902" y="8210"/>
                  </a:lnTo>
                  <a:lnTo>
                    <a:pt x="16627" y="8268"/>
                  </a:lnTo>
                  <a:lnTo>
                    <a:pt x="16351" y="8326"/>
                  </a:lnTo>
                  <a:lnTo>
                    <a:pt x="16101" y="8390"/>
                  </a:lnTo>
                  <a:lnTo>
                    <a:pt x="15851" y="8453"/>
                  </a:lnTo>
                  <a:lnTo>
                    <a:pt x="15625" y="8522"/>
                  </a:lnTo>
                  <a:lnTo>
                    <a:pt x="15400" y="8590"/>
                  </a:lnTo>
                  <a:lnTo>
                    <a:pt x="15200" y="8664"/>
                  </a:lnTo>
                  <a:lnTo>
                    <a:pt x="15024" y="8738"/>
                  </a:lnTo>
                  <a:lnTo>
                    <a:pt x="14874" y="8817"/>
                  </a:lnTo>
                  <a:lnTo>
                    <a:pt x="14724" y="8896"/>
                  </a:lnTo>
                  <a:lnTo>
                    <a:pt x="14599" y="8976"/>
                  </a:lnTo>
                  <a:lnTo>
                    <a:pt x="14474" y="9060"/>
                  </a:lnTo>
                  <a:lnTo>
                    <a:pt x="14373" y="9139"/>
                  </a:lnTo>
                  <a:lnTo>
                    <a:pt x="14323" y="9229"/>
                  </a:lnTo>
                  <a:lnTo>
                    <a:pt x="14248" y="9313"/>
                  </a:lnTo>
                  <a:lnTo>
                    <a:pt x="14223" y="9403"/>
                  </a:lnTo>
                  <a:lnTo>
                    <a:pt x="14223" y="9488"/>
                  </a:lnTo>
                  <a:lnTo>
                    <a:pt x="14223" y="11098"/>
                  </a:lnTo>
                  <a:lnTo>
                    <a:pt x="14198" y="11140"/>
                  </a:lnTo>
                  <a:lnTo>
                    <a:pt x="14173" y="11182"/>
                  </a:lnTo>
                  <a:lnTo>
                    <a:pt x="14098" y="11225"/>
                  </a:lnTo>
                  <a:lnTo>
                    <a:pt x="14023" y="11262"/>
                  </a:lnTo>
                  <a:lnTo>
                    <a:pt x="13923" y="11299"/>
                  </a:lnTo>
                  <a:lnTo>
                    <a:pt x="13797" y="11335"/>
                  </a:lnTo>
                  <a:lnTo>
                    <a:pt x="13672" y="11367"/>
                  </a:lnTo>
                  <a:lnTo>
                    <a:pt x="13522" y="11394"/>
                  </a:lnTo>
                  <a:lnTo>
                    <a:pt x="13347" y="11420"/>
                  </a:lnTo>
                  <a:lnTo>
                    <a:pt x="13171" y="11441"/>
                  </a:lnTo>
                  <a:lnTo>
                    <a:pt x="12971" y="11457"/>
                  </a:lnTo>
                  <a:lnTo>
                    <a:pt x="12771" y="11467"/>
                  </a:lnTo>
                  <a:lnTo>
                    <a:pt x="12571" y="11473"/>
                  </a:lnTo>
                  <a:lnTo>
                    <a:pt x="12345" y="11478"/>
                  </a:lnTo>
                  <a:lnTo>
                    <a:pt x="12120" y="11473"/>
                  </a:lnTo>
                  <a:lnTo>
                    <a:pt x="11894" y="11467"/>
                  </a:lnTo>
                  <a:lnTo>
                    <a:pt x="11594" y="11446"/>
                  </a:lnTo>
                  <a:lnTo>
                    <a:pt x="11344" y="11415"/>
                  </a:lnTo>
                  <a:lnTo>
                    <a:pt x="11093" y="11372"/>
                  </a:lnTo>
                  <a:lnTo>
                    <a:pt x="10893" y="11325"/>
                  </a:lnTo>
                  <a:lnTo>
                    <a:pt x="10743" y="11272"/>
                  </a:lnTo>
                  <a:lnTo>
                    <a:pt x="10617" y="11214"/>
                  </a:lnTo>
                  <a:lnTo>
                    <a:pt x="10542" y="11151"/>
                  </a:lnTo>
                  <a:lnTo>
                    <a:pt x="10517" y="11087"/>
                  </a:lnTo>
                  <a:lnTo>
                    <a:pt x="10517" y="7128"/>
                  </a:lnTo>
                  <a:lnTo>
                    <a:pt x="13823" y="7128"/>
                  </a:lnTo>
                  <a:lnTo>
                    <a:pt x="14323" y="7080"/>
                  </a:lnTo>
                  <a:lnTo>
                    <a:pt x="14824" y="7017"/>
                  </a:lnTo>
                  <a:lnTo>
                    <a:pt x="15425" y="6938"/>
                  </a:lnTo>
                  <a:lnTo>
                    <a:pt x="15726" y="6890"/>
                  </a:lnTo>
                  <a:lnTo>
                    <a:pt x="16026" y="6837"/>
                  </a:lnTo>
                  <a:lnTo>
                    <a:pt x="16276" y="6785"/>
                  </a:lnTo>
                  <a:lnTo>
                    <a:pt x="16527" y="6726"/>
                  </a:lnTo>
                  <a:lnTo>
                    <a:pt x="16752" y="6663"/>
                  </a:lnTo>
                  <a:lnTo>
                    <a:pt x="16902" y="6600"/>
                  </a:lnTo>
                  <a:lnTo>
                    <a:pt x="16977" y="6568"/>
                  </a:lnTo>
                  <a:lnTo>
                    <a:pt x="17028" y="6536"/>
                  </a:lnTo>
                  <a:lnTo>
                    <a:pt x="17053" y="6499"/>
                  </a:lnTo>
                  <a:lnTo>
                    <a:pt x="17053" y="6468"/>
                  </a:lnTo>
                  <a:lnTo>
                    <a:pt x="17053" y="6014"/>
                  </a:lnTo>
                  <a:lnTo>
                    <a:pt x="17028" y="5971"/>
                  </a:lnTo>
                  <a:lnTo>
                    <a:pt x="16952" y="5929"/>
                  </a:lnTo>
                  <a:lnTo>
                    <a:pt x="16852" y="5887"/>
                  </a:lnTo>
                  <a:lnTo>
                    <a:pt x="16702" y="5855"/>
                  </a:lnTo>
                  <a:lnTo>
                    <a:pt x="16552" y="5829"/>
                  </a:lnTo>
                  <a:lnTo>
                    <a:pt x="16377" y="5808"/>
                  </a:lnTo>
                  <a:lnTo>
                    <a:pt x="16176" y="5797"/>
                  </a:lnTo>
                  <a:lnTo>
                    <a:pt x="15951" y="5792"/>
                  </a:lnTo>
                  <a:lnTo>
                    <a:pt x="15726" y="5797"/>
                  </a:lnTo>
                  <a:lnTo>
                    <a:pt x="15525" y="5808"/>
                  </a:lnTo>
                  <a:lnTo>
                    <a:pt x="15350" y="5829"/>
                  </a:lnTo>
                  <a:lnTo>
                    <a:pt x="15200" y="5855"/>
                  </a:lnTo>
                  <a:lnTo>
                    <a:pt x="15074" y="5887"/>
                  </a:lnTo>
                  <a:lnTo>
                    <a:pt x="14974" y="5929"/>
                  </a:lnTo>
                  <a:lnTo>
                    <a:pt x="14924" y="5971"/>
                  </a:lnTo>
                  <a:lnTo>
                    <a:pt x="14924" y="6014"/>
                  </a:lnTo>
                  <a:lnTo>
                    <a:pt x="14924" y="6468"/>
                  </a:lnTo>
                  <a:lnTo>
                    <a:pt x="14899" y="6489"/>
                  </a:lnTo>
                  <a:lnTo>
                    <a:pt x="14874" y="6510"/>
                  </a:lnTo>
                  <a:lnTo>
                    <a:pt x="14724" y="6558"/>
                  </a:lnTo>
                  <a:lnTo>
                    <a:pt x="14549" y="6600"/>
                  </a:lnTo>
                  <a:lnTo>
                    <a:pt x="14348" y="6637"/>
                  </a:lnTo>
                  <a:lnTo>
                    <a:pt x="14148" y="6668"/>
                  </a:lnTo>
                  <a:lnTo>
                    <a:pt x="13998" y="6690"/>
                  </a:lnTo>
                  <a:lnTo>
                    <a:pt x="13823" y="6711"/>
                  </a:lnTo>
                  <a:lnTo>
                    <a:pt x="8539" y="6711"/>
                  </a:lnTo>
                  <a:lnTo>
                    <a:pt x="8539" y="3865"/>
                  </a:lnTo>
                  <a:lnTo>
                    <a:pt x="13873" y="3865"/>
                  </a:lnTo>
                  <a:lnTo>
                    <a:pt x="14073" y="3870"/>
                  </a:lnTo>
                  <a:lnTo>
                    <a:pt x="14273" y="3881"/>
                  </a:lnTo>
                  <a:lnTo>
                    <a:pt x="14448" y="3902"/>
                  </a:lnTo>
                  <a:lnTo>
                    <a:pt x="14624" y="3928"/>
                  </a:lnTo>
                  <a:lnTo>
                    <a:pt x="14749" y="3965"/>
                  </a:lnTo>
                  <a:lnTo>
                    <a:pt x="14849" y="4002"/>
                  </a:lnTo>
                  <a:lnTo>
                    <a:pt x="14899" y="4044"/>
                  </a:lnTo>
                  <a:lnTo>
                    <a:pt x="14924" y="4087"/>
                  </a:lnTo>
                  <a:lnTo>
                    <a:pt x="14924" y="5037"/>
                  </a:lnTo>
                  <a:lnTo>
                    <a:pt x="14949" y="5085"/>
                  </a:lnTo>
                  <a:lnTo>
                    <a:pt x="15024" y="5127"/>
                  </a:lnTo>
                  <a:lnTo>
                    <a:pt x="15125" y="5169"/>
                  </a:lnTo>
                  <a:lnTo>
                    <a:pt x="15275" y="5206"/>
                  </a:lnTo>
                  <a:lnTo>
                    <a:pt x="15475" y="5232"/>
                  </a:lnTo>
                  <a:lnTo>
                    <a:pt x="15675" y="5248"/>
                  </a:lnTo>
                  <a:lnTo>
                    <a:pt x="15901" y="5259"/>
                  </a:lnTo>
                  <a:lnTo>
                    <a:pt x="16126" y="5259"/>
                  </a:lnTo>
                  <a:lnTo>
                    <a:pt x="16326" y="5248"/>
                  </a:lnTo>
                  <a:lnTo>
                    <a:pt x="16502" y="5232"/>
                  </a:lnTo>
                  <a:lnTo>
                    <a:pt x="16652" y="5211"/>
                  </a:lnTo>
                  <a:lnTo>
                    <a:pt x="16802" y="5180"/>
                  </a:lnTo>
                  <a:lnTo>
                    <a:pt x="16902" y="5148"/>
                  </a:lnTo>
                  <a:lnTo>
                    <a:pt x="17003" y="5111"/>
                  </a:lnTo>
                  <a:lnTo>
                    <a:pt x="17053" y="5069"/>
                  </a:lnTo>
                  <a:lnTo>
                    <a:pt x="17053" y="5026"/>
                  </a:lnTo>
                  <a:lnTo>
                    <a:pt x="17053" y="4081"/>
                  </a:lnTo>
                  <a:lnTo>
                    <a:pt x="17053" y="4018"/>
                  </a:lnTo>
                  <a:lnTo>
                    <a:pt x="17003" y="3955"/>
                  </a:lnTo>
                  <a:lnTo>
                    <a:pt x="16927" y="3891"/>
                  </a:lnTo>
                  <a:lnTo>
                    <a:pt x="16852" y="3833"/>
                  </a:lnTo>
                  <a:lnTo>
                    <a:pt x="16727" y="3780"/>
                  </a:lnTo>
                  <a:lnTo>
                    <a:pt x="16577" y="3728"/>
                  </a:lnTo>
                  <a:lnTo>
                    <a:pt x="16427" y="3675"/>
                  </a:lnTo>
                  <a:lnTo>
                    <a:pt x="16226" y="3633"/>
                  </a:lnTo>
                  <a:lnTo>
                    <a:pt x="16026" y="3585"/>
                  </a:lnTo>
                  <a:lnTo>
                    <a:pt x="15826" y="3548"/>
                  </a:lnTo>
                  <a:lnTo>
                    <a:pt x="15575" y="3511"/>
                  </a:lnTo>
                  <a:lnTo>
                    <a:pt x="15325" y="3485"/>
                  </a:lnTo>
                  <a:lnTo>
                    <a:pt x="15074" y="3458"/>
                  </a:lnTo>
                  <a:lnTo>
                    <a:pt x="14799" y="3437"/>
                  </a:lnTo>
                  <a:lnTo>
                    <a:pt x="14524" y="3421"/>
                  </a:lnTo>
                  <a:lnTo>
                    <a:pt x="14223" y="3411"/>
                  </a:lnTo>
                  <a:lnTo>
                    <a:pt x="14223" y="2630"/>
                  </a:lnTo>
                  <a:lnTo>
                    <a:pt x="18655" y="1347"/>
                  </a:lnTo>
                  <a:lnTo>
                    <a:pt x="18830" y="1289"/>
                  </a:lnTo>
                  <a:lnTo>
                    <a:pt x="18981" y="1236"/>
                  </a:lnTo>
                  <a:lnTo>
                    <a:pt x="19131" y="1178"/>
                  </a:lnTo>
                  <a:lnTo>
                    <a:pt x="19231" y="1120"/>
                  </a:lnTo>
                  <a:lnTo>
                    <a:pt x="19306" y="1056"/>
                  </a:lnTo>
                  <a:lnTo>
                    <a:pt x="19356" y="998"/>
                  </a:lnTo>
                  <a:lnTo>
                    <a:pt x="19406" y="940"/>
                  </a:lnTo>
                  <a:lnTo>
                    <a:pt x="19406" y="877"/>
                  </a:lnTo>
                  <a:lnTo>
                    <a:pt x="19406" y="819"/>
                  </a:lnTo>
                  <a:lnTo>
                    <a:pt x="19381" y="761"/>
                  </a:lnTo>
                  <a:lnTo>
                    <a:pt x="19331" y="703"/>
                  </a:lnTo>
                  <a:lnTo>
                    <a:pt x="19281" y="644"/>
                  </a:lnTo>
                  <a:lnTo>
                    <a:pt x="19181" y="592"/>
                  </a:lnTo>
                  <a:lnTo>
                    <a:pt x="19081" y="539"/>
                  </a:lnTo>
                  <a:lnTo>
                    <a:pt x="18956" y="486"/>
                  </a:lnTo>
                  <a:lnTo>
                    <a:pt x="18830" y="433"/>
                  </a:lnTo>
                  <a:lnTo>
                    <a:pt x="18680" y="386"/>
                  </a:lnTo>
                  <a:lnTo>
                    <a:pt x="18505" y="338"/>
                  </a:lnTo>
                  <a:lnTo>
                    <a:pt x="18330" y="296"/>
                  </a:lnTo>
                  <a:lnTo>
                    <a:pt x="18129" y="254"/>
                  </a:lnTo>
                  <a:lnTo>
                    <a:pt x="17929" y="217"/>
                  </a:lnTo>
                  <a:lnTo>
                    <a:pt x="17704" y="180"/>
                  </a:lnTo>
                  <a:lnTo>
                    <a:pt x="17478" y="148"/>
                  </a:lnTo>
                  <a:lnTo>
                    <a:pt x="17228" y="116"/>
                  </a:lnTo>
                  <a:lnTo>
                    <a:pt x="16952" y="95"/>
                  </a:lnTo>
                  <a:lnTo>
                    <a:pt x="16702" y="74"/>
                  </a:lnTo>
                  <a:lnTo>
                    <a:pt x="16427" y="58"/>
                  </a:lnTo>
                  <a:lnTo>
                    <a:pt x="16126" y="48"/>
                  </a:lnTo>
                  <a:lnTo>
                    <a:pt x="15826" y="37"/>
                  </a:lnTo>
                  <a:lnTo>
                    <a:pt x="15225" y="37"/>
                  </a:lnTo>
                  <a:lnTo>
                    <a:pt x="14899" y="48"/>
                  </a:lnTo>
                  <a:lnTo>
                    <a:pt x="14524" y="64"/>
                  </a:lnTo>
                  <a:lnTo>
                    <a:pt x="14148" y="85"/>
                  </a:lnTo>
                  <a:lnTo>
                    <a:pt x="13797" y="116"/>
                  </a:lnTo>
                  <a:lnTo>
                    <a:pt x="13472" y="153"/>
                  </a:lnTo>
                  <a:lnTo>
                    <a:pt x="13171" y="201"/>
                  </a:lnTo>
                  <a:lnTo>
                    <a:pt x="12871" y="254"/>
                  </a:lnTo>
                  <a:lnTo>
                    <a:pt x="12596" y="312"/>
                  </a:lnTo>
                  <a:lnTo>
                    <a:pt x="12345" y="375"/>
                  </a:lnTo>
                  <a:lnTo>
                    <a:pt x="7162" y="1869"/>
                  </a:lnTo>
                  <a:lnTo>
                    <a:pt x="6987" y="1927"/>
                  </a:lnTo>
                  <a:lnTo>
                    <a:pt x="6837" y="1980"/>
                  </a:lnTo>
                  <a:lnTo>
                    <a:pt x="6711" y="2044"/>
                  </a:lnTo>
                  <a:lnTo>
                    <a:pt x="6586" y="2102"/>
                  </a:lnTo>
                  <a:lnTo>
                    <a:pt x="6511" y="2165"/>
                  </a:lnTo>
                  <a:lnTo>
                    <a:pt x="6461" y="2228"/>
                  </a:lnTo>
                  <a:lnTo>
                    <a:pt x="6411" y="2292"/>
                  </a:lnTo>
                  <a:lnTo>
                    <a:pt x="6411" y="2360"/>
                  </a:lnTo>
                  <a:lnTo>
                    <a:pt x="6411" y="3527"/>
                  </a:lnTo>
                  <a:lnTo>
                    <a:pt x="326" y="4784"/>
                  </a:lnTo>
                  <a:lnTo>
                    <a:pt x="201" y="4821"/>
                  </a:lnTo>
                  <a:lnTo>
                    <a:pt x="101" y="4858"/>
                  </a:lnTo>
                  <a:lnTo>
                    <a:pt x="26" y="4900"/>
                  </a:lnTo>
                  <a:lnTo>
                    <a:pt x="1" y="4947"/>
                  </a:lnTo>
                  <a:lnTo>
                    <a:pt x="1" y="6906"/>
                  </a:lnTo>
                  <a:lnTo>
                    <a:pt x="26" y="6948"/>
                  </a:lnTo>
                  <a:lnTo>
                    <a:pt x="101" y="6990"/>
                  </a:lnTo>
                  <a:lnTo>
                    <a:pt x="176" y="7033"/>
                  </a:lnTo>
                  <a:lnTo>
                    <a:pt x="326" y="7064"/>
                  </a:lnTo>
                  <a:lnTo>
                    <a:pt x="476" y="7091"/>
                  </a:lnTo>
                  <a:lnTo>
                    <a:pt x="652" y="7112"/>
                  </a:lnTo>
                  <a:lnTo>
                    <a:pt x="852" y="7128"/>
                  </a:lnTo>
                  <a:lnTo>
                    <a:pt x="4132" y="7128"/>
                  </a:lnTo>
                  <a:lnTo>
                    <a:pt x="4132" y="11093"/>
                  </a:lnTo>
                  <a:lnTo>
                    <a:pt x="4132" y="11188"/>
                  </a:lnTo>
                  <a:lnTo>
                    <a:pt x="4182" y="11283"/>
                  </a:lnTo>
                  <a:lnTo>
                    <a:pt x="4232" y="11378"/>
                  </a:lnTo>
                  <a:lnTo>
                    <a:pt x="4333" y="11467"/>
                  </a:lnTo>
                  <a:lnTo>
                    <a:pt x="4433" y="11557"/>
                  </a:lnTo>
                  <a:lnTo>
                    <a:pt x="4558" y="11647"/>
                  </a:lnTo>
                  <a:lnTo>
                    <a:pt x="4708" y="11731"/>
                  </a:lnTo>
                  <a:lnTo>
                    <a:pt x="4883" y="11816"/>
                  </a:lnTo>
                  <a:lnTo>
                    <a:pt x="5084" y="11900"/>
                  </a:lnTo>
                  <a:lnTo>
                    <a:pt x="5309" y="11980"/>
                  </a:lnTo>
                  <a:lnTo>
                    <a:pt x="5534" y="12054"/>
                  </a:lnTo>
                  <a:lnTo>
                    <a:pt x="5785" y="12127"/>
                  </a:lnTo>
                  <a:lnTo>
                    <a:pt x="6060" y="12201"/>
                  </a:lnTo>
                  <a:lnTo>
                    <a:pt x="6336" y="12265"/>
                  </a:lnTo>
                  <a:lnTo>
                    <a:pt x="6636" y="12333"/>
                  </a:lnTo>
                  <a:lnTo>
                    <a:pt x="6962" y="12391"/>
                  </a:lnTo>
                  <a:lnTo>
                    <a:pt x="7287" y="12449"/>
                  </a:lnTo>
                  <a:lnTo>
                    <a:pt x="7638" y="12502"/>
                  </a:lnTo>
                  <a:lnTo>
                    <a:pt x="7988" y="12555"/>
                  </a:lnTo>
                  <a:lnTo>
                    <a:pt x="8364" y="12603"/>
                  </a:lnTo>
                  <a:lnTo>
                    <a:pt x="8740" y="12645"/>
                  </a:lnTo>
                  <a:lnTo>
                    <a:pt x="9140" y="12682"/>
                  </a:lnTo>
                  <a:lnTo>
                    <a:pt x="9541" y="12713"/>
                  </a:lnTo>
                  <a:lnTo>
                    <a:pt x="9966" y="12745"/>
                  </a:lnTo>
                  <a:lnTo>
                    <a:pt x="10392" y="12772"/>
                  </a:lnTo>
                  <a:lnTo>
                    <a:pt x="10818" y="12787"/>
                  </a:lnTo>
                  <a:lnTo>
                    <a:pt x="11268" y="12803"/>
                  </a:lnTo>
                  <a:lnTo>
                    <a:pt x="11719" y="12814"/>
                  </a:lnTo>
                  <a:lnTo>
                    <a:pt x="12195" y="12819"/>
                  </a:lnTo>
                  <a:lnTo>
                    <a:pt x="12646" y="12819"/>
                  </a:lnTo>
                  <a:lnTo>
                    <a:pt x="13121" y="12814"/>
                  </a:lnTo>
                  <a:lnTo>
                    <a:pt x="13597" y="12803"/>
                  </a:lnTo>
                  <a:lnTo>
                    <a:pt x="13973" y="12787"/>
                  </a:lnTo>
                  <a:lnTo>
                    <a:pt x="14348" y="12772"/>
                  </a:lnTo>
                  <a:lnTo>
                    <a:pt x="14699" y="12750"/>
                  </a:lnTo>
                  <a:lnTo>
                    <a:pt x="15049" y="12729"/>
                  </a:lnTo>
                  <a:lnTo>
                    <a:pt x="15400" y="12698"/>
                  </a:lnTo>
                  <a:lnTo>
                    <a:pt x="15751" y="12671"/>
                  </a:lnTo>
                  <a:lnTo>
                    <a:pt x="16076" y="12634"/>
                  </a:lnTo>
                  <a:lnTo>
                    <a:pt x="16402" y="12597"/>
                  </a:lnTo>
                  <a:lnTo>
                    <a:pt x="16702" y="12560"/>
                  </a:lnTo>
                  <a:lnTo>
                    <a:pt x="17028" y="12518"/>
                  </a:lnTo>
                  <a:lnTo>
                    <a:pt x="17303" y="12476"/>
                  </a:lnTo>
                  <a:lnTo>
                    <a:pt x="17603" y="12428"/>
                  </a:lnTo>
                  <a:lnTo>
                    <a:pt x="17879" y="12376"/>
                  </a:lnTo>
                  <a:lnTo>
                    <a:pt x="18129" y="12323"/>
                  </a:lnTo>
                  <a:lnTo>
                    <a:pt x="18380" y="12270"/>
                  </a:lnTo>
                  <a:lnTo>
                    <a:pt x="18630" y="12212"/>
                  </a:lnTo>
                  <a:lnTo>
                    <a:pt x="18855" y="12154"/>
                  </a:lnTo>
                  <a:lnTo>
                    <a:pt x="19056" y="12090"/>
                  </a:lnTo>
                  <a:lnTo>
                    <a:pt x="19281" y="12027"/>
                  </a:lnTo>
                  <a:lnTo>
                    <a:pt x="19456" y="11964"/>
                  </a:lnTo>
                  <a:lnTo>
                    <a:pt x="19632" y="11895"/>
                  </a:lnTo>
                  <a:lnTo>
                    <a:pt x="19807" y="11826"/>
                  </a:lnTo>
                  <a:lnTo>
                    <a:pt x="19957" y="11758"/>
                  </a:lnTo>
                  <a:lnTo>
                    <a:pt x="20082" y="11684"/>
                  </a:lnTo>
                  <a:lnTo>
                    <a:pt x="20208" y="11610"/>
                  </a:lnTo>
                  <a:lnTo>
                    <a:pt x="20308" y="11536"/>
                  </a:lnTo>
                  <a:lnTo>
                    <a:pt x="20408" y="11462"/>
                  </a:lnTo>
                  <a:lnTo>
                    <a:pt x="20483" y="11383"/>
                  </a:lnTo>
                  <a:lnTo>
                    <a:pt x="20533" y="11304"/>
                  </a:lnTo>
                  <a:lnTo>
                    <a:pt x="20583" y="11225"/>
                  </a:lnTo>
                  <a:lnTo>
                    <a:pt x="20608" y="11145"/>
                  </a:lnTo>
                  <a:lnTo>
                    <a:pt x="20608" y="11066"/>
                  </a:lnTo>
                  <a:lnTo>
                    <a:pt x="20608" y="9488"/>
                  </a:lnTo>
                  <a:lnTo>
                    <a:pt x="20633" y="9451"/>
                  </a:lnTo>
                  <a:lnTo>
                    <a:pt x="20658" y="9414"/>
                  </a:lnTo>
                  <a:lnTo>
                    <a:pt x="20683" y="9377"/>
                  </a:lnTo>
                  <a:lnTo>
                    <a:pt x="20758" y="9340"/>
                  </a:lnTo>
                  <a:lnTo>
                    <a:pt x="20834" y="9308"/>
                  </a:lnTo>
                  <a:lnTo>
                    <a:pt x="20934" y="9276"/>
                  </a:lnTo>
                  <a:lnTo>
                    <a:pt x="21034" y="9245"/>
                  </a:lnTo>
                  <a:lnTo>
                    <a:pt x="21134" y="9218"/>
                  </a:lnTo>
                  <a:lnTo>
                    <a:pt x="21284" y="9197"/>
                  </a:lnTo>
                  <a:lnTo>
                    <a:pt x="21409" y="9171"/>
                  </a:lnTo>
                  <a:lnTo>
                    <a:pt x="21560" y="9155"/>
                  </a:lnTo>
                  <a:lnTo>
                    <a:pt x="21710" y="9139"/>
                  </a:lnTo>
                  <a:lnTo>
                    <a:pt x="21885" y="9123"/>
                  </a:lnTo>
                  <a:lnTo>
                    <a:pt x="22060" y="9118"/>
                  </a:lnTo>
                  <a:lnTo>
                    <a:pt x="22236" y="9108"/>
                  </a:lnTo>
                  <a:lnTo>
                    <a:pt x="24164" y="9108"/>
                  </a:lnTo>
                  <a:lnTo>
                    <a:pt x="24164" y="13395"/>
                  </a:lnTo>
                  <a:lnTo>
                    <a:pt x="22386" y="13395"/>
                  </a:lnTo>
                  <a:lnTo>
                    <a:pt x="22186" y="13400"/>
                  </a:lnTo>
                  <a:lnTo>
                    <a:pt x="21985" y="13410"/>
                  </a:lnTo>
                  <a:lnTo>
                    <a:pt x="21785" y="13431"/>
                  </a:lnTo>
                  <a:lnTo>
                    <a:pt x="21635" y="13458"/>
                  </a:lnTo>
                  <a:lnTo>
                    <a:pt x="21510" y="13495"/>
                  </a:lnTo>
                  <a:lnTo>
                    <a:pt x="21409" y="13532"/>
                  </a:lnTo>
                  <a:lnTo>
                    <a:pt x="21334" y="13574"/>
                  </a:lnTo>
                  <a:lnTo>
                    <a:pt x="21334" y="13616"/>
                  </a:lnTo>
                  <a:lnTo>
                    <a:pt x="21334" y="15116"/>
                  </a:lnTo>
                  <a:lnTo>
                    <a:pt x="21334" y="15163"/>
                  </a:lnTo>
                  <a:lnTo>
                    <a:pt x="21409" y="15205"/>
                  </a:lnTo>
                  <a:lnTo>
                    <a:pt x="21510" y="15242"/>
                  </a:lnTo>
                  <a:lnTo>
                    <a:pt x="21635" y="15274"/>
                  </a:lnTo>
                  <a:lnTo>
                    <a:pt x="21785" y="15300"/>
                  </a:lnTo>
                  <a:lnTo>
                    <a:pt x="21985" y="15322"/>
                  </a:lnTo>
                  <a:lnTo>
                    <a:pt x="22186" y="15337"/>
                  </a:lnTo>
                  <a:lnTo>
                    <a:pt x="22386" y="15343"/>
                  </a:lnTo>
                  <a:lnTo>
                    <a:pt x="70712" y="15343"/>
                  </a:lnTo>
                  <a:lnTo>
                    <a:pt x="70937" y="15337"/>
                  </a:lnTo>
                  <a:lnTo>
                    <a:pt x="71138" y="15322"/>
                  </a:lnTo>
                  <a:lnTo>
                    <a:pt x="71313" y="15300"/>
                  </a:lnTo>
                  <a:lnTo>
                    <a:pt x="71463" y="15274"/>
                  </a:lnTo>
                  <a:lnTo>
                    <a:pt x="71588" y="15242"/>
                  </a:lnTo>
                  <a:lnTo>
                    <a:pt x="71689" y="15205"/>
                  </a:lnTo>
                  <a:lnTo>
                    <a:pt x="71764" y="15163"/>
                  </a:lnTo>
                  <a:lnTo>
                    <a:pt x="71789" y="15116"/>
                  </a:lnTo>
                  <a:lnTo>
                    <a:pt x="71789" y="13616"/>
                  </a:lnTo>
                  <a:lnTo>
                    <a:pt x="71764" y="13574"/>
                  </a:lnTo>
                  <a:lnTo>
                    <a:pt x="71689" y="13532"/>
                  </a:lnTo>
                  <a:lnTo>
                    <a:pt x="71588" y="13495"/>
                  </a:lnTo>
                  <a:lnTo>
                    <a:pt x="71463" y="13458"/>
                  </a:lnTo>
                  <a:lnTo>
                    <a:pt x="71313" y="13431"/>
                  </a:lnTo>
                  <a:lnTo>
                    <a:pt x="71138" y="13410"/>
                  </a:lnTo>
                  <a:lnTo>
                    <a:pt x="70937" y="13400"/>
                  </a:lnTo>
                  <a:lnTo>
                    <a:pt x="70712" y="13395"/>
                  </a:lnTo>
                  <a:lnTo>
                    <a:pt x="68934" y="13395"/>
                  </a:lnTo>
                  <a:lnTo>
                    <a:pt x="68934" y="222"/>
                  </a:lnTo>
                  <a:lnTo>
                    <a:pt x="68909" y="180"/>
                  </a:lnTo>
                  <a:lnTo>
                    <a:pt x="68859" y="138"/>
                  </a:lnTo>
                  <a:lnTo>
                    <a:pt x="68759" y="95"/>
                  </a:lnTo>
                  <a:lnTo>
                    <a:pt x="68634" y="64"/>
                  </a:lnTo>
                  <a:lnTo>
                    <a:pt x="68459" y="37"/>
                  </a:lnTo>
                  <a:lnTo>
                    <a:pt x="68283" y="16"/>
                  </a:lnTo>
                  <a:lnTo>
                    <a:pt x="68083" y="0"/>
                  </a:lnTo>
                  <a:lnTo>
                    <a:pt x="59194" y="0"/>
                  </a:lnTo>
                  <a:lnTo>
                    <a:pt x="58969" y="6"/>
                  </a:lnTo>
                  <a:lnTo>
                    <a:pt x="58743" y="16"/>
                  </a:lnTo>
                  <a:lnTo>
                    <a:pt x="58568" y="43"/>
                  </a:lnTo>
                  <a:lnTo>
                    <a:pt x="58393" y="74"/>
                  </a:lnTo>
                  <a:lnTo>
                    <a:pt x="58268" y="111"/>
                  </a:lnTo>
                  <a:lnTo>
                    <a:pt x="58192" y="153"/>
                  </a:lnTo>
                  <a:lnTo>
                    <a:pt x="58142" y="201"/>
                  </a:lnTo>
                  <a:lnTo>
                    <a:pt x="58142" y="254"/>
                  </a:lnTo>
                  <a:lnTo>
                    <a:pt x="58192" y="291"/>
                  </a:lnTo>
                  <a:lnTo>
                    <a:pt x="58268" y="328"/>
                  </a:lnTo>
                  <a:lnTo>
                    <a:pt x="58368" y="365"/>
                  </a:lnTo>
                  <a:lnTo>
                    <a:pt x="58518" y="391"/>
                  </a:lnTo>
                  <a:lnTo>
                    <a:pt x="58668" y="417"/>
                  </a:lnTo>
                  <a:lnTo>
                    <a:pt x="58843" y="433"/>
                  </a:lnTo>
                  <a:lnTo>
                    <a:pt x="59044" y="444"/>
                  </a:lnTo>
                  <a:lnTo>
                    <a:pt x="59244" y="449"/>
                  </a:lnTo>
                  <a:lnTo>
                    <a:pt x="66806" y="449"/>
                  </a:lnTo>
                  <a:lnTo>
                    <a:pt x="66806" y="13395"/>
                  </a:lnTo>
                  <a:lnTo>
                    <a:pt x="35957" y="13395"/>
                  </a:lnTo>
                  <a:lnTo>
                    <a:pt x="35732" y="13400"/>
                  </a:lnTo>
                  <a:lnTo>
                    <a:pt x="35507" y="13416"/>
                  </a:lnTo>
                  <a:lnTo>
                    <a:pt x="35331" y="13437"/>
                  </a:lnTo>
                  <a:lnTo>
                    <a:pt x="35156" y="13468"/>
                  </a:lnTo>
                  <a:lnTo>
                    <a:pt x="35031" y="13505"/>
                  </a:lnTo>
                  <a:lnTo>
                    <a:pt x="34956" y="13548"/>
                  </a:lnTo>
                  <a:lnTo>
                    <a:pt x="34906" y="13595"/>
                  </a:lnTo>
                  <a:lnTo>
                    <a:pt x="34906" y="13648"/>
                  </a:lnTo>
                  <a:lnTo>
                    <a:pt x="34956" y="13685"/>
                  </a:lnTo>
                  <a:lnTo>
                    <a:pt x="35031" y="13727"/>
                  </a:lnTo>
                  <a:lnTo>
                    <a:pt x="35131" y="13759"/>
                  </a:lnTo>
                  <a:lnTo>
                    <a:pt x="35281" y="13785"/>
                  </a:lnTo>
                  <a:lnTo>
                    <a:pt x="35432" y="13812"/>
                  </a:lnTo>
                  <a:lnTo>
                    <a:pt x="35607" y="13827"/>
                  </a:lnTo>
                  <a:lnTo>
                    <a:pt x="35807" y="13838"/>
                  </a:lnTo>
                  <a:lnTo>
                    <a:pt x="36007" y="13843"/>
                  </a:lnTo>
                  <a:lnTo>
                    <a:pt x="69635" y="13843"/>
                  </a:lnTo>
                  <a:lnTo>
                    <a:pt x="69635" y="14894"/>
                  </a:lnTo>
                  <a:lnTo>
                    <a:pt x="23463" y="14894"/>
                  </a:lnTo>
                  <a:lnTo>
                    <a:pt x="23463" y="13843"/>
                  </a:lnTo>
                  <a:lnTo>
                    <a:pt x="30924" y="13843"/>
                  </a:lnTo>
                  <a:lnTo>
                    <a:pt x="31150" y="13838"/>
                  </a:lnTo>
                  <a:lnTo>
                    <a:pt x="31375" y="13822"/>
                  </a:lnTo>
                  <a:lnTo>
                    <a:pt x="31575" y="13801"/>
                  </a:lnTo>
                  <a:lnTo>
                    <a:pt x="31726" y="13769"/>
                  </a:lnTo>
                  <a:lnTo>
                    <a:pt x="31851" y="13732"/>
                  </a:lnTo>
                  <a:lnTo>
                    <a:pt x="31951" y="13685"/>
                  </a:lnTo>
                  <a:lnTo>
                    <a:pt x="32001" y="13637"/>
                  </a:lnTo>
                  <a:lnTo>
                    <a:pt x="32001" y="13590"/>
                  </a:lnTo>
                  <a:lnTo>
                    <a:pt x="31951" y="13548"/>
                  </a:lnTo>
                  <a:lnTo>
                    <a:pt x="31876" y="13511"/>
                  </a:lnTo>
                  <a:lnTo>
                    <a:pt x="31751" y="13479"/>
                  </a:lnTo>
                  <a:lnTo>
                    <a:pt x="31626" y="13447"/>
                  </a:lnTo>
                  <a:lnTo>
                    <a:pt x="31450" y="13426"/>
                  </a:lnTo>
                  <a:lnTo>
                    <a:pt x="31275" y="13410"/>
                  </a:lnTo>
                  <a:lnTo>
                    <a:pt x="31100" y="13395"/>
                  </a:lnTo>
                  <a:lnTo>
                    <a:pt x="26292" y="13395"/>
                  </a:lnTo>
                  <a:lnTo>
                    <a:pt x="26292" y="449"/>
                  </a:lnTo>
                  <a:lnTo>
                    <a:pt x="54562" y="449"/>
                  </a:lnTo>
                  <a:lnTo>
                    <a:pt x="54787" y="444"/>
                  </a:lnTo>
                  <a:lnTo>
                    <a:pt x="54987" y="428"/>
                  </a:lnTo>
                  <a:lnTo>
                    <a:pt x="55188" y="402"/>
                  </a:lnTo>
                  <a:lnTo>
                    <a:pt x="55338" y="375"/>
                  </a:lnTo>
                  <a:lnTo>
                    <a:pt x="55463" y="333"/>
                  </a:lnTo>
                  <a:lnTo>
                    <a:pt x="55563" y="291"/>
                  </a:lnTo>
                  <a:lnTo>
                    <a:pt x="55613" y="243"/>
                  </a:lnTo>
                  <a:lnTo>
                    <a:pt x="55613" y="196"/>
                  </a:lnTo>
                  <a:lnTo>
                    <a:pt x="55563" y="153"/>
                  </a:lnTo>
                  <a:lnTo>
                    <a:pt x="55488" y="116"/>
                  </a:lnTo>
                  <a:lnTo>
                    <a:pt x="55388" y="85"/>
                  </a:lnTo>
                  <a:lnTo>
                    <a:pt x="55238" y="53"/>
                  </a:lnTo>
                  <a:lnTo>
                    <a:pt x="55087" y="32"/>
                  </a:lnTo>
                  <a:lnTo>
                    <a:pt x="54912" y="11"/>
                  </a:lnTo>
                  <a:lnTo>
                    <a:pt x="547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3"/>
            <p:cNvSpPr/>
            <p:nvPr/>
          </p:nvSpPr>
          <p:spPr>
            <a:xfrm>
              <a:off x="6379226" y="1886250"/>
              <a:ext cx="135845" cy="154975"/>
            </a:xfrm>
            <a:custGeom>
              <a:avLst/>
              <a:gdLst/>
              <a:ahLst/>
              <a:cxnLst/>
              <a:rect l="l" t="t" r="r" b="b"/>
              <a:pathLst>
                <a:path w="21309" h="6199" extrusionOk="0">
                  <a:moveTo>
                    <a:pt x="10692" y="497"/>
                  </a:moveTo>
                  <a:lnTo>
                    <a:pt x="11543" y="650"/>
                  </a:lnTo>
                  <a:lnTo>
                    <a:pt x="12370" y="808"/>
                  </a:lnTo>
                  <a:lnTo>
                    <a:pt x="13146" y="972"/>
                  </a:lnTo>
                  <a:lnTo>
                    <a:pt x="13922" y="1151"/>
                  </a:lnTo>
                  <a:lnTo>
                    <a:pt x="14623" y="1331"/>
                  </a:lnTo>
                  <a:lnTo>
                    <a:pt x="15299" y="1521"/>
                  </a:lnTo>
                  <a:lnTo>
                    <a:pt x="15925" y="1711"/>
                  </a:lnTo>
                  <a:lnTo>
                    <a:pt x="16526" y="1912"/>
                  </a:lnTo>
                  <a:lnTo>
                    <a:pt x="16827" y="2028"/>
                  </a:lnTo>
                  <a:lnTo>
                    <a:pt x="17127" y="2144"/>
                  </a:lnTo>
                  <a:lnTo>
                    <a:pt x="17403" y="2265"/>
                  </a:lnTo>
                  <a:lnTo>
                    <a:pt x="17678" y="2387"/>
                  </a:lnTo>
                  <a:lnTo>
                    <a:pt x="17903" y="2508"/>
                  </a:lnTo>
                  <a:lnTo>
                    <a:pt x="18129" y="2635"/>
                  </a:lnTo>
                  <a:lnTo>
                    <a:pt x="18329" y="2756"/>
                  </a:lnTo>
                  <a:lnTo>
                    <a:pt x="18529" y="2883"/>
                  </a:lnTo>
                  <a:lnTo>
                    <a:pt x="18680" y="3015"/>
                  </a:lnTo>
                  <a:lnTo>
                    <a:pt x="18830" y="3142"/>
                  </a:lnTo>
                  <a:lnTo>
                    <a:pt x="18955" y="3274"/>
                  </a:lnTo>
                  <a:lnTo>
                    <a:pt x="19055" y="3400"/>
                  </a:lnTo>
                  <a:lnTo>
                    <a:pt x="19155" y="3532"/>
                  </a:lnTo>
                  <a:lnTo>
                    <a:pt x="19205" y="3664"/>
                  </a:lnTo>
                  <a:lnTo>
                    <a:pt x="19230" y="3802"/>
                  </a:lnTo>
                  <a:lnTo>
                    <a:pt x="19256" y="3934"/>
                  </a:lnTo>
                  <a:lnTo>
                    <a:pt x="19230" y="4018"/>
                  </a:lnTo>
                  <a:lnTo>
                    <a:pt x="19205" y="4103"/>
                  </a:lnTo>
                  <a:lnTo>
                    <a:pt x="19155" y="4187"/>
                  </a:lnTo>
                  <a:lnTo>
                    <a:pt x="19105" y="4266"/>
                  </a:lnTo>
                  <a:lnTo>
                    <a:pt x="19030" y="4345"/>
                  </a:lnTo>
                  <a:lnTo>
                    <a:pt x="18930" y="4425"/>
                  </a:lnTo>
                  <a:lnTo>
                    <a:pt x="18805" y="4504"/>
                  </a:lnTo>
                  <a:lnTo>
                    <a:pt x="18680" y="4583"/>
                  </a:lnTo>
                  <a:lnTo>
                    <a:pt x="18529" y="4657"/>
                  </a:lnTo>
                  <a:lnTo>
                    <a:pt x="18379" y="4731"/>
                  </a:lnTo>
                  <a:lnTo>
                    <a:pt x="18204" y="4799"/>
                  </a:lnTo>
                  <a:lnTo>
                    <a:pt x="18004" y="4868"/>
                  </a:lnTo>
                  <a:lnTo>
                    <a:pt x="17803" y="4937"/>
                  </a:lnTo>
                  <a:lnTo>
                    <a:pt x="17578" y="5000"/>
                  </a:lnTo>
                  <a:lnTo>
                    <a:pt x="17353" y="5063"/>
                  </a:lnTo>
                  <a:lnTo>
                    <a:pt x="17102" y="5127"/>
                  </a:lnTo>
                  <a:lnTo>
                    <a:pt x="16852" y="5185"/>
                  </a:lnTo>
                  <a:lnTo>
                    <a:pt x="16576" y="5243"/>
                  </a:lnTo>
                  <a:lnTo>
                    <a:pt x="16301" y="5296"/>
                  </a:lnTo>
                  <a:lnTo>
                    <a:pt x="16000" y="5349"/>
                  </a:lnTo>
                  <a:lnTo>
                    <a:pt x="15700" y="5396"/>
                  </a:lnTo>
                  <a:lnTo>
                    <a:pt x="15399" y="5444"/>
                  </a:lnTo>
                  <a:lnTo>
                    <a:pt x="15074" y="5486"/>
                  </a:lnTo>
                  <a:lnTo>
                    <a:pt x="14723" y="5523"/>
                  </a:lnTo>
                  <a:lnTo>
                    <a:pt x="14398" y="5560"/>
                  </a:lnTo>
                  <a:lnTo>
                    <a:pt x="14047" y="5597"/>
                  </a:lnTo>
                  <a:lnTo>
                    <a:pt x="13672" y="5623"/>
                  </a:lnTo>
                  <a:lnTo>
                    <a:pt x="13296" y="5649"/>
                  </a:lnTo>
                  <a:lnTo>
                    <a:pt x="12921" y="5676"/>
                  </a:lnTo>
                  <a:lnTo>
                    <a:pt x="12545" y="5697"/>
                  </a:lnTo>
                  <a:lnTo>
                    <a:pt x="12144" y="5713"/>
                  </a:lnTo>
                  <a:lnTo>
                    <a:pt x="11769" y="5723"/>
                  </a:lnTo>
                  <a:lnTo>
                    <a:pt x="11769" y="4821"/>
                  </a:lnTo>
                  <a:lnTo>
                    <a:pt x="16251" y="4229"/>
                  </a:lnTo>
                  <a:lnTo>
                    <a:pt x="16401" y="4203"/>
                  </a:lnTo>
                  <a:lnTo>
                    <a:pt x="16551" y="4171"/>
                  </a:lnTo>
                  <a:lnTo>
                    <a:pt x="16651" y="4134"/>
                  </a:lnTo>
                  <a:lnTo>
                    <a:pt x="16727" y="4097"/>
                  </a:lnTo>
                  <a:lnTo>
                    <a:pt x="16777" y="4060"/>
                  </a:lnTo>
                  <a:lnTo>
                    <a:pt x="16777" y="4018"/>
                  </a:lnTo>
                  <a:lnTo>
                    <a:pt x="16752" y="3976"/>
                  </a:lnTo>
                  <a:lnTo>
                    <a:pt x="16676" y="3939"/>
                  </a:lnTo>
                  <a:lnTo>
                    <a:pt x="16551" y="3897"/>
                  </a:lnTo>
                  <a:lnTo>
                    <a:pt x="16401" y="3860"/>
                  </a:lnTo>
                  <a:lnTo>
                    <a:pt x="16226" y="3833"/>
                  </a:lnTo>
                  <a:lnTo>
                    <a:pt x="16000" y="3817"/>
                  </a:lnTo>
                  <a:lnTo>
                    <a:pt x="15800" y="3807"/>
                  </a:lnTo>
                  <a:lnTo>
                    <a:pt x="15575" y="3807"/>
                  </a:lnTo>
                  <a:lnTo>
                    <a:pt x="15349" y="3817"/>
                  </a:lnTo>
                  <a:lnTo>
                    <a:pt x="15149" y="3839"/>
                  </a:lnTo>
                  <a:lnTo>
                    <a:pt x="11769" y="4287"/>
                  </a:lnTo>
                  <a:lnTo>
                    <a:pt x="11769" y="3205"/>
                  </a:lnTo>
                  <a:lnTo>
                    <a:pt x="15049" y="2772"/>
                  </a:lnTo>
                  <a:lnTo>
                    <a:pt x="15224" y="2740"/>
                  </a:lnTo>
                  <a:lnTo>
                    <a:pt x="15349" y="2709"/>
                  </a:lnTo>
                  <a:lnTo>
                    <a:pt x="15450" y="2672"/>
                  </a:lnTo>
                  <a:lnTo>
                    <a:pt x="15525" y="2630"/>
                  </a:lnTo>
                  <a:lnTo>
                    <a:pt x="15550" y="2587"/>
                  </a:lnTo>
                  <a:lnTo>
                    <a:pt x="15525" y="2545"/>
                  </a:lnTo>
                  <a:lnTo>
                    <a:pt x="15475" y="2503"/>
                  </a:lnTo>
                  <a:lnTo>
                    <a:pt x="15399" y="2461"/>
                  </a:lnTo>
                  <a:lnTo>
                    <a:pt x="15249" y="2424"/>
                  </a:lnTo>
                  <a:lnTo>
                    <a:pt x="15099" y="2397"/>
                  </a:lnTo>
                  <a:lnTo>
                    <a:pt x="14924" y="2376"/>
                  </a:lnTo>
                  <a:lnTo>
                    <a:pt x="14723" y="2360"/>
                  </a:lnTo>
                  <a:lnTo>
                    <a:pt x="14523" y="2355"/>
                  </a:lnTo>
                  <a:lnTo>
                    <a:pt x="14323" y="2360"/>
                  </a:lnTo>
                  <a:lnTo>
                    <a:pt x="14122" y="2371"/>
                  </a:lnTo>
                  <a:lnTo>
                    <a:pt x="13922" y="2392"/>
                  </a:lnTo>
                  <a:lnTo>
                    <a:pt x="11769" y="2672"/>
                  </a:lnTo>
                  <a:lnTo>
                    <a:pt x="11769" y="1832"/>
                  </a:lnTo>
                  <a:lnTo>
                    <a:pt x="11744" y="1785"/>
                  </a:lnTo>
                  <a:lnTo>
                    <a:pt x="11669" y="1743"/>
                  </a:lnTo>
                  <a:lnTo>
                    <a:pt x="11543" y="1700"/>
                  </a:lnTo>
                  <a:lnTo>
                    <a:pt x="11393" y="1669"/>
                  </a:lnTo>
                  <a:lnTo>
                    <a:pt x="11218" y="1637"/>
                  </a:lnTo>
                  <a:lnTo>
                    <a:pt x="11018" y="1621"/>
                  </a:lnTo>
                  <a:lnTo>
                    <a:pt x="10792" y="1611"/>
                  </a:lnTo>
                  <a:lnTo>
                    <a:pt x="10567" y="1611"/>
                  </a:lnTo>
                  <a:lnTo>
                    <a:pt x="10367" y="1621"/>
                  </a:lnTo>
                  <a:lnTo>
                    <a:pt x="10191" y="1637"/>
                  </a:lnTo>
                  <a:lnTo>
                    <a:pt x="10016" y="1658"/>
                  </a:lnTo>
                  <a:lnTo>
                    <a:pt x="9891" y="1690"/>
                  </a:lnTo>
                  <a:lnTo>
                    <a:pt x="9791" y="1721"/>
                  </a:lnTo>
                  <a:lnTo>
                    <a:pt x="9690" y="1758"/>
                  </a:lnTo>
                  <a:lnTo>
                    <a:pt x="9640" y="1801"/>
                  </a:lnTo>
                  <a:lnTo>
                    <a:pt x="9615" y="1843"/>
                  </a:lnTo>
                  <a:lnTo>
                    <a:pt x="9615" y="2672"/>
                  </a:lnTo>
                  <a:lnTo>
                    <a:pt x="7512" y="2392"/>
                  </a:lnTo>
                  <a:lnTo>
                    <a:pt x="7312" y="2376"/>
                  </a:lnTo>
                  <a:lnTo>
                    <a:pt x="7136" y="2360"/>
                  </a:lnTo>
                  <a:lnTo>
                    <a:pt x="6936" y="2355"/>
                  </a:lnTo>
                  <a:lnTo>
                    <a:pt x="6736" y="2360"/>
                  </a:lnTo>
                  <a:lnTo>
                    <a:pt x="6561" y="2371"/>
                  </a:lnTo>
                  <a:lnTo>
                    <a:pt x="6385" y="2387"/>
                  </a:lnTo>
                  <a:lnTo>
                    <a:pt x="6210" y="2408"/>
                  </a:lnTo>
                  <a:lnTo>
                    <a:pt x="6085" y="2440"/>
                  </a:lnTo>
                  <a:lnTo>
                    <a:pt x="5960" y="2482"/>
                  </a:lnTo>
                  <a:lnTo>
                    <a:pt x="5859" y="2524"/>
                  </a:lnTo>
                  <a:lnTo>
                    <a:pt x="5834" y="2571"/>
                  </a:lnTo>
                  <a:lnTo>
                    <a:pt x="5859" y="2619"/>
                  </a:lnTo>
                  <a:lnTo>
                    <a:pt x="5910" y="2661"/>
                  </a:lnTo>
                  <a:lnTo>
                    <a:pt x="6010" y="2703"/>
                  </a:lnTo>
                  <a:lnTo>
                    <a:pt x="6160" y="2740"/>
                  </a:lnTo>
                  <a:lnTo>
                    <a:pt x="6335" y="2772"/>
                  </a:lnTo>
                  <a:lnTo>
                    <a:pt x="9615" y="3205"/>
                  </a:lnTo>
                  <a:lnTo>
                    <a:pt x="9615" y="4287"/>
                  </a:lnTo>
                  <a:lnTo>
                    <a:pt x="6235" y="3839"/>
                  </a:lnTo>
                  <a:lnTo>
                    <a:pt x="6035" y="3817"/>
                  </a:lnTo>
                  <a:lnTo>
                    <a:pt x="5809" y="3807"/>
                  </a:lnTo>
                  <a:lnTo>
                    <a:pt x="5584" y="3807"/>
                  </a:lnTo>
                  <a:lnTo>
                    <a:pt x="5384" y="3817"/>
                  </a:lnTo>
                  <a:lnTo>
                    <a:pt x="5183" y="3833"/>
                  </a:lnTo>
                  <a:lnTo>
                    <a:pt x="4983" y="3860"/>
                  </a:lnTo>
                  <a:lnTo>
                    <a:pt x="4833" y="3897"/>
                  </a:lnTo>
                  <a:lnTo>
                    <a:pt x="4708" y="3939"/>
                  </a:lnTo>
                  <a:lnTo>
                    <a:pt x="4633" y="3976"/>
                  </a:lnTo>
                  <a:lnTo>
                    <a:pt x="4607" y="4018"/>
                  </a:lnTo>
                  <a:lnTo>
                    <a:pt x="4633" y="4060"/>
                  </a:lnTo>
                  <a:lnTo>
                    <a:pt x="4658" y="4097"/>
                  </a:lnTo>
                  <a:lnTo>
                    <a:pt x="4733" y="4134"/>
                  </a:lnTo>
                  <a:lnTo>
                    <a:pt x="4858" y="4171"/>
                  </a:lnTo>
                  <a:lnTo>
                    <a:pt x="4983" y="4203"/>
                  </a:lnTo>
                  <a:lnTo>
                    <a:pt x="5133" y="4229"/>
                  </a:lnTo>
                  <a:lnTo>
                    <a:pt x="9615" y="4821"/>
                  </a:lnTo>
                  <a:lnTo>
                    <a:pt x="9615" y="5723"/>
                  </a:lnTo>
                  <a:lnTo>
                    <a:pt x="9215" y="5713"/>
                  </a:lnTo>
                  <a:lnTo>
                    <a:pt x="8839" y="5692"/>
                  </a:lnTo>
                  <a:lnTo>
                    <a:pt x="8438" y="5676"/>
                  </a:lnTo>
                  <a:lnTo>
                    <a:pt x="8063" y="5649"/>
                  </a:lnTo>
                  <a:lnTo>
                    <a:pt x="7712" y="5623"/>
                  </a:lnTo>
                  <a:lnTo>
                    <a:pt x="7337" y="5591"/>
                  </a:lnTo>
                  <a:lnTo>
                    <a:pt x="6986" y="5560"/>
                  </a:lnTo>
                  <a:lnTo>
                    <a:pt x="6661" y="5523"/>
                  </a:lnTo>
                  <a:lnTo>
                    <a:pt x="6310" y="5486"/>
                  </a:lnTo>
                  <a:lnTo>
                    <a:pt x="5985" y="5438"/>
                  </a:lnTo>
                  <a:lnTo>
                    <a:pt x="5684" y="5396"/>
                  </a:lnTo>
                  <a:lnTo>
                    <a:pt x="5384" y="5349"/>
                  </a:lnTo>
                  <a:lnTo>
                    <a:pt x="5083" y="5296"/>
                  </a:lnTo>
                  <a:lnTo>
                    <a:pt x="4808" y="5243"/>
                  </a:lnTo>
                  <a:lnTo>
                    <a:pt x="4532" y="5185"/>
                  </a:lnTo>
                  <a:lnTo>
                    <a:pt x="4282" y="5127"/>
                  </a:lnTo>
                  <a:lnTo>
                    <a:pt x="4032" y="5063"/>
                  </a:lnTo>
                  <a:lnTo>
                    <a:pt x="3806" y="5000"/>
                  </a:lnTo>
                  <a:lnTo>
                    <a:pt x="3581" y="4937"/>
                  </a:lnTo>
                  <a:lnTo>
                    <a:pt x="3381" y="4868"/>
                  </a:lnTo>
                  <a:lnTo>
                    <a:pt x="3180" y="4799"/>
                  </a:lnTo>
                  <a:lnTo>
                    <a:pt x="3005" y="4726"/>
                  </a:lnTo>
                  <a:lnTo>
                    <a:pt x="2855" y="4657"/>
                  </a:lnTo>
                  <a:lnTo>
                    <a:pt x="2704" y="4578"/>
                  </a:lnTo>
                  <a:lnTo>
                    <a:pt x="2579" y="4504"/>
                  </a:lnTo>
                  <a:lnTo>
                    <a:pt x="2454" y="4425"/>
                  </a:lnTo>
                  <a:lnTo>
                    <a:pt x="2354" y="4345"/>
                  </a:lnTo>
                  <a:lnTo>
                    <a:pt x="2279" y="4266"/>
                  </a:lnTo>
                  <a:lnTo>
                    <a:pt x="2229" y="4187"/>
                  </a:lnTo>
                  <a:lnTo>
                    <a:pt x="2179" y="4103"/>
                  </a:lnTo>
                  <a:lnTo>
                    <a:pt x="2154" y="4018"/>
                  </a:lnTo>
                  <a:lnTo>
                    <a:pt x="2129" y="3934"/>
                  </a:lnTo>
                  <a:lnTo>
                    <a:pt x="2154" y="3802"/>
                  </a:lnTo>
                  <a:lnTo>
                    <a:pt x="2179" y="3664"/>
                  </a:lnTo>
                  <a:lnTo>
                    <a:pt x="2254" y="3532"/>
                  </a:lnTo>
                  <a:lnTo>
                    <a:pt x="2329" y="3400"/>
                  </a:lnTo>
                  <a:lnTo>
                    <a:pt x="2429" y="3274"/>
                  </a:lnTo>
                  <a:lnTo>
                    <a:pt x="2554" y="3142"/>
                  </a:lnTo>
                  <a:lnTo>
                    <a:pt x="2704" y="3015"/>
                  </a:lnTo>
                  <a:lnTo>
                    <a:pt x="2855" y="2883"/>
                  </a:lnTo>
                  <a:lnTo>
                    <a:pt x="3055" y="2756"/>
                  </a:lnTo>
                  <a:lnTo>
                    <a:pt x="3255" y="2635"/>
                  </a:lnTo>
                  <a:lnTo>
                    <a:pt x="3481" y="2508"/>
                  </a:lnTo>
                  <a:lnTo>
                    <a:pt x="3706" y="2387"/>
                  </a:lnTo>
                  <a:lnTo>
                    <a:pt x="3981" y="2265"/>
                  </a:lnTo>
                  <a:lnTo>
                    <a:pt x="4257" y="2144"/>
                  </a:lnTo>
                  <a:lnTo>
                    <a:pt x="4557" y="2028"/>
                  </a:lnTo>
                  <a:lnTo>
                    <a:pt x="4858" y="1912"/>
                  </a:lnTo>
                  <a:lnTo>
                    <a:pt x="5459" y="1716"/>
                  </a:lnTo>
                  <a:lnTo>
                    <a:pt x="6085" y="1521"/>
                  </a:lnTo>
                  <a:lnTo>
                    <a:pt x="6761" y="1331"/>
                  </a:lnTo>
                  <a:lnTo>
                    <a:pt x="7487" y="1151"/>
                  </a:lnTo>
                  <a:lnTo>
                    <a:pt x="8238" y="972"/>
                  </a:lnTo>
                  <a:lnTo>
                    <a:pt x="9014" y="808"/>
                  </a:lnTo>
                  <a:lnTo>
                    <a:pt x="9841" y="650"/>
                  </a:lnTo>
                  <a:lnTo>
                    <a:pt x="10692" y="497"/>
                  </a:lnTo>
                  <a:close/>
                  <a:moveTo>
                    <a:pt x="10642" y="0"/>
                  </a:moveTo>
                  <a:lnTo>
                    <a:pt x="10492" y="6"/>
                  </a:lnTo>
                  <a:lnTo>
                    <a:pt x="10341" y="11"/>
                  </a:lnTo>
                  <a:lnTo>
                    <a:pt x="10191" y="27"/>
                  </a:lnTo>
                  <a:lnTo>
                    <a:pt x="10041" y="43"/>
                  </a:lnTo>
                  <a:lnTo>
                    <a:pt x="9690" y="101"/>
                  </a:lnTo>
                  <a:lnTo>
                    <a:pt x="9290" y="164"/>
                  </a:lnTo>
                  <a:lnTo>
                    <a:pt x="8764" y="254"/>
                  </a:lnTo>
                  <a:lnTo>
                    <a:pt x="8138" y="375"/>
                  </a:lnTo>
                  <a:lnTo>
                    <a:pt x="7437" y="507"/>
                  </a:lnTo>
                  <a:lnTo>
                    <a:pt x="6711" y="660"/>
                  </a:lnTo>
                  <a:lnTo>
                    <a:pt x="5985" y="835"/>
                  </a:lnTo>
                  <a:lnTo>
                    <a:pt x="5208" y="1025"/>
                  </a:lnTo>
                  <a:lnTo>
                    <a:pt x="4457" y="1230"/>
                  </a:lnTo>
                  <a:lnTo>
                    <a:pt x="4082" y="1341"/>
                  </a:lnTo>
                  <a:lnTo>
                    <a:pt x="3706" y="1458"/>
                  </a:lnTo>
                  <a:lnTo>
                    <a:pt x="3330" y="1574"/>
                  </a:lnTo>
                  <a:lnTo>
                    <a:pt x="2980" y="1700"/>
                  </a:lnTo>
                  <a:lnTo>
                    <a:pt x="2429" y="1906"/>
                  </a:lnTo>
                  <a:lnTo>
                    <a:pt x="1928" y="2117"/>
                  </a:lnTo>
                  <a:lnTo>
                    <a:pt x="1478" y="2334"/>
                  </a:lnTo>
                  <a:lnTo>
                    <a:pt x="1102" y="2550"/>
                  </a:lnTo>
                  <a:lnTo>
                    <a:pt x="776" y="2767"/>
                  </a:lnTo>
                  <a:lnTo>
                    <a:pt x="501" y="2989"/>
                  </a:lnTo>
                  <a:lnTo>
                    <a:pt x="276" y="3205"/>
                  </a:lnTo>
                  <a:lnTo>
                    <a:pt x="125" y="3432"/>
                  </a:lnTo>
                  <a:lnTo>
                    <a:pt x="50" y="3569"/>
                  </a:lnTo>
                  <a:lnTo>
                    <a:pt x="0" y="3707"/>
                  </a:lnTo>
                  <a:lnTo>
                    <a:pt x="0" y="3844"/>
                  </a:lnTo>
                  <a:lnTo>
                    <a:pt x="0" y="3981"/>
                  </a:lnTo>
                  <a:lnTo>
                    <a:pt x="50" y="4113"/>
                  </a:lnTo>
                  <a:lnTo>
                    <a:pt x="125" y="4245"/>
                  </a:lnTo>
                  <a:lnTo>
                    <a:pt x="226" y="4372"/>
                  </a:lnTo>
                  <a:lnTo>
                    <a:pt x="376" y="4499"/>
                  </a:lnTo>
                  <a:lnTo>
                    <a:pt x="526" y="4620"/>
                  </a:lnTo>
                  <a:lnTo>
                    <a:pt x="701" y="4736"/>
                  </a:lnTo>
                  <a:lnTo>
                    <a:pt x="927" y="4852"/>
                  </a:lnTo>
                  <a:lnTo>
                    <a:pt x="1152" y="4968"/>
                  </a:lnTo>
                  <a:lnTo>
                    <a:pt x="1427" y="5074"/>
                  </a:lnTo>
                  <a:lnTo>
                    <a:pt x="1728" y="5180"/>
                  </a:lnTo>
                  <a:lnTo>
                    <a:pt x="2028" y="5280"/>
                  </a:lnTo>
                  <a:lnTo>
                    <a:pt x="2379" y="5380"/>
                  </a:lnTo>
                  <a:lnTo>
                    <a:pt x="2730" y="5470"/>
                  </a:lnTo>
                  <a:lnTo>
                    <a:pt x="3105" y="5560"/>
                  </a:lnTo>
                  <a:lnTo>
                    <a:pt x="3531" y="5639"/>
                  </a:lnTo>
                  <a:lnTo>
                    <a:pt x="3956" y="5718"/>
                  </a:lnTo>
                  <a:lnTo>
                    <a:pt x="4407" y="5792"/>
                  </a:lnTo>
                  <a:lnTo>
                    <a:pt x="4883" y="5861"/>
                  </a:lnTo>
                  <a:lnTo>
                    <a:pt x="5384" y="5919"/>
                  </a:lnTo>
                  <a:lnTo>
                    <a:pt x="5884" y="5977"/>
                  </a:lnTo>
                  <a:lnTo>
                    <a:pt x="6410" y="6030"/>
                  </a:lnTo>
                  <a:lnTo>
                    <a:pt x="6961" y="6072"/>
                  </a:lnTo>
                  <a:lnTo>
                    <a:pt x="7537" y="6109"/>
                  </a:lnTo>
                  <a:lnTo>
                    <a:pt x="8138" y="6140"/>
                  </a:lnTo>
                  <a:lnTo>
                    <a:pt x="8739" y="6167"/>
                  </a:lnTo>
                  <a:lnTo>
                    <a:pt x="9365" y="6183"/>
                  </a:lnTo>
                  <a:lnTo>
                    <a:pt x="10016" y="6193"/>
                  </a:lnTo>
                  <a:lnTo>
                    <a:pt x="10667" y="6199"/>
                  </a:lnTo>
                  <a:lnTo>
                    <a:pt x="11368" y="6193"/>
                  </a:lnTo>
                  <a:lnTo>
                    <a:pt x="12044" y="6183"/>
                  </a:lnTo>
                  <a:lnTo>
                    <a:pt x="12695" y="6167"/>
                  </a:lnTo>
                  <a:lnTo>
                    <a:pt x="13321" y="6140"/>
                  </a:lnTo>
                  <a:lnTo>
                    <a:pt x="13922" y="6109"/>
                  </a:lnTo>
                  <a:lnTo>
                    <a:pt x="14523" y="6067"/>
                  </a:lnTo>
                  <a:lnTo>
                    <a:pt x="15074" y="6024"/>
                  </a:lnTo>
                  <a:lnTo>
                    <a:pt x="15625" y="5972"/>
                  </a:lnTo>
                  <a:lnTo>
                    <a:pt x="16126" y="5913"/>
                  </a:lnTo>
                  <a:lnTo>
                    <a:pt x="16626" y="5850"/>
                  </a:lnTo>
                  <a:lnTo>
                    <a:pt x="17102" y="5781"/>
                  </a:lnTo>
                  <a:lnTo>
                    <a:pt x="17553" y="5708"/>
                  </a:lnTo>
                  <a:lnTo>
                    <a:pt x="17979" y="5628"/>
                  </a:lnTo>
                  <a:lnTo>
                    <a:pt x="18379" y="5544"/>
                  </a:lnTo>
                  <a:lnTo>
                    <a:pt x="18755" y="5459"/>
                  </a:lnTo>
                  <a:lnTo>
                    <a:pt x="19105" y="5364"/>
                  </a:lnTo>
                  <a:lnTo>
                    <a:pt x="19431" y="5264"/>
                  </a:lnTo>
                  <a:lnTo>
                    <a:pt x="19731" y="5164"/>
                  </a:lnTo>
                  <a:lnTo>
                    <a:pt x="20007" y="5058"/>
                  </a:lnTo>
                  <a:lnTo>
                    <a:pt x="20257" y="4953"/>
                  </a:lnTo>
                  <a:lnTo>
                    <a:pt x="20482" y="4836"/>
                  </a:lnTo>
                  <a:lnTo>
                    <a:pt x="20683" y="4720"/>
                  </a:lnTo>
                  <a:lnTo>
                    <a:pt x="20858" y="4604"/>
                  </a:lnTo>
                  <a:lnTo>
                    <a:pt x="20983" y="4483"/>
                  </a:lnTo>
                  <a:lnTo>
                    <a:pt x="21108" y="4356"/>
                  </a:lnTo>
                  <a:lnTo>
                    <a:pt x="21209" y="4229"/>
                  </a:lnTo>
                  <a:lnTo>
                    <a:pt x="21284" y="4103"/>
                  </a:lnTo>
                  <a:lnTo>
                    <a:pt x="21309" y="3971"/>
                  </a:lnTo>
                  <a:lnTo>
                    <a:pt x="21309" y="3839"/>
                  </a:lnTo>
                  <a:lnTo>
                    <a:pt x="21309" y="3701"/>
                  </a:lnTo>
                  <a:lnTo>
                    <a:pt x="21259" y="3564"/>
                  </a:lnTo>
                  <a:lnTo>
                    <a:pt x="21184" y="3432"/>
                  </a:lnTo>
                  <a:lnTo>
                    <a:pt x="21008" y="3210"/>
                  </a:lnTo>
                  <a:lnTo>
                    <a:pt x="20783" y="2989"/>
                  </a:lnTo>
                  <a:lnTo>
                    <a:pt x="20508" y="2767"/>
                  </a:lnTo>
                  <a:lnTo>
                    <a:pt x="20182" y="2550"/>
                  </a:lnTo>
                  <a:lnTo>
                    <a:pt x="19806" y="2334"/>
                  </a:lnTo>
                  <a:lnTo>
                    <a:pt x="19356" y="2117"/>
                  </a:lnTo>
                  <a:lnTo>
                    <a:pt x="18855" y="1906"/>
                  </a:lnTo>
                  <a:lnTo>
                    <a:pt x="18304" y="1700"/>
                  </a:lnTo>
                  <a:lnTo>
                    <a:pt x="17953" y="1574"/>
                  </a:lnTo>
                  <a:lnTo>
                    <a:pt x="17603" y="1458"/>
                  </a:lnTo>
                  <a:lnTo>
                    <a:pt x="17227" y="1341"/>
                  </a:lnTo>
                  <a:lnTo>
                    <a:pt x="16852" y="1230"/>
                  </a:lnTo>
                  <a:lnTo>
                    <a:pt x="16076" y="1025"/>
                  </a:lnTo>
                  <a:lnTo>
                    <a:pt x="15324" y="835"/>
                  </a:lnTo>
                  <a:lnTo>
                    <a:pt x="14573" y="660"/>
                  </a:lnTo>
                  <a:lnTo>
                    <a:pt x="13847" y="507"/>
                  </a:lnTo>
                  <a:lnTo>
                    <a:pt x="13171" y="375"/>
                  </a:lnTo>
                  <a:lnTo>
                    <a:pt x="12545" y="254"/>
                  </a:lnTo>
                  <a:lnTo>
                    <a:pt x="12019" y="164"/>
                  </a:lnTo>
                  <a:lnTo>
                    <a:pt x="11619" y="101"/>
                  </a:lnTo>
                  <a:lnTo>
                    <a:pt x="11268" y="43"/>
                  </a:lnTo>
                  <a:lnTo>
                    <a:pt x="11118" y="27"/>
                  </a:lnTo>
                  <a:lnTo>
                    <a:pt x="10967" y="11"/>
                  </a:lnTo>
                  <a:lnTo>
                    <a:pt x="10817" y="6"/>
                  </a:lnTo>
                  <a:lnTo>
                    <a:pt x="106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6" name="Google Shape;2626;p63"/>
          <p:cNvGrpSpPr/>
          <p:nvPr/>
        </p:nvGrpSpPr>
        <p:grpSpPr>
          <a:xfrm>
            <a:off x="5304885" y="1949742"/>
            <a:ext cx="271025" cy="362392"/>
            <a:chOff x="5456267" y="1703175"/>
            <a:chExt cx="329154" cy="383200"/>
          </a:xfrm>
        </p:grpSpPr>
        <p:sp>
          <p:nvSpPr>
            <p:cNvPr id="2627" name="Google Shape;2627;p63"/>
            <p:cNvSpPr/>
            <p:nvPr/>
          </p:nvSpPr>
          <p:spPr>
            <a:xfrm>
              <a:off x="5603280" y="1932300"/>
              <a:ext cx="36242" cy="148925"/>
            </a:xfrm>
            <a:custGeom>
              <a:avLst/>
              <a:gdLst/>
              <a:ahLst/>
              <a:cxnLst/>
              <a:rect l="l" t="t" r="r" b="b"/>
              <a:pathLst>
                <a:path w="5685" h="5957" extrusionOk="0">
                  <a:moveTo>
                    <a:pt x="1" y="1"/>
                  </a:moveTo>
                  <a:lnTo>
                    <a:pt x="1" y="5344"/>
                  </a:lnTo>
                  <a:lnTo>
                    <a:pt x="1" y="5402"/>
                  </a:lnTo>
                  <a:lnTo>
                    <a:pt x="51" y="5460"/>
                  </a:lnTo>
                  <a:lnTo>
                    <a:pt x="101" y="5513"/>
                  </a:lnTo>
                  <a:lnTo>
                    <a:pt x="176" y="5566"/>
                  </a:lnTo>
                  <a:lnTo>
                    <a:pt x="301" y="5618"/>
                  </a:lnTo>
                  <a:lnTo>
                    <a:pt x="426" y="5666"/>
                  </a:lnTo>
                  <a:lnTo>
                    <a:pt x="576" y="5713"/>
                  </a:lnTo>
                  <a:lnTo>
                    <a:pt x="727" y="5756"/>
                  </a:lnTo>
                  <a:lnTo>
                    <a:pt x="902" y="5798"/>
                  </a:lnTo>
                  <a:lnTo>
                    <a:pt x="1102" y="5830"/>
                  </a:lnTo>
                  <a:lnTo>
                    <a:pt x="1328" y="5861"/>
                  </a:lnTo>
                  <a:lnTo>
                    <a:pt x="1553" y="5893"/>
                  </a:lnTo>
                  <a:lnTo>
                    <a:pt x="1778" y="5914"/>
                  </a:lnTo>
                  <a:lnTo>
                    <a:pt x="2029" y="5935"/>
                  </a:lnTo>
                  <a:lnTo>
                    <a:pt x="2304" y="5946"/>
                  </a:lnTo>
                  <a:lnTo>
                    <a:pt x="2580" y="5956"/>
                  </a:lnTo>
                  <a:lnTo>
                    <a:pt x="2880" y="5956"/>
                  </a:lnTo>
                  <a:lnTo>
                    <a:pt x="3181" y="5951"/>
                  </a:lnTo>
                  <a:lnTo>
                    <a:pt x="3481" y="5940"/>
                  </a:lnTo>
                  <a:lnTo>
                    <a:pt x="3781" y="5925"/>
                  </a:lnTo>
                  <a:lnTo>
                    <a:pt x="4032" y="5898"/>
                  </a:lnTo>
                  <a:lnTo>
                    <a:pt x="4307" y="5872"/>
                  </a:lnTo>
                  <a:lnTo>
                    <a:pt x="4533" y="5840"/>
                  </a:lnTo>
                  <a:lnTo>
                    <a:pt x="4758" y="5798"/>
                  </a:lnTo>
                  <a:lnTo>
                    <a:pt x="4958" y="5756"/>
                  </a:lnTo>
                  <a:lnTo>
                    <a:pt x="5134" y="5708"/>
                  </a:lnTo>
                  <a:lnTo>
                    <a:pt x="5284" y="5655"/>
                  </a:lnTo>
                  <a:lnTo>
                    <a:pt x="5434" y="5603"/>
                  </a:lnTo>
                  <a:lnTo>
                    <a:pt x="5534" y="5544"/>
                  </a:lnTo>
                  <a:lnTo>
                    <a:pt x="5609" y="5486"/>
                  </a:lnTo>
                  <a:lnTo>
                    <a:pt x="5659" y="5423"/>
                  </a:lnTo>
                  <a:lnTo>
                    <a:pt x="5684" y="5360"/>
                  </a:lnTo>
                  <a:lnTo>
                    <a:pt x="5684" y="1"/>
                  </a:lnTo>
                  <a:lnTo>
                    <a:pt x="4983" y="22"/>
                  </a:lnTo>
                  <a:lnTo>
                    <a:pt x="4257" y="33"/>
                  </a:lnTo>
                  <a:lnTo>
                    <a:pt x="3556" y="43"/>
                  </a:lnTo>
                  <a:lnTo>
                    <a:pt x="2104" y="43"/>
                  </a:lnTo>
                  <a:lnTo>
                    <a:pt x="1403" y="33"/>
                  </a:lnTo>
                  <a:lnTo>
                    <a:pt x="70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3"/>
            <p:cNvSpPr/>
            <p:nvPr/>
          </p:nvSpPr>
          <p:spPr>
            <a:xfrm>
              <a:off x="5463770" y="1951450"/>
              <a:ext cx="138879" cy="62850"/>
            </a:xfrm>
            <a:custGeom>
              <a:avLst/>
              <a:gdLst/>
              <a:ahLst/>
              <a:cxnLst/>
              <a:rect l="l" t="t" r="r" b="b"/>
              <a:pathLst>
                <a:path w="21785" h="2514" extrusionOk="0">
                  <a:moveTo>
                    <a:pt x="0" y="0"/>
                  </a:moveTo>
                  <a:lnTo>
                    <a:pt x="25" y="127"/>
                  </a:lnTo>
                  <a:lnTo>
                    <a:pt x="50" y="254"/>
                  </a:lnTo>
                  <a:lnTo>
                    <a:pt x="125" y="381"/>
                  </a:lnTo>
                  <a:lnTo>
                    <a:pt x="250" y="507"/>
                  </a:lnTo>
                  <a:lnTo>
                    <a:pt x="376" y="629"/>
                  </a:lnTo>
                  <a:lnTo>
                    <a:pt x="526" y="745"/>
                  </a:lnTo>
                  <a:lnTo>
                    <a:pt x="726" y="866"/>
                  </a:lnTo>
                  <a:lnTo>
                    <a:pt x="927" y="977"/>
                  </a:lnTo>
                  <a:lnTo>
                    <a:pt x="1177" y="1088"/>
                  </a:lnTo>
                  <a:lnTo>
                    <a:pt x="1452" y="1199"/>
                  </a:lnTo>
                  <a:lnTo>
                    <a:pt x="1728" y="1304"/>
                  </a:lnTo>
                  <a:lnTo>
                    <a:pt x="2028" y="1405"/>
                  </a:lnTo>
                  <a:lnTo>
                    <a:pt x="2379" y="1505"/>
                  </a:lnTo>
                  <a:lnTo>
                    <a:pt x="2729" y="1600"/>
                  </a:lnTo>
                  <a:lnTo>
                    <a:pt x="3105" y="1690"/>
                  </a:lnTo>
                  <a:lnTo>
                    <a:pt x="3506" y="1780"/>
                  </a:lnTo>
                  <a:lnTo>
                    <a:pt x="3906" y="1864"/>
                  </a:lnTo>
                  <a:lnTo>
                    <a:pt x="4332" y="1943"/>
                  </a:lnTo>
                  <a:lnTo>
                    <a:pt x="4783" y="2017"/>
                  </a:lnTo>
                  <a:lnTo>
                    <a:pt x="5258" y="2086"/>
                  </a:lnTo>
                  <a:lnTo>
                    <a:pt x="5759" y="2149"/>
                  </a:lnTo>
                  <a:lnTo>
                    <a:pt x="6235" y="2213"/>
                  </a:lnTo>
                  <a:lnTo>
                    <a:pt x="6761" y="2265"/>
                  </a:lnTo>
                  <a:lnTo>
                    <a:pt x="7287" y="2318"/>
                  </a:lnTo>
                  <a:lnTo>
                    <a:pt x="7837" y="2360"/>
                  </a:lnTo>
                  <a:lnTo>
                    <a:pt x="8388" y="2403"/>
                  </a:lnTo>
                  <a:lnTo>
                    <a:pt x="8964" y="2434"/>
                  </a:lnTo>
                  <a:lnTo>
                    <a:pt x="9540" y="2466"/>
                  </a:lnTo>
                  <a:lnTo>
                    <a:pt x="10116" y="2487"/>
                  </a:lnTo>
                  <a:lnTo>
                    <a:pt x="10717" y="2503"/>
                  </a:lnTo>
                  <a:lnTo>
                    <a:pt x="11318" y="2514"/>
                  </a:lnTo>
                  <a:lnTo>
                    <a:pt x="21784" y="2514"/>
                  </a:lnTo>
                  <a:lnTo>
                    <a:pt x="21784" y="2387"/>
                  </a:lnTo>
                  <a:lnTo>
                    <a:pt x="21734" y="2260"/>
                  </a:lnTo>
                  <a:lnTo>
                    <a:pt x="21659" y="2133"/>
                  </a:lnTo>
                  <a:lnTo>
                    <a:pt x="21559" y="2007"/>
                  </a:lnTo>
                  <a:lnTo>
                    <a:pt x="21409" y="1885"/>
                  </a:lnTo>
                  <a:lnTo>
                    <a:pt x="21259" y="1769"/>
                  </a:lnTo>
                  <a:lnTo>
                    <a:pt x="21058" y="1648"/>
                  </a:lnTo>
                  <a:lnTo>
                    <a:pt x="20858" y="1537"/>
                  </a:lnTo>
                  <a:lnTo>
                    <a:pt x="20608" y="1426"/>
                  </a:lnTo>
                  <a:lnTo>
                    <a:pt x="20357" y="1315"/>
                  </a:lnTo>
                  <a:lnTo>
                    <a:pt x="20057" y="1209"/>
                  </a:lnTo>
                  <a:lnTo>
                    <a:pt x="19756" y="1109"/>
                  </a:lnTo>
                  <a:lnTo>
                    <a:pt x="19431" y="1009"/>
                  </a:lnTo>
                  <a:lnTo>
                    <a:pt x="19055" y="914"/>
                  </a:lnTo>
                  <a:lnTo>
                    <a:pt x="18679" y="824"/>
                  </a:lnTo>
                  <a:lnTo>
                    <a:pt x="18304" y="734"/>
                  </a:lnTo>
                  <a:lnTo>
                    <a:pt x="17878" y="650"/>
                  </a:lnTo>
                  <a:lnTo>
                    <a:pt x="17453" y="571"/>
                  </a:lnTo>
                  <a:lnTo>
                    <a:pt x="17002" y="497"/>
                  </a:lnTo>
                  <a:lnTo>
                    <a:pt x="16526" y="428"/>
                  </a:lnTo>
                  <a:lnTo>
                    <a:pt x="16050" y="365"/>
                  </a:lnTo>
                  <a:lnTo>
                    <a:pt x="15550" y="301"/>
                  </a:lnTo>
                  <a:lnTo>
                    <a:pt x="15024" y="249"/>
                  </a:lnTo>
                  <a:lnTo>
                    <a:pt x="14498" y="196"/>
                  </a:lnTo>
                  <a:lnTo>
                    <a:pt x="13947" y="154"/>
                  </a:lnTo>
                  <a:lnTo>
                    <a:pt x="13396" y="111"/>
                  </a:lnTo>
                  <a:lnTo>
                    <a:pt x="12845" y="80"/>
                  </a:lnTo>
                  <a:lnTo>
                    <a:pt x="12269" y="48"/>
                  </a:lnTo>
                  <a:lnTo>
                    <a:pt x="11668" y="27"/>
                  </a:lnTo>
                  <a:lnTo>
                    <a:pt x="11067" y="11"/>
                  </a:lnTo>
                  <a:lnTo>
                    <a:pt x="104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3"/>
            <p:cNvSpPr/>
            <p:nvPr/>
          </p:nvSpPr>
          <p:spPr>
            <a:xfrm>
              <a:off x="5485477" y="1951450"/>
              <a:ext cx="117332" cy="62850"/>
            </a:xfrm>
            <a:custGeom>
              <a:avLst/>
              <a:gdLst/>
              <a:ahLst/>
              <a:cxnLst/>
              <a:rect l="l" t="t" r="r" b="b"/>
              <a:pathLst>
                <a:path w="18405" h="2514" extrusionOk="0">
                  <a:moveTo>
                    <a:pt x="0" y="0"/>
                  </a:moveTo>
                  <a:lnTo>
                    <a:pt x="601" y="11"/>
                  </a:lnTo>
                  <a:lnTo>
                    <a:pt x="1202" y="27"/>
                  </a:lnTo>
                  <a:lnTo>
                    <a:pt x="1803" y="48"/>
                  </a:lnTo>
                  <a:lnTo>
                    <a:pt x="2379" y="80"/>
                  </a:lnTo>
                  <a:lnTo>
                    <a:pt x="2930" y="111"/>
                  </a:lnTo>
                  <a:lnTo>
                    <a:pt x="3481" y="154"/>
                  </a:lnTo>
                  <a:lnTo>
                    <a:pt x="4032" y="196"/>
                  </a:lnTo>
                  <a:lnTo>
                    <a:pt x="4558" y="249"/>
                  </a:lnTo>
                  <a:lnTo>
                    <a:pt x="5083" y="301"/>
                  </a:lnTo>
                  <a:lnTo>
                    <a:pt x="5584" y="365"/>
                  </a:lnTo>
                  <a:lnTo>
                    <a:pt x="6060" y="428"/>
                  </a:lnTo>
                  <a:lnTo>
                    <a:pt x="6536" y="497"/>
                  </a:lnTo>
                  <a:lnTo>
                    <a:pt x="6986" y="576"/>
                  </a:lnTo>
                  <a:lnTo>
                    <a:pt x="7412" y="650"/>
                  </a:lnTo>
                  <a:lnTo>
                    <a:pt x="7838" y="734"/>
                  </a:lnTo>
                  <a:lnTo>
                    <a:pt x="8213" y="824"/>
                  </a:lnTo>
                  <a:lnTo>
                    <a:pt x="8589" y="914"/>
                  </a:lnTo>
                  <a:lnTo>
                    <a:pt x="8965" y="1009"/>
                  </a:lnTo>
                  <a:lnTo>
                    <a:pt x="9290" y="1109"/>
                  </a:lnTo>
                  <a:lnTo>
                    <a:pt x="9591" y="1209"/>
                  </a:lnTo>
                  <a:lnTo>
                    <a:pt x="9891" y="1315"/>
                  </a:lnTo>
                  <a:lnTo>
                    <a:pt x="10141" y="1426"/>
                  </a:lnTo>
                  <a:lnTo>
                    <a:pt x="10392" y="1537"/>
                  </a:lnTo>
                  <a:lnTo>
                    <a:pt x="10592" y="1648"/>
                  </a:lnTo>
                  <a:lnTo>
                    <a:pt x="10792" y="1769"/>
                  </a:lnTo>
                  <a:lnTo>
                    <a:pt x="10943" y="1885"/>
                  </a:lnTo>
                  <a:lnTo>
                    <a:pt x="11093" y="2007"/>
                  </a:lnTo>
                  <a:lnTo>
                    <a:pt x="11193" y="2133"/>
                  </a:lnTo>
                  <a:lnTo>
                    <a:pt x="11268" y="2260"/>
                  </a:lnTo>
                  <a:lnTo>
                    <a:pt x="11318" y="2387"/>
                  </a:lnTo>
                  <a:lnTo>
                    <a:pt x="11318" y="2514"/>
                  </a:lnTo>
                  <a:lnTo>
                    <a:pt x="18404" y="2514"/>
                  </a:lnTo>
                  <a:lnTo>
                    <a:pt x="18379" y="2387"/>
                  </a:lnTo>
                  <a:lnTo>
                    <a:pt x="18329" y="2260"/>
                  </a:lnTo>
                  <a:lnTo>
                    <a:pt x="18254" y="2133"/>
                  </a:lnTo>
                  <a:lnTo>
                    <a:pt x="18154" y="2007"/>
                  </a:lnTo>
                  <a:lnTo>
                    <a:pt x="18029" y="1885"/>
                  </a:lnTo>
                  <a:lnTo>
                    <a:pt x="17854" y="1769"/>
                  </a:lnTo>
                  <a:lnTo>
                    <a:pt x="17678" y="1648"/>
                  </a:lnTo>
                  <a:lnTo>
                    <a:pt x="17453" y="1537"/>
                  </a:lnTo>
                  <a:lnTo>
                    <a:pt x="17228" y="1426"/>
                  </a:lnTo>
                  <a:lnTo>
                    <a:pt x="16952" y="1315"/>
                  </a:lnTo>
                  <a:lnTo>
                    <a:pt x="16677" y="1209"/>
                  </a:lnTo>
                  <a:lnTo>
                    <a:pt x="16351" y="1109"/>
                  </a:lnTo>
                  <a:lnTo>
                    <a:pt x="16026" y="1009"/>
                  </a:lnTo>
                  <a:lnTo>
                    <a:pt x="15675" y="914"/>
                  </a:lnTo>
                  <a:lnTo>
                    <a:pt x="15300" y="824"/>
                  </a:lnTo>
                  <a:lnTo>
                    <a:pt x="14899" y="734"/>
                  </a:lnTo>
                  <a:lnTo>
                    <a:pt x="14473" y="650"/>
                  </a:lnTo>
                  <a:lnTo>
                    <a:pt x="14048" y="576"/>
                  </a:lnTo>
                  <a:lnTo>
                    <a:pt x="13597" y="497"/>
                  </a:lnTo>
                  <a:lnTo>
                    <a:pt x="13121" y="428"/>
                  </a:lnTo>
                  <a:lnTo>
                    <a:pt x="12645" y="365"/>
                  </a:lnTo>
                  <a:lnTo>
                    <a:pt x="12145" y="301"/>
                  </a:lnTo>
                  <a:lnTo>
                    <a:pt x="11644" y="249"/>
                  </a:lnTo>
                  <a:lnTo>
                    <a:pt x="11093" y="196"/>
                  </a:lnTo>
                  <a:lnTo>
                    <a:pt x="10567" y="154"/>
                  </a:lnTo>
                  <a:lnTo>
                    <a:pt x="10016" y="111"/>
                  </a:lnTo>
                  <a:lnTo>
                    <a:pt x="9440" y="80"/>
                  </a:lnTo>
                  <a:lnTo>
                    <a:pt x="8864" y="48"/>
                  </a:lnTo>
                  <a:lnTo>
                    <a:pt x="8263" y="27"/>
                  </a:lnTo>
                  <a:lnTo>
                    <a:pt x="7688" y="11"/>
                  </a:lnTo>
                  <a:lnTo>
                    <a:pt x="706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3"/>
            <p:cNvSpPr/>
            <p:nvPr/>
          </p:nvSpPr>
          <p:spPr>
            <a:xfrm>
              <a:off x="5639516" y="1979825"/>
              <a:ext cx="139039" cy="62975"/>
            </a:xfrm>
            <a:custGeom>
              <a:avLst/>
              <a:gdLst/>
              <a:ahLst/>
              <a:cxnLst/>
              <a:rect l="l" t="t" r="r" b="b"/>
              <a:pathLst>
                <a:path w="21810" h="2519" extrusionOk="0">
                  <a:moveTo>
                    <a:pt x="11944" y="1"/>
                  </a:moveTo>
                  <a:lnTo>
                    <a:pt x="11343" y="6"/>
                  </a:lnTo>
                  <a:lnTo>
                    <a:pt x="10717" y="16"/>
                  </a:lnTo>
                  <a:lnTo>
                    <a:pt x="10141" y="32"/>
                  </a:lnTo>
                  <a:lnTo>
                    <a:pt x="9541" y="53"/>
                  </a:lnTo>
                  <a:lnTo>
                    <a:pt x="8965" y="80"/>
                  </a:lnTo>
                  <a:lnTo>
                    <a:pt x="8389" y="117"/>
                  </a:lnTo>
                  <a:lnTo>
                    <a:pt x="7838" y="154"/>
                  </a:lnTo>
                  <a:lnTo>
                    <a:pt x="7312" y="201"/>
                  </a:lnTo>
                  <a:lnTo>
                    <a:pt x="6786" y="249"/>
                  </a:lnTo>
                  <a:lnTo>
                    <a:pt x="6260" y="307"/>
                  </a:lnTo>
                  <a:lnTo>
                    <a:pt x="5760" y="365"/>
                  </a:lnTo>
                  <a:lnTo>
                    <a:pt x="5284" y="433"/>
                  </a:lnTo>
                  <a:lnTo>
                    <a:pt x="4808" y="502"/>
                  </a:lnTo>
                  <a:lnTo>
                    <a:pt x="4357" y="576"/>
                  </a:lnTo>
                  <a:lnTo>
                    <a:pt x="3932" y="655"/>
                  </a:lnTo>
                  <a:lnTo>
                    <a:pt x="3506" y="740"/>
                  </a:lnTo>
                  <a:lnTo>
                    <a:pt x="3105" y="829"/>
                  </a:lnTo>
                  <a:lnTo>
                    <a:pt x="2730" y="919"/>
                  </a:lnTo>
                  <a:lnTo>
                    <a:pt x="2379" y="1014"/>
                  </a:lnTo>
                  <a:lnTo>
                    <a:pt x="2054" y="1115"/>
                  </a:lnTo>
                  <a:lnTo>
                    <a:pt x="1728" y="1215"/>
                  </a:lnTo>
                  <a:lnTo>
                    <a:pt x="1453" y="1320"/>
                  </a:lnTo>
                  <a:lnTo>
                    <a:pt x="1177" y="1426"/>
                  </a:lnTo>
                  <a:lnTo>
                    <a:pt x="952" y="1542"/>
                  </a:lnTo>
                  <a:lnTo>
                    <a:pt x="727" y="1653"/>
                  </a:lnTo>
                  <a:lnTo>
                    <a:pt x="551" y="1769"/>
                  </a:lnTo>
                  <a:lnTo>
                    <a:pt x="376" y="1891"/>
                  </a:lnTo>
                  <a:lnTo>
                    <a:pt x="251" y="2012"/>
                  </a:lnTo>
                  <a:lnTo>
                    <a:pt x="151" y="2133"/>
                  </a:lnTo>
                  <a:lnTo>
                    <a:pt x="76" y="2260"/>
                  </a:lnTo>
                  <a:lnTo>
                    <a:pt x="26" y="2392"/>
                  </a:lnTo>
                  <a:lnTo>
                    <a:pt x="0" y="2519"/>
                  </a:lnTo>
                  <a:lnTo>
                    <a:pt x="9866" y="2519"/>
                  </a:lnTo>
                  <a:lnTo>
                    <a:pt x="10492" y="2514"/>
                  </a:lnTo>
                  <a:lnTo>
                    <a:pt x="11093" y="2508"/>
                  </a:lnTo>
                  <a:lnTo>
                    <a:pt x="11694" y="2492"/>
                  </a:lnTo>
                  <a:lnTo>
                    <a:pt x="12270" y="2466"/>
                  </a:lnTo>
                  <a:lnTo>
                    <a:pt x="12846" y="2440"/>
                  </a:lnTo>
                  <a:lnTo>
                    <a:pt x="13422" y="2408"/>
                  </a:lnTo>
                  <a:lnTo>
                    <a:pt x="13972" y="2366"/>
                  </a:lnTo>
                  <a:lnTo>
                    <a:pt x="14523" y="2324"/>
                  </a:lnTo>
                  <a:lnTo>
                    <a:pt x="15049" y="2271"/>
                  </a:lnTo>
                  <a:lnTo>
                    <a:pt x="15550" y="2218"/>
                  </a:lnTo>
                  <a:lnTo>
                    <a:pt x="16051" y="2155"/>
                  </a:lnTo>
                  <a:lnTo>
                    <a:pt x="16552" y="2091"/>
                  </a:lnTo>
                  <a:lnTo>
                    <a:pt x="17002" y="2017"/>
                  </a:lnTo>
                  <a:lnTo>
                    <a:pt x="17453" y="1943"/>
                  </a:lnTo>
                  <a:lnTo>
                    <a:pt x="17904" y="1864"/>
                  </a:lnTo>
                  <a:lnTo>
                    <a:pt x="18304" y="1780"/>
                  </a:lnTo>
                  <a:lnTo>
                    <a:pt x="18705" y="1695"/>
                  </a:lnTo>
                  <a:lnTo>
                    <a:pt x="19081" y="1606"/>
                  </a:lnTo>
                  <a:lnTo>
                    <a:pt x="19431" y="1510"/>
                  </a:lnTo>
                  <a:lnTo>
                    <a:pt x="19757" y="1410"/>
                  </a:lnTo>
                  <a:lnTo>
                    <a:pt x="20082" y="1310"/>
                  </a:lnTo>
                  <a:lnTo>
                    <a:pt x="20358" y="1204"/>
                  </a:lnTo>
                  <a:lnTo>
                    <a:pt x="20633" y="1093"/>
                  </a:lnTo>
                  <a:lnTo>
                    <a:pt x="20858" y="983"/>
                  </a:lnTo>
                  <a:lnTo>
                    <a:pt x="21084" y="866"/>
                  </a:lnTo>
                  <a:lnTo>
                    <a:pt x="21259" y="750"/>
                  </a:lnTo>
                  <a:lnTo>
                    <a:pt x="21434" y="629"/>
                  </a:lnTo>
                  <a:lnTo>
                    <a:pt x="21559" y="507"/>
                  </a:lnTo>
                  <a:lnTo>
                    <a:pt x="21660" y="386"/>
                  </a:lnTo>
                  <a:lnTo>
                    <a:pt x="21735" y="259"/>
                  </a:lnTo>
                  <a:lnTo>
                    <a:pt x="21785" y="133"/>
                  </a:lnTo>
                  <a:lnTo>
                    <a:pt x="218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3"/>
            <p:cNvSpPr/>
            <p:nvPr/>
          </p:nvSpPr>
          <p:spPr>
            <a:xfrm>
              <a:off x="5657391" y="1979825"/>
              <a:ext cx="121163" cy="62975"/>
            </a:xfrm>
            <a:custGeom>
              <a:avLst/>
              <a:gdLst/>
              <a:ahLst/>
              <a:cxnLst/>
              <a:rect l="l" t="t" r="r" b="b"/>
              <a:pathLst>
                <a:path w="19006" h="2519" extrusionOk="0">
                  <a:moveTo>
                    <a:pt x="11945" y="1"/>
                  </a:moveTo>
                  <a:lnTo>
                    <a:pt x="11920" y="133"/>
                  </a:lnTo>
                  <a:lnTo>
                    <a:pt x="11870" y="259"/>
                  </a:lnTo>
                  <a:lnTo>
                    <a:pt x="11794" y="386"/>
                  </a:lnTo>
                  <a:lnTo>
                    <a:pt x="11694" y="507"/>
                  </a:lnTo>
                  <a:lnTo>
                    <a:pt x="11569" y="629"/>
                  </a:lnTo>
                  <a:lnTo>
                    <a:pt x="11394" y="750"/>
                  </a:lnTo>
                  <a:lnTo>
                    <a:pt x="11219" y="866"/>
                  </a:lnTo>
                  <a:lnTo>
                    <a:pt x="10993" y="983"/>
                  </a:lnTo>
                  <a:lnTo>
                    <a:pt x="10768" y="1093"/>
                  </a:lnTo>
                  <a:lnTo>
                    <a:pt x="10492" y="1204"/>
                  </a:lnTo>
                  <a:lnTo>
                    <a:pt x="10217" y="1310"/>
                  </a:lnTo>
                  <a:lnTo>
                    <a:pt x="9891" y="1410"/>
                  </a:lnTo>
                  <a:lnTo>
                    <a:pt x="9566" y="1510"/>
                  </a:lnTo>
                  <a:lnTo>
                    <a:pt x="9215" y="1606"/>
                  </a:lnTo>
                  <a:lnTo>
                    <a:pt x="8840" y="1695"/>
                  </a:lnTo>
                  <a:lnTo>
                    <a:pt x="8439" y="1780"/>
                  </a:lnTo>
                  <a:lnTo>
                    <a:pt x="8039" y="1864"/>
                  </a:lnTo>
                  <a:lnTo>
                    <a:pt x="7588" y="1943"/>
                  </a:lnTo>
                  <a:lnTo>
                    <a:pt x="7137" y="2017"/>
                  </a:lnTo>
                  <a:lnTo>
                    <a:pt x="6686" y="2091"/>
                  </a:lnTo>
                  <a:lnTo>
                    <a:pt x="6186" y="2155"/>
                  </a:lnTo>
                  <a:lnTo>
                    <a:pt x="5685" y="2218"/>
                  </a:lnTo>
                  <a:lnTo>
                    <a:pt x="5184" y="2271"/>
                  </a:lnTo>
                  <a:lnTo>
                    <a:pt x="4658" y="2324"/>
                  </a:lnTo>
                  <a:lnTo>
                    <a:pt x="4107" y="2366"/>
                  </a:lnTo>
                  <a:lnTo>
                    <a:pt x="3556" y="2408"/>
                  </a:lnTo>
                  <a:lnTo>
                    <a:pt x="2981" y="2440"/>
                  </a:lnTo>
                  <a:lnTo>
                    <a:pt x="2405" y="2466"/>
                  </a:lnTo>
                  <a:lnTo>
                    <a:pt x="1829" y="2492"/>
                  </a:lnTo>
                  <a:lnTo>
                    <a:pt x="1228" y="2508"/>
                  </a:lnTo>
                  <a:lnTo>
                    <a:pt x="627" y="2514"/>
                  </a:lnTo>
                  <a:lnTo>
                    <a:pt x="1" y="2519"/>
                  </a:lnTo>
                  <a:lnTo>
                    <a:pt x="7062" y="2519"/>
                  </a:lnTo>
                  <a:lnTo>
                    <a:pt x="7688" y="2514"/>
                  </a:lnTo>
                  <a:lnTo>
                    <a:pt x="8289" y="2508"/>
                  </a:lnTo>
                  <a:lnTo>
                    <a:pt x="8890" y="2492"/>
                  </a:lnTo>
                  <a:lnTo>
                    <a:pt x="9466" y="2466"/>
                  </a:lnTo>
                  <a:lnTo>
                    <a:pt x="10042" y="2440"/>
                  </a:lnTo>
                  <a:lnTo>
                    <a:pt x="10618" y="2408"/>
                  </a:lnTo>
                  <a:lnTo>
                    <a:pt x="11168" y="2366"/>
                  </a:lnTo>
                  <a:lnTo>
                    <a:pt x="11719" y="2324"/>
                  </a:lnTo>
                  <a:lnTo>
                    <a:pt x="12245" y="2271"/>
                  </a:lnTo>
                  <a:lnTo>
                    <a:pt x="12771" y="2218"/>
                  </a:lnTo>
                  <a:lnTo>
                    <a:pt x="13272" y="2155"/>
                  </a:lnTo>
                  <a:lnTo>
                    <a:pt x="13748" y="2091"/>
                  </a:lnTo>
                  <a:lnTo>
                    <a:pt x="14223" y="2017"/>
                  </a:lnTo>
                  <a:lnTo>
                    <a:pt x="14674" y="1943"/>
                  </a:lnTo>
                  <a:lnTo>
                    <a:pt x="15100" y="1864"/>
                  </a:lnTo>
                  <a:lnTo>
                    <a:pt x="15500" y="1780"/>
                  </a:lnTo>
                  <a:lnTo>
                    <a:pt x="15901" y="1695"/>
                  </a:lnTo>
                  <a:lnTo>
                    <a:pt x="16277" y="1606"/>
                  </a:lnTo>
                  <a:lnTo>
                    <a:pt x="16627" y="1510"/>
                  </a:lnTo>
                  <a:lnTo>
                    <a:pt x="16978" y="1410"/>
                  </a:lnTo>
                  <a:lnTo>
                    <a:pt x="17278" y="1310"/>
                  </a:lnTo>
                  <a:lnTo>
                    <a:pt x="17579" y="1204"/>
                  </a:lnTo>
                  <a:lnTo>
                    <a:pt x="17829" y="1093"/>
                  </a:lnTo>
                  <a:lnTo>
                    <a:pt x="18079" y="983"/>
                  </a:lnTo>
                  <a:lnTo>
                    <a:pt x="18280" y="866"/>
                  </a:lnTo>
                  <a:lnTo>
                    <a:pt x="18480" y="750"/>
                  </a:lnTo>
                  <a:lnTo>
                    <a:pt x="18630" y="629"/>
                  </a:lnTo>
                  <a:lnTo>
                    <a:pt x="18755" y="507"/>
                  </a:lnTo>
                  <a:lnTo>
                    <a:pt x="18881" y="386"/>
                  </a:lnTo>
                  <a:lnTo>
                    <a:pt x="18956" y="259"/>
                  </a:lnTo>
                  <a:lnTo>
                    <a:pt x="18981" y="133"/>
                  </a:lnTo>
                  <a:lnTo>
                    <a:pt x="1900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3"/>
            <p:cNvSpPr/>
            <p:nvPr/>
          </p:nvSpPr>
          <p:spPr>
            <a:xfrm>
              <a:off x="5568804" y="1708850"/>
              <a:ext cx="104716" cy="136900"/>
            </a:xfrm>
            <a:custGeom>
              <a:avLst/>
              <a:gdLst/>
              <a:ahLst/>
              <a:cxnLst/>
              <a:rect l="l" t="t" r="r" b="b"/>
              <a:pathLst>
                <a:path w="16426" h="5476" extrusionOk="0">
                  <a:moveTo>
                    <a:pt x="8213" y="1"/>
                  </a:moveTo>
                  <a:lnTo>
                    <a:pt x="4357" y="919"/>
                  </a:lnTo>
                  <a:lnTo>
                    <a:pt x="3706" y="1078"/>
                  </a:lnTo>
                  <a:lnTo>
                    <a:pt x="3105" y="1236"/>
                  </a:lnTo>
                  <a:lnTo>
                    <a:pt x="2529" y="1405"/>
                  </a:lnTo>
                  <a:lnTo>
                    <a:pt x="1953" y="1574"/>
                  </a:lnTo>
                  <a:lnTo>
                    <a:pt x="1427" y="1743"/>
                  </a:lnTo>
                  <a:lnTo>
                    <a:pt x="926" y="1917"/>
                  </a:lnTo>
                  <a:lnTo>
                    <a:pt x="451" y="2097"/>
                  </a:lnTo>
                  <a:lnTo>
                    <a:pt x="0" y="2281"/>
                  </a:lnTo>
                  <a:lnTo>
                    <a:pt x="476" y="2350"/>
                  </a:lnTo>
                  <a:lnTo>
                    <a:pt x="926" y="2424"/>
                  </a:lnTo>
                  <a:lnTo>
                    <a:pt x="1352" y="2498"/>
                  </a:lnTo>
                  <a:lnTo>
                    <a:pt x="1778" y="2577"/>
                  </a:lnTo>
                  <a:lnTo>
                    <a:pt x="2203" y="2656"/>
                  </a:lnTo>
                  <a:lnTo>
                    <a:pt x="2604" y="2741"/>
                  </a:lnTo>
                  <a:lnTo>
                    <a:pt x="3005" y="2825"/>
                  </a:lnTo>
                  <a:lnTo>
                    <a:pt x="3380" y="2915"/>
                  </a:lnTo>
                  <a:lnTo>
                    <a:pt x="3756" y="3005"/>
                  </a:lnTo>
                  <a:lnTo>
                    <a:pt x="4106" y="3100"/>
                  </a:lnTo>
                  <a:lnTo>
                    <a:pt x="4457" y="3195"/>
                  </a:lnTo>
                  <a:lnTo>
                    <a:pt x="4783" y="3290"/>
                  </a:lnTo>
                  <a:lnTo>
                    <a:pt x="5108" y="3390"/>
                  </a:lnTo>
                  <a:lnTo>
                    <a:pt x="5409" y="3490"/>
                  </a:lnTo>
                  <a:lnTo>
                    <a:pt x="5684" y="3596"/>
                  </a:lnTo>
                  <a:lnTo>
                    <a:pt x="5959" y="3702"/>
                  </a:lnTo>
                  <a:lnTo>
                    <a:pt x="6235" y="3807"/>
                  </a:lnTo>
                  <a:lnTo>
                    <a:pt x="6485" y="3918"/>
                  </a:lnTo>
                  <a:lnTo>
                    <a:pt x="6711" y="4029"/>
                  </a:lnTo>
                  <a:lnTo>
                    <a:pt x="6911" y="4140"/>
                  </a:lnTo>
                  <a:lnTo>
                    <a:pt x="7111" y="4256"/>
                  </a:lnTo>
                  <a:lnTo>
                    <a:pt x="7312" y="4372"/>
                  </a:lnTo>
                  <a:lnTo>
                    <a:pt x="7487" y="4488"/>
                  </a:lnTo>
                  <a:lnTo>
                    <a:pt x="7637" y="4604"/>
                  </a:lnTo>
                  <a:lnTo>
                    <a:pt x="7762" y="4726"/>
                  </a:lnTo>
                  <a:lnTo>
                    <a:pt x="7887" y="4847"/>
                  </a:lnTo>
                  <a:lnTo>
                    <a:pt x="7988" y="4969"/>
                  </a:lnTo>
                  <a:lnTo>
                    <a:pt x="8063" y="5095"/>
                  </a:lnTo>
                  <a:lnTo>
                    <a:pt x="8138" y="5222"/>
                  </a:lnTo>
                  <a:lnTo>
                    <a:pt x="8163" y="5344"/>
                  </a:lnTo>
                  <a:lnTo>
                    <a:pt x="8213" y="5476"/>
                  </a:lnTo>
                  <a:lnTo>
                    <a:pt x="8238" y="5344"/>
                  </a:lnTo>
                  <a:lnTo>
                    <a:pt x="8288" y="5222"/>
                  </a:lnTo>
                  <a:lnTo>
                    <a:pt x="8363" y="5095"/>
                  </a:lnTo>
                  <a:lnTo>
                    <a:pt x="8438" y="4969"/>
                  </a:lnTo>
                  <a:lnTo>
                    <a:pt x="8538" y="4847"/>
                  </a:lnTo>
                  <a:lnTo>
                    <a:pt x="8664" y="4726"/>
                  </a:lnTo>
                  <a:lnTo>
                    <a:pt x="8789" y="4604"/>
                  </a:lnTo>
                  <a:lnTo>
                    <a:pt x="8939" y="4488"/>
                  </a:lnTo>
                  <a:lnTo>
                    <a:pt x="9114" y="4372"/>
                  </a:lnTo>
                  <a:lnTo>
                    <a:pt x="9290" y="4256"/>
                  </a:lnTo>
                  <a:lnTo>
                    <a:pt x="9490" y="4140"/>
                  </a:lnTo>
                  <a:lnTo>
                    <a:pt x="9715" y="4029"/>
                  </a:lnTo>
                  <a:lnTo>
                    <a:pt x="9941" y="3918"/>
                  </a:lnTo>
                  <a:lnTo>
                    <a:pt x="10191" y="3807"/>
                  </a:lnTo>
                  <a:lnTo>
                    <a:pt x="10441" y="3702"/>
                  </a:lnTo>
                  <a:lnTo>
                    <a:pt x="10717" y="3596"/>
                  </a:lnTo>
                  <a:lnTo>
                    <a:pt x="11017" y="3490"/>
                  </a:lnTo>
                  <a:lnTo>
                    <a:pt x="11318" y="3390"/>
                  </a:lnTo>
                  <a:lnTo>
                    <a:pt x="11643" y="3290"/>
                  </a:lnTo>
                  <a:lnTo>
                    <a:pt x="11969" y="3195"/>
                  </a:lnTo>
                  <a:lnTo>
                    <a:pt x="12319" y="3100"/>
                  </a:lnTo>
                  <a:lnTo>
                    <a:pt x="12670" y="3005"/>
                  </a:lnTo>
                  <a:lnTo>
                    <a:pt x="13046" y="2915"/>
                  </a:lnTo>
                  <a:lnTo>
                    <a:pt x="13421" y="2825"/>
                  </a:lnTo>
                  <a:lnTo>
                    <a:pt x="13822" y="2741"/>
                  </a:lnTo>
                  <a:lnTo>
                    <a:pt x="14222" y="2656"/>
                  </a:lnTo>
                  <a:lnTo>
                    <a:pt x="14648" y="2577"/>
                  </a:lnTo>
                  <a:lnTo>
                    <a:pt x="15074" y="2498"/>
                  </a:lnTo>
                  <a:lnTo>
                    <a:pt x="15499" y="2424"/>
                  </a:lnTo>
                  <a:lnTo>
                    <a:pt x="15950" y="2350"/>
                  </a:lnTo>
                  <a:lnTo>
                    <a:pt x="16426" y="2281"/>
                  </a:lnTo>
                  <a:lnTo>
                    <a:pt x="15975" y="2097"/>
                  </a:lnTo>
                  <a:lnTo>
                    <a:pt x="15499" y="1917"/>
                  </a:lnTo>
                  <a:lnTo>
                    <a:pt x="14999" y="1743"/>
                  </a:lnTo>
                  <a:lnTo>
                    <a:pt x="14448" y="1574"/>
                  </a:lnTo>
                  <a:lnTo>
                    <a:pt x="13897" y="1405"/>
                  </a:lnTo>
                  <a:lnTo>
                    <a:pt x="13321" y="1236"/>
                  </a:lnTo>
                  <a:lnTo>
                    <a:pt x="12695" y="1078"/>
                  </a:lnTo>
                  <a:lnTo>
                    <a:pt x="12069" y="919"/>
                  </a:lnTo>
                  <a:lnTo>
                    <a:pt x="82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3"/>
            <p:cNvSpPr/>
            <p:nvPr/>
          </p:nvSpPr>
          <p:spPr>
            <a:xfrm>
              <a:off x="5607590" y="1708850"/>
              <a:ext cx="65930" cy="136900"/>
            </a:xfrm>
            <a:custGeom>
              <a:avLst/>
              <a:gdLst/>
              <a:ahLst/>
              <a:cxnLst/>
              <a:rect l="l" t="t" r="r" b="b"/>
              <a:pathLst>
                <a:path w="10342" h="5476" extrusionOk="0">
                  <a:moveTo>
                    <a:pt x="2129" y="1"/>
                  </a:moveTo>
                  <a:lnTo>
                    <a:pt x="1" y="507"/>
                  </a:lnTo>
                  <a:lnTo>
                    <a:pt x="1728" y="919"/>
                  </a:lnTo>
                  <a:lnTo>
                    <a:pt x="2354" y="1078"/>
                  </a:lnTo>
                  <a:lnTo>
                    <a:pt x="2980" y="1236"/>
                  </a:lnTo>
                  <a:lnTo>
                    <a:pt x="3556" y="1405"/>
                  </a:lnTo>
                  <a:lnTo>
                    <a:pt x="4107" y="1574"/>
                  </a:lnTo>
                  <a:lnTo>
                    <a:pt x="4633" y="1743"/>
                  </a:lnTo>
                  <a:lnTo>
                    <a:pt x="5159" y="1917"/>
                  </a:lnTo>
                  <a:lnTo>
                    <a:pt x="5634" y="2097"/>
                  </a:lnTo>
                  <a:lnTo>
                    <a:pt x="6060" y="2281"/>
                  </a:lnTo>
                  <a:lnTo>
                    <a:pt x="5609" y="2350"/>
                  </a:lnTo>
                  <a:lnTo>
                    <a:pt x="5134" y="2424"/>
                  </a:lnTo>
                  <a:lnTo>
                    <a:pt x="4683" y="2503"/>
                  </a:lnTo>
                  <a:lnTo>
                    <a:pt x="4257" y="2582"/>
                  </a:lnTo>
                  <a:lnTo>
                    <a:pt x="3832" y="2667"/>
                  </a:lnTo>
                  <a:lnTo>
                    <a:pt x="3406" y="2751"/>
                  </a:lnTo>
                  <a:lnTo>
                    <a:pt x="3005" y="2841"/>
                  </a:lnTo>
                  <a:lnTo>
                    <a:pt x="2605" y="2931"/>
                  </a:lnTo>
                  <a:lnTo>
                    <a:pt x="2229" y="3026"/>
                  </a:lnTo>
                  <a:lnTo>
                    <a:pt x="1879" y="3121"/>
                  </a:lnTo>
                  <a:lnTo>
                    <a:pt x="1528" y="3221"/>
                  </a:lnTo>
                  <a:lnTo>
                    <a:pt x="1202" y="3321"/>
                  </a:lnTo>
                  <a:lnTo>
                    <a:pt x="877" y="3422"/>
                  </a:lnTo>
                  <a:lnTo>
                    <a:pt x="577" y="3527"/>
                  </a:lnTo>
                  <a:lnTo>
                    <a:pt x="276" y="3633"/>
                  </a:lnTo>
                  <a:lnTo>
                    <a:pt x="1" y="3744"/>
                  </a:lnTo>
                  <a:lnTo>
                    <a:pt x="251" y="3849"/>
                  </a:lnTo>
                  <a:lnTo>
                    <a:pt x="476" y="3955"/>
                  </a:lnTo>
                  <a:lnTo>
                    <a:pt x="702" y="4066"/>
                  </a:lnTo>
                  <a:lnTo>
                    <a:pt x="902" y="4177"/>
                  </a:lnTo>
                  <a:lnTo>
                    <a:pt x="1102" y="4288"/>
                  </a:lnTo>
                  <a:lnTo>
                    <a:pt x="1278" y="4399"/>
                  </a:lnTo>
                  <a:lnTo>
                    <a:pt x="1428" y="4515"/>
                  </a:lnTo>
                  <a:lnTo>
                    <a:pt x="1578" y="4631"/>
                  </a:lnTo>
                  <a:lnTo>
                    <a:pt x="1703" y="4747"/>
                  </a:lnTo>
                  <a:lnTo>
                    <a:pt x="1803" y="4868"/>
                  </a:lnTo>
                  <a:lnTo>
                    <a:pt x="1904" y="4985"/>
                  </a:lnTo>
                  <a:lnTo>
                    <a:pt x="1979" y="5106"/>
                  </a:lnTo>
                  <a:lnTo>
                    <a:pt x="2054" y="5227"/>
                  </a:lnTo>
                  <a:lnTo>
                    <a:pt x="2079" y="5354"/>
                  </a:lnTo>
                  <a:lnTo>
                    <a:pt x="2129" y="5476"/>
                  </a:lnTo>
                  <a:lnTo>
                    <a:pt x="2154" y="5344"/>
                  </a:lnTo>
                  <a:lnTo>
                    <a:pt x="2204" y="5222"/>
                  </a:lnTo>
                  <a:lnTo>
                    <a:pt x="2279" y="5095"/>
                  </a:lnTo>
                  <a:lnTo>
                    <a:pt x="2354" y="4969"/>
                  </a:lnTo>
                  <a:lnTo>
                    <a:pt x="2454" y="4847"/>
                  </a:lnTo>
                  <a:lnTo>
                    <a:pt x="2580" y="4726"/>
                  </a:lnTo>
                  <a:lnTo>
                    <a:pt x="2705" y="4604"/>
                  </a:lnTo>
                  <a:lnTo>
                    <a:pt x="2855" y="4488"/>
                  </a:lnTo>
                  <a:lnTo>
                    <a:pt x="3030" y="4372"/>
                  </a:lnTo>
                  <a:lnTo>
                    <a:pt x="3206" y="4256"/>
                  </a:lnTo>
                  <a:lnTo>
                    <a:pt x="3406" y="4140"/>
                  </a:lnTo>
                  <a:lnTo>
                    <a:pt x="3631" y="4029"/>
                  </a:lnTo>
                  <a:lnTo>
                    <a:pt x="3857" y="3918"/>
                  </a:lnTo>
                  <a:lnTo>
                    <a:pt x="4107" y="3807"/>
                  </a:lnTo>
                  <a:lnTo>
                    <a:pt x="4357" y="3702"/>
                  </a:lnTo>
                  <a:lnTo>
                    <a:pt x="4633" y="3596"/>
                  </a:lnTo>
                  <a:lnTo>
                    <a:pt x="4933" y="3490"/>
                  </a:lnTo>
                  <a:lnTo>
                    <a:pt x="5234" y="3390"/>
                  </a:lnTo>
                  <a:lnTo>
                    <a:pt x="5559" y="3290"/>
                  </a:lnTo>
                  <a:lnTo>
                    <a:pt x="5885" y="3195"/>
                  </a:lnTo>
                  <a:lnTo>
                    <a:pt x="6235" y="3100"/>
                  </a:lnTo>
                  <a:lnTo>
                    <a:pt x="6586" y="3005"/>
                  </a:lnTo>
                  <a:lnTo>
                    <a:pt x="6962" y="2915"/>
                  </a:lnTo>
                  <a:lnTo>
                    <a:pt x="7337" y="2825"/>
                  </a:lnTo>
                  <a:lnTo>
                    <a:pt x="7738" y="2741"/>
                  </a:lnTo>
                  <a:lnTo>
                    <a:pt x="8138" y="2656"/>
                  </a:lnTo>
                  <a:lnTo>
                    <a:pt x="8564" y="2577"/>
                  </a:lnTo>
                  <a:lnTo>
                    <a:pt x="8990" y="2498"/>
                  </a:lnTo>
                  <a:lnTo>
                    <a:pt x="9415" y="2424"/>
                  </a:lnTo>
                  <a:lnTo>
                    <a:pt x="9866" y="2350"/>
                  </a:lnTo>
                  <a:lnTo>
                    <a:pt x="10342" y="2281"/>
                  </a:lnTo>
                  <a:lnTo>
                    <a:pt x="9891" y="2097"/>
                  </a:lnTo>
                  <a:lnTo>
                    <a:pt x="9415" y="1917"/>
                  </a:lnTo>
                  <a:lnTo>
                    <a:pt x="8915" y="1743"/>
                  </a:lnTo>
                  <a:lnTo>
                    <a:pt x="8389" y="1574"/>
                  </a:lnTo>
                  <a:lnTo>
                    <a:pt x="7813" y="1405"/>
                  </a:lnTo>
                  <a:lnTo>
                    <a:pt x="7237" y="1236"/>
                  </a:lnTo>
                  <a:lnTo>
                    <a:pt x="6611" y="1078"/>
                  </a:lnTo>
                  <a:lnTo>
                    <a:pt x="5985" y="919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3"/>
            <p:cNvSpPr/>
            <p:nvPr/>
          </p:nvSpPr>
          <p:spPr>
            <a:xfrm>
              <a:off x="5499043" y="1747650"/>
              <a:ext cx="122279" cy="185600"/>
            </a:xfrm>
            <a:custGeom>
              <a:avLst/>
              <a:gdLst/>
              <a:ahLst/>
              <a:cxnLst/>
              <a:rect l="l" t="t" r="r" b="b"/>
              <a:pathLst>
                <a:path w="19181" h="7424" extrusionOk="0">
                  <a:moveTo>
                    <a:pt x="1" y="1"/>
                  </a:moveTo>
                  <a:lnTo>
                    <a:pt x="1" y="3380"/>
                  </a:lnTo>
                  <a:lnTo>
                    <a:pt x="26" y="3586"/>
                  </a:lnTo>
                  <a:lnTo>
                    <a:pt x="101" y="3792"/>
                  </a:lnTo>
                  <a:lnTo>
                    <a:pt x="226" y="3992"/>
                  </a:lnTo>
                  <a:lnTo>
                    <a:pt x="376" y="4193"/>
                  </a:lnTo>
                  <a:lnTo>
                    <a:pt x="602" y="4388"/>
                  </a:lnTo>
                  <a:lnTo>
                    <a:pt x="852" y="4578"/>
                  </a:lnTo>
                  <a:lnTo>
                    <a:pt x="1153" y="4768"/>
                  </a:lnTo>
                  <a:lnTo>
                    <a:pt x="1503" y="4953"/>
                  </a:lnTo>
                  <a:lnTo>
                    <a:pt x="1879" y="5133"/>
                  </a:lnTo>
                  <a:lnTo>
                    <a:pt x="2304" y="5307"/>
                  </a:lnTo>
                  <a:lnTo>
                    <a:pt x="2780" y="5476"/>
                  </a:lnTo>
                  <a:lnTo>
                    <a:pt x="3281" y="5639"/>
                  </a:lnTo>
                  <a:lnTo>
                    <a:pt x="3807" y="5798"/>
                  </a:lnTo>
                  <a:lnTo>
                    <a:pt x="4383" y="5951"/>
                  </a:lnTo>
                  <a:lnTo>
                    <a:pt x="4984" y="6099"/>
                  </a:lnTo>
                  <a:lnTo>
                    <a:pt x="5610" y="6236"/>
                  </a:lnTo>
                  <a:lnTo>
                    <a:pt x="6286" y="6373"/>
                  </a:lnTo>
                  <a:lnTo>
                    <a:pt x="6987" y="6500"/>
                  </a:lnTo>
                  <a:lnTo>
                    <a:pt x="7713" y="6621"/>
                  </a:lnTo>
                  <a:lnTo>
                    <a:pt x="8464" y="6732"/>
                  </a:lnTo>
                  <a:lnTo>
                    <a:pt x="9240" y="6838"/>
                  </a:lnTo>
                  <a:lnTo>
                    <a:pt x="10042" y="6933"/>
                  </a:lnTo>
                  <a:lnTo>
                    <a:pt x="10868" y="7023"/>
                  </a:lnTo>
                  <a:lnTo>
                    <a:pt x="11719" y="7107"/>
                  </a:lnTo>
                  <a:lnTo>
                    <a:pt x="12596" y="7176"/>
                  </a:lnTo>
                  <a:lnTo>
                    <a:pt x="13472" y="7239"/>
                  </a:lnTo>
                  <a:lnTo>
                    <a:pt x="14398" y="7297"/>
                  </a:lnTo>
                  <a:lnTo>
                    <a:pt x="15325" y="7339"/>
                  </a:lnTo>
                  <a:lnTo>
                    <a:pt x="16251" y="7376"/>
                  </a:lnTo>
                  <a:lnTo>
                    <a:pt x="17228" y="7403"/>
                  </a:lnTo>
                  <a:lnTo>
                    <a:pt x="18204" y="7419"/>
                  </a:lnTo>
                  <a:lnTo>
                    <a:pt x="19181" y="7424"/>
                  </a:lnTo>
                  <a:lnTo>
                    <a:pt x="19181" y="4050"/>
                  </a:lnTo>
                  <a:lnTo>
                    <a:pt x="19156" y="3839"/>
                  </a:lnTo>
                  <a:lnTo>
                    <a:pt x="19081" y="3633"/>
                  </a:lnTo>
                  <a:lnTo>
                    <a:pt x="18956" y="3433"/>
                  </a:lnTo>
                  <a:lnTo>
                    <a:pt x="18805" y="3232"/>
                  </a:lnTo>
                  <a:lnTo>
                    <a:pt x="18580" y="3037"/>
                  </a:lnTo>
                  <a:lnTo>
                    <a:pt x="18330" y="2847"/>
                  </a:lnTo>
                  <a:lnTo>
                    <a:pt x="18029" y="2656"/>
                  </a:lnTo>
                  <a:lnTo>
                    <a:pt x="17679" y="2472"/>
                  </a:lnTo>
                  <a:lnTo>
                    <a:pt x="17303" y="2297"/>
                  </a:lnTo>
                  <a:lnTo>
                    <a:pt x="16877" y="2123"/>
                  </a:lnTo>
                  <a:lnTo>
                    <a:pt x="16402" y="1949"/>
                  </a:lnTo>
                  <a:lnTo>
                    <a:pt x="15901" y="1785"/>
                  </a:lnTo>
                  <a:lnTo>
                    <a:pt x="15375" y="1627"/>
                  </a:lnTo>
                  <a:lnTo>
                    <a:pt x="14799" y="1474"/>
                  </a:lnTo>
                  <a:lnTo>
                    <a:pt x="14198" y="1331"/>
                  </a:lnTo>
                  <a:lnTo>
                    <a:pt x="13572" y="1189"/>
                  </a:lnTo>
                  <a:lnTo>
                    <a:pt x="12896" y="1057"/>
                  </a:lnTo>
                  <a:lnTo>
                    <a:pt x="12195" y="925"/>
                  </a:lnTo>
                  <a:lnTo>
                    <a:pt x="11469" y="809"/>
                  </a:lnTo>
                  <a:lnTo>
                    <a:pt x="10718" y="692"/>
                  </a:lnTo>
                  <a:lnTo>
                    <a:pt x="9941" y="587"/>
                  </a:lnTo>
                  <a:lnTo>
                    <a:pt x="9140" y="492"/>
                  </a:lnTo>
                  <a:lnTo>
                    <a:pt x="8314" y="402"/>
                  </a:lnTo>
                  <a:lnTo>
                    <a:pt x="7463" y="323"/>
                  </a:lnTo>
                  <a:lnTo>
                    <a:pt x="6586" y="249"/>
                  </a:lnTo>
                  <a:lnTo>
                    <a:pt x="5710" y="186"/>
                  </a:lnTo>
                  <a:lnTo>
                    <a:pt x="4783" y="133"/>
                  </a:lnTo>
                  <a:lnTo>
                    <a:pt x="3857" y="85"/>
                  </a:lnTo>
                  <a:lnTo>
                    <a:pt x="2930" y="48"/>
                  </a:lnTo>
                  <a:lnTo>
                    <a:pt x="1954" y="22"/>
                  </a:lnTo>
                  <a:lnTo>
                    <a:pt x="97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3"/>
            <p:cNvSpPr/>
            <p:nvPr/>
          </p:nvSpPr>
          <p:spPr>
            <a:xfrm>
              <a:off x="5621315" y="1747650"/>
              <a:ext cx="122285" cy="185600"/>
            </a:xfrm>
            <a:custGeom>
              <a:avLst/>
              <a:gdLst/>
              <a:ahLst/>
              <a:cxnLst/>
              <a:rect l="l" t="t" r="r" b="b"/>
              <a:pathLst>
                <a:path w="19182" h="7424" extrusionOk="0">
                  <a:moveTo>
                    <a:pt x="19181" y="1"/>
                  </a:moveTo>
                  <a:lnTo>
                    <a:pt x="18205" y="6"/>
                  </a:lnTo>
                  <a:lnTo>
                    <a:pt x="17228" y="22"/>
                  </a:lnTo>
                  <a:lnTo>
                    <a:pt x="16277" y="48"/>
                  </a:lnTo>
                  <a:lnTo>
                    <a:pt x="15325" y="85"/>
                  </a:lnTo>
                  <a:lnTo>
                    <a:pt x="14399" y="133"/>
                  </a:lnTo>
                  <a:lnTo>
                    <a:pt x="13497" y="186"/>
                  </a:lnTo>
                  <a:lnTo>
                    <a:pt x="12596" y="249"/>
                  </a:lnTo>
                  <a:lnTo>
                    <a:pt x="11719" y="323"/>
                  </a:lnTo>
                  <a:lnTo>
                    <a:pt x="10868" y="402"/>
                  </a:lnTo>
                  <a:lnTo>
                    <a:pt x="10042" y="492"/>
                  </a:lnTo>
                  <a:lnTo>
                    <a:pt x="9241" y="587"/>
                  </a:lnTo>
                  <a:lnTo>
                    <a:pt x="8464" y="692"/>
                  </a:lnTo>
                  <a:lnTo>
                    <a:pt x="7713" y="809"/>
                  </a:lnTo>
                  <a:lnTo>
                    <a:pt x="6987" y="925"/>
                  </a:lnTo>
                  <a:lnTo>
                    <a:pt x="6286" y="1057"/>
                  </a:lnTo>
                  <a:lnTo>
                    <a:pt x="5635" y="1189"/>
                  </a:lnTo>
                  <a:lnTo>
                    <a:pt x="4984" y="1331"/>
                  </a:lnTo>
                  <a:lnTo>
                    <a:pt x="4383" y="1474"/>
                  </a:lnTo>
                  <a:lnTo>
                    <a:pt x="3807" y="1627"/>
                  </a:lnTo>
                  <a:lnTo>
                    <a:pt x="3281" y="1785"/>
                  </a:lnTo>
                  <a:lnTo>
                    <a:pt x="2780" y="1949"/>
                  </a:lnTo>
                  <a:lnTo>
                    <a:pt x="2330" y="2123"/>
                  </a:lnTo>
                  <a:lnTo>
                    <a:pt x="1904" y="2297"/>
                  </a:lnTo>
                  <a:lnTo>
                    <a:pt x="1503" y="2472"/>
                  </a:lnTo>
                  <a:lnTo>
                    <a:pt x="1178" y="2656"/>
                  </a:lnTo>
                  <a:lnTo>
                    <a:pt x="877" y="2847"/>
                  </a:lnTo>
                  <a:lnTo>
                    <a:pt x="602" y="3037"/>
                  </a:lnTo>
                  <a:lnTo>
                    <a:pt x="402" y="3232"/>
                  </a:lnTo>
                  <a:lnTo>
                    <a:pt x="226" y="3433"/>
                  </a:lnTo>
                  <a:lnTo>
                    <a:pt x="101" y="3633"/>
                  </a:lnTo>
                  <a:lnTo>
                    <a:pt x="26" y="3839"/>
                  </a:lnTo>
                  <a:lnTo>
                    <a:pt x="1" y="4050"/>
                  </a:lnTo>
                  <a:lnTo>
                    <a:pt x="1" y="7424"/>
                  </a:lnTo>
                  <a:lnTo>
                    <a:pt x="1003" y="7419"/>
                  </a:lnTo>
                  <a:lnTo>
                    <a:pt x="1954" y="7403"/>
                  </a:lnTo>
                  <a:lnTo>
                    <a:pt x="2931" y="7376"/>
                  </a:lnTo>
                  <a:lnTo>
                    <a:pt x="3882" y="7339"/>
                  </a:lnTo>
                  <a:lnTo>
                    <a:pt x="4809" y="7297"/>
                  </a:lnTo>
                  <a:lnTo>
                    <a:pt x="5710" y="7239"/>
                  </a:lnTo>
                  <a:lnTo>
                    <a:pt x="6611" y="7176"/>
                  </a:lnTo>
                  <a:lnTo>
                    <a:pt x="7463" y="7107"/>
                  </a:lnTo>
                  <a:lnTo>
                    <a:pt x="8314" y="7023"/>
                  </a:lnTo>
                  <a:lnTo>
                    <a:pt x="9140" y="6933"/>
                  </a:lnTo>
                  <a:lnTo>
                    <a:pt x="9942" y="6838"/>
                  </a:lnTo>
                  <a:lnTo>
                    <a:pt x="10743" y="6732"/>
                  </a:lnTo>
                  <a:lnTo>
                    <a:pt x="11494" y="6621"/>
                  </a:lnTo>
                  <a:lnTo>
                    <a:pt x="12220" y="6500"/>
                  </a:lnTo>
                  <a:lnTo>
                    <a:pt x="12896" y="6373"/>
                  </a:lnTo>
                  <a:lnTo>
                    <a:pt x="13572" y="6236"/>
                  </a:lnTo>
                  <a:lnTo>
                    <a:pt x="14198" y="6099"/>
                  </a:lnTo>
                  <a:lnTo>
                    <a:pt x="14799" y="5951"/>
                  </a:lnTo>
                  <a:lnTo>
                    <a:pt x="15375" y="5798"/>
                  </a:lnTo>
                  <a:lnTo>
                    <a:pt x="15926" y="5639"/>
                  </a:lnTo>
                  <a:lnTo>
                    <a:pt x="16402" y="5476"/>
                  </a:lnTo>
                  <a:lnTo>
                    <a:pt x="16878" y="5307"/>
                  </a:lnTo>
                  <a:lnTo>
                    <a:pt x="17303" y="5133"/>
                  </a:lnTo>
                  <a:lnTo>
                    <a:pt x="17679" y="4953"/>
                  </a:lnTo>
                  <a:lnTo>
                    <a:pt x="18029" y="4768"/>
                  </a:lnTo>
                  <a:lnTo>
                    <a:pt x="18330" y="4578"/>
                  </a:lnTo>
                  <a:lnTo>
                    <a:pt x="18580" y="4388"/>
                  </a:lnTo>
                  <a:lnTo>
                    <a:pt x="18806" y="4193"/>
                  </a:lnTo>
                  <a:lnTo>
                    <a:pt x="18981" y="3992"/>
                  </a:lnTo>
                  <a:lnTo>
                    <a:pt x="19081" y="3792"/>
                  </a:lnTo>
                  <a:lnTo>
                    <a:pt x="19156" y="3586"/>
                  </a:lnTo>
                  <a:lnTo>
                    <a:pt x="19181" y="3380"/>
                  </a:lnTo>
                  <a:lnTo>
                    <a:pt x="19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3"/>
            <p:cNvSpPr/>
            <p:nvPr/>
          </p:nvSpPr>
          <p:spPr>
            <a:xfrm>
              <a:off x="5621315" y="1747525"/>
              <a:ext cx="122285" cy="185875"/>
            </a:xfrm>
            <a:custGeom>
              <a:avLst/>
              <a:gdLst/>
              <a:ahLst/>
              <a:cxnLst/>
              <a:rect l="l" t="t" r="r" b="b"/>
              <a:pathLst>
                <a:path w="19182" h="7435" extrusionOk="0">
                  <a:moveTo>
                    <a:pt x="19181" y="1"/>
                  </a:moveTo>
                  <a:lnTo>
                    <a:pt x="18255" y="6"/>
                  </a:lnTo>
                  <a:lnTo>
                    <a:pt x="17328" y="16"/>
                  </a:lnTo>
                  <a:lnTo>
                    <a:pt x="16427" y="43"/>
                  </a:lnTo>
                  <a:lnTo>
                    <a:pt x="15525" y="74"/>
                  </a:lnTo>
                  <a:lnTo>
                    <a:pt x="14649" y="111"/>
                  </a:lnTo>
                  <a:lnTo>
                    <a:pt x="13773" y="164"/>
                  </a:lnTo>
                  <a:lnTo>
                    <a:pt x="12921" y="217"/>
                  </a:lnTo>
                  <a:lnTo>
                    <a:pt x="12095" y="286"/>
                  </a:lnTo>
                  <a:lnTo>
                    <a:pt x="12095" y="3390"/>
                  </a:lnTo>
                  <a:lnTo>
                    <a:pt x="12070" y="3548"/>
                  </a:lnTo>
                  <a:lnTo>
                    <a:pt x="12020" y="3707"/>
                  </a:lnTo>
                  <a:lnTo>
                    <a:pt x="11945" y="3860"/>
                  </a:lnTo>
                  <a:lnTo>
                    <a:pt x="11845" y="4018"/>
                  </a:lnTo>
                  <a:lnTo>
                    <a:pt x="11719" y="4166"/>
                  </a:lnTo>
                  <a:lnTo>
                    <a:pt x="11569" y="4319"/>
                  </a:lnTo>
                  <a:lnTo>
                    <a:pt x="11394" y="4467"/>
                  </a:lnTo>
                  <a:lnTo>
                    <a:pt x="11194" y="4610"/>
                  </a:lnTo>
                  <a:lnTo>
                    <a:pt x="10968" y="4757"/>
                  </a:lnTo>
                  <a:lnTo>
                    <a:pt x="10718" y="4895"/>
                  </a:lnTo>
                  <a:lnTo>
                    <a:pt x="10417" y="5032"/>
                  </a:lnTo>
                  <a:lnTo>
                    <a:pt x="10117" y="5169"/>
                  </a:lnTo>
                  <a:lnTo>
                    <a:pt x="9791" y="5301"/>
                  </a:lnTo>
                  <a:lnTo>
                    <a:pt x="9466" y="5433"/>
                  </a:lnTo>
                  <a:lnTo>
                    <a:pt x="9090" y="5560"/>
                  </a:lnTo>
                  <a:lnTo>
                    <a:pt x="8690" y="5681"/>
                  </a:lnTo>
                  <a:lnTo>
                    <a:pt x="8289" y="5803"/>
                  </a:lnTo>
                  <a:lnTo>
                    <a:pt x="7863" y="5919"/>
                  </a:lnTo>
                  <a:lnTo>
                    <a:pt x="7413" y="6035"/>
                  </a:lnTo>
                  <a:lnTo>
                    <a:pt x="6937" y="6146"/>
                  </a:lnTo>
                  <a:lnTo>
                    <a:pt x="6436" y="6252"/>
                  </a:lnTo>
                  <a:lnTo>
                    <a:pt x="5935" y="6352"/>
                  </a:lnTo>
                  <a:lnTo>
                    <a:pt x="5410" y="6452"/>
                  </a:lnTo>
                  <a:lnTo>
                    <a:pt x="4884" y="6547"/>
                  </a:lnTo>
                  <a:lnTo>
                    <a:pt x="4308" y="6637"/>
                  </a:lnTo>
                  <a:lnTo>
                    <a:pt x="3757" y="6721"/>
                  </a:lnTo>
                  <a:lnTo>
                    <a:pt x="3156" y="6806"/>
                  </a:lnTo>
                  <a:lnTo>
                    <a:pt x="2555" y="6880"/>
                  </a:lnTo>
                  <a:lnTo>
                    <a:pt x="1929" y="6954"/>
                  </a:lnTo>
                  <a:lnTo>
                    <a:pt x="1303" y="7022"/>
                  </a:lnTo>
                  <a:lnTo>
                    <a:pt x="652" y="7086"/>
                  </a:lnTo>
                  <a:lnTo>
                    <a:pt x="1" y="7144"/>
                  </a:lnTo>
                  <a:lnTo>
                    <a:pt x="1" y="7434"/>
                  </a:lnTo>
                  <a:lnTo>
                    <a:pt x="1003" y="7429"/>
                  </a:lnTo>
                  <a:lnTo>
                    <a:pt x="1954" y="7413"/>
                  </a:lnTo>
                  <a:lnTo>
                    <a:pt x="2931" y="7387"/>
                  </a:lnTo>
                  <a:lnTo>
                    <a:pt x="3882" y="7350"/>
                  </a:lnTo>
                  <a:lnTo>
                    <a:pt x="4809" y="7307"/>
                  </a:lnTo>
                  <a:lnTo>
                    <a:pt x="5710" y="7249"/>
                  </a:lnTo>
                  <a:lnTo>
                    <a:pt x="6611" y="7186"/>
                  </a:lnTo>
                  <a:lnTo>
                    <a:pt x="7463" y="7112"/>
                  </a:lnTo>
                  <a:lnTo>
                    <a:pt x="8314" y="7033"/>
                  </a:lnTo>
                  <a:lnTo>
                    <a:pt x="9140" y="6943"/>
                  </a:lnTo>
                  <a:lnTo>
                    <a:pt x="9942" y="6848"/>
                  </a:lnTo>
                  <a:lnTo>
                    <a:pt x="10743" y="6743"/>
                  </a:lnTo>
                  <a:lnTo>
                    <a:pt x="11494" y="6626"/>
                  </a:lnTo>
                  <a:lnTo>
                    <a:pt x="12220" y="6510"/>
                  </a:lnTo>
                  <a:lnTo>
                    <a:pt x="12896" y="6384"/>
                  </a:lnTo>
                  <a:lnTo>
                    <a:pt x="13572" y="6246"/>
                  </a:lnTo>
                  <a:lnTo>
                    <a:pt x="14198" y="6109"/>
                  </a:lnTo>
                  <a:lnTo>
                    <a:pt x="14799" y="5961"/>
                  </a:lnTo>
                  <a:lnTo>
                    <a:pt x="15375" y="5808"/>
                  </a:lnTo>
                  <a:lnTo>
                    <a:pt x="15926" y="5650"/>
                  </a:lnTo>
                  <a:lnTo>
                    <a:pt x="16402" y="5486"/>
                  </a:lnTo>
                  <a:lnTo>
                    <a:pt x="16878" y="5317"/>
                  </a:lnTo>
                  <a:lnTo>
                    <a:pt x="17303" y="5143"/>
                  </a:lnTo>
                  <a:lnTo>
                    <a:pt x="17679" y="4963"/>
                  </a:lnTo>
                  <a:lnTo>
                    <a:pt x="18029" y="4779"/>
                  </a:lnTo>
                  <a:lnTo>
                    <a:pt x="18330" y="4588"/>
                  </a:lnTo>
                  <a:lnTo>
                    <a:pt x="18580" y="4398"/>
                  </a:lnTo>
                  <a:lnTo>
                    <a:pt x="18806" y="4203"/>
                  </a:lnTo>
                  <a:lnTo>
                    <a:pt x="18981" y="4002"/>
                  </a:lnTo>
                  <a:lnTo>
                    <a:pt x="19081" y="3802"/>
                  </a:lnTo>
                  <a:lnTo>
                    <a:pt x="19156" y="3596"/>
                  </a:lnTo>
                  <a:lnTo>
                    <a:pt x="19181" y="3385"/>
                  </a:lnTo>
                  <a:lnTo>
                    <a:pt x="191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3"/>
            <p:cNvSpPr/>
            <p:nvPr/>
          </p:nvSpPr>
          <p:spPr>
            <a:xfrm>
              <a:off x="5456267" y="1703175"/>
              <a:ext cx="329154" cy="383200"/>
            </a:xfrm>
            <a:custGeom>
              <a:avLst/>
              <a:gdLst/>
              <a:ahLst/>
              <a:cxnLst/>
              <a:rect l="l" t="t" r="r" b="b"/>
              <a:pathLst>
                <a:path w="51632" h="15328" extrusionOk="0">
                  <a:moveTo>
                    <a:pt x="7712" y="2012"/>
                  </a:moveTo>
                  <a:lnTo>
                    <a:pt x="8589" y="2028"/>
                  </a:lnTo>
                  <a:lnTo>
                    <a:pt x="9465" y="2054"/>
                  </a:lnTo>
                  <a:lnTo>
                    <a:pt x="10316" y="2086"/>
                  </a:lnTo>
                  <a:lnTo>
                    <a:pt x="11168" y="2128"/>
                  </a:lnTo>
                  <a:lnTo>
                    <a:pt x="11994" y="2176"/>
                  </a:lnTo>
                  <a:lnTo>
                    <a:pt x="12795" y="2234"/>
                  </a:lnTo>
                  <a:lnTo>
                    <a:pt x="13597" y="2303"/>
                  </a:lnTo>
                  <a:lnTo>
                    <a:pt x="14373" y="2371"/>
                  </a:lnTo>
                  <a:lnTo>
                    <a:pt x="15124" y="2456"/>
                  </a:lnTo>
                  <a:lnTo>
                    <a:pt x="15875" y="2540"/>
                  </a:lnTo>
                  <a:lnTo>
                    <a:pt x="16576" y="2635"/>
                  </a:lnTo>
                  <a:lnTo>
                    <a:pt x="17277" y="2735"/>
                  </a:lnTo>
                  <a:lnTo>
                    <a:pt x="17928" y="2846"/>
                  </a:lnTo>
                  <a:lnTo>
                    <a:pt x="18579" y="2957"/>
                  </a:lnTo>
                  <a:lnTo>
                    <a:pt x="19205" y="3079"/>
                  </a:lnTo>
                  <a:lnTo>
                    <a:pt x="19781" y="3205"/>
                  </a:lnTo>
                  <a:lnTo>
                    <a:pt x="20357" y="3332"/>
                  </a:lnTo>
                  <a:lnTo>
                    <a:pt x="20883" y="3469"/>
                  </a:lnTo>
                  <a:lnTo>
                    <a:pt x="21384" y="3612"/>
                  </a:lnTo>
                  <a:lnTo>
                    <a:pt x="21860" y="3760"/>
                  </a:lnTo>
                  <a:lnTo>
                    <a:pt x="22310" y="3913"/>
                  </a:lnTo>
                  <a:lnTo>
                    <a:pt x="22711" y="4066"/>
                  </a:lnTo>
                  <a:lnTo>
                    <a:pt x="23087" y="4230"/>
                  </a:lnTo>
                  <a:lnTo>
                    <a:pt x="23437" y="4393"/>
                  </a:lnTo>
                  <a:lnTo>
                    <a:pt x="23738" y="4562"/>
                  </a:lnTo>
                  <a:lnTo>
                    <a:pt x="23988" y="4731"/>
                  </a:lnTo>
                  <a:lnTo>
                    <a:pt x="24213" y="4905"/>
                  </a:lnTo>
                  <a:lnTo>
                    <a:pt x="24414" y="5085"/>
                  </a:lnTo>
                  <a:lnTo>
                    <a:pt x="24564" y="5270"/>
                  </a:lnTo>
                  <a:lnTo>
                    <a:pt x="24664" y="5449"/>
                  </a:lnTo>
                  <a:lnTo>
                    <a:pt x="24739" y="5639"/>
                  </a:lnTo>
                  <a:lnTo>
                    <a:pt x="24764" y="5829"/>
                  </a:lnTo>
                  <a:lnTo>
                    <a:pt x="24764" y="8971"/>
                  </a:lnTo>
                  <a:lnTo>
                    <a:pt x="23863" y="8955"/>
                  </a:lnTo>
                  <a:lnTo>
                    <a:pt x="23011" y="8928"/>
                  </a:lnTo>
                  <a:lnTo>
                    <a:pt x="22135" y="8897"/>
                  </a:lnTo>
                  <a:lnTo>
                    <a:pt x="21309" y="8854"/>
                  </a:lnTo>
                  <a:lnTo>
                    <a:pt x="20457" y="8807"/>
                  </a:lnTo>
                  <a:lnTo>
                    <a:pt x="19656" y="8749"/>
                  </a:lnTo>
                  <a:lnTo>
                    <a:pt x="18855" y="8685"/>
                  </a:lnTo>
                  <a:lnTo>
                    <a:pt x="18079" y="8612"/>
                  </a:lnTo>
                  <a:lnTo>
                    <a:pt x="17327" y="8532"/>
                  </a:lnTo>
                  <a:lnTo>
                    <a:pt x="16601" y="8443"/>
                  </a:lnTo>
                  <a:lnTo>
                    <a:pt x="15875" y="8348"/>
                  </a:lnTo>
                  <a:lnTo>
                    <a:pt x="15199" y="8247"/>
                  </a:lnTo>
                  <a:lnTo>
                    <a:pt x="14523" y="8142"/>
                  </a:lnTo>
                  <a:lnTo>
                    <a:pt x="13872" y="8026"/>
                  </a:lnTo>
                  <a:lnTo>
                    <a:pt x="13271" y="7909"/>
                  </a:lnTo>
                  <a:lnTo>
                    <a:pt x="12670" y="7783"/>
                  </a:lnTo>
                  <a:lnTo>
                    <a:pt x="12094" y="7651"/>
                  </a:lnTo>
                  <a:lnTo>
                    <a:pt x="11568" y="7513"/>
                  </a:lnTo>
                  <a:lnTo>
                    <a:pt x="11068" y="7371"/>
                  </a:lnTo>
                  <a:lnTo>
                    <a:pt x="10592" y="7223"/>
                  </a:lnTo>
                  <a:lnTo>
                    <a:pt x="10141" y="7075"/>
                  </a:lnTo>
                  <a:lnTo>
                    <a:pt x="9741" y="6917"/>
                  </a:lnTo>
                  <a:lnTo>
                    <a:pt x="9365" y="6758"/>
                  </a:lnTo>
                  <a:lnTo>
                    <a:pt x="9039" y="6595"/>
                  </a:lnTo>
                  <a:lnTo>
                    <a:pt x="8739" y="6426"/>
                  </a:lnTo>
                  <a:lnTo>
                    <a:pt x="8464" y="6252"/>
                  </a:lnTo>
                  <a:lnTo>
                    <a:pt x="8238" y="6077"/>
                  </a:lnTo>
                  <a:lnTo>
                    <a:pt x="8038" y="5898"/>
                  </a:lnTo>
                  <a:lnTo>
                    <a:pt x="7888" y="5718"/>
                  </a:lnTo>
                  <a:lnTo>
                    <a:pt x="7787" y="5534"/>
                  </a:lnTo>
                  <a:lnTo>
                    <a:pt x="7712" y="5344"/>
                  </a:lnTo>
                  <a:lnTo>
                    <a:pt x="7712" y="5159"/>
                  </a:lnTo>
                  <a:lnTo>
                    <a:pt x="7712" y="2012"/>
                  </a:lnTo>
                  <a:close/>
                  <a:moveTo>
                    <a:pt x="49428" y="11309"/>
                  </a:moveTo>
                  <a:lnTo>
                    <a:pt x="49353" y="11415"/>
                  </a:lnTo>
                  <a:lnTo>
                    <a:pt x="49278" y="11521"/>
                  </a:lnTo>
                  <a:lnTo>
                    <a:pt x="49178" y="11626"/>
                  </a:lnTo>
                  <a:lnTo>
                    <a:pt x="49052" y="11732"/>
                  </a:lnTo>
                  <a:lnTo>
                    <a:pt x="48877" y="11832"/>
                  </a:lnTo>
                  <a:lnTo>
                    <a:pt x="48702" y="11927"/>
                  </a:lnTo>
                  <a:lnTo>
                    <a:pt x="48527" y="12027"/>
                  </a:lnTo>
                  <a:lnTo>
                    <a:pt x="48301" y="12122"/>
                  </a:lnTo>
                  <a:lnTo>
                    <a:pt x="48076" y="12212"/>
                  </a:lnTo>
                  <a:lnTo>
                    <a:pt x="47826" y="12302"/>
                  </a:lnTo>
                  <a:lnTo>
                    <a:pt x="47550" y="12386"/>
                  </a:lnTo>
                  <a:lnTo>
                    <a:pt x="47250" y="12471"/>
                  </a:lnTo>
                  <a:lnTo>
                    <a:pt x="46949" y="12550"/>
                  </a:lnTo>
                  <a:lnTo>
                    <a:pt x="46624" y="12629"/>
                  </a:lnTo>
                  <a:lnTo>
                    <a:pt x="46298" y="12703"/>
                  </a:lnTo>
                  <a:lnTo>
                    <a:pt x="45923" y="12777"/>
                  </a:lnTo>
                  <a:lnTo>
                    <a:pt x="45572" y="12846"/>
                  </a:lnTo>
                  <a:lnTo>
                    <a:pt x="45171" y="12909"/>
                  </a:lnTo>
                  <a:lnTo>
                    <a:pt x="44771" y="12967"/>
                  </a:lnTo>
                  <a:lnTo>
                    <a:pt x="44370" y="13025"/>
                  </a:lnTo>
                  <a:lnTo>
                    <a:pt x="43944" y="13078"/>
                  </a:lnTo>
                  <a:lnTo>
                    <a:pt x="43519" y="13131"/>
                  </a:lnTo>
                  <a:lnTo>
                    <a:pt x="43068" y="13173"/>
                  </a:lnTo>
                  <a:lnTo>
                    <a:pt x="42592" y="13215"/>
                  </a:lnTo>
                  <a:lnTo>
                    <a:pt x="42142" y="13252"/>
                  </a:lnTo>
                  <a:lnTo>
                    <a:pt x="41666" y="13284"/>
                  </a:lnTo>
                  <a:lnTo>
                    <a:pt x="41165" y="13310"/>
                  </a:lnTo>
                  <a:lnTo>
                    <a:pt x="40664" y="13337"/>
                  </a:lnTo>
                  <a:lnTo>
                    <a:pt x="40163" y="13353"/>
                  </a:lnTo>
                  <a:lnTo>
                    <a:pt x="39663" y="13363"/>
                  </a:lnTo>
                  <a:lnTo>
                    <a:pt x="39137" y="13374"/>
                  </a:lnTo>
                  <a:lnTo>
                    <a:pt x="29872" y="13374"/>
                  </a:lnTo>
                  <a:lnTo>
                    <a:pt x="29947" y="13268"/>
                  </a:lnTo>
                  <a:lnTo>
                    <a:pt x="30022" y="13163"/>
                  </a:lnTo>
                  <a:lnTo>
                    <a:pt x="30148" y="13057"/>
                  </a:lnTo>
                  <a:lnTo>
                    <a:pt x="30273" y="12957"/>
                  </a:lnTo>
                  <a:lnTo>
                    <a:pt x="30423" y="12851"/>
                  </a:lnTo>
                  <a:lnTo>
                    <a:pt x="30598" y="12756"/>
                  </a:lnTo>
                  <a:lnTo>
                    <a:pt x="30799" y="12656"/>
                  </a:lnTo>
                  <a:lnTo>
                    <a:pt x="30999" y="12566"/>
                  </a:lnTo>
                  <a:lnTo>
                    <a:pt x="31224" y="12471"/>
                  </a:lnTo>
                  <a:lnTo>
                    <a:pt x="31500" y="12381"/>
                  </a:lnTo>
                  <a:lnTo>
                    <a:pt x="31750" y="12297"/>
                  </a:lnTo>
                  <a:lnTo>
                    <a:pt x="32051" y="12212"/>
                  </a:lnTo>
                  <a:lnTo>
                    <a:pt x="32351" y="12133"/>
                  </a:lnTo>
                  <a:lnTo>
                    <a:pt x="32677" y="12054"/>
                  </a:lnTo>
                  <a:lnTo>
                    <a:pt x="33027" y="11980"/>
                  </a:lnTo>
                  <a:lnTo>
                    <a:pt x="33378" y="11906"/>
                  </a:lnTo>
                  <a:lnTo>
                    <a:pt x="33753" y="11837"/>
                  </a:lnTo>
                  <a:lnTo>
                    <a:pt x="34129" y="11774"/>
                  </a:lnTo>
                  <a:lnTo>
                    <a:pt x="34530" y="11716"/>
                  </a:lnTo>
                  <a:lnTo>
                    <a:pt x="34930" y="11658"/>
                  </a:lnTo>
                  <a:lnTo>
                    <a:pt x="35356" y="11605"/>
                  </a:lnTo>
                  <a:lnTo>
                    <a:pt x="35807" y="11552"/>
                  </a:lnTo>
                  <a:lnTo>
                    <a:pt x="36232" y="11510"/>
                  </a:lnTo>
                  <a:lnTo>
                    <a:pt x="36708" y="11468"/>
                  </a:lnTo>
                  <a:lnTo>
                    <a:pt x="37159" y="11431"/>
                  </a:lnTo>
                  <a:lnTo>
                    <a:pt x="37660" y="11399"/>
                  </a:lnTo>
                  <a:lnTo>
                    <a:pt x="38135" y="11373"/>
                  </a:lnTo>
                  <a:lnTo>
                    <a:pt x="38636" y="11352"/>
                  </a:lnTo>
                  <a:lnTo>
                    <a:pt x="39137" y="11331"/>
                  </a:lnTo>
                  <a:lnTo>
                    <a:pt x="39638" y="11320"/>
                  </a:lnTo>
                  <a:lnTo>
                    <a:pt x="40163" y="11309"/>
                  </a:lnTo>
                  <a:close/>
                  <a:moveTo>
                    <a:pt x="27594" y="9419"/>
                  </a:moveTo>
                  <a:lnTo>
                    <a:pt x="27594" y="14514"/>
                  </a:lnTo>
                  <a:lnTo>
                    <a:pt x="27569" y="14583"/>
                  </a:lnTo>
                  <a:lnTo>
                    <a:pt x="27494" y="14646"/>
                  </a:lnTo>
                  <a:lnTo>
                    <a:pt x="27368" y="14704"/>
                  </a:lnTo>
                  <a:lnTo>
                    <a:pt x="27193" y="14762"/>
                  </a:lnTo>
                  <a:lnTo>
                    <a:pt x="26968" y="14810"/>
                  </a:lnTo>
                  <a:lnTo>
                    <a:pt x="26717" y="14847"/>
                  </a:lnTo>
                  <a:lnTo>
                    <a:pt x="26442" y="14873"/>
                  </a:lnTo>
                  <a:lnTo>
                    <a:pt x="26292" y="14884"/>
                  </a:lnTo>
                  <a:lnTo>
                    <a:pt x="26116" y="14894"/>
                  </a:lnTo>
                  <a:lnTo>
                    <a:pt x="25515" y="14894"/>
                  </a:lnTo>
                  <a:lnTo>
                    <a:pt x="25340" y="14884"/>
                  </a:lnTo>
                  <a:lnTo>
                    <a:pt x="25140" y="14868"/>
                  </a:lnTo>
                  <a:lnTo>
                    <a:pt x="24990" y="14852"/>
                  </a:lnTo>
                  <a:lnTo>
                    <a:pt x="24814" y="14831"/>
                  </a:lnTo>
                  <a:lnTo>
                    <a:pt x="24664" y="14804"/>
                  </a:lnTo>
                  <a:lnTo>
                    <a:pt x="24539" y="14778"/>
                  </a:lnTo>
                  <a:lnTo>
                    <a:pt x="24414" y="14752"/>
                  </a:lnTo>
                  <a:lnTo>
                    <a:pt x="24314" y="14715"/>
                  </a:lnTo>
                  <a:lnTo>
                    <a:pt x="24213" y="14683"/>
                  </a:lnTo>
                  <a:lnTo>
                    <a:pt x="24138" y="14646"/>
                  </a:lnTo>
                  <a:lnTo>
                    <a:pt x="24088" y="14604"/>
                  </a:lnTo>
                  <a:lnTo>
                    <a:pt x="24063" y="14567"/>
                  </a:lnTo>
                  <a:lnTo>
                    <a:pt x="24038" y="14525"/>
                  </a:lnTo>
                  <a:lnTo>
                    <a:pt x="24038" y="9419"/>
                  </a:lnTo>
                  <a:lnTo>
                    <a:pt x="24939" y="9430"/>
                  </a:lnTo>
                  <a:lnTo>
                    <a:pt x="25816" y="9435"/>
                  </a:lnTo>
                  <a:lnTo>
                    <a:pt x="26717" y="9430"/>
                  </a:lnTo>
                  <a:lnTo>
                    <a:pt x="27594" y="9419"/>
                  </a:lnTo>
                  <a:close/>
                  <a:moveTo>
                    <a:pt x="25891" y="1"/>
                  </a:moveTo>
                  <a:lnTo>
                    <a:pt x="25691" y="6"/>
                  </a:lnTo>
                  <a:lnTo>
                    <a:pt x="25490" y="16"/>
                  </a:lnTo>
                  <a:lnTo>
                    <a:pt x="25290" y="43"/>
                  </a:lnTo>
                  <a:lnTo>
                    <a:pt x="25090" y="75"/>
                  </a:lnTo>
                  <a:lnTo>
                    <a:pt x="23036" y="571"/>
                  </a:lnTo>
                  <a:lnTo>
                    <a:pt x="22911" y="603"/>
                  </a:lnTo>
                  <a:lnTo>
                    <a:pt x="22836" y="634"/>
                  </a:lnTo>
                  <a:lnTo>
                    <a:pt x="22761" y="671"/>
                  </a:lnTo>
                  <a:lnTo>
                    <a:pt x="22736" y="708"/>
                  </a:lnTo>
                  <a:lnTo>
                    <a:pt x="22736" y="750"/>
                  </a:lnTo>
                  <a:lnTo>
                    <a:pt x="22786" y="787"/>
                  </a:lnTo>
                  <a:lnTo>
                    <a:pt x="22836" y="824"/>
                  </a:lnTo>
                  <a:lnTo>
                    <a:pt x="22936" y="856"/>
                  </a:lnTo>
                  <a:lnTo>
                    <a:pt x="23112" y="893"/>
                  </a:lnTo>
                  <a:lnTo>
                    <a:pt x="23312" y="925"/>
                  </a:lnTo>
                  <a:lnTo>
                    <a:pt x="23537" y="940"/>
                  </a:lnTo>
                  <a:lnTo>
                    <a:pt x="23763" y="951"/>
                  </a:lnTo>
                  <a:lnTo>
                    <a:pt x="23988" y="946"/>
                  </a:lnTo>
                  <a:lnTo>
                    <a:pt x="24213" y="930"/>
                  </a:lnTo>
                  <a:lnTo>
                    <a:pt x="24414" y="909"/>
                  </a:lnTo>
                  <a:lnTo>
                    <a:pt x="24589" y="872"/>
                  </a:lnTo>
                  <a:lnTo>
                    <a:pt x="25891" y="566"/>
                  </a:lnTo>
                  <a:lnTo>
                    <a:pt x="26842" y="782"/>
                  </a:lnTo>
                  <a:lnTo>
                    <a:pt x="27769" y="1004"/>
                  </a:lnTo>
                  <a:lnTo>
                    <a:pt x="28695" y="1231"/>
                  </a:lnTo>
                  <a:lnTo>
                    <a:pt x="29597" y="1458"/>
                  </a:lnTo>
                  <a:lnTo>
                    <a:pt x="30473" y="1695"/>
                  </a:lnTo>
                  <a:lnTo>
                    <a:pt x="30874" y="1812"/>
                  </a:lnTo>
                  <a:lnTo>
                    <a:pt x="31274" y="1938"/>
                  </a:lnTo>
                  <a:lnTo>
                    <a:pt x="31675" y="2060"/>
                  </a:lnTo>
                  <a:lnTo>
                    <a:pt x="32051" y="2186"/>
                  </a:lnTo>
                  <a:lnTo>
                    <a:pt x="32401" y="2313"/>
                  </a:lnTo>
                  <a:lnTo>
                    <a:pt x="32752" y="2440"/>
                  </a:lnTo>
                  <a:lnTo>
                    <a:pt x="32176" y="2540"/>
                  </a:lnTo>
                  <a:lnTo>
                    <a:pt x="31600" y="2640"/>
                  </a:lnTo>
                  <a:lnTo>
                    <a:pt x="31049" y="2746"/>
                  </a:lnTo>
                  <a:lnTo>
                    <a:pt x="30523" y="2857"/>
                  </a:lnTo>
                  <a:lnTo>
                    <a:pt x="30022" y="2973"/>
                  </a:lnTo>
                  <a:lnTo>
                    <a:pt x="29547" y="3094"/>
                  </a:lnTo>
                  <a:lnTo>
                    <a:pt x="29071" y="3216"/>
                  </a:lnTo>
                  <a:lnTo>
                    <a:pt x="28620" y="3343"/>
                  </a:lnTo>
                  <a:lnTo>
                    <a:pt x="28195" y="3469"/>
                  </a:lnTo>
                  <a:lnTo>
                    <a:pt x="27794" y="3601"/>
                  </a:lnTo>
                  <a:lnTo>
                    <a:pt x="27418" y="3739"/>
                  </a:lnTo>
                  <a:lnTo>
                    <a:pt x="27068" y="3876"/>
                  </a:lnTo>
                  <a:lnTo>
                    <a:pt x="26742" y="4018"/>
                  </a:lnTo>
                  <a:lnTo>
                    <a:pt x="26442" y="4166"/>
                  </a:lnTo>
                  <a:lnTo>
                    <a:pt x="26141" y="4314"/>
                  </a:lnTo>
                  <a:lnTo>
                    <a:pt x="25891" y="4462"/>
                  </a:lnTo>
                  <a:lnTo>
                    <a:pt x="25641" y="4314"/>
                  </a:lnTo>
                  <a:lnTo>
                    <a:pt x="25365" y="4166"/>
                  </a:lnTo>
                  <a:lnTo>
                    <a:pt x="25040" y="4018"/>
                  </a:lnTo>
                  <a:lnTo>
                    <a:pt x="24714" y="3876"/>
                  </a:lnTo>
                  <a:lnTo>
                    <a:pt x="24364" y="3739"/>
                  </a:lnTo>
                  <a:lnTo>
                    <a:pt x="23988" y="3601"/>
                  </a:lnTo>
                  <a:lnTo>
                    <a:pt x="23587" y="3469"/>
                  </a:lnTo>
                  <a:lnTo>
                    <a:pt x="23162" y="3343"/>
                  </a:lnTo>
                  <a:lnTo>
                    <a:pt x="22711" y="3216"/>
                  </a:lnTo>
                  <a:lnTo>
                    <a:pt x="22260" y="3094"/>
                  </a:lnTo>
                  <a:lnTo>
                    <a:pt x="21759" y="2973"/>
                  </a:lnTo>
                  <a:lnTo>
                    <a:pt x="21259" y="2857"/>
                  </a:lnTo>
                  <a:lnTo>
                    <a:pt x="20733" y="2746"/>
                  </a:lnTo>
                  <a:lnTo>
                    <a:pt x="20182" y="2640"/>
                  </a:lnTo>
                  <a:lnTo>
                    <a:pt x="19631" y="2540"/>
                  </a:lnTo>
                  <a:lnTo>
                    <a:pt x="19055" y="2440"/>
                  </a:lnTo>
                  <a:lnTo>
                    <a:pt x="19456" y="2281"/>
                  </a:lnTo>
                  <a:lnTo>
                    <a:pt x="19907" y="2123"/>
                  </a:lnTo>
                  <a:lnTo>
                    <a:pt x="20357" y="1975"/>
                  </a:lnTo>
                  <a:lnTo>
                    <a:pt x="20858" y="1822"/>
                  </a:lnTo>
                  <a:lnTo>
                    <a:pt x="20958" y="1780"/>
                  </a:lnTo>
                  <a:lnTo>
                    <a:pt x="21033" y="1732"/>
                  </a:lnTo>
                  <a:lnTo>
                    <a:pt x="21033" y="1680"/>
                  </a:lnTo>
                  <a:lnTo>
                    <a:pt x="21008" y="1632"/>
                  </a:lnTo>
                  <a:lnTo>
                    <a:pt x="20933" y="1590"/>
                  </a:lnTo>
                  <a:lnTo>
                    <a:pt x="20783" y="1548"/>
                  </a:lnTo>
                  <a:lnTo>
                    <a:pt x="20608" y="1511"/>
                  </a:lnTo>
                  <a:lnTo>
                    <a:pt x="20382" y="1484"/>
                  </a:lnTo>
                  <a:lnTo>
                    <a:pt x="20207" y="1474"/>
                  </a:lnTo>
                  <a:lnTo>
                    <a:pt x="20032" y="1468"/>
                  </a:lnTo>
                  <a:lnTo>
                    <a:pt x="19856" y="1474"/>
                  </a:lnTo>
                  <a:lnTo>
                    <a:pt x="19681" y="1479"/>
                  </a:lnTo>
                  <a:lnTo>
                    <a:pt x="19506" y="1495"/>
                  </a:lnTo>
                  <a:lnTo>
                    <a:pt x="19356" y="1516"/>
                  </a:lnTo>
                  <a:lnTo>
                    <a:pt x="19205" y="1542"/>
                  </a:lnTo>
                  <a:lnTo>
                    <a:pt x="19080" y="1569"/>
                  </a:lnTo>
                  <a:lnTo>
                    <a:pt x="18605" y="1722"/>
                  </a:lnTo>
                  <a:lnTo>
                    <a:pt x="18154" y="1870"/>
                  </a:lnTo>
                  <a:lnTo>
                    <a:pt x="17703" y="2028"/>
                  </a:lnTo>
                  <a:lnTo>
                    <a:pt x="17277" y="2181"/>
                  </a:lnTo>
                  <a:lnTo>
                    <a:pt x="16702" y="2112"/>
                  </a:lnTo>
                  <a:lnTo>
                    <a:pt x="16101" y="2039"/>
                  </a:lnTo>
                  <a:lnTo>
                    <a:pt x="15475" y="1975"/>
                  </a:lnTo>
                  <a:lnTo>
                    <a:pt x="14849" y="1912"/>
                  </a:lnTo>
                  <a:lnTo>
                    <a:pt x="14223" y="1859"/>
                  </a:lnTo>
                  <a:lnTo>
                    <a:pt x="13572" y="1806"/>
                  </a:lnTo>
                  <a:lnTo>
                    <a:pt x="12921" y="1759"/>
                  </a:lnTo>
                  <a:lnTo>
                    <a:pt x="12270" y="1716"/>
                  </a:lnTo>
                  <a:lnTo>
                    <a:pt x="11593" y="1674"/>
                  </a:lnTo>
                  <a:lnTo>
                    <a:pt x="10892" y="1643"/>
                  </a:lnTo>
                  <a:lnTo>
                    <a:pt x="10216" y="1616"/>
                  </a:lnTo>
                  <a:lnTo>
                    <a:pt x="9515" y="1590"/>
                  </a:lnTo>
                  <a:lnTo>
                    <a:pt x="8814" y="1574"/>
                  </a:lnTo>
                  <a:lnTo>
                    <a:pt x="8088" y="1558"/>
                  </a:lnTo>
                  <a:lnTo>
                    <a:pt x="7362" y="1553"/>
                  </a:lnTo>
                  <a:lnTo>
                    <a:pt x="6636" y="1548"/>
                  </a:lnTo>
                  <a:lnTo>
                    <a:pt x="6435" y="1553"/>
                  </a:lnTo>
                  <a:lnTo>
                    <a:pt x="6235" y="1563"/>
                  </a:lnTo>
                  <a:lnTo>
                    <a:pt x="6035" y="1585"/>
                  </a:lnTo>
                  <a:lnTo>
                    <a:pt x="5884" y="1611"/>
                  </a:lnTo>
                  <a:lnTo>
                    <a:pt x="5759" y="1648"/>
                  </a:lnTo>
                  <a:lnTo>
                    <a:pt x="5659" y="1685"/>
                  </a:lnTo>
                  <a:lnTo>
                    <a:pt x="5584" y="1727"/>
                  </a:lnTo>
                  <a:lnTo>
                    <a:pt x="5559" y="1775"/>
                  </a:lnTo>
                  <a:lnTo>
                    <a:pt x="5559" y="5190"/>
                  </a:lnTo>
                  <a:lnTo>
                    <a:pt x="5584" y="5386"/>
                  </a:lnTo>
                  <a:lnTo>
                    <a:pt x="5659" y="5576"/>
                  </a:lnTo>
                  <a:lnTo>
                    <a:pt x="5759" y="5766"/>
                  </a:lnTo>
                  <a:lnTo>
                    <a:pt x="5884" y="5951"/>
                  </a:lnTo>
                  <a:lnTo>
                    <a:pt x="6060" y="6130"/>
                  </a:lnTo>
                  <a:lnTo>
                    <a:pt x="6285" y="6315"/>
                  </a:lnTo>
                  <a:lnTo>
                    <a:pt x="6536" y="6489"/>
                  </a:lnTo>
                  <a:lnTo>
                    <a:pt x="6811" y="6663"/>
                  </a:lnTo>
                  <a:lnTo>
                    <a:pt x="7136" y="6832"/>
                  </a:lnTo>
                  <a:lnTo>
                    <a:pt x="7487" y="7001"/>
                  </a:lnTo>
                  <a:lnTo>
                    <a:pt x="7863" y="7160"/>
                  </a:lnTo>
                  <a:lnTo>
                    <a:pt x="8288" y="7323"/>
                  </a:lnTo>
                  <a:lnTo>
                    <a:pt x="8739" y="7476"/>
                  </a:lnTo>
                  <a:lnTo>
                    <a:pt x="9215" y="7624"/>
                  </a:lnTo>
                  <a:lnTo>
                    <a:pt x="9716" y="7772"/>
                  </a:lnTo>
                  <a:lnTo>
                    <a:pt x="10266" y="7909"/>
                  </a:lnTo>
                  <a:lnTo>
                    <a:pt x="10817" y="8047"/>
                  </a:lnTo>
                  <a:lnTo>
                    <a:pt x="11393" y="8179"/>
                  </a:lnTo>
                  <a:lnTo>
                    <a:pt x="12019" y="8305"/>
                  </a:lnTo>
                  <a:lnTo>
                    <a:pt x="12645" y="8422"/>
                  </a:lnTo>
                  <a:lnTo>
                    <a:pt x="13321" y="8538"/>
                  </a:lnTo>
                  <a:lnTo>
                    <a:pt x="13997" y="8649"/>
                  </a:lnTo>
                  <a:lnTo>
                    <a:pt x="14698" y="8749"/>
                  </a:lnTo>
                  <a:lnTo>
                    <a:pt x="15425" y="8844"/>
                  </a:lnTo>
                  <a:lnTo>
                    <a:pt x="16176" y="8934"/>
                  </a:lnTo>
                  <a:lnTo>
                    <a:pt x="16952" y="9018"/>
                  </a:lnTo>
                  <a:lnTo>
                    <a:pt x="17728" y="9092"/>
                  </a:lnTo>
                  <a:lnTo>
                    <a:pt x="18529" y="9166"/>
                  </a:lnTo>
                  <a:lnTo>
                    <a:pt x="19356" y="9224"/>
                  </a:lnTo>
                  <a:lnTo>
                    <a:pt x="20207" y="9282"/>
                  </a:lnTo>
                  <a:lnTo>
                    <a:pt x="21058" y="9330"/>
                  </a:lnTo>
                  <a:lnTo>
                    <a:pt x="21910" y="9367"/>
                  </a:lnTo>
                  <a:lnTo>
                    <a:pt x="21910" y="10961"/>
                  </a:lnTo>
                  <a:lnTo>
                    <a:pt x="21459" y="10824"/>
                  </a:lnTo>
                  <a:lnTo>
                    <a:pt x="20933" y="10692"/>
                  </a:lnTo>
                  <a:lnTo>
                    <a:pt x="20407" y="10565"/>
                  </a:lnTo>
                  <a:lnTo>
                    <a:pt x="19806" y="10449"/>
                  </a:lnTo>
                  <a:lnTo>
                    <a:pt x="19205" y="10338"/>
                  </a:lnTo>
                  <a:lnTo>
                    <a:pt x="18554" y="10238"/>
                  </a:lnTo>
                  <a:lnTo>
                    <a:pt x="17903" y="10143"/>
                  </a:lnTo>
                  <a:lnTo>
                    <a:pt x="17202" y="10058"/>
                  </a:lnTo>
                  <a:lnTo>
                    <a:pt x="16476" y="9979"/>
                  </a:lnTo>
                  <a:lnTo>
                    <a:pt x="15750" y="9916"/>
                  </a:lnTo>
                  <a:lnTo>
                    <a:pt x="14974" y="9858"/>
                  </a:lnTo>
                  <a:lnTo>
                    <a:pt x="14198" y="9810"/>
                  </a:lnTo>
                  <a:lnTo>
                    <a:pt x="13421" y="9773"/>
                  </a:lnTo>
                  <a:lnTo>
                    <a:pt x="12620" y="9747"/>
                  </a:lnTo>
                  <a:lnTo>
                    <a:pt x="11819" y="9731"/>
                  </a:lnTo>
                  <a:lnTo>
                    <a:pt x="11018" y="9720"/>
                  </a:lnTo>
                  <a:lnTo>
                    <a:pt x="10717" y="9715"/>
                  </a:lnTo>
                  <a:lnTo>
                    <a:pt x="10392" y="9715"/>
                  </a:lnTo>
                  <a:lnTo>
                    <a:pt x="10066" y="9726"/>
                  </a:lnTo>
                  <a:lnTo>
                    <a:pt x="9766" y="9741"/>
                  </a:lnTo>
                  <a:lnTo>
                    <a:pt x="9615" y="9757"/>
                  </a:lnTo>
                  <a:lnTo>
                    <a:pt x="9490" y="9773"/>
                  </a:lnTo>
                  <a:lnTo>
                    <a:pt x="9390" y="9794"/>
                  </a:lnTo>
                  <a:lnTo>
                    <a:pt x="9290" y="9821"/>
                  </a:lnTo>
                  <a:lnTo>
                    <a:pt x="9190" y="9847"/>
                  </a:lnTo>
                  <a:lnTo>
                    <a:pt x="9140" y="9873"/>
                  </a:lnTo>
                  <a:lnTo>
                    <a:pt x="9090" y="9910"/>
                  </a:lnTo>
                  <a:lnTo>
                    <a:pt x="9090" y="9947"/>
                  </a:lnTo>
                  <a:lnTo>
                    <a:pt x="9090" y="9984"/>
                  </a:lnTo>
                  <a:lnTo>
                    <a:pt x="9140" y="10016"/>
                  </a:lnTo>
                  <a:lnTo>
                    <a:pt x="9190" y="10048"/>
                  </a:lnTo>
                  <a:lnTo>
                    <a:pt x="9290" y="10074"/>
                  </a:lnTo>
                  <a:lnTo>
                    <a:pt x="9390" y="10095"/>
                  </a:lnTo>
                  <a:lnTo>
                    <a:pt x="9490" y="10116"/>
                  </a:lnTo>
                  <a:lnTo>
                    <a:pt x="9615" y="10132"/>
                  </a:lnTo>
                  <a:lnTo>
                    <a:pt x="9766" y="10148"/>
                  </a:lnTo>
                  <a:lnTo>
                    <a:pt x="10066" y="10169"/>
                  </a:lnTo>
                  <a:lnTo>
                    <a:pt x="10392" y="10180"/>
                  </a:lnTo>
                  <a:lnTo>
                    <a:pt x="10717" y="10180"/>
                  </a:lnTo>
                  <a:lnTo>
                    <a:pt x="11018" y="10169"/>
                  </a:lnTo>
                  <a:lnTo>
                    <a:pt x="11543" y="10174"/>
                  </a:lnTo>
                  <a:lnTo>
                    <a:pt x="12044" y="10180"/>
                  </a:lnTo>
                  <a:lnTo>
                    <a:pt x="12545" y="10195"/>
                  </a:lnTo>
                  <a:lnTo>
                    <a:pt x="13046" y="10211"/>
                  </a:lnTo>
                  <a:lnTo>
                    <a:pt x="13522" y="10232"/>
                  </a:lnTo>
                  <a:lnTo>
                    <a:pt x="14022" y="10264"/>
                  </a:lnTo>
                  <a:lnTo>
                    <a:pt x="14498" y="10296"/>
                  </a:lnTo>
                  <a:lnTo>
                    <a:pt x="14949" y="10333"/>
                  </a:lnTo>
                  <a:lnTo>
                    <a:pt x="15425" y="10370"/>
                  </a:lnTo>
                  <a:lnTo>
                    <a:pt x="15875" y="10417"/>
                  </a:lnTo>
                  <a:lnTo>
                    <a:pt x="16301" y="10465"/>
                  </a:lnTo>
                  <a:lnTo>
                    <a:pt x="16727" y="10523"/>
                  </a:lnTo>
                  <a:lnTo>
                    <a:pt x="17152" y="10576"/>
                  </a:lnTo>
                  <a:lnTo>
                    <a:pt x="17553" y="10639"/>
                  </a:lnTo>
                  <a:lnTo>
                    <a:pt x="17928" y="10702"/>
                  </a:lnTo>
                  <a:lnTo>
                    <a:pt x="18304" y="10771"/>
                  </a:lnTo>
                  <a:lnTo>
                    <a:pt x="18655" y="10845"/>
                  </a:lnTo>
                  <a:lnTo>
                    <a:pt x="19005" y="10919"/>
                  </a:lnTo>
                  <a:lnTo>
                    <a:pt x="19331" y="10998"/>
                  </a:lnTo>
                  <a:lnTo>
                    <a:pt x="19656" y="11077"/>
                  </a:lnTo>
                  <a:lnTo>
                    <a:pt x="19957" y="11162"/>
                  </a:lnTo>
                  <a:lnTo>
                    <a:pt x="20232" y="11246"/>
                  </a:lnTo>
                  <a:lnTo>
                    <a:pt x="20482" y="11336"/>
                  </a:lnTo>
                  <a:lnTo>
                    <a:pt x="20733" y="11431"/>
                  </a:lnTo>
                  <a:lnTo>
                    <a:pt x="20933" y="11526"/>
                  </a:lnTo>
                  <a:lnTo>
                    <a:pt x="21133" y="11621"/>
                  </a:lnTo>
                  <a:lnTo>
                    <a:pt x="21309" y="11716"/>
                  </a:lnTo>
                  <a:lnTo>
                    <a:pt x="21484" y="11816"/>
                  </a:lnTo>
                  <a:lnTo>
                    <a:pt x="21609" y="11922"/>
                  </a:lnTo>
                  <a:lnTo>
                    <a:pt x="21709" y="12022"/>
                  </a:lnTo>
                  <a:lnTo>
                    <a:pt x="21810" y="12128"/>
                  </a:lnTo>
                  <a:lnTo>
                    <a:pt x="21860" y="12239"/>
                  </a:lnTo>
                  <a:lnTo>
                    <a:pt x="13096" y="12239"/>
                  </a:lnTo>
                  <a:lnTo>
                    <a:pt x="12570" y="12233"/>
                  </a:lnTo>
                  <a:lnTo>
                    <a:pt x="12019" y="12228"/>
                  </a:lnTo>
                  <a:lnTo>
                    <a:pt x="11493" y="12212"/>
                  </a:lnTo>
                  <a:lnTo>
                    <a:pt x="10967" y="12191"/>
                  </a:lnTo>
                  <a:lnTo>
                    <a:pt x="10442" y="12170"/>
                  </a:lnTo>
                  <a:lnTo>
                    <a:pt x="9941" y="12138"/>
                  </a:lnTo>
                  <a:lnTo>
                    <a:pt x="9415" y="12101"/>
                  </a:lnTo>
                  <a:lnTo>
                    <a:pt x="8939" y="12064"/>
                  </a:lnTo>
                  <a:lnTo>
                    <a:pt x="8439" y="12017"/>
                  </a:lnTo>
                  <a:lnTo>
                    <a:pt x="7963" y="11969"/>
                  </a:lnTo>
                  <a:lnTo>
                    <a:pt x="7512" y="11911"/>
                  </a:lnTo>
                  <a:lnTo>
                    <a:pt x="7061" y="11853"/>
                  </a:lnTo>
                  <a:lnTo>
                    <a:pt x="6636" y="11790"/>
                  </a:lnTo>
                  <a:lnTo>
                    <a:pt x="6210" y="11721"/>
                  </a:lnTo>
                  <a:lnTo>
                    <a:pt x="5784" y="11642"/>
                  </a:lnTo>
                  <a:lnTo>
                    <a:pt x="5409" y="11568"/>
                  </a:lnTo>
                  <a:lnTo>
                    <a:pt x="5058" y="11494"/>
                  </a:lnTo>
                  <a:lnTo>
                    <a:pt x="4758" y="11420"/>
                  </a:lnTo>
                  <a:lnTo>
                    <a:pt x="4457" y="11341"/>
                  </a:lnTo>
                  <a:lnTo>
                    <a:pt x="4182" y="11262"/>
                  </a:lnTo>
                  <a:lnTo>
                    <a:pt x="3931" y="11177"/>
                  </a:lnTo>
                  <a:lnTo>
                    <a:pt x="3681" y="11098"/>
                  </a:lnTo>
                  <a:lnTo>
                    <a:pt x="3456" y="11008"/>
                  </a:lnTo>
                  <a:lnTo>
                    <a:pt x="3255" y="10924"/>
                  </a:lnTo>
                  <a:lnTo>
                    <a:pt x="3055" y="10834"/>
                  </a:lnTo>
                  <a:lnTo>
                    <a:pt x="2880" y="10744"/>
                  </a:lnTo>
                  <a:lnTo>
                    <a:pt x="2730" y="10649"/>
                  </a:lnTo>
                  <a:lnTo>
                    <a:pt x="2604" y="10554"/>
                  </a:lnTo>
                  <a:lnTo>
                    <a:pt x="2479" y="10459"/>
                  </a:lnTo>
                  <a:lnTo>
                    <a:pt x="2379" y="10364"/>
                  </a:lnTo>
                  <a:lnTo>
                    <a:pt x="2304" y="10269"/>
                  </a:lnTo>
                  <a:lnTo>
                    <a:pt x="2254" y="10169"/>
                  </a:lnTo>
                  <a:lnTo>
                    <a:pt x="5509" y="10169"/>
                  </a:lnTo>
                  <a:lnTo>
                    <a:pt x="5759" y="10164"/>
                  </a:lnTo>
                  <a:lnTo>
                    <a:pt x="5985" y="10148"/>
                  </a:lnTo>
                  <a:lnTo>
                    <a:pt x="6160" y="10122"/>
                  </a:lnTo>
                  <a:lnTo>
                    <a:pt x="6335" y="10085"/>
                  </a:lnTo>
                  <a:lnTo>
                    <a:pt x="6460" y="10048"/>
                  </a:lnTo>
                  <a:lnTo>
                    <a:pt x="6536" y="10000"/>
                  </a:lnTo>
                  <a:lnTo>
                    <a:pt x="6586" y="9947"/>
                  </a:lnTo>
                  <a:lnTo>
                    <a:pt x="6561" y="9894"/>
                  </a:lnTo>
                  <a:lnTo>
                    <a:pt x="6485" y="9858"/>
                  </a:lnTo>
                  <a:lnTo>
                    <a:pt x="6410" y="9826"/>
                  </a:lnTo>
                  <a:lnTo>
                    <a:pt x="6285" y="9794"/>
                  </a:lnTo>
                  <a:lnTo>
                    <a:pt x="6160" y="9768"/>
                  </a:lnTo>
                  <a:lnTo>
                    <a:pt x="6010" y="9747"/>
                  </a:lnTo>
                  <a:lnTo>
                    <a:pt x="5834" y="9731"/>
                  </a:lnTo>
                  <a:lnTo>
                    <a:pt x="5659" y="9726"/>
                  </a:lnTo>
                  <a:lnTo>
                    <a:pt x="5484" y="9720"/>
                  </a:lnTo>
                  <a:lnTo>
                    <a:pt x="1077" y="9720"/>
                  </a:lnTo>
                  <a:lnTo>
                    <a:pt x="852" y="9726"/>
                  </a:lnTo>
                  <a:lnTo>
                    <a:pt x="651" y="9736"/>
                  </a:lnTo>
                  <a:lnTo>
                    <a:pt x="476" y="9757"/>
                  </a:lnTo>
                  <a:lnTo>
                    <a:pt x="326" y="9784"/>
                  </a:lnTo>
                  <a:lnTo>
                    <a:pt x="175" y="9821"/>
                  </a:lnTo>
                  <a:lnTo>
                    <a:pt x="75" y="9858"/>
                  </a:lnTo>
                  <a:lnTo>
                    <a:pt x="25" y="9900"/>
                  </a:lnTo>
                  <a:lnTo>
                    <a:pt x="0" y="9942"/>
                  </a:lnTo>
                  <a:lnTo>
                    <a:pt x="25" y="10079"/>
                  </a:lnTo>
                  <a:lnTo>
                    <a:pt x="75" y="10217"/>
                  </a:lnTo>
                  <a:lnTo>
                    <a:pt x="150" y="10349"/>
                  </a:lnTo>
                  <a:lnTo>
                    <a:pt x="251" y="10481"/>
                  </a:lnTo>
                  <a:lnTo>
                    <a:pt x="401" y="10613"/>
                  </a:lnTo>
                  <a:lnTo>
                    <a:pt x="576" y="10744"/>
                  </a:lnTo>
                  <a:lnTo>
                    <a:pt x="751" y="10871"/>
                  </a:lnTo>
                  <a:lnTo>
                    <a:pt x="1002" y="10993"/>
                  </a:lnTo>
                  <a:lnTo>
                    <a:pt x="1252" y="11114"/>
                  </a:lnTo>
                  <a:lnTo>
                    <a:pt x="1528" y="11235"/>
                  </a:lnTo>
                  <a:lnTo>
                    <a:pt x="1853" y="11352"/>
                  </a:lnTo>
                  <a:lnTo>
                    <a:pt x="2204" y="11463"/>
                  </a:lnTo>
                  <a:lnTo>
                    <a:pt x="2554" y="11573"/>
                  </a:lnTo>
                  <a:lnTo>
                    <a:pt x="2955" y="11679"/>
                  </a:lnTo>
                  <a:lnTo>
                    <a:pt x="3381" y="11785"/>
                  </a:lnTo>
                  <a:lnTo>
                    <a:pt x="3831" y="11885"/>
                  </a:lnTo>
                  <a:lnTo>
                    <a:pt x="4307" y="11980"/>
                  </a:lnTo>
                  <a:lnTo>
                    <a:pt x="4783" y="12064"/>
                  </a:lnTo>
                  <a:lnTo>
                    <a:pt x="5309" y="12149"/>
                  </a:lnTo>
                  <a:lnTo>
                    <a:pt x="5834" y="12228"/>
                  </a:lnTo>
                  <a:lnTo>
                    <a:pt x="6360" y="12297"/>
                  </a:lnTo>
                  <a:lnTo>
                    <a:pt x="6911" y="12365"/>
                  </a:lnTo>
                  <a:lnTo>
                    <a:pt x="7487" y="12423"/>
                  </a:lnTo>
                  <a:lnTo>
                    <a:pt x="8063" y="12481"/>
                  </a:lnTo>
                  <a:lnTo>
                    <a:pt x="8664" y="12529"/>
                  </a:lnTo>
                  <a:lnTo>
                    <a:pt x="9265" y="12571"/>
                  </a:lnTo>
                  <a:lnTo>
                    <a:pt x="9891" y="12603"/>
                  </a:lnTo>
                  <a:lnTo>
                    <a:pt x="10492" y="12635"/>
                  </a:lnTo>
                  <a:lnTo>
                    <a:pt x="11143" y="12656"/>
                  </a:lnTo>
                  <a:lnTo>
                    <a:pt x="11769" y="12672"/>
                  </a:lnTo>
                  <a:lnTo>
                    <a:pt x="12420" y="12682"/>
                  </a:lnTo>
                  <a:lnTo>
                    <a:pt x="13071" y="12687"/>
                  </a:lnTo>
                  <a:lnTo>
                    <a:pt x="21910" y="12687"/>
                  </a:lnTo>
                  <a:lnTo>
                    <a:pt x="21910" y="14509"/>
                  </a:lnTo>
                  <a:lnTo>
                    <a:pt x="21935" y="14593"/>
                  </a:lnTo>
                  <a:lnTo>
                    <a:pt x="22010" y="14683"/>
                  </a:lnTo>
                  <a:lnTo>
                    <a:pt x="22110" y="14762"/>
                  </a:lnTo>
                  <a:lnTo>
                    <a:pt x="22260" y="14841"/>
                  </a:lnTo>
                  <a:lnTo>
                    <a:pt x="22436" y="14915"/>
                  </a:lnTo>
                  <a:lnTo>
                    <a:pt x="22636" y="14984"/>
                  </a:lnTo>
                  <a:lnTo>
                    <a:pt x="22886" y="15047"/>
                  </a:lnTo>
                  <a:lnTo>
                    <a:pt x="23162" y="15111"/>
                  </a:lnTo>
                  <a:lnTo>
                    <a:pt x="23462" y="15163"/>
                  </a:lnTo>
                  <a:lnTo>
                    <a:pt x="23788" y="15206"/>
                  </a:lnTo>
                  <a:lnTo>
                    <a:pt x="24138" y="15248"/>
                  </a:lnTo>
                  <a:lnTo>
                    <a:pt x="24489" y="15280"/>
                  </a:lnTo>
                  <a:lnTo>
                    <a:pt x="24889" y="15306"/>
                  </a:lnTo>
                  <a:lnTo>
                    <a:pt x="25290" y="15322"/>
                  </a:lnTo>
                  <a:lnTo>
                    <a:pt x="25691" y="15327"/>
                  </a:lnTo>
                  <a:lnTo>
                    <a:pt x="26116" y="15327"/>
                  </a:lnTo>
                  <a:lnTo>
                    <a:pt x="26492" y="15317"/>
                  </a:lnTo>
                  <a:lnTo>
                    <a:pt x="26868" y="15301"/>
                  </a:lnTo>
                  <a:lnTo>
                    <a:pt x="27218" y="15274"/>
                  </a:lnTo>
                  <a:lnTo>
                    <a:pt x="27544" y="15243"/>
                  </a:lnTo>
                  <a:lnTo>
                    <a:pt x="27869" y="15206"/>
                  </a:lnTo>
                  <a:lnTo>
                    <a:pt x="28170" y="15163"/>
                  </a:lnTo>
                  <a:lnTo>
                    <a:pt x="28445" y="15111"/>
                  </a:lnTo>
                  <a:lnTo>
                    <a:pt x="28695" y="15058"/>
                  </a:lnTo>
                  <a:lnTo>
                    <a:pt x="28921" y="15000"/>
                  </a:lnTo>
                  <a:lnTo>
                    <a:pt x="29121" y="14936"/>
                  </a:lnTo>
                  <a:lnTo>
                    <a:pt x="29296" y="14868"/>
                  </a:lnTo>
                  <a:lnTo>
                    <a:pt x="29447" y="14799"/>
                  </a:lnTo>
                  <a:lnTo>
                    <a:pt x="29572" y="14725"/>
                  </a:lnTo>
                  <a:lnTo>
                    <a:pt x="29672" y="14646"/>
                  </a:lnTo>
                  <a:lnTo>
                    <a:pt x="29722" y="14567"/>
                  </a:lnTo>
                  <a:lnTo>
                    <a:pt x="29722" y="14488"/>
                  </a:lnTo>
                  <a:lnTo>
                    <a:pt x="29722" y="13822"/>
                  </a:lnTo>
                  <a:lnTo>
                    <a:pt x="39237" y="13822"/>
                  </a:lnTo>
                  <a:lnTo>
                    <a:pt x="39913" y="13812"/>
                  </a:lnTo>
                  <a:lnTo>
                    <a:pt x="40564" y="13791"/>
                  </a:lnTo>
                  <a:lnTo>
                    <a:pt x="41215" y="13770"/>
                  </a:lnTo>
                  <a:lnTo>
                    <a:pt x="41841" y="13738"/>
                  </a:lnTo>
                  <a:lnTo>
                    <a:pt x="42467" y="13701"/>
                  </a:lnTo>
                  <a:lnTo>
                    <a:pt x="43068" y="13659"/>
                  </a:lnTo>
                  <a:lnTo>
                    <a:pt x="43669" y="13611"/>
                  </a:lnTo>
                  <a:lnTo>
                    <a:pt x="44245" y="13553"/>
                  </a:lnTo>
                  <a:lnTo>
                    <a:pt x="44796" y="13495"/>
                  </a:lnTo>
                  <a:lnTo>
                    <a:pt x="45347" y="13427"/>
                  </a:lnTo>
                  <a:lnTo>
                    <a:pt x="45872" y="13358"/>
                  </a:lnTo>
                  <a:lnTo>
                    <a:pt x="46398" y="13279"/>
                  </a:lnTo>
                  <a:lnTo>
                    <a:pt x="46874" y="13199"/>
                  </a:lnTo>
                  <a:lnTo>
                    <a:pt x="47350" y="13110"/>
                  </a:lnTo>
                  <a:lnTo>
                    <a:pt x="47826" y="13020"/>
                  </a:lnTo>
                  <a:lnTo>
                    <a:pt x="48251" y="12925"/>
                  </a:lnTo>
                  <a:lnTo>
                    <a:pt x="48652" y="12825"/>
                  </a:lnTo>
                  <a:lnTo>
                    <a:pt x="49052" y="12719"/>
                  </a:lnTo>
                  <a:lnTo>
                    <a:pt x="49403" y="12613"/>
                  </a:lnTo>
                  <a:lnTo>
                    <a:pt x="49754" y="12503"/>
                  </a:lnTo>
                  <a:lnTo>
                    <a:pt x="50054" y="12386"/>
                  </a:lnTo>
                  <a:lnTo>
                    <a:pt x="50355" y="12270"/>
                  </a:lnTo>
                  <a:lnTo>
                    <a:pt x="50605" y="12149"/>
                  </a:lnTo>
                  <a:lnTo>
                    <a:pt x="50855" y="12022"/>
                  </a:lnTo>
                  <a:lnTo>
                    <a:pt x="51056" y="11895"/>
                  </a:lnTo>
                  <a:lnTo>
                    <a:pt x="51231" y="11763"/>
                  </a:lnTo>
                  <a:lnTo>
                    <a:pt x="51381" y="11631"/>
                  </a:lnTo>
                  <a:lnTo>
                    <a:pt x="51481" y="11499"/>
                  </a:lnTo>
                  <a:lnTo>
                    <a:pt x="51581" y="11362"/>
                  </a:lnTo>
                  <a:lnTo>
                    <a:pt x="51632" y="11220"/>
                  </a:lnTo>
                  <a:lnTo>
                    <a:pt x="51632" y="11082"/>
                  </a:lnTo>
                  <a:lnTo>
                    <a:pt x="51632" y="11035"/>
                  </a:lnTo>
                  <a:lnTo>
                    <a:pt x="51556" y="10993"/>
                  </a:lnTo>
                  <a:lnTo>
                    <a:pt x="51456" y="10956"/>
                  </a:lnTo>
                  <a:lnTo>
                    <a:pt x="51331" y="10924"/>
                  </a:lnTo>
                  <a:lnTo>
                    <a:pt x="51181" y="10898"/>
                  </a:lnTo>
                  <a:lnTo>
                    <a:pt x="50980" y="10876"/>
                  </a:lnTo>
                  <a:lnTo>
                    <a:pt x="50780" y="10861"/>
                  </a:lnTo>
                  <a:lnTo>
                    <a:pt x="40664" y="10861"/>
                  </a:lnTo>
                  <a:lnTo>
                    <a:pt x="39813" y="10866"/>
                  </a:lnTo>
                  <a:lnTo>
                    <a:pt x="38987" y="10882"/>
                  </a:lnTo>
                  <a:lnTo>
                    <a:pt x="38160" y="10908"/>
                  </a:lnTo>
                  <a:lnTo>
                    <a:pt x="37359" y="10945"/>
                  </a:lnTo>
                  <a:lnTo>
                    <a:pt x="36583" y="10998"/>
                  </a:lnTo>
                  <a:lnTo>
                    <a:pt x="35807" y="11056"/>
                  </a:lnTo>
                  <a:lnTo>
                    <a:pt x="35080" y="11125"/>
                  </a:lnTo>
                  <a:lnTo>
                    <a:pt x="34354" y="11199"/>
                  </a:lnTo>
                  <a:lnTo>
                    <a:pt x="33678" y="11283"/>
                  </a:lnTo>
                  <a:lnTo>
                    <a:pt x="33002" y="11378"/>
                  </a:lnTo>
                  <a:lnTo>
                    <a:pt x="32376" y="11484"/>
                  </a:lnTo>
                  <a:lnTo>
                    <a:pt x="31775" y="11589"/>
                  </a:lnTo>
                  <a:lnTo>
                    <a:pt x="31224" y="11711"/>
                  </a:lnTo>
                  <a:lnTo>
                    <a:pt x="30674" y="11832"/>
                  </a:lnTo>
                  <a:lnTo>
                    <a:pt x="30198" y="11964"/>
                  </a:lnTo>
                  <a:lnTo>
                    <a:pt x="29722" y="12101"/>
                  </a:lnTo>
                  <a:lnTo>
                    <a:pt x="29722" y="9382"/>
                  </a:lnTo>
                  <a:lnTo>
                    <a:pt x="30598" y="9340"/>
                  </a:lnTo>
                  <a:lnTo>
                    <a:pt x="31450" y="9293"/>
                  </a:lnTo>
                  <a:lnTo>
                    <a:pt x="32301" y="9240"/>
                  </a:lnTo>
                  <a:lnTo>
                    <a:pt x="33127" y="9176"/>
                  </a:lnTo>
                  <a:lnTo>
                    <a:pt x="33929" y="9108"/>
                  </a:lnTo>
                  <a:lnTo>
                    <a:pt x="34705" y="9029"/>
                  </a:lnTo>
                  <a:lnTo>
                    <a:pt x="35481" y="8949"/>
                  </a:lnTo>
                  <a:lnTo>
                    <a:pt x="36232" y="8860"/>
                  </a:lnTo>
                  <a:lnTo>
                    <a:pt x="36958" y="8759"/>
                  </a:lnTo>
                  <a:lnTo>
                    <a:pt x="37685" y="8659"/>
                  </a:lnTo>
                  <a:lnTo>
                    <a:pt x="38361" y="8548"/>
                  </a:lnTo>
                  <a:lnTo>
                    <a:pt x="39037" y="8437"/>
                  </a:lnTo>
                  <a:lnTo>
                    <a:pt x="39663" y="8316"/>
                  </a:lnTo>
                  <a:lnTo>
                    <a:pt x="40289" y="8189"/>
                  </a:lnTo>
                  <a:lnTo>
                    <a:pt x="40865" y="8057"/>
                  </a:lnTo>
                  <a:lnTo>
                    <a:pt x="41440" y="7920"/>
                  </a:lnTo>
                  <a:lnTo>
                    <a:pt x="41966" y="7783"/>
                  </a:lnTo>
                  <a:lnTo>
                    <a:pt x="42467" y="7635"/>
                  </a:lnTo>
                  <a:lnTo>
                    <a:pt x="42968" y="7487"/>
                  </a:lnTo>
                  <a:lnTo>
                    <a:pt x="43419" y="7329"/>
                  </a:lnTo>
                  <a:lnTo>
                    <a:pt x="43819" y="7170"/>
                  </a:lnTo>
                  <a:lnTo>
                    <a:pt x="44220" y="7007"/>
                  </a:lnTo>
                  <a:lnTo>
                    <a:pt x="44570" y="6843"/>
                  </a:lnTo>
                  <a:lnTo>
                    <a:pt x="44896" y="6669"/>
                  </a:lnTo>
                  <a:lnTo>
                    <a:pt x="45171" y="6500"/>
                  </a:lnTo>
                  <a:lnTo>
                    <a:pt x="45422" y="6320"/>
                  </a:lnTo>
                  <a:lnTo>
                    <a:pt x="45647" y="6141"/>
                  </a:lnTo>
                  <a:lnTo>
                    <a:pt x="45822" y="5956"/>
                  </a:lnTo>
                  <a:lnTo>
                    <a:pt x="45948" y="5771"/>
                  </a:lnTo>
                  <a:lnTo>
                    <a:pt x="46048" y="5581"/>
                  </a:lnTo>
                  <a:lnTo>
                    <a:pt x="46123" y="5391"/>
                  </a:lnTo>
                  <a:lnTo>
                    <a:pt x="46148" y="5196"/>
                  </a:lnTo>
                  <a:lnTo>
                    <a:pt x="46148" y="5143"/>
                  </a:lnTo>
                  <a:lnTo>
                    <a:pt x="46148" y="5080"/>
                  </a:lnTo>
                  <a:lnTo>
                    <a:pt x="46073" y="5021"/>
                  </a:lnTo>
                  <a:lnTo>
                    <a:pt x="45973" y="4963"/>
                  </a:lnTo>
                  <a:lnTo>
                    <a:pt x="45897" y="4937"/>
                  </a:lnTo>
                  <a:lnTo>
                    <a:pt x="45822" y="4916"/>
                  </a:lnTo>
                  <a:lnTo>
                    <a:pt x="45722" y="4889"/>
                  </a:lnTo>
                  <a:lnTo>
                    <a:pt x="45622" y="4874"/>
                  </a:lnTo>
                  <a:lnTo>
                    <a:pt x="45497" y="4858"/>
                  </a:lnTo>
                  <a:lnTo>
                    <a:pt x="45372" y="4847"/>
                  </a:lnTo>
                  <a:lnTo>
                    <a:pt x="45221" y="4842"/>
                  </a:lnTo>
                  <a:lnTo>
                    <a:pt x="45071" y="4837"/>
                  </a:lnTo>
                  <a:lnTo>
                    <a:pt x="44921" y="4842"/>
                  </a:lnTo>
                  <a:lnTo>
                    <a:pt x="44771" y="4847"/>
                  </a:lnTo>
                  <a:lnTo>
                    <a:pt x="44620" y="4858"/>
                  </a:lnTo>
                  <a:lnTo>
                    <a:pt x="44520" y="4874"/>
                  </a:lnTo>
                  <a:lnTo>
                    <a:pt x="44395" y="4889"/>
                  </a:lnTo>
                  <a:lnTo>
                    <a:pt x="44320" y="4916"/>
                  </a:lnTo>
                  <a:lnTo>
                    <a:pt x="44220" y="4937"/>
                  </a:lnTo>
                  <a:lnTo>
                    <a:pt x="44170" y="4963"/>
                  </a:lnTo>
                  <a:lnTo>
                    <a:pt x="44070" y="5021"/>
                  </a:lnTo>
                  <a:lnTo>
                    <a:pt x="43994" y="5080"/>
                  </a:lnTo>
                  <a:lnTo>
                    <a:pt x="43994" y="5143"/>
                  </a:lnTo>
                  <a:lnTo>
                    <a:pt x="43994" y="5196"/>
                  </a:lnTo>
                  <a:lnTo>
                    <a:pt x="43994" y="5386"/>
                  </a:lnTo>
                  <a:lnTo>
                    <a:pt x="43919" y="5576"/>
                  </a:lnTo>
                  <a:lnTo>
                    <a:pt x="43819" y="5761"/>
                  </a:lnTo>
                  <a:lnTo>
                    <a:pt x="43669" y="5940"/>
                  </a:lnTo>
                  <a:lnTo>
                    <a:pt x="43469" y="6120"/>
                  </a:lnTo>
                  <a:lnTo>
                    <a:pt x="43243" y="6294"/>
                  </a:lnTo>
                  <a:lnTo>
                    <a:pt x="42968" y="6463"/>
                  </a:lnTo>
                  <a:lnTo>
                    <a:pt x="42667" y="6632"/>
                  </a:lnTo>
                  <a:lnTo>
                    <a:pt x="42342" y="6795"/>
                  </a:lnTo>
                  <a:lnTo>
                    <a:pt x="41966" y="6959"/>
                  </a:lnTo>
                  <a:lnTo>
                    <a:pt x="41541" y="7112"/>
                  </a:lnTo>
                  <a:lnTo>
                    <a:pt x="41090" y="7265"/>
                  </a:lnTo>
                  <a:lnTo>
                    <a:pt x="40639" y="7413"/>
                  </a:lnTo>
                  <a:lnTo>
                    <a:pt x="40113" y="7550"/>
                  </a:lnTo>
                  <a:lnTo>
                    <a:pt x="39588" y="7688"/>
                  </a:lnTo>
                  <a:lnTo>
                    <a:pt x="39012" y="7820"/>
                  </a:lnTo>
                  <a:lnTo>
                    <a:pt x="38436" y="7946"/>
                  </a:lnTo>
                  <a:lnTo>
                    <a:pt x="37810" y="8062"/>
                  </a:lnTo>
                  <a:lnTo>
                    <a:pt x="37159" y="8179"/>
                  </a:lnTo>
                  <a:lnTo>
                    <a:pt x="36483" y="8284"/>
                  </a:lnTo>
                  <a:lnTo>
                    <a:pt x="35807" y="8385"/>
                  </a:lnTo>
                  <a:lnTo>
                    <a:pt x="35080" y="8480"/>
                  </a:lnTo>
                  <a:lnTo>
                    <a:pt x="34354" y="8569"/>
                  </a:lnTo>
                  <a:lnTo>
                    <a:pt x="33578" y="8649"/>
                  </a:lnTo>
                  <a:lnTo>
                    <a:pt x="32802" y="8722"/>
                  </a:lnTo>
                  <a:lnTo>
                    <a:pt x="32001" y="8786"/>
                  </a:lnTo>
                  <a:lnTo>
                    <a:pt x="31199" y="8844"/>
                  </a:lnTo>
                  <a:lnTo>
                    <a:pt x="30373" y="8891"/>
                  </a:lnTo>
                  <a:lnTo>
                    <a:pt x="29522" y="8934"/>
                  </a:lnTo>
                  <a:lnTo>
                    <a:pt x="28645" y="8965"/>
                  </a:lnTo>
                  <a:lnTo>
                    <a:pt x="27769" y="8992"/>
                  </a:lnTo>
                  <a:lnTo>
                    <a:pt x="26893" y="9008"/>
                  </a:lnTo>
                  <a:lnTo>
                    <a:pt x="26893" y="5824"/>
                  </a:lnTo>
                  <a:lnTo>
                    <a:pt x="26918" y="5634"/>
                  </a:lnTo>
                  <a:lnTo>
                    <a:pt x="26968" y="5449"/>
                  </a:lnTo>
                  <a:lnTo>
                    <a:pt x="27093" y="5264"/>
                  </a:lnTo>
                  <a:lnTo>
                    <a:pt x="27243" y="5080"/>
                  </a:lnTo>
                  <a:lnTo>
                    <a:pt x="27418" y="4900"/>
                  </a:lnTo>
                  <a:lnTo>
                    <a:pt x="27644" y="4726"/>
                  </a:lnTo>
                  <a:lnTo>
                    <a:pt x="27919" y="4557"/>
                  </a:lnTo>
                  <a:lnTo>
                    <a:pt x="28220" y="4388"/>
                  </a:lnTo>
                  <a:lnTo>
                    <a:pt x="28545" y="4224"/>
                  </a:lnTo>
                  <a:lnTo>
                    <a:pt x="28921" y="4061"/>
                  </a:lnTo>
                  <a:lnTo>
                    <a:pt x="29346" y="3907"/>
                  </a:lnTo>
                  <a:lnTo>
                    <a:pt x="29772" y="3754"/>
                  </a:lnTo>
                  <a:lnTo>
                    <a:pt x="30248" y="3607"/>
                  </a:lnTo>
                  <a:lnTo>
                    <a:pt x="30749" y="3464"/>
                  </a:lnTo>
                  <a:lnTo>
                    <a:pt x="31300" y="3332"/>
                  </a:lnTo>
                  <a:lnTo>
                    <a:pt x="31850" y="3200"/>
                  </a:lnTo>
                  <a:lnTo>
                    <a:pt x="32451" y="3073"/>
                  </a:lnTo>
                  <a:lnTo>
                    <a:pt x="33052" y="2952"/>
                  </a:lnTo>
                  <a:lnTo>
                    <a:pt x="33703" y="2841"/>
                  </a:lnTo>
                  <a:lnTo>
                    <a:pt x="34379" y="2730"/>
                  </a:lnTo>
                  <a:lnTo>
                    <a:pt x="35055" y="2630"/>
                  </a:lnTo>
                  <a:lnTo>
                    <a:pt x="35782" y="2535"/>
                  </a:lnTo>
                  <a:lnTo>
                    <a:pt x="36508" y="2450"/>
                  </a:lnTo>
                  <a:lnTo>
                    <a:pt x="37284" y="2371"/>
                  </a:lnTo>
                  <a:lnTo>
                    <a:pt x="38060" y="2297"/>
                  </a:lnTo>
                  <a:lnTo>
                    <a:pt x="38836" y="2229"/>
                  </a:lnTo>
                  <a:lnTo>
                    <a:pt x="39663" y="2176"/>
                  </a:lnTo>
                  <a:lnTo>
                    <a:pt x="40489" y="2123"/>
                  </a:lnTo>
                  <a:lnTo>
                    <a:pt x="41340" y="2081"/>
                  </a:lnTo>
                  <a:lnTo>
                    <a:pt x="42192" y="2049"/>
                  </a:lnTo>
                  <a:lnTo>
                    <a:pt x="43068" y="2023"/>
                  </a:lnTo>
                  <a:lnTo>
                    <a:pt x="43944" y="2012"/>
                  </a:lnTo>
                  <a:lnTo>
                    <a:pt x="43944" y="4034"/>
                  </a:lnTo>
                  <a:lnTo>
                    <a:pt x="43944" y="4061"/>
                  </a:lnTo>
                  <a:lnTo>
                    <a:pt x="43969" y="4092"/>
                  </a:lnTo>
                  <a:lnTo>
                    <a:pt x="44020" y="4119"/>
                  </a:lnTo>
                  <a:lnTo>
                    <a:pt x="44070" y="4145"/>
                  </a:lnTo>
                  <a:lnTo>
                    <a:pt x="44145" y="4171"/>
                  </a:lnTo>
                  <a:lnTo>
                    <a:pt x="44245" y="4193"/>
                  </a:lnTo>
                  <a:lnTo>
                    <a:pt x="44320" y="4214"/>
                  </a:lnTo>
                  <a:lnTo>
                    <a:pt x="44445" y="4230"/>
                  </a:lnTo>
                  <a:lnTo>
                    <a:pt x="44545" y="4245"/>
                  </a:lnTo>
                  <a:lnTo>
                    <a:pt x="44671" y="4256"/>
                  </a:lnTo>
                  <a:lnTo>
                    <a:pt x="44821" y="4267"/>
                  </a:lnTo>
                  <a:lnTo>
                    <a:pt x="44946" y="4272"/>
                  </a:lnTo>
                  <a:lnTo>
                    <a:pt x="45246" y="4272"/>
                  </a:lnTo>
                  <a:lnTo>
                    <a:pt x="45397" y="4261"/>
                  </a:lnTo>
                  <a:lnTo>
                    <a:pt x="45547" y="4251"/>
                  </a:lnTo>
                  <a:lnTo>
                    <a:pt x="45697" y="4235"/>
                  </a:lnTo>
                  <a:lnTo>
                    <a:pt x="45822" y="4219"/>
                  </a:lnTo>
                  <a:lnTo>
                    <a:pt x="45948" y="4193"/>
                  </a:lnTo>
                  <a:lnTo>
                    <a:pt x="46048" y="4166"/>
                  </a:lnTo>
                  <a:lnTo>
                    <a:pt x="46123" y="4135"/>
                  </a:lnTo>
                  <a:lnTo>
                    <a:pt x="46173" y="4103"/>
                  </a:lnTo>
                  <a:lnTo>
                    <a:pt x="46198" y="4071"/>
                  </a:lnTo>
                  <a:lnTo>
                    <a:pt x="46223" y="4039"/>
                  </a:lnTo>
                  <a:lnTo>
                    <a:pt x="46223" y="1775"/>
                  </a:lnTo>
                  <a:lnTo>
                    <a:pt x="46198" y="1727"/>
                  </a:lnTo>
                  <a:lnTo>
                    <a:pt x="46123" y="1685"/>
                  </a:lnTo>
                  <a:lnTo>
                    <a:pt x="46023" y="1648"/>
                  </a:lnTo>
                  <a:lnTo>
                    <a:pt x="45897" y="1611"/>
                  </a:lnTo>
                  <a:lnTo>
                    <a:pt x="45747" y="1585"/>
                  </a:lnTo>
                  <a:lnTo>
                    <a:pt x="45572" y="1563"/>
                  </a:lnTo>
                  <a:lnTo>
                    <a:pt x="45372" y="1553"/>
                  </a:lnTo>
                  <a:lnTo>
                    <a:pt x="45146" y="1548"/>
                  </a:lnTo>
                  <a:lnTo>
                    <a:pt x="44420" y="1553"/>
                  </a:lnTo>
                  <a:lnTo>
                    <a:pt x="43694" y="1558"/>
                  </a:lnTo>
                  <a:lnTo>
                    <a:pt x="42993" y="1574"/>
                  </a:lnTo>
                  <a:lnTo>
                    <a:pt x="42267" y="1590"/>
                  </a:lnTo>
                  <a:lnTo>
                    <a:pt x="41566" y="1616"/>
                  </a:lnTo>
                  <a:lnTo>
                    <a:pt x="40890" y="1643"/>
                  </a:lnTo>
                  <a:lnTo>
                    <a:pt x="40214" y="1674"/>
                  </a:lnTo>
                  <a:lnTo>
                    <a:pt x="39537" y="1716"/>
                  </a:lnTo>
                  <a:lnTo>
                    <a:pt x="38861" y="1759"/>
                  </a:lnTo>
                  <a:lnTo>
                    <a:pt x="38210" y="1806"/>
                  </a:lnTo>
                  <a:lnTo>
                    <a:pt x="37559" y="1859"/>
                  </a:lnTo>
                  <a:lnTo>
                    <a:pt x="36933" y="1912"/>
                  </a:lnTo>
                  <a:lnTo>
                    <a:pt x="36307" y="1975"/>
                  </a:lnTo>
                  <a:lnTo>
                    <a:pt x="35681" y="2039"/>
                  </a:lnTo>
                  <a:lnTo>
                    <a:pt x="35105" y="2112"/>
                  </a:lnTo>
                  <a:lnTo>
                    <a:pt x="34505" y="2181"/>
                  </a:lnTo>
                  <a:lnTo>
                    <a:pt x="34104" y="2039"/>
                  </a:lnTo>
                  <a:lnTo>
                    <a:pt x="33703" y="1896"/>
                  </a:lnTo>
                  <a:lnTo>
                    <a:pt x="33253" y="1753"/>
                  </a:lnTo>
                  <a:lnTo>
                    <a:pt x="32827" y="1616"/>
                  </a:lnTo>
                  <a:lnTo>
                    <a:pt x="32351" y="1479"/>
                  </a:lnTo>
                  <a:lnTo>
                    <a:pt x="31875" y="1347"/>
                  </a:lnTo>
                  <a:lnTo>
                    <a:pt x="30874" y="1083"/>
                  </a:lnTo>
                  <a:lnTo>
                    <a:pt x="29847" y="830"/>
                  </a:lnTo>
                  <a:lnTo>
                    <a:pt x="28821" y="576"/>
                  </a:lnTo>
                  <a:lnTo>
                    <a:pt x="26692" y="75"/>
                  </a:lnTo>
                  <a:lnTo>
                    <a:pt x="26492" y="43"/>
                  </a:lnTo>
                  <a:lnTo>
                    <a:pt x="26292" y="16"/>
                  </a:lnTo>
                  <a:lnTo>
                    <a:pt x="26091" y="6"/>
                  </a:lnTo>
                  <a:lnTo>
                    <a:pt x="258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8" name="Google Shape;2638;p63"/>
          <p:cNvGrpSpPr/>
          <p:nvPr/>
        </p:nvGrpSpPr>
        <p:grpSpPr>
          <a:xfrm>
            <a:off x="4670661" y="2609549"/>
            <a:ext cx="239483" cy="362747"/>
            <a:chOff x="4703468" y="1719150"/>
            <a:chExt cx="290847" cy="383575"/>
          </a:xfrm>
        </p:grpSpPr>
        <p:sp>
          <p:nvSpPr>
            <p:cNvPr id="2639" name="Google Shape;2639;p63"/>
            <p:cNvSpPr/>
            <p:nvPr/>
          </p:nvSpPr>
          <p:spPr>
            <a:xfrm>
              <a:off x="4710812" y="1797825"/>
              <a:ext cx="276318" cy="261475"/>
            </a:xfrm>
            <a:custGeom>
              <a:avLst/>
              <a:gdLst/>
              <a:ahLst/>
              <a:cxnLst/>
              <a:rect l="l" t="t" r="r" b="b"/>
              <a:pathLst>
                <a:path w="43344" h="10459" extrusionOk="0">
                  <a:moveTo>
                    <a:pt x="12795" y="0"/>
                  </a:moveTo>
                  <a:lnTo>
                    <a:pt x="12119" y="5"/>
                  </a:lnTo>
                  <a:lnTo>
                    <a:pt x="11493" y="16"/>
                  </a:lnTo>
                  <a:lnTo>
                    <a:pt x="10842" y="32"/>
                  </a:lnTo>
                  <a:lnTo>
                    <a:pt x="10216" y="53"/>
                  </a:lnTo>
                  <a:lnTo>
                    <a:pt x="9590" y="85"/>
                  </a:lnTo>
                  <a:lnTo>
                    <a:pt x="8989" y="121"/>
                  </a:lnTo>
                  <a:lnTo>
                    <a:pt x="8388" y="164"/>
                  </a:lnTo>
                  <a:lnTo>
                    <a:pt x="7812" y="211"/>
                  </a:lnTo>
                  <a:lnTo>
                    <a:pt x="7236" y="264"/>
                  </a:lnTo>
                  <a:lnTo>
                    <a:pt x="6686" y="327"/>
                  </a:lnTo>
                  <a:lnTo>
                    <a:pt x="6160" y="391"/>
                  </a:lnTo>
                  <a:lnTo>
                    <a:pt x="5634" y="459"/>
                  </a:lnTo>
                  <a:lnTo>
                    <a:pt x="5133" y="539"/>
                  </a:lnTo>
                  <a:lnTo>
                    <a:pt x="4657" y="618"/>
                  </a:lnTo>
                  <a:lnTo>
                    <a:pt x="4182" y="702"/>
                  </a:lnTo>
                  <a:lnTo>
                    <a:pt x="3756" y="792"/>
                  </a:lnTo>
                  <a:lnTo>
                    <a:pt x="3330" y="882"/>
                  </a:lnTo>
                  <a:lnTo>
                    <a:pt x="2930" y="982"/>
                  </a:lnTo>
                  <a:lnTo>
                    <a:pt x="2529" y="1082"/>
                  </a:lnTo>
                  <a:lnTo>
                    <a:pt x="2179" y="1188"/>
                  </a:lnTo>
                  <a:lnTo>
                    <a:pt x="1853" y="1299"/>
                  </a:lnTo>
                  <a:lnTo>
                    <a:pt x="1553" y="1410"/>
                  </a:lnTo>
                  <a:lnTo>
                    <a:pt x="1252" y="1526"/>
                  </a:lnTo>
                  <a:lnTo>
                    <a:pt x="1002" y="1647"/>
                  </a:lnTo>
                  <a:lnTo>
                    <a:pt x="776" y="1769"/>
                  </a:lnTo>
                  <a:lnTo>
                    <a:pt x="576" y="1895"/>
                  </a:lnTo>
                  <a:lnTo>
                    <a:pt x="401" y="2022"/>
                  </a:lnTo>
                  <a:lnTo>
                    <a:pt x="250" y="2154"/>
                  </a:lnTo>
                  <a:lnTo>
                    <a:pt x="150" y="2286"/>
                  </a:lnTo>
                  <a:lnTo>
                    <a:pt x="75" y="2423"/>
                  </a:lnTo>
                  <a:lnTo>
                    <a:pt x="25" y="2561"/>
                  </a:lnTo>
                  <a:lnTo>
                    <a:pt x="0" y="2698"/>
                  </a:lnTo>
                  <a:lnTo>
                    <a:pt x="0" y="9113"/>
                  </a:lnTo>
                  <a:lnTo>
                    <a:pt x="0" y="9181"/>
                  </a:lnTo>
                  <a:lnTo>
                    <a:pt x="25" y="9250"/>
                  </a:lnTo>
                  <a:lnTo>
                    <a:pt x="75" y="9313"/>
                  </a:lnTo>
                  <a:lnTo>
                    <a:pt x="125" y="9382"/>
                  </a:lnTo>
                  <a:lnTo>
                    <a:pt x="200" y="9445"/>
                  </a:lnTo>
                  <a:lnTo>
                    <a:pt x="276" y="9509"/>
                  </a:lnTo>
                  <a:lnTo>
                    <a:pt x="376" y="9572"/>
                  </a:lnTo>
                  <a:lnTo>
                    <a:pt x="501" y="9635"/>
                  </a:lnTo>
                  <a:lnTo>
                    <a:pt x="626" y="9693"/>
                  </a:lnTo>
                  <a:lnTo>
                    <a:pt x="776" y="9751"/>
                  </a:lnTo>
                  <a:lnTo>
                    <a:pt x="1102" y="9862"/>
                  </a:lnTo>
                  <a:lnTo>
                    <a:pt x="1452" y="9968"/>
                  </a:lnTo>
                  <a:lnTo>
                    <a:pt x="1878" y="10063"/>
                  </a:lnTo>
                  <a:lnTo>
                    <a:pt x="2329" y="10153"/>
                  </a:lnTo>
                  <a:lnTo>
                    <a:pt x="2830" y="10227"/>
                  </a:lnTo>
                  <a:lnTo>
                    <a:pt x="3355" y="10295"/>
                  </a:lnTo>
                  <a:lnTo>
                    <a:pt x="3631" y="10327"/>
                  </a:lnTo>
                  <a:lnTo>
                    <a:pt x="3906" y="10353"/>
                  </a:lnTo>
                  <a:lnTo>
                    <a:pt x="4182" y="10374"/>
                  </a:lnTo>
                  <a:lnTo>
                    <a:pt x="4482" y="10395"/>
                  </a:lnTo>
                  <a:lnTo>
                    <a:pt x="4783" y="10417"/>
                  </a:lnTo>
                  <a:lnTo>
                    <a:pt x="5108" y="10432"/>
                  </a:lnTo>
                  <a:lnTo>
                    <a:pt x="5409" y="10443"/>
                  </a:lnTo>
                  <a:lnTo>
                    <a:pt x="5734" y="10454"/>
                  </a:lnTo>
                  <a:lnTo>
                    <a:pt x="6060" y="10459"/>
                  </a:lnTo>
                  <a:lnTo>
                    <a:pt x="37284" y="10459"/>
                  </a:lnTo>
                  <a:lnTo>
                    <a:pt x="37609" y="10454"/>
                  </a:lnTo>
                  <a:lnTo>
                    <a:pt x="37935" y="10443"/>
                  </a:lnTo>
                  <a:lnTo>
                    <a:pt x="38235" y="10432"/>
                  </a:lnTo>
                  <a:lnTo>
                    <a:pt x="38536" y="10417"/>
                  </a:lnTo>
                  <a:lnTo>
                    <a:pt x="38861" y="10395"/>
                  </a:lnTo>
                  <a:lnTo>
                    <a:pt x="39137" y="10374"/>
                  </a:lnTo>
                  <a:lnTo>
                    <a:pt x="39437" y="10353"/>
                  </a:lnTo>
                  <a:lnTo>
                    <a:pt x="39713" y="10327"/>
                  </a:lnTo>
                  <a:lnTo>
                    <a:pt x="39988" y="10295"/>
                  </a:lnTo>
                  <a:lnTo>
                    <a:pt x="40514" y="10227"/>
                  </a:lnTo>
                  <a:lnTo>
                    <a:pt x="41015" y="10153"/>
                  </a:lnTo>
                  <a:lnTo>
                    <a:pt x="41465" y="10063"/>
                  </a:lnTo>
                  <a:lnTo>
                    <a:pt x="41891" y="9968"/>
                  </a:lnTo>
                  <a:lnTo>
                    <a:pt x="42242" y="9862"/>
                  </a:lnTo>
                  <a:lnTo>
                    <a:pt x="42567" y="9751"/>
                  </a:lnTo>
                  <a:lnTo>
                    <a:pt x="42717" y="9693"/>
                  </a:lnTo>
                  <a:lnTo>
                    <a:pt x="42843" y="9635"/>
                  </a:lnTo>
                  <a:lnTo>
                    <a:pt x="42968" y="9572"/>
                  </a:lnTo>
                  <a:lnTo>
                    <a:pt x="43068" y="9509"/>
                  </a:lnTo>
                  <a:lnTo>
                    <a:pt x="43143" y="9445"/>
                  </a:lnTo>
                  <a:lnTo>
                    <a:pt x="43218" y="9382"/>
                  </a:lnTo>
                  <a:lnTo>
                    <a:pt x="43268" y="9313"/>
                  </a:lnTo>
                  <a:lnTo>
                    <a:pt x="43318" y="9250"/>
                  </a:lnTo>
                  <a:lnTo>
                    <a:pt x="43343" y="9181"/>
                  </a:lnTo>
                  <a:lnTo>
                    <a:pt x="43343" y="9113"/>
                  </a:lnTo>
                  <a:lnTo>
                    <a:pt x="43343" y="2698"/>
                  </a:lnTo>
                  <a:lnTo>
                    <a:pt x="43318" y="2561"/>
                  </a:lnTo>
                  <a:lnTo>
                    <a:pt x="43268" y="2423"/>
                  </a:lnTo>
                  <a:lnTo>
                    <a:pt x="43193" y="2286"/>
                  </a:lnTo>
                  <a:lnTo>
                    <a:pt x="43093" y="2154"/>
                  </a:lnTo>
                  <a:lnTo>
                    <a:pt x="42943" y="2022"/>
                  </a:lnTo>
                  <a:lnTo>
                    <a:pt x="42767" y="1895"/>
                  </a:lnTo>
                  <a:lnTo>
                    <a:pt x="42567" y="1769"/>
                  </a:lnTo>
                  <a:lnTo>
                    <a:pt x="42342" y="1647"/>
                  </a:lnTo>
                  <a:lnTo>
                    <a:pt x="42091" y="1526"/>
                  </a:lnTo>
                  <a:lnTo>
                    <a:pt x="41791" y="1410"/>
                  </a:lnTo>
                  <a:lnTo>
                    <a:pt x="41490" y="1299"/>
                  </a:lnTo>
                  <a:lnTo>
                    <a:pt x="41165" y="1188"/>
                  </a:lnTo>
                  <a:lnTo>
                    <a:pt x="40814" y="1082"/>
                  </a:lnTo>
                  <a:lnTo>
                    <a:pt x="40414" y="982"/>
                  </a:lnTo>
                  <a:lnTo>
                    <a:pt x="40013" y="882"/>
                  </a:lnTo>
                  <a:lnTo>
                    <a:pt x="39587" y="792"/>
                  </a:lnTo>
                  <a:lnTo>
                    <a:pt x="39162" y="702"/>
                  </a:lnTo>
                  <a:lnTo>
                    <a:pt x="38686" y="618"/>
                  </a:lnTo>
                  <a:lnTo>
                    <a:pt x="38210" y="539"/>
                  </a:lnTo>
                  <a:lnTo>
                    <a:pt x="37709" y="459"/>
                  </a:lnTo>
                  <a:lnTo>
                    <a:pt x="37184" y="391"/>
                  </a:lnTo>
                  <a:lnTo>
                    <a:pt x="36658" y="327"/>
                  </a:lnTo>
                  <a:lnTo>
                    <a:pt x="36107" y="264"/>
                  </a:lnTo>
                  <a:lnTo>
                    <a:pt x="35531" y="211"/>
                  </a:lnTo>
                  <a:lnTo>
                    <a:pt x="34955" y="164"/>
                  </a:lnTo>
                  <a:lnTo>
                    <a:pt x="34354" y="121"/>
                  </a:lnTo>
                  <a:lnTo>
                    <a:pt x="33753" y="85"/>
                  </a:lnTo>
                  <a:lnTo>
                    <a:pt x="33127" y="53"/>
                  </a:lnTo>
                  <a:lnTo>
                    <a:pt x="32501" y="32"/>
                  </a:lnTo>
                  <a:lnTo>
                    <a:pt x="31850" y="16"/>
                  </a:lnTo>
                  <a:lnTo>
                    <a:pt x="31224" y="5"/>
                  </a:lnTo>
                  <a:lnTo>
                    <a:pt x="30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3"/>
            <p:cNvSpPr/>
            <p:nvPr/>
          </p:nvSpPr>
          <p:spPr>
            <a:xfrm>
              <a:off x="4860217" y="1797825"/>
              <a:ext cx="126914" cy="261475"/>
            </a:xfrm>
            <a:custGeom>
              <a:avLst/>
              <a:gdLst/>
              <a:ahLst/>
              <a:cxnLst/>
              <a:rect l="l" t="t" r="r" b="b"/>
              <a:pathLst>
                <a:path w="19908" h="10459" extrusionOk="0">
                  <a:moveTo>
                    <a:pt x="1" y="0"/>
                  </a:moveTo>
                  <a:lnTo>
                    <a:pt x="677" y="5"/>
                  </a:lnTo>
                  <a:lnTo>
                    <a:pt x="1328" y="16"/>
                  </a:lnTo>
                  <a:lnTo>
                    <a:pt x="1954" y="32"/>
                  </a:lnTo>
                  <a:lnTo>
                    <a:pt x="2580" y="53"/>
                  </a:lnTo>
                  <a:lnTo>
                    <a:pt x="3206" y="85"/>
                  </a:lnTo>
                  <a:lnTo>
                    <a:pt x="3807" y="121"/>
                  </a:lnTo>
                  <a:lnTo>
                    <a:pt x="4408" y="164"/>
                  </a:lnTo>
                  <a:lnTo>
                    <a:pt x="4984" y="211"/>
                  </a:lnTo>
                  <a:lnTo>
                    <a:pt x="5560" y="264"/>
                  </a:lnTo>
                  <a:lnTo>
                    <a:pt x="6111" y="327"/>
                  </a:lnTo>
                  <a:lnTo>
                    <a:pt x="6636" y="391"/>
                  </a:lnTo>
                  <a:lnTo>
                    <a:pt x="7162" y="459"/>
                  </a:lnTo>
                  <a:lnTo>
                    <a:pt x="7663" y="533"/>
                  </a:lnTo>
                  <a:lnTo>
                    <a:pt x="8139" y="618"/>
                  </a:lnTo>
                  <a:lnTo>
                    <a:pt x="8615" y="702"/>
                  </a:lnTo>
                  <a:lnTo>
                    <a:pt x="9065" y="792"/>
                  </a:lnTo>
                  <a:lnTo>
                    <a:pt x="9491" y="882"/>
                  </a:lnTo>
                  <a:lnTo>
                    <a:pt x="9892" y="982"/>
                  </a:lnTo>
                  <a:lnTo>
                    <a:pt x="10267" y="1082"/>
                  </a:lnTo>
                  <a:lnTo>
                    <a:pt x="10618" y="1188"/>
                  </a:lnTo>
                  <a:lnTo>
                    <a:pt x="10943" y="1299"/>
                  </a:lnTo>
                  <a:lnTo>
                    <a:pt x="11269" y="1410"/>
                  </a:lnTo>
                  <a:lnTo>
                    <a:pt x="11544" y="1526"/>
                  </a:lnTo>
                  <a:lnTo>
                    <a:pt x="11795" y="1647"/>
                  </a:lnTo>
                  <a:lnTo>
                    <a:pt x="12020" y="1769"/>
                  </a:lnTo>
                  <a:lnTo>
                    <a:pt x="12220" y="1895"/>
                  </a:lnTo>
                  <a:lnTo>
                    <a:pt x="12396" y="2022"/>
                  </a:lnTo>
                  <a:lnTo>
                    <a:pt x="12546" y="2149"/>
                  </a:lnTo>
                  <a:lnTo>
                    <a:pt x="12646" y="2286"/>
                  </a:lnTo>
                  <a:lnTo>
                    <a:pt x="12746" y="2418"/>
                  </a:lnTo>
                  <a:lnTo>
                    <a:pt x="12796" y="2555"/>
                  </a:lnTo>
                  <a:lnTo>
                    <a:pt x="12796" y="2693"/>
                  </a:lnTo>
                  <a:lnTo>
                    <a:pt x="12796" y="9113"/>
                  </a:lnTo>
                  <a:lnTo>
                    <a:pt x="12796" y="9181"/>
                  </a:lnTo>
                  <a:lnTo>
                    <a:pt x="12771" y="9250"/>
                  </a:lnTo>
                  <a:lnTo>
                    <a:pt x="12721" y="9318"/>
                  </a:lnTo>
                  <a:lnTo>
                    <a:pt x="12671" y="9382"/>
                  </a:lnTo>
                  <a:lnTo>
                    <a:pt x="12596" y="9450"/>
                  </a:lnTo>
                  <a:lnTo>
                    <a:pt x="12521" y="9514"/>
                  </a:lnTo>
                  <a:lnTo>
                    <a:pt x="12421" y="9577"/>
                  </a:lnTo>
                  <a:lnTo>
                    <a:pt x="12295" y="9635"/>
                  </a:lnTo>
                  <a:lnTo>
                    <a:pt x="12170" y="9693"/>
                  </a:lnTo>
                  <a:lnTo>
                    <a:pt x="12020" y="9751"/>
                  </a:lnTo>
                  <a:lnTo>
                    <a:pt x="11719" y="9862"/>
                  </a:lnTo>
                  <a:lnTo>
                    <a:pt x="11344" y="9968"/>
                  </a:lnTo>
                  <a:lnTo>
                    <a:pt x="10918" y="10063"/>
                  </a:lnTo>
                  <a:lnTo>
                    <a:pt x="10467" y="10153"/>
                  </a:lnTo>
                  <a:lnTo>
                    <a:pt x="9992" y="10227"/>
                  </a:lnTo>
                  <a:lnTo>
                    <a:pt x="9466" y="10295"/>
                  </a:lnTo>
                  <a:lnTo>
                    <a:pt x="9190" y="10327"/>
                  </a:lnTo>
                  <a:lnTo>
                    <a:pt x="8890" y="10353"/>
                  </a:lnTo>
                  <a:lnTo>
                    <a:pt x="8615" y="10374"/>
                  </a:lnTo>
                  <a:lnTo>
                    <a:pt x="8314" y="10395"/>
                  </a:lnTo>
                  <a:lnTo>
                    <a:pt x="8014" y="10417"/>
                  </a:lnTo>
                  <a:lnTo>
                    <a:pt x="7688" y="10432"/>
                  </a:lnTo>
                  <a:lnTo>
                    <a:pt x="7388" y="10443"/>
                  </a:lnTo>
                  <a:lnTo>
                    <a:pt x="7062" y="10454"/>
                  </a:lnTo>
                  <a:lnTo>
                    <a:pt x="6737" y="10459"/>
                  </a:lnTo>
                  <a:lnTo>
                    <a:pt x="13848" y="10459"/>
                  </a:lnTo>
                  <a:lnTo>
                    <a:pt x="14173" y="10454"/>
                  </a:lnTo>
                  <a:lnTo>
                    <a:pt x="14499" y="10443"/>
                  </a:lnTo>
                  <a:lnTo>
                    <a:pt x="14799" y="10432"/>
                  </a:lnTo>
                  <a:lnTo>
                    <a:pt x="15125" y="10417"/>
                  </a:lnTo>
                  <a:lnTo>
                    <a:pt x="15425" y="10395"/>
                  </a:lnTo>
                  <a:lnTo>
                    <a:pt x="15726" y="10374"/>
                  </a:lnTo>
                  <a:lnTo>
                    <a:pt x="16001" y="10353"/>
                  </a:lnTo>
                  <a:lnTo>
                    <a:pt x="16302" y="10327"/>
                  </a:lnTo>
                  <a:lnTo>
                    <a:pt x="16577" y="10295"/>
                  </a:lnTo>
                  <a:lnTo>
                    <a:pt x="17103" y="10227"/>
                  </a:lnTo>
                  <a:lnTo>
                    <a:pt x="17579" y="10153"/>
                  </a:lnTo>
                  <a:lnTo>
                    <a:pt x="18029" y="10063"/>
                  </a:lnTo>
                  <a:lnTo>
                    <a:pt x="18455" y="9968"/>
                  </a:lnTo>
                  <a:lnTo>
                    <a:pt x="18831" y="9868"/>
                  </a:lnTo>
                  <a:lnTo>
                    <a:pt x="19131" y="9757"/>
                  </a:lnTo>
                  <a:lnTo>
                    <a:pt x="19281" y="9699"/>
                  </a:lnTo>
                  <a:lnTo>
                    <a:pt x="19407" y="9635"/>
                  </a:lnTo>
                  <a:lnTo>
                    <a:pt x="19532" y="9577"/>
                  </a:lnTo>
                  <a:lnTo>
                    <a:pt x="19632" y="9514"/>
                  </a:lnTo>
                  <a:lnTo>
                    <a:pt x="19707" y="9450"/>
                  </a:lnTo>
                  <a:lnTo>
                    <a:pt x="19782" y="9382"/>
                  </a:lnTo>
                  <a:lnTo>
                    <a:pt x="19832" y="9318"/>
                  </a:lnTo>
                  <a:lnTo>
                    <a:pt x="19882" y="9250"/>
                  </a:lnTo>
                  <a:lnTo>
                    <a:pt x="19907" y="9181"/>
                  </a:lnTo>
                  <a:lnTo>
                    <a:pt x="19907" y="9113"/>
                  </a:lnTo>
                  <a:lnTo>
                    <a:pt x="19907" y="2693"/>
                  </a:lnTo>
                  <a:lnTo>
                    <a:pt x="19882" y="2555"/>
                  </a:lnTo>
                  <a:lnTo>
                    <a:pt x="19832" y="2418"/>
                  </a:lnTo>
                  <a:lnTo>
                    <a:pt x="19757" y="2281"/>
                  </a:lnTo>
                  <a:lnTo>
                    <a:pt x="19657" y="2149"/>
                  </a:lnTo>
                  <a:lnTo>
                    <a:pt x="19507" y="2022"/>
                  </a:lnTo>
                  <a:lnTo>
                    <a:pt x="19331" y="1890"/>
                  </a:lnTo>
                  <a:lnTo>
                    <a:pt x="19131" y="1769"/>
                  </a:lnTo>
                  <a:lnTo>
                    <a:pt x="18906" y="1647"/>
                  </a:lnTo>
                  <a:lnTo>
                    <a:pt x="18655" y="1526"/>
                  </a:lnTo>
                  <a:lnTo>
                    <a:pt x="18355" y="1410"/>
                  </a:lnTo>
                  <a:lnTo>
                    <a:pt x="18054" y="1299"/>
                  </a:lnTo>
                  <a:lnTo>
                    <a:pt x="17729" y="1188"/>
                  </a:lnTo>
                  <a:lnTo>
                    <a:pt x="17378" y="1082"/>
                  </a:lnTo>
                  <a:lnTo>
                    <a:pt x="17003" y="982"/>
                  </a:lnTo>
                  <a:lnTo>
                    <a:pt x="16602" y="882"/>
                  </a:lnTo>
                  <a:lnTo>
                    <a:pt x="16176" y="787"/>
                  </a:lnTo>
                  <a:lnTo>
                    <a:pt x="15726" y="702"/>
                  </a:lnTo>
                  <a:lnTo>
                    <a:pt x="15250" y="618"/>
                  </a:lnTo>
                  <a:lnTo>
                    <a:pt x="14774" y="533"/>
                  </a:lnTo>
                  <a:lnTo>
                    <a:pt x="14273" y="459"/>
                  </a:lnTo>
                  <a:lnTo>
                    <a:pt x="13773" y="391"/>
                  </a:lnTo>
                  <a:lnTo>
                    <a:pt x="13222" y="327"/>
                  </a:lnTo>
                  <a:lnTo>
                    <a:pt x="12671" y="264"/>
                  </a:lnTo>
                  <a:lnTo>
                    <a:pt x="12120" y="211"/>
                  </a:lnTo>
                  <a:lnTo>
                    <a:pt x="11519" y="164"/>
                  </a:lnTo>
                  <a:lnTo>
                    <a:pt x="10943" y="121"/>
                  </a:lnTo>
                  <a:lnTo>
                    <a:pt x="10342" y="85"/>
                  </a:lnTo>
                  <a:lnTo>
                    <a:pt x="9716" y="53"/>
                  </a:lnTo>
                  <a:lnTo>
                    <a:pt x="9090" y="32"/>
                  </a:lnTo>
                  <a:lnTo>
                    <a:pt x="8439" y="16"/>
                  </a:lnTo>
                  <a:lnTo>
                    <a:pt x="7788" y="5"/>
                  </a:lnTo>
                  <a:lnTo>
                    <a:pt x="7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3"/>
            <p:cNvSpPr/>
            <p:nvPr/>
          </p:nvSpPr>
          <p:spPr>
            <a:xfrm>
              <a:off x="4798602" y="1875950"/>
              <a:ext cx="100572" cy="111825"/>
            </a:xfrm>
            <a:custGeom>
              <a:avLst/>
              <a:gdLst/>
              <a:ahLst/>
              <a:cxnLst/>
              <a:rect l="l" t="t" r="r" b="b"/>
              <a:pathLst>
                <a:path w="15776" h="4473" extrusionOk="0">
                  <a:moveTo>
                    <a:pt x="5334" y="1"/>
                  </a:moveTo>
                  <a:lnTo>
                    <a:pt x="5234" y="159"/>
                  </a:lnTo>
                  <a:lnTo>
                    <a:pt x="5109" y="323"/>
                  </a:lnTo>
                  <a:lnTo>
                    <a:pt x="4934" y="476"/>
                  </a:lnTo>
                  <a:lnTo>
                    <a:pt x="4733" y="634"/>
                  </a:lnTo>
                  <a:lnTo>
                    <a:pt x="4483" y="787"/>
                  </a:lnTo>
                  <a:lnTo>
                    <a:pt x="4207" y="935"/>
                  </a:lnTo>
                  <a:lnTo>
                    <a:pt x="3882" y="1083"/>
                  </a:lnTo>
                  <a:lnTo>
                    <a:pt x="3481" y="1231"/>
                  </a:lnTo>
                  <a:lnTo>
                    <a:pt x="2880" y="1426"/>
                  </a:lnTo>
                  <a:lnTo>
                    <a:pt x="2304" y="1621"/>
                  </a:lnTo>
                  <a:lnTo>
                    <a:pt x="1052" y="2001"/>
                  </a:lnTo>
                  <a:lnTo>
                    <a:pt x="802" y="2091"/>
                  </a:lnTo>
                  <a:lnTo>
                    <a:pt x="577" y="2186"/>
                  </a:lnTo>
                  <a:lnTo>
                    <a:pt x="401" y="2287"/>
                  </a:lnTo>
                  <a:lnTo>
                    <a:pt x="251" y="2387"/>
                  </a:lnTo>
                  <a:lnTo>
                    <a:pt x="151" y="2492"/>
                  </a:lnTo>
                  <a:lnTo>
                    <a:pt x="76" y="2598"/>
                  </a:lnTo>
                  <a:lnTo>
                    <a:pt x="26" y="2704"/>
                  </a:lnTo>
                  <a:lnTo>
                    <a:pt x="1" y="2809"/>
                  </a:lnTo>
                  <a:lnTo>
                    <a:pt x="26" y="2894"/>
                  </a:lnTo>
                  <a:lnTo>
                    <a:pt x="51" y="2978"/>
                  </a:lnTo>
                  <a:lnTo>
                    <a:pt x="101" y="3063"/>
                  </a:lnTo>
                  <a:lnTo>
                    <a:pt x="176" y="3142"/>
                  </a:lnTo>
                  <a:lnTo>
                    <a:pt x="251" y="3226"/>
                  </a:lnTo>
                  <a:lnTo>
                    <a:pt x="376" y="3306"/>
                  </a:lnTo>
                  <a:lnTo>
                    <a:pt x="502" y="3379"/>
                  </a:lnTo>
                  <a:lnTo>
                    <a:pt x="627" y="3453"/>
                  </a:lnTo>
                  <a:lnTo>
                    <a:pt x="802" y="3527"/>
                  </a:lnTo>
                  <a:lnTo>
                    <a:pt x="952" y="3601"/>
                  </a:lnTo>
                  <a:lnTo>
                    <a:pt x="1153" y="3670"/>
                  </a:lnTo>
                  <a:lnTo>
                    <a:pt x="1353" y="3738"/>
                  </a:lnTo>
                  <a:lnTo>
                    <a:pt x="1578" y="3802"/>
                  </a:lnTo>
                  <a:lnTo>
                    <a:pt x="1804" y="3865"/>
                  </a:lnTo>
                  <a:lnTo>
                    <a:pt x="2054" y="3929"/>
                  </a:lnTo>
                  <a:lnTo>
                    <a:pt x="2329" y="3987"/>
                  </a:lnTo>
                  <a:lnTo>
                    <a:pt x="2605" y="4039"/>
                  </a:lnTo>
                  <a:lnTo>
                    <a:pt x="2880" y="4092"/>
                  </a:lnTo>
                  <a:lnTo>
                    <a:pt x="3181" y="4140"/>
                  </a:lnTo>
                  <a:lnTo>
                    <a:pt x="3481" y="4187"/>
                  </a:lnTo>
                  <a:lnTo>
                    <a:pt x="3807" y="4229"/>
                  </a:lnTo>
                  <a:lnTo>
                    <a:pt x="4132" y="4272"/>
                  </a:lnTo>
                  <a:lnTo>
                    <a:pt x="4483" y="4309"/>
                  </a:lnTo>
                  <a:lnTo>
                    <a:pt x="4833" y="4340"/>
                  </a:lnTo>
                  <a:lnTo>
                    <a:pt x="5184" y="4372"/>
                  </a:lnTo>
                  <a:lnTo>
                    <a:pt x="5560" y="4398"/>
                  </a:lnTo>
                  <a:lnTo>
                    <a:pt x="5935" y="4420"/>
                  </a:lnTo>
                  <a:lnTo>
                    <a:pt x="6311" y="4435"/>
                  </a:lnTo>
                  <a:lnTo>
                    <a:pt x="6711" y="4451"/>
                  </a:lnTo>
                  <a:lnTo>
                    <a:pt x="7087" y="4462"/>
                  </a:lnTo>
                  <a:lnTo>
                    <a:pt x="7488" y="4467"/>
                  </a:lnTo>
                  <a:lnTo>
                    <a:pt x="7888" y="4472"/>
                  </a:lnTo>
                  <a:lnTo>
                    <a:pt x="8314" y="4467"/>
                  </a:lnTo>
                  <a:lnTo>
                    <a:pt x="8714" y="4462"/>
                  </a:lnTo>
                  <a:lnTo>
                    <a:pt x="9090" y="4451"/>
                  </a:lnTo>
                  <a:lnTo>
                    <a:pt x="9491" y="4435"/>
                  </a:lnTo>
                  <a:lnTo>
                    <a:pt x="9866" y="4420"/>
                  </a:lnTo>
                  <a:lnTo>
                    <a:pt x="10242" y="4398"/>
                  </a:lnTo>
                  <a:lnTo>
                    <a:pt x="10617" y="4372"/>
                  </a:lnTo>
                  <a:lnTo>
                    <a:pt x="10968" y="4340"/>
                  </a:lnTo>
                  <a:lnTo>
                    <a:pt x="11319" y="4309"/>
                  </a:lnTo>
                  <a:lnTo>
                    <a:pt x="11669" y="4272"/>
                  </a:lnTo>
                  <a:lnTo>
                    <a:pt x="11995" y="4229"/>
                  </a:lnTo>
                  <a:lnTo>
                    <a:pt x="12320" y="4187"/>
                  </a:lnTo>
                  <a:lnTo>
                    <a:pt x="12621" y="4140"/>
                  </a:lnTo>
                  <a:lnTo>
                    <a:pt x="12921" y="4092"/>
                  </a:lnTo>
                  <a:lnTo>
                    <a:pt x="13197" y="4039"/>
                  </a:lnTo>
                  <a:lnTo>
                    <a:pt x="13472" y="3987"/>
                  </a:lnTo>
                  <a:lnTo>
                    <a:pt x="13747" y="3929"/>
                  </a:lnTo>
                  <a:lnTo>
                    <a:pt x="13998" y="3865"/>
                  </a:lnTo>
                  <a:lnTo>
                    <a:pt x="14223" y="3802"/>
                  </a:lnTo>
                  <a:lnTo>
                    <a:pt x="14449" y="3738"/>
                  </a:lnTo>
                  <a:lnTo>
                    <a:pt x="14649" y="3670"/>
                  </a:lnTo>
                  <a:lnTo>
                    <a:pt x="14824" y="3601"/>
                  </a:lnTo>
                  <a:lnTo>
                    <a:pt x="14999" y="3527"/>
                  </a:lnTo>
                  <a:lnTo>
                    <a:pt x="15175" y="3459"/>
                  </a:lnTo>
                  <a:lnTo>
                    <a:pt x="15300" y="3379"/>
                  </a:lnTo>
                  <a:lnTo>
                    <a:pt x="15425" y="3306"/>
                  </a:lnTo>
                  <a:lnTo>
                    <a:pt x="15550" y="3226"/>
                  </a:lnTo>
                  <a:lnTo>
                    <a:pt x="15625" y="3142"/>
                  </a:lnTo>
                  <a:lnTo>
                    <a:pt x="15700" y="3063"/>
                  </a:lnTo>
                  <a:lnTo>
                    <a:pt x="15751" y="2978"/>
                  </a:lnTo>
                  <a:lnTo>
                    <a:pt x="15776" y="2894"/>
                  </a:lnTo>
                  <a:lnTo>
                    <a:pt x="15776" y="2809"/>
                  </a:lnTo>
                  <a:lnTo>
                    <a:pt x="15776" y="2677"/>
                  </a:lnTo>
                  <a:lnTo>
                    <a:pt x="15726" y="2535"/>
                  </a:lnTo>
                  <a:lnTo>
                    <a:pt x="15650" y="2392"/>
                  </a:lnTo>
                  <a:lnTo>
                    <a:pt x="15500" y="2239"/>
                  </a:lnTo>
                  <a:lnTo>
                    <a:pt x="15325" y="2086"/>
                  </a:lnTo>
                  <a:lnTo>
                    <a:pt x="15100" y="1922"/>
                  </a:lnTo>
                  <a:lnTo>
                    <a:pt x="14799" y="1753"/>
                  </a:lnTo>
                  <a:lnTo>
                    <a:pt x="14474" y="1579"/>
                  </a:lnTo>
                  <a:lnTo>
                    <a:pt x="11243" y="1774"/>
                  </a:lnTo>
                  <a:lnTo>
                    <a:pt x="11218" y="1653"/>
                  </a:lnTo>
                  <a:lnTo>
                    <a:pt x="11143" y="1542"/>
                  </a:lnTo>
                  <a:lnTo>
                    <a:pt x="11068" y="1431"/>
                  </a:lnTo>
                  <a:lnTo>
                    <a:pt x="10943" y="1320"/>
                  </a:lnTo>
                  <a:lnTo>
                    <a:pt x="10818" y="1220"/>
                  </a:lnTo>
                  <a:lnTo>
                    <a:pt x="10643" y="1125"/>
                  </a:lnTo>
                  <a:lnTo>
                    <a:pt x="10467" y="1030"/>
                  </a:lnTo>
                  <a:lnTo>
                    <a:pt x="10267" y="946"/>
                  </a:lnTo>
                  <a:lnTo>
                    <a:pt x="10042" y="861"/>
                  </a:lnTo>
                  <a:lnTo>
                    <a:pt x="9816" y="782"/>
                  </a:lnTo>
                  <a:lnTo>
                    <a:pt x="9566" y="708"/>
                  </a:lnTo>
                  <a:lnTo>
                    <a:pt x="9315" y="634"/>
                  </a:lnTo>
                  <a:lnTo>
                    <a:pt x="9065" y="571"/>
                  </a:lnTo>
                  <a:lnTo>
                    <a:pt x="8790" y="507"/>
                  </a:lnTo>
                  <a:lnTo>
                    <a:pt x="8514" y="449"/>
                  </a:lnTo>
                  <a:lnTo>
                    <a:pt x="8239" y="397"/>
                  </a:lnTo>
                  <a:lnTo>
                    <a:pt x="7688" y="296"/>
                  </a:lnTo>
                  <a:lnTo>
                    <a:pt x="7162" y="217"/>
                  </a:lnTo>
                  <a:lnTo>
                    <a:pt x="6661" y="148"/>
                  </a:lnTo>
                  <a:lnTo>
                    <a:pt x="6236" y="90"/>
                  </a:lnTo>
                  <a:lnTo>
                    <a:pt x="5860" y="48"/>
                  </a:lnTo>
                  <a:lnTo>
                    <a:pt x="5585" y="22"/>
                  </a:lnTo>
                  <a:lnTo>
                    <a:pt x="5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3"/>
            <p:cNvSpPr/>
            <p:nvPr/>
          </p:nvSpPr>
          <p:spPr>
            <a:xfrm>
              <a:off x="4823663" y="1931775"/>
              <a:ext cx="50292" cy="56000"/>
            </a:xfrm>
            <a:custGeom>
              <a:avLst/>
              <a:gdLst/>
              <a:ahLst/>
              <a:cxnLst/>
              <a:rect l="l" t="t" r="r" b="b"/>
              <a:pathLst>
                <a:path w="7889" h="2240" extrusionOk="0">
                  <a:moveTo>
                    <a:pt x="2655" y="1"/>
                  </a:moveTo>
                  <a:lnTo>
                    <a:pt x="2605" y="85"/>
                  </a:lnTo>
                  <a:lnTo>
                    <a:pt x="2530" y="164"/>
                  </a:lnTo>
                  <a:lnTo>
                    <a:pt x="2455" y="244"/>
                  </a:lnTo>
                  <a:lnTo>
                    <a:pt x="2355" y="318"/>
                  </a:lnTo>
                  <a:lnTo>
                    <a:pt x="2229" y="397"/>
                  </a:lnTo>
                  <a:lnTo>
                    <a:pt x="2079" y="471"/>
                  </a:lnTo>
                  <a:lnTo>
                    <a:pt x="1929" y="545"/>
                  </a:lnTo>
                  <a:lnTo>
                    <a:pt x="1729" y="619"/>
                  </a:lnTo>
                  <a:lnTo>
                    <a:pt x="1128" y="814"/>
                  </a:lnTo>
                  <a:lnTo>
                    <a:pt x="502" y="1004"/>
                  </a:lnTo>
                  <a:lnTo>
                    <a:pt x="377" y="1046"/>
                  </a:lnTo>
                  <a:lnTo>
                    <a:pt x="276" y="1094"/>
                  </a:lnTo>
                  <a:lnTo>
                    <a:pt x="176" y="1146"/>
                  </a:lnTo>
                  <a:lnTo>
                    <a:pt x="101" y="1199"/>
                  </a:lnTo>
                  <a:lnTo>
                    <a:pt x="51" y="1247"/>
                  </a:lnTo>
                  <a:lnTo>
                    <a:pt x="26" y="1305"/>
                  </a:lnTo>
                  <a:lnTo>
                    <a:pt x="1" y="1352"/>
                  </a:lnTo>
                  <a:lnTo>
                    <a:pt x="1" y="1405"/>
                  </a:lnTo>
                  <a:lnTo>
                    <a:pt x="1" y="1490"/>
                  </a:lnTo>
                  <a:lnTo>
                    <a:pt x="76" y="1574"/>
                  </a:lnTo>
                  <a:lnTo>
                    <a:pt x="176" y="1653"/>
                  </a:lnTo>
                  <a:lnTo>
                    <a:pt x="301" y="1732"/>
                  </a:lnTo>
                  <a:lnTo>
                    <a:pt x="477" y="1801"/>
                  </a:lnTo>
                  <a:lnTo>
                    <a:pt x="652" y="1870"/>
                  </a:lnTo>
                  <a:lnTo>
                    <a:pt x="902" y="1938"/>
                  </a:lnTo>
                  <a:lnTo>
                    <a:pt x="1153" y="1996"/>
                  </a:lnTo>
                  <a:lnTo>
                    <a:pt x="1428" y="2049"/>
                  </a:lnTo>
                  <a:lnTo>
                    <a:pt x="1729" y="2097"/>
                  </a:lnTo>
                  <a:lnTo>
                    <a:pt x="2054" y="2139"/>
                  </a:lnTo>
                  <a:lnTo>
                    <a:pt x="2405" y="2171"/>
                  </a:lnTo>
                  <a:lnTo>
                    <a:pt x="2755" y="2202"/>
                  </a:lnTo>
                  <a:lnTo>
                    <a:pt x="3131" y="2223"/>
                  </a:lnTo>
                  <a:lnTo>
                    <a:pt x="3532" y="2234"/>
                  </a:lnTo>
                  <a:lnTo>
                    <a:pt x="3932" y="2239"/>
                  </a:lnTo>
                  <a:lnTo>
                    <a:pt x="4333" y="2234"/>
                  </a:lnTo>
                  <a:lnTo>
                    <a:pt x="4733" y="2223"/>
                  </a:lnTo>
                  <a:lnTo>
                    <a:pt x="5109" y="2202"/>
                  </a:lnTo>
                  <a:lnTo>
                    <a:pt x="5460" y="2171"/>
                  </a:lnTo>
                  <a:lnTo>
                    <a:pt x="5810" y="2139"/>
                  </a:lnTo>
                  <a:lnTo>
                    <a:pt x="6136" y="2097"/>
                  </a:lnTo>
                  <a:lnTo>
                    <a:pt x="6436" y="2049"/>
                  </a:lnTo>
                  <a:lnTo>
                    <a:pt x="6712" y="1996"/>
                  </a:lnTo>
                  <a:lnTo>
                    <a:pt x="6987" y="1938"/>
                  </a:lnTo>
                  <a:lnTo>
                    <a:pt x="7212" y="1870"/>
                  </a:lnTo>
                  <a:lnTo>
                    <a:pt x="7413" y="1801"/>
                  </a:lnTo>
                  <a:lnTo>
                    <a:pt x="7563" y="1732"/>
                  </a:lnTo>
                  <a:lnTo>
                    <a:pt x="7688" y="1653"/>
                  </a:lnTo>
                  <a:lnTo>
                    <a:pt x="7788" y="1574"/>
                  </a:lnTo>
                  <a:lnTo>
                    <a:pt x="7863" y="1490"/>
                  </a:lnTo>
                  <a:lnTo>
                    <a:pt x="7888" y="1405"/>
                  </a:lnTo>
                  <a:lnTo>
                    <a:pt x="7863" y="1342"/>
                  </a:lnTo>
                  <a:lnTo>
                    <a:pt x="7838" y="1273"/>
                  </a:lnTo>
                  <a:lnTo>
                    <a:pt x="7813" y="1199"/>
                  </a:lnTo>
                  <a:lnTo>
                    <a:pt x="7738" y="1125"/>
                  </a:lnTo>
                  <a:lnTo>
                    <a:pt x="7638" y="1046"/>
                  </a:lnTo>
                  <a:lnTo>
                    <a:pt x="7538" y="962"/>
                  </a:lnTo>
                  <a:lnTo>
                    <a:pt x="7388" y="877"/>
                  </a:lnTo>
                  <a:lnTo>
                    <a:pt x="7212" y="793"/>
                  </a:lnTo>
                  <a:lnTo>
                    <a:pt x="5610" y="893"/>
                  </a:lnTo>
                  <a:lnTo>
                    <a:pt x="5585" y="830"/>
                  </a:lnTo>
                  <a:lnTo>
                    <a:pt x="5560" y="772"/>
                  </a:lnTo>
                  <a:lnTo>
                    <a:pt x="5510" y="719"/>
                  </a:lnTo>
                  <a:lnTo>
                    <a:pt x="5460" y="666"/>
                  </a:lnTo>
                  <a:lnTo>
                    <a:pt x="5309" y="566"/>
                  </a:lnTo>
                  <a:lnTo>
                    <a:pt x="5109" y="476"/>
                  </a:lnTo>
                  <a:lnTo>
                    <a:pt x="4884" y="391"/>
                  </a:lnTo>
                  <a:lnTo>
                    <a:pt x="4633" y="323"/>
                  </a:lnTo>
                  <a:lnTo>
                    <a:pt x="4383" y="254"/>
                  </a:lnTo>
                  <a:lnTo>
                    <a:pt x="4107" y="201"/>
                  </a:lnTo>
                  <a:lnTo>
                    <a:pt x="3832" y="149"/>
                  </a:lnTo>
                  <a:lnTo>
                    <a:pt x="3557" y="112"/>
                  </a:lnTo>
                  <a:lnTo>
                    <a:pt x="3331" y="75"/>
                  </a:lnTo>
                  <a:lnTo>
                    <a:pt x="3106" y="48"/>
                  </a:lnTo>
                  <a:lnTo>
                    <a:pt x="2780" y="11"/>
                  </a:lnTo>
                  <a:lnTo>
                    <a:pt x="26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3"/>
            <p:cNvSpPr/>
            <p:nvPr/>
          </p:nvSpPr>
          <p:spPr>
            <a:xfrm>
              <a:off x="4750713" y="2059275"/>
              <a:ext cx="196509" cy="37525"/>
            </a:xfrm>
            <a:custGeom>
              <a:avLst/>
              <a:gdLst/>
              <a:ahLst/>
              <a:cxnLst/>
              <a:rect l="l" t="t" r="r" b="b"/>
              <a:pathLst>
                <a:path w="30825" h="1501" extrusionOk="0">
                  <a:moveTo>
                    <a:pt x="1" y="1"/>
                  </a:moveTo>
                  <a:lnTo>
                    <a:pt x="1" y="1500"/>
                  </a:lnTo>
                  <a:lnTo>
                    <a:pt x="30824" y="1500"/>
                  </a:lnTo>
                  <a:lnTo>
                    <a:pt x="308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3"/>
            <p:cNvSpPr/>
            <p:nvPr/>
          </p:nvSpPr>
          <p:spPr>
            <a:xfrm>
              <a:off x="4902043" y="2059275"/>
              <a:ext cx="45180" cy="37525"/>
            </a:xfrm>
            <a:custGeom>
              <a:avLst/>
              <a:gdLst/>
              <a:ahLst/>
              <a:cxnLst/>
              <a:rect l="l" t="t" r="r" b="b"/>
              <a:pathLst>
                <a:path w="7087" h="1501" extrusionOk="0">
                  <a:moveTo>
                    <a:pt x="0" y="1"/>
                  </a:moveTo>
                  <a:lnTo>
                    <a:pt x="0" y="1500"/>
                  </a:lnTo>
                  <a:lnTo>
                    <a:pt x="7086" y="1500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3"/>
            <p:cNvSpPr/>
            <p:nvPr/>
          </p:nvSpPr>
          <p:spPr>
            <a:xfrm>
              <a:off x="4790462" y="1724425"/>
              <a:ext cx="117810" cy="73425"/>
            </a:xfrm>
            <a:custGeom>
              <a:avLst/>
              <a:gdLst/>
              <a:ahLst/>
              <a:cxnLst/>
              <a:rect l="l" t="t" r="r" b="b"/>
              <a:pathLst>
                <a:path w="18480" h="2937" extrusionOk="0">
                  <a:moveTo>
                    <a:pt x="1" y="1"/>
                  </a:moveTo>
                  <a:lnTo>
                    <a:pt x="1" y="2936"/>
                  </a:lnTo>
                  <a:lnTo>
                    <a:pt x="18480" y="2936"/>
                  </a:lnTo>
                  <a:lnTo>
                    <a:pt x="184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3"/>
            <p:cNvSpPr/>
            <p:nvPr/>
          </p:nvSpPr>
          <p:spPr>
            <a:xfrm>
              <a:off x="4881133" y="1724425"/>
              <a:ext cx="27138" cy="73425"/>
            </a:xfrm>
            <a:custGeom>
              <a:avLst/>
              <a:gdLst/>
              <a:ahLst/>
              <a:cxnLst/>
              <a:rect l="l" t="t" r="r" b="b"/>
              <a:pathLst>
                <a:path w="4257" h="2937" extrusionOk="0">
                  <a:moveTo>
                    <a:pt x="0" y="1"/>
                  </a:moveTo>
                  <a:lnTo>
                    <a:pt x="0" y="2936"/>
                  </a:lnTo>
                  <a:lnTo>
                    <a:pt x="4257" y="2936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3"/>
            <p:cNvSpPr/>
            <p:nvPr/>
          </p:nvSpPr>
          <p:spPr>
            <a:xfrm>
              <a:off x="4830369" y="1756625"/>
              <a:ext cx="37198" cy="41225"/>
            </a:xfrm>
            <a:custGeom>
              <a:avLst/>
              <a:gdLst/>
              <a:ahLst/>
              <a:cxnLst/>
              <a:rect l="l" t="t" r="r" b="b"/>
              <a:pathLst>
                <a:path w="5835" h="1649" extrusionOk="0">
                  <a:moveTo>
                    <a:pt x="1" y="1"/>
                  </a:moveTo>
                  <a:lnTo>
                    <a:pt x="1" y="1648"/>
                  </a:lnTo>
                  <a:lnTo>
                    <a:pt x="5835" y="1648"/>
                  </a:lnTo>
                  <a:lnTo>
                    <a:pt x="58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3"/>
            <p:cNvSpPr/>
            <p:nvPr/>
          </p:nvSpPr>
          <p:spPr>
            <a:xfrm>
              <a:off x="4791902" y="1870400"/>
              <a:ext cx="114297" cy="122925"/>
            </a:xfrm>
            <a:custGeom>
              <a:avLst/>
              <a:gdLst/>
              <a:ahLst/>
              <a:cxnLst/>
              <a:rect l="l" t="t" r="r" b="b"/>
              <a:pathLst>
                <a:path w="17929" h="4917" extrusionOk="0">
                  <a:moveTo>
                    <a:pt x="7287" y="566"/>
                  </a:moveTo>
                  <a:lnTo>
                    <a:pt x="7888" y="650"/>
                  </a:lnTo>
                  <a:lnTo>
                    <a:pt x="8213" y="703"/>
                  </a:lnTo>
                  <a:lnTo>
                    <a:pt x="8539" y="761"/>
                  </a:lnTo>
                  <a:lnTo>
                    <a:pt x="8889" y="824"/>
                  </a:lnTo>
                  <a:lnTo>
                    <a:pt x="9215" y="898"/>
                  </a:lnTo>
                  <a:lnTo>
                    <a:pt x="9540" y="978"/>
                  </a:lnTo>
                  <a:lnTo>
                    <a:pt x="9841" y="1062"/>
                  </a:lnTo>
                  <a:lnTo>
                    <a:pt x="10141" y="1152"/>
                  </a:lnTo>
                  <a:lnTo>
                    <a:pt x="10391" y="1252"/>
                  </a:lnTo>
                  <a:lnTo>
                    <a:pt x="10642" y="1358"/>
                  </a:lnTo>
                  <a:lnTo>
                    <a:pt x="10867" y="1469"/>
                  </a:lnTo>
                  <a:lnTo>
                    <a:pt x="11043" y="1590"/>
                  </a:lnTo>
                  <a:lnTo>
                    <a:pt x="11168" y="1722"/>
                  </a:lnTo>
                  <a:lnTo>
                    <a:pt x="11268" y="1859"/>
                  </a:lnTo>
                  <a:lnTo>
                    <a:pt x="11293" y="2002"/>
                  </a:lnTo>
                  <a:lnTo>
                    <a:pt x="11368" y="2060"/>
                  </a:lnTo>
                  <a:lnTo>
                    <a:pt x="11443" y="2107"/>
                  </a:lnTo>
                  <a:lnTo>
                    <a:pt x="11568" y="2150"/>
                  </a:lnTo>
                  <a:lnTo>
                    <a:pt x="11744" y="2181"/>
                  </a:lnTo>
                  <a:lnTo>
                    <a:pt x="11919" y="2202"/>
                  </a:lnTo>
                  <a:lnTo>
                    <a:pt x="12144" y="2213"/>
                  </a:lnTo>
                  <a:lnTo>
                    <a:pt x="12395" y="2218"/>
                  </a:lnTo>
                  <a:lnTo>
                    <a:pt x="12670" y="2213"/>
                  </a:lnTo>
                  <a:lnTo>
                    <a:pt x="14974" y="2070"/>
                  </a:lnTo>
                  <a:lnTo>
                    <a:pt x="15149" y="2187"/>
                  </a:lnTo>
                  <a:lnTo>
                    <a:pt x="15324" y="2303"/>
                  </a:lnTo>
                  <a:lnTo>
                    <a:pt x="15474" y="2419"/>
                  </a:lnTo>
                  <a:lnTo>
                    <a:pt x="15600" y="2540"/>
                  </a:lnTo>
                  <a:lnTo>
                    <a:pt x="15700" y="2667"/>
                  </a:lnTo>
                  <a:lnTo>
                    <a:pt x="15775" y="2788"/>
                  </a:lnTo>
                  <a:lnTo>
                    <a:pt x="15825" y="2910"/>
                  </a:lnTo>
                  <a:lnTo>
                    <a:pt x="15850" y="3031"/>
                  </a:lnTo>
                  <a:lnTo>
                    <a:pt x="15825" y="3100"/>
                  </a:lnTo>
                  <a:lnTo>
                    <a:pt x="15800" y="3174"/>
                  </a:lnTo>
                  <a:lnTo>
                    <a:pt x="15775" y="3242"/>
                  </a:lnTo>
                  <a:lnTo>
                    <a:pt x="15725" y="3311"/>
                  </a:lnTo>
                  <a:lnTo>
                    <a:pt x="15650" y="3374"/>
                  </a:lnTo>
                  <a:lnTo>
                    <a:pt x="15550" y="3443"/>
                  </a:lnTo>
                  <a:lnTo>
                    <a:pt x="15449" y="3506"/>
                  </a:lnTo>
                  <a:lnTo>
                    <a:pt x="15349" y="3570"/>
                  </a:lnTo>
                  <a:lnTo>
                    <a:pt x="15224" y="3633"/>
                  </a:lnTo>
                  <a:lnTo>
                    <a:pt x="15074" y="3691"/>
                  </a:lnTo>
                  <a:lnTo>
                    <a:pt x="14748" y="3807"/>
                  </a:lnTo>
                  <a:lnTo>
                    <a:pt x="14398" y="3918"/>
                  </a:lnTo>
                  <a:lnTo>
                    <a:pt x="13972" y="4019"/>
                  </a:lnTo>
                  <a:lnTo>
                    <a:pt x="14022" y="3908"/>
                  </a:lnTo>
                  <a:lnTo>
                    <a:pt x="14022" y="3797"/>
                  </a:lnTo>
                  <a:lnTo>
                    <a:pt x="13997" y="3691"/>
                  </a:lnTo>
                  <a:lnTo>
                    <a:pt x="13947" y="3580"/>
                  </a:lnTo>
                  <a:lnTo>
                    <a:pt x="13822" y="3475"/>
                  </a:lnTo>
                  <a:lnTo>
                    <a:pt x="13697" y="3369"/>
                  </a:lnTo>
                  <a:lnTo>
                    <a:pt x="13496" y="3264"/>
                  </a:lnTo>
                  <a:lnTo>
                    <a:pt x="13271" y="3158"/>
                  </a:lnTo>
                  <a:lnTo>
                    <a:pt x="13196" y="3121"/>
                  </a:lnTo>
                  <a:lnTo>
                    <a:pt x="13071" y="3089"/>
                  </a:lnTo>
                  <a:lnTo>
                    <a:pt x="12920" y="3063"/>
                  </a:lnTo>
                  <a:lnTo>
                    <a:pt x="12745" y="3042"/>
                  </a:lnTo>
                  <a:lnTo>
                    <a:pt x="12570" y="3031"/>
                  </a:lnTo>
                  <a:lnTo>
                    <a:pt x="12395" y="3021"/>
                  </a:lnTo>
                  <a:lnTo>
                    <a:pt x="12194" y="3021"/>
                  </a:lnTo>
                  <a:lnTo>
                    <a:pt x="12019" y="3031"/>
                  </a:lnTo>
                  <a:lnTo>
                    <a:pt x="11568" y="3058"/>
                  </a:lnTo>
                  <a:lnTo>
                    <a:pt x="11418" y="2952"/>
                  </a:lnTo>
                  <a:lnTo>
                    <a:pt x="11218" y="2857"/>
                  </a:lnTo>
                  <a:lnTo>
                    <a:pt x="10992" y="2767"/>
                  </a:lnTo>
                  <a:lnTo>
                    <a:pt x="10742" y="2688"/>
                  </a:lnTo>
                  <a:lnTo>
                    <a:pt x="10492" y="2614"/>
                  </a:lnTo>
                  <a:lnTo>
                    <a:pt x="10191" y="2546"/>
                  </a:lnTo>
                  <a:lnTo>
                    <a:pt x="9916" y="2487"/>
                  </a:lnTo>
                  <a:lnTo>
                    <a:pt x="9615" y="2435"/>
                  </a:lnTo>
                  <a:lnTo>
                    <a:pt x="9340" y="2392"/>
                  </a:lnTo>
                  <a:lnTo>
                    <a:pt x="9064" y="2355"/>
                  </a:lnTo>
                  <a:lnTo>
                    <a:pt x="8614" y="2297"/>
                  </a:lnTo>
                  <a:lnTo>
                    <a:pt x="8263" y="2260"/>
                  </a:lnTo>
                  <a:lnTo>
                    <a:pt x="8113" y="2245"/>
                  </a:lnTo>
                  <a:lnTo>
                    <a:pt x="7837" y="2239"/>
                  </a:lnTo>
                  <a:lnTo>
                    <a:pt x="7587" y="2239"/>
                  </a:lnTo>
                  <a:lnTo>
                    <a:pt x="7362" y="2245"/>
                  </a:lnTo>
                  <a:lnTo>
                    <a:pt x="7186" y="2266"/>
                  </a:lnTo>
                  <a:lnTo>
                    <a:pt x="7011" y="2292"/>
                  </a:lnTo>
                  <a:lnTo>
                    <a:pt x="6861" y="2329"/>
                  </a:lnTo>
                  <a:lnTo>
                    <a:pt x="6761" y="2377"/>
                  </a:lnTo>
                  <a:lnTo>
                    <a:pt x="6686" y="2435"/>
                  </a:lnTo>
                  <a:lnTo>
                    <a:pt x="6560" y="2561"/>
                  </a:lnTo>
                  <a:lnTo>
                    <a:pt x="6410" y="2683"/>
                  </a:lnTo>
                  <a:lnTo>
                    <a:pt x="6235" y="2799"/>
                  </a:lnTo>
                  <a:lnTo>
                    <a:pt x="6010" y="2910"/>
                  </a:lnTo>
                  <a:lnTo>
                    <a:pt x="5734" y="3021"/>
                  </a:lnTo>
                  <a:lnTo>
                    <a:pt x="5434" y="3126"/>
                  </a:lnTo>
                  <a:lnTo>
                    <a:pt x="5108" y="3232"/>
                  </a:lnTo>
                  <a:lnTo>
                    <a:pt x="4733" y="3332"/>
                  </a:lnTo>
                  <a:lnTo>
                    <a:pt x="4507" y="3411"/>
                  </a:lnTo>
                  <a:lnTo>
                    <a:pt x="4332" y="3496"/>
                  </a:lnTo>
                  <a:lnTo>
                    <a:pt x="4207" y="3580"/>
                  </a:lnTo>
                  <a:lnTo>
                    <a:pt x="4107" y="3670"/>
                  </a:lnTo>
                  <a:lnTo>
                    <a:pt x="4031" y="3755"/>
                  </a:lnTo>
                  <a:lnTo>
                    <a:pt x="4006" y="3844"/>
                  </a:lnTo>
                  <a:lnTo>
                    <a:pt x="4031" y="3929"/>
                  </a:lnTo>
                  <a:lnTo>
                    <a:pt x="4056" y="4019"/>
                  </a:lnTo>
                  <a:lnTo>
                    <a:pt x="3856" y="3966"/>
                  </a:lnTo>
                  <a:lnTo>
                    <a:pt x="3631" y="3913"/>
                  </a:lnTo>
                  <a:lnTo>
                    <a:pt x="3456" y="3860"/>
                  </a:lnTo>
                  <a:lnTo>
                    <a:pt x="3255" y="3802"/>
                  </a:lnTo>
                  <a:lnTo>
                    <a:pt x="3105" y="3744"/>
                  </a:lnTo>
                  <a:lnTo>
                    <a:pt x="2955" y="3686"/>
                  </a:lnTo>
                  <a:lnTo>
                    <a:pt x="2805" y="3623"/>
                  </a:lnTo>
                  <a:lnTo>
                    <a:pt x="2679" y="3565"/>
                  </a:lnTo>
                  <a:lnTo>
                    <a:pt x="2579" y="3501"/>
                  </a:lnTo>
                  <a:lnTo>
                    <a:pt x="2479" y="3438"/>
                  </a:lnTo>
                  <a:lnTo>
                    <a:pt x="2379" y="3369"/>
                  </a:lnTo>
                  <a:lnTo>
                    <a:pt x="2329" y="3306"/>
                  </a:lnTo>
                  <a:lnTo>
                    <a:pt x="2279" y="3237"/>
                  </a:lnTo>
                  <a:lnTo>
                    <a:pt x="2229" y="3169"/>
                  </a:lnTo>
                  <a:lnTo>
                    <a:pt x="2204" y="3100"/>
                  </a:lnTo>
                  <a:lnTo>
                    <a:pt x="2204" y="3031"/>
                  </a:lnTo>
                  <a:lnTo>
                    <a:pt x="2204" y="2931"/>
                  </a:lnTo>
                  <a:lnTo>
                    <a:pt x="2254" y="2836"/>
                  </a:lnTo>
                  <a:lnTo>
                    <a:pt x="2329" y="2741"/>
                  </a:lnTo>
                  <a:lnTo>
                    <a:pt x="2429" y="2656"/>
                  </a:lnTo>
                  <a:lnTo>
                    <a:pt x="2529" y="2572"/>
                  </a:lnTo>
                  <a:lnTo>
                    <a:pt x="2679" y="2493"/>
                  </a:lnTo>
                  <a:lnTo>
                    <a:pt x="2855" y="2419"/>
                  </a:lnTo>
                  <a:lnTo>
                    <a:pt x="3055" y="2355"/>
                  </a:lnTo>
                  <a:lnTo>
                    <a:pt x="4257" y="1986"/>
                  </a:lnTo>
                  <a:lnTo>
                    <a:pt x="4883" y="1785"/>
                  </a:lnTo>
                  <a:lnTo>
                    <a:pt x="5509" y="1569"/>
                  </a:lnTo>
                  <a:lnTo>
                    <a:pt x="5834" y="1458"/>
                  </a:lnTo>
                  <a:lnTo>
                    <a:pt x="6110" y="1342"/>
                  </a:lnTo>
                  <a:lnTo>
                    <a:pt x="6360" y="1220"/>
                  </a:lnTo>
                  <a:lnTo>
                    <a:pt x="6611" y="1099"/>
                  </a:lnTo>
                  <a:lnTo>
                    <a:pt x="6811" y="972"/>
                  </a:lnTo>
                  <a:lnTo>
                    <a:pt x="6986" y="840"/>
                  </a:lnTo>
                  <a:lnTo>
                    <a:pt x="7161" y="703"/>
                  </a:lnTo>
                  <a:lnTo>
                    <a:pt x="7287" y="566"/>
                  </a:lnTo>
                  <a:close/>
                  <a:moveTo>
                    <a:pt x="8438" y="2825"/>
                  </a:moveTo>
                  <a:lnTo>
                    <a:pt x="8639" y="2868"/>
                  </a:lnTo>
                  <a:lnTo>
                    <a:pt x="8839" y="2915"/>
                  </a:lnTo>
                  <a:lnTo>
                    <a:pt x="9014" y="2973"/>
                  </a:lnTo>
                  <a:lnTo>
                    <a:pt x="9190" y="3031"/>
                  </a:lnTo>
                  <a:lnTo>
                    <a:pt x="9340" y="3100"/>
                  </a:lnTo>
                  <a:lnTo>
                    <a:pt x="9465" y="3179"/>
                  </a:lnTo>
                  <a:lnTo>
                    <a:pt x="9540" y="3258"/>
                  </a:lnTo>
                  <a:lnTo>
                    <a:pt x="9565" y="3348"/>
                  </a:lnTo>
                  <a:lnTo>
                    <a:pt x="9640" y="3406"/>
                  </a:lnTo>
                  <a:lnTo>
                    <a:pt x="9715" y="3459"/>
                  </a:lnTo>
                  <a:lnTo>
                    <a:pt x="9841" y="3496"/>
                  </a:lnTo>
                  <a:lnTo>
                    <a:pt x="9991" y="3528"/>
                  </a:lnTo>
                  <a:lnTo>
                    <a:pt x="10191" y="3549"/>
                  </a:lnTo>
                  <a:lnTo>
                    <a:pt x="10417" y="3565"/>
                  </a:lnTo>
                  <a:lnTo>
                    <a:pt x="10642" y="3565"/>
                  </a:lnTo>
                  <a:lnTo>
                    <a:pt x="10942" y="3559"/>
                  </a:lnTo>
                  <a:lnTo>
                    <a:pt x="11593" y="3522"/>
                  </a:lnTo>
                  <a:lnTo>
                    <a:pt x="11694" y="3607"/>
                  </a:lnTo>
                  <a:lnTo>
                    <a:pt x="11794" y="3696"/>
                  </a:lnTo>
                  <a:lnTo>
                    <a:pt x="11819" y="3776"/>
                  </a:lnTo>
                  <a:lnTo>
                    <a:pt x="11844" y="3860"/>
                  </a:lnTo>
                  <a:lnTo>
                    <a:pt x="11819" y="3924"/>
                  </a:lnTo>
                  <a:lnTo>
                    <a:pt x="11794" y="3987"/>
                  </a:lnTo>
                  <a:lnTo>
                    <a:pt x="11719" y="4045"/>
                  </a:lnTo>
                  <a:lnTo>
                    <a:pt x="11618" y="4098"/>
                  </a:lnTo>
                  <a:lnTo>
                    <a:pt x="11493" y="4151"/>
                  </a:lnTo>
                  <a:lnTo>
                    <a:pt x="11343" y="4203"/>
                  </a:lnTo>
                  <a:lnTo>
                    <a:pt x="11193" y="4246"/>
                  </a:lnTo>
                  <a:lnTo>
                    <a:pt x="10992" y="4293"/>
                  </a:lnTo>
                  <a:lnTo>
                    <a:pt x="10792" y="4330"/>
                  </a:lnTo>
                  <a:lnTo>
                    <a:pt x="10567" y="4367"/>
                  </a:lnTo>
                  <a:lnTo>
                    <a:pt x="10341" y="4393"/>
                  </a:lnTo>
                  <a:lnTo>
                    <a:pt x="10091" y="4420"/>
                  </a:lnTo>
                  <a:lnTo>
                    <a:pt x="9816" y="4441"/>
                  </a:lnTo>
                  <a:lnTo>
                    <a:pt x="9540" y="4457"/>
                  </a:lnTo>
                  <a:lnTo>
                    <a:pt x="9265" y="4467"/>
                  </a:lnTo>
                  <a:lnTo>
                    <a:pt x="8664" y="4467"/>
                  </a:lnTo>
                  <a:lnTo>
                    <a:pt x="8388" y="4457"/>
                  </a:lnTo>
                  <a:lnTo>
                    <a:pt x="8113" y="4441"/>
                  </a:lnTo>
                  <a:lnTo>
                    <a:pt x="7837" y="4420"/>
                  </a:lnTo>
                  <a:lnTo>
                    <a:pt x="7587" y="4393"/>
                  </a:lnTo>
                  <a:lnTo>
                    <a:pt x="7362" y="4367"/>
                  </a:lnTo>
                  <a:lnTo>
                    <a:pt x="7136" y="4330"/>
                  </a:lnTo>
                  <a:lnTo>
                    <a:pt x="6936" y="4293"/>
                  </a:lnTo>
                  <a:lnTo>
                    <a:pt x="6736" y="4246"/>
                  </a:lnTo>
                  <a:lnTo>
                    <a:pt x="6585" y="4203"/>
                  </a:lnTo>
                  <a:lnTo>
                    <a:pt x="6435" y="4151"/>
                  </a:lnTo>
                  <a:lnTo>
                    <a:pt x="6310" y="4098"/>
                  </a:lnTo>
                  <a:lnTo>
                    <a:pt x="6210" y="4040"/>
                  </a:lnTo>
                  <a:lnTo>
                    <a:pt x="6135" y="3982"/>
                  </a:lnTo>
                  <a:lnTo>
                    <a:pt x="6110" y="3924"/>
                  </a:lnTo>
                  <a:lnTo>
                    <a:pt x="6085" y="3860"/>
                  </a:lnTo>
                  <a:lnTo>
                    <a:pt x="6110" y="3781"/>
                  </a:lnTo>
                  <a:lnTo>
                    <a:pt x="6160" y="3707"/>
                  </a:lnTo>
                  <a:lnTo>
                    <a:pt x="6285" y="3644"/>
                  </a:lnTo>
                  <a:lnTo>
                    <a:pt x="6410" y="3586"/>
                  </a:lnTo>
                  <a:lnTo>
                    <a:pt x="7011" y="3401"/>
                  </a:lnTo>
                  <a:lnTo>
                    <a:pt x="7662" y="3190"/>
                  </a:lnTo>
                  <a:lnTo>
                    <a:pt x="7888" y="3105"/>
                  </a:lnTo>
                  <a:lnTo>
                    <a:pt x="8088" y="3015"/>
                  </a:lnTo>
                  <a:lnTo>
                    <a:pt x="8288" y="2920"/>
                  </a:lnTo>
                  <a:lnTo>
                    <a:pt x="8438" y="2825"/>
                  </a:lnTo>
                  <a:close/>
                  <a:moveTo>
                    <a:pt x="6235" y="1"/>
                  </a:moveTo>
                  <a:lnTo>
                    <a:pt x="6010" y="11"/>
                  </a:lnTo>
                  <a:lnTo>
                    <a:pt x="5834" y="32"/>
                  </a:lnTo>
                  <a:lnTo>
                    <a:pt x="5659" y="59"/>
                  </a:lnTo>
                  <a:lnTo>
                    <a:pt x="5509" y="96"/>
                  </a:lnTo>
                  <a:lnTo>
                    <a:pt x="5409" y="143"/>
                  </a:lnTo>
                  <a:lnTo>
                    <a:pt x="5334" y="196"/>
                  </a:lnTo>
                  <a:lnTo>
                    <a:pt x="5233" y="333"/>
                  </a:lnTo>
                  <a:lnTo>
                    <a:pt x="5133" y="471"/>
                  </a:lnTo>
                  <a:lnTo>
                    <a:pt x="4983" y="597"/>
                  </a:lnTo>
                  <a:lnTo>
                    <a:pt x="4808" y="724"/>
                  </a:lnTo>
                  <a:lnTo>
                    <a:pt x="4607" y="851"/>
                  </a:lnTo>
                  <a:lnTo>
                    <a:pt x="4407" y="967"/>
                  </a:lnTo>
                  <a:lnTo>
                    <a:pt x="4157" y="1088"/>
                  </a:lnTo>
                  <a:lnTo>
                    <a:pt x="3881" y="1205"/>
                  </a:lnTo>
                  <a:lnTo>
                    <a:pt x="3606" y="1315"/>
                  </a:lnTo>
                  <a:lnTo>
                    <a:pt x="3305" y="1432"/>
                  </a:lnTo>
                  <a:lnTo>
                    <a:pt x="2654" y="1653"/>
                  </a:lnTo>
                  <a:lnTo>
                    <a:pt x="1978" y="1875"/>
                  </a:lnTo>
                  <a:lnTo>
                    <a:pt x="1252" y="2097"/>
                  </a:lnTo>
                  <a:lnTo>
                    <a:pt x="952" y="2192"/>
                  </a:lnTo>
                  <a:lnTo>
                    <a:pt x="701" y="2297"/>
                  </a:lnTo>
                  <a:lnTo>
                    <a:pt x="501" y="2403"/>
                  </a:lnTo>
                  <a:lnTo>
                    <a:pt x="326" y="2519"/>
                  </a:lnTo>
                  <a:lnTo>
                    <a:pt x="175" y="2641"/>
                  </a:lnTo>
                  <a:lnTo>
                    <a:pt x="75" y="2767"/>
                  </a:lnTo>
                  <a:lnTo>
                    <a:pt x="25" y="2899"/>
                  </a:lnTo>
                  <a:lnTo>
                    <a:pt x="0" y="3031"/>
                  </a:lnTo>
                  <a:lnTo>
                    <a:pt x="25" y="3126"/>
                  </a:lnTo>
                  <a:lnTo>
                    <a:pt x="50" y="3221"/>
                  </a:lnTo>
                  <a:lnTo>
                    <a:pt x="100" y="3311"/>
                  </a:lnTo>
                  <a:lnTo>
                    <a:pt x="175" y="3401"/>
                  </a:lnTo>
                  <a:lnTo>
                    <a:pt x="276" y="3491"/>
                  </a:lnTo>
                  <a:lnTo>
                    <a:pt x="401" y="3580"/>
                  </a:lnTo>
                  <a:lnTo>
                    <a:pt x="526" y="3670"/>
                  </a:lnTo>
                  <a:lnTo>
                    <a:pt x="676" y="3755"/>
                  </a:lnTo>
                  <a:lnTo>
                    <a:pt x="851" y="3839"/>
                  </a:lnTo>
                  <a:lnTo>
                    <a:pt x="1052" y="3918"/>
                  </a:lnTo>
                  <a:lnTo>
                    <a:pt x="1277" y="3997"/>
                  </a:lnTo>
                  <a:lnTo>
                    <a:pt x="1502" y="4077"/>
                  </a:lnTo>
                  <a:lnTo>
                    <a:pt x="1753" y="4156"/>
                  </a:lnTo>
                  <a:lnTo>
                    <a:pt x="2028" y="4224"/>
                  </a:lnTo>
                  <a:lnTo>
                    <a:pt x="2329" y="4298"/>
                  </a:lnTo>
                  <a:lnTo>
                    <a:pt x="2629" y="4367"/>
                  </a:lnTo>
                  <a:lnTo>
                    <a:pt x="2955" y="4430"/>
                  </a:lnTo>
                  <a:lnTo>
                    <a:pt x="3255" y="4488"/>
                  </a:lnTo>
                  <a:lnTo>
                    <a:pt x="3606" y="4541"/>
                  </a:lnTo>
                  <a:lnTo>
                    <a:pt x="3956" y="4594"/>
                  </a:lnTo>
                  <a:lnTo>
                    <a:pt x="4307" y="4642"/>
                  </a:lnTo>
                  <a:lnTo>
                    <a:pt x="4657" y="4689"/>
                  </a:lnTo>
                  <a:lnTo>
                    <a:pt x="5033" y="4731"/>
                  </a:lnTo>
                  <a:lnTo>
                    <a:pt x="5434" y="4768"/>
                  </a:lnTo>
                  <a:lnTo>
                    <a:pt x="5809" y="4800"/>
                  </a:lnTo>
                  <a:lnTo>
                    <a:pt x="6210" y="4826"/>
                  </a:lnTo>
                  <a:lnTo>
                    <a:pt x="6611" y="4853"/>
                  </a:lnTo>
                  <a:lnTo>
                    <a:pt x="7011" y="4874"/>
                  </a:lnTo>
                  <a:lnTo>
                    <a:pt x="7437" y="4890"/>
                  </a:lnTo>
                  <a:lnTo>
                    <a:pt x="7862" y="4906"/>
                  </a:lnTo>
                  <a:lnTo>
                    <a:pt x="8288" y="4911"/>
                  </a:lnTo>
                  <a:lnTo>
                    <a:pt x="8714" y="4916"/>
                  </a:lnTo>
                  <a:lnTo>
                    <a:pt x="9415" y="4916"/>
                  </a:lnTo>
                  <a:lnTo>
                    <a:pt x="9866" y="4911"/>
                  </a:lnTo>
                  <a:lnTo>
                    <a:pt x="10316" y="4895"/>
                  </a:lnTo>
                  <a:lnTo>
                    <a:pt x="10767" y="4879"/>
                  </a:lnTo>
                  <a:lnTo>
                    <a:pt x="11193" y="4858"/>
                  </a:lnTo>
                  <a:lnTo>
                    <a:pt x="11618" y="4832"/>
                  </a:lnTo>
                  <a:lnTo>
                    <a:pt x="12044" y="4805"/>
                  </a:lnTo>
                  <a:lnTo>
                    <a:pt x="12445" y="4768"/>
                  </a:lnTo>
                  <a:lnTo>
                    <a:pt x="12845" y="4731"/>
                  </a:lnTo>
                  <a:lnTo>
                    <a:pt x="13221" y="4689"/>
                  </a:lnTo>
                  <a:lnTo>
                    <a:pt x="13597" y="4647"/>
                  </a:lnTo>
                  <a:lnTo>
                    <a:pt x="13972" y="4594"/>
                  </a:lnTo>
                  <a:lnTo>
                    <a:pt x="14323" y="4541"/>
                  </a:lnTo>
                  <a:lnTo>
                    <a:pt x="14648" y="4488"/>
                  </a:lnTo>
                  <a:lnTo>
                    <a:pt x="14974" y="4430"/>
                  </a:lnTo>
                  <a:lnTo>
                    <a:pt x="15299" y="4367"/>
                  </a:lnTo>
                  <a:lnTo>
                    <a:pt x="15575" y="4298"/>
                  </a:lnTo>
                  <a:lnTo>
                    <a:pt x="15875" y="4230"/>
                  </a:lnTo>
                  <a:lnTo>
                    <a:pt x="16126" y="4161"/>
                  </a:lnTo>
                  <a:lnTo>
                    <a:pt x="16376" y="4087"/>
                  </a:lnTo>
                  <a:lnTo>
                    <a:pt x="16626" y="4008"/>
                  </a:lnTo>
                  <a:lnTo>
                    <a:pt x="16827" y="3929"/>
                  </a:lnTo>
                  <a:lnTo>
                    <a:pt x="17027" y="3850"/>
                  </a:lnTo>
                  <a:lnTo>
                    <a:pt x="17202" y="3765"/>
                  </a:lnTo>
                  <a:lnTo>
                    <a:pt x="17377" y="3681"/>
                  </a:lnTo>
                  <a:lnTo>
                    <a:pt x="17503" y="3591"/>
                  </a:lnTo>
                  <a:lnTo>
                    <a:pt x="17628" y="3501"/>
                  </a:lnTo>
                  <a:lnTo>
                    <a:pt x="17728" y="3411"/>
                  </a:lnTo>
                  <a:lnTo>
                    <a:pt x="17803" y="3316"/>
                  </a:lnTo>
                  <a:lnTo>
                    <a:pt x="17878" y="3227"/>
                  </a:lnTo>
                  <a:lnTo>
                    <a:pt x="17903" y="3126"/>
                  </a:lnTo>
                  <a:lnTo>
                    <a:pt x="17928" y="3031"/>
                  </a:lnTo>
                  <a:lnTo>
                    <a:pt x="17903" y="2873"/>
                  </a:lnTo>
                  <a:lnTo>
                    <a:pt x="17853" y="2714"/>
                  </a:lnTo>
                  <a:lnTo>
                    <a:pt x="17728" y="2551"/>
                  </a:lnTo>
                  <a:lnTo>
                    <a:pt x="17578" y="2387"/>
                  </a:lnTo>
                  <a:lnTo>
                    <a:pt x="17377" y="2223"/>
                  </a:lnTo>
                  <a:lnTo>
                    <a:pt x="17127" y="2055"/>
                  </a:lnTo>
                  <a:lnTo>
                    <a:pt x="16852" y="1880"/>
                  </a:lnTo>
                  <a:lnTo>
                    <a:pt x="16501" y="1711"/>
                  </a:lnTo>
                  <a:lnTo>
                    <a:pt x="16401" y="1674"/>
                  </a:lnTo>
                  <a:lnTo>
                    <a:pt x="16276" y="1643"/>
                  </a:lnTo>
                  <a:lnTo>
                    <a:pt x="16151" y="1616"/>
                  </a:lnTo>
                  <a:lnTo>
                    <a:pt x="15975" y="1595"/>
                  </a:lnTo>
                  <a:lnTo>
                    <a:pt x="15800" y="1585"/>
                  </a:lnTo>
                  <a:lnTo>
                    <a:pt x="15625" y="1574"/>
                  </a:lnTo>
                  <a:lnTo>
                    <a:pt x="15424" y="1574"/>
                  </a:lnTo>
                  <a:lnTo>
                    <a:pt x="15224" y="1585"/>
                  </a:lnTo>
                  <a:lnTo>
                    <a:pt x="13246" y="1706"/>
                  </a:lnTo>
                  <a:lnTo>
                    <a:pt x="13171" y="1595"/>
                  </a:lnTo>
                  <a:lnTo>
                    <a:pt x="13046" y="1484"/>
                  </a:lnTo>
                  <a:lnTo>
                    <a:pt x="12895" y="1379"/>
                  </a:lnTo>
                  <a:lnTo>
                    <a:pt x="12745" y="1278"/>
                  </a:lnTo>
                  <a:lnTo>
                    <a:pt x="12570" y="1183"/>
                  </a:lnTo>
                  <a:lnTo>
                    <a:pt x="12370" y="1094"/>
                  </a:lnTo>
                  <a:lnTo>
                    <a:pt x="12144" y="1009"/>
                  </a:lnTo>
                  <a:lnTo>
                    <a:pt x="11919" y="925"/>
                  </a:lnTo>
                  <a:lnTo>
                    <a:pt x="11668" y="846"/>
                  </a:lnTo>
                  <a:lnTo>
                    <a:pt x="11418" y="772"/>
                  </a:lnTo>
                  <a:lnTo>
                    <a:pt x="11168" y="703"/>
                  </a:lnTo>
                  <a:lnTo>
                    <a:pt x="10892" y="634"/>
                  </a:lnTo>
                  <a:lnTo>
                    <a:pt x="10617" y="571"/>
                  </a:lnTo>
                  <a:lnTo>
                    <a:pt x="10341" y="513"/>
                  </a:lnTo>
                  <a:lnTo>
                    <a:pt x="9791" y="402"/>
                  </a:lnTo>
                  <a:lnTo>
                    <a:pt x="9240" y="312"/>
                  </a:lnTo>
                  <a:lnTo>
                    <a:pt x="8689" y="233"/>
                  </a:lnTo>
                  <a:lnTo>
                    <a:pt x="8213" y="164"/>
                  </a:lnTo>
                  <a:lnTo>
                    <a:pt x="7762" y="112"/>
                  </a:lnTo>
                  <a:lnTo>
                    <a:pt x="7387" y="69"/>
                  </a:lnTo>
                  <a:lnTo>
                    <a:pt x="7086" y="38"/>
                  </a:lnTo>
                  <a:lnTo>
                    <a:pt x="6761" y="11"/>
                  </a:lnTo>
                  <a:lnTo>
                    <a:pt x="64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3"/>
            <p:cNvSpPr/>
            <p:nvPr/>
          </p:nvSpPr>
          <p:spPr>
            <a:xfrm>
              <a:off x="4703468" y="1719150"/>
              <a:ext cx="290847" cy="383575"/>
            </a:xfrm>
            <a:custGeom>
              <a:avLst/>
              <a:gdLst/>
              <a:ahLst/>
              <a:cxnLst/>
              <a:rect l="l" t="t" r="r" b="b"/>
              <a:pathLst>
                <a:path w="45623" h="15343" extrusionOk="0">
                  <a:moveTo>
                    <a:pt x="24739" y="1737"/>
                  </a:moveTo>
                  <a:lnTo>
                    <a:pt x="24739" y="2936"/>
                  </a:lnTo>
                  <a:lnTo>
                    <a:pt x="21058" y="2936"/>
                  </a:lnTo>
                  <a:lnTo>
                    <a:pt x="21058" y="1737"/>
                  </a:lnTo>
                  <a:close/>
                  <a:moveTo>
                    <a:pt x="31750" y="3385"/>
                  </a:moveTo>
                  <a:lnTo>
                    <a:pt x="32226" y="3390"/>
                  </a:lnTo>
                  <a:lnTo>
                    <a:pt x="32702" y="3395"/>
                  </a:lnTo>
                  <a:lnTo>
                    <a:pt x="33152" y="3406"/>
                  </a:lnTo>
                  <a:lnTo>
                    <a:pt x="33603" y="3416"/>
                  </a:lnTo>
                  <a:lnTo>
                    <a:pt x="34054" y="3437"/>
                  </a:lnTo>
                  <a:lnTo>
                    <a:pt x="34505" y="3453"/>
                  </a:lnTo>
                  <a:lnTo>
                    <a:pt x="34930" y="3480"/>
                  </a:lnTo>
                  <a:lnTo>
                    <a:pt x="35356" y="3506"/>
                  </a:lnTo>
                  <a:lnTo>
                    <a:pt x="35782" y="3538"/>
                  </a:lnTo>
                  <a:lnTo>
                    <a:pt x="36207" y="3575"/>
                  </a:lnTo>
                  <a:lnTo>
                    <a:pt x="36608" y="3612"/>
                  </a:lnTo>
                  <a:lnTo>
                    <a:pt x="37009" y="3649"/>
                  </a:lnTo>
                  <a:lnTo>
                    <a:pt x="37409" y="3696"/>
                  </a:lnTo>
                  <a:lnTo>
                    <a:pt x="37785" y="3738"/>
                  </a:lnTo>
                  <a:lnTo>
                    <a:pt x="38160" y="3791"/>
                  </a:lnTo>
                  <a:lnTo>
                    <a:pt x="38536" y="3844"/>
                  </a:lnTo>
                  <a:lnTo>
                    <a:pt x="38887" y="3897"/>
                  </a:lnTo>
                  <a:lnTo>
                    <a:pt x="39212" y="3955"/>
                  </a:lnTo>
                  <a:lnTo>
                    <a:pt x="39563" y="4018"/>
                  </a:lnTo>
                  <a:lnTo>
                    <a:pt x="39863" y="4076"/>
                  </a:lnTo>
                  <a:lnTo>
                    <a:pt x="40189" y="4145"/>
                  </a:lnTo>
                  <a:lnTo>
                    <a:pt x="40489" y="4214"/>
                  </a:lnTo>
                  <a:lnTo>
                    <a:pt x="40764" y="4282"/>
                  </a:lnTo>
                  <a:lnTo>
                    <a:pt x="41040" y="4356"/>
                  </a:lnTo>
                  <a:lnTo>
                    <a:pt x="41315" y="4430"/>
                  </a:lnTo>
                  <a:lnTo>
                    <a:pt x="41541" y="4504"/>
                  </a:lnTo>
                  <a:lnTo>
                    <a:pt x="41791" y="4583"/>
                  </a:lnTo>
                  <a:lnTo>
                    <a:pt x="42016" y="4662"/>
                  </a:lnTo>
                  <a:lnTo>
                    <a:pt x="42217" y="4747"/>
                  </a:lnTo>
                  <a:lnTo>
                    <a:pt x="42417" y="4831"/>
                  </a:lnTo>
                  <a:lnTo>
                    <a:pt x="42592" y="4916"/>
                  </a:lnTo>
                  <a:lnTo>
                    <a:pt x="42743" y="5005"/>
                  </a:lnTo>
                  <a:lnTo>
                    <a:pt x="2930" y="5005"/>
                  </a:lnTo>
                  <a:lnTo>
                    <a:pt x="3080" y="4916"/>
                  </a:lnTo>
                  <a:lnTo>
                    <a:pt x="3255" y="4831"/>
                  </a:lnTo>
                  <a:lnTo>
                    <a:pt x="3456" y="4747"/>
                  </a:lnTo>
                  <a:lnTo>
                    <a:pt x="3656" y="4662"/>
                  </a:lnTo>
                  <a:lnTo>
                    <a:pt x="3881" y="4583"/>
                  </a:lnTo>
                  <a:lnTo>
                    <a:pt x="4107" y="4504"/>
                  </a:lnTo>
                  <a:lnTo>
                    <a:pt x="4357" y="4430"/>
                  </a:lnTo>
                  <a:lnTo>
                    <a:pt x="4633" y="4356"/>
                  </a:lnTo>
                  <a:lnTo>
                    <a:pt x="4908" y="4282"/>
                  </a:lnTo>
                  <a:lnTo>
                    <a:pt x="5183" y="4214"/>
                  </a:lnTo>
                  <a:lnTo>
                    <a:pt x="5484" y="4145"/>
                  </a:lnTo>
                  <a:lnTo>
                    <a:pt x="5784" y="4076"/>
                  </a:lnTo>
                  <a:lnTo>
                    <a:pt x="6110" y="4018"/>
                  </a:lnTo>
                  <a:lnTo>
                    <a:pt x="6460" y="3955"/>
                  </a:lnTo>
                  <a:lnTo>
                    <a:pt x="6786" y="3897"/>
                  </a:lnTo>
                  <a:lnTo>
                    <a:pt x="7137" y="3844"/>
                  </a:lnTo>
                  <a:lnTo>
                    <a:pt x="7512" y="3791"/>
                  </a:lnTo>
                  <a:lnTo>
                    <a:pt x="7888" y="3738"/>
                  </a:lnTo>
                  <a:lnTo>
                    <a:pt x="8263" y="3696"/>
                  </a:lnTo>
                  <a:lnTo>
                    <a:pt x="8664" y="3649"/>
                  </a:lnTo>
                  <a:lnTo>
                    <a:pt x="9065" y="3612"/>
                  </a:lnTo>
                  <a:lnTo>
                    <a:pt x="9465" y="3575"/>
                  </a:lnTo>
                  <a:lnTo>
                    <a:pt x="9866" y="3538"/>
                  </a:lnTo>
                  <a:lnTo>
                    <a:pt x="10291" y="3506"/>
                  </a:lnTo>
                  <a:lnTo>
                    <a:pt x="10742" y="3480"/>
                  </a:lnTo>
                  <a:lnTo>
                    <a:pt x="11168" y="3453"/>
                  </a:lnTo>
                  <a:lnTo>
                    <a:pt x="11619" y="3437"/>
                  </a:lnTo>
                  <a:lnTo>
                    <a:pt x="12069" y="3416"/>
                  </a:lnTo>
                  <a:lnTo>
                    <a:pt x="12520" y="3406"/>
                  </a:lnTo>
                  <a:lnTo>
                    <a:pt x="12971" y="3395"/>
                  </a:lnTo>
                  <a:lnTo>
                    <a:pt x="13446" y="3390"/>
                  </a:lnTo>
                  <a:lnTo>
                    <a:pt x="13922" y="3385"/>
                  </a:lnTo>
                  <a:close/>
                  <a:moveTo>
                    <a:pt x="37259" y="13843"/>
                  </a:moveTo>
                  <a:lnTo>
                    <a:pt x="37259" y="14894"/>
                  </a:lnTo>
                  <a:lnTo>
                    <a:pt x="8539" y="14894"/>
                  </a:lnTo>
                  <a:lnTo>
                    <a:pt x="8539" y="13843"/>
                  </a:lnTo>
                  <a:close/>
                  <a:moveTo>
                    <a:pt x="13572" y="0"/>
                  </a:moveTo>
                  <a:lnTo>
                    <a:pt x="13371" y="6"/>
                  </a:lnTo>
                  <a:lnTo>
                    <a:pt x="13171" y="16"/>
                  </a:lnTo>
                  <a:lnTo>
                    <a:pt x="12996" y="37"/>
                  </a:lnTo>
                  <a:lnTo>
                    <a:pt x="12820" y="69"/>
                  </a:lnTo>
                  <a:lnTo>
                    <a:pt x="12695" y="101"/>
                  </a:lnTo>
                  <a:lnTo>
                    <a:pt x="12595" y="138"/>
                  </a:lnTo>
                  <a:lnTo>
                    <a:pt x="12545" y="180"/>
                  </a:lnTo>
                  <a:lnTo>
                    <a:pt x="12520" y="227"/>
                  </a:lnTo>
                  <a:lnTo>
                    <a:pt x="12520" y="2957"/>
                  </a:lnTo>
                  <a:lnTo>
                    <a:pt x="11869" y="2978"/>
                  </a:lnTo>
                  <a:lnTo>
                    <a:pt x="11218" y="2999"/>
                  </a:lnTo>
                  <a:lnTo>
                    <a:pt x="10592" y="3031"/>
                  </a:lnTo>
                  <a:lnTo>
                    <a:pt x="9966" y="3063"/>
                  </a:lnTo>
                  <a:lnTo>
                    <a:pt x="9365" y="3105"/>
                  </a:lnTo>
                  <a:lnTo>
                    <a:pt x="8764" y="3152"/>
                  </a:lnTo>
                  <a:lnTo>
                    <a:pt x="8188" y="3205"/>
                  </a:lnTo>
                  <a:lnTo>
                    <a:pt x="7612" y="3263"/>
                  </a:lnTo>
                  <a:lnTo>
                    <a:pt x="7061" y="3327"/>
                  </a:lnTo>
                  <a:lnTo>
                    <a:pt x="6511" y="3390"/>
                  </a:lnTo>
                  <a:lnTo>
                    <a:pt x="5985" y="3464"/>
                  </a:lnTo>
                  <a:lnTo>
                    <a:pt x="5484" y="3543"/>
                  </a:lnTo>
                  <a:lnTo>
                    <a:pt x="4983" y="3628"/>
                  </a:lnTo>
                  <a:lnTo>
                    <a:pt x="4532" y="3712"/>
                  </a:lnTo>
                  <a:lnTo>
                    <a:pt x="4057" y="3802"/>
                  </a:lnTo>
                  <a:lnTo>
                    <a:pt x="3631" y="3897"/>
                  </a:lnTo>
                  <a:lnTo>
                    <a:pt x="3230" y="3997"/>
                  </a:lnTo>
                  <a:lnTo>
                    <a:pt x="2830" y="4103"/>
                  </a:lnTo>
                  <a:lnTo>
                    <a:pt x="2479" y="4208"/>
                  </a:lnTo>
                  <a:lnTo>
                    <a:pt x="2129" y="4319"/>
                  </a:lnTo>
                  <a:lnTo>
                    <a:pt x="1803" y="4430"/>
                  </a:lnTo>
                  <a:lnTo>
                    <a:pt x="1503" y="4546"/>
                  </a:lnTo>
                  <a:lnTo>
                    <a:pt x="1227" y="4668"/>
                  </a:lnTo>
                  <a:lnTo>
                    <a:pt x="977" y="4789"/>
                  </a:lnTo>
                  <a:lnTo>
                    <a:pt x="751" y="4916"/>
                  </a:lnTo>
                  <a:lnTo>
                    <a:pt x="576" y="5048"/>
                  </a:lnTo>
                  <a:lnTo>
                    <a:pt x="401" y="5174"/>
                  </a:lnTo>
                  <a:lnTo>
                    <a:pt x="251" y="5312"/>
                  </a:lnTo>
                  <a:lnTo>
                    <a:pt x="151" y="5444"/>
                  </a:lnTo>
                  <a:lnTo>
                    <a:pt x="75" y="5581"/>
                  </a:lnTo>
                  <a:lnTo>
                    <a:pt x="25" y="5723"/>
                  </a:lnTo>
                  <a:lnTo>
                    <a:pt x="0" y="5861"/>
                  </a:lnTo>
                  <a:lnTo>
                    <a:pt x="0" y="6278"/>
                  </a:lnTo>
                  <a:lnTo>
                    <a:pt x="25" y="6331"/>
                  </a:lnTo>
                  <a:lnTo>
                    <a:pt x="100" y="6383"/>
                  </a:lnTo>
                  <a:lnTo>
                    <a:pt x="201" y="6436"/>
                  </a:lnTo>
                  <a:lnTo>
                    <a:pt x="326" y="6489"/>
                  </a:lnTo>
                  <a:lnTo>
                    <a:pt x="476" y="6537"/>
                  </a:lnTo>
                  <a:lnTo>
                    <a:pt x="676" y="6579"/>
                  </a:lnTo>
                  <a:lnTo>
                    <a:pt x="852" y="6616"/>
                  </a:lnTo>
                  <a:lnTo>
                    <a:pt x="1077" y="6642"/>
                  </a:lnTo>
                  <a:lnTo>
                    <a:pt x="1302" y="6637"/>
                  </a:lnTo>
                  <a:lnTo>
                    <a:pt x="1503" y="6621"/>
                  </a:lnTo>
                  <a:lnTo>
                    <a:pt x="1678" y="6605"/>
                  </a:lnTo>
                  <a:lnTo>
                    <a:pt x="1828" y="6573"/>
                  </a:lnTo>
                  <a:lnTo>
                    <a:pt x="1953" y="6542"/>
                  </a:lnTo>
                  <a:lnTo>
                    <a:pt x="2053" y="6505"/>
                  </a:lnTo>
                  <a:lnTo>
                    <a:pt x="2129" y="6463"/>
                  </a:lnTo>
                  <a:lnTo>
                    <a:pt x="2154" y="6415"/>
                  </a:lnTo>
                  <a:lnTo>
                    <a:pt x="2154" y="5855"/>
                  </a:lnTo>
                  <a:lnTo>
                    <a:pt x="2154" y="5755"/>
                  </a:lnTo>
                  <a:lnTo>
                    <a:pt x="2179" y="5655"/>
                  </a:lnTo>
                  <a:lnTo>
                    <a:pt x="2229" y="5555"/>
                  </a:lnTo>
                  <a:lnTo>
                    <a:pt x="2304" y="5454"/>
                  </a:lnTo>
                  <a:lnTo>
                    <a:pt x="43344" y="5454"/>
                  </a:lnTo>
                  <a:lnTo>
                    <a:pt x="43419" y="5555"/>
                  </a:lnTo>
                  <a:lnTo>
                    <a:pt x="43469" y="5655"/>
                  </a:lnTo>
                  <a:lnTo>
                    <a:pt x="43494" y="5755"/>
                  </a:lnTo>
                  <a:lnTo>
                    <a:pt x="43494" y="5855"/>
                  </a:lnTo>
                  <a:lnTo>
                    <a:pt x="43494" y="11510"/>
                  </a:lnTo>
                  <a:lnTo>
                    <a:pt x="37084" y="11510"/>
                  </a:lnTo>
                  <a:lnTo>
                    <a:pt x="36833" y="11515"/>
                  </a:lnTo>
                  <a:lnTo>
                    <a:pt x="36608" y="11531"/>
                  </a:lnTo>
                  <a:lnTo>
                    <a:pt x="36408" y="11552"/>
                  </a:lnTo>
                  <a:lnTo>
                    <a:pt x="36257" y="11584"/>
                  </a:lnTo>
                  <a:lnTo>
                    <a:pt x="36132" y="11621"/>
                  </a:lnTo>
                  <a:lnTo>
                    <a:pt x="36057" y="11668"/>
                  </a:lnTo>
                  <a:lnTo>
                    <a:pt x="36007" y="11716"/>
                  </a:lnTo>
                  <a:lnTo>
                    <a:pt x="36032" y="11763"/>
                  </a:lnTo>
                  <a:lnTo>
                    <a:pt x="36082" y="11800"/>
                  </a:lnTo>
                  <a:lnTo>
                    <a:pt x="36182" y="11832"/>
                  </a:lnTo>
                  <a:lnTo>
                    <a:pt x="36282" y="11858"/>
                  </a:lnTo>
                  <a:lnTo>
                    <a:pt x="36408" y="11885"/>
                  </a:lnTo>
                  <a:lnTo>
                    <a:pt x="36558" y="11901"/>
                  </a:lnTo>
                  <a:lnTo>
                    <a:pt x="36708" y="11916"/>
                  </a:lnTo>
                  <a:lnTo>
                    <a:pt x="36883" y="11927"/>
                  </a:lnTo>
                  <a:lnTo>
                    <a:pt x="43494" y="11927"/>
                  </a:lnTo>
                  <a:lnTo>
                    <a:pt x="43494" y="12275"/>
                  </a:lnTo>
                  <a:lnTo>
                    <a:pt x="43469" y="12386"/>
                  </a:lnTo>
                  <a:lnTo>
                    <a:pt x="43394" y="12502"/>
                  </a:lnTo>
                  <a:lnTo>
                    <a:pt x="43268" y="12608"/>
                  </a:lnTo>
                  <a:lnTo>
                    <a:pt x="43093" y="12708"/>
                  </a:lnTo>
                  <a:lnTo>
                    <a:pt x="42868" y="12809"/>
                  </a:lnTo>
                  <a:lnTo>
                    <a:pt x="42592" y="12904"/>
                  </a:lnTo>
                  <a:lnTo>
                    <a:pt x="42292" y="12988"/>
                  </a:lnTo>
                  <a:lnTo>
                    <a:pt x="41941" y="13067"/>
                  </a:lnTo>
                  <a:lnTo>
                    <a:pt x="41566" y="13141"/>
                  </a:lnTo>
                  <a:lnTo>
                    <a:pt x="41165" y="13205"/>
                  </a:lnTo>
                  <a:lnTo>
                    <a:pt x="40714" y="13263"/>
                  </a:lnTo>
                  <a:lnTo>
                    <a:pt x="40264" y="13310"/>
                  </a:lnTo>
                  <a:lnTo>
                    <a:pt x="39763" y="13347"/>
                  </a:lnTo>
                  <a:lnTo>
                    <a:pt x="39262" y="13374"/>
                  </a:lnTo>
                  <a:lnTo>
                    <a:pt x="38736" y="13389"/>
                  </a:lnTo>
                  <a:lnTo>
                    <a:pt x="38185" y="13395"/>
                  </a:lnTo>
                  <a:lnTo>
                    <a:pt x="7612" y="13395"/>
                  </a:lnTo>
                  <a:lnTo>
                    <a:pt x="7061" y="13389"/>
                  </a:lnTo>
                  <a:lnTo>
                    <a:pt x="6536" y="13374"/>
                  </a:lnTo>
                  <a:lnTo>
                    <a:pt x="6035" y="13347"/>
                  </a:lnTo>
                  <a:lnTo>
                    <a:pt x="5534" y="13310"/>
                  </a:lnTo>
                  <a:lnTo>
                    <a:pt x="5083" y="13263"/>
                  </a:lnTo>
                  <a:lnTo>
                    <a:pt x="4633" y="13205"/>
                  </a:lnTo>
                  <a:lnTo>
                    <a:pt x="4232" y="13141"/>
                  </a:lnTo>
                  <a:lnTo>
                    <a:pt x="3856" y="13067"/>
                  </a:lnTo>
                  <a:lnTo>
                    <a:pt x="3506" y="12988"/>
                  </a:lnTo>
                  <a:lnTo>
                    <a:pt x="3205" y="12904"/>
                  </a:lnTo>
                  <a:lnTo>
                    <a:pt x="2930" y="12809"/>
                  </a:lnTo>
                  <a:lnTo>
                    <a:pt x="2705" y="12708"/>
                  </a:lnTo>
                  <a:lnTo>
                    <a:pt x="2529" y="12608"/>
                  </a:lnTo>
                  <a:lnTo>
                    <a:pt x="2404" y="12502"/>
                  </a:lnTo>
                  <a:lnTo>
                    <a:pt x="2304" y="12386"/>
                  </a:lnTo>
                  <a:lnTo>
                    <a:pt x="2279" y="12275"/>
                  </a:lnTo>
                  <a:lnTo>
                    <a:pt x="2279" y="11959"/>
                  </a:lnTo>
                  <a:lnTo>
                    <a:pt x="32401" y="11959"/>
                  </a:lnTo>
                  <a:lnTo>
                    <a:pt x="32577" y="11937"/>
                  </a:lnTo>
                  <a:lnTo>
                    <a:pt x="32752" y="11911"/>
                  </a:lnTo>
                  <a:lnTo>
                    <a:pt x="32927" y="11885"/>
                  </a:lnTo>
                  <a:lnTo>
                    <a:pt x="33127" y="11848"/>
                  </a:lnTo>
                  <a:lnTo>
                    <a:pt x="33303" y="11806"/>
                  </a:lnTo>
                  <a:lnTo>
                    <a:pt x="33378" y="11784"/>
                  </a:lnTo>
                  <a:lnTo>
                    <a:pt x="33428" y="11763"/>
                  </a:lnTo>
                  <a:lnTo>
                    <a:pt x="33453" y="11737"/>
                  </a:lnTo>
                  <a:lnTo>
                    <a:pt x="33478" y="11716"/>
                  </a:lnTo>
                  <a:lnTo>
                    <a:pt x="33453" y="11668"/>
                  </a:lnTo>
                  <a:lnTo>
                    <a:pt x="33378" y="11626"/>
                  </a:lnTo>
                  <a:lnTo>
                    <a:pt x="33278" y="11589"/>
                  </a:lnTo>
                  <a:lnTo>
                    <a:pt x="33152" y="11557"/>
                  </a:lnTo>
                  <a:lnTo>
                    <a:pt x="33002" y="11526"/>
                  </a:lnTo>
                  <a:lnTo>
                    <a:pt x="32827" y="11505"/>
                  </a:lnTo>
                  <a:lnTo>
                    <a:pt x="32627" y="11489"/>
                  </a:lnTo>
                  <a:lnTo>
                    <a:pt x="32401" y="11478"/>
                  </a:lnTo>
                  <a:lnTo>
                    <a:pt x="2154" y="11478"/>
                  </a:lnTo>
                  <a:lnTo>
                    <a:pt x="2154" y="7387"/>
                  </a:lnTo>
                  <a:lnTo>
                    <a:pt x="2154" y="7344"/>
                  </a:lnTo>
                  <a:lnTo>
                    <a:pt x="2104" y="7302"/>
                  </a:lnTo>
                  <a:lnTo>
                    <a:pt x="2003" y="7260"/>
                  </a:lnTo>
                  <a:lnTo>
                    <a:pt x="1878" y="7228"/>
                  </a:lnTo>
                  <a:lnTo>
                    <a:pt x="1728" y="7202"/>
                  </a:lnTo>
                  <a:lnTo>
                    <a:pt x="1553" y="7181"/>
                  </a:lnTo>
                  <a:lnTo>
                    <a:pt x="1352" y="7170"/>
                  </a:lnTo>
                  <a:lnTo>
                    <a:pt x="1127" y="7165"/>
                  </a:lnTo>
                  <a:lnTo>
                    <a:pt x="1027" y="7165"/>
                  </a:lnTo>
                  <a:lnTo>
                    <a:pt x="927" y="7175"/>
                  </a:lnTo>
                  <a:lnTo>
                    <a:pt x="827" y="7186"/>
                  </a:lnTo>
                  <a:lnTo>
                    <a:pt x="726" y="7196"/>
                  </a:lnTo>
                  <a:lnTo>
                    <a:pt x="526" y="7233"/>
                  </a:lnTo>
                  <a:lnTo>
                    <a:pt x="351" y="7276"/>
                  </a:lnTo>
                  <a:lnTo>
                    <a:pt x="226" y="7318"/>
                  </a:lnTo>
                  <a:lnTo>
                    <a:pt x="100" y="7355"/>
                  </a:lnTo>
                  <a:lnTo>
                    <a:pt x="0" y="7387"/>
                  </a:lnTo>
                  <a:lnTo>
                    <a:pt x="0" y="12275"/>
                  </a:lnTo>
                  <a:lnTo>
                    <a:pt x="25" y="12349"/>
                  </a:lnTo>
                  <a:lnTo>
                    <a:pt x="50" y="12423"/>
                  </a:lnTo>
                  <a:lnTo>
                    <a:pt x="75" y="12492"/>
                  </a:lnTo>
                  <a:lnTo>
                    <a:pt x="125" y="12560"/>
                  </a:lnTo>
                  <a:lnTo>
                    <a:pt x="201" y="12634"/>
                  </a:lnTo>
                  <a:lnTo>
                    <a:pt x="276" y="12698"/>
                  </a:lnTo>
                  <a:lnTo>
                    <a:pt x="501" y="12830"/>
                  </a:lnTo>
                  <a:lnTo>
                    <a:pt x="751" y="12956"/>
                  </a:lnTo>
                  <a:lnTo>
                    <a:pt x="1052" y="13078"/>
                  </a:lnTo>
                  <a:lnTo>
                    <a:pt x="1402" y="13194"/>
                  </a:lnTo>
                  <a:lnTo>
                    <a:pt x="1803" y="13300"/>
                  </a:lnTo>
                  <a:lnTo>
                    <a:pt x="2254" y="13400"/>
                  </a:lnTo>
                  <a:lnTo>
                    <a:pt x="2730" y="13490"/>
                  </a:lnTo>
                  <a:lnTo>
                    <a:pt x="3255" y="13574"/>
                  </a:lnTo>
                  <a:lnTo>
                    <a:pt x="3806" y="13643"/>
                  </a:lnTo>
                  <a:lnTo>
                    <a:pt x="4382" y="13706"/>
                  </a:lnTo>
                  <a:lnTo>
                    <a:pt x="4983" y="13759"/>
                  </a:lnTo>
                  <a:lnTo>
                    <a:pt x="5609" y="13801"/>
                  </a:lnTo>
                  <a:lnTo>
                    <a:pt x="5935" y="13817"/>
                  </a:lnTo>
                  <a:lnTo>
                    <a:pt x="6260" y="13828"/>
                  </a:lnTo>
                  <a:lnTo>
                    <a:pt x="6260" y="15121"/>
                  </a:lnTo>
                  <a:lnTo>
                    <a:pt x="6285" y="15163"/>
                  </a:lnTo>
                  <a:lnTo>
                    <a:pt x="6360" y="15206"/>
                  </a:lnTo>
                  <a:lnTo>
                    <a:pt x="6435" y="15242"/>
                  </a:lnTo>
                  <a:lnTo>
                    <a:pt x="6586" y="15279"/>
                  </a:lnTo>
                  <a:lnTo>
                    <a:pt x="6736" y="15306"/>
                  </a:lnTo>
                  <a:lnTo>
                    <a:pt x="6911" y="15327"/>
                  </a:lnTo>
                  <a:lnTo>
                    <a:pt x="7111" y="15338"/>
                  </a:lnTo>
                  <a:lnTo>
                    <a:pt x="7337" y="15343"/>
                  </a:lnTo>
                  <a:lnTo>
                    <a:pt x="38311" y="15343"/>
                  </a:lnTo>
                  <a:lnTo>
                    <a:pt x="38536" y="15338"/>
                  </a:lnTo>
                  <a:lnTo>
                    <a:pt x="38736" y="15327"/>
                  </a:lnTo>
                  <a:lnTo>
                    <a:pt x="38912" y="15306"/>
                  </a:lnTo>
                  <a:lnTo>
                    <a:pt x="39062" y="15279"/>
                  </a:lnTo>
                  <a:lnTo>
                    <a:pt x="39187" y="15242"/>
                  </a:lnTo>
                  <a:lnTo>
                    <a:pt x="39287" y="15206"/>
                  </a:lnTo>
                  <a:lnTo>
                    <a:pt x="39362" y="15163"/>
                  </a:lnTo>
                  <a:lnTo>
                    <a:pt x="39387" y="15121"/>
                  </a:lnTo>
                  <a:lnTo>
                    <a:pt x="39387" y="13828"/>
                  </a:lnTo>
                  <a:lnTo>
                    <a:pt x="39713" y="13817"/>
                  </a:lnTo>
                  <a:lnTo>
                    <a:pt x="40038" y="13801"/>
                  </a:lnTo>
                  <a:lnTo>
                    <a:pt x="40664" y="13759"/>
                  </a:lnTo>
                  <a:lnTo>
                    <a:pt x="41265" y="13706"/>
                  </a:lnTo>
                  <a:lnTo>
                    <a:pt x="41841" y="13643"/>
                  </a:lnTo>
                  <a:lnTo>
                    <a:pt x="42392" y="13574"/>
                  </a:lnTo>
                  <a:lnTo>
                    <a:pt x="42918" y="13490"/>
                  </a:lnTo>
                  <a:lnTo>
                    <a:pt x="43394" y="13400"/>
                  </a:lnTo>
                  <a:lnTo>
                    <a:pt x="43844" y="13300"/>
                  </a:lnTo>
                  <a:lnTo>
                    <a:pt x="44245" y="13194"/>
                  </a:lnTo>
                  <a:lnTo>
                    <a:pt x="44595" y="13078"/>
                  </a:lnTo>
                  <a:lnTo>
                    <a:pt x="44896" y="12956"/>
                  </a:lnTo>
                  <a:lnTo>
                    <a:pt x="45146" y="12830"/>
                  </a:lnTo>
                  <a:lnTo>
                    <a:pt x="45372" y="12698"/>
                  </a:lnTo>
                  <a:lnTo>
                    <a:pt x="45447" y="12634"/>
                  </a:lnTo>
                  <a:lnTo>
                    <a:pt x="45522" y="12560"/>
                  </a:lnTo>
                  <a:lnTo>
                    <a:pt x="45572" y="12492"/>
                  </a:lnTo>
                  <a:lnTo>
                    <a:pt x="45597" y="12423"/>
                  </a:lnTo>
                  <a:lnTo>
                    <a:pt x="45622" y="12349"/>
                  </a:lnTo>
                  <a:lnTo>
                    <a:pt x="45622" y="12275"/>
                  </a:lnTo>
                  <a:lnTo>
                    <a:pt x="45622" y="5855"/>
                  </a:lnTo>
                  <a:lnTo>
                    <a:pt x="45622" y="5713"/>
                  </a:lnTo>
                  <a:lnTo>
                    <a:pt x="45572" y="5570"/>
                  </a:lnTo>
                  <a:lnTo>
                    <a:pt x="45497" y="5433"/>
                  </a:lnTo>
                  <a:lnTo>
                    <a:pt x="45372" y="5301"/>
                  </a:lnTo>
                  <a:lnTo>
                    <a:pt x="45247" y="5164"/>
                  </a:lnTo>
                  <a:lnTo>
                    <a:pt x="45071" y="5032"/>
                  </a:lnTo>
                  <a:lnTo>
                    <a:pt x="44896" y="4905"/>
                  </a:lnTo>
                  <a:lnTo>
                    <a:pt x="44671" y="4778"/>
                  </a:lnTo>
                  <a:lnTo>
                    <a:pt x="44420" y="4657"/>
                  </a:lnTo>
                  <a:lnTo>
                    <a:pt x="44145" y="4536"/>
                  </a:lnTo>
                  <a:lnTo>
                    <a:pt x="43844" y="4419"/>
                  </a:lnTo>
                  <a:lnTo>
                    <a:pt x="43519" y="4303"/>
                  </a:lnTo>
                  <a:lnTo>
                    <a:pt x="43168" y="4192"/>
                  </a:lnTo>
                  <a:lnTo>
                    <a:pt x="42818" y="4087"/>
                  </a:lnTo>
                  <a:lnTo>
                    <a:pt x="42417" y="3981"/>
                  </a:lnTo>
                  <a:lnTo>
                    <a:pt x="42016" y="3886"/>
                  </a:lnTo>
                  <a:lnTo>
                    <a:pt x="41566" y="3786"/>
                  </a:lnTo>
                  <a:lnTo>
                    <a:pt x="41115" y="3696"/>
                  </a:lnTo>
                  <a:lnTo>
                    <a:pt x="40664" y="3612"/>
                  </a:lnTo>
                  <a:lnTo>
                    <a:pt x="40164" y="3527"/>
                  </a:lnTo>
                  <a:lnTo>
                    <a:pt x="39663" y="3448"/>
                  </a:lnTo>
                  <a:lnTo>
                    <a:pt x="39137" y="3374"/>
                  </a:lnTo>
                  <a:lnTo>
                    <a:pt x="38586" y="3305"/>
                  </a:lnTo>
                  <a:lnTo>
                    <a:pt x="38035" y="3247"/>
                  </a:lnTo>
                  <a:lnTo>
                    <a:pt x="37459" y="3189"/>
                  </a:lnTo>
                  <a:lnTo>
                    <a:pt x="36883" y="3137"/>
                  </a:lnTo>
                  <a:lnTo>
                    <a:pt x="36282" y="3089"/>
                  </a:lnTo>
                  <a:lnTo>
                    <a:pt x="35681" y="3047"/>
                  </a:lnTo>
                  <a:lnTo>
                    <a:pt x="35055" y="3010"/>
                  </a:lnTo>
                  <a:lnTo>
                    <a:pt x="34429" y="2983"/>
                  </a:lnTo>
                  <a:lnTo>
                    <a:pt x="33778" y="2957"/>
                  </a:lnTo>
                  <a:lnTo>
                    <a:pt x="33127" y="2941"/>
                  </a:lnTo>
                  <a:lnTo>
                    <a:pt x="33127" y="2070"/>
                  </a:lnTo>
                  <a:lnTo>
                    <a:pt x="33102" y="2017"/>
                  </a:lnTo>
                  <a:lnTo>
                    <a:pt x="33027" y="1970"/>
                  </a:lnTo>
                  <a:lnTo>
                    <a:pt x="32902" y="1933"/>
                  </a:lnTo>
                  <a:lnTo>
                    <a:pt x="32727" y="1896"/>
                  </a:lnTo>
                  <a:lnTo>
                    <a:pt x="32552" y="1869"/>
                  </a:lnTo>
                  <a:lnTo>
                    <a:pt x="32326" y="1854"/>
                  </a:lnTo>
                  <a:lnTo>
                    <a:pt x="32076" y="1843"/>
                  </a:lnTo>
                  <a:lnTo>
                    <a:pt x="31825" y="1848"/>
                  </a:lnTo>
                  <a:lnTo>
                    <a:pt x="31650" y="1864"/>
                  </a:lnTo>
                  <a:lnTo>
                    <a:pt x="31500" y="1880"/>
                  </a:lnTo>
                  <a:lnTo>
                    <a:pt x="31350" y="1906"/>
                  </a:lnTo>
                  <a:lnTo>
                    <a:pt x="31224" y="1933"/>
                  </a:lnTo>
                  <a:lnTo>
                    <a:pt x="31124" y="1964"/>
                  </a:lnTo>
                  <a:lnTo>
                    <a:pt x="31049" y="2001"/>
                  </a:lnTo>
                  <a:lnTo>
                    <a:pt x="30999" y="2038"/>
                  </a:lnTo>
                  <a:lnTo>
                    <a:pt x="30999" y="2075"/>
                  </a:lnTo>
                  <a:lnTo>
                    <a:pt x="30999" y="2936"/>
                  </a:lnTo>
                  <a:lnTo>
                    <a:pt x="26868" y="2936"/>
                  </a:lnTo>
                  <a:lnTo>
                    <a:pt x="26868" y="1516"/>
                  </a:lnTo>
                  <a:lnTo>
                    <a:pt x="26843" y="1468"/>
                  </a:lnTo>
                  <a:lnTo>
                    <a:pt x="26792" y="1426"/>
                  </a:lnTo>
                  <a:lnTo>
                    <a:pt x="26692" y="1389"/>
                  </a:lnTo>
                  <a:lnTo>
                    <a:pt x="26567" y="1357"/>
                  </a:lnTo>
                  <a:lnTo>
                    <a:pt x="26417" y="1326"/>
                  </a:lnTo>
                  <a:lnTo>
                    <a:pt x="26217" y="1305"/>
                  </a:lnTo>
                  <a:lnTo>
                    <a:pt x="26016" y="1294"/>
                  </a:lnTo>
                  <a:lnTo>
                    <a:pt x="25816" y="1289"/>
                  </a:lnTo>
                  <a:lnTo>
                    <a:pt x="19982" y="1289"/>
                  </a:lnTo>
                  <a:lnTo>
                    <a:pt x="19756" y="1294"/>
                  </a:lnTo>
                  <a:lnTo>
                    <a:pt x="19556" y="1305"/>
                  </a:lnTo>
                  <a:lnTo>
                    <a:pt x="19381" y="1326"/>
                  </a:lnTo>
                  <a:lnTo>
                    <a:pt x="19231" y="1357"/>
                  </a:lnTo>
                  <a:lnTo>
                    <a:pt x="19105" y="1389"/>
                  </a:lnTo>
                  <a:lnTo>
                    <a:pt x="19005" y="1426"/>
                  </a:lnTo>
                  <a:lnTo>
                    <a:pt x="18930" y="1468"/>
                  </a:lnTo>
                  <a:lnTo>
                    <a:pt x="18905" y="1516"/>
                  </a:lnTo>
                  <a:lnTo>
                    <a:pt x="18905" y="2936"/>
                  </a:lnTo>
                  <a:lnTo>
                    <a:pt x="14648" y="2936"/>
                  </a:lnTo>
                  <a:lnTo>
                    <a:pt x="14648" y="449"/>
                  </a:lnTo>
                  <a:lnTo>
                    <a:pt x="30999" y="449"/>
                  </a:lnTo>
                  <a:lnTo>
                    <a:pt x="30999" y="1099"/>
                  </a:lnTo>
                  <a:lnTo>
                    <a:pt x="31024" y="1151"/>
                  </a:lnTo>
                  <a:lnTo>
                    <a:pt x="31099" y="1199"/>
                  </a:lnTo>
                  <a:lnTo>
                    <a:pt x="31224" y="1236"/>
                  </a:lnTo>
                  <a:lnTo>
                    <a:pt x="31375" y="1273"/>
                  </a:lnTo>
                  <a:lnTo>
                    <a:pt x="31575" y="1299"/>
                  </a:lnTo>
                  <a:lnTo>
                    <a:pt x="31800" y="1315"/>
                  </a:lnTo>
                  <a:lnTo>
                    <a:pt x="32051" y="1326"/>
                  </a:lnTo>
                  <a:lnTo>
                    <a:pt x="32301" y="1320"/>
                  </a:lnTo>
                  <a:lnTo>
                    <a:pt x="32476" y="1305"/>
                  </a:lnTo>
                  <a:lnTo>
                    <a:pt x="32627" y="1289"/>
                  </a:lnTo>
                  <a:lnTo>
                    <a:pt x="32777" y="1262"/>
                  </a:lnTo>
                  <a:lnTo>
                    <a:pt x="32902" y="1236"/>
                  </a:lnTo>
                  <a:lnTo>
                    <a:pt x="33002" y="1204"/>
                  </a:lnTo>
                  <a:lnTo>
                    <a:pt x="33077" y="1167"/>
                  </a:lnTo>
                  <a:lnTo>
                    <a:pt x="33102" y="1130"/>
                  </a:lnTo>
                  <a:lnTo>
                    <a:pt x="33127" y="1093"/>
                  </a:lnTo>
                  <a:lnTo>
                    <a:pt x="33127" y="227"/>
                  </a:lnTo>
                  <a:lnTo>
                    <a:pt x="33102" y="180"/>
                  </a:lnTo>
                  <a:lnTo>
                    <a:pt x="33052" y="138"/>
                  </a:lnTo>
                  <a:lnTo>
                    <a:pt x="32952" y="101"/>
                  </a:lnTo>
                  <a:lnTo>
                    <a:pt x="32827" y="69"/>
                  </a:lnTo>
                  <a:lnTo>
                    <a:pt x="32652" y="37"/>
                  </a:lnTo>
                  <a:lnTo>
                    <a:pt x="32476" y="16"/>
                  </a:lnTo>
                  <a:lnTo>
                    <a:pt x="32276" y="6"/>
                  </a:lnTo>
                  <a:lnTo>
                    <a:pt x="320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0" name="Google Shape;2650;p63"/>
          <p:cNvGrpSpPr/>
          <p:nvPr/>
        </p:nvGrpSpPr>
        <p:grpSpPr>
          <a:xfrm>
            <a:off x="4110839" y="2609667"/>
            <a:ext cx="218056" cy="362510"/>
            <a:chOff x="3940499" y="1621075"/>
            <a:chExt cx="264824" cy="383325"/>
          </a:xfrm>
        </p:grpSpPr>
        <p:sp>
          <p:nvSpPr>
            <p:cNvPr id="2651" name="Google Shape;2651;p63"/>
            <p:cNvSpPr/>
            <p:nvPr/>
          </p:nvSpPr>
          <p:spPr>
            <a:xfrm>
              <a:off x="4043455" y="1968475"/>
              <a:ext cx="57949" cy="29975"/>
            </a:xfrm>
            <a:custGeom>
              <a:avLst/>
              <a:gdLst/>
              <a:ahLst/>
              <a:cxnLst/>
              <a:rect l="l" t="t" r="r" b="b"/>
              <a:pathLst>
                <a:path w="9090" h="1199" extrusionOk="0">
                  <a:moveTo>
                    <a:pt x="1" y="1"/>
                  </a:moveTo>
                  <a:lnTo>
                    <a:pt x="1" y="745"/>
                  </a:lnTo>
                  <a:lnTo>
                    <a:pt x="1" y="792"/>
                  </a:lnTo>
                  <a:lnTo>
                    <a:pt x="51" y="840"/>
                  </a:lnTo>
                  <a:lnTo>
                    <a:pt x="101" y="882"/>
                  </a:lnTo>
                  <a:lnTo>
                    <a:pt x="176" y="924"/>
                  </a:lnTo>
                  <a:lnTo>
                    <a:pt x="251" y="961"/>
                  </a:lnTo>
                  <a:lnTo>
                    <a:pt x="376" y="998"/>
                  </a:lnTo>
                  <a:lnTo>
                    <a:pt x="476" y="1035"/>
                  </a:lnTo>
                  <a:lnTo>
                    <a:pt x="626" y="1067"/>
                  </a:lnTo>
                  <a:lnTo>
                    <a:pt x="777" y="1093"/>
                  </a:lnTo>
                  <a:lnTo>
                    <a:pt x="952" y="1120"/>
                  </a:lnTo>
                  <a:lnTo>
                    <a:pt x="1127" y="1141"/>
                  </a:lnTo>
                  <a:lnTo>
                    <a:pt x="1303" y="1162"/>
                  </a:lnTo>
                  <a:lnTo>
                    <a:pt x="1503" y="1178"/>
                  </a:lnTo>
                  <a:lnTo>
                    <a:pt x="1703" y="1188"/>
                  </a:lnTo>
                  <a:lnTo>
                    <a:pt x="1904" y="1194"/>
                  </a:lnTo>
                  <a:lnTo>
                    <a:pt x="2129" y="1199"/>
                  </a:lnTo>
                  <a:lnTo>
                    <a:pt x="6961" y="1199"/>
                  </a:lnTo>
                  <a:lnTo>
                    <a:pt x="7187" y="1194"/>
                  </a:lnTo>
                  <a:lnTo>
                    <a:pt x="7387" y="1188"/>
                  </a:lnTo>
                  <a:lnTo>
                    <a:pt x="7587" y="1178"/>
                  </a:lnTo>
                  <a:lnTo>
                    <a:pt x="7788" y="1162"/>
                  </a:lnTo>
                  <a:lnTo>
                    <a:pt x="7988" y="1141"/>
                  </a:lnTo>
                  <a:lnTo>
                    <a:pt x="8163" y="1120"/>
                  </a:lnTo>
                  <a:lnTo>
                    <a:pt x="8314" y="1093"/>
                  </a:lnTo>
                  <a:lnTo>
                    <a:pt x="8464" y="1067"/>
                  </a:lnTo>
                  <a:lnTo>
                    <a:pt x="8614" y="1035"/>
                  </a:lnTo>
                  <a:lnTo>
                    <a:pt x="8739" y="998"/>
                  </a:lnTo>
                  <a:lnTo>
                    <a:pt x="8839" y="961"/>
                  </a:lnTo>
                  <a:lnTo>
                    <a:pt x="8940" y="924"/>
                  </a:lnTo>
                  <a:lnTo>
                    <a:pt x="8990" y="882"/>
                  </a:lnTo>
                  <a:lnTo>
                    <a:pt x="9065" y="840"/>
                  </a:lnTo>
                  <a:lnTo>
                    <a:pt x="9090" y="792"/>
                  </a:lnTo>
                  <a:lnTo>
                    <a:pt x="9090" y="745"/>
                  </a:lnTo>
                  <a:lnTo>
                    <a:pt x="90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3"/>
            <p:cNvSpPr/>
            <p:nvPr/>
          </p:nvSpPr>
          <p:spPr>
            <a:xfrm>
              <a:off x="3981841" y="1885975"/>
              <a:ext cx="182140" cy="82525"/>
            </a:xfrm>
            <a:custGeom>
              <a:avLst/>
              <a:gdLst/>
              <a:ahLst/>
              <a:cxnLst/>
              <a:rect l="l" t="t" r="r" b="b"/>
              <a:pathLst>
                <a:path w="28571" h="3301" extrusionOk="0">
                  <a:moveTo>
                    <a:pt x="0" y="1"/>
                  </a:moveTo>
                  <a:lnTo>
                    <a:pt x="0" y="1500"/>
                  </a:lnTo>
                  <a:lnTo>
                    <a:pt x="25" y="1590"/>
                  </a:lnTo>
                  <a:lnTo>
                    <a:pt x="50" y="1685"/>
                  </a:lnTo>
                  <a:lnTo>
                    <a:pt x="100" y="1775"/>
                  </a:lnTo>
                  <a:lnTo>
                    <a:pt x="176" y="1864"/>
                  </a:lnTo>
                  <a:lnTo>
                    <a:pt x="276" y="1949"/>
                  </a:lnTo>
                  <a:lnTo>
                    <a:pt x="376" y="2033"/>
                  </a:lnTo>
                  <a:lnTo>
                    <a:pt x="526" y="2118"/>
                  </a:lnTo>
                  <a:lnTo>
                    <a:pt x="676" y="2202"/>
                  </a:lnTo>
                  <a:lnTo>
                    <a:pt x="852" y="2282"/>
                  </a:lnTo>
                  <a:lnTo>
                    <a:pt x="1027" y="2355"/>
                  </a:lnTo>
                  <a:lnTo>
                    <a:pt x="1227" y="2435"/>
                  </a:lnTo>
                  <a:lnTo>
                    <a:pt x="1453" y="2503"/>
                  </a:lnTo>
                  <a:lnTo>
                    <a:pt x="1703" y="2577"/>
                  </a:lnTo>
                  <a:lnTo>
                    <a:pt x="1953" y="2646"/>
                  </a:lnTo>
                  <a:lnTo>
                    <a:pt x="2229" y="2709"/>
                  </a:lnTo>
                  <a:lnTo>
                    <a:pt x="2504" y="2773"/>
                  </a:lnTo>
                  <a:lnTo>
                    <a:pt x="2805" y="2831"/>
                  </a:lnTo>
                  <a:lnTo>
                    <a:pt x="3105" y="2889"/>
                  </a:lnTo>
                  <a:lnTo>
                    <a:pt x="3431" y="2941"/>
                  </a:lnTo>
                  <a:lnTo>
                    <a:pt x="3756" y="2989"/>
                  </a:lnTo>
                  <a:lnTo>
                    <a:pt x="4107" y="3037"/>
                  </a:lnTo>
                  <a:lnTo>
                    <a:pt x="4457" y="3079"/>
                  </a:lnTo>
                  <a:lnTo>
                    <a:pt x="4833" y="3121"/>
                  </a:lnTo>
                  <a:lnTo>
                    <a:pt x="5208" y="3158"/>
                  </a:lnTo>
                  <a:lnTo>
                    <a:pt x="5609" y="3190"/>
                  </a:lnTo>
                  <a:lnTo>
                    <a:pt x="5985" y="3216"/>
                  </a:lnTo>
                  <a:lnTo>
                    <a:pt x="6410" y="3242"/>
                  </a:lnTo>
                  <a:lnTo>
                    <a:pt x="6811" y="3264"/>
                  </a:lnTo>
                  <a:lnTo>
                    <a:pt x="7237" y="3279"/>
                  </a:lnTo>
                  <a:lnTo>
                    <a:pt x="7662" y="3290"/>
                  </a:lnTo>
                  <a:lnTo>
                    <a:pt x="8088" y="3295"/>
                  </a:lnTo>
                  <a:lnTo>
                    <a:pt x="8539" y="3301"/>
                  </a:lnTo>
                  <a:lnTo>
                    <a:pt x="20032" y="3301"/>
                  </a:lnTo>
                  <a:lnTo>
                    <a:pt x="20483" y="3295"/>
                  </a:lnTo>
                  <a:lnTo>
                    <a:pt x="20908" y="3290"/>
                  </a:lnTo>
                  <a:lnTo>
                    <a:pt x="21334" y="3279"/>
                  </a:lnTo>
                  <a:lnTo>
                    <a:pt x="21760" y="3264"/>
                  </a:lnTo>
                  <a:lnTo>
                    <a:pt x="22185" y="3242"/>
                  </a:lnTo>
                  <a:lnTo>
                    <a:pt x="22586" y="3216"/>
                  </a:lnTo>
                  <a:lnTo>
                    <a:pt x="22961" y="3190"/>
                  </a:lnTo>
                  <a:lnTo>
                    <a:pt x="23362" y="3158"/>
                  </a:lnTo>
                  <a:lnTo>
                    <a:pt x="23738" y="3121"/>
                  </a:lnTo>
                  <a:lnTo>
                    <a:pt x="24113" y="3079"/>
                  </a:lnTo>
                  <a:lnTo>
                    <a:pt x="24464" y="3037"/>
                  </a:lnTo>
                  <a:lnTo>
                    <a:pt x="24814" y="2989"/>
                  </a:lnTo>
                  <a:lnTo>
                    <a:pt x="25140" y="2941"/>
                  </a:lnTo>
                  <a:lnTo>
                    <a:pt x="25465" y="2889"/>
                  </a:lnTo>
                  <a:lnTo>
                    <a:pt x="25766" y="2831"/>
                  </a:lnTo>
                  <a:lnTo>
                    <a:pt x="26066" y="2773"/>
                  </a:lnTo>
                  <a:lnTo>
                    <a:pt x="26342" y="2709"/>
                  </a:lnTo>
                  <a:lnTo>
                    <a:pt x="26617" y="2646"/>
                  </a:lnTo>
                  <a:lnTo>
                    <a:pt x="26868" y="2577"/>
                  </a:lnTo>
                  <a:lnTo>
                    <a:pt x="27118" y="2503"/>
                  </a:lnTo>
                  <a:lnTo>
                    <a:pt x="27343" y="2435"/>
                  </a:lnTo>
                  <a:lnTo>
                    <a:pt x="27544" y="2355"/>
                  </a:lnTo>
                  <a:lnTo>
                    <a:pt x="27719" y="2282"/>
                  </a:lnTo>
                  <a:lnTo>
                    <a:pt x="27894" y="2202"/>
                  </a:lnTo>
                  <a:lnTo>
                    <a:pt x="28044" y="2118"/>
                  </a:lnTo>
                  <a:lnTo>
                    <a:pt x="28195" y="2033"/>
                  </a:lnTo>
                  <a:lnTo>
                    <a:pt x="28295" y="1949"/>
                  </a:lnTo>
                  <a:lnTo>
                    <a:pt x="28395" y="1864"/>
                  </a:lnTo>
                  <a:lnTo>
                    <a:pt x="28470" y="1775"/>
                  </a:lnTo>
                  <a:lnTo>
                    <a:pt x="28520" y="1685"/>
                  </a:lnTo>
                  <a:lnTo>
                    <a:pt x="28570" y="1590"/>
                  </a:lnTo>
                  <a:lnTo>
                    <a:pt x="28570" y="1500"/>
                  </a:lnTo>
                  <a:lnTo>
                    <a:pt x="285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3"/>
            <p:cNvSpPr/>
            <p:nvPr/>
          </p:nvSpPr>
          <p:spPr>
            <a:xfrm>
              <a:off x="4064365" y="1885975"/>
              <a:ext cx="99616" cy="82525"/>
            </a:xfrm>
            <a:custGeom>
              <a:avLst/>
              <a:gdLst/>
              <a:ahLst/>
              <a:cxnLst/>
              <a:rect l="l" t="t" r="r" b="b"/>
              <a:pathLst>
                <a:path w="15626" h="3301" extrusionOk="0">
                  <a:moveTo>
                    <a:pt x="8514" y="1"/>
                  </a:moveTo>
                  <a:lnTo>
                    <a:pt x="8514" y="1511"/>
                  </a:lnTo>
                  <a:lnTo>
                    <a:pt x="8514" y="1600"/>
                  </a:lnTo>
                  <a:lnTo>
                    <a:pt x="8464" y="1690"/>
                  </a:lnTo>
                  <a:lnTo>
                    <a:pt x="8414" y="1780"/>
                  </a:lnTo>
                  <a:lnTo>
                    <a:pt x="8339" y="1870"/>
                  </a:lnTo>
                  <a:lnTo>
                    <a:pt x="8239" y="1954"/>
                  </a:lnTo>
                  <a:lnTo>
                    <a:pt x="8138" y="2039"/>
                  </a:lnTo>
                  <a:lnTo>
                    <a:pt x="7988" y="2123"/>
                  </a:lnTo>
                  <a:lnTo>
                    <a:pt x="7838" y="2208"/>
                  </a:lnTo>
                  <a:lnTo>
                    <a:pt x="7688" y="2287"/>
                  </a:lnTo>
                  <a:lnTo>
                    <a:pt x="7487" y="2361"/>
                  </a:lnTo>
                  <a:lnTo>
                    <a:pt x="7287" y="2435"/>
                  </a:lnTo>
                  <a:lnTo>
                    <a:pt x="7062" y="2509"/>
                  </a:lnTo>
                  <a:lnTo>
                    <a:pt x="6836" y="2577"/>
                  </a:lnTo>
                  <a:lnTo>
                    <a:pt x="6561" y="2646"/>
                  </a:lnTo>
                  <a:lnTo>
                    <a:pt x="6311" y="2709"/>
                  </a:lnTo>
                  <a:lnTo>
                    <a:pt x="6010" y="2773"/>
                  </a:lnTo>
                  <a:lnTo>
                    <a:pt x="5735" y="2831"/>
                  </a:lnTo>
                  <a:lnTo>
                    <a:pt x="5409" y="2889"/>
                  </a:lnTo>
                  <a:lnTo>
                    <a:pt x="5084" y="2941"/>
                  </a:lnTo>
                  <a:lnTo>
                    <a:pt x="4758" y="2994"/>
                  </a:lnTo>
                  <a:lnTo>
                    <a:pt x="4408" y="3037"/>
                  </a:lnTo>
                  <a:lnTo>
                    <a:pt x="4057" y="3084"/>
                  </a:lnTo>
                  <a:lnTo>
                    <a:pt x="3681" y="3121"/>
                  </a:lnTo>
                  <a:lnTo>
                    <a:pt x="3306" y="3158"/>
                  </a:lnTo>
                  <a:lnTo>
                    <a:pt x="2930" y="3190"/>
                  </a:lnTo>
                  <a:lnTo>
                    <a:pt x="2530" y="3216"/>
                  </a:lnTo>
                  <a:lnTo>
                    <a:pt x="2129" y="3242"/>
                  </a:lnTo>
                  <a:lnTo>
                    <a:pt x="1703" y="3264"/>
                  </a:lnTo>
                  <a:lnTo>
                    <a:pt x="1278" y="3279"/>
                  </a:lnTo>
                  <a:lnTo>
                    <a:pt x="852" y="3290"/>
                  </a:lnTo>
                  <a:lnTo>
                    <a:pt x="426" y="3295"/>
                  </a:lnTo>
                  <a:lnTo>
                    <a:pt x="1" y="3301"/>
                  </a:lnTo>
                  <a:lnTo>
                    <a:pt x="7087" y="3301"/>
                  </a:lnTo>
                  <a:lnTo>
                    <a:pt x="7538" y="3295"/>
                  </a:lnTo>
                  <a:lnTo>
                    <a:pt x="7963" y="3290"/>
                  </a:lnTo>
                  <a:lnTo>
                    <a:pt x="8389" y="3279"/>
                  </a:lnTo>
                  <a:lnTo>
                    <a:pt x="8815" y="3264"/>
                  </a:lnTo>
                  <a:lnTo>
                    <a:pt x="9240" y="3242"/>
                  </a:lnTo>
                  <a:lnTo>
                    <a:pt x="9641" y="3216"/>
                  </a:lnTo>
                  <a:lnTo>
                    <a:pt x="10016" y="3190"/>
                  </a:lnTo>
                  <a:lnTo>
                    <a:pt x="10417" y="3158"/>
                  </a:lnTo>
                  <a:lnTo>
                    <a:pt x="10793" y="3121"/>
                  </a:lnTo>
                  <a:lnTo>
                    <a:pt x="11168" y="3084"/>
                  </a:lnTo>
                  <a:lnTo>
                    <a:pt x="11519" y="3037"/>
                  </a:lnTo>
                  <a:lnTo>
                    <a:pt x="11869" y="2994"/>
                  </a:lnTo>
                  <a:lnTo>
                    <a:pt x="12195" y="2941"/>
                  </a:lnTo>
                  <a:lnTo>
                    <a:pt x="12520" y="2889"/>
                  </a:lnTo>
                  <a:lnTo>
                    <a:pt x="12821" y="2831"/>
                  </a:lnTo>
                  <a:lnTo>
                    <a:pt x="13121" y="2773"/>
                  </a:lnTo>
                  <a:lnTo>
                    <a:pt x="13397" y="2709"/>
                  </a:lnTo>
                  <a:lnTo>
                    <a:pt x="13672" y="2646"/>
                  </a:lnTo>
                  <a:lnTo>
                    <a:pt x="13923" y="2577"/>
                  </a:lnTo>
                  <a:lnTo>
                    <a:pt x="14173" y="2509"/>
                  </a:lnTo>
                  <a:lnTo>
                    <a:pt x="14398" y="2435"/>
                  </a:lnTo>
                  <a:lnTo>
                    <a:pt x="14599" y="2361"/>
                  </a:lnTo>
                  <a:lnTo>
                    <a:pt x="14774" y="2287"/>
                  </a:lnTo>
                  <a:lnTo>
                    <a:pt x="14949" y="2208"/>
                  </a:lnTo>
                  <a:lnTo>
                    <a:pt x="15099" y="2123"/>
                  </a:lnTo>
                  <a:lnTo>
                    <a:pt x="15250" y="2039"/>
                  </a:lnTo>
                  <a:lnTo>
                    <a:pt x="15350" y="1954"/>
                  </a:lnTo>
                  <a:lnTo>
                    <a:pt x="15450" y="1870"/>
                  </a:lnTo>
                  <a:lnTo>
                    <a:pt x="15525" y="1780"/>
                  </a:lnTo>
                  <a:lnTo>
                    <a:pt x="15575" y="1690"/>
                  </a:lnTo>
                  <a:lnTo>
                    <a:pt x="15625" y="1600"/>
                  </a:lnTo>
                  <a:lnTo>
                    <a:pt x="15625" y="1511"/>
                  </a:lnTo>
                  <a:lnTo>
                    <a:pt x="156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/>
            </a:p>
          </p:txBody>
        </p:sp>
        <p:sp>
          <p:nvSpPr>
            <p:cNvPr id="2654" name="Google Shape;2654;p63"/>
            <p:cNvSpPr/>
            <p:nvPr/>
          </p:nvSpPr>
          <p:spPr>
            <a:xfrm>
              <a:off x="4007220" y="1825275"/>
              <a:ext cx="45339" cy="60725"/>
            </a:xfrm>
            <a:custGeom>
              <a:avLst/>
              <a:gdLst/>
              <a:ahLst/>
              <a:cxnLst/>
              <a:rect l="l" t="t" r="r" b="b"/>
              <a:pathLst>
                <a:path w="7112" h="2429" extrusionOk="0">
                  <a:moveTo>
                    <a:pt x="1" y="0"/>
                  </a:moveTo>
                  <a:lnTo>
                    <a:pt x="1" y="2429"/>
                  </a:lnTo>
                  <a:lnTo>
                    <a:pt x="7112" y="2429"/>
                  </a:lnTo>
                  <a:lnTo>
                    <a:pt x="7112" y="2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3"/>
            <p:cNvSpPr/>
            <p:nvPr/>
          </p:nvSpPr>
          <p:spPr>
            <a:xfrm>
              <a:off x="3947199" y="1670850"/>
              <a:ext cx="251099" cy="78425"/>
            </a:xfrm>
            <a:custGeom>
              <a:avLst/>
              <a:gdLst/>
              <a:ahLst/>
              <a:cxnLst/>
              <a:rect l="l" t="t" r="r" b="b"/>
              <a:pathLst>
                <a:path w="39388" h="3137" extrusionOk="0">
                  <a:moveTo>
                    <a:pt x="3782" y="0"/>
                  </a:moveTo>
                  <a:lnTo>
                    <a:pt x="3331" y="5"/>
                  </a:lnTo>
                  <a:lnTo>
                    <a:pt x="2880" y="27"/>
                  </a:lnTo>
                  <a:lnTo>
                    <a:pt x="2480" y="53"/>
                  </a:lnTo>
                  <a:lnTo>
                    <a:pt x="2079" y="90"/>
                  </a:lnTo>
                  <a:lnTo>
                    <a:pt x="1728" y="132"/>
                  </a:lnTo>
                  <a:lnTo>
                    <a:pt x="1378" y="185"/>
                  </a:lnTo>
                  <a:lnTo>
                    <a:pt x="1077" y="243"/>
                  </a:lnTo>
                  <a:lnTo>
                    <a:pt x="802" y="306"/>
                  </a:lnTo>
                  <a:lnTo>
                    <a:pt x="577" y="380"/>
                  </a:lnTo>
                  <a:lnTo>
                    <a:pt x="376" y="459"/>
                  </a:lnTo>
                  <a:lnTo>
                    <a:pt x="226" y="549"/>
                  </a:lnTo>
                  <a:lnTo>
                    <a:pt x="101" y="639"/>
                  </a:lnTo>
                  <a:lnTo>
                    <a:pt x="26" y="734"/>
                  </a:lnTo>
                  <a:lnTo>
                    <a:pt x="1" y="834"/>
                  </a:lnTo>
                  <a:lnTo>
                    <a:pt x="26" y="940"/>
                  </a:lnTo>
                  <a:lnTo>
                    <a:pt x="101" y="1040"/>
                  </a:lnTo>
                  <a:lnTo>
                    <a:pt x="226" y="1141"/>
                  </a:lnTo>
                  <a:lnTo>
                    <a:pt x="376" y="1236"/>
                  </a:lnTo>
                  <a:lnTo>
                    <a:pt x="577" y="1331"/>
                  </a:lnTo>
                  <a:lnTo>
                    <a:pt x="802" y="1420"/>
                  </a:lnTo>
                  <a:lnTo>
                    <a:pt x="1077" y="1510"/>
                  </a:lnTo>
                  <a:lnTo>
                    <a:pt x="1378" y="1589"/>
                  </a:lnTo>
                  <a:lnTo>
                    <a:pt x="1728" y="1668"/>
                  </a:lnTo>
                  <a:lnTo>
                    <a:pt x="2079" y="1737"/>
                  </a:lnTo>
                  <a:lnTo>
                    <a:pt x="2480" y="1806"/>
                  </a:lnTo>
                  <a:lnTo>
                    <a:pt x="2880" y="1859"/>
                  </a:lnTo>
                  <a:lnTo>
                    <a:pt x="3331" y="1911"/>
                  </a:lnTo>
                  <a:lnTo>
                    <a:pt x="3782" y="1954"/>
                  </a:lnTo>
                  <a:lnTo>
                    <a:pt x="4257" y="1985"/>
                  </a:lnTo>
                  <a:lnTo>
                    <a:pt x="4733" y="2006"/>
                  </a:lnTo>
                  <a:lnTo>
                    <a:pt x="34655" y="3120"/>
                  </a:lnTo>
                  <a:lnTo>
                    <a:pt x="35131" y="3131"/>
                  </a:lnTo>
                  <a:lnTo>
                    <a:pt x="35607" y="3136"/>
                  </a:lnTo>
                  <a:lnTo>
                    <a:pt x="36058" y="3126"/>
                  </a:lnTo>
                  <a:lnTo>
                    <a:pt x="36483" y="3110"/>
                  </a:lnTo>
                  <a:lnTo>
                    <a:pt x="36909" y="3083"/>
                  </a:lnTo>
                  <a:lnTo>
                    <a:pt x="37284" y="3046"/>
                  </a:lnTo>
                  <a:lnTo>
                    <a:pt x="37660" y="3004"/>
                  </a:lnTo>
                  <a:lnTo>
                    <a:pt x="37986" y="2951"/>
                  </a:lnTo>
                  <a:lnTo>
                    <a:pt x="38286" y="2893"/>
                  </a:lnTo>
                  <a:lnTo>
                    <a:pt x="38561" y="2825"/>
                  </a:lnTo>
                  <a:lnTo>
                    <a:pt x="38812" y="2751"/>
                  </a:lnTo>
                  <a:lnTo>
                    <a:pt x="39012" y="2672"/>
                  </a:lnTo>
                  <a:lnTo>
                    <a:pt x="39162" y="2587"/>
                  </a:lnTo>
                  <a:lnTo>
                    <a:pt x="39288" y="2497"/>
                  </a:lnTo>
                  <a:lnTo>
                    <a:pt x="39363" y="2402"/>
                  </a:lnTo>
                  <a:lnTo>
                    <a:pt x="39388" y="2302"/>
                  </a:lnTo>
                  <a:lnTo>
                    <a:pt x="39363" y="2196"/>
                  </a:lnTo>
                  <a:lnTo>
                    <a:pt x="39288" y="2096"/>
                  </a:lnTo>
                  <a:lnTo>
                    <a:pt x="39162" y="1996"/>
                  </a:lnTo>
                  <a:lnTo>
                    <a:pt x="39012" y="1895"/>
                  </a:lnTo>
                  <a:lnTo>
                    <a:pt x="38812" y="1806"/>
                  </a:lnTo>
                  <a:lnTo>
                    <a:pt x="38561" y="1711"/>
                  </a:lnTo>
                  <a:lnTo>
                    <a:pt x="38286" y="1626"/>
                  </a:lnTo>
                  <a:lnTo>
                    <a:pt x="37986" y="1542"/>
                  </a:lnTo>
                  <a:lnTo>
                    <a:pt x="37660" y="1468"/>
                  </a:lnTo>
                  <a:lnTo>
                    <a:pt x="37284" y="1394"/>
                  </a:lnTo>
                  <a:lnTo>
                    <a:pt x="36909" y="1331"/>
                  </a:lnTo>
                  <a:lnTo>
                    <a:pt x="36483" y="1273"/>
                  </a:lnTo>
                  <a:lnTo>
                    <a:pt x="36058" y="1225"/>
                  </a:lnTo>
                  <a:lnTo>
                    <a:pt x="35607" y="1183"/>
                  </a:lnTo>
                  <a:lnTo>
                    <a:pt x="35131" y="1151"/>
                  </a:lnTo>
                  <a:lnTo>
                    <a:pt x="34655" y="1130"/>
                  </a:lnTo>
                  <a:lnTo>
                    <a:pt x="4733" y="16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3"/>
            <p:cNvSpPr/>
            <p:nvPr/>
          </p:nvSpPr>
          <p:spPr>
            <a:xfrm>
              <a:off x="3956940" y="1670850"/>
              <a:ext cx="241357" cy="78425"/>
            </a:xfrm>
            <a:custGeom>
              <a:avLst/>
              <a:gdLst/>
              <a:ahLst/>
              <a:cxnLst/>
              <a:rect l="l" t="t" r="r" b="b"/>
              <a:pathLst>
                <a:path w="37860" h="3137" extrusionOk="0">
                  <a:moveTo>
                    <a:pt x="2304" y="0"/>
                  </a:moveTo>
                  <a:lnTo>
                    <a:pt x="1878" y="5"/>
                  </a:lnTo>
                  <a:lnTo>
                    <a:pt x="1452" y="21"/>
                  </a:lnTo>
                  <a:lnTo>
                    <a:pt x="1052" y="42"/>
                  </a:lnTo>
                  <a:lnTo>
                    <a:pt x="676" y="74"/>
                  </a:lnTo>
                  <a:lnTo>
                    <a:pt x="326" y="116"/>
                  </a:lnTo>
                  <a:lnTo>
                    <a:pt x="0" y="159"/>
                  </a:lnTo>
                  <a:lnTo>
                    <a:pt x="26016" y="1130"/>
                  </a:lnTo>
                  <a:lnTo>
                    <a:pt x="26517" y="1151"/>
                  </a:lnTo>
                  <a:lnTo>
                    <a:pt x="26968" y="1183"/>
                  </a:lnTo>
                  <a:lnTo>
                    <a:pt x="27443" y="1225"/>
                  </a:lnTo>
                  <a:lnTo>
                    <a:pt x="27869" y="1273"/>
                  </a:lnTo>
                  <a:lnTo>
                    <a:pt x="28270" y="1331"/>
                  </a:lnTo>
                  <a:lnTo>
                    <a:pt x="28670" y="1394"/>
                  </a:lnTo>
                  <a:lnTo>
                    <a:pt x="29021" y="1468"/>
                  </a:lnTo>
                  <a:lnTo>
                    <a:pt x="29371" y="1542"/>
                  </a:lnTo>
                  <a:lnTo>
                    <a:pt x="29672" y="1626"/>
                  </a:lnTo>
                  <a:lnTo>
                    <a:pt x="29947" y="1711"/>
                  </a:lnTo>
                  <a:lnTo>
                    <a:pt x="30173" y="1806"/>
                  </a:lnTo>
                  <a:lnTo>
                    <a:pt x="30373" y="1895"/>
                  </a:lnTo>
                  <a:lnTo>
                    <a:pt x="30548" y="1996"/>
                  </a:lnTo>
                  <a:lnTo>
                    <a:pt x="30648" y="2096"/>
                  </a:lnTo>
                  <a:lnTo>
                    <a:pt x="30724" y="2196"/>
                  </a:lnTo>
                  <a:lnTo>
                    <a:pt x="30749" y="2302"/>
                  </a:lnTo>
                  <a:lnTo>
                    <a:pt x="30724" y="2408"/>
                  </a:lnTo>
                  <a:lnTo>
                    <a:pt x="30648" y="2508"/>
                  </a:lnTo>
                  <a:lnTo>
                    <a:pt x="30523" y="2603"/>
                  </a:lnTo>
                  <a:lnTo>
                    <a:pt x="30348" y="2693"/>
                  </a:lnTo>
                  <a:lnTo>
                    <a:pt x="30123" y="2772"/>
                  </a:lnTo>
                  <a:lnTo>
                    <a:pt x="29872" y="2851"/>
                  </a:lnTo>
                  <a:lnTo>
                    <a:pt x="29572" y="2914"/>
                  </a:lnTo>
                  <a:lnTo>
                    <a:pt x="29221" y="2978"/>
                  </a:lnTo>
                  <a:lnTo>
                    <a:pt x="33127" y="3120"/>
                  </a:lnTo>
                  <a:lnTo>
                    <a:pt x="33603" y="3131"/>
                  </a:lnTo>
                  <a:lnTo>
                    <a:pt x="34079" y="3136"/>
                  </a:lnTo>
                  <a:lnTo>
                    <a:pt x="34530" y="3126"/>
                  </a:lnTo>
                  <a:lnTo>
                    <a:pt x="34955" y="3110"/>
                  </a:lnTo>
                  <a:lnTo>
                    <a:pt x="35381" y="3083"/>
                  </a:lnTo>
                  <a:lnTo>
                    <a:pt x="35756" y="3046"/>
                  </a:lnTo>
                  <a:lnTo>
                    <a:pt x="36132" y="3004"/>
                  </a:lnTo>
                  <a:lnTo>
                    <a:pt x="36458" y="2951"/>
                  </a:lnTo>
                  <a:lnTo>
                    <a:pt x="36758" y="2893"/>
                  </a:lnTo>
                  <a:lnTo>
                    <a:pt x="37033" y="2825"/>
                  </a:lnTo>
                  <a:lnTo>
                    <a:pt x="37284" y="2751"/>
                  </a:lnTo>
                  <a:lnTo>
                    <a:pt x="37484" y="2672"/>
                  </a:lnTo>
                  <a:lnTo>
                    <a:pt x="37634" y="2587"/>
                  </a:lnTo>
                  <a:lnTo>
                    <a:pt x="37760" y="2497"/>
                  </a:lnTo>
                  <a:lnTo>
                    <a:pt x="37835" y="2402"/>
                  </a:lnTo>
                  <a:lnTo>
                    <a:pt x="37860" y="2302"/>
                  </a:lnTo>
                  <a:lnTo>
                    <a:pt x="37835" y="2196"/>
                  </a:lnTo>
                  <a:lnTo>
                    <a:pt x="37760" y="2096"/>
                  </a:lnTo>
                  <a:lnTo>
                    <a:pt x="37634" y="1996"/>
                  </a:lnTo>
                  <a:lnTo>
                    <a:pt x="37484" y="1895"/>
                  </a:lnTo>
                  <a:lnTo>
                    <a:pt x="37284" y="1806"/>
                  </a:lnTo>
                  <a:lnTo>
                    <a:pt x="37033" y="1711"/>
                  </a:lnTo>
                  <a:lnTo>
                    <a:pt x="36758" y="1626"/>
                  </a:lnTo>
                  <a:lnTo>
                    <a:pt x="36458" y="1542"/>
                  </a:lnTo>
                  <a:lnTo>
                    <a:pt x="36132" y="1468"/>
                  </a:lnTo>
                  <a:lnTo>
                    <a:pt x="35756" y="1394"/>
                  </a:lnTo>
                  <a:lnTo>
                    <a:pt x="35381" y="1331"/>
                  </a:lnTo>
                  <a:lnTo>
                    <a:pt x="34955" y="1273"/>
                  </a:lnTo>
                  <a:lnTo>
                    <a:pt x="34530" y="1225"/>
                  </a:lnTo>
                  <a:lnTo>
                    <a:pt x="34079" y="1183"/>
                  </a:lnTo>
                  <a:lnTo>
                    <a:pt x="33603" y="1151"/>
                  </a:lnTo>
                  <a:lnTo>
                    <a:pt x="33127" y="1130"/>
                  </a:lnTo>
                  <a:lnTo>
                    <a:pt x="3205" y="16"/>
                  </a:lnTo>
                  <a:lnTo>
                    <a:pt x="2754" y="5"/>
                  </a:lnTo>
                  <a:lnTo>
                    <a:pt x="23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3"/>
            <p:cNvSpPr/>
            <p:nvPr/>
          </p:nvSpPr>
          <p:spPr>
            <a:xfrm>
              <a:off x="3946402" y="1770750"/>
              <a:ext cx="251736" cy="115250"/>
            </a:xfrm>
            <a:custGeom>
              <a:avLst/>
              <a:gdLst/>
              <a:ahLst/>
              <a:cxnLst/>
              <a:rect l="l" t="t" r="r" b="b"/>
              <a:pathLst>
                <a:path w="39488" h="4610" extrusionOk="0">
                  <a:moveTo>
                    <a:pt x="3781" y="1"/>
                  </a:moveTo>
                  <a:lnTo>
                    <a:pt x="3331" y="6"/>
                  </a:lnTo>
                  <a:lnTo>
                    <a:pt x="2905" y="27"/>
                  </a:lnTo>
                  <a:lnTo>
                    <a:pt x="2479" y="54"/>
                  </a:lnTo>
                  <a:lnTo>
                    <a:pt x="2104" y="85"/>
                  </a:lnTo>
                  <a:lnTo>
                    <a:pt x="1728" y="133"/>
                  </a:lnTo>
                  <a:lnTo>
                    <a:pt x="1403" y="180"/>
                  </a:lnTo>
                  <a:lnTo>
                    <a:pt x="1102" y="244"/>
                  </a:lnTo>
                  <a:lnTo>
                    <a:pt x="827" y="307"/>
                  </a:lnTo>
                  <a:lnTo>
                    <a:pt x="576" y="381"/>
                  </a:lnTo>
                  <a:lnTo>
                    <a:pt x="376" y="460"/>
                  </a:lnTo>
                  <a:lnTo>
                    <a:pt x="226" y="545"/>
                  </a:lnTo>
                  <a:lnTo>
                    <a:pt x="101" y="640"/>
                  </a:lnTo>
                  <a:lnTo>
                    <a:pt x="26" y="735"/>
                  </a:lnTo>
                  <a:lnTo>
                    <a:pt x="1" y="835"/>
                  </a:lnTo>
                  <a:lnTo>
                    <a:pt x="26" y="941"/>
                  </a:lnTo>
                  <a:lnTo>
                    <a:pt x="101" y="1041"/>
                  </a:lnTo>
                  <a:lnTo>
                    <a:pt x="226" y="1141"/>
                  </a:lnTo>
                  <a:lnTo>
                    <a:pt x="376" y="1236"/>
                  </a:lnTo>
                  <a:lnTo>
                    <a:pt x="576" y="1331"/>
                  </a:lnTo>
                  <a:lnTo>
                    <a:pt x="827" y="1421"/>
                  </a:lnTo>
                  <a:lnTo>
                    <a:pt x="1102" y="1511"/>
                  </a:lnTo>
                  <a:lnTo>
                    <a:pt x="1403" y="1590"/>
                  </a:lnTo>
                  <a:lnTo>
                    <a:pt x="1728" y="1669"/>
                  </a:lnTo>
                  <a:lnTo>
                    <a:pt x="2104" y="1738"/>
                  </a:lnTo>
                  <a:lnTo>
                    <a:pt x="2479" y="1801"/>
                  </a:lnTo>
                  <a:lnTo>
                    <a:pt x="2905" y="1859"/>
                  </a:lnTo>
                  <a:lnTo>
                    <a:pt x="3331" y="1912"/>
                  </a:lnTo>
                  <a:lnTo>
                    <a:pt x="3781" y="1954"/>
                  </a:lnTo>
                  <a:lnTo>
                    <a:pt x="4257" y="1986"/>
                  </a:lnTo>
                  <a:lnTo>
                    <a:pt x="4758" y="2007"/>
                  </a:lnTo>
                  <a:lnTo>
                    <a:pt x="22912" y="2683"/>
                  </a:lnTo>
                  <a:lnTo>
                    <a:pt x="22912" y="4610"/>
                  </a:lnTo>
                  <a:lnTo>
                    <a:pt x="29998" y="4610"/>
                  </a:lnTo>
                  <a:lnTo>
                    <a:pt x="29998" y="2941"/>
                  </a:lnTo>
                  <a:lnTo>
                    <a:pt x="34755" y="3121"/>
                  </a:lnTo>
                  <a:lnTo>
                    <a:pt x="35231" y="3132"/>
                  </a:lnTo>
                  <a:lnTo>
                    <a:pt x="35707" y="3137"/>
                  </a:lnTo>
                  <a:lnTo>
                    <a:pt x="36157" y="3126"/>
                  </a:lnTo>
                  <a:lnTo>
                    <a:pt x="36608" y="3110"/>
                  </a:lnTo>
                  <a:lnTo>
                    <a:pt x="37009" y="3084"/>
                  </a:lnTo>
                  <a:lnTo>
                    <a:pt x="37409" y="3047"/>
                  </a:lnTo>
                  <a:lnTo>
                    <a:pt x="37760" y="3005"/>
                  </a:lnTo>
                  <a:lnTo>
                    <a:pt x="38111" y="2952"/>
                  </a:lnTo>
                  <a:lnTo>
                    <a:pt x="38411" y="2894"/>
                  </a:lnTo>
                  <a:lnTo>
                    <a:pt x="38686" y="2825"/>
                  </a:lnTo>
                  <a:lnTo>
                    <a:pt x="38912" y="2751"/>
                  </a:lnTo>
                  <a:lnTo>
                    <a:pt x="39112" y="2672"/>
                  </a:lnTo>
                  <a:lnTo>
                    <a:pt x="39287" y="2588"/>
                  </a:lnTo>
                  <a:lnTo>
                    <a:pt x="39388" y="2498"/>
                  </a:lnTo>
                  <a:lnTo>
                    <a:pt x="39463" y="2398"/>
                  </a:lnTo>
                  <a:lnTo>
                    <a:pt x="39488" y="2297"/>
                  </a:lnTo>
                  <a:lnTo>
                    <a:pt x="39463" y="2197"/>
                  </a:lnTo>
                  <a:lnTo>
                    <a:pt x="39388" y="2097"/>
                  </a:lnTo>
                  <a:lnTo>
                    <a:pt x="39287" y="1996"/>
                  </a:lnTo>
                  <a:lnTo>
                    <a:pt x="39112" y="1896"/>
                  </a:lnTo>
                  <a:lnTo>
                    <a:pt x="38912" y="1801"/>
                  </a:lnTo>
                  <a:lnTo>
                    <a:pt x="38686" y="1711"/>
                  </a:lnTo>
                  <a:lnTo>
                    <a:pt x="38411" y="1627"/>
                  </a:lnTo>
                  <a:lnTo>
                    <a:pt x="38111" y="1542"/>
                  </a:lnTo>
                  <a:lnTo>
                    <a:pt x="37760" y="1468"/>
                  </a:lnTo>
                  <a:lnTo>
                    <a:pt x="37409" y="1395"/>
                  </a:lnTo>
                  <a:lnTo>
                    <a:pt x="37009" y="1331"/>
                  </a:lnTo>
                  <a:lnTo>
                    <a:pt x="36608" y="1273"/>
                  </a:lnTo>
                  <a:lnTo>
                    <a:pt x="36157" y="1226"/>
                  </a:lnTo>
                  <a:lnTo>
                    <a:pt x="35707" y="1183"/>
                  </a:lnTo>
                  <a:lnTo>
                    <a:pt x="35231" y="1152"/>
                  </a:lnTo>
                  <a:lnTo>
                    <a:pt x="34755" y="1125"/>
                  </a:lnTo>
                  <a:lnTo>
                    <a:pt x="4758" y="17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3"/>
            <p:cNvSpPr/>
            <p:nvPr/>
          </p:nvSpPr>
          <p:spPr>
            <a:xfrm>
              <a:off x="4092460" y="1844400"/>
              <a:ext cx="45180" cy="41600"/>
            </a:xfrm>
            <a:custGeom>
              <a:avLst/>
              <a:gdLst/>
              <a:ahLst/>
              <a:cxnLst/>
              <a:rect l="l" t="t" r="r" b="b"/>
              <a:pathLst>
                <a:path w="7087" h="1664" extrusionOk="0">
                  <a:moveTo>
                    <a:pt x="1" y="1"/>
                  </a:moveTo>
                  <a:lnTo>
                    <a:pt x="1" y="1664"/>
                  </a:lnTo>
                  <a:lnTo>
                    <a:pt x="7087" y="1664"/>
                  </a:lnTo>
                  <a:lnTo>
                    <a:pt x="7087" y="127"/>
                  </a:lnTo>
                  <a:lnTo>
                    <a:pt x="6736" y="154"/>
                  </a:lnTo>
                  <a:lnTo>
                    <a:pt x="6361" y="175"/>
                  </a:lnTo>
                  <a:lnTo>
                    <a:pt x="5960" y="186"/>
                  </a:lnTo>
                  <a:lnTo>
                    <a:pt x="5559" y="191"/>
                  </a:lnTo>
                  <a:lnTo>
                    <a:pt x="5134" y="186"/>
                  </a:lnTo>
                  <a:lnTo>
                    <a:pt x="4733" y="1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3"/>
            <p:cNvSpPr/>
            <p:nvPr/>
          </p:nvSpPr>
          <p:spPr>
            <a:xfrm>
              <a:off x="3956940" y="1770625"/>
              <a:ext cx="241357" cy="78425"/>
            </a:xfrm>
            <a:custGeom>
              <a:avLst/>
              <a:gdLst/>
              <a:ahLst/>
              <a:cxnLst/>
              <a:rect l="l" t="t" r="r" b="b"/>
              <a:pathLst>
                <a:path w="37860" h="3137" extrusionOk="0">
                  <a:moveTo>
                    <a:pt x="2028" y="0"/>
                  </a:moveTo>
                  <a:lnTo>
                    <a:pt x="1703" y="11"/>
                  </a:lnTo>
                  <a:lnTo>
                    <a:pt x="1402" y="22"/>
                  </a:lnTo>
                  <a:lnTo>
                    <a:pt x="1077" y="43"/>
                  </a:lnTo>
                  <a:lnTo>
                    <a:pt x="801" y="64"/>
                  </a:lnTo>
                  <a:lnTo>
                    <a:pt x="526" y="90"/>
                  </a:lnTo>
                  <a:lnTo>
                    <a:pt x="251" y="122"/>
                  </a:lnTo>
                  <a:lnTo>
                    <a:pt x="0" y="159"/>
                  </a:lnTo>
                  <a:lnTo>
                    <a:pt x="26016" y="1130"/>
                  </a:lnTo>
                  <a:lnTo>
                    <a:pt x="26517" y="1151"/>
                  </a:lnTo>
                  <a:lnTo>
                    <a:pt x="26968" y="1183"/>
                  </a:lnTo>
                  <a:lnTo>
                    <a:pt x="27443" y="1225"/>
                  </a:lnTo>
                  <a:lnTo>
                    <a:pt x="27869" y="1273"/>
                  </a:lnTo>
                  <a:lnTo>
                    <a:pt x="28270" y="1331"/>
                  </a:lnTo>
                  <a:lnTo>
                    <a:pt x="28670" y="1394"/>
                  </a:lnTo>
                  <a:lnTo>
                    <a:pt x="29021" y="1468"/>
                  </a:lnTo>
                  <a:lnTo>
                    <a:pt x="29371" y="1542"/>
                  </a:lnTo>
                  <a:lnTo>
                    <a:pt x="29672" y="1627"/>
                  </a:lnTo>
                  <a:lnTo>
                    <a:pt x="29947" y="1711"/>
                  </a:lnTo>
                  <a:lnTo>
                    <a:pt x="30173" y="1806"/>
                  </a:lnTo>
                  <a:lnTo>
                    <a:pt x="30373" y="1896"/>
                  </a:lnTo>
                  <a:lnTo>
                    <a:pt x="30548" y="1996"/>
                  </a:lnTo>
                  <a:lnTo>
                    <a:pt x="30648" y="2096"/>
                  </a:lnTo>
                  <a:lnTo>
                    <a:pt x="30724" y="2197"/>
                  </a:lnTo>
                  <a:lnTo>
                    <a:pt x="30749" y="2302"/>
                  </a:lnTo>
                  <a:lnTo>
                    <a:pt x="30724" y="2408"/>
                  </a:lnTo>
                  <a:lnTo>
                    <a:pt x="30648" y="2508"/>
                  </a:lnTo>
                  <a:lnTo>
                    <a:pt x="30523" y="2603"/>
                  </a:lnTo>
                  <a:lnTo>
                    <a:pt x="30348" y="2693"/>
                  </a:lnTo>
                  <a:lnTo>
                    <a:pt x="30123" y="2772"/>
                  </a:lnTo>
                  <a:lnTo>
                    <a:pt x="29872" y="2851"/>
                  </a:lnTo>
                  <a:lnTo>
                    <a:pt x="29572" y="2915"/>
                  </a:lnTo>
                  <a:lnTo>
                    <a:pt x="29221" y="2978"/>
                  </a:lnTo>
                  <a:lnTo>
                    <a:pt x="33127" y="3121"/>
                  </a:lnTo>
                  <a:lnTo>
                    <a:pt x="33553" y="3131"/>
                  </a:lnTo>
                  <a:lnTo>
                    <a:pt x="33954" y="3137"/>
                  </a:lnTo>
                  <a:lnTo>
                    <a:pt x="34354" y="3131"/>
                  </a:lnTo>
                  <a:lnTo>
                    <a:pt x="34755" y="3121"/>
                  </a:lnTo>
                  <a:lnTo>
                    <a:pt x="35130" y="3100"/>
                  </a:lnTo>
                  <a:lnTo>
                    <a:pt x="35481" y="3073"/>
                  </a:lnTo>
                  <a:lnTo>
                    <a:pt x="35832" y="3041"/>
                  </a:lnTo>
                  <a:lnTo>
                    <a:pt x="36157" y="2999"/>
                  </a:lnTo>
                  <a:lnTo>
                    <a:pt x="36458" y="2957"/>
                  </a:lnTo>
                  <a:lnTo>
                    <a:pt x="36733" y="2904"/>
                  </a:lnTo>
                  <a:lnTo>
                    <a:pt x="36983" y="2846"/>
                  </a:lnTo>
                  <a:lnTo>
                    <a:pt x="37209" y="2783"/>
                  </a:lnTo>
                  <a:lnTo>
                    <a:pt x="37384" y="2709"/>
                  </a:lnTo>
                  <a:lnTo>
                    <a:pt x="37559" y="2640"/>
                  </a:lnTo>
                  <a:lnTo>
                    <a:pt x="37684" y="2561"/>
                  </a:lnTo>
                  <a:lnTo>
                    <a:pt x="37785" y="2477"/>
                  </a:lnTo>
                  <a:lnTo>
                    <a:pt x="37835" y="2392"/>
                  </a:lnTo>
                  <a:lnTo>
                    <a:pt x="37860" y="2302"/>
                  </a:lnTo>
                  <a:lnTo>
                    <a:pt x="37835" y="2197"/>
                  </a:lnTo>
                  <a:lnTo>
                    <a:pt x="37760" y="2096"/>
                  </a:lnTo>
                  <a:lnTo>
                    <a:pt x="37634" y="1996"/>
                  </a:lnTo>
                  <a:lnTo>
                    <a:pt x="37484" y="1896"/>
                  </a:lnTo>
                  <a:lnTo>
                    <a:pt x="37284" y="1806"/>
                  </a:lnTo>
                  <a:lnTo>
                    <a:pt x="37033" y="1711"/>
                  </a:lnTo>
                  <a:lnTo>
                    <a:pt x="36758" y="1627"/>
                  </a:lnTo>
                  <a:lnTo>
                    <a:pt x="36458" y="1542"/>
                  </a:lnTo>
                  <a:lnTo>
                    <a:pt x="36132" y="1468"/>
                  </a:lnTo>
                  <a:lnTo>
                    <a:pt x="35756" y="1394"/>
                  </a:lnTo>
                  <a:lnTo>
                    <a:pt x="35381" y="1331"/>
                  </a:lnTo>
                  <a:lnTo>
                    <a:pt x="34955" y="1273"/>
                  </a:lnTo>
                  <a:lnTo>
                    <a:pt x="34530" y="1225"/>
                  </a:lnTo>
                  <a:lnTo>
                    <a:pt x="34079" y="1183"/>
                  </a:lnTo>
                  <a:lnTo>
                    <a:pt x="33603" y="1151"/>
                  </a:lnTo>
                  <a:lnTo>
                    <a:pt x="33127" y="1130"/>
                  </a:lnTo>
                  <a:lnTo>
                    <a:pt x="3205" y="16"/>
                  </a:lnTo>
                  <a:lnTo>
                    <a:pt x="2780" y="6"/>
                  </a:lnTo>
                  <a:lnTo>
                    <a:pt x="23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3"/>
            <p:cNvSpPr/>
            <p:nvPr/>
          </p:nvSpPr>
          <p:spPr>
            <a:xfrm>
              <a:off x="4137952" y="1845075"/>
              <a:ext cx="5279" cy="2400"/>
            </a:xfrm>
            <a:custGeom>
              <a:avLst/>
              <a:gdLst/>
              <a:ahLst/>
              <a:cxnLst/>
              <a:rect l="l" t="t" r="r" b="b"/>
              <a:pathLst>
                <a:path w="828" h="96" extrusionOk="0">
                  <a:moveTo>
                    <a:pt x="827" y="0"/>
                  </a:moveTo>
                  <a:lnTo>
                    <a:pt x="1" y="95"/>
                  </a:lnTo>
                  <a:lnTo>
                    <a:pt x="226" y="74"/>
                  </a:lnTo>
                  <a:lnTo>
                    <a:pt x="427" y="53"/>
                  </a:lnTo>
                  <a:lnTo>
                    <a:pt x="627" y="27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rgbClr val="8AC9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3"/>
            <p:cNvSpPr/>
            <p:nvPr/>
          </p:nvSpPr>
          <p:spPr>
            <a:xfrm>
              <a:off x="3947199" y="1720725"/>
              <a:ext cx="251099" cy="78425"/>
            </a:xfrm>
            <a:custGeom>
              <a:avLst/>
              <a:gdLst/>
              <a:ahLst/>
              <a:cxnLst/>
              <a:rect l="l" t="t" r="r" b="b"/>
              <a:pathLst>
                <a:path w="39388" h="3137" extrusionOk="0">
                  <a:moveTo>
                    <a:pt x="3782" y="1"/>
                  </a:moveTo>
                  <a:lnTo>
                    <a:pt x="3331" y="6"/>
                  </a:lnTo>
                  <a:lnTo>
                    <a:pt x="2880" y="27"/>
                  </a:lnTo>
                  <a:lnTo>
                    <a:pt x="2480" y="54"/>
                  </a:lnTo>
                  <a:lnTo>
                    <a:pt x="2079" y="91"/>
                  </a:lnTo>
                  <a:lnTo>
                    <a:pt x="1728" y="133"/>
                  </a:lnTo>
                  <a:lnTo>
                    <a:pt x="1378" y="186"/>
                  </a:lnTo>
                  <a:lnTo>
                    <a:pt x="1077" y="244"/>
                  </a:lnTo>
                  <a:lnTo>
                    <a:pt x="802" y="307"/>
                  </a:lnTo>
                  <a:lnTo>
                    <a:pt x="577" y="381"/>
                  </a:lnTo>
                  <a:lnTo>
                    <a:pt x="376" y="460"/>
                  </a:lnTo>
                  <a:lnTo>
                    <a:pt x="226" y="550"/>
                  </a:lnTo>
                  <a:lnTo>
                    <a:pt x="101" y="640"/>
                  </a:lnTo>
                  <a:lnTo>
                    <a:pt x="26" y="735"/>
                  </a:lnTo>
                  <a:lnTo>
                    <a:pt x="1" y="835"/>
                  </a:lnTo>
                  <a:lnTo>
                    <a:pt x="26" y="941"/>
                  </a:lnTo>
                  <a:lnTo>
                    <a:pt x="101" y="1041"/>
                  </a:lnTo>
                  <a:lnTo>
                    <a:pt x="226" y="1141"/>
                  </a:lnTo>
                  <a:lnTo>
                    <a:pt x="376" y="1236"/>
                  </a:lnTo>
                  <a:lnTo>
                    <a:pt x="577" y="1331"/>
                  </a:lnTo>
                  <a:lnTo>
                    <a:pt x="802" y="1421"/>
                  </a:lnTo>
                  <a:lnTo>
                    <a:pt x="1077" y="1511"/>
                  </a:lnTo>
                  <a:lnTo>
                    <a:pt x="1378" y="1590"/>
                  </a:lnTo>
                  <a:lnTo>
                    <a:pt x="1728" y="1669"/>
                  </a:lnTo>
                  <a:lnTo>
                    <a:pt x="2079" y="1738"/>
                  </a:lnTo>
                  <a:lnTo>
                    <a:pt x="2480" y="1806"/>
                  </a:lnTo>
                  <a:lnTo>
                    <a:pt x="2880" y="1859"/>
                  </a:lnTo>
                  <a:lnTo>
                    <a:pt x="3331" y="1912"/>
                  </a:lnTo>
                  <a:lnTo>
                    <a:pt x="3782" y="1954"/>
                  </a:lnTo>
                  <a:lnTo>
                    <a:pt x="4257" y="1986"/>
                  </a:lnTo>
                  <a:lnTo>
                    <a:pt x="4733" y="2007"/>
                  </a:lnTo>
                  <a:lnTo>
                    <a:pt x="34655" y="3121"/>
                  </a:lnTo>
                  <a:lnTo>
                    <a:pt x="35131" y="3132"/>
                  </a:lnTo>
                  <a:lnTo>
                    <a:pt x="35607" y="3137"/>
                  </a:lnTo>
                  <a:lnTo>
                    <a:pt x="36058" y="3126"/>
                  </a:lnTo>
                  <a:lnTo>
                    <a:pt x="36483" y="3110"/>
                  </a:lnTo>
                  <a:lnTo>
                    <a:pt x="36909" y="3084"/>
                  </a:lnTo>
                  <a:lnTo>
                    <a:pt x="37284" y="3047"/>
                  </a:lnTo>
                  <a:lnTo>
                    <a:pt x="37660" y="3005"/>
                  </a:lnTo>
                  <a:lnTo>
                    <a:pt x="37986" y="2952"/>
                  </a:lnTo>
                  <a:lnTo>
                    <a:pt x="38286" y="2894"/>
                  </a:lnTo>
                  <a:lnTo>
                    <a:pt x="38561" y="2825"/>
                  </a:lnTo>
                  <a:lnTo>
                    <a:pt x="38812" y="2751"/>
                  </a:lnTo>
                  <a:lnTo>
                    <a:pt x="39012" y="2672"/>
                  </a:lnTo>
                  <a:lnTo>
                    <a:pt x="39162" y="2588"/>
                  </a:lnTo>
                  <a:lnTo>
                    <a:pt x="39288" y="2498"/>
                  </a:lnTo>
                  <a:lnTo>
                    <a:pt x="39363" y="2403"/>
                  </a:lnTo>
                  <a:lnTo>
                    <a:pt x="39388" y="2303"/>
                  </a:lnTo>
                  <a:lnTo>
                    <a:pt x="39363" y="2197"/>
                  </a:lnTo>
                  <a:lnTo>
                    <a:pt x="39288" y="2097"/>
                  </a:lnTo>
                  <a:lnTo>
                    <a:pt x="39162" y="1996"/>
                  </a:lnTo>
                  <a:lnTo>
                    <a:pt x="39012" y="1896"/>
                  </a:lnTo>
                  <a:lnTo>
                    <a:pt x="38812" y="1806"/>
                  </a:lnTo>
                  <a:lnTo>
                    <a:pt x="38561" y="1711"/>
                  </a:lnTo>
                  <a:lnTo>
                    <a:pt x="38286" y="1627"/>
                  </a:lnTo>
                  <a:lnTo>
                    <a:pt x="37986" y="1542"/>
                  </a:lnTo>
                  <a:lnTo>
                    <a:pt x="37660" y="1469"/>
                  </a:lnTo>
                  <a:lnTo>
                    <a:pt x="37284" y="1395"/>
                  </a:lnTo>
                  <a:lnTo>
                    <a:pt x="36909" y="1331"/>
                  </a:lnTo>
                  <a:lnTo>
                    <a:pt x="36483" y="1273"/>
                  </a:lnTo>
                  <a:lnTo>
                    <a:pt x="36058" y="1226"/>
                  </a:lnTo>
                  <a:lnTo>
                    <a:pt x="35607" y="1183"/>
                  </a:lnTo>
                  <a:lnTo>
                    <a:pt x="35131" y="1152"/>
                  </a:lnTo>
                  <a:lnTo>
                    <a:pt x="34655" y="1131"/>
                  </a:lnTo>
                  <a:lnTo>
                    <a:pt x="4733" y="17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3"/>
            <p:cNvSpPr/>
            <p:nvPr/>
          </p:nvSpPr>
          <p:spPr>
            <a:xfrm>
              <a:off x="3956940" y="1720725"/>
              <a:ext cx="241357" cy="78425"/>
            </a:xfrm>
            <a:custGeom>
              <a:avLst/>
              <a:gdLst/>
              <a:ahLst/>
              <a:cxnLst/>
              <a:rect l="l" t="t" r="r" b="b"/>
              <a:pathLst>
                <a:path w="37860" h="3137" extrusionOk="0">
                  <a:moveTo>
                    <a:pt x="2304" y="1"/>
                  </a:moveTo>
                  <a:lnTo>
                    <a:pt x="1878" y="6"/>
                  </a:lnTo>
                  <a:lnTo>
                    <a:pt x="1452" y="22"/>
                  </a:lnTo>
                  <a:lnTo>
                    <a:pt x="1052" y="43"/>
                  </a:lnTo>
                  <a:lnTo>
                    <a:pt x="676" y="75"/>
                  </a:lnTo>
                  <a:lnTo>
                    <a:pt x="326" y="117"/>
                  </a:lnTo>
                  <a:lnTo>
                    <a:pt x="0" y="159"/>
                  </a:lnTo>
                  <a:lnTo>
                    <a:pt x="26016" y="1131"/>
                  </a:lnTo>
                  <a:lnTo>
                    <a:pt x="26517" y="1152"/>
                  </a:lnTo>
                  <a:lnTo>
                    <a:pt x="26968" y="1183"/>
                  </a:lnTo>
                  <a:lnTo>
                    <a:pt x="27443" y="1226"/>
                  </a:lnTo>
                  <a:lnTo>
                    <a:pt x="27869" y="1273"/>
                  </a:lnTo>
                  <a:lnTo>
                    <a:pt x="28270" y="1331"/>
                  </a:lnTo>
                  <a:lnTo>
                    <a:pt x="28670" y="1395"/>
                  </a:lnTo>
                  <a:lnTo>
                    <a:pt x="29021" y="1469"/>
                  </a:lnTo>
                  <a:lnTo>
                    <a:pt x="29371" y="1542"/>
                  </a:lnTo>
                  <a:lnTo>
                    <a:pt x="29672" y="1627"/>
                  </a:lnTo>
                  <a:lnTo>
                    <a:pt x="29947" y="1711"/>
                  </a:lnTo>
                  <a:lnTo>
                    <a:pt x="30173" y="1806"/>
                  </a:lnTo>
                  <a:lnTo>
                    <a:pt x="30373" y="1896"/>
                  </a:lnTo>
                  <a:lnTo>
                    <a:pt x="30548" y="1996"/>
                  </a:lnTo>
                  <a:lnTo>
                    <a:pt x="30648" y="2097"/>
                  </a:lnTo>
                  <a:lnTo>
                    <a:pt x="30724" y="2197"/>
                  </a:lnTo>
                  <a:lnTo>
                    <a:pt x="30749" y="2303"/>
                  </a:lnTo>
                  <a:lnTo>
                    <a:pt x="30724" y="2408"/>
                  </a:lnTo>
                  <a:lnTo>
                    <a:pt x="30648" y="2509"/>
                  </a:lnTo>
                  <a:lnTo>
                    <a:pt x="30523" y="2604"/>
                  </a:lnTo>
                  <a:lnTo>
                    <a:pt x="30348" y="2693"/>
                  </a:lnTo>
                  <a:lnTo>
                    <a:pt x="30123" y="2773"/>
                  </a:lnTo>
                  <a:lnTo>
                    <a:pt x="29872" y="2852"/>
                  </a:lnTo>
                  <a:lnTo>
                    <a:pt x="29572" y="2915"/>
                  </a:lnTo>
                  <a:lnTo>
                    <a:pt x="29221" y="2978"/>
                  </a:lnTo>
                  <a:lnTo>
                    <a:pt x="33127" y="3121"/>
                  </a:lnTo>
                  <a:lnTo>
                    <a:pt x="33603" y="3132"/>
                  </a:lnTo>
                  <a:lnTo>
                    <a:pt x="34079" y="3137"/>
                  </a:lnTo>
                  <a:lnTo>
                    <a:pt x="34530" y="3126"/>
                  </a:lnTo>
                  <a:lnTo>
                    <a:pt x="34955" y="3110"/>
                  </a:lnTo>
                  <a:lnTo>
                    <a:pt x="35381" y="3084"/>
                  </a:lnTo>
                  <a:lnTo>
                    <a:pt x="35756" y="3047"/>
                  </a:lnTo>
                  <a:lnTo>
                    <a:pt x="36132" y="3005"/>
                  </a:lnTo>
                  <a:lnTo>
                    <a:pt x="36458" y="2952"/>
                  </a:lnTo>
                  <a:lnTo>
                    <a:pt x="36758" y="2894"/>
                  </a:lnTo>
                  <a:lnTo>
                    <a:pt x="37033" y="2825"/>
                  </a:lnTo>
                  <a:lnTo>
                    <a:pt x="37284" y="2751"/>
                  </a:lnTo>
                  <a:lnTo>
                    <a:pt x="37484" y="2672"/>
                  </a:lnTo>
                  <a:lnTo>
                    <a:pt x="37634" y="2588"/>
                  </a:lnTo>
                  <a:lnTo>
                    <a:pt x="37760" y="2498"/>
                  </a:lnTo>
                  <a:lnTo>
                    <a:pt x="37835" y="2403"/>
                  </a:lnTo>
                  <a:lnTo>
                    <a:pt x="37860" y="2303"/>
                  </a:lnTo>
                  <a:lnTo>
                    <a:pt x="37835" y="2197"/>
                  </a:lnTo>
                  <a:lnTo>
                    <a:pt x="37760" y="2097"/>
                  </a:lnTo>
                  <a:lnTo>
                    <a:pt x="37634" y="1996"/>
                  </a:lnTo>
                  <a:lnTo>
                    <a:pt x="37484" y="1896"/>
                  </a:lnTo>
                  <a:lnTo>
                    <a:pt x="37284" y="1806"/>
                  </a:lnTo>
                  <a:lnTo>
                    <a:pt x="37033" y="1711"/>
                  </a:lnTo>
                  <a:lnTo>
                    <a:pt x="36758" y="1627"/>
                  </a:lnTo>
                  <a:lnTo>
                    <a:pt x="36458" y="1542"/>
                  </a:lnTo>
                  <a:lnTo>
                    <a:pt x="36132" y="1469"/>
                  </a:lnTo>
                  <a:lnTo>
                    <a:pt x="35756" y="1395"/>
                  </a:lnTo>
                  <a:lnTo>
                    <a:pt x="35381" y="1331"/>
                  </a:lnTo>
                  <a:lnTo>
                    <a:pt x="34955" y="1273"/>
                  </a:lnTo>
                  <a:lnTo>
                    <a:pt x="34530" y="1226"/>
                  </a:lnTo>
                  <a:lnTo>
                    <a:pt x="34079" y="1183"/>
                  </a:lnTo>
                  <a:lnTo>
                    <a:pt x="33603" y="1152"/>
                  </a:lnTo>
                  <a:lnTo>
                    <a:pt x="33127" y="1131"/>
                  </a:lnTo>
                  <a:lnTo>
                    <a:pt x="3205" y="17"/>
                  </a:lnTo>
                  <a:lnTo>
                    <a:pt x="2754" y="6"/>
                  </a:lnTo>
                  <a:lnTo>
                    <a:pt x="23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3"/>
            <p:cNvSpPr/>
            <p:nvPr/>
          </p:nvSpPr>
          <p:spPr>
            <a:xfrm>
              <a:off x="3982319" y="1626225"/>
              <a:ext cx="180699" cy="68125"/>
            </a:xfrm>
            <a:custGeom>
              <a:avLst/>
              <a:gdLst/>
              <a:ahLst/>
              <a:cxnLst/>
              <a:rect l="l" t="t" r="r" b="b"/>
              <a:pathLst>
                <a:path w="28345" h="2725" extrusionOk="0">
                  <a:moveTo>
                    <a:pt x="3781" y="1"/>
                  </a:moveTo>
                  <a:lnTo>
                    <a:pt x="3331" y="11"/>
                  </a:lnTo>
                  <a:lnTo>
                    <a:pt x="2905" y="27"/>
                  </a:lnTo>
                  <a:lnTo>
                    <a:pt x="2479" y="53"/>
                  </a:lnTo>
                  <a:lnTo>
                    <a:pt x="2079" y="90"/>
                  </a:lnTo>
                  <a:lnTo>
                    <a:pt x="1728" y="133"/>
                  </a:lnTo>
                  <a:lnTo>
                    <a:pt x="1403" y="185"/>
                  </a:lnTo>
                  <a:lnTo>
                    <a:pt x="1077" y="244"/>
                  </a:lnTo>
                  <a:lnTo>
                    <a:pt x="827" y="312"/>
                  </a:lnTo>
                  <a:lnTo>
                    <a:pt x="576" y="381"/>
                  </a:lnTo>
                  <a:lnTo>
                    <a:pt x="376" y="465"/>
                  </a:lnTo>
                  <a:lnTo>
                    <a:pt x="226" y="550"/>
                  </a:lnTo>
                  <a:lnTo>
                    <a:pt x="101" y="639"/>
                  </a:lnTo>
                  <a:lnTo>
                    <a:pt x="25" y="735"/>
                  </a:lnTo>
                  <a:lnTo>
                    <a:pt x="0" y="835"/>
                  </a:lnTo>
                  <a:lnTo>
                    <a:pt x="25" y="940"/>
                  </a:lnTo>
                  <a:lnTo>
                    <a:pt x="101" y="1041"/>
                  </a:lnTo>
                  <a:lnTo>
                    <a:pt x="226" y="1141"/>
                  </a:lnTo>
                  <a:lnTo>
                    <a:pt x="376" y="1236"/>
                  </a:lnTo>
                  <a:lnTo>
                    <a:pt x="576" y="1331"/>
                  </a:lnTo>
                  <a:lnTo>
                    <a:pt x="827" y="1426"/>
                  </a:lnTo>
                  <a:lnTo>
                    <a:pt x="1077" y="1511"/>
                  </a:lnTo>
                  <a:lnTo>
                    <a:pt x="1403" y="1595"/>
                  </a:lnTo>
                  <a:lnTo>
                    <a:pt x="1728" y="1669"/>
                  </a:lnTo>
                  <a:lnTo>
                    <a:pt x="2079" y="1738"/>
                  </a:lnTo>
                  <a:lnTo>
                    <a:pt x="2479" y="1806"/>
                  </a:lnTo>
                  <a:lnTo>
                    <a:pt x="2905" y="1864"/>
                  </a:lnTo>
                  <a:lnTo>
                    <a:pt x="3331" y="1912"/>
                  </a:lnTo>
                  <a:lnTo>
                    <a:pt x="3781" y="1954"/>
                  </a:lnTo>
                  <a:lnTo>
                    <a:pt x="4257" y="1986"/>
                  </a:lnTo>
                  <a:lnTo>
                    <a:pt x="4733" y="2007"/>
                  </a:lnTo>
                  <a:lnTo>
                    <a:pt x="23638" y="2709"/>
                  </a:lnTo>
                  <a:lnTo>
                    <a:pt x="24113" y="2725"/>
                  </a:lnTo>
                  <a:lnTo>
                    <a:pt x="24589" y="2725"/>
                  </a:lnTo>
                  <a:lnTo>
                    <a:pt x="25040" y="2720"/>
                  </a:lnTo>
                  <a:lnTo>
                    <a:pt x="25466" y="2704"/>
                  </a:lnTo>
                  <a:lnTo>
                    <a:pt x="25891" y="2672"/>
                  </a:lnTo>
                  <a:lnTo>
                    <a:pt x="26267" y="2640"/>
                  </a:lnTo>
                  <a:lnTo>
                    <a:pt x="26642" y="2593"/>
                  </a:lnTo>
                  <a:lnTo>
                    <a:pt x="26968" y="2545"/>
                  </a:lnTo>
                  <a:lnTo>
                    <a:pt x="27268" y="2482"/>
                  </a:lnTo>
                  <a:lnTo>
                    <a:pt x="27544" y="2419"/>
                  </a:lnTo>
                  <a:lnTo>
                    <a:pt x="27794" y="2345"/>
                  </a:lnTo>
                  <a:lnTo>
                    <a:pt x="27994" y="2266"/>
                  </a:lnTo>
                  <a:lnTo>
                    <a:pt x="28145" y="2181"/>
                  </a:lnTo>
                  <a:lnTo>
                    <a:pt x="28270" y="2086"/>
                  </a:lnTo>
                  <a:lnTo>
                    <a:pt x="28320" y="1991"/>
                  </a:lnTo>
                  <a:lnTo>
                    <a:pt x="28345" y="1891"/>
                  </a:lnTo>
                  <a:lnTo>
                    <a:pt x="28320" y="1790"/>
                  </a:lnTo>
                  <a:lnTo>
                    <a:pt x="28270" y="1685"/>
                  </a:lnTo>
                  <a:lnTo>
                    <a:pt x="28145" y="1585"/>
                  </a:lnTo>
                  <a:lnTo>
                    <a:pt x="27994" y="1489"/>
                  </a:lnTo>
                  <a:lnTo>
                    <a:pt x="27794" y="1394"/>
                  </a:lnTo>
                  <a:lnTo>
                    <a:pt x="27544" y="1305"/>
                  </a:lnTo>
                  <a:lnTo>
                    <a:pt x="27268" y="1215"/>
                  </a:lnTo>
                  <a:lnTo>
                    <a:pt x="26968" y="1136"/>
                  </a:lnTo>
                  <a:lnTo>
                    <a:pt x="26642" y="1057"/>
                  </a:lnTo>
                  <a:lnTo>
                    <a:pt x="26267" y="988"/>
                  </a:lnTo>
                  <a:lnTo>
                    <a:pt x="25891" y="925"/>
                  </a:lnTo>
                  <a:lnTo>
                    <a:pt x="25466" y="867"/>
                  </a:lnTo>
                  <a:lnTo>
                    <a:pt x="25040" y="814"/>
                  </a:lnTo>
                  <a:lnTo>
                    <a:pt x="24589" y="777"/>
                  </a:lnTo>
                  <a:lnTo>
                    <a:pt x="24113" y="740"/>
                  </a:lnTo>
                  <a:lnTo>
                    <a:pt x="23638" y="719"/>
                  </a:lnTo>
                  <a:lnTo>
                    <a:pt x="4733" y="17"/>
                  </a:lnTo>
                  <a:lnTo>
                    <a:pt x="4257" y="6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3"/>
            <p:cNvSpPr/>
            <p:nvPr/>
          </p:nvSpPr>
          <p:spPr>
            <a:xfrm>
              <a:off x="3992053" y="1626225"/>
              <a:ext cx="170965" cy="68125"/>
            </a:xfrm>
            <a:custGeom>
              <a:avLst/>
              <a:gdLst/>
              <a:ahLst/>
              <a:cxnLst/>
              <a:rect l="l" t="t" r="r" b="b"/>
              <a:pathLst>
                <a:path w="26818" h="2725" extrusionOk="0">
                  <a:moveTo>
                    <a:pt x="2304" y="1"/>
                  </a:moveTo>
                  <a:lnTo>
                    <a:pt x="1879" y="6"/>
                  </a:lnTo>
                  <a:lnTo>
                    <a:pt x="1453" y="22"/>
                  </a:lnTo>
                  <a:lnTo>
                    <a:pt x="1052" y="43"/>
                  </a:lnTo>
                  <a:lnTo>
                    <a:pt x="677" y="75"/>
                  </a:lnTo>
                  <a:lnTo>
                    <a:pt x="326" y="117"/>
                  </a:lnTo>
                  <a:lnTo>
                    <a:pt x="1" y="159"/>
                  </a:lnTo>
                  <a:lnTo>
                    <a:pt x="14999" y="719"/>
                  </a:lnTo>
                  <a:lnTo>
                    <a:pt x="15500" y="740"/>
                  </a:lnTo>
                  <a:lnTo>
                    <a:pt x="15951" y="777"/>
                  </a:lnTo>
                  <a:lnTo>
                    <a:pt x="16402" y="814"/>
                  </a:lnTo>
                  <a:lnTo>
                    <a:pt x="16852" y="867"/>
                  </a:lnTo>
                  <a:lnTo>
                    <a:pt x="17253" y="925"/>
                  </a:lnTo>
                  <a:lnTo>
                    <a:pt x="17654" y="988"/>
                  </a:lnTo>
                  <a:lnTo>
                    <a:pt x="18004" y="1057"/>
                  </a:lnTo>
                  <a:lnTo>
                    <a:pt x="18355" y="1136"/>
                  </a:lnTo>
                  <a:lnTo>
                    <a:pt x="18655" y="1215"/>
                  </a:lnTo>
                  <a:lnTo>
                    <a:pt x="18931" y="1305"/>
                  </a:lnTo>
                  <a:lnTo>
                    <a:pt x="19156" y="1394"/>
                  </a:lnTo>
                  <a:lnTo>
                    <a:pt x="19356" y="1489"/>
                  </a:lnTo>
                  <a:lnTo>
                    <a:pt x="19507" y="1585"/>
                  </a:lnTo>
                  <a:lnTo>
                    <a:pt x="19632" y="1685"/>
                  </a:lnTo>
                  <a:lnTo>
                    <a:pt x="19707" y="1790"/>
                  </a:lnTo>
                  <a:lnTo>
                    <a:pt x="19732" y="1891"/>
                  </a:lnTo>
                  <a:lnTo>
                    <a:pt x="19707" y="1996"/>
                  </a:lnTo>
                  <a:lnTo>
                    <a:pt x="19632" y="2097"/>
                  </a:lnTo>
                  <a:lnTo>
                    <a:pt x="19507" y="2192"/>
                  </a:lnTo>
                  <a:lnTo>
                    <a:pt x="19331" y="2281"/>
                  </a:lnTo>
                  <a:lnTo>
                    <a:pt x="19106" y="2366"/>
                  </a:lnTo>
                  <a:lnTo>
                    <a:pt x="18830" y="2440"/>
                  </a:lnTo>
                  <a:lnTo>
                    <a:pt x="18530" y="2508"/>
                  </a:lnTo>
                  <a:lnTo>
                    <a:pt x="18204" y="2567"/>
                  </a:lnTo>
                  <a:lnTo>
                    <a:pt x="22111" y="2709"/>
                  </a:lnTo>
                  <a:lnTo>
                    <a:pt x="22586" y="2725"/>
                  </a:lnTo>
                  <a:lnTo>
                    <a:pt x="23062" y="2725"/>
                  </a:lnTo>
                  <a:lnTo>
                    <a:pt x="23513" y="2720"/>
                  </a:lnTo>
                  <a:lnTo>
                    <a:pt x="23939" y="2704"/>
                  </a:lnTo>
                  <a:lnTo>
                    <a:pt x="24364" y="2672"/>
                  </a:lnTo>
                  <a:lnTo>
                    <a:pt x="24740" y="2640"/>
                  </a:lnTo>
                  <a:lnTo>
                    <a:pt x="25115" y="2593"/>
                  </a:lnTo>
                  <a:lnTo>
                    <a:pt x="25441" y="2545"/>
                  </a:lnTo>
                  <a:lnTo>
                    <a:pt x="25741" y="2482"/>
                  </a:lnTo>
                  <a:lnTo>
                    <a:pt x="26017" y="2419"/>
                  </a:lnTo>
                  <a:lnTo>
                    <a:pt x="26267" y="2345"/>
                  </a:lnTo>
                  <a:lnTo>
                    <a:pt x="26467" y="2266"/>
                  </a:lnTo>
                  <a:lnTo>
                    <a:pt x="26618" y="2181"/>
                  </a:lnTo>
                  <a:lnTo>
                    <a:pt x="26743" y="2086"/>
                  </a:lnTo>
                  <a:lnTo>
                    <a:pt x="26793" y="1991"/>
                  </a:lnTo>
                  <a:lnTo>
                    <a:pt x="26818" y="1891"/>
                  </a:lnTo>
                  <a:lnTo>
                    <a:pt x="26793" y="1790"/>
                  </a:lnTo>
                  <a:lnTo>
                    <a:pt x="26743" y="1685"/>
                  </a:lnTo>
                  <a:lnTo>
                    <a:pt x="26618" y="1585"/>
                  </a:lnTo>
                  <a:lnTo>
                    <a:pt x="26467" y="1489"/>
                  </a:lnTo>
                  <a:lnTo>
                    <a:pt x="26267" y="1394"/>
                  </a:lnTo>
                  <a:lnTo>
                    <a:pt x="26017" y="1305"/>
                  </a:lnTo>
                  <a:lnTo>
                    <a:pt x="25741" y="1215"/>
                  </a:lnTo>
                  <a:lnTo>
                    <a:pt x="25441" y="1136"/>
                  </a:lnTo>
                  <a:lnTo>
                    <a:pt x="25115" y="1057"/>
                  </a:lnTo>
                  <a:lnTo>
                    <a:pt x="24740" y="988"/>
                  </a:lnTo>
                  <a:lnTo>
                    <a:pt x="24364" y="925"/>
                  </a:lnTo>
                  <a:lnTo>
                    <a:pt x="23939" y="867"/>
                  </a:lnTo>
                  <a:lnTo>
                    <a:pt x="23513" y="814"/>
                  </a:lnTo>
                  <a:lnTo>
                    <a:pt x="23062" y="777"/>
                  </a:lnTo>
                  <a:lnTo>
                    <a:pt x="22586" y="740"/>
                  </a:lnTo>
                  <a:lnTo>
                    <a:pt x="22111" y="719"/>
                  </a:lnTo>
                  <a:lnTo>
                    <a:pt x="3206" y="17"/>
                  </a:lnTo>
                  <a:lnTo>
                    <a:pt x="2755" y="6"/>
                  </a:lnTo>
                  <a:lnTo>
                    <a:pt x="23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3"/>
            <p:cNvSpPr/>
            <p:nvPr/>
          </p:nvSpPr>
          <p:spPr>
            <a:xfrm>
              <a:off x="3940499" y="1621075"/>
              <a:ext cx="264824" cy="383325"/>
            </a:xfrm>
            <a:custGeom>
              <a:avLst/>
              <a:gdLst/>
              <a:ahLst/>
              <a:cxnLst/>
              <a:rect l="l" t="t" r="r" b="b"/>
              <a:pathLst>
                <a:path w="41541" h="15333" extrusionOk="0">
                  <a:moveTo>
                    <a:pt x="5283" y="2218"/>
                  </a:moveTo>
                  <a:lnTo>
                    <a:pt x="5584" y="2229"/>
                  </a:lnTo>
                  <a:lnTo>
                    <a:pt x="35506" y="3337"/>
                  </a:lnTo>
                  <a:lnTo>
                    <a:pt x="35907" y="3359"/>
                  </a:lnTo>
                  <a:lnTo>
                    <a:pt x="36282" y="3385"/>
                  </a:lnTo>
                  <a:lnTo>
                    <a:pt x="36658" y="3417"/>
                  </a:lnTo>
                  <a:lnTo>
                    <a:pt x="37008" y="3459"/>
                  </a:lnTo>
                  <a:lnTo>
                    <a:pt x="37334" y="3506"/>
                  </a:lnTo>
                  <a:lnTo>
                    <a:pt x="37659" y="3559"/>
                  </a:lnTo>
                  <a:lnTo>
                    <a:pt x="37935" y="3617"/>
                  </a:lnTo>
                  <a:lnTo>
                    <a:pt x="38210" y="3681"/>
                  </a:lnTo>
                  <a:lnTo>
                    <a:pt x="38461" y="3749"/>
                  </a:lnTo>
                  <a:lnTo>
                    <a:pt x="38686" y="3818"/>
                  </a:lnTo>
                  <a:lnTo>
                    <a:pt x="38886" y="3892"/>
                  </a:lnTo>
                  <a:lnTo>
                    <a:pt x="39062" y="3966"/>
                  </a:lnTo>
                  <a:lnTo>
                    <a:pt x="39187" y="4045"/>
                  </a:lnTo>
                  <a:lnTo>
                    <a:pt x="39287" y="4129"/>
                  </a:lnTo>
                  <a:lnTo>
                    <a:pt x="39337" y="4209"/>
                  </a:lnTo>
                  <a:lnTo>
                    <a:pt x="39362" y="4293"/>
                  </a:lnTo>
                  <a:lnTo>
                    <a:pt x="39312" y="4372"/>
                  </a:lnTo>
                  <a:lnTo>
                    <a:pt x="39237" y="4446"/>
                  </a:lnTo>
                  <a:lnTo>
                    <a:pt x="39162" y="4515"/>
                  </a:lnTo>
                  <a:lnTo>
                    <a:pt x="39037" y="4578"/>
                  </a:lnTo>
                  <a:lnTo>
                    <a:pt x="38911" y="4636"/>
                  </a:lnTo>
                  <a:lnTo>
                    <a:pt x="38736" y="4689"/>
                  </a:lnTo>
                  <a:lnTo>
                    <a:pt x="38561" y="4731"/>
                  </a:lnTo>
                  <a:lnTo>
                    <a:pt x="38360" y="4773"/>
                  </a:lnTo>
                  <a:lnTo>
                    <a:pt x="38110" y="4810"/>
                  </a:lnTo>
                  <a:lnTo>
                    <a:pt x="37860" y="4837"/>
                  </a:lnTo>
                  <a:lnTo>
                    <a:pt x="37584" y="4858"/>
                  </a:lnTo>
                  <a:lnTo>
                    <a:pt x="37309" y="4879"/>
                  </a:lnTo>
                  <a:lnTo>
                    <a:pt x="36983" y="4890"/>
                  </a:lnTo>
                  <a:lnTo>
                    <a:pt x="36633" y="4895"/>
                  </a:lnTo>
                  <a:lnTo>
                    <a:pt x="36282" y="4895"/>
                  </a:lnTo>
                  <a:lnTo>
                    <a:pt x="35882" y="4890"/>
                  </a:lnTo>
                  <a:lnTo>
                    <a:pt x="5959" y="3776"/>
                  </a:lnTo>
                  <a:lnTo>
                    <a:pt x="5584" y="3760"/>
                  </a:lnTo>
                  <a:lnTo>
                    <a:pt x="5208" y="3733"/>
                  </a:lnTo>
                  <a:lnTo>
                    <a:pt x="4833" y="3696"/>
                  </a:lnTo>
                  <a:lnTo>
                    <a:pt x="4482" y="3659"/>
                  </a:lnTo>
                  <a:lnTo>
                    <a:pt x="4157" y="3612"/>
                  </a:lnTo>
                  <a:lnTo>
                    <a:pt x="3831" y="3559"/>
                  </a:lnTo>
                  <a:lnTo>
                    <a:pt x="3531" y="3501"/>
                  </a:lnTo>
                  <a:lnTo>
                    <a:pt x="3255" y="3438"/>
                  </a:lnTo>
                  <a:lnTo>
                    <a:pt x="3005" y="3369"/>
                  </a:lnTo>
                  <a:lnTo>
                    <a:pt x="2779" y="3300"/>
                  </a:lnTo>
                  <a:lnTo>
                    <a:pt x="2604" y="3227"/>
                  </a:lnTo>
                  <a:lnTo>
                    <a:pt x="2429" y="3147"/>
                  </a:lnTo>
                  <a:lnTo>
                    <a:pt x="2304" y="3068"/>
                  </a:lnTo>
                  <a:lnTo>
                    <a:pt x="2204" y="2989"/>
                  </a:lnTo>
                  <a:lnTo>
                    <a:pt x="2128" y="2910"/>
                  </a:lnTo>
                  <a:lnTo>
                    <a:pt x="2128" y="2825"/>
                  </a:lnTo>
                  <a:lnTo>
                    <a:pt x="2128" y="2751"/>
                  </a:lnTo>
                  <a:lnTo>
                    <a:pt x="2204" y="2683"/>
                  </a:lnTo>
                  <a:lnTo>
                    <a:pt x="2304" y="2619"/>
                  </a:lnTo>
                  <a:lnTo>
                    <a:pt x="2429" y="2556"/>
                  </a:lnTo>
                  <a:lnTo>
                    <a:pt x="2579" y="2498"/>
                  </a:lnTo>
                  <a:lnTo>
                    <a:pt x="2779" y="2445"/>
                  </a:lnTo>
                  <a:lnTo>
                    <a:pt x="2980" y="2398"/>
                  </a:lnTo>
                  <a:lnTo>
                    <a:pt x="3205" y="2355"/>
                  </a:lnTo>
                  <a:lnTo>
                    <a:pt x="3481" y="2313"/>
                  </a:lnTo>
                  <a:lnTo>
                    <a:pt x="3731" y="2282"/>
                  </a:lnTo>
                  <a:lnTo>
                    <a:pt x="4031" y="2255"/>
                  </a:lnTo>
                  <a:lnTo>
                    <a:pt x="4332" y="2239"/>
                  </a:lnTo>
                  <a:lnTo>
                    <a:pt x="4632" y="2223"/>
                  </a:lnTo>
                  <a:lnTo>
                    <a:pt x="4958" y="2218"/>
                  </a:lnTo>
                  <a:close/>
                  <a:moveTo>
                    <a:pt x="11593" y="8422"/>
                  </a:moveTo>
                  <a:lnTo>
                    <a:pt x="16576" y="8606"/>
                  </a:lnTo>
                  <a:lnTo>
                    <a:pt x="16576" y="10359"/>
                  </a:lnTo>
                  <a:lnTo>
                    <a:pt x="11593" y="10359"/>
                  </a:lnTo>
                  <a:lnTo>
                    <a:pt x="11593" y="8422"/>
                  </a:lnTo>
                  <a:close/>
                  <a:moveTo>
                    <a:pt x="18705" y="8686"/>
                  </a:moveTo>
                  <a:lnTo>
                    <a:pt x="22836" y="8839"/>
                  </a:lnTo>
                  <a:lnTo>
                    <a:pt x="22836" y="10359"/>
                  </a:lnTo>
                  <a:lnTo>
                    <a:pt x="18705" y="10359"/>
                  </a:lnTo>
                  <a:lnTo>
                    <a:pt x="18705" y="8686"/>
                  </a:lnTo>
                  <a:close/>
                  <a:moveTo>
                    <a:pt x="5158" y="4209"/>
                  </a:moveTo>
                  <a:lnTo>
                    <a:pt x="5534" y="4214"/>
                  </a:lnTo>
                  <a:lnTo>
                    <a:pt x="35581" y="5323"/>
                  </a:lnTo>
                  <a:lnTo>
                    <a:pt x="35957" y="5344"/>
                  </a:lnTo>
                  <a:lnTo>
                    <a:pt x="36307" y="5370"/>
                  </a:lnTo>
                  <a:lnTo>
                    <a:pt x="36683" y="5402"/>
                  </a:lnTo>
                  <a:lnTo>
                    <a:pt x="37033" y="5444"/>
                  </a:lnTo>
                  <a:lnTo>
                    <a:pt x="37359" y="5491"/>
                  </a:lnTo>
                  <a:lnTo>
                    <a:pt x="37684" y="5544"/>
                  </a:lnTo>
                  <a:lnTo>
                    <a:pt x="37985" y="5602"/>
                  </a:lnTo>
                  <a:lnTo>
                    <a:pt x="38260" y="5660"/>
                  </a:lnTo>
                  <a:lnTo>
                    <a:pt x="38511" y="5729"/>
                  </a:lnTo>
                  <a:lnTo>
                    <a:pt x="38736" y="5798"/>
                  </a:lnTo>
                  <a:lnTo>
                    <a:pt x="38936" y="5877"/>
                  </a:lnTo>
                  <a:lnTo>
                    <a:pt x="39112" y="5951"/>
                  </a:lnTo>
                  <a:lnTo>
                    <a:pt x="39237" y="6030"/>
                  </a:lnTo>
                  <a:lnTo>
                    <a:pt x="39337" y="6109"/>
                  </a:lnTo>
                  <a:lnTo>
                    <a:pt x="39412" y="6194"/>
                  </a:lnTo>
                  <a:lnTo>
                    <a:pt x="39437" y="6273"/>
                  </a:lnTo>
                  <a:lnTo>
                    <a:pt x="39387" y="6357"/>
                  </a:lnTo>
                  <a:lnTo>
                    <a:pt x="39312" y="6431"/>
                  </a:lnTo>
                  <a:lnTo>
                    <a:pt x="39212" y="6500"/>
                  </a:lnTo>
                  <a:lnTo>
                    <a:pt x="39112" y="6563"/>
                  </a:lnTo>
                  <a:lnTo>
                    <a:pt x="38961" y="6621"/>
                  </a:lnTo>
                  <a:lnTo>
                    <a:pt x="38811" y="6674"/>
                  </a:lnTo>
                  <a:lnTo>
                    <a:pt x="38611" y="6716"/>
                  </a:lnTo>
                  <a:lnTo>
                    <a:pt x="38411" y="6759"/>
                  </a:lnTo>
                  <a:lnTo>
                    <a:pt x="38185" y="6790"/>
                  </a:lnTo>
                  <a:lnTo>
                    <a:pt x="37935" y="6822"/>
                  </a:lnTo>
                  <a:lnTo>
                    <a:pt x="37659" y="6843"/>
                  </a:lnTo>
                  <a:lnTo>
                    <a:pt x="37359" y="6864"/>
                  </a:lnTo>
                  <a:lnTo>
                    <a:pt x="37033" y="6875"/>
                  </a:lnTo>
                  <a:lnTo>
                    <a:pt x="36708" y="6880"/>
                  </a:lnTo>
                  <a:lnTo>
                    <a:pt x="36332" y="6880"/>
                  </a:lnTo>
                  <a:lnTo>
                    <a:pt x="35932" y="6875"/>
                  </a:lnTo>
                  <a:lnTo>
                    <a:pt x="31450" y="6711"/>
                  </a:lnTo>
                  <a:lnTo>
                    <a:pt x="31224" y="6706"/>
                  </a:lnTo>
                  <a:lnTo>
                    <a:pt x="31024" y="6711"/>
                  </a:lnTo>
                  <a:lnTo>
                    <a:pt x="30824" y="6727"/>
                  </a:lnTo>
                  <a:lnTo>
                    <a:pt x="30648" y="6748"/>
                  </a:lnTo>
                  <a:lnTo>
                    <a:pt x="30498" y="6774"/>
                  </a:lnTo>
                  <a:lnTo>
                    <a:pt x="30373" y="6806"/>
                  </a:lnTo>
                  <a:lnTo>
                    <a:pt x="30273" y="6848"/>
                  </a:lnTo>
                  <a:lnTo>
                    <a:pt x="30198" y="6891"/>
                  </a:lnTo>
                  <a:lnTo>
                    <a:pt x="30198" y="6933"/>
                  </a:lnTo>
                  <a:lnTo>
                    <a:pt x="30198" y="6975"/>
                  </a:lnTo>
                  <a:lnTo>
                    <a:pt x="30248" y="7017"/>
                  </a:lnTo>
                  <a:lnTo>
                    <a:pt x="30348" y="7054"/>
                  </a:lnTo>
                  <a:lnTo>
                    <a:pt x="30473" y="7091"/>
                  </a:lnTo>
                  <a:lnTo>
                    <a:pt x="30623" y="7118"/>
                  </a:lnTo>
                  <a:lnTo>
                    <a:pt x="30824" y="7139"/>
                  </a:lnTo>
                  <a:lnTo>
                    <a:pt x="31074" y="7155"/>
                  </a:lnTo>
                  <a:lnTo>
                    <a:pt x="35581" y="7318"/>
                  </a:lnTo>
                  <a:lnTo>
                    <a:pt x="35957" y="7339"/>
                  </a:lnTo>
                  <a:lnTo>
                    <a:pt x="36332" y="7366"/>
                  </a:lnTo>
                  <a:lnTo>
                    <a:pt x="36708" y="7397"/>
                  </a:lnTo>
                  <a:lnTo>
                    <a:pt x="37058" y="7440"/>
                  </a:lnTo>
                  <a:lnTo>
                    <a:pt x="37384" y="7487"/>
                  </a:lnTo>
                  <a:lnTo>
                    <a:pt x="37709" y="7540"/>
                  </a:lnTo>
                  <a:lnTo>
                    <a:pt x="38010" y="7598"/>
                  </a:lnTo>
                  <a:lnTo>
                    <a:pt x="38285" y="7661"/>
                  </a:lnTo>
                  <a:lnTo>
                    <a:pt x="38536" y="7730"/>
                  </a:lnTo>
                  <a:lnTo>
                    <a:pt x="38761" y="7799"/>
                  </a:lnTo>
                  <a:lnTo>
                    <a:pt x="38961" y="7873"/>
                  </a:lnTo>
                  <a:lnTo>
                    <a:pt x="39112" y="7946"/>
                  </a:lnTo>
                  <a:lnTo>
                    <a:pt x="39262" y="8026"/>
                  </a:lnTo>
                  <a:lnTo>
                    <a:pt x="39362" y="8110"/>
                  </a:lnTo>
                  <a:lnTo>
                    <a:pt x="39412" y="8189"/>
                  </a:lnTo>
                  <a:lnTo>
                    <a:pt x="39437" y="8269"/>
                  </a:lnTo>
                  <a:lnTo>
                    <a:pt x="39412" y="8342"/>
                  </a:lnTo>
                  <a:lnTo>
                    <a:pt x="39362" y="8411"/>
                  </a:lnTo>
                  <a:lnTo>
                    <a:pt x="39262" y="8474"/>
                  </a:lnTo>
                  <a:lnTo>
                    <a:pt x="39137" y="8538"/>
                  </a:lnTo>
                  <a:lnTo>
                    <a:pt x="38961" y="8591"/>
                  </a:lnTo>
                  <a:lnTo>
                    <a:pt x="38786" y="8649"/>
                  </a:lnTo>
                  <a:lnTo>
                    <a:pt x="38561" y="8696"/>
                  </a:lnTo>
                  <a:lnTo>
                    <a:pt x="38335" y="8738"/>
                  </a:lnTo>
                  <a:lnTo>
                    <a:pt x="38085" y="8775"/>
                  </a:lnTo>
                  <a:lnTo>
                    <a:pt x="37810" y="8812"/>
                  </a:lnTo>
                  <a:lnTo>
                    <a:pt x="37509" y="8839"/>
                  </a:lnTo>
                  <a:lnTo>
                    <a:pt x="37209" y="8860"/>
                  </a:lnTo>
                  <a:lnTo>
                    <a:pt x="36908" y="8870"/>
                  </a:lnTo>
                  <a:lnTo>
                    <a:pt x="36583" y="8881"/>
                  </a:lnTo>
                  <a:lnTo>
                    <a:pt x="36257" y="8881"/>
                  </a:lnTo>
                  <a:lnTo>
                    <a:pt x="35932" y="8870"/>
                  </a:lnTo>
                  <a:lnTo>
                    <a:pt x="31199" y="8696"/>
                  </a:lnTo>
                  <a:lnTo>
                    <a:pt x="30924" y="8696"/>
                  </a:lnTo>
                  <a:lnTo>
                    <a:pt x="30698" y="8701"/>
                  </a:lnTo>
                  <a:lnTo>
                    <a:pt x="30498" y="8717"/>
                  </a:lnTo>
                  <a:lnTo>
                    <a:pt x="30323" y="8744"/>
                  </a:lnTo>
                  <a:lnTo>
                    <a:pt x="30173" y="8775"/>
                  </a:lnTo>
                  <a:lnTo>
                    <a:pt x="30072" y="8812"/>
                  </a:lnTo>
                  <a:lnTo>
                    <a:pt x="29997" y="8860"/>
                  </a:lnTo>
                  <a:lnTo>
                    <a:pt x="29947" y="8918"/>
                  </a:lnTo>
                  <a:lnTo>
                    <a:pt x="29947" y="10359"/>
                  </a:lnTo>
                  <a:lnTo>
                    <a:pt x="24964" y="10359"/>
                  </a:lnTo>
                  <a:lnTo>
                    <a:pt x="24964" y="8654"/>
                  </a:lnTo>
                  <a:lnTo>
                    <a:pt x="24939" y="8612"/>
                  </a:lnTo>
                  <a:lnTo>
                    <a:pt x="24889" y="8575"/>
                  </a:lnTo>
                  <a:lnTo>
                    <a:pt x="24814" y="8538"/>
                  </a:lnTo>
                  <a:lnTo>
                    <a:pt x="24714" y="8506"/>
                  </a:lnTo>
                  <a:lnTo>
                    <a:pt x="24589" y="8480"/>
                  </a:lnTo>
                  <a:lnTo>
                    <a:pt x="24439" y="8459"/>
                  </a:lnTo>
                  <a:lnTo>
                    <a:pt x="24263" y="8443"/>
                  </a:lnTo>
                  <a:lnTo>
                    <a:pt x="24088" y="8432"/>
                  </a:lnTo>
                  <a:lnTo>
                    <a:pt x="5909" y="7756"/>
                  </a:lnTo>
                  <a:lnTo>
                    <a:pt x="5534" y="7741"/>
                  </a:lnTo>
                  <a:lnTo>
                    <a:pt x="5158" y="7714"/>
                  </a:lnTo>
                  <a:lnTo>
                    <a:pt x="4783" y="7677"/>
                  </a:lnTo>
                  <a:lnTo>
                    <a:pt x="4432" y="7640"/>
                  </a:lnTo>
                  <a:lnTo>
                    <a:pt x="4082" y="7593"/>
                  </a:lnTo>
                  <a:lnTo>
                    <a:pt x="3781" y="7540"/>
                  </a:lnTo>
                  <a:lnTo>
                    <a:pt x="3481" y="7482"/>
                  </a:lnTo>
                  <a:lnTo>
                    <a:pt x="3205" y="7419"/>
                  </a:lnTo>
                  <a:lnTo>
                    <a:pt x="2955" y="7350"/>
                  </a:lnTo>
                  <a:lnTo>
                    <a:pt x="2729" y="7281"/>
                  </a:lnTo>
                  <a:lnTo>
                    <a:pt x="2529" y="7207"/>
                  </a:lnTo>
                  <a:lnTo>
                    <a:pt x="2354" y="7128"/>
                  </a:lnTo>
                  <a:lnTo>
                    <a:pt x="2229" y="7049"/>
                  </a:lnTo>
                  <a:lnTo>
                    <a:pt x="2128" y="6970"/>
                  </a:lnTo>
                  <a:lnTo>
                    <a:pt x="2078" y="6891"/>
                  </a:lnTo>
                  <a:lnTo>
                    <a:pt x="2053" y="6806"/>
                  </a:lnTo>
                  <a:lnTo>
                    <a:pt x="2078" y="6737"/>
                  </a:lnTo>
                  <a:lnTo>
                    <a:pt x="2128" y="6669"/>
                  </a:lnTo>
                  <a:lnTo>
                    <a:pt x="2229" y="6605"/>
                  </a:lnTo>
                  <a:lnTo>
                    <a:pt x="2354" y="6542"/>
                  </a:lnTo>
                  <a:lnTo>
                    <a:pt x="2529" y="6484"/>
                  </a:lnTo>
                  <a:lnTo>
                    <a:pt x="2704" y="6431"/>
                  </a:lnTo>
                  <a:lnTo>
                    <a:pt x="2930" y="6384"/>
                  </a:lnTo>
                  <a:lnTo>
                    <a:pt x="3155" y="6341"/>
                  </a:lnTo>
                  <a:lnTo>
                    <a:pt x="3405" y="6299"/>
                  </a:lnTo>
                  <a:lnTo>
                    <a:pt x="3681" y="6268"/>
                  </a:lnTo>
                  <a:lnTo>
                    <a:pt x="3981" y="6241"/>
                  </a:lnTo>
                  <a:lnTo>
                    <a:pt x="4282" y="6220"/>
                  </a:lnTo>
                  <a:lnTo>
                    <a:pt x="4582" y="6204"/>
                  </a:lnTo>
                  <a:lnTo>
                    <a:pt x="4908" y="6199"/>
                  </a:lnTo>
                  <a:lnTo>
                    <a:pt x="5233" y="6199"/>
                  </a:lnTo>
                  <a:lnTo>
                    <a:pt x="5534" y="6209"/>
                  </a:lnTo>
                  <a:lnTo>
                    <a:pt x="26417" y="6980"/>
                  </a:lnTo>
                  <a:lnTo>
                    <a:pt x="26642" y="6986"/>
                  </a:lnTo>
                  <a:lnTo>
                    <a:pt x="26842" y="6980"/>
                  </a:lnTo>
                  <a:lnTo>
                    <a:pt x="27043" y="6964"/>
                  </a:lnTo>
                  <a:lnTo>
                    <a:pt x="27218" y="6943"/>
                  </a:lnTo>
                  <a:lnTo>
                    <a:pt x="27368" y="6917"/>
                  </a:lnTo>
                  <a:lnTo>
                    <a:pt x="27493" y="6880"/>
                  </a:lnTo>
                  <a:lnTo>
                    <a:pt x="27594" y="6843"/>
                  </a:lnTo>
                  <a:lnTo>
                    <a:pt x="27669" y="6801"/>
                  </a:lnTo>
                  <a:lnTo>
                    <a:pt x="27669" y="6759"/>
                  </a:lnTo>
                  <a:lnTo>
                    <a:pt x="27669" y="6716"/>
                  </a:lnTo>
                  <a:lnTo>
                    <a:pt x="27619" y="6674"/>
                  </a:lnTo>
                  <a:lnTo>
                    <a:pt x="27543" y="6637"/>
                  </a:lnTo>
                  <a:lnTo>
                    <a:pt x="27418" y="6605"/>
                  </a:lnTo>
                  <a:lnTo>
                    <a:pt x="27268" y="6579"/>
                  </a:lnTo>
                  <a:lnTo>
                    <a:pt x="27043" y="6553"/>
                  </a:lnTo>
                  <a:lnTo>
                    <a:pt x="26792" y="6537"/>
                  </a:lnTo>
                  <a:lnTo>
                    <a:pt x="5909" y="5761"/>
                  </a:lnTo>
                  <a:lnTo>
                    <a:pt x="5534" y="5745"/>
                  </a:lnTo>
                  <a:lnTo>
                    <a:pt x="5158" y="5718"/>
                  </a:lnTo>
                  <a:lnTo>
                    <a:pt x="4808" y="5687"/>
                  </a:lnTo>
                  <a:lnTo>
                    <a:pt x="4457" y="5645"/>
                  </a:lnTo>
                  <a:lnTo>
                    <a:pt x="4132" y="5597"/>
                  </a:lnTo>
                  <a:lnTo>
                    <a:pt x="3806" y="5544"/>
                  </a:lnTo>
                  <a:lnTo>
                    <a:pt x="3506" y="5486"/>
                  </a:lnTo>
                  <a:lnTo>
                    <a:pt x="3230" y="5423"/>
                  </a:lnTo>
                  <a:lnTo>
                    <a:pt x="2980" y="5359"/>
                  </a:lnTo>
                  <a:lnTo>
                    <a:pt x="2729" y="5286"/>
                  </a:lnTo>
                  <a:lnTo>
                    <a:pt x="2554" y="5212"/>
                  </a:lnTo>
                  <a:lnTo>
                    <a:pt x="2379" y="5138"/>
                  </a:lnTo>
                  <a:lnTo>
                    <a:pt x="2229" y="5059"/>
                  </a:lnTo>
                  <a:lnTo>
                    <a:pt x="2128" y="4974"/>
                  </a:lnTo>
                  <a:lnTo>
                    <a:pt x="2078" y="4895"/>
                  </a:lnTo>
                  <a:lnTo>
                    <a:pt x="2053" y="4810"/>
                  </a:lnTo>
                  <a:lnTo>
                    <a:pt x="2103" y="4731"/>
                  </a:lnTo>
                  <a:lnTo>
                    <a:pt x="2179" y="4657"/>
                  </a:lnTo>
                  <a:lnTo>
                    <a:pt x="2254" y="4589"/>
                  </a:lnTo>
                  <a:lnTo>
                    <a:pt x="2379" y="4525"/>
                  </a:lnTo>
                  <a:lnTo>
                    <a:pt x="2529" y="4467"/>
                  </a:lnTo>
                  <a:lnTo>
                    <a:pt x="2679" y="4414"/>
                  </a:lnTo>
                  <a:lnTo>
                    <a:pt x="2855" y="4367"/>
                  </a:lnTo>
                  <a:lnTo>
                    <a:pt x="3080" y="4330"/>
                  </a:lnTo>
                  <a:lnTo>
                    <a:pt x="3305" y="4293"/>
                  </a:lnTo>
                  <a:lnTo>
                    <a:pt x="3556" y="4267"/>
                  </a:lnTo>
                  <a:lnTo>
                    <a:pt x="3831" y="4240"/>
                  </a:lnTo>
                  <a:lnTo>
                    <a:pt x="4132" y="4224"/>
                  </a:lnTo>
                  <a:lnTo>
                    <a:pt x="4457" y="4214"/>
                  </a:lnTo>
                  <a:lnTo>
                    <a:pt x="4783" y="4209"/>
                  </a:lnTo>
                  <a:close/>
                  <a:moveTo>
                    <a:pt x="33929" y="10808"/>
                  </a:moveTo>
                  <a:lnTo>
                    <a:pt x="33929" y="12006"/>
                  </a:lnTo>
                  <a:lnTo>
                    <a:pt x="16276" y="12006"/>
                  </a:lnTo>
                  <a:lnTo>
                    <a:pt x="16125" y="12012"/>
                  </a:lnTo>
                  <a:lnTo>
                    <a:pt x="16000" y="12022"/>
                  </a:lnTo>
                  <a:lnTo>
                    <a:pt x="15875" y="12033"/>
                  </a:lnTo>
                  <a:lnTo>
                    <a:pt x="15750" y="12049"/>
                  </a:lnTo>
                  <a:lnTo>
                    <a:pt x="15650" y="12070"/>
                  </a:lnTo>
                  <a:lnTo>
                    <a:pt x="15550" y="12086"/>
                  </a:lnTo>
                  <a:lnTo>
                    <a:pt x="15474" y="12112"/>
                  </a:lnTo>
                  <a:lnTo>
                    <a:pt x="15399" y="12133"/>
                  </a:lnTo>
                  <a:lnTo>
                    <a:pt x="15349" y="12160"/>
                  </a:lnTo>
                  <a:lnTo>
                    <a:pt x="15299" y="12191"/>
                  </a:lnTo>
                  <a:lnTo>
                    <a:pt x="15274" y="12218"/>
                  </a:lnTo>
                  <a:lnTo>
                    <a:pt x="15274" y="12249"/>
                  </a:lnTo>
                  <a:lnTo>
                    <a:pt x="15299" y="12281"/>
                  </a:lnTo>
                  <a:lnTo>
                    <a:pt x="15324" y="12313"/>
                  </a:lnTo>
                  <a:lnTo>
                    <a:pt x="15374" y="12344"/>
                  </a:lnTo>
                  <a:lnTo>
                    <a:pt x="15449" y="12376"/>
                  </a:lnTo>
                  <a:lnTo>
                    <a:pt x="15550" y="12402"/>
                  </a:lnTo>
                  <a:lnTo>
                    <a:pt x="15650" y="12429"/>
                  </a:lnTo>
                  <a:lnTo>
                    <a:pt x="15775" y="12450"/>
                  </a:lnTo>
                  <a:lnTo>
                    <a:pt x="15925" y="12466"/>
                  </a:lnTo>
                  <a:lnTo>
                    <a:pt x="16075" y="12476"/>
                  </a:lnTo>
                  <a:lnTo>
                    <a:pt x="16226" y="12482"/>
                  </a:lnTo>
                  <a:lnTo>
                    <a:pt x="16401" y="12487"/>
                  </a:lnTo>
                  <a:lnTo>
                    <a:pt x="33653" y="12487"/>
                  </a:lnTo>
                  <a:lnTo>
                    <a:pt x="33478" y="12614"/>
                  </a:lnTo>
                  <a:lnTo>
                    <a:pt x="33252" y="12735"/>
                  </a:lnTo>
                  <a:lnTo>
                    <a:pt x="33002" y="12851"/>
                  </a:lnTo>
                  <a:lnTo>
                    <a:pt x="32677" y="12962"/>
                  </a:lnTo>
                  <a:lnTo>
                    <a:pt x="32326" y="13068"/>
                  </a:lnTo>
                  <a:lnTo>
                    <a:pt x="31950" y="13168"/>
                  </a:lnTo>
                  <a:lnTo>
                    <a:pt x="31525" y="13258"/>
                  </a:lnTo>
                  <a:lnTo>
                    <a:pt x="31074" y="13342"/>
                  </a:lnTo>
                  <a:lnTo>
                    <a:pt x="30573" y="13416"/>
                  </a:lnTo>
                  <a:lnTo>
                    <a:pt x="30047" y="13485"/>
                  </a:lnTo>
                  <a:lnTo>
                    <a:pt x="29497" y="13543"/>
                  </a:lnTo>
                  <a:lnTo>
                    <a:pt x="28946" y="13596"/>
                  </a:lnTo>
                  <a:lnTo>
                    <a:pt x="28345" y="13633"/>
                  </a:lnTo>
                  <a:lnTo>
                    <a:pt x="27719" y="13659"/>
                  </a:lnTo>
                  <a:lnTo>
                    <a:pt x="27093" y="13680"/>
                  </a:lnTo>
                  <a:lnTo>
                    <a:pt x="26442" y="13685"/>
                  </a:lnTo>
                  <a:lnTo>
                    <a:pt x="15024" y="13685"/>
                  </a:lnTo>
                  <a:lnTo>
                    <a:pt x="14398" y="13680"/>
                  </a:lnTo>
                  <a:lnTo>
                    <a:pt x="13747" y="13659"/>
                  </a:lnTo>
                  <a:lnTo>
                    <a:pt x="13146" y="13633"/>
                  </a:lnTo>
                  <a:lnTo>
                    <a:pt x="12545" y="13596"/>
                  </a:lnTo>
                  <a:lnTo>
                    <a:pt x="11969" y="13543"/>
                  </a:lnTo>
                  <a:lnTo>
                    <a:pt x="11418" y="13485"/>
                  </a:lnTo>
                  <a:lnTo>
                    <a:pt x="10917" y="13416"/>
                  </a:lnTo>
                  <a:lnTo>
                    <a:pt x="10416" y="13342"/>
                  </a:lnTo>
                  <a:lnTo>
                    <a:pt x="9966" y="13258"/>
                  </a:lnTo>
                  <a:lnTo>
                    <a:pt x="9540" y="13168"/>
                  </a:lnTo>
                  <a:lnTo>
                    <a:pt x="9139" y="13068"/>
                  </a:lnTo>
                  <a:lnTo>
                    <a:pt x="8789" y="12962"/>
                  </a:lnTo>
                  <a:lnTo>
                    <a:pt x="8488" y="12851"/>
                  </a:lnTo>
                  <a:lnTo>
                    <a:pt x="8213" y="12735"/>
                  </a:lnTo>
                  <a:lnTo>
                    <a:pt x="8013" y="12614"/>
                  </a:lnTo>
                  <a:lnTo>
                    <a:pt x="7837" y="12487"/>
                  </a:lnTo>
                  <a:lnTo>
                    <a:pt x="11693" y="12487"/>
                  </a:lnTo>
                  <a:lnTo>
                    <a:pt x="11844" y="12482"/>
                  </a:lnTo>
                  <a:lnTo>
                    <a:pt x="11994" y="12476"/>
                  </a:lnTo>
                  <a:lnTo>
                    <a:pt x="12119" y="12471"/>
                  </a:lnTo>
                  <a:lnTo>
                    <a:pt x="12244" y="12455"/>
                  </a:lnTo>
                  <a:lnTo>
                    <a:pt x="12345" y="12439"/>
                  </a:lnTo>
                  <a:lnTo>
                    <a:pt x="12470" y="12424"/>
                  </a:lnTo>
                  <a:lnTo>
                    <a:pt x="12545" y="12402"/>
                  </a:lnTo>
                  <a:lnTo>
                    <a:pt x="12645" y="12381"/>
                  </a:lnTo>
                  <a:lnTo>
                    <a:pt x="12720" y="12355"/>
                  </a:lnTo>
                  <a:lnTo>
                    <a:pt x="12770" y="12328"/>
                  </a:lnTo>
                  <a:lnTo>
                    <a:pt x="12795" y="12302"/>
                  </a:lnTo>
                  <a:lnTo>
                    <a:pt x="12820" y="12270"/>
                  </a:lnTo>
                  <a:lnTo>
                    <a:pt x="12845" y="12244"/>
                  </a:lnTo>
                  <a:lnTo>
                    <a:pt x="12820" y="12212"/>
                  </a:lnTo>
                  <a:lnTo>
                    <a:pt x="12795" y="12181"/>
                  </a:lnTo>
                  <a:lnTo>
                    <a:pt x="12745" y="12149"/>
                  </a:lnTo>
                  <a:lnTo>
                    <a:pt x="12670" y="12117"/>
                  </a:lnTo>
                  <a:lnTo>
                    <a:pt x="12570" y="12086"/>
                  </a:lnTo>
                  <a:lnTo>
                    <a:pt x="12470" y="12065"/>
                  </a:lnTo>
                  <a:lnTo>
                    <a:pt x="12345" y="12043"/>
                  </a:lnTo>
                  <a:lnTo>
                    <a:pt x="12194" y="12028"/>
                  </a:lnTo>
                  <a:lnTo>
                    <a:pt x="12044" y="12017"/>
                  </a:lnTo>
                  <a:lnTo>
                    <a:pt x="11894" y="12006"/>
                  </a:lnTo>
                  <a:lnTo>
                    <a:pt x="7487" y="12006"/>
                  </a:lnTo>
                  <a:lnTo>
                    <a:pt x="7487" y="10808"/>
                  </a:lnTo>
                  <a:close/>
                  <a:moveTo>
                    <a:pt x="24263" y="14134"/>
                  </a:moveTo>
                  <a:lnTo>
                    <a:pt x="24263" y="14657"/>
                  </a:lnTo>
                  <a:lnTo>
                    <a:pt x="24238" y="14704"/>
                  </a:lnTo>
                  <a:lnTo>
                    <a:pt x="24163" y="14747"/>
                  </a:lnTo>
                  <a:lnTo>
                    <a:pt x="24063" y="14783"/>
                  </a:lnTo>
                  <a:lnTo>
                    <a:pt x="23938" y="14815"/>
                  </a:lnTo>
                  <a:lnTo>
                    <a:pt x="23788" y="14847"/>
                  </a:lnTo>
                  <a:lnTo>
                    <a:pt x="23612" y="14863"/>
                  </a:lnTo>
                  <a:lnTo>
                    <a:pt x="23412" y="14878"/>
                  </a:lnTo>
                  <a:lnTo>
                    <a:pt x="23187" y="14884"/>
                  </a:lnTo>
                  <a:lnTo>
                    <a:pt x="18354" y="14884"/>
                  </a:lnTo>
                  <a:lnTo>
                    <a:pt x="18129" y="14878"/>
                  </a:lnTo>
                  <a:lnTo>
                    <a:pt x="17928" y="14863"/>
                  </a:lnTo>
                  <a:lnTo>
                    <a:pt x="17753" y="14847"/>
                  </a:lnTo>
                  <a:lnTo>
                    <a:pt x="17603" y="14815"/>
                  </a:lnTo>
                  <a:lnTo>
                    <a:pt x="17478" y="14783"/>
                  </a:lnTo>
                  <a:lnTo>
                    <a:pt x="17377" y="14747"/>
                  </a:lnTo>
                  <a:lnTo>
                    <a:pt x="17302" y="14704"/>
                  </a:lnTo>
                  <a:lnTo>
                    <a:pt x="17277" y="14657"/>
                  </a:lnTo>
                  <a:lnTo>
                    <a:pt x="17277" y="14134"/>
                  </a:lnTo>
                  <a:close/>
                  <a:moveTo>
                    <a:pt x="10141" y="1"/>
                  </a:moveTo>
                  <a:lnTo>
                    <a:pt x="9715" y="11"/>
                  </a:lnTo>
                  <a:lnTo>
                    <a:pt x="9315" y="27"/>
                  </a:lnTo>
                  <a:lnTo>
                    <a:pt x="8939" y="48"/>
                  </a:lnTo>
                  <a:lnTo>
                    <a:pt x="8564" y="80"/>
                  </a:lnTo>
                  <a:lnTo>
                    <a:pt x="8238" y="112"/>
                  </a:lnTo>
                  <a:lnTo>
                    <a:pt x="7913" y="154"/>
                  </a:lnTo>
                  <a:lnTo>
                    <a:pt x="7612" y="196"/>
                  </a:lnTo>
                  <a:lnTo>
                    <a:pt x="7312" y="249"/>
                  </a:lnTo>
                  <a:lnTo>
                    <a:pt x="7061" y="302"/>
                  </a:lnTo>
                  <a:lnTo>
                    <a:pt x="6811" y="360"/>
                  </a:lnTo>
                  <a:lnTo>
                    <a:pt x="6585" y="423"/>
                  </a:lnTo>
                  <a:lnTo>
                    <a:pt x="6385" y="492"/>
                  </a:lnTo>
                  <a:lnTo>
                    <a:pt x="6210" y="560"/>
                  </a:lnTo>
                  <a:lnTo>
                    <a:pt x="6060" y="629"/>
                  </a:lnTo>
                  <a:lnTo>
                    <a:pt x="5934" y="708"/>
                  </a:lnTo>
                  <a:lnTo>
                    <a:pt x="5834" y="782"/>
                  </a:lnTo>
                  <a:lnTo>
                    <a:pt x="5734" y="861"/>
                  </a:lnTo>
                  <a:lnTo>
                    <a:pt x="5684" y="941"/>
                  </a:lnTo>
                  <a:lnTo>
                    <a:pt x="5659" y="1025"/>
                  </a:lnTo>
                  <a:lnTo>
                    <a:pt x="5634" y="1104"/>
                  </a:lnTo>
                  <a:lnTo>
                    <a:pt x="5659" y="1189"/>
                  </a:lnTo>
                  <a:lnTo>
                    <a:pt x="5684" y="1273"/>
                  </a:lnTo>
                  <a:lnTo>
                    <a:pt x="5759" y="1352"/>
                  </a:lnTo>
                  <a:lnTo>
                    <a:pt x="5834" y="1437"/>
                  </a:lnTo>
                  <a:lnTo>
                    <a:pt x="5959" y="1521"/>
                  </a:lnTo>
                  <a:lnTo>
                    <a:pt x="6110" y="1600"/>
                  </a:lnTo>
                  <a:lnTo>
                    <a:pt x="6260" y="1680"/>
                  </a:lnTo>
                  <a:lnTo>
                    <a:pt x="6460" y="1754"/>
                  </a:lnTo>
                  <a:lnTo>
                    <a:pt x="6686" y="1833"/>
                  </a:lnTo>
                  <a:lnTo>
                    <a:pt x="6385" y="1817"/>
                  </a:lnTo>
                  <a:lnTo>
                    <a:pt x="6085" y="1806"/>
                  </a:lnTo>
                  <a:lnTo>
                    <a:pt x="5759" y="1801"/>
                  </a:lnTo>
                  <a:lnTo>
                    <a:pt x="5459" y="1796"/>
                  </a:lnTo>
                  <a:lnTo>
                    <a:pt x="5158" y="1796"/>
                  </a:lnTo>
                  <a:lnTo>
                    <a:pt x="4858" y="1801"/>
                  </a:lnTo>
                  <a:lnTo>
                    <a:pt x="4257" y="1817"/>
                  </a:lnTo>
                  <a:lnTo>
                    <a:pt x="3681" y="1843"/>
                  </a:lnTo>
                  <a:lnTo>
                    <a:pt x="3405" y="1859"/>
                  </a:lnTo>
                  <a:lnTo>
                    <a:pt x="3130" y="1880"/>
                  </a:lnTo>
                  <a:lnTo>
                    <a:pt x="2880" y="1907"/>
                  </a:lnTo>
                  <a:lnTo>
                    <a:pt x="2604" y="1933"/>
                  </a:lnTo>
                  <a:lnTo>
                    <a:pt x="2354" y="1959"/>
                  </a:lnTo>
                  <a:lnTo>
                    <a:pt x="2128" y="1996"/>
                  </a:lnTo>
                  <a:lnTo>
                    <a:pt x="1903" y="2028"/>
                  </a:lnTo>
                  <a:lnTo>
                    <a:pt x="1678" y="2065"/>
                  </a:lnTo>
                  <a:lnTo>
                    <a:pt x="1452" y="2107"/>
                  </a:lnTo>
                  <a:lnTo>
                    <a:pt x="1252" y="2150"/>
                  </a:lnTo>
                  <a:lnTo>
                    <a:pt x="1077" y="2192"/>
                  </a:lnTo>
                  <a:lnTo>
                    <a:pt x="901" y="2239"/>
                  </a:lnTo>
                  <a:lnTo>
                    <a:pt x="751" y="2292"/>
                  </a:lnTo>
                  <a:lnTo>
                    <a:pt x="601" y="2345"/>
                  </a:lnTo>
                  <a:lnTo>
                    <a:pt x="451" y="2398"/>
                  </a:lnTo>
                  <a:lnTo>
                    <a:pt x="351" y="2456"/>
                  </a:lnTo>
                  <a:lnTo>
                    <a:pt x="250" y="2514"/>
                  </a:lnTo>
                  <a:lnTo>
                    <a:pt x="150" y="2577"/>
                  </a:lnTo>
                  <a:lnTo>
                    <a:pt x="100" y="2641"/>
                  </a:lnTo>
                  <a:lnTo>
                    <a:pt x="50" y="2709"/>
                  </a:lnTo>
                  <a:lnTo>
                    <a:pt x="25" y="2778"/>
                  </a:lnTo>
                  <a:lnTo>
                    <a:pt x="0" y="2846"/>
                  </a:lnTo>
                  <a:lnTo>
                    <a:pt x="25" y="2926"/>
                  </a:lnTo>
                  <a:lnTo>
                    <a:pt x="50" y="3000"/>
                  </a:lnTo>
                  <a:lnTo>
                    <a:pt x="100" y="3073"/>
                  </a:lnTo>
                  <a:lnTo>
                    <a:pt x="175" y="3153"/>
                  </a:lnTo>
                  <a:lnTo>
                    <a:pt x="276" y="3227"/>
                  </a:lnTo>
                  <a:lnTo>
                    <a:pt x="401" y="3295"/>
                  </a:lnTo>
                  <a:lnTo>
                    <a:pt x="526" y="3369"/>
                  </a:lnTo>
                  <a:lnTo>
                    <a:pt x="676" y="3438"/>
                  </a:lnTo>
                  <a:lnTo>
                    <a:pt x="826" y="3506"/>
                  </a:lnTo>
                  <a:lnTo>
                    <a:pt x="1027" y="3570"/>
                  </a:lnTo>
                  <a:lnTo>
                    <a:pt x="1227" y="3633"/>
                  </a:lnTo>
                  <a:lnTo>
                    <a:pt x="1427" y="3696"/>
                  </a:lnTo>
                  <a:lnTo>
                    <a:pt x="1678" y="3755"/>
                  </a:lnTo>
                  <a:lnTo>
                    <a:pt x="1903" y="3813"/>
                  </a:lnTo>
                  <a:lnTo>
                    <a:pt x="2179" y="3865"/>
                  </a:lnTo>
                  <a:lnTo>
                    <a:pt x="2454" y="3918"/>
                  </a:lnTo>
                  <a:lnTo>
                    <a:pt x="2179" y="3955"/>
                  </a:lnTo>
                  <a:lnTo>
                    <a:pt x="1903" y="3997"/>
                  </a:lnTo>
                  <a:lnTo>
                    <a:pt x="1678" y="4040"/>
                  </a:lnTo>
                  <a:lnTo>
                    <a:pt x="1427" y="4087"/>
                  </a:lnTo>
                  <a:lnTo>
                    <a:pt x="1227" y="4140"/>
                  </a:lnTo>
                  <a:lnTo>
                    <a:pt x="1027" y="4198"/>
                  </a:lnTo>
                  <a:lnTo>
                    <a:pt x="826" y="4256"/>
                  </a:lnTo>
                  <a:lnTo>
                    <a:pt x="676" y="4314"/>
                  </a:lnTo>
                  <a:lnTo>
                    <a:pt x="526" y="4377"/>
                  </a:lnTo>
                  <a:lnTo>
                    <a:pt x="376" y="4441"/>
                  </a:lnTo>
                  <a:lnTo>
                    <a:pt x="276" y="4509"/>
                  </a:lnTo>
                  <a:lnTo>
                    <a:pt x="175" y="4573"/>
                  </a:lnTo>
                  <a:lnTo>
                    <a:pt x="100" y="4641"/>
                  </a:lnTo>
                  <a:lnTo>
                    <a:pt x="50" y="4710"/>
                  </a:lnTo>
                  <a:lnTo>
                    <a:pt x="25" y="4773"/>
                  </a:lnTo>
                  <a:lnTo>
                    <a:pt x="0" y="4842"/>
                  </a:lnTo>
                  <a:lnTo>
                    <a:pt x="25" y="4916"/>
                  </a:lnTo>
                  <a:lnTo>
                    <a:pt x="50" y="4990"/>
                  </a:lnTo>
                  <a:lnTo>
                    <a:pt x="100" y="5064"/>
                  </a:lnTo>
                  <a:lnTo>
                    <a:pt x="200" y="5138"/>
                  </a:lnTo>
                  <a:lnTo>
                    <a:pt x="301" y="5212"/>
                  </a:lnTo>
                  <a:lnTo>
                    <a:pt x="401" y="5286"/>
                  </a:lnTo>
                  <a:lnTo>
                    <a:pt x="551" y="5359"/>
                  </a:lnTo>
                  <a:lnTo>
                    <a:pt x="701" y="5428"/>
                  </a:lnTo>
                  <a:lnTo>
                    <a:pt x="876" y="5497"/>
                  </a:lnTo>
                  <a:lnTo>
                    <a:pt x="1052" y="5565"/>
                  </a:lnTo>
                  <a:lnTo>
                    <a:pt x="1277" y="5634"/>
                  </a:lnTo>
                  <a:lnTo>
                    <a:pt x="1477" y="5692"/>
                  </a:lnTo>
                  <a:lnTo>
                    <a:pt x="1703" y="5755"/>
                  </a:lnTo>
                  <a:lnTo>
                    <a:pt x="1953" y="5814"/>
                  </a:lnTo>
                  <a:lnTo>
                    <a:pt x="2204" y="5866"/>
                  </a:lnTo>
                  <a:lnTo>
                    <a:pt x="2454" y="5914"/>
                  </a:lnTo>
                  <a:lnTo>
                    <a:pt x="2179" y="5951"/>
                  </a:lnTo>
                  <a:lnTo>
                    <a:pt x="1928" y="5988"/>
                  </a:lnTo>
                  <a:lnTo>
                    <a:pt x="1678" y="6030"/>
                  </a:lnTo>
                  <a:lnTo>
                    <a:pt x="1452" y="6078"/>
                  </a:lnTo>
                  <a:lnTo>
                    <a:pt x="1227" y="6125"/>
                  </a:lnTo>
                  <a:lnTo>
                    <a:pt x="1027" y="6178"/>
                  </a:lnTo>
                  <a:lnTo>
                    <a:pt x="851" y="6231"/>
                  </a:lnTo>
                  <a:lnTo>
                    <a:pt x="676" y="6289"/>
                  </a:lnTo>
                  <a:lnTo>
                    <a:pt x="526" y="6352"/>
                  </a:lnTo>
                  <a:lnTo>
                    <a:pt x="401" y="6415"/>
                  </a:lnTo>
                  <a:lnTo>
                    <a:pt x="276" y="6479"/>
                  </a:lnTo>
                  <a:lnTo>
                    <a:pt x="175" y="6547"/>
                  </a:lnTo>
                  <a:lnTo>
                    <a:pt x="100" y="6616"/>
                  </a:lnTo>
                  <a:lnTo>
                    <a:pt x="50" y="6690"/>
                  </a:lnTo>
                  <a:lnTo>
                    <a:pt x="25" y="6764"/>
                  </a:lnTo>
                  <a:lnTo>
                    <a:pt x="0" y="6838"/>
                  </a:lnTo>
                  <a:lnTo>
                    <a:pt x="25" y="6959"/>
                  </a:lnTo>
                  <a:lnTo>
                    <a:pt x="125" y="7081"/>
                  </a:lnTo>
                  <a:lnTo>
                    <a:pt x="250" y="7202"/>
                  </a:lnTo>
                  <a:lnTo>
                    <a:pt x="451" y="7318"/>
                  </a:lnTo>
                  <a:lnTo>
                    <a:pt x="676" y="7429"/>
                  </a:lnTo>
                  <a:lnTo>
                    <a:pt x="952" y="7540"/>
                  </a:lnTo>
                  <a:lnTo>
                    <a:pt x="1277" y="7640"/>
                  </a:lnTo>
                  <a:lnTo>
                    <a:pt x="1628" y="7741"/>
                  </a:lnTo>
                  <a:lnTo>
                    <a:pt x="2028" y="7830"/>
                  </a:lnTo>
                  <a:lnTo>
                    <a:pt x="2454" y="7915"/>
                  </a:lnTo>
                  <a:lnTo>
                    <a:pt x="2930" y="7989"/>
                  </a:lnTo>
                  <a:lnTo>
                    <a:pt x="3405" y="8057"/>
                  </a:lnTo>
                  <a:lnTo>
                    <a:pt x="3931" y="8115"/>
                  </a:lnTo>
                  <a:lnTo>
                    <a:pt x="4482" y="8163"/>
                  </a:lnTo>
                  <a:lnTo>
                    <a:pt x="5033" y="8200"/>
                  </a:lnTo>
                  <a:lnTo>
                    <a:pt x="5609" y="8232"/>
                  </a:lnTo>
                  <a:lnTo>
                    <a:pt x="9465" y="8374"/>
                  </a:lnTo>
                  <a:lnTo>
                    <a:pt x="9465" y="10386"/>
                  </a:lnTo>
                  <a:lnTo>
                    <a:pt x="6560" y="10386"/>
                  </a:lnTo>
                  <a:lnTo>
                    <a:pt x="6335" y="10391"/>
                  </a:lnTo>
                  <a:lnTo>
                    <a:pt x="6135" y="10407"/>
                  </a:lnTo>
                  <a:lnTo>
                    <a:pt x="5959" y="10428"/>
                  </a:lnTo>
                  <a:lnTo>
                    <a:pt x="5809" y="10454"/>
                  </a:lnTo>
                  <a:lnTo>
                    <a:pt x="5684" y="10486"/>
                  </a:lnTo>
                  <a:lnTo>
                    <a:pt x="5584" y="10523"/>
                  </a:lnTo>
                  <a:lnTo>
                    <a:pt x="5509" y="10565"/>
                  </a:lnTo>
                  <a:lnTo>
                    <a:pt x="5484" y="10613"/>
                  </a:lnTo>
                  <a:lnTo>
                    <a:pt x="5484" y="12123"/>
                  </a:lnTo>
                  <a:lnTo>
                    <a:pt x="5509" y="12223"/>
                  </a:lnTo>
                  <a:lnTo>
                    <a:pt x="5534" y="12328"/>
                  </a:lnTo>
                  <a:lnTo>
                    <a:pt x="5609" y="12429"/>
                  </a:lnTo>
                  <a:lnTo>
                    <a:pt x="5684" y="12524"/>
                  </a:lnTo>
                  <a:lnTo>
                    <a:pt x="5809" y="12624"/>
                  </a:lnTo>
                  <a:lnTo>
                    <a:pt x="5934" y="12719"/>
                  </a:lnTo>
                  <a:lnTo>
                    <a:pt x="6085" y="12814"/>
                  </a:lnTo>
                  <a:lnTo>
                    <a:pt x="6260" y="12904"/>
                  </a:lnTo>
                  <a:lnTo>
                    <a:pt x="6460" y="12994"/>
                  </a:lnTo>
                  <a:lnTo>
                    <a:pt x="6686" y="13083"/>
                  </a:lnTo>
                  <a:lnTo>
                    <a:pt x="6911" y="13168"/>
                  </a:lnTo>
                  <a:lnTo>
                    <a:pt x="7161" y="13247"/>
                  </a:lnTo>
                  <a:lnTo>
                    <a:pt x="7437" y="13326"/>
                  </a:lnTo>
                  <a:lnTo>
                    <a:pt x="7737" y="13406"/>
                  </a:lnTo>
                  <a:lnTo>
                    <a:pt x="8038" y="13474"/>
                  </a:lnTo>
                  <a:lnTo>
                    <a:pt x="8363" y="13548"/>
                  </a:lnTo>
                  <a:lnTo>
                    <a:pt x="8714" y="13617"/>
                  </a:lnTo>
                  <a:lnTo>
                    <a:pt x="9064" y="13680"/>
                  </a:lnTo>
                  <a:lnTo>
                    <a:pt x="9415" y="13738"/>
                  </a:lnTo>
                  <a:lnTo>
                    <a:pt x="9816" y="13796"/>
                  </a:lnTo>
                  <a:lnTo>
                    <a:pt x="10191" y="13849"/>
                  </a:lnTo>
                  <a:lnTo>
                    <a:pt x="10592" y="13897"/>
                  </a:lnTo>
                  <a:lnTo>
                    <a:pt x="11017" y="13939"/>
                  </a:lnTo>
                  <a:lnTo>
                    <a:pt x="11443" y="13981"/>
                  </a:lnTo>
                  <a:lnTo>
                    <a:pt x="11869" y="14018"/>
                  </a:lnTo>
                  <a:lnTo>
                    <a:pt x="12319" y="14050"/>
                  </a:lnTo>
                  <a:lnTo>
                    <a:pt x="12770" y="14076"/>
                  </a:lnTo>
                  <a:lnTo>
                    <a:pt x="13246" y="14097"/>
                  </a:lnTo>
                  <a:lnTo>
                    <a:pt x="13722" y="14118"/>
                  </a:lnTo>
                  <a:lnTo>
                    <a:pt x="14197" y="14129"/>
                  </a:lnTo>
                  <a:lnTo>
                    <a:pt x="14673" y="14134"/>
                  </a:lnTo>
                  <a:lnTo>
                    <a:pt x="15149" y="14139"/>
                  </a:lnTo>
                  <a:lnTo>
                    <a:pt x="15149" y="14657"/>
                  </a:lnTo>
                  <a:lnTo>
                    <a:pt x="15174" y="14725"/>
                  </a:lnTo>
                  <a:lnTo>
                    <a:pt x="15224" y="14794"/>
                  </a:lnTo>
                  <a:lnTo>
                    <a:pt x="15299" y="14857"/>
                  </a:lnTo>
                  <a:lnTo>
                    <a:pt x="15399" y="14921"/>
                  </a:lnTo>
                  <a:lnTo>
                    <a:pt x="15550" y="14979"/>
                  </a:lnTo>
                  <a:lnTo>
                    <a:pt x="15700" y="15037"/>
                  </a:lnTo>
                  <a:lnTo>
                    <a:pt x="15875" y="15090"/>
                  </a:lnTo>
                  <a:lnTo>
                    <a:pt x="16100" y="15137"/>
                  </a:lnTo>
                  <a:lnTo>
                    <a:pt x="16326" y="15179"/>
                  </a:lnTo>
                  <a:lnTo>
                    <a:pt x="16576" y="15216"/>
                  </a:lnTo>
                  <a:lnTo>
                    <a:pt x="16827" y="15253"/>
                  </a:lnTo>
                  <a:lnTo>
                    <a:pt x="17102" y="15280"/>
                  </a:lnTo>
                  <a:lnTo>
                    <a:pt x="17402" y="15301"/>
                  </a:lnTo>
                  <a:lnTo>
                    <a:pt x="17703" y="15317"/>
                  </a:lnTo>
                  <a:lnTo>
                    <a:pt x="18028" y="15327"/>
                  </a:lnTo>
                  <a:lnTo>
                    <a:pt x="18354" y="15333"/>
                  </a:lnTo>
                  <a:lnTo>
                    <a:pt x="23337" y="15333"/>
                  </a:lnTo>
                  <a:lnTo>
                    <a:pt x="23662" y="15327"/>
                  </a:lnTo>
                  <a:lnTo>
                    <a:pt x="23963" y="15317"/>
                  </a:lnTo>
                  <a:lnTo>
                    <a:pt x="24238" y="15306"/>
                  </a:lnTo>
                  <a:lnTo>
                    <a:pt x="24539" y="15280"/>
                  </a:lnTo>
                  <a:lnTo>
                    <a:pt x="24789" y="15253"/>
                  </a:lnTo>
                  <a:lnTo>
                    <a:pt x="25040" y="15222"/>
                  </a:lnTo>
                  <a:lnTo>
                    <a:pt x="25290" y="15185"/>
                  </a:lnTo>
                  <a:lnTo>
                    <a:pt x="25490" y="15142"/>
                  </a:lnTo>
                  <a:lnTo>
                    <a:pt x="25691" y="15100"/>
                  </a:lnTo>
                  <a:lnTo>
                    <a:pt x="25866" y="15047"/>
                  </a:lnTo>
                  <a:lnTo>
                    <a:pt x="26016" y="14995"/>
                  </a:lnTo>
                  <a:lnTo>
                    <a:pt x="26141" y="14942"/>
                  </a:lnTo>
                  <a:lnTo>
                    <a:pt x="26241" y="14884"/>
                  </a:lnTo>
                  <a:lnTo>
                    <a:pt x="26317" y="14820"/>
                  </a:lnTo>
                  <a:lnTo>
                    <a:pt x="26367" y="14757"/>
                  </a:lnTo>
                  <a:lnTo>
                    <a:pt x="26392" y="14694"/>
                  </a:lnTo>
                  <a:lnTo>
                    <a:pt x="26392" y="14139"/>
                  </a:lnTo>
                  <a:lnTo>
                    <a:pt x="26867" y="14134"/>
                  </a:lnTo>
                  <a:lnTo>
                    <a:pt x="27343" y="14124"/>
                  </a:lnTo>
                  <a:lnTo>
                    <a:pt x="27819" y="14108"/>
                  </a:lnTo>
                  <a:lnTo>
                    <a:pt x="28295" y="14092"/>
                  </a:lnTo>
                  <a:lnTo>
                    <a:pt x="28745" y="14065"/>
                  </a:lnTo>
                  <a:lnTo>
                    <a:pt x="29221" y="14039"/>
                  </a:lnTo>
                  <a:lnTo>
                    <a:pt x="29647" y="14007"/>
                  </a:lnTo>
                  <a:lnTo>
                    <a:pt x="30097" y="13970"/>
                  </a:lnTo>
                  <a:lnTo>
                    <a:pt x="30523" y="13928"/>
                  </a:lnTo>
                  <a:lnTo>
                    <a:pt x="30924" y="13886"/>
                  </a:lnTo>
                  <a:lnTo>
                    <a:pt x="31349" y="13838"/>
                  </a:lnTo>
                  <a:lnTo>
                    <a:pt x="31725" y="13786"/>
                  </a:lnTo>
                  <a:lnTo>
                    <a:pt x="32101" y="13728"/>
                  </a:lnTo>
                  <a:lnTo>
                    <a:pt x="32476" y="13669"/>
                  </a:lnTo>
                  <a:lnTo>
                    <a:pt x="32827" y="13606"/>
                  </a:lnTo>
                  <a:lnTo>
                    <a:pt x="33177" y="13543"/>
                  </a:lnTo>
                  <a:lnTo>
                    <a:pt x="33503" y="13469"/>
                  </a:lnTo>
                  <a:lnTo>
                    <a:pt x="33803" y="13400"/>
                  </a:lnTo>
                  <a:lnTo>
                    <a:pt x="34079" y="13321"/>
                  </a:lnTo>
                  <a:lnTo>
                    <a:pt x="34354" y="13247"/>
                  </a:lnTo>
                  <a:lnTo>
                    <a:pt x="34630" y="13163"/>
                  </a:lnTo>
                  <a:lnTo>
                    <a:pt x="34855" y="13078"/>
                  </a:lnTo>
                  <a:lnTo>
                    <a:pt x="35080" y="12994"/>
                  </a:lnTo>
                  <a:lnTo>
                    <a:pt x="35281" y="12904"/>
                  </a:lnTo>
                  <a:lnTo>
                    <a:pt x="35456" y="12814"/>
                  </a:lnTo>
                  <a:lnTo>
                    <a:pt x="35606" y="12719"/>
                  </a:lnTo>
                  <a:lnTo>
                    <a:pt x="35731" y="12624"/>
                  </a:lnTo>
                  <a:lnTo>
                    <a:pt x="35857" y="12529"/>
                  </a:lnTo>
                  <a:lnTo>
                    <a:pt x="35932" y="12429"/>
                  </a:lnTo>
                  <a:lnTo>
                    <a:pt x="36007" y="12328"/>
                  </a:lnTo>
                  <a:lnTo>
                    <a:pt x="36032" y="12228"/>
                  </a:lnTo>
                  <a:lnTo>
                    <a:pt x="36057" y="12123"/>
                  </a:lnTo>
                  <a:lnTo>
                    <a:pt x="36057" y="10602"/>
                  </a:lnTo>
                  <a:lnTo>
                    <a:pt x="36032" y="10560"/>
                  </a:lnTo>
                  <a:lnTo>
                    <a:pt x="35957" y="10518"/>
                  </a:lnTo>
                  <a:lnTo>
                    <a:pt x="35882" y="10481"/>
                  </a:lnTo>
                  <a:lnTo>
                    <a:pt x="35756" y="10449"/>
                  </a:lnTo>
                  <a:lnTo>
                    <a:pt x="35606" y="10423"/>
                  </a:lnTo>
                  <a:lnTo>
                    <a:pt x="35431" y="10407"/>
                  </a:lnTo>
                  <a:lnTo>
                    <a:pt x="35231" y="10391"/>
                  </a:lnTo>
                  <a:lnTo>
                    <a:pt x="35030" y="10386"/>
                  </a:lnTo>
                  <a:lnTo>
                    <a:pt x="32076" y="10386"/>
                  </a:lnTo>
                  <a:lnTo>
                    <a:pt x="32076" y="9214"/>
                  </a:lnTo>
                  <a:lnTo>
                    <a:pt x="35556" y="9340"/>
                  </a:lnTo>
                  <a:lnTo>
                    <a:pt x="35832" y="9351"/>
                  </a:lnTo>
                  <a:lnTo>
                    <a:pt x="36132" y="9356"/>
                  </a:lnTo>
                  <a:lnTo>
                    <a:pt x="36407" y="9361"/>
                  </a:lnTo>
                  <a:lnTo>
                    <a:pt x="36683" y="9356"/>
                  </a:lnTo>
                  <a:lnTo>
                    <a:pt x="36983" y="9356"/>
                  </a:lnTo>
                  <a:lnTo>
                    <a:pt x="37234" y="9346"/>
                  </a:lnTo>
                  <a:lnTo>
                    <a:pt x="37785" y="9324"/>
                  </a:lnTo>
                  <a:lnTo>
                    <a:pt x="38310" y="9287"/>
                  </a:lnTo>
                  <a:lnTo>
                    <a:pt x="38786" y="9240"/>
                  </a:lnTo>
                  <a:lnTo>
                    <a:pt x="39262" y="9182"/>
                  </a:lnTo>
                  <a:lnTo>
                    <a:pt x="39688" y="9113"/>
                  </a:lnTo>
                  <a:lnTo>
                    <a:pt x="40088" y="9039"/>
                  </a:lnTo>
                  <a:lnTo>
                    <a:pt x="40439" y="8955"/>
                  </a:lnTo>
                  <a:lnTo>
                    <a:pt x="40764" y="8860"/>
                  </a:lnTo>
                  <a:lnTo>
                    <a:pt x="40915" y="8812"/>
                  </a:lnTo>
                  <a:lnTo>
                    <a:pt x="41040" y="8760"/>
                  </a:lnTo>
                  <a:lnTo>
                    <a:pt x="41140" y="8707"/>
                  </a:lnTo>
                  <a:lnTo>
                    <a:pt x="41240" y="8654"/>
                  </a:lnTo>
                  <a:lnTo>
                    <a:pt x="41340" y="8601"/>
                  </a:lnTo>
                  <a:lnTo>
                    <a:pt x="41415" y="8543"/>
                  </a:lnTo>
                  <a:lnTo>
                    <a:pt x="41465" y="8485"/>
                  </a:lnTo>
                  <a:lnTo>
                    <a:pt x="41490" y="8422"/>
                  </a:lnTo>
                  <a:lnTo>
                    <a:pt x="41515" y="8364"/>
                  </a:lnTo>
                  <a:lnTo>
                    <a:pt x="41540" y="8300"/>
                  </a:lnTo>
                  <a:lnTo>
                    <a:pt x="41515" y="8221"/>
                  </a:lnTo>
                  <a:lnTo>
                    <a:pt x="41490" y="8147"/>
                  </a:lnTo>
                  <a:lnTo>
                    <a:pt x="41440" y="8073"/>
                  </a:lnTo>
                  <a:lnTo>
                    <a:pt x="41365" y="7994"/>
                  </a:lnTo>
                  <a:lnTo>
                    <a:pt x="41265" y="7920"/>
                  </a:lnTo>
                  <a:lnTo>
                    <a:pt x="41165" y="7851"/>
                  </a:lnTo>
                  <a:lnTo>
                    <a:pt x="41015" y="7778"/>
                  </a:lnTo>
                  <a:lnTo>
                    <a:pt x="40864" y="7709"/>
                  </a:lnTo>
                  <a:lnTo>
                    <a:pt x="40714" y="7640"/>
                  </a:lnTo>
                  <a:lnTo>
                    <a:pt x="40514" y="7577"/>
                  </a:lnTo>
                  <a:lnTo>
                    <a:pt x="40314" y="7514"/>
                  </a:lnTo>
                  <a:lnTo>
                    <a:pt x="40113" y="7450"/>
                  </a:lnTo>
                  <a:lnTo>
                    <a:pt x="39863" y="7392"/>
                  </a:lnTo>
                  <a:lnTo>
                    <a:pt x="39637" y="7334"/>
                  </a:lnTo>
                  <a:lnTo>
                    <a:pt x="39362" y="7281"/>
                  </a:lnTo>
                  <a:lnTo>
                    <a:pt x="39112" y="7228"/>
                  </a:lnTo>
                  <a:lnTo>
                    <a:pt x="39362" y="7191"/>
                  </a:lnTo>
                  <a:lnTo>
                    <a:pt x="39637" y="7149"/>
                  </a:lnTo>
                  <a:lnTo>
                    <a:pt x="39863" y="7107"/>
                  </a:lnTo>
                  <a:lnTo>
                    <a:pt x="40113" y="7060"/>
                  </a:lnTo>
                  <a:lnTo>
                    <a:pt x="40314" y="7007"/>
                  </a:lnTo>
                  <a:lnTo>
                    <a:pt x="40514" y="6949"/>
                  </a:lnTo>
                  <a:lnTo>
                    <a:pt x="40714" y="6891"/>
                  </a:lnTo>
                  <a:lnTo>
                    <a:pt x="40864" y="6832"/>
                  </a:lnTo>
                  <a:lnTo>
                    <a:pt x="41015" y="6769"/>
                  </a:lnTo>
                  <a:lnTo>
                    <a:pt x="41165" y="6706"/>
                  </a:lnTo>
                  <a:lnTo>
                    <a:pt x="41265" y="6637"/>
                  </a:lnTo>
                  <a:lnTo>
                    <a:pt x="41365" y="6574"/>
                  </a:lnTo>
                  <a:lnTo>
                    <a:pt x="41440" y="6505"/>
                  </a:lnTo>
                  <a:lnTo>
                    <a:pt x="41490" y="6437"/>
                  </a:lnTo>
                  <a:lnTo>
                    <a:pt x="41515" y="6373"/>
                  </a:lnTo>
                  <a:lnTo>
                    <a:pt x="41540" y="6305"/>
                  </a:lnTo>
                  <a:lnTo>
                    <a:pt x="41515" y="6231"/>
                  </a:lnTo>
                  <a:lnTo>
                    <a:pt x="41490" y="6157"/>
                  </a:lnTo>
                  <a:lnTo>
                    <a:pt x="41440" y="6083"/>
                  </a:lnTo>
                  <a:lnTo>
                    <a:pt x="41340" y="6009"/>
                  </a:lnTo>
                  <a:lnTo>
                    <a:pt x="41240" y="5935"/>
                  </a:lnTo>
                  <a:lnTo>
                    <a:pt x="41140" y="5861"/>
                  </a:lnTo>
                  <a:lnTo>
                    <a:pt x="40990" y="5787"/>
                  </a:lnTo>
                  <a:lnTo>
                    <a:pt x="40839" y="5718"/>
                  </a:lnTo>
                  <a:lnTo>
                    <a:pt x="40664" y="5650"/>
                  </a:lnTo>
                  <a:lnTo>
                    <a:pt x="40489" y="5581"/>
                  </a:lnTo>
                  <a:lnTo>
                    <a:pt x="40289" y="5518"/>
                  </a:lnTo>
                  <a:lnTo>
                    <a:pt x="40063" y="5455"/>
                  </a:lnTo>
                  <a:lnTo>
                    <a:pt x="39838" y="5391"/>
                  </a:lnTo>
                  <a:lnTo>
                    <a:pt x="39587" y="5338"/>
                  </a:lnTo>
                  <a:lnTo>
                    <a:pt x="39337" y="5286"/>
                  </a:lnTo>
                  <a:lnTo>
                    <a:pt x="39087" y="5233"/>
                  </a:lnTo>
                  <a:lnTo>
                    <a:pt x="39362" y="5196"/>
                  </a:lnTo>
                  <a:lnTo>
                    <a:pt x="39612" y="5159"/>
                  </a:lnTo>
                  <a:lnTo>
                    <a:pt x="39863" y="5111"/>
                  </a:lnTo>
                  <a:lnTo>
                    <a:pt x="40088" y="5064"/>
                  </a:lnTo>
                  <a:lnTo>
                    <a:pt x="40314" y="5011"/>
                  </a:lnTo>
                  <a:lnTo>
                    <a:pt x="40514" y="4958"/>
                  </a:lnTo>
                  <a:lnTo>
                    <a:pt x="40689" y="4900"/>
                  </a:lnTo>
                  <a:lnTo>
                    <a:pt x="40864" y="4837"/>
                  </a:lnTo>
                  <a:lnTo>
                    <a:pt x="41015" y="4773"/>
                  </a:lnTo>
                  <a:lnTo>
                    <a:pt x="41140" y="4710"/>
                  </a:lnTo>
                  <a:lnTo>
                    <a:pt x="41265" y="4647"/>
                  </a:lnTo>
                  <a:lnTo>
                    <a:pt x="41365" y="4578"/>
                  </a:lnTo>
                  <a:lnTo>
                    <a:pt x="41440" y="4509"/>
                  </a:lnTo>
                  <a:lnTo>
                    <a:pt x="41490" y="4441"/>
                  </a:lnTo>
                  <a:lnTo>
                    <a:pt x="41515" y="4377"/>
                  </a:lnTo>
                  <a:lnTo>
                    <a:pt x="41540" y="4309"/>
                  </a:lnTo>
                  <a:lnTo>
                    <a:pt x="41515" y="4235"/>
                  </a:lnTo>
                  <a:lnTo>
                    <a:pt x="41490" y="4161"/>
                  </a:lnTo>
                  <a:lnTo>
                    <a:pt x="41440" y="4092"/>
                  </a:lnTo>
                  <a:lnTo>
                    <a:pt x="41390" y="4018"/>
                  </a:lnTo>
                  <a:lnTo>
                    <a:pt x="41290" y="3950"/>
                  </a:lnTo>
                  <a:lnTo>
                    <a:pt x="41190" y="3886"/>
                  </a:lnTo>
                  <a:lnTo>
                    <a:pt x="41090" y="3818"/>
                  </a:lnTo>
                  <a:lnTo>
                    <a:pt x="40965" y="3755"/>
                  </a:lnTo>
                  <a:lnTo>
                    <a:pt x="40814" y="3691"/>
                  </a:lnTo>
                  <a:lnTo>
                    <a:pt x="40639" y="3633"/>
                  </a:lnTo>
                  <a:lnTo>
                    <a:pt x="40464" y="3575"/>
                  </a:lnTo>
                  <a:lnTo>
                    <a:pt x="40289" y="3517"/>
                  </a:lnTo>
                  <a:lnTo>
                    <a:pt x="40088" y="3464"/>
                  </a:lnTo>
                  <a:lnTo>
                    <a:pt x="39863" y="3411"/>
                  </a:lnTo>
                  <a:lnTo>
                    <a:pt x="39412" y="3311"/>
                  </a:lnTo>
                  <a:lnTo>
                    <a:pt x="38911" y="3221"/>
                  </a:lnTo>
                  <a:lnTo>
                    <a:pt x="38386" y="3142"/>
                  </a:lnTo>
                  <a:lnTo>
                    <a:pt x="37810" y="3068"/>
                  </a:lnTo>
                  <a:lnTo>
                    <a:pt x="37209" y="3005"/>
                  </a:lnTo>
                  <a:lnTo>
                    <a:pt x="36583" y="2957"/>
                  </a:lnTo>
                  <a:lnTo>
                    <a:pt x="35932" y="2915"/>
                  </a:lnTo>
                  <a:lnTo>
                    <a:pt x="35281" y="2883"/>
                  </a:lnTo>
                  <a:lnTo>
                    <a:pt x="34630" y="2868"/>
                  </a:lnTo>
                  <a:lnTo>
                    <a:pt x="34930" y="2794"/>
                  </a:lnTo>
                  <a:lnTo>
                    <a:pt x="35231" y="2709"/>
                  </a:lnTo>
                  <a:lnTo>
                    <a:pt x="35456" y="2625"/>
                  </a:lnTo>
                  <a:lnTo>
                    <a:pt x="35656" y="2530"/>
                  </a:lnTo>
                  <a:lnTo>
                    <a:pt x="35806" y="2435"/>
                  </a:lnTo>
                  <a:lnTo>
                    <a:pt x="35932" y="2329"/>
                  </a:lnTo>
                  <a:lnTo>
                    <a:pt x="36007" y="2223"/>
                  </a:lnTo>
                  <a:lnTo>
                    <a:pt x="36007" y="2118"/>
                  </a:lnTo>
                  <a:lnTo>
                    <a:pt x="35982" y="1991"/>
                  </a:lnTo>
                  <a:lnTo>
                    <a:pt x="35907" y="1870"/>
                  </a:lnTo>
                  <a:lnTo>
                    <a:pt x="35756" y="1748"/>
                  </a:lnTo>
                  <a:lnTo>
                    <a:pt x="35581" y="1632"/>
                  </a:lnTo>
                  <a:lnTo>
                    <a:pt x="35331" y="1521"/>
                  </a:lnTo>
                  <a:lnTo>
                    <a:pt x="35055" y="1410"/>
                  </a:lnTo>
                  <a:lnTo>
                    <a:pt x="34730" y="1310"/>
                  </a:lnTo>
                  <a:lnTo>
                    <a:pt x="34379" y="1215"/>
                  </a:lnTo>
                  <a:lnTo>
                    <a:pt x="33979" y="1120"/>
                  </a:lnTo>
                  <a:lnTo>
                    <a:pt x="33553" y="1041"/>
                  </a:lnTo>
                  <a:lnTo>
                    <a:pt x="33077" y="962"/>
                  </a:lnTo>
                  <a:lnTo>
                    <a:pt x="32601" y="893"/>
                  </a:lnTo>
                  <a:lnTo>
                    <a:pt x="32076" y="835"/>
                  </a:lnTo>
                  <a:lnTo>
                    <a:pt x="31550" y="787"/>
                  </a:lnTo>
                  <a:lnTo>
                    <a:pt x="30974" y="750"/>
                  </a:lnTo>
                  <a:lnTo>
                    <a:pt x="30423" y="724"/>
                  </a:lnTo>
                  <a:lnTo>
                    <a:pt x="16576" y="207"/>
                  </a:lnTo>
                  <a:lnTo>
                    <a:pt x="16376" y="207"/>
                  </a:lnTo>
                  <a:lnTo>
                    <a:pt x="16176" y="212"/>
                  </a:lnTo>
                  <a:lnTo>
                    <a:pt x="15975" y="223"/>
                  </a:lnTo>
                  <a:lnTo>
                    <a:pt x="15800" y="244"/>
                  </a:lnTo>
                  <a:lnTo>
                    <a:pt x="15625" y="275"/>
                  </a:lnTo>
                  <a:lnTo>
                    <a:pt x="15499" y="307"/>
                  </a:lnTo>
                  <a:lnTo>
                    <a:pt x="15424" y="349"/>
                  </a:lnTo>
                  <a:lnTo>
                    <a:pt x="15349" y="391"/>
                  </a:lnTo>
                  <a:lnTo>
                    <a:pt x="15349" y="439"/>
                  </a:lnTo>
                  <a:lnTo>
                    <a:pt x="15374" y="481"/>
                  </a:lnTo>
                  <a:lnTo>
                    <a:pt x="15424" y="523"/>
                  </a:lnTo>
                  <a:lnTo>
                    <a:pt x="15525" y="560"/>
                  </a:lnTo>
                  <a:lnTo>
                    <a:pt x="15675" y="592"/>
                  </a:lnTo>
                  <a:lnTo>
                    <a:pt x="15825" y="618"/>
                  </a:lnTo>
                  <a:lnTo>
                    <a:pt x="16000" y="640"/>
                  </a:lnTo>
                  <a:lnTo>
                    <a:pt x="16226" y="650"/>
                  </a:lnTo>
                  <a:lnTo>
                    <a:pt x="30047" y="1162"/>
                  </a:lnTo>
                  <a:lnTo>
                    <a:pt x="30423" y="1183"/>
                  </a:lnTo>
                  <a:lnTo>
                    <a:pt x="30774" y="1210"/>
                  </a:lnTo>
                  <a:lnTo>
                    <a:pt x="31149" y="1241"/>
                  </a:lnTo>
                  <a:lnTo>
                    <a:pt x="31500" y="1284"/>
                  </a:lnTo>
                  <a:lnTo>
                    <a:pt x="31825" y="1331"/>
                  </a:lnTo>
                  <a:lnTo>
                    <a:pt x="32151" y="1384"/>
                  </a:lnTo>
                  <a:lnTo>
                    <a:pt x="32451" y="1442"/>
                  </a:lnTo>
                  <a:lnTo>
                    <a:pt x="32727" y="1505"/>
                  </a:lnTo>
                  <a:lnTo>
                    <a:pt x="32977" y="1569"/>
                  </a:lnTo>
                  <a:lnTo>
                    <a:pt x="33202" y="1643"/>
                  </a:lnTo>
                  <a:lnTo>
                    <a:pt x="33403" y="1717"/>
                  </a:lnTo>
                  <a:lnTo>
                    <a:pt x="33578" y="1791"/>
                  </a:lnTo>
                  <a:lnTo>
                    <a:pt x="33703" y="1870"/>
                  </a:lnTo>
                  <a:lnTo>
                    <a:pt x="33803" y="1949"/>
                  </a:lnTo>
                  <a:lnTo>
                    <a:pt x="33878" y="2033"/>
                  </a:lnTo>
                  <a:lnTo>
                    <a:pt x="33878" y="2118"/>
                  </a:lnTo>
                  <a:lnTo>
                    <a:pt x="33853" y="2192"/>
                  </a:lnTo>
                  <a:lnTo>
                    <a:pt x="33778" y="2260"/>
                  </a:lnTo>
                  <a:lnTo>
                    <a:pt x="33703" y="2329"/>
                  </a:lnTo>
                  <a:lnTo>
                    <a:pt x="33603" y="2387"/>
                  </a:lnTo>
                  <a:lnTo>
                    <a:pt x="33478" y="2445"/>
                  </a:lnTo>
                  <a:lnTo>
                    <a:pt x="33328" y="2493"/>
                  </a:lnTo>
                  <a:lnTo>
                    <a:pt x="33177" y="2540"/>
                  </a:lnTo>
                  <a:lnTo>
                    <a:pt x="32977" y="2577"/>
                  </a:lnTo>
                  <a:lnTo>
                    <a:pt x="32777" y="2614"/>
                  </a:lnTo>
                  <a:lnTo>
                    <a:pt x="32551" y="2646"/>
                  </a:lnTo>
                  <a:lnTo>
                    <a:pt x="32301" y="2672"/>
                  </a:lnTo>
                  <a:lnTo>
                    <a:pt x="32026" y="2693"/>
                  </a:lnTo>
                  <a:lnTo>
                    <a:pt x="31725" y="2709"/>
                  </a:lnTo>
                  <a:lnTo>
                    <a:pt x="31425" y="2720"/>
                  </a:lnTo>
                  <a:lnTo>
                    <a:pt x="31099" y="2725"/>
                  </a:lnTo>
                  <a:lnTo>
                    <a:pt x="30748" y="2725"/>
                  </a:lnTo>
                  <a:lnTo>
                    <a:pt x="11168" y="1996"/>
                  </a:lnTo>
                  <a:lnTo>
                    <a:pt x="10767" y="1965"/>
                  </a:lnTo>
                  <a:lnTo>
                    <a:pt x="10416" y="1933"/>
                  </a:lnTo>
                  <a:lnTo>
                    <a:pt x="10066" y="1896"/>
                  </a:lnTo>
                  <a:lnTo>
                    <a:pt x="9765" y="1854"/>
                  </a:lnTo>
                  <a:lnTo>
                    <a:pt x="9465" y="1806"/>
                  </a:lnTo>
                  <a:lnTo>
                    <a:pt x="9190" y="1759"/>
                  </a:lnTo>
                  <a:lnTo>
                    <a:pt x="8939" y="1706"/>
                  </a:lnTo>
                  <a:lnTo>
                    <a:pt x="8714" y="1648"/>
                  </a:lnTo>
                  <a:lnTo>
                    <a:pt x="8488" y="1590"/>
                  </a:lnTo>
                  <a:lnTo>
                    <a:pt x="8313" y="1527"/>
                  </a:lnTo>
                  <a:lnTo>
                    <a:pt x="8138" y="1458"/>
                  </a:lnTo>
                  <a:lnTo>
                    <a:pt x="8013" y="1384"/>
                  </a:lnTo>
                  <a:lnTo>
                    <a:pt x="7887" y="1310"/>
                  </a:lnTo>
                  <a:lnTo>
                    <a:pt x="7787" y="1231"/>
                  </a:lnTo>
                  <a:lnTo>
                    <a:pt x="7712" y="1146"/>
                  </a:lnTo>
                  <a:lnTo>
                    <a:pt x="7662" y="1062"/>
                  </a:lnTo>
                  <a:lnTo>
                    <a:pt x="7712" y="983"/>
                  </a:lnTo>
                  <a:lnTo>
                    <a:pt x="7762" y="909"/>
                  </a:lnTo>
                  <a:lnTo>
                    <a:pt x="7862" y="840"/>
                  </a:lnTo>
                  <a:lnTo>
                    <a:pt x="7988" y="777"/>
                  </a:lnTo>
                  <a:lnTo>
                    <a:pt x="8113" y="719"/>
                  </a:lnTo>
                  <a:lnTo>
                    <a:pt x="8288" y="666"/>
                  </a:lnTo>
                  <a:lnTo>
                    <a:pt x="8463" y="618"/>
                  </a:lnTo>
                  <a:lnTo>
                    <a:pt x="8664" y="582"/>
                  </a:lnTo>
                  <a:lnTo>
                    <a:pt x="8889" y="545"/>
                  </a:lnTo>
                  <a:lnTo>
                    <a:pt x="9139" y="518"/>
                  </a:lnTo>
                  <a:lnTo>
                    <a:pt x="9415" y="492"/>
                  </a:lnTo>
                  <a:lnTo>
                    <a:pt x="9715" y="476"/>
                  </a:lnTo>
                  <a:lnTo>
                    <a:pt x="10041" y="465"/>
                  </a:lnTo>
                  <a:lnTo>
                    <a:pt x="10391" y="455"/>
                  </a:lnTo>
                  <a:lnTo>
                    <a:pt x="10742" y="455"/>
                  </a:lnTo>
                  <a:lnTo>
                    <a:pt x="11143" y="460"/>
                  </a:lnTo>
                  <a:lnTo>
                    <a:pt x="11393" y="471"/>
                  </a:lnTo>
                  <a:lnTo>
                    <a:pt x="11643" y="476"/>
                  </a:lnTo>
                  <a:lnTo>
                    <a:pt x="11919" y="471"/>
                  </a:lnTo>
                  <a:lnTo>
                    <a:pt x="12169" y="455"/>
                  </a:lnTo>
                  <a:lnTo>
                    <a:pt x="12395" y="434"/>
                  </a:lnTo>
                  <a:lnTo>
                    <a:pt x="12495" y="418"/>
                  </a:lnTo>
                  <a:lnTo>
                    <a:pt x="12570" y="397"/>
                  </a:lnTo>
                  <a:lnTo>
                    <a:pt x="12670" y="376"/>
                  </a:lnTo>
                  <a:lnTo>
                    <a:pt x="12720" y="354"/>
                  </a:lnTo>
                  <a:lnTo>
                    <a:pt x="12770" y="328"/>
                  </a:lnTo>
                  <a:lnTo>
                    <a:pt x="12820" y="296"/>
                  </a:lnTo>
                  <a:lnTo>
                    <a:pt x="12820" y="265"/>
                  </a:lnTo>
                  <a:lnTo>
                    <a:pt x="12820" y="238"/>
                  </a:lnTo>
                  <a:lnTo>
                    <a:pt x="12795" y="207"/>
                  </a:lnTo>
                  <a:lnTo>
                    <a:pt x="12770" y="186"/>
                  </a:lnTo>
                  <a:lnTo>
                    <a:pt x="12695" y="159"/>
                  </a:lnTo>
                  <a:lnTo>
                    <a:pt x="12645" y="138"/>
                  </a:lnTo>
                  <a:lnTo>
                    <a:pt x="12445" y="101"/>
                  </a:lnTo>
                  <a:lnTo>
                    <a:pt x="12244" y="69"/>
                  </a:lnTo>
                  <a:lnTo>
                    <a:pt x="11994" y="43"/>
                  </a:lnTo>
                  <a:lnTo>
                    <a:pt x="11744" y="27"/>
                  </a:lnTo>
                  <a:lnTo>
                    <a:pt x="11493" y="22"/>
                  </a:lnTo>
                  <a:lnTo>
                    <a:pt x="11017" y="6"/>
                  </a:lnTo>
                  <a:lnTo>
                    <a:pt x="105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6" name="Google Shape;2666;p63"/>
          <p:cNvGrpSpPr/>
          <p:nvPr/>
        </p:nvGrpSpPr>
        <p:grpSpPr>
          <a:xfrm>
            <a:off x="3394085" y="2646372"/>
            <a:ext cx="381956" cy="289100"/>
            <a:chOff x="2977472" y="1620825"/>
            <a:chExt cx="463877" cy="305700"/>
          </a:xfrm>
        </p:grpSpPr>
        <p:sp>
          <p:nvSpPr>
            <p:cNvPr id="2667" name="Google Shape;2667;p63"/>
            <p:cNvSpPr/>
            <p:nvPr/>
          </p:nvSpPr>
          <p:spPr>
            <a:xfrm>
              <a:off x="3100701" y="1626100"/>
              <a:ext cx="217419" cy="34475"/>
            </a:xfrm>
            <a:custGeom>
              <a:avLst/>
              <a:gdLst/>
              <a:ahLst/>
              <a:cxnLst/>
              <a:rect l="l" t="t" r="r" b="b"/>
              <a:pathLst>
                <a:path w="34105" h="1379" extrusionOk="0">
                  <a:moveTo>
                    <a:pt x="802" y="0"/>
                  </a:moveTo>
                  <a:lnTo>
                    <a:pt x="602" y="16"/>
                  </a:lnTo>
                  <a:lnTo>
                    <a:pt x="451" y="32"/>
                  </a:lnTo>
                  <a:lnTo>
                    <a:pt x="301" y="58"/>
                  </a:lnTo>
                  <a:lnTo>
                    <a:pt x="176" y="90"/>
                  </a:lnTo>
                  <a:lnTo>
                    <a:pt x="76" y="127"/>
                  </a:lnTo>
                  <a:lnTo>
                    <a:pt x="26" y="164"/>
                  </a:lnTo>
                  <a:lnTo>
                    <a:pt x="1" y="206"/>
                  </a:lnTo>
                  <a:lnTo>
                    <a:pt x="1" y="1378"/>
                  </a:lnTo>
                  <a:lnTo>
                    <a:pt x="34104" y="1378"/>
                  </a:lnTo>
                  <a:lnTo>
                    <a:pt x="34104" y="206"/>
                  </a:lnTo>
                  <a:lnTo>
                    <a:pt x="34104" y="164"/>
                  </a:lnTo>
                  <a:lnTo>
                    <a:pt x="34029" y="127"/>
                  </a:lnTo>
                  <a:lnTo>
                    <a:pt x="33954" y="90"/>
                  </a:lnTo>
                  <a:lnTo>
                    <a:pt x="33829" y="58"/>
                  </a:lnTo>
                  <a:lnTo>
                    <a:pt x="33679" y="32"/>
                  </a:lnTo>
                  <a:lnTo>
                    <a:pt x="33503" y="16"/>
                  </a:lnTo>
                  <a:lnTo>
                    <a:pt x="33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3"/>
            <p:cNvSpPr/>
            <p:nvPr/>
          </p:nvSpPr>
          <p:spPr>
            <a:xfrm>
              <a:off x="3267828" y="1626100"/>
              <a:ext cx="50292" cy="34475"/>
            </a:xfrm>
            <a:custGeom>
              <a:avLst/>
              <a:gdLst/>
              <a:ahLst/>
              <a:cxnLst/>
              <a:rect l="l" t="t" r="r" b="b"/>
              <a:pathLst>
                <a:path w="7889" h="1379" extrusionOk="0">
                  <a:moveTo>
                    <a:pt x="1" y="0"/>
                  </a:moveTo>
                  <a:lnTo>
                    <a:pt x="176" y="16"/>
                  </a:lnTo>
                  <a:lnTo>
                    <a:pt x="351" y="32"/>
                  </a:lnTo>
                  <a:lnTo>
                    <a:pt x="502" y="58"/>
                  </a:lnTo>
                  <a:lnTo>
                    <a:pt x="627" y="90"/>
                  </a:lnTo>
                  <a:lnTo>
                    <a:pt x="727" y="127"/>
                  </a:lnTo>
                  <a:lnTo>
                    <a:pt x="777" y="164"/>
                  </a:lnTo>
                  <a:lnTo>
                    <a:pt x="802" y="212"/>
                  </a:lnTo>
                  <a:lnTo>
                    <a:pt x="802" y="1378"/>
                  </a:lnTo>
                  <a:lnTo>
                    <a:pt x="7888" y="1378"/>
                  </a:lnTo>
                  <a:lnTo>
                    <a:pt x="7888" y="206"/>
                  </a:lnTo>
                  <a:lnTo>
                    <a:pt x="7888" y="164"/>
                  </a:lnTo>
                  <a:lnTo>
                    <a:pt x="7813" y="127"/>
                  </a:lnTo>
                  <a:lnTo>
                    <a:pt x="7738" y="90"/>
                  </a:lnTo>
                  <a:lnTo>
                    <a:pt x="7613" y="58"/>
                  </a:lnTo>
                  <a:lnTo>
                    <a:pt x="7463" y="32"/>
                  </a:lnTo>
                  <a:lnTo>
                    <a:pt x="7287" y="16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3"/>
            <p:cNvSpPr/>
            <p:nvPr/>
          </p:nvSpPr>
          <p:spPr>
            <a:xfrm>
              <a:off x="3005567" y="1626100"/>
              <a:ext cx="54436" cy="34475"/>
            </a:xfrm>
            <a:custGeom>
              <a:avLst/>
              <a:gdLst/>
              <a:ahLst/>
              <a:cxnLst/>
              <a:rect l="l" t="t" r="r" b="b"/>
              <a:pathLst>
                <a:path w="8539" h="1379" extrusionOk="0">
                  <a:moveTo>
                    <a:pt x="801" y="0"/>
                  </a:moveTo>
                  <a:lnTo>
                    <a:pt x="626" y="16"/>
                  </a:lnTo>
                  <a:lnTo>
                    <a:pt x="451" y="32"/>
                  </a:lnTo>
                  <a:lnTo>
                    <a:pt x="301" y="58"/>
                  </a:lnTo>
                  <a:lnTo>
                    <a:pt x="175" y="90"/>
                  </a:lnTo>
                  <a:lnTo>
                    <a:pt x="75" y="127"/>
                  </a:lnTo>
                  <a:lnTo>
                    <a:pt x="25" y="164"/>
                  </a:lnTo>
                  <a:lnTo>
                    <a:pt x="0" y="206"/>
                  </a:lnTo>
                  <a:lnTo>
                    <a:pt x="0" y="1378"/>
                  </a:lnTo>
                  <a:lnTo>
                    <a:pt x="8539" y="1378"/>
                  </a:lnTo>
                  <a:lnTo>
                    <a:pt x="8539" y="206"/>
                  </a:lnTo>
                  <a:lnTo>
                    <a:pt x="8514" y="164"/>
                  </a:lnTo>
                  <a:lnTo>
                    <a:pt x="8463" y="127"/>
                  </a:lnTo>
                  <a:lnTo>
                    <a:pt x="8363" y="90"/>
                  </a:lnTo>
                  <a:lnTo>
                    <a:pt x="8238" y="58"/>
                  </a:lnTo>
                  <a:lnTo>
                    <a:pt x="8088" y="32"/>
                  </a:lnTo>
                  <a:lnTo>
                    <a:pt x="7938" y="16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3"/>
            <p:cNvSpPr/>
            <p:nvPr/>
          </p:nvSpPr>
          <p:spPr>
            <a:xfrm>
              <a:off x="3358978" y="1626100"/>
              <a:ext cx="54277" cy="34475"/>
            </a:xfrm>
            <a:custGeom>
              <a:avLst/>
              <a:gdLst/>
              <a:ahLst/>
              <a:cxnLst/>
              <a:rect l="l" t="t" r="r" b="b"/>
              <a:pathLst>
                <a:path w="8514" h="1379" extrusionOk="0">
                  <a:moveTo>
                    <a:pt x="802" y="0"/>
                  </a:moveTo>
                  <a:lnTo>
                    <a:pt x="601" y="16"/>
                  </a:lnTo>
                  <a:lnTo>
                    <a:pt x="426" y="32"/>
                  </a:lnTo>
                  <a:lnTo>
                    <a:pt x="276" y="58"/>
                  </a:lnTo>
                  <a:lnTo>
                    <a:pt x="176" y="90"/>
                  </a:lnTo>
                  <a:lnTo>
                    <a:pt x="76" y="127"/>
                  </a:lnTo>
                  <a:lnTo>
                    <a:pt x="25" y="164"/>
                  </a:lnTo>
                  <a:lnTo>
                    <a:pt x="0" y="206"/>
                  </a:lnTo>
                  <a:lnTo>
                    <a:pt x="0" y="1378"/>
                  </a:lnTo>
                  <a:lnTo>
                    <a:pt x="8514" y="1378"/>
                  </a:lnTo>
                  <a:lnTo>
                    <a:pt x="8514" y="206"/>
                  </a:lnTo>
                  <a:lnTo>
                    <a:pt x="8514" y="164"/>
                  </a:lnTo>
                  <a:lnTo>
                    <a:pt x="8439" y="127"/>
                  </a:lnTo>
                  <a:lnTo>
                    <a:pt x="8364" y="90"/>
                  </a:lnTo>
                  <a:lnTo>
                    <a:pt x="8238" y="58"/>
                  </a:lnTo>
                  <a:lnTo>
                    <a:pt x="8088" y="32"/>
                  </a:lnTo>
                  <a:lnTo>
                    <a:pt x="7913" y="16"/>
                  </a:lnTo>
                  <a:lnTo>
                    <a:pt x="77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3"/>
            <p:cNvSpPr/>
            <p:nvPr/>
          </p:nvSpPr>
          <p:spPr>
            <a:xfrm>
              <a:off x="3005567" y="1705425"/>
              <a:ext cx="407688" cy="170825"/>
            </a:xfrm>
            <a:custGeom>
              <a:avLst/>
              <a:gdLst/>
              <a:ahLst/>
              <a:cxnLst/>
              <a:rect l="l" t="t" r="r" b="b"/>
              <a:pathLst>
                <a:path w="63951" h="6833" extrusionOk="0">
                  <a:moveTo>
                    <a:pt x="0" y="0"/>
                  </a:moveTo>
                  <a:lnTo>
                    <a:pt x="0" y="6832"/>
                  </a:lnTo>
                  <a:lnTo>
                    <a:pt x="63951" y="6832"/>
                  </a:lnTo>
                  <a:lnTo>
                    <a:pt x="639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3"/>
            <p:cNvSpPr/>
            <p:nvPr/>
          </p:nvSpPr>
          <p:spPr>
            <a:xfrm>
              <a:off x="3005567" y="1705425"/>
              <a:ext cx="407688" cy="170825"/>
            </a:xfrm>
            <a:custGeom>
              <a:avLst/>
              <a:gdLst/>
              <a:ahLst/>
              <a:cxnLst/>
              <a:rect l="l" t="t" r="r" b="b"/>
              <a:pathLst>
                <a:path w="63951" h="6833" extrusionOk="0">
                  <a:moveTo>
                    <a:pt x="0" y="0"/>
                  </a:moveTo>
                  <a:lnTo>
                    <a:pt x="0" y="602"/>
                  </a:lnTo>
                  <a:lnTo>
                    <a:pt x="55863" y="602"/>
                  </a:lnTo>
                  <a:lnTo>
                    <a:pt x="56063" y="608"/>
                  </a:lnTo>
                  <a:lnTo>
                    <a:pt x="56239" y="618"/>
                  </a:lnTo>
                  <a:lnTo>
                    <a:pt x="56414" y="639"/>
                  </a:lnTo>
                  <a:lnTo>
                    <a:pt x="56564" y="660"/>
                  </a:lnTo>
                  <a:lnTo>
                    <a:pt x="56689" y="692"/>
                  </a:lnTo>
                  <a:lnTo>
                    <a:pt x="56765" y="729"/>
                  </a:lnTo>
                  <a:lnTo>
                    <a:pt x="56840" y="771"/>
                  </a:lnTo>
                  <a:lnTo>
                    <a:pt x="56865" y="813"/>
                  </a:lnTo>
                  <a:lnTo>
                    <a:pt x="56865" y="6832"/>
                  </a:lnTo>
                  <a:lnTo>
                    <a:pt x="63951" y="6832"/>
                  </a:lnTo>
                  <a:lnTo>
                    <a:pt x="639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3"/>
            <p:cNvSpPr/>
            <p:nvPr/>
          </p:nvSpPr>
          <p:spPr>
            <a:xfrm>
              <a:off x="2983854" y="1876225"/>
              <a:ext cx="450311" cy="45025"/>
            </a:xfrm>
            <a:custGeom>
              <a:avLst/>
              <a:gdLst/>
              <a:ahLst/>
              <a:cxnLst/>
              <a:rect l="l" t="t" r="r" b="b"/>
              <a:pathLst>
                <a:path w="70637" h="1801" extrusionOk="0">
                  <a:moveTo>
                    <a:pt x="1" y="0"/>
                  </a:moveTo>
                  <a:lnTo>
                    <a:pt x="1" y="1800"/>
                  </a:lnTo>
                  <a:lnTo>
                    <a:pt x="70637" y="1800"/>
                  </a:lnTo>
                  <a:lnTo>
                    <a:pt x="706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3"/>
            <p:cNvSpPr/>
            <p:nvPr/>
          </p:nvSpPr>
          <p:spPr>
            <a:xfrm>
              <a:off x="3388825" y="1876225"/>
              <a:ext cx="45339" cy="45025"/>
            </a:xfrm>
            <a:custGeom>
              <a:avLst/>
              <a:gdLst/>
              <a:ahLst/>
              <a:cxnLst/>
              <a:rect l="l" t="t" r="r" b="b"/>
              <a:pathLst>
                <a:path w="7112" h="1801" extrusionOk="0">
                  <a:moveTo>
                    <a:pt x="1" y="0"/>
                  </a:moveTo>
                  <a:lnTo>
                    <a:pt x="1" y="1800"/>
                  </a:lnTo>
                  <a:lnTo>
                    <a:pt x="7112" y="1800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3"/>
            <p:cNvSpPr/>
            <p:nvPr/>
          </p:nvSpPr>
          <p:spPr>
            <a:xfrm>
              <a:off x="2983854" y="1660550"/>
              <a:ext cx="450311" cy="44900"/>
            </a:xfrm>
            <a:custGeom>
              <a:avLst/>
              <a:gdLst/>
              <a:ahLst/>
              <a:cxnLst/>
              <a:rect l="l" t="t" r="r" b="b"/>
              <a:pathLst>
                <a:path w="70637" h="1796" extrusionOk="0">
                  <a:moveTo>
                    <a:pt x="1" y="0"/>
                  </a:moveTo>
                  <a:lnTo>
                    <a:pt x="1" y="1795"/>
                  </a:lnTo>
                  <a:lnTo>
                    <a:pt x="70637" y="1795"/>
                  </a:lnTo>
                  <a:lnTo>
                    <a:pt x="706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3"/>
            <p:cNvSpPr/>
            <p:nvPr/>
          </p:nvSpPr>
          <p:spPr>
            <a:xfrm>
              <a:off x="3388825" y="1660550"/>
              <a:ext cx="45339" cy="44900"/>
            </a:xfrm>
            <a:custGeom>
              <a:avLst/>
              <a:gdLst/>
              <a:ahLst/>
              <a:cxnLst/>
              <a:rect l="l" t="t" r="r" b="b"/>
              <a:pathLst>
                <a:path w="7112" h="1796" extrusionOk="0">
                  <a:moveTo>
                    <a:pt x="1" y="0"/>
                  </a:moveTo>
                  <a:lnTo>
                    <a:pt x="1" y="1795"/>
                  </a:lnTo>
                  <a:lnTo>
                    <a:pt x="7112" y="1795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3"/>
            <p:cNvSpPr/>
            <p:nvPr/>
          </p:nvSpPr>
          <p:spPr>
            <a:xfrm>
              <a:off x="3155137" y="1731700"/>
              <a:ext cx="108706" cy="117625"/>
            </a:xfrm>
            <a:custGeom>
              <a:avLst/>
              <a:gdLst/>
              <a:ahLst/>
              <a:cxnLst/>
              <a:rect l="l" t="t" r="r" b="b"/>
              <a:pathLst>
                <a:path w="17052" h="4705" extrusionOk="0">
                  <a:moveTo>
                    <a:pt x="8513" y="0"/>
                  </a:moveTo>
                  <a:lnTo>
                    <a:pt x="8513" y="1769"/>
                  </a:lnTo>
                  <a:lnTo>
                    <a:pt x="0" y="1769"/>
                  </a:lnTo>
                  <a:lnTo>
                    <a:pt x="8513" y="4704"/>
                  </a:lnTo>
                  <a:lnTo>
                    <a:pt x="8513" y="2935"/>
                  </a:lnTo>
                  <a:lnTo>
                    <a:pt x="17052" y="2935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3"/>
            <p:cNvSpPr/>
            <p:nvPr/>
          </p:nvSpPr>
          <p:spPr>
            <a:xfrm>
              <a:off x="2977472" y="1620825"/>
              <a:ext cx="463877" cy="305700"/>
            </a:xfrm>
            <a:custGeom>
              <a:avLst/>
              <a:gdLst/>
              <a:ahLst/>
              <a:cxnLst/>
              <a:rect l="l" t="t" r="r" b="b"/>
              <a:pathLst>
                <a:path w="72765" h="12228" extrusionOk="0">
                  <a:moveTo>
                    <a:pt x="11794" y="449"/>
                  </a:moveTo>
                  <a:lnTo>
                    <a:pt x="11794" y="1378"/>
                  </a:lnTo>
                  <a:lnTo>
                    <a:pt x="5409" y="1378"/>
                  </a:lnTo>
                  <a:lnTo>
                    <a:pt x="5409" y="449"/>
                  </a:lnTo>
                  <a:close/>
                  <a:moveTo>
                    <a:pt x="67231" y="449"/>
                  </a:moveTo>
                  <a:lnTo>
                    <a:pt x="67231" y="1378"/>
                  </a:lnTo>
                  <a:lnTo>
                    <a:pt x="60846" y="1378"/>
                  </a:lnTo>
                  <a:lnTo>
                    <a:pt x="60846" y="449"/>
                  </a:lnTo>
                  <a:close/>
                  <a:moveTo>
                    <a:pt x="70636" y="1827"/>
                  </a:moveTo>
                  <a:lnTo>
                    <a:pt x="70636" y="3178"/>
                  </a:lnTo>
                  <a:lnTo>
                    <a:pt x="62098" y="3178"/>
                  </a:lnTo>
                  <a:lnTo>
                    <a:pt x="61873" y="3184"/>
                  </a:lnTo>
                  <a:lnTo>
                    <a:pt x="61647" y="3194"/>
                  </a:lnTo>
                  <a:lnTo>
                    <a:pt x="61447" y="3221"/>
                  </a:lnTo>
                  <a:lnTo>
                    <a:pt x="61297" y="3252"/>
                  </a:lnTo>
                  <a:lnTo>
                    <a:pt x="61172" y="3289"/>
                  </a:lnTo>
                  <a:lnTo>
                    <a:pt x="61071" y="3332"/>
                  </a:lnTo>
                  <a:lnTo>
                    <a:pt x="61021" y="3379"/>
                  </a:lnTo>
                  <a:lnTo>
                    <a:pt x="61046" y="3427"/>
                  </a:lnTo>
                  <a:lnTo>
                    <a:pt x="61071" y="3469"/>
                  </a:lnTo>
                  <a:lnTo>
                    <a:pt x="61146" y="3506"/>
                  </a:lnTo>
                  <a:lnTo>
                    <a:pt x="61272" y="3543"/>
                  </a:lnTo>
                  <a:lnTo>
                    <a:pt x="61397" y="3569"/>
                  </a:lnTo>
                  <a:lnTo>
                    <a:pt x="61572" y="3596"/>
                  </a:lnTo>
                  <a:lnTo>
                    <a:pt x="61747" y="3611"/>
                  </a:lnTo>
                  <a:lnTo>
                    <a:pt x="61923" y="3622"/>
                  </a:lnTo>
                  <a:lnTo>
                    <a:pt x="62123" y="3627"/>
                  </a:lnTo>
                  <a:lnTo>
                    <a:pt x="67231" y="3627"/>
                  </a:lnTo>
                  <a:lnTo>
                    <a:pt x="67231" y="9979"/>
                  </a:lnTo>
                  <a:lnTo>
                    <a:pt x="17828" y="9979"/>
                  </a:lnTo>
                  <a:lnTo>
                    <a:pt x="17603" y="9989"/>
                  </a:lnTo>
                  <a:lnTo>
                    <a:pt x="17403" y="10000"/>
                  </a:lnTo>
                  <a:lnTo>
                    <a:pt x="17227" y="10026"/>
                  </a:lnTo>
                  <a:lnTo>
                    <a:pt x="17077" y="10052"/>
                  </a:lnTo>
                  <a:lnTo>
                    <a:pt x="16952" y="10089"/>
                  </a:lnTo>
                  <a:lnTo>
                    <a:pt x="16852" y="10126"/>
                  </a:lnTo>
                  <a:lnTo>
                    <a:pt x="16777" y="10169"/>
                  </a:lnTo>
                  <a:lnTo>
                    <a:pt x="16752" y="10216"/>
                  </a:lnTo>
                  <a:lnTo>
                    <a:pt x="16777" y="10258"/>
                  </a:lnTo>
                  <a:lnTo>
                    <a:pt x="16852" y="10301"/>
                  </a:lnTo>
                  <a:lnTo>
                    <a:pt x="16952" y="10338"/>
                  </a:lnTo>
                  <a:lnTo>
                    <a:pt x="17077" y="10369"/>
                  </a:lnTo>
                  <a:lnTo>
                    <a:pt x="17227" y="10396"/>
                  </a:lnTo>
                  <a:lnTo>
                    <a:pt x="17403" y="10417"/>
                  </a:lnTo>
                  <a:lnTo>
                    <a:pt x="17603" y="10427"/>
                  </a:lnTo>
                  <a:lnTo>
                    <a:pt x="70636" y="10427"/>
                  </a:lnTo>
                  <a:lnTo>
                    <a:pt x="70636" y="11779"/>
                  </a:lnTo>
                  <a:lnTo>
                    <a:pt x="2129" y="11779"/>
                  </a:lnTo>
                  <a:lnTo>
                    <a:pt x="2129" y="10427"/>
                  </a:lnTo>
                  <a:lnTo>
                    <a:pt x="13246" y="10427"/>
                  </a:lnTo>
                  <a:lnTo>
                    <a:pt x="13496" y="10422"/>
                  </a:lnTo>
                  <a:lnTo>
                    <a:pt x="13697" y="10406"/>
                  </a:lnTo>
                  <a:lnTo>
                    <a:pt x="13897" y="10385"/>
                  </a:lnTo>
                  <a:lnTo>
                    <a:pt x="14047" y="10353"/>
                  </a:lnTo>
                  <a:lnTo>
                    <a:pt x="14172" y="10316"/>
                  </a:lnTo>
                  <a:lnTo>
                    <a:pt x="14273" y="10274"/>
                  </a:lnTo>
                  <a:lnTo>
                    <a:pt x="14323" y="10227"/>
                  </a:lnTo>
                  <a:lnTo>
                    <a:pt x="14323" y="10174"/>
                  </a:lnTo>
                  <a:lnTo>
                    <a:pt x="14273" y="10132"/>
                  </a:lnTo>
                  <a:lnTo>
                    <a:pt x="14198" y="10095"/>
                  </a:lnTo>
                  <a:lnTo>
                    <a:pt x="14072" y="10063"/>
                  </a:lnTo>
                  <a:lnTo>
                    <a:pt x="13947" y="10031"/>
                  </a:lnTo>
                  <a:lnTo>
                    <a:pt x="13797" y="10010"/>
                  </a:lnTo>
                  <a:lnTo>
                    <a:pt x="13622" y="9994"/>
                  </a:lnTo>
                  <a:lnTo>
                    <a:pt x="13421" y="9984"/>
                  </a:lnTo>
                  <a:lnTo>
                    <a:pt x="13221" y="9979"/>
                  </a:lnTo>
                  <a:lnTo>
                    <a:pt x="5559" y="9979"/>
                  </a:lnTo>
                  <a:lnTo>
                    <a:pt x="5559" y="3627"/>
                  </a:lnTo>
                  <a:lnTo>
                    <a:pt x="57516" y="3627"/>
                  </a:lnTo>
                  <a:lnTo>
                    <a:pt x="57741" y="3617"/>
                  </a:lnTo>
                  <a:lnTo>
                    <a:pt x="57941" y="3601"/>
                  </a:lnTo>
                  <a:lnTo>
                    <a:pt x="58117" y="3580"/>
                  </a:lnTo>
                  <a:lnTo>
                    <a:pt x="58267" y="3548"/>
                  </a:lnTo>
                  <a:lnTo>
                    <a:pt x="58392" y="3516"/>
                  </a:lnTo>
                  <a:lnTo>
                    <a:pt x="58492" y="3474"/>
                  </a:lnTo>
                  <a:lnTo>
                    <a:pt x="58567" y="3432"/>
                  </a:lnTo>
                  <a:lnTo>
                    <a:pt x="58592" y="3390"/>
                  </a:lnTo>
                  <a:lnTo>
                    <a:pt x="58567" y="3342"/>
                  </a:lnTo>
                  <a:lnTo>
                    <a:pt x="58492" y="3300"/>
                  </a:lnTo>
                  <a:lnTo>
                    <a:pt x="58392" y="3263"/>
                  </a:lnTo>
                  <a:lnTo>
                    <a:pt x="58267" y="3231"/>
                  </a:lnTo>
                  <a:lnTo>
                    <a:pt x="58117" y="3205"/>
                  </a:lnTo>
                  <a:lnTo>
                    <a:pt x="57941" y="3184"/>
                  </a:lnTo>
                  <a:lnTo>
                    <a:pt x="57741" y="3178"/>
                  </a:lnTo>
                  <a:lnTo>
                    <a:pt x="2129" y="3178"/>
                  </a:lnTo>
                  <a:lnTo>
                    <a:pt x="2129" y="1827"/>
                  </a:lnTo>
                  <a:close/>
                  <a:moveTo>
                    <a:pt x="5258" y="0"/>
                  </a:moveTo>
                  <a:lnTo>
                    <a:pt x="5058" y="11"/>
                  </a:lnTo>
                  <a:lnTo>
                    <a:pt x="4858" y="21"/>
                  </a:lnTo>
                  <a:lnTo>
                    <a:pt x="4683" y="32"/>
                  </a:lnTo>
                  <a:lnTo>
                    <a:pt x="4507" y="53"/>
                  </a:lnTo>
                  <a:lnTo>
                    <a:pt x="4332" y="74"/>
                  </a:lnTo>
                  <a:lnTo>
                    <a:pt x="4157" y="101"/>
                  </a:lnTo>
                  <a:lnTo>
                    <a:pt x="4032" y="127"/>
                  </a:lnTo>
                  <a:lnTo>
                    <a:pt x="3881" y="159"/>
                  </a:lnTo>
                  <a:lnTo>
                    <a:pt x="3781" y="190"/>
                  </a:lnTo>
                  <a:lnTo>
                    <a:pt x="3656" y="227"/>
                  </a:lnTo>
                  <a:lnTo>
                    <a:pt x="3581" y="264"/>
                  </a:lnTo>
                  <a:lnTo>
                    <a:pt x="3506" y="306"/>
                  </a:lnTo>
                  <a:lnTo>
                    <a:pt x="3456" y="349"/>
                  </a:lnTo>
                  <a:lnTo>
                    <a:pt x="3431" y="391"/>
                  </a:lnTo>
                  <a:lnTo>
                    <a:pt x="3431" y="433"/>
                  </a:lnTo>
                  <a:lnTo>
                    <a:pt x="3431" y="1378"/>
                  </a:lnTo>
                  <a:lnTo>
                    <a:pt x="1077" y="1378"/>
                  </a:lnTo>
                  <a:lnTo>
                    <a:pt x="852" y="1383"/>
                  </a:lnTo>
                  <a:lnTo>
                    <a:pt x="651" y="1394"/>
                  </a:lnTo>
                  <a:lnTo>
                    <a:pt x="476" y="1415"/>
                  </a:lnTo>
                  <a:lnTo>
                    <a:pt x="326" y="1442"/>
                  </a:lnTo>
                  <a:lnTo>
                    <a:pt x="200" y="1478"/>
                  </a:lnTo>
                  <a:lnTo>
                    <a:pt x="100" y="1515"/>
                  </a:lnTo>
                  <a:lnTo>
                    <a:pt x="25" y="1558"/>
                  </a:lnTo>
                  <a:lnTo>
                    <a:pt x="0" y="1605"/>
                  </a:lnTo>
                  <a:lnTo>
                    <a:pt x="0" y="3369"/>
                  </a:lnTo>
                  <a:lnTo>
                    <a:pt x="25" y="3416"/>
                  </a:lnTo>
                  <a:lnTo>
                    <a:pt x="100" y="3458"/>
                  </a:lnTo>
                  <a:lnTo>
                    <a:pt x="200" y="3495"/>
                  </a:lnTo>
                  <a:lnTo>
                    <a:pt x="326" y="3532"/>
                  </a:lnTo>
                  <a:lnTo>
                    <a:pt x="476" y="3559"/>
                  </a:lnTo>
                  <a:lnTo>
                    <a:pt x="651" y="3580"/>
                  </a:lnTo>
                  <a:lnTo>
                    <a:pt x="852" y="3590"/>
                  </a:lnTo>
                  <a:lnTo>
                    <a:pt x="1077" y="3596"/>
                  </a:lnTo>
                  <a:lnTo>
                    <a:pt x="3431" y="3596"/>
                  </a:lnTo>
                  <a:lnTo>
                    <a:pt x="3431" y="9979"/>
                  </a:lnTo>
                  <a:lnTo>
                    <a:pt x="1077" y="9979"/>
                  </a:lnTo>
                  <a:lnTo>
                    <a:pt x="852" y="9984"/>
                  </a:lnTo>
                  <a:lnTo>
                    <a:pt x="651" y="9994"/>
                  </a:lnTo>
                  <a:lnTo>
                    <a:pt x="476" y="10015"/>
                  </a:lnTo>
                  <a:lnTo>
                    <a:pt x="326" y="10042"/>
                  </a:lnTo>
                  <a:lnTo>
                    <a:pt x="200" y="10079"/>
                  </a:lnTo>
                  <a:lnTo>
                    <a:pt x="100" y="10116"/>
                  </a:lnTo>
                  <a:lnTo>
                    <a:pt x="25" y="10158"/>
                  </a:lnTo>
                  <a:lnTo>
                    <a:pt x="0" y="10206"/>
                  </a:lnTo>
                  <a:lnTo>
                    <a:pt x="0" y="12001"/>
                  </a:lnTo>
                  <a:lnTo>
                    <a:pt x="25" y="12048"/>
                  </a:lnTo>
                  <a:lnTo>
                    <a:pt x="100" y="12090"/>
                  </a:lnTo>
                  <a:lnTo>
                    <a:pt x="200" y="12127"/>
                  </a:lnTo>
                  <a:lnTo>
                    <a:pt x="326" y="12159"/>
                  </a:lnTo>
                  <a:lnTo>
                    <a:pt x="476" y="12185"/>
                  </a:lnTo>
                  <a:lnTo>
                    <a:pt x="651" y="12206"/>
                  </a:lnTo>
                  <a:lnTo>
                    <a:pt x="852" y="12222"/>
                  </a:lnTo>
                  <a:lnTo>
                    <a:pt x="1077" y="12228"/>
                  </a:lnTo>
                  <a:lnTo>
                    <a:pt x="71713" y="12228"/>
                  </a:lnTo>
                  <a:lnTo>
                    <a:pt x="71913" y="12222"/>
                  </a:lnTo>
                  <a:lnTo>
                    <a:pt x="72114" y="12206"/>
                  </a:lnTo>
                  <a:lnTo>
                    <a:pt x="72314" y="12185"/>
                  </a:lnTo>
                  <a:lnTo>
                    <a:pt x="72464" y="12159"/>
                  </a:lnTo>
                  <a:lnTo>
                    <a:pt x="72589" y="12127"/>
                  </a:lnTo>
                  <a:lnTo>
                    <a:pt x="72690" y="12090"/>
                  </a:lnTo>
                  <a:lnTo>
                    <a:pt x="72740" y="12048"/>
                  </a:lnTo>
                  <a:lnTo>
                    <a:pt x="72765" y="12001"/>
                  </a:lnTo>
                  <a:lnTo>
                    <a:pt x="72765" y="10206"/>
                  </a:lnTo>
                  <a:lnTo>
                    <a:pt x="72740" y="10158"/>
                  </a:lnTo>
                  <a:lnTo>
                    <a:pt x="72690" y="10116"/>
                  </a:lnTo>
                  <a:lnTo>
                    <a:pt x="72589" y="10079"/>
                  </a:lnTo>
                  <a:lnTo>
                    <a:pt x="72464" y="10042"/>
                  </a:lnTo>
                  <a:lnTo>
                    <a:pt x="72314" y="10015"/>
                  </a:lnTo>
                  <a:lnTo>
                    <a:pt x="72114" y="9994"/>
                  </a:lnTo>
                  <a:lnTo>
                    <a:pt x="71913" y="9984"/>
                  </a:lnTo>
                  <a:lnTo>
                    <a:pt x="71713" y="9979"/>
                  </a:lnTo>
                  <a:lnTo>
                    <a:pt x="69359" y="9979"/>
                  </a:lnTo>
                  <a:lnTo>
                    <a:pt x="69359" y="3596"/>
                  </a:lnTo>
                  <a:lnTo>
                    <a:pt x="71713" y="3596"/>
                  </a:lnTo>
                  <a:lnTo>
                    <a:pt x="71913" y="3590"/>
                  </a:lnTo>
                  <a:lnTo>
                    <a:pt x="72114" y="3580"/>
                  </a:lnTo>
                  <a:lnTo>
                    <a:pt x="72314" y="3559"/>
                  </a:lnTo>
                  <a:lnTo>
                    <a:pt x="72464" y="3532"/>
                  </a:lnTo>
                  <a:lnTo>
                    <a:pt x="72589" y="3495"/>
                  </a:lnTo>
                  <a:lnTo>
                    <a:pt x="72690" y="3458"/>
                  </a:lnTo>
                  <a:lnTo>
                    <a:pt x="72740" y="3416"/>
                  </a:lnTo>
                  <a:lnTo>
                    <a:pt x="72765" y="3369"/>
                  </a:lnTo>
                  <a:lnTo>
                    <a:pt x="72765" y="1605"/>
                  </a:lnTo>
                  <a:lnTo>
                    <a:pt x="72740" y="1558"/>
                  </a:lnTo>
                  <a:lnTo>
                    <a:pt x="72690" y="1515"/>
                  </a:lnTo>
                  <a:lnTo>
                    <a:pt x="72589" y="1478"/>
                  </a:lnTo>
                  <a:lnTo>
                    <a:pt x="72464" y="1442"/>
                  </a:lnTo>
                  <a:lnTo>
                    <a:pt x="72314" y="1415"/>
                  </a:lnTo>
                  <a:lnTo>
                    <a:pt x="72114" y="1394"/>
                  </a:lnTo>
                  <a:lnTo>
                    <a:pt x="71913" y="1383"/>
                  </a:lnTo>
                  <a:lnTo>
                    <a:pt x="71713" y="1378"/>
                  </a:lnTo>
                  <a:lnTo>
                    <a:pt x="69359" y="1378"/>
                  </a:lnTo>
                  <a:lnTo>
                    <a:pt x="69359" y="433"/>
                  </a:lnTo>
                  <a:lnTo>
                    <a:pt x="69359" y="391"/>
                  </a:lnTo>
                  <a:lnTo>
                    <a:pt x="69309" y="349"/>
                  </a:lnTo>
                  <a:lnTo>
                    <a:pt x="69259" y="306"/>
                  </a:lnTo>
                  <a:lnTo>
                    <a:pt x="69209" y="264"/>
                  </a:lnTo>
                  <a:lnTo>
                    <a:pt x="69109" y="227"/>
                  </a:lnTo>
                  <a:lnTo>
                    <a:pt x="69009" y="190"/>
                  </a:lnTo>
                  <a:lnTo>
                    <a:pt x="68884" y="159"/>
                  </a:lnTo>
                  <a:lnTo>
                    <a:pt x="68758" y="127"/>
                  </a:lnTo>
                  <a:lnTo>
                    <a:pt x="68608" y="101"/>
                  </a:lnTo>
                  <a:lnTo>
                    <a:pt x="68458" y="74"/>
                  </a:lnTo>
                  <a:lnTo>
                    <a:pt x="68283" y="53"/>
                  </a:lnTo>
                  <a:lnTo>
                    <a:pt x="68107" y="32"/>
                  </a:lnTo>
                  <a:lnTo>
                    <a:pt x="67907" y="21"/>
                  </a:lnTo>
                  <a:lnTo>
                    <a:pt x="67707" y="11"/>
                  </a:lnTo>
                  <a:lnTo>
                    <a:pt x="67506" y="0"/>
                  </a:lnTo>
                  <a:lnTo>
                    <a:pt x="60546" y="0"/>
                  </a:lnTo>
                  <a:lnTo>
                    <a:pt x="60345" y="11"/>
                  </a:lnTo>
                  <a:lnTo>
                    <a:pt x="60145" y="21"/>
                  </a:lnTo>
                  <a:lnTo>
                    <a:pt x="59970" y="32"/>
                  </a:lnTo>
                  <a:lnTo>
                    <a:pt x="59794" y="53"/>
                  </a:lnTo>
                  <a:lnTo>
                    <a:pt x="59619" y="74"/>
                  </a:lnTo>
                  <a:lnTo>
                    <a:pt x="59444" y="101"/>
                  </a:lnTo>
                  <a:lnTo>
                    <a:pt x="59319" y="127"/>
                  </a:lnTo>
                  <a:lnTo>
                    <a:pt x="59168" y="159"/>
                  </a:lnTo>
                  <a:lnTo>
                    <a:pt x="59043" y="190"/>
                  </a:lnTo>
                  <a:lnTo>
                    <a:pt x="58943" y="227"/>
                  </a:lnTo>
                  <a:lnTo>
                    <a:pt x="58868" y="264"/>
                  </a:lnTo>
                  <a:lnTo>
                    <a:pt x="58793" y="306"/>
                  </a:lnTo>
                  <a:lnTo>
                    <a:pt x="58743" y="349"/>
                  </a:lnTo>
                  <a:lnTo>
                    <a:pt x="58718" y="391"/>
                  </a:lnTo>
                  <a:lnTo>
                    <a:pt x="58693" y="433"/>
                  </a:lnTo>
                  <a:lnTo>
                    <a:pt x="58693" y="1378"/>
                  </a:lnTo>
                  <a:lnTo>
                    <a:pt x="54436" y="1378"/>
                  </a:lnTo>
                  <a:lnTo>
                    <a:pt x="54436" y="433"/>
                  </a:lnTo>
                  <a:lnTo>
                    <a:pt x="54436" y="391"/>
                  </a:lnTo>
                  <a:lnTo>
                    <a:pt x="54386" y="349"/>
                  </a:lnTo>
                  <a:lnTo>
                    <a:pt x="54336" y="306"/>
                  </a:lnTo>
                  <a:lnTo>
                    <a:pt x="54286" y="264"/>
                  </a:lnTo>
                  <a:lnTo>
                    <a:pt x="54186" y="227"/>
                  </a:lnTo>
                  <a:lnTo>
                    <a:pt x="54085" y="190"/>
                  </a:lnTo>
                  <a:lnTo>
                    <a:pt x="53960" y="159"/>
                  </a:lnTo>
                  <a:lnTo>
                    <a:pt x="53835" y="127"/>
                  </a:lnTo>
                  <a:lnTo>
                    <a:pt x="53685" y="101"/>
                  </a:lnTo>
                  <a:lnTo>
                    <a:pt x="53534" y="74"/>
                  </a:lnTo>
                  <a:lnTo>
                    <a:pt x="53359" y="53"/>
                  </a:lnTo>
                  <a:lnTo>
                    <a:pt x="53184" y="32"/>
                  </a:lnTo>
                  <a:lnTo>
                    <a:pt x="52984" y="21"/>
                  </a:lnTo>
                  <a:lnTo>
                    <a:pt x="52783" y="11"/>
                  </a:lnTo>
                  <a:lnTo>
                    <a:pt x="52583" y="0"/>
                  </a:lnTo>
                  <a:lnTo>
                    <a:pt x="29872" y="0"/>
                  </a:lnTo>
                  <a:lnTo>
                    <a:pt x="29647" y="5"/>
                  </a:lnTo>
                  <a:lnTo>
                    <a:pt x="29447" y="21"/>
                  </a:lnTo>
                  <a:lnTo>
                    <a:pt x="29246" y="42"/>
                  </a:lnTo>
                  <a:lnTo>
                    <a:pt x="29096" y="74"/>
                  </a:lnTo>
                  <a:lnTo>
                    <a:pt x="28946" y="111"/>
                  </a:lnTo>
                  <a:lnTo>
                    <a:pt x="28871" y="153"/>
                  </a:lnTo>
                  <a:lnTo>
                    <a:pt x="28821" y="201"/>
                  </a:lnTo>
                  <a:lnTo>
                    <a:pt x="28821" y="254"/>
                  </a:lnTo>
                  <a:lnTo>
                    <a:pt x="28871" y="296"/>
                  </a:lnTo>
                  <a:lnTo>
                    <a:pt x="28946" y="333"/>
                  </a:lnTo>
                  <a:lnTo>
                    <a:pt x="29046" y="364"/>
                  </a:lnTo>
                  <a:lnTo>
                    <a:pt x="29196" y="396"/>
                  </a:lnTo>
                  <a:lnTo>
                    <a:pt x="29346" y="417"/>
                  </a:lnTo>
                  <a:lnTo>
                    <a:pt x="29522" y="433"/>
                  </a:lnTo>
                  <a:lnTo>
                    <a:pt x="29722" y="444"/>
                  </a:lnTo>
                  <a:lnTo>
                    <a:pt x="29922" y="449"/>
                  </a:lnTo>
                  <a:lnTo>
                    <a:pt x="52308" y="449"/>
                  </a:lnTo>
                  <a:lnTo>
                    <a:pt x="52308" y="1378"/>
                  </a:lnTo>
                  <a:lnTo>
                    <a:pt x="20332" y="1378"/>
                  </a:lnTo>
                  <a:lnTo>
                    <a:pt x="20332" y="449"/>
                  </a:lnTo>
                  <a:lnTo>
                    <a:pt x="25390" y="449"/>
                  </a:lnTo>
                  <a:lnTo>
                    <a:pt x="25540" y="438"/>
                  </a:lnTo>
                  <a:lnTo>
                    <a:pt x="25691" y="428"/>
                  </a:lnTo>
                  <a:lnTo>
                    <a:pt x="25816" y="412"/>
                  </a:lnTo>
                  <a:lnTo>
                    <a:pt x="25941" y="396"/>
                  </a:lnTo>
                  <a:lnTo>
                    <a:pt x="26041" y="370"/>
                  </a:lnTo>
                  <a:lnTo>
                    <a:pt x="26141" y="349"/>
                  </a:lnTo>
                  <a:lnTo>
                    <a:pt x="26216" y="317"/>
                  </a:lnTo>
                  <a:lnTo>
                    <a:pt x="26267" y="291"/>
                  </a:lnTo>
                  <a:lnTo>
                    <a:pt x="26292" y="259"/>
                  </a:lnTo>
                  <a:lnTo>
                    <a:pt x="26292" y="222"/>
                  </a:lnTo>
                  <a:lnTo>
                    <a:pt x="26292" y="190"/>
                  </a:lnTo>
                  <a:lnTo>
                    <a:pt x="26242" y="153"/>
                  </a:lnTo>
                  <a:lnTo>
                    <a:pt x="26191" y="116"/>
                  </a:lnTo>
                  <a:lnTo>
                    <a:pt x="26091" y="79"/>
                  </a:lnTo>
                  <a:lnTo>
                    <a:pt x="25966" y="48"/>
                  </a:lnTo>
                  <a:lnTo>
                    <a:pt x="25866" y="27"/>
                  </a:lnTo>
                  <a:lnTo>
                    <a:pt x="25766" y="11"/>
                  </a:lnTo>
                  <a:lnTo>
                    <a:pt x="25641" y="0"/>
                  </a:lnTo>
                  <a:lnTo>
                    <a:pt x="19306" y="0"/>
                  </a:lnTo>
                  <a:lnTo>
                    <a:pt x="19080" y="5"/>
                  </a:lnTo>
                  <a:lnTo>
                    <a:pt x="18880" y="16"/>
                  </a:lnTo>
                  <a:lnTo>
                    <a:pt x="18680" y="42"/>
                  </a:lnTo>
                  <a:lnTo>
                    <a:pt x="18529" y="69"/>
                  </a:lnTo>
                  <a:lnTo>
                    <a:pt x="18379" y="106"/>
                  </a:lnTo>
                  <a:lnTo>
                    <a:pt x="18279" y="143"/>
                  </a:lnTo>
                  <a:lnTo>
                    <a:pt x="18229" y="190"/>
                  </a:lnTo>
                  <a:lnTo>
                    <a:pt x="18204" y="238"/>
                  </a:lnTo>
                  <a:lnTo>
                    <a:pt x="18204" y="1378"/>
                  </a:lnTo>
                  <a:lnTo>
                    <a:pt x="13947" y="1378"/>
                  </a:lnTo>
                  <a:lnTo>
                    <a:pt x="13947" y="433"/>
                  </a:lnTo>
                  <a:lnTo>
                    <a:pt x="13922" y="391"/>
                  </a:lnTo>
                  <a:lnTo>
                    <a:pt x="13897" y="349"/>
                  </a:lnTo>
                  <a:lnTo>
                    <a:pt x="13847" y="306"/>
                  </a:lnTo>
                  <a:lnTo>
                    <a:pt x="13772" y="264"/>
                  </a:lnTo>
                  <a:lnTo>
                    <a:pt x="13697" y="227"/>
                  </a:lnTo>
                  <a:lnTo>
                    <a:pt x="13572" y="190"/>
                  </a:lnTo>
                  <a:lnTo>
                    <a:pt x="13471" y="159"/>
                  </a:lnTo>
                  <a:lnTo>
                    <a:pt x="13321" y="127"/>
                  </a:lnTo>
                  <a:lnTo>
                    <a:pt x="13196" y="101"/>
                  </a:lnTo>
                  <a:lnTo>
                    <a:pt x="13021" y="74"/>
                  </a:lnTo>
                  <a:lnTo>
                    <a:pt x="12845" y="53"/>
                  </a:lnTo>
                  <a:lnTo>
                    <a:pt x="12670" y="32"/>
                  </a:lnTo>
                  <a:lnTo>
                    <a:pt x="12495" y="21"/>
                  </a:lnTo>
                  <a:lnTo>
                    <a:pt x="12295" y="11"/>
                  </a:lnTo>
                  <a:lnTo>
                    <a:pt x="12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3"/>
            <p:cNvSpPr/>
            <p:nvPr/>
          </p:nvSpPr>
          <p:spPr>
            <a:xfrm>
              <a:off x="3148431" y="1726550"/>
              <a:ext cx="121163" cy="128575"/>
            </a:xfrm>
            <a:custGeom>
              <a:avLst/>
              <a:gdLst/>
              <a:ahLst/>
              <a:cxnLst/>
              <a:rect l="l" t="t" r="r" b="b"/>
              <a:pathLst>
                <a:path w="19006" h="5143" extrusionOk="0">
                  <a:moveTo>
                    <a:pt x="10567" y="1014"/>
                  </a:moveTo>
                  <a:lnTo>
                    <a:pt x="16026" y="2930"/>
                  </a:lnTo>
                  <a:lnTo>
                    <a:pt x="9490" y="2930"/>
                  </a:lnTo>
                  <a:lnTo>
                    <a:pt x="9290" y="2936"/>
                  </a:lnTo>
                  <a:lnTo>
                    <a:pt x="9090" y="2951"/>
                  </a:lnTo>
                  <a:lnTo>
                    <a:pt x="8914" y="2972"/>
                  </a:lnTo>
                  <a:lnTo>
                    <a:pt x="8739" y="2999"/>
                  </a:lnTo>
                  <a:lnTo>
                    <a:pt x="8614" y="3031"/>
                  </a:lnTo>
                  <a:lnTo>
                    <a:pt x="8514" y="3068"/>
                  </a:lnTo>
                  <a:lnTo>
                    <a:pt x="8464" y="3110"/>
                  </a:lnTo>
                  <a:lnTo>
                    <a:pt x="8439" y="3157"/>
                  </a:lnTo>
                  <a:lnTo>
                    <a:pt x="8439" y="4129"/>
                  </a:lnTo>
                  <a:lnTo>
                    <a:pt x="2980" y="2212"/>
                  </a:lnTo>
                  <a:lnTo>
                    <a:pt x="9490" y="2212"/>
                  </a:lnTo>
                  <a:lnTo>
                    <a:pt x="9716" y="2207"/>
                  </a:lnTo>
                  <a:lnTo>
                    <a:pt x="9916" y="2196"/>
                  </a:lnTo>
                  <a:lnTo>
                    <a:pt x="10091" y="2175"/>
                  </a:lnTo>
                  <a:lnTo>
                    <a:pt x="10267" y="2149"/>
                  </a:lnTo>
                  <a:lnTo>
                    <a:pt x="10392" y="2112"/>
                  </a:lnTo>
                  <a:lnTo>
                    <a:pt x="10492" y="2075"/>
                  </a:lnTo>
                  <a:lnTo>
                    <a:pt x="10542" y="2033"/>
                  </a:lnTo>
                  <a:lnTo>
                    <a:pt x="10567" y="1990"/>
                  </a:lnTo>
                  <a:lnTo>
                    <a:pt x="10567" y="1014"/>
                  </a:lnTo>
                  <a:close/>
                  <a:moveTo>
                    <a:pt x="9390" y="0"/>
                  </a:moveTo>
                  <a:lnTo>
                    <a:pt x="9190" y="11"/>
                  </a:lnTo>
                  <a:lnTo>
                    <a:pt x="8990" y="27"/>
                  </a:lnTo>
                  <a:lnTo>
                    <a:pt x="8864" y="48"/>
                  </a:lnTo>
                  <a:lnTo>
                    <a:pt x="8739" y="63"/>
                  </a:lnTo>
                  <a:lnTo>
                    <a:pt x="8664" y="90"/>
                  </a:lnTo>
                  <a:lnTo>
                    <a:pt x="8589" y="116"/>
                  </a:lnTo>
                  <a:lnTo>
                    <a:pt x="8514" y="143"/>
                  </a:lnTo>
                  <a:lnTo>
                    <a:pt x="8464" y="169"/>
                  </a:lnTo>
                  <a:lnTo>
                    <a:pt x="8439" y="201"/>
                  </a:lnTo>
                  <a:lnTo>
                    <a:pt x="8439" y="232"/>
                  </a:lnTo>
                  <a:lnTo>
                    <a:pt x="8439" y="1763"/>
                  </a:lnTo>
                  <a:lnTo>
                    <a:pt x="927" y="1763"/>
                  </a:lnTo>
                  <a:lnTo>
                    <a:pt x="777" y="1774"/>
                  </a:lnTo>
                  <a:lnTo>
                    <a:pt x="626" y="1785"/>
                  </a:lnTo>
                  <a:lnTo>
                    <a:pt x="501" y="1800"/>
                  </a:lnTo>
                  <a:lnTo>
                    <a:pt x="326" y="1832"/>
                  </a:lnTo>
                  <a:lnTo>
                    <a:pt x="176" y="1864"/>
                  </a:lnTo>
                  <a:lnTo>
                    <a:pt x="101" y="1901"/>
                  </a:lnTo>
                  <a:lnTo>
                    <a:pt x="25" y="1943"/>
                  </a:lnTo>
                  <a:lnTo>
                    <a:pt x="0" y="1985"/>
                  </a:lnTo>
                  <a:lnTo>
                    <a:pt x="25" y="2027"/>
                  </a:lnTo>
                  <a:lnTo>
                    <a:pt x="76" y="2070"/>
                  </a:lnTo>
                  <a:lnTo>
                    <a:pt x="176" y="2107"/>
                  </a:lnTo>
                  <a:lnTo>
                    <a:pt x="8589" y="5037"/>
                  </a:lnTo>
                  <a:lnTo>
                    <a:pt x="8664" y="5063"/>
                  </a:lnTo>
                  <a:lnTo>
                    <a:pt x="8764" y="5084"/>
                  </a:lnTo>
                  <a:lnTo>
                    <a:pt x="8864" y="5100"/>
                  </a:lnTo>
                  <a:lnTo>
                    <a:pt x="8990" y="5116"/>
                  </a:lnTo>
                  <a:lnTo>
                    <a:pt x="9115" y="5127"/>
                  </a:lnTo>
                  <a:lnTo>
                    <a:pt x="9240" y="5137"/>
                  </a:lnTo>
                  <a:lnTo>
                    <a:pt x="9365" y="5142"/>
                  </a:lnTo>
                  <a:lnTo>
                    <a:pt x="9490" y="5142"/>
                  </a:lnTo>
                  <a:lnTo>
                    <a:pt x="9741" y="5137"/>
                  </a:lnTo>
                  <a:lnTo>
                    <a:pt x="9866" y="5132"/>
                  </a:lnTo>
                  <a:lnTo>
                    <a:pt x="9991" y="5121"/>
                  </a:lnTo>
                  <a:lnTo>
                    <a:pt x="10116" y="5105"/>
                  </a:lnTo>
                  <a:lnTo>
                    <a:pt x="10242" y="5084"/>
                  </a:lnTo>
                  <a:lnTo>
                    <a:pt x="10342" y="5058"/>
                  </a:lnTo>
                  <a:lnTo>
                    <a:pt x="10417" y="5032"/>
                  </a:lnTo>
                  <a:lnTo>
                    <a:pt x="10492" y="5005"/>
                  </a:lnTo>
                  <a:lnTo>
                    <a:pt x="10517" y="4973"/>
                  </a:lnTo>
                  <a:lnTo>
                    <a:pt x="10567" y="4947"/>
                  </a:lnTo>
                  <a:lnTo>
                    <a:pt x="10567" y="4910"/>
                  </a:lnTo>
                  <a:lnTo>
                    <a:pt x="10567" y="3384"/>
                  </a:lnTo>
                  <a:lnTo>
                    <a:pt x="17904" y="3384"/>
                  </a:lnTo>
                  <a:lnTo>
                    <a:pt x="18104" y="3379"/>
                  </a:lnTo>
                  <a:lnTo>
                    <a:pt x="18304" y="3368"/>
                  </a:lnTo>
                  <a:lnTo>
                    <a:pt x="18480" y="3347"/>
                  </a:lnTo>
                  <a:lnTo>
                    <a:pt x="18655" y="3321"/>
                  </a:lnTo>
                  <a:lnTo>
                    <a:pt x="18780" y="3295"/>
                  </a:lnTo>
                  <a:lnTo>
                    <a:pt x="18880" y="3258"/>
                  </a:lnTo>
                  <a:lnTo>
                    <a:pt x="18955" y="3221"/>
                  </a:lnTo>
                  <a:lnTo>
                    <a:pt x="18980" y="3184"/>
                  </a:lnTo>
                  <a:lnTo>
                    <a:pt x="19005" y="3147"/>
                  </a:lnTo>
                  <a:lnTo>
                    <a:pt x="18980" y="3110"/>
                  </a:lnTo>
                  <a:lnTo>
                    <a:pt x="18930" y="3073"/>
                  </a:lnTo>
                  <a:lnTo>
                    <a:pt x="18830" y="3036"/>
                  </a:lnTo>
                  <a:lnTo>
                    <a:pt x="10417" y="106"/>
                  </a:lnTo>
                  <a:lnTo>
                    <a:pt x="10292" y="74"/>
                  </a:lnTo>
                  <a:lnTo>
                    <a:pt x="10141" y="42"/>
                  </a:lnTo>
                  <a:lnTo>
                    <a:pt x="9966" y="21"/>
                  </a:lnTo>
                  <a:lnTo>
                    <a:pt x="9791" y="5"/>
                  </a:lnTo>
                  <a:lnTo>
                    <a:pt x="9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3"/>
            <p:cNvSpPr/>
            <p:nvPr/>
          </p:nvSpPr>
          <p:spPr>
            <a:xfrm>
              <a:off x="3329449" y="1766400"/>
              <a:ext cx="58108" cy="48200"/>
            </a:xfrm>
            <a:custGeom>
              <a:avLst/>
              <a:gdLst/>
              <a:ahLst/>
              <a:cxnLst/>
              <a:rect l="l" t="t" r="r" b="b"/>
              <a:pathLst>
                <a:path w="9115" h="1928" extrusionOk="0">
                  <a:moveTo>
                    <a:pt x="4432" y="1"/>
                  </a:moveTo>
                  <a:lnTo>
                    <a:pt x="4232" y="11"/>
                  </a:lnTo>
                  <a:lnTo>
                    <a:pt x="4057" y="27"/>
                  </a:lnTo>
                  <a:lnTo>
                    <a:pt x="3881" y="53"/>
                  </a:lnTo>
                  <a:lnTo>
                    <a:pt x="3756" y="80"/>
                  </a:lnTo>
                  <a:lnTo>
                    <a:pt x="3656" y="111"/>
                  </a:lnTo>
                  <a:lnTo>
                    <a:pt x="3556" y="148"/>
                  </a:lnTo>
                  <a:lnTo>
                    <a:pt x="3506" y="191"/>
                  </a:lnTo>
                  <a:lnTo>
                    <a:pt x="3481" y="233"/>
                  </a:lnTo>
                  <a:lnTo>
                    <a:pt x="3481" y="740"/>
                  </a:lnTo>
                  <a:lnTo>
                    <a:pt x="1102" y="740"/>
                  </a:lnTo>
                  <a:lnTo>
                    <a:pt x="902" y="745"/>
                  </a:lnTo>
                  <a:lnTo>
                    <a:pt x="701" y="756"/>
                  </a:lnTo>
                  <a:lnTo>
                    <a:pt x="526" y="771"/>
                  </a:lnTo>
                  <a:lnTo>
                    <a:pt x="351" y="792"/>
                  </a:lnTo>
                  <a:lnTo>
                    <a:pt x="225" y="824"/>
                  </a:lnTo>
                  <a:lnTo>
                    <a:pt x="125" y="856"/>
                  </a:lnTo>
                  <a:lnTo>
                    <a:pt x="25" y="893"/>
                  </a:lnTo>
                  <a:lnTo>
                    <a:pt x="0" y="935"/>
                  </a:lnTo>
                  <a:lnTo>
                    <a:pt x="0" y="988"/>
                  </a:lnTo>
                  <a:lnTo>
                    <a:pt x="25" y="1035"/>
                  </a:lnTo>
                  <a:lnTo>
                    <a:pt x="125" y="1078"/>
                  </a:lnTo>
                  <a:lnTo>
                    <a:pt x="251" y="1115"/>
                  </a:lnTo>
                  <a:lnTo>
                    <a:pt x="426" y="1146"/>
                  </a:lnTo>
                  <a:lnTo>
                    <a:pt x="601" y="1167"/>
                  </a:lnTo>
                  <a:lnTo>
                    <a:pt x="826" y="1183"/>
                  </a:lnTo>
                  <a:lnTo>
                    <a:pt x="1052" y="1188"/>
                  </a:lnTo>
                  <a:lnTo>
                    <a:pt x="3481" y="1188"/>
                  </a:lnTo>
                  <a:lnTo>
                    <a:pt x="3481" y="1701"/>
                  </a:lnTo>
                  <a:lnTo>
                    <a:pt x="3506" y="1753"/>
                  </a:lnTo>
                  <a:lnTo>
                    <a:pt x="3581" y="1796"/>
                  </a:lnTo>
                  <a:lnTo>
                    <a:pt x="3706" y="1838"/>
                  </a:lnTo>
                  <a:lnTo>
                    <a:pt x="3856" y="1869"/>
                  </a:lnTo>
                  <a:lnTo>
                    <a:pt x="4031" y="1896"/>
                  </a:lnTo>
                  <a:lnTo>
                    <a:pt x="4232" y="1917"/>
                  </a:lnTo>
                  <a:lnTo>
                    <a:pt x="4457" y="1928"/>
                  </a:lnTo>
                  <a:lnTo>
                    <a:pt x="4683" y="1928"/>
                  </a:lnTo>
                  <a:lnTo>
                    <a:pt x="4883" y="1917"/>
                  </a:lnTo>
                  <a:lnTo>
                    <a:pt x="5058" y="1901"/>
                  </a:lnTo>
                  <a:lnTo>
                    <a:pt x="5233" y="1875"/>
                  </a:lnTo>
                  <a:lnTo>
                    <a:pt x="5359" y="1848"/>
                  </a:lnTo>
                  <a:lnTo>
                    <a:pt x="5459" y="1817"/>
                  </a:lnTo>
                  <a:lnTo>
                    <a:pt x="5559" y="1780"/>
                  </a:lnTo>
                  <a:lnTo>
                    <a:pt x="5609" y="1737"/>
                  </a:lnTo>
                  <a:lnTo>
                    <a:pt x="5634" y="1695"/>
                  </a:lnTo>
                  <a:lnTo>
                    <a:pt x="5634" y="1188"/>
                  </a:lnTo>
                  <a:lnTo>
                    <a:pt x="8063" y="1188"/>
                  </a:lnTo>
                  <a:lnTo>
                    <a:pt x="8288" y="1183"/>
                  </a:lnTo>
                  <a:lnTo>
                    <a:pt x="8514" y="1167"/>
                  </a:lnTo>
                  <a:lnTo>
                    <a:pt x="8689" y="1146"/>
                  </a:lnTo>
                  <a:lnTo>
                    <a:pt x="8864" y="1115"/>
                  </a:lnTo>
                  <a:lnTo>
                    <a:pt x="8989" y="1078"/>
                  </a:lnTo>
                  <a:lnTo>
                    <a:pt x="9089" y="1035"/>
                  </a:lnTo>
                  <a:lnTo>
                    <a:pt x="9114" y="988"/>
                  </a:lnTo>
                  <a:lnTo>
                    <a:pt x="9114" y="935"/>
                  </a:lnTo>
                  <a:lnTo>
                    <a:pt x="9089" y="893"/>
                  </a:lnTo>
                  <a:lnTo>
                    <a:pt x="8989" y="856"/>
                  </a:lnTo>
                  <a:lnTo>
                    <a:pt x="8889" y="824"/>
                  </a:lnTo>
                  <a:lnTo>
                    <a:pt x="8764" y="792"/>
                  </a:lnTo>
                  <a:lnTo>
                    <a:pt x="8589" y="771"/>
                  </a:lnTo>
                  <a:lnTo>
                    <a:pt x="8413" y="756"/>
                  </a:lnTo>
                  <a:lnTo>
                    <a:pt x="8213" y="745"/>
                  </a:lnTo>
                  <a:lnTo>
                    <a:pt x="8013" y="740"/>
                  </a:lnTo>
                  <a:lnTo>
                    <a:pt x="5634" y="740"/>
                  </a:lnTo>
                  <a:lnTo>
                    <a:pt x="5634" y="222"/>
                  </a:lnTo>
                  <a:lnTo>
                    <a:pt x="5609" y="175"/>
                  </a:lnTo>
                  <a:lnTo>
                    <a:pt x="5534" y="133"/>
                  </a:lnTo>
                  <a:lnTo>
                    <a:pt x="5409" y="90"/>
                  </a:lnTo>
                  <a:lnTo>
                    <a:pt x="5258" y="59"/>
                  </a:lnTo>
                  <a:lnTo>
                    <a:pt x="5083" y="32"/>
                  </a:lnTo>
                  <a:lnTo>
                    <a:pt x="4883" y="11"/>
                  </a:lnTo>
                  <a:lnTo>
                    <a:pt x="46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3"/>
            <p:cNvSpPr/>
            <p:nvPr/>
          </p:nvSpPr>
          <p:spPr>
            <a:xfrm>
              <a:off x="3030946" y="1784875"/>
              <a:ext cx="58267" cy="11250"/>
            </a:xfrm>
            <a:custGeom>
              <a:avLst/>
              <a:gdLst/>
              <a:ahLst/>
              <a:cxnLst/>
              <a:rect l="l" t="t" r="r" b="b"/>
              <a:pathLst>
                <a:path w="9140" h="450" extrusionOk="0">
                  <a:moveTo>
                    <a:pt x="1077" y="1"/>
                  </a:moveTo>
                  <a:lnTo>
                    <a:pt x="827" y="6"/>
                  </a:lnTo>
                  <a:lnTo>
                    <a:pt x="626" y="22"/>
                  </a:lnTo>
                  <a:lnTo>
                    <a:pt x="426" y="43"/>
                  </a:lnTo>
                  <a:lnTo>
                    <a:pt x="276" y="75"/>
                  </a:lnTo>
                  <a:lnTo>
                    <a:pt x="151" y="112"/>
                  </a:lnTo>
                  <a:lnTo>
                    <a:pt x="50" y="154"/>
                  </a:lnTo>
                  <a:lnTo>
                    <a:pt x="0" y="201"/>
                  </a:lnTo>
                  <a:lnTo>
                    <a:pt x="0" y="254"/>
                  </a:lnTo>
                  <a:lnTo>
                    <a:pt x="50" y="296"/>
                  </a:lnTo>
                  <a:lnTo>
                    <a:pt x="126" y="333"/>
                  </a:lnTo>
                  <a:lnTo>
                    <a:pt x="251" y="365"/>
                  </a:lnTo>
                  <a:lnTo>
                    <a:pt x="376" y="397"/>
                  </a:lnTo>
                  <a:lnTo>
                    <a:pt x="526" y="418"/>
                  </a:lnTo>
                  <a:lnTo>
                    <a:pt x="727" y="434"/>
                  </a:lnTo>
                  <a:lnTo>
                    <a:pt x="902" y="444"/>
                  </a:lnTo>
                  <a:lnTo>
                    <a:pt x="1102" y="449"/>
                  </a:lnTo>
                  <a:lnTo>
                    <a:pt x="8088" y="449"/>
                  </a:lnTo>
                  <a:lnTo>
                    <a:pt x="8313" y="444"/>
                  </a:lnTo>
                  <a:lnTo>
                    <a:pt x="8514" y="428"/>
                  </a:lnTo>
                  <a:lnTo>
                    <a:pt x="8714" y="407"/>
                  </a:lnTo>
                  <a:lnTo>
                    <a:pt x="8864" y="376"/>
                  </a:lnTo>
                  <a:lnTo>
                    <a:pt x="9015" y="339"/>
                  </a:lnTo>
                  <a:lnTo>
                    <a:pt x="9090" y="296"/>
                  </a:lnTo>
                  <a:lnTo>
                    <a:pt x="9140" y="249"/>
                  </a:lnTo>
                  <a:lnTo>
                    <a:pt x="9140" y="196"/>
                  </a:lnTo>
                  <a:lnTo>
                    <a:pt x="9090" y="154"/>
                  </a:lnTo>
                  <a:lnTo>
                    <a:pt x="9015" y="117"/>
                  </a:lnTo>
                  <a:lnTo>
                    <a:pt x="8914" y="85"/>
                  </a:lnTo>
                  <a:lnTo>
                    <a:pt x="8764" y="53"/>
                  </a:lnTo>
                  <a:lnTo>
                    <a:pt x="8614" y="32"/>
                  </a:lnTo>
                  <a:lnTo>
                    <a:pt x="8439" y="17"/>
                  </a:lnTo>
                  <a:lnTo>
                    <a:pt x="8238" y="6"/>
                  </a:lnTo>
                  <a:lnTo>
                    <a:pt x="80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2" name="Google Shape;2682;p63"/>
          <p:cNvGrpSpPr/>
          <p:nvPr/>
        </p:nvGrpSpPr>
        <p:grpSpPr>
          <a:xfrm>
            <a:off x="2742846" y="2609608"/>
            <a:ext cx="362372" cy="362629"/>
            <a:chOff x="2329708" y="1589400"/>
            <a:chExt cx="440092" cy="383450"/>
          </a:xfrm>
        </p:grpSpPr>
        <p:sp>
          <p:nvSpPr>
            <p:cNvPr id="2683" name="Google Shape;2683;p63"/>
            <p:cNvSpPr/>
            <p:nvPr/>
          </p:nvSpPr>
          <p:spPr>
            <a:xfrm>
              <a:off x="2470978" y="1724950"/>
              <a:ext cx="135845" cy="112350"/>
            </a:xfrm>
            <a:custGeom>
              <a:avLst/>
              <a:gdLst/>
              <a:ahLst/>
              <a:cxnLst/>
              <a:rect l="l" t="t" r="r" b="b"/>
              <a:pathLst>
                <a:path w="21309" h="4494" extrusionOk="0">
                  <a:moveTo>
                    <a:pt x="10116" y="1"/>
                  </a:moveTo>
                  <a:lnTo>
                    <a:pt x="9565" y="11"/>
                  </a:lnTo>
                  <a:lnTo>
                    <a:pt x="9039" y="27"/>
                  </a:lnTo>
                  <a:lnTo>
                    <a:pt x="8513" y="43"/>
                  </a:lnTo>
                  <a:lnTo>
                    <a:pt x="7988" y="69"/>
                  </a:lnTo>
                  <a:lnTo>
                    <a:pt x="7487" y="101"/>
                  </a:lnTo>
                  <a:lnTo>
                    <a:pt x="6986" y="138"/>
                  </a:lnTo>
                  <a:lnTo>
                    <a:pt x="6510" y="175"/>
                  </a:lnTo>
                  <a:lnTo>
                    <a:pt x="6035" y="222"/>
                  </a:lnTo>
                  <a:lnTo>
                    <a:pt x="5584" y="270"/>
                  </a:lnTo>
                  <a:lnTo>
                    <a:pt x="5133" y="323"/>
                  </a:lnTo>
                  <a:lnTo>
                    <a:pt x="4707" y="381"/>
                  </a:lnTo>
                  <a:lnTo>
                    <a:pt x="4282" y="444"/>
                  </a:lnTo>
                  <a:lnTo>
                    <a:pt x="3881" y="513"/>
                  </a:lnTo>
                  <a:lnTo>
                    <a:pt x="3481" y="582"/>
                  </a:lnTo>
                  <a:lnTo>
                    <a:pt x="3130" y="655"/>
                  </a:lnTo>
                  <a:lnTo>
                    <a:pt x="2779" y="735"/>
                  </a:lnTo>
                  <a:lnTo>
                    <a:pt x="2429" y="819"/>
                  </a:lnTo>
                  <a:lnTo>
                    <a:pt x="2128" y="904"/>
                  </a:lnTo>
                  <a:lnTo>
                    <a:pt x="1828" y="988"/>
                  </a:lnTo>
                  <a:lnTo>
                    <a:pt x="1553" y="1083"/>
                  </a:lnTo>
                  <a:lnTo>
                    <a:pt x="1277" y="1173"/>
                  </a:lnTo>
                  <a:lnTo>
                    <a:pt x="1052" y="1273"/>
                  </a:lnTo>
                  <a:lnTo>
                    <a:pt x="826" y="1373"/>
                  </a:lnTo>
                  <a:lnTo>
                    <a:pt x="651" y="1474"/>
                  </a:lnTo>
                  <a:lnTo>
                    <a:pt x="476" y="1579"/>
                  </a:lnTo>
                  <a:lnTo>
                    <a:pt x="326" y="1685"/>
                  </a:lnTo>
                  <a:lnTo>
                    <a:pt x="225" y="1796"/>
                  </a:lnTo>
                  <a:lnTo>
                    <a:pt x="125" y="1901"/>
                  </a:lnTo>
                  <a:lnTo>
                    <a:pt x="50" y="2018"/>
                  </a:lnTo>
                  <a:lnTo>
                    <a:pt x="25" y="2128"/>
                  </a:lnTo>
                  <a:lnTo>
                    <a:pt x="0" y="2245"/>
                  </a:lnTo>
                  <a:lnTo>
                    <a:pt x="25" y="2361"/>
                  </a:lnTo>
                  <a:lnTo>
                    <a:pt x="50" y="2477"/>
                  </a:lnTo>
                  <a:lnTo>
                    <a:pt x="125" y="2588"/>
                  </a:lnTo>
                  <a:lnTo>
                    <a:pt x="225" y="2699"/>
                  </a:lnTo>
                  <a:lnTo>
                    <a:pt x="326" y="2809"/>
                  </a:lnTo>
                  <a:lnTo>
                    <a:pt x="476" y="2915"/>
                  </a:lnTo>
                  <a:lnTo>
                    <a:pt x="651" y="3021"/>
                  </a:lnTo>
                  <a:lnTo>
                    <a:pt x="826" y="3121"/>
                  </a:lnTo>
                  <a:lnTo>
                    <a:pt x="1052" y="3221"/>
                  </a:lnTo>
                  <a:lnTo>
                    <a:pt x="1277" y="3316"/>
                  </a:lnTo>
                  <a:lnTo>
                    <a:pt x="1553" y="3411"/>
                  </a:lnTo>
                  <a:lnTo>
                    <a:pt x="1828" y="3501"/>
                  </a:lnTo>
                  <a:lnTo>
                    <a:pt x="2128" y="3591"/>
                  </a:lnTo>
                  <a:lnTo>
                    <a:pt x="2429" y="3675"/>
                  </a:lnTo>
                  <a:lnTo>
                    <a:pt x="2779" y="3755"/>
                  </a:lnTo>
                  <a:lnTo>
                    <a:pt x="3130" y="3834"/>
                  </a:lnTo>
                  <a:lnTo>
                    <a:pt x="3481" y="3908"/>
                  </a:lnTo>
                  <a:lnTo>
                    <a:pt x="3881" y="3982"/>
                  </a:lnTo>
                  <a:lnTo>
                    <a:pt x="4282" y="4045"/>
                  </a:lnTo>
                  <a:lnTo>
                    <a:pt x="4707" y="4108"/>
                  </a:lnTo>
                  <a:lnTo>
                    <a:pt x="5133" y="4166"/>
                  </a:lnTo>
                  <a:lnTo>
                    <a:pt x="5584" y="4224"/>
                  </a:lnTo>
                  <a:lnTo>
                    <a:pt x="6035" y="4272"/>
                  </a:lnTo>
                  <a:lnTo>
                    <a:pt x="6510" y="4314"/>
                  </a:lnTo>
                  <a:lnTo>
                    <a:pt x="6986" y="4356"/>
                  </a:lnTo>
                  <a:lnTo>
                    <a:pt x="7487" y="4393"/>
                  </a:lnTo>
                  <a:lnTo>
                    <a:pt x="7988" y="4425"/>
                  </a:lnTo>
                  <a:lnTo>
                    <a:pt x="8513" y="4446"/>
                  </a:lnTo>
                  <a:lnTo>
                    <a:pt x="9039" y="4467"/>
                  </a:lnTo>
                  <a:lnTo>
                    <a:pt x="9565" y="4483"/>
                  </a:lnTo>
                  <a:lnTo>
                    <a:pt x="10116" y="4488"/>
                  </a:lnTo>
                  <a:lnTo>
                    <a:pt x="10667" y="4494"/>
                  </a:lnTo>
                  <a:lnTo>
                    <a:pt x="11193" y="4488"/>
                  </a:lnTo>
                  <a:lnTo>
                    <a:pt x="11744" y="4483"/>
                  </a:lnTo>
                  <a:lnTo>
                    <a:pt x="12269" y="4467"/>
                  </a:lnTo>
                  <a:lnTo>
                    <a:pt x="12795" y="4446"/>
                  </a:lnTo>
                  <a:lnTo>
                    <a:pt x="13321" y="4425"/>
                  </a:lnTo>
                  <a:lnTo>
                    <a:pt x="13822" y="4393"/>
                  </a:lnTo>
                  <a:lnTo>
                    <a:pt x="14323" y="4356"/>
                  </a:lnTo>
                  <a:lnTo>
                    <a:pt x="14798" y="4314"/>
                  </a:lnTo>
                  <a:lnTo>
                    <a:pt x="15274" y="4272"/>
                  </a:lnTo>
                  <a:lnTo>
                    <a:pt x="15725" y="4224"/>
                  </a:lnTo>
                  <a:lnTo>
                    <a:pt x="16176" y="4166"/>
                  </a:lnTo>
                  <a:lnTo>
                    <a:pt x="16626" y="4108"/>
                  </a:lnTo>
                  <a:lnTo>
                    <a:pt x="17027" y="4045"/>
                  </a:lnTo>
                  <a:lnTo>
                    <a:pt x="17428" y="3982"/>
                  </a:lnTo>
                  <a:lnTo>
                    <a:pt x="17828" y="3908"/>
                  </a:lnTo>
                  <a:lnTo>
                    <a:pt x="18204" y="3834"/>
                  </a:lnTo>
                  <a:lnTo>
                    <a:pt x="18554" y="3755"/>
                  </a:lnTo>
                  <a:lnTo>
                    <a:pt x="18880" y="3675"/>
                  </a:lnTo>
                  <a:lnTo>
                    <a:pt x="19205" y="3591"/>
                  </a:lnTo>
                  <a:lnTo>
                    <a:pt x="19481" y="3501"/>
                  </a:lnTo>
                  <a:lnTo>
                    <a:pt x="19781" y="3411"/>
                  </a:lnTo>
                  <a:lnTo>
                    <a:pt x="20032" y="3316"/>
                  </a:lnTo>
                  <a:lnTo>
                    <a:pt x="20257" y="3221"/>
                  </a:lnTo>
                  <a:lnTo>
                    <a:pt x="20482" y="3121"/>
                  </a:lnTo>
                  <a:lnTo>
                    <a:pt x="20658" y="3021"/>
                  </a:lnTo>
                  <a:lnTo>
                    <a:pt x="20833" y="2915"/>
                  </a:lnTo>
                  <a:lnTo>
                    <a:pt x="20983" y="2809"/>
                  </a:lnTo>
                  <a:lnTo>
                    <a:pt x="21108" y="2699"/>
                  </a:lnTo>
                  <a:lnTo>
                    <a:pt x="21183" y="2588"/>
                  </a:lnTo>
                  <a:lnTo>
                    <a:pt x="21259" y="2477"/>
                  </a:lnTo>
                  <a:lnTo>
                    <a:pt x="21309" y="2361"/>
                  </a:lnTo>
                  <a:lnTo>
                    <a:pt x="21309" y="2245"/>
                  </a:lnTo>
                  <a:lnTo>
                    <a:pt x="21309" y="2128"/>
                  </a:lnTo>
                  <a:lnTo>
                    <a:pt x="21259" y="2018"/>
                  </a:lnTo>
                  <a:lnTo>
                    <a:pt x="21183" y="1901"/>
                  </a:lnTo>
                  <a:lnTo>
                    <a:pt x="21108" y="1796"/>
                  </a:lnTo>
                  <a:lnTo>
                    <a:pt x="20983" y="1685"/>
                  </a:lnTo>
                  <a:lnTo>
                    <a:pt x="20833" y="1579"/>
                  </a:lnTo>
                  <a:lnTo>
                    <a:pt x="20658" y="1474"/>
                  </a:lnTo>
                  <a:lnTo>
                    <a:pt x="20482" y="1373"/>
                  </a:lnTo>
                  <a:lnTo>
                    <a:pt x="20257" y="1273"/>
                  </a:lnTo>
                  <a:lnTo>
                    <a:pt x="20032" y="1173"/>
                  </a:lnTo>
                  <a:lnTo>
                    <a:pt x="19781" y="1083"/>
                  </a:lnTo>
                  <a:lnTo>
                    <a:pt x="19481" y="988"/>
                  </a:lnTo>
                  <a:lnTo>
                    <a:pt x="19205" y="904"/>
                  </a:lnTo>
                  <a:lnTo>
                    <a:pt x="18880" y="819"/>
                  </a:lnTo>
                  <a:lnTo>
                    <a:pt x="18554" y="735"/>
                  </a:lnTo>
                  <a:lnTo>
                    <a:pt x="18204" y="655"/>
                  </a:lnTo>
                  <a:lnTo>
                    <a:pt x="17828" y="582"/>
                  </a:lnTo>
                  <a:lnTo>
                    <a:pt x="17428" y="513"/>
                  </a:lnTo>
                  <a:lnTo>
                    <a:pt x="17027" y="444"/>
                  </a:lnTo>
                  <a:lnTo>
                    <a:pt x="16626" y="381"/>
                  </a:lnTo>
                  <a:lnTo>
                    <a:pt x="16176" y="323"/>
                  </a:lnTo>
                  <a:lnTo>
                    <a:pt x="15725" y="270"/>
                  </a:lnTo>
                  <a:lnTo>
                    <a:pt x="15274" y="222"/>
                  </a:lnTo>
                  <a:lnTo>
                    <a:pt x="14798" y="175"/>
                  </a:lnTo>
                  <a:lnTo>
                    <a:pt x="14323" y="138"/>
                  </a:lnTo>
                  <a:lnTo>
                    <a:pt x="13822" y="101"/>
                  </a:lnTo>
                  <a:lnTo>
                    <a:pt x="13321" y="69"/>
                  </a:lnTo>
                  <a:lnTo>
                    <a:pt x="12795" y="43"/>
                  </a:lnTo>
                  <a:lnTo>
                    <a:pt x="12269" y="27"/>
                  </a:lnTo>
                  <a:lnTo>
                    <a:pt x="11744" y="11"/>
                  </a:lnTo>
                  <a:lnTo>
                    <a:pt x="1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3"/>
            <p:cNvSpPr/>
            <p:nvPr/>
          </p:nvSpPr>
          <p:spPr>
            <a:xfrm>
              <a:off x="2525249" y="1724950"/>
              <a:ext cx="81574" cy="112350"/>
            </a:xfrm>
            <a:custGeom>
              <a:avLst/>
              <a:gdLst/>
              <a:ahLst/>
              <a:cxnLst/>
              <a:rect l="l" t="t" r="r" b="b"/>
              <a:pathLst>
                <a:path w="12796" h="4494" extrusionOk="0">
                  <a:moveTo>
                    <a:pt x="1603" y="1"/>
                  </a:moveTo>
                  <a:lnTo>
                    <a:pt x="1052" y="11"/>
                  </a:lnTo>
                  <a:lnTo>
                    <a:pt x="526" y="27"/>
                  </a:lnTo>
                  <a:lnTo>
                    <a:pt x="0" y="43"/>
                  </a:lnTo>
                  <a:lnTo>
                    <a:pt x="476" y="64"/>
                  </a:lnTo>
                  <a:lnTo>
                    <a:pt x="902" y="91"/>
                  </a:lnTo>
                  <a:lnTo>
                    <a:pt x="1353" y="122"/>
                  </a:lnTo>
                  <a:lnTo>
                    <a:pt x="1778" y="154"/>
                  </a:lnTo>
                  <a:lnTo>
                    <a:pt x="2204" y="191"/>
                  </a:lnTo>
                  <a:lnTo>
                    <a:pt x="2605" y="233"/>
                  </a:lnTo>
                  <a:lnTo>
                    <a:pt x="3005" y="275"/>
                  </a:lnTo>
                  <a:lnTo>
                    <a:pt x="3406" y="323"/>
                  </a:lnTo>
                  <a:lnTo>
                    <a:pt x="3781" y="376"/>
                  </a:lnTo>
                  <a:lnTo>
                    <a:pt x="4157" y="428"/>
                  </a:lnTo>
                  <a:lnTo>
                    <a:pt x="4508" y="486"/>
                  </a:lnTo>
                  <a:lnTo>
                    <a:pt x="4858" y="545"/>
                  </a:lnTo>
                  <a:lnTo>
                    <a:pt x="5184" y="608"/>
                  </a:lnTo>
                  <a:lnTo>
                    <a:pt x="5509" y="677"/>
                  </a:lnTo>
                  <a:lnTo>
                    <a:pt x="5810" y="745"/>
                  </a:lnTo>
                  <a:lnTo>
                    <a:pt x="6110" y="814"/>
                  </a:lnTo>
                  <a:lnTo>
                    <a:pt x="6386" y="888"/>
                  </a:lnTo>
                  <a:lnTo>
                    <a:pt x="6636" y="967"/>
                  </a:lnTo>
                  <a:lnTo>
                    <a:pt x="6886" y="1046"/>
                  </a:lnTo>
                  <a:lnTo>
                    <a:pt x="7112" y="1125"/>
                  </a:lnTo>
                  <a:lnTo>
                    <a:pt x="7337" y="1210"/>
                  </a:lnTo>
                  <a:lnTo>
                    <a:pt x="7537" y="1294"/>
                  </a:lnTo>
                  <a:lnTo>
                    <a:pt x="7713" y="1384"/>
                  </a:lnTo>
                  <a:lnTo>
                    <a:pt x="7888" y="1474"/>
                  </a:lnTo>
                  <a:lnTo>
                    <a:pt x="8038" y="1563"/>
                  </a:lnTo>
                  <a:lnTo>
                    <a:pt x="8163" y="1659"/>
                  </a:lnTo>
                  <a:lnTo>
                    <a:pt x="8289" y="1754"/>
                  </a:lnTo>
                  <a:lnTo>
                    <a:pt x="8364" y="1849"/>
                  </a:lnTo>
                  <a:lnTo>
                    <a:pt x="8439" y="1944"/>
                  </a:lnTo>
                  <a:lnTo>
                    <a:pt x="8489" y="2044"/>
                  </a:lnTo>
                  <a:lnTo>
                    <a:pt x="8514" y="2144"/>
                  </a:lnTo>
                  <a:lnTo>
                    <a:pt x="8539" y="2245"/>
                  </a:lnTo>
                  <a:lnTo>
                    <a:pt x="8514" y="2350"/>
                  </a:lnTo>
                  <a:lnTo>
                    <a:pt x="8489" y="2445"/>
                  </a:lnTo>
                  <a:lnTo>
                    <a:pt x="8439" y="2545"/>
                  </a:lnTo>
                  <a:lnTo>
                    <a:pt x="8364" y="2646"/>
                  </a:lnTo>
                  <a:lnTo>
                    <a:pt x="8289" y="2741"/>
                  </a:lnTo>
                  <a:lnTo>
                    <a:pt x="8163" y="2836"/>
                  </a:lnTo>
                  <a:lnTo>
                    <a:pt x="8038" y="2926"/>
                  </a:lnTo>
                  <a:lnTo>
                    <a:pt x="7888" y="3021"/>
                  </a:lnTo>
                  <a:lnTo>
                    <a:pt x="7713" y="3110"/>
                  </a:lnTo>
                  <a:lnTo>
                    <a:pt x="7537" y="3195"/>
                  </a:lnTo>
                  <a:lnTo>
                    <a:pt x="7337" y="3285"/>
                  </a:lnTo>
                  <a:lnTo>
                    <a:pt x="7112" y="3364"/>
                  </a:lnTo>
                  <a:lnTo>
                    <a:pt x="6886" y="3448"/>
                  </a:lnTo>
                  <a:lnTo>
                    <a:pt x="6636" y="3527"/>
                  </a:lnTo>
                  <a:lnTo>
                    <a:pt x="6386" y="3601"/>
                  </a:lnTo>
                  <a:lnTo>
                    <a:pt x="6110" y="3675"/>
                  </a:lnTo>
                  <a:lnTo>
                    <a:pt x="5810" y="3749"/>
                  </a:lnTo>
                  <a:lnTo>
                    <a:pt x="5509" y="3818"/>
                  </a:lnTo>
                  <a:lnTo>
                    <a:pt x="5184" y="3881"/>
                  </a:lnTo>
                  <a:lnTo>
                    <a:pt x="4858" y="3945"/>
                  </a:lnTo>
                  <a:lnTo>
                    <a:pt x="4508" y="4008"/>
                  </a:lnTo>
                  <a:lnTo>
                    <a:pt x="4157" y="4066"/>
                  </a:lnTo>
                  <a:lnTo>
                    <a:pt x="3781" y="4119"/>
                  </a:lnTo>
                  <a:lnTo>
                    <a:pt x="3406" y="4172"/>
                  </a:lnTo>
                  <a:lnTo>
                    <a:pt x="3005" y="4219"/>
                  </a:lnTo>
                  <a:lnTo>
                    <a:pt x="2605" y="4261"/>
                  </a:lnTo>
                  <a:lnTo>
                    <a:pt x="2204" y="4304"/>
                  </a:lnTo>
                  <a:lnTo>
                    <a:pt x="1778" y="4341"/>
                  </a:lnTo>
                  <a:lnTo>
                    <a:pt x="1353" y="4372"/>
                  </a:lnTo>
                  <a:lnTo>
                    <a:pt x="902" y="4399"/>
                  </a:lnTo>
                  <a:lnTo>
                    <a:pt x="476" y="4425"/>
                  </a:lnTo>
                  <a:lnTo>
                    <a:pt x="0" y="4446"/>
                  </a:lnTo>
                  <a:lnTo>
                    <a:pt x="526" y="4467"/>
                  </a:lnTo>
                  <a:lnTo>
                    <a:pt x="1052" y="4483"/>
                  </a:lnTo>
                  <a:lnTo>
                    <a:pt x="1603" y="4488"/>
                  </a:lnTo>
                  <a:lnTo>
                    <a:pt x="2154" y="4494"/>
                  </a:lnTo>
                  <a:lnTo>
                    <a:pt x="2680" y="4488"/>
                  </a:lnTo>
                  <a:lnTo>
                    <a:pt x="3231" y="4483"/>
                  </a:lnTo>
                  <a:lnTo>
                    <a:pt x="3756" y="4467"/>
                  </a:lnTo>
                  <a:lnTo>
                    <a:pt x="4282" y="4446"/>
                  </a:lnTo>
                  <a:lnTo>
                    <a:pt x="4808" y="4425"/>
                  </a:lnTo>
                  <a:lnTo>
                    <a:pt x="5309" y="4393"/>
                  </a:lnTo>
                  <a:lnTo>
                    <a:pt x="5810" y="4356"/>
                  </a:lnTo>
                  <a:lnTo>
                    <a:pt x="6285" y="4314"/>
                  </a:lnTo>
                  <a:lnTo>
                    <a:pt x="6761" y="4272"/>
                  </a:lnTo>
                  <a:lnTo>
                    <a:pt x="7212" y="4224"/>
                  </a:lnTo>
                  <a:lnTo>
                    <a:pt x="7663" y="4166"/>
                  </a:lnTo>
                  <a:lnTo>
                    <a:pt x="8113" y="4108"/>
                  </a:lnTo>
                  <a:lnTo>
                    <a:pt x="8514" y="4045"/>
                  </a:lnTo>
                  <a:lnTo>
                    <a:pt x="8915" y="3982"/>
                  </a:lnTo>
                  <a:lnTo>
                    <a:pt x="9315" y="3908"/>
                  </a:lnTo>
                  <a:lnTo>
                    <a:pt x="9666" y="3834"/>
                  </a:lnTo>
                  <a:lnTo>
                    <a:pt x="10041" y="3755"/>
                  </a:lnTo>
                  <a:lnTo>
                    <a:pt x="10367" y="3675"/>
                  </a:lnTo>
                  <a:lnTo>
                    <a:pt x="10692" y="3591"/>
                  </a:lnTo>
                  <a:lnTo>
                    <a:pt x="10968" y="3501"/>
                  </a:lnTo>
                  <a:lnTo>
                    <a:pt x="11268" y="3411"/>
                  </a:lnTo>
                  <a:lnTo>
                    <a:pt x="11519" y="3316"/>
                  </a:lnTo>
                  <a:lnTo>
                    <a:pt x="11744" y="3221"/>
                  </a:lnTo>
                  <a:lnTo>
                    <a:pt x="11969" y="3121"/>
                  </a:lnTo>
                  <a:lnTo>
                    <a:pt x="12145" y="3021"/>
                  </a:lnTo>
                  <a:lnTo>
                    <a:pt x="12320" y="2915"/>
                  </a:lnTo>
                  <a:lnTo>
                    <a:pt x="12470" y="2809"/>
                  </a:lnTo>
                  <a:lnTo>
                    <a:pt x="12595" y="2699"/>
                  </a:lnTo>
                  <a:lnTo>
                    <a:pt x="12670" y="2588"/>
                  </a:lnTo>
                  <a:lnTo>
                    <a:pt x="12746" y="2477"/>
                  </a:lnTo>
                  <a:lnTo>
                    <a:pt x="12796" y="2361"/>
                  </a:lnTo>
                  <a:lnTo>
                    <a:pt x="12796" y="2245"/>
                  </a:lnTo>
                  <a:lnTo>
                    <a:pt x="12796" y="2128"/>
                  </a:lnTo>
                  <a:lnTo>
                    <a:pt x="12746" y="2018"/>
                  </a:lnTo>
                  <a:lnTo>
                    <a:pt x="12670" y="1901"/>
                  </a:lnTo>
                  <a:lnTo>
                    <a:pt x="12595" y="1796"/>
                  </a:lnTo>
                  <a:lnTo>
                    <a:pt x="12470" y="1685"/>
                  </a:lnTo>
                  <a:lnTo>
                    <a:pt x="12320" y="1579"/>
                  </a:lnTo>
                  <a:lnTo>
                    <a:pt x="12145" y="1474"/>
                  </a:lnTo>
                  <a:lnTo>
                    <a:pt x="11969" y="1373"/>
                  </a:lnTo>
                  <a:lnTo>
                    <a:pt x="11744" y="1273"/>
                  </a:lnTo>
                  <a:lnTo>
                    <a:pt x="11519" y="1173"/>
                  </a:lnTo>
                  <a:lnTo>
                    <a:pt x="11268" y="1083"/>
                  </a:lnTo>
                  <a:lnTo>
                    <a:pt x="10968" y="988"/>
                  </a:lnTo>
                  <a:lnTo>
                    <a:pt x="10692" y="904"/>
                  </a:lnTo>
                  <a:lnTo>
                    <a:pt x="10367" y="819"/>
                  </a:lnTo>
                  <a:lnTo>
                    <a:pt x="10041" y="735"/>
                  </a:lnTo>
                  <a:lnTo>
                    <a:pt x="9666" y="655"/>
                  </a:lnTo>
                  <a:lnTo>
                    <a:pt x="9315" y="582"/>
                  </a:lnTo>
                  <a:lnTo>
                    <a:pt x="8915" y="513"/>
                  </a:lnTo>
                  <a:lnTo>
                    <a:pt x="8514" y="444"/>
                  </a:lnTo>
                  <a:lnTo>
                    <a:pt x="8113" y="381"/>
                  </a:lnTo>
                  <a:lnTo>
                    <a:pt x="7663" y="323"/>
                  </a:lnTo>
                  <a:lnTo>
                    <a:pt x="7212" y="270"/>
                  </a:lnTo>
                  <a:lnTo>
                    <a:pt x="6761" y="222"/>
                  </a:lnTo>
                  <a:lnTo>
                    <a:pt x="6285" y="175"/>
                  </a:lnTo>
                  <a:lnTo>
                    <a:pt x="5810" y="138"/>
                  </a:lnTo>
                  <a:lnTo>
                    <a:pt x="5309" y="101"/>
                  </a:lnTo>
                  <a:lnTo>
                    <a:pt x="4808" y="69"/>
                  </a:lnTo>
                  <a:lnTo>
                    <a:pt x="4282" y="43"/>
                  </a:lnTo>
                  <a:lnTo>
                    <a:pt x="3756" y="27"/>
                  </a:lnTo>
                  <a:lnTo>
                    <a:pt x="3231" y="11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3"/>
            <p:cNvSpPr/>
            <p:nvPr/>
          </p:nvSpPr>
          <p:spPr>
            <a:xfrm>
              <a:off x="2340081" y="1645775"/>
              <a:ext cx="54442" cy="45025"/>
            </a:xfrm>
            <a:custGeom>
              <a:avLst/>
              <a:gdLst/>
              <a:ahLst/>
              <a:cxnLst/>
              <a:rect l="l" t="t" r="r" b="b"/>
              <a:pathLst>
                <a:path w="8540" h="1801" extrusionOk="0">
                  <a:moveTo>
                    <a:pt x="4257" y="0"/>
                  </a:moveTo>
                  <a:lnTo>
                    <a:pt x="3832" y="5"/>
                  </a:lnTo>
                  <a:lnTo>
                    <a:pt x="3406" y="21"/>
                  </a:lnTo>
                  <a:lnTo>
                    <a:pt x="3005" y="42"/>
                  </a:lnTo>
                  <a:lnTo>
                    <a:pt x="2605" y="74"/>
                  </a:lnTo>
                  <a:lnTo>
                    <a:pt x="2229" y="111"/>
                  </a:lnTo>
                  <a:lnTo>
                    <a:pt x="1879" y="153"/>
                  </a:lnTo>
                  <a:lnTo>
                    <a:pt x="1553" y="206"/>
                  </a:lnTo>
                  <a:lnTo>
                    <a:pt x="1253" y="264"/>
                  </a:lnTo>
                  <a:lnTo>
                    <a:pt x="977" y="327"/>
                  </a:lnTo>
                  <a:lnTo>
                    <a:pt x="727" y="396"/>
                  </a:lnTo>
                  <a:lnTo>
                    <a:pt x="527" y="470"/>
                  </a:lnTo>
                  <a:lnTo>
                    <a:pt x="351" y="549"/>
                  </a:lnTo>
                  <a:lnTo>
                    <a:pt x="201" y="634"/>
                  </a:lnTo>
                  <a:lnTo>
                    <a:pt x="101" y="718"/>
                  </a:lnTo>
                  <a:lnTo>
                    <a:pt x="26" y="808"/>
                  </a:lnTo>
                  <a:lnTo>
                    <a:pt x="1" y="903"/>
                  </a:lnTo>
                  <a:lnTo>
                    <a:pt x="26" y="993"/>
                  </a:lnTo>
                  <a:lnTo>
                    <a:pt x="101" y="1082"/>
                  </a:lnTo>
                  <a:lnTo>
                    <a:pt x="201" y="1167"/>
                  </a:lnTo>
                  <a:lnTo>
                    <a:pt x="351" y="1251"/>
                  </a:lnTo>
                  <a:lnTo>
                    <a:pt x="527" y="1330"/>
                  </a:lnTo>
                  <a:lnTo>
                    <a:pt x="727" y="1404"/>
                  </a:lnTo>
                  <a:lnTo>
                    <a:pt x="977" y="1473"/>
                  </a:lnTo>
                  <a:lnTo>
                    <a:pt x="1253" y="1536"/>
                  </a:lnTo>
                  <a:lnTo>
                    <a:pt x="1553" y="1594"/>
                  </a:lnTo>
                  <a:lnTo>
                    <a:pt x="1879" y="1647"/>
                  </a:lnTo>
                  <a:lnTo>
                    <a:pt x="2229" y="1689"/>
                  </a:lnTo>
                  <a:lnTo>
                    <a:pt x="2605" y="1726"/>
                  </a:lnTo>
                  <a:lnTo>
                    <a:pt x="3005" y="1758"/>
                  </a:lnTo>
                  <a:lnTo>
                    <a:pt x="3406" y="1779"/>
                  </a:lnTo>
                  <a:lnTo>
                    <a:pt x="3832" y="1795"/>
                  </a:lnTo>
                  <a:lnTo>
                    <a:pt x="4257" y="1800"/>
                  </a:lnTo>
                  <a:lnTo>
                    <a:pt x="4708" y="1795"/>
                  </a:lnTo>
                  <a:lnTo>
                    <a:pt x="5134" y="1779"/>
                  </a:lnTo>
                  <a:lnTo>
                    <a:pt x="5534" y="1758"/>
                  </a:lnTo>
                  <a:lnTo>
                    <a:pt x="5935" y="1726"/>
                  </a:lnTo>
                  <a:lnTo>
                    <a:pt x="6311" y="1689"/>
                  </a:lnTo>
                  <a:lnTo>
                    <a:pt x="6661" y="1647"/>
                  </a:lnTo>
                  <a:lnTo>
                    <a:pt x="6987" y="1594"/>
                  </a:lnTo>
                  <a:lnTo>
                    <a:pt x="7287" y="1536"/>
                  </a:lnTo>
                  <a:lnTo>
                    <a:pt x="7563" y="1473"/>
                  </a:lnTo>
                  <a:lnTo>
                    <a:pt x="7813" y="1404"/>
                  </a:lnTo>
                  <a:lnTo>
                    <a:pt x="8013" y="1330"/>
                  </a:lnTo>
                  <a:lnTo>
                    <a:pt x="8189" y="1251"/>
                  </a:lnTo>
                  <a:lnTo>
                    <a:pt x="8339" y="1167"/>
                  </a:lnTo>
                  <a:lnTo>
                    <a:pt x="8439" y="1082"/>
                  </a:lnTo>
                  <a:lnTo>
                    <a:pt x="8514" y="993"/>
                  </a:lnTo>
                  <a:lnTo>
                    <a:pt x="8539" y="903"/>
                  </a:lnTo>
                  <a:lnTo>
                    <a:pt x="8514" y="808"/>
                  </a:lnTo>
                  <a:lnTo>
                    <a:pt x="8439" y="718"/>
                  </a:lnTo>
                  <a:lnTo>
                    <a:pt x="8339" y="634"/>
                  </a:lnTo>
                  <a:lnTo>
                    <a:pt x="8189" y="549"/>
                  </a:lnTo>
                  <a:lnTo>
                    <a:pt x="8013" y="470"/>
                  </a:lnTo>
                  <a:lnTo>
                    <a:pt x="7813" y="396"/>
                  </a:lnTo>
                  <a:lnTo>
                    <a:pt x="7563" y="327"/>
                  </a:lnTo>
                  <a:lnTo>
                    <a:pt x="7287" y="264"/>
                  </a:lnTo>
                  <a:lnTo>
                    <a:pt x="6987" y="206"/>
                  </a:lnTo>
                  <a:lnTo>
                    <a:pt x="6661" y="153"/>
                  </a:lnTo>
                  <a:lnTo>
                    <a:pt x="6311" y="111"/>
                  </a:lnTo>
                  <a:lnTo>
                    <a:pt x="5935" y="74"/>
                  </a:lnTo>
                  <a:lnTo>
                    <a:pt x="5534" y="42"/>
                  </a:lnTo>
                  <a:lnTo>
                    <a:pt x="5134" y="21"/>
                  </a:lnTo>
                  <a:lnTo>
                    <a:pt x="4708" y="5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3"/>
            <p:cNvSpPr/>
            <p:nvPr/>
          </p:nvSpPr>
          <p:spPr>
            <a:xfrm>
              <a:off x="2708658" y="1709900"/>
              <a:ext cx="54442" cy="45050"/>
            </a:xfrm>
            <a:custGeom>
              <a:avLst/>
              <a:gdLst/>
              <a:ahLst/>
              <a:cxnLst/>
              <a:rect l="l" t="t" r="r" b="b"/>
              <a:pathLst>
                <a:path w="8540" h="1802" extrusionOk="0">
                  <a:moveTo>
                    <a:pt x="4283" y="1"/>
                  </a:moveTo>
                  <a:lnTo>
                    <a:pt x="3832" y="6"/>
                  </a:lnTo>
                  <a:lnTo>
                    <a:pt x="3406" y="22"/>
                  </a:lnTo>
                  <a:lnTo>
                    <a:pt x="3006" y="43"/>
                  </a:lnTo>
                  <a:lnTo>
                    <a:pt x="2605" y="75"/>
                  </a:lnTo>
                  <a:lnTo>
                    <a:pt x="2254" y="112"/>
                  </a:lnTo>
                  <a:lnTo>
                    <a:pt x="1904" y="154"/>
                  </a:lnTo>
                  <a:lnTo>
                    <a:pt x="1553" y="207"/>
                  </a:lnTo>
                  <a:lnTo>
                    <a:pt x="1253" y="265"/>
                  </a:lnTo>
                  <a:lnTo>
                    <a:pt x="977" y="328"/>
                  </a:lnTo>
                  <a:lnTo>
                    <a:pt x="752" y="397"/>
                  </a:lnTo>
                  <a:lnTo>
                    <a:pt x="527" y="471"/>
                  </a:lnTo>
                  <a:lnTo>
                    <a:pt x="351" y="550"/>
                  </a:lnTo>
                  <a:lnTo>
                    <a:pt x="201" y="634"/>
                  </a:lnTo>
                  <a:lnTo>
                    <a:pt x="101" y="719"/>
                  </a:lnTo>
                  <a:lnTo>
                    <a:pt x="26" y="809"/>
                  </a:lnTo>
                  <a:lnTo>
                    <a:pt x="1" y="904"/>
                  </a:lnTo>
                  <a:lnTo>
                    <a:pt x="26" y="993"/>
                  </a:lnTo>
                  <a:lnTo>
                    <a:pt x="101" y="1083"/>
                  </a:lnTo>
                  <a:lnTo>
                    <a:pt x="201" y="1168"/>
                  </a:lnTo>
                  <a:lnTo>
                    <a:pt x="351" y="1252"/>
                  </a:lnTo>
                  <a:lnTo>
                    <a:pt x="527" y="1331"/>
                  </a:lnTo>
                  <a:lnTo>
                    <a:pt x="752" y="1405"/>
                  </a:lnTo>
                  <a:lnTo>
                    <a:pt x="977" y="1474"/>
                  </a:lnTo>
                  <a:lnTo>
                    <a:pt x="1253" y="1537"/>
                  </a:lnTo>
                  <a:lnTo>
                    <a:pt x="1553" y="1595"/>
                  </a:lnTo>
                  <a:lnTo>
                    <a:pt x="1904" y="1648"/>
                  </a:lnTo>
                  <a:lnTo>
                    <a:pt x="2254" y="1690"/>
                  </a:lnTo>
                  <a:lnTo>
                    <a:pt x="2605" y="1727"/>
                  </a:lnTo>
                  <a:lnTo>
                    <a:pt x="3006" y="1759"/>
                  </a:lnTo>
                  <a:lnTo>
                    <a:pt x="3406" y="1780"/>
                  </a:lnTo>
                  <a:lnTo>
                    <a:pt x="3832" y="1796"/>
                  </a:lnTo>
                  <a:lnTo>
                    <a:pt x="4283" y="1801"/>
                  </a:lnTo>
                  <a:lnTo>
                    <a:pt x="4708" y="1796"/>
                  </a:lnTo>
                  <a:lnTo>
                    <a:pt x="5134" y="1780"/>
                  </a:lnTo>
                  <a:lnTo>
                    <a:pt x="5534" y="1759"/>
                  </a:lnTo>
                  <a:lnTo>
                    <a:pt x="5935" y="1727"/>
                  </a:lnTo>
                  <a:lnTo>
                    <a:pt x="6311" y="1690"/>
                  </a:lnTo>
                  <a:lnTo>
                    <a:pt x="6661" y="1648"/>
                  </a:lnTo>
                  <a:lnTo>
                    <a:pt x="6987" y="1595"/>
                  </a:lnTo>
                  <a:lnTo>
                    <a:pt x="7287" y="1537"/>
                  </a:lnTo>
                  <a:lnTo>
                    <a:pt x="7563" y="1474"/>
                  </a:lnTo>
                  <a:lnTo>
                    <a:pt x="7813" y="1405"/>
                  </a:lnTo>
                  <a:lnTo>
                    <a:pt x="8013" y="1331"/>
                  </a:lnTo>
                  <a:lnTo>
                    <a:pt x="8214" y="1252"/>
                  </a:lnTo>
                  <a:lnTo>
                    <a:pt x="8339" y="1168"/>
                  </a:lnTo>
                  <a:lnTo>
                    <a:pt x="8439" y="1083"/>
                  </a:lnTo>
                  <a:lnTo>
                    <a:pt x="8514" y="993"/>
                  </a:lnTo>
                  <a:lnTo>
                    <a:pt x="8539" y="904"/>
                  </a:lnTo>
                  <a:lnTo>
                    <a:pt x="8514" y="809"/>
                  </a:lnTo>
                  <a:lnTo>
                    <a:pt x="8439" y="719"/>
                  </a:lnTo>
                  <a:lnTo>
                    <a:pt x="8339" y="634"/>
                  </a:lnTo>
                  <a:lnTo>
                    <a:pt x="8214" y="550"/>
                  </a:lnTo>
                  <a:lnTo>
                    <a:pt x="8013" y="471"/>
                  </a:lnTo>
                  <a:lnTo>
                    <a:pt x="7813" y="397"/>
                  </a:lnTo>
                  <a:lnTo>
                    <a:pt x="7563" y="328"/>
                  </a:lnTo>
                  <a:lnTo>
                    <a:pt x="7287" y="265"/>
                  </a:lnTo>
                  <a:lnTo>
                    <a:pt x="6987" y="207"/>
                  </a:lnTo>
                  <a:lnTo>
                    <a:pt x="6661" y="154"/>
                  </a:lnTo>
                  <a:lnTo>
                    <a:pt x="6311" y="112"/>
                  </a:lnTo>
                  <a:lnTo>
                    <a:pt x="5935" y="75"/>
                  </a:lnTo>
                  <a:lnTo>
                    <a:pt x="5534" y="43"/>
                  </a:lnTo>
                  <a:lnTo>
                    <a:pt x="5134" y="22"/>
                  </a:lnTo>
                  <a:lnTo>
                    <a:pt x="4708" y="6"/>
                  </a:lnTo>
                  <a:lnTo>
                    <a:pt x="428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3"/>
            <p:cNvSpPr/>
            <p:nvPr/>
          </p:nvSpPr>
          <p:spPr>
            <a:xfrm>
              <a:off x="2466344" y="1922275"/>
              <a:ext cx="54283" cy="44900"/>
            </a:xfrm>
            <a:custGeom>
              <a:avLst/>
              <a:gdLst/>
              <a:ahLst/>
              <a:cxnLst/>
              <a:rect l="l" t="t" r="r" b="b"/>
              <a:pathLst>
                <a:path w="8515" h="1796" extrusionOk="0">
                  <a:moveTo>
                    <a:pt x="4258" y="1"/>
                  </a:moveTo>
                  <a:lnTo>
                    <a:pt x="3807" y="6"/>
                  </a:lnTo>
                  <a:lnTo>
                    <a:pt x="3406" y="17"/>
                  </a:lnTo>
                  <a:lnTo>
                    <a:pt x="2981" y="43"/>
                  </a:lnTo>
                  <a:lnTo>
                    <a:pt x="2605" y="69"/>
                  </a:lnTo>
                  <a:lnTo>
                    <a:pt x="2229" y="112"/>
                  </a:lnTo>
                  <a:lnTo>
                    <a:pt x="1879" y="154"/>
                  </a:lnTo>
                  <a:lnTo>
                    <a:pt x="1553" y="207"/>
                  </a:lnTo>
                  <a:lnTo>
                    <a:pt x="1228" y="265"/>
                  </a:lnTo>
                  <a:lnTo>
                    <a:pt x="952" y="328"/>
                  </a:lnTo>
                  <a:lnTo>
                    <a:pt x="727" y="397"/>
                  </a:lnTo>
                  <a:lnTo>
                    <a:pt x="502" y="471"/>
                  </a:lnTo>
                  <a:lnTo>
                    <a:pt x="326" y="550"/>
                  </a:lnTo>
                  <a:lnTo>
                    <a:pt x="176" y="634"/>
                  </a:lnTo>
                  <a:lnTo>
                    <a:pt x="76" y="719"/>
                  </a:lnTo>
                  <a:lnTo>
                    <a:pt x="1" y="808"/>
                  </a:lnTo>
                  <a:lnTo>
                    <a:pt x="1" y="898"/>
                  </a:lnTo>
                  <a:lnTo>
                    <a:pt x="1" y="993"/>
                  </a:lnTo>
                  <a:lnTo>
                    <a:pt x="76" y="1083"/>
                  </a:lnTo>
                  <a:lnTo>
                    <a:pt x="176" y="1167"/>
                  </a:lnTo>
                  <a:lnTo>
                    <a:pt x="326" y="1247"/>
                  </a:lnTo>
                  <a:lnTo>
                    <a:pt x="502" y="1326"/>
                  </a:lnTo>
                  <a:lnTo>
                    <a:pt x="727" y="1400"/>
                  </a:lnTo>
                  <a:lnTo>
                    <a:pt x="952" y="1474"/>
                  </a:lnTo>
                  <a:lnTo>
                    <a:pt x="1228" y="1537"/>
                  </a:lnTo>
                  <a:lnTo>
                    <a:pt x="1553" y="1595"/>
                  </a:lnTo>
                  <a:lnTo>
                    <a:pt x="1879" y="1643"/>
                  </a:lnTo>
                  <a:lnTo>
                    <a:pt x="2229" y="1690"/>
                  </a:lnTo>
                  <a:lnTo>
                    <a:pt x="2605" y="1727"/>
                  </a:lnTo>
                  <a:lnTo>
                    <a:pt x="2981" y="1759"/>
                  </a:lnTo>
                  <a:lnTo>
                    <a:pt x="3406" y="1780"/>
                  </a:lnTo>
                  <a:lnTo>
                    <a:pt x="3807" y="1796"/>
                  </a:lnTo>
                  <a:lnTo>
                    <a:pt x="4683" y="1796"/>
                  </a:lnTo>
                  <a:lnTo>
                    <a:pt x="5109" y="1780"/>
                  </a:lnTo>
                  <a:lnTo>
                    <a:pt x="5510" y="1759"/>
                  </a:lnTo>
                  <a:lnTo>
                    <a:pt x="5910" y="1727"/>
                  </a:lnTo>
                  <a:lnTo>
                    <a:pt x="6286" y="1690"/>
                  </a:lnTo>
                  <a:lnTo>
                    <a:pt x="6636" y="1643"/>
                  </a:lnTo>
                  <a:lnTo>
                    <a:pt x="6962" y="1595"/>
                  </a:lnTo>
                  <a:lnTo>
                    <a:pt x="7262" y="1537"/>
                  </a:lnTo>
                  <a:lnTo>
                    <a:pt x="7538" y="1474"/>
                  </a:lnTo>
                  <a:lnTo>
                    <a:pt x="7788" y="1400"/>
                  </a:lnTo>
                  <a:lnTo>
                    <a:pt x="8014" y="1326"/>
                  </a:lnTo>
                  <a:lnTo>
                    <a:pt x="8189" y="1247"/>
                  </a:lnTo>
                  <a:lnTo>
                    <a:pt x="8314" y="1167"/>
                  </a:lnTo>
                  <a:lnTo>
                    <a:pt x="8439" y="1083"/>
                  </a:lnTo>
                  <a:lnTo>
                    <a:pt x="8489" y="993"/>
                  </a:lnTo>
                  <a:lnTo>
                    <a:pt x="8514" y="898"/>
                  </a:lnTo>
                  <a:lnTo>
                    <a:pt x="8489" y="808"/>
                  </a:lnTo>
                  <a:lnTo>
                    <a:pt x="8439" y="719"/>
                  </a:lnTo>
                  <a:lnTo>
                    <a:pt x="8314" y="634"/>
                  </a:lnTo>
                  <a:lnTo>
                    <a:pt x="8189" y="550"/>
                  </a:lnTo>
                  <a:lnTo>
                    <a:pt x="8014" y="471"/>
                  </a:lnTo>
                  <a:lnTo>
                    <a:pt x="7788" y="397"/>
                  </a:lnTo>
                  <a:lnTo>
                    <a:pt x="7538" y="328"/>
                  </a:lnTo>
                  <a:lnTo>
                    <a:pt x="7262" y="265"/>
                  </a:lnTo>
                  <a:lnTo>
                    <a:pt x="6962" y="207"/>
                  </a:lnTo>
                  <a:lnTo>
                    <a:pt x="6636" y="154"/>
                  </a:lnTo>
                  <a:lnTo>
                    <a:pt x="6286" y="112"/>
                  </a:lnTo>
                  <a:lnTo>
                    <a:pt x="5910" y="69"/>
                  </a:lnTo>
                  <a:lnTo>
                    <a:pt x="5510" y="43"/>
                  </a:lnTo>
                  <a:lnTo>
                    <a:pt x="5109" y="17"/>
                  </a:lnTo>
                  <a:lnTo>
                    <a:pt x="4683" y="6"/>
                  </a:lnTo>
                  <a:lnTo>
                    <a:pt x="42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3"/>
            <p:cNvSpPr/>
            <p:nvPr/>
          </p:nvSpPr>
          <p:spPr>
            <a:xfrm>
              <a:off x="2329708" y="1589400"/>
              <a:ext cx="440092" cy="383450"/>
            </a:xfrm>
            <a:custGeom>
              <a:avLst/>
              <a:gdLst/>
              <a:ahLst/>
              <a:cxnLst/>
              <a:rect l="l" t="t" r="r" b="b"/>
              <a:pathLst>
                <a:path w="69034" h="15338" extrusionOk="0">
                  <a:moveTo>
                    <a:pt x="6210" y="2482"/>
                  </a:moveTo>
                  <a:lnTo>
                    <a:pt x="6535" y="2493"/>
                  </a:lnTo>
                  <a:lnTo>
                    <a:pt x="6836" y="2514"/>
                  </a:lnTo>
                  <a:lnTo>
                    <a:pt x="7136" y="2535"/>
                  </a:lnTo>
                  <a:lnTo>
                    <a:pt x="7412" y="2561"/>
                  </a:lnTo>
                  <a:lnTo>
                    <a:pt x="7687" y="2598"/>
                  </a:lnTo>
                  <a:lnTo>
                    <a:pt x="7938" y="2635"/>
                  </a:lnTo>
                  <a:lnTo>
                    <a:pt x="8163" y="2677"/>
                  </a:lnTo>
                  <a:lnTo>
                    <a:pt x="8363" y="2725"/>
                  </a:lnTo>
                  <a:lnTo>
                    <a:pt x="8539" y="2778"/>
                  </a:lnTo>
                  <a:lnTo>
                    <a:pt x="8714" y="2836"/>
                  </a:lnTo>
                  <a:lnTo>
                    <a:pt x="8839" y="2894"/>
                  </a:lnTo>
                  <a:lnTo>
                    <a:pt x="8939" y="2957"/>
                  </a:lnTo>
                  <a:lnTo>
                    <a:pt x="9014" y="3021"/>
                  </a:lnTo>
                  <a:lnTo>
                    <a:pt x="9064" y="3084"/>
                  </a:lnTo>
                  <a:lnTo>
                    <a:pt x="9089" y="3158"/>
                  </a:lnTo>
                  <a:lnTo>
                    <a:pt x="9064" y="3226"/>
                  </a:lnTo>
                  <a:lnTo>
                    <a:pt x="9014" y="3290"/>
                  </a:lnTo>
                  <a:lnTo>
                    <a:pt x="8939" y="3353"/>
                  </a:lnTo>
                  <a:lnTo>
                    <a:pt x="8839" y="3417"/>
                  </a:lnTo>
                  <a:lnTo>
                    <a:pt x="8714" y="3475"/>
                  </a:lnTo>
                  <a:lnTo>
                    <a:pt x="8539" y="3533"/>
                  </a:lnTo>
                  <a:lnTo>
                    <a:pt x="8363" y="3585"/>
                  </a:lnTo>
                  <a:lnTo>
                    <a:pt x="8163" y="3633"/>
                  </a:lnTo>
                  <a:lnTo>
                    <a:pt x="7938" y="3675"/>
                  </a:lnTo>
                  <a:lnTo>
                    <a:pt x="7687" y="3712"/>
                  </a:lnTo>
                  <a:lnTo>
                    <a:pt x="7412" y="3749"/>
                  </a:lnTo>
                  <a:lnTo>
                    <a:pt x="7136" y="3776"/>
                  </a:lnTo>
                  <a:lnTo>
                    <a:pt x="6836" y="3797"/>
                  </a:lnTo>
                  <a:lnTo>
                    <a:pt x="6535" y="3818"/>
                  </a:lnTo>
                  <a:lnTo>
                    <a:pt x="6210" y="3828"/>
                  </a:lnTo>
                  <a:lnTo>
                    <a:pt x="5559" y="3828"/>
                  </a:lnTo>
                  <a:lnTo>
                    <a:pt x="5258" y="3818"/>
                  </a:lnTo>
                  <a:lnTo>
                    <a:pt x="4933" y="3797"/>
                  </a:lnTo>
                  <a:lnTo>
                    <a:pt x="4657" y="3776"/>
                  </a:lnTo>
                  <a:lnTo>
                    <a:pt x="4382" y="3749"/>
                  </a:lnTo>
                  <a:lnTo>
                    <a:pt x="4107" y="3712"/>
                  </a:lnTo>
                  <a:lnTo>
                    <a:pt x="3856" y="3675"/>
                  </a:lnTo>
                  <a:lnTo>
                    <a:pt x="3631" y="3633"/>
                  </a:lnTo>
                  <a:lnTo>
                    <a:pt x="3431" y="3585"/>
                  </a:lnTo>
                  <a:lnTo>
                    <a:pt x="3255" y="3533"/>
                  </a:lnTo>
                  <a:lnTo>
                    <a:pt x="3080" y="3475"/>
                  </a:lnTo>
                  <a:lnTo>
                    <a:pt x="2955" y="3417"/>
                  </a:lnTo>
                  <a:lnTo>
                    <a:pt x="2830" y="3353"/>
                  </a:lnTo>
                  <a:lnTo>
                    <a:pt x="2755" y="3290"/>
                  </a:lnTo>
                  <a:lnTo>
                    <a:pt x="2704" y="3226"/>
                  </a:lnTo>
                  <a:lnTo>
                    <a:pt x="2704" y="3158"/>
                  </a:lnTo>
                  <a:lnTo>
                    <a:pt x="2704" y="3084"/>
                  </a:lnTo>
                  <a:lnTo>
                    <a:pt x="2755" y="3021"/>
                  </a:lnTo>
                  <a:lnTo>
                    <a:pt x="2830" y="2957"/>
                  </a:lnTo>
                  <a:lnTo>
                    <a:pt x="2955" y="2894"/>
                  </a:lnTo>
                  <a:lnTo>
                    <a:pt x="3080" y="2836"/>
                  </a:lnTo>
                  <a:lnTo>
                    <a:pt x="3255" y="2778"/>
                  </a:lnTo>
                  <a:lnTo>
                    <a:pt x="3431" y="2725"/>
                  </a:lnTo>
                  <a:lnTo>
                    <a:pt x="3631" y="2677"/>
                  </a:lnTo>
                  <a:lnTo>
                    <a:pt x="3856" y="2635"/>
                  </a:lnTo>
                  <a:lnTo>
                    <a:pt x="4107" y="2598"/>
                  </a:lnTo>
                  <a:lnTo>
                    <a:pt x="4382" y="2561"/>
                  </a:lnTo>
                  <a:lnTo>
                    <a:pt x="4657" y="2535"/>
                  </a:lnTo>
                  <a:lnTo>
                    <a:pt x="4933" y="2514"/>
                  </a:lnTo>
                  <a:lnTo>
                    <a:pt x="5258" y="2493"/>
                  </a:lnTo>
                  <a:lnTo>
                    <a:pt x="5559" y="2482"/>
                  </a:lnTo>
                  <a:close/>
                  <a:moveTo>
                    <a:pt x="20432" y="3137"/>
                  </a:moveTo>
                  <a:lnTo>
                    <a:pt x="21584" y="3179"/>
                  </a:lnTo>
                  <a:lnTo>
                    <a:pt x="22736" y="3232"/>
                  </a:lnTo>
                  <a:lnTo>
                    <a:pt x="23913" y="3290"/>
                  </a:lnTo>
                  <a:lnTo>
                    <a:pt x="25115" y="3353"/>
                  </a:lnTo>
                  <a:lnTo>
                    <a:pt x="26317" y="3422"/>
                  </a:lnTo>
                  <a:lnTo>
                    <a:pt x="27544" y="3501"/>
                  </a:lnTo>
                  <a:lnTo>
                    <a:pt x="28770" y="3585"/>
                  </a:lnTo>
                  <a:lnTo>
                    <a:pt x="29997" y="3681"/>
                  </a:lnTo>
                  <a:lnTo>
                    <a:pt x="28420" y="3839"/>
                  </a:lnTo>
                  <a:lnTo>
                    <a:pt x="26842" y="4003"/>
                  </a:lnTo>
                  <a:lnTo>
                    <a:pt x="25290" y="4177"/>
                  </a:lnTo>
                  <a:lnTo>
                    <a:pt x="23763" y="4362"/>
                  </a:lnTo>
                  <a:lnTo>
                    <a:pt x="22235" y="4546"/>
                  </a:lnTo>
                  <a:lnTo>
                    <a:pt x="20758" y="4747"/>
                  </a:lnTo>
                  <a:lnTo>
                    <a:pt x="19281" y="4948"/>
                  </a:lnTo>
                  <a:lnTo>
                    <a:pt x="17828" y="5159"/>
                  </a:lnTo>
                  <a:lnTo>
                    <a:pt x="18054" y="4905"/>
                  </a:lnTo>
                  <a:lnTo>
                    <a:pt x="18329" y="4647"/>
                  </a:lnTo>
                  <a:lnTo>
                    <a:pt x="18604" y="4393"/>
                  </a:lnTo>
                  <a:lnTo>
                    <a:pt x="18905" y="4135"/>
                  </a:lnTo>
                  <a:lnTo>
                    <a:pt x="19230" y="3886"/>
                  </a:lnTo>
                  <a:lnTo>
                    <a:pt x="19606" y="3633"/>
                  </a:lnTo>
                  <a:lnTo>
                    <a:pt x="20007" y="3385"/>
                  </a:lnTo>
                  <a:lnTo>
                    <a:pt x="20432" y="3137"/>
                  </a:lnTo>
                  <a:close/>
                  <a:moveTo>
                    <a:pt x="45221" y="3142"/>
                  </a:moveTo>
                  <a:lnTo>
                    <a:pt x="45622" y="3374"/>
                  </a:lnTo>
                  <a:lnTo>
                    <a:pt x="45998" y="3612"/>
                  </a:lnTo>
                  <a:lnTo>
                    <a:pt x="46373" y="3860"/>
                  </a:lnTo>
                  <a:lnTo>
                    <a:pt x="46699" y="4108"/>
                  </a:lnTo>
                  <a:lnTo>
                    <a:pt x="46999" y="4367"/>
                  </a:lnTo>
                  <a:lnTo>
                    <a:pt x="47300" y="4626"/>
                  </a:lnTo>
                  <a:lnTo>
                    <a:pt x="47550" y="4890"/>
                  </a:lnTo>
                  <a:lnTo>
                    <a:pt x="47800" y="5164"/>
                  </a:lnTo>
                  <a:lnTo>
                    <a:pt x="47800" y="5164"/>
                  </a:lnTo>
                  <a:lnTo>
                    <a:pt x="46348" y="4953"/>
                  </a:lnTo>
                  <a:lnTo>
                    <a:pt x="44871" y="4747"/>
                  </a:lnTo>
                  <a:lnTo>
                    <a:pt x="43394" y="4546"/>
                  </a:lnTo>
                  <a:lnTo>
                    <a:pt x="41866" y="4362"/>
                  </a:lnTo>
                  <a:lnTo>
                    <a:pt x="40339" y="4177"/>
                  </a:lnTo>
                  <a:lnTo>
                    <a:pt x="38786" y="4003"/>
                  </a:lnTo>
                  <a:lnTo>
                    <a:pt x="37209" y="3839"/>
                  </a:lnTo>
                  <a:lnTo>
                    <a:pt x="35606" y="3681"/>
                  </a:lnTo>
                  <a:lnTo>
                    <a:pt x="36833" y="3591"/>
                  </a:lnTo>
                  <a:lnTo>
                    <a:pt x="38060" y="3501"/>
                  </a:lnTo>
                  <a:lnTo>
                    <a:pt x="39287" y="3427"/>
                  </a:lnTo>
                  <a:lnTo>
                    <a:pt x="40489" y="3353"/>
                  </a:lnTo>
                  <a:lnTo>
                    <a:pt x="41691" y="3290"/>
                  </a:lnTo>
                  <a:lnTo>
                    <a:pt x="42868" y="3232"/>
                  </a:lnTo>
                  <a:lnTo>
                    <a:pt x="44045" y="3184"/>
                  </a:lnTo>
                  <a:lnTo>
                    <a:pt x="45221" y="3142"/>
                  </a:lnTo>
                  <a:close/>
                  <a:moveTo>
                    <a:pt x="63726" y="5048"/>
                  </a:moveTo>
                  <a:lnTo>
                    <a:pt x="64051" y="5053"/>
                  </a:lnTo>
                  <a:lnTo>
                    <a:pt x="64352" y="5064"/>
                  </a:lnTo>
                  <a:lnTo>
                    <a:pt x="64677" y="5080"/>
                  </a:lnTo>
                  <a:lnTo>
                    <a:pt x="64952" y="5101"/>
                  </a:lnTo>
                  <a:lnTo>
                    <a:pt x="65228" y="5127"/>
                  </a:lnTo>
                  <a:lnTo>
                    <a:pt x="65503" y="5164"/>
                  </a:lnTo>
                  <a:lnTo>
                    <a:pt x="65754" y="5201"/>
                  </a:lnTo>
                  <a:lnTo>
                    <a:pt x="65979" y="5243"/>
                  </a:lnTo>
                  <a:lnTo>
                    <a:pt x="66179" y="5291"/>
                  </a:lnTo>
                  <a:lnTo>
                    <a:pt x="66380" y="5344"/>
                  </a:lnTo>
                  <a:lnTo>
                    <a:pt x="66530" y="5402"/>
                  </a:lnTo>
                  <a:lnTo>
                    <a:pt x="66655" y="5460"/>
                  </a:lnTo>
                  <a:lnTo>
                    <a:pt x="66780" y="5523"/>
                  </a:lnTo>
                  <a:lnTo>
                    <a:pt x="66855" y="5586"/>
                  </a:lnTo>
                  <a:lnTo>
                    <a:pt x="66906" y="5655"/>
                  </a:lnTo>
                  <a:lnTo>
                    <a:pt x="66906" y="5724"/>
                  </a:lnTo>
                  <a:lnTo>
                    <a:pt x="66906" y="5792"/>
                  </a:lnTo>
                  <a:lnTo>
                    <a:pt x="66855" y="5856"/>
                  </a:lnTo>
                  <a:lnTo>
                    <a:pt x="66780" y="5924"/>
                  </a:lnTo>
                  <a:lnTo>
                    <a:pt x="66655" y="5982"/>
                  </a:lnTo>
                  <a:lnTo>
                    <a:pt x="66530" y="6040"/>
                  </a:lnTo>
                  <a:lnTo>
                    <a:pt x="66380" y="6099"/>
                  </a:lnTo>
                  <a:lnTo>
                    <a:pt x="66179" y="6151"/>
                  </a:lnTo>
                  <a:lnTo>
                    <a:pt x="65979" y="6199"/>
                  </a:lnTo>
                  <a:lnTo>
                    <a:pt x="65754" y="6241"/>
                  </a:lnTo>
                  <a:lnTo>
                    <a:pt x="65503" y="6278"/>
                  </a:lnTo>
                  <a:lnTo>
                    <a:pt x="65228" y="6315"/>
                  </a:lnTo>
                  <a:lnTo>
                    <a:pt x="64952" y="6341"/>
                  </a:lnTo>
                  <a:lnTo>
                    <a:pt x="64677" y="6368"/>
                  </a:lnTo>
                  <a:lnTo>
                    <a:pt x="64352" y="6384"/>
                  </a:lnTo>
                  <a:lnTo>
                    <a:pt x="64051" y="6394"/>
                  </a:lnTo>
                  <a:lnTo>
                    <a:pt x="63400" y="6394"/>
                  </a:lnTo>
                  <a:lnTo>
                    <a:pt x="63074" y="6384"/>
                  </a:lnTo>
                  <a:lnTo>
                    <a:pt x="62774" y="6368"/>
                  </a:lnTo>
                  <a:lnTo>
                    <a:pt x="62474" y="6341"/>
                  </a:lnTo>
                  <a:lnTo>
                    <a:pt x="62198" y="6315"/>
                  </a:lnTo>
                  <a:lnTo>
                    <a:pt x="61923" y="6278"/>
                  </a:lnTo>
                  <a:lnTo>
                    <a:pt x="61697" y="6241"/>
                  </a:lnTo>
                  <a:lnTo>
                    <a:pt x="61447" y="6199"/>
                  </a:lnTo>
                  <a:lnTo>
                    <a:pt x="61247" y="6151"/>
                  </a:lnTo>
                  <a:lnTo>
                    <a:pt x="61071" y="6099"/>
                  </a:lnTo>
                  <a:lnTo>
                    <a:pt x="60896" y="6040"/>
                  </a:lnTo>
                  <a:lnTo>
                    <a:pt x="60771" y="5982"/>
                  </a:lnTo>
                  <a:lnTo>
                    <a:pt x="60671" y="5924"/>
                  </a:lnTo>
                  <a:lnTo>
                    <a:pt x="60596" y="5856"/>
                  </a:lnTo>
                  <a:lnTo>
                    <a:pt x="60546" y="5792"/>
                  </a:lnTo>
                  <a:lnTo>
                    <a:pt x="60520" y="5724"/>
                  </a:lnTo>
                  <a:lnTo>
                    <a:pt x="60546" y="5655"/>
                  </a:lnTo>
                  <a:lnTo>
                    <a:pt x="60596" y="5586"/>
                  </a:lnTo>
                  <a:lnTo>
                    <a:pt x="60671" y="5523"/>
                  </a:lnTo>
                  <a:lnTo>
                    <a:pt x="60771" y="5460"/>
                  </a:lnTo>
                  <a:lnTo>
                    <a:pt x="60896" y="5402"/>
                  </a:lnTo>
                  <a:lnTo>
                    <a:pt x="61071" y="5344"/>
                  </a:lnTo>
                  <a:lnTo>
                    <a:pt x="61247" y="5291"/>
                  </a:lnTo>
                  <a:lnTo>
                    <a:pt x="61447" y="5243"/>
                  </a:lnTo>
                  <a:lnTo>
                    <a:pt x="61697" y="5201"/>
                  </a:lnTo>
                  <a:lnTo>
                    <a:pt x="61923" y="5164"/>
                  </a:lnTo>
                  <a:lnTo>
                    <a:pt x="62198" y="5127"/>
                  </a:lnTo>
                  <a:lnTo>
                    <a:pt x="62474" y="5101"/>
                  </a:lnTo>
                  <a:lnTo>
                    <a:pt x="62774" y="5080"/>
                  </a:lnTo>
                  <a:lnTo>
                    <a:pt x="63074" y="5064"/>
                  </a:lnTo>
                  <a:lnTo>
                    <a:pt x="63400" y="5053"/>
                  </a:lnTo>
                  <a:lnTo>
                    <a:pt x="63726" y="5048"/>
                  </a:lnTo>
                  <a:close/>
                  <a:moveTo>
                    <a:pt x="15475" y="3042"/>
                  </a:moveTo>
                  <a:lnTo>
                    <a:pt x="16376" y="3047"/>
                  </a:lnTo>
                  <a:lnTo>
                    <a:pt x="17302" y="3058"/>
                  </a:lnTo>
                  <a:lnTo>
                    <a:pt x="18254" y="3079"/>
                  </a:lnTo>
                  <a:lnTo>
                    <a:pt x="17753" y="3380"/>
                  </a:lnTo>
                  <a:lnTo>
                    <a:pt x="17302" y="3681"/>
                  </a:lnTo>
                  <a:lnTo>
                    <a:pt x="16877" y="3987"/>
                  </a:lnTo>
                  <a:lnTo>
                    <a:pt x="16501" y="4293"/>
                  </a:lnTo>
                  <a:lnTo>
                    <a:pt x="16176" y="4604"/>
                  </a:lnTo>
                  <a:lnTo>
                    <a:pt x="15875" y="4916"/>
                  </a:lnTo>
                  <a:lnTo>
                    <a:pt x="15625" y="5233"/>
                  </a:lnTo>
                  <a:lnTo>
                    <a:pt x="15399" y="5544"/>
                  </a:lnTo>
                  <a:lnTo>
                    <a:pt x="14172" y="5755"/>
                  </a:lnTo>
                  <a:lnTo>
                    <a:pt x="12971" y="5967"/>
                  </a:lnTo>
                  <a:lnTo>
                    <a:pt x="11819" y="6183"/>
                  </a:lnTo>
                  <a:lnTo>
                    <a:pt x="10692" y="6399"/>
                  </a:lnTo>
                  <a:lnTo>
                    <a:pt x="9640" y="6621"/>
                  </a:lnTo>
                  <a:lnTo>
                    <a:pt x="8614" y="6848"/>
                  </a:lnTo>
                  <a:lnTo>
                    <a:pt x="7612" y="7075"/>
                  </a:lnTo>
                  <a:lnTo>
                    <a:pt x="6686" y="7302"/>
                  </a:lnTo>
                  <a:lnTo>
                    <a:pt x="6135" y="7139"/>
                  </a:lnTo>
                  <a:lnTo>
                    <a:pt x="5584" y="6970"/>
                  </a:lnTo>
                  <a:lnTo>
                    <a:pt x="5058" y="6785"/>
                  </a:lnTo>
                  <a:lnTo>
                    <a:pt x="4532" y="6595"/>
                  </a:lnTo>
                  <a:lnTo>
                    <a:pt x="4032" y="6399"/>
                  </a:lnTo>
                  <a:lnTo>
                    <a:pt x="3581" y="6199"/>
                  </a:lnTo>
                  <a:lnTo>
                    <a:pt x="3155" y="5993"/>
                  </a:lnTo>
                  <a:lnTo>
                    <a:pt x="2955" y="5887"/>
                  </a:lnTo>
                  <a:lnTo>
                    <a:pt x="2805" y="5782"/>
                  </a:lnTo>
                  <a:lnTo>
                    <a:pt x="2629" y="5676"/>
                  </a:lnTo>
                  <a:lnTo>
                    <a:pt x="2504" y="5571"/>
                  </a:lnTo>
                  <a:lnTo>
                    <a:pt x="2379" y="5460"/>
                  </a:lnTo>
                  <a:lnTo>
                    <a:pt x="2279" y="5354"/>
                  </a:lnTo>
                  <a:lnTo>
                    <a:pt x="2204" y="5249"/>
                  </a:lnTo>
                  <a:lnTo>
                    <a:pt x="2129" y="5143"/>
                  </a:lnTo>
                  <a:lnTo>
                    <a:pt x="2103" y="5032"/>
                  </a:lnTo>
                  <a:lnTo>
                    <a:pt x="2078" y="4926"/>
                  </a:lnTo>
                  <a:lnTo>
                    <a:pt x="2103" y="4821"/>
                  </a:lnTo>
                  <a:lnTo>
                    <a:pt x="2154" y="4715"/>
                  </a:lnTo>
                  <a:lnTo>
                    <a:pt x="2229" y="4610"/>
                  </a:lnTo>
                  <a:lnTo>
                    <a:pt x="2329" y="4509"/>
                  </a:lnTo>
                  <a:lnTo>
                    <a:pt x="2454" y="4404"/>
                  </a:lnTo>
                  <a:lnTo>
                    <a:pt x="2604" y="4303"/>
                  </a:lnTo>
                  <a:lnTo>
                    <a:pt x="2805" y="4203"/>
                  </a:lnTo>
                  <a:lnTo>
                    <a:pt x="3030" y="4103"/>
                  </a:lnTo>
                  <a:lnTo>
                    <a:pt x="3355" y="4145"/>
                  </a:lnTo>
                  <a:lnTo>
                    <a:pt x="3681" y="4177"/>
                  </a:lnTo>
                  <a:lnTo>
                    <a:pt x="4032" y="4208"/>
                  </a:lnTo>
                  <a:lnTo>
                    <a:pt x="4382" y="4235"/>
                  </a:lnTo>
                  <a:lnTo>
                    <a:pt x="4758" y="4251"/>
                  </a:lnTo>
                  <a:lnTo>
                    <a:pt x="5133" y="4267"/>
                  </a:lnTo>
                  <a:lnTo>
                    <a:pt x="5509" y="4277"/>
                  </a:lnTo>
                  <a:lnTo>
                    <a:pt x="6160" y="4277"/>
                  </a:lnTo>
                  <a:lnTo>
                    <a:pt x="6435" y="4272"/>
                  </a:lnTo>
                  <a:lnTo>
                    <a:pt x="6986" y="4251"/>
                  </a:lnTo>
                  <a:lnTo>
                    <a:pt x="7487" y="4224"/>
                  </a:lnTo>
                  <a:lnTo>
                    <a:pt x="7988" y="4182"/>
                  </a:lnTo>
                  <a:lnTo>
                    <a:pt x="8463" y="4129"/>
                  </a:lnTo>
                  <a:lnTo>
                    <a:pt x="8914" y="4066"/>
                  </a:lnTo>
                  <a:lnTo>
                    <a:pt x="9340" y="3997"/>
                  </a:lnTo>
                  <a:lnTo>
                    <a:pt x="9715" y="3918"/>
                  </a:lnTo>
                  <a:lnTo>
                    <a:pt x="10066" y="3834"/>
                  </a:lnTo>
                  <a:lnTo>
                    <a:pt x="10392" y="3744"/>
                  </a:lnTo>
                  <a:lnTo>
                    <a:pt x="10642" y="3644"/>
                  </a:lnTo>
                  <a:lnTo>
                    <a:pt x="10867" y="3543"/>
                  </a:lnTo>
                  <a:lnTo>
                    <a:pt x="11043" y="3432"/>
                  </a:lnTo>
                  <a:lnTo>
                    <a:pt x="11143" y="3321"/>
                  </a:lnTo>
                  <a:lnTo>
                    <a:pt x="11218" y="3211"/>
                  </a:lnTo>
                  <a:lnTo>
                    <a:pt x="11218" y="3153"/>
                  </a:lnTo>
                  <a:lnTo>
                    <a:pt x="11218" y="3094"/>
                  </a:lnTo>
                  <a:lnTo>
                    <a:pt x="12019" y="3073"/>
                  </a:lnTo>
                  <a:lnTo>
                    <a:pt x="12845" y="3052"/>
                  </a:lnTo>
                  <a:lnTo>
                    <a:pt x="13697" y="3042"/>
                  </a:lnTo>
                  <a:close/>
                  <a:moveTo>
                    <a:pt x="50880" y="3042"/>
                  </a:moveTo>
                  <a:lnTo>
                    <a:pt x="52132" y="3052"/>
                  </a:lnTo>
                  <a:lnTo>
                    <a:pt x="52758" y="3058"/>
                  </a:lnTo>
                  <a:lnTo>
                    <a:pt x="53384" y="3068"/>
                  </a:lnTo>
                  <a:lnTo>
                    <a:pt x="54010" y="3084"/>
                  </a:lnTo>
                  <a:lnTo>
                    <a:pt x="54636" y="3105"/>
                  </a:lnTo>
                  <a:lnTo>
                    <a:pt x="55262" y="3126"/>
                  </a:lnTo>
                  <a:lnTo>
                    <a:pt x="55863" y="3153"/>
                  </a:lnTo>
                  <a:lnTo>
                    <a:pt x="56489" y="3184"/>
                  </a:lnTo>
                  <a:lnTo>
                    <a:pt x="57065" y="3221"/>
                  </a:lnTo>
                  <a:lnTo>
                    <a:pt x="57641" y="3263"/>
                  </a:lnTo>
                  <a:lnTo>
                    <a:pt x="58217" y="3306"/>
                  </a:lnTo>
                  <a:lnTo>
                    <a:pt x="58768" y="3358"/>
                  </a:lnTo>
                  <a:lnTo>
                    <a:pt x="59294" y="3417"/>
                  </a:lnTo>
                  <a:lnTo>
                    <a:pt x="59794" y="3480"/>
                  </a:lnTo>
                  <a:lnTo>
                    <a:pt x="60295" y="3549"/>
                  </a:lnTo>
                  <a:lnTo>
                    <a:pt x="60746" y="3622"/>
                  </a:lnTo>
                  <a:lnTo>
                    <a:pt x="61171" y="3702"/>
                  </a:lnTo>
                  <a:lnTo>
                    <a:pt x="61572" y="3791"/>
                  </a:lnTo>
                  <a:lnTo>
                    <a:pt x="61948" y="3881"/>
                  </a:lnTo>
                  <a:lnTo>
                    <a:pt x="62273" y="3981"/>
                  </a:lnTo>
                  <a:lnTo>
                    <a:pt x="62574" y="4092"/>
                  </a:lnTo>
                  <a:lnTo>
                    <a:pt x="62849" y="4208"/>
                  </a:lnTo>
                  <a:lnTo>
                    <a:pt x="63049" y="4330"/>
                  </a:lnTo>
                  <a:lnTo>
                    <a:pt x="63250" y="4462"/>
                  </a:lnTo>
                  <a:lnTo>
                    <a:pt x="63375" y="4599"/>
                  </a:lnTo>
                  <a:lnTo>
                    <a:pt x="62874" y="4615"/>
                  </a:lnTo>
                  <a:lnTo>
                    <a:pt x="62373" y="4636"/>
                  </a:lnTo>
                  <a:lnTo>
                    <a:pt x="61873" y="4668"/>
                  </a:lnTo>
                  <a:lnTo>
                    <a:pt x="61422" y="4710"/>
                  </a:lnTo>
                  <a:lnTo>
                    <a:pt x="60996" y="4758"/>
                  </a:lnTo>
                  <a:lnTo>
                    <a:pt x="60571" y="4816"/>
                  </a:lnTo>
                  <a:lnTo>
                    <a:pt x="60195" y="4879"/>
                  </a:lnTo>
                  <a:lnTo>
                    <a:pt x="59844" y="4953"/>
                  </a:lnTo>
                  <a:lnTo>
                    <a:pt x="59519" y="5032"/>
                  </a:lnTo>
                  <a:lnTo>
                    <a:pt x="59243" y="5117"/>
                  </a:lnTo>
                  <a:lnTo>
                    <a:pt x="58993" y="5206"/>
                  </a:lnTo>
                  <a:lnTo>
                    <a:pt x="58768" y="5301"/>
                  </a:lnTo>
                  <a:lnTo>
                    <a:pt x="58617" y="5402"/>
                  </a:lnTo>
                  <a:lnTo>
                    <a:pt x="58492" y="5502"/>
                  </a:lnTo>
                  <a:lnTo>
                    <a:pt x="58417" y="5613"/>
                  </a:lnTo>
                  <a:lnTo>
                    <a:pt x="58392" y="5724"/>
                  </a:lnTo>
                  <a:lnTo>
                    <a:pt x="58392" y="5798"/>
                  </a:lnTo>
                  <a:lnTo>
                    <a:pt x="58442" y="5872"/>
                  </a:lnTo>
                  <a:lnTo>
                    <a:pt x="58492" y="5940"/>
                  </a:lnTo>
                  <a:lnTo>
                    <a:pt x="58567" y="6009"/>
                  </a:lnTo>
                  <a:lnTo>
                    <a:pt x="58668" y="6077"/>
                  </a:lnTo>
                  <a:lnTo>
                    <a:pt x="58793" y="6146"/>
                  </a:lnTo>
                  <a:lnTo>
                    <a:pt x="58918" y="6209"/>
                  </a:lnTo>
                  <a:lnTo>
                    <a:pt x="59068" y="6273"/>
                  </a:lnTo>
                  <a:lnTo>
                    <a:pt x="59243" y="6331"/>
                  </a:lnTo>
                  <a:lnTo>
                    <a:pt x="59444" y="6389"/>
                  </a:lnTo>
                  <a:lnTo>
                    <a:pt x="59644" y="6447"/>
                  </a:lnTo>
                  <a:lnTo>
                    <a:pt x="59869" y="6495"/>
                  </a:lnTo>
                  <a:lnTo>
                    <a:pt x="60095" y="6547"/>
                  </a:lnTo>
                  <a:lnTo>
                    <a:pt x="60345" y="6590"/>
                  </a:lnTo>
                  <a:lnTo>
                    <a:pt x="60621" y="6632"/>
                  </a:lnTo>
                  <a:lnTo>
                    <a:pt x="60896" y="6674"/>
                  </a:lnTo>
                  <a:lnTo>
                    <a:pt x="60445" y="6827"/>
                  </a:lnTo>
                  <a:lnTo>
                    <a:pt x="59970" y="6985"/>
                  </a:lnTo>
                  <a:lnTo>
                    <a:pt x="59469" y="7144"/>
                  </a:lnTo>
                  <a:lnTo>
                    <a:pt x="58943" y="7302"/>
                  </a:lnTo>
                  <a:lnTo>
                    <a:pt x="58017" y="7075"/>
                  </a:lnTo>
                  <a:lnTo>
                    <a:pt x="57040" y="6848"/>
                  </a:lnTo>
                  <a:lnTo>
                    <a:pt x="56013" y="6626"/>
                  </a:lnTo>
                  <a:lnTo>
                    <a:pt x="54937" y="6405"/>
                  </a:lnTo>
                  <a:lnTo>
                    <a:pt x="53835" y="6183"/>
                  </a:lnTo>
                  <a:lnTo>
                    <a:pt x="52683" y="5967"/>
                  </a:lnTo>
                  <a:lnTo>
                    <a:pt x="51481" y="5755"/>
                  </a:lnTo>
                  <a:lnTo>
                    <a:pt x="50254" y="5544"/>
                  </a:lnTo>
                  <a:lnTo>
                    <a:pt x="50004" y="5217"/>
                  </a:lnTo>
                  <a:lnTo>
                    <a:pt x="49728" y="4890"/>
                  </a:lnTo>
                  <a:lnTo>
                    <a:pt x="49428" y="4573"/>
                  </a:lnTo>
                  <a:lnTo>
                    <a:pt x="49077" y="4261"/>
                  </a:lnTo>
                  <a:lnTo>
                    <a:pt x="48702" y="3955"/>
                  </a:lnTo>
                  <a:lnTo>
                    <a:pt x="48301" y="3654"/>
                  </a:lnTo>
                  <a:lnTo>
                    <a:pt x="47851" y="3364"/>
                  </a:lnTo>
                  <a:lnTo>
                    <a:pt x="47375" y="3079"/>
                  </a:lnTo>
                  <a:lnTo>
                    <a:pt x="48502" y="3058"/>
                  </a:lnTo>
                  <a:lnTo>
                    <a:pt x="49653" y="3047"/>
                  </a:lnTo>
                  <a:lnTo>
                    <a:pt x="50880" y="3042"/>
                  </a:lnTo>
                  <a:close/>
                  <a:moveTo>
                    <a:pt x="50605" y="6183"/>
                  </a:moveTo>
                  <a:lnTo>
                    <a:pt x="51581" y="6363"/>
                  </a:lnTo>
                  <a:lnTo>
                    <a:pt x="52558" y="6542"/>
                  </a:lnTo>
                  <a:lnTo>
                    <a:pt x="53484" y="6727"/>
                  </a:lnTo>
                  <a:lnTo>
                    <a:pt x="54361" y="6912"/>
                  </a:lnTo>
                  <a:lnTo>
                    <a:pt x="55237" y="7096"/>
                  </a:lnTo>
                  <a:lnTo>
                    <a:pt x="56063" y="7286"/>
                  </a:lnTo>
                  <a:lnTo>
                    <a:pt x="56840" y="7476"/>
                  </a:lnTo>
                  <a:lnTo>
                    <a:pt x="57616" y="7667"/>
                  </a:lnTo>
                  <a:lnTo>
                    <a:pt x="56865" y="7857"/>
                  </a:lnTo>
                  <a:lnTo>
                    <a:pt x="56063" y="8041"/>
                  </a:lnTo>
                  <a:lnTo>
                    <a:pt x="55237" y="8231"/>
                  </a:lnTo>
                  <a:lnTo>
                    <a:pt x="54386" y="8416"/>
                  </a:lnTo>
                  <a:lnTo>
                    <a:pt x="53484" y="8601"/>
                  </a:lnTo>
                  <a:lnTo>
                    <a:pt x="52558" y="8786"/>
                  </a:lnTo>
                  <a:lnTo>
                    <a:pt x="51581" y="8965"/>
                  </a:lnTo>
                  <a:lnTo>
                    <a:pt x="50605" y="9145"/>
                  </a:lnTo>
                  <a:lnTo>
                    <a:pt x="50755" y="8775"/>
                  </a:lnTo>
                  <a:lnTo>
                    <a:pt x="50855" y="8406"/>
                  </a:lnTo>
                  <a:lnTo>
                    <a:pt x="50905" y="8036"/>
                  </a:lnTo>
                  <a:lnTo>
                    <a:pt x="50930" y="7667"/>
                  </a:lnTo>
                  <a:lnTo>
                    <a:pt x="50905" y="7297"/>
                  </a:lnTo>
                  <a:lnTo>
                    <a:pt x="50855" y="6922"/>
                  </a:lnTo>
                  <a:lnTo>
                    <a:pt x="50755" y="6553"/>
                  </a:lnTo>
                  <a:lnTo>
                    <a:pt x="50605" y="6183"/>
                  </a:lnTo>
                  <a:close/>
                  <a:moveTo>
                    <a:pt x="15024" y="6183"/>
                  </a:moveTo>
                  <a:lnTo>
                    <a:pt x="14899" y="6553"/>
                  </a:lnTo>
                  <a:lnTo>
                    <a:pt x="14773" y="6927"/>
                  </a:lnTo>
                  <a:lnTo>
                    <a:pt x="14723" y="7297"/>
                  </a:lnTo>
                  <a:lnTo>
                    <a:pt x="14698" y="7667"/>
                  </a:lnTo>
                  <a:lnTo>
                    <a:pt x="14723" y="8041"/>
                  </a:lnTo>
                  <a:lnTo>
                    <a:pt x="14773" y="8411"/>
                  </a:lnTo>
                  <a:lnTo>
                    <a:pt x="14874" y="8781"/>
                  </a:lnTo>
                  <a:lnTo>
                    <a:pt x="15024" y="9150"/>
                  </a:lnTo>
                  <a:lnTo>
                    <a:pt x="15024" y="9150"/>
                  </a:lnTo>
                  <a:lnTo>
                    <a:pt x="14047" y="8971"/>
                  </a:lnTo>
                  <a:lnTo>
                    <a:pt x="13071" y="8791"/>
                  </a:lnTo>
                  <a:lnTo>
                    <a:pt x="12144" y="8606"/>
                  </a:lnTo>
                  <a:lnTo>
                    <a:pt x="11268" y="8422"/>
                  </a:lnTo>
                  <a:lnTo>
                    <a:pt x="10392" y="8237"/>
                  </a:lnTo>
                  <a:lnTo>
                    <a:pt x="9565" y="8047"/>
                  </a:lnTo>
                  <a:lnTo>
                    <a:pt x="8764" y="7857"/>
                  </a:lnTo>
                  <a:lnTo>
                    <a:pt x="8013" y="7667"/>
                  </a:lnTo>
                  <a:lnTo>
                    <a:pt x="8038" y="7661"/>
                  </a:lnTo>
                  <a:lnTo>
                    <a:pt x="8814" y="7471"/>
                  </a:lnTo>
                  <a:lnTo>
                    <a:pt x="9590" y="7281"/>
                  </a:lnTo>
                  <a:lnTo>
                    <a:pt x="10442" y="7091"/>
                  </a:lnTo>
                  <a:lnTo>
                    <a:pt x="11293" y="6906"/>
                  </a:lnTo>
                  <a:lnTo>
                    <a:pt x="12169" y="6722"/>
                  </a:lnTo>
                  <a:lnTo>
                    <a:pt x="13096" y="6542"/>
                  </a:lnTo>
                  <a:lnTo>
                    <a:pt x="14047" y="6363"/>
                  </a:lnTo>
                  <a:lnTo>
                    <a:pt x="15024" y="6183"/>
                  </a:lnTo>
                  <a:close/>
                  <a:moveTo>
                    <a:pt x="32802" y="3913"/>
                  </a:moveTo>
                  <a:lnTo>
                    <a:pt x="33828" y="4003"/>
                  </a:lnTo>
                  <a:lnTo>
                    <a:pt x="34855" y="4103"/>
                  </a:lnTo>
                  <a:lnTo>
                    <a:pt x="35857" y="4198"/>
                  </a:lnTo>
                  <a:lnTo>
                    <a:pt x="36858" y="4303"/>
                  </a:lnTo>
                  <a:lnTo>
                    <a:pt x="37860" y="4409"/>
                  </a:lnTo>
                  <a:lnTo>
                    <a:pt x="38861" y="4520"/>
                  </a:lnTo>
                  <a:lnTo>
                    <a:pt x="39838" y="4631"/>
                  </a:lnTo>
                  <a:lnTo>
                    <a:pt x="40814" y="4747"/>
                  </a:lnTo>
                  <a:lnTo>
                    <a:pt x="41766" y="4868"/>
                  </a:lnTo>
                  <a:lnTo>
                    <a:pt x="42717" y="4990"/>
                  </a:lnTo>
                  <a:lnTo>
                    <a:pt x="43669" y="5117"/>
                  </a:lnTo>
                  <a:lnTo>
                    <a:pt x="44620" y="5243"/>
                  </a:lnTo>
                  <a:lnTo>
                    <a:pt x="45547" y="5375"/>
                  </a:lnTo>
                  <a:lnTo>
                    <a:pt x="46448" y="5513"/>
                  </a:lnTo>
                  <a:lnTo>
                    <a:pt x="47350" y="5650"/>
                  </a:lnTo>
                  <a:lnTo>
                    <a:pt x="48251" y="5787"/>
                  </a:lnTo>
                  <a:lnTo>
                    <a:pt x="48376" y="6025"/>
                  </a:lnTo>
                  <a:lnTo>
                    <a:pt x="48502" y="6257"/>
                  </a:lnTo>
                  <a:lnTo>
                    <a:pt x="48602" y="6489"/>
                  </a:lnTo>
                  <a:lnTo>
                    <a:pt x="48677" y="6727"/>
                  </a:lnTo>
                  <a:lnTo>
                    <a:pt x="48727" y="6959"/>
                  </a:lnTo>
                  <a:lnTo>
                    <a:pt x="48777" y="7197"/>
                  </a:lnTo>
                  <a:lnTo>
                    <a:pt x="48802" y="7429"/>
                  </a:lnTo>
                  <a:lnTo>
                    <a:pt x="48802" y="7667"/>
                  </a:lnTo>
                  <a:lnTo>
                    <a:pt x="48802" y="7904"/>
                  </a:lnTo>
                  <a:lnTo>
                    <a:pt x="48777" y="8136"/>
                  </a:lnTo>
                  <a:lnTo>
                    <a:pt x="48727" y="8374"/>
                  </a:lnTo>
                  <a:lnTo>
                    <a:pt x="48677" y="8606"/>
                  </a:lnTo>
                  <a:lnTo>
                    <a:pt x="48602" y="8844"/>
                  </a:lnTo>
                  <a:lnTo>
                    <a:pt x="48502" y="9076"/>
                  </a:lnTo>
                  <a:lnTo>
                    <a:pt x="48376" y="9308"/>
                  </a:lnTo>
                  <a:lnTo>
                    <a:pt x="48251" y="9541"/>
                  </a:lnTo>
                  <a:lnTo>
                    <a:pt x="47350" y="9683"/>
                  </a:lnTo>
                  <a:lnTo>
                    <a:pt x="46448" y="9821"/>
                  </a:lnTo>
                  <a:lnTo>
                    <a:pt x="45547" y="9958"/>
                  </a:lnTo>
                  <a:lnTo>
                    <a:pt x="44620" y="10090"/>
                  </a:lnTo>
                  <a:lnTo>
                    <a:pt x="43694" y="10217"/>
                  </a:lnTo>
                  <a:lnTo>
                    <a:pt x="42742" y="10343"/>
                  </a:lnTo>
                  <a:lnTo>
                    <a:pt x="41791" y="10465"/>
                  </a:lnTo>
                  <a:lnTo>
                    <a:pt x="40814" y="10586"/>
                  </a:lnTo>
                  <a:lnTo>
                    <a:pt x="39838" y="10702"/>
                  </a:lnTo>
                  <a:lnTo>
                    <a:pt x="38861" y="10818"/>
                  </a:lnTo>
                  <a:lnTo>
                    <a:pt x="37885" y="10924"/>
                  </a:lnTo>
                  <a:lnTo>
                    <a:pt x="36883" y="11035"/>
                  </a:lnTo>
                  <a:lnTo>
                    <a:pt x="35882" y="11135"/>
                  </a:lnTo>
                  <a:lnTo>
                    <a:pt x="34880" y="11236"/>
                  </a:lnTo>
                  <a:lnTo>
                    <a:pt x="33853" y="11331"/>
                  </a:lnTo>
                  <a:lnTo>
                    <a:pt x="32827" y="11426"/>
                  </a:lnTo>
                  <a:lnTo>
                    <a:pt x="31800" y="11331"/>
                  </a:lnTo>
                  <a:lnTo>
                    <a:pt x="30774" y="11236"/>
                  </a:lnTo>
                  <a:lnTo>
                    <a:pt x="29772" y="11135"/>
                  </a:lnTo>
                  <a:lnTo>
                    <a:pt x="28770" y="11035"/>
                  </a:lnTo>
                  <a:lnTo>
                    <a:pt x="27769" y="10929"/>
                  </a:lnTo>
                  <a:lnTo>
                    <a:pt x="26792" y="10818"/>
                  </a:lnTo>
                  <a:lnTo>
                    <a:pt x="25791" y="10708"/>
                  </a:lnTo>
                  <a:lnTo>
                    <a:pt x="24839" y="10591"/>
                  </a:lnTo>
                  <a:lnTo>
                    <a:pt x="23863" y="10470"/>
                  </a:lnTo>
                  <a:lnTo>
                    <a:pt x="22911" y="10349"/>
                  </a:lnTo>
                  <a:lnTo>
                    <a:pt x="21960" y="10222"/>
                  </a:lnTo>
                  <a:lnTo>
                    <a:pt x="21033" y="10095"/>
                  </a:lnTo>
                  <a:lnTo>
                    <a:pt x="20107" y="9963"/>
                  </a:lnTo>
                  <a:lnTo>
                    <a:pt x="19205" y="9826"/>
                  </a:lnTo>
                  <a:lnTo>
                    <a:pt x="18279" y="9689"/>
                  </a:lnTo>
                  <a:lnTo>
                    <a:pt x="17403" y="9551"/>
                  </a:lnTo>
                  <a:lnTo>
                    <a:pt x="17277" y="9319"/>
                  </a:lnTo>
                  <a:lnTo>
                    <a:pt x="17152" y="9087"/>
                  </a:lnTo>
                  <a:lnTo>
                    <a:pt x="17052" y="8854"/>
                  </a:lnTo>
                  <a:lnTo>
                    <a:pt x="16977" y="8622"/>
                  </a:lnTo>
                  <a:lnTo>
                    <a:pt x="16902" y="8385"/>
                  </a:lnTo>
                  <a:lnTo>
                    <a:pt x="16877" y="8147"/>
                  </a:lnTo>
                  <a:lnTo>
                    <a:pt x="16852" y="7909"/>
                  </a:lnTo>
                  <a:lnTo>
                    <a:pt x="16827" y="7667"/>
                  </a:lnTo>
                  <a:lnTo>
                    <a:pt x="16852" y="7429"/>
                  </a:lnTo>
                  <a:lnTo>
                    <a:pt x="16877" y="7191"/>
                  </a:lnTo>
                  <a:lnTo>
                    <a:pt x="16902" y="6954"/>
                  </a:lnTo>
                  <a:lnTo>
                    <a:pt x="16977" y="6716"/>
                  </a:lnTo>
                  <a:lnTo>
                    <a:pt x="17052" y="6479"/>
                  </a:lnTo>
                  <a:lnTo>
                    <a:pt x="17152" y="6246"/>
                  </a:lnTo>
                  <a:lnTo>
                    <a:pt x="17252" y="6019"/>
                  </a:lnTo>
                  <a:lnTo>
                    <a:pt x="17378" y="5787"/>
                  </a:lnTo>
                  <a:lnTo>
                    <a:pt x="18279" y="5650"/>
                  </a:lnTo>
                  <a:lnTo>
                    <a:pt x="19180" y="5513"/>
                  </a:lnTo>
                  <a:lnTo>
                    <a:pt x="20107" y="5375"/>
                  </a:lnTo>
                  <a:lnTo>
                    <a:pt x="21033" y="5243"/>
                  </a:lnTo>
                  <a:lnTo>
                    <a:pt x="21960" y="5117"/>
                  </a:lnTo>
                  <a:lnTo>
                    <a:pt x="22911" y="4990"/>
                  </a:lnTo>
                  <a:lnTo>
                    <a:pt x="23863" y="4868"/>
                  </a:lnTo>
                  <a:lnTo>
                    <a:pt x="24814" y="4747"/>
                  </a:lnTo>
                  <a:lnTo>
                    <a:pt x="25791" y="4631"/>
                  </a:lnTo>
                  <a:lnTo>
                    <a:pt x="26767" y="4520"/>
                  </a:lnTo>
                  <a:lnTo>
                    <a:pt x="27769" y="4409"/>
                  </a:lnTo>
                  <a:lnTo>
                    <a:pt x="28745" y="4303"/>
                  </a:lnTo>
                  <a:lnTo>
                    <a:pt x="29747" y="4198"/>
                  </a:lnTo>
                  <a:lnTo>
                    <a:pt x="30774" y="4103"/>
                  </a:lnTo>
                  <a:lnTo>
                    <a:pt x="31775" y="4003"/>
                  </a:lnTo>
                  <a:lnTo>
                    <a:pt x="32802" y="3913"/>
                  </a:lnTo>
                  <a:close/>
                  <a:moveTo>
                    <a:pt x="17853" y="10180"/>
                  </a:moveTo>
                  <a:lnTo>
                    <a:pt x="19281" y="10386"/>
                  </a:lnTo>
                  <a:lnTo>
                    <a:pt x="20733" y="10586"/>
                  </a:lnTo>
                  <a:lnTo>
                    <a:pt x="22235" y="10787"/>
                  </a:lnTo>
                  <a:lnTo>
                    <a:pt x="23763" y="10977"/>
                  </a:lnTo>
                  <a:lnTo>
                    <a:pt x="25315" y="11162"/>
                  </a:lnTo>
                  <a:lnTo>
                    <a:pt x="26867" y="11336"/>
                  </a:lnTo>
                  <a:lnTo>
                    <a:pt x="28445" y="11500"/>
                  </a:lnTo>
                  <a:lnTo>
                    <a:pt x="30022" y="11658"/>
                  </a:lnTo>
                  <a:lnTo>
                    <a:pt x="28796" y="11748"/>
                  </a:lnTo>
                  <a:lnTo>
                    <a:pt x="27569" y="11832"/>
                  </a:lnTo>
                  <a:lnTo>
                    <a:pt x="26342" y="11911"/>
                  </a:lnTo>
                  <a:lnTo>
                    <a:pt x="25140" y="11980"/>
                  </a:lnTo>
                  <a:lnTo>
                    <a:pt x="23938" y="12043"/>
                  </a:lnTo>
                  <a:lnTo>
                    <a:pt x="22761" y="12101"/>
                  </a:lnTo>
                  <a:lnTo>
                    <a:pt x="21584" y="12154"/>
                  </a:lnTo>
                  <a:lnTo>
                    <a:pt x="20432" y="12196"/>
                  </a:lnTo>
                  <a:lnTo>
                    <a:pt x="20032" y="11964"/>
                  </a:lnTo>
                  <a:lnTo>
                    <a:pt x="19656" y="11727"/>
                  </a:lnTo>
                  <a:lnTo>
                    <a:pt x="19281" y="11484"/>
                  </a:lnTo>
                  <a:lnTo>
                    <a:pt x="18955" y="11230"/>
                  </a:lnTo>
                  <a:lnTo>
                    <a:pt x="18655" y="10977"/>
                  </a:lnTo>
                  <a:lnTo>
                    <a:pt x="18354" y="10713"/>
                  </a:lnTo>
                  <a:lnTo>
                    <a:pt x="18104" y="10449"/>
                  </a:lnTo>
                  <a:lnTo>
                    <a:pt x="17853" y="10180"/>
                  </a:lnTo>
                  <a:close/>
                  <a:moveTo>
                    <a:pt x="47800" y="10174"/>
                  </a:moveTo>
                  <a:lnTo>
                    <a:pt x="47550" y="10444"/>
                  </a:lnTo>
                  <a:lnTo>
                    <a:pt x="47300" y="10708"/>
                  </a:lnTo>
                  <a:lnTo>
                    <a:pt x="46999" y="10972"/>
                  </a:lnTo>
                  <a:lnTo>
                    <a:pt x="46699" y="11225"/>
                  </a:lnTo>
                  <a:lnTo>
                    <a:pt x="46373" y="11478"/>
                  </a:lnTo>
                  <a:lnTo>
                    <a:pt x="45998" y="11721"/>
                  </a:lnTo>
                  <a:lnTo>
                    <a:pt x="45622" y="11964"/>
                  </a:lnTo>
                  <a:lnTo>
                    <a:pt x="45221" y="12196"/>
                  </a:lnTo>
                  <a:lnTo>
                    <a:pt x="44070" y="12154"/>
                  </a:lnTo>
                  <a:lnTo>
                    <a:pt x="42893" y="12101"/>
                  </a:lnTo>
                  <a:lnTo>
                    <a:pt x="41716" y="12043"/>
                  </a:lnTo>
                  <a:lnTo>
                    <a:pt x="40514" y="11980"/>
                  </a:lnTo>
                  <a:lnTo>
                    <a:pt x="39312" y="11911"/>
                  </a:lnTo>
                  <a:lnTo>
                    <a:pt x="38085" y="11832"/>
                  </a:lnTo>
                  <a:lnTo>
                    <a:pt x="36858" y="11748"/>
                  </a:lnTo>
                  <a:lnTo>
                    <a:pt x="35631" y="11658"/>
                  </a:lnTo>
                  <a:lnTo>
                    <a:pt x="37234" y="11500"/>
                  </a:lnTo>
                  <a:lnTo>
                    <a:pt x="38786" y="11331"/>
                  </a:lnTo>
                  <a:lnTo>
                    <a:pt x="40339" y="11156"/>
                  </a:lnTo>
                  <a:lnTo>
                    <a:pt x="41891" y="10977"/>
                  </a:lnTo>
                  <a:lnTo>
                    <a:pt x="43394" y="10787"/>
                  </a:lnTo>
                  <a:lnTo>
                    <a:pt x="44896" y="10591"/>
                  </a:lnTo>
                  <a:lnTo>
                    <a:pt x="46348" y="10386"/>
                  </a:lnTo>
                  <a:lnTo>
                    <a:pt x="47800" y="10174"/>
                  </a:lnTo>
                  <a:close/>
                  <a:moveTo>
                    <a:pt x="26016" y="13543"/>
                  </a:moveTo>
                  <a:lnTo>
                    <a:pt x="26342" y="13553"/>
                  </a:lnTo>
                  <a:lnTo>
                    <a:pt x="26642" y="13569"/>
                  </a:lnTo>
                  <a:lnTo>
                    <a:pt x="26918" y="13595"/>
                  </a:lnTo>
                  <a:lnTo>
                    <a:pt x="27218" y="13622"/>
                  </a:lnTo>
                  <a:lnTo>
                    <a:pt x="27468" y="13654"/>
                  </a:lnTo>
                  <a:lnTo>
                    <a:pt x="27719" y="13696"/>
                  </a:lnTo>
                  <a:lnTo>
                    <a:pt x="27944" y="13738"/>
                  </a:lnTo>
                  <a:lnTo>
                    <a:pt x="28144" y="13786"/>
                  </a:lnTo>
                  <a:lnTo>
                    <a:pt x="28345" y="13838"/>
                  </a:lnTo>
                  <a:lnTo>
                    <a:pt x="28495" y="13891"/>
                  </a:lnTo>
                  <a:lnTo>
                    <a:pt x="28620" y="13954"/>
                  </a:lnTo>
                  <a:lnTo>
                    <a:pt x="28745" y="14013"/>
                  </a:lnTo>
                  <a:lnTo>
                    <a:pt x="28821" y="14081"/>
                  </a:lnTo>
                  <a:lnTo>
                    <a:pt x="28871" y="14145"/>
                  </a:lnTo>
                  <a:lnTo>
                    <a:pt x="28871" y="14213"/>
                  </a:lnTo>
                  <a:lnTo>
                    <a:pt x="28871" y="14282"/>
                  </a:lnTo>
                  <a:lnTo>
                    <a:pt x="28821" y="14350"/>
                  </a:lnTo>
                  <a:lnTo>
                    <a:pt x="28745" y="14414"/>
                  </a:lnTo>
                  <a:lnTo>
                    <a:pt x="28620" y="14477"/>
                  </a:lnTo>
                  <a:lnTo>
                    <a:pt x="28495" y="14535"/>
                  </a:lnTo>
                  <a:lnTo>
                    <a:pt x="28345" y="14593"/>
                  </a:lnTo>
                  <a:lnTo>
                    <a:pt x="28144" y="14641"/>
                  </a:lnTo>
                  <a:lnTo>
                    <a:pt x="27944" y="14688"/>
                  </a:lnTo>
                  <a:lnTo>
                    <a:pt x="27719" y="14736"/>
                  </a:lnTo>
                  <a:lnTo>
                    <a:pt x="27468" y="14773"/>
                  </a:lnTo>
                  <a:lnTo>
                    <a:pt x="27218" y="14804"/>
                  </a:lnTo>
                  <a:lnTo>
                    <a:pt x="26918" y="14836"/>
                  </a:lnTo>
                  <a:lnTo>
                    <a:pt x="26642" y="14857"/>
                  </a:lnTo>
                  <a:lnTo>
                    <a:pt x="26342" y="14873"/>
                  </a:lnTo>
                  <a:lnTo>
                    <a:pt x="26016" y="14884"/>
                  </a:lnTo>
                  <a:lnTo>
                    <a:pt x="25691" y="14889"/>
                  </a:lnTo>
                  <a:lnTo>
                    <a:pt x="25365" y="14884"/>
                  </a:lnTo>
                  <a:lnTo>
                    <a:pt x="25040" y="14873"/>
                  </a:lnTo>
                  <a:lnTo>
                    <a:pt x="24739" y="14857"/>
                  </a:lnTo>
                  <a:lnTo>
                    <a:pt x="24439" y="14836"/>
                  </a:lnTo>
                  <a:lnTo>
                    <a:pt x="24163" y="14804"/>
                  </a:lnTo>
                  <a:lnTo>
                    <a:pt x="23888" y="14773"/>
                  </a:lnTo>
                  <a:lnTo>
                    <a:pt x="23662" y="14736"/>
                  </a:lnTo>
                  <a:lnTo>
                    <a:pt x="23437" y="14688"/>
                  </a:lnTo>
                  <a:lnTo>
                    <a:pt x="23212" y="14641"/>
                  </a:lnTo>
                  <a:lnTo>
                    <a:pt x="23036" y="14593"/>
                  </a:lnTo>
                  <a:lnTo>
                    <a:pt x="22886" y="14535"/>
                  </a:lnTo>
                  <a:lnTo>
                    <a:pt x="22736" y="14477"/>
                  </a:lnTo>
                  <a:lnTo>
                    <a:pt x="22636" y="14414"/>
                  </a:lnTo>
                  <a:lnTo>
                    <a:pt x="22561" y="14350"/>
                  </a:lnTo>
                  <a:lnTo>
                    <a:pt x="22511" y="14282"/>
                  </a:lnTo>
                  <a:lnTo>
                    <a:pt x="22486" y="14213"/>
                  </a:lnTo>
                  <a:lnTo>
                    <a:pt x="22511" y="14145"/>
                  </a:lnTo>
                  <a:lnTo>
                    <a:pt x="22561" y="14081"/>
                  </a:lnTo>
                  <a:lnTo>
                    <a:pt x="22636" y="14013"/>
                  </a:lnTo>
                  <a:lnTo>
                    <a:pt x="22736" y="13954"/>
                  </a:lnTo>
                  <a:lnTo>
                    <a:pt x="22886" y="13891"/>
                  </a:lnTo>
                  <a:lnTo>
                    <a:pt x="23036" y="13838"/>
                  </a:lnTo>
                  <a:lnTo>
                    <a:pt x="23212" y="13786"/>
                  </a:lnTo>
                  <a:lnTo>
                    <a:pt x="23437" y="13738"/>
                  </a:lnTo>
                  <a:lnTo>
                    <a:pt x="23662" y="13696"/>
                  </a:lnTo>
                  <a:lnTo>
                    <a:pt x="23888" y="13654"/>
                  </a:lnTo>
                  <a:lnTo>
                    <a:pt x="24163" y="13622"/>
                  </a:lnTo>
                  <a:lnTo>
                    <a:pt x="24439" y="13595"/>
                  </a:lnTo>
                  <a:lnTo>
                    <a:pt x="24739" y="13569"/>
                  </a:lnTo>
                  <a:lnTo>
                    <a:pt x="25040" y="13553"/>
                  </a:lnTo>
                  <a:lnTo>
                    <a:pt x="25365" y="13543"/>
                  </a:lnTo>
                  <a:close/>
                  <a:moveTo>
                    <a:pt x="32827" y="11911"/>
                  </a:moveTo>
                  <a:lnTo>
                    <a:pt x="34304" y="12033"/>
                  </a:lnTo>
                  <a:lnTo>
                    <a:pt x="35782" y="12144"/>
                  </a:lnTo>
                  <a:lnTo>
                    <a:pt x="37259" y="12244"/>
                  </a:lnTo>
                  <a:lnTo>
                    <a:pt x="38711" y="12339"/>
                  </a:lnTo>
                  <a:lnTo>
                    <a:pt x="40163" y="12423"/>
                  </a:lnTo>
                  <a:lnTo>
                    <a:pt x="41591" y="12497"/>
                  </a:lnTo>
                  <a:lnTo>
                    <a:pt x="42993" y="12566"/>
                  </a:lnTo>
                  <a:lnTo>
                    <a:pt x="44395" y="12619"/>
                  </a:lnTo>
                  <a:lnTo>
                    <a:pt x="43919" y="12830"/>
                  </a:lnTo>
                  <a:lnTo>
                    <a:pt x="43394" y="13052"/>
                  </a:lnTo>
                  <a:lnTo>
                    <a:pt x="42793" y="13273"/>
                  </a:lnTo>
                  <a:lnTo>
                    <a:pt x="42167" y="13495"/>
                  </a:lnTo>
                  <a:lnTo>
                    <a:pt x="41816" y="13606"/>
                  </a:lnTo>
                  <a:lnTo>
                    <a:pt x="41440" y="13717"/>
                  </a:lnTo>
                  <a:lnTo>
                    <a:pt x="41090" y="13822"/>
                  </a:lnTo>
                  <a:lnTo>
                    <a:pt x="40689" y="13928"/>
                  </a:lnTo>
                  <a:lnTo>
                    <a:pt x="40289" y="14028"/>
                  </a:lnTo>
                  <a:lnTo>
                    <a:pt x="39888" y="14129"/>
                  </a:lnTo>
                  <a:lnTo>
                    <a:pt x="39437" y="14218"/>
                  </a:lnTo>
                  <a:lnTo>
                    <a:pt x="39012" y="14313"/>
                  </a:lnTo>
                  <a:lnTo>
                    <a:pt x="38561" y="14398"/>
                  </a:lnTo>
                  <a:lnTo>
                    <a:pt x="38085" y="14477"/>
                  </a:lnTo>
                  <a:lnTo>
                    <a:pt x="37609" y="14551"/>
                  </a:lnTo>
                  <a:lnTo>
                    <a:pt x="37109" y="14620"/>
                  </a:lnTo>
                  <a:lnTo>
                    <a:pt x="36608" y="14683"/>
                  </a:lnTo>
                  <a:lnTo>
                    <a:pt x="36082" y="14736"/>
                  </a:lnTo>
                  <a:lnTo>
                    <a:pt x="35556" y="14783"/>
                  </a:lnTo>
                  <a:lnTo>
                    <a:pt x="35005" y="14826"/>
                  </a:lnTo>
                  <a:lnTo>
                    <a:pt x="34454" y="14857"/>
                  </a:lnTo>
                  <a:lnTo>
                    <a:pt x="33904" y="14878"/>
                  </a:lnTo>
                  <a:lnTo>
                    <a:pt x="33328" y="14889"/>
                  </a:lnTo>
                  <a:lnTo>
                    <a:pt x="32727" y="14889"/>
                  </a:lnTo>
                  <a:lnTo>
                    <a:pt x="32126" y="14884"/>
                  </a:lnTo>
                  <a:lnTo>
                    <a:pt x="31525" y="14863"/>
                  </a:lnTo>
                  <a:lnTo>
                    <a:pt x="30899" y="14836"/>
                  </a:lnTo>
                  <a:lnTo>
                    <a:pt x="30248" y="14794"/>
                  </a:lnTo>
                  <a:lnTo>
                    <a:pt x="30423" y="14725"/>
                  </a:lnTo>
                  <a:lnTo>
                    <a:pt x="30573" y="14662"/>
                  </a:lnTo>
                  <a:lnTo>
                    <a:pt x="30699" y="14588"/>
                  </a:lnTo>
                  <a:lnTo>
                    <a:pt x="30824" y="14519"/>
                  </a:lnTo>
                  <a:lnTo>
                    <a:pt x="30899" y="14445"/>
                  </a:lnTo>
                  <a:lnTo>
                    <a:pt x="30974" y="14372"/>
                  </a:lnTo>
                  <a:lnTo>
                    <a:pt x="30999" y="14292"/>
                  </a:lnTo>
                  <a:lnTo>
                    <a:pt x="31024" y="14213"/>
                  </a:lnTo>
                  <a:lnTo>
                    <a:pt x="30999" y="14097"/>
                  </a:lnTo>
                  <a:lnTo>
                    <a:pt x="30899" y="13986"/>
                  </a:lnTo>
                  <a:lnTo>
                    <a:pt x="30774" y="13881"/>
                  </a:lnTo>
                  <a:lnTo>
                    <a:pt x="30598" y="13775"/>
                  </a:lnTo>
                  <a:lnTo>
                    <a:pt x="30373" y="13680"/>
                  </a:lnTo>
                  <a:lnTo>
                    <a:pt x="30098" y="13585"/>
                  </a:lnTo>
                  <a:lnTo>
                    <a:pt x="29797" y="13500"/>
                  </a:lnTo>
                  <a:lnTo>
                    <a:pt x="29447" y="13421"/>
                  </a:lnTo>
                  <a:lnTo>
                    <a:pt x="29071" y="13347"/>
                  </a:lnTo>
                  <a:lnTo>
                    <a:pt x="28670" y="13284"/>
                  </a:lnTo>
                  <a:lnTo>
                    <a:pt x="28220" y="13226"/>
                  </a:lnTo>
                  <a:lnTo>
                    <a:pt x="27769" y="13178"/>
                  </a:lnTo>
                  <a:lnTo>
                    <a:pt x="27268" y="13141"/>
                  </a:lnTo>
                  <a:lnTo>
                    <a:pt x="26767" y="13115"/>
                  </a:lnTo>
                  <a:lnTo>
                    <a:pt x="26241" y="13099"/>
                  </a:lnTo>
                  <a:lnTo>
                    <a:pt x="25691" y="13089"/>
                  </a:lnTo>
                  <a:lnTo>
                    <a:pt x="25290" y="13094"/>
                  </a:lnTo>
                  <a:lnTo>
                    <a:pt x="24914" y="13104"/>
                  </a:lnTo>
                  <a:lnTo>
                    <a:pt x="24539" y="13115"/>
                  </a:lnTo>
                  <a:lnTo>
                    <a:pt x="24163" y="13136"/>
                  </a:lnTo>
                  <a:lnTo>
                    <a:pt x="23813" y="13163"/>
                  </a:lnTo>
                  <a:lnTo>
                    <a:pt x="23462" y="13194"/>
                  </a:lnTo>
                  <a:lnTo>
                    <a:pt x="23137" y="13231"/>
                  </a:lnTo>
                  <a:lnTo>
                    <a:pt x="22811" y="13268"/>
                  </a:lnTo>
                  <a:lnTo>
                    <a:pt x="22410" y="13115"/>
                  </a:lnTo>
                  <a:lnTo>
                    <a:pt x="22010" y="12957"/>
                  </a:lnTo>
                  <a:lnTo>
                    <a:pt x="21634" y="12793"/>
                  </a:lnTo>
                  <a:lnTo>
                    <a:pt x="21259" y="12619"/>
                  </a:lnTo>
                  <a:lnTo>
                    <a:pt x="22636" y="12566"/>
                  </a:lnTo>
                  <a:lnTo>
                    <a:pt x="24038" y="12503"/>
                  </a:lnTo>
                  <a:lnTo>
                    <a:pt x="25465" y="12429"/>
                  </a:lnTo>
                  <a:lnTo>
                    <a:pt x="26918" y="12344"/>
                  </a:lnTo>
                  <a:lnTo>
                    <a:pt x="28370" y="12249"/>
                  </a:lnTo>
                  <a:lnTo>
                    <a:pt x="29847" y="12149"/>
                  </a:lnTo>
                  <a:lnTo>
                    <a:pt x="31324" y="12033"/>
                  </a:lnTo>
                  <a:lnTo>
                    <a:pt x="32827" y="11911"/>
                  </a:lnTo>
                  <a:close/>
                  <a:moveTo>
                    <a:pt x="32276" y="1"/>
                  </a:moveTo>
                  <a:lnTo>
                    <a:pt x="31725" y="11"/>
                  </a:lnTo>
                  <a:lnTo>
                    <a:pt x="31199" y="27"/>
                  </a:lnTo>
                  <a:lnTo>
                    <a:pt x="30673" y="48"/>
                  </a:lnTo>
                  <a:lnTo>
                    <a:pt x="30148" y="80"/>
                  </a:lnTo>
                  <a:lnTo>
                    <a:pt x="29622" y="112"/>
                  </a:lnTo>
                  <a:lnTo>
                    <a:pt x="29096" y="154"/>
                  </a:lnTo>
                  <a:lnTo>
                    <a:pt x="28595" y="201"/>
                  </a:lnTo>
                  <a:lnTo>
                    <a:pt x="28069" y="254"/>
                  </a:lnTo>
                  <a:lnTo>
                    <a:pt x="27569" y="317"/>
                  </a:lnTo>
                  <a:lnTo>
                    <a:pt x="27068" y="381"/>
                  </a:lnTo>
                  <a:lnTo>
                    <a:pt x="26567" y="455"/>
                  </a:lnTo>
                  <a:lnTo>
                    <a:pt x="26066" y="534"/>
                  </a:lnTo>
                  <a:lnTo>
                    <a:pt x="25590" y="618"/>
                  </a:lnTo>
                  <a:lnTo>
                    <a:pt x="25115" y="708"/>
                  </a:lnTo>
                  <a:lnTo>
                    <a:pt x="24639" y="808"/>
                  </a:lnTo>
                  <a:lnTo>
                    <a:pt x="24489" y="840"/>
                  </a:lnTo>
                  <a:lnTo>
                    <a:pt x="24389" y="882"/>
                  </a:lnTo>
                  <a:lnTo>
                    <a:pt x="24338" y="925"/>
                  </a:lnTo>
                  <a:lnTo>
                    <a:pt x="24313" y="967"/>
                  </a:lnTo>
                  <a:lnTo>
                    <a:pt x="24338" y="1009"/>
                  </a:lnTo>
                  <a:lnTo>
                    <a:pt x="24389" y="1051"/>
                  </a:lnTo>
                  <a:lnTo>
                    <a:pt x="24489" y="1088"/>
                  </a:lnTo>
                  <a:lnTo>
                    <a:pt x="24639" y="1125"/>
                  </a:lnTo>
                  <a:lnTo>
                    <a:pt x="24789" y="1152"/>
                  </a:lnTo>
                  <a:lnTo>
                    <a:pt x="24990" y="1173"/>
                  </a:lnTo>
                  <a:lnTo>
                    <a:pt x="25190" y="1189"/>
                  </a:lnTo>
                  <a:lnTo>
                    <a:pt x="25590" y="1189"/>
                  </a:lnTo>
                  <a:lnTo>
                    <a:pt x="25791" y="1173"/>
                  </a:lnTo>
                  <a:lnTo>
                    <a:pt x="25966" y="1152"/>
                  </a:lnTo>
                  <a:lnTo>
                    <a:pt x="26141" y="1125"/>
                  </a:lnTo>
                  <a:lnTo>
                    <a:pt x="26542" y="1041"/>
                  </a:lnTo>
                  <a:lnTo>
                    <a:pt x="26943" y="967"/>
                  </a:lnTo>
                  <a:lnTo>
                    <a:pt x="27343" y="893"/>
                  </a:lnTo>
                  <a:lnTo>
                    <a:pt x="27744" y="830"/>
                  </a:lnTo>
                  <a:lnTo>
                    <a:pt x="28170" y="766"/>
                  </a:lnTo>
                  <a:lnTo>
                    <a:pt x="28570" y="713"/>
                  </a:lnTo>
                  <a:lnTo>
                    <a:pt x="28996" y="661"/>
                  </a:lnTo>
                  <a:lnTo>
                    <a:pt x="29396" y="618"/>
                  </a:lnTo>
                  <a:lnTo>
                    <a:pt x="29822" y="576"/>
                  </a:lnTo>
                  <a:lnTo>
                    <a:pt x="30248" y="544"/>
                  </a:lnTo>
                  <a:lnTo>
                    <a:pt x="30673" y="513"/>
                  </a:lnTo>
                  <a:lnTo>
                    <a:pt x="31099" y="492"/>
                  </a:lnTo>
                  <a:lnTo>
                    <a:pt x="31525" y="471"/>
                  </a:lnTo>
                  <a:lnTo>
                    <a:pt x="31950" y="460"/>
                  </a:lnTo>
                  <a:lnTo>
                    <a:pt x="32376" y="449"/>
                  </a:lnTo>
                  <a:lnTo>
                    <a:pt x="33353" y="449"/>
                  </a:lnTo>
                  <a:lnTo>
                    <a:pt x="33879" y="465"/>
                  </a:lnTo>
                  <a:lnTo>
                    <a:pt x="34379" y="481"/>
                  </a:lnTo>
                  <a:lnTo>
                    <a:pt x="34880" y="508"/>
                  </a:lnTo>
                  <a:lnTo>
                    <a:pt x="35356" y="539"/>
                  </a:lnTo>
                  <a:lnTo>
                    <a:pt x="35832" y="576"/>
                  </a:lnTo>
                  <a:lnTo>
                    <a:pt x="36307" y="618"/>
                  </a:lnTo>
                  <a:lnTo>
                    <a:pt x="36758" y="666"/>
                  </a:lnTo>
                  <a:lnTo>
                    <a:pt x="37209" y="724"/>
                  </a:lnTo>
                  <a:lnTo>
                    <a:pt x="37634" y="782"/>
                  </a:lnTo>
                  <a:lnTo>
                    <a:pt x="38060" y="845"/>
                  </a:lnTo>
                  <a:lnTo>
                    <a:pt x="38461" y="914"/>
                  </a:lnTo>
                  <a:lnTo>
                    <a:pt x="38861" y="988"/>
                  </a:lnTo>
                  <a:lnTo>
                    <a:pt x="39262" y="1062"/>
                  </a:lnTo>
                  <a:lnTo>
                    <a:pt x="39638" y="1141"/>
                  </a:lnTo>
                  <a:lnTo>
                    <a:pt x="39988" y="1226"/>
                  </a:lnTo>
                  <a:lnTo>
                    <a:pt x="40339" y="1310"/>
                  </a:lnTo>
                  <a:lnTo>
                    <a:pt x="40689" y="1394"/>
                  </a:lnTo>
                  <a:lnTo>
                    <a:pt x="41340" y="1579"/>
                  </a:lnTo>
                  <a:lnTo>
                    <a:pt x="41966" y="1764"/>
                  </a:lnTo>
                  <a:lnTo>
                    <a:pt x="42517" y="1959"/>
                  </a:lnTo>
                  <a:lnTo>
                    <a:pt x="43043" y="2149"/>
                  </a:lnTo>
                  <a:lnTo>
                    <a:pt x="43544" y="2345"/>
                  </a:lnTo>
                  <a:lnTo>
                    <a:pt x="43969" y="2530"/>
                  </a:lnTo>
                  <a:lnTo>
                    <a:pt x="44370" y="2714"/>
                  </a:lnTo>
                  <a:lnTo>
                    <a:pt x="42968" y="2767"/>
                  </a:lnTo>
                  <a:lnTo>
                    <a:pt x="41566" y="2836"/>
                  </a:lnTo>
                  <a:lnTo>
                    <a:pt x="40113" y="2910"/>
                  </a:lnTo>
                  <a:lnTo>
                    <a:pt x="38686" y="2994"/>
                  </a:lnTo>
                  <a:lnTo>
                    <a:pt x="37234" y="3089"/>
                  </a:lnTo>
                  <a:lnTo>
                    <a:pt x="35756" y="3195"/>
                  </a:lnTo>
                  <a:lnTo>
                    <a:pt x="34279" y="3306"/>
                  </a:lnTo>
                  <a:lnTo>
                    <a:pt x="32802" y="3427"/>
                  </a:lnTo>
                  <a:lnTo>
                    <a:pt x="31324" y="3306"/>
                  </a:lnTo>
                  <a:lnTo>
                    <a:pt x="29847" y="3195"/>
                  </a:lnTo>
                  <a:lnTo>
                    <a:pt x="28370" y="3089"/>
                  </a:lnTo>
                  <a:lnTo>
                    <a:pt x="26918" y="2994"/>
                  </a:lnTo>
                  <a:lnTo>
                    <a:pt x="25465" y="2910"/>
                  </a:lnTo>
                  <a:lnTo>
                    <a:pt x="24038" y="2836"/>
                  </a:lnTo>
                  <a:lnTo>
                    <a:pt x="22636" y="2772"/>
                  </a:lnTo>
                  <a:lnTo>
                    <a:pt x="21259" y="2714"/>
                  </a:lnTo>
                  <a:lnTo>
                    <a:pt x="21634" y="2545"/>
                  </a:lnTo>
                  <a:lnTo>
                    <a:pt x="22010" y="2376"/>
                  </a:lnTo>
                  <a:lnTo>
                    <a:pt x="22410" y="2213"/>
                  </a:lnTo>
                  <a:lnTo>
                    <a:pt x="22836" y="2060"/>
                  </a:lnTo>
                  <a:lnTo>
                    <a:pt x="22911" y="2017"/>
                  </a:lnTo>
                  <a:lnTo>
                    <a:pt x="22961" y="1975"/>
                  </a:lnTo>
                  <a:lnTo>
                    <a:pt x="22961" y="1928"/>
                  </a:lnTo>
                  <a:lnTo>
                    <a:pt x="22936" y="1885"/>
                  </a:lnTo>
                  <a:lnTo>
                    <a:pt x="22861" y="1849"/>
                  </a:lnTo>
                  <a:lnTo>
                    <a:pt x="22761" y="1812"/>
                  </a:lnTo>
                  <a:lnTo>
                    <a:pt x="22611" y="1775"/>
                  </a:lnTo>
                  <a:lnTo>
                    <a:pt x="22435" y="1748"/>
                  </a:lnTo>
                  <a:lnTo>
                    <a:pt x="22235" y="1732"/>
                  </a:lnTo>
                  <a:lnTo>
                    <a:pt x="22035" y="1722"/>
                  </a:lnTo>
                  <a:lnTo>
                    <a:pt x="21835" y="1722"/>
                  </a:lnTo>
                  <a:lnTo>
                    <a:pt x="21634" y="1727"/>
                  </a:lnTo>
                  <a:lnTo>
                    <a:pt x="21434" y="1743"/>
                  </a:lnTo>
                  <a:lnTo>
                    <a:pt x="21259" y="1764"/>
                  </a:lnTo>
                  <a:lnTo>
                    <a:pt x="21108" y="1796"/>
                  </a:lnTo>
                  <a:lnTo>
                    <a:pt x="20983" y="1833"/>
                  </a:lnTo>
                  <a:lnTo>
                    <a:pt x="20482" y="2023"/>
                  </a:lnTo>
                  <a:lnTo>
                    <a:pt x="19982" y="2223"/>
                  </a:lnTo>
                  <a:lnTo>
                    <a:pt x="19506" y="2435"/>
                  </a:lnTo>
                  <a:lnTo>
                    <a:pt x="19055" y="2646"/>
                  </a:lnTo>
                  <a:lnTo>
                    <a:pt x="17928" y="2625"/>
                  </a:lnTo>
                  <a:lnTo>
                    <a:pt x="16827" y="2603"/>
                  </a:lnTo>
                  <a:lnTo>
                    <a:pt x="15725" y="2593"/>
                  </a:lnTo>
                  <a:lnTo>
                    <a:pt x="14673" y="2593"/>
                  </a:lnTo>
                  <a:lnTo>
                    <a:pt x="13622" y="2598"/>
                  </a:lnTo>
                  <a:lnTo>
                    <a:pt x="12620" y="2609"/>
                  </a:lnTo>
                  <a:lnTo>
                    <a:pt x="11618" y="2630"/>
                  </a:lnTo>
                  <a:lnTo>
                    <a:pt x="10667" y="2656"/>
                  </a:lnTo>
                  <a:lnTo>
                    <a:pt x="10492" y="2588"/>
                  </a:lnTo>
                  <a:lnTo>
                    <a:pt x="10291" y="2524"/>
                  </a:lnTo>
                  <a:lnTo>
                    <a:pt x="10091" y="2461"/>
                  </a:lnTo>
                  <a:lnTo>
                    <a:pt x="9841" y="2403"/>
                  </a:lnTo>
                  <a:lnTo>
                    <a:pt x="9590" y="2350"/>
                  </a:lnTo>
                  <a:lnTo>
                    <a:pt x="9315" y="2297"/>
                  </a:lnTo>
                  <a:lnTo>
                    <a:pt x="9039" y="2250"/>
                  </a:lnTo>
                  <a:lnTo>
                    <a:pt x="8739" y="2208"/>
                  </a:lnTo>
                  <a:lnTo>
                    <a:pt x="8413" y="2165"/>
                  </a:lnTo>
                  <a:lnTo>
                    <a:pt x="8088" y="2134"/>
                  </a:lnTo>
                  <a:lnTo>
                    <a:pt x="7762" y="2102"/>
                  </a:lnTo>
                  <a:lnTo>
                    <a:pt x="7387" y="2076"/>
                  </a:lnTo>
                  <a:lnTo>
                    <a:pt x="7036" y="2060"/>
                  </a:lnTo>
                  <a:lnTo>
                    <a:pt x="6661" y="2044"/>
                  </a:lnTo>
                  <a:lnTo>
                    <a:pt x="6285" y="2033"/>
                  </a:lnTo>
                  <a:lnTo>
                    <a:pt x="5884" y="2033"/>
                  </a:lnTo>
                  <a:lnTo>
                    <a:pt x="5359" y="2039"/>
                  </a:lnTo>
                  <a:lnTo>
                    <a:pt x="4833" y="2054"/>
                  </a:lnTo>
                  <a:lnTo>
                    <a:pt x="4307" y="2081"/>
                  </a:lnTo>
                  <a:lnTo>
                    <a:pt x="3831" y="2118"/>
                  </a:lnTo>
                  <a:lnTo>
                    <a:pt x="3355" y="2165"/>
                  </a:lnTo>
                  <a:lnTo>
                    <a:pt x="2905" y="2223"/>
                  </a:lnTo>
                  <a:lnTo>
                    <a:pt x="2504" y="2287"/>
                  </a:lnTo>
                  <a:lnTo>
                    <a:pt x="2129" y="2361"/>
                  </a:lnTo>
                  <a:lnTo>
                    <a:pt x="1778" y="2440"/>
                  </a:lnTo>
                  <a:lnTo>
                    <a:pt x="1477" y="2530"/>
                  </a:lnTo>
                  <a:lnTo>
                    <a:pt x="1202" y="2619"/>
                  </a:lnTo>
                  <a:lnTo>
                    <a:pt x="977" y="2720"/>
                  </a:lnTo>
                  <a:lnTo>
                    <a:pt x="801" y="2820"/>
                  </a:lnTo>
                  <a:lnTo>
                    <a:pt x="676" y="2931"/>
                  </a:lnTo>
                  <a:lnTo>
                    <a:pt x="601" y="3042"/>
                  </a:lnTo>
                  <a:lnTo>
                    <a:pt x="576" y="3158"/>
                  </a:lnTo>
                  <a:lnTo>
                    <a:pt x="576" y="3242"/>
                  </a:lnTo>
                  <a:lnTo>
                    <a:pt x="626" y="3327"/>
                  </a:lnTo>
                  <a:lnTo>
                    <a:pt x="701" y="3406"/>
                  </a:lnTo>
                  <a:lnTo>
                    <a:pt x="801" y="3485"/>
                  </a:lnTo>
                  <a:lnTo>
                    <a:pt x="927" y="3564"/>
                  </a:lnTo>
                  <a:lnTo>
                    <a:pt x="1077" y="3638"/>
                  </a:lnTo>
                  <a:lnTo>
                    <a:pt x="1277" y="3712"/>
                  </a:lnTo>
                  <a:lnTo>
                    <a:pt x="1477" y="3781"/>
                  </a:lnTo>
                  <a:lnTo>
                    <a:pt x="1177" y="3886"/>
                  </a:lnTo>
                  <a:lnTo>
                    <a:pt x="902" y="3997"/>
                  </a:lnTo>
                  <a:lnTo>
                    <a:pt x="676" y="4108"/>
                  </a:lnTo>
                  <a:lnTo>
                    <a:pt x="501" y="4224"/>
                  </a:lnTo>
                  <a:lnTo>
                    <a:pt x="326" y="4335"/>
                  </a:lnTo>
                  <a:lnTo>
                    <a:pt x="200" y="4451"/>
                  </a:lnTo>
                  <a:lnTo>
                    <a:pt x="100" y="4567"/>
                  </a:lnTo>
                  <a:lnTo>
                    <a:pt x="50" y="4684"/>
                  </a:lnTo>
                  <a:lnTo>
                    <a:pt x="0" y="4800"/>
                  </a:lnTo>
                  <a:lnTo>
                    <a:pt x="0" y="4921"/>
                  </a:lnTo>
                  <a:lnTo>
                    <a:pt x="0" y="5037"/>
                  </a:lnTo>
                  <a:lnTo>
                    <a:pt x="50" y="5159"/>
                  </a:lnTo>
                  <a:lnTo>
                    <a:pt x="100" y="5275"/>
                  </a:lnTo>
                  <a:lnTo>
                    <a:pt x="175" y="5391"/>
                  </a:lnTo>
                  <a:lnTo>
                    <a:pt x="301" y="5513"/>
                  </a:lnTo>
                  <a:lnTo>
                    <a:pt x="426" y="5629"/>
                  </a:lnTo>
                  <a:lnTo>
                    <a:pt x="551" y="5750"/>
                  </a:lnTo>
                  <a:lnTo>
                    <a:pt x="726" y="5866"/>
                  </a:lnTo>
                  <a:lnTo>
                    <a:pt x="902" y="5982"/>
                  </a:lnTo>
                  <a:lnTo>
                    <a:pt x="1102" y="6099"/>
                  </a:lnTo>
                  <a:lnTo>
                    <a:pt x="1528" y="6326"/>
                  </a:lnTo>
                  <a:lnTo>
                    <a:pt x="2028" y="6547"/>
                  </a:lnTo>
                  <a:lnTo>
                    <a:pt x="2554" y="6764"/>
                  </a:lnTo>
                  <a:lnTo>
                    <a:pt x="3105" y="6975"/>
                  </a:lnTo>
                  <a:lnTo>
                    <a:pt x="3681" y="7176"/>
                  </a:lnTo>
                  <a:lnTo>
                    <a:pt x="4282" y="7366"/>
                  </a:lnTo>
                  <a:lnTo>
                    <a:pt x="4783" y="7519"/>
                  </a:lnTo>
                  <a:lnTo>
                    <a:pt x="5309" y="7667"/>
                  </a:lnTo>
                  <a:lnTo>
                    <a:pt x="4657" y="7857"/>
                  </a:lnTo>
                  <a:lnTo>
                    <a:pt x="4032" y="8047"/>
                  </a:lnTo>
                  <a:lnTo>
                    <a:pt x="3481" y="8237"/>
                  </a:lnTo>
                  <a:lnTo>
                    <a:pt x="2930" y="8422"/>
                  </a:lnTo>
                  <a:lnTo>
                    <a:pt x="2454" y="8606"/>
                  </a:lnTo>
                  <a:lnTo>
                    <a:pt x="2003" y="8791"/>
                  </a:lnTo>
                  <a:lnTo>
                    <a:pt x="1603" y="8971"/>
                  </a:lnTo>
                  <a:lnTo>
                    <a:pt x="1252" y="9150"/>
                  </a:lnTo>
                  <a:lnTo>
                    <a:pt x="927" y="9330"/>
                  </a:lnTo>
                  <a:lnTo>
                    <a:pt x="676" y="9504"/>
                  </a:lnTo>
                  <a:lnTo>
                    <a:pt x="451" y="9678"/>
                  </a:lnTo>
                  <a:lnTo>
                    <a:pt x="276" y="9847"/>
                  </a:lnTo>
                  <a:lnTo>
                    <a:pt x="125" y="10016"/>
                  </a:lnTo>
                  <a:lnTo>
                    <a:pt x="50" y="10185"/>
                  </a:lnTo>
                  <a:lnTo>
                    <a:pt x="0" y="10343"/>
                  </a:lnTo>
                  <a:lnTo>
                    <a:pt x="0" y="10507"/>
                  </a:lnTo>
                  <a:lnTo>
                    <a:pt x="25" y="10549"/>
                  </a:lnTo>
                  <a:lnTo>
                    <a:pt x="100" y="10591"/>
                  </a:lnTo>
                  <a:lnTo>
                    <a:pt x="200" y="10628"/>
                  </a:lnTo>
                  <a:lnTo>
                    <a:pt x="326" y="10660"/>
                  </a:lnTo>
                  <a:lnTo>
                    <a:pt x="476" y="10686"/>
                  </a:lnTo>
                  <a:lnTo>
                    <a:pt x="676" y="10708"/>
                  </a:lnTo>
                  <a:lnTo>
                    <a:pt x="852" y="10718"/>
                  </a:lnTo>
                  <a:lnTo>
                    <a:pt x="1077" y="10723"/>
                  </a:lnTo>
                  <a:lnTo>
                    <a:pt x="1102" y="10723"/>
                  </a:lnTo>
                  <a:lnTo>
                    <a:pt x="1327" y="10718"/>
                  </a:lnTo>
                  <a:lnTo>
                    <a:pt x="1528" y="10702"/>
                  </a:lnTo>
                  <a:lnTo>
                    <a:pt x="1703" y="10681"/>
                  </a:lnTo>
                  <a:lnTo>
                    <a:pt x="1853" y="10649"/>
                  </a:lnTo>
                  <a:lnTo>
                    <a:pt x="1978" y="10618"/>
                  </a:lnTo>
                  <a:lnTo>
                    <a:pt x="2078" y="10576"/>
                  </a:lnTo>
                  <a:lnTo>
                    <a:pt x="2129" y="10533"/>
                  </a:lnTo>
                  <a:lnTo>
                    <a:pt x="2129" y="10491"/>
                  </a:lnTo>
                  <a:lnTo>
                    <a:pt x="2129" y="10354"/>
                  </a:lnTo>
                  <a:lnTo>
                    <a:pt x="2179" y="10217"/>
                  </a:lnTo>
                  <a:lnTo>
                    <a:pt x="2254" y="10079"/>
                  </a:lnTo>
                  <a:lnTo>
                    <a:pt x="2354" y="9931"/>
                  </a:lnTo>
                  <a:lnTo>
                    <a:pt x="2529" y="9789"/>
                  </a:lnTo>
                  <a:lnTo>
                    <a:pt x="2704" y="9636"/>
                  </a:lnTo>
                  <a:lnTo>
                    <a:pt x="2955" y="9483"/>
                  </a:lnTo>
                  <a:lnTo>
                    <a:pt x="3205" y="9330"/>
                  </a:lnTo>
                  <a:lnTo>
                    <a:pt x="3531" y="9177"/>
                  </a:lnTo>
                  <a:lnTo>
                    <a:pt x="3856" y="9018"/>
                  </a:lnTo>
                  <a:lnTo>
                    <a:pt x="4257" y="8854"/>
                  </a:lnTo>
                  <a:lnTo>
                    <a:pt x="4657" y="8696"/>
                  </a:lnTo>
                  <a:lnTo>
                    <a:pt x="5108" y="8532"/>
                  </a:lnTo>
                  <a:lnTo>
                    <a:pt x="5609" y="8363"/>
                  </a:lnTo>
                  <a:lnTo>
                    <a:pt x="6135" y="8200"/>
                  </a:lnTo>
                  <a:lnTo>
                    <a:pt x="6686" y="8036"/>
                  </a:lnTo>
                  <a:lnTo>
                    <a:pt x="7612" y="8263"/>
                  </a:lnTo>
                  <a:lnTo>
                    <a:pt x="8589" y="8490"/>
                  </a:lnTo>
                  <a:lnTo>
                    <a:pt x="9615" y="8712"/>
                  </a:lnTo>
                  <a:lnTo>
                    <a:pt x="10692" y="8934"/>
                  </a:lnTo>
                  <a:lnTo>
                    <a:pt x="11794" y="9150"/>
                  </a:lnTo>
                  <a:lnTo>
                    <a:pt x="12946" y="9367"/>
                  </a:lnTo>
                  <a:lnTo>
                    <a:pt x="14147" y="9578"/>
                  </a:lnTo>
                  <a:lnTo>
                    <a:pt x="15374" y="9789"/>
                  </a:lnTo>
                  <a:lnTo>
                    <a:pt x="15625" y="10122"/>
                  </a:lnTo>
                  <a:lnTo>
                    <a:pt x="15900" y="10449"/>
                  </a:lnTo>
                  <a:lnTo>
                    <a:pt x="16201" y="10766"/>
                  </a:lnTo>
                  <a:lnTo>
                    <a:pt x="16551" y="11077"/>
                  </a:lnTo>
                  <a:lnTo>
                    <a:pt x="16927" y="11383"/>
                  </a:lnTo>
                  <a:lnTo>
                    <a:pt x="17327" y="11684"/>
                  </a:lnTo>
                  <a:lnTo>
                    <a:pt x="17778" y="11975"/>
                  </a:lnTo>
                  <a:lnTo>
                    <a:pt x="18254" y="12254"/>
                  </a:lnTo>
                  <a:lnTo>
                    <a:pt x="17503" y="12270"/>
                  </a:lnTo>
                  <a:lnTo>
                    <a:pt x="16226" y="12291"/>
                  </a:lnTo>
                  <a:lnTo>
                    <a:pt x="14999" y="12297"/>
                  </a:lnTo>
                  <a:lnTo>
                    <a:pt x="13822" y="12291"/>
                  </a:lnTo>
                  <a:lnTo>
                    <a:pt x="12695" y="12281"/>
                  </a:lnTo>
                  <a:lnTo>
                    <a:pt x="11618" y="12254"/>
                  </a:lnTo>
                  <a:lnTo>
                    <a:pt x="10592" y="12223"/>
                  </a:lnTo>
                  <a:lnTo>
                    <a:pt x="9615" y="12181"/>
                  </a:lnTo>
                  <a:lnTo>
                    <a:pt x="8689" y="12128"/>
                  </a:lnTo>
                  <a:lnTo>
                    <a:pt x="8263" y="12096"/>
                  </a:lnTo>
                  <a:lnTo>
                    <a:pt x="7812" y="12064"/>
                  </a:lnTo>
                  <a:lnTo>
                    <a:pt x="7412" y="12027"/>
                  </a:lnTo>
                  <a:lnTo>
                    <a:pt x="7011" y="11990"/>
                  </a:lnTo>
                  <a:lnTo>
                    <a:pt x="6636" y="11948"/>
                  </a:lnTo>
                  <a:lnTo>
                    <a:pt x="6260" y="11906"/>
                  </a:lnTo>
                  <a:lnTo>
                    <a:pt x="5909" y="11864"/>
                  </a:lnTo>
                  <a:lnTo>
                    <a:pt x="5559" y="11816"/>
                  </a:lnTo>
                  <a:lnTo>
                    <a:pt x="5233" y="11763"/>
                  </a:lnTo>
                  <a:lnTo>
                    <a:pt x="4908" y="11716"/>
                  </a:lnTo>
                  <a:lnTo>
                    <a:pt x="4632" y="11658"/>
                  </a:lnTo>
                  <a:lnTo>
                    <a:pt x="4332" y="11605"/>
                  </a:lnTo>
                  <a:lnTo>
                    <a:pt x="4082" y="11542"/>
                  </a:lnTo>
                  <a:lnTo>
                    <a:pt x="3831" y="11484"/>
                  </a:lnTo>
                  <a:lnTo>
                    <a:pt x="3606" y="11420"/>
                  </a:lnTo>
                  <a:lnTo>
                    <a:pt x="3380" y="11352"/>
                  </a:lnTo>
                  <a:lnTo>
                    <a:pt x="3255" y="11320"/>
                  </a:lnTo>
                  <a:lnTo>
                    <a:pt x="3080" y="11288"/>
                  </a:lnTo>
                  <a:lnTo>
                    <a:pt x="2905" y="11267"/>
                  </a:lnTo>
                  <a:lnTo>
                    <a:pt x="2704" y="11257"/>
                  </a:lnTo>
                  <a:lnTo>
                    <a:pt x="2504" y="11251"/>
                  </a:lnTo>
                  <a:lnTo>
                    <a:pt x="2304" y="11257"/>
                  </a:lnTo>
                  <a:lnTo>
                    <a:pt x="2103" y="11267"/>
                  </a:lnTo>
                  <a:lnTo>
                    <a:pt x="1903" y="11288"/>
                  </a:lnTo>
                  <a:lnTo>
                    <a:pt x="1728" y="11320"/>
                  </a:lnTo>
                  <a:lnTo>
                    <a:pt x="1603" y="11352"/>
                  </a:lnTo>
                  <a:lnTo>
                    <a:pt x="1503" y="11389"/>
                  </a:lnTo>
                  <a:lnTo>
                    <a:pt x="1452" y="11431"/>
                  </a:lnTo>
                  <a:lnTo>
                    <a:pt x="1427" y="11473"/>
                  </a:lnTo>
                  <a:lnTo>
                    <a:pt x="1452" y="11515"/>
                  </a:lnTo>
                  <a:lnTo>
                    <a:pt x="1503" y="11558"/>
                  </a:lnTo>
                  <a:lnTo>
                    <a:pt x="1603" y="11600"/>
                  </a:lnTo>
                  <a:lnTo>
                    <a:pt x="1828" y="11668"/>
                  </a:lnTo>
                  <a:lnTo>
                    <a:pt x="2078" y="11737"/>
                  </a:lnTo>
                  <a:lnTo>
                    <a:pt x="2329" y="11806"/>
                  </a:lnTo>
                  <a:lnTo>
                    <a:pt x="2604" y="11869"/>
                  </a:lnTo>
                  <a:lnTo>
                    <a:pt x="2880" y="11932"/>
                  </a:lnTo>
                  <a:lnTo>
                    <a:pt x="3180" y="11990"/>
                  </a:lnTo>
                  <a:lnTo>
                    <a:pt x="3506" y="12049"/>
                  </a:lnTo>
                  <a:lnTo>
                    <a:pt x="3831" y="12101"/>
                  </a:lnTo>
                  <a:lnTo>
                    <a:pt x="4157" y="12154"/>
                  </a:lnTo>
                  <a:lnTo>
                    <a:pt x="4507" y="12207"/>
                  </a:lnTo>
                  <a:lnTo>
                    <a:pt x="4858" y="12254"/>
                  </a:lnTo>
                  <a:lnTo>
                    <a:pt x="5233" y="12302"/>
                  </a:lnTo>
                  <a:lnTo>
                    <a:pt x="6010" y="12386"/>
                  </a:lnTo>
                  <a:lnTo>
                    <a:pt x="6836" y="12460"/>
                  </a:lnTo>
                  <a:lnTo>
                    <a:pt x="7712" y="12529"/>
                  </a:lnTo>
                  <a:lnTo>
                    <a:pt x="8614" y="12587"/>
                  </a:lnTo>
                  <a:lnTo>
                    <a:pt x="9565" y="12635"/>
                  </a:lnTo>
                  <a:lnTo>
                    <a:pt x="10542" y="12672"/>
                  </a:lnTo>
                  <a:lnTo>
                    <a:pt x="11568" y="12703"/>
                  </a:lnTo>
                  <a:lnTo>
                    <a:pt x="12645" y="12724"/>
                  </a:lnTo>
                  <a:lnTo>
                    <a:pt x="13722" y="12740"/>
                  </a:lnTo>
                  <a:lnTo>
                    <a:pt x="14849" y="12745"/>
                  </a:lnTo>
                  <a:lnTo>
                    <a:pt x="15875" y="12740"/>
                  </a:lnTo>
                  <a:lnTo>
                    <a:pt x="16902" y="12730"/>
                  </a:lnTo>
                  <a:lnTo>
                    <a:pt x="17978" y="12714"/>
                  </a:lnTo>
                  <a:lnTo>
                    <a:pt x="19055" y="12687"/>
                  </a:lnTo>
                  <a:lnTo>
                    <a:pt x="19556" y="12930"/>
                  </a:lnTo>
                  <a:lnTo>
                    <a:pt x="20107" y="13157"/>
                  </a:lnTo>
                  <a:lnTo>
                    <a:pt x="20658" y="13384"/>
                  </a:lnTo>
                  <a:lnTo>
                    <a:pt x="21234" y="13595"/>
                  </a:lnTo>
                  <a:lnTo>
                    <a:pt x="21033" y="13664"/>
                  </a:lnTo>
                  <a:lnTo>
                    <a:pt x="20858" y="13733"/>
                  </a:lnTo>
                  <a:lnTo>
                    <a:pt x="20708" y="13807"/>
                  </a:lnTo>
                  <a:lnTo>
                    <a:pt x="20583" y="13886"/>
                  </a:lnTo>
                  <a:lnTo>
                    <a:pt x="20482" y="13965"/>
                  </a:lnTo>
                  <a:lnTo>
                    <a:pt x="20407" y="14044"/>
                  </a:lnTo>
                  <a:lnTo>
                    <a:pt x="20382" y="14129"/>
                  </a:lnTo>
                  <a:lnTo>
                    <a:pt x="20357" y="14213"/>
                  </a:lnTo>
                  <a:lnTo>
                    <a:pt x="20382" y="14329"/>
                  </a:lnTo>
                  <a:lnTo>
                    <a:pt x="20457" y="14440"/>
                  </a:lnTo>
                  <a:lnTo>
                    <a:pt x="20608" y="14546"/>
                  </a:lnTo>
                  <a:lnTo>
                    <a:pt x="20783" y="14651"/>
                  </a:lnTo>
                  <a:lnTo>
                    <a:pt x="21008" y="14752"/>
                  </a:lnTo>
                  <a:lnTo>
                    <a:pt x="21259" y="14841"/>
                  </a:lnTo>
                  <a:lnTo>
                    <a:pt x="21584" y="14931"/>
                  </a:lnTo>
                  <a:lnTo>
                    <a:pt x="21910" y="15010"/>
                  </a:lnTo>
                  <a:lnTo>
                    <a:pt x="22310" y="15079"/>
                  </a:lnTo>
                  <a:lnTo>
                    <a:pt x="22711" y="15148"/>
                  </a:lnTo>
                  <a:lnTo>
                    <a:pt x="23137" y="15200"/>
                  </a:lnTo>
                  <a:lnTo>
                    <a:pt x="23612" y="15248"/>
                  </a:lnTo>
                  <a:lnTo>
                    <a:pt x="24113" y="15285"/>
                  </a:lnTo>
                  <a:lnTo>
                    <a:pt x="24614" y="15317"/>
                  </a:lnTo>
                  <a:lnTo>
                    <a:pt x="25140" y="15332"/>
                  </a:lnTo>
                  <a:lnTo>
                    <a:pt x="25691" y="15338"/>
                  </a:lnTo>
                  <a:lnTo>
                    <a:pt x="26091" y="15332"/>
                  </a:lnTo>
                  <a:lnTo>
                    <a:pt x="26492" y="15327"/>
                  </a:lnTo>
                  <a:lnTo>
                    <a:pt x="26893" y="15306"/>
                  </a:lnTo>
                  <a:lnTo>
                    <a:pt x="27293" y="15285"/>
                  </a:lnTo>
                  <a:lnTo>
                    <a:pt x="27644" y="15259"/>
                  </a:lnTo>
                  <a:lnTo>
                    <a:pt x="28019" y="15227"/>
                  </a:lnTo>
                  <a:lnTo>
                    <a:pt x="28345" y="15185"/>
                  </a:lnTo>
                  <a:lnTo>
                    <a:pt x="28695" y="15142"/>
                  </a:lnTo>
                  <a:lnTo>
                    <a:pt x="29071" y="15179"/>
                  </a:lnTo>
                  <a:lnTo>
                    <a:pt x="29472" y="15211"/>
                  </a:lnTo>
                  <a:lnTo>
                    <a:pt x="29847" y="15237"/>
                  </a:lnTo>
                  <a:lnTo>
                    <a:pt x="30248" y="15264"/>
                  </a:lnTo>
                  <a:lnTo>
                    <a:pt x="30623" y="15285"/>
                  </a:lnTo>
                  <a:lnTo>
                    <a:pt x="30999" y="15301"/>
                  </a:lnTo>
                  <a:lnTo>
                    <a:pt x="31375" y="15317"/>
                  </a:lnTo>
                  <a:lnTo>
                    <a:pt x="31750" y="15327"/>
                  </a:lnTo>
                  <a:lnTo>
                    <a:pt x="32126" y="15338"/>
                  </a:lnTo>
                  <a:lnTo>
                    <a:pt x="33227" y="15338"/>
                  </a:lnTo>
                  <a:lnTo>
                    <a:pt x="33929" y="15327"/>
                  </a:lnTo>
                  <a:lnTo>
                    <a:pt x="34630" y="15301"/>
                  </a:lnTo>
                  <a:lnTo>
                    <a:pt x="35306" y="15264"/>
                  </a:lnTo>
                  <a:lnTo>
                    <a:pt x="35982" y="15222"/>
                  </a:lnTo>
                  <a:lnTo>
                    <a:pt x="36633" y="15164"/>
                  </a:lnTo>
                  <a:lnTo>
                    <a:pt x="37284" y="15100"/>
                  </a:lnTo>
                  <a:lnTo>
                    <a:pt x="37910" y="15021"/>
                  </a:lnTo>
                  <a:lnTo>
                    <a:pt x="38536" y="14942"/>
                  </a:lnTo>
                  <a:lnTo>
                    <a:pt x="39112" y="14852"/>
                  </a:lnTo>
                  <a:lnTo>
                    <a:pt x="39713" y="14752"/>
                  </a:lnTo>
                  <a:lnTo>
                    <a:pt x="40264" y="14651"/>
                  </a:lnTo>
                  <a:lnTo>
                    <a:pt x="40814" y="14541"/>
                  </a:lnTo>
                  <a:lnTo>
                    <a:pt x="41340" y="14424"/>
                  </a:lnTo>
                  <a:lnTo>
                    <a:pt x="41866" y="14303"/>
                  </a:lnTo>
                  <a:lnTo>
                    <a:pt x="42367" y="14182"/>
                  </a:lnTo>
                  <a:lnTo>
                    <a:pt x="42843" y="14050"/>
                  </a:lnTo>
                  <a:lnTo>
                    <a:pt x="43293" y="13918"/>
                  </a:lnTo>
                  <a:lnTo>
                    <a:pt x="43744" y="13786"/>
                  </a:lnTo>
                  <a:lnTo>
                    <a:pt x="44170" y="13648"/>
                  </a:lnTo>
                  <a:lnTo>
                    <a:pt x="44570" y="13511"/>
                  </a:lnTo>
                  <a:lnTo>
                    <a:pt x="44946" y="13374"/>
                  </a:lnTo>
                  <a:lnTo>
                    <a:pt x="45322" y="13236"/>
                  </a:lnTo>
                  <a:lnTo>
                    <a:pt x="45672" y="13099"/>
                  </a:lnTo>
                  <a:lnTo>
                    <a:pt x="45973" y="12957"/>
                  </a:lnTo>
                  <a:lnTo>
                    <a:pt x="46298" y="12825"/>
                  </a:lnTo>
                  <a:lnTo>
                    <a:pt x="46574" y="12687"/>
                  </a:lnTo>
                  <a:lnTo>
                    <a:pt x="47350" y="12709"/>
                  </a:lnTo>
                  <a:lnTo>
                    <a:pt x="48151" y="12724"/>
                  </a:lnTo>
                  <a:lnTo>
                    <a:pt x="48952" y="12735"/>
                  </a:lnTo>
                  <a:lnTo>
                    <a:pt x="49779" y="12740"/>
                  </a:lnTo>
                  <a:lnTo>
                    <a:pt x="50580" y="12745"/>
                  </a:lnTo>
                  <a:lnTo>
                    <a:pt x="51381" y="12745"/>
                  </a:lnTo>
                  <a:lnTo>
                    <a:pt x="52182" y="12740"/>
                  </a:lnTo>
                  <a:lnTo>
                    <a:pt x="52984" y="12730"/>
                  </a:lnTo>
                  <a:lnTo>
                    <a:pt x="53184" y="12719"/>
                  </a:lnTo>
                  <a:lnTo>
                    <a:pt x="53384" y="12703"/>
                  </a:lnTo>
                  <a:lnTo>
                    <a:pt x="53560" y="12682"/>
                  </a:lnTo>
                  <a:lnTo>
                    <a:pt x="53710" y="12650"/>
                  </a:lnTo>
                  <a:lnTo>
                    <a:pt x="53810" y="12619"/>
                  </a:lnTo>
                  <a:lnTo>
                    <a:pt x="53910" y="12577"/>
                  </a:lnTo>
                  <a:lnTo>
                    <a:pt x="53960" y="12534"/>
                  </a:lnTo>
                  <a:lnTo>
                    <a:pt x="53960" y="12487"/>
                  </a:lnTo>
                  <a:lnTo>
                    <a:pt x="53910" y="12445"/>
                  </a:lnTo>
                  <a:lnTo>
                    <a:pt x="53835" y="12402"/>
                  </a:lnTo>
                  <a:lnTo>
                    <a:pt x="53735" y="12365"/>
                  </a:lnTo>
                  <a:lnTo>
                    <a:pt x="53585" y="12334"/>
                  </a:lnTo>
                  <a:lnTo>
                    <a:pt x="53434" y="12307"/>
                  </a:lnTo>
                  <a:lnTo>
                    <a:pt x="53234" y="12291"/>
                  </a:lnTo>
                  <a:lnTo>
                    <a:pt x="53034" y="12281"/>
                  </a:lnTo>
                  <a:lnTo>
                    <a:pt x="52808" y="12281"/>
                  </a:lnTo>
                  <a:lnTo>
                    <a:pt x="52182" y="12291"/>
                  </a:lnTo>
                  <a:lnTo>
                    <a:pt x="51531" y="12297"/>
                  </a:lnTo>
                  <a:lnTo>
                    <a:pt x="50179" y="12297"/>
                  </a:lnTo>
                  <a:lnTo>
                    <a:pt x="48802" y="12281"/>
                  </a:lnTo>
                  <a:lnTo>
                    <a:pt x="47375" y="12254"/>
                  </a:lnTo>
                  <a:lnTo>
                    <a:pt x="47851" y="11975"/>
                  </a:lnTo>
                  <a:lnTo>
                    <a:pt x="48301" y="11684"/>
                  </a:lnTo>
                  <a:lnTo>
                    <a:pt x="48702" y="11383"/>
                  </a:lnTo>
                  <a:lnTo>
                    <a:pt x="49077" y="11077"/>
                  </a:lnTo>
                  <a:lnTo>
                    <a:pt x="49428" y="10766"/>
                  </a:lnTo>
                  <a:lnTo>
                    <a:pt x="49728" y="10444"/>
                  </a:lnTo>
                  <a:lnTo>
                    <a:pt x="50004" y="10122"/>
                  </a:lnTo>
                  <a:lnTo>
                    <a:pt x="50254" y="9789"/>
                  </a:lnTo>
                  <a:lnTo>
                    <a:pt x="51481" y="9583"/>
                  </a:lnTo>
                  <a:lnTo>
                    <a:pt x="52683" y="9367"/>
                  </a:lnTo>
                  <a:lnTo>
                    <a:pt x="53835" y="9150"/>
                  </a:lnTo>
                  <a:lnTo>
                    <a:pt x="54962" y="8934"/>
                  </a:lnTo>
                  <a:lnTo>
                    <a:pt x="56038" y="8712"/>
                  </a:lnTo>
                  <a:lnTo>
                    <a:pt x="57040" y="8485"/>
                  </a:lnTo>
                  <a:lnTo>
                    <a:pt x="58017" y="8263"/>
                  </a:lnTo>
                  <a:lnTo>
                    <a:pt x="58943" y="8036"/>
                  </a:lnTo>
                  <a:lnTo>
                    <a:pt x="59494" y="8200"/>
                  </a:lnTo>
                  <a:lnTo>
                    <a:pt x="60045" y="8374"/>
                  </a:lnTo>
                  <a:lnTo>
                    <a:pt x="60596" y="8559"/>
                  </a:lnTo>
                  <a:lnTo>
                    <a:pt x="61121" y="8749"/>
                  </a:lnTo>
                  <a:lnTo>
                    <a:pt x="61622" y="8949"/>
                  </a:lnTo>
                  <a:lnTo>
                    <a:pt x="62098" y="9155"/>
                  </a:lnTo>
                  <a:lnTo>
                    <a:pt x="62524" y="9367"/>
                  </a:lnTo>
                  <a:lnTo>
                    <a:pt x="62699" y="9472"/>
                  </a:lnTo>
                  <a:lnTo>
                    <a:pt x="62874" y="9583"/>
                  </a:lnTo>
                  <a:lnTo>
                    <a:pt x="63024" y="9689"/>
                  </a:lnTo>
                  <a:lnTo>
                    <a:pt x="63175" y="9799"/>
                  </a:lnTo>
                  <a:lnTo>
                    <a:pt x="63300" y="9905"/>
                  </a:lnTo>
                  <a:lnTo>
                    <a:pt x="63375" y="10016"/>
                  </a:lnTo>
                  <a:lnTo>
                    <a:pt x="63450" y="10122"/>
                  </a:lnTo>
                  <a:lnTo>
                    <a:pt x="63500" y="10232"/>
                  </a:lnTo>
                  <a:lnTo>
                    <a:pt x="63550" y="10343"/>
                  </a:lnTo>
                  <a:lnTo>
                    <a:pt x="63550" y="10449"/>
                  </a:lnTo>
                  <a:lnTo>
                    <a:pt x="63525" y="10554"/>
                  </a:lnTo>
                  <a:lnTo>
                    <a:pt x="63450" y="10660"/>
                  </a:lnTo>
                  <a:lnTo>
                    <a:pt x="63375" y="10766"/>
                  </a:lnTo>
                  <a:lnTo>
                    <a:pt x="63275" y="10871"/>
                  </a:lnTo>
                  <a:lnTo>
                    <a:pt x="63125" y="10977"/>
                  </a:lnTo>
                  <a:lnTo>
                    <a:pt x="62949" y="11077"/>
                  </a:lnTo>
                  <a:lnTo>
                    <a:pt x="62724" y="11177"/>
                  </a:lnTo>
                  <a:lnTo>
                    <a:pt x="62474" y="11278"/>
                  </a:lnTo>
                  <a:lnTo>
                    <a:pt x="62273" y="11346"/>
                  </a:lnTo>
                  <a:lnTo>
                    <a:pt x="62048" y="11415"/>
                  </a:lnTo>
                  <a:lnTo>
                    <a:pt x="61823" y="11478"/>
                  </a:lnTo>
                  <a:lnTo>
                    <a:pt x="61547" y="11542"/>
                  </a:lnTo>
                  <a:lnTo>
                    <a:pt x="61297" y="11605"/>
                  </a:lnTo>
                  <a:lnTo>
                    <a:pt x="60996" y="11663"/>
                  </a:lnTo>
                  <a:lnTo>
                    <a:pt x="60696" y="11716"/>
                  </a:lnTo>
                  <a:lnTo>
                    <a:pt x="60370" y="11769"/>
                  </a:lnTo>
                  <a:lnTo>
                    <a:pt x="60045" y="11822"/>
                  </a:lnTo>
                  <a:lnTo>
                    <a:pt x="59669" y="11869"/>
                  </a:lnTo>
                  <a:lnTo>
                    <a:pt x="59319" y="11917"/>
                  </a:lnTo>
                  <a:lnTo>
                    <a:pt x="58918" y="11959"/>
                  </a:lnTo>
                  <a:lnTo>
                    <a:pt x="58517" y="12001"/>
                  </a:lnTo>
                  <a:lnTo>
                    <a:pt x="58092" y="12038"/>
                  </a:lnTo>
                  <a:lnTo>
                    <a:pt x="57666" y="12075"/>
                  </a:lnTo>
                  <a:lnTo>
                    <a:pt x="57215" y="12107"/>
                  </a:lnTo>
                  <a:lnTo>
                    <a:pt x="57015" y="12122"/>
                  </a:lnTo>
                  <a:lnTo>
                    <a:pt x="56840" y="12149"/>
                  </a:lnTo>
                  <a:lnTo>
                    <a:pt x="56689" y="12181"/>
                  </a:lnTo>
                  <a:lnTo>
                    <a:pt x="56589" y="12218"/>
                  </a:lnTo>
                  <a:lnTo>
                    <a:pt x="56514" y="12260"/>
                  </a:lnTo>
                  <a:lnTo>
                    <a:pt x="56489" y="12302"/>
                  </a:lnTo>
                  <a:lnTo>
                    <a:pt x="56489" y="12344"/>
                  </a:lnTo>
                  <a:lnTo>
                    <a:pt x="56539" y="12392"/>
                  </a:lnTo>
                  <a:lnTo>
                    <a:pt x="56589" y="12423"/>
                  </a:lnTo>
                  <a:lnTo>
                    <a:pt x="56689" y="12455"/>
                  </a:lnTo>
                  <a:lnTo>
                    <a:pt x="56790" y="12481"/>
                  </a:lnTo>
                  <a:lnTo>
                    <a:pt x="56915" y="12503"/>
                  </a:lnTo>
                  <a:lnTo>
                    <a:pt x="57065" y="12518"/>
                  </a:lnTo>
                  <a:lnTo>
                    <a:pt x="57215" y="12534"/>
                  </a:lnTo>
                  <a:lnTo>
                    <a:pt x="57366" y="12540"/>
                  </a:lnTo>
                  <a:lnTo>
                    <a:pt x="57541" y="12545"/>
                  </a:lnTo>
                  <a:lnTo>
                    <a:pt x="57791" y="12545"/>
                  </a:lnTo>
                  <a:lnTo>
                    <a:pt x="58017" y="12540"/>
                  </a:lnTo>
                  <a:lnTo>
                    <a:pt x="58517" y="12518"/>
                  </a:lnTo>
                  <a:lnTo>
                    <a:pt x="58993" y="12487"/>
                  </a:lnTo>
                  <a:lnTo>
                    <a:pt x="59494" y="12439"/>
                  </a:lnTo>
                  <a:lnTo>
                    <a:pt x="59995" y="12386"/>
                  </a:lnTo>
                  <a:lnTo>
                    <a:pt x="60495" y="12328"/>
                  </a:lnTo>
                  <a:lnTo>
                    <a:pt x="60971" y="12260"/>
                  </a:lnTo>
                  <a:lnTo>
                    <a:pt x="61447" y="12186"/>
                  </a:lnTo>
                  <a:lnTo>
                    <a:pt x="61898" y="12101"/>
                  </a:lnTo>
                  <a:lnTo>
                    <a:pt x="62323" y="12022"/>
                  </a:lnTo>
                  <a:lnTo>
                    <a:pt x="62749" y="11932"/>
                  </a:lnTo>
                  <a:lnTo>
                    <a:pt x="63125" y="11848"/>
                  </a:lnTo>
                  <a:lnTo>
                    <a:pt x="63475" y="11758"/>
                  </a:lnTo>
                  <a:lnTo>
                    <a:pt x="63801" y="11668"/>
                  </a:lnTo>
                  <a:lnTo>
                    <a:pt x="64076" y="11584"/>
                  </a:lnTo>
                  <a:lnTo>
                    <a:pt x="64326" y="11505"/>
                  </a:lnTo>
                  <a:lnTo>
                    <a:pt x="64627" y="11383"/>
                  </a:lnTo>
                  <a:lnTo>
                    <a:pt x="64877" y="11262"/>
                  </a:lnTo>
                  <a:lnTo>
                    <a:pt x="65103" y="11140"/>
                  </a:lnTo>
                  <a:lnTo>
                    <a:pt x="65278" y="11019"/>
                  </a:lnTo>
                  <a:lnTo>
                    <a:pt x="65428" y="10898"/>
                  </a:lnTo>
                  <a:lnTo>
                    <a:pt x="65528" y="10771"/>
                  </a:lnTo>
                  <a:lnTo>
                    <a:pt x="65603" y="10644"/>
                  </a:lnTo>
                  <a:lnTo>
                    <a:pt x="65654" y="10518"/>
                  </a:lnTo>
                  <a:lnTo>
                    <a:pt x="65654" y="10391"/>
                  </a:lnTo>
                  <a:lnTo>
                    <a:pt x="65629" y="10264"/>
                  </a:lnTo>
                  <a:lnTo>
                    <a:pt x="65578" y="10132"/>
                  </a:lnTo>
                  <a:lnTo>
                    <a:pt x="65503" y="10005"/>
                  </a:lnTo>
                  <a:lnTo>
                    <a:pt x="65403" y="9879"/>
                  </a:lnTo>
                  <a:lnTo>
                    <a:pt x="65278" y="9752"/>
                  </a:lnTo>
                  <a:lnTo>
                    <a:pt x="65128" y="9625"/>
                  </a:lnTo>
                  <a:lnTo>
                    <a:pt x="64952" y="9499"/>
                  </a:lnTo>
                  <a:lnTo>
                    <a:pt x="64777" y="9372"/>
                  </a:lnTo>
                  <a:lnTo>
                    <a:pt x="64552" y="9245"/>
                  </a:lnTo>
                  <a:lnTo>
                    <a:pt x="64326" y="9124"/>
                  </a:lnTo>
                  <a:lnTo>
                    <a:pt x="64076" y="8997"/>
                  </a:lnTo>
                  <a:lnTo>
                    <a:pt x="63826" y="8876"/>
                  </a:lnTo>
                  <a:lnTo>
                    <a:pt x="63525" y="8754"/>
                  </a:lnTo>
                  <a:lnTo>
                    <a:pt x="62949" y="8522"/>
                  </a:lnTo>
                  <a:lnTo>
                    <a:pt x="62323" y="8295"/>
                  </a:lnTo>
                  <a:lnTo>
                    <a:pt x="61672" y="8073"/>
                  </a:lnTo>
                  <a:lnTo>
                    <a:pt x="60996" y="7867"/>
                  </a:lnTo>
                  <a:lnTo>
                    <a:pt x="60320" y="7672"/>
                  </a:lnTo>
                  <a:lnTo>
                    <a:pt x="61046" y="7461"/>
                  </a:lnTo>
                  <a:lnTo>
                    <a:pt x="61697" y="7249"/>
                  </a:lnTo>
                  <a:lnTo>
                    <a:pt x="62323" y="7044"/>
                  </a:lnTo>
                  <a:lnTo>
                    <a:pt x="62899" y="6832"/>
                  </a:lnTo>
                  <a:lnTo>
                    <a:pt x="63475" y="6843"/>
                  </a:lnTo>
                  <a:lnTo>
                    <a:pt x="64051" y="6848"/>
                  </a:lnTo>
                  <a:lnTo>
                    <a:pt x="64627" y="6832"/>
                  </a:lnTo>
                  <a:lnTo>
                    <a:pt x="65178" y="6811"/>
                  </a:lnTo>
                  <a:lnTo>
                    <a:pt x="65704" y="6780"/>
                  </a:lnTo>
                  <a:lnTo>
                    <a:pt x="66204" y="6732"/>
                  </a:lnTo>
                  <a:lnTo>
                    <a:pt x="66705" y="6679"/>
                  </a:lnTo>
                  <a:lnTo>
                    <a:pt x="66931" y="6648"/>
                  </a:lnTo>
                  <a:lnTo>
                    <a:pt x="67131" y="6611"/>
                  </a:lnTo>
                  <a:lnTo>
                    <a:pt x="67356" y="6574"/>
                  </a:lnTo>
                  <a:lnTo>
                    <a:pt x="67557" y="6537"/>
                  </a:lnTo>
                  <a:lnTo>
                    <a:pt x="67732" y="6495"/>
                  </a:lnTo>
                  <a:lnTo>
                    <a:pt x="67932" y="6447"/>
                  </a:lnTo>
                  <a:lnTo>
                    <a:pt x="68082" y="6399"/>
                  </a:lnTo>
                  <a:lnTo>
                    <a:pt x="68258" y="6352"/>
                  </a:lnTo>
                  <a:lnTo>
                    <a:pt x="68383" y="6299"/>
                  </a:lnTo>
                  <a:lnTo>
                    <a:pt x="68533" y="6246"/>
                  </a:lnTo>
                  <a:lnTo>
                    <a:pt x="68633" y="6188"/>
                  </a:lnTo>
                  <a:lnTo>
                    <a:pt x="68733" y="6125"/>
                  </a:lnTo>
                  <a:lnTo>
                    <a:pt x="68834" y="6067"/>
                  </a:lnTo>
                  <a:lnTo>
                    <a:pt x="68909" y="6004"/>
                  </a:lnTo>
                  <a:lnTo>
                    <a:pt x="68959" y="5935"/>
                  </a:lnTo>
                  <a:lnTo>
                    <a:pt x="69009" y="5866"/>
                  </a:lnTo>
                  <a:lnTo>
                    <a:pt x="69034" y="5798"/>
                  </a:lnTo>
                  <a:lnTo>
                    <a:pt x="69034" y="5724"/>
                  </a:lnTo>
                  <a:lnTo>
                    <a:pt x="69034" y="5634"/>
                  </a:lnTo>
                  <a:lnTo>
                    <a:pt x="68984" y="5544"/>
                  </a:lnTo>
                  <a:lnTo>
                    <a:pt x="68909" y="5460"/>
                  </a:lnTo>
                  <a:lnTo>
                    <a:pt x="68783" y="5375"/>
                  </a:lnTo>
                  <a:lnTo>
                    <a:pt x="68658" y="5296"/>
                  </a:lnTo>
                  <a:lnTo>
                    <a:pt x="68483" y="5217"/>
                  </a:lnTo>
                  <a:lnTo>
                    <a:pt x="68283" y="5143"/>
                  </a:lnTo>
                  <a:lnTo>
                    <a:pt x="68057" y="5074"/>
                  </a:lnTo>
                  <a:lnTo>
                    <a:pt x="67832" y="5006"/>
                  </a:lnTo>
                  <a:lnTo>
                    <a:pt x="67557" y="4942"/>
                  </a:lnTo>
                  <a:lnTo>
                    <a:pt x="67281" y="4884"/>
                  </a:lnTo>
                  <a:lnTo>
                    <a:pt x="66981" y="4831"/>
                  </a:lnTo>
                  <a:lnTo>
                    <a:pt x="66655" y="4784"/>
                  </a:lnTo>
                  <a:lnTo>
                    <a:pt x="66305" y="4742"/>
                  </a:lnTo>
                  <a:lnTo>
                    <a:pt x="65954" y="4699"/>
                  </a:lnTo>
                  <a:lnTo>
                    <a:pt x="65578" y="4668"/>
                  </a:lnTo>
                  <a:lnTo>
                    <a:pt x="65528" y="4578"/>
                  </a:lnTo>
                  <a:lnTo>
                    <a:pt x="65453" y="4494"/>
                  </a:lnTo>
                  <a:lnTo>
                    <a:pt x="65378" y="4409"/>
                  </a:lnTo>
                  <a:lnTo>
                    <a:pt x="65278" y="4325"/>
                  </a:lnTo>
                  <a:lnTo>
                    <a:pt x="65178" y="4245"/>
                  </a:lnTo>
                  <a:lnTo>
                    <a:pt x="65053" y="4166"/>
                  </a:lnTo>
                  <a:lnTo>
                    <a:pt x="64927" y="4092"/>
                  </a:lnTo>
                  <a:lnTo>
                    <a:pt x="64777" y="4018"/>
                  </a:lnTo>
                  <a:lnTo>
                    <a:pt x="64627" y="3950"/>
                  </a:lnTo>
                  <a:lnTo>
                    <a:pt x="64452" y="3881"/>
                  </a:lnTo>
                  <a:lnTo>
                    <a:pt x="64101" y="3749"/>
                  </a:lnTo>
                  <a:lnTo>
                    <a:pt x="63675" y="3628"/>
                  </a:lnTo>
                  <a:lnTo>
                    <a:pt x="63225" y="3512"/>
                  </a:lnTo>
                  <a:lnTo>
                    <a:pt x="62724" y="3406"/>
                  </a:lnTo>
                  <a:lnTo>
                    <a:pt x="62198" y="3306"/>
                  </a:lnTo>
                  <a:lnTo>
                    <a:pt x="61647" y="3216"/>
                  </a:lnTo>
                  <a:lnTo>
                    <a:pt x="61071" y="3131"/>
                  </a:lnTo>
                  <a:lnTo>
                    <a:pt x="60445" y="3058"/>
                  </a:lnTo>
                  <a:lnTo>
                    <a:pt x="59794" y="2984"/>
                  </a:lnTo>
                  <a:lnTo>
                    <a:pt x="59118" y="2920"/>
                  </a:lnTo>
                  <a:lnTo>
                    <a:pt x="58442" y="2867"/>
                  </a:lnTo>
                  <a:lnTo>
                    <a:pt x="57741" y="2815"/>
                  </a:lnTo>
                  <a:lnTo>
                    <a:pt x="57015" y="2767"/>
                  </a:lnTo>
                  <a:lnTo>
                    <a:pt x="56264" y="2730"/>
                  </a:lnTo>
                  <a:lnTo>
                    <a:pt x="55513" y="2699"/>
                  </a:lnTo>
                  <a:lnTo>
                    <a:pt x="54761" y="2667"/>
                  </a:lnTo>
                  <a:lnTo>
                    <a:pt x="54010" y="2646"/>
                  </a:lnTo>
                  <a:lnTo>
                    <a:pt x="53234" y="2630"/>
                  </a:lnTo>
                  <a:lnTo>
                    <a:pt x="52458" y="2614"/>
                  </a:lnTo>
                  <a:lnTo>
                    <a:pt x="51707" y="2603"/>
                  </a:lnTo>
                  <a:lnTo>
                    <a:pt x="50930" y="2598"/>
                  </a:lnTo>
                  <a:lnTo>
                    <a:pt x="50179" y="2598"/>
                  </a:lnTo>
                  <a:lnTo>
                    <a:pt x="49428" y="2603"/>
                  </a:lnTo>
                  <a:lnTo>
                    <a:pt x="48677" y="2609"/>
                  </a:lnTo>
                  <a:lnTo>
                    <a:pt x="47976" y="2619"/>
                  </a:lnTo>
                  <a:lnTo>
                    <a:pt x="47250" y="2630"/>
                  </a:lnTo>
                  <a:lnTo>
                    <a:pt x="46574" y="2646"/>
                  </a:lnTo>
                  <a:lnTo>
                    <a:pt x="46098" y="2424"/>
                  </a:lnTo>
                  <a:lnTo>
                    <a:pt x="45572" y="2192"/>
                  </a:lnTo>
                  <a:lnTo>
                    <a:pt x="44996" y="1965"/>
                  </a:lnTo>
                  <a:lnTo>
                    <a:pt x="44370" y="1738"/>
                  </a:lnTo>
                  <a:lnTo>
                    <a:pt x="43694" y="1511"/>
                  </a:lnTo>
                  <a:lnTo>
                    <a:pt x="43343" y="1400"/>
                  </a:lnTo>
                  <a:lnTo>
                    <a:pt x="42993" y="1289"/>
                  </a:lnTo>
                  <a:lnTo>
                    <a:pt x="42592" y="1183"/>
                  </a:lnTo>
                  <a:lnTo>
                    <a:pt x="42217" y="1078"/>
                  </a:lnTo>
                  <a:lnTo>
                    <a:pt x="41791" y="977"/>
                  </a:lnTo>
                  <a:lnTo>
                    <a:pt x="41390" y="882"/>
                  </a:lnTo>
                  <a:lnTo>
                    <a:pt x="40940" y="787"/>
                  </a:lnTo>
                  <a:lnTo>
                    <a:pt x="40489" y="692"/>
                  </a:lnTo>
                  <a:lnTo>
                    <a:pt x="40038" y="608"/>
                  </a:lnTo>
                  <a:lnTo>
                    <a:pt x="39562" y="523"/>
                  </a:lnTo>
                  <a:lnTo>
                    <a:pt x="39087" y="449"/>
                  </a:lnTo>
                  <a:lnTo>
                    <a:pt x="38586" y="376"/>
                  </a:lnTo>
                  <a:lnTo>
                    <a:pt x="38060" y="307"/>
                  </a:lnTo>
                  <a:lnTo>
                    <a:pt x="37534" y="249"/>
                  </a:lnTo>
                  <a:lnTo>
                    <a:pt x="37008" y="191"/>
                  </a:lnTo>
                  <a:lnTo>
                    <a:pt x="36433" y="143"/>
                  </a:lnTo>
                  <a:lnTo>
                    <a:pt x="35882" y="101"/>
                  </a:lnTo>
                  <a:lnTo>
                    <a:pt x="35281" y="64"/>
                  </a:lnTo>
                  <a:lnTo>
                    <a:pt x="34705" y="38"/>
                  </a:lnTo>
                  <a:lnTo>
                    <a:pt x="34079" y="17"/>
                  </a:lnTo>
                  <a:lnTo>
                    <a:pt x="334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3"/>
            <p:cNvSpPr/>
            <p:nvPr/>
          </p:nvSpPr>
          <p:spPr>
            <a:xfrm>
              <a:off x="2464113" y="1719150"/>
              <a:ext cx="149577" cy="123700"/>
            </a:xfrm>
            <a:custGeom>
              <a:avLst/>
              <a:gdLst/>
              <a:ahLst/>
              <a:cxnLst/>
              <a:rect l="l" t="t" r="r" b="b"/>
              <a:pathLst>
                <a:path w="23463" h="4948" extrusionOk="0">
                  <a:moveTo>
                    <a:pt x="12220" y="460"/>
                  </a:moveTo>
                  <a:lnTo>
                    <a:pt x="12720" y="470"/>
                  </a:lnTo>
                  <a:lnTo>
                    <a:pt x="13196" y="481"/>
                  </a:lnTo>
                  <a:lnTo>
                    <a:pt x="13672" y="502"/>
                  </a:lnTo>
                  <a:lnTo>
                    <a:pt x="14123" y="523"/>
                  </a:lnTo>
                  <a:lnTo>
                    <a:pt x="14573" y="550"/>
                  </a:lnTo>
                  <a:lnTo>
                    <a:pt x="15024" y="581"/>
                  </a:lnTo>
                  <a:lnTo>
                    <a:pt x="15475" y="618"/>
                  </a:lnTo>
                  <a:lnTo>
                    <a:pt x="15875" y="660"/>
                  </a:lnTo>
                  <a:lnTo>
                    <a:pt x="16301" y="703"/>
                  </a:lnTo>
                  <a:lnTo>
                    <a:pt x="16702" y="750"/>
                  </a:lnTo>
                  <a:lnTo>
                    <a:pt x="17102" y="803"/>
                  </a:lnTo>
                  <a:lnTo>
                    <a:pt x="17478" y="861"/>
                  </a:lnTo>
                  <a:lnTo>
                    <a:pt x="17828" y="919"/>
                  </a:lnTo>
                  <a:lnTo>
                    <a:pt x="18179" y="982"/>
                  </a:lnTo>
                  <a:lnTo>
                    <a:pt x="18505" y="1051"/>
                  </a:lnTo>
                  <a:lnTo>
                    <a:pt x="18830" y="1120"/>
                  </a:lnTo>
                  <a:lnTo>
                    <a:pt x="19130" y="1194"/>
                  </a:lnTo>
                  <a:lnTo>
                    <a:pt x="19406" y="1273"/>
                  </a:lnTo>
                  <a:lnTo>
                    <a:pt x="19681" y="1352"/>
                  </a:lnTo>
                  <a:lnTo>
                    <a:pt x="19932" y="1431"/>
                  </a:lnTo>
                  <a:lnTo>
                    <a:pt x="20157" y="1516"/>
                  </a:lnTo>
                  <a:lnTo>
                    <a:pt x="20382" y="1605"/>
                  </a:lnTo>
                  <a:lnTo>
                    <a:pt x="20558" y="1695"/>
                  </a:lnTo>
                  <a:lnTo>
                    <a:pt x="20733" y="1785"/>
                  </a:lnTo>
                  <a:lnTo>
                    <a:pt x="20883" y="1880"/>
                  </a:lnTo>
                  <a:lnTo>
                    <a:pt x="21033" y="1975"/>
                  </a:lnTo>
                  <a:lnTo>
                    <a:pt x="21134" y="2075"/>
                  </a:lnTo>
                  <a:lnTo>
                    <a:pt x="21209" y="2176"/>
                  </a:lnTo>
                  <a:lnTo>
                    <a:pt x="21284" y="2276"/>
                  </a:lnTo>
                  <a:lnTo>
                    <a:pt x="21309" y="2376"/>
                  </a:lnTo>
                  <a:lnTo>
                    <a:pt x="21334" y="2482"/>
                  </a:lnTo>
                  <a:lnTo>
                    <a:pt x="21309" y="2630"/>
                  </a:lnTo>
                  <a:lnTo>
                    <a:pt x="21234" y="2772"/>
                  </a:lnTo>
                  <a:lnTo>
                    <a:pt x="21109" y="2915"/>
                  </a:lnTo>
                  <a:lnTo>
                    <a:pt x="20933" y="3057"/>
                  </a:lnTo>
                  <a:lnTo>
                    <a:pt x="20708" y="3189"/>
                  </a:lnTo>
                  <a:lnTo>
                    <a:pt x="20458" y="3321"/>
                  </a:lnTo>
                  <a:lnTo>
                    <a:pt x="20157" y="3448"/>
                  </a:lnTo>
                  <a:lnTo>
                    <a:pt x="19832" y="3564"/>
                  </a:lnTo>
                  <a:lnTo>
                    <a:pt x="19456" y="3680"/>
                  </a:lnTo>
                  <a:lnTo>
                    <a:pt x="19030" y="3791"/>
                  </a:lnTo>
                  <a:lnTo>
                    <a:pt x="18605" y="3891"/>
                  </a:lnTo>
                  <a:lnTo>
                    <a:pt x="18129" y="3987"/>
                  </a:lnTo>
                  <a:lnTo>
                    <a:pt x="17603" y="4076"/>
                  </a:lnTo>
                  <a:lnTo>
                    <a:pt x="17077" y="4161"/>
                  </a:lnTo>
                  <a:lnTo>
                    <a:pt x="16526" y="4235"/>
                  </a:lnTo>
                  <a:lnTo>
                    <a:pt x="15925" y="4298"/>
                  </a:lnTo>
                  <a:lnTo>
                    <a:pt x="9741" y="2598"/>
                  </a:lnTo>
                  <a:lnTo>
                    <a:pt x="15850" y="2598"/>
                  </a:lnTo>
                  <a:lnTo>
                    <a:pt x="16076" y="2593"/>
                  </a:lnTo>
                  <a:lnTo>
                    <a:pt x="16301" y="2582"/>
                  </a:lnTo>
                  <a:lnTo>
                    <a:pt x="16501" y="2561"/>
                  </a:lnTo>
                  <a:lnTo>
                    <a:pt x="16677" y="2529"/>
                  </a:lnTo>
                  <a:lnTo>
                    <a:pt x="16802" y="2492"/>
                  </a:lnTo>
                  <a:lnTo>
                    <a:pt x="16877" y="2455"/>
                  </a:lnTo>
                  <a:lnTo>
                    <a:pt x="16927" y="2418"/>
                  </a:lnTo>
                  <a:lnTo>
                    <a:pt x="16952" y="2376"/>
                  </a:lnTo>
                  <a:lnTo>
                    <a:pt x="16952" y="2339"/>
                  </a:lnTo>
                  <a:lnTo>
                    <a:pt x="16902" y="2297"/>
                  </a:lnTo>
                  <a:lnTo>
                    <a:pt x="16802" y="2265"/>
                  </a:lnTo>
                  <a:lnTo>
                    <a:pt x="16702" y="2228"/>
                  </a:lnTo>
                  <a:lnTo>
                    <a:pt x="9766" y="502"/>
                  </a:lnTo>
                  <a:lnTo>
                    <a:pt x="10241" y="486"/>
                  </a:lnTo>
                  <a:lnTo>
                    <a:pt x="10742" y="470"/>
                  </a:lnTo>
                  <a:lnTo>
                    <a:pt x="11218" y="460"/>
                  </a:lnTo>
                  <a:close/>
                  <a:moveTo>
                    <a:pt x="7587" y="655"/>
                  </a:moveTo>
                  <a:lnTo>
                    <a:pt x="13597" y="2149"/>
                  </a:lnTo>
                  <a:lnTo>
                    <a:pt x="7612" y="2149"/>
                  </a:lnTo>
                  <a:lnTo>
                    <a:pt x="7387" y="2155"/>
                  </a:lnTo>
                  <a:lnTo>
                    <a:pt x="7187" y="2165"/>
                  </a:lnTo>
                  <a:lnTo>
                    <a:pt x="6986" y="2186"/>
                  </a:lnTo>
                  <a:lnTo>
                    <a:pt x="6811" y="2218"/>
                  </a:lnTo>
                  <a:lnTo>
                    <a:pt x="6686" y="2250"/>
                  </a:lnTo>
                  <a:lnTo>
                    <a:pt x="6586" y="2286"/>
                  </a:lnTo>
                  <a:lnTo>
                    <a:pt x="6536" y="2323"/>
                  </a:lnTo>
                  <a:lnTo>
                    <a:pt x="6511" y="2360"/>
                  </a:lnTo>
                  <a:lnTo>
                    <a:pt x="6511" y="2403"/>
                  </a:lnTo>
                  <a:lnTo>
                    <a:pt x="6561" y="2440"/>
                  </a:lnTo>
                  <a:lnTo>
                    <a:pt x="6636" y="2477"/>
                  </a:lnTo>
                  <a:lnTo>
                    <a:pt x="6736" y="2514"/>
                  </a:lnTo>
                  <a:lnTo>
                    <a:pt x="13822" y="4456"/>
                  </a:lnTo>
                  <a:lnTo>
                    <a:pt x="13296" y="4478"/>
                  </a:lnTo>
                  <a:lnTo>
                    <a:pt x="12796" y="4493"/>
                  </a:lnTo>
                  <a:lnTo>
                    <a:pt x="12270" y="4499"/>
                  </a:lnTo>
                  <a:lnTo>
                    <a:pt x="11744" y="4504"/>
                  </a:lnTo>
                  <a:lnTo>
                    <a:pt x="11243" y="4499"/>
                  </a:lnTo>
                  <a:lnTo>
                    <a:pt x="10742" y="4493"/>
                  </a:lnTo>
                  <a:lnTo>
                    <a:pt x="10267" y="4478"/>
                  </a:lnTo>
                  <a:lnTo>
                    <a:pt x="9791" y="4462"/>
                  </a:lnTo>
                  <a:lnTo>
                    <a:pt x="9340" y="4441"/>
                  </a:lnTo>
                  <a:lnTo>
                    <a:pt x="8889" y="4414"/>
                  </a:lnTo>
                  <a:lnTo>
                    <a:pt x="8439" y="4382"/>
                  </a:lnTo>
                  <a:lnTo>
                    <a:pt x="8013" y="4346"/>
                  </a:lnTo>
                  <a:lnTo>
                    <a:pt x="7587" y="4303"/>
                  </a:lnTo>
                  <a:lnTo>
                    <a:pt x="7162" y="4261"/>
                  </a:lnTo>
                  <a:lnTo>
                    <a:pt x="6761" y="4208"/>
                  </a:lnTo>
                  <a:lnTo>
                    <a:pt x="6385" y="4155"/>
                  </a:lnTo>
                  <a:lnTo>
                    <a:pt x="6010" y="4103"/>
                  </a:lnTo>
                  <a:lnTo>
                    <a:pt x="5634" y="4039"/>
                  </a:lnTo>
                  <a:lnTo>
                    <a:pt x="5284" y="3976"/>
                  </a:lnTo>
                  <a:lnTo>
                    <a:pt x="4958" y="3913"/>
                  </a:lnTo>
                  <a:lnTo>
                    <a:pt x="4633" y="3839"/>
                  </a:lnTo>
                  <a:lnTo>
                    <a:pt x="4332" y="3765"/>
                  </a:lnTo>
                  <a:lnTo>
                    <a:pt x="4057" y="3691"/>
                  </a:lnTo>
                  <a:lnTo>
                    <a:pt x="3781" y="3612"/>
                  </a:lnTo>
                  <a:lnTo>
                    <a:pt x="3531" y="3527"/>
                  </a:lnTo>
                  <a:lnTo>
                    <a:pt x="3306" y="3443"/>
                  </a:lnTo>
                  <a:lnTo>
                    <a:pt x="3080" y="3358"/>
                  </a:lnTo>
                  <a:lnTo>
                    <a:pt x="2905" y="3268"/>
                  </a:lnTo>
                  <a:lnTo>
                    <a:pt x="2730" y="3173"/>
                  </a:lnTo>
                  <a:lnTo>
                    <a:pt x="2579" y="3084"/>
                  </a:lnTo>
                  <a:lnTo>
                    <a:pt x="2454" y="2983"/>
                  </a:lnTo>
                  <a:lnTo>
                    <a:pt x="2329" y="2888"/>
                  </a:lnTo>
                  <a:lnTo>
                    <a:pt x="2254" y="2788"/>
                  </a:lnTo>
                  <a:lnTo>
                    <a:pt x="2204" y="2688"/>
                  </a:lnTo>
                  <a:lnTo>
                    <a:pt x="2154" y="2587"/>
                  </a:lnTo>
                  <a:lnTo>
                    <a:pt x="2154" y="2482"/>
                  </a:lnTo>
                  <a:lnTo>
                    <a:pt x="2179" y="2334"/>
                  </a:lnTo>
                  <a:lnTo>
                    <a:pt x="2254" y="2186"/>
                  </a:lnTo>
                  <a:lnTo>
                    <a:pt x="2379" y="2044"/>
                  </a:lnTo>
                  <a:lnTo>
                    <a:pt x="2529" y="1901"/>
                  </a:lnTo>
                  <a:lnTo>
                    <a:pt x="2755" y="1769"/>
                  </a:lnTo>
                  <a:lnTo>
                    <a:pt x="3005" y="1637"/>
                  </a:lnTo>
                  <a:lnTo>
                    <a:pt x="3306" y="1510"/>
                  </a:lnTo>
                  <a:lnTo>
                    <a:pt x="3656" y="1389"/>
                  </a:lnTo>
                  <a:lnTo>
                    <a:pt x="4032" y="1278"/>
                  </a:lnTo>
                  <a:lnTo>
                    <a:pt x="4457" y="1167"/>
                  </a:lnTo>
                  <a:lnTo>
                    <a:pt x="4908" y="1062"/>
                  </a:lnTo>
                  <a:lnTo>
                    <a:pt x="5384" y="967"/>
                  </a:lnTo>
                  <a:lnTo>
                    <a:pt x="5885" y="877"/>
                  </a:lnTo>
                  <a:lnTo>
                    <a:pt x="6436" y="798"/>
                  </a:lnTo>
                  <a:lnTo>
                    <a:pt x="6986" y="724"/>
                  </a:lnTo>
                  <a:lnTo>
                    <a:pt x="7587" y="655"/>
                  </a:lnTo>
                  <a:close/>
                  <a:moveTo>
                    <a:pt x="11844" y="0"/>
                  </a:moveTo>
                  <a:lnTo>
                    <a:pt x="11118" y="6"/>
                  </a:lnTo>
                  <a:lnTo>
                    <a:pt x="10417" y="16"/>
                  </a:lnTo>
                  <a:lnTo>
                    <a:pt x="9716" y="43"/>
                  </a:lnTo>
                  <a:lnTo>
                    <a:pt x="9015" y="74"/>
                  </a:lnTo>
                  <a:lnTo>
                    <a:pt x="8288" y="117"/>
                  </a:lnTo>
                  <a:lnTo>
                    <a:pt x="7587" y="164"/>
                  </a:lnTo>
                  <a:lnTo>
                    <a:pt x="7162" y="196"/>
                  </a:lnTo>
                  <a:lnTo>
                    <a:pt x="6761" y="227"/>
                  </a:lnTo>
                  <a:lnTo>
                    <a:pt x="6360" y="264"/>
                  </a:lnTo>
                  <a:lnTo>
                    <a:pt x="5985" y="307"/>
                  </a:lnTo>
                  <a:lnTo>
                    <a:pt x="5584" y="349"/>
                  </a:lnTo>
                  <a:lnTo>
                    <a:pt x="5209" y="402"/>
                  </a:lnTo>
                  <a:lnTo>
                    <a:pt x="4858" y="454"/>
                  </a:lnTo>
                  <a:lnTo>
                    <a:pt x="4507" y="513"/>
                  </a:lnTo>
                  <a:lnTo>
                    <a:pt x="4157" y="571"/>
                  </a:lnTo>
                  <a:lnTo>
                    <a:pt x="3831" y="634"/>
                  </a:lnTo>
                  <a:lnTo>
                    <a:pt x="3531" y="703"/>
                  </a:lnTo>
                  <a:lnTo>
                    <a:pt x="3205" y="771"/>
                  </a:lnTo>
                  <a:lnTo>
                    <a:pt x="2930" y="840"/>
                  </a:lnTo>
                  <a:lnTo>
                    <a:pt x="2630" y="914"/>
                  </a:lnTo>
                  <a:lnTo>
                    <a:pt x="2379" y="993"/>
                  </a:lnTo>
                  <a:lnTo>
                    <a:pt x="2104" y="1072"/>
                  </a:lnTo>
                  <a:lnTo>
                    <a:pt x="1878" y="1151"/>
                  </a:lnTo>
                  <a:lnTo>
                    <a:pt x="1628" y="1236"/>
                  </a:lnTo>
                  <a:lnTo>
                    <a:pt x="1428" y="1320"/>
                  </a:lnTo>
                  <a:lnTo>
                    <a:pt x="1227" y="1405"/>
                  </a:lnTo>
                  <a:lnTo>
                    <a:pt x="1027" y="1489"/>
                  </a:lnTo>
                  <a:lnTo>
                    <a:pt x="852" y="1579"/>
                  </a:lnTo>
                  <a:lnTo>
                    <a:pt x="701" y="1669"/>
                  </a:lnTo>
                  <a:lnTo>
                    <a:pt x="551" y="1759"/>
                  </a:lnTo>
                  <a:lnTo>
                    <a:pt x="426" y="1848"/>
                  </a:lnTo>
                  <a:lnTo>
                    <a:pt x="326" y="1938"/>
                  </a:lnTo>
                  <a:lnTo>
                    <a:pt x="226" y="2028"/>
                  </a:lnTo>
                  <a:lnTo>
                    <a:pt x="151" y="2118"/>
                  </a:lnTo>
                  <a:lnTo>
                    <a:pt x="101" y="2207"/>
                  </a:lnTo>
                  <a:lnTo>
                    <a:pt x="50" y="2297"/>
                  </a:lnTo>
                  <a:lnTo>
                    <a:pt x="25" y="2387"/>
                  </a:lnTo>
                  <a:lnTo>
                    <a:pt x="0" y="2477"/>
                  </a:lnTo>
                  <a:lnTo>
                    <a:pt x="25" y="2603"/>
                  </a:lnTo>
                  <a:lnTo>
                    <a:pt x="75" y="2730"/>
                  </a:lnTo>
                  <a:lnTo>
                    <a:pt x="151" y="2857"/>
                  </a:lnTo>
                  <a:lnTo>
                    <a:pt x="251" y="2978"/>
                  </a:lnTo>
                  <a:lnTo>
                    <a:pt x="376" y="3094"/>
                  </a:lnTo>
                  <a:lnTo>
                    <a:pt x="526" y="3210"/>
                  </a:lnTo>
                  <a:lnTo>
                    <a:pt x="727" y="3327"/>
                  </a:lnTo>
                  <a:lnTo>
                    <a:pt x="927" y="3437"/>
                  </a:lnTo>
                  <a:lnTo>
                    <a:pt x="1177" y="3548"/>
                  </a:lnTo>
                  <a:lnTo>
                    <a:pt x="1428" y="3654"/>
                  </a:lnTo>
                  <a:lnTo>
                    <a:pt x="1703" y="3759"/>
                  </a:lnTo>
                  <a:lnTo>
                    <a:pt x="2004" y="3860"/>
                  </a:lnTo>
                  <a:lnTo>
                    <a:pt x="2354" y="3955"/>
                  </a:lnTo>
                  <a:lnTo>
                    <a:pt x="2680" y="4050"/>
                  </a:lnTo>
                  <a:lnTo>
                    <a:pt x="3055" y="4140"/>
                  </a:lnTo>
                  <a:lnTo>
                    <a:pt x="3456" y="4224"/>
                  </a:lnTo>
                  <a:lnTo>
                    <a:pt x="3856" y="4309"/>
                  </a:lnTo>
                  <a:lnTo>
                    <a:pt x="4282" y="4382"/>
                  </a:lnTo>
                  <a:lnTo>
                    <a:pt x="4733" y="4456"/>
                  </a:lnTo>
                  <a:lnTo>
                    <a:pt x="5184" y="4525"/>
                  </a:lnTo>
                  <a:lnTo>
                    <a:pt x="5659" y="4594"/>
                  </a:lnTo>
                  <a:lnTo>
                    <a:pt x="6160" y="4652"/>
                  </a:lnTo>
                  <a:lnTo>
                    <a:pt x="6661" y="4705"/>
                  </a:lnTo>
                  <a:lnTo>
                    <a:pt x="7187" y="4757"/>
                  </a:lnTo>
                  <a:lnTo>
                    <a:pt x="7713" y="4800"/>
                  </a:lnTo>
                  <a:lnTo>
                    <a:pt x="8238" y="4837"/>
                  </a:lnTo>
                  <a:lnTo>
                    <a:pt x="8814" y="4873"/>
                  </a:lnTo>
                  <a:lnTo>
                    <a:pt x="9365" y="4900"/>
                  </a:lnTo>
                  <a:lnTo>
                    <a:pt x="9941" y="4921"/>
                  </a:lnTo>
                  <a:lnTo>
                    <a:pt x="10542" y="4937"/>
                  </a:lnTo>
                  <a:lnTo>
                    <a:pt x="11143" y="4947"/>
                  </a:lnTo>
                  <a:lnTo>
                    <a:pt x="12320" y="4947"/>
                  </a:lnTo>
                  <a:lnTo>
                    <a:pt x="12921" y="4937"/>
                  </a:lnTo>
                  <a:lnTo>
                    <a:pt x="13497" y="4921"/>
                  </a:lnTo>
                  <a:lnTo>
                    <a:pt x="14047" y="4900"/>
                  </a:lnTo>
                  <a:lnTo>
                    <a:pt x="14623" y="4873"/>
                  </a:lnTo>
                  <a:lnTo>
                    <a:pt x="15174" y="4837"/>
                  </a:lnTo>
                  <a:lnTo>
                    <a:pt x="15700" y="4800"/>
                  </a:lnTo>
                  <a:lnTo>
                    <a:pt x="16251" y="4752"/>
                  </a:lnTo>
                  <a:lnTo>
                    <a:pt x="16752" y="4705"/>
                  </a:lnTo>
                  <a:lnTo>
                    <a:pt x="17253" y="4646"/>
                  </a:lnTo>
                  <a:lnTo>
                    <a:pt x="17753" y="4588"/>
                  </a:lnTo>
                  <a:lnTo>
                    <a:pt x="18229" y="4525"/>
                  </a:lnTo>
                  <a:lnTo>
                    <a:pt x="18680" y="4451"/>
                  </a:lnTo>
                  <a:lnTo>
                    <a:pt x="19130" y="4377"/>
                  </a:lnTo>
                  <a:lnTo>
                    <a:pt x="19556" y="4303"/>
                  </a:lnTo>
                  <a:lnTo>
                    <a:pt x="19982" y="4219"/>
                  </a:lnTo>
                  <a:lnTo>
                    <a:pt x="20357" y="4134"/>
                  </a:lnTo>
                  <a:lnTo>
                    <a:pt x="20733" y="4045"/>
                  </a:lnTo>
                  <a:lnTo>
                    <a:pt x="21084" y="3950"/>
                  </a:lnTo>
                  <a:lnTo>
                    <a:pt x="21409" y="3855"/>
                  </a:lnTo>
                  <a:lnTo>
                    <a:pt x="21735" y="3754"/>
                  </a:lnTo>
                  <a:lnTo>
                    <a:pt x="22010" y="3649"/>
                  </a:lnTo>
                  <a:lnTo>
                    <a:pt x="22285" y="3543"/>
                  </a:lnTo>
                  <a:lnTo>
                    <a:pt x="22511" y="3432"/>
                  </a:lnTo>
                  <a:lnTo>
                    <a:pt x="22736" y="3321"/>
                  </a:lnTo>
                  <a:lnTo>
                    <a:pt x="22911" y="3205"/>
                  </a:lnTo>
                  <a:lnTo>
                    <a:pt x="23087" y="3089"/>
                  </a:lnTo>
                  <a:lnTo>
                    <a:pt x="23212" y="2973"/>
                  </a:lnTo>
                  <a:lnTo>
                    <a:pt x="23312" y="2851"/>
                  </a:lnTo>
                  <a:lnTo>
                    <a:pt x="23387" y="2730"/>
                  </a:lnTo>
                  <a:lnTo>
                    <a:pt x="23437" y="2603"/>
                  </a:lnTo>
                  <a:lnTo>
                    <a:pt x="23462" y="2477"/>
                  </a:lnTo>
                  <a:lnTo>
                    <a:pt x="23437" y="2308"/>
                  </a:lnTo>
                  <a:lnTo>
                    <a:pt x="23362" y="2139"/>
                  </a:lnTo>
                  <a:lnTo>
                    <a:pt x="23237" y="1980"/>
                  </a:lnTo>
                  <a:lnTo>
                    <a:pt x="23087" y="1822"/>
                  </a:lnTo>
                  <a:lnTo>
                    <a:pt x="22886" y="1669"/>
                  </a:lnTo>
                  <a:lnTo>
                    <a:pt x="22636" y="1526"/>
                  </a:lnTo>
                  <a:lnTo>
                    <a:pt x="22361" y="1384"/>
                  </a:lnTo>
                  <a:lnTo>
                    <a:pt x="22035" y="1252"/>
                  </a:lnTo>
                  <a:lnTo>
                    <a:pt x="21685" y="1120"/>
                  </a:lnTo>
                  <a:lnTo>
                    <a:pt x="21284" y="998"/>
                  </a:lnTo>
                  <a:lnTo>
                    <a:pt x="20858" y="882"/>
                  </a:lnTo>
                  <a:lnTo>
                    <a:pt x="20408" y="771"/>
                  </a:lnTo>
                  <a:lnTo>
                    <a:pt x="19932" y="671"/>
                  </a:lnTo>
                  <a:lnTo>
                    <a:pt x="19431" y="576"/>
                  </a:lnTo>
                  <a:lnTo>
                    <a:pt x="18880" y="486"/>
                  </a:lnTo>
                  <a:lnTo>
                    <a:pt x="18329" y="402"/>
                  </a:lnTo>
                  <a:lnTo>
                    <a:pt x="17753" y="328"/>
                  </a:lnTo>
                  <a:lnTo>
                    <a:pt x="17152" y="259"/>
                  </a:lnTo>
                  <a:lnTo>
                    <a:pt x="16526" y="196"/>
                  </a:lnTo>
                  <a:lnTo>
                    <a:pt x="15900" y="143"/>
                  </a:lnTo>
                  <a:lnTo>
                    <a:pt x="15249" y="101"/>
                  </a:lnTo>
                  <a:lnTo>
                    <a:pt x="14573" y="64"/>
                  </a:lnTo>
                  <a:lnTo>
                    <a:pt x="13922" y="32"/>
                  </a:lnTo>
                  <a:lnTo>
                    <a:pt x="13221" y="16"/>
                  </a:lnTo>
                  <a:lnTo>
                    <a:pt x="125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0" name="Google Shape;2690;p63"/>
          <p:cNvGrpSpPr/>
          <p:nvPr/>
        </p:nvGrpSpPr>
        <p:grpSpPr>
          <a:xfrm>
            <a:off x="2116384" y="2615034"/>
            <a:ext cx="357117" cy="352155"/>
            <a:chOff x="1587442" y="1610775"/>
            <a:chExt cx="433710" cy="372375"/>
          </a:xfrm>
        </p:grpSpPr>
        <p:sp>
          <p:nvSpPr>
            <p:cNvPr id="2691" name="Google Shape;2691;p63"/>
            <p:cNvSpPr/>
            <p:nvPr/>
          </p:nvSpPr>
          <p:spPr>
            <a:xfrm>
              <a:off x="1958097" y="1666475"/>
              <a:ext cx="63055" cy="37525"/>
            </a:xfrm>
            <a:custGeom>
              <a:avLst/>
              <a:gdLst/>
              <a:ahLst/>
              <a:cxnLst/>
              <a:rect l="l" t="t" r="r" b="b"/>
              <a:pathLst>
                <a:path w="9891" h="1501" extrusionOk="0">
                  <a:moveTo>
                    <a:pt x="1327" y="1"/>
                  </a:moveTo>
                  <a:lnTo>
                    <a:pt x="1378" y="154"/>
                  </a:lnTo>
                  <a:lnTo>
                    <a:pt x="1403" y="312"/>
                  </a:lnTo>
                  <a:lnTo>
                    <a:pt x="1378" y="471"/>
                  </a:lnTo>
                  <a:lnTo>
                    <a:pt x="1302" y="629"/>
                  </a:lnTo>
                  <a:lnTo>
                    <a:pt x="1202" y="782"/>
                  </a:lnTo>
                  <a:lnTo>
                    <a:pt x="1052" y="935"/>
                  </a:lnTo>
                  <a:lnTo>
                    <a:pt x="852" y="1083"/>
                  </a:lnTo>
                  <a:lnTo>
                    <a:pt x="601" y="1226"/>
                  </a:lnTo>
                  <a:lnTo>
                    <a:pt x="326" y="1363"/>
                  </a:lnTo>
                  <a:lnTo>
                    <a:pt x="0" y="1500"/>
                  </a:lnTo>
                  <a:lnTo>
                    <a:pt x="9891" y="693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3"/>
            <p:cNvSpPr/>
            <p:nvPr/>
          </p:nvSpPr>
          <p:spPr>
            <a:xfrm>
              <a:off x="1587442" y="1891250"/>
              <a:ext cx="150692" cy="91900"/>
            </a:xfrm>
            <a:custGeom>
              <a:avLst/>
              <a:gdLst/>
              <a:ahLst/>
              <a:cxnLst/>
              <a:rect l="l" t="t" r="r" b="b"/>
              <a:pathLst>
                <a:path w="23638" h="3676" extrusionOk="0">
                  <a:moveTo>
                    <a:pt x="10142" y="1"/>
                  </a:moveTo>
                  <a:lnTo>
                    <a:pt x="1" y="3290"/>
                  </a:lnTo>
                  <a:lnTo>
                    <a:pt x="502" y="3353"/>
                  </a:lnTo>
                  <a:lnTo>
                    <a:pt x="1002" y="3417"/>
                  </a:lnTo>
                  <a:lnTo>
                    <a:pt x="1503" y="3464"/>
                  </a:lnTo>
                  <a:lnTo>
                    <a:pt x="2029" y="3512"/>
                  </a:lnTo>
                  <a:lnTo>
                    <a:pt x="2555" y="3554"/>
                  </a:lnTo>
                  <a:lnTo>
                    <a:pt x="3081" y="3586"/>
                  </a:lnTo>
                  <a:lnTo>
                    <a:pt x="3632" y="3617"/>
                  </a:lnTo>
                  <a:lnTo>
                    <a:pt x="4182" y="3639"/>
                  </a:lnTo>
                  <a:lnTo>
                    <a:pt x="4708" y="3660"/>
                  </a:lnTo>
                  <a:lnTo>
                    <a:pt x="5259" y="3670"/>
                  </a:lnTo>
                  <a:lnTo>
                    <a:pt x="5810" y="3676"/>
                  </a:lnTo>
                  <a:lnTo>
                    <a:pt x="6361" y="3676"/>
                  </a:lnTo>
                  <a:lnTo>
                    <a:pt x="6887" y="3670"/>
                  </a:lnTo>
                  <a:lnTo>
                    <a:pt x="7438" y="3660"/>
                  </a:lnTo>
                  <a:lnTo>
                    <a:pt x="7963" y="3644"/>
                  </a:lnTo>
                  <a:lnTo>
                    <a:pt x="8514" y="3623"/>
                  </a:lnTo>
                  <a:lnTo>
                    <a:pt x="9040" y="3596"/>
                  </a:lnTo>
                  <a:lnTo>
                    <a:pt x="9566" y="3565"/>
                  </a:lnTo>
                  <a:lnTo>
                    <a:pt x="10067" y="3528"/>
                  </a:lnTo>
                  <a:lnTo>
                    <a:pt x="10567" y="3491"/>
                  </a:lnTo>
                  <a:lnTo>
                    <a:pt x="11068" y="3443"/>
                  </a:lnTo>
                  <a:lnTo>
                    <a:pt x="11544" y="3390"/>
                  </a:lnTo>
                  <a:lnTo>
                    <a:pt x="12020" y="3332"/>
                  </a:lnTo>
                  <a:lnTo>
                    <a:pt x="12496" y="3269"/>
                  </a:lnTo>
                  <a:lnTo>
                    <a:pt x="12946" y="3200"/>
                  </a:lnTo>
                  <a:lnTo>
                    <a:pt x="13372" y="3126"/>
                  </a:lnTo>
                  <a:lnTo>
                    <a:pt x="13798" y="3053"/>
                  </a:lnTo>
                  <a:lnTo>
                    <a:pt x="14198" y="2968"/>
                  </a:lnTo>
                  <a:lnTo>
                    <a:pt x="14599" y="2884"/>
                  </a:lnTo>
                  <a:lnTo>
                    <a:pt x="14949" y="2789"/>
                  </a:lnTo>
                  <a:lnTo>
                    <a:pt x="15300" y="2694"/>
                  </a:lnTo>
                  <a:lnTo>
                    <a:pt x="15650" y="2593"/>
                  </a:lnTo>
                  <a:lnTo>
                    <a:pt x="236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3"/>
            <p:cNvSpPr/>
            <p:nvPr/>
          </p:nvSpPr>
          <p:spPr>
            <a:xfrm>
              <a:off x="1651612" y="1610775"/>
              <a:ext cx="314951" cy="280500"/>
            </a:xfrm>
            <a:custGeom>
              <a:avLst/>
              <a:gdLst/>
              <a:ahLst/>
              <a:cxnLst/>
              <a:rect l="l" t="t" r="r" b="b"/>
              <a:pathLst>
                <a:path w="49404" h="11220" extrusionOk="0">
                  <a:moveTo>
                    <a:pt x="37334" y="1"/>
                  </a:moveTo>
                  <a:lnTo>
                    <a:pt x="36708" y="6"/>
                  </a:lnTo>
                  <a:lnTo>
                    <a:pt x="36083" y="17"/>
                  </a:lnTo>
                  <a:lnTo>
                    <a:pt x="35457" y="33"/>
                  </a:lnTo>
                  <a:lnTo>
                    <a:pt x="34831" y="59"/>
                  </a:lnTo>
                  <a:lnTo>
                    <a:pt x="34230" y="85"/>
                  </a:lnTo>
                  <a:lnTo>
                    <a:pt x="33654" y="122"/>
                  </a:lnTo>
                  <a:lnTo>
                    <a:pt x="33078" y="165"/>
                  </a:lnTo>
                  <a:lnTo>
                    <a:pt x="32502" y="217"/>
                  </a:lnTo>
                  <a:lnTo>
                    <a:pt x="31976" y="270"/>
                  </a:lnTo>
                  <a:lnTo>
                    <a:pt x="31425" y="328"/>
                  </a:lnTo>
                  <a:lnTo>
                    <a:pt x="30924" y="392"/>
                  </a:lnTo>
                  <a:lnTo>
                    <a:pt x="30424" y="466"/>
                  </a:lnTo>
                  <a:lnTo>
                    <a:pt x="29948" y="539"/>
                  </a:lnTo>
                  <a:lnTo>
                    <a:pt x="29472" y="619"/>
                  </a:lnTo>
                  <a:lnTo>
                    <a:pt x="29021" y="703"/>
                  </a:lnTo>
                  <a:lnTo>
                    <a:pt x="28621" y="793"/>
                  </a:lnTo>
                  <a:lnTo>
                    <a:pt x="28220" y="888"/>
                  </a:lnTo>
                  <a:lnTo>
                    <a:pt x="27819" y="983"/>
                  </a:lnTo>
                  <a:lnTo>
                    <a:pt x="27469" y="1083"/>
                  </a:lnTo>
                  <a:lnTo>
                    <a:pt x="27143" y="1189"/>
                  </a:lnTo>
                  <a:lnTo>
                    <a:pt x="26843" y="1300"/>
                  </a:lnTo>
                  <a:lnTo>
                    <a:pt x="26542" y="1411"/>
                  </a:lnTo>
                  <a:lnTo>
                    <a:pt x="26292" y="1527"/>
                  </a:lnTo>
                  <a:lnTo>
                    <a:pt x="26067" y="1643"/>
                  </a:lnTo>
                  <a:lnTo>
                    <a:pt x="25866" y="1764"/>
                  </a:lnTo>
                  <a:lnTo>
                    <a:pt x="25691" y="1891"/>
                  </a:lnTo>
                  <a:lnTo>
                    <a:pt x="25541" y="2018"/>
                  </a:lnTo>
                  <a:lnTo>
                    <a:pt x="25441" y="2144"/>
                  </a:lnTo>
                  <a:lnTo>
                    <a:pt x="25366" y="2276"/>
                  </a:lnTo>
                  <a:lnTo>
                    <a:pt x="25316" y="2408"/>
                  </a:lnTo>
                  <a:lnTo>
                    <a:pt x="25291" y="2546"/>
                  </a:lnTo>
                  <a:lnTo>
                    <a:pt x="25291" y="2641"/>
                  </a:lnTo>
                  <a:lnTo>
                    <a:pt x="25316" y="2741"/>
                  </a:lnTo>
                  <a:lnTo>
                    <a:pt x="25366" y="2836"/>
                  </a:lnTo>
                  <a:lnTo>
                    <a:pt x="25416" y="2931"/>
                  </a:lnTo>
                  <a:lnTo>
                    <a:pt x="1" y="11220"/>
                  </a:lnTo>
                  <a:lnTo>
                    <a:pt x="18179" y="11220"/>
                  </a:lnTo>
                  <a:lnTo>
                    <a:pt x="18855" y="11215"/>
                  </a:lnTo>
                  <a:lnTo>
                    <a:pt x="19556" y="11204"/>
                  </a:lnTo>
                  <a:lnTo>
                    <a:pt x="20233" y="11188"/>
                  </a:lnTo>
                  <a:lnTo>
                    <a:pt x="20909" y="11172"/>
                  </a:lnTo>
                  <a:lnTo>
                    <a:pt x="21585" y="11157"/>
                  </a:lnTo>
                  <a:lnTo>
                    <a:pt x="22236" y="11130"/>
                  </a:lnTo>
                  <a:lnTo>
                    <a:pt x="22912" y="11104"/>
                  </a:lnTo>
                  <a:lnTo>
                    <a:pt x="23563" y="11072"/>
                  </a:lnTo>
                  <a:lnTo>
                    <a:pt x="24189" y="11040"/>
                  </a:lnTo>
                  <a:lnTo>
                    <a:pt x="24840" y="11004"/>
                  </a:lnTo>
                  <a:lnTo>
                    <a:pt x="25466" y="10967"/>
                  </a:lnTo>
                  <a:lnTo>
                    <a:pt x="26092" y="10924"/>
                  </a:lnTo>
                  <a:lnTo>
                    <a:pt x="26718" y="10877"/>
                  </a:lnTo>
                  <a:lnTo>
                    <a:pt x="27344" y="10824"/>
                  </a:lnTo>
                  <a:lnTo>
                    <a:pt x="27945" y="10776"/>
                  </a:lnTo>
                  <a:lnTo>
                    <a:pt x="28546" y="10718"/>
                  </a:lnTo>
                  <a:lnTo>
                    <a:pt x="29147" y="10660"/>
                  </a:lnTo>
                  <a:lnTo>
                    <a:pt x="29722" y="10597"/>
                  </a:lnTo>
                  <a:lnTo>
                    <a:pt x="30298" y="10534"/>
                  </a:lnTo>
                  <a:lnTo>
                    <a:pt x="30849" y="10470"/>
                  </a:lnTo>
                  <a:lnTo>
                    <a:pt x="31425" y="10402"/>
                  </a:lnTo>
                  <a:lnTo>
                    <a:pt x="31976" y="10328"/>
                  </a:lnTo>
                  <a:lnTo>
                    <a:pt x="32502" y="10254"/>
                  </a:lnTo>
                  <a:lnTo>
                    <a:pt x="33053" y="10175"/>
                  </a:lnTo>
                  <a:lnTo>
                    <a:pt x="33554" y="10095"/>
                  </a:lnTo>
                  <a:lnTo>
                    <a:pt x="34079" y="10011"/>
                  </a:lnTo>
                  <a:lnTo>
                    <a:pt x="34580" y="9926"/>
                  </a:lnTo>
                  <a:lnTo>
                    <a:pt x="35081" y="9837"/>
                  </a:lnTo>
                  <a:lnTo>
                    <a:pt x="35557" y="9747"/>
                  </a:lnTo>
                  <a:lnTo>
                    <a:pt x="36032" y="9657"/>
                  </a:lnTo>
                  <a:lnTo>
                    <a:pt x="36483" y="9562"/>
                  </a:lnTo>
                  <a:lnTo>
                    <a:pt x="36934" y="9462"/>
                  </a:lnTo>
                  <a:lnTo>
                    <a:pt x="37385" y="9362"/>
                  </a:lnTo>
                  <a:lnTo>
                    <a:pt x="37810" y="9261"/>
                  </a:lnTo>
                  <a:lnTo>
                    <a:pt x="38211" y="9156"/>
                  </a:lnTo>
                  <a:lnTo>
                    <a:pt x="38637" y="9050"/>
                  </a:lnTo>
                  <a:lnTo>
                    <a:pt x="39012" y="8944"/>
                  </a:lnTo>
                  <a:lnTo>
                    <a:pt x="39388" y="8834"/>
                  </a:lnTo>
                  <a:lnTo>
                    <a:pt x="39763" y="8723"/>
                  </a:lnTo>
                  <a:lnTo>
                    <a:pt x="40114" y="8607"/>
                  </a:lnTo>
                  <a:lnTo>
                    <a:pt x="40464" y="8490"/>
                  </a:lnTo>
                  <a:lnTo>
                    <a:pt x="40790" y="8374"/>
                  </a:lnTo>
                  <a:lnTo>
                    <a:pt x="41115" y="8253"/>
                  </a:lnTo>
                  <a:lnTo>
                    <a:pt x="41416" y="8131"/>
                  </a:lnTo>
                  <a:lnTo>
                    <a:pt x="41716" y="8010"/>
                  </a:lnTo>
                  <a:lnTo>
                    <a:pt x="41992" y="7883"/>
                  </a:lnTo>
                  <a:lnTo>
                    <a:pt x="42242" y="7757"/>
                  </a:lnTo>
                  <a:lnTo>
                    <a:pt x="42493" y="7630"/>
                  </a:lnTo>
                  <a:lnTo>
                    <a:pt x="42718" y="7503"/>
                  </a:lnTo>
                  <a:lnTo>
                    <a:pt x="42943" y="7371"/>
                  </a:lnTo>
                  <a:lnTo>
                    <a:pt x="43144" y="7239"/>
                  </a:lnTo>
                  <a:lnTo>
                    <a:pt x="43344" y="7107"/>
                  </a:lnTo>
                  <a:lnTo>
                    <a:pt x="43519" y="6970"/>
                  </a:lnTo>
                  <a:lnTo>
                    <a:pt x="43669" y="6833"/>
                  </a:lnTo>
                  <a:lnTo>
                    <a:pt x="43820" y="6695"/>
                  </a:lnTo>
                  <a:lnTo>
                    <a:pt x="43945" y="6558"/>
                  </a:lnTo>
                  <a:lnTo>
                    <a:pt x="44045" y="6416"/>
                  </a:lnTo>
                  <a:lnTo>
                    <a:pt x="44145" y="6273"/>
                  </a:lnTo>
                  <a:lnTo>
                    <a:pt x="44220" y="6130"/>
                  </a:lnTo>
                  <a:lnTo>
                    <a:pt x="44270" y="5988"/>
                  </a:lnTo>
                  <a:lnTo>
                    <a:pt x="44320" y="5845"/>
                  </a:lnTo>
                  <a:lnTo>
                    <a:pt x="44346" y="5698"/>
                  </a:lnTo>
                  <a:lnTo>
                    <a:pt x="44346" y="5555"/>
                  </a:lnTo>
                  <a:lnTo>
                    <a:pt x="44346" y="4610"/>
                  </a:lnTo>
                  <a:lnTo>
                    <a:pt x="44921" y="4520"/>
                  </a:lnTo>
                  <a:lnTo>
                    <a:pt x="45447" y="4425"/>
                  </a:lnTo>
                  <a:lnTo>
                    <a:pt x="45973" y="4320"/>
                  </a:lnTo>
                  <a:lnTo>
                    <a:pt x="46449" y="4209"/>
                  </a:lnTo>
                  <a:lnTo>
                    <a:pt x="46900" y="4093"/>
                  </a:lnTo>
                  <a:lnTo>
                    <a:pt x="47300" y="3971"/>
                  </a:lnTo>
                  <a:lnTo>
                    <a:pt x="47701" y="3844"/>
                  </a:lnTo>
                  <a:lnTo>
                    <a:pt x="48051" y="3718"/>
                  </a:lnTo>
                  <a:lnTo>
                    <a:pt x="48352" y="3580"/>
                  </a:lnTo>
                  <a:lnTo>
                    <a:pt x="48627" y="3438"/>
                  </a:lnTo>
                  <a:lnTo>
                    <a:pt x="48853" y="3295"/>
                  </a:lnTo>
                  <a:lnTo>
                    <a:pt x="49053" y="3148"/>
                  </a:lnTo>
                  <a:lnTo>
                    <a:pt x="49203" y="2994"/>
                  </a:lnTo>
                  <a:lnTo>
                    <a:pt x="49328" y="2841"/>
                  </a:lnTo>
                  <a:lnTo>
                    <a:pt x="49378" y="2683"/>
                  </a:lnTo>
                  <a:lnTo>
                    <a:pt x="49403" y="2525"/>
                  </a:lnTo>
                  <a:lnTo>
                    <a:pt x="49378" y="2398"/>
                  </a:lnTo>
                  <a:lnTo>
                    <a:pt x="49328" y="2276"/>
                  </a:lnTo>
                  <a:lnTo>
                    <a:pt x="49253" y="2155"/>
                  </a:lnTo>
                  <a:lnTo>
                    <a:pt x="49153" y="2034"/>
                  </a:lnTo>
                  <a:lnTo>
                    <a:pt x="49028" y="1917"/>
                  </a:lnTo>
                  <a:lnTo>
                    <a:pt x="48878" y="1801"/>
                  </a:lnTo>
                  <a:lnTo>
                    <a:pt x="48677" y="1685"/>
                  </a:lnTo>
                  <a:lnTo>
                    <a:pt x="48477" y="1574"/>
                  </a:lnTo>
                  <a:lnTo>
                    <a:pt x="48252" y="1469"/>
                  </a:lnTo>
                  <a:lnTo>
                    <a:pt x="48001" y="1363"/>
                  </a:lnTo>
                  <a:lnTo>
                    <a:pt x="47726" y="1257"/>
                  </a:lnTo>
                  <a:lnTo>
                    <a:pt x="47425" y="1157"/>
                  </a:lnTo>
                  <a:lnTo>
                    <a:pt x="47125" y="1062"/>
                  </a:lnTo>
                  <a:lnTo>
                    <a:pt x="46774" y="967"/>
                  </a:lnTo>
                  <a:lnTo>
                    <a:pt x="46424" y="877"/>
                  </a:lnTo>
                  <a:lnTo>
                    <a:pt x="46048" y="788"/>
                  </a:lnTo>
                  <a:lnTo>
                    <a:pt x="45648" y="708"/>
                  </a:lnTo>
                  <a:lnTo>
                    <a:pt x="45247" y="629"/>
                  </a:lnTo>
                  <a:lnTo>
                    <a:pt x="44821" y="550"/>
                  </a:lnTo>
                  <a:lnTo>
                    <a:pt x="44371" y="481"/>
                  </a:lnTo>
                  <a:lnTo>
                    <a:pt x="43895" y="413"/>
                  </a:lnTo>
                  <a:lnTo>
                    <a:pt x="43419" y="349"/>
                  </a:lnTo>
                  <a:lnTo>
                    <a:pt x="42943" y="297"/>
                  </a:lnTo>
                  <a:lnTo>
                    <a:pt x="42443" y="239"/>
                  </a:lnTo>
                  <a:lnTo>
                    <a:pt x="41917" y="191"/>
                  </a:lnTo>
                  <a:lnTo>
                    <a:pt x="41391" y="149"/>
                  </a:lnTo>
                  <a:lnTo>
                    <a:pt x="40840" y="112"/>
                  </a:lnTo>
                  <a:lnTo>
                    <a:pt x="40289" y="80"/>
                  </a:lnTo>
                  <a:lnTo>
                    <a:pt x="39738" y="54"/>
                  </a:lnTo>
                  <a:lnTo>
                    <a:pt x="39162" y="33"/>
                  </a:lnTo>
                  <a:lnTo>
                    <a:pt x="38586" y="17"/>
                  </a:lnTo>
                  <a:lnTo>
                    <a:pt x="37986" y="6"/>
                  </a:lnTo>
                  <a:lnTo>
                    <a:pt x="373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3"/>
            <p:cNvSpPr/>
            <p:nvPr/>
          </p:nvSpPr>
          <p:spPr>
            <a:xfrm>
              <a:off x="1588245" y="1683775"/>
              <a:ext cx="263383" cy="207250"/>
            </a:xfrm>
            <a:custGeom>
              <a:avLst/>
              <a:gdLst/>
              <a:ahLst/>
              <a:cxnLst/>
              <a:rect l="l" t="t" r="r" b="b"/>
              <a:pathLst>
                <a:path w="41315" h="8290" extrusionOk="0">
                  <a:moveTo>
                    <a:pt x="35406" y="1"/>
                  </a:moveTo>
                  <a:lnTo>
                    <a:pt x="0" y="7508"/>
                  </a:lnTo>
                  <a:lnTo>
                    <a:pt x="926" y="7614"/>
                  </a:lnTo>
                  <a:lnTo>
                    <a:pt x="1853" y="7709"/>
                  </a:lnTo>
                  <a:lnTo>
                    <a:pt x="2804" y="7798"/>
                  </a:lnTo>
                  <a:lnTo>
                    <a:pt x="3781" y="7883"/>
                  </a:lnTo>
                  <a:lnTo>
                    <a:pt x="4758" y="7957"/>
                  </a:lnTo>
                  <a:lnTo>
                    <a:pt x="5759" y="8025"/>
                  </a:lnTo>
                  <a:lnTo>
                    <a:pt x="6761" y="8084"/>
                  </a:lnTo>
                  <a:lnTo>
                    <a:pt x="7762" y="8136"/>
                  </a:lnTo>
                  <a:lnTo>
                    <a:pt x="8789" y="8179"/>
                  </a:lnTo>
                  <a:lnTo>
                    <a:pt x="9815" y="8215"/>
                  </a:lnTo>
                  <a:lnTo>
                    <a:pt x="10842" y="8247"/>
                  </a:lnTo>
                  <a:lnTo>
                    <a:pt x="11894" y="8268"/>
                  </a:lnTo>
                  <a:lnTo>
                    <a:pt x="12945" y="8284"/>
                  </a:lnTo>
                  <a:lnTo>
                    <a:pt x="13972" y="8289"/>
                  </a:lnTo>
                  <a:lnTo>
                    <a:pt x="15024" y="8289"/>
                  </a:lnTo>
                  <a:lnTo>
                    <a:pt x="16075" y="8279"/>
                  </a:lnTo>
                  <a:lnTo>
                    <a:pt x="17127" y="8263"/>
                  </a:lnTo>
                  <a:lnTo>
                    <a:pt x="18154" y="8237"/>
                  </a:lnTo>
                  <a:lnTo>
                    <a:pt x="19205" y="8205"/>
                  </a:lnTo>
                  <a:lnTo>
                    <a:pt x="20232" y="8168"/>
                  </a:lnTo>
                  <a:lnTo>
                    <a:pt x="21259" y="8120"/>
                  </a:lnTo>
                  <a:lnTo>
                    <a:pt x="22285" y="8068"/>
                  </a:lnTo>
                  <a:lnTo>
                    <a:pt x="23287" y="8004"/>
                  </a:lnTo>
                  <a:lnTo>
                    <a:pt x="24288" y="7930"/>
                  </a:lnTo>
                  <a:lnTo>
                    <a:pt x="25290" y="7851"/>
                  </a:lnTo>
                  <a:lnTo>
                    <a:pt x="26266" y="7767"/>
                  </a:lnTo>
                  <a:lnTo>
                    <a:pt x="27218" y="7672"/>
                  </a:lnTo>
                  <a:lnTo>
                    <a:pt x="28169" y="7571"/>
                  </a:lnTo>
                  <a:lnTo>
                    <a:pt x="29096" y="7461"/>
                  </a:lnTo>
                  <a:lnTo>
                    <a:pt x="30022" y="7339"/>
                  </a:lnTo>
                  <a:lnTo>
                    <a:pt x="30899" y="7218"/>
                  </a:lnTo>
                  <a:lnTo>
                    <a:pt x="31775" y="7080"/>
                  </a:lnTo>
                  <a:lnTo>
                    <a:pt x="32301" y="6996"/>
                  </a:lnTo>
                  <a:lnTo>
                    <a:pt x="32802" y="6911"/>
                  </a:lnTo>
                  <a:lnTo>
                    <a:pt x="33277" y="6822"/>
                  </a:lnTo>
                  <a:lnTo>
                    <a:pt x="33753" y="6732"/>
                  </a:lnTo>
                  <a:lnTo>
                    <a:pt x="34229" y="6637"/>
                  </a:lnTo>
                  <a:lnTo>
                    <a:pt x="34655" y="6542"/>
                  </a:lnTo>
                  <a:lnTo>
                    <a:pt x="35105" y="6447"/>
                  </a:lnTo>
                  <a:lnTo>
                    <a:pt x="35506" y="6352"/>
                  </a:lnTo>
                  <a:lnTo>
                    <a:pt x="35907" y="6252"/>
                  </a:lnTo>
                  <a:lnTo>
                    <a:pt x="36307" y="6151"/>
                  </a:lnTo>
                  <a:lnTo>
                    <a:pt x="36683" y="6051"/>
                  </a:lnTo>
                  <a:lnTo>
                    <a:pt x="37033" y="5945"/>
                  </a:lnTo>
                  <a:lnTo>
                    <a:pt x="37384" y="5840"/>
                  </a:lnTo>
                  <a:lnTo>
                    <a:pt x="37709" y="5734"/>
                  </a:lnTo>
                  <a:lnTo>
                    <a:pt x="38035" y="5629"/>
                  </a:lnTo>
                  <a:lnTo>
                    <a:pt x="38335" y="5523"/>
                  </a:lnTo>
                  <a:lnTo>
                    <a:pt x="38636" y="5412"/>
                  </a:lnTo>
                  <a:lnTo>
                    <a:pt x="38886" y="5301"/>
                  </a:lnTo>
                  <a:lnTo>
                    <a:pt x="39162" y="5190"/>
                  </a:lnTo>
                  <a:lnTo>
                    <a:pt x="39412" y="5079"/>
                  </a:lnTo>
                  <a:lnTo>
                    <a:pt x="39637" y="4963"/>
                  </a:lnTo>
                  <a:lnTo>
                    <a:pt x="39838" y="4852"/>
                  </a:lnTo>
                  <a:lnTo>
                    <a:pt x="40238" y="4620"/>
                  </a:lnTo>
                  <a:lnTo>
                    <a:pt x="40564" y="4388"/>
                  </a:lnTo>
                  <a:lnTo>
                    <a:pt x="40839" y="4150"/>
                  </a:lnTo>
                  <a:lnTo>
                    <a:pt x="41040" y="3913"/>
                  </a:lnTo>
                  <a:lnTo>
                    <a:pt x="41190" y="3675"/>
                  </a:lnTo>
                  <a:lnTo>
                    <a:pt x="41290" y="3432"/>
                  </a:lnTo>
                  <a:lnTo>
                    <a:pt x="41315" y="3195"/>
                  </a:lnTo>
                  <a:lnTo>
                    <a:pt x="41290" y="2952"/>
                  </a:lnTo>
                  <a:lnTo>
                    <a:pt x="41240" y="2830"/>
                  </a:lnTo>
                  <a:lnTo>
                    <a:pt x="41190" y="2709"/>
                  </a:lnTo>
                  <a:lnTo>
                    <a:pt x="41140" y="2593"/>
                  </a:lnTo>
                  <a:lnTo>
                    <a:pt x="41040" y="2471"/>
                  </a:lnTo>
                  <a:lnTo>
                    <a:pt x="40965" y="2350"/>
                  </a:lnTo>
                  <a:lnTo>
                    <a:pt x="40839" y="2234"/>
                  </a:lnTo>
                  <a:lnTo>
                    <a:pt x="40714" y="2112"/>
                  </a:lnTo>
                  <a:lnTo>
                    <a:pt x="40564" y="1996"/>
                  </a:lnTo>
                  <a:lnTo>
                    <a:pt x="40414" y="1875"/>
                  </a:lnTo>
                  <a:lnTo>
                    <a:pt x="40238" y="1759"/>
                  </a:lnTo>
                  <a:lnTo>
                    <a:pt x="40063" y="1642"/>
                  </a:lnTo>
                  <a:lnTo>
                    <a:pt x="39863" y="1526"/>
                  </a:lnTo>
                  <a:lnTo>
                    <a:pt x="39637" y="1410"/>
                  </a:lnTo>
                  <a:lnTo>
                    <a:pt x="39387" y="1294"/>
                  </a:lnTo>
                  <a:lnTo>
                    <a:pt x="39162" y="1183"/>
                  </a:lnTo>
                  <a:lnTo>
                    <a:pt x="38886" y="1067"/>
                  </a:lnTo>
                  <a:lnTo>
                    <a:pt x="38611" y="956"/>
                  </a:lnTo>
                  <a:lnTo>
                    <a:pt x="38310" y="845"/>
                  </a:lnTo>
                  <a:lnTo>
                    <a:pt x="38010" y="734"/>
                  </a:lnTo>
                  <a:lnTo>
                    <a:pt x="37684" y="629"/>
                  </a:lnTo>
                  <a:lnTo>
                    <a:pt x="37334" y="518"/>
                  </a:lnTo>
                  <a:lnTo>
                    <a:pt x="36983" y="412"/>
                  </a:lnTo>
                  <a:lnTo>
                    <a:pt x="36608" y="307"/>
                  </a:lnTo>
                  <a:lnTo>
                    <a:pt x="36207" y="201"/>
                  </a:lnTo>
                  <a:lnTo>
                    <a:pt x="35806" y="101"/>
                  </a:lnTo>
                  <a:lnTo>
                    <a:pt x="354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3"/>
            <p:cNvSpPr/>
            <p:nvPr/>
          </p:nvSpPr>
          <p:spPr>
            <a:xfrm>
              <a:off x="1606599" y="1696050"/>
              <a:ext cx="198741" cy="161700"/>
            </a:xfrm>
            <a:custGeom>
              <a:avLst/>
              <a:gdLst/>
              <a:ahLst/>
              <a:cxnLst/>
              <a:rect l="l" t="t" r="r" b="b"/>
              <a:pathLst>
                <a:path w="31175" h="6468" extrusionOk="0">
                  <a:moveTo>
                    <a:pt x="30198" y="1"/>
                  </a:moveTo>
                  <a:lnTo>
                    <a:pt x="1" y="6410"/>
                  </a:lnTo>
                  <a:lnTo>
                    <a:pt x="702" y="6426"/>
                  </a:lnTo>
                  <a:lnTo>
                    <a:pt x="1403" y="6442"/>
                  </a:lnTo>
                  <a:lnTo>
                    <a:pt x="2129" y="6452"/>
                  </a:lnTo>
                  <a:lnTo>
                    <a:pt x="2830" y="6463"/>
                  </a:lnTo>
                  <a:lnTo>
                    <a:pt x="3531" y="6468"/>
                  </a:lnTo>
                  <a:lnTo>
                    <a:pt x="4958" y="6468"/>
                  </a:lnTo>
                  <a:lnTo>
                    <a:pt x="5659" y="6463"/>
                  </a:lnTo>
                  <a:lnTo>
                    <a:pt x="6361" y="6452"/>
                  </a:lnTo>
                  <a:lnTo>
                    <a:pt x="7087" y="6442"/>
                  </a:lnTo>
                  <a:lnTo>
                    <a:pt x="7788" y="6426"/>
                  </a:lnTo>
                  <a:lnTo>
                    <a:pt x="8489" y="6405"/>
                  </a:lnTo>
                  <a:lnTo>
                    <a:pt x="9190" y="6383"/>
                  </a:lnTo>
                  <a:lnTo>
                    <a:pt x="9891" y="6357"/>
                  </a:lnTo>
                  <a:lnTo>
                    <a:pt x="10592" y="6325"/>
                  </a:lnTo>
                  <a:lnTo>
                    <a:pt x="11293" y="6294"/>
                  </a:lnTo>
                  <a:lnTo>
                    <a:pt x="11969" y="6257"/>
                  </a:lnTo>
                  <a:lnTo>
                    <a:pt x="12671" y="6215"/>
                  </a:lnTo>
                  <a:lnTo>
                    <a:pt x="13347" y="6167"/>
                  </a:lnTo>
                  <a:lnTo>
                    <a:pt x="14023" y="6120"/>
                  </a:lnTo>
                  <a:lnTo>
                    <a:pt x="14699" y="6072"/>
                  </a:lnTo>
                  <a:lnTo>
                    <a:pt x="15350" y="6014"/>
                  </a:lnTo>
                  <a:lnTo>
                    <a:pt x="16026" y="5956"/>
                  </a:lnTo>
                  <a:lnTo>
                    <a:pt x="16677" y="5892"/>
                  </a:lnTo>
                  <a:lnTo>
                    <a:pt x="17328" y="5829"/>
                  </a:lnTo>
                  <a:lnTo>
                    <a:pt x="17954" y="5755"/>
                  </a:lnTo>
                  <a:lnTo>
                    <a:pt x="18605" y="5681"/>
                  </a:lnTo>
                  <a:lnTo>
                    <a:pt x="19231" y="5607"/>
                  </a:lnTo>
                  <a:lnTo>
                    <a:pt x="19832" y="5528"/>
                  </a:lnTo>
                  <a:lnTo>
                    <a:pt x="20433" y="5444"/>
                  </a:lnTo>
                  <a:lnTo>
                    <a:pt x="21034" y="5354"/>
                  </a:lnTo>
                  <a:lnTo>
                    <a:pt x="21635" y="5259"/>
                  </a:lnTo>
                  <a:lnTo>
                    <a:pt x="22386" y="5132"/>
                  </a:lnTo>
                  <a:lnTo>
                    <a:pt x="23112" y="5006"/>
                  </a:lnTo>
                  <a:lnTo>
                    <a:pt x="23813" y="4868"/>
                  </a:lnTo>
                  <a:lnTo>
                    <a:pt x="24489" y="4731"/>
                  </a:lnTo>
                  <a:lnTo>
                    <a:pt x="25115" y="4588"/>
                  </a:lnTo>
                  <a:lnTo>
                    <a:pt x="25741" y="4441"/>
                  </a:lnTo>
                  <a:lnTo>
                    <a:pt x="26292" y="4293"/>
                  </a:lnTo>
                  <a:lnTo>
                    <a:pt x="26843" y="4140"/>
                  </a:lnTo>
                  <a:lnTo>
                    <a:pt x="27369" y="3987"/>
                  </a:lnTo>
                  <a:lnTo>
                    <a:pt x="27844" y="3828"/>
                  </a:lnTo>
                  <a:lnTo>
                    <a:pt x="28295" y="3665"/>
                  </a:lnTo>
                  <a:lnTo>
                    <a:pt x="28696" y="3506"/>
                  </a:lnTo>
                  <a:lnTo>
                    <a:pt x="29071" y="3337"/>
                  </a:lnTo>
                  <a:lnTo>
                    <a:pt x="29422" y="3168"/>
                  </a:lnTo>
                  <a:lnTo>
                    <a:pt x="29747" y="2999"/>
                  </a:lnTo>
                  <a:lnTo>
                    <a:pt x="30048" y="2830"/>
                  </a:lnTo>
                  <a:lnTo>
                    <a:pt x="30298" y="2656"/>
                  </a:lnTo>
                  <a:lnTo>
                    <a:pt x="30524" y="2482"/>
                  </a:lnTo>
                  <a:lnTo>
                    <a:pt x="30699" y="2308"/>
                  </a:lnTo>
                  <a:lnTo>
                    <a:pt x="30874" y="2133"/>
                  </a:lnTo>
                  <a:lnTo>
                    <a:pt x="30999" y="1954"/>
                  </a:lnTo>
                  <a:lnTo>
                    <a:pt x="31075" y="1780"/>
                  </a:lnTo>
                  <a:lnTo>
                    <a:pt x="31150" y="1600"/>
                  </a:lnTo>
                  <a:lnTo>
                    <a:pt x="31175" y="1421"/>
                  </a:lnTo>
                  <a:lnTo>
                    <a:pt x="31150" y="1241"/>
                  </a:lnTo>
                  <a:lnTo>
                    <a:pt x="31125" y="1062"/>
                  </a:lnTo>
                  <a:lnTo>
                    <a:pt x="31049" y="887"/>
                  </a:lnTo>
                  <a:lnTo>
                    <a:pt x="30949" y="708"/>
                  </a:lnTo>
                  <a:lnTo>
                    <a:pt x="30799" y="528"/>
                  </a:lnTo>
                  <a:lnTo>
                    <a:pt x="30624" y="354"/>
                  </a:lnTo>
                  <a:lnTo>
                    <a:pt x="30423" y="175"/>
                  </a:lnTo>
                  <a:lnTo>
                    <a:pt x="30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3"/>
            <p:cNvSpPr/>
            <p:nvPr/>
          </p:nvSpPr>
          <p:spPr>
            <a:xfrm>
              <a:off x="1908614" y="1666225"/>
              <a:ext cx="13572" cy="11250"/>
            </a:xfrm>
            <a:custGeom>
              <a:avLst/>
              <a:gdLst/>
              <a:ahLst/>
              <a:cxnLst/>
              <a:rect l="l" t="t" r="r" b="b"/>
              <a:pathLst>
                <a:path w="2129" h="450" extrusionOk="0">
                  <a:moveTo>
                    <a:pt x="852" y="0"/>
                  </a:moveTo>
                  <a:lnTo>
                    <a:pt x="651" y="16"/>
                  </a:lnTo>
                  <a:lnTo>
                    <a:pt x="476" y="37"/>
                  </a:lnTo>
                  <a:lnTo>
                    <a:pt x="301" y="64"/>
                  </a:lnTo>
                  <a:lnTo>
                    <a:pt x="175" y="95"/>
                  </a:lnTo>
                  <a:lnTo>
                    <a:pt x="75" y="138"/>
                  </a:lnTo>
                  <a:lnTo>
                    <a:pt x="25" y="180"/>
                  </a:lnTo>
                  <a:lnTo>
                    <a:pt x="0" y="222"/>
                  </a:lnTo>
                  <a:lnTo>
                    <a:pt x="25" y="270"/>
                  </a:lnTo>
                  <a:lnTo>
                    <a:pt x="75" y="312"/>
                  </a:lnTo>
                  <a:lnTo>
                    <a:pt x="175" y="349"/>
                  </a:lnTo>
                  <a:lnTo>
                    <a:pt x="301" y="380"/>
                  </a:lnTo>
                  <a:lnTo>
                    <a:pt x="476" y="407"/>
                  </a:lnTo>
                  <a:lnTo>
                    <a:pt x="651" y="428"/>
                  </a:lnTo>
                  <a:lnTo>
                    <a:pt x="852" y="444"/>
                  </a:lnTo>
                  <a:lnTo>
                    <a:pt x="1077" y="449"/>
                  </a:lnTo>
                  <a:lnTo>
                    <a:pt x="1277" y="444"/>
                  </a:lnTo>
                  <a:lnTo>
                    <a:pt x="1478" y="428"/>
                  </a:lnTo>
                  <a:lnTo>
                    <a:pt x="1653" y="407"/>
                  </a:lnTo>
                  <a:lnTo>
                    <a:pt x="1828" y="380"/>
                  </a:lnTo>
                  <a:lnTo>
                    <a:pt x="1953" y="349"/>
                  </a:lnTo>
                  <a:lnTo>
                    <a:pt x="2053" y="312"/>
                  </a:lnTo>
                  <a:lnTo>
                    <a:pt x="2103" y="270"/>
                  </a:lnTo>
                  <a:lnTo>
                    <a:pt x="2129" y="222"/>
                  </a:lnTo>
                  <a:lnTo>
                    <a:pt x="2103" y="180"/>
                  </a:lnTo>
                  <a:lnTo>
                    <a:pt x="2053" y="138"/>
                  </a:lnTo>
                  <a:lnTo>
                    <a:pt x="1953" y="95"/>
                  </a:lnTo>
                  <a:lnTo>
                    <a:pt x="1828" y="64"/>
                  </a:lnTo>
                  <a:lnTo>
                    <a:pt x="1653" y="37"/>
                  </a:lnTo>
                  <a:lnTo>
                    <a:pt x="1478" y="16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7" name="Google Shape;2697;p63"/>
          <p:cNvGrpSpPr/>
          <p:nvPr/>
        </p:nvGrpSpPr>
        <p:grpSpPr>
          <a:xfrm>
            <a:off x="1368485" y="2609230"/>
            <a:ext cx="371967" cy="363385"/>
            <a:chOff x="845022" y="1604850"/>
            <a:chExt cx="451745" cy="384250"/>
          </a:xfrm>
        </p:grpSpPr>
        <p:sp>
          <p:nvSpPr>
            <p:cNvPr id="2698" name="Google Shape;2698;p63"/>
            <p:cNvSpPr/>
            <p:nvPr/>
          </p:nvSpPr>
          <p:spPr>
            <a:xfrm>
              <a:off x="851410" y="1650375"/>
              <a:ext cx="437376" cy="332250"/>
            </a:xfrm>
            <a:custGeom>
              <a:avLst/>
              <a:gdLst/>
              <a:ahLst/>
              <a:cxnLst/>
              <a:rect l="l" t="t" r="r" b="b"/>
              <a:pathLst>
                <a:path w="68608" h="13290" extrusionOk="0">
                  <a:moveTo>
                    <a:pt x="20958" y="1"/>
                  </a:moveTo>
                  <a:lnTo>
                    <a:pt x="19856" y="32"/>
                  </a:lnTo>
                  <a:lnTo>
                    <a:pt x="18780" y="75"/>
                  </a:lnTo>
                  <a:lnTo>
                    <a:pt x="17703" y="128"/>
                  </a:lnTo>
                  <a:lnTo>
                    <a:pt x="16676" y="191"/>
                  </a:lnTo>
                  <a:lnTo>
                    <a:pt x="15650" y="260"/>
                  </a:lnTo>
                  <a:lnTo>
                    <a:pt x="14648" y="344"/>
                  </a:lnTo>
                  <a:lnTo>
                    <a:pt x="13672" y="434"/>
                  </a:lnTo>
                  <a:lnTo>
                    <a:pt x="12695" y="529"/>
                  </a:lnTo>
                  <a:lnTo>
                    <a:pt x="11769" y="640"/>
                  </a:lnTo>
                  <a:lnTo>
                    <a:pt x="10867" y="756"/>
                  </a:lnTo>
                  <a:lnTo>
                    <a:pt x="9991" y="877"/>
                  </a:lnTo>
                  <a:lnTo>
                    <a:pt x="9139" y="1014"/>
                  </a:lnTo>
                  <a:lnTo>
                    <a:pt x="8313" y="1152"/>
                  </a:lnTo>
                  <a:lnTo>
                    <a:pt x="7537" y="1300"/>
                  </a:lnTo>
                  <a:lnTo>
                    <a:pt x="6786" y="1453"/>
                  </a:lnTo>
                  <a:lnTo>
                    <a:pt x="6060" y="1616"/>
                  </a:lnTo>
                  <a:lnTo>
                    <a:pt x="5358" y="1785"/>
                  </a:lnTo>
                  <a:lnTo>
                    <a:pt x="4707" y="1960"/>
                  </a:lnTo>
                  <a:lnTo>
                    <a:pt x="4106" y="2139"/>
                  </a:lnTo>
                  <a:lnTo>
                    <a:pt x="3531" y="2329"/>
                  </a:lnTo>
                  <a:lnTo>
                    <a:pt x="2980" y="2519"/>
                  </a:lnTo>
                  <a:lnTo>
                    <a:pt x="2479" y="2720"/>
                  </a:lnTo>
                  <a:lnTo>
                    <a:pt x="2028" y="2920"/>
                  </a:lnTo>
                  <a:lnTo>
                    <a:pt x="1628" y="3132"/>
                  </a:lnTo>
                  <a:lnTo>
                    <a:pt x="1252" y="3343"/>
                  </a:lnTo>
                  <a:lnTo>
                    <a:pt x="926" y="3559"/>
                  </a:lnTo>
                  <a:lnTo>
                    <a:pt x="651" y="3781"/>
                  </a:lnTo>
                  <a:lnTo>
                    <a:pt x="426" y="4008"/>
                  </a:lnTo>
                  <a:lnTo>
                    <a:pt x="225" y="4235"/>
                  </a:lnTo>
                  <a:lnTo>
                    <a:pt x="100" y="4467"/>
                  </a:lnTo>
                  <a:lnTo>
                    <a:pt x="25" y="4705"/>
                  </a:lnTo>
                  <a:lnTo>
                    <a:pt x="0" y="4942"/>
                  </a:lnTo>
                  <a:lnTo>
                    <a:pt x="0" y="5972"/>
                  </a:lnTo>
                  <a:lnTo>
                    <a:pt x="0" y="6162"/>
                  </a:lnTo>
                  <a:lnTo>
                    <a:pt x="50" y="6352"/>
                  </a:lnTo>
                  <a:lnTo>
                    <a:pt x="100" y="6542"/>
                  </a:lnTo>
                  <a:lnTo>
                    <a:pt x="175" y="6732"/>
                  </a:lnTo>
                  <a:lnTo>
                    <a:pt x="275" y="6917"/>
                  </a:lnTo>
                  <a:lnTo>
                    <a:pt x="401" y="7102"/>
                  </a:lnTo>
                  <a:lnTo>
                    <a:pt x="551" y="7281"/>
                  </a:lnTo>
                  <a:lnTo>
                    <a:pt x="726" y="7466"/>
                  </a:lnTo>
                  <a:lnTo>
                    <a:pt x="901" y="7646"/>
                  </a:lnTo>
                  <a:lnTo>
                    <a:pt x="1127" y="7825"/>
                  </a:lnTo>
                  <a:lnTo>
                    <a:pt x="1352" y="7999"/>
                  </a:lnTo>
                  <a:lnTo>
                    <a:pt x="1603" y="8174"/>
                  </a:lnTo>
                  <a:lnTo>
                    <a:pt x="1878" y="8348"/>
                  </a:lnTo>
                  <a:lnTo>
                    <a:pt x="2153" y="8517"/>
                  </a:lnTo>
                  <a:lnTo>
                    <a:pt x="2454" y="8686"/>
                  </a:lnTo>
                  <a:lnTo>
                    <a:pt x="2779" y="8855"/>
                  </a:lnTo>
                  <a:lnTo>
                    <a:pt x="3130" y="9018"/>
                  </a:lnTo>
                  <a:lnTo>
                    <a:pt x="3506" y="9182"/>
                  </a:lnTo>
                  <a:lnTo>
                    <a:pt x="3881" y="9340"/>
                  </a:lnTo>
                  <a:lnTo>
                    <a:pt x="4282" y="9499"/>
                  </a:lnTo>
                  <a:lnTo>
                    <a:pt x="4707" y="9652"/>
                  </a:lnTo>
                  <a:lnTo>
                    <a:pt x="5133" y="9805"/>
                  </a:lnTo>
                  <a:lnTo>
                    <a:pt x="5584" y="9958"/>
                  </a:lnTo>
                  <a:lnTo>
                    <a:pt x="6060" y="10106"/>
                  </a:lnTo>
                  <a:lnTo>
                    <a:pt x="6560" y="10254"/>
                  </a:lnTo>
                  <a:lnTo>
                    <a:pt x="7061" y="10396"/>
                  </a:lnTo>
                  <a:lnTo>
                    <a:pt x="7562" y="10533"/>
                  </a:lnTo>
                  <a:lnTo>
                    <a:pt x="8113" y="10671"/>
                  </a:lnTo>
                  <a:lnTo>
                    <a:pt x="8664" y="10808"/>
                  </a:lnTo>
                  <a:lnTo>
                    <a:pt x="9215" y="10940"/>
                  </a:lnTo>
                  <a:lnTo>
                    <a:pt x="9790" y="11067"/>
                  </a:lnTo>
                  <a:lnTo>
                    <a:pt x="10391" y="11193"/>
                  </a:lnTo>
                  <a:lnTo>
                    <a:pt x="5609" y="13068"/>
                  </a:lnTo>
                  <a:lnTo>
                    <a:pt x="6110" y="13105"/>
                  </a:lnTo>
                  <a:lnTo>
                    <a:pt x="6610" y="13142"/>
                  </a:lnTo>
                  <a:lnTo>
                    <a:pt x="7086" y="13168"/>
                  </a:lnTo>
                  <a:lnTo>
                    <a:pt x="7587" y="13194"/>
                  </a:lnTo>
                  <a:lnTo>
                    <a:pt x="8088" y="13221"/>
                  </a:lnTo>
                  <a:lnTo>
                    <a:pt x="8589" y="13242"/>
                  </a:lnTo>
                  <a:lnTo>
                    <a:pt x="9089" y="13258"/>
                  </a:lnTo>
                  <a:lnTo>
                    <a:pt x="9590" y="13268"/>
                  </a:lnTo>
                  <a:lnTo>
                    <a:pt x="10091" y="13279"/>
                  </a:lnTo>
                  <a:lnTo>
                    <a:pt x="10592" y="13289"/>
                  </a:lnTo>
                  <a:lnTo>
                    <a:pt x="11568" y="13289"/>
                  </a:lnTo>
                  <a:lnTo>
                    <a:pt x="12570" y="13284"/>
                  </a:lnTo>
                  <a:lnTo>
                    <a:pt x="13546" y="13263"/>
                  </a:lnTo>
                  <a:lnTo>
                    <a:pt x="14498" y="13226"/>
                  </a:lnTo>
                  <a:lnTo>
                    <a:pt x="15449" y="13184"/>
                  </a:lnTo>
                  <a:lnTo>
                    <a:pt x="16401" y="13126"/>
                  </a:lnTo>
                  <a:lnTo>
                    <a:pt x="17302" y="13057"/>
                  </a:lnTo>
                  <a:lnTo>
                    <a:pt x="18204" y="12978"/>
                  </a:lnTo>
                  <a:lnTo>
                    <a:pt x="19080" y="12888"/>
                  </a:lnTo>
                  <a:lnTo>
                    <a:pt x="19931" y="12788"/>
                  </a:lnTo>
                  <a:lnTo>
                    <a:pt x="20733" y="12677"/>
                  </a:lnTo>
                  <a:lnTo>
                    <a:pt x="21559" y="12746"/>
                  </a:lnTo>
                  <a:lnTo>
                    <a:pt x="22360" y="12814"/>
                  </a:lnTo>
                  <a:lnTo>
                    <a:pt x="23187" y="12878"/>
                  </a:lnTo>
                  <a:lnTo>
                    <a:pt x="24038" y="12936"/>
                  </a:lnTo>
                  <a:lnTo>
                    <a:pt x="24864" y="12994"/>
                  </a:lnTo>
                  <a:lnTo>
                    <a:pt x="25741" y="13041"/>
                  </a:lnTo>
                  <a:lnTo>
                    <a:pt x="26592" y="13089"/>
                  </a:lnTo>
                  <a:lnTo>
                    <a:pt x="27468" y="13131"/>
                  </a:lnTo>
                  <a:lnTo>
                    <a:pt x="28345" y="13168"/>
                  </a:lnTo>
                  <a:lnTo>
                    <a:pt x="29246" y="13200"/>
                  </a:lnTo>
                  <a:lnTo>
                    <a:pt x="30122" y="13226"/>
                  </a:lnTo>
                  <a:lnTo>
                    <a:pt x="31024" y="13252"/>
                  </a:lnTo>
                  <a:lnTo>
                    <a:pt x="31950" y="13268"/>
                  </a:lnTo>
                  <a:lnTo>
                    <a:pt x="32852" y="13279"/>
                  </a:lnTo>
                  <a:lnTo>
                    <a:pt x="33778" y="13289"/>
                  </a:lnTo>
                  <a:lnTo>
                    <a:pt x="34705" y="13289"/>
                  </a:lnTo>
                  <a:lnTo>
                    <a:pt x="36282" y="13284"/>
                  </a:lnTo>
                  <a:lnTo>
                    <a:pt x="37810" y="13268"/>
                  </a:lnTo>
                  <a:lnTo>
                    <a:pt x="39337" y="13247"/>
                  </a:lnTo>
                  <a:lnTo>
                    <a:pt x="40839" y="13210"/>
                  </a:lnTo>
                  <a:lnTo>
                    <a:pt x="42292" y="13163"/>
                  </a:lnTo>
                  <a:lnTo>
                    <a:pt x="43744" y="13105"/>
                  </a:lnTo>
                  <a:lnTo>
                    <a:pt x="45171" y="13036"/>
                  </a:lnTo>
                  <a:lnTo>
                    <a:pt x="46548" y="12962"/>
                  </a:lnTo>
                  <a:lnTo>
                    <a:pt x="47900" y="12872"/>
                  </a:lnTo>
                  <a:lnTo>
                    <a:pt x="49228" y="12772"/>
                  </a:lnTo>
                  <a:lnTo>
                    <a:pt x="50530" y="12666"/>
                  </a:lnTo>
                  <a:lnTo>
                    <a:pt x="51782" y="12545"/>
                  </a:lnTo>
                  <a:lnTo>
                    <a:pt x="53008" y="12418"/>
                  </a:lnTo>
                  <a:lnTo>
                    <a:pt x="53609" y="12350"/>
                  </a:lnTo>
                  <a:lnTo>
                    <a:pt x="54210" y="12276"/>
                  </a:lnTo>
                  <a:lnTo>
                    <a:pt x="54786" y="12202"/>
                  </a:lnTo>
                  <a:lnTo>
                    <a:pt x="55362" y="12128"/>
                  </a:lnTo>
                  <a:lnTo>
                    <a:pt x="55938" y="12049"/>
                  </a:lnTo>
                  <a:lnTo>
                    <a:pt x="56489" y="11964"/>
                  </a:lnTo>
                  <a:lnTo>
                    <a:pt x="57040" y="11880"/>
                  </a:lnTo>
                  <a:lnTo>
                    <a:pt x="57566" y="11795"/>
                  </a:lnTo>
                  <a:lnTo>
                    <a:pt x="58091" y="11706"/>
                  </a:lnTo>
                  <a:lnTo>
                    <a:pt x="58617" y="11616"/>
                  </a:lnTo>
                  <a:lnTo>
                    <a:pt x="59118" y="11521"/>
                  </a:lnTo>
                  <a:lnTo>
                    <a:pt x="59619" y="11420"/>
                  </a:lnTo>
                  <a:lnTo>
                    <a:pt x="60095" y="11320"/>
                  </a:lnTo>
                  <a:lnTo>
                    <a:pt x="60570" y="11220"/>
                  </a:lnTo>
                  <a:lnTo>
                    <a:pt x="61021" y="11114"/>
                  </a:lnTo>
                  <a:lnTo>
                    <a:pt x="61497" y="11009"/>
                  </a:lnTo>
                  <a:lnTo>
                    <a:pt x="61923" y="10898"/>
                  </a:lnTo>
                  <a:lnTo>
                    <a:pt x="62348" y="10782"/>
                  </a:lnTo>
                  <a:lnTo>
                    <a:pt x="62774" y="10665"/>
                  </a:lnTo>
                  <a:lnTo>
                    <a:pt x="63175" y="10549"/>
                  </a:lnTo>
                  <a:lnTo>
                    <a:pt x="63575" y="10428"/>
                  </a:lnTo>
                  <a:lnTo>
                    <a:pt x="63951" y="10306"/>
                  </a:lnTo>
                  <a:lnTo>
                    <a:pt x="64326" y="10180"/>
                  </a:lnTo>
                  <a:lnTo>
                    <a:pt x="64702" y="10053"/>
                  </a:lnTo>
                  <a:lnTo>
                    <a:pt x="65052" y="9921"/>
                  </a:lnTo>
                  <a:lnTo>
                    <a:pt x="65378" y="9784"/>
                  </a:lnTo>
                  <a:lnTo>
                    <a:pt x="65703" y="9652"/>
                  </a:lnTo>
                  <a:lnTo>
                    <a:pt x="66004" y="9509"/>
                  </a:lnTo>
                  <a:lnTo>
                    <a:pt x="66304" y="9367"/>
                  </a:lnTo>
                  <a:lnTo>
                    <a:pt x="66605" y="9224"/>
                  </a:lnTo>
                  <a:lnTo>
                    <a:pt x="66880" y="9076"/>
                  </a:lnTo>
                  <a:lnTo>
                    <a:pt x="67131" y="8929"/>
                  </a:lnTo>
                  <a:lnTo>
                    <a:pt x="67381" y="8775"/>
                  </a:lnTo>
                  <a:lnTo>
                    <a:pt x="67606" y="8622"/>
                  </a:lnTo>
                  <a:lnTo>
                    <a:pt x="67832" y="8464"/>
                  </a:lnTo>
                  <a:lnTo>
                    <a:pt x="68032" y="8300"/>
                  </a:lnTo>
                  <a:lnTo>
                    <a:pt x="68232" y="8142"/>
                  </a:lnTo>
                  <a:lnTo>
                    <a:pt x="68408" y="7973"/>
                  </a:lnTo>
                  <a:lnTo>
                    <a:pt x="68508" y="7867"/>
                  </a:lnTo>
                  <a:lnTo>
                    <a:pt x="68558" y="7767"/>
                  </a:lnTo>
                  <a:lnTo>
                    <a:pt x="68608" y="7661"/>
                  </a:lnTo>
                  <a:lnTo>
                    <a:pt x="68608" y="7561"/>
                  </a:lnTo>
                  <a:lnTo>
                    <a:pt x="68583" y="7461"/>
                  </a:lnTo>
                  <a:lnTo>
                    <a:pt x="68533" y="7360"/>
                  </a:lnTo>
                  <a:lnTo>
                    <a:pt x="68458" y="7260"/>
                  </a:lnTo>
                  <a:lnTo>
                    <a:pt x="68358" y="7165"/>
                  </a:lnTo>
                  <a:lnTo>
                    <a:pt x="68232" y="7070"/>
                  </a:lnTo>
                  <a:lnTo>
                    <a:pt x="68082" y="6975"/>
                  </a:lnTo>
                  <a:lnTo>
                    <a:pt x="67907" y="6885"/>
                  </a:lnTo>
                  <a:lnTo>
                    <a:pt x="67707" y="6796"/>
                  </a:lnTo>
                  <a:lnTo>
                    <a:pt x="67481" y="6711"/>
                  </a:lnTo>
                  <a:lnTo>
                    <a:pt x="67256" y="6627"/>
                  </a:lnTo>
                  <a:lnTo>
                    <a:pt x="67006" y="6547"/>
                  </a:lnTo>
                  <a:lnTo>
                    <a:pt x="66705" y="6468"/>
                  </a:lnTo>
                  <a:lnTo>
                    <a:pt x="66405" y="6394"/>
                  </a:lnTo>
                  <a:lnTo>
                    <a:pt x="66104" y="6326"/>
                  </a:lnTo>
                  <a:lnTo>
                    <a:pt x="65754" y="6257"/>
                  </a:lnTo>
                  <a:lnTo>
                    <a:pt x="65403" y="6194"/>
                  </a:lnTo>
                  <a:lnTo>
                    <a:pt x="65027" y="6136"/>
                  </a:lnTo>
                  <a:lnTo>
                    <a:pt x="64652" y="6078"/>
                  </a:lnTo>
                  <a:lnTo>
                    <a:pt x="64251" y="6030"/>
                  </a:lnTo>
                  <a:lnTo>
                    <a:pt x="63826" y="5983"/>
                  </a:lnTo>
                  <a:lnTo>
                    <a:pt x="63400" y="5940"/>
                  </a:lnTo>
                  <a:lnTo>
                    <a:pt x="62974" y="5903"/>
                  </a:lnTo>
                  <a:lnTo>
                    <a:pt x="62523" y="5872"/>
                  </a:lnTo>
                  <a:lnTo>
                    <a:pt x="62048" y="5845"/>
                  </a:lnTo>
                  <a:lnTo>
                    <a:pt x="61572" y="5829"/>
                  </a:lnTo>
                  <a:lnTo>
                    <a:pt x="61071" y="5814"/>
                  </a:lnTo>
                  <a:lnTo>
                    <a:pt x="60595" y="5803"/>
                  </a:lnTo>
                  <a:lnTo>
                    <a:pt x="60095" y="5798"/>
                  </a:lnTo>
                  <a:lnTo>
                    <a:pt x="20808" y="5798"/>
                  </a:lnTo>
                  <a:lnTo>
                    <a:pt x="20332" y="5787"/>
                  </a:lnTo>
                  <a:lnTo>
                    <a:pt x="19856" y="5777"/>
                  </a:lnTo>
                  <a:lnTo>
                    <a:pt x="19381" y="5761"/>
                  </a:lnTo>
                  <a:lnTo>
                    <a:pt x="18905" y="5734"/>
                  </a:lnTo>
                  <a:lnTo>
                    <a:pt x="18454" y="5708"/>
                  </a:lnTo>
                  <a:lnTo>
                    <a:pt x="18003" y="5676"/>
                  </a:lnTo>
                  <a:lnTo>
                    <a:pt x="17578" y="5639"/>
                  </a:lnTo>
                  <a:lnTo>
                    <a:pt x="17152" y="5602"/>
                  </a:lnTo>
                  <a:lnTo>
                    <a:pt x="16726" y="5555"/>
                  </a:lnTo>
                  <a:lnTo>
                    <a:pt x="16326" y="5507"/>
                  </a:lnTo>
                  <a:lnTo>
                    <a:pt x="15950" y="5455"/>
                  </a:lnTo>
                  <a:lnTo>
                    <a:pt x="15575" y="5397"/>
                  </a:lnTo>
                  <a:lnTo>
                    <a:pt x="15199" y="5338"/>
                  </a:lnTo>
                  <a:lnTo>
                    <a:pt x="14848" y="5275"/>
                  </a:lnTo>
                  <a:lnTo>
                    <a:pt x="14523" y="5206"/>
                  </a:lnTo>
                  <a:lnTo>
                    <a:pt x="14222" y="5138"/>
                  </a:lnTo>
                  <a:lnTo>
                    <a:pt x="13897" y="5064"/>
                  </a:lnTo>
                  <a:lnTo>
                    <a:pt x="13621" y="4990"/>
                  </a:lnTo>
                  <a:lnTo>
                    <a:pt x="13346" y="4911"/>
                  </a:lnTo>
                  <a:lnTo>
                    <a:pt x="13096" y="4826"/>
                  </a:lnTo>
                  <a:lnTo>
                    <a:pt x="12870" y="4742"/>
                  </a:lnTo>
                  <a:lnTo>
                    <a:pt x="12670" y="4652"/>
                  </a:lnTo>
                  <a:lnTo>
                    <a:pt x="12470" y="4568"/>
                  </a:lnTo>
                  <a:lnTo>
                    <a:pt x="12294" y="4473"/>
                  </a:lnTo>
                  <a:lnTo>
                    <a:pt x="12144" y="4378"/>
                  </a:lnTo>
                  <a:lnTo>
                    <a:pt x="12019" y="4283"/>
                  </a:lnTo>
                  <a:lnTo>
                    <a:pt x="11919" y="4187"/>
                  </a:lnTo>
                  <a:lnTo>
                    <a:pt x="11819" y="4087"/>
                  </a:lnTo>
                  <a:lnTo>
                    <a:pt x="11769" y="3987"/>
                  </a:lnTo>
                  <a:lnTo>
                    <a:pt x="11744" y="3881"/>
                  </a:lnTo>
                  <a:lnTo>
                    <a:pt x="11718" y="3781"/>
                  </a:lnTo>
                  <a:lnTo>
                    <a:pt x="11744" y="3675"/>
                  </a:lnTo>
                  <a:lnTo>
                    <a:pt x="11769" y="3575"/>
                  </a:lnTo>
                  <a:lnTo>
                    <a:pt x="11819" y="3475"/>
                  </a:lnTo>
                  <a:lnTo>
                    <a:pt x="11919" y="3380"/>
                  </a:lnTo>
                  <a:lnTo>
                    <a:pt x="12019" y="3279"/>
                  </a:lnTo>
                  <a:lnTo>
                    <a:pt x="12144" y="3190"/>
                  </a:lnTo>
                  <a:lnTo>
                    <a:pt x="12294" y="3095"/>
                  </a:lnTo>
                  <a:lnTo>
                    <a:pt x="12445" y="3005"/>
                  </a:lnTo>
                  <a:lnTo>
                    <a:pt x="12645" y="2915"/>
                  </a:lnTo>
                  <a:lnTo>
                    <a:pt x="12845" y="2831"/>
                  </a:lnTo>
                  <a:lnTo>
                    <a:pt x="13071" y="2746"/>
                  </a:lnTo>
                  <a:lnTo>
                    <a:pt x="13296" y="2667"/>
                  </a:lnTo>
                  <a:lnTo>
                    <a:pt x="13571" y="2588"/>
                  </a:lnTo>
                  <a:lnTo>
                    <a:pt x="13847" y="2509"/>
                  </a:lnTo>
                  <a:lnTo>
                    <a:pt x="14122" y="2440"/>
                  </a:lnTo>
                  <a:lnTo>
                    <a:pt x="14448" y="2366"/>
                  </a:lnTo>
                  <a:lnTo>
                    <a:pt x="14773" y="2303"/>
                  </a:lnTo>
                  <a:lnTo>
                    <a:pt x="15099" y="2239"/>
                  </a:lnTo>
                  <a:lnTo>
                    <a:pt x="15449" y="2176"/>
                  </a:lnTo>
                  <a:lnTo>
                    <a:pt x="15825" y="2123"/>
                  </a:lnTo>
                  <a:lnTo>
                    <a:pt x="16201" y="2070"/>
                  </a:lnTo>
                  <a:lnTo>
                    <a:pt x="16576" y="2018"/>
                  </a:lnTo>
                  <a:lnTo>
                    <a:pt x="17002" y="1975"/>
                  </a:lnTo>
                  <a:lnTo>
                    <a:pt x="17402" y="1933"/>
                  </a:lnTo>
                  <a:lnTo>
                    <a:pt x="17828" y="1896"/>
                  </a:lnTo>
                  <a:lnTo>
                    <a:pt x="18254" y="1859"/>
                  </a:lnTo>
                  <a:lnTo>
                    <a:pt x="18704" y="1833"/>
                  </a:lnTo>
                  <a:lnTo>
                    <a:pt x="19155" y="1806"/>
                  </a:lnTo>
                  <a:lnTo>
                    <a:pt x="19606" y="1791"/>
                  </a:lnTo>
                  <a:lnTo>
                    <a:pt x="20082" y="1775"/>
                  </a:lnTo>
                  <a:lnTo>
                    <a:pt x="20557" y="1764"/>
                  </a:lnTo>
                  <a:lnTo>
                    <a:pt x="21033" y="1759"/>
                  </a:lnTo>
                  <a:lnTo>
                    <a:pt x="24213" y="830"/>
                  </a:lnTo>
                  <a:lnTo>
                    <a:pt x="20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3"/>
            <p:cNvSpPr/>
            <p:nvPr/>
          </p:nvSpPr>
          <p:spPr>
            <a:xfrm>
              <a:off x="1052694" y="1795300"/>
              <a:ext cx="236895" cy="187325"/>
            </a:xfrm>
            <a:custGeom>
              <a:avLst/>
              <a:gdLst/>
              <a:ahLst/>
              <a:cxnLst/>
              <a:rect l="l" t="t" r="r" b="b"/>
              <a:pathLst>
                <a:path w="37160" h="7493" extrusionOk="0">
                  <a:moveTo>
                    <a:pt x="21535" y="1"/>
                  </a:moveTo>
                  <a:lnTo>
                    <a:pt x="22035" y="6"/>
                  </a:lnTo>
                  <a:lnTo>
                    <a:pt x="22536" y="17"/>
                  </a:lnTo>
                  <a:lnTo>
                    <a:pt x="23037" y="32"/>
                  </a:lnTo>
                  <a:lnTo>
                    <a:pt x="23513" y="48"/>
                  </a:lnTo>
                  <a:lnTo>
                    <a:pt x="23963" y="75"/>
                  </a:lnTo>
                  <a:lnTo>
                    <a:pt x="24414" y="106"/>
                  </a:lnTo>
                  <a:lnTo>
                    <a:pt x="24865" y="143"/>
                  </a:lnTo>
                  <a:lnTo>
                    <a:pt x="25291" y="186"/>
                  </a:lnTo>
                  <a:lnTo>
                    <a:pt x="25716" y="233"/>
                  </a:lnTo>
                  <a:lnTo>
                    <a:pt x="26117" y="281"/>
                  </a:lnTo>
                  <a:lnTo>
                    <a:pt x="26492" y="339"/>
                  </a:lnTo>
                  <a:lnTo>
                    <a:pt x="26868" y="397"/>
                  </a:lnTo>
                  <a:lnTo>
                    <a:pt x="27219" y="460"/>
                  </a:lnTo>
                  <a:lnTo>
                    <a:pt x="27544" y="529"/>
                  </a:lnTo>
                  <a:lnTo>
                    <a:pt x="27870" y="597"/>
                  </a:lnTo>
                  <a:lnTo>
                    <a:pt x="28170" y="671"/>
                  </a:lnTo>
                  <a:lnTo>
                    <a:pt x="28446" y="750"/>
                  </a:lnTo>
                  <a:lnTo>
                    <a:pt x="28721" y="830"/>
                  </a:lnTo>
                  <a:lnTo>
                    <a:pt x="28946" y="914"/>
                  </a:lnTo>
                  <a:lnTo>
                    <a:pt x="29172" y="999"/>
                  </a:lnTo>
                  <a:lnTo>
                    <a:pt x="29372" y="1088"/>
                  </a:lnTo>
                  <a:lnTo>
                    <a:pt x="29547" y="1178"/>
                  </a:lnTo>
                  <a:lnTo>
                    <a:pt x="29698" y="1273"/>
                  </a:lnTo>
                  <a:lnTo>
                    <a:pt x="29823" y="1368"/>
                  </a:lnTo>
                  <a:lnTo>
                    <a:pt x="29923" y="1463"/>
                  </a:lnTo>
                  <a:lnTo>
                    <a:pt x="29998" y="1563"/>
                  </a:lnTo>
                  <a:lnTo>
                    <a:pt x="30048" y="1664"/>
                  </a:lnTo>
                  <a:lnTo>
                    <a:pt x="30048" y="1764"/>
                  </a:lnTo>
                  <a:lnTo>
                    <a:pt x="30048" y="1864"/>
                  </a:lnTo>
                  <a:lnTo>
                    <a:pt x="30023" y="1970"/>
                  </a:lnTo>
                  <a:lnTo>
                    <a:pt x="29948" y="2070"/>
                  </a:lnTo>
                  <a:lnTo>
                    <a:pt x="29873" y="2176"/>
                  </a:lnTo>
                  <a:lnTo>
                    <a:pt x="29522" y="2482"/>
                  </a:lnTo>
                  <a:lnTo>
                    <a:pt x="29147" y="2773"/>
                  </a:lnTo>
                  <a:lnTo>
                    <a:pt x="28696" y="3058"/>
                  </a:lnTo>
                  <a:lnTo>
                    <a:pt x="28220" y="3337"/>
                  </a:lnTo>
                  <a:lnTo>
                    <a:pt x="27694" y="3601"/>
                  </a:lnTo>
                  <a:lnTo>
                    <a:pt x="27143" y="3860"/>
                  </a:lnTo>
                  <a:lnTo>
                    <a:pt x="26517" y="4114"/>
                  </a:lnTo>
                  <a:lnTo>
                    <a:pt x="25892" y="4351"/>
                  </a:lnTo>
                  <a:lnTo>
                    <a:pt x="25190" y="4583"/>
                  </a:lnTo>
                  <a:lnTo>
                    <a:pt x="24464" y="4805"/>
                  </a:lnTo>
                  <a:lnTo>
                    <a:pt x="23688" y="5022"/>
                  </a:lnTo>
                  <a:lnTo>
                    <a:pt x="22887" y="5222"/>
                  </a:lnTo>
                  <a:lnTo>
                    <a:pt x="22035" y="5423"/>
                  </a:lnTo>
                  <a:lnTo>
                    <a:pt x="21159" y="5608"/>
                  </a:lnTo>
                  <a:lnTo>
                    <a:pt x="20233" y="5787"/>
                  </a:lnTo>
                  <a:lnTo>
                    <a:pt x="19281" y="5956"/>
                  </a:lnTo>
                  <a:lnTo>
                    <a:pt x="18305" y="6114"/>
                  </a:lnTo>
                  <a:lnTo>
                    <a:pt x="17278" y="6268"/>
                  </a:lnTo>
                  <a:lnTo>
                    <a:pt x="16226" y="6410"/>
                  </a:lnTo>
                  <a:lnTo>
                    <a:pt x="15150" y="6542"/>
                  </a:lnTo>
                  <a:lnTo>
                    <a:pt x="14023" y="6669"/>
                  </a:lnTo>
                  <a:lnTo>
                    <a:pt x="12871" y="6785"/>
                  </a:lnTo>
                  <a:lnTo>
                    <a:pt x="11719" y="6896"/>
                  </a:lnTo>
                  <a:lnTo>
                    <a:pt x="10517" y="6991"/>
                  </a:lnTo>
                  <a:lnTo>
                    <a:pt x="9290" y="7081"/>
                  </a:lnTo>
                  <a:lnTo>
                    <a:pt x="8038" y="7160"/>
                  </a:lnTo>
                  <a:lnTo>
                    <a:pt x="6761" y="7234"/>
                  </a:lnTo>
                  <a:lnTo>
                    <a:pt x="5459" y="7297"/>
                  </a:lnTo>
                  <a:lnTo>
                    <a:pt x="4132" y="7350"/>
                  </a:lnTo>
                  <a:lnTo>
                    <a:pt x="2780" y="7397"/>
                  </a:lnTo>
                  <a:lnTo>
                    <a:pt x="1403" y="7434"/>
                  </a:lnTo>
                  <a:lnTo>
                    <a:pt x="1" y="7461"/>
                  </a:lnTo>
                  <a:lnTo>
                    <a:pt x="827" y="7477"/>
                  </a:lnTo>
                  <a:lnTo>
                    <a:pt x="1628" y="7487"/>
                  </a:lnTo>
                  <a:lnTo>
                    <a:pt x="2455" y="7492"/>
                  </a:lnTo>
                  <a:lnTo>
                    <a:pt x="3256" y="7492"/>
                  </a:lnTo>
                  <a:lnTo>
                    <a:pt x="4833" y="7487"/>
                  </a:lnTo>
                  <a:lnTo>
                    <a:pt x="6361" y="7471"/>
                  </a:lnTo>
                  <a:lnTo>
                    <a:pt x="7888" y="7450"/>
                  </a:lnTo>
                  <a:lnTo>
                    <a:pt x="9391" y="7413"/>
                  </a:lnTo>
                  <a:lnTo>
                    <a:pt x="10868" y="7366"/>
                  </a:lnTo>
                  <a:lnTo>
                    <a:pt x="12295" y="7308"/>
                  </a:lnTo>
                  <a:lnTo>
                    <a:pt x="13722" y="7239"/>
                  </a:lnTo>
                  <a:lnTo>
                    <a:pt x="15100" y="7165"/>
                  </a:lnTo>
                  <a:lnTo>
                    <a:pt x="16452" y="7075"/>
                  </a:lnTo>
                  <a:lnTo>
                    <a:pt x="17779" y="6975"/>
                  </a:lnTo>
                  <a:lnTo>
                    <a:pt x="19081" y="6869"/>
                  </a:lnTo>
                  <a:lnTo>
                    <a:pt x="20358" y="6748"/>
                  </a:lnTo>
                  <a:lnTo>
                    <a:pt x="21585" y="6621"/>
                  </a:lnTo>
                  <a:lnTo>
                    <a:pt x="22186" y="6553"/>
                  </a:lnTo>
                  <a:lnTo>
                    <a:pt x="22762" y="6479"/>
                  </a:lnTo>
                  <a:lnTo>
                    <a:pt x="23363" y="6405"/>
                  </a:lnTo>
                  <a:lnTo>
                    <a:pt x="23913" y="6331"/>
                  </a:lnTo>
                  <a:lnTo>
                    <a:pt x="24489" y="6252"/>
                  </a:lnTo>
                  <a:lnTo>
                    <a:pt x="25040" y="6167"/>
                  </a:lnTo>
                  <a:lnTo>
                    <a:pt x="25591" y="6083"/>
                  </a:lnTo>
                  <a:lnTo>
                    <a:pt x="26117" y="5998"/>
                  </a:lnTo>
                  <a:lnTo>
                    <a:pt x="26643" y="5909"/>
                  </a:lnTo>
                  <a:lnTo>
                    <a:pt x="27169" y="5819"/>
                  </a:lnTo>
                  <a:lnTo>
                    <a:pt x="27669" y="5724"/>
                  </a:lnTo>
                  <a:lnTo>
                    <a:pt x="28170" y="5623"/>
                  </a:lnTo>
                  <a:lnTo>
                    <a:pt x="28646" y="5523"/>
                  </a:lnTo>
                  <a:lnTo>
                    <a:pt x="29122" y="5423"/>
                  </a:lnTo>
                  <a:lnTo>
                    <a:pt x="29597" y="5317"/>
                  </a:lnTo>
                  <a:lnTo>
                    <a:pt x="30048" y="5212"/>
                  </a:lnTo>
                  <a:lnTo>
                    <a:pt x="30474" y="5101"/>
                  </a:lnTo>
                  <a:lnTo>
                    <a:pt x="30899" y="4985"/>
                  </a:lnTo>
                  <a:lnTo>
                    <a:pt x="31325" y="4868"/>
                  </a:lnTo>
                  <a:lnTo>
                    <a:pt x="31726" y="4752"/>
                  </a:lnTo>
                  <a:lnTo>
                    <a:pt x="32126" y="4631"/>
                  </a:lnTo>
                  <a:lnTo>
                    <a:pt x="32527" y="4509"/>
                  </a:lnTo>
                  <a:lnTo>
                    <a:pt x="32878" y="4383"/>
                  </a:lnTo>
                  <a:lnTo>
                    <a:pt x="33253" y="4256"/>
                  </a:lnTo>
                  <a:lnTo>
                    <a:pt x="33604" y="4124"/>
                  </a:lnTo>
                  <a:lnTo>
                    <a:pt x="33929" y="3987"/>
                  </a:lnTo>
                  <a:lnTo>
                    <a:pt x="34255" y="3855"/>
                  </a:lnTo>
                  <a:lnTo>
                    <a:pt x="34580" y="3712"/>
                  </a:lnTo>
                  <a:lnTo>
                    <a:pt x="34881" y="3570"/>
                  </a:lnTo>
                  <a:lnTo>
                    <a:pt x="35156" y="3427"/>
                  </a:lnTo>
                  <a:lnTo>
                    <a:pt x="35432" y="3279"/>
                  </a:lnTo>
                  <a:lnTo>
                    <a:pt x="35682" y="3132"/>
                  </a:lnTo>
                  <a:lnTo>
                    <a:pt x="35932" y="2978"/>
                  </a:lnTo>
                  <a:lnTo>
                    <a:pt x="36158" y="2825"/>
                  </a:lnTo>
                  <a:lnTo>
                    <a:pt x="36383" y="2667"/>
                  </a:lnTo>
                  <a:lnTo>
                    <a:pt x="36583" y="2503"/>
                  </a:lnTo>
                  <a:lnTo>
                    <a:pt x="36784" y="2345"/>
                  </a:lnTo>
                  <a:lnTo>
                    <a:pt x="36959" y="2176"/>
                  </a:lnTo>
                  <a:lnTo>
                    <a:pt x="37059" y="2070"/>
                  </a:lnTo>
                  <a:lnTo>
                    <a:pt x="37109" y="1970"/>
                  </a:lnTo>
                  <a:lnTo>
                    <a:pt x="37159" y="1864"/>
                  </a:lnTo>
                  <a:lnTo>
                    <a:pt x="37159" y="1764"/>
                  </a:lnTo>
                  <a:lnTo>
                    <a:pt x="37134" y="1664"/>
                  </a:lnTo>
                  <a:lnTo>
                    <a:pt x="37084" y="1563"/>
                  </a:lnTo>
                  <a:lnTo>
                    <a:pt x="37009" y="1463"/>
                  </a:lnTo>
                  <a:lnTo>
                    <a:pt x="36909" y="1368"/>
                  </a:lnTo>
                  <a:lnTo>
                    <a:pt x="36784" y="1273"/>
                  </a:lnTo>
                  <a:lnTo>
                    <a:pt x="36633" y="1178"/>
                  </a:lnTo>
                  <a:lnTo>
                    <a:pt x="36458" y="1088"/>
                  </a:lnTo>
                  <a:lnTo>
                    <a:pt x="36258" y="999"/>
                  </a:lnTo>
                  <a:lnTo>
                    <a:pt x="36058" y="914"/>
                  </a:lnTo>
                  <a:lnTo>
                    <a:pt x="35807" y="830"/>
                  </a:lnTo>
                  <a:lnTo>
                    <a:pt x="35557" y="750"/>
                  </a:lnTo>
                  <a:lnTo>
                    <a:pt x="35256" y="671"/>
                  </a:lnTo>
                  <a:lnTo>
                    <a:pt x="34956" y="597"/>
                  </a:lnTo>
                  <a:lnTo>
                    <a:pt x="34655" y="529"/>
                  </a:lnTo>
                  <a:lnTo>
                    <a:pt x="34305" y="460"/>
                  </a:lnTo>
                  <a:lnTo>
                    <a:pt x="33954" y="397"/>
                  </a:lnTo>
                  <a:lnTo>
                    <a:pt x="33579" y="339"/>
                  </a:lnTo>
                  <a:lnTo>
                    <a:pt x="33203" y="281"/>
                  </a:lnTo>
                  <a:lnTo>
                    <a:pt x="32802" y="233"/>
                  </a:lnTo>
                  <a:lnTo>
                    <a:pt x="32402" y="186"/>
                  </a:lnTo>
                  <a:lnTo>
                    <a:pt x="31951" y="143"/>
                  </a:lnTo>
                  <a:lnTo>
                    <a:pt x="31525" y="106"/>
                  </a:lnTo>
                  <a:lnTo>
                    <a:pt x="31075" y="75"/>
                  </a:lnTo>
                  <a:lnTo>
                    <a:pt x="30599" y="48"/>
                  </a:lnTo>
                  <a:lnTo>
                    <a:pt x="30123" y="32"/>
                  </a:lnTo>
                  <a:lnTo>
                    <a:pt x="29647" y="17"/>
                  </a:lnTo>
                  <a:lnTo>
                    <a:pt x="29147" y="6"/>
                  </a:lnTo>
                  <a:lnTo>
                    <a:pt x="286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3"/>
            <p:cNvSpPr/>
            <p:nvPr/>
          </p:nvSpPr>
          <p:spPr>
            <a:xfrm>
              <a:off x="983736" y="1671775"/>
              <a:ext cx="125951" cy="60725"/>
            </a:xfrm>
            <a:custGeom>
              <a:avLst/>
              <a:gdLst/>
              <a:ahLst/>
              <a:cxnLst/>
              <a:rect l="l" t="t" r="r" b="b"/>
              <a:pathLst>
                <a:path w="19757" h="2429" extrusionOk="0">
                  <a:moveTo>
                    <a:pt x="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" y="481"/>
                  </a:lnTo>
                  <a:lnTo>
                    <a:pt x="101" y="591"/>
                  </a:lnTo>
                  <a:lnTo>
                    <a:pt x="201" y="697"/>
                  </a:lnTo>
                  <a:lnTo>
                    <a:pt x="326" y="803"/>
                  </a:lnTo>
                  <a:lnTo>
                    <a:pt x="451" y="903"/>
                  </a:lnTo>
                  <a:lnTo>
                    <a:pt x="627" y="1003"/>
                  </a:lnTo>
                  <a:lnTo>
                    <a:pt x="802" y="1104"/>
                  </a:lnTo>
                  <a:lnTo>
                    <a:pt x="1002" y="1199"/>
                  </a:lnTo>
                  <a:lnTo>
                    <a:pt x="1228" y="1294"/>
                  </a:lnTo>
                  <a:lnTo>
                    <a:pt x="1478" y="1383"/>
                  </a:lnTo>
                  <a:lnTo>
                    <a:pt x="1753" y="1473"/>
                  </a:lnTo>
                  <a:lnTo>
                    <a:pt x="2029" y="1558"/>
                  </a:lnTo>
                  <a:lnTo>
                    <a:pt x="2329" y="1637"/>
                  </a:lnTo>
                  <a:lnTo>
                    <a:pt x="2655" y="1716"/>
                  </a:lnTo>
                  <a:lnTo>
                    <a:pt x="3005" y="1790"/>
                  </a:lnTo>
                  <a:lnTo>
                    <a:pt x="3356" y="1864"/>
                  </a:lnTo>
                  <a:lnTo>
                    <a:pt x="3732" y="1932"/>
                  </a:lnTo>
                  <a:lnTo>
                    <a:pt x="4132" y="1996"/>
                  </a:lnTo>
                  <a:lnTo>
                    <a:pt x="4533" y="2054"/>
                  </a:lnTo>
                  <a:lnTo>
                    <a:pt x="4933" y="2112"/>
                  </a:lnTo>
                  <a:lnTo>
                    <a:pt x="5384" y="2165"/>
                  </a:lnTo>
                  <a:lnTo>
                    <a:pt x="5810" y="2212"/>
                  </a:lnTo>
                  <a:lnTo>
                    <a:pt x="6261" y="2254"/>
                  </a:lnTo>
                  <a:lnTo>
                    <a:pt x="6736" y="2297"/>
                  </a:lnTo>
                  <a:lnTo>
                    <a:pt x="7212" y="2328"/>
                  </a:lnTo>
                  <a:lnTo>
                    <a:pt x="7713" y="2360"/>
                  </a:lnTo>
                  <a:lnTo>
                    <a:pt x="8189" y="2381"/>
                  </a:lnTo>
                  <a:lnTo>
                    <a:pt x="8714" y="2402"/>
                  </a:lnTo>
                  <a:lnTo>
                    <a:pt x="9215" y="2413"/>
                  </a:lnTo>
                  <a:lnTo>
                    <a:pt x="9741" y="2423"/>
                  </a:lnTo>
                  <a:lnTo>
                    <a:pt x="10267" y="2429"/>
                  </a:lnTo>
                  <a:lnTo>
                    <a:pt x="19757" y="2429"/>
                  </a:lnTo>
                  <a:lnTo>
                    <a:pt x="19757" y="2165"/>
                  </a:lnTo>
                  <a:lnTo>
                    <a:pt x="19732" y="2054"/>
                  </a:lnTo>
                  <a:lnTo>
                    <a:pt x="19682" y="1943"/>
                  </a:lnTo>
                  <a:lnTo>
                    <a:pt x="19632" y="1837"/>
                  </a:lnTo>
                  <a:lnTo>
                    <a:pt x="19531" y="1732"/>
                  </a:lnTo>
                  <a:lnTo>
                    <a:pt x="19431" y="1626"/>
                  </a:lnTo>
                  <a:lnTo>
                    <a:pt x="19281" y="1521"/>
                  </a:lnTo>
                  <a:lnTo>
                    <a:pt x="19131" y="1420"/>
                  </a:lnTo>
                  <a:lnTo>
                    <a:pt x="18931" y="1325"/>
                  </a:lnTo>
                  <a:lnTo>
                    <a:pt x="18730" y="1225"/>
                  </a:lnTo>
                  <a:lnTo>
                    <a:pt x="18505" y="1135"/>
                  </a:lnTo>
                  <a:lnTo>
                    <a:pt x="18254" y="1045"/>
                  </a:lnTo>
                  <a:lnTo>
                    <a:pt x="17979" y="956"/>
                  </a:lnTo>
                  <a:lnTo>
                    <a:pt x="17704" y="871"/>
                  </a:lnTo>
                  <a:lnTo>
                    <a:pt x="17403" y="787"/>
                  </a:lnTo>
                  <a:lnTo>
                    <a:pt x="17078" y="708"/>
                  </a:lnTo>
                  <a:lnTo>
                    <a:pt x="16727" y="634"/>
                  </a:lnTo>
                  <a:lnTo>
                    <a:pt x="16376" y="565"/>
                  </a:lnTo>
                  <a:lnTo>
                    <a:pt x="16001" y="496"/>
                  </a:lnTo>
                  <a:lnTo>
                    <a:pt x="15625" y="428"/>
                  </a:lnTo>
                  <a:lnTo>
                    <a:pt x="15225" y="370"/>
                  </a:lnTo>
                  <a:lnTo>
                    <a:pt x="14799" y="312"/>
                  </a:lnTo>
                  <a:lnTo>
                    <a:pt x="14373" y="259"/>
                  </a:lnTo>
                  <a:lnTo>
                    <a:pt x="13923" y="211"/>
                  </a:lnTo>
                  <a:lnTo>
                    <a:pt x="13472" y="169"/>
                  </a:lnTo>
                  <a:lnTo>
                    <a:pt x="12996" y="132"/>
                  </a:lnTo>
                  <a:lnTo>
                    <a:pt x="12520" y="95"/>
                  </a:lnTo>
                  <a:lnTo>
                    <a:pt x="12045" y="69"/>
                  </a:lnTo>
                  <a:lnTo>
                    <a:pt x="11544" y="42"/>
                  </a:lnTo>
                  <a:lnTo>
                    <a:pt x="11043" y="26"/>
                  </a:lnTo>
                  <a:lnTo>
                    <a:pt x="10517" y="11"/>
                  </a:lnTo>
                  <a:lnTo>
                    <a:pt x="99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3"/>
            <p:cNvSpPr/>
            <p:nvPr/>
          </p:nvSpPr>
          <p:spPr>
            <a:xfrm>
              <a:off x="983736" y="1611050"/>
              <a:ext cx="125951" cy="60750"/>
            </a:xfrm>
            <a:custGeom>
              <a:avLst/>
              <a:gdLst/>
              <a:ahLst/>
              <a:cxnLst/>
              <a:rect l="l" t="t" r="r" b="b"/>
              <a:pathLst>
                <a:path w="19757" h="2430" extrusionOk="0">
                  <a:moveTo>
                    <a:pt x="10267" y="1"/>
                  </a:moveTo>
                  <a:lnTo>
                    <a:pt x="9741" y="6"/>
                  </a:lnTo>
                  <a:lnTo>
                    <a:pt x="9215" y="11"/>
                  </a:lnTo>
                  <a:lnTo>
                    <a:pt x="8714" y="27"/>
                  </a:lnTo>
                  <a:lnTo>
                    <a:pt x="8189" y="43"/>
                  </a:lnTo>
                  <a:lnTo>
                    <a:pt x="7713" y="69"/>
                  </a:lnTo>
                  <a:lnTo>
                    <a:pt x="7212" y="101"/>
                  </a:lnTo>
                  <a:lnTo>
                    <a:pt x="6736" y="133"/>
                  </a:lnTo>
                  <a:lnTo>
                    <a:pt x="6261" y="169"/>
                  </a:lnTo>
                  <a:lnTo>
                    <a:pt x="5810" y="217"/>
                  </a:lnTo>
                  <a:lnTo>
                    <a:pt x="5384" y="264"/>
                  </a:lnTo>
                  <a:lnTo>
                    <a:pt x="4933" y="317"/>
                  </a:lnTo>
                  <a:lnTo>
                    <a:pt x="4533" y="370"/>
                  </a:lnTo>
                  <a:lnTo>
                    <a:pt x="4132" y="433"/>
                  </a:lnTo>
                  <a:lnTo>
                    <a:pt x="3732" y="497"/>
                  </a:lnTo>
                  <a:lnTo>
                    <a:pt x="3356" y="565"/>
                  </a:lnTo>
                  <a:lnTo>
                    <a:pt x="3005" y="634"/>
                  </a:lnTo>
                  <a:lnTo>
                    <a:pt x="2655" y="713"/>
                  </a:lnTo>
                  <a:lnTo>
                    <a:pt x="2329" y="792"/>
                  </a:lnTo>
                  <a:lnTo>
                    <a:pt x="2029" y="872"/>
                  </a:lnTo>
                  <a:lnTo>
                    <a:pt x="1753" y="956"/>
                  </a:lnTo>
                  <a:lnTo>
                    <a:pt x="1478" y="1046"/>
                  </a:lnTo>
                  <a:lnTo>
                    <a:pt x="1228" y="1136"/>
                  </a:lnTo>
                  <a:lnTo>
                    <a:pt x="1002" y="1231"/>
                  </a:lnTo>
                  <a:lnTo>
                    <a:pt x="802" y="1326"/>
                  </a:lnTo>
                  <a:lnTo>
                    <a:pt x="627" y="1426"/>
                  </a:lnTo>
                  <a:lnTo>
                    <a:pt x="451" y="1526"/>
                  </a:lnTo>
                  <a:lnTo>
                    <a:pt x="326" y="1627"/>
                  </a:lnTo>
                  <a:lnTo>
                    <a:pt x="201" y="1732"/>
                  </a:lnTo>
                  <a:lnTo>
                    <a:pt x="101" y="1838"/>
                  </a:lnTo>
                  <a:lnTo>
                    <a:pt x="51" y="1949"/>
                  </a:lnTo>
                  <a:lnTo>
                    <a:pt x="1" y="2060"/>
                  </a:lnTo>
                  <a:lnTo>
                    <a:pt x="1" y="2170"/>
                  </a:lnTo>
                  <a:lnTo>
                    <a:pt x="1" y="2429"/>
                  </a:lnTo>
                  <a:lnTo>
                    <a:pt x="9466" y="2429"/>
                  </a:lnTo>
                  <a:lnTo>
                    <a:pt x="9991" y="2424"/>
                  </a:lnTo>
                  <a:lnTo>
                    <a:pt x="10517" y="2419"/>
                  </a:lnTo>
                  <a:lnTo>
                    <a:pt x="11043" y="2403"/>
                  </a:lnTo>
                  <a:lnTo>
                    <a:pt x="11544" y="2387"/>
                  </a:lnTo>
                  <a:lnTo>
                    <a:pt x="12045" y="2360"/>
                  </a:lnTo>
                  <a:lnTo>
                    <a:pt x="12520" y="2329"/>
                  </a:lnTo>
                  <a:lnTo>
                    <a:pt x="12996" y="2297"/>
                  </a:lnTo>
                  <a:lnTo>
                    <a:pt x="13472" y="2260"/>
                  </a:lnTo>
                  <a:lnTo>
                    <a:pt x="13923" y="2213"/>
                  </a:lnTo>
                  <a:lnTo>
                    <a:pt x="14373" y="2165"/>
                  </a:lnTo>
                  <a:lnTo>
                    <a:pt x="14799" y="2112"/>
                  </a:lnTo>
                  <a:lnTo>
                    <a:pt x="15225" y="2060"/>
                  </a:lnTo>
                  <a:lnTo>
                    <a:pt x="15625" y="1996"/>
                  </a:lnTo>
                  <a:lnTo>
                    <a:pt x="16001" y="1933"/>
                  </a:lnTo>
                  <a:lnTo>
                    <a:pt x="16376" y="1864"/>
                  </a:lnTo>
                  <a:lnTo>
                    <a:pt x="16727" y="1796"/>
                  </a:lnTo>
                  <a:lnTo>
                    <a:pt x="17078" y="1716"/>
                  </a:lnTo>
                  <a:lnTo>
                    <a:pt x="17403" y="1637"/>
                  </a:lnTo>
                  <a:lnTo>
                    <a:pt x="17704" y="1558"/>
                  </a:lnTo>
                  <a:lnTo>
                    <a:pt x="17979" y="1474"/>
                  </a:lnTo>
                  <a:lnTo>
                    <a:pt x="18254" y="1384"/>
                  </a:lnTo>
                  <a:lnTo>
                    <a:pt x="18505" y="1294"/>
                  </a:lnTo>
                  <a:lnTo>
                    <a:pt x="18730" y="1199"/>
                  </a:lnTo>
                  <a:lnTo>
                    <a:pt x="18931" y="1104"/>
                  </a:lnTo>
                  <a:lnTo>
                    <a:pt x="19131" y="1004"/>
                  </a:lnTo>
                  <a:lnTo>
                    <a:pt x="19281" y="903"/>
                  </a:lnTo>
                  <a:lnTo>
                    <a:pt x="19431" y="803"/>
                  </a:lnTo>
                  <a:lnTo>
                    <a:pt x="19531" y="697"/>
                  </a:lnTo>
                  <a:lnTo>
                    <a:pt x="19632" y="592"/>
                  </a:lnTo>
                  <a:lnTo>
                    <a:pt x="19682" y="481"/>
                  </a:lnTo>
                  <a:lnTo>
                    <a:pt x="19732" y="370"/>
                  </a:lnTo>
                  <a:lnTo>
                    <a:pt x="19757" y="259"/>
                  </a:lnTo>
                  <a:lnTo>
                    <a:pt x="19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3"/>
            <p:cNvSpPr/>
            <p:nvPr/>
          </p:nvSpPr>
          <p:spPr>
            <a:xfrm>
              <a:off x="1020290" y="1671775"/>
              <a:ext cx="89397" cy="60725"/>
            </a:xfrm>
            <a:custGeom>
              <a:avLst/>
              <a:gdLst/>
              <a:ahLst/>
              <a:cxnLst/>
              <a:rect l="l" t="t" r="r" b="b"/>
              <a:pathLst>
                <a:path w="14023" h="2429" extrusionOk="0">
                  <a:moveTo>
                    <a:pt x="1" y="0"/>
                  </a:moveTo>
                  <a:lnTo>
                    <a:pt x="527" y="11"/>
                  </a:lnTo>
                  <a:lnTo>
                    <a:pt x="1027" y="26"/>
                  </a:lnTo>
                  <a:lnTo>
                    <a:pt x="1553" y="42"/>
                  </a:lnTo>
                  <a:lnTo>
                    <a:pt x="2029" y="69"/>
                  </a:lnTo>
                  <a:lnTo>
                    <a:pt x="2530" y="95"/>
                  </a:lnTo>
                  <a:lnTo>
                    <a:pt x="3005" y="132"/>
                  </a:lnTo>
                  <a:lnTo>
                    <a:pt x="3481" y="169"/>
                  </a:lnTo>
                  <a:lnTo>
                    <a:pt x="3932" y="211"/>
                  </a:lnTo>
                  <a:lnTo>
                    <a:pt x="4358" y="259"/>
                  </a:lnTo>
                  <a:lnTo>
                    <a:pt x="4808" y="312"/>
                  </a:lnTo>
                  <a:lnTo>
                    <a:pt x="5209" y="370"/>
                  </a:lnTo>
                  <a:lnTo>
                    <a:pt x="5610" y="428"/>
                  </a:lnTo>
                  <a:lnTo>
                    <a:pt x="6010" y="496"/>
                  </a:lnTo>
                  <a:lnTo>
                    <a:pt x="6386" y="565"/>
                  </a:lnTo>
                  <a:lnTo>
                    <a:pt x="6736" y="634"/>
                  </a:lnTo>
                  <a:lnTo>
                    <a:pt x="7087" y="708"/>
                  </a:lnTo>
                  <a:lnTo>
                    <a:pt x="7412" y="787"/>
                  </a:lnTo>
                  <a:lnTo>
                    <a:pt x="7713" y="871"/>
                  </a:lnTo>
                  <a:lnTo>
                    <a:pt x="7988" y="956"/>
                  </a:lnTo>
                  <a:lnTo>
                    <a:pt x="8264" y="1045"/>
                  </a:lnTo>
                  <a:lnTo>
                    <a:pt x="8514" y="1135"/>
                  </a:lnTo>
                  <a:lnTo>
                    <a:pt x="8739" y="1225"/>
                  </a:lnTo>
                  <a:lnTo>
                    <a:pt x="8940" y="1325"/>
                  </a:lnTo>
                  <a:lnTo>
                    <a:pt x="9115" y="1420"/>
                  </a:lnTo>
                  <a:lnTo>
                    <a:pt x="9290" y="1521"/>
                  </a:lnTo>
                  <a:lnTo>
                    <a:pt x="9416" y="1626"/>
                  </a:lnTo>
                  <a:lnTo>
                    <a:pt x="9541" y="1732"/>
                  </a:lnTo>
                  <a:lnTo>
                    <a:pt x="9641" y="1837"/>
                  </a:lnTo>
                  <a:lnTo>
                    <a:pt x="9691" y="1948"/>
                  </a:lnTo>
                  <a:lnTo>
                    <a:pt x="9741" y="2054"/>
                  </a:lnTo>
                  <a:lnTo>
                    <a:pt x="9741" y="2170"/>
                  </a:lnTo>
                  <a:lnTo>
                    <a:pt x="9741" y="2429"/>
                  </a:lnTo>
                  <a:lnTo>
                    <a:pt x="14023" y="2429"/>
                  </a:lnTo>
                  <a:lnTo>
                    <a:pt x="14023" y="2165"/>
                  </a:lnTo>
                  <a:lnTo>
                    <a:pt x="13998" y="2054"/>
                  </a:lnTo>
                  <a:lnTo>
                    <a:pt x="13948" y="1943"/>
                  </a:lnTo>
                  <a:lnTo>
                    <a:pt x="13898" y="1837"/>
                  </a:lnTo>
                  <a:lnTo>
                    <a:pt x="13797" y="1732"/>
                  </a:lnTo>
                  <a:lnTo>
                    <a:pt x="13697" y="1626"/>
                  </a:lnTo>
                  <a:lnTo>
                    <a:pt x="13547" y="1521"/>
                  </a:lnTo>
                  <a:lnTo>
                    <a:pt x="13397" y="1420"/>
                  </a:lnTo>
                  <a:lnTo>
                    <a:pt x="13197" y="1325"/>
                  </a:lnTo>
                  <a:lnTo>
                    <a:pt x="12996" y="1225"/>
                  </a:lnTo>
                  <a:lnTo>
                    <a:pt x="12771" y="1135"/>
                  </a:lnTo>
                  <a:lnTo>
                    <a:pt x="12520" y="1045"/>
                  </a:lnTo>
                  <a:lnTo>
                    <a:pt x="12245" y="956"/>
                  </a:lnTo>
                  <a:lnTo>
                    <a:pt x="11970" y="871"/>
                  </a:lnTo>
                  <a:lnTo>
                    <a:pt x="11669" y="787"/>
                  </a:lnTo>
                  <a:lnTo>
                    <a:pt x="11344" y="708"/>
                  </a:lnTo>
                  <a:lnTo>
                    <a:pt x="10993" y="634"/>
                  </a:lnTo>
                  <a:lnTo>
                    <a:pt x="10642" y="565"/>
                  </a:lnTo>
                  <a:lnTo>
                    <a:pt x="10267" y="496"/>
                  </a:lnTo>
                  <a:lnTo>
                    <a:pt x="9891" y="428"/>
                  </a:lnTo>
                  <a:lnTo>
                    <a:pt x="9491" y="370"/>
                  </a:lnTo>
                  <a:lnTo>
                    <a:pt x="9065" y="312"/>
                  </a:lnTo>
                  <a:lnTo>
                    <a:pt x="8639" y="259"/>
                  </a:lnTo>
                  <a:lnTo>
                    <a:pt x="8189" y="211"/>
                  </a:lnTo>
                  <a:lnTo>
                    <a:pt x="7738" y="169"/>
                  </a:lnTo>
                  <a:lnTo>
                    <a:pt x="7262" y="132"/>
                  </a:lnTo>
                  <a:lnTo>
                    <a:pt x="6786" y="95"/>
                  </a:lnTo>
                  <a:lnTo>
                    <a:pt x="6311" y="69"/>
                  </a:lnTo>
                  <a:lnTo>
                    <a:pt x="5810" y="42"/>
                  </a:lnTo>
                  <a:lnTo>
                    <a:pt x="5309" y="26"/>
                  </a:lnTo>
                  <a:lnTo>
                    <a:pt x="4783" y="11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3"/>
            <p:cNvSpPr/>
            <p:nvPr/>
          </p:nvSpPr>
          <p:spPr>
            <a:xfrm>
              <a:off x="1016937" y="1611050"/>
              <a:ext cx="92750" cy="60750"/>
            </a:xfrm>
            <a:custGeom>
              <a:avLst/>
              <a:gdLst/>
              <a:ahLst/>
              <a:cxnLst/>
              <a:rect l="l" t="t" r="r" b="b"/>
              <a:pathLst>
                <a:path w="14549" h="2430" extrusionOk="0">
                  <a:moveTo>
                    <a:pt x="10267" y="1"/>
                  </a:moveTo>
                  <a:lnTo>
                    <a:pt x="10267" y="259"/>
                  </a:lnTo>
                  <a:lnTo>
                    <a:pt x="10267" y="370"/>
                  </a:lnTo>
                  <a:lnTo>
                    <a:pt x="10217" y="481"/>
                  </a:lnTo>
                  <a:lnTo>
                    <a:pt x="10167" y="592"/>
                  </a:lnTo>
                  <a:lnTo>
                    <a:pt x="10067" y="697"/>
                  </a:lnTo>
                  <a:lnTo>
                    <a:pt x="9942" y="803"/>
                  </a:lnTo>
                  <a:lnTo>
                    <a:pt x="9816" y="903"/>
                  </a:lnTo>
                  <a:lnTo>
                    <a:pt x="9641" y="1004"/>
                  </a:lnTo>
                  <a:lnTo>
                    <a:pt x="9466" y="1104"/>
                  </a:lnTo>
                  <a:lnTo>
                    <a:pt x="9265" y="1199"/>
                  </a:lnTo>
                  <a:lnTo>
                    <a:pt x="9040" y="1294"/>
                  </a:lnTo>
                  <a:lnTo>
                    <a:pt x="8790" y="1384"/>
                  </a:lnTo>
                  <a:lnTo>
                    <a:pt x="8514" y="1474"/>
                  </a:lnTo>
                  <a:lnTo>
                    <a:pt x="8239" y="1558"/>
                  </a:lnTo>
                  <a:lnTo>
                    <a:pt x="7938" y="1637"/>
                  </a:lnTo>
                  <a:lnTo>
                    <a:pt x="7613" y="1716"/>
                  </a:lnTo>
                  <a:lnTo>
                    <a:pt x="7262" y="1796"/>
                  </a:lnTo>
                  <a:lnTo>
                    <a:pt x="6912" y="1864"/>
                  </a:lnTo>
                  <a:lnTo>
                    <a:pt x="6536" y="1933"/>
                  </a:lnTo>
                  <a:lnTo>
                    <a:pt x="6136" y="1996"/>
                  </a:lnTo>
                  <a:lnTo>
                    <a:pt x="5735" y="2060"/>
                  </a:lnTo>
                  <a:lnTo>
                    <a:pt x="5334" y="2112"/>
                  </a:lnTo>
                  <a:lnTo>
                    <a:pt x="4884" y="2165"/>
                  </a:lnTo>
                  <a:lnTo>
                    <a:pt x="4458" y="2213"/>
                  </a:lnTo>
                  <a:lnTo>
                    <a:pt x="4007" y="2260"/>
                  </a:lnTo>
                  <a:lnTo>
                    <a:pt x="3531" y="2297"/>
                  </a:lnTo>
                  <a:lnTo>
                    <a:pt x="3056" y="2329"/>
                  </a:lnTo>
                  <a:lnTo>
                    <a:pt x="2555" y="2360"/>
                  </a:lnTo>
                  <a:lnTo>
                    <a:pt x="2079" y="2387"/>
                  </a:lnTo>
                  <a:lnTo>
                    <a:pt x="1553" y="2403"/>
                  </a:lnTo>
                  <a:lnTo>
                    <a:pt x="1053" y="2419"/>
                  </a:lnTo>
                  <a:lnTo>
                    <a:pt x="527" y="2424"/>
                  </a:lnTo>
                  <a:lnTo>
                    <a:pt x="1" y="2429"/>
                  </a:lnTo>
                  <a:lnTo>
                    <a:pt x="4258" y="2429"/>
                  </a:lnTo>
                  <a:lnTo>
                    <a:pt x="4783" y="2424"/>
                  </a:lnTo>
                  <a:lnTo>
                    <a:pt x="5309" y="2419"/>
                  </a:lnTo>
                  <a:lnTo>
                    <a:pt x="5835" y="2403"/>
                  </a:lnTo>
                  <a:lnTo>
                    <a:pt x="6336" y="2387"/>
                  </a:lnTo>
                  <a:lnTo>
                    <a:pt x="6837" y="2360"/>
                  </a:lnTo>
                  <a:lnTo>
                    <a:pt x="7312" y="2329"/>
                  </a:lnTo>
                  <a:lnTo>
                    <a:pt x="7788" y="2297"/>
                  </a:lnTo>
                  <a:lnTo>
                    <a:pt x="8264" y="2260"/>
                  </a:lnTo>
                  <a:lnTo>
                    <a:pt x="8715" y="2213"/>
                  </a:lnTo>
                  <a:lnTo>
                    <a:pt x="9165" y="2165"/>
                  </a:lnTo>
                  <a:lnTo>
                    <a:pt x="9591" y="2112"/>
                  </a:lnTo>
                  <a:lnTo>
                    <a:pt x="10017" y="2060"/>
                  </a:lnTo>
                  <a:lnTo>
                    <a:pt x="10417" y="1996"/>
                  </a:lnTo>
                  <a:lnTo>
                    <a:pt x="10793" y="1933"/>
                  </a:lnTo>
                  <a:lnTo>
                    <a:pt x="11168" y="1864"/>
                  </a:lnTo>
                  <a:lnTo>
                    <a:pt x="11519" y="1796"/>
                  </a:lnTo>
                  <a:lnTo>
                    <a:pt x="11870" y="1716"/>
                  </a:lnTo>
                  <a:lnTo>
                    <a:pt x="12195" y="1637"/>
                  </a:lnTo>
                  <a:lnTo>
                    <a:pt x="12496" y="1558"/>
                  </a:lnTo>
                  <a:lnTo>
                    <a:pt x="12771" y="1474"/>
                  </a:lnTo>
                  <a:lnTo>
                    <a:pt x="13046" y="1384"/>
                  </a:lnTo>
                  <a:lnTo>
                    <a:pt x="13297" y="1294"/>
                  </a:lnTo>
                  <a:lnTo>
                    <a:pt x="13522" y="1199"/>
                  </a:lnTo>
                  <a:lnTo>
                    <a:pt x="13723" y="1104"/>
                  </a:lnTo>
                  <a:lnTo>
                    <a:pt x="13923" y="1004"/>
                  </a:lnTo>
                  <a:lnTo>
                    <a:pt x="14073" y="903"/>
                  </a:lnTo>
                  <a:lnTo>
                    <a:pt x="14223" y="803"/>
                  </a:lnTo>
                  <a:lnTo>
                    <a:pt x="14323" y="697"/>
                  </a:lnTo>
                  <a:lnTo>
                    <a:pt x="14424" y="592"/>
                  </a:lnTo>
                  <a:lnTo>
                    <a:pt x="14474" y="481"/>
                  </a:lnTo>
                  <a:lnTo>
                    <a:pt x="14524" y="370"/>
                  </a:lnTo>
                  <a:lnTo>
                    <a:pt x="14549" y="259"/>
                  </a:lnTo>
                  <a:lnTo>
                    <a:pt x="145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3"/>
            <p:cNvSpPr/>
            <p:nvPr/>
          </p:nvSpPr>
          <p:spPr>
            <a:xfrm>
              <a:off x="983895" y="1879250"/>
              <a:ext cx="294041" cy="103375"/>
            </a:xfrm>
            <a:custGeom>
              <a:avLst/>
              <a:gdLst/>
              <a:ahLst/>
              <a:cxnLst/>
              <a:rect l="l" t="t" r="r" b="b"/>
              <a:pathLst>
                <a:path w="46124" h="4135" extrusionOk="0">
                  <a:moveTo>
                    <a:pt x="18830" y="1"/>
                  </a:moveTo>
                  <a:lnTo>
                    <a:pt x="18280" y="11"/>
                  </a:lnTo>
                  <a:lnTo>
                    <a:pt x="17754" y="22"/>
                  </a:lnTo>
                  <a:lnTo>
                    <a:pt x="17203" y="37"/>
                  </a:lnTo>
                  <a:lnTo>
                    <a:pt x="16677" y="53"/>
                  </a:lnTo>
                  <a:lnTo>
                    <a:pt x="16151" y="80"/>
                  </a:lnTo>
                  <a:lnTo>
                    <a:pt x="15650" y="106"/>
                  </a:lnTo>
                  <a:lnTo>
                    <a:pt x="15125" y="138"/>
                  </a:lnTo>
                  <a:lnTo>
                    <a:pt x="14624" y="169"/>
                  </a:lnTo>
                  <a:lnTo>
                    <a:pt x="14123" y="212"/>
                  </a:lnTo>
                  <a:lnTo>
                    <a:pt x="13647" y="254"/>
                  </a:lnTo>
                  <a:lnTo>
                    <a:pt x="13171" y="296"/>
                  </a:lnTo>
                  <a:lnTo>
                    <a:pt x="12696" y="349"/>
                  </a:lnTo>
                  <a:lnTo>
                    <a:pt x="12245" y="402"/>
                  </a:lnTo>
                  <a:lnTo>
                    <a:pt x="11769" y="455"/>
                  </a:lnTo>
                  <a:lnTo>
                    <a:pt x="11344" y="518"/>
                  </a:lnTo>
                  <a:lnTo>
                    <a:pt x="10918" y="581"/>
                  </a:lnTo>
                  <a:lnTo>
                    <a:pt x="10492" y="650"/>
                  </a:lnTo>
                  <a:lnTo>
                    <a:pt x="10092" y="719"/>
                  </a:lnTo>
                  <a:lnTo>
                    <a:pt x="9691" y="792"/>
                  </a:lnTo>
                  <a:lnTo>
                    <a:pt x="9290" y="866"/>
                  </a:lnTo>
                  <a:lnTo>
                    <a:pt x="8940" y="946"/>
                  </a:lnTo>
                  <a:lnTo>
                    <a:pt x="8564" y="1030"/>
                  </a:lnTo>
                  <a:lnTo>
                    <a:pt x="8239" y="1115"/>
                  </a:lnTo>
                  <a:lnTo>
                    <a:pt x="7888" y="1199"/>
                  </a:lnTo>
                  <a:lnTo>
                    <a:pt x="7588" y="1294"/>
                  </a:lnTo>
                  <a:lnTo>
                    <a:pt x="7287" y="1384"/>
                  </a:lnTo>
                  <a:lnTo>
                    <a:pt x="7012" y="1479"/>
                  </a:lnTo>
                  <a:lnTo>
                    <a:pt x="6736" y="1579"/>
                  </a:lnTo>
                  <a:lnTo>
                    <a:pt x="6486" y="1679"/>
                  </a:lnTo>
                  <a:lnTo>
                    <a:pt x="6261" y="1785"/>
                  </a:lnTo>
                  <a:lnTo>
                    <a:pt x="6035" y="1891"/>
                  </a:lnTo>
                  <a:lnTo>
                    <a:pt x="5785" y="2017"/>
                  </a:lnTo>
                  <a:lnTo>
                    <a:pt x="5534" y="2139"/>
                  </a:lnTo>
                  <a:lnTo>
                    <a:pt x="5259" y="2260"/>
                  </a:lnTo>
                  <a:lnTo>
                    <a:pt x="4959" y="2382"/>
                  </a:lnTo>
                  <a:lnTo>
                    <a:pt x="4633" y="2492"/>
                  </a:lnTo>
                  <a:lnTo>
                    <a:pt x="4282" y="2603"/>
                  </a:lnTo>
                  <a:lnTo>
                    <a:pt x="3932" y="2714"/>
                  </a:lnTo>
                  <a:lnTo>
                    <a:pt x="3556" y="2815"/>
                  </a:lnTo>
                  <a:lnTo>
                    <a:pt x="3156" y="2915"/>
                  </a:lnTo>
                  <a:lnTo>
                    <a:pt x="2755" y="3015"/>
                  </a:lnTo>
                  <a:lnTo>
                    <a:pt x="2329" y="3105"/>
                  </a:lnTo>
                  <a:lnTo>
                    <a:pt x="1904" y="3195"/>
                  </a:lnTo>
                  <a:lnTo>
                    <a:pt x="1453" y="3284"/>
                  </a:lnTo>
                  <a:lnTo>
                    <a:pt x="977" y="3364"/>
                  </a:lnTo>
                  <a:lnTo>
                    <a:pt x="502" y="3443"/>
                  </a:lnTo>
                  <a:lnTo>
                    <a:pt x="1" y="3517"/>
                  </a:lnTo>
                  <a:lnTo>
                    <a:pt x="827" y="3591"/>
                  </a:lnTo>
                  <a:lnTo>
                    <a:pt x="1628" y="3659"/>
                  </a:lnTo>
                  <a:lnTo>
                    <a:pt x="2480" y="3723"/>
                  </a:lnTo>
                  <a:lnTo>
                    <a:pt x="3306" y="3781"/>
                  </a:lnTo>
                  <a:lnTo>
                    <a:pt x="4157" y="3839"/>
                  </a:lnTo>
                  <a:lnTo>
                    <a:pt x="5009" y="3886"/>
                  </a:lnTo>
                  <a:lnTo>
                    <a:pt x="5885" y="3934"/>
                  </a:lnTo>
                  <a:lnTo>
                    <a:pt x="6761" y="3976"/>
                  </a:lnTo>
                  <a:lnTo>
                    <a:pt x="7638" y="4013"/>
                  </a:lnTo>
                  <a:lnTo>
                    <a:pt x="8539" y="4045"/>
                  </a:lnTo>
                  <a:lnTo>
                    <a:pt x="9416" y="4071"/>
                  </a:lnTo>
                  <a:lnTo>
                    <a:pt x="10342" y="4097"/>
                  </a:lnTo>
                  <a:lnTo>
                    <a:pt x="11243" y="4113"/>
                  </a:lnTo>
                  <a:lnTo>
                    <a:pt x="12170" y="4124"/>
                  </a:lnTo>
                  <a:lnTo>
                    <a:pt x="13096" y="4134"/>
                  </a:lnTo>
                  <a:lnTo>
                    <a:pt x="15400" y="4134"/>
                  </a:lnTo>
                  <a:lnTo>
                    <a:pt x="16777" y="4119"/>
                  </a:lnTo>
                  <a:lnTo>
                    <a:pt x="18129" y="4103"/>
                  </a:lnTo>
                  <a:lnTo>
                    <a:pt x="19456" y="4071"/>
                  </a:lnTo>
                  <a:lnTo>
                    <a:pt x="20758" y="4034"/>
                  </a:lnTo>
                  <a:lnTo>
                    <a:pt x="22060" y="3992"/>
                  </a:lnTo>
                  <a:lnTo>
                    <a:pt x="23312" y="3939"/>
                  </a:lnTo>
                  <a:lnTo>
                    <a:pt x="24564" y="3881"/>
                  </a:lnTo>
                  <a:lnTo>
                    <a:pt x="25791" y="3812"/>
                  </a:lnTo>
                  <a:lnTo>
                    <a:pt x="26993" y="3733"/>
                  </a:lnTo>
                  <a:lnTo>
                    <a:pt x="28170" y="3649"/>
                  </a:lnTo>
                  <a:lnTo>
                    <a:pt x="29347" y="3559"/>
                  </a:lnTo>
                  <a:lnTo>
                    <a:pt x="30474" y="3459"/>
                  </a:lnTo>
                  <a:lnTo>
                    <a:pt x="31575" y="3348"/>
                  </a:lnTo>
                  <a:lnTo>
                    <a:pt x="32652" y="3232"/>
                  </a:lnTo>
                  <a:lnTo>
                    <a:pt x="33704" y="3105"/>
                  </a:lnTo>
                  <a:lnTo>
                    <a:pt x="34705" y="2973"/>
                  </a:lnTo>
                  <a:lnTo>
                    <a:pt x="35707" y="2830"/>
                  </a:lnTo>
                  <a:lnTo>
                    <a:pt x="36658" y="2683"/>
                  </a:lnTo>
                  <a:lnTo>
                    <a:pt x="37610" y="2524"/>
                  </a:lnTo>
                  <a:lnTo>
                    <a:pt x="38511" y="2360"/>
                  </a:lnTo>
                  <a:lnTo>
                    <a:pt x="39363" y="2186"/>
                  </a:lnTo>
                  <a:lnTo>
                    <a:pt x="40214" y="2001"/>
                  </a:lnTo>
                  <a:lnTo>
                    <a:pt x="41015" y="1811"/>
                  </a:lnTo>
                  <a:lnTo>
                    <a:pt x="41767" y="1616"/>
                  </a:lnTo>
                  <a:lnTo>
                    <a:pt x="42493" y="1410"/>
                  </a:lnTo>
                  <a:lnTo>
                    <a:pt x="43194" y="1194"/>
                  </a:lnTo>
                  <a:lnTo>
                    <a:pt x="43870" y="972"/>
                  </a:lnTo>
                  <a:lnTo>
                    <a:pt x="44471" y="740"/>
                  </a:lnTo>
                  <a:lnTo>
                    <a:pt x="45072" y="502"/>
                  </a:lnTo>
                  <a:lnTo>
                    <a:pt x="45598" y="254"/>
                  </a:lnTo>
                  <a:lnTo>
                    <a:pt x="461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3"/>
            <p:cNvSpPr/>
            <p:nvPr/>
          </p:nvSpPr>
          <p:spPr>
            <a:xfrm>
              <a:off x="1182310" y="1826725"/>
              <a:ext cx="13738" cy="11250"/>
            </a:xfrm>
            <a:custGeom>
              <a:avLst/>
              <a:gdLst/>
              <a:ahLst/>
              <a:cxnLst/>
              <a:rect l="l" t="t" r="r" b="b"/>
              <a:pathLst>
                <a:path w="2155" h="450" extrusionOk="0">
                  <a:moveTo>
                    <a:pt x="852" y="0"/>
                  </a:moveTo>
                  <a:lnTo>
                    <a:pt x="652" y="16"/>
                  </a:lnTo>
                  <a:lnTo>
                    <a:pt x="477" y="37"/>
                  </a:lnTo>
                  <a:lnTo>
                    <a:pt x="326" y="64"/>
                  </a:lnTo>
                  <a:lnTo>
                    <a:pt x="201" y="95"/>
                  </a:lnTo>
                  <a:lnTo>
                    <a:pt x="101" y="138"/>
                  </a:lnTo>
                  <a:lnTo>
                    <a:pt x="26" y="180"/>
                  </a:lnTo>
                  <a:lnTo>
                    <a:pt x="1" y="222"/>
                  </a:lnTo>
                  <a:lnTo>
                    <a:pt x="26" y="270"/>
                  </a:lnTo>
                  <a:lnTo>
                    <a:pt x="101" y="312"/>
                  </a:lnTo>
                  <a:lnTo>
                    <a:pt x="201" y="349"/>
                  </a:lnTo>
                  <a:lnTo>
                    <a:pt x="326" y="380"/>
                  </a:lnTo>
                  <a:lnTo>
                    <a:pt x="477" y="407"/>
                  </a:lnTo>
                  <a:lnTo>
                    <a:pt x="652" y="428"/>
                  </a:lnTo>
                  <a:lnTo>
                    <a:pt x="852" y="444"/>
                  </a:lnTo>
                  <a:lnTo>
                    <a:pt x="1077" y="449"/>
                  </a:lnTo>
                  <a:lnTo>
                    <a:pt x="1303" y="444"/>
                  </a:lnTo>
                  <a:lnTo>
                    <a:pt x="1503" y="428"/>
                  </a:lnTo>
                  <a:lnTo>
                    <a:pt x="1678" y="407"/>
                  </a:lnTo>
                  <a:lnTo>
                    <a:pt x="1829" y="380"/>
                  </a:lnTo>
                  <a:lnTo>
                    <a:pt x="1954" y="349"/>
                  </a:lnTo>
                  <a:lnTo>
                    <a:pt x="2054" y="312"/>
                  </a:lnTo>
                  <a:lnTo>
                    <a:pt x="2129" y="270"/>
                  </a:lnTo>
                  <a:lnTo>
                    <a:pt x="2154" y="222"/>
                  </a:lnTo>
                  <a:lnTo>
                    <a:pt x="2129" y="180"/>
                  </a:lnTo>
                  <a:lnTo>
                    <a:pt x="2054" y="138"/>
                  </a:lnTo>
                  <a:lnTo>
                    <a:pt x="1954" y="95"/>
                  </a:lnTo>
                  <a:lnTo>
                    <a:pt x="1829" y="64"/>
                  </a:lnTo>
                  <a:lnTo>
                    <a:pt x="1678" y="37"/>
                  </a:lnTo>
                  <a:lnTo>
                    <a:pt x="1503" y="16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3"/>
            <p:cNvSpPr/>
            <p:nvPr/>
          </p:nvSpPr>
          <p:spPr>
            <a:xfrm>
              <a:off x="845022" y="1604850"/>
              <a:ext cx="451745" cy="384250"/>
            </a:xfrm>
            <a:custGeom>
              <a:avLst/>
              <a:gdLst/>
              <a:ahLst/>
              <a:cxnLst/>
              <a:rect l="l" t="t" r="r" b="b"/>
              <a:pathLst>
                <a:path w="70862" h="15370" extrusionOk="0">
                  <a:moveTo>
                    <a:pt x="31625" y="2888"/>
                  </a:moveTo>
                  <a:lnTo>
                    <a:pt x="32101" y="2894"/>
                  </a:lnTo>
                  <a:lnTo>
                    <a:pt x="32552" y="2909"/>
                  </a:lnTo>
                  <a:lnTo>
                    <a:pt x="33002" y="2925"/>
                  </a:lnTo>
                  <a:lnTo>
                    <a:pt x="33453" y="2946"/>
                  </a:lnTo>
                  <a:lnTo>
                    <a:pt x="33904" y="2973"/>
                  </a:lnTo>
                  <a:lnTo>
                    <a:pt x="34329" y="3004"/>
                  </a:lnTo>
                  <a:lnTo>
                    <a:pt x="34730" y="3041"/>
                  </a:lnTo>
                  <a:lnTo>
                    <a:pt x="35156" y="3078"/>
                  </a:lnTo>
                  <a:lnTo>
                    <a:pt x="35556" y="3121"/>
                  </a:lnTo>
                  <a:lnTo>
                    <a:pt x="35932" y="3168"/>
                  </a:lnTo>
                  <a:lnTo>
                    <a:pt x="36308" y="3216"/>
                  </a:lnTo>
                  <a:lnTo>
                    <a:pt x="36658" y="3274"/>
                  </a:lnTo>
                  <a:lnTo>
                    <a:pt x="37009" y="3332"/>
                  </a:lnTo>
                  <a:lnTo>
                    <a:pt x="37359" y="3390"/>
                  </a:lnTo>
                  <a:lnTo>
                    <a:pt x="37660" y="3453"/>
                  </a:lnTo>
                  <a:lnTo>
                    <a:pt x="37985" y="3522"/>
                  </a:lnTo>
                  <a:lnTo>
                    <a:pt x="38261" y="3596"/>
                  </a:lnTo>
                  <a:lnTo>
                    <a:pt x="38536" y="3664"/>
                  </a:lnTo>
                  <a:lnTo>
                    <a:pt x="38787" y="3744"/>
                  </a:lnTo>
                  <a:lnTo>
                    <a:pt x="39037" y="3823"/>
                  </a:lnTo>
                  <a:lnTo>
                    <a:pt x="39262" y="3902"/>
                  </a:lnTo>
                  <a:lnTo>
                    <a:pt x="39463" y="3986"/>
                  </a:lnTo>
                  <a:lnTo>
                    <a:pt x="39638" y="4071"/>
                  </a:lnTo>
                  <a:lnTo>
                    <a:pt x="39813" y="4161"/>
                  </a:lnTo>
                  <a:lnTo>
                    <a:pt x="39963" y="4250"/>
                  </a:lnTo>
                  <a:lnTo>
                    <a:pt x="40089" y="4345"/>
                  </a:lnTo>
                  <a:lnTo>
                    <a:pt x="40189" y="4435"/>
                  </a:lnTo>
                  <a:lnTo>
                    <a:pt x="40264" y="4535"/>
                  </a:lnTo>
                  <a:lnTo>
                    <a:pt x="40314" y="4631"/>
                  </a:lnTo>
                  <a:lnTo>
                    <a:pt x="40364" y="4731"/>
                  </a:lnTo>
                  <a:lnTo>
                    <a:pt x="40364" y="4831"/>
                  </a:lnTo>
                  <a:lnTo>
                    <a:pt x="40364" y="4863"/>
                  </a:lnTo>
                  <a:lnTo>
                    <a:pt x="31475" y="4863"/>
                  </a:lnTo>
                  <a:lnTo>
                    <a:pt x="31024" y="4852"/>
                  </a:lnTo>
                  <a:lnTo>
                    <a:pt x="30549" y="4842"/>
                  </a:lnTo>
                  <a:lnTo>
                    <a:pt x="30098" y="4826"/>
                  </a:lnTo>
                  <a:lnTo>
                    <a:pt x="29647" y="4805"/>
                  </a:lnTo>
                  <a:lnTo>
                    <a:pt x="29221" y="4778"/>
                  </a:lnTo>
                  <a:lnTo>
                    <a:pt x="28796" y="4747"/>
                  </a:lnTo>
                  <a:lnTo>
                    <a:pt x="28370" y="4710"/>
                  </a:lnTo>
                  <a:lnTo>
                    <a:pt x="27969" y="4673"/>
                  </a:lnTo>
                  <a:lnTo>
                    <a:pt x="27569" y="4631"/>
                  </a:lnTo>
                  <a:lnTo>
                    <a:pt x="27193" y="4583"/>
                  </a:lnTo>
                  <a:lnTo>
                    <a:pt x="26818" y="4530"/>
                  </a:lnTo>
                  <a:lnTo>
                    <a:pt x="26442" y="4477"/>
                  </a:lnTo>
                  <a:lnTo>
                    <a:pt x="26092" y="4419"/>
                  </a:lnTo>
                  <a:lnTo>
                    <a:pt x="25766" y="4361"/>
                  </a:lnTo>
                  <a:lnTo>
                    <a:pt x="25441" y="4293"/>
                  </a:lnTo>
                  <a:lnTo>
                    <a:pt x="25140" y="4229"/>
                  </a:lnTo>
                  <a:lnTo>
                    <a:pt x="24840" y="4155"/>
                  </a:lnTo>
                  <a:lnTo>
                    <a:pt x="24564" y="4081"/>
                  </a:lnTo>
                  <a:lnTo>
                    <a:pt x="24314" y="4008"/>
                  </a:lnTo>
                  <a:lnTo>
                    <a:pt x="24088" y="3928"/>
                  </a:lnTo>
                  <a:lnTo>
                    <a:pt x="23863" y="3849"/>
                  </a:lnTo>
                  <a:lnTo>
                    <a:pt x="23663" y="3765"/>
                  </a:lnTo>
                  <a:lnTo>
                    <a:pt x="23462" y="3675"/>
                  </a:lnTo>
                  <a:lnTo>
                    <a:pt x="23312" y="3590"/>
                  </a:lnTo>
                  <a:lnTo>
                    <a:pt x="23162" y="3501"/>
                  </a:lnTo>
                  <a:lnTo>
                    <a:pt x="23037" y="3406"/>
                  </a:lnTo>
                  <a:lnTo>
                    <a:pt x="22937" y="3311"/>
                  </a:lnTo>
                  <a:lnTo>
                    <a:pt x="22861" y="3216"/>
                  </a:lnTo>
                  <a:lnTo>
                    <a:pt x="22786" y="3121"/>
                  </a:lnTo>
                  <a:lnTo>
                    <a:pt x="22761" y="3020"/>
                  </a:lnTo>
                  <a:lnTo>
                    <a:pt x="22736" y="2920"/>
                  </a:lnTo>
                  <a:lnTo>
                    <a:pt x="22736" y="2888"/>
                  </a:lnTo>
                  <a:close/>
                  <a:moveTo>
                    <a:pt x="52809" y="11214"/>
                  </a:moveTo>
                  <a:lnTo>
                    <a:pt x="52233" y="11336"/>
                  </a:lnTo>
                  <a:lnTo>
                    <a:pt x="51657" y="11452"/>
                  </a:lnTo>
                  <a:lnTo>
                    <a:pt x="51031" y="11557"/>
                  </a:lnTo>
                  <a:lnTo>
                    <a:pt x="50405" y="11658"/>
                  </a:lnTo>
                  <a:lnTo>
                    <a:pt x="49704" y="11758"/>
                  </a:lnTo>
                  <a:lnTo>
                    <a:pt x="48978" y="11853"/>
                  </a:lnTo>
                  <a:lnTo>
                    <a:pt x="48201" y="11943"/>
                  </a:lnTo>
                  <a:lnTo>
                    <a:pt x="47425" y="12022"/>
                  </a:lnTo>
                  <a:lnTo>
                    <a:pt x="46599" y="12096"/>
                  </a:lnTo>
                  <a:lnTo>
                    <a:pt x="45747" y="12164"/>
                  </a:lnTo>
                  <a:lnTo>
                    <a:pt x="44871" y="12228"/>
                  </a:lnTo>
                  <a:lnTo>
                    <a:pt x="43970" y="12286"/>
                  </a:lnTo>
                  <a:lnTo>
                    <a:pt x="43018" y="12333"/>
                  </a:lnTo>
                  <a:lnTo>
                    <a:pt x="42067" y="12376"/>
                  </a:lnTo>
                  <a:lnTo>
                    <a:pt x="41090" y="12413"/>
                  </a:lnTo>
                  <a:lnTo>
                    <a:pt x="40089" y="12444"/>
                  </a:lnTo>
                  <a:lnTo>
                    <a:pt x="39037" y="12465"/>
                  </a:lnTo>
                  <a:lnTo>
                    <a:pt x="37985" y="12481"/>
                  </a:lnTo>
                  <a:lnTo>
                    <a:pt x="36909" y="12492"/>
                  </a:lnTo>
                  <a:lnTo>
                    <a:pt x="35832" y="12497"/>
                  </a:lnTo>
                  <a:lnTo>
                    <a:pt x="35131" y="12497"/>
                  </a:lnTo>
                  <a:lnTo>
                    <a:pt x="34455" y="12486"/>
                  </a:lnTo>
                  <a:lnTo>
                    <a:pt x="33779" y="12476"/>
                  </a:lnTo>
                  <a:lnTo>
                    <a:pt x="33103" y="12460"/>
                  </a:lnTo>
                  <a:lnTo>
                    <a:pt x="32427" y="12444"/>
                  </a:lnTo>
                  <a:lnTo>
                    <a:pt x="31775" y="12418"/>
                  </a:lnTo>
                  <a:lnTo>
                    <a:pt x="31099" y="12391"/>
                  </a:lnTo>
                  <a:lnTo>
                    <a:pt x="30448" y="12360"/>
                  </a:lnTo>
                  <a:lnTo>
                    <a:pt x="30924" y="12228"/>
                  </a:lnTo>
                  <a:lnTo>
                    <a:pt x="31425" y="12106"/>
                  </a:lnTo>
                  <a:lnTo>
                    <a:pt x="31976" y="11990"/>
                  </a:lnTo>
                  <a:lnTo>
                    <a:pt x="32552" y="11879"/>
                  </a:lnTo>
                  <a:lnTo>
                    <a:pt x="33153" y="11779"/>
                  </a:lnTo>
                  <a:lnTo>
                    <a:pt x="33779" y="11684"/>
                  </a:lnTo>
                  <a:lnTo>
                    <a:pt x="34430" y="11600"/>
                  </a:lnTo>
                  <a:lnTo>
                    <a:pt x="35106" y="11520"/>
                  </a:lnTo>
                  <a:lnTo>
                    <a:pt x="35807" y="11452"/>
                  </a:lnTo>
                  <a:lnTo>
                    <a:pt x="36533" y="11388"/>
                  </a:lnTo>
                  <a:lnTo>
                    <a:pt x="37259" y="11341"/>
                  </a:lnTo>
                  <a:lnTo>
                    <a:pt x="38010" y="11293"/>
                  </a:lnTo>
                  <a:lnTo>
                    <a:pt x="38787" y="11262"/>
                  </a:lnTo>
                  <a:lnTo>
                    <a:pt x="39563" y="11235"/>
                  </a:lnTo>
                  <a:lnTo>
                    <a:pt x="40364" y="11219"/>
                  </a:lnTo>
                  <a:lnTo>
                    <a:pt x="41165" y="11214"/>
                  </a:lnTo>
                  <a:close/>
                  <a:moveTo>
                    <a:pt x="59845" y="11214"/>
                  </a:moveTo>
                  <a:lnTo>
                    <a:pt x="59219" y="11425"/>
                  </a:lnTo>
                  <a:lnTo>
                    <a:pt x="58568" y="11626"/>
                  </a:lnTo>
                  <a:lnTo>
                    <a:pt x="57867" y="11816"/>
                  </a:lnTo>
                  <a:lnTo>
                    <a:pt x="57115" y="11995"/>
                  </a:lnTo>
                  <a:lnTo>
                    <a:pt x="56314" y="12170"/>
                  </a:lnTo>
                  <a:lnTo>
                    <a:pt x="55488" y="12333"/>
                  </a:lnTo>
                  <a:lnTo>
                    <a:pt x="54611" y="12486"/>
                  </a:lnTo>
                  <a:lnTo>
                    <a:pt x="53710" y="12634"/>
                  </a:lnTo>
                  <a:lnTo>
                    <a:pt x="52809" y="12761"/>
                  </a:lnTo>
                  <a:lnTo>
                    <a:pt x="51907" y="12877"/>
                  </a:lnTo>
                  <a:lnTo>
                    <a:pt x="50956" y="12988"/>
                  </a:lnTo>
                  <a:lnTo>
                    <a:pt x="49954" y="13094"/>
                  </a:lnTo>
                  <a:lnTo>
                    <a:pt x="48953" y="13189"/>
                  </a:lnTo>
                  <a:lnTo>
                    <a:pt x="47901" y="13273"/>
                  </a:lnTo>
                  <a:lnTo>
                    <a:pt x="46799" y="13352"/>
                  </a:lnTo>
                  <a:lnTo>
                    <a:pt x="45697" y="13426"/>
                  </a:lnTo>
                  <a:lnTo>
                    <a:pt x="44546" y="13490"/>
                  </a:lnTo>
                  <a:lnTo>
                    <a:pt x="43394" y="13542"/>
                  </a:lnTo>
                  <a:lnTo>
                    <a:pt x="42192" y="13590"/>
                  </a:lnTo>
                  <a:lnTo>
                    <a:pt x="40965" y="13627"/>
                  </a:lnTo>
                  <a:lnTo>
                    <a:pt x="39713" y="13659"/>
                  </a:lnTo>
                  <a:lnTo>
                    <a:pt x="38436" y="13680"/>
                  </a:lnTo>
                  <a:lnTo>
                    <a:pt x="37134" y="13690"/>
                  </a:lnTo>
                  <a:lnTo>
                    <a:pt x="35832" y="13695"/>
                  </a:lnTo>
                  <a:lnTo>
                    <a:pt x="34805" y="13690"/>
                  </a:lnTo>
                  <a:lnTo>
                    <a:pt x="33779" y="13680"/>
                  </a:lnTo>
                  <a:lnTo>
                    <a:pt x="32752" y="13659"/>
                  </a:lnTo>
                  <a:lnTo>
                    <a:pt x="31750" y="13632"/>
                  </a:lnTo>
                  <a:lnTo>
                    <a:pt x="30749" y="13600"/>
                  </a:lnTo>
                  <a:lnTo>
                    <a:pt x="29747" y="13553"/>
                  </a:lnTo>
                  <a:lnTo>
                    <a:pt x="28746" y="13505"/>
                  </a:lnTo>
                  <a:lnTo>
                    <a:pt x="27769" y="13447"/>
                  </a:lnTo>
                  <a:lnTo>
                    <a:pt x="28070" y="13331"/>
                  </a:lnTo>
                  <a:lnTo>
                    <a:pt x="28345" y="13210"/>
                  </a:lnTo>
                  <a:lnTo>
                    <a:pt x="28595" y="13083"/>
                  </a:lnTo>
                  <a:lnTo>
                    <a:pt x="28846" y="12962"/>
                  </a:lnTo>
                  <a:lnTo>
                    <a:pt x="29046" y="12856"/>
                  </a:lnTo>
                  <a:lnTo>
                    <a:pt x="29272" y="12761"/>
                  </a:lnTo>
                  <a:lnTo>
                    <a:pt x="30073" y="12803"/>
                  </a:lnTo>
                  <a:lnTo>
                    <a:pt x="30874" y="12840"/>
                  </a:lnTo>
                  <a:lnTo>
                    <a:pt x="31700" y="12872"/>
                  </a:lnTo>
                  <a:lnTo>
                    <a:pt x="32502" y="12898"/>
                  </a:lnTo>
                  <a:lnTo>
                    <a:pt x="33328" y="12919"/>
                  </a:lnTo>
                  <a:lnTo>
                    <a:pt x="34154" y="12935"/>
                  </a:lnTo>
                  <a:lnTo>
                    <a:pt x="34981" y="12946"/>
                  </a:lnTo>
                  <a:lnTo>
                    <a:pt x="35832" y="12946"/>
                  </a:lnTo>
                  <a:lnTo>
                    <a:pt x="37009" y="12941"/>
                  </a:lnTo>
                  <a:lnTo>
                    <a:pt x="38161" y="12930"/>
                  </a:lnTo>
                  <a:lnTo>
                    <a:pt x="39287" y="12914"/>
                  </a:lnTo>
                  <a:lnTo>
                    <a:pt x="40414" y="12888"/>
                  </a:lnTo>
                  <a:lnTo>
                    <a:pt x="41491" y="12856"/>
                  </a:lnTo>
                  <a:lnTo>
                    <a:pt x="42567" y="12814"/>
                  </a:lnTo>
                  <a:lnTo>
                    <a:pt x="43594" y="12766"/>
                  </a:lnTo>
                  <a:lnTo>
                    <a:pt x="44621" y="12714"/>
                  </a:lnTo>
                  <a:lnTo>
                    <a:pt x="45597" y="12650"/>
                  </a:lnTo>
                  <a:lnTo>
                    <a:pt x="46549" y="12582"/>
                  </a:lnTo>
                  <a:lnTo>
                    <a:pt x="47475" y="12508"/>
                  </a:lnTo>
                  <a:lnTo>
                    <a:pt x="48377" y="12423"/>
                  </a:lnTo>
                  <a:lnTo>
                    <a:pt x="49228" y="12333"/>
                  </a:lnTo>
                  <a:lnTo>
                    <a:pt x="50079" y="12238"/>
                  </a:lnTo>
                  <a:lnTo>
                    <a:pt x="50856" y="12133"/>
                  </a:lnTo>
                  <a:lnTo>
                    <a:pt x="51632" y="12027"/>
                  </a:lnTo>
                  <a:lnTo>
                    <a:pt x="52183" y="11937"/>
                  </a:lnTo>
                  <a:lnTo>
                    <a:pt x="52733" y="11848"/>
                  </a:lnTo>
                  <a:lnTo>
                    <a:pt x="53259" y="11753"/>
                  </a:lnTo>
                  <a:lnTo>
                    <a:pt x="53760" y="11652"/>
                  </a:lnTo>
                  <a:lnTo>
                    <a:pt x="54236" y="11547"/>
                  </a:lnTo>
                  <a:lnTo>
                    <a:pt x="54712" y="11441"/>
                  </a:lnTo>
                  <a:lnTo>
                    <a:pt x="55162" y="11330"/>
                  </a:lnTo>
                  <a:lnTo>
                    <a:pt x="55588" y="11214"/>
                  </a:lnTo>
                  <a:close/>
                  <a:moveTo>
                    <a:pt x="32326" y="0"/>
                  </a:moveTo>
                  <a:lnTo>
                    <a:pt x="31851" y="6"/>
                  </a:lnTo>
                  <a:lnTo>
                    <a:pt x="31375" y="11"/>
                  </a:lnTo>
                  <a:lnTo>
                    <a:pt x="30899" y="21"/>
                  </a:lnTo>
                  <a:lnTo>
                    <a:pt x="30423" y="32"/>
                  </a:lnTo>
                  <a:lnTo>
                    <a:pt x="29948" y="53"/>
                  </a:lnTo>
                  <a:lnTo>
                    <a:pt x="29472" y="74"/>
                  </a:lnTo>
                  <a:lnTo>
                    <a:pt x="29021" y="101"/>
                  </a:lnTo>
                  <a:lnTo>
                    <a:pt x="28570" y="127"/>
                  </a:lnTo>
                  <a:lnTo>
                    <a:pt x="28120" y="164"/>
                  </a:lnTo>
                  <a:lnTo>
                    <a:pt x="27694" y="201"/>
                  </a:lnTo>
                  <a:lnTo>
                    <a:pt x="27243" y="238"/>
                  </a:lnTo>
                  <a:lnTo>
                    <a:pt x="26818" y="280"/>
                  </a:lnTo>
                  <a:lnTo>
                    <a:pt x="26417" y="328"/>
                  </a:lnTo>
                  <a:lnTo>
                    <a:pt x="26016" y="381"/>
                  </a:lnTo>
                  <a:lnTo>
                    <a:pt x="25616" y="433"/>
                  </a:lnTo>
                  <a:lnTo>
                    <a:pt x="25240" y="491"/>
                  </a:lnTo>
                  <a:lnTo>
                    <a:pt x="24865" y="549"/>
                  </a:lnTo>
                  <a:lnTo>
                    <a:pt x="24489" y="613"/>
                  </a:lnTo>
                  <a:lnTo>
                    <a:pt x="24138" y="681"/>
                  </a:lnTo>
                  <a:lnTo>
                    <a:pt x="23813" y="750"/>
                  </a:lnTo>
                  <a:lnTo>
                    <a:pt x="23487" y="824"/>
                  </a:lnTo>
                  <a:lnTo>
                    <a:pt x="23162" y="898"/>
                  </a:lnTo>
                  <a:lnTo>
                    <a:pt x="22886" y="977"/>
                  </a:lnTo>
                  <a:lnTo>
                    <a:pt x="22611" y="1056"/>
                  </a:lnTo>
                  <a:lnTo>
                    <a:pt x="22336" y="1141"/>
                  </a:lnTo>
                  <a:lnTo>
                    <a:pt x="22085" y="1225"/>
                  </a:lnTo>
                  <a:lnTo>
                    <a:pt x="21860" y="1315"/>
                  </a:lnTo>
                  <a:lnTo>
                    <a:pt x="21635" y="1410"/>
                  </a:lnTo>
                  <a:lnTo>
                    <a:pt x="21459" y="1505"/>
                  </a:lnTo>
                  <a:lnTo>
                    <a:pt x="21284" y="1600"/>
                  </a:lnTo>
                  <a:lnTo>
                    <a:pt x="20157" y="1637"/>
                  </a:lnTo>
                  <a:lnTo>
                    <a:pt x="19055" y="1690"/>
                  </a:lnTo>
                  <a:lnTo>
                    <a:pt x="17979" y="1748"/>
                  </a:lnTo>
                  <a:lnTo>
                    <a:pt x="16902" y="1817"/>
                  </a:lnTo>
                  <a:lnTo>
                    <a:pt x="15875" y="1896"/>
                  </a:lnTo>
                  <a:lnTo>
                    <a:pt x="14849" y="1985"/>
                  </a:lnTo>
                  <a:lnTo>
                    <a:pt x="13847" y="2086"/>
                  </a:lnTo>
                  <a:lnTo>
                    <a:pt x="12871" y="2191"/>
                  </a:lnTo>
                  <a:lnTo>
                    <a:pt x="11944" y="2313"/>
                  </a:lnTo>
                  <a:lnTo>
                    <a:pt x="11018" y="2434"/>
                  </a:lnTo>
                  <a:lnTo>
                    <a:pt x="10116" y="2572"/>
                  </a:lnTo>
                  <a:lnTo>
                    <a:pt x="9265" y="2709"/>
                  </a:lnTo>
                  <a:lnTo>
                    <a:pt x="8439" y="2857"/>
                  </a:lnTo>
                  <a:lnTo>
                    <a:pt x="7637" y="3015"/>
                  </a:lnTo>
                  <a:lnTo>
                    <a:pt x="6861" y="3179"/>
                  </a:lnTo>
                  <a:lnTo>
                    <a:pt x="6135" y="3348"/>
                  </a:lnTo>
                  <a:lnTo>
                    <a:pt x="5434" y="3527"/>
                  </a:lnTo>
                  <a:lnTo>
                    <a:pt x="4783" y="3707"/>
                  </a:lnTo>
                  <a:lnTo>
                    <a:pt x="4157" y="3897"/>
                  </a:lnTo>
                  <a:lnTo>
                    <a:pt x="3556" y="4092"/>
                  </a:lnTo>
                  <a:lnTo>
                    <a:pt x="3030" y="4293"/>
                  </a:lnTo>
                  <a:lnTo>
                    <a:pt x="2529" y="4493"/>
                  </a:lnTo>
                  <a:lnTo>
                    <a:pt x="2054" y="4704"/>
                  </a:lnTo>
                  <a:lnTo>
                    <a:pt x="1628" y="4916"/>
                  </a:lnTo>
                  <a:lnTo>
                    <a:pt x="1277" y="5137"/>
                  </a:lnTo>
                  <a:lnTo>
                    <a:pt x="927" y="5359"/>
                  </a:lnTo>
                  <a:lnTo>
                    <a:pt x="651" y="5581"/>
                  </a:lnTo>
                  <a:lnTo>
                    <a:pt x="426" y="5813"/>
                  </a:lnTo>
                  <a:lnTo>
                    <a:pt x="251" y="6045"/>
                  </a:lnTo>
                  <a:lnTo>
                    <a:pt x="101" y="6278"/>
                  </a:lnTo>
                  <a:lnTo>
                    <a:pt x="25" y="6515"/>
                  </a:lnTo>
                  <a:lnTo>
                    <a:pt x="0" y="6753"/>
                  </a:lnTo>
                  <a:lnTo>
                    <a:pt x="0" y="7782"/>
                  </a:lnTo>
                  <a:lnTo>
                    <a:pt x="25" y="7967"/>
                  </a:lnTo>
                  <a:lnTo>
                    <a:pt x="51" y="8152"/>
                  </a:lnTo>
                  <a:lnTo>
                    <a:pt x="101" y="8337"/>
                  </a:lnTo>
                  <a:lnTo>
                    <a:pt x="176" y="8522"/>
                  </a:lnTo>
                  <a:lnTo>
                    <a:pt x="276" y="8706"/>
                  </a:lnTo>
                  <a:lnTo>
                    <a:pt x="376" y="8886"/>
                  </a:lnTo>
                  <a:lnTo>
                    <a:pt x="526" y="9065"/>
                  </a:lnTo>
                  <a:lnTo>
                    <a:pt x="677" y="9250"/>
                  </a:lnTo>
                  <a:lnTo>
                    <a:pt x="852" y="9424"/>
                  </a:lnTo>
                  <a:lnTo>
                    <a:pt x="1052" y="9604"/>
                  </a:lnTo>
                  <a:lnTo>
                    <a:pt x="1252" y="9778"/>
                  </a:lnTo>
                  <a:lnTo>
                    <a:pt x="1503" y="9952"/>
                  </a:lnTo>
                  <a:lnTo>
                    <a:pt x="1753" y="10127"/>
                  </a:lnTo>
                  <a:lnTo>
                    <a:pt x="2029" y="10301"/>
                  </a:lnTo>
                  <a:lnTo>
                    <a:pt x="2304" y="10470"/>
                  </a:lnTo>
                  <a:lnTo>
                    <a:pt x="2630" y="10639"/>
                  </a:lnTo>
                  <a:lnTo>
                    <a:pt x="2955" y="10808"/>
                  </a:lnTo>
                  <a:lnTo>
                    <a:pt x="3306" y="10971"/>
                  </a:lnTo>
                  <a:lnTo>
                    <a:pt x="3681" y="11135"/>
                  </a:lnTo>
                  <a:lnTo>
                    <a:pt x="4082" y="11293"/>
                  </a:lnTo>
                  <a:lnTo>
                    <a:pt x="4482" y="11457"/>
                  </a:lnTo>
                  <a:lnTo>
                    <a:pt x="4908" y="11610"/>
                  </a:lnTo>
                  <a:lnTo>
                    <a:pt x="5359" y="11768"/>
                  </a:lnTo>
                  <a:lnTo>
                    <a:pt x="5810" y="11922"/>
                  </a:lnTo>
                  <a:lnTo>
                    <a:pt x="6310" y="12075"/>
                  </a:lnTo>
                  <a:lnTo>
                    <a:pt x="6811" y="12223"/>
                  </a:lnTo>
                  <a:lnTo>
                    <a:pt x="7312" y="12370"/>
                  </a:lnTo>
                  <a:lnTo>
                    <a:pt x="7863" y="12513"/>
                  </a:lnTo>
                  <a:lnTo>
                    <a:pt x="8414" y="12655"/>
                  </a:lnTo>
                  <a:lnTo>
                    <a:pt x="8990" y="12798"/>
                  </a:lnTo>
                  <a:lnTo>
                    <a:pt x="9566" y="12935"/>
                  </a:lnTo>
                  <a:lnTo>
                    <a:pt x="10166" y="13067"/>
                  </a:lnTo>
                  <a:lnTo>
                    <a:pt x="5760" y="14799"/>
                  </a:lnTo>
                  <a:lnTo>
                    <a:pt x="5684" y="14852"/>
                  </a:lnTo>
                  <a:lnTo>
                    <a:pt x="5634" y="14899"/>
                  </a:lnTo>
                  <a:lnTo>
                    <a:pt x="5659" y="14947"/>
                  </a:lnTo>
                  <a:lnTo>
                    <a:pt x="5709" y="14989"/>
                  </a:lnTo>
                  <a:lnTo>
                    <a:pt x="5785" y="15026"/>
                  </a:lnTo>
                  <a:lnTo>
                    <a:pt x="5935" y="15058"/>
                  </a:lnTo>
                  <a:lnTo>
                    <a:pt x="6110" y="15089"/>
                  </a:lnTo>
                  <a:lnTo>
                    <a:pt x="6310" y="15121"/>
                  </a:lnTo>
                  <a:lnTo>
                    <a:pt x="6811" y="15158"/>
                  </a:lnTo>
                  <a:lnTo>
                    <a:pt x="7287" y="15190"/>
                  </a:lnTo>
                  <a:lnTo>
                    <a:pt x="7788" y="15221"/>
                  </a:lnTo>
                  <a:lnTo>
                    <a:pt x="8288" y="15248"/>
                  </a:lnTo>
                  <a:lnTo>
                    <a:pt x="8789" y="15274"/>
                  </a:lnTo>
                  <a:lnTo>
                    <a:pt x="9290" y="15295"/>
                  </a:lnTo>
                  <a:lnTo>
                    <a:pt x="10292" y="15327"/>
                  </a:lnTo>
                  <a:lnTo>
                    <a:pt x="11293" y="15348"/>
                  </a:lnTo>
                  <a:lnTo>
                    <a:pt x="12320" y="15353"/>
                  </a:lnTo>
                  <a:lnTo>
                    <a:pt x="13321" y="15348"/>
                  </a:lnTo>
                  <a:lnTo>
                    <a:pt x="14348" y="15332"/>
                  </a:lnTo>
                  <a:lnTo>
                    <a:pt x="15350" y="15306"/>
                  </a:lnTo>
                  <a:lnTo>
                    <a:pt x="16351" y="15264"/>
                  </a:lnTo>
                  <a:lnTo>
                    <a:pt x="17328" y="15211"/>
                  </a:lnTo>
                  <a:lnTo>
                    <a:pt x="18304" y="15147"/>
                  </a:lnTo>
                  <a:lnTo>
                    <a:pt x="19256" y="15068"/>
                  </a:lnTo>
                  <a:lnTo>
                    <a:pt x="20182" y="14978"/>
                  </a:lnTo>
                  <a:lnTo>
                    <a:pt x="20633" y="14931"/>
                  </a:lnTo>
                  <a:lnTo>
                    <a:pt x="21084" y="14878"/>
                  </a:lnTo>
                  <a:lnTo>
                    <a:pt x="21534" y="14825"/>
                  </a:lnTo>
                  <a:lnTo>
                    <a:pt x="21985" y="14767"/>
                  </a:lnTo>
                  <a:lnTo>
                    <a:pt x="22886" y="14846"/>
                  </a:lnTo>
                  <a:lnTo>
                    <a:pt x="23813" y="14920"/>
                  </a:lnTo>
                  <a:lnTo>
                    <a:pt x="24764" y="14989"/>
                  </a:lnTo>
                  <a:lnTo>
                    <a:pt x="25716" y="15047"/>
                  </a:lnTo>
                  <a:lnTo>
                    <a:pt x="26667" y="15105"/>
                  </a:lnTo>
                  <a:lnTo>
                    <a:pt x="27644" y="15153"/>
                  </a:lnTo>
                  <a:lnTo>
                    <a:pt x="28621" y="15200"/>
                  </a:lnTo>
                  <a:lnTo>
                    <a:pt x="29597" y="15242"/>
                  </a:lnTo>
                  <a:lnTo>
                    <a:pt x="30599" y="15274"/>
                  </a:lnTo>
                  <a:lnTo>
                    <a:pt x="31600" y="15306"/>
                  </a:lnTo>
                  <a:lnTo>
                    <a:pt x="32602" y="15327"/>
                  </a:lnTo>
                  <a:lnTo>
                    <a:pt x="33603" y="15343"/>
                  </a:lnTo>
                  <a:lnTo>
                    <a:pt x="34605" y="15359"/>
                  </a:lnTo>
                  <a:lnTo>
                    <a:pt x="35632" y="15364"/>
                  </a:lnTo>
                  <a:lnTo>
                    <a:pt x="36633" y="15369"/>
                  </a:lnTo>
                  <a:lnTo>
                    <a:pt x="37660" y="15364"/>
                  </a:lnTo>
                  <a:lnTo>
                    <a:pt x="38661" y="15359"/>
                  </a:lnTo>
                  <a:lnTo>
                    <a:pt x="39663" y="15343"/>
                  </a:lnTo>
                  <a:lnTo>
                    <a:pt x="40690" y="15322"/>
                  </a:lnTo>
                  <a:lnTo>
                    <a:pt x="41691" y="15300"/>
                  </a:lnTo>
                  <a:lnTo>
                    <a:pt x="42693" y="15269"/>
                  </a:lnTo>
                  <a:lnTo>
                    <a:pt x="43694" y="15237"/>
                  </a:lnTo>
                  <a:lnTo>
                    <a:pt x="44671" y="15195"/>
                  </a:lnTo>
                  <a:lnTo>
                    <a:pt x="45647" y="15153"/>
                  </a:lnTo>
                  <a:lnTo>
                    <a:pt x="46624" y="15100"/>
                  </a:lnTo>
                  <a:lnTo>
                    <a:pt x="47600" y="15047"/>
                  </a:lnTo>
                  <a:lnTo>
                    <a:pt x="48577" y="14989"/>
                  </a:lnTo>
                  <a:lnTo>
                    <a:pt x="49503" y="14920"/>
                  </a:lnTo>
                  <a:lnTo>
                    <a:pt x="50455" y="14852"/>
                  </a:lnTo>
                  <a:lnTo>
                    <a:pt x="51381" y="14778"/>
                  </a:lnTo>
                  <a:lnTo>
                    <a:pt x="52308" y="14699"/>
                  </a:lnTo>
                  <a:lnTo>
                    <a:pt x="53209" y="14609"/>
                  </a:lnTo>
                  <a:lnTo>
                    <a:pt x="53359" y="14593"/>
                  </a:lnTo>
                  <a:lnTo>
                    <a:pt x="53510" y="14567"/>
                  </a:lnTo>
                  <a:lnTo>
                    <a:pt x="53635" y="14540"/>
                  </a:lnTo>
                  <a:lnTo>
                    <a:pt x="53710" y="14503"/>
                  </a:lnTo>
                  <a:lnTo>
                    <a:pt x="53785" y="14472"/>
                  </a:lnTo>
                  <a:lnTo>
                    <a:pt x="53835" y="14435"/>
                  </a:lnTo>
                  <a:lnTo>
                    <a:pt x="53835" y="14392"/>
                  </a:lnTo>
                  <a:lnTo>
                    <a:pt x="53810" y="14355"/>
                  </a:lnTo>
                  <a:lnTo>
                    <a:pt x="53735" y="14303"/>
                  </a:lnTo>
                  <a:lnTo>
                    <a:pt x="53610" y="14260"/>
                  </a:lnTo>
                  <a:lnTo>
                    <a:pt x="53435" y="14229"/>
                  </a:lnTo>
                  <a:lnTo>
                    <a:pt x="53234" y="14202"/>
                  </a:lnTo>
                  <a:lnTo>
                    <a:pt x="53009" y="14186"/>
                  </a:lnTo>
                  <a:lnTo>
                    <a:pt x="52784" y="14176"/>
                  </a:lnTo>
                  <a:lnTo>
                    <a:pt x="52558" y="14181"/>
                  </a:lnTo>
                  <a:lnTo>
                    <a:pt x="52333" y="14197"/>
                  </a:lnTo>
                  <a:lnTo>
                    <a:pt x="51507" y="14276"/>
                  </a:lnTo>
                  <a:lnTo>
                    <a:pt x="50680" y="14350"/>
                  </a:lnTo>
                  <a:lnTo>
                    <a:pt x="49854" y="14419"/>
                  </a:lnTo>
                  <a:lnTo>
                    <a:pt x="49003" y="14482"/>
                  </a:lnTo>
                  <a:lnTo>
                    <a:pt x="48126" y="14546"/>
                  </a:lnTo>
                  <a:lnTo>
                    <a:pt x="47275" y="14598"/>
                  </a:lnTo>
                  <a:lnTo>
                    <a:pt x="46399" y="14651"/>
                  </a:lnTo>
                  <a:lnTo>
                    <a:pt x="45497" y="14699"/>
                  </a:lnTo>
                  <a:lnTo>
                    <a:pt x="44621" y="14741"/>
                  </a:lnTo>
                  <a:lnTo>
                    <a:pt x="43719" y="14778"/>
                  </a:lnTo>
                  <a:lnTo>
                    <a:pt x="42818" y="14809"/>
                  </a:lnTo>
                  <a:lnTo>
                    <a:pt x="41916" y="14841"/>
                  </a:lnTo>
                  <a:lnTo>
                    <a:pt x="41015" y="14862"/>
                  </a:lnTo>
                  <a:lnTo>
                    <a:pt x="40089" y="14883"/>
                  </a:lnTo>
                  <a:lnTo>
                    <a:pt x="39162" y="14899"/>
                  </a:lnTo>
                  <a:lnTo>
                    <a:pt x="38261" y="14910"/>
                  </a:lnTo>
                  <a:lnTo>
                    <a:pt x="37334" y="14915"/>
                  </a:lnTo>
                  <a:lnTo>
                    <a:pt x="36408" y="14920"/>
                  </a:lnTo>
                  <a:lnTo>
                    <a:pt x="35506" y="14915"/>
                  </a:lnTo>
                  <a:lnTo>
                    <a:pt x="34580" y="14910"/>
                  </a:lnTo>
                  <a:lnTo>
                    <a:pt x="33678" y="14894"/>
                  </a:lnTo>
                  <a:lnTo>
                    <a:pt x="32752" y="14878"/>
                  </a:lnTo>
                  <a:lnTo>
                    <a:pt x="31851" y="14857"/>
                  </a:lnTo>
                  <a:lnTo>
                    <a:pt x="30949" y="14831"/>
                  </a:lnTo>
                  <a:lnTo>
                    <a:pt x="30048" y="14799"/>
                  </a:lnTo>
                  <a:lnTo>
                    <a:pt x="29171" y="14767"/>
                  </a:lnTo>
                  <a:lnTo>
                    <a:pt x="28270" y="14725"/>
                  </a:lnTo>
                  <a:lnTo>
                    <a:pt x="27394" y="14677"/>
                  </a:lnTo>
                  <a:lnTo>
                    <a:pt x="26517" y="14630"/>
                  </a:lnTo>
                  <a:lnTo>
                    <a:pt x="25666" y="14577"/>
                  </a:lnTo>
                  <a:lnTo>
                    <a:pt x="24815" y="14514"/>
                  </a:lnTo>
                  <a:lnTo>
                    <a:pt x="23988" y="14450"/>
                  </a:lnTo>
                  <a:lnTo>
                    <a:pt x="24689" y="14313"/>
                  </a:lnTo>
                  <a:lnTo>
                    <a:pt x="25365" y="14165"/>
                  </a:lnTo>
                  <a:lnTo>
                    <a:pt x="26016" y="14012"/>
                  </a:lnTo>
                  <a:lnTo>
                    <a:pt x="26617" y="13849"/>
                  </a:lnTo>
                  <a:lnTo>
                    <a:pt x="27819" y="13923"/>
                  </a:lnTo>
                  <a:lnTo>
                    <a:pt x="29046" y="13991"/>
                  </a:lnTo>
                  <a:lnTo>
                    <a:pt x="30273" y="14049"/>
                  </a:lnTo>
                  <a:lnTo>
                    <a:pt x="31525" y="14091"/>
                  </a:lnTo>
                  <a:lnTo>
                    <a:pt x="32802" y="14128"/>
                  </a:lnTo>
                  <a:lnTo>
                    <a:pt x="34079" y="14155"/>
                  </a:lnTo>
                  <a:lnTo>
                    <a:pt x="35356" y="14165"/>
                  </a:lnTo>
                  <a:lnTo>
                    <a:pt x="36658" y="14171"/>
                  </a:lnTo>
                  <a:lnTo>
                    <a:pt x="37935" y="14165"/>
                  </a:lnTo>
                  <a:lnTo>
                    <a:pt x="39237" y="14150"/>
                  </a:lnTo>
                  <a:lnTo>
                    <a:pt x="40514" y="14123"/>
                  </a:lnTo>
                  <a:lnTo>
                    <a:pt x="41791" y="14086"/>
                  </a:lnTo>
                  <a:lnTo>
                    <a:pt x="43068" y="14044"/>
                  </a:lnTo>
                  <a:lnTo>
                    <a:pt x="44320" y="13986"/>
                  </a:lnTo>
                  <a:lnTo>
                    <a:pt x="45572" y="13917"/>
                  </a:lnTo>
                  <a:lnTo>
                    <a:pt x="46799" y="13838"/>
                  </a:lnTo>
                  <a:lnTo>
                    <a:pt x="48026" y="13754"/>
                  </a:lnTo>
                  <a:lnTo>
                    <a:pt x="49203" y="13653"/>
                  </a:lnTo>
                  <a:lnTo>
                    <a:pt x="50380" y="13548"/>
                  </a:lnTo>
                  <a:lnTo>
                    <a:pt x="51532" y="13432"/>
                  </a:lnTo>
                  <a:lnTo>
                    <a:pt x="52633" y="13300"/>
                  </a:lnTo>
                  <a:lnTo>
                    <a:pt x="53735" y="13162"/>
                  </a:lnTo>
                  <a:lnTo>
                    <a:pt x="54787" y="13014"/>
                  </a:lnTo>
                  <a:lnTo>
                    <a:pt x="55288" y="12935"/>
                  </a:lnTo>
                  <a:lnTo>
                    <a:pt x="55788" y="12856"/>
                  </a:lnTo>
                  <a:lnTo>
                    <a:pt x="56289" y="12772"/>
                  </a:lnTo>
                  <a:lnTo>
                    <a:pt x="56765" y="12687"/>
                  </a:lnTo>
                  <a:lnTo>
                    <a:pt x="57241" y="12597"/>
                  </a:lnTo>
                  <a:lnTo>
                    <a:pt x="57716" y="12508"/>
                  </a:lnTo>
                  <a:lnTo>
                    <a:pt x="58167" y="12413"/>
                  </a:lnTo>
                  <a:lnTo>
                    <a:pt x="58593" y="12318"/>
                  </a:lnTo>
                  <a:lnTo>
                    <a:pt x="59043" y="12217"/>
                  </a:lnTo>
                  <a:lnTo>
                    <a:pt x="59444" y="12117"/>
                  </a:lnTo>
                  <a:lnTo>
                    <a:pt x="59870" y="12011"/>
                  </a:lnTo>
                  <a:lnTo>
                    <a:pt x="60245" y="11906"/>
                  </a:lnTo>
                  <a:lnTo>
                    <a:pt x="60646" y="11800"/>
                  </a:lnTo>
                  <a:lnTo>
                    <a:pt x="60996" y="11689"/>
                  </a:lnTo>
                  <a:lnTo>
                    <a:pt x="61347" y="11573"/>
                  </a:lnTo>
                  <a:lnTo>
                    <a:pt x="61698" y="11457"/>
                  </a:lnTo>
                  <a:lnTo>
                    <a:pt x="62023" y="11336"/>
                  </a:lnTo>
                  <a:lnTo>
                    <a:pt x="62349" y="11214"/>
                  </a:lnTo>
                  <a:lnTo>
                    <a:pt x="66305" y="11214"/>
                  </a:lnTo>
                  <a:lnTo>
                    <a:pt x="65904" y="11404"/>
                  </a:lnTo>
                  <a:lnTo>
                    <a:pt x="65454" y="11584"/>
                  </a:lnTo>
                  <a:lnTo>
                    <a:pt x="65003" y="11763"/>
                  </a:lnTo>
                  <a:lnTo>
                    <a:pt x="64502" y="11937"/>
                  </a:lnTo>
                  <a:lnTo>
                    <a:pt x="64001" y="12106"/>
                  </a:lnTo>
                  <a:lnTo>
                    <a:pt x="63450" y="12270"/>
                  </a:lnTo>
                  <a:lnTo>
                    <a:pt x="62899" y="12428"/>
                  </a:lnTo>
                  <a:lnTo>
                    <a:pt x="62299" y="12582"/>
                  </a:lnTo>
                  <a:lnTo>
                    <a:pt x="61698" y="12735"/>
                  </a:lnTo>
                  <a:lnTo>
                    <a:pt x="61072" y="12882"/>
                  </a:lnTo>
                  <a:lnTo>
                    <a:pt x="60421" y="13020"/>
                  </a:lnTo>
                  <a:lnTo>
                    <a:pt x="59745" y="13157"/>
                  </a:lnTo>
                  <a:lnTo>
                    <a:pt x="59018" y="13289"/>
                  </a:lnTo>
                  <a:lnTo>
                    <a:pt x="58292" y="13416"/>
                  </a:lnTo>
                  <a:lnTo>
                    <a:pt x="57541" y="13542"/>
                  </a:lnTo>
                  <a:lnTo>
                    <a:pt x="56790" y="13659"/>
                  </a:lnTo>
                  <a:lnTo>
                    <a:pt x="56615" y="13690"/>
                  </a:lnTo>
                  <a:lnTo>
                    <a:pt x="56489" y="13722"/>
                  </a:lnTo>
                  <a:lnTo>
                    <a:pt x="56389" y="13764"/>
                  </a:lnTo>
                  <a:lnTo>
                    <a:pt x="56339" y="13806"/>
                  </a:lnTo>
                  <a:lnTo>
                    <a:pt x="56314" y="13849"/>
                  </a:lnTo>
                  <a:lnTo>
                    <a:pt x="56339" y="13891"/>
                  </a:lnTo>
                  <a:lnTo>
                    <a:pt x="56414" y="13933"/>
                  </a:lnTo>
                  <a:lnTo>
                    <a:pt x="56514" y="13975"/>
                  </a:lnTo>
                  <a:lnTo>
                    <a:pt x="56690" y="14007"/>
                  </a:lnTo>
                  <a:lnTo>
                    <a:pt x="56865" y="14039"/>
                  </a:lnTo>
                  <a:lnTo>
                    <a:pt x="57040" y="14055"/>
                  </a:lnTo>
                  <a:lnTo>
                    <a:pt x="57216" y="14065"/>
                  </a:lnTo>
                  <a:lnTo>
                    <a:pt x="57416" y="14070"/>
                  </a:lnTo>
                  <a:lnTo>
                    <a:pt x="57616" y="14065"/>
                  </a:lnTo>
                  <a:lnTo>
                    <a:pt x="57791" y="14049"/>
                  </a:lnTo>
                  <a:lnTo>
                    <a:pt x="57992" y="14028"/>
                  </a:lnTo>
                  <a:lnTo>
                    <a:pt x="58618" y="13933"/>
                  </a:lnTo>
                  <a:lnTo>
                    <a:pt x="59219" y="13838"/>
                  </a:lnTo>
                  <a:lnTo>
                    <a:pt x="59820" y="13738"/>
                  </a:lnTo>
                  <a:lnTo>
                    <a:pt x="60396" y="13637"/>
                  </a:lnTo>
                  <a:lnTo>
                    <a:pt x="60946" y="13527"/>
                  </a:lnTo>
                  <a:lnTo>
                    <a:pt x="61497" y="13421"/>
                  </a:lnTo>
                  <a:lnTo>
                    <a:pt x="62048" y="13310"/>
                  </a:lnTo>
                  <a:lnTo>
                    <a:pt x="62549" y="13194"/>
                  </a:lnTo>
                  <a:lnTo>
                    <a:pt x="63075" y="13078"/>
                  </a:lnTo>
                  <a:lnTo>
                    <a:pt x="63551" y="12956"/>
                  </a:lnTo>
                  <a:lnTo>
                    <a:pt x="64026" y="12835"/>
                  </a:lnTo>
                  <a:lnTo>
                    <a:pt x="64502" y="12708"/>
                  </a:lnTo>
                  <a:lnTo>
                    <a:pt x="64928" y="12582"/>
                  </a:lnTo>
                  <a:lnTo>
                    <a:pt x="65378" y="12455"/>
                  </a:lnTo>
                  <a:lnTo>
                    <a:pt x="65779" y="12323"/>
                  </a:lnTo>
                  <a:lnTo>
                    <a:pt x="66205" y="12191"/>
                  </a:lnTo>
                  <a:lnTo>
                    <a:pt x="66580" y="12054"/>
                  </a:lnTo>
                  <a:lnTo>
                    <a:pt x="66956" y="11916"/>
                  </a:lnTo>
                  <a:lnTo>
                    <a:pt x="67331" y="11779"/>
                  </a:lnTo>
                  <a:lnTo>
                    <a:pt x="67657" y="11636"/>
                  </a:lnTo>
                  <a:lnTo>
                    <a:pt x="68008" y="11494"/>
                  </a:lnTo>
                  <a:lnTo>
                    <a:pt x="68308" y="11351"/>
                  </a:lnTo>
                  <a:lnTo>
                    <a:pt x="68608" y="11204"/>
                  </a:lnTo>
                  <a:lnTo>
                    <a:pt x="68909" y="11061"/>
                  </a:lnTo>
                  <a:lnTo>
                    <a:pt x="69184" y="10908"/>
                  </a:lnTo>
                  <a:lnTo>
                    <a:pt x="69435" y="10760"/>
                  </a:lnTo>
                  <a:lnTo>
                    <a:pt x="69685" y="10607"/>
                  </a:lnTo>
                  <a:lnTo>
                    <a:pt x="69911" y="10459"/>
                  </a:lnTo>
                  <a:lnTo>
                    <a:pt x="70111" y="10306"/>
                  </a:lnTo>
                  <a:lnTo>
                    <a:pt x="70311" y="10148"/>
                  </a:lnTo>
                  <a:lnTo>
                    <a:pt x="70486" y="9995"/>
                  </a:lnTo>
                  <a:lnTo>
                    <a:pt x="70662" y="9841"/>
                  </a:lnTo>
                  <a:lnTo>
                    <a:pt x="70762" y="9725"/>
                  </a:lnTo>
                  <a:lnTo>
                    <a:pt x="70837" y="9609"/>
                  </a:lnTo>
                  <a:lnTo>
                    <a:pt x="70862" y="9493"/>
                  </a:lnTo>
                  <a:lnTo>
                    <a:pt x="70862" y="9377"/>
                  </a:lnTo>
                  <a:lnTo>
                    <a:pt x="70837" y="9266"/>
                  </a:lnTo>
                  <a:lnTo>
                    <a:pt x="70787" y="9150"/>
                  </a:lnTo>
                  <a:lnTo>
                    <a:pt x="70687" y="9044"/>
                  </a:lnTo>
                  <a:lnTo>
                    <a:pt x="70562" y="8933"/>
                  </a:lnTo>
                  <a:lnTo>
                    <a:pt x="70436" y="8828"/>
                  </a:lnTo>
                  <a:lnTo>
                    <a:pt x="70261" y="8722"/>
                  </a:lnTo>
                  <a:lnTo>
                    <a:pt x="70061" y="8617"/>
                  </a:lnTo>
                  <a:lnTo>
                    <a:pt x="69835" y="8516"/>
                  </a:lnTo>
                  <a:lnTo>
                    <a:pt x="69585" y="8421"/>
                  </a:lnTo>
                  <a:lnTo>
                    <a:pt x="69310" y="8326"/>
                  </a:lnTo>
                  <a:lnTo>
                    <a:pt x="69009" y="8231"/>
                  </a:lnTo>
                  <a:lnTo>
                    <a:pt x="68684" y="8147"/>
                  </a:lnTo>
                  <a:lnTo>
                    <a:pt x="68333" y="8062"/>
                  </a:lnTo>
                  <a:lnTo>
                    <a:pt x="67982" y="7983"/>
                  </a:lnTo>
                  <a:lnTo>
                    <a:pt x="67607" y="7904"/>
                  </a:lnTo>
                  <a:lnTo>
                    <a:pt x="67206" y="7830"/>
                  </a:lnTo>
                  <a:lnTo>
                    <a:pt x="66781" y="7767"/>
                  </a:lnTo>
                  <a:lnTo>
                    <a:pt x="66355" y="7703"/>
                  </a:lnTo>
                  <a:lnTo>
                    <a:pt x="65904" y="7645"/>
                  </a:lnTo>
                  <a:lnTo>
                    <a:pt x="65428" y="7592"/>
                  </a:lnTo>
                  <a:lnTo>
                    <a:pt x="64953" y="7545"/>
                  </a:lnTo>
                  <a:lnTo>
                    <a:pt x="64477" y="7503"/>
                  </a:lnTo>
                  <a:lnTo>
                    <a:pt x="63951" y="7466"/>
                  </a:lnTo>
                  <a:lnTo>
                    <a:pt x="63450" y="7434"/>
                  </a:lnTo>
                  <a:lnTo>
                    <a:pt x="62925" y="7413"/>
                  </a:lnTo>
                  <a:lnTo>
                    <a:pt x="62374" y="7397"/>
                  </a:lnTo>
                  <a:lnTo>
                    <a:pt x="61823" y="7386"/>
                  </a:lnTo>
                  <a:lnTo>
                    <a:pt x="61272" y="7381"/>
                  </a:lnTo>
                  <a:lnTo>
                    <a:pt x="57140" y="7381"/>
                  </a:lnTo>
                  <a:lnTo>
                    <a:pt x="57140" y="3923"/>
                  </a:lnTo>
                  <a:lnTo>
                    <a:pt x="57165" y="3876"/>
                  </a:lnTo>
                  <a:lnTo>
                    <a:pt x="57216" y="3833"/>
                  </a:lnTo>
                  <a:lnTo>
                    <a:pt x="57316" y="3796"/>
                  </a:lnTo>
                  <a:lnTo>
                    <a:pt x="57441" y="3759"/>
                  </a:lnTo>
                  <a:lnTo>
                    <a:pt x="57766" y="3696"/>
                  </a:lnTo>
                  <a:lnTo>
                    <a:pt x="58067" y="3638"/>
                  </a:lnTo>
                  <a:lnTo>
                    <a:pt x="58392" y="3590"/>
                  </a:lnTo>
                  <a:lnTo>
                    <a:pt x="58693" y="3543"/>
                  </a:lnTo>
                  <a:lnTo>
                    <a:pt x="59018" y="3506"/>
                  </a:lnTo>
                  <a:lnTo>
                    <a:pt x="59344" y="3480"/>
                  </a:lnTo>
                  <a:lnTo>
                    <a:pt x="59669" y="3453"/>
                  </a:lnTo>
                  <a:lnTo>
                    <a:pt x="59970" y="3432"/>
                  </a:lnTo>
                  <a:lnTo>
                    <a:pt x="60295" y="3416"/>
                  </a:lnTo>
                  <a:lnTo>
                    <a:pt x="60596" y="3411"/>
                  </a:lnTo>
                  <a:lnTo>
                    <a:pt x="60896" y="3406"/>
                  </a:lnTo>
                  <a:lnTo>
                    <a:pt x="61197" y="3411"/>
                  </a:lnTo>
                  <a:lnTo>
                    <a:pt x="61497" y="3416"/>
                  </a:lnTo>
                  <a:lnTo>
                    <a:pt x="61798" y="3427"/>
                  </a:lnTo>
                  <a:lnTo>
                    <a:pt x="62073" y="3443"/>
                  </a:lnTo>
                  <a:lnTo>
                    <a:pt x="62349" y="3464"/>
                  </a:lnTo>
                  <a:lnTo>
                    <a:pt x="62599" y="3485"/>
                  </a:lnTo>
                  <a:lnTo>
                    <a:pt x="62849" y="3511"/>
                  </a:lnTo>
                  <a:lnTo>
                    <a:pt x="63100" y="3543"/>
                  </a:lnTo>
                  <a:lnTo>
                    <a:pt x="63325" y="3580"/>
                  </a:lnTo>
                  <a:lnTo>
                    <a:pt x="63525" y="3617"/>
                  </a:lnTo>
                  <a:lnTo>
                    <a:pt x="63726" y="3659"/>
                  </a:lnTo>
                  <a:lnTo>
                    <a:pt x="63926" y="3707"/>
                  </a:lnTo>
                  <a:lnTo>
                    <a:pt x="64076" y="3754"/>
                  </a:lnTo>
                  <a:lnTo>
                    <a:pt x="64227" y="3802"/>
                  </a:lnTo>
                  <a:lnTo>
                    <a:pt x="64377" y="3854"/>
                  </a:lnTo>
                  <a:lnTo>
                    <a:pt x="64477" y="3913"/>
                  </a:lnTo>
                  <a:lnTo>
                    <a:pt x="64577" y="3965"/>
                  </a:lnTo>
                  <a:lnTo>
                    <a:pt x="64652" y="4023"/>
                  </a:lnTo>
                  <a:lnTo>
                    <a:pt x="64727" y="4087"/>
                  </a:lnTo>
                  <a:lnTo>
                    <a:pt x="64752" y="4150"/>
                  </a:lnTo>
                  <a:lnTo>
                    <a:pt x="64777" y="4213"/>
                  </a:lnTo>
                  <a:lnTo>
                    <a:pt x="64777" y="4245"/>
                  </a:lnTo>
                  <a:lnTo>
                    <a:pt x="64828" y="4277"/>
                  </a:lnTo>
                  <a:lnTo>
                    <a:pt x="64878" y="4308"/>
                  </a:lnTo>
                  <a:lnTo>
                    <a:pt x="64953" y="4340"/>
                  </a:lnTo>
                  <a:lnTo>
                    <a:pt x="65053" y="4361"/>
                  </a:lnTo>
                  <a:lnTo>
                    <a:pt x="65153" y="4388"/>
                  </a:lnTo>
                  <a:lnTo>
                    <a:pt x="65303" y="4404"/>
                  </a:lnTo>
                  <a:lnTo>
                    <a:pt x="65428" y="4419"/>
                  </a:lnTo>
                  <a:lnTo>
                    <a:pt x="65579" y="4430"/>
                  </a:lnTo>
                  <a:lnTo>
                    <a:pt x="65754" y="4435"/>
                  </a:lnTo>
                  <a:lnTo>
                    <a:pt x="65904" y="4435"/>
                  </a:lnTo>
                  <a:lnTo>
                    <a:pt x="66079" y="4430"/>
                  </a:lnTo>
                  <a:lnTo>
                    <a:pt x="66255" y="4419"/>
                  </a:lnTo>
                  <a:lnTo>
                    <a:pt x="66430" y="4398"/>
                  </a:lnTo>
                  <a:lnTo>
                    <a:pt x="66630" y="4377"/>
                  </a:lnTo>
                  <a:lnTo>
                    <a:pt x="66806" y="4340"/>
                  </a:lnTo>
                  <a:lnTo>
                    <a:pt x="66856" y="4324"/>
                  </a:lnTo>
                  <a:lnTo>
                    <a:pt x="66881" y="4298"/>
                  </a:lnTo>
                  <a:lnTo>
                    <a:pt x="66906" y="4235"/>
                  </a:lnTo>
                  <a:lnTo>
                    <a:pt x="66906" y="4166"/>
                  </a:lnTo>
                  <a:lnTo>
                    <a:pt x="66881" y="4097"/>
                  </a:lnTo>
                  <a:lnTo>
                    <a:pt x="66831" y="4034"/>
                  </a:lnTo>
                  <a:lnTo>
                    <a:pt x="66781" y="3971"/>
                  </a:lnTo>
                  <a:lnTo>
                    <a:pt x="66731" y="3907"/>
                  </a:lnTo>
                  <a:lnTo>
                    <a:pt x="66630" y="3844"/>
                  </a:lnTo>
                  <a:lnTo>
                    <a:pt x="66530" y="3781"/>
                  </a:lnTo>
                  <a:lnTo>
                    <a:pt x="66430" y="3722"/>
                  </a:lnTo>
                  <a:lnTo>
                    <a:pt x="66305" y="3664"/>
                  </a:lnTo>
                  <a:lnTo>
                    <a:pt x="66155" y="3606"/>
                  </a:lnTo>
                  <a:lnTo>
                    <a:pt x="66004" y="3554"/>
                  </a:lnTo>
                  <a:lnTo>
                    <a:pt x="65679" y="3448"/>
                  </a:lnTo>
                  <a:lnTo>
                    <a:pt x="65278" y="3353"/>
                  </a:lnTo>
                  <a:lnTo>
                    <a:pt x="64853" y="3268"/>
                  </a:lnTo>
                  <a:lnTo>
                    <a:pt x="64402" y="3189"/>
                  </a:lnTo>
                  <a:lnTo>
                    <a:pt x="63901" y="3121"/>
                  </a:lnTo>
                  <a:lnTo>
                    <a:pt x="63626" y="3089"/>
                  </a:lnTo>
                  <a:lnTo>
                    <a:pt x="63350" y="3063"/>
                  </a:lnTo>
                  <a:lnTo>
                    <a:pt x="63075" y="3041"/>
                  </a:lnTo>
                  <a:lnTo>
                    <a:pt x="62799" y="3020"/>
                  </a:lnTo>
                  <a:lnTo>
                    <a:pt x="62499" y="2999"/>
                  </a:lnTo>
                  <a:lnTo>
                    <a:pt x="62198" y="2983"/>
                  </a:lnTo>
                  <a:lnTo>
                    <a:pt x="61898" y="2973"/>
                  </a:lnTo>
                  <a:lnTo>
                    <a:pt x="61597" y="2962"/>
                  </a:lnTo>
                  <a:lnTo>
                    <a:pt x="61272" y="2957"/>
                  </a:lnTo>
                  <a:lnTo>
                    <a:pt x="60946" y="2957"/>
                  </a:lnTo>
                  <a:lnTo>
                    <a:pt x="60571" y="2962"/>
                  </a:lnTo>
                  <a:lnTo>
                    <a:pt x="60195" y="2967"/>
                  </a:lnTo>
                  <a:lnTo>
                    <a:pt x="59845" y="2978"/>
                  </a:lnTo>
                  <a:lnTo>
                    <a:pt x="59494" y="2994"/>
                  </a:lnTo>
                  <a:lnTo>
                    <a:pt x="59144" y="3015"/>
                  </a:lnTo>
                  <a:lnTo>
                    <a:pt x="58793" y="3041"/>
                  </a:lnTo>
                  <a:lnTo>
                    <a:pt x="58468" y="3073"/>
                  </a:lnTo>
                  <a:lnTo>
                    <a:pt x="58167" y="3105"/>
                  </a:lnTo>
                  <a:lnTo>
                    <a:pt x="57842" y="3142"/>
                  </a:lnTo>
                  <a:lnTo>
                    <a:pt x="57566" y="3184"/>
                  </a:lnTo>
                  <a:lnTo>
                    <a:pt x="57266" y="3226"/>
                  </a:lnTo>
                  <a:lnTo>
                    <a:pt x="57015" y="3274"/>
                  </a:lnTo>
                  <a:lnTo>
                    <a:pt x="56740" y="3326"/>
                  </a:lnTo>
                  <a:lnTo>
                    <a:pt x="56514" y="3379"/>
                  </a:lnTo>
                  <a:lnTo>
                    <a:pt x="56289" y="3437"/>
                  </a:lnTo>
                  <a:lnTo>
                    <a:pt x="56064" y="3495"/>
                  </a:lnTo>
                  <a:lnTo>
                    <a:pt x="55863" y="3437"/>
                  </a:lnTo>
                  <a:lnTo>
                    <a:pt x="55638" y="3379"/>
                  </a:lnTo>
                  <a:lnTo>
                    <a:pt x="55388" y="3326"/>
                  </a:lnTo>
                  <a:lnTo>
                    <a:pt x="55137" y="3274"/>
                  </a:lnTo>
                  <a:lnTo>
                    <a:pt x="54862" y="3226"/>
                  </a:lnTo>
                  <a:lnTo>
                    <a:pt x="54586" y="3184"/>
                  </a:lnTo>
                  <a:lnTo>
                    <a:pt x="54286" y="3142"/>
                  </a:lnTo>
                  <a:lnTo>
                    <a:pt x="53985" y="3105"/>
                  </a:lnTo>
                  <a:lnTo>
                    <a:pt x="53660" y="3073"/>
                  </a:lnTo>
                  <a:lnTo>
                    <a:pt x="53334" y="3041"/>
                  </a:lnTo>
                  <a:lnTo>
                    <a:pt x="53009" y="3015"/>
                  </a:lnTo>
                  <a:lnTo>
                    <a:pt x="52658" y="2994"/>
                  </a:lnTo>
                  <a:lnTo>
                    <a:pt x="52308" y="2978"/>
                  </a:lnTo>
                  <a:lnTo>
                    <a:pt x="51932" y="2967"/>
                  </a:lnTo>
                  <a:lnTo>
                    <a:pt x="51582" y="2962"/>
                  </a:lnTo>
                  <a:lnTo>
                    <a:pt x="51206" y="2957"/>
                  </a:lnTo>
                  <a:lnTo>
                    <a:pt x="50881" y="2957"/>
                  </a:lnTo>
                  <a:lnTo>
                    <a:pt x="50580" y="2962"/>
                  </a:lnTo>
                  <a:lnTo>
                    <a:pt x="50280" y="2973"/>
                  </a:lnTo>
                  <a:lnTo>
                    <a:pt x="50004" y="2983"/>
                  </a:lnTo>
                  <a:lnTo>
                    <a:pt x="49428" y="3015"/>
                  </a:lnTo>
                  <a:lnTo>
                    <a:pt x="48877" y="3057"/>
                  </a:lnTo>
                  <a:lnTo>
                    <a:pt x="48352" y="3110"/>
                  </a:lnTo>
                  <a:lnTo>
                    <a:pt x="47876" y="3173"/>
                  </a:lnTo>
                  <a:lnTo>
                    <a:pt x="47425" y="3242"/>
                  </a:lnTo>
                  <a:lnTo>
                    <a:pt x="46999" y="3326"/>
                  </a:lnTo>
                  <a:lnTo>
                    <a:pt x="46599" y="3416"/>
                  </a:lnTo>
                  <a:lnTo>
                    <a:pt x="46273" y="3511"/>
                  </a:lnTo>
                  <a:lnTo>
                    <a:pt x="45973" y="3612"/>
                  </a:lnTo>
                  <a:lnTo>
                    <a:pt x="45722" y="3722"/>
                  </a:lnTo>
                  <a:lnTo>
                    <a:pt x="45522" y="3839"/>
                  </a:lnTo>
                  <a:lnTo>
                    <a:pt x="45372" y="3960"/>
                  </a:lnTo>
                  <a:lnTo>
                    <a:pt x="45322" y="4018"/>
                  </a:lnTo>
                  <a:lnTo>
                    <a:pt x="45272" y="4081"/>
                  </a:lnTo>
                  <a:lnTo>
                    <a:pt x="45247" y="4145"/>
                  </a:lnTo>
                  <a:lnTo>
                    <a:pt x="45247" y="4213"/>
                  </a:lnTo>
                  <a:lnTo>
                    <a:pt x="45272" y="4245"/>
                  </a:lnTo>
                  <a:lnTo>
                    <a:pt x="45297" y="4277"/>
                  </a:lnTo>
                  <a:lnTo>
                    <a:pt x="45347" y="4308"/>
                  </a:lnTo>
                  <a:lnTo>
                    <a:pt x="45447" y="4340"/>
                  </a:lnTo>
                  <a:lnTo>
                    <a:pt x="45547" y="4367"/>
                  </a:lnTo>
                  <a:lnTo>
                    <a:pt x="45647" y="4388"/>
                  </a:lnTo>
                  <a:lnTo>
                    <a:pt x="45773" y="4404"/>
                  </a:lnTo>
                  <a:lnTo>
                    <a:pt x="45923" y="4419"/>
                  </a:lnTo>
                  <a:lnTo>
                    <a:pt x="46073" y="4430"/>
                  </a:lnTo>
                  <a:lnTo>
                    <a:pt x="46248" y="4435"/>
                  </a:lnTo>
                  <a:lnTo>
                    <a:pt x="46424" y="4435"/>
                  </a:lnTo>
                  <a:lnTo>
                    <a:pt x="46599" y="4430"/>
                  </a:lnTo>
                  <a:lnTo>
                    <a:pt x="46774" y="4414"/>
                  </a:lnTo>
                  <a:lnTo>
                    <a:pt x="46949" y="4398"/>
                  </a:lnTo>
                  <a:lnTo>
                    <a:pt x="47125" y="4372"/>
                  </a:lnTo>
                  <a:lnTo>
                    <a:pt x="47300" y="4335"/>
                  </a:lnTo>
                  <a:lnTo>
                    <a:pt x="47350" y="4324"/>
                  </a:lnTo>
                  <a:lnTo>
                    <a:pt x="47375" y="4314"/>
                  </a:lnTo>
                  <a:lnTo>
                    <a:pt x="47400" y="4298"/>
                  </a:lnTo>
                  <a:lnTo>
                    <a:pt x="47400" y="4282"/>
                  </a:lnTo>
                  <a:lnTo>
                    <a:pt x="47375" y="4213"/>
                  </a:lnTo>
                  <a:lnTo>
                    <a:pt x="47400" y="4150"/>
                  </a:lnTo>
                  <a:lnTo>
                    <a:pt x="47425" y="4087"/>
                  </a:lnTo>
                  <a:lnTo>
                    <a:pt x="47475" y="4023"/>
                  </a:lnTo>
                  <a:lnTo>
                    <a:pt x="47575" y="3965"/>
                  </a:lnTo>
                  <a:lnTo>
                    <a:pt x="47676" y="3902"/>
                  </a:lnTo>
                  <a:lnTo>
                    <a:pt x="47801" y="3849"/>
                  </a:lnTo>
                  <a:lnTo>
                    <a:pt x="47926" y="3796"/>
                  </a:lnTo>
                  <a:lnTo>
                    <a:pt x="48101" y="3744"/>
                  </a:lnTo>
                  <a:lnTo>
                    <a:pt x="48276" y="3696"/>
                  </a:lnTo>
                  <a:lnTo>
                    <a:pt x="48477" y="3649"/>
                  </a:lnTo>
                  <a:lnTo>
                    <a:pt x="48677" y="3606"/>
                  </a:lnTo>
                  <a:lnTo>
                    <a:pt x="48902" y="3569"/>
                  </a:lnTo>
                  <a:lnTo>
                    <a:pt x="49153" y="3532"/>
                  </a:lnTo>
                  <a:lnTo>
                    <a:pt x="49403" y="3501"/>
                  </a:lnTo>
                  <a:lnTo>
                    <a:pt x="49654" y="3474"/>
                  </a:lnTo>
                  <a:lnTo>
                    <a:pt x="49929" y="3453"/>
                  </a:lnTo>
                  <a:lnTo>
                    <a:pt x="50230" y="3432"/>
                  </a:lnTo>
                  <a:lnTo>
                    <a:pt x="50505" y="3422"/>
                  </a:lnTo>
                  <a:lnTo>
                    <a:pt x="50805" y="3411"/>
                  </a:lnTo>
                  <a:lnTo>
                    <a:pt x="51131" y="3406"/>
                  </a:lnTo>
                  <a:lnTo>
                    <a:pt x="51431" y="3411"/>
                  </a:lnTo>
                  <a:lnTo>
                    <a:pt x="51757" y="3416"/>
                  </a:lnTo>
                  <a:lnTo>
                    <a:pt x="52082" y="3427"/>
                  </a:lnTo>
                  <a:lnTo>
                    <a:pt x="52408" y="3448"/>
                  </a:lnTo>
                  <a:lnTo>
                    <a:pt x="52733" y="3469"/>
                  </a:lnTo>
                  <a:lnTo>
                    <a:pt x="53059" y="3501"/>
                  </a:lnTo>
                  <a:lnTo>
                    <a:pt x="53385" y="3538"/>
                  </a:lnTo>
                  <a:lnTo>
                    <a:pt x="53735" y="3585"/>
                  </a:lnTo>
                  <a:lnTo>
                    <a:pt x="54061" y="3633"/>
                  </a:lnTo>
                  <a:lnTo>
                    <a:pt x="54386" y="3691"/>
                  </a:lnTo>
                  <a:lnTo>
                    <a:pt x="54687" y="3759"/>
                  </a:lnTo>
                  <a:lnTo>
                    <a:pt x="54837" y="3791"/>
                  </a:lnTo>
                  <a:lnTo>
                    <a:pt x="54937" y="3833"/>
                  </a:lnTo>
                  <a:lnTo>
                    <a:pt x="54987" y="3876"/>
                  </a:lnTo>
                  <a:lnTo>
                    <a:pt x="55012" y="3923"/>
                  </a:lnTo>
                  <a:lnTo>
                    <a:pt x="55012" y="7381"/>
                  </a:lnTo>
                  <a:lnTo>
                    <a:pt x="36057" y="7381"/>
                  </a:lnTo>
                  <a:lnTo>
                    <a:pt x="35907" y="7392"/>
                  </a:lnTo>
                  <a:lnTo>
                    <a:pt x="35757" y="7402"/>
                  </a:lnTo>
                  <a:lnTo>
                    <a:pt x="35632" y="7423"/>
                  </a:lnTo>
                  <a:lnTo>
                    <a:pt x="35506" y="7439"/>
                  </a:lnTo>
                  <a:lnTo>
                    <a:pt x="35381" y="7466"/>
                  </a:lnTo>
                  <a:lnTo>
                    <a:pt x="35306" y="7492"/>
                  </a:lnTo>
                  <a:lnTo>
                    <a:pt x="35231" y="7524"/>
                  </a:lnTo>
                  <a:lnTo>
                    <a:pt x="35181" y="7555"/>
                  </a:lnTo>
                  <a:lnTo>
                    <a:pt x="35156" y="7592"/>
                  </a:lnTo>
                  <a:lnTo>
                    <a:pt x="35156" y="7624"/>
                  </a:lnTo>
                  <a:lnTo>
                    <a:pt x="35206" y="7661"/>
                  </a:lnTo>
                  <a:lnTo>
                    <a:pt x="35256" y="7698"/>
                  </a:lnTo>
                  <a:lnTo>
                    <a:pt x="35331" y="7740"/>
                  </a:lnTo>
                  <a:lnTo>
                    <a:pt x="35456" y="7777"/>
                  </a:lnTo>
                  <a:lnTo>
                    <a:pt x="35632" y="7814"/>
                  </a:lnTo>
                  <a:lnTo>
                    <a:pt x="35732" y="7825"/>
                  </a:lnTo>
                  <a:lnTo>
                    <a:pt x="35832" y="7830"/>
                  </a:lnTo>
                  <a:lnTo>
                    <a:pt x="61497" y="7830"/>
                  </a:lnTo>
                  <a:lnTo>
                    <a:pt x="61923" y="7835"/>
                  </a:lnTo>
                  <a:lnTo>
                    <a:pt x="62349" y="7840"/>
                  </a:lnTo>
                  <a:lnTo>
                    <a:pt x="62774" y="7856"/>
                  </a:lnTo>
                  <a:lnTo>
                    <a:pt x="63200" y="7872"/>
                  </a:lnTo>
                  <a:lnTo>
                    <a:pt x="63601" y="7899"/>
                  </a:lnTo>
                  <a:lnTo>
                    <a:pt x="64001" y="7925"/>
                  </a:lnTo>
                  <a:lnTo>
                    <a:pt x="64377" y="7957"/>
                  </a:lnTo>
                  <a:lnTo>
                    <a:pt x="64752" y="7994"/>
                  </a:lnTo>
                  <a:lnTo>
                    <a:pt x="65103" y="8036"/>
                  </a:lnTo>
                  <a:lnTo>
                    <a:pt x="65454" y="8083"/>
                  </a:lnTo>
                  <a:lnTo>
                    <a:pt x="65804" y="8131"/>
                  </a:lnTo>
                  <a:lnTo>
                    <a:pt x="66130" y="8184"/>
                  </a:lnTo>
                  <a:lnTo>
                    <a:pt x="66430" y="8236"/>
                  </a:lnTo>
                  <a:lnTo>
                    <a:pt x="66731" y="8300"/>
                  </a:lnTo>
                  <a:lnTo>
                    <a:pt x="67006" y="8363"/>
                  </a:lnTo>
                  <a:lnTo>
                    <a:pt x="67281" y="8427"/>
                  </a:lnTo>
                  <a:lnTo>
                    <a:pt x="67532" y="8495"/>
                  </a:lnTo>
                  <a:lnTo>
                    <a:pt x="67757" y="8569"/>
                  </a:lnTo>
                  <a:lnTo>
                    <a:pt x="67982" y="8643"/>
                  </a:lnTo>
                  <a:lnTo>
                    <a:pt x="68158" y="8717"/>
                  </a:lnTo>
                  <a:lnTo>
                    <a:pt x="68333" y="8796"/>
                  </a:lnTo>
                  <a:lnTo>
                    <a:pt x="68508" y="8875"/>
                  </a:lnTo>
                  <a:lnTo>
                    <a:pt x="68634" y="8954"/>
                  </a:lnTo>
                  <a:lnTo>
                    <a:pt x="68759" y="9039"/>
                  </a:lnTo>
                  <a:lnTo>
                    <a:pt x="68834" y="9123"/>
                  </a:lnTo>
                  <a:lnTo>
                    <a:pt x="68909" y="9213"/>
                  </a:lnTo>
                  <a:lnTo>
                    <a:pt x="68959" y="9298"/>
                  </a:lnTo>
                  <a:lnTo>
                    <a:pt x="68984" y="9387"/>
                  </a:lnTo>
                  <a:lnTo>
                    <a:pt x="68984" y="9477"/>
                  </a:lnTo>
                  <a:lnTo>
                    <a:pt x="68959" y="9562"/>
                  </a:lnTo>
                  <a:lnTo>
                    <a:pt x="68909" y="9651"/>
                  </a:lnTo>
                  <a:lnTo>
                    <a:pt x="68809" y="9746"/>
                  </a:lnTo>
                  <a:lnTo>
                    <a:pt x="68533" y="10010"/>
                  </a:lnTo>
                  <a:lnTo>
                    <a:pt x="68183" y="10269"/>
                  </a:lnTo>
                  <a:lnTo>
                    <a:pt x="67832" y="10522"/>
                  </a:lnTo>
                  <a:lnTo>
                    <a:pt x="67407" y="10765"/>
                  </a:lnTo>
                  <a:lnTo>
                    <a:pt x="41341" y="10765"/>
                  </a:lnTo>
                  <a:lnTo>
                    <a:pt x="40765" y="10771"/>
                  </a:lnTo>
                  <a:lnTo>
                    <a:pt x="40164" y="10776"/>
                  </a:lnTo>
                  <a:lnTo>
                    <a:pt x="39588" y="10786"/>
                  </a:lnTo>
                  <a:lnTo>
                    <a:pt x="39012" y="10802"/>
                  </a:lnTo>
                  <a:lnTo>
                    <a:pt x="38436" y="10823"/>
                  </a:lnTo>
                  <a:lnTo>
                    <a:pt x="37885" y="10850"/>
                  </a:lnTo>
                  <a:lnTo>
                    <a:pt x="37309" y="10876"/>
                  </a:lnTo>
                  <a:lnTo>
                    <a:pt x="36758" y="10913"/>
                  </a:lnTo>
                  <a:lnTo>
                    <a:pt x="36232" y="10950"/>
                  </a:lnTo>
                  <a:lnTo>
                    <a:pt x="35682" y="10992"/>
                  </a:lnTo>
                  <a:lnTo>
                    <a:pt x="35156" y="11035"/>
                  </a:lnTo>
                  <a:lnTo>
                    <a:pt x="34655" y="11087"/>
                  </a:lnTo>
                  <a:lnTo>
                    <a:pt x="34129" y="11140"/>
                  </a:lnTo>
                  <a:lnTo>
                    <a:pt x="33653" y="11193"/>
                  </a:lnTo>
                  <a:lnTo>
                    <a:pt x="33153" y="11256"/>
                  </a:lnTo>
                  <a:lnTo>
                    <a:pt x="32677" y="11320"/>
                  </a:lnTo>
                  <a:lnTo>
                    <a:pt x="32226" y="11388"/>
                  </a:lnTo>
                  <a:lnTo>
                    <a:pt x="31775" y="11462"/>
                  </a:lnTo>
                  <a:lnTo>
                    <a:pt x="31325" y="11536"/>
                  </a:lnTo>
                  <a:lnTo>
                    <a:pt x="30899" y="11615"/>
                  </a:lnTo>
                  <a:lnTo>
                    <a:pt x="30498" y="11695"/>
                  </a:lnTo>
                  <a:lnTo>
                    <a:pt x="30098" y="11784"/>
                  </a:lnTo>
                  <a:lnTo>
                    <a:pt x="29722" y="11869"/>
                  </a:lnTo>
                  <a:lnTo>
                    <a:pt x="29347" y="11964"/>
                  </a:lnTo>
                  <a:lnTo>
                    <a:pt x="28996" y="12059"/>
                  </a:lnTo>
                  <a:lnTo>
                    <a:pt x="28646" y="12154"/>
                  </a:lnTo>
                  <a:lnTo>
                    <a:pt x="28320" y="12254"/>
                  </a:lnTo>
                  <a:lnTo>
                    <a:pt x="28020" y="12360"/>
                  </a:lnTo>
                  <a:lnTo>
                    <a:pt x="27744" y="12465"/>
                  </a:lnTo>
                  <a:lnTo>
                    <a:pt x="27469" y="12576"/>
                  </a:lnTo>
                  <a:lnTo>
                    <a:pt x="27218" y="12687"/>
                  </a:lnTo>
                  <a:lnTo>
                    <a:pt x="26968" y="12803"/>
                  </a:lnTo>
                  <a:lnTo>
                    <a:pt x="26667" y="12951"/>
                  </a:lnTo>
                  <a:lnTo>
                    <a:pt x="26342" y="13094"/>
                  </a:lnTo>
                  <a:lnTo>
                    <a:pt x="25966" y="13236"/>
                  </a:lnTo>
                  <a:lnTo>
                    <a:pt x="25591" y="13373"/>
                  </a:lnTo>
                  <a:lnTo>
                    <a:pt x="25165" y="13505"/>
                  </a:lnTo>
                  <a:lnTo>
                    <a:pt x="24714" y="13637"/>
                  </a:lnTo>
                  <a:lnTo>
                    <a:pt x="24264" y="13759"/>
                  </a:lnTo>
                  <a:lnTo>
                    <a:pt x="23763" y="13875"/>
                  </a:lnTo>
                  <a:lnTo>
                    <a:pt x="23237" y="13991"/>
                  </a:lnTo>
                  <a:lnTo>
                    <a:pt x="22711" y="14097"/>
                  </a:lnTo>
                  <a:lnTo>
                    <a:pt x="22135" y="14202"/>
                  </a:lnTo>
                  <a:lnTo>
                    <a:pt x="21534" y="14297"/>
                  </a:lnTo>
                  <a:lnTo>
                    <a:pt x="20908" y="14387"/>
                  </a:lnTo>
                  <a:lnTo>
                    <a:pt x="20257" y="14472"/>
                  </a:lnTo>
                  <a:lnTo>
                    <a:pt x="19581" y="14551"/>
                  </a:lnTo>
                  <a:lnTo>
                    <a:pt x="18880" y="14625"/>
                  </a:lnTo>
                  <a:lnTo>
                    <a:pt x="18254" y="14683"/>
                  </a:lnTo>
                  <a:lnTo>
                    <a:pt x="17603" y="14730"/>
                  </a:lnTo>
                  <a:lnTo>
                    <a:pt x="16952" y="14778"/>
                  </a:lnTo>
                  <a:lnTo>
                    <a:pt x="16301" y="14815"/>
                  </a:lnTo>
                  <a:lnTo>
                    <a:pt x="15625" y="14846"/>
                  </a:lnTo>
                  <a:lnTo>
                    <a:pt x="14974" y="14873"/>
                  </a:lnTo>
                  <a:lnTo>
                    <a:pt x="14298" y="14894"/>
                  </a:lnTo>
                  <a:lnTo>
                    <a:pt x="13622" y="14905"/>
                  </a:lnTo>
                  <a:lnTo>
                    <a:pt x="12946" y="14915"/>
                  </a:lnTo>
                  <a:lnTo>
                    <a:pt x="12270" y="14915"/>
                  </a:lnTo>
                  <a:lnTo>
                    <a:pt x="11594" y="14910"/>
                  </a:lnTo>
                  <a:lnTo>
                    <a:pt x="10943" y="14894"/>
                  </a:lnTo>
                  <a:lnTo>
                    <a:pt x="10267" y="14878"/>
                  </a:lnTo>
                  <a:lnTo>
                    <a:pt x="9591" y="14852"/>
                  </a:lnTo>
                  <a:lnTo>
                    <a:pt x="8914" y="14820"/>
                  </a:lnTo>
                  <a:lnTo>
                    <a:pt x="8263" y="14783"/>
                  </a:lnTo>
                  <a:lnTo>
                    <a:pt x="15550" y="11932"/>
                  </a:lnTo>
                  <a:lnTo>
                    <a:pt x="15625" y="11890"/>
                  </a:lnTo>
                  <a:lnTo>
                    <a:pt x="15675" y="11848"/>
                  </a:lnTo>
                  <a:lnTo>
                    <a:pt x="15675" y="11800"/>
                  </a:lnTo>
                  <a:lnTo>
                    <a:pt x="15625" y="11758"/>
                  </a:lnTo>
                  <a:lnTo>
                    <a:pt x="15550" y="11721"/>
                  </a:lnTo>
                  <a:lnTo>
                    <a:pt x="15450" y="11684"/>
                  </a:lnTo>
                  <a:lnTo>
                    <a:pt x="15300" y="11652"/>
                  </a:lnTo>
                  <a:lnTo>
                    <a:pt x="15099" y="11626"/>
                  </a:lnTo>
                  <a:lnTo>
                    <a:pt x="14899" y="11610"/>
                  </a:lnTo>
                  <a:lnTo>
                    <a:pt x="14699" y="11600"/>
                  </a:lnTo>
                  <a:lnTo>
                    <a:pt x="14498" y="11600"/>
                  </a:lnTo>
                  <a:lnTo>
                    <a:pt x="14298" y="11610"/>
                  </a:lnTo>
                  <a:lnTo>
                    <a:pt x="14098" y="11626"/>
                  </a:lnTo>
                  <a:lnTo>
                    <a:pt x="13922" y="11647"/>
                  </a:lnTo>
                  <a:lnTo>
                    <a:pt x="13772" y="11679"/>
                  </a:lnTo>
                  <a:lnTo>
                    <a:pt x="13672" y="11716"/>
                  </a:lnTo>
                  <a:lnTo>
                    <a:pt x="11268" y="12655"/>
                  </a:lnTo>
                  <a:lnTo>
                    <a:pt x="10717" y="12529"/>
                  </a:lnTo>
                  <a:lnTo>
                    <a:pt x="10191" y="12402"/>
                  </a:lnTo>
                  <a:lnTo>
                    <a:pt x="9691" y="12270"/>
                  </a:lnTo>
                  <a:lnTo>
                    <a:pt x="9190" y="12138"/>
                  </a:lnTo>
                  <a:lnTo>
                    <a:pt x="8714" y="12006"/>
                  </a:lnTo>
                  <a:lnTo>
                    <a:pt x="8238" y="11869"/>
                  </a:lnTo>
                  <a:lnTo>
                    <a:pt x="7788" y="11732"/>
                  </a:lnTo>
                  <a:lnTo>
                    <a:pt x="7362" y="11589"/>
                  </a:lnTo>
                  <a:lnTo>
                    <a:pt x="6936" y="11446"/>
                  </a:lnTo>
                  <a:lnTo>
                    <a:pt x="6536" y="11304"/>
                  </a:lnTo>
                  <a:lnTo>
                    <a:pt x="6160" y="11156"/>
                  </a:lnTo>
                  <a:lnTo>
                    <a:pt x="5785" y="11008"/>
                  </a:lnTo>
                  <a:lnTo>
                    <a:pt x="5434" y="10860"/>
                  </a:lnTo>
                  <a:lnTo>
                    <a:pt x="5108" y="10713"/>
                  </a:lnTo>
                  <a:lnTo>
                    <a:pt x="4783" y="10559"/>
                  </a:lnTo>
                  <a:lnTo>
                    <a:pt x="4482" y="10406"/>
                  </a:lnTo>
                  <a:lnTo>
                    <a:pt x="4207" y="10248"/>
                  </a:lnTo>
                  <a:lnTo>
                    <a:pt x="3957" y="10095"/>
                  </a:lnTo>
                  <a:lnTo>
                    <a:pt x="3706" y="9936"/>
                  </a:lnTo>
                  <a:lnTo>
                    <a:pt x="3481" y="9778"/>
                  </a:lnTo>
                  <a:lnTo>
                    <a:pt x="3256" y="9614"/>
                  </a:lnTo>
                  <a:lnTo>
                    <a:pt x="3080" y="9451"/>
                  </a:lnTo>
                  <a:lnTo>
                    <a:pt x="2905" y="9292"/>
                  </a:lnTo>
                  <a:lnTo>
                    <a:pt x="2730" y="9123"/>
                  </a:lnTo>
                  <a:lnTo>
                    <a:pt x="2605" y="8960"/>
                  </a:lnTo>
                  <a:lnTo>
                    <a:pt x="2479" y="8796"/>
                  </a:lnTo>
                  <a:lnTo>
                    <a:pt x="2379" y="8627"/>
                  </a:lnTo>
                  <a:lnTo>
                    <a:pt x="2279" y="8458"/>
                  </a:lnTo>
                  <a:lnTo>
                    <a:pt x="2229" y="8289"/>
                  </a:lnTo>
                  <a:lnTo>
                    <a:pt x="2179" y="8120"/>
                  </a:lnTo>
                  <a:lnTo>
                    <a:pt x="2154" y="7951"/>
                  </a:lnTo>
                  <a:lnTo>
                    <a:pt x="2129" y="7777"/>
                  </a:lnTo>
                  <a:lnTo>
                    <a:pt x="2129" y="6748"/>
                  </a:lnTo>
                  <a:lnTo>
                    <a:pt x="2154" y="6531"/>
                  </a:lnTo>
                  <a:lnTo>
                    <a:pt x="2229" y="6315"/>
                  </a:lnTo>
                  <a:lnTo>
                    <a:pt x="2354" y="6104"/>
                  </a:lnTo>
                  <a:lnTo>
                    <a:pt x="2504" y="5898"/>
                  </a:lnTo>
                  <a:lnTo>
                    <a:pt x="2705" y="5692"/>
                  </a:lnTo>
                  <a:lnTo>
                    <a:pt x="2930" y="5486"/>
                  </a:lnTo>
                  <a:lnTo>
                    <a:pt x="3205" y="5290"/>
                  </a:lnTo>
                  <a:lnTo>
                    <a:pt x="3531" y="5095"/>
                  </a:lnTo>
                  <a:lnTo>
                    <a:pt x="3907" y="4900"/>
                  </a:lnTo>
                  <a:lnTo>
                    <a:pt x="4282" y="4715"/>
                  </a:lnTo>
                  <a:lnTo>
                    <a:pt x="4733" y="4530"/>
                  </a:lnTo>
                  <a:lnTo>
                    <a:pt x="5209" y="4351"/>
                  </a:lnTo>
                  <a:lnTo>
                    <a:pt x="5709" y="4176"/>
                  </a:lnTo>
                  <a:lnTo>
                    <a:pt x="6235" y="4008"/>
                  </a:lnTo>
                  <a:lnTo>
                    <a:pt x="6811" y="3844"/>
                  </a:lnTo>
                  <a:lnTo>
                    <a:pt x="7412" y="3685"/>
                  </a:lnTo>
                  <a:lnTo>
                    <a:pt x="8063" y="3532"/>
                  </a:lnTo>
                  <a:lnTo>
                    <a:pt x="8714" y="3385"/>
                  </a:lnTo>
                  <a:lnTo>
                    <a:pt x="9415" y="3247"/>
                  </a:lnTo>
                  <a:lnTo>
                    <a:pt x="10141" y="3110"/>
                  </a:lnTo>
                  <a:lnTo>
                    <a:pt x="10893" y="2983"/>
                  </a:lnTo>
                  <a:lnTo>
                    <a:pt x="11669" y="2862"/>
                  </a:lnTo>
                  <a:lnTo>
                    <a:pt x="12470" y="2751"/>
                  </a:lnTo>
                  <a:lnTo>
                    <a:pt x="13296" y="2640"/>
                  </a:lnTo>
                  <a:lnTo>
                    <a:pt x="14148" y="2540"/>
                  </a:lnTo>
                  <a:lnTo>
                    <a:pt x="15024" y="2450"/>
                  </a:lnTo>
                  <a:lnTo>
                    <a:pt x="15926" y="2366"/>
                  </a:lnTo>
                  <a:lnTo>
                    <a:pt x="16852" y="2292"/>
                  </a:lnTo>
                  <a:lnTo>
                    <a:pt x="17803" y="2223"/>
                  </a:lnTo>
                  <a:lnTo>
                    <a:pt x="18755" y="2160"/>
                  </a:lnTo>
                  <a:lnTo>
                    <a:pt x="19732" y="2112"/>
                  </a:lnTo>
                  <a:lnTo>
                    <a:pt x="20708" y="2070"/>
                  </a:lnTo>
                  <a:lnTo>
                    <a:pt x="20633" y="2218"/>
                  </a:lnTo>
                  <a:lnTo>
                    <a:pt x="20583" y="2381"/>
                  </a:lnTo>
                  <a:lnTo>
                    <a:pt x="20558" y="2545"/>
                  </a:lnTo>
                  <a:lnTo>
                    <a:pt x="20558" y="2719"/>
                  </a:lnTo>
                  <a:lnTo>
                    <a:pt x="20583" y="2888"/>
                  </a:lnTo>
                  <a:lnTo>
                    <a:pt x="20633" y="3057"/>
                  </a:lnTo>
                  <a:lnTo>
                    <a:pt x="20708" y="3216"/>
                  </a:lnTo>
                  <a:lnTo>
                    <a:pt x="20808" y="3358"/>
                  </a:lnTo>
                  <a:lnTo>
                    <a:pt x="20332" y="3379"/>
                  </a:lnTo>
                  <a:lnTo>
                    <a:pt x="19857" y="3400"/>
                  </a:lnTo>
                  <a:lnTo>
                    <a:pt x="19406" y="3427"/>
                  </a:lnTo>
                  <a:lnTo>
                    <a:pt x="18955" y="3458"/>
                  </a:lnTo>
                  <a:lnTo>
                    <a:pt x="18505" y="3490"/>
                  </a:lnTo>
                  <a:lnTo>
                    <a:pt x="18079" y="3532"/>
                  </a:lnTo>
                  <a:lnTo>
                    <a:pt x="17653" y="3575"/>
                  </a:lnTo>
                  <a:lnTo>
                    <a:pt x="17228" y="3622"/>
                  </a:lnTo>
                  <a:lnTo>
                    <a:pt x="16827" y="3675"/>
                  </a:lnTo>
                  <a:lnTo>
                    <a:pt x="16451" y="3728"/>
                  </a:lnTo>
                  <a:lnTo>
                    <a:pt x="16051" y="3786"/>
                  </a:lnTo>
                  <a:lnTo>
                    <a:pt x="15700" y="3849"/>
                  </a:lnTo>
                  <a:lnTo>
                    <a:pt x="15350" y="3913"/>
                  </a:lnTo>
                  <a:lnTo>
                    <a:pt x="14999" y="3981"/>
                  </a:lnTo>
                  <a:lnTo>
                    <a:pt x="14674" y="4050"/>
                  </a:lnTo>
                  <a:lnTo>
                    <a:pt x="14348" y="4124"/>
                  </a:lnTo>
                  <a:lnTo>
                    <a:pt x="14048" y="4198"/>
                  </a:lnTo>
                  <a:lnTo>
                    <a:pt x="13772" y="4277"/>
                  </a:lnTo>
                  <a:lnTo>
                    <a:pt x="13522" y="4361"/>
                  </a:lnTo>
                  <a:lnTo>
                    <a:pt x="13271" y="4440"/>
                  </a:lnTo>
                  <a:lnTo>
                    <a:pt x="13021" y="4530"/>
                  </a:lnTo>
                  <a:lnTo>
                    <a:pt x="12821" y="4615"/>
                  </a:lnTo>
                  <a:lnTo>
                    <a:pt x="12620" y="4704"/>
                  </a:lnTo>
                  <a:lnTo>
                    <a:pt x="12445" y="4799"/>
                  </a:lnTo>
                  <a:lnTo>
                    <a:pt x="12270" y="4889"/>
                  </a:lnTo>
                  <a:lnTo>
                    <a:pt x="12145" y="4984"/>
                  </a:lnTo>
                  <a:lnTo>
                    <a:pt x="12019" y="5085"/>
                  </a:lnTo>
                  <a:lnTo>
                    <a:pt x="11919" y="5180"/>
                  </a:lnTo>
                  <a:lnTo>
                    <a:pt x="11844" y="5280"/>
                  </a:lnTo>
                  <a:lnTo>
                    <a:pt x="11794" y="5380"/>
                  </a:lnTo>
                  <a:lnTo>
                    <a:pt x="11744" y="5481"/>
                  </a:lnTo>
                  <a:lnTo>
                    <a:pt x="11744" y="5581"/>
                  </a:lnTo>
                  <a:lnTo>
                    <a:pt x="11744" y="5697"/>
                  </a:lnTo>
                  <a:lnTo>
                    <a:pt x="11794" y="5808"/>
                  </a:lnTo>
                  <a:lnTo>
                    <a:pt x="11869" y="5919"/>
                  </a:lnTo>
                  <a:lnTo>
                    <a:pt x="11969" y="6030"/>
                  </a:lnTo>
                  <a:lnTo>
                    <a:pt x="12094" y="6135"/>
                  </a:lnTo>
                  <a:lnTo>
                    <a:pt x="12220" y="6241"/>
                  </a:lnTo>
                  <a:lnTo>
                    <a:pt x="12395" y="6346"/>
                  </a:lnTo>
                  <a:lnTo>
                    <a:pt x="12595" y="6447"/>
                  </a:lnTo>
                  <a:lnTo>
                    <a:pt x="12821" y="6547"/>
                  </a:lnTo>
                  <a:lnTo>
                    <a:pt x="13046" y="6642"/>
                  </a:lnTo>
                  <a:lnTo>
                    <a:pt x="13321" y="6737"/>
                  </a:lnTo>
                  <a:lnTo>
                    <a:pt x="13597" y="6827"/>
                  </a:lnTo>
                  <a:lnTo>
                    <a:pt x="13897" y="6917"/>
                  </a:lnTo>
                  <a:lnTo>
                    <a:pt x="14223" y="7001"/>
                  </a:lnTo>
                  <a:lnTo>
                    <a:pt x="14548" y="7086"/>
                  </a:lnTo>
                  <a:lnTo>
                    <a:pt x="14899" y="7165"/>
                  </a:lnTo>
                  <a:lnTo>
                    <a:pt x="15274" y="7239"/>
                  </a:lnTo>
                  <a:lnTo>
                    <a:pt x="15675" y="7307"/>
                  </a:lnTo>
                  <a:lnTo>
                    <a:pt x="16076" y="7376"/>
                  </a:lnTo>
                  <a:lnTo>
                    <a:pt x="16501" y="7439"/>
                  </a:lnTo>
                  <a:lnTo>
                    <a:pt x="16927" y="7497"/>
                  </a:lnTo>
                  <a:lnTo>
                    <a:pt x="17378" y="7555"/>
                  </a:lnTo>
                  <a:lnTo>
                    <a:pt x="17829" y="7603"/>
                  </a:lnTo>
                  <a:lnTo>
                    <a:pt x="18304" y="7650"/>
                  </a:lnTo>
                  <a:lnTo>
                    <a:pt x="18780" y="7693"/>
                  </a:lnTo>
                  <a:lnTo>
                    <a:pt x="19281" y="7730"/>
                  </a:lnTo>
                  <a:lnTo>
                    <a:pt x="19782" y="7756"/>
                  </a:lnTo>
                  <a:lnTo>
                    <a:pt x="20282" y="7782"/>
                  </a:lnTo>
                  <a:lnTo>
                    <a:pt x="20808" y="7804"/>
                  </a:lnTo>
                  <a:lnTo>
                    <a:pt x="21334" y="7819"/>
                  </a:lnTo>
                  <a:lnTo>
                    <a:pt x="21860" y="7830"/>
                  </a:lnTo>
                  <a:lnTo>
                    <a:pt x="31525" y="7830"/>
                  </a:lnTo>
                  <a:lnTo>
                    <a:pt x="31750" y="7825"/>
                  </a:lnTo>
                  <a:lnTo>
                    <a:pt x="31976" y="7809"/>
                  </a:lnTo>
                  <a:lnTo>
                    <a:pt x="32151" y="7788"/>
                  </a:lnTo>
                  <a:lnTo>
                    <a:pt x="32326" y="7756"/>
                  </a:lnTo>
                  <a:lnTo>
                    <a:pt x="32452" y="7719"/>
                  </a:lnTo>
                  <a:lnTo>
                    <a:pt x="32552" y="7677"/>
                  </a:lnTo>
                  <a:lnTo>
                    <a:pt x="32602" y="7629"/>
                  </a:lnTo>
                  <a:lnTo>
                    <a:pt x="32577" y="7577"/>
                  </a:lnTo>
                  <a:lnTo>
                    <a:pt x="32552" y="7534"/>
                  </a:lnTo>
                  <a:lnTo>
                    <a:pt x="32452" y="7497"/>
                  </a:lnTo>
                  <a:lnTo>
                    <a:pt x="32351" y="7466"/>
                  </a:lnTo>
                  <a:lnTo>
                    <a:pt x="32226" y="7439"/>
                  </a:lnTo>
                  <a:lnTo>
                    <a:pt x="32051" y="7413"/>
                  </a:lnTo>
                  <a:lnTo>
                    <a:pt x="31876" y="7397"/>
                  </a:lnTo>
                  <a:lnTo>
                    <a:pt x="31700" y="7386"/>
                  </a:lnTo>
                  <a:lnTo>
                    <a:pt x="31500" y="7381"/>
                  </a:lnTo>
                  <a:lnTo>
                    <a:pt x="21985" y="7381"/>
                  </a:lnTo>
                  <a:lnTo>
                    <a:pt x="21559" y="7371"/>
                  </a:lnTo>
                  <a:lnTo>
                    <a:pt x="21134" y="7360"/>
                  </a:lnTo>
                  <a:lnTo>
                    <a:pt x="20708" y="7344"/>
                  </a:lnTo>
                  <a:lnTo>
                    <a:pt x="20307" y="7323"/>
                  </a:lnTo>
                  <a:lnTo>
                    <a:pt x="19907" y="7297"/>
                  </a:lnTo>
                  <a:lnTo>
                    <a:pt x="19506" y="7270"/>
                  </a:lnTo>
                  <a:lnTo>
                    <a:pt x="19131" y="7239"/>
                  </a:lnTo>
                  <a:lnTo>
                    <a:pt x="18755" y="7202"/>
                  </a:lnTo>
                  <a:lnTo>
                    <a:pt x="18379" y="7159"/>
                  </a:lnTo>
                  <a:lnTo>
                    <a:pt x="18029" y="7117"/>
                  </a:lnTo>
                  <a:lnTo>
                    <a:pt x="17678" y="7070"/>
                  </a:lnTo>
                  <a:lnTo>
                    <a:pt x="17353" y="7017"/>
                  </a:lnTo>
                  <a:lnTo>
                    <a:pt x="17027" y="6964"/>
                  </a:lnTo>
                  <a:lnTo>
                    <a:pt x="16727" y="6906"/>
                  </a:lnTo>
                  <a:lnTo>
                    <a:pt x="16426" y="6848"/>
                  </a:lnTo>
                  <a:lnTo>
                    <a:pt x="16126" y="6785"/>
                  </a:lnTo>
                  <a:lnTo>
                    <a:pt x="15875" y="6721"/>
                  </a:lnTo>
                  <a:lnTo>
                    <a:pt x="15600" y="6653"/>
                  </a:lnTo>
                  <a:lnTo>
                    <a:pt x="15375" y="6579"/>
                  </a:lnTo>
                  <a:lnTo>
                    <a:pt x="15149" y="6510"/>
                  </a:lnTo>
                  <a:lnTo>
                    <a:pt x="14949" y="6431"/>
                  </a:lnTo>
                  <a:lnTo>
                    <a:pt x="14749" y="6357"/>
                  </a:lnTo>
                  <a:lnTo>
                    <a:pt x="14573" y="6278"/>
                  </a:lnTo>
                  <a:lnTo>
                    <a:pt x="14423" y="6193"/>
                  </a:lnTo>
                  <a:lnTo>
                    <a:pt x="14273" y="6114"/>
                  </a:lnTo>
                  <a:lnTo>
                    <a:pt x="14173" y="6030"/>
                  </a:lnTo>
                  <a:lnTo>
                    <a:pt x="14073" y="5940"/>
                  </a:lnTo>
                  <a:lnTo>
                    <a:pt x="13997" y="5855"/>
                  </a:lnTo>
                  <a:lnTo>
                    <a:pt x="13947" y="5766"/>
                  </a:lnTo>
                  <a:lnTo>
                    <a:pt x="13897" y="5676"/>
                  </a:lnTo>
                  <a:lnTo>
                    <a:pt x="13897" y="5586"/>
                  </a:lnTo>
                  <a:lnTo>
                    <a:pt x="13897" y="5502"/>
                  </a:lnTo>
                  <a:lnTo>
                    <a:pt x="13922" y="5417"/>
                  </a:lnTo>
                  <a:lnTo>
                    <a:pt x="13972" y="5333"/>
                  </a:lnTo>
                  <a:lnTo>
                    <a:pt x="14048" y="5248"/>
                  </a:lnTo>
                  <a:lnTo>
                    <a:pt x="14123" y="5169"/>
                  </a:lnTo>
                  <a:lnTo>
                    <a:pt x="14223" y="5085"/>
                  </a:lnTo>
                  <a:lnTo>
                    <a:pt x="14348" y="5011"/>
                  </a:lnTo>
                  <a:lnTo>
                    <a:pt x="14473" y="4931"/>
                  </a:lnTo>
                  <a:lnTo>
                    <a:pt x="14623" y="4858"/>
                  </a:lnTo>
                  <a:lnTo>
                    <a:pt x="14774" y="4784"/>
                  </a:lnTo>
                  <a:lnTo>
                    <a:pt x="14949" y="4710"/>
                  </a:lnTo>
                  <a:lnTo>
                    <a:pt x="15149" y="4641"/>
                  </a:lnTo>
                  <a:lnTo>
                    <a:pt x="15350" y="4578"/>
                  </a:lnTo>
                  <a:lnTo>
                    <a:pt x="15575" y="4509"/>
                  </a:lnTo>
                  <a:lnTo>
                    <a:pt x="15800" y="4446"/>
                  </a:lnTo>
                  <a:lnTo>
                    <a:pt x="16051" y="4388"/>
                  </a:lnTo>
                  <a:lnTo>
                    <a:pt x="16301" y="4330"/>
                  </a:lnTo>
                  <a:lnTo>
                    <a:pt x="16577" y="4272"/>
                  </a:lnTo>
                  <a:lnTo>
                    <a:pt x="16852" y="4219"/>
                  </a:lnTo>
                  <a:lnTo>
                    <a:pt x="17152" y="4171"/>
                  </a:lnTo>
                  <a:lnTo>
                    <a:pt x="17453" y="4124"/>
                  </a:lnTo>
                  <a:lnTo>
                    <a:pt x="17778" y="4076"/>
                  </a:lnTo>
                  <a:lnTo>
                    <a:pt x="18104" y="4034"/>
                  </a:lnTo>
                  <a:lnTo>
                    <a:pt x="18429" y="3997"/>
                  </a:lnTo>
                  <a:lnTo>
                    <a:pt x="18780" y="3960"/>
                  </a:lnTo>
                  <a:lnTo>
                    <a:pt x="19131" y="3928"/>
                  </a:lnTo>
                  <a:lnTo>
                    <a:pt x="19506" y="3897"/>
                  </a:lnTo>
                  <a:lnTo>
                    <a:pt x="19857" y="3870"/>
                  </a:lnTo>
                  <a:lnTo>
                    <a:pt x="20232" y="3849"/>
                  </a:lnTo>
                  <a:lnTo>
                    <a:pt x="20633" y="3833"/>
                  </a:lnTo>
                  <a:lnTo>
                    <a:pt x="21009" y="3817"/>
                  </a:lnTo>
                  <a:lnTo>
                    <a:pt x="21409" y="3802"/>
                  </a:lnTo>
                  <a:lnTo>
                    <a:pt x="21584" y="3886"/>
                  </a:lnTo>
                  <a:lnTo>
                    <a:pt x="21760" y="3965"/>
                  </a:lnTo>
                  <a:lnTo>
                    <a:pt x="21935" y="4045"/>
                  </a:lnTo>
                  <a:lnTo>
                    <a:pt x="22160" y="4124"/>
                  </a:lnTo>
                  <a:lnTo>
                    <a:pt x="22361" y="4198"/>
                  </a:lnTo>
                  <a:lnTo>
                    <a:pt x="22586" y="4272"/>
                  </a:lnTo>
                  <a:lnTo>
                    <a:pt x="22836" y="4340"/>
                  </a:lnTo>
                  <a:lnTo>
                    <a:pt x="23087" y="4414"/>
                  </a:lnTo>
                  <a:lnTo>
                    <a:pt x="23362" y="4477"/>
                  </a:lnTo>
                  <a:lnTo>
                    <a:pt x="23638" y="4546"/>
                  </a:lnTo>
                  <a:lnTo>
                    <a:pt x="23913" y="4609"/>
                  </a:lnTo>
                  <a:lnTo>
                    <a:pt x="24214" y="4667"/>
                  </a:lnTo>
                  <a:lnTo>
                    <a:pt x="24514" y="4731"/>
                  </a:lnTo>
                  <a:lnTo>
                    <a:pt x="24840" y="4784"/>
                  </a:lnTo>
                  <a:lnTo>
                    <a:pt x="25165" y="4836"/>
                  </a:lnTo>
                  <a:lnTo>
                    <a:pt x="25516" y="4889"/>
                  </a:lnTo>
                  <a:lnTo>
                    <a:pt x="25866" y="4937"/>
                  </a:lnTo>
                  <a:lnTo>
                    <a:pt x="26217" y="4984"/>
                  </a:lnTo>
                  <a:lnTo>
                    <a:pt x="26567" y="5026"/>
                  </a:lnTo>
                  <a:lnTo>
                    <a:pt x="26943" y="5069"/>
                  </a:lnTo>
                  <a:lnTo>
                    <a:pt x="27318" y="5106"/>
                  </a:lnTo>
                  <a:lnTo>
                    <a:pt x="27719" y="5143"/>
                  </a:lnTo>
                  <a:lnTo>
                    <a:pt x="28120" y="5174"/>
                  </a:lnTo>
                  <a:lnTo>
                    <a:pt x="28520" y="5201"/>
                  </a:lnTo>
                  <a:lnTo>
                    <a:pt x="28921" y="5227"/>
                  </a:lnTo>
                  <a:lnTo>
                    <a:pt x="29347" y="5248"/>
                  </a:lnTo>
                  <a:lnTo>
                    <a:pt x="29747" y="5269"/>
                  </a:lnTo>
                  <a:lnTo>
                    <a:pt x="30173" y="5285"/>
                  </a:lnTo>
                  <a:lnTo>
                    <a:pt x="30624" y="5296"/>
                  </a:lnTo>
                  <a:lnTo>
                    <a:pt x="31049" y="5306"/>
                  </a:lnTo>
                  <a:lnTo>
                    <a:pt x="31500" y="5312"/>
                  </a:lnTo>
                  <a:lnTo>
                    <a:pt x="41441" y="5312"/>
                  </a:lnTo>
                  <a:lnTo>
                    <a:pt x="41641" y="5306"/>
                  </a:lnTo>
                  <a:lnTo>
                    <a:pt x="41841" y="5296"/>
                  </a:lnTo>
                  <a:lnTo>
                    <a:pt x="42042" y="5275"/>
                  </a:lnTo>
                  <a:lnTo>
                    <a:pt x="42192" y="5248"/>
                  </a:lnTo>
                  <a:lnTo>
                    <a:pt x="42317" y="5217"/>
                  </a:lnTo>
                  <a:lnTo>
                    <a:pt x="42417" y="5174"/>
                  </a:lnTo>
                  <a:lnTo>
                    <a:pt x="42492" y="5132"/>
                  </a:lnTo>
                  <a:lnTo>
                    <a:pt x="42492" y="5090"/>
                  </a:lnTo>
                  <a:lnTo>
                    <a:pt x="42517" y="4995"/>
                  </a:lnTo>
                  <a:lnTo>
                    <a:pt x="42542" y="4900"/>
                  </a:lnTo>
                  <a:lnTo>
                    <a:pt x="42517" y="4805"/>
                  </a:lnTo>
                  <a:lnTo>
                    <a:pt x="42492" y="4715"/>
                  </a:lnTo>
                  <a:lnTo>
                    <a:pt x="42467" y="4620"/>
                  </a:lnTo>
                  <a:lnTo>
                    <a:pt x="42392" y="4530"/>
                  </a:lnTo>
                  <a:lnTo>
                    <a:pt x="42342" y="4435"/>
                  </a:lnTo>
                  <a:lnTo>
                    <a:pt x="42242" y="4345"/>
                  </a:lnTo>
                  <a:lnTo>
                    <a:pt x="42142" y="4256"/>
                  </a:lnTo>
                  <a:lnTo>
                    <a:pt x="42017" y="4166"/>
                  </a:lnTo>
                  <a:lnTo>
                    <a:pt x="41891" y="4081"/>
                  </a:lnTo>
                  <a:lnTo>
                    <a:pt x="41741" y="3992"/>
                  </a:lnTo>
                  <a:lnTo>
                    <a:pt x="41566" y="3907"/>
                  </a:lnTo>
                  <a:lnTo>
                    <a:pt x="41391" y="3823"/>
                  </a:lnTo>
                  <a:lnTo>
                    <a:pt x="41215" y="3744"/>
                  </a:lnTo>
                  <a:lnTo>
                    <a:pt x="41015" y="3659"/>
                  </a:lnTo>
                  <a:lnTo>
                    <a:pt x="40790" y="3580"/>
                  </a:lnTo>
                  <a:lnTo>
                    <a:pt x="40539" y="3506"/>
                  </a:lnTo>
                  <a:lnTo>
                    <a:pt x="40314" y="3427"/>
                  </a:lnTo>
                  <a:lnTo>
                    <a:pt x="40038" y="3353"/>
                  </a:lnTo>
                  <a:lnTo>
                    <a:pt x="39763" y="3284"/>
                  </a:lnTo>
                  <a:lnTo>
                    <a:pt x="39488" y="3216"/>
                  </a:lnTo>
                  <a:lnTo>
                    <a:pt x="39187" y="3147"/>
                  </a:lnTo>
                  <a:lnTo>
                    <a:pt x="38887" y="3084"/>
                  </a:lnTo>
                  <a:lnTo>
                    <a:pt x="38561" y="3020"/>
                  </a:lnTo>
                  <a:lnTo>
                    <a:pt x="38211" y="2962"/>
                  </a:lnTo>
                  <a:lnTo>
                    <a:pt x="37860" y="2904"/>
                  </a:lnTo>
                  <a:lnTo>
                    <a:pt x="37510" y="2851"/>
                  </a:lnTo>
                  <a:lnTo>
                    <a:pt x="37134" y="2799"/>
                  </a:lnTo>
                  <a:lnTo>
                    <a:pt x="36758" y="2751"/>
                  </a:lnTo>
                  <a:lnTo>
                    <a:pt x="36358" y="2703"/>
                  </a:lnTo>
                  <a:lnTo>
                    <a:pt x="35957" y="2661"/>
                  </a:lnTo>
                  <a:lnTo>
                    <a:pt x="36358" y="2619"/>
                  </a:lnTo>
                  <a:lnTo>
                    <a:pt x="36758" y="2572"/>
                  </a:lnTo>
                  <a:lnTo>
                    <a:pt x="37159" y="2524"/>
                  </a:lnTo>
                  <a:lnTo>
                    <a:pt x="37535" y="2471"/>
                  </a:lnTo>
                  <a:lnTo>
                    <a:pt x="37885" y="2418"/>
                  </a:lnTo>
                  <a:lnTo>
                    <a:pt x="38236" y="2360"/>
                  </a:lnTo>
                  <a:lnTo>
                    <a:pt x="38586" y="2302"/>
                  </a:lnTo>
                  <a:lnTo>
                    <a:pt x="38887" y="2239"/>
                  </a:lnTo>
                  <a:lnTo>
                    <a:pt x="39212" y="2176"/>
                  </a:lnTo>
                  <a:lnTo>
                    <a:pt x="39513" y="2107"/>
                  </a:lnTo>
                  <a:lnTo>
                    <a:pt x="39788" y="2038"/>
                  </a:lnTo>
                  <a:lnTo>
                    <a:pt x="40064" y="1970"/>
                  </a:lnTo>
                  <a:lnTo>
                    <a:pt x="40314" y="1896"/>
                  </a:lnTo>
                  <a:lnTo>
                    <a:pt x="40564" y="1817"/>
                  </a:lnTo>
                  <a:lnTo>
                    <a:pt x="40790" y="1743"/>
                  </a:lnTo>
                  <a:lnTo>
                    <a:pt x="40990" y="1663"/>
                  </a:lnTo>
                  <a:lnTo>
                    <a:pt x="41215" y="1584"/>
                  </a:lnTo>
                  <a:lnTo>
                    <a:pt x="41391" y="1500"/>
                  </a:lnTo>
                  <a:lnTo>
                    <a:pt x="41566" y="1415"/>
                  </a:lnTo>
                  <a:lnTo>
                    <a:pt x="41716" y="1331"/>
                  </a:lnTo>
                  <a:lnTo>
                    <a:pt x="41866" y="1246"/>
                  </a:lnTo>
                  <a:lnTo>
                    <a:pt x="41992" y="1157"/>
                  </a:lnTo>
                  <a:lnTo>
                    <a:pt x="42117" y="1067"/>
                  </a:lnTo>
                  <a:lnTo>
                    <a:pt x="42217" y="977"/>
                  </a:lnTo>
                  <a:lnTo>
                    <a:pt x="42317" y="887"/>
                  </a:lnTo>
                  <a:lnTo>
                    <a:pt x="42367" y="798"/>
                  </a:lnTo>
                  <a:lnTo>
                    <a:pt x="42442" y="703"/>
                  </a:lnTo>
                  <a:lnTo>
                    <a:pt x="42492" y="613"/>
                  </a:lnTo>
                  <a:lnTo>
                    <a:pt x="42517" y="518"/>
                  </a:lnTo>
                  <a:lnTo>
                    <a:pt x="42517" y="423"/>
                  </a:lnTo>
                  <a:lnTo>
                    <a:pt x="42517" y="328"/>
                  </a:lnTo>
                  <a:lnTo>
                    <a:pt x="42492" y="233"/>
                  </a:lnTo>
                  <a:lnTo>
                    <a:pt x="42492" y="190"/>
                  </a:lnTo>
                  <a:lnTo>
                    <a:pt x="42417" y="148"/>
                  </a:lnTo>
                  <a:lnTo>
                    <a:pt x="42317" y="106"/>
                  </a:lnTo>
                  <a:lnTo>
                    <a:pt x="42192" y="74"/>
                  </a:lnTo>
                  <a:lnTo>
                    <a:pt x="42042" y="48"/>
                  </a:lnTo>
                  <a:lnTo>
                    <a:pt x="41841" y="27"/>
                  </a:lnTo>
                  <a:lnTo>
                    <a:pt x="41641" y="16"/>
                  </a:lnTo>
                  <a:lnTo>
                    <a:pt x="41441" y="11"/>
                  </a:lnTo>
                  <a:lnTo>
                    <a:pt x="37935" y="11"/>
                  </a:lnTo>
                  <a:lnTo>
                    <a:pt x="37710" y="16"/>
                  </a:lnTo>
                  <a:lnTo>
                    <a:pt x="37484" y="32"/>
                  </a:lnTo>
                  <a:lnTo>
                    <a:pt x="37309" y="53"/>
                  </a:lnTo>
                  <a:lnTo>
                    <a:pt x="37134" y="85"/>
                  </a:lnTo>
                  <a:lnTo>
                    <a:pt x="37009" y="122"/>
                  </a:lnTo>
                  <a:lnTo>
                    <a:pt x="36909" y="164"/>
                  </a:lnTo>
                  <a:lnTo>
                    <a:pt x="36884" y="212"/>
                  </a:lnTo>
                  <a:lnTo>
                    <a:pt x="36884" y="264"/>
                  </a:lnTo>
                  <a:lnTo>
                    <a:pt x="36909" y="301"/>
                  </a:lnTo>
                  <a:lnTo>
                    <a:pt x="37009" y="344"/>
                  </a:lnTo>
                  <a:lnTo>
                    <a:pt x="37109" y="375"/>
                  </a:lnTo>
                  <a:lnTo>
                    <a:pt x="37234" y="402"/>
                  </a:lnTo>
                  <a:lnTo>
                    <a:pt x="37409" y="428"/>
                  </a:lnTo>
                  <a:lnTo>
                    <a:pt x="37585" y="444"/>
                  </a:lnTo>
                  <a:lnTo>
                    <a:pt x="37785" y="454"/>
                  </a:lnTo>
                  <a:lnTo>
                    <a:pt x="37985" y="460"/>
                  </a:lnTo>
                  <a:lnTo>
                    <a:pt x="40389" y="460"/>
                  </a:lnTo>
                  <a:lnTo>
                    <a:pt x="40364" y="560"/>
                  </a:lnTo>
                  <a:lnTo>
                    <a:pt x="40339" y="655"/>
                  </a:lnTo>
                  <a:lnTo>
                    <a:pt x="40289" y="755"/>
                  </a:lnTo>
                  <a:lnTo>
                    <a:pt x="40214" y="850"/>
                  </a:lnTo>
                  <a:lnTo>
                    <a:pt x="40114" y="945"/>
                  </a:lnTo>
                  <a:lnTo>
                    <a:pt x="39988" y="1040"/>
                  </a:lnTo>
                  <a:lnTo>
                    <a:pt x="39838" y="1130"/>
                  </a:lnTo>
                  <a:lnTo>
                    <a:pt x="39688" y="1220"/>
                  </a:lnTo>
                  <a:lnTo>
                    <a:pt x="39488" y="1304"/>
                  </a:lnTo>
                  <a:lnTo>
                    <a:pt x="39287" y="1394"/>
                  </a:lnTo>
                  <a:lnTo>
                    <a:pt x="39062" y="1473"/>
                  </a:lnTo>
                  <a:lnTo>
                    <a:pt x="38837" y="1553"/>
                  </a:lnTo>
                  <a:lnTo>
                    <a:pt x="38561" y="1632"/>
                  </a:lnTo>
                  <a:lnTo>
                    <a:pt x="38286" y="1706"/>
                  </a:lnTo>
                  <a:lnTo>
                    <a:pt x="38010" y="1780"/>
                  </a:lnTo>
                  <a:lnTo>
                    <a:pt x="37710" y="1848"/>
                  </a:lnTo>
                  <a:lnTo>
                    <a:pt x="37384" y="1917"/>
                  </a:lnTo>
                  <a:lnTo>
                    <a:pt x="37034" y="1980"/>
                  </a:lnTo>
                  <a:lnTo>
                    <a:pt x="36683" y="2038"/>
                  </a:lnTo>
                  <a:lnTo>
                    <a:pt x="36333" y="2091"/>
                  </a:lnTo>
                  <a:lnTo>
                    <a:pt x="35957" y="2144"/>
                  </a:lnTo>
                  <a:lnTo>
                    <a:pt x="35556" y="2191"/>
                  </a:lnTo>
                  <a:lnTo>
                    <a:pt x="35156" y="2239"/>
                  </a:lnTo>
                  <a:lnTo>
                    <a:pt x="34755" y="2276"/>
                  </a:lnTo>
                  <a:lnTo>
                    <a:pt x="34329" y="2313"/>
                  </a:lnTo>
                  <a:lnTo>
                    <a:pt x="33904" y="2344"/>
                  </a:lnTo>
                  <a:lnTo>
                    <a:pt x="33478" y="2371"/>
                  </a:lnTo>
                  <a:lnTo>
                    <a:pt x="33027" y="2397"/>
                  </a:lnTo>
                  <a:lnTo>
                    <a:pt x="32577" y="2413"/>
                  </a:lnTo>
                  <a:lnTo>
                    <a:pt x="32101" y="2424"/>
                  </a:lnTo>
                  <a:lnTo>
                    <a:pt x="31625" y="2434"/>
                  </a:lnTo>
                  <a:lnTo>
                    <a:pt x="22761" y="2434"/>
                  </a:lnTo>
                  <a:lnTo>
                    <a:pt x="22786" y="2323"/>
                  </a:lnTo>
                  <a:lnTo>
                    <a:pt x="22836" y="2213"/>
                  </a:lnTo>
                  <a:lnTo>
                    <a:pt x="22912" y="2107"/>
                  </a:lnTo>
                  <a:lnTo>
                    <a:pt x="23012" y="2001"/>
                  </a:lnTo>
                  <a:lnTo>
                    <a:pt x="23137" y="1896"/>
                  </a:lnTo>
                  <a:lnTo>
                    <a:pt x="23287" y="1795"/>
                  </a:lnTo>
                  <a:lnTo>
                    <a:pt x="23462" y="1700"/>
                  </a:lnTo>
                  <a:lnTo>
                    <a:pt x="23663" y="1605"/>
                  </a:lnTo>
                  <a:lnTo>
                    <a:pt x="23888" y="1516"/>
                  </a:lnTo>
                  <a:lnTo>
                    <a:pt x="24113" y="1426"/>
                  </a:lnTo>
                  <a:lnTo>
                    <a:pt x="24389" y="1341"/>
                  </a:lnTo>
                  <a:lnTo>
                    <a:pt x="24664" y="1257"/>
                  </a:lnTo>
                  <a:lnTo>
                    <a:pt x="24965" y="1178"/>
                  </a:lnTo>
                  <a:lnTo>
                    <a:pt x="25265" y="1104"/>
                  </a:lnTo>
                  <a:lnTo>
                    <a:pt x="25591" y="1035"/>
                  </a:lnTo>
                  <a:lnTo>
                    <a:pt x="25941" y="967"/>
                  </a:lnTo>
                  <a:lnTo>
                    <a:pt x="26317" y="903"/>
                  </a:lnTo>
                  <a:lnTo>
                    <a:pt x="26692" y="840"/>
                  </a:lnTo>
                  <a:lnTo>
                    <a:pt x="27093" y="787"/>
                  </a:lnTo>
                  <a:lnTo>
                    <a:pt x="27494" y="734"/>
                  </a:lnTo>
                  <a:lnTo>
                    <a:pt x="27919" y="687"/>
                  </a:lnTo>
                  <a:lnTo>
                    <a:pt x="28370" y="644"/>
                  </a:lnTo>
                  <a:lnTo>
                    <a:pt x="28796" y="602"/>
                  </a:lnTo>
                  <a:lnTo>
                    <a:pt x="29272" y="571"/>
                  </a:lnTo>
                  <a:lnTo>
                    <a:pt x="29747" y="539"/>
                  </a:lnTo>
                  <a:lnTo>
                    <a:pt x="30223" y="512"/>
                  </a:lnTo>
                  <a:lnTo>
                    <a:pt x="30724" y="491"/>
                  </a:lnTo>
                  <a:lnTo>
                    <a:pt x="31225" y="476"/>
                  </a:lnTo>
                  <a:lnTo>
                    <a:pt x="31725" y="465"/>
                  </a:lnTo>
                  <a:lnTo>
                    <a:pt x="32251" y="454"/>
                  </a:lnTo>
                  <a:lnTo>
                    <a:pt x="32752" y="454"/>
                  </a:lnTo>
                  <a:lnTo>
                    <a:pt x="33303" y="460"/>
                  </a:lnTo>
                  <a:lnTo>
                    <a:pt x="33503" y="454"/>
                  </a:lnTo>
                  <a:lnTo>
                    <a:pt x="33704" y="444"/>
                  </a:lnTo>
                  <a:lnTo>
                    <a:pt x="33904" y="423"/>
                  </a:lnTo>
                  <a:lnTo>
                    <a:pt x="34054" y="391"/>
                  </a:lnTo>
                  <a:lnTo>
                    <a:pt x="34179" y="359"/>
                  </a:lnTo>
                  <a:lnTo>
                    <a:pt x="34279" y="322"/>
                  </a:lnTo>
                  <a:lnTo>
                    <a:pt x="34329" y="280"/>
                  </a:lnTo>
                  <a:lnTo>
                    <a:pt x="34355" y="233"/>
                  </a:lnTo>
                  <a:lnTo>
                    <a:pt x="34329" y="190"/>
                  </a:lnTo>
                  <a:lnTo>
                    <a:pt x="34279" y="148"/>
                  </a:lnTo>
                  <a:lnTo>
                    <a:pt x="34179" y="106"/>
                  </a:lnTo>
                  <a:lnTo>
                    <a:pt x="34054" y="74"/>
                  </a:lnTo>
                  <a:lnTo>
                    <a:pt x="33904" y="48"/>
                  </a:lnTo>
                  <a:lnTo>
                    <a:pt x="33704" y="27"/>
                  </a:lnTo>
                  <a:lnTo>
                    <a:pt x="33503" y="16"/>
                  </a:lnTo>
                  <a:lnTo>
                    <a:pt x="33303" y="11"/>
                  </a:lnTo>
                  <a:lnTo>
                    <a:pt x="32802" y="6"/>
                  </a:lnTo>
                  <a:lnTo>
                    <a:pt x="323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7" name="Google Shape;2707;p63"/>
          <p:cNvGrpSpPr/>
          <p:nvPr/>
        </p:nvGrpSpPr>
        <p:grpSpPr>
          <a:xfrm>
            <a:off x="2825194" y="3943696"/>
            <a:ext cx="197684" cy="363125"/>
            <a:chOff x="2361953" y="2940300"/>
            <a:chExt cx="240083" cy="383975"/>
          </a:xfrm>
        </p:grpSpPr>
        <p:sp>
          <p:nvSpPr>
            <p:cNvPr id="2708" name="Google Shape;2708;p63"/>
            <p:cNvSpPr/>
            <p:nvPr/>
          </p:nvSpPr>
          <p:spPr>
            <a:xfrm>
              <a:off x="2433462" y="2946250"/>
              <a:ext cx="59708" cy="36450"/>
            </a:xfrm>
            <a:custGeom>
              <a:avLst/>
              <a:gdLst/>
              <a:ahLst/>
              <a:cxnLst/>
              <a:rect l="l" t="t" r="r" b="b"/>
              <a:pathLst>
                <a:path w="9366" h="1458" extrusionOk="0">
                  <a:moveTo>
                    <a:pt x="3181" y="0"/>
                  </a:moveTo>
                  <a:lnTo>
                    <a:pt x="2930" y="6"/>
                  </a:lnTo>
                  <a:lnTo>
                    <a:pt x="2705" y="16"/>
                  </a:lnTo>
                  <a:lnTo>
                    <a:pt x="2480" y="27"/>
                  </a:lnTo>
                  <a:lnTo>
                    <a:pt x="2254" y="43"/>
                  </a:lnTo>
                  <a:lnTo>
                    <a:pt x="2054" y="58"/>
                  </a:lnTo>
                  <a:lnTo>
                    <a:pt x="1653" y="101"/>
                  </a:lnTo>
                  <a:lnTo>
                    <a:pt x="1303" y="153"/>
                  </a:lnTo>
                  <a:lnTo>
                    <a:pt x="977" y="217"/>
                  </a:lnTo>
                  <a:lnTo>
                    <a:pt x="702" y="285"/>
                  </a:lnTo>
                  <a:lnTo>
                    <a:pt x="452" y="359"/>
                  </a:lnTo>
                  <a:lnTo>
                    <a:pt x="276" y="444"/>
                  </a:lnTo>
                  <a:lnTo>
                    <a:pt x="126" y="528"/>
                  </a:lnTo>
                  <a:lnTo>
                    <a:pt x="26" y="618"/>
                  </a:lnTo>
                  <a:lnTo>
                    <a:pt x="1" y="708"/>
                  </a:lnTo>
                  <a:lnTo>
                    <a:pt x="26" y="803"/>
                  </a:lnTo>
                  <a:lnTo>
                    <a:pt x="51" y="850"/>
                  </a:lnTo>
                  <a:lnTo>
                    <a:pt x="101" y="898"/>
                  </a:lnTo>
                  <a:lnTo>
                    <a:pt x="176" y="940"/>
                  </a:lnTo>
                  <a:lnTo>
                    <a:pt x="251" y="988"/>
                  </a:lnTo>
                  <a:lnTo>
                    <a:pt x="351" y="1035"/>
                  </a:lnTo>
                  <a:lnTo>
                    <a:pt x="452" y="1077"/>
                  </a:lnTo>
                  <a:lnTo>
                    <a:pt x="1503" y="1457"/>
                  </a:lnTo>
                  <a:lnTo>
                    <a:pt x="9366" y="1457"/>
                  </a:lnTo>
                  <a:lnTo>
                    <a:pt x="6361" y="359"/>
                  </a:lnTo>
                  <a:lnTo>
                    <a:pt x="6236" y="322"/>
                  </a:lnTo>
                  <a:lnTo>
                    <a:pt x="6110" y="280"/>
                  </a:lnTo>
                  <a:lnTo>
                    <a:pt x="5810" y="211"/>
                  </a:lnTo>
                  <a:lnTo>
                    <a:pt x="5484" y="148"/>
                  </a:lnTo>
                  <a:lnTo>
                    <a:pt x="5109" y="95"/>
                  </a:lnTo>
                  <a:lnTo>
                    <a:pt x="4733" y="58"/>
                  </a:lnTo>
                  <a:lnTo>
                    <a:pt x="4308" y="27"/>
                  </a:lnTo>
                  <a:lnTo>
                    <a:pt x="3857" y="6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3"/>
            <p:cNvSpPr/>
            <p:nvPr/>
          </p:nvSpPr>
          <p:spPr>
            <a:xfrm>
              <a:off x="2399942" y="2982675"/>
              <a:ext cx="163143" cy="36725"/>
            </a:xfrm>
            <a:custGeom>
              <a:avLst/>
              <a:gdLst/>
              <a:ahLst/>
              <a:cxnLst/>
              <a:rect l="l" t="t" r="r" b="b"/>
              <a:pathLst>
                <a:path w="25591" h="1469" extrusionOk="0">
                  <a:moveTo>
                    <a:pt x="1" y="0"/>
                  </a:moveTo>
                  <a:lnTo>
                    <a:pt x="1" y="1468"/>
                  </a:lnTo>
                  <a:lnTo>
                    <a:pt x="25591" y="1468"/>
                  </a:lnTo>
                  <a:lnTo>
                    <a:pt x="25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3"/>
            <p:cNvSpPr/>
            <p:nvPr/>
          </p:nvSpPr>
          <p:spPr>
            <a:xfrm>
              <a:off x="2517745" y="2982675"/>
              <a:ext cx="45339" cy="36725"/>
            </a:xfrm>
            <a:custGeom>
              <a:avLst/>
              <a:gdLst/>
              <a:ahLst/>
              <a:cxnLst/>
              <a:rect l="l" t="t" r="r" b="b"/>
              <a:pathLst>
                <a:path w="7112" h="1469" extrusionOk="0">
                  <a:moveTo>
                    <a:pt x="1" y="0"/>
                  </a:moveTo>
                  <a:lnTo>
                    <a:pt x="1" y="1468"/>
                  </a:lnTo>
                  <a:lnTo>
                    <a:pt x="7112" y="1468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3"/>
            <p:cNvSpPr/>
            <p:nvPr/>
          </p:nvSpPr>
          <p:spPr>
            <a:xfrm>
              <a:off x="2367219" y="3281500"/>
              <a:ext cx="228907" cy="36850"/>
            </a:xfrm>
            <a:custGeom>
              <a:avLst/>
              <a:gdLst/>
              <a:ahLst/>
              <a:cxnLst/>
              <a:rect l="l" t="t" r="r" b="b"/>
              <a:pathLst>
                <a:path w="35907" h="1474" extrusionOk="0">
                  <a:moveTo>
                    <a:pt x="0" y="0"/>
                  </a:moveTo>
                  <a:lnTo>
                    <a:pt x="5033" y="1473"/>
                  </a:lnTo>
                  <a:lnTo>
                    <a:pt x="30874" y="1473"/>
                  </a:lnTo>
                  <a:lnTo>
                    <a:pt x="359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3"/>
            <p:cNvSpPr/>
            <p:nvPr/>
          </p:nvSpPr>
          <p:spPr>
            <a:xfrm>
              <a:off x="2517586" y="3281500"/>
              <a:ext cx="77903" cy="36850"/>
            </a:xfrm>
            <a:custGeom>
              <a:avLst/>
              <a:gdLst/>
              <a:ahLst/>
              <a:cxnLst/>
              <a:rect l="l" t="t" r="r" b="b"/>
              <a:pathLst>
                <a:path w="12220" h="1474" extrusionOk="0">
                  <a:moveTo>
                    <a:pt x="5034" y="0"/>
                  </a:moveTo>
                  <a:lnTo>
                    <a:pt x="1" y="1473"/>
                  </a:lnTo>
                  <a:lnTo>
                    <a:pt x="7187" y="1473"/>
                  </a:lnTo>
                  <a:lnTo>
                    <a:pt x="12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3"/>
            <p:cNvSpPr/>
            <p:nvPr/>
          </p:nvSpPr>
          <p:spPr>
            <a:xfrm>
              <a:off x="2369131" y="3019375"/>
              <a:ext cx="225082" cy="36700"/>
            </a:xfrm>
            <a:custGeom>
              <a:avLst/>
              <a:gdLst/>
              <a:ahLst/>
              <a:cxnLst/>
              <a:rect l="l" t="t" r="r" b="b"/>
              <a:pathLst>
                <a:path w="35307" h="1468" extrusionOk="0">
                  <a:moveTo>
                    <a:pt x="4959" y="0"/>
                  </a:moveTo>
                  <a:lnTo>
                    <a:pt x="1" y="1468"/>
                  </a:lnTo>
                  <a:lnTo>
                    <a:pt x="35307" y="1468"/>
                  </a:lnTo>
                  <a:lnTo>
                    <a:pt x="303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3"/>
            <p:cNvSpPr/>
            <p:nvPr/>
          </p:nvSpPr>
          <p:spPr>
            <a:xfrm>
              <a:off x="2518224" y="3019375"/>
              <a:ext cx="76628" cy="36700"/>
            </a:xfrm>
            <a:custGeom>
              <a:avLst/>
              <a:gdLst/>
              <a:ahLst/>
              <a:cxnLst/>
              <a:rect l="l" t="t" r="r" b="b"/>
              <a:pathLst>
                <a:path w="12020" h="1468" extrusionOk="0">
                  <a:moveTo>
                    <a:pt x="1" y="0"/>
                  </a:moveTo>
                  <a:lnTo>
                    <a:pt x="4959" y="1468"/>
                  </a:lnTo>
                  <a:lnTo>
                    <a:pt x="12020" y="1468"/>
                  </a:lnTo>
                  <a:lnTo>
                    <a:pt x="7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3"/>
            <p:cNvSpPr/>
            <p:nvPr/>
          </p:nvSpPr>
          <p:spPr>
            <a:xfrm>
              <a:off x="2368175" y="3056050"/>
              <a:ext cx="226517" cy="226250"/>
            </a:xfrm>
            <a:custGeom>
              <a:avLst/>
              <a:gdLst/>
              <a:ahLst/>
              <a:cxnLst/>
              <a:rect l="l" t="t" r="r" b="b"/>
              <a:pathLst>
                <a:path w="35532" h="9050" extrusionOk="0">
                  <a:moveTo>
                    <a:pt x="1" y="1"/>
                  </a:moveTo>
                  <a:lnTo>
                    <a:pt x="1" y="9050"/>
                  </a:lnTo>
                  <a:lnTo>
                    <a:pt x="35532" y="9050"/>
                  </a:lnTo>
                  <a:lnTo>
                    <a:pt x="355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3"/>
            <p:cNvSpPr/>
            <p:nvPr/>
          </p:nvSpPr>
          <p:spPr>
            <a:xfrm>
              <a:off x="2549512" y="3056050"/>
              <a:ext cx="45180" cy="226250"/>
            </a:xfrm>
            <a:custGeom>
              <a:avLst/>
              <a:gdLst/>
              <a:ahLst/>
              <a:cxnLst/>
              <a:rect l="l" t="t" r="r" b="b"/>
              <a:pathLst>
                <a:path w="7087" h="9050" extrusionOk="0">
                  <a:moveTo>
                    <a:pt x="0" y="1"/>
                  </a:moveTo>
                  <a:lnTo>
                    <a:pt x="0" y="9050"/>
                  </a:lnTo>
                  <a:lnTo>
                    <a:pt x="7087" y="9050"/>
                  </a:lnTo>
                  <a:lnTo>
                    <a:pt x="70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3"/>
            <p:cNvSpPr/>
            <p:nvPr/>
          </p:nvSpPr>
          <p:spPr>
            <a:xfrm>
              <a:off x="2428993" y="3135775"/>
              <a:ext cx="105360" cy="87150"/>
            </a:xfrm>
            <a:custGeom>
              <a:avLst/>
              <a:gdLst/>
              <a:ahLst/>
              <a:cxnLst/>
              <a:rect l="l" t="t" r="r" b="b"/>
              <a:pathLst>
                <a:path w="16527" h="3486" extrusionOk="0">
                  <a:moveTo>
                    <a:pt x="7838" y="1"/>
                  </a:moveTo>
                  <a:lnTo>
                    <a:pt x="7412" y="11"/>
                  </a:lnTo>
                  <a:lnTo>
                    <a:pt x="7012" y="22"/>
                  </a:lnTo>
                  <a:lnTo>
                    <a:pt x="6611" y="38"/>
                  </a:lnTo>
                  <a:lnTo>
                    <a:pt x="6210" y="54"/>
                  </a:lnTo>
                  <a:lnTo>
                    <a:pt x="5810" y="80"/>
                  </a:lnTo>
                  <a:lnTo>
                    <a:pt x="5434" y="106"/>
                  </a:lnTo>
                  <a:lnTo>
                    <a:pt x="5059" y="138"/>
                  </a:lnTo>
                  <a:lnTo>
                    <a:pt x="4683" y="175"/>
                  </a:lnTo>
                  <a:lnTo>
                    <a:pt x="4333" y="212"/>
                  </a:lnTo>
                  <a:lnTo>
                    <a:pt x="3982" y="254"/>
                  </a:lnTo>
                  <a:lnTo>
                    <a:pt x="3656" y="296"/>
                  </a:lnTo>
                  <a:lnTo>
                    <a:pt x="3331" y="349"/>
                  </a:lnTo>
                  <a:lnTo>
                    <a:pt x="3005" y="397"/>
                  </a:lnTo>
                  <a:lnTo>
                    <a:pt x="2705" y="455"/>
                  </a:lnTo>
                  <a:lnTo>
                    <a:pt x="2430" y="513"/>
                  </a:lnTo>
                  <a:lnTo>
                    <a:pt x="2154" y="571"/>
                  </a:lnTo>
                  <a:lnTo>
                    <a:pt x="1879" y="634"/>
                  </a:lnTo>
                  <a:lnTo>
                    <a:pt x="1653" y="703"/>
                  </a:lnTo>
                  <a:lnTo>
                    <a:pt x="1403" y="772"/>
                  </a:lnTo>
                  <a:lnTo>
                    <a:pt x="1203" y="840"/>
                  </a:lnTo>
                  <a:lnTo>
                    <a:pt x="1002" y="914"/>
                  </a:lnTo>
                  <a:lnTo>
                    <a:pt x="827" y="988"/>
                  </a:lnTo>
                  <a:lnTo>
                    <a:pt x="652" y="1067"/>
                  </a:lnTo>
                  <a:lnTo>
                    <a:pt x="501" y="1146"/>
                  </a:lnTo>
                  <a:lnTo>
                    <a:pt x="376" y="1226"/>
                  </a:lnTo>
                  <a:lnTo>
                    <a:pt x="251" y="1310"/>
                  </a:lnTo>
                  <a:lnTo>
                    <a:pt x="176" y="1395"/>
                  </a:lnTo>
                  <a:lnTo>
                    <a:pt x="101" y="1479"/>
                  </a:lnTo>
                  <a:lnTo>
                    <a:pt x="51" y="1563"/>
                  </a:lnTo>
                  <a:lnTo>
                    <a:pt x="1" y="1653"/>
                  </a:lnTo>
                  <a:lnTo>
                    <a:pt x="1" y="1743"/>
                  </a:lnTo>
                  <a:lnTo>
                    <a:pt x="1" y="1833"/>
                  </a:lnTo>
                  <a:lnTo>
                    <a:pt x="51" y="1922"/>
                  </a:lnTo>
                  <a:lnTo>
                    <a:pt x="101" y="2007"/>
                  </a:lnTo>
                  <a:lnTo>
                    <a:pt x="176" y="2097"/>
                  </a:lnTo>
                  <a:lnTo>
                    <a:pt x="251" y="2181"/>
                  </a:lnTo>
                  <a:lnTo>
                    <a:pt x="376" y="2260"/>
                  </a:lnTo>
                  <a:lnTo>
                    <a:pt x="501" y="2345"/>
                  </a:lnTo>
                  <a:lnTo>
                    <a:pt x="652" y="2424"/>
                  </a:lnTo>
                  <a:lnTo>
                    <a:pt x="827" y="2498"/>
                  </a:lnTo>
                  <a:lnTo>
                    <a:pt x="1002" y="2577"/>
                  </a:lnTo>
                  <a:lnTo>
                    <a:pt x="1203" y="2646"/>
                  </a:lnTo>
                  <a:lnTo>
                    <a:pt x="1403" y="2720"/>
                  </a:lnTo>
                  <a:lnTo>
                    <a:pt x="1653" y="2788"/>
                  </a:lnTo>
                  <a:lnTo>
                    <a:pt x="1879" y="2852"/>
                  </a:lnTo>
                  <a:lnTo>
                    <a:pt x="2154" y="2915"/>
                  </a:lnTo>
                  <a:lnTo>
                    <a:pt x="2430" y="2978"/>
                  </a:lnTo>
                  <a:lnTo>
                    <a:pt x="2705" y="3036"/>
                  </a:lnTo>
                  <a:lnTo>
                    <a:pt x="3005" y="3089"/>
                  </a:lnTo>
                  <a:lnTo>
                    <a:pt x="3331" y="3142"/>
                  </a:lnTo>
                  <a:lnTo>
                    <a:pt x="3656" y="3190"/>
                  </a:lnTo>
                  <a:lnTo>
                    <a:pt x="3982" y="3237"/>
                  </a:lnTo>
                  <a:lnTo>
                    <a:pt x="4333" y="3279"/>
                  </a:lnTo>
                  <a:lnTo>
                    <a:pt x="4683" y="3316"/>
                  </a:lnTo>
                  <a:lnTo>
                    <a:pt x="5059" y="3348"/>
                  </a:lnTo>
                  <a:lnTo>
                    <a:pt x="5434" y="3380"/>
                  </a:lnTo>
                  <a:lnTo>
                    <a:pt x="5810" y="3411"/>
                  </a:lnTo>
                  <a:lnTo>
                    <a:pt x="6210" y="3432"/>
                  </a:lnTo>
                  <a:lnTo>
                    <a:pt x="6611" y="3454"/>
                  </a:lnTo>
                  <a:lnTo>
                    <a:pt x="7012" y="3469"/>
                  </a:lnTo>
                  <a:lnTo>
                    <a:pt x="7412" y="3480"/>
                  </a:lnTo>
                  <a:lnTo>
                    <a:pt x="7838" y="3485"/>
                  </a:lnTo>
                  <a:lnTo>
                    <a:pt x="8689" y="3485"/>
                  </a:lnTo>
                  <a:lnTo>
                    <a:pt x="9115" y="3480"/>
                  </a:lnTo>
                  <a:lnTo>
                    <a:pt x="9516" y="3469"/>
                  </a:lnTo>
                  <a:lnTo>
                    <a:pt x="9941" y="3454"/>
                  </a:lnTo>
                  <a:lnTo>
                    <a:pt x="10342" y="3432"/>
                  </a:lnTo>
                  <a:lnTo>
                    <a:pt x="10718" y="3411"/>
                  </a:lnTo>
                  <a:lnTo>
                    <a:pt x="11118" y="3380"/>
                  </a:lnTo>
                  <a:lnTo>
                    <a:pt x="11494" y="3348"/>
                  </a:lnTo>
                  <a:lnTo>
                    <a:pt x="11844" y="3316"/>
                  </a:lnTo>
                  <a:lnTo>
                    <a:pt x="12220" y="3279"/>
                  </a:lnTo>
                  <a:lnTo>
                    <a:pt x="12545" y="3237"/>
                  </a:lnTo>
                  <a:lnTo>
                    <a:pt x="12896" y="3190"/>
                  </a:lnTo>
                  <a:lnTo>
                    <a:pt x="13222" y="3142"/>
                  </a:lnTo>
                  <a:lnTo>
                    <a:pt x="13522" y="3089"/>
                  </a:lnTo>
                  <a:lnTo>
                    <a:pt x="13822" y="3036"/>
                  </a:lnTo>
                  <a:lnTo>
                    <a:pt x="14123" y="2978"/>
                  </a:lnTo>
                  <a:lnTo>
                    <a:pt x="14398" y="2915"/>
                  </a:lnTo>
                  <a:lnTo>
                    <a:pt x="14649" y="2852"/>
                  </a:lnTo>
                  <a:lnTo>
                    <a:pt x="14899" y="2788"/>
                  </a:lnTo>
                  <a:lnTo>
                    <a:pt x="15125" y="2720"/>
                  </a:lnTo>
                  <a:lnTo>
                    <a:pt x="15350" y="2646"/>
                  </a:lnTo>
                  <a:lnTo>
                    <a:pt x="15550" y="2577"/>
                  </a:lnTo>
                  <a:lnTo>
                    <a:pt x="15725" y="2498"/>
                  </a:lnTo>
                  <a:lnTo>
                    <a:pt x="15876" y="2424"/>
                  </a:lnTo>
                  <a:lnTo>
                    <a:pt x="16026" y="2345"/>
                  </a:lnTo>
                  <a:lnTo>
                    <a:pt x="16176" y="2260"/>
                  </a:lnTo>
                  <a:lnTo>
                    <a:pt x="16276" y="2181"/>
                  </a:lnTo>
                  <a:lnTo>
                    <a:pt x="16376" y="2097"/>
                  </a:lnTo>
                  <a:lnTo>
                    <a:pt x="16452" y="2007"/>
                  </a:lnTo>
                  <a:lnTo>
                    <a:pt x="16502" y="1922"/>
                  </a:lnTo>
                  <a:lnTo>
                    <a:pt x="16527" y="1833"/>
                  </a:lnTo>
                  <a:lnTo>
                    <a:pt x="16527" y="1743"/>
                  </a:lnTo>
                  <a:lnTo>
                    <a:pt x="16527" y="1653"/>
                  </a:lnTo>
                  <a:lnTo>
                    <a:pt x="16502" y="1563"/>
                  </a:lnTo>
                  <a:lnTo>
                    <a:pt x="16452" y="1479"/>
                  </a:lnTo>
                  <a:lnTo>
                    <a:pt x="16376" y="1395"/>
                  </a:lnTo>
                  <a:lnTo>
                    <a:pt x="16276" y="1310"/>
                  </a:lnTo>
                  <a:lnTo>
                    <a:pt x="16176" y="1226"/>
                  </a:lnTo>
                  <a:lnTo>
                    <a:pt x="16026" y="1146"/>
                  </a:lnTo>
                  <a:lnTo>
                    <a:pt x="15876" y="1067"/>
                  </a:lnTo>
                  <a:lnTo>
                    <a:pt x="15725" y="988"/>
                  </a:lnTo>
                  <a:lnTo>
                    <a:pt x="15550" y="914"/>
                  </a:lnTo>
                  <a:lnTo>
                    <a:pt x="15350" y="840"/>
                  </a:lnTo>
                  <a:lnTo>
                    <a:pt x="15125" y="772"/>
                  </a:lnTo>
                  <a:lnTo>
                    <a:pt x="14899" y="703"/>
                  </a:lnTo>
                  <a:lnTo>
                    <a:pt x="14649" y="634"/>
                  </a:lnTo>
                  <a:lnTo>
                    <a:pt x="14398" y="571"/>
                  </a:lnTo>
                  <a:lnTo>
                    <a:pt x="14123" y="513"/>
                  </a:lnTo>
                  <a:lnTo>
                    <a:pt x="13822" y="455"/>
                  </a:lnTo>
                  <a:lnTo>
                    <a:pt x="13522" y="397"/>
                  </a:lnTo>
                  <a:lnTo>
                    <a:pt x="13222" y="349"/>
                  </a:lnTo>
                  <a:lnTo>
                    <a:pt x="12896" y="296"/>
                  </a:lnTo>
                  <a:lnTo>
                    <a:pt x="12545" y="254"/>
                  </a:lnTo>
                  <a:lnTo>
                    <a:pt x="12220" y="212"/>
                  </a:lnTo>
                  <a:lnTo>
                    <a:pt x="11844" y="175"/>
                  </a:lnTo>
                  <a:lnTo>
                    <a:pt x="11494" y="138"/>
                  </a:lnTo>
                  <a:lnTo>
                    <a:pt x="11118" y="106"/>
                  </a:lnTo>
                  <a:lnTo>
                    <a:pt x="10718" y="80"/>
                  </a:lnTo>
                  <a:lnTo>
                    <a:pt x="10342" y="54"/>
                  </a:lnTo>
                  <a:lnTo>
                    <a:pt x="9941" y="38"/>
                  </a:lnTo>
                  <a:lnTo>
                    <a:pt x="9516" y="22"/>
                  </a:lnTo>
                  <a:lnTo>
                    <a:pt x="9115" y="11"/>
                  </a:lnTo>
                  <a:lnTo>
                    <a:pt x="86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3"/>
            <p:cNvSpPr/>
            <p:nvPr/>
          </p:nvSpPr>
          <p:spPr>
            <a:xfrm>
              <a:off x="2468103" y="3135775"/>
              <a:ext cx="66249" cy="87150"/>
            </a:xfrm>
            <a:custGeom>
              <a:avLst/>
              <a:gdLst/>
              <a:ahLst/>
              <a:cxnLst/>
              <a:rect l="l" t="t" r="r" b="b"/>
              <a:pathLst>
                <a:path w="10392" h="3486" extrusionOk="0">
                  <a:moveTo>
                    <a:pt x="2129" y="1"/>
                  </a:moveTo>
                  <a:lnTo>
                    <a:pt x="1578" y="6"/>
                  </a:lnTo>
                  <a:lnTo>
                    <a:pt x="1052" y="17"/>
                  </a:lnTo>
                  <a:lnTo>
                    <a:pt x="526" y="32"/>
                  </a:lnTo>
                  <a:lnTo>
                    <a:pt x="0" y="59"/>
                  </a:lnTo>
                  <a:lnTo>
                    <a:pt x="651" y="101"/>
                  </a:lnTo>
                  <a:lnTo>
                    <a:pt x="1277" y="154"/>
                  </a:lnTo>
                  <a:lnTo>
                    <a:pt x="1878" y="217"/>
                  </a:lnTo>
                  <a:lnTo>
                    <a:pt x="2454" y="291"/>
                  </a:lnTo>
                  <a:lnTo>
                    <a:pt x="2980" y="376"/>
                  </a:lnTo>
                  <a:lnTo>
                    <a:pt x="3481" y="465"/>
                  </a:lnTo>
                  <a:lnTo>
                    <a:pt x="3957" y="566"/>
                  </a:lnTo>
                  <a:lnTo>
                    <a:pt x="4382" y="671"/>
                  </a:lnTo>
                  <a:lnTo>
                    <a:pt x="4783" y="787"/>
                  </a:lnTo>
                  <a:lnTo>
                    <a:pt x="5133" y="909"/>
                  </a:lnTo>
                  <a:lnTo>
                    <a:pt x="5434" y="1036"/>
                  </a:lnTo>
                  <a:lnTo>
                    <a:pt x="5659" y="1168"/>
                  </a:lnTo>
                  <a:lnTo>
                    <a:pt x="5860" y="1305"/>
                  </a:lnTo>
                  <a:lnTo>
                    <a:pt x="6010" y="1447"/>
                  </a:lnTo>
                  <a:lnTo>
                    <a:pt x="6110" y="1595"/>
                  </a:lnTo>
                  <a:lnTo>
                    <a:pt x="6135" y="1669"/>
                  </a:lnTo>
                  <a:lnTo>
                    <a:pt x="6135" y="1743"/>
                  </a:lnTo>
                  <a:lnTo>
                    <a:pt x="6135" y="1817"/>
                  </a:lnTo>
                  <a:lnTo>
                    <a:pt x="6110" y="1896"/>
                  </a:lnTo>
                  <a:lnTo>
                    <a:pt x="6010" y="2039"/>
                  </a:lnTo>
                  <a:lnTo>
                    <a:pt x="5860" y="2181"/>
                  </a:lnTo>
                  <a:lnTo>
                    <a:pt x="5659" y="2318"/>
                  </a:lnTo>
                  <a:lnTo>
                    <a:pt x="5434" y="2450"/>
                  </a:lnTo>
                  <a:lnTo>
                    <a:pt x="5133" y="2577"/>
                  </a:lnTo>
                  <a:lnTo>
                    <a:pt x="4783" y="2699"/>
                  </a:lnTo>
                  <a:lnTo>
                    <a:pt x="4382" y="2815"/>
                  </a:lnTo>
                  <a:lnTo>
                    <a:pt x="3957" y="2920"/>
                  </a:lnTo>
                  <a:lnTo>
                    <a:pt x="3481" y="3021"/>
                  </a:lnTo>
                  <a:lnTo>
                    <a:pt x="2980" y="3110"/>
                  </a:lnTo>
                  <a:lnTo>
                    <a:pt x="2454" y="3195"/>
                  </a:lnTo>
                  <a:lnTo>
                    <a:pt x="1878" y="3269"/>
                  </a:lnTo>
                  <a:lnTo>
                    <a:pt x="1277" y="3332"/>
                  </a:lnTo>
                  <a:lnTo>
                    <a:pt x="651" y="3385"/>
                  </a:lnTo>
                  <a:lnTo>
                    <a:pt x="0" y="3427"/>
                  </a:lnTo>
                  <a:lnTo>
                    <a:pt x="526" y="3454"/>
                  </a:lnTo>
                  <a:lnTo>
                    <a:pt x="1052" y="3475"/>
                  </a:lnTo>
                  <a:lnTo>
                    <a:pt x="1578" y="3485"/>
                  </a:lnTo>
                  <a:lnTo>
                    <a:pt x="2554" y="3485"/>
                  </a:lnTo>
                  <a:lnTo>
                    <a:pt x="2980" y="3480"/>
                  </a:lnTo>
                  <a:lnTo>
                    <a:pt x="3381" y="3469"/>
                  </a:lnTo>
                  <a:lnTo>
                    <a:pt x="3806" y="3454"/>
                  </a:lnTo>
                  <a:lnTo>
                    <a:pt x="4207" y="3432"/>
                  </a:lnTo>
                  <a:lnTo>
                    <a:pt x="4583" y="3411"/>
                  </a:lnTo>
                  <a:lnTo>
                    <a:pt x="4983" y="3380"/>
                  </a:lnTo>
                  <a:lnTo>
                    <a:pt x="5359" y="3348"/>
                  </a:lnTo>
                  <a:lnTo>
                    <a:pt x="5709" y="3316"/>
                  </a:lnTo>
                  <a:lnTo>
                    <a:pt x="6085" y="3279"/>
                  </a:lnTo>
                  <a:lnTo>
                    <a:pt x="6410" y="3237"/>
                  </a:lnTo>
                  <a:lnTo>
                    <a:pt x="6761" y="3190"/>
                  </a:lnTo>
                  <a:lnTo>
                    <a:pt x="7087" y="3142"/>
                  </a:lnTo>
                  <a:lnTo>
                    <a:pt x="7387" y="3089"/>
                  </a:lnTo>
                  <a:lnTo>
                    <a:pt x="7687" y="3036"/>
                  </a:lnTo>
                  <a:lnTo>
                    <a:pt x="7988" y="2978"/>
                  </a:lnTo>
                  <a:lnTo>
                    <a:pt x="8263" y="2915"/>
                  </a:lnTo>
                  <a:lnTo>
                    <a:pt x="8514" y="2852"/>
                  </a:lnTo>
                  <a:lnTo>
                    <a:pt x="8764" y="2788"/>
                  </a:lnTo>
                  <a:lnTo>
                    <a:pt x="8990" y="2720"/>
                  </a:lnTo>
                  <a:lnTo>
                    <a:pt x="9215" y="2646"/>
                  </a:lnTo>
                  <a:lnTo>
                    <a:pt x="9415" y="2577"/>
                  </a:lnTo>
                  <a:lnTo>
                    <a:pt x="9590" y="2498"/>
                  </a:lnTo>
                  <a:lnTo>
                    <a:pt x="9741" y="2424"/>
                  </a:lnTo>
                  <a:lnTo>
                    <a:pt x="9891" y="2345"/>
                  </a:lnTo>
                  <a:lnTo>
                    <a:pt x="10041" y="2260"/>
                  </a:lnTo>
                  <a:lnTo>
                    <a:pt x="10141" y="2181"/>
                  </a:lnTo>
                  <a:lnTo>
                    <a:pt x="10241" y="2097"/>
                  </a:lnTo>
                  <a:lnTo>
                    <a:pt x="10317" y="2007"/>
                  </a:lnTo>
                  <a:lnTo>
                    <a:pt x="10367" y="1922"/>
                  </a:lnTo>
                  <a:lnTo>
                    <a:pt x="10392" y="1833"/>
                  </a:lnTo>
                  <a:lnTo>
                    <a:pt x="10392" y="1743"/>
                  </a:lnTo>
                  <a:lnTo>
                    <a:pt x="10392" y="1653"/>
                  </a:lnTo>
                  <a:lnTo>
                    <a:pt x="10367" y="1563"/>
                  </a:lnTo>
                  <a:lnTo>
                    <a:pt x="10317" y="1479"/>
                  </a:lnTo>
                  <a:lnTo>
                    <a:pt x="10241" y="1395"/>
                  </a:lnTo>
                  <a:lnTo>
                    <a:pt x="10141" y="1310"/>
                  </a:lnTo>
                  <a:lnTo>
                    <a:pt x="10041" y="1226"/>
                  </a:lnTo>
                  <a:lnTo>
                    <a:pt x="9891" y="1146"/>
                  </a:lnTo>
                  <a:lnTo>
                    <a:pt x="9741" y="1067"/>
                  </a:lnTo>
                  <a:lnTo>
                    <a:pt x="9590" y="988"/>
                  </a:lnTo>
                  <a:lnTo>
                    <a:pt x="9415" y="914"/>
                  </a:lnTo>
                  <a:lnTo>
                    <a:pt x="9215" y="840"/>
                  </a:lnTo>
                  <a:lnTo>
                    <a:pt x="8990" y="772"/>
                  </a:lnTo>
                  <a:lnTo>
                    <a:pt x="8764" y="703"/>
                  </a:lnTo>
                  <a:lnTo>
                    <a:pt x="8514" y="634"/>
                  </a:lnTo>
                  <a:lnTo>
                    <a:pt x="8263" y="571"/>
                  </a:lnTo>
                  <a:lnTo>
                    <a:pt x="7988" y="513"/>
                  </a:lnTo>
                  <a:lnTo>
                    <a:pt x="7687" y="455"/>
                  </a:lnTo>
                  <a:lnTo>
                    <a:pt x="7387" y="397"/>
                  </a:lnTo>
                  <a:lnTo>
                    <a:pt x="7087" y="349"/>
                  </a:lnTo>
                  <a:lnTo>
                    <a:pt x="6761" y="296"/>
                  </a:lnTo>
                  <a:lnTo>
                    <a:pt x="6410" y="254"/>
                  </a:lnTo>
                  <a:lnTo>
                    <a:pt x="6085" y="212"/>
                  </a:lnTo>
                  <a:lnTo>
                    <a:pt x="5709" y="175"/>
                  </a:lnTo>
                  <a:lnTo>
                    <a:pt x="5359" y="138"/>
                  </a:lnTo>
                  <a:lnTo>
                    <a:pt x="4983" y="106"/>
                  </a:lnTo>
                  <a:lnTo>
                    <a:pt x="4583" y="80"/>
                  </a:lnTo>
                  <a:lnTo>
                    <a:pt x="4207" y="54"/>
                  </a:lnTo>
                  <a:lnTo>
                    <a:pt x="3806" y="38"/>
                  </a:lnTo>
                  <a:lnTo>
                    <a:pt x="3381" y="22"/>
                  </a:lnTo>
                  <a:lnTo>
                    <a:pt x="2980" y="11"/>
                  </a:lnTo>
                  <a:lnTo>
                    <a:pt x="25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3"/>
            <p:cNvSpPr/>
            <p:nvPr/>
          </p:nvSpPr>
          <p:spPr>
            <a:xfrm>
              <a:off x="2361953" y="2940300"/>
              <a:ext cx="240083" cy="383975"/>
            </a:xfrm>
            <a:custGeom>
              <a:avLst/>
              <a:gdLst/>
              <a:ahLst/>
              <a:cxnLst/>
              <a:rect l="l" t="t" r="r" b="b"/>
              <a:pathLst>
                <a:path w="37660" h="15359" extrusionOk="0">
                  <a:moveTo>
                    <a:pt x="14623" y="449"/>
                  </a:moveTo>
                  <a:lnTo>
                    <a:pt x="14949" y="455"/>
                  </a:lnTo>
                  <a:lnTo>
                    <a:pt x="15249" y="465"/>
                  </a:lnTo>
                  <a:lnTo>
                    <a:pt x="15525" y="486"/>
                  </a:lnTo>
                  <a:lnTo>
                    <a:pt x="15800" y="518"/>
                  </a:lnTo>
                  <a:lnTo>
                    <a:pt x="16050" y="550"/>
                  </a:lnTo>
                  <a:lnTo>
                    <a:pt x="16276" y="592"/>
                  </a:lnTo>
                  <a:lnTo>
                    <a:pt x="16476" y="640"/>
                  </a:lnTo>
                  <a:lnTo>
                    <a:pt x="16651" y="698"/>
                  </a:lnTo>
                  <a:lnTo>
                    <a:pt x="18730" y="1453"/>
                  </a:lnTo>
                  <a:lnTo>
                    <a:pt x="13321" y="1453"/>
                  </a:lnTo>
                  <a:lnTo>
                    <a:pt x="12620" y="1199"/>
                  </a:lnTo>
                  <a:lnTo>
                    <a:pt x="12495" y="1146"/>
                  </a:lnTo>
                  <a:lnTo>
                    <a:pt x="12395" y="1088"/>
                  </a:lnTo>
                  <a:lnTo>
                    <a:pt x="12320" y="1025"/>
                  </a:lnTo>
                  <a:lnTo>
                    <a:pt x="12294" y="967"/>
                  </a:lnTo>
                  <a:lnTo>
                    <a:pt x="12294" y="904"/>
                  </a:lnTo>
                  <a:lnTo>
                    <a:pt x="12345" y="845"/>
                  </a:lnTo>
                  <a:lnTo>
                    <a:pt x="12420" y="782"/>
                  </a:lnTo>
                  <a:lnTo>
                    <a:pt x="12520" y="724"/>
                  </a:lnTo>
                  <a:lnTo>
                    <a:pt x="12695" y="666"/>
                  </a:lnTo>
                  <a:lnTo>
                    <a:pt x="12895" y="608"/>
                  </a:lnTo>
                  <a:lnTo>
                    <a:pt x="13146" y="560"/>
                  </a:lnTo>
                  <a:lnTo>
                    <a:pt x="13396" y="523"/>
                  </a:lnTo>
                  <a:lnTo>
                    <a:pt x="13672" y="492"/>
                  </a:lnTo>
                  <a:lnTo>
                    <a:pt x="13972" y="471"/>
                  </a:lnTo>
                  <a:lnTo>
                    <a:pt x="14298" y="455"/>
                  </a:lnTo>
                  <a:lnTo>
                    <a:pt x="14623" y="449"/>
                  </a:lnTo>
                  <a:close/>
                  <a:moveTo>
                    <a:pt x="31049" y="3374"/>
                  </a:moveTo>
                  <a:lnTo>
                    <a:pt x="34479" y="4393"/>
                  </a:lnTo>
                  <a:lnTo>
                    <a:pt x="3080" y="4393"/>
                  </a:lnTo>
                  <a:lnTo>
                    <a:pt x="6535" y="3374"/>
                  </a:lnTo>
                  <a:close/>
                  <a:moveTo>
                    <a:pt x="35531" y="4842"/>
                  </a:moveTo>
                  <a:lnTo>
                    <a:pt x="35531" y="6104"/>
                  </a:lnTo>
                  <a:lnTo>
                    <a:pt x="35005" y="6188"/>
                  </a:lnTo>
                  <a:lnTo>
                    <a:pt x="34504" y="6268"/>
                  </a:lnTo>
                  <a:lnTo>
                    <a:pt x="33979" y="6336"/>
                  </a:lnTo>
                  <a:lnTo>
                    <a:pt x="33453" y="6400"/>
                  </a:lnTo>
                  <a:lnTo>
                    <a:pt x="32952" y="6458"/>
                  </a:lnTo>
                  <a:lnTo>
                    <a:pt x="32426" y="6505"/>
                  </a:lnTo>
                  <a:lnTo>
                    <a:pt x="31925" y="6547"/>
                  </a:lnTo>
                  <a:lnTo>
                    <a:pt x="31400" y="6590"/>
                  </a:lnTo>
                  <a:lnTo>
                    <a:pt x="30899" y="6616"/>
                  </a:lnTo>
                  <a:lnTo>
                    <a:pt x="30373" y="6642"/>
                  </a:lnTo>
                  <a:lnTo>
                    <a:pt x="29872" y="6664"/>
                  </a:lnTo>
                  <a:lnTo>
                    <a:pt x="29346" y="6679"/>
                  </a:lnTo>
                  <a:lnTo>
                    <a:pt x="28846" y="6690"/>
                  </a:lnTo>
                  <a:lnTo>
                    <a:pt x="28320" y="6695"/>
                  </a:lnTo>
                  <a:lnTo>
                    <a:pt x="27794" y="6695"/>
                  </a:lnTo>
                  <a:lnTo>
                    <a:pt x="27268" y="6690"/>
                  </a:lnTo>
                  <a:lnTo>
                    <a:pt x="26742" y="6679"/>
                  </a:lnTo>
                  <a:lnTo>
                    <a:pt x="26216" y="6669"/>
                  </a:lnTo>
                  <a:lnTo>
                    <a:pt x="25691" y="6653"/>
                  </a:lnTo>
                  <a:lnTo>
                    <a:pt x="25165" y="6632"/>
                  </a:lnTo>
                  <a:lnTo>
                    <a:pt x="24088" y="6584"/>
                  </a:lnTo>
                  <a:lnTo>
                    <a:pt x="23011" y="6526"/>
                  </a:lnTo>
                  <a:lnTo>
                    <a:pt x="21935" y="6463"/>
                  </a:lnTo>
                  <a:lnTo>
                    <a:pt x="20808" y="6389"/>
                  </a:lnTo>
                  <a:lnTo>
                    <a:pt x="18554" y="6225"/>
                  </a:lnTo>
                  <a:lnTo>
                    <a:pt x="16601" y="6083"/>
                  </a:lnTo>
                  <a:lnTo>
                    <a:pt x="15625" y="6019"/>
                  </a:lnTo>
                  <a:lnTo>
                    <a:pt x="14623" y="5951"/>
                  </a:lnTo>
                  <a:lnTo>
                    <a:pt x="13622" y="5893"/>
                  </a:lnTo>
                  <a:lnTo>
                    <a:pt x="12620" y="5840"/>
                  </a:lnTo>
                  <a:lnTo>
                    <a:pt x="11618" y="5792"/>
                  </a:lnTo>
                  <a:lnTo>
                    <a:pt x="10592" y="5750"/>
                  </a:lnTo>
                  <a:lnTo>
                    <a:pt x="9565" y="5724"/>
                  </a:lnTo>
                  <a:lnTo>
                    <a:pt x="8539" y="5703"/>
                  </a:lnTo>
                  <a:lnTo>
                    <a:pt x="7512" y="5692"/>
                  </a:lnTo>
                  <a:lnTo>
                    <a:pt x="6986" y="5697"/>
                  </a:lnTo>
                  <a:lnTo>
                    <a:pt x="6435" y="5697"/>
                  </a:lnTo>
                  <a:lnTo>
                    <a:pt x="5909" y="5708"/>
                  </a:lnTo>
                  <a:lnTo>
                    <a:pt x="5384" y="5718"/>
                  </a:lnTo>
                  <a:lnTo>
                    <a:pt x="4858" y="5734"/>
                  </a:lnTo>
                  <a:lnTo>
                    <a:pt x="4307" y="5750"/>
                  </a:lnTo>
                  <a:lnTo>
                    <a:pt x="3756" y="5771"/>
                  </a:lnTo>
                  <a:lnTo>
                    <a:pt x="3230" y="5798"/>
                  </a:lnTo>
                  <a:lnTo>
                    <a:pt x="2679" y="5829"/>
                  </a:lnTo>
                  <a:lnTo>
                    <a:pt x="2128" y="5866"/>
                  </a:lnTo>
                  <a:lnTo>
                    <a:pt x="2128" y="4842"/>
                  </a:lnTo>
                  <a:close/>
                  <a:moveTo>
                    <a:pt x="14373" y="1"/>
                  </a:moveTo>
                  <a:lnTo>
                    <a:pt x="14072" y="11"/>
                  </a:lnTo>
                  <a:lnTo>
                    <a:pt x="13797" y="22"/>
                  </a:lnTo>
                  <a:lnTo>
                    <a:pt x="13496" y="32"/>
                  </a:lnTo>
                  <a:lnTo>
                    <a:pt x="13221" y="54"/>
                  </a:lnTo>
                  <a:lnTo>
                    <a:pt x="12946" y="75"/>
                  </a:lnTo>
                  <a:lnTo>
                    <a:pt x="12695" y="96"/>
                  </a:lnTo>
                  <a:lnTo>
                    <a:pt x="12445" y="127"/>
                  </a:lnTo>
                  <a:lnTo>
                    <a:pt x="12194" y="159"/>
                  </a:lnTo>
                  <a:lnTo>
                    <a:pt x="11969" y="196"/>
                  </a:lnTo>
                  <a:lnTo>
                    <a:pt x="11744" y="233"/>
                  </a:lnTo>
                  <a:lnTo>
                    <a:pt x="11518" y="275"/>
                  </a:lnTo>
                  <a:lnTo>
                    <a:pt x="11318" y="318"/>
                  </a:lnTo>
                  <a:lnTo>
                    <a:pt x="11143" y="365"/>
                  </a:lnTo>
                  <a:lnTo>
                    <a:pt x="10967" y="418"/>
                  </a:lnTo>
                  <a:lnTo>
                    <a:pt x="10817" y="471"/>
                  </a:lnTo>
                  <a:lnTo>
                    <a:pt x="10667" y="529"/>
                  </a:lnTo>
                  <a:lnTo>
                    <a:pt x="10542" y="592"/>
                  </a:lnTo>
                  <a:lnTo>
                    <a:pt x="10442" y="650"/>
                  </a:lnTo>
                  <a:lnTo>
                    <a:pt x="10366" y="713"/>
                  </a:lnTo>
                  <a:lnTo>
                    <a:pt x="10291" y="777"/>
                  </a:lnTo>
                  <a:lnTo>
                    <a:pt x="10266" y="840"/>
                  </a:lnTo>
                  <a:lnTo>
                    <a:pt x="10241" y="904"/>
                  </a:lnTo>
                  <a:lnTo>
                    <a:pt x="10266" y="967"/>
                  </a:lnTo>
                  <a:lnTo>
                    <a:pt x="10291" y="1030"/>
                  </a:lnTo>
                  <a:lnTo>
                    <a:pt x="10316" y="1094"/>
                  </a:lnTo>
                  <a:lnTo>
                    <a:pt x="10391" y="1157"/>
                  </a:lnTo>
                  <a:lnTo>
                    <a:pt x="10467" y="1215"/>
                  </a:lnTo>
                  <a:lnTo>
                    <a:pt x="10542" y="1278"/>
                  </a:lnTo>
                  <a:lnTo>
                    <a:pt x="10667" y="1336"/>
                  </a:lnTo>
                  <a:lnTo>
                    <a:pt x="10767" y="1395"/>
                  </a:lnTo>
                  <a:lnTo>
                    <a:pt x="10917" y="1453"/>
                  </a:lnTo>
                  <a:lnTo>
                    <a:pt x="6035" y="1453"/>
                  </a:lnTo>
                  <a:lnTo>
                    <a:pt x="5809" y="1458"/>
                  </a:lnTo>
                  <a:lnTo>
                    <a:pt x="5609" y="1474"/>
                  </a:lnTo>
                  <a:lnTo>
                    <a:pt x="5434" y="1495"/>
                  </a:lnTo>
                  <a:lnTo>
                    <a:pt x="5283" y="1521"/>
                  </a:lnTo>
                  <a:lnTo>
                    <a:pt x="5158" y="1553"/>
                  </a:lnTo>
                  <a:lnTo>
                    <a:pt x="5058" y="1590"/>
                  </a:lnTo>
                  <a:lnTo>
                    <a:pt x="4983" y="1632"/>
                  </a:lnTo>
                  <a:lnTo>
                    <a:pt x="4958" y="1680"/>
                  </a:lnTo>
                  <a:lnTo>
                    <a:pt x="4958" y="3084"/>
                  </a:lnTo>
                  <a:lnTo>
                    <a:pt x="200" y="4478"/>
                  </a:lnTo>
                  <a:lnTo>
                    <a:pt x="100" y="4509"/>
                  </a:lnTo>
                  <a:lnTo>
                    <a:pt x="50" y="4541"/>
                  </a:lnTo>
                  <a:lnTo>
                    <a:pt x="0" y="4573"/>
                  </a:lnTo>
                  <a:lnTo>
                    <a:pt x="0" y="4610"/>
                  </a:lnTo>
                  <a:lnTo>
                    <a:pt x="0" y="8390"/>
                  </a:lnTo>
                  <a:lnTo>
                    <a:pt x="25" y="8432"/>
                  </a:lnTo>
                  <a:lnTo>
                    <a:pt x="75" y="8474"/>
                  </a:lnTo>
                  <a:lnTo>
                    <a:pt x="175" y="8511"/>
                  </a:lnTo>
                  <a:lnTo>
                    <a:pt x="301" y="8548"/>
                  </a:lnTo>
                  <a:lnTo>
                    <a:pt x="476" y="8575"/>
                  </a:lnTo>
                  <a:lnTo>
                    <a:pt x="651" y="8596"/>
                  </a:lnTo>
                  <a:lnTo>
                    <a:pt x="851" y="8606"/>
                  </a:lnTo>
                  <a:lnTo>
                    <a:pt x="1052" y="8612"/>
                  </a:lnTo>
                  <a:lnTo>
                    <a:pt x="1277" y="8606"/>
                  </a:lnTo>
                  <a:lnTo>
                    <a:pt x="1477" y="8596"/>
                  </a:lnTo>
                  <a:lnTo>
                    <a:pt x="1653" y="8575"/>
                  </a:lnTo>
                  <a:lnTo>
                    <a:pt x="1803" y="8548"/>
                  </a:lnTo>
                  <a:lnTo>
                    <a:pt x="1953" y="8511"/>
                  </a:lnTo>
                  <a:lnTo>
                    <a:pt x="2053" y="8474"/>
                  </a:lnTo>
                  <a:lnTo>
                    <a:pt x="2103" y="8432"/>
                  </a:lnTo>
                  <a:lnTo>
                    <a:pt x="2128" y="8390"/>
                  </a:lnTo>
                  <a:lnTo>
                    <a:pt x="2128" y="6357"/>
                  </a:lnTo>
                  <a:lnTo>
                    <a:pt x="2629" y="6315"/>
                  </a:lnTo>
                  <a:lnTo>
                    <a:pt x="3155" y="6283"/>
                  </a:lnTo>
                  <a:lnTo>
                    <a:pt x="3656" y="6252"/>
                  </a:lnTo>
                  <a:lnTo>
                    <a:pt x="4182" y="6231"/>
                  </a:lnTo>
                  <a:lnTo>
                    <a:pt x="4683" y="6209"/>
                  </a:lnTo>
                  <a:lnTo>
                    <a:pt x="5183" y="6188"/>
                  </a:lnTo>
                  <a:lnTo>
                    <a:pt x="5684" y="6178"/>
                  </a:lnTo>
                  <a:lnTo>
                    <a:pt x="6185" y="6167"/>
                  </a:lnTo>
                  <a:lnTo>
                    <a:pt x="6686" y="6162"/>
                  </a:lnTo>
                  <a:lnTo>
                    <a:pt x="7186" y="6157"/>
                  </a:lnTo>
                  <a:lnTo>
                    <a:pt x="8188" y="6162"/>
                  </a:lnTo>
                  <a:lnTo>
                    <a:pt x="9165" y="6183"/>
                  </a:lnTo>
                  <a:lnTo>
                    <a:pt x="10166" y="6209"/>
                  </a:lnTo>
                  <a:lnTo>
                    <a:pt x="11143" y="6246"/>
                  </a:lnTo>
                  <a:lnTo>
                    <a:pt x="12119" y="6289"/>
                  </a:lnTo>
                  <a:lnTo>
                    <a:pt x="13071" y="6341"/>
                  </a:lnTo>
                  <a:lnTo>
                    <a:pt x="14047" y="6400"/>
                  </a:lnTo>
                  <a:lnTo>
                    <a:pt x="14999" y="6463"/>
                  </a:lnTo>
                  <a:lnTo>
                    <a:pt x="15950" y="6526"/>
                  </a:lnTo>
                  <a:lnTo>
                    <a:pt x="17853" y="6664"/>
                  </a:lnTo>
                  <a:lnTo>
                    <a:pt x="18955" y="6737"/>
                  </a:lnTo>
                  <a:lnTo>
                    <a:pt x="20057" y="6817"/>
                  </a:lnTo>
                  <a:lnTo>
                    <a:pt x="21183" y="6885"/>
                  </a:lnTo>
                  <a:lnTo>
                    <a:pt x="22285" y="6949"/>
                  </a:lnTo>
                  <a:lnTo>
                    <a:pt x="23412" y="7007"/>
                  </a:lnTo>
                  <a:lnTo>
                    <a:pt x="24539" y="7054"/>
                  </a:lnTo>
                  <a:lnTo>
                    <a:pt x="25666" y="7091"/>
                  </a:lnTo>
                  <a:lnTo>
                    <a:pt x="26241" y="7107"/>
                  </a:lnTo>
                  <a:lnTo>
                    <a:pt x="26792" y="7118"/>
                  </a:lnTo>
                  <a:lnTo>
                    <a:pt x="27368" y="7123"/>
                  </a:lnTo>
                  <a:lnTo>
                    <a:pt x="27919" y="7128"/>
                  </a:lnTo>
                  <a:lnTo>
                    <a:pt x="28470" y="7128"/>
                  </a:lnTo>
                  <a:lnTo>
                    <a:pt x="29021" y="7123"/>
                  </a:lnTo>
                  <a:lnTo>
                    <a:pt x="29597" y="7112"/>
                  </a:lnTo>
                  <a:lnTo>
                    <a:pt x="30148" y="7102"/>
                  </a:lnTo>
                  <a:lnTo>
                    <a:pt x="30698" y="7081"/>
                  </a:lnTo>
                  <a:lnTo>
                    <a:pt x="31249" y="7059"/>
                  </a:lnTo>
                  <a:lnTo>
                    <a:pt x="31800" y="7028"/>
                  </a:lnTo>
                  <a:lnTo>
                    <a:pt x="32326" y="6996"/>
                  </a:lnTo>
                  <a:lnTo>
                    <a:pt x="32877" y="6959"/>
                  </a:lnTo>
                  <a:lnTo>
                    <a:pt x="33403" y="6912"/>
                  </a:lnTo>
                  <a:lnTo>
                    <a:pt x="33954" y="6864"/>
                  </a:lnTo>
                  <a:lnTo>
                    <a:pt x="34479" y="6806"/>
                  </a:lnTo>
                  <a:lnTo>
                    <a:pt x="35005" y="6743"/>
                  </a:lnTo>
                  <a:lnTo>
                    <a:pt x="35531" y="6674"/>
                  </a:lnTo>
                  <a:lnTo>
                    <a:pt x="35531" y="13442"/>
                  </a:lnTo>
                  <a:lnTo>
                    <a:pt x="27594" y="13442"/>
                  </a:lnTo>
                  <a:lnTo>
                    <a:pt x="27368" y="13448"/>
                  </a:lnTo>
                  <a:lnTo>
                    <a:pt x="27168" y="13464"/>
                  </a:lnTo>
                  <a:lnTo>
                    <a:pt x="26968" y="13485"/>
                  </a:lnTo>
                  <a:lnTo>
                    <a:pt x="26817" y="13516"/>
                  </a:lnTo>
                  <a:lnTo>
                    <a:pt x="26667" y="13553"/>
                  </a:lnTo>
                  <a:lnTo>
                    <a:pt x="26592" y="13596"/>
                  </a:lnTo>
                  <a:lnTo>
                    <a:pt x="26542" y="13643"/>
                  </a:lnTo>
                  <a:lnTo>
                    <a:pt x="26542" y="13696"/>
                  </a:lnTo>
                  <a:lnTo>
                    <a:pt x="26592" y="13733"/>
                  </a:lnTo>
                  <a:lnTo>
                    <a:pt x="26667" y="13775"/>
                  </a:lnTo>
                  <a:lnTo>
                    <a:pt x="26767" y="13807"/>
                  </a:lnTo>
                  <a:lnTo>
                    <a:pt x="26918" y="13833"/>
                  </a:lnTo>
                  <a:lnTo>
                    <a:pt x="27068" y="13860"/>
                  </a:lnTo>
                  <a:lnTo>
                    <a:pt x="27243" y="13875"/>
                  </a:lnTo>
                  <a:lnTo>
                    <a:pt x="27443" y="13886"/>
                  </a:lnTo>
                  <a:lnTo>
                    <a:pt x="27644" y="13891"/>
                  </a:lnTo>
                  <a:lnTo>
                    <a:pt x="34479" y="13891"/>
                  </a:lnTo>
                  <a:lnTo>
                    <a:pt x="31049" y="14910"/>
                  </a:lnTo>
                  <a:lnTo>
                    <a:pt x="6535" y="14910"/>
                  </a:lnTo>
                  <a:lnTo>
                    <a:pt x="3080" y="13891"/>
                  </a:lnTo>
                  <a:lnTo>
                    <a:pt x="22961" y="13891"/>
                  </a:lnTo>
                  <a:lnTo>
                    <a:pt x="23187" y="13886"/>
                  </a:lnTo>
                  <a:lnTo>
                    <a:pt x="23412" y="13870"/>
                  </a:lnTo>
                  <a:lnTo>
                    <a:pt x="23587" y="13849"/>
                  </a:lnTo>
                  <a:lnTo>
                    <a:pt x="23763" y="13817"/>
                  </a:lnTo>
                  <a:lnTo>
                    <a:pt x="23888" y="13780"/>
                  </a:lnTo>
                  <a:lnTo>
                    <a:pt x="23963" y="13733"/>
                  </a:lnTo>
                  <a:lnTo>
                    <a:pt x="24013" y="13685"/>
                  </a:lnTo>
                  <a:lnTo>
                    <a:pt x="24013" y="13638"/>
                  </a:lnTo>
                  <a:lnTo>
                    <a:pt x="23963" y="13596"/>
                  </a:lnTo>
                  <a:lnTo>
                    <a:pt x="23888" y="13559"/>
                  </a:lnTo>
                  <a:lnTo>
                    <a:pt x="23788" y="13527"/>
                  </a:lnTo>
                  <a:lnTo>
                    <a:pt x="23637" y="13495"/>
                  </a:lnTo>
                  <a:lnTo>
                    <a:pt x="23487" y="13474"/>
                  </a:lnTo>
                  <a:lnTo>
                    <a:pt x="23312" y="13453"/>
                  </a:lnTo>
                  <a:lnTo>
                    <a:pt x="23112" y="13442"/>
                  </a:lnTo>
                  <a:lnTo>
                    <a:pt x="2128" y="13442"/>
                  </a:lnTo>
                  <a:lnTo>
                    <a:pt x="2128" y="9367"/>
                  </a:lnTo>
                  <a:lnTo>
                    <a:pt x="2103" y="9319"/>
                  </a:lnTo>
                  <a:lnTo>
                    <a:pt x="2028" y="9277"/>
                  </a:lnTo>
                  <a:lnTo>
                    <a:pt x="1928" y="9235"/>
                  </a:lnTo>
                  <a:lnTo>
                    <a:pt x="1778" y="9203"/>
                  </a:lnTo>
                  <a:lnTo>
                    <a:pt x="1603" y="9177"/>
                  </a:lnTo>
                  <a:lnTo>
                    <a:pt x="1377" y="9155"/>
                  </a:lnTo>
                  <a:lnTo>
                    <a:pt x="1177" y="9145"/>
                  </a:lnTo>
                  <a:lnTo>
                    <a:pt x="927" y="9145"/>
                  </a:lnTo>
                  <a:lnTo>
                    <a:pt x="726" y="9155"/>
                  </a:lnTo>
                  <a:lnTo>
                    <a:pt x="551" y="9171"/>
                  </a:lnTo>
                  <a:lnTo>
                    <a:pt x="401" y="9192"/>
                  </a:lnTo>
                  <a:lnTo>
                    <a:pt x="251" y="9224"/>
                  </a:lnTo>
                  <a:lnTo>
                    <a:pt x="150" y="9256"/>
                  </a:lnTo>
                  <a:lnTo>
                    <a:pt x="75" y="9293"/>
                  </a:lnTo>
                  <a:lnTo>
                    <a:pt x="0" y="9335"/>
                  </a:lnTo>
                  <a:lnTo>
                    <a:pt x="0" y="9377"/>
                  </a:lnTo>
                  <a:lnTo>
                    <a:pt x="0" y="13680"/>
                  </a:lnTo>
                  <a:lnTo>
                    <a:pt x="0" y="13712"/>
                  </a:lnTo>
                  <a:lnTo>
                    <a:pt x="50" y="13749"/>
                  </a:lnTo>
                  <a:lnTo>
                    <a:pt x="100" y="13780"/>
                  </a:lnTo>
                  <a:lnTo>
                    <a:pt x="200" y="13812"/>
                  </a:lnTo>
                  <a:lnTo>
                    <a:pt x="5158" y="15264"/>
                  </a:lnTo>
                  <a:lnTo>
                    <a:pt x="5258" y="15285"/>
                  </a:lnTo>
                  <a:lnTo>
                    <a:pt x="5334" y="15306"/>
                  </a:lnTo>
                  <a:lnTo>
                    <a:pt x="5559" y="15333"/>
                  </a:lnTo>
                  <a:lnTo>
                    <a:pt x="5784" y="15354"/>
                  </a:lnTo>
                  <a:lnTo>
                    <a:pt x="5909" y="15359"/>
                  </a:lnTo>
                  <a:lnTo>
                    <a:pt x="31750" y="15359"/>
                  </a:lnTo>
                  <a:lnTo>
                    <a:pt x="31875" y="15354"/>
                  </a:lnTo>
                  <a:lnTo>
                    <a:pt x="32101" y="15333"/>
                  </a:lnTo>
                  <a:lnTo>
                    <a:pt x="32301" y="15306"/>
                  </a:lnTo>
                  <a:lnTo>
                    <a:pt x="32401" y="15285"/>
                  </a:lnTo>
                  <a:lnTo>
                    <a:pt x="32476" y="15264"/>
                  </a:lnTo>
                  <a:lnTo>
                    <a:pt x="37459" y="13812"/>
                  </a:lnTo>
                  <a:lnTo>
                    <a:pt x="37534" y="13780"/>
                  </a:lnTo>
                  <a:lnTo>
                    <a:pt x="37609" y="13749"/>
                  </a:lnTo>
                  <a:lnTo>
                    <a:pt x="37634" y="13712"/>
                  </a:lnTo>
                  <a:lnTo>
                    <a:pt x="37659" y="13680"/>
                  </a:lnTo>
                  <a:lnTo>
                    <a:pt x="37659" y="4610"/>
                  </a:lnTo>
                  <a:lnTo>
                    <a:pt x="37634" y="4573"/>
                  </a:lnTo>
                  <a:lnTo>
                    <a:pt x="37609" y="4541"/>
                  </a:lnTo>
                  <a:lnTo>
                    <a:pt x="37534" y="4509"/>
                  </a:lnTo>
                  <a:lnTo>
                    <a:pt x="37459" y="4478"/>
                  </a:lnTo>
                  <a:lnTo>
                    <a:pt x="32677" y="3084"/>
                  </a:lnTo>
                  <a:lnTo>
                    <a:pt x="32677" y="1680"/>
                  </a:lnTo>
                  <a:lnTo>
                    <a:pt x="32652" y="1632"/>
                  </a:lnTo>
                  <a:lnTo>
                    <a:pt x="32601" y="1590"/>
                  </a:lnTo>
                  <a:lnTo>
                    <a:pt x="32501" y="1553"/>
                  </a:lnTo>
                  <a:lnTo>
                    <a:pt x="32376" y="1521"/>
                  </a:lnTo>
                  <a:lnTo>
                    <a:pt x="32201" y="1495"/>
                  </a:lnTo>
                  <a:lnTo>
                    <a:pt x="32026" y="1474"/>
                  </a:lnTo>
                  <a:lnTo>
                    <a:pt x="31825" y="1458"/>
                  </a:lnTo>
                  <a:lnTo>
                    <a:pt x="31625" y="1453"/>
                  </a:lnTo>
                  <a:lnTo>
                    <a:pt x="28245" y="1453"/>
                  </a:lnTo>
                  <a:lnTo>
                    <a:pt x="28019" y="1458"/>
                  </a:lnTo>
                  <a:lnTo>
                    <a:pt x="27819" y="1474"/>
                  </a:lnTo>
                  <a:lnTo>
                    <a:pt x="27619" y="1500"/>
                  </a:lnTo>
                  <a:lnTo>
                    <a:pt x="27443" y="1532"/>
                  </a:lnTo>
                  <a:lnTo>
                    <a:pt x="27318" y="1569"/>
                  </a:lnTo>
                  <a:lnTo>
                    <a:pt x="27243" y="1611"/>
                  </a:lnTo>
                  <a:lnTo>
                    <a:pt x="27193" y="1659"/>
                  </a:lnTo>
                  <a:lnTo>
                    <a:pt x="27193" y="1706"/>
                  </a:lnTo>
                  <a:lnTo>
                    <a:pt x="27243" y="1748"/>
                  </a:lnTo>
                  <a:lnTo>
                    <a:pt x="27318" y="1785"/>
                  </a:lnTo>
                  <a:lnTo>
                    <a:pt x="27418" y="1817"/>
                  </a:lnTo>
                  <a:lnTo>
                    <a:pt x="27569" y="1849"/>
                  </a:lnTo>
                  <a:lnTo>
                    <a:pt x="27719" y="1870"/>
                  </a:lnTo>
                  <a:lnTo>
                    <a:pt x="27894" y="1891"/>
                  </a:lnTo>
                  <a:lnTo>
                    <a:pt x="28094" y="1901"/>
                  </a:lnTo>
                  <a:lnTo>
                    <a:pt x="30548" y="1901"/>
                  </a:lnTo>
                  <a:lnTo>
                    <a:pt x="30548" y="2920"/>
                  </a:lnTo>
                  <a:lnTo>
                    <a:pt x="7111" y="2920"/>
                  </a:lnTo>
                  <a:lnTo>
                    <a:pt x="7111" y="1901"/>
                  </a:lnTo>
                  <a:lnTo>
                    <a:pt x="23612" y="1901"/>
                  </a:lnTo>
                  <a:lnTo>
                    <a:pt x="23838" y="1896"/>
                  </a:lnTo>
                  <a:lnTo>
                    <a:pt x="24038" y="1886"/>
                  </a:lnTo>
                  <a:lnTo>
                    <a:pt x="24238" y="1859"/>
                  </a:lnTo>
                  <a:lnTo>
                    <a:pt x="24389" y="1827"/>
                  </a:lnTo>
                  <a:lnTo>
                    <a:pt x="24539" y="1790"/>
                  </a:lnTo>
                  <a:lnTo>
                    <a:pt x="24614" y="1748"/>
                  </a:lnTo>
                  <a:lnTo>
                    <a:pt x="24664" y="1701"/>
                  </a:lnTo>
                  <a:lnTo>
                    <a:pt x="24664" y="1653"/>
                  </a:lnTo>
                  <a:lnTo>
                    <a:pt x="24614" y="1611"/>
                  </a:lnTo>
                  <a:lnTo>
                    <a:pt x="24539" y="1574"/>
                  </a:lnTo>
                  <a:lnTo>
                    <a:pt x="24439" y="1537"/>
                  </a:lnTo>
                  <a:lnTo>
                    <a:pt x="24288" y="1511"/>
                  </a:lnTo>
                  <a:lnTo>
                    <a:pt x="24138" y="1484"/>
                  </a:lnTo>
                  <a:lnTo>
                    <a:pt x="23963" y="1468"/>
                  </a:lnTo>
                  <a:lnTo>
                    <a:pt x="23763" y="1458"/>
                  </a:lnTo>
                  <a:lnTo>
                    <a:pt x="23562" y="1453"/>
                  </a:lnTo>
                  <a:lnTo>
                    <a:pt x="21234" y="1453"/>
                  </a:lnTo>
                  <a:lnTo>
                    <a:pt x="18554" y="471"/>
                  </a:lnTo>
                  <a:lnTo>
                    <a:pt x="18404" y="418"/>
                  </a:lnTo>
                  <a:lnTo>
                    <a:pt x="18229" y="370"/>
                  </a:lnTo>
                  <a:lnTo>
                    <a:pt x="18029" y="323"/>
                  </a:lnTo>
                  <a:lnTo>
                    <a:pt x="17828" y="275"/>
                  </a:lnTo>
                  <a:lnTo>
                    <a:pt x="17628" y="233"/>
                  </a:lnTo>
                  <a:lnTo>
                    <a:pt x="17403" y="196"/>
                  </a:lnTo>
                  <a:lnTo>
                    <a:pt x="17152" y="159"/>
                  </a:lnTo>
                  <a:lnTo>
                    <a:pt x="16902" y="127"/>
                  </a:lnTo>
                  <a:lnTo>
                    <a:pt x="16651" y="101"/>
                  </a:lnTo>
                  <a:lnTo>
                    <a:pt x="16401" y="75"/>
                  </a:lnTo>
                  <a:lnTo>
                    <a:pt x="16126" y="54"/>
                  </a:lnTo>
                  <a:lnTo>
                    <a:pt x="15850" y="32"/>
                  </a:lnTo>
                  <a:lnTo>
                    <a:pt x="15550" y="22"/>
                  </a:lnTo>
                  <a:lnTo>
                    <a:pt x="15274" y="11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3"/>
            <p:cNvSpPr/>
            <p:nvPr/>
          </p:nvSpPr>
          <p:spPr>
            <a:xfrm>
              <a:off x="2422127" y="3130100"/>
              <a:ext cx="119091" cy="98500"/>
            </a:xfrm>
            <a:custGeom>
              <a:avLst/>
              <a:gdLst/>
              <a:ahLst/>
              <a:cxnLst/>
              <a:rect l="l" t="t" r="r" b="b"/>
              <a:pathLst>
                <a:path w="18681" h="3940" extrusionOk="0">
                  <a:moveTo>
                    <a:pt x="9716" y="455"/>
                  </a:moveTo>
                  <a:lnTo>
                    <a:pt x="10092" y="460"/>
                  </a:lnTo>
                  <a:lnTo>
                    <a:pt x="10442" y="471"/>
                  </a:lnTo>
                  <a:lnTo>
                    <a:pt x="10793" y="481"/>
                  </a:lnTo>
                  <a:lnTo>
                    <a:pt x="11144" y="502"/>
                  </a:lnTo>
                  <a:lnTo>
                    <a:pt x="11494" y="523"/>
                  </a:lnTo>
                  <a:lnTo>
                    <a:pt x="11820" y="544"/>
                  </a:lnTo>
                  <a:lnTo>
                    <a:pt x="12145" y="571"/>
                  </a:lnTo>
                  <a:lnTo>
                    <a:pt x="12471" y="603"/>
                  </a:lnTo>
                  <a:lnTo>
                    <a:pt x="12771" y="634"/>
                  </a:lnTo>
                  <a:lnTo>
                    <a:pt x="13072" y="671"/>
                  </a:lnTo>
                  <a:lnTo>
                    <a:pt x="13372" y="713"/>
                  </a:lnTo>
                  <a:lnTo>
                    <a:pt x="13647" y="756"/>
                  </a:lnTo>
                  <a:lnTo>
                    <a:pt x="13923" y="798"/>
                  </a:lnTo>
                  <a:lnTo>
                    <a:pt x="14173" y="845"/>
                  </a:lnTo>
                  <a:lnTo>
                    <a:pt x="14424" y="898"/>
                  </a:lnTo>
                  <a:lnTo>
                    <a:pt x="14674" y="951"/>
                  </a:lnTo>
                  <a:lnTo>
                    <a:pt x="14899" y="1004"/>
                  </a:lnTo>
                  <a:lnTo>
                    <a:pt x="15125" y="1062"/>
                  </a:lnTo>
                  <a:lnTo>
                    <a:pt x="15325" y="1120"/>
                  </a:lnTo>
                  <a:lnTo>
                    <a:pt x="15500" y="1183"/>
                  </a:lnTo>
                  <a:lnTo>
                    <a:pt x="15676" y="1247"/>
                  </a:lnTo>
                  <a:lnTo>
                    <a:pt x="15826" y="1315"/>
                  </a:lnTo>
                  <a:lnTo>
                    <a:pt x="15976" y="1379"/>
                  </a:lnTo>
                  <a:lnTo>
                    <a:pt x="16101" y="1447"/>
                  </a:lnTo>
                  <a:lnTo>
                    <a:pt x="16227" y="1521"/>
                  </a:lnTo>
                  <a:lnTo>
                    <a:pt x="16327" y="1590"/>
                  </a:lnTo>
                  <a:lnTo>
                    <a:pt x="16402" y="1664"/>
                  </a:lnTo>
                  <a:lnTo>
                    <a:pt x="16452" y="1738"/>
                  </a:lnTo>
                  <a:lnTo>
                    <a:pt x="16502" y="1817"/>
                  </a:lnTo>
                  <a:lnTo>
                    <a:pt x="16527" y="1891"/>
                  </a:lnTo>
                  <a:lnTo>
                    <a:pt x="16552" y="1970"/>
                  </a:lnTo>
                  <a:lnTo>
                    <a:pt x="16527" y="2049"/>
                  </a:lnTo>
                  <a:lnTo>
                    <a:pt x="16502" y="2128"/>
                  </a:lnTo>
                  <a:lnTo>
                    <a:pt x="16452" y="2202"/>
                  </a:lnTo>
                  <a:lnTo>
                    <a:pt x="16402" y="2276"/>
                  </a:lnTo>
                  <a:lnTo>
                    <a:pt x="16327" y="2350"/>
                  </a:lnTo>
                  <a:lnTo>
                    <a:pt x="16227" y="2424"/>
                  </a:lnTo>
                  <a:lnTo>
                    <a:pt x="16101" y="2493"/>
                  </a:lnTo>
                  <a:lnTo>
                    <a:pt x="15976" y="2561"/>
                  </a:lnTo>
                  <a:lnTo>
                    <a:pt x="15826" y="2630"/>
                  </a:lnTo>
                  <a:lnTo>
                    <a:pt x="15676" y="2693"/>
                  </a:lnTo>
                  <a:lnTo>
                    <a:pt x="15500" y="2757"/>
                  </a:lnTo>
                  <a:lnTo>
                    <a:pt x="15325" y="2820"/>
                  </a:lnTo>
                  <a:lnTo>
                    <a:pt x="15125" y="2878"/>
                  </a:lnTo>
                  <a:lnTo>
                    <a:pt x="14899" y="2936"/>
                  </a:lnTo>
                  <a:lnTo>
                    <a:pt x="14674" y="2989"/>
                  </a:lnTo>
                  <a:lnTo>
                    <a:pt x="14424" y="3042"/>
                  </a:lnTo>
                  <a:lnTo>
                    <a:pt x="14173" y="3095"/>
                  </a:lnTo>
                  <a:lnTo>
                    <a:pt x="13923" y="3142"/>
                  </a:lnTo>
                  <a:lnTo>
                    <a:pt x="13647" y="3190"/>
                  </a:lnTo>
                  <a:lnTo>
                    <a:pt x="13372" y="3232"/>
                  </a:lnTo>
                  <a:lnTo>
                    <a:pt x="13072" y="3269"/>
                  </a:lnTo>
                  <a:lnTo>
                    <a:pt x="12771" y="3306"/>
                  </a:lnTo>
                  <a:lnTo>
                    <a:pt x="12471" y="3337"/>
                  </a:lnTo>
                  <a:lnTo>
                    <a:pt x="12145" y="3369"/>
                  </a:lnTo>
                  <a:lnTo>
                    <a:pt x="11820" y="3395"/>
                  </a:lnTo>
                  <a:lnTo>
                    <a:pt x="11494" y="3422"/>
                  </a:lnTo>
                  <a:lnTo>
                    <a:pt x="11144" y="3443"/>
                  </a:lnTo>
                  <a:lnTo>
                    <a:pt x="10793" y="3459"/>
                  </a:lnTo>
                  <a:lnTo>
                    <a:pt x="10442" y="3469"/>
                  </a:lnTo>
                  <a:lnTo>
                    <a:pt x="10092" y="3480"/>
                  </a:lnTo>
                  <a:lnTo>
                    <a:pt x="9716" y="3485"/>
                  </a:lnTo>
                  <a:lnTo>
                    <a:pt x="9341" y="3490"/>
                  </a:lnTo>
                  <a:lnTo>
                    <a:pt x="8965" y="3485"/>
                  </a:lnTo>
                  <a:lnTo>
                    <a:pt x="8615" y="3480"/>
                  </a:lnTo>
                  <a:lnTo>
                    <a:pt x="8239" y="3469"/>
                  </a:lnTo>
                  <a:lnTo>
                    <a:pt x="7888" y="3459"/>
                  </a:lnTo>
                  <a:lnTo>
                    <a:pt x="7538" y="3443"/>
                  </a:lnTo>
                  <a:lnTo>
                    <a:pt x="7212" y="3422"/>
                  </a:lnTo>
                  <a:lnTo>
                    <a:pt x="6862" y="3395"/>
                  </a:lnTo>
                  <a:lnTo>
                    <a:pt x="6536" y="3369"/>
                  </a:lnTo>
                  <a:lnTo>
                    <a:pt x="6236" y="3337"/>
                  </a:lnTo>
                  <a:lnTo>
                    <a:pt x="5910" y="3306"/>
                  </a:lnTo>
                  <a:lnTo>
                    <a:pt x="5610" y="3269"/>
                  </a:lnTo>
                  <a:lnTo>
                    <a:pt x="5309" y="3232"/>
                  </a:lnTo>
                  <a:lnTo>
                    <a:pt x="5034" y="3190"/>
                  </a:lnTo>
                  <a:lnTo>
                    <a:pt x="4758" y="3142"/>
                  </a:lnTo>
                  <a:lnTo>
                    <a:pt x="4508" y="3095"/>
                  </a:lnTo>
                  <a:lnTo>
                    <a:pt x="4258" y="3042"/>
                  </a:lnTo>
                  <a:lnTo>
                    <a:pt x="4007" y="2989"/>
                  </a:lnTo>
                  <a:lnTo>
                    <a:pt x="3782" y="2936"/>
                  </a:lnTo>
                  <a:lnTo>
                    <a:pt x="3582" y="2878"/>
                  </a:lnTo>
                  <a:lnTo>
                    <a:pt x="3381" y="2820"/>
                  </a:lnTo>
                  <a:lnTo>
                    <a:pt x="3181" y="2757"/>
                  </a:lnTo>
                  <a:lnTo>
                    <a:pt x="3006" y="2693"/>
                  </a:lnTo>
                  <a:lnTo>
                    <a:pt x="2855" y="2630"/>
                  </a:lnTo>
                  <a:lnTo>
                    <a:pt x="2705" y="2561"/>
                  </a:lnTo>
                  <a:lnTo>
                    <a:pt x="2580" y="2493"/>
                  </a:lnTo>
                  <a:lnTo>
                    <a:pt x="2480" y="2424"/>
                  </a:lnTo>
                  <a:lnTo>
                    <a:pt x="2380" y="2350"/>
                  </a:lnTo>
                  <a:lnTo>
                    <a:pt x="2280" y="2276"/>
                  </a:lnTo>
                  <a:lnTo>
                    <a:pt x="2230" y="2202"/>
                  </a:lnTo>
                  <a:lnTo>
                    <a:pt x="2179" y="2128"/>
                  </a:lnTo>
                  <a:lnTo>
                    <a:pt x="2154" y="2049"/>
                  </a:lnTo>
                  <a:lnTo>
                    <a:pt x="2154" y="1970"/>
                  </a:lnTo>
                  <a:lnTo>
                    <a:pt x="2154" y="1891"/>
                  </a:lnTo>
                  <a:lnTo>
                    <a:pt x="2179" y="1817"/>
                  </a:lnTo>
                  <a:lnTo>
                    <a:pt x="2230" y="1738"/>
                  </a:lnTo>
                  <a:lnTo>
                    <a:pt x="2280" y="1664"/>
                  </a:lnTo>
                  <a:lnTo>
                    <a:pt x="2380" y="1590"/>
                  </a:lnTo>
                  <a:lnTo>
                    <a:pt x="2480" y="1521"/>
                  </a:lnTo>
                  <a:lnTo>
                    <a:pt x="2580" y="1447"/>
                  </a:lnTo>
                  <a:lnTo>
                    <a:pt x="2705" y="1379"/>
                  </a:lnTo>
                  <a:lnTo>
                    <a:pt x="2855" y="1315"/>
                  </a:lnTo>
                  <a:lnTo>
                    <a:pt x="3006" y="1247"/>
                  </a:lnTo>
                  <a:lnTo>
                    <a:pt x="3181" y="1183"/>
                  </a:lnTo>
                  <a:lnTo>
                    <a:pt x="3381" y="1120"/>
                  </a:lnTo>
                  <a:lnTo>
                    <a:pt x="3582" y="1062"/>
                  </a:lnTo>
                  <a:lnTo>
                    <a:pt x="3782" y="1004"/>
                  </a:lnTo>
                  <a:lnTo>
                    <a:pt x="4007" y="951"/>
                  </a:lnTo>
                  <a:lnTo>
                    <a:pt x="4258" y="898"/>
                  </a:lnTo>
                  <a:lnTo>
                    <a:pt x="4508" y="845"/>
                  </a:lnTo>
                  <a:lnTo>
                    <a:pt x="4758" y="798"/>
                  </a:lnTo>
                  <a:lnTo>
                    <a:pt x="5034" y="756"/>
                  </a:lnTo>
                  <a:lnTo>
                    <a:pt x="5309" y="713"/>
                  </a:lnTo>
                  <a:lnTo>
                    <a:pt x="5610" y="671"/>
                  </a:lnTo>
                  <a:lnTo>
                    <a:pt x="5910" y="634"/>
                  </a:lnTo>
                  <a:lnTo>
                    <a:pt x="6236" y="603"/>
                  </a:lnTo>
                  <a:lnTo>
                    <a:pt x="6536" y="571"/>
                  </a:lnTo>
                  <a:lnTo>
                    <a:pt x="6862" y="544"/>
                  </a:lnTo>
                  <a:lnTo>
                    <a:pt x="7212" y="523"/>
                  </a:lnTo>
                  <a:lnTo>
                    <a:pt x="7538" y="502"/>
                  </a:lnTo>
                  <a:lnTo>
                    <a:pt x="7888" y="481"/>
                  </a:lnTo>
                  <a:lnTo>
                    <a:pt x="8239" y="471"/>
                  </a:lnTo>
                  <a:lnTo>
                    <a:pt x="8615" y="460"/>
                  </a:lnTo>
                  <a:lnTo>
                    <a:pt x="8965" y="455"/>
                  </a:lnTo>
                  <a:close/>
                  <a:moveTo>
                    <a:pt x="9341" y="1"/>
                  </a:moveTo>
                  <a:lnTo>
                    <a:pt x="8865" y="6"/>
                  </a:lnTo>
                  <a:lnTo>
                    <a:pt x="8389" y="11"/>
                  </a:lnTo>
                  <a:lnTo>
                    <a:pt x="7913" y="27"/>
                  </a:lnTo>
                  <a:lnTo>
                    <a:pt x="7463" y="43"/>
                  </a:lnTo>
                  <a:lnTo>
                    <a:pt x="7012" y="64"/>
                  </a:lnTo>
                  <a:lnTo>
                    <a:pt x="6561" y="90"/>
                  </a:lnTo>
                  <a:lnTo>
                    <a:pt x="6136" y="122"/>
                  </a:lnTo>
                  <a:lnTo>
                    <a:pt x="5710" y="159"/>
                  </a:lnTo>
                  <a:lnTo>
                    <a:pt x="5309" y="196"/>
                  </a:lnTo>
                  <a:lnTo>
                    <a:pt x="4909" y="238"/>
                  </a:lnTo>
                  <a:lnTo>
                    <a:pt x="4508" y="286"/>
                  </a:lnTo>
                  <a:lnTo>
                    <a:pt x="4133" y="339"/>
                  </a:lnTo>
                  <a:lnTo>
                    <a:pt x="3757" y="397"/>
                  </a:lnTo>
                  <a:lnTo>
                    <a:pt x="3406" y="455"/>
                  </a:lnTo>
                  <a:lnTo>
                    <a:pt x="3081" y="513"/>
                  </a:lnTo>
                  <a:lnTo>
                    <a:pt x="2755" y="581"/>
                  </a:lnTo>
                  <a:lnTo>
                    <a:pt x="2430" y="650"/>
                  </a:lnTo>
                  <a:lnTo>
                    <a:pt x="2154" y="719"/>
                  </a:lnTo>
                  <a:lnTo>
                    <a:pt x="1879" y="793"/>
                  </a:lnTo>
                  <a:lnTo>
                    <a:pt x="1604" y="872"/>
                  </a:lnTo>
                  <a:lnTo>
                    <a:pt x="1353" y="951"/>
                  </a:lnTo>
                  <a:lnTo>
                    <a:pt x="1128" y="1035"/>
                  </a:lnTo>
                  <a:lnTo>
                    <a:pt x="927" y="1120"/>
                  </a:lnTo>
                  <a:lnTo>
                    <a:pt x="752" y="1204"/>
                  </a:lnTo>
                  <a:lnTo>
                    <a:pt x="577" y="1294"/>
                  </a:lnTo>
                  <a:lnTo>
                    <a:pt x="427" y="1384"/>
                  </a:lnTo>
                  <a:lnTo>
                    <a:pt x="301" y="1479"/>
                  </a:lnTo>
                  <a:lnTo>
                    <a:pt x="201" y="1574"/>
                  </a:lnTo>
                  <a:lnTo>
                    <a:pt x="126" y="1669"/>
                  </a:lnTo>
                  <a:lnTo>
                    <a:pt x="51" y="1769"/>
                  </a:lnTo>
                  <a:lnTo>
                    <a:pt x="26" y="1870"/>
                  </a:lnTo>
                  <a:lnTo>
                    <a:pt x="1" y="1970"/>
                  </a:lnTo>
                  <a:lnTo>
                    <a:pt x="26" y="2070"/>
                  </a:lnTo>
                  <a:lnTo>
                    <a:pt x="51" y="2171"/>
                  </a:lnTo>
                  <a:lnTo>
                    <a:pt x="126" y="2271"/>
                  </a:lnTo>
                  <a:lnTo>
                    <a:pt x="201" y="2366"/>
                  </a:lnTo>
                  <a:lnTo>
                    <a:pt x="301" y="2461"/>
                  </a:lnTo>
                  <a:lnTo>
                    <a:pt x="427" y="2556"/>
                  </a:lnTo>
                  <a:lnTo>
                    <a:pt x="577" y="2646"/>
                  </a:lnTo>
                  <a:lnTo>
                    <a:pt x="752" y="2736"/>
                  </a:lnTo>
                  <a:lnTo>
                    <a:pt x="927" y="2825"/>
                  </a:lnTo>
                  <a:lnTo>
                    <a:pt x="1128" y="2910"/>
                  </a:lnTo>
                  <a:lnTo>
                    <a:pt x="1353" y="2989"/>
                  </a:lnTo>
                  <a:lnTo>
                    <a:pt x="1604" y="3073"/>
                  </a:lnTo>
                  <a:lnTo>
                    <a:pt x="1879" y="3147"/>
                  </a:lnTo>
                  <a:lnTo>
                    <a:pt x="2154" y="3221"/>
                  </a:lnTo>
                  <a:lnTo>
                    <a:pt x="2430" y="3295"/>
                  </a:lnTo>
                  <a:lnTo>
                    <a:pt x="2755" y="3364"/>
                  </a:lnTo>
                  <a:lnTo>
                    <a:pt x="3081" y="3427"/>
                  </a:lnTo>
                  <a:lnTo>
                    <a:pt x="3406" y="3490"/>
                  </a:lnTo>
                  <a:lnTo>
                    <a:pt x="3757" y="3549"/>
                  </a:lnTo>
                  <a:lnTo>
                    <a:pt x="4133" y="3601"/>
                  </a:lnTo>
                  <a:lnTo>
                    <a:pt x="4508" y="3654"/>
                  </a:lnTo>
                  <a:lnTo>
                    <a:pt x="4909" y="3702"/>
                  </a:lnTo>
                  <a:lnTo>
                    <a:pt x="5309" y="3744"/>
                  </a:lnTo>
                  <a:lnTo>
                    <a:pt x="5710" y="3786"/>
                  </a:lnTo>
                  <a:lnTo>
                    <a:pt x="6136" y="3818"/>
                  </a:lnTo>
                  <a:lnTo>
                    <a:pt x="6561" y="3849"/>
                  </a:lnTo>
                  <a:lnTo>
                    <a:pt x="7012" y="3876"/>
                  </a:lnTo>
                  <a:lnTo>
                    <a:pt x="7463" y="3897"/>
                  </a:lnTo>
                  <a:lnTo>
                    <a:pt x="7913" y="3918"/>
                  </a:lnTo>
                  <a:lnTo>
                    <a:pt x="8389" y="3929"/>
                  </a:lnTo>
                  <a:lnTo>
                    <a:pt x="8865" y="3939"/>
                  </a:lnTo>
                  <a:lnTo>
                    <a:pt x="9816" y="3939"/>
                  </a:lnTo>
                  <a:lnTo>
                    <a:pt x="10292" y="3929"/>
                  </a:lnTo>
                  <a:lnTo>
                    <a:pt x="10768" y="3918"/>
                  </a:lnTo>
                  <a:lnTo>
                    <a:pt x="11219" y="3897"/>
                  </a:lnTo>
                  <a:lnTo>
                    <a:pt x="11669" y="3876"/>
                  </a:lnTo>
                  <a:lnTo>
                    <a:pt x="12120" y="3849"/>
                  </a:lnTo>
                  <a:lnTo>
                    <a:pt x="12546" y="3818"/>
                  </a:lnTo>
                  <a:lnTo>
                    <a:pt x="12971" y="3786"/>
                  </a:lnTo>
                  <a:lnTo>
                    <a:pt x="13397" y="3744"/>
                  </a:lnTo>
                  <a:lnTo>
                    <a:pt x="13798" y="3702"/>
                  </a:lnTo>
                  <a:lnTo>
                    <a:pt x="14173" y="3654"/>
                  </a:lnTo>
                  <a:lnTo>
                    <a:pt x="14574" y="3601"/>
                  </a:lnTo>
                  <a:lnTo>
                    <a:pt x="14924" y="3549"/>
                  </a:lnTo>
                  <a:lnTo>
                    <a:pt x="15275" y="3490"/>
                  </a:lnTo>
                  <a:lnTo>
                    <a:pt x="15626" y="3427"/>
                  </a:lnTo>
                  <a:lnTo>
                    <a:pt x="15951" y="3364"/>
                  </a:lnTo>
                  <a:lnTo>
                    <a:pt x="16252" y="3295"/>
                  </a:lnTo>
                  <a:lnTo>
                    <a:pt x="16552" y="3221"/>
                  </a:lnTo>
                  <a:lnTo>
                    <a:pt x="16827" y="3147"/>
                  </a:lnTo>
                  <a:lnTo>
                    <a:pt x="17078" y="3073"/>
                  </a:lnTo>
                  <a:lnTo>
                    <a:pt x="17328" y="2989"/>
                  </a:lnTo>
                  <a:lnTo>
                    <a:pt x="17554" y="2910"/>
                  </a:lnTo>
                  <a:lnTo>
                    <a:pt x="17754" y="2825"/>
                  </a:lnTo>
                  <a:lnTo>
                    <a:pt x="17954" y="2736"/>
                  </a:lnTo>
                  <a:lnTo>
                    <a:pt x="18105" y="2646"/>
                  </a:lnTo>
                  <a:lnTo>
                    <a:pt x="18255" y="2556"/>
                  </a:lnTo>
                  <a:lnTo>
                    <a:pt x="18380" y="2461"/>
                  </a:lnTo>
                  <a:lnTo>
                    <a:pt x="18480" y="2366"/>
                  </a:lnTo>
                  <a:lnTo>
                    <a:pt x="18580" y="2271"/>
                  </a:lnTo>
                  <a:lnTo>
                    <a:pt x="18630" y="2171"/>
                  </a:lnTo>
                  <a:lnTo>
                    <a:pt x="18680" y="2070"/>
                  </a:lnTo>
                  <a:lnTo>
                    <a:pt x="18680" y="1970"/>
                  </a:lnTo>
                  <a:lnTo>
                    <a:pt x="18680" y="1870"/>
                  </a:lnTo>
                  <a:lnTo>
                    <a:pt x="18630" y="1769"/>
                  </a:lnTo>
                  <a:lnTo>
                    <a:pt x="18580" y="1669"/>
                  </a:lnTo>
                  <a:lnTo>
                    <a:pt x="18480" y="1574"/>
                  </a:lnTo>
                  <a:lnTo>
                    <a:pt x="18380" y="1479"/>
                  </a:lnTo>
                  <a:lnTo>
                    <a:pt x="18255" y="1384"/>
                  </a:lnTo>
                  <a:lnTo>
                    <a:pt x="18105" y="1294"/>
                  </a:lnTo>
                  <a:lnTo>
                    <a:pt x="17954" y="1204"/>
                  </a:lnTo>
                  <a:lnTo>
                    <a:pt x="17754" y="1120"/>
                  </a:lnTo>
                  <a:lnTo>
                    <a:pt x="17554" y="1035"/>
                  </a:lnTo>
                  <a:lnTo>
                    <a:pt x="17328" y="951"/>
                  </a:lnTo>
                  <a:lnTo>
                    <a:pt x="17078" y="872"/>
                  </a:lnTo>
                  <a:lnTo>
                    <a:pt x="16827" y="793"/>
                  </a:lnTo>
                  <a:lnTo>
                    <a:pt x="16552" y="719"/>
                  </a:lnTo>
                  <a:lnTo>
                    <a:pt x="16252" y="650"/>
                  </a:lnTo>
                  <a:lnTo>
                    <a:pt x="15951" y="581"/>
                  </a:lnTo>
                  <a:lnTo>
                    <a:pt x="15626" y="513"/>
                  </a:lnTo>
                  <a:lnTo>
                    <a:pt x="15275" y="455"/>
                  </a:lnTo>
                  <a:lnTo>
                    <a:pt x="14924" y="397"/>
                  </a:lnTo>
                  <a:lnTo>
                    <a:pt x="14574" y="339"/>
                  </a:lnTo>
                  <a:lnTo>
                    <a:pt x="14173" y="286"/>
                  </a:lnTo>
                  <a:lnTo>
                    <a:pt x="13798" y="238"/>
                  </a:lnTo>
                  <a:lnTo>
                    <a:pt x="13397" y="196"/>
                  </a:lnTo>
                  <a:lnTo>
                    <a:pt x="12971" y="159"/>
                  </a:lnTo>
                  <a:lnTo>
                    <a:pt x="12546" y="122"/>
                  </a:lnTo>
                  <a:lnTo>
                    <a:pt x="12120" y="90"/>
                  </a:lnTo>
                  <a:lnTo>
                    <a:pt x="11669" y="64"/>
                  </a:lnTo>
                  <a:lnTo>
                    <a:pt x="11219" y="43"/>
                  </a:lnTo>
                  <a:lnTo>
                    <a:pt x="10768" y="27"/>
                  </a:lnTo>
                  <a:lnTo>
                    <a:pt x="10292" y="11"/>
                  </a:lnTo>
                  <a:lnTo>
                    <a:pt x="9816" y="6"/>
                  </a:lnTo>
                  <a:lnTo>
                    <a:pt x="9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1" name="Google Shape;2721;p63"/>
          <p:cNvGrpSpPr/>
          <p:nvPr/>
        </p:nvGrpSpPr>
        <p:grpSpPr>
          <a:xfrm>
            <a:off x="5901823" y="4004245"/>
            <a:ext cx="371185" cy="297470"/>
            <a:chOff x="6187670" y="3038250"/>
            <a:chExt cx="450795" cy="314550"/>
          </a:xfrm>
        </p:grpSpPr>
        <p:sp>
          <p:nvSpPr>
            <p:cNvPr id="2722" name="Google Shape;2722;p63"/>
            <p:cNvSpPr/>
            <p:nvPr/>
          </p:nvSpPr>
          <p:spPr>
            <a:xfrm>
              <a:off x="6338203" y="3115200"/>
              <a:ext cx="147658" cy="159975"/>
            </a:xfrm>
            <a:custGeom>
              <a:avLst/>
              <a:gdLst/>
              <a:ahLst/>
              <a:cxnLst/>
              <a:rect l="l" t="t" r="r" b="b"/>
              <a:pathLst>
                <a:path w="23162" h="6399" extrusionOk="0">
                  <a:moveTo>
                    <a:pt x="11568" y="0"/>
                  </a:moveTo>
                  <a:lnTo>
                    <a:pt x="11568" y="2408"/>
                  </a:lnTo>
                  <a:lnTo>
                    <a:pt x="0" y="2408"/>
                  </a:lnTo>
                  <a:lnTo>
                    <a:pt x="11568" y="6399"/>
                  </a:lnTo>
                  <a:lnTo>
                    <a:pt x="11568" y="3997"/>
                  </a:lnTo>
                  <a:lnTo>
                    <a:pt x="23162" y="3997"/>
                  </a:lnTo>
                  <a:lnTo>
                    <a:pt x="115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3"/>
            <p:cNvSpPr/>
            <p:nvPr/>
          </p:nvSpPr>
          <p:spPr>
            <a:xfrm>
              <a:off x="6411949" y="3115975"/>
              <a:ext cx="73274" cy="99150"/>
            </a:xfrm>
            <a:custGeom>
              <a:avLst/>
              <a:gdLst/>
              <a:ahLst/>
              <a:cxnLst/>
              <a:rect l="l" t="t" r="r" b="b"/>
              <a:pathLst>
                <a:path w="11494" h="3966" extrusionOk="0">
                  <a:moveTo>
                    <a:pt x="0" y="1"/>
                  </a:moveTo>
                  <a:lnTo>
                    <a:pt x="0" y="1469"/>
                  </a:lnTo>
                  <a:lnTo>
                    <a:pt x="7237" y="3966"/>
                  </a:lnTo>
                  <a:lnTo>
                    <a:pt x="11493" y="39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3"/>
            <p:cNvSpPr/>
            <p:nvPr/>
          </p:nvSpPr>
          <p:spPr>
            <a:xfrm>
              <a:off x="6255672" y="3157700"/>
              <a:ext cx="382793" cy="195100"/>
            </a:xfrm>
            <a:custGeom>
              <a:avLst/>
              <a:gdLst/>
              <a:ahLst/>
              <a:cxnLst/>
              <a:rect l="l" t="t" r="r" b="b"/>
              <a:pathLst>
                <a:path w="60046" h="7804" extrusionOk="0">
                  <a:moveTo>
                    <a:pt x="51432" y="0"/>
                  </a:moveTo>
                  <a:lnTo>
                    <a:pt x="42993" y="2075"/>
                  </a:lnTo>
                  <a:lnTo>
                    <a:pt x="42918" y="2096"/>
                  </a:lnTo>
                  <a:lnTo>
                    <a:pt x="42868" y="2117"/>
                  </a:lnTo>
                  <a:lnTo>
                    <a:pt x="42843" y="2138"/>
                  </a:lnTo>
                  <a:lnTo>
                    <a:pt x="42818" y="2165"/>
                  </a:lnTo>
                  <a:lnTo>
                    <a:pt x="42818" y="2186"/>
                  </a:lnTo>
                  <a:lnTo>
                    <a:pt x="42818" y="2212"/>
                  </a:lnTo>
                  <a:lnTo>
                    <a:pt x="42893" y="2255"/>
                  </a:lnTo>
                  <a:lnTo>
                    <a:pt x="42993" y="2297"/>
                  </a:lnTo>
                  <a:lnTo>
                    <a:pt x="43069" y="2313"/>
                  </a:lnTo>
                  <a:lnTo>
                    <a:pt x="43169" y="2328"/>
                  </a:lnTo>
                  <a:lnTo>
                    <a:pt x="43269" y="2339"/>
                  </a:lnTo>
                  <a:lnTo>
                    <a:pt x="43369" y="2350"/>
                  </a:lnTo>
                  <a:lnTo>
                    <a:pt x="43494" y="2355"/>
                  </a:lnTo>
                  <a:lnTo>
                    <a:pt x="48577" y="2355"/>
                  </a:lnTo>
                  <a:lnTo>
                    <a:pt x="48377" y="2582"/>
                  </a:lnTo>
                  <a:lnTo>
                    <a:pt x="48126" y="2804"/>
                  </a:lnTo>
                  <a:lnTo>
                    <a:pt x="47826" y="3020"/>
                  </a:lnTo>
                  <a:lnTo>
                    <a:pt x="47475" y="3236"/>
                  </a:lnTo>
                  <a:lnTo>
                    <a:pt x="47100" y="3448"/>
                  </a:lnTo>
                  <a:lnTo>
                    <a:pt x="46674" y="3654"/>
                  </a:lnTo>
                  <a:lnTo>
                    <a:pt x="46223" y="3854"/>
                  </a:lnTo>
                  <a:lnTo>
                    <a:pt x="45698" y="4050"/>
                  </a:lnTo>
                  <a:lnTo>
                    <a:pt x="45172" y="4240"/>
                  </a:lnTo>
                  <a:lnTo>
                    <a:pt x="44596" y="4424"/>
                  </a:lnTo>
                  <a:lnTo>
                    <a:pt x="43970" y="4604"/>
                  </a:lnTo>
                  <a:lnTo>
                    <a:pt x="43319" y="4778"/>
                  </a:lnTo>
                  <a:lnTo>
                    <a:pt x="42643" y="4947"/>
                  </a:lnTo>
                  <a:lnTo>
                    <a:pt x="41917" y="5105"/>
                  </a:lnTo>
                  <a:lnTo>
                    <a:pt x="41166" y="5259"/>
                  </a:lnTo>
                  <a:lnTo>
                    <a:pt x="40389" y="5406"/>
                  </a:lnTo>
                  <a:lnTo>
                    <a:pt x="39563" y="5549"/>
                  </a:lnTo>
                  <a:lnTo>
                    <a:pt x="38737" y="5681"/>
                  </a:lnTo>
                  <a:lnTo>
                    <a:pt x="37860" y="5808"/>
                  </a:lnTo>
                  <a:lnTo>
                    <a:pt x="36959" y="5924"/>
                  </a:lnTo>
                  <a:lnTo>
                    <a:pt x="36057" y="6035"/>
                  </a:lnTo>
                  <a:lnTo>
                    <a:pt x="35106" y="6135"/>
                  </a:lnTo>
                  <a:lnTo>
                    <a:pt x="34129" y="6230"/>
                  </a:lnTo>
                  <a:lnTo>
                    <a:pt x="33153" y="6314"/>
                  </a:lnTo>
                  <a:lnTo>
                    <a:pt x="32126" y="6388"/>
                  </a:lnTo>
                  <a:lnTo>
                    <a:pt x="31100" y="6452"/>
                  </a:lnTo>
                  <a:lnTo>
                    <a:pt x="30073" y="6510"/>
                  </a:lnTo>
                  <a:lnTo>
                    <a:pt x="28996" y="6557"/>
                  </a:lnTo>
                  <a:lnTo>
                    <a:pt x="27920" y="6594"/>
                  </a:lnTo>
                  <a:lnTo>
                    <a:pt x="26818" y="6621"/>
                  </a:lnTo>
                  <a:lnTo>
                    <a:pt x="25716" y="6637"/>
                  </a:lnTo>
                  <a:lnTo>
                    <a:pt x="24589" y="6642"/>
                  </a:lnTo>
                  <a:lnTo>
                    <a:pt x="23838" y="6637"/>
                  </a:lnTo>
                  <a:lnTo>
                    <a:pt x="23087" y="6631"/>
                  </a:lnTo>
                  <a:lnTo>
                    <a:pt x="22336" y="6621"/>
                  </a:lnTo>
                  <a:lnTo>
                    <a:pt x="21610" y="6605"/>
                  </a:lnTo>
                  <a:lnTo>
                    <a:pt x="20884" y="6584"/>
                  </a:lnTo>
                  <a:lnTo>
                    <a:pt x="20157" y="6557"/>
                  </a:lnTo>
                  <a:lnTo>
                    <a:pt x="19456" y="6526"/>
                  </a:lnTo>
                  <a:lnTo>
                    <a:pt x="18755" y="6489"/>
                  </a:lnTo>
                  <a:lnTo>
                    <a:pt x="18054" y="6452"/>
                  </a:lnTo>
                  <a:lnTo>
                    <a:pt x="17353" y="6409"/>
                  </a:lnTo>
                  <a:lnTo>
                    <a:pt x="16677" y="6362"/>
                  </a:lnTo>
                  <a:lnTo>
                    <a:pt x="16001" y="6309"/>
                  </a:lnTo>
                  <a:lnTo>
                    <a:pt x="15350" y="6256"/>
                  </a:lnTo>
                  <a:lnTo>
                    <a:pt x="14699" y="6198"/>
                  </a:lnTo>
                  <a:lnTo>
                    <a:pt x="14048" y="6135"/>
                  </a:lnTo>
                  <a:lnTo>
                    <a:pt x="13422" y="6066"/>
                  </a:lnTo>
                  <a:lnTo>
                    <a:pt x="12796" y="5998"/>
                  </a:lnTo>
                  <a:lnTo>
                    <a:pt x="12195" y="5924"/>
                  </a:lnTo>
                  <a:lnTo>
                    <a:pt x="11594" y="5845"/>
                  </a:lnTo>
                  <a:lnTo>
                    <a:pt x="10993" y="5765"/>
                  </a:lnTo>
                  <a:lnTo>
                    <a:pt x="10417" y="5681"/>
                  </a:lnTo>
                  <a:lnTo>
                    <a:pt x="9866" y="5591"/>
                  </a:lnTo>
                  <a:lnTo>
                    <a:pt x="9315" y="5501"/>
                  </a:lnTo>
                  <a:lnTo>
                    <a:pt x="8764" y="5406"/>
                  </a:lnTo>
                  <a:lnTo>
                    <a:pt x="8239" y="5306"/>
                  </a:lnTo>
                  <a:lnTo>
                    <a:pt x="7738" y="5206"/>
                  </a:lnTo>
                  <a:lnTo>
                    <a:pt x="7237" y="5100"/>
                  </a:lnTo>
                  <a:lnTo>
                    <a:pt x="6761" y="4995"/>
                  </a:lnTo>
                  <a:lnTo>
                    <a:pt x="6286" y="4884"/>
                  </a:lnTo>
                  <a:lnTo>
                    <a:pt x="5835" y="4773"/>
                  </a:lnTo>
                  <a:lnTo>
                    <a:pt x="5384" y="4657"/>
                  </a:lnTo>
                  <a:lnTo>
                    <a:pt x="4984" y="4541"/>
                  </a:lnTo>
                  <a:lnTo>
                    <a:pt x="4783" y="4493"/>
                  </a:lnTo>
                  <a:lnTo>
                    <a:pt x="4583" y="4451"/>
                  </a:lnTo>
                  <a:lnTo>
                    <a:pt x="4358" y="4414"/>
                  </a:lnTo>
                  <a:lnTo>
                    <a:pt x="4132" y="4377"/>
                  </a:lnTo>
                  <a:lnTo>
                    <a:pt x="3882" y="4350"/>
                  </a:lnTo>
                  <a:lnTo>
                    <a:pt x="3631" y="4329"/>
                  </a:lnTo>
                  <a:lnTo>
                    <a:pt x="3356" y="4314"/>
                  </a:lnTo>
                  <a:lnTo>
                    <a:pt x="3081" y="4303"/>
                  </a:lnTo>
                  <a:lnTo>
                    <a:pt x="2805" y="4298"/>
                  </a:lnTo>
                  <a:lnTo>
                    <a:pt x="2530" y="4298"/>
                  </a:lnTo>
                  <a:lnTo>
                    <a:pt x="2254" y="4308"/>
                  </a:lnTo>
                  <a:lnTo>
                    <a:pt x="1979" y="4319"/>
                  </a:lnTo>
                  <a:lnTo>
                    <a:pt x="1703" y="4340"/>
                  </a:lnTo>
                  <a:lnTo>
                    <a:pt x="1453" y="4366"/>
                  </a:lnTo>
                  <a:lnTo>
                    <a:pt x="1203" y="4398"/>
                  </a:lnTo>
                  <a:lnTo>
                    <a:pt x="952" y="4435"/>
                  </a:lnTo>
                  <a:lnTo>
                    <a:pt x="752" y="4472"/>
                  </a:lnTo>
                  <a:lnTo>
                    <a:pt x="577" y="4514"/>
                  </a:lnTo>
                  <a:lnTo>
                    <a:pt x="426" y="4562"/>
                  </a:lnTo>
                  <a:lnTo>
                    <a:pt x="301" y="4609"/>
                  </a:lnTo>
                  <a:lnTo>
                    <a:pt x="176" y="4662"/>
                  </a:lnTo>
                  <a:lnTo>
                    <a:pt x="101" y="4709"/>
                  </a:lnTo>
                  <a:lnTo>
                    <a:pt x="51" y="4762"/>
                  </a:lnTo>
                  <a:lnTo>
                    <a:pt x="1" y="4820"/>
                  </a:lnTo>
                  <a:lnTo>
                    <a:pt x="1" y="4873"/>
                  </a:lnTo>
                  <a:lnTo>
                    <a:pt x="1" y="4926"/>
                  </a:lnTo>
                  <a:lnTo>
                    <a:pt x="26" y="4984"/>
                  </a:lnTo>
                  <a:lnTo>
                    <a:pt x="101" y="5037"/>
                  </a:lnTo>
                  <a:lnTo>
                    <a:pt x="176" y="5090"/>
                  </a:lnTo>
                  <a:lnTo>
                    <a:pt x="276" y="5142"/>
                  </a:lnTo>
                  <a:lnTo>
                    <a:pt x="401" y="5195"/>
                  </a:lnTo>
                  <a:lnTo>
                    <a:pt x="552" y="5243"/>
                  </a:lnTo>
                  <a:lnTo>
                    <a:pt x="1253" y="5428"/>
                  </a:lnTo>
                  <a:lnTo>
                    <a:pt x="1954" y="5612"/>
                  </a:lnTo>
                  <a:lnTo>
                    <a:pt x="2705" y="5787"/>
                  </a:lnTo>
                  <a:lnTo>
                    <a:pt x="3506" y="5961"/>
                  </a:lnTo>
                  <a:lnTo>
                    <a:pt x="4032" y="6072"/>
                  </a:lnTo>
                  <a:lnTo>
                    <a:pt x="4583" y="6177"/>
                  </a:lnTo>
                  <a:lnTo>
                    <a:pt x="5134" y="6283"/>
                  </a:lnTo>
                  <a:lnTo>
                    <a:pt x="5685" y="6378"/>
                  </a:lnTo>
                  <a:lnTo>
                    <a:pt x="6261" y="6478"/>
                  </a:lnTo>
                  <a:lnTo>
                    <a:pt x="6861" y="6573"/>
                  </a:lnTo>
                  <a:lnTo>
                    <a:pt x="7437" y="6663"/>
                  </a:lnTo>
                  <a:lnTo>
                    <a:pt x="8038" y="6747"/>
                  </a:lnTo>
                  <a:lnTo>
                    <a:pt x="8664" y="6832"/>
                  </a:lnTo>
                  <a:lnTo>
                    <a:pt x="9290" y="6916"/>
                  </a:lnTo>
                  <a:lnTo>
                    <a:pt x="9916" y="6990"/>
                  </a:lnTo>
                  <a:lnTo>
                    <a:pt x="10542" y="7064"/>
                  </a:lnTo>
                  <a:lnTo>
                    <a:pt x="11193" y="7138"/>
                  </a:lnTo>
                  <a:lnTo>
                    <a:pt x="11844" y="7201"/>
                  </a:lnTo>
                  <a:lnTo>
                    <a:pt x="12495" y="7265"/>
                  </a:lnTo>
                  <a:lnTo>
                    <a:pt x="13171" y="7328"/>
                  </a:lnTo>
                  <a:lnTo>
                    <a:pt x="13847" y="7381"/>
                  </a:lnTo>
                  <a:lnTo>
                    <a:pt x="14524" y="7439"/>
                  </a:lnTo>
                  <a:lnTo>
                    <a:pt x="15200" y="7487"/>
                  </a:lnTo>
                  <a:lnTo>
                    <a:pt x="15901" y="7534"/>
                  </a:lnTo>
                  <a:lnTo>
                    <a:pt x="16602" y="7576"/>
                  </a:lnTo>
                  <a:lnTo>
                    <a:pt x="17303" y="7613"/>
                  </a:lnTo>
                  <a:lnTo>
                    <a:pt x="18004" y="7650"/>
                  </a:lnTo>
                  <a:lnTo>
                    <a:pt x="18730" y="7682"/>
                  </a:lnTo>
                  <a:lnTo>
                    <a:pt x="19431" y="7708"/>
                  </a:lnTo>
                  <a:lnTo>
                    <a:pt x="20157" y="7735"/>
                  </a:lnTo>
                  <a:lnTo>
                    <a:pt x="20884" y="7756"/>
                  </a:lnTo>
                  <a:lnTo>
                    <a:pt x="21635" y="7772"/>
                  </a:lnTo>
                  <a:lnTo>
                    <a:pt x="22361" y="7782"/>
                  </a:lnTo>
                  <a:lnTo>
                    <a:pt x="23087" y="7793"/>
                  </a:lnTo>
                  <a:lnTo>
                    <a:pt x="23838" y="7798"/>
                  </a:lnTo>
                  <a:lnTo>
                    <a:pt x="24589" y="7803"/>
                  </a:lnTo>
                  <a:lnTo>
                    <a:pt x="25341" y="7798"/>
                  </a:lnTo>
                  <a:lnTo>
                    <a:pt x="26067" y="7793"/>
                  </a:lnTo>
                  <a:lnTo>
                    <a:pt x="26818" y="7782"/>
                  </a:lnTo>
                  <a:lnTo>
                    <a:pt x="27544" y="7772"/>
                  </a:lnTo>
                  <a:lnTo>
                    <a:pt x="28270" y="7756"/>
                  </a:lnTo>
                  <a:lnTo>
                    <a:pt x="28996" y="7735"/>
                  </a:lnTo>
                  <a:lnTo>
                    <a:pt x="29722" y="7708"/>
                  </a:lnTo>
                  <a:lnTo>
                    <a:pt x="30449" y="7682"/>
                  </a:lnTo>
                  <a:lnTo>
                    <a:pt x="31150" y="7650"/>
                  </a:lnTo>
                  <a:lnTo>
                    <a:pt x="31876" y="7613"/>
                  </a:lnTo>
                  <a:lnTo>
                    <a:pt x="32577" y="7576"/>
                  </a:lnTo>
                  <a:lnTo>
                    <a:pt x="33278" y="7534"/>
                  </a:lnTo>
                  <a:lnTo>
                    <a:pt x="33954" y="7487"/>
                  </a:lnTo>
                  <a:lnTo>
                    <a:pt x="34655" y="7439"/>
                  </a:lnTo>
                  <a:lnTo>
                    <a:pt x="35331" y="7381"/>
                  </a:lnTo>
                  <a:lnTo>
                    <a:pt x="36007" y="7328"/>
                  </a:lnTo>
                  <a:lnTo>
                    <a:pt x="36658" y="7265"/>
                  </a:lnTo>
                  <a:lnTo>
                    <a:pt x="37334" y="7201"/>
                  </a:lnTo>
                  <a:lnTo>
                    <a:pt x="37986" y="7138"/>
                  </a:lnTo>
                  <a:lnTo>
                    <a:pt x="38611" y="7064"/>
                  </a:lnTo>
                  <a:lnTo>
                    <a:pt x="39263" y="6990"/>
                  </a:lnTo>
                  <a:lnTo>
                    <a:pt x="39889" y="6916"/>
                  </a:lnTo>
                  <a:lnTo>
                    <a:pt x="40514" y="6832"/>
                  </a:lnTo>
                  <a:lnTo>
                    <a:pt x="41115" y="6747"/>
                  </a:lnTo>
                  <a:lnTo>
                    <a:pt x="41716" y="6663"/>
                  </a:lnTo>
                  <a:lnTo>
                    <a:pt x="42317" y="6573"/>
                  </a:lnTo>
                  <a:lnTo>
                    <a:pt x="42893" y="6478"/>
                  </a:lnTo>
                  <a:lnTo>
                    <a:pt x="43469" y="6378"/>
                  </a:lnTo>
                  <a:lnTo>
                    <a:pt x="44045" y="6283"/>
                  </a:lnTo>
                  <a:lnTo>
                    <a:pt x="44596" y="6177"/>
                  </a:lnTo>
                  <a:lnTo>
                    <a:pt x="45147" y="6072"/>
                  </a:lnTo>
                  <a:lnTo>
                    <a:pt x="45673" y="5961"/>
                  </a:lnTo>
                  <a:lnTo>
                    <a:pt x="46524" y="5771"/>
                  </a:lnTo>
                  <a:lnTo>
                    <a:pt x="47350" y="5575"/>
                  </a:lnTo>
                  <a:lnTo>
                    <a:pt x="48126" y="5380"/>
                  </a:lnTo>
                  <a:lnTo>
                    <a:pt x="48853" y="5174"/>
                  </a:lnTo>
                  <a:lnTo>
                    <a:pt x="49529" y="4963"/>
                  </a:lnTo>
                  <a:lnTo>
                    <a:pt x="50180" y="4746"/>
                  </a:lnTo>
                  <a:lnTo>
                    <a:pt x="50781" y="4525"/>
                  </a:lnTo>
                  <a:lnTo>
                    <a:pt x="51332" y="4298"/>
                  </a:lnTo>
                  <a:lnTo>
                    <a:pt x="51857" y="4065"/>
                  </a:lnTo>
                  <a:lnTo>
                    <a:pt x="52308" y="3833"/>
                  </a:lnTo>
                  <a:lnTo>
                    <a:pt x="52734" y="3596"/>
                  </a:lnTo>
                  <a:lnTo>
                    <a:pt x="53109" y="3353"/>
                  </a:lnTo>
                  <a:lnTo>
                    <a:pt x="53435" y="3110"/>
                  </a:lnTo>
                  <a:lnTo>
                    <a:pt x="53710" y="2862"/>
                  </a:lnTo>
                  <a:lnTo>
                    <a:pt x="53961" y="2608"/>
                  </a:lnTo>
                  <a:lnTo>
                    <a:pt x="54136" y="2355"/>
                  </a:lnTo>
                  <a:lnTo>
                    <a:pt x="59369" y="2355"/>
                  </a:lnTo>
                  <a:lnTo>
                    <a:pt x="59469" y="2350"/>
                  </a:lnTo>
                  <a:lnTo>
                    <a:pt x="59595" y="2339"/>
                  </a:lnTo>
                  <a:lnTo>
                    <a:pt x="59695" y="2328"/>
                  </a:lnTo>
                  <a:lnTo>
                    <a:pt x="59770" y="2313"/>
                  </a:lnTo>
                  <a:lnTo>
                    <a:pt x="59845" y="2297"/>
                  </a:lnTo>
                  <a:lnTo>
                    <a:pt x="59970" y="2255"/>
                  </a:lnTo>
                  <a:lnTo>
                    <a:pt x="60045" y="2212"/>
                  </a:lnTo>
                  <a:lnTo>
                    <a:pt x="60045" y="2186"/>
                  </a:lnTo>
                  <a:lnTo>
                    <a:pt x="60045" y="2165"/>
                  </a:lnTo>
                  <a:lnTo>
                    <a:pt x="60020" y="2138"/>
                  </a:lnTo>
                  <a:lnTo>
                    <a:pt x="59995" y="2117"/>
                  </a:lnTo>
                  <a:lnTo>
                    <a:pt x="59920" y="2096"/>
                  </a:lnTo>
                  <a:lnTo>
                    <a:pt x="59845" y="2075"/>
                  </a:lnTo>
                  <a:lnTo>
                    <a:pt x="514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3"/>
            <p:cNvSpPr/>
            <p:nvPr/>
          </p:nvSpPr>
          <p:spPr>
            <a:xfrm>
              <a:off x="6187670" y="3038625"/>
              <a:ext cx="381678" cy="199350"/>
            </a:xfrm>
            <a:custGeom>
              <a:avLst/>
              <a:gdLst/>
              <a:ahLst/>
              <a:cxnLst/>
              <a:rect l="l" t="t" r="r" b="b"/>
              <a:pathLst>
                <a:path w="59871" h="7974" extrusionOk="0">
                  <a:moveTo>
                    <a:pt x="34505" y="1"/>
                  </a:moveTo>
                  <a:lnTo>
                    <a:pt x="33754" y="6"/>
                  </a:lnTo>
                  <a:lnTo>
                    <a:pt x="33028" y="17"/>
                  </a:lnTo>
                  <a:lnTo>
                    <a:pt x="32302" y="33"/>
                  </a:lnTo>
                  <a:lnTo>
                    <a:pt x="31551" y="49"/>
                  </a:lnTo>
                  <a:lnTo>
                    <a:pt x="30824" y="70"/>
                  </a:lnTo>
                  <a:lnTo>
                    <a:pt x="30098" y="91"/>
                  </a:lnTo>
                  <a:lnTo>
                    <a:pt x="29397" y="122"/>
                  </a:lnTo>
                  <a:lnTo>
                    <a:pt x="28671" y="154"/>
                  </a:lnTo>
                  <a:lnTo>
                    <a:pt x="27970" y="186"/>
                  </a:lnTo>
                  <a:lnTo>
                    <a:pt x="27269" y="228"/>
                  </a:lnTo>
                  <a:lnTo>
                    <a:pt x="26568" y="270"/>
                  </a:lnTo>
                  <a:lnTo>
                    <a:pt x="25867" y="318"/>
                  </a:lnTo>
                  <a:lnTo>
                    <a:pt x="25191" y="365"/>
                  </a:lnTo>
                  <a:lnTo>
                    <a:pt x="24514" y="418"/>
                  </a:lnTo>
                  <a:lnTo>
                    <a:pt x="23838" y="476"/>
                  </a:lnTo>
                  <a:lnTo>
                    <a:pt x="23162" y="534"/>
                  </a:lnTo>
                  <a:lnTo>
                    <a:pt x="22511" y="598"/>
                  </a:lnTo>
                  <a:lnTo>
                    <a:pt x="21860" y="666"/>
                  </a:lnTo>
                  <a:lnTo>
                    <a:pt x="21209" y="735"/>
                  </a:lnTo>
                  <a:lnTo>
                    <a:pt x="20583" y="809"/>
                  </a:lnTo>
                  <a:lnTo>
                    <a:pt x="19957" y="888"/>
                  </a:lnTo>
                  <a:lnTo>
                    <a:pt x="19331" y="967"/>
                  </a:lnTo>
                  <a:lnTo>
                    <a:pt x="18705" y="1052"/>
                  </a:lnTo>
                  <a:lnTo>
                    <a:pt x="18104" y="1141"/>
                  </a:lnTo>
                  <a:lnTo>
                    <a:pt x="17528" y="1231"/>
                  </a:lnTo>
                  <a:lnTo>
                    <a:pt x="16928" y="1326"/>
                  </a:lnTo>
                  <a:lnTo>
                    <a:pt x="16352" y="1421"/>
                  </a:lnTo>
                  <a:lnTo>
                    <a:pt x="15801" y="1522"/>
                  </a:lnTo>
                  <a:lnTo>
                    <a:pt x="15250" y="1627"/>
                  </a:lnTo>
                  <a:lnTo>
                    <a:pt x="14699" y="1733"/>
                  </a:lnTo>
                  <a:lnTo>
                    <a:pt x="14173" y="1844"/>
                  </a:lnTo>
                  <a:lnTo>
                    <a:pt x="13272" y="2039"/>
                  </a:lnTo>
                  <a:lnTo>
                    <a:pt x="12420" y="2240"/>
                  </a:lnTo>
                  <a:lnTo>
                    <a:pt x="11619" y="2451"/>
                  </a:lnTo>
                  <a:lnTo>
                    <a:pt x="10868" y="2667"/>
                  </a:lnTo>
                  <a:lnTo>
                    <a:pt x="10167" y="2884"/>
                  </a:lnTo>
                  <a:lnTo>
                    <a:pt x="9491" y="3111"/>
                  </a:lnTo>
                  <a:lnTo>
                    <a:pt x="8890" y="3343"/>
                  </a:lnTo>
                  <a:lnTo>
                    <a:pt x="8314" y="3581"/>
                  </a:lnTo>
                  <a:lnTo>
                    <a:pt x="7813" y="3823"/>
                  </a:lnTo>
                  <a:lnTo>
                    <a:pt x="7337" y="4066"/>
                  </a:lnTo>
                  <a:lnTo>
                    <a:pt x="6912" y="4320"/>
                  </a:lnTo>
                  <a:lnTo>
                    <a:pt x="6561" y="4573"/>
                  </a:lnTo>
                  <a:lnTo>
                    <a:pt x="6236" y="4826"/>
                  </a:lnTo>
                  <a:lnTo>
                    <a:pt x="5960" y="5090"/>
                  </a:lnTo>
                  <a:lnTo>
                    <a:pt x="5760" y="5354"/>
                  </a:lnTo>
                  <a:lnTo>
                    <a:pt x="5610" y="5618"/>
                  </a:lnTo>
                  <a:lnTo>
                    <a:pt x="802" y="5618"/>
                  </a:lnTo>
                  <a:lnTo>
                    <a:pt x="677" y="5624"/>
                  </a:lnTo>
                  <a:lnTo>
                    <a:pt x="552" y="5629"/>
                  </a:lnTo>
                  <a:lnTo>
                    <a:pt x="452" y="5634"/>
                  </a:lnTo>
                  <a:lnTo>
                    <a:pt x="351" y="5650"/>
                  </a:lnTo>
                  <a:lnTo>
                    <a:pt x="276" y="5661"/>
                  </a:lnTo>
                  <a:lnTo>
                    <a:pt x="176" y="5682"/>
                  </a:lnTo>
                  <a:lnTo>
                    <a:pt x="76" y="5719"/>
                  </a:lnTo>
                  <a:lnTo>
                    <a:pt x="1" y="5761"/>
                  </a:lnTo>
                  <a:lnTo>
                    <a:pt x="1" y="5787"/>
                  </a:lnTo>
                  <a:lnTo>
                    <a:pt x="1" y="5808"/>
                  </a:lnTo>
                  <a:lnTo>
                    <a:pt x="26" y="5835"/>
                  </a:lnTo>
                  <a:lnTo>
                    <a:pt x="51" y="5856"/>
                  </a:lnTo>
                  <a:lnTo>
                    <a:pt x="126" y="5877"/>
                  </a:lnTo>
                  <a:lnTo>
                    <a:pt x="201" y="5898"/>
                  </a:lnTo>
                  <a:lnTo>
                    <a:pt x="8614" y="7973"/>
                  </a:lnTo>
                  <a:lnTo>
                    <a:pt x="17028" y="5898"/>
                  </a:lnTo>
                  <a:lnTo>
                    <a:pt x="17103" y="5877"/>
                  </a:lnTo>
                  <a:lnTo>
                    <a:pt x="17178" y="5856"/>
                  </a:lnTo>
                  <a:lnTo>
                    <a:pt x="17203" y="5835"/>
                  </a:lnTo>
                  <a:lnTo>
                    <a:pt x="17228" y="5808"/>
                  </a:lnTo>
                  <a:lnTo>
                    <a:pt x="17228" y="5787"/>
                  </a:lnTo>
                  <a:lnTo>
                    <a:pt x="17228" y="5761"/>
                  </a:lnTo>
                  <a:lnTo>
                    <a:pt x="17153" y="5719"/>
                  </a:lnTo>
                  <a:lnTo>
                    <a:pt x="17028" y="5682"/>
                  </a:lnTo>
                  <a:lnTo>
                    <a:pt x="16953" y="5661"/>
                  </a:lnTo>
                  <a:lnTo>
                    <a:pt x="16877" y="5650"/>
                  </a:lnTo>
                  <a:lnTo>
                    <a:pt x="16777" y="5634"/>
                  </a:lnTo>
                  <a:lnTo>
                    <a:pt x="16677" y="5629"/>
                  </a:lnTo>
                  <a:lnTo>
                    <a:pt x="16552" y="5624"/>
                  </a:lnTo>
                  <a:lnTo>
                    <a:pt x="16427" y="5618"/>
                  </a:lnTo>
                  <a:lnTo>
                    <a:pt x="11143" y="5618"/>
                  </a:lnTo>
                  <a:lnTo>
                    <a:pt x="11319" y="5386"/>
                  </a:lnTo>
                  <a:lnTo>
                    <a:pt x="11544" y="5154"/>
                  </a:lnTo>
                  <a:lnTo>
                    <a:pt x="11820" y="4927"/>
                  </a:lnTo>
                  <a:lnTo>
                    <a:pt x="12120" y="4705"/>
                  </a:lnTo>
                  <a:lnTo>
                    <a:pt x="12496" y="4489"/>
                  </a:lnTo>
                  <a:lnTo>
                    <a:pt x="12896" y="4277"/>
                  </a:lnTo>
                  <a:lnTo>
                    <a:pt x="13347" y="4066"/>
                  </a:lnTo>
                  <a:lnTo>
                    <a:pt x="13848" y="3866"/>
                  </a:lnTo>
                  <a:lnTo>
                    <a:pt x="14374" y="3665"/>
                  </a:lnTo>
                  <a:lnTo>
                    <a:pt x="14949" y="3475"/>
                  </a:lnTo>
                  <a:lnTo>
                    <a:pt x="15550" y="3285"/>
                  </a:lnTo>
                  <a:lnTo>
                    <a:pt x="16201" y="3105"/>
                  </a:lnTo>
                  <a:lnTo>
                    <a:pt x="16903" y="2931"/>
                  </a:lnTo>
                  <a:lnTo>
                    <a:pt x="17604" y="2762"/>
                  </a:lnTo>
                  <a:lnTo>
                    <a:pt x="18380" y="2604"/>
                  </a:lnTo>
                  <a:lnTo>
                    <a:pt x="19156" y="2451"/>
                  </a:lnTo>
                  <a:lnTo>
                    <a:pt x="19982" y="2303"/>
                  </a:lnTo>
                  <a:lnTo>
                    <a:pt x="20834" y="2166"/>
                  </a:lnTo>
                  <a:lnTo>
                    <a:pt x="21710" y="2034"/>
                  </a:lnTo>
                  <a:lnTo>
                    <a:pt x="22611" y="1912"/>
                  </a:lnTo>
                  <a:lnTo>
                    <a:pt x="23538" y="1796"/>
                  </a:lnTo>
                  <a:lnTo>
                    <a:pt x="24514" y="1690"/>
                  </a:lnTo>
                  <a:lnTo>
                    <a:pt x="25491" y="1590"/>
                  </a:lnTo>
                  <a:lnTo>
                    <a:pt x="26493" y="1506"/>
                  </a:lnTo>
                  <a:lnTo>
                    <a:pt x="27519" y="1426"/>
                  </a:lnTo>
                  <a:lnTo>
                    <a:pt x="28571" y="1358"/>
                  </a:lnTo>
                  <a:lnTo>
                    <a:pt x="29648" y="1300"/>
                  </a:lnTo>
                  <a:lnTo>
                    <a:pt x="30749" y="1252"/>
                  </a:lnTo>
                  <a:lnTo>
                    <a:pt x="31851" y="1210"/>
                  </a:lnTo>
                  <a:lnTo>
                    <a:pt x="32978" y="1184"/>
                  </a:lnTo>
                  <a:lnTo>
                    <a:pt x="34105" y="1168"/>
                  </a:lnTo>
                  <a:lnTo>
                    <a:pt x="35256" y="1162"/>
                  </a:lnTo>
                  <a:lnTo>
                    <a:pt x="36008" y="1162"/>
                  </a:lnTo>
                  <a:lnTo>
                    <a:pt x="36759" y="1173"/>
                  </a:lnTo>
                  <a:lnTo>
                    <a:pt x="37485" y="1184"/>
                  </a:lnTo>
                  <a:lnTo>
                    <a:pt x="38211" y="1199"/>
                  </a:lnTo>
                  <a:lnTo>
                    <a:pt x="38962" y="1221"/>
                  </a:lnTo>
                  <a:lnTo>
                    <a:pt x="39663" y="1247"/>
                  </a:lnTo>
                  <a:lnTo>
                    <a:pt x="40389" y="1279"/>
                  </a:lnTo>
                  <a:lnTo>
                    <a:pt x="41091" y="1310"/>
                  </a:lnTo>
                  <a:lnTo>
                    <a:pt x="41792" y="1347"/>
                  </a:lnTo>
                  <a:lnTo>
                    <a:pt x="42468" y="1395"/>
                  </a:lnTo>
                  <a:lnTo>
                    <a:pt x="43144" y="1437"/>
                  </a:lnTo>
                  <a:lnTo>
                    <a:pt x="43820" y="1490"/>
                  </a:lnTo>
                  <a:lnTo>
                    <a:pt x="44496" y="1548"/>
                  </a:lnTo>
                  <a:lnTo>
                    <a:pt x="45147" y="1606"/>
                  </a:lnTo>
                  <a:lnTo>
                    <a:pt x="45773" y="1669"/>
                  </a:lnTo>
                  <a:lnTo>
                    <a:pt x="46424" y="1733"/>
                  </a:lnTo>
                  <a:lnTo>
                    <a:pt x="47050" y="1807"/>
                  </a:lnTo>
                  <a:lnTo>
                    <a:pt x="47651" y="1881"/>
                  </a:lnTo>
                  <a:lnTo>
                    <a:pt x="48252" y="1960"/>
                  </a:lnTo>
                  <a:lnTo>
                    <a:pt x="48828" y="2039"/>
                  </a:lnTo>
                  <a:lnTo>
                    <a:pt x="49404" y="2123"/>
                  </a:lnTo>
                  <a:lnTo>
                    <a:pt x="49980" y="2213"/>
                  </a:lnTo>
                  <a:lnTo>
                    <a:pt x="50530" y="2303"/>
                  </a:lnTo>
                  <a:lnTo>
                    <a:pt x="51056" y="2398"/>
                  </a:lnTo>
                  <a:lnTo>
                    <a:pt x="51582" y="2493"/>
                  </a:lnTo>
                  <a:lnTo>
                    <a:pt x="52108" y="2599"/>
                  </a:lnTo>
                  <a:lnTo>
                    <a:pt x="52609" y="2699"/>
                  </a:lnTo>
                  <a:lnTo>
                    <a:pt x="53084" y="2804"/>
                  </a:lnTo>
                  <a:lnTo>
                    <a:pt x="53560" y="2915"/>
                  </a:lnTo>
                  <a:lnTo>
                    <a:pt x="54011" y="3031"/>
                  </a:lnTo>
                  <a:lnTo>
                    <a:pt x="54437" y="3142"/>
                  </a:lnTo>
                  <a:lnTo>
                    <a:pt x="54862" y="3264"/>
                  </a:lnTo>
                  <a:lnTo>
                    <a:pt x="55013" y="3301"/>
                  </a:lnTo>
                  <a:lnTo>
                    <a:pt x="55188" y="3338"/>
                  </a:lnTo>
                  <a:lnTo>
                    <a:pt x="55363" y="3369"/>
                  </a:lnTo>
                  <a:lnTo>
                    <a:pt x="55538" y="3401"/>
                  </a:lnTo>
                  <a:lnTo>
                    <a:pt x="55739" y="3427"/>
                  </a:lnTo>
                  <a:lnTo>
                    <a:pt x="55939" y="3449"/>
                  </a:lnTo>
                  <a:lnTo>
                    <a:pt x="56164" y="3470"/>
                  </a:lnTo>
                  <a:lnTo>
                    <a:pt x="56365" y="3480"/>
                  </a:lnTo>
                  <a:lnTo>
                    <a:pt x="56590" y="3491"/>
                  </a:lnTo>
                  <a:lnTo>
                    <a:pt x="56815" y="3501"/>
                  </a:lnTo>
                  <a:lnTo>
                    <a:pt x="57291" y="3501"/>
                  </a:lnTo>
                  <a:lnTo>
                    <a:pt x="57516" y="3496"/>
                  </a:lnTo>
                  <a:lnTo>
                    <a:pt x="57742" y="3485"/>
                  </a:lnTo>
                  <a:lnTo>
                    <a:pt x="57967" y="3470"/>
                  </a:lnTo>
                  <a:lnTo>
                    <a:pt x="58193" y="3454"/>
                  </a:lnTo>
                  <a:lnTo>
                    <a:pt x="58243" y="3449"/>
                  </a:lnTo>
                  <a:lnTo>
                    <a:pt x="58518" y="3417"/>
                  </a:lnTo>
                  <a:lnTo>
                    <a:pt x="58793" y="3380"/>
                  </a:lnTo>
                  <a:lnTo>
                    <a:pt x="59019" y="3338"/>
                  </a:lnTo>
                  <a:lnTo>
                    <a:pt x="59219" y="3290"/>
                  </a:lnTo>
                  <a:lnTo>
                    <a:pt x="59419" y="3243"/>
                  </a:lnTo>
                  <a:lnTo>
                    <a:pt x="59570" y="3190"/>
                  </a:lnTo>
                  <a:lnTo>
                    <a:pt x="59695" y="3132"/>
                  </a:lnTo>
                  <a:lnTo>
                    <a:pt x="59770" y="3068"/>
                  </a:lnTo>
                  <a:lnTo>
                    <a:pt x="59845" y="3010"/>
                  </a:lnTo>
                  <a:lnTo>
                    <a:pt x="59870" y="2947"/>
                  </a:lnTo>
                  <a:lnTo>
                    <a:pt x="59870" y="2884"/>
                  </a:lnTo>
                  <a:lnTo>
                    <a:pt x="59845" y="2820"/>
                  </a:lnTo>
                  <a:lnTo>
                    <a:pt x="59770" y="2757"/>
                  </a:lnTo>
                  <a:lnTo>
                    <a:pt x="59670" y="2699"/>
                  </a:lnTo>
                  <a:lnTo>
                    <a:pt x="59520" y="2641"/>
                  </a:lnTo>
                  <a:lnTo>
                    <a:pt x="59344" y="2583"/>
                  </a:lnTo>
                  <a:lnTo>
                    <a:pt x="58643" y="2387"/>
                  </a:lnTo>
                  <a:lnTo>
                    <a:pt x="57917" y="2203"/>
                  </a:lnTo>
                  <a:lnTo>
                    <a:pt x="57141" y="2018"/>
                  </a:lnTo>
                  <a:lnTo>
                    <a:pt x="56340" y="1844"/>
                  </a:lnTo>
                  <a:lnTo>
                    <a:pt x="55814" y="1733"/>
                  </a:lnTo>
                  <a:lnTo>
                    <a:pt x="55263" y="1627"/>
                  </a:lnTo>
                  <a:lnTo>
                    <a:pt x="54712" y="1522"/>
                  </a:lnTo>
                  <a:lnTo>
                    <a:pt x="54136" y="1421"/>
                  </a:lnTo>
                  <a:lnTo>
                    <a:pt x="53560" y="1326"/>
                  </a:lnTo>
                  <a:lnTo>
                    <a:pt x="52984" y="1231"/>
                  </a:lnTo>
                  <a:lnTo>
                    <a:pt x="52383" y="1141"/>
                  </a:lnTo>
                  <a:lnTo>
                    <a:pt x="51782" y="1052"/>
                  </a:lnTo>
                  <a:lnTo>
                    <a:pt x="51181" y="967"/>
                  </a:lnTo>
                  <a:lnTo>
                    <a:pt x="50556" y="888"/>
                  </a:lnTo>
                  <a:lnTo>
                    <a:pt x="49930" y="809"/>
                  </a:lnTo>
                  <a:lnTo>
                    <a:pt x="49304" y="735"/>
                  </a:lnTo>
                  <a:lnTo>
                    <a:pt x="48653" y="666"/>
                  </a:lnTo>
                  <a:lnTo>
                    <a:pt x="48001" y="598"/>
                  </a:lnTo>
                  <a:lnTo>
                    <a:pt x="47325" y="534"/>
                  </a:lnTo>
                  <a:lnTo>
                    <a:pt x="46674" y="476"/>
                  </a:lnTo>
                  <a:lnTo>
                    <a:pt x="45998" y="418"/>
                  </a:lnTo>
                  <a:lnTo>
                    <a:pt x="45322" y="365"/>
                  </a:lnTo>
                  <a:lnTo>
                    <a:pt x="44621" y="318"/>
                  </a:lnTo>
                  <a:lnTo>
                    <a:pt x="43945" y="270"/>
                  </a:lnTo>
                  <a:lnTo>
                    <a:pt x="43244" y="228"/>
                  </a:lnTo>
                  <a:lnTo>
                    <a:pt x="42543" y="186"/>
                  </a:lnTo>
                  <a:lnTo>
                    <a:pt x="41817" y="154"/>
                  </a:lnTo>
                  <a:lnTo>
                    <a:pt x="41116" y="122"/>
                  </a:lnTo>
                  <a:lnTo>
                    <a:pt x="40389" y="91"/>
                  </a:lnTo>
                  <a:lnTo>
                    <a:pt x="39663" y="70"/>
                  </a:lnTo>
                  <a:lnTo>
                    <a:pt x="38937" y="49"/>
                  </a:lnTo>
                  <a:lnTo>
                    <a:pt x="38211" y="33"/>
                  </a:lnTo>
                  <a:lnTo>
                    <a:pt x="37485" y="17"/>
                  </a:lnTo>
                  <a:lnTo>
                    <a:pt x="36734" y="6"/>
                  </a:lnTo>
                  <a:lnTo>
                    <a:pt x="360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3"/>
            <p:cNvSpPr/>
            <p:nvPr/>
          </p:nvSpPr>
          <p:spPr>
            <a:xfrm>
              <a:off x="6569979" y="3157700"/>
              <a:ext cx="68487" cy="58875"/>
            </a:xfrm>
            <a:custGeom>
              <a:avLst/>
              <a:gdLst/>
              <a:ahLst/>
              <a:cxnLst/>
              <a:rect l="l" t="t" r="r" b="b"/>
              <a:pathLst>
                <a:path w="10743" h="2355" extrusionOk="0">
                  <a:moveTo>
                    <a:pt x="2129" y="0"/>
                  </a:moveTo>
                  <a:lnTo>
                    <a:pt x="0" y="528"/>
                  </a:lnTo>
                  <a:lnTo>
                    <a:pt x="6285" y="2075"/>
                  </a:lnTo>
                  <a:lnTo>
                    <a:pt x="6360" y="2096"/>
                  </a:lnTo>
                  <a:lnTo>
                    <a:pt x="6435" y="2117"/>
                  </a:lnTo>
                  <a:lnTo>
                    <a:pt x="6461" y="2138"/>
                  </a:lnTo>
                  <a:lnTo>
                    <a:pt x="6486" y="2165"/>
                  </a:lnTo>
                  <a:lnTo>
                    <a:pt x="6486" y="2186"/>
                  </a:lnTo>
                  <a:lnTo>
                    <a:pt x="6486" y="2212"/>
                  </a:lnTo>
                  <a:lnTo>
                    <a:pt x="6410" y="2255"/>
                  </a:lnTo>
                  <a:lnTo>
                    <a:pt x="6285" y="2297"/>
                  </a:lnTo>
                  <a:lnTo>
                    <a:pt x="6210" y="2313"/>
                  </a:lnTo>
                  <a:lnTo>
                    <a:pt x="6135" y="2328"/>
                  </a:lnTo>
                  <a:lnTo>
                    <a:pt x="6035" y="2339"/>
                  </a:lnTo>
                  <a:lnTo>
                    <a:pt x="5910" y="2350"/>
                  </a:lnTo>
                  <a:lnTo>
                    <a:pt x="5809" y="2355"/>
                  </a:lnTo>
                  <a:lnTo>
                    <a:pt x="10066" y="2355"/>
                  </a:lnTo>
                  <a:lnTo>
                    <a:pt x="10166" y="2350"/>
                  </a:lnTo>
                  <a:lnTo>
                    <a:pt x="10292" y="2339"/>
                  </a:lnTo>
                  <a:lnTo>
                    <a:pt x="10392" y="2328"/>
                  </a:lnTo>
                  <a:lnTo>
                    <a:pt x="10467" y="2313"/>
                  </a:lnTo>
                  <a:lnTo>
                    <a:pt x="10542" y="2297"/>
                  </a:lnTo>
                  <a:lnTo>
                    <a:pt x="10667" y="2255"/>
                  </a:lnTo>
                  <a:lnTo>
                    <a:pt x="10742" y="2212"/>
                  </a:lnTo>
                  <a:lnTo>
                    <a:pt x="10742" y="2186"/>
                  </a:lnTo>
                  <a:lnTo>
                    <a:pt x="10742" y="2165"/>
                  </a:lnTo>
                  <a:lnTo>
                    <a:pt x="10717" y="2138"/>
                  </a:lnTo>
                  <a:lnTo>
                    <a:pt x="10692" y="2117"/>
                  </a:lnTo>
                  <a:lnTo>
                    <a:pt x="10617" y="2096"/>
                  </a:lnTo>
                  <a:lnTo>
                    <a:pt x="10542" y="2075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3"/>
            <p:cNvSpPr/>
            <p:nvPr/>
          </p:nvSpPr>
          <p:spPr>
            <a:xfrm>
              <a:off x="6398861" y="3216550"/>
              <a:ext cx="201928" cy="136250"/>
            </a:xfrm>
            <a:custGeom>
              <a:avLst/>
              <a:gdLst/>
              <a:ahLst/>
              <a:cxnLst/>
              <a:rect l="l" t="t" r="r" b="b"/>
              <a:pathLst>
                <a:path w="31675" h="5450" extrusionOk="0">
                  <a:moveTo>
                    <a:pt x="27418" y="1"/>
                  </a:moveTo>
                  <a:lnTo>
                    <a:pt x="27243" y="254"/>
                  </a:lnTo>
                  <a:lnTo>
                    <a:pt x="26993" y="508"/>
                  </a:lnTo>
                  <a:lnTo>
                    <a:pt x="26717" y="756"/>
                  </a:lnTo>
                  <a:lnTo>
                    <a:pt x="26392" y="999"/>
                  </a:lnTo>
                  <a:lnTo>
                    <a:pt x="26016" y="1242"/>
                  </a:lnTo>
                  <a:lnTo>
                    <a:pt x="25590" y="1479"/>
                  </a:lnTo>
                  <a:lnTo>
                    <a:pt x="25140" y="1711"/>
                  </a:lnTo>
                  <a:lnTo>
                    <a:pt x="24614" y="1944"/>
                  </a:lnTo>
                  <a:lnTo>
                    <a:pt x="24063" y="2171"/>
                  </a:lnTo>
                  <a:lnTo>
                    <a:pt x="23462" y="2392"/>
                  </a:lnTo>
                  <a:lnTo>
                    <a:pt x="22811" y="2609"/>
                  </a:lnTo>
                  <a:lnTo>
                    <a:pt x="22135" y="2820"/>
                  </a:lnTo>
                  <a:lnTo>
                    <a:pt x="21409" y="3026"/>
                  </a:lnTo>
                  <a:lnTo>
                    <a:pt x="20633" y="3221"/>
                  </a:lnTo>
                  <a:lnTo>
                    <a:pt x="19806" y="3417"/>
                  </a:lnTo>
                  <a:lnTo>
                    <a:pt x="18955" y="3607"/>
                  </a:lnTo>
                  <a:lnTo>
                    <a:pt x="18479" y="3707"/>
                  </a:lnTo>
                  <a:lnTo>
                    <a:pt x="17978" y="3802"/>
                  </a:lnTo>
                  <a:lnTo>
                    <a:pt x="17478" y="3897"/>
                  </a:lnTo>
                  <a:lnTo>
                    <a:pt x="16952" y="3992"/>
                  </a:lnTo>
                  <a:lnTo>
                    <a:pt x="15925" y="4166"/>
                  </a:lnTo>
                  <a:lnTo>
                    <a:pt x="14823" y="4335"/>
                  </a:lnTo>
                  <a:lnTo>
                    <a:pt x="13722" y="4488"/>
                  </a:lnTo>
                  <a:lnTo>
                    <a:pt x="12595" y="4631"/>
                  </a:lnTo>
                  <a:lnTo>
                    <a:pt x="11418" y="4763"/>
                  </a:lnTo>
                  <a:lnTo>
                    <a:pt x="10241" y="4884"/>
                  </a:lnTo>
                  <a:lnTo>
                    <a:pt x="9014" y="4995"/>
                  </a:lnTo>
                  <a:lnTo>
                    <a:pt x="7787" y="5096"/>
                  </a:lnTo>
                  <a:lnTo>
                    <a:pt x="6535" y="5180"/>
                  </a:lnTo>
                  <a:lnTo>
                    <a:pt x="5258" y="5254"/>
                  </a:lnTo>
                  <a:lnTo>
                    <a:pt x="3956" y="5317"/>
                  </a:lnTo>
                  <a:lnTo>
                    <a:pt x="2654" y="5370"/>
                  </a:lnTo>
                  <a:lnTo>
                    <a:pt x="1327" y="5407"/>
                  </a:lnTo>
                  <a:lnTo>
                    <a:pt x="0" y="5433"/>
                  </a:lnTo>
                  <a:lnTo>
                    <a:pt x="1052" y="5444"/>
                  </a:lnTo>
                  <a:lnTo>
                    <a:pt x="2128" y="5449"/>
                  </a:lnTo>
                  <a:lnTo>
                    <a:pt x="2880" y="5444"/>
                  </a:lnTo>
                  <a:lnTo>
                    <a:pt x="3606" y="5439"/>
                  </a:lnTo>
                  <a:lnTo>
                    <a:pt x="4357" y="5428"/>
                  </a:lnTo>
                  <a:lnTo>
                    <a:pt x="5083" y="5418"/>
                  </a:lnTo>
                  <a:lnTo>
                    <a:pt x="5809" y="5402"/>
                  </a:lnTo>
                  <a:lnTo>
                    <a:pt x="6535" y="5381"/>
                  </a:lnTo>
                  <a:lnTo>
                    <a:pt x="7261" y="5354"/>
                  </a:lnTo>
                  <a:lnTo>
                    <a:pt x="7988" y="5328"/>
                  </a:lnTo>
                  <a:lnTo>
                    <a:pt x="8689" y="5296"/>
                  </a:lnTo>
                  <a:lnTo>
                    <a:pt x="9415" y="5259"/>
                  </a:lnTo>
                  <a:lnTo>
                    <a:pt x="10116" y="5222"/>
                  </a:lnTo>
                  <a:lnTo>
                    <a:pt x="10817" y="5180"/>
                  </a:lnTo>
                  <a:lnTo>
                    <a:pt x="11493" y="5133"/>
                  </a:lnTo>
                  <a:lnTo>
                    <a:pt x="12194" y="5085"/>
                  </a:lnTo>
                  <a:lnTo>
                    <a:pt x="12870" y="5027"/>
                  </a:lnTo>
                  <a:lnTo>
                    <a:pt x="13546" y="4974"/>
                  </a:lnTo>
                  <a:lnTo>
                    <a:pt x="14197" y="4911"/>
                  </a:lnTo>
                  <a:lnTo>
                    <a:pt x="14873" y="4847"/>
                  </a:lnTo>
                  <a:lnTo>
                    <a:pt x="15525" y="4779"/>
                  </a:lnTo>
                  <a:lnTo>
                    <a:pt x="16176" y="4710"/>
                  </a:lnTo>
                  <a:lnTo>
                    <a:pt x="16802" y="4636"/>
                  </a:lnTo>
                  <a:lnTo>
                    <a:pt x="17428" y="4557"/>
                  </a:lnTo>
                  <a:lnTo>
                    <a:pt x="18053" y="4478"/>
                  </a:lnTo>
                  <a:lnTo>
                    <a:pt x="18654" y="4393"/>
                  </a:lnTo>
                  <a:lnTo>
                    <a:pt x="19255" y="4309"/>
                  </a:lnTo>
                  <a:lnTo>
                    <a:pt x="19856" y="4219"/>
                  </a:lnTo>
                  <a:lnTo>
                    <a:pt x="20432" y="4124"/>
                  </a:lnTo>
                  <a:lnTo>
                    <a:pt x="21008" y="4024"/>
                  </a:lnTo>
                  <a:lnTo>
                    <a:pt x="21584" y="3924"/>
                  </a:lnTo>
                  <a:lnTo>
                    <a:pt x="22135" y="3823"/>
                  </a:lnTo>
                  <a:lnTo>
                    <a:pt x="22686" y="3718"/>
                  </a:lnTo>
                  <a:lnTo>
                    <a:pt x="23212" y="3607"/>
                  </a:lnTo>
                  <a:lnTo>
                    <a:pt x="24063" y="3417"/>
                  </a:lnTo>
                  <a:lnTo>
                    <a:pt x="24889" y="3221"/>
                  </a:lnTo>
                  <a:lnTo>
                    <a:pt x="25665" y="3026"/>
                  </a:lnTo>
                  <a:lnTo>
                    <a:pt x="26392" y="2820"/>
                  </a:lnTo>
                  <a:lnTo>
                    <a:pt x="27068" y="2609"/>
                  </a:lnTo>
                  <a:lnTo>
                    <a:pt x="27719" y="2392"/>
                  </a:lnTo>
                  <a:lnTo>
                    <a:pt x="28320" y="2171"/>
                  </a:lnTo>
                  <a:lnTo>
                    <a:pt x="28871" y="1944"/>
                  </a:lnTo>
                  <a:lnTo>
                    <a:pt x="29396" y="1711"/>
                  </a:lnTo>
                  <a:lnTo>
                    <a:pt x="29847" y="1479"/>
                  </a:lnTo>
                  <a:lnTo>
                    <a:pt x="30273" y="1242"/>
                  </a:lnTo>
                  <a:lnTo>
                    <a:pt x="30648" y="999"/>
                  </a:lnTo>
                  <a:lnTo>
                    <a:pt x="30974" y="756"/>
                  </a:lnTo>
                  <a:lnTo>
                    <a:pt x="31249" y="508"/>
                  </a:lnTo>
                  <a:lnTo>
                    <a:pt x="31500" y="254"/>
                  </a:lnTo>
                  <a:lnTo>
                    <a:pt x="316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3"/>
            <p:cNvSpPr/>
            <p:nvPr/>
          </p:nvSpPr>
          <p:spPr>
            <a:xfrm>
              <a:off x="6398861" y="3038250"/>
              <a:ext cx="170487" cy="87650"/>
            </a:xfrm>
            <a:custGeom>
              <a:avLst/>
              <a:gdLst/>
              <a:ahLst/>
              <a:cxnLst/>
              <a:rect l="l" t="t" r="r" b="b"/>
              <a:pathLst>
                <a:path w="26743" h="3506" extrusionOk="0">
                  <a:moveTo>
                    <a:pt x="2128" y="0"/>
                  </a:moveTo>
                  <a:lnTo>
                    <a:pt x="1052" y="5"/>
                  </a:lnTo>
                  <a:lnTo>
                    <a:pt x="0" y="16"/>
                  </a:lnTo>
                  <a:lnTo>
                    <a:pt x="1327" y="42"/>
                  </a:lnTo>
                  <a:lnTo>
                    <a:pt x="2654" y="79"/>
                  </a:lnTo>
                  <a:lnTo>
                    <a:pt x="3956" y="132"/>
                  </a:lnTo>
                  <a:lnTo>
                    <a:pt x="5258" y="196"/>
                  </a:lnTo>
                  <a:lnTo>
                    <a:pt x="6535" y="269"/>
                  </a:lnTo>
                  <a:lnTo>
                    <a:pt x="7787" y="359"/>
                  </a:lnTo>
                  <a:lnTo>
                    <a:pt x="9014" y="454"/>
                  </a:lnTo>
                  <a:lnTo>
                    <a:pt x="10241" y="565"/>
                  </a:lnTo>
                  <a:lnTo>
                    <a:pt x="11418" y="686"/>
                  </a:lnTo>
                  <a:lnTo>
                    <a:pt x="12595" y="818"/>
                  </a:lnTo>
                  <a:lnTo>
                    <a:pt x="13722" y="961"/>
                  </a:lnTo>
                  <a:lnTo>
                    <a:pt x="14823" y="1119"/>
                  </a:lnTo>
                  <a:lnTo>
                    <a:pt x="15925" y="1283"/>
                  </a:lnTo>
                  <a:lnTo>
                    <a:pt x="16952" y="1457"/>
                  </a:lnTo>
                  <a:lnTo>
                    <a:pt x="17478" y="1552"/>
                  </a:lnTo>
                  <a:lnTo>
                    <a:pt x="17978" y="1647"/>
                  </a:lnTo>
                  <a:lnTo>
                    <a:pt x="18479" y="1742"/>
                  </a:lnTo>
                  <a:lnTo>
                    <a:pt x="18955" y="1843"/>
                  </a:lnTo>
                  <a:lnTo>
                    <a:pt x="19756" y="2022"/>
                  </a:lnTo>
                  <a:lnTo>
                    <a:pt x="20532" y="2202"/>
                  </a:lnTo>
                  <a:lnTo>
                    <a:pt x="21259" y="2392"/>
                  </a:lnTo>
                  <a:lnTo>
                    <a:pt x="21960" y="2582"/>
                  </a:lnTo>
                  <a:lnTo>
                    <a:pt x="22110" y="2624"/>
                  </a:lnTo>
                  <a:lnTo>
                    <a:pt x="22210" y="2672"/>
                  </a:lnTo>
                  <a:lnTo>
                    <a:pt x="22310" y="2714"/>
                  </a:lnTo>
                  <a:lnTo>
                    <a:pt x="22385" y="2761"/>
                  </a:lnTo>
                  <a:lnTo>
                    <a:pt x="22435" y="2809"/>
                  </a:lnTo>
                  <a:lnTo>
                    <a:pt x="22485" y="2856"/>
                  </a:lnTo>
                  <a:lnTo>
                    <a:pt x="22485" y="2904"/>
                  </a:lnTo>
                  <a:lnTo>
                    <a:pt x="22485" y="2951"/>
                  </a:lnTo>
                  <a:lnTo>
                    <a:pt x="22460" y="2994"/>
                  </a:lnTo>
                  <a:lnTo>
                    <a:pt x="22435" y="3041"/>
                  </a:lnTo>
                  <a:lnTo>
                    <a:pt x="22385" y="3089"/>
                  </a:lnTo>
                  <a:lnTo>
                    <a:pt x="22310" y="3131"/>
                  </a:lnTo>
                  <a:lnTo>
                    <a:pt x="22210" y="3173"/>
                  </a:lnTo>
                  <a:lnTo>
                    <a:pt x="22110" y="3215"/>
                  </a:lnTo>
                  <a:lnTo>
                    <a:pt x="21985" y="3258"/>
                  </a:lnTo>
                  <a:lnTo>
                    <a:pt x="21859" y="3295"/>
                  </a:lnTo>
                  <a:lnTo>
                    <a:pt x="22010" y="3332"/>
                  </a:lnTo>
                  <a:lnTo>
                    <a:pt x="22160" y="3363"/>
                  </a:lnTo>
                  <a:lnTo>
                    <a:pt x="22335" y="3390"/>
                  </a:lnTo>
                  <a:lnTo>
                    <a:pt x="22511" y="3416"/>
                  </a:lnTo>
                  <a:lnTo>
                    <a:pt x="22711" y="3442"/>
                  </a:lnTo>
                  <a:lnTo>
                    <a:pt x="22911" y="3458"/>
                  </a:lnTo>
                  <a:lnTo>
                    <a:pt x="23111" y="3474"/>
                  </a:lnTo>
                  <a:lnTo>
                    <a:pt x="23337" y="3490"/>
                  </a:lnTo>
                  <a:lnTo>
                    <a:pt x="23537" y="3495"/>
                  </a:lnTo>
                  <a:lnTo>
                    <a:pt x="23762" y="3500"/>
                  </a:lnTo>
                  <a:lnTo>
                    <a:pt x="23988" y="3506"/>
                  </a:lnTo>
                  <a:lnTo>
                    <a:pt x="24188" y="3500"/>
                  </a:lnTo>
                  <a:lnTo>
                    <a:pt x="24414" y="3495"/>
                  </a:lnTo>
                  <a:lnTo>
                    <a:pt x="24639" y="3485"/>
                  </a:lnTo>
                  <a:lnTo>
                    <a:pt x="24864" y="3474"/>
                  </a:lnTo>
                  <a:lnTo>
                    <a:pt x="25065" y="3453"/>
                  </a:lnTo>
                  <a:lnTo>
                    <a:pt x="25115" y="3453"/>
                  </a:lnTo>
                  <a:lnTo>
                    <a:pt x="25390" y="3421"/>
                  </a:lnTo>
                  <a:lnTo>
                    <a:pt x="25665" y="3384"/>
                  </a:lnTo>
                  <a:lnTo>
                    <a:pt x="25891" y="3342"/>
                  </a:lnTo>
                  <a:lnTo>
                    <a:pt x="26091" y="3295"/>
                  </a:lnTo>
                  <a:lnTo>
                    <a:pt x="26291" y="3242"/>
                  </a:lnTo>
                  <a:lnTo>
                    <a:pt x="26442" y="3189"/>
                  </a:lnTo>
                  <a:lnTo>
                    <a:pt x="26567" y="3131"/>
                  </a:lnTo>
                  <a:lnTo>
                    <a:pt x="26642" y="3073"/>
                  </a:lnTo>
                  <a:lnTo>
                    <a:pt x="26717" y="3009"/>
                  </a:lnTo>
                  <a:lnTo>
                    <a:pt x="26742" y="2951"/>
                  </a:lnTo>
                  <a:lnTo>
                    <a:pt x="26742" y="2888"/>
                  </a:lnTo>
                  <a:lnTo>
                    <a:pt x="26717" y="2825"/>
                  </a:lnTo>
                  <a:lnTo>
                    <a:pt x="26642" y="2761"/>
                  </a:lnTo>
                  <a:lnTo>
                    <a:pt x="26542" y="2698"/>
                  </a:lnTo>
                  <a:lnTo>
                    <a:pt x="26392" y="2640"/>
                  </a:lnTo>
                  <a:lnTo>
                    <a:pt x="26216" y="2582"/>
                  </a:lnTo>
                  <a:lnTo>
                    <a:pt x="25515" y="2392"/>
                  </a:lnTo>
                  <a:lnTo>
                    <a:pt x="24789" y="2202"/>
                  </a:lnTo>
                  <a:lnTo>
                    <a:pt x="24013" y="2022"/>
                  </a:lnTo>
                  <a:lnTo>
                    <a:pt x="23212" y="1843"/>
                  </a:lnTo>
                  <a:lnTo>
                    <a:pt x="22686" y="1732"/>
                  </a:lnTo>
                  <a:lnTo>
                    <a:pt x="22135" y="1626"/>
                  </a:lnTo>
                  <a:lnTo>
                    <a:pt x="21584" y="1526"/>
                  </a:lnTo>
                  <a:lnTo>
                    <a:pt x="21008" y="1426"/>
                  </a:lnTo>
                  <a:lnTo>
                    <a:pt x="20432" y="1325"/>
                  </a:lnTo>
                  <a:lnTo>
                    <a:pt x="19856" y="1230"/>
                  </a:lnTo>
                  <a:lnTo>
                    <a:pt x="19255" y="1141"/>
                  </a:lnTo>
                  <a:lnTo>
                    <a:pt x="18654" y="1056"/>
                  </a:lnTo>
                  <a:lnTo>
                    <a:pt x="18053" y="972"/>
                  </a:lnTo>
                  <a:lnTo>
                    <a:pt x="17428" y="892"/>
                  </a:lnTo>
                  <a:lnTo>
                    <a:pt x="16802" y="813"/>
                  </a:lnTo>
                  <a:lnTo>
                    <a:pt x="16176" y="739"/>
                  </a:lnTo>
                  <a:lnTo>
                    <a:pt x="15525" y="671"/>
                  </a:lnTo>
                  <a:lnTo>
                    <a:pt x="14873" y="602"/>
                  </a:lnTo>
                  <a:lnTo>
                    <a:pt x="14197" y="539"/>
                  </a:lnTo>
                  <a:lnTo>
                    <a:pt x="13546" y="475"/>
                  </a:lnTo>
                  <a:lnTo>
                    <a:pt x="12870" y="423"/>
                  </a:lnTo>
                  <a:lnTo>
                    <a:pt x="12194" y="370"/>
                  </a:lnTo>
                  <a:lnTo>
                    <a:pt x="11493" y="317"/>
                  </a:lnTo>
                  <a:lnTo>
                    <a:pt x="10817" y="269"/>
                  </a:lnTo>
                  <a:lnTo>
                    <a:pt x="10116" y="227"/>
                  </a:lnTo>
                  <a:lnTo>
                    <a:pt x="9415" y="190"/>
                  </a:lnTo>
                  <a:lnTo>
                    <a:pt x="8689" y="153"/>
                  </a:lnTo>
                  <a:lnTo>
                    <a:pt x="7988" y="122"/>
                  </a:lnTo>
                  <a:lnTo>
                    <a:pt x="7261" y="95"/>
                  </a:lnTo>
                  <a:lnTo>
                    <a:pt x="6535" y="69"/>
                  </a:lnTo>
                  <a:lnTo>
                    <a:pt x="5809" y="48"/>
                  </a:lnTo>
                  <a:lnTo>
                    <a:pt x="5083" y="32"/>
                  </a:lnTo>
                  <a:lnTo>
                    <a:pt x="4357" y="21"/>
                  </a:lnTo>
                  <a:lnTo>
                    <a:pt x="3606" y="11"/>
                  </a:lnTo>
                  <a:lnTo>
                    <a:pt x="2880" y="5"/>
                  </a:lnTo>
                  <a:lnTo>
                    <a:pt x="21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3"/>
            <p:cNvSpPr/>
            <p:nvPr/>
          </p:nvSpPr>
          <p:spPr>
            <a:xfrm>
              <a:off x="6231569" y="3067675"/>
              <a:ext cx="167299" cy="111425"/>
            </a:xfrm>
            <a:custGeom>
              <a:avLst/>
              <a:gdLst/>
              <a:ahLst/>
              <a:cxnLst/>
              <a:rect l="l" t="t" r="r" b="b"/>
              <a:pathLst>
                <a:path w="26243" h="4457" extrusionOk="0">
                  <a:moveTo>
                    <a:pt x="24114" y="0"/>
                  </a:moveTo>
                  <a:lnTo>
                    <a:pt x="22962" y="6"/>
                  </a:lnTo>
                  <a:lnTo>
                    <a:pt x="21835" y="22"/>
                  </a:lnTo>
                  <a:lnTo>
                    <a:pt x="20708" y="48"/>
                  </a:lnTo>
                  <a:lnTo>
                    <a:pt x="19607" y="85"/>
                  </a:lnTo>
                  <a:lnTo>
                    <a:pt x="18505" y="138"/>
                  </a:lnTo>
                  <a:lnTo>
                    <a:pt x="17428" y="196"/>
                  </a:lnTo>
                  <a:lnTo>
                    <a:pt x="16377" y="264"/>
                  </a:lnTo>
                  <a:lnTo>
                    <a:pt x="15350" y="344"/>
                  </a:lnTo>
                  <a:lnTo>
                    <a:pt x="14348" y="428"/>
                  </a:lnTo>
                  <a:lnTo>
                    <a:pt x="13372" y="528"/>
                  </a:lnTo>
                  <a:lnTo>
                    <a:pt x="12420" y="634"/>
                  </a:lnTo>
                  <a:lnTo>
                    <a:pt x="11469" y="745"/>
                  </a:lnTo>
                  <a:lnTo>
                    <a:pt x="10567" y="872"/>
                  </a:lnTo>
                  <a:lnTo>
                    <a:pt x="9691" y="1004"/>
                  </a:lnTo>
                  <a:lnTo>
                    <a:pt x="8840" y="1141"/>
                  </a:lnTo>
                  <a:lnTo>
                    <a:pt x="8013" y="1289"/>
                  </a:lnTo>
                  <a:lnTo>
                    <a:pt x="7237" y="1442"/>
                  </a:lnTo>
                  <a:lnTo>
                    <a:pt x="6461" y="1600"/>
                  </a:lnTo>
                  <a:lnTo>
                    <a:pt x="5760" y="1769"/>
                  </a:lnTo>
                  <a:lnTo>
                    <a:pt x="5059" y="1943"/>
                  </a:lnTo>
                  <a:lnTo>
                    <a:pt x="4408" y="2123"/>
                  </a:lnTo>
                  <a:lnTo>
                    <a:pt x="3807" y="2308"/>
                  </a:lnTo>
                  <a:lnTo>
                    <a:pt x="3231" y="2503"/>
                  </a:lnTo>
                  <a:lnTo>
                    <a:pt x="2705" y="2704"/>
                  </a:lnTo>
                  <a:lnTo>
                    <a:pt x="2204" y="2904"/>
                  </a:lnTo>
                  <a:lnTo>
                    <a:pt x="1753" y="3115"/>
                  </a:lnTo>
                  <a:lnTo>
                    <a:pt x="1353" y="3327"/>
                  </a:lnTo>
                  <a:lnTo>
                    <a:pt x="977" y="3543"/>
                  </a:lnTo>
                  <a:lnTo>
                    <a:pt x="677" y="3765"/>
                  </a:lnTo>
                  <a:lnTo>
                    <a:pt x="401" y="3992"/>
                  </a:lnTo>
                  <a:lnTo>
                    <a:pt x="176" y="4224"/>
                  </a:lnTo>
                  <a:lnTo>
                    <a:pt x="1" y="4456"/>
                  </a:lnTo>
                  <a:lnTo>
                    <a:pt x="4257" y="4456"/>
                  </a:lnTo>
                  <a:lnTo>
                    <a:pt x="4433" y="4235"/>
                  </a:lnTo>
                  <a:lnTo>
                    <a:pt x="4633" y="4018"/>
                  </a:lnTo>
                  <a:lnTo>
                    <a:pt x="4883" y="3807"/>
                  </a:lnTo>
                  <a:lnTo>
                    <a:pt x="5159" y="3596"/>
                  </a:lnTo>
                  <a:lnTo>
                    <a:pt x="5484" y="3390"/>
                  </a:lnTo>
                  <a:lnTo>
                    <a:pt x="5860" y="3189"/>
                  </a:lnTo>
                  <a:lnTo>
                    <a:pt x="6261" y="2989"/>
                  </a:lnTo>
                  <a:lnTo>
                    <a:pt x="6711" y="2793"/>
                  </a:lnTo>
                  <a:lnTo>
                    <a:pt x="7187" y="2603"/>
                  </a:lnTo>
                  <a:lnTo>
                    <a:pt x="7713" y="2424"/>
                  </a:lnTo>
                  <a:lnTo>
                    <a:pt x="8264" y="2244"/>
                  </a:lnTo>
                  <a:lnTo>
                    <a:pt x="8865" y="2070"/>
                  </a:lnTo>
                  <a:lnTo>
                    <a:pt x="9491" y="1901"/>
                  </a:lnTo>
                  <a:lnTo>
                    <a:pt x="10142" y="1737"/>
                  </a:lnTo>
                  <a:lnTo>
                    <a:pt x="10818" y="1579"/>
                  </a:lnTo>
                  <a:lnTo>
                    <a:pt x="11544" y="1431"/>
                  </a:lnTo>
                  <a:lnTo>
                    <a:pt x="12270" y="1283"/>
                  </a:lnTo>
                  <a:lnTo>
                    <a:pt x="13046" y="1146"/>
                  </a:lnTo>
                  <a:lnTo>
                    <a:pt x="13848" y="1014"/>
                  </a:lnTo>
                  <a:lnTo>
                    <a:pt x="14674" y="893"/>
                  </a:lnTo>
                  <a:lnTo>
                    <a:pt x="15525" y="771"/>
                  </a:lnTo>
                  <a:lnTo>
                    <a:pt x="16402" y="666"/>
                  </a:lnTo>
                  <a:lnTo>
                    <a:pt x="17303" y="560"/>
                  </a:lnTo>
                  <a:lnTo>
                    <a:pt x="18204" y="465"/>
                  </a:lnTo>
                  <a:lnTo>
                    <a:pt x="19156" y="381"/>
                  </a:lnTo>
                  <a:lnTo>
                    <a:pt x="20107" y="301"/>
                  </a:lnTo>
                  <a:lnTo>
                    <a:pt x="21084" y="233"/>
                  </a:lnTo>
                  <a:lnTo>
                    <a:pt x="22086" y="175"/>
                  </a:lnTo>
                  <a:lnTo>
                    <a:pt x="23112" y="122"/>
                  </a:lnTo>
                  <a:lnTo>
                    <a:pt x="24139" y="74"/>
                  </a:lnTo>
                  <a:lnTo>
                    <a:pt x="25190" y="43"/>
                  </a:lnTo>
                  <a:lnTo>
                    <a:pt x="26242" y="16"/>
                  </a:lnTo>
                  <a:lnTo>
                    <a:pt x="25190" y="6"/>
                  </a:lnTo>
                  <a:lnTo>
                    <a:pt x="241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3"/>
            <p:cNvSpPr/>
            <p:nvPr/>
          </p:nvSpPr>
          <p:spPr>
            <a:xfrm>
              <a:off x="6229019" y="3179075"/>
              <a:ext cx="68480" cy="58900"/>
            </a:xfrm>
            <a:custGeom>
              <a:avLst/>
              <a:gdLst/>
              <a:ahLst/>
              <a:cxnLst/>
              <a:rect l="l" t="t" r="r" b="b"/>
              <a:pathLst>
                <a:path w="10742" h="2356" extrusionOk="0">
                  <a:moveTo>
                    <a:pt x="5684" y="0"/>
                  </a:moveTo>
                  <a:lnTo>
                    <a:pt x="5809" y="6"/>
                  </a:lnTo>
                  <a:lnTo>
                    <a:pt x="5934" y="11"/>
                  </a:lnTo>
                  <a:lnTo>
                    <a:pt x="6035" y="16"/>
                  </a:lnTo>
                  <a:lnTo>
                    <a:pt x="6135" y="32"/>
                  </a:lnTo>
                  <a:lnTo>
                    <a:pt x="6210" y="43"/>
                  </a:lnTo>
                  <a:lnTo>
                    <a:pt x="6310" y="64"/>
                  </a:lnTo>
                  <a:lnTo>
                    <a:pt x="6410" y="101"/>
                  </a:lnTo>
                  <a:lnTo>
                    <a:pt x="6485" y="143"/>
                  </a:lnTo>
                  <a:lnTo>
                    <a:pt x="6485" y="169"/>
                  </a:lnTo>
                  <a:lnTo>
                    <a:pt x="6485" y="190"/>
                  </a:lnTo>
                  <a:lnTo>
                    <a:pt x="6460" y="217"/>
                  </a:lnTo>
                  <a:lnTo>
                    <a:pt x="6435" y="238"/>
                  </a:lnTo>
                  <a:lnTo>
                    <a:pt x="6360" y="259"/>
                  </a:lnTo>
                  <a:lnTo>
                    <a:pt x="6285" y="280"/>
                  </a:lnTo>
                  <a:lnTo>
                    <a:pt x="0" y="1832"/>
                  </a:lnTo>
                  <a:lnTo>
                    <a:pt x="2128" y="2355"/>
                  </a:lnTo>
                  <a:lnTo>
                    <a:pt x="10542" y="280"/>
                  </a:lnTo>
                  <a:lnTo>
                    <a:pt x="10617" y="259"/>
                  </a:lnTo>
                  <a:lnTo>
                    <a:pt x="10692" y="238"/>
                  </a:lnTo>
                  <a:lnTo>
                    <a:pt x="10717" y="217"/>
                  </a:lnTo>
                  <a:lnTo>
                    <a:pt x="10742" y="190"/>
                  </a:lnTo>
                  <a:lnTo>
                    <a:pt x="10742" y="169"/>
                  </a:lnTo>
                  <a:lnTo>
                    <a:pt x="10742" y="143"/>
                  </a:lnTo>
                  <a:lnTo>
                    <a:pt x="10667" y="101"/>
                  </a:lnTo>
                  <a:lnTo>
                    <a:pt x="10567" y="64"/>
                  </a:lnTo>
                  <a:lnTo>
                    <a:pt x="10467" y="43"/>
                  </a:lnTo>
                  <a:lnTo>
                    <a:pt x="10391" y="32"/>
                  </a:lnTo>
                  <a:lnTo>
                    <a:pt x="10291" y="16"/>
                  </a:lnTo>
                  <a:lnTo>
                    <a:pt x="10191" y="11"/>
                  </a:lnTo>
                  <a:lnTo>
                    <a:pt x="10066" y="6"/>
                  </a:lnTo>
                  <a:lnTo>
                    <a:pt x="99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1" name="Google Shape;2731;p63"/>
          <p:cNvGrpSpPr/>
          <p:nvPr/>
        </p:nvGrpSpPr>
        <p:grpSpPr>
          <a:xfrm>
            <a:off x="4135878" y="3943933"/>
            <a:ext cx="167979" cy="362889"/>
            <a:chOff x="3962524" y="2935150"/>
            <a:chExt cx="204006" cy="383725"/>
          </a:xfrm>
        </p:grpSpPr>
        <p:sp>
          <p:nvSpPr>
            <p:cNvPr id="2732" name="Google Shape;2732;p63"/>
            <p:cNvSpPr/>
            <p:nvPr/>
          </p:nvSpPr>
          <p:spPr>
            <a:xfrm>
              <a:off x="4016954" y="2941225"/>
              <a:ext cx="95147" cy="35150"/>
            </a:xfrm>
            <a:custGeom>
              <a:avLst/>
              <a:gdLst/>
              <a:ahLst/>
              <a:cxnLst/>
              <a:rect l="l" t="t" r="r" b="b"/>
              <a:pathLst>
                <a:path w="14925" h="1406" extrusionOk="0">
                  <a:moveTo>
                    <a:pt x="1428" y="1"/>
                  </a:moveTo>
                  <a:lnTo>
                    <a:pt x="1128" y="6"/>
                  </a:lnTo>
                  <a:lnTo>
                    <a:pt x="877" y="22"/>
                  </a:lnTo>
                  <a:lnTo>
                    <a:pt x="627" y="48"/>
                  </a:lnTo>
                  <a:lnTo>
                    <a:pt x="427" y="85"/>
                  </a:lnTo>
                  <a:lnTo>
                    <a:pt x="251" y="133"/>
                  </a:lnTo>
                  <a:lnTo>
                    <a:pt x="101" y="180"/>
                  </a:lnTo>
                  <a:lnTo>
                    <a:pt x="26" y="238"/>
                  </a:lnTo>
                  <a:lnTo>
                    <a:pt x="1" y="296"/>
                  </a:lnTo>
                  <a:lnTo>
                    <a:pt x="1" y="1109"/>
                  </a:lnTo>
                  <a:lnTo>
                    <a:pt x="26" y="1167"/>
                  </a:lnTo>
                  <a:lnTo>
                    <a:pt x="101" y="1226"/>
                  </a:lnTo>
                  <a:lnTo>
                    <a:pt x="251" y="1273"/>
                  </a:lnTo>
                  <a:lnTo>
                    <a:pt x="427" y="1321"/>
                  </a:lnTo>
                  <a:lnTo>
                    <a:pt x="627" y="1358"/>
                  </a:lnTo>
                  <a:lnTo>
                    <a:pt x="877" y="1384"/>
                  </a:lnTo>
                  <a:lnTo>
                    <a:pt x="1128" y="1400"/>
                  </a:lnTo>
                  <a:lnTo>
                    <a:pt x="1428" y="1405"/>
                  </a:lnTo>
                  <a:lnTo>
                    <a:pt x="13497" y="1405"/>
                  </a:lnTo>
                  <a:lnTo>
                    <a:pt x="13798" y="1400"/>
                  </a:lnTo>
                  <a:lnTo>
                    <a:pt x="14048" y="1384"/>
                  </a:lnTo>
                  <a:lnTo>
                    <a:pt x="14298" y="1358"/>
                  </a:lnTo>
                  <a:lnTo>
                    <a:pt x="14499" y="1321"/>
                  </a:lnTo>
                  <a:lnTo>
                    <a:pt x="14674" y="1273"/>
                  </a:lnTo>
                  <a:lnTo>
                    <a:pt x="14824" y="1226"/>
                  </a:lnTo>
                  <a:lnTo>
                    <a:pt x="14899" y="1167"/>
                  </a:lnTo>
                  <a:lnTo>
                    <a:pt x="14924" y="1109"/>
                  </a:lnTo>
                  <a:lnTo>
                    <a:pt x="14924" y="296"/>
                  </a:lnTo>
                  <a:lnTo>
                    <a:pt x="14899" y="238"/>
                  </a:lnTo>
                  <a:lnTo>
                    <a:pt x="14824" y="180"/>
                  </a:lnTo>
                  <a:lnTo>
                    <a:pt x="14674" y="133"/>
                  </a:lnTo>
                  <a:lnTo>
                    <a:pt x="14499" y="85"/>
                  </a:lnTo>
                  <a:lnTo>
                    <a:pt x="14298" y="48"/>
                  </a:lnTo>
                  <a:lnTo>
                    <a:pt x="14048" y="22"/>
                  </a:lnTo>
                  <a:lnTo>
                    <a:pt x="13798" y="6"/>
                  </a:lnTo>
                  <a:lnTo>
                    <a:pt x="13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3"/>
            <p:cNvSpPr/>
            <p:nvPr/>
          </p:nvSpPr>
          <p:spPr>
            <a:xfrm>
              <a:off x="4057665" y="2941225"/>
              <a:ext cx="54436" cy="35150"/>
            </a:xfrm>
            <a:custGeom>
              <a:avLst/>
              <a:gdLst/>
              <a:ahLst/>
              <a:cxnLst/>
              <a:rect l="l" t="t" r="r" b="b"/>
              <a:pathLst>
                <a:path w="8539" h="1406" extrusionOk="0">
                  <a:moveTo>
                    <a:pt x="0" y="1"/>
                  </a:moveTo>
                  <a:lnTo>
                    <a:pt x="300" y="6"/>
                  </a:lnTo>
                  <a:lnTo>
                    <a:pt x="576" y="22"/>
                  </a:lnTo>
                  <a:lnTo>
                    <a:pt x="801" y="48"/>
                  </a:lnTo>
                  <a:lnTo>
                    <a:pt x="1027" y="85"/>
                  </a:lnTo>
                  <a:lnTo>
                    <a:pt x="1177" y="133"/>
                  </a:lnTo>
                  <a:lnTo>
                    <a:pt x="1327" y="185"/>
                  </a:lnTo>
                  <a:lnTo>
                    <a:pt x="1402" y="238"/>
                  </a:lnTo>
                  <a:lnTo>
                    <a:pt x="1427" y="302"/>
                  </a:lnTo>
                  <a:lnTo>
                    <a:pt x="1427" y="1104"/>
                  </a:lnTo>
                  <a:lnTo>
                    <a:pt x="1402" y="1167"/>
                  </a:lnTo>
                  <a:lnTo>
                    <a:pt x="1327" y="1226"/>
                  </a:lnTo>
                  <a:lnTo>
                    <a:pt x="1177" y="1273"/>
                  </a:lnTo>
                  <a:lnTo>
                    <a:pt x="1027" y="1321"/>
                  </a:lnTo>
                  <a:lnTo>
                    <a:pt x="801" y="1358"/>
                  </a:lnTo>
                  <a:lnTo>
                    <a:pt x="576" y="1384"/>
                  </a:lnTo>
                  <a:lnTo>
                    <a:pt x="300" y="1400"/>
                  </a:lnTo>
                  <a:lnTo>
                    <a:pt x="0" y="1405"/>
                  </a:lnTo>
                  <a:lnTo>
                    <a:pt x="7111" y="1405"/>
                  </a:lnTo>
                  <a:lnTo>
                    <a:pt x="7412" y="1400"/>
                  </a:lnTo>
                  <a:lnTo>
                    <a:pt x="7662" y="1384"/>
                  </a:lnTo>
                  <a:lnTo>
                    <a:pt x="7912" y="1358"/>
                  </a:lnTo>
                  <a:lnTo>
                    <a:pt x="8113" y="1321"/>
                  </a:lnTo>
                  <a:lnTo>
                    <a:pt x="8288" y="1273"/>
                  </a:lnTo>
                  <a:lnTo>
                    <a:pt x="8438" y="1226"/>
                  </a:lnTo>
                  <a:lnTo>
                    <a:pt x="8513" y="1167"/>
                  </a:lnTo>
                  <a:lnTo>
                    <a:pt x="8538" y="1109"/>
                  </a:lnTo>
                  <a:lnTo>
                    <a:pt x="8538" y="296"/>
                  </a:lnTo>
                  <a:lnTo>
                    <a:pt x="8513" y="238"/>
                  </a:lnTo>
                  <a:lnTo>
                    <a:pt x="8438" y="180"/>
                  </a:lnTo>
                  <a:lnTo>
                    <a:pt x="8288" y="133"/>
                  </a:lnTo>
                  <a:lnTo>
                    <a:pt x="8113" y="85"/>
                  </a:lnTo>
                  <a:lnTo>
                    <a:pt x="7912" y="48"/>
                  </a:lnTo>
                  <a:lnTo>
                    <a:pt x="7662" y="22"/>
                  </a:lnTo>
                  <a:lnTo>
                    <a:pt x="7412" y="6"/>
                  </a:lnTo>
                  <a:lnTo>
                    <a:pt x="71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3"/>
            <p:cNvSpPr/>
            <p:nvPr/>
          </p:nvSpPr>
          <p:spPr>
            <a:xfrm>
              <a:off x="3969868" y="3216825"/>
              <a:ext cx="190281" cy="96375"/>
            </a:xfrm>
            <a:custGeom>
              <a:avLst/>
              <a:gdLst/>
              <a:ahLst/>
              <a:cxnLst/>
              <a:rect l="l" t="t" r="r" b="b"/>
              <a:pathLst>
                <a:path w="29848" h="3855" extrusionOk="0">
                  <a:moveTo>
                    <a:pt x="2830" y="0"/>
                  </a:moveTo>
                  <a:lnTo>
                    <a:pt x="2554" y="6"/>
                  </a:lnTo>
                  <a:lnTo>
                    <a:pt x="2279" y="16"/>
                  </a:lnTo>
                  <a:lnTo>
                    <a:pt x="2003" y="32"/>
                  </a:lnTo>
                  <a:lnTo>
                    <a:pt x="1728" y="48"/>
                  </a:lnTo>
                  <a:lnTo>
                    <a:pt x="1478" y="74"/>
                  </a:lnTo>
                  <a:lnTo>
                    <a:pt x="1252" y="106"/>
                  </a:lnTo>
                  <a:lnTo>
                    <a:pt x="1027" y="138"/>
                  </a:lnTo>
                  <a:lnTo>
                    <a:pt x="827" y="180"/>
                  </a:lnTo>
                  <a:lnTo>
                    <a:pt x="651" y="222"/>
                  </a:lnTo>
                  <a:lnTo>
                    <a:pt x="476" y="270"/>
                  </a:lnTo>
                  <a:lnTo>
                    <a:pt x="351" y="317"/>
                  </a:lnTo>
                  <a:lnTo>
                    <a:pt x="226" y="370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602"/>
                  </a:lnTo>
                  <a:lnTo>
                    <a:pt x="0" y="2645"/>
                  </a:lnTo>
                  <a:lnTo>
                    <a:pt x="25" y="2767"/>
                  </a:lnTo>
                  <a:lnTo>
                    <a:pt x="100" y="2888"/>
                  </a:lnTo>
                  <a:lnTo>
                    <a:pt x="226" y="3004"/>
                  </a:lnTo>
                  <a:lnTo>
                    <a:pt x="376" y="3115"/>
                  </a:lnTo>
                  <a:lnTo>
                    <a:pt x="601" y="3221"/>
                  </a:lnTo>
                  <a:lnTo>
                    <a:pt x="852" y="3321"/>
                  </a:lnTo>
                  <a:lnTo>
                    <a:pt x="1127" y="3411"/>
                  </a:lnTo>
                  <a:lnTo>
                    <a:pt x="1453" y="3501"/>
                  </a:lnTo>
                  <a:lnTo>
                    <a:pt x="1803" y="3575"/>
                  </a:lnTo>
                  <a:lnTo>
                    <a:pt x="2179" y="3649"/>
                  </a:lnTo>
                  <a:lnTo>
                    <a:pt x="2604" y="3707"/>
                  </a:lnTo>
                  <a:lnTo>
                    <a:pt x="3030" y="3759"/>
                  </a:lnTo>
                  <a:lnTo>
                    <a:pt x="3481" y="3802"/>
                  </a:lnTo>
                  <a:lnTo>
                    <a:pt x="3957" y="3828"/>
                  </a:lnTo>
                  <a:lnTo>
                    <a:pt x="4457" y="3849"/>
                  </a:lnTo>
                  <a:lnTo>
                    <a:pt x="4983" y="3854"/>
                  </a:lnTo>
                  <a:lnTo>
                    <a:pt x="5484" y="3849"/>
                  </a:lnTo>
                  <a:lnTo>
                    <a:pt x="5985" y="3828"/>
                  </a:lnTo>
                  <a:lnTo>
                    <a:pt x="6461" y="3802"/>
                  </a:lnTo>
                  <a:lnTo>
                    <a:pt x="6911" y="3759"/>
                  </a:lnTo>
                  <a:lnTo>
                    <a:pt x="7337" y="3707"/>
                  </a:lnTo>
                  <a:lnTo>
                    <a:pt x="7763" y="3649"/>
                  </a:lnTo>
                  <a:lnTo>
                    <a:pt x="8138" y="3575"/>
                  </a:lnTo>
                  <a:lnTo>
                    <a:pt x="8489" y="3501"/>
                  </a:lnTo>
                  <a:lnTo>
                    <a:pt x="8814" y="3411"/>
                  </a:lnTo>
                  <a:lnTo>
                    <a:pt x="9090" y="3321"/>
                  </a:lnTo>
                  <a:lnTo>
                    <a:pt x="9340" y="3221"/>
                  </a:lnTo>
                  <a:lnTo>
                    <a:pt x="9565" y="3115"/>
                  </a:lnTo>
                  <a:lnTo>
                    <a:pt x="9716" y="3004"/>
                  </a:lnTo>
                  <a:lnTo>
                    <a:pt x="9841" y="2888"/>
                  </a:lnTo>
                  <a:lnTo>
                    <a:pt x="9916" y="2767"/>
                  </a:lnTo>
                  <a:lnTo>
                    <a:pt x="9941" y="2645"/>
                  </a:lnTo>
                  <a:lnTo>
                    <a:pt x="9966" y="2767"/>
                  </a:lnTo>
                  <a:lnTo>
                    <a:pt x="10041" y="2888"/>
                  </a:lnTo>
                  <a:lnTo>
                    <a:pt x="10166" y="3004"/>
                  </a:lnTo>
                  <a:lnTo>
                    <a:pt x="10342" y="3115"/>
                  </a:lnTo>
                  <a:lnTo>
                    <a:pt x="10542" y="3221"/>
                  </a:lnTo>
                  <a:lnTo>
                    <a:pt x="10792" y="3321"/>
                  </a:lnTo>
                  <a:lnTo>
                    <a:pt x="11093" y="3411"/>
                  </a:lnTo>
                  <a:lnTo>
                    <a:pt x="11393" y="3501"/>
                  </a:lnTo>
                  <a:lnTo>
                    <a:pt x="11744" y="3575"/>
                  </a:lnTo>
                  <a:lnTo>
                    <a:pt x="12144" y="3649"/>
                  </a:lnTo>
                  <a:lnTo>
                    <a:pt x="12545" y="3707"/>
                  </a:lnTo>
                  <a:lnTo>
                    <a:pt x="12996" y="3759"/>
                  </a:lnTo>
                  <a:lnTo>
                    <a:pt x="13447" y="3802"/>
                  </a:lnTo>
                  <a:lnTo>
                    <a:pt x="13922" y="3828"/>
                  </a:lnTo>
                  <a:lnTo>
                    <a:pt x="14423" y="3849"/>
                  </a:lnTo>
                  <a:lnTo>
                    <a:pt x="14924" y="3854"/>
                  </a:lnTo>
                  <a:lnTo>
                    <a:pt x="15425" y="3849"/>
                  </a:lnTo>
                  <a:lnTo>
                    <a:pt x="15925" y="3828"/>
                  </a:lnTo>
                  <a:lnTo>
                    <a:pt x="16401" y="3802"/>
                  </a:lnTo>
                  <a:lnTo>
                    <a:pt x="16852" y="3759"/>
                  </a:lnTo>
                  <a:lnTo>
                    <a:pt x="17303" y="3707"/>
                  </a:lnTo>
                  <a:lnTo>
                    <a:pt x="17703" y="3649"/>
                  </a:lnTo>
                  <a:lnTo>
                    <a:pt x="18079" y="3575"/>
                  </a:lnTo>
                  <a:lnTo>
                    <a:pt x="18429" y="3501"/>
                  </a:lnTo>
                  <a:lnTo>
                    <a:pt x="18755" y="3411"/>
                  </a:lnTo>
                  <a:lnTo>
                    <a:pt x="19055" y="3321"/>
                  </a:lnTo>
                  <a:lnTo>
                    <a:pt x="19306" y="3221"/>
                  </a:lnTo>
                  <a:lnTo>
                    <a:pt x="19506" y="3115"/>
                  </a:lnTo>
                  <a:lnTo>
                    <a:pt x="19681" y="3004"/>
                  </a:lnTo>
                  <a:lnTo>
                    <a:pt x="19781" y="2888"/>
                  </a:lnTo>
                  <a:lnTo>
                    <a:pt x="19857" y="2767"/>
                  </a:lnTo>
                  <a:lnTo>
                    <a:pt x="19907" y="2645"/>
                  </a:lnTo>
                  <a:lnTo>
                    <a:pt x="19932" y="2767"/>
                  </a:lnTo>
                  <a:lnTo>
                    <a:pt x="20007" y="2888"/>
                  </a:lnTo>
                  <a:lnTo>
                    <a:pt x="20107" y="3004"/>
                  </a:lnTo>
                  <a:lnTo>
                    <a:pt x="20282" y="3115"/>
                  </a:lnTo>
                  <a:lnTo>
                    <a:pt x="20483" y="3221"/>
                  </a:lnTo>
                  <a:lnTo>
                    <a:pt x="20733" y="3321"/>
                  </a:lnTo>
                  <a:lnTo>
                    <a:pt x="21033" y="3411"/>
                  </a:lnTo>
                  <a:lnTo>
                    <a:pt x="21359" y="3501"/>
                  </a:lnTo>
                  <a:lnTo>
                    <a:pt x="21710" y="3575"/>
                  </a:lnTo>
                  <a:lnTo>
                    <a:pt x="22085" y="3649"/>
                  </a:lnTo>
                  <a:lnTo>
                    <a:pt x="22486" y="3707"/>
                  </a:lnTo>
                  <a:lnTo>
                    <a:pt x="22936" y="3759"/>
                  </a:lnTo>
                  <a:lnTo>
                    <a:pt x="23387" y="3802"/>
                  </a:lnTo>
                  <a:lnTo>
                    <a:pt x="23863" y="3828"/>
                  </a:lnTo>
                  <a:lnTo>
                    <a:pt x="24364" y="3849"/>
                  </a:lnTo>
                  <a:lnTo>
                    <a:pt x="24864" y="3854"/>
                  </a:lnTo>
                  <a:lnTo>
                    <a:pt x="25365" y="3849"/>
                  </a:lnTo>
                  <a:lnTo>
                    <a:pt x="25866" y="3828"/>
                  </a:lnTo>
                  <a:lnTo>
                    <a:pt x="26342" y="3802"/>
                  </a:lnTo>
                  <a:lnTo>
                    <a:pt x="26793" y="3759"/>
                  </a:lnTo>
                  <a:lnTo>
                    <a:pt x="27243" y="3707"/>
                  </a:lnTo>
                  <a:lnTo>
                    <a:pt x="27644" y="3649"/>
                  </a:lnTo>
                  <a:lnTo>
                    <a:pt x="28044" y="3575"/>
                  </a:lnTo>
                  <a:lnTo>
                    <a:pt x="28395" y="3501"/>
                  </a:lnTo>
                  <a:lnTo>
                    <a:pt x="28696" y="3411"/>
                  </a:lnTo>
                  <a:lnTo>
                    <a:pt x="28996" y="3321"/>
                  </a:lnTo>
                  <a:lnTo>
                    <a:pt x="29246" y="3221"/>
                  </a:lnTo>
                  <a:lnTo>
                    <a:pt x="29447" y="3115"/>
                  </a:lnTo>
                  <a:lnTo>
                    <a:pt x="29622" y="3004"/>
                  </a:lnTo>
                  <a:lnTo>
                    <a:pt x="29747" y="2888"/>
                  </a:lnTo>
                  <a:lnTo>
                    <a:pt x="29822" y="2767"/>
                  </a:lnTo>
                  <a:lnTo>
                    <a:pt x="29847" y="2645"/>
                  </a:lnTo>
                  <a:lnTo>
                    <a:pt x="29847" y="602"/>
                  </a:lnTo>
                  <a:lnTo>
                    <a:pt x="29822" y="539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70"/>
                  </a:lnTo>
                  <a:lnTo>
                    <a:pt x="29497" y="317"/>
                  </a:lnTo>
                  <a:lnTo>
                    <a:pt x="29347" y="270"/>
                  </a:lnTo>
                  <a:lnTo>
                    <a:pt x="29196" y="222"/>
                  </a:lnTo>
                  <a:lnTo>
                    <a:pt x="29021" y="180"/>
                  </a:lnTo>
                  <a:lnTo>
                    <a:pt x="28821" y="138"/>
                  </a:lnTo>
                  <a:lnTo>
                    <a:pt x="28595" y="106"/>
                  </a:lnTo>
                  <a:lnTo>
                    <a:pt x="28345" y="74"/>
                  </a:lnTo>
                  <a:lnTo>
                    <a:pt x="28095" y="48"/>
                  </a:lnTo>
                  <a:lnTo>
                    <a:pt x="27844" y="32"/>
                  </a:lnTo>
                  <a:lnTo>
                    <a:pt x="27569" y="16"/>
                  </a:lnTo>
                  <a:lnTo>
                    <a:pt x="27293" y="6"/>
                  </a:lnTo>
                  <a:lnTo>
                    <a:pt x="26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3"/>
            <p:cNvSpPr/>
            <p:nvPr/>
          </p:nvSpPr>
          <p:spPr>
            <a:xfrm>
              <a:off x="4096769" y="3216825"/>
              <a:ext cx="63380" cy="96375"/>
            </a:xfrm>
            <a:custGeom>
              <a:avLst/>
              <a:gdLst/>
              <a:ahLst/>
              <a:cxnLst/>
              <a:rect l="l" t="t" r="r" b="b"/>
              <a:pathLst>
                <a:path w="9942" h="3855" extrusionOk="0">
                  <a:moveTo>
                    <a:pt x="1" y="0"/>
                  </a:moveTo>
                  <a:lnTo>
                    <a:pt x="276" y="6"/>
                  </a:lnTo>
                  <a:lnTo>
                    <a:pt x="552" y="16"/>
                  </a:lnTo>
                  <a:lnTo>
                    <a:pt x="827" y="32"/>
                  </a:lnTo>
                  <a:lnTo>
                    <a:pt x="1102" y="48"/>
                  </a:lnTo>
                  <a:lnTo>
                    <a:pt x="1353" y="74"/>
                  </a:lnTo>
                  <a:lnTo>
                    <a:pt x="1578" y="106"/>
                  </a:lnTo>
                  <a:lnTo>
                    <a:pt x="1804" y="138"/>
                  </a:lnTo>
                  <a:lnTo>
                    <a:pt x="2004" y="180"/>
                  </a:lnTo>
                  <a:lnTo>
                    <a:pt x="2179" y="222"/>
                  </a:lnTo>
                  <a:lnTo>
                    <a:pt x="2354" y="264"/>
                  </a:lnTo>
                  <a:lnTo>
                    <a:pt x="2480" y="317"/>
                  </a:lnTo>
                  <a:lnTo>
                    <a:pt x="2605" y="370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39"/>
                  </a:lnTo>
                  <a:lnTo>
                    <a:pt x="2830" y="602"/>
                  </a:lnTo>
                  <a:lnTo>
                    <a:pt x="2830" y="2645"/>
                  </a:lnTo>
                  <a:lnTo>
                    <a:pt x="2805" y="2767"/>
                  </a:lnTo>
                  <a:lnTo>
                    <a:pt x="2730" y="2883"/>
                  </a:lnTo>
                  <a:lnTo>
                    <a:pt x="2605" y="2999"/>
                  </a:lnTo>
                  <a:lnTo>
                    <a:pt x="2455" y="3110"/>
                  </a:lnTo>
                  <a:lnTo>
                    <a:pt x="2254" y="3216"/>
                  </a:lnTo>
                  <a:lnTo>
                    <a:pt x="2004" y="3311"/>
                  </a:lnTo>
                  <a:lnTo>
                    <a:pt x="1728" y="3406"/>
                  </a:lnTo>
                  <a:lnTo>
                    <a:pt x="1403" y="3490"/>
                  </a:lnTo>
                  <a:lnTo>
                    <a:pt x="1453" y="3501"/>
                  </a:lnTo>
                  <a:lnTo>
                    <a:pt x="1804" y="3580"/>
                  </a:lnTo>
                  <a:lnTo>
                    <a:pt x="2179" y="3649"/>
                  </a:lnTo>
                  <a:lnTo>
                    <a:pt x="2580" y="3707"/>
                  </a:lnTo>
                  <a:lnTo>
                    <a:pt x="3030" y="3759"/>
                  </a:lnTo>
                  <a:lnTo>
                    <a:pt x="3481" y="3802"/>
                  </a:lnTo>
                  <a:lnTo>
                    <a:pt x="3957" y="3828"/>
                  </a:lnTo>
                  <a:lnTo>
                    <a:pt x="4458" y="3849"/>
                  </a:lnTo>
                  <a:lnTo>
                    <a:pt x="4958" y="3854"/>
                  </a:lnTo>
                  <a:lnTo>
                    <a:pt x="5459" y="3849"/>
                  </a:lnTo>
                  <a:lnTo>
                    <a:pt x="5960" y="3828"/>
                  </a:lnTo>
                  <a:lnTo>
                    <a:pt x="6436" y="3802"/>
                  </a:lnTo>
                  <a:lnTo>
                    <a:pt x="6887" y="3759"/>
                  </a:lnTo>
                  <a:lnTo>
                    <a:pt x="7337" y="3707"/>
                  </a:lnTo>
                  <a:lnTo>
                    <a:pt x="7738" y="3649"/>
                  </a:lnTo>
                  <a:lnTo>
                    <a:pt x="8138" y="3575"/>
                  </a:lnTo>
                  <a:lnTo>
                    <a:pt x="8489" y="3501"/>
                  </a:lnTo>
                  <a:lnTo>
                    <a:pt x="8790" y="3411"/>
                  </a:lnTo>
                  <a:lnTo>
                    <a:pt x="9090" y="3321"/>
                  </a:lnTo>
                  <a:lnTo>
                    <a:pt x="9340" y="3221"/>
                  </a:lnTo>
                  <a:lnTo>
                    <a:pt x="9541" y="3115"/>
                  </a:lnTo>
                  <a:lnTo>
                    <a:pt x="9716" y="3004"/>
                  </a:lnTo>
                  <a:lnTo>
                    <a:pt x="9841" y="2888"/>
                  </a:lnTo>
                  <a:lnTo>
                    <a:pt x="9916" y="2767"/>
                  </a:lnTo>
                  <a:lnTo>
                    <a:pt x="9941" y="2645"/>
                  </a:lnTo>
                  <a:lnTo>
                    <a:pt x="9941" y="602"/>
                  </a:lnTo>
                  <a:lnTo>
                    <a:pt x="9916" y="539"/>
                  </a:lnTo>
                  <a:lnTo>
                    <a:pt x="9891" y="481"/>
                  </a:lnTo>
                  <a:lnTo>
                    <a:pt x="9816" y="423"/>
                  </a:lnTo>
                  <a:lnTo>
                    <a:pt x="9716" y="370"/>
                  </a:lnTo>
                  <a:lnTo>
                    <a:pt x="9591" y="317"/>
                  </a:lnTo>
                  <a:lnTo>
                    <a:pt x="9441" y="270"/>
                  </a:lnTo>
                  <a:lnTo>
                    <a:pt x="9290" y="222"/>
                  </a:lnTo>
                  <a:lnTo>
                    <a:pt x="9115" y="180"/>
                  </a:lnTo>
                  <a:lnTo>
                    <a:pt x="8915" y="138"/>
                  </a:lnTo>
                  <a:lnTo>
                    <a:pt x="8689" y="106"/>
                  </a:lnTo>
                  <a:lnTo>
                    <a:pt x="8439" y="74"/>
                  </a:lnTo>
                  <a:lnTo>
                    <a:pt x="8189" y="48"/>
                  </a:lnTo>
                  <a:lnTo>
                    <a:pt x="7938" y="32"/>
                  </a:lnTo>
                  <a:lnTo>
                    <a:pt x="7663" y="16"/>
                  </a:lnTo>
                  <a:lnTo>
                    <a:pt x="7387" y="6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3"/>
            <p:cNvSpPr/>
            <p:nvPr/>
          </p:nvSpPr>
          <p:spPr>
            <a:xfrm>
              <a:off x="3969868" y="3171950"/>
              <a:ext cx="190281" cy="44900"/>
            </a:xfrm>
            <a:custGeom>
              <a:avLst/>
              <a:gdLst/>
              <a:ahLst/>
              <a:cxnLst/>
              <a:rect l="l" t="t" r="r" b="b"/>
              <a:pathLst>
                <a:path w="29848" h="1796" extrusionOk="0">
                  <a:moveTo>
                    <a:pt x="2554" y="0"/>
                  </a:moveTo>
                  <a:lnTo>
                    <a:pt x="2279" y="11"/>
                  </a:lnTo>
                  <a:lnTo>
                    <a:pt x="2003" y="27"/>
                  </a:lnTo>
                  <a:lnTo>
                    <a:pt x="1728" y="48"/>
                  </a:lnTo>
                  <a:lnTo>
                    <a:pt x="1478" y="74"/>
                  </a:lnTo>
                  <a:lnTo>
                    <a:pt x="1252" y="101"/>
                  </a:lnTo>
                  <a:lnTo>
                    <a:pt x="1027" y="138"/>
                  </a:lnTo>
                  <a:lnTo>
                    <a:pt x="827" y="175"/>
                  </a:lnTo>
                  <a:lnTo>
                    <a:pt x="651" y="217"/>
                  </a:lnTo>
                  <a:lnTo>
                    <a:pt x="476" y="264"/>
                  </a:lnTo>
                  <a:lnTo>
                    <a:pt x="351" y="312"/>
                  </a:lnTo>
                  <a:lnTo>
                    <a:pt x="226" y="365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39"/>
                  </a:lnTo>
                  <a:lnTo>
                    <a:pt x="0" y="597"/>
                  </a:lnTo>
                  <a:lnTo>
                    <a:pt x="0" y="1199"/>
                  </a:lnTo>
                  <a:lnTo>
                    <a:pt x="0" y="1262"/>
                  </a:lnTo>
                  <a:lnTo>
                    <a:pt x="50" y="1320"/>
                  </a:lnTo>
                  <a:lnTo>
                    <a:pt x="126" y="1378"/>
                  </a:lnTo>
                  <a:lnTo>
                    <a:pt x="226" y="1431"/>
                  </a:lnTo>
                  <a:lnTo>
                    <a:pt x="351" y="1484"/>
                  </a:lnTo>
                  <a:lnTo>
                    <a:pt x="476" y="1531"/>
                  </a:lnTo>
                  <a:lnTo>
                    <a:pt x="651" y="1579"/>
                  </a:lnTo>
                  <a:lnTo>
                    <a:pt x="827" y="1621"/>
                  </a:lnTo>
                  <a:lnTo>
                    <a:pt x="1027" y="1663"/>
                  </a:lnTo>
                  <a:lnTo>
                    <a:pt x="1252" y="1695"/>
                  </a:lnTo>
                  <a:lnTo>
                    <a:pt x="1478" y="1727"/>
                  </a:lnTo>
                  <a:lnTo>
                    <a:pt x="1728" y="1753"/>
                  </a:lnTo>
                  <a:lnTo>
                    <a:pt x="2003" y="1769"/>
                  </a:lnTo>
                  <a:lnTo>
                    <a:pt x="2279" y="1785"/>
                  </a:lnTo>
                  <a:lnTo>
                    <a:pt x="2554" y="1795"/>
                  </a:lnTo>
                  <a:lnTo>
                    <a:pt x="27293" y="1795"/>
                  </a:lnTo>
                  <a:lnTo>
                    <a:pt x="27569" y="1785"/>
                  </a:lnTo>
                  <a:lnTo>
                    <a:pt x="27844" y="1769"/>
                  </a:lnTo>
                  <a:lnTo>
                    <a:pt x="28095" y="1753"/>
                  </a:lnTo>
                  <a:lnTo>
                    <a:pt x="28345" y="1727"/>
                  </a:lnTo>
                  <a:lnTo>
                    <a:pt x="28595" y="1695"/>
                  </a:lnTo>
                  <a:lnTo>
                    <a:pt x="28821" y="1663"/>
                  </a:lnTo>
                  <a:lnTo>
                    <a:pt x="29021" y="1621"/>
                  </a:lnTo>
                  <a:lnTo>
                    <a:pt x="29196" y="1579"/>
                  </a:lnTo>
                  <a:lnTo>
                    <a:pt x="29347" y="1531"/>
                  </a:lnTo>
                  <a:lnTo>
                    <a:pt x="29497" y="1484"/>
                  </a:lnTo>
                  <a:lnTo>
                    <a:pt x="29622" y="1431"/>
                  </a:lnTo>
                  <a:lnTo>
                    <a:pt x="29722" y="1378"/>
                  </a:lnTo>
                  <a:lnTo>
                    <a:pt x="29797" y="1320"/>
                  </a:lnTo>
                  <a:lnTo>
                    <a:pt x="29822" y="1262"/>
                  </a:lnTo>
                  <a:lnTo>
                    <a:pt x="29847" y="1199"/>
                  </a:lnTo>
                  <a:lnTo>
                    <a:pt x="29847" y="597"/>
                  </a:lnTo>
                  <a:lnTo>
                    <a:pt x="29822" y="539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65"/>
                  </a:lnTo>
                  <a:lnTo>
                    <a:pt x="29497" y="312"/>
                  </a:lnTo>
                  <a:lnTo>
                    <a:pt x="29347" y="264"/>
                  </a:lnTo>
                  <a:lnTo>
                    <a:pt x="29196" y="217"/>
                  </a:lnTo>
                  <a:lnTo>
                    <a:pt x="29021" y="175"/>
                  </a:lnTo>
                  <a:lnTo>
                    <a:pt x="28821" y="138"/>
                  </a:lnTo>
                  <a:lnTo>
                    <a:pt x="28595" y="101"/>
                  </a:lnTo>
                  <a:lnTo>
                    <a:pt x="28345" y="74"/>
                  </a:lnTo>
                  <a:lnTo>
                    <a:pt x="28095" y="48"/>
                  </a:lnTo>
                  <a:lnTo>
                    <a:pt x="27844" y="27"/>
                  </a:lnTo>
                  <a:lnTo>
                    <a:pt x="27569" y="11"/>
                  </a:lnTo>
                  <a:lnTo>
                    <a:pt x="272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3"/>
            <p:cNvSpPr/>
            <p:nvPr/>
          </p:nvSpPr>
          <p:spPr>
            <a:xfrm>
              <a:off x="4098529" y="3171950"/>
              <a:ext cx="61621" cy="44900"/>
            </a:xfrm>
            <a:custGeom>
              <a:avLst/>
              <a:gdLst/>
              <a:ahLst/>
              <a:cxnLst/>
              <a:rect l="l" t="t" r="r" b="b"/>
              <a:pathLst>
                <a:path w="9666" h="1796" extrusionOk="0">
                  <a:moveTo>
                    <a:pt x="0" y="0"/>
                  </a:moveTo>
                  <a:lnTo>
                    <a:pt x="276" y="11"/>
                  </a:lnTo>
                  <a:lnTo>
                    <a:pt x="551" y="27"/>
                  </a:lnTo>
                  <a:lnTo>
                    <a:pt x="826" y="48"/>
                  </a:lnTo>
                  <a:lnTo>
                    <a:pt x="1077" y="74"/>
                  </a:lnTo>
                  <a:lnTo>
                    <a:pt x="1302" y="101"/>
                  </a:lnTo>
                  <a:lnTo>
                    <a:pt x="1528" y="138"/>
                  </a:lnTo>
                  <a:lnTo>
                    <a:pt x="1728" y="175"/>
                  </a:lnTo>
                  <a:lnTo>
                    <a:pt x="1903" y="217"/>
                  </a:lnTo>
                  <a:lnTo>
                    <a:pt x="2078" y="264"/>
                  </a:lnTo>
                  <a:lnTo>
                    <a:pt x="2204" y="312"/>
                  </a:lnTo>
                  <a:lnTo>
                    <a:pt x="2329" y="365"/>
                  </a:lnTo>
                  <a:lnTo>
                    <a:pt x="2429" y="423"/>
                  </a:lnTo>
                  <a:lnTo>
                    <a:pt x="2504" y="481"/>
                  </a:lnTo>
                  <a:lnTo>
                    <a:pt x="2529" y="539"/>
                  </a:lnTo>
                  <a:lnTo>
                    <a:pt x="2554" y="597"/>
                  </a:lnTo>
                  <a:lnTo>
                    <a:pt x="2554" y="1199"/>
                  </a:lnTo>
                  <a:lnTo>
                    <a:pt x="2529" y="1262"/>
                  </a:lnTo>
                  <a:lnTo>
                    <a:pt x="2504" y="1320"/>
                  </a:lnTo>
                  <a:lnTo>
                    <a:pt x="2429" y="1378"/>
                  </a:lnTo>
                  <a:lnTo>
                    <a:pt x="2329" y="1431"/>
                  </a:lnTo>
                  <a:lnTo>
                    <a:pt x="2204" y="1484"/>
                  </a:lnTo>
                  <a:lnTo>
                    <a:pt x="2078" y="1531"/>
                  </a:lnTo>
                  <a:lnTo>
                    <a:pt x="1903" y="1579"/>
                  </a:lnTo>
                  <a:lnTo>
                    <a:pt x="1728" y="1621"/>
                  </a:lnTo>
                  <a:lnTo>
                    <a:pt x="1528" y="1663"/>
                  </a:lnTo>
                  <a:lnTo>
                    <a:pt x="1302" y="1695"/>
                  </a:lnTo>
                  <a:lnTo>
                    <a:pt x="1077" y="1727"/>
                  </a:lnTo>
                  <a:lnTo>
                    <a:pt x="826" y="1753"/>
                  </a:lnTo>
                  <a:lnTo>
                    <a:pt x="551" y="1769"/>
                  </a:lnTo>
                  <a:lnTo>
                    <a:pt x="276" y="1785"/>
                  </a:lnTo>
                  <a:lnTo>
                    <a:pt x="0" y="1795"/>
                  </a:lnTo>
                  <a:lnTo>
                    <a:pt x="7111" y="1795"/>
                  </a:lnTo>
                  <a:lnTo>
                    <a:pt x="7387" y="1785"/>
                  </a:lnTo>
                  <a:lnTo>
                    <a:pt x="7662" y="1769"/>
                  </a:lnTo>
                  <a:lnTo>
                    <a:pt x="7913" y="1753"/>
                  </a:lnTo>
                  <a:lnTo>
                    <a:pt x="8163" y="1727"/>
                  </a:lnTo>
                  <a:lnTo>
                    <a:pt x="8413" y="1695"/>
                  </a:lnTo>
                  <a:lnTo>
                    <a:pt x="8639" y="1663"/>
                  </a:lnTo>
                  <a:lnTo>
                    <a:pt x="8839" y="1621"/>
                  </a:lnTo>
                  <a:lnTo>
                    <a:pt x="9014" y="1579"/>
                  </a:lnTo>
                  <a:lnTo>
                    <a:pt x="9165" y="1531"/>
                  </a:lnTo>
                  <a:lnTo>
                    <a:pt x="9315" y="1484"/>
                  </a:lnTo>
                  <a:lnTo>
                    <a:pt x="9440" y="1431"/>
                  </a:lnTo>
                  <a:lnTo>
                    <a:pt x="9540" y="1378"/>
                  </a:lnTo>
                  <a:lnTo>
                    <a:pt x="9615" y="1320"/>
                  </a:lnTo>
                  <a:lnTo>
                    <a:pt x="9640" y="1262"/>
                  </a:lnTo>
                  <a:lnTo>
                    <a:pt x="9665" y="1199"/>
                  </a:lnTo>
                  <a:lnTo>
                    <a:pt x="9665" y="597"/>
                  </a:lnTo>
                  <a:lnTo>
                    <a:pt x="9640" y="539"/>
                  </a:lnTo>
                  <a:lnTo>
                    <a:pt x="9615" y="481"/>
                  </a:lnTo>
                  <a:lnTo>
                    <a:pt x="9540" y="423"/>
                  </a:lnTo>
                  <a:lnTo>
                    <a:pt x="9440" y="365"/>
                  </a:lnTo>
                  <a:lnTo>
                    <a:pt x="9315" y="312"/>
                  </a:lnTo>
                  <a:lnTo>
                    <a:pt x="9165" y="264"/>
                  </a:lnTo>
                  <a:lnTo>
                    <a:pt x="9014" y="217"/>
                  </a:lnTo>
                  <a:lnTo>
                    <a:pt x="8839" y="175"/>
                  </a:lnTo>
                  <a:lnTo>
                    <a:pt x="8639" y="138"/>
                  </a:lnTo>
                  <a:lnTo>
                    <a:pt x="8413" y="101"/>
                  </a:lnTo>
                  <a:lnTo>
                    <a:pt x="8163" y="74"/>
                  </a:lnTo>
                  <a:lnTo>
                    <a:pt x="7913" y="48"/>
                  </a:lnTo>
                  <a:lnTo>
                    <a:pt x="7662" y="27"/>
                  </a:lnTo>
                  <a:lnTo>
                    <a:pt x="7387" y="11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3"/>
            <p:cNvSpPr/>
            <p:nvPr/>
          </p:nvSpPr>
          <p:spPr>
            <a:xfrm>
              <a:off x="3969868" y="3126925"/>
              <a:ext cx="190281" cy="45050"/>
            </a:xfrm>
            <a:custGeom>
              <a:avLst/>
              <a:gdLst/>
              <a:ahLst/>
              <a:cxnLst/>
              <a:rect l="l" t="t" r="r" b="b"/>
              <a:pathLst>
                <a:path w="29848" h="1802" extrusionOk="0">
                  <a:moveTo>
                    <a:pt x="2830" y="1"/>
                  </a:moveTo>
                  <a:lnTo>
                    <a:pt x="2554" y="6"/>
                  </a:lnTo>
                  <a:lnTo>
                    <a:pt x="2279" y="17"/>
                  </a:lnTo>
                  <a:lnTo>
                    <a:pt x="2003" y="27"/>
                  </a:lnTo>
                  <a:lnTo>
                    <a:pt x="1728" y="49"/>
                  </a:lnTo>
                  <a:lnTo>
                    <a:pt x="1478" y="75"/>
                  </a:lnTo>
                  <a:lnTo>
                    <a:pt x="1252" y="107"/>
                  </a:lnTo>
                  <a:lnTo>
                    <a:pt x="1027" y="138"/>
                  </a:lnTo>
                  <a:lnTo>
                    <a:pt x="827" y="181"/>
                  </a:lnTo>
                  <a:lnTo>
                    <a:pt x="651" y="223"/>
                  </a:lnTo>
                  <a:lnTo>
                    <a:pt x="476" y="265"/>
                  </a:lnTo>
                  <a:lnTo>
                    <a:pt x="351" y="318"/>
                  </a:lnTo>
                  <a:lnTo>
                    <a:pt x="226" y="371"/>
                  </a:lnTo>
                  <a:lnTo>
                    <a:pt x="126" y="423"/>
                  </a:lnTo>
                  <a:lnTo>
                    <a:pt x="50" y="481"/>
                  </a:lnTo>
                  <a:lnTo>
                    <a:pt x="0" y="540"/>
                  </a:lnTo>
                  <a:lnTo>
                    <a:pt x="0" y="603"/>
                  </a:lnTo>
                  <a:lnTo>
                    <a:pt x="0" y="1199"/>
                  </a:lnTo>
                  <a:lnTo>
                    <a:pt x="0" y="1263"/>
                  </a:lnTo>
                  <a:lnTo>
                    <a:pt x="50" y="1321"/>
                  </a:lnTo>
                  <a:lnTo>
                    <a:pt x="126" y="1379"/>
                  </a:lnTo>
                  <a:lnTo>
                    <a:pt x="226" y="1437"/>
                  </a:lnTo>
                  <a:lnTo>
                    <a:pt x="351" y="1485"/>
                  </a:lnTo>
                  <a:lnTo>
                    <a:pt x="476" y="1537"/>
                  </a:lnTo>
                  <a:lnTo>
                    <a:pt x="651" y="1585"/>
                  </a:lnTo>
                  <a:lnTo>
                    <a:pt x="827" y="1627"/>
                  </a:lnTo>
                  <a:lnTo>
                    <a:pt x="1027" y="1664"/>
                  </a:lnTo>
                  <a:lnTo>
                    <a:pt x="1252" y="1701"/>
                  </a:lnTo>
                  <a:lnTo>
                    <a:pt x="1478" y="1727"/>
                  </a:lnTo>
                  <a:lnTo>
                    <a:pt x="1728" y="1754"/>
                  </a:lnTo>
                  <a:lnTo>
                    <a:pt x="2003" y="1775"/>
                  </a:lnTo>
                  <a:lnTo>
                    <a:pt x="2279" y="1791"/>
                  </a:lnTo>
                  <a:lnTo>
                    <a:pt x="2554" y="1796"/>
                  </a:lnTo>
                  <a:lnTo>
                    <a:pt x="2830" y="1801"/>
                  </a:lnTo>
                  <a:lnTo>
                    <a:pt x="26993" y="1801"/>
                  </a:lnTo>
                  <a:lnTo>
                    <a:pt x="27293" y="1796"/>
                  </a:lnTo>
                  <a:lnTo>
                    <a:pt x="27569" y="1791"/>
                  </a:lnTo>
                  <a:lnTo>
                    <a:pt x="27844" y="1775"/>
                  </a:lnTo>
                  <a:lnTo>
                    <a:pt x="28095" y="1754"/>
                  </a:lnTo>
                  <a:lnTo>
                    <a:pt x="28345" y="1727"/>
                  </a:lnTo>
                  <a:lnTo>
                    <a:pt x="28595" y="1701"/>
                  </a:lnTo>
                  <a:lnTo>
                    <a:pt x="28821" y="1664"/>
                  </a:lnTo>
                  <a:lnTo>
                    <a:pt x="29021" y="1627"/>
                  </a:lnTo>
                  <a:lnTo>
                    <a:pt x="29196" y="1585"/>
                  </a:lnTo>
                  <a:lnTo>
                    <a:pt x="29347" y="1537"/>
                  </a:lnTo>
                  <a:lnTo>
                    <a:pt x="29497" y="1485"/>
                  </a:lnTo>
                  <a:lnTo>
                    <a:pt x="29622" y="1437"/>
                  </a:lnTo>
                  <a:lnTo>
                    <a:pt x="29722" y="1379"/>
                  </a:lnTo>
                  <a:lnTo>
                    <a:pt x="29797" y="1321"/>
                  </a:lnTo>
                  <a:lnTo>
                    <a:pt x="29822" y="1263"/>
                  </a:lnTo>
                  <a:lnTo>
                    <a:pt x="29847" y="1199"/>
                  </a:lnTo>
                  <a:lnTo>
                    <a:pt x="29847" y="603"/>
                  </a:lnTo>
                  <a:lnTo>
                    <a:pt x="29822" y="540"/>
                  </a:lnTo>
                  <a:lnTo>
                    <a:pt x="29797" y="481"/>
                  </a:lnTo>
                  <a:lnTo>
                    <a:pt x="29722" y="423"/>
                  </a:lnTo>
                  <a:lnTo>
                    <a:pt x="29622" y="371"/>
                  </a:lnTo>
                  <a:lnTo>
                    <a:pt x="29497" y="318"/>
                  </a:lnTo>
                  <a:lnTo>
                    <a:pt x="29347" y="265"/>
                  </a:lnTo>
                  <a:lnTo>
                    <a:pt x="29196" y="223"/>
                  </a:lnTo>
                  <a:lnTo>
                    <a:pt x="29021" y="181"/>
                  </a:lnTo>
                  <a:lnTo>
                    <a:pt x="28821" y="138"/>
                  </a:lnTo>
                  <a:lnTo>
                    <a:pt x="28595" y="107"/>
                  </a:lnTo>
                  <a:lnTo>
                    <a:pt x="28345" y="75"/>
                  </a:lnTo>
                  <a:lnTo>
                    <a:pt x="28095" y="49"/>
                  </a:lnTo>
                  <a:lnTo>
                    <a:pt x="27844" y="27"/>
                  </a:lnTo>
                  <a:lnTo>
                    <a:pt x="27569" y="17"/>
                  </a:lnTo>
                  <a:lnTo>
                    <a:pt x="27293" y="6"/>
                  </a:lnTo>
                  <a:lnTo>
                    <a:pt x="269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3"/>
            <p:cNvSpPr/>
            <p:nvPr/>
          </p:nvSpPr>
          <p:spPr>
            <a:xfrm>
              <a:off x="4096769" y="3126925"/>
              <a:ext cx="63380" cy="45050"/>
            </a:xfrm>
            <a:custGeom>
              <a:avLst/>
              <a:gdLst/>
              <a:ahLst/>
              <a:cxnLst/>
              <a:rect l="l" t="t" r="r" b="b"/>
              <a:pathLst>
                <a:path w="9942" h="1802" extrusionOk="0">
                  <a:moveTo>
                    <a:pt x="1" y="1"/>
                  </a:moveTo>
                  <a:lnTo>
                    <a:pt x="276" y="6"/>
                  </a:lnTo>
                  <a:lnTo>
                    <a:pt x="552" y="17"/>
                  </a:lnTo>
                  <a:lnTo>
                    <a:pt x="827" y="27"/>
                  </a:lnTo>
                  <a:lnTo>
                    <a:pt x="1102" y="49"/>
                  </a:lnTo>
                  <a:lnTo>
                    <a:pt x="1353" y="75"/>
                  </a:lnTo>
                  <a:lnTo>
                    <a:pt x="1578" y="107"/>
                  </a:lnTo>
                  <a:lnTo>
                    <a:pt x="1804" y="138"/>
                  </a:lnTo>
                  <a:lnTo>
                    <a:pt x="2004" y="181"/>
                  </a:lnTo>
                  <a:lnTo>
                    <a:pt x="2179" y="223"/>
                  </a:lnTo>
                  <a:lnTo>
                    <a:pt x="2354" y="265"/>
                  </a:lnTo>
                  <a:lnTo>
                    <a:pt x="2480" y="318"/>
                  </a:lnTo>
                  <a:lnTo>
                    <a:pt x="2605" y="371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40"/>
                  </a:lnTo>
                  <a:lnTo>
                    <a:pt x="2830" y="603"/>
                  </a:lnTo>
                  <a:lnTo>
                    <a:pt x="2830" y="1199"/>
                  </a:lnTo>
                  <a:lnTo>
                    <a:pt x="2805" y="1263"/>
                  </a:lnTo>
                  <a:lnTo>
                    <a:pt x="2780" y="1321"/>
                  </a:lnTo>
                  <a:lnTo>
                    <a:pt x="2705" y="1379"/>
                  </a:lnTo>
                  <a:lnTo>
                    <a:pt x="2605" y="1437"/>
                  </a:lnTo>
                  <a:lnTo>
                    <a:pt x="2480" y="1490"/>
                  </a:lnTo>
                  <a:lnTo>
                    <a:pt x="2354" y="1537"/>
                  </a:lnTo>
                  <a:lnTo>
                    <a:pt x="2179" y="1585"/>
                  </a:lnTo>
                  <a:lnTo>
                    <a:pt x="2004" y="1627"/>
                  </a:lnTo>
                  <a:lnTo>
                    <a:pt x="1804" y="1664"/>
                  </a:lnTo>
                  <a:lnTo>
                    <a:pt x="1578" y="1701"/>
                  </a:lnTo>
                  <a:lnTo>
                    <a:pt x="1353" y="1727"/>
                  </a:lnTo>
                  <a:lnTo>
                    <a:pt x="1102" y="1754"/>
                  </a:lnTo>
                  <a:lnTo>
                    <a:pt x="827" y="1775"/>
                  </a:lnTo>
                  <a:lnTo>
                    <a:pt x="552" y="1791"/>
                  </a:lnTo>
                  <a:lnTo>
                    <a:pt x="276" y="1796"/>
                  </a:lnTo>
                  <a:lnTo>
                    <a:pt x="1" y="1801"/>
                  </a:lnTo>
                  <a:lnTo>
                    <a:pt x="7087" y="1801"/>
                  </a:lnTo>
                  <a:lnTo>
                    <a:pt x="7387" y="1796"/>
                  </a:lnTo>
                  <a:lnTo>
                    <a:pt x="7663" y="1791"/>
                  </a:lnTo>
                  <a:lnTo>
                    <a:pt x="7938" y="1775"/>
                  </a:lnTo>
                  <a:lnTo>
                    <a:pt x="8189" y="1754"/>
                  </a:lnTo>
                  <a:lnTo>
                    <a:pt x="8439" y="1727"/>
                  </a:lnTo>
                  <a:lnTo>
                    <a:pt x="8689" y="1701"/>
                  </a:lnTo>
                  <a:lnTo>
                    <a:pt x="8915" y="1664"/>
                  </a:lnTo>
                  <a:lnTo>
                    <a:pt x="9115" y="1627"/>
                  </a:lnTo>
                  <a:lnTo>
                    <a:pt x="9290" y="1585"/>
                  </a:lnTo>
                  <a:lnTo>
                    <a:pt x="9441" y="1537"/>
                  </a:lnTo>
                  <a:lnTo>
                    <a:pt x="9591" y="1485"/>
                  </a:lnTo>
                  <a:lnTo>
                    <a:pt x="9716" y="1437"/>
                  </a:lnTo>
                  <a:lnTo>
                    <a:pt x="9816" y="1379"/>
                  </a:lnTo>
                  <a:lnTo>
                    <a:pt x="9891" y="1321"/>
                  </a:lnTo>
                  <a:lnTo>
                    <a:pt x="9916" y="1263"/>
                  </a:lnTo>
                  <a:lnTo>
                    <a:pt x="9941" y="1199"/>
                  </a:lnTo>
                  <a:lnTo>
                    <a:pt x="9941" y="603"/>
                  </a:lnTo>
                  <a:lnTo>
                    <a:pt x="9916" y="540"/>
                  </a:lnTo>
                  <a:lnTo>
                    <a:pt x="9891" y="481"/>
                  </a:lnTo>
                  <a:lnTo>
                    <a:pt x="9816" y="423"/>
                  </a:lnTo>
                  <a:lnTo>
                    <a:pt x="9716" y="371"/>
                  </a:lnTo>
                  <a:lnTo>
                    <a:pt x="9591" y="318"/>
                  </a:lnTo>
                  <a:lnTo>
                    <a:pt x="9441" y="265"/>
                  </a:lnTo>
                  <a:lnTo>
                    <a:pt x="9290" y="223"/>
                  </a:lnTo>
                  <a:lnTo>
                    <a:pt x="9115" y="181"/>
                  </a:lnTo>
                  <a:lnTo>
                    <a:pt x="8915" y="138"/>
                  </a:lnTo>
                  <a:lnTo>
                    <a:pt x="8689" y="107"/>
                  </a:lnTo>
                  <a:lnTo>
                    <a:pt x="8439" y="75"/>
                  </a:lnTo>
                  <a:lnTo>
                    <a:pt x="8189" y="49"/>
                  </a:lnTo>
                  <a:lnTo>
                    <a:pt x="7938" y="27"/>
                  </a:lnTo>
                  <a:lnTo>
                    <a:pt x="7663" y="17"/>
                  </a:lnTo>
                  <a:lnTo>
                    <a:pt x="7387" y="6"/>
                  </a:lnTo>
                  <a:lnTo>
                    <a:pt x="70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3"/>
            <p:cNvSpPr/>
            <p:nvPr/>
          </p:nvSpPr>
          <p:spPr>
            <a:xfrm>
              <a:off x="3968912" y="2975675"/>
              <a:ext cx="191237" cy="151275"/>
            </a:xfrm>
            <a:custGeom>
              <a:avLst/>
              <a:gdLst/>
              <a:ahLst/>
              <a:cxnLst/>
              <a:rect l="l" t="t" r="r" b="b"/>
              <a:pathLst>
                <a:path w="29998" h="6051" extrusionOk="0">
                  <a:moveTo>
                    <a:pt x="9966" y="1"/>
                  </a:moveTo>
                  <a:lnTo>
                    <a:pt x="9966" y="629"/>
                  </a:lnTo>
                  <a:lnTo>
                    <a:pt x="9941" y="719"/>
                  </a:lnTo>
                  <a:lnTo>
                    <a:pt x="9916" y="808"/>
                  </a:lnTo>
                  <a:lnTo>
                    <a:pt x="9866" y="903"/>
                  </a:lnTo>
                  <a:lnTo>
                    <a:pt x="9765" y="993"/>
                  </a:lnTo>
                  <a:lnTo>
                    <a:pt x="9690" y="1078"/>
                  </a:lnTo>
                  <a:lnTo>
                    <a:pt x="9565" y="1167"/>
                  </a:lnTo>
                  <a:lnTo>
                    <a:pt x="9415" y="1252"/>
                  </a:lnTo>
                  <a:lnTo>
                    <a:pt x="9265" y="1336"/>
                  </a:lnTo>
                  <a:lnTo>
                    <a:pt x="9089" y="1421"/>
                  </a:lnTo>
                  <a:lnTo>
                    <a:pt x="8889" y="1500"/>
                  </a:lnTo>
                  <a:lnTo>
                    <a:pt x="8664" y="1579"/>
                  </a:lnTo>
                  <a:lnTo>
                    <a:pt x="8438" y="1653"/>
                  </a:lnTo>
                  <a:lnTo>
                    <a:pt x="8163" y="1727"/>
                  </a:lnTo>
                  <a:lnTo>
                    <a:pt x="7888" y="1796"/>
                  </a:lnTo>
                  <a:lnTo>
                    <a:pt x="7612" y="1864"/>
                  </a:lnTo>
                  <a:lnTo>
                    <a:pt x="7287" y="1933"/>
                  </a:lnTo>
                  <a:lnTo>
                    <a:pt x="1803" y="3031"/>
                  </a:lnTo>
                  <a:lnTo>
                    <a:pt x="1377" y="3153"/>
                  </a:lnTo>
                  <a:lnTo>
                    <a:pt x="1027" y="3279"/>
                  </a:lnTo>
                  <a:lnTo>
                    <a:pt x="726" y="3417"/>
                  </a:lnTo>
                  <a:lnTo>
                    <a:pt x="476" y="3554"/>
                  </a:lnTo>
                  <a:lnTo>
                    <a:pt x="276" y="3691"/>
                  </a:lnTo>
                  <a:lnTo>
                    <a:pt x="125" y="3839"/>
                  </a:lnTo>
                  <a:lnTo>
                    <a:pt x="25" y="3981"/>
                  </a:lnTo>
                  <a:lnTo>
                    <a:pt x="0" y="4135"/>
                  </a:lnTo>
                  <a:lnTo>
                    <a:pt x="0" y="5454"/>
                  </a:lnTo>
                  <a:lnTo>
                    <a:pt x="25" y="5512"/>
                  </a:lnTo>
                  <a:lnTo>
                    <a:pt x="75" y="5576"/>
                  </a:lnTo>
                  <a:lnTo>
                    <a:pt x="125" y="5634"/>
                  </a:lnTo>
                  <a:lnTo>
                    <a:pt x="225" y="5687"/>
                  </a:lnTo>
                  <a:lnTo>
                    <a:pt x="351" y="5740"/>
                  </a:lnTo>
                  <a:lnTo>
                    <a:pt x="501" y="5787"/>
                  </a:lnTo>
                  <a:lnTo>
                    <a:pt x="651" y="5835"/>
                  </a:lnTo>
                  <a:lnTo>
                    <a:pt x="826" y="5877"/>
                  </a:lnTo>
                  <a:lnTo>
                    <a:pt x="1052" y="5914"/>
                  </a:lnTo>
                  <a:lnTo>
                    <a:pt x="1252" y="5951"/>
                  </a:lnTo>
                  <a:lnTo>
                    <a:pt x="1502" y="5982"/>
                  </a:lnTo>
                  <a:lnTo>
                    <a:pt x="1753" y="6003"/>
                  </a:lnTo>
                  <a:lnTo>
                    <a:pt x="2003" y="6025"/>
                  </a:lnTo>
                  <a:lnTo>
                    <a:pt x="2279" y="6040"/>
                  </a:lnTo>
                  <a:lnTo>
                    <a:pt x="2554" y="6051"/>
                  </a:lnTo>
                  <a:lnTo>
                    <a:pt x="27443" y="6051"/>
                  </a:lnTo>
                  <a:lnTo>
                    <a:pt x="27719" y="6040"/>
                  </a:lnTo>
                  <a:lnTo>
                    <a:pt x="27994" y="6025"/>
                  </a:lnTo>
                  <a:lnTo>
                    <a:pt x="28245" y="6003"/>
                  </a:lnTo>
                  <a:lnTo>
                    <a:pt x="28495" y="5982"/>
                  </a:lnTo>
                  <a:lnTo>
                    <a:pt x="28745" y="5951"/>
                  </a:lnTo>
                  <a:lnTo>
                    <a:pt x="28971" y="5914"/>
                  </a:lnTo>
                  <a:lnTo>
                    <a:pt x="29171" y="5877"/>
                  </a:lnTo>
                  <a:lnTo>
                    <a:pt x="29346" y="5835"/>
                  </a:lnTo>
                  <a:lnTo>
                    <a:pt x="29497" y="5787"/>
                  </a:lnTo>
                  <a:lnTo>
                    <a:pt x="29647" y="5740"/>
                  </a:lnTo>
                  <a:lnTo>
                    <a:pt x="29772" y="5687"/>
                  </a:lnTo>
                  <a:lnTo>
                    <a:pt x="29872" y="5634"/>
                  </a:lnTo>
                  <a:lnTo>
                    <a:pt x="29947" y="5576"/>
                  </a:lnTo>
                  <a:lnTo>
                    <a:pt x="29972" y="5512"/>
                  </a:lnTo>
                  <a:lnTo>
                    <a:pt x="29997" y="5454"/>
                  </a:lnTo>
                  <a:lnTo>
                    <a:pt x="29997" y="4135"/>
                  </a:lnTo>
                  <a:lnTo>
                    <a:pt x="29972" y="3981"/>
                  </a:lnTo>
                  <a:lnTo>
                    <a:pt x="29872" y="3839"/>
                  </a:lnTo>
                  <a:lnTo>
                    <a:pt x="29722" y="3691"/>
                  </a:lnTo>
                  <a:lnTo>
                    <a:pt x="29522" y="3554"/>
                  </a:lnTo>
                  <a:lnTo>
                    <a:pt x="29271" y="3417"/>
                  </a:lnTo>
                  <a:lnTo>
                    <a:pt x="28971" y="3279"/>
                  </a:lnTo>
                  <a:lnTo>
                    <a:pt x="28620" y="3153"/>
                  </a:lnTo>
                  <a:lnTo>
                    <a:pt x="28194" y="3031"/>
                  </a:lnTo>
                  <a:lnTo>
                    <a:pt x="22711" y="1933"/>
                  </a:lnTo>
                  <a:lnTo>
                    <a:pt x="22385" y="1864"/>
                  </a:lnTo>
                  <a:lnTo>
                    <a:pt x="22110" y="1796"/>
                  </a:lnTo>
                  <a:lnTo>
                    <a:pt x="21834" y="1727"/>
                  </a:lnTo>
                  <a:lnTo>
                    <a:pt x="21559" y="1653"/>
                  </a:lnTo>
                  <a:lnTo>
                    <a:pt x="21334" y="1579"/>
                  </a:lnTo>
                  <a:lnTo>
                    <a:pt x="21108" y="1500"/>
                  </a:lnTo>
                  <a:lnTo>
                    <a:pt x="20908" y="1421"/>
                  </a:lnTo>
                  <a:lnTo>
                    <a:pt x="20733" y="1336"/>
                  </a:lnTo>
                  <a:lnTo>
                    <a:pt x="20583" y="1252"/>
                  </a:lnTo>
                  <a:lnTo>
                    <a:pt x="20432" y="1167"/>
                  </a:lnTo>
                  <a:lnTo>
                    <a:pt x="20307" y="1083"/>
                  </a:lnTo>
                  <a:lnTo>
                    <a:pt x="20232" y="993"/>
                  </a:lnTo>
                  <a:lnTo>
                    <a:pt x="20132" y="903"/>
                  </a:lnTo>
                  <a:lnTo>
                    <a:pt x="20082" y="814"/>
                  </a:lnTo>
                  <a:lnTo>
                    <a:pt x="20057" y="724"/>
                  </a:lnTo>
                  <a:lnTo>
                    <a:pt x="20057" y="629"/>
                  </a:lnTo>
                  <a:lnTo>
                    <a:pt x="200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3"/>
            <p:cNvSpPr/>
            <p:nvPr/>
          </p:nvSpPr>
          <p:spPr>
            <a:xfrm>
              <a:off x="4051437" y="2975675"/>
              <a:ext cx="108713" cy="151275"/>
            </a:xfrm>
            <a:custGeom>
              <a:avLst/>
              <a:gdLst/>
              <a:ahLst/>
              <a:cxnLst/>
              <a:rect l="l" t="t" r="r" b="b"/>
              <a:pathLst>
                <a:path w="17053" h="6051" extrusionOk="0">
                  <a:moveTo>
                    <a:pt x="0" y="1"/>
                  </a:moveTo>
                  <a:lnTo>
                    <a:pt x="0" y="629"/>
                  </a:lnTo>
                  <a:lnTo>
                    <a:pt x="0" y="724"/>
                  </a:lnTo>
                  <a:lnTo>
                    <a:pt x="26" y="814"/>
                  </a:lnTo>
                  <a:lnTo>
                    <a:pt x="101" y="903"/>
                  </a:lnTo>
                  <a:lnTo>
                    <a:pt x="176" y="993"/>
                  </a:lnTo>
                  <a:lnTo>
                    <a:pt x="276" y="1083"/>
                  </a:lnTo>
                  <a:lnTo>
                    <a:pt x="376" y="1167"/>
                  </a:lnTo>
                  <a:lnTo>
                    <a:pt x="526" y="1252"/>
                  </a:lnTo>
                  <a:lnTo>
                    <a:pt x="677" y="1336"/>
                  </a:lnTo>
                  <a:lnTo>
                    <a:pt x="852" y="1421"/>
                  </a:lnTo>
                  <a:lnTo>
                    <a:pt x="1052" y="1500"/>
                  </a:lnTo>
                  <a:lnTo>
                    <a:pt x="1277" y="1579"/>
                  </a:lnTo>
                  <a:lnTo>
                    <a:pt x="1528" y="1653"/>
                  </a:lnTo>
                  <a:lnTo>
                    <a:pt x="1778" y="1727"/>
                  </a:lnTo>
                  <a:lnTo>
                    <a:pt x="2054" y="1796"/>
                  </a:lnTo>
                  <a:lnTo>
                    <a:pt x="2329" y="1864"/>
                  </a:lnTo>
                  <a:lnTo>
                    <a:pt x="2655" y="1933"/>
                  </a:lnTo>
                  <a:lnTo>
                    <a:pt x="8138" y="3031"/>
                  </a:lnTo>
                  <a:lnTo>
                    <a:pt x="8564" y="3153"/>
                  </a:lnTo>
                  <a:lnTo>
                    <a:pt x="8915" y="3279"/>
                  </a:lnTo>
                  <a:lnTo>
                    <a:pt x="9215" y="3411"/>
                  </a:lnTo>
                  <a:lnTo>
                    <a:pt x="9490" y="3554"/>
                  </a:lnTo>
                  <a:lnTo>
                    <a:pt x="9691" y="3691"/>
                  </a:lnTo>
                  <a:lnTo>
                    <a:pt x="9816" y="3839"/>
                  </a:lnTo>
                  <a:lnTo>
                    <a:pt x="9916" y="3981"/>
                  </a:lnTo>
                  <a:lnTo>
                    <a:pt x="9941" y="4135"/>
                  </a:lnTo>
                  <a:lnTo>
                    <a:pt x="9941" y="5454"/>
                  </a:lnTo>
                  <a:lnTo>
                    <a:pt x="9916" y="5512"/>
                  </a:lnTo>
                  <a:lnTo>
                    <a:pt x="9891" y="5576"/>
                  </a:lnTo>
                  <a:lnTo>
                    <a:pt x="9816" y="5634"/>
                  </a:lnTo>
                  <a:lnTo>
                    <a:pt x="9716" y="5687"/>
                  </a:lnTo>
                  <a:lnTo>
                    <a:pt x="9591" y="5740"/>
                  </a:lnTo>
                  <a:lnTo>
                    <a:pt x="9465" y="5787"/>
                  </a:lnTo>
                  <a:lnTo>
                    <a:pt x="9290" y="5835"/>
                  </a:lnTo>
                  <a:lnTo>
                    <a:pt x="9115" y="5877"/>
                  </a:lnTo>
                  <a:lnTo>
                    <a:pt x="8889" y="5914"/>
                  </a:lnTo>
                  <a:lnTo>
                    <a:pt x="8689" y="5951"/>
                  </a:lnTo>
                  <a:lnTo>
                    <a:pt x="8439" y="5982"/>
                  </a:lnTo>
                  <a:lnTo>
                    <a:pt x="8188" y="6003"/>
                  </a:lnTo>
                  <a:lnTo>
                    <a:pt x="7938" y="6025"/>
                  </a:lnTo>
                  <a:lnTo>
                    <a:pt x="7663" y="6040"/>
                  </a:lnTo>
                  <a:lnTo>
                    <a:pt x="7362" y="6051"/>
                  </a:lnTo>
                  <a:lnTo>
                    <a:pt x="14498" y="6051"/>
                  </a:lnTo>
                  <a:lnTo>
                    <a:pt x="14774" y="6040"/>
                  </a:lnTo>
                  <a:lnTo>
                    <a:pt x="15049" y="6025"/>
                  </a:lnTo>
                  <a:lnTo>
                    <a:pt x="15300" y="6003"/>
                  </a:lnTo>
                  <a:lnTo>
                    <a:pt x="15550" y="5982"/>
                  </a:lnTo>
                  <a:lnTo>
                    <a:pt x="15800" y="5951"/>
                  </a:lnTo>
                  <a:lnTo>
                    <a:pt x="16026" y="5914"/>
                  </a:lnTo>
                  <a:lnTo>
                    <a:pt x="16226" y="5877"/>
                  </a:lnTo>
                  <a:lnTo>
                    <a:pt x="16401" y="5835"/>
                  </a:lnTo>
                  <a:lnTo>
                    <a:pt x="16552" y="5787"/>
                  </a:lnTo>
                  <a:lnTo>
                    <a:pt x="16702" y="5740"/>
                  </a:lnTo>
                  <a:lnTo>
                    <a:pt x="16827" y="5687"/>
                  </a:lnTo>
                  <a:lnTo>
                    <a:pt x="16927" y="5634"/>
                  </a:lnTo>
                  <a:lnTo>
                    <a:pt x="17002" y="5576"/>
                  </a:lnTo>
                  <a:lnTo>
                    <a:pt x="17027" y="5512"/>
                  </a:lnTo>
                  <a:lnTo>
                    <a:pt x="17052" y="5454"/>
                  </a:lnTo>
                  <a:lnTo>
                    <a:pt x="17052" y="4135"/>
                  </a:lnTo>
                  <a:lnTo>
                    <a:pt x="17027" y="3981"/>
                  </a:lnTo>
                  <a:lnTo>
                    <a:pt x="16927" y="3839"/>
                  </a:lnTo>
                  <a:lnTo>
                    <a:pt x="16777" y="3691"/>
                  </a:lnTo>
                  <a:lnTo>
                    <a:pt x="16577" y="3554"/>
                  </a:lnTo>
                  <a:lnTo>
                    <a:pt x="16326" y="3411"/>
                  </a:lnTo>
                  <a:lnTo>
                    <a:pt x="16026" y="3279"/>
                  </a:lnTo>
                  <a:lnTo>
                    <a:pt x="15675" y="3153"/>
                  </a:lnTo>
                  <a:lnTo>
                    <a:pt x="15249" y="3031"/>
                  </a:lnTo>
                  <a:lnTo>
                    <a:pt x="9766" y="1933"/>
                  </a:lnTo>
                  <a:lnTo>
                    <a:pt x="9440" y="1864"/>
                  </a:lnTo>
                  <a:lnTo>
                    <a:pt x="9165" y="1796"/>
                  </a:lnTo>
                  <a:lnTo>
                    <a:pt x="8889" y="1727"/>
                  </a:lnTo>
                  <a:lnTo>
                    <a:pt x="8614" y="1653"/>
                  </a:lnTo>
                  <a:lnTo>
                    <a:pt x="8389" y="1579"/>
                  </a:lnTo>
                  <a:lnTo>
                    <a:pt x="8163" y="1500"/>
                  </a:lnTo>
                  <a:lnTo>
                    <a:pt x="7963" y="1421"/>
                  </a:lnTo>
                  <a:lnTo>
                    <a:pt x="7788" y="1336"/>
                  </a:lnTo>
                  <a:lnTo>
                    <a:pt x="7638" y="1252"/>
                  </a:lnTo>
                  <a:lnTo>
                    <a:pt x="7487" y="1167"/>
                  </a:lnTo>
                  <a:lnTo>
                    <a:pt x="7362" y="1083"/>
                  </a:lnTo>
                  <a:lnTo>
                    <a:pt x="7287" y="993"/>
                  </a:lnTo>
                  <a:lnTo>
                    <a:pt x="7187" y="903"/>
                  </a:lnTo>
                  <a:lnTo>
                    <a:pt x="7137" y="814"/>
                  </a:lnTo>
                  <a:lnTo>
                    <a:pt x="7112" y="724"/>
                  </a:lnTo>
                  <a:lnTo>
                    <a:pt x="7112" y="629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3"/>
            <p:cNvSpPr/>
            <p:nvPr/>
          </p:nvSpPr>
          <p:spPr>
            <a:xfrm>
              <a:off x="3962524" y="2935150"/>
              <a:ext cx="204006" cy="383725"/>
            </a:xfrm>
            <a:custGeom>
              <a:avLst/>
              <a:gdLst/>
              <a:ahLst/>
              <a:cxnLst/>
              <a:rect l="l" t="t" r="r" b="b"/>
              <a:pathLst>
                <a:path w="32001" h="15349" extrusionOk="0">
                  <a:moveTo>
                    <a:pt x="19982" y="1859"/>
                  </a:moveTo>
                  <a:lnTo>
                    <a:pt x="19957" y="1986"/>
                  </a:lnTo>
                  <a:lnTo>
                    <a:pt x="19932" y="2113"/>
                  </a:lnTo>
                  <a:lnTo>
                    <a:pt x="19957" y="2245"/>
                  </a:lnTo>
                  <a:lnTo>
                    <a:pt x="20007" y="2371"/>
                  </a:lnTo>
                  <a:lnTo>
                    <a:pt x="20082" y="2498"/>
                  </a:lnTo>
                  <a:lnTo>
                    <a:pt x="20182" y="2619"/>
                  </a:lnTo>
                  <a:lnTo>
                    <a:pt x="20307" y="2746"/>
                  </a:lnTo>
                  <a:lnTo>
                    <a:pt x="20483" y="2868"/>
                  </a:lnTo>
                  <a:lnTo>
                    <a:pt x="20683" y="2989"/>
                  </a:lnTo>
                  <a:lnTo>
                    <a:pt x="20908" y="3105"/>
                  </a:lnTo>
                  <a:lnTo>
                    <a:pt x="21159" y="3221"/>
                  </a:lnTo>
                  <a:lnTo>
                    <a:pt x="21434" y="3332"/>
                  </a:lnTo>
                  <a:lnTo>
                    <a:pt x="21760" y="3438"/>
                  </a:lnTo>
                  <a:lnTo>
                    <a:pt x="22135" y="3538"/>
                  </a:lnTo>
                  <a:lnTo>
                    <a:pt x="22511" y="3638"/>
                  </a:lnTo>
                  <a:lnTo>
                    <a:pt x="22937" y="3728"/>
                  </a:lnTo>
                  <a:lnTo>
                    <a:pt x="28345" y="4821"/>
                  </a:lnTo>
                  <a:lnTo>
                    <a:pt x="28696" y="4921"/>
                  </a:lnTo>
                  <a:lnTo>
                    <a:pt x="28996" y="5032"/>
                  </a:lnTo>
                  <a:lnTo>
                    <a:pt x="29247" y="5148"/>
                  </a:lnTo>
                  <a:lnTo>
                    <a:pt x="29472" y="5270"/>
                  </a:lnTo>
                  <a:lnTo>
                    <a:pt x="29647" y="5391"/>
                  </a:lnTo>
                  <a:lnTo>
                    <a:pt x="29747" y="5513"/>
                  </a:lnTo>
                  <a:lnTo>
                    <a:pt x="29822" y="5639"/>
                  </a:lnTo>
                  <a:lnTo>
                    <a:pt x="29848" y="5771"/>
                  </a:lnTo>
                  <a:lnTo>
                    <a:pt x="29848" y="7091"/>
                  </a:lnTo>
                  <a:lnTo>
                    <a:pt x="29848" y="7128"/>
                  </a:lnTo>
                  <a:lnTo>
                    <a:pt x="29822" y="7165"/>
                  </a:lnTo>
                  <a:lnTo>
                    <a:pt x="29772" y="7202"/>
                  </a:lnTo>
                  <a:lnTo>
                    <a:pt x="29722" y="7234"/>
                  </a:lnTo>
                  <a:lnTo>
                    <a:pt x="29647" y="7265"/>
                  </a:lnTo>
                  <a:lnTo>
                    <a:pt x="29547" y="7297"/>
                  </a:lnTo>
                  <a:lnTo>
                    <a:pt x="29447" y="7329"/>
                  </a:lnTo>
                  <a:lnTo>
                    <a:pt x="29347" y="7355"/>
                  </a:lnTo>
                  <a:lnTo>
                    <a:pt x="29222" y="7376"/>
                  </a:lnTo>
                  <a:lnTo>
                    <a:pt x="29071" y="7403"/>
                  </a:lnTo>
                  <a:lnTo>
                    <a:pt x="28921" y="7419"/>
                  </a:lnTo>
                  <a:lnTo>
                    <a:pt x="28771" y="7434"/>
                  </a:lnTo>
                  <a:lnTo>
                    <a:pt x="28621" y="7445"/>
                  </a:lnTo>
                  <a:lnTo>
                    <a:pt x="28445" y="7456"/>
                  </a:lnTo>
                  <a:lnTo>
                    <a:pt x="28270" y="7461"/>
                  </a:lnTo>
                  <a:lnTo>
                    <a:pt x="28070" y="7466"/>
                  </a:lnTo>
                  <a:lnTo>
                    <a:pt x="23137" y="7466"/>
                  </a:lnTo>
                  <a:lnTo>
                    <a:pt x="22987" y="7471"/>
                  </a:lnTo>
                  <a:lnTo>
                    <a:pt x="22862" y="7487"/>
                  </a:lnTo>
                  <a:lnTo>
                    <a:pt x="22711" y="7498"/>
                  </a:lnTo>
                  <a:lnTo>
                    <a:pt x="22611" y="7519"/>
                  </a:lnTo>
                  <a:lnTo>
                    <a:pt x="22486" y="7540"/>
                  </a:lnTo>
                  <a:lnTo>
                    <a:pt x="22411" y="7566"/>
                  </a:lnTo>
                  <a:lnTo>
                    <a:pt x="22336" y="7593"/>
                  </a:lnTo>
                  <a:lnTo>
                    <a:pt x="22286" y="7619"/>
                  </a:lnTo>
                  <a:lnTo>
                    <a:pt x="22236" y="7651"/>
                  </a:lnTo>
                  <a:lnTo>
                    <a:pt x="22236" y="7688"/>
                  </a:lnTo>
                  <a:lnTo>
                    <a:pt x="22236" y="7720"/>
                  </a:lnTo>
                  <a:lnTo>
                    <a:pt x="22286" y="7756"/>
                  </a:lnTo>
                  <a:lnTo>
                    <a:pt x="22336" y="7788"/>
                  </a:lnTo>
                  <a:lnTo>
                    <a:pt x="22436" y="7825"/>
                  </a:lnTo>
                  <a:lnTo>
                    <a:pt x="22536" y="7862"/>
                  </a:lnTo>
                  <a:lnTo>
                    <a:pt x="22661" y="7883"/>
                  </a:lnTo>
                  <a:lnTo>
                    <a:pt x="22786" y="7899"/>
                  </a:lnTo>
                  <a:lnTo>
                    <a:pt x="22937" y="7910"/>
                  </a:lnTo>
                  <a:lnTo>
                    <a:pt x="23087" y="7915"/>
                  </a:lnTo>
                  <a:lnTo>
                    <a:pt x="28746" y="7915"/>
                  </a:lnTo>
                  <a:lnTo>
                    <a:pt x="28971" y="7920"/>
                  </a:lnTo>
                  <a:lnTo>
                    <a:pt x="29171" y="7931"/>
                  </a:lnTo>
                  <a:lnTo>
                    <a:pt x="29372" y="7952"/>
                  </a:lnTo>
                  <a:lnTo>
                    <a:pt x="29522" y="7983"/>
                  </a:lnTo>
                  <a:lnTo>
                    <a:pt x="29672" y="8015"/>
                  </a:lnTo>
                  <a:lnTo>
                    <a:pt x="29772" y="8057"/>
                  </a:lnTo>
                  <a:lnTo>
                    <a:pt x="29848" y="8100"/>
                  </a:lnTo>
                  <a:lnTo>
                    <a:pt x="29848" y="8147"/>
                  </a:lnTo>
                  <a:lnTo>
                    <a:pt x="29848" y="8886"/>
                  </a:lnTo>
                  <a:lnTo>
                    <a:pt x="29848" y="8923"/>
                  </a:lnTo>
                  <a:lnTo>
                    <a:pt x="29822" y="8965"/>
                  </a:lnTo>
                  <a:lnTo>
                    <a:pt x="29772" y="8997"/>
                  </a:lnTo>
                  <a:lnTo>
                    <a:pt x="29722" y="9034"/>
                  </a:lnTo>
                  <a:lnTo>
                    <a:pt x="29647" y="9066"/>
                  </a:lnTo>
                  <a:lnTo>
                    <a:pt x="29547" y="9097"/>
                  </a:lnTo>
                  <a:lnTo>
                    <a:pt x="29447" y="9124"/>
                  </a:lnTo>
                  <a:lnTo>
                    <a:pt x="29347" y="9150"/>
                  </a:lnTo>
                  <a:lnTo>
                    <a:pt x="29222" y="9177"/>
                  </a:lnTo>
                  <a:lnTo>
                    <a:pt x="29071" y="9198"/>
                  </a:lnTo>
                  <a:lnTo>
                    <a:pt x="28921" y="9219"/>
                  </a:lnTo>
                  <a:lnTo>
                    <a:pt x="28771" y="9235"/>
                  </a:lnTo>
                  <a:lnTo>
                    <a:pt x="28621" y="9245"/>
                  </a:lnTo>
                  <a:lnTo>
                    <a:pt x="28445" y="9256"/>
                  </a:lnTo>
                  <a:lnTo>
                    <a:pt x="28270" y="9261"/>
                  </a:lnTo>
                  <a:lnTo>
                    <a:pt x="3731" y="9261"/>
                  </a:lnTo>
                  <a:lnTo>
                    <a:pt x="3556" y="9256"/>
                  </a:lnTo>
                  <a:lnTo>
                    <a:pt x="3381" y="9245"/>
                  </a:lnTo>
                  <a:lnTo>
                    <a:pt x="3231" y="9235"/>
                  </a:lnTo>
                  <a:lnTo>
                    <a:pt x="3080" y="9219"/>
                  </a:lnTo>
                  <a:lnTo>
                    <a:pt x="2930" y="9198"/>
                  </a:lnTo>
                  <a:lnTo>
                    <a:pt x="2780" y="9177"/>
                  </a:lnTo>
                  <a:lnTo>
                    <a:pt x="2655" y="9150"/>
                  </a:lnTo>
                  <a:lnTo>
                    <a:pt x="2555" y="9124"/>
                  </a:lnTo>
                  <a:lnTo>
                    <a:pt x="2454" y="9097"/>
                  </a:lnTo>
                  <a:lnTo>
                    <a:pt x="2354" y="9066"/>
                  </a:lnTo>
                  <a:lnTo>
                    <a:pt x="2279" y="9034"/>
                  </a:lnTo>
                  <a:lnTo>
                    <a:pt x="2229" y="8997"/>
                  </a:lnTo>
                  <a:lnTo>
                    <a:pt x="2179" y="8965"/>
                  </a:lnTo>
                  <a:lnTo>
                    <a:pt x="2154" y="8923"/>
                  </a:lnTo>
                  <a:lnTo>
                    <a:pt x="2154" y="8886"/>
                  </a:lnTo>
                  <a:lnTo>
                    <a:pt x="2154" y="8290"/>
                  </a:lnTo>
                  <a:lnTo>
                    <a:pt x="2154" y="8247"/>
                  </a:lnTo>
                  <a:lnTo>
                    <a:pt x="2179" y="8211"/>
                  </a:lnTo>
                  <a:lnTo>
                    <a:pt x="2229" y="8179"/>
                  </a:lnTo>
                  <a:lnTo>
                    <a:pt x="2279" y="8142"/>
                  </a:lnTo>
                  <a:lnTo>
                    <a:pt x="2354" y="8110"/>
                  </a:lnTo>
                  <a:lnTo>
                    <a:pt x="2454" y="8079"/>
                  </a:lnTo>
                  <a:lnTo>
                    <a:pt x="2555" y="8052"/>
                  </a:lnTo>
                  <a:lnTo>
                    <a:pt x="2655" y="8026"/>
                  </a:lnTo>
                  <a:lnTo>
                    <a:pt x="2780" y="7999"/>
                  </a:lnTo>
                  <a:lnTo>
                    <a:pt x="2930" y="7978"/>
                  </a:lnTo>
                  <a:lnTo>
                    <a:pt x="3080" y="7957"/>
                  </a:lnTo>
                  <a:lnTo>
                    <a:pt x="3231" y="7941"/>
                  </a:lnTo>
                  <a:lnTo>
                    <a:pt x="3381" y="7931"/>
                  </a:lnTo>
                  <a:lnTo>
                    <a:pt x="3556" y="7920"/>
                  </a:lnTo>
                  <a:lnTo>
                    <a:pt x="3731" y="7915"/>
                  </a:lnTo>
                  <a:lnTo>
                    <a:pt x="18680" y="7915"/>
                  </a:lnTo>
                  <a:lnTo>
                    <a:pt x="18905" y="7910"/>
                  </a:lnTo>
                  <a:lnTo>
                    <a:pt x="19131" y="7894"/>
                  </a:lnTo>
                  <a:lnTo>
                    <a:pt x="19306" y="7867"/>
                  </a:lnTo>
                  <a:lnTo>
                    <a:pt x="19481" y="7841"/>
                  </a:lnTo>
                  <a:lnTo>
                    <a:pt x="19606" y="7799"/>
                  </a:lnTo>
                  <a:lnTo>
                    <a:pt x="19707" y="7756"/>
                  </a:lnTo>
                  <a:lnTo>
                    <a:pt x="19732" y="7709"/>
                  </a:lnTo>
                  <a:lnTo>
                    <a:pt x="19732" y="7661"/>
                  </a:lnTo>
                  <a:lnTo>
                    <a:pt x="19707" y="7619"/>
                  </a:lnTo>
                  <a:lnTo>
                    <a:pt x="19606" y="7582"/>
                  </a:lnTo>
                  <a:lnTo>
                    <a:pt x="19506" y="7551"/>
                  </a:lnTo>
                  <a:lnTo>
                    <a:pt x="19381" y="7519"/>
                  </a:lnTo>
                  <a:lnTo>
                    <a:pt x="19206" y="7498"/>
                  </a:lnTo>
                  <a:lnTo>
                    <a:pt x="19030" y="7477"/>
                  </a:lnTo>
                  <a:lnTo>
                    <a:pt x="18830" y="7466"/>
                  </a:lnTo>
                  <a:lnTo>
                    <a:pt x="3932" y="7466"/>
                  </a:lnTo>
                  <a:lnTo>
                    <a:pt x="3731" y="7461"/>
                  </a:lnTo>
                  <a:lnTo>
                    <a:pt x="3556" y="7456"/>
                  </a:lnTo>
                  <a:lnTo>
                    <a:pt x="3381" y="7445"/>
                  </a:lnTo>
                  <a:lnTo>
                    <a:pt x="3231" y="7434"/>
                  </a:lnTo>
                  <a:lnTo>
                    <a:pt x="3080" y="7419"/>
                  </a:lnTo>
                  <a:lnTo>
                    <a:pt x="2930" y="7403"/>
                  </a:lnTo>
                  <a:lnTo>
                    <a:pt x="2780" y="7376"/>
                  </a:lnTo>
                  <a:lnTo>
                    <a:pt x="2655" y="7355"/>
                  </a:lnTo>
                  <a:lnTo>
                    <a:pt x="2555" y="7329"/>
                  </a:lnTo>
                  <a:lnTo>
                    <a:pt x="2454" y="7297"/>
                  </a:lnTo>
                  <a:lnTo>
                    <a:pt x="2354" y="7265"/>
                  </a:lnTo>
                  <a:lnTo>
                    <a:pt x="2279" y="7234"/>
                  </a:lnTo>
                  <a:lnTo>
                    <a:pt x="2229" y="7202"/>
                  </a:lnTo>
                  <a:lnTo>
                    <a:pt x="2179" y="7165"/>
                  </a:lnTo>
                  <a:lnTo>
                    <a:pt x="2154" y="7128"/>
                  </a:lnTo>
                  <a:lnTo>
                    <a:pt x="2154" y="7091"/>
                  </a:lnTo>
                  <a:lnTo>
                    <a:pt x="2154" y="5771"/>
                  </a:lnTo>
                  <a:lnTo>
                    <a:pt x="2179" y="5639"/>
                  </a:lnTo>
                  <a:lnTo>
                    <a:pt x="2254" y="5513"/>
                  </a:lnTo>
                  <a:lnTo>
                    <a:pt x="2354" y="5391"/>
                  </a:lnTo>
                  <a:lnTo>
                    <a:pt x="2529" y="5270"/>
                  </a:lnTo>
                  <a:lnTo>
                    <a:pt x="2755" y="5148"/>
                  </a:lnTo>
                  <a:lnTo>
                    <a:pt x="3005" y="5032"/>
                  </a:lnTo>
                  <a:lnTo>
                    <a:pt x="3306" y="4921"/>
                  </a:lnTo>
                  <a:lnTo>
                    <a:pt x="3656" y="4821"/>
                  </a:lnTo>
                  <a:lnTo>
                    <a:pt x="9065" y="3728"/>
                  </a:lnTo>
                  <a:lnTo>
                    <a:pt x="9490" y="3638"/>
                  </a:lnTo>
                  <a:lnTo>
                    <a:pt x="9866" y="3538"/>
                  </a:lnTo>
                  <a:lnTo>
                    <a:pt x="10242" y="3438"/>
                  </a:lnTo>
                  <a:lnTo>
                    <a:pt x="10567" y="3332"/>
                  </a:lnTo>
                  <a:lnTo>
                    <a:pt x="10843" y="3221"/>
                  </a:lnTo>
                  <a:lnTo>
                    <a:pt x="11093" y="3105"/>
                  </a:lnTo>
                  <a:lnTo>
                    <a:pt x="11318" y="2989"/>
                  </a:lnTo>
                  <a:lnTo>
                    <a:pt x="11519" y="2868"/>
                  </a:lnTo>
                  <a:lnTo>
                    <a:pt x="11694" y="2746"/>
                  </a:lnTo>
                  <a:lnTo>
                    <a:pt x="11819" y="2619"/>
                  </a:lnTo>
                  <a:lnTo>
                    <a:pt x="11919" y="2498"/>
                  </a:lnTo>
                  <a:lnTo>
                    <a:pt x="11994" y="2371"/>
                  </a:lnTo>
                  <a:lnTo>
                    <a:pt x="12044" y="2245"/>
                  </a:lnTo>
                  <a:lnTo>
                    <a:pt x="12070" y="2113"/>
                  </a:lnTo>
                  <a:lnTo>
                    <a:pt x="12044" y="1986"/>
                  </a:lnTo>
                  <a:lnTo>
                    <a:pt x="12019" y="1859"/>
                  </a:lnTo>
                  <a:close/>
                  <a:moveTo>
                    <a:pt x="28070" y="9710"/>
                  </a:moveTo>
                  <a:lnTo>
                    <a:pt x="28270" y="9715"/>
                  </a:lnTo>
                  <a:lnTo>
                    <a:pt x="28445" y="9720"/>
                  </a:lnTo>
                  <a:lnTo>
                    <a:pt x="28621" y="9731"/>
                  </a:lnTo>
                  <a:lnTo>
                    <a:pt x="28771" y="9742"/>
                  </a:lnTo>
                  <a:lnTo>
                    <a:pt x="28921" y="9757"/>
                  </a:lnTo>
                  <a:lnTo>
                    <a:pt x="29071" y="9773"/>
                  </a:lnTo>
                  <a:lnTo>
                    <a:pt x="29222" y="9800"/>
                  </a:lnTo>
                  <a:lnTo>
                    <a:pt x="29347" y="9821"/>
                  </a:lnTo>
                  <a:lnTo>
                    <a:pt x="29447" y="9847"/>
                  </a:lnTo>
                  <a:lnTo>
                    <a:pt x="29547" y="9879"/>
                  </a:lnTo>
                  <a:lnTo>
                    <a:pt x="29647" y="9905"/>
                  </a:lnTo>
                  <a:lnTo>
                    <a:pt x="29722" y="9942"/>
                  </a:lnTo>
                  <a:lnTo>
                    <a:pt x="29772" y="9974"/>
                  </a:lnTo>
                  <a:lnTo>
                    <a:pt x="29822" y="10011"/>
                  </a:lnTo>
                  <a:lnTo>
                    <a:pt x="29848" y="10048"/>
                  </a:lnTo>
                  <a:lnTo>
                    <a:pt x="29848" y="10085"/>
                  </a:lnTo>
                  <a:lnTo>
                    <a:pt x="29848" y="10687"/>
                  </a:lnTo>
                  <a:lnTo>
                    <a:pt x="29848" y="10724"/>
                  </a:lnTo>
                  <a:lnTo>
                    <a:pt x="29822" y="10761"/>
                  </a:lnTo>
                  <a:lnTo>
                    <a:pt x="29772" y="10797"/>
                  </a:lnTo>
                  <a:lnTo>
                    <a:pt x="29722" y="10829"/>
                  </a:lnTo>
                  <a:lnTo>
                    <a:pt x="29647" y="10866"/>
                  </a:lnTo>
                  <a:lnTo>
                    <a:pt x="29547" y="10893"/>
                  </a:lnTo>
                  <a:lnTo>
                    <a:pt x="29447" y="10924"/>
                  </a:lnTo>
                  <a:lnTo>
                    <a:pt x="29347" y="10951"/>
                  </a:lnTo>
                  <a:lnTo>
                    <a:pt x="29222" y="10977"/>
                  </a:lnTo>
                  <a:lnTo>
                    <a:pt x="29071" y="10998"/>
                  </a:lnTo>
                  <a:lnTo>
                    <a:pt x="28921" y="11014"/>
                  </a:lnTo>
                  <a:lnTo>
                    <a:pt x="28771" y="11030"/>
                  </a:lnTo>
                  <a:lnTo>
                    <a:pt x="28621" y="11046"/>
                  </a:lnTo>
                  <a:lnTo>
                    <a:pt x="28445" y="11051"/>
                  </a:lnTo>
                  <a:lnTo>
                    <a:pt x="28270" y="11056"/>
                  </a:lnTo>
                  <a:lnTo>
                    <a:pt x="28070" y="11061"/>
                  </a:lnTo>
                  <a:lnTo>
                    <a:pt x="3932" y="11061"/>
                  </a:lnTo>
                  <a:lnTo>
                    <a:pt x="3731" y="11056"/>
                  </a:lnTo>
                  <a:lnTo>
                    <a:pt x="3556" y="11051"/>
                  </a:lnTo>
                  <a:lnTo>
                    <a:pt x="3381" y="11046"/>
                  </a:lnTo>
                  <a:lnTo>
                    <a:pt x="3231" y="11030"/>
                  </a:lnTo>
                  <a:lnTo>
                    <a:pt x="3080" y="11014"/>
                  </a:lnTo>
                  <a:lnTo>
                    <a:pt x="2930" y="10998"/>
                  </a:lnTo>
                  <a:lnTo>
                    <a:pt x="2780" y="10977"/>
                  </a:lnTo>
                  <a:lnTo>
                    <a:pt x="2655" y="10951"/>
                  </a:lnTo>
                  <a:lnTo>
                    <a:pt x="2555" y="10924"/>
                  </a:lnTo>
                  <a:lnTo>
                    <a:pt x="2454" y="10893"/>
                  </a:lnTo>
                  <a:lnTo>
                    <a:pt x="2354" y="10866"/>
                  </a:lnTo>
                  <a:lnTo>
                    <a:pt x="2279" y="10829"/>
                  </a:lnTo>
                  <a:lnTo>
                    <a:pt x="2229" y="10797"/>
                  </a:lnTo>
                  <a:lnTo>
                    <a:pt x="2179" y="10761"/>
                  </a:lnTo>
                  <a:lnTo>
                    <a:pt x="2154" y="10724"/>
                  </a:lnTo>
                  <a:lnTo>
                    <a:pt x="2154" y="10687"/>
                  </a:lnTo>
                  <a:lnTo>
                    <a:pt x="2154" y="10085"/>
                  </a:lnTo>
                  <a:lnTo>
                    <a:pt x="2154" y="10048"/>
                  </a:lnTo>
                  <a:lnTo>
                    <a:pt x="2179" y="10011"/>
                  </a:lnTo>
                  <a:lnTo>
                    <a:pt x="2229" y="9974"/>
                  </a:lnTo>
                  <a:lnTo>
                    <a:pt x="2279" y="9942"/>
                  </a:lnTo>
                  <a:lnTo>
                    <a:pt x="2354" y="9905"/>
                  </a:lnTo>
                  <a:lnTo>
                    <a:pt x="2454" y="9879"/>
                  </a:lnTo>
                  <a:lnTo>
                    <a:pt x="2555" y="9847"/>
                  </a:lnTo>
                  <a:lnTo>
                    <a:pt x="2655" y="9821"/>
                  </a:lnTo>
                  <a:lnTo>
                    <a:pt x="2780" y="9800"/>
                  </a:lnTo>
                  <a:lnTo>
                    <a:pt x="2930" y="9773"/>
                  </a:lnTo>
                  <a:lnTo>
                    <a:pt x="3080" y="9757"/>
                  </a:lnTo>
                  <a:lnTo>
                    <a:pt x="3231" y="9742"/>
                  </a:lnTo>
                  <a:lnTo>
                    <a:pt x="3381" y="9731"/>
                  </a:lnTo>
                  <a:lnTo>
                    <a:pt x="3556" y="9720"/>
                  </a:lnTo>
                  <a:lnTo>
                    <a:pt x="3731" y="9715"/>
                  </a:lnTo>
                  <a:lnTo>
                    <a:pt x="3932" y="9710"/>
                  </a:lnTo>
                  <a:close/>
                  <a:moveTo>
                    <a:pt x="8664" y="1"/>
                  </a:moveTo>
                  <a:lnTo>
                    <a:pt x="8439" y="6"/>
                  </a:lnTo>
                  <a:lnTo>
                    <a:pt x="8238" y="22"/>
                  </a:lnTo>
                  <a:lnTo>
                    <a:pt x="8038" y="43"/>
                  </a:lnTo>
                  <a:lnTo>
                    <a:pt x="7863" y="69"/>
                  </a:lnTo>
                  <a:lnTo>
                    <a:pt x="7738" y="106"/>
                  </a:lnTo>
                  <a:lnTo>
                    <a:pt x="7638" y="149"/>
                  </a:lnTo>
                  <a:lnTo>
                    <a:pt x="7562" y="191"/>
                  </a:lnTo>
                  <a:lnTo>
                    <a:pt x="7537" y="238"/>
                  </a:lnTo>
                  <a:lnTo>
                    <a:pt x="7537" y="1326"/>
                  </a:lnTo>
                  <a:lnTo>
                    <a:pt x="7562" y="1379"/>
                  </a:lnTo>
                  <a:lnTo>
                    <a:pt x="7587" y="1432"/>
                  </a:lnTo>
                  <a:lnTo>
                    <a:pt x="7663" y="1479"/>
                  </a:lnTo>
                  <a:lnTo>
                    <a:pt x="7738" y="1527"/>
                  </a:lnTo>
                  <a:lnTo>
                    <a:pt x="7838" y="1574"/>
                  </a:lnTo>
                  <a:lnTo>
                    <a:pt x="7963" y="1616"/>
                  </a:lnTo>
                  <a:lnTo>
                    <a:pt x="8088" y="1653"/>
                  </a:lnTo>
                  <a:lnTo>
                    <a:pt x="8264" y="1690"/>
                  </a:lnTo>
                  <a:lnTo>
                    <a:pt x="8439" y="1727"/>
                  </a:lnTo>
                  <a:lnTo>
                    <a:pt x="8614" y="1754"/>
                  </a:lnTo>
                  <a:lnTo>
                    <a:pt x="8814" y="1780"/>
                  </a:lnTo>
                  <a:lnTo>
                    <a:pt x="9040" y="1806"/>
                  </a:lnTo>
                  <a:lnTo>
                    <a:pt x="9265" y="1822"/>
                  </a:lnTo>
                  <a:lnTo>
                    <a:pt x="9490" y="1838"/>
                  </a:lnTo>
                  <a:lnTo>
                    <a:pt x="9741" y="1843"/>
                  </a:lnTo>
                  <a:lnTo>
                    <a:pt x="9991" y="1849"/>
                  </a:lnTo>
                  <a:lnTo>
                    <a:pt x="10016" y="1954"/>
                  </a:lnTo>
                  <a:lnTo>
                    <a:pt x="10016" y="2060"/>
                  </a:lnTo>
                  <a:lnTo>
                    <a:pt x="10016" y="2165"/>
                  </a:lnTo>
                  <a:lnTo>
                    <a:pt x="9991" y="2271"/>
                  </a:lnTo>
                  <a:lnTo>
                    <a:pt x="9941" y="2371"/>
                  </a:lnTo>
                  <a:lnTo>
                    <a:pt x="9866" y="2477"/>
                  </a:lnTo>
                  <a:lnTo>
                    <a:pt x="9766" y="2577"/>
                  </a:lnTo>
                  <a:lnTo>
                    <a:pt x="9641" y="2678"/>
                  </a:lnTo>
                  <a:lnTo>
                    <a:pt x="9516" y="2778"/>
                  </a:lnTo>
                  <a:lnTo>
                    <a:pt x="9340" y="2873"/>
                  </a:lnTo>
                  <a:lnTo>
                    <a:pt x="9140" y="2968"/>
                  </a:lnTo>
                  <a:lnTo>
                    <a:pt x="8915" y="3058"/>
                  </a:lnTo>
                  <a:lnTo>
                    <a:pt x="8639" y="3147"/>
                  </a:lnTo>
                  <a:lnTo>
                    <a:pt x="8339" y="3232"/>
                  </a:lnTo>
                  <a:lnTo>
                    <a:pt x="8013" y="3316"/>
                  </a:lnTo>
                  <a:lnTo>
                    <a:pt x="7663" y="3396"/>
                  </a:lnTo>
                  <a:lnTo>
                    <a:pt x="6361" y="3644"/>
                  </a:lnTo>
                  <a:lnTo>
                    <a:pt x="5033" y="3892"/>
                  </a:lnTo>
                  <a:lnTo>
                    <a:pt x="4382" y="4019"/>
                  </a:lnTo>
                  <a:lnTo>
                    <a:pt x="3756" y="4151"/>
                  </a:lnTo>
                  <a:lnTo>
                    <a:pt x="3155" y="4283"/>
                  </a:lnTo>
                  <a:lnTo>
                    <a:pt x="2580" y="4420"/>
                  </a:lnTo>
                  <a:lnTo>
                    <a:pt x="2029" y="4562"/>
                  </a:lnTo>
                  <a:lnTo>
                    <a:pt x="1553" y="4710"/>
                  </a:lnTo>
                  <a:lnTo>
                    <a:pt x="1328" y="4784"/>
                  </a:lnTo>
                  <a:lnTo>
                    <a:pt x="1102" y="4863"/>
                  </a:lnTo>
                  <a:lnTo>
                    <a:pt x="902" y="4942"/>
                  </a:lnTo>
                  <a:lnTo>
                    <a:pt x="727" y="5022"/>
                  </a:lnTo>
                  <a:lnTo>
                    <a:pt x="576" y="5106"/>
                  </a:lnTo>
                  <a:lnTo>
                    <a:pt x="426" y="5191"/>
                  </a:lnTo>
                  <a:lnTo>
                    <a:pt x="301" y="5280"/>
                  </a:lnTo>
                  <a:lnTo>
                    <a:pt x="201" y="5370"/>
                  </a:lnTo>
                  <a:lnTo>
                    <a:pt x="126" y="5460"/>
                  </a:lnTo>
                  <a:lnTo>
                    <a:pt x="51" y="5555"/>
                  </a:lnTo>
                  <a:lnTo>
                    <a:pt x="26" y="5655"/>
                  </a:lnTo>
                  <a:lnTo>
                    <a:pt x="1" y="5756"/>
                  </a:lnTo>
                  <a:lnTo>
                    <a:pt x="1" y="7091"/>
                  </a:lnTo>
                  <a:lnTo>
                    <a:pt x="26" y="7176"/>
                  </a:lnTo>
                  <a:lnTo>
                    <a:pt x="101" y="7260"/>
                  </a:lnTo>
                  <a:lnTo>
                    <a:pt x="201" y="7345"/>
                  </a:lnTo>
                  <a:lnTo>
                    <a:pt x="351" y="7424"/>
                  </a:lnTo>
                  <a:lnTo>
                    <a:pt x="526" y="7498"/>
                  </a:lnTo>
                  <a:lnTo>
                    <a:pt x="727" y="7566"/>
                  </a:lnTo>
                  <a:lnTo>
                    <a:pt x="977" y="7630"/>
                  </a:lnTo>
                  <a:lnTo>
                    <a:pt x="1252" y="7688"/>
                  </a:lnTo>
                  <a:lnTo>
                    <a:pt x="977" y="7746"/>
                  </a:lnTo>
                  <a:lnTo>
                    <a:pt x="727" y="7815"/>
                  </a:lnTo>
                  <a:lnTo>
                    <a:pt x="526" y="7883"/>
                  </a:lnTo>
                  <a:lnTo>
                    <a:pt x="351" y="7957"/>
                  </a:lnTo>
                  <a:lnTo>
                    <a:pt x="201" y="8036"/>
                  </a:lnTo>
                  <a:lnTo>
                    <a:pt x="101" y="8115"/>
                  </a:lnTo>
                  <a:lnTo>
                    <a:pt x="26" y="8200"/>
                  </a:lnTo>
                  <a:lnTo>
                    <a:pt x="1" y="8290"/>
                  </a:lnTo>
                  <a:lnTo>
                    <a:pt x="1" y="8886"/>
                  </a:lnTo>
                  <a:lnTo>
                    <a:pt x="26" y="8976"/>
                  </a:lnTo>
                  <a:lnTo>
                    <a:pt x="101" y="9061"/>
                  </a:lnTo>
                  <a:lnTo>
                    <a:pt x="201" y="9140"/>
                  </a:lnTo>
                  <a:lnTo>
                    <a:pt x="351" y="9219"/>
                  </a:lnTo>
                  <a:lnTo>
                    <a:pt x="526" y="9293"/>
                  </a:lnTo>
                  <a:lnTo>
                    <a:pt x="727" y="9361"/>
                  </a:lnTo>
                  <a:lnTo>
                    <a:pt x="977" y="9430"/>
                  </a:lnTo>
                  <a:lnTo>
                    <a:pt x="1252" y="9488"/>
                  </a:lnTo>
                  <a:lnTo>
                    <a:pt x="977" y="9546"/>
                  </a:lnTo>
                  <a:lnTo>
                    <a:pt x="727" y="9610"/>
                  </a:lnTo>
                  <a:lnTo>
                    <a:pt x="526" y="9678"/>
                  </a:lnTo>
                  <a:lnTo>
                    <a:pt x="351" y="9752"/>
                  </a:lnTo>
                  <a:lnTo>
                    <a:pt x="201" y="9831"/>
                  </a:lnTo>
                  <a:lnTo>
                    <a:pt x="101" y="9916"/>
                  </a:lnTo>
                  <a:lnTo>
                    <a:pt x="26" y="10000"/>
                  </a:lnTo>
                  <a:lnTo>
                    <a:pt x="1" y="10085"/>
                  </a:lnTo>
                  <a:lnTo>
                    <a:pt x="1" y="10687"/>
                  </a:lnTo>
                  <a:lnTo>
                    <a:pt x="26" y="10771"/>
                  </a:lnTo>
                  <a:lnTo>
                    <a:pt x="101" y="10856"/>
                  </a:lnTo>
                  <a:lnTo>
                    <a:pt x="201" y="10940"/>
                  </a:lnTo>
                  <a:lnTo>
                    <a:pt x="351" y="11019"/>
                  </a:lnTo>
                  <a:lnTo>
                    <a:pt x="526" y="11093"/>
                  </a:lnTo>
                  <a:lnTo>
                    <a:pt x="727" y="11162"/>
                  </a:lnTo>
                  <a:lnTo>
                    <a:pt x="977" y="11225"/>
                  </a:lnTo>
                  <a:lnTo>
                    <a:pt x="1252" y="11283"/>
                  </a:lnTo>
                  <a:lnTo>
                    <a:pt x="977" y="11347"/>
                  </a:lnTo>
                  <a:lnTo>
                    <a:pt x="727" y="11410"/>
                  </a:lnTo>
                  <a:lnTo>
                    <a:pt x="526" y="11479"/>
                  </a:lnTo>
                  <a:lnTo>
                    <a:pt x="351" y="11552"/>
                  </a:lnTo>
                  <a:lnTo>
                    <a:pt x="201" y="11632"/>
                  </a:lnTo>
                  <a:lnTo>
                    <a:pt x="101" y="11711"/>
                  </a:lnTo>
                  <a:lnTo>
                    <a:pt x="26" y="11795"/>
                  </a:lnTo>
                  <a:lnTo>
                    <a:pt x="1" y="11885"/>
                  </a:lnTo>
                  <a:lnTo>
                    <a:pt x="1" y="12513"/>
                  </a:lnTo>
                  <a:lnTo>
                    <a:pt x="26" y="12545"/>
                  </a:lnTo>
                  <a:lnTo>
                    <a:pt x="51" y="12577"/>
                  </a:lnTo>
                  <a:lnTo>
                    <a:pt x="101" y="12608"/>
                  </a:lnTo>
                  <a:lnTo>
                    <a:pt x="176" y="12635"/>
                  </a:lnTo>
                  <a:lnTo>
                    <a:pt x="276" y="12661"/>
                  </a:lnTo>
                  <a:lnTo>
                    <a:pt x="376" y="12682"/>
                  </a:lnTo>
                  <a:lnTo>
                    <a:pt x="501" y="12703"/>
                  </a:lnTo>
                  <a:lnTo>
                    <a:pt x="627" y="12719"/>
                  </a:lnTo>
                  <a:lnTo>
                    <a:pt x="752" y="12730"/>
                  </a:lnTo>
                  <a:lnTo>
                    <a:pt x="902" y="12735"/>
                  </a:lnTo>
                  <a:lnTo>
                    <a:pt x="1052" y="12740"/>
                  </a:lnTo>
                  <a:lnTo>
                    <a:pt x="1227" y="12735"/>
                  </a:lnTo>
                  <a:lnTo>
                    <a:pt x="1378" y="12730"/>
                  </a:lnTo>
                  <a:lnTo>
                    <a:pt x="1553" y="12714"/>
                  </a:lnTo>
                  <a:lnTo>
                    <a:pt x="1728" y="12698"/>
                  </a:lnTo>
                  <a:lnTo>
                    <a:pt x="1904" y="12672"/>
                  </a:lnTo>
                  <a:lnTo>
                    <a:pt x="2004" y="12651"/>
                  </a:lnTo>
                  <a:lnTo>
                    <a:pt x="2079" y="12624"/>
                  </a:lnTo>
                  <a:lnTo>
                    <a:pt x="2129" y="12593"/>
                  </a:lnTo>
                  <a:lnTo>
                    <a:pt x="2154" y="12561"/>
                  </a:lnTo>
                  <a:lnTo>
                    <a:pt x="2154" y="11748"/>
                  </a:lnTo>
                  <a:lnTo>
                    <a:pt x="2179" y="11700"/>
                  </a:lnTo>
                  <a:lnTo>
                    <a:pt x="2229" y="11653"/>
                  </a:lnTo>
                  <a:lnTo>
                    <a:pt x="2329" y="11616"/>
                  </a:lnTo>
                  <a:lnTo>
                    <a:pt x="2479" y="11579"/>
                  </a:lnTo>
                  <a:lnTo>
                    <a:pt x="2630" y="11547"/>
                  </a:lnTo>
                  <a:lnTo>
                    <a:pt x="2830" y="11526"/>
                  </a:lnTo>
                  <a:lnTo>
                    <a:pt x="3030" y="11515"/>
                  </a:lnTo>
                  <a:lnTo>
                    <a:pt x="3256" y="11510"/>
                  </a:lnTo>
                  <a:lnTo>
                    <a:pt x="28270" y="11510"/>
                  </a:lnTo>
                  <a:lnTo>
                    <a:pt x="28445" y="11515"/>
                  </a:lnTo>
                  <a:lnTo>
                    <a:pt x="28621" y="11526"/>
                  </a:lnTo>
                  <a:lnTo>
                    <a:pt x="28771" y="11537"/>
                  </a:lnTo>
                  <a:lnTo>
                    <a:pt x="28921" y="11552"/>
                  </a:lnTo>
                  <a:lnTo>
                    <a:pt x="29071" y="11574"/>
                  </a:lnTo>
                  <a:lnTo>
                    <a:pt x="29222" y="11595"/>
                  </a:lnTo>
                  <a:lnTo>
                    <a:pt x="29347" y="11621"/>
                  </a:lnTo>
                  <a:lnTo>
                    <a:pt x="29447" y="11647"/>
                  </a:lnTo>
                  <a:lnTo>
                    <a:pt x="29547" y="11674"/>
                  </a:lnTo>
                  <a:lnTo>
                    <a:pt x="29647" y="11706"/>
                  </a:lnTo>
                  <a:lnTo>
                    <a:pt x="29722" y="11737"/>
                  </a:lnTo>
                  <a:lnTo>
                    <a:pt x="29772" y="11774"/>
                  </a:lnTo>
                  <a:lnTo>
                    <a:pt x="29822" y="11811"/>
                  </a:lnTo>
                  <a:lnTo>
                    <a:pt x="29848" y="11848"/>
                  </a:lnTo>
                  <a:lnTo>
                    <a:pt x="29848" y="11885"/>
                  </a:lnTo>
                  <a:lnTo>
                    <a:pt x="29848" y="13928"/>
                  </a:lnTo>
                  <a:lnTo>
                    <a:pt x="29848" y="14029"/>
                  </a:lnTo>
                  <a:lnTo>
                    <a:pt x="29772" y="14124"/>
                  </a:lnTo>
                  <a:lnTo>
                    <a:pt x="29672" y="14219"/>
                  </a:lnTo>
                  <a:lnTo>
                    <a:pt x="29547" y="14308"/>
                  </a:lnTo>
                  <a:lnTo>
                    <a:pt x="29397" y="14393"/>
                  </a:lnTo>
                  <a:lnTo>
                    <a:pt x="29196" y="14477"/>
                  </a:lnTo>
                  <a:lnTo>
                    <a:pt x="28971" y="14551"/>
                  </a:lnTo>
                  <a:lnTo>
                    <a:pt x="28721" y="14620"/>
                  </a:lnTo>
                  <a:lnTo>
                    <a:pt x="28445" y="14683"/>
                  </a:lnTo>
                  <a:lnTo>
                    <a:pt x="28145" y="14741"/>
                  </a:lnTo>
                  <a:lnTo>
                    <a:pt x="27819" y="14794"/>
                  </a:lnTo>
                  <a:lnTo>
                    <a:pt x="27469" y="14831"/>
                  </a:lnTo>
                  <a:lnTo>
                    <a:pt x="27118" y="14868"/>
                  </a:lnTo>
                  <a:lnTo>
                    <a:pt x="26743" y="14889"/>
                  </a:lnTo>
                  <a:lnTo>
                    <a:pt x="26342" y="14905"/>
                  </a:lnTo>
                  <a:lnTo>
                    <a:pt x="25941" y="14910"/>
                  </a:lnTo>
                  <a:lnTo>
                    <a:pt x="25716" y="14910"/>
                  </a:lnTo>
                  <a:lnTo>
                    <a:pt x="25491" y="14905"/>
                  </a:lnTo>
                  <a:lnTo>
                    <a:pt x="25065" y="14884"/>
                  </a:lnTo>
                  <a:lnTo>
                    <a:pt x="24664" y="14857"/>
                  </a:lnTo>
                  <a:lnTo>
                    <a:pt x="24289" y="14820"/>
                  </a:lnTo>
                  <a:lnTo>
                    <a:pt x="23963" y="14773"/>
                  </a:lnTo>
                  <a:lnTo>
                    <a:pt x="23638" y="14715"/>
                  </a:lnTo>
                  <a:lnTo>
                    <a:pt x="23337" y="14652"/>
                  </a:lnTo>
                  <a:lnTo>
                    <a:pt x="23062" y="14583"/>
                  </a:lnTo>
                  <a:lnTo>
                    <a:pt x="22836" y="14509"/>
                  </a:lnTo>
                  <a:lnTo>
                    <a:pt x="22636" y="14430"/>
                  </a:lnTo>
                  <a:lnTo>
                    <a:pt x="22461" y="14351"/>
                  </a:lnTo>
                  <a:lnTo>
                    <a:pt x="22311" y="14266"/>
                  </a:lnTo>
                  <a:lnTo>
                    <a:pt x="22185" y="14182"/>
                  </a:lnTo>
                  <a:lnTo>
                    <a:pt x="22110" y="14092"/>
                  </a:lnTo>
                  <a:lnTo>
                    <a:pt x="22060" y="14007"/>
                  </a:lnTo>
                  <a:lnTo>
                    <a:pt x="22035" y="13928"/>
                  </a:lnTo>
                  <a:lnTo>
                    <a:pt x="22010" y="13875"/>
                  </a:lnTo>
                  <a:lnTo>
                    <a:pt x="21935" y="13833"/>
                  </a:lnTo>
                  <a:lnTo>
                    <a:pt x="21835" y="13791"/>
                  </a:lnTo>
                  <a:lnTo>
                    <a:pt x="21685" y="13759"/>
                  </a:lnTo>
                  <a:lnTo>
                    <a:pt x="21509" y="13728"/>
                  </a:lnTo>
                  <a:lnTo>
                    <a:pt x="21284" y="13712"/>
                  </a:lnTo>
                  <a:lnTo>
                    <a:pt x="21059" y="13701"/>
                  </a:lnTo>
                  <a:lnTo>
                    <a:pt x="20833" y="13701"/>
                  </a:lnTo>
                  <a:lnTo>
                    <a:pt x="20633" y="13712"/>
                  </a:lnTo>
                  <a:lnTo>
                    <a:pt x="20458" y="13728"/>
                  </a:lnTo>
                  <a:lnTo>
                    <a:pt x="20307" y="13754"/>
                  </a:lnTo>
                  <a:lnTo>
                    <a:pt x="20182" y="13780"/>
                  </a:lnTo>
                  <a:lnTo>
                    <a:pt x="20057" y="13812"/>
                  </a:lnTo>
                  <a:lnTo>
                    <a:pt x="19982" y="13849"/>
                  </a:lnTo>
                  <a:lnTo>
                    <a:pt x="19932" y="13891"/>
                  </a:lnTo>
                  <a:lnTo>
                    <a:pt x="19907" y="13928"/>
                  </a:lnTo>
                  <a:lnTo>
                    <a:pt x="19882" y="14029"/>
                  </a:lnTo>
                  <a:lnTo>
                    <a:pt x="19832" y="14129"/>
                  </a:lnTo>
                  <a:lnTo>
                    <a:pt x="19732" y="14224"/>
                  </a:lnTo>
                  <a:lnTo>
                    <a:pt x="19606" y="14314"/>
                  </a:lnTo>
                  <a:lnTo>
                    <a:pt x="19431" y="14398"/>
                  </a:lnTo>
                  <a:lnTo>
                    <a:pt x="19231" y="14477"/>
                  </a:lnTo>
                  <a:lnTo>
                    <a:pt x="19005" y="14557"/>
                  </a:lnTo>
                  <a:lnTo>
                    <a:pt x="18755" y="14625"/>
                  </a:lnTo>
                  <a:lnTo>
                    <a:pt x="18480" y="14689"/>
                  </a:lnTo>
                  <a:lnTo>
                    <a:pt x="18179" y="14741"/>
                  </a:lnTo>
                  <a:lnTo>
                    <a:pt x="17854" y="14794"/>
                  </a:lnTo>
                  <a:lnTo>
                    <a:pt x="17528" y="14831"/>
                  </a:lnTo>
                  <a:lnTo>
                    <a:pt x="17153" y="14868"/>
                  </a:lnTo>
                  <a:lnTo>
                    <a:pt x="16777" y="14889"/>
                  </a:lnTo>
                  <a:lnTo>
                    <a:pt x="16401" y="14905"/>
                  </a:lnTo>
                  <a:lnTo>
                    <a:pt x="16001" y="14910"/>
                  </a:lnTo>
                  <a:lnTo>
                    <a:pt x="15775" y="14910"/>
                  </a:lnTo>
                  <a:lnTo>
                    <a:pt x="15550" y="14905"/>
                  </a:lnTo>
                  <a:lnTo>
                    <a:pt x="15124" y="14884"/>
                  </a:lnTo>
                  <a:lnTo>
                    <a:pt x="14724" y="14857"/>
                  </a:lnTo>
                  <a:lnTo>
                    <a:pt x="14348" y="14820"/>
                  </a:lnTo>
                  <a:lnTo>
                    <a:pt x="13998" y="14773"/>
                  </a:lnTo>
                  <a:lnTo>
                    <a:pt x="13672" y="14715"/>
                  </a:lnTo>
                  <a:lnTo>
                    <a:pt x="13397" y="14652"/>
                  </a:lnTo>
                  <a:lnTo>
                    <a:pt x="13121" y="14583"/>
                  </a:lnTo>
                  <a:lnTo>
                    <a:pt x="12896" y="14509"/>
                  </a:lnTo>
                  <a:lnTo>
                    <a:pt x="12670" y="14430"/>
                  </a:lnTo>
                  <a:lnTo>
                    <a:pt x="12495" y="14351"/>
                  </a:lnTo>
                  <a:lnTo>
                    <a:pt x="12345" y="14266"/>
                  </a:lnTo>
                  <a:lnTo>
                    <a:pt x="12245" y="14182"/>
                  </a:lnTo>
                  <a:lnTo>
                    <a:pt x="12170" y="14092"/>
                  </a:lnTo>
                  <a:lnTo>
                    <a:pt x="12120" y="14007"/>
                  </a:lnTo>
                  <a:lnTo>
                    <a:pt x="12095" y="13928"/>
                  </a:lnTo>
                  <a:lnTo>
                    <a:pt x="12070" y="13875"/>
                  </a:lnTo>
                  <a:lnTo>
                    <a:pt x="11994" y="13833"/>
                  </a:lnTo>
                  <a:lnTo>
                    <a:pt x="11869" y="13791"/>
                  </a:lnTo>
                  <a:lnTo>
                    <a:pt x="11719" y="13759"/>
                  </a:lnTo>
                  <a:lnTo>
                    <a:pt x="11544" y="13728"/>
                  </a:lnTo>
                  <a:lnTo>
                    <a:pt x="11343" y="13712"/>
                  </a:lnTo>
                  <a:lnTo>
                    <a:pt x="11118" y="13701"/>
                  </a:lnTo>
                  <a:lnTo>
                    <a:pt x="10868" y="13701"/>
                  </a:lnTo>
                  <a:lnTo>
                    <a:pt x="10692" y="13712"/>
                  </a:lnTo>
                  <a:lnTo>
                    <a:pt x="10517" y="13728"/>
                  </a:lnTo>
                  <a:lnTo>
                    <a:pt x="10367" y="13754"/>
                  </a:lnTo>
                  <a:lnTo>
                    <a:pt x="10217" y="13780"/>
                  </a:lnTo>
                  <a:lnTo>
                    <a:pt x="10116" y="13812"/>
                  </a:lnTo>
                  <a:lnTo>
                    <a:pt x="10041" y="13849"/>
                  </a:lnTo>
                  <a:lnTo>
                    <a:pt x="9991" y="13891"/>
                  </a:lnTo>
                  <a:lnTo>
                    <a:pt x="9966" y="13928"/>
                  </a:lnTo>
                  <a:lnTo>
                    <a:pt x="9941" y="14029"/>
                  </a:lnTo>
                  <a:lnTo>
                    <a:pt x="9866" y="14129"/>
                  </a:lnTo>
                  <a:lnTo>
                    <a:pt x="9791" y="14224"/>
                  </a:lnTo>
                  <a:lnTo>
                    <a:pt x="9641" y="14314"/>
                  </a:lnTo>
                  <a:lnTo>
                    <a:pt x="9490" y="14398"/>
                  </a:lnTo>
                  <a:lnTo>
                    <a:pt x="9290" y="14477"/>
                  </a:lnTo>
                  <a:lnTo>
                    <a:pt x="9065" y="14557"/>
                  </a:lnTo>
                  <a:lnTo>
                    <a:pt x="8814" y="14625"/>
                  </a:lnTo>
                  <a:lnTo>
                    <a:pt x="8539" y="14689"/>
                  </a:lnTo>
                  <a:lnTo>
                    <a:pt x="8238" y="14741"/>
                  </a:lnTo>
                  <a:lnTo>
                    <a:pt x="7913" y="14794"/>
                  </a:lnTo>
                  <a:lnTo>
                    <a:pt x="7562" y="14831"/>
                  </a:lnTo>
                  <a:lnTo>
                    <a:pt x="7212" y="14868"/>
                  </a:lnTo>
                  <a:lnTo>
                    <a:pt x="6836" y="14889"/>
                  </a:lnTo>
                  <a:lnTo>
                    <a:pt x="6461" y="14905"/>
                  </a:lnTo>
                  <a:lnTo>
                    <a:pt x="6060" y="14910"/>
                  </a:lnTo>
                  <a:lnTo>
                    <a:pt x="5835" y="14910"/>
                  </a:lnTo>
                  <a:lnTo>
                    <a:pt x="5609" y="14905"/>
                  </a:lnTo>
                  <a:lnTo>
                    <a:pt x="5184" y="14884"/>
                  </a:lnTo>
                  <a:lnTo>
                    <a:pt x="4783" y="14857"/>
                  </a:lnTo>
                  <a:lnTo>
                    <a:pt x="4407" y="14820"/>
                  </a:lnTo>
                  <a:lnTo>
                    <a:pt x="4057" y="14773"/>
                  </a:lnTo>
                  <a:lnTo>
                    <a:pt x="3731" y="14715"/>
                  </a:lnTo>
                  <a:lnTo>
                    <a:pt x="3431" y="14652"/>
                  </a:lnTo>
                  <a:lnTo>
                    <a:pt x="3181" y="14583"/>
                  </a:lnTo>
                  <a:lnTo>
                    <a:pt x="2930" y="14509"/>
                  </a:lnTo>
                  <a:lnTo>
                    <a:pt x="2730" y="14430"/>
                  </a:lnTo>
                  <a:lnTo>
                    <a:pt x="2555" y="14351"/>
                  </a:lnTo>
                  <a:lnTo>
                    <a:pt x="2404" y="14266"/>
                  </a:lnTo>
                  <a:lnTo>
                    <a:pt x="2304" y="14182"/>
                  </a:lnTo>
                  <a:lnTo>
                    <a:pt x="2204" y="14092"/>
                  </a:lnTo>
                  <a:lnTo>
                    <a:pt x="2154" y="14007"/>
                  </a:lnTo>
                  <a:lnTo>
                    <a:pt x="2154" y="13928"/>
                  </a:lnTo>
                  <a:lnTo>
                    <a:pt x="2154" y="13485"/>
                  </a:lnTo>
                  <a:lnTo>
                    <a:pt x="2129" y="13432"/>
                  </a:lnTo>
                  <a:lnTo>
                    <a:pt x="2054" y="13390"/>
                  </a:lnTo>
                  <a:lnTo>
                    <a:pt x="1929" y="13347"/>
                  </a:lnTo>
                  <a:lnTo>
                    <a:pt x="1778" y="13316"/>
                  </a:lnTo>
                  <a:lnTo>
                    <a:pt x="1603" y="13289"/>
                  </a:lnTo>
                  <a:lnTo>
                    <a:pt x="1403" y="13268"/>
                  </a:lnTo>
                  <a:lnTo>
                    <a:pt x="1177" y="13258"/>
                  </a:lnTo>
                  <a:lnTo>
                    <a:pt x="952" y="13258"/>
                  </a:lnTo>
                  <a:lnTo>
                    <a:pt x="752" y="13268"/>
                  </a:lnTo>
                  <a:lnTo>
                    <a:pt x="576" y="13284"/>
                  </a:lnTo>
                  <a:lnTo>
                    <a:pt x="401" y="13311"/>
                  </a:lnTo>
                  <a:lnTo>
                    <a:pt x="276" y="13337"/>
                  </a:lnTo>
                  <a:lnTo>
                    <a:pt x="176" y="13374"/>
                  </a:lnTo>
                  <a:lnTo>
                    <a:pt x="76" y="13411"/>
                  </a:lnTo>
                  <a:lnTo>
                    <a:pt x="26" y="13448"/>
                  </a:lnTo>
                  <a:lnTo>
                    <a:pt x="1" y="13490"/>
                  </a:lnTo>
                  <a:lnTo>
                    <a:pt x="1" y="13918"/>
                  </a:lnTo>
                  <a:lnTo>
                    <a:pt x="51" y="14050"/>
                  </a:lnTo>
                  <a:lnTo>
                    <a:pt x="126" y="14182"/>
                  </a:lnTo>
                  <a:lnTo>
                    <a:pt x="251" y="14314"/>
                  </a:lnTo>
                  <a:lnTo>
                    <a:pt x="451" y="14440"/>
                  </a:lnTo>
                  <a:lnTo>
                    <a:pt x="677" y="14562"/>
                  </a:lnTo>
                  <a:lnTo>
                    <a:pt x="977" y="14683"/>
                  </a:lnTo>
                  <a:lnTo>
                    <a:pt x="1303" y="14794"/>
                  </a:lnTo>
                  <a:lnTo>
                    <a:pt x="1678" y="14900"/>
                  </a:lnTo>
                  <a:lnTo>
                    <a:pt x="2104" y="14995"/>
                  </a:lnTo>
                  <a:lnTo>
                    <a:pt x="2329" y="15042"/>
                  </a:lnTo>
                  <a:lnTo>
                    <a:pt x="2555" y="15084"/>
                  </a:lnTo>
                  <a:lnTo>
                    <a:pt x="2805" y="15121"/>
                  </a:lnTo>
                  <a:lnTo>
                    <a:pt x="3055" y="15158"/>
                  </a:lnTo>
                  <a:lnTo>
                    <a:pt x="3306" y="15195"/>
                  </a:lnTo>
                  <a:lnTo>
                    <a:pt x="3581" y="15227"/>
                  </a:lnTo>
                  <a:lnTo>
                    <a:pt x="3857" y="15253"/>
                  </a:lnTo>
                  <a:lnTo>
                    <a:pt x="4157" y="15280"/>
                  </a:lnTo>
                  <a:lnTo>
                    <a:pt x="4458" y="15301"/>
                  </a:lnTo>
                  <a:lnTo>
                    <a:pt x="4758" y="15317"/>
                  </a:lnTo>
                  <a:lnTo>
                    <a:pt x="5058" y="15333"/>
                  </a:lnTo>
                  <a:lnTo>
                    <a:pt x="5384" y="15343"/>
                  </a:lnTo>
                  <a:lnTo>
                    <a:pt x="5710" y="15348"/>
                  </a:lnTo>
                  <a:lnTo>
                    <a:pt x="6436" y="15348"/>
                  </a:lnTo>
                  <a:lnTo>
                    <a:pt x="6811" y="15338"/>
                  </a:lnTo>
                  <a:lnTo>
                    <a:pt x="7187" y="15327"/>
                  </a:lnTo>
                  <a:lnTo>
                    <a:pt x="7537" y="15306"/>
                  </a:lnTo>
                  <a:lnTo>
                    <a:pt x="7888" y="15280"/>
                  </a:lnTo>
                  <a:lnTo>
                    <a:pt x="8238" y="15253"/>
                  </a:lnTo>
                  <a:lnTo>
                    <a:pt x="8589" y="15216"/>
                  </a:lnTo>
                  <a:lnTo>
                    <a:pt x="8890" y="15179"/>
                  </a:lnTo>
                  <a:lnTo>
                    <a:pt x="9215" y="15137"/>
                  </a:lnTo>
                  <a:lnTo>
                    <a:pt x="9516" y="15090"/>
                  </a:lnTo>
                  <a:lnTo>
                    <a:pt x="9791" y="15037"/>
                  </a:lnTo>
                  <a:lnTo>
                    <a:pt x="10066" y="14984"/>
                  </a:lnTo>
                  <a:lnTo>
                    <a:pt x="10342" y="14926"/>
                  </a:lnTo>
                  <a:lnTo>
                    <a:pt x="10592" y="14863"/>
                  </a:lnTo>
                  <a:lnTo>
                    <a:pt x="10818" y="14799"/>
                  </a:lnTo>
                  <a:lnTo>
                    <a:pt x="11018" y="14731"/>
                  </a:lnTo>
                  <a:lnTo>
                    <a:pt x="11218" y="14794"/>
                  </a:lnTo>
                  <a:lnTo>
                    <a:pt x="11444" y="14857"/>
                  </a:lnTo>
                  <a:lnTo>
                    <a:pt x="11694" y="14916"/>
                  </a:lnTo>
                  <a:lnTo>
                    <a:pt x="11944" y="14974"/>
                  </a:lnTo>
                  <a:lnTo>
                    <a:pt x="12220" y="15026"/>
                  </a:lnTo>
                  <a:lnTo>
                    <a:pt x="12520" y="15079"/>
                  </a:lnTo>
                  <a:lnTo>
                    <a:pt x="12846" y="15127"/>
                  </a:lnTo>
                  <a:lnTo>
                    <a:pt x="13146" y="15169"/>
                  </a:lnTo>
                  <a:lnTo>
                    <a:pt x="13497" y="15211"/>
                  </a:lnTo>
                  <a:lnTo>
                    <a:pt x="13822" y="15243"/>
                  </a:lnTo>
                  <a:lnTo>
                    <a:pt x="14173" y="15275"/>
                  </a:lnTo>
                  <a:lnTo>
                    <a:pt x="14548" y="15301"/>
                  </a:lnTo>
                  <a:lnTo>
                    <a:pt x="14899" y="15322"/>
                  </a:lnTo>
                  <a:lnTo>
                    <a:pt x="15275" y="15338"/>
                  </a:lnTo>
                  <a:lnTo>
                    <a:pt x="15625" y="15348"/>
                  </a:lnTo>
                  <a:lnTo>
                    <a:pt x="16376" y="15348"/>
                  </a:lnTo>
                  <a:lnTo>
                    <a:pt x="16752" y="15338"/>
                  </a:lnTo>
                  <a:lnTo>
                    <a:pt x="17127" y="15327"/>
                  </a:lnTo>
                  <a:lnTo>
                    <a:pt x="17503" y="15306"/>
                  </a:lnTo>
                  <a:lnTo>
                    <a:pt x="17854" y="15280"/>
                  </a:lnTo>
                  <a:lnTo>
                    <a:pt x="18179" y="15253"/>
                  </a:lnTo>
                  <a:lnTo>
                    <a:pt x="18530" y="15216"/>
                  </a:lnTo>
                  <a:lnTo>
                    <a:pt x="18855" y="15179"/>
                  </a:lnTo>
                  <a:lnTo>
                    <a:pt x="19156" y="15137"/>
                  </a:lnTo>
                  <a:lnTo>
                    <a:pt x="19456" y="15090"/>
                  </a:lnTo>
                  <a:lnTo>
                    <a:pt x="19757" y="15037"/>
                  </a:lnTo>
                  <a:lnTo>
                    <a:pt x="20032" y="14984"/>
                  </a:lnTo>
                  <a:lnTo>
                    <a:pt x="20282" y="14926"/>
                  </a:lnTo>
                  <a:lnTo>
                    <a:pt x="20533" y="14863"/>
                  </a:lnTo>
                  <a:lnTo>
                    <a:pt x="20758" y="14799"/>
                  </a:lnTo>
                  <a:lnTo>
                    <a:pt x="20984" y="14731"/>
                  </a:lnTo>
                  <a:lnTo>
                    <a:pt x="21184" y="14794"/>
                  </a:lnTo>
                  <a:lnTo>
                    <a:pt x="21384" y="14857"/>
                  </a:lnTo>
                  <a:lnTo>
                    <a:pt x="21635" y="14916"/>
                  </a:lnTo>
                  <a:lnTo>
                    <a:pt x="21910" y="14974"/>
                  </a:lnTo>
                  <a:lnTo>
                    <a:pt x="22185" y="15026"/>
                  </a:lnTo>
                  <a:lnTo>
                    <a:pt x="22486" y="15079"/>
                  </a:lnTo>
                  <a:lnTo>
                    <a:pt x="22786" y="15127"/>
                  </a:lnTo>
                  <a:lnTo>
                    <a:pt x="23112" y="15169"/>
                  </a:lnTo>
                  <a:lnTo>
                    <a:pt x="23437" y="15211"/>
                  </a:lnTo>
                  <a:lnTo>
                    <a:pt x="23788" y="15243"/>
                  </a:lnTo>
                  <a:lnTo>
                    <a:pt x="24139" y="15275"/>
                  </a:lnTo>
                  <a:lnTo>
                    <a:pt x="24489" y="15301"/>
                  </a:lnTo>
                  <a:lnTo>
                    <a:pt x="24840" y="15322"/>
                  </a:lnTo>
                  <a:lnTo>
                    <a:pt x="25215" y="15338"/>
                  </a:lnTo>
                  <a:lnTo>
                    <a:pt x="25591" y="15348"/>
                  </a:lnTo>
                  <a:lnTo>
                    <a:pt x="26267" y="15348"/>
                  </a:lnTo>
                  <a:lnTo>
                    <a:pt x="26567" y="15343"/>
                  </a:lnTo>
                  <a:lnTo>
                    <a:pt x="26868" y="15333"/>
                  </a:lnTo>
                  <a:lnTo>
                    <a:pt x="27168" y="15322"/>
                  </a:lnTo>
                  <a:lnTo>
                    <a:pt x="27469" y="15306"/>
                  </a:lnTo>
                  <a:lnTo>
                    <a:pt x="27744" y="15285"/>
                  </a:lnTo>
                  <a:lnTo>
                    <a:pt x="28020" y="15264"/>
                  </a:lnTo>
                  <a:lnTo>
                    <a:pt x="28295" y="15238"/>
                  </a:lnTo>
                  <a:lnTo>
                    <a:pt x="28571" y="15206"/>
                  </a:lnTo>
                  <a:lnTo>
                    <a:pt x="28821" y="15174"/>
                  </a:lnTo>
                  <a:lnTo>
                    <a:pt x="29071" y="15143"/>
                  </a:lnTo>
                  <a:lnTo>
                    <a:pt x="29322" y="15106"/>
                  </a:lnTo>
                  <a:lnTo>
                    <a:pt x="29797" y="15021"/>
                  </a:lnTo>
                  <a:lnTo>
                    <a:pt x="30223" y="14931"/>
                  </a:lnTo>
                  <a:lnTo>
                    <a:pt x="30599" y="14826"/>
                  </a:lnTo>
                  <a:lnTo>
                    <a:pt x="30949" y="14715"/>
                  </a:lnTo>
                  <a:lnTo>
                    <a:pt x="31250" y="14599"/>
                  </a:lnTo>
                  <a:lnTo>
                    <a:pt x="31525" y="14472"/>
                  </a:lnTo>
                  <a:lnTo>
                    <a:pt x="31725" y="14340"/>
                  </a:lnTo>
                  <a:lnTo>
                    <a:pt x="31801" y="14271"/>
                  </a:lnTo>
                  <a:lnTo>
                    <a:pt x="31876" y="14203"/>
                  </a:lnTo>
                  <a:lnTo>
                    <a:pt x="31926" y="14134"/>
                  </a:lnTo>
                  <a:lnTo>
                    <a:pt x="31951" y="14060"/>
                  </a:lnTo>
                  <a:lnTo>
                    <a:pt x="31976" y="13992"/>
                  </a:lnTo>
                  <a:lnTo>
                    <a:pt x="32001" y="13918"/>
                  </a:lnTo>
                  <a:lnTo>
                    <a:pt x="32001" y="11875"/>
                  </a:lnTo>
                  <a:lnTo>
                    <a:pt x="31976" y="11785"/>
                  </a:lnTo>
                  <a:lnTo>
                    <a:pt x="31901" y="11700"/>
                  </a:lnTo>
                  <a:lnTo>
                    <a:pt x="31801" y="11621"/>
                  </a:lnTo>
                  <a:lnTo>
                    <a:pt x="31650" y="11542"/>
                  </a:lnTo>
                  <a:lnTo>
                    <a:pt x="31475" y="11468"/>
                  </a:lnTo>
                  <a:lnTo>
                    <a:pt x="31275" y="11399"/>
                  </a:lnTo>
                  <a:lnTo>
                    <a:pt x="31024" y="11336"/>
                  </a:lnTo>
                  <a:lnTo>
                    <a:pt x="30749" y="11273"/>
                  </a:lnTo>
                  <a:lnTo>
                    <a:pt x="31024" y="11215"/>
                  </a:lnTo>
                  <a:lnTo>
                    <a:pt x="31275" y="11151"/>
                  </a:lnTo>
                  <a:lnTo>
                    <a:pt x="31475" y="11083"/>
                  </a:lnTo>
                  <a:lnTo>
                    <a:pt x="31650" y="11009"/>
                  </a:lnTo>
                  <a:lnTo>
                    <a:pt x="31801" y="10929"/>
                  </a:lnTo>
                  <a:lnTo>
                    <a:pt x="31901" y="10845"/>
                  </a:lnTo>
                  <a:lnTo>
                    <a:pt x="31976" y="10761"/>
                  </a:lnTo>
                  <a:lnTo>
                    <a:pt x="32001" y="10676"/>
                  </a:lnTo>
                  <a:lnTo>
                    <a:pt x="32001" y="10074"/>
                  </a:lnTo>
                  <a:lnTo>
                    <a:pt x="31976" y="9990"/>
                  </a:lnTo>
                  <a:lnTo>
                    <a:pt x="31901" y="9905"/>
                  </a:lnTo>
                  <a:lnTo>
                    <a:pt x="31801" y="9821"/>
                  </a:lnTo>
                  <a:lnTo>
                    <a:pt x="31650" y="9747"/>
                  </a:lnTo>
                  <a:lnTo>
                    <a:pt x="31475" y="9668"/>
                  </a:lnTo>
                  <a:lnTo>
                    <a:pt x="31275" y="9599"/>
                  </a:lnTo>
                  <a:lnTo>
                    <a:pt x="31024" y="9536"/>
                  </a:lnTo>
                  <a:lnTo>
                    <a:pt x="30749" y="9478"/>
                  </a:lnTo>
                  <a:lnTo>
                    <a:pt x="31024" y="9420"/>
                  </a:lnTo>
                  <a:lnTo>
                    <a:pt x="31275" y="9351"/>
                  </a:lnTo>
                  <a:lnTo>
                    <a:pt x="31475" y="9282"/>
                  </a:lnTo>
                  <a:lnTo>
                    <a:pt x="31650" y="9208"/>
                  </a:lnTo>
                  <a:lnTo>
                    <a:pt x="31801" y="9129"/>
                  </a:lnTo>
                  <a:lnTo>
                    <a:pt x="31901" y="9050"/>
                  </a:lnTo>
                  <a:lnTo>
                    <a:pt x="31976" y="8965"/>
                  </a:lnTo>
                  <a:lnTo>
                    <a:pt x="32001" y="8876"/>
                  </a:lnTo>
                  <a:lnTo>
                    <a:pt x="32001" y="8279"/>
                  </a:lnTo>
                  <a:lnTo>
                    <a:pt x="31976" y="8189"/>
                  </a:lnTo>
                  <a:lnTo>
                    <a:pt x="31901" y="8105"/>
                  </a:lnTo>
                  <a:lnTo>
                    <a:pt x="31801" y="8026"/>
                  </a:lnTo>
                  <a:lnTo>
                    <a:pt x="31650" y="7947"/>
                  </a:lnTo>
                  <a:lnTo>
                    <a:pt x="31475" y="7873"/>
                  </a:lnTo>
                  <a:lnTo>
                    <a:pt x="31275" y="7804"/>
                  </a:lnTo>
                  <a:lnTo>
                    <a:pt x="31024" y="7741"/>
                  </a:lnTo>
                  <a:lnTo>
                    <a:pt x="30749" y="7677"/>
                  </a:lnTo>
                  <a:lnTo>
                    <a:pt x="31024" y="7619"/>
                  </a:lnTo>
                  <a:lnTo>
                    <a:pt x="31275" y="7556"/>
                  </a:lnTo>
                  <a:lnTo>
                    <a:pt x="31475" y="7487"/>
                  </a:lnTo>
                  <a:lnTo>
                    <a:pt x="31650" y="7413"/>
                  </a:lnTo>
                  <a:lnTo>
                    <a:pt x="31801" y="7334"/>
                  </a:lnTo>
                  <a:lnTo>
                    <a:pt x="31901" y="7250"/>
                  </a:lnTo>
                  <a:lnTo>
                    <a:pt x="31976" y="7165"/>
                  </a:lnTo>
                  <a:lnTo>
                    <a:pt x="32001" y="7081"/>
                  </a:lnTo>
                  <a:lnTo>
                    <a:pt x="32001" y="5756"/>
                  </a:lnTo>
                  <a:lnTo>
                    <a:pt x="31976" y="5645"/>
                  </a:lnTo>
                  <a:lnTo>
                    <a:pt x="31951" y="5534"/>
                  </a:lnTo>
                  <a:lnTo>
                    <a:pt x="31876" y="5428"/>
                  </a:lnTo>
                  <a:lnTo>
                    <a:pt x="31801" y="5328"/>
                  </a:lnTo>
                  <a:lnTo>
                    <a:pt x="31700" y="5233"/>
                  </a:lnTo>
                  <a:lnTo>
                    <a:pt x="31575" y="5138"/>
                  </a:lnTo>
                  <a:lnTo>
                    <a:pt x="31425" y="5048"/>
                  </a:lnTo>
                  <a:lnTo>
                    <a:pt x="31275" y="4964"/>
                  </a:lnTo>
                  <a:lnTo>
                    <a:pt x="31099" y="4879"/>
                  </a:lnTo>
                  <a:lnTo>
                    <a:pt x="30899" y="4800"/>
                  </a:lnTo>
                  <a:lnTo>
                    <a:pt x="30699" y="4721"/>
                  </a:lnTo>
                  <a:lnTo>
                    <a:pt x="30474" y="4647"/>
                  </a:lnTo>
                  <a:lnTo>
                    <a:pt x="30223" y="4573"/>
                  </a:lnTo>
                  <a:lnTo>
                    <a:pt x="29973" y="4504"/>
                  </a:lnTo>
                  <a:lnTo>
                    <a:pt x="29447" y="4367"/>
                  </a:lnTo>
                  <a:lnTo>
                    <a:pt x="28871" y="4240"/>
                  </a:lnTo>
                  <a:lnTo>
                    <a:pt x="28245" y="4114"/>
                  </a:lnTo>
                  <a:lnTo>
                    <a:pt x="27619" y="3992"/>
                  </a:lnTo>
                  <a:lnTo>
                    <a:pt x="26968" y="3876"/>
                  </a:lnTo>
                  <a:lnTo>
                    <a:pt x="25641" y="3638"/>
                  </a:lnTo>
                  <a:lnTo>
                    <a:pt x="24990" y="3517"/>
                  </a:lnTo>
                  <a:lnTo>
                    <a:pt x="24339" y="3396"/>
                  </a:lnTo>
                  <a:lnTo>
                    <a:pt x="23988" y="3316"/>
                  </a:lnTo>
                  <a:lnTo>
                    <a:pt x="23663" y="3232"/>
                  </a:lnTo>
                  <a:lnTo>
                    <a:pt x="23362" y="3147"/>
                  </a:lnTo>
                  <a:lnTo>
                    <a:pt x="23087" y="3058"/>
                  </a:lnTo>
                  <a:lnTo>
                    <a:pt x="22862" y="2968"/>
                  </a:lnTo>
                  <a:lnTo>
                    <a:pt x="22661" y="2873"/>
                  </a:lnTo>
                  <a:lnTo>
                    <a:pt x="22486" y="2778"/>
                  </a:lnTo>
                  <a:lnTo>
                    <a:pt x="22361" y="2678"/>
                  </a:lnTo>
                  <a:lnTo>
                    <a:pt x="22236" y="2577"/>
                  </a:lnTo>
                  <a:lnTo>
                    <a:pt x="22135" y="2477"/>
                  </a:lnTo>
                  <a:lnTo>
                    <a:pt x="22060" y="2371"/>
                  </a:lnTo>
                  <a:lnTo>
                    <a:pt x="22010" y="2271"/>
                  </a:lnTo>
                  <a:lnTo>
                    <a:pt x="21985" y="2165"/>
                  </a:lnTo>
                  <a:lnTo>
                    <a:pt x="21985" y="2060"/>
                  </a:lnTo>
                  <a:lnTo>
                    <a:pt x="21985" y="1954"/>
                  </a:lnTo>
                  <a:lnTo>
                    <a:pt x="22010" y="1849"/>
                  </a:lnTo>
                  <a:lnTo>
                    <a:pt x="22261" y="1843"/>
                  </a:lnTo>
                  <a:lnTo>
                    <a:pt x="22511" y="1838"/>
                  </a:lnTo>
                  <a:lnTo>
                    <a:pt x="22736" y="1822"/>
                  </a:lnTo>
                  <a:lnTo>
                    <a:pt x="22962" y="1806"/>
                  </a:lnTo>
                  <a:lnTo>
                    <a:pt x="23187" y="1780"/>
                  </a:lnTo>
                  <a:lnTo>
                    <a:pt x="23387" y="1754"/>
                  </a:lnTo>
                  <a:lnTo>
                    <a:pt x="23563" y="1727"/>
                  </a:lnTo>
                  <a:lnTo>
                    <a:pt x="23738" y="1690"/>
                  </a:lnTo>
                  <a:lnTo>
                    <a:pt x="23913" y="1653"/>
                  </a:lnTo>
                  <a:lnTo>
                    <a:pt x="24038" y="1616"/>
                  </a:lnTo>
                  <a:lnTo>
                    <a:pt x="24164" y="1574"/>
                  </a:lnTo>
                  <a:lnTo>
                    <a:pt x="24264" y="1527"/>
                  </a:lnTo>
                  <a:lnTo>
                    <a:pt x="24339" y="1479"/>
                  </a:lnTo>
                  <a:lnTo>
                    <a:pt x="24414" y="1432"/>
                  </a:lnTo>
                  <a:lnTo>
                    <a:pt x="24439" y="1379"/>
                  </a:lnTo>
                  <a:lnTo>
                    <a:pt x="24464" y="1326"/>
                  </a:lnTo>
                  <a:lnTo>
                    <a:pt x="24464" y="529"/>
                  </a:lnTo>
                  <a:lnTo>
                    <a:pt x="24439" y="471"/>
                  </a:lnTo>
                  <a:lnTo>
                    <a:pt x="24414" y="423"/>
                  </a:lnTo>
                  <a:lnTo>
                    <a:pt x="24339" y="370"/>
                  </a:lnTo>
                  <a:lnTo>
                    <a:pt x="24264" y="323"/>
                  </a:lnTo>
                  <a:lnTo>
                    <a:pt x="24164" y="275"/>
                  </a:lnTo>
                  <a:lnTo>
                    <a:pt x="24038" y="233"/>
                  </a:lnTo>
                  <a:lnTo>
                    <a:pt x="23888" y="191"/>
                  </a:lnTo>
                  <a:lnTo>
                    <a:pt x="23738" y="154"/>
                  </a:lnTo>
                  <a:lnTo>
                    <a:pt x="23563" y="122"/>
                  </a:lnTo>
                  <a:lnTo>
                    <a:pt x="23362" y="91"/>
                  </a:lnTo>
                  <a:lnTo>
                    <a:pt x="23162" y="64"/>
                  </a:lnTo>
                  <a:lnTo>
                    <a:pt x="22937" y="43"/>
                  </a:lnTo>
                  <a:lnTo>
                    <a:pt x="22711" y="27"/>
                  </a:lnTo>
                  <a:lnTo>
                    <a:pt x="22461" y="11"/>
                  </a:lnTo>
                  <a:lnTo>
                    <a:pt x="22236" y="6"/>
                  </a:lnTo>
                  <a:lnTo>
                    <a:pt x="21960" y="1"/>
                  </a:lnTo>
                  <a:lnTo>
                    <a:pt x="16101" y="1"/>
                  </a:lnTo>
                  <a:lnTo>
                    <a:pt x="15876" y="6"/>
                  </a:lnTo>
                  <a:lnTo>
                    <a:pt x="15650" y="27"/>
                  </a:lnTo>
                  <a:lnTo>
                    <a:pt x="15450" y="48"/>
                  </a:lnTo>
                  <a:lnTo>
                    <a:pt x="15275" y="85"/>
                  </a:lnTo>
                  <a:lnTo>
                    <a:pt x="15149" y="128"/>
                  </a:lnTo>
                  <a:lnTo>
                    <a:pt x="15074" y="170"/>
                  </a:lnTo>
                  <a:lnTo>
                    <a:pt x="15049" y="223"/>
                  </a:lnTo>
                  <a:lnTo>
                    <a:pt x="15049" y="275"/>
                  </a:lnTo>
                  <a:lnTo>
                    <a:pt x="15124" y="312"/>
                  </a:lnTo>
                  <a:lnTo>
                    <a:pt x="15199" y="349"/>
                  </a:lnTo>
                  <a:lnTo>
                    <a:pt x="15325" y="376"/>
                  </a:lnTo>
                  <a:lnTo>
                    <a:pt x="15450" y="402"/>
                  </a:lnTo>
                  <a:lnTo>
                    <a:pt x="15600" y="423"/>
                  </a:lnTo>
                  <a:lnTo>
                    <a:pt x="15775" y="439"/>
                  </a:lnTo>
                  <a:lnTo>
                    <a:pt x="15951" y="450"/>
                  </a:lnTo>
                  <a:lnTo>
                    <a:pt x="22110" y="450"/>
                  </a:lnTo>
                  <a:lnTo>
                    <a:pt x="22261" y="460"/>
                  </a:lnTo>
                  <a:lnTo>
                    <a:pt x="22361" y="476"/>
                  </a:lnTo>
                  <a:lnTo>
                    <a:pt x="22436" y="497"/>
                  </a:lnTo>
                  <a:lnTo>
                    <a:pt x="22461" y="529"/>
                  </a:lnTo>
                  <a:lnTo>
                    <a:pt x="22461" y="1337"/>
                  </a:lnTo>
                  <a:lnTo>
                    <a:pt x="22436" y="1363"/>
                  </a:lnTo>
                  <a:lnTo>
                    <a:pt x="22361" y="1389"/>
                  </a:lnTo>
                  <a:lnTo>
                    <a:pt x="22261" y="1405"/>
                  </a:lnTo>
                  <a:lnTo>
                    <a:pt x="22110" y="1410"/>
                  </a:lnTo>
                  <a:lnTo>
                    <a:pt x="10041" y="1410"/>
                  </a:lnTo>
                  <a:lnTo>
                    <a:pt x="9891" y="1405"/>
                  </a:lnTo>
                  <a:lnTo>
                    <a:pt x="9791" y="1389"/>
                  </a:lnTo>
                  <a:lnTo>
                    <a:pt x="9716" y="1363"/>
                  </a:lnTo>
                  <a:lnTo>
                    <a:pt x="9666" y="1337"/>
                  </a:lnTo>
                  <a:lnTo>
                    <a:pt x="9666" y="529"/>
                  </a:lnTo>
                  <a:lnTo>
                    <a:pt x="9716" y="497"/>
                  </a:lnTo>
                  <a:lnTo>
                    <a:pt x="9791" y="476"/>
                  </a:lnTo>
                  <a:lnTo>
                    <a:pt x="9891" y="460"/>
                  </a:lnTo>
                  <a:lnTo>
                    <a:pt x="10041" y="450"/>
                  </a:lnTo>
                  <a:lnTo>
                    <a:pt x="11894" y="450"/>
                  </a:lnTo>
                  <a:lnTo>
                    <a:pt x="12044" y="444"/>
                  </a:lnTo>
                  <a:lnTo>
                    <a:pt x="12195" y="428"/>
                  </a:lnTo>
                  <a:lnTo>
                    <a:pt x="12320" y="413"/>
                  </a:lnTo>
                  <a:lnTo>
                    <a:pt x="12445" y="392"/>
                  </a:lnTo>
                  <a:lnTo>
                    <a:pt x="12545" y="370"/>
                  </a:lnTo>
                  <a:lnTo>
                    <a:pt x="12645" y="344"/>
                  </a:lnTo>
                  <a:lnTo>
                    <a:pt x="12721" y="318"/>
                  </a:lnTo>
                  <a:lnTo>
                    <a:pt x="12771" y="286"/>
                  </a:lnTo>
                  <a:lnTo>
                    <a:pt x="12796" y="249"/>
                  </a:lnTo>
                  <a:lnTo>
                    <a:pt x="12796" y="217"/>
                  </a:lnTo>
                  <a:lnTo>
                    <a:pt x="12771" y="180"/>
                  </a:lnTo>
                  <a:lnTo>
                    <a:pt x="12746" y="143"/>
                  </a:lnTo>
                  <a:lnTo>
                    <a:pt x="12645" y="106"/>
                  </a:lnTo>
                  <a:lnTo>
                    <a:pt x="12545" y="69"/>
                  </a:lnTo>
                  <a:lnTo>
                    <a:pt x="12395" y="33"/>
                  </a:lnTo>
                  <a:lnTo>
                    <a:pt x="12320" y="22"/>
                  </a:lnTo>
                  <a:lnTo>
                    <a:pt x="12245" y="11"/>
                  </a:lnTo>
                  <a:lnTo>
                    <a:pt x="12145" y="6"/>
                  </a:lnTo>
                  <a:lnTo>
                    <a:pt x="120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2743;p63"/>
          <p:cNvGrpSpPr/>
          <p:nvPr/>
        </p:nvGrpSpPr>
        <p:grpSpPr>
          <a:xfrm>
            <a:off x="3394083" y="3943957"/>
            <a:ext cx="381961" cy="362865"/>
            <a:chOff x="2975075" y="2956675"/>
            <a:chExt cx="463883" cy="383700"/>
          </a:xfrm>
        </p:grpSpPr>
        <p:sp>
          <p:nvSpPr>
            <p:cNvPr id="2744" name="Google Shape;2744;p63"/>
            <p:cNvSpPr/>
            <p:nvPr/>
          </p:nvSpPr>
          <p:spPr>
            <a:xfrm>
              <a:off x="3134539" y="3070050"/>
              <a:ext cx="144948" cy="156950"/>
            </a:xfrm>
            <a:custGeom>
              <a:avLst/>
              <a:gdLst/>
              <a:ahLst/>
              <a:cxnLst/>
              <a:rect l="l" t="t" r="r" b="b"/>
              <a:pathLst>
                <a:path w="22737" h="6278" extrusionOk="0">
                  <a:moveTo>
                    <a:pt x="11369" y="1"/>
                  </a:moveTo>
                  <a:lnTo>
                    <a:pt x="11369" y="2360"/>
                  </a:lnTo>
                  <a:lnTo>
                    <a:pt x="1" y="2360"/>
                  </a:lnTo>
                  <a:lnTo>
                    <a:pt x="11369" y="6278"/>
                  </a:lnTo>
                  <a:lnTo>
                    <a:pt x="11369" y="3918"/>
                  </a:lnTo>
                  <a:lnTo>
                    <a:pt x="22737" y="3918"/>
                  </a:lnTo>
                  <a:lnTo>
                    <a:pt x="113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3"/>
            <p:cNvSpPr/>
            <p:nvPr/>
          </p:nvSpPr>
          <p:spPr>
            <a:xfrm>
              <a:off x="2981463" y="2961950"/>
              <a:ext cx="451108" cy="372375"/>
            </a:xfrm>
            <a:custGeom>
              <a:avLst/>
              <a:gdLst/>
              <a:ahLst/>
              <a:cxnLst/>
              <a:rect l="l" t="t" r="r" b="b"/>
              <a:pathLst>
                <a:path w="70762" h="14895" extrusionOk="0">
                  <a:moveTo>
                    <a:pt x="35406" y="3253"/>
                  </a:moveTo>
                  <a:lnTo>
                    <a:pt x="36433" y="3258"/>
                  </a:lnTo>
                  <a:lnTo>
                    <a:pt x="37459" y="3279"/>
                  </a:lnTo>
                  <a:lnTo>
                    <a:pt x="38436" y="3306"/>
                  </a:lnTo>
                  <a:lnTo>
                    <a:pt x="39412" y="3343"/>
                  </a:lnTo>
                  <a:lnTo>
                    <a:pt x="40389" y="3385"/>
                  </a:lnTo>
                  <a:lnTo>
                    <a:pt x="41340" y="3443"/>
                  </a:lnTo>
                  <a:lnTo>
                    <a:pt x="42267" y="3511"/>
                  </a:lnTo>
                  <a:lnTo>
                    <a:pt x="43168" y="3585"/>
                  </a:lnTo>
                  <a:lnTo>
                    <a:pt x="44045" y="3670"/>
                  </a:lnTo>
                  <a:lnTo>
                    <a:pt x="44896" y="3760"/>
                  </a:lnTo>
                  <a:lnTo>
                    <a:pt x="45722" y="3860"/>
                  </a:lnTo>
                  <a:lnTo>
                    <a:pt x="46548" y="3971"/>
                  </a:lnTo>
                  <a:lnTo>
                    <a:pt x="47325" y="4087"/>
                  </a:lnTo>
                  <a:lnTo>
                    <a:pt x="48076" y="4214"/>
                  </a:lnTo>
                  <a:lnTo>
                    <a:pt x="48802" y="4346"/>
                  </a:lnTo>
                  <a:lnTo>
                    <a:pt x="49478" y="4483"/>
                  </a:lnTo>
                  <a:lnTo>
                    <a:pt x="50154" y="4631"/>
                  </a:lnTo>
                  <a:lnTo>
                    <a:pt x="50780" y="4784"/>
                  </a:lnTo>
                  <a:lnTo>
                    <a:pt x="51356" y="4942"/>
                  </a:lnTo>
                  <a:lnTo>
                    <a:pt x="51907" y="5106"/>
                  </a:lnTo>
                  <a:lnTo>
                    <a:pt x="52433" y="5275"/>
                  </a:lnTo>
                  <a:lnTo>
                    <a:pt x="52908" y="5449"/>
                  </a:lnTo>
                  <a:lnTo>
                    <a:pt x="53359" y="5634"/>
                  </a:lnTo>
                  <a:lnTo>
                    <a:pt x="53760" y="5819"/>
                  </a:lnTo>
                  <a:lnTo>
                    <a:pt x="54110" y="6009"/>
                  </a:lnTo>
                  <a:lnTo>
                    <a:pt x="54411" y="6204"/>
                  </a:lnTo>
                  <a:lnTo>
                    <a:pt x="54686" y="6399"/>
                  </a:lnTo>
                  <a:lnTo>
                    <a:pt x="54912" y="6605"/>
                  </a:lnTo>
                  <a:lnTo>
                    <a:pt x="55087" y="6811"/>
                  </a:lnTo>
                  <a:lnTo>
                    <a:pt x="55212" y="7022"/>
                  </a:lnTo>
                  <a:lnTo>
                    <a:pt x="55287" y="7234"/>
                  </a:lnTo>
                  <a:lnTo>
                    <a:pt x="55312" y="7450"/>
                  </a:lnTo>
                  <a:lnTo>
                    <a:pt x="55287" y="7666"/>
                  </a:lnTo>
                  <a:lnTo>
                    <a:pt x="55212" y="7878"/>
                  </a:lnTo>
                  <a:lnTo>
                    <a:pt x="55087" y="8089"/>
                  </a:lnTo>
                  <a:lnTo>
                    <a:pt x="54912" y="8295"/>
                  </a:lnTo>
                  <a:lnTo>
                    <a:pt x="54686" y="8501"/>
                  </a:lnTo>
                  <a:lnTo>
                    <a:pt x="54411" y="8696"/>
                  </a:lnTo>
                  <a:lnTo>
                    <a:pt x="54110" y="8891"/>
                  </a:lnTo>
                  <a:lnTo>
                    <a:pt x="53760" y="9081"/>
                  </a:lnTo>
                  <a:lnTo>
                    <a:pt x="53359" y="9271"/>
                  </a:lnTo>
                  <a:lnTo>
                    <a:pt x="52908" y="9451"/>
                  </a:lnTo>
                  <a:lnTo>
                    <a:pt x="52433" y="9625"/>
                  </a:lnTo>
                  <a:lnTo>
                    <a:pt x="51907" y="9794"/>
                  </a:lnTo>
                  <a:lnTo>
                    <a:pt x="51356" y="9958"/>
                  </a:lnTo>
                  <a:lnTo>
                    <a:pt x="50780" y="10121"/>
                  </a:lnTo>
                  <a:lnTo>
                    <a:pt x="50154" y="10269"/>
                  </a:lnTo>
                  <a:lnTo>
                    <a:pt x="49478" y="10417"/>
                  </a:lnTo>
                  <a:lnTo>
                    <a:pt x="48802" y="10554"/>
                  </a:lnTo>
                  <a:lnTo>
                    <a:pt x="48076" y="10686"/>
                  </a:lnTo>
                  <a:lnTo>
                    <a:pt x="47325" y="10813"/>
                  </a:lnTo>
                  <a:lnTo>
                    <a:pt x="46548" y="10929"/>
                  </a:lnTo>
                  <a:lnTo>
                    <a:pt x="45722" y="11040"/>
                  </a:lnTo>
                  <a:lnTo>
                    <a:pt x="44896" y="11140"/>
                  </a:lnTo>
                  <a:lnTo>
                    <a:pt x="44045" y="11230"/>
                  </a:lnTo>
                  <a:lnTo>
                    <a:pt x="43168" y="11315"/>
                  </a:lnTo>
                  <a:lnTo>
                    <a:pt x="42267" y="11389"/>
                  </a:lnTo>
                  <a:lnTo>
                    <a:pt x="41340" y="11457"/>
                  </a:lnTo>
                  <a:lnTo>
                    <a:pt x="40389" y="11515"/>
                  </a:lnTo>
                  <a:lnTo>
                    <a:pt x="39412" y="11563"/>
                  </a:lnTo>
                  <a:lnTo>
                    <a:pt x="38436" y="11600"/>
                  </a:lnTo>
                  <a:lnTo>
                    <a:pt x="37459" y="11626"/>
                  </a:lnTo>
                  <a:lnTo>
                    <a:pt x="36433" y="11642"/>
                  </a:lnTo>
                  <a:lnTo>
                    <a:pt x="35406" y="11647"/>
                  </a:lnTo>
                  <a:lnTo>
                    <a:pt x="34379" y="11642"/>
                  </a:lnTo>
                  <a:lnTo>
                    <a:pt x="33378" y="11626"/>
                  </a:lnTo>
                  <a:lnTo>
                    <a:pt x="32376" y="11600"/>
                  </a:lnTo>
                  <a:lnTo>
                    <a:pt x="31400" y="11563"/>
                  </a:lnTo>
                  <a:lnTo>
                    <a:pt x="30448" y="11515"/>
                  </a:lnTo>
                  <a:lnTo>
                    <a:pt x="29497" y="11457"/>
                  </a:lnTo>
                  <a:lnTo>
                    <a:pt x="28570" y="11389"/>
                  </a:lnTo>
                  <a:lnTo>
                    <a:pt x="27669" y="11315"/>
                  </a:lnTo>
                  <a:lnTo>
                    <a:pt x="26792" y="11230"/>
                  </a:lnTo>
                  <a:lnTo>
                    <a:pt x="25941" y="11140"/>
                  </a:lnTo>
                  <a:lnTo>
                    <a:pt x="25090" y="11040"/>
                  </a:lnTo>
                  <a:lnTo>
                    <a:pt x="24288" y="10929"/>
                  </a:lnTo>
                  <a:lnTo>
                    <a:pt x="23512" y="10813"/>
                  </a:lnTo>
                  <a:lnTo>
                    <a:pt x="22761" y="10686"/>
                  </a:lnTo>
                  <a:lnTo>
                    <a:pt x="22035" y="10554"/>
                  </a:lnTo>
                  <a:lnTo>
                    <a:pt x="21334" y="10417"/>
                  </a:lnTo>
                  <a:lnTo>
                    <a:pt x="20683" y="10269"/>
                  </a:lnTo>
                  <a:lnTo>
                    <a:pt x="20057" y="10121"/>
                  </a:lnTo>
                  <a:lnTo>
                    <a:pt x="19481" y="9958"/>
                  </a:lnTo>
                  <a:lnTo>
                    <a:pt x="18905" y="9794"/>
                  </a:lnTo>
                  <a:lnTo>
                    <a:pt x="18404" y="9625"/>
                  </a:lnTo>
                  <a:lnTo>
                    <a:pt x="17928" y="9451"/>
                  </a:lnTo>
                  <a:lnTo>
                    <a:pt x="17478" y="9271"/>
                  </a:lnTo>
                  <a:lnTo>
                    <a:pt x="17077" y="9081"/>
                  </a:lnTo>
                  <a:lnTo>
                    <a:pt x="16727" y="8891"/>
                  </a:lnTo>
                  <a:lnTo>
                    <a:pt x="16401" y="8696"/>
                  </a:lnTo>
                  <a:lnTo>
                    <a:pt x="16151" y="8501"/>
                  </a:lnTo>
                  <a:lnTo>
                    <a:pt x="15925" y="8295"/>
                  </a:lnTo>
                  <a:lnTo>
                    <a:pt x="15750" y="8089"/>
                  </a:lnTo>
                  <a:lnTo>
                    <a:pt x="15625" y="7878"/>
                  </a:lnTo>
                  <a:lnTo>
                    <a:pt x="15550" y="7666"/>
                  </a:lnTo>
                  <a:lnTo>
                    <a:pt x="15525" y="7450"/>
                  </a:lnTo>
                  <a:lnTo>
                    <a:pt x="15550" y="7234"/>
                  </a:lnTo>
                  <a:lnTo>
                    <a:pt x="15625" y="7022"/>
                  </a:lnTo>
                  <a:lnTo>
                    <a:pt x="15750" y="6811"/>
                  </a:lnTo>
                  <a:lnTo>
                    <a:pt x="15925" y="6605"/>
                  </a:lnTo>
                  <a:lnTo>
                    <a:pt x="16151" y="6399"/>
                  </a:lnTo>
                  <a:lnTo>
                    <a:pt x="16401" y="6204"/>
                  </a:lnTo>
                  <a:lnTo>
                    <a:pt x="16727" y="6009"/>
                  </a:lnTo>
                  <a:lnTo>
                    <a:pt x="17077" y="5819"/>
                  </a:lnTo>
                  <a:lnTo>
                    <a:pt x="17478" y="5634"/>
                  </a:lnTo>
                  <a:lnTo>
                    <a:pt x="17928" y="5449"/>
                  </a:lnTo>
                  <a:lnTo>
                    <a:pt x="18404" y="5275"/>
                  </a:lnTo>
                  <a:lnTo>
                    <a:pt x="18905" y="5106"/>
                  </a:lnTo>
                  <a:lnTo>
                    <a:pt x="19481" y="4942"/>
                  </a:lnTo>
                  <a:lnTo>
                    <a:pt x="20057" y="4784"/>
                  </a:lnTo>
                  <a:lnTo>
                    <a:pt x="20683" y="4631"/>
                  </a:lnTo>
                  <a:lnTo>
                    <a:pt x="21334" y="4483"/>
                  </a:lnTo>
                  <a:lnTo>
                    <a:pt x="22035" y="4346"/>
                  </a:lnTo>
                  <a:lnTo>
                    <a:pt x="22761" y="4214"/>
                  </a:lnTo>
                  <a:lnTo>
                    <a:pt x="23512" y="4087"/>
                  </a:lnTo>
                  <a:lnTo>
                    <a:pt x="24288" y="3971"/>
                  </a:lnTo>
                  <a:lnTo>
                    <a:pt x="25090" y="3860"/>
                  </a:lnTo>
                  <a:lnTo>
                    <a:pt x="25941" y="3760"/>
                  </a:lnTo>
                  <a:lnTo>
                    <a:pt x="26792" y="3670"/>
                  </a:lnTo>
                  <a:lnTo>
                    <a:pt x="27669" y="3585"/>
                  </a:lnTo>
                  <a:lnTo>
                    <a:pt x="28570" y="3511"/>
                  </a:lnTo>
                  <a:lnTo>
                    <a:pt x="29497" y="3443"/>
                  </a:lnTo>
                  <a:lnTo>
                    <a:pt x="30448" y="3385"/>
                  </a:lnTo>
                  <a:lnTo>
                    <a:pt x="31400" y="3343"/>
                  </a:lnTo>
                  <a:lnTo>
                    <a:pt x="32376" y="3306"/>
                  </a:lnTo>
                  <a:lnTo>
                    <a:pt x="33378" y="3279"/>
                  </a:lnTo>
                  <a:lnTo>
                    <a:pt x="34379" y="3258"/>
                  </a:lnTo>
                  <a:lnTo>
                    <a:pt x="35406" y="3253"/>
                  </a:lnTo>
                  <a:close/>
                  <a:moveTo>
                    <a:pt x="29697" y="1"/>
                  </a:moveTo>
                  <a:lnTo>
                    <a:pt x="29396" y="6"/>
                  </a:lnTo>
                  <a:lnTo>
                    <a:pt x="29121" y="16"/>
                  </a:lnTo>
                  <a:lnTo>
                    <a:pt x="28846" y="27"/>
                  </a:lnTo>
                  <a:lnTo>
                    <a:pt x="28595" y="48"/>
                  </a:lnTo>
                  <a:lnTo>
                    <a:pt x="28345" y="74"/>
                  </a:lnTo>
                  <a:lnTo>
                    <a:pt x="28119" y="106"/>
                  </a:lnTo>
                  <a:lnTo>
                    <a:pt x="27894" y="138"/>
                  </a:lnTo>
                  <a:lnTo>
                    <a:pt x="27694" y="175"/>
                  </a:lnTo>
                  <a:lnTo>
                    <a:pt x="27493" y="222"/>
                  </a:lnTo>
                  <a:lnTo>
                    <a:pt x="27343" y="265"/>
                  </a:lnTo>
                  <a:lnTo>
                    <a:pt x="27193" y="317"/>
                  </a:lnTo>
                  <a:lnTo>
                    <a:pt x="27068" y="370"/>
                  </a:lnTo>
                  <a:lnTo>
                    <a:pt x="26993" y="423"/>
                  </a:lnTo>
                  <a:lnTo>
                    <a:pt x="26918" y="481"/>
                  </a:lnTo>
                  <a:lnTo>
                    <a:pt x="26867" y="539"/>
                  </a:lnTo>
                  <a:lnTo>
                    <a:pt x="26842" y="602"/>
                  </a:lnTo>
                  <a:lnTo>
                    <a:pt x="26842" y="1732"/>
                  </a:lnTo>
                  <a:lnTo>
                    <a:pt x="25666" y="1822"/>
                  </a:lnTo>
                  <a:lnTo>
                    <a:pt x="24489" y="1917"/>
                  </a:lnTo>
                  <a:lnTo>
                    <a:pt x="23362" y="2023"/>
                  </a:lnTo>
                  <a:lnTo>
                    <a:pt x="22235" y="2139"/>
                  </a:lnTo>
                  <a:lnTo>
                    <a:pt x="18454" y="1336"/>
                  </a:lnTo>
                  <a:lnTo>
                    <a:pt x="18229" y="1299"/>
                  </a:lnTo>
                  <a:lnTo>
                    <a:pt x="18004" y="1262"/>
                  </a:lnTo>
                  <a:lnTo>
                    <a:pt x="17753" y="1231"/>
                  </a:lnTo>
                  <a:lnTo>
                    <a:pt x="17503" y="1204"/>
                  </a:lnTo>
                  <a:lnTo>
                    <a:pt x="17252" y="1188"/>
                  </a:lnTo>
                  <a:lnTo>
                    <a:pt x="16977" y="1173"/>
                  </a:lnTo>
                  <a:lnTo>
                    <a:pt x="16701" y="1167"/>
                  </a:lnTo>
                  <a:lnTo>
                    <a:pt x="16426" y="1162"/>
                  </a:lnTo>
                  <a:lnTo>
                    <a:pt x="16176" y="1167"/>
                  </a:lnTo>
                  <a:lnTo>
                    <a:pt x="15900" y="1173"/>
                  </a:lnTo>
                  <a:lnTo>
                    <a:pt x="15625" y="1188"/>
                  </a:lnTo>
                  <a:lnTo>
                    <a:pt x="15374" y="1204"/>
                  </a:lnTo>
                  <a:lnTo>
                    <a:pt x="15124" y="1231"/>
                  </a:lnTo>
                  <a:lnTo>
                    <a:pt x="14874" y="1262"/>
                  </a:lnTo>
                  <a:lnTo>
                    <a:pt x="14648" y="1299"/>
                  </a:lnTo>
                  <a:lnTo>
                    <a:pt x="14423" y="1336"/>
                  </a:lnTo>
                  <a:lnTo>
                    <a:pt x="6385" y="3036"/>
                  </a:lnTo>
                  <a:lnTo>
                    <a:pt x="6185" y="3084"/>
                  </a:lnTo>
                  <a:lnTo>
                    <a:pt x="6035" y="3131"/>
                  </a:lnTo>
                  <a:lnTo>
                    <a:pt x="5884" y="3184"/>
                  </a:lnTo>
                  <a:lnTo>
                    <a:pt x="5759" y="3237"/>
                  </a:lnTo>
                  <a:lnTo>
                    <a:pt x="5684" y="3290"/>
                  </a:lnTo>
                  <a:lnTo>
                    <a:pt x="5609" y="3348"/>
                  </a:lnTo>
                  <a:lnTo>
                    <a:pt x="5559" y="3406"/>
                  </a:lnTo>
                  <a:lnTo>
                    <a:pt x="5559" y="3464"/>
                  </a:lnTo>
                  <a:lnTo>
                    <a:pt x="5559" y="3522"/>
                  </a:lnTo>
                  <a:lnTo>
                    <a:pt x="5609" y="3580"/>
                  </a:lnTo>
                  <a:lnTo>
                    <a:pt x="5684" y="3633"/>
                  </a:lnTo>
                  <a:lnTo>
                    <a:pt x="5759" y="3691"/>
                  </a:lnTo>
                  <a:lnTo>
                    <a:pt x="5884" y="3744"/>
                  </a:lnTo>
                  <a:lnTo>
                    <a:pt x="6035" y="3791"/>
                  </a:lnTo>
                  <a:lnTo>
                    <a:pt x="6185" y="3844"/>
                  </a:lnTo>
                  <a:lnTo>
                    <a:pt x="6385" y="3886"/>
                  </a:lnTo>
                  <a:lnTo>
                    <a:pt x="10166" y="4689"/>
                  </a:lnTo>
                  <a:lnTo>
                    <a:pt x="9615" y="4926"/>
                  </a:lnTo>
                  <a:lnTo>
                    <a:pt x="9115" y="5164"/>
                  </a:lnTo>
                  <a:lnTo>
                    <a:pt x="8664" y="5412"/>
                  </a:lnTo>
                  <a:lnTo>
                    <a:pt x="8263" y="5666"/>
                  </a:lnTo>
                  <a:lnTo>
                    <a:pt x="2830" y="5666"/>
                  </a:lnTo>
                  <a:lnTo>
                    <a:pt x="2554" y="5671"/>
                  </a:lnTo>
                  <a:lnTo>
                    <a:pt x="2254" y="5676"/>
                  </a:lnTo>
                  <a:lnTo>
                    <a:pt x="1978" y="5692"/>
                  </a:lnTo>
                  <a:lnTo>
                    <a:pt x="1728" y="5713"/>
                  </a:lnTo>
                  <a:lnTo>
                    <a:pt x="1477" y="5739"/>
                  </a:lnTo>
                  <a:lnTo>
                    <a:pt x="1252" y="5766"/>
                  </a:lnTo>
                  <a:lnTo>
                    <a:pt x="1027" y="5803"/>
                  </a:lnTo>
                  <a:lnTo>
                    <a:pt x="826" y="5840"/>
                  </a:lnTo>
                  <a:lnTo>
                    <a:pt x="651" y="5882"/>
                  </a:lnTo>
                  <a:lnTo>
                    <a:pt x="476" y="5929"/>
                  </a:lnTo>
                  <a:lnTo>
                    <a:pt x="326" y="5977"/>
                  </a:lnTo>
                  <a:lnTo>
                    <a:pt x="226" y="6030"/>
                  </a:lnTo>
                  <a:lnTo>
                    <a:pt x="125" y="6088"/>
                  </a:lnTo>
                  <a:lnTo>
                    <a:pt x="50" y="6146"/>
                  </a:lnTo>
                  <a:lnTo>
                    <a:pt x="0" y="6204"/>
                  </a:lnTo>
                  <a:lnTo>
                    <a:pt x="0" y="6262"/>
                  </a:lnTo>
                  <a:lnTo>
                    <a:pt x="0" y="8664"/>
                  </a:lnTo>
                  <a:lnTo>
                    <a:pt x="0" y="8722"/>
                  </a:lnTo>
                  <a:lnTo>
                    <a:pt x="50" y="8780"/>
                  </a:lnTo>
                  <a:lnTo>
                    <a:pt x="125" y="8839"/>
                  </a:lnTo>
                  <a:lnTo>
                    <a:pt x="226" y="8897"/>
                  </a:lnTo>
                  <a:lnTo>
                    <a:pt x="326" y="8949"/>
                  </a:lnTo>
                  <a:lnTo>
                    <a:pt x="476" y="8997"/>
                  </a:lnTo>
                  <a:lnTo>
                    <a:pt x="651" y="9044"/>
                  </a:lnTo>
                  <a:lnTo>
                    <a:pt x="826" y="9087"/>
                  </a:lnTo>
                  <a:lnTo>
                    <a:pt x="1027" y="9124"/>
                  </a:lnTo>
                  <a:lnTo>
                    <a:pt x="1252" y="9161"/>
                  </a:lnTo>
                  <a:lnTo>
                    <a:pt x="1477" y="9187"/>
                  </a:lnTo>
                  <a:lnTo>
                    <a:pt x="1728" y="9213"/>
                  </a:lnTo>
                  <a:lnTo>
                    <a:pt x="1978" y="9234"/>
                  </a:lnTo>
                  <a:lnTo>
                    <a:pt x="2254" y="9250"/>
                  </a:lnTo>
                  <a:lnTo>
                    <a:pt x="2554" y="9256"/>
                  </a:lnTo>
                  <a:lnTo>
                    <a:pt x="2830" y="9261"/>
                  </a:lnTo>
                  <a:lnTo>
                    <a:pt x="8213" y="9261"/>
                  </a:lnTo>
                  <a:lnTo>
                    <a:pt x="8614" y="9514"/>
                  </a:lnTo>
                  <a:lnTo>
                    <a:pt x="9064" y="9757"/>
                  </a:lnTo>
                  <a:lnTo>
                    <a:pt x="9565" y="10000"/>
                  </a:lnTo>
                  <a:lnTo>
                    <a:pt x="10141" y="10238"/>
                  </a:lnTo>
                  <a:lnTo>
                    <a:pt x="6335" y="11035"/>
                  </a:lnTo>
                  <a:lnTo>
                    <a:pt x="6135" y="11077"/>
                  </a:lnTo>
                  <a:lnTo>
                    <a:pt x="5960" y="11130"/>
                  </a:lnTo>
                  <a:lnTo>
                    <a:pt x="5834" y="11177"/>
                  </a:lnTo>
                  <a:lnTo>
                    <a:pt x="5709" y="11230"/>
                  </a:lnTo>
                  <a:lnTo>
                    <a:pt x="5609" y="11288"/>
                  </a:lnTo>
                  <a:lnTo>
                    <a:pt x="5559" y="11341"/>
                  </a:lnTo>
                  <a:lnTo>
                    <a:pt x="5509" y="11399"/>
                  </a:lnTo>
                  <a:lnTo>
                    <a:pt x="5509" y="11457"/>
                  </a:lnTo>
                  <a:lnTo>
                    <a:pt x="5509" y="11515"/>
                  </a:lnTo>
                  <a:lnTo>
                    <a:pt x="5559" y="11573"/>
                  </a:lnTo>
                  <a:lnTo>
                    <a:pt x="5609" y="11626"/>
                  </a:lnTo>
                  <a:lnTo>
                    <a:pt x="5709" y="11684"/>
                  </a:lnTo>
                  <a:lnTo>
                    <a:pt x="5834" y="11737"/>
                  </a:lnTo>
                  <a:lnTo>
                    <a:pt x="5960" y="11785"/>
                  </a:lnTo>
                  <a:lnTo>
                    <a:pt x="6135" y="11837"/>
                  </a:lnTo>
                  <a:lnTo>
                    <a:pt x="6335" y="11880"/>
                  </a:lnTo>
                  <a:lnTo>
                    <a:pt x="14398" y="13574"/>
                  </a:lnTo>
                  <a:lnTo>
                    <a:pt x="14623" y="13617"/>
                  </a:lnTo>
                  <a:lnTo>
                    <a:pt x="14849" y="13653"/>
                  </a:lnTo>
                  <a:lnTo>
                    <a:pt x="15074" y="13685"/>
                  </a:lnTo>
                  <a:lnTo>
                    <a:pt x="15349" y="13706"/>
                  </a:lnTo>
                  <a:lnTo>
                    <a:pt x="15600" y="13727"/>
                  </a:lnTo>
                  <a:lnTo>
                    <a:pt x="15875" y="13743"/>
                  </a:lnTo>
                  <a:lnTo>
                    <a:pt x="16126" y="13748"/>
                  </a:lnTo>
                  <a:lnTo>
                    <a:pt x="16401" y="13754"/>
                  </a:lnTo>
                  <a:lnTo>
                    <a:pt x="16676" y="13748"/>
                  </a:lnTo>
                  <a:lnTo>
                    <a:pt x="16952" y="13743"/>
                  </a:lnTo>
                  <a:lnTo>
                    <a:pt x="17227" y="13727"/>
                  </a:lnTo>
                  <a:lnTo>
                    <a:pt x="17478" y="13706"/>
                  </a:lnTo>
                  <a:lnTo>
                    <a:pt x="17728" y="13685"/>
                  </a:lnTo>
                  <a:lnTo>
                    <a:pt x="17978" y="13653"/>
                  </a:lnTo>
                  <a:lnTo>
                    <a:pt x="18204" y="13617"/>
                  </a:lnTo>
                  <a:lnTo>
                    <a:pt x="18429" y="13574"/>
                  </a:lnTo>
                  <a:lnTo>
                    <a:pt x="22210" y="12777"/>
                  </a:lnTo>
                  <a:lnTo>
                    <a:pt x="23337" y="12893"/>
                  </a:lnTo>
                  <a:lnTo>
                    <a:pt x="24489" y="12999"/>
                  </a:lnTo>
                  <a:lnTo>
                    <a:pt x="25666" y="13099"/>
                  </a:lnTo>
                  <a:lnTo>
                    <a:pt x="26842" y="13184"/>
                  </a:lnTo>
                  <a:lnTo>
                    <a:pt x="26842" y="14298"/>
                  </a:lnTo>
                  <a:lnTo>
                    <a:pt x="26867" y="14356"/>
                  </a:lnTo>
                  <a:lnTo>
                    <a:pt x="26918" y="14414"/>
                  </a:lnTo>
                  <a:lnTo>
                    <a:pt x="26993" y="14472"/>
                  </a:lnTo>
                  <a:lnTo>
                    <a:pt x="27068" y="14530"/>
                  </a:lnTo>
                  <a:lnTo>
                    <a:pt x="27193" y="14583"/>
                  </a:lnTo>
                  <a:lnTo>
                    <a:pt x="27343" y="14630"/>
                  </a:lnTo>
                  <a:lnTo>
                    <a:pt x="27493" y="14678"/>
                  </a:lnTo>
                  <a:lnTo>
                    <a:pt x="27694" y="14720"/>
                  </a:lnTo>
                  <a:lnTo>
                    <a:pt x="27894" y="14757"/>
                  </a:lnTo>
                  <a:lnTo>
                    <a:pt x="28119" y="14794"/>
                  </a:lnTo>
                  <a:lnTo>
                    <a:pt x="28345" y="14820"/>
                  </a:lnTo>
                  <a:lnTo>
                    <a:pt x="28595" y="14847"/>
                  </a:lnTo>
                  <a:lnTo>
                    <a:pt x="28846" y="14868"/>
                  </a:lnTo>
                  <a:lnTo>
                    <a:pt x="29121" y="14884"/>
                  </a:lnTo>
                  <a:lnTo>
                    <a:pt x="29396" y="14894"/>
                  </a:lnTo>
                  <a:lnTo>
                    <a:pt x="41365" y="14894"/>
                  </a:lnTo>
                  <a:lnTo>
                    <a:pt x="41641" y="14884"/>
                  </a:lnTo>
                  <a:lnTo>
                    <a:pt x="41916" y="14868"/>
                  </a:lnTo>
                  <a:lnTo>
                    <a:pt x="42167" y="14847"/>
                  </a:lnTo>
                  <a:lnTo>
                    <a:pt x="42417" y="14820"/>
                  </a:lnTo>
                  <a:lnTo>
                    <a:pt x="42667" y="14794"/>
                  </a:lnTo>
                  <a:lnTo>
                    <a:pt x="42868" y="14757"/>
                  </a:lnTo>
                  <a:lnTo>
                    <a:pt x="43068" y="14720"/>
                  </a:lnTo>
                  <a:lnTo>
                    <a:pt x="43268" y="14678"/>
                  </a:lnTo>
                  <a:lnTo>
                    <a:pt x="43419" y="14630"/>
                  </a:lnTo>
                  <a:lnTo>
                    <a:pt x="43569" y="14583"/>
                  </a:lnTo>
                  <a:lnTo>
                    <a:pt x="43694" y="14530"/>
                  </a:lnTo>
                  <a:lnTo>
                    <a:pt x="43769" y="14472"/>
                  </a:lnTo>
                  <a:lnTo>
                    <a:pt x="43844" y="14414"/>
                  </a:lnTo>
                  <a:lnTo>
                    <a:pt x="43894" y="14356"/>
                  </a:lnTo>
                  <a:lnTo>
                    <a:pt x="43919" y="14298"/>
                  </a:lnTo>
                  <a:lnTo>
                    <a:pt x="43919" y="13162"/>
                  </a:lnTo>
                  <a:lnTo>
                    <a:pt x="45096" y="13078"/>
                  </a:lnTo>
                  <a:lnTo>
                    <a:pt x="46273" y="12983"/>
                  </a:lnTo>
                  <a:lnTo>
                    <a:pt x="47400" y="12872"/>
                  </a:lnTo>
                  <a:lnTo>
                    <a:pt x="48527" y="12756"/>
                  </a:lnTo>
                  <a:lnTo>
                    <a:pt x="52308" y="13558"/>
                  </a:lnTo>
                  <a:lnTo>
                    <a:pt x="52533" y="13601"/>
                  </a:lnTo>
                  <a:lnTo>
                    <a:pt x="52758" y="13632"/>
                  </a:lnTo>
                  <a:lnTo>
                    <a:pt x="53009" y="13664"/>
                  </a:lnTo>
                  <a:lnTo>
                    <a:pt x="53259" y="13690"/>
                  </a:lnTo>
                  <a:lnTo>
                    <a:pt x="53509" y="13712"/>
                  </a:lnTo>
                  <a:lnTo>
                    <a:pt x="53785" y="13722"/>
                  </a:lnTo>
                  <a:lnTo>
                    <a:pt x="54060" y="13733"/>
                  </a:lnTo>
                  <a:lnTo>
                    <a:pt x="54586" y="13733"/>
                  </a:lnTo>
                  <a:lnTo>
                    <a:pt x="54862" y="13722"/>
                  </a:lnTo>
                  <a:lnTo>
                    <a:pt x="55137" y="13712"/>
                  </a:lnTo>
                  <a:lnTo>
                    <a:pt x="55387" y="13690"/>
                  </a:lnTo>
                  <a:lnTo>
                    <a:pt x="55638" y="13664"/>
                  </a:lnTo>
                  <a:lnTo>
                    <a:pt x="55888" y="13632"/>
                  </a:lnTo>
                  <a:lnTo>
                    <a:pt x="56114" y="13601"/>
                  </a:lnTo>
                  <a:lnTo>
                    <a:pt x="56339" y="13558"/>
                  </a:lnTo>
                  <a:lnTo>
                    <a:pt x="64377" y="11858"/>
                  </a:lnTo>
                  <a:lnTo>
                    <a:pt x="64577" y="11811"/>
                  </a:lnTo>
                  <a:lnTo>
                    <a:pt x="64727" y="11763"/>
                  </a:lnTo>
                  <a:lnTo>
                    <a:pt x="64877" y="11711"/>
                  </a:lnTo>
                  <a:lnTo>
                    <a:pt x="65003" y="11658"/>
                  </a:lnTo>
                  <a:lnTo>
                    <a:pt x="65078" y="11605"/>
                  </a:lnTo>
                  <a:lnTo>
                    <a:pt x="65153" y="11547"/>
                  </a:lnTo>
                  <a:lnTo>
                    <a:pt x="65203" y="11489"/>
                  </a:lnTo>
                  <a:lnTo>
                    <a:pt x="65203" y="11431"/>
                  </a:lnTo>
                  <a:lnTo>
                    <a:pt x="65203" y="11378"/>
                  </a:lnTo>
                  <a:lnTo>
                    <a:pt x="65153" y="11320"/>
                  </a:lnTo>
                  <a:lnTo>
                    <a:pt x="65078" y="11262"/>
                  </a:lnTo>
                  <a:lnTo>
                    <a:pt x="65003" y="11209"/>
                  </a:lnTo>
                  <a:lnTo>
                    <a:pt x="64877" y="11156"/>
                  </a:lnTo>
                  <a:lnTo>
                    <a:pt x="64727" y="11103"/>
                  </a:lnTo>
                  <a:lnTo>
                    <a:pt x="64577" y="11056"/>
                  </a:lnTo>
                  <a:lnTo>
                    <a:pt x="64377" y="11008"/>
                  </a:lnTo>
                  <a:lnTo>
                    <a:pt x="60596" y="10206"/>
                  </a:lnTo>
                  <a:lnTo>
                    <a:pt x="61146" y="9974"/>
                  </a:lnTo>
                  <a:lnTo>
                    <a:pt x="61647" y="9731"/>
                  </a:lnTo>
                  <a:lnTo>
                    <a:pt x="62098" y="9483"/>
                  </a:lnTo>
                  <a:lnTo>
                    <a:pt x="62499" y="9229"/>
                  </a:lnTo>
                  <a:lnTo>
                    <a:pt x="68208" y="9229"/>
                  </a:lnTo>
                  <a:lnTo>
                    <a:pt x="68508" y="9219"/>
                  </a:lnTo>
                  <a:lnTo>
                    <a:pt x="68783" y="9203"/>
                  </a:lnTo>
                  <a:lnTo>
                    <a:pt x="69034" y="9182"/>
                  </a:lnTo>
                  <a:lnTo>
                    <a:pt x="69284" y="9161"/>
                  </a:lnTo>
                  <a:lnTo>
                    <a:pt x="69510" y="9129"/>
                  </a:lnTo>
                  <a:lnTo>
                    <a:pt x="69735" y="9092"/>
                  </a:lnTo>
                  <a:lnTo>
                    <a:pt x="69935" y="9055"/>
                  </a:lnTo>
                  <a:lnTo>
                    <a:pt x="70111" y="9013"/>
                  </a:lnTo>
                  <a:lnTo>
                    <a:pt x="70286" y="8965"/>
                  </a:lnTo>
                  <a:lnTo>
                    <a:pt x="70436" y="8918"/>
                  </a:lnTo>
                  <a:lnTo>
                    <a:pt x="70536" y="8865"/>
                  </a:lnTo>
                  <a:lnTo>
                    <a:pt x="70636" y="8812"/>
                  </a:lnTo>
                  <a:lnTo>
                    <a:pt x="70712" y="8754"/>
                  </a:lnTo>
                  <a:lnTo>
                    <a:pt x="70762" y="8691"/>
                  </a:lnTo>
                  <a:lnTo>
                    <a:pt x="70762" y="8633"/>
                  </a:lnTo>
                  <a:lnTo>
                    <a:pt x="70762" y="6262"/>
                  </a:lnTo>
                  <a:lnTo>
                    <a:pt x="70762" y="6204"/>
                  </a:lnTo>
                  <a:lnTo>
                    <a:pt x="70712" y="6146"/>
                  </a:lnTo>
                  <a:lnTo>
                    <a:pt x="70636" y="6088"/>
                  </a:lnTo>
                  <a:lnTo>
                    <a:pt x="70536" y="6030"/>
                  </a:lnTo>
                  <a:lnTo>
                    <a:pt x="70436" y="5977"/>
                  </a:lnTo>
                  <a:lnTo>
                    <a:pt x="70286" y="5929"/>
                  </a:lnTo>
                  <a:lnTo>
                    <a:pt x="70111" y="5882"/>
                  </a:lnTo>
                  <a:lnTo>
                    <a:pt x="69935" y="5840"/>
                  </a:lnTo>
                  <a:lnTo>
                    <a:pt x="69735" y="5803"/>
                  </a:lnTo>
                  <a:lnTo>
                    <a:pt x="69510" y="5766"/>
                  </a:lnTo>
                  <a:lnTo>
                    <a:pt x="69284" y="5739"/>
                  </a:lnTo>
                  <a:lnTo>
                    <a:pt x="69034" y="5713"/>
                  </a:lnTo>
                  <a:lnTo>
                    <a:pt x="68783" y="5692"/>
                  </a:lnTo>
                  <a:lnTo>
                    <a:pt x="68508" y="5676"/>
                  </a:lnTo>
                  <a:lnTo>
                    <a:pt x="68208" y="5671"/>
                  </a:lnTo>
                  <a:lnTo>
                    <a:pt x="67932" y="5666"/>
                  </a:lnTo>
                  <a:lnTo>
                    <a:pt x="62549" y="5666"/>
                  </a:lnTo>
                  <a:lnTo>
                    <a:pt x="62148" y="5417"/>
                  </a:lnTo>
                  <a:lnTo>
                    <a:pt x="61697" y="5169"/>
                  </a:lnTo>
                  <a:lnTo>
                    <a:pt x="61197" y="4932"/>
                  </a:lnTo>
                  <a:lnTo>
                    <a:pt x="60621" y="4699"/>
                  </a:lnTo>
                  <a:lnTo>
                    <a:pt x="64427" y="3907"/>
                  </a:lnTo>
                  <a:lnTo>
                    <a:pt x="64627" y="3860"/>
                  </a:lnTo>
                  <a:lnTo>
                    <a:pt x="64802" y="3812"/>
                  </a:lnTo>
                  <a:lnTo>
                    <a:pt x="64927" y="3765"/>
                  </a:lnTo>
                  <a:lnTo>
                    <a:pt x="65053" y="3712"/>
                  </a:lnTo>
                  <a:lnTo>
                    <a:pt x="65153" y="3654"/>
                  </a:lnTo>
                  <a:lnTo>
                    <a:pt x="65203" y="3601"/>
                  </a:lnTo>
                  <a:lnTo>
                    <a:pt x="65253" y="3543"/>
                  </a:lnTo>
                  <a:lnTo>
                    <a:pt x="65253" y="3485"/>
                  </a:lnTo>
                  <a:lnTo>
                    <a:pt x="65253" y="3432"/>
                  </a:lnTo>
                  <a:lnTo>
                    <a:pt x="65203" y="3374"/>
                  </a:lnTo>
                  <a:lnTo>
                    <a:pt x="65153" y="3316"/>
                  </a:lnTo>
                  <a:lnTo>
                    <a:pt x="65053" y="3263"/>
                  </a:lnTo>
                  <a:lnTo>
                    <a:pt x="64927" y="3211"/>
                  </a:lnTo>
                  <a:lnTo>
                    <a:pt x="64802" y="3158"/>
                  </a:lnTo>
                  <a:lnTo>
                    <a:pt x="64627" y="3110"/>
                  </a:lnTo>
                  <a:lnTo>
                    <a:pt x="64427" y="3068"/>
                  </a:lnTo>
                  <a:lnTo>
                    <a:pt x="56364" y="1384"/>
                  </a:lnTo>
                  <a:lnTo>
                    <a:pt x="56139" y="1347"/>
                  </a:lnTo>
                  <a:lnTo>
                    <a:pt x="55913" y="1310"/>
                  </a:lnTo>
                  <a:lnTo>
                    <a:pt x="55688" y="1278"/>
                  </a:lnTo>
                  <a:lnTo>
                    <a:pt x="55412" y="1257"/>
                  </a:lnTo>
                  <a:lnTo>
                    <a:pt x="55162" y="1236"/>
                  </a:lnTo>
                  <a:lnTo>
                    <a:pt x="54887" y="1225"/>
                  </a:lnTo>
                  <a:lnTo>
                    <a:pt x="54636" y="1215"/>
                  </a:lnTo>
                  <a:lnTo>
                    <a:pt x="54361" y="1210"/>
                  </a:lnTo>
                  <a:lnTo>
                    <a:pt x="54085" y="1215"/>
                  </a:lnTo>
                  <a:lnTo>
                    <a:pt x="53810" y="1225"/>
                  </a:lnTo>
                  <a:lnTo>
                    <a:pt x="53534" y="1236"/>
                  </a:lnTo>
                  <a:lnTo>
                    <a:pt x="53284" y="1257"/>
                  </a:lnTo>
                  <a:lnTo>
                    <a:pt x="53034" y="1278"/>
                  </a:lnTo>
                  <a:lnTo>
                    <a:pt x="52783" y="1310"/>
                  </a:lnTo>
                  <a:lnTo>
                    <a:pt x="52558" y="1347"/>
                  </a:lnTo>
                  <a:lnTo>
                    <a:pt x="52333" y="1384"/>
                  </a:lnTo>
                  <a:lnTo>
                    <a:pt x="48552" y="2176"/>
                  </a:lnTo>
                  <a:lnTo>
                    <a:pt x="47425" y="2065"/>
                  </a:lnTo>
                  <a:lnTo>
                    <a:pt x="46273" y="1959"/>
                  </a:lnTo>
                  <a:lnTo>
                    <a:pt x="45096" y="1864"/>
                  </a:lnTo>
                  <a:lnTo>
                    <a:pt x="43919" y="1780"/>
                  </a:lnTo>
                  <a:lnTo>
                    <a:pt x="43919" y="602"/>
                  </a:lnTo>
                  <a:lnTo>
                    <a:pt x="43894" y="539"/>
                  </a:lnTo>
                  <a:lnTo>
                    <a:pt x="43844" y="481"/>
                  </a:lnTo>
                  <a:lnTo>
                    <a:pt x="43769" y="423"/>
                  </a:lnTo>
                  <a:lnTo>
                    <a:pt x="43694" y="370"/>
                  </a:lnTo>
                  <a:lnTo>
                    <a:pt x="43569" y="317"/>
                  </a:lnTo>
                  <a:lnTo>
                    <a:pt x="43419" y="265"/>
                  </a:lnTo>
                  <a:lnTo>
                    <a:pt x="43268" y="222"/>
                  </a:lnTo>
                  <a:lnTo>
                    <a:pt x="43068" y="175"/>
                  </a:lnTo>
                  <a:lnTo>
                    <a:pt x="42868" y="138"/>
                  </a:lnTo>
                  <a:lnTo>
                    <a:pt x="42667" y="106"/>
                  </a:lnTo>
                  <a:lnTo>
                    <a:pt x="42417" y="74"/>
                  </a:lnTo>
                  <a:lnTo>
                    <a:pt x="42167" y="48"/>
                  </a:lnTo>
                  <a:lnTo>
                    <a:pt x="41916" y="27"/>
                  </a:lnTo>
                  <a:lnTo>
                    <a:pt x="41641" y="16"/>
                  </a:lnTo>
                  <a:lnTo>
                    <a:pt x="41365" y="6"/>
                  </a:lnTo>
                  <a:lnTo>
                    <a:pt x="41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3"/>
            <p:cNvSpPr/>
            <p:nvPr/>
          </p:nvSpPr>
          <p:spPr>
            <a:xfrm>
              <a:off x="3314442" y="2991250"/>
              <a:ext cx="82850" cy="112350"/>
            </a:xfrm>
            <a:custGeom>
              <a:avLst/>
              <a:gdLst/>
              <a:ahLst/>
              <a:cxnLst/>
              <a:rect l="l" t="t" r="r" b="b"/>
              <a:pathLst>
                <a:path w="12996" h="4494" extrusionOk="0">
                  <a:moveTo>
                    <a:pt x="2129" y="1"/>
                  </a:moveTo>
                  <a:lnTo>
                    <a:pt x="1853" y="6"/>
                  </a:lnTo>
                  <a:lnTo>
                    <a:pt x="1578" y="11"/>
                  </a:lnTo>
                  <a:lnTo>
                    <a:pt x="1328" y="27"/>
                  </a:lnTo>
                  <a:lnTo>
                    <a:pt x="1052" y="48"/>
                  </a:lnTo>
                  <a:lnTo>
                    <a:pt x="802" y="69"/>
                  </a:lnTo>
                  <a:lnTo>
                    <a:pt x="551" y="101"/>
                  </a:lnTo>
                  <a:lnTo>
                    <a:pt x="326" y="138"/>
                  </a:lnTo>
                  <a:lnTo>
                    <a:pt x="126" y="180"/>
                  </a:lnTo>
                  <a:lnTo>
                    <a:pt x="0" y="207"/>
                  </a:lnTo>
                  <a:lnTo>
                    <a:pt x="7913" y="1875"/>
                  </a:lnTo>
                  <a:lnTo>
                    <a:pt x="8113" y="1917"/>
                  </a:lnTo>
                  <a:lnTo>
                    <a:pt x="8263" y="1970"/>
                  </a:lnTo>
                  <a:lnTo>
                    <a:pt x="8414" y="2017"/>
                  </a:lnTo>
                  <a:lnTo>
                    <a:pt x="8539" y="2070"/>
                  </a:lnTo>
                  <a:lnTo>
                    <a:pt x="8639" y="2128"/>
                  </a:lnTo>
                  <a:lnTo>
                    <a:pt x="8689" y="2181"/>
                  </a:lnTo>
                  <a:lnTo>
                    <a:pt x="8739" y="2239"/>
                  </a:lnTo>
                  <a:lnTo>
                    <a:pt x="8739" y="2297"/>
                  </a:lnTo>
                  <a:lnTo>
                    <a:pt x="8739" y="2355"/>
                  </a:lnTo>
                  <a:lnTo>
                    <a:pt x="8689" y="2413"/>
                  </a:lnTo>
                  <a:lnTo>
                    <a:pt x="8639" y="2466"/>
                  </a:lnTo>
                  <a:lnTo>
                    <a:pt x="8539" y="2524"/>
                  </a:lnTo>
                  <a:lnTo>
                    <a:pt x="8414" y="2577"/>
                  </a:lnTo>
                  <a:lnTo>
                    <a:pt x="8263" y="2625"/>
                  </a:lnTo>
                  <a:lnTo>
                    <a:pt x="8113" y="2677"/>
                  </a:lnTo>
                  <a:lnTo>
                    <a:pt x="7913" y="2720"/>
                  </a:lnTo>
                  <a:lnTo>
                    <a:pt x="4132" y="3517"/>
                  </a:lnTo>
                  <a:lnTo>
                    <a:pt x="4683" y="3754"/>
                  </a:lnTo>
                  <a:lnTo>
                    <a:pt x="5184" y="3997"/>
                  </a:lnTo>
                  <a:lnTo>
                    <a:pt x="5634" y="4240"/>
                  </a:lnTo>
                  <a:lnTo>
                    <a:pt x="6035" y="4494"/>
                  </a:lnTo>
                  <a:lnTo>
                    <a:pt x="10317" y="4494"/>
                  </a:lnTo>
                  <a:lnTo>
                    <a:pt x="9891" y="4240"/>
                  </a:lnTo>
                  <a:lnTo>
                    <a:pt x="9440" y="3997"/>
                  </a:lnTo>
                  <a:lnTo>
                    <a:pt x="8939" y="3754"/>
                  </a:lnTo>
                  <a:lnTo>
                    <a:pt x="8389" y="3517"/>
                  </a:lnTo>
                  <a:lnTo>
                    <a:pt x="12170" y="2720"/>
                  </a:lnTo>
                  <a:lnTo>
                    <a:pt x="12370" y="2677"/>
                  </a:lnTo>
                  <a:lnTo>
                    <a:pt x="12545" y="2625"/>
                  </a:lnTo>
                  <a:lnTo>
                    <a:pt x="12670" y="2577"/>
                  </a:lnTo>
                  <a:lnTo>
                    <a:pt x="12796" y="2524"/>
                  </a:lnTo>
                  <a:lnTo>
                    <a:pt x="12896" y="2466"/>
                  </a:lnTo>
                  <a:lnTo>
                    <a:pt x="12946" y="2413"/>
                  </a:lnTo>
                  <a:lnTo>
                    <a:pt x="12996" y="2355"/>
                  </a:lnTo>
                  <a:lnTo>
                    <a:pt x="12996" y="2297"/>
                  </a:lnTo>
                  <a:lnTo>
                    <a:pt x="12996" y="2239"/>
                  </a:lnTo>
                  <a:lnTo>
                    <a:pt x="12946" y="2181"/>
                  </a:lnTo>
                  <a:lnTo>
                    <a:pt x="12896" y="2128"/>
                  </a:lnTo>
                  <a:lnTo>
                    <a:pt x="12796" y="2070"/>
                  </a:lnTo>
                  <a:lnTo>
                    <a:pt x="12670" y="2017"/>
                  </a:lnTo>
                  <a:lnTo>
                    <a:pt x="12545" y="1970"/>
                  </a:lnTo>
                  <a:lnTo>
                    <a:pt x="12370" y="1917"/>
                  </a:lnTo>
                  <a:lnTo>
                    <a:pt x="12170" y="1875"/>
                  </a:lnTo>
                  <a:lnTo>
                    <a:pt x="4132" y="180"/>
                  </a:lnTo>
                  <a:lnTo>
                    <a:pt x="3932" y="138"/>
                  </a:lnTo>
                  <a:lnTo>
                    <a:pt x="3681" y="101"/>
                  </a:lnTo>
                  <a:lnTo>
                    <a:pt x="3456" y="69"/>
                  </a:lnTo>
                  <a:lnTo>
                    <a:pt x="3205" y="48"/>
                  </a:lnTo>
                  <a:lnTo>
                    <a:pt x="2930" y="27"/>
                  </a:lnTo>
                  <a:lnTo>
                    <a:pt x="2680" y="11"/>
                  </a:lnTo>
                  <a:lnTo>
                    <a:pt x="2404" y="6"/>
                  </a:lnTo>
                  <a:lnTo>
                    <a:pt x="2129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3"/>
            <p:cNvSpPr/>
            <p:nvPr/>
          </p:nvSpPr>
          <p:spPr>
            <a:xfrm>
              <a:off x="3314442" y="3193450"/>
              <a:ext cx="82850" cy="112350"/>
            </a:xfrm>
            <a:custGeom>
              <a:avLst/>
              <a:gdLst/>
              <a:ahLst/>
              <a:cxnLst/>
              <a:rect l="l" t="t" r="r" b="b"/>
              <a:pathLst>
                <a:path w="12996" h="4494" extrusionOk="0">
                  <a:moveTo>
                    <a:pt x="6035" y="1"/>
                  </a:moveTo>
                  <a:lnTo>
                    <a:pt x="5634" y="254"/>
                  </a:lnTo>
                  <a:lnTo>
                    <a:pt x="5184" y="497"/>
                  </a:lnTo>
                  <a:lnTo>
                    <a:pt x="4683" y="740"/>
                  </a:lnTo>
                  <a:lnTo>
                    <a:pt x="4132" y="978"/>
                  </a:lnTo>
                  <a:lnTo>
                    <a:pt x="7913" y="1775"/>
                  </a:lnTo>
                  <a:lnTo>
                    <a:pt x="8113" y="1817"/>
                  </a:lnTo>
                  <a:lnTo>
                    <a:pt x="8263" y="1870"/>
                  </a:lnTo>
                  <a:lnTo>
                    <a:pt x="8414" y="1917"/>
                  </a:lnTo>
                  <a:lnTo>
                    <a:pt x="8539" y="1970"/>
                  </a:lnTo>
                  <a:lnTo>
                    <a:pt x="8639" y="2028"/>
                  </a:lnTo>
                  <a:lnTo>
                    <a:pt x="8689" y="2081"/>
                  </a:lnTo>
                  <a:lnTo>
                    <a:pt x="8739" y="2139"/>
                  </a:lnTo>
                  <a:lnTo>
                    <a:pt x="8739" y="2197"/>
                  </a:lnTo>
                  <a:lnTo>
                    <a:pt x="8739" y="2255"/>
                  </a:lnTo>
                  <a:lnTo>
                    <a:pt x="8689" y="2313"/>
                  </a:lnTo>
                  <a:lnTo>
                    <a:pt x="8639" y="2366"/>
                  </a:lnTo>
                  <a:lnTo>
                    <a:pt x="8539" y="2424"/>
                  </a:lnTo>
                  <a:lnTo>
                    <a:pt x="8414" y="2477"/>
                  </a:lnTo>
                  <a:lnTo>
                    <a:pt x="8263" y="2525"/>
                  </a:lnTo>
                  <a:lnTo>
                    <a:pt x="8113" y="2577"/>
                  </a:lnTo>
                  <a:lnTo>
                    <a:pt x="7913" y="2620"/>
                  </a:lnTo>
                  <a:lnTo>
                    <a:pt x="0" y="4293"/>
                  </a:lnTo>
                  <a:lnTo>
                    <a:pt x="126" y="4314"/>
                  </a:lnTo>
                  <a:lnTo>
                    <a:pt x="326" y="4357"/>
                  </a:lnTo>
                  <a:lnTo>
                    <a:pt x="551" y="4393"/>
                  </a:lnTo>
                  <a:lnTo>
                    <a:pt x="802" y="4425"/>
                  </a:lnTo>
                  <a:lnTo>
                    <a:pt x="1052" y="4446"/>
                  </a:lnTo>
                  <a:lnTo>
                    <a:pt x="1328" y="4467"/>
                  </a:lnTo>
                  <a:lnTo>
                    <a:pt x="1578" y="4483"/>
                  </a:lnTo>
                  <a:lnTo>
                    <a:pt x="1853" y="4488"/>
                  </a:lnTo>
                  <a:lnTo>
                    <a:pt x="2129" y="4494"/>
                  </a:lnTo>
                  <a:lnTo>
                    <a:pt x="2404" y="4488"/>
                  </a:lnTo>
                  <a:lnTo>
                    <a:pt x="2680" y="4483"/>
                  </a:lnTo>
                  <a:lnTo>
                    <a:pt x="2930" y="4467"/>
                  </a:lnTo>
                  <a:lnTo>
                    <a:pt x="3205" y="4446"/>
                  </a:lnTo>
                  <a:lnTo>
                    <a:pt x="3456" y="4425"/>
                  </a:lnTo>
                  <a:lnTo>
                    <a:pt x="3681" y="4393"/>
                  </a:lnTo>
                  <a:lnTo>
                    <a:pt x="3932" y="4357"/>
                  </a:lnTo>
                  <a:lnTo>
                    <a:pt x="4132" y="4314"/>
                  </a:lnTo>
                  <a:lnTo>
                    <a:pt x="12170" y="2620"/>
                  </a:lnTo>
                  <a:lnTo>
                    <a:pt x="12370" y="2577"/>
                  </a:lnTo>
                  <a:lnTo>
                    <a:pt x="12545" y="2525"/>
                  </a:lnTo>
                  <a:lnTo>
                    <a:pt x="12670" y="2477"/>
                  </a:lnTo>
                  <a:lnTo>
                    <a:pt x="12796" y="2424"/>
                  </a:lnTo>
                  <a:lnTo>
                    <a:pt x="12896" y="2366"/>
                  </a:lnTo>
                  <a:lnTo>
                    <a:pt x="12946" y="2313"/>
                  </a:lnTo>
                  <a:lnTo>
                    <a:pt x="12996" y="2255"/>
                  </a:lnTo>
                  <a:lnTo>
                    <a:pt x="12996" y="2197"/>
                  </a:lnTo>
                  <a:lnTo>
                    <a:pt x="12996" y="2139"/>
                  </a:lnTo>
                  <a:lnTo>
                    <a:pt x="12946" y="2081"/>
                  </a:lnTo>
                  <a:lnTo>
                    <a:pt x="12896" y="2028"/>
                  </a:lnTo>
                  <a:lnTo>
                    <a:pt x="12796" y="1970"/>
                  </a:lnTo>
                  <a:lnTo>
                    <a:pt x="12670" y="1917"/>
                  </a:lnTo>
                  <a:lnTo>
                    <a:pt x="12545" y="1870"/>
                  </a:lnTo>
                  <a:lnTo>
                    <a:pt x="12370" y="1817"/>
                  </a:lnTo>
                  <a:lnTo>
                    <a:pt x="12170" y="1775"/>
                  </a:lnTo>
                  <a:lnTo>
                    <a:pt x="8389" y="978"/>
                  </a:lnTo>
                  <a:lnTo>
                    <a:pt x="8939" y="740"/>
                  </a:lnTo>
                  <a:lnTo>
                    <a:pt x="9440" y="497"/>
                  </a:lnTo>
                  <a:lnTo>
                    <a:pt x="9891" y="254"/>
                  </a:lnTo>
                  <a:lnTo>
                    <a:pt x="10317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3"/>
            <p:cNvSpPr/>
            <p:nvPr/>
          </p:nvSpPr>
          <p:spPr>
            <a:xfrm>
              <a:off x="3387391" y="3103575"/>
              <a:ext cx="45180" cy="89900"/>
            </a:xfrm>
            <a:custGeom>
              <a:avLst/>
              <a:gdLst/>
              <a:ahLst/>
              <a:cxnLst/>
              <a:rect l="l" t="t" r="r" b="b"/>
              <a:pathLst>
                <a:path w="7087" h="3596" extrusionOk="0">
                  <a:moveTo>
                    <a:pt x="0" y="1"/>
                  </a:moveTo>
                  <a:lnTo>
                    <a:pt x="276" y="6"/>
                  </a:lnTo>
                  <a:lnTo>
                    <a:pt x="551" y="11"/>
                  </a:lnTo>
                  <a:lnTo>
                    <a:pt x="827" y="27"/>
                  </a:lnTo>
                  <a:lnTo>
                    <a:pt x="1102" y="48"/>
                  </a:lnTo>
                  <a:lnTo>
                    <a:pt x="1353" y="74"/>
                  </a:lnTo>
                  <a:lnTo>
                    <a:pt x="1578" y="101"/>
                  </a:lnTo>
                  <a:lnTo>
                    <a:pt x="1803" y="138"/>
                  </a:lnTo>
                  <a:lnTo>
                    <a:pt x="2004" y="175"/>
                  </a:lnTo>
                  <a:lnTo>
                    <a:pt x="2179" y="217"/>
                  </a:lnTo>
                  <a:lnTo>
                    <a:pt x="2354" y="264"/>
                  </a:lnTo>
                  <a:lnTo>
                    <a:pt x="2479" y="312"/>
                  </a:lnTo>
                  <a:lnTo>
                    <a:pt x="2605" y="365"/>
                  </a:lnTo>
                  <a:lnTo>
                    <a:pt x="2705" y="423"/>
                  </a:lnTo>
                  <a:lnTo>
                    <a:pt x="2780" y="481"/>
                  </a:lnTo>
                  <a:lnTo>
                    <a:pt x="2805" y="539"/>
                  </a:lnTo>
                  <a:lnTo>
                    <a:pt x="2830" y="597"/>
                  </a:lnTo>
                  <a:lnTo>
                    <a:pt x="2830" y="2999"/>
                  </a:lnTo>
                  <a:lnTo>
                    <a:pt x="2805" y="3057"/>
                  </a:lnTo>
                  <a:lnTo>
                    <a:pt x="2780" y="3115"/>
                  </a:lnTo>
                  <a:lnTo>
                    <a:pt x="2705" y="3174"/>
                  </a:lnTo>
                  <a:lnTo>
                    <a:pt x="2605" y="3232"/>
                  </a:lnTo>
                  <a:lnTo>
                    <a:pt x="2479" y="3284"/>
                  </a:lnTo>
                  <a:lnTo>
                    <a:pt x="2354" y="3332"/>
                  </a:lnTo>
                  <a:lnTo>
                    <a:pt x="2179" y="3379"/>
                  </a:lnTo>
                  <a:lnTo>
                    <a:pt x="2004" y="3422"/>
                  </a:lnTo>
                  <a:lnTo>
                    <a:pt x="1803" y="3459"/>
                  </a:lnTo>
                  <a:lnTo>
                    <a:pt x="1578" y="3496"/>
                  </a:lnTo>
                  <a:lnTo>
                    <a:pt x="1353" y="3522"/>
                  </a:lnTo>
                  <a:lnTo>
                    <a:pt x="1102" y="3548"/>
                  </a:lnTo>
                  <a:lnTo>
                    <a:pt x="827" y="3569"/>
                  </a:lnTo>
                  <a:lnTo>
                    <a:pt x="551" y="3585"/>
                  </a:lnTo>
                  <a:lnTo>
                    <a:pt x="276" y="3591"/>
                  </a:lnTo>
                  <a:lnTo>
                    <a:pt x="0" y="3596"/>
                  </a:lnTo>
                  <a:lnTo>
                    <a:pt x="4257" y="3596"/>
                  </a:lnTo>
                  <a:lnTo>
                    <a:pt x="4533" y="3591"/>
                  </a:lnTo>
                  <a:lnTo>
                    <a:pt x="4833" y="3585"/>
                  </a:lnTo>
                  <a:lnTo>
                    <a:pt x="5108" y="3569"/>
                  </a:lnTo>
                  <a:lnTo>
                    <a:pt x="5359" y="3548"/>
                  </a:lnTo>
                  <a:lnTo>
                    <a:pt x="5609" y="3522"/>
                  </a:lnTo>
                  <a:lnTo>
                    <a:pt x="5835" y="3496"/>
                  </a:lnTo>
                  <a:lnTo>
                    <a:pt x="6060" y="3459"/>
                  </a:lnTo>
                  <a:lnTo>
                    <a:pt x="6260" y="3422"/>
                  </a:lnTo>
                  <a:lnTo>
                    <a:pt x="6436" y="3379"/>
                  </a:lnTo>
                  <a:lnTo>
                    <a:pt x="6611" y="3332"/>
                  </a:lnTo>
                  <a:lnTo>
                    <a:pt x="6761" y="3284"/>
                  </a:lnTo>
                  <a:lnTo>
                    <a:pt x="6861" y="3232"/>
                  </a:lnTo>
                  <a:lnTo>
                    <a:pt x="6961" y="3174"/>
                  </a:lnTo>
                  <a:lnTo>
                    <a:pt x="7037" y="3115"/>
                  </a:lnTo>
                  <a:lnTo>
                    <a:pt x="7087" y="3057"/>
                  </a:lnTo>
                  <a:lnTo>
                    <a:pt x="7087" y="2999"/>
                  </a:lnTo>
                  <a:lnTo>
                    <a:pt x="7087" y="597"/>
                  </a:lnTo>
                  <a:lnTo>
                    <a:pt x="7087" y="539"/>
                  </a:lnTo>
                  <a:lnTo>
                    <a:pt x="7037" y="481"/>
                  </a:lnTo>
                  <a:lnTo>
                    <a:pt x="6961" y="423"/>
                  </a:lnTo>
                  <a:lnTo>
                    <a:pt x="6861" y="365"/>
                  </a:lnTo>
                  <a:lnTo>
                    <a:pt x="6761" y="312"/>
                  </a:lnTo>
                  <a:lnTo>
                    <a:pt x="6611" y="264"/>
                  </a:lnTo>
                  <a:lnTo>
                    <a:pt x="6436" y="217"/>
                  </a:lnTo>
                  <a:lnTo>
                    <a:pt x="6260" y="175"/>
                  </a:lnTo>
                  <a:lnTo>
                    <a:pt x="6060" y="138"/>
                  </a:lnTo>
                  <a:lnTo>
                    <a:pt x="5835" y="101"/>
                  </a:lnTo>
                  <a:lnTo>
                    <a:pt x="5609" y="74"/>
                  </a:lnTo>
                  <a:lnTo>
                    <a:pt x="5359" y="48"/>
                  </a:lnTo>
                  <a:lnTo>
                    <a:pt x="5108" y="27"/>
                  </a:lnTo>
                  <a:lnTo>
                    <a:pt x="4833" y="11"/>
                  </a:lnTo>
                  <a:lnTo>
                    <a:pt x="4533" y="6"/>
                  </a:lnTo>
                  <a:lnTo>
                    <a:pt x="4257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3"/>
            <p:cNvSpPr/>
            <p:nvPr/>
          </p:nvSpPr>
          <p:spPr>
            <a:xfrm>
              <a:off x="3052493" y="2956675"/>
              <a:ext cx="386465" cy="184800"/>
            </a:xfrm>
            <a:custGeom>
              <a:avLst/>
              <a:gdLst/>
              <a:ahLst/>
              <a:cxnLst/>
              <a:rect l="l" t="t" r="r" b="b"/>
              <a:pathLst>
                <a:path w="60622" h="7392" extrusionOk="0">
                  <a:moveTo>
                    <a:pt x="18630" y="0"/>
                  </a:moveTo>
                  <a:lnTo>
                    <a:pt x="18229" y="6"/>
                  </a:lnTo>
                  <a:lnTo>
                    <a:pt x="17829" y="22"/>
                  </a:lnTo>
                  <a:lnTo>
                    <a:pt x="17453" y="37"/>
                  </a:lnTo>
                  <a:lnTo>
                    <a:pt x="17103" y="69"/>
                  </a:lnTo>
                  <a:lnTo>
                    <a:pt x="16752" y="101"/>
                  </a:lnTo>
                  <a:lnTo>
                    <a:pt x="16452" y="143"/>
                  </a:lnTo>
                  <a:lnTo>
                    <a:pt x="16151" y="190"/>
                  </a:lnTo>
                  <a:lnTo>
                    <a:pt x="15851" y="243"/>
                  </a:lnTo>
                  <a:lnTo>
                    <a:pt x="15600" y="301"/>
                  </a:lnTo>
                  <a:lnTo>
                    <a:pt x="15375" y="365"/>
                  </a:lnTo>
                  <a:lnTo>
                    <a:pt x="15200" y="433"/>
                  </a:lnTo>
                  <a:lnTo>
                    <a:pt x="15024" y="507"/>
                  </a:lnTo>
                  <a:lnTo>
                    <a:pt x="14899" y="581"/>
                  </a:lnTo>
                  <a:lnTo>
                    <a:pt x="14799" y="660"/>
                  </a:lnTo>
                  <a:lnTo>
                    <a:pt x="14749" y="740"/>
                  </a:lnTo>
                  <a:lnTo>
                    <a:pt x="14724" y="824"/>
                  </a:lnTo>
                  <a:lnTo>
                    <a:pt x="14724" y="1795"/>
                  </a:lnTo>
                  <a:lnTo>
                    <a:pt x="13873" y="1859"/>
                  </a:lnTo>
                  <a:lnTo>
                    <a:pt x="13021" y="1927"/>
                  </a:lnTo>
                  <a:lnTo>
                    <a:pt x="12195" y="2007"/>
                  </a:lnTo>
                  <a:lnTo>
                    <a:pt x="11369" y="2086"/>
                  </a:lnTo>
                  <a:lnTo>
                    <a:pt x="8139" y="1405"/>
                  </a:lnTo>
                  <a:lnTo>
                    <a:pt x="7838" y="1347"/>
                  </a:lnTo>
                  <a:lnTo>
                    <a:pt x="7513" y="1299"/>
                  </a:lnTo>
                  <a:lnTo>
                    <a:pt x="7187" y="1257"/>
                  </a:lnTo>
                  <a:lnTo>
                    <a:pt x="6836" y="1220"/>
                  </a:lnTo>
                  <a:lnTo>
                    <a:pt x="6486" y="1194"/>
                  </a:lnTo>
                  <a:lnTo>
                    <a:pt x="6110" y="1178"/>
                  </a:lnTo>
                  <a:lnTo>
                    <a:pt x="5735" y="1167"/>
                  </a:lnTo>
                  <a:lnTo>
                    <a:pt x="5359" y="1162"/>
                  </a:lnTo>
                  <a:lnTo>
                    <a:pt x="4984" y="1167"/>
                  </a:lnTo>
                  <a:lnTo>
                    <a:pt x="4608" y="1178"/>
                  </a:lnTo>
                  <a:lnTo>
                    <a:pt x="4257" y="1194"/>
                  </a:lnTo>
                  <a:lnTo>
                    <a:pt x="3907" y="1220"/>
                  </a:lnTo>
                  <a:lnTo>
                    <a:pt x="3556" y="1257"/>
                  </a:lnTo>
                  <a:lnTo>
                    <a:pt x="3206" y="1299"/>
                  </a:lnTo>
                  <a:lnTo>
                    <a:pt x="2905" y="1347"/>
                  </a:lnTo>
                  <a:lnTo>
                    <a:pt x="2605" y="1405"/>
                  </a:lnTo>
                  <a:lnTo>
                    <a:pt x="326" y="1885"/>
                  </a:lnTo>
                  <a:lnTo>
                    <a:pt x="176" y="1922"/>
                  </a:lnTo>
                  <a:lnTo>
                    <a:pt x="76" y="1964"/>
                  </a:lnTo>
                  <a:lnTo>
                    <a:pt x="26" y="2007"/>
                  </a:lnTo>
                  <a:lnTo>
                    <a:pt x="1" y="2054"/>
                  </a:lnTo>
                  <a:lnTo>
                    <a:pt x="51" y="2102"/>
                  </a:lnTo>
                  <a:lnTo>
                    <a:pt x="126" y="2144"/>
                  </a:lnTo>
                  <a:lnTo>
                    <a:pt x="251" y="2186"/>
                  </a:lnTo>
                  <a:lnTo>
                    <a:pt x="426" y="2218"/>
                  </a:lnTo>
                  <a:lnTo>
                    <a:pt x="602" y="2244"/>
                  </a:lnTo>
                  <a:lnTo>
                    <a:pt x="777" y="2255"/>
                  </a:lnTo>
                  <a:lnTo>
                    <a:pt x="952" y="2265"/>
                  </a:lnTo>
                  <a:lnTo>
                    <a:pt x="1153" y="2265"/>
                  </a:lnTo>
                  <a:lnTo>
                    <a:pt x="1353" y="2255"/>
                  </a:lnTo>
                  <a:lnTo>
                    <a:pt x="1528" y="2244"/>
                  </a:lnTo>
                  <a:lnTo>
                    <a:pt x="1703" y="2223"/>
                  </a:lnTo>
                  <a:lnTo>
                    <a:pt x="1854" y="2197"/>
                  </a:lnTo>
                  <a:lnTo>
                    <a:pt x="4107" y="1722"/>
                  </a:lnTo>
                  <a:lnTo>
                    <a:pt x="4232" y="1695"/>
                  </a:lnTo>
                  <a:lnTo>
                    <a:pt x="4383" y="1674"/>
                  </a:lnTo>
                  <a:lnTo>
                    <a:pt x="4533" y="1653"/>
                  </a:lnTo>
                  <a:lnTo>
                    <a:pt x="4708" y="1637"/>
                  </a:lnTo>
                  <a:lnTo>
                    <a:pt x="4858" y="1626"/>
                  </a:lnTo>
                  <a:lnTo>
                    <a:pt x="5034" y="1616"/>
                  </a:lnTo>
                  <a:lnTo>
                    <a:pt x="5184" y="1611"/>
                  </a:lnTo>
                  <a:lnTo>
                    <a:pt x="5534" y="1611"/>
                  </a:lnTo>
                  <a:lnTo>
                    <a:pt x="5710" y="1616"/>
                  </a:lnTo>
                  <a:lnTo>
                    <a:pt x="5860" y="1626"/>
                  </a:lnTo>
                  <a:lnTo>
                    <a:pt x="6035" y="1637"/>
                  </a:lnTo>
                  <a:lnTo>
                    <a:pt x="6185" y="1653"/>
                  </a:lnTo>
                  <a:lnTo>
                    <a:pt x="6336" y="1674"/>
                  </a:lnTo>
                  <a:lnTo>
                    <a:pt x="6486" y="1695"/>
                  </a:lnTo>
                  <a:lnTo>
                    <a:pt x="6611" y="1722"/>
                  </a:lnTo>
                  <a:lnTo>
                    <a:pt x="10417" y="2519"/>
                  </a:lnTo>
                  <a:lnTo>
                    <a:pt x="10542" y="2540"/>
                  </a:lnTo>
                  <a:lnTo>
                    <a:pt x="10693" y="2561"/>
                  </a:lnTo>
                  <a:lnTo>
                    <a:pt x="10843" y="2572"/>
                  </a:lnTo>
                  <a:lnTo>
                    <a:pt x="10993" y="2582"/>
                  </a:lnTo>
                  <a:lnTo>
                    <a:pt x="11344" y="2582"/>
                  </a:lnTo>
                  <a:lnTo>
                    <a:pt x="11494" y="2572"/>
                  </a:lnTo>
                  <a:lnTo>
                    <a:pt x="11669" y="2561"/>
                  </a:lnTo>
                  <a:lnTo>
                    <a:pt x="12746" y="2445"/>
                  </a:lnTo>
                  <a:lnTo>
                    <a:pt x="13848" y="2345"/>
                  </a:lnTo>
                  <a:lnTo>
                    <a:pt x="14949" y="2249"/>
                  </a:lnTo>
                  <a:lnTo>
                    <a:pt x="16101" y="2170"/>
                  </a:lnTo>
                  <a:lnTo>
                    <a:pt x="16251" y="2154"/>
                  </a:lnTo>
                  <a:lnTo>
                    <a:pt x="16402" y="2139"/>
                  </a:lnTo>
                  <a:lnTo>
                    <a:pt x="16527" y="2117"/>
                  </a:lnTo>
                  <a:lnTo>
                    <a:pt x="16652" y="2091"/>
                  </a:lnTo>
                  <a:lnTo>
                    <a:pt x="16727" y="2059"/>
                  </a:lnTo>
                  <a:lnTo>
                    <a:pt x="16802" y="2028"/>
                  </a:lnTo>
                  <a:lnTo>
                    <a:pt x="16827" y="1991"/>
                  </a:lnTo>
                  <a:lnTo>
                    <a:pt x="16852" y="1954"/>
                  </a:lnTo>
                  <a:lnTo>
                    <a:pt x="16852" y="829"/>
                  </a:lnTo>
                  <a:lnTo>
                    <a:pt x="16852" y="787"/>
                  </a:lnTo>
                  <a:lnTo>
                    <a:pt x="16877" y="750"/>
                  </a:lnTo>
                  <a:lnTo>
                    <a:pt x="16927" y="713"/>
                  </a:lnTo>
                  <a:lnTo>
                    <a:pt x="16977" y="681"/>
                  </a:lnTo>
                  <a:lnTo>
                    <a:pt x="17053" y="650"/>
                  </a:lnTo>
                  <a:lnTo>
                    <a:pt x="17153" y="618"/>
                  </a:lnTo>
                  <a:lnTo>
                    <a:pt x="17253" y="586"/>
                  </a:lnTo>
                  <a:lnTo>
                    <a:pt x="17378" y="560"/>
                  </a:lnTo>
                  <a:lnTo>
                    <a:pt x="17503" y="539"/>
                  </a:lnTo>
                  <a:lnTo>
                    <a:pt x="17628" y="518"/>
                  </a:lnTo>
                  <a:lnTo>
                    <a:pt x="17779" y="497"/>
                  </a:lnTo>
                  <a:lnTo>
                    <a:pt x="17929" y="481"/>
                  </a:lnTo>
                  <a:lnTo>
                    <a:pt x="18104" y="470"/>
                  </a:lnTo>
                  <a:lnTo>
                    <a:pt x="18279" y="460"/>
                  </a:lnTo>
                  <a:lnTo>
                    <a:pt x="18455" y="454"/>
                  </a:lnTo>
                  <a:lnTo>
                    <a:pt x="30173" y="454"/>
                  </a:lnTo>
                  <a:lnTo>
                    <a:pt x="30349" y="460"/>
                  </a:lnTo>
                  <a:lnTo>
                    <a:pt x="30524" y="470"/>
                  </a:lnTo>
                  <a:lnTo>
                    <a:pt x="30674" y="481"/>
                  </a:lnTo>
                  <a:lnTo>
                    <a:pt x="30849" y="497"/>
                  </a:lnTo>
                  <a:lnTo>
                    <a:pt x="31000" y="518"/>
                  </a:lnTo>
                  <a:lnTo>
                    <a:pt x="31125" y="539"/>
                  </a:lnTo>
                  <a:lnTo>
                    <a:pt x="31250" y="560"/>
                  </a:lnTo>
                  <a:lnTo>
                    <a:pt x="31375" y="586"/>
                  </a:lnTo>
                  <a:lnTo>
                    <a:pt x="31475" y="618"/>
                  </a:lnTo>
                  <a:lnTo>
                    <a:pt x="31550" y="650"/>
                  </a:lnTo>
                  <a:lnTo>
                    <a:pt x="31626" y="681"/>
                  </a:lnTo>
                  <a:lnTo>
                    <a:pt x="31701" y="713"/>
                  </a:lnTo>
                  <a:lnTo>
                    <a:pt x="31726" y="750"/>
                  </a:lnTo>
                  <a:lnTo>
                    <a:pt x="31751" y="787"/>
                  </a:lnTo>
                  <a:lnTo>
                    <a:pt x="31776" y="829"/>
                  </a:lnTo>
                  <a:lnTo>
                    <a:pt x="31776" y="1949"/>
                  </a:lnTo>
                  <a:lnTo>
                    <a:pt x="31776" y="1986"/>
                  </a:lnTo>
                  <a:lnTo>
                    <a:pt x="31826" y="2022"/>
                  </a:lnTo>
                  <a:lnTo>
                    <a:pt x="31901" y="2054"/>
                  </a:lnTo>
                  <a:lnTo>
                    <a:pt x="31976" y="2086"/>
                  </a:lnTo>
                  <a:lnTo>
                    <a:pt x="32076" y="2112"/>
                  </a:lnTo>
                  <a:lnTo>
                    <a:pt x="32226" y="2133"/>
                  </a:lnTo>
                  <a:lnTo>
                    <a:pt x="32352" y="2154"/>
                  </a:lnTo>
                  <a:lnTo>
                    <a:pt x="32527" y="2165"/>
                  </a:lnTo>
                  <a:lnTo>
                    <a:pt x="33654" y="2249"/>
                  </a:lnTo>
                  <a:lnTo>
                    <a:pt x="34780" y="2339"/>
                  </a:lnTo>
                  <a:lnTo>
                    <a:pt x="35882" y="2440"/>
                  </a:lnTo>
                  <a:lnTo>
                    <a:pt x="36959" y="2556"/>
                  </a:lnTo>
                  <a:lnTo>
                    <a:pt x="37109" y="2566"/>
                  </a:lnTo>
                  <a:lnTo>
                    <a:pt x="37259" y="2577"/>
                  </a:lnTo>
                  <a:lnTo>
                    <a:pt x="37610" y="2577"/>
                  </a:lnTo>
                  <a:lnTo>
                    <a:pt x="37760" y="2566"/>
                  </a:lnTo>
                  <a:lnTo>
                    <a:pt x="37910" y="2556"/>
                  </a:lnTo>
                  <a:lnTo>
                    <a:pt x="38061" y="2535"/>
                  </a:lnTo>
                  <a:lnTo>
                    <a:pt x="38186" y="2513"/>
                  </a:lnTo>
                  <a:lnTo>
                    <a:pt x="41967" y="1716"/>
                  </a:lnTo>
                  <a:lnTo>
                    <a:pt x="42117" y="1690"/>
                  </a:lnTo>
                  <a:lnTo>
                    <a:pt x="42242" y="1669"/>
                  </a:lnTo>
                  <a:lnTo>
                    <a:pt x="42392" y="1648"/>
                  </a:lnTo>
                  <a:lnTo>
                    <a:pt x="42568" y="1637"/>
                  </a:lnTo>
                  <a:lnTo>
                    <a:pt x="42718" y="1621"/>
                  </a:lnTo>
                  <a:lnTo>
                    <a:pt x="42893" y="1616"/>
                  </a:lnTo>
                  <a:lnTo>
                    <a:pt x="43043" y="1611"/>
                  </a:lnTo>
                  <a:lnTo>
                    <a:pt x="43219" y="1605"/>
                  </a:lnTo>
                  <a:lnTo>
                    <a:pt x="43394" y="1611"/>
                  </a:lnTo>
                  <a:lnTo>
                    <a:pt x="43569" y="1616"/>
                  </a:lnTo>
                  <a:lnTo>
                    <a:pt x="43720" y="1621"/>
                  </a:lnTo>
                  <a:lnTo>
                    <a:pt x="43895" y="1637"/>
                  </a:lnTo>
                  <a:lnTo>
                    <a:pt x="44045" y="1648"/>
                  </a:lnTo>
                  <a:lnTo>
                    <a:pt x="44195" y="1669"/>
                  </a:lnTo>
                  <a:lnTo>
                    <a:pt x="44346" y="1690"/>
                  </a:lnTo>
                  <a:lnTo>
                    <a:pt x="44471" y="1716"/>
                  </a:lnTo>
                  <a:lnTo>
                    <a:pt x="52483" y="3406"/>
                  </a:lnTo>
                  <a:lnTo>
                    <a:pt x="52709" y="3474"/>
                  </a:lnTo>
                  <a:lnTo>
                    <a:pt x="52884" y="3538"/>
                  </a:lnTo>
                  <a:lnTo>
                    <a:pt x="52934" y="3575"/>
                  </a:lnTo>
                  <a:lnTo>
                    <a:pt x="52984" y="3606"/>
                  </a:lnTo>
                  <a:lnTo>
                    <a:pt x="53009" y="3638"/>
                  </a:lnTo>
                  <a:lnTo>
                    <a:pt x="53009" y="3670"/>
                  </a:lnTo>
                  <a:lnTo>
                    <a:pt x="53009" y="3707"/>
                  </a:lnTo>
                  <a:lnTo>
                    <a:pt x="52984" y="3738"/>
                  </a:lnTo>
                  <a:lnTo>
                    <a:pt x="52934" y="3770"/>
                  </a:lnTo>
                  <a:lnTo>
                    <a:pt x="52884" y="3802"/>
                  </a:lnTo>
                  <a:lnTo>
                    <a:pt x="52709" y="3870"/>
                  </a:lnTo>
                  <a:lnTo>
                    <a:pt x="52483" y="3934"/>
                  </a:lnTo>
                  <a:lnTo>
                    <a:pt x="48727" y="4731"/>
                  </a:lnTo>
                  <a:lnTo>
                    <a:pt x="48602" y="4757"/>
                  </a:lnTo>
                  <a:lnTo>
                    <a:pt x="48527" y="4789"/>
                  </a:lnTo>
                  <a:lnTo>
                    <a:pt x="48452" y="4821"/>
                  </a:lnTo>
                  <a:lnTo>
                    <a:pt x="48427" y="4858"/>
                  </a:lnTo>
                  <a:lnTo>
                    <a:pt x="48402" y="4889"/>
                  </a:lnTo>
                  <a:lnTo>
                    <a:pt x="48427" y="4926"/>
                  </a:lnTo>
                  <a:lnTo>
                    <a:pt x="48452" y="4963"/>
                  </a:lnTo>
                  <a:lnTo>
                    <a:pt x="48527" y="4995"/>
                  </a:lnTo>
                  <a:lnTo>
                    <a:pt x="49053" y="5222"/>
                  </a:lnTo>
                  <a:lnTo>
                    <a:pt x="49554" y="5454"/>
                  </a:lnTo>
                  <a:lnTo>
                    <a:pt x="49979" y="5692"/>
                  </a:lnTo>
                  <a:lnTo>
                    <a:pt x="50355" y="5929"/>
                  </a:lnTo>
                  <a:lnTo>
                    <a:pt x="50430" y="5961"/>
                  </a:lnTo>
                  <a:lnTo>
                    <a:pt x="50505" y="5993"/>
                  </a:lnTo>
                  <a:lnTo>
                    <a:pt x="50630" y="6019"/>
                  </a:lnTo>
                  <a:lnTo>
                    <a:pt x="50756" y="6040"/>
                  </a:lnTo>
                  <a:lnTo>
                    <a:pt x="50881" y="6061"/>
                  </a:lnTo>
                  <a:lnTo>
                    <a:pt x="51056" y="6077"/>
                  </a:lnTo>
                  <a:lnTo>
                    <a:pt x="51206" y="6082"/>
                  </a:lnTo>
                  <a:lnTo>
                    <a:pt x="51382" y="6088"/>
                  </a:lnTo>
                  <a:lnTo>
                    <a:pt x="56890" y="6088"/>
                  </a:lnTo>
                  <a:lnTo>
                    <a:pt x="57066" y="6093"/>
                  </a:lnTo>
                  <a:lnTo>
                    <a:pt x="57241" y="6104"/>
                  </a:lnTo>
                  <a:lnTo>
                    <a:pt x="57416" y="6114"/>
                  </a:lnTo>
                  <a:lnTo>
                    <a:pt x="57566" y="6130"/>
                  </a:lnTo>
                  <a:lnTo>
                    <a:pt x="57717" y="6151"/>
                  </a:lnTo>
                  <a:lnTo>
                    <a:pt x="57842" y="6172"/>
                  </a:lnTo>
                  <a:lnTo>
                    <a:pt x="57967" y="6193"/>
                  </a:lnTo>
                  <a:lnTo>
                    <a:pt x="58092" y="6225"/>
                  </a:lnTo>
                  <a:lnTo>
                    <a:pt x="58192" y="6251"/>
                  </a:lnTo>
                  <a:lnTo>
                    <a:pt x="58267" y="6283"/>
                  </a:lnTo>
                  <a:lnTo>
                    <a:pt x="58343" y="6315"/>
                  </a:lnTo>
                  <a:lnTo>
                    <a:pt x="58418" y="6352"/>
                  </a:lnTo>
                  <a:lnTo>
                    <a:pt x="58443" y="6383"/>
                  </a:lnTo>
                  <a:lnTo>
                    <a:pt x="58493" y="6420"/>
                  </a:lnTo>
                  <a:lnTo>
                    <a:pt x="58493" y="6463"/>
                  </a:lnTo>
                  <a:lnTo>
                    <a:pt x="58493" y="7170"/>
                  </a:lnTo>
                  <a:lnTo>
                    <a:pt x="58518" y="7218"/>
                  </a:lnTo>
                  <a:lnTo>
                    <a:pt x="58568" y="7260"/>
                  </a:lnTo>
                  <a:lnTo>
                    <a:pt x="58668" y="7297"/>
                  </a:lnTo>
                  <a:lnTo>
                    <a:pt x="58793" y="7328"/>
                  </a:lnTo>
                  <a:lnTo>
                    <a:pt x="58969" y="7355"/>
                  </a:lnTo>
                  <a:lnTo>
                    <a:pt x="59144" y="7376"/>
                  </a:lnTo>
                  <a:lnTo>
                    <a:pt x="59344" y="7392"/>
                  </a:lnTo>
                  <a:lnTo>
                    <a:pt x="59770" y="7392"/>
                  </a:lnTo>
                  <a:lnTo>
                    <a:pt x="59970" y="7376"/>
                  </a:lnTo>
                  <a:lnTo>
                    <a:pt x="60145" y="7355"/>
                  </a:lnTo>
                  <a:lnTo>
                    <a:pt x="60321" y="7328"/>
                  </a:lnTo>
                  <a:lnTo>
                    <a:pt x="60446" y="7297"/>
                  </a:lnTo>
                  <a:lnTo>
                    <a:pt x="60546" y="7260"/>
                  </a:lnTo>
                  <a:lnTo>
                    <a:pt x="60596" y="7218"/>
                  </a:lnTo>
                  <a:lnTo>
                    <a:pt x="60621" y="7170"/>
                  </a:lnTo>
                  <a:lnTo>
                    <a:pt x="60621" y="6463"/>
                  </a:lnTo>
                  <a:lnTo>
                    <a:pt x="60596" y="6378"/>
                  </a:lnTo>
                  <a:lnTo>
                    <a:pt x="60546" y="6294"/>
                  </a:lnTo>
                  <a:lnTo>
                    <a:pt x="60446" y="6214"/>
                  </a:lnTo>
                  <a:lnTo>
                    <a:pt x="60321" y="6140"/>
                  </a:lnTo>
                  <a:lnTo>
                    <a:pt x="60145" y="6067"/>
                  </a:lnTo>
                  <a:lnTo>
                    <a:pt x="59945" y="5998"/>
                  </a:lnTo>
                  <a:lnTo>
                    <a:pt x="59720" y="5935"/>
                  </a:lnTo>
                  <a:lnTo>
                    <a:pt x="59469" y="5877"/>
                  </a:lnTo>
                  <a:lnTo>
                    <a:pt x="59194" y="5824"/>
                  </a:lnTo>
                  <a:lnTo>
                    <a:pt x="58893" y="5776"/>
                  </a:lnTo>
                  <a:lnTo>
                    <a:pt x="58568" y="5734"/>
                  </a:lnTo>
                  <a:lnTo>
                    <a:pt x="58242" y="5702"/>
                  </a:lnTo>
                  <a:lnTo>
                    <a:pt x="57867" y="5676"/>
                  </a:lnTo>
                  <a:lnTo>
                    <a:pt x="57491" y="5655"/>
                  </a:lnTo>
                  <a:lnTo>
                    <a:pt x="57116" y="5639"/>
                  </a:lnTo>
                  <a:lnTo>
                    <a:pt x="52208" y="5639"/>
                  </a:lnTo>
                  <a:lnTo>
                    <a:pt x="51907" y="5459"/>
                  </a:lnTo>
                  <a:lnTo>
                    <a:pt x="51557" y="5280"/>
                  </a:lnTo>
                  <a:lnTo>
                    <a:pt x="51206" y="5106"/>
                  </a:lnTo>
                  <a:lnTo>
                    <a:pt x="50806" y="4931"/>
                  </a:lnTo>
                  <a:lnTo>
                    <a:pt x="54061" y="4250"/>
                  </a:lnTo>
                  <a:lnTo>
                    <a:pt x="54336" y="4177"/>
                  </a:lnTo>
                  <a:lnTo>
                    <a:pt x="54562" y="4108"/>
                  </a:lnTo>
                  <a:lnTo>
                    <a:pt x="54762" y="4034"/>
                  </a:lnTo>
                  <a:lnTo>
                    <a:pt x="54912" y="3960"/>
                  </a:lnTo>
                  <a:lnTo>
                    <a:pt x="55037" y="3886"/>
                  </a:lnTo>
                  <a:lnTo>
                    <a:pt x="55138" y="3817"/>
                  </a:lnTo>
                  <a:lnTo>
                    <a:pt x="55188" y="3744"/>
                  </a:lnTo>
                  <a:lnTo>
                    <a:pt x="55213" y="3670"/>
                  </a:lnTo>
                  <a:lnTo>
                    <a:pt x="55188" y="3596"/>
                  </a:lnTo>
                  <a:lnTo>
                    <a:pt x="55138" y="3527"/>
                  </a:lnTo>
                  <a:lnTo>
                    <a:pt x="55037" y="3453"/>
                  </a:lnTo>
                  <a:lnTo>
                    <a:pt x="54912" y="3379"/>
                  </a:lnTo>
                  <a:lnTo>
                    <a:pt x="54762" y="3305"/>
                  </a:lnTo>
                  <a:lnTo>
                    <a:pt x="54562" y="3237"/>
                  </a:lnTo>
                  <a:lnTo>
                    <a:pt x="54336" y="3163"/>
                  </a:lnTo>
                  <a:lnTo>
                    <a:pt x="54061" y="3089"/>
                  </a:lnTo>
                  <a:lnTo>
                    <a:pt x="46023" y="1399"/>
                  </a:lnTo>
                  <a:lnTo>
                    <a:pt x="45723" y="1341"/>
                  </a:lnTo>
                  <a:lnTo>
                    <a:pt x="45397" y="1294"/>
                  </a:lnTo>
                  <a:lnTo>
                    <a:pt x="45072" y="1252"/>
                  </a:lnTo>
                  <a:lnTo>
                    <a:pt x="44721" y="1220"/>
                  </a:lnTo>
                  <a:lnTo>
                    <a:pt x="44371" y="1194"/>
                  </a:lnTo>
                  <a:lnTo>
                    <a:pt x="43995" y="1172"/>
                  </a:lnTo>
                  <a:lnTo>
                    <a:pt x="43619" y="1162"/>
                  </a:lnTo>
                  <a:lnTo>
                    <a:pt x="43244" y="1157"/>
                  </a:lnTo>
                  <a:lnTo>
                    <a:pt x="42868" y="1162"/>
                  </a:lnTo>
                  <a:lnTo>
                    <a:pt x="42518" y="1172"/>
                  </a:lnTo>
                  <a:lnTo>
                    <a:pt x="42142" y="1194"/>
                  </a:lnTo>
                  <a:lnTo>
                    <a:pt x="41792" y="1220"/>
                  </a:lnTo>
                  <a:lnTo>
                    <a:pt x="41441" y="1252"/>
                  </a:lnTo>
                  <a:lnTo>
                    <a:pt x="41090" y="1294"/>
                  </a:lnTo>
                  <a:lnTo>
                    <a:pt x="40790" y="1341"/>
                  </a:lnTo>
                  <a:lnTo>
                    <a:pt x="40489" y="1399"/>
                  </a:lnTo>
                  <a:lnTo>
                    <a:pt x="37259" y="2081"/>
                  </a:lnTo>
                  <a:lnTo>
                    <a:pt x="36433" y="2001"/>
                  </a:lnTo>
                  <a:lnTo>
                    <a:pt x="35607" y="1922"/>
                  </a:lnTo>
                  <a:lnTo>
                    <a:pt x="34755" y="1854"/>
                  </a:lnTo>
                  <a:lnTo>
                    <a:pt x="33904" y="1790"/>
                  </a:lnTo>
                  <a:lnTo>
                    <a:pt x="33904" y="829"/>
                  </a:lnTo>
                  <a:lnTo>
                    <a:pt x="33879" y="745"/>
                  </a:lnTo>
                  <a:lnTo>
                    <a:pt x="33829" y="660"/>
                  </a:lnTo>
                  <a:lnTo>
                    <a:pt x="33729" y="581"/>
                  </a:lnTo>
                  <a:lnTo>
                    <a:pt x="33604" y="507"/>
                  </a:lnTo>
                  <a:lnTo>
                    <a:pt x="33428" y="433"/>
                  </a:lnTo>
                  <a:lnTo>
                    <a:pt x="33228" y="365"/>
                  </a:lnTo>
                  <a:lnTo>
                    <a:pt x="33003" y="301"/>
                  </a:lnTo>
                  <a:lnTo>
                    <a:pt x="32752" y="243"/>
                  </a:lnTo>
                  <a:lnTo>
                    <a:pt x="32477" y="190"/>
                  </a:lnTo>
                  <a:lnTo>
                    <a:pt x="32176" y="143"/>
                  </a:lnTo>
                  <a:lnTo>
                    <a:pt x="31851" y="101"/>
                  </a:lnTo>
                  <a:lnTo>
                    <a:pt x="31525" y="69"/>
                  </a:lnTo>
                  <a:lnTo>
                    <a:pt x="31150" y="37"/>
                  </a:lnTo>
                  <a:lnTo>
                    <a:pt x="30774" y="22"/>
                  </a:lnTo>
                  <a:lnTo>
                    <a:pt x="30399" y="6"/>
                  </a:lnTo>
                  <a:lnTo>
                    <a:pt x="299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3"/>
            <p:cNvSpPr/>
            <p:nvPr/>
          </p:nvSpPr>
          <p:spPr>
            <a:xfrm>
              <a:off x="3213717" y="3154775"/>
              <a:ext cx="225241" cy="185600"/>
            </a:xfrm>
            <a:custGeom>
              <a:avLst/>
              <a:gdLst/>
              <a:ahLst/>
              <a:cxnLst/>
              <a:rect l="l" t="t" r="r" b="b"/>
              <a:pathLst>
                <a:path w="35332" h="7424" extrusionOk="0">
                  <a:moveTo>
                    <a:pt x="34129" y="1"/>
                  </a:moveTo>
                  <a:lnTo>
                    <a:pt x="33954" y="12"/>
                  </a:lnTo>
                  <a:lnTo>
                    <a:pt x="33779" y="22"/>
                  </a:lnTo>
                  <a:lnTo>
                    <a:pt x="33628" y="43"/>
                  </a:lnTo>
                  <a:lnTo>
                    <a:pt x="33453" y="64"/>
                  </a:lnTo>
                  <a:lnTo>
                    <a:pt x="33353" y="91"/>
                  </a:lnTo>
                  <a:lnTo>
                    <a:pt x="33253" y="117"/>
                  </a:lnTo>
                  <a:lnTo>
                    <a:pt x="33228" y="149"/>
                  </a:lnTo>
                  <a:lnTo>
                    <a:pt x="33203" y="180"/>
                  </a:lnTo>
                  <a:lnTo>
                    <a:pt x="33203" y="1073"/>
                  </a:lnTo>
                  <a:lnTo>
                    <a:pt x="33178" y="1120"/>
                  </a:lnTo>
                  <a:lnTo>
                    <a:pt x="33103" y="1162"/>
                  </a:lnTo>
                  <a:lnTo>
                    <a:pt x="33003" y="1205"/>
                  </a:lnTo>
                  <a:lnTo>
                    <a:pt x="32877" y="1242"/>
                  </a:lnTo>
                  <a:lnTo>
                    <a:pt x="32702" y="1268"/>
                  </a:lnTo>
                  <a:lnTo>
                    <a:pt x="32527" y="1289"/>
                  </a:lnTo>
                  <a:lnTo>
                    <a:pt x="32301" y="1305"/>
                  </a:lnTo>
                  <a:lnTo>
                    <a:pt x="32076" y="1310"/>
                  </a:lnTo>
                  <a:lnTo>
                    <a:pt x="25916" y="1310"/>
                  </a:lnTo>
                  <a:lnTo>
                    <a:pt x="25766" y="1321"/>
                  </a:lnTo>
                  <a:lnTo>
                    <a:pt x="25591" y="1331"/>
                  </a:lnTo>
                  <a:lnTo>
                    <a:pt x="25466" y="1353"/>
                  </a:lnTo>
                  <a:lnTo>
                    <a:pt x="25340" y="1374"/>
                  </a:lnTo>
                  <a:lnTo>
                    <a:pt x="25240" y="1400"/>
                  </a:lnTo>
                  <a:lnTo>
                    <a:pt x="25140" y="1432"/>
                  </a:lnTo>
                  <a:lnTo>
                    <a:pt x="25065" y="1469"/>
                  </a:lnTo>
                  <a:lnTo>
                    <a:pt x="24689" y="1706"/>
                  </a:lnTo>
                  <a:lnTo>
                    <a:pt x="24264" y="1939"/>
                  </a:lnTo>
                  <a:lnTo>
                    <a:pt x="23763" y="2171"/>
                  </a:lnTo>
                  <a:lnTo>
                    <a:pt x="23237" y="2398"/>
                  </a:lnTo>
                  <a:lnTo>
                    <a:pt x="23162" y="2435"/>
                  </a:lnTo>
                  <a:lnTo>
                    <a:pt x="23137" y="2467"/>
                  </a:lnTo>
                  <a:lnTo>
                    <a:pt x="23112" y="2503"/>
                  </a:lnTo>
                  <a:lnTo>
                    <a:pt x="23137" y="2535"/>
                  </a:lnTo>
                  <a:lnTo>
                    <a:pt x="23162" y="2572"/>
                  </a:lnTo>
                  <a:lnTo>
                    <a:pt x="23237" y="2604"/>
                  </a:lnTo>
                  <a:lnTo>
                    <a:pt x="23312" y="2635"/>
                  </a:lnTo>
                  <a:lnTo>
                    <a:pt x="23437" y="2662"/>
                  </a:lnTo>
                  <a:lnTo>
                    <a:pt x="27193" y="3459"/>
                  </a:lnTo>
                  <a:lnTo>
                    <a:pt x="27444" y="3522"/>
                  </a:lnTo>
                  <a:lnTo>
                    <a:pt x="27594" y="3591"/>
                  </a:lnTo>
                  <a:lnTo>
                    <a:pt x="27644" y="3623"/>
                  </a:lnTo>
                  <a:lnTo>
                    <a:pt x="27694" y="3654"/>
                  </a:lnTo>
                  <a:lnTo>
                    <a:pt x="27719" y="3691"/>
                  </a:lnTo>
                  <a:lnTo>
                    <a:pt x="27719" y="3723"/>
                  </a:lnTo>
                  <a:lnTo>
                    <a:pt x="27719" y="3755"/>
                  </a:lnTo>
                  <a:lnTo>
                    <a:pt x="27694" y="3786"/>
                  </a:lnTo>
                  <a:lnTo>
                    <a:pt x="27644" y="3823"/>
                  </a:lnTo>
                  <a:lnTo>
                    <a:pt x="27594" y="3855"/>
                  </a:lnTo>
                  <a:lnTo>
                    <a:pt x="27444" y="3924"/>
                  </a:lnTo>
                  <a:lnTo>
                    <a:pt x="27193" y="3987"/>
                  </a:lnTo>
                  <a:lnTo>
                    <a:pt x="19181" y="5676"/>
                  </a:lnTo>
                  <a:lnTo>
                    <a:pt x="19056" y="5703"/>
                  </a:lnTo>
                  <a:lnTo>
                    <a:pt x="18905" y="5724"/>
                  </a:lnTo>
                  <a:lnTo>
                    <a:pt x="18755" y="5745"/>
                  </a:lnTo>
                  <a:lnTo>
                    <a:pt x="18605" y="5761"/>
                  </a:lnTo>
                  <a:lnTo>
                    <a:pt x="18430" y="5772"/>
                  </a:lnTo>
                  <a:lnTo>
                    <a:pt x="18279" y="5782"/>
                  </a:lnTo>
                  <a:lnTo>
                    <a:pt x="18104" y="5787"/>
                  </a:lnTo>
                  <a:lnTo>
                    <a:pt x="17753" y="5787"/>
                  </a:lnTo>
                  <a:lnTo>
                    <a:pt x="17603" y="5782"/>
                  </a:lnTo>
                  <a:lnTo>
                    <a:pt x="17428" y="5772"/>
                  </a:lnTo>
                  <a:lnTo>
                    <a:pt x="17278" y="5761"/>
                  </a:lnTo>
                  <a:lnTo>
                    <a:pt x="17102" y="5745"/>
                  </a:lnTo>
                  <a:lnTo>
                    <a:pt x="16952" y="5724"/>
                  </a:lnTo>
                  <a:lnTo>
                    <a:pt x="16827" y="5703"/>
                  </a:lnTo>
                  <a:lnTo>
                    <a:pt x="16677" y="5676"/>
                  </a:lnTo>
                  <a:lnTo>
                    <a:pt x="12896" y="4879"/>
                  </a:lnTo>
                  <a:lnTo>
                    <a:pt x="12771" y="4858"/>
                  </a:lnTo>
                  <a:lnTo>
                    <a:pt x="12620" y="4837"/>
                  </a:lnTo>
                  <a:lnTo>
                    <a:pt x="12470" y="4826"/>
                  </a:lnTo>
                  <a:lnTo>
                    <a:pt x="12320" y="4816"/>
                  </a:lnTo>
                  <a:lnTo>
                    <a:pt x="11969" y="4816"/>
                  </a:lnTo>
                  <a:lnTo>
                    <a:pt x="11819" y="4826"/>
                  </a:lnTo>
                  <a:lnTo>
                    <a:pt x="11669" y="4842"/>
                  </a:lnTo>
                  <a:lnTo>
                    <a:pt x="10592" y="4953"/>
                  </a:lnTo>
                  <a:lnTo>
                    <a:pt x="9490" y="5053"/>
                  </a:lnTo>
                  <a:lnTo>
                    <a:pt x="8364" y="5149"/>
                  </a:lnTo>
                  <a:lnTo>
                    <a:pt x="7237" y="5228"/>
                  </a:lnTo>
                  <a:lnTo>
                    <a:pt x="7062" y="5244"/>
                  </a:lnTo>
                  <a:lnTo>
                    <a:pt x="6936" y="5259"/>
                  </a:lnTo>
                  <a:lnTo>
                    <a:pt x="6786" y="5286"/>
                  </a:lnTo>
                  <a:lnTo>
                    <a:pt x="6686" y="5312"/>
                  </a:lnTo>
                  <a:lnTo>
                    <a:pt x="6611" y="5339"/>
                  </a:lnTo>
                  <a:lnTo>
                    <a:pt x="6536" y="5370"/>
                  </a:lnTo>
                  <a:lnTo>
                    <a:pt x="6486" y="5407"/>
                  </a:lnTo>
                  <a:lnTo>
                    <a:pt x="6486" y="5444"/>
                  </a:lnTo>
                  <a:lnTo>
                    <a:pt x="6486" y="6569"/>
                  </a:lnTo>
                  <a:lnTo>
                    <a:pt x="6461" y="6606"/>
                  </a:lnTo>
                  <a:lnTo>
                    <a:pt x="6436" y="6643"/>
                  </a:lnTo>
                  <a:lnTo>
                    <a:pt x="6411" y="6680"/>
                  </a:lnTo>
                  <a:lnTo>
                    <a:pt x="6336" y="6711"/>
                  </a:lnTo>
                  <a:lnTo>
                    <a:pt x="6260" y="6748"/>
                  </a:lnTo>
                  <a:lnTo>
                    <a:pt x="6185" y="6775"/>
                  </a:lnTo>
                  <a:lnTo>
                    <a:pt x="6085" y="6806"/>
                  </a:lnTo>
                  <a:lnTo>
                    <a:pt x="5960" y="6833"/>
                  </a:lnTo>
                  <a:lnTo>
                    <a:pt x="5835" y="6859"/>
                  </a:lnTo>
                  <a:lnTo>
                    <a:pt x="5710" y="6880"/>
                  </a:lnTo>
                  <a:lnTo>
                    <a:pt x="5559" y="6896"/>
                  </a:lnTo>
                  <a:lnTo>
                    <a:pt x="5384" y="6912"/>
                  </a:lnTo>
                  <a:lnTo>
                    <a:pt x="5234" y="6928"/>
                  </a:lnTo>
                  <a:lnTo>
                    <a:pt x="5059" y="6933"/>
                  </a:lnTo>
                  <a:lnTo>
                    <a:pt x="4883" y="6938"/>
                  </a:lnTo>
                  <a:lnTo>
                    <a:pt x="4708" y="6944"/>
                  </a:lnTo>
                  <a:lnTo>
                    <a:pt x="902" y="6944"/>
                  </a:lnTo>
                  <a:lnTo>
                    <a:pt x="727" y="6954"/>
                  </a:lnTo>
                  <a:lnTo>
                    <a:pt x="576" y="6965"/>
                  </a:lnTo>
                  <a:lnTo>
                    <a:pt x="451" y="6986"/>
                  </a:lnTo>
                  <a:lnTo>
                    <a:pt x="326" y="7007"/>
                  </a:lnTo>
                  <a:lnTo>
                    <a:pt x="226" y="7033"/>
                  </a:lnTo>
                  <a:lnTo>
                    <a:pt x="126" y="7060"/>
                  </a:lnTo>
                  <a:lnTo>
                    <a:pt x="76" y="7091"/>
                  </a:lnTo>
                  <a:lnTo>
                    <a:pt x="26" y="7128"/>
                  </a:lnTo>
                  <a:lnTo>
                    <a:pt x="1" y="7160"/>
                  </a:lnTo>
                  <a:lnTo>
                    <a:pt x="1" y="7202"/>
                  </a:lnTo>
                  <a:lnTo>
                    <a:pt x="26" y="7239"/>
                  </a:lnTo>
                  <a:lnTo>
                    <a:pt x="76" y="7276"/>
                  </a:lnTo>
                  <a:lnTo>
                    <a:pt x="151" y="7318"/>
                  </a:lnTo>
                  <a:lnTo>
                    <a:pt x="276" y="7361"/>
                  </a:lnTo>
                  <a:lnTo>
                    <a:pt x="426" y="7398"/>
                  </a:lnTo>
                  <a:lnTo>
                    <a:pt x="551" y="7413"/>
                  </a:lnTo>
                  <a:lnTo>
                    <a:pt x="601" y="7419"/>
                  </a:lnTo>
                  <a:lnTo>
                    <a:pt x="677" y="7424"/>
                  </a:lnTo>
                  <a:lnTo>
                    <a:pt x="7287" y="7424"/>
                  </a:lnTo>
                  <a:lnTo>
                    <a:pt x="7512" y="7419"/>
                  </a:lnTo>
                  <a:lnTo>
                    <a:pt x="7738" y="7403"/>
                  </a:lnTo>
                  <a:lnTo>
                    <a:pt x="7938" y="7376"/>
                  </a:lnTo>
                  <a:lnTo>
                    <a:pt x="8113" y="7350"/>
                  </a:lnTo>
                  <a:lnTo>
                    <a:pt x="8264" y="7313"/>
                  </a:lnTo>
                  <a:lnTo>
                    <a:pt x="8389" y="7266"/>
                  </a:lnTo>
                  <a:lnTo>
                    <a:pt x="8439" y="7223"/>
                  </a:lnTo>
                  <a:lnTo>
                    <a:pt x="8464" y="7171"/>
                  </a:lnTo>
                  <a:lnTo>
                    <a:pt x="8464" y="5618"/>
                  </a:lnTo>
                  <a:lnTo>
                    <a:pt x="9315" y="5550"/>
                  </a:lnTo>
                  <a:lnTo>
                    <a:pt x="10167" y="5481"/>
                  </a:lnTo>
                  <a:lnTo>
                    <a:pt x="10993" y="5407"/>
                  </a:lnTo>
                  <a:lnTo>
                    <a:pt x="11819" y="5323"/>
                  </a:lnTo>
                  <a:lnTo>
                    <a:pt x="15074" y="6009"/>
                  </a:lnTo>
                  <a:lnTo>
                    <a:pt x="15375" y="6062"/>
                  </a:lnTo>
                  <a:lnTo>
                    <a:pt x="15700" y="6115"/>
                  </a:lnTo>
                  <a:lnTo>
                    <a:pt x="16026" y="6152"/>
                  </a:lnTo>
                  <a:lnTo>
                    <a:pt x="16376" y="6189"/>
                  </a:lnTo>
                  <a:lnTo>
                    <a:pt x="16727" y="6215"/>
                  </a:lnTo>
                  <a:lnTo>
                    <a:pt x="17102" y="6231"/>
                  </a:lnTo>
                  <a:lnTo>
                    <a:pt x="17478" y="6247"/>
                  </a:lnTo>
                  <a:lnTo>
                    <a:pt x="18229" y="6247"/>
                  </a:lnTo>
                  <a:lnTo>
                    <a:pt x="18605" y="6231"/>
                  </a:lnTo>
                  <a:lnTo>
                    <a:pt x="18955" y="6215"/>
                  </a:lnTo>
                  <a:lnTo>
                    <a:pt x="19331" y="6189"/>
                  </a:lnTo>
                  <a:lnTo>
                    <a:pt x="19682" y="6152"/>
                  </a:lnTo>
                  <a:lnTo>
                    <a:pt x="20007" y="6115"/>
                  </a:lnTo>
                  <a:lnTo>
                    <a:pt x="20308" y="6062"/>
                  </a:lnTo>
                  <a:lnTo>
                    <a:pt x="20608" y="6009"/>
                  </a:lnTo>
                  <a:lnTo>
                    <a:pt x="28671" y="4314"/>
                  </a:lnTo>
                  <a:lnTo>
                    <a:pt x="28946" y="4240"/>
                  </a:lnTo>
                  <a:lnTo>
                    <a:pt x="29171" y="4167"/>
                  </a:lnTo>
                  <a:lnTo>
                    <a:pt x="29372" y="4093"/>
                  </a:lnTo>
                  <a:lnTo>
                    <a:pt x="29547" y="4019"/>
                  </a:lnTo>
                  <a:lnTo>
                    <a:pt x="29672" y="3950"/>
                  </a:lnTo>
                  <a:lnTo>
                    <a:pt x="29747" y="3876"/>
                  </a:lnTo>
                  <a:lnTo>
                    <a:pt x="29797" y="3802"/>
                  </a:lnTo>
                  <a:lnTo>
                    <a:pt x="29823" y="3728"/>
                  </a:lnTo>
                  <a:lnTo>
                    <a:pt x="29797" y="3654"/>
                  </a:lnTo>
                  <a:lnTo>
                    <a:pt x="29747" y="3586"/>
                  </a:lnTo>
                  <a:lnTo>
                    <a:pt x="29672" y="3512"/>
                  </a:lnTo>
                  <a:lnTo>
                    <a:pt x="29547" y="3438"/>
                  </a:lnTo>
                  <a:lnTo>
                    <a:pt x="29372" y="3364"/>
                  </a:lnTo>
                  <a:lnTo>
                    <a:pt x="29171" y="3290"/>
                  </a:lnTo>
                  <a:lnTo>
                    <a:pt x="28946" y="3221"/>
                  </a:lnTo>
                  <a:lnTo>
                    <a:pt x="28671" y="3148"/>
                  </a:lnTo>
                  <a:lnTo>
                    <a:pt x="25416" y="2461"/>
                  </a:lnTo>
                  <a:lnTo>
                    <a:pt x="25816" y="2292"/>
                  </a:lnTo>
                  <a:lnTo>
                    <a:pt x="26167" y="2113"/>
                  </a:lnTo>
                  <a:lnTo>
                    <a:pt x="26517" y="1939"/>
                  </a:lnTo>
                  <a:lnTo>
                    <a:pt x="26818" y="1759"/>
                  </a:lnTo>
                  <a:lnTo>
                    <a:pt x="31425" y="1759"/>
                  </a:lnTo>
                  <a:lnTo>
                    <a:pt x="31826" y="1754"/>
                  </a:lnTo>
                  <a:lnTo>
                    <a:pt x="32201" y="1743"/>
                  </a:lnTo>
                  <a:lnTo>
                    <a:pt x="32577" y="1722"/>
                  </a:lnTo>
                  <a:lnTo>
                    <a:pt x="32952" y="1696"/>
                  </a:lnTo>
                  <a:lnTo>
                    <a:pt x="33278" y="1659"/>
                  </a:lnTo>
                  <a:lnTo>
                    <a:pt x="33603" y="1617"/>
                  </a:lnTo>
                  <a:lnTo>
                    <a:pt x="33904" y="1569"/>
                  </a:lnTo>
                  <a:lnTo>
                    <a:pt x="34179" y="1516"/>
                  </a:lnTo>
                  <a:lnTo>
                    <a:pt x="34430" y="1458"/>
                  </a:lnTo>
                  <a:lnTo>
                    <a:pt x="34655" y="1395"/>
                  </a:lnTo>
                  <a:lnTo>
                    <a:pt x="34855" y="1326"/>
                  </a:lnTo>
                  <a:lnTo>
                    <a:pt x="35031" y="1252"/>
                  </a:lnTo>
                  <a:lnTo>
                    <a:pt x="35156" y="1178"/>
                  </a:lnTo>
                  <a:lnTo>
                    <a:pt x="35256" y="1099"/>
                  </a:lnTo>
                  <a:lnTo>
                    <a:pt x="35306" y="1020"/>
                  </a:lnTo>
                  <a:lnTo>
                    <a:pt x="35331" y="935"/>
                  </a:lnTo>
                  <a:lnTo>
                    <a:pt x="35331" y="223"/>
                  </a:lnTo>
                  <a:lnTo>
                    <a:pt x="35331" y="191"/>
                  </a:lnTo>
                  <a:lnTo>
                    <a:pt x="35281" y="159"/>
                  </a:lnTo>
                  <a:lnTo>
                    <a:pt x="35231" y="133"/>
                  </a:lnTo>
                  <a:lnTo>
                    <a:pt x="35156" y="101"/>
                  </a:lnTo>
                  <a:lnTo>
                    <a:pt x="35081" y="80"/>
                  </a:lnTo>
                  <a:lnTo>
                    <a:pt x="34981" y="54"/>
                  </a:lnTo>
                  <a:lnTo>
                    <a:pt x="34855" y="38"/>
                  </a:lnTo>
                  <a:lnTo>
                    <a:pt x="34730" y="22"/>
                  </a:lnTo>
                  <a:lnTo>
                    <a:pt x="34580" y="12"/>
                  </a:lnTo>
                  <a:lnTo>
                    <a:pt x="344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3"/>
            <p:cNvSpPr/>
            <p:nvPr/>
          </p:nvSpPr>
          <p:spPr>
            <a:xfrm>
              <a:off x="2975075" y="3026225"/>
              <a:ext cx="222526" cy="314150"/>
            </a:xfrm>
            <a:custGeom>
              <a:avLst/>
              <a:gdLst/>
              <a:ahLst/>
              <a:cxnLst/>
              <a:rect l="l" t="t" r="r" b="b"/>
              <a:pathLst>
                <a:path w="34906" h="12566" extrusionOk="0">
                  <a:moveTo>
                    <a:pt x="8539" y="1"/>
                  </a:moveTo>
                  <a:lnTo>
                    <a:pt x="8339" y="6"/>
                  </a:lnTo>
                  <a:lnTo>
                    <a:pt x="8138" y="17"/>
                  </a:lnTo>
                  <a:lnTo>
                    <a:pt x="7963" y="38"/>
                  </a:lnTo>
                  <a:lnTo>
                    <a:pt x="7788" y="64"/>
                  </a:lnTo>
                  <a:lnTo>
                    <a:pt x="6436" y="354"/>
                  </a:lnTo>
                  <a:lnTo>
                    <a:pt x="6235" y="413"/>
                  </a:lnTo>
                  <a:lnTo>
                    <a:pt x="6035" y="476"/>
                  </a:lnTo>
                  <a:lnTo>
                    <a:pt x="5885" y="539"/>
                  </a:lnTo>
                  <a:lnTo>
                    <a:pt x="5760" y="603"/>
                  </a:lnTo>
                  <a:lnTo>
                    <a:pt x="5660" y="671"/>
                  </a:lnTo>
                  <a:lnTo>
                    <a:pt x="5584" y="740"/>
                  </a:lnTo>
                  <a:lnTo>
                    <a:pt x="5534" y="814"/>
                  </a:lnTo>
                  <a:lnTo>
                    <a:pt x="5509" y="882"/>
                  </a:lnTo>
                  <a:lnTo>
                    <a:pt x="5534" y="956"/>
                  </a:lnTo>
                  <a:lnTo>
                    <a:pt x="5584" y="1025"/>
                  </a:lnTo>
                  <a:lnTo>
                    <a:pt x="5660" y="1094"/>
                  </a:lnTo>
                  <a:lnTo>
                    <a:pt x="5760" y="1162"/>
                  </a:lnTo>
                  <a:lnTo>
                    <a:pt x="5885" y="1231"/>
                  </a:lnTo>
                  <a:lnTo>
                    <a:pt x="6035" y="1294"/>
                  </a:lnTo>
                  <a:lnTo>
                    <a:pt x="6235" y="1358"/>
                  </a:lnTo>
                  <a:lnTo>
                    <a:pt x="6461" y="1416"/>
                  </a:lnTo>
                  <a:lnTo>
                    <a:pt x="9916" y="2149"/>
                  </a:lnTo>
                  <a:lnTo>
                    <a:pt x="9516" y="2324"/>
                  </a:lnTo>
                  <a:lnTo>
                    <a:pt x="9165" y="2498"/>
                  </a:lnTo>
                  <a:lnTo>
                    <a:pt x="8840" y="2677"/>
                  </a:lnTo>
                  <a:lnTo>
                    <a:pt x="8514" y="2857"/>
                  </a:lnTo>
                  <a:lnTo>
                    <a:pt x="3506" y="2857"/>
                  </a:lnTo>
                  <a:lnTo>
                    <a:pt x="3131" y="2873"/>
                  </a:lnTo>
                  <a:lnTo>
                    <a:pt x="2755" y="2894"/>
                  </a:lnTo>
                  <a:lnTo>
                    <a:pt x="2379" y="2920"/>
                  </a:lnTo>
                  <a:lnTo>
                    <a:pt x="2054" y="2952"/>
                  </a:lnTo>
                  <a:lnTo>
                    <a:pt x="1728" y="2994"/>
                  </a:lnTo>
                  <a:lnTo>
                    <a:pt x="1428" y="3042"/>
                  </a:lnTo>
                  <a:lnTo>
                    <a:pt x="1152" y="3095"/>
                  </a:lnTo>
                  <a:lnTo>
                    <a:pt x="902" y="3153"/>
                  </a:lnTo>
                  <a:lnTo>
                    <a:pt x="677" y="3216"/>
                  </a:lnTo>
                  <a:lnTo>
                    <a:pt x="476" y="3285"/>
                  </a:lnTo>
                  <a:lnTo>
                    <a:pt x="301" y="3358"/>
                  </a:lnTo>
                  <a:lnTo>
                    <a:pt x="176" y="3432"/>
                  </a:lnTo>
                  <a:lnTo>
                    <a:pt x="76" y="3512"/>
                  </a:lnTo>
                  <a:lnTo>
                    <a:pt x="26" y="3596"/>
                  </a:lnTo>
                  <a:lnTo>
                    <a:pt x="1" y="3681"/>
                  </a:lnTo>
                  <a:lnTo>
                    <a:pt x="1" y="6077"/>
                  </a:lnTo>
                  <a:lnTo>
                    <a:pt x="26" y="6162"/>
                  </a:lnTo>
                  <a:lnTo>
                    <a:pt x="76" y="6241"/>
                  </a:lnTo>
                  <a:lnTo>
                    <a:pt x="176" y="6320"/>
                  </a:lnTo>
                  <a:lnTo>
                    <a:pt x="301" y="6394"/>
                  </a:lnTo>
                  <a:lnTo>
                    <a:pt x="476" y="6468"/>
                  </a:lnTo>
                  <a:lnTo>
                    <a:pt x="677" y="6537"/>
                  </a:lnTo>
                  <a:lnTo>
                    <a:pt x="902" y="6600"/>
                  </a:lnTo>
                  <a:lnTo>
                    <a:pt x="1152" y="6658"/>
                  </a:lnTo>
                  <a:lnTo>
                    <a:pt x="1428" y="6711"/>
                  </a:lnTo>
                  <a:lnTo>
                    <a:pt x="1728" y="6759"/>
                  </a:lnTo>
                  <a:lnTo>
                    <a:pt x="2054" y="6801"/>
                  </a:lnTo>
                  <a:lnTo>
                    <a:pt x="2379" y="6838"/>
                  </a:lnTo>
                  <a:lnTo>
                    <a:pt x="2755" y="6864"/>
                  </a:lnTo>
                  <a:lnTo>
                    <a:pt x="3131" y="6885"/>
                  </a:lnTo>
                  <a:lnTo>
                    <a:pt x="3506" y="6896"/>
                  </a:lnTo>
                  <a:lnTo>
                    <a:pt x="3907" y="6901"/>
                  </a:lnTo>
                  <a:lnTo>
                    <a:pt x="8464" y="6901"/>
                  </a:lnTo>
                  <a:lnTo>
                    <a:pt x="8764" y="7081"/>
                  </a:lnTo>
                  <a:lnTo>
                    <a:pt x="9115" y="7255"/>
                  </a:lnTo>
                  <a:lnTo>
                    <a:pt x="9465" y="7434"/>
                  </a:lnTo>
                  <a:lnTo>
                    <a:pt x="9841" y="7603"/>
                  </a:lnTo>
                  <a:lnTo>
                    <a:pt x="6611" y="8290"/>
                  </a:lnTo>
                  <a:lnTo>
                    <a:pt x="6361" y="8353"/>
                  </a:lnTo>
                  <a:lnTo>
                    <a:pt x="6110" y="8416"/>
                  </a:lnTo>
                  <a:lnTo>
                    <a:pt x="5935" y="8490"/>
                  </a:lnTo>
                  <a:lnTo>
                    <a:pt x="5760" y="8559"/>
                  </a:lnTo>
                  <a:lnTo>
                    <a:pt x="5634" y="8638"/>
                  </a:lnTo>
                  <a:lnTo>
                    <a:pt x="5559" y="8712"/>
                  </a:lnTo>
                  <a:lnTo>
                    <a:pt x="5509" y="8791"/>
                  </a:lnTo>
                  <a:lnTo>
                    <a:pt x="5484" y="8870"/>
                  </a:lnTo>
                  <a:lnTo>
                    <a:pt x="5509" y="8950"/>
                  </a:lnTo>
                  <a:lnTo>
                    <a:pt x="5559" y="9029"/>
                  </a:lnTo>
                  <a:lnTo>
                    <a:pt x="5634" y="9108"/>
                  </a:lnTo>
                  <a:lnTo>
                    <a:pt x="5760" y="9182"/>
                  </a:lnTo>
                  <a:lnTo>
                    <a:pt x="5935" y="9256"/>
                  </a:lnTo>
                  <a:lnTo>
                    <a:pt x="6110" y="9324"/>
                  </a:lnTo>
                  <a:lnTo>
                    <a:pt x="6361" y="9393"/>
                  </a:lnTo>
                  <a:lnTo>
                    <a:pt x="6611" y="9456"/>
                  </a:lnTo>
                  <a:lnTo>
                    <a:pt x="14649" y="11151"/>
                  </a:lnTo>
                  <a:lnTo>
                    <a:pt x="14924" y="11204"/>
                  </a:lnTo>
                  <a:lnTo>
                    <a:pt x="15250" y="11257"/>
                  </a:lnTo>
                  <a:lnTo>
                    <a:pt x="15575" y="11294"/>
                  </a:lnTo>
                  <a:lnTo>
                    <a:pt x="15926" y="11331"/>
                  </a:lnTo>
                  <a:lnTo>
                    <a:pt x="16276" y="11357"/>
                  </a:lnTo>
                  <a:lnTo>
                    <a:pt x="16652" y="11373"/>
                  </a:lnTo>
                  <a:lnTo>
                    <a:pt x="17027" y="11389"/>
                  </a:lnTo>
                  <a:lnTo>
                    <a:pt x="17779" y="11389"/>
                  </a:lnTo>
                  <a:lnTo>
                    <a:pt x="18129" y="11373"/>
                  </a:lnTo>
                  <a:lnTo>
                    <a:pt x="18505" y="11357"/>
                  </a:lnTo>
                  <a:lnTo>
                    <a:pt x="18855" y="11331"/>
                  </a:lnTo>
                  <a:lnTo>
                    <a:pt x="19206" y="11294"/>
                  </a:lnTo>
                  <a:lnTo>
                    <a:pt x="19531" y="11257"/>
                  </a:lnTo>
                  <a:lnTo>
                    <a:pt x="19857" y="11204"/>
                  </a:lnTo>
                  <a:lnTo>
                    <a:pt x="20157" y="11151"/>
                  </a:lnTo>
                  <a:lnTo>
                    <a:pt x="23387" y="10465"/>
                  </a:lnTo>
                  <a:lnTo>
                    <a:pt x="24189" y="10549"/>
                  </a:lnTo>
                  <a:lnTo>
                    <a:pt x="25040" y="10623"/>
                  </a:lnTo>
                  <a:lnTo>
                    <a:pt x="25866" y="10692"/>
                  </a:lnTo>
                  <a:lnTo>
                    <a:pt x="26718" y="10760"/>
                  </a:lnTo>
                  <a:lnTo>
                    <a:pt x="26718" y="12328"/>
                  </a:lnTo>
                  <a:lnTo>
                    <a:pt x="26743" y="12376"/>
                  </a:lnTo>
                  <a:lnTo>
                    <a:pt x="26818" y="12418"/>
                  </a:lnTo>
                  <a:lnTo>
                    <a:pt x="26918" y="12460"/>
                  </a:lnTo>
                  <a:lnTo>
                    <a:pt x="27043" y="12492"/>
                  </a:lnTo>
                  <a:lnTo>
                    <a:pt x="27218" y="12524"/>
                  </a:lnTo>
                  <a:lnTo>
                    <a:pt x="27394" y="12545"/>
                  </a:lnTo>
                  <a:lnTo>
                    <a:pt x="27619" y="12561"/>
                  </a:lnTo>
                  <a:lnTo>
                    <a:pt x="27844" y="12566"/>
                  </a:lnTo>
                  <a:lnTo>
                    <a:pt x="33854" y="12566"/>
                  </a:lnTo>
                  <a:lnTo>
                    <a:pt x="34004" y="12561"/>
                  </a:lnTo>
                  <a:lnTo>
                    <a:pt x="34179" y="12555"/>
                  </a:lnTo>
                  <a:lnTo>
                    <a:pt x="34305" y="12540"/>
                  </a:lnTo>
                  <a:lnTo>
                    <a:pt x="34455" y="12524"/>
                  </a:lnTo>
                  <a:lnTo>
                    <a:pt x="34580" y="12503"/>
                  </a:lnTo>
                  <a:lnTo>
                    <a:pt x="34680" y="12476"/>
                  </a:lnTo>
                  <a:lnTo>
                    <a:pt x="34780" y="12450"/>
                  </a:lnTo>
                  <a:lnTo>
                    <a:pt x="34830" y="12423"/>
                  </a:lnTo>
                  <a:lnTo>
                    <a:pt x="34881" y="12387"/>
                  </a:lnTo>
                  <a:lnTo>
                    <a:pt x="34906" y="12355"/>
                  </a:lnTo>
                  <a:lnTo>
                    <a:pt x="34906" y="12318"/>
                  </a:lnTo>
                  <a:lnTo>
                    <a:pt x="34881" y="12281"/>
                  </a:lnTo>
                  <a:lnTo>
                    <a:pt x="34830" y="12244"/>
                  </a:lnTo>
                  <a:lnTo>
                    <a:pt x="34730" y="12207"/>
                  </a:lnTo>
                  <a:lnTo>
                    <a:pt x="34605" y="12170"/>
                  </a:lnTo>
                  <a:lnTo>
                    <a:pt x="34455" y="12133"/>
                  </a:lnTo>
                  <a:lnTo>
                    <a:pt x="34355" y="12117"/>
                  </a:lnTo>
                  <a:lnTo>
                    <a:pt x="34229" y="12112"/>
                  </a:lnTo>
                  <a:lnTo>
                    <a:pt x="29247" y="12112"/>
                  </a:lnTo>
                  <a:lnTo>
                    <a:pt x="29172" y="12107"/>
                  </a:lnTo>
                  <a:lnTo>
                    <a:pt x="29071" y="12096"/>
                  </a:lnTo>
                  <a:lnTo>
                    <a:pt x="28996" y="12080"/>
                  </a:lnTo>
                  <a:lnTo>
                    <a:pt x="28946" y="12064"/>
                  </a:lnTo>
                  <a:lnTo>
                    <a:pt x="28896" y="12049"/>
                  </a:lnTo>
                  <a:lnTo>
                    <a:pt x="28871" y="12027"/>
                  </a:lnTo>
                  <a:lnTo>
                    <a:pt x="28846" y="12006"/>
                  </a:lnTo>
                  <a:lnTo>
                    <a:pt x="28846" y="10597"/>
                  </a:lnTo>
                  <a:lnTo>
                    <a:pt x="28846" y="10560"/>
                  </a:lnTo>
                  <a:lnTo>
                    <a:pt x="28796" y="10523"/>
                  </a:lnTo>
                  <a:lnTo>
                    <a:pt x="28721" y="10491"/>
                  </a:lnTo>
                  <a:lnTo>
                    <a:pt x="28646" y="10465"/>
                  </a:lnTo>
                  <a:lnTo>
                    <a:pt x="28546" y="10438"/>
                  </a:lnTo>
                  <a:lnTo>
                    <a:pt x="28395" y="10412"/>
                  </a:lnTo>
                  <a:lnTo>
                    <a:pt x="28270" y="10396"/>
                  </a:lnTo>
                  <a:lnTo>
                    <a:pt x="28095" y="10380"/>
                  </a:lnTo>
                  <a:lnTo>
                    <a:pt x="26968" y="10301"/>
                  </a:lnTo>
                  <a:lnTo>
                    <a:pt x="25841" y="10206"/>
                  </a:lnTo>
                  <a:lnTo>
                    <a:pt x="24740" y="10106"/>
                  </a:lnTo>
                  <a:lnTo>
                    <a:pt x="23663" y="9995"/>
                  </a:lnTo>
                  <a:lnTo>
                    <a:pt x="23513" y="9979"/>
                  </a:lnTo>
                  <a:lnTo>
                    <a:pt x="23362" y="9968"/>
                  </a:lnTo>
                  <a:lnTo>
                    <a:pt x="23012" y="9968"/>
                  </a:lnTo>
                  <a:lnTo>
                    <a:pt x="22862" y="9979"/>
                  </a:lnTo>
                  <a:lnTo>
                    <a:pt x="22711" y="9990"/>
                  </a:lnTo>
                  <a:lnTo>
                    <a:pt x="22561" y="10011"/>
                  </a:lnTo>
                  <a:lnTo>
                    <a:pt x="22436" y="10032"/>
                  </a:lnTo>
                  <a:lnTo>
                    <a:pt x="18655" y="10829"/>
                  </a:lnTo>
                  <a:lnTo>
                    <a:pt x="18505" y="10855"/>
                  </a:lnTo>
                  <a:lnTo>
                    <a:pt x="18380" y="10882"/>
                  </a:lnTo>
                  <a:lnTo>
                    <a:pt x="18229" y="10898"/>
                  </a:lnTo>
                  <a:lnTo>
                    <a:pt x="18054" y="10914"/>
                  </a:lnTo>
                  <a:lnTo>
                    <a:pt x="17904" y="10924"/>
                  </a:lnTo>
                  <a:lnTo>
                    <a:pt x="17729" y="10935"/>
                  </a:lnTo>
                  <a:lnTo>
                    <a:pt x="17578" y="10940"/>
                  </a:lnTo>
                  <a:lnTo>
                    <a:pt x="17228" y="10940"/>
                  </a:lnTo>
                  <a:lnTo>
                    <a:pt x="17052" y="10935"/>
                  </a:lnTo>
                  <a:lnTo>
                    <a:pt x="16902" y="10924"/>
                  </a:lnTo>
                  <a:lnTo>
                    <a:pt x="16727" y="10914"/>
                  </a:lnTo>
                  <a:lnTo>
                    <a:pt x="16577" y="10898"/>
                  </a:lnTo>
                  <a:lnTo>
                    <a:pt x="16426" y="10882"/>
                  </a:lnTo>
                  <a:lnTo>
                    <a:pt x="16276" y="10855"/>
                  </a:lnTo>
                  <a:lnTo>
                    <a:pt x="16151" y="10829"/>
                  </a:lnTo>
                  <a:lnTo>
                    <a:pt x="8138" y="9134"/>
                  </a:lnTo>
                  <a:lnTo>
                    <a:pt x="8013" y="9108"/>
                  </a:lnTo>
                  <a:lnTo>
                    <a:pt x="7913" y="9076"/>
                  </a:lnTo>
                  <a:lnTo>
                    <a:pt x="7813" y="9045"/>
                  </a:lnTo>
                  <a:lnTo>
                    <a:pt x="7738" y="9013"/>
                  </a:lnTo>
                  <a:lnTo>
                    <a:pt x="7688" y="8976"/>
                  </a:lnTo>
                  <a:lnTo>
                    <a:pt x="7638" y="8944"/>
                  </a:lnTo>
                  <a:lnTo>
                    <a:pt x="7613" y="8907"/>
                  </a:lnTo>
                  <a:lnTo>
                    <a:pt x="7613" y="8870"/>
                  </a:lnTo>
                  <a:lnTo>
                    <a:pt x="7613" y="8833"/>
                  </a:lnTo>
                  <a:lnTo>
                    <a:pt x="7638" y="8802"/>
                  </a:lnTo>
                  <a:lnTo>
                    <a:pt x="7688" y="8765"/>
                  </a:lnTo>
                  <a:lnTo>
                    <a:pt x="7738" y="8733"/>
                  </a:lnTo>
                  <a:lnTo>
                    <a:pt x="7813" y="8696"/>
                  </a:lnTo>
                  <a:lnTo>
                    <a:pt x="7913" y="8664"/>
                  </a:lnTo>
                  <a:lnTo>
                    <a:pt x="8013" y="8633"/>
                  </a:lnTo>
                  <a:lnTo>
                    <a:pt x="8138" y="8606"/>
                  </a:lnTo>
                  <a:lnTo>
                    <a:pt x="11894" y="7809"/>
                  </a:lnTo>
                  <a:lnTo>
                    <a:pt x="12020" y="7783"/>
                  </a:lnTo>
                  <a:lnTo>
                    <a:pt x="12095" y="7751"/>
                  </a:lnTo>
                  <a:lnTo>
                    <a:pt x="12170" y="7719"/>
                  </a:lnTo>
                  <a:lnTo>
                    <a:pt x="12195" y="7682"/>
                  </a:lnTo>
                  <a:lnTo>
                    <a:pt x="12220" y="7651"/>
                  </a:lnTo>
                  <a:lnTo>
                    <a:pt x="12195" y="7614"/>
                  </a:lnTo>
                  <a:lnTo>
                    <a:pt x="12170" y="7577"/>
                  </a:lnTo>
                  <a:lnTo>
                    <a:pt x="12095" y="7545"/>
                  </a:lnTo>
                  <a:lnTo>
                    <a:pt x="11569" y="7318"/>
                  </a:lnTo>
                  <a:lnTo>
                    <a:pt x="11068" y="7086"/>
                  </a:lnTo>
                  <a:lnTo>
                    <a:pt x="10642" y="6848"/>
                  </a:lnTo>
                  <a:lnTo>
                    <a:pt x="10267" y="6611"/>
                  </a:lnTo>
                  <a:lnTo>
                    <a:pt x="10192" y="6574"/>
                  </a:lnTo>
                  <a:lnTo>
                    <a:pt x="10117" y="6542"/>
                  </a:lnTo>
                  <a:lnTo>
                    <a:pt x="9991" y="6516"/>
                  </a:lnTo>
                  <a:lnTo>
                    <a:pt x="9866" y="6495"/>
                  </a:lnTo>
                  <a:lnTo>
                    <a:pt x="9741" y="6473"/>
                  </a:lnTo>
                  <a:lnTo>
                    <a:pt x="9566" y="6463"/>
                  </a:lnTo>
                  <a:lnTo>
                    <a:pt x="9415" y="6452"/>
                  </a:lnTo>
                  <a:lnTo>
                    <a:pt x="3907" y="6452"/>
                  </a:lnTo>
                  <a:lnTo>
                    <a:pt x="3731" y="6447"/>
                  </a:lnTo>
                  <a:lnTo>
                    <a:pt x="3556" y="6442"/>
                  </a:lnTo>
                  <a:lnTo>
                    <a:pt x="3381" y="6431"/>
                  </a:lnTo>
                  <a:lnTo>
                    <a:pt x="3206" y="6421"/>
                  </a:lnTo>
                  <a:lnTo>
                    <a:pt x="3055" y="6405"/>
                  </a:lnTo>
                  <a:lnTo>
                    <a:pt x="2905" y="6389"/>
                  </a:lnTo>
                  <a:lnTo>
                    <a:pt x="2780" y="6363"/>
                  </a:lnTo>
                  <a:lnTo>
                    <a:pt x="2655" y="6341"/>
                  </a:lnTo>
                  <a:lnTo>
                    <a:pt x="2530" y="6315"/>
                  </a:lnTo>
                  <a:lnTo>
                    <a:pt x="2429" y="6283"/>
                  </a:lnTo>
                  <a:lnTo>
                    <a:pt x="2354" y="6257"/>
                  </a:lnTo>
                  <a:lnTo>
                    <a:pt x="2279" y="6220"/>
                  </a:lnTo>
                  <a:lnTo>
                    <a:pt x="2204" y="6188"/>
                  </a:lnTo>
                  <a:lnTo>
                    <a:pt x="2179" y="6151"/>
                  </a:lnTo>
                  <a:lnTo>
                    <a:pt x="2129" y="6114"/>
                  </a:lnTo>
                  <a:lnTo>
                    <a:pt x="2129" y="6077"/>
                  </a:lnTo>
                  <a:lnTo>
                    <a:pt x="2129" y="3681"/>
                  </a:lnTo>
                  <a:lnTo>
                    <a:pt x="2129" y="3638"/>
                  </a:lnTo>
                  <a:lnTo>
                    <a:pt x="2179" y="3601"/>
                  </a:lnTo>
                  <a:lnTo>
                    <a:pt x="2204" y="3570"/>
                  </a:lnTo>
                  <a:lnTo>
                    <a:pt x="2279" y="3533"/>
                  </a:lnTo>
                  <a:lnTo>
                    <a:pt x="2354" y="3501"/>
                  </a:lnTo>
                  <a:lnTo>
                    <a:pt x="2429" y="3469"/>
                  </a:lnTo>
                  <a:lnTo>
                    <a:pt x="2530" y="3443"/>
                  </a:lnTo>
                  <a:lnTo>
                    <a:pt x="2655" y="3411"/>
                  </a:lnTo>
                  <a:lnTo>
                    <a:pt x="2780" y="3390"/>
                  </a:lnTo>
                  <a:lnTo>
                    <a:pt x="2905" y="3369"/>
                  </a:lnTo>
                  <a:lnTo>
                    <a:pt x="3055" y="3348"/>
                  </a:lnTo>
                  <a:lnTo>
                    <a:pt x="3206" y="3332"/>
                  </a:lnTo>
                  <a:lnTo>
                    <a:pt x="3381" y="3322"/>
                  </a:lnTo>
                  <a:lnTo>
                    <a:pt x="3556" y="3311"/>
                  </a:lnTo>
                  <a:lnTo>
                    <a:pt x="3731" y="3306"/>
                  </a:lnTo>
                  <a:lnTo>
                    <a:pt x="9290" y="3306"/>
                  </a:lnTo>
                  <a:lnTo>
                    <a:pt x="9465" y="3300"/>
                  </a:lnTo>
                  <a:lnTo>
                    <a:pt x="9641" y="3295"/>
                  </a:lnTo>
                  <a:lnTo>
                    <a:pt x="9791" y="3279"/>
                  </a:lnTo>
                  <a:lnTo>
                    <a:pt x="9916" y="3258"/>
                  </a:lnTo>
                  <a:lnTo>
                    <a:pt x="10041" y="3237"/>
                  </a:lnTo>
                  <a:lnTo>
                    <a:pt x="10167" y="3211"/>
                  </a:lnTo>
                  <a:lnTo>
                    <a:pt x="10242" y="3179"/>
                  </a:lnTo>
                  <a:lnTo>
                    <a:pt x="10317" y="3147"/>
                  </a:lnTo>
                  <a:lnTo>
                    <a:pt x="10692" y="2904"/>
                  </a:lnTo>
                  <a:lnTo>
                    <a:pt x="11143" y="2672"/>
                  </a:lnTo>
                  <a:lnTo>
                    <a:pt x="11619" y="2440"/>
                  </a:lnTo>
                  <a:lnTo>
                    <a:pt x="12145" y="2208"/>
                  </a:lnTo>
                  <a:lnTo>
                    <a:pt x="12220" y="2176"/>
                  </a:lnTo>
                  <a:lnTo>
                    <a:pt x="12270" y="2144"/>
                  </a:lnTo>
                  <a:lnTo>
                    <a:pt x="12270" y="2107"/>
                  </a:lnTo>
                  <a:lnTo>
                    <a:pt x="12270" y="2070"/>
                  </a:lnTo>
                  <a:lnTo>
                    <a:pt x="12220" y="2039"/>
                  </a:lnTo>
                  <a:lnTo>
                    <a:pt x="12170" y="2007"/>
                  </a:lnTo>
                  <a:lnTo>
                    <a:pt x="12070" y="1975"/>
                  </a:lnTo>
                  <a:lnTo>
                    <a:pt x="11969" y="1949"/>
                  </a:lnTo>
                  <a:lnTo>
                    <a:pt x="8188" y="1146"/>
                  </a:lnTo>
                  <a:lnTo>
                    <a:pt x="7988" y="1099"/>
                  </a:lnTo>
                  <a:lnTo>
                    <a:pt x="7813" y="1041"/>
                  </a:lnTo>
                  <a:lnTo>
                    <a:pt x="7688" y="977"/>
                  </a:lnTo>
                  <a:lnTo>
                    <a:pt x="7663" y="946"/>
                  </a:lnTo>
                  <a:lnTo>
                    <a:pt x="7638" y="914"/>
                  </a:lnTo>
                  <a:lnTo>
                    <a:pt x="7613" y="882"/>
                  </a:lnTo>
                  <a:lnTo>
                    <a:pt x="7613" y="845"/>
                  </a:lnTo>
                  <a:lnTo>
                    <a:pt x="7638" y="814"/>
                  </a:lnTo>
                  <a:lnTo>
                    <a:pt x="7688" y="777"/>
                  </a:lnTo>
                  <a:lnTo>
                    <a:pt x="7763" y="745"/>
                  </a:lnTo>
                  <a:lnTo>
                    <a:pt x="7838" y="708"/>
                  </a:lnTo>
                  <a:lnTo>
                    <a:pt x="7938" y="676"/>
                  </a:lnTo>
                  <a:lnTo>
                    <a:pt x="8088" y="640"/>
                  </a:lnTo>
                  <a:lnTo>
                    <a:pt x="8689" y="513"/>
                  </a:lnTo>
                  <a:lnTo>
                    <a:pt x="9290" y="381"/>
                  </a:lnTo>
                  <a:lnTo>
                    <a:pt x="9440" y="349"/>
                  </a:lnTo>
                  <a:lnTo>
                    <a:pt x="9541" y="307"/>
                  </a:lnTo>
                  <a:lnTo>
                    <a:pt x="9591" y="265"/>
                  </a:lnTo>
                  <a:lnTo>
                    <a:pt x="9616" y="222"/>
                  </a:lnTo>
                  <a:lnTo>
                    <a:pt x="9591" y="180"/>
                  </a:lnTo>
                  <a:lnTo>
                    <a:pt x="9541" y="138"/>
                  </a:lnTo>
                  <a:lnTo>
                    <a:pt x="9440" y="101"/>
                  </a:lnTo>
                  <a:lnTo>
                    <a:pt x="9290" y="64"/>
                  </a:lnTo>
                  <a:lnTo>
                    <a:pt x="9115" y="38"/>
                  </a:lnTo>
                  <a:lnTo>
                    <a:pt x="8940" y="17"/>
                  </a:lnTo>
                  <a:lnTo>
                    <a:pt x="8739" y="6"/>
                  </a:lnTo>
                  <a:lnTo>
                    <a:pt x="85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3"/>
            <p:cNvSpPr/>
            <p:nvPr/>
          </p:nvSpPr>
          <p:spPr>
            <a:xfrm>
              <a:off x="3073563" y="3037725"/>
              <a:ext cx="267380" cy="220950"/>
            </a:xfrm>
            <a:custGeom>
              <a:avLst/>
              <a:gdLst/>
              <a:ahLst/>
              <a:cxnLst/>
              <a:rect l="l" t="t" r="r" b="b"/>
              <a:pathLst>
                <a:path w="41942" h="8838" extrusionOk="0">
                  <a:moveTo>
                    <a:pt x="20959" y="449"/>
                  </a:moveTo>
                  <a:lnTo>
                    <a:pt x="21935" y="454"/>
                  </a:lnTo>
                  <a:lnTo>
                    <a:pt x="22887" y="470"/>
                  </a:lnTo>
                  <a:lnTo>
                    <a:pt x="23838" y="496"/>
                  </a:lnTo>
                  <a:lnTo>
                    <a:pt x="24765" y="528"/>
                  </a:lnTo>
                  <a:lnTo>
                    <a:pt x="25666" y="575"/>
                  </a:lnTo>
                  <a:lnTo>
                    <a:pt x="26568" y="628"/>
                  </a:lnTo>
                  <a:lnTo>
                    <a:pt x="27444" y="692"/>
                  </a:lnTo>
                  <a:lnTo>
                    <a:pt x="28295" y="760"/>
                  </a:lnTo>
                  <a:lnTo>
                    <a:pt x="29122" y="839"/>
                  </a:lnTo>
                  <a:lnTo>
                    <a:pt x="29948" y="929"/>
                  </a:lnTo>
                  <a:lnTo>
                    <a:pt x="30724" y="1024"/>
                  </a:lnTo>
                  <a:lnTo>
                    <a:pt x="31501" y="1130"/>
                  </a:lnTo>
                  <a:lnTo>
                    <a:pt x="32227" y="1241"/>
                  </a:lnTo>
                  <a:lnTo>
                    <a:pt x="32928" y="1357"/>
                  </a:lnTo>
                  <a:lnTo>
                    <a:pt x="33629" y="1484"/>
                  </a:lnTo>
                  <a:lnTo>
                    <a:pt x="34280" y="1616"/>
                  </a:lnTo>
                  <a:lnTo>
                    <a:pt x="34906" y="1753"/>
                  </a:lnTo>
                  <a:lnTo>
                    <a:pt x="35482" y="1895"/>
                  </a:lnTo>
                  <a:lnTo>
                    <a:pt x="36058" y="2043"/>
                  </a:lnTo>
                  <a:lnTo>
                    <a:pt x="36584" y="2202"/>
                  </a:lnTo>
                  <a:lnTo>
                    <a:pt x="37059" y="2360"/>
                  </a:lnTo>
                  <a:lnTo>
                    <a:pt x="37535" y="2529"/>
                  </a:lnTo>
                  <a:lnTo>
                    <a:pt x="37936" y="2698"/>
                  </a:lnTo>
                  <a:lnTo>
                    <a:pt x="38311" y="2877"/>
                  </a:lnTo>
                  <a:lnTo>
                    <a:pt x="38662" y="3057"/>
                  </a:lnTo>
                  <a:lnTo>
                    <a:pt x="38962" y="3242"/>
                  </a:lnTo>
                  <a:lnTo>
                    <a:pt x="39213" y="3426"/>
                  </a:lnTo>
                  <a:lnTo>
                    <a:pt x="39413" y="3622"/>
                  </a:lnTo>
                  <a:lnTo>
                    <a:pt x="39588" y="3817"/>
                  </a:lnTo>
                  <a:lnTo>
                    <a:pt x="39713" y="4012"/>
                  </a:lnTo>
                  <a:lnTo>
                    <a:pt x="39764" y="4213"/>
                  </a:lnTo>
                  <a:lnTo>
                    <a:pt x="39789" y="4419"/>
                  </a:lnTo>
                  <a:lnTo>
                    <a:pt x="39764" y="4625"/>
                  </a:lnTo>
                  <a:lnTo>
                    <a:pt x="39713" y="4826"/>
                  </a:lnTo>
                  <a:lnTo>
                    <a:pt x="39588" y="5021"/>
                  </a:lnTo>
                  <a:lnTo>
                    <a:pt x="39413" y="5216"/>
                  </a:lnTo>
                  <a:lnTo>
                    <a:pt x="39213" y="5412"/>
                  </a:lnTo>
                  <a:lnTo>
                    <a:pt x="38962" y="5596"/>
                  </a:lnTo>
                  <a:lnTo>
                    <a:pt x="38662" y="5781"/>
                  </a:lnTo>
                  <a:lnTo>
                    <a:pt x="38311" y="5966"/>
                  </a:lnTo>
                  <a:lnTo>
                    <a:pt x="37936" y="6140"/>
                  </a:lnTo>
                  <a:lnTo>
                    <a:pt x="37535" y="6309"/>
                  </a:lnTo>
                  <a:lnTo>
                    <a:pt x="37059" y="6478"/>
                  </a:lnTo>
                  <a:lnTo>
                    <a:pt x="36584" y="6636"/>
                  </a:lnTo>
                  <a:lnTo>
                    <a:pt x="36058" y="6795"/>
                  </a:lnTo>
                  <a:lnTo>
                    <a:pt x="35482" y="6943"/>
                  </a:lnTo>
                  <a:lnTo>
                    <a:pt x="34906" y="7085"/>
                  </a:lnTo>
                  <a:lnTo>
                    <a:pt x="34280" y="7228"/>
                  </a:lnTo>
                  <a:lnTo>
                    <a:pt x="33629" y="7360"/>
                  </a:lnTo>
                  <a:lnTo>
                    <a:pt x="32928" y="7481"/>
                  </a:lnTo>
                  <a:lnTo>
                    <a:pt x="32227" y="7603"/>
                  </a:lnTo>
                  <a:lnTo>
                    <a:pt x="31501" y="7708"/>
                  </a:lnTo>
                  <a:lnTo>
                    <a:pt x="30724" y="7814"/>
                  </a:lnTo>
                  <a:lnTo>
                    <a:pt x="29948" y="7909"/>
                  </a:lnTo>
                  <a:lnTo>
                    <a:pt x="29122" y="7999"/>
                  </a:lnTo>
                  <a:lnTo>
                    <a:pt x="28295" y="8078"/>
                  </a:lnTo>
                  <a:lnTo>
                    <a:pt x="27444" y="8146"/>
                  </a:lnTo>
                  <a:lnTo>
                    <a:pt x="26568" y="8210"/>
                  </a:lnTo>
                  <a:lnTo>
                    <a:pt x="25666" y="8263"/>
                  </a:lnTo>
                  <a:lnTo>
                    <a:pt x="24765" y="8310"/>
                  </a:lnTo>
                  <a:lnTo>
                    <a:pt x="23838" y="8342"/>
                  </a:lnTo>
                  <a:lnTo>
                    <a:pt x="22887" y="8368"/>
                  </a:lnTo>
                  <a:lnTo>
                    <a:pt x="21935" y="8384"/>
                  </a:lnTo>
                  <a:lnTo>
                    <a:pt x="20959" y="8389"/>
                  </a:lnTo>
                  <a:lnTo>
                    <a:pt x="20007" y="8384"/>
                  </a:lnTo>
                  <a:lnTo>
                    <a:pt x="19056" y="8368"/>
                  </a:lnTo>
                  <a:lnTo>
                    <a:pt x="18104" y="8342"/>
                  </a:lnTo>
                  <a:lnTo>
                    <a:pt x="17178" y="8310"/>
                  </a:lnTo>
                  <a:lnTo>
                    <a:pt x="16277" y="8263"/>
                  </a:lnTo>
                  <a:lnTo>
                    <a:pt x="15375" y="8210"/>
                  </a:lnTo>
                  <a:lnTo>
                    <a:pt x="14499" y="8146"/>
                  </a:lnTo>
                  <a:lnTo>
                    <a:pt x="13647" y="8078"/>
                  </a:lnTo>
                  <a:lnTo>
                    <a:pt x="12821" y="7999"/>
                  </a:lnTo>
                  <a:lnTo>
                    <a:pt x="11995" y="7909"/>
                  </a:lnTo>
                  <a:lnTo>
                    <a:pt x="11219" y="7814"/>
                  </a:lnTo>
                  <a:lnTo>
                    <a:pt x="10442" y="7708"/>
                  </a:lnTo>
                  <a:lnTo>
                    <a:pt x="9716" y="7603"/>
                  </a:lnTo>
                  <a:lnTo>
                    <a:pt x="8990" y="7481"/>
                  </a:lnTo>
                  <a:lnTo>
                    <a:pt x="8314" y="7360"/>
                  </a:lnTo>
                  <a:lnTo>
                    <a:pt x="7663" y="7228"/>
                  </a:lnTo>
                  <a:lnTo>
                    <a:pt x="7037" y="7085"/>
                  </a:lnTo>
                  <a:lnTo>
                    <a:pt x="6436" y="6943"/>
                  </a:lnTo>
                  <a:lnTo>
                    <a:pt x="5885" y="6795"/>
                  </a:lnTo>
                  <a:lnTo>
                    <a:pt x="5359" y="6636"/>
                  </a:lnTo>
                  <a:lnTo>
                    <a:pt x="4859" y="6478"/>
                  </a:lnTo>
                  <a:lnTo>
                    <a:pt x="4408" y="6309"/>
                  </a:lnTo>
                  <a:lnTo>
                    <a:pt x="4007" y="6140"/>
                  </a:lnTo>
                  <a:lnTo>
                    <a:pt x="3607" y="5966"/>
                  </a:lnTo>
                  <a:lnTo>
                    <a:pt x="3281" y="5781"/>
                  </a:lnTo>
                  <a:lnTo>
                    <a:pt x="2981" y="5596"/>
                  </a:lnTo>
                  <a:lnTo>
                    <a:pt x="2730" y="5412"/>
                  </a:lnTo>
                  <a:lnTo>
                    <a:pt x="2530" y="5216"/>
                  </a:lnTo>
                  <a:lnTo>
                    <a:pt x="2355" y="5021"/>
                  </a:lnTo>
                  <a:lnTo>
                    <a:pt x="2229" y="4826"/>
                  </a:lnTo>
                  <a:lnTo>
                    <a:pt x="2154" y="4625"/>
                  </a:lnTo>
                  <a:lnTo>
                    <a:pt x="2129" y="4419"/>
                  </a:lnTo>
                  <a:lnTo>
                    <a:pt x="2154" y="4213"/>
                  </a:lnTo>
                  <a:lnTo>
                    <a:pt x="2229" y="4012"/>
                  </a:lnTo>
                  <a:lnTo>
                    <a:pt x="2355" y="3817"/>
                  </a:lnTo>
                  <a:lnTo>
                    <a:pt x="2530" y="3622"/>
                  </a:lnTo>
                  <a:lnTo>
                    <a:pt x="2730" y="3426"/>
                  </a:lnTo>
                  <a:lnTo>
                    <a:pt x="2981" y="3242"/>
                  </a:lnTo>
                  <a:lnTo>
                    <a:pt x="3281" y="3057"/>
                  </a:lnTo>
                  <a:lnTo>
                    <a:pt x="3607" y="2877"/>
                  </a:lnTo>
                  <a:lnTo>
                    <a:pt x="4007" y="2698"/>
                  </a:lnTo>
                  <a:lnTo>
                    <a:pt x="4408" y="2529"/>
                  </a:lnTo>
                  <a:lnTo>
                    <a:pt x="4859" y="2360"/>
                  </a:lnTo>
                  <a:lnTo>
                    <a:pt x="5359" y="2202"/>
                  </a:lnTo>
                  <a:lnTo>
                    <a:pt x="5885" y="2043"/>
                  </a:lnTo>
                  <a:lnTo>
                    <a:pt x="6436" y="1895"/>
                  </a:lnTo>
                  <a:lnTo>
                    <a:pt x="7037" y="1753"/>
                  </a:lnTo>
                  <a:lnTo>
                    <a:pt x="7663" y="1616"/>
                  </a:lnTo>
                  <a:lnTo>
                    <a:pt x="8314" y="1484"/>
                  </a:lnTo>
                  <a:lnTo>
                    <a:pt x="8990" y="1357"/>
                  </a:lnTo>
                  <a:lnTo>
                    <a:pt x="9716" y="1241"/>
                  </a:lnTo>
                  <a:lnTo>
                    <a:pt x="10442" y="1130"/>
                  </a:lnTo>
                  <a:lnTo>
                    <a:pt x="11219" y="1024"/>
                  </a:lnTo>
                  <a:lnTo>
                    <a:pt x="11995" y="929"/>
                  </a:lnTo>
                  <a:lnTo>
                    <a:pt x="12821" y="839"/>
                  </a:lnTo>
                  <a:lnTo>
                    <a:pt x="13647" y="760"/>
                  </a:lnTo>
                  <a:lnTo>
                    <a:pt x="14499" y="692"/>
                  </a:lnTo>
                  <a:lnTo>
                    <a:pt x="15375" y="628"/>
                  </a:lnTo>
                  <a:lnTo>
                    <a:pt x="16277" y="575"/>
                  </a:lnTo>
                  <a:lnTo>
                    <a:pt x="17178" y="528"/>
                  </a:lnTo>
                  <a:lnTo>
                    <a:pt x="18104" y="496"/>
                  </a:lnTo>
                  <a:lnTo>
                    <a:pt x="19056" y="470"/>
                  </a:lnTo>
                  <a:lnTo>
                    <a:pt x="20007" y="454"/>
                  </a:lnTo>
                  <a:lnTo>
                    <a:pt x="20959" y="449"/>
                  </a:lnTo>
                  <a:close/>
                  <a:moveTo>
                    <a:pt x="20959" y="0"/>
                  </a:moveTo>
                  <a:lnTo>
                    <a:pt x="19882" y="5"/>
                  </a:lnTo>
                  <a:lnTo>
                    <a:pt x="18831" y="21"/>
                  </a:lnTo>
                  <a:lnTo>
                    <a:pt x="17779" y="53"/>
                  </a:lnTo>
                  <a:lnTo>
                    <a:pt x="16752" y="90"/>
                  </a:lnTo>
                  <a:lnTo>
                    <a:pt x="15726" y="137"/>
                  </a:lnTo>
                  <a:lnTo>
                    <a:pt x="14749" y="201"/>
                  </a:lnTo>
                  <a:lnTo>
                    <a:pt x="13773" y="269"/>
                  </a:lnTo>
                  <a:lnTo>
                    <a:pt x="12821" y="348"/>
                  </a:lnTo>
                  <a:lnTo>
                    <a:pt x="11895" y="438"/>
                  </a:lnTo>
                  <a:lnTo>
                    <a:pt x="10993" y="533"/>
                  </a:lnTo>
                  <a:lnTo>
                    <a:pt x="10117" y="639"/>
                  </a:lnTo>
                  <a:lnTo>
                    <a:pt x="9266" y="755"/>
                  </a:lnTo>
                  <a:lnTo>
                    <a:pt x="8439" y="876"/>
                  </a:lnTo>
                  <a:lnTo>
                    <a:pt x="7638" y="1008"/>
                  </a:lnTo>
                  <a:lnTo>
                    <a:pt x="6887" y="1151"/>
                  </a:lnTo>
                  <a:lnTo>
                    <a:pt x="6161" y="1294"/>
                  </a:lnTo>
                  <a:lnTo>
                    <a:pt x="5460" y="1447"/>
                  </a:lnTo>
                  <a:lnTo>
                    <a:pt x="4808" y="1610"/>
                  </a:lnTo>
                  <a:lnTo>
                    <a:pt x="4183" y="1774"/>
                  </a:lnTo>
                  <a:lnTo>
                    <a:pt x="3582" y="1948"/>
                  </a:lnTo>
                  <a:lnTo>
                    <a:pt x="3056" y="2128"/>
                  </a:lnTo>
                  <a:lnTo>
                    <a:pt x="2530" y="2312"/>
                  </a:lnTo>
                  <a:lnTo>
                    <a:pt x="2079" y="2503"/>
                  </a:lnTo>
                  <a:lnTo>
                    <a:pt x="1654" y="2698"/>
                  </a:lnTo>
                  <a:lnTo>
                    <a:pt x="1278" y="2898"/>
                  </a:lnTo>
                  <a:lnTo>
                    <a:pt x="952" y="3104"/>
                  </a:lnTo>
                  <a:lnTo>
                    <a:pt x="677" y="3316"/>
                  </a:lnTo>
                  <a:lnTo>
                    <a:pt x="427" y="3532"/>
                  </a:lnTo>
                  <a:lnTo>
                    <a:pt x="251" y="3749"/>
                  </a:lnTo>
                  <a:lnTo>
                    <a:pt x="101" y="3970"/>
                  </a:lnTo>
                  <a:lnTo>
                    <a:pt x="26" y="4192"/>
                  </a:lnTo>
                  <a:lnTo>
                    <a:pt x="1" y="4419"/>
                  </a:lnTo>
                  <a:lnTo>
                    <a:pt x="26" y="4646"/>
                  </a:lnTo>
                  <a:lnTo>
                    <a:pt x="101" y="4873"/>
                  </a:lnTo>
                  <a:lnTo>
                    <a:pt x="251" y="5090"/>
                  </a:lnTo>
                  <a:lnTo>
                    <a:pt x="427" y="5311"/>
                  </a:lnTo>
                  <a:lnTo>
                    <a:pt x="677" y="5522"/>
                  </a:lnTo>
                  <a:lnTo>
                    <a:pt x="952" y="5734"/>
                  </a:lnTo>
                  <a:lnTo>
                    <a:pt x="1278" y="5940"/>
                  </a:lnTo>
                  <a:lnTo>
                    <a:pt x="1654" y="6140"/>
                  </a:lnTo>
                  <a:lnTo>
                    <a:pt x="2079" y="6335"/>
                  </a:lnTo>
                  <a:lnTo>
                    <a:pt x="2530" y="6526"/>
                  </a:lnTo>
                  <a:lnTo>
                    <a:pt x="3056" y="6710"/>
                  </a:lnTo>
                  <a:lnTo>
                    <a:pt x="3582" y="6890"/>
                  </a:lnTo>
                  <a:lnTo>
                    <a:pt x="4183" y="7064"/>
                  </a:lnTo>
                  <a:lnTo>
                    <a:pt x="4808" y="7228"/>
                  </a:lnTo>
                  <a:lnTo>
                    <a:pt x="5460" y="7391"/>
                  </a:lnTo>
                  <a:lnTo>
                    <a:pt x="6161" y="7544"/>
                  </a:lnTo>
                  <a:lnTo>
                    <a:pt x="6887" y="7692"/>
                  </a:lnTo>
                  <a:lnTo>
                    <a:pt x="7638" y="7830"/>
                  </a:lnTo>
                  <a:lnTo>
                    <a:pt x="8439" y="7962"/>
                  </a:lnTo>
                  <a:lnTo>
                    <a:pt x="9266" y="8083"/>
                  </a:lnTo>
                  <a:lnTo>
                    <a:pt x="10117" y="8199"/>
                  </a:lnTo>
                  <a:lnTo>
                    <a:pt x="10993" y="8305"/>
                  </a:lnTo>
                  <a:lnTo>
                    <a:pt x="11895" y="8405"/>
                  </a:lnTo>
                  <a:lnTo>
                    <a:pt x="12821" y="8490"/>
                  </a:lnTo>
                  <a:lnTo>
                    <a:pt x="13773" y="8569"/>
                  </a:lnTo>
                  <a:lnTo>
                    <a:pt x="14749" y="8643"/>
                  </a:lnTo>
                  <a:lnTo>
                    <a:pt x="15726" y="8701"/>
                  </a:lnTo>
                  <a:lnTo>
                    <a:pt x="16752" y="8748"/>
                  </a:lnTo>
                  <a:lnTo>
                    <a:pt x="17779" y="8790"/>
                  </a:lnTo>
                  <a:lnTo>
                    <a:pt x="18831" y="8817"/>
                  </a:lnTo>
                  <a:lnTo>
                    <a:pt x="19882" y="8833"/>
                  </a:lnTo>
                  <a:lnTo>
                    <a:pt x="20959" y="8838"/>
                  </a:lnTo>
                  <a:lnTo>
                    <a:pt x="22036" y="8833"/>
                  </a:lnTo>
                  <a:lnTo>
                    <a:pt x="23112" y="8817"/>
                  </a:lnTo>
                  <a:lnTo>
                    <a:pt x="24164" y="8790"/>
                  </a:lnTo>
                  <a:lnTo>
                    <a:pt x="25191" y="8748"/>
                  </a:lnTo>
                  <a:lnTo>
                    <a:pt x="26192" y="8701"/>
                  </a:lnTo>
                  <a:lnTo>
                    <a:pt x="27194" y="8643"/>
                  </a:lnTo>
                  <a:lnTo>
                    <a:pt x="28170" y="8569"/>
                  </a:lnTo>
                  <a:lnTo>
                    <a:pt x="29122" y="8490"/>
                  </a:lnTo>
                  <a:lnTo>
                    <a:pt x="30048" y="8405"/>
                  </a:lnTo>
                  <a:lnTo>
                    <a:pt x="30950" y="8305"/>
                  </a:lnTo>
                  <a:lnTo>
                    <a:pt x="31826" y="8199"/>
                  </a:lnTo>
                  <a:lnTo>
                    <a:pt x="32677" y="8083"/>
                  </a:lnTo>
                  <a:lnTo>
                    <a:pt x="33504" y="7962"/>
                  </a:lnTo>
                  <a:lnTo>
                    <a:pt x="34305" y="7830"/>
                  </a:lnTo>
                  <a:lnTo>
                    <a:pt x="35056" y="7692"/>
                  </a:lnTo>
                  <a:lnTo>
                    <a:pt x="35782" y="7544"/>
                  </a:lnTo>
                  <a:lnTo>
                    <a:pt x="36483" y="7391"/>
                  </a:lnTo>
                  <a:lnTo>
                    <a:pt x="37134" y="7228"/>
                  </a:lnTo>
                  <a:lnTo>
                    <a:pt x="37760" y="7064"/>
                  </a:lnTo>
                  <a:lnTo>
                    <a:pt x="38336" y="6890"/>
                  </a:lnTo>
                  <a:lnTo>
                    <a:pt x="38887" y="6710"/>
                  </a:lnTo>
                  <a:lnTo>
                    <a:pt x="39388" y="6526"/>
                  </a:lnTo>
                  <a:lnTo>
                    <a:pt x="39864" y="6335"/>
                  </a:lnTo>
                  <a:lnTo>
                    <a:pt x="40289" y="6140"/>
                  </a:lnTo>
                  <a:lnTo>
                    <a:pt x="40665" y="5940"/>
                  </a:lnTo>
                  <a:lnTo>
                    <a:pt x="40990" y="5734"/>
                  </a:lnTo>
                  <a:lnTo>
                    <a:pt x="41266" y="5522"/>
                  </a:lnTo>
                  <a:lnTo>
                    <a:pt x="41516" y="5311"/>
                  </a:lnTo>
                  <a:lnTo>
                    <a:pt x="41692" y="5090"/>
                  </a:lnTo>
                  <a:lnTo>
                    <a:pt x="41817" y="4873"/>
                  </a:lnTo>
                  <a:lnTo>
                    <a:pt x="41892" y="4646"/>
                  </a:lnTo>
                  <a:lnTo>
                    <a:pt x="41942" y="4419"/>
                  </a:lnTo>
                  <a:lnTo>
                    <a:pt x="41892" y="4192"/>
                  </a:lnTo>
                  <a:lnTo>
                    <a:pt x="41817" y="3970"/>
                  </a:lnTo>
                  <a:lnTo>
                    <a:pt x="41692" y="3749"/>
                  </a:lnTo>
                  <a:lnTo>
                    <a:pt x="41516" y="3532"/>
                  </a:lnTo>
                  <a:lnTo>
                    <a:pt x="41266" y="3316"/>
                  </a:lnTo>
                  <a:lnTo>
                    <a:pt x="40990" y="3104"/>
                  </a:lnTo>
                  <a:lnTo>
                    <a:pt x="40665" y="2898"/>
                  </a:lnTo>
                  <a:lnTo>
                    <a:pt x="40289" y="2698"/>
                  </a:lnTo>
                  <a:lnTo>
                    <a:pt x="39864" y="2503"/>
                  </a:lnTo>
                  <a:lnTo>
                    <a:pt x="39388" y="2312"/>
                  </a:lnTo>
                  <a:lnTo>
                    <a:pt x="38887" y="2128"/>
                  </a:lnTo>
                  <a:lnTo>
                    <a:pt x="38336" y="1948"/>
                  </a:lnTo>
                  <a:lnTo>
                    <a:pt x="37760" y="1774"/>
                  </a:lnTo>
                  <a:lnTo>
                    <a:pt x="37134" y="1610"/>
                  </a:lnTo>
                  <a:lnTo>
                    <a:pt x="36483" y="1447"/>
                  </a:lnTo>
                  <a:lnTo>
                    <a:pt x="35782" y="1294"/>
                  </a:lnTo>
                  <a:lnTo>
                    <a:pt x="35056" y="1151"/>
                  </a:lnTo>
                  <a:lnTo>
                    <a:pt x="34305" y="1008"/>
                  </a:lnTo>
                  <a:lnTo>
                    <a:pt x="33504" y="876"/>
                  </a:lnTo>
                  <a:lnTo>
                    <a:pt x="32677" y="755"/>
                  </a:lnTo>
                  <a:lnTo>
                    <a:pt x="31826" y="639"/>
                  </a:lnTo>
                  <a:lnTo>
                    <a:pt x="30950" y="533"/>
                  </a:lnTo>
                  <a:lnTo>
                    <a:pt x="30048" y="438"/>
                  </a:lnTo>
                  <a:lnTo>
                    <a:pt x="29122" y="348"/>
                  </a:lnTo>
                  <a:lnTo>
                    <a:pt x="28170" y="269"/>
                  </a:lnTo>
                  <a:lnTo>
                    <a:pt x="27194" y="201"/>
                  </a:lnTo>
                  <a:lnTo>
                    <a:pt x="26192" y="137"/>
                  </a:lnTo>
                  <a:lnTo>
                    <a:pt x="25191" y="90"/>
                  </a:lnTo>
                  <a:lnTo>
                    <a:pt x="24164" y="53"/>
                  </a:lnTo>
                  <a:lnTo>
                    <a:pt x="23112" y="21"/>
                  </a:lnTo>
                  <a:lnTo>
                    <a:pt x="22036" y="5"/>
                  </a:lnTo>
                  <a:lnTo>
                    <a:pt x="209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3"/>
            <p:cNvSpPr/>
            <p:nvPr/>
          </p:nvSpPr>
          <p:spPr>
            <a:xfrm>
              <a:off x="3127521" y="3063975"/>
              <a:ext cx="159152" cy="168325"/>
            </a:xfrm>
            <a:custGeom>
              <a:avLst/>
              <a:gdLst/>
              <a:ahLst/>
              <a:cxnLst/>
              <a:rect l="l" t="t" r="r" b="b"/>
              <a:pathLst>
                <a:path w="24965" h="6733" extrusionOk="0">
                  <a:moveTo>
                    <a:pt x="13597" y="1025"/>
                  </a:moveTo>
                  <a:lnTo>
                    <a:pt x="22035" y="3923"/>
                  </a:lnTo>
                  <a:lnTo>
                    <a:pt x="12545" y="3923"/>
                  </a:lnTo>
                  <a:lnTo>
                    <a:pt x="12320" y="3929"/>
                  </a:lnTo>
                  <a:lnTo>
                    <a:pt x="12119" y="3939"/>
                  </a:lnTo>
                  <a:lnTo>
                    <a:pt x="11944" y="3960"/>
                  </a:lnTo>
                  <a:lnTo>
                    <a:pt x="11794" y="3987"/>
                  </a:lnTo>
                  <a:lnTo>
                    <a:pt x="11669" y="4018"/>
                  </a:lnTo>
                  <a:lnTo>
                    <a:pt x="11568" y="4061"/>
                  </a:lnTo>
                  <a:lnTo>
                    <a:pt x="11493" y="4103"/>
                  </a:lnTo>
                  <a:lnTo>
                    <a:pt x="11468" y="4145"/>
                  </a:lnTo>
                  <a:lnTo>
                    <a:pt x="11468" y="5708"/>
                  </a:lnTo>
                  <a:lnTo>
                    <a:pt x="3055" y="2815"/>
                  </a:lnTo>
                  <a:lnTo>
                    <a:pt x="12545" y="2815"/>
                  </a:lnTo>
                  <a:lnTo>
                    <a:pt x="12745" y="2809"/>
                  </a:lnTo>
                  <a:lnTo>
                    <a:pt x="12946" y="2794"/>
                  </a:lnTo>
                  <a:lnTo>
                    <a:pt x="13146" y="2772"/>
                  </a:lnTo>
                  <a:lnTo>
                    <a:pt x="13296" y="2746"/>
                  </a:lnTo>
                  <a:lnTo>
                    <a:pt x="13421" y="2714"/>
                  </a:lnTo>
                  <a:lnTo>
                    <a:pt x="13522" y="2677"/>
                  </a:lnTo>
                  <a:lnTo>
                    <a:pt x="13597" y="2635"/>
                  </a:lnTo>
                  <a:lnTo>
                    <a:pt x="13597" y="2588"/>
                  </a:lnTo>
                  <a:lnTo>
                    <a:pt x="13597" y="1025"/>
                  </a:lnTo>
                  <a:close/>
                  <a:moveTo>
                    <a:pt x="12620" y="1"/>
                  </a:moveTo>
                  <a:lnTo>
                    <a:pt x="12420" y="6"/>
                  </a:lnTo>
                  <a:lnTo>
                    <a:pt x="12219" y="11"/>
                  </a:lnTo>
                  <a:lnTo>
                    <a:pt x="12019" y="32"/>
                  </a:lnTo>
                  <a:lnTo>
                    <a:pt x="11894" y="48"/>
                  </a:lnTo>
                  <a:lnTo>
                    <a:pt x="11794" y="69"/>
                  </a:lnTo>
                  <a:lnTo>
                    <a:pt x="11694" y="90"/>
                  </a:lnTo>
                  <a:lnTo>
                    <a:pt x="11619" y="117"/>
                  </a:lnTo>
                  <a:lnTo>
                    <a:pt x="11568" y="143"/>
                  </a:lnTo>
                  <a:lnTo>
                    <a:pt x="11518" y="175"/>
                  </a:lnTo>
                  <a:lnTo>
                    <a:pt x="11493" y="201"/>
                  </a:lnTo>
                  <a:lnTo>
                    <a:pt x="11468" y="233"/>
                  </a:lnTo>
                  <a:lnTo>
                    <a:pt x="11468" y="2366"/>
                  </a:lnTo>
                  <a:lnTo>
                    <a:pt x="952" y="2366"/>
                  </a:lnTo>
                  <a:lnTo>
                    <a:pt x="776" y="2371"/>
                  </a:lnTo>
                  <a:lnTo>
                    <a:pt x="626" y="2382"/>
                  </a:lnTo>
                  <a:lnTo>
                    <a:pt x="476" y="2392"/>
                  </a:lnTo>
                  <a:lnTo>
                    <a:pt x="351" y="2408"/>
                  </a:lnTo>
                  <a:lnTo>
                    <a:pt x="251" y="2424"/>
                  </a:lnTo>
                  <a:lnTo>
                    <a:pt x="176" y="2445"/>
                  </a:lnTo>
                  <a:lnTo>
                    <a:pt x="100" y="2466"/>
                  </a:lnTo>
                  <a:lnTo>
                    <a:pt x="50" y="2487"/>
                  </a:lnTo>
                  <a:lnTo>
                    <a:pt x="0" y="2514"/>
                  </a:lnTo>
                  <a:lnTo>
                    <a:pt x="0" y="2540"/>
                  </a:lnTo>
                  <a:lnTo>
                    <a:pt x="0" y="2572"/>
                  </a:lnTo>
                  <a:lnTo>
                    <a:pt x="25" y="2603"/>
                  </a:lnTo>
                  <a:lnTo>
                    <a:pt x="75" y="2635"/>
                  </a:lnTo>
                  <a:lnTo>
                    <a:pt x="150" y="2672"/>
                  </a:lnTo>
                  <a:lnTo>
                    <a:pt x="226" y="2704"/>
                  </a:lnTo>
                  <a:lnTo>
                    <a:pt x="11644" y="6621"/>
                  </a:lnTo>
                  <a:lnTo>
                    <a:pt x="11769" y="6653"/>
                  </a:lnTo>
                  <a:lnTo>
                    <a:pt x="11894" y="6679"/>
                  </a:lnTo>
                  <a:lnTo>
                    <a:pt x="12044" y="6700"/>
                  </a:lnTo>
                  <a:lnTo>
                    <a:pt x="12194" y="6716"/>
                  </a:lnTo>
                  <a:lnTo>
                    <a:pt x="12345" y="6727"/>
                  </a:lnTo>
                  <a:lnTo>
                    <a:pt x="12495" y="6732"/>
                  </a:lnTo>
                  <a:lnTo>
                    <a:pt x="12670" y="6727"/>
                  </a:lnTo>
                  <a:lnTo>
                    <a:pt x="12820" y="6722"/>
                  </a:lnTo>
                  <a:lnTo>
                    <a:pt x="12996" y="6711"/>
                  </a:lnTo>
                  <a:lnTo>
                    <a:pt x="13146" y="6690"/>
                  </a:lnTo>
                  <a:lnTo>
                    <a:pt x="13271" y="6669"/>
                  </a:lnTo>
                  <a:lnTo>
                    <a:pt x="13396" y="6642"/>
                  </a:lnTo>
                  <a:lnTo>
                    <a:pt x="13471" y="6611"/>
                  </a:lnTo>
                  <a:lnTo>
                    <a:pt x="13547" y="6579"/>
                  </a:lnTo>
                  <a:lnTo>
                    <a:pt x="13597" y="6542"/>
                  </a:lnTo>
                  <a:lnTo>
                    <a:pt x="13597" y="6505"/>
                  </a:lnTo>
                  <a:lnTo>
                    <a:pt x="13597" y="4372"/>
                  </a:lnTo>
                  <a:lnTo>
                    <a:pt x="23938" y="4372"/>
                  </a:lnTo>
                  <a:lnTo>
                    <a:pt x="24263" y="4351"/>
                  </a:lnTo>
                  <a:lnTo>
                    <a:pt x="24514" y="4330"/>
                  </a:lnTo>
                  <a:lnTo>
                    <a:pt x="24639" y="4314"/>
                  </a:lnTo>
                  <a:lnTo>
                    <a:pt x="24714" y="4298"/>
                  </a:lnTo>
                  <a:lnTo>
                    <a:pt x="24789" y="4277"/>
                  </a:lnTo>
                  <a:lnTo>
                    <a:pt x="24864" y="4256"/>
                  </a:lnTo>
                  <a:lnTo>
                    <a:pt x="24914" y="4235"/>
                  </a:lnTo>
                  <a:lnTo>
                    <a:pt x="24940" y="4208"/>
                  </a:lnTo>
                  <a:lnTo>
                    <a:pt x="24965" y="4182"/>
                  </a:lnTo>
                  <a:lnTo>
                    <a:pt x="24965" y="4156"/>
                  </a:lnTo>
                  <a:lnTo>
                    <a:pt x="24940" y="4098"/>
                  </a:lnTo>
                  <a:lnTo>
                    <a:pt x="24839" y="4029"/>
                  </a:lnTo>
                  <a:lnTo>
                    <a:pt x="13446" y="112"/>
                  </a:lnTo>
                  <a:lnTo>
                    <a:pt x="13321" y="75"/>
                  </a:lnTo>
                  <a:lnTo>
                    <a:pt x="13171" y="48"/>
                  </a:lnTo>
                  <a:lnTo>
                    <a:pt x="12996" y="27"/>
                  </a:lnTo>
                  <a:lnTo>
                    <a:pt x="12820" y="11"/>
                  </a:lnTo>
                  <a:lnTo>
                    <a:pt x="12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4" name="Google Shape;2754;p63"/>
          <p:cNvGrpSpPr/>
          <p:nvPr/>
        </p:nvGrpSpPr>
        <p:grpSpPr>
          <a:xfrm>
            <a:off x="3411630" y="3289671"/>
            <a:ext cx="346865" cy="362629"/>
            <a:chOff x="2998860" y="2369200"/>
            <a:chExt cx="421260" cy="383450"/>
          </a:xfrm>
        </p:grpSpPr>
        <p:sp>
          <p:nvSpPr>
            <p:cNvPr id="2755" name="Google Shape;2755;p63"/>
            <p:cNvSpPr/>
            <p:nvPr/>
          </p:nvSpPr>
          <p:spPr>
            <a:xfrm>
              <a:off x="3005407" y="2456050"/>
              <a:ext cx="408006" cy="291050"/>
            </a:xfrm>
            <a:custGeom>
              <a:avLst/>
              <a:gdLst/>
              <a:ahLst/>
              <a:cxnLst/>
              <a:rect l="l" t="t" r="r" b="b"/>
              <a:pathLst>
                <a:path w="64001" h="11642" extrusionOk="0">
                  <a:moveTo>
                    <a:pt x="20507" y="0"/>
                  </a:moveTo>
                  <a:lnTo>
                    <a:pt x="19606" y="5"/>
                  </a:lnTo>
                  <a:lnTo>
                    <a:pt x="18730" y="21"/>
                  </a:lnTo>
                  <a:lnTo>
                    <a:pt x="17853" y="37"/>
                  </a:lnTo>
                  <a:lnTo>
                    <a:pt x="17027" y="58"/>
                  </a:lnTo>
                  <a:lnTo>
                    <a:pt x="16226" y="85"/>
                  </a:lnTo>
                  <a:lnTo>
                    <a:pt x="15424" y="116"/>
                  </a:lnTo>
                  <a:lnTo>
                    <a:pt x="14673" y="148"/>
                  </a:lnTo>
                  <a:lnTo>
                    <a:pt x="13922" y="190"/>
                  </a:lnTo>
                  <a:lnTo>
                    <a:pt x="13196" y="238"/>
                  </a:lnTo>
                  <a:lnTo>
                    <a:pt x="12495" y="285"/>
                  </a:lnTo>
                  <a:lnTo>
                    <a:pt x="11819" y="343"/>
                  </a:lnTo>
                  <a:lnTo>
                    <a:pt x="11168" y="401"/>
                  </a:lnTo>
                  <a:lnTo>
                    <a:pt x="10542" y="465"/>
                  </a:lnTo>
                  <a:lnTo>
                    <a:pt x="9916" y="533"/>
                  </a:lnTo>
                  <a:lnTo>
                    <a:pt x="9315" y="607"/>
                  </a:lnTo>
                  <a:lnTo>
                    <a:pt x="8764" y="686"/>
                  </a:lnTo>
                  <a:lnTo>
                    <a:pt x="8188" y="771"/>
                  </a:lnTo>
                  <a:lnTo>
                    <a:pt x="7662" y="855"/>
                  </a:lnTo>
                  <a:lnTo>
                    <a:pt x="7161" y="950"/>
                  </a:lnTo>
                  <a:lnTo>
                    <a:pt x="6661" y="1045"/>
                  </a:lnTo>
                  <a:lnTo>
                    <a:pt x="6185" y="1146"/>
                  </a:lnTo>
                  <a:lnTo>
                    <a:pt x="5734" y="1246"/>
                  </a:lnTo>
                  <a:lnTo>
                    <a:pt x="5283" y="1357"/>
                  </a:lnTo>
                  <a:lnTo>
                    <a:pt x="4883" y="1468"/>
                  </a:lnTo>
                  <a:lnTo>
                    <a:pt x="4482" y="1584"/>
                  </a:lnTo>
                  <a:lnTo>
                    <a:pt x="4107" y="1705"/>
                  </a:lnTo>
                  <a:lnTo>
                    <a:pt x="3731" y="1827"/>
                  </a:lnTo>
                  <a:lnTo>
                    <a:pt x="3380" y="1959"/>
                  </a:lnTo>
                  <a:lnTo>
                    <a:pt x="3055" y="2091"/>
                  </a:lnTo>
                  <a:lnTo>
                    <a:pt x="2754" y="2228"/>
                  </a:lnTo>
                  <a:lnTo>
                    <a:pt x="2479" y="2365"/>
                  </a:lnTo>
                  <a:lnTo>
                    <a:pt x="2204" y="2508"/>
                  </a:lnTo>
                  <a:lnTo>
                    <a:pt x="1928" y="2656"/>
                  </a:lnTo>
                  <a:lnTo>
                    <a:pt x="1703" y="2809"/>
                  </a:lnTo>
                  <a:lnTo>
                    <a:pt x="1477" y="2962"/>
                  </a:lnTo>
                  <a:lnTo>
                    <a:pt x="1277" y="3126"/>
                  </a:lnTo>
                  <a:lnTo>
                    <a:pt x="1077" y="3284"/>
                  </a:lnTo>
                  <a:lnTo>
                    <a:pt x="902" y="3453"/>
                  </a:lnTo>
                  <a:lnTo>
                    <a:pt x="751" y="3622"/>
                  </a:lnTo>
                  <a:lnTo>
                    <a:pt x="601" y="3791"/>
                  </a:lnTo>
                  <a:lnTo>
                    <a:pt x="476" y="3970"/>
                  </a:lnTo>
                  <a:lnTo>
                    <a:pt x="376" y="4150"/>
                  </a:lnTo>
                  <a:lnTo>
                    <a:pt x="276" y="4329"/>
                  </a:lnTo>
                  <a:lnTo>
                    <a:pt x="200" y="4519"/>
                  </a:lnTo>
                  <a:lnTo>
                    <a:pt x="125" y="4709"/>
                  </a:lnTo>
                  <a:lnTo>
                    <a:pt x="75" y="4900"/>
                  </a:lnTo>
                  <a:lnTo>
                    <a:pt x="50" y="5095"/>
                  </a:lnTo>
                  <a:lnTo>
                    <a:pt x="0" y="5496"/>
                  </a:lnTo>
                  <a:lnTo>
                    <a:pt x="25" y="5908"/>
                  </a:lnTo>
                  <a:lnTo>
                    <a:pt x="100" y="6336"/>
                  </a:lnTo>
                  <a:lnTo>
                    <a:pt x="225" y="6526"/>
                  </a:lnTo>
                  <a:lnTo>
                    <a:pt x="351" y="6710"/>
                  </a:lnTo>
                  <a:lnTo>
                    <a:pt x="501" y="6900"/>
                  </a:lnTo>
                  <a:lnTo>
                    <a:pt x="676" y="7080"/>
                  </a:lnTo>
                  <a:lnTo>
                    <a:pt x="851" y="7259"/>
                  </a:lnTo>
                  <a:lnTo>
                    <a:pt x="1077" y="7439"/>
                  </a:lnTo>
                  <a:lnTo>
                    <a:pt x="1302" y="7613"/>
                  </a:lnTo>
                  <a:lnTo>
                    <a:pt x="1553" y="7782"/>
                  </a:lnTo>
                  <a:lnTo>
                    <a:pt x="1803" y="7951"/>
                  </a:lnTo>
                  <a:lnTo>
                    <a:pt x="2103" y="8115"/>
                  </a:lnTo>
                  <a:lnTo>
                    <a:pt x="2404" y="8278"/>
                  </a:lnTo>
                  <a:lnTo>
                    <a:pt x="2704" y="8437"/>
                  </a:lnTo>
                  <a:lnTo>
                    <a:pt x="3055" y="8590"/>
                  </a:lnTo>
                  <a:lnTo>
                    <a:pt x="3405" y="8743"/>
                  </a:lnTo>
                  <a:lnTo>
                    <a:pt x="3756" y="8891"/>
                  </a:lnTo>
                  <a:lnTo>
                    <a:pt x="4157" y="9039"/>
                  </a:lnTo>
                  <a:lnTo>
                    <a:pt x="4557" y="9181"/>
                  </a:lnTo>
                  <a:lnTo>
                    <a:pt x="4958" y="9318"/>
                  </a:lnTo>
                  <a:lnTo>
                    <a:pt x="5384" y="9456"/>
                  </a:lnTo>
                  <a:lnTo>
                    <a:pt x="5809" y="9582"/>
                  </a:lnTo>
                  <a:lnTo>
                    <a:pt x="6260" y="9714"/>
                  </a:lnTo>
                  <a:lnTo>
                    <a:pt x="6736" y="9836"/>
                  </a:lnTo>
                  <a:lnTo>
                    <a:pt x="7211" y="9957"/>
                  </a:lnTo>
                  <a:lnTo>
                    <a:pt x="7687" y="10073"/>
                  </a:lnTo>
                  <a:lnTo>
                    <a:pt x="8188" y="10190"/>
                  </a:lnTo>
                  <a:lnTo>
                    <a:pt x="8714" y="10295"/>
                  </a:lnTo>
                  <a:lnTo>
                    <a:pt x="9215" y="10401"/>
                  </a:lnTo>
                  <a:lnTo>
                    <a:pt x="9765" y="10501"/>
                  </a:lnTo>
                  <a:lnTo>
                    <a:pt x="10291" y="10601"/>
                  </a:lnTo>
                  <a:lnTo>
                    <a:pt x="10842" y="10691"/>
                  </a:lnTo>
                  <a:lnTo>
                    <a:pt x="11393" y="10781"/>
                  </a:lnTo>
                  <a:lnTo>
                    <a:pt x="11969" y="10865"/>
                  </a:lnTo>
                  <a:lnTo>
                    <a:pt x="12545" y="10950"/>
                  </a:lnTo>
                  <a:lnTo>
                    <a:pt x="13121" y="11024"/>
                  </a:lnTo>
                  <a:lnTo>
                    <a:pt x="13722" y="11098"/>
                  </a:lnTo>
                  <a:lnTo>
                    <a:pt x="14323" y="11166"/>
                  </a:lnTo>
                  <a:lnTo>
                    <a:pt x="14924" y="11230"/>
                  </a:lnTo>
                  <a:lnTo>
                    <a:pt x="15525" y="11288"/>
                  </a:lnTo>
                  <a:lnTo>
                    <a:pt x="16151" y="11346"/>
                  </a:lnTo>
                  <a:lnTo>
                    <a:pt x="16751" y="11393"/>
                  </a:lnTo>
                  <a:lnTo>
                    <a:pt x="17377" y="11441"/>
                  </a:lnTo>
                  <a:lnTo>
                    <a:pt x="18003" y="11483"/>
                  </a:lnTo>
                  <a:lnTo>
                    <a:pt x="18629" y="11520"/>
                  </a:lnTo>
                  <a:lnTo>
                    <a:pt x="19280" y="11552"/>
                  </a:lnTo>
                  <a:lnTo>
                    <a:pt x="19906" y="11578"/>
                  </a:lnTo>
                  <a:lnTo>
                    <a:pt x="20557" y="11599"/>
                  </a:lnTo>
                  <a:lnTo>
                    <a:pt x="21183" y="11620"/>
                  </a:lnTo>
                  <a:lnTo>
                    <a:pt x="21834" y="11631"/>
                  </a:lnTo>
                  <a:lnTo>
                    <a:pt x="22485" y="11641"/>
                  </a:lnTo>
                  <a:lnTo>
                    <a:pt x="23763" y="11641"/>
                  </a:lnTo>
                  <a:lnTo>
                    <a:pt x="24414" y="11636"/>
                  </a:lnTo>
                  <a:lnTo>
                    <a:pt x="25065" y="11620"/>
                  </a:lnTo>
                  <a:lnTo>
                    <a:pt x="25716" y="11605"/>
                  </a:lnTo>
                  <a:lnTo>
                    <a:pt x="26342" y="11583"/>
                  </a:lnTo>
                  <a:lnTo>
                    <a:pt x="26993" y="11557"/>
                  </a:lnTo>
                  <a:lnTo>
                    <a:pt x="27619" y="11520"/>
                  </a:lnTo>
                  <a:lnTo>
                    <a:pt x="28270" y="11483"/>
                  </a:lnTo>
                  <a:lnTo>
                    <a:pt x="28896" y="11441"/>
                  </a:lnTo>
                  <a:lnTo>
                    <a:pt x="29522" y="11388"/>
                  </a:lnTo>
                  <a:lnTo>
                    <a:pt x="30148" y="11335"/>
                  </a:lnTo>
                  <a:lnTo>
                    <a:pt x="30774" y="11277"/>
                  </a:lnTo>
                  <a:lnTo>
                    <a:pt x="31400" y="11209"/>
                  </a:lnTo>
                  <a:lnTo>
                    <a:pt x="32000" y="11140"/>
                  </a:lnTo>
                  <a:lnTo>
                    <a:pt x="32601" y="11209"/>
                  </a:lnTo>
                  <a:lnTo>
                    <a:pt x="33227" y="11277"/>
                  </a:lnTo>
                  <a:lnTo>
                    <a:pt x="33853" y="11335"/>
                  </a:lnTo>
                  <a:lnTo>
                    <a:pt x="34479" y="11388"/>
                  </a:lnTo>
                  <a:lnTo>
                    <a:pt x="35105" y="11441"/>
                  </a:lnTo>
                  <a:lnTo>
                    <a:pt x="35731" y="11483"/>
                  </a:lnTo>
                  <a:lnTo>
                    <a:pt x="36382" y="11520"/>
                  </a:lnTo>
                  <a:lnTo>
                    <a:pt x="37008" y="11557"/>
                  </a:lnTo>
                  <a:lnTo>
                    <a:pt x="37659" y="11583"/>
                  </a:lnTo>
                  <a:lnTo>
                    <a:pt x="38285" y="11605"/>
                  </a:lnTo>
                  <a:lnTo>
                    <a:pt x="38936" y="11620"/>
                  </a:lnTo>
                  <a:lnTo>
                    <a:pt x="39587" y="11636"/>
                  </a:lnTo>
                  <a:lnTo>
                    <a:pt x="40238" y="11641"/>
                  </a:lnTo>
                  <a:lnTo>
                    <a:pt x="41515" y="11641"/>
                  </a:lnTo>
                  <a:lnTo>
                    <a:pt x="42166" y="11631"/>
                  </a:lnTo>
                  <a:lnTo>
                    <a:pt x="42818" y="11620"/>
                  </a:lnTo>
                  <a:lnTo>
                    <a:pt x="43443" y="11599"/>
                  </a:lnTo>
                  <a:lnTo>
                    <a:pt x="44095" y="11578"/>
                  </a:lnTo>
                  <a:lnTo>
                    <a:pt x="44721" y="11552"/>
                  </a:lnTo>
                  <a:lnTo>
                    <a:pt x="45346" y="11520"/>
                  </a:lnTo>
                  <a:lnTo>
                    <a:pt x="45998" y="11483"/>
                  </a:lnTo>
                  <a:lnTo>
                    <a:pt x="46624" y="11441"/>
                  </a:lnTo>
                  <a:lnTo>
                    <a:pt x="47249" y="11393"/>
                  </a:lnTo>
                  <a:lnTo>
                    <a:pt x="47850" y="11346"/>
                  </a:lnTo>
                  <a:lnTo>
                    <a:pt x="48476" y="11288"/>
                  </a:lnTo>
                  <a:lnTo>
                    <a:pt x="49077" y="11230"/>
                  </a:lnTo>
                  <a:lnTo>
                    <a:pt x="49678" y="11166"/>
                  </a:lnTo>
                  <a:lnTo>
                    <a:pt x="50279" y="11098"/>
                  </a:lnTo>
                  <a:lnTo>
                    <a:pt x="50880" y="11024"/>
                  </a:lnTo>
                  <a:lnTo>
                    <a:pt x="51456" y="10950"/>
                  </a:lnTo>
                  <a:lnTo>
                    <a:pt x="52032" y="10865"/>
                  </a:lnTo>
                  <a:lnTo>
                    <a:pt x="52583" y="10781"/>
                  </a:lnTo>
                  <a:lnTo>
                    <a:pt x="53159" y="10691"/>
                  </a:lnTo>
                  <a:lnTo>
                    <a:pt x="53710" y="10601"/>
                  </a:lnTo>
                  <a:lnTo>
                    <a:pt x="54235" y="10501"/>
                  </a:lnTo>
                  <a:lnTo>
                    <a:pt x="54761" y="10401"/>
                  </a:lnTo>
                  <a:lnTo>
                    <a:pt x="55287" y="10295"/>
                  </a:lnTo>
                  <a:lnTo>
                    <a:pt x="55813" y="10190"/>
                  </a:lnTo>
                  <a:lnTo>
                    <a:pt x="56314" y="10073"/>
                  </a:lnTo>
                  <a:lnTo>
                    <a:pt x="56790" y="9957"/>
                  </a:lnTo>
                  <a:lnTo>
                    <a:pt x="57265" y="9836"/>
                  </a:lnTo>
                  <a:lnTo>
                    <a:pt x="57741" y="9714"/>
                  </a:lnTo>
                  <a:lnTo>
                    <a:pt x="58192" y="9582"/>
                  </a:lnTo>
                  <a:lnTo>
                    <a:pt x="58617" y="9456"/>
                  </a:lnTo>
                  <a:lnTo>
                    <a:pt x="59043" y="9318"/>
                  </a:lnTo>
                  <a:lnTo>
                    <a:pt x="59444" y="9181"/>
                  </a:lnTo>
                  <a:lnTo>
                    <a:pt x="59844" y="9039"/>
                  </a:lnTo>
                  <a:lnTo>
                    <a:pt x="60220" y="8891"/>
                  </a:lnTo>
                  <a:lnTo>
                    <a:pt x="60596" y="8743"/>
                  </a:lnTo>
                  <a:lnTo>
                    <a:pt x="60946" y="8590"/>
                  </a:lnTo>
                  <a:lnTo>
                    <a:pt x="61272" y="8437"/>
                  </a:lnTo>
                  <a:lnTo>
                    <a:pt x="61597" y="8278"/>
                  </a:lnTo>
                  <a:lnTo>
                    <a:pt x="61898" y="8115"/>
                  </a:lnTo>
                  <a:lnTo>
                    <a:pt x="62173" y="7951"/>
                  </a:lnTo>
                  <a:lnTo>
                    <a:pt x="62448" y="7782"/>
                  </a:lnTo>
                  <a:lnTo>
                    <a:pt x="62699" y="7613"/>
                  </a:lnTo>
                  <a:lnTo>
                    <a:pt x="62924" y="7439"/>
                  </a:lnTo>
                  <a:lnTo>
                    <a:pt x="63150" y="7259"/>
                  </a:lnTo>
                  <a:lnTo>
                    <a:pt x="63325" y="7080"/>
                  </a:lnTo>
                  <a:lnTo>
                    <a:pt x="63500" y="6900"/>
                  </a:lnTo>
                  <a:lnTo>
                    <a:pt x="63650" y="6710"/>
                  </a:lnTo>
                  <a:lnTo>
                    <a:pt x="63776" y="6526"/>
                  </a:lnTo>
                  <a:lnTo>
                    <a:pt x="63901" y="6336"/>
                  </a:lnTo>
                  <a:lnTo>
                    <a:pt x="63976" y="5908"/>
                  </a:lnTo>
                  <a:lnTo>
                    <a:pt x="64001" y="5496"/>
                  </a:lnTo>
                  <a:lnTo>
                    <a:pt x="63951" y="5095"/>
                  </a:lnTo>
                  <a:lnTo>
                    <a:pt x="63926" y="4900"/>
                  </a:lnTo>
                  <a:lnTo>
                    <a:pt x="63876" y="4709"/>
                  </a:lnTo>
                  <a:lnTo>
                    <a:pt x="63801" y="4519"/>
                  </a:lnTo>
                  <a:lnTo>
                    <a:pt x="63725" y="4329"/>
                  </a:lnTo>
                  <a:lnTo>
                    <a:pt x="63625" y="4150"/>
                  </a:lnTo>
                  <a:lnTo>
                    <a:pt x="63525" y="3970"/>
                  </a:lnTo>
                  <a:lnTo>
                    <a:pt x="63400" y="3791"/>
                  </a:lnTo>
                  <a:lnTo>
                    <a:pt x="63250" y="3622"/>
                  </a:lnTo>
                  <a:lnTo>
                    <a:pt x="63099" y="3453"/>
                  </a:lnTo>
                  <a:lnTo>
                    <a:pt x="62924" y="3284"/>
                  </a:lnTo>
                  <a:lnTo>
                    <a:pt x="62724" y="3126"/>
                  </a:lnTo>
                  <a:lnTo>
                    <a:pt x="62524" y="2962"/>
                  </a:lnTo>
                  <a:lnTo>
                    <a:pt x="62298" y="2809"/>
                  </a:lnTo>
                  <a:lnTo>
                    <a:pt x="62073" y="2656"/>
                  </a:lnTo>
                  <a:lnTo>
                    <a:pt x="61797" y="2508"/>
                  </a:lnTo>
                  <a:lnTo>
                    <a:pt x="61522" y="2365"/>
                  </a:lnTo>
                  <a:lnTo>
                    <a:pt x="61247" y="2228"/>
                  </a:lnTo>
                  <a:lnTo>
                    <a:pt x="60921" y="2091"/>
                  </a:lnTo>
                  <a:lnTo>
                    <a:pt x="60596" y="1959"/>
                  </a:lnTo>
                  <a:lnTo>
                    <a:pt x="60270" y="1827"/>
                  </a:lnTo>
                  <a:lnTo>
                    <a:pt x="59894" y="1705"/>
                  </a:lnTo>
                  <a:lnTo>
                    <a:pt x="59519" y="1584"/>
                  </a:lnTo>
                  <a:lnTo>
                    <a:pt x="59118" y="1468"/>
                  </a:lnTo>
                  <a:lnTo>
                    <a:pt x="58718" y="1357"/>
                  </a:lnTo>
                  <a:lnTo>
                    <a:pt x="58267" y="1246"/>
                  </a:lnTo>
                  <a:lnTo>
                    <a:pt x="57816" y="1146"/>
                  </a:lnTo>
                  <a:lnTo>
                    <a:pt x="57340" y="1045"/>
                  </a:lnTo>
                  <a:lnTo>
                    <a:pt x="56840" y="950"/>
                  </a:lnTo>
                  <a:lnTo>
                    <a:pt x="56339" y="855"/>
                  </a:lnTo>
                  <a:lnTo>
                    <a:pt x="55788" y="771"/>
                  </a:lnTo>
                  <a:lnTo>
                    <a:pt x="55237" y="686"/>
                  </a:lnTo>
                  <a:lnTo>
                    <a:pt x="54661" y="607"/>
                  </a:lnTo>
                  <a:lnTo>
                    <a:pt x="54085" y="533"/>
                  </a:lnTo>
                  <a:lnTo>
                    <a:pt x="53459" y="465"/>
                  </a:lnTo>
                  <a:lnTo>
                    <a:pt x="52833" y="401"/>
                  </a:lnTo>
                  <a:lnTo>
                    <a:pt x="52182" y="343"/>
                  </a:lnTo>
                  <a:lnTo>
                    <a:pt x="51481" y="285"/>
                  </a:lnTo>
                  <a:lnTo>
                    <a:pt x="50805" y="238"/>
                  </a:lnTo>
                  <a:lnTo>
                    <a:pt x="50079" y="190"/>
                  </a:lnTo>
                  <a:lnTo>
                    <a:pt x="49328" y="148"/>
                  </a:lnTo>
                  <a:lnTo>
                    <a:pt x="48552" y="116"/>
                  </a:lnTo>
                  <a:lnTo>
                    <a:pt x="47775" y="85"/>
                  </a:lnTo>
                  <a:lnTo>
                    <a:pt x="46974" y="58"/>
                  </a:lnTo>
                  <a:lnTo>
                    <a:pt x="46123" y="37"/>
                  </a:lnTo>
                  <a:lnTo>
                    <a:pt x="45271" y="21"/>
                  </a:lnTo>
                  <a:lnTo>
                    <a:pt x="44395" y="5"/>
                  </a:lnTo>
                  <a:lnTo>
                    <a:pt x="43494" y="0"/>
                  </a:lnTo>
                  <a:lnTo>
                    <a:pt x="42567" y="0"/>
                  </a:lnTo>
                  <a:lnTo>
                    <a:pt x="41616" y="5"/>
                  </a:lnTo>
                  <a:lnTo>
                    <a:pt x="40664" y="16"/>
                  </a:lnTo>
                  <a:lnTo>
                    <a:pt x="39663" y="27"/>
                  </a:lnTo>
                  <a:lnTo>
                    <a:pt x="38636" y="48"/>
                  </a:lnTo>
                  <a:lnTo>
                    <a:pt x="37584" y="74"/>
                  </a:lnTo>
                  <a:lnTo>
                    <a:pt x="36533" y="106"/>
                  </a:lnTo>
                  <a:lnTo>
                    <a:pt x="35431" y="143"/>
                  </a:lnTo>
                  <a:lnTo>
                    <a:pt x="34304" y="180"/>
                  </a:lnTo>
                  <a:lnTo>
                    <a:pt x="33177" y="227"/>
                  </a:lnTo>
                  <a:lnTo>
                    <a:pt x="32000" y="280"/>
                  </a:lnTo>
                  <a:lnTo>
                    <a:pt x="30824" y="227"/>
                  </a:lnTo>
                  <a:lnTo>
                    <a:pt x="29697" y="180"/>
                  </a:lnTo>
                  <a:lnTo>
                    <a:pt x="28570" y="143"/>
                  </a:lnTo>
                  <a:lnTo>
                    <a:pt x="27468" y="106"/>
                  </a:lnTo>
                  <a:lnTo>
                    <a:pt x="26392" y="74"/>
                  </a:lnTo>
                  <a:lnTo>
                    <a:pt x="25365" y="48"/>
                  </a:lnTo>
                  <a:lnTo>
                    <a:pt x="24338" y="27"/>
                  </a:lnTo>
                  <a:lnTo>
                    <a:pt x="23337" y="16"/>
                  </a:lnTo>
                  <a:lnTo>
                    <a:pt x="22360" y="5"/>
                  </a:lnTo>
                  <a:lnTo>
                    <a:pt x="21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3"/>
            <p:cNvSpPr/>
            <p:nvPr/>
          </p:nvSpPr>
          <p:spPr>
            <a:xfrm>
              <a:off x="3243087" y="2456050"/>
              <a:ext cx="170327" cy="291050"/>
            </a:xfrm>
            <a:custGeom>
              <a:avLst/>
              <a:gdLst/>
              <a:ahLst/>
              <a:cxnLst/>
              <a:rect l="l" t="t" r="r" b="b"/>
              <a:pathLst>
                <a:path w="26718" h="11642" extrusionOk="0">
                  <a:moveTo>
                    <a:pt x="5384" y="0"/>
                  </a:moveTo>
                  <a:lnTo>
                    <a:pt x="4533" y="5"/>
                  </a:lnTo>
                  <a:lnTo>
                    <a:pt x="3657" y="11"/>
                  </a:lnTo>
                  <a:lnTo>
                    <a:pt x="2780" y="21"/>
                  </a:lnTo>
                  <a:lnTo>
                    <a:pt x="1854" y="37"/>
                  </a:lnTo>
                  <a:lnTo>
                    <a:pt x="2505" y="53"/>
                  </a:lnTo>
                  <a:lnTo>
                    <a:pt x="3131" y="74"/>
                  </a:lnTo>
                  <a:lnTo>
                    <a:pt x="3757" y="95"/>
                  </a:lnTo>
                  <a:lnTo>
                    <a:pt x="4358" y="122"/>
                  </a:lnTo>
                  <a:lnTo>
                    <a:pt x="4959" y="153"/>
                  </a:lnTo>
                  <a:lnTo>
                    <a:pt x="5535" y="185"/>
                  </a:lnTo>
                  <a:lnTo>
                    <a:pt x="6110" y="217"/>
                  </a:lnTo>
                  <a:lnTo>
                    <a:pt x="6661" y="254"/>
                  </a:lnTo>
                  <a:lnTo>
                    <a:pt x="7212" y="296"/>
                  </a:lnTo>
                  <a:lnTo>
                    <a:pt x="7738" y="338"/>
                  </a:lnTo>
                  <a:lnTo>
                    <a:pt x="8239" y="386"/>
                  </a:lnTo>
                  <a:lnTo>
                    <a:pt x="8740" y="433"/>
                  </a:lnTo>
                  <a:lnTo>
                    <a:pt x="9240" y="486"/>
                  </a:lnTo>
                  <a:lnTo>
                    <a:pt x="9716" y="539"/>
                  </a:lnTo>
                  <a:lnTo>
                    <a:pt x="10167" y="597"/>
                  </a:lnTo>
                  <a:lnTo>
                    <a:pt x="10618" y="655"/>
                  </a:lnTo>
                  <a:lnTo>
                    <a:pt x="11068" y="718"/>
                  </a:lnTo>
                  <a:lnTo>
                    <a:pt x="11494" y="781"/>
                  </a:lnTo>
                  <a:lnTo>
                    <a:pt x="11920" y="850"/>
                  </a:lnTo>
                  <a:lnTo>
                    <a:pt x="12320" y="924"/>
                  </a:lnTo>
                  <a:lnTo>
                    <a:pt x="12696" y="993"/>
                  </a:lnTo>
                  <a:lnTo>
                    <a:pt x="13071" y="1072"/>
                  </a:lnTo>
                  <a:lnTo>
                    <a:pt x="13447" y="1151"/>
                  </a:lnTo>
                  <a:lnTo>
                    <a:pt x="13798" y="1230"/>
                  </a:lnTo>
                  <a:lnTo>
                    <a:pt x="14148" y="1315"/>
                  </a:lnTo>
                  <a:lnTo>
                    <a:pt x="14474" y="1399"/>
                  </a:lnTo>
                  <a:lnTo>
                    <a:pt x="14799" y="1489"/>
                  </a:lnTo>
                  <a:lnTo>
                    <a:pt x="15100" y="1579"/>
                  </a:lnTo>
                  <a:lnTo>
                    <a:pt x="15400" y="1674"/>
                  </a:lnTo>
                  <a:lnTo>
                    <a:pt x="15701" y="1769"/>
                  </a:lnTo>
                  <a:lnTo>
                    <a:pt x="15976" y="1864"/>
                  </a:lnTo>
                  <a:lnTo>
                    <a:pt x="16226" y="1969"/>
                  </a:lnTo>
                  <a:lnTo>
                    <a:pt x="16727" y="2175"/>
                  </a:lnTo>
                  <a:lnTo>
                    <a:pt x="17203" y="2392"/>
                  </a:lnTo>
                  <a:lnTo>
                    <a:pt x="17604" y="2619"/>
                  </a:lnTo>
                  <a:lnTo>
                    <a:pt x="17979" y="2856"/>
                  </a:lnTo>
                  <a:lnTo>
                    <a:pt x="18305" y="3099"/>
                  </a:lnTo>
                  <a:lnTo>
                    <a:pt x="18605" y="3353"/>
                  </a:lnTo>
                  <a:lnTo>
                    <a:pt x="18855" y="3617"/>
                  </a:lnTo>
                  <a:lnTo>
                    <a:pt x="19056" y="3886"/>
                  </a:lnTo>
                  <a:lnTo>
                    <a:pt x="19256" y="4166"/>
                  </a:lnTo>
                  <a:lnTo>
                    <a:pt x="19381" y="4451"/>
                  </a:lnTo>
                  <a:lnTo>
                    <a:pt x="19481" y="4746"/>
                  </a:lnTo>
                  <a:lnTo>
                    <a:pt x="19557" y="5047"/>
                  </a:lnTo>
                  <a:lnTo>
                    <a:pt x="19582" y="5359"/>
                  </a:lnTo>
                  <a:lnTo>
                    <a:pt x="19582" y="5676"/>
                  </a:lnTo>
                  <a:lnTo>
                    <a:pt x="19557" y="6003"/>
                  </a:lnTo>
                  <a:lnTo>
                    <a:pt x="19507" y="6336"/>
                  </a:lnTo>
                  <a:lnTo>
                    <a:pt x="19331" y="6600"/>
                  </a:lnTo>
                  <a:lnTo>
                    <a:pt x="19131" y="6858"/>
                  </a:lnTo>
                  <a:lnTo>
                    <a:pt x="18906" y="7112"/>
                  </a:lnTo>
                  <a:lnTo>
                    <a:pt x="18630" y="7360"/>
                  </a:lnTo>
                  <a:lnTo>
                    <a:pt x="18305" y="7603"/>
                  </a:lnTo>
                  <a:lnTo>
                    <a:pt x="17979" y="7840"/>
                  </a:lnTo>
                  <a:lnTo>
                    <a:pt x="17578" y="8073"/>
                  </a:lnTo>
                  <a:lnTo>
                    <a:pt x="17178" y="8300"/>
                  </a:lnTo>
                  <a:lnTo>
                    <a:pt x="16727" y="8516"/>
                  </a:lnTo>
                  <a:lnTo>
                    <a:pt x="16226" y="8732"/>
                  </a:lnTo>
                  <a:lnTo>
                    <a:pt x="15726" y="8938"/>
                  </a:lnTo>
                  <a:lnTo>
                    <a:pt x="15175" y="9139"/>
                  </a:lnTo>
                  <a:lnTo>
                    <a:pt x="14624" y="9329"/>
                  </a:lnTo>
                  <a:lnTo>
                    <a:pt x="14023" y="9519"/>
                  </a:lnTo>
                  <a:lnTo>
                    <a:pt x="13397" y="9699"/>
                  </a:lnTo>
                  <a:lnTo>
                    <a:pt x="12746" y="9868"/>
                  </a:lnTo>
                  <a:lnTo>
                    <a:pt x="12070" y="10037"/>
                  </a:lnTo>
                  <a:lnTo>
                    <a:pt x="11394" y="10195"/>
                  </a:lnTo>
                  <a:lnTo>
                    <a:pt x="10668" y="10343"/>
                  </a:lnTo>
                  <a:lnTo>
                    <a:pt x="9941" y="10485"/>
                  </a:lnTo>
                  <a:lnTo>
                    <a:pt x="9190" y="10623"/>
                  </a:lnTo>
                  <a:lnTo>
                    <a:pt x="8414" y="10749"/>
                  </a:lnTo>
                  <a:lnTo>
                    <a:pt x="7638" y="10871"/>
                  </a:lnTo>
                  <a:lnTo>
                    <a:pt x="6837" y="10982"/>
                  </a:lnTo>
                  <a:lnTo>
                    <a:pt x="6010" y="11082"/>
                  </a:lnTo>
                  <a:lnTo>
                    <a:pt x="5184" y="11177"/>
                  </a:lnTo>
                  <a:lnTo>
                    <a:pt x="4333" y="11267"/>
                  </a:lnTo>
                  <a:lnTo>
                    <a:pt x="3481" y="11341"/>
                  </a:lnTo>
                  <a:lnTo>
                    <a:pt x="2630" y="11414"/>
                  </a:lnTo>
                  <a:lnTo>
                    <a:pt x="1754" y="11473"/>
                  </a:lnTo>
                  <a:lnTo>
                    <a:pt x="877" y="11525"/>
                  </a:lnTo>
                  <a:lnTo>
                    <a:pt x="1" y="11568"/>
                  </a:lnTo>
                  <a:lnTo>
                    <a:pt x="552" y="11589"/>
                  </a:lnTo>
                  <a:lnTo>
                    <a:pt x="1103" y="11610"/>
                  </a:lnTo>
                  <a:lnTo>
                    <a:pt x="1678" y="11620"/>
                  </a:lnTo>
                  <a:lnTo>
                    <a:pt x="2229" y="11631"/>
                  </a:lnTo>
                  <a:lnTo>
                    <a:pt x="2780" y="11641"/>
                  </a:lnTo>
                  <a:lnTo>
                    <a:pt x="3907" y="11641"/>
                  </a:lnTo>
                  <a:lnTo>
                    <a:pt x="4483" y="11636"/>
                  </a:lnTo>
                  <a:lnTo>
                    <a:pt x="5034" y="11631"/>
                  </a:lnTo>
                  <a:lnTo>
                    <a:pt x="5585" y="11615"/>
                  </a:lnTo>
                  <a:lnTo>
                    <a:pt x="6135" y="11599"/>
                  </a:lnTo>
                  <a:lnTo>
                    <a:pt x="6711" y="11583"/>
                  </a:lnTo>
                  <a:lnTo>
                    <a:pt x="7262" y="11562"/>
                  </a:lnTo>
                  <a:lnTo>
                    <a:pt x="7813" y="11536"/>
                  </a:lnTo>
                  <a:lnTo>
                    <a:pt x="8364" y="11504"/>
                  </a:lnTo>
                  <a:lnTo>
                    <a:pt x="8915" y="11473"/>
                  </a:lnTo>
                  <a:lnTo>
                    <a:pt x="9441" y="11436"/>
                  </a:lnTo>
                  <a:lnTo>
                    <a:pt x="9992" y="11393"/>
                  </a:lnTo>
                  <a:lnTo>
                    <a:pt x="10517" y="11351"/>
                  </a:lnTo>
                  <a:lnTo>
                    <a:pt x="11068" y="11304"/>
                  </a:lnTo>
                  <a:lnTo>
                    <a:pt x="11594" y="11251"/>
                  </a:lnTo>
                  <a:lnTo>
                    <a:pt x="12120" y="11198"/>
                  </a:lnTo>
                  <a:lnTo>
                    <a:pt x="12646" y="11140"/>
                  </a:lnTo>
                  <a:lnTo>
                    <a:pt x="13146" y="11082"/>
                  </a:lnTo>
                  <a:lnTo>
                    <a:pt x="13672" y="11019"/>
                  </a:lnTo>
                  <a:lnTo>
                    <a:pt x="14173" y="10950"/>
                  </a:lnTo>
                  <a:lnTo>
                    <a:pt x="14674" y="10881"/>
                  </a:lnTo>
                  <a:lnTo>
                    <a:pt x="15150" y="10807"/>
                  </a:lnTo>
                  <a:lnTo>
                    <a:pt x="15650" y="10728"/>
                  </a:lnTo>
                  <a:lnTo>
                    <a:pt x="16126" y="10649"/>
                  </a:lnTo>
                  <a:lnTo>
                    <a:pt x="16602" y="10570"/>
                  </a:lnTo>
                  <a:lnTo>
                    <a:pt x="17078" y="10480"/>
                  </a:lnTo>
                  <a:lnTo>
                    <a:pt x="17528" y="10396"/>
                  </a:lnTo>
                  <a:lnTo>
                    <a:pt x="17979" y="10300"/>
                  </a:lnTo>
                  <a:lnTo>
                    <a:pt x="18430" y="10205"/>
                  </a:lnTo>
                  <a:lnTo>
                    <a:pt x="18855" y="10110"/>
                  </a:lnTo>
                  <a:lnTo>
                    <a:pt x="19281" y="10010"/>
                  </a:lnTo>
                  <a:lnTo>
                    <a:pt x="19707" y="9910"/>
                  </a:lnTo>
                  <a:lnTo>
                    <a:pt x="20107" y="9799"/>
                  </a:lnTo>
                  <a:lnTo>
                    <a:pt x="20508" y="9693"/>
                  </a:lnTo>
                  <a:lnTo>
                    <a:pt x="20909" y="9582"/>
                  </a:lnTo>
                  <a:lnTo>
                    <a:pt x="21284" y="9466"/>
                  </a:lnTo>
                  <a:lnTo>
                    <a:pt x="21660" y="9350"/>
                  </a:lnTo>
                  <a:lnTo>
                    <a:pt x="22010" y="9229"/>
                  </a:lnTo>
                  <a:lnTo>
                    <a:pt x="22361" y="9107"/>
                  </a:lnTo>
                  <a:lnTo>
                    <a:pt x="22712" y="8986"/>
                  </a:lnTo>
                  <a:lnTo>
                    <a:pt x="23037" y="8859"/>
                  </a:lnTo>
                  <a:lnTo>
                    <a:pt x="23363" y="8727"/>
                  </a:lnTo>
                  <a:lnTo>
                    <a:pt x="23663" y="8595"/>
                  </a:lnTo>
                  <a:lnTo>
                    <a:pt x="23938" y="8463"/>
                  </a:lnTo>
                  <a:lnTo>
                    <a:pt x="24214" y="8326"/>
                  </a:lnTo>
                  <a:lnTo>
                    <a:pt x="24489" y="8183"/>
                  </a:lnTo>
                  <a:lnTo>
                    <a:pt x="24740" y="8041"/>
                  </a:lnTo>
                  <a:lnTo>
                    <a:pt x="24990" y="7898"/>
                  </a:lnTo>
                  <a:lnTo>
                    <a:pt x="25216" y="7750"/>
                  </a:lnTo>
                  <a:lnTo>
                    <a:pt x="25416" y="7603"/>
                  </a:lnTo>
                  <a:lnTo>
                    <a:pt x="25616" y="7450"/>
                  </a:lnTo>
                  <a:lnTo>
                    <a:pt x="25816" y="7296"/>
                  </a:lnTo>
                  <a:lnTo>
                    <a:pt x="25992" y="7143"/>
                  </a:lnTo>
                  <a:lnTo>
                    <a:pt x="26142" y="6985"/>
                  </a:lnTo>
                  <a:lnTo>
                    <a:pt x="26267" y="6827"/>
                  </a:lnTo>
                  <a:lnTo>
                    <a:pt x="26392" y="6663"/>
                  </a:lnTo>
                  <a:lnTo>
                    <a:pt x="26518" y="6499"/>
                  </a:lnTo>
                  <a:lnTo>
                    <a:pt x="26618" y="6336"/>
                  </a:lnTo>
                  <a:lnTo>
                    <a:pt x="26668" y="5950"/>
                  </a:lnTo>
                  <a:lnTo>
                    <a:pt x="26718" y="5581"/>
                  </a:lnTo>
                  <a:lnTo>
                    <a:pt x="26693" y="5216"/>
                  </a:lnTo>
                  <a:lnTo>
                    <a:pt x="26618" y="4863"/>
                  </a:lnTo>
                  <a:lnTo>
                    <a:pt x="26518" y="4519"/>
                  </a:lnTo>
                  <a:lnTo>
                    <a:pt x="26367" y="4187"/>
                  </a:lnTo>
                  <a:lnTo>
                    <a:pt x="26167" y="3865"/>
                  </a:lnTo>
                  <a:lnTo>
                    <a:pt x="25917" y="3559"/>
                  </a:lnTo>
                  <a:lnTo>
                    <a:pt x="25766" y="3405"/>
                  </a:lnTo>
                  <a:lnTo>
                    <a:pt x="25591" y="3258"/>
                  </a:lnTo>
                  <a:lnTo>
                    <a:pt x="25441" y="3110"/>
                  </a:lnTo>
                  <a:lnTo>
                    <a:pt x="25241" y="2967"/>
                  </a:lnTo>
                  <a:lnTo>
                    <a:pt x="25040" y="2830"/>
                  </a:lnTo>
                  <a:lnTo>
                    <a:pt x="24840" y="2693"/>
                  </a:lnTo>
                  <a:lnTo>
                    <a:pt x="24615" y="2561"/>
                  </a:lnTo>
                  <a:lnTo>
                    <a:pt x="24364" y="2429"/>
                  </a:lnTo>
                  <a:lnTo>
                    <a:pt x="24114" y="2302"/>
                  </a:lnTo>
                  <a:lnTo>
                    <a:pt x="23838" y="2175"/>
                  </a:lnTo>
                  <a:lnTo>
                    <a:pt x="23563" y="2054"/>
                  </a:lnTo>
                  <a:lnTo>
                    <a:pt x="23262" y="1938"/>
                  </a:lnTo>
                  <a:lnTo>
                    <a:pt x="22962" y="1822"/>
                  </a:lnTo>
                  <a:lnTo>
                    <a:pt x="22636" y="1711"/>
                  </a:lnTo>
                  <a:lnTo>
                    <a:pt x="22286" y="1600"/>
                  </a:lnTo>
                  <a:lnTo>
                    <a:pt x="21935" y="1494"/>
                  </a:lnTo>
                  <a:lnTo>
                    <a:pt x="21560" y="1394"/>
                  </a:lnTo>
                  <a:lnTo>
                    <a:pt x="21184" y="1294"/>
                  </a:lnTo>
                  <a:lnTo>
                    <a:pt x="20784" y="1199"/>
                  </a:lnTo>
                  <a:lnTo>
                    <a:pt x="20358" y="1109"/>
                  </a:lnTo>
                  <a:lnTo>
                    <a:pt x="19932" y="1019"/>
                  </a:lnTo>
                  <a:lnTo>
                    <a:pt x="19481" y="935"/>
                  </a:lnTo>
                  <a:lnTo>
                    <a:pt x="19031" y="855"/>
                  </a:lnTo>
                  <a:lnTo>
                    <a:pt x="18555" y="776"/>
                  </a:lnTo>
                  <a:lnTo>
                    <a:pt x="18054" y="702"/>
                  </a:lnTo>
                  <a:lnTo>
                    <a:pt x="17528" y="628"/>
                  </a:lnTo>
                  <a:lnTo>
                    <a:pt x="17003" y="560"/>
                  </a:lnTo>
                  <a:lnTo>
                    <a:pt x="16477" y="496"/>
                  </a:lnTo>
                  <a:lnTo>
                    <a:pt x="15901" y="438"/>
                  </a:lnTo>
                  <a:lnTo>
                    <a:pt x="15325" y="380"/>
                  </a:lnTo>
                  <a:lnTo>
                    <a:pt x="14724" y="327"/>
                  </a:lnTo>
                  <a:lnTo>
                    <a:pt x="14123" y="280"/>
                  </a:lnTo>
                  <a:lnTo>
                    <a:pt x="13497" y="238"/>
                  </a:lnTo>
                  <a:lnTo>
                    <a:pt x="12846" y="195"/>
                  </a:lnTo>
                  <a:lnTo>
                    <a:pt x="12170" y="158"/>
                  </a:lnTo>
                  <a:lnTo>
                    <a:pt x="11494" y="122"/>
                  </a:lnTo>
                  <a:lnTo>
                    <a:pt x="10793" y="95"/>
                  </a:lnTo>
                  <a:lnTo>
                    <a:pt x="10067" y="69"/>
                  </a:lnTo>
                  <a:lnTo>
                    <a:pt x="9341" y="48"/>
                  </a:lnTo>
                  <a:lnTo>
                    <a:pt x="8589" y="32"/>
                  </a:lnTo>
                  <a:lnTo>
                    <a:pt x="7813" y="16"/>
                  </a:lnTo>
                  <a:lnTo>
                    <a:pt x="7012" y="5"/>
                  </a:lnTo>
                  <a:lnTo>
                    <a:pt x="62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3"/>
            <p:cNvSpPr/>
            <p:nvPr/>
          </p:nvSpPr>
          <p:spPr>
            <a:xfrm>
              <a:off x="3189613" y="2375000"/>
              <a:ext cx="90997" cy="129250"/>
            </a:xfrm>
            <a:custGeom>
              <a:avLst/>
              <a:gdLst/>
              <a:ahLst/>
              <a:cxnLst/>
              <a:rect l="l" t="t" r="r" b="b"/>
              <a:pathLst>
                <a:path w="14274" h="5170" extrusionOk="0">
                  <a:moveTo>
                    <a:pt x="11018" y="0"/>
                  </a:moveTo>
                  <a:lnTo>
                    <a:pt x="10442" y="11"/>
                  </a:lnTo>
                  <a:lnTo>
                    <a:pt x="9891" y="27"/>
                  </a:lnTo>
                  <a:lnTo>
                    <a:pt x="9315" y="48"/>
                  </a:lnTo>
                  <a:lnTo>
                    <a:pt x="8764" y="80"/>
                  </a:lnTo>
                  <a:lnTo>
                    <a:pt x="8239" y="111"/>
                  </a:lnTo>
                  <a:lnTo>
                    <a:pt x="7713" y="148"/>
                  </a:lnTo>
                  <a:lnTo>
                    <a:pt x="7187" y="196"/>
                  </a:lnTo>
                  <a:lnTo>
                    <a:pt x="6686" y="243"/>
                  </a:lnTo>
                  <a:lnTo>
                    <a:pt x="6210" y="296"/>
                  </a:lnTo>
                  <a:lnTo>
                    <a:pt x="5735" y="354"/>
                  </a:lnTo>
                  <a:lnTo>
                    <a:pt x="5284" y="418"/>
                  </a:lnTo>
                  <a:lnTo>
                    <a:pt x="4833" y="486"/>
                  </a:lnTo>
                  <a:lnTo>
                    <a:pt x="4382" y="555"/>
                  </a:lnTo>
                  <a:lnTo>
                    <a:pt x="3982" y="629"/>
                  </a:lnTo>
                  <a:lnTo>
                    <a:pt x="3581" y="708"/>
                  </a:lnTo>
                  <a:lnTo>
                    <a:pt x="3206" y="792"/>
                  </a:lnTo>
                  <a:lnTo>
                    <a:pt x="2830" y="877"/>
                  </a:lnTo>
                  <a:lnTo>
                    <a:pt x="2505" y="967"/>
                  </a:lnTo>
                  <a:lnTo>
                    <a:pt x="2179" y="1062"/>
                  </a:lnTo>
                  <a:lnTo>
                    <a:pt x="1879" y="1157"/>
                  </a:lnTo>
                  <a:lnTo>
                    <a:pt x="1578" y="1257"/>
                  </a:lnTo>
                  <a:lnTo>
                    <a:pt x="1328" y="1357"/>
                  </a:lnTo>
                  <a:lnTo>
                    <a:pt x="1077" y="1463"/>
                  </a:lnTo>
                  <a:lnTo>
                    <a:pt x="852" y="1568"/>
                  </a:lnTo>
                  <a:lnTo>
                    <a:pt x="677" y="1679"/>
                  </a:lnTo>
                  <a:lnTo>
                    <a:pt x="501" y="1790"/>
                  </a:lnTo>
                  <a:lnTo>
                    <a:pt x="351" y="1906"/>
                  </a:lnTo>
                  <a:lnTo>
                    <a:pt x="226" y="2017"/>
                  </a:lnTo>
                  <a:lnTo>
                    <a:pt x="126" y="2139"/>
                  </a:lnTo>
                  <a:lnTo>
                    <a:pt x="76" y="2255"/>
                  </a:lnTo>
                  <a:lnTo>
                    <a:pt x="26" y="2376"/>
                  </a:lnTo>
                  <a:lnTo>
                    <a:pt x="1" y="2503"/>
                  </a:lnTo>
                  <a:lnTo>
                    <a:pt x="1" y="5164"/>
                  </a:lnTo>
                  <a:lnTo>
                    <a:pt x="6110" y="5169"/>
                  </a:lnTo>
                  <a:lnTo>
                    <a:pt x="6110" y="2503"/>
                  </a:lnTo>
                  <a:lnTo>
                    <a:pt x="6160" y="2382"/>
                  </a:lnTo>
                  <a:lnTo>
                    <a:pt x="6235" y="2271"/>
                  </a:lnTo>
                  <a:lnTo>
                    <a:pt x="6361" y="2160"/>
                  </a:lnTo>
                  <a:lnTo>
                    <a:pt x="6536" y="2049"/>
                  </a:lnTo>
                  <a:lnTo>
                    <a:pt x="6761" y="1949"/>
                  </a:lnTo>
                  <a:lnTo>
                    <a:pt x="7012" y="1854"/>
                  </a:lnTo>
                  <a:lnTo>
                    <a:pt x="7312" y="1759"/>
                  </a:lnTo>
                  <a:lnTo>
                    <a:pt x="7663" y="1674"/>
                  </a:lnTo>
                  <a:lnTo>
                    <a:pt x="8038" y="1600"/>
                  </a:lnTo>
                  <a:lnTo>
                    <a:pt x="8439" y="1526"/>
                  </a:lnTo>
                  <a:lnTo>
                    <a:pt x="8890" y="1463"/>
                  </a:lnTo>
                  <a:lnTo>
                    <a:pt x="9340" y="1410"/>
                  </a:lnTo>
                  <a:lnTo>
                    <a:pt x="9841" y="1368"/>
                  </a:lnTo>
                  <a:lnTo>
                    <a:pt x="10342" y="1331"/>
                  </a:lnTo>
                  <a:lnTo>
                    <a:pt x="10893" y="1305"/>
                  </a:lnTo>
                  <a:lnTo>
                    <a:pt x="11444" y="1294"/>
                  </a:lnTo>
                  <a:lnTo>
                    <a:pt x="11744" y="1283"/>
                  </a:lnTo>
                  <a:lnTo>
                    <a:pt x="12045" y="1273"/>
                  </a:lnTo>
                  <a:lnTo>
                    <a:pt x="12345" y="1252"/>
                  </a:lnTo>
                  <a:lnTo>
                    <a:pt x="12620" y="1225"/>
                  </a:lnTo>
                  <a:lnTo>
                    <a:pt x="12871" y="1194"/>
                  </a:lnTo>
                  <a:lnTo>
                    <a:pt x="13096" y="1157"/>
                  </a:lnTo>
                  <a:lnTo>
                    <a:pt x="13322" y="1120"/>
                  </a:lnTo>
                  <a:lnTo>
                    <a:pt x="13522" y="1072"/>
                  </a:lnTo>
                  <a:lnTo>
                    <a:pt x="13722" y="1025"/>
                  </a:lnTo>
                  <a:lnTo>
                    <a:pt x="13872" y="972"/>
                  </a:lnTo>
                  <a:lnTo>
                    <a:pt x="13998" y="914"/>
                  </a:lnTo>
                  <a:lnTo>
                    <a:pt x="14123" y="856"/>
                  </a:lnTo>
                  <a:lnTo>
                    <a:pt x="14198" y="798"/>
                  </a:lnTo>
                  <a:lnTo>
                    <a:pt x="14248" y="734"/>
                  </a:lnTo>
                  <a:lnTo>
                    <a:pt x="14273" y="671"/>
                  </a:lnTo>
                  <a:lnTo>
                    <a:pt x="14273" y="602"/>
                  </a:lnTo>
                  <a:lnTo>
                    <a:pt x="14248" y="539"/>
                  </a:lnTo>
                  <a:lnTo>
                    <a:pt x="14173" y="470"/>
                  </a:lnTo>
                  <a:lnTo>
                    <a:pt x="14073" y="412"/>
                  </a:lnTo>
                  <a:lnTo>
                    <a:pt x="13948" y="354"/>
                  </a:lnTo>
                  <a:lnTo>
                    <a:pt x="13822" y="301"/>
                  </a:lnTo>
                  <a:lnTo>
                    <a:pt x="13647" y="249"/>
                  </a:lnTo>
                  <a:lnTo>
                    <a:pt x="13447" y="201"/>
                  </a:lnTo>
                  <a:lnTo>
                    <a:pt x="13246" y="159"/>
                  </a:lnTo>
                  <a:lnTo>
                    <a:pt x="12996" y="122"/>
                  </a:lnTo>
                  <a:lnTo>
                    <a:pt x="12771" y="85"/>
                  </a:lnTo>
                  <a:lnTo>
                    <a:pt x="12495" y="59"/>
                  </a:lnTo>
                  <a:lnTo>
                    <a:pt x="12220" y="32"/>
                  </a:lnTo>
                  <a:lnTo>
                    <a:pt x="11944" y="16"/>
                  </a:lnTo>
                  <a:lnTo>
                    <a:pt x="11644" y="6"/>
                  </a:lnTo>
                  <a:lnTo>
                    <a:pt x="11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3"/>
            <p:cNvSpPr/>
            <p:nvPr/>
          </p:nvSpPr>
          <p:spPr>
            <a:xfrm>
              <a:off x="3068297" y="2404425"/>
              <a:ext cx="121482" cy="66675"/>
            </a:xfrm>
            <a:custGeom>
              <a:avLst/>
              <a:gdLst/>
              <a:ahLst/>
              <a:cxnLst/>
              <a:rect l="l" t="t" r="r" b="b"/>
              <a:pathLst>
                <a:path w="19056" h="2667" extrusionOk="0">
                  <a:moveTo>
                    <a:pt x="1303" y="1"/>
                  </a:moveTo>
                  <a:lnTo>
                    <a:pt x="1027" y="6"/>
                  </a:lnTo>
                  <a:lnTo>
                    <a:pt x="802" y="22"/>
                  </a:lnTo>
                  <a:lnTo>
                    <a:pt x="577" y="43"/>
                  </a:lnTo>
                  <a:lnTo>
                    <a:pt x="401" y="80"/>
                  </a:lnTo>
                  <a:lnTo>
                    <a:pt x="226" y="117"/>
                  </a:lnTo>
                  <a:lnTo>
                    <a:pt x="101" y="164"/>
                  </a:lnTo>
                  <a:lnTo>
                    <a:pt x="26" y="212"/>
                  </a:lnTo>
                  <a:lnTo>
                    <a:pt x="1" y="265"/>
                  </a:lnTo>
                  <a:lnTo>
                    <a:pt x="26" y="391"/>
                  </a:lnTo>
                  <a:lnTo>
                    <a:pt x="76" y="513"/>
                  </a:lnTo>
                  <a:lnTo>
                    <a:pt x="151" y="634"/>
                  </a:lnTo>
                  <a:lnTo>
                    <a:pt x="251" y="751"/>
                  </a:lnTo>
                  <a:lnTo>
                    <a:pt x="376" y="867"/>
                  </a:lnTo>
                  <a:lnTo>
                    <a:pt x="526" y="983"/>
                  </a:lnTo>
                  <a:lnTo>
                    <a:pt x="702" y="1094"/>
                  </a:lnTo>
                  <a:lnTo>
                    <a:pt x="902" y="1199"/>
                  </a:lnTo>
                  <a:lnTo>
                    <a:pt x="1127" y="1305"/>
                  </a:lnTo>
                  <a:lnTo>
                    <a:pt x="1378" y="1410"/>
                  </a:lnTo>
                  <a:lnTo>
                    <a:pt x="1653" y="1511"/>
                  </a:lnTo>
                  <a:lnTo>
                    <a:pt x="1954" y="1611"/>
                  </a:lnTo>
                  <a:lnTo>
                    <a:pt x="2254" y="1701"/>
                  </a:lnTo>
                  <a:lnTo>
                    <a:pt x="2605" y="1796"/>
                  </a:lnTo>
                  <a:lnTo>
                    <a:pt x="2955" y="1880"/>
                  </a:lnTo>
                  <a:lnTo>
                    <a:pt x="3331" y="1965"/>
                  </a:lnTo>
                  <a:lnTo>
                    <a:pt x="3731" y="2044"/>
                  </a:lnTo>
                  <a:lnTo>
                    <a:pt x="4132" y="2118"/>
                  </a:lnTo>
                  <a:lnTo>
                    <a:pt x="4583" y="2192"/>
                  </a:lnTo>
                  <a:lnTo>
                    <a:pt x="5009" y="2255"/>
                  </a:lnTo>
                  <a:lnTo>
                    <a:pt x="5484" y="2319"/>
                  </a:lnTo>
                  <a:lnTo>
                    <a:pt x="5960" y="2377"/>
                  </a:lnTo>
                  <a:lnTo>
                    <a:pt x="6436" y="2429"/>
                  </a:lnTo>
                  <a:lnTo>
                    <a:pt x="6962" y="2477"/>
                  </a:lnTo>
                  <a:lnTo>
                    <a:pt x="7462" y="2519"/>
                  </a:lnTo>
                  <a:lnTo>
                    <a:pt x="7988" y="2561"/>
                  </a:lnTo>
                  <a:lnTo>
                    <a:pt x="8539" y="2593"/>
                  </a:lnTo>
                  <a:lnTo>
                    <a:pt x="9090" y="2619"/>
                  </a:lnTo>
                  <a:lnTo>
                    <a:pt x="9641" y="2641"/>
                  </a:lnTo>
                  <a:lnTo>
                    <a:pt x="10217" y="2656"/>
                  </a:lnTo>
                  <a:lnTo>
                    <a:pt x="10793" y="2662"/>
                  </a:lnTo>
                  <a:lnTo>
                    <a:pt x="11369" y="2667"/>
                  </a:lnTo>
                  <a:lnTo>
                    <a:pt x="17779" y="2667"/>
                  </a:lnTo>
                  <a:lnTo>
                    <a:pt x="18029" y="2662"/>
                  </a:lnTo>
                  <a:lnTo>
                    <a:pt x="18254" y="2646"/>
                  </a:lnTo>
                  <a:lnTo>
                    <a:pt x="18480" y="2619"/>
                  </a:lnTo>
                  <a:lnTo>
                    <a:pt x="18680" y="2588"/>
                  </a:lnTo>
                  <a:lnTo>
                    <a:pt x="18830" y="2551"/>
                  </a:lnTo>
                  <a:lnTo>
                    <a:pt x="18955" y="2503"/>
                  </a:lnTo>
                  <a:lnTo>
                    <a:pt x="19031" y="2456"/>
                  </a:lnTo>
                  <a:lnTo>
                    <a:pt x="19056" y="2403"/>
                  </a:lnTo>
                  <a:lnTo>
                    <a:pt x="19031" y="2276"/>
                  </a:lnTo>
                  <a:lnTo>
                    <a:pt x="18981" y="2155"/>
                  </a:lnTo>
                  <a:lnTo>
                    <a:pt x="18930" y="2033"/>
                  </a:lnTo>
                  <a:lnTo>
                    <a:pt x="18830" y="1917"/>
                  </a:lnTo>
                  <a:lnTo>
                    <a:pt x="18705" y="1801"/>
                  </a:lnTo>
                  <a:lnTo>
                    <a:pt x="18555" y="1685"/>
                  </a:lnTo>
                  <a:lnTo>
                    <a:pt x="18355" y="1574"/>
                  </a:lnTo>
                  <a:lnTo>
                    <a:pt x="18154" y="1469"/>
                  </a:lnTo>
                  <a:lnTo>
                    <a:pt x="17929" y="1358"/>
                  </a:lnTo>
                  <a:lnTo>
                    <a:pt x="17678" y="1257"/>
                  </a:lnTo>
                  <a:lnTo>
                    <a:pt x="17403" y="1157"/>
                  </a:lnTo>
                  <a:lnTo>
                    <a:pt x="17103" y="1057"/>
                  </a:lnTo>
                  <a:lnTo>
                    <a:pt x="16802" y="967"/>
                  </a:lnTo>
                  <a:lnTo>
                    <a:pt x="16452" y="872"/>
                  </a:lnTo>
                  <a:lnTo>
                    <a:pt x="16101" y="787"/>
                  </a:lnTo>
                  <a:lnTo>
                    <a:pt x="15725" y="703"/>
                  </a:lnTo>
                  <a:lnTo>
                    <a:pt x="15325" y="624"/>
                  </a:lnTo>
                  <a:lnTo>
                    <a:pt x="14924" y="550"/>
                  </a:lnTo>
                  <a:lnTo>
                    <a:pt x="14498" y="476"/>
                  </a:lnTo>
                  <a:lnTo>
                    <a:pt x="14048" y="413"/>
                  </a:lnTo>
                  <a:lnTo>
                    <a:pt x="13572" y="349"/>
                  </a:lnTo>
                  <a:lnTo>
                    <a:pt x="13096" y="291"/>
                  </a:lnTo>
                  <a:lnTo>
                    <a:pt x="12620" y="238"/>
                  </a:lnTo>
                  <a:lnTo>
                    <a:pt x="12120" y="191"/>
                  </a:lnTo>
                  <a:lnTo>
                    <a:pt x="11594" y="143"/>
                  </a:lnTo>
                  <a:lnTo>
                    <a:pt x="11068" y="106"/>
                  </a:lnTo>
                  <a:lnTo>
                    <a:pt x="10517" y="75"/>
                  </a:lnTo>
                  <a:lnTo>
                    <a:pt x="9966" y="48"/>
                  </a:lnTo>
                  <a:lnTo>
                    <a:pt x="9415" y="27"/>
                  </a:lnTo>
                  <a:lnTo>
                    <a:pt x="8840" y="11"/>
                  </a:lnTo>
                  <a:lnTo>
                    <a:pt x="82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3"/>
            <p:cNvSpPr/>
            <p:nvPr/>
          </p:nvSpPr>
          <p:spPr>
            <a:xfrm>
              <a:off x="3075322" y="2404425"/>
              <a:ext cx="114457" cy="66675"/>
            </a:xfrm>
            <a:custGeom>
              <a:avLst/>
              <a:gdLst/>
              <a:ahLst/>
              <a:cxnLst/>
              <a:rect l="l" t="t" r="r" b="b"/>
              <a:pathLst>
                <a:path w="17954" h="2667" extrusionOk="0">
                  <a:moveTo>
                    <a:pt x="0" y="1"/>
                  </a:moveTo>
                  <a:lnTo>
                    <a:pt x="551" y="11"/>
                  </a:lnTo>
                  <a:lnTo>
                    <a:pt x="1102" y="22"/>
                  </a:lnTo>
                  <a:lnTo>
                    <a:pt x="1628" y="43"/>
                  </a:lnTo>
                  <a:lnTo>
                    <a:pt x="2154" y="64"/>
                  </a:lnTo>
                  <a:lnTo>
                    <a:pt x="2655" y="96"/>
                  </a:lnTo>
                  <a:lnTo>
                    <a:pt x="3155" y="128"/>
                  </a:lnTo>
                  <a:lnTo>
                    <a:pt x="3656" y="164"/>
                  </a:lnTo>
                  <a:lnTo>
                    <a:pt x="4132" y="212"/>
                  </a:lnTo>
                  <a:lnTo>
                    <a:pt x="4608" y="260"/>
                  </a:lnTo>
                  <a:lnTo>
                    <a:pt x="5058" y="307"/>
                  </a:lnTo>
                  <a:lnTo>
                    <a:pt x="5509" y="365"/>
                  </a:lnTo>
                  <a:lnTo>
                    <a:pt x="5935" y="423"/>
                  </a:lnTo>
                  <a:lnTo>
                    <a:pt x="6360" y="487"/>
                  </a:lnTo>
                  <a:lnTo>
                    <a:pt x="6761" y="555"/>
                  </a:lnTo>
                  <a:lnTo>
                    <a:pt x="7137" y="629"/>
                  </a:lnTo>
                  <a:lnTo>
                    <a:pt x="7512" y="703"/>
                  </a:lnTo>
                  <a:lnTo>
                    <a:pt x="7888" y="787"/>
                  </a:lnTo>
                  <a:lnTo>
                    <a:pt x="8238" y="872"/>
                  </a:lnTo>
                  <a:lnTo>
                    <a:pt x="8589" y="962"/>
                  </a:lnTo>
                  <a:lnTo>
                    <a:pt x="8914" y="1057"/>
                  </a:lnTo>
                  <a:lnTo>
                    <a:pt x="9190" y="1152"/>
                  </a:lnTo>
                  <a:lnTo>
                    <a:pt x="9465" y="1252"/>
                  </a:lnTo>
                  <a:lnTo>
                    <a:pt x="9716" y="1358"/>
                  </a:lnTo>
                  <a:lnTo>
                    <a:pt x="9941" y="1463"/>
                  </a:lnTo>
                  <a:lnTo>
                    <a:pt x="10166" y="1574"/>
                  </a:lnTo>
                  <a:lnTo>
                    <a:pt x="10342" y="1685"/>
                  </a:lnTo>
                  <a:lnTo>
                    <a:pt x="10492" y="1796"/>
                  </a:lnTo>
                  <a:lnTo>
                    <a:pt x="10617" y="1912"/>
                  </a:lnTo>
                  <a:lnTo>
                    <a:pt x="10717" y="2033"/>
                  </a:lnTo>
                  <a:lnTo>
                    <a:pt x="10792" y="2150"/>
                  </a:lnTo>
                  <a:lnTo>
                    <a:pt x="10842" y="2271"/>
                  </a:lnTo>
                  <a:lnTo>
                    <a:pt x="10842" y="2398"/>
                  </a:lnTo>
                  <a:lnTo>
                    <a:pt x="10817" y="2445"/>
                  </a:lnTo>
                  <a:lnTo>
                    <a:pt x="10767" y="2493"/>
                  </a:lnTo>
                  <a:lnTo>
                    <a:pt x="10667" y="2535"/>
                  </a:lnTo>
                  <a:lnTo>
                    <a:pt x="10517" y="2577"/>
                  </a:lnTo>
                  <a:lnTo>
                    <a:pt x="10367" y="2609"/>
                  </a:lnTo>
                  <a:lnTo>
                    <a:pt x="10191" y="2635"/>
                  </a:lnTo>
                  <a:lnTo>
                    <a:pt x="9966" y="2651"/>
                  </a:lnTo>
                  <a:lnTo>
                    <a:pt x="9741" y="2667"/>
                  </a:lnTo>
                  <a:lnTo>
                    <a:pt x="16677" y="2667"/>
                  </a:lnTo>
                  <a:lnTo>
                    <a:pt x="16927" y="2662"/>
                  </a:lnTo>
                  <a:lnTo>
                    <a:pt x="17152" y="2646"/>
                  </a:lnTo>
                  <a:lnTo>
                    <a:pt x="17378" y="2619"/>
                  </a:lnTo>
                  <a:lnTo>
                    <a:pt x="17578" y="2588"/>
                  </a:lnTo>
                  <a:lnTo>
                    <a:pt x="17728" y="2551"/>
                  </a:lnTo>
                  <a:lnTo>
                    <a:pt x="17853" y="2503"/>
                  </a:lnTo>
                  <a:lnTo>
                    <a:pt x="17929" y="2456"/>
                  </a:lnTo>
                  <a:lnTo>
                    <a:pt x="17954" y="2398"/>
                  </a:lnTo>
                  <a:lnTo>
                    <a:pt x="17929" y="2276"/>
                  </a:lnTo>
                  <a:lnTo>
                    <a:pt x="17879" y="2155"/>
                  </a:lnTo>
                  <a:lnTo>
                    <a:pt x="17828" y="2033"/>
                  </a:lnTo>
                  <a:lnTo>
                    <a:pt x="17728" y="1917"/>
                  </a:lnTo>
                  <a:lnTo>
                    <a:pt x="17603" y="1801"/>
                  </a:lnTo>
                  <a:lnTo>
                    <a:pt x="17428" y="1685"/>
                  </a:lnTo>
                  <a:lnTo>
                    <a:pt x="17253" y="1574"/>
                  </a:lnTo>
                  <a:lnTo>
                    <a:pt x="17052" y="1463"/>
                  </a:lnTo>
                  <a:lnTo>
                    <a:pt x="16827" y="1358"/>
                  </a:lnTo>
                  <a:lnTo>
                    <a:pt x="16576" y="1257"/>
                  </a:lnTo>
                  <a:lnTo>
                    <a:pt x="16301" y="1157"/>
                  </a:lnTo>
                  <a:lnTo>
                    <a:pt x="16001" y="1057"/>
                  </a:lnTo>
                  <a:lnTo>
                    <a:pt x="15700" y="962"/>
                  </a:lnTo>
                  <a:lnTo>
                    <a:pt x="15350" y="872"/>
                  </a:lnTo>
                  <a:lnTo>
                    <a:pt x="14999" y="787"/>
                  </a:lnTo>
                  <a:lnTo>
                    <a:pt x="14623" y="703"/>
                  </a:lnTo>
                  <a:lnTo>
                    <a:pt x="14223" y="624"/>
                  </a:lnTo>
                  <a:lnTo>
                    <a:pt x="13822" y="550"/>
                  </a:lnTo>
                  <a:lnTo>
                    <a:pt x="13371" y="476"/>
                  </a:lnTo>
                  <a:lnTo>
                    <a:pt x="12946" y="407"/>
                  </a:lnTo>
                  <a:lnTo>
                    <a:pt x="12470" y="349"/>
                  </a:lnTo>
                  <a:lnTo>
                    <a:pt x="11994" y="291"/>
                  </a:lnTo>
                  <a:lnTo>
                    <a:pt x="11518" y="238"/>
                  </a:lnTo>
                  <a:lnTo>
                    <a:pt x="11018" y="191"/>
                  </a:lnTo>
                  <a:lnTo>
                    <a:pt x="10492" y="143"/>
                  </a:lnTo>
                  <a:lnTo>
                    <a:pt x="9966" y="106"/>
                  </a:lnTo>
                  <a:lnTo>
                    <a:pt x="9415" y="75"/>
                  </a:lnTo>
                  <a:lnTo>
                    <a:pt x="8864" y="48"/>
                  </a:lnTo>
                  <a:lnTo>
                    <a:pt x="8313" y="27"/>
                  </a:lnTo>
                  <a:lnTo>
                    <a:pt x="7738" y="11"/>
                  </a:lnTo>
                  <a:lnTo>
                    <a:pt x="7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3"/>
            <p:cNvSpPr/>
            <p:nvPr/>
          </p:nvSpPr>
          <p:spPr>
            <a:xfrm>
              <a:off x="3000613" y="2456175"/>
              <a:ext cx="419507" cy="296475"/>
            </a:xfrm>
            <a:custGeom>
              <a:avLst/>
              <a:gdLst/>
              <a:ahLst/>
              <a:cxnLst/>
              <a:rect l="l" t="t" r="r" b="b"/>
              <a:pathLst>
                <a:path w="65805" h="11859" extrusionOk="0">
                  <a:moveTo>
                    <a:pt x="51332" y="0"/>
                  </a:moveTo>
                  <a:lnTo>
                    <a:pt x="51131" y="11"/>
                  </a:lnTo>
                  <a:lnTo>
                    <a:pt x="50931" y="27"/>
                  </a:lnTo>
                  <a:lnTo>
                    <a:pt x="50756" y="48"/>
                  </a:lnTo>
                  <a:lnTo>
                    <a:pt x="50606" y="80"/>
                  </a:lnTo>
                  <a:lnTo>
                    <a:pt x="50505" y="117"/>
                  </a:lnTo>
                  <a:lnTo>
                    <a:pt x="50405" y="159"/>
                  </a:lnTo>
                  <a:lnTo>
                    <a:pt x="50380" y="201"/>
                  </a:lnTo>
                  <a:lnTo>
                    <a:pt x="50355" y="243"/>
                  </a:lnTo>
                  <a:lnTo>
                    <a:pt x="50405" y="291"/>
                  </a:lnTo>
                  <a:lnTo>
                    <a:pt x="50480" y="328"/>
                  </a:lnTo>
                  <a:lnTo>
                    <a:pt x="50606" y="365"/>
                  </a:lnTo>
                  <a:lnTo>
                    <a:pt x="50731" y="396"/>
                  </a:lnTo>
                  <a:lnTo>
                    <a:pt x="50906" y="423"/>
                  </a:lnTo>
                  <a:lnTo>
                    <a:pt x="51106" y="439"/>
                  </a:lnTo>
                  <a:lnTo>
                    <a:pt x="51958" y="502"/>
                  </a:lnTo>
                  <a:lnTo>
                    <a:pt x="52784" y="571"/>
                  </a:lnTo>
                  <a:lnTo>
                    <a:pt x="53560" y="644"/>
                  </a:lnTo>
                  <a:lnTo>
                    <a:pt x="54311" y="729"/>
                  </a:lnTo>
                  <a:lnTo>
                    <a:pt x="55038" y="819"/>
                  </a:lnTo>
                  <a:lnTo>
                    <a:pt x="55739" y="919"/>
                  </a:lnTo>
                  <a:lnTo>
                    <a:pt x="56415" y="1030"/>
                  </a:lnTo>
                  <a:lnTo>
                    <a:pt x="57041" y="1141"/>
                  </a:lnTo>
                  <a:lnTo>
                    <a:pt x="57642" y="1267"/>
                  </a:lnTo>
                  <a:lnTo>
                    <a:pt x="58243" y="1399"/>
                  </a:lnTo>
                  <a:lnTo>
                    <a:pt x="58793" y="1537"/>
                  </a:lnTo>
                  <a:lnTo>
                    <a:pt x="59294" y="1685"/>
                  </a:lnTo>
                  <a:lnTo>
                    <a:pt x="59795" y="1838"/>
                  </a:lnTo>
                  <a:lnTo>
                    <a:pt x="60246" y="2001"/>
                  </a:lnTo>
                  <a:lnTo>
                    <a:pt x="60696" y="2170"/>
                  </a:lnTo>
                  <a:lnTo>
                    <a:pt x="61097" y="2350"/>
                  </a:lnTo>
                  <a:lnTo>
                    <a:pt x="61473" y="2535"/>
                  </a:lnTo>
                  <a:lnTo>
                    <a:pt x="61798" y="2730"/>
                  </a:lnTo>
                  <a:lnTo>
                    <a:pt x="62124" y="2936"/>
                  </a:lnTo>
                  <a:lnTo>
                    <a:pt x="62399" y="3147"/>
                  </a:lnTo>
                  <a:lnTo>
                    <a:pt x="62650" y="3363"/>
                  </a:lnTo>
                  <a:lnTo>
                    <a:pt x="62900" y="3590"/>
                  </a:lnTo>
                  <a:lnTo>
                    <a:pt x="63075" y="3823"/>
                  </a:lnTo>
                  <a:lnTo>
                    <a:pt x="63251" y="4071"/>
                  </a:lnTo>
                  <a:lnTo>
                    <a:pt x="63401" y="4319"/>
                  </a:lnTo>
                  <a:lnTo>
                    <a:pt x="63501" y="4578"/>
                  </a:lnTo>
                  <a:lnTo>
                    <a:pt x="63601" y="4847"/>
                  </a:lnTo>
                  <a:lnTo>
                    <a:pt x="63651" y="5122"/>
                  </a:lnTo>
                  <a:lnTo>
                    <a:pt x="63676" y="5407"/>
                  </a:lnTo>
                  <a:lnTo>
                    <a:pt x="63676" y="5702"/>
                  </a:lnTo>
                  <a:lnTo>
                    <a:pt x="63626" y="6003"/>
                  </a:lnTo>
                  <a:lnTo>
                    <a:pt x="63576" y="6309"/>
                  </a:lnTo>
                  <a:lnTo>
                    <a:pt x="63476" y="6510"/>
                  </a:lnTo>
                  <a:lnTo>
                    <a:pt x="63326" y="6700"/>
                  </a:lnTo>
                  <a:lnTo>
                    <a:pt x="63175" y="6895"/>
                  </a:lnTo>
                  <a:lnTo>
                    <a:pt x="62975" y="7086"/>
                  </a:lnTo>
                  <a:lnTo>
                    <a:pt x="62775" y="7270"/>
                  </a:lnTo>
                  <a:lnTo>
                    <a:pt x="62549" y="7460"/>
                  </a:lnTo>
                  <a:lnTo>
                    <a:pt x="62299" y="7640"/>
                  </a:lnTo>
                  <a:lnTo>
                    <a:pt x="62024" y="7819"/>
                  </a:lnTo>
                  <a:lnTo>
                    <a:pt x="61723" y="7994"/>
                  </a:lnTo>
                  <a:lnTo>
                    <a:pt x="61423" y="8168"/>
                  </a:lnTo>
                  <a:lnTo>
                    <a:pt x="61072" y="8337"/>
                  </a:lnTo>
                  <a:lnTo>
                    <a:pt x="60722" y="8506"/>
                  </a:lnTo>
                  <a:lnTo>
                    <a:pt x="60346" y="8669"/>
                  </a:lnTo>
                  <a:lnTo>
                    <a:pt x="59945" y="8828"/>
                  </a:lnTo>
                  <a:lnTo>
                    <a:pt x="59520" y="8986"/>
                  </a:lnTo>
                  <a:lnTo>
                    <a:pt x="59094" y="9139"/>
                  </a:lnTo>
                  <a:lnTo>
                    <a:pt x="58643" y="9287"/>
                  </a:lnTo>
                  <a:lnTo>
                    <a:pt x="58167" y="9430"/>
                  </a:lnTo>
                  <a:lnTo>
                    <a:pt x="57667" y="9572"/>
                  </a:lnTo>
                  <a:lnTo>
                    <a:pt x="57166" y="9709"/>
                  </a:lnTo>
                  <a:lnTo>
                    <a:pt x="56640" y="9841"/>
                  </a:lnTo>
                  <a:lnTo>
                    <a:pt x="56089" y="9968"/>
                  </a:lnTo>
                  <a:lnTo>
                    <a:pt x="55513" y="10090"/>
                  </a:lnTo>
                  <a:lnTo>
                    <a:pt x="54937" y="10211"/>
                  </a:lnTo>
                  <a:lnTo>
                    <a:pt x="54336" y="10322"/>
                  </a:lnTo>
                  <a:lnTo>
                    <a:pt x="53736" y="10433"/>
                  </a:lnTo>
                  <a:lnTo>
                    <a:pt x="53110" y="10538"/>
                  </a:lnTo>
                  <a:lnTo>
                    <a:pt x="52459" y="10639"/>
                  </a:lnTo>
                  <a:lnTo>
                    <a:pt x="51807" y="10734"/>
                  </a:lnTo>
                  <a:lnTo>
                    <a:pt x="51131" y="10823"/>
                  </a:lnTo>
                  <a:lnTo>
                    <a:pt x="50430" y="10908"/>
                  </a:lnTo>
                  <a:lnTo>
                    <a:pt x="49729" y="10987"/>
                  </a:lnTo>
                  <a:lnTo>
                    <a:pt x="49203" y="11040"/>
                  </a:lnTo>
                  <a:lnTo>
                    <a:pt x="48678" y="11087"/>
                  </a:lnTo>
                  <a:lnTo>
                    <a:pt x="48177" y="11135"/>
                  </a:lnTo>
                  <a:lnTo>
                    <a:pt x="47651" y="11177"/>
                  </a:lnTo>
                  <a:lnTo>
                    <a:pt x="47125" y="11219"/>
                  </a:lnTo>
                  <a:lnTo>
                    <a:pt x="46599" y="11251"/>
                  </a:lnTo>
                  <a:lnTo>
                    <a:pt x="46073" y="11288"/>
                  </a:lnTo>
                  <a:lnTo>
                    <a:pt x="45548" y="11314"/>
                  </a:lnTo>
                  <a:lnTo>
                    <a:pt x="45022" y="11341"/>
                  </a:lnTo>
                  <a:lnTo>
                    <a:pt x="44496" y="11362"/>
                  </a:lnTo>
                  <a:lnTo>
                    <a:pt x="43970" y="11378"/>
                  </a:lnTo>
                  <a:lnTo>
                    <a:pt x="43444" y="11394"/>
                  </a:lnTo>
                  <a:lnTo>
                    <a:pt x="42918" y="11404"/>
                  </a:lnTo>
                  <a:lnTo>
                    <a:pt x="42393" y="11409"/>
                  </a:lnTo>
                  <a:lnTo>
                    <a:pt x="41867" y="11415"/>
                  </a:lnTo>
                  <a:lnTo>
                    <a:pt x="40815" y="11415"/>
                  </a:lnTo>
                  <a:lnTo>
                    <a:pt x="40314" y="11404"/>
                  </a:lnTo>
                  <a:lnTo>
                    <a:pt x="39789" y="11394"/>
                  </a:lnTo>
                  <a:lnTo>
                    <a:pt x="39263" y="11383"/>
                  </a:lnTo>
                  <a:lnTo>
                    <a:pt x="38762" y="11362"/>
                  </a:lnTo>
                  <a:lnTo>
                    <a:pt x="38236" y="11341"/>
                  </a:lnTo>
                  <a:lnTo>
                    <a:pt x="37735" y="11320"/>
                  </a:lnTo>
                  <a:lnTo>
                    <a:pt x="37235" y="11293"/>
                  </a:lnTo>
                  <a:lnTo>
                    <a:pt x="36709" y="11262"/>
                  </a:lnTo>
                  <a:lnTo>
                    <a:pt x="36208" y="11225"/>
                  </a:lnTo>
                  <a:lnTo>
                    <a:pt x="35732" y="11188"/>
                  </a:lnTo>
                  <a:lnTo>
                    <a:pt x="35231" y="11145"/>
                  </a:lnTo>
                  <a:lnTo>
                    <a:pt x="34731" y="11098"/>
                  </a:lnTo>
                  <a:lnTo>
                    <a:pt x="34255" y="11050"/>
                  </a:lnTo>
                  <a:lnTo>
                    <a:pt x="33754" y="10992"/>
                  </a:lnTo>
                  <a:lnTo>
                    <a:pt x="33278" y="10940"/>
                  </a:lnTo>
                  <a:lnTo>
                    <a:pt x="33153" y="10924"/>
                  </a:lnTo>
                  <a:lnTo>
                    <a:pt x="33028" y="10918"/>
                  </a:lnTo>
                  <a:lnTo>
                    <a:pt x="32878" y="10908"/>
                  </a:lnTo>
                  <a:lnTo>
                    <a:pt x="32602" y="10908"/>
                  </a:lnTo>
                  <a:lnTo>
                    <a:pt x="32477" y="10918"/>
                  </a:lnTo>
                  <a:lnTo>
                    <a:pt x="32352" y="10924"/>
                  </a:lnTo>
                  <a:lnTo>
                    <a:pt x="32227" y="10940"/>
                  </a:lnTo>
                  <a:lnTo>
                    <a:pt x="31751" y="10992"/>
                  </a:lnTo>
                  <a:lnTo>
                    <a:pt x="31275" y="11045"/>
                  </a:lnTo>
                  <a:lnTo>
                    <a:pt x="30799" y="11093"/>
                  </a:lnTo>
                  <a:lnTo>
                    <a:pt x="30324" y="11140"/>
                  </a:lnTo>
                  <a:lnTo>
                    <a:pt x="29848" y="11182"/>
                  </a:lnTo>
                  <a:lnTo>
                    <a:pt x="29347" y="11219"/>
                  </a:lnTo>
                  <a:lnTo>
                    <a:pt x="28871" y="11251"/>
                  </a:lnTo>
                  <a:lnTo>
                    <a:pt x="28371" y="11283"/>
                  </a:lnTo>
                  <a:lnTo>
                    <a:pt x="27895" y="11314"/>
                  </a:lnTo>
                  <a:lnTo>
                    <a:pt x="27394" y="11336"/>
                  </a:lnTo>
                  <a:lnTo>
                    <a:pt x="26893" y="11357"/>
                  </a:lnTo>
                  <a:lnTo>
                    <a:pt x="26392" y="11378"/>
                  </a:lnTo>
                  <a:lnTo>
                    <a:pt x="25867" y="11388"/>
                  </a:lnTo>
                  <a:lnTo>
                    <a:pt x="25366" y="11404"/>
                  </a:lnTo>
                  <a:lnTo>
                    <a:pt x="24865" y="11409"/>
                  </a:lnTo>
                  <a:lnTo>
                    <a:pt x="24364" y="11415"/>
                  </a:lnTo>
                  <a:lnTo>
                    <a:pt x="23338" y="11415"/>
                  </a:lnTo>
                  <a:lnTo>
                    <a:pt x="22812" y="11409"/>
                  </a:lnTo>
                  <a:lnTo>
                    <a:pt x="22311" y="11399"/>
                  </a:lnTo>
                  <a:lnTo>
                    <a:pt x="21785" y="11388"/>
                  </a:lnTo>
                  <a:lnTo>
                    <a:pt x="21284" y="11373"/>
                  </a:lnTo>
                  <a:lnTo>
                    <a:pt x="20759" y="11351"/>
                  </a:lnTo>
                  <a:lnTo>
                    <a:pt x="20258" y="11330"/>
                  </a:lnTo>
                  <a:lnTo>
                    <a:pt x="19732" y="11304"/>
                  </a:lnTo>
                  <a:lnTo>
                    <a:pt x="19231" y="11272"/>
                  </a:lnTo>
                  <a:lnTo>
                    <a:pt x="18705" y="11241"/>
                  </a:lnTo>
                  <a:lnTo>
                    <a:pt x="18205" y="11204"/>
                  </a:lnTo>
                  <a:lnTo>
                    <a:pt x="17679" y="11167"/>
                  </a:lnTo>
                  <a:lnTo>
                    <a:pt x="17178" y="11119"/>
                  </a:lnTo>
                  <a:lnTo>
                    <a:pt x="16677" y="11077"/>
                  </a:lnTo>
                  <a:lnTo>
                    <a:pt x="16151" y="11024"/>
                  </a:lnTo>
                  <a:lnTo>
                    <a:pt x="15475" y="10955"/>
                  </a:lnTo>
                  <a:lnTo>
                    <a:pt x="14799" y="10876"/>
                  </a:lnTo>
                  <a:lnTo>
                    <a:pt x="14148" y="10792"/>
                  </a:lnTo>
                  <a:lnTo>
                    <a:pt x="13497" y="10702"/>
                  </a:lnTo>
                  <a:lnTo>
                    <a:pt x="12871" y="10612"/>
                  </a:lnTo>
                  <a:lnTo>
                    <a:pt x="12245" y="10512"/>
                  </a:lnTo>
                  <a:lnTo>
                    <a:pt x="11644" y="10412"/>
                  </a:lnTo>
                  <a:lnTo>
                    <a:pt x="11068" y="10306"/>
                  </a:lnTo>
                  <a:lnTo>
                    <a:pt x="10492" y="10195"/>
                  </a:lnTo>
                  <a:lnTo>
                    <a:pt x="9917" y="10079"/>
                  </a:lnTo>
                  <a:lnTo>
                    <a:pt x="9391" y="9958"/>
                  </a:lnTo>
                  <a:lnTo>
                    <a:pt x="8865" y="9831"/>
                  </a:lnTo>
                  <a:lnTo>
                    <a:pt x="8339" y="9704"/>
                  </a:lnTo>
                  <a:lnTo>
                    <a:pt x="7863" y="9572"/>
                  </a:lnTo>
                  <a:lnTo>
                    <a:pt x="7362" y="9435"/>
                  </a:lnTo>
                  <a:lnTo>
                    <a:pt x="6912" y="9298"/>
                  </a:lnTo>
                  <a:lnTo>
                    <a:pt x="6461" y="9150"/>
                  </a:lnTo>
                  <a:lnTo>
                    <a:pt x="6035" y="9002"/>
                  </a:lnTo>
                  <a:lnTo>
                    <a:pt x="5635" y="8854"/>
                  </a:lnTo>
                  <a:lnTo>
                    <a:pt x="5259" y="8701"/>
                  </a:lnTo>
                  <a:lnTo>
                    <a:pt x="4884" y="8543"/>
                  </a:lnTo>
                  <a:lnTo>
                    <a:pt x="4533" y="8379"/>
                  </a:lnTo>
                  <a:lnTo>
                    <a:pt x="4182" y="8215"/>
                  </a:lnTo>
                  <a:lnTo>
                    <a:pt x="3882" y="8052"/>
                  </a:lnTo>
                  <a:lnTo>
                    <a:pt x="3582" y="7877"/>
                  </a:lnTo>
                  <a:lnTo>
                    <a:pt x="3306" y="7709"/>
                  </a:lnTo>
                  <a:lnTo>
                    <a:pt x="3056" y="7529"/>
                  </a:lnTo>
                  <a:lnTo>
                    <a:pt x="2830" y="7355"/>
                  </a:lnTo>
                  <a:lnTo>
                    <a:pt x="2605" y="7170"/>
                  </a:lnTo>
                  <a:lnTo>
                    <a:pt x="2430" y="6990"/>
                  </a:lnTo>
                  <a:lnTo>
                    <a:pt x="2254" y="6806"/>
                  </a:lnTo>
                  <a:lnTo>
                    <a:pt x="2104" y="6616"/>
                  </a:lnTo>
                  <a:lnTo>
                    <a:pt x="2054" y="6573"/>
                  </a:lnTo>
                  <a:lnTo>
                    <a:pt x="1979" y="6531"/>
                  </a:lnTo>
                  <a:lnTo>
                    <a:pt x="1854" y="6500"/>
                  </a:lnTo>
                  <a:lnTo>
                    <a:pt x="1704" y="6468"/>
                  </a:lnTo>
                  <a:lnTo>
                    <a:pt x="1528" y="6447"/>
                  </a:lnTo>
                  <a:lnTo>
                    <a:pt x="1328" y="6431"/>
                  </a:lnTo>
                  <a:lnTo>
                    <a:pt x="1128" y="6426"/>
                  </a:lnTo>
                  <a:lnTo>
                    <a:pt x="902" y="6426"/>
                  </a:lnTo>
                  <a:lnTo>
                    <a:pt x="702" y="6436"/>
                  </a:lnTo>
                  <a:lnTo>
                    <a:pt x="502" y="6457"/>
                  </a:lnTo>
                  <a:lnTo>
                    <a:pt x="326" y="6484"/>
                  </a:lnTo>
                  <a:lnTo>
                    <a:pt x="201" y="6515"/>
                  </a:lnTo>
                  <a:lnTo>
                    <a:pt x="101" y="6552"/>
                  </a:lnTo>
                  <a:lnTo>
                    <a:pt x="26" y="6595"/>
                  </a:lnTo>
                  <a:lnTo>
                    <a:pt x="1" y="6637"/>
                  </a:lnTo>
                  <a:lnTo>
                    <a:pt x="1" y="6684"/>
                  </a:lnTo>
                  <a:lnTo>
                    <a:pt x="151" y="6864"/>
                  </a:lnTo>
                  <a:lnTo>
                    <a:pt x="301" y="7049"/>
                  </a:lnTo>
                  <a:lnTo>
                    <a:pt x="502" y="7228"/>
                  </a:lnTo>
                  <a:lnTo>
                    <a:pt x="702" y="7408"/>
                  </a:lnTo>
                  <a:lnTo>
                    <a:pt x="927" y="7587"/>
                  </a:lnTo>
                  <a:lnTo>
                    <a:pt x="1178" y="7767"/>
                  </a:lnTo>
                  <a:lnTo>
                    <a:pt x="1453" y="7946"/>
                  </a:lnTo>
                  <a:lnTo>
                    <a:pt x="1754" y="8120"/>
                  </a:lnTo>
                  <a:lnTo>
                    <a:pt x="2079" y="8295"/>
                  </a:lnTo>
                  <a:lnTo>
                    <a:pt x="2405" y="8469"/>
                  </a:lnTo>
                  <a:lnTo>
                    <a:pt x="2780" y="8638"/>
                  </a:lnTo>
                  <a:lnTo>
                    <a:pt x="3156" y="8807"/>
                  </a:lnTo>
                  <a:lnTo>
                    <a:pt x="3556" y="8976"/>
                  </a:lnTo>
                  <a:lnTo>
                    <a:pt x="3982" y="9139"/>
                  </a:lnTo>
                  <a:lnTo>
                    <a:pt x="4433" y="9298"/>
                  </a:lnTo>
                  <a:lnTo>
                    <a:pt x="4909" y="9456"/>
                  </a:lnTo>
                  <a:lnTo>
                    <a:pt x="5384" y="9609"/>
                  </a:lnTo>
                  <a:lnTo>
                    <a:pt x="5910" y="9762"/>
                  </a:lnTo>
                  <a:lnTo>
                    <a:pt x="6436" y="9910"/>
                  </a:lnTo>
                  <a:lnTo>
                    <a:pt x="6987" y="10058"/>
                  </a:lnTo>
                  <a:lnTo>
                    <a:pt x="7563" y="10195"/>
                  </a:lnTo>
                  <a:lnTo>
                    <a:pt x="8164" y="10332"/>
                  </a:lnTo>
                  <a:lnTo>
                    <a:pt x="8765" y="10464"/>
                  </a:lnTo>
                  <a:lnTo>
                    <a:pt x="9416" y="10591"/>
                  </a:lnTo>
                  <a:lnTo>
                    <a:pt x="10067" y="10718"/>
                  </a:lnTo>
                  <a:lnTo>
                    <a:pt x="10743" y="10834"/>
                  </a:lnTo>
                  <a:lnTo>
                    <a:pt x="11444" y="10945"/>
                  </a:lnTo>
                  <a:lnTo>
                    <a:pt x="12170" y="11056"/>
                  </a:lnTo>
                  <a:lnTo>
                    <a:pt x="12896" y="11156"/>
                  </a:lnTo>
                  <a:lnTo>
                    <a:pt x="13647" y="11256"/>
                  </a:lnTo>
                  <a:lnTo>
                    <a:pt x="14424" y="11346"/>
                  </a:lnTo>
                  <a:lnTo>
                    <a:pt x="15225" y="11431"/>
                  </a:lnTo>
                  <a:lnTo>
                    <a:pt x="15751" y="11483"/>
                  </a:lnTo>
                  <a:lnTo>
                    <a:pt x="16302" y="11531"/>
                  </a:lnTo>
                  <a:lnTo>
                    <a:pt x="16827" y="11573"/>
                  </a:lnTo>
                  <a:lnTo>
                    <a:pt x="17353" y="11615"/>
                  </a:lnTo>
                  <a:lnTo>
                    <a:pt x="17904" y="11658"/>
                  </a:lnTo>
                  <a:lnTo>
                    <a:pt x="18455" y="11689"/>
                  </a:lnTo>
                  <a:lnTo>
                    <a:pt x="19006" y="11721"/>
                  </a:lnTo>
                  <a:lnTo>
                    <a:pt x="19557" y="11753"/>
                  </a:lnTo>
                  <a:lnTo>
                    <a:pt x="20108" y="11779"/>
                  </a:lnTo>
                  <a:lnTo>
                    <a:pt x="20658" y="11800"/>
                  </a:lnTo>
                  <a:lnTo>
                    <a:pt x="21209" y="11816"/>
                  </a:lnTo>
                  <a:lnTo>
                    <a:pt x="21785" y="11832"/>
                  </a:lnTo>
                  <a:lnTo>
                    <a:pt x="22336" y="11842"/>
                  </a:lnTo>
                  <a:lnTo>
                    <a:pt x="22912" y="11853"/>
                  </a:lnTo>
                  <a:lnTo>
                    <a:pt x="23463" y="11858"/>
                  </a:lnTo>
                  <a:lnTo>
                    <a:pt x="24014" y="11858"/>
                  </a:lnTo>
                  <a:lnTo>
                    <a:pt x="24590" y="11853"/>
                  </a:lnTo>
                  <a:lnTo>
                    <a:pt x="25140" y="11848"/>
                  </a:lnTo>
                  <a:lnTo>
                    <a:pt x="25716" y="11842"/>
                  </a:lnTo>
                  <a:lnTo>
                    <a:pt x="26267" y="11827"/>
                  </a:lnTo>
                  <a:lnTo>
                    <a:pt x="26818" y="11811"/>
                  </a:lnTo>
                  <a:lnTo>
                    <a:pt x="27369" y="11790"/>
                  </a:lnTo>
                  <a:lnTo>
                    <a:pt x="27920" y="11768"/>
                  </a:lnTo>
                  <a:lnTo>
                    <a:pt x="28471" y="11742"/>
                  </a:lnTo>
                  <a:lnTo>
                    <a:pt x="29022" y="11710"/>
                  </a:lnTo>
                  <a:lnTo>
                    <a:pt x="29572" y="11673"/>
                  </a:lnTo>
                  <a:lnTo>
                    <a:pt x="30123" y="11636"/>
                  </a:lnTo>
                  <a:lnTo>
                    <a:pt x="30649" y="11594"/>
                  </a:lnTo>
                  <a:lnTo>
                    <a:pt x="31175" y="11552"/>
                  </a:lnTo>
                  <a:lnTo>
                    <a:pt x="31701" y="11499"/>
                  </a:lnTo>
                  <a:lnTo>
                    <a:pt x="32227" y="11446"/>
                  </a:lnTo>
                  <a:lnTo>
                    <a:pt x="32752" y="11388"/>
                  </a:lnTo>
                  <a:lnTo>
                    <a:pt x="33278" y="11446"/>
                  </a:lnTo>
                  <a:lnTo>
                    <a:pt x="33804" y="11499"/>
                  </a:lnTo>
                  <a:lnTo>
                    <a:pt x="34330" y="11552"/>
                  </a:lnTo>
                  <a:lnTo>
                    <a:pt x="34881" y="11594"/>
                  </a:lnTo>
                  <a:lnTo>
                    <a:pt x="35407" y="11636"/>
                  </a:lnTo>
                  <a:lnTo>
                    <a:pt x="35958" y="11679"/>
                  </a:lnTo>
                  <a:lnTo>
                    <a:pt x="36508" y="11710"/>
                  </a:lnTo>
                  <a:lnTo>
                    <a:pt x="37059" y="11742"/>
                  </a:lnTo>
                  <a:lnTo>
                    <a:pt x="37610" y="11768"/>
                  </a:lnTo>
                  <a:lnTo>
                    <a:pt x="38186" y="11795"/>
                  </a:lnTo>
                  <a:lnTo>
                    <a:pt x="38737" y="11816"/>
                  </a:lnTo>
                  <a:lnTo>
                    <a:pt x="39313" y="11832"/>
                  </a:lnTo>
                  <a:lnTo>
                    <a:pt x="39864" y="11842"/>
                  </a:lnTo>
                  <a:lnTo>
                    <a:pt x="40440" y="11853"/>
                  </a:lnTo>
                  <a:lnTo>
                    <a:pt x="41015" y="11858"/>
                  </a:lnTo>
                  <a:lnTo>
                    <a:pt x="42167" y="11858"/>
                  </a:lnTo>
                  <a:lnTo>
                    <a:pt x="42743" y="11853"/>
                  </a:lnTo>
                  <a:lnTo>
                    <a:pt x="43319" y="11842"/>
                  </a:lnTo>
                  <a:lnTo>
                    <a:pt x="43895" y="11832"/>
                  </a:lnTo>
                  <a:lnTo>
                    <a:pt x="44446" y="11816"/>
                  </a:lnTo>
                  <a:lnTo>
                    <a:pt x="45022" y="11795"/>
                  </a:lnTo>
                  <a:lnTo>
                    <a:pt x="45598" y="11768"/>
                  </a:lnTo>
                  <a:lnTo>
                    <a:pt x="46174" y="11742"/>
                  </a:lnTo>
                  <a:lnTo>
                    <a:pt x="46750" y="11710"/>
                  </a:lnTo>
                  <a:lnTo>
                    <a:pt x="47325" y="11673"/>
                  </a:lnTo>
                  <a:lnTo>
                    <a:pt x="47901" y="11636"/>
                  </a:lnTo>
                  <a:lnTo>
                    <a:pt x="48452" y="11594"/>
                  </a:lnTo>
                  <a:lnTo>
                    <a:pt x="49028" y="11547"/>
                  </a:lnTo>
                  <a:lnTo>
                    <a:pt x="49579" y="11499"/>
                  </a:lnTo>
                  <a:lnTo>
                    <a:pt x="50130" y="11446"/>
                  </a:lnTo>
                  <a:lnTo>
                    <a:pt x="50681" y="11388"/>
                  </a:lnTo>
                  <a:lnTo>
                    <a:pt x="51482" y="11299"/>
                  </a:lnTo>
                  <a:lnTo>
                    <a:pt x="52258" y="11204"/>
                  </a:lnTo>
                  <a:lnTo>
                    <a:pt x="53034" y="11098"/>
                  </a:lnTo>
                  <a:lnTo>
                    <a:pt x="53761" y="10987"/>
                  </a:lnTo>
                  <a:lnTo>
                    <a:pt x="54487" y="10876"/>
                  </a:lnTo>
                  <a:lnTo>
                    <a:pt x="55213" y="10755"/>
                  </a:lnTo>
                  <a:lnTo>
                    <a:pt x="55914" y="10628"/>
                  </a:lnTo>
                  <a:lnTo>
                    <a:pt x="56565" y="10496"/>
                  </a:lnTo>
                  <a:lnTo>
                    <a:pt x="57241" y="10359"/>
                  </a:lnTo>
                  <a:lnTo>
                    <a:pt x="57867" y="10216"/>
                  </a:lnTo>
                  <a:lnTo>
                    <a:pt x="58468" y="10068"/>
                  </a:lnTo>
                  <a:lnTo>
                    <a:pt x="59069" y="9915"/>
                  </a:lnTo>
                  <a:lnTo>
                    <a:pt x="59645" y="9762"/>
                  </a:lnTo>
                  <a:lnTo>
                    <a:pt x="60196" y="9604"/>
                  </a:lnTo>
                  <a:lnTo>
                    <a:pt x="60722" y="9440"/>
                  </a:lnTo>
                  <a:lnTo>
                    <a:pt x="61222" y="9271"/>
                  </a:lnTo>
                  <a:lnTo>
                    <a:pt x="61698" y="9102"/>
                  </a:lnTo>
                  <a:lnTo>
                    <a:pt x="62174" y="8928"/>
                  </a:lnTo>
                  <a:lnTo>
                    <a:pt x="62599" y="8754"/>
                  </a:lnTo>
                  <a:lnTo>
                    <a:pt x="63000" y="8574"/>
                  </a:lnTo>
                  <a:lnTo>
                    <a:pt x="63376" y="8395"/>
                  </a:lnTo>
                  <a:lnTo>
                    <a:pt x="63726" y="8215"/>
                  </a:lnTo>
                  <a:lnTo>
                    <a:pt x="64077" y="8031"/>
                  </a:lnTo>
                  <a:lnTo>
                    <a:pt x="64377" y="7846"/>
                  </a:lnTo>
                  <a:lnTo>
                    <a:pt x="64628" y="7661"/>
                  </a:lnTo>
                  <a:lnTo>
                    <a:pt x="64878" y="7471"/>
                  </a:lnTo>
                  <a:lnTo>
                    <a:pt x="65103" y="7281"/>
                  </a:lnTo>
                  <a:lnTo>
                    <a:pt x="65279" y="7096"/>
                  </a:lnTo>
                  <a:lnTo>
                    <a:pt x="65429" y="6906"/>
                  </a:lnTo>
                  <a:lnTo>
                    <a:pt x="65554" y="6716"/>
                  </a:lnTo>
                  <a:lnTo>
                    <a:pt x="65654" y="6526"/>
                  </a:lnTo>
                  <a:lnTo>
                    <a:pt x="65704" y="6341"/>
                  </a:lnTo>
                  <a:lnTo>
                    <a:pt x="65754" y="6114"/>
                  </a:lnTo>
                  <a:lnTo>
                    <a:pt x="65779" y="5882"/>
                  </a:lnTo>
                  <a:lnTo>
                    <a:pt x="65805" y="5644"/>
                  </a:lnTo>
                  <a:lnTo>
                    <a:pt x="65805" y="5412"/>
                  </a:lnTo>
                  <a:lnTo>
                    <a:pt x="65779" y="5174"/>
                  </a:lnTo>
                  <a:lnTo>
                    <a:pt x="65729" y="4931"/>
                  </a:lnTo>
                  <a:lnTo>
                    <a:pt x="65654" y="4694"/>
                  </a:lnTo>
                  <a:lnTo>
                    <a:pt x="65554" y="4451"/>
                  </a:lnTo>
                  <a:lnTo>
                    <a:pt x="65454" y="4213"/>
                  </a:lnTo>
                  <a:lnTo>
                    <a:pt x="65304" y="3976"/>
                  </a:lnTo>
                  <a:lnTo>
                    <a:pt x="65103" y="3738"/>
                  </a:lnTo>
                  <a:lnTo>
                    <a:pt x="64903" y="3501"/>
                  </a:lnTo>
                  <a:lnTo>
                    <a:pt x="64653" y="3268"/>
                  </a:lnTo>
                  <a:lnTo>
                    <a:pt x="64377" y="3036"/>
                  </a:lnTo>
                  <a:lnTo>
                    <a:pt x="64077" y="2809"/>
                  </a:lnTo>
                  <a:lnTo>
                    <a:pt x="63726" y="2587"/>
                  </a:lnTo>
                  <a:lnTo>
                    <a:pt x="63326" y="2371"/>
                  </a:lnTo>
                  <a:lnTo>
                    <a:pt x="62900" y="2154"/>
                  </a:lnTo>
                  <a:lnTo>
                    <a:pt x="62424" y="1949"/>
                  </a:lnTo>
                  <a:lnTo>
                    <a:pt x="61923" y="1748"/>
                  </a:lnTo>
                  <a:lnTo>
                    <a:pt x="61373" y="1553"/>
                  </a:lnTo>
                  <a:lnTo>
                    <a:pt x="60747" y="1368"/>
                  </a:lnTo>
                  <a:lnTo>
                    <a:pt x="60421" y="1278"/>
                  </a:lnTo>
                  <a:lnTo>
                    <a:pt x="60096" y="1188"/>
                  </a:lnTo>
                  <a:lnTo>
                    <a:pt x="59745" y="1099"/>
                  </a:lnTo>
                  <a:lnTo>
                    <a:pt x="59394" y="1014"/>
                  </a:lnTo>
                  <a:lnTo>
                    <a:pt x="59019" y="935"/>
                  </a:lnTo>
                  <a:lnTo>
                    <a:pt x="58643" y="856"/>
                  </a:lnTo>
                  <a:lnTo>
                    <a:pt x="58243" y="776"/>
                  </a:lnTo>
                  <a:lnTo>
                    <a:pt x="57817" y="703"/>
                  </a:lnTo>
                  <a:lnTo>
                    <a:pt x="57391" y="629"/>
                  </a:lnTo>
                  <a:lnTo>
                    <a:pt x="56966" y="560"/>
                  </a:lnTo>
                  <a:lnTo>
                    <a:pt x="56490" y="491"/>
                  </a:lnTo>
                  <a:lnTo>
                    <a:pt x="56039" y="428"/>
                  </a:lnTo>
                  <a:lnTo>
                    <a:pt x="55538" y="365"/>
                  </a:lnTo>
                  <a:lnTo>
                    <a:pt x="55063" y="307"/>
                  </a:lnTo>
                  <a:lnTo>
                    <a:pt x="54537" y="249"/>
                  </a:lnTo>
                  <a:lnTo>
                    <a:pt x="54011" y="196"/>
                  </a:lnTo>
                  <a:lnTo>
                    <a:pt x="53460" y="143"/>
                  </a:lnTo>
                  <a:lnTo>
                    <a:pt x="52909" y="95"/>
                  </a:lnTo>
                  <a:lnTo>
                    <a:pt x="52333" y="53"/>
                  </a:lnTo>
                  <a:lnTo>
                    <a:pt x="51757" y="11"/>
                  </a:lnTo>
                  <a:lnTo>
                    <a:pt x="515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3"/>
            <p:cNvSpPr/>
            <p:nvPr/>
          </p:nvSpPr>
          <p:spPr>
            <a:xfrm>
              <a:off x="2998860" y="2369200"/>
              <a:ext cx="306491" cy="234550"/>
            </a:xfrm>
            <a:custGeom>
              <a:avLst/>
              <a:gdLst/>
              <a:ahLst/>
              <a:cxnLst/>
              <a:rect l="l" t="t" r="r" b="b"/>
              <a:pathLst>
                <a:path w="48077" h="9382" extrusionOk="0">
                  <a:moveTo>
                    <a:pt x="41265" y="433"/>
                  </a:moveTo>
                  <a:lnTo>
                    <a:pt x="41466" y="438"/>
                  </a:lnTo>
                  <a:lnTo>
                    <a:pt x="41666" y="444"/>
                  </a:lnTo>
                  <a:lnTo>
                    <a:pt x="41841" y="454"/>
                  </a:lnTo>
                  <a:lnTo>
                    <a:pt x="42017" y="470"/>
                  </a:lnTo>
                  <a:lnTo>
                    <a:pt x="42192" y="491"/>
                  </a:lnTo>
                  <a:lnTo>
                    <a:pt x="42367" y="512"/>
                  </a:lnTo>
                  <a:lnTo>
                    <a:pt x="42492" y="539"/>
                  </a:lnTo>
                  <a:lnTo>
                    <a:pt x="42643" y="565"/>
                  </a:lnTo>
                  <a:lnTo>
                    <a:pt x="42768" y="597"/>
                  </a:lnTo>
                  <a:lnTo>
                    <a:pt x="42868" y="628"/>
                  </a:lnTo>
                  <a:lnTo>
                    <a:pt x="42968" y="665"/>
                  </a:lnTo>
                  <a:lnTo>
                    <a:pt x="43043" y="702"/>
                  </a:lnTo>
                  <a:lnTo>
                    <a:pt x="43118" y="745"/>
                  </a:lnTo>
                  <a:lnTo>
                    <a:pt x="43168" y="787"/>
                  </a:lnTo>
                  <a:lnTo>
                    <a:pt x="43193" y="829"/>
                  </a:lnTo>
                  <a:lnTo>
                    <a:pt x="43143" y="919"/>
                  </a:lnTo>
                  <a:lnTo>
                    <a:pt x="43093" y="961"/>
                  </a:lnTo>
                  <a:lnTo>
                    <a:pt x="43043" y="1003"/>
                  </a:lnTo>
                  <a:lnTo>
                    <a:pt x="42993" y="1040"/>
                  </a:lnTo>
                  <a:lnTo>
                    <a:pt x="42893" y="1072"/>
                  </a:lnTo>
                  <a:lnTo>
                    <a:pt x="42818" y="1104"/>
                  </a:lnTo>
                  <a:lnTo>
                    <a:pt x="42693" y="1135"/>
                  </a:lnTo>
                  <a:lnTo>
                    <a:pt x="42567" y="1162"/>
                  </a:lnTo>
                  <a:lnTo>
                    <a:pt x="42442" y="1188"/>
                  </a:lnTo>
                  <a:lnTo>
                    <a:pt x="42292" y="1209"/>
                  </a:lnTo>
                  <a:lnTo>
                    <a:pt x="42117" y="1225"/>
                  </a:lnTo>
                  <a:lnTo>
                    <a:pt x="41942" y="1246"/>
                  </a:lnTo>
                  <a:lnTo>
                    <a:pt x="41766" y="1257"/>
                  </a:lnTo>
                  <a:lnTo>
                    <a:pt x="41341" y="1278"/>
                  </a:lnTo>
                  <a:lnTo>
                    <a:pt x="41015" y="1283"/>
                  </a:lnTo>
                  <a:lnTo>
                    <a:pt x="40690" y="1294"/>
                  </a:lnTo>
                  <a:lnTo>
                    <a:pt x="40364" y="1310"/>
                  </a:lnTo>
                  <a:lnTo>
                    <a:pt x="40064" y="1325"/>
                  </a:lnTo>
                  <a:lnTo>
                    <a:pt x="39738" y="1341"/>
                  </a:lnTo>
                  <a:lnTo>
                    <a:pt x="39438" y="1368"/>
                  </a:lnTo>
                  <a:lnTo>
                    <a:pt x="39162" y="1389"/>
                  </a:lnTo>
                  <a:lnTo>
                    <a:pt x="38862" y="1420"/>
                  </a:lnTo>
                  <a:lnTo>
                    <a:pt x="38311" y="1484"/>
                  </a:lnTo>
                  <a:lnTo>
                    <a:pt x="37785" y="1558"/>
                  </a:lnTo>
                  <a:lnTo>
                    <a:pt x="37309" y="1642"/>
                  </a:lnTo>
                  <a:lnTo>
                    <a:pt x="36859" y="1732"/>
                  </a:lnTo>
                  <a:lnTo>
                    <a:pt x="36458" y="1832"/>
                  </a:lnTo>
                  <a:lnTo>
                    <a:pt x="36107" y="1943"/>
                  </a:lnTo>
                  <a:lnTo>
                    <a:pt x="35807" y="2054"/>
                  </a:lnTo>
                  <a:lnTo>
                    <a:pt x="35531" y="2175"/>
                  </a:lnTo>
                  <a:lnTo>
                    <a:pt x="35331" y="2302"/>
                  </a:lnTo>
                  <a:lnTo>
                    <a:pt x="35256" y="2371"/>
                  </a:lnTo>
                  <a:lnTo>
                    <a:pt x="35181" y="2434"/>
                  </a:lnTo>
                  <a:lnTo>
                    <a:pt x="35131" y="2503"/>
                  </a:lnTo>
                  <a:lnTo>
                    <a:pt x="35081" y="2571"/>
                  </a:lnTo>
                  <a:lnTo>
                    <a:pt x="35056" y="2640"/>
                  </a:lnTo>
                  <a:lnTo>
                    <a:pt x="35056" y="2709"/>
                  </a:lnTo>
                  <a:lnTo>
                    <a:pt x="35056" y="5153"/>
                  </a:lnTo>
                  <a:lnTo>
                    <a:pt x="31074" y="5153"/>
                  </a:lnTo>
                  <a:lnTo>
                    <a:pt x="31074" y="2709"/>
                  </a:lnTo>
                  <a:lnTo>
                    <a:pt x="31074" y="2598"/>
                  </a:lnTo>
                  <a:lnTo>
                    <a:pt x="31124" y="2487"/>
                  </a:lnTo>
                  <a:lnTo>
                    <a:pt x="31175" y="2381"/>
                  </a:lnTo>
                  <a:lnTo>
                    <a:pt x="31275" y="2270"/>
                  </a:lnTo>
                  <a:lnTo>
                    <a:pt x="31375" y="2165"/>
                  </a:lnTo>
                  <a:lnTo>
                    <a:pt x="31500" y="2064"/>
                  </a:lnTo>
                  <a:lnTo>
                    <a:pt x="31675" y="1959"/>
                  </a:lnTo>
                  <a:lnTo>
                    <a:pt x="31851" y="1864"/>
                  </a:lnTo>
                  <a:lnTo>
                    <a:pt x="32051" y="1764"/>
                  </a:lnTo>
                  <a:lnTo>
                    <a:pt x="32251" y="1669"/>
                  </a:lnTo>
                  <a:lnTo>
                    <a:pt x="32502" y="1579"/>
                  </a:lnTo>
                  <a:lnTo>
                    <a:pt x="32752" y="1484"/>
                  </a:lnTo>
                  <a:lnTo>
                    <a:pt x="33027" y="1399"/>
                  </a:lnTo>
                  <a:lnTo>
                    <a:pt x="33328" y="1315"/>
                  </a:lnTo>
                  <a:lnTo>
                    <a:pt x="33628" y="1230"/>
                  </a:lnTo>
                  <a:lnTo>
                    <a:pt x="33954" y="1156"/>
                  </a:lnTo>
                  <a:lnTo>
                    <a:pt x="34304" y="1077"/>
                  </a:lnTo>
                  <a:lnTo>
                    <a:pt x="34680" y="1009"/>
                  </a:lnTo>
                  <a:lnTo>
                    <a:pt x="35056" y="940"/>
                  </a:lnTo>
                  <a:lnTo>
                    <a:pt x="35431" y="877"/>
                  </a:lnTo>
                  <a:lnTo>
                    <a:pt x="35832" y="813"/>
                  </a:lnTo>
                  <a:lnTo>
                    <a:pt x="36258" y="755"/>
                  </a:lnTo>
                  <a:lnTo>
                    <a:pt x="36683" y="702"/>
                  </a:lnTo>
                  <a:lnTo>
                    <a:pt x="37134" y="655"/>
                  </a:lnTo>
                  <a:lnTo>
                    <a:pt x="37585" y="613"/>
                  </a:lnTo>
                  <a:lnTo>
                    <a:pt x="38060" y="570"/>
                  </a:lnTo>
                  <a:lnTo>
                    <a:pt x="38536" y="539"/>
                  </a:lnTo>
                  <a:lnTo>
                    <a:pt x="39012" y="507"/>
                  </a:lnTo>
                  <a:lnTo>
                    <a:pt x="39513" y="481"/>
                  </a:lnTo>
                  <a:lnTo>
                    <a:pt x="40039" y="459"/>
                  </a:lnTo>
                  <a:lnTo>
                    <a:pt x="40539" y="444"/>
                  </a:lnTo>
                  <a:lnTo>
                    <a:pt x="41065" y="433"/>
                  </a:lnTo>
                  <a:close/>
                  <a:moveTo>
                    <a:pt x="40965" y="0"/>
                  </a:moveTo>
                  <a:lnTo>
                    <a:pt x="40389" y="11"/>
                  </a:lnTo>
                  <a:lnTo>
                    <a:pt x="39838" y="27"/>
                  </a:lnTo>
                  <a:lnTo>
                    <a:pt x="39262" y="48"/>
                  </a:lnTo>
                  <a:lnTo>
                    <a:pt x="38711" y="74"/>
                  </a:lnTo>
                  <a:lnTo>
                    <a:pt x="38161" y="106"/>
                  </a:lnTo>
                  <a:lnTo>
                    <a:pt x="37635" y="143"/>
                  </a:lnTo>
                  <a:lnTo>
                    <a:pt x="37109" y="185"/>
                  </a:lnTo>
                  <a:lnTo>
                    <a:pt x="36608" y="227"/>
                  </a:lnTo>
                  <a:lnTo>
                    <a:pt x="36107" y="280"/>
                  </a:lnTo>
                  <a:lnTo>
                    <a:pt x="35632" y="333"/>
                  </a:lnTo>
                  <a:lnTo>
                    <a:pt x="35156" y="391"/>
                  </a:lnTo>
                  <a:lnTo>
                    <a:pt x="34680" y="454"/>
                  </a:lnTo>
                  <a:lnTo>
                    <a:pt x="34229" y="518"/>
                  </a:lnTo>
                  <a:lnTo>
                    <a:pt x="33804" y="586"/>
                  </a:lnTo>
                  <a:lnTo>
                    <a:pt x="33378" y="660"/>
                  </a:lnTo>
                  <a:lnTo>
                    <a:pt x="32977" y="739"/>
                  </a:lnTo>
                  <a:lnTo>
                    <a:pt x="32602" y="819"/>
                  </a:lnTo>
                  <a:lnTo>
                    <a:pt x="32226" y="903"/>
                  </a:lnTo>
                  <a:lnTo>
                    <a:pt x="31876" y="993"/>
                  </a:lnTo>
                  <a:lnTo>
                    <a:pt x="31525" y="1082"/>
                  </a:lnTo>
                  <a:lnTo>
                    <a:pt x="31200" y="1172"/>
                  </a:lnTo>
                  <a:lnTo>
                    <a:pt x="30899" y="1273"/>
                  </a:lnTo>
                  <a:lnTo>
                    <a:pt x="30624" y="1368"/>
                  </a:lnTo>
                  <a:lnTo>
                    <a:pt x="30348" y="1473"/>
                  </a:lnTo>
                  <a:lnTo>
                    <a:pt x="30123" y="1573"/>
                  </a:lnTo>
                  <a:lnTo>
                    <a:pt x="29898" y="1679"/>
                  </a:lnTo>
                  <a:lnTo>
                    <a:pt x="29697" y="1790"/>
                  </a:lnTo>
                  <a:lnTo>
                    <a:pt x="29522" y="1901"/>
                  </a:lnTo>
                  <a:lnTo>
                    <a:pt x="29347" y="2012"/>
                  </a:lnTo>
                  <a:lnTo>
                    <a:pt x="29221" y="2128"/>
                  </a:lnTo>
                  <a:lnTo>
                    <a:pt x="29121" y="2244"/>
                  </a:lnTo>
                  <a:lnTo>
                    <a:pt x="29021" y="2360"/>
                  </a:lnTo>
                  <a:lnTo>
                    <a:pt x="28646" y="2244"/>
                  </a:lnTo>
                  <a:lnTo>
                    <a:pt x="28245" y="2133"/>
                  </a:lnTo>
                  <a:lnTo>
                    <a:pt x="27819" y="2028"/>
                  </a:lnTo>
                  <a:lnTo>
                    <a:pt x="27344" y="1927"/>
                  </a:lnTo>
                  <a:lnTo>
                    <a:pt x="26868" y="1832"/>
                  </a:lnTo>
                  <a:lnTo>
                    <a:pt x="26367" y="1748"/>
                  </a:lnTo>
                  <a:lnTo>
                    <a:pt x="25841" y="1663"/>
                  </a:lnTo>
                  <a:lnTo>
                    <a:pt x="25290" y="1584"/>
                  </a:lnTo>
                  <a:lnTo>
                    <a:pt x="24739" y="1510"/>
                  </a:lnTo>
                  <a:lnTo>
                    <a:pt x="24164" y="1447"/>
                  </a:lnTo>
                  <a:lnTo>
                    <a:pt x="23563" y="1389"/>
                  </a:lnTo>
                  <a:lnTo>
                    <a:pt x="22962" y="1336"/>
                  </a:lnTo>
                  <a:lnTo>
                    <a:pt x="22336" y="1288"/>
                  </a:lnTo>
                  <a:lnTo>
                    <a:pt x="21710" y="1251"/>
                  </a:lnTo>
                  <a:lnTo>
                    <a:pt x="21059" y="1220"/>
                  </a:lnTo>
                  <a:lnTo>
                    <a:pt x="20408" y="1199"/>
                  </a:lnTo>
                  <a:lnTo>
                    <a:pt x="20157" y="1193"/>
                  </a:lnTo>
                  <a:lnTo>
                    <a:pt x="19932" y="1204"/>
                  </a:lnTo>
                  <a:lnTo>
                    <a:pt x="19706" y="1225"/>
                  </a:lnTo>
                  <a:lnTo>
                    <a:pt x="19531" y="1257"/>
                  </a:lnTo>
                  <a:lnTo>
                    <a:pt x="19356" y="1294"/>
                  </a:lnTo>
                  <a:lnTo>
                    <a:pt x="19256" y="1336"/>
                  </a:lnTo>
                  <a:lnTo>
                    <a:pt x="19181" y="1383"/>
                  </a:lnTo>
                  <a:lnTo>
                    <a:pt x="19181" y="1410"/>
                  </a:lnTo>
                  <a:lnTo>
                    <a:pt x="19181" y="1441"/>
                  </a:lnTo>
                  <a:lnTo>
                    <a:pt x="19206" y="1478"/>
                  </a:lnTo>
                  <a:lnTo>
                    <a:pt x="19281" y="1515"/>
                  </a:lnTo>
                  <a:lnTo>
                    <a:pt x="19356" y="1547"/>
                  </a:lnTo>
                  <a:lnTo>
                    <a:pt x="19481" y="1573"/>
                  </a:lnTo>
                  <a:lnTo>
                    <a:pt x="19631" y="1600"/>
                  </a:lnTo>
                  <a:lnTo>
                    <a:pt x="19782" y="1621"/>
                  </a:lnTo>
                  <a:lnTo>
                    <a:pt x="19957" y="1632"/>
                  </a:lnTo>
                  <a:lnTo>
                    <a:pt x="20132" y="1642"/>
                  </a:lnTo>
                  <a:lnTo>
                    <a:pt x="20583" y="1658"/>
                  </a:lnTo>
                  <a:lnTo>
                    <a:pt x="21059" y="1679"/>
                  </a:lnTo>
                  <a:lnTo>
                    <a:pt x="21484" y="1705"/>
                  </a:lnTo>
                  <a:lnTo>
                    <a:pt x="21935" y="1737"/>
                  </a:lnTo>
                  <a:lnTo>
                    <a:pt x="22361" y="1769"/>
                  </a:lnTo>
                  <a:lnTo>
                    <a:pt x="22786" y="1806"/>
                  </a:lnTo>
                  <a:lnTo>
                    <a:pt x="23187" y="1848"/>
                  </a:lnTo>
                  <a:lnTo>
                    <a:pt x="23588" y="1896"/>
                  </a:lnTo>
                  <a:lnTo>
                    <a:pt x="23988" y="1943"/>
                  </a:lnTo>
                  <a:lnTo>
                    <a:pt x="24364" y="1996"/>
                  </a:lnTo>
                  <a:lnTo>
                    <a:pt x="24739" y="2054"/>
                  </a:lnTo>
                  <a:lnTo>
                    <a:pt x="25090" y="2112"/>
                  </a:lnTo>
                  <a:lnTo>
                    <a:pt x="25441" y="2175"/>
                  </a:lnTo>
                  <a:lnTo>
                    <a:pt x="25766" y="2239"/>
                  </a:lnTo>
                  <a:lnTo>
                    <a:pt x="26067" y="2307"/>
                  </a:lnTo>
                  <a:lnTo>
                    <a:pt x="26392" y="2376"/>
                  </a:lnTo>
                  <a:lnTo>
                    <a:pt x="26667" y="2450"/>
                  </a:lnTo>
                  <a:lnTo>
                    <a:pt x="26943" y="2529"/>
                  </a:lnTo>
                  <a:lnTo>
                    <a:pt x="27193" y="2608"/>
                  </a:lnTo>
                  <a:lnTo>
                    <a:pt x="27444" y="2687"/>
                  </a:lnTo>
                  <a:lnTo>
                    <a:pt x="27669" y="2772"/>
                  </a:lnTo>
                  <a:lnTo>
                    <a:pt x="27869" y="2856"/>
                  </a:lnTo>
                  <a:lnTo>
                    <a:pt x="28070" y="2941"/>
                  </a:lnTo>
                  <a:lnTo>
                    <a:pt x="28245" y="3031"/>
                  </a:lnTo>
                  <a:lnTo>
                    <a:pt x="28395" y="3120"/>
                  </a:lnTo>
                  <a:lnTo>
                    <a:pt x="28520" y="3215"/>
                  </a:lnTo>
                  <a:lnTo>
                    <a:pt x="28646" y="3305"/>
                  </a:lnTo>
                  <a:lnTo>
                    <a:pt x="28746" y="3400"/>
                  </a:lnTo>
                  <a:lnTo>
                    <a:pt x="28821" y="3495"/>
                  </a:lnTo>
                  <a:lnTo>
                    <a:pt x="28871" y="3596"/>
                  </a:lnTo>
                  <a:lnTo>
                    <a:pt x="28896" y="3691"/>
                  </a:lnTo>
                  <a:lnTo>
                    <a:pt x="28896" y="3791"/>
                  </a:lnTo>
                  <a:lnTo>
                    <a:pt x="28896" y="3807"/>
                  </a:lnTo>
                  <a:lnTo>
                    <a:pt x="28846" y="3823"/>
                  </a:lnTo>
                  <a:lnTo>
                    <a:pt x="28771" y="3833"/>
                  </a:lnTo>
                  <a:lnTo>
                    <a:pt x="28696" y="3838"/>
                  </a:lnTo>
                  <a:lnTo>
                    <a:pt x="22311" y="3838"/>
                  </a:lnTo>
                  <a:lnTo>
                    <a:pt x="21910" y="3833"/>
                  </a:lnTo>
                  <a:lnTo>
                    <a:pt x="21509" y="3828"/>
                  </a:lnTo>
                  <a:lnTo>
                    <a:pt x="21109" y="3823"/>
                  </a:lnTo>
                  <a:lnTo>
                    <a:pt x="20708" y="3812"/>
                  </a:lnTo>
                  <a:lnTo>
                    <a:pt x="20332" y="3796"/>
                  </a:lnTo>
                  <a:lnTo>
                    <a:pt x="19932" y="3780"/>
                  </a:lnTo>
                  <a:lnTo>
                    <a:pt x="19556" y="3759"/>
                  </a:lnTo>
                  <a:lnTo>
                    <a:pt x="19181" y="3733"/>
                  </a:lnTo>
                  <a:lnTo>
                    <a:pt x="18805" y="3706"/>
                  </a:lnTo>
                  <a:lnTo>
                    <a:pt x="18429" y="3680"/>
                  </a:lnTo>
                  <a:lnTo>
                    <a:pt x="18079" y="3648"/>
                  </a:lnTo>
                  <a:lnTo>
                    <a:pt x="17728" y="3611"/>
                  </a:lnTo>
                  <a:lnTo>
                    <a:pt x="17378" y="3569"/>
                  </a:lnTo>
                  <a:lnTo>
                    <a:pt x="17027" y="3532"/>
                  </a:lnTo>
                  <a:lnTo>
                    <a:pt x="16677" y="3485"/>
                  </a:lnTo>
                  <a:lnTo>
                    <a:pt x="16351" y="3437"/>
                  </a:lnTo>
                  <a:lnTo>
                    <a:pt x="15850" y="3358"/>
                  </a:lnTo>
                  <a:lnTo>
                    <a:pt x="15375" y="3273"/>
                  </a:lnTo>
                  <a:lnTo>
                    <a:pt x="14949" y="3184"/>
                  </a:lnTo>
                  <a:lnTo>
                    <a:pt x="14523" y="3089"/>
                  </a:lnTo>
                  <a:lnTo>
                    <a:pt x="14148" y="2988"/>
                  </a:lnTo>
                  <a:lnTo>
                    <a:pt x="13772" y="2883"/>
                  </a:lnTo>
                  <a:lnTo>
                    <a:pt x="13447" y="2777"/>
                  </a:lnTo>
                  <a:lnTo>
                    <a:pt x="13146" y="2661"/>
                  </a:lnTo>
                  <a:lnTo>
                    <a:pt x="12896" y="2545"/>
                  </a:lnTo>
                  <a:lnTo>
                    <a:pt x="12670" y="2429"/>
                  </a:lnTo>
                  <a:lnTo>
                    <a:pt x="12470" y="2307"/>
                  </a:lnTo>
                  <a:lnTo>
                    <a:pt x="12295" y="2181"/>
                  </a:lnTo>
                  <a:lnTo>
                    <a:pt x="12170" y="2054"/>
                  </a:lnTo>
                  <a:lnTo>
                    <a:pt x="12069" y="1927"/>
                  </a:lnTo>
                  <a:lnTo>
                    <a:pt x="12019" y="1795"/>
                  </a:lnTo>
                  <a:lnTo>
                    <a:pt x="11994" y="1663"/>
                  </a:lnTo>
                  <a:lnTo>
                    <a:pt x="12019" y="1647"/>
                  </a:lnTo>
                  <a:lnTo>
                    <a:pt x="12069" y="1632"/>
                  </a:lnTo>
                  <a:lnTo>
                    <a:pt x="12145" y="1621"/>
                  </a:lnTo>
                  <a:lnTo>
                    <a:pt x="15575" y="1621"/>
                  </a:lnTo>
                  <a:lnTo>
                    <a:pt x="15800" y="1616"/>
                  </a:lnTo>
                  <a:lnTo>
                    <a:pt x="16001" y="1600"/>
                  </a:lnTo>
                  <a:lnTo>
                    <a:pt x="16201" y="1573"/>
                  </a:lnTo>
                  <a:lnTo>
                    <a:pt x="16351" y="1542"/>
                  </a:lnTo>
                  <a:lnTo>
                    <a:pt x="16476" y="1505"/>
                  </a:lnTo>
                  <a:lnTo>
                    <a:pt x="16577" y="1463"/>
                  </a:lnTo>
                  <a:lnTo>
                    <a:pt x="16627" y="1415"/>
                  </a:lnTo>
                  <a:lnTo>
                    <a:pt x="16627" y="1368"/>
                  </a:lnTo>
                  <a:lnTo>
                    <a:pt x="16577" y="1325"/>
                  </a:lnTo>
                  <a:lnTo>
                    <a:pt x="16501" y="1288"/>
                  </a:lnTo>
                  <a:lnTo>
                    <a:pt x="16401" y="1251"/>
                  </a:lnTo>
                  <a:lnTo>
                    <a:pt x="16251" y="1225"/>
                  </a:lnTo>
                  <a:lnTo>
                    <a:pt x="16101" y="1204"/>
                  </a:lnTo>
                  <a:lnTo>
                    <a:pt x="15926" y="1183"/>
                  </a:lnTo>
                  <a:lnTo>
                    <a:pt x="15725" y="1172"/>
                  </a:lnTo>
                  <a:lnTo>
                    <a:pt x="15525" y="1167"/>
                  </a:lnTo>
                  <a:lnTo>
                    <a:pt x="12220" y="1167"/>
                  </a:lnTo>
                  <a:lnTo>
                    <a:pt x="11969" y="1172"/>
                  </a:lnTo>
                  <a:lnTo>
                    <a:pt x="11744" y="1178"/>
                  </a:lnTo>
                  <a:lnTo>
                    <a:pt x="11519" y="1193"/>
                  </a:lnTo>
                  <a:lnTo>
                    <a:pt x="11293" y="1209"/>
                  </a:lnTo>
                  <a:lnTo>
                    <a:pt x="11093" y="1230"/>
                  </a:lnTo>
                  <a:lnTo>
                    <a:pt x="10893" y="1251"/>
                  </a:lnTo>
                  <a:lnTo>
                    <a:pt x="10717" y="1283"/>
                  </a:lnTo>
                  <a:lnTo>
                    <a:pt x="10567" y="1315"/>
                  </a:lnTo>
                  <a:lnTo>
                    <a:pt x="10392" y="1346"/>
                  </a:lnTo>
                  <a:lnTo>
                    <a:pt x="10267" y="1383"/>
                  </a:lnTo>
                  <a:lnTo>
                    <a:pt x="10141" y="1426"/>
                  </a:lnTo>
                  <a:lnTo>
                    <a:pt x="10041" y="1468"/>
                  </a:lnTo>
                  <a:lnTo>
                    <a:pt x="9966" y="1515"/>
                  </a:lnTo>
                  <a:lnTo>
                    <a:pt x="9916" y="1563"/>
                  </a:lnTo>
                  <a:lnTo>
                    <a:pt x="9866" y="1610"/>
                  </a:lnTo>
                  <a:lnTo>
                    <a:pt x="9866" y="1663"/>
                  </a:lnTo>
                  <a:lnTo>
                    <a:pt x="9866" y="1790"/>
                  </a:lnTo>
                  <a:lnTo>
                    <a:pt x="9916" y="1922"/>
                  </a:lnTo>
                  <a:lnTo>
                    <a:pt x="9991" y="2054"/>
                  </a:lnTo>
                  <a:lnTo>
                    <a:pt x="10116" y="2181"/>
                  </a:lnTo>
                  <a:lnTo>
                    <a:pt x="10242" y="2307"/>
                  </a:lnTo>
                  <a:lnTo>
                    <a:pt x="10417" y="2434"/>
                  </a:lnTo>
                  <a:lnTo>
                    <a:pt x="10592" y="2555"/>
                  </a:lnTo>
                  <a:lnTo>
                    <a:pt x="10817" y="2677"/>
                  </a:lnTo>
                  <a:lnTo>
                    <a:pt x="11068" y="2793"/>
                  </a:lnTo>
                  <a:lnTo>
                    <a:pt x="11343" y="2909"/>
                  </a:lnTo>
                  <a:lnTo>
                    <a:pt x="11644" y="3020"/>
                  </a:lnTo>
                  <a:lnTo>
                    <a:pt x="11969" y="3131"/>
                  </a:lnTo>
                  <a:lnTo>
                    <a:pt x="12345" y="3237"/>
                  </a:lnTo>
                  <a:lnTo>
                    <a:pt x="12720" y="3337"/>
                  </a:lnTo>
                  <a:lnTo>
                    <a:pt x="13121" y="3432"/>
                  </a:lnTo>
                  <a:lnTo>
                    <a:pt x="13547" y="3527"/>
                  </a:lnTo>
                  <a:lnTo>
                    <a:pt x="12695" y="3590"/>
                  </a:lnTo>
                  <a:lnTo>
                    <a:pt x="11894" y="3664"/>
                  </a:lnTo>
                  <a:lnTo>
                    <a:pt x="11118" y="3743"/>
                  </a:lnTo>
                  <a:lnTo>
                    <a:pt x="10367" y="3828"/>
                  </a:lnTo>
                  <a:lnTo>
                    <a:pt x="9641" y="3923"/>
                  </a:lnTo>
                  <a:lnTo>
                    <a:pt x="8940" y="4023"/>
                  </a:lnTo>
                  <a:lnTo>
                    <a:pt x="8238" y="4129"/>
                  </a:lnTo>
                  <a:lnTo>
                    <a:pt x="7587" y="4240"/>
                  </a:lnTo>
                  <a:lnTo>
                    <a:pt x="6986" y="4361"/>
                  </a:lnTo>
                  <a:lnTo>
                    <a:pt x="6386" y="4488"/>
                  </a:lnTo>
                  <a:lnTo>
                    <a:pt x="5810" y="4620"/>
                  </a:lnTo>
                  <a:lnTo>
                    <a:pt x="5259" y="4762"/>
                  </a:lnTo>
                  <a:lnTo>
                    <a:pt x="4758" y="4905"/>
                  </a:lnTo>
                  <a:lnTo>
                    <a:pt x="4257" y="5063"/>
                  </a:lnTo>
                  <a:lnTo>
                    <a:pt x="3806" y="5222"/>
                  </a:lnTo>
                  <a:lnTo>
                    <a:pt x="3356" y="5385"/>
                  </a:lnTo>
                  <a:lnTo>
                    <a:pt x="2930" y="5570"/>
                  </a:lnTo>
                  <a:lnTo>
                    <a:pt x="2529" y="5755"/>
                  </a:lnTo>
                  <a:lnTo>
                    <a:pt x="2179" y="5950"/>
                  </a:lnTo>
                  <a:lnTo>
                    <a:pt x="1828" y="6151"/>
                  </a:lnTo>
                  <a:lnTo>
                    <a:pt x="1528" y="6362"/>
                  </a:lnTo>
                  <a:lnTo>
                    <a:pt x="1252" y="6578"/>
                  </a:lnTo>
                  <a:lnTo>
                    <a:pt x="1002" y="6800"/>
                  </a:lnTo>
                  <a:lnTo>
                    <a:pt x="777" y="7033"/>
                  </a:lnTo>
                  <a:lnTo>
                    <a:pt x="576" y="7270"/>
                  </a:lnTo>
                  <a:lnTo>
                    <a:pt x="401" y="7513"/>
                  </a:lnTo>
                  <a:lnTo>
                    <a:pt x="276" y="7766"/>
                  </a:lnTo>
                  <a:lnTo>
                    <a:pt x="176" y="8030"/>
                  </a:lnTo>
                  <a:lnTo>
                    <a:pt x="76" y="8300"/>
                  </a:lnTo>
                  <a:lnTo>
                    <a:pt x="26" y="8579"/>
                  </a:lnTo>
                  <a:lnTo>
                    <a:pt x="0" y="8865"/>
                  </a:lnTo>
                  <a:lnTo>
                    <a:pt x="0" y="9155"/>
                  </a:lnTo>
                  <a:lnTo>
                    <a:pt x="26" y="9202"/>
                  </a:lnTo>
                  <a:lnTo>
                    <a:pt x="76" y="9245"/>
                  </a:lnTo>
                  <a:lnTo>
                    <a:pt x="176" y="9282"/>
                  </a:lnTo>
                  <a:lnTo>
                    <a:pt x="326" y="9313"/>
                  </a:lnTo>
                  <a:lnTo>
                    <a:pt x="476" y="9340"/>
                  </a:lnTo>
                  <a:lnTo>
                    <a:pt x="651" y="9361"/>
                  </a:lnTo>
                  <a:lnTo>
                    <a:pt x="852" y="9377"/>
                  </a:lnTo>
                  <a:lnTo>
                    <a:pt x="1077" y="9382"/>
                  </a:lnTo>
                  <a:lnTo>
                    <a:pt x="1303" y="9377"/>
                  </a:lnTo>
                  <a:lnTo>
                    <a:pt x="1503" y="9361"/>
                  </a:lnTo>
                  <a:lnTo>
                    <a:pt x="1678" y="9340"/>
                  </a:lnTo>
                  <a:lnTo>
                    <a:pt x="1828" y="9313"/>
                  </a:lnTo>
                  <a:lnTo>
                    <a:pt x="1954" y="9282"/>
                  </a:lnTo>
                  <a:lnTo>
                    <a:pt x="2054" y="9239"/>
                  </a:lnTo>
                  <a:lnTo>
                    <a:pt x="2104" y="9197"/>
                  </a:lnTo>
                  <a:lnTo>
                    <a:pt x="2129" y="9155"/>
                  </a:lnTo>
                  <a:lnTo>
                    <a:pt x="2129" y="8870"/>
                  </a:lnTo>
                  <a:lnTo>
                    <a:pt x="2154" y="8601"/>
                  </a:lnTo>
                  <a:lnTo>
                    <a:pt x="2204" y="8331"/>
                  </a:lnTo>
                  <a:lnTo>
                    <a:pt x="2304" y="8073"/>
                  </a:lnTo>
                  <a:lnTo>
                    <a:pt x="2404" y="7824"/>
                  </a:lnTo>
                  <a:lnTo>
                    <a:pt x="2529" y="7582"/>
                  </a:lnTo>
                  <a:lnTo>
                    <a:pt x="2680" y="7344"/>
                  </a:lnTo>
                  <a:lnTo>
                    <a:pt x="2880" y="7117"/>
                  </a:lnTo>
                  <a:lnTo>
                    <a:pt x="3080" y="6895"/>
                  </a:lnTo>
                  <a:lnTo>
                    <a:pt x="3331" y="6684"/>
                  </a:lnTo>
                  <a:lnTo>
                    <a:pt x="3606" y="6478"/>
                  </a:lnTo>
                  <a:lnTo>
                    <a:pt x="3907" y="6283"/>
                  </a:lnTo>
                  <a:lnTo>
                    <a:pt x="4207" y="6093"/>
                  </a:lnTo>
                  <a:lnTo>
                    <a:pt x="4558" y="5908"/>
                  </a:lnTo>
                  <a:lnTo>
                    <a:pt x="4933" y="5734"/>
                  </a:lnTo>
                  <a:lnTo>
                    <a:pt x="5334" y="5565"/>
                  </a:lnTo>
                  <a:lnTo>
                    <a:pt x="5785" y="5406"/>
                  </a:lnTo>
                  <a:lnTo>
                    <a:pt x="6235" y="5248"/>
                  </a:lnTo>
                  <a:lnTo>
                    <a:pt x="6711" y="5105"/>
                  </a:lnTo>
                  <a:lnTo>
                    <a:pt x="7237" y="4968"/>
                  </a:lnTo>
                  <a:lnTo>
                    <a:pt x="7763" y="4836"/>
                  </a:lnTo>
                  <a:lnTo>
                    <a:pt x="8339" y="4710"/>
                  </a:lnTo>
                  <a:lnTo>
                    <a:pt x="8940" y="4593"/>
                  </a:lnTo>
                  <a:lnTo>
                    <a:pt x="9566" y="4483"/>
                  </a:lnTo>
                  <a:lnTo>
                    <a:pt x="10217" y="4382"/>
                  </a:lnTo>
                  <a:lnTo>
                    <a:pt x="10893" y="4287"/>
                  </a:lnTo>
                  <a:lnTo>
                    <a:pt x="11594" y="4197"/>
                  </a:lnTo>
                  <a:lnTo>
                    <a:pt x="12320" y="4118"/>
                  </a:lnTo>
                  <a:lnTo>
                    <a:pt x="13096" y="4044"/>
                  </a:lnTo>
                  <a:lnTo>
                    <a:pt x="13872" y="3981"/>
                  </a:lnTo>
                  <a:lnTo>
                    <a:pt x="14699" y="3923"/>
                  </a:lnTo>
                  <a:lnTo>
                    <a:pt x="15550" y="3870"/>
                  </a:lnTo>
                  <a:lnTo>
                    <a:pt x="15926" y="3918"/>
                  </a:lnTo>
                  <a:lnTo>
                    <a:pt x="16326" y="3965"/>
                  </a:lnTo>
                  <a:lnTo>
                    <a:pt x="16702" y="4013"/>
                  </a:lnTo>
                  <a:lnTo>
                    <a:pt x="17102" y="4050"/>
                  </a:lnTo>
                  <a:lnTo>
                    <a:pt x="17528" y="4092"/>
                  </a:lnTo>
                  <a:lnTo>
                    <a:pt x="17929" y="4123"/>
                  </a:lnTo>
                  <a:lnTo>
                    <a:pt x="18354" y="4155"/>
                  </a:lnTo>
                  <a:lnTo>
                    <a:pt x="18780" y="4182"/>
                  </a:lnTo>
                  <a:lnTo>
                    <a:pt x="19206" y="4208"/>
                  </a:lnTo>
                  <a:lnTo>
                    <a:pt x="19631" y="4229"/>
                  </a:lnTo>
                  <a:lnTo>
                    <a:pt x="20082" y="4250"/>
                  </a:lnTo>
                  <a:lnTo>
                    <a:pt x="20533" y="4266"/>
                  </a:lnTo>
                  <a:lnTo>
                    <a:pt x="20958" y="4277"/>
                  </a:lnTo>
                  <a:lnTo>
                    <a:pt x="21409" y="4287"/>
                  </a:lnTo>
                  <a:lnTo>
                    <a:pt x="21860" y="4292"/>
                  </a:lnTo>
                  <a:lnTo>
                    <a:pt x="22311" y="4292"/>
                  </a:lnTo>
                  <a:lnTo>
                    <a:pt x="23963" y="4298"/>
                  </a:lnTo>
                  <a:lnTo>
                    <a:pt x="25641" y="4308"/>
                  </a:lnTo>
                  <a:lnTo>
                    <a:pt x="27293" y="4308"/>
                  </a:lnTo>
                  <a:lnTo>
                    <a:pt x="28120" y="4303"/>
                  </a:lnTo>
                  <a:lnTo>
                    <a:pt x="28946" y="4287"/>
                  </a:lnTo>
                  <a:lnTo>
                    <a:pt x="28946" y="5153"/>
                  </a:lnTo>
                  <a:lnTo>
                    <a:pt x="27519" y="5153"/>
                  </a:lnTo>
                  <a:lnTo>
                    <a:pt x="27369" y="5148"/>
                  </a:lnTo>
                  <a:lnTo>
                    <a:pt x="27243" y="5137"/>
                  </a:lnTo>
                  <a:lnTo>
                    <a:pt x="27118" y="5121"/>
                  </a:lnTo>
                  <a:lnTo>
                    <a:pt x="26868" y="5090"/>
                  </a:lnTo>
                  <a:lnTo>
                    <a:pt x="26617" y="5042"/>
                  </a:lnTo>
                  <a:lnTo>
                    <a:pt x="26392" y="4995"/>
                  </a:lnTo>
                  <a:lnTo>
                    <a:pt x="26192" y="4942"/>
                  </a:lnTo>
                  <a:lnTo>
                    <a:pt x="26041" y="4889"/>
                  </a:lnTo>
                  <a:lnTo>
                    <a:pt x="25916" y="4836"/>
                  </a:lnTo>
                  <a:lnTo>
                    <a:pt x="25766" y="4805"/>
                  </a:lnTo>
                  <a:lnTo>
                    <a:pt x="25591" y="4778"/>
                  </a:lnTo>
                  <a:lnTo>
                    <a:pt x="25415" y="4757"/>
                  </a:lnTo>
                  <a:lnTo>
                    <a:pt x="25215" y="4746"/>
                  </a:lnTo>
                  <a:lnTo>
                    <a:pt x="25015" y="4746"/>
                  </a:lnTo>
                  <a:lnTo>
                    <a:pt x="24815" y="4752"/>
                  </a:lnTo>
                  <a:lnTo>
                    <a:pt x="24614" y="4762"/>
                  </a:lnTo>
                  <a:lnTo>
                    <a:pt x="24414" y="4789"/>
                  </a:lnTo>
                  <a:lnTo>
                    <a:pt x="24264" y="4815"/>
                  </a:lnTo>
                  <a:lnTo>
                    <a:pt x="24138" y="4852"/>
                  </a:lnTo>
                  <a:lnTo>
                    <a:pt x="24038" y="4889"/>
                  </a:lnTo>
                  <a:lnTo>
                    <a:pt x="23988" y="4931"/>
                  </a:lnTo>
                  <a:lnTo>
                    <a:pt x="23988" y="4979"/>
                  </a:lnTo>
                  <a:lnTo>
                    <a:pt x="24013" y="5021"/>
                  </a:lnTo>
                  <a:lnTo>
                    <a:pt x="24063" y="5063"/>
                  </a:lnTo>
                  <a:lnTo>
                    <a:pt x="24189" y="5100"/>
                  </a:lnTo>
                  <a:lnTo>
                    <a:pt x="24464" y="5201"/>
                  </a:lnTo>
                  <a:lnTo>
                    <a:pt x="24790" y="5296"/>
                  </a:lnTo>
                  <a:lnTo>
                    <a:pt x="24965" y="5338"/>
                  </a:lnTo>
                  <a:lnTo>
                    <a:pt x="25165" y="5380"/>
                  </a:lnTo>
                  <a:lnTo>
                    <a:pt x="25390" y="5417"/>
                  </a:lnTo>
                  <a:lnTo>
                    <a:pt x="25591" y="5454"/>
                  </a:lnTo>
                  <a:lnTo>
                    <a:pt x="25816" y="5486"/>
                  </a:lnTo>
                  <a:lnTo>
                    <a:pt x="26067" y="5517"/>
                  </a:lnTo>
                  <a:lnTo>
                    <a:pt x="26292" y="5544"/>
                  </a:lnTo>
                  <a:lnTo>
                    <a:pt x="26542" y="5565"/>
                  </a:lnTo>
                  <a:lnTo>
                    <a:pt x="26818" y="5581"/>
                  </a:lnTo>
                  <a:lnTo>
                    <a:pt x="27093" y="5596"/>
                  </a:lnTo>
                  <a:lnTo>
                    <a:pt x="27369" y="5602"/>
                  </a:lnTo>
                  <a:lnTo>
                    <a:pt x="27644" y="5607"/>
                  </a:lnTo>
                  <a:lnTo>
                    <a:pt x="38211" y="5607"/>
                  </a:lnTo>
                  <a:lnTo>
                    <a:pt x="38486" y="5602"/>
                  </a:lnTo>
                  <a:lnTo>
                    <a:pt x="38762" y="5596"/>
                  </a:lnTo>
                  <a:lnTo>
                    <a:pt x="39037" y="5581"/>
                  </a:lnTo>
                  <a:lnTo>
                    <a:pt x="39312" y="5565"/>
                  </a:lnTo>
                  <a:lnTo>
                    <a:pt x="39563" y="5544"/>
                  </a:lnTo>
                  <a:lnTo>
                    <a:pt x="39788" y="5517"/>
                  </a:lnTo>
                  <a:lnTo>
                    <a:pt x="40039" y="5486"/>
                  </a:lnTo>
                  <a:lnTo>
                    <a:pt x="40264" y="5454"/>
                  </a:lnTo>
                  <a:lnTo>
                    <a:pt x="40464" y="5417"/>
                  </a:lnTo>
                  <a:lnTo>
                    <a:pt x="40665" y="5375"/>
                  </a:lnTo>
                  <a:lnTo>
                    <a:pt x="40865" y="5333"/>
                  </a:lnTo>
                  <a:lnTo>
                    <a:pt x="41040" y="5285"/>
                  </a:lnTo>
                  <a:lnTo>
                    <a:pt x="41190" y="5237"/>
                  </a:lnTo>
                  <a:lnTo>
                    <a:pt x="41341" y="5190"/>
                  </a:lnTo>
                  <a:lnTo>
                    <a:pt x="41491" y="5137"/>
                  </a:lnTo>
                  <a:lnTo>
                    <a:pt x="41616" y="5084"/>
                  </a:lnTo>
                  <a:lnTo>
                    <a:pt x="41691" y="5047"/>
                  </a:lnTo>
                  <a:lnTo>
                    <a:pt x="41741" y="5005"/>
                  </a:lnTo>
                  <a:lnTo>
                    <a:pt x="41766" y="4958"/>
                  </a:lnTo>
                  <a:lnTo>
                    <a:pt x="41741" y="4915"/>
                  </a:lnTo>
                  <a:lnTo>
                    <a:pt x="41666" y="4878"/>
                  </a:lnTo>
                  <a:lnTo>
                    <a:pt x="41566" y="4836"/>
                  </a:lnTo>
                  <a:lnTo>
                    <a:pt x="41416" y="4805"/>
                  </a:lnTo>
                  <a:lnTo>
                    <a:pt x="41240" y="4778"/>
                  </a:lnTo>
                  <a:lnTo>
                    <a:pt x="41065" y="4757"/>
                  </a:lnTo>
                  <a:lnTo>
                    <a:pt x="40865" y="4746"/>
                  </a:lnTo>
                  <a:lnTo>
                    <a:pt x="40639" y="4746"/>
                  </a:lnTo>
                  <a:lnTo>
                    <a:pt x="40439" y="4752"/>
                  </a:lnTo>
                  <a:lnTo>
                    <a:pt x="40264" y="4768"/>
                  </a:lnTo>
                  <a:lnTo>
                    <a:pt x="40089" y="4789"/>
                  </a:lnTo>
                  <a:lnTo>
                    <a:pt x="39913" y="4815"/>
                  </a:lnTo>
                  <a:lnTo>
                    <a:pt x="39788" y="4852"/>
                  </a:lnTo>
                  <a:lnTo>
                    <a:pt x="39688" y="4900"/>
                  </a:lnTo>
                  <a:lnTo>
                    <a:pt x="39538" y="4952"/>
                  </a:lnTo>
                  <a:lnTo>
                    <a:pt x="39362" y="5005"/>
                  </a:lnTo>
                  <a:lnTo>
                    <a:pt x="39162" y="5053"/>
                  </a:lnTo>
                  <a:lnTo>
                    <a:pt x="38937" y="5095"/>
                  </a:lnTo>
                  <a:lnTo>
                    <a:pt x="38711" y="5127"/>
                  </a:lnTo>
                  <a:lnTo>
                    <a:pt x="38586" y="5137"/>
                  </a:lnTo>
                  <a:lnTo>
                    <a:pt x="38461" y="5148"/>
                  </a:lnTo>
                  <a:lnTo>
                    <a:pt x="38336" y="5153"/>
                  </a:lnTo>
                  <a:lnTo>
                    <a:pt x="37184" y="5153"/>
                  </a:lnTo>
                  <a:lnTo>
                    <a:pt x="37184" y="3807"/>
                  </a:lnTo>
                  <a:lnTo>
                    <a:pt x="38511" y="3764"/>
                  </a:lnTo>
                  <a:lnTo>
                    <a:pt x="39813" y="3733"/>
                  </a:lnTo>
                  <a:lnTo>
                    <a:pt x="41090" y="3706"/>
                  </a:lnTo>
                  <a:lnTo>
                    <a:pt x="42342" y="3696"/>
                  </a:lnTo>
                  <a:lnTo>
                    <a:pt x="43544" y="3685"/>
                  </a:lnTo>
                  <a:lnTo>
                    <a:pt x="44696" y="3691"/>
                  </a:lnTo>
                  <a:lnTo>
                    <a:pt x="45823" y="3701"/>
                  </a:lnTo>
                  <a:lnTo>
                    <a:pt x="46924" y="3717"/>
                  </a:lnTo>
                  <a:lnTo>
                    <a:pt x="47150" y="3717"/>
                  </a:lnTo>
                  <a:lnTo>
                    <a:pt x="47350" y="3706"/>
                  </a:lnTo>
                  <a:lnTo>
                    <a:pt x="47550" y="3685"/>
                  </a:lnTo>
                  <a:lnTo>
                    <a:pt x="47726" y="3659"/>
                  </a:lnTo>
                  <a:lnTo>
                    <a:pt x="47876" y="3627"/>
                  </a:lnTo>
                  <a:lnTo>
                    <a:pt x="48001" y="3585"/>
                  </a:lnTo>
                  <a:lnTo>
                    <a:pt x="48051" y="3537"/>
                  </a:lnTo>
                  <a:lnTo>
                    <a:pt x="48076" y="3490"/>
                  </a:lnTo>
                  <a:lnTo>
                    <a:pt x="48051" y="3448"/>
                  </a:lnTo>
                  <a:lnTo>
                    <a:pt x="48001" y="3411"/>
                  </a:lnTo>
                  <a:lnTo>
                    <a:pt x="47901" y="3374"/>
                  </a:lnTo>
                  <a:lnTo>
                    <a:pt x="47776" y="3342"/>
                  </a:lnTo>
                  <a:lnTo>
                    <a:pt x="47625" y="3316"/>
                  </a:lnTo>
                  <a:lnTo>
                    <a:pt x="47475" y="3295"/>
                  </a:lnTo>
                  <a:lnTo>
                    <a:pt x="47275" y="3279"/>
                  </a:lnTo>
                  <a:lnTo>
                    <a:pt x="47075" y="3268"/>
                  </a:lnTo>
                  <a:lnTo>
                    <a:pt x="45973" y="3252"/>
                  </a:lnTo>
                  <a:lnTo>
                    <a:pt x="44821" y="3242"/>
                  </a:lnTo>
                  <a:lnTo>
                    <a:pt x="43619" y="3237"/>
                  </a:lnTo>
                  <a:lnTo>
                    <a:pt x="42392" y="3242"/>
                  </a:lnTo>
                  <a:lnTo>
                    <a:pt x="41140" y="3258"/>
                  </a:lnTo>
                  <a:lnTo>
                    <a:pt x="39863" y="3279"/>
                  </a:lnTo>
                  <a:lnTo>
                    <a:pt x="38536" y="3310"/>
                  </a:lnTo>
                  <a:lnTo>
                    <a:pt x="37184" y="3353"/>
                  </a:lnTo>
                  <a:lnTo>
                    <a:pt x="37184" y="2724"/>
                  </a:lnTo>
                  <a:lnTo>
                    <a:pt x="37209" y="2629"/>
                  </a:lnTo>
                  <a:lnTo>
                    <a:pt x="37259" y="2534"/>
                  </a:lnTo>
                  <a:lnTo>
                    <a:pt x="37384" y="2445"/>
                  </a:lnTo>
                  <a:lnTo>
                    <a:pt x="37510" y="2355"/>
                  </a:lnTo>
                  <a:lnTo>
                    <a:pt x="37710" y="2276"/>
                  </a:lnTo>
                  <a:lnTo>
                    <a:pt x="37910" y="2196"/>
                  </a:lnTo>
                  <a:lnTo>
                    <a:pt x="38161" y="2123"/>
                  </a:lnTo>
                  <a:lnTo>
                    <a:pt x="38436" y="2049"/>
                  </a:lnTo>
                  <a:lnTo>
                    <a:pt x="38762" y="1985"/>
                  </a:lnTo>
                  <a:lnTo>
                    <a:pt x="39087" y="1932"/>
                  </a:lnTo>
                  <a:lnTo>
                    <a:pt x="39438" y="1880"/>
                  </a:lnTo>
                  <a:lnTo>
                    <a:pt x="39813" y="1837"/>
                  </a:lnTo>
                  <a:lnTo>
                    <a:pt x="40214" y="1800"/>
                  </a:lnTo>
                  <a:lnTo>
                    <a:pt x="40639" y="1774"/>
                  </a:lnTo>
                  <a:lnTo>
                    <a:pt x="41090" y="1753"/>
                  </a:lnTo>
                  <a:lnTo>
                    <a:pt x="41541" y="1742"/>
                  </a:lnTo>
                  <a:lnTo>
                    <a:pt x="41942" y="1732"/>
                  </a:lnTo>
                  <a:lnTo>
                    <a:pt x="42317" y="1711"/>
                  </a:lnTo>
                  <a:lnTo>
                    <a:pt x="42693" y="1684"/>
                  </a:lnTo>
                  <a:lnTo>
                    <a:pt x="43068" y="1647"/>
                  </a:lnTo>
                  <a:lnTo>
                    <a:pt x="43419" y="1610"/>
                  </a:lnTo>
                  <a:lnTo>
                    <a:pt x="43744" y="1558"/>
                  </a:lnTo>
                  <a:lnTo>
                    <a:pt x="44045" y="1505"/>
                  </a:lnTo>
                  <a:lnTo>
                    <a:pt x="44320" y="1447"/>
                  </a:lnTo>
                  <a:lnTo>
                    <a:pt x="44571" y="1378"/>
                  </a:lnTo>
                  <a:lnTo>
                    <a:pt x="44796" y="1310"/>
                  </a:lnTo>
                  <a:lnTo>
                    <a:pt x="44996" y="1236"/>
                  </a:lnTo>
                  <a:lnTo>
                    <a:pt x="45147" y="1156"/>
                  </a:lnTo>
                  <a:lnTo>
                    <a:pt x="45272" y="1072"/>
                  </a:lnTo>
                  <a:lnTo>
                    <a:pt x="45347" y="987"/>
                  </a:lnTo>
                  <a:lnTo>
                    <a:pt x="45397" y="903"/>
                  </a:lnTo>
                  <a:lnTo>
                    <a:pt x="45372" y="813"/>
                  </a:lnTo>
                  <a:lnTo>
                    <a:pt x="45322" y="723"/>
                  </a:lnTo>
                  <a:lnTo>
                    <a:pt x="45247" y="639"/>
                  </a:lnTo>
                  <a:lnTo>
                    <a:pt x="45122" y="555"/>
                  </a:lnTo>
                  <a:lnTo>
                    <a:pt x="44946" y="475"/>
                  </a:lnTo>
                  <a:lnTo>
                    <a:pt x="44746" y="401"/>
                  </a:lnTo>
                  <a:lnTo>
                    <a:pt x="44521" y="333"/>
                  </a:lnTo>
                  <a:lnTo>
                    <a:pt x="44245" y="269"/>
                  </a:lnTo>
                  <a:lnTo>
                    <a:pt x="43970" y="211"/>
                  </a:lnTo>
                  <a:lnTo>
                    <a:pt x="43669" y="164"/>
                  </a:lnTo>
                  <a:lnTo>
                    <a:pt x="43319" y="116"/>
                  </a:lnTo>
                  <a:lnTo>
                    <a:pt x="42968" y="79"/>
                  </a:lnTo>
                  <a:lnTo>
                    <a:pt x="42593" y="48"/>
                  </a:lnTo>
                  <a:lnTo>
                    <a:pt x="42217" y="21"/>
                  </a:lnTo>
                  <a:lnTo>
                    <a:pt x="41816" y="5"/>
                  </a:lnTo>
                  <a:lnTo>
                    <a:pt x="413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2" name="Google Shape;2762;p63"/>
          <p:cNvGrpSpPr/>
          <p:nvPr/>
        </p:nvGrpSpPr>
        <p:grpSpPr>
          <a:xfrm>
            <a:off x="7307034" y="1330086"/>
            <a:ext cx="308090" cy="362865"/>
            <a:chOff x="8240672" y="2370650"/>
            <a:chExt cx="374168" cy="383700"/>
          </a:xfrm>
        </p:grpSpPr>
        <p:sp>
          <p:nvSpPr>
            <p:cNvPr id="2763" name="Google Shape;2763;p63"/>
            <p:cNvSpPr/>
            <p:nvPr/>
          </p:nvSpPr>
          <p:spPr>
            <a:xfrm>
              <a:off x="8320321" y="2435850"/>
              <a:ext cx="80778" cy="66675"/>
            </a:xfrm>
            <a:custGeom>
              <a:avLst/>
              <a:gdLst/>
              <a:ahLst/>
              <a:cxnLst/>
              <a:rect l="l" t="t" r="r" b="b"/>
              <a:pathLst>
                <a:path w="12671" h="2667" extrusionOk="0">
                  <a:moveTo>
                    <a:pt x="9841" y="0"/>
                  </a:moveTo>
                  <a:lnTo>
                    <a:pt x="1" y="2075"/>
                  </a:lnTo>
                  <a:lnTo>
                    <a:pt x="1" y="2667"/>
                  </a:lnTo>
                  <a:lnTo>
                    <a:pt x="12671" y="2667"/>
                  </a:lnTo>
                  <a:lnTo>
                    <a:pt x="12671" y="0"/>
                  </a:lnTo>
                  <a:close/>
                </a:path>
              </a:pathLst>
            </a:custGeom>
            <a:solidFill>
              <a:srgbClr val="D8EC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3"/>
            <p:cNvSpPr/>
            <p:nvPr/>
          </p:nvSpPr>
          <p:spPr>
            <a:xfrm>
              <a:off x="8319525" y="2435175"/>
              <a:ext cx="288131" cy="313100"/>
            </a:xfrm>
            <a:custGeom>
              <a:avLst/>
              <a:gdLst/>
              <a:ahLst/>
              <a:cxnLst/>
              <a:rect l="l" t="t" r="r" b="b"/>
              <a:pathLst>
                <a:path w="45197" h="12524" extrusionOk="0">
                  <a:moveTo>
                    <a:pt x="9891" y="1"/>
                  </a:moveTo>
                  <a:lnTo>
                    <a:pt x="1" y="2086"/>
                  </a:lnTo>
                  <a:lnTo>
                    <a:pt x="1" y="12524"/>
                  </a:lnTo>
                  <a:lnTo>
                    <a:pt x="45197" y="12524"/>
                  </a:lnTo>
                  <a:lnTo>
                    <a:pt x="4519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3"/>
            <p:cNvSpPr/>
            <p:nvPr/>
          </p:nvSpPr>
          <p:spPr>
            <a:xfrm>
              <a:off x="8320321" y="2435850"/>
              <a:ext cx="80778" cy="66675"/>
            </a:xfrm>
            <a:custGeom>
              <a:avLst/>
              <a:gdLst/>
              <a:ahLst/>
              <a:cxnLst/>
              <a:rect l="l" t="t" r="r" b="b"/>
              <a:pathLst>
                <a:path w="12671" h="2667" extrusionOk="0">
                  <a:moveTo>
                    <a:pt x="9841" y="0"/>
                  </a:moveTo>
                  <a:lnTo>
                    <a:pt x="1" y="2075"/>
                  </a:lnTo>
                  <a:lnTo>
                    <a:pt x="1" y="2667"/>
                  </a:lnTo>
                  <a:lnTo>
                    <a:pt x="12671" y="2667"/>
                  </a:lnTo>
                  <a:lnTo>
                    <a:pt x="126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3"/>
            <p:cNvSpPr/>
            <p:nvPr/>
          </p:nvSpPr>
          <p:spPr>
            <a:xfrm>
              <a:off x="8580358" y="2435175"/>
              <a:ext cx="27298" cy="313100"/>
            </a:xfrm>
            <a:custGeom>
              <a:avLst/>
              <a:gdLst/>
              <a:ahLst/>
              <a:cxnLst/>
              <a:rect l="l" t="t" r="r" b="b"/>
              <a:pathLst>
                <a:path w="4282" h="12524" extrusionOk="0">
                  <a:moveTo>
                    <a:pt x="0" y="1"/>
                  </a:moveTo>
                  <a:lnTo>
                    <a:pt x="0" y="12524"/>
                  </a:lnTo>
                  <a:lnTo>
                    <a:pt x="4282" y="12524"/>
                  </a:lnTo>
                  <a:lnTo>
                    <a:pt x="4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3"/>
            <p:cNvSpPr/>
            <p:nvPr/>
          </p:nvSpPr>
          <p:spPr>
            <a:xfrm>
              <a:off x="8372201" y="2624050"/>
              <a:ext cx="96741" cy="60350"/>
            </a:xfrm>
            <a:custGeom>
              <a:avLst/>
              <a:gdLst/>
              <a:ahLst/>
              <a:cxnLst/>
              <a:rect l="l" t="t" r="r" b="b"/>
              <a:pathLst>
                <a:path w="15175" h="2414" extrusionOk="0">
                  <a:moveTo>
                    <a:pt x="9641" y="1"/>
                  </a:moveTo>
                  <a:lnTo>
                    <a:pt x="9641" y="592"/>
                  </a:lnTo>
                  <a:lnTo>
                    <a:pt x="3356" y="592"/>
                  </a:lnTo>
                  <a:lnTo>
                    <a:pt x="1" y="1822"/>
                  </a:lnTo>
                  <a:lnTo>
                    <a:pt x="9641" y="1822"/>
                  </a:lnTo>
                  <a:lnTo>
                    <a:pt x="9641" y="2414"/>
                  </a:lnTo>
                  <a:lnTo>
                    <a:pt x="15175" y="1210"/>
                  </a:lnTo>
                  <a:lnTo>
                    <a:pt x="964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3"/>
            <p:cNvSpPr/>
            <p:nvPr/>
          </p:nvSpPr>
          <p:spPr>
            <a:xfrm>
              <a:off x="8350494" y="2595425"/>
              <a:ext cx="62736" cy="74325"/>
            </a:xfrm>
            <a:custGeom>
              <a:avLst/>
              <a:gdLst/>
              <a:ahLst/>
              <a:cxnLst/>
              <a:rect l="l" t="t" r="r" b="b"/>
              <a:pathLst>
                <a:path w="9841" h="2973" extrusionOk="0">
                  <a:moveTo>
                    <a:pt x="4883" y="0"/>
                  </a:moveTo>
                  <a:lnTo>
                    <a:pt x="0" y="1785"/>
                  </a:lnTo>
                  <a:lnTo>
                    <a:pt x="3431" y="2973"/>
                  </a:lnTo>
                  <a:lnTo>
                    <a:pt x="9841" y="639"/>
                  </a:lnTo>
                  <a:lnTo>
                    <a:pt x="48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3"/>
            <p:cNvSpPr/>
            <p:nvPr/>
          </p:nvSpPr>
          <p:spPr>
            <a:xfrm>
              <a:off x="8494314" y="2576800"/>
              <a:ext cx="83175" cy="92825"/>
            </a:xfrm>
            <a:custGeom>
              <a:avLst/>
              <a:gdLst/>
              <a:ahLst/>
              <a:cxnLst/>
              <a:rect l="l" t="t" r="r" b="b"/>
              <a:pathLst>
                <a:path w="13047" h="3713" extrusionOk="0">
                  <a:moveTo>
                    <a:pt x="2906" y="1"/>
                  </a:moveTo>
                  <a:lnTo>
                    <a:pt x="727" y="1616"/>
                  </a:lnTo>
                  <a:lnTo>
                    <a:pt x="3131" y="1321"/>
                  </a:lnTo>
                  <a:lnTo>
                    <a:pt x="6336" y="2482"/>
                  </a:lnTo>
                  <a:lnTo>
                    <a:pt x="1" y="2482"/>
                  </a:lnTo>
                  <a:lnTo>
                    <a:pt x="1" y="3712"/>
                  </a:lnTo>
                  <a:lnTo>
                    <a:pt x="9691" y="3712"/>
                  </a:lnTo>
                  <a:lnTo>
                    <a:pt x="13047" y="2482"/>
                  </a:lnTo>
                  <a:lnTo>
                    <a:pt x="8189" y="708"/>
                  </a:lnTo>
                  <a:lnTo>
                    <a:pt x="10643" y="407"/>
                  </a:lnTo>
                  <a:lnTo>
                    <a:pt x="29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3"/>
            <p:cNvSpPr/>
            <p:nvPr/>
          </p:nvSpPr>
          <p:spPr>
            <a:xfrm>
              <a:off x="8494314" y="2638850"/>
              <a:ext cx="83175" cy="30775"/>
            </a:xfrm>
            <a:custGeom>
              <a:avLst/>
              <a:gdLst/>
              <a:ahLst/>
              <a:cxnLst/>
              <a:rect l="l" t="t" r="r" b="b"/>
              <a:pathLst>
                <a:path w="13047" h="1231" extrusionOk="0">
                  <a:moveTo>
                    <a:pt x="1" y="0"/>
                  </a:moveTo>
                  <a:lnTo>
                    <a:pt x="1" y="1230"/>
                  </a:lnTo>
                  <a:lnTo>
                    <a:pt x="9691" y="1230"/>
                  </a:lnTo>
                  <a:lnTo>
                    <a:pt x="13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3"/>
            <p:cNvSpPr/>
            <p:nvPr/>
          </p:nvSpPr>
          <p:spPr>
            <a:xfrm>
              <a:off x="8396783" y="2507775"/>
              <a:ext cx="117976" cy="76975"/>
            </a:xfrm>
            <a:custGeom>
              <a:avLst/>
              <a:gdLst/>
              <a:ahLst/>
              <a:cxnLst/>
              <a:rect l="l" t="t" r="r" b="b"/>
              <a:pathLst>
                <a:path w="18506" h="3079" extrusionOk="0">
                  <a:moveTo>
                    <a:pt x="7212" y="1"/>
                  </a:moveTo>
                  <a:lnTo>
                    <a:pt x="2380" y="1764"/>
                  </a:lnTo>
                  <a:lnTo>
                    <a:pt x="1" y="1468"/>
                  </a:lnTo>
                  <a:lnTo>
                    <a:pt x="2154" y="3079"/>
                  </a:lnTo>
                  <a:lnTo>
                    <a:pt x="9841" y="2667"/>
                  </a:lnTo>
                  <a:lnTo>
                    <a:pt x="7413" y="2371"/>
                  </a:lnTo>
                  <a:lnTo>
                    <a:pt x="10568" y="1220"/>
                  </a:lnTo>
                  <a:lnTo>
                    <a:pt x="13497" y="2297"/>
                  </a:lnTo>
                  <a:lnTo>
                    <a:pt x="18505" y="1685"/>
                  </a:lnTo>
                  <a:lnTo>
                    <a:pt x="138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3"/>
            <p:cNvSpPr/>
            <p:nvPr/>
          </p:nvSpPr>
          <p:spPr>
            <a:xfrm>
              <a:off x="8442760" y="2507775"/>
              <a:ext cx="71999" cy="57450"/>
            </a:xfrm>
            <a:custGeom>
              <a:avLst/>
              <a:gdLst/>
              <a:ahLst/>
              <a:cxnLst/>
              <a:rect l="l" t="t" r="r" b="b"/>
              <a:pathLst>
                <a:path w="11294" h="2298" extrusionOk="0">
                  <a:moveTo>
                    <a:pt x="0" y="1"/>
                  </a:moveTo>
                  <a:lnTo>
                    <a:pt x="6285" y="2297"/>
                  </a:lnTo>
                  <a:lnTo>
                    <a:pt x="11293" y="1685"/>
                  </a:lnTo>
                  <a:lnTo>
                    <a:pt x="66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3"/>
            <p:cNvSpPr/>
            <p:nvPr/>
          </p:nvSpPr>
          <p:spPr>
            <a:xfrm>
              <a:off x="8247857" y="2375925"/>
              <a:ext cx="288131" cy="312450"/>
            </a:xfrm>
            <a:custGeom>
              <a:avLst/>
              <a:gdLst/>
              <a:ahLst/>
              <a:cxnLst/>
              <a:rect l="l" t="t" r="r" b="b"/>
              <a:pathLst>
                <a:path w="45197" h="12498" extrusionOk="0">
                  <a:moveTo>
                    <a:pt x="0" y="0"/>
                  </a:moveTo>
                  <a:lnTo>
                    <a:pt x="0" y="12497"/>
                  </a:lnTo>
                  <a:lnTo>
                    <a:pt x="5684" y="12497"/>
                  </a:lnTo>
                  <a:lnTo>
                    <a:pt x="5684" y="1199"/>
                  </a:lnTo>
                  <a:lnTo>
                    <a:pt x="45196" y="1199"/>
                  </a:lnTo>
                  <a:lnTo>
                    <a:pt x="451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3"/>
            <p:cNvSpPr/>
            <p:nvPr/>
          </p:nvSpPr>
          <p:spPr>
            <a:xfrm>
              <a:off x="8284092" y="2405875"/>
              <a:ext cx="288131" cy="313250"/>
            </a:xfrm>
            <a:custGeom>
              <a:avLst/>
              <a:gdLst/>
              <a:ahLst/>
              <a:cxnLst/>
              <a:rect l="l" t="t" r="r" b="b"/>
              <a:pathLst>
                <a:path w="45197" h="12530" extrusionOk="0">
                  <a:moveTo>
                    <a:pt x="0" y="1"/>
                  </a:moveTo>
                  <a:lnTo>
                    <a:pt x="0" y="12529"/>
                  </a:lnTo>
                  <a:lnTo>
                    <a:pt x="5559" y="12529"/>
                  </a:lnTo>
                  <a:lnTo>
                    <a:pt x="5559" y="3285"/>
                  </a:lnTo>
                  <a:lnTo>
                    <a:pt x="15474" y="1199"/>
                  </a:lnTo>
                  <a:lnTo>
                    <a:pt x="45196" y="1199"/>
                  </a:lnTo>
                  <a:lnTo>
                    <a:pt x="451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3"/>
            <p:cNvSpPr/>
            <p:nvPr/>
          </p:nvSpPr>
          <p:spPr>
            <a:xfrm>
              <a:off x="8319843" y="2435450"/>
              <a:ext cx="63062" cy="52150"/>
            </a:xfrm>
            <a:custGeom>
              <a:avLst/>
              <a:gdLst/>
              <a:ahLst/>
              <a:cxnLst/>
              <a:rect l="l" t="t" r="r" b="b"/>
              <a:pathLst>
                <a:path w="9892" h="2086" extrusionOk="0">
                  <a:moveTo>
                    <a:pt x="9891" y="1"/>
                  </a:moveTo>
                  <a:lnTo>
                    <a:pt x="1" y="2086"/>
                  </a:lnTo>
                  <a:lnTo>
                    <a:pt x="9891" y="2086"/>
                  </a:lnTo>
                  <a:lnTo>
                    <a:pt x="989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3"/>
            <p:cNvSpPr/>
            <p:nvPr/>
          </p:nvSpPr>
          <p:spPr>
            <a:xfrm>
              <a:off x="8342991" y="2589625"/>
              <a:ext cx="132339" cy="100725"/>
            </a:xfrm>
            <a:custGeom>
              <a:avLst/>
              <a:gdLst/>
              <a:ahLst/>
              <a:cxnLst/>
              <a:rect l="l" t="t" r="r" b="b"/>
              <a:pathLst>
                <a:path w="20759" h="4029" extrusionOk="0">
                  <a:moveTo>
                    <a:pt x="6436" y="544"/>
                  </a:moveTo>
                  <a:lnTo>
                    <a:pt x="9566" y="950"/>
                  </a:lnTo>
                  <a:lnTo>
                    <a:pt x="4583" y="2766"/>
                  </a:lnTo>
                  <a:lnTo>
                    <a:pt x="2429" y="2017"/>
                  </a:lnTo>
                  <a:lnTo>
                    <a:pt x="6436" y="544"/>
                  </a:lnTo>
                  <a:close/>
                  <a:moveTo>
                    <a:pt x="15225" y="1948"/>
                  </a:moveTo>
                  <a:lnTo>
                    <a:pt x="18204" y="2598"/>
                  </a:lnTo>
                  <a:lnTo>
                    <a:pt x="15225" y="3252"/>
                  </a:lnTo>
                  <a:lnTo>
                    <a:pt x="15225" y="3215"/>
                  </a:lnTo>
                  <a:lnTo>
                    <a:pt x="15200" y="3168"/>
                  </a:lnTo>
                  <a:lnTo>
                    <a:pt x="15124" y="3125"/>
                  </a:lnTo>
                  <a:lnTo>
                    <a:pt x="15024" y="3089"/>
                  </a:lnTo>
                  <a:lnTo>
                    <a:pt x="14899" y="3057"/>
                  </a:lnTo>
                  <a:lnTo>
                    <a:pt x="14749" y="3030"/>
                  </a:lnTo>
                  <a:lnTo>
                    <a:pt x="14574" y="3009"/>
                  </a:lnTo>
                  <a:lnTo>
                    <a:pt x="14373" y="2994"/>
                  </a:lnTo>
                  <a:lnTo>
                    <a:pt x="14148" y="2988"/>
                  </a:lnTo>
                  <a:lnTo>
                    <a:pt x="6311" y="2988"/>
                  </a:lnTo>
                  <a:lnTo>
                    <a:pt x="8439" y="2212"/>
                  </a:lnTo>
                  <a:lnTo>
                    <a:pt x="14148" y="2212"/>
                  </a:lnTo>
                  <a:lnTo>
                    <a:pt x="14373" y="2207"/>
                  </a:lnTo>
                  <a:lnTo>
                    <a:pt x="14574" y="2196"/>
                  </a:lnTo>
                  <a:lnTo>
                    <a:pt x="14749" y="2175"/>
                  </a:lnTo>
                  <a:lnTo>
                    <a:pt x="14899" y="2143"/>
                  </a:lnTo>
                  <a:lnTo>
                    <a:pt x="15024" y="2112"/>
                  </a:lnTo>
                  <a:lnTo>
                    <a:pt x="15124" y="2075"/>
                  </a:lnTo>
                  <a:lnTo>
                    <a:pt x="15200" y="2033"/>
                  </a:lnTo>
                  <a:lnTo>
                    <a:pt x="15225" y="1985"/>
                  </a:lnTo>
                  <a:lnTo>
                    <a:pt x="15225" y="1948"/>
                  </a:lnTo>
                  <a:close/>
                  <a:moveTo>
                    <a:pt x="5910" y="0"/>
                  </a:moveTo>
                  <a:lnTo>
                    <a:pt x="5710" y="11"/>
                  </a:lnTo>
                  <a:lnTo>
                    <a:pt x="5534" y="21"/>
                  </a:lnTo>
                  <a:lnTo>
                    <a:pt x="5359" y="42"/>
                  </a:lnTo>
                  <a:lnTo>
                    <a:pt x="5209" y="74"/>
                  </a:lnTo>
                  <a:lnTo>
                    <a:pt x="5059" y="116"/>
                  </a:lnTo>
                  <a:lnTo>
                    <a:pt x="151" y="1906"/>
                  </a:lnTo>
                  <a:lnTo>
                    <a:pt x="76" y="1932"/>
                  </a:lnTo>
                  <a:lnTo>
                    <a:pt x="51" y="1964"/>
                  </a:lnTo>
                  <a:lnTo>
                    <a:pt x="26" y="1990"/>
                  </a:lnTo>
                  <a:lnTo>
                    <a:pt x="1" y="2022"/>
                  </a:lnTo>
                  <a:lnTo>
                    <a:pt x="26" y="2048"/>
                  </a:lnTo>
                  <a:lnTo>
                    <a:pt x="51" y="2080"/>
                  </a:lnTo>
                  <a:lnTo>
                    <a:pt x="101" y="2107"/>
                  </a:lnTo>
                  <a:lnTo>
                    <a:pt x="176" y="2138"/>
                  </a:lnTo>
                  <a:lnTo>
                    <a:pt x="3606" y="3331"/>
                  </a:lnTo>
                  <a:lnTo>
                    <a:pt x="3681" y="3358"/>
                  </a:lnTo>
                  <a:lnTo>
                    <a:pt x="3782" y="3379"/>
                  </a:lnTo>
                  <a:lnTo>
                    <a:pt x="3882" y="3395"/>
                  </a:lnTo>
                  <a:lnTo>
                    <a:pt x="4007" y="3411"/>
                  </a:lnTo>
                  <a:lnTo>
                    <a:pt x="4132" y="3421"/>
                  </a:lnTo>
                  <a:lnTo>
                    <a:pt x="4257" y="3432"/>
                  </a:lnTo>
                  <a:lnTo>
                    <a:pt x="4382" y="3437"/>
                  </a:lnTo>
                  <a:lnTo>
                    <a:pt x="4533" y="3442"/>
                  </a:lnTo>
                  <a:lnTo>
                    <a:pt x="13071" y="3442"/>
                  </a:lnTo>
                  <a:lnTo>
                    <a:pt x="13071" y="3801"/>
                  </a:lnTo>
                  <a:lnTo>
                    <a:pt x="13096" y="3838"/>
                  </a:lnTo>
                  <a:lnTo>
                    <a:pt x="13121" y="3870"/>
                  </a:lnTo>
                  <a:lnTo>
                    <a:pt x="13196" y="3902"/>
                  </a:lnTo>
                  <a:lnTo>
                    <a:pt x="13271" y="3928"/>
                  </a:lnTo>
                  <a:lnTo>
                    <a:pt x="13372" y="3954"/>
                  </a:lnTo>
                  <a:lnTo>
                    <a:pt x="13472" y="3981"/>
                  </a:lnTo>
                  <a:lnTo>
                    <a:pt x="13597" y="3997"/>
                  </a:lnTo>
                  <a:lnTo>
                    <a:pt x="13747" y="4012"/>
                  </a:lnTo>
                  <a:lnTo>
                    <a:pt x="13897" y="4023"/>
                  </a:lnTo>
                  <a:lnTo>
                    <a:pt x="14048" y="4028"/>
                  </a:lnTo>
                  <a:lnTo>
                    <a:pt x="14198" y="4028"/>
                  </a:lnTo>
                  <a:lnTo>
                    <a:pt x="14348" y="4023"/>
                  </a:lnTo>
                  <a:lnTo>
                    <a:pt x="14498" y="4018"/>
                  </a:lnTo>
                  <a:lnTo>
                    <a:pt x="14649" y="4002"/>
                  </a:lnTo>
                  <a:lnTo>
                    <a:pt x="14774" y="3986"/>
                  </a:lnTo>
                  <a:lnTo>
                    <a:pt x="14924" y="3960"/>
                  </a:lnTo>
                  <a:lnTo>
                    <a:pt x="20458" y="2756"/>
                  </a:lnTo>
                  <a:lnTo>
                    <a:pt x="20583" y="2724"/>
                  </a:lnTo>
                  <a:lnTo>
                    <a:pt x="20683" y="2682"/>
                  </a:lnTo>
                  <a:lnTo>
                    <a:pt x="20733" y="2640"/>
                  </a:lnTo>
                  <a:lnTo>
                    <a:pt x="20758" y="2598"/>
                  </a:lnTo>
                  <a:lnTo>
                    <a:pt x="20733" y="2555"/>
                  </a:lnTo>
                  <a:lnTo>
                    <a:pt x="20683" y="2518"/>
                  </a:lnTo>
                  <a:lnTo>
                    <a:pt x="20583" y="2476"/>
                  </a:lnTo>
                  <a:lnTo>
                    <a:pt x="20458" y="2444"/>
                  </a:lnTo>
                  <a:lnTo>
                    <a:pt x="14924" y="1241"/>
                  </a:lnTo>
                  <a:lnTo>
                    <a:pt x="14774" y="1209"/>
                  </a:lnTo>
                  <a:lnTo>
                    <a:pt x="14599" y="1188"/>
                  </a:lnTo>
                  <a:lnTo>
                    <a:pt x="14398" y="1177"/>
                  </a:lnTo>
                  <a:lnTo>
                    <a:pt x="14223" y="1172"/>
                  </a:lnTo>
                  <a:lnTo>
                    <a:pt x="14023" y="1172"/>
                  </a:lnTo>
                  <a:lnTo>
                    <a:pt x="13822" y="1183"/>
                  </a:lnTo>
                  <a:lnTo>
                    <a:pt x="13622" y="1198"/>
                  </a:lnTo>
                  <a:lnTo>
                    <a:pt x="13447" y="1225"/>
                  </a:lnTo>
                  <a:lnTo>
                    <a:pt x="13297" y="1262"/>
                  </a:lnTo>
                  <a:lnTo>
                    <a:pt x="13171" y="1304"/>
                  </a:lnTo>
                  <a:lnTo>
                    <a:pt x="13096" y="1352"/>
                  </a:lnTo>
                  <a:lnTo>
                    <a:pt x="13071" y="1404"/>
                  </a:lnTo>
                  <a:lnTo>
                    <a:pt x="13071" y="1763"/>
                  </a:lnTo>
                  <a:lnTo>
                    <a:pt x="9741" y="1763"/>
                  </a:lnTo>
                  <a:lnTo>
                    <a:pt x="11894" y="977"/>
                  </a:lnTo>
                  <a:lnTo>
                    <a:pt x="11969" y="940"/>
                  </a:lnTo>
                  <a:lnTo>
                    <a:pt x="12020" y="898"/>
                  </a:lnTo>
                  <a:lnTo>
                    <a:pt x="12020" y="850"/>
                  </a:lnTo>
                  <a:lnTo>
                    <a:pt x="11994" y="808"/>
                  </a:lnTo>
                  <a:lnTo>
                    <a:pt x="11919" y="771"/>
                  </a:lnTo>
                  <a:lnTo>
                    <a:pt x="11819" y="734"/>
                  </a:lnTo>
                  <a:lnTo>
                    <a:pt x="11694" y="702"/>
                  </a:lnTo>
                  <a:lnTo>
                    <a:pt x="11519" y="676"/>
                  </a:lnTo>
                  <a:lnTo>
                    <a:pt x="6536" y="32"/>
                  </a:lnTo>
                  <a:lnTo>
                    <a:pt x="6336" y="16"/>
                  </a:lnTo>
                  <a:lnTo>
                    <a:pt x="6110" y="5"/>
                  </a:lnTo>
                  <a:lnTo>
                    <a:pt x="59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3"/>
            <p:cNvSpPr/>
            <p:nvPr/>
          </p:nvSpPr>
          <p:spPr>
            <a:xfrm>
              <a:off x="8487933" y="2571650"/>
              <a:ext cx="96741" cy="104050"/>
            </a:xfrm>
            <a:custGeom>
              <a:avLst/>
              <a:gdLst/>
              <a:ahLst/>
              <a:cxnLst/>
              <a:rect l="l" t="t" r="r" b="b"/>
              <a:pathLst>
                <a:path w="15175" h="4162" extrusionOk="0">
                  <a:moveTo>
                    <a:pt x="4633" y="508"/>
                  </a:moveTo>
                  <a:lnTo>
                    <a:pt x="8764" y="724"/>
                  </a:lnTo>
                  <a:lnTo>
                    <a:pt x="8589" y="745"/>
                  </a:lnTo>
                  <a:lnTo>
                    <a:pt x="8414" y="767"/>
                  </a:lnTo>
                  <a:lnTo>
                    <a:pt x="8213" y="798"/>
                  </a:lnTo>
                  <a:lnTo>
                    <a:pt x="8138" y="819"/>
                  </a:lnTo>
                  <a:lnTo>
                    <a:pt x="8088" y="846"/>
                  </a:lnTo>
                  <a:lnTo>
                    <a:pt x="8038" y="872"/>
                  </a:lnTo>
                  <a:lnTo>
                    <a:pt x="8013" y="899"/>
                  </a:lnTo>
                  <a:lnTo>
                    <a:pt x="8013" y="935"/>
                  </a:lnTo>
                  <a:lnTo>
                    <a:pt x="8038" y="967"/>
                  </a:lnTo>
                  <a:lnTo>
                    <a:pt x="8113" y="1009"/>
                  </a:lnTo>
                  <a:lnTo>
                    <a:pt x="8213" y="1052"/>
                  </a:lnTo>
                  <a:lnTo>
                    <a:pt x="12145" y="2482"/>
                  </a:lnTo>
                  <a:lnTo>
                    <a:pt x="7913" y="2482"/>
                  </a:lnTo>
                  <a:lnTo>
                    <a:pt x="5058" y="1437"/>
                  </a:lnTo>
                  <a:lnTo>
                    <a:pt x="4908" y="1395"/>
                  </a:lnTo>
                  <a:lnTo>
                    <a:pt x="4733" y="1368"/>
                  </a:lnTo>
                  <a:lnTo>
                    <a:pt x="4533" y="1347"/>
                  </a:lnTo>
                  <a:lnTo>
                    <a:pt x="4332" y="1337"/>
                  </a:lnTo>
                  <a:lnTo>
                    <a:pt x="4107" y="1331"/>
                  </a:lnTo>
                  <a:lnTo>
                    <a:pt x="3907" y="1337"/>
                  </a:lnTo>
                  <a:lnTo>
                    <a:pt x="3681" y="1353"/>
                  </a:lnTo>
                  <a:lnTo>
                    <a:pt x="3481" y="1368"/>
                  </a:lnTo>
                  <a:lnTo>
                    <a:pt x="4633" y="508"/>
                  </a:lnTo>
                  <a:close/>
                  <a:moveTo>
                    <a:pt x="12295" y="2931"/>
                  </a:moveTo>
                  <a:lnTo>
                    <a:pt x="10166" y="3707"/>
                  </a:lnTo>
                  <a:lnTo>
                    <a:pt x="2154" y="3707"/>
                  </a:lnTo>
                  <a:lnTo>
                    <a:pt x="2154" y="2931"/>
                  </a:lnTo>
                  <a:close/>
                  <a:moveTo>
                    <a:pt x="3831" y="1"/>
                  </a:moveTo>
                  <a:lnTo>
                    <a:pt x="3631" y="12"/>
                  </a:lnTo>
                  <a:lnTo>
                    <a:pt x="3456" y="27"/>
                  </a:lnTo>
                  <a:lnTo>
                    <a:pt x="3281" y="54"/>
                  </a:lnTo>
                  <a:lnTo>
                    <a:pt x="3130" y="85"/>
                  </a:lnTo>
                  <a:lnTo>
                    <a:pt x="3030" y="122"/>
                  </a:lnTo>
                  <a:lnTo>
                    <a:pt x="2955" y="165"/>
                  </a:lnTo>
                  <a:lnTo>
                    <a:pt x="777" y="1775"/>
                  </a:lnTo>
                  <a:lnTo>
                    <a:pt x="727" y="1822"/>
                  </a:lnTo>
                  <a:lnTo>
                    <a:pt x="727" y="1859"/>
                  </a:lnTo>
                  <a:lnTo>
                    <a:pt x="727" y="1896"/>
                  </a:lnTo>
                  <a:lnTo>
                    <a:pt x="777" y="1933"/>
                  </a:lnTo>
                  <a:lnTo>
                    <a:pt x="827" y="1965"/>
                  </a:lnTo>
                  <a:lnTo>
                    <a:pt x="902" y="1991"/>
                  </a:lnTo>
                  <a:lnTo>
                    <a:pt x="1002" y="2012"/>
                  </a:lnTo>
                  <a:lnTo>
                    <a:pt x="1102" y="2034"/>
                  </a:lnTo>
                  <a:lnTo>
                    <a:pt x="1227" y="2049"/>
                  </a:lnTo>
                  <a:lnTo>
                    <a:pt x="1353" y="2060"/>
                  </a:lnTo>
                  <a:lnTo>
                    <a:pt x="1503" y="2071"/>
                  </a:lnTo>
                  <a:lnTo>
                    <a:pt x="1828" y="2071"/>
                  </a:lnTo>
                  <a:lnTo>
                    <a:pt x="1979" y="2065"/>
                  </a:lnTo>
                  <a:lnTo>
                    <a:pt x="2154" y="2049"/>
                  </a:lnTo>
                  <a:lnTo>
                    <a:pt x="2354" y="2034"/>
                  </a:lnTo>
                  <a:lnTo>
                    <a:pt x="3831" y="1854"/>
                  </a:lnTo>
                  <a:lnTo>
                    <a:pt x="5534" y="2482"/>
                  </a:lnTo>
                  <a:lnTo>
                    <a:pt x="1077" y="2482"/>
                  </a:lnTo>
                  <a:lnTo>
                    <a:pt x="877" y="2488"/>
                  </a:lnTo>
                  <a:lnTo>
                    <a:pt x="676" y="2498"/>
                  </a:lnTo>
                  <a:lnTo>
                    <a:pt x="476" y="2519"/>
                  </a:lnTo>
                  <a:lnTo>
                    <a:pt x="326" y="2546"/>
                  </a:lnTo>
                  <a:lnTo>
                    <a:pt x="201" y="2583"/>
                  </a:lnTo>
                  <a:lnTo>
                    <a:pt x="101" y="2620"/>
                  </a:lnTo>
                  <a:lnTo>
                    <a:pt x="25" y="2662"/>
                  </a:lnTo>
                  <a:lnTo>
                    <a:pt x="0" y="2704"/>
                  </a:lnTo>
                  <a:lnTo>
                    <a:pt x="0" y="3934"/>
                  </a:lnTo>
                  <a:lnTo>
                    <a:pt x="25" y="3982"/>
                  </a:lnTo>
                  <a:lnTo>
                    <a:pt x="101" y="4024"/>
                  </a:lnTo>
                  <a:lnTo>
                    <a:pt x="201" y="4061"/>
                  </a:lnTo>
                  <a:lnTo>
                    <a:pt x="326" y="4093"/>
                  </a:lnTo>
                  <a:lnTo>
                    <a:pt x="476" y="4119"/>
                  </a:lnTo>
                  <a:lnTo>
                    <a:pt x="651" y="4140"/>
                  </a:lnTo>
                  <a:lnTo>
                    <a:pt x="852" y="4156"/>
                  </a:lnTo>
                  <a:lnTo>
                    <a:pt x="1077" y="4161"/>
                  </a:lnTo>
                  <a:lnTo>
                    <a:pt x="10742" y="4161"/>
                  </a:lnTo>
                  <a:lnTo>
                    <a:pt x="10893" y="4156"/>
                  </a:lnTo>
                  <a:lnTo>
                    <a:pt x="11043" y="4151"/>
                  </a:lnTo>
                  <a:lnTo>
                    <a:pt x="11168" y="4140"/>
                  </a:lnTo>
                  <a:lnTo>
                    <a:pt x="11293" y="4130"/>
                  </a:lnTo>
                  <a:lnTo>
                    <a:pt x="11393" y="4114"/>
                  </a:lnTo>
                  <a:lnTo>
                    <a:pt x="11519" y="4093"/>
                  </a:lnTo>
                  <a:lnTo>
                    <a:pt x="11594" y="4072"/>
                  </a:lnTo>
                  <a:lnTo>
                    <a:pt x="11669" y="4045"/>
                  </a:lnTo>
                  <a:lnTo>
                    <a:pt x="15049" y="2820"/>
                  </a:lnTo>
                  <a:lnTo>
                    <a:pt x="15099" y="2794"/>
                  </a:lnTo>
                  <a:lnTo>
                    <a:pt x="15149" y="2767"/>
                  </a:lnTo>
                  <a:lnTo>
                    <a:pt x="15174" y="2736"/>
                  </a:lnTo>
                  <a:lnTo>
                    <a:pt x="15174" y="2704"/>
                  </a:lnTo>
                  <a:lnTo>
                    <a:pt x="15174" y="2678"/>
                  </a:lnTo>
                  <a:lnTo>
                    <a:pt x="15149" y="2646"/>
                  </a:lnTo>
                  <a:lnTo>
                    <a:pt x="15099" y="2620"/>
                  </a:lnTo>
                  <a:lnTo>
                    <a:pt x="15049" y="2593"/>
                  </a:lnTo>
                  <a:lnTo>
                    <a:pt x="10717" y="1015"/>
                  </a:lnTo>
                  <a:lnTo>
                    <a:pt x="12220" y="830"/>
                  </a:lnTo>
                  <a:lnTo>
                    <a:pt x="12395" y="803"/>
                  </a:lnTo>
                  <a:lnTo>
                    <a:pt x="12520" y="777"/>
                  </a:lnTo>
                  <a:lnTo>
                    <a:pt x="12645" y="745"/>
                  </a:lnTo>
                  <a:lnTo>
                    <a:pt x="12720" y="714"/>
                  </a:lnTo>
                  <a:lnTo>
                    <a:pt x="12796" y="687"/>
                  </a:lnTo>
                  <a:lnTo>
                    <a:pt x="12821" y="656"/>
                  </a:lnTo>
                  <a:lnTo>
                    <a:pt x="12846" y="624"/>
                  </a:lnTo>
                  <a:lnTo>
                    <a:pt x="12846" y="592"/>
                  </a:lnTo>
                  <a:lnTo>
                    <a:pt x="12796" y="561"/>
                  </a:lnTo>
                  <a:lnTo>
                    <a:pt x="12745" y="534"/>
                  </a:lnTo>
                  <a:lnTo>
                    <a:pt x="12670" y="508"/>
                  </a:lnTo>
                  <a:lnTo>
                    <a:pt x="12570" y="481"/>
                  </a:lnTo>
                  <a:lnTo>
                    <a:pt x="12445" y="460"/>
                  </a:lnTo>
                  <a:lnTo>
                    <a:pt x="12320" y="444"/>
                  </a:lnTo>
                  <a:lnTo>
                    <a:pt x="12145" y="429"/>
                  </a:lnTo>
                  <a:lnTo>
                    <a:pt x="11944" y="418"/>
                  </a:lnTo>
                  <a:lnTo>
                    <a:pt x="4232" y="6"/>
                  </a:lnTo>
                  <a:lnTo>
                    <a:pt x="40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3"/>
            <p:cNvSpPr/>
            <p:nvPr/>
          </p:nvSpPr>
          <p:spPr>
            <a:xfrm>
              <a:off x="8390242" y="2502500"/>
              <a:ext cx="131376" cy="88200"/>
            </a:xfrm>
            <a:custGeom>
              <a:avLst/>
              <a:gdLst/>
              <a:ahLst/>
              <a:cxnLst/>
              <a:rect l="l" t="t" r="r" b="b"/>
              <a:pathLst>
                <a:path w="20608" h="3528" extrusionOk="0">
                  <a:moveTo>
                    <a:pt x="14298" y="455"/>
                  </a:moveTo>
                  <a:lnTo>
                    <a:pt x="18079" y="1827"/>
                  </a:lnTo>
                  <a:lnTo>
                    <a:pt x="14924" y="2218"/>
                  </a:lnTo>
                  <a:lnTo>
                    <a:pt x="10091" y="455"/>
                  </a:lnTo>
                  <a:close/>
                  <a:moveTo>
                    <a:pt x="8238" y="671"/>
                  </a:moveTo>
                  <a:lnTo>
                    <a:pt x="10342" y="1442"/>
                  </a:lnTo>
                  <a:lnTo>
                    <a:pt x="7512" y="2477"/>
                  </a:lnTo>
                  <a:lnTo>
                    <a:pt x="7437" y="2503"/>
                  </a:lnTo>
                  <a:lnTo>
                    <a:pt x="7412" y="2529"/>
                  </a:lnTo>
                  <a:lnTo>
                    <a:pt x="7362" y="2577"/>
                  </a:lnTo>
                  <a:lnTo>
                    <a:pt x="7387" y="2619"/>
                  </a:lnTo>
                  <a:lnTo>
                    <a:pt x="7462" y="2667"/>
                  </a:lnTo>
                  <a:lnTo>
                    <a:pt x="7562" y="2704"/>
                  </a:lnTo>
                  <a:lnTo>
                    <a:pt x="7712" y="2746"/>
                  </a:lnTo>
                  <a:lnTo>
                    <a:pt x="7863" y="2778"/>
                  </a:lnTo>
                  <a:lnTo>
                    <a:pt x="8038" y="2804"/>
                  </a:lnTo>
                  <a:lnTo>
                    <a:pt x="3931" y="3026"/>
                  </a:lnTo>
                  <a:lnTo>
                    <a:pt x="2755" y="2160"/>
                  </a:lnTo>
                  <a:lnTo>
                    <a:pt x="2930" y="2176"/>
                  </a:lnTo>
                  <a:lnTo>
                    <a:pt x="3105" y="2192"/>
                  </a:lnTo>
                  <a:lnTo>
                    <a:pt x="3331" y="2197"/>
                  </a:lnTo>
                  <a:lnTo>
                    <a:pt x="3581" y="2197"/>
                  </a:lnTo>
                  <a:lnTo>
                    <a:pt x="3731" y="2192"/>
                  </a:lnTo>
                  <a:lnTo>
                    <a:pt x="3856" y="2186"/>
                  </a:lnTo>
                  <a:lnTo>
                    <a:pt x="3982" y="2170"/>
                  </a:lnTo>
                  <a:lnTo>
                    <a:pt x="4107" y="2149"/>
                  </a:lnTo>
                  <a:lnTo>
                    <a:pt x="4232" y="2128"/>
                  </a:lnTo>
                  <a:lnTo>
                    <a:pt x="4332" y="2091"/>
                  </a:lnTo>
                  <a:lnTo>
                    <a:pt x="8238" y="671"/>
                  </a:lnTo>
                  <a:close/>
                  <a:moveTo>
                    <a:pt x="8238" y="1"/>
                  </a:moveTo>
                  <a:lnTo>
                    <a:pt x="8088" y="6"/>
                  </a:lnTo>
                  <a:lnTo>
                    <a:pt x="7963" y="11"/>
                  </a:lnTo>
                  <a:lnTo>
                    <a:pt x="7838" y="22"/>
                  </a:lnTo>
                  <a:lnTo>
                    <a:pt x="7712" y="32"/>
                  </a:lnTo>
                  <a:lnTo>
                    <a:pt x="7587" y="48"/>
                  </a:lnTo>
                  <a:lnTo>
                    <a:pt x="7487" y="69"/>
                  </a:lnTo>
                  <a:lnTo>
                    <a:pt x="7387" y="90"/>
                  </a:lnTo>
                  <a:lnTo>
                    <a:pt x="7312" y="117"/>
                  </a:lnTo>
                  <a:lnTo>
                    <a:pt x="3030" y="1679"/>
                  </a:lnTo>
                  <a:lnTo>
                    <a:pt x="1553" y="1500"/>
                  </a:lnTo>
                  <a:lnTo>
                    <a:pt x="1177" y="1484"/>
                  </a:lnTo>
                  <a:lnTo>
                    <a:pt x="852" y="1484"/>
                  </a:lnTo>
                  <a:lnTo>
                    <a:pt x="701" y="1489"/>
                  </a:lnTo>
                  <a:lnTo>
                    <a:pt x="576" y="1495"/>
                  </a:lnTo>
                  <a:lnTo>
                    <a:pt x="476" y="1505"/>
                  </a:lnTo>
                  <a:lnTo>
                    <a:pt x="351" y="1521"/>
                  </a:lnTo>
                  <a:lnTo>
                    <a:pt x="276" y="1537"/>
                  </a:lnTo>
                  <a:lnTo>
                    <a:pt x="201" y="1558"/>
                  </a:lnTo>
                  <a:lnTo>
                    <a:pt x="125" y="1584"/>
                  </a:lnTo>
                  <a:lnTo>
                    <a:pt x="75" y="1611"/>
                  </a:lnTo>
                  <a:lnTo>
                    <a:pt x="25" y="1642"/>
                  </a:lnTo>
                  <a:lnTo>
                    <a:pt x="0" y="1679"/>
                  </a:lnTo>
                  <a:lnTo>
                    <a:pt x="0" y="1759"/>
                  </a:lnTo>
                  <a:lnTo>
                    <a:pt x="2154" y="3364"/>
                  </a:lnTo>
                  <a:lnTo>
                    <a:pt x="2279" y="3411"/>
                  </a:lnTo>
                  <a:lnTo>
                    <a:pt x="2429" y="3448"/>
                  </a:lnTo>
                  <a:lnTo>
                    <a:pt x="2579" y="3480"/>
                  </a:lnTo>
                  <a:lnTo>
                    <a:pt x="2730" y="3501"/>
                  </a:lnTo>
                  <a:lnTo>
                    <a:pt x="2880" y="3517"/>
                  </a:lnTo>
                  <a:lnTo>
                    <a:pt x="3055" y="3527"/>
                  </a:lnTo>
                  <a:lnTo>
                    <a:pt x="3255" y="3527"/>
                  </a:lnTo>
                  <a:lnTo>
                    <a:pt x="3431" y="3522"/>
                  </a:lnTo>
                  <a:lnTo>
                    <a:pt x="11118" y="3110"/>
                  </a:lnTo>
                  <a:lnTo>
                    <a:pt x="11443" y="3068"/>
                  </a:lnTo>
                  <a:lnTo>
                    <a:pt x="11568" y="3047"/>
                  </a:lnTo>
                  <a:lnTo>
                    <a:pt x="11669" y="3026"/>
                  </a:lnTo>
                  <a:lnTo>
                    <a:pt x="11769" y="2999"/>
                  </a:lnTo>
                  <a:lnTo>
                    <a:pt x="11844" y="2978"/>
                  </a:lnTo>
                  <a:lnTo>
                    <a:pt x="11894" y="2952"/>
                  </a:lnTo>
                  <a:lnTo>
                    <a:pt x="11919" y="2925"/>
                  </a:lnTo>
                  <a:lnTo>
                    <a:pt x="11919" y="2899"/>
                  </a:lnTo>
                  <a:lnTo>
                    <a:pt x="11894" y="2873"/>
                  </a:lnTo>
                  <a:lnTo>
                    <a:pt x="11869" y="2846"/>
                  </a:lnTo>
                  <a:lnTo>
                    <a:pt x="11819" y="2820"/>
                  </a:lnTo>
                  <a:lnTo>
                    <a:pt x="11744" y="2788"/>
                  </a:lnTo>
                  <a:lnTo>
                    <a:pt x="11644" y="2762"/>
                  </a:lnTo>
                  <a:lnTo>
                    <a:pt x="11393" y="2698"/>
                  </a:lnTo>
                  <a:lnTo>
                    <a:pt x="9891" y="2519"/>
                  </a:lnTo>
                  <a:lnTo>
                    <a:pt x="11594" y="1896"/>
                  </a:lnTo>
                  <a:lnTo>
                    <a:pt x="13597" y="2635"/>
                  </a:lnTo>
                  <a:lnTo>
                    <a:pt x="13747" y="2672"/>
                  </a:lnTo>
                  <a:lnTo>
                    <a:pt x="13897" y="2704"/>
                  </a:lnTo>
                  <a:lnTo>
                    <a:pt x="14072" y="2725"/>
                  </a:lnTo>
                  <a:lnTo>
                    <a:pt x="14248" y="2741"/>
                  </a:lnTo>
                  <a:lnTo>
                    <a:pt x="14448" y="2746"/>
                  </a:lnTo>
                  <a:lnTo>
                    <a:pt x="14648" y="2746"/>
                  </a:lnTo>
                  <a:lnTo>
                    <a:pt x="14849" y="2735"/>
                  </a:lnTo>
                  <a:lnTo>
                    <a:pt x="15049" y="2719"/>
                  </a:lnTo>
                  <a:lnTo>
                    <a:pt x="20057" y="2107"/>
                  </a:lnTo>
                  <a:lnTo>
                    <a:pt x="20232" y="2081"/>
                  </a:lnTo>
                  <a:lnTo>
                    <a:pt x="20382" y="2049"/>
                  </a:lnTo>
                  <a:lnTo>
                    <a:pt x="20483" y="2012"/>
                  </a:lnTo>
                  <a:lnTo>
                    <a:pt x="20558" y="1970"/>
                  </a:lnTo>
                  <a:lnTo>
                    <a:pt x="20608" y="1928"/>
                  </a:lnTo>
                  <a:lnTo>
                    <a:pt x="20583" y="1885"/>
                  </a:lnTo>
                  <a:lnTo>
                    <a:pt x="20558" y="1843"/>
                  </a:lnTo>
                  <a:lnTo>
                    <a:pt x="20457" y="1801"/>
                  </a:lnTo>
                  <a:lnTo>
                    <a:pt x="15850" y="117"/>
                  </a:lnTo>
                  <a:lnTo>
                    <a:pt x="15775" y="90"/>
                  </a:lnTo>
                  <a:lnTo>
                    <a:pt x="15675" y="69"/>
                  </a:lnTo>
                  <a:lnTo>
                    <a:pt x="15575" y="48"/>
                  </a:lnTo>
                  <a:lnTo>
                    <a:pt x="15450" y="32"/>
                  </a:lnTo>
                  <a:lnTo>
                    <a:pt x="15324" y="22"/>
                  </a:lnTo>
                  <a:lnTo>
                    <a:pt x="15199" y="11"/>
                  </a:lnTo>
                  <a:lnTo>
                    <a:pt x="15074" y="6"/>
                  </a:lnTo>
                  <a:lnTo>
                    <a:pt x="149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3"/>
            <p:cNvSpPr/>
            <p:nvPr/>
          </p:nvSpPr>
          <p:spPr>
            <a:xfrm>
              <a:off x="8240672" y="2370650"/>
              <a:ext cx="374168" cy="383700"/>
            </a:xfrm>
            <a:custGeom>
              <a:avLst/>
              <a:gdLst/>
              <a:ahLst/>
              <a:cxnLst/>
              <a:rect l="l" t="t" r="r" b="b"/>
              <a:pathLst>
                <a:path w="58693" h="15348" extrusionOk="0">
                  <a:moveTo>
                    <a:pt x="21184" y="3147"/>
                  </a:moveTo>
                  <a:lnTo>
                    <a:pt x="21184" y="4467"/>
                  </a:lnTo>
                  <a:lnTo>
                    <a:pt x="14899" y="4467"/>
                  </a:lnTo>
                  <a:lnTo>
                    <a:pt x="21184" y="3147"/>
                  </a:lnTo>
                  <a:close/>
                  <a:moveTo>
                    <a:pt x="45196" y="423"/>
                  </a:moveTo>
                  <a:lnTo>
                    <a:pt x="45196" y="1204"/>
                  </a:lnTo>
                  <a:lnTo>
                    <a:pt x="6536" y="1204"/>
                  </a:lnTo>
                  <a:lnTo>
                    <a:pt x="6335" y="1220"/>
                  </a:lnTo>
                  <a:lnTo>
                    <a:pt x="6160" y="1241"/>
                  </a:lnTo>
                  <a:lnTo>
                    <a:pt x="5985" y="1267"/>
                  </a:lnTo>
                  <a:lnTo>
                    <a:pt x="5860" y="1299"/>
                  </a:lnTo>
                  <a:lnTo>
                    <a:pt x="5759" y="1336"/>
                  </a:lnTo>
                  <a:lnTo>
                    <a:pt x="5709" y="1378"/>
                  </a:lnTo>
                  <a:lnTo>
                    <a:pt x="5684" y="1426"/>
                  </a:lnTo>
                  <a:lnTo>
                    <a:pt x="5684" y="2777"/>
                  </a:lnTo>
                  <a:lnTo>
                    <a:pt x="5709" y="2825"/>
                  </a:lnTo>
                  <a:lnTo>
                    <a:pt x="5784" y="2872"/>
                  </a:lnTo>
                  <a:lnTo>
                    <a:pt x="5910" y="2915"/>
                  </a:lnTo>
                  <a:lnTo>
                    <a:pt x="6085" y="2946"/>
                  </a:lnTo>
                  <a:lnTo>
                    <a:pt x="6260" y="2973"/>
                  </a:lnTo>
                  <a:lnTo>
                    <a:pt x="6486" y="2994"/>
                  </a:lnTo>
                  <a:lnTo>
                    <a:pt x="6736" y="2999"/>
                  </a:lnTo>
                  <a:lnTo>
                    <a:pt x="6986" y="2994"/>
                  </a:lnTo>
                  <a:lnTo>
                    <a:pt x="7162" y="2983"/>
                  </a:lnTo>
                  <a:lnTo>
                    <a:pt x="7312" y="2962"/>
                  </a:lnTo>
                  <a:lnTo>
                    <a:pt x="7462" y="2941"/>
                  </a:lnTo>
                  <a:lnTo>
                    <a:pt x="7587" y="2909"/>
                  </a:lnTo>
                  <a:lnTo>
                    <a:pt x="7687" y="2878"/>
                  </a:lnTo>
                  <a:lnTo>
                    <a:pt x="7763" y="2846"/>
                  </a:lnTo>
                  <a:lnTo>
                    <a:pt x="7788" y="2809"/>
                  </a:lnTo>
                  <a:lnTo>
                    <a:pt x="7813" y="2767"/>
                  </a:lnTo>
                  <a:lnTo>
                    <a:pt x="7813" y="1653"/>
                  </a:lnTo>
                  <a:lnTo>
                    <a:pt x="50880" y="1653"/>
                  </a:lnTo>
                  <a:lnTo>
                    <a:pt x="50880" y="2371"/>
                  </a:lnTo>
                  <a:lnTo>
                    <a:pt x="22310" y="2371"/>
                  </a:lnTo>
                  <a:lnTo>
                    <a:pt x="22110" y="2376"/>
                  </a:lnTo>
                  <a:lnTo>
                    <a:pt x="21910" y="2387"/>
                  </a:lnTo>
                  <a:lnTo>
                    <a:pt x="21709" y="2408"/>
                  </a:lnTo>
                  <a:lnTo>
                    <a:pt x="21559" y="2434"/>
                  </a:lnTo>
                  <a:lnTo>
                    <a:pt x="11669" y="4498"/>
                  </a:lnTo>
                  <a:lnTo>
                    <a:pt x="11543" y="4530"/>
                  </a:lnTo>
                  <a:lnTo>
                    <a:pt x="11443" y="4572"/>
                  </a:lnTo>
                  <a:lnTo>
                    <a:pt x="11393" y="4615"/>
                  </a:lnTo>
                  <a:lnTo>
                    <a:pt x="11368" y="4657"/>
                  </a:lnTo>
                  <a:lnTo>
                    <a:pt x="11368" y="13695"/>
                  </a:lnTo>
                  <a:lnTo>
                    <a:pt x="7813" y="13695"/>
                  </a:lnTo>
                  <a:lnTo>
                    <a:pt x="7813" y="3743"/>
                  </a:lnTo>
                  <a:lnTo>
                    <a:pt x="7788" y="3691"/>
                  </a:lnTo>
                  <a:lnTo>
                    <a:pt x="7712" y="3643"/>
                  </a:lnTo>
                  <a:lnTo>
                    <a:pt x="7587" y="3601"/>
                  </a:lnTo>
                  <a:lnTo>
                    <a:pt x="7412" y="3569"/>
                  </a:lnTo>
                  <a:lnTo>
                    <a:pt x="7237" y="3543"/>
                  </a:lnTo>
                  <a:lnTo>
                    <a:pt x="7011" y="3527"/>
                  </a:lnTo>
                  <a:lnTo>
                    <a:pt x="6761" y="3516"/>
                  </a:lnTo>
                  <a:lnTo>
                    <a:pt x="6511" y="3522"/>
                  </a:lnTo>
                  <a:lnTo>
                    <a:pt x="6335" y="3532"/>
                  </a:lnTo>
                  <a:lnTo>
                    <a:pt x="6185" y="3553"/>
                  </a:lnTo>
                  <a:lnTo>
                    <a:pt x="6035" y="3574"/>
                  </a:lnTo>
                  <a:lnTo>
                    <a:pt x="5910" y="3606"/>
                  </a:lnTo>
                  <a:lnTo>
                    <a:pt x="5809" y="3638"/>
                  </a:lnTo>
                  <a:lnTo>
                    <a:pt x="5734" y="3670"/>
                  </a:lnTo>
                  <a:lnTo>
                    <a:pt x="5709" y="3712"/>
                  </a:lnTo>
                  <a:lnTo>
                    <a:pt x="5684" y="3749"/>
                  </a:lnTo>
                  <a:lnTo>
                    <a:pt x="5684" y="12497"/>
                  </a:lnTo>
                  <a:lnTo>
                    <a:pt x="2129" y="12497"/>
                  </a:lnTo>
                  <a:lnTo>
                    <a:pt x="2129" y="423"/>
                  </a:lnTo>
                  <a:close/>
                  <a:moveTo>
                    <a:pt x="1052" y="0"/>
                  </a:moveTo>
                  <a:lnTo>
                    <a:pt x="852" y="6"/>
                  </a:lnTo>
                  <a:lnTo>
                    <a:pt x="651" y="21"/>
                  </a:lnTo>
                  <a:lnTo>
                    <a:pt x="476" y="42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5" y="138"/>
                  </a:lnTo>
                  <a:lnTo>
                    <a:pt x="25" y="180"/>
                  </a:lnTo>
                  <a:lnTo>
                    <a:pt x="0" y="227"/>
                  </a:lnTo>
                  <a:lnTo>
                    <a:pt x="0" y="12724"/>
                  </a:lnTo>
                  <a:lnTo>
                    <a:pt x="25" y="12771"/>
                  </a:lnTo>
                  <a:lnTo>
                    <a:pt x="75" y="12814"/>
                  </a:lnTo>
                  <a:lnTo>
                    <a:pt x="176" y="12851"/>
                  </a:lnTo>
                  <a:lnTo>
                    <a:pt x="301" y="12882"/>
                  </a:lnTo>
                  <a:lnTo>
                    <a:pt x="476" y="12909"/>
                  </a:lnTo>
                  <a:lnTo>
                    <a:pt x="651" y="12930"/>
                  </a:lnTo>
                  <a:lnTo>
                    <a:pt x="852" y="12946"/>
                  </a:lnTo>
                  <a:lnTo>
                    <a:pt x="5684" y="12946"/>
                  </a:lnTo>
                  <a:lnTo>
                    <a:pt x="5684" y="13922"/>
                  </a:lnTo>
                  <a:lnTo>
                    <a:pt x="5709" y="13970"/>
                  </a:lnTo>
                  <a:lnTo>
                    <a:pt x="5759" y="14012"/>
                  </a:lnTo>
                  <a:lnTo>
                    <a:pt x="5860" y="14049"/>
                  </a:lnTo>
                  <a:lnTo>
                    <a:pt x="5985" y="14081"/>
                  </a:lnTo>
                  <a:lnTo>
                    <a:pt x="6160" y="14107"/>
                  </a:lnTo>
                  <a:lnTo>
                    <a:pt x="6335" y="14128"/>
                  </a:lnTo>
                  <a:lnTo>
                    <a:pt x="6536" y="14144"/>
                  </a:lnTo>
                  <a:lnTo>
                    <a:pt x="6736" y="14149"/>
                  </a:lnTo>
                  <a:lnTo>
                    <a:pt x="11368" y="14149"/>
                  </a:lnTo>
                  <a:lnTo>
                    <a:pt x="11368" y="15121"/>
                  </a:lnTo>
                  <a:lnTo>
                    <a:pt x="11393" y="15168"/>
                  </a:lnTo>
                  <a:lnTo>
                    <a:pt x="11443" y="15211"/>
                  </a:lnTo>
                  <a:lnTo>
                    <a:pt x="11543" y="15248"/>
                  </a:lnTo>
                  <a:lnTo>
                    <a:pt x="11669" y="15279"/>
                  </a:lnTo>
                  <a:lnTo>
                    <a:pt x="11844" y="15306"/>
                  </a:lnTo>
                  <a:lnTo>
                    <a:pt x="12019" y="15327"/>
                  </a:lnTo>
                  <a:lnTo>
                    <a:pt x="12220" y="15343"/>
                  </a:lnTo>
                  <a:lnTo>
                    <a:pt x="12420" y="15348"/>
                  </a:lnTo>
                  <a:lnTo>
                    <a:pt x="21459" y="15348"/>
                  </a:lnTo>
                  <a:lnTo>
                    <a:pt x="21709" y="15337"/>
                  </a:lnTo>
                  <a:lnTo>
                    <a:pt x="21910" y="15321"/>
                  </a:lnTo>
                  <a:lnTo>
                    <a:pt x="22110" y="15295"/>
                  </a:lnTo>
                  <a:lnTo>
                    <a:pt x="22285" y="15263"/>
                  </a:lnTo>
                  <a:lnTo>
                    <a:pt x="22411" y="15221"/>
                  </a:lnTo>
                  <a:lnTo>
                    <a:pt x="22486" y="15174"/>
                  </a:lnTo>
                  <a:lnTo>
                    <a:pt x="22511" y="15126"/>
                  </a:lnTo>
                  <a:lnTo>
                    <a:pt x="22486" y="15073"/>
                  </a:lnTo>
                  <a:lnTo>
                    <a:pt x="22436" y="15031"/>
                  </a:lnTo>
                  <a:lnTo>
                    <a:pt x="22361" y="14999"/>
                  </a:lnTo>
                  <a:lnTo>
                    <a:pt x="22235" y="14968"/>
                  </a:lnTo>
                  <a:lnTo>
                    <a:pt x="22110" y="14947"/>
                  </a:lnTo>
                  <a:lnTo>
                    <a:pt x="21960" y="14926"/>
                  </a:lnTo>
                  <a:lnTo>
                    <a:pt x="21785" y="14910"/>
                  </a:lnTo>
                  <a:lnTo>
                    <a:pt x="21609" y="14899"/>
                  </a:lnTo>
                  <a:lnTo>
                    <a:pt x="21434" y="14894"/>
                  </a:lnTo>
                  <a:lnTo>
                    <a:pt x="13497" y="14894"/>
                  </a:lnTo>
                  <a:lnTo>
                    <a:pt x="13497" y="4916"/>
                  </a:lnTo>
                  <a:lnTo>
                    <a:pt x="22386" y="4916"/>
                  </a:lnTo>
                  <a:lnTo>
                    <a:pt x="22611" y="4910"/>
                  </a:lnTo>
                  <a:lnTo>
                    <a:pt x="22811" y="4900"/>
                  </a:lnTo>
                  <a:lnTo>
                    <a:pt x="22987" y="4879"/>
                  </a:lnTo>
                  <a:lnTo>
                    <a:pt x="23137" y="4852"/>
                  </a:lnTo>
                  <a:lnTo>
                    <a:pt x="23262" y="4820"/>
                  </a:lnTo>
                  <a:lnTo>
                    <a:pt x="23362" y="4778"/>
                  </a:lnTo>
                  <a:lnTo>
                    <a:pt x="23437" y="4741"/>
                  </a:lnTo>
                  <a:lnTo>
                    <a:pt x="23437" y="4694"/>
                  </a:lnTo>
                  <a:lnTo>
                    <a:pt x="23437" y="2820"/>
                  </a:lnTo>
                  <a:lnTo>
                    <a:pt x="56564" y="2820"/>
                  </a:lnTo>
                  <a:lnTo>
                    <a:pt x="56564" y="5021"/>
                  </a:lnTo>
                  <a:lnTo>
                    <a:pt x="56589" y="5069"/>
                  </a:lnTo>
                  <a:lnTo>
                    <a:pt x="56665" y="5116"/>
                  </a:lnTo>
                  <a:lnTo>
                    <a:pt x="56790" y="5158"/>
                  </a:lnTo>
                  <a:lnTo>
                    <a:pt x="56965" y="5195"/>
                  </a:lnTo>
                  <a:lnTo>
                    <a:pt x="57140" y="5222"/>
                  </a:lnTo>
                  <a:lnTo>
                    <a:pt x="57366" y="5238"/>
                  </a:lnTo>
                  <a:lnTo>
                    <a:pt x="57616" y="5243"/>
                  </a:lnTo>
                  <a:lnTo>
                    <a:pt x="57866" y="5238"/>
                  </a:lnTo>
                  <a:lnTo>
                    <a:pt x="58042" y="5227"/>
                  </a:lnTo>
                  <a:lnTo>
                    <a:pt x="58192" y="5211"/>
                  </a:lnTo>
                  <a:lnTo>
                    <a:pt x="58342" y="5185"/>
                  </a:lnTo>
                  <a:lnTo>
                    <a:pt x="58467" y="5158"/>
                  </a:lnTo>
                  <a:lnTo>
                    <a:pt x="58568" y="5127"/>
                  </a:lnTo>
                  <a:lnTo>
                    <a:pt x="58643" y="5090"/>
                  </a:lnTo>
                  <a:lnTo>
                    <a:pt x="58668" y="5053"/>
                  </a:lnTo>
                  <a:lnTo>
                    <a:pt x="58693" y="5011"/>
                  </a:lnTo>
                  <a:lnTo>
                    <a:pt x="58693" y="2593"/>
                  </a:lnTo>
                  <a:lnTo>
                    <a:pt x="58668" y="2550"/>
                  </a:lnTo>
                  <a:lnTo>
                    <a:pt x="58618" y="2508"/>
                  </a:lnTo>
                  <a:lnTo>
                    <a:pt x="58517" y="2471"/>
                  </a:lnTo>
                  <a:lnTo>
                    <a:pt x="58392" y="2434"/>
                  </a:lnTo>
                  <a:lnTo>
                    <a:pt x="58217" y="2408"/>
                  </a:lnTo>
                  <a:lnTo>
                    <a:pt x="58042" y="2387"/>
                  </a:lnTo>
                  <a:lnTo>
                    <a:pt x="57841" y="2376"/>
                  </a:lnTo>
                  <a:lnTo>
                    <a:pt x="57641" y="2371"/>
                  </a:lnTo>
                  <a:lnTo>
                    <a:pt x="53009" y="2371"/>
                  </a:lnTo>
                  <a:lnTo>
                    <a:pt x="53009" y="1426"/>
                  </a:lnTo>
                  <a:lnTo>
                    <a:pt x="52984" y="1378"/>
                  </a:lnTo>
                  <a:lnTo>
                    <a:pt x="52934" y="1336"/>
                  </a:lnTo>
                  <a:lnTo>
                    <a:pt x="52834" y="1299"/>
                  </a:lnTo>
                  <a:lnTo>
                    <a:pt x="52708" y="1267"/>
                  </a:lnTo>
                  <a:lnTo>
                    <a:pt x="52533" y="1241"/>
                  </a:lnTo>
                  <a:lnTo>
                    <a:pt x="52358" y="1220"/>
                  </a:lnTo>
                  <a:lnTo>
                    <a:pt x="52157" y="1204"/>
                  </a:lnTo>
                  <a:lnTo>
                    <a:pt x="47325" y="1204"/>
                  </a:lnTo>
                  <a:lnTo>
                    <a:pt x="47325" y="227"/>
                  </a:lnTo>
                  <a:lnTo>
                    <a:pt x="47300" y="180"/>
                  </a:lnTo>
                  <a:lnTo>
                    <a:pt x="47250" y="138"/>
                  </a:lnTo>
                  <a:lnTo>
                    <a:pt x="47150" y="101"/>
                  </a:lnTo>
                  <a:lnTo>
                    <a:pt x="47024" y="69"/>
                  </a:lnTo>
                  <a:lnTo>
                    <a:pt x="46849" y="42"/>
                  </a:lnTo>
                  <a:lnTo>
                    <a:pt x="46674" y="21"/>
                  </a:lnTo>
                  <a:lnTo>
                    <a:pt x="46473" y="6"/>
                  </a:lnTo>
                  <a:lnTo>
                    <a:pt x="462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3"/>
            <p:cNvSpPr/>
            <p:nvPr/>
          </p:nvSpPr>
          <p:spPr>
            <a:xfrm>
              <a:off x="8398702" y="2513450"/>
              <a:ext cx="216138" cy="240900"/>
            </a:xfrm>
            <a:custGeom>
              <a:avLst/>
              <a:gdLst/>
              <a:ahLst/>
              <a:cxnLst/>
              <a:rect l="l" t="t" r="r" b="b"/>
              <a:pathLst>
                <a:path w="33904" h="9636" extrusionOk="0">
                  <a:moveTo>
                    <a:pt x="32852" y="1"/>
                  </a:moveTo>
                  <a:lnTo>
                    <a:pt x="32602" y="6"/>
                  </a:lnTo>
                  <a:lnTo>
                    <a:pt x="32426" y="22"/>
                  </a:lnTo>
                  <a:lnTo>
                    <a:pt x="32276" y="38"/>
                  </a:lnTo>
                  <a:lnTo>
                    <a:pt x="32126" y="64"/>
                  </a:lnTo>
                  <a:lnTo>
                    <a:pt x="32001" y="90"/>
                  </a:lnTo>
                  <a:lnTo>
                    <a:pt x="31901" y="122"/>
                  </a:lnTo>
                  <a:lnTo>
                    <a:pt x="31825" y="159"/>
                  </a:lnTo>
                  <a:lnTo>
                    <a:pt x="31800" y="196"/>
                  </a:lnTo>
                  <a:lnTo>
                    <a:pt x="31775" y="233"/>
                  </a:lnTo>
                  <a:lnTo>
                    <a:pt x="31775" y="9182"/>
                  </a:lnTo>
                  <a:lnTo>
                    <a:pt x="1102" y="9182"/>
                  </a:lnTo>
                  <a:lnTo>
                    <a:pt x="927" y="9187"/>
                  </a:lnTo>
                  <a:lnTo>
                    <a:pt x="752" y="9198"/>
                  </a:lnTo>
                  <a:lnTo>
                    <a:pt x="576" y="9214"/>
                  </a:lnTo>
                  <a:lnTo>
                    <a:pt x="426" y="9235"/>
                  </a:lnTo>
                  <a:lnTo>
                    <a:pt x="301" y="9256"/>
                  </a:lnTo>
                  <a:lnTo>
                    <a:pt x="176" y="9287"/>
                  </a:lnTo>
                  <a:lnTo>
                    <a:pt x="101" y="9319"/>
                  </a:lnTo>
                  <a:lnTo>
                    <a:pt x="25" y="9361"/>
                  </a:lnTo>
                  <a:lnTo>
                    <a:pt x="0" y="9414"/>
                  </a:lnTo>
                  <a:lnTo>
                    <a:pt x="50" y="9462"/>
                  </a:lnTo>
                  <a:lnTo>
                    <a:pt x="126" y="9509"/>
                  </a:lnTo>
                  <a:lnTo>
                    <a:pt x="251" y="9551"/>
                  </a:lnTo>
                  <a:lnTo>
                    <a:pt x="426" y="9583"/>
                  </a:lnTo>
                  <a:lnTo>
                    <a:pt x="601" y="9609"/>
                  </a:lnTo>
                  <a:lnTo>
                    <a:pt x="827" y="9625"/>
                  </a:lnTo>
                  <a:lnTo>
                    <a:pt x="1077" y="9636"/>
                  </a:lnTo>
                  <a:lnTo>
                    <a:pt x="32852" y="9636"/>
                  </a:lnTo>
                  <a:lnTo>
                    <a:pt x="33052" y="9631"/>
                  </a:lnTo>
                  <a:lnTo>
                    <a:pt x="33253" y="9615"/>
                  </a:lnTo>
                  <a:lnTo>
                    <a:pt x="33428" y="9594"/>
                  </a:lnTo>
                  <a:lnTo>
                    <a:pt x="33603" y="9567"/>
                  </a:lnTo>
                  <a:lnTo>
                    <a:pt x="33728" y="9536"/>
                  </a:lnTo>
                  <a:lnTo>
                    <a:pt x="33829" y="9499"/>
                  </a:lnTo>
                  <a:lnTo>
                    <a:pt x="33879" y="9456"/>
                  </a:lnTo>
                  <a:lnTo>
                    <a:pt x="33904" y="9409"/>
                  </a:lnTo>
                  <a:lnTo>
                    <a:pt x="33904" y="228"/>
                  </a:lnTo>
                  <a:lnTo>
                    <a:pt x="33879" y="175"/>
                  </a:lnTo>
                  <a:lnTo>
                    <a:pt x="33804" y="127"/>
                  </a:lnTo>
                  <a:lnTo>
                    <a:pt x="33678" y="90"/>
                  </a:lnTo>
                  <a:lnTo>
                    <a:pt x="33503" y="54"/>
                  </a:lnTo>
                  <a:lnTo>
                    <a:pt x="33328" y="27"/>
                  </a:lnTo>
                  <a:lnTo>
                    <a:pt x="33102" y="11"/>
                  </a:lnTo>
                  <a:lnTo>
                    <a:pt x="328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1" name="Google Shape;2781;p63"/>
          <p:cNvGrpSpPr/>
          <p:nvPr/>
        </p:nvGrpSpPr>
        <p:grpSpPr>
          <a:xfrm>
            <a:off x="6588689" y="3316079"/>
            <a:ext cx="381956" cy="309811"/>
            <a:chOff x="7043272" y="2421600"/>
            <a:chExt cx="463877" cy="327600"/>
          </a:xfrm>
        </p:grpSpPr>
        <p:sp>
          <p:nvSpPr>
            <p:cNvPr id="2782" name="Google Shape;2782;p63"/>
            <p:cNvSpPr/>
            <p:nvPr/>
          </p:nvSpPr>
          <p:spPr>
            <a:xfrm>
              <a:off x="7130903" y="2486000"/>
              <a:ext cx="289890" cy="258075"/>
            </a:xfrm>
            <a:custGeom>
              <a:avLst/>
              <a:gdLst/>
              <a:ahLst/>
              <a:cxnLst/>
              <a:rect l="l" t="t" r="r" b="b"/>
              <a:pathLst>
                <a:path w="45473" h="10323" extrusionOk="0">
                  <a:moveTo>
                    <a:pt x="22737" y="1"/>
                  </a:moveTo>
                  <a:lnTo>
                    <a:pt x="1" y="4303"/>
                  </a:lnTo>
                  <a:lnTo>
                    <a:pt x="1" y="10322"/>
                  </a:lnTo>
                  <a:lnTo>
                    <a:pt x="45472" y="10322"/>
                  </a:lnTo>
                  <a:lnTo>
                    <a:pt x="45472" y="4303"/>
                  </a:lnTo>
                  <a:lnTo>
                    <a:pt x="227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3"/>
            <p:cNvSpPr/>
            <p:nvPr/>
          </p:nvSpPr>
          <p:spPr>
            <a:xfrm>
              <a:off x="7253181" y="2486000"/>
              <a:ext cx="167612" cy="258075"/>
            </a:xfrm>
            <a:custGeom>
              <a:avLst/>
              <a:gdLst/>
              <a:ahLst/>
              <a:cxnLst/>
              <a:rect l="l" t="t" r="r" b="b"/>
              <a:pathLst>
                <a:path w="26292" h="10323" extrusionOk="0">
                  <a:moveTo>
                    <a:pt x="3531" y="1"/>
                  </a:moveTo>
                  <a:lnTo>
                    <a:pt x="0" y="671"/>
                  </a:lnTo>
                  <a:lnTo>
                    <a:pt x="19180" y="4303"/>
                  </a:lnTo>
                  <a:lnTo>
                    <a:pt x="19180" y="10322"/>
                  </a:lnTo>
                  <a:lnTo>
                    <a:pt x="26291" y="10322"/>
                  </a:lnTo>
                  <a:lnTo>
                    <a:pt x="26291" y="4303"/>
                  </a:lnTo>
                  <a:lnTo>
                    <a:pt x="35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3"/>
            <p:cNvSpPr/>
            <p:nvPr/>
          </p:nvSpPr>
          <p:spPr>
            <a:xfrm>
              <a:off x="7050456" y="2427275"/>
              <a:ext cx="450311" cy="194700"/>
            </a:xfrm>
            <a:custGeom>
              <a:avLst/>
              <a:gdLst/>
              <a:ahLst/>
              <a:cxnLst/>
              <a:rect l="l" t="t" r="r" b="b"/>
              <a:pathLst>
                <a:path w="70637" h="7788" extrusionOk="0">
                  <a:moveTo>
                    <a:pt x="34880" y="0"/>
                  </a:moveTo>
                  <a:lnTo>
                    <a:pt x="34479" y="16"/>
                  </a:lnTo>
                  <a:lnTo>
                    <a:pt x="34054" y="32"/>
                  </a:lnTo>
                  <a:lnTo>
                    <a:pt x="33653" y="64"/>
                  </a:lnTo>
                  <a:lnTo>
                    <a:pt x="33252" y="100"/>
                  </a:lnTo>
                  <a:lnTo>
                    <a:pt x="32877" y="143"/>
                  </a:lnTo>
                  <a:lnTo>
                    <a:pt x="32501" y="196"/>
                  </a:lnTo>
                  <a:lnTo>
                    <a:pt x="32151" y="254"/>
                  </a:lnTo>
                  <a:lnTo>
                    <a:pt x="1577" y="6045"/>
                  </a:lnTo>
                  <a:lnTo>
                    <a:pt x="1227" y="6114"/>
                  </a:lnTo>
                  <a:lnTo>
                    <a:pt x="926" y="6188"/>
                  </a:lnTo>
                  <a:lnTo>
                    <a:pt x="676" y="6272"/>
                  </a:lnTo>
                  <a:lnTo>
                    <a:pt x="451" y="6357"/>
                  </a:lnTo>
                  <a:lnTo>
                    <a:pt x="275" y="6446"/>
                  </a:lnTo>
                  <a:lnTo>
                    <a:pt x="150" y="6536"/>
                  </a:lnTo>
                  <a:lnTo>
                    <a:pt x="50" y="6637"/>
                  </a:lnTo>
                  <a:lnTo>
                    <a:pt x="0" y="6732"/>
                  </a:lnTo>
                  <a:lnTo>
                    <a:pt x="0" y="6832"/>
                  </a:lnTo>
                  <a:lnTo>
                    <a:pt x="50" y="6932"/>
                  </a:lnTo>
                  <a:lnTo>
                    <a:pt x="125" y="7027"/>
                  </a:lnTo>
                  <a:lnTo>
                    <a:pt x="275" y="7117"/>
                  </a:lnTo>
                  <a:lnTo>
                    <a:pt x="426" y="7207"/>
                  </a:lnTo>
                  <a:lnTo>
                    <a:pt x="651" y="7297"/>
                  </a:lnTo>
                  <a:lnTo>
                    <a:pt x="901" y="7376"/>
                  </a:lnTo>
                  <a:lnTo>
                    <a:pt x="1202" y="7455"/>
                  </a:lnTo>
                  <a:lnTo>
                    <a:pt x="1552" y="7529"/>
                  </a:lnTo>
                  <a:lnTo>
                    <a:pt x="1953" y="7592"/>
                  </a:lnTo>
                  <a:lnTo>
                    <a:pt x="2354" y="7650"/>
                  </a:lnTo>
                  <a:lnTo>
                    <a:pt x="2804" y="7698"/>
                  </a:lnTo>
                  <a:lnTo>
                    <a:pt x="3255" y="7735"/>
                  </a:lnTo>
                  <a:lnTo>
                    <a:pt x="3731" y="7761"/>
                  </a:lnTo>
                  <a:lnTo>
                    <a:pt x="4232" y="7777"/>
                  </a:lnTo>
                  <a:lnTo>
                    <a:pt x="4732" y="7788"/>
                  </a:lnTo>
                  <a:lnTo>
                    <a:pt x="5158" y="7782"/>
                  </a:lnTo>
                  <a:lnTo>
                    <a:pt x="5584" y="7766"/>
                  </a:lnTo>
                  <a:lnTo>
                    <a:pt x="6009" y="7745"/>
                  </a:lnTo>
                  <a:lnTo>
                    <a:pt x="6435" y="7719"/>
                  </a:lnTo>
                  <a:lnTo>
                    <a:pt x="6811" y="7682"/>
                  </a:lnTo>
                  <a:lnTo>
                    <a:pt x="7186" y="7640"/>
                  </a:lnTo>
                  <a:lnTo>
                    <a:pt x="7562" y="7587"/>
                  </a:lnTo>
                  <a:lnTo>
                    <a:pt x="7887" y="7529"/>
                  </a:lnTo>
                  <a:lnTo>
                    <a:pt x="35306" y="2339"/>
                  </a:lnTo>
                  <a:lnTo>
                    <a:pt x="62724" y="7529"/>
                  </a:lnTo>
                  <a:lnTo>
                    <a:pt x="63099" y="7592"/>
                  </a:lnTo>
                  <a:lnTo>
                    <a:pt x="63500" y="7650"/>
                  </a:lnTo>
                  <a:lnTo>
                    <a:pt x="63926" y="7692"/>
                  </a:lnTo>
                  <a:lnTo>
                    <a:pt x="64351" y="7729"/>
                  </a:lnTo>
                  <a:lnTo>
                    <a:pt x="64802" y="7756"/>
                  </a:lnTo>
                  <a:lnTo>
                    <a:pt x="65253" y="7777"/>
                  </a:lnTo>
                  <a:lnTo>
                    <a:pt x="65703" y="7782"/>
                  </a:lnTo>
                  <a:lnTo>
                    <a:pt x="66154" y="7782"/>
                  </a:lnTo>
                  <a:lnTo>
                    <a:pt x="66605" y="7772"/>
                  </a:lnTo>
                  <a:lnTo>
                    <a:pt x="67056" y="7756"/>
                  </a:lnTo>
                  <a:lnTo>
                    <a:pt x="67481" y="7729"/>
                  </a:lnTo>
                  <a:lnTo>
                    <a:pt x="67907" y="7692"/>
                  </a:lnTo>
                  <a:lnTo>
                    <a:pt x="68333" y="7645"/>
                  </a:lnTo>
                  <a:lnTo>
                    <a:pt x="68708" y="7592"/>
                  </a:lnTo>
                  <a:lnTo>
                    <a:pt x="69084" y="7529"/>
                  </a:lnTo>
                  <a:lnTo>
                    <a:pt x="69409" y="7455"/>
                  </a:lnTo>
                  <a:lnTo>
                    <a:pt x="69710" y="7376"/>
                  </a:lnTo>
                  <a:lnTo>
                    <a:pt x="69985" y="7297"/>
                  </a:lnTo>
                  <a:lnTo>
                    <a:pt x="70186" y="7207"/>
                  </a:lnTo>
                  <a:lnTo>
                    <a:pt x="70361" y="7117"/>
                  </a:lnTo>
                  <a:lnTo>
                    <a:pt x="70486" y="7027"/>
                  </a:lnTo>
                  <a:lnTo>
                    <a:pt x="70586" y="6932"/>
                  </a:lnTo>
                  <a:lnTo>
                    <a:pt x="70636" y="6832"/>
                  </a:lnTo>
                  <a:lnTo>
                    <a:pt x="70636" y="6732"/>
                  </a:lnTo>
                  <a:lnTo>
                    <a:pt x="70586" y="6637"/>
                  </a:lnTo>
                  <a:lnTo>
                    <a:pt x="70486" y="6536"/>
                  </a:lnTo>
                  <a:lnTo>
                    <a:pt x="70336" y="6446"/>
                  </a:lnTo>
                  <a:lnTo>
                    <a:pt x="70160" y="6357"/>
                  </a:lnTo>
                  <a:lnTo>
                    <a:pt x="69960" y="6272"/>
                  </a:lnTo>
                  <a:lnTo>
                    <a:pt x="69685" y="6188"/>
                  </a:lnTo>
                  <a:lnTo>
                    <a:pt x="69384" y="6114"/>
                  </a:lnTo>
                  <a:lnTo>
                    <a:pt x="69059" y="6045"/>
                  </a:lnTo>
                  <a:lnTo>
                    <a:pt x="38486" y="254"/>
                  </a:lnTo>
                  <a:lnTo>
                    <a:pt x="38135" y="196"/>
                  </a:lnTo>
                  <a:lnTo>
                    <a:pt x="37759" y="143"/>
                  </a:lnTo>
                  <a:lnTo>
                    <a:pt x="37384" y="100"/>
                  </a:lnTo>
                  <a:lnTo>
                    <a:pt x="36983" y="64"/>
                  </a:lnTo>
                  <a:lnTo>
                    <a:pt x="36583" y="32"/>
                  </a:lnTo>
                  <a:lnTo>
                    <a:pt x="36157" y="16"/>
                  </a:lnTo>
                  <a:lnTo>
                    <a:pt x="357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3"/>
            <p:cNvSpPr/>
            <p:nvPr/>
          </p:nvSpPr>
          <p:spPr>
            <a:xfrm>
              <a:off x="7252863" y="2427400"/>
              <a:ext cx="247905" cy="194575"/>
            </a:xfrm>
            <a:custGeom>
              <a:avLst/>
              <a:gdLst/>
              <a:ahLst/>
              <a:cxnLst/>
              <a:rect l="l" t="t" r="r" b="b"/>
              <a:pathLst>
                <a:path w="38887" h="7783" extrusionOk="0">
                  <a:moveTo>
                    <a:pt x="3556" y="0"/>
                  </a:moveTo>
                  <a:lnTo>
                    <a:pt x="3130" y="6"/>
                  </a:lnTo>
                  <a:lnTo>
                    <a:pt x="2729" y="16"/>
                  </a:lnTo>
                  <a:lnTo>
                    <a:pt x="2304" y="37"/>
                  </a:lnTo>
                  <a:lnTo>
                    <a:pt x="1903" y="64"/>
                  </a:lnTo>
                  <a:lnTo>
                    <a:pt x="1502" y="101"/>
                  </a:lnTo>
                  <a:lnTo>
                    <a:pt x="1127" y="143"/>
                  </a:lnTo>
                  <a:lnTo>
                    <a:pt x="751" y="196"/>
                  </a:lnTo>
                  <a:lnTo>
                    <a:pt x="401" y="254"/>
                  </a:lnTo>
                  <a:lnTo>
                    <a:pt x="0" y="328"/>
                  </a:lnTo>
                  <a:lnTo>
                    <a:pt x="30198" y="6046"/>
                  </a:lnTo>
                  <a:lnTo>
                    <a:pt x="30548" y="6114"/>
                  </a:lnTo>
                  <a:lnTo>
                    <a:pt x="30824" y="6193"/>
                  </a:lnTo>
                  <a:lnTo>
                    <a:pt x="31099" y="6273"/>
                  </a:lnTo>
                  <a:lnTo>
                    <a:pt x="31324" y="6357"/>
                  </a:lnTo>
                  <a:lnTo>
                    <a:pt x="31500" y="6447"/>
                  </a:lnTo>
                  <a:lnTo>
                    <a:pt x="31625" y="6542"/>
                  </a:lnTo>
                  <a:lnTo>
                    <a:pt x="31725" y="6637"/>
                  </a:lnTo>
                  <a:lnTo>
                    <a:pt x="31775" y="6737"/>
                  </a:lnTo>
                  <a:lnTo>
                    <a:pt x="31775" y="6832"/>
                  </a:lnTo>
                  <a:lnTo>
                    <a:pt x="31725" y="6932"/>
                  </a:lnTo>
                  <a:lnTo>
                    <a:pt x="31650" y="7028"/>
                  </a:lnTo>
                  <a:lnTo>
                    <a:pt x="31500" y="7117"/>
                  </a:lnTo>
                  <a:lnTo>
                    <a:pt x="31349" y="7207"/>
                  </a:lnTo>
                  <a:lnTo>
                    <a:pt x="31124" y="7297"/>
                  </a:lnTo>
                  <a:lnTo>
                    <a:pt x="30874" y="7376"/>
                  </a:lnTo>
                  <a:lnTo>
                    <a:pt x="30573" y="7455"/>
                  </a:lnTo>
                  <a:lnTo>
                    <a:pt x="30974" y="7529"/>
                  </a:lnTo>
                  <a:lnTo>
                    <a:pt x="31349" y="7598"/>
                  </a:lnTo>
                  <a:lnTo>
                    <a:pt x="31750" y="7651"/>
                  </a:lnTo>
                  <a:lnTo>
                    <a:pt x="32176" y="7698"/>
                  </a:lnTo>
                  <a:lnTo>
                    <a:pt x="32601" y="7730"/>
                  </a:lnTo>
                  <a:lnTo>
                    <a:pt x="33052" y="7761"/>
                  </a:lnTo>
                  <a:lnTo>
                    <a:pt x="33503" y="7777"/>
                  </a:lnTo>
                  <a:lnTo>
                    <a:pt x="33953" y="7783"/>
                  </a:lnTo>
                  <a:lnTo>
                    <a:pt x="34404" y="7783"/>
                  </a:lnTo>
                  <a:lnTo>
                    <a:pt x="34855" y="7777"/>
                  </a:lnTo>
                  <a:lnTo>
                    <a:pt x="35306" y="7756"/>
                  </a:lnTo>
                  <a:lnTo>
                    <a:pt x="35731" y="7730"/>
                  </a:lnTo>
                  <a:lnTo>
                    <a:pt x="36157" y="7693"/>
                  </a:lnTo>
                  <a:lnTo>
                    <a:pt x="36583" y="7645"/>
                  </a:lnTo>
                  <a:lnTo>
                    <a:pt x="36958" y="7592"/>
                  </a:lnTo>
                  <a:lnTo>
                    <a:pt x="37334" y="7529"/>
                  </a:lnTo>
                  <a:lnTo>
                    <a:pt x="37659" y="7455"/>
                  </a:lnTo>
                  <a:lnTo>
                    <a:pt x="37960" y="7376"/>
                  </a:lnTo>
                  <a:lnTo>
                    <a:pt x="38235" y="7297"/>
                  </a:lnTo>
                  <a:lnTo>
                    <a:pt x="38436" y="7212"/>
                  </a:lnTo>
                  <a:lnTo>
                    <a:pt x="38611" y="7123"/>
                  </a:lnTo>
                  <a:lnTo>
                    <a:pt x="38736" y="7028"/>
                  </a:lnTo>
                  <a:lnTo>
                    <a:pt x="38836" y="6932"/>
                  </a:lnTo>
                  <a:lnTo>
                    <a:pt x="38886" y="6832"/>
                  </a:lnTo>
                  <a:lnTo>
                    <a:pt x="38861" y="6737"/>
                  </a:lnTo>
                  <a:lnTo>
                    <a:pt x="38836" y="6637"/>
                  </a:lnTo>
                  <a:lnTo>
                    <a:pt x="38736" y="6542"/>
                  </a:lnTo>
                  <a:lnTo>
                    <a:pt x="38586" y="6447"/>
                  </a:lnTo>
                  <a:lnTo>
                    <a:pt x="38410" y="6357"/>
                  </a:lnTo>
                  <a:lnTo>
                    <a:pt x="38210" y="6273"/>
                  </a:lnTo>
                  <a:lnTo>
                    <a:pt x="37935" y="6193"/>
                  </a:lnTo>
                  <a:lnTo>
                    <a:pt x="37634" y="6114"/>
                  </a:lnTo>
                  <a:lnTo>
                    <a:pt x="37309" y="6046"/>
                  </a:lnTo>
                  <a:lnTo>
                    <a:pt x="6736" y="254"/>
                  </a:lnTo>
                  <a:lnTo>
                    <a:pt x="6385" y="196"/>
                  </a:lnTo>
                  <a:lnTo>
                    <a:pt x="6009" y="143"/>
                  </a:lnTo>
                  <a:lnTo>
                    <a:pt x="5634" y="101"/>
                  </a:lnTo>
                  <a:lnTo>
                    <a:pt x="5233" y="64"/>
                  </a:lnTo>
                  <a:lnTo>
                    <a:pt x="4833" y="37"/>
                  </a:lnTo>
                  <a:lnTo>
                    <a:pt x="4407" y="16"/>
                  </a:lnTo>
                  <a:lnTo>
                    <a:pt x="3981" y="6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3"/>
            <p:cNvSpPr/>
            <p:nvPr/>
          </p:nvSpPr>
          <p:spPr>
            <a:xfrm>
              <a:off x="7225087" y="2615075"/>
              <a:ext cx="95140" cy="78700"/>
            </a:xfrm>
            <a:custGeom>
              <a:avLst/>
              <a:gdLst/>
              <a:ahLst/>
              <a:cxnLst/>
              <a:rect l="l" t="t" r="r" b="b"/>
              <a:pathLst>
                <a:path w="14924" h="3148" extrusionOk="0">
                  <a:moveTo>
                    <a:pt x="0" y="1"/>
                  </a:moveTo>
                  <a:lnTo>
                    <a:pt x="0" y="2250"/>
                  </a:lnTo>
                  <a:lnTo>
                    <a:pt x="25" y="2345"/>
                  </a:lnTo>
                  <a:lnTo>
                    <a:pt x="75" y="2430"/>
                  </a:lnTo>
                  <a:lnTo>
                    <a:pt x="200" y="2519"/>
                  </a:lnTo>
                  <a:lnTo>
                    <a:pt x="326" y="2598"/>
                  </a:lnTo>
                  <a:lnTo>
                    <a:pt x="501" y="2678"/>
                  </a:lnTo>
                  <a:lnTo>
                    <a:pt x="726" y="2752"/>
                  </a:lnTo>
                  <a:lnTo>
                    <a:pt x="977" y="2820"/>
                  </a:lnTo>
                  <a:lnTo>
                    <a:pt x="1252" y="2889"/>
                  </a:lnTo>
                  <a:lnTo>
                    <a:pt x="1553" y="2947"/>
                  </a:lnTo>
                  <a:lnTo>
                    <a:pt x="1878" y="2994"/>
                  </a:lnTo>
                  <a:lnTo>
                    <a:pt x="2229" y="3042"/>
                  </a:lnTo>
                  <a:lnTo>
                    <a:pt x="2604" y="3079"/>
                  </a:lnTo>
                  <a:lnTo>
                    <a:pt x="2980" y="3111"/>
                  </a:lnTo>
                  <a:lnTo>
                    <a:pt x="3406" y="3132"/>
                  </a:lnTo>
                  <a:lnTo>
                    <a:pt x="3831" y="3148"/>
                  </a:lnTo>
                  <a:lnTo>
                    <a:pt x="11093" y="3148"/>
                  </a:lnTo>
                  <a:lnTo>
                    <a:pt x="11518" y="3132"/>
                  </a:lnTo>
                  <a:lnTo>
                    <a:pt x="11919" y="3111"/>
                  </a:lnTo>
                  <a:lnTo>
                    <a:pt x="12320" y="3079"/>
                  </a:lnTo>
                  <a:lnTo>
                    <a:pt x="12695" y="3042"/>
                  </a:lnTo>
                  <a:lnTo>
                    <a:pt x="13046" y="2994"/>
                  </a:lnTo>
                  <a:lnTo>
                    <a:pt x="13371" y="2947"/>
                  </a:lnTo>
                  <a:lnTo>
                    <a:pt x="13672" y="2889"/>
                  </a:lnTo>
                  <a:lnTo>
                    <a:pt x="13947" y="2820"/>
                  </a:lnTo>
                  <a:lnTo>
                    <a:pt x="14198" y="2752"/>
                  </a:lnTo>
                  <a:lnTo>
                    <a:pt x="14398" y="2678"/>
                  </a:lnTo>
                  <a:lnTo>
                    <a:pt x="14573" y="2598"/>
                  </a:lnTo>
                  <a:lnTo>
                    <a:pt x="14723" y="2519"/>
                  </a:lnTo>
                  <a:lnTo>
                    <a:pt x="14823" y="2430"/>
                  </a:lnTo>
                  <a:lnTo>
                    <a:pt x="14899" y="2345"/>
                  </a:lnTo>
                  <a:lnTo>
                    <a:pt x="14924" y="2250"/>
                  </a:lnTo>
                  <a:lnTo>
                    <a:pt x="149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3"/>
            <p:cNvSpPr/>
            <p:nvPr/>
          </p:nvSpPr>
          <p:spPr>
            <a:xfrm>
              <a:off x="7268660" y="2615075"/>
              <a:ext cx="51567" cy="78700"/>
            </a:xfrm>
            <a:custGeom>
              <a:avLst/>
              <a:gdLst/>
              <a:ahLst/>
              <a:cxnLst/>
              <a:rect l="l" t="t" r="r" b="b"/>
              <a:pathLst>
                <a:path w="8089" h="3148" extrusionOk="0">
                  <a:moveTo>
                    <a:pt x="3832" y="1"/>
                  </a:moveTo>
                  <a:lnTo>
                    <a:pt x="3832" y="2250"/>
                  </a:lnTo>
                  <a:lnTo>
                    <a:pt x="3807" y="2345"/>
                  </a:lnTo>
                  <a:lnTo>
                    <a:pt x="3732" y="2430"/>
                  </a:lnTo>
                  <a:lnTo>
                    <a:pt x="3632" y="2519"/>
                  </a:lnTo>
                  <a:lnTo>
                    <a:pt x="3481" y="2598"/>
                  </a:lnTo>
                  <a:lnTo>
                    <a:pt x="3306" y="2678"/>
                  </a:lnTo>
                  <a:lnTo>
                    <a:pt x="3081" y="2752"/>
                  </a:lnTo>
                  <a:lnTo>
                    <a:pt x="2855" y="2820"/>
                  </a:lnTo>
                  <a:lnTo>
                    <a:pt x="2580" y="2889"/>
                  </a:lnTo>
                  <a:lnTo>
                    <a:pt x="2280" y="2947"/>
                  </a:lnTo>
                  <a:lnTo>
                    <a:pt x="1929" y="2994"/>
                  </a:lnTo>
                  <a:lnTo>
                    <a:pt x="1578" y="3042"/>
                  </a:lnTo>
                  <a:lnTo>
                    <a:pt x="1228" y="3079"/>
                  </a:lnTo>
                  <a:lnTo>
                    <a:pt x="827" y="3111"/>
                  </a:lnTo>
                  <a:lnTo>
                    <a:pt x="427" y="3132"/>
                  </a:lnTo>
                  <a:lnTo>
                    <a:pt x="1" y="3148"/>
                  </a:lnTo>
                  <a:lnTo>
                    <a:pt x="4258" y="3148"/>
                  </a:lnTo>
                  <a:lnTo>
                    <a:pt x="4683" y="3132"/>
                  </a:lnTo>
                  <a:lnTo>
                    <a:pt x="5084" y="3111"/>
                  </a:lnTo>
                  <a:lnTo>
                    <a:pt x="5485" y="3079"/>
                  </a:lnTo>
                  <a:lnTo>
                    <a:pt x="5860" y="3042"/>
                  </a:lnTo>
                  <a:lnTo>
                    <a:pt x="6211" y="2994"/>
                  </a:lnTo>
                  <a:lnTo>
                    <a:pt x="6536" y="2947"/>
                  </a:lnTo>
                  <a:lnTo>
                    <a:pt x="6837" y="2889"/>
                  </a:lnTo>
                  <a:lnTo>
                    <a:pt x="7112" y="2820"/>
                  </a:lnTo>
                  <a:lnTo>
                    <a:pt x="7363" y="2752"/>
                  </a:lnTo>
                  <a:lnTo>
                    <a:pt x="7563" y="2678"/>
                  </a:lnTo>
                  <a:lnTo>
                    <a:pt x="7738" y="2598"/>
                  </a:lnTo>
                  <a:lnTo>
                    <a:pt x="7888" y="2519"/>
                  </a:lnTo>
                  <a:lnTo>
                    <a:pt x="7988" y="2430"/>
                  </a:lnTo>
                  <a:lnTo>
                    <a:pt x="8064" y="2345"/>
                  </a:lnTo>
                  <a:lnTo>
                    <a:pt x="8089" y="2250"/>
                  </a:lnTo>
                  <a:lnTo>
                    <a:pt x="80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3"/>
            <p:cNvSpPr/>
            <p:nvPr/>
          </p:nvSpPr>
          <p:spPr>
            <a:xfrm>
              <a:off x="7043272" y="2421600"/>
              <a:ext cx="463877" cy="327600"/>
            </a:xfrm>
            <a:custGeom>
              <a:avLst/>
              <a:gdLst/>
              <a:ahLst/>
              <a:cxnLst/>
              <a:rect l="l" t="t" r="r" b="b"/>
              <a:pathLst>
                <a:path w="72765" h="13104" extrusionOk="0">
                  <a:moveTo>
                    <a:pt x="36408" y="0"/>
                  </a:moveTo>
                  <a:lnTo>
                    <a:pt x="35882" y="5"/>
                  </a:lnTo>
                  <a:lnTo>
                    <a:pt x="35381" y="21"/>
                  </a:lnTo>
                  <a:lnTo>
                    <a:pt x="34855" y="42"/>
                  </a:lnTo>
                  <a:lnTo>
                    <a:pt x="34354" y="79"/>
                  </a:lnTo>
                  <a:lnTo>
                    <a:pt x="33879" y="122"/>
                  </a:lnTo>
                  <a:lnTo>
                    <a:pt x="33403" y="174"/>
                  </a:lnTo>
                  <a:lnTo>
                    <a:pt x="32952" y="238"/>
                  </a:lnTo>
                  <a:lnTo>
                    <a:pt x="32526" y="312"/>
                  </a:lnTo>
                  <a:lnTo>
                    <a:pt x="19706" y="2746"/>
                  </a:lnTo>
                  <a:lnTo>
                    <a:pt x="19556" y="2777"/>
                  </a:lnTo>
                  <a:lnTo>
                    <a:pt x="19456" y="2814"/>
                  </a:lnTo>
                  <a:lnTo>
                    <a:pt x="19381" y="2856"/>
                  </a:lnTo>
                  <a:lnTo>
                    <a:pt x="19356" y="2899"/>
                  </a:lnTo>
                  <a:lnTo>
                    <a:pt x="19356" y="2941"/>
                  </a:lnTo>
                  <a:lnTo>
                    <a:pt x="19406" y="2983"/>
                  </a:lnTo>
                  <a:lnTo>
                    <a:pt x="19481" y="3025"/>
                  </a:lnTo>
                  <a:lnTo>
                    <a:pt x="19606" y="3062"/>
                  </a:lnTo>
                  <a:lnTo>
                    <a:pt x="19781" y="3094"/>
                  </a:lnTo>
                  <a:lnTo>
                    <a:pt x="19957" y="3115"/>
                  </a:lnTo>
                  <a:lnTo>
                    <a:pt x="20157" y="3131"/>
                  </a:lnTo>
                  <a:lnTo>
                    <a:pt x="20357" y="3136"/>
                  </a:lnTo>
                  <a:lnTo>
                    <a:pt x="20558" y="3136"/>
                  </a:lnTo>
                  <a:lnTo>
                    <a:pt x="20758" y="3126"/>
                  </a:lnTo>
                  <a:lnTo>
                    <a:pt x="20958" y="3105"/>
                  </a:lnTo>
                  <a:lnTo>
                    <a:pt x="21134" y="3078"/>
                  </a:lnTo>
                  <a:lnTo>
                    <a:pt x="33954" y="650"/>
                  </a:lnTo>
                  <a:lnTo>
                    <a:pt x="34229" y="602"/>
                  </a:lnTo>
                  <a:lnTo>
                    <a:pt x="34505" y="560"/>
                  </a:lnTo>
                  <a:lnTo>
                    <a:pt x="34805" y="528"/>
                  </a:lnTo>
                  <a:lnTo>
                    <a:pt x="35106" y="502"/>
                  </a:lnTo>
                  <a:lnTo>
                    <a:pt x="35431" y="475"/>
                  </a:lnTo>
                  <a:lnTo>
                    <a:pt x="35757" y="465"/>
                  </a:lnTo>
                  <a:lnTo>
                    <a:pt x="36082" y="454"/>
                  </a:lnTo>
                  <a:lnTo>
                    <a:pt x="36408" y="449"/>
                  </a:lnTo>
                  <a:lnTo>
                    <a:pt x="36733" y="454"/>
                  </a:lnTo>
                  <a:lnTo>
                    <a:pt x="37059" y="465"/>
                  </a:lnTo>
                  <a:lnTo>
                    <a:pt x="37384" y="475"/>
                  </a:lnTo>
                  <a:lnTo>
                    <a:pt x="37685" y="502"/>
                  </a:lnTo>
                  <a:lnTo>
                    <a:pt x="38010" y="528"/>
                  </a:lnTo>
                  <a:lnTo>
                    <a:pt x="38311" y="560"/>
                  </a:lnTo>
                  <a:lnTo>
                    <a:pt x="38586" y="602"/>
                  </a:lnTo>
                  <a:lnTo>
                    <a:pt x="38861" y="650"/>
                  </a:lnTo>
                  <a:lnTo>
                    <a:pt x="69435" y="6441"/>
                  </a:lnTo>
                  <a:lnTo>
                    <a:pt x="69710" y="6505"/>
                  </a:lnTo>
                  <a:lnTo>
                    <a:pt x="69935" y="6568"/>
                  </a:lnTo>
                  <a:lnTo>
                    <a:pt x="70136" y="6637"/>
                  </a:lnTo>
                  <a:lnTo>
                    <a:pt x="70311" y="6700"/>
                  </a:lnTo>
                  <a:lnTo>
                    <a:pt x="70436" y="6769"/>
                  </a:lnTo>
                  <a:lnTo>
                    <a:pt x="70536" y="6837"/>
                  </a:lnTo>
                  <a:lnTo>
                    <a:pt x="70611" y="6906"/>
                  </a:lnTo>
                  <a:lnTo>
                    <a:pt x="70636" y="6974"/>
                  </a:lnTo>
                  <a:lnTo>
                    <a:pt x="70636" y="7043"/>
                  </a:lnTo>
                  <a:lnTo>
                    <a:pt x="70611" y="7112"/>
                  </a:lnTo>
                  <a:lnTo>
                    <a:pt x="70536" y="7180"/>
                  </a:lnTo>
                  <a:lnTo>
                    <a:pt x="70436" y="7249"/>
                  </a:lnTo>
                  <a:lnTo>
                    <a:pt x="70311" y="7318"/>
                  </a:lnTo>
                  <a:lnTo>
                    <a:pt x="70136" y="7386"/>
                  </a:lnTo>
                  <a:lnTo>
                    <a:pt x="69935" y="7460"/>
                  </a:lnTo>
                  <a:lnTo>
                    <a:pt x="69710" y="7529"/>
                  </a:lnTo>
                  <a:lnTo>
                    <a:pt x="69410" y="7587"/>
                  </a:lnTo>
                  <a:lnTo>
                    <a:pt x="69084" y="7634"/>
                  </a:lnTo>
                  <a:lnTo>
                    <a:pt x="68784" y="7677"/>
                  </a:lnTo>
                  <a:lnTo>
                    <a:pt x="68458" y="7714"/>
                  </a:lnTo>
                  <a:lnTo>
                    <a:pt x="68133" y="7745"/>
                  </a:lnTo>
                  <a:lnTo>
                    <a:pt x="67832" y="7766"/>
                  </a:lnTo>
                  <a:lnTo>
                    <a:pt x="67507" y="7777"/>
                  </a:lnTo>
                  <a:lnTo>
                    <a:pt x="67181" y="7787"/>
                  </a:lnTo>
                  <a:lnTo>
                    <a:pt x="66856" y="7787"/>
                  </a:lnTo>
                  <a:lnTo>
                    <a:pt x="66530" y="7777"/>
                  </a:lnTo>
                  <a:lnTo>
                    <a:pt x="66204" y="7766"/>
                  </a:lnTo>
                  <a:lnTo>
                    <a:pt x="65879" y="7745"/>
                  </a:lnTo>
                  <a:lnTo>
                    <a:pt x="65528" y="7714"/>
                  </a:lnTo>
                  <a:lnTo>
                    <a:pt x="65203" y="7682"/>
                  </a:lnTo>
                  <a:lnTo>
                    <a:pt x="64877" y="7640"/>
                  </a:lnTo>
                  <a:lnTo>
                    <a:pt x="64527" y="7587"/>
                  </a:lnTo>
                  <a:lnTo>
                    <a:pt x="37109" y="2392"/>
                  </a:lnTo>
                  <a:lnTo>
                    <a:pt x="36958" y="2365"/>
                  </a:lnTo>
                  <a:lnTo>
                    <a:pt x="36783" y="2350"/>
                  </a:lnTo>
                  <a:lnTo>
                    <a:pt x="36583" y="2339"/>
                  </a:lnTo>
                  <a:lnTo>
                    <a:pt x="36408" y="2334"/>
                  </a:lnTo>
                  <a:lnTo>
                    <a:pt x="36207" y="2339"/>
                  </a:lnTo>
                  <a:lnTo>
                    <a:pt x="36032" y="2350"/>
                  </a:lnTo>
                  <a:lnTo>
                    <a:pt x="35857" y="2365"/>
                  </a:lnTo>
                  <a:lnTo>
                    <a:pt x="35681" y="2392"/>
                  </a:lnTo>
                  <a:lnTo>
                    <a:pt x="8288" y="7587"/>
                  </a:lnTo>
                  <a:lnTo>
                    <a:pt x="7988" y="7640"/>
                  </a:lnTo>
                  <a:lnTo>
                    <a:pt x="7687" y="7682"/>
                  </a:lnTo>
                  <a:lnTo>
                    <a:pt x="7362" y="7714"/>
                  </a:lnTo>
                  <a:lnTo>
                    <a:pt x="7036" y="7745"/>
                  </a:lnTo>
                  <a:lnTo>
                    <a:pt x="6686" y="7766"/>
                  </a:lnTo>
                  <a:lnTo>
                    <a:pt x="6360" y="7777"/>
                  </a:lnTo>
                  <a:lnTo>
                    <a:pt x="6010" y="7787"/>
                  </a:lnTo>
                  <a:lnTo>
                    <a:pt x="5634" y="7787"/>
                  </a:lnTo>
                  <a:lnTo>
                    <a:pt x="5284" y="7777"/>
                  </a:lnTo>
                  <a:lnTo>
                    <a:pt x="4958" y="7766"/>
                  </a:lnTo>
                  <a:lnTo>
                    <a:pt x="4607" y="7745"/>
                  </a:lnTo>
                  <a:lnTo>
                    <a:pt x="4282" y="7714"/>
                  </a:lnTo>
                  <a:lnTo>
                    <a:pt x="3956" y="7682"/>
                  </a:lnTo>
                  <a:lnTo>
                    <a:pt x="3656" y="7640"/>
                  </a:lnTo>
                  <a:lnTo>
                    <a:pt x="3381" y="7587"/>
                  </a:lnTo>
                  <a:lnTo>
                    <a:pt x="3105" y="7529"/>
                  </a:lnTo>
                  <a:lnTo>
                    <a:pt x="2855" y="7460"/>
                  </a:lnTo>
                  <a:lnTo>
                    <a:pt x="2654" y="7386"/>
                  </a:lnTo>
                  <a:lnTo>
                    <a:pt x="2504" y="7318"/>
                  </a:lnTo>
                  <a:lnTo>
                    <a:pt x="2354" y="7249"/>
                  </a:lnTo>
                  <a:lnTo>
                    <a:pt x="2254" y="7180"/>
                  </a:lnTo>
                  <a:lnTo>
                    <a:pt x="2204" y="7112"/>
                  </a:lnTo>
                  <a:lnTo>
                    <a:pt x="2179" y="7043"/>
                  </a:lnTo>
                  <a:lnTo>
                    <a:pt x="2179" y="6974"/>
                  </a:lnTo>
                  <a:lnTo>
                    <a:pt x="2204" y="6906"/>
                  </a:lnTo>
                  <a:lnTo>
                    <a:pt x="2279" y="6837"/>
                  </a:lnTo>
                  <a:lnTo>
                    <a:pt x="2379" y="6769"/>
                  </a:lnTo>
                  <a:lnTo>
                    <a:pt x="2504" y="6700"/>
                  </a:lnTo>
                  <a:lnTo>
                    <a:pt x="2679" y="6637"/>
                  </a:lnTo>
                  <a:lnTo>
                    <a:pt x="2880" y="6568"/>
                  </a:lnTo>
                  <a:lnTo>
                    <a:pt x="3105" y="6505"/>
                  </a:lnTo>
                  <a:lnTo>
                    <a:pt x="3381" y="6441"/>
                  </a:lnTo>
                  <a:lnTo>
                    <a:pt x="16251" y="4002"/>
                  </a:lnTo>
                  <a:lnTo>
                    <a:pt x="16401" y="3965"/>
                  </a:lnTo>
                  <a:lnTo>
                    <a:pt x="16501" y="3928"/>
                  </a:lnTo>
                  <a:lnTo>
                    <a:pt x="16576" y="3886"/>
                  </a:lnTo>
                  <a:lnTo>
                    <a:pt x="16601" y="3844"/>
                  </a:lnTo>
                  <a:lnTo>
                    <a:pt x="16601" y="3801"/>
                  </a:lnTo>
                  <a:lnTo>
                    <a:pt x="16551" y="3759"/>
                  </a:lnTo>
                  <a:lnTo>
                    <a:pt x="16476" y="3717"/>
                  </a:lnTo>
                  <a:lnTo>
                    <a:pt x="16351" y="3680"/>
                  </a:lnTo>
                  <a:lnTo>
                    <a:pt x="16176" y="3654"/>
                  </a:lnTo>
                  <a:lnTo>
                    <a:pt x="16000" y="3627"/>
                  </a:lnTo>
                  <a:lnTo>
                    <a:pt x="15800" y="3617"/>
                  </a:lnTo>
                  <a:lnTo>
                    <a:pt x="15600" y="3606"/>
                  </a:lnTo>
                  <a:lnTo>
                    <a:pt x="15399" y="3611"/>
                  </a:lnTo>
                  <a:lnTo>
                    <a:pt x="15199" y="3622"/>
                  </a:lnTo>
                  <a:lnTo>
                    <a:pt x="14999" y="3638"/>
                  </a:lnTo>
                  <a:lnTo>
                    <a:pt x="14824" y="3664"/>
                  </a:lnTo>
                  <a:lnTo>
                    <a:pt x="1953" y="6103"/>
                  </a:lnTo>
                  <a:lnTo>
                    <a:pt x="1653" y="6161"/>
                  </a:lnTo>
                  <a:lnTo>
                    <a:pt x="1377" y="6230"/>
                  </a:lnTo>
                  <a:lnTo>
                    <a:pt x="1102" y="6309"/>
                  </a:lnTo>
                  <a:lnTo>
                    <a:pt x="827" y="6399"/>
                  </a:lnTo>
                  <a:lnTo>
                    <a:pt x="601" y="6494"/>
                  </a:lnTo>
                  <a:lnTo>
                    <a:pt x="401" y="6600"/>
                  </a:lnTo>
                  <a:lnTo>
                    <a:pt x="226" y="6710"/>
                  </a:lnTo>
                  <a:lnTo>
                    <a:pt x="100" y="6827"/>
                  </a:lnTo>
                  <a:lnTo>
                    <a:pt x="25" y="6948"/>
                  </a:lnTo>
                  <a:lnTo>
                    <a:pt x="0" y="7011"/>
                  </a:lnTo>
                  <a:lnTo>
                    <a:pt x="0" y="7075"/>
                  </a:lnTo>
                  <a:lnTo>
                    <a:pt x="25" y="7138"/>
                  </a:lnTo>
                  <a:lnTo>
                    <a:pt x="50" y="7201"/>
                  </a:lnTo>
                  <a:lnTo>
                    <a:pt x="100" y="7265"/>
                  </a:lnTo>
                  <a:lnTo>
                    <a:pt x="176" y="7328"/>
                  </a:lnTo>
                  <a:lnTo>
                    <a:pt x="276" y="7392"/>
                  </a:lnTo>
                  <a:lnTo>
                    <a:pt x="376" y="7460"/>
                  </a:lnTo>
                  <a:lnTo>
                    <a:pt x="501" y="7524"/>
                  </a:lnTo>
                  <a:lnTo>
                    <a:pt x="651" y="7587"/>
                  </a:lnTo>
                  <a:lnTo>
                    <a:pt x="852" y="7645"/>
                  </a:lnTo>
                  <a:lnTo>
                    <a:pt x="1052" y="7708"/>
                  </a:lnTo>
                  <a:lnTo>
                    <a:pt x="1252" y="7772"/>
                  </a:lnTo>
                  <a:lnTo>
                    <a:pt x="1503" y="7830"/>
                  </a:lnTo>
                  <a:lnTo>
                    <a:pt x="1928" y="7914"/>
                  </a:lnTo>
                  <a:lnTo>
                    <a:pt x="2379" y="7993"/>
                  </a:lnTo>
                  <a:lnTo>
                    <a:pt x="2855" y="8057"/>
                  </a:lnTo>
                  <a:lnTo>
                    <a:pt x="3381" y="8110"/>
                  </a:lnTo>
                  <a:lnTo>
                    <a:pt x="3881" y="8157"/>
                  </a:lnTo>
                  <a:lnTo>
                    <a:pt x="4432" y="8189"/>
                  </a:lnTo>
                  <a:lnTo>
                    <a:pt x="4983" y="8210"/>
                  </a:lnTo>
                  <a:lnTo>
                    <a:pt x="5534" y="8226"/>
                  </a:lnTo>
                  <a:lnTo>
                    <a:pt x="6110" y="8226"/>
                  </a:lnTo>
                  <a:lnTo>
                    <a:pt x="6661" y="8215"/>
                  </a:lnTo>
                  <a:lnTo>
                    <a:pt x="7212" y="8194"/>
                  </a:lnTo>
                  <a:lnTo>
                    <a:pt x="7737" y="8162"/>
                  </a:lnTo>
                  <a:lnTo>
                    <a:pt x="8263" y="8120"/>
                  </a:lnTo>
                  <a:lnTo>
                    <a:pt x="8764" y="8067"/>
                  </a:lnTo>
                  <a:lnTo>
                    <a:pt x="9240" y="7999"/>
                  </a:lnTo>
                  <a:lnTo>
                    <a:pt x="9490" y="7962"/>
                  </a:lnTo>
                  <a:lnTo>
                    <a:pt x="9690" y="7925"/>
                  </a:lnTo>
                  <a:lnTo>
                    <a:pt x="12595" y="7376"/>
                  </a:lnTo>
                  <a:lnTo>
                    <a:pt x="12595" y="12882"/>
                  </a:lnTo>
                  <a:lnTo>
                    <a:pt x="12620" y="12924"/>
                  </a:lnTo>
                  <a:lnTo>
                    <a:pt x="12670" y="12967"/>
                  </a:lnTo>
                  <a:lnTo>
                    <a:pt x="12770" y="13009"/>
                  </a:lnTo>
                  <a:lnTo>
                    <a:pt x="12921" y="13041"/>
                  </a:lnTo>
                  <a:lnTo>
                    <a:pt x="13071" y="13067"/>
                  </a:lnTo>
                  <a:lnTo>
                    <a:pt x="13246" y="13088"/>
                  </a:lnTo>
                  <a:lnTo>
                    <a:pt x="13446" y="13104"/>
                  </a:lnTo>
                  <a:lnTo>
                    <a:pt x="59369" y="13104"/>
                  </a:lnTo>
                  <a:lnTo>
                    <a:pt x="59569" y="13088"/>
                  </a:lnTo>
                  <a:lnTo>
                    <a:pt x="59744" y="13067"/>
                  </a:lnTo>
                  <a:lnTo>
                    <a:pt x="59895" y="13041"/>
                  </a:lnTo>
                  <a:lnTo>
                    <a:pt x="60020" y="13009"/>
                  </a:lnTo>
                  <a:lnTo>
                    <a:pt x="60120" y="12967"/>
                  </a:lnTo>
                  <a:lnTo>
                    <a:pt x="60195" y="12924"/>
                  </a:lnTo>
                  <a:lnTo>
                    <a:pt x="60220" y="12882"/>
                  </a:lnTo>
                  <a:lnTo>
                    <a:pt x="60220" y="10718"/>
                  </a:lnTo>
                  <a:lnTo>
                    <a:pt x="60195" y="10670"/>
                  </a:lnTo>
                  <a:lnTo>
                    <a:pt x="60120" y="10623"/>
                  </a:lnTo>
                  <a:lnTo>
                    <a:pt x="59995" y="10586"/>
                  </a:lnTo>
                  <a:lnTo>
                    <a:pt x="59844" y="10549"/>
                  </a:lnTo>
                  <a:lnTo>
                    <a:pt x="59669" y="10522"/>
                  </a:lnTo>
                  <a:lnTo>
                    <a:pt x="59469" y="10506"/>
                  </a:lnTo>
                  <a:lnTo>
                    <a:pt x="59244" y="10496"/>
                  </a:lnTo>
                  <a:lnTo>
                    <a:pt x="59018" y="10496"/>
                  </a:lnTo>
                  <a:lnTo>
                    <a:pt x="58818" y="10506"/>
                  </a:lnTo>
                  <a:lnTo>
                    <a:pt x="58643" y="10522"/>
                  </a:lnTo>
                  <a:lnTo>
                    <a:pt x="58467" y="10543"/>
                  </a:lnTo>
                  <a:lnTo>
                    <a:pt x="58342" y="10575"/>
                  </a:lnTo>
                  <a:lnTo>
                    <a:pt x="58242" y="10607"/>
                  </a:lnTo>
                  <a:lnTo>
                    <a:pt x="58142" y="10644"/>
                  </a:lnTo>
                  <a:lnTo>
                    <a:pt x="58092" y="10686"/>
                  </a:lnTo>
                  <a:lnTo>
                    <a:pt x="58067" y="10728"/>
                  </a:lnTo>
                  <a:lnTo>
                    <a:pt x="58067" y="12655"/>
                  </a:lnTo>
                  <a:lnTo>
                    <a:pt x="37184" y="12655"/>
                  </a:lnTo>
                  <a:lnTo>
                    <a:pt x="37184" y="11129"/>
                  </a:lnTo>
                  <a:lnTo>
                    <a:pt x="39237" y="11129"/>
                  </a:lnTo>
                  <a:lnTo>
                    <a:pt x="39788" y="11124"/>
                  </a:lnTo>
                  <a:lnTo>
                    <a:pt x="40314" y="11108"/>
                  </a:lnTo>
                  <a:lnTo>
                    <a:pt x="40840" y="11077"/>
                  </a:lnTo>
                  <a:lnTo>
                    <a:pt x="41315" y="11040"/>
                  </a:lnTo>
                  <a:lnTo>
                    <a:pt x="41791" y="10992"/>
                  </a:lnTo>
                  <a:lnTo>
                    <a:pt x="42217" y="10934"/>
                  </a:lnTo>
                  <a:lnTo>
                    <a:pt x="42642" y="10871"/>
                  </a:lnTo>
                  <a:lnTo>
                    <a:pt x="43018" y="10802"/>
                  </a:lnTo>
                  <a:lnTo>
                    <a:pt x="43369" y="10718"/>
                  </a:lnTo>
                  <a:lnTo>
                    <a:pt x="43669" y="10633"/>
                  </a:lnTo>
                  <a:lnTo>
                    <a:pt x="43944" y="10538"/>
                  </a:lnTo>
                  <a:lnTo>
                    <a:pt x="44170" y="10443"/>
                  </a:lnTo>
                  <a:lnTo>
                    <a:pt x="44345" y="10337"/>
                  </a:lnTo>
                  <a:lnTo>
                    <a:pt x="44470" y="10232"/>
                  </a:lnTo>
                  <a:lnTo>
                    <a:pt x="44545" y="10121"/>
                  </a:lnTo>
                  <a:lnTo>
                    <a:pt x="44570" y="10005"/>
                  </a:lnTo>
                  <a:lnTo>
                    <a:pt x="44570" y="7756"/>
                  </a:lnTo>
                  <a:lnTo>
                    <a:pt x="44545" y="7714"/>
                  </a:lnTo>
                  <a:lnTo>
                    <a:pt x="44495" y="7671"/>
                  </a:lnTo>
                  <a:lnTo>
                    <a:pt x="44395" y="7634"/>
                  </a:lnTo>
                  <a:lnTo>
                    <a:pt x="44270" y="7597"/>
                  </a:lnTo>
                  <a:lnTo>
                    <a:pt x="44095" y="7571"/>
                  </a:lnTo>
                  <a:lnTo>
                    <a:pt x="43919" y="7550"/>
                  </a:lnTo>
                  <a:lnTo>
                    <a:pt x="43719" y="7539"/>
                  </a:lnTo>
                  <a:lnTo>
                    <a:pt x="43519" y="7534"/>
                  </a:lnTo>
                  <a:lnTo>
                    <a:pt x="40890" y="7534"/>
                  </a:lnTo>
                  <a:lnTo>
                    <a:pt x="40890" y="5850"/>
                  </a:lnTo>
                  <a:lnTo>
                    <a:pt x="40865" y="5802"/>
                  </a:lnTo>
                  <a:lnTo>
                    <a:pt x="40789" y="5755"/>
                  </a:lnTo>
                  <a:lnTo>
                    <a:pt x="40664" y="5713"/>
                  </a:lnTo>
                  <a:lnTo>
                    <a:pt x="40514" y="5681"/>
                  </a:lnTo>
                  <a:lnTo>
                    <a:pt x="40339" y="5655"/>
                  </a:lnTo>
                  <a:lnTo>
                    <a:pt x="40138" y="5633"/>
                  </a:lnTo>
                  <a:lnTo>
                    <a:pt x="39913" y="5623"/>
                  </a:lnTo>
                  <a:lnTo>
                    <a:pt x="39688" y="5623"/>
                  </a:lnTo>
                  <a:lnTo>
                    <a:pt x="39487" y="5633"/>
                  </a:lnTo>
                  <a:lnTo>
                    <a:pt x="39312" y="5649"/>
                  </a:lnTo>
                  <a:lnTo>
                    <a:pt x="39137" y="5676"/>
                  </a:lnTo>
                  <a:lnTo>
                    <a:pt x="39012" y="5702"/>
                  </a:lnTo>
                  <a:lnTo>
                    <a:pt x="38912" y="5739"/>
                  </a:lnTo>
                  <a:lnTo>
                    <a:pt x="38811" y="5776"/>
                  </a:lnTo>
                  <a:lnTo>
                    <a:pt x="38761" y="5813"/>
                  </a:lnTo>
                  <a:lnTo>
                    <a:pt x="38761" y="5855"/>
                  </a:lnTo>
                  <a:lnTo>
                    <a:pt x="38761" y="7534"/>
                  </a:lnTo>
                  <a:lnTo>
                    <a:pt x="34054" y="7534"/>
                  </a:lnTo>
                  <a:lnTo>
                    <a:pt x="34054" y="5850"/>
                  </a:lnTo>
                  <a:lnTo>
                    <a:pt x="34029" y="5802"/>
                  </a:lnTo>
                  <a:lnTo>
                    <a:pt x="33954" y="5755"/>
                  </a:lnTo>
                  <a:lnTo>
                    <a:pt x="33854" y="5713"/>
                  </a:lnTo>
                  <a:lnTo>
                    <a:pt x="33703" y="5681"/>
                  </a:lnTo>
                  <a:lnTo>
                    <a:pt x="33528" y="5655"/>
                  </a:lnTo>
                  <a:lnTo>
                    <a:pt x="33328" y="5633"/>
                  </a:lnTo>
                  <a:lnTo>
                    <a:pt x="33102" y="5623"/>
                  </a:lnTo>
                  <a:lnTo>
                    <a:pt x="32852" y="5623"/>
                  </a:lnTo>
                  <a:lnTo>
                    <a:pt x="32677" y="5633"/>
                  </a:lnTo>
                  <a:lnTo>
                    <a:pt x="32476" y="5649"/>
                  </a:lnTo>
                  <a:lnTo>
                    <a:pt x="32326" y="5676"/>
                  </a:lnTo>
                  <a:lnTo>
                    <a:pt x="32201" y="5702"/>
                  </a:lnTo>
                  <a:lnTo>
                    <a:pt x="32076" y="5739"/>
                  </a:lnTo>
                  <a:lnTo>
                    <a:pt x="32001" y="5776"/>
                  </a:lnTo>
                  <a:lnTo>
                    <a:pt x="31951" y="5813"/>
                  </a:lnTo>
                  <a:lnTo>
                    <a:pt x="31926" y="5855"/>
                  </a:lnTo>
                  <a:lnTo>
                    <a:pt x="31926" y="7534"/>
                  </a:lnTo>
                  <a:lnTo>
                    <a:pt x="28595" y="7534"/>
                  </a:lnTo>
                  <a:lnTo>
                    <a:pt x="28370" y="7539"/>
                  </a:lnTo>
                  <a:lnTo>
                    <a:pt x="28170" y="7550"/>
                  </a:lnTo>
                  <a:lnTo>
                    <a:pt x="27994" y="7571"/>
                  </a:lnTo>
                  <a:lnTo>
                    <a:pt x="27844" y="7597"/>
                  </a:lnTo>
                  <a:lnTo>
                    <a:pt x="27694" y="7634"/>
                  </a:lnTo>
                  <a:lnTo>
                    <a:pt x="27594" y="7671"/>
                  </a:lnTo>
                  <a:lnTo>
                    <a:pt x="27544" y="7714"/>
                  </a:lnTo>
                  <a:lnTo>
                    <a:pt x="27519" y="7756"/>
                  </a:lnTo>
                  <a:lnTo>
                    <a:pt x="27519" y="8469"/>
                  </a:lnTo>
                  <a:lnTo>
                    <a:pt x="27544" y="8516"/>
                  </a:lnTo>
                  <a:lnTo>
                    <a:pt x="27619" y="8558"/>
                  </a:lnTo>
                  <a:lnTo>
                    <a:pt x="27719" y="8601"/>
                  </a:lnTo>
                  <a:lnTo>
                    <a:pt x="27869" y="8632"/>
                  </a:lnTo>
                  <a:lnTo>
                    <a:pt x="28044" y="8664"/>
                  </a:lnTo>
                  <a:lnTo>
                    <a:pt x="28270" y="8680"/>
                  </a:lnTo>
                  <a:lnTo>
                    <a:pt x="28495" y="8690"/>
                  </a:lnTo>
                  <a:lnTo>
                    <a:pt x="28720" y="8690"/>
                  </a:lnTo>
                  <a:lnTo>
                    <a:pt x="28921" y="8680"/>
                  </a:lnTo>
                  <a:lnTo>
                    <a:pt x="29096" y="8664"/>
                  </a:lnTo>
                  <a:lnTo>
                    <a:pt x="29246" y="8643"/>
                  </a:lnTo>
                  <a:lnTo>
                    <a:pt x="29397" y="8611"/>
                  </a:lnTo>
                  <a:lnTo>
                    <a:pt x="29497" y="8579"/>
                  </a:lnTo>
                  <a:lnTo>
                    <a:pt x="29572" y="8542"/>
                  </a:lnTo>
                  <a:lnTo>
                    <a:pt x="29647" y="8500"/>
                  </a:lnTo>
                  <a:lnTo>
                    <a:pt x="29647" y="8458"/>
                  </a:lnTo>
                  <a:lnTo>
                    <a:pt x="29647" y="7983"/>
                  </a:lnTo>
                  <a:lnTo>
                    <a:pt x="42442" y="7983"/>
                  </a:lnTo>
                  <a:lnTo>
                    <a:pt x="42442" y="10005"/>
                  </a:lnTo>
                  <a:lnTo>
                    <a:pt x="42417" y="10074"/>
                  </a:lnTo>
                  <a:lnTo>
                    <a:pt x="42367" y="10142"/>
                  </a:lnTo>
                  <a:lnTo>
                    <a:pt x="42292" y="10206"/>
                  </a:lnTo>
                  <a:lnTo>
                    <a:pt x="42192" y="10269"/>
                  </a:lnTo>
                  <a:lnTo>
                    <a:pt x="42066" y="10327"/>
                  </a:lnTo>
                  <a:lnTo>
                    <a:pt x="41891" y="10380"/>
                  </a:lnTo>
                  <a:lnTo>
                    <a:pt x="41716" y="10433"/>
                  </a:lnTo>
                  <a:lnTo>
                    <a:pt x="41516" y="10480"/>
                  </a:lnTo>
                  <a:lnTo>
                    <a:pt x="41290" y="10528"/>
                  </a:lnTo>
                  <a:lnTo>
                    <a:pt x="41040" y="10565"/>
                  </a:lnTo>
                  <a:lnTo>
                    <a:pt x="40764" y="10596"/>
                  </a:lnTo>
                  <a:lnTo>
                    <a:pt x="40489" y="10628"/>
                  </a:lnTo>
                  <a:lnTo>
                    <a:pt x="40189" y="10649"/>
                  </a:lnTo>
                  <a:lnTo>
                    <a:pt x="39888" y="10665"/>
                  </a:lnTo>
                  <a:lnTo>
                    <a:pt x="39563" y="10675"/>
                  </a:lnTo>
                  <a:lnTo>
                    <a:pt x="39237" y="10681"/>
                  </a:lnTo>
                  <a:lnTo>
                    <a:pt x="32852" y="10681"/>
                  </a:lnTo>
                  <a:lnTo>
                    <a:pt x="32526" y="10675"/>
                  </a:lnTo>
                  <a:lnTo>
                    <a:pt x="32201" y="10665"/>
                  </a:lnTo>
                  <a:lnTo>
                    <a:pt x="31900" y="10649"/>
                  </a:lnTo>
                  <a:lnTo>
                    <a:pt x="31600" y="10628"/>
                  </a:lnTo>
                  <a:lnTo>
                    <a:pt x="31325" y="10596"/>
                  </a:lnTo>
                  <a:lnTo>
                    <a:pt x="31074" y="10565"/>
                  </a:lnTo>
                  <a:lnTo>
                    <a:pt x="30824" y="10528"/>
                  </a:lnTo>
                  <a:lnTo>
                    <a:pt x="30598" y="10480"/>
                  </a:lnTo>
                  <a:lnTo>
                    <a:pt x="30373" y="10433"/>
                  </a:lnTo>
                  <a:lnTo>
                    <a:pt x="30198" y="10380"/>
                  </a:lnTo>
                  <a:lnTo>
                    <a:pt x="30048" y="10327"/>
                  </a:lnTo>
                  <a:lnTo>
                    <a:pt x="29897" y="10269"/>
                  </a:lnTo>
                  <a:lnTo>
                    <a:pt x="29797" y="10206"/>
                  </a:lnTo>
                  <a:lnTo>
                    <a:pt x="29722" y="10142"/>
                  </a:lnTo>
                  <a:lnTo>
                    <a:pt x="29672" y="10074"/>
                  </a:lnTo>
                  <a:lnTo>
                    <a:pt x="29647" y="10005"/>
                  </a:lnTo>
                  <a:lnTo>
                    <a:pt x="29647" y="9445"/>
                  </a:lnTo>
                  <a:lnTo>
                    <a:pt x="29647" y="9414"/>
                  </a:lnTo>
                  <a:lnTo>
                    <a:pt x="29597" y="9377"/>
                  </a:lnTo>
                  <a:lnTo>
                    <a:pt x="29547" y="9345"/>
                  </a:lnTo>
                  <a:lnTo>
                    <a:pt x="29472" y="9319"/>
                  </a:lnTo>
                  <a:lnTo>
                    <a:pt x="29371" y="9292"/>
                  </a:lnTo>
                  <a:lnTo>
                    <a:pt x="29246" y="9271"/>
                  </a:lnTo>
                  <a:lnTo>
                    <a:pt x="29121" y="9250"/>
                  </a:lnTo>
                  <a:lnTo>
                    <a:pt x="28971" y="9239"/>
                  </a:lnTo>
                  <a:lnTo>
                    <a:pt x="28821" y="9229"/>
                  </a:lnTo>
                  <a:lnTo>
                    <a:pt x="28645" y="9224"/>
                  </a:lnTo>
                  <a:lnTo>
                    <a:pt x="28470" y="9224"/>
                  </a:lnTo>
                  <a:lnTo>
                    <a:pt x="28295" y="9229"/>
                  </a:lnTo>
                  <a:lnTo>
                    <a:pt x="28120" y="9245"/>
                  </a:lnTo>
                  <a:lnTo>
                    <a:pt x="27944" y="9266"/>
                  </a:lnTo>
                  <a:lnTo>
                    <a:pt x="27769" y="9292"/>
                  </a:lnTo>
                  <a:lnTo>
                    <a:pt x="27594" y="9324"/>
                  </a:lnTo>
                  <a:lnTo>
                    <a:pt x="27544" y="9340"/>
                  </a:lnTo>
                  <a:lnTo>
                    <a:pt x="27519" y="9361"/>
                  </a:lnTo>
                  <a:lnTo>
                    <a:pt x="27519" y="10892"/>
                  </a:lnTo>
                  <a:lnTo>
                    <a:pt x="27544" y="10939"/>
                  </a:lnTo>
                  <a:lnTo>
                    <a:pt x="27619" y="10987"/>
                  </a:lnTo>
                  <a:lnTo>
                    <a:pt x="27719" y="11024"/>
                  </a:lnTo>
                  <a:lnTo>
                    <a:pt x="27844" y="11061"/>
                  </a:lnTo>
                  <a:lnTo>
                    <a:pt x="28019" y="11087"/>
                  </a:lnTo>
                  <a:lnTo>
                    <a:pt x="28195" y="11108"/>
                  </a:lnTo>
                  <a:lnTo>
                    <a:pt x="28420" y="11124"/>
                  </a:lnTo>
                  <a:lnTo>
                    <a:pt x="28645" y="11129"/>
                  </a:lnTo>
                  <a:lnTo>
                    <a:pt x="34905" y="11129"/>
                  </a:lnTo>
                  <a:lnTo>
                    <a:pt x="34905" y="12655"/>
                  </a:lnTo>
                  <a:lnTo>
                    <a:pt x="14723" y="12655"/>
                  </a:lnTo>
                  <a:lnTo>
                    <a:pt x="14723" y="6980"/>
                  </a:lnTo>
                  <a:lnTo>
                    <a:pt x="36408" y="2872"/>
                  </a:lnTo>
                  <a:lnTo>
                    <a:pt x="58067" y="6980"/>
                  </a:lnTo>
                  <a:lnTo>
                    <a:pt x="58067" y="9746"/>
                  </a:lnTo>
                  <a:lnTo>
                    <a:pt x="58092" y="9794"/>
                  </a:lnTo>
                  <a:lnTo>
                    <a:pt x="58167" y="9841"/>
                  </a:lnTo>
                  <a:lnTo>
                    <a:pt x="58292" y="9878"/>
                  </a:lnTo>
                  <a:lnTo>
                    <a:pt x="58442" y="9915"/>
                  </a:lnTo>
                  <a:lnTo>
                    <a:pt x="58618" y="9942"/>
                  </a:lnTo>
                  <a:lnTo>
                    <a:pt x="58818" y="9957"/>
                  </a:lnTo>
                  <a:lnTo>
                    <a:pt x="59043" y="9968"/>
                  </a:lnTo>
                  <a:lnTo>
                    <a:pt x="59269" y="9968"/>
                  </a:lnTo>
                  <a:lnTo>
                    <a:pt x="59469" y="9957"/>
                  </a:lnTo>
                  <a:lnTo>
                    <a:pt x="59644" y="9942"/>
                  </a:lnTo>
                  <a:lnTo>
                    <a:pt x="59819" y="9920"/>
                  </a:lnTo>
                  <a:lnTo>
                    <a:pt x="59945" y="9889"/>
                  </a:lnTo>
                  <a:lnTo>
                    <a:pt x="60045" y="9857"/>
                  </a:lnTo>
                  <a:lnTo>
                    <a:pt x="60145" y="9820"/>
                  </a:lnTo>
                  <a:lnTo>
                    <a:pt x="60195" y="9778"/>
                  </a:lnTo>
                  <a:lnTo>
                    <a:pt x="60220" y="9736"/>
                  </a:lnTo>
                  <a:lnTo>
                    <a:pt x="60220" y="7376"/>
                  </a:lnTo>
                  <a:lnTo>
                    <a:pt x="63100" y="7925"/>
                  </a:lnTo>
                  <a:lnTo>
                    <a:pt x="63325" y="7962"/>
                  </a:lnTo>
                  <a:lnTo>
                    <a:pt x="63550" y="8004"/>
                  </a:lnTo>
                  <a:lnTo>
                    <a:pt x="64051" y="8067"/>
                  </a:lnTo>
                  <a:lnTo>
                    <a:pt x="64552" y="8125"/>
                  </a:lnTo>
                  <a:lnTo>
                    <a:pt x="65078" y="8168"/>
                  </a:lnTo>
                  <a:lnTo>
                    <a:pt x="65629" y="8199"/>
                  </a:lnTo>
                  <a:lnTo>
                    <a:pt x="66179" y="8220"/>
                  </a:lnTo>
                  <a:lnTo>
                    <a:pt x="66730" y="8231"/>
                  </a:lnTo>
                  <a:lnTo>
                    <a:pt x="67281" y="8231"/>
                  </a:lnTo>
                  <a:lnTo>
                    <a:pt x="67857" y="8220"/>
                  </a:lnTo>
                  <a:lnTo>
                    <a:pt x="68408" y="8194"/>
                  </a:lnTo>
                  <a:lnTo>
                    <a:pt x="68934" y="8162"/>
                  </a:lnTo>
                  <a:lnTo>
                    <a:pt x="69460" y="8115"/>
                  </a:lnTo>
                  <a:lnTo>
                    <a:pt x="69960" y="8062"/>
                  </a:lnTo>
                  <a:lnTo>
                    <a:pt x="70436" y="7993"/>
                  </a:lnTo>
                  <a:lnTo>
                    <a:pt x="70887" y="7919"/>
                  </a:lnTo>
                  <a:lnTo>
                    <a:pt x="71087" y="7877"/>
                  </a:lnTo>
                  <a:lnTo>
                    <a:pt x="71287" y="7830"/>
                  </a:lnTo>
                  <a:lnTo>
                    <a:pt x="71488" y="7782"/>
                  </a:lnTo>
                  <a:lnTo>
                    <a:pt x="71663" y="7735"/>
                  </a:lnTo>
                  <a:lnTo>
                    <a:pt x="71989" y="7634"/>
                  </a:lnTo>
                  <a:lnTo>
                    <a:pt x="72239" y="7524"/>
                  </a:lnTo>
                  <a:lnTo>
                    <a:pt x="72439" y="7413"/>
                  </a:lnTo>
                  <a:lnTo>
                    <a:pt x="72615" y="7302"/>
                  </a:lnTo>
                  <a:lnTo>
                    <a:pt x="72715" y="7186"/>
                  </a:lnTo>
                  <a:lnTo>
                    <a:pt x="72765" y="7064"/>
                  </a:lnTo>
                  <a:lnTo>
                    <a:pt x="72740" y="6948"/>
                  </a:lnTo>
                  <a:lnTo>
                    <a:pt x="72690" y="6832"/>
                  </a:lnTo>
                  <a:lnTo>
                    <a:pt x="72590" y="6716"/>
                  </a:lnTo>
                  <a:lnTo>
                    <a:pt x="72414" y="6600"/>
                  </a:lnTo>
                  <a:lnTo>
                    <a:pt x="72214" y="6494"/>
                  </a:lnTo>
                  <a:lnTo>
                    <a:pt x="71939" y="6388"/>
                  </a:lnTo>
                  <a:lnTo>
                    <a:pt x="71638" y="6288"/>
                  </a:lnTo>
                  <a:lnTo>
                    <a:pt x="71262" y="6193"/>
                  </a:lnTo>
                  <a:lnTo>
                    <a:pt x="71062" y="6146"/>
                  </a:lnTo>
                  <a:lnTo>
                    <a:pt x="70862" y="6103"/>
                  </a:lnTo>
                  <a:lnTo>
                    <a:pt x="40289" y="312"/>
                  </a:lnTo>
                  <a:lnTo>
                    <a:pt x="39863" y="238"/>
                  </a:lnTo>
                  <a:lnTo>
                    <a:pt x="39412" y="174"/>
                  </a:lnTo>
                  <a:lnTo>
                    <a:pt x="38937" y="122"/>
                  </a:lnTo>
                  <a:lnTo>
                    <a:pt x="38436" y="79"/>
                  </a:lnTo>
                  <a:lnTo>
                    <a:pt x="37935" y="42"/>
                  </a:lnTo>
                  <a:lnTo>
                    <a:pt x="37434" y="21"/>
                  </a:lnTo>
                  <a:lnTo>
                    <a:pt x="36933" y="5"/>
                  </a:lnTo>
                  <a:lnTo>
                    <a:pt x="364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9" name="Google Shape;2789;p63"/>
          <p:cNvGrpSpPr/>
          <p:nvPr/>
        </p:nvGrpSpPr>
        <p:grpSpPr>
          <a:xfrm>
            <a:off x="5907127" y="3289611"/>
            <a:ext cx="382093" cy="362747"/>
            <a:chOff x="6147444" y="2421725"/>
            <a:chExt cx="464043" cy="383575"/>
          </a:xfrm>
        </p:grpSpPr>
        <p:sp>
          <p:nvSpPr>
            <p:cNvPr id="2790" name="Google Shape;2790;p63"/>
            <p:cNvSpPr/>
            <p:nvPr/>
          </p:nvSpPr>
          <p:spPr>
            <a:xfrm>
              <a:off x="6466857" y="2667750"/>
              <a:ext cx="52205" cy="60075"/>
            </a:xfrm>
            <a:custGeom>
              <a:avLst/>
              <a:gdLst/>
              <a:ahLst/>
              <a:cxnLst/>
              <a:rect l="l" t="t" r="r" b="b"/>
              <a:pathLst>
                <a:path w="8189" h="2403" extrusionOk="0">
                  <a:moveTo>
                    <a:pt x="4107" y="0"/>
                  </a:moveTo>
                  <a:lnTo>
                    <a:pt x="3932" y="43"/>
                  </a:lnTo>
                  <a:lnTo>
                    <a:pt x="3456" y="154"/>
                  </a:lnTo>
                  <a:lnTo>
                    <a:pt x="2805" y="323"/>
                  </a:lnTo>
                  <a:lnTo>
                    <a:pt x="2430" y="428"/>
                  </a:lnTo>
                  <a:lnTo>
                    <a:pt x="2054" y="539"/>
                  </a:lnTo>
                  <a:lnTo>
                    <a:pt x="1678" y="660"/>
                  </a:lnTo>
                  <a:lnTo>
                    <a:pt x="1303" y="782"/>
                  </a:lnTo>
                  <a:lnTo>
                    <a:pt x="952" y="909"/>
                  </a:lnTo>
                  <a:lnTo>
                    <a:pt x="652" y="1041"/>
                  </a:lnTo>
                  <a:lnTo>
                    <a:pt x="376" y="1167"/>
                  </a:lnTo>
                  <a:lnTo>
                    <a:pt x="176" y="1299"/>
                  </a:lnTo>
                  <a:lnTo>
                    <a:pt x="101" y="1363"/>
                  </a:lnTo>
                  <a:lnTo>
                    <a:pt x="51" y="1421"/>
                  </a:lnTo>
                  <a:lnTo>
                    <a:pt x="26" y="1484"/>
                  </a:lnTo>
                  <a:lnTo>
                    <a:pt x="1" y="1542"/>
                  </a:lnTo>
                  <a:lnTo>
                    <a:pt x="26" y="1627"/>
                  </a:lnTo>
                  <a:lnTo>
                    <a:pt x="101" y="1716"/>
                  </a:lnTo>
                  <a:lnTo>
                    <a:pt x="201" y="1796"/>
                  </a:lnTo>
                  <a:lnTo>
                    <a:pt x="326" y="1875"/>
                  </a:lnTo>
                  <a:lnTo>
                    <a:pt x="502" y="1954"/>
                  </a:lnTo>
                  <a:lnTo>
                    <a:pt x="702" y="2023"/>
                  </a:lnTo>
                  <a:lnTo>
                    <a:pt x="952" y="2091"/>
                  </a:lnTo>
                  <a:lnTo>
                    <a:pt x="1203" y="2149"/>
                  </a:lnTo>
                  <a:lnTo>
                    <a:pt x="1503" y="2207"/>
                  </a:lnTo>
                  <a:lnTo>
                    <a:pt x="1804" y="2255"/>
                  </a:lnTo>
                  <a:lnTo>
                    <a:pt x="2154" y="2297"/>
                  </a:lnTo>
                  <a:lnTo>
                    <a:pt x="2505" y="2334"/>
                  </a:lnTo>
                  <a:lnTo>
                    <a:pt x="2880" y="2366"/>
                  </a:lnTo>
                  <a:lnTo>
                    <a:pt x="3281" y="2387"/>
                  </a:lnTo>
                  <a:lnTo>
                    <a:pt x="3682" y="2397"/>
                  </a:lnTo>
                  <a:lnTo>
                    <a:pt x="4107" y="2403"/>
                  </a:lnTo>
                  <a:lnTo>
                    <a:pt x="4508" y="2397"/>
                  </a:lnTo>
                  <a:lnTo>
                    <a:pt x="4934" y="2387"/>
                  </a:lnTo>
                  <a:lnTo>
                    <a:pt x="5309" y="2366"/>
                  </a:lnTo>
                  <a:lnTo>
                    <a:pt x="5685" y="2334"/>
                  </a:lnTo>
                  <a:lnTo>
                    <a:pt x="6060" y="2297"/>
                  </a:lnTo>
                  <a:lnTo>
                    <a:pt x="6386" y="2255"/>
                  </a:lnTo>
                  <a:lnTo>
                    <a:pt x="6711" y="2207"/>
                  </a:lnTo>
                  <a:lnTo>
                    <a:pt x="6987" y="2149"/>
                  </a:lnTo>
                  <a:lnTo>
                    <a:pt x="7262" y="2091"/>
                  </a:lnTo>
                  <a:lnTo>
                    <a:pt x="7488" y="2023"/>
                  </a:lnTo>
                  <a:lnTo>
                    <a:pt x="7688" y="1954"/>
                  </a:lnTo>
                  <a:lnTo>
                    <a:pt x="7863" y="1875"/>
                  </a:lnTo>
                  <a:lnTo>
                    <a:pt x="8013" y="1796"/>
                  </a:lnTo>
                  <a:lnTo>
                    <a:pt x="8114" y="1716"/>
                  </a:lnTo>
                  <a:lnTo>
                    <a:pt x="8164" y="1627"/>
                  </a:lnTo>
                  <a:lnTo>
                    <a:pt x="8189" y="1542"/>
                  </a:lnTo>
                  <a:lnTo>
                    <a:pt x="8189" y="1484"/>
                  </a:lnTo>
                  <a:lnTo>
                    <a:pt x="8139" y="1421"/>
                  </a:lnTo>
                  <a:lnTo>
                    <a:pt x="8089" y="1363"/>
                  </a:lnTo>
                  <a:lnTo>
                    <a:pt x="8013" y="1299"/>
                  </a:lnTo>
                  <a:lnTo>
                    <a:pt x="7813" y="1167"/>
                  </a:lnTo>
                  <a:lnTo>
                    <a:pt x="7563" y="1041"/>
                  </a:lnTo>
                  <a:lnTo>
                    <a:pt x="7237" y="909"/>
                  </a:lnTo>
                  <a:lnTo>
                    <a:pt x="6887" y="782"/>
                  </a:lnTo>
                  <a:lnTo>
                    <a:pt x="6536" y="660"/>
                  </a:lnTo>
                  <a:lnTo>
                    <a:pt x="6136" y="539"/>
                  </a:lnTo>
                  <a:lnTo>
                    <a:pt x="5760" y="428"/>
                  </a:lnTo>
                  <a:lnTo>
                    <a:pt x="5384" y="323"/>
                  </a:lnTo>
                  <a:lnTo>
                    <a:pt x="4733" y="154"/>
                  </a:lnTo>
                  <a:lnTo>
                    <a:pt x="4283" y="43"/>
                  </a:lnTo>
                  <a:lnTo>
                    <a:pt x="4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3"/>
            <p:cNvSpPr/>
            <p:nvPr/>
          </p:nvSpPr>
          <p:spPr>
            <a:xfrm>
              <a:off x="6353363" y="2667750"/>
              <a:ext cx="52205" cy="60075"/>
            </a:xfrm>
            <a:custGeom>
              <a:avLst/>
              <a:gdLst/>
              <a:ahLst/>
              <a:cxnLst/>
              <a:rect l="l" t="t" r="r" b="b"/>
              <a:pathLst>
                <a:path w="8189" h="2403" extrusionOk="0">
                  <a:moveTo>
                    <a:pt x="4107" y="0"/>
                  </a:moveTo>
                  <a:lnTo>
                    <a:pt x="3932" y="43"/>
                  </a:lnTo>
                  <a:lnTo>
                    <a:pt x="3456" y="154"/>
                  </a:lnTo>
                  <a:lnTo>
                    <a:pt x="2805" y="323"/>
                  </a:lnTo>
                  <a:lnTo>
                    <a:pt x="2430" y="428"/>
                  </a:lnTo>
                  <a:lnTo>
                    <a:pt x="2054" y="539"/>
                  </a:lnTo>
                  <a:lnTo>
                    <a:pt x="1678" y="660"/>
                  </a:lnTo>
                  <a:lnTo>
                    <a:pt x="1303" y="782"/>
                  </a:lnTo>
                  <a:lnTo>
                    <a:pt x="952" y="909"/>
                  </a:lnTo>
                  <a:lnTo>
                    <a:pt x="652" y="1041"/>
                  </a:lnTo>
                  <a:lnTo>
                    <a:pt x="401" y="1167"/>
                  </a:lnTo>
                  <a:lnTo>
                    <a:pt x="176" y="1299"/>
                  </a:lnTo>
                  <a:lnTo>
                    <a:pt x="101" y="1363"/>
                  </a:lnTo>
                  <a:lnTo>
                    <a:pt x="51" y="1421"/>
                  </a:lnTo>
                  <a:lnTo>
                    <a:pt x="26" y="1484"/>
                  </a:lnTo>
                  <a:lnTo>
                    <a:pt x="1" y="1542"/>
                  </a:lnTo>
                  <a:lnTo>
                    <a:pt x="26" y="1627"/>
                  </a:lnTo>
                  <a:lnTo>
                    <a:pt x="101" y="1716"/>
                  </a:lnTo>
                  <a:lnTo>
                    <a:pt x="201" y="1796"/>
                  </a:lnTo>
                  <a:lnTo>
                    <a:pt x="326" y="1875"/>
                  </a:lnTo>
                  <a:lnTo>
                    <a:pt x="502" y="1954"/>
                  </a:lnTo>
                  <a:lnTo>
                    <a:pt x="702" y="2023"/>
                  </a:lnTo>
                  <a:lnTo>
                    <a:pt x="952" y="2091"/>
                  </a:lnTo>
                  <a:lnTo>
                    <a:pt x="1203" y="2149"/>
                  </a:lnTo>
                  <a:lnTo>
                    <a:pt x="1503" y="2207"/>
                  </a:lnTo>
                  <a:lnTo>
                    <a:pt x="1804" y="2255"/>
                  </a:lnTo>
                  <a:lnTo>
                    <a:pt x="2154" y="2297"/>
                  </a:lnTo>
                  <a:lnTo>
                    <a:pt x="2505" y="2334"/>
                  </a:lnTo>
                  <a:lnTo>
                    <a:pt x="2880" y="2366"/>
                  </a:lnTo>
                  <a:lnTo>
                    <a:pt x="3281" y="2387"/>
                  </a:lnTo>
                  <a:lnTo>
                    <a:pt x="3682" y="2397"/>
                  </a:lnTo>
                  <a:lnTo>
                    <a:pt x="4107" y="2403"/>
                  </a:lnTo>
                  <a:lnTo>
                    <a:pt x="4533" y="2397"/>
                  </a:lnTo>
                  <a:lnTo>
                    <a:pt x="4934" y="2387"/>
                  </a:lnTo>
                  <a:lnTo>
                    <a:pt x="5309" y="2366"/>
                  </a:lnTo>
                  <a:lnTo>
                    <a:pt x="5685" y="2334"/>
                  </a:lnTo>
                  <a:lnTo>
                    <a:pt x="6060" y="2297"/>
                  </a:lnTo>
                  <a:lnTo>
                    <a:pt x="6386" y="2255"/>
                  </a:lnTo>
                  <a:lnTo>
                    <a:pt x="6711" y="2207"/>
                  </a:lnTo>
                  <a:lnTo>
                    <a:pt x="6987" y="2149"/>
                  </a:lnTo>
                  <a:lnTo>
                    <a:pt x="7262" y="2091"/>
                  </a:lnTo>
                  <a:lnTo>
                    <a:pt x="7488" y="2023"/>
                  </a:lnTo>
                  <a:lnTo>
                    <a:pt x="7713" y="1954"/>
                  </a:lnTo>
                  <a:lnTo>
                    <a:pt x="7863" y="1875"/>
                  </a:lnTo>
                  <a:lnTo>
                    <a:pt x="8013" y="1796"/>
                  </a:lnTo>
                  <a:lnTo>
                    <a:pt x="8114" y="1716"/>
                  </a:lnTo>
                  <a:lnTo>
                    <a:pt x="8164" y="1627"/>
                  </a:lnTo>
                  <a:lnTo>
                    <a:pt x="8189" y="1542"/>
                  </a:lnTo>
                  <a:lnTo>
                    <a:pt x="8189" y="1484"/>
                  </a:lnTo>
                  <a:lnTo>
                    <a:pt x="8139" y="1421"/>
                  </a:lnTo>
                  <a:lnTo>
                    <a:pt x="8089" y="1363"/>
                  </a:lnTo>
                  <a:lnTo>
                    <a:pt x="8013" y="1299"/>
                  </a:lnTo>
                  <a:lnTo>
                    <a:pt x="7813" y="1167"/>
                  </a:lnTo>
                  <a:lnTo>
                    <a:pt x="7563" y="1041"/>
                  </a:lnTo>
                  <a:lnTo>
                    <a:pt x="7237" y="909"/>
                  </a:lnTo>
                  <a:lnTo>
                    <a:pt x="6912" y="782"/>
                  </a:lnTo>
                  <a:lnTo>
                    <a:pt x="6536" y="660"/>
                  </a:lnTo>
                  <a:lnTo>
                    <a:pt x="6161" y="539"/>
                  </a:lnTo>
                  <a:lnTo>
                    <a:pt x="5760" y="428"/>
                  </a:lnTo>
                  <a:lnTo>
                    <a:pt x="5409" y="323"/>
                  </a:lnTo>
                  <a:lnTo>
                    <a:pt x="4733" y="154"/>
                  </a:lnTo>
                  <a:lnTo>
                    <a:pt x="4283" y="43"/>
                  </a:lnTo>
                  <a:lnTo>
                    <a:pt x="4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3"/>
            <p:cNvSpPr/>
            <p:nvPr/>
          </p:nvSpPr>
          <p:spPr>
            <a:xfrm>
              <a:off x="6240028" y="2667750"/>
              <a:ext cx="52046" cy="60075"/>
            </a:xfrm>
            <a:custGeom>
              <a:avLst/>
              <a:gdLst/>
              <a:ahLst/>
              <a:cxnLst/>
              <a:rect l="l" t="t" r="r" b="b"/>
              <a:pathLst>
                <a:path w="8164" h="2403" extrusionOk="0">
                  <a:moveTo>
                    <a:pt x="4082" y="0"/>
                  </a:moveTo>
                  <a:lnTo>
                    <a:pt x="3907" y="43"/>
                  </a:lnTo>
                  <a:lnTo>
                    <a:pt x="3431" y="154"/>
                  </a:lnTo>
                  <a:lnTo>
                    <a:pt x="2780" y="323"/>
                  </a:lnTo>
                  <a:lnTo>
                    <a:pt x="2430" y="428"/>
                  </a:lnTo>
                  <a:lnTo>
                    <a:pt x="2029" y="539"/>
                  </a:lnTo>
                  <a:lnTo>
                    <a:pt x="1653" y="660"/>
                  </a:lnTo>
                  <a:lnTo>
                    <a:pt x="1278" y="782"/>
                  </a:lnTo>
                  <a:lnTo>
                    <a:pt x="927" y="909"/>
                  </a:lnTo>
                  <a:lnTo>
                    <a:pt x="627" y="1041"/>
                  </a:lnTo>
                  <a:lnTo>
                    <a:pt x="376" y="1167"/>
                  </a:lnTo>
                  <a:lnTo>
                    <a:pt x="176" y="1299"/>
                  </a:lnTo>
                  <a:lnTo>
                    <a:pt x="101" y="1363"/>
                  </a:lnTo>
                  <a:lnTo>
                    <a:pt x="26" y="1421"/>
                  </a:lnTo>
                  <a:lnTo>
                    <a:pt x="1" y="1484"/>
                  </a:lnTo>
                  <a:lnTo>
                    <a:pt x="1" y="1542"/>
                  </a:lnTo>
                  <a:lnTo>
                    <a:pt x="1" y="1627"/>
                  </a:lnTo>
                  <a:lnTo>
                    <a:pt x="76" y="1716"/>
                  </a:lnTo>
                  <a:lnTo>
                    <a:pt x="176" y="1796"/>
                  </a:lnTo>
                  <a:lnTo>
                    <a:pt x="301" y="1875"/>
                  </a:lnTo>
                  <a:lnTo>
                    <a:pt x="477" y="1954"/>
                  </a:lnTo>
                  <a:lnTo>
                    <a:pt x="677" y="2023"/>
                  </a:lnTo>
                  <a:lnTo>
                    <a:pt x="927" y="2091"/>
                  </a:lnTo>
                  <a:lnTo>
                    <a:pt x="1178" y="2149"/>
                  </a:lnTo>
                  <a:lnTo>
                    <a:pt x="1478" y="2207"/>
                  </a:lnTo>
                  <a:lnTo>
                    <a:pt x="1804" y="2255"/>
                  </a:lnTo>
                  <a:lnTo>
                    <a:pt x="2129" y="2297"/>
                  </a:lnTo>
                  <a:lnTo>
                    <a:pt x="2480" y="2334"/>
                  </a:lnTo>
                  <a:lnTo>
                    <a:pt x="2855" y="2366"/>
                  </a:lnTo>
                  <a:lnTo>
                    <a:pt x="3256" y="2387"/>
                  </a:lnTo>
                  <a:lnTo>
                    <a:pt x="3657" y="2397"/>
                  </a:lnTo>
                  <a:lnTo>
                    <a:pt x="4082" y="2403"/>
                  </a:lnTo>
                  <a:lnTo>
                    <a:pt x="4508" y="2397"/>
                  </a:lnTo>
                  <a:lnTo>
                    <a:pt x="4909" y="2387"/>
                  </a:lnTo>
                  <a:lnTo>
                    <a:pt x="5309" y="2366"/>
                  </a:lnTo>
                  <a:lnTo>
                    <a:pt x="5685" y="2334"/>
                  </a:lnTo>
                  <a:lnTo>
                    <a:pt x="6035" y="2297"/>
                  </a:lnTo>
                  <a:lnTo>
                    <a:pt x="6361" y="2255"/>
                  </a:lnTo>
                  <a:lnTo>
                    <a:pt x="6686" y="2207"/>
                  </a:lnTo>
                  <a:lnTo>
                    <a:pt x="6987" y="2149"/>
                  </a:lnTo>
                  <a:lnTo>
                    <a:pt x="7237" y="2091"/>
                  </a:lnTo>
                  <a:lnTo>
                    <a:pt x="7463" y="2023"/>
                  </a:lnTo>
                  <a:lnTo>
                    <a:pt x="7688" y="1954"/>
                  </a:lnTo>
                  <a:lnTo>
                    <a:pt x="7863" y="1875"/>
                  </a:lnTo>
                  <a:lnTo>
                    <a:pt x="7988" y="1796"/>
                  </a:lnTo>
                  <a:lnTo>
                    <a:pt x="8089" y="1716"/>
                  </a:lnTo>
                  <a:lnTo>
                    <a:pt x="8164" y="1627"/>
                  </a:lnTo>
                  <a:lnTo>
                    <a:pt x="8164" y="1542"/>
                  </a:lnTo>
                  <a:lnTo>
                    <a:pt x="8164" y="1484"/>
                  </a:lnTo>
                  <a:lnTo>
                    <a:pt x="8139" y="1421"/>
                  </a:lnTo>
                  <a:lnTo>
                    <a:pt x="8064" y="1363"/>
                  </a:lnTo>
                  <a:lnTo>
                    <a:pt x="7988" y="1299"/>
                  </a:lnTo>
                  <a:lnTo>
                    <a:pt x="7788" y="1167"/>
                  </a:lnTo>
                  <a:lnTo>
                    <a:pt x="7538" y="1041"/>
                  </a:lnTo>
                  <a:lnTo>
                    <a:pt x="7212" y="909"/>
                  </a:lnTo>
                  <a:lnTo>
                    <a:pt x="6887" y="782"/>
                  </a:lnTo>
                  <a:lnTo>
                    <a:pt x="6511" y="660"/>
                  </a:lnTo>
                  <a:lnTo>
                    <a:pt x="6135" y="539"/>
                  </a:lnTo>
                  <a:lnTo>
                    <a:pt x="5735" y="428"/>
                  </a:lnTo>
                  <a:lnTo>
                    <a:pt x="5384" y="323"/>
                  </a:lnTo>
                  <a:lnTo>
                    <a:pt x="4733" y="154"/>
                  </a:lnTo>
                  <a:lnTo>
                    <a:pt x="4258" y="43"/>
                  </a:lnTo>
                  <a:lnTo>
                    <a:pt x="40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3"/>
            <p:cNvSpPr/>
            <p:nvPr/>
          </p:nvSpPr>
          <p:spPr>
            <a:xfrm>
              <a:off x="6483942" y="2667750"/>
              <a:ext cx="35120" cy="60075"/>
            </a:xfrm>
            <a:custGeom>
              <a:avLst/>
              <a:gdLst/>
              <a:ahLst/>
              <a:cxnLst/>
              <a:rect l="l" t="t" r="r" b="b"/>
              <a:pathLst>
                <a:path w="5509" h="2403" extrusionOk="0">
                  <a:moveTo>
                    <a:pt x="1427" y="0"/>
                  </a:moveTo>
                  <a:lnTo>
                    <a:pt x="1002" y="101"/>
                  </a:lnTo>
                  <a:lnTo>
                    <a:pt x="551" y="212"/>
                  </a:lnTo>
                  <a:lnTo>
                    <a:pt x="0" y="360"/>
                  </a:lnTo>
                  <a:lnTo>
                    <a:pt x="451" y="486"/>
                  </a:lnTo>
                  <a:lnTo>
                    <a:pt x="901" y="629"/>
                  </a:lnTo>
                  <a:lnTo>
                    <a:pt x="1352" y="777"/>
                  </a:lnTo>
                  <a:lnTo>
                    <a:pt x="1778" y="935"/>
                  </a:lnTo>
                  <a:lnTo>
                    <a:pt x="1953" y="1009"/>
                  </a:lnTo>
                  <a:lnTo>
                    <a:pt x="2128" y="1088"/>
                  </a:lnTo>
                  <a:lnTo>
                    <a:pt x="2279" y="1167"/>
                  </a:lnTo>
                  <a:lnTo>
                    <a:pt x="2429" y="1246"/>
                  </a:lnTo>
                  <a:lnTo>
                    <a:pt x="2529" y="1320"/>
                  </a:lnTo>
                  <a:lnTo>
                    <a:pt x="2604" y="1394"/>
                  </a:lnTo>
                  <a:lnTo>
                    <a:pt x="2654" y="1468"/>
                  </a:lnTo>
                  <a:lnTo>
                    <a:pt x="2679" y="1542"/>
                  </a:lnTo>
                  <a:lnTo>
                    <a:pt x="2654" y="1611"/>
                  </a:lnTo>
                  <a:lnTo>
                    <a:pt x="2629" y="1679"/>
                  </a:lnTo>
                  <a:lnTo>
                    <a:pt x="2554" y="1743"/>
                  </a:lnTo>
                  <a:lnTo>
                    <a:pt x="2479" y="1806"/>
                  </a:lnTo>
                  <a:lnTo>
                    <a:pt x="2354" y="1869"/>
                  </a:lnTo>
                  <a:lnTo>
                    <a:pt x="2229" y="1928"/>
                  </a:lnTo>
                  <a:lnTo>
                    <a:pt x="2078" y="1986"/>
                  </a:lnTo>
                  <a:lnTo>
                    <a:pt x="1928" y="2038"/>
                  </a:lnTo>
                  <a:lnTo>
                    <a:pt x="1728" y="2091"/>
                  </a:lnTo>
                  <a:lnTo>
                    <a:pt x="1527" y="2139"/>
                  </a:lnTo>
                  <a:lnTo>
                    <a:pt x="1302" y="2181"/>
                  </a:lnTo>
                  <a:lnTo>
                    <a:pt x="1077" y="2223"/>
                  </a:lnTo>
                  <a:lnTo>
                    <a:pt x="826" y="2260"/>
                  </a:lnTo>
                  <a:lnTo>
                    <a:pt x="551" y="2297"/>
                  </a:lnTo>
                  <a:lnTo>
                    <a:pt x="276" y="2323"/>
                  </a:lnTo>
                  <a:lnTo>
                    <a:pt x="0" y="2350"/>
                  </a:lnTo>
                  <a:lnTo>
                    <a:pt x="326" y="2371"/>
                  </a:lnTo>
                  <a:lnTo>
                    <a:pt x="676" y="2392"/>
                  </a:lnTo>
                  <a:lnTo>
                    <a:pt x="1052" y="2397"/>
                  </a:lnTo>
                  <a:lnTo>
                    <a:pt x="1427" y="2403"/>
                  </a:lnTo>
                  <a:lnTo>
                    <a:pt x="1828" y="2397"/>
                  </a:lnTo>
                  <a:lnTo>
                    <a:pt x="2254" y="2387"/>
                  </a:lnTo>
                  <a:lnTo>
                    <a:pt x="2629" y="2366"/>
                  </a:lnTo>
                  <a:lnTo>
                    <a:pt x="3005" y="2334"/>
                  </a:lnTo>
                  <a:lnTo>
                    <a:pt x="3380" y="2297"/>
                  </a:lnTo>
                  <a:lnTo>
                    <a:pt x="3706" y="2255"/>
                  </a:lnTo>
                  <a:lnTo>
                    <a:pt x="4031" y="2207"/>
                  </a:lnTo>
                  <a:lnTo>
                    <a:pt x="4307" y="2149"/>
                  </a:lnTo>
                  <a:lnTo>
                    <a:pt x="4582" y="2091"/>
                  </a:lnTo>
                  <a:lnTo>
                    <a:pt x="4808" y="2023"/>
                  </a:lnTo>
                  <a:lnTo>
                    <a:pt x="5008" y="1954"/>
                  </a:lnTo>
                  <a:lnTo>
                    <a:pt x="5183" y="1875"/>
                  </a:lnTo>
                  <a:lnTo>
                    <a:pt x="5333" y="1796"/>
                  </a:lnTo>
                  <a:lnTo>
                    <a:pt x="5434" y="1716"/>
                  </a:lnTo>
                  <a:lnTo>
                    <a:pt x="5484" y="1627"/>
                  </a:lnTo>
                  <a:lnTo>
                    <a:pt x="5509" y="1542"/>
                  </a:lnTo>
                  <a:lnTo>
                    <a:pt x="5509" y="1484"/>
                  </a:lnTo>
                  <a:lnTo>
                    <a:pt x="5459" y="1421"/>
                  </a:lnTo>
                  <a:lnTo>
                    <a:pt x="5409" y="1363"/>
                  </a:lnTo>
                  <a:lnTo>
                    <a:pt x="5333" y="1299"/>
                  </a:lnTo>
                  <a:lnTo>
                    <a:pt x="5233" y="1236"/>
                  </a:lnTo>
                  <a:lnTo>
                    <a:pt x="5133" y="1167"/>
                  </a:lnTo>
                  <a:lnTo>
                    <a:pt x="4883" y="1041"/>
                  </a:lnTo>
                  <a:lnTo>
                    <a:pt x="4557" y="909"/>
                  </a:lnTo>
                  <a:lnTo>
                    <a:pt x="4207" y="782"/>
                  </a:lnTo>
                  <a:lnTo>
                    <a:pt x="3856" y="660"/>
                  </a:lnTo>
                  <a:lnTo>
                    <a:pt x="3456" y="539"/>
                  </a:lnTo>
                  <a:lnTo>
                    <a:pt x="3080" y="428"/>
                  </a:lnTo>
                  <a:lnTo>
                    <a:pt x="2704" y="323"/>
                  </a:lnTo>
                  <a:lnTo>
                    <a:pt x="2053" y="154"/>
                  </a:lnTo>
                  <a:lnTo>
                    <a:pt x="1603" y="43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3"/>
            <p:cNvSpPr/>
            <p:nvPr/>
          </p:nvSpPr>
          <p:spPr>
            <a:xfrm>
              <a:off x="6370448" y="2667750"/>
              <a:ext cx="35120" cy="60075"/>
            </a:xfrm>
            <a:custGeom>
              <a:avLst/>
              <a:gdLst/>
              <a:ahLst/>
              <a:cxnLst/>
              <a:rect l="l" t="t" r="r" b="b"/>
              <a:pathLst>
                <a:path w="5509" h="2403" extrusionOk="0">
                  <a:moveTo>
                    <a:pt x="1427" y="0"/>
                  </a:moveTo>
                  <a:lnTo>
                    <a:pt x="1002" y="101"/>
                  </a:lnTo>
                  <a:lnTo>
                    <a:pt x="551" y="212"/>
                  </a:lnTo>
                  <a:lnTo>
                    <a:pt x="0" y="360"/>
                  </a:lnTo>
                  <a:lnTo>
                    <a:pt x="451" y="486"/>
                  </a:lnTo>
                  <a:lnTo>
                    <a:pt x="926" y="629"/>
                  </a:lnTo>
                  <a:lnTo>
                    <a:pt x="1377" y="777"/>
                  </a:lnTo>
                  <a:lnTo>
                    <a:pt x="1778" y="935"/>
                  </a:lnTo>
                  <a:lnTo>
                    <a:pt x="1978" y="1009"/>
                  </a:lnTo>
                  <a:lnTo>
                    <a:pt x="2128" y="1088"/>
                  </a:lnTo>
                  <a:lnTo>
                    <a:pt x="2279" y="1167"/>
                  </a:lnTo>
                  <a:lnTo>
                    <a:pt x="2429" y="1246"/>
                  </a:lnTo>
                  <a:lnTo>
                    <a:pt x="2529" y="1320"/>
                  </a:lnTo>
                  <a:lnTo>
                    <a:pt x="2604" y="1394"/>
                  </a:lnTo>
                  <a:lnTo>
                    <a:pt x="2654" y="1468"/>
                  </a:lnTo>
                  <a:lnTo>
                    <a:pt x="2679" y="1542"/>
                  </a:lnTo>
                  <a:lnTo>
                    <a:pt x="2654" y="1611"/>
                  </a:lnTo>
                  <a:lnTo>
                    <a:pt x="2629" y="1679"/>
                  </a:lnTo>
                  <a:lnTo>
                    <a:pt x="2554" y="1743"/>
                  </a:lnTo>
                  <a:lnTo>
                    <a:pt x="2479" y="1806"/>
                  </a:lnTo>
                  <a:lnTo>
                    <a:pt x="2354" y="1869"/>
                  </a:lnTo>
                  <a:lnTo>
                    <a:pt x="2229" y="1928"/>
                  </a:lnTo>
                  <a:lnTo>
                    <a:pt x="2078" y="1986"/>
                  </a:lnTo>
                  <a:lnTo>
                    <a:pt x="1928" y="2038"/>
                  </a:lnTo>
                  <a:lnTo>
                    <a:pt x="1728" y="2091"/>
                  </a:lnTo>
                  <a:lnTo>
                    <a:pt x="1527" y="2139"/>
                  </a:lnTo>
                  <a:lnTo>
                    <a:pt x="1302" y="2181"/>
                  </a:lnTo>
                  <a:lnTo>
                    <a:pt x="1077" y="2223"/>
                  </a:lnTo>
                  <a:lnTo>
                    <a:pt x="826" y="2260"/>
                  </a:lnTo>
                  <a:lnTo>
                    <a:pt x="576" y="2297"/>
                  </a:lnTo>
                  <a:lnTo>
                    <a:pt x="301" y="2323"/>
                  </a:lnTo>
                  <a:lnTo>
                    <a:pt x="0" y="2350"/>
                  </a:lnTo>
                  <a:lnTo>
                    <a:pt x="351" y="2371"/>
                  </a:lnTo>
                  <a:lnTo>
                    <a:pt x="701" y="2392"/>
                  </a:lnTo>
                  <a:lnTo>
                    <a:pt x="1052" y="2397"/>
                  </a:lnTo>
                  <a:lnTo>
                    <a:pt x="1427" y="2403"/>
                  </a:lnTo>
                  <a:lnTo>
                    <a:pt x="1853" y="2397"/>
                  </a:lnTo>
                  <a:lnTo>
                    <a:pt x="2254" y="2387"/>
                  </a:lnTo>
                  <a:lnTo>
                    <a:pt x="2629" y="2366"/>
                  </a:lnTo>
                  <a:lnTo>
                    <a:pt x="3005" y="2334"/>
                  </a:lnTo>
                  <a:lnTo>
                    <a:pt x="3380" y="2297"/>
                  </a:lnTo>
                  <a:lnTo>
                    <a:pt x="3706" y="2255"/>
                  </a:lnTo>
                  <a:lnTo>
                    <a:pt x="4031" y="2207"/>
                  </a:lnTo>
                  <a:lnTo>
                    <a:pt x="4307" y="2149"/>
                  </a:lnTo>
                  <a:lnTo>
                    <a:pt x="4582" y="2091"/>
                  </a:lnTo>
                  <a:lnTo>
                    <a:pt x="4808" y="2023"/>
                  </a:lnTo>
                  <a:lnTo>
                    <a:pt x="5008" y="1954"/>
                  </a:lnTo>
                  <a:lnTo>
                    <a:pt x="5183" y="1875"/>
                  </a:lnTo>
                  <a:lnTo>
                    <a:pt x="5333" y="1796"/>
                  </a:lnTo>
                  <a:lnTo>
                    <a:pt x="5434" y="1716"/>
                  </a:lnTo>
                  <a:lnTo>
                    <a:pt x="5484" y="1627"/>
                  </a:lnTo>
                  <a:lnTo>
                    <a:pt x="5509" y="1542"/>
                  </a:lnTo>
                  <a:lnTo>
                    <a:pt x="5509" y="1484"/>
                  </a:lnTo>
                  <a:lnTo>
                    <a:pt x="5459" y="1421"/>
                  </a:lnTo>
                  <a:lnTo>
                    <a:pt x="5409" y="1363"/>
                  </a:lnTo>
                  <a:lnTo>
                    <a:pt x="5333" y="1299"/>
                  </a:lnTo>
                  <a:lnTo>
                    <a:pt x="5233" y="1236"/>
                  </a:lnTo>
                  <a:lnTo>
                    <a:pt x="5133" y="1167"/>
                  </a:lnTo>
                  <a:lnTo>
                    <a:pt x="4883" y="1041"/>
                  </a:lnTo>
                  <a:lnTo>
                    <a:pt x="4557" y="909"/>
                  </a:lnTo>
                  <a:lnTo>
                    <a:pt x="4232" y="782"/>
                  </a:lnTo>
                  <a:lnTo>
                    <a:pt x="3856" y="660"/>
                  </a:lnTo>
                  <a:lnTo>
                    <a:pt x="3481" y="539"/>
                  </a:lnTo>
                  <a:lnTo>
                    <a:pt x="3080" y="428"/>
                  </a:lnTo>
                  <a:lnTo>
                    <a:pt x="2729" y="323"/>
                  </a:lnTo>
                  <a:lnTo>
                    <a:pt x="2053" y="154"/>
                  </a:lnTo>
                  <a:lnTo>
                    <a:pt x="1603" y="43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3"/>
            <p:cNvSpPr/>
            <p:nvPr/>
          </p:nvSpPr>
          <p:spPr>
            <a:xfrm>
              <a:off x="6256954" y="2667750"/>
              <a:ext cx="35120" cy="60075"/>
            </a:xfrm>
            <a:custGeom>
              <a:avLst/>
              <a:gdLst/>
              <a:ahLst/>
              <a:cxnLst/>
              <a:rect l="l" t="t" r="r" b="b"/>
              <a:pathLst>
                <a:path w="5509" h="2403" extrusionOk="0">
                  <a:moveTo>
                    <a:pt x="1427" y="0"/>
                  </a:moveTo>
                  <a:lnTo>
                    <a:pt x="1002" y="101"/>
                  </a:lnTo>
                  <a:lnTo>
                    <a:pt x="551" y="212"/>
                  </a:lnTo>
                  <a:lnTo>
                    <a:pt x="0" y="360"/>
                  </a:lnTo>
                  <a:lnTo>
                    <a:pt x="451" y="486"/>
                  </a:lnTo>
                  <a:lnTo>
                    <a:pt x="926" y="629"/>
                  </a:lnTo>
                  <a:lnTo>
                    <a:pt x="1377" y="777"/>
                  </a:lnTo>
                  <a:lnTo>
                    <a:pt x="1778" y="935"/>
                  </a:lnTo>
                  <a:lnTo>
                    <a:pt x="1978" y="1009"/>
                  </a:lnTo>
                  <a:lnTo>
                    <a:pt x="2153" y="1088"/>
                  </a:lnTo>
                  <a:lnTo>
                    <a:pt x="2304" y="1167"/>
                  </a:lnTo>
                  <a:lnTo>
                    <a:pt x="2429" y="1246"/>
                  </a:lnTo>
                  <a:lnTo>
                    <a:pt x="2529" y="1320"/>
                  </a:lnTo>
                  <a:lnTo>
                    <a:pt x="2604" y="1394"/>
                  </a:lnTo>
                  <a:lnTo>
                    <a:pt x="2654" y="1468"/>
                  </a:lnTo>
                  <a:lnTo>
                    <a:pt x="2679" y="1542"/>
                  </a:lnTo>
                  <a:lnTo>
                    <a:pt x="2654" y="1611"/>
                  </a:lnTo>
                  <a:lnTo>
                    <a:pt x="2629" y="1679"/>
                  </a:lnTo>
                  <a:lnTo>
                    <a:pt x="2554" y="1743"/>
                  </a:lnTo>
                  <a:lnTo>
                    <a:pt x="2479" y="1806"/>
                  </a:lnTo>
                  <a:lnTo>
                    <a:pt x="2379" y="1869"/>
                  </a:lnTo>
                  <a:lnTo>
                    <a:pt x="2254" y="1928"/>
                  </a:lnTo>
                  <a:lnTo>
                    <a:pt x="2103" y="1986"/>
                  </a:lnTo>
                  <a:lnTo>
                    <a:pt x="1928" y="2038"/>
                  </a:lnTo>
                  <a:lnTo>
                    <a:pt x="1728" y="2091"/>
                  </a:lnTo>
                  <a:lnTo>
                    <a:pt x="1527" y="2139"/>
                  </a:lnTo>
                  <a:lnTo>
                    <a:pt x="1327" y="2181"/>
                  </a:lnTo>
                  <a:lnTo>
                    <a:pt x="1077" y="2223"/>
                  </a:lnTo>
                  <a:lnTo>
                    <a:pt x="826" y="2260"/>
                  </a:lnTo>
                  <a:lnTo>
                    <a:pt x="576" y="2297"/>
                  </a:lnTo>
                  <a:lnTo>
                    <a:pt x="300" y="2323"/>
                  </a:lnTo>
                  <a:lnTo>
                    <a:pt x="0" y="2350"/>
                  </a:lnTo>
                  <a:lnTo>
                    <a:pt x="351" y="2371"/>
                  </a:lnTo>
                  <a:lnTo>
                    <a:pt x="701" y="2392"/>
                  </a:lnTo>
                  <a:lnTo>
                    <a:pt x="1052" y="2397"/>
                  </a:lnTo>
                  <a:lnTo>
                    <a:pt x="1427" y="2403"/>
                  </a:lnTo>
                  <a:lnTo>
                    <a:pt x="1853" y="2397"/>
                  </a:lnTo>
                  <a:lnTo>
                    <a:pt x="2254" y="2387"/>
                  </a:lnTo>
                  <a:lnTo>
                    <a:pt x="2654" y="2366"/>
                  </a:lnTo>
                  <a:lnTo>
                    <a:pt x="3030" y="2334"/>
                  </a:lnTo>
                  <a:lnTo>
                    <a:pt x="3380" y="2297"/>
                  </a:lnTo>
                  <a:lnTo>
                    <a:pt x="3706" y="2255"/>
                  </a:lnTo>
                  <a:lnTo>
                    <a:pt x="4031" y="2207"/>
                  </a:lnTo>
                  <a:lnTo>
                    <a:pt x="4332" y="2149"/>
                  </a:lnTo>
                  <a:lnTo>
                    <a:pt x="4582" y="2091"/>
                  </a:lnTo>
                  <a:lnTo>
                    <a:pt x="4808" y="2023"/>
                  </a:lnTo>
                  <a:lnTo>
                    <a:pt x="5033" y="1954"/>
                  </a:lnTo>
                  <a:lnTo>
                    <a:pt x="5208" y="1875"/>
                  </a:lnTo>
                  <a:lnTo>
                    <a:pt x="5333" y="1796"/>
                  </a:lnTo>
                  <a:lnTo>
                    <a:pt x="5434" y="1716"/>
                  </a:lnTo>
                  <a:lnTo>
                    <a:pt x="5509" y="1627"/>
                  </a:lnTo>
                  <a:lnTo>
                    <a:pt x="5509" y="1542"/>
                  </a:lnTo>
                  <a:lnTo>
                    <a:pt x="5509" y="1484"/>
                  </a:lnTo>
                  <a:lnTo>
                    <a:pt x="5484" y="1421"/>
                  </a:lnTo>
                  <a:lnTo>
                    <a:pt x="5409" y="1363"/>
                  </a:lnTo>
                  <a:lnTo>
                    <a:pt x="5333" y="1299"/>
                  </a:lnTo>
                  <a:lnTo>
                    <a:pt x="5133" y="1167"/>
                  </a:lnTo>
                  <a:lnTo>
                    <a:pt x="4883" y="1041"/>
                  </a:lnTo>
                  <a:lnTo>
                    <a:pt x="4557" y="909"/>
                  </a:lnTo>
                  <a:lnTo>
                    <a:pt x="4232" y="782"/>
                  </a:lnTo>
                  <a:lnTo>
                    <a:pt x="3856" y="660"/>
                  </a:lnTo>
                  <a:lnTo>
                    <a:pt x="3480" y="539"/>
                  </a:lnTo>
                  <a:lnTo>
                    <a:pt x="3080" y="428"/>
                  </a:lnTo>
                  <a:lnTo>
                    <a:pt x="2729" y="323"/>
                  </a:lnTo>
                  <a:lnTo>
                    <a:pt x="2078" y="154"/>
                  </a:lnTo>
                  <a:lnTo>
                    <a:pt x="1603" y="43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3"/>
            <p:cNvSpPr/>
            <p:nvPr/>
          </p:nvSpPr>
          <p:spPr>
            <a:xfrm>
              <a:off x="6410190" y="2739550"/>
              <a:ext cx="52205" cy="60225"/>
            </a:xfrm>
            <a:custGeom>
              <a:avLst/>
              <a:gdLst/>
              <a:ahLst/>
              <a:cxnLst/>
              <a:rect l="l" t="t" r="r" b="b"/>
              <a:pathLst>
                <a:path w="8189" h="2409" extrusionOk="0">
                  <a:moveTo>
                    <a:pt x="4082" y="1"/>
                  </a:moveTo>
                  <a:lnTo>
                    <a:pt x="3907" y="43"/>
                  </a:lnTo>
                  <a:lnTo>
                    <a:pt x="3456" y="159"/>
                  </a:lnTo>
                  <a:lnTo>
                    <a:pt x="2805" y="328"/>
                  </a:lnTo>
                  <a:lnTo>
                    <a:pt x="2430" y="428"/>
                  </a:lnTo>
                  <a:lnTo>
                    <a:pt x="2054" y="544"/>
                  </a:lnTo>
                  <a:lnTo>
                    <a:pt x="1653" y="661"/>
                  </a:lnTo>
                  <a:lnTo>
                    <a:pt x="1303" y="787"/>
                  </a:lnTo>
                  <a:lnTo>
                    <a:pt x="952" y="914"/>
                  </a:lnTo>
                  <a:lnTo>
                    <a:pt x="627" y="1041"/>
                  </a:lnTo>
                  <a:lnTo>
                    <a:pt x="376" y="1173"/>
                  </a:lnTo>
                  <a:lnTo>
                    <a:pt x="176" y="1299"/>
                  </a:lnTo>
                  <a:lnTo>
                    <a:pt x="101" y="1363"/>
                  </a:lnTo>
                  <a:lnTo>
                    <a:pt x="51" y="1426"/>
                  </a:lnTo>
                  <a:lnTo>
                    <a:pt x="1" y="1484"/>
                  </a:lnTo>
                  <a:lnTo>
                    <a:pt x="1" y="1542"/>
                  </a:lnTo>
                  <a:lnTo>
                    <a:pt x="26" y="1632"/>
                  </a:lnTo>
                  <a:lnTo>
                    <a:pt x="76" y="1716"/>
                  </a:lnTo>
                  <a:lnTo>
                    <a:pt x="176" y="1801"/>
                  </a:lnTo>
                  <a:lnTo>
                    <a:pt x="326" y="1880"/>
                  </a:lnTo>
                  <a:lnTo>
                    <a:pt x="502" y="1954"/>
                  </a:lnTo>
                  <a:lnTo>
                    <a:pt x="702" y="2028"/>
                  </a:lnTo>
                  <a:lnTo>
                    <a:pt x="927" y="2091"/>
                  </a:lnTo>
                  <a:lnTo>
                    <a:pt x="1203" y="2155"/>
                  </a:lnTo>
                  <a:lnTo>
                    <a:pt x="1478" y="2207"/>
                  </a:lnTo>
                  <a:lnTo>
                    <a:pt x="1804" y="2260"/>
                  </a:lnTo>
                  <a:lnTo>
                    <a:pt x="2129" y="2302"/>
                  </a:lnTo>
                  <a:lnTo>
                    <a:pt x="2505" y="2339"/>
                  </a:lnTo>
                  <a:lnTo>
                    <a:pt x="2880" y="2366"/>
                  </a:lnTo>
                  <a:lnTo>
                    <a:pt x="3256" y="2387"/>
                  </a:lnTo>
                  <a:lnTo>
                    <a:pt x="3682" y="2403"/>
                  </a:lnTo>
                  <a:lnTo>
                    <a:pt x="4082" y="2408"/>
                  </a:lnTo>
                  <a:lnTo>
                    <a:pt x="4508" y="2403"/>
                  </a:lnTo>
                  <a:lnTo>
                    <a:pt x="4909" y="2387"/>
                  </a:lnTo>
                  <a:lnTo>
                    <a:pt x="5309" y="2366"/>
                  </a:lnTo>
                  <a:lnTo>
                    <a:pt x="5685" y="2339"/>
                  </a:lnTo>
                  <a:lnTo>
                    <a:pt x="6035" y="2302"/>
                  </a:lnTo>
                  <a:lnTo>
                    <a:pt x="6386" y="2260"/>
                  </a:lnTo>
                  <a:lnTo>
                    <a:pt x="6686" y="2207"/>
                  </a:lnTo>
                  <a:lnTo>
                    <a:pt x="6987" y="2155"/>
                  </a:lnTo>
                  <a:lnTo>
                    <a:pt x="7237" y="2091"/>
                  </a:lnTo>
                  <a:lnTo>
                    <a:pt x="7488" y="2028"/>
                  </a:lnTo>
                  <a:lnTo>
                    <a:pt x="7688" y="1954"/>
                  </a:lnTo>
                  <a:lnTo>
                    <a:pt x="7863" y="1880"/>
                  </a:lnTo>
                  <a:lnTo>
                    <a:pt x="7988" y="1801"/>
                  </a:lnTo>
                  <a:lnTo>
                    <a:pt x="8089" y="1716"/>
                  </a:lnTo>
                  <a:lnTo>
                    <a:pt x="8164" y="1632"/>
                  </a:lnTo>
                  <a:lnTo>
                    <a:pt x="8189" y="1542"/>
                  </a:lnTo>
                  <a:lnTo>
                    <a:pt x="8164" y="1484"/>
                  </a:lnTo>
                  <a:lnTo>
                    <a:pt x="8139" y="1426"/>
                  </a:lnTo>
                  <a:lnTo>
                    <a:pt x="8089" y="1363"/>
                  </a:lnTo>
                  <a:lnTo>
                    <a:pt x="8013" y="1299"/>
                  </a:lnTo>
                  <a:lnTo>
                    <a:pt x="7813" y="1173"/>
                  </a:lnTo>
                  <a:lnTo>
                    <a:pt x="7538" y="1041"/>
                  </a:lnTo>
                  <a:lnTo>
                    <a:pt x="7237" y="914"/>
                  </a:lnTo>
                  <a:lnTo>
                    <a:pt x="6887" y="787"/>
                  </a:lnTo>
                  <a:lnTo>
                    <a:pt x="6511" y="661"/>
                  </a:lnTo>
                  <a:lnTo>
                    <a:pt x="6136" y="544"/>
                  </a:lnTo>
                  <a:lnTo>
                    <a:pt x="5760" y="428"/>
                  </a:lnTo>
                  <a:lnTo>
                    <a:pt x="5384" y="328"/>
                  </a:lnTo>
                  <a:lnTo>
                    <a:pt x="4733" y="159"/>
                  </a:lnTo>
                  <a:lnTo>
                    <a:pt x="4258" y="43"/>
                  </a:lnTo>
                  <a:lnTo>
                    <a:pt x="4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3"/>
            <p:cNvSpPr/>
            <p:nvPr/>
          </p:nvSpPr>
          <p:spPr>
            <a:xfrm>
              <a:off x="6296696" y="2739550"/>
              <a:ext cx="52205" cy="60225"/>
            </a:xfrm>
            <a:custGeom>
              <a:avLst/>
              <a:gdLst/>
              <a:ahLst/>
              <a:cxnLst/>
              <a:rect l="l" t="t" r="r" b="b"/>
              <a:pathLst>
                <a:path w="8189" h="2409" extrusionOk="0">
                  <a:moveTo>
                    <a:pt x="4082" y="1"/>
                  </a:moveTo>
                  <a:lnTo>
                    <a:pt x="3907" y="43"/>
                  </a:lnTo>
                  <a:lnTo>
                    <a:pt x="3456" y="159"/>
                  </a:lnTo>
                  <a:lnTo>
                    <a:pt x="2805" y="328"/>
                  </a:lnTo>
                  <a:lnTo>
                    <a:pt x="2430" y="428"/>
                  </a:lnTo>
                  <a:lnTo>
                    <a:pt x="2054" y="544"/>
                  </a:lnTo>
                  <a:lnTo>
                    <a:pt x="1653" y="661"/>
                  </a:lnTo>
                  <a:lnTo>
                    <a:pt x="1303" y="787"/>
                  </a:lnTo>
                  <a:lnTo>
                    <a:pt x="952" y="914"/>
                  </a:lnTo>
                  <a:lnTo>
                    <a:pt x="652" y="1041"/>
                  </a:lnTo>
                  <a:lnTo>
                    <a:pt x="376" y="1173"/>
                  </a:lnTo>
                  <a:lnTo>
                    <a:pt x="176" y="1299"/>
                  </a:lnTo>
                  <a:lnTo>
                    <a:pt x="101" y="1363"/>
                  </a:lnTo>
                  <a:lnTo>
                    <a:pt x="51" y="1426"/>
                  </a:lnTo>
                  <a:lnTo>
                    <a:pt x="1" y="1484"/>
                  </a:lnTo>
                  <a:lnTo>
                    <a:pt x="1" y="1542"/>
                  </a:lnTo>
                  <a:lnTo>
                    <a:pt x="26" y="1632"/>
                  </a:lnTo>
                  <a:lnTo>
                    <a:pt x="76" y="1716"/>
                  </a:lnTo>
                  <a:lnTo>
                    <a:pt x="176" y="1801"/>
                  </a:lnTo>
                  <a:lnTo>
                    <a:pt x="326" y="1880"/>
                  </a:lnTo>
                  <a:lnTo>
                    <a:pt x="502" y="1954"/>
                  </a:lnTo>
                  <a:lnTo>
                    <a:pt x="702" y="2028"/>
                  </a:lnTo>
                  <a:lnTo>
                    <a:pt x="927" y="2091"/>
                  </a:lnTo>
                  <a:lnTo>
                    <a:pt x="1203" y="2155"/>
                  </a:lnTo>
                  <a:lnTo>
                    <a:pt x="1478" y="2207"/>
                  </a:lnTo>
                  <a:lnTo>
                    <a:pt x="1804" y="2260"/>
                  </a:lnTo>
                  <a:lnTo>
                    <a:pt x="2154" y="2302"/>
                  </a:lnTo>
                  <a:lnTo>
                    <a:pt x="2505" y="2339"/>
                  </a:lnTo>
                  <a:lnTo>
                    <a:pt x="2880" y="2366"/>
                  </a:lnTo>
                  <a:lnTo>
                    <a:pt x="3256" y="2387"/>
                  </a:lnTo>
                  <a:lnTo>
                    <a:pt x="3682" y="2403"/>
                  </a:lnTo>
                  <a:lnTo>
                    <a:pt x="4082" y="2408"/>
                  </a:lnTo>
                  <a:lnTo>
                    <a:pt x="4508" y="2403"/>
                  </a:lnTo>
                  <a:lnTo>
                    <a:pt x="4909" y="2387"/>
                  </a:lnTo>
                  <a:lnTo>
                    <a:pt x="5309" y="2366"/>
                  </a:lnTo>
                  <a:lnTo>
                    <a:pt x="5685" y="2339"/>
                  </a:lnTo>
                  <a:lnTo>
                    <a:pt x="6035" y="2302"/>
                  </a:lnTo>
                  <a:lnTo>
                    <a:pt x="6386" y="2260"/>
                  </a:lnTo>
                  <a:lnTo>
                    <a:pt x="6686" y="2207"/>
                  </a:lnTo>
                  <a:lnTo>
                    <a:pt x="6987" y="2155"/>
                  </a:lnTo>
                  <a:lnTo>
                    <a:pt x="7237" y="2091"/>
                  </a:lnTo>
                  <a:lnTo>
                    <a:pt x="7488" y="2028"/>
                  </a:lnTo>
                  <a:lnTo>
                    <a:pt x="7688" y="1954"/>
                  </a:lnTo>
                  <a:lnTo>
                    <a:pt x="7863" y="1880"/>
                  </a:lnTo>
                  <a:lnTo>
                    <a:pt x="7988" y="1801"/>
                  </a:lnTo>
                  <a:lnTo>
                    <a:pt x="8089" y="1716"/>
                  </a:lnTo>
                  <a:lnTo>
                    <a:pt x="8164" y="1632"/>
                  </a:lnTo>
                  <a:lnTo>
                    <a:pt x="8189" y="1542"/>
                  </a:lnTo>
                  <a:lnTo>
                    <a:pt x="8164" y="1484"/>
                  </a:lnTo>
                  <a:lnTo>
                    <a:pt x="8139" y="1426"/>
                  </a:lnTo>
                  <a:lnTo>
                    <a:pt x="8089" y="1363"/>
                  </a:lnTo>
                  <a:lnTo>
                    <a:pt x="8013" y="1299"/>
                  </a:lnTo>
                  <a:lnTo>
                    <a:pt x="7813" y="1173"/>
                  </a:lnTo>
                  <a:lnTo>
                    <a:pt x="7538" y="1041"/>
                  </a:lnTo>
                  <a:lnTo>
                    <a:pt x="7237" y="914"/>
                  </a:lnTo>
                  <a:lnTo>
                    <a:pt x="6887" y="787"/>
                  </a:lnTo>
                  <a:lnTo>
                    <a:pt x="6511" y="661"/>
                  </a:lnTo>
                  <a:lnTo>
                    <a:pt x="6135" y="544"/>
                  </a:lnTo>
                  <a:lnTo>
                    <a:pt x="5760" y="428"/>
                  </a:lnTo>
                  <a:lnTo>
                    <a:pt x="5384" y="328"/>
                  </a:lnTo>
                  <a:lnTo>
                    <a:pt x="4733" y="159"/>
                  </a:lnTo>
                  <a:lnTo>
                    <a:pt x="4258" y="43"/>
                  </a:lnTo>
                  <a:lnTo>
                    <a:pt x="4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3"/>
            <p:cNvSpPr/>
            <p:nvPr/>
          </p:nvSpPr>
          <p:spPr>
            <a:xfrm>
              <a:off x="6427115" y="2739550"/>
              <a:ext cx="35279" cy="60225"/>
            </a:xfrm>
            <a:custGeom>
              <a:avLst/>
              <a:gdLst/>
              <a:ahLst/>
              <a:cxnLst/>
              <a:rect l="l" t="t" r="r" b="b"/>
              <a:pathLst>
                <a:path w="5534" h="2409" extrusionOk="0">
                  <a:moveTo>
                    <a:pt x="1427" y="1"/>
                  </a:moveTo>
                  <a:lnTo>
                    <a:pt x="1027" y="101"/>
                  </a:lnTo>
                  <a:lnTo>
                    <a:pt x="551" y="217"/>
                  </a:lnTo>
                  <a:lnTo>
                    <a:pt x="25" y="365"/>
                  </a:lnTo>
                  <a:lnTo>
                    <a:pt x="476" y="492"/>
                  </a:lnTo>
                  <a:lnTo>
                    <a:pt x="926" y="634"/>
                  </a:lnTo>
                  <a:lnTo>
                    <a:pt x="1377" y="782"/>
                  </a:lnTo>
                  <a:lnTo>
                    <a:pt x="1803" y="935"/>
                  </a:lnTo>
                  <a:lnTo>
                    <a:pt x="1978" y="1014"/>
                  </a:lnTo>
                  <a:lnTo>
                    <a:pt x="2153" y="1093"/>
                  </a:lnTo>
                  <a:lnTo>
                    <a:pt x="2304" y="1173"/>
                  </a:lnTo>
                  <a:lnTo>
                    <a:pt x="2429" y="1247"/>
                  </a:lnTo>
                  <a:lnTo>
                    <a:pt x="2529" y="1326"/>
                  </a:lnTo>
                  <a:lnTo>
                    <a:pt x="2604" y="1400"/>
                  </a:lnTo>
                  <a:lnTo>
                    <a:pt x="2654" y="1474"/>
                  </a:lnTo>
                  <a:lnTo>
                    <a:pt x="2679" y="1542"/>
                  </a:lnTo>
                  <a:lnTo>
                    <a:pt x="2679" y="1611"/>
                  </a:lnTo>
                  <a:lnTo>
                    <a:pt x="2629" y="1679"/>
                  </a:lnTo>
                  <a:lnTo>
                    <a:pt x="2579" y="1748"/>
                  </a:lnTo>
                  <a:lnTo>
                    <a:pt x="2479" y="1811"/>
                  </a:lnTo>
                  <a:lnTo>
                    <a:pt x="2379" y="1870"/>
                  </a:lnTo>
                  <a:lnTo>
                    <a:pt x="2254" y="1933"/>
                  </a:lnTo>
                  <a:lnTo>
                    <a:pt x="2103" y="1986"/>
                  </a:lnTo>
                  <a:lnTo>
                    <a:pt x="1928" y="2044"/>
                  </a:lnTo>
                  <a:lnTo>
                    <a:pt x="1753" y="2091"/>
                  </a:lnTo>
                  <a:lnTo>
                    <a:pt x="1552" y="2139"/>
                  </a:lnTo>
                  <a:lnTo>
                    <a:pt x="1327" y="2186"/>
                  </a:lnTo>
                  <a:lnTo>
                    <a:pt x="1077" y="2229"/>
                  </a:lnTo>
                  <a:lnTo>
                    <a:pt x="826" y="2265"/>
                  </a:lnTo>
                  <a:lnTo>
                    <a:pt x="576" y="2297"/>
                  </a:lnTo>
                  <a:lnTo>
                    <a:pt x="301" y="2329"/>
                  </a:lnTo>
                  <a:lnTo>
                    <a:pt x="0" y="2355"/>
                  </a:lnTo>
                  <a:lnTo>
                    <a:pt x="351" y="2376"/>
                  </a:lnTo>
                  <a:lnTo>
                    <a:pt x="701" y="2392"/>
                  </a:lnTo>
                  <a:lnTo>
                    <a:pt x="1052" y="2403"/>
                  </a:lnTo>
                  <a:lnTo>
                    <a:pt x="1427" y="2408"/>
                  </a:lnTo>
                  <a:lnTo>
                    <a:pt x="1853" y="2403"/>
                  </a:lnTo>
                  <a:lnTo>
                    <a:pt x="2254" y="2387"/>
                  </a:lnTo>
                  <a:lnTo>
                    <a:pt x="2654" y="2366"/>
                  </a:lnTo>
                  <a:lnTo>
                    <a:pt x="3030" y="2339"/>
                  </a:lnTo>
                  <a:lnTo>
                    <a:pt x="3380" y="2302"/>
                  </a:lnTo>
                  <a:lnTo>
                    <a:pt x="3731" y="2260"/>
                  </a:lnTo>
                  <a:lnTo>
                    <a:pt x="4031" y="2207"/>
                  </a:lnTo>
                  <a:lnTo>
                    <a:pt x="4332" y="2155"/>
                  </a:lnTo>
                  <a:lnTo>
                    <a:pt x="4582" y="2091"/>
                  </a:lnTo>
                  <a:lnTo>
                    <a:pt x="4833" y="2028"/>
                  </a:lnTo>
                  <a:lnTo>
                    <a:pt x="5033" y="1954"/>
                  </a:lnTo>
                  <a:lnTo>
                    <a:pt x="5208" y="1880"/>
                  </a:lnTo>
                  <a:lnTo>
                    <a:pt x="5333" y="1801"/>
                  </a:lnTo>
                  <a:lnTo>
                    <a:pt x="5434" y="1716"/>
                  </a:lnTo>
                  <a:lnTo>
                    <a:pt x="5509" y="1632"/>
                  </a:lnTo>
                  <a:lnTo>
                    <a:pt x="5534" y="1542"/>
                  </a:lnTo>
                  <a:lnTo>
                    <a:pt x="5509" y="1484"/>
                  </a:lnTo>
                  <a:lnTo>
                    <a:pt x="5484" y="1426"/>
                  </a:lnTo>
                  <a:lnTo>
                    <a:pt x="5434" y="1363"/>
                  </a:lnTo>
                  <a:lnTo>
                    <a:pt x="5358" y="1299"/>
                  </a:lnTo>
                  <a:lnTo>
                    <a:pt x="5158" y="1173"/>
                  </a:lnTo>
                  <a:lnTo>
                    <a:pt x="4883" y="1041"/>
                  </a:lnTo>
                  <a:lnTo>
                    <a:pt x="4582" y="914"/>
                  </a:lnTo>
                  <a:lnTo>
                    <a:pt x="4232" y="787"/>
                  </a:lnTo>
                  <a:lnTo>
                    <a:pt x="3856" y="661"/>
                  </a:lnTo>
                  <a:lnTo>
                    <a:pt x="3481" y="544"/>
                  </a:lnTo>
                  <a:lnTo>
                    <a:pt x="3105" y="428"/>
                  </a:lnTo>
                  <a:lnTo>
                    <a:pt x="2729" y="328"/>
                  </a:lnTo>
                  <a:lnTo>
                    <a:pt x="2078" y="159"/>
                  </a:lnTo>
                  <a:lnTo>
                    <a:pt x="1603" y="43"/>
                  </a:lnTo>
                  <a:lnTo>
                    <a:pt x="14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3"/>
            <p:cNvSpPr/>
            <p:nvPr/>
          </p:nvSpPr>
          <p:spPr>
            <a:xfrm>
              <a:off x="6313781" y="2739550"/>
              <a:ext cx="35120" cy="60225"/>
            </a:xfrm>
            <a:custGeom>
              <a:avLst/>
              <a:gdLst/>
              <a:ahLst/>
              <a:cxnLst/>
              <a:rect l="l" t="t" r="r" b="b"/>
              <a:pathLst>
                <a:path w="5509" h="2409" extrusionOk="0">
                  <a:moveTo>
                    <a:pt x="1402" y="1"/>
                  </a:moveTo>
                  <a:lnTo>
                    <a:pt x="1002" y="101"/>
                  </a:lnTo>
                  <a:lnTo>
                    <a:pt x="551" y="217"/>
                  </a:lnTo>
                  <a:lnTo>
                    <a:pt x="0" y="365"/>
                  </a:lnTo>
                  <a:lnTo>
                    <a:pt x="451" y="492"/>
                  </a:lnTo>
                  <a:lnTo>
                    <a:pt x="901" y="634"/>
                  </a:lnTo>
                  <a:lnTo>
                    <a:pt x="1352" y="782"/>
                  </a:lnTo>
                  <a:lnTo>
                    <a:pt x="1778" y="935"/>
                  </a:lnTo>
                  <a:lnTo>
                    <a:pt x="1953" y="1014"/>
                  </a:lnTo>
                  <a:lnTo>
                    <a:pt x="2128" y="1093"/>
                  </a:lnTo>
                  <a:lnTo>
                    <a:pt x="2279" y="1173"/>
                  </a:lnTo>
                  <a:lnTo>
                    <a:pt x="2404" y="1247"/>
                  </a:lnTo>
                  <a:lnTo>
                    <a:pt x="2504" y="1326"/>
                  </a:lnTo>
                  <a:lnTo>
                    <a:pt x="2604" y="1400"/>
                  </a:lnTo>
                  <a:lnTo>
                    <a:pt x="2654" y="1474"/>
                  </a:lnTo>
                  <a:lnTo>
                    <a:pt x="2654" y="1542"/>
                  </a:lnTo>
                  <a:lnTo>
                    <a:pt x="2654" y="1611"/>
                  </a:lnTo>
                  <a:lnTo>
                    <a:pt x="2604" y="1679"/>
                  </a:lnTo>
                  <a:lnTo>
                    <a:pt x="2554" y="1748"/>
                  </a:lnTo>
                  <a:lnTo>
                    <a:pt x="2454" y="1811"/>
                  </a:lnTo>
                  <a:lnTo>
                    <a:pt x="2354" y="1870"/>
                  </a:lnTo>
                  <a:lnTo>
                    <a:pt x="2229" y="1933"/>
                  </a:lnTo>
                  <a:lnTo>
                    <a:pt x="2078" y="1986"/>
                  </a:lnTo>
                  <a:lnTo>
                    <a:pt x="1903" y="2044"/>
                  </a:lnTo>
                  <a:lnTo>
                    <a:pt x="1728" y="2091"/>
                  </a:lnTo>
                  <a:lnTo>
                    <a:pt x="1527" y="2139"/>
                  </a:lnTo>
                  <a:lnTo>
                    <a:pt x="1302" y="2186"/>
                  </a:lnTo>
                  <a:lnTo>
                    <a:pt x="1077" y="2229"/>
                  </a:lnTo>
                  <a:lnTo>
                    <a:pt x="826" y="2265"/>
                  </a:lnTo>
                  <a:lnTo>
                    <a:pt x="551" y="2297"/>
                  </a:lnTo>
                  <a:lnTo>
                    <a:pt x="275" y="2329"/>
                  </a:lnTo>
                  <a:lnTo>
                    <a:pt x="0" y="2355"/>
                  </a:lnTo>
                  <a:lnTo>
                    <a:pt x="326" y="2376"/>
                  </a:lnTo>
                  <a:lnTo>
                    <a:pt x="676" y="2392"/>
                  </a:lnTo>
                  <a:lnTo>
                    <a:pt x="1052" y="2403"/>
                  </a:lnTo>
                  <a:lnTo>
                    <a:pt x="1402" y="2408"/>
                  </a:lnTo>
                  <a:lnTo>
                    <a:pt x="1828" y="2403"/>
                  </a:lnTo>
                  <a:lnTo>
                    <a:pt x="2229" y="2387"/>
                  </a:lnTo>
                  <a:lnTo>
                    <a:pt x="2629" y="2366"/>
                  </a:lnTo>
                  <a:lnTo>
                    <a:pt x="3005" y="2339"/>
                  </a:lnTo>
                  <a:lnTo>
                    <a:pt x="3355" y="2302"/>
                  </a:lnTo>
                  <a:lnTo>
                    <a:pt x="3706" y="2260"/>
                  </a:lnTo>
                  <a:lnTo>
                    <a:pt x="4006" y="2207"/>
                  </a:lnTo>
                  <a:lnTo>
                    <a:pt x="4307" y="2155"/>
                  </a:lnTo>
                  <a:lnTo>
                    <a:pt x="4557" y="2091"/>
                  </a:lnTo>
                  <a:lnTo>
                    <a:pt x="4808" y="2028"/>
                  </a:lnTo>
                  <a:lnTo>
                    <a:pt x="5008" y="1954"/>
                  </a:lnTo>
                  <a:lnTo>
                    <a:pt x="5183" y="1880"/>
                  </a:lnTo>
                  <a:lnTo>
                    <a:pt x="5308" y="1801"/>
                  </a:lnTo>
                  <a:lnTo>
                    <a:pt x="5409" y="1716"/>
                  </a:lnTo>
                  <a:lnTo>
                    <a:pt x="5484" y="1632"/>
                  </a:lnTo>
                  <a:lnTo>
                    <a:pt x="5509" y="1542"/>
                  </a:lnTo>
                  <a:lnTo>
                    <a:pt x="5484" y="1484"/>
                  </a:lnTo>
                  <a:lnTo>
                    <a:pt x="5459" y="1426"/>
                  </a:lnTo>
                  <a:lnTo>
                    <a:pt x="5409" y="1363"/>
                  </a:lnTo>
                  <a:lnTo>
                    <a:pt x="5333" y="1299"/>
                  </a:lnTo>
                  <a:lnTo>
                    <a:pt x="5133" y="1173"/>
                  </a:lnTo>
                  <a:lnTo>
                    <a:pt x="4858" y="1041"/>
                  </a:lnTo>
                  <a:lnTo>
                    <a:pt x="4557" y="914"/>
                  </a:lnTo>
                  <a:lnTo>
                    <a:pt x="4207" y="787"/>
                  </a:lnTo>
                  <a:lnTo>
                    <a:pt x="3831" y="661"/>
                  </a:lnTo>
                  <a:lnTo>
                    <a:pt x="3455" y="544"/>
                  </a:lnTo>
                  <a:lnTo>
                    <a:pt x="3080" y="428"/>
                  </a:lnTo>
                  <a:lnTo>
                    <a:pt x="2704" y="328"/>
                  </a:lnTo>
                  <a:lnTo>
                    <a:pt x="2053" y="159"/>
                  </a:lnTo>
                  <a:lnTo>
                    <a:pt x="1578" y="4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3"/>
            <p:cNvSpPr/>
            <p:nvPr/>
          </p:nvSpPr>
          <p:spPr>
            <a:xfrm>
              <a:off x="6153672" y="2426600"/>
              <a:ext cx="451752" cy="212525"/>
            </a:xfrm>
            <a:custGeom>
              <a:avLst/>
              <a:gdLst/>
              <a:ahLst/>
              <a:cxnLst/>
              <a:rect l="l" t="t" r="r" b="b"/>
              <a:pathLst>
                <a:path w="70863" h="8501" extrusionOk="0">
                  <a:moveTo>
                    <a:pt x="35757" y="1"/>
                  </a:moveTo>
                  <a:lnTo>
                    <a:pt x="34755" y="6"/>
                  </a:lnTo>
                  <a:lnTo>
                    <a:pt x="33779" y="22"/>
                  </a:lnTo>
                  <a:lnTo>
                    <a:pt x="32827" y="48"/>
                  </a:lnTo>
                  <a:lnTo>
                    <a:pt x="31876" y="80"/>
                  </a:lnTo>
                  <a:lnTo>
                    <a:pt x="30924" y="127"/>
                  </a:lnTo>
                  <a:lnTo>
                    <a:pt x="30023" y="180"/>
                  </a:lnTo>
                  <a:lnTo>
                    <a:pt x="29121" y="238"/>
                  </a:lnTo>
                  <a:lnTo>
                    <a:pt x="28245" y="307"/>
                  </a:lnTo>
                  <a:lnTo>
                    <a:pt x="27369" y="386"/>
                  </a:lnTo>
                  <a:lnTo>
                    <a:pt x="26542" y="476"/>
                  </a:lnTo>
                  <a:lnTo>
                    <a:pt x="25716" y="566"/>
                  </a:lnTo>
                  <a:lnTo>
                    <a:pt x="24915" y="671"/>
                  </a:lnTo>
                  <a:lnTo>
                    <a:pt x="24139" y="777"/>
                  </a:lnTo>
                  <a:lnTo>
                    <a:pt x="23412" y="893"/>
                  </a:lnTo>
                  <a:lnTo>
                    <a:pt x="22686" y="1020"/>
                  </a:lnTo>
                  <a:lnTo>
                    <a:pt x="21985" y="1146"/>
                  </a:lnTo>
                  <a:lnTo>
                    <a:pt x="21334" y="1284"/>
                  </a:lnTo>
                  <a:lnTo>
                    <a:pt x="20708" y="1426"/>
                  </a:lnTo>
                  <a:lnTo>
                    <a:pt x="20107" y="1574"/>
                  </a:lnTo>
                  <a:lnTo>
                    <a:pt x="19531" y="1732"/>
                  </a:lnTo>
                  <a:lnTo>
                    <a:pt x="19005" y="1891"/>
                  </a:lnTo>
                  <a:lnTo>
                    <a:pt x="18505" y="2055"/>
                  </a:lnTo>
                  <a:lnTo>
                    <a:pt x="18054" y="2223"/>
                  </a:lnTo>
                  <a:lnTo>
                    <a:pt x="17628" y="2403"/>
                  </a:lnTo>
                  <a:lnTo>
                    <a:pt x="17228" y="2582"/>
                  </a:lnTo>
                  <a:lnTo>
                    <a:pt x="16877" y="2762"/>
                  </a:lnTo>
                  <a:lnTo>
                    <a:pt x="16577" y="2952"/>
                  </a:lnTo>
                  <a:lnTo>
                    <a:pt x="16301" y="3142"/>
                  </a:lnTo>
                  <a:lnTo>
                    <a:pt x="16076" y="3337"/>
                  </a:lnTo>
                  <a:lnTo>
                    <a:pt x="15901" y="3538"/>
                  </a:lnTo>
                  <a:lnTo>
                    <a:pt x="15750" y="3739"/>
                  </a:lnTo>
                  <a:lnTo>
                    <a:pt x="15650" y="3945"/>
                  </a:lnTo>
                  <a:lnTo>
                    <a:pt x="10792" y="3945"/>
                  </a:lnTo>
                  <a:lnTo>
                    <a:pt x="10242" y="3950"/>
                  </a:lnTo>
                  <a:lnTo>
                    <a:pt x="9691" y="3960"/>
                  </a:lnTo>
                  <a:lnTo>
                    <a:pt x="9165" y="3971"/>
                  </a:lnTo>
                  <a:lnTo>
                    <a:pt x="8614" y="3992"/>
                  </a:lnTo>
                  <a:lnTo>
                    <a:pt x="8088" y="4019"/>
                  </a:lnTo>
                  <a:lnTo>
                    <a:pt x="7587" y="4050"/>
                  </a:lnTo>
                  <a:lnTo>
                    <a:pt x="7087" y="4087"/>
                  </a:lnTo>
                  <a:lnTo>
                    <a:pt x="6586" y="4124"/>
                  </a:lnTo>
                  <a:lnTo>
                    <a:pt x="6110" y="4172"/>
                  </a:lnTo>
                  <a:lnTo>
                    <a:pt x="5659" y="4219"/>
                  </a:lnTo>
                  <a:lnTo>
                    <a:pt x="5209" y="4277"/>
                  </a:lnTo>
                  <a:lnTo>
                    <a:pt x="4758" y="4335"/>
                  </a:lnTo>
                  <a:lnTo>
                    <a:pt x="4332" y="4399"/>
                  </a:lnTo>
                  <a:lnTo>
                    <a:pt x="3932" y="4467"/>
                  </a:lnTo>
                  <a:lnTo>
                    <a:pt x="3531" y="4536"/>
                  </a:lnTo>
                  <a:lnTo>
                    <a:pt x="3155" y="4615"/>
                  </a:lnTo>
                  <a:lnTo>
                    <a:pt x="2805" y="4694"/>
                  </a:lnTo>
                  <a:lnTo>
                    <a:pt x="2454" y="4773"/>
                  </a:lnTo>
                  <a:lnTo>
                    <a:pt x="2154" y="4863"/>
                  </a:lnTo>
                  <a:lnTo>
                    <a:pt x="1853" y="4953"/>
                  </a:lnTo>
                  <a:lnTo>
                    <a:pt x="1553" y="5043"/>
                  </a:lnTo>
                  <a:lnTo>
                    <a:pt x="1303" y="5138"/>
                  </a:lnTo>
                  <a:lnTo>
                    <a:pt x="1052" y="5238"/>
                  </a:lnTo>
                  <a:lnTo>
                    <a:pt x="852" y="5338"/>
                  </a:lnTo>
                  <a:lnTo>
                    <a:pt x="652" y="5439"/>
                  </a:lnTo>
                  <a:lnTo>
                    <a:pt x="476" y="5544"/>
                  </a:lnTo>
                  <a:lnTo>
                    <a:pt x="326" y="5655"/>
                  </a:lnTo>
                  <a:lnTo>
                    <a:pt x="226" y="5766"/>
                  </a:lnTo>
                  <a:lnTo>
                    <a:pt x="126" y="5877"/>
                  </a:lnTo>
                  <a:lnTo>
                    <a:pt x="51" y="5993"/>
                  </a:lnTo>
                  <a:lnTo>
                    <a:pt x="0" y="6109"/>
                  </a:lnTo>
                  <a:lnTo>
                    <a:pt x="0" y="6225"/>
                  </a:lnTo>
                  <a:lnTo>
                    <a:pt x="0" y="6342"/>
                  </a:lnTo>
                  <a:lnTo>
                    <a:pt x="51" y="6458"/>
                  </a:lnTo>
                  <a:lnTo>
                    <a:pt x="126" y="6569"/>
                  </a:lnTo>
                  <a:lnTo>
                    <a:pt x="226" y="6685"/>
                  </a:lnTo>
                  <a:lnTo>
                    <a:pt x="326" y="6796"/>
                  </a:lnTo>
                  <a:lnTo>
                    <a:pt x="476" y="6901"/>
                  </a:lnTo>
                  <a:lnTo>
                    <a:pt x="652" y="7007"/>
                  </a:lnTo>
                  <a:lnTo>
                    <a:pt x="852" y="7112"/>
                  </a:lnTo>
                  <a:lnTo>
                    <a:pt x="1052" y="7213"/>
                  </a:lnTo>
                  <a:lnTo>
                    <a:pt x="1303" y="7308"/>
                  </a:lnTo>
                  <a:lnTo>
                    <a:pt x="1553" y="7403"/>
                  </a:lnTo>
                  <a:lnTo>
                    <a:pt x="1853" y="7498"/>
                  </a:lnTo>
                  <a:lnTo>
                    <a:pt x="2154" y="7587"/>
                  </a:lnTo>
                  <a:lnTo>
                    <a:pt x="2454" y="7672"/>
                  </a:lnTo>
                  <a:lnTo>
                    <a:pt x="2805" y="7756"/>
                  </a:lnTo>
                  <a:lnTo>
                    <a:pt x="3155" y="7836"/>
                  </a:lnTo>
                  <a:lnTo>
                    <a:pt x="3531" y="7910"/>
                  </a:lnTo>
                  <a:lnTo>
                    <a:pt x="3932" y="7983"/>
                  </a:lnTo>
                  <a:lnTo>
                    <a:pt x="4332" y="8047"/>
                  </a:lnTo>
                  <a:lnTo>
                    <a:pt x="4758" y="8110"/>
                  </a:lnTo>
                  <a:lnTo>
                    <a:pt x="5209" y="8174"/>
                  </a:lnTo>
                  <a:lnTo>
                    <a:pt x="5659" y="8226"/>
                  </a:lnTo>
                  <a:lnTo>
                    <a:pt x="6110" y="8279"/>
                  </a:lnTo>
                  <a:lnTo>
                    <a:pt x="6586" y="8321"/>
                  </a:lnTo>
                  <a:lnTo>
                    <a:pt x="7087" y="8364"/>
                  </a:lnTo>
                  <a:lnTo>
                    <a:pt x="7587" y="8401"/>
                  </a:lnTo>
                  <a:lnTo>
                    <a:pt x="8088" y="8432"/>
                  </a:lnTo>
                  <a:lnTo>
                    <a:pt x="8614" y="8453"/>
                  </a:lnTo>
                  <a:lnTo>
                    <a:pt x="9165" y="8474"/>
                  </a:lnTo>
                  <a:lnTo>
                    <a:pt x="9691" y="8490"/>
                  </a:lnTo>
                  <a:lnTo>
                    <a:pt x="10242" y="8501"/>
                  </a:lnTo>
                  <a:lnTo>
                    <a:pt x="56590" y="8501"/>
                  </a:lnTo>
                  <a:lnTo>
                    <a:pt x="57266" y="8496"/>
                  </a:lnTo>
                  <a:lnTo>
                    <a:pt x="57942" y="8490"/>
                  </a:lnTo>
                  <a:lnTo>
                    <a:pt x="58593" y="8474"/>
                  </a:lnTo>
                  <a:lnTo>
                    <a:pt x="59244" y="8448"/>
                  </a:lnTo>
                  <a:lnTo>
                    <a:pt x="59870" y="8422"/>
                  </a:lnTo>
                  <a:lnTo>
                    <a:pt x="60496" y="8390"/>
                  </a:lnTo>
                  <a:lnTo>
                    <a:pt x="61122" y="8348"/>
                  </a:lnTo>
                  <a:lnTo>
                    <a:pt x="61723" y="8300"/>
                  </a:lnTo>
                  <a:lnTo>
                    <a:pt x="62324" y="8253"/>
                  </a:lnTo>
                  <a:lnTo>
                    <a:pt x="62900" y="8195"/>
                  </a:lnTo>
                  <a:lnTo>
                    <a:pt x="63475" y="8131"/>
                  </a:lnTo>
                  <a:lnTo>
                    <a:pt x="64026" y="8068"/>
                  </a:lnTo>
                  <a:lnTo>
                    <a:pt x="64552" y="7994"/>
                  </a:lnTo>
                  <a:lnTo>
                    <a:pt x="65078" y="7920"/>
                  </a:lnTo>
                  <a:lnTo>
                    <a:pt x="65579" y="7836"/>
                  </a:lnTo>
                  <a:lnTo>
                    <a:pt x="66080" y="7751"/>
                  </a:lnTo>
                  <a:lnTo>
                    <a:pt x="66530" y="7661"/>
                  </a:lnTo>
                  <a:lnTo>
                    <a:pt x="66981" y="7566"/>
                  </a:lnTo>
                  <a:lnTo>
                    <a:pt x="67407" y="7466"/>
                  </a:lnTo>
                  <a:lnTo>
                    <a:pt x="67807" y="7366"/>
                  </a:lnTo>
                  <a:lnTo>
                    <a:pt x="68208" y="7260"/>
                  </a:lnTo>
                  <a:lnTo>
                    <a:pt x="68558" y="7149"/>
                  </a:lnTo>
                  <a:lnTo>
                    <a:pt x="68909" y="7033"/>
                  </a:lnTo>
                  <a:lnTo>
                    <a:pt x="69209" y="6917"/>
                  </a:lnTo>
                  <a:lnTo>
                    <a:pt x="69510" y="6796"/>
                  </a:lnTo>
                  <a:lnTo>
                    <a:pt x="69760" y="6674"/>
                  </a:lnTo>
                  <a:lnTo>
                    <a:pt x="70011" y="6547"/>
                  </a:lnTo>
                  <a:lnTo>
                    <a:pt x="70211" y="6415"/>
                  </a:lnTo>
                  <a:lnTo>
                    <a:pt x="70386" y="6283"/>
                  </a:lnTo>
                  <a:lnTo>
                    <a:pt x="70537" y="6151"/>
                  </a:lnTo>
                  <a:lnTo>
                    <a:pt x="70662" y="6009"/>
                  </a:lnTo>
                  <a:lnTo>
                    <a:pt x="70762" y="5872"/>
                  </a:lnTo>
                  <a:lnTo>
                    <a:pt x="70837" y="5703"/>
                  </a:lnTo>
                  <a:lnTo>
                    <a:pt x="70862" y="5539"/>
                  </a:lnTo>
                  <a:lnTo>
                    <a:pt x="70837" y="5370"/>
                  </a:lnTo>
                  <a:lnTo>
                    <a:pt x="70787" y="5212"/>
                  </a:lnTo>
                  <a:lnTo>
                    <a:pt x="70687" y="5048"/>
                  </a:lnTo>
                  <a:lnTo>
                    <a:pt x="70537" y="4895"/>
                  </a:lnTo>
                  <a:lnTo>
                    <a:pt x="70361" y="4742"/>
                  </a:lnTo>
                  <a:lnTo>
                    <a:pt x="70161" y="4589"/>
                  </a:lnTo>
                  <a:lnTo>
                    <a:pt x="69911" y="4441"/>
                  </a:lnTo>
                  <a:lnTo>
                    <a:pt x="69610" y="4298"/>
                  </a:lnTo>
                  <a:lnTo>
                    <a:pt x="69310" y="4161"/>
                  </a:lnTo>
                  <a:lnTo>
                    <a:pt x="68959" y="4024"/>
                  </a:lnTo>
                  <a:lnTo>
                    <a:pt x="68558" y="3892"/>
                  </a:lnTo>
                  <a:lnTo>
                    <a:pt x="68158" y="3765"/>
                  </a:lnTo>
                  <a:lnTo>
                    <a:pt x="67707" y="3644"/>
                  </a:lnTo>
                  <a:lnTo>
                    <a:pt x="67231" y="3528"/>
                  </a:lnTo>
                  <a:lnTo>
                    <a:pt x="66731" y="3417"/>
                  </a:lnTo>
                  <a:lnTo>
                    <a:pt x="66205" y="3311"/>
                  </a:lnTo>
                  <a:lnTo>
                    <a:pt x="65654" y="3211"/>
                  </a:lnTo>
                  <a:lnTo>
                    <a:pt x="65078" y="3116"/>
                  </a:lnTo>
                  <a:lnTo>
                    <a:pt x="64502" y="3031"/>
                  </a:lnTo>
                  <a:lnTo>
                    <a:pt x="63876" y="2947"/>
                  </a:lnTo>
                  <a:lnTo>
                    <a:pt x="63225" y="2873"/>
                  </a:lnTo>
                  <a:lnTo>
                    <a:pt x="62574" y="2804"/>
                  </a:lnTo>
                  <a:lnTo>
                    <a:pt x="61898" y="2746"/>
                  </a:lnTo>
                  <a:lnTo>
                    <a:pt x="61197" y="2693"/>
                  </a:lnTo>
                  <a:lnTo>
                    <a:pt x="60496" y="2646"/>
                  </a:lnTo>
                  <a:lnTo>
                    <a:pt x="59770" y="2609"/>
                  </a:lnTo>
                  <a:lnTo>
                    <a:pt x="59018" y="2577"/>
                  </a:lnTo>
                  <a:lnTo>
                    <a:pt x="58267" y="2556"/>
                  </a:lnTo>
                  <a:lnTo>
                    <a:pt x="57491" y="2540"/>
                  </a:lnTo>
                  <a:lnTo>
                    <a:pt x="56089" y="2540"/>
                  </a:lnTo>
                  <a:lnTo>
                    <a:pt x="55488" y="2551"/>
                  </a:lnTo>
                  <a:lnTo>
                    <a:pt x="54887" y="2561"/>
                  </a:lnTo>
                  <a:lnTo>
                    <a:pt x="54286" y="2582"/>
                  </a:lnTo>
                  <a:lnTo>
                    <a:pt x="53986" y="2440"/>
                  </a:lnTo>
                  <a:lnTo>
                    <a:pt x="53660" y="2303"/>
                  </a:lnTo>
                  <a:lnTo>
                    <a:pt x="53334" y="2165"/>
                  </a:lnTo>
                  <a:lnTo>
                    <a:pt x="52959" y="2033"/>
                  </a:lnTo>
                  <a:lnTo>
                    <a:pt x="52558" y="1907"/>
                  </a:lnTo>
                  <a:lnTo>
                    <a:pt x="52158" y="1780"/>
                  </a:lnTo>
                  <a:lnTo>
                    <a:pt x="51732" y="1659"/>
                  </a:lnTo>
                  <a:lnTo>
                    <a:pt x="51281" y="1537"/>
                  </a:lnTo>
                  <a:lnTo>
                    <a:pt x="50805" y="1421"/>
                  </a:lnTo>
                  <a:lnTo>
                    <a:pt x="50305" y="1310"/>
                  </a:lnTo>
                  <a:lnTo>
                    <a:pt x="49804" y="1205"/>
                  </a:lnTo>
                  <a:lnTo>
                    <a:pt x="49278" y="1099"/>
                  </a:lnTo>
                  <a:lnTo>
                    <a:pt x="48727" y="999"/>
                  </a:lnTo>
                  <a:lnTo>
                    <a:pt x="48151" y="904"/>
                  </a:lnTo>
                  <a:lnTo>
                    <a:pt x="47575" y="809"/>
                  </a:lnTo>
                  <a:lnTo>
                    <a:pt x="47000" y="724"/>
                  </a:lnTo>
                  <a:lnTo>
                    <a:pt x="46374" y="640"/>
                  </a:lnTo>
                  <a:lnTo>
                    <a:pt x="45748" y="560"/>
                  </a:lnTo>
                  <a:lnTo>
                    <a:pt x="45122" y="487"/>
                  </a:lnTo>
                  <a:lnTo>
                    <a:pt x="44471" y="418"/>
                  </a:lnTo>
                  <a:lnTo>
                    <a:pt x="43794" y="355"/>
                  </a:lnTo>
                  <a:lnTo>
                    <a:pt x="43118" y="296"/>
                  </a:lnTo>
                  <a:lnTo>
                    <a:pt x="42442" y="244"/>
                  </a:lnTo>
                  <a:lnTo>
                    <a:pt x="41741" y="191"/>
                  </a:lnTo>
                  <a:lnTo>
                    <a:pt x="41015" y="149"/>
                  </a:lnTo>
                  <a:lnTo>
                    <a:pt x="40289" y="112"/>
                  </a:lnTo>
                  <a:lnTo>
                    <a:pt x="39563" y="80"/>
                  </a:lnTo>
                  <a:lnTo>
                    <a:pt x="38812" y="54"/>
                  </a:lnTo>
                  <a:lnTo>
                    <a:pt x="38060" y="32"/>
                  </a:lnTo>
                  <a:lnTo>
                    <a:pt x="37309" y="17"/>
                  </a:lnTo>
                  <a:lnTo>
                    <a:pt x="36533" y="6"/>
                  </a:lnTo>
                  <a:lnTo>
                    <a:pt x="357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3"/>
            <p:cNvSpPr/>
            <p:nvPr/>
          </p:nvSpPr>
          <p:spPr>
            <a:xfrm>
              <a:off x="6358954" y="2427275"/>
              <a:ext cx="245667" cy="211850"/>
            </a:xfrm>
            <a:custGeom>
              <a:avLst/>
              <a:gdLst/>
              <a:ahLst/>
              <a:cxnLst/>
              <a:rect l="l" t="t" r="r" b="b"/>
              <a:pathLst>
                <a:path w="38536" h="8474" extrusionOk="0">
                  <a:moveTo>
                    <a:pt x="3556" y="0"/>
                  </a:moveTo>
                  <a:lnTo>
                    <a:pt x="2654" y="5"/>
                  </a:lnTo>
                  <a:lnTo>
                    <a:pt x="1753" y="21"/>
                  </a:lnTo>
                  <a:lnTo>
                    <a:pt x="877" y="37"/>
                  </a:lnTo>
                  <a:lnTo>
                    <a:pt x="0" y="69"/>
                  </a:lnTo>
                  <a:lnTo>
                    <a:pt x="626" y="95"/>
                  </a:lnTo>
                  <a:lnTo>
                    <a:pt x="1252" y="122"/>
                  </a:lnTo>
                  <a:lnTo>
                    <a:pt x="1853" y="159"/>
                  </a:lnTo>
                  <a:lnTo>
                    <a:pt x="2479" y="196"/>
                  </a:lnTo>
                  <a:lnTo>
                    <a:pt x="3055" y="238"/>
                  </a:lnTo>
                  <a:lnTo>
                    <a:pt x="3656" y="280"/>
                  </a:lnTo>
                  <a:lnTo>
                    <a:pt x="4232" y="333"/>
                  </a:lnTo>
                  <a:lnTo>
                    <a:pt x="4808" y="386"/>
                  </a:lnTo>
                  <a:lnTo>
                    <a:pt x="5359" y="444"/>
                  </a:lnTo>
                  <a:lnTo>
                    <a:pt x="5910" y="502"/>
                  </a:lnTo>
                  <a:lnTo>
                    <a:pt x="6460" y="565"/>
                  </a:lnTo>
                  <a:lnTo>
                    <a:pt x="6986" y="634"/>
                  </a:lnTo>
                  <a:lnTo>
                    <a:pt x="7512" y="702"/>
                  </a:lnTo>
                  <a:lnTo>
                    <a:pt x="8013" y="776"/>
                  </a:lnTo>
                  <a:lnTo>
                    <a:pt x="8514" y="850"/>
                  </a:lnTo>
                  <a:lnTo>
                    <a:pt x="9014" y="929"/>
                  </a:lnTo>
                  <a:lnTo>
                    <a:pt x="9490" y="1014"/>
                  </a:lnTo>
                  <a:lnTo>
                    <a:pt x="9941" y="1098"/>
                  </a:lnTo>
                  <a:lnTo>
                    <a:pt x="10392" y="1188"/>
                  </a:lnTo>
                  <a:lnTo>
                    <a:pt x="10817" y="1278"/>
                  </a:lnTo>
                  <a:lnTo>
                    <a:pt x="11243" y="1373"/>
                  </a:lnTo>
                  <a:lnTo>
                    <a:pt x="11669" y="1473"/>
                  </a:lnTo>
                  <a:lnTo>
                    <a:pt x="12069" y="1568"/>
                  </a:lnTo>
                  <a:lnTo>
                    <a:pt x="12445" y="1674"/>
                  </a:lnTo>
                  <a:lnTo>
                    <a:pt x="12795" y="1779"/>
                  </a:lnTo>
                  <a:lnTo>
                    <a:pt x="13146" y="1885"/>
                  </a:lnTo>
                  <a:lnTo>
                    <a:pt x="13496" y="1991"/>
                  </a:lnTo>
                  <a:lnTo>
                    <a:pt x="13822" y="2107"/>
                  </a:lnTo>
                  <a:lnTo>
                    <a:pt x="14122" y="2218"/>
                  </a:lnTo>
                  <a:lnTo>
                    <a:pt x="14398" y="2334"/>
                  </a:lnTo>
                  <a:lnTo>
                    <a:pt x="14673" y="2455"/>
                  </a:lnTo>
                  <a:lnTo>
                    <a:pt x="14924" y="2571"/>
                  </a:lnTo>
                  <a:lnTo>
                    <a:pt x="15700" y="2550"/>
                  </a:lnTo>
                  <a:lnTo>
                    <a:pt x="16501" y="2534"/>
                  </a:lnTo>
                  <a:lnTo>
                    <a:pt x="17302" y="2529"/>
                  </a:lnTo>
                  <a:lnTo>
                    <a:pt x="18129" y="2534"/>
                  </a:lnTo>
                  <a:lnTo>
                    <a:pt x="18955" y="2550"/>
                  </a:lnTo>
                  <a:lnTo>
                    <a:pt x="19806" y="2571"/>
                  </a:lnTo>
                  <a:lnTo>
                    <a:pt x="20633" y="2608"/>
                  </a:lnTo>
                  <a:lnTo>
                    <a:pt x="21509" y="2656"/>
                  </a:lnTo>
                  <a:lnTo>
                    <a:pt x="21935" y="2682"/>
                  </a:lnTo>
                  <a:lnTo>
                    <a:pt x="22360" y="2714"/>
                  </a:lnTo>
                  <a:lnTo>
                    <a:pt x="23187" y="2788"/>
                  </a:lnTo>
                  <a:lnTo>
                    <a:pt x="23988" y="2867"/>
                  </a:lnTo>
                  <a:lnTo>
                    <a:pt x="24764" y="2957"/>
                  </a:lnTo>
                  <a:lnTo>
                    <a:pt x="25515" y="3062"/>
                  </a:lnTo>
                  <a:lnTo>
                    <a:pt x="26216" y="3173"/>
                  </a:lnTo>
                  <a:lnTo>
                    <a:pt x="26893" y="3295"/>
                  </a:lnTo>
                  <a:lnTo>
                    <a:pt x="27519" y="3421"/>
                  </a:lnTo>
                  <a:lnTo>
                    <a:pt x="28119" y="3559"/>
                  </a:lnTo>
                  <a:lnTo>
                    <a:pt x="28670" y="3701"/>
                  </a:lnTo>
                  <a:lnTo>
                    <a:pt x="29171" y="3854"/>
                  </a:lnTo>
                  <a:lnTo>
                    <a:pt x="29622" y="4018"/>
                  </a:lnTo>
                  <a:lnTo>
                    <a:pt x="30048" y="4182"/>
                  </a:lnTo>
                  <a:lnTo>
                    <a:pt x="30398" y="4356"/>
                  </a:lnTo>
                  <a:lnTo>
                    <a:pt x="30699" y="4530"/>
                  </a:lnTo>
                  <a:lnTo>
                    <a:pt x="30949" y="4715"/>
                  </a:lnTo>
                  <a:lnTo>
                    <a:pt x="31149" y="4900"/>
                  </a:lnTo>
                  <a:lnTo>
                    <a:pt x="31299" y="5084"/>
                  </a:lnTo>
                  <a:lnTo>
                    <a:pt x="31400" y="5264"/>
                  </a:lnTo>
                  <a:lnTo>
                    <a:pt x="31450" y="5443"/>
                  </a:lnTo>
                  <a:lnTo>
                    <a:pt x="31425" y="5623"/>
                  </a:lnTo>
                  <a:lnTo>
                    <a:pt x="31375" y="5797"/>
                  </a:lnTo>
                  <a:lnTo>
                    <a:pt x="31274" y="5966"/>
                  </a:lnTo>
                  <a:lnTo>
                    <a:pt x="31124" y="6135"/>
                  </a:lnTo>
                  <a:lnTo>
                    <a:pt x="30924" y="6304"/>
                  </a:lnTo>
                  <a:lnTo>
                    <a:pt x="30674" y="6462"/>
                  </a:lnTo>
                  <a:lnTo>
                    <a:pt x="30398" y="6621"/>
                  </a:lnTo>
                  <a:lnTo>
                    <a:pt x="30098" y="6774"/>
                  </a:lnTo>
                  <a:lnTo>
                    <a:pt x="29722" y="6922"/>
                  </a:lnTo>
                  <a:lnTo>
                    <a:pt x="29321" y="7064"/>
                  </a:lnTo>
                  <a:lnTo>
                    <a:pt x="28896" y="7207"/>
                  </a:lnTo>
                  <a:lnTo>
                    <a:pt x="28420" y="7339"/>
                  </a:lnTo>
                  <a:lnTo>
                    <a:pt x="27919" y="7465"/>
                  </a:lnTo>
                  <a:lnTo>
                    <a:pt x="27393" y="7587"/>
                  </a:lnTo>
                  <a:lnTo>
                    <a:pt x="26842" y="7698"/>
                  </a:lnTo>
                  <a:lnTo>
                    <a:pt x="26242" y="7809"/>
                  </a:lnTo>
                  <a:lnTo>
                    <a:pt x="25616" y="7909"/>
                  </a:lnTo>
                  <a:lnTo>
                    <a:pt x="24965" y="7999"/>
                  </a:lnTo>
                  <a:lnTo>
                    <a:pt x="24313" y="8088"/>
                  </a:lnTo>
                  <a:lnTo>
                    <a:pt x="23612" y="8168"/>
                  </a:lnTo>
                  <a:lnTo>
                    <a:pt x="22886" y="8236"/>
                  </a:lnTo>
                  <a:lnTo>
                    <a:pt x="22160" y="8300"/>
                  </a:lnTo>
                  <a:lnTo>
                    <a:pt x="21384" y="8352"/>
                  </a:lnTo>
                  <a:lnTo>
                    <a:pt x="20608" y="8395"/>
                  </a:lnTo>
                  <a:lnTo>
                    <a:pt x="19806" y="8426"/>
                  </a:lnTo>
                  <a:lnTo>
                    <a:pt x="19005" y="8453"/>
                  </a:lnTo>
                  <a:lnTo>
                    <a:pt x="18179" y="8469"/>
                  </a:lnTo>
                  <a:lnTo>
                    <a:pt x="17353" y="8474"/>
                  </a:lnTo>
                  <a:lnTo>
                    <a:pt x="25165" y="8474"/>
                  </a:lnTo>
                  <a:lnTo>
                    <a:pt x="25741" y="8463"/>
                  </a:lnTo>
                  <a:lnTo>
                    <a:pt x="26317" y="8453"/>
                  </a:lnTo>
                  <a:lnTo>
                    <a:pt x="26893" y="8432"/>
                  </a:lnTo>
                  <a:lnTo>
                    <a:pt x="27468" y="8410"/>
                  </a:lnTo>
                  <a:lnTo>
                    <a:pt x="28019" y="8384"/>
                  </a:lnTo>
                  <a:lnTo>
                    <a:pt x="28570" y="8352"/>
                  </a:lnTo>
                  <a:lnTo>
                    <a:pt x="29121" y="8315"/>
                  </a:lnTo>
                  <a:lnTo>
                    <a:pt x="29647" y="8273"/>
                  </a:lnTo>
                  <a:lnTo>
                    <a:pt x="30173" y="8231"/>
                  </a:lnTo>
                  <a:lnTo>
                    <a:pt x="30699" y="8178"/>
                  </a:lnTo>
                  <a:lnTo>
                    <a:pt x="31199" y="8125"/>
                  </a:lnTo>
                  <a:lnTo>
                    <a:pt x="31675" y="8067"/>
                  </a:lnTo>
                  <a:lnTo>
                    <a:pt x="32176" y="8004"/>
                  </a:lnTo>
                  <a:lnTo>
                    <a:pt x="32627" y="7941"/>
                  </a:lnTo>
                  <a:lnTo>
                    <a:pt x="33077" y="7867"/>
                  </a:lnTo>
                  <a:lnTo>
                    <a:pt x="33528" y="7793"/>
                  </a:lnTo>
                  <a:lnTo>
                    <a:pt x="33954" y="7719"/>
                  </a:lnTo>
                  <a:lnTo>
                    <a:pt x="34354" y="7634"/>
                  </a:lnTo>
                  <a:lnTo>
                    <a:pt x="34755" y="7550"/>
                  </a:lnTo>
                  <a:lnTo>
                    <a:pt x="35131" y="7465"/>
                  </a:lnTo>
                  <a:lnTo>
                    <a:pt x="35506" y="7376"/>
                  </a:lnTo>
                  <a:lnTo>
                    <a:pt x="35832" y="7281"/>
                  </a:lnTo>
                  <a:lnTo>
                    <a:pt x="36157" y="7180"/>
                  </a:lnTo>
                  <a:lnTo>
                    <a:pt x="36483" y="7080"/>
                  </a:lnTo>
                  <a:lnTo>
                    <a:pt x="36758" y="6974"/>
                  </a:lnTo>
                  <a:lnTo>
                    <a:pt x="37034" y="6869"/>
                  </a:lnTo>
                  <a:lnTo>
                    <a:pt x="37284" y="6763"/>
                  </a:lnTo>
                  <a:lnTo>
                    <a:pt x="37509" y="6647"/>
                  </a:lnTo>
                  <a:lnTo>
                    <a:pt x="37710" y="6536"/>
                  </a:lnTo>
                  <a:lnTo>
                    <a:pt x="37885" y="6420"/>
                  </a:lnTo>
                  <a:lnTo>
                    <a:pt x="38060" y="6299"/>
                  </a:lnTo>
                  <a:lnTo>
                    <a:pt x="38260" y="6114"/>
                  </a:lnTo>
                  <a:lnTo>
                    <a:pt x="38411" y="5929"/>
                  </a:lnTo>
                  <a:lnTo>
                    <a:pt x="38511" y="5744"/>
                  </a:lnTo>
                  <a:lnTo>
                    <a:pt x="38536" y="5565"/>
                  </a:lnTo>
                  <a:lnTo>
                    <a:pt x="38536" y="5391"/>
                  </a:lnTo>
                  <a:lnTo>
                    <a:pt x="38486" y="5211"/>
                  </a:lnTo>
                  <a:lnTo>
                    <a:pt x="38386" y="5042"/>
                  </a:lnTo>
                  <a:lnTo>
                    <a:pt x="38235" y="4873"/>
                  </a:lnTo>
                  <a:lnTo>
                    <a:pt x="38035" y="4704"/>
                  </a:lnTo>
                  <a:lnTo>
                    <a:pt x="37810" y="4546"/>
                  </a:lnTo>
                  <a:lnTo>
                    <a:pt x="37509" y="4387"/>
                  </a:lnTo>
                  <a:lnTo>
                    <a:pt x="37209" y="4234"/>
                  </a:lnTo>
                  <a:lnTo>
                    <a:pt x="36833" y="4087"/>
                  </a:lnTo>
                  <a:lnTo>
                    <a:pt x="36458" y="3939"/>
                  </a:lnTo>
                  <a:lnTo>
                    <a:pt x="36007" y="3801"/>
                  </a:lnTo>
                  <a:lnTo>
                    <a:pt x="35556" y="3669"/>
                  </a:lnTo>
                  <a:lnTo>
                    <a:pt x="35055" y="3543"/>
                  </a:lnTo>
                  <a:lnTo>
                    <a:pt x="34505" y="3421"/>
                  </a:lnTo>
                  <a:lnTo>
                    <a:pt x="33954" y="3305"/>
                  </a:lnTo>
                  <a:lnTo>
                    <a:pt x="33353" y="3200"/>
                  </a:lnTo>
                  <a:lnTo>
                    <a:pt x="32727" y="3099"/>
                  </a:lnTo>
                  <a:lnTo>
                    <a:pt x="32101" y="3004"/>
                  </a:lnTo>
                  <a:lnTo>
                    <a:pt x="31425" y="2920"/>
                  </a:lnTo>
                  <a:lnTo>
                    <a:pt x="30724" y="2841"/>
                  </a:lnTo>
                  <a:lnTo>
                    <a:pt x="29997" y="2767"/>
                  </a:lnTo>
                  <a:lnTo>
                    <a:pt x="29271" y="2709"/>
                  </a:lnTo>
                  <a:lnTo>
                    <a:pt x="28495" y="2656"/>
                  </a:lnTo>
                  <a:lnTo>
                    <a:pt x="27719" y="2608"/>
                  </a:lnTo>
                  <a:lnTo>
                    <a:pt x="26918" y="2577"/>
                  </a:lnTo>
                  <a:lnTo>
                    <a:pt x="26116" y="2550"/>
                  </a:lnTo>
                  <a:lnTo>
                    <a:pt x="25290" y="2534"/>
                  </a:lnTo>
                  <a:lnTo>
                    <a:pt x="24439" y="2529"/>
                  </a:lnTo>
                  <a:lnTo>
                    <a:pt x="23838" y="2534"/>
                  </a:lnTo>
                  <a:lnTo>
                    <a:pt x="23237" y="2540"/>
                  </a:lnTo>
                  <a:lnTo>
                    <a:pt x="22636" y="2555"/>
                  </a:lnTo>
                  <a:lnTo>
                    <a:pt x="22035" y="2571"/>
                  </a:lnTo>
                  <a:lnTo>
                    <a:pt x="21734" y="2434"/>
                  </a:lnTo>
                  <a:lnTo>
                    <a:pt x="21409" y="2297"/>
                  </a:lnTo>
                  <a:lnTo>
                    <a:pt x="21058" y="2160"/>
                  </a:lnTo>
                  <a:lnTo>
                    <a:pt x="20708" y="2028"/>
                  </a:lnTo>
                  <a:lnTo>
                    <a:pt x="20307" y="1901"/>
                  </a:lnTo>
                  <a:lnTo>
                    <a:pt x="19907" y="1774"/>
                  </a:lnTo>
                  <a:lnTo>
                    <a:pt x="19481" y="1653"/>
                  </a:lnTo>
                  <a:lnTo>
                    <a:pt x="19030" y="1531"/>
                  </a:lnTo>
                  <a:lnTo>
                    <a:pt x="18554" y="1420"/>
                  </a:lnTo>
                  <a:lnTo>
                    <a:pt x="18054" y="1304"/>
                  </a:lnTo>
                  <a:lnTo>
                    <a:pt x="17553" y="1199"/>
                  </a:lnTo>
                  <a:lnTo>
                    <a:pt x="17027" y="1093"/>
                  </a:lnTo>
                  <a:lnTo>
                    <a:pt x="16476" y="993"/>
                  </a:lnTo>
                  <a:lnTo>
                    <a:pt x="15925" y="898"/>
                  </a:lnTo>
                  <a:lnTo>
                    <a:pt x="15349" y="808"/>
                  </a:lnTo>
                  <a:lnTo>
                    <a:pt x="14748" y="718"/>
                  </a:lnTo>
                  <a:lnTo>
                    <a:pt x="14147" y="639"/>
                  </a:lnTo>
                  <a:lnTo>
                    <a:pt x="13521" y="560"/>
                  </a:lnTo>
                  <a:lnTo>
                    <a:pt x="12896" y="486"/>
                  </a:lnTo>
                  <a:lnTo>
                    <a:pt x="12244" y="417"/>
                  </a:lnTo>
                  <a:lnTo>
                    <a:pt x="11568" y="354"/>
                  </a:lnTo>
                  <a:lnTo>
                    <a:pt x="10892" y="296"/>
                  </a:lnTo>
                  <a:lnTo>
                    <a:pt x="10216" y="238"/>
                  </a:lnTo>
                  <a:lnTo>
                    <a:pt x="9515" y="190"/>
                  </a:lnTo>
                  <a:lnTo>
                    <a:pt x="8789" y="148"/>
                  </a:lnTo>
                  <a:lnTo>
                    <a:pt x="8088" y="111"/>
                  </a:lnTo>
                  <a:lnTo>
                    <a:pt x="7337" y="79"/>
                  </a:lnTo>
                  <a:lnTo>
                    <a:pt x="6611" y="53"/>
                  </a:lnTo>
                  <a:lnTo>
                    <a:pt x="5859" y="32"/>
                  </a:lnTo>
                  <a:lnTo>
                    <a:pt x="5108" y="16"/>
                  </a:lnTo>
                  <a:lnTo>
                    <a:pt x="4332" y="5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3"/>
            <p:cNvSpPr/>
            <p:nvPr/>
          </p:nvSpPr>
          <p:spPr>
            <a:xfrm>
              <a:off x="6460157" y="2662075"/>
              <a:ext cx="65771" cy="71425"/>
            </a:xfrm>
            <a:custGeom>
              <a:avLst/>
              <a:gdLst/>
              <a:ahLst/>
              <a:cxnLst/>
              <a:rect l="l" t="t" r="r" b="b"/>
              <a:pathLst>
                <a:path w="10317" h="2857" extrusionOk="0">
                  <a:moveTo>
                    <a:pt x="5158" y="571"/>
                  </a:moveTo>
                  <a:lnTo>
                    <a:pt x="5634" y="697"/>
                  </a:lnTo>
                  <a:lnTo>
                    <a:pt x="6160" y="840"/>
                  </a:lnTo>
                  <a:lnTo>
                    <a:pt x="6661" y="998"/>
                  </a:lnTo>
                  <a:lnTo>
                    <a:pt x="7136" y="1157"/>
                  </a:lnTo>
                  <a:lnTo>
                    <a:pt x="7337" y="1241"/>
                  </a:lnTo>
                  <a:lnTo>
                    <a:pt x="7537" y="1320"/>
                  </a:lnTo>
                  <a:lnTo>
                    <a:pt x="7737" y="1400"/>
                  </a:lnTo>
                  <a:lnTo>
                    <a:pt x="7888" y="1479"/>
                  </a:lnTo>
                  <a:lnTo>
                    <a:pt x="8013" y="1558"/>
                  </a:lnTo>
                  <a:lnTo>
                    <a:pt x="8088" y="1632"/>
                  </a:lnTo>
                  <a:lnTo>
                    <a:pt x="8163" y="1700"/>
                  </a:lnTo>
                  <a:lnTo>
                    <a:pt x="8188" y="1769"/>
                  </a:lnTo>
                  <a:lnTo>
                    <a:pt x="8163" y="1832"/>
                  </a:lnTo>
                  <a:lnTo>
                    <a:pt x="8113" y="1896"/>
                  </a:lnTo>
                  <a:lnTo>
                    <a:pt x="8038" y="1959"/>
                  </a:lnTo>
                  <a:lnTo>
                    <a:pt x="7938" y="2017"/>
                  </a:lnTo>
                  <a:lnTo>
                    <a:pt x="7813" y="2070"/>
                  </a:lnTo>
                  <a:lnTo>
                    <a:pt x="7662" y="2123"/>
                  </a:lnTo>
                  <a:lnTo>
                    <a:pt x="7487" y="2176"/>
                  </a:lnTo>
                  <a:lnTo>
                    <a:pt x="7287" y="2218"/>
                  </a:lnTo>
                  <a:lnTo>
                    <a:pt x="7086" y="2260"/>
                  </a:lnTo>
                  <a:lnTo>
                    <a:pt x="6836" y="2297"/>
                  </a:lnTo>
                  <a:lnTo>
                    <a:pt x="6586" y="2329"/>
                  </a:lnTo>
                  <a:lnTo>
                    <a:pt x="6335" y="2355"/>
                  </a:lnTo>
                  <a:lnTo>
                    <a:pt x="6060" y="2376"/>
                  </a:lnTo>
                  <a:lnTo>
                    <a:pt x="5759" y="2392"/>
                  </a:lnTo>
                  <a:lnTo>
                    <a:pt x="5459" y="2403"/>
                  </a:lnTo>
                  <a:lnTo>
                    <a:pt x="5158" y="2408"/>
                  </a:lnTo>
                  <a:lnTo>
                    <a:pt x="4833" y="2403"/>
                  </a:lnTo>
                  <a:lnTo>
                    <a:pt x="4532" y="2392"/>
                  </a:lnTo>
                  <a:lnTo>
                    <a:pt x="4257" y="2376"/>
                  </a:lnTo>
                  <a:lnTo>
                    <a:pt x="3981" y="2355"/>
                  </a:lnTo>
                  <a:lnTo>
                    <a:pt x="3706" y="2329"/>
                  </a:lnTo>
                  <a:lnTo>
                    <a:pt x="3456" y="2297"/>
                  </a:lnTo>
                  <a:lnTo>
                    <a:pt x="3230" y="2260"/>
                  </a:lnTo>
                  <a:lnTo>
                    <a:pt x="3005" y="2218"/>
                  </a:lnTo>
                  <a:lnTo>
                    <a:pt x="2830" y="2176"/>
                  </a:lnTo>
                  <a:lnTo>
                    <a:pt x="2654" y="2123"/>
                  </a:lnTo>
                  <a:lnTo>
                    <a:pt x="2479" y="2070"/>
                  </a:lnTo>
                  <a:lnTo>
                    <a:pt x="2354" y="2017"/>
                  </a:lnTo>
                  <a:lnTo>
                    <a:pt x="2254" y="1959"/>
                  </a:lnTo>
                  <a:lnTo>
                    <a:pt x="2179" y="1896"/>
                  </a:lnTo>
                  <a:lnTo>
                    <a:pt x="2154" y="1832"/>
                  </a:lnTo>
                  <a:lnTo>
                    <a:pt x="2129" y="1769"/>
                  </a:lnTo>
                  <a:lnTo>
                    <a:pt x="2154" y="1700"/>
                  </a:lnTo>
                  <a:lnTo>
                    <a:pt x="2204" y="1632"/>
                  </a:lnTo>
                  <a:lnTo>
                    <a:pt x="2304" y="1558"/>
                  </a:lnTo>
                  <a:lnTo>
                    <a:pt x="2429" y="1479"/>
                  </a:lnTo>
                  <a:lnTo>
                    <a:pt x="2579" y="1400"/>
                  </a:lnTo>
                  <a:lnTo>
                    <a:pt x="2755" y="1320"/>
                  </a:lnTo>
                  <a:lnTo>
                    <a:pt x="2955" y="1241"/>
                  </a:lnTo>
                  <a:lnTo>
                    <a:pt x="3180" y="1157"/>
                  </a:lnTo>
                  <a:lnTo>
                    <a:pt x="3656" y="998"/>
                  </a:lnTo>
                  <a:lnTo>
                    <a:pt x="4157" y="840"/>
                  </a:lnTo>
                  <a:lnTo>
                    <a:pt x="4658" y="697"/>
                  </a:lnTo>
                  <a:lnTo>
                    <a:pt x="5158" y="571"/>
                  </a:lnTo>
                  <a:close/>
                  <a:moveTo>
                    <a:pt x="5158" y="0"/>
                  </a:moveTo>
                  <a:lnTo>
                    <a:pt x="4958" y="6"/>
                  </a:lnTo>
                  <a:lnTo>
                    <a:pt x="4758" y="22"/>
                  </a:lnTo>
                  <a:lnTo>
                    <a:pt x="4557" y="43"/>
                  </a:lnTo>
                  <a:lnTo>
                    <a:pt x="4382" y="74"/>
                  </a:lnTo>
                  <a:lnTo>
                    <a:pt x="4057" y="148"/>
                  </a:lnTo>
                  <a:lnTo>
                    <a:pt x="3506" y="286"/>
                  </a:lnTo>
                  <a:lnTo>
                    <a:pt x="2780" y="476"/>
                  </a:lnTo>
                  <a:lnTo>
                    <a:pt x="2404" y="581"/>
                  </a:lnTo>
                  <a:lnTo>
                    <a:pt x="2003" y="703"/>
                  </a:lnTo>
                  <a:lnTo>
                    <a:pt x="1628" y="824"/>
                  </a:lnTo>
                  <a:lnTo>
                    <a:pt x="1252" y="956"/>
                  </a:lnTo>
                  <a:lnTo>
                    <a:pt x="927" y="1093"/>
                  </a:lnTo>
                  <a:lnTo>
                    <a:pt x="626" y="1225"/>
                  </a:lnTo>
                  <a:lnTo>
                    <a:pt x="351" y="1368"/>
                  </a:lnTo>
                  <a:lnTo>
                    <a:pt x="251" y="1437"/>
                  </a:lnTo>
                  <a:lnTo>
                    <a:pt x="175" y="1500"/>
                  </a:lnTo>
                  <a:lnTo>
                    <a:pt x="100" y="1569"/>
                  </a:lnTo>
                  <a:lnTo>
                    <a:pt x="50" y="1637"/>
                  </a:lnTo>
                  <a:lnTo>
                    <a:pt x="0" y="1700"/>
                  </a:lnTo>
                  <a:lnTo>
                    <a:pt x="0" y="1769"/>
                  </a:lnTo>
                  <a:lnTo>
                    <a:pt x="25" y="1880"/>
                  </a:lnTo>
                  <a:lnTo>
                    <a:pt x="100" y="1986"/>
                  </a:lnTo>
                  <a:lnTo>
                    <a:pt x="226" y="2091"/>
                  </a:lnTo>
                  <a:lnTo>
                    <a:pt x="401" y="2191"/>
                  </a:lnTo>
                  <a:lnTo>
                    <a:pt x="626" y="2287"/>
                  </a:lnTo>
                  <a:lnTo>
                    <a:pt x="877" y="2376"/>
                  </a:lnTo>
                  <a:lnTo>
                    <a:pt x="1177" y="2461"/>
                  </a:lnTo>
                  <a:lnTo>
                    <a:pt x="1503" y="2535"/>
                  </a:lnTo>
                  <a:lnTo>
                    <a:pt x="1878" y="2609"/>
                  </a:lnTo>
                  <a:lnTo>
                    <a:pt x="2279" y="2672"/>
                  </a:lnTo>
                  <a:lnTo>
                    <a:pt x="2704" y="2725"/>
                  </a:lnTo>
                  <a:lnTo>
                    <a:pt x="3155" y="2772"/>
                  </a:lnTo>
                  <a:lnTo>
                    <a:pt x="3631" y="2804"/>
                  </a:lnTo>
                  <a:lnTo>
                    <a:pt x="4107" y="2836"/>
                  </a:lnTo>
                  <a:lnTo>
                    <a:pt x="4632" y="2851"/>
                  </a:lnTo>
                  <a:lnTo>
                    <a:pt x="5158" y="2857"/>
                  </a:lnTo>
                  <a:lnTo>
                    <a:pt x="5684" y="2851"/>
                  </a:lnTo>
                  <a:lnTo>
                    <a:pt x="6185" y="2836"/>
                  </a:lnTo>
                  <a:lnTo>
                    <a:pt x="6686" y="2804"/>
                  </a:lnTo>
                  <a:lnTo>
                    <a:pt x="7161" y="2772"/>
                  </a:lnTo>
                  <a:lnTo>
                    <a:pt x="7612" y="2725"/>
                  </a:lnTo>
                  <a:lnTo>
                    <a:pt x="8038" y="2672"/>
                  </a:lnTo>
                  <a:lnTo>
                    <a:pt x="8438" y="2609"/>
                  </a:lnTo>
                  <a:lnTo>
                    <a:pt x="8789" y="2535"/>
                  </a:lnTo>
                  <a:lnTo>
                    <a:pt x="9140" y="2461"/>
                  </a:lnTo>
                  <a:lnTo>
                    <a:pt x="9415" y="2376"/>
                  </a:lnTo>
                  <a:lnTo>
                    <a:pt x="9690" y="2287"/>
                  </a:lnTo>
                  <a:lnTo>
                    <a:pt x="9891" y="2191"/>
                  </a:lnTo>
                  <a:lnTo>
                    <a:pt x="10066" y="2091"/>
                  </a:lnTo>
                  <a:lnTo>
                    <a:pt x="10191" y="1986"/>
                  </a:lnTo>
                  <a:lnTo>
                    <a:pt x="10291" y="1880"/>
                  </a:lnTo>
                  <a:lnTo>
                    <a:pt x="10316" y="1769"/>
                  </a:lnTo>
                  <a:lnTo>
                    <a:pt x="10291" y="1700"/>
                  </a:lnTo>
                  <a:lnTo>
                    <a:pt x="10266" y="1637"/>
                  </a:lnTo>
                  <a:lnTo>
                    <a:pt x="10216" y="1569"/>
                  </a:lnTo>
                  <a:lnTo>
                    <a:pt x="10141" y="1500"/>
                  </a:lnTo>
                  <a:lnTo>
                    <a:pt x="10041" y="1437"/>
                  </a:lnTo>
                  <a:lnTo>
                    <a:pt x="9941" y="1368"/>
                  </a:lnTo>
                  <a:lnTo>
                    <a:pt x="9690" y="1225"/>
                  </a:lnTo>
                  <a:lnTo>
                    <a:pt x="9390" y="1093"/>
                  </a:lnTo>
                  <a:lnTo>
                    <a:pt x="9039" y="956"/>
                  </a:lnTo>
                  <a:lnTo>
                    <a:pt x="8664" y="824"/>
                  </a:lnTo>
                  <a:lnTo>
                    <a:pt x="8288" y="703"/>
                  </a:lnTo>
                  <a:lnTo>
                    <a:pt x="7888" y="581"/>
                  </a:lnTo>
                  <a:lnTo>
                    <a:pt x="7512" y="476"/>
                  </a:lnTo>
                  <a:lnTo>
                    <a:pt x="6811" y="286"/>
                  </a:lnTo>
                  <a:lnTo>
                    <a:pt x="6235" y="148"/>
                  </a:lnTo>
                  <a:lnTo>
                    <a:pt x="5935" y="74"/>
                  </a:lnTo>
                  <a:lnTo>
                    <a:pt x="5734" y="43"/>
                  </a:lnTo>
                  <a:lnTo>
                    <a:pt x="5534" y="22"/>
                  </a:lnTo>
                  <a:lnTo>
                    <a:pt x="5334" y="6"/>
                  </a:lnTo>
                  <a:lnTo>
                    <a:pt x="51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3"/>
            <p:cNvSpPr/>
            <p:nvPr/>
          </p:nvSpPr>
          <p:spPr>
            <a:xfrm>
              <a:off x="6346663" y="2662075"/>
              <a:ext cx="65771" cy="71425"/>
            </a:xfrm>
            <a:custGeom>
              <a:avLst/>
              <a:gdLst/>
              <a:ahLst/>
              <a:cxnLst/>
              <a:rect l="l" t="t" r="r" b="b"/>
              <a:pathLst>
                <a:path w="10317" h="2857" extrusionOk="0">
                  <a:moveTo>
                    <a:pt x="5158" y="571"/>
                  </a:moveTo>
                  <a:lnTo>
                    <a:pt x="5634" y="697"/>
                  </a:lnTo>
                  <a:lnTo>
                    <a:pt x="6160" y="840"/>
                  </a:lnTo>
                  <a:lnTo>
                    <a:pt x="6661" y="998"/>
                  </a:lnTo>
                  <a:lnTo>
                    <a:pt x="7136" y="1157"/>
                  </a:lnTo>
                  <a:lnTo>
                    <a:pt x="7362" y="1241"/>
                  </a:lnTo>
                  <a:lnTo>
                    <a:pt x="7562" y="1320"/>
                  </a:lnTo>
                  <a:lnTo>
                    <a:pt x="7737" y="1400"/>
                  </a:lnTo>
                  <a:lnTo>
                    <a:pt x="7888" y="1479"/>
                  </a:lnTo>
                  <a:lnTo>
                    <a:pt x="8013" y="1558"/>
                  </a:lnTo>
                  <a:lnTo>
                    <a:pt x="8088" y="1632"/>
                  </a:lnTo>
                  <a:lnTo>
                    <a:pt x="8163" y="1700"/>
                  </a:lnTo>
                  <a:lnTo>
                    <a:pt x="8188" y="1769"/>
                  </a:lnTo>
                  <a:lnTo>
                    <a:pt x="8163" y="1832"/>
                  </a:lnTo>
                  <a:lnTo>
                    <a:pt x="8113" y="1896"/>
                  </a:lnTo>
                  <a:lnTo>
                    <a:pt x="8038" y="1959"/>
                  </a:lnTo>
                  <a:lnTo>
                    <a:pt x="7938" y="2017"/>
                  </a:lnTo>
                  <a:lnTo>
                    <a:pt x="7812" y="2070"/>
                  </a:lnTo>
                  <a:lnTo>
                    <a:pt x="7662" y="2123"/>
                  </a:lnTo>
                  <a:lnTo>
                    <a:pt x="7487" y="2176"/>
                  </a:lnTo>
                  <a:lnTo>
                    <a:pt x="7287" y="2218"/>
                  </a:lnTo>
                  <a:lnTo>
                    <a:pt x="7086" y="2260"/>
                  </a:lnTo>
                  <a:lnTo>
                    <a:pt x="6836" y="2297"/>
                  </a:lnTo>
                  <a:lnTo>
                    <a:pt x="6586" y="2329"/>
                  </a:lnTo>
                  <a:lnTo>
                    <a:pt x="6335" y="2355"/>
                  </a:lnTo>
                  <a:lnTo>
                    <a:pt x="6060" y="2376"/>
                  </a:lnTo>
                  <a:lnTo>
                    <a:pt x="5759" y="2392"/>
                  </a:lnTo>
                  <a:lnTo>
                    <a:pt x="5459" y="2403"/>
                  </a:lnTo>
                  <a:lnTo>
                    <a:pt x="5158" y="2408"/>
                  </a:lnTo>
                  <a:lnTo>
                    <a:pt x="4858" y="2403"/>
                  </a:lnTo>
                  <a:lnTo>
                    <a:pt x="4557" y="2392"/>
                  </a:lnTo>
                  <a:lnTo>
                    <a:pt x="4257" y="2376"/>
                  </a:lnTo>
                  <a:lnTo>
                    <a:pt x="3981" y="2355"/>
                  </a:lnTo>
                  <a:lnTo>
                    <a:pt x="3706" y="2329"/>
                  </a:lnTo>
                  <a:lnTo>
                    <a:pt x="3456" y="2297"/>
                  </a:lnTo>
                  <a:lnTo>
                    <a:pt x="3230" y="2260"/>
                  </a:lnTo>
                  <a:lnTo>
                    <a:pt x="3005" y="2218"/>
                  </a:lnTo>
                  <a:lnTo>
                    <a:pt x="2830" y="2176"/>
                  </a:lnTo>
                  <a:lnTo>
                    <a:pt x="2654" y="2123"/>
                  </a:lnTo>
                  <a:lnTo>
                    <a:pt x="2504" y="2070"/>
                  </a:lnTo>
                  <a:lnTo>
                    <a:pt x="2379" y="2017"/>
                  </a:lnTo>
                  <a:lnTo>
                    <a:pt x="2254" y="1959"/>
                  </a:lnTo>
                  <a:lnTo>
                    <a:pt x="2179" y="1896"/>
                  </a:lnTo>
                  <a:lnTo>
                    <a:pt x="2154" y="1832"/>
                  </a:lnTo>
                  <a:lnTo>
                    <a:pt x="2129" y="1769"/>
                  </a:lnTo>
                  <a:lnTo>
                    <a:pt x="2154" y="1700"/>
                  </a:lnTo>
                  <a:lnTo>
                    <a:pt x="2204" y="1632"/>
                  </a:lnTo>
                  <a:lnTo>
                    <a:pt x="2304" y="1558"/>
                  </a:lnTo>
                  <a:lnTo>
                    <a:pt x="2429" y="1479"/>
                  </a:lnTo>
                  <a:lnTo>
                    <a:pt x="2579" y="1400"/>
                  </a:lnTo>
                  <a:lnTo>
                    <a:pt x="2755" y="1320"/>
                  </a:lnTo>
                  <a:lnTo>
                    <a:pt x="2955" y="1241"/>
                  </a:lnTo>
                  <a:lnTo>
                    <a:pt x="3180" y="1157"/>
                  </a:lnTo>
                  <a:lnTo>
                    <a:pt x="3656" y="998"/>
                  </a:lnTo>
                  <a:lnTo>
                    <a:pt x="4157" y="840"/>
                  </a:lnTo>
                  <a:lnTo>
                    <a:pt x="4657" y="697"/>
                  </a:lnTo>
                  <a:lnTo>
                    <a:pt x="5158" y="571"/>
                  </a:lnTo>
                  <a:close/>
                  <a:moveTo>
                    <a:pt x="5158" y="0"/>
                  </a:moveTo>
                  <a:lnTo>
                    <a:pt x="4958" y="6"/>
                  </a:lnTo>
                  <a:lnTo>
                    <a:pt x="4758" y="22"/>
                  </a:lnTo>
                  <a:lnTo>
                    <a:pt x="4582" y="43"/>
                  </a:lnTo>
                  <a:lnTo>
                    <a:pt x="4382" y="74"/>
                  </a:lnTo>
                  <a:lnTo>
                    <a:pt x="4057" y="148"/>
                  </a:lnTo>
                  <a:lnTo>
                    <a:pt x="3506" y="286"/>
                  </a:lnTo>
                  <a:lnTo>
                    <a:pt x="2805" y="476"/>
                  </a:lnTo>
                  <a:lnTo>
                    <a:pt x="2404" y="581"/>
                  </a:lnTo>
                  <a:lnTo>
                    <a:pt x="2028" y="703"/>
                  </a:lnTo>
                  <a:lnTo>
                    <a:pt x="1628" y="824"/>
                  </a:lnTo>
                  <a:lnTo>
                    <a:pt x="1252" y="956"/>
                  </a:lnTo>
                  <a:lnTo>
                    <a:pt x="927" y="1093"/>
                  </a:lnTo>
                  <a:lnTo>
                    <a:pt x="626" y="1225"/>
                  </a:lnTo>
                  <a:lnTo>
                    <a:pt x="351" y="1368"/>
                  </a:lnTo>
                  <a:lnTo>
                    <a:pt x="251" y="1437"/>
                  </a:lnTo>
                  <a:lnTo>
                    <a:pt x="175" y="1500"/>
                  </a:lnTo>
                  <a:lnTo>
                    <a:pt x="100" y="1569"/>
                  </a:lnTo>
                  <a:lnTo>
                    <a:pt x="50" y="1637"/>
                  </a:lnTo>
                  <a:lnTo>
                    <a:pt x="0" y="1700"/>
                  </a:lnTo>
                  <a:lnTo>
                    <a:pt x="0" y="1769"/>
                  </a:lnTo>
                  <a:lnTo>
                    <a:pt x="25" y="1880"/>
                  </a:lnTo>
                  <a:lnTo>
                    <a:pt x="100" y="1986"/>
                  </a:lnTo>
                  <a:lnTo>
                    <a:pt x="226" y="2091"/>
                  </a:lnTo>
                  <a:lnTo>
                    <a:pt x="401" y="2191"/>
                  </a:lnTo>
                  <a:lnTo>
                    <a:pt x="626" y="2287"/>
                  </a:lnTo>
                  <a:lnTo>
                    <a:pt x="877" y="2376"/>
                  </a:lnTo>
                  <a:lnTo>
                    <a:pt x="1177" y="2461"/>
                  </a:lnTo>
                  <a:lnTo>
                    <a:pt x="1503" y="2535"/>
                  </a:lnTo>
                  <a:lnTo>
                    <a:pt x="1878" y="2609"/>
                  </a:lnTo>
                  <a:lnTo>
                    <a:pt x="2279" y="2672"/>
                  </a:lnTo>
                  <a:lnTo>
                    <a:pt x="2704" y="2725"/>
                  </a:lnTo>
                  <a:lnTo>
                    <a:pt x="3155" y="2772"/>
                  </a:lnTo>
                  <a:lnTo>
                    <a:pt x="3631" y="2804"/>
                  </a:lnTo>
                  <a:lnTo>
                    <a:pt x="4107" y="2836"/>
                  </a:lnTo>
                  <a:lnTo>
                    <a:pt x="4632" y="2851"/>
                  </a:lnTo>
                  <a:lnTo>
                    <a:pt x="5158" y="2857"/>
                  </a:lnTo>
                  <a:lnTo>
                    <a:pt x="5684" y="2851"/>
                  </a:lnTo>
                  <a:lnTo>
                    <a:pt x="6185" y="2836"/>
                  </a:lnTo>
                  <a:lnTo>
                    <a:pt x="6686" y="2804"/>
                  </a:lnTo>
                  <a:lnTo>
                    <a:pt x="7161" y="2772"/>
                  </a:lnTo>
                  <a:lnTo>
                    <a:pt x="7612" y="2725"/>
                  </a:lnTo>
                  <a:lnTo>
                    <a:pt x="8038" y="2672"/>
                  </a:lnTo>
                  <a:lnTo>
                    <a:pt x="8438" y="2609"/>
                  </a:lnTo>
                  <a:lnTo>
                    <a:pt x="8789" y="2535"/>
                  </a:lnTo>
                  <a:lnTo>
                    <a:pt x="9140" y="2461"/>
                  </a:lnTo>
                  <a:lnTo>
                    <a:pt x="9440" y="2376"/>
                  </a:lnTo>
                  <a:lnTo>
                    <a:pt x="9690" y="2287"/>
                  </a:lnTo>
                  <a:lnTo>
                    <a:pt x="9916" y="2191"/>
                  </a:lnTo>
                  <a:lnTo>
                    <a:pt x="10091" y="2091"/>
                  </a:lnTo>
                  <a:lnTo>
                    <a:pt x="10216" y="1986"/>
                  </a:lnTo>
                  <a:lnTo>
                    <a:pt x="10291" y="1880"/>
                  </a:lnTo>
                  <a:lnTo>
                    <a:pt x="10316" y="1769"/>
                  </a:lnTo>
                  <a:lnTo>
                    <a:pt x="10291" y="1700"/>
                  </a:lnTo>
                  <a:lnTo>
                    <a:pt x="10266" y="1637"/>
                  </a:lnTo>
                  <a:lnTo>
                    <a:pt x="10216" y="1569"/>
                  </a:lnTo>
                  <a:lnTo>
                    <a:pt x="10141" y="1500"/>
                  </a:lnTo>
                  <a:lnTo>
                    <a:pt x="10041" y="1437"/>
                  </a:lnTo>
                  <a:lnTo>
                    <a:pt x="9941" y="1368"/>
                  </a:lnTo>
                  <a:lnTo>
                    <a:pt x="9690" y="1225"/>
                  </a:lnTo>
                  <a:lnTo>
                    <a:pt x="9390" y="1093"/>
                  </a:lnTo>
                  <a:lnTo>
                    <a:pt x="9039" y="956"/>
                  </a:lnTo>
                  <a:lnTo>
                    <a:pt x="8664" y="824"/>
                  </a:lnTo>
                  <a:lnTo>
                    <a:pt x="8288" y="703"/>
                  </a:lnTo>
                  <a:lnTo>
                    <a:pt x="7888" y="581"/>
                  </a:lnTo>
                  <a:lnTo>
                    <a:pt x="7512" y="476"/>
                  </a:lnTo>
                  <a:lnTo>
                    <a:pt x="6811" y="286"/>
                  </a:lnTo>
                  <a:lnTo>
                    <a:pt x="6260" y="148"/>
                  </a:lnTo>
                  <a:lnTo>
                    <a:pt x="5935" y="74"/>
                  </a:lnTo>
                  <a:lnTo>
                    <a:pt x="5734" y="43"/>
                  </a:lnTo>
                  <a:lnTo>
                    <a:pt x="5534" y="22"/>
                  </a:lnTo>
                  <a:lnTo>
                    <a:pt x="5359" y="6"/>
                  </a:lnTo>
                  <a:lnTo>
                    <a:pt x="51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3"/>
            <p:cNvSpPr/>
            <p:nvPr/>
          </p:nvSpPr>
          <p:spPr>
            <a:xfrm>
              <a:off x="6233169" y="2662075"/>
              <a:ext cx="65771" cy="71425"/>
            </a:xfrm>
            <a:custGeom>
              <a:avLst/>
              <a:gdLst/>
              <a:ahLst/>
              <a:cxnLst/>
              <a:rect l="l" t="t" r="r" b="b"/>
              <a:pathLst>
                <a:path w="10317" h="2857" extrusionOk="0">
                  <a:moveTo>
                    <a:pt x="5158" y="571"/>
                  </a:moveTo>
                  <a:lnTo>
                    <a:pt x="5659" y="697"/>
                  </a:lnTo>
                  <a:lnTo>
                    <a:pt x="6160" y="840"/>
                  </a:lnTo>
                  <a:lnTo>
                    <a:pt x="6661" y="998"/>
                  </a:lnTo>
                  <a:lnTo>
                    <a:pt x="7136" y="1157"/>
                  </a:lnTo>
                  <a:lnTo>
                    <a:pt x="7362" y="1241"/>
                  </a:lnTo>
                  <a:lnTo>
                    <a:pt x="7562" y="1320"/>
                  </a:lnTo>
                  <a:lnTo>
                    <a:pt x="7737" y="1400"/>
                  </a:lnTo>
                  <a:lnTo>
                    <a:pt x="7888" y="1479"/>
                  </a:lnTo>
                  <a:lnTo>
                    <a:pt x="8013" y="1558"/>
                  </a:lnTo>
                  <a:lnTo>
                    <a:pt x="8113" y="1632"/>
                  </a:lnTo>
                  <a:lnTo>
                    <a:pt x="8163" y="1700"/>
                  </a:lnTo>
                  <a:lnTo>
                    <a:pt x="8188" y="1769"/>
                  </a:lnTo>
                  <a:lnTo>
                    <a:pt x="8163" y="1832"/>
                  </a:lnTo>
                  <a:lnTo>
                    <a:pt x="8113" y="1896"/>
                  </a:lnTo>
                  <a:lnTo>
                    <a:pt x="8038" y="1959"/>
                  </a:lnTo>
                  <a:lnTo>
                    <a:pt x="7938" y="2017"/>
                  </a:lnTo>
                  <a:lnTo>
                    <a:pt x="7812" y="2070"/>
                  </a:lnTo>
                  <a:lnTo>
                    <a:pt x="7662" y="2123"/>
                  </a:lnTo>
                  <a:lnTo>
                    <a:pt x="7487" y="2176"/>
                  </a:lnTo>
                  <a:lnTo>
                    <a:pt x="7287" y="2218"/>
                  </a:lnTo>
                  <a:lnTo>
                    <a:pt x="7086" y="2260"/>
                  </a:lnTo>
                  <a:lnTo>
                    <a:pt x="6836" y="2297"/>
                  </a:lnTo>
                  <a:lnTo>
                    <a:pt x="6611" y="2329"/>
                  </a:lnTo>
                  <a:lnTo>
                    <a:pt x="6335" y="2355"/>
                  </a:lnTo>
                  <a:lnTo>
                    <a:pt x="6060" y="2376"/>
                  </a:lnTo>
                  <a:lnTo>
                    <a:pt x="5759" y="2392"/>
                  </a:lnTo>
                  <a:lnTo>
                    <a:pt x="5459" y="2403"/>
                  </a:lnTo>
                  <a:lnTo>
                    <a:pt x="5158" y="2408"/>
                  </a:lnTo>
                  <a:lnTo>
                    <a:pt x="4858" y="2403"/>
                  </a:lnTo>
                  <a:lnTo>
                    <a:pt x="4557" y="2392"/>
                  </a:lnTo>
                  <a:lnTo>
                    <a:pt x="4257" y="2376"/>
                  </a:lnTo>
                  <a:lnTo>
                    <a:pt x="3981" y="2355"/>
                  </a:lnTo>
                  <a:lnTo>
                    <a:pt x="3706" y="2329"/>
                  </a:lnTo>
                  <a:lnTo>
                    <a:pt x="3456" y="2297"/>
                  </a:lnTo>
                  <a:lnTo>
                    <a:pt x="3230" y="2260"/>
                  </a:lnTo>
                  <a:lnTo>
                    <a:pt x="3030" y="2218"/>
                  </a:lnTo>
                  <a:lnTo>
                    <a:pt x="2830" y="2176"/>
                  </a:lnTo>
                  <a:lnTo>
                    <a:pt x="2654" y="2123"/>
                  </a:lnTo>
                  <a:lnTo>
                    <a:pt x="2504" y="2070"/>
                  </a:lnTo>
                  <a:lnTo>
                    <a:pt x="2379" y="2017"/>
                  </a:lnTo>
                  <a:lnTo>
                    <a:pt x="2279" y="1959"/>
                  </a:lnTo>
                  <a:lnTo>
                    <a:pt x="2204" y="1896"/>
                  </a:lnTo>
                  <a:lnTo>
                    <a:pt x="2154" y="1832"/>
                  </a:lnTo>
                  <a:lnTo>
                    <a:pt x="2128" y="1769"/>
                  </a:lnTo>
                  <a:lnTo>
                    <a:pt x="2154" y="1700"/>
                  </a:lnTo>
                  <a:lnTo>
                    <a:pt x="2204" y="1632"/>
                  </a:lnTo>
                  <a:lnTo>
                    <a:pt x="2304" y="1558"/>
                  </a:lnTo>
                  <a:lnTo>
                    <a:pt x="2429" y="1479"/>
                  </a:lnTo>
                  <a:lnTo>
                    <a:pt x="2579" y="1400"/>
                  </a:lnTo>
                  <a:lnTo>
                    <a:pt x="2754" y="1320"/>
                  </a:lnTo>
                  <a:lnTo>
                    <a:pt x="2980" y="1241"/>
                  </a:lnTo>
                  <a:lnTo>
                    <a:pt x="3180" y="1157"/>
                  </a:lnTo>
                  <a:lnTo>
                    <a:pt x="3656" y="998"/>
                  </a:lnTo>
                  <a:lnTo>
                    <a:pt x="4157" y="840"/>
                  </a:lnTo>
                  <a:lnTo>
                    <a:pt x="4683" y="697"/>
                  </a:lnTo>
                  <a:lnTo>
                    <a:pt x="5158" y="571"/>
                  </a:lnTo>
                  <a:close/>
                  <a:moveTo>
                    <a:pt x="5158" y="0"/>
                  </a:moveTo>
                  <a:lnTo>
                    <a:pt x="4958" y="6"/>
                  </a:lnTo>
                  <a:lnTo>
                    <a:pt x="4758" y="22"/>
                  </a:lnTo>
                  <a:lnTo>
                    <a:pt x="4582" y="43"/>
                  </a:lnTo>
                  <a:lnTo>
                    <a:pt x="4382" y="74"/>
                  </a:lnTo>
                  <a:lnTo>
                    <a:pt x="4057" y="148"/>
                  </a:lnTo>
                  <a:lnTo>
                    <a:pt x="3506" y="286"/>
                  </a:lnTo>
                  <a:lnTo>
                    <a:pt x="2805" y="476"/>
                  </a:lnTo>
                  <a:lnTo>
                    <a:pt x="2404" y="581"/>
                  </a:lnTo>
                  <a:lnTo>
                    <a:pt x="2028" y="703"/>
                  </a:lnTo>
                  <a:lnTo>
                    <a:pt x="1628" y="824"/>
                  </a:lnTo>
                  <a:lnTo>
                    <a:pt x="1277" y="956"/>
                  </a:lnTo>
                  <a:lnTo>
                    <a:pt x="927" y="1093"/>
                  </a:lnTo>
                  <a:lnTo>
                    <a:pt x="626" y="1225"/>
                  </a:lnTo>
                  <a:lnTo>
                    <a:pt x="376" y="1368"/>
                  </a:lnTo>
                  <a:lnTo>
                    <a:pt x="251" y="1437"/>
                  </a:lnTo>
                  <a:lnTo>
                    <a:pt x="175" y="1500"/>
                  </a:lnTo>
                  <a:lnTo>
                    <a:pt x="100" y="1569"/>
                  </a:lnTo>
                  <a:lnTo>
                    <a:pt x="50" y="1637"/>
                  </a:lnTo>
                  <a:lnTo>
                    <a:pt x="0" y="1700"/>
                  </a:lnTo>
                  <a:lnTo>
                    <a:pt x="0" y="1769"/>
                  </a:lnTo>
                  <a:lnTo>
                    <a:pt x="25" y="1880"/>
                  </a:lnTo>
                  <a:lnTo>
                    <a:pt x="100" y="1986"/>
                  </a:lnTo>
                  <a:lnTo>
                    <a:pt x="225" y="2091"/>
                  </a:lnTo>
                  <a:lnTo>
                    <a:pt x="401" y="2191"/>
                  </a:lnTo>
                  <a:lnTo>
                    <a:pt x="626" y="2287"/>
                  </a:lnTo>
                  <a:lnTo>
                    <a:pt x="877" y="2376"/>
                  </a:lnTo>
                  <a:lnTo>
                    <a:pt x="1177" y="2461"/>
                  </a:lnTo>
                  <a:lnTo>
                    <a:pt x="1502" y="2535"/>
                  </a:lnTo>
                  <a:lnTo>
                    <a:pt x="1878" y="2609"/>
                  </a:lnTo>
                  <a:lnTo>
                    <a:pt x="2279" y="2672"/>
                  </a:lnTo>
                  <a:lnTo>
                    <a:pt x="2704" y="2725"/>
                  </a:lnTo>
                  <a:lnTo>
                    <a:pt x="3155" y="2772"/>
                  </a:lnTo>
                  <a:lnTo>
                    <a:pt x="3631" y="2804"/>
                  </a:lnTo>
                  <a:lnTo>
                    <a:pt x="4132" y="2836"/>
                  </a:lnTo>
                  <a:lnTo>
                    <a:pt x="4632" y="2851"/>
                  </a:lnTo>
                  <a:lnTo>
                    <a:pt x="5158" y="2857"/>
                  </a:lnTo>
                  <a:lnTo>
                    <a:pt x="5684" y="2851"/>
                  </a:lnTo>
                  <a:lnTo>
                    <a:pt x="6185" y="2836"/>
                  </a:lnTo>
                  <a:lnTo>
                    <a:pt x="6686" y="2804"/>
                  </a:lnTo>
                  <a:lnTo>
                    <a:pt x="7161" y="2772"/>
                  </a:lnTo>
                  <a:lnTo>
                    <a:pt x="7612" y="2725"/>
                  </a:lnTo>
                  <a:lnTo>
                    <a:pt x="8038" y="2672"/>
                  </a:lnTo>
                  <a:lnTo>
                    <a:pt x="8438" y="2609"/>
                  </a:lnTo>
                  <a:lnTo>
                    <a:pt x="8814" y="2535"/>
                  </a:lnTo>
                  <a:lnTo>
                    <a:pt x="9140" y="2461"/>
                  </a:lnTo>
                  <a:lnTo>
                    <a:pt x="9440" y="2376"/>
                  </a:lnTo>
                  <a:lnTo>
                    <a:pt x="9690" y="2287"/>
                  </a:lnTo>
                  <a:lnTo>
                    <a:pt x="9916" y="2191"/>
                  </a:lnTo>
                  <a:lnTo>
                    <a:pt x="10091" y="2091"/>
                  </a:lnTo>
                  <a:lnTo>
                    <a:pt x="10216" y="1986"/>
                  </a:lnTo>
                  <a:lnTo>
                    <a:pt x="10291" y="1880"/>
                  </a:lnTo>
                  <a:lnTo>
                    <a:pt x="10316" y="1769"/>
                  </a:lnTo>
                  <a:lnTo>
                    <a:pt x="10291" y="1700"/>
                  </a:lnTo>
                  <a:lnTo>
                    <a:pt x="10266" y="1637"/>
                  </a:lnTo>
                  <a:lnTo>
                    <a:pt x="10216" y="1569"/>
                  </a:lnTo>
                  <a:lnTo>
                    <a:pt x="10141" y="1500"/>
                  </a:lnTo>
                  <a:lnTo>
                    <a:pt x="10066" y="1437"/>
                  </a:lnTo>
                  <a:lnTo>
                    <a:pt x="9941" y="1368"/>
                  </a:lnTo>
                  <a:lnTo>
                    <a:pt x="9690" y="1225"/>
                  </a:lnTo>
                  <a:lnTo>
                    <a:pt x="9390" y="1093"/>
                  </a:lnTo>
                  <a:lnTo>
                    <a:pt x="9039" y="956"/>
                  </a:lnTo>
                  <a:lnTo>
                    <a:pt x="8689" y="824"/>
                  </a:lnTo>
                  <a:lnTo>
                    <a:pt x="8288" y="703"/>
                  </a:lnTo>
                  <a:lnTo>
                    <a:pt x="7913" y="581"/>
                  </a:lnTo>
                  <a:lnTo>
                    <a:pt x="7512" y="476"/>
                  </a:lnTo>
                  <a:lnTo>
                    <a:pt x="6811" y="286"/>
                  </a:lnTo>
                  <a:lnTo>
                    <a:pt x="6260" y="148"/>
                  </a:lnTo>
                  <a:lnTo>
                    <a:pt x="5934" y="74"/>
                  </a:lnTo>
                  <a:lnTo>
                    <a:pt x="5734" y="43"/>
                  </a:lnTo>
                  <a:lnTo>
                    <a:pt x="5559" y="22"/>
                  </a:lnTo>
                  <a:lnTo>
                    <a:pt x="5359" y="6"/>
                  </a:lnTo>
                  <a:lnTo>
                    <a:pt x="51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3"/>
            <p:cNvSpPr/>
            <p:nvPr/>
          </p:nvSpPr>
          <p:spPr>
            <a:xfrm>
              <a:off x="6403330" y="2734000"/>
              <a:ext cx="65771" cy="71300"/>
            </a:xfrm>
            <a:custGeom>
              <a:avLst/>
              <a:gdLst/>
              <a:ahLst/>
              <a:cxnLst/>
              <a:rect l="l" t="t" r="r" b="b"/>
              <a:pathLst>
                <a:path w="10317" h="2852" extrusionOk="0">
                  <a:moveTo>
                    <a:pt x="5158" y="566"/>
                  </a:moveTo>
                  <a:lnTo>
                    <a:pt x="5659" y="698"/>
                  </a:lnTo>
                  <a:lnTo>
                    <a:pt x="6160" y="840"/>
                  </a:lnTo>
                  <a:lnTo>
                    <a:pt x="6661" y="993"/>
                  </a:lnTo>
                  <a:lnTo>
                    <a:pt x="7136" y="1157"/>
                  </a:lnTo>
                  <a:lnTo>
                    <a:pt x="7362" y="1236"/>
                  </a:lnTo>
                  <a:lnTo>
                    <a:pt x="7562" y="1315"/>
                  </a:lnTo>
                  <a:lnTo>
                    <a:pt x="7737" y="1400"/>
                  </a:lnTo>
                  <a:lnTo>
                    <a:pt x="7888" y="1479"/>
                  </a:lnTo>
                  <a:lnTo>
                    <a:pt x="8013" y="1553"/>
                  </a:lnTo>
                  <a:lnTo>
                    <a:pt x="8113" y="1627"/>
                  </a:lnTo>
                  <a:lnTo>
                    <a:pt x="8163" y="1701"/>
                  </a:lnTo>
                  <a:lnTo>
                    <a:pt x="8188" y="1764"/>
                  </a:lnTo>
                  <a:lnTo>
                    <a:pt x="8163" y="1833"/>
                  </a:lnTo>
                  <a:lnTo>
                    <a:pt x="8138" y="1896"/>
                  </a:lnTo>
                  <a:lnTo>
                    <a:pt x="8063" y="1954"/>
                  </a:lnTo>
                  <a:lnTo>
                    <a:pt x="7963" y="2012"/>
                  </a:lnTo>
                  <a:lnTo>
                    <a:pt x="7812" y="2070"/>
                  </a:lnTo>
                  <a:lnTo>
                    <a:pt x="7662" y="2123"/>
                  </a:lnTo>
                  <a:lnTo>
                    <a:pt x="7487" y="2171"/>
                  </a:lnTo>
                  <a:lnTo>
                    <a:pt x="7312" y="2218"/>
                  </a:lnTo>
                  <a:lnTo>
                    <a:pt x="7086" y="2260"/>
                  </a:lnTo>
                  <a:lnTo>
                    <a:pt x="6861" y="2292"/>
                  </a:lnTo>
                  <a:lnTo>
                    <a:pt x="6611" y="2329"/>
                  </a:lnTo>
                  <a:lnTo>
                    <a:pt x="6335" y="2356"/>
                  </a:lnTo>
                  <a:lnTo>
                    <a:pt x="6060" y="2377"/>
                  </a:lnTo>
                  <a:lnTo>
                    <a:pt x="5784" y="2392"/>
                  </a:lnTo>
                  <a:lnTo>
                    <a:pt x="5484" y="2403"/>
                  </a:lnTo>
                  <a:lnTo>
                    <a:pt x="4858" y="2403"/>
                  </a:lnTo>
                  <a:lnTo>
                    <a:pt x="4557" y="2392"/>
                  </a:lnTo>
                  <a:lnTo>
                    <a:pt x="4257" y="2377"/>
                  </a:lnTo>
                  <a:lnTo>
                    <a:pt x="3981" y="2356"/>
                  </a:lnTo>
                  <a:lnTo>
                    <a:pt x="3731" y="2329"/>
                  </a:lnTo>
                  <a:lnTo>
                    <a:pt x="3481" y="2292"/>
                  </a:lnTo>
                  <a:lnTo>
                    <a:pt x="3230" y="2260"/>
                  </a:lnTo>
                  <a:lnTo>
                    <a:pt x="3030" y="2218"/>
                  </a:lnTo>
                  <a:lnTo>
                    <a:pt x="2830" y="2171"/>
                  </a:lnTo>
                  <a:lnTo>
                    <a:pt x="2654" y="2123"/>
                  </a:lnTo>
                  <a:lnTo>
                    <a:pt x="2504" y="2070"/>
                  </a:lnTo>
                  <a:lnTo>
                    <a:pt x="2379" y="2012"/>
                  </a:lnTo>
                  <a:lnTo>
                    <a:pt x="2279" y="1954"/>
                  </a:lnTo>
                  <a:lnTo>
                    <a:pt x="2204" y="1896"/>
                  </a:lnTo>
                  <a:lnTo>
                    <a:pt x="2154" y="1833"/>
                  </a:lnTo>
                  <a:lnTo>
                    <a:pt x="2129" y="1764"/>
                  </a:lnTo>
                  <a:lnTo>
                    <a:pt x="2154" y="1701"/>
                  </a:lnTo>
                  <a:lnTo>
                    <a:pt x="2229" y="1627"/>
                  </a:lnTo>
                  <a:lnTo>
                    <a:pt x="2304" y="1553"/>
                  </a:lnTo>
                  <a:lnTo>
                    <a:pt x="2429" y="1479"/>
                  </a:lnTo>
                  <a:lnTo>
                    <a:pt x="2604" y="1400"/>
                  </a:lnTo>
                  <a:lnTo>
                    <a:pt x="2780" y="1321"/>
                  </a:lnTo>
                  <a:lnTo>
                    <a:pt x="2980" y="1236"/>
                  </a:lnTo>
                  <a:lnTo>
                    <a:pt x="3205" y="1157"/>
                  </a:lnTo>
                  <a:lnTo>
                    <a:pt x="3681" y="993"/>
                  </a:lnTo>
                  <a:lnTo>
                    <a:pt x="4182" y="840"/>
                  </a:lnTo>
                  <a:lnTo>
                    <a:pt x="4683" y="698"/>
                  </a:lnTo>
                  <a:lnTo>
                    <a:pt x="5158" y="566"/>
                  </a:lnTo>
                  <a:close/>
                  <a:moveTo>
                    <a:pt x="5158" y="1"/>
                  </a:moveTo>
                  <a:lnTo>
                    <a:pt x="4958" y="6"/>
                  </a:lnTo>
                  <a:lnTo>
                    <a:pt x="4783" y="17"/>
                  </a:lnTo>
                  <a:lnTo>
                    <a:pt x="4582" y="43"/>
                  </a:lnTo>
                  <a:lnTo>
                    <a:pt x="4382" y="69"/>
                  </a:lnTo>
                  <a:lnTo>
                    <a:pt x="4082" y="143"/>
                  </a:lnTo>
                  <a:lnTo>
                    <a:pt x="3506" y="281"/>
                  </a:lnTo>
                  <a:lnTo>
                    <a:pt x="2805" y="471"/>
                  </a:lnTo>
                  <a:lnTo>
                    <a:pt x="2429" y="582"/>
                  </a:lnTo>
                  <a:lnTo>
                    <a:pt x="2028" y="698"/>
                  </a:lnTo>
                  <a:lnTo>
                    <a:pt x="1653" y="824"/>
                  </a:lnTo>
                  <a:lnTo>
                    <a:pt x="1277" y="956"/>
                  </a:lnTo>
                  <a:lnTo>
                    <a:pt x="927" y="1088"/>
                  </a:lnTo>
                  <a:lnTo>
                    <a:pt x="626" y="1226"/>
                  </a:lnTo>
                  <a:lnTo>
                    <a:pt x="376" y="1363"/>
                  </a:lnTo>
                  <a:lnTo>
                    <a:pt x="276" y="1432"/>
                  </a:lnTo>
                  <a:lnTo>
                    <a:pt x="175" y="1500"/>
                  </a:lnTo>
                  <a:lnTo>
                    <a:pt x="100" y="1569"/>
                  </a:lnTo>
                  <a:lnTo>
                    <a:pt x="50" y="1637"/>
                  </a:lnTo>
                  <a:lnTo>
                    <a:pt x="25" y="1701"/>
                  </a:lnTo>
                  <a:lnTo>
                    <a:pt x="0" y="1764"/>
                  </a:lnTo>
                  <a:lnTo>
                    <a:pt x="25" y="1875"/>
                  </a:lnTo>
                  <a:lnTo>
                    <a:pt x="125" y="1986"/>
                  </a:lnTo>
                  <a:lnTo>
                    <a:pt x="251" y="2092"/>
                  </a:lnTo>
                  <a:lnTo>
                    <a:pt x="426" y="2187"/>
                  </a:lnTo>
                  <a:lnTo>
                    <a:pt x="626" y="2282"/>
                  </a:lnTo>
                  <a:lnTo>
                    <a:pt x="902" y="2371"/>
                  </a:lnTo>
                  <a:lnTo>
                    <a:pt x="1177" y="2456"/>
                  </a:lnTo>
                  <a:lnTo>
                    <a:pt x="1528" y="2535"/>
                  </a:lnTo>
                  <a:lnTo>
                    <a:pt x="1878" y="2604"/>
                  </a:lnTo>
                  <a:lnTo>
                    <a:pt x="2279" y="2667"/>
                  </a:lnTo>
                  <a:lnTo>
                    <a:pt x="2704" y="2720"/>
                  </a:lnTo>
                  <a:lnTo>
                    <a:pt x="3155" y="2767"/>
                  </a:lnTo>
                  <a:lnTo>
                    <a:pt x="3631" y="2804"/>
                  </a:lnTo>
                  <a:lnTo>
                    <a:pt x="4132" y="2831"/>
                  </a:lnTo>
                  <a:lnTo>
                    <a:pt x="4632" y="2846"/>
                  </a:lnTo>
                  <a:lnTo>
                    <a:pt x="5158" y="2852"/>
                  </a:lnTo>
                  <a:lnTo>
                    <a:pt x="5684" y="2846"/>
                  </a:lnTo>
                  <a:lnTo>
                    <a:pt x="6210" y="2831"/>
                  </a:lnTo>
                  <a:lnTo>
                    <a:pt x="6686" y="2804"/>
                  </a:lnTo>
                  <a:lnTo>
                    <a:pt x="7161" y="2767"/>
                  </a:lnTo>
                  <a:lnTo>
                    <a:pt x="7612" y="2720"/>
                  </a:lnTo>
                  <a:lnTo>
                    <a:pt x="8038" y="2667"/>
                  </a:lnTo>
                  <a:lnTo>
                    <a:pt x="8438" y="2604"/>
                  </a:lnTo>
                  <a:lnTo>
                    <a:pt x="8814" y="2535"/>
                  </a:lnTo>
                  <a:lnTo>
                    <a:pt x="9140" y="2456"/>
                  </a:lnTo>
                  <a:lnTo>
                    <a:pt x="9440" y="2371"/>
                  </a:lnTo>
                  <a:lnTo>
                    <a:pt x="9690" y="2282"/>
                  </a:lnTo>
                  <a:lnTo>
                    <a:pt x="9916" y="2187"/>
                  </a:lnTo>
                  <a:lnTo>
                    <a:pt x="10091" y="2092"/>
                  </a:lnTo>
                  <a:lnTo>
                    <a:pt x="10216" y="1986"/>
                  </a:lnTo>
                  <a:lnTo>
                    <a:pt x="10291" y="1875"/>
                  </a:lnTo>
                  <a:lnTo>
                    <a:pt x="10316" y="1764"/>
                  </a:lnTo>
                  <a:lnTo>
                    <a:pt x="10316" y="1701"/>
                  </a:lnTo>
                  <a:lnTo>
                    <a:pt x="10266" y="1637"/>
                  </a:lnTo>
                  <a:lnTo>
                    <a:pt x="10216" y="1569"/>
                  </a:lnTo>
                  <a:lnTo>
                    <a:pt x="10141" y="1500"/>
                  </a:lnTo>
                  <a:lnTo>
                    <a:pt x="10066" y="1432"/>
                  </a:lnTo>
                  <a:lnTo>
                    <a:pt x="9966" y="1363"/>
                  </a:lnTo>
                  <a:lnTo>
                    <a:pt x="9690" y="1226"/>
                  </a:lnTo>
                  <a:lnTo>
                    <a:pt x="9390" y="1088"/>
                  </a:lnTo>
                  <a:lnTo>
                    <a:pt x="9064" y="956"/>
                  </a:lnTo>
                  <a:lnTo>
                    <a:pt x="8689" y="824"/>
                  </a:lnTo>
                  <a:lnTo>
                    <a:pt x="8313" y="698"/>
                  </a:lnTo>
                  <a:lnTo>
                    <a:pt x="7913" y="582"/>
                  </a:lnTo>
                  <a:lnTo>
                    <a:pt x="7537" y="471"/>
                  </a:lnTo>
                  <a:lnTo>
                    <a:pt x="6811" y="281"/>
                  </a:lnTo>
                  <a:lnTo>
                    <a:pt x="6260" y="143"/>
                  </a:lnTo>
                  <a:lnTo>
                    <a:pt x="5935" y="69"/>
                  </a:lnTo>
                  <a:lnTo>
                    <a:pt x="5759" y="43"/>
                  </a:lnTo>
                  <a:lnTo>
                    <a:pt x="5559" y="17"/>
                  </a:lnTo>
                  <a:lnTo>
                    <a:pt x="5359" y="6"/>
                  </a:lnTo>
                  <a:lnTo>
                    <a:pt x="51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3"/>
            <p:cNvSpPr/>
            <p:nvPr/>
          </p:nvSpPr>
          <p:spPr>
            <a:xfrm>
              <a:off x="6289836" y="2734000"/>
              <a:ext cx="65771" cy="71300"/>
            </a:xfrm>
            <a:custGeom>
              <a:avLst/>
              <a:gdLst/>
              <a:ahLst/>
              <a:cxnLst/>
              <a:rect l="l" t="t" r="r" b="b"/>
              <a:pathLst>
                <a:path w="10317" h="2852" extrusionOk="0">
                  <a:moveTo>
                    <a:pt x="5158" y="566"/>
                  </a:moveTo>
                  <a:lnTo>
                    <a:pt x="5659" y="698"/>
                  </a:lnTo>
                  <a:lnTo>
                    <a:pt x="6160" y="840"/>
                  </a:lnTo>
                  <a:lnTo>
                    <a:pt x="6661" y="993"/>
                  </a:lnTo>
                  <a:lnTo>
                    <a:pt x="7136" y="1157"/>
                  </a:lnTo>
                  <a:lnTo>
                    <a:pt x="7362" y="1236"/>
                  </a:lnTo>
                  <a:lnTo>
                    <a:pt x="7562" y="1315"/>
                  </a:lnTo>
                  <a:lnTo>
                    <a:pt x="7737" y="1400"/>
                  </a:lnTo>
                  <a:lnTo>
                    <a:pt x="7888" y="1479"/>
                  </a:lnTo>
                  <a:lnTo>
                    <a:pt x="8013" y="1553"/>
                  </a:lnTo>
                  <a:lnTo>
                    <a:pt x="8113" y="1627"/>
                  </a:lnTo>
                  <a:lnTo>
                    <a:pt x="8163" y="1701"/>
                  </a:lnTo>
                  <a:lnTo>
                    <a:pt x="8188" y="1764"/>
                  </a:lnTo>
                  <a:lnTo>
                    <a:pt x="8188" y="1833"/>
                  </a:lnTo>
                  <a:lnTo>
                    <a:pt x="8138" y="1896"/>
                  </a:lnTo>
                  <a:lnTo>
                    <a:pt x="8063" y="1954"/>
                  </a:lnTo>
                  <a:lnTo>
                    <a:pt x="7963" y="2012"/>
                  </a:lnTo>
                  <a:lnTo>
                    <a:pt x="7837" y="2070"/>
                  </a:lnTo>
                  <a:lnTo>
                    <a:pt x="7687" y="2123"/>
                  </a:lnTo>
                  <a:lnTo>
                    <a:pt x="7512" y="2171"/>
                  </a:lnTo>
                  <a:lnTo>
                    <a:pt x="7312" y="2218"/>
                  </a:lnTo>
                  <a:lnTo>
                    <a:pt x="7086" y="2260"/>
                  </a:lnTo>
                  <a:lnTo>
                    <a:pt x="6861" y="2292"/>
                  </a:lnTo>
                  <a:lnTo>
                    <a:pt x="6611" y="2329"/>
                  </a:lnTo>
                  <a:lnTo>
                    <a:pt x="6335" y="2356"/>
                  </a:lnTo>
                  <a:lnTo>
                    <a:pt x="6060" y="2377"/>
                  </a:lnTo>
                  <a:lnTo>
                    <a:pt x="5784" y="2392"/>
                  </a:lnTo>
                  <a:lnTo>
                    <a:pt x="5484" y="2403"/>
                  </a:lnTo>
                  <a:lnTo>
                    <a:pt x="4858" y="2403"/>
                  </a:lnTo>
                  <a:lnTo>
                    <a:pt x="4557" y="2392"/>
                  </a:lnTo>
                  <a:lnTo>
                    <a:pt x="4282" y="2377"/>
                  </a:lnTo>
                  <a:lnTo>
                    <a:pt x="3981" y="2356"/>
                  </a:lnTo>
                  <a:lnTo>
                    <a:pt x="3731" y="2329"/>
                  </a:lnTo>
                  <a:lnTo>
                    <a:pt x="3481" y="2292"/>
                  </a:lnTo>
                  <a:lnTo>
                    <a:pt x="3255" y="2260"/>
                  </a:lnTo>
                  <a:lnTo>
                    <a:pt x="3030" y="2218"/>
                  </a:lnTo>
                  <a:lnTo>
                    <a:pt x="2830" y="2171"/>
                  </a:lnTo>
                  <a:lnTo>
                    <a:pt x="2654" y="2123"/>
                  </a:lnTo>
                  <a:lnTo>
                    <a:pt x="2504" y="2070"/>
                  </a:lnTo>
                  <a:lnTo>
                    <a:pt x="2379" y="2012"/>
                  </a:lnTo>
                  <a:lnTo>
                    <a:pt x="2279" y="1954"/>
                  </a:lnTo>
                  <a:lnTo>
                    <a:pt x="2204" y="1896"/>
                  </a:lnTo>
                  <a:lnTo>
                    <a:pt x="2154" y="1833"/>
                  </a:lnTo>
                  <a:lnTo>
                    <a:pt x="2154" y="1764"/>
                  </a:lnTo>
                  <a:lnTo>
                    <a:pt x="2154" y="1701"/>
                  </a:lnTo>
                  <a:lnTo>
                    <a:pt x="2229" y="1627"/>
                  </a:lnTo>
                  <a:lnTo>
                    <a:pt x="2304" y="1553"/>
                  </a:lnTo>
                  <a:lnTo>
                    <a:pt x="2429" y="1479"/>
                  </a:lnTo>
                  <a:lnTo>
                    <a:pt x="2604" y="1400"/>
                  </a:lnTo>
                  <a:lnTo>
                    <a:pt x="2780" y="1315"/>
                  </a:lnTo>
                  <a:lnTo>
                    <a:pt x="2980" y="1236"/>
                  </a:lnTo>
                  <a:lnTo>
                    <a:pt x="3180" y="1157"/>
                  </a:lnTo>
                  <a:lnTo>
                    <a:pt x="3656" y="993"/>
                  </a:lnTo>
                  <a:lnTo>
                    <a:pt x="4182" y="840"/>
                  </a:lnTo>
                  <a:lnTo>
                    <a:pt x="4683" y="698"/>
                  </a:lnTo>
                  <a:lnTo>
                    <a:pt x="5158" y="566"/>
                  </a:lnTo>
                  <a:close/>
                  <a:moveTo>
                    <a:pt x="5158" y="1"/>
                  </a:moveTo>
                  <a:lnTo>
                    <a:pt x="4983" y="6"/>
                  </a:lnTo>
                  <a:lnTo>
                    <a:pt x="4783" y="17"/>
                  </a:lnTo>
                  <a:lnTo>
                    <a:pt x="4582" y="43"/>
                  </a:lnTo>
                  <a:lnTo>
                    <a:pt x="4382" y="69"/>
                  </a:lnTo>
                  <a:lnTo>
                    <a:pt x="4082" y="143"/>
                  </a:lnTo>
                  <a:lnTo>
                    <a:pt x="3506" y="281"/>
                  </a:lnTo>
                  <a:lnTo>
                    <a:pt x="2805" y="471"/>
                  </a:lnTo>
                  <a:lnTo>
                    <a:pt x="2429" y="582"/>
                  </a:lnTo>
                  <a:lnTo>
                    <a:pt x="2028" y="698"/>
                  </a:lnTo>
                  <a:lnTo>
                    <a:pt x="1653" y="824"/>
                  </a:lnTo>
                  <a:lnTo>
                    <a:pt x="1277" y="956"/>
                  </a:lnTo>
                  <a:lnTo>
                    <a:pt x="927" y="1088"/>
                  </a:lnTo>
                  <a:lnTo>
                    <a:pt x="626" y="1226"/>
                  </a:lnTo>
                  <a:lnTo>
                    <a:pt x="376" y="1363"/>
                  </a:lnTo>
                  <a:lnTo>
                    <a:pt x="276" y="1432"/>
                  </a:lnTo>
                  <a:lnTo>
                    <a:pt x="175" y="1500"/>
                  </a:lnTo>
                  <a:lnTo>
                    <a:pt x="100" y="1569"/>
                  </a:lnTo>
                  <a:lnTo>
                    <a:pt x="50" y="1637"/>
                  </a:lnTo>
                  <a:lnTo>
                    <a:pt x="25" y="1701"/>
                  </a:lnTo>
                  <a:lnTo>
                    <a:pt x="0" y="1764"/>
                  </a:lnTo>
                  <a:lnTo>
                    <a:pt x="50" y="1875"/>
                  </a:lnTo>
                  <a:lnTo>
                    <a:pt x="125" y="1986"/>
                  </a:lnTo>
                  <a:lnTo>
                    <a:pt x="251" y="2092"/>
                  </a:lnTo>
                  <a:lnTo>
                    <a:pt x="426" y="2187"/>
                  </a:lnTo>
                  <a:lnTo>
                    <a:pt x="626" y="2282"/>
                  </a:lnTo>
                  <a:lnTo>
                    <a:pt x="902" y="2371"/>
                  </a:lnTo>
                  <a:lnTo>
                    <a:pt x="1202" y="2456"/>
                  </a:lnTo>
                  <a:lnTo>
                    <a:pt x="1528" y="2535"/>
                  </a:lnTo>
                  <a:lnTo>
                    <a:pt x="1878" y="2604"/>
                  </a:lnTo>
                  <a:lnTo>
                    <a:pt x="2279" y="2667"/>
                  </a:lnTo>
                  <a:lnTo>
                    <a:pt x="2704" y="2720"/>
                  </a:lnTo>
                  <a:lnTo>
                    <a:pt x="3155" y="2767"/>
                  </a:lnTo>
                  <a:lnTo>
                    <a:pt x="3631" y="2804"/>
                  </a:lnTo>
                  <a:lnTo>
                    <a:pt x="4132" y="2831"/>
                  </a:lnTo>
                  <a:lnTo>
                    <a:pt x="4632" y="2846"/>
                  </a:lnTo>
                  <a:lnTo>
                    <a:pt x="5158" y="2852"/>
                  </a:lnTo>
                  <a:lnTo>
                    <a:pt x="5684" y="2846"/>
                  </a:lnTo>
                  <a:lnTo>
                    <a:pt x="6210" y="2831"/>
                  </a:lnTo>
                  <a:lnTo>
                    <a:pt x="6711" y="2804"/>
                  </a:lnTo>
                  <a:lnTo>
                    <a:pt x="7161" y="2767"/>
                  </a:lnTo>
                  <a:lnTo>
                    <a:pt x="7612" y="2720"/>
                  </a:lnTo>
                  <a:lnTo>
                    <a:pt x="8038" y="2667"/>
                  </a:lnTo>
                  <a:lnTo>
                    <a:pt x="8438" y="2604"/>
                  </a:lnTo>
                  <a:lnTo>
                    <a:pt x="8814" y="2535"/>
                  </a:lnTo>
                  <a:lnTo>
                    <a:pt x="9140" y="2456"/>
                  </a:lnTo>
                  <a:lnTo>
                    <a:pt x="9440" y="2371"/>
                  </a:lnTo>
                  <a:lnTo>
                    <a:pt x="9690" y="2282"/>
                  </a:lnTo>
                  <a:lnTo>
                    <a:pt x="9916" y="2187"/>
                  </a:lnTo>
                  <a:lnTo>
                    <a:pt x="10091" y="2092"/>
                  </a:lnTo>
                  <a:lnTo>
                    <a:pt x="10216" y="1986"/>
                  </a:lnTo>
                  <a:lnTo>
                    <a:pt x="10291" y="1875"/>
                  </a:lnTo>
                  <a:lnTo>
                    <a:pt x="10316" y="1764"/>
                  </a:lnTo>
                  <a:lnTo>
                    <a:pt x="10316" y="1701"/>
                  </a:lnTo>
                  <a:lnTo>
                    <a:pt x="10291" y="1637"/>
                  </a:lnTo>
                  <a:lnTo>
                    <a:pt x="10216" y="1569"/>
                  </a:lnTo>
                  <a:lnTo>
                    <a:pt x="10166" y="1500"/>
                  </a:lnTo>
                  <a:lnTo>
                    <a:pt x="10066" y="1432"/>
                  </a:lnTo>
                  <a:lnTo>
                    <a:pt x="9966" y="1363"/>
                  </a:lnTo>
                  <a:lnTo>
                    <a:pt x="9715" y="1226"/>
                  </a:lnTo>
                  <a:lnTo>
                    <a:pt x="9390" y="1088"/>
                  </a:lnTo>
                  <a:lnTo>
                    <a:pt x="9064" y="956"/>
                  </a:lnTo>
                  <a:lnTo>
                    <a:pt x="8689" y="824"/>
                  </a:lnTo>
                  <a:lnTo>
                    <a:pt x="8313" y="698"/>
                  </a:lnTo>
                  <a:lnTo>
                    <a:pt x="7913" y="582"/>
                  </a:lnTo>
                  <a:lnTo>
                    <a:pt x="7537" y="471"/>
                  </a:lnTo>
                  <a:lnTo>
                    <a:pt x="6811" y="281"/>
                  </a:lnTo>
                  <a:lnTo>
                    <a:pt x="6260" y="143"/>
                  </a:lnTo>
                  <a:lnTo>
                    <a:pt x="5960" y="69"/>
                  </a:lnTo>
                  <a:lnTo>
                    <a:pt x="5759" y="43"/>
                  </a:lnTo>
                  <a:lnTo>
                    <a:pt x="5559" y="17"/>
                  </a:lnTo>
                  <a:lnTo>
                    <a:pt x="5359" y="6"/>
                  </a:lnTo>
                  <a:lnTo>
                    <a:pt x="51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3"/>
            <p:cNvSpPr/>
            <p:nvPr/>
          </p:nvSpPr>
          <p:spPr>
            <a:xfrm>
              <a:off x="6286005" y="2421725"/>
              <a:ext cx="313032" cy="111025"/>
            </a:xfrm>
            <a:custGeom>
              <a:avLst/>
              <a:gdLst/>
              <a:ahLst/>
              <a:cxnLst/>
              <a:rect l="l" t="t" r="r" b="b"/>
              <a:pathLst>
                <a:path w="49103" h="4441" extrusionOk="0">
                  <a:moveTo>
                    <a:pt x="14999" y="0"/>
                  </a:moveTo>
                  <a:lnTo>
                    <a:pt x="13972" y="6"/>
                  </a:lnTo>
                  <a:lnTo>
                    <a:pt x="12946" y="22"/>
                  </a:lnTo>
                  <a:lnTo>
                    <a:pt x="11944" y="48"/>
                  </a:lnTo>
                  <a:lnTo>
                    <a:pt x="10942" y="85"/>
                  </a:lnTo>
                  <a:lnTo>
                    <a:pt x="9966" y="127"/>
                  </a:lnTo>
                  <a:lnTo>
                    <a:pt x="8989" y="185"/>
                  </a:lnTo>
                  <a:lnTo>
                    <a:pt x="8038" y="249"/>
                  </a:lnTo>
                  <a:lnTo>
                    <a:pt x="7086" y="322"/>
                  </a:lnTo>
                  <a:lnTo>
                    <a:pt x="6160" y="407"/>
                  </a:lnTo>
                  <a:lnTo>
                    <a:pt x="5258" y="502"/>
                  </a:lnTo>
                  <a:lnTo>
                    <a:pt x="4382" y="602"/>
                  </a:lnTo>
                  <a:lnTo>
                    <a:pt x="3531" y="713"/>
                  </a:lnTo>
                  <a:lnTo>
                    <a:pt x="2679" y="835"/>
                  </a:lnTo>
                  <a:lnTo>
                    <a:pt x="1878" y="961"/>
                  </a:lnTo>
                  <a:lnTo>
                    <a:pt x="1102" y="1099"/>
                  </a:lnTo>
                  <a:lnTo>
                    <a:pt x="326" y="1246"/>
                  </a:lnTo>
                  <a:lnTo>
                    <a:pt x="200" y="1283"/>
                  </a:lnTo>
                  <a:lnTo>
                    <a:pt x="100" y="1320"/>
                  </a:lnTo>
                  <a:lnTo>
                    <a:pt x="25" y="1363"/>
                  </a:lnTo>
                  <a:lnTo>
                    <a:pt x="0" y="1405"/>
                  </a:lnTo>
                  <a:lnTo>
                    <a:pt x="25" y="1447"/>
                  </a:lnTo>
                  <a:lnTo>
                    <a:pt x="75" y="1489"/>
                  </a:lnTo>
                  <a:lnTo>
                    <a:pt x="175" y="1532"/>
                  </a:lnTo>
                  <a:lnTo>
                    <a:pt x="301" y="1563"/>
                  </a:lnTo>
                  <a:lnTo>
                    <a:pt x="476" y="1595"/>
                  </a:lnTo>
                  <a:lnTo>
                    <a:pt x="651" y="1616"/>
                  </a:lnTo>
                  <a:lnTo>
                    <a:pt x="852" y="1632"/>
                  </a:lnTo>
                  <a:lnTo>
                    <a:pt x="1252" y="1632"/>
                  </a:lnTo>
                  <a:lnTo>
                    <a:pt x="1452" y="1621"/>
                  </a:lnTo>
                  <a:lnTo>
                    <a:pt x="1653" y="1600"/>
                  </a:lnTo>
                  <a:lnTo>
                    <a:pt x="1803" y="1574"/>
                  </a:lnTo>
                  <a:lnTo>
                    <a:pt x="2504" y="1442"/>
                  </a:lnTo>
                  <a:lnTo>
                    <a:pt x="3205" y="1315"/>
                  </a:lnTo>
                  <a:lnTo>
                    <a:pt x="3931" y="1199"/>
                  </a:lnTo>
                  <a:lnTo>
                    <a:pt x="4683" y="1093"/>
                  </a:lnTo>
                  <a:lnTo>
                    <a:pt x="5459" y="993"/>
                  </a:lnTo>
                  <a:lnTo>
                    <a:pt x="6235" y="898"/>
                  </a:lnTo>
                  <a:lnTo>
                    <a:pt x="7061" y="813"/>
                  </a:lnTo>
                  <a:lnTo>
                    <a:pt x="7888" y="740"/>
                  </a:lnTo>
                  <a:lnTo>
                    <a:pt x="8739" y="671"/>
                  </a:lnTo>
                  <a:lnTo>
                    <a:pt x="9590" y="613"/>
                  </a:lnTo>
                  <a:lnTo>
                    <a:pt x="10467" y="565"/>
                  </a:lnTo>
                  <a:lnTo>
                    <a:pt x="11343" y="523"/>
                  </a:lnTo>
                  <a:lnTo>
                    <a:pt x="12244" y="491"/>
                  </a:lnTo>
                  <a:lnTo>
                    <a:pt x="13171" y="470"/>
                  </a:lnTo>
                  <a:lnTo>
                    <a:pt x="14072" y="454"/>
                  </a:lnTo>
                  <a:lnTo>
                    <a:pt x="14999" y="449"/>
                  </a:lnTo>
                  <a:lnTo>
                    <a:pt x="15725" y="454"/>
                  </a:lnTo>
                  <a:lnTo>
                    <a:pt x="16426" y="460"/>
                  </a:lnTo>
                  <a:lnTo>
                    <a:pt x="17127" y="476"/>
                  </a:lnTo>
                  <a:lnTo>
                    <a:pt x="17828" y="497"/>
                  </a:lnTo>
                  <a:lnTo>
                    <a:pt x="18504" y="518"/>
                  </a:lnTo>
                  <a:lnTo>
                    <a:pt x="19180" y="550"/>
                  </a:lnTo>
                  <a:lnTo>
                    <a:pt x="19856" y="581"/>
                  </a:lnTo>
                  <a:lnTo>
                    <a:pt x="20533" y="623"/>
                  </a:lnTo>
                  <a:lnTo>
                    <a:pt x="21184" y="666"/>
                  </a:lnTo>
                  <a:lnTo>
                    <a:pt x="21835" y="718"/>
                  </a:lnTo>
                  <a:lnTo>
                    <a:pt x="22461" y="771"/>
                  </a:lnTo>
                  <a:lnTo>
                    <a:pt x="23087" y="829"/>
                  </a:lnTo>
                  <a:lnTo>
                    <a:pt x="23713" y="893"/>
                  </a:lnTo>
                  <a:lnTo>
                    <a:pt x="24313" y="961"/>
                  </a:lnTo>
                  <a:lnTo>
                    <a:pt x="24914" y="1035"/>
                  </a:lnTo>
                  <a:lnTo>
                    <a:pt x="25490" y="1114"/>
                  </a:lnTo>
                  <a:lnTo>
                    <a:pt x="26041" y="1194"/>
                  </a:lnTo>
                  <a:lnTo>
                    <a:pt x="26592" y="1283"/>
                  </a:lnTo>
                  <a:lnTo>
                    <a:pt x="27143" y="1373"/>
                  </a:lnTo>
                  <a:lnTo>
                    <a:pt x="27644" y="1463"/>
                  </a:lnTo>
                  <a:lnTo>
                    <a:pt x="28170" y="1563"/>
                  </a:lnTo>
                  <a:lnTo>
                    <a:pt x="28645" y="1663"/>
                  </a:lnTo>
                  <a:lnTo>
                    <a:pt x="29121" y="1769"/>
                  </a:lnTo>
                  <a:lnTo>
                    <a:pt x="29572" y="1880"/>
                  </a:lnTo>
                  <a:lnTo>
                    <a:pt x="29997" y="1996"/>
                  </a:lnTo>
                  <a:lnTo>
                    <a:pt x="30423" y="2112"/>
                  </a:lnTo>
                  <a:lnTo>
                    <a:pt x="30824" y="2234"/>
                  </a:lnTo>
                  <a:lnTo>
                    <a:pt x="31199" y="2355"/>
                  </a:lnTo>
                  <a:lnTo>
                    <a:pt x="31550" y="2482"/>
                  </a:lnTo>
                  <a:lnTo>
                    <a:pt x="31900" y="2614"/>
                  </a:lnTo>
                  <a:lnTo>
                    <a:pt x="32201" y="2746"/>
                  </a:lnTo>
                  <a:lnTo>
                    <a:pt x="32501" y="2883"/>
                  </a:lnTo>
                  <a:lnTo>
                    <a:pt x="32576" y="2920"/>
                  </a:lnTo>
                  <a:lnTo>
                    <a:pt x="32702" y="2952"/>
                  </a:lnTo>
                  <a:lnTo>
                    <a:pt x="32827" y="2973"/>
                  </a:lnTo>
                  <a:lnTo>
                    <a:pt x="32977" y="2994"/>
                  </a:lnTo>
                  <a:lnTo>
                    <a:pt x="33127" y="3010"/>
                  </a:lnTo>
                  <a:lnTo>
                    <a:pt x="33303" y="3020"/>
                  </a:lnTo>
                  <a:lnTo>
                    <a:pt x="33653" y="3020"/>
                  </a:lnTo>
                  <a:lnTo>
                    <a:pt x="34204" y="2999"/>
                  </a:lnTo>
                  <a:lnTo>
                    <a:pt x="34780" y="2989"/>
                  </a:lnTo>
                  <a:lnTo>
                    <a:pt x="35331" y="2983"/>
                  </a:lnTo>
                  <a:lnTo>
                    <a:pt x="35882" y="2978"/>
                  </a:lnTo>
                  <a:lnTo>
                    <a:pt x="36758" y="2983"/>
                  </a:lnTo>
                  <a:lnTo>
                    <a:pt x="37584" y="3004"/>
                  </a:lnTo>
                  <a:lnTo>
                    <a:pt x="38436" y="3031"/>
                  </a:lnTo>
                  <a:lnTo>
                    <a:pt x="39262" y="3073"/>
                  </a:lnTo>
                  <a:lnTo>
                    <a:pt x="40063" y="3126"/>
                  </a:lnTo>
                  <a:lnTo>
                    <a:pt x="40839" y="3184"/>
                  </a:lnTo>
                  <a:lnTo>
                    <a:pt x="41616" y="3258"/>
                  </a:lnTo>
                  <a:lnTo>
                    <a:pt x="42342" y="3342"/>
                  </a:lnTo>
                  <a:lnTo>
                    <a:pt x="43068" y="3432"/>
                  </a:lnTo>
                  <a:lnTo>
                    <a:pt x="43744" y="3538"/>
                  </a:lnTo>
                  <a:lnTo>
                    <a:pt x="44395" y="3649"/>
                  </a:lnTo>
                  <a:lnTo>
                    <a:pt x="45021" y="3765"/>
                  </a:lnTo>
                  <a:lnTo>
                    <a:pt x="45597" y="3897"/>
                  </a:lnTo>
                  <a:lnTo>
                    <a:pt x="46148" y="4034"/>
                  </a:lnTo>
                  <a:lnTo>
                    <a:pt x="46649" y="4177"/>
                  </a:lnTo>
                  <a:lnTo>
                    <a:pt x="47124" y="4330"/>
                  </a:lnTo>
                  <a:lnTo>
                    <a:pt x="47200" y="4356"/>
                  </a:lnTo>
                  <a:lnTo>
                    <a:pt x="47325" y="4382"/>
                  </a:lnTo>
                  <a:lnTo>
                    <a:pt x="47450" y="4409"/>
                  </a:lnTo>
                  <a:lnTo>
                    <a:pt x="47625" y="4425"/>
                  </a:lnTo>
                  <a:lnTo>
                    <a:pt x="47825" y="4435"/>
                  </a:lnTo>
                  <a:lnTo>
                    <a:pt x="48051" y="4441"/>
                  </a:lnTo>
                  <a:lnTo>
                    <a:pt x="48301" y="4430"/>
                  </a:lnTo>
                  <a:lnTo>
                    <a:pt x="48577" y="4409"/>
                  </a:lnTo>
                  <a:lnTo>
                    <a:pt x="48752" y="4388"/>
                  </a:lnTo>
                  <a:lnTo>
                    <a:pt x="48902" y="4356"/>
                  </a:lnTo>
                  <a:lnTo>
                    <a:pt x="49002" y="4319"/>
                  </a:lnTo>
                  <a:lnTo>
                    <a:pt x="49077" y="4277"/>
                  </a:lnTo>
                  <a:lnTo>
                    <a:pt x="49103" y="4235"/>
                  </a:lnTo>
                  <a:lnTo>
                    <a:pt x="49103" y="4187"/>
                  </a:lnTo>
                  <a:lnTo>
                    <a:pt x="49052" y="4145"/>
                  </a:lnTo>
                  <a:lnTo>
                    <a:pt x="48952" y="4103"/>
                  </a:lnTo>
                  <a:lnTo>
                    <a:pt x="48702" y="4013"/>
                  </a:lnTo>
                  <a:lnTo>
                    <a:pt x="48426" y="3923"/>
                  </a:lnTo>
                  <a:lnTo>
                    <a:pt x="48126" y="3839"/>
                  </a:lnTo>
                  <a:lnTo>
                    <a:pt x="47825" y="3754"/>
                  </a:lnTo>
                  <a:lnTo>
                    <a:pt x="47525" y="3675"/>
                  </a:lnTo>
                  <a:lnTo>
                    <a:pt x="47200" y="3596"/>
                  </a:lnTo>
                  <a:lnTo>
                    <a:pt x="46874" y="3522"/>
                  </a:lnTo>
                  <a:lnTo>
                    <a:pt x="46523" y="3448"/>
                  </a:lnTo>
                  <a:lnTo>
                    <a:pt x="46173" y="3374"/>
                  </a:lnTo>
                  <a:lnTo>
                    <a:pt x="45797" y="3305"/>
                  </a:lnTo>
                  <a:lnTo>
                    <a:pt x="45422" y="3242"/>
                  </a:lnTo>
                  <a:lnTo>
                    <a:pt x="45046" y="3179"/>
                  </a:lnTo>
                  <a:lnTo>
                    <a:pt x="44645" y="3115"/>
                  </a:lnTo>
                  <a:lnTo>
                    <a:pt x="44245" y="3057"/>
                  </a:lnTo>
                  <a:lnTo>
                    <a:pt x="43819" y="3004"/>
                  </a:lnTo>
                  <a:lnTo>
                    <a:pt x="43394" y="2952"/>
                  </a:lnTo>
                  <a:lnTo>
                    <a:pt x="42968" y="2904"/>
                  </a:lnTo>
                  <a:lnTo>
                    <a:pt x="42542" y="2857"/>
                  </a:lnTo>
                  <a:lnTo>
                    <a:pt x="42091" y="2809"/>
                  </a:lnTo>
                  <a:lnTo>
                    <a:pt x="41666" y="2772"/>
                  </a:lnTo>
                  <a:lnTo>
                    <a:pt x="41190" y="2735"/>
                  </a:lnTo>
                  <a:lnTo>
                    <a:pt x="40739" y="2698"/>
                  </a:lnTo>
                  <a:lnTo>
                    <a:pt x="40264" y="2667"/>
                  </a:lnTo>
                  <a:lnTo>
                    <a:pt x="39813" y="2640"/>
                  </a:lnTo>
                  <a:lnTo>
                    <a:pt x="39337" y="2614"/>
                  </a:lnTo>
                  <a:lnTo>
                    <a:pt x="38836" y="2593"/>
                  </a:lnTo>
                  <a:lnTo>
                    <a:pt x="38361" y="2572"/>
                  </a:lnTo>
                  <a:lnTo>
                    <a:pt x="37885" y="2556"/>
                  </a:lnTo>
                  <a:lnTo>
                    <a:pt x="37384" y="2545"/>
                  </a:lnTo>
                  <a:lnTo>
                    <a:pt x="36883" y="2535"/>
                  </a:lnTo>
                  <a:lnTo>
                    <a:pt x="36382" y="2529"/>
                  </a:lnTo>
                  <a:lnTo>
                    <a:pt x="35882" y="2529"/>
                  </a:lnTo>
                  <a:lnTo>
                    <a:pt x="35005" y="2535"/>
                  </a:lnTo>
                  <a:lnTo>
                    <a:pt x="34129" y="2550"/>
                  </a:lnTo>
                  <a:lnTo>
                    <a:pt x="33778" y="2408"/>
                  </a:lnTo>
                  <a:lnTo>
                    <a:pt x="33428" y="2265"/>
                  </a:lnTo>
                  <a:lnTo>
                    <a:pt x="33027" y="2128"/>
                  </a:lnTo>
                  <a:lnTo>
                    <a:pt x="32627" y="1996"/>
                  </a:lnTo>
                  <a:lnTo>
                    <a:pt x="32201" y="1864"/>
                  </a:lnTo>
                  <a:lnTo>
                    <a:pt x="31750" y="1737"/>
                  </a:lnTo>
                  <a:lnTo>
                    <a:pt x="31299" y="1616"/>
                  </a:lnTo>
                  <a:lnTo>
                    <a:pt x="30824" y="1495"/>
                  </a:lnTo>
                  <a:lnTo>
                    <a:pt x="30298" y="1384"/>
                  </a:lnTo>
                  <a:lnTo>
                    <a:pt x="29797" y="1273"/>
                  </a:lnTo>
                  <a:lnTo>
                    <a:pt x="29246" y="1162"/>
                  </a:lnTo>
                  <a:lnTo>
                    <a:pt x="28695" y="1062"/>
                  </a:lnTo>
                  <a:lnTo>
                    <a:pt x="28119" y="961"/>
                  </a:lnTo>
                  <a:lnTo>
                    <a:pt x="27544" y="866"/>
                  </a:lnTo>
                  <a:lnTo>
                    <a:pt x="26943" y="777"/>
                  </a:lnTo>
                  <a:lnTo>
                    <a:pt x="26317" y="692"/>
                  </a:lnTo>
                  <a:lnTo>
                    <a:pt x="25691" y="613"/>
                  </a:lnTo>
                  <a:lnTo>
                    <a:pt x="25065" y="539"/>
                  </a:lnTo>
                  <a:lnTo>
                    <a:pt x="24414" y="465"/>
                  </a:lnTo>
                  <a:lnTo>
                    <a:pt x="23738" y="396"/>
                  </a:lnTo>
                  <a:lnTo>
                    <a:pt x="23061" y="338"/>
                  </a:lnTo>
                  <a:lnTo>
                    <a:pt x="22360" y="280"/>
                  </a:lnTo>
                  <a:lnTo>
                    <a:pt x="21659" y="227"/>
                  </a:lnTo>
                  <a:lnTo>
                    <a:pt x="20958" y="180"/>
                  </a:lnTo>
                  <a:lnTo>
                    <a:pt x="20232" y="138"/>
                  </a:lnTo>
                  <a:lnTo>
                    <a:pt x="19506" y="106"/>
                  </a:lnTo>
                  <a:lnTo>
                    <a:pt x="18780" y="74"/>
                  </a:lnTo>
                  <a:lnTo>
                    <a:pt x="18029" y="48"/>
                  </a:lnTo>
                  <a:lnTo>
                    <a:pt x="17277" y="27"/>
                  </a:lnTo>
                  <a:lnTo>
                    <a:pt x="16526" y="11"/>
                  </a:lnTo>
                  <a:lnTo>
                    <a:pt x="15775" y="6"/>
                  </a:lnTo>
                  <a:lnTo>
                    <a:pt x="14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3"/>
            <p:cNvSpPr/>
            <p:nvPr/>
          </p:nvSpPr>
          <p:spPr>
            <a:xfrm>
              <a:off x="6428709" y="2546325"/>
              <a:ext cx="182778" cy="98875"/>
            </a:xfrm>
            <a:custGeom>
              <a:avLst/>
              <a:gdLst/>
              <a:ahLst/>
              <a:cxnLst/>
              <a:rect l="l" t="t" r="r" b="b"/>
              <a:pathLst>
                <a:path w="28671" h="3955" extrusionOk="0">
                  <a:moveTo>
                    <a:pt x="27394" y="0"/>
                  </a:moveTo>
                  <a:lnTo>
                    <a:pt x="27193" y="6"/>
                  </a:lnTo>
                  <a:lnTo>
                    <a:pt x="26993" y="16"/>
                  </a:lnTo>
                  <a:lnTo>
                    <a:pt x="26793" y="37"/>
                  </a:lnTo>
                  <a:lnTo>
                    <a:pt x="26642" y="64"/>
                  </a:lnTo>
                  <a:lnTo>
                    <a:pt x="26492" y="95"/>
                  </a:lnTo>
                  <a:lnTo>
                    <a:pt x="26392" y="132"/>
                  </a:lnTo>
                  <a:lnTo>
                    <a:pt x="26342" y="175"/>
                  </a:lnTo>
                  <a:lnTo>
                    <a:pt x="26317" y="217"/>
                  </a:lnTo>
                  <a:lnTo>
                    <a:pt x="26342" y="264"/>
                  </a:lnTo>
                  <a:lnTo>
                    <a:pt x="26442" y="417"/>
                  </a:lnTo>
                  <a:lnTo>
                    <a:pt x="26517" y="571"/>
                  </a:lnTo>
                  <a:lnTo>
                    <a:pt x="26542" y="724"/>
                  </a:lnTo>
                  <a:lnTo>
                    <a:pt x="26517" y="877"/>
                  </a:lnTo>
                  <a:lnTo>
                    <a:pt x="26442" y="1030"/>
                  </a:lnTo>
                  <a:lnTo>
                    <a:pt x="26367" y="1178"/>
                  </a:lnTo>
                  <a:lnTo>
                    <a:pt x="26217" y="1320"/>
                  </a:lnTo>
                  <a:lnTo>
                    <a:pt x="26041" y="1468"/>
                  </a:lnTo>
                  <a:lnTo>
                    <a:pt x="25841" y="1611"/>
                  </a:lnTo>
                  <a:lnTo>
                    <a:pt x="25591" y="1748"/>
                  </a:lnTo>
                  <a:lnTo>
                    <a:pt x="25315" y="1885"/>
                  </a:lnTo>
                  <a:lnTo>
                    <a:pt x="24990" y="2017"/>
                  </a:lnTo>
                  <a:lnTo>
                    <a:pt x="24639" y="2144"/>
                  </a:lnTo>
                  <a:lnTo>
                    <a:pt x="24264" y="2265"/>
                  </a:lnTo>
                  <a:lnTo>
                    <a:pt x="23863" y="2387"/>
                  </a:lnTo>
                  <a:lnTo>
                    <a:pt x="23437" y="2503"/>
                  </a:lnTo>
                  <a:lnTo>
                    <a:pt x="22962" y="2614"/>
                  </a:lnTo>
                  <a:lnTo>
                    <a:pt x="22486" y="2719"/>
                  </a:lnTo>
                  <a:lnTo>
                    <a:pt x="21960" y="2820"/>
                  </a:lnTo>
                  <a:lnTo>
                    <a:pt x="21434" y="2915"/>
                  </a:lnTo>
                  <a:lnTo>
                    <a:pt x="20883" y="3004"/>
                  </a:lnTo>
                  <a:lnTo>
                    <a:pt x="20282" y="3084"/>
                  </a:lnTo>
                  <a:lnTo>
                    <a:pt x="19681" y="3157"/>
                  </a:lnTo>
                  <a:lnTo>
                    <a:pt x="19055" y="3231"/>
                  </a:lnTo>
                  <a:lnTo>
                    <a:pt x="18429" y="3289"/>
                  </a:lnTo>
                  <a:lnTo>
                    <a:pt x="17753" y="3348"/>
                  </a:lnTo>
                  <a:lnTo>
                    <a:pt x="17077" y="3390"/>
                  </a:lnTo>
                  <a:lnTo>
                    <a:pt x="16401" y="3432"/>
                  </a:lnTo>
                  <a:lnTo>
                    <a:pt x="15700" y="3464"/>
                  </a:lnTo>
                  <a:lnTo>
                    <a:pt x="14974" y="3485"/>
                  </a:lnTo>
                  <a:lnTo>
                    <a:pt x="14248" y="3495"/>
                  </a:lnTo>
                  <a:lnTo>
                    <a:pt x="13497" y="3501"/>
                  </a:lnTo>
                  <a:lnTo>
                    <a:pt x="1052" y="3501"/>
                  </a:lnTo>
                  <a:lnTo>
                    <a:pt x="827" y="3506"/>
                  </a:lnTo>
                  <a:lnTo>
                    <a:pt x="601" y="3522"/>
                  </a:lnTo>
                  <a:lnTo>
                    <a:pt x="426" y="3548"/>
                  </a:lnTo>
                  <a:lnTo>
                    <a:pt x="251" y="3580"/>
                  </a:lnTo>
                  <a:lnTo>
                    <a:pt x="126" y="3617"/>
                  </a:lnTo>
                  <a:lnTo>
                    <a:pt x="51" y="3659"/>
                  </a:lnTo>
                  <a:lnTo>
                    <a:pt x="0" y="3707"/>
                  </a:lnTo>
                  <a:lnTo>
                    <a:pt x="0" y="3754"/>
                  </a:lnTo>
                  <a:lnTo>
                    <a:pt x="51" y="3796"/>
                  </a:lnTo>
                  <a:lnTo>
                    <a:pt x="126" y="3833"/>
                  </a:lnTo>
                  <a:lnTo>
                    <a:pt x="226" y="3870"/>
                  </a:lnTo>
                  <a:lnTo>
                    <a:pt x="376" y="3897"/>
                  </a:lnTo>
                  <a:lnTo>
                    <a:pt x="526" y="3918"/>
                  </a:lnTo>
                  <a:lnTo>
                    <a:pt x="702" y="3939"/>
                  </a:lnTo>
                  <a:lnTo>
                    <a:pt x="902" y="3949"/>
                  </a:lnTo>
                  <a:lnTo>
                    <a:pt x="1102" y="3955"/>
                  </a:lnTo>
                  <a:lnTo>
                    <a:pt x="13497" y="3955"/>
                  </a:lnTo>
                  <a:lnTo>
                    <a:pt x="14373" y="3944"/>
                  </a:lnTo>
                  <a:lnTo>
                    <a:pt x="15224" y="3928"/>
                  </a:lnTo>
                  <a:lnTo>
                    <a:pt x="16051" y="3907"/>
                  </a:lnTo>
                  <a:lnTo>
                    <a:pt x="16877" y="3870"/>
                  </a:lnTo>
                  <a:lnTo>
                    <a:pt x="17678" y="3823"/>
                  </a:lnTo>
                  <a:lnTo>
                    <a:pt x="18480" y="3770"/>
                  </a:lnTo>
                  <a:lnTo>
                    <a:pt x="19231" y="3707"/>
                  </a:lnTo>
                  <a:lnTo>
                    <a:pt x="19982" y="3633"/>
                  </a:lnTo>
                  <a:lnTo>
                    <a:pt x="20708" y="3553"/>
                  </a:lnTo>
                  <a:lnTo>
                    <a:pt x="21409" y="3464"/>
                  </a:lnTo>
                  <a:lnTo>
                    <a:pt x="22085" y="3369"/>
                  </a:lnTo>
                  <a:lnTo>
                    <a:pt x="22736" y="3268"/>
                  </a:lnTo>
                  <a:lnTo>
                    <a:pt x="23362" y="3157"/>
                  </a:lnTo>
                  <a:lnTo>
                    <a:pt x="23963" y="3041"/>
                  </a:lnTo>
                  <a:lnTo>
                    <a:pt x="24539" y="2920"/>
                  </a:lnTo>
                  <a:lnTo>
                    <a:pt x="25065" y="2788"/>
                  </a:lnTo>
                  <a:lnTo>
                    <a:pt x="25566" y="2656"/>
                  </a:lnTo>
                  <a:lnTo>
                    <a:pt x="26041" y="2519"/>
                  </a:lnTo>
                  <a:lnTo>
                    <a:pt x="26467" y="2371"/>
                  </a:lnTo>
                  <a:lnTo>
                    <a:pt x="26868" y="2223"/>
                  </a:lnTo>
                  <a:lnTo>
                    <a:pt x="27243" y="2070"/>
                  </a:lnTo>
                  <a:lnTo>
                    <a:pt x="27569" y="1912"/>
                  </a:lnTo>
                  <a:lnTo>
                    <a:pt x="27844" y="1748"/>
                  </a:lnTo>
                  <a:lnTo>
                    <a:pt x="28095" y="1584"/>
                  </a:lnTo>
                  <a:lnTo>
                    <a:pt x="28295" y="1415"/>
                  </a:lnTo>
                  <a:lnTo>
                    <a:pt x="28470" y="1246"/>
                  </a:lnTo>
                  <a:lnTo>
                    <a:pt x="28570" y="1072"/>
                  </a:lnTo>
                  <a:lnTo>
                    <a:pt x="28646" y="898"/>
                  </a:lnTo>
                  <a:lnTo>
                    <a:pt x="28671" y="724"/>
                  </a:lnTo>
                  <a:lnTo>
                    <a:pt x="28646" y="544"/>
                  </a:lnTo>
                  <a:lnTo>
                    <a:pt x="28545" y="365"/>
                  </a:lnTo>
                  <a:lnTo>
                    <a:pt x="28420" y="185"/>
                  </a:lnTo>
                  <a:lnTo>
                    <a:pt x="28370" y="143"/>
                  </a:lnTo>
                  <a:lnTo>
                    <a:pt x="28270" y="101"/>
                  </a:lnTo>
                  <a:lnTo>
                    <a:pt x="28145" y="69"/>
                  </a:lnTo>
                  <a:lnTo>
                    <a:pt x="27995" y="37"/>
                  </a:lnTo>
                  <a:lnTo>
                    <a:pt x="27819" y="16"/>
                  </a:lnTo>
                  <a:lnTo>
                    <a:pt x="27619" y="6"/>
                  </a:lnTo>
                  <a:lnTo>
                    <a:pt x="273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3"/>
            <p:cNvSpPr/>
            <p:nvPr/>
          </p:nvSpPr>
          <p:spPr>
            <a:xfrm>
              <a:off x="6147444" y="2475700"/>
              <a:ext cx="265149" cy="169500"/>
            </a:xfrm>
            <a:custGeom>
              <a:avLst/>
              <a:gdLst/>
              <a:ahLst/>
              <a:cxnLst/>
              <a:rect l="l" t="t" r="r" b="b"/>
              <a:pathLst>
                <a:path w="41592" h="6780" extrusionOk="0">
                  <a:moveTo>
                    <a:pt x="19206" y="1"/>
                  </a:moveTo>
                  <a:lnTo>
                    <a:pt x="18981" y="6"/>
                  </a:lnTo>
                  <a:lnTo>
                    <a:pt x="18781" y="22"/>
                  </a:lnTo>
                  <a:lnTo>
                    <a:pt x="18580" y="43"/>
                  </a:lnTo>
                  <a:lnTo>
                    <a:pt x="18430" y="75"/>
                  </a:lnTo>
                  <a:lnTo>
                    <a:pt x="18280" y="117"/>
                  </a:lnTo>
                  <a:lnTo>
                    <a:pt x="17804" y="312"/>
                  </a:lnTo>
                  <a:lnTo>
                    <a:pt x="17353" y="513"/>
                  </a:lnTo>
                  <a:lnTo>
                    <a:pt x="16953" y="714"/>
                  </a:lnTo>
                  <a:lnTo>
                    <a:pt x="16602" y="919"/>
                  </a:lnTo>
                  <a:lnTo>
                    <a:pt x="16327" y="1131"/>
                  </a:lnTo>
                  <a:lnTo>
                    <a:pt x="16076" y="1342"/>
                  </a:lnTo>
                  <a:lnTo>
                    <a:pt x="15876" y="1553"/>
                  </a:lnTo>
                  <a:lnTo>
                    <a:pt x="15726" y="1775"/>
                  </a:lnTo>
                  <a:lnTo>
                    <a:pt x="11269" y="1775"/>
                  </a:lnTo>
                  <a:lnTo>
                    <a:pt x="10668" y="1785"/>
                  </a:lnTo>
                  <a:lnTo>
                    <a:pt x="10092" y="1801"/>
                  </a:lnTo>
                  <a:lnTo>
                    <a:pt x="9516" y="1822"/>
                  </a:lnTo>
                  <a:lnTo>
                    <a:pt x="8940" y="1854"/>
                  </a:lnTo>
                  <a:lnTo>
                    <a:pt x="8389" y="1886"/>
                  </a:lnTo>
                  <a:lnTo>
                    <a:pt x="7838" y="1928"/>
                  </a:lnTo>
                  <a:lnTo>
                    <a:pt x="7312" y="1975"/>
                  </a:lnTo>
                  <a:lnTo>
                    <a:pt x="6787" y="2023"/>
                  </a:lnTo>
                  <a:lnTo>
                    <a:pt x="6286" y="2081"/>
                  </a:lnTo>
                  <a:lnTo>
                    <a:pt x="5785" y="2139"/>
                  </a:lnTo>
                  <a:lnTo>
                    <a:pt x="5284" y="2208"/>
                  </a:lnTo>
                  <a:lnTo>
                    <a:pt x="4834" y="2276"/>
                  </a:lnTo>
                  <a:lnTo>
                    <a:pt x="4383" y="2350"/>
                  </a:lnTo>
                  <a:lnTo>
                    <a:pt x="3932" y="2429"/>
                  </a:lnTo>
                  <a:lnTo>
                    <a:pt x="3532" y="2514"/>
                  </a:lnTo>
                  <a:lnTo>
                    <a:pt x="3131" y="2604"/>
                  </a:lnTo>
                  <a:lnTo>
                    <a:pt x="2755" y="2693"/>
                  </a:lnTo>
                  <a:lnTo>
                    <a:pt x="2405" y="2788"/>
                  </a:lnTo>
                  <a:lnTo>
                    <a:pt x="2054" y="2889"/>
                  </a:lnTo>
                  <a:lnTo>
                    <a:pt x="1754" y="2989"/>
                  </a:lnTo>
                  <a:lnTo>
                    <a:pt x="1453" y="3095"/>
                  </a:lnTo>
                  <a:lnTo>
                    <a:pt x="1203" y="3200"/>
                  </a:lnTo>
                  <a:lnTo>
                    <a:pt x="952" y="3311"/>
                  </a:lnTo>
                  <a:lnTo>
                    <a:pt x="727" y="3427"/>
                  </a:lnTo>
                  <a:lnTo>
                    <a:pt x="552" y="3538"/>
                  </a:lnTo>
                  <a:lnTo>
                    <a:pt x="377" y="3659"/>
                  </a:lnTo>
                  <a:lnTo>
                    <a:pt x="251" y="3776"/>
                  </a:lnTo>
                  <a:lnTo>
                    <a:pt x="151" y="3902"/>
                  </a:lnTo>
                  <a:lnTo>
                    <a:pt x="76" y="4024"/>
                  </a:lnTo>
                  <a:lnTo>
                    <a:pt x="26" y="4150"/>
                  </a:lnTo>
                  <a:lnTo>
                    <a:pt x="1" y="4277"/>
                  </a:lnTo>
                  <a:lnTo>
                    <a:pt x="26" y="4404"/>
                  </a:lnTo>
                  <a:lnTo>
                    <a:pt x="51" y="4531"/>
                  </a:lnTo>
                  <a:lnTo>
                    <a:pt x="126" y="4657"/>
                  </a:lnTo>
                  <a:lnTo>
                    <a:pt x="251" y="4779"/>
                  </a:lnTo>
                  <a:lnTo>
                    <a:pt x="377" y="4900"/>
                  </a:lnTo>
                  <a:lnTo>
                    <a:pt x="527" y="5016"/>
                  </a:lnTo>
                  <a:lnTo>
                    <a:pt x="727" y="5132"/>
                  </a:lnTo>
                  <a:lnTo>
                    <a:pt x="927" y="5249"/>
                  </a:lnTo>
                  <a:lnTo>
                    <a:pt x="1178" y="5360"/>
                  </a:lnTo>
                  <a:lnTo>
                    <a:pt x="1428" y="5465"/>
                  </a:lnTo>
                  <a:lnTo>
                    <a:pt x="1729" y="5571"/>
                  </a:lnTo>
                  <a:lnTo>
                    <a:pt x="2029" y="5671"/>
                  </a:lnTo>
                  <a:lnTo>
                    <a:pt x="2355" y="5771"/>
                  </a:lnTo>
                  <a:lnTo>
                    <a:pt x="2705" y="5866"/>
                  </a:lnTo>
                  <a:lnTo>
                    <a:pt x="3081" y="5956"/>
                  </a:lnTo>
                  <a:lnTo>
                    <a:pt x="3481" y="6046"/>
                  </a:lnTo>
                  <a:lnTo>
                    <a:pt x="3882" y="6125"/>
                  </a:lnTo>
                  <a:lnTo>
                    <a:pt x="4333" y="6204"/>
                  </a:lnTo>
                  <a:lnTo>
                    <a:pt x="4783" y="6278"/>
                  </a:lnTo>
                  <a:lnTo>
                    <a:pt x="5234" y="6347"/>
                  </a:lnTo>
                  <a:lnTo>
                    <a:pt x="5710" y="6415"/>
                  </a:lnTo>
                  <a:lnTo>
                    <a:pt x="6211" y="6473"/>
                  </a:lnTo>
                  <a:lnTo>
                    <a:pt x="6737" y="6532"/>
                  </a:lnTo>
                  <a:lnTo>
                    <a:pt x="7262" y="6579"/>
                  </a:lnTo>
                  <a:lnTo>
                    <a:pt x="7788" y="6627"/>
                  </a:lnTo>
                  <a:lnTo>
                    <a:pt x="8339" y="6664"/>
                  </a:lnTo>
                  <a:lnTo>
                    <a:pt x="8915" y="6701"/>
                  </a:lnTo>
                  <a:lnTo>
                    <a:pt x="9491" y="6727"/>
                  </a:lnTo>
                  <a:lnTo>
                    <a:pt x="10067" y="6748"/>
                  </a:lnTo>
                  <a:lnTo>
                    <a:pt x="10668" y="6764"/>
                  </a:lnTo>
                  <a:lnTo>
                    <a:pt x="11269" y="6774"/>
                  </a:lnTo>
                  <a:lnTo>
                    <a:pt x="11870" y="6780"/>
                  </a:lnTo>
                  <a:lnTo>
                    <a:pt x="40490" y="6780"/>
                  </a:lnTo>
                  <a:lnTo>
                    <a:pt x="40690" y="6774"/>
                  </a:lnTo>
                  <a:lnTo>
                    <a:pt x="40890" y="6764"/>
                  </a:lnTo>
                  <a:lnTo>
                    <a:pt x="41066" y="6743"/>
                  </a:lnTo>
                  <a:lnTo>
                    <a:pt x="41216" y="6722"/>
                  </a:lnTo>
                  <a:lnTo>
                    <a:pt x="41366" y="6695"/>
                  </a:lnTo>
                  <a:lnTo>
                    <a:pt x="41466" y="6658"/>
                  </a:lnTo>
                  <a:lnTo>
                    <a:pt x="41541" y="6621"/>
                  </a:lnTo>
                  <a:lnTo>
                    <a:pt x="41591" y="6579"/>
                  </a:lnTo>
                  <a:lnTo>
                    <a:pt x="41591" y="6532"/>
                  </a:lnTo>
                  <a:lnTo>
                    <a:pt x="41541" y="6484"/>
                  </a:lnTo>
                  <a:lnTo>
                    <a:pt x="41441" y="6442"/>
                  </a:lnTo>
                  <a:lnTo>
                    <a:pt x="41316" y="6405"/>
                  </a:lnTo>
                  <a:lnTo>
                    <a:pt x="41166" y="6373"/>
                  </a:lnTo>
                  <a:lnTo>
                    <a:pt x="40965" y="6347"/>
                  </a:lnTo>
                  <a:lnTo>
                    <a:pt x="40765" y="6331"/>
                  </a:lnTo>
                  <a:lnTo>
                    <a:pt x="40540" y="6326"/>
                  </a:lnTo>
                  <a:lnTo>
                    <a:pt x="11369" y="6326"/>
                  </a:lnTo>
                  <a:lnTo>
                    <a:pt x="10868" y="6315"/>
                  </a:lnTo>
                  <a:lnTo>
                    <a:pt x="10392" y="6305"/>
                  </a:lnTo>
                  <a:lnTo>
                    <a:pt x="9917" y="6283"/>
                  </a:lnTo>
                  <a:lnTo>
                    <a:pt x="9441" y="6262"/>
                  </a:lnTo>
                  <a:lnTo>
                    <a:pt x="8965" y="6236"/>
                  </a:lnTo>
                  <a:lnTo>
                    <a:pt x="8514" y="6204"/>
                  </a:lnTo>
                  <a:lnTo>
                    <a:pt x="8089" y="6167"/>
                  </a:lnTo>
                  <a:lnTo>
                    <a:pt x="7663" y="6125"/>
                  </a:lnTo>
                  <a:lnTo>
                    <a:pt x="7237" y="6078"/>
                  </a:lnTo>
                  <a:lnTo>
                    <a:pt x="6812" y="6030"/>
                  </a:lnTo>
                  <a:lnTo>
                    <a:pt x="6436" y="5977"/>
                  </a:lnTo>
                  <a:lnTo>
                    <a:pt x="6035" y="5919"/>
                  </a:lnTo>
                  <a:lnTo>
                    <a:pt x="5685" y="5856"/>
                  </a:lnTo>
                  <a:lnTo>
                    <a:pt x="5334" y="5792"/>
                  </a:lnTo>
                  <a:lnTo>
                    <a:pt x="4984" y="5724"/>
                  </a:lnTo>
                  <a:lnTo>
                    <a:pt x="4658" y="5655"/>
                  </a:lnTo>
                  <a:lnTo>
                    <a:pt x="4358" y="5581"/>
                  </a:lnTo>
                  <a:lnTo>
                    <a:pt x="4057" y="5502"/>
                  </a:lnTo>
                  <a:lnTo>
                    <a:pt x="3807" y="5423"/>
                  </a:lnTo>
                  <a:lnTo>
                    <a:pt x="3557" y="5338"/>
                  </a:lnTo>
                  <a:lnTo>
                    <a:pt x="3306" y="5254"/>
                  </a:lnTo>
                  <a:lnTo>
                    <a:pt x="3106" y="5164"/>
                  </a:lnTo>
                  <a:lnTo>
                    <a:pt x="2906" y="5074"/>
                  </a:lnTo>
                  <a:lnTo>
                    <a:pt x="2730" y="4979"/>
                  </a:lnTo>
                  <a:lnTo>
                    <a:pt x="2580" y="4884"/>
                  </a:lnTo>
                  <a:lnTo>
                    <a:pt x="2430" y="4789"/>
                  </a:lnTo>
                  <a:lnTo>
                    <a:pt x="2330" y="4689"/>
                  </a:lnTo>
                  <a:lnTo>
                    <a:pt x="2255" y="4589"/>
                  </a:lnTo>
                  <a:lnTo>
                    <a:pt x="2179" y="4483"/>
                  </a:lnTo>
                  <a:lnTo>
                    <a:pt x="2154" y="4383"/>
                  </a:lnTo>
                  <a:lnTo>
                    <a:pt x="2129" y="4277"/>
                  </a:lnTo>
                  <a:lnTo>
                    <a:pt x="2154" y="4172"/>
                  </a:lnTo>
                  <a:lnTo>
                    <a:pt x="2179" y="4071"/>
                  </a:lnTo>
                  <a:lnTo>
                    <a:pt x="2255" y="3966"/>
                  </a:lnTo>
                  <a:lnTo>
                    <a:pt x="2330" y="3871"/>
                  </a:lnTo>
                  <a:lnTo>
                    <a:pt x="2455" y="3770"/>
                  </a:lnTo>
                  <a:lnTo>
                    <a:pt x="2580" y="3675"/>
                  </a:lnTo>
                  <a:lnTo>
                    <a:pt x="2730" y="3580"/>
                  </a:lnTo>
                  <a:lnTo>
                    <a:pt x="2906" y="3485"/>
                  </a:lnTo>
                  <a:lnTo>
                    <a:pt x="3106" y="3396"/>
                  </a:lnTo>
                  <a:lnTo>
                    <a:pt x="3331" y="3306"/>
                  </a:lnTo>
                  <a:lnTo>
                    <a:pt x="3557" y="3221"/>
                  </a:lnTo>
                  <a:lnTo>
                    <a:pt x="3832" y="3137"/>
                  </a:lnTo>
                  <a:lnTo>
                    <a:pt x="4107" y="3058"/>
                  </a:lnTo>
                  <a:lnTo>
                    <a:pt x="4383" y="2978"/>
                  </a:lnTo>
                  <a:lnTo>
                    <a:pt x="4708" y="2905"/>
                  </a:lnTo>
                  <a:lnTo>
                    <a:pt x="5034" y="2831"/>
                  </a:lnTo>
                  <a:lnTo>
                    <a:pt x="5359" y="2762"/>
                  </a:lnTo>
                  <a:lnTo>
                    <a:pt x="5710" y="2699"/>
                  </a:lnTo>
                  <a:lnTo>
                    <a:pt x="6086" y="2635"/>
                  </a:lnTo>
                  <a:lnTo>
                    <a:pt x="6461" y="2577"/>
                  </a:lnTo>
                  <a:lnTo>
                    <a:pt x="6862" y="2524"/>
                  </a:lnTo>
                  <a:lnTo>
                    <a:pt x="7262" y="2477"/>
                  </a:lnTo>
                  <a:lnTo>
                    <a:pt x="7688" y="2429"/>
                  </a:lnTo>
                  <a:lnTo>
                    <a:pt x="8114" y="2387"/>
                  </a:lnTo>
                  <a:lnTo>
                    <a:pt x="8564" y="2350"/>
                  </a:lnTo>
                  <a:lnTo>
                    <a:pt x="9015" y="2318"/>
                  </a:lnTo>
                  <a:lnTo>
                    <a:pt x="9466" y="2287"/>
                  </a:lnTo>
                  <a:lnTo>
                    <a:pt x="9942" y="2266"/>
                  </a:lnTo>
                  <a:lnTo>
                    <a:pt x="10417" y="2245"/>
                  </a:lnTo>
                  <a:lnTo>
                    <a:pt x="10893" y="2234"/>
                  </a:lnTo>
                  <a:lnTo>
                    <a:pt x="11369" y="2223"/>
                  </a:lnTo>
                  <a:lnTo>
                    <a:pt x="16702" y="2223"/>
                  </a:lnTo>
                  <a:lnTo>
                    <a:pt x="16903" y="2218"/>
                  </a:lnTo>
                  <a:lnTo>
                    <a:pt x="17103" y="2208"/>
                  </a:lnTo>
                  <a:lnTo>
                    <a:pt x="17278" y="2187"/>
                  </a:lnTo>
                  <a:lnTo>
                    <a:pt x="17428" y="2160"/>
                  </a:lnTo>
                  <a:lnTo>
                    <a:pt x="17554" y="2134"/>
                  </a:lnTo>
                  <a:lnTo>
                    <a:pt x="17654" y="2097"/>
                  </a:lnTo>
                  <a:lnTo>
                    <a:pt x="17729" y="2055"/>
                  </a:lnTo>
                  <a:lnTo>
                    <a:pt x="17754" y="2012"/>
                  </a:lnTo>
                  <a:lnTo>
                    <a:pt x="17854" y="1791"/>
                  </a:lnTo>
                  <a:lnTo>
                    <a:pt x="18029" y="1574"/>
                  </a:lnTo>
                  <a:lnTo>
                    <a:pt x="18230" y="1363"/>
                  </a:lnTo>
                  <a:lnTo>
                    <a:pt x="18505" y="1152"/>
                  </a:lnTo>
                  <a:lnTo>
                    <a:pt x="18831" y="941"/>
                  </a:lnTo>
                  <a:lnTo>
                    <a:pt x="19206" y="740"/>
                  </a:lnTo>
                  <a:lnTo>
                    <a:pt x="19632" y="539"/>
                  </a:lnTo>
                  <a:lnTo>
                    <a:pt x="20133" y="344"/>
                  </a:lnTo>
                  <a:lnTo>
                    <a:pt x="20208" y="307"/>
                  </a:lnTo>
                  <a:lnTo>
                    <a:pt x="20258" y="265"/>
                  </a:lnTo>
                  <a:lnTo>
                    <a:pt x="20283" y="223"/>
                  </a:lnTo>
                  <a:lnTo>
                    <a:pt x="20258" y="186"/>
                  </a:lnTo>
                  <a:lnTo>
                    <a:pt x="20208" y="143"/>
                  </a:lnTo>
                  <a:lnTo>
                    <a:pt x="20108" y="106"/>
                  </a:lnTo>
                  <a:lnTo>
                    <a:pt x="20007" y="75"/>
                  </a:lnTo>
                  <a:lnTo>
                    <a:pt x="19857" y="48"/>
                  </a:lnTo>
                  <a:lnTo>
                    <a:pt x="19657" y="22"/>
                  </a:lnTo>
                  <a:lnTo>
                    <a:pt x="19432" y="6"/>
                  </a:lnTo>
                  <a:lnTo>
                    <a:pt x="1920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0" name="Google Shape;2810;p63"/>
          <p:cNvGrpSpPr/>
          <p:nvPr/>
        </p:nvGrpSpPr>
        <p:grpSpPr>
          <a:xfrm>
            <a:off x="5293318" y="3289611"/>
            <a:ext cx="294159" cy="362747"/>
            <a:chOff x="5442216" y="2406150"/>
            <a:chExt cx="357249" cy="383575"/>
          </a:xfrm>
        </p:grpSpPr>
        <p:sp>
          <p:nvSpPr>
            <p:cNvPr id="2811" name="Google Shape;2811;p63"/>
            <p:cNvSpPr/>
            <p:nvPr/>
          </p:nvSpPr>
          <p:spPr>
            <a:xfrm>
              <a:off x="5449082" y="2411825"/>
              <a:ext cx="343683" cy="372225"/>
            </a:xfrm>
            <a:custGeom>
              <a:avLst/>
              <a:gdLst/>
              <a:ahLst/>
              <a:cxnLst/>
              <a:rect l="l" t="t" r="r" b="b"/>
              <a:pathLst>
                <a:path w="53911" h="14889" extrusionOk="0">
                  <a:moveTo>
                    <a:pt x="19681" y="0"/>
                  </a:moveTo>
                  <a:lnTo>
                    <a:pt x="19932" y="74"/>
                  </a:lnTo>
                  <a:lnTo>
                    <a:pt x="20232" y="169"/>
                  </a:lnTo>
                  <a:lnTo>
                    <a:pt x="20583" y="291"/>
                  </a:lnTo>
                  <a:lnTo>
                    <a:pt x="20983" y="449"/>
                  </a:lnTo>
                  <a:lnTo>
                    <a:pt x="21434" y="629"/>
                  </a:lnTo>
                  <a:lnTo>
                    <a:pt x="21885" y="835"/>
                  </a:lnTo>
                  <a:lnTo>
                    <a:pt x="22336" y="1056"/>
                  </a:lnTo>
                  <a:lnTo>
                    <a:pt x="22536" y="1178"/>
                  </a:lnTo>
                  <a:lnTo>
                    <a:pt x="22736" y="1299"/>
                  </a:lnTo>
                  <a:lnTo>
                    <a:pt x="22937" y="1431"/>
                  </a:lnTo>
                  <a:lnTo>
                    <a:pt x="23112" y="1558"/>
                  </a:lnTo>
                  <a:lnTo>
                    <a:pt x="23262" y="1695"/>
                  </a:lnTo>
                  <a:lnTo>
                    <a:pt x="23387" y="1832"/>
                  </a:lnTo>
                  <a:lnTo>
                    <a:pt x="23512" y="1970"/>
                  </a:lnTo>
                  <a:lnTo>
                    <a:pt x="23588" y="2112"/>
                  </a:lnTo>
                  <a:lnTo>
                    <a:pt x="23638" y="2255"/>
                  </a:lnTo>
                  <a:lnTo>
                    <a:pt x="23663" y="2403"/>
                  </a:lnTo>
                  <a:lnTo>
                    <a:pt x="23638" y="2545"/>
                  </a:lnTo>
                  <a:lnTo>
                    <a:pt x="23588" y="2693"/>
                  </a:lnTo>
                  <a:lnTo>
                    <a:pt x="23487" y="2841"/>
                  </a:lnTo>
                  <a:lnTo>
                    <a:pt x="23362" y="2989"/>
                  </a:lnTo>
                  <a:lnTo>
                    <a:pt x="23187" y="3131"/>
                  </a:lnTo>
                  <a:lnTo>
                    <a:pt x="22962" y="3279"/>
                  </a:lnTo>
                  <a:lnTo>
                    <a:pt x="22736" y="3390"/>
                  </a:lnTo>
                  <a:lnTo>
                    <a:pt x="22511" y="3501"/>
                  </a:lnTo>
                  <a:lnTo>
                    <a:pt x="22235" y="3596"/>
                  </a:lnTo>
                  <a:lnTo>
                    <a:pt x="21960" y="3691"/>
                  </a:lnTo>
                  <a:lnTo>
                    <a:pt x="21660" y="3781"/>
                  </a:lnTo>
                  <a:lnTo>
                    <a:pt x="21334" y="3865"/>
                  </a:lnTo>
                  <a:lnTo>
                    <a:pt x="21009" y="3944"/>
                  </a:lnTo>
                  <a:lnTo>
                    <a:pt x="20658" y="4023"/>
                  </a:lnTo>
                  <a:lnTo>
                    <a:pt x="19957" y="4171"/>
                  </a:lnTo>
                  <a:lnTo>
                    <a:pt x="19231" y="4319"/>
                  </a:lnTo>
                  <a:lnTo>
                    <a:pt x="18480" y="4467"/>
                  </a:lnTo>
                  <a:lnTo>
                    <a:pt x="17753" y="4625"/>
                  </a:lnTo>
                  <a:lnTo>
                    <a:pt x="17378" y="4710"/>
                  </a:lnTo>
                  <a:lnTo>
                    <a:pt x="17027" y="4800"/>
                  </a:lnTo>
                  <a:lnTo>
                    <a:pt x="16677" y="4889"/>
                  </a:lnTo>
                  <a:lnTo>
                    <a:pt x="16351" y="4990"/>
                  </a:lnTo>
                  <a:lnTo>
                    <a:pt x="16051" y="5095"/>
                  </a:lnTo>
                  <a:lnTo>
                    <a:pt x="15750" y="5211"/>
                  </a:lnTo>
                  <a:lnTo>
                    <a:pt x="15450" y="5333"/>
                  </a:lnTo>
                  <a:lnTo>
                    <a:pt x="15199" y="5460"/>
                  </a:lnTo>
                  <a:lnTo>
                    <a:pt x="14949" y="5602"/>
                  </a:lnTo>
                  <a:lnTo>
                    <a:pt x="14749" y="5750"/>
                  </a:lnTo>
                  <a:lnTo>
                    <a:pt x="14548" y="5908"/>
                  </a:lnTo>
                  <a:lnTo>
                    <a:pt x="14373" y="6083"/>
                  </a:lnTo>
                  <a:lnTo>
                    <a:pt x="14248" y="6267"/>
                  </a:lnTo>
                  <a:lnTo>
                    <a:pt x="14148" y="6463"/>
                  </a:lnTo>
                  <a:lnTo>
                    <a:pt x="14073" y="6674"/>
                  </a:lnTo>
                  <a:lnTo>
                    <a:pt x="14048" y="6901"/>
                  </a:lnTo>
                  <a:lnTo>
                    <a:pt x="13897" y="6864"/>
                  </a:lnTo>
                  <a:lnTo>
                    <a:pt x="13522" y="6764"/>
                  </a:lnTo>
                  <a:lnTo>
                    <a:pt x="13271" y="6684"/>
                  </a:lnTo>
                  <a:lnTo>
                    <a:pt x="12971" y="6589"/>
                  </a:lnTo>
                  <a:lnTo>
                    <a:pt x="12645" y="6478"/>
                  </a:lnTo>
                  <a:lnTo>
                    <a:pt x="12295" y="6352"/>
                  </a:lnTo>
                  <a:lnTo>
                    <a:pt x="11944" y="6209"/>
                  </a:lnTo>
                  <a:lnTo>
                    <a:pt x="11594" y="6051"/>
                  </a:lnTo>
                  <a:lnTo>
                    <a:pt x="11268" y="5877"/>
                  </a:lnTo>
                  <a:lnTo>
                    <a:pt x="10943" y="5692"/>
                  </a:lnTo>
                  <a:lnTo>
                    <a:pt x="10617" y="5491"/>
                  </a:lnTo>
                  <a:lnTo>
                    <a:pt x="10342" y="5275"/>
                  </a:lnTo>
                  <a:lnTo>
                    <a:pt x="10116" y="5042"/>
                  </a:lnTo>
                  <a:lnTo>
                    <a:pt x="10016" y="4921"/>
                  </a:lnTo>
                  <a:lnTo>
                    <a:pt x="9941" y="4800"/>
                  </a:lnTo>
                  <a:lnTo>
                    <a:pt x="9365" y="4900"/>
                  </a:lnTo>
                  <a:lnTo>
                    <a:pt x="8814" y="5000"/>
                  </a:lnTo>
                  <a:lnTo>
                    <a:pt x="8288" y="5106"/>
                  </a:lnTo>
                  <a:lnTo>
                    <a:pt x="7763" y="5217"/>
                  </a:lnTo>
                  <a:lnTo>
                    <a:pt x="7262" y="5328"/>
                  </a:lnTo>
                  <a:lnTo>
                    <a:pt x="6761" y="5438"/>
                  </a:lnTo>
                  <a:lnTo>
                    <a:pt x="6285" y="5555"/>
                  </a:lnTo>
                  <a:lnTo>
                    <a:pt x="5835" y="5676"/>
                  </a:lnTo>
                  <a:lnTo>
                    <a:pt x="5384" y="5797"/>
                  </a:lnTo>
                  <a:lnTo>
                    <a:pt x="4933" y="5924"/>
                  </a:lnTo>
                  <a:lnTo>
                    <a:pt x="4533" y="6051"/>
                  </a:lnTo>
                  <a:lnTo>
                    <a:pt x="4132" y="6183"/>
                  </a:lnTo>
                  <a:lnTo>
                    <a:pt x="3756" y="6315"/>
                  </a:lnTo>
                  <a:lnTo>
                    <a:pt x="3381" y="6452"/>
                  </a:lnTo>
                  <a:lnTo>
                    <a:pt x="3030" y="6589"/>
                  </a:lnTo>
                  <a:lnTo>
                    <a:pt x="2705" y="6727"/>
                  </a:lnTo>
                  <a:lnTo>
                    <a:pt x="2379" y="6869"/>
                  </a:lnTo>
                  <a:lnTo>
                    <a:pt x="2079" y="7012"/>
                  </a:lnTo>
                  <a:lnTo>
                    <a:pt x="1803" y="7160"/>
                  </a:lnTo>
                  <a:lnTo>
                    <a:pt x="1553" y="7307"/>
                  </a:lnTo>
                  <a:lnTo>
                    <a:pt x="1302" y="7455"/>
                  </a:lnTo>
                  <a:lnTo>
                    <a:pt x="1077" y="7608"/>
                  </a:lnTo>
                  <a:lnTo>
                    <a:pt x="877" y="7761"/>
                  </a:lnTo>
                  <a:lnTo>
                    <a:pt x="702" y="7915"/>
                  </a:lnTo>
                  <a:lnTo>
                    <a:pt x="526" y="8073"/>
                  </a:lnTo>
                  <a:lnTo>
                    <a:pt x="401" y="8226"/>
                  </a:lnTo>
                  <a:lnTo>
                    <a:pt x="276" y="8390"/>
                  </a:lnTo>
                  <a:lnTo>
                    <a:pt x="176" y="8548"/>
                  </a:lnTo>
                  <a:lnTo>
                    <a:pt x="101" y="8712"/>
                  </a:lnTo>
                  <a:lnTo>
                    <a:pt x="51" y="8875"/>
                  </a:lnTo>
                  <a:lnTo>
                    <a:pt x="0" y="9039"/>
                  </a:lnTo>
                  <a:lnTo>
                    <a:pt x="0" y="9208"/>
                  </a:lnTo>
                  <a:lnTo>
                    <a:pt x="0" y="9356"/>
                  </a:lnTo>
                  <a:lnTo>
                    <a:pt x="25" y="9498"/>
                  </a:lnTo>
                  <a:lnTo>
                    <a:pt x="76" y="9646"/>
                  </a:lnTo>
                  <a:lnTo>
                    <a:pt x="126" y="9789"/>
                  </a:lnTo>
                  <a:lnTo>
                    <a:pt x="226" y="9931"/>
                  </a:lnTo>
                  <a:lnTo>
                    <a:pt x="301" y="10074"/>
                  </a:lnTo>
                  <a:lnTo>
                    <a:pt x="426" y="10211"/>
                  </a:lnTo>
                  <a:lnTo>
                    <a:pt x="551" y="10354"/>
                  </a:lnTo>
                  <a:lnTo>
                    <a:pt x="702" y="10491"/>
                  </a:lnTo>
                  <a:lnTo>
                    <a:pt x="852" y="10628"/>
                  </a:lnTo>
                  <a:lnTo>
                    <a:pt x="1027" y="10760"/>
                  </a:lnTo>
                  <a:lnTo>
                    <a:pt x="1202" y="10897"/>
                  </a:lnTo>
                  <a:lnTo>
                    <a:pt x="1428" y="11029"/>
                  </a:lnTo>
                  <a:lnTo>
                    <a:pt x="1628" y="11161"/>
                  </a:lnTo>
                  <a:lnTo>
                    <a:pt x="1878" y="11288"/>
                  </a:lnTo>
                  <a:lnTo>
                    <a:pt x="2129" y="11420"/>
                  </a:lnTo>
                  <a:lnTo>
                    <a:pt x="2379" y="11547"/>
                  </a:lnTo>
                  <a:lnTo>
                    <a:pt x="2655" y="11668"/>
                  </a:lnTo>
                  <a:lnTo>
                    <a:pt x="2955" y="11795"/>
                  </a:lnTo>
                  <a:lnTo>
                    <a:pt x="3256" y="11916"/>
                  </a:lnTo>
                  <a:lnTo>
                    <a:pt x="3581" y="12038"/>
                  </a:lnTo>
                  <a:lnTo>
                    <a:pt x="3907" y="12154"/>
                  </a:lnTo>
                  <a:lnTo>
                    <a:pt x="4257" y="12270"/>
                  </a:lnTo>
                  <a:lnTo>
                    <a:pt x="4608" y="12386"/>
                  </a:lnTo>
                  <a:lnTo>
                    <a:pt x="4983" y="12497"/>
                  </a:lnTo>
                  <a:lnTo>
                    <a:pt x="5359" y="12608"/>
                  </a:lnTo>
                  <a:lnTo>
                    <a:pt x="5760" y="12714"/>
                  </a:lnTo>
                  <a:lnTo>
                    <a:pt x="6160" y="12824"/>
                  </a:lnTo>
                  <a:lnTo>
                    <a:pt x="6561" y="12925"/>
                  </a:lnTo>
                  <a:lnTo>
                    <a:pt x="7011" y="13030"/>
                  </a:lnTo>
                  <a:lnTo>
                    <a:pt x="7437" y="13125"/>
                  </a:lnTo>
                  <a:lnTo>
                    <a:pt x="7888" y="13226"/>
                  </a:lnTo>
                  <a:lnTo>
                    <a:pt x="8364" y="13321"/>
                  </a:lnTo>
                  <a:lnTo>
                    <a:pt x="8839" y="13416"/>
                  </a:lnTo>
                  <a:lnTo>
                    <a:pt x="9315" y="13506"/>
                  </a:lnTo>
                  <a:lnTo>
                    <a:pt x="9816" y="13590"/>
                  </a:lnTo>
                  <a:lnTo>
                    <a:pt x="10317" y="13680"/>
                  </a:lnTo>
                  <a:lnTo>
                    <a:pt x="10817" y="13759"/>
                  </a:lnTo>
                  <a:lnTo>
                    <a:pt x="11343" y="13843"/>
                  </a:lnTo>
                  <a:lnTo>
                    <a:pt x="11894" y="13917"/>
                  </a:lnTo>
                  <a:lnTo>
                    <a:pt x="12420" y="13997"/>
                  </a:lnTo>
                  <a:lnTo>
                    <a:pt x="12971" y="14065"/>
                  </a:lnTo>
                  <a:lnTo>
                    <a:pt x="13547" y="14139"/>
                  </a:lnTo>
                  <a:lnTo>
                    <a:pt x="14098" y="14202"/>
                  </a:lnTo>
                  <a:lnTo>
                    <a:pt x="14674" y="14271"/>
                  </a:lnTo>
                  <a:lnTo>
                    <a:pt x="15274" y="14329"/>
                  </a:lnTo>
                  <a:lnTo>
                    <a:pt x="15875" y="14387"/>
                  </a:lnTo>
                  <a:lnTo>
                    <a:pt x="16476" y="14445"/>
                  </a:lnTo>
                  <a:lnTo>
                    <a:pt x="17077" y="14498"/>
                  </a:lnTo>
                  <a:lnTo>
                    <a:pt x="17678" y="14546"/>
                  </a:lnTo>
                  <a:lnTo>
                    <a:pt x="18304" y="14593"/>
                  </a:lnTo>
                  <a:lnTo>
                    <a:pt x="18930" y="14635"/>
                  </a:lnTo>
                  <a:lnTo>
                    <a:pt x="19581" y="14672"/>
                  </a:lnTo>
                  <a:lnTo>
                    <a:pt x="20232" y="14709"/>
                  </a:lnTo>
                  <a:lnTo>
                    <a:pt x="20858" y="14746"/>
                  </a:lnTo>
                  <a:lnTo>
                    <a:pt x="21534" y="14773"/>
                  </a:lnTo>
                  <a:lnTo>
                    <a:pt x="22185" y="14799"/>
                  </a:lnTo>
                  <a:lnTo>
                    <a:pt x="22861" y="14825"/>
                  </a:lnTo>
                  <a:lnTo>
                    <a:pt x="23512" y="14847"/>
                  </a:lnTo>
                  <a:lnTo>
                    <a:pt x="24214" y="14862"/>
                  </a:lnTo>
                  <a:lnTo>
                    <a:pt x="24890" y="14873"/>
                  </a:lnTo>
                  <a:lnTo>
                    <a:pt x="25566" y="14883"/>
                  </a:lnTo>
                  <a:lnTo>
                    <a:pt x="26267" y="14889"/>
                  </a:lnTo>
                  <a:lnTo>
                    <a:pt x="27644" y="14889"/>
                  </a:lnTo>
                  <a:lnTo>
                    <a:pt x="28345" y="14883"/>
                  </a:lnTo>
                  <a:lnTo>
                    <a:pt x="29021" y="14873"/>
                  </a:lnTo>
                  <a:lnTo>
                    <a:pt x="29722" y="14862"/>
                  </a:lnTo>
                  <a:lnTo>
                    <a:pt x="30398" y="14847"/>
                  </a:lnTo>
                  <a:lnTo>
                    <a:pt x="31074" y="14825"/>
                  </a:lnTo>
                  <a:lnTo>
                    <a:pt x="31725" y="14799"/>
                  </a:lnTo>
                  <a:lnTo>
                    <a:pt x="32401" y="14773"/>
                  </a:lnTo>
                  <a:lnTo>
                    <a:pt x="33052" y="14746"/>
                  </a:lnTo>
                  <a:lnTo>
                    <a:pt x="33704" y="14709"/>
                  </a:lnTo>
                  <a:lnTo>
                    <a:pt x="34329" y="14672"/>
                  </a:lnTo>
                  <a:lnTo>
                    <a:pt x="34981" y="14635"/>
                  </a:lnTo>
                  <a:lnTo>
                    <a:pt x="35607" y="14593"/>
                  </a:lnTo>
                  <a:lnTo>
                    <a:pt x="36232" y="14546"/>
                  </a:lnTo>
                  <a:lnTo>
                    <a:pt x="36833" y="14498"/>
                  </a:lnTo>
                  <a:lnTo>
                    <a:pt x="37459" y="14445"/>
                  </a:lnTo>
                  <a:lnTo>
                    <a:pt x="38060" y="14387"/>
                  </a:lnTo>
                  <a:lnTo>
                    <a:pt x="38636" y="14329"/>
                  </a:lnTo>
                  <a:lnTo>
                    <a:pt x="39237" y="14271"/>
                  </a:lnTo>
                  <a:lnTo>
                    <a:pt x="39813" y="14202"/>
                  </a:lnTo>
                  <a:lnTo>
                    <a:pt x="40389" y="14139"/>
                  </a:lnTo>
                  <a:lnTo>
                    <a:pt x="40940" y="14065"/>
                  </a:lnTo>
                  <a:lnTo>
                    <a:pt x="41491" y="13997"/>
                  </a:lnTo>
                  <a:lnTo>
                    <a:pt x="42042" y="13917"/>
                  </a:lnTo>
                  <a:lnTo>
                    <a:pt x="42567" y="13843"/>
                  </a:lnTo>
                  <a:lnTo>
                    <a:pt x="43093" y="13759"/>
                  </a:lnTo>
                  <a:lnTo>
                    <a:pt x="43594" y="13680"/>
                  </a:lnTo>
                  <a:lnTo>
                    <a:pt x="44095" y="13590"/>
                  </a:lnTo>
                  <a:lnTo>
                    <a:pt x="44596" y="13506"/>
                  </a:lnTo>
                  <a:lnTo>
                    <a:pt x="45096" y="13416"/>
                  </a:lnTo>
                  <a:lnTo>
                    <a:pt x="45547" y="13321"/>
                  </a:lnTo>
                  <a:lnTo>
                    <a:pt x="46023" y="13226"/>
                  </a:lnTo>
                  <a:lnTo>
                    <a:pt x="46474" y="13125"/>
                  </a:lnTo>
                  <a:lnTo>
                    <a:pt x="46924" y="13030"/>
                  </a:lnTo>
                  <a:lnTo>
                    <a:pt x="47350" y="12925"/>
                  </a:lnTo>
                  <a:lnTo>
                    <a:pt x="47751" y="12824"/>
                  </a:lnTo>
                  <a:lnTo>
                    <a:pt x="48176" y="12714"/>
                  </a:lnTo>
                  <a:lnTo>
                    <a:pt x="48552" y="12608"/>
                  </a:lnTo>
                  <a:lnTo>
                    <a:pt x="48953" y="12497"/>
                  </a:lnTo>
                  <a:lnTo>
                    <a:pt x="49303" y="12386"/>
                  </a:lnTo>
                  <a:lnTo>
                    <a:pt x="49679" y="12270"/>
                  </a:lnTo>
                  <a:lnTo>
                    <a:pt x="50004" y="12154"/>
                  </a:lnTo>
                  <a:lnTo>
                    <a:pt x="50355" y="12038"/>
                  </a:lnTo>
                  <a:lnTo>
                    <a:pt x="50655" y="11916"/>
                  </a:lnTo>
                  <a:lnTo>
                    <a:pt x="50956" y="11795"/>
                  </a:lnTo>
                  <a:lnTo>
                    <a:pt x="51256" y="11668"/>
                  </a:lnTo>
                  <a:lnTo>
                    <a:pt x="51532" y="11547"/>
                  </a:lnTo>
                  <a:lnTo>
                    <a:pt x="51807" y="11420"/>
                  </a:lnTo>
                  <a:lnTo>
                    <a:pt x="52057" y="11288"/>
                  </a:lnTo>
                  <a:lnTo>
                    <a:pt x="52283" y="11161"/>
                  </a:lnTo>
                  <a:lnTo>
                    <a:pt x="52508" y="11029"/>
                  </a:lnTo>
                  <a:lnTo>
                    <a:pt x="52708" y="10897"/>
                  </a:lnTo>
                  <a:lnTo>
                    <a:pt x="52884" y="10760"/>
                  </a:lnTo>
                  <a:lnTo>
                    <a:pt x="53059" y="10628"/>
                  </a:lnTo>
                  <a:lnTo>
                    <a:pt x="53234" y="10491"/>
                  </a:lnTo>
                  <a:lnTo>
                    <a:pt x="53359" y="10354"/>
                  </a:lnTo>
                  <a:lnTo>
                    <a:pt x="53485" y="10211"/>
                  </a:lnTo>
                  <a:lnTo>
                    <a:pt x="53610" y="10074"/>
                  </a:lnTo>
                  <a:lnTo>
                    <a:pt x="53710" y="9931"/>
                  </a:lnTo>
                  <a:lnTo>
                    <a:pt x="53785" y="9789"/>
                  </a:lnTo>
                  <a:lnTo>
                    <a:pt x="53835" y="9646"/>
                  </a:lnTo>
                  <a:lnTo>
                    <a:pt x="53885" y="9498"/>
                  </a:lnTo>
                  <a:lnTo>
                    <a:pt x="53910" y="9356"/>
                  </a:lnTo>
                  <a:lnTo>
                    <a:pt x="53910" y="9208"/>
                  </a:lnTo>
                  <a:lnTo>
                    <a:pt x="53910" y="9007"/>
                  </a:lnTo>
                  <a:lnTo>
                    <a:pt x="53860" y="8807"/>
                  </a:lnTo>
                  <a:lnTo>
                    <a:pt x="53760" y="8606"/>
                  </a:lnTo>
                  <a:lnTo>
                    <a:pt x="53660" y="8411"/>
                  </a:lnTo>
                  <a:lnTo>
                    <a:pt x="53510" y="8215"/>
                  </a:lnTo>
                  <a:lnTo>
                    <a:pt x="53334" y="8025"/>
                  </a:lnTo>
                  <a:lnTo>
                    <a:pt x="53134" y="7835"/>
                  </a:lnTo>
                  <a:lnTo>
                    <a:pt x="52884" y="7651"/>
                  </a:lnTo>
                  <a:lnTo>
                    <a:pt x="52633" y="7466"/>
                  </a:lnTo>
                  <a:lnTo>
                    <a:pt x="52333" y="7286"/>
                  </a:lnTo>
                  <a:lnTo>
                    <a:pt x="52007" y="7107"/>
                  </a:lnTo>
                  <a:lnTo>
                    <a:pt x="51657" y="6927"/>
                  </a:lnTo>
                  <a:lnTo>
                    <a:pt x="51281" y="6758"/>
                  </a:lnTo>
                  <a:lnTo>
                    <a:pt x="50881" y="6589"/>
                  </a:lnTo>
                  <a:lnTo>
                    <a:pt x="50455" y="6420"/>
                  </a:lnTo>
                  <a:lnTo>
                    <a:pt x="50004" y="6257"/>
                  </a:lnTo>
                  <a:lnTo>
                    <a:pt x="49829" y="6304"/>
                  </a:lnTo>
                  <a:lnTo>
                    <a:pt x="49353" y="6420"/>
                  </a:lnTo>
                  <a:lnTo>
                    <a:pt x="49028" y="6500"/>
                  </a:lnTo>
                  <a:lnTo>
                    <a:pt x="48602" y="6589"/>
                  </a:lnTo>
                  <a:lnTo>
                    <a:pt x="48151" y="6690"/>
                  </a:lnTo>
                  <a:lnTo>
                    <a:pt x="47625" y="6785"/>
                  </a:lnTo>
                  <a:lnTo>
                    <a:pt x="47050" y="6885"/>
                  </a:lnTo>
                  <a:lnTo>
                    <a:pt x="46449" y="6985"/>
                  </a:lnTo>
                  <a:lnTo>
                    <a:pt x="45798" y="7075"/>
                  </a:lnTo>
                  <a:lnTo>
                    <a:pt x="45096" y="7160"/>
                  </a:lnTo>
                  <a:lnTo>
                    <a:pt x="44746" y="7196"/>
                  </a:lnTo>
                  <a:lnTo>
                    <a:pt x="44370" y="7233"/>
                  </a:lnTo>
                  <a:lnTo>
                    <a:pt x="44020" y="7265"/>
                  </a:lnTo>
                  <a:lnTo>
                    <a:pt x="43644" y="7292"/>
                  </a:lnTo>
                  <a:lnTo>
                    <a:pt x="43244" y="7313"/>
                  </a:lnTo>
                  <a:lnTo>
                    <a:pt x="42868" y="7328"/>
                  </a:lnTo>
                  <a:lnTo>
                    <a:pt x="42467" y="7344"/>
                  </a:lnTo>
                  <a:lnTo>
                    <a:pt x="42067" y="7350"/>
                  </a:lnTo>
                  <a:lnTo>
                    <a:pt x="42067" y="7350"/>
                  </a:lnTo>
                  <a:lnTo>
                    <a:pt x="42117" y="7286"/>
                  </a:lnTo>
                  <a:lnTo>
                    <a:pt x="42192" y="7112"/>
                  </a:lnTo>
                  <a:lnTo>
                    <a:pt x="42217" y="6985"/>
                  </a:lnTo>
                  <a:lnTo>
                    <a:pt x="42242" y="6832"/>
                  </a:lnTo>
                  <a:lnTo>
                    <a:pt x="42267" y="6658"/>
                  </a:lnTo>
                  <a:lnTo>
                    <a:pt x="42242" y="6468"/>
                  </a:lnTo>
                  <a:lnTo>
                    <a:pt x="42217" y="6251"/>
                  </a:lnTo>
                  <a:lnTo>
                    <a:pt x="42142" y="6024"/>
                  </a:lnTo>
                  <a:lnTo>
                    <a:pt x="42042" y="5776"/>
                  </a:lnTo>
                  <a:lnTo>
                    <a:pt x="41891" y="5518"/>
                  </a:lnTo>
                  <a:lnTo>
                    <a:pt x="41666" y="5248"/>
                  </a:lnTo>
                  <a:lnTo>
                    <a:pt x="41416" y="4969"/>
                  </a:lnTo>
                  <a:lnTo>
                    <a:pt x="41065" y="4678"/>
                  </a:lnTo>
                  <a:lnTo>
                    <a:pt x="40890" y="4530"/>
                  </a:lnTo>
                  <a:lnTo>
                    <a:pt x="40664" y="4377"/>
                  </a:lnTo>
                  <a:lnTo>
                    <a:pt x="40439" y="4229"/>
                  </a:lnTo>
                  <a:lnTo>
                    <a:pt x="40189" y="4076"/>
                  </a:lnTo>
                  <a:lnTo>
                    <a:pt x="39938" y="3923"/>
                  </a:lnTo>
                  <a:lnTo>
                    <a:pt x="39638" y="3770"/>
                  </a:lnTo>
                  <a:lnTo>
                    <a:pt x="39337" y="3612"/>
                  </a:lnTo>
                  <a:lnTo>
                    <a:pt x="38987" y="3459"/>
                  </a:lnTo>
                  <a:lnTo>
                    <a:pt x="38636" y="3305"/>
                  </a:lnTo>
                  <a:lnTo>
                    <a:pt x="38236" y="3147"/>
                  </a:lnTo>
                  <a:lnTo>
                    <a:pt x="37835" y="2994"/>
                  </a:lnTo>
                  <a:lnTo>
                    <a:pt x="37409" y="2841"/>
                  </a:lnTo>
                  <a:lnTo>
                    <a:pt x="36934" y="2688"/>
                  </a:lnTo>
                  <a:lnTo>
                    <a:pt x="36458" y="2535"/>
                  </a:lnTo>
                  <a:lnTo>
                    <a:pt x="35932" y="2382"/>
                  </a:lnTo>
                  <a:lnTo>
                    <a:pt x="35381" y="2234"/>
                  </a:lnTo>
                  <a:lnTo>
                    <a:pt x="34805" y="2086"/>
                  </a:lnTo>
                  <a:lnTo>
                    <a:pt x="34204" y="1938"/>
                  </a:lnTo>
                  <a:lnTo>
                    <a:pt x="33553" y="1796"/>
                  </a:lnTo>
                  <a:lnTo>
                    <a:pt x="32902" y="1653"/>
                  </a:lnTo>
                  <a:lnTo>
                    <a:pt x="32201" y="1510"/>
                  </a:lnTo>
                  <a:lnTo>
                    <a:pt x="31450" y="1373"/>
                  </a:lnTo>
                  <a:lnTo>
                    <a:pt x="30674" y="1241"/>
                  </a:lnTo>
                  <a:lnTo>
                    <a:pt x="29872" y="1109"/>
                  </a:lnTo>
                  <a:lnTo>
                    <a:pt x="29021" y="977"/>
                  </a:lnTo>
                  <a:lnTo>
                    <a:pt x="28145" y="856"/>
                  </a:lnTo>
                  <a:lnTo>
                    <a:pt x="27218" y="729"/>
                  </a:lnTo>
                  <a:lnTo>
                    <a:pt x="26267" y="613"/>
                  </a:lnTo>
                  <a:lnTo>
                    <a:pt x="25265" y="502"/>
                  </a:lnTo>
                  <a:lnTo>
                    <a:pt x="24239" y="391"/>
                  </a:lnTo>
                  <a:lnTo>
                    <a:pt x="23162" y="286"/>
                  </a:lnTo>
                  <a:lnTo>
                    <a:pt x="22060" y="185"/>
                  </a:lnTo>
                  <a:lnTo>
                    <a:pt x="20883" y="90"/>
                  </a:lnTo>
                  <a:lnTo>
                    <a:pt x="196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3"/>
            <p:cNvSpPr/>
            <p:nvPr/>
          </p:nvSpPr>
          <p:spPr>
            <a:xfrm>
              <a:off x="5598333" y="2568225"/>
              <a:ext cx="194431" cy="215825"/>
            </a:xfrm>
            <a:custGeom>
              <a:avLst/>
              <a:gdLst/>
              <a:ahLst/>
              <a:cxnLst/>
              <a:rect l="l" t="t" r="r" b="b"/>
              <a:pathLst>
                <a:path w="30499" h="8633" extrusionOk="0">
                  <a:moveTo>
                    <a:pt x="26592" y="1"/>
                  </a:moveTo>
                  <a:lnTo>
                    <a:pt x="26217" y="101"/>
                  </a:lnTo>
                  <a:lnTo>
                    <a:pt x="25766" y="207"/>
                  </a:lnTo>
                  <a:lnTo>
                    <a:pt x="25190" y="339"/>
                  </a:lnTo>
                  <a:lnTo>
                    <a:pt x="24439" y="486"/>
                  </a:lnTo>
                  <a:lnTo>
                    <a:pt x="24038" y="566"/>
                  </a:lnTo>
                  <a:lnTo>
                    <a:pt x="23612" y="640"/>
                  </a:lnTo>
                  <a:lnTo>
                    <a:pt x="23137" y="713"/>
                  </a:lnTo>
                  <a:lnTo>
                    <a:pt x="22661" y="782"/>
                  </a:lnTo>
                  <a:lnTo>
                    <a:pt x="22135" y="851"/>
                  </a:lnTo>
                  <a:lnTo>
                    <a:pt x="21609" y="914"/>
                  </a:lnTo>
                  <a:lnTo>
                    <a:pt x="22010" y="1152"/>
                  </a:lnTo>
                  <a:lnTo>
                    <a:pt x="22386" y="1395"/>
                  </a:lnTo>
                  <a:lnTo>
                    <a:pt x="22686" y="1648"/>
                  </a:lnTo>
                  <a:lnTo>
                    <a:pt x="22936" y="1901"/>
                  </a:lnTo>
                  <a:lnTo>
                    <a:pt x="23137" y="2155"/>
                  </a:lnTo>
                  <a:lnTo>
                    <a:pt x="23287" y="2419"/>
                  </a:lnTo>
                  <a:lnTo>
                    <a:pt x="23362" y="2683"/>
                  </a:lnTo>
                  <a:lnTo>
                    <a:pt x="23387" y="2952"/>
                  </a:lnTo>
                  <a:lnTo>
                    <a:pt x="23362" y="3221"/>
                  </a:lnTo>
                  <a:lnTo>
                    <a:pt x="23287" y="3485"/>
                  </a:lnTo>
                  <a:lnTo>
                    <a:pt x="23137" y="3749"/>
                  </a:lnTo>
                  <a:lnTo>
                    <a:pt x="22936" y="4008"/>
                  </a:lnTo>
                  <a:lnTo>
                    <a:pt x="22686" y="4261"/>
                  </a:lnTo>
                  <a:lnTo>
                    <a:pt x="22361" y="4509"/>
                  </a:lnTo>
                  <a:lnTo>
                    <a:pt x="22010" y="4758"/>
                  </a:lnTo>
                  <a:lnTo>
                    <a:pt x="21609" y="4995"/>
                  </a:lnTo>
                  <a:lnTo>
                    <a:pt x="21134" y="5233"/>
                  </a:lnTo>
                  <a:lnTo>
                    <a:pt x="20633" y="5460"/>
                  </a:lnTo>
                  <a:lnTo>
                    <a:pt x="20082" y="5687"/>
                  </a:lnTo>
                  <a:lnTo>
                    <a:pt x="19481" y="5903"/>
                  </a:lnTo>
                  <a:lnTo>
                    <a:pt x="18830" y="6114"/>
                  </a:lnTo>
                  <a:lnTo>
                    <a:pt x="18154" y="6320"/>
                  </a:lnTo>
                  <a:lnTo>
                    <a:pt x="17428" y="6521"/>
                  </a:lnTo>
                  <a:lnTo>
                    <a:pt x="16652" y="6711"/>
                  </a:lnTo>
                  <a:lnTo>
                    <a:pt x="15850" y="6896"/>
                  </a:lnTo>
                  <a:lnTo>
                    <a:pt x="14999" y="7075"/>
                  </a:lnTo>
                  <a:lnTo>
                    <a:pt x="14123" y="7239"/>
                  </a:lnTo>
                  <a:lnTo>
                    <a:pt x="13196" y="7403"/>
                  </a:lnTo>
                  <a:lnTo>
                    <a:pt x="12245" y="7556"/>
                  </a:lnTo>
                  <a:lnTo>
                    <a:pt x="11268" y="7698"/>
                  </a:lnTo>
                  <a:lnTo>
                    <a:pt x="10266" y="7830"/>
                  </a:lnTo>
                  <a:lnTo>
                    <a:pt x="9215" y="7957"/>
                  </a:lnTo>
                  <a:lnTo>
                    <a:pt x="8163" y="8073"/>
                  </a:lnTo>
                  <a:lnTo>
                    <a:pt x="7061" y="8179"/>
                  </a:lnTo>
                  <a:lnTo>
                    <a:pt x="5935" y="8274"/>
                  </a:lnTo>
                  <a:lnTo>
                    <a:pt x="4783" y="8358"/>
                  </a:lnTo>
                  <a:lnTo>
                    <a:pt x="3631" y="8432"/>
                  </a:lnTo>
                  <a:lnTo>
                    <a:pt x="2429" y="8496"/>
                  </a:lnTo>
                  <a:lnTo>
                    <a:pt x="1227" y="8543"/>
                  </a:lnTo>
                  <a:lnTo>
                    <a:pt x="0" y="8585"/>
                  </a:lnTo>
                  <a:lnTo>
                    <a:pt x="877" y="8606"/>
                  </a:lnTo>
                  <a:lnTo>
                    <a:pt x="1753" y="8622"/>
                  </a:lnTo>
                  <a:lnTo>
                    <a:pt x="2654" y="8633"/>
                  </a:lnTo>
                  <a:lnTo>
                    <a:pt x="4232" y="8633"/>
                  </a:lnTo>
                  <a:lnTo>
                    <a:pt x="4933" y="8627"/>
                  </a:lnTo>
                  <a:lnTo>
                    <a:pt x="5609" y="8617"/>
                  </a:lnTo>
                  <a:lnTo>
                    <a:pt x="6310" y="8606"/>
                  </a:lnTo>
                  <a:lnTo>
                    <a:pt x="6986" y="8591"/>
                  </a:lnTo>
                  <a:lnTo>
                    <a:pt x="7662" y="8569"/>
                  </a:lnTo>
                  <a:lnTo>
                    <a:pt x="8313" y="8543"/>
                  </a:lnTo>
                  <a:lnTo>
                    <a:pt x="8989" y="8517"/>
                  </a:lnTo>
                  <a:lnTo>
                    <a:pt x="9640" y="8490"/>
                  </a:lnTo>
                  <a:lnTo>
                    <a:pt x="10292" y="8453"/>
                  </a:lnTo>
                  <a:lnTo>
                    <a:pt x="10917" y="8416"/>
                  </a:lnTo>
                  <a:lnTo>
                    <a:pt x="11569" y="8379"/>
                  </a:lnTo>
                  <a:lnTo>
                    <a:pt x="12195" y="8337"/>
                  </a:lnTo>
                  <a:lnTo>
                    <a:pt x="12820" y="8290"/>
                  </a:lnTo>
                  <a:lnTo>
                    <a:pt x="13421" y="8242"/>
                  </a:lnTo>
                  <a:lnTo>
                    <a:pt x="14047" y="8189"/>
                  </a:lnTo>
                  <a:lnTo>
                    <a:pt x="14648" y="8131"/>
                  </a:lnTo>
                  <a:lnTo>
                    <a:pt x="15224" y="8073"/>
                  </a:lnTo>
                  <a:lnTo>
                    <a:pt x="15825" y="8010"/>
                  </a:lnTo>
                  <a:lnTo>
                    <a:pt x="16401" y="7946"/>
                  </a:lnTo>
                  <a:lnTo>
                    <a:pt x="16977" y="7883"/>
                  </a:lnTo>
                  <a:lnTo>
                    <a:pt x="17528" y="7809"/>
                  </a:lnTo>
                  <a:lnTo>
                    <a:pt x="18079" y="7741"/>
                  </a:lnTo>
                  <a:lnTo>
                    <a:pt x="18630" y="7661"/>
                  </a:lnTo>
                  <a:lnTo>
                    <a:pt x="19155" y="7587"/>
                  </a:lnTo>
                  <a:lnTo>
                    <a:pt x="19681" y="7503"/>
                  </a:lnTo>
                  <a:lnTo>
                    <a:pt x="20182" y="7424"/>
                  </a:lnTo>
                  <a:lnTo>
                    <a:pt x="20683" y="7334"/>
                  </a:lnTo>
                  <a:lnTo>
                    <a:pt x="21184" y="7250"/>
                  </a:lnTo>
                  <a:lnTo>
                    <a:pt x="21684" y="7160"/>
                  </a:lnTo>
                  <a:lnTo>
                    <a:pt x="22135" y="7065"/>
                  </a:lnTo>
                  <a:lnTo>
                    <a:pt x="22611" y="6970"/>
                  </a:lnTo>
                  <a:lnTo>
                    <a:pt x="23062" y="6869"/>
                  </a:lnTo>
                  <a:lnTo>
                    <a:pt x="23512" y="6774"/>
                  </a:lnTo>
                  <a:lnTo>
                    <a:pt x="23938" y="6669"/>
                  </a:lnTo>
                  <a:lnTo>
                    <a:pt x="24339" y="6568"/>
                  </a:lnTo>
                  <a:lnTo>
                    <a:pt x="24764" y="6458"/>
                  </a:lnTo>
                  <a:lnTo>
                    <a:pt x="25140" y="6352"/>
                  </a:lnTo>
                  <a:lnTo>
                    <a:pt x="25541" y="6241"/>
                  </a:lnTo>
                  <a:lnTo>
                    <a:pt x="25891" y="6130"/>
                  </a:lnTo>
                  <a:lnTo>
                    <a:pt x="26267" y="6014"/>
                  </a:lnTo>
                  <a:lnTo>
                    <a:pt x="26592" y="5898"/>
                  </a:lnTo>
                  <a:lnTo>
                    <a:pt x="26943" y="5782"/>
                  </a:lnTo>
                  <a:lnTo>
                    <a:pt x="27243" y="5660"/>
                  </a:lnTo>
                  <a:lnTo>
                    <a:pt x="27544" y="5539"/>
                  </a:lnTo>
                  <a:lnTo>
                    <a:pt x="27844" y="5412"/>
                  </a:lnTo>
                  <a:lnTo>
                    <a:pt x="28120" y="5291"/>
                  </a:lnTo>
                  <a:lnTo>
                    <a:pt x="28395" y="5164"/>
                  </a:lnTo>
                  <a:lnTo>
                    <a:pt x="28645" y="5032"/>
                  </a:lnTo>
                  <a:lnTo>
                    <a:pt x="28871" y="4905"/>
                  </a:lnTo>
                  <a:lnTo>
                    <a:pt x="29096" y="4773"/>
                  </a:lnTo>
                  <a:lnTo>
                    <a:pt x="29296" y="4641"/>
                  </a:lnTo>
                  <a:lnTo>
                    <a:pt x="29472" y="4504"/>
                  </a:lnTo>
                  <a:lnTo>
                    <a:pt x="29647" y="4372"/>
                  </a:lnTo>
                  <a:lnTo>
                    <a:pt x="29822" y="4235"/>
                  </a:lnTo>
                  <a:lnTo>
                    <a:pt x="29947" y="4098"/>
                  </a:lnTo>
                  <a:lnTo>
                    <a:pt x="30073" y="3955"/>
                  </a:lnTo>
                  <a:lnTo>
                    <a:pt x="30198" y="3818"/>
                  </a:lnTo>
                  <a:lnTo>
                    <a:pt x="30298" y="3675"/>
                  </a:lnTo>
                  <a:lnTo>
                    <a:pt x="30373" y="3533"/>
                  </a:lnTo>
                  <a:lnTo>
                    <a:pt x="30423" y="3390"/>
                  </a:lnTo>
                  <a:lnTo>
                    <a:pt x="30473" y="3242"/>
                  </a:lnTo>
                  <a:lnTo>
                    <a:pt x="30498" y="3095"/>
                  </a:lnTo>
                  <a:lnTo>
                    <a:pt x="30498" y="2952"/>
                  </a:lnTo>
                  <a:lnTo>
                    <a:pt x="30498" y="2751"/>
                  </a:lnTo>
                  <a:lnTo>
                    <a:pt x="30448" y="2551"/>
                  </a:lnTo>
                  <a:lnTo>
                    <a:pt x="30348" y="2350"/>
                  </a:lnTo>
                  <a:lnTo>
                    <a:pt x="30248" y="2155"/>
                  </a:lnTo>
                  <a:lnTo>
                    <a:pt x="30098" y="1959"/>
                  </a:lnTo>
                  <a:lnTo>
                    <a:pt x="29922" y="1769"/>
                  </a:lnTo>
                  <a:lnTo>
                    <a:pt x="29722" y="1579"/>
                  </a:lnTo>
                  <a:lnTo>
                    <a:pt x="29472" y="1395"/>
                  </a:lnTo>
                  <a:lnTo>
                    <a:pt x="29221" y="1210"/>
                  </a:lnTo>
                  <a:lnTo>
                    <a:pt x="28921" y="1030"/>
                  </a:lnTo>
                  <a:lnTo>
                    <a:pt x="28595" y="851"/>
                  </a:lnTo>
                  <a:lnTo>
                    <a:pt x="28245" y="671"/>
                  </a:lnTo>
                  <a:lnTo>
                    <a:pt x="27869" y="502"/>
                  </a:lnTo>
                  <a:lnTo>
                    <a:pt x="27469" y="333"/>
                  </a:lnTo>
                  <a:lnTo>
                    <a:pt x="27043" y="164"/>
                  </a:lnTo>
                  <a:lnTo>
                    <a:pt x="265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3"/>
            <p:cNvSpPr/>
            <p:nvPr/>
          </p:nvSpPr>
          <p:spPr>
            <a:xfrm>
              <a:off x="5574548" y="2411825"/>
              <a:ext cx="143826" cy="183750"/>
            </a:xfrm>
            <a:custGeom>
              <a:avLst/>
              <a:gdLst/>
              <a:ahLst/>
              <a:cxnLst/>
              <a:rect l="l" t="t" r="r" b="b"/>
              <a:pathLst>
                <a:path w="22561" h="7350" extrusionOk="0">
                  <a:moveTo>
                    <a:pt x="0" y="0"/>
                  </a:moveTo>
                  <a:lnTo>
                    <a:pt x="251" y="74"/>
                  </a:lnTo>
                  <a:lnTo>
                    <a:pt x="526" y="164"/>
                  </a:lnTo>
                  <a:lnTo>
                    <a:pt x="877" y="286"/>
                  </a:lnTo>
                  <a:lnTo>
                    <a:pt x="1277" y="439"/>
                  </a:lnTo>
                  <a:lnTo>
                    <a:pt x="1728" y="613"/>
                  </a:lnTo>
                  <a:lnTo>
                    <a:pt x="2154" y="814"/>
                  </a:lnTo>
                  <a:lnTo>
                    <a:pt x="2605" y="1035"/>
                  </a:lnTo>
                  <a:lnTo>
                    <a:pt x="3306" y="1146"/>
                  </a:lnTo>
                  <a:lnTo>
                    <a:pt x="4007" y="1257"/>
                  </a:lnTo>
                  <a:lnTo>
                    <a:pt x="4658" y="1373"/>
                  </a:lnTo>
                  <a:lnTo>
                    <a:pt x="5284" y="1489"/>
                  </a:lnTo>
                  <a:lnTo>
                    <a:pt x="5885" y="1611"/>
                  </a:lnTo>
                  <a:lnTo>
                    <a:pt x="6486" y="1727"/>
                  </a:lnTo>
                  <a:lnTo>
                    <a:pt x="7037" y="1854"/>
                  </a:lnTo>
                  <a:lnTo>
                    <a:pt x="7562" y="1975"/>
                  </a:lnTo>
                  <a:lnTo>
                    <a:pt x="8088" y="2102"/>
                  </a:lnTo>
                  <a:lnTo>
                    <a:pt x="8564" y="2228"/>
                  </a:lnTo>
                  <a:lnTo>
                    <a:pt x="9040" y="2355"/>
                  </a:lnTo>
                  <a:lnTo>
                    <a:pt x="9490" y="2482"/>
                  </a:lnTo>
                  <a:lnTo>
                    <a:pt x="9916" y="2614"/>
                  </a:lnTo>
                  <a:lnTo>
                    <a:pt x="10317" y="2746"/>
                  </a:lnTo>
                  <a:lnTo>
                    <a:pt x="10717" y="2873"/>
                  </a:lnTo>
                  <a:lnTo>
                    <a:pt x="11093" y="3005"/>
                  </a:lnTo>
                  <a:lnTo>
                    <a:pt x="11418" y="3137"/>
                  </a:lnTo>
                  <a:lnTo>
                    <a:pt x="11769" y="3269"/>
                  </a:lnTo>
                  <a:lnTo>
                    <a:pt x="12069" y="3400"/>
                  </a:lnTo>
                  <a:lnTo>
                    <a:pt x="12370" y="3532"/>
                  </a:lnTo>
                  <a:lnTo>
                    <a:pt x="12921" y="3796"/>
                  </a:lnTo>
                  <a:lnTo>
                    <a:pt x="13397" y="4060"/>
                  </a:lnTo>
                  <a:lnTo>
                    <a:pt x="13797" y="4319"/>
                  </a:lnTo>
                  <a:lnTo>
                    <a:pt x="14148" y="4573"/>
                  </a:lnTo>
                  <a:lnTo>
                    <a:pt x="14473" y="4826"/>
                  </a:lnTo>
                  <a:lnTo>
                    <a:pt x="14724" y="5069"/>
                  </a:lnTo>
                  <a:lnTo>
                    <a:pt x="14924" y="5306"/>
                  </a:lnTo>
                  <a:lnTo>
                    <a:pt x="15099" y="5533"/>
                  </a:lnTo>
                  <a:lnTo>
                    <a:pt x="15224" y="5755"/>
                  </a:lnTo>
                  <a:lnTo>
                    <a:pt x="15325" y="5966"/>
                  </a:lnTo>
                  <a:lnTo>
                    <a:pt x="15400" y="6167"/>
                  </a:lnTo>
                  <a:lnTo>
                    <a:pt x="15450" y="6357"/>
                  </a:lnTo>
                  <a:lnTo>
                    <a:pt x="15475" y="6531"/>
                  </a:lnTo>
                  <a:lnTo>
                    <a:pt x="15475" y="6690"/>
                  </a:lnTo>
                  <a:lnTo>
                    <a:pt x="15450" y="6969"/>
                  </a:lnTo>
                  <a:lnTo>
                    <a:pt x="15375" y="7175"/>
                  </a:lnTo>
                  <a:lnTo>
                    <a:pt x="15325" y="7307"/>
                  </a:lnTo>
                  <a:lnTo>
                    <a:pt x="15300" y="7350"/>
                  </a:lnTo>
                  <a:lnTo>
                    <a:pt x="15575" y="7344"/>
                  </a:lnTo>
                  <a:lnTo>
                    <a:pt x="15875" y="7339"/>
                  </a:lnTo>
                  <a:lnTo>
                    <a:pt x="16451" y="7313"/>
                  </a:lnTo>
                  <a:lnTo>
                    <a:pt x="17027" y="7276"/>
                  </a:lnTo>
                  <a:lnTo>
                    <a:pt x="17578" y="7233"/>
                  </a:lnTo>
                  <a:lnTo>
                    <a:pt x="18129" y="7181"/>
                  </a:lnTo>
                  <a:lnTo>
                    <a:pt x="18655" y="7123"/>
                  </a:lnTo>
                  <a:lnTo>
                    <a:pt x="19156" y="7054"/>
                  </a:lnTo>
                  <a:lnTo>
                    <a:pt x="19656" y="6985"/>
                  </a:lnTo>
                  <a:lnTo>
                    <a:pt x="20107" y="6911"/>
                  </a:lnTo>
                  <a:lnTo>
                    <a:pt x="20558" y="6837"/>
                  </a:lnTo>
                  <a:lnTo>
                    <a:pt x="20958" y="6764"/>
                  </a:lnTo>
                  <a:lnTo>
                    <a:pt x="21359" y="6690"/>
                  </a:lnTo>
                  <a:lnTo>
                    <a:pt x="22035" y="6547"/>
                  </a:lnTo>
                  <a:lnTo>
                    <a:pt x="22561" y="6426"/>
                  </a:lnTo>
                  <a:lnTo>
                    <a:pt x="22536" y="6267"/>
                  </a:lnTo>
                  <a:lnTo>
                    <a:pt x="22486" y="6098"/>
                  </a:lnTo>
                  <a:lnTo>
                    <a:pt x="22411" y="5919"/>
                  </a:lnTo>
                  <a:lnTo>
                    <a:pt x="22336" y="5734"/>
                  </a:lnTo>
                  <a:lnTo>
                    <a:pt x="22210" y="5539"/>
                  </a:lnTo>
                  <a:lnTo>
                    <a:pt x="22060" y="5343"/>
                  </a:lnTo>
                  <a:lnTo>
                    <a:pt x="21885" y="5137"/>
                  </a:lnTo>
                  <a:lnTo>
                    <a:pt x="21685" y="4926"/>
                  </a:lnTo>
                  <a:lnTo>
                    <a:pt x="21434" y="4710"/>
                  </a:lnTo>
                  <a:lnTo>
                    <a:pt x="21159" y="4488"/>
                  </a:lnTo>
                  <a:lnTo>
                    <a:pt x="20833" y="4261"/>
                  </a:lnTo>
                  <a:lnTo>
                    <a:pt x="20458" y="4039"/>
                  </a:lnTo>
                  <a:lnTo>
                    <a:pt x="20032" y="3807"/>
                  </a:lnTo>
                  <a:lnTo>
                    <a:pt x="19581" y="3580"/>
                  </a:lnTo>
                  <a:lnTo>
                    <a:pt x="19055" y="3348"/>
                  </a:lnTo>
                  <a:lnTo>
                    <a:pt x="18480" y="3121"/>
                  </a:lnTo>
                  <a:lnTo>
                    <a:pt x="17854" y="2888"/>
                  </a:lnTo>
                  <a:lnTo>
                    <a:pt x="17177" y="2661"/>
                  </a:lnTo>
                  <a:lnTo>
                    <a:pt x="16426" y="2434"/>
                  </a:lnTo>
                  <a:lnTo>
                    <a:pt x="16026" y="2323"/>
                  </a:lnTo>
                  <a:lnTo>
                    <a:pt x="15625" y="2213"/>
                  </a:lnTo>
                  <a:lnTo>
                    <a:pt x="15199" y="2102"/>
                  </a:lnTo>
                  <a:lnTo>
                    <a:pt x="14749" y="1991"/>
                  </a:lnTo>
                  <a:lnTo>
                    <a:pt x="14273" y="1885"/>
                  </a:lnTo>
                  <a:lnTo>
                    <a:pt x="13797" y="1774"/>
                  </a:lnTo>
                  <a:lnTo>
                    <a:pt x="13296" y="1669"/>
                  </a:lnTo>
                  <a:lnTo>
                    <a:pt x="12796" y="1563"/>
                  </a:lnTo>
                  <a:lnTo>
                    <a:pt x="12245" y="1463"/>
                  </a:lnTo>
                  <a:lnTo>
                    <a:pt x="11694" y="1363"/>
                  </a:lnTo>
                  <a:lnTo>
                    <a:pt x="11118" y="1262"/>
                  </a:lnTo>
                  <a:lnTo>
                    <a:pt x="10517" y="1162"/>
                  </a:lnTo>
                  <a:lnTo>
                    <a:pt x="9916" y="1062"/>
                  </a:lnTo>
                  <a:lnTo>
                    <a:pt x="9290" y="967"/>
                  </a:lnTo>
                  <a:lnTo>
                    <a:pt x="8639" y="877"/>
                  </a:lnTo>
                  <a:lnTo>
                    <a:pt x="7963" y="782"/>
                  </a:lnTo>
                  <a:lnTo>
                    <a:pt x="7262" y="697"/>
                  </a:lnTo>
                  <a:lnTo>
                    <a:pt x="6536" y="608"/>
                  </a:lnTo>
                  <a:lnTo>
                    <a:pt x="5810" y="523"/>
                  </a:lnTo>
                  <a:lnTo>
                    <a:pt x="5033" y="439"/>
                  </a:lnTo>
                  <a:lnTo>
                    <a:pt x="4257" y="359"/>
                  </a:lnTo>
                  <a:lnTo>
                    <a:pt x="3456" y="280"/>
                  </a:lnTo>
                  <a:lnTo>
                    <a:pt x="2630" y="206"/>
                  </a:lnTo>
                  <a:lnTo>
                    <a:pt x="1778" y="132"/>
                  </a:lnTo>
                  <a:lnTo>
                    <a:pt x="902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3"/>
            <p:cNvSpPr/>
            <p:nvPr/>
          </p:nvSpPr>
          <p:spPr>
            <a:xfrm>
              <a:off x="5536400" y="2595550"/>
              <a:ext cx="169524" cy="188500"/>
            </a:xfrm>
            <a:custGeom>
              <a:avLst/>
              <a:gdLst/>
              <a:ahLst/>
              <a:cxnLst/>
              <a:rect l="l" t="t" r="r" b="b"/>
              <a:pathLst>
                <a:path w="26592" h="7540" extrusionOk="0">
                  <a:moveTo>
                    <a:pt x="8964" y="1"/>
                  </a:moveTo>
                  <a:lnTo>
                    <a:pt x="8814" y="275"/>
                  </a:lnTo>
                  <a:lnTo>
                    <a:pt x="8714" y="407"/>
                  </a:lnTo>
                  <a:lnTo>
                    <a:pt x="8589" y="544"/>
                  </a:lnTo>
                  <a:lnTo>
                    <a:pt x="8463" y="676"/>
                  </a:lnTo>
                  <a:lnTo>
                    <a:pt x="8313" y="808"/>
                  </a:lnTo>
                  <a:lnTo>
                    <a:pt x="8163" y="940"/>
                  </a:lnTo>
                  <a:lnTo>
                    <a:pt x="7988" y="1072"/>
                  </a:lnTo>
                  <a:lnTo>
                    <a:pt x="7787" y="1204"/>
                  </a:lnTo>
                  <a:lnTo>
                    <a:pt x="7562" y="1331"/>
                  </a:lnTo>
                  <a:lnTo>
                    <a:pt x="7337" y="1458"/>
                  </a:lnTo>
                  <a:lnTo>
                    <a:pt x="7086" y="1584"/>
                  </a:lnTo>
                  <a:lnTo>
                    <a:pt x="6811" y="1711"/>
                  </a:lnTo>
                  <a:lnTo>
                    <a:pt x="6510" y="1833"/>
                  </a:lnTo>
                  <a:lnTo>
                    <a:pt x="6210" y="1954"/>
                  </a:lnTo>
                  <a:lnTo>
                    <a:pt x="5859" y="2075"/>
                  </a:lnTo>
                  <a:lnTo>
                    <a:pt x="4858" y="2413"/>
                  </a:lnTo>
                  <a:lnTo>
                    <a:pt x="3856" y="2735"/>
                  </a:lnTo>
                  <a:lnTo>
                    <a:pt x="2829" y="3052"/>
                  </a:lnTo>
                  <a:lnTo>
                    <a:pt x="1778" y="3379"/>
                  </a:lnTo>
                  <a:lnTo>
                    <a:pt x="1527" y="3453"/>
                  </a:lnTo>
                  <a:lnTo>
                    <a:pt x="1327" y="3533"/>
                  </a:lnTo>
                  <a:lnTo>
                    <a:pt x="1127" y="3607"/>
                  </a:lnTo>
                  <a:lnTo>
                    <a:pt x="952" y="3691"/>
                  </a:lnTo>
                  <a:lnTo>
                    <a:pt x="801" y="3770"/>
                  </a:lnTo>
                  <a:lnTo>
                    <a:pt x="651" y="3855"/>
                  </a:lnTo>
                  <a:lnTo>
                    <a:pt x="526" y="3944"/>
                  </a:lnTo>
                  <a:lnTo>
                    <a:pt x="401" y="4029"/>
                  </a:lnTo>
                  <a:lnTo>
                    <a:pt x="300" y="4119"/>
                  </a:lnTo>
                  <a:lnTo>
                    <a:pt x="225" y="4208"/>
                  </a:lnTo>
                  <a:lnTo>
                    <a:pt x="100" y="4383"/>
                  </a:lnTo>
                  <a:lnTo>
                    <a:pt x="25" y="4562"/>
                  </a:lnTo>
                  <a:lnTo>
                    <a:pt x="0" y="4736"/>
                  </a:lnTo>
                  <a:lnTo>
                    <a:pt x="25" y="4884"/>
                  </a:lnTo>
                  <a:lnTo>
                    <a:pt x="75" y="5027"/>
                  </a:lnTo>
                  <a:lnTo>
                    <a:pt x="150" y="5164"/>
                  </a:lnTo>
                  <a:lnTo>
                    <a:pt x="275" y="5301"/>
                  </a:lnTo>
                  <a:lnTo>
                    <a:pt x="426" y="5439"/>
                  </a:lnTo>
                  <a:lnTo>
                    <a:pt x="601" y="5571"/>
                  </a:lnTo>
                  <a:lnTo>
                    <a:pt x="826" y="5702"/>
                  </a:lnTo>
                  <a:lnTo>
                    <a:pt x="1052" y="5829"/>
                  </a:lnTo>
                  <a:lnTo>
                    <a:pt x="1327" y="5956"/>
                  </a:lnTo>
                  <a:lnTo>
                    <a:pt x="1603" y="6072"/>
                  </a:lnTo>
                  <a:lnTo>
                    <a:pt x="1928" y="6193"/>
                  </a:lnTo>
                  <a:lnTo>
                    <a:pt x="2279" y="6304"/>
                  </a:lnTo>
                  <a:lnTo>
                    <a:pt x="2654" y="6415"/>
                  </a:lnTo>
                  <a:lnTo>
                    <a:pt x="3055" y="6521"/>
                  </a:lnTo>
                  <a:lnTo>
                    <a:pt x="3455" y="6621"/>
                  </a:lnTo>
                  <a:lnTo>
                    <a:pt x="3906" y="6721"/>
                  </a:lnTo>
                  <a:lnTo>
                    <a:pt x="4357" y="6811"/>
                  </a:lnTo>
                  <a:lnTo>
                    <a:pt x="4858" y="6901"/>
                  </a:lnTo>
                  <a:lnTo>
                    <a:pt x="5358" y="6985"/>
                  </a:lnTo>
                  <a:lnTo>
                    <a:pt x="5859" y="7065"/>
                  </a:lnTo>
                  <a:lnTo>
                    <a:pt x="6410" y="7133"/>
                  </a:lnTo>
                  <a:lnTo>
                    <a:pt x="6961" y="7202"/>
                  </a:lnTo>
                  <a:lnTo>
                    <a:pt x="7537" y="7265"/>
                  </a:lnTo>
                  <a:lnTo>
                    <a:pt x="8138" y="7323"/>
                  </a:lnTo>
                  <a:lnTo>
                    <a:pt x="8739" y="7371"/>
                  </a:lnTo>
                  <a:lnTo>
                    <a:pt x="9340" y="7413"/>
                  </a:lnTo>
                  <a:lnTo>
                    <a:pt x="9991" y="7455"/>
                  </a:lnTo>
                  <a:lnTo>
                    <a:pt x="10617" y="7482"/>
                  </a:lnTo>
                  <a:lnTo>
                    <a:pt x="11293" y="7508"/>
                  </a:lnTo>
                  <a:lnTo>
                    <a:pt x="11944" y="7529"/>
                  </a:lnTo>
                  <a:lnTo>
                    <a:pt x="12620" y="7540"/>
                  </a:lnTo>
                  <a:lnTo>
                    <a:pt x="13997" y="7540"/>
                  </a:lnTo>
                  <a:lnTo>
                    <a:pt x="14673" y="7529"/>
                  </a:lnTo>
                  <a:lnTo>
                    <a:pt x="15324" y="7508"/>
                  </a:lnTo>
                  <a:lnTo>
                    <a:pt x="15975" y="7482"/>
                  </a:lnTo>
                  <a:lnTo>
                    <a:pt x="16626" y="7455"/>
                  </a:lnTo>
                  <a:lnTo>
                    <a:pt x="17252" y="7413"/>
                  </a:lnTo>
                  <a:lnTo>
                    <a:pt x="17878" y="7371"/>
                  </a:lnTo>
                  <a:lnTo>
                    <a:pt x="18479" y="7323"/>
                  </a:lnTo>
                  <a:lnTo>
                    <a:pt x="19080" y="7265"/>
                  </a:lnTo>
                  <a:lnTo>
                    <a:pt x="19631" y="7202"/>
                  </a:lnTo>
                  <a:lnTo>
                    <a:pt x="20207" y="7133"/>
                  </a:lnTo>
                  <a:lnTo>
                    <a:pt x="20733" y="7065"/>
                  </a:lnTo>
                  <a:lnTo>
                    <a:pt x="21258" y="6985"/>
                  </a:lnTo>
                  <a:lnTo>
                    <a:pt x="21759" y="6901"/>
                  </a:lnTo>
                  <a:lnTo>
                    <a:pt x="22235" y="6811"/>
                  </a:lnTo>
                  <a:lnTo>
                    <a:pt x="22711" y="6721"/>
                  </a:lnTo>
                  <a:lnTo>
                    <a:pt x="23136" y="6621"/>
                  </a:lnTo>
                  <a:lnTo>
                    <a:pt x="23562" y="6521"/>
                  </a:lnTo>
                  <a:lnTo>
                    <a:pt x="23963" y="6415"/>
                  </a:lnTo>
                  <a:lnTo>
                    <a:pt x="24338" y="6304"/>
                  </a:lnTo>
                  <a:lnTo>
                    <a:pt x="24664" y="6193"/>
                  </a:lnTo>
                  <a:lnTo>
                    <a:pt x="24989" y="6077"/>
                  </a:lnTo>
                  <a:lnTo>
                    <a:pt x="25290" y="5956"/>
                  </a:lnTo>
                  <a:lnTo>
                    <a:pt x="25565" y="5829"/>
                  </a:lnTo>
                  <a:lnTo>
                    <a:pt x="25791" y="5702"/>
                  </a:lnTo>
                  <a:lnTo>
                    <a:pt x="26016" y="5571"/>
                  </a:lnTo>
                  <a:lnTo>
                    <a:pt x="26191" y="5439"/>
                  </a:lnTo>
                  <a:lnTo>
                    <a:pt x="26341" y="5301"/>
                  </a:lnTo>
                  <a:lnTo>
                    <a:pt x="26442" y="5164"/>
                  </a:lnTo>
                  <a:lnTo>
                    <a:pt x="26542" y="5027"/>
                  </a:lnTo>
                  <a:lnTo>
                    <a:pt x="26592" y="4884"/>
                  </a:lnTo>
                  <a:lnTo>
                    <a:pt x="26592" y="4736"/>
                  </a:lnTo>
                  <a:lnTo>
                    <a:pt x="26592" y="4625"/>
                  </a:lnTo>
                  <a:lnTo>
                    <a:pt x="26592" y="4515"/>
                  </a:lnTo>
                  <a:lnTo>
                    <a:pt x="26542" y="4398"/>
                  </a:lnTo>
                  <a:lnTo>
                    <a:pt x="26492" y="4282"/>
                  </a:lnTo>
                  <a:lnTo>
                    <a:pt x="26442" y="4161"/>
                  </a:lnTo>
                  <a:lnTo>
                    <a:pt x="26341" y="4034"/>
                  </a:lnTo>
                  <a:lnTo>
                    <a:pt x="26241" y="3913"/>
                  </a:lnTo>
                  <a:lnTo>
                    <a:pt x="26116" y="3781"/>
                  </a:lnTo>
                  <a:lnTo>
                    <a:pt x="25991" y="3649"/>
                  </a:lnTo>
                  <a:lnTo>
                    <a:pt x="25816" y="3517"/>
                  </a:lnTo>
                  <a:lnTo>
                    <a:pt x="25640" y="3379"/>
                  </a:lnTo>
                  <a:lnTo>
                    <a:pt x="25440" y="3242"/>
                  </a:lnTo>
                  <a:lnTo>
                    <a:pt x="25190" y="3100"/>
                  </a:lnTo>
                  <a:lnTo>
                    <a:pt x="24939" y="2957"/>
                  </a:lnTo>
                  <a:lnTo>
                    <a:pt x="24664" y="2815"/>
                  </a:lnTo>
                  <a:lnTo>
                    <a:pt x="24363" y="2661"/>
                  </a:lnTo>
                  <a:lnTo>
                    <a:pt x="18930" y="2999"/>
                  </a:lnTo>
                  <a:lnTo>
                    <a:pt x="18880" y="2793"/>
                  </a:lnTo>
                  <a:lnTo>
                    <a:pt x="18780" y="2598"/>
                  </a:lnTo>
                  <a:lnTo>
                    <a:pt x="18654" y="2413"/>
                  </a:lnTo>
                  <a:lnTo>
                    <a:pt x="18454" y="2234"/>
                  </a:lnTo>
                  <a:lnTo>
                    <a:pt x="18204" y="2060"/>
                  </a:lnTo>
                  <a:lnTo>
                    <a:pt x="17928" y="1901"/>
                  </a:lnTo>
                  <a:lnTo>
                    <a:pt x="17628" y="1743"/>
                  </a:lnTo>
                  <a:lnTo>
                    <a:pt x="17302" y="1595"/>
                  </a:lnTo>
                  <a:lnTo>
                    <a:pt x="16927" y="1452"/>
                  </a:lnTo>
                  <a:lnTo>
                    <a:pt x="16526" y="1320"/>
                  </a:lnTo>
                  <a:lnTo>
                    <a:pt x="16125" y="1194"/>
                  </a:lnTo>
                  <a:lnTo>
                    <a:pt x="15700" y="1078"/>
                  </a:lnTo>
                  <a:lnTo>
                    <a:pt x="15249" y="961"/>
                  </a:lnTo>
                  <a:lnTo>
                    <a:pt x="14798" y="861"/>
                  </a:lnTo>
                  <a:lnTo>
                    <a:pt x="14348" y="761"/>
                  </a:lnTo>
                  <a:lnTo>
                    <a:pt x="13872" y="671"/>
                  </a:lnTo>
                  <a:lnTo>
                    <a:pt x="13421" y="581"/>
                  </a:lnTo>
                  <a:lnTo>
                    <a:pt x="12945" y="502"/>
                  </a:lnTo>
                  <a:lnTo>
                    <a:pt x="12495" y="434"/>
                  </a:lnTo>
                  <a:lnTo>
                    <a:pt x="12069" y="365"/>
                  </a:lnTo>
                  <a:lnTo>
                    <a:pt x="11243" y="249"/>
                  </a:lnTo>
                  <a:lnTo>
                    <a:pt x="10492" y="159"/>
                  </a:lnTo>
                  <a:lnTo>
                    <a:pt x="9866" y="90"/>
                  </a:lnTo>
                  <a:lnTo>
                    <a:pt x="9390" y="38"/>
                  </a:lnTo>
                  <a:lnTo>
                    <a:pt x="89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3"/>
            <p:cNvSpPr/>
            <p:nvPr/>
          </p:nvSpPr>
          <p:spPr>
            <a:xfrm>
              <a:off x="5607590" y="2662075"/>
              <a:ext cx="98334" cy="121975"/>
            </a:xfrm>
            <a:custGeom>
              <a:avLst/>
              <a:gdLst/>
              <a:ahLst/>
              <a:cxnLst/>
              <a:rect l="l" t="t" r="r" b="b"/>
              <a:pathLst>
                <a:path w="15425" h="4879" extrusionOk="0">
                  <a:moveTo>
                    <a:pt x="13196" y="0"/>
                  </a:moveTo>
                  <a:lnTo>
                    <a:pt x="9415" y="238"/>
                  </a:lnTo>
                  <a:lnTo>
                    <a:pt x="9866" y="497"/>
                  </a:lnTo>
                  <a:lnTo>
                    <a:pt x="10242" y="745"/>
                  </a:lnTo>
                  <a:lnTo>
                    <a:pt x="10542" y="988"/>
                  </a:lnTo>
                  <a:lnTo>
                    <a:pt x="10793" y="1220"/>
                  </a:lnTo>
                  <a:lnTo>
                    <a:pt x="10968" y="1447"/>
                  </a:lnTo>
                  <a:lnTo>
                    <a:pt x="11093" y="1664"/>
                  </a:lnTo>
                  <a:lnTo>
                    <a:pt x="11168" y="1875"/>
                  </a:lnTo>
                  <a:lnTo>
                    <a:pt x="11168" y="2075"/>
                  </a:lnTo>
                  <a:lnTo>
                    <a:pt x="11168" y="2207"/>
                  </a:lnTo>
                  <a:lnTo>
                    <a:pt x="11118" y="2334"/>
                  </a:lnTo>
                  <a:lnTo>
                    <a:pt x="11043" y="2461"/>
                  </a:lnTo>
                  <a:lnTo>
                    <a:pt x="10943" y="2587"/>
                  </a:lnTo>
                  <a:lnTo>
                    <a:pt x="10818" y="2714"/>
                  </a:lnTo>
                  <a:lnTo>
                    <a:pt x="10692" y="2830"/>
                  </a:lnTo>
                  <a:lnTo>
                    <a:pt x="10517" y="2952"/>
                  </a:lnTo>
                  <a:lnTo>
                    <a:pt x="10317" y="3068"/>
                  </a:lnTo>
                  <a:lnTo>
                    <a:pt x="10091" y="3184"/>
                  </a:lnTo>
                  <a:lnTo>
                    <a:pt x="9866" y="3295"/>
                  </a:lnTo>
                  <a:lnTo>
                    <a:pt x="9591" y="3406"/>
                  </a:lnTo>
                  <a:lnTo>
                    <a:pt x="9315" y="3511"/>
                  </a:lnTo>
                  <a:lnTo>
                    <a:pt x="8990" y="3612"/>
                  </a:lnTo>
                  <a:lnTo>
                    <a:pt x="8664" y="3712"/>
                  </a:lnTo>
                  <a:lnTo>
                    <a:pt x="8339" y="3812"/>
                  </a:lnTo>
                  <a:lnTo>
                    <a:pt x="7963" y="3902"/>
                  </a:lnTo>
                  <a:lnTo>
                    <a:pt x="7588" y="3992"/>
                  </a:lnTo>
                  <a:lnTo>
                    <a:pt x="7187" y="4082"/>
                  </a:lnTo>
                  <a:lnTo>
                    <a:pt x="6761" y="4161"/>
                  </a:lnTo>
                  <a:lnTo>
                    <a:pt x="6311" y="4240"/>
                  </a:lnTo>
                  <a:lnTo>
                    <a:pt x="5860" y="4319"/>
                  </a:lnTo>
                  <a:lnTo>
                    <a:pt x="5409" y="4388"/>
                  </a:lnTo>
                  <a:lnTo>
                    <a:pt x="4908" y="4456"/>
                  </a:lnTo>
                  <a:lnTo>
                    <a:pt x="4433" y="4520"/>
                  </a:lnTo>
                  <a:lnTo>
                    <a:pt x="3907" y="4578"/>
                  </a:lnTo>
                  <a:lnTo>
                    <a:pt x="3381" y="4631"/>
                  </a:lnTo>
                  <a:lnTo>
                    <a:pt x="2855" y="4678"/>
                  </a:lnTo>
                  <a:lnTo>
                    <a:pt x="2304" y="4720"/>
                  </a:lnTo>
                  <a:lnTo>
                    <a:pt x="1753" y="4757"/>
                  </a:lnTo>
                  <a:lnTo>
                    <a:pt x="1177" y="4794"/>
                  </a:lnTo>
                  <a:lnTo>
                    <a:pt x="602" y="4821"/>
                  </a:lnTo>
                  <a:lnTo>
                    <a:pt x="1" y="4842"/>
                  </a:lnTo>
                  <a:lnTo>
                    <a:pt x="526" y="4858"/>
                  </a:lnTo>
                  <a:lnTo>
                    <a:pt x="1052" y="4873"/>
                  </a:lnTo>
                  <a:lnTo>
                    <a:pt x="1603" y="4879"/>
                  </a:lnTo>
                  <a:lnTo>
                    <a:pt x="2830" y="4879"/>
                  </a:lnTo>
                  <a:lnTo>
                    <a:pt x="3506" y="4863"/>
                  </a:lnTo>
                  <a:lnTo>
                    <a:pt x="4157" y="4847"/>
                  </a:lnTo>
                  <a:lnTo>
                    <a:pt x="4808" y="4821"/>
                  </a:lnTo>
                  <a:lnTo>
                    <a:pt x="5459" y="4794"/>
                  </a:lnTo>
                  <a:lnTo>
                    <a:pt x="6085" y="4752"/>
                  </a:lnTo>
                  <a:lnTo>
                    <a:pt x="6711" y="4710"/>
                  </a:lnTo>
                  <a:lnTo>
                    <a:pt x="7312" y="4662"/>
                  </a:lnTo>
                  <a:lnTo>
                    <a:pt x="7913" y="4604"/>
                  </a:lnTo>
                  <a:lnTo>
                    <a:pt x="8464" y="4541"/>
                  </a:lnTo>
                  <a:lnTo>
                    <a:pt x="9040" y="4472"/>
                  </a:lnTo>
                  <a:lnTo>
                    <a:pt x="9566" y="4404"/>
                  </a:lnTo>
                  <a:lnTo>
                    <a:pt x="10091" y="4324"/>
                  </a:lnTo>
                  <a:lnTo>
                    <a:pt x="10592" y="4240"/>
                  </a:lnTo>
                  <a:lnTo>
                    <a:pt x="11068" y="4150"/>
                  </a:lnTo>
                  <a:lnTo>
                    <a:pt x="11544" y="4060"/>
                  </a:lnTo>
                  <a:lnTo>
                    <a:pt x="11969" y="3960"/>
                  </a:lnTo>
                  <a:lnTo>
                    <a:pt x="12395" y="3860"/>
                  </a:lnTo>
                  <a:lnTo>
                    <a:pt x="12796" y="3754"/>
                  </a:lnTo>
                  <a:lnTo>
                    <a:pt x="13171" y="3643"/>
                  </a:lnTo>
                  <a:lnTo>
                    <a:pt x="13497" y="3532"/>
                  </a:lnTo>
                  <a:lnTo>
                    <a:pt x="13822" y="3416"/>
                  </a:lnTo>
                  <a:lnTo>
                    <a:pt x="14123" y="3295"/>
                  </a:lnTo>
                  <a:lnTo>
                    <a:pt x="14398" y="3168"/>
                  </a:lnTo>
                  <a:lnTo>
                    <a:pt x="14624" y="3041"/>
                  </a:lnTo>
                  <a:lnTo>
                    <a:pt x="14849" y="2910"/>
                  </a:lnTo>
                  <a:lnTo>
                    <a:pt x="15024" y="2778"/>
                  </a:lnTo>
                  <a:lnTo>
                    <a:pt x="15174" y="2640"/>
                  </a:lnTo>
                  <a:lnTo>
                    <a:pt x="15275" y="2503"/>
                  </a:lnTo>
                  <a:lnTo>
                    <a:pt x="15375" y="2366"/>
                  </a:lnTo>
                  <a:lnTo>
                    <a:pt x="15425" y="2223"/>
                  </a:lnTo>
                  <a:lnTo>
                    <a:pt x="15425" y="2075"/>
                  </a:lnTo>
                  <a:lnTo>
                    <a:pt x="15425" y="1964"/>
                  </a:lnTo>
                  <a:lnTo>
                    <a:pt x="15425" y="1854"/>
                  </a:lnTo>
                  <a:lnTo>
                    <a:pt x="15375" y="1737"/>
                  </a:lnTo>
                  <a:lnTo>
                    <a:pt x="15325" y="1621"/>
                  </a:lnTo>
                  <a:lnTo>
                    <a:pt x="15275" y="1500"/>
                  </a:lnTo>
                  <a:lnTo>
                    <a:pt x="15174" y="1373"/>
                  </a:lnTo>
                  <a:lnTo>
                    <a:pt x="15074" y="1252"/>
                  </a:lnTo>
                  <a:lnTo>
                    <a:pt x="14949" y="1120"/>
                  </a:lnTo>
                  <a:lnTo>
                    <a:pt x="14824" y="988"/>
                  </a:lnTo>
                  <a:lnTo>
                    <a:pt x="14649" y="856"/>
                  </a:lnTo>
                  <a:lnTo>
                    <a:pt x="14473" y="718"/>
                  </a:lnTo>
                  <a:lnTo>
                    <a:pt x="14273" y="581"/>
                  </a:lnTo>
                  <a:lnTo>
                    <a:pt x="14023" y="439"/>
                  </a:lnTo>
                  <a:lnTo>
                    <a:pt x="13772" y="296"/>
                  </a:lnTo>
                  <a:lnTo>
                    <a:pt x="13497" y="154"/>
                  </a:lnTo>
                  <a:lnTo>
                    <a:pt x="131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3"/>
            <p:cNvSpPr/>
            <p:nvPr/>
          </p:nvSpPr>
          <p:spPr>
            <a:xfrm>
              <a:off x="5591149" y="2595550"/>
              <a:ext cx="65293" cy="75000"/>
            </a:xfrm>
            <a:custGeom>
              <a:avLst/>
              <a:gdLst/>
              <a:ahLst/>
              <a:cxnLst/>
              <a:rect l="l" t="t" r="r" b="b"/>
              <a:pathLst>
                <a:path w="10242" h="3000" extrusionOk="0">
                  <a:moveTo>
                    <a:pt x="326" y="1"/>
                  </a:moveTo>
                  <a:lnTo>
                    <a:pt x="176" y="249"/>
                  </a:lnTo>
                  <a:lnTo>
                    <a:pt x="1" y="497"/>
                  </a:lnTo>
                  <a:lnTo>
                    <a:pt x="526" y="587"/>
                  </a:lnTo>
                  <a:lnTo>
                    <a:pt x="1052" y="682"/>
                  </a:lnTo>
                  <a:lnTo>
                    <a:pt x="1553" y="787"/>
                  </a:lnTo>
                  <a:lnTo>
                    <a:pt x="2079" y="898"/>
                  </a:lnTo>
                  <a:lnTo>
                    <a:pt x="2580" y="1025"/>
                  </a:lnTo>
                  <a:lnTo>
                    <a:pt x="3080" y="1157"/>
                  </a:lnTo>
                  <a:lnTo>
                    <a:pt x="3556" y="1294"/>
                  </a:lnTo>
                  <a:lnTo>
                    <a:pt x="4007" y="1447"/>
                  </a:lnTo>
                  <a:lnTo>
                    <a:pt x="4433" y="1606"/>
                  </a:lnTo>
                  <a:lnTo>
                    <a:pt x="4808" y="1775"/>
                  </a:lnTo>
                  <a:lnTo>
                    <a:pt x="5134" y="1954"/>
                  </a:lnTo>
                  <a:lnTo>
                    <a:pt x="5284" y="2044"/>
                  </a:lnTo>
                  <a:lnTo>
                    <a:pt x="5434" y="2139"/>
                  </a:lnTo>
                  <a:lnTo>
                    <a:pt x="5559" y="2239"/>
                  </a:lnTo>
                  <a:lnTo>
                    <a:pt x="5684" y="2339"/>
                  </a:lnTo>
                  <a:lnTo>
                    <a:pt x="5785" y="2445"/>
                  </a:lnTo>
                  <a:lnTo>
                    <a:pt x="5860" y="2551"/>
                  </a:lnTo>
                  <a:lnTo>
                    <a:pt x="5935" y="2656"/>
                  </a:lnTo>
                  <a:lnTo>
                    <a:pt x="5985" y="2767"/>
                  </a:lnTo>
                  <a:lnTo>
                    <a:pt x="6010" y="2883"/>
                  </a:lnTo>
                  <a:lnTo>
                    <a:pt x="6035" y="2999"/>
                  </a:lnTo>
                  <a:lnTo>
                    <a:pt x="10242" y="2741"/>
                  </a:lnTo>
                  <a:lnTo>
                    <a:pt x="10116" y="2556"/>
                  </a:lnTo>
                  <a:lnTo>
                    <a:pt x="9966" y="2376"/>
                  </a:lnTo>
                  <a:lnTo>
                    <a:pt x="9791" y="2207"/>
                  </a:lnTo>
                  <a:lnTo>
                    <a:pt x="9541" y="2044"/>
                  </a:lnTo>
                  <a:lnTo>
                    <a:pt x="9290" y="1885"/>
                  </a:lnTo>
                  <a:lnTo>
                    <a:pt x="8990" y="1738"/>
                  </a:lnTo>
                  <a:lnTo>
                    <a:pt x="8664" y="1595"/>
                  </a:lnTo>
                  <a:lnTo>
                    <a:pt x="8314" y="1458"/>
                  </a:lnTo>
                  <a:lnTo>
                    <a:pt x="7938" y="1331"/>
                  </a:lnTo>
                  <a:lnTo>
                    <a:pt x="7537" y="1210"/>
                  </a:lnTo>
                  <a:lnTo>
                    <a:pt x="7137" y="1093"/>
                  </a:lnTo>
                  <a:lnTo>
                    <a:pt x="6711" y="988"/>
                  </a:lnTo>
                  <a:lnTo>
                    <a:pt x="6285" y="882"/>
                  </a:lnTo>
                  <a:lnTo>
                    <a:pt x="5835" y="787"/>
                  </a:lnTo>
                  <a:lnTo>
                    <a:pt x="5384" y="697"/>
                  </a:lnTo>
                  <a:lnTo>
                    <a:pt x="4958" y="613"/>
                  </a:lnTo>
                  <a:lnTo>
                    <a:pt x="4508" y="534"/>
                  </a:lnTo>
                  <a:lnTo>
                    <a:pt x="4057" y="465"/>
                  </a:lnTo>
                  <a:lnTo>
                    <a:pt x="3631" y="397"/>
                  </a:lnTo>
                  <a:lnTo>
                    <a:pt x="3231" y="333"/>
                  </a:lnTo>
                  <a:lnTo>
                    <a:pt x="2454" y="228"/>
                  </a:lnTo>
                  <a:lnTo>
                    <a:pt x="1753" y="143"/>
                  </a:lnTo>
                  <a:lnTo>
                    <a:pt x="1177" y="80"/>
                  </a:lnTo>
                  <a:lnTo>
                    <a:pt x="727" y="38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3"/>
            <p:cNvSpPr/>
            <p:nvPr/>
          </p:nvSpPr>
          <p:spPr>
            <a:xfrm>
              <a:off x="5442216" y="2480050"/>
              <a:ext cx="355655" cy="309675"/>
            </a:xfrm>
            <a:custGeom>
              <a:avLst/>
              <a:gdLst/>
              <a:ahLst/>
              <a:cxnLst/>
              <a:rect l="l" t="t" r="r" b="b"/>
              <a:pathLst>
                <a:path w="55789" h="12387" extrusionOk="0">
                  <a:moveTo>
                    <a:pt x="24489" y="1"/>
                  </a:moveTo>
                  <a:lnTo>
                    <a:pt x="24264" y="6"/>
                  </a:lnTo>
                  <a:lnTo>
                    <a:pt x="24064" y="17"/>
                  </a:lnTo>
                  <a:lnTo>
                    <a:pt x="23888" y="38"/>
                  </a:lnTo>
                  <a:lnTo>
                    <a:pt x="23738" y="64"/>
                  </a:lnTo>
                  <a:lnTo>
                    <a:pt x="23588" y="96"/>
                  </a:lnTo>
                  <a:lnTo>
                    <a:pt x="23488" y="138"/>
                  </a:lnTo>
                  <a:lnTo>
                    <a:pt x="23438" y="181"/>
                  </a:lnTo>
                  <a:lnTo>
                    <a:pt x="23312" y="286"/>
                  </a:lnTo>
                  <a:lnTo>
                    <a:pt x="23162" y="386"/>
                  </a:lnTo>
                  <a:lnTo>
                    <a:pt x="22987" y="481"/>
                  </a:lnTo>
                  <a:lnTo>
                    <a:pt x="22787" y="576"/>
                  </a:lnTo>
                  <a:lnTo>
                    <a:pt x="22561" y="666"/>
                  </a:lnTo>
                  <a:lnTo>
                    <a:pt x="22311" y="751"/>
                  </a:lnTo>
                  <a:lnTo>
                    <a:pt x="22035" y="835"/>
                  </a:lnTo>
                  <a:lnTo>
                    <a:pt x="21760" y="920"/>
                  </a:lnTo>
                  <a:lnTo>
                    <a:pt x="21460" y="999"/>
                  </a:lnTo>
                  <a:lnTo>
                    <a:pt x="21159" y="1078"/>
                  </a:lnTo>
                  <a:lnTo>
                    <a:pt x="20483" y="1231"/>
                  </a:lnTo>
                  <a:lnTo>
                    <a:pt x="19807" y="1374"/>
                  </a:lnTo>
                  <a:lnTo>
                    <a:pt x="19081" y="1522"/>
                  </a:lnTo>
                  <a:lnTo>
                    <a:pt x="18305" y="1685"/>
                  </a:lnTo>
                  <a:lnTo>
                    <a:pt x="17929" y="1770"/>
                  </a:lnTo>
                  <a:lnTo>
                    <a:pt x="17553" y="1859"/>
                  </a:lnTo>
                  <a:lnTo>
                    <a:pt x="17178" y="1954"/>
                  </a:lnTo>
                  <a:lnTo>
                    <a:pt x="16827" y="2055"/>
                  </a:lnTo>
                  <a:lnTo>
                    <a:pt x="16477" y="2160"/>
                  </a:lnTo>
                  <a:lnTo>
                    <a:pt x="16151" y="2271"/>
                  </a:lnTo>
                  <a:lnTo>
                    <a:pt x="15826" y="2393"/>
                  </a:lnTo>
                  <a:lnTo>
                    <a:pt x="15550" y="2519"/>
                  </a:lnTo>
                  <a:lnTo>
                    <a:pt x="15275" y="2657"/>
                  </a:lnTo>
                  <a:lnTo>
                    <a:pt x="15024" y="2804"/>
                  </a:lnTo>
                  <a:lnTo>
                    <a:pt x="14799" y="2963"/>
                  </a:lnTo>
                  <a:lnTo>
                    <a:pt x="14599" y="3126"/>
                  </a:lnTo>
                  <a:lnTo>
                    <a:pt x="14423" y="3306"/>
                  </a:lnTo>
                  <a:lnTo>
                    <a:pt x="14273" y="3496"/>
                  </a:lnTo>
                  <a:lnTo>
                    <a:pt x="13948" y="3364"/>
                  </a:lnTo>
                  <a:lnTo>
                    <a:pt x="13622" y="3216"/>
                  </a:lnTo>
                  <a:lnTo>
                    <a:pt x="13297" y="3053"/>
                  </a:lnTo>
                  <a:lnTo>
                    <a:pt x="12996" y="2873"/>
                  </a:lnTo>
                  <a:lnTo>
                    <a:pt x="12721" y="2688"/>
                  </a:lnTo>
                  <a:lnTo>
                    <a:pt x="12470" y="2482"/>
                  </a:lnTo>
                  <a:lnTo>
                    <a:pt x="12245" y="2266"/>
                  </a:lnTo>
                  <a:lnTo>
                    <a:pt x="12070" y="2039"/>
                  </a:lnTo>
                  <a:lnTo>
                    <a:pt x="11945" y="1976"/>
                  </a:lnTo>
                  <a:lnTo>
                    <a:pt x="11794" y="1923"/>
                  </a:lnTo>
                  <a:lnTo>
                    <a:pt x="11694" y="1902"/>
                  </a:lnTo>
                  <a:lnTo>
                    <a:pt x="11619" y="1886"/>
                  </a:lnTo>
                  <a:lnTo>
                    <a:pt x="11519" y="1870"/>
                  </a:lnTo>
                  <a:lnTo>
                    <a:pt x="11419" y="1859"/>
                  </a:lnTo>
                  <a:lnTo>
                    <a:pt x="11294" y="1854"/>
                  </a:lnTo>
                  <a:lnTo>
                    <a:pt x="11168" y="1849"/>
                  </a:lnTo>
                  <a:lnTo>
                    <a:pt x="10918" y="1849"/>
                  </a:lnTo>
                  <a:lnTo>
                    <a:pt x="10643" y="1865"/>
                  </a:lnTo>
                  <a:lnTo>
                    <a:pt x="10342" y="1896"/>
                  </a:lnTo>
                  <a:lnTo>
                    <a:pt x="9741" y="2002"/>
                  </a:lnTo>
                  <a:lnTo>
                    <a:pt x="9140" y="2113"/>
                  </a:lnTo>
                  <a:lnTo>
                    <a:pt x="8564" y="2229"/>
                  </a:lnTo>
                  <a:lnTo>
                    <a:pt x="8013" y="2345"/>
                  </a:lnTo>
                  <a:lnTo>
                    <a:pt x="7462" y="2461"/>
                  </a:lnTo>
                  <a:lnTo>
                    <a:pt x="6962" y="2583"/>
                  </a:lnTo>
                  <a:lnTo>
                    <a:pt x="6436" y="2709"/>
                  </a:lnTo>
                  <a:lnTo>
                    <a:pt x="5960" y="2836"/>
                  </a:lnTo>
                  <a:lnTo>
                    <a:pt x="5484" y="2968"/>
                  </a:lnTo>
                  <a:lnTo>
                    <a:pt x="5034" y="3100"/>
                  </a:lnTo>
                  <a:lnTo>
                    <a:pt x="4608" y="3232"/>
                  </a:lnTo>
                  <a:lnTo>
                    <a:pt x="4182" y="3369"/>
                  </a:lnTo>
                  <a:lnTo>
                    <a:pt x="3782" y="3512"/>
                  </a:lnTo>
                  <a:lnTo>
                    <a:pt x="3406" y="3649"/>
                  </a:lnTo>
                  <a:lnTo>
                    <a:pt x="3056" y="3797"/>
                  </a:lnTo>
                  <a:lnTo>
                    <a:pt x="2705" y="3940"/>
                  </a:lnTo>
                  <a:lnTo>
                    <a:pt x="2405" y="4087"/>
                  </a:lnTo>
                  <a:lnTo>
                    <a:pt x="2079" y="4235"/>
                  </a:lnTo>
                  <a:lnTo>
                    <a:pt x="1804" y="4388"/>
                  </a:lnTo>
                  <a:lnTo>
                    <a:pt x="1553" y="4541"/>
                  </a:lnTo>
                  <a:lnTo>
                    <a:pt x="1303" y="4695"/>
                  </a:lnTo>
                  <a:lnTo>
                    <a:pt x="1077" y="4853"/>
                  </a:lnTo>
                  <a:lnTo>
                    <a:pt x="877" y="5011"/>
                  </a:lnTo>
                  <a:lnTo>
                    <a:pt x="702" y="5170"/>
                  </a:lnTo>
                  <a:lnTo>
                    <a:pt x="552" y="5328"/>
                  </a:lnTo>
                  <a:lnTo>
                    <a:pt x="401" y="5486"/>
                  </a:lnTo>
                  <a:lnTo>
                    <a:pt x="276" y="5650"/>
                  </a:lnTo>
                  <a:lnTo>
                    <a:pt x="176" y="5814"/>
                  </a:lnTo>
                  <a:lnTo>
                    <a:pt x="101" y="5977"/>
                  </a:lnTo>
                  <a:lnTo>
                    <a:pt x="51" y="6146"/>
                  </a:lnTo>
                  <a:lnTo>
                    <a:pt x="26" y="6310"/>
                  </a:lnTo>
                  <a:lnTo>
                    <a:pt x="1" y="6479"/>
                  </a:lnTo>
                  <a:lnTo>
                    <a:pt x="26" y="6627"/>
                  </a:lnTo>
                  <a:lnTo>
                    <a:pt x="51" y="6780"/>
                  </a:lnTo>
                  <a:lnTo>
                    <a:pt x="101" y="6928"/>
                  </a:lnTo>
                  <a:lnTo>
                    <a:pt x="151" y="7076"/>
                  </a:lnTo>
                  <a:lnTo>
                    <a:pt x="226" y="7223"/>
                  </a:lnTo>
                  <a:lnTo>
                    <a:pt x="326" y="7371"/>
                  </a:lnTo>
                  <a:lnTo>
                    <a:pt x="451" y="7514"/>
                  </a:lnTo>
                  <a:lnTo>
                    <a:pt x="577" y="7656"/>
                  </a:lnTo>
                  <a:lnTo>
                    <a:pt x="727" y="7799"/>
                  </a:lnTo>
                  <a:lnTo>
                    <a:pt x="877" y="7941"/>
                  </a:lnTo>
                  <a:lnTo>
                    <a:pt x="1052" y="8079"/>
                  </a:lnTo>
                  <a:lnTo>
                    <a:pt x="1253" y="8221"/>
                  </a:lnTo>
                  <a:lnTo>
                    <a:pt x="1453" y="8359"/>
                  </a:lnTo>
                  <a:lnTo>
                    <a:pt x="1678" y="8490"/>
                  </a:lnTo>
                  <a:lnTo>
                    <a:pt x="1929" y="8628"/>
                  </a:lnTo>
                  <a:lnTo>
                    <a:pt x="2179" y="8760"/>
                  </a:lnTo>
                  <a:lnTo>
                    <a:pt x="2455" y="8886"/>
                  </a:lnTo>
                  <a:lnTo>
                    <a:pt x="2730" y="9018"/>
                  </a:lnTo>
                  <a:lnTo>
                    <a:pt x="3031" y="9145"/>
                  </a:lnTo>
                  <a:lnTo>
                    <a:pt x="3356" y="9272"/>
                  </a:lnTo>
                  <a:lnTo>
                    <a:pt x="3682" y="9393"/>
                  </a:lnTo>
                  <a:lnTo>
                    <a:pt x="4007" y="9515"/>
                  </a:lnTo>
                  <a:lnTo>
                    <a:pt x="4358" y="9636"/>
                  </a:lnTo>
                  <a:lnTo>
                    <a:pt x="4733" y="9758"/>
                  </a:lnTo>
                  <a:lnTo>
                    <a:pt x="5109" y="9874"/>
                  </a:lnTo>
                  <a:lnTo>
                    <a:pt x="5509" y="9985"/>
                  </a:lnTo>
                  <a:lnTo>
                    <a:pt x="5910" y="10101"/>
                  </a:lnTo>
                  <a:lnTo>
                    <a:pt x="6311" y="10206"/>
                  </a:lnTo>
                  <a:lnTo>
                    <a:pt x="6761" y="10317"/>
                  </a:lnTo>
                  <a:lnTo>
                    <a:pt x="7187" y="10423"/>
                  </a:lnTo>
                  <a:lnTo>
                    <a:pt x="7638" y="10528"/>
                  </a:lnTo>
                  <a:lnTo>
                    <a:pt x="8114" y="10629"/>
                  </a:lnTo>
                  <a:lnTo>
                    <a:pt x="8589" y="10729"/>
                  </a:lnTo>
                  <a:lnTo>
                    <a:pt x="9065" y="10824"/>
                  </a:lnTo>
                  <a:lnTo>
                    <a:pt x="9566" y="10919"/>
                  </a:lnTo>
                  <a:lnTo>
                    <a:pt x="10067" y="11009"/>
                  </a:lnTo>
                  <a:lnTo>
                    <a:pt x="10592" y="11099"/>
                  </a:lnTo>
                  <a:lnTo>
                    <a:pt x="11118" y="11183"/>
                  </a:lnTo>
                  <a:lnTo>
                    <a:pt x="11644" y="11268"/>
                  </a:lnTo>
                  <a:lnTo>
                    <a:pt x="12195" y="11352"/>
                  </a:lnTo>
                  <a:lnTo>
                    <a:pt x="12746" y="11426"/>
                  </a:lnTo>
                  <a:lnTo>
                    <a:pt x="13322" y="11505"/>
                  </a:lnTo>
                  <a:lnTo>
                    <a:pt x="13898" y="11579"/>
                  </a:lnTo>
                  <a:lnTo>
                    <a:pt x="14474" y="11648"/>
                  </a:lnTo>
                  <a:lnTo>
                    <a:pt x="15074" y="11716"/>
                  </a:lnTo>
                  <a:lnTo>
                    <a:pt x="15675" y="11780"/>
                  </a:lnTo>
                  <a:lnTo>
                    <a:pt x="16276" y="11838"/>
                  </a:lnTo>
                  <a:lnTo>
                    <a:pt x="16902" y="11901"/>
                  </a:lnTo>
                  <a:lnTo>
                    <a:pt x="17528" y="11954"/>
                  </a:lnTo>
                  <a:lnTo>
                    <a:pt x="18154" y="12007"/>
                  </a:lnTo>
                  <a:lnTo>
                    <a:pt x="18805" y="12054"/>
                  </a:lnTo>
                  <a:lnTo>
                    <a:pt x="19431" y="12102"/>
                  </a:lnTo>
                  <a:lnTo>
                    <a:pt x="20082" y="12144"/>
                  </a:lnTo>
                  <a:lnTo>
                    <a:pt x="20758" y="12181"/>
                  </a:lnTo>
                  <a:lnTo>
                    <a:pt x="21409" y="12218"/>
                  </a:lnTo>
                  <a:lnTo>
                    <a:pt x="22086" y="12250"/>
                  </a:lnTo>
                  <a:lnTo>
                    <a:pt x="22762" y="12281"/>
                  </a:lnTo>
                  <a:lnTo>
                    <a:pt x="23463" y="12308"/>
                  </a:lnTo>
                  <a:lnTo>
                    <a:pt x="24139" y="12329"/>
                  </a:lnTo>
                  <a:lnTo>
                    <a:pt x="24840" y="12345"/>
                  </a:lnTo>
                  <a:lnTo>
                    <a:pt x="25541" y="12360"/>
                  </a:lnTo>
                  <a:lnTo>
                    <a:pt x="26242" y="12371"/>
                  </a:lnTo>
                  <a:lnTo>
                    <a:pt x="26943" y="12382"/>
                  </a:lnTo>
                  <a:lnTo>
                    <a:pt x="27669" y="12387"/>
                  </a:lnTo>
                  <a:lnTo>
                    <a:pt x="28971" y="12387"/>
                  </a:lnTo>
                  <a:lnTo>
                    <a:pt x="29622" y="12382"/>
                  </a:lnTo>
                  <a:lnTo>
                    <a:pt x="30248" y="12371"/>
                  </a:lnTo>
                  <a:lnTo>
                    <a:pt x="30899" y="12360"/>
                  </a:lnTo>
                  <a:lnTo>
                    <a:pt x="31525" y="12345"/>
                  </a:lnTo>
                  <a:lnTo>
                    <a:pt x="32151" y="12329"/>
                  </a:lnTo>
                  <a:lnTo>
                    <a:pt x="32802" y="12308"/>
                  </a:lnTo>
                  <a:lnTo>
                    <a:pt x="33428" y="12281"/>
                  </a:lnTo>
                  <a:lnTo>
                    <a:pt x="34029" y="12255"/>
                  </a:lnTo>
                  <a:lnTo>
                    <a:pt x="35256" y="12191"/>
                  </a:lnTo>
                  <a:lnTo>
                    <a:pt x="36483" y="12112"/>
                  </a:lnTo>
                  <a:lnTo>
                    <a:pt x="37660" y="12028"/>
                  </a:lnTo>
                  <a:lnTo>
                    <a:pt x="38837" y="11927"/>
                  </a:lnTo>
                  <a:lnTo>
                    <a:pt x="39964" y="11817"/>
                  </a:lnTo>
                  <a:lnTo>
                    <a:pt x="41090" y="11700"/>
                  </a:lnTo>
                  <a:lnTo>
                    <a:pt x="42167" y="11568"/>
                  </a:lnTo>
                  <a:lnTo>
                    <a:pt x="43244" y="11426"/>
                  </a:lnTo>
                  <a:lnTo>
                    <a:pt x="44270" y="11278"/>
                  </a:lnTo>
                  <a:lnTo>
                    <a:pt x="45272" y="11120"/>
                  </a:lnTo>
                  <a:lnTo>
                    <a:pt x="46224" y="10951"/>
                  </a:lnTo>
                  <a:lnTo>
                    <a:pt x="47175" y="10777"/>
                  </a:lnTo>
                  <a:lnTo>
                    <a:pt x="48051" y="10586"/>
                  </a:lnTo>
                  <a:lnTo>
                    <a:pt x="48903" y="10396"/>
                  </a:lnTo>
                  <a:lnTo>
                    <a:pt x="49729" y="10196"/>
                  </a:lnTo>
                  <a:lnTo>
                    <a:pt x="50505" y="9985"/>
                  </a:lnTo>
                  <a:lnTo>
                    <a:pt x="51231" y="9773"/>
                  </a:lnTo>
                  <a:lnTo>
                    <a:pt x="51907" y="9552"/>
                  </a:lnTo>
                  <a:lnTo>
                    <a:pt x="52559" y="9319"/>
                  </a:lnTo>
                  <a:lnTo>
                    <a:pt x="53134" y="9087"/>
                  </a:lnTo>
                  <a:lnTo>
                    <a:pt x="53685" y="8844"/>
                  </a:lnTo>
                  <a:lnTo>
                    <a:pt x="54161" y="8601"/>
                  </a:lnTo>
                  <a:lnTo>
                    <a:pt x="54612" y="8348"/>
                  </a:lnTo>
                  <a:lnTo>
                    <a:pt x="54987" y="8095"/>
                  </a:lnTo>
                  <a:lnTo>
                    <a:pt x="55163" y="7963"/>
                  </a:lnTo>
                  <a:lnTo>
                    <a:pt x="55313" y="7831"/>
                  </a:lnTo>
                  <a:lnTo>
                    <a:pt x="55463" y="7699"/>
                  </a:lnTo>
                  <a:lnTo>
                    <a:pt x="55588" y="7567"/>
                  </a:lnTo>
                  <a:lnTo>
                    <a:pt x="55688" y="7435"/>
                  </a:lnTo>
                  <a:lnTo>
                    <a:pt x="55789" y="7297"/>
                  </a:lnTo>
                  <a:lnTo>
                    <a:pt x="55789" y="7250"/>
                  </a:lnTo>
                  <a:lnTo>
                    <a:pt x="55764" y="7208"/>
                  </a:lnTo>
                  <a:lnTo>
                    <a:pt x="55688" y="7171"/>
                  </a:lnTo>
                  <a:lnTo>
                    <a:pt x="55588" y="7134"/>
                  </a:lnTo>
                  <a:lnTo>
                    <a:pt x="55438" y="7102"/>
                  </a:lnTo>
                  <a:lnTo>
                    <a:pt x="55288" y="7076"/>
                  </a:lnTo>
                  <a:lnTo>
                    <a:pt x="55087" y="7054"/>
                  </a:lnTo>
                  <a:lnTo>
                    <a:pt x="54887" y="7044"/>
                  </a:lnTo>
                  <a:lnTo>
                    <a:pt x="54662" y="7044"/>
                  </a:lnTo>
                  <a:lnTo>
                    <a:pt x="54462" y="7049"/>
                  </a:lnTo>
                  <a:lnTo>
                    <a:pt x="54261" y="7065"/>
                  </a:lnTo>
                  <a:lnTo>
                    <a:pt x="54086" y="7086"/>
                  </a:lnTo>
                  <a:lnTo>
                    <a:pt x="53936" y="7118"/>
                  </a:lnTo>
                  <a:lnTo>
                    <a:pt x="53810" y="7149"/>
                  </a:lnTo>
                  <a:lnTo>
                    <a:pt x="53735" y="7192"/>
                  </a:lnTo>
                  <a:lnTo>
                    <a:pt x="53685" y="7234"/>
                  </a:lnTo>
                  <a:lnTo>
                    <a:pt x="53535" y="7419"/>
                  </a:lnTo>
                  <a:lnTo>
                    <a:pt x="53385" y="7593"/>
                  </a:lnTo>
                  <a:lnTo>
                    <a:pt x="53184" y="7772"/>
                  </a:lnTo>
                  <a:lnTo>
                    <a:pt x="52984" y="7941"/>
                  </a:lnTo>
                  <a:lnTo>
                    <a:pt x="52734" y="8116"/>
                  </a:lnTo>
                  <a:lnTo>
                    <a:pt x="52483" y="8285"/>
                  </a:lnTo>
                  <a:lnTo>
                    <a:pt x="52183" y="8448"/>
                  </a:lnTo>
                  <a:lnTo>
                    <a:pt x="51857" y="8612"/>
                  </a:lnTo>
                  <a:lnTo>
                    <a:pt x="51532" y="8776"/>
                  </a:lnTo>
                  <a:lnTo>
                    <a:pt x="51156" y="8934"/>
                  </a:lnTo>
                  <a:lnTo>
                    <a:pt x="50781" y="9087"/>
                  </a:lnTo>
                  <a:lnTo>
                    <a:pt x="50355" y="9240"/>
                  </a:lnTo>
                  <a:lnTo>
                    <a:pt x="49929" y="9388"/>
                  </a:lnTo>
                  <a:lnTo>
                    <a:pt x="49479" y="9531"/>
                  </a:lnTo>
                  <a:lnTo>
                    <a:pt x="49003" y="9673"/>
                  </a:lnTo>
                  <a:lnTo>
                    <a:pt x="48502" y="9816"/>
                  </a:lnTo>
                  <a:lnTo>
                    <a:pt x="48001" y="9948"/>
                  </a:lnTo>
                  <a:lnTo>
                    <a:pt x="47450" y="10080"/>
                  </a:lnTo>
                  <a:lnTo>
                    <a:pt x="46900" y="10206"/>
                  </a:lnTo>
                  <a:lnTo>
                    <a:pt x="46324" y="10333"/>
                  </a:lnTo>
                  <a:lnTo>
                    <a:pt x="45748" y="10454"/>
                  </a:lnTo>
                  <a:lnTo>
                    <a:pt x="45122" y="10571"/>
                  </a:lnTo>
                  <a:lnTo>
                    <a:pt x="44496" y="10682"/>
                  </a:lnTo>
                  <a:lnTo>
                    <a:pt x="43870" y="10787"/>
                  </a:lnTo>
                  <a:lnTo>
                    <a:pt x="43219" y="10893"/>
                  </a:lnTo>
                  <a:lnTo>
                    <a:pt x="42543" y="10993"/>
                  </a:lnTo>
                  <a:lnTo>
                    <a:pt x="41842" y="11088"/>
                  </a:lnTo>
                  <a:lnTo>
                    <a:pt x="41141" y="11178"/>
                  </a:lnTo>
                  <a:lnTo>
                    <a:pt x="40439" y="11262"/>
                  </a:lnTo>
                  <a:lnTo>
                    <a:pt x="39713" y="11347"/>
                  </a:lnTo>
                  <a:lnTo>
                    <a:pt x="38962" y="11421"/>
                  </a:lnTo>
                  <a:lnTo>
                    <a:pt x="38211" y="11495"/>
                  </a:lnTo>
                  <a:lnTo>
                    <a:pt x="38211" y="11495"/>
                  </a:lnTo>
                  <a:lnTo>
                    <a:pt x="38712" y="11384"/>
                  </a:lnTo>
                  <a:lnTo>
                    <a:pt x="39162" y="11268"/>
                  </a:lnTo>
                  <a:lnTo>
                    <a:pt x="39613" y="11151"/>
                  </a:lnTo>
                  <a:lnTo>
                    <a:pt x="39989" y="11030"/>
                  </a:lnTo>
                  <a:lnTo>
                    <a:pt x="40364" y="10909"/>
                  </a:lnTo>
                  <a:lnTo>
                    <a:pt x="40690" y="10782"/>
                  </a:lnTo>
                  <a:lnTo>
                    <a:pt x="40990" y="10655"/>
                  </a:lnTo>
                  <a:lnTo>
                    <a:pt x="41241" y="10523"/>
                  </a:lnTo>
                  <a:lnTo>
                    <a:pt x="41491" y="10391"/>
                  </a:lnTo>
                  <a:lnTo>
                    <a:pt x="41691" y="10259"/>
                  </a:lnTo>
                  <a:lnTo>
                    <a:pt x="41867" y="10127"/>
                  </a:lnTo>
                  <a:lnTo>
                    <a:pt x="42017" y="9990"/>
                  </a:lnTo>
                  <a:lnTo>
                    <a:pt x="42117" y="9853"/>
                  </a:lnTo>
                  <a:lnTo>
                    <a:pt x="42217" y="9710"/>
                  </a:lnTo>
                  <a:lnTo>
                    <a:pt x="42292" y="9573"/>
                  </a:lnTo>
                  <a:lnTo>
                    <a:pt x="42317" y="9430"/>
                  </a:lnTo>
                  <a:lnTo>
                    <a:pt x="42342" y="9288"/>
                  </a:lnTo>
                  <a:lnTo>
                    <a:pt x="42317" y="9145"/>
                  </a:lnTo>
                  <a:lnTo>
                    <a:pt x="42292" y="9008"/>
                  </a:lnTo>
                  <a:lnTo>
                    <a:pt x="42242" y="8865"/>
                  </a:lnTo>
                  <a:lnTo>
                    <a:pt x="42167" y="8723"/>
                  </a:lnTo>
                  <a:lnTo>
                    <a:pt x="42067" y="8580"/>
                  </a:lnTo>
                  <a:lnTo>
                    <a:pt x="41942" y="8438"/>
                  </a:lnTo>
                  <a:lnTo>
                    <a:pt x="41792" y="8295"/>
                  </a:lnTo>
                  <a:lnTo>
                    <a:pt x="41641" y="8153"/>
                  </a:lnTo>
                  <a:lnTo>
                    <a:pt x="41466" y="8010"/>
                  </a:lnTo>
                  <a:lnTo>
                    <a:pt x="41266" y="7873"/>
                  </a:lnTo>
                  <a:lnTo>
                    <a:pt x="41065" y="7736"/>
                  </a:lnTo>
                  <a:lnTo>
                    <a:pt x="40840" y="7598"/>
                  </a:lnTo>
                  <a:lnTo>
                    <a:pt x="40590" y="7461"/>
                  </a:lnTo>
                  <a:lnTo>
                    <a:pt x="40339" y="7324"/>
                  </a:lnTo>
                  <a:lnTo>
                    <a:pt x="40089" y="7192"/>
                  </a:lnTo>
                  <a:lnTo>
                    <a:pt x="39989" y="7155"/>
                  </a:lnTo>
                  <a:lnTo>
                    <a:pt x="39864" y="7123"/>
                  </a:lnTo>
                  <a:lnTo>
                    <a:pt x="39713" y="7102"/>
                  </a:lnTo>
                  <a:lnTo>
                    <a:pt x="39563" y="7081"/>
                  </a:lnTo>
                  <a:lnTo>
                    <a:pt x="39388" y="7065"/>
                  </a:lnTo>
                  <a:lnTo>
                    <a:pt x="39187" y="7060"/>
                  </a:lnTo>
                  <a:lnTo>
                    <a:pt x="38987" y="7060"/>
                  </a:lnTo>
                  <a:lnTo>
                    <a:pt x="38812" y="7065"/>
                  </a:lnTo>
                  <a:lnTo>
                    <a:pt x="34655" y="7324"/>
                  </a:lnTo>
                  <a:lnTo>
                    <a:pt x="34555" y="7165"/>
                  </a:lnTo>
                  <a:lnTo>
                    <a:pt x="34430" y="7007"/>
                  </a:lnTo>
                  <a:lnTo>
                    <a:pt x="34280" y="6854"/>
                  </a:lnTo>
                  <a:lnTo>
                    <a:pt x="34079" y="6706"/>
                  </a:lnTo>
                  <a:lnTo>
                    <a:pt x="33854" y="6553"/>
                  </a:lnTo>
                  <a:lnTo>
                    <a:pt x="33604" y="6410"/>
                  </a:lnTo>
                  <a:lnTo>
                    <a:pt x="33328" y="6268"/>
                  </a:lnTo>
                  <a:lnTo>
                    <a:pt x="33003" y="6125"/>
                  </a:lnTo>
                  <a:lnTo>
                    <a:pt x="32652" y="5988"/>
                  </a:lnTo>
                  <a:lnTo>
                    <a:pt x="32277" y="5856"/>
                  </a:lnTo>
                  <a:lnTo>
                    <a:pt x="31851" y="5724"/>
                  </a:lnTo>
                  <a:lnTo>
                    <a:pt x="31400" y="5597"/>
                  </a:lnTo>
                  <a:lnTo>
                    <a:pt x="30924" y="5471"/>
                  </a:lnTo>
                  <a:lnTo>
                    <a:pt x="30424" y="5354"/>
                  </a:lnTo>
                  <a:lnTo>
                    <a:pt x="29898" y="5233"/>
                  </a:lnTo>
                  <a:lnTo>
                    <a:pt x="29322" y="5122"/>
                  </a:lnTo>
                  <a:lnTo>
                    <a:pt x="28846" y="5032"/>
                  </a:lnTo>
                  <a:lnTo>
                    <a:pt x="28345" y="4948"/>
                  </a:lnTo>
                  <a:lnTo>
                    <a:pt x="27895" y="4874"/>
                  </a:lnTo>
                  <a:lnTo>
                    <a:pt x="27419" y="4805"/>
                  </a:lnTo>
                  <a:lnTo>
                    <a:pt x="26543" y="4684"/>
                  </a:lnTo>
                  <a:lnTo>
                    <a:pt x="25766" y="4584"/>
                  </a:lnTo>
                  <a:lnTo>
                    <a:pt x="25090" y="4510"/>
                  </a:lnTo>
                  <a:lnTo>
                    <a:pt x="24564" y="4457"/>
                  </a:lnTo>
                  <a:lnTo>
                    <a:pt x="24064" y="4409"/>
                  </a:lnTo>
                  <a:lnTo>
                    <a:pt x="23788" y="4404"/>
                  </a:lnTo>
                  <a:lnTo>
                    <a:pt x="23538" y="4404"/>
                  </a:lnTo>
                  <a:lnTo>
                    <a:pt x="23312" y="4409"/>
                  </a:lnTo>
                  <a:lnTo>
                    <a:pt x="23137" y="4431"/>
                  </a:lnTo>
                  <a:lnTo>
                    <a:pt x="22962" y="4457"/>
                  </a:lnTo>
                  <a:lnTo>
                    <a:pt x="22837" y="4494"/>
                  </a:lnTo>
                  <a:lnTo>
                    <a:pt x="22712" y="4541"/>
                  </a:lnTo>
                  <a:lnTo>
                    <a:pt x="22636" y="4599"/>
                  </a:lnTo>
                  <a:lnTo>
                    <a:pt x="22561" y="4742"/>
                  </a:lnTo>
                  <a:lnTo>
                    <a:pt x="22461" y="4885"/>
                  </a:lnTo>
                  <a:lnTo>
                    <a:pt x="22361" y="5022"/>
                  </a:lnTo>
                  <a:lnTo>
                    <a:pt x="22236" y="5159"/>
                  </a:lnTo>
                  <a:lnTo>
                    <a:pt x="22111" y="5291"/>
                  </a:lnTo>
                  <a:lnTo>
                    <a:pt x="21960" y="5423"/>
                  </a:lnTo>
                  <a:lnTo>
                    <a:pt x="21785" y="5550"/>
                  </a:lnTo>
                  <a:lnTo>
                    <a:pt x="21610" y="5671"/>
                  </a:lnTo>
                  <a:lnTo>
                    <a:pt x="21434" y="5793"/>
                  </a:lnTo>
                  <a:lnTo>
                    <a:pt x="21234" y="5914"/>
                  </a:lnTo>
                  <a:lnTo>
                    <a:pt x="21009" y="6030"/>
                  </a:lnTo>
                  <a:lnTo>
                    <a:pt x="20758" y="6146"/>
                  </a:lnTo>
                  <a:lnTo>
                    <a:pt x="20533" y="6257"/>
                  </a:lnTo>
                  <a:lnTo>
                    <a:pt x="20258" y="6363"/>
                  </a:lnTo>
                  <a:lnTo>
                    <a:pt x="19982" y="6474"/>
                  </a:lnTo>
                  <a:lnTo>
                    <a:pt x="19682" y="6579"/>
                  </a:lnTo>
                  <a:lnTo>
                    <a:pt x="19106" y="6769"/>
                  </a:lnTo>
                  <a:lnTo>
                    <a:pt x="18480" y="6965"/>
                  </a:lnTo>
                  <a:lnTo>
                    <a:pt x="17203" y="7345"/>
                  </a:lnTo>
                  <a:lnTo>
                    <a:pt x="16577" y="7540"/>
                  </a:lnTo>
                  <a:lnTo>
                    <a:pt x="15951" y="7736"/>
                  </a:lnTo>
                  <a:lnTo>
                    <a:pt x="15400" y="7931"/>
                  </a:lnTo>
                  <a:lnTo>
                    <a:pt x="15150" y="8031"/>
                  </a:lnTo>
                  <a:lnTo>
                    <a:pt x="14899" y="8137"/>
                  </a:lnTo>
                  <a:lnTo>
                    <a:pt x="14824" y="8179"/>
                  </a:lnTo>
                  <a:lnTo>
                    <a:pt x="14774" y="8221"/>
                  </a:lnTo>
                  <a:lnTo>
                    <a:pt x="14799" y="8263"/>
                  </a:lnTo>
                  <a:lnTo>
                    <a:pt x="14849" y="8306"/>
                  </a:lnTo>
                  <a:lnTo>
                    <a:pt x="14924" y="8348"/>
                  </a:lnTo>
                  <a:lnTo>
                    <a:pt x="15049" y="8380"/>
                  </a:lnTo>
                  <a:lnTo>
                    <a:pt x="15200" y="8411"/>
                  </a:lnTo>
                  <a:lnTo>
                    <a:pt x="15375" y="8438"/>
                  </a:lnTo>
                  <a:lnTo>
                    <a:pt x="15575" y="8454"/>
                  </a:lnTo>
                  <a:lnTo>
                    <a:pt x="15801" y="8459"/>
                  </a:lnTo>
                  <a:lnTo>
                    <a:pt x="16001" y="8459"/>
                  </a:lnTo>
                  <a:lnTo>
                    <a:pt x="16201" y="8448"/>
                  </a:lnTo>
                  <a:lnTo>
                    <a:pt x="16377" y="8427"/>
                  </a:lnTo>
                  <a:lnTo>
                    <a:pt x="16552" y="8406"/>
                  </a:lnTo>
                  <a:lnTo>
                    <a:pt x="16702" y="8369"/>
                  </a:lnTo>
                  <a:lnTo>
                    <a:pt x="16802" y="8332"/>
                  </a:lnTo>
                  <a:lnTo>
                    <a:pt x="17053" y="8232"/>
                  </a:lnTo>
                  <a:lnTo>
                    <a:pt x="17303" y="8137"/>
                  </a:lnTo>
                  <a:lnTo>
                    <a:pt x="17854" y="7941"/>
                  </a:lnTo>
                  <a:lnTo>
                    <a:pt x="18455" y="7751"/>
                  </a:lnTo>
                  <a:lnTo>
                    <a:pt x="19056" y="7561"/>
                  </a:lnTo>
                  <a:lnTo>
                    <a:pt x="20333" y="7186"/>
                  </a:lnTo>
                  <a:lnTo>
                    <a:pt x="20934" y="7002"/>
                  </a:lnTo>
                  <a:lnTo>
                    <a:pt x="21510" y="6812"/>
                  </a:lnTo>
                  <a:lnTo>
                    <a:pt x="21785" y="6711"/>
                  </a:lnTo>
                  <a:lnTo>
                    <a:pt x="22060" y="6606"/>
                  </a:lnTo>
                  <a:lnTo>
                    <a:pt x="22311" y="6505"/>
                  </a:lnTo>
                  <a:lnTo>
                    <a:pt x="22561" y="6395"/>
                  </a:lnTo>
                  <a:lnTo>
                    <a:pt x="22812" y="6289"/>
                  </a:lnTo>
                  <a:lnTo>
                    <a:pt x="23012" y="6178"/>
                  </a:lnTo>
                  <a:lnTo>
                    <a:pt x="23438" y="5951"/>
                  </a:lnTo>
                  <a:lnTo>
                    <a:pt x="23788" y="5713"/>
                  </a:lnTo>
                  <a:lnTo>
                    <a:pt x="24089" y="5471"/>
                  </a:lnTo>
                  <a:lnTo>
                    <a:pt x="24364" y="5222"/>
                  </a:lnTo>
                  <a:lnTo>
                    <a:pt x="24564" y="4958"/>
                  </a:lnTo>
                  <a:lnTo>
                    <a:pt x="25291" y="5048"/>
                  </a:lnTo>
                  <a:lnTo>
                    <a:pt x="26117" y="5159"/>
                  </a:lnTo>
                  <a:lnTo>
                    <a:pt x="26568" y="5228"/>
                  </a:lnTo>
                  <a:lnTo>
                    <a:pt x="27018" y="5302"/>
                  </a:lnTo>
                  <a:lnTo>
                    <a:pt x="27469" y="5381"/>
                  </a:lnTo>
                  <a:lnTo>
                    <a:pt x="27945" y="5465"/>
                  </a:lnTo>
                  <a:lnTo>
                    <a:pt x="28496" y="5576"/>
                  </a:lnTo>
                  <a:lnTo>
                    <a:pt x="28996" y="5692"/>
                  </a:lnTo>
                  <a:lnTo>
                    <a:pt x="29497" y="5808"/>
                  </a:lnTo>
                  <a:lnTo>
                    <a:pt x="29923" y="5930"/>
                  </a:lnTo>
                  <a:lnTo>
                    <a:pt x="30349" y="6051"/>
                  </a:lnTo>
                  <a:lnTo>
                    <a:pt x="30724" y="6178"/>
                  </a:lnTo>
                  <a:lnTo>
                    <a:pt x="31075" y="6310"/>
                  </a:lnTo>
                  <a:lnTo>
                    <a:pt x="31375" y="6442"/>
                  </a:lnTo>
                  <a:lnTo>
                    <a:pt x="31651" y="6579"/>
                  </a:lnTo>
                  <a:lnTo>
                    <a:pt x="31876" y="6722"/>
                  </a:lnTo>
                  <a:lnTo>
                    <a:pt x="32101" y="6864"/>
                  </a:lnTo>
                  <a:lnTo>
                    <a:pt x="32252" y="7007"/>
                  </a:lnTo>
                  <a:lnTo>
                    <a:pt x="32402" y="7160"/>
                  </a:lnTo>
                  <a:lnTo>
                    <a:pt x="32502" y="7308"/>
                  </a:lnTo>
                  <a:lnTo>
                    <a:pt x="32577" y="7466"/>
                  </a:lnTo>
                  <a:lnTo>
                    <a:pt x="32602" y="7625"/>
                  </a:lnTo>
                  <a:lnTo>
                    <a:pt x="32652" y="7677"/>
                  </a:lnTo>
                  <a:lnTo>
                    <a:pt x="32752" y="7730"/>
                  </a:lnTo>
                  <a:lnTo>
                    <a:pt x="32878" y="7767"/>
                  </a:lnTo>
                  <a:lnTo>
                    <a:pt x="33028" y="7799"/>
                  </a:lnTo>
                  <a:lnTo>
                    <a:pt x="33228" y="7820"/>
                  </a:lnTo>
                  <a:lnTo>
                    <a:pt x="33428" y="7836"/>
                  </a:lnTo>
                  <a:lnTo>
                    <a:pt x="33679" y="7841"/>
                  </a:lnTo>
                  <a:lnTo>
                    <a:pt x="33954" y="7836"/>
                  </a:lnTo>
                  <a:lnTo>
                    <a:pt x="38486" y="7556"/>
                  </a:lnTo>
                  <a:lnTo>
                    <a:pt x="38787" y="7730"/>
                  </a:lnTo>
                  <a:lnTo>
                    <a:pt x="39062" y="7904"/>
                  </a:lnTo>
                  <a:lnTo>
                    <a:pt x="39313" y="8084"/>
                  </a:lnTo>
                  <a:lnTo>
                    <a:pt x="39513" y="8269"/>
                  </a:lnTo>
                  <a:lnTo>
                    <a:pt x="39688" y="8454"/>
                  </a:lnTo>
                  <a:lnTo>
                    <a:pt x="39813" y="8638"/>
                  </a:lnTo>
                  <a:lnTo>
                    <a:pt x="39889" y="8823"/>
                  </a:lnTo>
                  <a:lnTo>
                    <a:pt x="39939" y="9008"/>
                  </a:lnTo>
                  <a:lnTo>
                    <a:pt x="39964" y="9198"/>
                  </a:lnTo>
                  <a:lnTo>
                    <a:pt x="39914" y="9383"/>
                  </a:lnTo>
                  <a:lnTo>
                    <a:pt x="39864" y="9562"/>
                  </a:lnTo>
                  <a:lnTo>
                    <a:pt x="39738" y="9742"/>
                  </a:lnTo>
                  <a:lnTo>
                    <a:pt x="39588" y="9921"/>
                  </a:lnTo>
                  <a:lnTo>
                    <a:pt x="39388" y="10095"/>
                  </a:lnTo>
                  <a:lnTo>
                    <a:pt x="39162" y="10264"/>
                  </a:lnTo>
                  <a:lnTo>
                    <a:pt x="38887" y="10428"/>
                  </a:lnTo>
                  <a:lnTo>
                    <a:pt x="38561" y="10592"/>
                  </a:lnTo>
                  <a:lnTo>
                    <a:pt x="38186" y="10745"/>
                  </a:lnTo>
                  <a:lnTo>
                    <a:pt x="37760" y="10893"/>
                  </a:lnTo>
                  <a:lnTo>
                    <a:pt x="37309" y="11030"/>
                  </a:lnTo>
                  <a:lnTo>
                    <a:pt x="37059" y="11099"/>
                  </a:lnTo>
                  <a:lnTo>
                    <a:pt x="36809" y="11162"/>
                  </a:lnTo>
                  <a:lnTo>
                    <a:pt x="36533" y="11225"/>
                  </a:lnTo>
                  <a:lnTo>
                    <a:pt x="36258" y="11289"/>
                  </a:lnTo>
                  <a:lnTo>
                    <a:pt x="35957" y="11347"/>
                  </a:lnTo>
                  <a:lnTo>
                    <a:pt x="35657" y="11405"/>
                  </a:lnTo>
                  <a:lnTo>
                    <a:pt x="35331" y="11458"/>
                  </a:lnTo>
                  <a:lnTo>
                    <a:pt x="35006" y="11510"/>
                  </a:lnTo>
                  <a:lnTo>
                    <a:pt x="34655" y="11558"/>
                  </a:lnTo>
                  <a:lnTo>
                    <a:pt x="34305" y="11605"/>
                  </a:lnTo>
                  <a:lnTo>
                    <a:pt x="33954" y="11648"/>
                  </a:lnTo>
                  <a:lnTo>
                    <a:pt x="33554" y="11690"/>
                  </a:lnTo>
                  <a:lnTo>
                    <a:pt x="33178" y="11727"/>
                  </a:lnTo>
                  <a:lnTo>
                    <a:pt x="32777" y="11764"/>
                  </a:lnTo>
                  <a:lnTo>
                    <a:pt x="32352" y="11795"/>
                  </a:lnTo>
                  <a:lnTo>
                    <a:pt x="31926" y="11822"/>
                  </a:lnTo>
                  <a:lnTo>
                    <a:pt x="31475" y="11848"/>
                  </a:lnTo>
                  <a:lnTo>
                    <a:pt x="31025" y="11869"/>
                  </a:lnTo>
                  <a:lnTo>
                    <a:pt x="30574" y="11891"/>
                  </a:lnTo>
                  <a:lnTo>
                    <a:pt x="30073" y="11906"/>
                  </a:lnTo>
                  <a:lnTo>
                    <a:pt x="29597" y="11922"/>
                  </a:lnTo>
                  <a:lnTo>
                    <a:pt x="29097" y="11927"/>
                  </a:lnTo>
                  <a:lnTo>
                    <a:pt x="28571" y="11933"/>
                  </a:lnTo>
                  <a:lnTo>
                    <a:pt x="28045" y="11938"/>
                  </a:lnTo>
                  <a:lnTo>
                    <a:pt x="27419" y="11933"/>
                  </a:lnTo>
                  <a:lnTo>
                    <a:pt x="26818" y="11922"/>
                  </a:lnTo>
                  <a:lnTo>
                    <a:pt x="26217" y="11906"/>
                  </a:lnTo>
                  <a:lnTo>
                    <a:pt x="25616" y="11885"/>
                  </a:lnTo>
                  <a:lnTo>
                    <a:pt x="25040" y="11859"/>
                  </a:lnTo>
                  <a:lnTo>
                    <a:pt x="24464" y="11827"/>
                  </a:lnTo>
                  <a:lnTo>
                    <a:pt x="23913" y="11785"/>
                  </a:lnTo>
                  <a:lnTo>
                    <a:pt x="23337" y="11743"/>
                  </a:lnTo>
                  <a:lnTo>
                    <a:pt x="22812" y="11690"/>
                  </a:lnTo>
                  <a:lnTo>
                    <a:pt x="22286" y="11632"/>
                  </a:lnTo>
                  <a:lnTo>
                    <a:pt x="21760" y="11574"/>
                  </a:lnTo>
                  <a:lnTo>
                    <a:pt x="21259" y="11505"/>
                  </a:lnTo>
                  <a:lnTo>
                    <a:pt x="20758" y="11431"/>
                  </a:lnTo>
                  <a:lnTo>
                    <a:pt x="20283" y="11352"/>
                  </a:lnTo>
                  <a:lnTo>
                    <a:pt x="19832" y="11273"/>
                  </a:lnTo>
                  <a:lnTo>
                    <a:pt x="19381" y="11183"/>
                  </a:lnTo>
                  <a:lnTo>
                    <a:pt x="18956" y="11083"/>
                  </a:lnTo>
                  <a:lnTo>
                    <a:pt x="18530" y="10982"/>
                  </a:lnTo>
                  <a:lnTo>
                    <a:pt x="18154" y="10872"/>
                  </a:lnTo>
                  <a:lnTo>
                    <a:pt x="17779" y="10761"/>
                  </a:lnTo>
                  <a:lnTo>
                    <a:pt x="17453" y="10645"/>
                  </a:lnTo>
                  <a:lnTo>
                    <a:pt x="17153" y="10528"/>
                  </a:lnTo>
                  <a:lnTo>
                    <a:pt x="16877" y="10407"/>
                  </a:lnTo>
                  <a:lnTo>
                    <a:pt x="16627" y="10280"/>
                  </a:lnTo>
                  <a:lnTo>
                    <a:pt x="16427" y="10154"/>
                  </a:lnTo>
                  <a:lnTo>
                    <a:pt x="16251" y="10027"/>
                  </a:lnTo>
                  <a:lnTo>
                    <a:pt x="16101" y="9895"/>
                  </a:lnTo>
                  <a:lnTo>
                    <a:pt x="15976" y="9763"/>
                  </a:lnTo>
                  <a:lnTo>
                    <a:pt x="15876" y="9626"/>
                  </a:lnTo>
                  <a:lnTo>
                    <a:pt x="15826" y="9494"/>
                  </a:lnTo>
                  <a:lnTo>
                    <a:pt x="15801" y="9356"/>
                  </a:lnTo>
                  <a:lnTo>
                    <a:pt x="15826" y="9224"/>
                  </a:lnTo>
                  <a:lnTo>
                    <a:pt x="15801" y="9177"/>
                  </a:lnTo>
                  <a:lnTo>
                    <a:pt x="15751" y="9135"/>
                  </a:lnTo>
                  <a:lnTo>
                    <a:pt x="15650" y="9098"/>
                  </a:lnTo>
                  <a:lnTo>
                    <a:pt x="15525" y="9061"/>
                  </a:lnTo>
                  <a:lnTo>
                    <a:pt x="15375" y="9034"/>
                  </a:lnTo>
                  <a:lnTo>
                    <a:pt x="15200" y="9013"/>
                  </a:lnTo>
                  <a:lnTo>
                    <a:pt x="14999" y="8997"/>
                  </a:lnTo>
                  <a:lnTo>
                    <a:pt x="14799" y="8987"/>
                  </a:lnTo>
                  <a:lnTo>
                    <a:pt x="14574" y="8992"/>
                  </a:lnTo>
                  <a:lnTo>
                    <a:pt x="14373" y="9003"/>
                  </a:lnTo>
                  <a:lnTo>
                    <a:pt x="14198" y="9024"/>
                  </a:lnTo>
                  <a:lnTo>
                    <a:pt x="14023" y="9050"/>
                  </a:lnTo>
                  <a:lnTo>
                    <a:pt x="13898" y="9082"/>
                  </a:lnTo>
                  <a:lnTo>
                    <a:pt x="13797" y="9119"/>
                  </a:lnTo>
                  <a:lnTo>
                    <a:pt x="13722" y="9161"/>
                  </a:lnTo>
                  <a:lnTo>
                    <a:pt x="13672" y="9203"/>
                  </a:lnTo>
                  <a:lnTo>
                    <a:pt x="13672" y="9362"/>
                  </a:lnTo>
                  <a:lnTo>
                    <a:pt x="13697" y="9520"/>
                  </a:lnTo>
                  <a:lnTo>
                    <a:pt x="13772" y="9678"/>
                  </a:lnTo>
                  <a:lnTo>
                    <a:pt x="13873" y="9831"/>
                  </a:lnTo>
                  <a:lnTo>
                    <a:pt x="13998" y="9990"/>
                  </a:lnTo>
                  <a:lnTo>
                    <a:pt x="14198" y="10143"/>
                  </a:lnTo>
                  <a:lnTo>
                    <a:pt x="14398" y="10296"/>
                  </a:lnTo>
                  <a:lnTo>
                    <a:pt x="14649" y="10444"/>
                  </a:lnTo>
                  <a:lnTo>
                    <a:pt x="14924" y="10586"/>
                  </a:lnTo>
                  <a:lnTo>
                    <a:pt x="15250" y="10729"/>
                  </a:lnTo>
                  <a:lnTo>
                    <a:pt x="15600" y="10872"/>
                  </a:lnTo>
                  <a:lnTo>
                    <a:pt x="16001" y="11004"/>
                  </a:lnTo>
                  <a:lnTo>
                    <a:pt x="16427" y="11136"/>
                  </a:lnTo>
                  <a:lnTo>
                    <a:pt x="16877" y="11262"/>
                  </a:lnTo>
                  <a:lnTo>
                    <a:pt x="17353" y="11384"/>
                  </a:lnTo>
                  <a:lnTo>
                    <a:pt x="17879" y="11500"/>
                  </a:lnTo>
                  <a:lnTo>
                    <a:pt x="17003" y="11415"/>
                  </a:lnTo>
                  <a:lnTo>
                    <a:pt x="16176" y="11331"/>
                  </a:lnTo>
                  <a:lnTo>
                    <a:pt x="15350" y="11236"/>
                  </a:lnTo>
                  <a:lnTo>
                    <a:pt x="14549" y="11136"/>
                  </a:lnTo>
                  <a:lnTo>
                    <a:pt x="13747" y="11030"/>
                  </a:lnTo>
                  <a:lnTo>
                    <a:pt x="12996" y="10919"/>
                  </a:lnTo>
                  <a:lnTo>
                    <a:pt x="12245" y="10803"/>
                  </a:lnTo>
                  <a:lnTo>
                    <a:pt x="11519" y="10676"/>
                  </a:lnTo>
                  <a:lnTo>
                    <a:pt x="10818" y="10550"/>
                  </a:lnTo>
                  <a:lnTo>
                    <a:pt x="10117" y="10418"/>
                  </a:lnTo>
                  <a:lnTo>
                    <a:pt x="9466" y="10280"/>
                  </a:lnTo>
                  <a:lnTo>
                    <a:pt x="8840" y="10138"/>
                  </a:lnTo>
                  <a:lnTo>
                    <a:pt x="8214" y="9990"/>
                  </a:lnTo>
                  <a:lnTo>
                    <a:pt x="7638" y="9837"/>
                  </a:lnTo>
                  <a:lnTo>
                    <a:pt x="7087" y="9678"/>
                  </a:lnTo>
                  <a:lnTo>
                    <a:pt x="6536" y="9520"/>
                  </a:lnTo>
                  <a:lnTo>
                    <a:pt x="6035" y="9351"/>
                  </a:lnTo>
                  <a:lnTo>
                    <a:pt x="5559" y="9182"/>
                  </a:lnTo>
                  <a:lnTo>
                    <a:pt x="5109" y="9013"/>
                  </a:lnTo>
                  <a:lnTo>
                    <a:pt x="4683" y="8834"/>
                  </a:lnTo>
                  <a:lnTo>
                    <a:pt x="4282" y="8654"/>
                  </a:lnTo>
                  <a:lnTo>
                    <a:pt x="3932" y="8469"/>
                  </a:lnTo>
                  <a:lnTo>
                    <a:pt x="3606" y="8285"/>
                  </a:lnTo>
                  <a:lnTo>
                    <a:pt x="3306" y="8095"/>
                  </a:lnTo>
                  <a:lnTo>
                    <a:pt x="3031" y="7899"/>
                  </a:lnTo>
                  <a:lnTo>
                    <a:pt x="2805" y="7704"/>
                  </a:lnTo>
                  <a:lnTo>
                    <a:pt x="2605" y="7508"/>
                  </a:lnTo>
                  <a:lnTo>
                    <a:pt x="2430" y="7303"/>
                  </a:lnTo>
                  <a:lnTo>
                    <a:pt x="2304" y="7102"/>
                  </a:lnTo>
                  <a:lnTo>
                    <a:pt x="2229" y="6896"/>
                  </a:lnTo>
                  <a:lnTo>
                    <a:pt x="2154" y="6685"/>
                  </a:lnTo>
                  <a:lnTo>
                    <a:pt x="2129" y="6479"/>
                  </a:lnTo>
                  <a:lnTo>
                    <a:pt x="2154" y="6336"/>
                  </a:lnTo>
                  <a:lnTo>
                    <a:pt x="2179" y="6194"/>
                  </a:lnTo>
                  <a:lnTo>
                    <a:pt x="2229" y="6051"/>
                  </a:lnTo>
                  <a:lnTo>
                    <a:pt x="2279" y="5914"/>
                  </a:lnTo>
                  <a:lnTo>
                    <a:pt x="2354" y="5772"/>
                  </a:lnTo>
                  <a:lnTo>
                    <a:pt x="2455" y="5634"/>
                  </a:lnTo>
                  <a:lnTo>
                    <a:pt x="2555" y="5497"/>
                  </a:lnTo>
                  <a:lnTo>
                    <a:pt x="2680" y="5360"/>
                  </a:lnTo>
                  <a:lnTo>
                    <a:pt x="2830" y="5228"/>
                  </a:lnTo>
                  <a:lnTo>
                    <a:pt x="2980" y="5090"/>
                  </a:lnTo>
                  <a:lnTo>
                    <a:pt x="3156" y="4958"/>
                  </a:lnTo>
                  <a:lnTo>
                    <a:pt x="3356" y="4826"/>
                  </a:lnTo>
                  <a:lnTo>
                    <a:pt x="3556" y="4695"/>
                  </a:lnTo>
                  <a:lnTo>
                    <a:pt x="3782" y="4563"/>
                  </a:lnTo>
                  <a:lnTo>
                    <a:pt x="4007" y="4436"/>
                  </a:lnTo>
                  <a:lnTo>
                    <a:pt x="4257" y="4309"/>
                  </a:lnTo>
                  <a:lnTo>
                    <a:pt x="4533" y="4182"/>
                  </a:lnTo>
                  <a:lnTo>
                    <a:pt x="4808" y="4056"/>
                  </a:lnTo>
                  <a:lnTo>
                    <a:pt x="5109" y="3934"/>
                  </a:lnTo>
                  <a:lnTo>
                    <a:pt x="5434" y="3813"/>
                  </a:lnTo>
                  <a:lnTo>
                    <a:pt x="5760" y="3691"/>
                  </a:lnTo>
                  <a:lnTo>
                    <a:pt x="6085" y="3575"/>
                  </a:lnTo>
                  <a:lnTo>
                    <a:pt x="6461" y="3459"/>
                  </a:lnTo>
                  <a:lnTo>
                    <a:pt x="6811" y="3343"/>
                  </a:lnTo>
                  <a:lnTo>
                    <a:pt x="7212" y="3232"/>
                  </a:lnTo>
                  <a:lnTo>
                    <a:pt x="7613" y="3121"/>
                  </a:lnTo>
                  <a:lnTo>
                    <a:pt x="8013" y="3010"/>
                  </a:lnTo>
                  <a:lnTo>
                    <a:pt x="8439" y="2905"/>
                  </a:lnTo>
                  <a:lnTo>
                    <a:pt x="8890" y="2799"/>
                  </a:lnTo>
                  <a:lnTo>
                    <a:pt x="9340" y="2699"/>
                  </a:lnTo>
                  <a:lnTo>
                    <a:pt x="9816" y="2599"/>
                  </a:lnTo>
                  <a:lnTo>
                    <a:pt x="10292" y="2503"/>
                  </a:lnTo>
                  <a:lnTo>
                    <a:pt x="10517" y="2709"/>
                  </a:lnTo>
                  <a:lnTo>
                    <a:pt x="10793" y="2905"/>
                  </a:lnTo>
                  <a:lnTo>
                    <a:pt x="11093" y="3090"/>
                  </a:lnTo>
                  <a:lnTo>
                    <a:pt x="11394" y="3264"/>
                  </a:lnTo>
                  <a:lnTo>
                    <a:pt x="11719" y="3422"/>
                  </a:lnTo>
                  <a:lnTo>
                    <a:pt x="12045" y="3570"/>
                  </a:lnTo>
                  <a:lnTo>
                    <a:pt x="12395" y="3707"/>
                  </a:lnTo>
                  <a:lnTo>
                    <a:pt x="12696" y="3829"/>
                  </a:lnTo>
                  <a:lnTo>
                    <a:pt x="13021" y="3940"/>
                  </a:lnTo>
                  <a:lnTo>
                    <a:pt x="13322" y="4035"/>
                  </a:lnTo>
                  <a:lnTo>
                    <a:pt x="13823" y="4188"/>
                  </a:lnTo>
                  <a:lnTo>
                    <a:pt x="14173" y="4283"/>
                  </a:lnTo>
                  <a:lnTo>
                    <a:pt x="14323" y="4325"/>
                  </a:lnTo>
                  <a:lnTo>
                    <a:pt x="14674" y="4362"/>
                  </a:lnTo>
                  <a:lnTo>
                    <a:pt x="14824" y="4378"/>
                  </a:lnTo>
                  <a:lnTo>
                    <a:pt x="14974" y="4388"/>
                  </a:lnTo>
                  <a:lnTo>
                    <a:pt x="15125" y="4394"/>
                  </a:lnTo>
                  <a:lnTo>
                    <a:pt x="15250" y="4394"/>
                  </a:lnTo>
                  <a:lnTo>
                    <a:pt x="15375" y="4388"/>
                  </a:lnTo>
                  <a:lnTo>
                    <a:pt x="15500" y="4383"/>
                  </a:lnTo>
                  <a:lnTo>
                    <a:pt x="15625" y="4372"/>
                  </a:lnTo>
                  <a:lnTo>
                    <a:pt x="15726" y="4357"/>
                  </a:lnTo>
                  <a:lnTo>
                    <a:pt x="15826" y="4335"/>
                  </a:lnTo>
                  <a:lnTo>
                    <a:pt x="15901" y="4314"/>
                  </a:lnTo>
                  <a:lnTo>
                    <a:pt x="16001" y="4283"/>
                  </a:lnTo>
                  <a:lnTo>
                    <a:pt x="16076" y="4251"/>
                  </a:lnTo>
                  <a:lnTo>
                    <a:pt x="16201" y="4177"/>
                  </a:lnTo>
                  <a:lnTo>
                    <a:pt x="16226" y="3929"/>
                  </a:lnTo>
                  <a:lnTo>
                    <a:pt x="16301" y="3707"/>
                  </a:lnTo>
                  <a:lnTo>
                    <a:pt x="16427" y="3496"/>
                  </a:lnTo>
                  <a:lnTo>
                    <a:pt x="16602" y="3306"/>
                  </a:lnTo>
                  <a:lnTo>
                    <a:pt x="16777" y="3126"/>
                  </a:lnTo>
                  <a:lnTo>
                    <a:pt x="17003" y="2963"/>
                  </a:lnTo>
                  <a:lnTo>
                    <a:pt x="17278" y="2810"/>
                  </a:lnTo>
                  <a:lnTo>
                    <a:pt x="17553" y="2672"/>
                  </a:lnTo>
                  <a:lnTo>
                    <a:pt x="17879" y="2546"/>
                  </a:lnTo>
                  <a:lnTo>
                    <a:pt x="18204" y="2424"/>
                  </a:lnTo>
                  <a:lnTo>
                    <a:pt x="18555" y="2313"/>
                  </a:lnTo>
                  <a:lnTo>
                    <a:pt x="18931" y="2213"/>
                  </a:lnTo>
                  <a:lnTo>
                    <a:pt x="19331" y="2113"/>
                  </a:lnTo>
                  <a:lnTo>
                    <a:pt x="19732" y="2023"/>
                  </a:lnTo>
                  <a:lnTo>
                    <a:pt x="20132" y="1933"/>
                  </a:lnTo>
                  <a:lnTo>
                    <a:pt x="20558" y="1849"/>
                  </a:lnTo>
                  <a:lnTo>
                    <a:pt x="21384" y="1675"/>
                  </a:lnTo>
                  <a:lnTo>
                    <a:pt x="22186" y="1506"/>
                  </a:lnTo>
                  <a:lnTo>
                    <a:pt x="22561" y="1416"/>
                  </a:lnTo>
                  <a:lnTo>
                    <a:pt x="22937" y="1326"/>
                  </a:lnTo>
                  <a:lnTo>
                    <a:pt x="23287" y="1236"/>
                  </a:lnTo>
                  <a:lnTo>
                    <a:pt x="23613" y="1141"/>
                  </a:lnTo>
                  <a:lnTo>
                    <a:pt x="23938" y="1041"/>
                  </a:lnTo>
                  <a:lnTo>
                    <a:pt x="24239" y="946"/>
                  </a:lnTo>
                  <a:lnTo>
                    <a:pt x="24514" y="840"/>
                  </a:lnTo>
                  <a:lnTo>
                    <a:pt x="24765" y="735"/>
                  </a:lnTo>
                  <a:lnTo>
                    <a:pt x="25015" y="624"/>
                  </a:lnTo>
                  <a:lnTo>
                    <a:pt x="25215" y="513"/>
                  </a:lnTo>
                  <a:lnTo>
                    <a:pt x="25366" y="397"/>
                  </a:lnTo>
                  <a:lnTo>
                    <a:pt x="25516" y="270"/>
                  </a:lnTo>
                  <a:lnTo>
                    <a:pt x="25541" y="228"/>
                  </a:lnTo>
                  <a:lnTo>
                    <a:pt x="25516" y="186"/>
                  </a:lnTo>
                  <a:lnTo>
                    <a:pt x="25466" y="144"/>
                  </a:lnTo>
                  <a:lnTo>
                    <a:pt x="25366" y="101"/>
                  </a:lnTo>
                  <a:lnTo>
                    <a:pt x="25240" y="70"/>
                  </a:lnTo>
                  <a:lnTo>
                    <a:pt x="25090" y="43"/>
                  </a:lnTo>
                  <a:lnTo>
                    <a:pt x="24890" y="22"/>
                  </a:lnTo>
                  <a:lnTo>
                    <a:pt x="24690" y="6"/>
                  </a:lnTo>
                  <a:lnTo>
                    <a:pt x="244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3"/>
            <p:cNvSpPr/>
            <p:nvPr/>
          </p:nvSpPr>
          <p:spPr>
            <a:xfrm>
              <a:off x="5566886" y="2406150"/>
              <a:ext cx="232579" cy="236675"/>
            </a:xfrm>
            <a:custGeom>
              <a:avLst/>
              <a:gdLst/>
              <a:ahLst/>
              <a:cxnLst/>
              <a:rect l="l" t="t" r="r" b="b"/>
              <a:pathLst>
                <a:path w="36483" h="9467" extrusionOk="0">
                  <a:moveTo>
                    <a:pt x="1052" y="0"/>
                  </a:moveTo>
                  <a:lnTo>
                    <a:pt x="877" y="6"/>
                  </a:lnTo>
                  <a:lnTo>
                    <a:pt x="702" y="16"/>
                  </a:lnTo>
                  <a:lnTo>
                    <a:pt x="551" y="32"/>
                  </a:lnTo>
                  <a:lnTo>
                    <a:pt x="401" y="48"/>
                  </a:lnTo>
                  <a:lnTo>
                    <a:pt x="276" y="74"/>
                  </a:lnTo>
                  <a:lnTo>
                    <a:pt x="176" y="101"/>
                  </a:lnTo>
                  <a:lnTo>
                    <a:pt x="76" y="127"/>
                  </a:lnTo>
                  <a:lnTo>
                    <a:pt x="26" y="159"/>
                  </a:lnTo>
                  <a:lnTo>
                    <a:pt x="1" y="196"/>
                  </a:lnTo>
                  <a:lnTo>
                    <a:pt x="26" y="233"/>
                  </a:lnTo>
                  <a:lnTo>
                    <a:pt x="76" y="270"/>
                  </a:lnTo>
                  <a:lnTo>
                    <a:pt x="201" y="312"/>
                  </a:lnTo>
                  <a:lnTo>
                    <a:pt x="351" y="359"/>
                  </a:lnTo>
                  <a:lnTo>
                    <a:pt x="476" y="396"/>
                  </a:lnTo>
                  <a:lnTo>
                    <a:pt x="827" y="513"/>
                  </a:lnTo>
                  <a:lnTo>
                    <a:pt x="1328" y="687"/>
                  </a:lnTo>
                  <a:lnTo>
                    <a:pt x="1603" y="798"/>
                  </a:lnTo>
                  <a:lnTo>
                    <a:pt x="1904" y="919"/>
                  </a:lnTo>
                  <a:lnTo>
                    <a:pt x="2229" y="1056"/>
                  </a:lnTo>
                  <a:lnTo>
                    <a:pt x="2530" y="1199"/>
                  </a:lnTo>
                  <a:lnTo>
                    <a:pt x="2830" y="1352"/>
                  </a:lnTo>
                  <a:lnTo>
                    <a:pt x="3130" y="1516"/>
                  </a:lnTo>
                  <a:lnTo>
                    <a:pt x="3381" y="1685"/>
                  </a:lnTo>
                  <a:lnTo>
                    <a:pt x="3631" y="1864"/>
                  </a:lnTo>
                  <a:lnTo>
                    <a:pt x="3807" y="2049"/>
                  </a:lnTo>
                  <a:lnTo>
                    <a:pt x="3982" y="2234"/>
                  </a:lnTo>
                  <a:lnTo>
                    <a:pt x="4032" y="2281"/>
                  </a:lnTo>
                  <a:lnTo>
                    <a:pt x="4107" y="2318"/>
                  </a:lnTo>
                  <a:lnTo>
                    <a:pt x="4232" y="2355"/>
                  </a:lnTo>
                  <a:lnTo>
                    <a:pt x="4382" y="2382"/>
                  </a:lnTo>
                  <a:lnTo>
                    <a:pt x="4558" y="2403"/>
                  </a:lnTo>
                  <a:lnTo>
                    <a:pt x="4758" y="2418"/>
                  </a:lnTo>
                  <a:lnTo>
                    <a:pt x="4958" y="2429"/>
                  </a:lnTo>
                  <a:lnTo>
                    <a:pt x="5184" y="2424"/>
                  </a:lnTo>
                  <a:lnTo>
                    <a:pt x="5384" y="2413"/>
                  </a:lnTo>
                  <a:lnTo>
                    <a:pt x="5584" y="2397"/>
                  </a:lnTo>
                  <a:lnTo>
                    <a:pt x="5735" y="2371"/>
                  </a:lnTo>
                  <a:lnTo>
                    <a:pt x="5885" y="2339"/>
                  </a:lnTo>
                  <a:lnTo>
                    <a:pt x="5985" y="2302"/>
                  </a:lnTo>
                  <a:lnTo>
                    <a:pt x="6060" y="2260"/>
                  </a:lnTo>
                  <a:lnTo>
                    <a:pt x="6085" y="2218"/>
                  </a:lnTo>
                  <a:lnTo>
                    <a:pt x="6085" y="2170"/>
                  </a:lnTo>
                  <a:lnTo>
                    <a:pt x="6010" y="2059"/>
                  </a:lnTo>
                  <a:lnTo>
                    <a:pt x="5910" y="1954"/>
                  </a:lnTo>
                  <a:lnTo>
                    <a:pt x="5659" y="1737"/>
                  </a:lnTo>
                  <a:lnTo>
                    <a:pt x="5409" y="1537"/>
                  </a:lnTo>
                  <a:lnTo>
                    <a:pt x="5084" y="1336"/>
                  </a:lnTo>
                  <a:lnTo>
                    <a:pt x="4758" y="1151"/>
                  </a:lnTo>
                  <a:lnTo>
                    <a:pt x="4407" y="977"/>
                  </a:lnTo>
                  <a:lnTo>
                    <a:pt x="4057" y="814"/>
                  </a:lnTo>
                  <a:lnTo>
                    <a:pt x="3706" y="666"/>
                  </a:lnTo>
                  <a:lnTo>
                    <a:pt x="4858" y="777"/>
                  </a:lnTo>
                  <a:lnTo>
                    <a:pt x="6010" y="898"/>
                  </a:lnTo>
                  <a:lnTo>
                    <a:pt x="7137" y="1030"/>
                  </a:lnTo>
                  <a:lnTo>
                    <a:pt x="8213" y="1167"/>
                  </a:lnTo>
                  <a:lnTo>
                    <a:pt x="9265" y="1315"/>
                  </a:lnTo>
                  <a:lnTo>
                    <a:pt x="10292" y="1468"/>
                  </a:lnTo>
                  <a:lnTo>
                    <a:pt x="11293" y="1637"/>
                  </a:lnTo>
                  <a:lnTo>
                    <a:pt x="12245" y="1806"/>
                  </a:lnTo>
                  <a:lnTo>
                    <a:pt x="13171" y="1986"/>
                  </a:lnTo>
                  <a:lnTo>
                    <a:pt x="14073" y="2176"/>
                  </a:lnTo>
                  <a:lnTo>
                    <a:pt x="14924" y="2366"/>
                  </a:lnTo>
                  <a:lnTo>
                    <a:pt x="15725" y="2566"/>
                  </a:lnTo>
                  <a:lnTo>
                    <a:pt x="16502" y="2777"/>
                  </a:lnTo>
                  <a:lnTo>
                    <a:pt x="17253" y="2989"/>
                  </a:lnTo>
                  <a:lnTo>
                    <a:pt x="17954" y="3210"/>
                  </a:lnTo>
                  <a:lnTo>
                    <a:pt x="18605" y="3432"/>
                  </a:lnTo>
                  <a:lnTo>
                    <a:pt x="19206" y="3664"/>
                  </a:lnTo>
                  <a:lnTo>
                    <a:pt x="19782" y="3897"/>
                  </a:lnTo>
                  <a:lnTo>
                    <a:pt x="20308" y="4140"/>
                  </a:lnTo>
                  <a:lnTo>
                    <a:pt x="20783" y="4382"/>
                  </a:lnTo>
                  <a:lnTo>
                    <a:pt x="21209" y="4631"/>
                  </a:lnTo>
                  <a:lnTo>
                    <a:pt x="21585" y="4879"/>
                  </a:lnTo>
                  <a:lnTo>
                    <a:pt x="21935" y="5137"/>
                  </a:lnTo>
                  <a:lnTo>
                    <a:pt x="22211" y="5396"/>
                  </a:lnTo>
                  <a:lnTo>
                    <a:pt x="22436" y="5655"/>
                  </a:lnTo>
                  <a:lnTo>
                    <a:pt x="22636" y="5919"/>
                  </a:lnTo>
                  <a:lnTo>
                    <a:pt x="22761" y="6188"/>
                  </a:lnTo>
                  <a:lnTo>
                    <a:pt x="22811" y="6457"/>
                  </a:lnTo>
                  <a:lnTo>
                    <a:pt x="22837" y="6727"/>
                  </a:lnTo>
                  <a:lnTo>
                    <a:pt x="22786" y="7001"/>
                  </a:lnTo>
                  <a:lnTo>
                    <a:pt x="22711" y="7270"/>
                  </a:lnTo>
                  <a:lnTo>
                    <a:pt x="22536" y="7545"/>
                  </a:lnTo>
                  <a:lnTo>
                    <a:pt x="22561" y="7603"/>
                  </a:lnTo>
                  <a:lnTo>
                    <a:pt x="22611" y="7651"/>
                  </a:lnTo>
                  <a:lnTo>
                    <a:pt x="22686" y="7693"/>
                  </a:lnTo>
                  <a:lnTo>
                    <a:pt x="22811" y="7730"/>
                  </a:lnTo>
                  <a:lnTo>
                    <a:pt x="22962" y="7756"/>
                  </a:lnTo>
                  <a:lnTo>
                    <a:pt x="23162" y="7777"/>
                  </a:lnTo>
                  <a:lnTo>
                    <a:pt x="23387" y="7793"/>
                  </a:lnTo>
                  <a:lnTo>
                    <a:pt x="23663" y="7804"/>
                  </a:lnTo>
                  <a:lnTo>
                    <a:pt x="24264" y="7788"/>
                  </a:lnTo>
                  <a:lnTo>
                    <a:pt x="24865" y="7767"/>
                  </a:lnTo>
                  <a:lnTo>
                    <a:pt x="25466" y="7730"/>
                  </a:lnTo>
                  <a:lnTo>
                    <a:pt x="26042" y="7687"/>
                  </a:lnTo>
                  <a:lnTo>
                    <a:pt x="26617" y="7640"/>
                  </a:lnTo>
                  <a:lnTo>
                    <a:pt x="27143" y="7582"/>
                  </a:lnTo>
                  <a:lnTo>
                    <a:pt x="27694" y="7519"/>
                  </a:lnTo>
                  <a:lnTo>
                    <a:pt x="28195" y="7450"/>
                  </a:lnTo>
                  <a:lnTo>
                    <a:pt x="28671" y="7381"/>
                  </a:lnTo>
                  <a:lnTo>
                    <a:pt x="29146" y="7307"/>
                  </a:lnTo>
                  <a:lnTo>
                    <a:pt x="29572" y="7233"/>
                  </a:lnTo>
                  <a:lnTo>
                    <a:pt x="29998" y="7154"/>
                  </a:lnTo>
                  <a:lnTo>
                    <a:pt x="30724" y="7012"/>
                  </a:lnTo>
                  <a:lnTo>
                    <a:pt x="31350" y="6874"/>
                  </a:lnTo>
                  <a:lnTo>
                    <a:pt x="31700" y="7012"/>
                  </a:lnTo>
                  <a:lnTo>
                    <a:pt x="32001" y="7154"/>
                  </a:lnTo>
                  <a:lnTo>
                    <a:pt x="32301" y="7291"/>
                  </a:lnTo>
                  <a:lnTo>
                    <a:pt x="32577" y="7439"/>
                  </a:lnTo>
                  <a:lnTo>
                    <a:pt x="32852" y="7582"/>
                  </a:lnTo>
                  <a:lnTo>
                    <a:pt x="33078" y="7730"/>
                  </a:lnTo>
                  <a:lnTo>
                    <a:pt x="33303" y="7878"/>
                  </a:lnTo>
                  <a:lnTo>
                    <a:pt x="33503" y="8025"/>
                  </a:lnTo>
                  <a:lnTo>
                    <a:pt x="33679" y="8173"/>
                  </a:lnTo>
                  <a:lnTo>
                    <a:pt x="33829" y="8326"/>
                  </a:lnTo>
                  <a:lnTo>
                    <a:pt x="33979" y="8479"/>
                  </a:lnTo>
                  <a:lnTo>
                    <a:pt x="34104" y="8633"/>
                  </a:lnTo>
                  <a:lnTo>
                    <a:pt x="34179" y="8786"/>
                  </a:lnTo>
                  <a:lnTo>
                    <a:pt x="34254" y="8939"/>
                  </a:lnTo>
                  <a:lnTo>
                    <a:pt x="34330" y="9097"/>
                  </a:lnTo>
                  <a:lnTo>
                    <a:pt x="34355" y="9250"/>
                  </a:lnTo>
                  <a:lnTo>
                    <a:pt x="34380" y="9292"/>
                  </a:lnTo>
                  <a:lnTo>
                    <a:pt x="34455" y="9335"/>
                  </a:lnTo>
                  <a:lnTo>
                    <a:pt x="34555" y="9372"/>
                  </a:lnTo>
                  <a:lnTo>
                    <a:pt x="34680" y="9403"/>
                  </a:lnTo>
                  <a:lnTo>
                    <a:pt x="34830" y="9430"/>
                  </a:lnTo>
                  <a:lnTo>
                    <a:pt x="35006" y="9451"/>
                  </a:lnTo>
                  <a:lnTo>
                    <a:pt x="35206" y="9461"/>
                  </a:lnTo>
                  <a:lnTo>
                    <a:pt x="35431" y="9467"/>
                  </a:lnTo>
                  <a:lnTo>
                    <a:pt x="35456" y="9467"/>
                  </a:lnTo>
                  <a:lnTo>
                    <a:pt x="35682" y="9461"/>
                  </a:lnTo>
                  <a:lnTo>
                    <a:pt x="35857" y="9446"/>
                  </a:lnTo>
                  <a:lnTo>
                    <a:pt x="36057" y="9424"/>
                  </a:lnTo>
                  <a:lnTo>
                    <a:pt x="36208" y="9398"/>
                  </a:lnTo>
                  <a:lnTo>
                    <a:pt x="36333" y="9361"/>
                  </a:lnTo>
                  <a:lnTo>
                    <a:pt x="36408" y="9324"/>
                  </a:lnTo>
                  <a:lnTo>
                    <a:pt x="36483" y="9282"/>
                  </a:lnTo>
                  <a:lnTo>
                    <a:pt x="36483" y="9234"/>
                  </a:lnTo>
                  <a:lnTo>
                    <a:pt x="36433" y="9044"/>
                  </a:lnTo>
                  <a:lnTo>
                    <a:pt x="36383" y="8860"/>
                  </a:lnTo>
                  <a:lnTo>
                    <a:pt x="36258" y="8669"/>
                  </a:lnTo>
                  <a:lnTo>
                    <a:pt x="36132" y="8479"/>
                  </a:lnTo>
                  <a:lnTo>
                    <a:pt x="35982" y="8295"/>
                  </a:lnTo>
                  <a:lnTo>
                    <a:pt x="35807" y="8110"/>
                  </a:lnTo>
                  <a:lnTo>
                    <a:pt x="35582" y="7925"/>
                  </a:lnTo>
                  <a:lnTo>
                    <a:pt x="35331" y="7746"/>
                  </a:lnTo>
                  <a:lnTo>
                    <a:pt x="35081" y="7566"/>
                  </a:lnTo>
                  <a:lnTo>
                    <a:pt x="34780" y="7387"/>
                  </a:lnTo>
                  <a:lnTo>
                    <a:pt x="34455" y="7212"/>
                  </a:lnTo>
                  <a:lnTo>
                    <a:pt x="34104" y="7038"/>
                  </a:lnTo>
                  <a:lnTo>
                    <a:pt x="33729" y="6864"/>
                  </a:lnTo>
                  <a:lnTo>
                    <a:pt x="33328" y="6695"/>
                  </a:lnTo>
                  <a:lnTo>
                    <a:pt x="32902" y="6531"/>
                  </a:lnTo>
                  <a:lnTo>
                    <a:pt x="32452" y="6368"/>
                  </a:lnTo>
                  <a:lnTo>
                    <a:pt x="32226" y="6320"/>
                  </a:lnTo>
                  <a:lnTo>
                    <a:pt x="32026" y="6288"/>
                  </a:lnTo>
                  <a:lnTo>
                    <a:pt x="31801" y="6267"/>
                  </a:lnTo>
                  <a:lnTo>
                    <a:pt x="31575" y="6262"/>
                  </a:lnTo>
                  <a:lnTo>
                    <a:pt x="31350" y="6262"/>
                  </a:lnTo>
                  <a:lnTo>
                    <a:pt x="31125" y="6283"/>
                  </a:lnTo>
                  <a:lnTo>
                    <a:pt x="30899" y="6310"/>
                  </a:lnTo>
                  <a:lnTo>
                    <a:pt x="30674" y="6352"/>
                  </a:lnTo>
                  <a:lnTo>
                    <a:pt x="30549" y="6383"/>
                  </a:lnTo>
                  <a:lnTo>
                    <a:pt x="30198" y="6473"/>
                  </a:lnTo>
                  <a:lnTo>
                    <a:pt x="29622" y="6605"/>
                  </a:lnTo>
                  <a:lnTo>
                    <a:pt x="29297" y="6679"/>
                  </a:lnTo>
                  <a:lnTo>
                    <a:pt x="28896" y="6758"/>
                  </a:lnTo>
                  <a:lnTo>
                    <a:pt x="28495" y="6837"/>
                  </a:lnTo>
                  <a:lnTo>
                    <a:pt x="28045" y="6917"/>
                  </a:lnTo>
                  <a:lnTo>
                    <a:pt x="27544" y="6996"/>
                  </a:lnTo>
                  <a:lnTo>
                    <a:pt x="27043" y="7075"/>
                  </a:lnTo>
                  <a:lnTo>
                    <a:pt x="26517" y="7144"/>
                  </a:lnTo>
                  <a:lnTo>
                    <a:pt x="25941" y="7207"/>
                  </a:lnTo>
                  <a:lnTo>
                    <a:pt x="25365" y="7265"/>
                  </a:lnTo>
                  <a:lnTo>
                    <a:pt x="24790" y="7307"/>
                  </a:lnTo>
                  <a:lnTo>
                    <a:pt x="24865" y="6996"/>
                  </a:lnTo>
                  <a:lnTo>
                    <a:pt x="24865" y="6684"/>
                  </a:lnTo>
                  <a:lnTo>
                    <a:pt x="24815" y="6378"/>
                  </a:lnTo>
                  <a:lnTo>
                    <a:pt x="24689" y="6077"/>
                  </a:lnTo>
                  <a:lnTo>
                    <a:pt x="24514" y="5782"/>
                  </a:lnTo>
                  <a:lnTo>
                    <a:pt x="24289" y="5486"/>
                  </a:lnTo>
                  <a:lnTo>
                    <a:pt x="24013" y="5196"/>
                  </a:lnTo>
                  <a:lnTo>
                    <a:pt x="23688" y="4910"/>
                  </a:lnTo>
                  <a:lnTo>
                    <a:pt x="23287" y="4631"/>
                  </a:lnTo>
                  <a:lnTo>
                    <a:pt x="22837" y="4356"/>
                  </a:lnTo>
                  <a:lnTo>
                    <a:pt x="22361" y="4082"/>
                  </a:lnTo>
                  <a:lnTo>
                    <a:pt x="21810" y="3818"/>
                  </a:lnTo>
                  <a:lnTo>
                    <a:pt x="21209" y="3559"/>
                  </a:lnTo>
                  <a:lnTo>
                    <a:pt x="20558" y="3305"/>
                  </a:lnTo>
                  <a:lnTo>
                    <a:pt x="19882" y="3057"/>
                  </a:lnTo>
                  <a:lnTo>
                    <a:pt x="19131" y="2814"/>
                  </a:lnTo>
                  <a:lnTo>
                    <a:pt x="18354" y="2582"/>
                  </a:lnTo>
                  <a:lnTo>
                    <a:pt x="17528" y="2355"/>
                  </a:lnTo>
                  <a:lnTo>
                    <a:pt x="16652" y="2133"/>
                  </a:lnTo>
                  <a:lnTo>
                    <a:pt x="15725" y="1922"/>
                  </a:lnTo>
                  <a:lnTo>
                    <a:pt x="14749" y="1716"/>
                  </a:lnTo>
                  <a:lnTo>
                    <a:pt x="13747" y="1516"/>
                  </a:lnTo>
                  <a:lnTo>
                    <a:pt x="12696" y="1326"/>
                  </a:lnTo>
                  <a:lnTo>
                    <a:pt x="11619" y="1146"/>
                  </a:lnTo>
                  <a:lnTo>
                    <a:pt x="10492" y="972"/>
                  </a:lnTo>
                  <a:lnTo>
                    <a:pt x="9315" y="808"/>
                  </a:lnTo>
                  <a:lnTo>
                    <a:pt x="8113" y="650"/>
                  </a:lnTo>
                  <a:lnTo>
                    <a:pt x="6861" y="502"/>
                  </a:lnTo>
                  <a:lnTo>
                    <a:pt x="5584" y="365"/>
                  </a:lnTo>
                  <a:lnTo>
                    <a:pt x="4282" y="238"/>
                  </a:lnTo>
                  <a:lnTo>
                    <a:pt x="2930" y="122"/>
                  </a:lnTo>
                  <a:lnTo>
                    <a:pt x="1553" y="11"/>
                  </a:lnTo>
                  <a:lnTo>
                    <a:pt x="1378" y="6"/>
                  </a:lnTo>
                  <a:lnTo>
                    <a:pt x="1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2819;p63"/>
          <p:cNvGrpSpPr/>
          <p:nvPr/>
        </p:nvGrpSpPr>
        <p:grpSpPr>
          <a:xfrm>
            <a:off x="4066806" y="3289600"/>
            <a:ext cx="306121" cy="362771"/>
            <a:chOff x="3887019" y="2354925"/>
            <a:chExt cx="371777" cy="383600"/>
          </a:xfrm>
        </p:grpSpPr>
        <p:sp>
          <p:nvSpPr>
            <p:cNvPr id="2820" name="Google Shape;2820;p63"/>
            <p:cNvSpPr/>
            <p:nvPr/>
          </p:nvSpPr>
          <p:spPr>
            <a:xfrm>
              <a:off x="4074106" y="2360225"/>
              <a:ext cx="82371" cy="42000"/>
            </a:xfrm>
            <a:custGeom>
              <a:avLst/>
              <a:gdLst/>
              <a:ahLst/>
              <a:cxnLst/>
              <a:rect l="l" t="t" r="r" b="b"/>
              <a:pathLst>
                <a:path w="12921" h="1680" extrusionOk="0">
                  <a:moveTo>
                    <a:pt x="4632" y="0"/>
                  </a:moveTo>
                  <a:lnTo>
                    <a:pt x="4157" y="5"/>
                  </a:lnTo>
                  <a:lnTo>
                    <a:pt x="3706" y="21"/>
                  </a:lnTo>
                  <a:lnTo>
                    <a:pt x="3255" y="42"/>
                  </a:lnTo>
                  <a:lnTo>
                    <a:pt x="2830" y="79"/>
                  </a:lnTo>
                  <a:lnTo>
                    <a:pt x="2429" y="116"/>
                  </a:lnTo>
                  <a:lnTo>
                    <a:pt x="2053" y="169"/>
                  </a:lnTo>
                  <a:lnTo>
                    <a:pt x="1678" y="222"/>
                  </a:lnTo>
                  <a:lnTo>
                    <a:pt x="1352" y="285"/>
                  </a:lnTo>
                  <a:lnTo>
                    <a:pt x="1052" y="354"/>
                  </a:lnTo>
                  <a:lnTo>
                    <a:pt x="801" y="433"/>
                  </a:lnTo>
                  <a:lnTo>
                    <a:pt x="551" y="512"/>
                  </a:lnTo>
                  <a:lnTo>
                    <a:pt x="351" y="597"/>
                  </a:lnTo>
                  <a:lnTo>
                    <a:pt x="200" y="687"/>
                  </a:lnTo>
                  <a:lnTo>
                    <a:pt x="100" y="782"/>
                  </a:lnTo>
                  <a:lnTo>
                    <a:pt x="25" y="882"/>
                  </a:lnTo>
                  <a:lnTo>
                    <a:pt x="0" y="977"/>
                  </a:lnTo>
                  <a:lnTo>
                    <a:pt x="0" y="1679"/>
                  </a:lnTo>
                  <a:lnTo>
                    <a:pt x="8288" y="1679"/>
                  </a:lnTo>
                  <a:lnTo>
                    <a:pt x="8764" y="1674"/>
                  </a:lnTo>
                  <a:lnTo>
                    <a:pt x="9215" y="1658"/>
                  </a:lnTo>
                  <a:lnTo>
                    <a:pt x="9665" y="1637"/>
                  </a:lnTo>
                  <a:lnTo>
                    <a:pt x="10091" y="1600"/>
                  </a:lnTo>
                  <a:lnTo>
                    <a:pt x="10492" y="1558"/>
                  </a:lnTo>
                  <a:lnTo>
                    <a:pt x="10892" y="1510"/>
                  </a:lnTo>
                  <a:lnTo>
                    <a:pt x="11243" y="1457"/>
                  </a:lnTo>
                  <a:lnTo>
                    <a:pt x="11568" y="1394"/>
                  </a:lnTo>
                  <a:lnTo>
                    <a:pt x="11869" y="1320"/>
                  </a:lnTo>
                  <a:lnTo>
                    <a:pt x="12144" y="1246"/>
                  </a:lnTo>
                  <a:lnTo>
                    <a:pt x="12370" y="1167"/>
                  </a:lnTo>
                  <a:lnTo>
                    <a:pt x="12570" y="1082"/>
                  </a:lnTo>
                  <a:lnTo>
                    <a:pt x="12720" y="993"/>
                  </a:lnTo>
                  <a:lnTo>
                    <a:pt x="12845" y="898"/>
                  </a:lnTo>
                  <a:lnTo>
                    <a:pt x="12895" y="797"/>
                  </a:lnTo>
                  <a:lnTo>
                    <a:pt x="12920" y="697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3"/>
            <p:cNvSpPr/>
            <p:nvPr/>
          </p:nvSpPr>
          <p:spPr>
            <a:xfrm>
              <a:off x="4099804" y="2360225"/>
              <a:ext cx="56674" cy="42000"/>
            </a:xfrm>
            <a:custGeom>
              <a:avLst/>
              <a:gdLst/>
              <a:ahLst/>
              <a:cxnLst/>
              <a:rect l="l" t="t" r="r" b="b"/>
              <a:pathLst>
                <a:path w="8890" h="1680" extrusionOk="0">
                  <a:moveTo>
                    <a:pt x="4633" y="0"/>
                  </a:moveTo>
                  <a:lnTo>
                    <a:pt x="4633" y="692"/>
                  </a:lnTo>
                  <a:lnTo>
                    <a:pt x="4608" y="797"/>
                  </a:lnTo>
                  <a:lnTo>
                    <a:pt x="4533" y="892"/>
                  </a:lnTo>
                  <a:lnTo>
                    <a:pt x="4432" y="987"/>
                  </a:lnTo>
                  <a:lnTo>
                    <a:pt x="4282" y="1077"/>
                  </a:lnTo>
                  <a:lnTo>
                    <a:pt x="4082" y="1162"/>
                  </a:lnTo>
                  <a:lnTo>
                    <a:pt x="3831" y="1246"/>
                  </a:lnTo>
                  <a:lnTo>
                    <a:pt x="3581" y="1320"/>
                  </a:lnTo>
                  <a:lnTo>
                    <a:pt x="3281" y="1389"/>
                  </a:lnTo>
                  <a:lnTo>
                    <a:pt x="2955" y="1452"/>
                  </a:lnTo>
                  <a:lnTo>
                    <a:pt x="2579" y="1510"/>
                  </a:lnTo>
                  <a:lnTo>
                    <a:pt x="2204" y="1558"/>
                  </a:lnTo>
                  <a:lnTo>
                    <a:pt x="1803" y="1600"/>
                  </a:lnTo>
                  <a:lnTo>
                    <a:pt x="1378" y="1632"/>
                  </a:lnTo>
                  <a:lnTo>
                    <a:pt x="927" y="1658"/>
                  </a:lnTo>
                  <a:lnTo>
                    <a:pt x="476" y="1674"/>
                  </a:lnTo>
                  <a:lnTo>
                    <a:pt x="0" y="1679"/>
                  </a:lnTo>
                  <a:lnTo>
                    <a:pt x="4257" y="1679"/>
                  </a:lnTo>
                  <a:lnTo>
                    <a:pt x="4733" y="1674"/>
                  </a:lnTo>
                  <a:lnTo>
                    <a:pt x="5184" y="1658"/>
                  </a:lnTo>
                  <a:lnTo>
                    <a:pt x="5634" y="1637"/>
                  </a:lnTo>
                  <a:lnTo>
                    <a:pt x="6060" y="1600"/>
                  </a:lnTo>
                  <a:lnTo>
                    <a:pt x="6461" y="1558"/>
                  </a:lnTo>
                  <a:lnTo>
                    <a:pt x="6861" y="1510"/>
                  </a:lnTo>
                  <a:lnTo>
                    <a:pt x="7212" y="1457"/>
                  </a:lnTo>
                  <a:lnTo>
                    <a:pt x="7537" y="1394"/>
                  </a:lnTo>
                  <a:lnTo>
                    <a:pt x="7838" y="1320"/>
                  </a:lnTo>
                  <a:lnTo>
                    <a:pt x="8113" y="1246"/>
                  </a:lnTo>
                  <a:lnTo>
                    <a:pt x="8339" y="1167"/>
                  </a:lnTo>
                  <a:lnTo>
                    <a:pt x="8539" y="1082"/>
                  </a:lnTo>
                  <a:lnTo>
                    <a:pt x="8689" y="993"/>
                  </a:lnTo>
                  <a:lnTo>
                    <a:pt x="8814" y="898"/>
                  </a:lnTo>
                  <a:lnTo>
                    <a:pt x="8864" y="797"/>
                  </a:lnTo>
                  <a:lnTo>
                    <a:pt x="8889" y="697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3"/>
            <p:cNvSpPr/>
            <p:nvPr/>
          </p:nvSpPr>
          <p:spPr>
            <a:xfrm>
              <a:off x="3991575" y="2360225"/>
              <a:ext cx="82537" cy="42000"/>
            </a:xfrm>
            <a:custGeom>
              <a:avLst/>
              <a:gdLst/>
              <a:ahLst/>
              <a:cxnLst/>
              <a:rect l="l" t="t" r="r" b="b"/>
              <a:pathLst>
                <a:path w="12947" h="1680" extrusionOk="0">
                  <a:moveTo>
                    <a:pt x="1" y="0"/>
                  </a:moveTo>
                  <a:lnTo>
                    <a:pt x="1" y="697"/>
                  </a:lnTo>
                  <a:lnTo>
                    <a:pt x="26" y="797"/>
                  </a:lnTo>
                  <a:lnTo>
                    <a:pt x="101" y="898"/>
                  </a:lnTo>
                  <a:lnTo>
                    <a:pt x="226" y="993"/>
                  </a:lnTo>
                  <a:lnTo>
                    <a:pt x="376" y="1082"/>
                  </a:lnTo>
                  <a:lnTo>
                    <a:pt x="577" y="1167"/>
                  </a:lnTo>
                  <a:lnTo>
                    <a:pt x="802" y="1246"/>
                  </a:lnTo>
                  <a:lnTo>
                    <a:pt x="1077" y="1320"/>
                  </a:lnTo>
                  <a:lnTo>
                    <a:pt x="1378" y="1394"/>
                  </a:lnTo>
                  <a:lnTo>
                    <a:pt x="1703" y="1457"/>
                  </a:lnTo>
                  <a:lnTo>
                    <a:pt x="2054" y="1510"/>
                  </a:lnTo>
                  <a:lnTo>
                    <a:pt x="2430" y="1558"/>
                  </a:lnTo>
                  <a:lnTo>
                    <a:pt x="2855" y="1600"/>
                  </a:lnTo>
                  <a:lnTo>
                    <a:pt x="3281" y="1637"/>
                  </a:lnTo>
                  <a:lnTo>
                    <a:pt x="3707" y="1658"/>
                  </a:lnTo>
                  <a:lnTo>
                    <a:pt x="4182" y="1674"/>
                  </a:lnTo>
                  <a:lnTo>
                    <a:pt x="4658" y="1679"/>
                  </a:lnTo>
                  <a:lnTo>
                    <a:pt x="12946" y="1679"/>
                  </a:lnTo>
                  <a:lnTo>
                    <a:pt x="12946" y="977"/>
                  </a:lnTo>
                  <a:lnTo>
                    <a:pt x="12921" y="882"/>
                  </a:lnTo>
                  <a:lnTo>
                    <a:pt x="12846" y="782"/>
                  </a:lnTo>
                  <a:lnTo>
                    <a:pt x="12746" y="687"/>
                  </a:lnTo>
                  <a:lnTo>
                    <a:pt x="12570" y="597"/>
                  </a:lnTo>
                  <a:lnTo>
                    <a:pt x="12370" y="512"/>
                  </a:lnTo>
                  <a:lnTo>
                    <a:pt x="12145" y="433"/>
                  </a:lnTo>
                  <a:lnTo>
                    <a:pt x="11894" y="354"/>
                  </a:lnTo>
                  <a:lnTo>
                    <a:pt x="11594" y="285"/>
                  </a:lnTo>
                  <a:lnTo>
                    <a:pt x="11243" y="222"/>
                  </a:lnTo>
                  <a:lnTo>
                    <a:pt x="10893" y="169"/>
                  </a:lnTo>
                  <a:lnTo>
                    <a:pt x="10517" y="116"/>
                  </a:lnTo>
                  <a:lnTo>
                    <a:pt x="10117" y="79"/>
                  </a:lnTo>
                  <a:lnTo>
                    <a:pt x="9691" y="42"/>
                  </a:lnTo>
                  <a:lnTo>
                    <a:pt x="9240" y="21"/>
                  </a:lnTo>
                  <a:lnTo>
                    <a:pt x="8764" y="5"/>
                  </a:lnTo>
                  <a:lnTo>
                    <a:pt x="82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3"/>
            <p:cNvSpPr/>
            <p:nvPr/>
          </p:nvSpPr>
          <p:spPr>
            <a:xfrm>
              <a:off x="4017279" y="2360225"/>
              <a:ext cx="56833" cy="42000"/>
            </a:xfrm>
            <a:custGeom>
              <a:avLst/>
              <a:gdLst/>
              <a:ahLst/>
              <a:cxnLst/>
              <a:rect l="l" t="t" r="r" b="b"/>
              <a:pathLst>
                <a:path w="8915" h="1680" extrusionOk="0">
                  <a:moveTo>
                    <a:pt x="0" y="0"/>
                  </a:moveTo>
                  <a:lnTo>
                    <a:pt x="476" y="5"/>
                  </a:lnTo>
                  <a:lnTo>
                    <a:pt x="952" y="21"/>
                  </a:lnTo>
                  <a:lnTo>
                    <a:pt x="1377" y="42"/>
                  </a:lnTo>
                  <a:lnTo>
                    <a:pt x="1803" y="79"/>
                  </a:lnTo>
                  <a:lnTo>
                    <a:pt x="2229" y="122"/>
                  </a:lnTo>
                  <a:lnTo>
                    <a:pt x="2604" y="169"/>
                  </a:lnTo>
                  <a:lnTo>
                    <a:pt x="2955" y="227"/>
                  </a:lnTo>
                  <a:lnTo>
                    <a:pt x="3280" y="291"/>
                  </a:lnTo>
                  <a:lnTo>
                    <a:pt x="3581" y="359"/>
                  </a:lnTo>
                  <a:lnTo>
                    <a:pt x="3856" y="433"/>
                  </a:lnTo>
                  <a:lnTo>
                    <a:pt x="4081" y="518"/>
                  </a:lnTo>
                  <a:lnTo>
                    <a:pt x="4282" y="602"/>
                  </a:lnTo>
                  <a:lnTo>
                    <a:pt x="4432" y="692"/>
                  </a:lnTo>
                  <a:lnTo>
                    <a:pt x="4557" y="787"/>
                  </a:lnTo>
                  <a:lnTo>
                    <a:pt x="4632" y="882"/>
                  </a:lnTo>
                  <a:lnTo>
                    <a:pt x="4657" y="982"/>
                  </a:lnTo>
                  <a:lnTo>
                    <a:pt x="4657" y="1679"/>
                  </a:lnTo>
                  <a:lnTo>
                    <a:pt x="8914" y="1679"/>
                  </a:lnTo>
                  <a:lnTo>
                    <a:pt x="8914" y="977"/>
                  </a:lnTo>
                  <a:lnTo>
                    <a:pt x="8889" y="882"/>
                  </a:lnTo>
                  <a:lnTo>
                    <a:pt x="8814" y="782"/>
                  </a:lnTo>
                  <a:lnTo>
                    <a:pt x="8714" y="687"/>
                  </a:lnTo>
                  <a:lnTo>
                    <a:pt x="8538" y="597"/>
                  </a:lnTo>
                  <a:lnTo>
                    <a:pt x="8338" y="512"/>
                  </a:lnTo>
                  <a:lnTo>
                    <a:pt x="8113" y="433"/>
                  </a:lnTo>
                  <a:lnTo>
                    <a:pt x="7862" y="359"/>
                  </a:lnTo>
                  <a:lnTo>
                    <a:pt x="7562" y="285"/>
                  </a:lnTo>
                  <a:lnTo>
                    <a:pt x="7211" y="222"/>
                  </a:lnTo>
                  <a:lnTo>
                    <a:pt x="6861" y="169"/>
                  </a:lnTo>
                  <a:lnTo>
                    <a:pt x="6485" y="116"/>
                  </a:lnTo>
                  <a:lnTo>
                    <a:pt x="6085" y="79"/>
                  </a:lnTo>
                  <a:lnTo>
                    <a:pt x="5659" y="42"/>
                  </a:lnTo>
                  <a:lnTo>
                    <a:pt x="5208" y="21"/>
                  </a:lnTo>
                  <a:lnTo>
                    <a:pt x="4732" y="5"/>
                  </a:lnTo>
                  <a:lnTo>
                    <a:pt x="42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3"/>
            <p:cNvSpPr/>
            <p:nvPr/>
          </p:nvSpPr>
          <p:spPr>
            <a:xfrm>
              <a:off x="3893725" y="2486800"/>
              <a:ext cx="359008" cy="245775"/>
            </a:xfrm>
            <a:custGeom>
              <a:avLst/>
              <a:gdLst/>
              <a:ahLst/>
              <a:cxnLst/>
              <a:rect l="l" t="t" r="r" b="b"/>
              <a:pathLst>
                <a:path w="56315" h="9831" extrusionOk="0">
                  <a:moveTo>
                    <a:pt x="21334" y="0"/>
                  </a:moveTo>
                  <a:lnTo>
                    <a:pt x="21334" y="3004"/>
                  </a:lnTo>
                  <a:lnTo>
                    <a:pt x="1703" y="7550"/>
                  </a:lnTo>
                  <a:lnTo>
                    <a:pt x="1353" y="7634"/>
                  </a:lnTo>
                  <a:lnTo>
                    <a:pt x="1052" y="7724"/>
                  </a:lnTo>
                  <a:lnTo>
                    <a:pt x="802" y="7809"/>
                  </a:lnTo>
                  <a:lnTo>
                    <a:pt x="576" y="7904"/>
                  </a:lnTo>
                  <a:lnTo>
                    <a:pt x="401" y="7993"/>
                  </a:lnTo>
                  <a:lnTo>
                    <a:pt x="251" y="8088"/>
                  </a:lnTo>
                  <a:lnTo>
                    <a:pt x="126" y="8184"/>
                  </a:lnTo>
                  <a:lnTo>
                    <a:pt x="51" y="8279"/>
                  </a:lnTo>
                  <a:lnTo>
                    <a:pt x="1" y="8374"/>
                  </a:lnTo>
                  <a:lnTo>
                    <a:pt x="1" y="8469"/>
                  </a:lnTo>
                  <a:lnTo>
                    <a:pt x="26" y="8564"/>
                  </a:lnTo>
                  <a:lnTo>
                    <a:pt x="76" y="8659"/>
                  </a:lnTo>
                  <a:lnTo>
                    <a:pt x="151" y="8748"/>
                  </a:lnTo>
                  <a:lnTo>
                    <a:pt x="251" y="8843"/>
                  </a:lnTo>
                  <a:lnTo>
                    <a:pt x="401" y="8933"/>
                  </a:lnTo>
                  <a:lnTo>
                    <a:pt x="551" y="9018"/>
                  </a:lnTo>
                  <a:lnTo>
                    <a:pt x="752" y="9102"/>
                  </a:lnTo>
                  <a:lnTo>
                    <a:pt x="977" y="9187"/>
                  </a:lnTo>
                  <a:lnTo>
                    <a:pt x="1227" y="9266"/>
                  </a:lnTo>
                  <a:lnTo>
                    <a:pt x="1503" y="9340"/>
                  </a:lnTo>
                  <a:lnTo>
                    <a:pt x="1803" y="9414"/>
                  </a:lnTo>
                  <a:lnTo>
                    <a:pt x="2104" y="9477"/>
                  </a:lnTo>
                  <a:lnTo>
                    <a:pt x="2454" y="9540"/>
                  </a:lnTo>
                  <a:lnTo>
                    <a:pt x="2830" y="9598"/>
                  </a:lnTo>
                  <a:lnTo>
                    <a:pt x="3206" y="9651"/>
                  </a:lnTo>
                  <a:lnTo>
                    <a:pt x="3631" y="9693"/>
                  </a:lnTo>
                  <a:lnTo>
                    <a:pt x="4057" y="9736"/>
                  </a:lnTo>
                  <a:lnTo>
                    <a:pt x="4508" y="9767"/>
                  </a:lnTo>
                  <a:lnTo>
                    <a:pt x="4958" y="9794"/>
                  </a:lnTo>
                  <a:lnTo>
                    <a:pt x="5459" y="9815"/>
                  </a:lnTo>
                  <a:lnTo>
                    <a:pt x="5960" y="9825"/>
                  </a:lnTo>
                  <a:lnTo>
                    <a:pt x="6461" y="9831"/>
                  </a:lnTo>
                  <a:lnTo>
                    <a:pt x="49829" y="9831"/>
                  </a:lnTo>
                  <a:lnTo>
                    <a:pt x="50355" y="9825"/>
                  </a:lnTo>
                  <a:lnTo>
                    <a:pt x="50856" y="9815"/>
                  </a:lnTo>
                  <a:lnTo>
                    <a:pt x="51331" y="9794"/>
                  </a:lnTo>
                  <a:lnTo>
                    <a:pt x="51807" y="9767"/>
                  </a:lnTo>
                  <a:lnTo>
                    <a:pt x="52258" y="9736"/>
                  </a:lnTo>
                  <a:lnTo>
                    <a:pt x="52683" y="9693"/>
                  </a:lnTo>
                  <a:lnTo>
                    <a:pt x="53084" y="9651"/>
                  </a:lnTo>
                  <a:lnTo>
                    <a:pt x="53485" y="9598"/>
                  </a:lnTo>
                  <a:lnTo>
                    <a:pt x="53835" y="9540"/>
                  </a:lnTo>
                  <a:lnTo>
                    <a:pt x="54186" y="9477"/>
                  </a:lnTo>
                  <a:lnTo>
                    <a:pt x="54511" y="9414"/>
                  </a:lnTo>
                  <a:lnTo>
                    <a:pt x="54812" y="9340"/>
                  </a:lnTo>
                  <a:lnTo>
                    <a:pt x="55087" y="9266"/>
                  </a:lnTo>
                  <a:lnTo>
                    <a:pt x="55313" y="9187"/>
                  </a:lnTo>
                  <a:lnTo>
                    <a:pt x="55538" y="9102"/>
                  </a:lnTo>
                  <a:lnTo>
                    <a:pt x="55738" y="9018"/>
                  </a:lnTo>
                  <a:lnTo>
                    <a:pt x="55914" y="8933"/>
                  </a:lnTo>
                  <a:lnTo>
                    <a:pt x="56039" y="8843"/>
                  </a:lnTo>
                  <a:lnTo>
                    <a:pt x="56164" y="8748"/>
                  </a:lnTo>
                  <a:lnTo>
                    <a:pt x="56239" y="8659"/>
                  </a:lnTo>
                  <a:lnTo>
                    <a:pt x="56289" y="8564"/>
                  </a:lnTo>
                  <a:lnTo>
                    <a:pt x="56314" y="8469"/>
                  </a:lnTo>
                  <a:lnTo>
                    <a:pt x="56289" y="8374"/>
                  </a:lnTo>
                  <a:lnTo>
                    <a:pt x="56239" y="8279"/>
                  </a:lnTo>
                  <a:lnTo>
                    <a:pt x="56164" y="8184"/>
                  </a:lnTo>
                  <a:lnTo>
                    <a:pt x="56039" y="8088"/>
                  </a:lnTo>
                  <a:lnTo>
                    <a:pt x="55889" y="7993"/>
                  </a:lnTo>
                  <a:lnTo>
                    <a:pt x="55713" y="7904"/>
                  </a:lnTo>
                  <a:lnTo>
                    <a:pt x="55488" y="7809"/>
                  </a:lnTo>
                  <a:lnTo>
                    <a:pt x="55238" y="7724"/>
                  </a:lnTo>
                  <a:lnTo>
                    <a:pt x="54937" y="7634"/>
                  </a:lnTo>
                  <a:lnTo>
                    <a:pt x="54612" y="7550"/>
                  </a:lnTo>
                  <a:lnTo>
                    <a:pt x="34981" y="3004"/>
                  </a:lnTo>
                  <a:lnTo>
                    <a:pt x="349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3"/>
            <p:cNvSpPr/>
            <p:nvPr/>
          </p:nvSpPr>
          <p:spPr>
            <a:xfrm>
              <a:off x="4071390" y="2486800"/>
              <a:ext cx="181025" cy="245775"/>
            </a:xfrm>
            <a:custGeom>
              <a:avLst/>
              <a:gdLst/>
              <a:ahLst/>
              <a:cxnLst/>
              <a:rect l="l" t="t" r="r" b="b"/>
              <a:pathLst>
                <a:path w="28396" h="9831" extrusionOk="0">
                  <a:moveTo>
                    <a:pt x="0" y="0"/>
                  </a:moveTo>
                  <a:lnTo>
                    <a:pt x="0" y="3004"/>
                  </a:lnTo>
                  <a:lnTo>
                    <a:pt x="19606" y="7555"/>
                  </a:lnTo>
                  <a:lnTo>
                    <a:pt x="19932" y="7634"/>
                  </a:lnTo>
                  <a:lnTo>
                    <a:pt x="20232" y="7724"/>
                  </a:lnTo>
                  <a:lnTo>
                    <a:pt x="20483" y="7809"/>
                  </a:lnTo>
                  <a:lnTo>
                    <a:pt x="20708" y="7904"/>
                  </a:lnTo>
                  <a:lnTo>
                    <a:pt x="20883" y="7993"/>
                  </a:lnTo>
                  <a:lnTo>
                    <a:pt x="21034" y="8088"/>
                  </a:lnTo>
                  <a:lnTo>
                    <a:pt x="21159" y="8184"/>
                  </a:lnTo>
                  <a:lnTo>
                    <a:pt x="21234" y="8279"/>
                  </a:lnTo>
                  <a:lnTo>
                    <a:pt x="21284" y="8374"/>
                  </a:lnTo>
                  <a:lnTo>
                    <a:pt x="21284" y="8469"/>
                  </a:lnTo>
                  <a:lnTo>
                    <a:pt x="21284" y="8564"/>
                  </a:lnTo>
                  <a:lnTo>
                    <a:pt x="21234" y="8659"/>
                  </a:lnTo>
                  <a:lnTo>
                    <a:pt x="21159" y="8748"/>
                  </a:lnTo>
                  <a:lnTo>
                    <a:pt x="21034" y="8843"/>
                  </a:lnTo>
                  <a:lnTo>
                    <a:pt x="20908" y="8933"/>
                  </a:lnTo>
                  <a:lnTo>
                    <a:pt x="20733" y="9018"/>
                  </a:lnTo>
                  <a:lnTo>
                    <a:pt x="20533" y="9102"/>
                  </a:lnTo>
                  <a:lnTo>
                    <a:pt x="20307" y="9187"/>
                  </a:lnTo>
                  <a:lnTo>
                    <a:pt x="20057" y="9266"/>
                  </a:lnTo>
                  <a:lnTo>
                    <a:pt x="19807" y="9340"/>
                  </a:lnTo>
                  <a:lnTo>
                    <a:pt x="19506" y="9414"/>
                  </a:lnTo>
                  <a:lnTo>
                    <a:pt x="19181" y="9477"/>
                  </a:lnTo>
                  <a:lnTo>
                    <a:pt x="18830" y="9540"/>
                  </a:lnTo>
                  <a:lnTo>
                    <a:pt x="18480" y="9598"/>
                  </a:lnTo>
                  <a:lnTo>
                    <a:pt x="18079" y="9651"/>
                  </a:lnTo>
                  <a:lnTo>
                    <a:pt x="17678" y="9693"/>
                  </a:lnTo>
                  <a:lnTo>
                    <a:pt x="17253" y="9736"/>
                  </a:lnTo>
                  <a:lnTo>
                    <a:pt x="16802" y="9767"/>
                  </a:lnTo>
                  <a:lnTo>
                    <a:pt x="16326" y="9794"/>
                  </a:lnTo>
                  <a:lnTo>
                    <a:pt x="15850" y="9815"/>
                  </a:lnTo>
                  <a:lnTo>
                    <a:pt x="15350" y="9825"/>
                  </a:lnTo>
                  <a:lnTo>
                    <a:pt x="14824" y="9831"/>
                  </a:lnTo>
                  <a:lnTo>
                    <a:pt x="21935" y="9831"/>
                  </a:lnTo>
                  <a:lnTo>
                    <a:pt x="22461" y="9825"/>
                  </a:lnTo>
                  <a:lnTo>
                    <a:pt x="22962" y="9815"/>
                  </a:lnTo>
                  <a:lnTo>
                    <a:pt x="23437" y="9794"/>
                  </a:lnTo>
                  <a:lnTo>
                    <a:pt x="23913" y="9767"/>
                  </a:lnTo>
                  <a:lnTo>
                    <a:pt x="24364" y="9736"/>
                  </a:lnTo>
                  <a:lnTo>
                    <a:pt x="24789" y="9693"/>
                  </a:lnTo>
                  <a:lnTo>
                    <a:pt x="25190" y="9651"/>
                  </a:lnTo>
                  <a:lnTo>
                    <a:pt x="25566" y="9598"/>
                  </a:lnTo>
                  <a:lnTo>
                    <a:pt x="25941" y="9540"/>
                  </a:lnTo>
                  <a:lnTo>
                    <a:pt x="26292" y="9477"/>
                  </a:lnTo>
                  <a:lnTo>
                    <a:pt x="26617" y="9414"/>
                  </a:lnTo>
                  <a:lnTo>
                    <a:pt x="26893" y="9340"/>
                  </a:lnTo>
                  <a:lnTo>
                    <a:pt x="27168" y="9266"/>
                  </a:lnTo>
                  <a:lnTo>
                    <a:pt x="27419" y="9187"/>
                  </a:lnTo>
                  <a:lnTo>
                    <a:pt x="27644" y="9102"/>
                  </a:lnTo>
                  <a:lnTo>
                    <a:pt x="27844" y="9018"/>
                  </a:lnTo>
                  <a:lnTo>
                    <a:pt x="27994" y="8933"/>
                  </a:lnTo>
                  <a:lnTo>
                    <a:pt x="28145" y="8843"/>
                  </a:lnTo>
                  <a:lnTo>
                    <a:pt x="28245" y="8748"/>
                  </a:lnTo>
                  <a:lnTo>
                    <a:pt x="28345" y="8659"/>
                  </a:lnTo>
                  <a:lnTo>
                    <a:pt x="28370" y="8564"/>
                  </a:lnTo>
                  <a:lnTo>
                    <a:pt x="28395" y="8469"/>
                  </a:lnTo>
                  <a:lnTo>
                    <a:pt x="28395" y="8374"/>
                  </a:lnTo>
                  <a:lnTo>
                    <a:pt x="28345" y="8279"/>
                  </a:lnTo>
                  <a:lnTo>
                    <a:pt x="28270" y="8184"/>
                  </a:lnTo>
                  <a:lnTo>
                    <a:pt x="28145" y="8088"/>
                  </a:lnTo>
                  <a:lnTo>
                    <a:pt x="27994" y="7993"/>
                  </a:lnTo>
                  <a:lnTo>
                    <a:pt x="27819" y="7904"/>
                  </a:lnTo>
                  <a:lnTo>
                    <a:pt x="27594" y="7809"/>
                  </a:lnTo>
                  <a:lnTo>
                    <a:pt x="27343" y="7724"/>
                  </a:lnTo>
                  <a:lnTo>
                    <a:pt x="27043" y="7634"/>
                  </a:lnTo>
                  <a:lnTo>
                    <a:pt x="26717" y="7555"/>
                  </a:lnTo>
                  <a:lnTo>
                    <a:pt x="7112" y="3004"/>
                  </a:lnTo>
                  <a:lnTo>
                    <a:pt x="71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3"/>
            <p:cNvSpPr/>
            <p:nvPr/>
          </p:nvSpPr>
          <p:spPr>
            <a:xfrm>
              <a:off x="3894044" y="2613375"/>
              <a:ext cx="357886" cy="119200"/>
            </a:xfrm>
            <a:custGeom>
              <a:avLst/>
              <a:gdLst/>
              <a:ahLst/>
              <a:cxnLst/>
              <a:rect l="l" t="t" r="r" b="b"/>
              <a:pathLst>
                <a:path w="56139" h="4768" extrusionOk="0">
                  <a:moveTo>
                    <a:pt x="12470" y="0"/>
                  </a:moveTo>
                  <a:lnTo>
                    <a:pt x="1703" y="2498"/>
                  </a:lnTo>
                  <a:lnTo>
                    <a:pt x="1378" y="2582"/>
                  </a:lnTo>
                  <a:lnTo>
                    <a:pt x="1077" y="2666"/>
                  </a:lnTo>
                  <a:lnTo>
                    <a:pt x="802" y="2756"/>
                  </a:lnTo>
                  <a:lnTo>
                    <a:pt x="602" y="2846"/>
                  </a:lnTo>
                  <a:lnTo>
                    <a:pt x="401" y="2936"/>
                  </a:lnTo>
                  <a:lnTo>
                    <a:pt x="251" y="3031"/>
                  </a:lnTo>
                  <a:lnTo>
                    <a:pt x="151" y="3126"/>
                  </a:lnTo>
                  <a:lnTo>
                    <a:pt x="76" y="3221"/>
                  </a:lnTo>
                  <a:lnTo>
                    <a:pt x="26" y="3316"/>
                  </a:lnTo>
                  <a:lnTo>
                    <a:pt x="1" y="3411"/>
                  </a:lnTo>
                  <a:lnTo>
                    <a:pt x="26" y="3506"/>
                  </a:lnTo>
                  <a:lnTo>
                    <a:pt x="76" y="3596"/>
                  </a:lnTo>
                  <a:lnTo>
                    <a:pt x="151" y="3691"/>
                  </a:lnTo>
                  <a:lnTo>
                    <a:pt x="276" y="3780"/>
                  </a:lnTo>
                  <a:lnTo>
                    <a:pt x="401" y="3870"/>
                  </a:lnTo>
                  <a:lnTo>
                    <a:pt x="577" y="3960"/>
                  </a:lnTo>
                  <a:lnTo>
                    <a:pt x="777" y="4044"/>
                  </a:lnTo>
                  <a:lnTo>
                    <a:pt x="977" y="4124"/>
                  </a:lnTo>
                  <a:lnTo>
                    <a:pt x="1228" y="4203"/>
                  </a:lnTo>
                  <a:lnTo>
                    <a:pt x="1503" y="4277"/>
                  </a:lnTo>
                  <a:lnTo>
                    <a:pt x="1803" y="4351"/>
                  </a:lnTo>
                  <a:lnTo>
                    <a:pt x="2129" y="4414"/>
                  </a:lnTo>
                  <a:lnTo>
                    <a:pt x="2454" y="4477"/>
                  </a:lnTo>
                  <a:lnTo>
                    <a:pt x="2830" y="4535"/>
                  </a:lnTo>
                  <a:lnTo>
                    <a:pt x="3206" y="4588"/>
                  </a:lnTo>
                  <a:lnTo>
                    <a:pt x="3631" y="4630"/>
                  </a:lnTo>
                  <a:lnTo>
                    <a:pt x="4057" y="4673"/>
                  </a:lnTo>
                  <a:lnTo>
                    <a:pt x="4508" y="4704"/>
                  </a:lnTo>
                  <a:lnTo>
                    <a:pt x="4958" y="4731"/>
                  </a:lnTo>
                  <a:lnTo>
                    <a:pt x="5434" y="4752"/>
                  </a:lnTo>
                  <a:lnTo>
                    <a:pt x="5935" y="4762"/>
                  </a:lnTo>
                  <a:lnTo>
                    <a:pt x="6461" y="4768"/>
                  </a:lnTo>
                  <a:lnTo>
                    <a:pt x="49679" y="4768"/>
                  </a:lnTo>
                  <a:lnTo>
                    <a:pt x="50205" y="4762"/>
                  </a:lnTo>
                  <a:lnTo>
                    <a:pt x="50705" y="4752"/>
                  </a:lnTo>
                  <a:lnTo>
                    <a:pt x="51181" y="4731"/>
                  </a:lnTo>
                  <a:lnTo>
                    <a:pt x="51657" y="4704"/>
                  </a:lnTo>
                  <a:lnTo>
                    <a:pt x="52083" y="4673"/>
                  </a:lnTo>
                  <a:lnTo>
                    <a:pt x="52533" y="4630"/>
                  </a:lnTo>
                  <a:lnTo>
                    <a:pt x="52934" y="4588"/>
                  </a:lnTo>
                  <a:lnTo>
                    <a:pt x="53310" y="4535"/>
                  </a:lnTo>
                  <a:lnTo>
                    <a:pt x="53685" y="4477"/>
                  </a:lnTo>
                  <a:lnTo>
                    <a:pt x="54036" y="4414"/>
                  </a:lnTo>
                  <a:lnTo>
                    <a:pt x="54336" y="4351"/>
                  </a:lnTo>
                  <a:lnTo>
                    <a:pt x="54637" y="4277"/>
                  </a:lnTo>
                  <a:lnTo>
                    <a:pt x="54912" y="4203"/>
                  </a:lnTo>
                  <a:lnTo>
                    <a:pt x="55162" y="4124"/>
                  </a:lnTo>
                  <a:lnTo>
                    <a:pt x="55388" y="4044"/>
                  </a:lnTo>
                  <a:lnTo>
                    <a:pt x="55563" y="3960"/>
                  </a:lnTo>
                  <a:lnTo>
                    <a:pt x="55738" y="3870"/>
                  </a:lnTo>
                  <a:lnTo>
                    <a:pt x="55889" y="3780"/>
                  </a:lnTo>
                  <a:lnTo>
                    <a:pt x="55989" y="3691"/>
                  </a:lnTo>
                  <a:lnTo>
                    <a:pt x="56064" y="3596"/>
                  </a:lnTo>
                  <a:lnTo>
                    <a:pt x="56114" y="3506"/>
                  </a:lnTo>
                  <a:lnTo>
                    <a:pt x="56139" y="3411"/>
                  </a:lnTo>
                  <a:lnTo>
                    <a:pt x="56114" y="3316"/>
                  </a:lnTo>
                  <a:lnTo>
                    <a:pt x="56064" y="3221"/>
                  </a:lnTo>
                  <a:lnTo>
                    <a:pt x="55989" y="3126"/>
                  </a:lnTo>
                  <a:lnTo>
                    <a:pt x="55889" y="3031"/>
                  </a:lnTo>
                  <a:lnTo>
                    <a:pt x="55738" y="2936"/>
                  </a:lnTo>
                  <a:lnTo>
                    <a:pt x="55538" y="2846"/>
                  </a:lnTo>
                  <a:lnTo>
                    <a:pt x="55338" y="2756"/>
                  </a:lnTo>
                  <a:lnTo>
                    <a:pt x="55062" y="2666"/>
                  </a:lnTo>
                  <a:lnTo>
                    <a:pt x="54787" y="2582"/>
                  </a:lnTo>
                  <a:lnTo>
                    <a:pt x="54436" y="2498"/>
                  </a:lnTo>
                  <a:lnTo>
                    <a:pt x="43669" y="0"/>
                  </a:lnTo>
                  <a:lnTo>
                    <a:pt x="43644" y="0"/>
                  </a:lnTo>
                  <a:lnTo>
                    <a:pt x="42943" y="6"/>
                  </a:lnTo>
                  <a:lnTo>
                    <a:pt x="42267" y="11"/>
                  </a:lnTo>
                  <a:lnTo>
                    <a:pt x="41641" y="16"/>
                  </a:lnTo>
                  <a:lnTo>
                    <a:pt x="41065" y="32"/>
                  </a:lnTo>
                  <a:lnTo>
                    <a:pt x="40514" y="43"/>
                  </a:lnTo>
                  <a:lnTo>
                    <a:pt x="39989" y="64"/>
                  </a:lnTo>
                  <a:lnTo>
                    <a:pt x="39488" y="80"/>
                  </a:lnTo>
                  <a:lnTo>
                    <a:pt x="39012" y="106"/>
                  </a:lnTo>
                  <a:lnTo>
                    <a:pt x="38136" y="153"/>
                  </a:lnTo>
                  <a:lnTo>
                    <a:pt x="37334" y="206"/>
                  </a:lnTo>
                  <a:lnTo>
                    <a:pt x="36583" y="264"/>
                  </a:lnTo>
                  <a:lnTo>
                    <a:pt x="35857" y="328"/>
                  </a:lnTo>
                  <a:lnTo>
                    <a:pt x="35131" y="386"/>
                  </a:lnTo>
                  <a:lnTo>
                    <a:pt x="34355" y="444"/>
                  </a:lnTo>
                  <a:lnTo>
                    <a:pt x="33553" y="497"/>
                  </a:lnTo>
                  <a:lnTo>
                    <a:pt x="32702" y="549"/>
                  </a:lnTo>
                  <a:lnTo>
                    <a:pt x="32226" y="571"/>
                  </a:lnTo>
                  <a:lnTo>
                    <a:pt x="31726" y="586"/>
                  </a:lnTo>
                  <a:lnTo>
                    <a:pt x="31200" y="607"/>
                  </a:lnTo>
                  <a:lnTo>
                    <a:pt x="30649" y="618"/>
                  </a:lnTo>
                  <a:lnTo>
                    <a:pt x="30073" y="634"/>
                  </a:lnTo>
                  <a:lnTo>
                    <a:pt x="29447" y="639"/>
                  </a:lnTo>
                  <a:lnTo>
                    <a:pt x="28771" y="644"/>
                  </a:lnTo>
                  <a:lnTo>
                    <a:pt x="28070" y="650"/>
                  </a:lnTo>
                  <a:lnTo>
                    <a:pt x="27369" y="644"/>
                  </a:lnTo>
                  <a:lnTo>
                    <a:pt x="26693" y="639"/>
                  </a:lnTo>
                  <a:lnTo>
                    <a:pt x="26067" y="634"/>
                  </a:lnTo>
                  <a:lnTo>
                    <a:pt x="25491" y="618"/>
                  </a:lnTo>
                  <a:lnTo>
                    <a:pt x="24940" y="607"/>
                  </a:lnTo>
                  <a:lnTo>
                    <a:pt x="24414" y="586"/>
                  </a:lnTo>
                  <a:lnTo>
                    <a:pt x="23913" y="571"/>
                  </a:lnTo>
                  <a:lnTo>
                    <a:pt x="23463" y="549"/>
                  </a:lnTo>
                  <a:lnTo>
                    <a:pt x="22586" y="497"/>
                  </a:lnTo>
                  <a:lnTo>
                    <a:pt x="21785" y="444"/>
                  </a:lnTo>
                  <a:lnTo>
                    <a:pt x="21034" y="386"/>
                  </a:lnTo>
                  <a:lnTo>
                    <a:pt x="20283" y="328"/>
                  </a:lnTo>
                  <a:lnTo>
                    <a:pt x="19556" y="264"/>
                  </a:lnTo>
                  <a:lnTo>
                    <a:pt x="18805" y="206"/>
                  </a:lnTo>
                  <a:lnTo>
                    <a:pt x="18004" y="153"/>
                  </a:lnTo>
                  <a:lnTo>
                    <a:pt x="17128" y="106"/>
                  </a:lnTo>
                  <a:lnTo>
                    <a:pt x="16652" y="80"/>
                  </a:lnTo>
                  <a:lnTo>
                    <a:pt x="16176" y="64"/>
                  </a:lnTo>
                  <a:lnTo>
                    <a:pt x="15650" y="43"/>
                  </a:lnTo>
                  <a:lnTo>
                    <a:pt x="15099" y="32"/>
                  </a:lnTo>
                  <a:lnTo>
                    <a:pt x="14498" y="16"/>
                  </a:lnTo>
                  <a:lnTo>
                    <a:pt x="13872" y="11"/>
                  </a:lnTo>
                  <a:lnTo>
                    <a:pt x="13221" y="6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3"/>
            <p:cNvSpPr/>
            <p:nvPr/>
          </p:nvSpPr>
          <p:spPr>
            <a:xfrm>
              <a:off x="4133005" y="2613375"/>
              <a:ext cx="119085" cy="119200"/>
            </a:xfrm>
            <a:custGeom>
              <a:avLst/>
              <a:gdLst/>
              <a:ahLst/>
              <a:cxnLst/>
              <a:rect l="l" t="t" r="r" b="b"/>
              <a:pathLst>
                <a:path w="18680" h="4768" extrusionOk="0">
                  <a:moveTo>
                    <a:pt x="6185" y="0"/>
                  </a:moveTo>
                  <a:lnTo>
                    <a:pt x="5159" y="6"/>
                  </a:lnTo>
                  <a:lnTo>
                    <a:pt x="4232" y="16"/>
                  </a:lnTo>
                  <a:lnTo>
                    <a:pt x="3381" y="37"/>
                  </a:lnTo>
                  <a:lnTo>
                    <a:pt x="2605" y="58"/>
                  </a:lnTo>
                  <a:lnTo>
                    <a:pt x="1879" y="90"/>
                  </a:lnTo>
                  <a:lnTo>
                    <a:pt x="1203" y="122"/>
                  </a:lnTo>
                  <a:lnTo>
                    <a:pt x="577" y="159"/>
                  </a:lnTo>
                  <a:lnTo>
                    <a:pt x="1" y="201"/>
                  </a:lnTo>
                  <a:lnTo>
                    <a:pt x="9916" y="2498"/>
                  </a:lnTo>
                  <a:lnTo>
                    <a:pt x="10242" y="2582"/>
                  </a:lnTo>
                  <a:lnTo>
                    <a:pt x="10542" y="2666"/>
                  </a:lnTo>
                  <a:lnTo>
                    <a:pt x="10793" y="2756"/>
                  </a:lnTo>
                  <a:lnTo>
                    <a:pt x="11018" y="2846"/>
                  </a:lnTo>
                  <a:lnTo>
                    <a:pt x="11193" y="2936"/>
                  </a:lnTo>
                  <a:lnTo>
                    <a:pt x="11343" y="3031"/>
                  </a:lnTo>
                  <a:lnTo>
                    <a:pt x="11444" y="3126"/>
                  </a:lnTo>
                  <a:lnTo>
                    <a:pt x="11544" y="3221"/>
                  </a:lnTo>
                  <a:lnTo>
                    <a:pt x="11569" y="3316"/>
                  </a:lnTo>
                  <a:lnTo>
                    <a:pt x="11594" y="3411"/>
                  </a:lnTo>
                  <a:lnTo>
                    <a:pt x="11569" y="3506"/>
                  </a:lnTo>
                  <a:lnTo>
                    <a:pt x="11519" y="3596"/>
                  </a:lnTo>
                  <a:lnTo>
                    <a:pt x="11444" y="3691"/>
                  </a:lnTo>
                  <a:lnTo>
                    <a:pt x="11343" y="3780"/>
                  </a:lnTo>
                  <a:lnTo>
                    <a:pt x="11193" y="3870"/>
                  </a:lnTo>
                  <a:lnTo>
                    <a:pt x="11043" y="3960"/>
                  </a:lnTo>
                  <a:lnTo>
                    <a:pt x="10843" y="4044"/>
                  </a:lnTo>
                  <a:lnTo>
                    <a:pt x="10617" y="4124"/>
                  </a:lnTo>
                  <a:lnTo>
                    <a:pt x="10367" y="4203"/>
                  </a:lnTo>
                  <a:lnTo>
                    <a:pt x="10092" y="4277"/>
                  </a:lnTo>
                  <a:lnTo>
                    <a:pt x="9791" y="4351"/>
                  </a:lnTo>
                  <a:lnTo>
                    <a:pt x="9491" y="4414"/>
                  </a:lnTo>
                  <a:lnTo>
                    <a:pt x="9140" y="4477"/>
                  </a:lnTo>
                  <a:lnTo>
                    <a:pt x="8764" y="4535"/>
                  </a:lnTo>
                  <a:lnTo>
                    <a:pt x="8389" y="4588"/>
                  </a:lnTo>
                  <a:lnTo>
                    <a:pt x="7988" y="4630"/>
                  </a:lnTo>
                  <a:lnTo>
                    <a:pt x="7563" y="4673"/>
                  </a:lnTo>
                  <a:lnTo>
                    <a:pt x="7112" y="4704"/>
                  </a:lnTo>
                  <a:lnTo>
                    <a:pt x="6636" y="4731"/>
                  </a:lnTo>
                  <a:lnTo>
                    <a:pt x="6160" y="4752"/>
                  </a:lnTo>
                  <a:lnTo>
                    <a:pt x="5660" y="4762"/>
                  </a:lnTo>
                  <a:lnTo>
                    <a:pt x="5134" y="4768"/>
                  </a:lnTo>
                  <a:lnTo>
                    <a:pt x="12245" y="4768"/>
                  </a:lnTo>
                  <a:lnTo>
                    <a:pt x="12746" y="4762"/>
                  </a:lnTo>
                  <a:lnTo>
                    <a:pt x="13246" y="4752"/>
                  </a:lnTo>
                  <a:lnTo>
                    <a:pt x="13747" y="4731"/>
                  </a:lnTo>
                  <a:lnTo>
                    <a:pt x="14198" y="4704"/>
                  </a:lnTo>
                  <a:lnTo>
                    <a:pt x="14649" y="4673"/>
                  </a:lnTo>
                  <a:lnTo>
                    <a:pt x="15074" y="4630"/>
                  </a:lnTo>
                  <a:lnTo>
                    <a:pt x="15475" y="4588"/>
                  </a:lnTo>
                  <a:lnTo>
                    <a:pt x="15876" y="4535"/>
                  </a:lnTo>
                  <a:lnTo>
                    <a:pt x="16226" y="4477"/>
                  </a:lnTo>
                  <a:lnTo>
                    <a:pt x="16577" y="4414"/>
                  </a:lnTo>
                  <a:lnTo>
                    <a:pt x="16902" y="4351"/>
                  </a:lnTo>
                  <a:lnTo>
                    <a:pt x="17203" y="4277"/>
                  </a:lnTo>
                  <a:lnTo>
                    <a:pt x="17453" y="4203"/>
                  </a:lnTo>
                  <a:lnTo>
                    <a:pt x="17704" y="4124"/>
                  </a:lnTo>
                  <a:lnTo>
                    <a:pt x="17929" y="4044"/>
                  </a:lnTo>
                  <a:lnTo>
                    <a:pt x="18129" y="3960"/>
                  </a:lnTo>
                  <a:lnTo>
                    <a:pt x="18304" y="3870"/>
                  </a:lnTo>
                  <a:lnTo>
                    <a:pt x="18430" y="3780"/>
                  </a:lnTo>
                  <a:lnTo>
                    <a:pt x="18530" y="3691"/>
                  </a:lnTo>
                  <a:lnTo>
                    <a:pt x="18630" y="3596"/>
                  </a:lnTo>
                  <a:lnTo>
                    <a:pt x="18680" y="3506"/>
                  </a:lnTo>
                  <a:lnTo>
                    <a:pt x="18680" y="3411"/>
                  </a:lnTo>
                  <a:lnTo>
                    <a:pt x="18680" y="3316"/>
                  </a:lnTo>
                  <a:lnTo>
                    <a:pt x="18630" y="3221"/>
                  </a:lnTo>
                  <a:lnTo>
                    <a:pt x="18555" y="3126"/>
                  </a:lnTo>
                  <a:lnTo>
                    <a:pt x="18430" y="3031"/>
                  </a:lnTo>
                  <a:lnTo>
                    <a:pt x="18279" y="2936"/>
                  </a:lnTo>
                  <a:lnTo>
                    <a:pt x="18104" y="2846"/>
                  </a:lnTo>
                  <a:lnTo>
                    <a:pt x="17879" y="2756"/>
                  </a:lnTo>
                  <a:lnTo>
                    <a:pt x="17628" y="2666"/>
                  </a:lnTo>
                  <a:lnTo>
                    <a:pt x="17328" y="2582"/>
                  </a:lnTo>
                  <a:lnTo>
                    <a:pt x="17002" y="249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3"/>
            <p:cNvSpPr/>
            <p:nvPr/>
          </p:nvSpPr>
          <p:spPr>
            <a:xfrm>
              <a:off x="4003388" y="2453125"/>
              <a:ext cx="139523" cy="33700"/>
            </a:xfrm>
            <a:custGeom>
              <a:avLst/>
              <a:gdLst/>
              <a:ahLst/>
              <a:cxnLst/>
              <a:rect l="l" t="t" r="r" b="b"/>
              <a:pathLst>
                <a:path w="21886" h="1348" extrusionOk="0">
                  <a:moveTo>
                    <a:pt x="1" y="1"/>
                  </a:moveTo>
                  <a:lnTo>
                    <a:pt x="1" y="1347"/>
                  </a:lnTo>
                  <a:lnTo>
                    <a:pt x="21885" y="1347"/>
                  </a:lnTo>
                  <a:lnTo>
                    <a:pt x="218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3"/>
            <p:cNvSpPr/>
            <p:nvPr/>
          </p:nvSpPr>
          <p:spPr>
            <a:xfrm>
              <a:off x="4097566" y="2453125"/>
              <a:ext cx="45345" cy="33700"/>
            </a:xfrm>
            <a:custGeom>
              <a:avLst/>
              <a:gdLst/>
              <a:ahLst/>
              <a:cxnLst/>
              <a:rect l="l" t="t" r="r" b="b"/>
              <a:pathLst>
                <a:path w="7113" h="1348" extrusionOk="0">
                  <a:moveTo>
                    <a:pt x="1" y="1"/>
                  </a:moveTo>
                  <a:lnTo>
                    <a:pt x="1" y="1347"/>
                  </a:lnTo>
                  <a:lnTo>
                    <a:pt x="7112" y="1347"/>
                  </a:lnTo>
                  <a:lnTo>
                    <a:pt x="71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3"/>
            <p:cNvSpPr/>
            <p:nvPr/>
          </p:nvSpPr>
          <p:spPr>
            <a:xfrm>
              <a:off x="4151843" y="2676325"/>
              <a:ext cx="33686" cy="27875"/>
            </a:xfrm>
            <a:custGeom>
              <a:avLst/>
              <a:gdLst/>
              <a:ahLst/>
              <a:cxnLst/>
              <a:rect l="l" t="t" r="r" b="b"/>
              <a:pathLst>
                <a:path w="5284" h="1115" extrusionOk="0">
                  <a:moveTo>
                    <a:pt x="2654" y="1"/>
                  </a:moveTo>
                  <a:lnTo>
                    <a:pt x="2379" y="6"/>
                  </a:lnTo>
                  <a:lnTo>
                    <a:pt x="2104" y="11"/>
                  </a:lnTo>
                  <a:lnTo>
                    <a:pt x="1853" y="27"/>
                  </a:lnTo>
                  <a:lnTo>
                    <a:pt x="1628" y="48"/>
                  </a:lnTo>
                  <a:lnTo>
                    <a:pt x="1377" y="69"/>
                  </a:lnTo>
                  <a:lnTo>
                    <a:pt x="1177" y="96"/>
                  </a:lnTo>
                  <a:lnTo>
                    <a:pt x="977" y="127"/>
                  </a:lnTo>
                  <a:lnTo>
                    <a:pt x="777" y="164"/>
                  </a:lnTo>
                  <a:lnTo>
                    <a:pt x="601" y="207"/>
                  </a:lnTo>
                  <a:lnTo>
                    <a:pt x="451" y="249"/>
                  </a:lnTo>
                  <a:lnTo>
                    <a:pt x="326" y="296"/>
                  </a:lnTo>
                  <a:lnTo>
                    <a:pt x="226" y="344"/>
                  </a:lnTo>
                  <a:lnTo>
                    <a:pt x="125" y="391"/>
                  </a:lnTo>
                  <a:lnTo>
                    <a:pt x="50" y="449"/>
                  </a:lnTo>
                  <a:lnTo>
                    <a:pt x="25" y="502"/>
                  </a:lnTo>
                  <a:lnTo>
                    <a:pt x="0" y="560"/>
                  </a:lnTo>
                  <a:lnTo>
                    <a:pt x="25" y="618"/>
                  </a:lnTo>
                  <a:lnTo>
                    <a:pt x="50" y="671"/>
                  </a:lnTo>
                  <a:lnTo>
                    <a:pt x="125" y="724"/>
                  </a:lnTo>
                  <a:lnTo>
                    <a:pt x="226" y="777"/>
                  </a:lnTo>
                  <a:lnTo>
                    <a:pt x="326" y="824"/>
                  </a:lnTo>
                  <a:lnTo>
                    <a:pt x="451" y="872"/>
                  </a:lnTo>
                  <a:lnTo>
                    <a:pt x="601" y="914"/>
                  </a:lnTo>
                  <a:lnTo>
                    <a:pt x="777" y="951"/>
                  </a:lnTo>
                  <a:lnTo>
                    <a:pt x="977" y="988"/>
                  </a:lnTo>
                  <a:lnTo>
                    <a:pt x="1177" y="1020"/>
                  </a:lnTo>
                  <a:lnTo>
                    <a:pt x="1377" y="1051"/>
                  </a:lnTo>
                  <a:lnTo>
                    <a:pt x="1628" y="1072"/>
                  </a:lnTo>
                  <a:lnTo>
                    <a:pt x="1853" y="1094"/>
                  </a:lnTo>
                  <a:lnTo>
                    <a:pt x="2104" y="1104"/>
                  </a:lnTo>
                  <a:lnTo>
                    <a:pt x="2379" y="1115"/>
                  </a:lnTo>
                  <a:lnTo>
                    <a:pt x="2930" y="1115"/>
                  </a:lnTo>
                  <a:lnTo>
                    <a:pt x="3180" y="1104"/>
                  </a:lnTo>
                  <a:lnTo>
                    <a:pt x="3431" y="1094"/>
                  </a:lnTo>
                  <a:lnTo>
                    <a:pt x="3681" y="1072"/>
                  </a:lnTo>
                  <a:lnTo>
                    <a:pt x="3906" y="1051"/>
                  </a:lnTo>
                  <a:lnTo>
                    <a:pt x="4132" y="1020"/>
                  </a:lnTo>
                  <a:lnTo>
                    <a:pt x="4332" y="988"/>
                  </a:lnTo>
                  <a:lnTo>
                    <a:pt x="4507" y="951"/>
                  </a:lnTo>
                  <a:lnTo>
                    <a:pt x="4683" y="914"/>
                  </a:lnTo>
                  <a:lnTo>
                    <a:pt x="4833" y="872"/>
                  </a:lnTo>
                  <a:lnTo>
                    <a:pt x="4958" y="824"/>
                  </a:lnTo>
                  <a:lnTo>
                    <a:pt x="5083" y="777"/>
                  </a:lnTo>
                  <a:lnTo>
                    <a:pt x="5158" y="724"/>
                  </a:lnTo>
                  <a:lnTo>
                    <a:pt x="5234" y="671"/>
                  </a:lnTo>
                  <a:lnTo>
                    <a:pt x="5284" y="618"/>
                  </a:lnTo>
                  <a:lnTo>
                    <a:pt x="5284" y="560"/>
                  </a:lnTo>
                  <a:lnTo>
                    <a:pt x="5284" y="502"/>
                  </a:lnTo>
                  <a:lnTo>
                    <a:pt x="5234" y="449"/>
                  </a:lnTo>
                  <a:lnTo>
                    <a:pt x="5158" y="391"/>
                  </a:lnTo>
                  <a:lnTo>
                    <a:pt x="5083" y="344"/>
                  </a:lnTo>
                  <a:lnTo>
                    <a:pt x="4958" y="296"/>
                  </a:lnTo>
                  <a:lnTo>
                    <a:pt x="4833" y="249"/>
                  </a:lnTo>
                  <a:lnTo>
                    <a:pt x="4683" y="207"/>
                  </a:lnTo>
                  <a:lnTo>
                    <a:pt x="4507" y="164"/>
                  </a:lnTo>
                  <a:lnTo>
                    <a:pt x="4332" y="127"/>
                  </a:lnTo>
                  <a:lnTo>
                    <a:pt x="4132" y="96"/>
                  </a:lnTo>
                  <a:lnTo>
                    <a:pt x="3906" y="69"/>
                  </a:lnTo>
                  <a:lnTo>
                    <a:pt x="3681" y="48"/>
                  </a:lnTo>
                  <a:lnTo>
                    <a:pt x="3431" y="27"/>
                  </a:lnTo>
                  <a:lnTo>
                    <a:pt x="3180" y="11"/>
                  </a:lnTo>
                  <a:lnTo>
                    <a:pt x="2930" y="6"/>
                  </a:lnTo>
                  <a:lnTo>
                    <a:pt x="2654" y="1"/>
                  </a:ln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3"/>
            <p:cNvSpPr/>
            <p:nvPr/>
          </p:nvSpPr>
          <p:spPr>
            <a:xfrm>
              <a:off x="3983434" y="2646775"/>
              <a:ext cx="32889" cy="27075"/>
            </a:xfrm>
            <a:custGeom>
              <a:avLst/>
              <a:gdLst/>
              <a:ahLst/>
              <a:cxnLst/>
              <a:rect l="l" t="t" r="r" b="b"/>
              <a:pathLst>
                <a:path w="5159" h="1083" extrusionOk="0">
                  <a:moveTo>
                    <a:pt x="2304" y="0"/>
                  </a:moveTo>
                  <a:lnTo>
                    <a:pt x="2054" y="11"/>
                  </a:lnTo>
                  <a:lnTo>
                    <a:pt x="1804" y="26"/>
                  </a:lnTo>
                  <a:lnTo>
                    <a:pt x="1578" y="42"/>
                  </a:lnTo>
                  <a:lnTo>
                    <a:pt x="1353" y="63"/>
                  </a:lnTo>
                  <a:lnTo>
                    <a:pt x="1127" y="90"/>
                  </a:lnTo>
                  <a:lnTo>
                    <a:pt x="927" y="121"/>
                  </a:lnTo>
                  <a:lnTo>
                    <a:pt x="752" y="158"/>
                  </a:lnTo>
                  <a:lnTo>
                    <a:pt x="577" y="195"/>
                  </a:lnTo>
                  <a:lnTo>
                    <a:pt x="451" y="238"/>
                  </a:lnTo>
                  <a:lnTo>
                    <a:pt x="301" y="285"/>
                  </a:lnTo>
                  <a:lnTo>
                    <a:pt x="201" y="333"/>
                  </a:lnTo>
                  <a:lnTo>
                    <a:pt x="126" y="380"/>
                  </a:lnTo>
                  <a:lnTo>
                    <a:pt x="51" y="433"/>
                  </a:lnTo>
                  <a:lnTo>
                    <a:pt x="1" y="486"/>
                  </a:lnTo>
                  <a:lnTo>
                    <a:pt x="1" y="544"/>
                  </a:lnTo>
                  <a:lnTo>
                    <a:pt x="1" y="597"/>
                  </a:lnTo>
                  <a:lnTo>
                    <a:pt x="51" y="649"/>
                  </a:lnTo>
                  <a:lnTo>
                    <a:pt x="126" y="702"/>
                  </a:lnTo>
                  <a:lnTo>
                    <a:pt x="201" y="755"/>
                  </a:lnTo>
                  <a:lnTo>
                    <a:pt x="301" y="803"/>
                  </a:lnTo>
                  <a:lnTo>
                    <a:pt x="451" y="845"/>
                  </a:lnTo>
                  <a:lnTo>
                    <a:pt x="577" y="887"/>
                  </a:lnTo>
                  <a:lnTo>
                    <a:pt x="752" y="924"/>
                  </a:lnTo>
                  <a:lnTo>
                    <a:pt x="927" y="961"/>
                  </a:lnTo>
                  <a:lnTo>
                    <a:pt x="1127" y="993"/>
                  </a:lnTo>
                  <a:lnTo>
                    <a:pt x="1353" y="1019"/>
                  </a:lnTo>
                  <a:lnTo>
                    <a:pt x="1578" y="1040"/>
                  </a:lnTo>
                  <a:lnTo>
                    <a:pt x="1804" y="1061"/>
                  </a:lnTo>
                  <a:lnTo>
                    <a:pt x="2054" y="1072"/>
                  </a:lnTo>
                  <a:lnTo>
                    <a:pt x="2304" y="1082"/>
                  </a:lnTo>
                  <a:lnTo>
                    <a:pt x="2830" y="1082"/>
                  </a:lnTo>
                  <a:lnTo>
                    <a:pt x="3081" y="1072"/>
                  </a:lnTo>
                  <a:lnTo>
                    <a:pt x="3331" y="1061"/>
                  </a:lnTo>
                  <a:lnTo>
                    <a:pt x="3581" y="1040"/>
                  </a:lnTo>
                  <a:lnTo>
                    <a:pt x="3807" y="1019"/>
                  </a:lnTo>
                  <a:lnTo>
                    <a:pt x="4007" y="993"/>
                  </a:lnTo>
                  <a:lnTo>
                    <a:pt x="4207" y="961"/>
                  </a:lnTo>
                  <a:lnTo>
                    <a:pt x="4383" y="924"/>
                  </a:lnTo>
                  <a:lnTo>
                    <a:pt x="4558" y="887"/>
                  </a:lnTo>
                  <a:lnTo>
                    <a:pt x="4708" y="845"/>
                  </a:lnTo>
                  <a:lnTo>
                    <a:pt x="4833" y="803"/>
                  </a:lnTo>
                  <a:lnTo>
                    <a:pt x="4933" y="755"/>
                  </a:lnTo>
                  <a:lnTo>
                    <a:pt x="5034" y="702"/>
                  </a:lnTo>
                  <a:lnTo>
                    <a:pt x="5084" y="649"/>
                  </a:lnTo>
                  <a:lnTo>
                    <a:pt x="5134" y="597"/>
                  </a:lnTo>
                  <a:lnTo>
                    <a:pt x="5159" y="544"/>
                  </a:lnTo>
                  <a:lnTo>
                    <a:pt x="5134" y="486"/>
                  </a:lnTo>
                  <a:lnTo>
                    <a:pt x="5084" y="433"/>
                  </a:lnTo>
                  <a:lnTo>
                    <a:pt x="5034" y="380"/>
                  </a:lnTo>
                  <a:lnTo>
                    <a:pt x="4933" y="333"/>
                  </a:lnTo>
                  <a:lnTo>
                    <a:pt x="4833" y="285"/>
                  </a:lnTo>
                  <a:lnTo>
                    <a:pt x="4708" y="238"/>
                  </a:lnTo>
                  <a:lnTo>
                    <a:pt x="4558" y="195"/>
                  </a:lnTo>
                  <a:lnTo>
                    <a:pt x="4383" y="158"/>
                  </a:lnTo>
                  <a:lnTo>
                    <a:pt x="4207" y="121"/>
                  </a:lnTo>
                  <a:lnTo>
                    <a:pt x="4007" y="90"/>
                  </a:lnTo>
                  <a:lnTo>
                    <a:pt x="3807" y="63"/>
                  </a:lnTo>
                  <a:lnTo>
                    <a:pt x="3581" y="42"/>
                  </a:lnTo>
                  <a:lnTo>
                    <a:pt x="3331" y="26"/>
                  </a:lnTo>
                  <a:lnTo>
                    <a:pt x="3081" y="11"/>
                  </a:lnTo>
                  <a:lnTo>
                    <a:pt x="2830" y="0"/>
                  </a:ln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3"/>
            <p:cNvSpPr/>
            <p:nvPr/>
          </p:nvSpPr>
          <p:spPr>
            <a:xfrm>
              <a:off x="3887019" y="2354925"/>
              <a:ext cx="371777" cy="383600"/>
            </a:xfrm>
            <a:custGeom>
              <a:avLst/>
              <a:gdLst/>
              <a:ahLst/>
              <a:cxnLst/>
              <a:rect l="l" t="t" r="r" b="b"/>
              <a:pathLst>
                <a:path w="58318" h="15344" extrusionOk="0">
                  <a:moveTo>
                    <a:pt x="24489" y="450"/>
                  </a:moveTo>
                  <a:lnTo>
                    <a:pt x="24865" y="455"/>
                  </a:lnTo>
                  <a:lnTo>
                    <a:pt x="25216" y="466"/>
                  </a:lnTo>
                  <a:lnTo>
                    <a:pt x="25541" y="487"/>
                  </a:lnTo>
                  <a:lnTo>
                    <a:pt x="25892" y="513"/>
                  </a:lnTo>
                  <a:lnTo>
                    <a:pt x="26192" y="545"/>
                  </a:lnTo>
                  <a:lnTo>
                    <a:pt x="26493" y="582"/>
                  </a:lnTo>
                  <a:lnTo>
                    <a:pt x="26768" y="624"/>
                  </a:lnTo>
                  <a:lnTo>
                    <a:pt x="27018" y="671"/>
                  </a:lnTo>
                  <a:lnTo>
                    <a:pt x="27244" y="724"/>
                  </a:lnTo>
                  <a:lnTo>
                    <a:pt x="27444" y="782"/>
                  </a:lnTo>
                  <a:lnTo>
                    <a:pt x="27644" y="846"/>
                  </a:lnTo>
                  <a:lnTo>
                    <a:pt x="27795" y="914"/>
                  </a:lnTo>
                  <a:lnTo>
                    <a:pt x="27895" y="983"/>
                  </a:lnTo>
                  <a:lnTo>
                    <a:pt x="27995" y="1052"/>
                  </a:lnTo>
                  <a:lnTo>
                    <a:pt x="28045" y="1131"/>
                  </a:lnTo>
                  <a:lnTo>
                    <a:pt x="28070" y="1205"/>
                  </a:lnTo>
                  <a:lnTo>
                    <a:pt x="28070" y="1680"/>
                  </a:lnTo>
                  <a:lnTo>
                    <a:pt x="20834" y="1680"/>
                  </a:lnTo>
                  <a:lnTo>
                    <a:pt x="20483" y="1675"/>
                  </a:lnTo>
                  <a:lnTo>
                    <a:pt x="20108" y="1664"/>
                  </a:lnTo>
                  <a:lnTo>
                    <a:pt x="19782" y="1648"/>
                  </a:lnTo>
                  <a:lnTo>
                    <a:pt x="19457" y="1622"/>
                  </a:lnTo>
                  <a:lnTo>
                    <a:pt x="19131" y="1590"/>
                  </a:lnTo>
                  <a:lnTo>
                    <a:pt x="18831" y="1553"/>
                  </a:lnTo>
                  <a:lnTo>
                    <a:pt x="18555" y="1511"/>
                  </a:lnTo>
                  <a:lnTo>
                    <a:pt x="18305" y="1458"/>
                  </a:lnTo>
                  <a:lnTo>
                    <a:pt x="18079" y="1405"/>
                  </a:lnTo>
                  <a:lnTo>
                    <a:pt x="17879" y="1347"/>
                  </a:lnTo>
                  <a:lnTo>
                    <a:pt x="17704" y="1284"/>
                  </a:lnTo>
                  <a:lnTo>
                    <a:pt x="17554" y="1221"/>
                  </a:lnTo>
                  <a:lnTo>
                    <a:pt x="17428" y="1152"/>
                  </a:lnTo>
                  <a:lnTo>
                    <a:pt x="17328" y="1078"/>
                  </a:lnTo>
                  <a:lnTo>
                    <a:pt x="17278" y="1004"/>
                  </a:lnTo>
                  <a:lnTo>
                    <a:pt x="17253" y="925"/>
                  </a:lnTo>
                  <a:lnTo>
                    <a:pt x="17253" y="450"/>
                  </a:lnTo>
                  <a:close/>
                  <a:moveTo>
                    <a:pt x="40990" y="450"/>
                  </a:moveTo>
                  <a:lnTo>
                    <a:pt x="40990" y="925"/>
                  </a:lnTo>
                  <a:lnTo>
                    <a:pt x="40990" y="1004"/>
                  </a:lnTo>
                  <a:lnTo>
                    <a:pt x="40915" y="1078"/>
                  </a:lnTo>
                  <a:lnTo>
                    <a:pt x="40840" y="1152"/>
                  </a:lnTo>
                  <a:lnTo>
                    <a:pt x="40715" y="1221"/>
                  </a:lnTo>
                  <a:lnTo>
                    <a:pt x="40565" y="1284"/>
                  </a:lnTo>
                  <a:lnTo>
                    <a:pt x="40389" y="1347"/>
                  </a:lnTo>
                  <a:lnTo>
                    <a:pt x="40189" y="1405"/>
                  </a:lnTo>
                  <a:lnTo>
                    <a:pt x="39939" y="1458"/>
                  </a:lnTo>
                  <a:lnTo>
                    <a:pt x="39688" y="1511"/>
                  </a:lnTo>
                  <a:lnTo>
                    <a:pt x="39413" y="1553"/>
                  </a:lnTo>
                  <a:lnTo>
                    <a:pt x="39137" y="1590"/>
                  </a:lnTo>
                  <a:lnTo>
                    <a:pt x="38812" y="1622"/>
                  </a:lnTo>
                  <a:lnTo>
                    <a:pt x="38486" y="1648"/>
                  </a:lnTo>
                  <a:lnTo>
                    <a:pt x="38136" y="1664"/>
                  </a:lnTo>
                  <a:lnTo>
                    <a:pt x="37785" y="1675"/>
                  </a:lnTo>
                  <a:lnTo>
                    <a:pt x="37410" y="1680"/>
                  </a:lnTo>
                  <a:lnTo>
                    <a:pt x="30198" y="1680"/>
                  </a:lnTo>
                  <a:lnTo>
                    <a:pt x="30198" y="1205"/>
                  </a:lnTo>
                  <a:lnTo>
                    <a:pt x="30223" y="1131"/>
                  </a:lnTo>
                  <a:lnTo>
                    <a:pt x="30274" y="1052"/>
                  </a:lnTo>
                  <a:lnTo>
                    <a:pt x="30349" y="983"/>
                  </a:lnTo>
                  <a:lnTo>
                    <a:pt x="30474" y="914"/>
                  </a:lnTo>
                  <a:lnTo>
                    <a:pt x="30624" y="846"/>
                  </a:lnTo>
                  <a:lnTo>
                    <a:pt x="30799" y="782"/>
                  </a:lnTo>
                  <a:lnTo>
                    <a:pt x="31025" y="724"/>
                  </a:lnTo>
                  <a:lnTo>
                    <a:pt x="31250" y="671"/>
                  </a:lnTo>
                  <a:lnTo>
                    <a:pt x="31500" y="624"/>
                  </a:lnTo>
                  <a:lnTo>
                    <a:pt x="31776" y="582"/>
                  </a:lnTo>
                  <a:lnTo>
                    <a:pt x="32076" y="545"/>
                  </a:lnTo>
                  <a:lnTo>
                    <a:pt x="32377" y="513"/>
                  </a:lnTo>
                  <a:lnTo>
                    <a:pt x="32702" y="487"/>
                  </a:lnTo>
                  <a:lnTo>
                    <a:pt x="33053" y="466"/>
                  </a:lnTo>
                  <a:lnTo>
                    <a:pt x="33403" y="455"/>
                  </a:lnTo>
                  <a:lnTo>
                    <a:pt x="33779" y="450"/>
                  </a:lnTo>
                  <a:close/>
                  <a:moveTo>
                    <a:pt x="28070" y="5545"/>
                  </a:moveTo>
                  <a:lnTo>
                    <a:pt x="28070" y="6653"/>
                  </a:lnTo>
                  <a:lnTo>
                    <a:pt x="25216" y="7113"/>
                  </a:lnTo>
                  <a:lnTo>
                    <a:pt x="25040" y="7144"/>
                  </a:lnTo>
                  <a:lnTo>
                    <a:pt x="24940" y="7176"/>
                  </a:lnTo>
                  <a:lnTo>
                    <a:pt x="24840" y="7218"/>
                  </a:lnTo>
                  <a:lnTo>
                    <a:pt x="24790" y="7260"/>
                  </a:lnTo>
                  <a:lnTo>
                    <a:pt x="24790" y="7303"/>
                  </a:lnTo>
                  <a:lnTo>
                    <a:pt x="24815" y="7345"/>
                  </a:lnTo>
                  <a:lnTo>
                    <a:pt x="24890" y="7387"/>
                  </a:lnTo>
                  <a:lnTo>
                    <a:pt x="25015" y="7424"/>
                  </a:lnTo>
                  <a:lnTo>
                    <a:pt x="25191" y="7461"/>
                  </a:lnTo>
                  <a:lnTo>
                    <a:pt x="25366" y="7487"/>
                  </a:lnTo>
                  <a:lnTo>
                    <a:pt x="25541" y="7503"/>
                  </a:lnTo>
                  <a:lnTo>
                    <a:pt x="25741" y="7514"/>
                  </a:lnTo>
                  <a:lnTo>
                    <a:pt x="25917" y="7514"/>
                  </a:lnTo>
                  <a:lnTo>
                    <a:pt x="26117" y="7508"/>
                  </a:lnTo>
                  <a:lnTo>
                    <a:pt x="26317" y="7493"/>
                  </a:lnTo>
                  <a:lnTo>
                    <a:pt x="26493" y="7466"/>
                  </a:lnTo>
                  <a:lnTo>
                    <a:pt x="28070" y="7218"/>
                  </a:lnTo>
                  <a:lnTo>
                    <a:pt x="28070" y="10766"/>
                  </a:lnTo>
                  <a:lnTo>
                    <a:pt x="27018" y="10750"/>
                  </a:lnTo>
                  <a:lnTo>
                    <a:pt x="26017" y="10729"/>
                  </a:lnTo>
                  <a:lnTo>
                    <a:pt x="25090" y="10692"/>
                  </a:lnTo>
                  <a:lnTo>
                    <a:pt x="24189" y="10645"/>
                  </a:lnTo>
                  <a:lnTo>
                    <a:pt x="23964" y="10639"/>
                  </a:lnTo>
                  <a:lnTo>
                    <a:pt x="23763" y="10639"/>
                  </a:lnTo>
                  <a:lnTo>
                    <a:pt x="23563" y="10650"/>
                  </a:lnTo>
                  <a:lnTo>
                    <a:pt x="23363" y="10666"/>
                  </a:lnTo>
                  <a:lnTo>
                    <a:pt x="23187" y="10692"/>
                  </a:lnTo>
                  <a:lnTo>
                    <a:pt x="23062" y="10724"/>
                  </a:lnTo>
                  <a:lnTo>
                    <a:pt x="22937" y="10761"/>
                  </a:lnTo>
                  <a:lnTo>
                    <a:pt x="22862" y="10803"/>
                  </a:lnTo>
                  <a:lnTo>
                    <a:pt x="22837" y="10845"/>
                  </a:lnTo>
                  <a:lnTo>
                    <a:pt x="22837" y="10893"/>
                  </a:lnTo>
                  <a:lnTo>
                    <a:pt x="22887" y="10935"/>
                  </a:lnTo>
                  <a:lnTo>
                    <a:pt x="22962" y="10972"/>
                  </a:lnTo>
                  <a:lnTo>
                    <a:pt x="23087" y="11009"/>
                  </a:lnTo>
                  <a:lnTo>
                    <a:pt x="23237" y="11040"/>
                  </a:lnTo>
                  <a:lnTo>
                    <a:pt x="23413" y="11062"/>
                  </a:lnTo>
                  <a:lnTo>
                    <a:pt x="23613" y="11077"/>
                  </a:lnTo>
                  <a:lnTo>
                    <a:pt x="24239" y="11114"/>
                  </a:lnTo>
                  <a:lnTo>
                    <a:pt x="24865" y="11141"/>
                  </a:lnTo>
                  <a:lnTo>
                    <a:pt x="25516" y="11167"/>
                  </a:lnTo>
                  <a:lnTo>
                    <a:pt x="26192" y="11188"/>
                  </a:lnTo>
                  <a:lnTo>
                    <a:pt x="26893" y="11199"/>
                  </a:lnTo>
                  <a:lnTo>
                    <a:pt x="27619" y="11215"/>
                  </a:lnTo>
                  <a:lnTo>
                    <a:pt x="28346" y="11220"/>
                  </a:lnTo>
                  <a:lnTo>
                    <a:pt x="29873" y="11220"/>
                  </a:lnTo>
                  <a:lnTo>
                    <a:pt x="30574" y="11215"/>
                  </a:lnTo>
                  <a:lnTo>
                    <a:pt x="31250" y="11204"/>
                  </a:lnTo>
                  <a:lnTo>
                    <a:pt x="31876" y="11194"/>
                  </a:lnTo>
                  <a:lnTo>
                    <a:pt x="32452" y="11178"/>
                  </a:lnTo>
                  <a:lnTo>
                    <a:pt x="33003" y="11157"/>
                  </a:lnTo>
                  <a:lnTo>
                    <a:pt x="33529" y="11136"/>
                  </a:lnTo>
                  <a:lnTo>
                    <a:pt x="34029" y="11114"/>
                  </a:lnTo>
                  <a:lnTo>
                    <a:pt x="34931" y="11062"/>
                  </a:lnTo>
                  <a:lnTo>
                    <a:pt x="35782" y="11004"/>
                  </a:lnTo>
                  <a:lnTo>
                    <a:pt x="36583" y="10945"/>
                  </a:lnTo>
                  <a:lnTo>
                    <a:pt x="37335" y="10882"/>
                  </a:lnTo>
                  <a:lnTo>
                    <a:pt x="38036" y="10824"/>
                  </a:lnTo>
                  <a:lnTo>
                    <a:pt x="38712" y="10771"/>
                  </a:lnTo>
                  <a:lnTo>
                    <a:pt x="39463" y="10724"/>
                  </a:lnTo>
                  <a:lnTo>
                    <a:pt x="40239" y="10676"/>
                  </a:lnTo>
                  <a:lnTo>
                    <a:pt x="41091" y="10639"/>
                  </a:lnTo>
                  <a:lnTo>
                    <a:pt x="42067" y="10608"/>
                  </a:lnTo>
                  <a:lnTo>
                    <a:pt x="42568" y="10597"/>
                  </a:lnTo>
                  <a:lnTo>
                    <a:pt x="43119" y="10586"/>
                  </a:lnTo>
                  <a:lnTo>
                    <a:pt x="43720" y="10581"/>
                  </a:lnTo>
                  <a:lnTo>
                    <a:pt x="44321" y="10576"/>
                  </a:lnTo>
                  <a:lnTo>
                    <a:pt x="54812" y="12999"/>
                  </a:lnTo>
                  <a:lnTo>
                    <a:pt x="55088" y="13068"/>
                  </a:lnTo>
                  <a:lnTo>
                    <a:pt x="55338" y="13136"/>
                  </a:lnTo>
                  <a:lnTo>
                    <a:pt x="55538" y="13210"/>
                  </a:lnTo>
                  <a:lnTo>
                    <a:pt x="55739" y="13290"/>
                  </a:lnTo>
                  <a:lnTo>
                    <a:pt x="55889" y="13363"/>
                  </a:lnTo>
                  <a:lnTo>
                    <a:pt x="56014" y="13448"/>
                  </a:lnTo>
                  <a:lnTo>
                    <a:pt x="56114" y="13527"/>
                  </a:lnTo>
                  <a:lnTo>
                    <a:pt x="56189" y="13612"/>
                  </a:lnTo>
                  <a:lnTo>
                    <a:pt x="56214" y="13696"/>
                  </a:lnTo>
                  <a:lnTo>
                    <a:pt x="56239" y="13781"/>
                  </a:lnTo>
                  <a:lnTo>
                    <a:pt x="56214" y="13865"/>
                  </a:lnTo>
                  <a:lnTo>
                    <a:pt x="56164" y="13950"/>
                  </a:lnTo>
                  <a:lnTo>
                    <a:pt x="56064" y="14034"/>
                  </a:lnTo>
                  <a:lnTo>
                    <a:pt x="55939" y="14118"/>
                  </a:lnTo>
                  <a:lnTo>
                    <a:pt x="55814" y="14203"/>
                  </a:lnTo>
                  <a:lnTo>
                    <a:pt x="55613" y="14282"/>
                  </a:lnTo>
                  <a:lnTo>
                    <a:pt x="55438" y="14351"/>
                  </a:lnTo>
                  <a:lnTo>
                    <a:pt x="55238" y="14419"/>
                  </a:lnTo>
                  <a:lnTo>
                    <a:pt x="55012" y="14483"/>
                  </a:lnTo>
                  <a:lnTo>
                    <a:pt x="54762" y="14541"/>
                  </a:lnTo>
                  <a:lnTo>
                    <a:pt x="54487" y="14594"/>
                  </a:lnTo>
                  <a:lnTo>
                    <a:pt x="54211" y="14641"/>
                  </a:lnTo>
                  <a:lnTo>
                    <a:pt x="53911" y="14689"/>
                  </a:lnTo>
                  <a:lnTo>
                    <a:pt x="53610" y="14731"/>
                  </a:lnTo>
                  <a:lnTo>
                    <a:pt x="53285" y="14768"/>
                  </a:lnTo>
                  <a:lnTo>
                    <a:pt x="52959" y="14800"/>
                  </a:lnTo>
                  <a:lnTo>
                    <a:pt x="52609" y="14831"/>
                  </a:lnTo>
                  <a:lnTo>
                    <a:pt x="52258" y="14852"/>
                  </a:lnTo>
                  <a:lnTo>
                    <a:pt x="51883" y="14873"/>
                  </a:lnTo>
                  <a:lnTo>
                    <a:pt x="51507" y="14884"/>
                  </a:lnTo>
                  <a:lnTo>
                    <a:pt x="51131" y="14895"/>
                  </a:lnTo>
                  <a:lnTo>
                    <a:pt x="7037" y="14895"/>
                  </a:lnTo>
                  <a:lnTo>
                    <a:pt x="6636" y="14884"/>
                  </a:lnTo>
                  <a:lnTo>
                    <a:pt x="6261" y="14868"/>
                  </a:lnTo>
                  <a:lnTo>
                    <a:pt x="5885" y="14847"/>
                  </a:lnTo>
                  <a:lnTo>
                    <a:pt x="5510" y="14821"/>
                  </a:lnTo>
                  <a:lnTo>
                    <a:pt x="5159" y="14794"/>
                  </a:lnTo>
                  <a:lnTo>
                    <a:pt x="4808" y="14757"/>
                  </a:lnTo>
                  <a:lnTo>
                    <a:pt x="4483" y="14715"/>
                  </a:lnTo>
                  <a:lnTo>
                    <a:pt x="4182" y="14668"/>
                  </a:lnTo>
                  <a:lnTo>
                    <a:pt x="3882" y="14615"/>
                  </a:lnTo>
                  <a:lnTo>
                    <a:pt x="3607" y="14562"/>
                  </a:lnTo>
                  <a:lnTo>
                    <a:pt x="3331" y="14504"/>
                  </a:lnTo>
                  <a:lnTo>
                    <a:pt x="3106" y="14435"/>
                  </a:lnTo>
                  <a:lnTo>
                    <a:pt x="2880" y="14367"/>
                  </a:lnTo>
                  <a:lnTo>
                    <a:pt x="2680" y="14298"/>
                  </a:lnTo>
                  <a:lnTo>
                    <a:pt x="2505" y="14219"/>
                  </a:lnTo>
                  <a:lnTo>
                    <a:pt x="2355" y="14140"/>
                  </a:lnTo>
                  <a:lnTo>
                    <a:pt x="2229" y="14060"/>
                  </a:lnTo>
                  <a:lnTo>
                    <a:pt x="2129" y="13981"/>
                  </a:lnTo>
                  <a:lnTo>
                    <a:pt x="2079" y="13902"/>
                  </a:lnTo>
                  <a:lnTo>
                    <a:pt x="2029" y="13818"/>
                  </a:lnTo>
                  <a:lnTo>
                    <a:pt x="2029" y="13738"/>
                  </a:lnTo>
                  <a:lnTo>
                    <a:pt x="2054" y="13659"/>
                  </a:lnTo>
                  <a:lnTo>
                    <a:pt x="2104" y="13580"/>
                  </a:lnTo>
                  <a:lnTo>
                    <a:pt x="2179" y="13501"/>
                  </a:lnTo>
                  <a:lnTo>
                    <a:pt x="2279" y="13422"/>
                  </a:lnTo>
                  <a:lnTo>
                    <a:pt x="2405" y="13348"/>
                  </a:lnTo>
                  <a:lnTo>
                    <a:pt x="2555" y="13274"/>
                  </a:lnTo>
                  <a:lnTo>
                    <a:pt x="2755" y="13200"/>
                  </a:lnTo>
                  <a:lnTo>
                    <a:pt x="2956" y="13131"/>
                  </a:lnTo>
                  <a:lnTo>
                    <a:pt x="3181" y="13063"/>
                  </a:lnTo>
                  <a:lnTo>
                    <a:pt x="3456" y="12999"/>
                  </a:lnTo>
                  <a:lnTo>
                    <a:pt x="13923" y="10576"/>
                  </a:lnTo>
                  <a:lnTo>
                    <a:pt x="14649" y="10581"/>
                  </a:lnTo>
                  <a:lnTo>
                    <a:pt x="15300" y="10586"/>
                  </a:lnTo>
                  <a:lnTo>
                    <a:pt x="15951" y="10602"/>
                  </a:lnTo>
                  <a:lnTo>
                    <a:pt x="16577" y="10618"/>
                  </a:lnTo>
                  <a:lnTo>
                    <a:pt x="17178" y="10639"/>
                  </a:lnTo>
                  <a:lnTo>
                    <a:pt x="17779" y="10666"/>
                  </a:lnTo>
                  <a:lnTo>
                    <a:pt x="18355" y="10697"/>
                  </a:lnTo>
                  <a:lnTo>
                    <a:pt x="18931" y="10729"/>
                  </a:lnTo>
                  <a:lnTo>
                    <a:pt x="19206" y="10740"/>
                  </a:lnTo>
                  <a:lnTo>
                    <a:pt x="19457" y="10745"/>
                  </a:lnTo>
                  <a:lnTo>
                    <a:pt x="19657" y="10734"/>
                  </a:lnTo>
                  <a:lnTo>
                    <a:pt x="19832" y="10713"/>
                  </a:lnTo>
                  <a:lnTo>
                    <a:pt x="19982" y="10692"/>
                  </a:lnTo>
                  <a:lnTo>
                    <a:pt x="20082" y="10660"/>
                  </a:lnTo>
                  <a:lnTo>
                    <a:pt x="20183" y="10623"/>
                  </a:lnTo>
                  <a:lnTo>
                    <a:pt x="20258" y="10581"/>
                  </a:lnTo>
                  <a:lnTo>
                    <a:pt x="20308" y="10539"/>
                  </a:lnTo>
                  <a:lnTo>
                    <a:pt x="20308" y="10491"/>
                  </a:lnTo>
                  <a:lnTo>
                    <a:pt x="20258" y="10449"/>
                  </a:lnTo>
                  <a:lnTo>
                    <a:pt x="20183" y="10412"/>
                  </a:lnTo>
                  <a:lnTo>
                    <a:pt x="20082" y="10375"/>
                  </a:lnTo>
                  <a:lnTo>
                    <a:pt x="19932" y="10344"/>
                  </a:lnTo>
                  <a:lnTo>
                    <a:pt x="19757" y="10317"/>
                  </a:lnTo>
                  <a:lnTo>
                    <a:pt x="19557" y="10301"/>
                  </a:lnTo>
                  <a:lnTo>
                    <a:pt x="18655" y="10249"/>
                  </a:lnTo>
                  <a:lnTo>
                    <a:pt x="17729" y="10201"/>
                  </a:lnTo>
                  <a:lnTo>
                    <a:pt x="16777" y="10169"/>
                  </a:lnTo>
                  <a:lnTo>
                    <a:pt x="15801" y="10148"/>
                  </a:lnTo>
                  <a:lnTo>
                    <a:pt x="23087" y="8459"/>
                  </a:lnTo>
                  <a:lnTo>
                    <a:pt x="23212" y="8427"/>
                  </a:lnTo>
                  <a:lnTo>
                    <a:pt x="23313" y="8390"/>
                  </a:lnTo>
                  <a:lnTo>
                    <a:pt x="23363" y="8348"/>
                  </a:lnTo>
                  <a:lnTo>
                    <a:pt x="23363" y="8311"/>
                  </a:lnTo>
                  <a:lnTo>
                    <a:pt x="23363" y="5545"/>
                  </a:lnTo>
                  <a:close/>
                  <a:moveTo>
                    <a:pt x="16201" y="1"/>
                  </a:moveTo>
                  <a:lnTo>
                    <a:pt x="15976" y="6"/>
                  </a:lnTo>
                  <a:lnTo>
                    <a:pt x="15776" y="22"/>
                  </a:lnTo>
                  <a:lnTo>
                    <a:pt x="15600" y="43"/>
                  </a:lnTo>
                  <a:lnTo>
                    <a:pt x="15450" y="70"/>
                  </a:lnTo>
                  <a:lnTo>
                    <a:pt x="15325" y="101"/>
                  </a:lnTo>
                  <a:lnTo>
                    <a:pt x="15225" y="138"/>
                  </a:lnTo>
                  <a:lnTo>
                    <a:pt x="15150" y="180"/>
                  </a:lnTo>
                  <a:lnTo>
                    <a:pt x="15125" y="228"/>
                  </a:lnTo>
                  <a:lnTo>
                    <a:pt x="15125" y="925"/>
                  </a:lnTo>
                  <a:lnTo>
                    <a:pt x="15150" y="1052"/>
                  </a:lnTo>
                  <a:lnTo>
                    <a:pt x="15250" y="1168"/>
                  </a:lnTo>
                  <a:lnTo>
                    <a:pt x="15400" y="1284"/>
                  </a:lnTo>
                  <a:lnTo>
                    <a:pt x="15575" y="1395"/>
                  </a:lnTo>
                  <a:lnTo>
                    <a:pt x="15826" y="1500"/>
                  </a:lnTo>
                  <a:lnTo>
                    <a:pt x="16101" y="1601"/>
                  </a:lnTo>
                  <a:lnTo>
                    <a:pt x="16427" y="1690"/>
                  </a:lnTo>
                  <a:lnTo>
                    <a:pt x="16802" y="1775"/>
                  </a:lnTo>
                  <a:lnTo>
                    <a:pt x="17203" y="1854"/>
                  </a:lnTo>
                  <a:lnTo>
                    <a:pt x="17654" y="1923"/>
                  </a:lnTo>
                  <a:lnTo>
                    <a:pt x="18129" y="1986"/>
                  </a:lnTo>
                  <a:lnTo>
                    <a:pt x="18630" y="2034"/>
                  </a:lnTo>
                  <a:lnTo>
                    <a:pt x="19131" y="2076"/>
                  </a:lnTo>
                  <a:lnTo>
                    <a:pt x="19682" y="2108"/>
                  </a:lnTo>
                  <a:lnTo>
                    <a:pt x="20258" y="2123"/>
                  </a:lnTo>
                  <a:lnTo>
                    <a:pt x="20834" y="2129"/>
                  </a:lnTo>
                  <a:lnTo>
                    <a:pt x="28070" y="2129"/>
                  </a:lnTo>
                  <a:lnTo>
                    <a:pt x="28070" y="3718"/>
                  </a:lnTo>
                  <a:lnTo>
                    <a:pt x="25992" y="3718"/>
                  </a:lnTo>
                  <a:lnTo>
                    <a:pt x="25741" y="3723"/>
                  </a:lnTo>
                  <a:lnTo>
                    <a:pt x="25541" y="3739"/>
                  </a:lnTo>
                  <a:lnTo>
                    <a:pt x="25341" y="3760"/>
                  </a:lnTo>
                  <a:lnTo>
                    <a:pt x="25191" y="3792"/>
                  </a:lnTo>
                  <a:lnTo>
                    <a:pt x="25065" y="3829"/>
                  </a:lnTo>
                  <a:lnTo>
                    <a:pt x="24965" y="3876"/>
                  </a:lnTo>
                  <a:lnTo>
                    <a:pt x="24915" y="3918"/>
                  </a:lnTo>
                  <a:lnTo>
                    <a:pt x="24915" y="3971"/>
                  </a:lnTo>
                  <a:lnTo>
                    <a:pt x="24965" y="4013"/>
                  </a:lnTo>
                  <a:lnTo>
                    <a:pt x="25040" y="4050"/>
                  </a:lnTo>
                  <a:lnTo>
                    <a:pt x="25165" y="4082"/>
                  </a:lnTo>
                  <a:lnTo>
                    <a:pt x="25291" y="4114"/>
                  </a:lnTo>
                  <a:lnTo>
                    <a:pt x="25466" y="4135"/>
                  </a:lnTo>
                  <a:lnTo>
                    <a:pt x="25641" y="4151"/>
                  </a:lnTo>
                  <a:lnTo>
                    <a:pt x="25817" y="4167"/>
                  </a:lnTo>
                  <a:lnTo>
                    <a:pt x="39012" y="4167"/>
                  </a:lnTo>
                  <a:lnTo>
                    <a:pt x="39012" y="5069"/>
                  </a:lnTo>
                  <a:lnTo>
                    <a:pt x="19256" y="5069"/>
                  </a:lnTo>
                  <a:lnTo>
                    <a:pt x="19256" y="4167"/>
                  </a:lnTo>
                  <a:lnTo>
                    <a:pt x="21334" y="4167"/>
                  </a:lnTo>
                  <a:lnTo>
                    <a:pt x="21560" y="4161"/>
                  </a:lnTo>
                  <a:lnTo>
                    <a:pt x="21785" y="4145"/>
                  </a:lnTo>
                  <a:lnTo>
                    <a:pt x="21985" y="4124"/>
                  </a:lnTo>
                  <a:lnTo>
                    <a:pt x="22136" y="4093"/>
                  </a:lnTo>
                  <a:lnTo>
                    <a:pt x="22261" y="4056"/>
                  </a:lnTo>
                  <a:lnTo>
                    <a:pt x="22361" y="4013"/>
                  </a:lnTo>
                  <a:lnTo>
                    <a:pt x="22411" y="3966"/>
                  </a:lnTo>
                  <a:lnTo>
                    <a:pt x="22386" y="3913"/>
                  </a:lnTo>
                  <a:lnTo>
                    <a:pt x="22361" y="3876"/>
                  </a:lnTo>
                  <a:lnTo>
                    <a:pt x="22286" y="3834"/>
                  </a:lnTo>
                  <a:lnTo>
                    <a:pt x="22161" y="3802"/>
                  </a:lnTo>
                  <a:lnTo>
                    <a:pt x="22036" y="3776"/>
                  </a:lnTo>
                  <a:lnTo>
                    <a:pt x="21860" y="3749"/>
                  </a:lnTo>
                  <a:lnTo>
                    <a:pt x="21685" y="3734"/>
                  </a:lnTo>
                  <a:lnTo>
                    <a:pt x="21510" y="3723"/>
                  </a:lnTo>
                  <a:lnTo>
                    <a:pt x="21309" y="3718"/>
                  </a:lnTo>
                  <a:lnTo>
                    <a:pt x="18179" y="3718"/>
                  </a:lnTo>
                  <a:lnTo>
                    <a:pt x="17979" y="3723"/>
                  </a:lnTo>
                  <a:lnTo>
                    <a:pt x="17779" y="3734"/>
                  </a:lnTo>
                  <a:lnTo>
                    <a:pt x="17604" y="3755"/>
                  </a:lnTo>
                  <a:lnTo>
                    <a:pt x="17428" y="3786"/>
                  </a:lnTo>
                  <a:lnTo>
                    <a:pt x="17303" y="3818"/>
                  </a:lnTo>
                  <a:lnTo>
                    <a:pt x="17203" y="3855"/>
                  </a:lnTo>
                  <a:lnTo>
                    <a:pt x="17153" y="3897"/>
                  </a:lnTo>
                  <a:lnTo>
                    <a:pt x="17128" y="3945"/>
                  </a:lnTo>
                  <a:lnTo>
                    <a:pt x="17128" y="5323"/>
                  </a:lnTo>
                  <a:lnTo>
                    <a:pt x="17153" y="5365"/>
                  </a:lnTo>
                  <a:lnTo>
                    <a:pt x="17203" y="5407"/>
                  </a:lnTo>
                  <a:lnTo>
                    <a:pt x="17303" y="5449"/>
                  </a:lnTo>
                  <a:lnTo>
                    <a:pt x="17428" y="5481"/>
                  </a:lnTo>
                  <a:lnTo>
                    <a:pt x="17604" y="5508"/>
                  </a:lnTo>
                  <a:lnTo>
                    <a:pt x="17779" y="5529"/>
                  </a:lnTo>
                  <a:lnTo>
                    <a:pt x="17979" y="5539"/>
                  </a:lnTo>
                  <a:lnTo>
                    <a:pt x="18179" y="5545"/>
                  </a:lnTo>
                  <a:lnTo>
                    <a:pt x="21234" y="5545"/>
                  </a:lnTo>
                  <a:lnTo>
                    <a:pt x="21234" y="8221"/>
                  </a:lnTo>
                  <a:lnTo>
                    <a:pt x="1979" y="12693"/>
                  </a:lnTo>
                  <a:lnTo>
                    <a:pt x="1603" y="12788"/>
                  </a:lnTo>
                  <a:lnTo>
                    <a:pt x="1278" y="12878"/>
                  </a:lnTo>
                  <a:lnTo>
                    <a:pt x="977" y="12978"/>
                  </a:lnTo>
                  <a:lnTo>
                    <a:pt x="727" y="13078"/>
                  </a:lnTo>
                  <a:lnTo>
                    <a:pt x="527" y="13184"/>
                  </a:lnTo>
                  <a:lnTo>
                    <a:pt x="351" y="13290"/>
                  </a:lnTo>
                  <a:lnTo>
                    <a:pt x="201" y="13395"/>
                  </a:lnTo>
                  <a:lnTo>
                    <a:pt x="101" y="13506"/>
                  </a:lnTo>
                  <a:lnTo>
                    <a:pt x="26" y="13617"/>
                  </a:lnTo>
                  <a:lnTo>
                    <a:pt x="1" y="13728"/>
                  </a:lnTo>
                  <a:lnTo>
                    <a:pt x="1" y="13844"/>
                  </a:lnTo>
                  <a:lnTo>
                    <a:pt x="51" y="13955"/>
                  </a:lnTo>
                  <a:lnTo>
                    <a:pt x="151" y="14071"/>
                  </a:lnTo>
                  <a:lnTo>
                    <a:pt x="276" y="14182"/>
                  </a:lnTo>
                  <a:lnTo>
                    <a:pt x="452" y="14293"/>
                  </a:lnTo>
                  <a:lnTo>
                    <a:pt x="652" y="14404"/>
                  </a:lnTo>
                  <a:lnTo>
                    <a:pt x="902" y="14509"/>
                  </a:lnTo>
                  <a:lnTo>
                    <a:pt x="1178" y="14609"/>
                  </a:lnTo>
                  <a:lnTo>
                    <a:pt x="1478" y="14704"/>
                  </a:lnTo>
                  <a:lnTo>
                    <a:pt x="1829" y="14794"/>
                  </a:lnTo>
                  <a:lnTo>
                    <a:pt x="2179" y="14879"/>
                  </a:lnTo>
                  <a:lnTo>
                    <a:pt x="2555" y="14958"/>
                  </a:lnTo>
                  <a:lnTo>
                    <a:pt x="2981" y="15027"/>
                  </a:lnTo>
                  <a:lnTo>
                    <a:pt x="3406" y="15090"/>
                  </a:lnTo>
                  <a:lnTo>
                    <a:pt x="3857" y="15148"/>
                  </a:lnTo>
                  <a:lnTo>
                    <a:pt x="4333" y="15201"/>
                  </a:lnTo>
                  <a:lnTo>
                    <a:pt x="4833" y="15243"/>
                  </a:lnTo>
                  <a:lnTo>
                    <a:pt x="5334" y="15280"/>
                  </a:lnTo>
                  <a:lnTo>
                    <a:pt x="5860" y="15306"/>
                  </a:lnTo>
                  <a:lnTo>
                    <a:pt x="6411" y="15327"/>
                  </a:lnTo>
                  <a:lnTo>
                    <a:pt x="6962" y="15343"/>
                  </a:lnTo>
                  <a:lnTo>
                    <a:pt x="51232" y="15343"/>
                  </a:lnTo>
                  <a:lnTo>
                    <a:pt x="51782" y="15327"/>
                  </a:lnTo>
                  <a:lnTo>
                    <a:pt x="52308" y="15306"/>
                  </a:lnTo>
                  <a:lnTo>
                    <a:pt x="52834" y="15280"/>
                  </a:lnTo>
                  <a:lnTo>
                    <a:pt x="53335" y="15248"/>
                  </a:lnTo>
                  <a:lnTo>
                    <a:pt x="53836" y="15206"/>
                  </a:lnTo>
                  <a:lnTo>
                    <a:pt x="54311" y="15153"/>
                  </a:lnTo>
                  <a:lnTo>
                    <a:pt x="54787" y="15100"/>
                  </a:lnTo>
                  <a:lnTo>
                    <a:pt x="55213" y="15037"/>
                  </a:lnTo>
                  <a:lnTo>
                    <a:pt x="55638" y="14968"/>
                  </a:lnTo>
                  <a:lnTo>
                    <a:pt x="56039" y="14889"/>
                  </a:lnTo>
                  <a:lnTo>
                    <a:pt x="56415" y="14810"/>
                  </a:lnTo>
                  <a:lnTo>
                    <a:pt x="56765" y="14720"/>
                  </a:lnTo>
                  <a:lnTo>
                    <a:pt x="57066" y="14631"/>
                  </a:lnTo>
                  <a:lnTo>
                    <a:pt x="57366" y="14530"/>
                  </a:lnTo>
                  <a:lnTo>
                    <a:pt x="57617" y="14430"/>
                  </a:lnTo>
                  <a:lnTo>
                    <a:pt x="57817" y="14319"/>
                  </a:lnTo>
                  <a:lnTo>
                    <a:pt x="58017" y="14203"/>
                  </a:lnTo>
                  <a:lnTo>
                    <a:pt x="58142" y="14092"/>
                  </a:lnTo>
                  <a:lnTo>
                    <a:pt x="58243" y="13976"/>
                  </a:lnTo>
                  <a:lnTo>
                    <a:pt x="58293" y="13860"/>
                  </a:lnTo>
                  <a:lnTo>
                    <a:pt x="58318" y="13749"/>
                  </a:lnTo>
                  <a:lnTo>
                    <a:pt x="58293" y="13633"/>
                  </a:lnTo>
                  <a:lnTo>
                    <a:pt x="58243" y="13517"/>
                  </a:lnTo>
                  <a:lnTo>
                    <a:pt x="58142" y="13406"/>
                  </a:lnTo>
                  <a:lnTo>
                    <a:pt x="57992" y="13295"/>
                  </a:lnTo>
                  <a:lnTo>
                    <a:pt x="57817" y="13189"/>
                  </a:lnTo>
                  <a:lnTo>
                    <a:pt x="57592" y="13084"/>
                  </a:lnTo>
                  <a:lnTo>
                    <a:pt x="57341" y="12978"/>
                  </a:lnTo>
                  <a:lnTo>
                    <a:pt x="57041" y="12883"/>
                  </a:lnTo>
                  <a:lnTo>
                    <a:pt x="56715" y="12783"/>
                  </a:lnTo>
                  <a:lnTo>
                    <a:pt x="56340" y="12693"/>
                  </a:lnTo>
                  <a:lnTo>
                    <a:pt x="37009" y="8216"/>
                  </a:lnTo>
                  <a:lnTo>
                    <a:pt x="37009" y="7086"/>
                  </a:lnTo>
                  <a:lnTo>
                    <a:pt x="36984" y="7039"/>
                  </a:lnTo>
                  <a:lnTo>
                    <a:pt x="36934" y="6991"/>
                  </a:lnTo>
                  <a:lnTo>
                    <a:pt x="36809" y="6954"/>
                  </a:lnTo>
                  <a:lnTo>
                    <a:pt x="36659" y="6917"/>
                  </a:lnTo>
                  <a:lnTo>
                    <a:pt x="36483" y="6891"/>
                  </a:lnTo>
                  <a:lnTo>
                    <a:pt x="36283" y="6875"/>
                  </a:lnTo>
                  <a:lnTo>
                    <a:pt x="36058" y="6864"/>
                  </a:lnTo>
                  <a:lnTo>
                    <a:pt x="35807" y="6864"/>
                  </a:lnTo>
                  <a:lnTo>
                    <a:pt x="35632" y="6875"/>
                  </a:lnTo>
                  <a:lnTo>
                    <a:pt x="35457" y="6891"/>
                  </a:lnTo>
                  <a:lnTo>
                    <a:pt x="35281" y="6912"/>
                  </a:lnTo>
                  <a:lnTo>
                    <a:pt x="35156" y="6944"/>
                  </a:lnTo>
                  <a:lnTo>
                    <a:pt x="35031" y="6975"/>
                  </a:lnTo>
                  <a:lnTo>
                    <a:pt x="34956" y="7012"/>
                  </a:lnTo>
                  <a:lnTo>
                    <a:pt x="34906" y="7054"/>
                  </a:lnTo>
                  <a:lnTo>
                    <a:pt x="34881" y="7097"/>
                  </a:lnTo>
                  <a:lnTo>
                    <a:pt x="34881" y="8290"/>
                  </a:lnTo>
                  <a:lnTo>
                    <a:pt x="34906" y="8332"/>
                  </a:lnTo>
                  <a:lnTo>
                    <a:pt x="34956" y="8374"/>
                  </a:lnTo>
                  <a:lnTo>
                    <a:pt x="35056" y="8411"/>
                  </a:lnTo>
                  <a:lnTo>
                    <a:pt x="35156" y="8443"/>
                  </a:lnTo>
                  <a:lnTo>
                    <a:pt x="42468" y="10132"/>
                  </a:lnTo>
                  <a:lnTo>
                    <a:pt x="41516" y="10159"/>
                  </a:lnTo>
                  <a:lnTo>
                    <a:pt x="40640" y="10185"/>
                  </a:lnTo>
                  <a:lnTo>
                    <a:pt x="39839" y="10222"/>
                  </a:lnTo>
                  <a:lnTo>
                    <a:pt x="39112" y="10264"/>
                  </a:lnTo>
                  <a:lnTo>
                    <a:pt x="38411" y="10307"/>
                  </a:lnTo>
                  <a:lnTo>
                    <a:pt x="37785" y="10354"/>
                  </a:lnTo>
                  <a:lnTo>
                    <a:pt x="36558" y="10454"/>
                  </a:lnTo>
                  <a:lnTo>
                    <a:pt x="35907" y="10507"/>
                  </a:lnTo>
                  <a:lnTo>
                    <a:pt x="35256" y="10555"/>
                  </a:lnTo>
                  <a:lnTo>
                    <a:pt x="34580" y="10608"/>
                  </a:lnTo>
                  <a:lnTo>
                    <a:pt x="33854" y="10650"/>
                  </a:lnTo>
                  <a:lnTo>
                    <a:pt x="33078" y="10687"/>
                  </a:lnTo>
                  <a:lnTo>
                    <a:pt x="32202" y="10718"/>
                  </a:lnTo>
                  <a:lnTo>
                    <a:pt x="31250" y="10745"/>
                  </a:lnTo>
                  <a:lnTo>
                    <a:pt x="30198" y="10755"/>
                  </a:lnTo>
                  <a:lnTo>
                    <a:pt x="30198" y="9082"/>
                  </a:lnTo>
                  <a:lnTo>
                    <a:pt x="32903" y="9472"/>
                  </a:lnTo>
                  <a:lnTo>
                    <a:pt x="32903" y="9837"/>
                  </a:lnTo>
                  <a:lnTo>
                    <a:pt x="32928" y="9884"/>
                  </a:lnTo>
                  <a:lnTo>
                    <a:pt x="33003" y="9932"/>
                  </a:lnTo>
                  <a:lnTo>
                    <a:pt x="33103" y="9969"/>
                  </a:lnTo>
                  <a:lnTo>
                    <a:pt x="33253" y="10006"/>
                  </a:lnTo>
                  <a:lnTo>
                    <a:pt x="33429" y="10032"/>
                  </a:lnTo>
                  <a:lnTo>
                    <a:pt x="33629" y="10053"/>
                  </a:lnTo>
                  <a:lnTo>
                    <a:pt x="33854" y="10059"/>
                  </a:lnTo>
                  <a:lnTo>
                    <a:pt x="34105" y="10059"/>
                  </a:lnTo>
                  <a:lnTo>
                    <a:pt x="34280" y="10053"/>
                  </a:lnTo>
                  <a:lnTo>
                    <a:pt x="34480" y="10032"/>
                  </a:lnTo>
                  <a:lnTo>
                    <a:pt x="34630" y="10011"/>
                  </a:lnTo>
                  <a:lnTo>
                    <a:pt x="34756" y="9985"/>
                  </a:lnTo>
                  <a:lnTo>
                    <a:pt x="34881" y="9948"/>
                  </a:lnTo>
                  <a:lnTo>
                    <a:pt x="34956" y="9911"/>
                  </a:lnTo>
                  <a:lnTo>
                    <a:pt x="35006" y="9868"/>
                  </a:lnTo>
                  <a:lnTo>
                    <a:pt x="35031" y="9826"/>
                  </a:lnTo>
                  <a:lnTo>
                    <a:pt x="35031" y="9340"/>
                  </a:lnTo>
                  <a:lnTo>
                    <a:pt x="35031" y="9309"/>
                  </a:lnTo>
                  <a:lnTo>
                    <a:pt x="35006" y="9282"/>
                  </a:lnTo>
                  <a:lnTo>
                    <a:pt x="34956" y="9256"/>
                  </a:lnTo>
                  <a:lnTo>
                    <a:pt x="34906" y="9235"/>
                  </a:lnTo>
                  <a:lnTo>
                    <a:pt x="34831" y="9208"/>
                  </a:lnTo>
                  <a:lnTo>
                    <a:pt x="34756" y="9187"/>
                  </a:lnTo>
                  <a:lnTo>
                    <a:pt x="34655" y="9172"/>
                  </a:lnTo>
                  <a:lnTo>
                    <a:pt x="34555" y="9150"/>
                  </a:lnTo>
                  <a:lnTo>
                    <a:pt x="30198" y="8527"/>
                  </a:lnTo>
                  <a:lnTo>
                    <a:pt x="30198" y="5518"/>
                  </a:lnTo>
                  <a:lnTo>
                    <a:pt x="34881" y="5518"/>
                  </a:lnTo>
                  <a:lnTo>
                    <a:pt x="34881" y="6083"/>
                  </a:lnTo>
                  <a:lnTo>
                    <a:pt x="34906" y="6131"/>
                  </a:lnTo>
                  <a:lnTo>
                    <a:pt x="34981" y="6178"/>
                  </a:lnTo>
                  <a:lnTo>
                    <a:pt x="35106" y="6220"/>
                  </a:lnTo>
                  <a:lnTo>
                    <a:pt x="35231" y="6252"/>
                  </a:lnTo>
                  <a:lnTo>
                    <a:pt x="35432" y="6278"/>
                  </a:lnTo>
                  <a:lnTo>
                    <a:pt x="35632" y="6299"/>
                  </a:lnTo>
                  <a:lnTo>
                    <a:pt x="35857" y="6310"/>
                  </a:lnTo>
                  <a:lnTo>
                    <a:pt x="36083" y="6310"/>
                  </a:lnTo>
                  <a:lnTo>
                    <a:pt x="36283" y="6299"/>
                  </a:lnTo>
                  <a:lnTo>
                    <a:pt x="36458" y="6284"/>
                  </a:lnTo>
                  <a:lnTo>
                    <a:pt x="36609" y="6257"/>
                  </a:lnTo>
                  <a:lnTo>
                    <a:pt x="36759" y="6231"/>
                  </a:lnTo>
                  <a:lnTo>
                    <a:pt x="36859" y="6194"/>
                  </a:lnTo>
                  <a:lnTo>
                    <a:pt x="36959" y="6157"/>
                  </a:lnTo>
                  <a:lnTo>
                    <a:pt x="37009" y="6120"/>
                  </a:lnTo>
                  <a:lnTo>
                    <a:pt x="37009" y="6078"/>
                  </a:lnTo>
                  <a:lnTo>
                    <a:pt x="37009" y="5518"/>
                  </a:lnTo>
                  <a:lnTo>
                    <a:pt x="40064" y="5518"/>
                  </a:lnTo>
                  <a:lnTo>
                    <a:pt x="40289" y="5513"/>
                  </a:lnTo>
                  <a:lnTo>
                    <a:pt x="40490" y="5497"/>
                  </a:lnTo>
                  <a:lnTo>
                    <a:pt x="40665" y="5476"/>
                  </a:lnTo>
                  <a:lnTo>
                    <a:pt x="40815" y="5449"/>
                  </a:lnTo>
                  <a:lnTo>
                    <a:pt x="40965" y="5418"/>
                  </a:lnTo>
                  <a:lnTo>
                    <a:pt x="41066" y="5381"/>
                  </a:lnTo>
                  <a:lnTo>
                    <a:pt x="41116" y="5339"/>
                  </a:lnTo>
                  <a:lnTo>
                    <a:pt x="41141" y="5291"/>
                  </a:lnTo>
                  <a:lnTo>
                    <a:pt x="41141" y="3945"/>
                  </a:lnTo>
                  <a:lnTo>
                    <a:pt x="41116" y="3897"/>
                  </a:lnTo>
                  <a:lnTo>
                    <a:pt x="41066" y="3855"/>
                  </a:lnTo>
                  <a:lnTo>
                    <a:pt x="40965" y="3818"/>
                  </a:lnTo>
                  <a:lnTo>
                    <a:pt x="40815" y="3786"/>
                  </a:lnTo>
                  <a:lnTo>
                    <a:pt x="40665" y="3755"/>
                  </a:lnTo>
                  <a:lnTo>
                    <a:pt x="40490" y="3734"/>
                  </a:lnTo>
                  <a:lnTo>
                    <a:pt x="40289" y="3723"/>
                  </a:lnTo>
                  <a:lnTo>
                    <a:pt x="40064" y="3718"/>
                  </a:lnTo>
                  <a:lnTo>
                    <a:pt x="30198" y="3718"/>
                  </a:lnTo>
                  <a:lnTo>
                    <a:pt x="30198" y="2129"/>
                  </a:lnTo>
                  <a:lnTo>
                    <a:pt x="37410" y="2129"/>
                  </a:lnTo>
                  <a:lnTo>
                    <a:pt x="38011" y="2123"/>
                  </a:lnTo>
                  <a:lnTo>
                    <a:pt x="38562" y="2108"/>
                  </a:lnTo>
                  <a:lnTo>
                    <a:pt x="39112" y="2076"/>
                  </a:lnTo>
                  <a:lnTo>
                    <a:pt x="39638" y="2034"/>
                  </a:lnTo>
                  <a:lnTo>
                    <a:pt x="40139" y="1986"/>
                  </a:lnTo>
                  <a:lnTo>
                    <a:pt x="40615" y="1923"/>
                  </a:lnTo>
                  <a:lnTo>
                    <a:pt x="41040" y="1854"/>
                  </a:lnTo>
                  <a:lnTo>
                    <a:pt x="41466" y="1775"/>
                  </a:lnTo>
                  <a:lnTo>
                    <a:pt x="41817" y="1690"/>
                  </a:lnTo>
                  <a:lnTo>
                    <a:pt x="42142" y="1601"/>
                  </a:lnTo>
                  <a:lnTo>
                    <a:pt x="42443" y="1500"/>
                  </a:lnTo>
                  <a:lnTo>
                    <a:pt x="42693" y="1395"/>
                  </a:lnTo>
                  <a:lnTo>
                    <a:pt x="42868" y="1284"/>
                  </a:lnTo>
                  <a:lnTo>
                    <a:pt x="43019" y="1168"/>
                  </a:lnTo>
                  <a:lnTo>
                    <a:pt x="43094" y="1052"/>
                  </a:lnTo>
                  <a:lnTo>
                    <a:pt x="43119" y="925"/>
                  </a:lnTo>
                  <a:lnTo>
                    <a:pt x="43119" y="228"/>
                  </a:lnTo>
                  <a:lnTo>
                    <a:pt x="43119" y="180"/>
                  </a:lnTo>
                  <a:lnTo>
                    <a:pt x="43044" y="138"/>
                  </a:lnTo>
                  <a:lnTo>
                    <a:pt x="42943" y="101"/>
                  </a:lnTo>
                  <a:lnTo>
                    <a:pt x="42818" y="70"/>
                  </a:lnTo>
                  <a:lnTo>
                    <a:pt x="42668" y="43"/>
                  </a:lnTo>
                  <a:lnTo>
                    <a:pt x="42468" y="22"/>
                  </a:lnTo>
                  <a:lnTo>
                    <a:pt x="42267" y="6"/>
                  </a:lnTo>
                  <a:lnTo>
                    <a:pt x="42067" y="1"/>
                  </a:lnTo>
                  <a:lnTo>
                    <a:pt x="33754" y="1"/>
                  </a:lnTo>
                  <a:lnTo>
                    <a:pt x="33403" y="6"/>
                  </a:lnTo>
                  <a:lnTo>
                    <a:pt x="33053" y="12"/>
                  </a:lnTo>
                  <a:lnTo>
                    <a:pt x="32702" y="22"/>
                  </a:lnTo>
                  <a:lnTo>
                    <a:pt x="32377" y="38"/>
                  </a:lnTo>
                  <a:lnTo>
                    <a:pt x="32051" y="59"/>
                  </a:lnTo>
                  <a:lnTo>
                    <a:pt x="31726" y="80"/>
                  </a:lnTo>
                  <a:lnTo>
                    <a:pt x="31425" y="112"/>
                  </a:lnTo>
                  <a:lnTo>
                    <a:pt x="31125" y="144"/>
                  </a:lnTo>
                  <a:lnTo>
                    <a:pt x="30824" y="175"/>
                  </a:lnTo>
                  <a:lnTo>
                    <a:pt x="30549" y="212"/>
                  </a:lnTo>
                  <a:lnTo>
                    <a:pt x="30274" y="254"/>
                  </a:lnTo>
                  <a:lnTo>
                    <a:pt x="30023" y="302"/>
                  </a:lnTo>
                  <a:lnTo>
                    <a:pt x="29773" y="349"/>
                  </a:lnTo>
                  <a:lnTo>
                    <a:pt x="29547" y="397"/>
                  </a:lnTo>
                  <a:lnTo>
                    <a:pt x="29347" y="455"/>
                  </a:lnTo>
                  <a:lnTo>
                    <a:pt x="29147" y="508"/>
                  </a:lnTo>
                  <a:lnTo>
                    <a:pt x="28921" y="455"/>
                  </a:lnTo>
                  <a:lnTo>
                    <a:pt x="28721" y="397"/>
                  </a:lnTo>
                  <a:lnTo>
                    <a:pt x="28496" y="349"/>
                  </a:lnTo>
                  <a:lnTo>
                    <a:pt x="28245" y="302"/>
                  </a:lnTo>
                  <a:lnTo>
                    <a:pt x="27995" y="254"/>
                  </a:lnTo>
                  <a:lnTo>
                    <a:pt x="27720" y="212"/>
                  </a:lnTo>
                  <a:lnTo>
                    <a:pt x="27444" y="175"/>
                  </a:lnTo>
                  <a:lnTo>
                    <a:pt x="27144" y="144"/>
                  </a:lnTo>
                  <a:lnTo>
                    <a:pt x="26843" y="112"/>
                  </a:lnTo>
                  <a:lnTo>
                    <a:pt x="26543" y="80"/>
                  </a:lnTo>
                  <a:lnTo>
                    <a:pt x="26217" y="59"/>
                  </a:lnTo>
                  <a:lnTo>
                    <a:pt x="25892" y="38"/>
                  </a:lnTo>
                  <a:lnTo>
                    <a:pt x="25566" y="22"/>
                  </a:lnTo>
                  <a:lnTo>
                    <a:pt x="25216" y="12"/>
                  </a:lnTo>
                  <a:lnTo>
                    <a:pt x="24865" y="6"/>
                  </a:lnTo>
                  <a:lnTo>
                    <a:pt x="245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3"/>
            <p:cNvSpPr/>
            <p:nvPr/>
          </p:nvSpPr>
          <p:spPr>
            <a:xfrm>
              <a:off x="4145136" y="2670775"/>
              <a:ext cx="47258" cy="39100"/>
            </a:xfrm>
            <a:custGeom>
              <a:avLst/>
              <a:gdLst/>
              <a:ahLst/>
              <a:cxnLst/>
              <a:rect l="l" t="t" r="r" b="b"/>
              <a:pathLst>
                <a:path w="7413" h="1564" extrusionOk="0">
                  <a:moveTo>
                    <a:pt x="3857" y="450"/>
                  </a:moveTo>
                  <a:lnTo>
                    <a:pt x="4007" y="455"/>
                  </a:lnTo>
                  <a:lnTo>
                    <a:pt x="4157" y="466"/>
                  </a:lnTo>
                  <a:lnTo>
                    <a:pt x="4307" y="476"/>
                  </a:lnTo>
                  <a:lnTo>
                    <a:pt x="4583" y="508"/>
                  </a:lnTo>
                  <a:lnTo>
                    <a:pt x="4808" y="545"/>
                  </a:lnTo>
                  <a:lnTo>
                    <a:pt x="5009" y="598"/>
                  </a:lnTo>
                  <a:lnTo>
                    <a:pt x="5159" y="650"/>
                  </a:lnTo>
                  <a:lnTo>
                    <a:pt x="5209" y="682"/>
                  </a:lnTo>
                  <a:lnTo>
                    <a:pt x="5234" y="714"/>
                  </a:lnTo>
                  <a:lnTo>
                    <a:pt x="5259" y="745"/>
                  </a:lnTo>
                  <a:lnTo>
                    <a:pt x="5284" y="782"/>
                  </a:lnTo>
                  <a:lnTo>
                    <a:pt x="5259" y="814"/>
                  </a:lnTo>
                  <a:lnTo>
                    <a:pt x="5234" y="846"/>
                  </a:lnTo>
                  <a:lnTo>
                    <a:pt x="5209" y="877"/>
                  </a:lnTo>
                  <a:lnTo>
                    <a:pt x="5159" y="909"/>
                  </a:lnTo>
                  <a:lnTo>
                    <a:pt x="5009" y="967"/>
                  </a:lnTo>
                  <a:lnTo>
                    <a:pt x="4808" y="1015"/>
                  </a:lnTo>
                  <a:lnTo>
                    <a:pt x="4583" y="1057"/>
                  </a:lnTo>
                  <a:lnTo>
                    <a:pt x="4307" y="1089"/>
                  </a:lnTo>
                  <a:lnTo>
                    <a:pt x="4157" y="1099"/>
                  </a:lnTo>
                  <a:lnTo>
                    <a:pt x="4007" y="1104"/>
                  </a:lnTo>
                  <a:lnTo>
                    <a:pt x="3857" y="1110"/>
                  </a:lnTo>
                  <a:lnTo>
                    <a:pt x="3706" y="1115"/>
                  </a:lnTo>
                  <a:lnTo>
                    <a:pt x="3531" y="1110"/>
                  </a:lnTo>
                  <a:lnTo>
                    <a:pt x="3381" y="1104"/>
                  </a:lnTo>
                  <a:lnTo>
                    <a:pt x="3231" y="1099"/>
                  </a:lnTo>
                  <a:lnTo>
                    <a:pt x="3080" y="1089"/>
                  </a:lnTo>
                  <a:lnTo>
                    <a:pt x="2830" y="1057"/>
                  </a:lnTo>
                  <a:lnTo>
                    <a:pt x="2580" y="1015"/>
                  </a:lnTo>
                  <a:lnTo>
                    <a:pt x="2404" y="967"/>
                  </a:lnTo>
                  <a:lnTo>
                    <a:pt x="2254" y="909"/>
                  </a:lnTo>
                  <a:lnTo>
                    <a:pt x="2204" y="877"/>
                  </a:lnTo>
                  <a:lnTo>
                    <a:pt x="2154" y="846"/>
                  </a:lnTo>
                  <a:lnTo>
                    <a:pt x="2129" y="814"/>
                  </a:lnTo>
                  <a:lnTo>
                    <a:pt x="2129" y="782"/>
                  </a:lnTo>
                  <a:lnTo>
                    <a:pt x="2129" y="745"/>
                  </a:lnTo>
                  <a:lnTo>
                    <a:pt x="2154" y="714"/>
                  </a:lnTo>
                  <a:lnTo>
                    <a:pt x="2204" y="682"/>
                  </a:lnTo>
                  <a:lnTo>
                    <a:pt x="2254" y="650"/>
                  </a:lnTo>
                  <a:lnTo>
                    <a:pt x="2404" y="598"/>
                  </a:lnTo>
                  <a:lnTo>
                    <a:pt x="2580" y="545"/>
                  </a:lnTo>
                  <a:lnTo>
                    <a:pt x="2830" y="508"/>
                  </a:lnTo>
                  <a:lnTo>
                    <a:pt x="3080" y="476"/>
                  </a:lnTo>
                  <a:lnTo>
                    <a:pt x="3231" y="466"/>
                  </a:lnTo>
                  <a:lnTo>
                    <a:pt x="3381" y="455"/>
                  </a:lnTo>
                  <a:lnTo>
                    <a:pt x="3531" y="450"/>
                  </a:lnTo>
                  <a:close/>
                  <a:moveTo>
                    <a:pt x="3331" y="1"/>
                  </a:moveTo>
                  <a:lnTo>
                    <a:pt x="2955" y="17"/>
                  </a:lnTo>
                  <a:lnTo>
                    <a:pt x="2605" y="33"/>
                  </a:lnTo>
                  <a:lnTo>
                    <a:pt x="2254" y="59"/>
                  </a:lnTo>
                  <a:lnTo>
                    <a:pt x="1929" y="96"/>
                  </a:lnTo>
                  <a:lnTo>
                    <a:pt x="1628" y="133"/>
                  </a:lnTo>
                  <a:lnTo>
                    <a:pt x="1353" y="180"/>
                  </a:lnTo>
                  <a:lnTo>
                    <a:pt x="1077" y="228"/>
                  </a:lnTo>
                  <a:lnTo>
                    <a:pt x="852" y="286"/>
                  </a:lnTo>
                  <a:lnTo>
                    <a:pt x="627" y="344"/>
                  </a:lnTo>
                  <a:lnTo>
                    <a:pt x="451" y="407"/>
                  </a:lnTo>
                  <a:lnTo>
                    <a:pt x="276" y="476"/>
                  </a:lnTo>
                  <a:lnTo>
                    <a:pt x="151" y="550"/>
                  </a:lnTo>
                  <a:lnTo>
                    <a:pt x="76" y="624"/>
                  </a:lnTo>
                  <a:lnTo>
                    <a:pt x="1" y="703"/>
                  </a:lnTo>
                  <a:lnTo>
                    <a:pt x="1" y="782"/>
                  </a:lnTo>
                  <a:lnTo>
                    <a:pt x="1" y="861"/>
                  </a:lnTo>
                  <a:lnTo>
                    <a:pt x="76" y="941"/>
                  </a:lnTo>
                  <a:lnTo>
                    <a:pt x="151" y="1015"/>
                  </a:lnTo>
                  <a:lnTo>
                    <a:pt x="276" y="1083"/>
                  </a:lnTo>
                  <a:lnTo>
                    <a:pt x="451" y="1152"/>
                  </a:lnTo>
                  <a:lnTo>
                    <a:pt x="627" y="1215"/>
                  </a:lnTo>
                  <a:lnTo>
                    <a:pt x="852" y="1279"/>
                  </a:lnTo>
                  <a:lnTo>
                    <a:pt x="1077" y="1331"/>
                  </a:lnTo>
                  <a:lnTo>
                    <a:pt x="1353" y="1384"/>
                  </a:lnTo>
                  <a:lnTo>
                    <a:pt x="1628" y="1426"/>
                  </a:lnTo>
                  <a:lnTo>
                    <a:pt x="1929" y="1469"/>
                  </a:lnTo>
                  <a:lnTo>
                    <a:pt x="2254" y="1500"/>
                  </a:lnTo>
                  <a:lnTo>
                    <a:pt x="2605" y="1527"/>
                  </a:lnTo>
                  <a:lnTo>
                    <a:pt x="2955" y="1548"/>
                  </a:lnTo>
                  <a:lnTo>
                    <a:pt x="3331" y="1558"/>
                  </a:lnTo>
                  <a:lnTo>
                    <a:pt x="3706" y="1564"/>
                  </a:lnTo>
                  <a:lnTo>
                    <a:pt x="4082" y="1558"/>
                  </a:lnTo>
                  <a:lnTo>
                    <a:pt x="4458" y="1548"/>
                  </a:lnTo>
                  <a:lnTo>
                    <a:pt x="4808" y="1527"/>
                  </a:lnTo>
                  <a:lnTo>
                    <a:pt x="5134" y="1500"/>
                  </a:lnTo>
                  <a:lnTo>
                    <a:pt x="5459" y="1469"/>
                  </a:lnTo>
                  <a:lnTo>
                    <a:pt x="5760" y="1426"/>
                  </a:lnTo>
                  <a:lnTo>
                    <a:pt x="6060" y="1384"/>
                  </a:lnTo>
                  <a:lnTo>
                    <a:pt x="6311" y="1331"/>
                  </a:lnTo>
                  <a:lnTo>
                    <a:pt x="6561" y="1279"/>
                  </a:lnTo>
                  <a:lnTo>
                    <a:pt x="6761" y="1215"/>
                  </a:lnTo>
                  <a:lnTo>
                    <a:pt x="6962" y="1152"/>
                  </a:lnTo>
                  <a:lnTo>
                    <a:pt x="7112" y="1083"/>
                  </a:lnTo>
                  <a:lnTo>
                    <a:pt x="7237" y="1015"/>
                  </a:lnTo>
                  <a:lnTo>
                    <a:pt x="7337" y="941"/>
                  </a:lnTo>
                  <a:lnTo>
                    <a:pt x="7387" y="861"/>
                  </a:lnTo>
                  <a:lnTo>
                    <a:pt x="7412" y="782"/>
                  </a:lnTo>
                  <a:lnTo>
                    <a:pt x="7387" y="703"/>
                  </a:lnTo>
                  <a:lnTo>
                    <a:pt x="7337" y="624"/>
                  </a:lnTo>
                  <a:lnTo>
                    <a:pt x="7237" y="550"/>
                  </a:lnTo>
                  <a:lnTo>
                    <a:pt x="7112" y="476"/>
                  </a:lnTo>
                  <a:lnTo>
                    <a:pt x="6962" y="407"/>
                  </a:lnTo>
                  <a:lnTo>
                    <a:pt x="6761" y="344"/>
                  </a:lnTo>
                  <a:lnTo>
                    <a:pt x="6561" y="286"/>
                  </a:lnTo>
                  <a:lnTo>
                    <a:pt x="6311" y="228"/>
                  </a:lnTo>
                  <a:lnTo>
                    <a:pt x="6060" y="180"/>
                  </a:lnTo>
                  <a:lnTo>
                    <a:pt x="5760" y="133"/>
                  </a:lnTo>
                  <a:lnTo>
                    <a:pt x="5459" y="96"/>
                  </a:lnTo>
                  <a:lnTo>
                    <a:pt x="5134" y="59"/>
                  </a:lnTo>
                  <a:lnTo>
                    <a:pt x="4808" y="33"/>
                  </a:lnTo>
                  <a:lnTo>
                    <a:pt x="4458" y="17"/>
                  </a:lnTo>
                  <a:lnTo>
                    <a:pt x="40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3"/>
            <p:cNvSpPr/>
            <p:nvPr/>
          </p:nvSpPr>
          <p:spPr>
            <a:xfrm>
              <a:off x="3976569" y="2641100"/>
              <a:ext cx="46461" cy="38425"/>
            </a:xfrm>
            <a:custGeom>
              <a:avLst/>
              <a:gdLst/>
              <a:ahLst/>
              <a:cxnLst/>
              <a:rect l="l" t="t" r="r" b="b"/>
              <a:pathLst>
                <a:path w="7288" h="1537" extrusionOk="0">
                  <a:moveTo>
                    <a:pt x="3657" y="449"/>
                  </a:moveTo>
                  <a:lnTo>
                    <a:pt x="3807" y="454"/>
                  </a:lnTo>
                  <a:lnTo>
                    <a:pt x="3957" y="459"/>
                  </a:lnTo>
                  <a:lnTo>
                    <a:pt x="4233" y="475"/>
                  </a:lnTo>
                  <a:lnTo>
                    <a:pt x="4483" y="507"/>
                  </a:lnTo>
                  <a:lnTo>
                    <a:pt x="4708" y="544"/>
                  </a:lnTo>
                  <a:lnTo>
                    <a:pt x="4909" y="591"/>
                  </a:lnTo>
                  <a:lnTo>
                    <a:pt x="5034" y="644"/>
                  </a:lnTo>
                  <a:lnTo>
                    <a:pt x="5134" y="707"/>
                  </a:lnTo>
                  <a:lnTo>
                    <a:pt x="5159" y="734"/>
                  </a:lnTo>
                  <a:lnTo>
                    <a:pt x="5159" y="771"/>
                  </a:lnTo>
                  <a:lnTo>
                    <a:pt x="5159" y="803"/>
                  </a:lnTo>
                  <a:lnTo>
                    <a:pt x="5134" y="834"/>
                  </a:lnTo>
                  <a:lnTo>
                    <a:pt x="5034" y="892"/>
                  </a:lnTo>
                  <a:lnTo>
                    <a:pt x="4909" y="945"/>
                  </a:lnTo>
                  <a:lnTo>
                    <a:pt x="4708" y="993"/>
                  </a:lnTo>
                  <a:lnTo>
                    <a:pt x="4483" y="1035"/>
                  </a:lnTo>
                  <a:lnTo>
                    <a:pt x="4233" y="1061"/>
                  </a:lnTo>
                  <a:lnTo>
                    <a:pt x="3957" y="1082"/>
                  </a:lnTo>
                  <a:lnTo>
                    <a:pt x="3807" y="1088"/>
                  </a:lnTo>
                  <a:lnTo>
                    <a:pt x="3507" y="1088"/>
                  </a:lnTo>
                  <a:lnTo>
                    <a:pt x="3356" y="1082"/>
                  </a:lnTo>
                  <a:lnTo>
                    <a:pt x="3056" y="1061"/>
                  </a:lnTo>
                  <a:lnTo>
                    <a:pt x="2805" y="1035"/>
                  </a:lnTo>
                  <a:lnTo>
                    <a:pt x="2580" y="993"/>
                  </a:lnTo>
                  <a:lnTo>
                    <a:pt x="2405" y="945"/>
                  </a:lnTo>
                  <a:lnTo>
                    <a:pt x="2255" y="892"/>
                  </a:lnTo>
                  <a:lnTo>
                    <a:pt x="2179" y="834"/>
                  </a:lnTo>
                  <a:lnTo>
                    <a:pt x="2154" y="803"/>
                  </a:lnTo>
                  <a:lnTo>
                    <a:pt x="2154" y="771"/>
                  </a:lnTo>
                  <a:lnTo>
                    <a:pt x="2154" y="734"/>
                  </a:lnTo>
                  <a:lnTo>
                    <a:pt x="2179" y="707"/>
                  </a:lnTo>
                  <a:lnTo>
                    <a:pt x="2255" y="644"/>
                  </a:lnTo>
                  <a:lnTo>
                    <a:pt x="2405" y="591"/>
                  </a:lnTo>
                  <a:lnTo>
                    <a:pt x="2580" y="544"/>
                  </a:lnTo>
                  <a:lnTo>
                    <a:pt x="2805" y="507"/>
                  </a:lnTo>
                  <a:lnTo>
                    <a:pt x="3056" y="475"/>
                  </a:lnTo>
                  <a:lnTo>
                    <a:pt x="3356" y="459"/>
                  </a:lnTo>
                  <a:lnTo>
                    <a:pt x="3507" y="454"/>
                  </a:lnTo>
                  <a:lnTo>
                    <a:pt x="3657" y="449"/>
                  </a:lnTo>
                  <a:close/>
                  <a:moveTo>
                    <a:pt x="3657" y="0"/>
                  </a:moveTo>
                  <a:lnTo>
                    <a:pt x="3281" y="5"/>
                  </a:lnTo>
                  <a:lnTo>
                    <a:pt x="2906" y="16"/>
                  </a:lnTo>
                  <a:lnTo>
                    <a:pt x="2580" y="37"/>
                  </a:lnTo>
                  <a:lnTo>
                    <a:pt x="2229" y="63"/>
                  </a:lnTo>
                  <a:lnTo>
                    <a:pt x="1929" y="95"/>
                  </a:lnTo>
                  <a:lnTo>
                    <a:pt x="1629" y="132"/>
                  </a:lnTo>
                  <a:lnTo>
                    <a:pt x="1328" y="174"/>
                  </a:lnTo>
                  <a:lnTo>
                    <a:pt x="1078" y="227"/>
                  </a:lnTo>
                  <a:lnTo>
                    <a:pt x="852" y="280"/>
                  </a:lnTo>
                  <a:lnTo>
                    <a:pt x="627" y="338"/>
                  </a:lnTo>
                  <a:lnTo>
                    <a:pt x="452" y="401"/>
                  </a:lnTo>
                  <a:lnTo>
                    <a:pt x="301" y="470"/>
                  </a:lnTo>
                  <a:lnTo>
                    <a:pt x="176" y="539"/>
                  </a:lnTo>
                  <a:lnTo>
                    <a:pt x="76" y="612"/>
                  </a:lnTo>
                  <a:lnTo>
                    <a:pt x="26" y="692"/>
                  </a:lnTo>
                  <a:lnTo>
                    <a:pt x="1" y="771"/>
                  </a:lnTo>
                  <a:lnTo>
                    <a:pt x="26" y="845"/>
                  </a:lnTo>
                  <a:lnTo>
                    <a:pt x="76" y="924"/>
                  </a:lnTo>
                  <a:lnTo>
                    <a:pt x="176" y="998"/>
                  </a:lnTo>
                  <a:lnTo>
                    <a:pt x="301" y="1066"/>
                  </a:lnTo>
                  <a:lnTo>
                    <a:pt x="452" y="1135"/>
                  </a:lnTo>
                  <a:lnTo>
                    <a:pt x="627" y="1198"/>
                  </a:lnTo>
                  <a:lnTo>
                    <a:pt x="852" y="1257"/>
                  </a:lnTo>
                  <a:lnTo>
                    <a:pt x="1078" y="1309"/>
                  </a:lnTo>
                  <a:lnTo>
                    <a:pt x="1328" y="1362"/>
                  </a:lnTo>
                  <a:lnTo>
                    <a:pt x="1629" y="1404"/>
                  </a:lnTo>
                  <a:lnTo>
                    <a:pt x="1929" y="1441"/>
                  </a:lnTo>
                  <a:lnTo>
                    <a:pt x="2229" y="1478"/>
                  </a:lnTo>
                  <a:lnTo>
                    <a:pt x="2580" y="1499"/>
                  </a:lnTo>
                  <a:lnTo>
                    <a:pt x="2906" y="1521"/>
                  </a:lnTo>
                  <a:lnTo>
                    <a:pt x="3281" y="1531"/>
                  </a:lnTo>
                  <a:lnTo>
                    <a:pt x="3657" y="1536"/>
                  </a:lnTo>
                  <a:lnTo>
                    <a:pt x="4032" y="1531"/>
                  </a:lnTo>
                  <a:lnTo>
                    <a:pt x="4383" y="1521"/>
                  </a:lnTo>
                  <a:lnTo>
                    <a:pt x="4733" y="1499"/>
                  </a:lnTo>
                  <a:lnTo>
                    <a:pt x="5059" y="1478"/>
                  </a:lnTo>
                  <a:lnTo>
                    <a:pt x="5384" y="1441"/>
                  </a:lnTo>
                  <a:lnTo>
                    <a:pt x="5685" y="1404"/>
                  </a:lnTo>
                  <a:lnTo>
                    <a:pt x="5960" y="1362"/>
                  </a:lnTo>
                  <a:lnTo>
                    <a:pt x="6211" y="1309"/>
                  </a:lnTo>
                  <a:lnTo>
                    <a:pt x="6461" y="1257"/>
                  </a:lnTo>
                  <a:lnTo>
                    <a:pt x="6661" y="1198"/>
                  </a:lnTo>
                  <a:lnTo>
                    <a:pt x="6862" y="1135"/>
                  </a:lnTo>
                  <a:lnTo>
                    <a:pt x="7012" y="1066"/>
                  </a:lnTo>
                  <a:lnTo>
                    <a:pt x="7137" y="998"/>
                  </a:lnTo>
                  <a:lnTo>
                    <a:pt x="7212" y="924"/>
                  </a:lnTo>
                  <a:lnTo>
                    <a:pt x="7262" y="845"/>
                  </a:lnTo>
                  <a:lnTo>
                    <a:pt x="7287" y="771"/>
                  </a:lnTo>
                  <a:lnTo>
                    <a:pt x="7262" y="692"/>
                  </a:lnTo>
                  <a:lnTo>
                    <a:pt x="7212" y="612"/>
                  </a:lnTo>
                  <a:lnTo>
                    <a:pt x="7137" y="539"/>
                  </a:lnTo>
                  <a:lnTo>
                    <a:pt x="7012" y="470"/>
                  </a:lnTo>
                  <a:lnTo>
                    <a:pt x="6862" y="401"/>
                  </a:lnTo>
                  <a:lnTo>
                    <a:pt x="6661" y="338"/>
                  </a:lnTo>
                  <a:lnTo>
                    <a:pt x="6461" y="280"/>
                  </a:lnTo>
                  <a:lnTo>
                    <a:pt x="6211" y="227"/>
                  </a:lnTo>
                  <a:lnTo>
                    <a:pt x="5960" y="174"/>
                  </a:lnTo>
                  <a:lnTo>
                    <a:pt x="5685" y="132"/>
                  </a:lnTo>
                  <a:lnTo>
                    <a:pt x="5384" y="95"/>
                  </a:lnTo>
                  <a:lnTo>
                    <a:pt x="5059" y="63"/>
                  </a:lnTo>
                  <a:lnTo>
                    <a:pt x="4733" y="37"/>
                  </a:lnTo>
                  <a:lnTo>
                    <a:pt x="4383" y="16"/>
                  </a:lnTo>
                  <a:lnTo>
                    <a:pt x="4032" y="5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3"/>
            <p:cNvSpPr/>
            <p:nvPr/>
          </p:nvSpPr>
          <p:spPr>
            <a:xfrm>
              <a:off x="4209148" y="2695475"/>
              <a:ext cx="13572" cy="11225"/>
            </a:xfrm>
            <a:custGeom>
              <a:avLst/>
              <a:gdLst/>
              <a:ahLst/>
              <a:cxnLst/>
              <a:rect l="l" t="t" r="r" b="b"/>
              <a:pathLst>
                <a:path w="2129" h="449" extrusionOk="0">
                  <a:moveTo>
                    <a:pt x="1052" y="0"/>
                  </a:moveTo>
                  <a:lnTo>
                    <a:pt x="852" y="5"/>
                  </a:lnTo>
                  <a:lnTo>
                    <a:pt x="651" y="21"/>
                  </a:lnTo>
                  <a:lnTo>
                    <a:pt x="451" y="42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6" y="137"/>
                  </a:lnTo>
                  <a:lnTo>
                    <a:pt x="0" y="180"/>
                  </a:lnTo>
                  <a:lnTo>
                    <a:pt x="0" y="227"/>
                  </a:lnTo>
                  <a:lnTo>
                    <a:pt x="0" y="269"/>
                  </a:lnTo>
                  <a:lnTo>
                    <a:pt x="76" y="312"/>
                  </a:lnTo>
                  <a:lnTo>
                    <a:pt x="176" y="354"/>
                  </a:lnTo>
                  <a:lnTo>
                    <a:pt x="301" y="386"/>
                  </a:lnTo>
                  <a:lnTo>
                    <a:pt x="451" y="412"/>
                  </a:lnTo>
                  <a:lnTo>
                    <a:pt x="651" y="433"/>
                  </a:lnTo>
                  <a:lnTo>
                    <a:pt x="852" y="449"/>
                  </a:lnTo>
                  <a:lnTo>
                    <a:pt x="1277" y="449"/>
                  </a:lnTo>
                  <a:lnTo>
                    <a:pt x="1478" y="433"/>
                  </a:lnTo>
                  <a:lnTo>
                    <a:pt x="1653" y="412"/>
                  </a:lnTo>
                  <a:lnTo>
                    <a:pt x="1803" y="386"/>
                  </a:lnTo>
                  <a:lnTo>
                    <a:pt x="1928" y="354"/>
                  </a:lnTo>
                  <a:lnTo>
                    <a:pt x="2029" y="312"/>
                  </a:lnTo>
                  <a:lnTo>
                    <a:pt x="2104" y="269"/>
                  </a:lnTo>
                  <a:lnTo>
                    <a:pt x="2129" y="227"/>
                  </a:lnTo>
                  <a:lnTo>
                    <a:pt x="2104" y="180"/>
                  </a:lnTo>
                  <a:lnTo>
                    <a:pt x="2029" y="137"/>
                  </a:lnTo>
                  <a:lnTo>
                    <a:pt x="1928" y="101"/>
                  </a:lnTo>
                  <a:lnTo>
                    <a:pt x="1803" y="69"/>
                  </a:lnTo>
                  <a:lnTo>
                    <a:pt x="1653" y="42"/>
                  </a:lnTo>
                  <a:lnTo>
                    <a:pt x="1478" y="21"/>
                  </a:lnTo>
                  <a:lnTo>
                    <a:pt x="1277" y="5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3"/>
            <p:cNvSpPr/>
            <p:nvPr/>
          </p:nvSpPr>
          <p:spPr>
            <a:xfrm>
              <a:off x="4106510" y="2698375"/>
              <a:ext cx="13572" cy="11250"/>
            </a:xfrm>
            <a:custGeom>
              <a:avLst/>
              <a:gdLst/>
              <a:ahLst/>
              <a:cxnLst/>
              <a:rect l="l" t="t" r="r" b="b"/>
              <a:pathLst>
                <a:path w="2129" h="450" extrusionOk="0">
                  <a:moveTo>
                    <a:pt x="1077" y="0"/>
                  </a:moveTo>
                  <a:lnTo>
                    <a:pt x="851" y="6"/>
                  </a:lnTo>
                  <a:lnTo>
                    <a:pt x="651" y="16"/>
                  </a:lnTo>
                  <a:lnTo>
                    <a:pt x="476" y="37"/>
                  </a:lnTo>
                  <a:lnTo>
                    <a:pt x="326" y="64"/>
                  </a:lnTo>
                  <a:lnTo>
                    <a:pt x="175" y="101"/>
                  </a:lnTo>
                  <a:lnTo>
                    <a:pt x="75" y="138"/>
                  </a:lnTo>
                  <a:lnTo>
                    <a:pt x="25" y="180"/>
                  </a:lnTo>
                  <a:lnTo>
                    <a:pt x="0" y="227"/>
                  </a:lnTo>
                  <a:lnTo>
                    <a:pt x="25" y="270"/>
                  </a:lnTo>
                  <a:lnTo>
                    <a:pt x="75" y="312"/>
                  </a:lnTo>
                  <a:lnTo>
                    <a:pt x="175" y="349"/>
                  </a:lnTo>
                  <a:lnTo>
                    <a:pt x="326" y="386"/>
                  </a:lnTo>
                  <a:lnTo>
                    <a:pt x="476" y="412"/>
                  </a:lnTo>
                  <a:lnTo>
                    <a:pt x="651" y="433"/>
                  </a:lnTo>
                  <a:lnTo>
                    <a:pt x="851" y="444"/>
                  </a:lnTo>
                  <a:lnTo>
                    <a:pt x="1077" y="449"/>
                  </a:lnTo>
                  <a:lnTo>
                    <a:pt x="1277" y="444"/>
                  </a:lnTo>
                  <a:lnTo>
                    <a:pt x="1477" y="433"/>
                  </a:lnTo>
                  <a:lnTo>
                    <a:pt x="1678" y="412"/>
                  </a:lnTo>
                  <a:lnTo>
                    <a:pt x="1828" y="386"/>
                  </a:lnTo>
                  <a:lnTo>
                    <a:pt x="1953" y="349"/>
                  </a:lnTo>
                  <a:lnTo>
                    <a:pt x="2053" y="312"/>
                  </a:lnTo>
                  <a:lnTo>
                    <a:pt x="2103" y="270"/>
                  </a:lnTo>
                  <a:lnTo>
                    <a:pt x="2128" y="227"/>
                  </a:lnTo>
                  <a:lnTo>
                    <a:pt x="2103" y="180"/>
                  </a:lnTo>
                  <a:lnTo>
                    <a:pt x="2053" y="138"/>
                  </a:lnTo>
                  <a:lnTo>
                    <a:pt x="1953" y="101"/>
                  </a:lnTo>
                  <a:lnTo>
                    <a:pt x="1828" y="64"/>
                  </a:lnTo>
                  <a:lnTo>
                    <a:pt x="1678" y="37"/>
                  </a:lnTo>
                  <a:lnTo>
                    <a:pt x="1477" y="16"/>
                  </a:lnTo>
                  <a:lnTo>
                    <a:pt x="1277" y="6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3"/>
            <p:cNvSpPr/>
            <p:nvPr/>
          </p:nvSpPr>
          <p:spPr>
            <a:xfrm>
              <a:off x="4114810" y="2654675"/>
              <a:ext cx="13572" cy="11250"/>
            </a:xfrm>
            <a:custGeom>
              <a:avLst/>
              <a:gdLst/>
              <a:ahLst/>
              <a:cxnLst/>
              <a:rect l="l" t="t" r="r" b="b"/>
              <a:pathLst>
                <a:path w="2129" h="450" extrusionOk="0">
                  <a:moveTo>
                    <a:pt x="1077" y="1"/>
                  </a:moveTo>
                  <a:lnTo>
                    <a:pt x="851" y="6"/>
                  </a:lnTo>
                  <a:lnTo>
                    <a:pt x="651" y="17"/>
                  </a:lnTo>
                  <a:lnTo>
                    <a:pt x="476" y="38"/>
                  </a:lnTo>
                  <a:lnTo>
                    <a:pt x="326" y="69"/>
                  </a:lnTo>
                  <a:lnTo>
                    <a:pt x="175" y="101"/>
                  </a:lnTo>
                  <a:lnTo>
                    <a:pt x="100" y="138"/>
                  </a:lnTo>
                  <a:lnTo>
                    <a:pt x="25" y="180"/>
                  </a:lnTo>
                  <a:lnTo>
                    <a:pt x="0" y="228"/>
                  </a:lnTo>
                  <a:lnTo>
                    <a:pt x="25" y="270"/>
                  </a:lnTo>
                  <a:lnTo>
                    <a:pt x="100" y="312"/>
                  </a:lnTo>
                  <a:lnTo>
                    <a:pt x="175" y="349"/>
                  </a:lnTo>
                  <a:lnTo>
                    <a:pt x="326" y="386"/>
                  </a:lnTo>
                  <a:lnTo>
                    <a:pt x="476" y="413"/>
                  </a:lnTo>
                  <a:lnTo>
                    <a:pt x="651" y="434"/>
                  </a:lnTo>
                  <a:lnTo>
                    <a:pt x="851" y="444"/>
                  </a:lnTo>
                  <a:lnTo>
                    <a:pt x="1077" y="450"/>
                  </a:lnTo>
                  <a:lnTo>
                    <a:pt x="1277" y="444"/>
                  </a:lnTo>
                  <a:lnTo>
                    <a:pt x="1477" y="434"/>
                  </a:lnTo>
                  <a:lnTo>
                    <a:pt x="1678" y="413"/>
                  </a:lnTo>
                  <a:lnTo>
                    <a:pt x="1828" y="386"/>
                  </a:lnTo>
                  <a:lnTo>
                    <a:pt x="1953" y="349"/>
                  </a:lnTo>
                  <a:lnTo>
                    <a:pt x="2053" y="312"/>
                  </a:lnTo>
                  <a:lnTo>
                    <a:pt x="2103" y="270"/>
                  </a:lnTo>
                  <a:lnTo>
                    <a:pt x="2128" y="228"/>
                  </a:lnTo>
                  <a:lnTo>
                    <a:pt x="2103" y="180"/>
                  </a:lnTo>
                  <a:lnTo>
                    <a:pt x="2053" y="138"/>
                  </a:lnTo>
                  <a:lnTo>
                    <a:pt x="1953" y="101"/>
                  </a:lnTo>
                  <a:lnTo>
                    <a:pt x="1828" y="69"/>
                  </a:lnTo>
                  <a:lnTo>
                    <a:pt x="1678" y="38"/>
                  </a:lnTo>
                  <a:lnTo>
                    <a:pt x="1477" y="17"/>
                  </a:lnTo>
                  <a:lnTo>
                    <a:pt x="1277" y="6"/>
                  </a:lnTo>
                  <a:lnTo>
                    <a:pt x="10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3"/>
            <p:cNvSpPr/>
            <p:nvPr/>
          </p:nvSpPr>
          <p:spPr>
            <a:xfrm>
              <a:off x="4072028" y="2660750"/>
              <a:ext cx="13732" cy="11250"/>
            </a:xfrm>
            <a:custGeom>
              <a:avLst/>
              <a:gdLst/>
              <a:ahLst/>
              <a:cxnLst/>
              <a:rect l="l" t="t" r="r" b="b"/>
              <a:pathLst>
                <a:path w="2154" h="450" extrusionOk="0">
                  <a:moveTo>
                    <a:pt x="1077" y="1"/>
                  </a:moveTo>
                  <a:lnTo>
                    <a:pt x="852" y="6"/>
                  </a:lnTo>
                  <a:lnTo>
                    <a:pt x="652" y="22"/>
                  </a:lnTo>
                  <a:lnTo>
                    <a:pt x="476" y="43"/>
                  </a:lnTo>
                  <a:lnTo>
                    <a:pt x="326" y="69"/>
                  </a:lnTo>
                  <a:lnTo>
                    <a:pt x="201" y="101"/>
                  </a:lnTo>
                  <a:lnTo>
                    <a:pt x="101" y="138"/>
                  </a:lnTo>
                  <a:lnTo>
                    <a:pt x="26" y="180"/>
                  </a:lnTo>
                  <a:lnTo>
                    <a:pt x="1" y="228"/>
                  </a:lnTo>
                  <a:lnTo>
                    <a:pt x="26" y="270"/>
                  </a:lnTo>
                  <a:lnTo>
                    <a:pt x="101" y="312"/>
                  </a:lnTo>
                  <a:lnTo>
                    <a:pt x="201" y="354"/>
                  </a:lnTo>
                  <a:lnTo>
                    <a:pt x="326" y="386"/>
                  </a:lnTo>
                  <a:lnTo>
                    <a:pt x="476" y="412"/>
                  </a:lnTo>
                  <a:lnTo>
                    <a:pt x="652" y="434"/>
                  </a:lnTo>
                  <a:lnTo>
                    <a:pt x="852" y="449"/>
                  </a:lnTo>
                  <a:lnTo>
                    <a:pt x="1303" y="449"/>
                  </a:lnTo>
                  <a:lnTo>
                    <a:pt x="1503" y="434"/>
                  </a:lnTo>
                  <a:lnTo>
                    <a:pt x="1678" y="412"/>
                  </a:lnTo>
                  <a:lnTo>
                    <a:pt x="1828" y="386"/>
                  </a:lnTo>
                  <a:lnTo>
                    <a:pt x="1954" y="354"/>
                  </a:lnTo>
                  <a:lnTo>
                    <a:pt x="2054" y="312"/>
                  </a:lnTo>
                  <a:lnTo>
                    <a:pt x="2129" y="270"/>
                  </a:lnTo>
                  <a:lnTo>
                    <a:pt x="2154" y="228"/>
                  </a:lnTo>
                  <a:lnTo>
                    <a:pt x="2129" y="180"/>
                  </a:lnTo>
                  <a:lnTo>
                    <a:pt x="2054" y="138"/>
                  </a:lnTo>
                  <a:lnTo>
                    <a:pt x="1954" y="101"/>
                  </a:lnTo>
                  <a:lnTo>
                    <a:pt x="1828" y="69"/>
                  </a:lnTo>
                  <a:lnTo>
                    <a:pt x="1678" y="43"/>
                  </a:lnTo>
                  <a:lnTo>
                    <a:pt x="1503" y="22"/>
                  </a:lnTo>
                  <a:lnTo>
                    <a:pt x="1303" y="6"/>
                  </a:lnTo>
                  <a:lnTo>
                    <a:pt x="10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3"/>
            <p:cNvSpPr/>
            <p:nvPr/>
          </p:nvSpPr>
          <p:spPr>
            <a:xfrm>
              <a:off x="3998760" y="2698500"/>
              <a:ext cx="13572" cy="11250"/>
            </a:xfrm>
            <a:custGeom>
              <a:avLst/>
              <a:gdLst/>
              <a:ahLst/>
              <a:cxnLst/>
              <a:rect l="l" t="t" r="r" b="b"/>
              <a:pathLst>
                <a:path w="2129" h="450" extrusionOk="0">
                  <a:moveTo>
                    <a:pt x="1052" y="1"/>
                  </a:moveTo>
                  <a:lnTo>
                    <a:pt x="852" y="6"/>
                  </a:lnTo>
                  <a:lnTo>
                    <a:pt x="651" y="16"/>
                  </a:lnTo>
                  <a:lnTo>
                    <a:pt x="451" y="38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6" y="138"/>
                  </a:lnTo>
                  <a:lnTo>
                    <a:pt x="26" y="180"/>
                  </a:lnTo>
                  <a:lnTo>
                    <a:pt x="0" y="228"/>
                  </a:lnTo>
                  <a:lnTo>
                    <a:pt x="26" y="270"/>
                  </a:lnTo>
                  <a:lnTo>
                    <a:pt x="76" y="312"/>
                  </a:lnTo>
                  <a:lnTo>
                    <a:pt x="176" y="349"/>
                  </a:lnTo>
                  <a:lnTo>
                    <a:pt x="301" y="386"/>
                  </a:lnTo>
                  <a:lnTo>
                    <a:pt x="451" y="412"/>
                  </a:lnTo>
                  <a:lnTo>
                    <a:pt x="651" y="434"/>
                  </a:lnTo>
                  <a:lnTo>
                    <a:pt x="852" y="444"/>
                  </a:lnTo>
                  <a:lnTo>
                    <a:pt x="1052" y="449"/>
                  </a:lnTo>
                  <a:lnTo>
                    <a:pt x="1277" y="444"/>
                  </a:lnTo>
                  <a:lnTo>
                    <a:pt x="1478" y="434"/>
                  </a:lnTo>
                  <a:lnTo>
                    <a:pt x="1653" y="412"/>
                  </a:lnTo>
                  <a:lnTo>
                    <a:pt x="1803" y="386"/>
                  </a:lnTo>
                  <a:lnTo>
                    <a:pt x="1954" y="349"/>
                  </a:lnTo>
                  <a:lnTo>
                    <a:pt x="2029" y="312"/>
                  </a:lnTo>
                  <a:lnTo>
                    <a:pt x="2104" y="270"/>
                  </a:lnTo>
                  <a:lnTo>
                    <a:pt x="2129" y="228"/>
                  </a:lnTo>
                  <a:lnTo>
                    <a:pt x="2104" y="180"/>
                  </a:lnTo>
                  <a:lnTo>
                    <a:pt x="2029" y="138"/>
                  </a:lnTo>
                  <a:lnTo>
                    <a:pt x="1954" y="101"/>
                  </a:lnTo>
                  <a:lnTo>
                    <a:pt x="1803" y="69"/>
                  </a:lnTo>
                  <a:lnTo>
                    <a:pt x="1653" y="38"/>
                  </a:lnTo>
                  <a:lnTo>
                    <a:pt x="1478" y="16"/>
                  </a:lnTo>
                  <a:lnTo>
                    <a:pt x="1277" y="6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3"/>
            <p:cNvSpPr/>
            <p:nvPr/>
          </p:nvSpPr>
          <p:spPr>
            <a:xfrm>
              <a:off x="3947518" y="2684650"/>
              <a:ext cx="13579" cy="11250"/>
            </a:xfrm>
            <a:custGeom>
              <a:avLst/>
              <a:gdLst/>
              <a:ahLst/>
              <a:cxnLst/>
              <a:rect l="l" t="t" r="r" b="b"/>
              <a:pathLst>
                <a:path w="2130" h="450" extrusionOk="0">
                  <a:moveTo>
                    <a:pt x="1052" y="0"/>
                  </a:moveTo>
                  <a:lnTo>
                    <a:pt x="852" y="6"/>
                  </a:lnTo>
                  <a:lnTo>
                    <a:pt x="652" y="16"/>
                  </a:lnTo>
                  <a:lnTo>
                    <a:pt x="477" y="37"/>
                  </a:lnTo>
                  <a:lnTo>
                    <a:pt x="301" y="69"/>
                  </a:lnTo>
                  <a:lnTo>
                    <a:pt x="176" y="101"/>
                  </a:lnTo>
                  <a:lnTo>
                    <a:pt x="76" y="138"/>
                  </a:lnTo>
                  <a:lnTo>
                    <a:pt x="26" y="180"/>
                  </a:lnTo>
                  <a:lnTo>
                    <a:pt x="1" y="227"/>
                  </a:lnTo>
                  <a:lnTo>
                    <a:pt x="26" y="270"/>
                  </a:lnTo>
                  <a:lnTo>
                    <a:pt x="76" y="312"/>
                  </a:lnTo>
                  <a:lnTo>
                    <a:pt x="176" y="349"/>
                  </a:lnTo>
                  <a:lnTo>
                    <a:pt x="301" y="386"/>
                  </a:lnTo>
                  <a:lnTo>
                    <a:pt x="477" y="412"/>
                  </a:lnTo>
                  <a:lnTo>
                    <a:pt x="652" y="433"/>
                  </a:lnTo>
                  <a:lnTo>
                    <a:pt x="852" y="444"/>
                  </a:lnTo>
                  <a:lnTo>
                    <a:pt x="1052" y="449"/>
                  </a:lnTo>
                  <a:lnTo>
                    <a:pt x="1278" y="444"/>
                  </a:lnTo>
                  <a:lnTo>
                    <a:pt x="1478" y="433"/>
                  </a:lnTo>
                  <a:lnTo>
                    <a:pt x="1653" y="412"/>
                  </a:lnTo>
                  <a:lnTo>
                    <a:pt x="1829" y="386"/>
                  </a:lnTo>
                  <a:lnTo>
                    <a:pt x="1954" y="349"/>
                  </a:lnTo>
                  <a:lnTo>
                    <a:pt x="2054" y="312"/>
                  </a:lnTo>
                  <a:lnTo>
                    <a:pt x="2104" y="270"/>
                  </a:lnTo>
                  <a:lnTo>
                    <a:pt x="2129" y="227"/>
                  </a:lnTo>
                  <a:lnTo>
                    <a:pt x="2104" y="180"/>
                  </a:lnTo>
                  <a:lnTo>
                    <a:pt x="2054" y="138"/>
                  </a:lnTo>
                  <a:lnTo>
                    <a:pt x="1954" y="101"/>
                  </a:lnTo>
                  <a:lnTo>
                    <a:pt x="1829" y="69"/>
                  </a:lnTo>
                  <a:lnTo>
                    <a:pt x="1653" y="37"/>
                  </a:lnTo>
                  <a:lnTo>
                    <a:pt x="1478" y="16"/>
                  </a:lnTo>
                  <a:lnTo>
                    <a:pt x="1278" y="6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1" name="Google Shape;2841;p63"/>
          <p:cNvSpPr/>
          <p:nvPr/>
        </p:nvSpPr>
        <p:spPr>
          <a:xfrm>
            <a:off x="2105099" y="1388058"/>
            <a:ext cx="379735" cy="246922"/>
          </a:xfrm>
          <a:custGeom>
            <a:avLst/>
            <a:gdLst/>
            <a:ahLst/>
            <a:cxnLst/>
            <a:rect l="l" t="t" r="r" b="b"/>
            <a:pathLst>
              <a:path w="72365" h="10444" extrusionOk="0">
                <a:moveTo>
                  <a:pt x="61698" y="877"/>
                </a:moveTo>
                <a:lnTo>
                  <a:pt x="61698" y="2772"/>
                </a:lnTo>
                <a:lnTo>
                  <a:pt x="61322" y="2751"/>
                </a:lnTo>
                <a:lnTo>
                  <a:pt x="60946" y="2719"/>
                </a:lnTo>
                <a:lnTo>
                  <a:pt x="60596" y="2687"/>
                </a:lnTo>
                <a:lnTo>
                  <a:pt x="60270" y="2645"/>
                </a:lnTo>
                <a:lnTo>
                  <a:pt x="59970" y="2598"/>
                </a:lnTo>
                <a:lnTo>
                  <a:pt x="59669" y="2550"/>
                </a:lnTo>
                <a:lnTo>
                  <a:pt x="59394" y="2492"/>
                </a:lnTo>
                <a:lnTo>
                  <a:pt x="59144" y="2434"/>
                </a:lnTo>
                <a:lnTo>
                  <a:pt x="58918" y="2365"/>
                </a:lnTo>
                <a:lnTo>
                  <a:pt x="58718" y="2297"/>
                </a:lnTo>
                <a:lnTo>
                  <a:pt x="58543" y="2228"/>
                </a:lnTo>
                <a:lnTo>
                  <a:pt x="58392" y="2149"/>
                </a:lnTo>
                <a:lnTo>
                  <a:pt x="58292" y="2075"/>
                </a:lnTo>
                <a:lnTo>
                  <a:pt x="58192" y="1991"/>
                </a:lnTo>
                <a:lnTo>
                  <a:pt x="58142" y="1911"/>
                </a:lnTo>
                <a:lnTo>
                  <a:pt x="58142" y="1822"/>
                </a:lnTo>
                <a:lnTo>
                  <a:pt x="58142" y="1737"/>
                </a:lnTo>
                <a:lnTo>
                  <a:pt x="58192" y="1653"/>
                </a:lnTo>
                <a:lnTo>
                  <a:pt x="58292" y="1573"/>
                </a:lnTo>
                <a:lnTo>
                  <a:pt x="58392" y="1494"/>
                </a:lnTo>
                <a:lnTo>
                  <a:pt x="58543" y="1420"/>
                </a:lnTo>
                <a:lnTo>
                  <a:pt x="58718" y="1346"/>
                </a:lnTo>
                <a:lnTo>
                  <a:pt x="58918" y="1278"/>
                </a:lnTo>
                <a:lnTo>
                  <a:pt x="59144" y="1214"/>
                </a:lnTo>
                <a:lnTo>
                  <a:pt x="59394" y="1156"/>
                </a:lnTo>
                <a:lnTo>
                  <a:pt x="59669" y="1098"/>
                </a:lnTo>
                <a:lnTo>
                  <a:pt x="59970" y="1051"/>
                </a:lnTo>
                <a:lnTo>
                  <a:pt x="60270" y="1003"/>
                </a:lnTo>
                <a:lnTo>
                  <a:pt x="60596" y="961"/>
                </a:lnTo>
                <a:lnTo>
                  <a:pt x="60946" y="929"/>
                </a:lnTo>
                <a:lnTo>
                  <a:pt x="61322" y="898"/>
                </a:lnTo>
                <a:lnTo>
                  <a:pt x="61698" y="877"/>
                </a:lnTo>
                <a:close/>
                <a:moveTo>
                  <a:pt x="17528" y="6652"/>
                </a:moveTo>
                <a:lnTo>
                  <a:pt x="17879" y="6732"/>
                </a:lnTo>
                <a:lnTo>
                  <a:pt x="18204" y="6821"/>
                </a:lnTo>
                <a:lnTo>
                  <a:pt x="18480" y="6911"/>
                </a:lnTo>
                <a:lnTo>
                  <a:pt x="18730" y="7006"/>
                </a:lnTo>
                <a:lnTo>
                  <a:pt x="18955" y="7106"/>
                </a:lnTo>
                <a:lnTo>
                  <a:pt x="19156" y="7212"/>
                </a:lnTo>
                <a:lnTo>
                  <a:pt x="19306" y="7318"/>
                </a:lnTo>
                <a:lnTo>
                  <a:pt x="19406" y="7428"/>
                </a:lnTo>
                <a:lnTo>
                  <a:pt x="16526" y="7428"/>
                </a:lnTo>
                <a:lnTo>
                  <a:pt x="16401" y="7355"/>
                </a:lnTo>
                <a:lnTo>
                  <a:pt x="16226" y="7281"/>
                </a:lnTo>
                <a:lnTo>
                  <a:pt x="16051" y="7212"/>
                </a:lnTo>
                <a:lnTo>
                  <a:pt x="15825" y="7149"/>
                </a:lnTo>
                <a:lnTo>
                  <a:pt x="17528" y="6652"/>
                </a:lnTo>
                <a:close/>
                <a:moveTo>
                  <a:pt x="20032" y="5924"/>
                </a:moveTo>
                <a:lnTo>
                  <a:pt x="20383" y="5998"/>
                </a:lnTo>
                <a:lnTo>
                  <a:pt x="20758" y="6072"/>
                </a:lnTo>
                <a:lnTo>
                  <a:pt x="21084" y="6151"/>
                </a:lnTo>
                <a:lnTo>
                  <a:pt x="21409" y="6235"/>
                </a:lnTo>
                <a:lnTo>
                  <a:pt x="21710" y="6320"/>
                </a:lnTo>
                <a:lnTo>
                  <a:pt x="21985" y="6410"/>
                </a:lnTo>
                <a:lnTo>
                  <a:pt x="22261" y="6499"/>
                </a:lnTo>
                <a:lnTo>
                  <a:pt x="22511" y="6594"/>
                </a:lnTo>
                <a:lnTo>
                  <a:pt x="22736" y="6689"/>
                </a:lnTo>
                <a:lnTo>
                  <a:pt x="22937" y="6790"/>
                </a:lnTo>
                <a:lnTo>
                  <a:pt x="23112" y="6890"/>
                </a:lnTo>
                <a:lnTo>
                  <a:pt x="23287" y="6996"/>
                </a:lnTo>
                <a:lnTo>
                  <a:pt x="23412" y="7101"/>
                </a:lnTo>
                <a:lnTo>
                  <a:pt x="23538" y="7207"/>
                </a:lnTo>
                <a:lnTo>
                  <a:pt x="23613" y="7318"/>
                </a:lnTo>
                <a:lnTo>
                  <a:pt x="23688" y="7428"/>
                </a:lnTo>
                <a:lnTo>
                  <a:pt x="21559" y="7428"/>
                </a:lnTo>
                <a:lnTo>
                  <a:pt x="21484" y="7344"/>
                </a:lnTo>
                <a:lnTo>
                  <a:pt x="21409" y="7265"/>
                </a:lnTo>
                <a:lnTo>
                  <a:pt x="21334" y="7180"/>
                </a:lnTo>
                <a:lnTo>
                  <a:pt x="21234" y="7101"/>
                </a:lnTo>
                <a:lnTo>
                  <a:pt x="21109" y="7022"/>
                </a:lnTo>
                <a:lnTo>
                  <a:pt x="20958" y="6948"/>
                </a:lnTo>
                <a:lnTo>
                  <a:pt x="20808" y="6874"/>
                </a:lnTo>
                <a:lnTo>
                  <a:pt x="20633" y="6800"/>
                </a:lnTo>
                <a:lnTo>
                  <a:pt x="20458" y="6726"/>
                </a:lnTo>
                <a:lnTo>
                  <a:pt x="20257" y="6658"/>
                </a:lnTo>
                <a:lnTo>
                  <a:pt x="20032" y="6589"/>
                </a:lnTo>
                <a:lnTo>
                  <a:pt x="19807" y="6526"/>
                </a:lnTo>
                <a:lnTo>
                  <a:pt x="19556" y="6462"/>
                </a:lnTo>
                <a:lnTo>
                  <a:pt x="19306" y="6399"/>
                </a:lnTo>
                <a:lnTo>
                  <a:pt x="19055" y="6341"/>
                </a:lnTo>
                <a:lnTo>
                  <a:pt x="18780" y="6288"/>
                </a:lnTo>
                <a:lnTo>
                  <a:pt x="20032" y="5924"/>
                </a:lnTo>
                <a:close/>
                <a:moveTo>
                  <a:pt x="26592" y="4007"/>
                </a:moveTo>
                <a:lnTo>
                  <a:pt x="31149" y="6051"/>
                </a:lnTo>
                <a:lnTo>
                  <a:pt x="30924" y="6098"/>
                </a:lnTo>
                <a:lnTo>
                  <a:pt x="30699" y="6151"/>
                </a:lnTo>
                <a:lnTo>
                  <a:pt x="30498" y="6204"/>
                </a:lnTo>
                <a:lnTo>
                  <a:pt x="30323" y="6262"/>
                </a:lnTo>
                <a:lnTo>
                  <a:pt x="30148" y="6320"/>
                </a:lnTo>
                <a:lnTo>
                  <a:pt x="29973" y="6378"/>
                </a:lnTo>
                <a:lnTo>
                  <a:pt x="29822" y="6436"/>
                </a:lnTo>
                <a:lnTo>
                  <a:pt x="29697" y="6499"/>
                </a:lnTo>
                <a:lnTo>
                  <a:pt x="29572" y="6568"/>
                </a:lnTo>
                <a:lnTo>
                  <a:pt x="29472" y="6631"/>
                </a:lnTo>
                <a:lnTo>
                  <a:pt x="29372" y="6700"/>
                </a:lnTo>
                <a:lnTo>
                  <a:pt x="29297" y="6769"/>
                </a:lnTo>
                <a:lnTo>
                  <a:pt x="29247" y="6837"/>
                </a:lnTo>
                <a:lnTo>
                  <a:pt x="29196" y="6911"/>
                </a:lnTo>
                <a:lnTo>
                  <a:pt x="29171" y="6985"/>
                </a:lnTo>
                <a:lnTo>
                  <a:pt x="29171" y="7054"/>
                </a:lnTo>
                <a:lnTo>
                  <a:pt x="29171" y="7154"/>
                </a:lnTo>
                <a:lnTo>
                  <a:pt x="29221" y="7249"/>
                </a:lnTo>
                <a:lnTo>
                  <a:pt x="29297" y="7339"/>
                </a:lnTo>
                <a:lnTo>
                  <a:pt x="29397" y="7428"/>
                </a:lnTo>
                <a:lnTo>
                  <a:pt x="25816" y="7428"/>
                </a:lnTo>
                <a:lnTo>
                  <a:pt x="25741" y="7291"/>
                </a:lnTo>
                <a:lnTo>
                  <a:pt x="25641" y="7154"/>
                </a:lnTo>
                <a:lnTo>
                  <a:pt x="25516" y="7017"/>
                </a:lnTo>
                <a:lnTo>
                  <a:pt x="25340" y="6885"/>
                </a:lnTo>
                <a:lnTo>
                  <a:pt x="25165" y="6758"/>
                </a:lnTo>
                <a:lnTo>
                  <a:pt x="24940" y="6631"/>
                </a:lnTo>
                <a:lnTo>
                  <a:pt x="24689" y="6505"/>
                </a:lnTo>
                <a:lnTo>
                  <a:pt x="24389" y="6388"/>
                </a:lnTo>
                <a:lnTo>
                  <a:pt x="24088" y="6267"/>
                </a:lnTo>
                <a:lnTo>
                  <a:pt x="23763" y="6156"/>
                </a:lnTo>
                <a:lnTo>
                  <a:pt x="23412" y="6045"/>
                </a:lnTo>
                <a:lnTo>
                  <a:pt x="23037" y="5940"/>
                </a:lnTo>
                <a:lnTo>
                  <a:pt x="22611" y="5839"/>
                </a:lnTo>
                <a:lnTo>
                  <a:pt x="22185" y="5739"/>
                </a:lnTo>
                <a:lnTo>
                  <a:pt x="21735" y="5644"/>
                </a:lnTo>
                <a:lnTo>
                  <a:pt x="21284" y="5560"/>
                </a:lnTo>
                <a:lnTo>
                  <a:pt x="26592" y="4007"/>
                </a:lnTo>
                <a:close/>
                <a:moveTo>
                  <a:pt x="36233" y="6082"/>
                </a:moveTo>
                <a:lnTo>
                  <a:pt x="36633" y="6093"/>
                </a:lnTo>
                <a:lnTo>
                  <a:pt x="37034" y="6109"/>
                </a:lnTo>
                <a:lnTo>
                  <a:pt x="37434" y="6135"/>
                </a:lnTo>
                <a:lnTo>
                  <a:pt x="37810" y="6167"/>
                </a:lnTo>
                <a:lnTo>
                  <a:pt x="38186" y="6209"/>
                </a:lnTo>
                <a:lnTo>
                  <a:pt x="38511" y="6251"/>
                </a:lnTo>
                <a:lnTo>
                  <a:pt x="38837" y="6304"/>
                </a:lnTo>
                <a:lnTo>
                  <a:pt x="39137" y="6362"/>
                </a:lnTo>
                <a:lnTo>
                  <a:pt x="39413" y="6425"/>
                </a:lnTo>
                <a:lnTo>
                  <a:pt x="39663" y="6489"/>
                </a:lnTo>
                <a:lnTo>
                  <a:pt x="39863" y="6563"/>
                </a:lnTo>
                <a:lnTo>
                  <a:pt x="40064" y="6637"/>
                </a:lnTo>
                <a:lnTo>
                  <a:pt x="40214" y="6716"/>
                </a:lnTo>
                <a:lnTo>
                  <a:pt x="40339" y="6800"/>
                </a:lnTo>
                <a:lnTo>
                  <a:pt x="40439" y="6885"/>
                </a:lnTo>
                <a:lnTo>
                  <a:pt x="40489" y="6969"/>
                </a:lnTo>
                <a:lnTo>
                  <a:pt x="40514" y="7064"/>
                </a:lnTo>
                <a:lnTo>
                  <a:pt x="40489" y="7154"/>
                </a:lnTo>
                <a:lnTo>
                  <a:pt x="40414" y="7238"/>
                </a:lnTo>
                <a:lnTo>
                  <a:pt x="40339" y="7328"/>
                </a:lnTo>
                <a:lnTo>
                  <a:pt x="40189" y="7407"/>
                </a:lnTo>
                <a:lnTo>
                  <a:pt x="40038" y="7487"/>
                </a:lnTo>
                <a:lnTo>
                  <a:pt x="39838" y="7560"/>
                </a:lnTo>
                <a:lnTo>
                  <a:pt x="39613" y="7629"/>
                </a:lnTo>
                <a:lnTo>
                  <a:pt x="39362" y="7698"/>
                </a:lnTo>
                <a:lnTo>
                  <a:pt x="39087" y="7756"/>
                </a:lnTo>
                <a:lnTo>
                  <a:pt x="38761" y="7814"/>
                </a:lnTo>
                <a:lnTo>
                  <a:pt x="38436" y="7867"/>
                </a:lnTo>
                <a:lnTo>
                  <a:pt x="38110" y="7909"/>
                </a:lnTo>
                <a:lnTo>
                  <a:pt x="37735" y="7946"/>
                </a:lnTo>
                <a:lnTo>
                  <a:pt x="37359" y="7978"/>
                </a:lnTo>
                <a:lnTo>
                  <a:pt x="36959" y="7999"/>
                </a:lnTo>
                <a:lnTo>
                  <a:pt x="36959" y="7075"/>
                </a:lnTo>
                <a:lnTo>
                  <a:pt x="36934" y="7027"/>
                </a:lnTo>
                <a:lnTo>
                  <a:pt x="36858" y="6980"/>
                </a:lnTo>
                <a:lnTo>
                  <a:pt x="36758" y="6943"/>
                </a:lnTo>
                <a:lnTo>
                  <a:pt x="36608" y="6906"/>
                </a:lnTo>
                <a:lnTo>
                  <a:pt x="36433" y="6879"/>
                </a:lnTo>
                <a:lnTo>
                  <a:pt x="36233" y="6858"/>
                </a:lnTo>
                <a:lnTo>
                  <a:pt x="36007" y="6848"/>
                </a:lnTo>
                <a:lnTo>
                  <a:pt x="35757" y="6853"/>
                </a:lnTo>
                <a:lnTo>
                  <a:pt x="35556" y="6858"/>
                </a:lnTo>
                <a:lnTo>
                  <a:pt x="35381" y="6874"/>
                </a:lnTo>
                <a:lnTo>
                  <a:pt x="35231" y="6901"/>
                </a:lnTo>
                <a:lnTo>
                  <a:pt x="35081" y="6927"/>
                </a:lnTo>
                <a:lnTo>
                  <a:pt x="34981" y="6964"/>
                </a:lnTo>
                <a:lnTo>
                  <a:pt x="34905" y="7001"/>
                </a:lnTo>
                <a:lnTo>
                  <a:pt x="34855" y="7038"/>
                </a:lnTo>
                <a:lnTo>
                  <a:pt x="34830" y="7080"/>
                </a:lnTo>
                <a:lnTo>
                  <a:pt x="34830" y="7999"/>
                </a:lnTo>
                <a:lnTo>
                  <a:pt x="34455" y="7978"/>
                </a:lnTo>
                <a:lnTo>
                  <a:pt x="34079" y="7951"/>
                </a:lnTo>
                <a:lnTo>
                  <a:pt x="33754" y="7914"/>
                </a:lnTo>
                <a:lnTo>
                  <a:pt x="33403" y="7877"/>
                </a:lnTo>
                <a:lnTo>
                  <a:pt x="33103" y="7830"/>
                </a:lnTo>
                <a:lnTo>
                  <a:pt x="32802" y="7777"/>
                </a:lnTo>
                <a:lnTo>
                  <a:pt x="32527" y="7724"/>
                </a:lnTo>
                <a:lnTo>
                  <a:pt x="32276" y="7661"/>
                </a:lnTo>
                <a:lnTo>
                  <a:pt x="32051" y="7597"/>
                </a:lnTo>
                <a:lnTo>
                  <a:pt x="31851" y="7529"/>
                </a:lnTo>
                <a:lnTo>
                  <a:pt x="31700" y="7455"/>
                </a:lnTo>
                <a:lnTo>
                  <a:pt x="31550" y="7381"/>
                </a:lnTo>
                <a:lnTo>
                  <a:pt x="31425" y="7302"/>
                </a:lnTo>
                <a:lnTo>
                  <a:pt x="31350" y="7223"/>
                </a:lnTo>
                <a:lnTo>
                  <a:pt x="31300" y="7138"/>
                </a:lnTo>
                <a:lnTo>
                  <a:pt x="31275" y="7054"/>
                </a:lnTo>
                <a:lnTo>
                  <a:pt x="31300" y="6948"/>
                </a:lnTo>
                <a:lnTo>
                  <a:pt x="31375" y="6848"/>
                </a:lnTo>
                <a:lnTo>
                  <a:pt x="31500" y="6753"/>
                </a:lnTo>
                <a:lnTo>
                  <a:pt x="31675" y="6658"/>
                </a:lnTo>
                <a:lnTo>
                  <a:pt x="31876" y="6573"/>
                </a:lnTo>
                <a:lnTo>
                  <a:pt x="32126" y="6489"/>
                </a:lnTo>
                <a:lnTo>
                  <a:pt x="32427" y="6415"/>
                </a:lnTo>
                <a:lnTo>
                  <a:pt x="32727" y="6341"/>
                </a:lnTo>
                <a:lnTo>
                  <a:pt x="33103" y="6278"/>
                </a:lnTo>
                <a:lnTo>
                  <a:pt x="33478" y="6225"/>
                </a:lnTo>
                <a:lnTo>
                  <a:pt x="33879" y="6177"/>
                </a:lnTo>
                <a:lnTo>
                  <a:pt x="34304" y="6140"/>
                </a:lnTo>
                <a:lnTo>
                  <a:pt x="34755" y="6109"/>
                </a:lnTo>
                <a:lnTo>
                  <a:pt x="35231" y="6087"/>
                </a:lnTo>
                <a:lnTo>
                  <a:pt x="35732" y="6082"/>
                </a:lnTo>
                <a:close/>
                <a:moveTo>
                  <a:pt x="12946" y="7281"/>
                </a:moveTo>
                <a:lnTo>
                  <a:pt x="13121" y="7286"/>
                </a:lnTo>
                <a:lnTo>
                  <a:pt x="13296" y="7296"/>
                </a:lnTo>
                <a:lnTo>
                  <a:pt x="13447" y="7312"/>
                </a:lnTo>
                <a:lnTo>
                  <a:pt x="13597" y="7328"/>
                </a:lnTo>
                <a:lnTo>
                  <a:pt x="13747" y="7344"/>
                </a:lnTo>
                <a:lnTo>
                  <a:pt x="13897" y="7365"/>
                </a:lnTo>
                <a:lnTo>
                  <a:pt x="14023" y="7392"/>
                </a:lnTo>
                <a:lnTo>
                  <a:pt x="14123" y="7418"/>
                </a:lnTo>
                <a:lnTo>
                  <a:pt x="14223" y="7444"/>
                </a:lnTo>
                <a:lnTo>
                  <a:pt x="14323" y="7476"/>
                </a:lnTo>
                <a:lnTo>
                  <a:pt x="14398" y="7508"/>
                </a:lnTo>
                <a:lnTo>
                  <a:pt x="14448" y="7545"/>
                </a:lnTo>
                <a:lnTo>
                  <a:pt x="14498" y="7576"/>
                </a:lnTo>
                <a:lnTo>
                  <a:pt x="14523" y="7613"/>
                </a:lnTo>
                <a:lnTo>
                  <a:pt x="14523" y="7655"/>
                </a:lnTo>
                <a:lnTo>
                  <a:pt x="14523" y="7692"/>
                </a:lnTo>
                <a:lnTo>
                  <a:pt x="14498" y="7729"/>
                </a:lnTo>
                <a:lnTo>
                  <a:pt x="14448" y="7761"/>
                </a:lnTo>
                <a:lnTo>
                  <a:pt x="14398" y="7798"/>
                </a:lnTo>
                <a:lnTo>
                  <a:pt x="14323" y="7830"/>
                </a:lnTo>
                <a:lnTo>
                  <a:pt x="14223" y="7861"/>
                </a:lnTo>
                <a:lnTo>
                  <a:pt x="14123" y="7888"/>
                </a:lnTo>
                <a:lnTo>
                  <a:pt x="14023" y="7914"/>
                </a:lnTo>
                <a:lnTo>
                  <a:pt x="13897" y="7941"/>
                </a:lnTo>
                <a:lnTo>
                  <a:pt x="13747" y="7962"/>
                </a:lnTo>
                <a:lnTo>
                  <a:pt x="13597" y="7978"/>
                </a:lnTo>
                <a:lnTo>
                  <a:pt x="13447" y="7993"/>
                </a:lnTo>
                <a:lnTo>
                  <a:pt x="13296" y="8009"/>
                </a:lnTo>
                <a:lnTo>
                  <a:pt x="13121" y="8020"/>
                </a:lnTo>
                <a:lnTo>
                  <a:pt x="12946" y="8025"/>
                </a:lnTo>
                <a:lnTo>
                  <a:pt x="12595" y="8025"/>
                </a:lnTo>
                <a:lnTo>
                  <a:pt x="12420" y="8020"/>
                </a:lnTo>
                <a:lnTo>
                  <a:pt x="12245" y="8009"/>
                </a:lnTo>
                <a:lnTo>
                  <a:pt x="12069" y="7993"/>
                </a:lnTo>
                <a:lnTo>
                  <a:pt x="11919" y="7978"/>
                </a:lnTo>
                <a:lnTo>
                  <a:pt x="11794" y="7962"/>
                </a:lnTo>
                <a:lnTo>
                  <a:pt x="11644" y="7941"/>
                </a:lnTo>
                <a:lnTo>
                  <a:pt x="11519" y="7914"/>
                </a:lnTo>
                <a:lnTo>
                  <a:pt x="11418" y="7888"/>
                </a:lnTo>
                <a:lnTo>
                  <a:pt x="11293" y="7861"/>
                </a:lnTo>
                <a:lnTo>
                  <a:pt x="11218" y="7830"/>
                </a:lnTo>
                <a:lnTo>
                  <a:pt x="11143" y="7798"/>
                </a:lnTo>
                <a:lnTo>
                  <a:pt x="11093" y="7761"/>
                </a:lnTo>
                <a:lnTo>
                  <a:pt x="11043" y="7729"/>
                </a:lnTo>
                <a:lnTo>
                  <a:pt x="11018" y="7692"/>
                </a:lnTo>
                <a:lnTo>
                  <a:pt x="10993" y="7655"/>
                </a:lnTo>
                <a:lnTo>
                  <a:pt x="11018" y="7613"/>
                </a:lnTo>
                <a:lnTo>
                  <a:pt x="11043" y="7576"/>
                </a:lnTo>
                <a:lnTo>
                  <a:pt x="11093" y="7545"/>
                </a:lnTo>
                <a:lnTo>
                  <a:pt x="11143" y="7508"/>
                </a:lnTo>
                <a:lnTo>
                  <a:pt x="11218" y="7476"/>
                </a:lnTo>
                <a:lnTo>
                  <a:pt x="11293" y="7444"/>
                </a:lnTo>
                <a:lnTo>
                  <a:pt x="11418" y="7418"/>
                </a:lnTo>
                <a:lnTo>
                  <a:pt x="11519" y="7392"/>
                </a:lnTo>
                <a:lnTo>
                  <a:pt x="11644" y="7365"/>
                </a:lnTo>
                <a:lnTo>
                  <a:pt x="11794" y="7344"/>
                </a:lnTo>
                <a:lnTo>
                  <a:pt x="11919" y="7328"/>
                </a:lnTo>
                <a:lnTo>
                  <a:pt x="12069" y="7312"/>
                </a:lnTo>
                <a:lnTo>
                  <a:pt x="12245" y="7296"/>
                </a:lnTo>
                <a:lnTo>
                  <a:pt x="12420" y="7286"/>
                </a:lnTo>
                <a:lnTo>
                  <a:pt x="12595" y="7281"/>
                </a:lnTo>
                <a:close/>
                <a:moveTo>
                  <a:pt x="59519" y="7281"/>
                </a:moveTo>
                <a:lnTo>
                  <a:pt x="59694" y="7286"/>
                </a:lnTo>
                <a:lnTo>
                  <a:pt x="59870" y="7296"/>
                </a:lnTo>
                <a:lnTo>
                  <a:pt x="60020" y="7312"/>
                </a:lnTo>
                <a:lnTo>
                  <a:pt x="60170" y="7328"/>
                </a:lnTo>
                <a:lnTo>
                  <a:pt x="60320" y="7344"/>
                </a:lnTo>
                <a:lnTo>
                  <a:pt x="60471" y="7365"/>
                </a:lnTo>
                <a:lnTo>
                  <a:pt x="60596" y="7392"/>
                </a:lnTo>
                <a:lnTo>
                  <a:pt x="60696" y="7418"/>
                </a:lnTo>
                <a:lnTo>
                  <a:pt x="60796" y="7444"/>
                </a:lnTo>
                <a:lnTo>
                  <a:pt x="60896" y="7476"/>
                </a:lnTo>
                <a:lnTo>
                  <a:pt x="60971" y="7508"/>
                </a:lnTo>
                <a:lnTo>
                  <a:pt x="61022" y="7545"/>
                </a:lnTo>
                <a:lnTo>
                  <a:pt x="61072" y="7576"/>
                </a:lnTo>
                <a:lnTo>
                  <a:pt x="61097" y="7613"/>
                </a:lnTo>
                <a:lnTo>
                  <a:pt x="61097" y="7655"/>
                </a:lnTo>
                <a:lnTo>
                  <a:pt x="61097" y="7692"/>
                </a:lnTo>
                <a:lnTo>
                  <a:pt x="61072" y="7729"/>
                </a:lnTo>
                <a:lnTo>
                  <a:pt x="61022" y="7761"/>
                </a:lnTo>
                <a:lnTo>
                  <a:pt x="60971" y="7798"/>
                </a:lnTo>
                <a:lnTo>
                  <a:pt x="60896" y="7830"/>
                </a:lnTo>
                <a:lnTo>
                  <a:pt x="60796" y="7861"/>
                </a:lnTo>
                <a:lnTo>
                  <a:pt x="60696" y="7888"/>
                </a:lnTo>
                <a:lnTo>
                  <a:pt x="60596" y="7914"/>
                </a:lnTo>
                <a:lnTo>
                  <a:pt x="60471" y="7941"/>
                </a:lnTo>
                <a:lnTo>
                  <a:pt x="60320" y="7962"/>
                </a:lnTo>
                <a:lnTo>
                  <a:pt x="60170" y="7978"/>
                </a:lnTo>
                <a:lnTo>
                  <a:pt x="60020" y="7993"/>
                </a:lnTo>
                <a:lnTo>
                  <a:pt x="59870" y="8009"/>
                </a:lnTo>
                <a:lnTo>
                  <a:pt x="59694" y="8020"/>
                </a:lnTo>
                <a:lnTo>
                  <a:pt x="59519" y="8025"/>
                </a:lnTo>
                <a:lnTo>
                  <a:pt x="59169" y="8025"/>
                </a:lnTo>
                <a:lnTo>
                  <a:pt x="58993" y="8020"/>
                </a:lnTo>
                <a:lnTo>
                  <a:pt x="58818" y="8009"/>
                </a:lnTo>
                <a:lnTo>
                  <a:pt x="58643" y="7993"/>
                </a:lnTo>
                <a:lnTo>
                  <a:pt x="58493" y="7978"/>
                </a:lnTo>
                <a:lnTo>
                  <a:pt x="58342" y="7962"/>
                </a:lnTo>
                <a:lnTo>
                  <a:pt x="58217" y="7941"/>
                </a:lnTo>
                <a:lnTo>
                  <a:pt x="58092" y="7914"/>
                </a:lnTo>
                <a:lnTo>
                  <a:pt x="57967" y="7888"/>
                </a:lnTo>
                <a:lnTo>
                  <a:pt x="57867" y="7861"/>
                </a:lnTo>
                <a:lnTo>
                  <a:pt x="57791" y="7830"/>
                </a:lnTo>
                <a:lnTo>
                  <a:pt x="57716" y="7798"/>
                </a:lnTo>
                <a:lnTo>
                  <a:pt x="57641" y="7761"/>
                </a:lnTo>
                <a:lnTo>
                  <a:pt x="57616" y="7729"/>
                </a:lnTo>
                <a:lnTo>
                  <a:pt x="57591" y="7692"/>
                </a:lnTo>
                <a:lnTo>
                  <a:pt x="57566" y="7655"/>
                </a:lnTo>
                <a:lnTo>
                  <a:pt x="57591" y="7613"/>
                </a:lnTo>
                <a:lnTo>
                  <a:pt x="57616" y="7576"/>
                </a:lnTo>
                <a:lnTo>
                  <a:pt x="57641" y="7545"/>
                </a:lnTo>
                <a:lnTo>
                  <a:pt x="57716" y="7508"/>
                </a:lnTo>
                <a:lnTo>
                  <a:pt x="57791" y="7476"/>
                </a:lnTo>
                <a:lnTo>
                  <a:pt x="57867" y="7444"/>
                </a:lnTo>
                <a:lnTo>
                  <a:pt x="57967" y="7418"/>
                </a:lnTo>
                <a:lnTo>
                  <a:pt x="58092" y="7392"/>
                </a:lnTo>
                <a:lnTo>
                  <a:pt x="58217" y="7365"/>
                </a:lnTo>
                <a:lnTo>
                  <a:pt x="58342" y="7344"/>
                </a:lnTo>
                <a:lnTo>
                  <a:pt x="58493" y="7328"/>
                </a:lnTo>
                <a:lnTo>
                  <a:pt x="58643" y="7312"/>
                </a:lnTo>
                <a:lnTo>
                  <a:pt x="58818" y="7296"/>
                </a:lnTo>
                <a:lnTo>
                  <a:pt x="58993" y="7286"/>
                </a:lnTo>
                <a:lnTo>
                  <a:pt x="59169" y="7281"/>
                </a:lnTo>
                <a:close/>
                <a:moveTo>
                  <a:pt x="13171" y="6241"/>
                </a:moveTo>
                <a:lnTo>
                  <a:pt x="13572" y="6246"/>
                </a:lnTo>
                <a:lnTo>
                  <a:pt x="13972" y="6262"/>
                </a:lnTo>
                <a:lnTo>
                  <a:pt x="14348" y="6278"/>
                </a:lnTo>
                <a:lnTo>
                  <a:pt x="14724" y="6299"/>
                </a:lnTo>
                <a:lnTo>
                  <a:pt x="15099" y="6325"/>
                </a:lnTo>
                <a:lnTo>
                  <a:pt x="15450" y="6357"/>
                </a:lnTo>
                <a:lnTo>
                  <a:pt x="15800" y="6388"/>
                </a:lnTo>
                <a:lnTo>
                  <a:pt x="14098" y="6885"/>
                </a:lnTo>
                <a:lnTo>
                  <a:pt x="13772" y="6864"/>
                </a:lnTo>
                <a:lnTo>
                  <a:pt x="13447" y="6848"/>
                </a:lnTo>
                <a:lnTo>
                  <a:pt x="13121" y="6837"/>
                </a:lnTo>
                <a:lnTo>
                  <a:pt x="12771" y="6832"/>
                </a:lnTo>
                <a:lnTo>
                  <a:pt x="12345" y="6837"/>
                </a:lnTo>
                <a:lnTo>
                  <a:pt x="11944" y="6853"/>
                </a:lnTo>
                <a:lnTo>
                  <a:pt x="11569" y="6874"/>
                </a:lnTo>
                <a:lnTo>
                  <a:pt x="11193" y="6906"/>
                </a:lnTo>
                <a:lnTo>
                  <a:pt x="10843" y="6943"/>
                </a:lnTo>
                <a:lnTo>
                  <a:pt x="10517" y="6985"/>
                </a:lnTo>
                <a:lnTo>
                  <a:pt x="10217" y="7038"/>
                </a:lnTo>
                <a:lnTo>
                  <a:pt x="9916" y="7091"/>
                </a:lnTo>
                <a:lnTo>
                  <a:pt x="9666" y="7154"/>
                </a:lnTo>
                <a:lnTo>
                  <a:pt x="9465" y="7223"/>
                </a:lnTo>
                <a:lnTo>
                  <a:pt x="9265" y="7296"/>
                </a:lnTo>
                <a:lnTo>
                  <a:pt x="9115" y="7370"/>
                </a:lnTo>
                <a:lnTo>
                  <a:pt x="8990" y="7455"/>
                </a:lnTo>
                <a:lnTo>
                  <a:pt x="8914" y="7534"/>
                </a:lnTo>
                <a:lnTo>
                  <a:pt x="8864" y="7624"/>
                </a:lnTo>
                <a:lnTo>
                  <a:pt x="8889" y="7714"/>
                </a:lnTo>
                <a:lnTo>
                  <a:pt x="8914" y="7787"/>
                </a:lnTo>
                <a:lnTo>
                  <a:pt x="8990" y="7856"/>
                </a:lnTo>
                <a:lnTo>
                  <a:pt x="9090" y="7925"/>
                </a:lnTo>
                <a:lnTo>
                  <a:pt x="9215" y="7993"/>
                </a:lnTo>
                <a:lnTo>
                  <a:pt x="9365" y="8057"/>
                </a:lnTo>
                <a:lnTo>
                  <a:pt x="9540" y="8115"/>
                </a:lnTo>
                <a:lnTo>
                  <a:pt x="9741" y="8173"/>
                </a:lnTo>
                <a:lnTo>
                  <a:pt x="9966" y="8226"/>
                </a:lnTo>
                <a:lnTo>
                  <a:pt x="10217" y="8273"/>
                </a:lnTo>
                <a:lnTo>
                  <a:pt x="10492" y="8321"/>
                </a:lnTo>
                <a:lnTo>
                  <a:pt x="10767" y="8358"/>
                </a:lnTo>
                <a:lnTo>
                  <a:pt x="11068" y="8395"/>
                </a:lnTo>
                <a:lnTo>
                  <a:pt x="11368" y="8421"/>
                </a:lnTo>
                <a:lnTo>
                  <a:pt x="11694" y="8447"/>
                </a:lnTo>
                <a:lnTo>
                  <a:pt x="12044" y="8463"/>
                </a:lnTo>
                <a:lnTo>
                  <a:pt x="12395" y="8474"/>
                </a:lnTo>
                <a:lnTo>
                  <a:pt x="12746" y="8479"/>
                </a:lnTo>
                <a:lnTo>
                  <a:pt x="13096" y="8474"/>
                </a:lnTo>
                <a:lnTo>
                  <a:pt x="13447" y="8463"/>
                </a:lnTo>
                <a:lnTo>
                  <a:pt x="13772" y="8447"/>
                </a:lnTo>
                <a:lnTo>
                  <a:pt x="14098" y="8426"/>
                </a:lnTo>
                <a:lnTo>
                  <a:pt x="14423" y="8400"/>
                </a:lnTo>
                <a:lnTo>
                  <a:pt x="14699" y="8368"/>
                </a:lnTo>
                <a:lnTo>
                  <a:pt x="14999" y="8331"/>
                </a:lnTo>
                <a:lnTo>
                  <a:pt x="15249" y="8289"/>
                </a:lnTo>
                <a:lnTo>
                  <a:pt x="15500" y="8242"/>
                </a:lnTo>
                <a:lnTo>
                  <a:pt x="15725" y="8189"/>
                </a:lnTo>
                <a:lnTo>
                  <a:pt x="15926" y="8136"/>
                </a:lnTo>
                <a:lnTo>
                  <a:pt x="16126" y="8073"/>
                </a:lnTo>
                <a:lnTo>
                  <a:pt x="16276" y="8014"/>
                </a:lnTo>
                <a:lnTo>
                  <a:pt x="16401" y="7946"/>
                </a:lnTo>
                <a:lnTo>
                  <a:pt x="16526" y="7877"/>
                </a:lnTo>
                <a:lnTo>
                  <a:pt x="19406" y="7877"/>
                </a:lnTo>
                <a:lnTo>
                  <a:pt x="19356" y="7946"/>
                </a:lnTo>
                <a:lnTo>
                  <a:pt x="19281" y="8009"/>
                </a:lnTo>
                <a:lnTo>
                  <a:pt x="19080" y="8136"/>
                </a:lnTo>
                <a:lnTo>
                  <a:pt x="18855" y="8257"/>
                </a:lnTo>
                <a:lnTo>
                  <a:pt x="18555" y="8373"/>
                </a:lnTo>
                <a:lnTo>
                  <a:pt x="18229" y="8479"/>
                </a:lnTo>
                <a:lnTo>
                  <a:pt x="17854" y="8585"/>
                </a:lnTo>
                <a:lnTo>
                  <a:pt x="17428" y="8674"/>
                </a:lnTo>
                <a:lnTo>
                  <a:pt x="16952" y="8759"/>
                </a:lnTo>
                <a:lnTo>
                  <a:pt x="16476" y="8838"/>
                </a:lnTo>
                <a:lnTo>
                  <a:pt x="15951" y="8901"/>
                </a:lnTo>
                <a:lnTo>
                  <a:pt x="15375" y="8960"/>
                </a:lnTo>
                <a:lnTo>
                  <a:pt x="14799" y="9007"/>
                </a:lnTo>
                <a:lnTo>
                  <a:pt x="14198" y="9039"/>
                </a:lnTo>
                <a:lnTo>
                  <a:pt x="13872" y="9055"/>
                </a:lnTo>
                <a:lnTo>
                  <a:pt x="13572" y="9060"/>
                </a:lnTo>
                <a:lnTo>
                  <a:pt x="13246" y="9070"/>
                </a:lnTo>
                <a:lnTo>
                  <a:pt x="12595" y="9070"/>
                </a:lnTo>
                <a:lnTo>
                  <a:pt x="12245" y="9065"/>
                </a:lnTo>
                <a:lnTo>
                  <a:pt x="11644" y="9055"/>
                </a:lnTo>
                <a:lnTo>
                  <a:pt x="11043" y="9023"/>
                </a:lnTo>
                <a:lnTo>
                  <a:pt x="10492" y="8986"/>
                </a:lnTo>
                <a:lnTo>
                  <a:pt x="9941" y="8938"/>
                </a:lnTo>
                <a:lnTo>
                  <a:pt x="9415" y="8880"/>
                </a:lnTo>
                <a:lnTo>
                  <a:pt x="8914" y="8817"/>
                </a:lnTo>
                <a:lnTo>
                  <a:pt x="8464" y="8738"/>
                </a:lnTo>
                <a:lnTo>
                  <a:pt x="8013" y="8659"/>
                </a:lnTo>
                <a:lnTo>
                  <a:pt x="7637" y="8564"/>
                </a:lnTo>
                <a:lnTo>
                  <a:pt x="7262" y="8469"/>
                </a:lnTo>
                <a:lnTo>
                  <a:pt x="6961" y="8363"/>
                </a:lnTo>
                <a:lnTo>
                  <a:pt x="6686" y="8252"/>
                </a:lnTo>
                <a:lnTo>
                  <a:pt x="6461" y="8136"/>
                </a:lnTo>
                <a:lnTo>
                  <a:pt x="6260" y="8014"/>
                </a:lnTo>
                <a:lnTo>
                  <a:pt x="6135" y="7893"/>
                </a:lnTo>
                <a:lnTo>
                  <a:pt x="6060" y="7766"/>
                </a:lnTo>
                <a:lnTo>
                  <a:pt x="6060" y="7687"/>
                </a:lnTo>
                <a:lnTo>
                  <a:pt x="6060" y="7608"/>
                </a:lnTo>
                <a:lnTo>
                  <a:pt x="6085" y="7534"/>
                </a:lnTo>
                <a:lnTo>
                  <a:pt x="6110" y="7460"/>
                </a:lnTo>
                <a:lnTo>
                  <a:pt x="6160" y="7386"/>
                </a:lnTo>
                <a:lnTo>
                  <a:pt x="6235" y="7312"/>
                </a:lnTo>
                <a:lnTo>
                  <a:pt x="6335" y="7244"/>
                </a:lnTo>
                <a:lnTo>
                  <a:pt x="6436" y="7175"/>
                </a:lnTo>
                <a:lnTo>
                  <a:pt x="6561" y="7106"/>
                </a:lnTo>
                <a:lnTo>
                  <a:pt x="6711" y="7043"/>
                </a:lnTo>
                <a:lnTo>
                  <a:pt x="6861" y="6980"/>
                </a:lnTo>
                <a:lnTo>
                  <a:pt x="7037" y="6916"/>
                </a:lnTo>
                <a:lnTo>
                  <a:pt x="7212" y="6858"/>
                </a:lnTo>
                <a:lnTo>
                  <a:pt x="7412" y="6800"/>
                </a:lnTo>
                <a:lnTo>
                  <a:pt x="7637" y="6742"/>
                </a:lnTo>
                <a:lnTo>
                  <a:pt x="7863" y="6689"/>
                </a:lnTo>
                <a:lnTo>
                  <a:pt x="8088" y="6637"/>
                </a:lnTo>
                <a:lnTo>
                  <a:pt x="8339" y="6589"/>
                </a:lnTo>
                <a:lnTo>
                  <a:pt x="8589" y="6547"/>
                </a:lnTo>
                <a:lnTo>
                  <a:pt x="8864" y="6505"/>
                </a:lnTo>
                <a:lnTo>
                  <a:pt x="9140" y="6462"/>
                </a:lnTo>
                <a:lnTo>
                  <a:pt x="9440" y="6425"/>
                </a:lnTo>
                <a:lnTo>
                  <a:pt x="9741" y="6388"/>
                </a:lnTo>
                <a:lnTo>
                  <a:pt x="10041" y="6362"/>
                </a:lnTo>
                <a:lnTo>
                  <a:pt x="10367" y="6330"/>
                </a:lnTo>
                <a:lnTo>
                  <a:pt x="10692" y="6309"/>
                </a:lnTo>
                <a:lnTo>
                  <a:pt x="11018" y="6288"/>
                </a:lnTo>
                <a:lnTo>
                  <a:pt x="11343" y="6272"/>
                </a:lnTo>
                <a:lnTo>
                  <a:pt x="11694" y="6256"/>
                </a:lnTo>
                <a:lnTo>
                  <a:pt x="12044" y="6246"/>
                </a:lnTo>
                <a:lnTo>
                  <a:pt x="12395" y="6241"/>
                </a:lnTo>
                <a:close/>
                <a:moveTo>
                  <a:pt x="59419" y="6235"/>
                </a:moveTo>
                <a:lnTo>
                  <a:pt x="59770" y="6241"/>
                </a:lnTo>
                <a:lnTo>
                  <a:pt x="60120" y="6251"/>
                </a:lnTo>
                <a:lnTo>
                  <a:pt x="60446" y="6262"/>
                </a:lnTo>
                <a:lnTo>
                  <a:pt x="60796" y="6278"/>
                </a:lnTo>
                <a:lnTo>
                  <a:pt x="61122" y="6293"/>
                </a:lnTo>
                <a:lnTo>
                  <a:pt x="61447" y="6320"/>
                </a:lnTo>
                <a:lnTo>
                  <a:pt x="61773" y="6346"/>
                </a:lnTo>
                <a:lnTo>
                  <a:pt x="62098" y="6373"/>
                </a:lnTo>
                <a:lnTo>
                  <a:pt x="62399" y="6404"/>
                </a:lnTo>
                <a:lnTo>
                  <a:pt x="62699" y="6441"/>
                </a:lnTo>
                <a:lnTo>
                  <a:pt x="63000" y="6483"/>
                </a:lnTo>
                <a:lnTo>
                  <a:pt x="63275" y="6526"/>
                </a:lnTo>
                <a:lnTo>
                  <a:pt x="63551" y="6568"/>
                </a:lnTo>
                <a:lnTo>
                  <a:pt x="63801" y="6615"/>
                </a:lnTo>
                <a:lnTo>
                  <a:pt x="64051" y="6668"/>
                </a:lnTo>
                <a:lnTo>
                  <a:pt x="64302" y="6721"/>
                </a:lnTo>
                <a:lnTo>
                  <a:pt x="64527" y="6774"/>
                </a:lnTo>
                <a:lnTo>
                  <a:pt x="64727" y="6832"/>
                </a:lnTo>
                <a:lnTo>
                  <a:pt x="64928" y="6890"/>
                </a:lnTo>
                <a:lnTo>
                  <a:pt x="65128" y="6953"/>
                </a:lnTo>
                <a:lnTo>
                  <a:pt x="65278" y="7017"/>
                </a:lnTo>
                <a:lnTo>
                  <a:pt x="65454" y="7080"/>
                </a:lnTo>
                <a:lnTo>
                  <a:pt x="65579" y="7149"/>
                </a:lnTo>
                <a:lnTo>
                  <a:pt x="65704" y="7217"/>
                </a:lnTo>
                <a:lnTo>
                  <a:pt x="65804" y="7286"/>
                </a:lnTo>
                <a:lnTo>
                  <a:pt x="65904" y="7360"/>
                </a:lnTo>
                <a:lnTo>
                  <a:pt x="65954" y="7428"/>
                </a:lnTo>
                <a:lnTo>
                  <a:pt x="66004" y="7502"/>
                </a:lnTo>
                <a:lnTo>
                  <a:pt x="66054" y="7576"/>
                </a:lnTo>
                <a:lnTo>
                  <a:pt x="66054" y="7655"/>
                </a:lnTo>
                <a:lnTo>
                  <a:pt x="66054" y="7724"/>
                </a:lnTo>
                <a:lnTo>
                  <a:pt x="66029" y="7798"/>
                </a:lnTo>
                <a:lnTo>
                  <a:pt x="65979" y="7867"/>
                </a:lnTo>
                <a:lnTo>
                  <a:pt x="65929" y="7941"/>
                </a:lnTo>
                <a:lnTo>
                  <a:pt x="65854" y="8009"/>
                </a:lnTo>
                <a:lnTo>
                  <a:pt x="65754" y="8073"/>
                </a:lnTo>
                <a:lnTo>
                  <a:pt x="65654" y="8141"/>
                </a:lnTo>
                <a:lnTo>
                  <a:pt x="65529" y="8205"/>
                </a:lnTo>
                <a:lnTo>
                  <a:pt x="65403" y="8268"/>
                </a:lnTo>
                <a:lnTo>
                  <a:pt x="65253" y="8326"/>
                </a:lnTo>
                <a:lnTo>
                  <a:pt x="65078" y="8389"/>
                </a:lnTo>
                <a:lnTo>
                  <a:pt x="64903" y="8442"/>
                </a:lnTo>
                <a:lnTo>
                  <a:pt x="64727" y="8500"/>
                </a:lnTo>
                <a:lnTo>
                  <a:pt x="64527" y="8553"/>
                </a:lnTo>
                <a:lnTo>
                  <a:pt x="64302" y="8606"/>
                </a:lnTo>
                <a:lnTo>
                  <a:pt x="64076" y="8653"/>
                </a:lnTo>
                <a:lnTo>
                  <a:pt x="63851" y="8701"/>
                </a:lnTo>
                <a:lnTo>
                  <a:pt x="63601" y="8748"/>
                </a:lnTo>
                <a:lnTo>
                  <a:pt x="63350" y="8791"/>
                </a:lnTo>
                <a:lnTo>
                  <a:pt x="63100" y="8828"/>
                </a:lnTo>
                <a:lnTo>
                  <a:pt x="62824" y="8864"/>
                </a:lnTo>
                <a:lnTo>
                  <a:pt x="62549" y="8896"/>
                </a:lnTo>
                <a:lnTo>
                  <a:pt x="62248" y="8928"/>
                </a:lnTo>
                <a:lnTo>
                  <a:pt x="61948" y="8960"/>
                </a:lnTo>
                <a:lnTo>
                  <a:pt x="61648" y="8986"/>
                </a:lnTo>
                <a:lnTo>
                  <a:pt x="61322" y="9007"/>
                </a:lnTo>
                <a:lnTo>
                  <a:pt x="61022" y="9023"/>
                </a:lnTo>
                <a:lnTo>
                  <a:pt x="60696" y="9039"/>
                </a:lnTo>
                <a:lnTo>
                  <a:pt x="60371" y="9055"/>
                </a:lnTo>
                <a:lnTo>
                  <a:pt x="60020" y="9060"/>
                </a:lnTo>
                <a:lnTo>
                  <a:pt x="59694" y="9070"/>
                </a:lnTo>
                <a:lnTo>
                  <a:pt x="58993" y="9070"/>
                </a:lnTo>
                <a:lnTo>
                  <a:pt x="58643" y="9060"/>
                </a:lnTo>
                <a:lnTo>
                  <a:pt x="58317" y="9055"/>
                </a:lnTo>
                <a:lnTo>
                  <a:pt x="57992" y="9039"/>
                </a:lnTo>
                <a:lnTo>
                  <a:pt x="57666" y="9023"/>
                </a:lnTo>
                <a:lnTo>
                  <a:pt x="57341" y="9007"/>
                </a:lnTo>
                <a:lnTo>
                  <a:pt x="57040" y="8986"/>
                </a:lnTo>
                <a:lnTo>
                  <a:pt x="56715" y="8960"/>
                </a:lnTo>
                <a:lnTo>
                  <a:pt x="56439" y="8928"/>
                </a:lnTo>
                <a:lnTo>
                  <a:pt x="56139" y="8896"/>
                </a:lnTo>
                <a:lnTo>
                  <a:pt x="55863" y="8864"/>
                </a:lnTo>
                <a:lnTo>
                  <a:pt x="55588" y="8828"/>
                </a:lnTo>
                <a:lnTo>
                  <a:pt x="55313" y="8785"/>
                </a:lnTo>
                <a:lnTo>
                  <a:pt x="55062" y="8748"/>
                </a:lnTo>
                <a:lnTo>
                  <a:pt x="54812" y="8701"/>
                </a:lnTo>
                <a:lnTo>
                  <a:pt x="54586" y="8653"/>
                </a:lnTo>
                <a:lnTo>
                  <a:pt x="54361" y="8606"/>
                </a:lnTo>
                <a:lnTo>
                  <a:pt x="54161" y="8553"/>
                </a:lnTo>
                <a:lnTo>
                  <a:pt x="53960" y="8500"/>
                </a:lnTo>
                <a:lnTo>
                  <a:pt x="53760" y="8442"/>
                </a:lnTo>
                <a:lnTo>
                  <a:pt x="53585" y="8389"/>
                </a:lnTo>
                <a:lnTo>
                  <a:pt x="53435" y="8326"/>
                </a:lnTo>
                <a:lnTo>
                  <a:pt x="53284" y="8268"/>
                </a:lnTo>
                <a:lnTo>
                  <a:pt x="53159" y="8205"/>
                </a:lnTo>
                <a:lnTo>
                  <a:pt x="53034" y="8141"/>
                </a:lnTo>
                <a:lnTo>
                  <a:pt x="52934" y="8073"/>
                </a:lnTo>
                <a:lnTo>
                  <a:pt x="52834" y="8009"/>
                </a:lnTo>
                <a:lnTo>
                  <a:pt x="52759" y="7941"/>
                </a:lnTo>
                <a:lnTo>
                  <a:pt x="52708" y="7867"/>
                </a:lnTo>
                <a:lnTo>
                  <a:pt x="52658" y="7798"/>
                </a:lnTo>
                <a:lnTo>
                  <a:pt x="52633" y="7724"/>
                </a:lnTo>
                <a:lnTo>
                  <a:pt x="52608" y="7655"/>
                </a:lnTo>
                <a:lnTo>
                  <a:pt x="52633" y="7545"/>
                </a:lnTo>
                <a:lnTo>
                  <a:pt x="52683" y="7439"/>
                </a:lnTo>
                <a:lnTo>
                  <a:pt x="52784" y="7339"/>
                </a:lnTo>
                <a:lnTo>
                  <a:pt x="52909" y="7238"/>
                </a:lnTo>
                <a:lnTo>
                  <a:pt x="53084" y="7138"/>
                </a:lnTo>
                <a:lnTo>
                  <a:pt x="53259" y="7048"/>
                </a:lnTo>
                <a:lnTo>
                  <a:pt x="53485" y="6953"/>
                </a:lnTo>
                <a:lnTo>
                  <a:pt x="53735" y="6869"/>
                </a:lnTo>
                <a:lnTo>
                  <a:pt x="54011" y="6790"/>
                </a:lnTo>
                <a:lnTo>
                  <a:pt x="54336" y="6710"/>
                </a:lnTo>
                <a:lnTo>
                  <a:pt x="54662" y="6637"/>
                </a:lnTo>
                <a:lnTo>
                  <a:pt x="55012" y="6568"/>
                </a:lnTo>
                <a:lnTo>
                  <a:pt x="55388" y="6510"/>
                </a:lnTo>
                <a:lnTo>
                  <a:pt x="55788" y="6452"/>
                </a:lnTo>
                <a:lnTo>
                  <a:pt x="56214" y="6399"/>
                </a:lnTo>
                <a:lnTo>
                  <a:pt x="56640" y="6357"/>
                </a:lnTo>
                <a:lnTo>
                  <a:pt x="57391" y="6943"/>
                </a:lnTo>
                <a:lnTo>
                  <a:pt x="57165" y="6969"/>
                </a:lnTo>
                <a:lnTo>
                  <a:pt x="56965" y="7001"/>
                </a:lnTo>
                <a:lnTo>
                  <a:pt x="56765" y="7032"/>
                </a:lnTo>
                <a:lnTo>
                  <a:pt x="56590" y="7069"/>
                </a:lnTo>
                <a:lnTo>
                  <a:pt x="56414" y="7112"/>
                </a:lnTo>
                <a:lnTo>
                  <a:pt x="56264" y="7149"/>
                </a:lnTo>
                <a:lnTo>
                  <a:pt x="56114" y="7191"/>
                </a:lnTo>
                <a:lnTo>
                  <a:pt x="55989" y="7238"/>
                </a:lnTo>
                <a:lnTo>
                  <a:pt x="55863" y="7286"/>
                </a:lnTo>
                <a:lnTo>
                  <a:pt x="55738" y="7333"/>
                </a:lnTo>
                <a:lnTo>
                  <a:pt x="55663" y="7381"/>
                </a:lnTo>
                <a:lnTo>
                  <a:pt x="55588" y="7434"/>
                </a:lnTo>
                <a:lnTo>
                  <a:pt x="55513" y="7487"/>
                </a:lnTo>
                <a:lnTo>
                  <a:pt x="55488" y="7539"/>
                </a:lnTo>
                <a:lnTo>
                  <a:pt x="55463" y="7597"/>
                </a:lnTo>
                <a:lnTo>
                  <a:pt x="55438" y="7655"/>
                </a:lnTo>
                <a:lnTo>
                  <a:pt x="55463" y="7735"/>
                </a:lnTo>
                <a:lnTo>
                  <a:pt x="55513" y="7819"/>
                </a:lnTo>
                <a:lnTo>
                  <a:pt x="55613" y="7898"/>
                </a:lnTo>
                <a:lnTo>
                  <a:pt x="55738" y="7972"/>
                </a:lnTo>
                <a:lnTo>
                  <a:pt x="55913" y="8046"/>
                </a:lnTo>
                <a:lnTo>
                  <a:pt x="56114" y="8110"/>
                </a:lnTo>
                <a:lnTo>
                  <a:pt x="56339" y="8173"/>
                </a:lnTo>
                <a:lnTo>
                  <a:pt x="56590" y="8236"/>
                </a:lnTo>
                <a:lnTo>
                  <a:pt x="56865" y="8289"/>
                </a:lnTo>
                <a:lnTo>
                  <a:pt x="57165" y="8337"/>
                </a:lnTo>
                <a:lnTo>
                  <a:pt x="57491" y="8373"/>
                </a:lnTo>
                <a:lnTo>
                  <a:pt x="57816" y="8410"/>
                </a:lnTo>
                <a:lnTo>
                  <a:pt x="58192" y="8437"/>
                </a:lnTo>
                <a:lnTo>
                  <a:pt x="58543" y="8458"/>
                </a:lnTo>
                <a:lnTo>
                  <a:pt x="58943" y="8469"/>
                </a:lnTo>
                <a:lnTo>
                  <a:pt x="59344" y="8474"/>
                </a:lnTo>
                <a:lnTo>
                  <a:pt x="59745" y="8469"/>
                </a:lnTo>
                <a:lnTo>
                  <a:pt x="60120" y="8458"/>
                </a:lnTo>
                <a:lnTo>
                  <a:pt x="60496" y="8437"/>
                </a:lnTo>
                <a:lnTo>
                  <a:pt x="60846" y="8410"/>
                </a:lnTo>
                <a:lnTo>
                  <a:pt x="61197" y="8373"/>
                </a:lnTo>
                <a:lnTo>
                  <a:pt x="61522" y="8337"/>
                </a:lnTo>
                <a:lnTo>
                  <a:pt x="61823" y="8289"/>
                </a:lnTo>
                <a:lnTo>
                  <a:pt x="62098" y="8236"/>
                </a:lnTo>
                <a:lnTo>
                  <a:pt x="62349" y="8173"/>
                </a:lnTo>
                <a:lnTo>
                  <a:pt x="62574" y="8110"/>
                </a:lnTo>
                <a:lnTo>
                  <a:pt x="62774" y="8046"/>
                </a:lnTo>
                <a:lnTo>
                  <a:pt x="62925" y="7972"/>
                </a:lnTo>
                <a:lnTo>
                  <a:pt x="63050" y="7898"/>
                </a:lnTo>
                <a:lnTo>
                  <a:pt x="63150" y="7819"/>
                </a:lnTo>
                <a:lnTo>
                  <a:pt x="63225" y="7735"/>
                </a:lnTo>
                <a:lnTo>
                  <a:pt x="63225" y="7655"/>
                </a:lnTo>
                <a:lnTo>
                  <a:pt x="63225" y="7571"/>
                </a:lnTo>
                <a:lnTo>
                  <a:pt x="63150" y="7492"/>
                </a:lnTo>
                <a:lnTo>
                  <a:pt x="63075" y="7413"/>
                </a:lnTo>
                <a:lnTo>
                  <a:pt x="62950" y="7339"/>
                </a:lnTo>
                <a:lnTo>
                  <a:pt x="62774" y="7270"/>
                </a:lnTo>
                <a:lnTo>
                  <a:pt x="62599" y="7201"/>
                </a:lnTo>
                <a:lnTo>
                  <a:pt x="62374" y="7138"/>
                </a:lnTo>
                <a:lnTo>
                  <a:pt x="62123" y="7080"/>
                </a:lnTo>
                <a:lnTo>
                  <a:pt x="61873" y="7027"/>
                </a:lnTo>
                <a:lnTo>
                  <a:pt x="61572" y="6980"/>
                </a:lnTo>
                <a:lnTo>
                  <a:pt x="61272" y="6937"/>
                </a:lnTo>
                <a:lnTo>
                  <a:pt x="60921" y="6901"/>
                </a:lnTo>
                <a:lnTo>
                  <a:pt x="60571" y="6874"/>
                </a:lnTo>
                <a:lnTo>
                  <a:pt x="60220" y="6853"/>
                </a:lnTo>
                <a:lnTo>
                  <a:pt x="59845" y="6837"/>
                </a:lnTo>
                <a:lnTo>
                  <a:pt x="59444" y="6832"/>
                </a:lnTo>
                <a:lnTo>
                  <a:pt x="58693" y="6241"/>
                </a:lnTo>
                <a:lnTo>
                  <a:pt x="59068" y="6235"/>
                </a:lnTo>
                <a:close/>
                <a:moveTo>
                  <a:pt x="59419" y="5343"/>
                </a:moveTo>
                <a:lnTo>
                  <a:pt x="60020" y="5348"/>
                </a:lnTo>
                <a:lnTo>
                  <a:pt x="60621" y="5359"/>
                </a:lnTo>
                <a:lnTo>
                  <a:pt x="61197" y="5380"/>
                </a:lnTo>
                <a:lnTo>
                  <a:pt x="61773" y="5406"/>
                </a:lnTo>
                <a:lnTo>
                  <a:pt x="62349" y="5438"/>
                </a:lnTo>
                <a:lnTo>
                  <a:pt x="62899" y="5475"/>
                </a:lnTo>
                <a:lnTo>
                  <a:pt x="63450" y="5517"/>
                </a:lnTo>
                <a:lnTo>
                  <a:pt x="63976" y="5570"/>
                </a:lnTo>
                <a:lnTo>
                  <a:pt x="64502" y="5623"/>
                </a:lnTo>
                <a:lnTo>
                  <a:pt x="65003" y="5686"/>
                </a:lnTo>
                <a:lnTo>
                  <a:pt x="65479" y="5755"/>
                </a:lnTo>
                <a:lnTo>
                  <a:pt x="65954" y="5823"/>
                </a:lnTo>
                <a:lnTo>
                  <a:pt x="66405" y="5903"/>
                </a:lnTo>
                <a:lnTo>
                  <a:pt x="66831" y="5982"/>
                </a:lnTo>
                <a:lnTo>
                  <a:pt x="67256" y="6072"/>
                </a:lnTo>
                <a:lnTo>
                  <a:pt x="67657" y="6161"/>
                </a:lnTo>
                <a:lnTo>
                  <a:pt x="68008" y="6256"/>
                </a:lnTo>
                <a:lnTo>
                  <a:pt x="68358" y="6357"/>
                </a:lnTo>
                <a:lnTo>
                  <a:pt x="68684" y="6457"/>
                </a:lnTo>
                <a:lnTo>
                  <a:pt x="68984" y="6563"/>
                </a:lnTo>
                <a:lnTo>
                  <a:pt x="69234" y="6673"/>
                </a:lnTo>
                <a:lnTo>
                  <a:pt x="69485" y="6784"/>
                </a:lnTo>
                <a:lnTo>
                  <a:pt x="69685" y="6901"/>
                </a:lnTo>
                <a:lnTo>
                  <a:pt x="69886" y="7022"/>
                </a:lnTo>
                <a:lnTo>
                  <a:pt x="70036" y="7143"/>
                </a:lnTo>
                <a:lnTo>
                  <a:pt x="70136" y="7265"/>
                </a:lnTo>
                <a:lnTo>
                  <a:pt x="70236" y="7392"/>
                </a:lnTo>
                <a:lnTo>
                  <a:pt x="70286" y="7523"/>
                </a:lnTo>
                <a:lnTo>
                  <a:pt x="70311" y="7655"/>
                </a:lnTo>
                <a:lnTo>
                  <a:pt x="70286" y="7772"/>
                </a:lnTo>
                <a:lnTo>
                  <a:pt x="70236" y="7888"/>
                </a:lnTo>
                <a:lnTo>
                  <a:pt x="70186" y="8004"/>
                </a:lnTo>
                <a:lnTo>
                  <a:pt x="70086" y="8120"/>
                </a:lnTo>
                <a:lnTo>
                  <a:pt x="69961" y="8231"/>
                </a:lnTo>
                <a:lnTo>
                  <a:pt x="69810" y="8342"/>
                </a:lnTo>
                <a:lnTo>
                  <a:pt x="69635" y="8447"/>
                </a:lnTo>
                <a:lnTo>
                  <a:pt x="69435" y="8553"/>
                </a:lnTo>
                <a:lnTo>
                  <a:pt x="69209" y="8653"/>
                </a:lnTo>
                <a:lnTo>
                  <a:pt x="68984" y="8754"/>
                </a:lnTo>
                <a:lnTo>
                  <a:pt x="68709" y="8849"/>
                </a:lnTo>
                <a:lnTo>
                  <a:pt x="68433" y="8944"/>
                </a:lnTo>
                <a:lnTo>
                  <a:pt x="68133" y="9033"/>
                </a:lnTo>
                <a:lnTo>
                  <a:pt x="67807" y="9123"/>
                </a:lnTo>
                <a:lnTo>
                  <a:pt x="67457" y="9208"/>
                </a:lnTo>
                <a:lnTo>
                  <a:pt x="67081" y="9287"/>
                </a:lnTo>
                <a:lnTo>
                  <a:pt x="66705" y="9366"/>
                </a:lnTo>
                <a:lnTo>
                  <a:pt x="66305" y="9435"/>
                </a:lnTo>
                <a:lnTo>
                  <a:pt x="65904" y="9503"/>
                </a:lnTo>
                <a:lnTo>
                  <a:pt x="65454" y="9572"/>
                </a:lnTo>
                <a:lnTo>
                  <a:pt x="65028" y="9630"/>
                </a:lnTo>
                <a:lnTo>
                  <a:pt x="64552" y="9688"/>
                </a:lnTo>
                <a:lnTo>
                  <a:pt x="64076" y="9736"/>
                </a:lnTo>
                <a:lnTo>
                  <a:pt x="63601" y="9783"/>
                </a:lnTo>
                <a:lnTo>
                  <a:pt x="63100" y="9825"/>
                </a:lnTo>
                <a:lnTo>
                  <a:pt x="62599" y="9862"/>
                </a:lnTo>
                <a:lnTo>
                  <a:pt x="62073" y="9894"/>
                </a:lnTo>
                <a:lnTo>
                  <a:pt x="61547" y="9920"/>
                </a:lnTo>
                <a:lnTo>
                  <a:pt x="60997" y="9936"/>
                </a:lnTo>
                <a:lnTo>
                  <a:pt x="60446" y="9952"/>
                </a:lnTo>
                <a:lnTo>
                  <a:pt x="59895" y="9963"/>
                </a:lnTo>
                <a:lnTo>
                  <a:pt x="58768" y="9963"/>
                </a:lnTo>
                <a:lnTo>
                  <a:pt x="58217" y="9952"/>
                </a:lnTo>
                <a:lnTo>
                  <a:pt x="57666" y="9936"/>
                </a:lnTo>
                <a:lnTo>
                  <a:pt x="57140" y="9920"/>
                </a:lnTo>
                <a:lnTo>
                  <a:pt x="56590" y="9894"/>
                </a:lnTo>
                <a:lnTo>
                  <a:pt x="56089" y="9862"/>
                </a:lnTo>
                <a:lnTo>
                  <a:pt x="55563" y="9825"/>
                </a:lnTo>
                <a:lnTo>
                  <a:pt x="55062" y="9783"/>
                </a:lnTo>
                <a:lnTo>
                  <a:pt x="54586" y="9736"/>
                </a:lnTo>
                <a:lnTo>
                  <a:pt x="54111" y="9688"/>
                </a:lnTo>
                <a:lnTo>
                  <a:pt x="53660" y="9630"/>
                </a:lnTo>
                <a:lnTo>
                  <a:pt x="53209" y="9572"/>
                </a:lnTo>
                <a:lnTo>
                  <a:pt x="52784" y="9503"/>
                </a:lnTo>
                <a:lnTo>
                  <a:pt x="52358" y="9435"/>
                </a:lnTo>
                <a:lnTo>
                  <a:pt x="51957" y="9366"/>
                </a:lnTo>
                <a:lnTo>
                  <a:pt x="51582" y="9287"/>
                </a:lnTo>
                <a:lnTo>
                  <a:pt x="51231" y="9208"/>
                </a:lnTo>
                <a:lnTo>
                  <a:pt x="50881" y="9123"/>
                </a:lnTo>
                <a:lnTo>
                  <a:pt x="50555" y="9033"/>
                </a:lnTo>
                <a:lnTo>
                  <a:pt x="50255" y="8944"/>
                </a:lnTo>
                <a:lnTo>
                  <a:pt x="49954" y="8849"/>
                </a:lnTo>
                <a:lnTo>
                  <a:pt x="49704" y="8754"/>
                </a:lnTo>
                <a:lnTo>
                  <a:pt x="49453" y="8653"/>
                </a:lnTo>
                <a:lnTo>
                  <a:pt x="49228" y="8553"/>
                </a:lnTo>
                <a:lnTo>
                  <a:pt x="49028" y="8447"/>
                </a:lnTo>
                <a:lnTo>
                  <a:pt x="48877" y="8342"/>
                </a:lnTo>
                <a:lnTo>
                  <a:pt x="48727" y="8231"/>
                </a:lnTo>
                <a:lnTo>
                  <a:pt x="48602" y="8120"/>
                </a:lnTo>
                <a:lnTo>
                  <a:pt x="48502" y="8004"/>
                </a:lnTo>
                <a:lnTo>
                  <a:pt x="48427" y="7888"/>
                </a:lnTo>
                <a:lnTo>
                  <a:pt x="48377" y="7772"/>
                </a:lnTo>
                <a:lnTo>
                  <a:pt x="48377" y="7655"/>
                </a:lnTo>
                <a:lnTo>
                  <a:pt x="48377" y="7560"/>
                </a:lnTo>
                <a:lnTo>
                  <a:pt x="48402" y="7471"/>
                </a:lnTo>
                <a:lnTo>
                  <a:pt x="48452" y="7376"/>
                </a:lnTo>
                <a:lnTo>
                  <a:pt x="48502" y="7286"/>
                </a:lnTo>
                <a:lnTo>
                  <a:pt x="48577" y="7201"/>
                </a:lnTo>
                <a:lnTo>
                  <a:pt x="48677" y="7112"/>
                </a:lnTo>
                <a:lnTo>
                  <a:pt x="48777" y="7027"/>
                </a:lnTo>
                <a:lnTo>
                  <a:pt x="48902" y="6943"/>
                </a:lnTo>
                <a:lnTo>
                  <a:pt x="49053" y="6858"/>
                </a:lnTo>
                <a:lnTo>
                  <a:pt x="49203" y="6774"/>
                </a:lnTo>
                <a:lnTo>
                  <a:pt x="49353" y="6695"/>
                </a:lnTo>
                <a:lnTo>
                  <a:pt x="49528" y="6615"/>
                </a:lnTo>
                <a:lnTo>
                  <a:pt x="49729" y="6541"/>
                </a:lnTo>
                <a:lnTo>
                  <a:pt x="49929" y="6462"/>
                </a:lnTo>
                <a:lnTo>
                  <a:pt x="50154" y="6388"/>
                </a:lnTo>
                <a:lnTo>
                  <a:pt x="50380" y="6320"/>
                </a:lnTo>
                <a:lnTo>
                  <a:pt x="50630" y="6251"/>
                </a:lnTo>
                <a:lnTo>
                  <a:pt x="50881" y="6182"/>
                </a:lnTo>
                <a:lnTo>
                  <a:pt x="51156" y="6114"/>
                </a:lnTo>
                <a:lnTo>
                  <a:pt x="51431" y="6051"/>
                </a:lnTo>
                <a:lnTo>
                  <a:pt x="51732" y="5992"/>
                </a:lnTo>
                <a:lnTo>
                  <a:pt x="52032" y="5934"/>
                </a:lnTo>
                <a:lnTo>
                  <a:pt x="52333" y="5876"/>
                </a:lnTo>
                <a:lnTo>
                  <a:pt x="52658" y="5823"/>
                </a:lnTo>
                <a:lnTo>
                  <a:pt x="52984" y="5771"/>
                </a:lnTo>
                <a:lnTo>
                  <a:pt x="53334" y="5723"/>
                </a:lnTo>
                <a:lnTo>
                  <a:pt x="53660" y="5676"/>
                </a:lnTo>
                <a:lnTo>
                  <a:pt x="54036" y="5628"/>
                </a:lnTo>
                <a:lnTo>
                  <a:pt x="54386" y="5591"/>
                </a:lnTo>
                <a:lnTo>
                  <a:pt x="54762" y="5554"/>
                </a:lnTo>
                <a:lnTo>
                  <a:pt x="55137" y="5517"/>
                </a:lnTo>
                <a:lnTo>
                  <a:pt x="55538" y="5486"/>
                </a:lnTo>
                <a:lnTo>
                  <a:pt x="56089" y="5919"/>
                </a:lnTo>
                <a:lnTo>
                  <a:pt x="55488" y="5971"/>
                </a:lnTo>
                <a:lnTo>
                  <a:pt x="54912" y="6040"/>
                </a:lnTo>
                <a:lnTo>
                  <a:pt x="54361" y="6114"/>
                </a:lnTo>
                <a:lnTo>
                  <a:pt x="53835" y="6193"/>
                </a:lnTo>
                <a:lnTo>
                  <a:pt x="53334" y="6283"/>
                </a:lnTo>
                <a:lnTo>
                  <a:pt x="52884" y="6378"/>
                </a:lnTo>
                <a:lnTo>
                  <a:pt x="52458" y="6483"/>
                </a:lnTo>
                <a:lnTo>
                  <a:pt x="52057" y="6594"/>
                </a:lnTo>
                <a:lnTo>
                  <a:pt x="51707" y="6710"/>
                </a:lnTo>
                <a:lnTo>
                  <a:pt x="51406" y="6832"/>
                </a:lnTo>
                <a:lnTo>
                  <a:pt x="51131" y="6959"/>
                </a:lnTo>
                <a:lnTo>
                  <a:pt x="50906" y="7091"/>
                </a:lnTo>
                <a:lnTo>
                  <a:pt x="50730" y="7223"/>
                </a:lnTo>
                <a:lnTo>
                  <a:pt x="50605" y="7365"/>
                </a:lnTo>
                <a:lnTo>
                  <a:pt x="50505" y="7508"/>
                </a:lnTo>
                <a:lnTo>
                  <a:pt x="50480" y="7655"/>
                </a:lnTo>
                <a:lnTo>
                  <a:pt x="50505" y="7751"/>
                </a:lnTo>
                <a:lnTo>
                  <a:pt x="50530" y="7846"/>
                </a:lnTo>
                <a:lnTo>
                  <a:pt x="50580" y="7935"/>
                </a:lnTo>
                <a:lnTo>
                  <a:pt x="50655" y="8030"/>
                </a:lnTo>
                <a:lnTo>
                  <a:pt x="50755" y="8120"/>
                </a:lnTo>
                <a:lnTo>
                  <a:pt x="50881" y="8210"/>
                </a:lnTo>
                <a:lnTo>
                  <a:pt x="51031" y="8294"/>
                </a:lnTo>
                <a:lnTo>
                  <a:pt x="51181" y="8379"/>
                </a:lnTo>
                <a:lnTo>
                  <a:pt x="51356" y="8463"/>
                </a:lnTo>
                <a:lnTo>
                  <a:pt x="51557" y="8542"/>
                </a:lnTo>
                <a:lnTo>
                  <a:pt x="51782" y="8622"/>
                </a:lnTo>
                <a:lnTo>
                  <a:pt x="52007" y="8696"/>
                </a:lnTo>
                <a:lnTo>
                  <a:pt x="52258" y="8769"/>
                </a:lnTo>
                <a:lnTo>
                  <a:pt x="52508" y="8838"/>
                </a:lnTo>
                <a:lnTo>
                  <a:pt x="52784" y="8907"/>
                </a:lnTo>
                <a:lnTo>
                  <a:pt x="53084" y="8970"/>
                </a:lnTo>
                <a:lnTo>
                  <a:pt x="53385" y="9033"/>
                </a:lnTo>
                <a:lnTo>
                  <a:pt x="53710" y="9092"/>
                </a:lnTo>
                <a:lnTo>
                  <a:pt x="54036" y="9150"/>
                </a:lnTo>
                <a:lnTo>
                  <a:pt x="54386" y="9202"/>
                </a:lnTo>
                <a:lnTo>
                  <a:pt x="54762" y="9250"/>
                </a:lnTo>
                <a:lnTo>
                  <a:pt x="55112" y="9292"/>
                </a:lnTo>
                <a:lnTo>
                  <a:pt x="55513" y="9334"/>
                </a:lnTo>
                <a:lnTo>
                  <a:pt x="55888" y="9371"/>
                </a:lnTo>
                <a:lnTo>
                  <a:pt x="56289" y="9408"/>
                </a:lnTo>
                <a:lnTo>
                  <a:pt x="56715" y="9435"/>
                </a:lnTo>
                <a:lnTo>
                  <a:pt x="57140" y="9461"/>
                </a:lnTo>
                <a:lnTo>
                  <a:pt x="57566" y="9482"/>
                </a:lnTo>
                <a:lnTo>
                  <a:pt x="57992" y="9498"/>
                </a:lnTo>
                <a:lnTo>
                  <a:pt x="58442" y="9509"/>
                </a:lnTo>
                <a:lnTo>
                  <a:pt x="58893" y="9519"/>
                </a:lnTo>
                <a:lnTo>
                  <a:pt x="59795" y="9519"/>
                </a:lnTo>
                <a:lnTo>
                  <a:pt x="60245" y="9509"/>
                </a:lnTo>
                <a:lnTo>
                  <a:pt x="60696" y="9498"/>
                </a:lnTo>
                <a:lnTo>
                  <a:pt x="61122" y="9482"/>
                </a:lnTo>
                <a:lnTo>
                  <a:pt x="61547" y="9461"/>
                </a:lnTo>
                <a:lnTo>
                  <a:pt x="61973" y="9435"/>
                </a:lnTo>
                <a:lnTo>
                  <a:pt x="62374" y="9408"/>
                </a:lnTo>
                <a:lnTo>
                  <a:pt x="62774" y="9371"/>
                </a:lnTo>
                <a:lnTo>
                  <a:pt x="63175" y="9334"/>
                </a:lnTo>
                <a:lnTo>
                  <a:pt x="63551" y="9292"/>
                </a:lnTo>
                <a:lnTo>
                  <a:pt x="63926" y="9250"/>
                </a:lnTo>
                <a:lnTo>
                  <a:pt x="64277" y="9202"/>
                </a:lnTo>
                <a:lnTo>
                  <a:pt x="64627" y="9150"/>
                </a:lnTo>
                <a:lnTo>
                  <a:pt x="64978" y="9092"/>
                </a:lnTo>
                <a:lnTo>
                  <a:pt x="65278" y="9033"/>
                </a:lnTo>
                <a:lnTo>
                  <a:pt x="65604" y="8970"/>
                </a:lnTo>
                <a:lnTo>
                  <a:pt x="65879" y="8907"/>
                </a:lnTo>
                <a:lnTo>
                  <a:pt x="66155" y="8838"/>
                </a:lnTo>
                <a:lnTo>
                  <a:pt x="66430" y="8769"/>
                </a:lnTo>
                <a:lnTo>
                  <a:pt x="66680" y="8696"/>
                </a:lnTo>
                <a:lnTo>
                  <a:pt x="66906" y="8622"/>
                </a:lnTo>
                <a:lnTo>
                  <a:pt x="67131" y="8542"/>
                </a:lnTo>
                <a:lnTo>
                  <a:pt x="67306" y="8463"/>
                </a:lnTo>
                <a:lnTo>
                  <a:pt x="67482" y="8379"/>
                </a:lnTo>
                <a:lnTo>
                  <a:pt x="67657" y="8294"/>
                </a:lnTo>
                <a:lnTo>
                  <a:pt x="67782" y="8210"/>
                </a:lnTo>
                <a:lnTo>
                  <a:pt x="67907" y="8120"/>
                </a:lnTo>
                <a:lnTo>
                  <a:pt x="68008" y="8030"/>
                </a:lnTo>
                <a:lnTo>
                  <a:pt x="68083" y="7935"/>
                </a:lnTo>
                <a:lnTo>
                  <a:pt x="68133" y="7846"/>
                </a:lnTo>
                <a:lnTo>
                  <a:pt x="68183" y="7751"/>
                </a:lnTo>
                <a:lnTo>
                  <a:pt x="68183" y="7655"/>
                </a:lnTo>
                <a:lnTo>
                  <a:pt x="68183" y="7550"/>
                </a:lnTo>
                <a:lnTo>
                  <a:pt x="68133" y="7450"/>
                </a:lnTo>
                <a:lnTo>
                  <a:pt x="68058" y="7344"/>
                </a:lnTo>
                <a:lnTo>
                  <a:pt x="67983" y="7249"/>
                </a:lnTo>
                <a:lnTo>
                  <a:pt x="67857" y="7149"/>
                </a:lnTo>
                <a:lnTo>
                  <a:pt x="67707" y="7054"/>
                </a:lnTo>
                <a:lnTo>
                  <a:pt x="67532" y="6964"/>
                </a:lnTo>
                <a:lnTo>
                  <a:pt x="67357" y="6874"/>
                </a:lnTo>
                <a:lnTo>
                  <a:pt x="67131" y="6784"/>
                </a:lnTo>
                <a:lnTo>
                  <a:pt x="66906" y="6700"/>
                </a:lnTo>
                <a:lnTo>
                  <a:pt x="66655" y="6621"/>
                </a:lnTo>
                <a:lnTo>
                  <a:pt x="66380" y="6541"/>
                </a:lnTo>
                <a:lnTo>
                  <a:pt x="66105" y="6462"/>
                </a:lnTo>
                <a:lnTo>
                  <a:pt x="65779" y="6388"/>
                </a:lnTo>
                <a:lnTo>
                  <a:pt x="65454" y="6320"/>
                </a:lnTo>
                <a:lnTo>
                  <a:pt x="65128" y="6256"/>
                </a:lnTo>
                <a:lnTo>
                  <a:pt x="64777" y="6193"/>
                </a:lnTo>
                <a:lnTo>
                  <a:pt x="64402" y="6135"/>
                </a:lnTo>
                <a:lnTo>
                  <a:pt x="64001" y="6082"/>
                </a:lnTo>
                <a:lnTo>
                  <a:pt x="63626" y="6029"/>
                </a:lnTo>
                <a:lnTo>
                  <a:pt x="63200" y="5982"/>
                </a:lnTo>
                <a:lnTo>
                  <a:pt x="62799" y="5945"/>
                </a:lnTo>
                <a:lnTo>
                  <a:pt x="62349" y="5908"/>
                </a:lnTo>
                <a:lnTo>
                  <a:pt x="61923" y="5876"/>
                </a:lnTo>
                <a:lnTo>
                  <a:pt x="61472" y="5845"/>
                </a:lnTo>
                <a:lnTo>
                  <a:pt x="61022" y="5823"/>
                </a:lnTo>
                <a:lnTo>
                  <a:pt x="60546" y="5808"/>
                </a:lnTo>
                <a:lnTo>
                  <a:pt x="60070" y="5797"/>
                </a:lnTo>
                <a:lnTo>
                  <a:pt x="59594" y="5787"/>
                </a:lnTo>
                <a:lnTo>
                  <a:pt x="59119" y="5787"/>
                </a:lnTo>
                <a:lnTo>
                  <a:pt x="58643" y="5792"/>
                </a:lnTo>
                <a:lnTo>
                  <a:pt x="58142" y="5802"/>
                </a:lnTo>
                <a:lnTo>
                  <a:pt x="57591" y="5369"/>
                </a:lnTo>
                <a:lnTo>
                  <a:pt x="58217" y="5354"/>
                </a:lnTo>
                <a:lnTo>
                  <a:pt x="58818" y="5343"/>
                </a:lnTo>
                <a:close/>
                <a:moveTo>
                  <a:pt x="39087" y="9377"/>
                </a:moveTo>
                <a:lnTo>
                  <a:pt x="39087" y="9978"/>
                </a:lnTo>
                <a:lnTo>
                  <a:pt x="32827" y="9978"/>
                </a:lnTo>
                <a:lnTo>
                  <a:pt x="32827" y="9377"/>
                </a:lnTo>
                <a:close/>
                <a:moveTo>
                  <a:pt x="42517" y="0"/>
                </a:moveTo>
                <a:lnTo>
                  <a:pt x="42392" y="5"/>
                </a:lnTo>
                <a:lnTo>
                  <a:pt x="42267" y="16"/>
                </a:lnTo>
                <a:lnTo>
                  <a:pt x="42142" y="27"/>
                </a:lnTo>
                <a:lnTo>
                  <a:pt x="42017" y="42"/>
                </a:lnTo>
                <a:lnTo>
                  <a:pt x="41916" y="58"/>
                </a:lnTo>
                <a:lnTo>
                  <a:pt x="41816" y="79"/>
                </a:lnTo>
                <a:lnTo>
                  <a:pt x="41741" y="100"/>
                </a:lnTo>
                <a:lnTo>
                  <a:pt x="41666" y="127"/>
                </a:lnTo>
                <a:lnTo>
                  <a:pt x="41616" y="153"/>
                </a:lnTo>
                <a:lnTo>
                  <a:pt x="41566" y="180"/>
                </a:lnTo>
                <a:lnTo>
                  <a:pt x="41541" y="211"/>
                </a:lnTo>
                <a:lnTo>
                  <a:pt x="41541" y="243"/>
                </a:lnTo>
                <a:lnTo>
                  <a:pt x="41541" y="275"/>
                </a:lnTo>
                <a:lnTo>
                  <a:pt x="41566" y="306"/>
                </a:lnTo>
                <a:lnTo>
                  <a:pt x="41616" y="338"/>
                </a:lnTo>
                <a:lnTo>
                  <a:pt x="41691" y="370"/>
                </a:lnTo>
                <a:lnTo>
                  <a:pt x="41791" y="396"/>
                </a:lnTo>
                <a:lnTo>
                  <a:pt x="41916" y="423"/>
                </a:lnTo>
                <a:lnTo>
                  <a:pt x="42042" y="438"/>
                </a:lnTo>
                <a:lnTo>
                  <a:pt x="42167" y="454"/>
                </a:lnTo>
                <a:lnTo>
                  <a:pt x="42317" y="470"/>
                </a:lnTo>
                <a:lnTo>
                  <a:pt x="42492" y="475"/>
                </a:lnTo>
                <a:lnTo>
                  <a:pt x="42643" y="481"/>
                </a:lnTo>
                <a:lnTo>
                  <a:pt x="46974" y="481"/>
                </a:lnTo>
                <a:lnTo>
                  <a:pt x="47225" y="486"/>
                </a:lnTo>
                <a:lnTo>
                  <a:pt x="47500" y="496"/>
                </a:lnTo>
                <a:lnTo>
                  <a:pt x="47751" y="512"/>
                </a:lnTo>
                <a:lnTo>
                  <a:pt x="47976" y="533"/>
                </a:lnTo>
                <a:lnTo>
                  <a:pt x="48201" y="560"/>
                </a:lnTo>
                <a:lnTo>
                  <a:pt x="48427" y="586"/>
                </a:lnTo>
                <a:lnTo>
                  <a:pt x="48652" y="618"/>
                </a:lnTo>
                <a:lnTo>
                  <a:pt x="48852" y="650"/>
                </a:lnTo>
                <a:lnTo>
                  <a:pt x="49028" y="692"/>
                </a:lnTo>
                <a:lnTo>
                  <a:pt x="49203" y="729"/>
                </a:lnTo>
                <a:lnTo>
                  <a:pt x="49353" y="776"/>
                </a:lnTo>
                <a:lnTo>
                  <a:pt x="49478" y="824"/>
                </a:lnTo>
                <a:lnTo>
                  <a:pt x="49604" y="871"/>
                </a:lnTo>
                <a:lnTo>
                  <a:pt x="49704" y="924"/>
                </a:lnTo>
                <a:lnTo>
                  <a:pt x="49779" y="977"/>
                </a:lnTo>
                <a:lnTo>
                  <a:pt x="52809" y="3353"/>
                </a:lnTo>
                <a:lnTo>
                  <a:pt x="47100" y="3353"/>
                </a:lnTo>
                <a:lnTo>
                  <a:pt x="46874" y="3358"/>
                </a:lnTo>
                <a:lnTo>
                  <a:pt x="46674" y="3374"/>
                </a:lnTo>
                <a:lnTo>
                  <a:pt x="46474" y="3400"/>
                </a:lnTo>
                <a:lnTo>
                  <a:pt x="46323" y="3432"/>
                </a:lnTo>
                <a:lnTo>
                  <a:pt x="46173" y="3469"/>
                </a:lnTo>
                <a:lnTo>
                  <a:pt x="46098" y="3511"/>
                </a:lnTo>
                <a:lnTo>
                  <a:pt x="46048" y="3559"/>
                </a:lnTo>
                <a:lnTo>
                  <a:pt x="46048" y="3606"/>
                </a:lnTo>
                <a:lnTo>
                  <a:pt x="46098" y="3648"/>
                </a:lnTo>
                <a:lnTo>
                  <a:pt x="46173" y="3685"/>
                </a:lnTo>
                <a:lnTo>
                  <a:pt x="46273" y="3722"/>
                </a:lnTo>
                <a:lnTo>
                  <a:pt x="46424" y="3749"/>
                </a:lnTo>
                <a:lnTo>
                  <a:pt x="46574" y="3770"/>
                </a:lnTo>
                <a:lnTo>
                  <a:pt x="46749" y="3791"/>
                </a:lnTo>
                <a:lnTo>
                  <a:pt x="46949" y="3801"/>
                </a:lnTo>
                <a:lnTo>
                  <a:pt x="47150" y="3807"/>
                </a:lnTo>
                <a:lnTo>
                  <a:pt x="51732" y="3807"/>
                </a:lnTo>
                <a:lnTo>
                  <a:pt x="41140" y="6172"/>
                </a:lnTo>
                <a:lnTo>
                  <a:pt x="40915" y="6109"/>
                </a:lnTo>
                <a:lnTo>
                  <a:pt x="40639" y="6056"/>
                </a:lnTo>
                <a:lnTo>
                  <a:pt x="40389" y="6003"/>
                </a:lnTo>
                <a:lnTo>
                  <a:pt x="40114" y="5950"/>
                </a:lnTo>
                <a:lnTo>
                  <a:pt x="39813" y="5908"/>
                </a:lnTo>
                <a:lnTo>
                  <a:pt x="39513" y="5860"/>
                </a:lnTo>
                <a:lnTo>
                  <a:pt x="39187" y="5823"/>
                </a:lnTo>
                <a:lnTo>
                  <a:pt x="38862" y="5787"/>
                </a:lnTo>
                <a:lnTo>
                  <a:pt x="38511" y="5755"/>
                </a:lnTo>
                <a:lnTo>
                  <a:pt x="38161" y="5728"/>
                </a:lnTo>
                <a:lnTo>
                  <a:pt x="37810" y="5702"/>
                </a:lnTo>
                <a:lnTo>
                  <a:pt x="37434" y="5681"/>
                </a:lnTo>
                <a:lnTo>
                  <a:pt x="37084" y="5665"/>
                </a:lnTo>
                <a:lnTo>
                  <a:pt x="36683" y="5655"/>
                </a:lnTo>
                <a:lnTo>
                  <a:pt x="36308" y="5644"/>
                </a:lnTo>
                <a:lnTo>
                  <a:pt x="35506" y="5644"/>
                </a:lnTo>
                <a:lnTo>
                  <a:pt x="35106" y="5655"/>
                </a:lnTo>
                <a:lnTo>
                  <a:pt x="34730" y="5665"/>
                </a:lnTo>
                <a:lnTo>
                  <a:pt x="34355" y="5681"/>
                </a:lnTo>
                <a:lnTo>
                  <a:pt x="33979" y="5702"/>
                </a:lnTo>
                <a:lnTo>
                  <a:pt x="33603" y="5728"/>
                </a:lnTo>
                <a:lnTo>
                  <a:pt x="33253" y="5760"/>
                </a:lnTo>
                <a:lnTo>
                  <a:pt x="32902" y="5792"/>
                </a:lnTo>
                <a:lnTo>
                  <a:pt x="28470" y="3807"/>
                </a:lnTo>
                <a:lnTo>
                  <a:pt x="42467" y="3807"/>
                </a:lnTo>
                <a:lnTo>
                  <a:pt x="42693" y="3801"/>
                </a:lnTo>
                <a:lnTo>
                  <a:pt x="42918" y="3786"/>
                </a:lnTo>
                <a:lnTo>
                  <a:pt x="43093" y="3759"/>
                </a:lnTo>
                <a:lnTo>
                  <a:pt x="43269" y="3728"/>
                </a:lnTo>
                <a:lnTo>
                  <a:pt x="43394" y="3691"/>
                </a:lnTo>
                <a:lnTo>
                  <a:pt x="43469" y="3648"/>
                </a:lnTo>
                <a:lnTo>
                  <a:pt x="43519" y="3601"/>
                </a:lnTo>
                <a:lnTo>
                  <a:pt x="43519" y="3553"/>
                </a:lnTo>
                <a:lnTo>
                  <a:pt x="43469" y="3511"/>
                </a:lnTo>
                <a:lnTo>
                  <a:pt x="43394" y="3474"/>
                </a:lnTo>
                <a:lnTo>
                  <a:pt x="43294" y="3437"/>
                </a:lnTo>
                <a:lnTo>
                  <a:pt x="43143" y="3411"/>
                </a:lnTo>
                <a:lnTo>
                  <a:pt x="42993" y="3384"/>
                </a:lnTo>
                <a:lnTo>
                  <a:pt x="42818" y="3368"/>
                </a:lnTo>
                <a:lnTo>
                  <a:pt x="42618" y="3358"/>
                </a:lnTo>
                <a:lnTo>
                  <a:pt x="42417" y="3353"/>
                </a:lnTo>
                <a:lnTo>
                  <a:pt x="27444" y="3326"/>
                </a:lnTo>
                <a:lnTo>
                  <a:pt x="26167" y="2756"/>
                </a:lnTo>
                <a:lnTo>
                  <a:pt x="28245" y="2756"/>
                </a:lnTo>
                <a:lnTo>
                  <a:pt x="28646" y="2751"/>
                </a:lnTo>
                <a:lnTo>
                  <a:pt x="29021" y="2740"/>
                </a:lnTo>
                <a:lnTo>
                  <a:pt x="29397" y="2719"/>
                </a:lnTo>
                <a:lnTo>
                  <a:pt x="29772" y="2693"/>
                </a:lnTo>
                <a:lnTo>
                  <a:pt x="30098" y="2656"/>
                </a:lnTo>
                <a:lnTo>
                  <a:pt x="30423" y="2614"/>
                </a:lnTo>
                <a:lnTo>
                  <a:pt x="30724" y="2566"/>
                </a:lnTo>
                <a:lnTo>
                  <a:pt x="30999" y="2513"/>
                </a:lnTo>
                <a:lnTo>
                  <a:pt x="31250" y="2455"/>
                </a:lnTo>
                <a:lnTo>
                  <a:pt x="31475" y="2392"/>
                </a:lnTo>
                <a:lnTo>
                  <a:pt x="31675" y="2323"/>
                </a:lnTo>
                <a:lnTo>
                  <a:pt x="31851" y="2249"/>
                </a:lnTo>
                <a:lnTo>
                  <a:pt x="31976" y="2175"/>
                </a:lnTo>
                <a:lnTo>
                  <a:pt x="32076" y="2096"/>
                </a:lnTo>
                <a:lnTo>
                  <a:pt x="32126" y="2017"/>
                </a:lnTo>
                <a:lnTo>
                  <a:pt x="32151" y="1932"/>
                </a:lnTo>
                <a:lnTo>
                  <a:pt x="32101" y="1837"/>
                </a:lnTo>
                <a:lnTo>
                  <a:pt x="32026" y="1753"/>
                </a:lnTo>
                <a:lnTo>
                  <a:pt x="31901" y="1674"/>
                </a:lnTo>
                <a:lnTo>
                  <a:pt x="31775" y="1600"/>
                </a:lnTo>
                <a:lnTo>
                  <a:pt x="31625" y="1526"/>
                </a:lnTo>
                <a:lnTo>
                  <a:pt x="31450" y="1463"/>
                </a:lnTo>
                <a:lnTo>
                  <a:pt x="31250" y="1405"/>
                </a:lnTo>
                <a:lnTo>
                  <a:pt x="30999" y="1346"/>
                </a:lnTo>
                <a:lnTo>
                  <a:pt x="30749" y="1299"/>
                </a:lnTo>
                <a:lnTo>
                  <a:pt x="30473" y="1257"/>
                </a:lnTo>
                <a:lnTo>
                  <a:pt x="30148" y="1220"/>
                </a:lnTo>
                <a:lnTo>
                  <a:pt x="29822" y="1183"/>
                </a:lnTo>
                <a:lnTo>
                  <a:pt x="29472" y="1156"/>
                </a:lnTo>
                <a:lnTo>
                  <a:pt x="29096" y="1135"/>
                </a:lnTo>
                <a:lnTo>
                  <a:pt x="28671" y="1119"/>
                </a:lnTo>
                <a:lnTo>
                  <a:pt x="28245" y="1109"/>
                </a:lnTo>
                <a:lnTo>
                  <a:pt x="26818" y="1109"/>
                </a:lnTo>
                <a:lnTo>
                  <a:pt x="26592" y="1114"/>
                </a:lnTo>
                <a:lnTo>
                  <a:pt x="26367" y="1130"/>
                </a:lnTo>
                <a:lnTo>
                  <a:pt x="26167" y="1151"/>
                </a:lnTo>
                <a:lnTo>
                  <a:pt x="26016" y="1183"/>
                </a:lnTo>
                <a:lnTo>
                  <a:pt x="25891" y="1220"/>
                </a:lnTo>
                <a:lnTo>
                  <a:pt x="25791" y="1262"/>
                </a:lnTo>
                <a:lnTo>
                  <a:pt x="25741" y="1309"/>
                </a:lnTo>
                <a:lnTo>
                  <a:pt x="25766" y="1362"/>
                </a:lnTo>
                <a:lnTo>
                  <a:pt x="25791" y="1399"/>
                </a:lnTo>
                <a:lnTo>
                  <a:pt x="25866" y="1441"/>
                </a:lnTo>
                <a:lnTo>
                  <a:pt x="25991" y="1473"/>
                </a:lnTo>
                <a:lnTo>
                  <a:pt x="26117" y="1500"/>
                </a:lnTo>
                <a:lnTo>
                  <a:pt x="26292" y="1526"/>
                </a:lnTo>
                <a:lnTo>
                  <a:pt x="26467" y="1542"/>
                </a:lnTo>
                <a:lnTo>
                  <a:pt x="26642" y="1552"/>
                </a:lnTo>
                <a:lnTo>
                  <a:pt x="26843" y="1558"/>
                </a:lnTo>
                <a:lnTo>
                  <a:pt x="28270" y="1558"/>
                </a:lnTo>
                <a:lnTo>
                  <a:pt x="28671" y="1568"/>
                </a:lnTo>
                <a:lnTo>
                  <a:pt x="28996" y="1595"/>
                </a:lnTo>
                <a:lnTo>
                  <a:pt x="29146" y="1605"/>
                </a:lnTo>
                <a:lnTo>
                  <a:pt x="29297" y="1626"/>
                </a:lnTo>
                <a:lnTo>
                  <a:pt x="29422" y="1642"/>
                </a:lnTo>
                <a:lnTo>
                  <a:pt x="29522" y="1668"/>
                </a:lnTo>
                <a:lnTo>
                  <a:pt x="29647" y="1690"/>
                </a:lnTo>
                <a:lnTo>
                  <a:pt x="29722" y="1716"/>
                </a:lnTo>
                <a:lnTo>
                  <a:pt x="29822" y="1748"/>
                </a:lnTo>
                <a:lnTo>
                  <a:pt x="29872" y="1779"/>
                </a:lnTo>
                <a:lnTo>
                  <a:pt x="29998" y="1848"/>
                </a:lnTo>
                <a:lnTo>
                  <a:pt x="30048" y="1932"/>
                </a:lnTo>
                <a:lnTo>
                  <a:pt x="30048" y="1969"/>
                </a:lnTo>
                <a:lnTo>
                  <a:pt x="30023" y="2006"/>
                </a:lnTo>
                <a:lnTo>
                  <a:pt x="29973" y="2043"/>
                </a:lnTo>
                <a:lnTo>
                  <a:pt x="29923" y="2075"/>
                </a:lnTo>
                <a:lnTo>
                  <a:pt x="29847" y="2112"/>
                </a:lnTo>
                <a:lnTo>
                  <a:pt x="29747" y="2138"/>
                </a:lnTo>
                <a:lnTo>
                  <a:pt x="29647" y="2170"/>
                </a:lnTo>
                <a:lnTo>
                  <a:pt x="29522" y="2196"/>
                </a:lnTo>
                <a:lnTo>
                  <a:pt x="29397" y="2223"/>
                </a:lnTo>
                <a:lnTo>
                  <a:pt x="29272" y="2244"/>
                </a:lnTo>
                <a:lnTo>
                  <a:pt x="29121" y="2260"/>
                </a:lnTo>
                <a:lnTo>
                  <a:pt x="28971" y="2276"/>
                </a:lnTo>
                <a:lnTo>
                  <a:pt x="28796" y="2291"/>
                </a:lnTo>
                <a:lnTo>
                  <a:pt x="28621" y="2297"/>
                </a:lnTo>
                <a:lnTo>
                  <a:pt x="28445" y="2302"/>
                </a:lnTo>
                <a:lnTo>
                  <a:pt x="28270" y="2307"/>
                </a:lnTo>
                <a:lnTo>
                  <a:pt x="19807" y="2307"/>
                </a:lnTo>
                <a:lnTo>
                  <a:pt x="19431" y="2291"/>
                </a:lnTo>
                <a:lnTo>
                  <a:pt x="19106" y="2270"/>
                </a:lnTo>
                <a:lnTo>
                  <a:pt x="18930" y="2255"/>
                </a:lnTo>
                <a:lnTo>
                  <a:pt x="18805" y="2239"/>
                </a:lnTo>
                <a:lnTo>
                  <a:pt x="18680" y="2218"/>
                </a:lnTo>
                <a:lnTo>
                  <a:pt x="18555" y="2196"/>
                </a:lnTo>
                <a:lnTo>
                  <a:pt x="18455" y="2170"/>
                </a:lnTo>
                <a:lnTo>
                  <a:pt x="18354" y="2144"/>
                </a:lnTo>
                <a:lnTo>
                  <a:pt x="18279" y="2117"/>
                </a:lnTo>
                <a:lnTo>
                  <a:pt x="18204" y="2086"/>
                </a:lnTo>
                <a:lnTo>
                  <a:pt x="18104" y="2012"/>
                </a:lnTo>
                <a:lnTo>
                  <a:pt x="18029" y="1932"/>
                </a:lnTo>
                <a:lnTo>
                  <a:pt x="18054" y="1896"/>
                </a:lnTo>
                <a:lnTo>
                  <a:pt x="18079" y="1859"/>
                </a:lnTo>
                <a:lnTo>
                  <a:pt x="18129" y="1822"/>
                </a:lnTo>
                <a:lnTo>
                  <a:pt x="18179" y="1785"/>
                </a:lnTo>
                <a:lnTo>
                  <a:pt x="18254" y="1753"/>
                </a:lnTo>
                <a:lnTo>
                  <a:pt x="18329" y="1721"/>
                </a:lnTo>
                <a:lnTo>
                  <a:pt x="18455" y="1695"/>
                </a:lnTo>
                <a:lnTo>
                  <a:pt x="18555" y="1668"/>
                </a:lnTo>
                <a:lnTo>
                  <a:pt x="18680" y="1642"/>
                </a:lnTo>
                <a:lnTo>
                  <a:pt x="18830" y="1621"/>
                </a:lnTo>
                <a:lnTo>
                  <a:pt x="18955" y="1600"/>
                </a:lnTo>
                <a:lnTo>
                  <a:pt x="19131" y="1584"/>
                </a:lnTo>
                <a:lnTo>
                  <a:pt x="19281" y="1573"/>
                </a:lnTo>
                <a:lnTo>
                  <a:pt x="19456" y="1563"/>
                </a:lnTo>
                <a:lnTo>
                  <a:pt x="19631" y="1558"/>
                </a:lnTo>
                <a:lnTo>
                  <a:pt x="22160" y="1558"/>
                </a:lnTo>
                <a:lnTo>
                  <a:pt x="22386" y="1552"/>
                </a:lnTo>
                <a:lnTo>
                  <a:pt x="22611" y="1536"/>
                </a:lnTo>
                <a:lnTo>
                  <a:pt x="22811" y="1515"/>
                </a:lnTo>
                <a:lnTo>
                  <a:pt x="22962" y="1484"/>
                </a:lnTo>
                <a:lnTo>
                  <a:pt x="23087" y="1441"/>
                </a:lnTo>
                <a:lnTo>
                  <a:pt x="23187" y="1399"/>
                </a:lnTo>
                <a:lnTo>
                  <a:pt x="23237" y="1352"/>
                </a:lnTo>
                <a:lnTo>
                  <a:pt x="23237" y="1304"/>
                </a:lnTo>
                <a:lnTo>
                  <a:pt x="23187" y="1262"/>
                </a:lnTo>
                <a:lnTo>
                  <a:pt x="23112" y="1225"/>
                </a:lnTo>
                <a:lnTo>
                  <a:pt x="22987" y="1193"/>
                </a:lnTo>
                <a:lnTo>
                  <a:pt x="22861" y="1162"/>
                </a:lnTo>
                <a:lnTo>
                  <a:pt x="22686" y="1141"/>
                </a:lnTo>
                <a:lnTo>
                  <a:pt x="22511" y="1119"/>
                </a:lnTo>
                <a:lnTo>
                  <a:pt x="22336" y="1109"/>
                </a:lnTo>
                <a:lnTo>
                  <a:pt x="19857" y="1109"/>
                </a:lnTo>
                <a:lnTo>
                  <a:pt x="19456" y="1114"/>
                </a:lnTo>
                <a:lnTo>
                  <a:pt x="19055" y="1125"/>
                </a:lnTo>
                <a:lnTo>
                  <a:pt x="18680" y="1146"/>
                </a:lnTo>
                <a:lnTo>
                  <a:pt x="18329" y="1172"/>
                </a:lnTo>
                <a:lnTo>
                  <a:pt x="17979" y="1209"/>
                </a:lnTo>
                <a:lnTo>
                  <a:pt x="17653" y="1246"/>
                </a:lnTo>
                <a:lnTo>
                  <a:pt x="17353" y="1294"/>
                </a:lnTo>
                <a:lnTo>
                  <a:pt x="17077" y="1346"/>
                </a:lnTo>
                <a:lnTo>
                  <a:pt x="16827" y="1410"/>
                </a:lnTo>
                <a:lnTo>
                  <a:pt x="16602" y="1473"/>
                </a:lnTo>
                <a:lnTo>
                  <a:pt x="16401" y="1536"/>
                </a:lnTo>
                <a:lnTo>
                  <a:pt x="16251" y="1610"/>
                </a:lnTo>
                <a:lnTo>
                  <a:pt x="16126" y="1684"/>
                </a:lnTo>
                <a:lnTo>
                  <a:pt x="16026" y="1764"/>
                </a:lnTo>
                <a:lnTo>
                  <a:pt x="15951" y="1848"/>
                </a:lnTo>
                <a:lnTo>
                  <a:pt x="15926" y="1932"/>
                </a:lnTo>
                <a:lnTo>
                  <a:pt x="16001" y="2022"/>
                </a:lnTo>
                <a:lnTo>
                  <a:pt x="16076" y="2107"/>
                </a:lnTo>
                <a:lnTo>
                  <a:pt x="16176" y="2191"/>
                </a:lnTo>
                <a:lnTo>
                  <a:pt x="16301" y="2265"/>
                </a:lnTo>
                <a:lnTo>
                  <a:pt x="16451" y="2334"/>
                </a:lnTo>
                <a:lnTo>
                  <a:pt x="16652" y="2402"/>
                </a:lnTo>
                <a:lnTo>
                  <a:pt x="16852" y="2460"/>
                </a:lnTo>
                <a:lnTo>
                  <a:pt x="17077" y="2513"/>
                </a:lnTo>
                <a:lnTo>
                  <a:pt x="17328" y="2561"/>
                </a:lnTo>
                <a:lnTo>
                  <a:pt x="17628" y="2608"/>
                </a:lnTo>
                <a:lnTo>
                  <a:pt x="17929" y="2645"/>
                </a:lnTo>
                <a:lnTo>
                  <a:pt x="18254" y="2677"/>
                </a:lnTo>
                <a:lnTo>
                  <a:pt x="18630" y="2703"/>
                </a:lnTo>
                <a:lnTo>
                  <a:pt x="19005" y="2730"/>
                </a:lnTo>
                <a:lnTo>
                  <a:pt x="19406" y="2746"/>
                </a:lnTo>
                <a:lnTo>
                  <a:pt x="19857" y="2756"/>
                </a:lnTo>
                <a:lnTo>
                  <a:pt x="23838" y="2756"/>
                </a:lnTo>
                <a:lnTo>
                  <a:pt x="25566" y="3537"/>
                </a:lnTo>
                <a:lnTo>
                  <a:pt x="19556" y="5290"/>
                </a:lnTo>
                <a:lnTo>
                  <a:pt x="18805" y="5200"/>
                </a:lnTo>
                <a:lnTo>
                  <a:pt x="18004" y="5116"/>
                </a:lnTo>
                <a:lnTo>
                  <a:pt x="17203" y="5047"/>
                </a:lnTo>
                <a:lnTo>
                  <a:pt x="16777" y="5021"/>
                </a:lnTo>
                <a:lnTo>
                  <a:pt x="16351" y="4995"/>
                </a:lnTo>
                <a:lnTo>
                  <a:pt x="15926" y="4968"/>
                </a:lnTo>
                <a:lnTo>
                  <a:pt x="15475" y="4947"/>
                </a:lnTo>
                <a:lnTo>
                  <a:pt x="15049" y="4931"/>
                </a:lnTo>
                <a:lnTo>
                  <a:pt x="14598" y="4915"/>
                </a:lnTo>
                <a:lnTo>
                  <a:pt x="14148" y="4905"/>
                </a:lnTo>
                <a:lnTo>
                  <a:pt x="13697" y="4894"/>
                </a:lnTo>
                <a:lnTo>
                  <a:pt x="13221" y="4889"/>
                </a:lnTo>
                <a:lnTo>
                  <a:pt x="12771" y="4889"/>
                </a:lnTo>
                <a:lnTo>
                  <a:pt x="12019" y="4894"/>
                </a:lnTo>
                <a:lnTo>
                  <a:pt x="11293" y="4905"/>
                </a:lnTo>
                <a:lnTo>
                  <a:pt x="10567" y="4926"/>
                </a:lnTo>
                <a:lnTo>
                  <a:pt x="9841" y="4958"/>
                </a:lnTo>
                <a:lnTo>
                  <a:pt x="9616" y="4973"/>
                </a:lnTo>
                <a:lnTo>
                  <a:pt x="9415" y="5000"/>
                </a:lnTo>
                <a:lnTo>
                  <a:pt x="9265" y="5037"/>
                </a:lnTo>
                <a:lnTo>
                  <a:pt x="9140" y="5079"/>
                </a:lnTo>
                <a:lnTo>
                  <a:pt x="9040" y="5121"/>
                </a:lnTo>
                <a:lnTo>
                  <a:pt x="9015" y="5174"/>
                </a:lnTo>
                <a:lnTo>
                  <a:pt x="9040" y="5222"/>
                </a:lnTo>
                <a:lnTo>
                  <a:pt x="9140" y="5274"/>
                </a:lnTo>
                <a:lnTo>
                  <a:pt x="9215" y="5306"/>
                </a:lnTo>
                <a:lnTo>
                  <a:pt x="9340" y="5338"/>
                </a:lnTo>
                <a:lnTo>
                  <a:pt x="9490" y="5359"/>
                </a:lnTo>
                <a:lnTo>
                  <a:pt x="9641" y="5380"/>
                </a:lnTo>
                <a:lnTo>
                  <a:pt x="9816" y="5391"/>
                </a:lnTo>
                <a:lnTo>
                  <a:pt x="9991" y="5401"/>
                </a:lnTo>
                <a:lnTo>
                  <a:pt x="10166" y="5401"/>
                </a:lnTo>
                <a:lnTo>
                  <a:pt x="10367" y="5396"/>
                </a:lnTo>
                <a:lnTo>
                  <a:pt x="10943" y="5369"/>
                </a:lnTo>
                <a:lnTo>
                  <a:pt x="11544" y="5354"/>
                </a:lnTo>
                <a:lnTo>
                  <a:pt x="12145" y="5343"/>
                </a:lnTo>
                <a:lnTo>
                  <a:pt x="12771" y="5338"/>
                </a:lnTo>
                <a:lnTo>
                  <a:pt x="13522" y="5343"/>
                </a:lnTo>
                <a:lnTo>
                  <a:pt x="14248" y="5359"/>
                </a:lnTo>
                <a:lnTo>
                  <a:pt x="14974" y="5385"/>
                </a:lnTo>
                <a:lnTo>
                  <a:pt x="15675" y="5422"/>
                </a:lnTo>
                <a:lnTo>
                  <a:pt x="16376" y="5464"/>
                </a:lnTo>
                <a:lnTo>
                  <a:pt x="17027" y="5523"/>
                </a:lnTo>
                <a:lnTo>
                  <a:pt x="17678" y="5586"/>
                </a:lnTo>
                <a:lnTo>
                  <a:pt x="18304" y="5655"/>
                </a:lnTo>
                <a:lnTo>
                  <a:pt x="17052" y="6019"/>
                </a:lnTo>
                <a:lnTo>
                  <a:pt x="16577" y="5966"/>
                </a:lnTo>
                <a:lnTo>
                  <a:pt x="16076" y="5919"/>
                </a:lnTo>
                <a:lnTo>
                  <a:pt x="15550" y="5882"/>
                </a:lnTo>
                <a:lnTo>
                  <a:pt x="15024" y="5845"/>
                </a:lnTo>
                <a:lnTo>
                  <a:pt x="14473" y="5818"/>
                </a:lnTo>
                <a:lnTo>
                  <a:pt x="13922" y="5802"/>
                </a:lnTo>
                <a:lnTo>
                  <a:pt x="13346" y="5787"/>
                </a:lnTo>
                <a:lnTo>
                  <a:pt x="12270" y="5787"/>
                </a:lnTo>
                <a:lnTo>
                  <a:pt x="11769" y="5797"/>
                </a:lnTo>
                <a:lnTo>
                  <a:pt x="11293" y="5813"/>
                </a:lnTo>
                <a:lnTo>
                  <a:pt x="10817" y="5829"/>
                </a:lnTo>
                <a:lnTo>
                  <a:pt x="10367" y="5855"/>
                </a:lnTo>
                <a:lnTo>
                  <a:pt x="9916" y="5887"/>
                </a:lnTo>
                <a:lnTo>
                  <a:pt x="9465" y="5919"/>
                </a:lnTo>
                <a:lnTo>
                  <a:pt x="9040" y="5961"/>
                </a:lnTo>
                <a:lnTo>
                  <a:pt x="8614" y="6003"/>
                </a:lnTo>
                <a:lnTo>
                  <a:pt x="8213" y="6051"/>
                </a:lnTo>
                <a:lnTo>
                  <a:pt x="7813" y="6103"/>
                </a:lnTo>
                <a:lnTo>
                  <a:pt x="7437" y="6161"/>
                </a:lnTo>
                <a:lnTo>
                  <a:pt x="7087" y="6219"/>
                </a:lnTo>
                <a:lnTo>
                  <a:pt x="6736" y="6288"/>
                </a:lnTo>
                <a:lnTo>
                  <a:pt x="6411" y="6357"/>
                </a:lnTo>
                <a:lnTo>
                  <a:pt x="6085" y="6425"/>
                </a:lnTo>
                <a:lnTo>
                  <a:pt x="5785" y="6499"/>
                </a:lnTo>
                <a:lnTo>
                  <a:pt x="5509" y="6578"/>
                </a:lnTo>
                <a:lnTo>
                  <a:pt x="5259" y="6663"/>
                </a:lnTo>
                <a:lnTo>
                  <a:pt x="5008" y="6747"/>
                </a:lnTo>
                <a:lnTo>
                  <a:pt x="4808" y="6832"/>
                </a:lnTo>
                <a:lnTo>
                  <a:pt x="4608" y="6922"/>
                </a:lnTo>
                <a:lnTo>
                  <a:pt x="4432" y="7017"/>
                </a:lnTo>
                <a:lnTo>
                  <a:pt x="4282" y="7112"/>
                </a:lnTo>
                <a:lnTo>
                  <a:pt x="4157" y="7207"/>
                </a:lnTo>
                <a:lnTo>
                  <a:pt x="4057" y="7307"/>
                </a:lnTo>
                <a:lnTo>
                  <a:pt x="3982" y="7407"/>
                </a:lnTo>
                <a:lnTo>
                  <a:pt x="3932" y="7508"/>
                </a:lnTo>
                <a:lnTo>
                  <a:pt x="3907" y="7613"/>
                </a:lnTo>
                <a:lnTo>
                  <a:pt x="3907" y="7719"/>
                </a:lnTo>
                <a:lnTo>
                  <a:pt x="3932" y="7824"/>
                </a:lnTo>
                <a:lnTo>
                  <a:pt x="3982" y="7935"/>
                </a:lnTo>
                <a:lnTo>
                  <a:pt x="4057" y="8009"/>
                </a:lnTo>
                <a:lnTo>
                  <a:pt x="4132" y="8083"/>
                </a:lnTo>
                <a:lnTo>
                  <a:pt x="4307" y="8231"/>
                </a:lnTo>
                <a:lnTo>
                  <a:pt x="4558" y="8368"/>
                </a:lnTo>
                <a:lnTo>
                  <a:pt x="4858" y="8505"/>
                </a:lnTo>
                <a:lnTo>
                  <a:pt x="5209" y="8632"/>
                </a:lnTo>
                <a:lnTo>
                  <a:pt x="5584" y="8759"/>
                </a:lnTo>
                <a:lnTo>
                  <a:pt x="6035" y="8870"/>
                </a:lnTo>
                <a:lnTo>
                  <a:pt x="6511" y="8981"/>
                </a:lnTo>
                <a:lnTo>
                  <a:pt x="7011" y="9081"/>
                </a:lnTo>
                <a:lnTo>
                  <a:pt x="7562" y="9171"/>
                </a:lnTo>
                <a:lnTo>
                  <a:pt x="8138" y="9255"/>
                </a:lnTo>
                <a:lnTo>
                  <a:pt x="8764" y="9324"/>
                </a:lnTo>
                <a:lnTo>
                  <a:pt x="9390" y="9387"/>
                </a:lnTo>
                <a:lnTo>
                  <a:pt x="10066" y="9440"/>
                </a:lnTo>
                <a:lnTo>
                  <a:pt x="10767" y="9477"/>
                </a:lnTo>
                <a:lnTo>
                  <a:pt x="11118" y="9493"/>
                </a:lnTo>
                <a:lnTo>
                  <a:pt x="11469" y="9503"/>
                </a:lnTo>
                <a:lnTo>
                  <a:pt x="11944" y="9519"/>
                </a:lnTo>
                <a:lnTo>
                  <a:pt x="12420" y="9524"/>
                </a:lnTo>
                <a:lnTo>
                  <a:pt x="12896" y="9524"/>
                </a:lnTo>
                <a:lnTo>
                  <a:pt x="13346" y="9519"/>
                </a:lnTo>
                <a:lnTo>
                  <a:pt x="13797" y="9514"/>
                </a:lnTo>
                <a:lnTo>
                  <a:pt x="14248" y="9498"/>
                </a:lnTo>
                <a:lnTo>
                  <a:pt x="14674" y="9482"/>
                </a:lnTo>
                <a:lnTo>
                  <a:pt x="15124" y="9456"/>
                </a:lnTo>
                <a:lnTo>
                  <a:pt x="15550" y="9429"/>
                </a:lnTo>
                <a:lnTo>
                  <a:pt x="15951" y="9398"/>
                </a:lnTo>
                <a:lnTo>
                  <a:pt x="16351" y="9366"/>
                </a:lnTo>
                <a:lnTo>
                  <a:pt x="16752" y="9324"/>
                </a:lnTo>
                <a:lnTo>
                  <a:pt x="17127" y="9282"/>
                </a:lnTo>
                <a:lnTo>
                  <a:pt x="17503" y="9234"/>
                </a:lnTo>
                <a:lnTo>
                  <a:pt x="17854" y="9181"/>
                </a:lnTo>
                <a:lnTo>
                  <a:pt x="18204" y="9128"/>
                </a:lnTo>
                <a:lnTo>
                  <a:pt x="18555" y="9070"/>
                </a:lnTo>
                <a:lnTo>
                  <a:pt x="18855" y="9012"/>
                </a:lnTo>
                <a:lnTo>
                  <a:pt x="19181" y="8944"/>
                </a:lnTo>
                <a:lnTo>
                  <a:pt x="19456" y="8880"/>
                </a:lnTo>
                <a:lnTo>
                  <a:pt x="19732" y="8806"/>
                </a:lnTo>
                <a:lnTo>
                  <a:pt x="19982" y="8738"/>
                </a:lnTo>
                <a:lnTo>
                  <a:pt x="20232" y="8659"/>
                </a:lnTo>
                <a:lnTo>
                  <a:pt x="20458" y="8579"/>
                </a:lnTo>
                <a:lnTo>
                  <a:pt x="20658" y="8500"/>
                </a:lnTo>
                <a:lnTo>
                  <a:pt x="20858" y="8416"/>
                </a:lnTo>
                <a:lnTo>
                  <a:pt x="21034" y="8331"/>
                </a:lnTo>
                <a:lnTo>
                  <a:pt x="21184" y="8247"/>
                </a:lnTo>
                <a:lnTo>
                  <a:pt x="21309" y="8157"/>
                </a:lnTo>
                <a:lnTo>
                  <a:pt x="21409" y="8067"/>
                </a:lnTo>
                <a:lnTo>
                  <a:pt x="21509" y="7972"/>
                </a:lnTo>
                <a:lnTo>
                  <a:pt x="21559" y="7877"/>
                </a:lnTo>
                <a:lnTo>
                  <a:pt x="23763" y="7877"/>
                </a:lnTo>
                <a:lnTo>
                  <a:pt x="23713" y="7993"/>
                </a:lnTo>
                <a:lnTo>
                  <a:pt x="23613" y="8104"/>
                </a:lnTo>
                <a:lnTo>
                  <a:pt x="23512" y="8215"/>
                </a:lnTo>
                <a:lnTo>
                  <a:pt x="23362" y="8326"/>
                </a:lnTo>
                <a:lnTo>
                  <a:pt x="23212" y="8432"/>
                </a:lnTo>
                <a:lnTo>
                  <a:pt x="23012" y="8532"/>
                </a:lnTo>
                <a:lnTo>
                  <a:pt x="22811" y="8632"/>
                </a:lnTo>
                <a:lnTo>
                  <a:pt x="22586" y="8733"/>
                </a:lnTo>
                <a:lnTo>
                  <a:pt x="22336" y="8828"/>
                </a:lnTo>
                <a:lnTo>
                  <a:pt x="22060" y="8923"/>
                </a:lnTo>
                <a:lnTo>
                  <a:pt x="21785" y="9012"/>
                </a:lnTo>
                <a:lnTo>
                  <a:pt x="21484" y="9102"/>
                </a:lnTo>
                <a:lnTo>
                  <a:pt x="21159" y="9181"/>
                </a:lnTo>
                <a:lnTo>
                  <a:pt x="20808" y="9266"/>
                </a:lnTo>
                <a:lnTo>
                  <a:pt x="20458" y="9340"/>
                </a:lnTo>
                <a:lnTo>
                  <a:pt x="20082" y="9414"/>
                </a:lnTo>
                <a:lnTo>
                  <a:pt x="19681" y="9482"/>
                </a:lnTo>
                <a:lnTo>
                  <a:pt x="19281" y="9551"/>
                </a:lnTo>
                <a:lnTo>
                  <a:pt x="18855" y="9614"/>
                </a:lnTo>
                <a:lnTo>
                  <a:pt x="18429" y="9667"/>
                </a:lnTo>
                <a:lnTo>
                  <a:pt x="17979" y="9725"/>
                </a:lnTo>
                <a:lnTo>
                  <a:pt x="17528" y="9773"/>
                </a:lnTo>
                <a:lnTo>
                  <a:pt x="17052" y="9815"/>
                </a:lnTo>
                <a:lnTo>
                  <a:pt x="16577" y="9857"/>
                </a:lnTo>
                <a:lnTo>
                  <a:pt x="16076" y="9889"/>
                </a:lnTo>
                <a:lnTo>
                  <a:pt x="15575" y="9920"/>
                </a:lnTo>
                <a:lnTo>
                  <a:pt x="15074" y="9942"/>
                </a:lnTo>
                <a:lnTo>
                  <a:pt x="14548" y="9963"/>
                </a:lnTo>
                <a:lnTo>
                  <a:pt x="14023" y="9978"/>
                </a:lnTo>
                <a:lnTo>
                  <a:pt x="13472" y="9984"/>
                </a:lnTo>
                <a:lnTo>
                  <a:pt x="12921" y="9989"/>
                </a:lnTo>
                <a:lnTo>
                  <a:pt x="12395" y="9984"/>
                </a:lnTo>
                <a:lnTo>
                  <a:pt x="11869" y="9973"/>
                </a:lnTo>
                <a:lnTo>
                  <a:pt x="11343" y="9963"/>
                </a:lnTo>
                <a:lnTo>
                  <a:pt x="10843" y="9942"/>
                </a:lnTo>
                <a:lnTo>
                  <a:pt x="10342" y="9920"/>
                </a:lnTo>
                <a:lnTo>
                  <a:pt x="9841" y="9889"/>
                </a:lnTo>
                <a:lnTo>
                  <a:pt x="9365" y="9857"/>
                </a:lnTo>
                <a:lnTo>
                  <a:pt x="8889" y="9820"/>
                </a:lnTo>
                <a:lnTo>
                  <a:pt x="8414" y="9773"/>
                </a:lnTo>
                <a:lnTo>
                  <a:pt x="7988" y="9730"/>
                </a:lnTo>
                <a:lnTo>
                  <a:pt x="7537" y="9678"/>
                </a:lnTo>
                <a:lnTo>
                  <a:pt x="7112" y="9619"/>
                </a:lnTo>
                <a:lnTo>
                  <a:pt x="6711" y="9561"/>
                </a:lnTo>
                <a:lnTo>
                  <a:pt x="6310" y="9498"/>
                </a:lnTo>
                <a:lnTo>
                  <a:pt x="5935" y="9429"/>
                </a:lnTo>
                <a:lnTo>
                  <a:pt x="5559" y="9361"/>
                </a:lnTo>
                <a:lnTo>
                  <a:pt x="5209" y="9287"/>
                </a:lnTo>
                <a:lnTo>
                  <a:pt x="4883" y="9208"/>
                </a:lnTo>
                <a:lnTo>
                  <a:pt x="4558" y="9128"/>
                </a:lnTo>
                <a:lnTo>
                  <a:pt x="4257" y="9044"/>
                </a:lnTo>
                <a:lnTo>
                  <a:pt x="3957" y="8960"/>
                </a:lnTo>
                <a:lnTo>
                  <a:pt x="3706" y="8870"/>
                </a:lnTo>
                <a:lnTo>
                  <a:pt x="3456" y="8780"/>
                </a:lnTo>
                <a:lnTo>
                  <a:pt x="3231" y="8685"/>
                </a:lnTo>
                <a:lnTo>
                  <a:pt x="3005" y="8590"/>
                </a:lnTo>
                <a:lnTo>
                  <a:pt x="2830" y="8490"/>
                </a:lnTo>
                <a:lnTo>
                  <a:pt x="2655" y="8389"/>
                </a:lnTo>
                <a:lnTo>
                  <a:pt x="2504" y="8284"/>
                </a:lnTo>
                <a:lnTo>
                  <a:pt x="2379" y="8178"/>
                </a:lnTo>
                <a:lnTo>
                  <a:pt x="2279" y="8073"/>
                </a:lnTo>
                <a:lnTo>
                  <a:pt x="2204" y="7967"/>
                </a:lnTo>
                <a:lnTo>
                  <a:pt x="2154" y="7856"/>
                </a:lnTo>
                <a:lnTo>
                  <a:pt x="2104" y="7745"/>
                </a:lnTo>
                <a:lnTo>
                  <a:pt x="2104" y="7603"/>
                </a:lnTo>
                <a:lnTo>
                  <a:pt x="2129" y="7460"/>
                </a:lnTo>
                <a:lnTo>
                  <a:pt x="2204" y="7323"/>
                </a:lnTo>
                <a:lnTo>
                  <a:pt x="2329" y="7180"/>
                </a:lnTo>
                <a:lnTo>
                  <a:pt x="2479" y="7048"/>
                </a:lnTo>
                <a:lnTo>
                  <a:pt x="2655" y="6916"/>
                </a:lnTo>
                <a:lnTo>
                  <a:pt x="2880" y="6784"/>
                </a:lnTo>
                <a:lnTo>
                  <a:pt x="3130" y="6658"/>
                </a:lnTo>
                <a:lnTo>
                  <a:pt x="3406" y="6536"/>
                </a:lnTo>
                <a:lnTo>
                  <a:pt x="3731" y="6420"/>
                </a:lnTo>
                <a:lnTo>
                  <a:pt x="4082" y="6304"/>
                </a:lnTo>
                <a:lnTo>
                  <a:pt x="4483" y="6193"/>
                </a:lnTo>
                <a:lnTo>
                  <a:pt x="4908" y="6087"/>
                </a:lnTo>
                <a:lnTo>
                  <a:pt x="5359" y="5987"/>
                </a:lnTo>
                <a:lnTo>
                  <a:pt x="5835" y="5892"/>
                </a:lnTo>
                <a:lnTo>
                  <a:pt x="6335" y="5802"/>
                </a:lnTo>
                <a:lnTo>
                  <a:pt x="6461" y="5776"/>
                </a:lnTo>
                <a:lnTo>
                  <a:pt x="6586" y="5750"/>
                </a:lnTo>
                <a:lnTo>
                  <a:pt x="6661" y="5718"/>
                </a:lnTo>
                <a:lnTo>
                  <a:pt x="6736" y="5686"/>
                </a:lnTo>
                <a:lnTo>
                  <a:pt x="6761" y="5655"/>
                </a:lnTo>
                <a:lnTo>
                  <a:pt x="6786" y="5618"/>
                </a:lnTo>
                <a:lnTo>
                  <a:pt x="6761" y="5581"/>
                </a:lnTo>
                <a:lnTo>
                  <a:pt x="6711" y="5549"/>
                </a:lnTo>
                <a:lnTo>
                  <a:pt x="6661" y="5517"/>
                </a:lnTo>
                <a:lnTo>
                  <a:pt x="6586" y="5496"/>
                </a:lnTo>
                <a:lnTo>
                  <a:pt x="6511" y="5470"/>
                </a:lnTo>
                <a:lnTo>
                  <a:pt x="6436" y="5454"/>
                </a:lnTo>
                <a:lnTo>
                  <a:pt x="6235" y="5422"/>
                </a:lnTo>
                <a:lnTo>
                  <a:pt x="6010" y="5401"/>
                </a:lnTo>
                <a:lnTo>
                  <a:pt x="5760" y="5391"/>
                </a:lnTo>
                <a:lnTo>
                  <a:pt x="5534" y="5396"/>
                </a:lnTo>
                <a:lnTo>
                  <a:pt x="5284" y="5412"/>
                </a:lnTo>
                <a:lnTo>
                  <a:pt x="5184" y="5422"/>
                </a:lnTo>
                <a:lnTo>
                  <a:pt x="5083" y="5438"/>
                </a:lnTo>
                <a:lnTo>
                  <a:pt x="4483" y="5544"/>
                </a:lnTo>
                <a:lnTo>
                  <a:pt x="3932" y="5649"/>
                </a:lnTo>
                <a:lnTo>
                  <a:pt x="3406" y="5765"/>
                </a:lnTo>
                <a:lnTo>
                  <a:pt x="2930" y="5887"/>
                </a:lnTo>
                <a:lnTo>
                  <a:pt x="2454" y="6014"/>
                </a:lnTo>
                <a:lnTo>
                  <a:pt x="2054" y="6140"/>
                </a:lnTo>
                <a:lnTo>
                  <a:pt x="1678" y="6278"/>
                </a:lnTo>
                <a:lnTo>
                  <a:pt x="1328" y="6420"/>
                </a:lnTo>
                <a:lnTo>
                  <a:pt x="1027" y="6563"/>
                </a:lnTo>
                <a:lnTo>
                  <a:pt x="752" y="6710"/>
                </a:lnTo>
                <a:lnTo>
                  <a:pt x="526" y="6858"/>
                </a:lnTo>
                <a:lnTo>
                  <a:pt x="326" y="7011"/>
                </a:lnTo>
                <a:lnTo>
                  <a:pt x="176" y="7170"/>
                </a:lnTo>
                <a:lnTo>
                  <a:pt x="76" y="7328"/>
                </a:lnTo>
                <a:lnTo>
                  <a:pt x="25" y="7492"/>
                </a:lnTo>
                <a:lnTo>
                  <a:pt x="0" y="7650"/>
                </a:lnTo>
                <a:lnTo>
                  <a:pt x="0" y="7798"/>
                </a:lnTo>
                <a:lnTo>
                  <a:pt x="51" y="7935"/>
                </a:lnTo>
                <a:lnTo>
                  <a:pt x="151" y="8078"/>
                </a:lnTo>
                <a:lnTo>
                  <a:pt x="251" y="8215"/>
                </a:lnTo>
                <a:lnTo>
                  <a:pt x="401" y="8347"/>
                </a:lnTo>
                <a:lnTo>
                  <a:pt x="576" y="8479"/>
                </a:lnTo>
                <a:lnTo>
                  <a:pt x="777" y="8611"/>
                </a:lnTo>
                <a:lnTo>
                  <a:pt x="1002" y="8738"/>
                </a:lnTo>
                <a:lnTo>
                  <a:pt x="1277" y="8859"/>
                </a:lnTo>
                <a:lnTo>
                  <a:pt x="1553" y="8981"/>
                </a:lnTo>
                <a:lnTo>
                  <a:pt x="1878" y="9097"/>
                </a:lnTo>
                <a:lnTo>
                  <a:pt x="2204" y="9213"/>
                </a:lnTo>
                <a:lnTo>
                  <a:pt x="2580" y="9319"/>
                </a:lnTo>
                <a:lnTo>
                  <a:pt x="2955" y="9424"/>
                </a:lnTo>
                <a:lnTo>
                  <a:pt x="3356" y="9524"/>
                </a:lnTo>
                <a:lnTo>
                  <a:pt x="3806" y="9625"/>
                </a:lnTo>
                <a:lnTo>
                  <a:pt x="4257" y="9714"/>
                </a:lnTo>
                <a:lnTo>
                  <a:pt x="4708" y="9804"/>
                </a:lnTo>
                <a:lnTo>
                  <a:pt x="5209" y="9889"/>
                </a:lnTo>
                <a:lnTo>
                  <a:pt x="5709" y="9963"/>
                </a:lnTo>
                <a:lnTo>
                  <a:pt x="6235" y="10037"/>
                </a:lnTo>
                <a:lnTo>
                  <a:pt x="6786" y="10105"/>
                </a:lnTo>
                <a:lnTo>
                  <a:pt x="7337" y="10169"/>
                </a:lnTo>
                <a:lnTo>
                  <a:pt x="7913" y="10221"/>
                </a:lnTo>
                <a:lnTo>
                  <a:pt x="8514" y="10274"/>
                </a:lnTo>
                <a:lnTo>
                  <a:pt x="9115" y="10316"/>
                </a:lnTo>
                <a:lnTo>
                  <a:pt x="9716" y="10353"/>
                </a:lnTo>
                <a:lnTo>
                  <a:pt x="10342" y="10385"/>
                </a:lnTo>
                <a:lnTo>
                  <a:pt x="10993" y="10411"/>
                </a:lnTo>
                <a:lnTo>
                  <a:pt x="11644" y="10427"/>
                </a:lnTo>
                <a:lnTo>
                  <a:pt x="12295" y="10438"/>
                </a:lnTo>
                <a:lnTo>
                  <a:pt x="12971" y="10443"/>
                </a:lnTo>
                <a:lnTo>
                  <a:pt x="13597" y="10438"/>
                </a:lnTo>
                <a:lnTo>
                  <a:pt x="14223" y="10427"/>
                </a:lnTo>
                <a:lnTo>
                  <a:pt x="14849" y="10411"/>
                </a:lnTo>
                <a:lnTo>
                  <a:pt x="15450" y="10390"/>
                </a:lnTo>
                <a:lnTo>
                  <a:pt x="16051" y="10364"/>
                </a:lnTo>
                <a:lnTo>
                  <a:pt x="16627" y="10327"/>
                </a:lnTo>
                <a:lnTo>
                  <a:pt x="17203" y="10290"/>
                </a:lnTo>
                <a:lnTo>
                  <a:pt x="17778" y="10242"/>
                </a:lnTo>
                <a:lnTo>
                  <a:pt x="18329" y="10190"/>
                </a:lnTo>
                <a:lnTo>
                  <a:pt x="18855" y="10137"/>
                </a:lnTo>
                <a:lnTo>
                  <a:pt x="19381" y="10074"/>
                </a:lnTo>
                <a:lnTo>
                  <a:pt x="19907" y="10010"/>
                </a:lnTo>
                <a:lnTo>
                  <a:pt x="20383" y="9936"/>
                </a:lnTo>
                <a:lnTo>
                  <a:pt x="20858" y="9862"/>
                </a:lnTo>
                <a:lnTo>
                  <a:pt x="21334" y="9783"/>
                </a:lnTo>
                <a:lnTo>
                  <a:pt x="21785" y="9699"/>
                </a:lnTo>
                <a:lnTo>
                  <a:pt x="22210" y="9609"/>
                </a:lnTo>
                <a:lnTo>
                  <a:pt x="22611" y="9514"/>
                </a:lnTo>
                <a:lnTo>
                  <a:pt x="22987" y="9419"/>
                </a:lnTo>
                <a:lnTo>
                  <a:pt x="23362" y="9319"/>
                </a:lnTo>
                <a:lnTo>
                  <a:pt x="23688" y="9218"/>
                </a:lnTo>
                <a:lnTo>
                  <a:pt x="24013" y="9107"/>
                </a:lnTo>
                <a:lnTo>
                  <a:pt x="24314" y="8996"/>
                </a:lnTo>
                <a:lnTo>
                  <a:pt x="24589" y="8886"/>
                </a:lnTo>
                <a:lnTo>
                  <a:pt x="24865" y="8769"/>
                </a:lnTo>
                <a:lnTo>
                  <a:pt x="25090" y="8648"/>
                </a:lnTo>
                <a:lnTo>
                  <a:pt x="25290" y="8527"/>
                </a:lnTo>
                <a:lnTo>
                  <a:pt x="25466" y="8400"/>
                </a:lnTo>
                <a:lnTo>
                  <a:pt x="25616" y="8273"/>
                </a:lnTo>
                <a:lnTo>
                  <a:pt x="25741" y="8146"/>
                </a:lnTo>
                <a:lnTo>
                  <a:pt x="25816" y="8014"/>
                </a:lnTo>
                <a:lnTo>
                  <a:pt x="25891" y="7877"/>
                </a:lnTo>
                <a:lnTo>
                  <a:pt x="30448" y="7877"/>
                </a:lnTo>
                <a:lnTo>
                  <a:pt x="30624" y="7935"/>
                </a:lnTo>
                <a:lnTo>
                  <a:pt x="30849" y="7988"/>
                </a:lnTo>
                <a:lnTo>
                  <a:pt x="31074" y="8041"/>
                </a:lnTo>
                <a:lnTo>
                  <a:pt x="31300" y="8094"/>
                </a:lnTo>
                <a:lnTo>
                  <a:pt x="31550" y="8141"/>
                </a:lnTo>
                <a:lnTo>
                  <a:pt x="31801" y="8183"/>
                </a:lnTo>
                <a:lnTo>
                  <a:pt x="32051" y="8226"/>
                </a:lnTo>
                <a:lnTo>
                  <a:pt x="32326" y="8268"/>
                </a:lnTo>
                <a:lnTo>
                  <a:pt x="32627" y="8300"/>
                </a:lnTo>
                <a:lnTo>
                  <a:pt x="32902" y="8337"/>
                </a:lnTo>
                <a:lnTo>
                  <a:pt x="33203" y="8363"/>
                </a:lnTo>
                <a:lnTo>
                  <a:pt x="33528" y="8395"/>
                </a:lnTo>
                <a:lnTo>
                  <a:pt x="33829" y="8416"/>
                </a:lnTo>
                <a:lnTo>
                  <a:pt x="34154" y="8437"/>
                </a:lnTo>
                <a:lnTo>
                  <a:pt x="34480" y="8453"/>
                </a:lnTo>
                <a:lnTo>
                  <a:pt x="34830" y="8469"/>
                </a:lnTo>
                <a:lnTo>
                  <a:pt x="34830" y="8928"/>
                </a:lnTo>
                <a:lnTo>
                  <a:pt x="31775" y="8928"/>
                </a:lnTo>
                <a:lnTo>
                  <a:pt x="31550" y="8933"/>
                </a:lnTo>
                <a:lnTo>
                  <a:pt x="31350" y="8944"/>
                </a:lnTo>
                <a:lnTo>
                  <a:pt x="31175" y="8965"/>
                </a:lnTo>
                <a:lnTo>
                  <a:pt x="31024" y="8996"/>
                </a:lnTo>
                <a:lnTo>
                  <a:pt x="30899" y="9028"/>
                </a:lnTo>
                <a:lnTo>
                  <a:pt x="30799" y="9065"/>
                </a:lnTo>
                <a:lnTo>
                  <a:pt x="30724" y="9107"/>
                </a:lnTo>
                <a:lnTo>
                  <a:pt x="30699" y="9155"/>
                </a:lnTo>
                <a:lnTo>
                  <a:pt x="30699" y="10200"/>
                </a:lnTo>
                <a:lnTo>
                  <a:pt x="30724" y="10248"/>
                </a:lnTo>
                <a:lnTo>
                  <a:pt x="30799" y="10290"/>
                </a:lnTo>
                <a:lnTo>
                  <a:pt x="30899" y="10327"/>
                </a:lnTo>
                <a:lnTo>
                  <a:pt x="31024" y="10359"/>
                </a:lnTo>
                <a:lnTo>
                  <a:pt x="31175" y="10390"/>
                </a:lnTo>
                <a:lnTo>
                  <a:pt x="31350" y="10411"/>
                </a:lnTo>
                <a:lnTo>
                  <a:pt x="31550" y="10422"/>
                </a:lnTo>
                <a:lnTo>
                  <a:pt x="31775" y="10427"/>
                </a:lnTo>
                <a:lnTo>
                  <a:pt x="40164" y="10427"/>
                </a:lnTo>
                <a:lnTo>
                  <a:pt x="40364" y="10422"/>
                </a:lnTo>
                <a:lnTo>
                  <a:pt x="40564" y="10411"/>
                </a:lnTo>
                <a:lnTo>
                  <a:pt x="40765" y="10390"/>
                </a:lnTo>
                <a:lnTo>
                  <a:pt x="40915" y="10359"/>
                </a:lnTo>
                <a:lnTo>
                  <a:pt x="41040" y="10327"/>
                </a:lnTo>
                <a:lnTo>
                  <a:pt x="41140" y="10290"/>
                </a:lnTo>
                <a:lnTo>
                  <a:pt x="41190" y="10248"/>
                </a:lnTo>
                <a:lnTo>
                  <a:pt x="41215" y="10200"/>
                </a:lnTo>
                <a:lnTo>
                  <a:pt x="41215" y="9155"/>
                </a:lnTo>
                <a:lnTo>
                  <a:pt x="41190" y="9107"/>
                </a:lnTo>
                <a:lnTo>
                  <a:pt x="41140" y="9065"/>
                </a:lnTo>
                <a:lnTo>
                  <a:pt x="41040" y="9028"/>
                </a:lnTo>
                <a:lnTo>
                  <a:pt x="40915" y="8996"/>
                </a:lnTo>
                <a:lnTo>
                  <a:pt x="40765" y="8965"/>
                </a:lnTo>
                <a:lnTo>
                  <a:pt x="40564" y="8944"/>
                </a:lnTo>
                <a:lnTo>
                  <a:pt x="40364" y="8933"/>
                </a:lnTo>
                <a:lnTo>
                  <a:pt x="40164" y="8928"/>
                </a:lnTo>
                <a:lnTo>
                  <a:pt x="36959" y="8928"/>
                </a:lnTo>
                <a:lnTo>
                  <a:pt x="36959" y="8474"/>
                </a:lnTo>
                <a:lnTo>
                  <a:pt x="37560" y="8447"/>
                </a:lnTo>
                <a:lnTo>
                  <a:pt x="38136" y="8410"/>
                </a:lnTo>
                <a:lnTo>
                  <a:pt x="38686" y="8363"/>
                </a:lnTo>
                <a:lnTo>
                  <a:pt x="39212" y="8305"/>
                </a:lnTo>
                <a:lnTo>
                  <a:pt x="39688" y="8242"/>
                </a:lnTo>
                <a:lnTo>
                  <a:pt x="40164" y="8168"/>
                </a:lnTo>
                <a:lnTo>
                  <a:pt x="40614" y="8083"/>
                </a:lnTo>
                <a:lnTo>
                  <a:pt x="41015" y="7993"/>
                </a:lnTo>
                <a:lnTo>
                  <a:pt x="41366" y="7898"/>
                </a:lnTo>
                <a:lnTo>
                  <a:pt x="41691" y="7793"/>
                </a:lnTo>
                <a:lnTo>
                  <a:pt x="41967" y="7687"/>
                </a:lnTo>
                <a:lnTo>
                  <a:pt x="42192" y="7571"/>
                </a:lnTo>
                <a:lnTo>
                  <a:pt x="42392" y="7450"/>
                </a:lnTo>
                <a:lnTo>
                  <a:pt x="42517" y="7328"/>
                </a:lnTo>
                <a:lnTo>
                  <a:pt x="42618" y="7196"/>
                </a:lnTo>
                <a:lnTo>
                  <a:pt x="42643" y="7069"/>
                </a:lnTo>
                <a:lnTo>
                  <a:pt x="42618" y="6937"/>
                </a:lnTo>
                <a:lnTo>
                  <a:pt x="42542" y="6816"/>
                </a:lnTo>
                <a:lnTo>
                  <a:pt x="42392" y="6695"/>
                </a:lnTo>
                <a:lnTo>
                  <a:pt x="42217" y="6578"/>
                </a:lnTo>
                <a:lnTo>
                  <a:pt x="53635" y="4028"/>
                </a:lnTo>
                <a:lnTo>
                  <a:pt x="54937" y="5063"/>
                </a:lnTo>
                <a:lnTo>
                  <a:pt x="54461" y="5100"/>
                </a:lnTo>
                <a:lnTo>
                  <a:pt x="54011" y="5142"/>
                </a:lnTo>
                <a:lnTo>
                  <a:pt x="53560" y="5185"/>
                </a:lnTo>
                <a:lnTo>
                  <a:pt x="53109" y="5237"/>
                </a:lnTo>
                <a:lnTo>
                  <a:pt x="52683" y="5285"/>
                </a:lnTo>
                <a:lnTo>
                  <a:pt x="52258" y="5343"/>
                </a:lnTo>
                <a:lnTo>
                  <a:pt x="51832" y="5401"/>
                </a:lnTo>
                <a:lnTo>
                  <a:pt x="51431" y="5459"/>
                </a:lnTo>
                <a:lnTo>
                  <a:pt x="51031" y="5528"/>
                </a:lnTo>
                <a:lnTo>
                  <a:pt x="50655" y="5596"/>
                </a:lnTo>
                <a:lnTo>
                  <a:pt x="50305" y="5665"/>
                </a:lnTo>
                <a:lnTo>
                  <a:pt x="49954" y="5739"/>
                </a:lnTo>
                <a:lnTo>
                  <a:pt x="49604" y="5813"/>
                </a:lnTo>
                <a:lnTo>
                  <a:pt x="49278" y="5892"/>
                </a:lnTo>
                <a:lnTo>
                  <a:pt x="48978" y="5971"/>
                </a:lnTo>
                <a:lnTo>
                  <a:pt x="48677" y="6056"/>
                </a:lnTo>
                <a:lnTo>
                  <a:pt x="48377" y="6146"/>
                </a:lnTo>
                <a:lnTo>
                  <a:pt x="48126" y="6230"/>
                </a:lnTo>
                <a:lnTo>
                  <a:pt x="47876" y="6325"/>
                </a:lnTo>
                <a:lnTo>
                  <a:pt x="47625" y="6415"/>
                </a:lnTo>
                <a:lnTo>
                  <a:pt x="47425" y="6510"/>
                </a:lnTo>
                <a:lnTo>
                  <a:pt x="47200" y="6605"/>
                </a:lnTo>
                <a:lnTo>
                  <a:pt x="47024" y="6705"/>
                </a:lnTo>
                <a:lnTo>
                  <a:pt x="46849" y="6805"/>
                </a:lnTo>
                <a:lnTo>
                  <a:pt x="46699" y="6911"/>
                </a:lnTo>
                <a:lnTo>
                  <a:pt x="46574" y="7011"/>
                </a:lnTo>
                <a:lnTo>
                  <a:pt x="46474" y="7117"/>
                </a:lnTo>
                <a:lnTo>
                  <a:pt x="46373" y="7228"/>
                </a:lnTo>
                <a:lnTo>
                  <a:pt x="46298" y="7333"/>
                </a:lnTo>
                <a:lnTo>
                  <a:pt x="46248" y="7444"/>
                </a:lnTo>
                <a:lnTo>
                  <a:pt x="46223" y="7555"/>
                </a:lnTo>
                <a:lnTo>
                  <a:pt x="46198" y="7666"/>
                </a:lnTo>
                <a:lnTo>
                  <a:pt x="46223" y="7809"/>
                </a:lnTo>
                <a:lnTo>
                  <a:pt x="46273" y="7956"/>
                </a:lnTo>
                <a:lnTo>
                  <a:pt x="46373" y="8094"/>
                </a:lnTo>
                <a:lnTo>
                  <a:pt x="46499" y="8231"/>
                </a:lnTo>
                <a:lnTo>
                  <a:pt x="46649" y="8368"/>
                </a:lnTo>
                <a:lnTo>
                  <a:pt x="46824" y="8505"/>
                </a:lnTo>
                <a:lnTo>
                  <a:pt x="47050" y="8632"/>
                </a:lnTo>
                <a:lnTo>
                  <a:pt x="47275" y="8759"/>
                </a:lnTo>
                <a:lnTo>
                  <a:pt x="47550" y="8886"/>
                </a:lnTo>
                <a:lnTo>
                  <a:pt x="47851" y="9007"/>
                </a:lnTo>
                <a:lnTo>
                  <a:pt x="48176" y="9123"/>
                </a:lnTo>
                <a:lnTo>
                  <a:pt x="48552" y="9239"/>
                </a:lnTo>
                <a:lnTo>
                  <a:pt x="48927" y="9345"/>
                </a:lnTo>
                <a:lnTo>
                  <a:pt x="49328" y="9451"/>
                </a:lnTo>
                <a:lnTo>
                  <a:pt x="49754" y="9551"/>
                </a:lnTo>
                <a:lnTo>
                  <a:pt x="50205" y="9651"/>
                </a:lnTo>
                <a:lnTo>
                  <a:pt x="50680" y="9741"/>
                </a:lnTo>
                <a:lnTo>
                  <a:pt x="51181" y="9825"/>
                </a:lnTo>
                <a:lnTo>
                  <a:pt x="51682" y="9910"/>
                </a:lnTo>
                <a:lnTo>
                  <a:pt x="52208" y="9984"/>
                </a:lnTo>
                <a:lnTo>
                  <a:pt x="52759" y="10058"/>
                </a:lnTo>
                <a:lnTo>
                  <a:pt x="53334" y="10121"/>
                </a:lnTo>
                <a:lnTo>
                  <a:pt x="53910" y="10184"/>
                </a:lnTo>
                <a:lnTo>
                  <a:pt x="54511" y="10237"/>
                </a:lnTo>
                <a:lnTo>
                  <a:pt x="55137" y="10285"/>
                </a:lnTo>
                <a:lnTo>
                  <a:pt x="55763" y="10322"/>
                </a:lnTo>
                <a:lnTo>
                  <a:pt x="56414" y="10359"/>
                </a:lnTo>
                <a:lnTo>
                  <a:pt x="57065" y="10385"/>
                </a:lnTo>
                <a:lnTo>
                  <a:pt x="57716" y="10406"/>
                </a:lnTo>
                <a:lnTo>
                  <a:pt x="58392" y="10417"/>
                </a:lnTo>
                <a:lnTo>
                  <a:pt x="59068" y="10427"/>
                </a:lnTo>
                <a:lnTo>
                  <a:pt x="59770" y="10422"/>
                </a:lnTo>
                <a:lnTo>
                  <a:pt x="60421" y="10417"/>
                </a:lnTo>
                <a:lnTo>
                  <a:pt x="61047" y="10401"/>
                </a:lnTo>
                <a:lnTo>
                  <a:pt x="61673" y="10380"/>
                </a:lnTo>
                <a:lnTo>
                  <a:pt x="62274" y="10353"/>
                </a:lnTo>
                <a:lnTo>
                  <a:pt x="62874" y="10322"/>
                </a:lnTo>
                <a:lnTo>
                  <a:pt x="63475" y="10279"/>
                </a:lnTo>
                <a:lnTo>
                  <a:pt x="64051" y="10237"/>
                </a:lnTo>
                <a:lnTo>
                  <a:pt x="64627" y="10184"/>
                </a:lnTo>
                <a:lnTo>
                  <a:pt x="65178" y="10132"/>
                </a:lnTo>
                <a:lnTo>
                  <a:pt x="65704" y="10068"/>
                </a:lnTo>
                <a:lnTo>
                  <a:pt x="66230" y="10005"/>
                </a:lnTo>
                <a:lnTo>
                  <a:pt x="66731" y="9931"/>
                </a:lnTo>
                <a:lnTo>
                  <a:pt x="67231" y="9857"/>
                </a:lnTo>
                <a:lnTo>
                  <a:pt x="67682" y="9778"/>
                </a:lnTo>
                <a:lnTo>
                  <a:pt x="68158" y="9693"/>
                </a:lnTo>
                <a:lnTo>
                  <a:pt x="68583" y="9604"/>
                </a:lnTo>
                <a:lnTo>
                  <a:pt x="69009" y="9514"/>
                </a:lnTo>
                <a:lnTo>
                  <a:pt x="69385" y="9414"/>
                </a:lnTo>
                <a:lnTo>
                  <a:pt x="69760" y="9313"/>
                </a:lnTo>
                <a:lnTo>
                  <a:pt x="70111" y="9213"/>
                </a:lnTo>
                <a:lnTo>
                  <a:pt x="70461" y="9102"/>
                </a:lnTo>
                <a:lnTo>
                  <a:pt x="70762" y="8991"/>
                </a:lnTo>
                <a:lnTo>
                  <a:pt x="71037" y="8880"/>
                </a:lnTo>
                <a:lnTo>
                  <a:pt x="71288" y="8764"/>
                </a:lnTo>
                <a:lnTo>
                  <a:pt x="71538" y="8643"/>
                </a:lnTo>
                <a:lnTo>
                  <a:pt x="71738" y="8521"/>
                </a:lnTo>
                <a:lnTo>
                  <a:pt x="71914" y="8395"/>
                </a:lnTo>
                <a:lnTo>
                  <a:pt x="72064" y="8268"/>
                </a:lnTo>
                <a:lnTo>
                  <a:pt x="72189" y="8136"/>
                </a:lnTo>
                <a:lnTo>
                  <a:pt x="72264" y="8009"/>
                </a:lnTo>
                <a:lnTo>
                  <a:pt x="72339" y="7872"/>
                </a:lnTo>
                <a:lnTo>
                  <a:pt x="72364" y="7740"/>
                </a:lnTo>
                <a:lnTo>
                  <a:pt x="72364" y="7576"/>
                </a:lnTo>
                <a:lnTo>
                  <a:pt x="72314" y="7423"/>
                </a:lnTo>
                <a:lnTo>
                  <a:pt x="72239" y="7265"/>
                </a:lnTo>
                <a:lnTo>
                  <a:pt x="72114" y="7112"/>
                </a:lnTo>
                <a:lnTo>
                  <a:pt x="71939" y="6964"/>
                </a:lnTo>
                <a:lnTo>
                  <a:pt x="71738" y="6816"/>
                </a:lnTo>
                <a:lnTo>
                  <a:pt x="71513" y="6673"/>
                </a:lnTo>
                <a:lnTo>
                  <a:pt x="71238" y="6531"/>
                </a:lnTo>
                <a:lnTo>
                  <a:pt x="70937" y="6394"/>
                </a:lnTo>
                <a:lnTo>
                  <a:pt x="70587" y="6262"/>
                </a:lnTo>
                <a:lnTo>
                  <a:pt x="70211" y="6135"/>
                </a:lnTo>
                <a:lnTo>
                  <a:pt x="69810" y="6014"/>
                </a:lnTo>
                <a:lnTo>
                  <a:pt x="69385" y="5897"/>
                </a:lnTo>
                <a:lnTo>
                  <a:pt x="68934" y="5781"/>
                </a:lnTo>
                <a:lnTo>
                  <a:pt x="68433" y="5676"/>
                </a:lnTo>
                <a:lnTo>
                  <a:pt x="67932" y="5575"/>
                </a:lnTo>
                <a:lnTo>
                  <a:pt x="67382" y="5480"/>
                </a:lnTo>
                <a:lnTo>
                  <a:pt x="66831" y="5391"/>
                </a:lnTo>
                <a:lnTo>
                  <a:pt x="66230" y="5306"/>
                </a:lnTo>
                <a:lnTo>
                  <a:pt x="65629" y="5232"/>
                </a:lnTo>
                <a:lnTo>
                  <a:pt x="65003" y="5164"/>
                </a:lnTo>
                <a:lnTo>
                  <a:pt x="64352" y="5100"/>
                </a:lnTo>
                <a:lnTo>
                  <a:pt x="63676" y="5047"/>
                </a:lnTo>
                <a:lnTo>
                  <a:pt x="62975" y="5000"/>
                </a:lnTo>
                <a:lnTo>
                  <a:pt x="62274" y="4963"/>
                </a:lnTo>
                <a:lnTo>
                  <a:pt x="61572" y="4937"/>
                </a:lnTo>
                <a:lnTo>
                  <a:pt x="60821" y="4915"/>
                </a:lnTo>
                <a:lnTo>
                  <a:pt x="60095" y="4900"/>
                </a:lnTo>
                <a:lnTo>
                  <a:pt x="59319" y="4900"/>
                </a:lnTo>
                <a:lnTo>
                  <a:pt x="58568" y="4905"/>
                </a:lnTo>
                <a:lnTo>
                  <a:pt x="57791" y="4921"/>
                </a:lnTo>
                <a:lnTo>
                  <a:pt x="56990" y="4947"/>
                </a:lnTo>
                <a:lnTo>
                  <a:pt x="53334" y="2064"/>
                </a:lnTo>
                <a:lnTo>
                  <a:pt x="56089" y="2064"/>
                </a:lnTo>
                <a:lnTo>
                  <a:pt x="56214" y="2191"/>
                </a:lnTo>
                <a:lnTo>
                  <a:pt x="56389" y="2313"/>
                </a:lnTo>
                <a:lnTo>
                  <a:pt x="56615" y="2429"/>
                </a:lnTo>
                <a:lnTo>
                  <a:pt x="56890" y="2540"/>
                </a:lnTo>
                <a:lnTo>
                  <a:pt x="57191" y="2645"/>
                </a:lnTo>
                <a:lnTo>
                  <a:pt x="57541" y="2746"/>
                </a:lnTo>
                <a:lnTo>
                  <a:pt x="57942" y="2835"/>
                </a:lnTo>
                <a:lnTo>
                  <a:pt x="58367" y="2920"/>
                </a:lnTo>
                <a:lnTo>
                  <a:pt x="58818" y="2994"/>
                </a:lnTo>
                <a:lnTo>
                  <a:pt x="59319" y="3062"/>
                </a:lnTo>
                <a:lnTo>
                  <a:pt x="59820" y="3120"/>
                </a:lnTo>
                <a:lnTo>
                  <a:pt x="60371" y="3173"/>
                </a:lnTo>
                <a:lnTo>
                  <a:pt x="60946" y="3210"/>
                </a:lnTo>
                <a:lnTo>
                  <a:pt x="61522" y="3242"/>
                </a:lnTo>
                <a:lnTo>
                  <a:pt x="62123" y="3258"/>
                </a:lnTo>
                <a:lnTo>
                  <a:pt x="62749" y="3263"/>
                </a:lnTo>
                <a:lnTo>
                  <a:pt x="62975" y="3258"/>
                </a:lnTo>
                <a:lnTo>
                  <a:pt x="63175" y="3247"/>
                </a:lnTo>
                <a:lnTo>
                  <a:pt x="63350" y="3226"/>
                </a:lnTo>
                <a:lnTo>
                  <a:pt x="63500" y="3200"/>
                </a:lnTo>
                <a:lnTo>
                  <a:pt x="63626" y="3163"/>
                </a:lnTo>
                <a:lnTo>
                  <a:pt x="63726" y="3126"/>
                </a:lnTo>
                <a:lnTo>
                  <a:pt x="63801" y="3083"/>
                </a:lnTo>
                <a:lnTo>
                  <a:pt x="63826" y="3041"/>
                </a:lnTo>
                <a:lnTo>
                  <a:pt x="63826" y="613"/>
                </a:lnTo>
                <a:lnTo>
                  <a:pt x="63801" y="565"/>
                </a:lnTo>
                <a:lnTo>
                  <a:pt x="63726" y="523"/>
                </a:lnTo>
                <a:lnTo>
                  <a:pt x="63626" y="486"/>
                </a:lnTo>
                <a:lnTo>
                  <a:pt x="63500" y="454"/>
                </a:lnTo>
                <a:lnTo>
                  <a:pt x="63350" y="423"/>
                </a:lnTo>
                <a:lnTo>
                  <a:pt x="63175" y="407"/>
                </a:lnTo>
                <a:lnTo>
                  <a:pt x="62975" y="391"/>
                </a:lnTo>
                <a:lnTo>
                  <a:pt x="62749" y="386"/>
                </a:lnTo>
                <a:lnTo>
                  <a:pt x="62123" y="391"/>
                </a:lnTo>
                <a:lnTo>
                  <a:pt x="61522" y="412"/>
                </a:lnTo>
                <a:lnTo>
                  <a:pt x="60921" y="438"/>
                </a:lnTo>
                <a:lnTo>
                  <a:pt x="60371" y="481"/>
                </a:lnTo>
                <a:lnTo>
                  <a:pt x="59820" y="528"/>
                </a:lnTo>
                <a:lnTo>
                  <a:pt x="59294" y="586"/>
                </a:lnTo>
                <a:lnTo>
                  <a:pt x="58818" y="655"/>
                </a:lnTo>
                <a:lnTo>
                  <a:pt x="58342" y="734"/>
                </a:lnTo>
                <a:lnTo>
                  <a:pt x="57917" y="818"/>
                </a:lnTo>
                <a:lnTo>
                  <a:pt x="57541" y="908"/>
                </a:lnTo>
                <a:lnTo>
                  <a:pt x="57165" y="1009"/>
                </a:lnTo>
                <a:lnTo>
                  <a:pt x="56865" y="1114"/>
                </a:lnTo>
                <a:lnTo>
                  <a:pt x="56590" y="1225"/>
                </a:lnTo>
                <a:lnTo>
                  <a:pt x="56364" y="1341"/>
                </a:lnTo>
                <a:lnTo>
                  <a:pt x="56189" y="1463"/>
                </a:lnTo>
                <a:lnTo>
                  <a:pt x="56089" y="1589"/>
                </a:lnTo>
                <a:lnTo>
                  <a:pt x="52733" y="1589"/>
                </a:lnTo>
                <a:lnTo>
                  <a:pt x="51782" y="834"/>
                </a:lnTo>
                <a:lnTo>
                  <a:pt x="51657" y="745"/>
                </a:lnTo>
                <a:lnTo>
                  <a:pt x="51482" y="655"/>
                </a:lnTo>
                <a:lnTo>
                  <a:pt x="51281" y="576"/>
                </a:lnTo>
                <a:lnTo>
                  <a:pt x="51056" y="496"/>
                </a:lnTo>
                <a:lnTo>
                  <a:pt x="50805" y="423"/>
                </a:lnTo>
                <a:lnTo>
                  <a:pt x="50505" y="354"/>
                </a:lnTo>
                <a:lnTo>
                  <a:pt x="50205" y="291"/>
                </a:lnTo>
                <a:lnTo>
                  <a:pt x="49879" y="232"/>
                </a:lnTo>
                <a:lnTo>
                  <a:pt x="49528" y="180"/>
                </a:lnTo>
                <a:lnTo>
                  <a:pt x="49153" y="132"/>
                </a:lnTo>
                <a:lnTo>
                  <a:pt x="48752" y="95"/>
                </a:lnTo>
                <a:lnTo>
                  <a:pt x="48352" y="58"/>
                </a:lnTo>
                <a:lnTo>
                  <a:pt x="47951" y="32"/>
                </a:lnTo>
                <a:lnTo>
                  <a:pt x="47525" y="16"/>
                </a:lnTo>
                <a:lnTo>
                  <a:pt x="4707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2" name="Google Shape;2842;p63"/>
          <p:cNvSpPr/>
          <p:nvPr/>
        </p:nvSpPr>
        <p:spPr>
          <a:xfrm>
            <a:off x="1414233" y="1949565"/>
            <a:ext cx="280400" cy="362747"/>
          </a:xfrm>
          <a:custGeom>
            <a:avLst/>
            <a:gdLst/>
            <a:ahLst/>
            <a:cxnLst/>
            <a:rect l="l" t="t" r="r" b="b"/>
            <a:pathLst>
              <a:path w="53435" h="15343" extrusionOk="0">
                <a:moveTo>
                  <a:pt x="40789" y="449"/>
                </a:moveTo>
                <a:lnTo>
                  <a:pt x="41015" y="455"/>
                </a:lnTo>
                <a:lnTo>
                  <a:pt x="41240" y="470"/>
                </a:lnTo>
                <a:lnTo>
                  <a:pt x="41440" y="492"/>
                </a:lnTo>
                <a:lnTo>
                  <a:pt x="41591" y="518"/>
                </a:lnTo>
                <a:lnTo>
                  <a:pt x="41741" y="555"/>
                </a:lnTo>
                <a:lnTo>
                  <a:pt x="41841" y="597"/>
                </a:lnTo>
                <a:lnTo>
                  <a:pt x="41916" y="639"/>
                </a:lnTo>
                <a:lnTo>
                  <a:pt x="41941" y="692"/>
                </a:lnTo>
                <a:lnTo>
                  <a:pt x="41941" y="1289"/>
                </a:lnTo>
                <a:lnTo>
                  <a:pt x="29697" y="1289"/>
                </a:lnTo>
                <a:lnTo>
                  <a:pt x="29697" y="676"/>
                </a:lnTo>
                <a:lnTo>
                  <a:pt x="29722" y="629"/>
                </a:lnTo>
                <a:lnTo>
                  <a:pt x="29797" y="587"/>
                </a:lnTo>
                <a:lnTo>
                  <a:pt x="29897" y="550"/>
                </a:lnTo>
                <a:lnTo>
                  <a:pt x="30022" y="518"/>
                </a:lnTo>
                <a:lnTo>
                  <a:pt x="30173" y="486"/>
                </a:lnTo>
                <a:lnTo>
                  <a:pt x="30373" y="465"/>
                </a:lnTo>
                <a:lnTo>
                  <a:pt x="30573" y="455"/>
                </a:lnTo>
                <a:lnTo>
                  <a:pt x="30774" y="449"/>
                </a:lnTo>
                <a:close/>
                <a:moveTo>
                  <a:pt x="17227" y="7640"/>
                </a:moveTo>
                <a:lnTo>
                  <a:pt x="16952" y="7777"/>
                </a:lnTo>
                <a:lnTo>
                  <a:pt x="16727" y="7909"/>
                </a:lnTo>
                <a:lnTo>
                  <a:pt x="16526" y="8047"/>
                </a:lnTo>
                <a:lnTo>
                  <a:pt x="16351" y="8179"/>
                </a:lnTo>
                <a:lnTo>
                  <a:pt x="16201" y="8311"/>
                </a:lnTo>
                <a:lnTo>
                  <a:pt x="16101" y="8437"/>
                </a:lnTo>
                <a:lnTo>
                  <a:pt x="16025" y="8564"/>
                </a:lnTo>
                <a:lnTo>
                  <a:pt x="15975" y="8691"/>
                </a:lnTo>
                <a:lnTo>
                  <a:pt x="2454" y="8691"/>
                </a:lnTo>
                <a:lnTo>
                  <a:pt x="2404" y="8680"/>
                </a:lnTo>
                <a:lnTo>
                  <a:pt x="2329" y="8670"/>
                </a:lnTo>
                <a:lnTo>
                  <a:pt x="2279" y="8654"/>
                </a:lnTo>
                <a:lnTo>
                  <a:pt x="2229" y="8633"/>
                </a:lnTo>
                <a:lnTo>
                  <a:pt x="2179" y="8606"/>
                </a:lnTo>
                <a:lnTo>
                  <a:pt x="2154" y="8575"/>
                </a:lnTo>
                <a:lnTo>
                  <a:pt x="2129" y="8543"/>
                </a:lnTo>
                <a:lnTo>
                  <a:pt x="2129" y="7793"/>
                </a:lnTo>
                <a:lnTo>
                  <a:pt x="2154" y="7762"/>
                </a:lnTo>
                <a:lnTo>
                  <a:pt x="2179" y="7730"/>
                </a:lnTo>
                <a:lnTo>
                  <a:pt x="2229" y="7703"/>
                </a:lnTo>
                <a:lnTo>
                  <a:pt x="2279" y="7682"/>
                </a:lnTo>
                <a:lnTo>
                  <a:pt x="2329" y="7666"/>
                </a:lnTo>
                <a:lnTo>
                  <a:pt x="2379" y="7651"/>
                </a:lnTo>
                <a:lnTo>
                  <a:pt x="2454" y="7645"/>
                </a:lnTo>
                <a:lnTo>
                  <a:pt x="2504" y="7640"/>
                </a:lnTo>
                <a:close/>
                <a:moveTo>
                  <a:pt x="50955" y="7640"/>
                </a:moveTo>
                <a:lnTo>
                  <a:pt x="51005" y="7645"/>
                </a:lnTo>
                <a:lnTo>
                  <a:pt x="51056" y="7651"/>
                </a:lnTo>
                <a:lnTo>
                  <a:pt x="51131" y="7666"/>
                </a:lnTo>
                <a:lnTo>
                  <a:pt x="51181" y="7682"/>
                </a:lnTo>
                <a:lnTo>
                  <a:pt x="51231" y="7703"/>
                </a:lnTo>
                <a:lnTo>
                  <a:pt x="51281" y="7730"/>
                </a:lnTo>
                <a:lnTo>
                  <a:pt x="51306" y="7762"/>
                </a:lnTo>
                <a:lnTo>
                  <a:pt x="51306" y="7793"/>
                </a:lnTo>
                <a:lnTo>
                  <a:pt x="51306" y="8543"/>
                </a:lnTo>
                <a:lnTo>
                  <a:pt x="51306" y="8575"/>
                </a:lnTo>
                <a:lnTo>
                  <a:pt x="51281" y="8606"/>
                </a:lnTo>
                <a:lnTo>
                  <a:pt x="51231" y="8633"/>
                </a:lnTo>
                <a:lnTo>
                  <a:pt x="51181" y="8654"/>
                </a:lnTo>
                <a:lnTo>
                  <a:pt x="51106" y="8670"/>
                </a:lnTo>
                <a:lnTo>
                  <a:pt x="51056" y="8680"/>
                </a:lnTo>
                <a:lnTo>
                  <a:pt x="51005" y="8691"/>
                </a:lnTo>
                <a:lnTo>
                  <a:pt x="37459" y="8691"/>
                </a:lnTo>
                <a:lnTo>
                  <a:pt x="37434" y="8564"/>
                </a:lnTo>
                <a:lnTo>
                  <a:pt x="37359" y="8437"/>
                </a:lnTo>
                <a:lnTo>
                  <a:pt x="37259" y="8311"/>
                </a:lnTo>
                <a:lnTo>
                  <a:pt x="37109" y="8179"/>
                </a:lnTo>
                <a:lnTo>
                  <a:pt x="36933" y="8047"/>
                </a:lnTo>
                <a:lnTo>
                  <a:pt x="36733" y="7909"/>
                </a:lnTo>
                <a:lnTo>
                  <a:pt x="36483" y="7777"/>
                </a:lnTo>
                <a:lnTo>
                  <a:pt x="36232" y="7640"/>
                </a:lnTo>
                <a:close/>
                <a:moveTo>
                  <a:pt x="26667" y="5439"/>
                </a:moveTo>
                <a:lnTo>
                  <a:pt x="27694" y="5692"/>
                </a:lnTo>
                <a:lnTo>
                  <a:pt x="28295" y="5850"/>
                </a:lnTo>
                <a:lnTo>
                  <a:pt x="28971" y="6025"/>
                </a:lnTo>
                <a:lnTo>
                  <a:pt x="29672" y="6220"/>
                </a:lnTo>
                <a:lnTo>
                  <a:pt x="30373" y="6426"/>
                </a:lnTo>
                <a:lnTo>
                  <a:pt x="31099" y="6642"/>
                </a:lnTo>
                <a:lnTo>
                  <a:pt x="31800" y="6869"/>
                </a:lnTo>
                <a:lnTo>
                  <a:pt x="32476" y="7107"/>
                </a:lnTo>
                <a:lnTo>
                  <a:pt x="33127" y="7344"/>
                </a:lnTo>
                <a:lnTo>
                  <a:pt x="33428" y="7466"/>
                </a:lnTo>
                <a:lnTo>
                  <a:pt x="33703" y="7582"/>
                </a:lnTo>
                <a:lnTo>
                  <a:pt x="33979" y="7703"/>
                </a:lnTo>
                <a:lnTo>
                  <a:pt x="34229" y="7825"/>
                </a:lnTo>
                <a:lnTo>
                  <a:pt x="34454" y="7941"/>
                </a:lnTo>
                <a:lnTo>
                  <a:pt x="34655" y="8062"/>
                </a:lnTo>
                <a:lnTo>
                  <a:pt x="34830" y="8179"/>
                </a:lnTo>
                <a:lnTo>
                  <a:pt x="34980" y="8289"/>
                </a:lnTo>
                <a:lnTo>
                  <a:pt x="35080" y="8406"/>
                </a:lnTo>
                <a:lnTo>
                  <a:pt x="35181" y="8517"/>
                </a:lnTo>
                <a:lnTo>
                  <a:pt x="35231" y="8627"/>
                </a:lnTo>
                <a:lnTo>
                  <a:pt x="35256" y="8733"/>
                </a:lnTo>
                <a:lnTo>
                  <a:pt x="35231" y="8823"/>
                </a:lnTo>
                <a:lnTo>
                  <a:pt x="35206" y="8918"/>
                </a:lnTo>
                <a:lnTo>
                  <a:pt x="35156" y="9007"/>
                </a:lnTo>
                <a:lnTo>
                  <a:pt x="35080" y="9097"/>
                </a:lnTo>
                <a:lnTo>
                  <a:pt x="34980" y="9182"/>
                </a:lnTo>
                <a:lnTo>
                  <a:pt x="34855" y="9266"/>
                </a:lnTo>
                <a:lnTo>
                  <a:pt x="34730" y="9351"/>
                </a:lnTo>
                <a:lnTo>
                  <a:pt x="34580" y="9435"/>
                </a:lnTo>
                <a:lnTo>
                  <a:pt x="34404" y="9514"/>
                </a:lnTo>
                <a:lnTo>
                  <a:pt x="34204" y="9594"/>
                </a:lnTo>
                <a:lnTo>
                  <a:pt x="34004" y="9667"/>
                </a:lnTo>
                <a:lnTo>
                  <a:pt x="33778" y="9741"/>
                </a:lnTo>
                <a:lnTo>
                  <a:pt x="33553" y="9810"/>
                </a:lnTo>
                <a:lnTo>
                  <a:pt x="33278" y="9879"/>
                </a:lnTo>
                <a:lnTo>
                  <a:pt x="33027" y="9947"/>
                </a:lnTo>
                <a:lnTo>
                  <a:pt x="32727" y="10011"/>
                </a:lnTo>
                <a:lnTo>
                  <a:pt x="32426" y="10069"/>
                </a:lnTo>
                <a:lnTo>
                  <a:pt x="32126" y="10127"/>
                </a:lnTo>
                <a:lnTo>
                  <a:pt x="31800" y="10180"/>
                </a:lnTo>
                <a:lnTo>
                  <a:pt x="31475" y="10227"/>
                </a:lnTo>
                <a:lnTo>
                  <a:pt x="31124" y="10275"/>
                </a:lnTo>
                <a:lnTo>
                  <a:pt x="30749" y="10322"/>
                </a:lnTo>
                <a:lnTo>
                  <a:pt x="30398" y="10359"/>
                </a:lnTo>
                <a:lnTo>
                  <a:pt x="29997" y="10396"/>
                </a:lnTo>
                <a:lnTo>
                  <a:pt x="29622" y="10428"/>
                </a:lnTo>
                <a:lnTo>
                  <a:pt x="29221" y="10459"/>
                </a:lnTo>
                <a:lnTo>
                  <a:pt x="28821" y="10480"/>
                </a:lnTo>
                <a:lnTo>
                  <a:pt x="28395" y="10502"/>
                </a:lnTo>
                <a:lnTo>
                  <a:pt x="27969" y="10517"/>
                </a:lnTo>
                <a:lnTo>
                  <a:pt x="27544" y="10528"/>
                </a:lnTo>
                <a:lnTo>
                  <a:pt x="27118" y="10533"/>
                </a:lnTo>
                <a:lnTo>
                  <a:pt x="26667" y="10539"/>
                </a:lnTo>
                <a:lnTo>
                  <a:pt x="26241" y="10533"/>
                </a:lnTo>
                <a:lnTo>
                  <a:pt x="25791" y="10528"/>
                </a:lnTo>
                <a:lnTo>
                  <a:pt x="25365" y="10517"/>
                </a:lnTo>
                <a:lnTo>
                  <a:pt x="24939" y="10502"/>
                </a:lnTo>
                <a:lnTo>
                  <a:pt x="24539" y="10480"/>
                </a:lnTo>
                <a:lnTo>
                  <a:pt x="24138" y="10459"/>
                </a:lnTo>
                <a:lnTo>
                  <a:pt x="23738" y="10428"/>
                </a:lnTo>
                <a:lnTo>
                  <a:pt x="23337" y="10396"/>
                </a:lnTo>
                <a:lnTo>
                  <a:pt x="22961" y="10359"/>
                </a:lnTo>
                <a:lnTo>
                  <a:pt x="22586" y="10322"/>
                </a:lnTo>
                <a:lnTo>
                  <a:pt x="22235" y="10275"/>
                </a:lnTo>
                <a:lnTo>
                  <a:pt x="21885" y="10227"/>
                </a:lnTo>
                <a:lnTo>
                  <a:pt x="21559" y="10180"/>
                </a:lnTo>
                <a:lnTo>
                  <a:pt x="21234" y="10127"/>
                </a:lnTo>
                <a:lnTo>
                  <a:pt x="20908" y="10069"/>
                </a:lnTo>
                <a:lnTo>
                  <a:pt x="20608" y="10011"/>
                </a:lnTo>
                <a:lnTo>
                  <a:pt x="20332" y="9947"/>
                </a:lnTo>
                <a:lnTo>
                  <a:pt x="20057" y="9879"/>
                </a:lnTo>
                <a:lnTo>
                  <a:pt x="19806" y="9810"/>
                </a:lnTo>
                <a:lnTo>
                  <a:pt x="19581" y="9741"/>
                </a:lnTo>
                <a:lnTo>
                  <a:pt x="19356" y="9667"/>
                </a:lnTo>
                <a:lnTo>
                  <a:pt x="19130" y="9594"/>
                </a:lnTo>
                <a:lnTo>
                  <a:pt x="18955" y="9514"/>
                </a:lnTo>
                <a:lnTo>
                  <a:pt x="18780" y="9435"/>
                </a:lnTo>
                <a:lnTo>
                  <a:pt x="18629" y="9351"/>
                </a:lnTo>
                <a:lnTo>
                  <a:pt x="18504" y="9266"/>
                </a:lnTo>
                <a:lnTo>
                  <a:pt x="18379" y="9182"/>
                </a:lnTo>
                <a:lnTo>
                  <a:pt x="18279" y="9097"/>
                </a:lnTo>
                <a:lnTo>
                  <a:pt x="18204" y="9007"/>
                </a:lnTo>
                <a:lnTo>
                  <a:pt x="18154" y="8918"/>
                </a:lnTo>
                <a:lnTo>
                  <a:pt x="18129" y="8823"/>
                </a:lnTo>
                <a:lnTo>
                  <a:pt x="18104" y="8733"/>
                </a:lnTo>
                <a:lnTo>
                  <a:pt x="18129" y="8627"/>
                </a:lnTo>
                <a:lnTo>
                  <a:pt x="18179" y="8517"/>
                </a:lnTo>
                <a:lnTo>
                  <a:pt x="18254" y="8406"/>
                </a:lnTo>
                <a:lnTo>
                  <a:pt x="18379" y="8289"/>
                </a:lnTo>
                <a:lnTo>
                  <a:pt x="18529" y="8179"/>
                </a:lnTo>
                <a:lnTo>
                  <a:pt x="18705" y="8057"/>
                </a:lnTo>
                <a:lnTo>
                  <a:pt x="18905" y="7941"/>
                </a:lnTo>
                <a:lnTo>
                  <a:pt x="19130" y="7825"/>
                </a:lnTo>
                <a:lnTo>
                  <a:pt x="19381" y="7703"/>
                </a:lnTo>
                <a:lnTo>
                  <a:pt x="19631" y="7582"/>
                </a:lnTo>
                <a:lnTo>
                  <a:pt x="19932" y="7461"/>
                </a:lnTo>
                <a:lnTo>
                  <a:pt x="20232" y="7344"/>
                </a:lnTo>
                <a:lnTo>
                  <a:pt x="20858" y="7107"/>
                </a:lnTo>
                <a:lnTo>
                  <a:pt x="21559" y="6869"/>
                </a:lnTo>
                <a:lnTo>
                  <a:pt x="22260" y="6642"/>
                </a:lnTo>
                <a:lnTo>
                  <a:pt x="22986" y="6426"/>
                </a:lnTo>
                <a:lnTo>
                  <a:pt x="23687" y="6220"/>
                </a:lnTo>
                <a:lnTo>
                  <a:pt x="24389" y="6025"/>
                </a:lnTo>
                <a:lnTo>
                  <a:pt x="25040" y="5850"/>
                </a:lnTo>
                <a:lnTo>
                  <a:pt x="25666" y="5692"/>
                </a:lnTo>
                <a:lnTo>
                  <a:pt x="26667" y="5439"/>
                </a:lnTo>
                <a:close/>
                <a:moveTo>
                  <a:pt x="50955" y="13844"/>
                </a:moveTo>
                <a:lnTo>
                  <a:pt x="51106" y="13849"/>
                </a:lnTo>
                <a:lnTo>
                  <a:pt x="51206" y="13865"/>
                </a:lnTo>
                <a:lnTo>
                  <a:pt x="51281" y="13891"/>
                </a:lnTo>
                <a:lnTo>
                  <a:pt x="51306" y="13923"/>
                </a:lnTo>
                <a:lnTo>
                  <a:pt x="51306" y="14820"/>
                </a:lnTo>
                <a:lnTo>
                  <a:pt x="51281" y="14847"/>
                </a:lnTo>
                <a:lnTo>
                  <a:pt x="51206" y="14873"/>
                </a:lnTo>
                <a:lnTo>
                  <a:pt x="51106" y="14889"/>
                </a:lnTo>
                <a:lnTo>
                  <a:pt x="50955" y="14894"/>
                </a:lnTo>
                <a:lnTo>
                  <a:pt x="2504" y="14894"/>
                </a:lnTo>
                <a:lnTo>
                  <a:pt x="2354" y="14889"/>
                </a:lnTo>
                <a:lnTo>
                  <a:pt x="2254" y="14873"/>
                </a:lnTo>
                <a:lnTo>
                  <a:pt x="2154" y="14847"/>
                </a:lnTo>
                <a:lnTo>
                  <a:pt x="2129" y="14820"/>
                </a:lnTo>
                <a:lnTo>
                  <a:pt x="2129" y="13923"/>
                </a:lnTo>
                <a:lnTo>
                  <a:pt x="2154" y="13891"/>
                </a:lnTo>
                <a:lnTo>
                  <a:pt x="2254" y="13865"/>
                </a:lnTo>
                <a:lnTo>
                  <a:pt x="2354" y="13849"/>
                </a:lnTo>
                <a:lnTo>
                  <a:pt x="2504" y="13844"/>
                </a:lnTo>
                <a:close/>
                <a:moveTo>
                  <a:pt x="30774" y="1"/>
                </a:moveTo>
                <a:lnTo>
                  <a:pt x="30448" y="6"/>
                </a:lnTo>
                <a:lnTo>
                  <a:pt x="30148" y="16"/>
                </a:lnTo>
                <a:lnTo>
                  <a:pt x="29822" y="32"/>
                </a:lnTo>
                <a:lnTo>
                  <a:pt x="29547" y="53"/>
                </a:lnTo>
                <a:lnTo>
                  <a:pt x="29246" y="80"/>
                </a:lnTo>
                <a:lnTo>
                  <a:pt x="28996" y="117"/>
                </a:lnTo>
                <a:lnTo>
                  <a:pt x="28745" y="154"/>
                </a:lnTo>
                <a:lnTo>
                  <a:pt x="28520" y="201"/>
                </a:lnTo>
                <a:lnTo>
                  <a:pt x="28320" y="249"/>
                </a:lnTo>
                <a:lnTo>
                  <a:pt x="28119" y="296"/>
                </a:lnTo>
                <a:lnTo>
                  <a:pt x="27969" y="354"/>
                </a:lnTo>
                <a:lnTo>
                  <a:pt x="27819" y="412"/>
                </a:lnTo>
                <a:lnTo>
                  <a:pt x="27719" y="476"/>
                </a:lnTo>
                <a:lnTo>
                  <a:pt x="27644" y="539"/>
                </a:lnTo>
                <a:lnTo>
                  <a:pt x="27594" y="608"/>
                </a:lnTo>
                <a:lnTo>
                  <a:pt x="27569" y="676"/>
                </a:lnTo>
                <a:lnTo>
                  <a:pt x="27569" y="1289"/>
                </a:lnTo>
                <a:lnTo>
                  <a:pt x="14924" y="1289"/>
                </a:lnTo>
                <a:lnTo>
                  <a:pt x="14698" y="1294"/>
                </a:lnTo>
                <a:lnTo>
                  <a:pt x="14498" y="1310"/>
                </a:lnTo>
                <a:lnTo>
                  <a:pt x="14298" y="1331"/>
                </a:lnTo>
                <a:lnTo>
                  <a:pt x="14147" y="1363"/>
                </a:lnTo>
                <a:lnTo>
                  <a:pt x="13997" y="1400"/>
                </a:lnTo>
                <a:lnTo>
                  <a:pt x="13922" y="1447"/>
                </a:lnTo>
                <a:lnTo>
                  <a:pt x="13872" y="1489"/>
                </a:lnTo>
                <a:lnTo>
                  <a:pt x="13872" y="1542"/>
                </a:lnTo>
                <a:lnTo>
                  <a:pt x="13922" y="1584"/>
                </a:lnTo>
                <a:lnTo>
                  <a:pt x="13997" y="1621"/>
                </a:lnTo>
                <a:lnTo>
                  <a:pt x="14097" y="1653"/>
                </a:lnTo>
                <a:lnTo>
                  <a:pt x="14248" y="1685"/>
                </a:lnTo>
                <a:lnTo>
                  <a:pt x="14398" y="1706"/>
                </a:lnTo>
                <a:lnTo>
                  <a:pt x="14573" y="1722"/>
                </a:lnTo>
                <a:lnTo>
                  <a:pt x="14773" y="1732"/>
                </a:lnTo>
                <a:lnTo>
                  <a:pt x="14974" y="1738"/>
                </a:lnTo>
                <a:lnTo>
                  <a:pt x="50955" y="1738"/>
                </a:lnTo>
                <a:lnTo>
                  <a:pt x="51106" y="1743"/>
                </a:lnTo>
                <a:lnTo>
                  <a:pt x="51206" y="1759"/>
                </a:lnTo>
                <a:lnTo>
                  <a:pt x="51281" y="1785"/>
                </a:lnTo>
                <a:lnTo>
                  <a:pt x="51306" y="1811"/>
                </a:lnTo>
                <a:lnTo>
                  <a:pt x="51306" y="2714"/>
                </a:lnTo>
                <a:lnTo>
                  <a:pt x="51281" y="2741"/>
                </a:lnTo>
                <a:lnTo>
                  <a:pt x="51206" y="2767"/>
                </a:lnTo>
                <a:lnTo>
                  <a:pt x="51106" y="2783"/>
                </a:lnTo>
                <a:lnTo>
                  <a:pt x="50955" y="2788"/>
                </a:lnTo>
                <a:lnTo>
                  <a:pt x="2504" y="2788"/>
                </a:lnTo>
                <a:lnTo>
                  <a:pt x="2354" y="2783"/>
                </a:lnTo>
                <a:lnTo>
                  <a:pt x="2254" y="2767"/>
                </a:lnTo>
                <a:lnTo>
                  <a:pt x="2154" y="2741"/>
                </a:lnTo>
                <a:lnTo>
                  <a:pt x="2129" y="2714"/>
                </a:lnTo>
                <a:lnTo>
                  <a:pt x="2129" y="1811"/>
                </a:lnTo>
                <a:lnTo>
                  <a:pt x="2154" y="1785"/>
                </a:lnTo>
                <a:lnTo>
                  <a:pt x="2254" y="1759"/>
                </a:lnTo>
                <a:lnTo>
                  <a:pt x="2354" y="1743"/>
                </a:lnTo>
                <a:lnTo>
                  <a:pt x="2504" y="1738"/>
                </a:lnTo>
                <a:lnTo>
                  <a:pt x="10316" y="1738"/>
                </a:lnTo>
                <a:lnTo>
                  <a:pt x="10467" y="1727"/>
                </a:lnTo>
                <a:lnTo>
                  <a:pt x="10592" y="1716"/>
                </a:lnTo>
                <a:lnTo>
                  <a:pt x="10742" y="1701"/>
                </a:lnTo>
                <a:lnTo>
                  <a:pt x="10867" y="1680"/>
                </a:lnTo>
                <a:lnTo>
                  <a:pt x="10967" y="1658"/>
                </a:lnTo>
                <a:lnTo>
                  <a:pt x="11043" y="1632"/>
                </a:lnTo>
                <a:lnTo>
                  <a:pt x="11118" y="1600"/>
                </a:lnTo>
                <a:lnTo>
                  <a:pt x="11168" y="1569"/>
                </a:lnTo>
                <a:lnTo>
                  <a:pt x="11193" y="1537"/>
                </a:lnTo>
                <a:lnTo>
                  <a:pt x="11218" y="1505"/>
                </a:lnTo>
                <a:lnTo>
                  <a:pt x="11193" y="1468"/>
                </a:lnTo>
                <a:lnTo>
                  <a:pt x="11143" y="1431"/>
                </a:lnTo>
                <a:lnTo>
                  <a:pt x="11068" y="1394"/>
                </a:lnTo>
                <a:lnTo>
                  <a:pt x="10967" y="1357"/>
                </a:lnTo>
                <a:lnTo>
                  <a:pt x="10817" y="1320"/>
                </a:lnTo>
                <a:lnTo>
                  <a:pt x="10742" y="1310"/>
                </a:lnTo>
                <a:lnTo>
                  <a:pt x="10642" y="1299"/>
                </a:lnTo>
                <a:lnTo>
                  <a:pt x="10542" y="1289"/>
                </a:lnTo>
                <a:lnTo>
                  <a:pt x="1127" y="1289"/>
                </a:lnTo>
                <a:lnTo>
                  <a:pt x="902" y="1294"/>
                </a:lnTo>
                <a:lnTo>
                  <a:pt x="676" y="1310"/>
                </a:lnTo>
                <a:lnTo>
                  <a:pt x="501" y="1331"/>
                </a:lnTo>
                <a:lnTo>
                  <a:pt x="326" y="1357"/>
                </a:lnTo>
                <a:lnTo>
                  <a:pt x="200" y="1394"/>
                </a:lnTo>
                <a:lnTo>
                  <a:pt x="100" y="1431"/>
                </a:lnTo>
                <a:lnTo>
                  <a:pt x="25" y="1479"/>
                </a:lnTo>
                <a:lnTo>
                  <a:pt x="0" y="1526"/>
                </a:lnTo>
                <a:lnTo>
                  <a:pt x="0" y="2709"/>
                </a:lnTo>
                <a:lnTo>
                  <a:pt x="25" y="2767"/>
                </a:lnTo>
                <a:lnTo>
                  <a:pt x="50" y="2815"/>
                </a:lnTo>
                <a:lnTo>
                  <a:pt x="125" y="2867"/>
                </a:lnTo>
                <a:lnTo>
                  <a:pt x="200" y="2915"/>
                </a:lnTo>
                <a:lnTo>
                  <a:pt x="301" y="2962"/>
                </a:lnTo>
                <a:lnTo>
                  <a:pt x="426" y="3005"/>
                </a:lnTo>
                <a:lnTo>
                  <a:pt x="576" y="3047"/>
                </a:lnTo>
                <a:lnTo>
                  <a:pt x="726" y="3084"/>
                </a:lnTo>
                <a:lnTo>
                  <a:pt x="902" y="3116"/>
                </a:lnTo>
                <a:lnTo>
                  <a:pt x="1102" y="3147"/>
                </a:lnTo>
                <a:lnTo>
                  <a:pt x="1302" y="3174"/>
                </a:lnTo>
                <a:lnTo>
                  <a:pt x="1528" y="3195"/>
                </a:lnTo>
                <a:lnTo>
                  <a:pt x="1753" y="3216"/>
                </a:lnTo>
                <a:lnTo>
                  <a:pt x="2003" y="3226"/>
                </a:lnTo>
                <a:lnTo>
                  <a:pt x="2254" y="3232"/>
                </a:lnTo>
                <a:lnTo>
                  <a:pt x="2504" y="3237"/>
                </a:lnTo>
                <a:lnTo>
                  <a:pt x="4282" y="3237"/>
                </a:lnTo>
                <a:lnTo>
                  <a:pt x="4282" y="7191"/>
                </a:lnTo>
                <a:lnTo>
                  <a:pt x="2504" y="7191"/>
                </a:lnTo>
                <a:lnTo>
                  <a:pt x="2229" y="7197"/>
                </a:lnTo>
                <a:lnTo>
                  <a:pt x="2003" y="7207"/>
                </a:lnTo>
                <a:lnTo>
                  <a:pt x="1753" y="7218"/>
                </a:lnTo>
                <a:lnTo>
                  <a:pt x="1528" y="7239"/>
                </a:lnTo>
                <a:lnTo>
                  <a:pt x="1302" y="7265"/>
                </a:lnTo>
                <a:lnTo>
                  <a:pt x="1102" y="7297"/>
                </a:lnTo>
                <a:lnTo>
                  <a:pt x="902" y="7329"/>
                </a:lnTo>
                <a:lnTo>
                  <a:pt x="726" y="7371"/>
                </a:lnTo>
                <a:lnTo>
                  <a:pt x="576" y="7413"/>
                </a:lnTo>
                <a:lnTo>
                  <a:pt x="426" y="7455"/>
                </a:lnTo>
                <a:lnTo>
                  <a:pt x="301" y="7508"/>
                </a:lnTo>
                <a:lnTo>
                  <a:pt x="200" y="7561"/>
                </a:lnTo>
                <a:lnTo>
                  <a:pt x="125" y="7614"/>
                </a:lnTo>
                <a:lnTo>
                  <a:pt x="50" y="7672"/>
                </a:lnTo>
                <a:lnTo>
                  <a:pt x="25" y="7730"/>
                </a:lnTo>
                <a:lnTo>
                  <a:pt x="0" y="7793"/>
                </a:lnTo>
                <a:lnTo>
                  <a:pt x="0" y="8543"/>
                </a:lnTo>
                <a:lnTo>
                  <a:pt x="25" y="8601"/>
                </a:lnTo>
                <a:lnTo>
                  <a:pt x="50" y="8659"/>
                </a:lnTo>
                <a:lnTo>
                  <a:pt x="125" y="8717"/>
                </a:lnTo>
                <a:lnTo>
                  <a:pt x="200" y="8775"/>
                </a:lnTo>
                <a:lnTo>
                  <a:pt x="301" y="8828"/>
                </a:lnTo>
                <a:lnTo>
                  <a:pt x="426" y="8876"/>
                </a:lnTo>
                <a:lnTo>
                  <a:pt x="576" y="8923"/>
                </a:lnTo>
                <a:lnTo>
                  <a:pt x="726" y="8965"/>
                </a:lnTo>
                <a:lnTo>
                  <a:pt x="902" y="9002"/>
                </a:lnTo>
                <a:lnTo>
                  <a:pt x="1102" y="9039"/>
                </a:lnTo>
                <a:lnTo>
                  <a:pt x="1302" y="9066"/>
                </a:lnTo>
                <a:lnTo>
                  <a:pt x="1528" y="9092"/>
                </a:lnTo>
                <a:lnTo>
                  <a:pt x="1753" y="9113"/>
                </a:lnTo>
                <a:lnTo>
                  <a:pt x="2003" y="9129"/>
                </a:lnTo>
                <a:lnTo>
                  <a:pt x="2229" y="9139"/>
                </a:lnTo>
                <a:lnTo>
                  <a:pt x="4282" y="9139"/>
                </a:lnTo>
                <a:lnTo>
                  <a:pt x="4282" y="11177"/>
                </a:lnTo>
                <a:lnTo>
                  <a:pt x="4307" y="11225"/>
                </a:lnTo>
                <a:lnTo>
                  <a:pt x="4357" y="11272"/>
                </a:lnTo>
                <a:lnTo>
                  <a:pt x="4482" y="11309"/>
                </a:lnTo>
                <a:lnTo>
                  <a:pt x="4632" y="11346"/>
                </a:lnTo>
                <a:lnTo>
                  <a:pt x="4808" y="11373"/>
                </a:lnTo>
                <a:lnTo>
                  <a:pt x="5008" y="11394"/>
                </a:lnTo>
                <a:lnTo>
                  <a:pt x="5233" y="11399"/>
                </a:lnTo>
                <a:lnTo>
                  <a:pt x="5459" y="11399"/>
                </a:lnTo>
                <a:lnTo>
                  <a:pt x="5659" y="11394"/>
                </a:lnTo>
                <a:lnTo>
                  <a:pt x="5834" y="11373"/>
                </a:lnTo>
                <a:lnTo>
                  <a:pt x="6010" y="11352"/>
                </a:lnTo>
                <a:lnTo>
                  <a:pt x="6135" y="11325"/>
                </a:lnTo>
                <a:lnTo>
                  <a:pt x="6260" y="11288"/>
                </a:lnTo>
                <a:lnTo>
                  <a:pt x="6335" y="11251"/>
                </a:lnTo>
                <a:lnTo>
                  <a:pt x="6385" y="11209"/>
                </a:lnTo>
                <a:lnTo>
                  <a:pt x="6410" y="11167"/>
                </a:lnTo>
                <a:lnTo>
                  <a:pt x="6410" y="9139"/>
                </a:lnTo>
                <a:lnTo>
                  <a:pt x="16151" y="9139"/>
                </a:lnTo>
                <a:lnTo>
                  <a:pt x="16251" y="9240"/>
                </a:lnTo>
                <a:lnTo>
                  <a:pt x="16351" y="9335"/>
                </a:lnTo>
                <a:lnTo>
                  <a:pt x="16476" y="9430"/>
                </a:lnTo>
                <a:lnTo>
                  <a:pt x="16626" y="9525"/>
                </a:lnTo>
                <a:lnTo>
                  <a:pt x="16802" y="9615"/>
                </a:lnTo>
                <a:lnTo>
                  <a:pt x="17002" y="9704"/>
                </a:lnTo>
                <a:lnTo>
                  <a:pt x="17202" y="9789"/>
                </a:lnTo>
                <a:lnTo>
                  <a:pt x="17428" y="9873"/>
                </a:lnTo>
                <a:lnTo>
                  <a:pt x="17678" y="9958"/>
                </a:lnTo>
                <a:lnTo>
                  <a:pt x="17928" y="10037"/>
                </a:lnTo>
                <a:lnTo>
                  <a:pt x="18204" y="10116"/>
                </a:lnTo>
                <a:lnTo>
                  <a:pt x="18479" y="10190"/>
                </a:lnTo>
                <a:lnTo>
                  <a:pt x="18780" y="10264"/>
                </a:lnTo>
                <a:lnTo>
                  <a:pt x="19105" y="10333"/>
                </a:lnTo>
                <a:lnTo>
                  <a:pt x="19431" y="10401"/>
                </a:lnTo>
                <a:lnTo>
                  <a:pt x="19781" y="10465"/>
                </a:lnTo>
                <a:lnTo>
                  <a:pt x="20132" y="10528"/>
                </a:lnTo>
                <a:lnTo>
                  <a:pt x="20482" y="10581"/>
                </a:lnTo>
                <a:lnTo>
                  <a:pt x="20858" y="10639"/>
                </a:lnTo>
                <a:lnTo>
                  <a:pt x="21259" y="10686"/>
                </a:lnTo>
                <a:lnTo>
                  <a:pt x="21659" y="10734"/>
                </a:lnTo>
                <a:lnTo>
                  <a:pt x="22085" y="10781"/>
                </a:lnTo>
                <a:lnTo>
                  <a:pt x="22486" y="10818"/>
                </a:lnTo>
                <a:lnTo>
                  <a:pt x="22936" y="10855"/>
                </a:lnTo>
                <a:lnTo>
                  <a:pt x="23362" y="10887"/>
                </a:lnTo>
                <a:lnTo>
                  <a:pt x="23813" y="10919"/>
                </a:lnTo>
                <a:lnTo>
                  <a:pt x="24263" y="10940"/>
                </a:lnTo>
                <a:lnTo>
                  <a:pt x="24739" y="10961"/>
                </a:lnTo>
                <a:lnTo>
                  <a:pt x="25215" y="10977"/>
                </a:lnTo>
                <a:lnTo>
                  <a:pt x="25691" y="10987"/>
                </a:lnTo>
                <a:lnTo>
                  <a:pt x="26166" y="10998"/>
                </a:lnTo>
                <a:lnTo>
                  <a:pt x="27143" y="10998"/>
                </a:lnTo>
                <a:lnTo>
                  <a:pt x="27619" y="10987"/>
                </a:lnTo>
                <a:lnTo>
                  <a:pt x="28094" y="10977"/>
                </a:lnTo>
                <a:lnTo>
                  <a:pt x="28570" y="10961"/>
                </a:lnTo>
                <a:lnTo>
                  <a:pt x="29046" y="10940"/>
                </a:lnTo>
                <a:lnTo>
                  <a:pt x="29497" y="10919"/>
                </a:lnTo>
                <a:lnTo>
                  <a:pt x="29947" y="10887"/>
                </a:lnTo>
                <a:lnTo>
                  <a:pt x="30373" y="10855"/>
                </a:lnTo>
                <a:lnTo>
                  <a:pt x="30824" y="10818"/>
                </a:lnTo>
                <a:lnTo>
                  <a:pt x="31224" y="10781"/>
                </a:lnTo>
                <a:lnTo>
                  <a:pt x="31650" y="10734"/>
                </a:lnTo>
                <a:lnTo>
                  <a:pt x="32051" y="10686"/>
                </a:lnTo>
                <a:lnTo>
                  <a:pt x="32426" y="10639"/>
                </a:lnTo>
                <a:lnTo>
                  <a:pt x="32827" y="10581"/>
                </a:lnTo>
                <a:lnTo>
                  <a:pt x="33177" y="10528"/>
                </a:lnTo>
                <a:lnTo>
                  <a:pt x="33528" y="10465"/>
                </a:lnTo>
                <a:lnTo>
                  <a:pt x="33879" y="10401"/>
                </a:lnTo>
                <a:lnTo>
                  <a:pt x="34204" y="10333"/>
                </a:lnTo>
                <a:lnTo>
                  <a:pt x="34530" y="10264"/>
                </a:lnTo>
                <a:lnTo>
                  <a:pt x="34830" y="10190"/>
                </a:lnTo>
                <a:lnTo>
                  <a:pt x="35105" y="10116"/>
                </a:lnTo>
                <a:lnTo>
                  <a:pt x="35381" y="10037"/>
                </a:lnTo>
                <a:lnTo>
                  <a:pt x="35631" y="9958"/>
                </a:lnTo>
                <a:lnTo>
                  <a:pt x="35882" y="9873"/>
                </a:lnTo>
                <a:lnTo>
                  <a:pt x="36107" y="9789"/>
                </a:lnTo>
                <a:lnTo>
                  <a:pt x="36307" y="9704"/>
                </a:lnTo>
                <a:lnTo>
                  <a:pt x="36508" y="9615"/>
                </a:lnTo>
                <a:lnTo>
                  <a:pt x="36658" y="9525"/>
                </a:lnTo>
                <a:lnTo>
                  <a:pt x="36808" y="9430"/>
                </a:lnTo>
                <a:lnTo>
                  <a:pt x="36958" y="9335"/>
                </a:lnTo>
                <a:lnTo>
                  <a:pt x="37059" y="9240"/>
                </a:lnTo>
                <a:lnTo>
                  <a:pt x="37159" y="9139"/>
                </a:lnTo>
                <a:lnTo>
                  <a:pt x="47049" y="9139"/>
                </a:lnTo>
                <a:lnTo>
                  <a:pt x="47049" y="13395"/>
                </a:lnTo>
                <a:lnTo>
                  <a:pt x="6410" y="13395"/>
                </a:lnTo>
                <a:lnTo>
                  <a:pt x="6410" y="12159"/>
                </a:lnTo>
                <a:lnTo>
                  <a:pt x="6385" y="12112"/>
                </a:lnTo>
                <a:lnTo>
                  <a:pt x="6310" y="12064"/>
                </a:lnTo>
                <a:lnTo>
                  <a:pt x="6185" y="12027"/>
                </a:lnTo>
                <a:lnTo>
                  <a:pt x="6035" y="11990"/>
                </a:lnTo>
                <a:lnTo>
                  <a:pt x="5859" y="11964"/>
                </a:lnTo>
                <a:lnTo>
                  <a:pt x="5659" y="11943"/>
                </a:lnTo>
                <a:lnTo>
                  <a:pt x="5434" y="11938"/>
                </a:lnTo>
                <a:lnTo>
                  <a:pt x="5208" y="11938"/>
                </a:lnTo>
                <a:lnTo>
                  <a:pt x="5008" y="11943"/>
                </a:lnTo>
                <a:lnTo>
                  <a:pt x="4833" y="11964"/>
                </a:lnTo>
                <a:lnTo>
                  <a:pt x="4683" y="11985"/>
                </a:lnTo>
                <a:lnTo>
                  <a:pt x="4532" y="12012"/>
                </a:lnTo>
                <a:lnTo>
                  <a:pt x="4432" y="12049"/>
                </a:lnTo>
                <a:lnTo>
                  <a:pt x="4332" y="12085"/>
                </a:lnTo>
                <a:lnTo>
                  <a:pt x="4282" y="12128"/>
                </a:lnTo>
                <a:lnTo>
                  <a:pt x="4282" y="12170"/>
                </a:lnTo>
                <a:lnTo>
                  <a:pt x="4282" y="13395"/>
                </a:lnTo>
                <a:lnTo>
                  <a:pt x="2504" y="13395"/>
                </a:lnTo>
                <a:lnTo>
                  <a:pt x="2254" y="13400"/>
                </a:lnTo>
                <a:lnTo>
                  <a:pt x="2003" y="13405"/>
                </a:lnTo>
                <a:lnTo>
                  <a:pt x="1753" y="13421"/>
                </a:lnTo>
                <a:lnTo>
                  <a:pt x="1528" y="13437"/>
                </a:lnTo>
                <a:lnTo>
                  <a:pt x="1302" y="13458"/>
                </a:lnTo>
                <a:lnTo>
                  <a:pt x="1102" y="13485"/>
                </a:lnTo>
                <a:lnTo>
                  <a:pt x="902" y="13516"/>
                </a:lnTo>
                <a:lnTo>
                  <a:pt x="726" y="13548"/>
                </a:lnTo>
                <a:lnTo>
                  <a:pt x="576" y="13585"/>
                </a:lnTo>
                <a:lnTo>
                  <a:pt x="426" y="13627"/>
                </a:lnTo>
                <a:lnTo>
                  <a:pt x="301" y="13669"/>
                </a:lnTo>
                <a:lnTo>
                  <a:pt x="200" y="13717"/>
                </a:lnTo>
                <a:lnTo>
                  <a:pt x="125" y="13764"/>
                </a:lnTo>
                <a:lnTo>
                  <a:pt x="50" y="13817"/>
                </a:lnTo>
                <a:lnTo>
                  <a:pt x="25" y="13870"/>
                </a:lnTo>
                <a:lnTo>
                  <a:pt x="0" y="13923"/>
                </a:lnTo>
                <a:lnTo>
                  <a:pt x="0" y="14815"/>
                </a:lnTo>
                <a:lnTo>
                  <a:pt x="25" y="14873"/>
                </a:lnTo>
                <a:lnTo>
                  <a:pt x="50" y="14926"/>
                </a:lnTo>
                <a:lnTo>
                  <a:pt x="125" y="14973"/>
                </a:lnTo>
                <a:lnTo>
                  <a:pt x="200" y="15021"/>
                </a:lnTo>
                <a:lnTo>
                  <a:pt x="301" y="15068"/>
                </a:lnTo>
                <a:lnTo>
                  <a:pt x="426" y="15111"/>
                </a:lnTo>
                <a:lnTo>
                  <a:pt x="576" y="15153"/>
                </a:lnTo>
                <a:lnTo>
                  <a:pt x="726" y="15190"/>
                </a:lnTo>
                <a:lnTo>
                  <a:pt x="902" y="15222"/>
                </a:lnTo>
                <a:lnTo>
                  <a:pt x="1102" y="15253"/>
                </a:lnTo>
                <a:lnTo>
                  <a:pt x="1302" y="15280"/>
                </a:lnTo>
                <a:lnTo>
                  <a:pt x="1528" y="15301"/>
                </a:lnTo>
                <a:lnTo>
                  <a:pt x="1753" y="15322"/>
                </a:lnTo>
                <a:lnTo>
                  <a:pt x="2003" y="15332"/>
                </a:lnTo>
                <a:lnTo>
                  <a:pt x="2254" y="15343"/>
                </a:lnTo>
                <a:lnTo>
                  <a:pt x="51206" y="15343"/>
                </a:lnTo>
                <a:lnTo>
                  <a:pt x="51456" y="15332"/>
                </a:lnTo>
                <a:lnTo>
                  <a:pt x="51682" y="15322"/>
                </a:lnTo>
                <a:lnTo>
                  <a:pt x="51932" y="15301"/>
                </a:lnTo>
                <a:lnTo>
                  <a:pt x="52132" y="15280"/>
                </a:lnTo>
                <a:lnTo>
                  <a:pt x="52333" y="15253"/>
                </a:lnTo>
                <a:lnTo>
                  <a:pt x="52533" y="15222"/>
                </a:lnTo>
                <a:lnTo>
                  <a:pt x="52708" y="15190"/>
                </a:lnTo>
                <a:lnTo>
                  <a:pt x="52883" y="15153"/>
                </a:lnTo>
                <a:lnTo>
                  <a:pt x="53009" y="15111"/>
                </a:lnTo>
                <a:lnTo>
                  <a:pt x="53134" y="15068"/>
                </a:lnTo>
                <a:lnTo>
                  <a:pt x="53259" y="15021"/>
                </a:lnTo>
                <a:lnTo>
                  <a:pt x="53334" y="14973"/>
                </a:lnTo>
                <a:lnTo>
                  <a:pt x="53384" y="14926"/>
                </a:lnTo>
                <a:lnTo>
                  <a:pt x="53434" y="14873"/>
                </a:lnTo>
                <a:lnTo>
                  <a:pt x="53434" y="14815"/>
                </a:lnTo>
                <a:lnTo>
                  <a:pt x="53434" y="13923"/>
                </a:lnTo>
                <a:lnTo>
                  <a:pt x="53434" y="13870"/>
                </a:lnTo>
                <a:lnTo>
                  <a:pt x="53384" y="13817"/>
                </a:lnTo>
                <a:lnTo>
                  <a:pt x="53334" y="13764"/>
                </a:lnTo>
                <a:lnTo>
                  <a:pt x="53259" y="13717"/>
                </a:lnTo>
                <a:lnTo>
                  <a:pt x="53134" y="13669"/>
                </a:lnTo>
                <a:lnTo>
                  <a:pt x="53009" y="13627"/>
                </a:lnTo>
                <a:lnTo>
                  <a:pt x="52883" y="13585"/>
                </a:lnTo>
                <a:lnTo>
                  <a:pt x="52708" y="13548"/>
                </a:lnTo>
                <a:lnTo>
                  <a:pt x="52533" y="13516"/>
                </a:lnTo>
                <a:lnTo>
                  <a:pt x="52333" y="13485"/>
                </a:lnTo>
                <a:lnTo>
                  <a:pt x="52132" y="13458"/>
                </a:lnTo>
                <a:lnTo>
                  <a:pt x="51932" y="13437"/>
                </a:lnTo>
                <a:lnTo>
                  <a:pt x="51682" y="13421"/>
                </a:lnTo>
                <a:lnTo>
                  <a:pt x="51456" y="13405"/>
                </a:lnTo>
                <a:lnTo>
                  <a:pt x="51206" y="13400"/>
                </a:lnTo>
                <a:lnTo>
                  <a:pt x="50955" y="13395"/>
                </a:lnTo>
                <a:lnTo>
                  <a:pt x="49178" y="13395"/>
                </a:lnTo>
                <a:lnTo>
                  <a:pt x="49178" y="9139"/>
                </a:lnTo>
                <a:lnTo>
                  <a:pt x="51206" y="9139"/>
                </a:lnTo>
                <a:lnTo>
                  <a:pt x="51456" y="9129"/>
                </a:lnTo>
                <a:lnTo>
                  <a:pt x="51707" y="9113"/>
                </a:lnTo>
                <a:lnTo>
                  <a:pt x="51932" y="9092"/>
                </a:lnTo>
                <a:lnTo>
                  <a:pt x="52132" y="9066"/>
                </a:lnTo>
                <a:lnTo>
                  <a:pt x="52358" y="9039"/>
                </a:lnTo>
                <a:lnTo>
                  <a:pt x="52533" y="9002"/>
                </a:lnTo>
                <a:lnTo>
                  <a:pt x="52708" y="8965"/>
                </a:lnTo>
                <a:lnTo>
                  <a:pt x="52883" y="8923"/>
                </a:lnTo>
                <a:lnTo>
                  <a:pt x="53009" y="8876"/>
                </a:lnTo>
                <a:lnTo>
                  <a:pt x="53134" y="8828"/>
                </a:lnTo>
                <a:lnTo>
                  <a:pt x="53259" y="8775"/>
                </a:lnTo>
                <a:lnTo>
                  <a:pt x="53334" y="8717"/>
                </a:lnTo>
                <a:lnTo>
                  <a:pt x="53384" y="8659"/>
                </a:lnTo>
                <a:lnTo>
                  <a:pt x="53434" y="8601"/>
                </a:lnTo>
                <a:lnTo>
                  <a:pt x="53434" y="8538"/>
                </a:lnTo>
                <a:lnTo>
                  <a:pt x="53434" y="7793"/>
                </a:lnTo>
                <a:lnTo>
                  <a:pt x="53434" y="7730"/>
                </a:lnTo>
                <a:lnTo>
                  <a:pt x="53384" y="7672"/>
                </a:lnTo>
                <a:lnTo>
                  <a:pt x="53334" y="7614"/>
                </a:lnTo>
                <a:lnTo>
                  <a:pt x="53259" y="7561"/>
                </a:lnTo>
                <a:lnTo>
                  <a:pt x="53134" y="7508"/>
                </a:lnTo>
                <a:lnTo>
                  <a:pt x="53009" y="7455"/>
                </a:lnTo>
                <a:lnTo>
                  <a:pt x="52883" y="7413"/>
                </a:lnTo>
                <a:lnTo>
                  <a:pt x="52708" y="7371"/>
                </a:lnTo>
                <a:lnTo>
                  <a:pt x="52533" y="7329"/>
                </a:lnTo>
                <a:lnTo>
                  <a:pt x="52358" y="7297"/>
                </a:lnTo>
                <a:lnTo>
                  <a:pt x="52132" y="7265"/>
                </a:lnTo>
                <a:lnTo>
                  <a:pt x="51932" y="7239"/>
                </a:lnTo>
                <a:lnTo>
                  <a:pt x="51707" y="7218"/>
                </a:lnTo>
                <a:lnTo>
                  <a:pt x="51456" y="7207"/>
                </a:lnTo>
                <a:lnTo>
                  <a:pt x="51206" y="7197"/>
                </a:lnTo>
                <a:lnTo>
                  <a:pt x="50955" y="7191"/>
                </a:lnTo>
                <a:lnTo>
                  <a:pt x="49178" y="7191"/>
                </a:lnTo>
                <a:lnTo>
                  <a:pt x="49178" y="5977"/>
                </a:lnTo>
                <a:lnTo>
                  <a:pt x="49153" y="5924"/>
                </a:lnTo>
                <a:lnTo>
                  <a:pt x="49077" y="5882"/>
                </a:lnTo>
                <a:lnTo>
                  <a:pt x="48977" y="5840"/>
                </a:lnTo>
                <a:lnTo>
                  <a:pt x="48827" y="5808"/>
                </a:lnTo>
                <a:lnTo>
                  <a:pt x="48652" y="5782"/>
                </a:lnTo>
                <a:lnTo>
                  <a:pt x="48451" y="5761"/>
                </a:lnTo>
                <a:lnTo>
                  <a:pt x="48226" y="5750"/>
                </a:lnTo>
                <a:lnTo>
                  <a:pt x="47976" y="5750"/>
                </a:lnTo>
                <a:lnTo>
                  <a:pt x="47775" y="5761"/>
                </a:lnTo>
                <a:lnTo>
                  <a:pt x="47600" y="5776"/>
                </a:lnTo>
                <a:lnTo>
                  <a:pt x="47450" y="5803"/>
                </a:lnTo>
                <a:lnTo>
                  <a:pt x="47300" y="5829"/>
                </a:lnTo>
                <a:lnTo>
                  <a:pt x="47199" y="5861"/>
                </a:lnTo>
                <a:lnTo>
                  <a:pt x="47124" y="5903"/>
                </a:lnTo>
                <a:lnTo>
                  <a:pt x="47074" y="5940"/>
                </a:lnTo>
                <a:lnTo>
                  <a:pt x="47049" y="5982"/>
                </a:lnTo>
                <a:lnTo>
                  <a:pt x="47049" y="7191"/>
                </a:lnTo>
                <a:lnTo>
                  <a:pt x="35206" y="7191"/>
                </a:lnTo>
                <a:lnTo>
                  <a:pt x="34655" y="6980"/>
                </a:lnTo>
                <a:lnTo>
                  <a:pt x="34079" y="6774"/>
                </a:lnTo>
                <a:lnTo>
                  <a:pt x="33478" y="6568"/>
                </a:lnTo>
                <a:lnTo>
                  <a:pt x="32877" y="6373"/>
                </a:lnTo>
                <a:lnTo>
                  <a:pt x="32251" y="6183"/>
                </a:lnTo>
                <a:lnTo>
                  <a:pt x="31625" y="6003"/>
                </a:lnTo>
                <a:lnTo>
                  <a:pt x="31024" y="5834"/>
                </a:lnTo>
                <a:lnTo>
                  <a:pt x="30448" y="5676"/>
                </a:lnTo>
                <a:lnTo>
                  <a:pt x="29371" y="5396"/>
                </a:lnTo>
                <a:lnTo>
                  <a:pt x="28495" y="5175"/>
                </a:lnTo>
                <a:lnTo>
                  <a:pt x="27869" y="5027"/>
                </a:lnTo>
                <a:lnTo>
                  <a:pt x="27569" y="4963"/>
                </a:lnTo>
                <a:lnTo>
                  <a:pt x="27368" y="4932"/>
                </a:lnTo>
                <a:lnTo>
                  <a:pt x="27168" y="4905"/>
                </a:lnTo>
                <a:lnTo>
                  <a:pt x="26968" y="4895"/>
                </a:lnTo>
                <a:lnTo>
                  <a:pt x="26767" y="4889"/>
                </a:lnTo>
                <a:lnTo>
                  <a:pt x="26592" y="4889"/>
                </a:lnTo>
                <a:lnTo>
                  <a:pt x="26392" y="4905"/>
                </a:lnTo>
                <a:lnTo>
                  <a:pt x="26191" y="4926"/>
                </a:lnTo>
                <a:lnTo>
                  <a:pt x="26016" y="4963"/>
                </a:lnTo>
                <a:lnTo>
                  <a:pt x="25716" y="5027"/>
                </a:lnTo>
                <a:lnTo>
                  <a:pt x="25115" y="5175"/>
                </a:lnTo>
                <a:lnTo>
                  <a:pt x="24213" y="5396"/>
                </a:lnTo>
                <a:lnTo>
                  <a:pt x="23162" y="5676"/>
                </a:lnTo>
                <a:lnTo>
                  <a:pt x="22561" y="5834"/>
                </a:lnTo>
                <a:lnTo>
                  <a:pt x="21960" y="6003"/>
                </a:lnTo>
                <a:lnTo>
                  <a:pt x="21359" y="6183"/>
                </a:lnTo>
                <a:lnTo>
                  <a:pt x="20733" y="6373"/>
                </a:lnTo>
                <a:lnTo>
                  <a:pt x="20107" y="6568"/>
                </a:lnTo>
                <a:lnTo>
                  <a:pt x="19506" y="6774"/>
                </a:lnTo>
                <a:lnTo>
                  <a:pt x="18930" y="6980"/>
                </a:lnTo>
                <a:lnTo>
                  <a:pt x="18379" y="7191"/>
                </a:lnTo>
                <a:lnTo>
                  <a:pt x="6410" y="7191"/>
                </a:lnTo>
                <a:lnTo>
                  <a:pt x="6410" y="3237"/>
                </a:lnTo>
                <a:lnTo>
                  <a:pt x="47049" y="3237"/>
                </a:lnTo>
                <a:lnTo>
                  <a:pt x="47049" y="4984"/>
                </a:lnTo>
                <a:lnTo>
                  <a:pt x="47074" y="5032"/>
                </a:lnTo>
                <a:lnTo>
                  <a:pt x="47149" y="5074"/>
                </a:lnTo>
                <a:lnTo>
                  <a:pt x="47250" y="5116"/>
                </a:lnTo>
                <a:lnTo>
                  <a:pt x="47400" y="5148"/>
                </a:lnTo>
                <a:lnTo>
                  <a:pt x="47575" y="5180"/>
                </a:lnTo>
                <a:lnTo>
                  <a:pt x="47775" y="5196"/>
                </a:lnTo>
                <a:lnTo>
                  <a:pt x="48001" y="5206"/>
                </a:lnTo>
                <a:lnTo>
                  <a:pt x="48251" y="5206"/>
                </a:lnTo>
                <a:lnTo>
                  <a:pt x="48451" y="5196"/>
                </a:lnTo>
                <a:lnTo>
                  <a:pt x="48627" y="5180"/>
                </a:lnTo>
                <a:lnTo>
                  <a:pt x="48777" y="5159"/>
                </a:lnTo>
                <a:lnTo>
                  <a:pt x="48927" y="5127"/>
                </a:lnTo>
                <a:lnTo>
                  <a:pt x="49027" y="5095"/>
                </a:lnTo>
                <a:lnTo>
                  <a:pt x="49102" y="5058"/>
                </a:lnTo>
                <a:lnTo>
                  <a:pt x="49153" y="5016"/>
                </a:lnTo>
                <a:lnTo>
                  <a:pt x="49178" y="4974"/>
                </a:lnTo>
                <a:lnTo>
                  <a:pt x="49178" y="3237"/>
                </a:lnTo>
                <a:lnTo>
                  <a:pt x="50805" y="3237"/>
                </a:lnTo>
                <a:lnTo>
                  <a:pt x="51056" y="3232"/>
                </a:lnTo>
                <a:lnTo>
                  <a:pt x="51306" y="3226"/>
                </a:lnTo>
                <a:lnTo>
                  <a:pt x="51556" y="3216"/>
                </a:lnTo>
                <a:lnTo>
                  <a:pt x="51782" y="3195"/>
                </a:lnTo>
                <a:lnTo>
                  <a:pt x="52007" y="3174"/>
                </a:lnTo>
                <a:lnTo>
                  <a:pt x="52207" y="3147"/>
                </a:lnTo>
                <a:lnTo>
                  <a:pt x="52383" y="3116"/>
                </a:lnTo>
                <a:lnTo>
                  <a:pt x="52583" y="3084"/>
                </a:lnTo>
                <a:lnTo>
                  <a:pt x="52733" y="3047"/>
                </a:lnTo>
                <a:lnTo>
                  <a:pt x="52883" y="3005"/>
                </a:lnTo>
                <a:lnTo>
                  <a:pt x="53009" y="2962"/>
                </a:lnTo>
                <a:lnTo>
                  <a:pt x="53109" y="2915"/>
                </a:lnTo>
                <a:lnTo>
                  <a:pt x="53184" y="2867"/>
                </a:lnTo>
                <a:lnTo>
                  <a:pt x="53259" y="2815"/>
                </a:lnTo>
                <a:lnTo>
                  <a:pt x="53284" y="2767"/>
                </a:lnTo>
                <a:lnTo>
                  <a:pt x="53309" y="2709"/>
                </a:lnTo>
                <a:lnTo>
                  <a:pt x="53309" y="1817"/>
                </a:lnTo>
                <a:lnTo>
                  <a:pt x="53284" y="1759"/>
                </a:lnTo>
                <a:lnTo>
                  <a:pt x="53259" y="1711"/>
                </a:lnTo>
                <a:lnTo>
                  <a:pt x="53184" y="1658"/>
                </a:lnTo>
                <a:lnTo>
                  <a:pt x="53109" y="1611"/>
                </a:lnTo>
                <a:lnTo>
                  <a:pt x="53009" y="1563"/>
                </a:lnTo>
                <a:lnTo>
                  <a:pt x="52883" y="1521"/>
                </a:lnTo>
                <a:lnTo>
                  <a:pt x="52733" y="1479"/>
                </a:lnTo>
                <a:lnTo>
                  <a:pt x="52583" y="1442"/>
                </a:lnTo>
                <a:lnTo>
                  <a:pt x="52383" y="1410"/>
                </a:lnTo>
                <a:lnTo>
                  <a:pt x="52207" y="1379"/>
                </a:lnTo>
                <a:lnTo>
                  <a:pt x="52007" y="1352"/>
                </a:lnTo>
                <a:lnTo>
                  <a:pt x="51782" y="1331"/>
                </a:lnTo>
                <a:lnTo>
                  <a:pt x="51556" y="1315"/>
                </a:lnTo>
                <a:lnTo>
                  <a:pt x="51306" y="1299"/>
                </a:lnTo>
                <a:lnTo>
                  <a:pt x="51056" y="1294"/>
                </a:lnTo>
                <a:lnTo>
                  <a:pt x="50805" y="1289"/>
                </a:lnTo>
                <a:lnTo>
                  <a:pt x="44070" y="1289"/>
                </a:lnTo>
                <a:lnTo>
                  <a:pt x="44070" y="676"/>
                </a:lnTo>
                <a:lnTo>
                  <a:pt x="44045" y="608"/>
                </a:lnTo>
                <a:lnTo>
                  <a:pt x="43994" y="539"/>
                </a:lnTo>
                <a:lnTo>
                  <a:pt x="43919" y="476"/>
                </a:lnTo>
                <a:lnTo>
                  <a:pt x="43819" y="412"/>
                </a:lnTo>
                <a:lnTo>
                  <a:pt x="43669" y="354"/>
                </a:lnTo>
                <a:lnTo>
                  <a:pt x="43519" y="296"/>
                </a:lnTo>
                <a:lnTo>
                  <a:pt x="43343" y="249"/>
                </a:lnTo>
                <a:lnTo>
                  <a:pt x="43118" y="201"/>
                </a:lnTo>
                <a:lnTo>
                  <a:pt x="42893" y="154"/>
                </a:lnTo>
                <a:lnTo>
                  <a:pt x="42642" y="117"/>
                </a:lnTo>
                <a:lnTo>
                  <a:pt x="42392" y="80"/>
                </a:lnTo>
                <a:lnTo>
                  <a:pt x="42116" y="53"/>
                </a:lnTo>
                <a:lnTo>
                  <a:pt x="41816" y="32"/>
                </a:lnTo>
                <a:lnTo>
                  <a:pt x="41516" y="16"/>
                </a:lnTo>
                <a:lnTo>
                  <a:pt x="41190" y="6"/>
                </a:lnTo>
                <a:lnTo>
                  <a:pt x="4086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3" name="Google Shape;2843;p63"/>
          <p:cNvSpPr/>
          <p:nvPr/>
        </p:nvSpPr>
        <p:spPr>
          <a:xfrm>
            <a:off x="2110752" y="2609548"/>
            <a:ext cx="368432" cy="362747"/>
          </a:xfrm>
          <a:custGeom>
            <a:avLst/>
            <a:gdLst/>
            <a:ahLst/>
            <a:cxnLst/>
            <a:rect l="l" t="t" r="r" b="b"/>
            <a:pathLst>
              <a:path w="70211" h="15343" extrusionOk="0">
                <a:moveTo>
                  <a:pt x="61672" y="2788"/>
                </a:moveTo>
                <a:lnTo>
                  <a:pt x="66179" y="3153"/>
                </a:lnTo>
                <a:lnTo>
                  <a:pt x="61121" y="3564"/>
                </a:lnTo>
                <a:lnTo>
                  <a:pt x="61247" y="3469"/>
                </a:lnTo>
                <a:lnTo>
                  <a:pt x="61347" y="3374"/>
                </a:lnTo>
                <a:lnTo>
                  <a:pt x="61447" y="3279"/>
                </a:lnTo>
                <a:lnTo>
                  <a:pt x="61522" y="3184"/>
                </a:lnTo>
                <a:lnTo>
                  <a:pt x="61572" y="3084"/>
                </a:lnTo>
                <a:lnTo>
                  <a:pt x="61622" y="2989"/>
                </a:lnTo>
                <a:lnTo>
                  <a:pt x="61647" y="2889"/>
                </a:lnTo>
                <a:lnTo>
                  <a:pt x="61672" y="2788"/>
                </a:lnTo>
                <a:close/>
                <a:moveTo>
                  <a:pt x="36533" y="3480"/>
                </a:moveTo>
                <a:lnTo>
                  <a:pt x="37209" y="3665"/>
                </a:lnTo>
                <a:lnTo>
                  <a:pt x="37810" y="3844"/>
                </a:lnTo>
                <a:lnTo>
                  <a:pt x="38386" y="4034"/>
                </a:lnTo>
                <a:lnTo>
                  <a:pt x="38911" y="4230"/>
                </a:lnTo>
                <a:lnTo>
                  <a:pt x="39387" y="4425"/>
                </a:lnTo>
                <a:lnTo>
                  <a:pt x="39813" y="4626"/>
                </a:lnTo>
                <a:lnTo>
                  <a:pt x="40188" y="4826"/>
                </a:lnTo>
                <a:lnTo>
                  <a:pt x="40514" y="5037"/>
                </a:lnTo>
                <a:lnTo>
                  <a:pt x="40789" y="5243"/>
                </a:lnTo>
                <a:lnTo>
                  <a:pt x="41015" y="5454"/>
                </a:lnTo>
                <a:lnTo>
                  <a:pt x="41215" y="5671"/>
                </a:lnTo>
                <a:lnTo>
                  <a:pt x="41340" y="5882"/>
                </a:lnTo>
                <a:lnTo>
                  <a:pt x="41415" y="6099"/>
                </a:lnTo>
                <a:lnTo>
                  <a:pt x="41440" y="6320"/>
                </a:lnTo>
                <a:lnTo>
                  <a:pt x="41440" y="6537"/>
                </a:lnTo>
                <a:lnTo>
                  <a:pt x="41365" y="6758"/>
                </a:lnTo>
                <a:lnTo>
                  <a:pt x="41290" y="6880"/>
                </a:lnTo>
                <a:lnTo>
                  <a:pt x="41215" y="6996"/>
                </a:lnTo>
                <a:lnTo>
                  <a:pt x="41115" y="7117"/>
                </a:lnTo>
                <a:lnTo>
                  <a:pt x="41015" y="7234"/>
                </a:lnTo>
                <a:lnTo>
                  <a:pt x="40890" y="7350"/>
                </a:lnTo>
                <a:lnTo>
                  <a:pt x="40764" y="7466"/>
                </a:lnTo>
                <a:lnTo>
                  <a:pt x="40589" y="7582"/>
                </a:lnTo>
                <a:lnTo>
                  <a:pt x="40439" y="7698"/>
                </a:lnTo>
                <a:lnTo>
                  <a:pt x="40264" y="7809"/>
                </a:lnTo>
                <a:lnTo>
                  <a:pt x="40063" y="7925"/>
                </a:lnTo>
                <a:lnTo>
                  <a:pt x="39838" y="8036"/>
                </a:lnTo>
                <a:lnTo>
                  <a:pt x="39613" y="8147"/>
                </a:lnTo>
                <a:lnTo>
                  <a:pt x="39137" y="8363"/>
                </a:lnTo>
                <a:lnTo>
                  <a:pt x="38586" y="8575"/>
                </a:lnTo>
                <a:lnTo>
                  <a:pt x="37985" y="8781"/>
                </a:lnTo>
                <a:lnTo>
                  <a:pt x="37334" y="8981"/>
                </a:lnTo>
                <a:lnTo>
                  <a:pt x="36633" y="9176"/>
                </a:lnTo>
                <a:lnTo>
                  <a:pt x="35857" y="9367"/>
                </a:lnTo>
                <a:lnTo>
                  <a:pt x="35055" y="9551"/>
                </a:lnTo>
                <a:lnTo>
                  <a:pt x="34204" y="9726"/>
                </a:lnTo>
                <a:lnTo>
                  <a:pt x="33303" y="9895"/>
                </a:lnTo>
                <a:lnTo>
                  <a:pt x="32326" y="10053"/>
                </a:lnTo>
                <a:lnTo>
                  <a:pt x="31350" y="10206"/>
                </a:lnTo>
                <a:lnTo>
                  <a:pt x="30348" y="10343"/>
                </a:lnTo>
                <a:lnTo>
                  <a:pt x="29296" y="10470"/>
                </a:lnTo>
                <a:lnTo>
                  <a:pt x="28245" y="10591"/>
                </a:lnTo>
                <a:lnTo>
                  <a:pt x="27168" y="10697"/>
                </a:lnTo>
                <a:lnTo>
                  <a:pt x="26066" y="10797"/>
                </a:lnTo>
                <a:lnTo>
                  <a:pt x="24939" y="10887"/>
                </a:lnTo>
                <a:lnTo>
                  <a:pt x="23788" y="10961"/>
                </a:lnTo>
                <a:lnTo>
                  <a:pt x="22636" y="11030"/>
                </a:lnTo>
                <a:lnTo>
                  <a:pt x="21459" y="11088"/>
                </a:lnTo>
                <a:lnTo>
                  <a:pt x="20282" y="11135"/>
                </a:lnTo>
                <a:lnTo>
                  <a:pt x="19105" y="11172"/>
                </a:lnTo>
                <a:lnTo>
                  <a:pt x="17903" y="11199"/>
                </a:lnTo>
                <a:lnTo>
                  <a:pt x="16701" y="11214"/>
                </a:lnTo>
                <a:lnTo>
                  <a:pt x="15500" y="11220"/>
                </a:lnTo>
                <a:lnTo>
                  <a:pt x="14298" y="11220"/>
                </a:lnTo>
                <a:lnTo>
                  <a:pt x="13572" y="11209"/>
                </a:lnTo>
                <a:lnTo>
                  <a:pt x="12820" y="11193"/>
                </a:lnTo>
                <a:lnTo>
                  <a:pt x="12094" y="11177"/>
                </a:lnTo>
                <a:lnTo>
                  <a:pt x="11368" y="11156"/>
                </a:lnTo>
                <a:lnTo>
                  <a:pt x="10642" y="11135"/>
                </a:lnTo>
                <a:lnTo>
                  <a:pt x="9916" y="11104"/>
                </a:lnTo>
                <a:lnTo>
                  <a:pt x="9190" y="11072"/>
                </a:lnTo>
                <a:lnTo>
                  <a:pt x="8489" y="11035"/>
                </a:lnTo>
                <a:lnTo>
                  <a:pt x="7762" y="10993"/>
                </a:lnTo>
                <a:lnTo>
                  <a:pt x="7061" y="10950"/>
                </a:lnTo>
                <a:lnTo>
                  <a:pt x="6360" y="10903"/>
                </a:lnTo>
                <a:lnTo>
                  <a:pt x="5684" y="10850"/>
                </a:lnTo>
                <a:lnTo>
                  <a:pt x="4983" y="10797"/>
                </a:lnTo>
                <a:lnTo>
                  <a:pt x="4307" y="10734"/>
                </a:lnTo>
                <a:lnTo>
                  <a:pt x="3631" y="10671"/>
                </a:lnTo>
                <a:lnTo>
                  <a:pt x="2980" y="10607"/>
                </a:lnTo>
                <a:lnTo>
                  <a:pt x="4482" y="10290"/>
                </a:lnTo>
                <a:lnTo>
                  <a:pt x="5434" y="10312"/>
                </a:lnTo>
                <a:lnTo>
                  <a:pt x="6385" y="10327"/>
                </a:lnTo>
                <a:lnTo>
                  <a:pt x="7337" y="10333"/>
                </a:lnTo>
                <a:lnTo>
                  <a:pt x="8288" y="10338"/>
                </a:lnTo>
                <a:lnTo>
                  <a:pt x="9515" y="10333"/>
                </a:lnTo>
                <a:lnTo>
                  <a:pt x="10742" y="10317"/>
                </a:lnTo>
                <a:lnTo>
                  <a:pt x="11944" y="10290"/>
                </a:lnTo>
                <a:lnTo>
                  <a:pt x="13171" y="10259"/>
                </a:lnTo>
                <a:lnTo>
                  <a:pt x="14373" y="10211"/>
                </a:lnTo>
                <a:lnTo>
                  <a:pt x="15550" y="10158"/>
                </a:lnTo>
                <a:lnTo>
                  <a:pt x="16726" y="10090"/>
                </a:lnTo>
                <a:lnTo>
                  <a:pt x="17878" y="10016"/>
                </a:lnTo>
                <a:lnTo>
                  <a:pt x="19005" y="9931"/>
                </a:lnTo>
                <a:lnTo>
                  <a:pt x="20132" y="9836"/>
                </a:lnTo>
                <a:lnTo>
                  <a:pt x="21234" y="9736"/>
                </a:lnTo>
                <a:lnTo>
                  <a:pt x="22310" y="9625"/>
                </a:lnTo>
                <a:lnTo>
                  <a:pt x="23362" y="9504"/>
                </a:lnTo>
                <a:lnTo>
                  <a:pt x="24389" y="9372"/>
                </a:lnTo>
                <a:lnTo>
                  <a:pt x="25390" y="9235"/>
                </a:lnTo>
                <a:lnTo>
                  <a:pt x="26367" y="9081"/>
                </a:lnTo>
                <a:lnTo>
                  <a:pt x="27118" y="8955"/>
                </a:lnTo>
                <a:lnTo>
                  <a:pt x="27869" y="8823"/>
                </a:lnTo>
                <a:lnTo>
                  <a:pt x="28595" y="8685"/>
                </a:lnTo>
                <a:lnTo>
                  <a:pt x="29271" y="8543"/>
                </a:lnTo>
                <a:lnTo>
                  <a:pt x="29922" y="8395"/>
                </a:lnTo>
                <a:lnTo>
                  <a:pt x="30548" y="8247"/>
                </a:lnTo>
                <a:lnTo>
                  <a:pt x="31149" y="8094"/>
                </a:lnTo>
                <a:lnTo>
                  <a:pt x="31725" y="7936"/>
                </a:lnTo>
                <a:lnTo>
                  <a:pt x="32251" y="7772"/>
                </a:lnTo>
                <a:lnTo>
                  <a:pt x="32777" y="7608"/>
                </a:lnTo>
                <a:lnTo>
                  <a:pt x="33253" y="7440"/>
                </a:lnTo>
                <a:lnTo>
                  <a:pt x="33678" y="7265"/>
                </a:lnTo>
                <a:lnTo>
                  <a:pt x="34104" y="7091"/>
                </a:lnTo>
                <a:lnTo>
                  <a:pt x="34479" y="6912"/>
                </a:lnTo>
                <a:lnTo>
                  <a:pt x="34830" y="6727"/>
                </a:lnTo>
                <a:lnTo>
                  <a:pt x="35130" y="6542"/>
                </a:lnTo>
                <a:lnTo>
                  <a:pt x="35381" y="6368"/>
                </a:lnTo>
                <a:lnTo>
                  <a:pt x="35606" y="6194"/>
                </a:lnTo>
                <a:lnTo>
                  <a:pt x="35807" y="6019"/>
                </a:lnTo>
                <a:lnTo>
                  <a:pt x="35982" y="5840"/>
                </a:lnTo>
                <a:lnTo>
                  <a:pt x="36107" y="5666"/>
                </a:lnTo>
                <a:lnTo>
                  <a:pt x="36207" y="5486"/>
                </a:lnTo>
                <a:lnTo>
                  <a:pt x="36282" y="5307"/>
                </a:lnTo>
                <a:lnTo>
                  <a:pt x="36307" y="5127"/>
                </a:lnTo>
                <a:lnTo>
                  <a:pt x="36307" y="4953"/>
                </a:lnTo>
                <a:lnTo>
                  <a:pt x="36282" y="4773"/>
                </a:lnTo>
                <a:lnTo>
                  <a:pt x="36232" y="4594"/>
                </a:lnTo>
                <a:lnTo>
                  <a:pt x="36132" y="4414"/>
                </a:lnTo>
                <a:lnTo>
                  <a:pt x="36032" y="4240"/>
                </a:lnTo>
                <a:lnTo>
                  <a:pt x="35857" y="4061"/>
                </a:lnTo>
                <a:lnTo>
                  <a:pt x="35681" y="3886"/>
                </a:lnTo>
                <a:lnTo>
                  <a:pt x="35456" y="3707"/>
                </a:lnTo>
                <a:lnTo>
                  <a:pt x="36533" y="3480"/>
                </a:lnTo>
                <a:close/>
                <a:moveTo>
                  <a:pt x="39713" y="11183"/>
                </a:moveTo>
                <a:lnTo>
                  <a:pt x="39713" y="12154"/>
                </a:lnTo>
                <a:lnTo>
                  <a:pt x="36908" y="12582"/>
                </a:lnTo>
                <a:lnTo>
                  <a:pt x="34955" y="12877"/>
                </a:lnTo>
                <a:lnTo>
                  <a:pt x="34029" y="13020"/>
                </a:lnTo>
                <a:lnTo>
                  <a:pt x="34029" y="11552"/>
                </a:lnTo>
                <a:lnTo>
                  <a:pt x="34780" y="11521"/>
                </a:lnTo>
                <a:lnTo>
                  <a:pt x="35506" y="11484"/>
                </a:lnTo>
                <a:lnTo>
                  <a:pt x="36207" y="11447"/>
                </a:lnTo>
                <a:lnTo>
                  <a:pt x="36933" y="11399"/>
                </a:lnTo>
                <a:lnTo>
                  <a:pt x="37634" y="11352"/>
                </a:lnTo>
                <a:lnTo>
                  <a:pt x="38336" y="11299"/>
                </a:lnTo>
                <a:lnTo>
                  <a:pt x="39037" y="11246"/>
                </a:lnTo>
                <a:lnTo>
                  <a:pt x="39713" y="11183"/>
                </a:lnTo>
                <a:close/>
                <a:moveTo>
                  <a:pt x="48552" y="1"/>
                </a:moveTo>
                <a:lnTo>
                  <a:pt x="47876" y="6"/>
                </a:lnTo>
                <a:lnTo>
                  <a:pt x="47199" y="16"/>
                </a:lnTo>
                <a:lnTo>
                  <a:pt x="46548" y="32"/>
                </a:lnTo>
                <a:lnTo>
                  <a:pt x="45897" y="59"/>
                </a:lnTo>
                <a:lnTo>
                  <a:pt x="45271" y="85"/>
                </a:lnTo>
                <a:lnTo>
                  <a:pt x="44645" y="127"/>
                </a:lnTo>
                <a:lnTo>
                  <a:pt x="44045" y="170"/>
                </a:lnTo>
                <a:lnTo>
                  <a:pt x="43444" y="217"/>
                </a:lnTo>
                <a:lnTo>
                  <a:pt x="42868" y="275"/>
                </a:lnTo>
                <a:lnTo>
                  <a:pt x="42292" y="333"/>
                </a:lnTo>
                <a:lnTo>
                  <a:pt x="41741" y="402"/>
                </a:lnTo>
                <a:lnTo>
                  <a:pt x="41215" y="476"/>
                </a:lnTo>
                <a:lnTo>
                  <a:pt x="40714" y="550"/>
                </a:lnTo>
                <a:lnTo>
                  <a:pt x="40213" y="634"/>
                </a:lnTo>
                <a:lnTo>
                  <a:pt x="39738" y="719"/>
                </a:lnTo>
                <a:lnTo>
                  <a:pt x="39287" y="814"/>
                </a:lnTo>
                <a:lnTo>
                  <a:pt x="38836" y="909"/>
                </a:lnTo>
                <a:lnTo>
                  <a:pt x="38436" y="1009"/>
                </a:lnTo>
                <a:lnTo>
                  <a:pt x="38035" y="1115"/>
                </a:lnTo>
                <a:lnTo>
                  <a:pt x="37684" y="1220"/>
                </a:lnTo>
                <a:lnTo>
                  <a:pt x="37334" y="1331"/>
                </a:lnTo>
                <a:lnTo>
                  <a:pt x="37008" y="1447"/>
                </a:lnTo>
                <a:lnTo>
                  <a:pt x="36733" y="1569"/>
                </a:lnTo>
                <a:lnTo>
                  <a:pt x="36458" y="1690"/>
                </a:lnTo>
                <a:lnTo>
                  <a:pt x="36232" y="1817"/>
                </a:lnTo>
                <a:lnTo>
                  <a:pt x="36032" y="1944"/>
                </a:lnTo>
                <a:lnTo>
                  <a:pt x="35832" y="2076"/>
                </a:lnTo>
                <a:lnTo>
                  <a:pt x="35706" y="2208"/>
                </a:lnTo>
                <a:lnTo>
                  <a:pt x="35581" y="2345"/>
                </a:lnTo>
                <a:lnTo>
                  <a:pt x="35506" y="2482"/>
                </a:lnTo>
                <a:lnTo>
                  <a:pt x="35456" y="2625"/>
                </a:lnTo>
                <a:lnTo>
                  <a:pt x="35431" y="2767"/>
                </a:lnTo>
                <a:lnTo>
                  <a:pt x="35456" y="2915"/>
                </a:lnTo>
                <a:lnTo>
                  <a:pt x="35506" y="3063"/>
                </a:lnTo>
                <a:lnTo>
                  <a:pt x="20583" y="6231"/>
                </a:lnTo>
                <a:lnTo>
                  <a:pt x="20457" y="6267"/>
                </a:lnTo>
                <a:lnTo>
                  <a:pt x="20357" y="6304"/>
                </a:lnTo>
                <a:lnTo>
                  <a:pt x="20282" y="6347"/>
                </a:lnTo>
                <a:lnTo>
                  <a:pt x="20282" y="6389"/>
                </a:lnTo>
                <a:lnTo>
                  <a:pt x="20282" y="6431"/>
                </a:lnTo>
                <a:lnTo>
                  <a:pt x="20357" y="6473"/>
                </a:lnTo>
                <a:lnTo>
                  <a:pt x="20457" y="6516"/>
                </a:lnTo>
                <a:lnTo>
                  <a:pt x="20583" y="6547"/>
                </a:lnTo>
                <a:lnTo>
                  <a:pt x="20758" y="6579"/>
                </a:lnTo>
                <a:lnTo>
                  <a:pt x="20933" y="6600"/>
                </a:lnTo>
                <a:lnTo>
                  <a:pt x="21133" y="6611"/>
                </a:lnTo>
                <a:lnTo>
                  <a:pt x="21334" y="6616"/>
                </a:lnTo>
                <a:lnTo>
                  <a:pt x="21534" y="6611"/>
                </a:lnTo>
                <a:lnTo>
                  <a:pt x="21734" y="6595"/>
                </a:lnTo>
                <a:lnTo>
                  <a:pt x="21935" y="6579"/>
                </a:lnTo>
                <a:lnTo>
                  <a:pt x="22085" y="6547"/>
                </a:lnTo>
                <a:lnTo>
                  <a:pt x="33703" y="4082"/>
                </a:lnTo>
                <a:lnTo>
                  <a:pt x="33853" y="4245"/>
                </a:lnTo>
                <a:lnTo>
                  <a:pt x="33979" y="4404"/>
                </a:lnTo>
                <a:lnTo>
                  <a:pt x="34079" y="4567"/>
                </a:lnTo>
                <a:lnTo>
                  <a:pt x="34129" y="4726"/>
                </a:lnTo>
                <a:lnTo>
                  <a:pt x="34179" y="4890"/>
                </a:lnTo>
                <a:lnTo>
                  <a:pt x="34179" y="5048"/>
                </a:lnTo>
                <a:lnTo>
                  <a:pt x="34154" y="5212"/>
                </a:lnTo>
                <a:lnTo>
                  <a:pt x="34104" y="5370"/>
                </a:lnTo>
                <a:lnTo>
                  <a:pt x="34029" y="5528"/>
                </a:lnTo>
                <a:lnTo>
                  <a:pt x="33929" y="5687"/>
                </a:lnTo>
                <a:lnTo>
                  <a:pt x="33778" y="5845"/>
                </a:lnTo>
                <a:lnTo>
                  <a:pt x="33628" y="6003"/>
                </a:lnTo>
                <a:lnTo>
                  <a:pt x="33428" y="6157"/>
                </a:lnTo>
                <a:lnTo>
                  <a:pt x="33227" y="6315"/>
                </a:lnTo>
                <a:lnTo>
                  <a:pt x="32977" y="6468"/>
                </a:lnTo>
                <a:lnTo>
                  <a:pt x="32727" y="6616"/>
                </a:lnTo>
                <a:lnTo>
                  <a:pt x="32426" y="6769"/>
                </a:lnTo>
                <a:lnTo>
                  <a:pt x="32101" y="6917"/>
                </a:lnTo>
                <a:lnTo>
                  <a:pt x="31775" y="7065"/>
                </a:lnTo>
                <a:lnTo>
                  <a:pt x="31400" y="7207"/>
                </a:lnTo>
                <a:lnTo>
                  <a:pt x="30999" y="7350"/>
                </a:lnTo>
                <a:lnTo>
                  <a:pt x="30573" y="7487"/>
                </a:lnTo>
                <a:lnTo>
                  <a:pt x="30148" y="7624"/>
                </a:lnTo>
                <a:lnTo>
                  <a:pt x="29672" y="7762"/>
                </a:lnTo>
                <a:lnTo>
                  <a:pt x="29171" y="7894"/>
                </a:lnTo>
                <a:lnTo>
                  <a:pt x="28670" y="8020"/>
                </a:lnTo>
                <a:lnTo>
                  <a:pt x="28119" y="8147"/>
                </a:lnTo>
                <a:lnTo>
                  <a:pt x="27544" y="8268"/>
                </a:lnTo>
                <a:lnTo>
                  <a:pt x="26968" y="8390"/>
                </a:lnTo>
                <a:lnTo>
                  <a:pt x="26367" y="8506"/>
                </a:lnTo>
                <a:lnTo>
                  <a:pt x="25716" y="8617"/>
                </a:lnTo>
                <a:lnTo>
                  <a:pt x="25065" y="8728"/>
                </a:lnTo>
                <a:lnTo>
                  <a:pt x="24063" y="8876"/>
                </a:lnTo>
                <a:lnTo>
                  <a:pt x="23036" y="9018"/>
                </a:lnTo>
                <a:lnTo>
                  <a:pt x="21985" y="9150"/>
                </a:lnTo>
                <a:lnTo>
                  <a:pt x="20908" y="9272"/>
                </a:lnTo>
                <a:lnTo>
                  <a:pt x="19806" y="9382"/>
                </a:lnTo>
                <a:lnTo>
                  <a:pt x="18655" y="9477"/>
                </a:lnTo>
                <a:lnTo>
                  <a:pt x="17503" y="9567"/>
                </a:lnTo>
                <a:lnTo>
                  <a:pt x="16326" y="9646"/>
                </a:lnTo>
                <a:lnTo>
                  <a:pt x="15124" y="9715"/>
                </a:lnTo>
                <a:lnTo>
                  <a:pt x="13922" y="9773"/>
                </a:lnTo>
                <a:lnTo>
                  <a:pt x="12695" y="9815"/>
                </a:lnTo>
                <a:lnTo>
                  <a:pt x="11443" y="9852"/>
                </a:lnTo>
                <a:lnTo>
                  <a:pt x="10191" y="9873"/>
                </a:lnTo>
                <a:lnTo>
                  <a:pt x="8939" y="9884"/>
                </a:lnTo>
                <a:lnTo>
                  <a:pt x="7687" y="9889"/>
                </a:lnTo>
                <a:lnTo>
                  <a:pt x="6410" y="9873"/>
                </a:lnTo>
                <a:lnTo>
                  <a:pt x="17478" y="7529"/>
                </a:lnTo>
                <a:lnTo>
                  <a:pt x="17628" y="7492"/>
                </a:lnTo>
                <a:lnTo>
                  <a:pt x="17703" y="7450"/>
                </a:lnTo>
                <a:lnTo>
                  <a:pt x="17778" y="7413"/>
                </a:lnTo>
                <a:lnTo>
                  <a:pt x="17778" y="7366"/>
                </a:lnTo>
                <a:lnTo>
                  <a:pt x="17778" y="7323"/>
                </a:lnTo>
                <a:lnTo>
                  <a:pt x="17703" y="7281"/>
                </a:lnTo>
                <a:lnTo>
                  <a:pt x="17603" y="7244"/>
                </a:lnTo>
                <a:lnTo>
                  <a:pt x="17478" y="7207"/>
                </a:lnTo>
                <a:lnTo>
                  <a:pt x="17302" y="7181"/>
                </a:lnTo>
                <a:lnTo>
                  <a:pt x="17127" y="7160"/>
                </a:lnTo>
                <a:lnTo>
                  <a:pt x="16927" y="7149"/>
                </a:lnTo>
                <a:lnTo>
                  <a:pt x="16726" y="7144"/>
                </a:lnTo>
                <a:lnTo>
                  <a:pt x="16526" y="7149"/>
                </a:lnTo>
                <a:lnTo>
                  <a:pt x="16326" y="7160"/>
                </a:lnTo>
                <a:lnTo>
                  <a:pt x="16126" y="7181"/>
                </a:lnTo>
                <a:lnTo>
                  <a:pt x="15975" y="7213"/>
                </a:lnTo>
                <a:lnTo>
                  <a:pt x="451" y="10502"/>
                </a:lnTo>
                <a:lnTo>
                  <a:pt x="301" y="10554"/>
                </a:lnTo>
                <a:lnTo>
                  <a:pt x="200" y="10602"/>
                </a:lnTo>
                <a:lnTo>
                  <a:pt x="150" y="10649"/>
                </a:lnTo>
                <a:lnTo>
                  <a:pt x="150" y="10692"/>
                </a:lnTo>
                <a:lnTo>
                  <a:pt x="200" y="10734"/>
                </a:lnTo>
                <a:lnTo>
                  <a:pt x="326" y="10776"/>
                </a:lnTo>
                <a:lnTo>
                  <a:pt x="476" y="10818"/>
                </a:lnTo>
                <a:lnTo>
                  <a:pt x="676" y="10855"/>
                </a:lnTo>
                <a:lnTo>
                  <a:pt x="1728" y="10977"/>
                </a:lnTo>
                <a:lnTo>
                  <a:pt x="2805" y="11088"/>
                </a:lnTo>
                <a:lnTo>
                  <a:pt x="3906" y="11188"/>
                </a:lnTo>
                <a:lnTo>
                  <a:pt x="5008" y="11278"/>
                </a:lnTo>
                <a:lnTo>
                  <a:pt x="6135" y="11362"/>
                </a:lnTo>
                <a:lnTo>
                  <a:pt x="7287" y="11431"/>
                </a:lnTo>
                <a:lnTo>
                  <a:pt x="8438" y="11494"/>
                </a:lnTo>
                <a:lnTo>
                  <a:pt x="9615" y="11547"/>
                </a:lnTo>
                <a:lnTo>
                  <a:pt x="8338" y="11964"/>
                </a:lnTo>
                <a:lnTo>
                  <a:pt x="8238" y="12006"/>
                </a:lnTo>
                <a:lnTo>
                  <a:pt x="8163" y="12049"/>
                </a:lnTo>
                <a:lnTo>
                  <a:pt x="8163" y="12091"/>
                </a:lnTo>
                <a:lnTo>
                  <a:pt x="8188" y="12133"/>
                </a:lnTo>
                <a:lnTo>
                  <a:pt x="8238" y="12175"/>
                </a:lnTo>
                <a:lnTo>
                  <a:pt x="8338" y="12212"/>
                </a:lnTo>
                <a:lnTo>
                  <a:pt x="8463" y="12249"/>
                </a:lnTo>
                <a:lnTo>
                  <a:pt x="8639" y="12276"/>
                </a:lnTo>
                <a:lnTo>
                  <a:pt x="8839" y="12297"/>
                </a:lnTo>
                <a:lnTo>
                  <a:pt x="9039" y="12307"/>
                </a:lnTo>
                <a:lnTo>
                  <a:pt x="9240" y="12313"/>
                </a:lnTo>
                <a:lnTo>
                  <a:pt x="9440" y="12307"/>
                </a:lnTo>
                <a:lnTo>
                  <a:pt x="9640" y="12291"/>
                </a:lnTo>
                <a:lnTo>
                  <a:pt x="9816" y="12276"/>
                </a:lnTo>
                <a:lnTo>
                  <a:pt x="9991" y="12244"/>
                </a:lnTo>
                <a:lnTo>
                  <a:pt x="10116" y="12207"/>
                </a:lnTo>
                <a:lnTo>
                  <a:pt x="11794" y="11663"/>
                </a:lnTo>
                <a:lnTo>
                  <a:pt x="22736" y="11663"/>
                </a:lnTo>
                <a:lnTo>
                  <a:pt x="15825" y="13912"/>
                </a:lnTo>
                <a:lnTo>
                  <a:pt x="15525" y="14002"/>
                </a:lnTo>
                <a:lnTo>
                  <a:pt x="15224" y="14086"/>
                </a:lnTo>
                <a:lnTo>
                  <a:pt x="14899" y="14166"/>
                </a:lnTo>
                <a:lnTo>
                  <a:pt x="14548" y="14245"/>
                </a:lnTo>
                <a:lnTo>
                  <a:pt x="14197" y="14319"/>
                </a:lnTo>
                <a:lnTo>
                  <a:pt x="13822" y="14387"/>
                </a:lnTo>
                <a:lnTo>
                  <a:pt x="13446" y="14456"/>
                </a:lnTo>
                <a:lnTo>
                  <a:pt x="13046" y="14514"/>
                </a:lnTo>
                <a:lnTo>
                  <a:pt x="12620" y="14572"/>
                </a:lnTo>
                <a:lnTo>
                  <a:pt x="12194" y="14625"/>
                </a:lnTo>
                <a:lnTo>
                  <a:pt x="11744" y="14672"/>
                </a:lnTo>
                <a:lnTo>
                  <a:pt x="11293" y="14720"/>
                </a:lnTo>
                <a:lnTo>
                  <a:pt x="10817" y="14757"/>
                </a:lnTo>
                <a:lnTo>
                  <a:pt x="10341" y="14794"/>
                </a:lnTo>
                <a:lnTo>
                  <a:pt x="9866" y="14820"/>
                </a:lnTo>
                <a:lnTo>
                  <a:pt x="9365" y="14847"/>
                </a:lnTo>
                <a:lnTo>
                  <a:pt x="8914" y="14863"/>
                </a:lnTo>
                <a:lnTo>
                  <a:pt x="8489" y="14878"/>
                </a:lnTo>
                <a:lnTo>
                  <a:pt x="8038" y="14889"/>
                </a:lnTo>
                <a:lnTo>
                  <a:pt x="7612" y="14894"/>
                </a:lnTo>
                <a:lnTo>
                  <a:pt x="6736" y="14894"/>
                </a:lnTo>
                <a:lnTo>
                  <a:pt x="6310" y="14884"/>
                </a:lnTo>
                <a:lnTo>
                  <a:pt x="5884" y="14878"/>
                </a:lnTo>
                <a:lnTo>
                  <a:pt x="5459" y="14863"/>
                </a:lnTo>
                <a:lnTo>
                  <a:pt x="5033" y="14847"/>
                </a:lnTo>
                <a:lnTo>
                  <a:pt x="4607" y="14820"/>
                </a:lnTo>
                <a:lnTo>
                  <a:pt x="4182" y="14799"/>
                </a:lnTo>
                <a:lnTo>
                  <a:pt x="3781" y="14768"/>
                </a:lnTo>
                <a:lnTo>
                  <a:pt x="3380" y="14736"/>
                </a:lnTo>
                <a:lnTo>
                  <a:pt x="2980" y="14699"/>
                </a:lnTo>
                <a:lnTo>
                  <a:pt x="2579" y="14657"/>
                </a:lnTo>
                <a:lnTo>
                  <a:pt x="7111" y="13189"/>
                </a:lnTo>
                <a:lnTo>
                  <a:pt x="7211" y="13147"/>
                </a:lnTo>
                <a:lnTo>
                  <a:pt x="7262" y="13104"/>
                </a:lnTo>
                <a:lnTo>
                  <a:pt x="7262" y="13062"/>
                </a:lnTo>
                <a:lnTo>
                  <a:pt x="7262" y="13020"/>
                </a:lnTo>
                <a:lnTo>
                  <a:pt x="7186" y="12978"/>
                </a:lnTo>
                <a:lnTo>
                  <a:pt x="7086" y="12941"/>
                </a:lnTo>
                <a:lnTo>
                  <a:pt x="6961" y="12904"/>
                </a:lnTo>
                <a:lnTo>
                  <a:pt x="6786" y="12877"/>
                </a:lnTo>
                <a:lnTo>
                  <a:pt x="6586" y="12856"/>
                </a:lnTo>
                <a:lnTo>
                  <a:pt x="6385" y="12846"/>
                </a:lnTo>
                <a:lnTo>
                  <a:pt x="6185" y="12840"/>
                </a:lnTo>
                <a:lnTo>
                  <a:pt x="5985" y="12846"/>
                </a:lnTo>
                <a:lnTo>
                  <a:pt x="5784" y="12862"/>
                </a:lnTo>
                <a:lnTo>
                  <a:pt x="5609" y="12883"/>
                </a:lnTo>
                <a:lnTo>
                  <a:pt x="5459" y="12909"/>
                </a:lnTo>
                <a:lnTo>
                  <a:pt x="5309" y="12946"/>
                </a:lnTo>
                <a:lnTo>
                  <a:pt x="175" y="14609"/>
                </a:lnTo>
                <a:lnTo>
                  <a:pt x="75" y="14651"/>
                </a:lnTo>
                <a:lnTo>
                  <a:pt x="25" y="14694"/>
                </a:lnTo>
                <a:lnTo>
                  <a:pt x="0" y="14736"/>
                </a:lnTo>
                <a:lnTo>
                  <a:pt x="25" y="14778"/>
                </a:lnTo>
                <a:lnTo>
                  <a:pt x="100" y="14820"/>
                </a:lnTo>
                <a:lnTo>
                  <a:pt x="200" y="14857"/>
                </a:lnTo>
                <a:lnTo>
                  <a:pt x="326" y="14894"/>
                </a:lnTo>
                <a:lnTo>
                  <a:pt x="501" y="14921"/>
                </a:lnTo>
                <a:lnTo>
                  <a:pt x="1002" y="14989"/>
                </a:lnTo>
                <a:lnTo>
                  <a:pt x="1553" y="15053"/>
                </a:lnTo>
                <a:lnTo>
                  <a:pt x="2103" y="15105"/>
                </a:lnTo>
                <a:lnTo>
                  <a:pt x="2654" y="15158"/>
                </a:lnTo>
                <a:lnTo>
                  <a:pt x="3230" y="15200"/>
                </a:lnTo>
                <a:lnTo>
                  <a:pt x="3806" y="15237"/>
                </a:lnTo>
                <a:lnTo>
                  <a:pt x="4382" y="15274"/>
                </a:lnTo>
                <a:lnTo>
                  <a:pt x="4983" y="15301"/>
                </a:lnTo>
                <a:lnTo>
                  <a:pt x="5559" y="15317"/>
                </a:lnTo>
                <a:lnTo>
                  <a:pt x="6160" y="15332"/>
                </a:lnTo>
                <a:lnTo>
                  <a:pt x="6786" y="15343"/>
                </a:lnTo>
                <a:lnTo>
                  <a:pt x="7387" y="15343"/>
                </a:lnTo>
                <a:lnTo>
                  <a:pt x="7988" y="15338"/>
                </a:lnTo>
                <a:lnTo>
                  <a:pt x="8589" y="15327"/>
                </a:lnTo>
                <a:lnTo>
                  <a:pt x="9190" y="15311"/>
                </a:lnTo>
                <a:lnTo>
                  <a:pt x="9791" y="15285"/>
                </a:lnTo>
                <a:lnTo>
                  <a:pt x="10392" y="15259"/>
                </a:lnTo>
                <a:lnTo>
                  <a:pt x="10992" y="15222"/>
                </a:lnTo>
                <a:lnTo>
                  <a:pt x="11568" y="15179"/>
                </a:lnTo>
                <a:lnTo>
                  <a:pt x="12119" y="15132"/>
                </a:lnTo>
                <a:lnTo>
                  <a:pt x="12670" y="15079"/>
                </a:lnTo>
                <a:lnTo>
                  <a:pt x="13221" y="15021"/>
                </a:lnTo>
                <a:lnTo>
                  <a:pt x="13747" y="14958"/>
                </a:lnTo>
                <a:lnTo>
                  <a:pt x="14248" y="14889"/>
                </a:lnTo>
                <a:lnTo>
                  <a:pt x="14723" y="14810"/>
                </a:lnTo>
                <a:lnTo>
                  <a:pt x="15199" y="14731"/>
                </a:lnTo>
                <a:lnTo>
                  <a:pt x="15650" y="14646"/>
                </a:lnTo>
                <a:lnTo>
                  <a:pt x="16075" y="14562"/>
                </a:lnTo>
                <a:lnTo>
                  <a:pt x="16501" y="14467"/>
                </a:lnTo>
                <a:lnTo>
                  <a:pt x="16877" y="14366"/>
                </a:lnTo>
                <a:lnTo>
                  <a:pt x="17252" y="14266"/>
                </a:lnTo>
                <a:lnTo>
                  <a:pt x="17603" y="14155"/>
                </a:lnTo>
                <a:lnTo>
                  <a:pt x="25290" y="11668"/>
                </a:lnTo>
                <a:lnTo>
                  <a:pt x="26943" y="11674"/>
                </a:lnTo>
                <a:lnTo>
                  <a:pt x="28620" y="11668"/>
                </a:lnTo>
                <a:lnTo>
                  <a:pt x="29447" y="11663"/>
                </a:lnTo>
                <a:lnTo>
                  <a:pt x="30273" y="11658"/>
                </a:lnTo>
                <a:lnTo>
                  <a:pt x="31099" y="11642"/>
                </a:lnTo>
                <a:lnTo>
                  <a:pt x="31900" y="11626"/>
                </a:lnTo>
                <a:lnTo>
                  <a:pt x="31900" y="13279"/>
                </a:lnTo>
                <a:lnTo>
                  <a:pt x="26492" y="14097"/>
                </a:lnTo>
                <a:lnTo>
                  <a:pt x="26342" y="14129"/>
                </a:lnTo>
                <a:lnTo>
                  <a:pt x="26216" y="14166"/>
                </a:lnTo>
                <a:lnTo>
                  <a:pt x="26116" y="14203"/>
                </a:lnTo>
                <a:lnTo>
                  <a:pt x="26066" y="14245"/>
                </a:lnTo>
                <a:lnTo>
                  <a:pt x="26066" y="14287"/>
                </a:lnTo>
                <a:lnTo>
                  <a:pt x="26091" y="14329"/>
                </a:lnTo>
                <a:lnTo>
                  <a:pt x="26141" y="14372"/>
                </a:lnTo>
                <a:lnTo>
                  <a:pt x="26267" y="14414"/>
                </a:lnTo>
                <a:lnTo>
                  <a:pt x="26442" y="14445"/>
                </a:lnTo>
                <a:lnTo>
                  <a:pt x="26617" y="14472"/>
                </a:lnTo>
                <a:lnTo>
                  <a:pt x="26792" y="14493"/>
                </a:lnTo>
                <a:lnTo>
                  <a:pt x="26968" y="14504"/>
                </a:lnTo>
                <a:lnTo>
                  <a:pt x="27168" y="14504"/>
                </a:lnTo>
                <a:lnTo>
                  <a:pt x="27343" y="14498"/>
                </a:lnTo>
                <a:lnTo>
                  <a:pt x="27544" y="14488"/>
                </a:lnTo>
                <a:lnTo>
                  <a:pt x="27744" y="14467"/>
                </a:lnTo>
                <a:lnTo>
                  <a:pt x="32627" y="13727"/>
                </a:lnTo>
                <a:lnTo>
                  <a:pt x="34054" y="14303"/>
                </a:lnTo>
                <a:lnTo>
                  <a:pt x="34179" y="14345"/>
                </a:lnTo>
                <a:lnTo>
                  <a:pt x="34304" y="14377"/>
                </a:lnTo>
                <a:lnTo>
                  <a:pt x="34479" y="14398"/>
                </a:lnTo>
                <a:lnTo>
                  <a:pt x="34680" y="14414"/>
                </a:lnTo>
                <a:lnTo>
                  <a:pt x="34880" y="14424"/>
                </a:lnTo>
                <a:lnTo>
                  <a:pt x="35080" y="14424"/>
                </a:lnTo>
                <a:lnTo>
                  <a:pt x="35281" y="14419"/>
                </a:lnTo>
                <a:lnTo>
                  <a:pt x="35481" y="14398"/>
                </a:lnTo>
                <a:lnTo>
                  <a:pt x="35656" y="14377"/>
                </a:lnTo>
                <a:lnTo>
                  <a:pt x="35807" y="14345"/>
                </a:lnTo>
                <a:lnTo>
                  <a:pt x="35932" y="14308"/>
                </a:lnTo>
                <a:lnTo>
                  <a:pt x="36007" y="14266"/>
                </a:lnTo>
                <a:lnTo>
                  <a:pt x="36057" y="14224"/>
                </a:lnTo>
                <a:lnTo>
                  <a:pt x="36057" y="14181"/>
                </a:lnTo>
                <a:lnTo>
                  <a:pt x="36007" y="14139"/>
                </a:lnTo>
                <a:lnTo>
                  <a:pt x="35932" y="14097"/>
                </a:lnTo>
                <a:lnTo>
                  <a:pt x="35005" y="13722"/>
                </a:lnTo>
                <a:lnTo>
                  <a:pt x="35005" y="13722"/>
                </a:lnTo>
                <a:lnTo>
                  <a:pt x="39412" y="13928"/>
                </a:lnTo>
                <a:lnTo>
                  <a:pt x="39613" y="13933"/>
                </a:lnTo>
                <a:lnTo>
                  <a:pt x="39813" y="13928"/>
                </a:lnTo>
                <a:lnTo>
                  <a:pt x="39988" y="13918"/>
                </a:lnTo>
                <a:lnTo>
                  <a:pt x="40138" y="13902"/>
                </a:lnTo>
                <a:lnTo>
                  <a:pt x="40289" y="13875"/>
                </a:lnTo>
                <a:lnTo>
                  <a:pt x="40439" y="13844"/>
                </a:lnTo>
                <a:lnTo>
                  <a:pt x="40564" y="13801"/>
                </a:lnTo>
                <a:lnTo>
                  <a:pt x="40689" y="13754"/>
                </a:lnTo>
                <a:lnTo>
                  <a:pt x="40714" y="13712"/>
                </a:lnTo>
                <a:lnTo>
                  <a:pt x="40689" y="13664"/>
                </a:lnTo>
                <a:lnTo>
                  <a:pt x="40639" y="13622"/>
                </a:lnTo>
                <a:lnTo>
                  <a:pt x="40539" y="13585"/>
                </a:lnTo>
                <a:lnTo>
                  <a:pt x="40414" y="13553"/>
                </a:lnTo>
                <a:lnTo>
                  <a:pt x="40264" y="13522"/>
                </a:lnTo>
                <a:lnTo>
                  <a:pt x="40088" y="13500"/>
                </a:lnTo>
                <a:lnTo>
                  <a:pt x="39888" y="13485"/>
                </a:lnTo>
                <a:lnTo>
                  <a:pt x="35756" y="13295"/>
                </a:lnTo>
                <a:lnTo>
                  <a:pt x="40364" y="12598"/>
                </a:lnTo>
                <a:lnTo>
                  <a:pt x="41791" y="13173"/>
                </a:lnTo>
                <a:lnTo>
                  <a:pt x="41916" y="13215"/>
                </a:lnTo>
                <a:lnTo>
                  <a:pt x="42066" y="13247"/>
                </a:lnTo>
                <a:lnTo>
                  <a:pt x="42242" y="13268"/>
                </a:lnTo>
                <a:lnTo>
                  <a:pt x="42442" y="13284"/>
                </a:lnTo>
                <a:lnTo>
                  <a:pt x="42642" y="13295"/>
                </a:lnTo>
                <a:lnTo>
                  <a:pt x="42843" y="13295"/>
                </a:lnTo>
                <a:lnTo>
                  <a:pt x="43043" y="13289"/>
                </a:lnTo>
                <a:lnTo>
                  <a:pt x="43243" y="13268"/>
                </a:lnTo>
                <a:lnTo>
                  <a:pt x="43419" y="13247"/>
                </a:lnTo>
                <a:lnTo>
                  <a:pt x="43569" y="13215"/>
                </a:lnTo>
                <a:lnTo>
                  <a:pt x="43694" y="13178"/>
                </a:lnTo>
                <a:lnTo>
                  <a:pt x="43769" y="13136"/>
                </a:lnTo>
                <a:lnTo>
                  <a:pt x="43819" y="13094"/>
                </a:lnTo>
                <a:lnTo>
                  <a:pt x="43819" y="13052"/>
                </a:lnTo>
                <a:lnTo>
                  <a:pt x="43769" y="13009"/>
                </a:lnTo>
                <a:lnTo>
                  <a:pt x="43694" y="12967"/>
                </a:lnTo>
                <a:lnTo>
                  <a:pt x="42742" y="12592"/>
                </a:lnTo>
                <a:lnTo>
                  <a:pt x="47174" y="12798"/>
                </a:lnTo>
                <a:lnTo>
                  <a:pt x="47375" y="12804"/>
                </a:lnTo>
                <a:lnTo>
                  <a:pt x="47550" y="12798"/>
                </a:lnTo>
                <a:lnTo>
                  <a:pt x="47725" y="12788"/>
                </a:lnTo>
                <a:lnTo>
                  <a:pt x="47901" y="12772"/>
                </a:lnTo>
                <a:lnTo>
                  <a:pt x="48051" y="12745"/>
                </a:lnTo>
                <a:lnTo>
                  <a:pt x="48201" y="12714"/>
                </a:lnTo>
                <a:lnTo>
                  <a:pt x="48326" y="12672"/>
                </a:lnTo>
                <a:lnTo>
                  <a:pt x="48451" y="12624"/>
                </a:lnTo>
                <a:lnTo>
                  <a:pt x="48476" y="12582"/>
                </a:lnTo>
                <a:lnTo>
                  <a:pt x="48451" y="12534"/>
                </a:lnTo>
                <a:lnTo>
                  <a:pt x="48401" y="12492"/>
                </a:lnTo>
                <a:lnTo>
                  <a:pt x="48301" y="12455"/>
                </a:lnTo>
                <a:lnTo>
                  <a:pt x="48176" y="12423"/>
                </a:lnTo>
                <a:lnTo>
                  <a:pt x="48026" y="12392"/>
                </a:lnTo>
                <a:lnTo>
                  <a:pt x="47850" y="12371"/>
                </a:lnTo>
                <a:lnTo>
                  <a:pt x="47625" y="12355"/>
                </a:lnTo>
                <a:lnTo>
                  <a:pt x="41866" y="12086"/>
                </a:lnTo>
                <a:lnTo>
                  <a:pt x="41866" y="10977"/>
                </a:lnTo>
                <a:lnTo>
                  <a:pt x="42467" y="10908"/>
                </a:lnTo>
                <a:lnTo>
                  <a:pt x="43068" y="10834"/>
                </a:lnTo>
                <a:lnTo>
                  <a:pt x="43644" y="10755"/>
                </a:lnTo>
                <a:lnTo>
                  <a:pt x="44220" y="10676"/>
                </a:lnTo>
                <a:lnTo>
                  <a:pt x="44796" y="10591"/>
                </a:lnTo>
                <a:lnTo>
                  <a:pt x="45372" y="10507"/>
                </a:lnTo>
                <a:lnTo>
                  <a:pt x="45897" y="10417"/>
                </a:lnTo>
                <a:lnTo>
                  <a:pt x="46448" y="10322"/>
                </a:lnTo>
                <a:lnTo>
                  <a:pt x="46974" y="10232"/>
                </a:lnTo>
                <a:lnTo>
                  <a:pt x="47500" y="10132"/>
                </a:lnTo>
                <a:lnTo>
                  <a:pt x="48001" y="10032"/>
                </a:lnTo>
                <a:lnTo>
                  <a:pt x="48502" y="9931"/>
                </a:lnTo>
                <a:lnTo>
                  <a:pt x="48977" y="9826"/>
                </a:lnTo>
                <a:lnTo>
                  <a:pt x="49453" y="9715"/>
                </a:lnTo>
                <a:lnTo>
                  <a:pt x="49904" y="9604"/>
                </a:lnTo>
                <a:lnTo>
                  <a:pt x="50354" y="9493"/>
                </a:lnTo>
                <a:lnTo>
                  <a:pt x="50780" y="9377"/>
                </a:lnTo>
                <a:lnTo>
                  <a:pt x="51206" y="9261"/>
                </a:lnTo>
                <a:lnTo>
                  <a:pt x="51606" y="9145"/>
                </a:lnTo>
                <a:lnTo>
                  <a:pt x="51982" y="9023"/>
                </a:lnTo>
                <a:lnTo>
                  <a:pt x="52358" y="8897"/>
                </a:lnTo>
                <a:lnTo>
                  <a:pt x="52733" y="8775"/>
                </a:lnTo>
                <a:lnTo>
                  <a:pt x="53084" y="8649"/>
                </a:lnTo>
                <a:lnTo>
                  <a:pt x="53409" y="8517"/>
                </a:lnTo>
                <a:lnTo>
                  <a:pt x="53735" y="8390"/>
                </a:lnTo>
                <a:lnTo>
                  <a:pt x="54035" y="8258"/>
                </a:lnTo>
                <a:lnTo>
                  <a:pt x="54311" y="8121"/>
                </a:lnTo>
                <a:lnTo>
                  <a:pt x="54586" y="7989"/>
                </a:lnTo>
                <a:lnTo>
                  <a:pt x="54836" y="7851"/>
                </a:lnTo>
                <a:lnTo>
                  <a:pt x="55087" y="7714"/>
                </a:lnTo>
                <a:lnTo>
                  <a:pt x="55312" y="7572"/>
                </a:lnTo>
                <a:lnTo>
                  <a:pt x="55513" y="7434"/>
                </a:lnTo>
                <a:lnTo>
                  <a:pt x="55563" y="7387"/>
                </a:lnTo>
                <a:lnTo>
                  <a:pt x="55538" y="7344"/>
                </a:lnTo>
                <a:lnTo>
                  <a:pt x="55513" y="7302"/>
                </a:lnTo>
                <a:lnTo>
                  <a:pt x="55412" y="7260"/>
                </a:lnTo>
                <a:lnTo>
                  <a:pt x="55312" y="7223"/>
                </a:lnTo>
                <a:lnTo>
                  <a:pt x="55162" y="7197"/>
                </a:lnTo>
                <a:lnTo>
                  <a:pt x="54987" y="7170"/>
                </a:lnTo>
                <a:lnTo>
                  <a:pt x="54786" y="7154"/>
                </a:lnTo>
                <a:lnTo>
                  <a:pt x="54586" y="7144"/>
                </a:lnTo>
                <a:lnTo>
                  <a:pt x="54361" y="7144"/>
                </a:lnTo>
                <a:lnTo>
                  <a:pt x="54160" y="7154"/>
                </a:lnTo>
                <a:lnTo>
                  <a:pt x="53985" y="7170"/>
                </a:lnTo>
                <a:lnTo>
                  <a:pt x="53810" y="7197"/>
                </a:lnTo>
                <a:lnTo>
                  <a:pt x="53660" y="7228"/>
                </a:lnTo>
                <a:lnTo>
                  <a:pt x="53534" y="7265"/>
                </a:lnTo>
                <a:lnTo>
                  <a:pt x="53459" y="7308"/>
                </a:lnTo>
                <a:lnTo>
                  <a:pt x="53134" y="7519"/>
                </a:lnTo>
                <a:lnTo>
                  <a:pt x="52783" y="7730"/>
                </a:lnTo>
                <a:lnTo>
                  <a:pt x="52383" y="7936"/>
                </a:lnTo>
                <a:lnTo>
                  <a:pt x="51957" y="8136"/>
                </a:lnTo>
                <a:lnTo>
                  <a:pt x="51481" y="8332"/>
                </a:lnTo>
                <a:lnTo>
                  <a:pt x="50980" y="8522"/>
                </a:lnTo>
                <a:lnTo>
                  <a:pt x="50430" y="8707"/>
                </a:lnTo>
                <a:lnTo>
                  <a:pt x="49854" y="8886"/>
                </a:lnTo>
                <a:lnTo>
                  <a:pt x="49228" y="9066"/>
                </a:lnTo>
                <a:lnTo>
                  <a:pt x="48602" y="9235"/>
                </a:lnTo>
                <a:lnTo>
                  <a:pt x="47926" y="9398"/>
                </a:lnTo>
                <a:lnTo>
                  <a:pt x="47225" y="9557"/>
                </a:lnTo>
                <a:lnTo>
                  <a:pt x="46498" y="9704"/>
                </a:lnTo>
                <a:lnTo>
                  <a:pt x="45747" y="9852"/>
                </a:lnTo>
                <a:lnTo>
                  <a:pt x="44971" y="9990"/>
                </a:lnTo>
                <a:lnTo>
                  <a:pt x="44145" y="10127"/>
                </a:lnTo>
                <a:lnTo>
                  <a:pt x="43318" y="10248"/>
                </a:lnTo>
                <a:lnTo>
                  <a:pt x="42467" y="10370"/>
                </a:lnTo>
                <a:lnTo>
                  <a:pt x="41591" y="10481"/>
                </a:lnTo>
                <a:lnTo>
                  <a:pt x="40689" y="10586"/>
                </a:lnTo>
                <a:lnTo>
                  <a:pt x="39788" y="10681"/>
                </a:lnTo>
                <a:lnTo>
                  <a:pt x="38836" y="10771"/>
                </a:lnTo>
                <a:lnTo>
                  <a:pt x="37885" y="10855"/>
                </a:lnTo>
                <a:lnTo>
                  <a:pt x="36908" y="10929"/>
                </a:lnTo>
                <a:lnTo>
                  <a:pt x="35932" y="10993"/>
                </a:lnTo>
                <a:lnTo>
                  <a:pt x="34930" y="11051"/>
                </a:lnTo>
                <a:lnTo>
                  <a:pt x="33929" y="11098"/>
                </a:lnTo>
                <a:lnTo>
                  <a:pt x="32902" y="11140"/>
                </a:lnTo>
                <a:lnTo>
                  <a:pt x="31850" y="11172"/>
                </a:lnTo>
                <a:lnTo>
                  <a:pt x="30824" y="11193"/>
                </a:lnTo>
                <a:lnTo>
                  <a:pt x="29747" y="11209"/>
                </a:lnTo>
                <a:lnTo>
                  <a:pt x="26842" y="11209"/>
                </a:lnTo>
                <a:lnTo>
                  <a:pt x="27744" y="11135"/>
                </a:lnTo>
                <a:lnTo>
                  <a:pt x="28645" y="11051"/>
                </a:lnTo>
                <a:lnTo>
                  <a:pt x="29522" y="10961"/>
                </a:lnTo>
                <a:lnTo>
                  <a:pt x="30373" y="10861"/>
                </a:lnTo>
                <a:lnTo>
                  <a:pt x="31199" y="10760"/>
                </a:lnTo>
                <a:lnTo>
                  <a:pt x="32026" y="10649"/>
                </a:lnTo>
                <a:lnTo>
                  <a:pt x="32827" y="10533"/>
                </a:lnTo>
                <a:lnTo>
                  <a:pt x="33628" y="10412"/>
                </a:lnTo>
                <a:lnTo>
                  <a:pt x="34154" y="10327"/>
                </a:lnTo>
                <a:lnTo>
                  <a:pt x="34680" y="10238"/>
                </a:lnTo>
                <a:lnTo>
                  <a:pt x="35181" y="10148"/>
                </a:lnTo>
                <a:lnTo>
                  <a:pt x="35656" y="10053"/>
                </a:lnTo>
                <a:lnTo>
                  <a:pt x="36132" y="9958"/>
                </a:lnTo>
                <a:lnTo>
                  <a:pt x="36608" y="9863"/>
                </a:lnTo>
                <a:lnTo>
                  <a:pt x="37059" y="9763"/>
                </a:lnTo>
                <a:lnTo>
                  <a:pt x="37484" y="9662"/>
                </a:lnTo>
                <a:lnTo>
                  <a:pt x="37910" y="9557"/>
                </a:lnTo>
                <a:lnTo>
                  <a:pt x="38310" y="9456"/>
                </a:lnTo>
                <a:lnTo>
                  <a:pt x="38711" y="9345"/>
                </a:lnTo>
                <a:lnTo>
                  <a:pt x="39087" y="9240"/>
                </a:lnTo>
                <a:lnTo>
                  <a:pt x="39437" y="9129"/>
                </a:lnTo>
                <a:lnTo>
                  <a:pt x="39788" y="9018"/>
                </a:lnTo>
                <a:lnTo>
                  <a:pt x="40138" y="8907"/>
                </a:lnTo>
                <a:lnTo>
                  <a:pt x="40439" y="8791"/>
                </a:lnTo>
                <a:lnTo>
                  <a:pt x="40764" y="8680"/>
                </a:lnTo>
                <a:lnTo>
                  <a:pt x="41040" y="8559"/>
                </a:lnTo>
                <a:lnTo>
                  <a:pt x="41315" y="8443"/>
                </a:lnTo>
                <a:lnTo>
                  <a:pt x="41591" y="8321"/>
                </a:lnTo>
                <a:lnTo>
                  <a:pt x="41816" y="8200"/>
                </a:lnTo>
                <a:lnTo>
                  <a:pt x="42066" y="8078"/>
                </a:lnTo>
                <a:lnTo>
                  <a:pt x="42267" y="7957"/>
                </a:lnTo>
                <a:lnTo>
                  <a:pt x="42467" y="7830"/>
                </a:lnTo>
                <a:lnTo>
                  <a:pt x="42642" y="7709"/>
                </a:lnTo>
                <a:lnTo>
                  <a:pt x="42818" y="7582"/>
                </a:lnTo>
                <a:lnTo>
                  <a:pt x="42968" y="7450"/>
                </a:lnTo>
                <a:lnTo>
                  <a:pt x="43093" y="7323"/>
                </a:lnTo>
                <a:lnTo>
                  <a:pt x="43218" y="7197"/>
                </a:lnTo>
                <a:lnTo>
                  <a:pt x="43318" y="7065"/>
                </a:lnTo>
                <a:lnTo>
                  <a:pt x="43419" y="6933"/>
                </a:lnTo>
                <a:lnTo>
                  <a:pt x="43469" y="6801"/>
                </a:lnTo>
                <a:lnTo>
                  <a:pt x="43519" y="6674"/>
                </a:lnTo>
                <a:lnTo>
                  <a:pt x="43569" y="6547"/>
                </a:lnTo>
                <a:lnTo>
                  <a:pt x="43569" y="6421"/>
                </a:lnTo>
                <a:lnTo>
                  <a:pt x="43594" y="6294"/>
                </a:lnTo>
                <a:lnTo>
                  <a:pt x="43569" y="6172"/>
                </a:lnTo>
                <a:lnTo>
                  <a:pt x="43544" y="6046"/>
                </a:lnTo>
                <a:lnTo>
                  <a:pt x="43494" y="5919"/>
                </a:lnTo>
                <a:lnTo>
                  <a:pt x="43444" y="5798"/>
                </a:lnTo>
                <a:lnTo>
                  <a:pt x="43368" y="5671"/>
                </a:lnTo>
                <a:lnTo>
                  <a:pt x="43268" y="5549"/>
                </a:lnTo>
                <a:lnTo>
                  <a:pt x="43168" y="5428"/>
                </a:lnTo>
                <a:lnTo>
                  <a:pt x="43068" y="5307"/>
                </a:lnTo>
                <a:lnTo>
                  <a:pt x="42918" y="5185"/>
                </a:lnTo>
                <a:lnTo>
                  <a:pt x="42767" y="5064"/>
                </a:lnTo>
                <a:lnTo>
                  <a:pt x="42617" y="4942"/>
                </a:lnTo>
                <a:lnTo>
                  <a:pt x="42442" y="4826"/>
                </a:lnTo>
                <a:lnTo>
                  <a:pt x="42242" y="4705"/>
                </a:lnTo>
                <a:lnTo>
                  <a:pt x="42041" y="4589"/>
                </a:lnTo>
                <a:lnTo>
                  <a:pt x="41816" y="4472"/>
                </a:lnTo>
                <a:lnTo>
                  <a:pt x="41591" y="4356"/>
                </a:lnTo>
                <a:lnTo>
                  <a:pt x="41340" y="4245"/>
                </a:lnTo>
                <a:lnTo>
                  <a:pt x="41065" y="4129"/>
                </a:lnTo>
                <a:lnTo>
                  <a:pt x="40489" y="3908"/>
                </a:lnTo>
                <a:lnTo>
                  <a:pt x="39863" y="3686"/>
                </a:lnTo>
                <a:lnTo>
                  <a:pt x="39187" y="3475"/>
                </a:lnTo>
                <a:lnTo>
                  <a:pt x="38436" y="3269"/>
                </a:lnTo>
                <a:lnTo>
                  <a:pt x="37659" y="3063"/>
                </a:lnTo>
                <a:lnTo>
                  <a:pt x="37584" y="2915"/>
                </a:lnTo>
                <a:lnTo>
                  <a:pt x="37559" y="2767"/>
                </a:lnTo>
                <a:lnTo>
                  <a:pt x="37584" y="2646"/>
                </a:lnTo>
                <a:lnTo>
                  <a:pt x="37609" y="2530"/>
                </a:lnTo>
                <a:lnTo>
                  <a:pt x="37684" y="2413"/>
                </a:lnTo>
                <a:lnTo>
                  <a:pt x="37785" y="2303"/>
                </a:lnTo>
                <a:lnTo>
                  <a:pt x="37910" y="2186"/>
                </a:lnTo>
                <a:lnTo>
                  <a:pt x="38060" y="2081"/>
                </a:lnTo>
                <a:lnTo>
                  <a:pt x="38235" y="1970"/>
                </a:lnTo>
                <a:lnTo>
                  <a:pt x="38436" y="1864"/>
                </a:lnTo>
                <a:lnTo>
                  <a:pt x="38636" y="1764"/>
                </a:lnTo>
                <a:lnTo>
                  <a:pt x="38886" y="1664"/>
                </a:lnTo>
                <a:lnTo>
                  <a:pt x="39162" y="1569"/>
                </a:lnTo>
                <a:lnTo>
                  <a:pt x="39437" y="1474"/>
                </a:lnTo>
                <a:lnTo>
                  <a:pt x="39738" y="1384"/>
                </a:lnTo>
                <a:lnTo>
                  <a:pt x="40063" y="1294"/>
                </a:lnTo>
                <a:lnTo>
                  <a:pt x="40414" y="1210"/>
                </a:lnTo>
                <a:lnTo>
                  <a:pt x="40789" y="1130"/>
                </a:lnTo>
                <a:lnTo>
                  <a:pt x="41165" y="1051"/>
                </a:lnTo>
                <a:lnTo>
                  <a:pt x="41566" y="977"/>
                </a:lnTo>
                <a:lnTo>
                  <a:pt x="41991" y="909"/>
                </a:lnTo>
                <a:lnTo>
                  <a:pt x="42417" y="845"/>
                </a:lnTo>
                <a:lnTo>
                  <a:pt x="42868" y="787"/>
                </a:lnTo>
                <a:lnTo>
                  <a:pt x="43318" y="729"/>
                </a:lnTo>
                <a:lnTo>
                  <a:pt x="43794" y="676"/>
                </a:lnTo>
                <a:lnTo>
                  <a:pt x="44270" y="634"/>
                </a:lnTo>
                <a:lnTo>
                  <a:pt x="44771" y="592"/>
                </a:lnTo>
                <a:lnTo>
                  <a:pt x="45296" y="555"/>
                </a:lnTo>
                <a:lnTo>
                  <a:pt x="45797" y="523"/>
                </a:lnTo>
                <a:lnTo>
                  <a:pt x="46348" y="497"/>
                </a:lnTo>
                <a:lnTo>
                  <a:pt x="46874" y="476"/>
                </a:lnTo>
                <a:lnTo>
                  <a:pt x="47425" y="460"/>
                </a:lnTo>
                <a:lnTo>
                  <a:pt x="47976" y="455"/>
                </a:lnTo>
                <a:lnTo>
                  <a:pt x="48552" y="449"/>
                </a:lnTo>
                <a:lnTo>
                  <a:pt x="49102" y="455"/>
                </a:lnTo>
                <a:lnTo>
                  <a:pt x="49678" y="460"/>
                </a:lnTo>
                <a:lnTo>
                  <a:pt x="50229" y="476"/>
                </a:lnTo>
                <a:lnTo>
                  <a:pt x="50755" y="497"/>
                </a:lnTo>
                <a:lnTo>
                  <a:pt x="51306" y="523"/>
                </a:lnTo>
                <a:lnTo>
                  <a:pt x="51807" y="555"/>
                </a:lnTo>
                <a:lnTo>
                  <a:pt x="52333" y="592"/>
                </a:lnTo>
                <a:lnTo>
                  <a:pt x="52833" y="634"/>
                </a:lnTo>
                <a:lnTo>
                  <a:pt x="53309" y="676"/>
                </a:lnTo>
                <a:lnTo>
                  <a:pt x="53785" y="729"/>
                </a:lnTo>
                <a:lnTo>
                  <a:pt x="54236" y="787"/>
                </a:lnTo>
                <a:lnTo>
                  <a:pt x="54686" y="845"/>
                </a:lnTo>
                <a:lnTo>
                  <a:pt x="55112" y="909"/>
                </a:lnTo>
                <a:lnTo>
                  <a:pt x="55538" y="977"/>
                </a:lnTo>
                <a:lnTo>
                  <a:pt x="55938" y="1051"/>
                </a:lnTo>
                <a:lnTo>
                  <a:pt x="56314" y="1130"/>
                </a:lnTo>
                <a:lnTo>
                  <a:pt x="56689" y="1210"/>
                </a:lnTo>
                <a:lnTo>
                  <a:pt x="57015" y="1294"/>
                </a:lnTo>
                <a:lnTo>
                  <a:pt x="57365" y="1384"/>
                </a:lnTo>
                <a:lnTo>
                  <a:pt x="57666" y="1474"/>
                </a:lnTo>
                <a:lnTo>
                  <a:pt x="57941" y="1569"/>
                </a:lnTo>
                <a:lnTo>
                  <a:pt x="58217" y="1664"/>
                </a:lnTo>
                <a:lnTo>
                  <a:pt x="58442" y="1764"/>
                </a:lnTo>
                <a:lnTo>
                  <a:pt x="58668" y="1864"/>
                </a:lnTo>
                <a:lnTo>
                  <a:pt x="58868" y="1970"/>
                </a:lnTo>
                <a:lnTo>
                  <a:pt x="59043" y="2081"/>
                </a:lnTo>
                <a:lnTo>
                  <a:pt x="59193" y="2186"/>
                </a:lnTo>
                <a:lnTo>
                  <a:pt x="59319" y="2303"/>
                </a:lnTo>
                <a:lnTo>
                  <a:pt x="59419" y="2413"/>
                </a:lnTo>
                <a:lnTo>
                  <a:pt x="59494" y="2530"/>
                </a:lnTo>
                <a:lnTo>
                  <a:pt x="59519" y="2646"/>
                </a:lnTo>
                <a:lnTo>
                  <a:pt x="59544" y="2767"/>
                </a:lnTo>
                <a:lnTo>
                  <a:pt x="59519" y="2904"/>
                </a:lnTo>
                <a:lnTo>
                  <a:pt x="59469" y="3042"/>
                </a:lnTo>
                <a:lnTo>
                  <a:pt x="59369" y="3179"/>
                </a:lnTo>
                <a:lnTo>
                  <a:pt x="59218" y="3316"/>
                </a:lnTo>
                <a:lnTo>
                  <a:pt x="59043" y="3448"/>
                </a:lnTo>
                <a:lnTo>
                  <a:pt x="58843" y="3575"/>
                </a:lnTo>
                <a:lnTo>
                  <a:pt x="58592" y="3702"/>
                </a:lnTo>
                <a:lnTo>
                  <a:pt x="58317" y="3823"/>
                </a:lnTo>
                <a:lnTo>
                  <a:pt x="58017" y="3944"/>
                </a:lnTo>
                <a:lnTo>
                  <a:pt x="57666" y="4061"/>
                </a:lnTo>
                <a:lnTo>
                  <a:pt x="57290" y="4171"/>
                </a:lnTo>
                <a:lnTo>
                  <a:pt x="56865" y="4277"/>
                </a:lnTo>
                <a:lnTo>
                  <a:pt x="56439" y="4377"/>
                </a:lnTo>
                <a:lnTo>
                  <a:pt x="55963" y="4478"/>
                </a:lnTo>
                <a:lnTo>
                  <a:pt x="55462" y="4567"/>
                </a:lnTo>
                <a:lnTo>
                  <a:pt x="54937" y="4652"/>
                </a:lnTo>
                <a:lnTo>
                  <a:pt x="54836" y="4668"/>
                </a:lnTo>
                <a:lnTo>
                  <a:pt x="54761" y="4689"/>
                </a:lnTo>
                <a:lnTo>
                  <a:pt x="54611" y="4731"/>
                </a:lnTo>
                <a:lnTo>
                  <a:pt x="54536" y="4779"/>
                </a:lnTo>
                <a:lnTo>
                  <a:pt x="54511" y="4805"/>
                </a:lnTo>
                <a:lnTo>
                  <a:pt x="54486" y="4831"/>
                </a:lnTo>
                <a:lnTo>
                  <a:pt x="54536" y="5217"/>
                </a:lnTo>
                <a:lnTo>
                  <a:pt x="54536" y="5602"/>
                </a:lnTo>
                <a:lnTo>
                  <a:pt x="54511" y="5792"/>
                </a:lnTo>
                <a:lnTo>
                  <a:pt x="54486" y="5982"/>
                </a:lnTo>
                <a:lnTo>
                  <a:pt x="54436" y="6178"/>
                </a:lnTo>
                <a:lnTo>
                  <a:pt x="54361" y="6362"/>
                </a:lnTo>
                <a:lnTo>
                  <a:pt x="54336" y="6410"/>
                </a:lnTo>
                <a:lnTo>
                  <a:pt x="54386" y="6452"/>
                </a:lnTo>
                <a:lnTo>
                  <a:pt x="54461" y="6494"/>
                </a:lnTo>
                <a:lnTo>
                  <a:pt x="54586" y="6531"/>
                </a:lnTo>
                <a:lnTo>
                  <a:pt x="54711" y="6563"/>
                </a:lnTo>
                <a:lnTo>
                  <a:pt x="54887" y="6584"/>
                </a:lnTo>
                <a:lnTo>
                  <a:pt x="55087" y="6605"/>
                </a:lnTo>
                <a:lnTo>
                  <a:pt x="55287" y="6611"/>
                </a:lnTo>
                <a:lnTo>
                  <a:pt x="55488" y="6616"/>
                </a:lnTo>
                <a:lnTo>
                  <a:pt x="55663" y="6605"/>
                </a:lnTo>
                <a:lnTo>
                  <a:pt x="55813" y="6595"/>
                </a:lnTo>
                <a:lnTo>
                  <a:pt x="55988" y="6574"/>
                </a:lnTo>
                <a:lnTo>
                  <a:pt x="56114" y="6542"/>
                </a:lnTo>
                <a:lnTo>
                  <a:pt x="56239" y="6505"/>
                </a:lnTo>
                <a:lnTo>
                  <a:pt x="56364" y="6463"/>
                </a:lnTo>
                <a:lnTo>
                  <a:pt x="56464" y="6415"/>
                </a:lnTo>
                <a:lnTo>
                  <a:pt x="56539" y="6231"/>
                </a:lnTo>
                <a:lnTo>
                  <a:pt x="56614" y="6051"/>
                </a:lnTo>
                <a:lnTo>
                  <a:pt x="56639" y="5866"/>
                </a:lnTo>
                <a:lnTo>
                  <a:pt x="56664" y="5681"/>
                </a:lnTo>
                <a:lnTo>
                  <a:pt x="56664" y="5312"/>
                </a:lnTo>
                <a:lnTo>
                  <a:pt x="56639" y="4948"/>
                </a:lnTo>
                <a:lnTo>
                  <a:pt x="57115" y="4858"/>
                </a:lnTo>
                <a:lnTo>
                  <a:pt x="57591" y="4768"/>
                </a:lnTo>
                <a:lnTo>
                  <a:pt x="58042" y="4673"/>
                </a:lnTo>
                <a:lnTo>
                  <a:pt x="58467" y="4578"/>
                </a:lnTo>
                <a:lnTo>
                  <a:pt x="58868" y="4472"/>
                </a:lnTo>
                <a:lnTo>
                  <a:pt x="59243" y="4367"/>
                </a:lnTo>
                <a:lnTo>
                  <a:pt x="59594" y="4256"/>
                </a:lnTo>
                <a:lnTo>
                  <a:pt x="59920" y="4140"/>
                </a:lnTo>
                <a:lnTo>
                  <a:pt x="69535" y="3358"/>
                </a:lnTo>
                <a:lnTo>
                  <a:pt x="69660" y="3348"/>
                </a:lnTo>
                <a:lnTo>
                  <a:pt x="69810" y="3327"/>
                </a:lnTo>
                <a:lnTo>
                  <a:pt x="69910" y="3306"/>
                </a:lnTo>
                <a:lnTo>
                  <a:pt x="70010" y="3279"/>
                </a:lnTo>
                <a:lnTo>
                  <a:pt x="70111" y="3248"/>
                </a:lnTo>
                <a:lnTo>
                  <a:pt x="70161" y="3216"/>
                </a:lnTo>
                <a:lnTo>
                  <a:pt x="70186" y="3184"/>
                </a:lnTo>
                <a:lnTo>
                  <a:pt x="70211" y="3153"/>
                </a:lnTo>
                <a:lnTo>
                  <a:pt x="70186" y="3116"/>
                </a:lnTo>
                <a:lnTo>
                  <a:pt x="70161" y="3084"/>
                </a:lnTo>
                <a:lnTo>
                  <a:pt x="70085" y="3052"/>
                </a:lnTo>
                <a:lnTo>
                  <a:pt x="70010" y="3021"/>
                </a:lnTo>
                <a:lnTo>
                  <a:pt x="69910" y="2999"/>
                </a:lnTo>
                <a:lnTo>
                  <a:pt x="69810" y="2973"/>
                </a:lnTo>
                <a:lnTo>
                  <a:pt x="69660" y="2957"/>
                </a:lnTo>
                <a:lnTo>
                  <a:pt x="69510" y="2941"/>
                </a:lnTo>
                <a:lnTo>
                  <a:pt x="61472" y="2292"/>
                </a:lnTo>
                <a:lnTo>
                  <a:pt x="61372" y="2171"/>
                </a:lnTo>
                <a:lnTo>
                  <a:pt x="61222" y="2049"/>
                </a:lnTo>
                <a:lnTo>
                  <a:pt x="61071" y="1933"/>
                </a:lnTo>
                <a:lnTo>
                  <a:pt x="60871" y="1822"/>
                </a:lnTo>
                <a:lnTo>
                  <a:pt x="60671" y="1706"/>
                </a:lnTo>
                <a:lnTo>
                  <a:pt x="60445" y="1595"/>
                </a:lnTo>
                <a:lnTo>
                  <a:pt x="60195" y="1489"/>
                </a:lnTo>
                <a:lnTo>
                  <a:pt x="59920" y="1384"/>
                </a:lnTo>
                <a:lnTo>
                  <a:pt x="59619" y="1284"/>
                </a:lnTo>
                <a:lnTo>
                  <a:pt x="59294" y="1183"/>
                </a:lnTo>
                <a:lnTo>
                  <a:pt x="58968" y="1088"/>
                </a:lnTo>
                <a:lnTo>
                  <a:pt x="58617" y="993"/>
                </a:lnTo>
                <a:lnTo>
                  <a:pt x="58242" y="903"/>
                </a:lnTo>
                <a:lnTo>
                  <a:pt x="57866" y="819"/>
                </a:lnTo>
                <a:lnTo>
                  <a:pt x="57466" y="740"/>
                </a:lnTo>
                <a:lnTo>
                  <a:pt x="57040" y="661"/>
                </a:lnTo>
                <a:lnTo>
                  <a:pt x="56589" y="581"/>
                </a:lnTo>
                <a:lnTo>
                  <a:pt x="56139" y="513"/>
                </a:lnTo>
                <a:lnTo>
                  <a:pt x="55688" y="444"/>
                </a:lnTo>
                <a:lnTo>
                  <a:pt x="55187" y="381"/>
                </a:lnTo>
                <a:lnTo>
                  <a:pt x="54711" y="323"/>
                </a:lnTo>
                <a:lnTo>
                  <a:pt x="54185" y="270"/>
                </a:lnTo>
                <a:lnTo>
                  <a:pt x="53685" y="222"/>
                </a:lnTo>
                <a:lnTo>
                  <a:pt x="53159" y="175"/>
                </a:lnTo>
                <a:lnTo>
                  <a:pt x="52608" y="138"/>
                </a:lnTo>
                <a:lnTo>
                  <a:pt x="52057" y="101"/>
                </a:lnTo>
                <a:lnTo>
                  <a:pt x="51481" y="69"/>
                </a:lnTo>
                <a:lnTo>
                  <a:pt x="50930" y="48"/>
                </a:lnTo>
                <a:lnTo>
                  <a:pt x="50329" y="27"/>
                </a:lnTo>
                <a:lnTo>
                  <a:pt x="49753" y="11"/>
                </a:lnTo>
                <a:lnTo>
                  <a:pt x="49153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63"/>
          <p:cNvSpPr/>
          <p:nvPr/>
        </p:nvSpPr>
        <p:spPr>
          <a:xfrm>
            <a:off x="4736500" y="3398212"/>
            <a:ext cx="105693" cy="139680"/>
          </a:xfrm>
          <a:custGeom>
            <a:avLst/>
            <a:gdLst/>
            <a:ahLst/>
            <a:cxnLst/>
            <a:rect l="l" t="t" r="r" b="b"/>
            <a:pathLst>
              <a:path w="20132" h="5908" extrusionOk="0">
                <a:moveTo>
                  <a:pt x="10066" y="0"/>
                </a:moveTo>
                <a:lnTo>
                  <a:pt x="9640" y="100"/>
                </a:lnTo>
                <a:lnTo>
                  <a:pt x="9139" y="217"/>
                </a:lnTo>
                <a:lnTo>
                  <a:pt x="8488" y="375"/>
                </a:lnTo>
                <a:lnTo>
                  <a:pt x="7737" y="570"/>
                </a:lnTo>
                <a:lnTo>
                  <a:pt x="6886" y="797"/>
                </a:lnTo>
                <a:lnTo>
                  <a:pt x="5959" y="1051"/>
                </a:lnTo>
                <a:lnTo>
                  <a:pt x="5033" y="1320"/>
                </a:lnTo>
                <a:lnTo>
                  <a:pt x="4081" y="1616"/>
                </a:lnTo>
                <a:lnTo>
                  <a:pt x="3631" y="1769"/>
                </a:lnTo>
                <a:lnTo>
                  <a:pt x="3180" y="1922"/>
                </a:lnTo>
                <a:lnTo>
                  <a:pt x="2754" y="2075"/>
                </a:lnTo>
                <a:lnTo>
                  <a:pt x="2329" y="2233"/>
                </a:lnTo>
                <a:lnTo>
                  <a:pt x="1953" y="2392"/>
                </a:lnTo>
                <a:lnTo>
                  <a:pt x="1578" y="2555"/>
                </a:lnTo>
                <a:lnTo>
                  <a:pt x="1227" y="2714"/>
                </a:lnTo>
                <a:lnTo>
                  <a:pt x="926" y="2872"/>
                </a:lnTo>
                <a:lnTo>
                  <a:pt x="651" y="3031"/>
                </a:lnTo>
                <a:lnTo>
                  <a:pt x="426" y="3189"/>
                </a:lnTo>
                <a:lnTo>
                  <a:pt x="250" y="3342"/>
                </a:lnTo>
                <a:lnTo>
                  <a:pt x="125" y="3495"/>
                </a:lnTo>
                <a:lnTo>
                  <a:pt x="25" y="3643"/>
                </a:lnTo>
                <a:lnTo>
                  <a:pt x="0" y="3786"/>
                </a:lnTo>
                <a:lnTo>
                  <a:pt x="25" y="3896"/>
                </a:lnTo>
                <a:lnTo>
                  <a:pt x="50" y="4002"/>
                </a:lnTo>
                <a:lnTo>
                  <a:pt x="125" y="4108"/>
                </a:lnTo>
                <a:lnTo>
                  <a:pt x="200" y="4213"/>
                </a:lnTo>
                <a:lnTo>
                  <a:pt x="326" y="4319"/>
                </a:lnTo>
                <a:lnTo>
                  <a:pt x="451" y="4419"/>
                </a:lnTo>
                <a:lnTo>
                  <a:pt x="601" y="4514"/>
                </a:lnTo>
                <a:lnTo>
                  <a:pt x="801" y="4614"/>
                </a:lnTo>
                <a:lnTo>
                  <a:pt x="1002" y="4704"/>
                </a:lnTo>
                <a:lnTo>
                  <a:pt x="1227" y="4799"/>
                </a:lnTo>
                <a:lnTo>
                  <a:pt x="1452" y="4889"/>
                </a:lnTo>
                <a:lnTo>
                  <a:pt x="1728" y="4973"/>
                </a:lnTo>
                <a:lnTo>
                  <a:pt x="2003" y="5058"/>
                </a:lnTo>
                <a:lnTo>
                  <a:pt x="2304" y="5137"/>
                </a:lnTo>
                <a:lnTo>
                  <a:pt x="2604" y="5211"/>
                </a:lnTo>
                <a:lnTo>
                  <a:pt x="2955" y="5285"/>
                </a:lnTo>
                <a:lnTo>
                  <a:pt x="3305" y="5359"/>
                </a:lnTo>
                <a:lnTo>
                  <a:pt x="3656" y="5422"/>
                </a:lnTo>
                <a:lnTo>
                  <a:pt x="4031" y="5486"/>
                </a:lnTo>
                <a:lnTo>
                  <a:pt x="4432" y="5544"/>
                </a:lnTo>
                <a:lnTo>
                  <a:pt x="4858" y="5602"/>
                </a:lnTo>
                <a:lnTo>
                  <a:pt x="5258" y="5655"/>
                </a:lnTo>
                <a:lnTo>
                  <a:pt x="5709" y="5697"/>
                </a:lnTo>
                <a:lnTo>
                  <a:pt x="6135" y="5739"/>
                </a:lnTo>
                <a:lnTo>
                  <a:pt x="6610" y="5781"/>
                </a:lnTo>
                <a:lnTo>
                  <a:pt x="7061" y="5813"/>
                </a:lnTo>
                <a:lnTo>
                  <a:pt x="7537" y="5839"/>
                </a:lnTo>
                <a:lnTo>
                  <a:pt x="8038" y="5866"/>
                </a:lnTo>
                <a:lnTo>
                  <a:pt x="8538" y="5882"/>
                </a:lnTo>
                <a:lnTo>
                  <a:pt x="9039" y="5897"/>
                </a:lnTo>
                <a:lnTo>
                  <a:pt x="9540" y="5908"/>
                </a:lnTo>
                <a:lnTo>
                  <a:pt x="10592" y="5908"/>
                </a:lnTo>
                <a:lnTo>
                  <a:pt x="11092" y="5897"/>
                </a:lnTo>
                <a:lnTo>
                  <a:pt x="11593" y="5882"/>
                </a:lnTo>
                <a:lnTo>
                  <a:pt x="12094" y="5866"/>
                </a:lnTo>
                <a:lnTo>
                  <a:pt x="12570" y="5839"/>
                </a:lnTo>
                <a:lnTo>
                  <a:pt x="13046" y="5813"/>
                </a:lnTo>
                <a:lnTo>
                  <a:pt x="13521" y="5781"/>
                </a:lnTo>
                <a:lnTo>
                  <a:pt x="13972" y="5739"/>
                </a:lnTo>
                <a:lnTo>
                  <a:pt x="14423" y="5697"/>
                </a:lnTo>
                <a:lnTo>
                  <a:pt x="14848" y="5655"/>
                </a:lnTo>
                <a:lnTo>
                  <a:pt x="15274" y="5602"/>
                </a:lnTo>
                <a:lnTo>
                  <a:pt x="15700" y="5544"/>
                </a:lnTo>
                <a:lnTo>
                  <a:pt x="16075" y="5486"/>
                </a:lnTo>
                <a:lnTo>
                  <a:pt x="16451" y="5422"/>
                </a:lnTo>
                <a:lnTo>
                  <a:pt x="16827" y="5359"/>
                </a:lnTo>
                <a:lnTo>
                  <a:pt x="17177" y="5285"/>
                </a:lnTo>
                <a:lnTo>
                  <a:pt x="17503" y="5211"/>
                </a:lnTo>
                <a:lnTo>
                  <a:pt x="17828" y="5137"/>
                </a:lnTo>
                <a:lnTo>
                  <a:pt x="18129" y="5058"/>
                </a:lnTo>
                <a:lnTo>
                  <a:pt x="18404" y="4973"/>
                </a:lnTo>
                <a:lnTo>
                  <a:pt x="18679" y="4889"/>
                </a:lnTo>
                <a:lnTo>
                  <a:pt x="18905" y="4799"/>
                </a:lnTo>
                <a:lnTo>
                  <a:pt x="19130" y="4704"/>
                </a:lnTo>
                <a:lnTo>
                  <a:pt x="19330" y="4614"/>
                </a:lnTo>
                <a:lnTo>
                  <a:pt x="19506" y="4514"/>
                </a:lnTo>
                <a:lnTo>
                  <a:pt x="19681" y="4419"/>
                </a:lnTo>
                <a:lnTo>
                  <a:pt x="19806" y="4319"/>
                </a:lnTo>
                <a:lnTo>
                  <a:pt x="19931" y="4213"/>
                </a:lnTo>
                <a:lnTo>
                  <a:pt x="20007" y="4108"/>
                </a:lnTo>
                <a:lnTo>
                  <a:pt x="20082" y="4002"/>
                </a:lnTo>
                <a:lnTo>
                  <a:pt x="20107" y="3896"/>
                </a:lnTo>
                <a:lnTo>
                  <a:pt x="20132" y="3786"/>
                </a:lnTo>
                <a:lnTo>
                  <a:pt x="20107" y="3643"/>
                </a:lnTo>
                <a:lnTo>
                  <a:pt x="20007" y="3495"/>
                </a:lnTo>
                <a:lnTo>
                  <a:pt x="19881" y="3342"/>
                </a:lnTo>
                <a:lnTo>
                  <a:pt x="19681" y="3189"/>
                </a:lnTo>
                <a:lnTo>
                  <a:pt x="19456" y="3031"/>
                </a:lnTo>
                <a:lnTo>
                  <a:pt x="19205" y="2872"/>
                </a:lnTo>
                <a:lnTo>
                  <a:pt x="18880" y="2714"/>
                </a:lnTo>
                <a:lnTo>
                  <a:pt x="18554" y="2555"/>
                </a:lnTo>
                <a:lnTo>
                  <a:pt x="18179" y="2392"/>
                </a:lnTo>
                <a:lnTo>
                  <a:pt x="17778" y="2233"/>
                </a:lnTo>
                <a:lnTo>
                  <a:pt x="17377" y="2075"/>
                </a:lnTo>
                <a:lnTo>
                  <a:pt x="16952" y="1922"/>
                </a:lnTo>
                <a:lnTo>
                  <a:pt x="16501" y="1769"/>
                </a:lnTo>
                <a:lnTo>
                  <a:pt x="16025" y="1616"/>
                </a:lnTo>
                <a:lnTo>
                  <a:pt x="15099" y="1320"/>
                </a:lnTo>
                <a:lnTo>
                  <a:pt x="14147" y="1051"/>
                </a:lnTo>
                <a:lnTo>
                  <a:pt x="13246" y="797"/>
                </a:lnTo>
                <a:lnTo>
                  <a:pt x="12395" y="570"/>
                </a:lnTo>
                <a:lnTo>
                  <a:pt x="11643" y="375"/>
                </a:lnTo>
                <a:lnTo>
                  <a:pt x="10992" y="217"/>
                </a:lnTo>
                <a:lnTo>
                  <a:pt x="10492" y="100"/>
                </a:lnTo>
                <a:lnTo>
                  <a:pt x="1006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63"/>
          <p:cNvSpPr/>
          <p:nvPr/>
        </p:nvSpPr>
        <p:spPr>
          <a:xfrm>
            <a:off x="4770804" y="3398212"/>
            <a:ext cx="71384" cy="139680"/>
          </a:xfrm>
          <a:custGeom>
            <a:avLst/>
            <a:gdLst/>
            <a:ahLst/>
            <a:cxnLst/>
            <a:rect l="l" t="t" r="r" b="b"/>
            <a:pathLst>
              <a:path w="13597" h="5908" extrusionOk="0">
                <a:moveTo>
                  <a:pt x="3531" y="0"/>
                </a:moveTo>
                <a:lnTo>
                  <a:pt x="3255" y="64"/>
                </a:lnTo>
                <a:lnTo>
                  <a:pt x="2479" y="248"/>
                </a:lnTo>
                <a:lnTo>
                  <a:pt x="1352" y="528"/>
                </a:lnTo>
                <a:lnTo>
                  <a:pt x="701" y="702"/>
                </a:lnTo>
                <a:lnTo>
                  <a:pt x="0" y="892"/>
                </a:lnTo>
                <a:lnTo>
                  <a:pt x="1102" y="1209"/>
                </a:lnTo>
                <a:lnTo>
                  <a:pt x="1678" y="1378"/>
                </a:lnTo>
                <a:lnTo>
                  <a:pt x="2229" y="1552"/>
                </a:lnTo>
                <a:lnTo>
                  <a:pt x="2780" y="1737"/>
                </a:lnTo>
                <a:lnTo>
                  <a:pt x="3331" y="1922"/>
                </a:lnTo>
                <a:lnTo>
                  <a:pt x="3856" y="2107"/>
                </a:lnTo>
                <a:lnTo>
                  <a:pt x="4332" y="2297"/>
                </a:lnTo>
                <a:lnTo>
                  <a:pt x="4783" y="2487"/>
                </a:lnTo>
                <a:lnTo>
                  <a:pt x="5209" y="2682"/>
                </a:lnTo>
                <a:lnTo>
                  <a:pt x="5584" y="2872"/>
                </a:lnTo>
                <a:lnTo>
                  <a:pt x="5910" y="3062"/>
                </a:lnTo>
                <a:lnTo>
                  <a:pt x="6160" y="3247"/>
                </a:lnTo>
                <a:lnTo>
                  <a:pt x="6260" y="3342"/>
                </a:lnTo>
                <a:lnTo>
                  <a:pt x="6360" y="3432"/>
                </a:lnTo>
                <a:lnTo>
                  <a:pt x="6410" y="3522"/>
                </a:lnTo>
                <a:lnTo>
                  <a:pt x="6460" y="3611"/>
                </a:lnTo>
                <a:lnTo>
                  <a:pt x="6511" y="3701"/>
                </a:lnTo>
                <a:lnTo>
                  <a:pt x="6511" y="3786"/>
                </a:lnTo>
                <a:lnTo>
                  <a:pt x="6511" y="3870"/>
                </a:lnTo>
                <a:lnTo>
                  <a:pt x="6486" y="3955"/>
                </a:lnTo>
                <a:lnTo>
                  <a:pt x="6435" y="4039"/>
                </a:lnTo>
                <a:lnTo>
                  <a:pt x="6385" y="4118"/>
                </a:lnTo>
                <a:lnTo>
                  <a:pt x="6310" y="4203"/>
                </a:lnTo>
                <a:lnTo>
                  <a:pt x="6235" y="4282"/>
                </a:lnTo>
                <a:lnTo>
                  <a:pt x="6035" y="4440"/>
                </a:lnTo>
                <a:lnTo>
                  <a:pt x="5759" y="4588"/>
                </a:lnTo>
                <a:lnTo>
                  <a:pt x="5459" y="4736"/>
                </a:lnTo>
                <a:lnTo>
                  <a:pt x="5083" y="4873"/>
                </a:lnTo>
                <a:lnTo>
                  <a:pt x="4683" y="5005"/>
                </a:lnTo>
                <a:lnTo>
                  <a:pt x="4232" y="5132"/>
                </a:lnTo>
                <a:lnTo>
                  <a:pt x="3731" y="5253"/>
                </a:lnTo>
                <a:lnTo>
                  <a:pt x="3180" y="5364"/>
                </a:lnTo>
                <a:lnTo>
                  <a:pt x="2604" y="5464"/>
                </a:lnTo>
                <a:lnTo>
                  <a:pt x="2003" y="5554"/>
                </a:lnTo>
                <a:lnTo>
                  <a:pt x="1352" y="5639"/>
                </a:lnTo>
                <a:lnTo>
                  <a:pt x="701" y="5713"/>
                </a:lnTo>
                <a:lnTo>
                  <a:pt x="0" y="5771"/>
                </a:lnTo>
                <a:lnTo>
                  <a:pt x="401" y="5802"/>
                </a:lnTo>
                <a:lnTo>
                  <a:pt x="827" y="5829"/>
                </a:lnTo>
                <a:lnTo>
                  <a:pt x="1252" y="5855"/>
                </a:lnTo>
                <a:lnTo>
                  <a:pt x="1703" y="5871"/>
                </a:lnTo>
                <a:lnTo>
                  <a:pt x="2154" y="5887"/>
                </a:lnTo>
                <a:lnTo>
                  <a:pt x="2604" y="5897"/>
                </a:lnTo>
                <a:lnTo>
                  <a:pt x="3055" y="5908"/>
                </a:lnTo>
                <a:lnTo>
                  <a:pt x="3531" y="5908"/>
                </a:lnTo>
                <a:lnTo>
                  <a:pt x="4057" y="5903"/>
                </a:lnTo>
                <a:lnTo>
                  <a:pt x="4557" y="5897"/>
                </a:lnTo>
                <a:lnTo>
                  <a:pt x="5058" y="5882"/>
                </a:lnTo>
                <a:lnTo>
                  <a:pt x="5559" y="5866"/>
                </a:lnTo>
                <a:lnTo>
                  <a:pt x="6035" y="5839"/>
                </a:lnTo>
                <a:lnTo>
                  <a:pt x="6511" y="5813"/>
                </a:lnTo>
                <a:lnTo>
                  <a:pt x="6986" y="5781"/>
                </a:lnTo>
                <a:lnTo>
                  <a:pt x="7437" y="5739"/>
                </a:lnTo>
                <a:lnTo>
                  <a:pt x="7888" y="5697"/>
                </a:lnTo>
                <a:lnTo>
                  <a:pt x="8313" y="5655"/>
                </a:lnTo>
                <a:lnTo>
                  <a:pt x="8739" y="5602"/>
                </a:lnTo>
                <a:lnTo>
                  <a:pt x="9165" y="5544"/>
                </a:lnTo>
                <a:lnTo>
                  <a:pt x="9540" y="5486"/>
                </a:lnTo>
                <a:lnTo>
                  <a:pt x="9916" y="5422"/>
                </a:lnTo>
                <a:lnTo>
                  <a:pt x="10292" y="5359"/>
                </a:lnTo>
                <a:lnTo>
                  <a:pt x="10642" y="5285"/>
                </a:lnTo>
                <a:lnTo>
                  <a:pt x="10968" y="5211"/>
                </a:lnTo>
                <a:lnTo>
                  <a:pt x="11293" y="5137"/>
                </a:lnTo>
                <a:lnTo>
                  <a:pt x="11594" y="5058"/>
                </a:lnTo>
                <a:lnTo>
                  <a:pt x="11869" y="4973"/>
                </a:lnTo>
                <a:lnTo>
                  <a:pt x="12144" y="4889"/>
                </a:lnTo>
                <a:lnTo>
                  <a:pt x="12370" y="4799"/>
                </a:lnTo>
                <a:lnTo>
                  <a:pt x="12595" y="4704"/>
                </a:lnTo>
                <a:lnTo>
                  <a:pt x="12795" y="4614"/>
                </a:lnTo>
                <a:lnTo>
                  <a:pt x="12971" y="4514"/>
                </a:lnTo>
                <a:lnTo>
                  <a:pt x="13146" y="4419"/>
                </a:lnTo>
                <a:lnTo>
                  <a:pt x="13271" y="4319"/>
                </a:lnTo>
                <a:lnTo>
                  <a:pt x="13396" y="4213"/>
                </a:lnTo>
                <a:lnTo>
                  <a:pt x="13472" y="4108"/>
                </a:lnTo>
                <a:lnTo>
                  <a:pt x="13547" y="4002"/>
                </a:lnTo>
                <a:lnTo>
                  <a:pt x="13572" y="3896"/>
                </a:lnTo>
                <a:lnTo>
                  <a:pt x="13597" y="3786"/>
                </a:lnTo>
                <a:lnTo>
                  <a:pt x="13572" y="3643"/>
                </a:lnTo>
                <a:lnTo>
                  <a:pt x="13472" y="3495"/>
                </a:lnTo>
                <a:lnTo>
                  <a:pt x="13346" y="3342"/>
                </a:lnTo>
                <a:lnTo>
                  <a:pt x="13146" y="3189"/>
                </a:lnTo>
                <a:lnTo>
                  <a:pt x="12921" y="3031"/>
                </a:lnTo>
                <a:lnTo>
                  <a:pt x="12670" y="2872"/>
                </a:lnTo>
                <a:lnTo>
                  <a:pt x="12345" y="2714"/>
                </a:lnTo>
                <a:lnTo>
                  <a:pt x="12019" y="2555"/>
                </a:lnTo>
                <a:lnTo>
                  <a:pt x="11644" y="2392"/>
                </a:lnTo>
                <a:lnTo>
                  <a:pt x="11243" y="2233"/>
                </a:lnTo>
                <a:lnTo>
                  <a:pt x="10842" y="2075"/>
                </a:lnTo>
                <a:lnTo>
                  <a:pt x="10417" y="1922"/>
                </a:lnTo>
                <a:lnTo>
                  <a:pt x="9966" y="1769"/>
                </a:lnTo>
                <a:lnTo>
                  <a:pt x="9490" y="1616"/>
                </a:lnTo>
                <a:lnTo>
                  <a:pt x="8564" y="1320"/>
                </a:lnTo>
                <a:lnTo>
                  <a:pt x="7612" y="1051"/>
                </a:lnTo>
                <a:lnTo>
                  <a:pt x="6711" y="797"/>
                </a:lnTo>
                <a:lnTo>
                  <a:pt x="5860" y="570"/>
                </a:lnTo>
                <a:lnTo>
                  <a:pt x="5108" y="375"/>
                </a:lnTo>
                <a:lnTo>
                  <a:pt x="4457" y="217"/>
                </a:lnTo>
                <a:lnTo>
                  <a:pt x="3957" y="100"/>
                </a:lnTo>
                <a:lnTo>
                  <a:pt x="353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63"/>
          <p:cNvSpPr/>
          <p:nvPr/>
        </p:nvSpPr>
        <p:spPr>
          <a:xfrm>
            <a:off x="4660528" y="3432399"/>
            <a:ext cx="314580" cy="183891"/>
          </a:xfrm>
          <a:custGeom>
            <a:avLst/>
            <a:gdLst/>
            <a:ahLst/>
            <a:cxnLst/>
            <a:rect l="l" t="t" r="r" b="b"/>
            <a:pathLst>
              <a:path w="59920" h="7778" extrusionOk="0">
                <a:moveTo>
                  <a:pt x="51306" y="1"/>
                </a:moveTo>
                <a:lnTo>
                  <a:pt x="42918" y="2065"/>
                </a:lnTo>
                <a:lnTo>
                  <a:pt x="42843" y="2086"/>
                </a:lnTo>
                <a:lnTo>
                  <a:pt x="42793" y="2107"/>
                </a:lnTo>
                <a:lnTo>
                  <a:pt x="42743" y="2134"/>
                </a:lnTo>
                <a:lnTo>
                  <a:pt x="42718" y="2155"/>
                </a:lnTo>
                <a:lnTo>
                  <a:pt x="42718" y="2176"/>
                </a:lnTo>
                <a:lnTo>
                  <a:pt x="42718" y="2202"/>
                </a:lnTo>
                <a:lnTo>
                  <a:pt x="42793" y="2245"/>
                </a:lnTo>
                <a:lnTo>
                  <a:pt x="42918" y="2287"/>
                </a:lnTo>
                <a:lnTo>
                  <a:pt x="42993" y="2303"/>
                </a:lnTo>
                <a:lnTo>
                  <a:pt x="43068" y="2318"/>
                </a:lnTo>
                <a:lnTo>
                  <a:pt x="43168" y="2329"/>
                </a:lnTo>
                <a:lnTo>
                  <a:pt x="43293" y="2340"/>
                </a:lnTo>
                <a:lnTo>
                  <a:pt x="43394" y="2345"/>
                </a:lnTo>
                <a:lnTo>
                  <a:pt x="48452" y="2345"/>
                </a:lnTo>
                <a:lnTo>
                  <a:pt x="48251" y="2572"/>
                </a:lnTo>
                <a:lnTo>
                  <a:pt x="48001" y="2794"/>
                </a:lnTo>
                <a:lnTo>
                  <a:pt x="47725" y="3010"/>
                </a:lnTo>
                <a:lnTo>
                  <a:pt x="47375" y="3227"/>
                </a:lnTo>
                <a:lnTo>
                  <a:pt x="46999" y="3432"/>
                </a:lnTo>
                <a:lnTo>
                  <a:pt x="46574" y="3638"/>
                </a:lnTo>
                <a:lnTo>
                  <a:pt x="46123" y="3839"/>
                </a:lnTo>
                <a:lnTo>
                  <a:pt x="45622" y="4034"/>
                </a:lnTo>
                <a:lnTo>
                  <a:pt x="45071" y="4224"/>
                </a:lnTo>
                <a:lnTo>
                  <a:pt x="44495" y="4409"/>
                </a:lnTo>
                <a:lnTo>
                  <a:pt x="43869" y="4589"/>
                </a:lnTo>
                <a:lnTo>
                  <a:pt x="43218" y="4763"/>
                </a:lnTo>
                <a:lnTo>
                  <a:pt x="42542" y="4927"/>
                </a:lnTo>
                <a:lnTo>
                  <a:pt x="41816" y="5090"/>
                </a:lnTo>
                <a:lnTo>
                  <a:pt x="41065" y="5243"/>
                </a:lnTo>
                <a:lnTo>
                  <a:pt x="40289" y="5391"/>
                </a:lnTo>
                <a:lnTo>
                  <a:pt x="39487" y="5528"/>
                </a:lnTo>
                <a:lnTo>
                  <a:pt x="38636" y="5666"/>
                </a:lnTo>
                <a:lnTo>
                  <a:pt x="37785" y="5787"/>
                </a:lnTo>
                <a:lnTo>
                  <a:pt x="36883" y="5909"/>
                </a:lnTo>
                <a:lnTo>
                  <a:pt x="35982" y="6014"/>
                </a:lnTo>
                <a:lnTo>
                  <a:pt x="35030" y="6114"/>
                </a:lnTo>
                <a:lnTo>
                  <a:pt x="34054" y="6210"/>
                </a:lnTo>
                <a:lnTo>
                  <a:pt x="33077" y="6294"/>
                </a:lnTo>
                <a:lnTo>
                  <a:pt x="32076" y="6368"/>
                </a:lnTo>
                <a:lnTo>
                  <a:pt x="31049" y="6431"/>
                </a:lnTo>
                <a:lnTo>
                  <a:pt x="29997" y="6489"/>
                </a:lnTo>
                <a:lnTo>
                  <a:pt x="28946" y="6537"/>
                </a:lnTo>
                <a:lnTo>
                  <a:pt x="27869" y="6574"/>
                </a:lnTo>
                <a:lnTo>
                  <a:pt x="26767" y="6600"/>
                </a:lnTo>
                <a:lnTo>
                  <a:pt x="25666" y="6616"/>
                </a:lnTo>
                <a:lnTo>
                  <a:pt x="24539" y="6621"/>
                </a:lnTo>
                <a:lnTo>
                  <a:pt x="23788" y="6616"/>
                </a:lnTo>
                <a:lnTo>
                  <a:pt x="23037" y="6611"/>
                </a:lnTo>
                <a:lnTo>
                  <a:pt x="22310" y="6600"/>
                </a:lnTo>
                <a:lnTo>
                  <a:pt x="21584" y="6584"/>
                </a:lnTo>
                <a:lnTo>
                  <a:pt x="20858" y="6563"/>
                </a:lnTo>
                <a:lnTo>
                  <a:pt x="20132" y="6537"/>
                </a:lnTo>
                <a:lnTo>
                  <a:pt x="19431" y="6505"/>
                </a:lnTo>
                <a:lnTo>
                  <a:pt x="18730" y="6473"/>
                </a:lnTo>
                <a:lnTo>
                  <a:pt x="18029" y="6431"/>
                </a:lnTo>
                <a:lnTo>
                  <a:pt x="17328" y="6389"/>
                </a:lnTo>
                <a:lnTo>
                  <a:pt x="16651" y="6341"/>
                </a:lnTo>
                <a:lnTo>
                  <a:pt x="15975" y="6294"/>
                </a:lnTo>
                <a:lnTo>
                  <a:pt x="15324" y="6236"/>
                </a:lnTo>
                <a:lnTo>
                  <a:pt x="14673" y="6178"/>
                </a:lnTo>
                <a:lnTo>
                  <a:pt x="14047" y="6114"/>
                </a:lnTo>
                <a:lnTo>
                  <a:pt x="13396" y="6046"/>
                </a:lnTo>
                <a:lnTo>
                  <a:pt x="12795" y="5977"/>
                </a:lnTo>
                <a:lnTo>
                  <a:pt x="12169" y="5903"/>
                </a:lnTo>
                <a:lnTo>
                  <a:pt x="11568" y="5824"/>
                </a:lnTo>
                <a:lnTo>
                  <a:pt x="10993" y="5745"/>
                </a:lnTo>
                <a:lnTo>
                  <a:pt x="10417" y="5660"/>
                </a:lnTo>
                <a:lnTo>
                  <a:pt x="9841" y="5571"/>
                </a:lnTo>
                <a:lnTo>
                  <a:pt x="9315" y="5481"/>
                </a:lnTo>
                <a:lnTo>
                  <a:pt x="8764" y="5386"/>
                </a:lnTo>
                <a:lnTo>
                  <a:pt x="8238" y="5291"/>
                </a:lnTo>
                <a:lnTo>
                  <a:pt x="7737" y="5191"/>
                </a:lnTo>
                <a:lnTo>
                  <a:pt x="7237" y="5085"/>
                </a:lnTo>
                <a:lnTo>
                  <a:pt x="6761" y="4979"/>
                </a:lnTo>
                <a:lnTo>
                  <a:pt x="6285" y="4868"/>
                </a:lnTo>
                <a:lnTo>
                  <a:pt x="5834" y="4758"/>
                </a:lnTo>
                <a:lnTo>
                  <a:pt x="5384" y="4641"/>
                </a:lnTo>
                <a:lnTo>
                  <a:pt x="4983" y="4525"/>
                </a:lnTo>
                <a:lnTo>
                  <a:pt x="4783" y="4478"/>
                </a:lnTo>
                <a:lnTo>
                  <a:pt x="4582" y="4436"/>
                </a:lnTo>
                <a:lnTo>
                  <a:pt x="4357" y="4399"/>
                </a:lnTo>
                <a:lnTo>
                  <a:pt x="4132" y="4362"/>
                </a:lnTo>
                <a:lnTo>
                  <a:pt x="3881" y="4335"/>
                </a:lnTo>
                <a:lnTo>
                  <a:pt x="3631" y="4314"/>
                </a:lnTo>
                <a:lnTo>
                  <a:pt x="3356" y="4298"/>
                </a:lnTo>
                <a:lnTo>
                  <a:pt x="3080" y="4288"/>
                </a:lnTo>
                <a:lnTo>
                  <a:pt x="2805" y="4282"/>
                </a:lnTo>
                <a:lnTo>
                  <a:pt x="2529" y="4288"/>
                </a:lnTo>
                <a:lnTo>
                  <a:pt x="2254" y="4293"/>
                </a:lnTo>
                <a:lnTo>
                  <a:pt x="2003" y="4304"/>
                </a:lnTo>
                <a:lnTo>
                  <a:pt x="1728" y="4325"/>
                </a:lnTo>
                <a:lnTo>
                  <a:pt x="1453" y="4351"/>
                </a:lnTo>
                <a:lnTo>
                  <a:pt x="1202" y="4383"/>
                </a:lnTo>
                <a:lnTo>
                  <a:pt x="977" y="4420"/>
                </a:lnTo>
                <a:lnTo>
                  <a:pt x="776" y="4457"/>
                </a:lnTo>
                <a:lnTo>
                  <a:pt x="601" y="4499"/>
                </a:lnTo>
                <a:lnTo>
                  <a:pt x="426" y="4546"/>
                </a:lnTo>
                <a:lnTo>
                  <a:pt x="301" y="4594"/>
                </a:lnTo>
                <a:lnTo>
                  <a:pt x="201" y="4641"/>
                </a:lnTo>
                <a:lnTo>
                  <a:pt x="125" y="4694"/>
                </a:lnTo>
                <a:lnTo>
                  <a:pt x="50" y="4747"/>
                </a:lnTo>
                <a:lnTo>
                  <a:pt x="25" y="4805"/>
                </a:lnTo>
                <a:lnTo>
                  <a:pt x="0" y="4858"/>
                </a:lnTo>
                <a:lnTo>
                  <a:pt x="25" y="4911"/>
                </a:lnTo>
                <a:lnTo>
                  <a:pt x="50" y="4969"/>
                </a:lnTo>
                <a:lnTo>
                  <a:pt x="100" y="5022"/>
                </a:lnTo>
                <a:lnTo>
                  <a:pt x="176" y="5074"/>
                </a:lnTo>
                <a:lnTo>
                  <a:pt x="301" y="5127"/>
                </a:lnTo>
                <a:lnTo>
                  <a:pt x="426" y="5175"/>
                </a:lnTo>
                <a:lnTo>
                  <a:pt x="576" y="5222"/>
                </a:lnTo>
                <a:lnTo>
                  <a:pt x="1252" y="5412"/>
                </a:lnTo>
                <a:lnTo>
                  <a:pt x="1978" y="5592"/>
                </a:lnTo>
                <a:lnTo>
                  <a:pt x="2730" y="5771"/>
                </a:lnTo>
                <a:lnTo>
                  <a:pt x="3506" y="5940"/>
                </a:lnTo>
                <a:lnTo>
                  <a:pt x="4032" y="6051"/>
                </a:lnTo>
                <a:lnTo>
                  <a:pt x="4582" y="6157"/>
                </a:lnTo>
                <a:lnTo>
                  <a:pt x="5133" y="6262"/>
                </a:lnTo>
                <a:lnTo>
                  <a:pt x="5684" y="6363"/>
                </a:lnTo>
                <a:lnTo>
                  <a:pt x="6260" y="6458"/>
                </a:lnTo>
                <a:lnTo>
                  <a:pt x="6861" y="6553"/>
                </a:lnTo>
                <a:lnTo>
                  <a:pt x="7437" y="6642"/>
                </a:lnTo>
                <a:lnTo>
                  <a:pt x="8038" y="6727"/>
                </a:lnTo>
                <a:lnTo>
                  <a:pt x="8664" y="6811"/>
                </a:lnTo>
                <a:lnTo>
                  <a:pt x="9265" y="6891"/>
                </a:lnTo>
                <a:lnTo>
                  <a:pt x="9891" y="6970"/>
                </a:lnTo>
                <a:lnTo>
                  <a:pt x="10542" y="7044"/>
                </a:lnTo>
                <a:lnTo>
                  <a:pt x="11168" y="7112"/>
                </a:lnTo>
                <a:lnTo>
                  <a:pt x="11819" y="7181"/>
                </a:lnTo>
                <a:lnTo>
                  <a:pt x="12495" y="7244"/>
                </a:lnTo>
                <a:lnTo>
                  <a:pt x="13146" y="7302"/>
                </a:lnTo>
                <a:lnTo>
                  <a:pt x="13822" y="7360"/>
                </a:lnTo>
                <a:lnTo>
                  <a:pt x="14498" y="7413"/>
                </a:lnTo>
                <a:lnTo>
                  <a:pt x="15174" y="7466"/>
                </a:lnTo>
                <a:lnTo>
                  <a:pt x="15875" y="7508"/>
                </a:lnTo>
                <a:lnTo>
                  <a:pt x="16576" y="7551"/>
                </a:lnTo>
                <a:lnTo>
                  <a:pt x="17277" y="7593"/>
                </a:lnTo>
                <a:lnTo>
                  <a:pt x="17979" y="7624"/>
                </a:lnTo>
                <a:lnTo>
                  <a:pt x="18680" y="7656"/>
                </a:lnTo>
                <a:lnTo>
                  <a:pt x="19406" y="7688"/>
                </a:lnTo>
                <a:lnTo>
                  <a:pt x="20132" y="7709"/>
                </a:lnTo>
                <a:lnTo>
                  <a:pt x="20858" y="7730"/>
                </a:lnTo>
                <a:lnTo>
                  <a:pt x="21584" y="7746"/>
                </a:lnTo>
                <a:lnTo>
                  <a:pt x="22310" y="7762"/>
                </a:lnTo>
                <a:lnTo>
                  <a:pt x="23062" y="7772"/>
                </a:lnTo>
                <a:lnTo>
                  <a:pt x="23788" y="7778"/>
                </a:lnTo>
                <a:lnTo>
                  <a:pt x="25290" y="7778"/>
                </a:lnTo>
                <a:lnTo>
                  <a:pt x="26016" y="7772"/>
                </a:lnTo>
                <a:lnTo>
                  <a:pt x="26767" y="7762"/>
                </a:lnTo>
                <a:lnTo>
                  <a:pt x="27494" y="7746"/>
                </a:lnTo>
                <a:lnTo>
                  <a:pt x="28220" y="7730"/>
                </a:lnTo>
                <a:lnTo>
                  <a:pt x="28946" y="7709"/>
                </a:lnTo>
                <a:lnTo>
                  <a:pt x="29672" y="7688"/>
                </a:lnTo>
                <a:lnTo>
                  <a:pt x="30398" y="7656"/>
                </a:lnTo>
                <a:lnTo>
                  <a:pt x="31099" y="7624"/>
                </a:lnTo>
                <a:lnTo>
                  <a:pt x="31800" y="7593"/>
                </a:lnTo>
                <a:lnTo>
                  <a:pt x="32501" y="7551"/>
                </a:lnTo>
                <a:lnTo>
                  <a:pt x="33203" y="7508"/>
                </a:lnTo>
                <a:lnTo>
                  <a:pt x="33904" y="7466"/>
                </a:lnTo>
                <a:lnTo>
                  <a:pt x="34580" y="7413"/>
                </a:lnTo>
                <a:lnTo>
                  <a:pt x="35256" y="7360"/>
                </a:lnTo>
                <a:lnTo>
                  <a:pt x="35932" y="7302"/>
                </a:lnTo>
                <a:lnTo>
                  <a:pt x="36583" y="7244"/>
                </a:lnTo>
                <a:lnTo>
                  <a:pt x="37259" y="7181"/>
                </a:lnTo>
                <a:lnTo>
                  <a:pt x="37910" y="7112"/>
                </a:lnTo>
                <a:lnTo>
                  <a:pt x="38536" y="7044"/>
                </a:lnTo>
                <a:lnTo>
                  <a:pt x="39187" y="6970"/>
                </a:lnTo>
                <a:lnTo>
                  <a:pt x="39813" y="6891"/>
                </a:lnTo>
                <a:lnTo>
                  <a:pt x="40414" y="6811"/>
                </a:lnTo>
                <a:lnTo>
                  <a:pt x="41040" y="6727"/>
                </a:lnTo>
                <a:lnTo>
                  <a:pt x="41641" y="6642"/>
                </a:lnTo>
                <a:lnTo>
                  <a:pt x="42217" y="6553"/>
                </a:lnTo>
                <a:lnTo>
                  <a:pt x="42818" y="6458"/>
                </a:lnTo>
                <a:lnTo>
                  <a:pt x="43394" y="6363"/>
                </a:lnTo>
                <a:lnTo>
                  <a:pt x="43944" y="6262"/>
                </a:lnTo>
                <a:lnTo>
                  <a:pt x="44495" y="6157"/>
                </a:lnTo>
                <a:lnTo>
                  <a:pt x="45046" y="6051"/>
                </a:lnTo>
                <a:lnTo>
                  <a:pt x="45572" y="5940"/>
                </a:lnTo>
                <a:lnTo>
                  <a:pt x="46423" y="5755"/>
                </a:lnTo>
                <a:lnTo>
                  <a:pt x="47250" y="5560"/>
                </a:lnTo>
                <a:lnTo>
                  <a:pt x="48026" y="5359"/>
                </a:lnTo>
                <a:lnTo>
                  <a:pt x="48752" y="5154"/>
                </a:lnTo>
                <a:lnTo>
                  <a:pt x="49428" y="4942"/>
                </a:lnTo>
                <a:lnTo>
                  <a:pt x="50079" y="4731"/>
                </a:lnTo>
                <a:lnTo>
                  <a:pt x="50680" y="4509"/>
                </a:lnTo>
                <a:lnTo>
                  <a:pt x="51231" y="4282"/>
                </a:lnTo>
                <a:lnTo>
                  <a:pt x="51732" y="4055"/>
                </a:lnTo>
                <a:lnTo>
                  <a:pt x="52207" y="3818"/>
                </a:lnTo>
                <a:lnTo>
                  <a:pt x="52633" y="3580"/>
                </a:lnTo>
                <a:lnTo>
                  <a:pt x="53009" y="3343"/>
                </a:lnTo>
                <a:lnTo>
                  <a:pt x="53334" y="3095"/>
                </a:lnTo>
                <a:lnTo>
                  <a:pt x="53610" y="2846"/>
                </a:lnTo>
                <a:lnTo>
                  <a:pt x="53835" y="2598"/>
                </a:lnTo>
                <a:lnTo>
                  <a:pt x="54010" y="2345"/>
                </a:lnTo>
                <a:lnTo>
                  <a:pt x="59244" y="2345"/>
                </a:lnTo>
                <a:lnTo>
                  <a:pt x="59344" y="2340"/>
                </a:lnTo>
                <a:lnTo>
                  <a:pt x="59469" y="2329"/>
                </a:lnTo>
                <a:lnTo>
                  <a:pt x="59569" y="2318"/>
                </a:lnTo>
                <a:lnTo>
                  <a:pt x="59644" y="2303"/>
                </a:lnTo>
                <a:lnTo>
                  <a:pt x="59719" y="2287"/>
                </a:lnTo>
                <a:lnTo>
                  <a:pt x="59844" y="2245"/>
                </a:lnTo>
                <a:lnTo>
                  <a:pt x="59895" y="2202"/>
                </a:lnTo>
                <a:lnTo>
                  <a:pt x="59920" y="2176"/>
                </a:lnTo>
                <a:lnTo>
                  <a:pt x="59920" y="2155"/>
                </a:lnTo>
                <a:lnTo>
                  <a:pt x="59895" y="2134"/>
                </a:lnTo>
                <a:lnTo>
                  <a:pt x="59844" y="2107"/>
                </a:lnTo>
                <a:lnTo>
                  <a:pt x="59794" y="2086"/>
                </a:lnTo>
                <a:lnTo>
                  <a:pt x="59719" y="2065"/>
                </a:lnTo>
                <a:lnTo>
                  <a:pt x="5130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7" name="Google Shape;2847;p63"/>
          <p:cNvSpPr/>
          <p:nvPr/>
        </p:nvSpPr>
        <p:spPr>
          <a:xfrm>
            <a:off x="4604666" y="3319813"/>
            <a:ext cx="313661" cy="188123"/>
          </a:xfrm>
          <a:custGeom>
            <a:avLst/>
            <a:gdLst/>
            <a:ahLst/>
            <a:cxnLst/>
            <a:rect l="l" t="t" r="r" b="b"/>
            <a:pathLst>
              <a:path w="59745" h="7957" extrusionOk="0">
                <a:moveTo>
                  <a:pt x="35181" y="1"/>
                </a:moveTo>
                <a:lnTo>
                  <a:pt x="34430" y="6"/>
                </a:lnTo>
                <a:lnTo>
                  <a:pt x="33704" y="11"/>
                </a:lnTo>
                <a:lnTo>
                  <a:pt x="32952" y="22"/>
                </a:lnTo>
                <a:lnTo>
                  <a:pt x="32226" y="32"/>
                </a:lnTo>
                <a:lnTo>
                  <a:pt x="31500" y="48"/>
                </a:lnTo>
                <a:lnTo>
                  <a:pt x="30774" y="69"/>
                </a:lnTo>
                <a:lnTo>
                  <a:pt x="30048" y="96"/>
                </a:lnTo>
                <a:lnTo>
                  <a:pt x="29322" y="122"/>
                </a:lnTo>
                <a:lnTo>
                  <a:pt x="28621" y="154"/>
                </a:lnTo>
                <a:lnTo>
                  <a:pt x="27919" y="191"/>
                </a:lnTo>
                <a:lnTo>
                  <a:pt x="27218" y="228"/>
                </a:lnTo>
                <a:lnTo>
                  <a:pt x="26517" y="270"/>
                </a:lnTo>
                <a:lnTo>
                  <a:pt x="25816" y="317"/>
                </a:lnTo>
                <a:lnTo>
                  <a:pt x="25140" y="365"/>
                </a:lnTo>
                <a:lnTo>
                  <a:pt x="24464" y="423"/>
                </a:lnTo>
                <a:lnTo>
                  <a:pt x="23788" y="476"/>
                </a:lnTo>
                <a:lnTo>
                  <a:pt x="23137" y="539"/>
                </a:lnTo>
                <a:lnTo>
                  <a:pt x="22461" y="602"/>
                </a:lnTo>
                <a:lnTo>
                  <a:pt x="21810" y="666"/>
                </a:lnTo>
                <a:lnTo>
                  <a:pt x="21184" y="740"/>
                </a:lnTo>
                <a:lnTo>
                  <a:pt x="20533" y="814"/>
                </a:lnTo>
                <a:lnTo>
                  <a:pt x="19907" y="888"/>
                </a:lnTo>
                <a:lnTo>
                  <a:pt x="19306" y="967"/>
                </a:lnTo>
                <a:lnTo>
                  <a:pt x="18680" y="1051"/>
                </a:lnTo>
                <a:lnTo>
                  <a:pt x="18079" y="1141"/>
                </a:lnTo>
                <a:lnTo>
                  <a:pt x="17503" y="1231"/>
                </a:lnTo>
                <a:lnTo>
                  <a:pt x="16902" y="1326"/>
                </a:lnTo>
                <a:lnTo>
                  <a:pt x="16326" y="1421"/>
                </a:lnTo>
                <a:lnTo>
                  <a:pt x="15775" y="1521"/>
                </a:lnTo>
                <a:lnTo>
                  <a:pt x="15224" y="1621"/>
                </a:lnTo>
                <a:lnTo>
                  <a:pt x="14674" y="1732"/>
                </a:lnTo>
                <a:lnTo>
                  <a:pt x="14148" y="1838"/>
                </a:lnTo>
                <a:lnTo>
                  <a:pt x="13246" y="2033"/>
                </a:lnTo>
                <a:lnTo>
                  <a:pt x="12420" y="2239"/>
                </a:lnTo>
                <a:lnTo>
                  <a:pt x="11619" y="2445"/>
                </a:lnTo>
                <a:lnTo>
                  <a:pt x="10868" y="2662"/>
                </a:lnTo>
                <a:lnTo>
                  <a:pt x="10141" y="2883"/>
                </a:lnTo>
                <a:lnTo>
                  <a:pt x="9490" y="3110"/>
                </a:lnTo>
                <a:lnTo>
                  <a:pt x="8889" y="3337"/>
                </a:lnTo>
                <a:lnTo>
                  <a:pt x="8314" y="3575"/>
                </a:lnTo>
                <a:lnTo>
                  <a:pt x="7788" y="3818"/>
                </a:lnTo>
                <a:lnTo>
                  <a:pt x="7337" y="4061"/>
                </a:lnTo>
                <a:lnTo>
                  <a:pt x="6911" y="4309"/>
                </a:lnTo>
                <a:lnTo>
                  <a:pt x="6561" y="4562"/>
                </a:lnTo>
                <a:lnTo>
                  <a:pt x="6235" y="4821"/>
                </a:lnTo>
                <a:lnTo>
                  <a:pt x="5960" y="5080"/>
                </a:lnTo>
                <a:lnTo>
                  <a:pt x="5760" y="5344"/>
                </a:lnTo>
                <a:lnTo>
                  <a:pt x="5609" y="5607"/>
                </a:lnTo>
                <a:lnTo>
                  <a:pt x="827" y="5607"/>
                </a:lnTo>
                <a:lnTo>
                  <a:pt x="702" y="5613"/>
                </a:lnTo>
                <a:lnTo>
                  <a:pt x="576" y="5618"/>
                </a:lnTo>
                <a:lnTo>
                  <a:pt x="476" y="5623"/>
                </a:lnTo>
                <a:lnTo>
                  <a:pt x="376" y="5639"/>
                </a:lnTo>
                <a:lnTo>
                  <a:pt x="276" y="5650"/>
                </a:lnTo>
                <a:lnTo>
                  <a:pt x="201" y="5671"/>
                </a:lnTo>
                <a:lnTo>
                  <a:pt x="76" y="5708"/>
                </a:lnTo>
                <a:lnTo>
                  <a:pt x="26" y="5750"/>
                </a:lnTo>
                <a:lnTo>
                  <a:pt x="0" y="5776"/>
                </a:lnTo>
                <a:lnTo>
                  <a:pt x="26" y="5798"/>
                </a:lnTo>
                <a:lnTo>
                  <a:pt x="26" y="5824"/>
                </a:lnTo>
                <a:lnTo>
                  <a:pt x="76" y="5845"/>
                </a:lnTo>
                <a:lnTo>
                  <a:pt x="126" y="5866"/>
                </a:lnTo>
                <a:lnTo>
                  <a:pt x="201" y="5887"/>
                </a:lnTo>
                <a:lnTo>
                  <a:pt x="8614" y="7957"/>
                </a:lnTo>
                <a:lnTo>
                  <a:pt x="17002" y="5887"/>
                </a:lnTo>
                <a:lnTo>
                  <a:pt x="17077" y="5866"/>
                </a:lnTo>
                <a:lnTo>
                  <a:pt x="17152" y="5845"/>
                </a:lnTo>
                <a:lnTo>
                  <a:pt x="17178" y="5824"/>
                </a:lnTo>
                <a:lnTo>
                  <a:pt x="17203" y="5798"/>
                </a:lnTo>
                <a:lnTo>
                  <a:pt x="17203" y="5776"/>
                </a:lnTo>
                <a:lnTo>
                  <a:pt x="17203" y="5750"/>
                </a:lnTo>
                <a:lnTo>
                  <a:pt x="17127" y="5708"/>
                </a:lnTo>
                <a:lnTo>
                  <a:pt x="17002" y="5671"/>
                </a:lnTo>
                <a:lnTo>
                  <a:pt x="16927" y="5650"/>
                </a:lnTo>
                <a:lnTo>
                  <a:pt x="16852" y="5639"/>
                </a:lnTo>
                <a:lnTo>
                  <a:pt x="16752" y="5623"/>
                </a:lnTo>
                <a:lnTo>
                  <a:pt x="16652" y="5618"/>
                </a:lnTo>
                <a:lnTo>
                  <a:pt x="16526" y="5613"/>
                </a:lnTo>
                <a:lnTo>
                  <a:pt x="16401" y="5607"/>
                </a:lnTo>
                <a:lnTo>
                  <a:pt x="11143" y="5607"/>
                </a:lnTo>
                <a:lnTo>
                  <a:pt x="11318" y="5375"/>
                </a:lnTo>
                <a:lnTo>
                  <a:pt x="11519" y="5148"/>
                </a:lnTo>
                <a:lnTo>
                  <a:pt x="11794" y="4921"/>
                </a:lnTo>
                <a:lnTo>
                  <a:pt x="12120" y="4699"/>
                </a:lnTo>
                <a:lnTo>
                  <a:pt x="12470" y="4483"/>
                </a:lnTo>
                <a:lnTo>
                  <a:pt x="12871" y="4266"/>
                </a:lnTo>
                <a:lnTo>
                  <a:pt x="13321" y="4061"/>
                </a:lnTo>
                <a:lnTo>
                  <a:pt x="13822" y="3855"/>
                </a:lnTo>
                <a:lnTo>
                  <a:pt x="14348" y="3659"/>
                </a:lnTo>
                <a:lnTo>
                  <a:pt x="14924" y="3469"/>
                </a:lnTo>
                <a:lnTo>
                  <a:pt x="15525" y="3279"/>
                </a:lnTo>
                <a:lnTo>
                  <a:pt x="16176" y="3100"/>
                </a:lnTo>
                <a:lnTo>
                  <a:pt x="16877" y="2925"/>
                </a:lnTo>
                <a:lnTo>
                  <a:pt x="17578" y="2762"/>
                </a:lnTo>
                <a:lnTo>
                  <a:pt x="18329" y="2598"/>
                </a:lnTo>
                <a:lnTo>
                  <a:pt x="19131" y="2445"/>
                </a:lnTo>
                <a:lnTo>
                  <a:pt x="19957" y="2297"/>
                </a:lnTo>
                <a:lnTo>
                  <a:pt x="20783" y="2160"/>
                </a:lnTo>
                <a:lnTo>
                  <a:pt x="21660" y="2028"/>
                </a:lnTo>
                <a:lnTo>
                  <a:pt x="22586" y="1907"/>
                </a:lnTo>
                <a:lnTo>
                  <a:pt x="23512" y="1796"/>
                </a:lnTo>
                <a:lnTo>
                  <a:pt x="24464" y="1690"/>
                </a:lnTo>
                <a:lnTo>
                  <a:pt x="25441" y="1590"/>
                </a:lnTo>
                <a:lnTo>
                  <a:pt x="26442" y="1505"/>
                </a:lnTo>
                <a:lnTo>
                  <a:pt x="27469" y="1426"/>
                </a:lnTo>
                <a:lnTo>
                  <a:pt x="28520" y="1357"/>
                </a:lnTo>
                <a:lnTo>
                  <a:pt x="29597" y="1299"/>
                </a:lnTo>
                <a:lnTo>
                  <a:pt x="30674" y="1252"/>
                </a:lnTo>
                <a:lnTo>
                  <a:pt x="31776" y="1210"/>
                </a:lnTo>
                <a:lnTo>
                  <a:pt x="32902" y="1183"/>
                </a:lnTo>
                <a:lnTo>
                  <a:pt x="34029" y="1167"/>
                </a:lnTo>
                <a:lnTo>
                  <a:pt x="35181" y="1162"/>
                </a:lnTo>
                <a:lnTo>
                  <a:pt x="35932" y="1162"/>
                </a:lnTo>
                <a:lnTo>
                  <a:pt x="36683" y="1173"/>
                </a:lnTo>
                <a:lnTo>
                  <a:pt x="37409" y="1183"/>
                </a:lnTo>
                <a:lnTo>
                  <a:pt x="38136" y="1199"/>
                </a:lnTo>
                <a:lnTo>
                  <a:pt x="38862" y="1220"/>
                </a:lnTo>
                <a:lnTo>
                  <a:pt x="39588" y="1247"/>
                </a:lnTo>
                <a:lnTo>
                  <a:pt x="40289" y="1278"/>
                </a:lnTo>
                <a:lnTo>
                  <a:pt x="41015" y="1310"/>
                </a:lnTo>
                <a:lnTo>
                  <a:pt x="41691" y="1347"/>
                </a:lnTo>
                <a:lnTo>
                  <a:pt x="42392" y="1394"/>
                </a:lnTo>
                <a:lnTo>
                  <a:pt x="43068" y="1437"/>
                </a:lnTo>
                <a:lnTo>
                  <a:pt x="43744" y="1489"/>
                </a:lnTo>
                <a:lnTo>
                  <a:pt x="44395" y="1548"/>
                </a:lnTo>
                <a:lnTo>
                  <a:pt x="45046" y="1606"/>
                </a:lnTo>
                <a:lnTo>
                  <a:pt x="45697" y="1669"/>
                </a:lnTo>
                <a:lnTo>
                  <a:pt x="46323" y="1732"/>
                </a:lnTo>
                <a:lnTo>
                  <a:pt x="46949" y="1806"/>
                </a:lnTo>
                <a:lnTo>
                  <a:pt x="47550" y="1880"/>
                </a:lnTo>
                <a:lnTo>
                  <a:pt x="48151" y="1954"/>
                </a:lnTo>
                <a:lnTo>
                  <a:pt x="48727" y="2039"/>
                </a:lnTo>
                <a:lnTo>
                  <a:pt x="49303" y="2123"/>
                </a:lnTo>
                <a:lnTo>
                  <a:pt x="49879" y="2207"/>
                </a:lnTo>
                <a:lnTo>
                  <a:pt x="50430" y="2303"/>
                </a:lnTo>
                <a:lnTo>
                  <a:pt x="50956" y="2392"/>
                </a:lnTo>
                <a:lnTo>
                  <a:pt x="51482" y="2493"/>
                </a:lnTo>
                <a:lnTo>
                  <a:pt x="51982" y="2593"/>
                </a:lnTo>
                <a:lnTo>
                  <a:pt x="52483" y="2698"/>
                </a:lnTo>
                <a:lnTo>
                  <a:pt x="52959" y="2804"/>
                </a:lnTo>
                <a:lnTo>
                  <a:pt x="53435" y="2915"/>
                </a:lnTo>
                <a:lnTo>
                  <a:pt x="53885" y="3026"/>
                </a:lnTo>
                <a:lnTo>
                  <a:pt x="54336" y="3142"/>
                </a:lnTo>
                <a:lnTo>
                  <a:pt x="54737" y="3258"/>
                </a:lnTo>
                <a:lnTo>
                  <a:pt x="54887" y="3295"/>
                </a:lnTo>
                <a:lnTo>
                  <a:pt x="55062" y="3332"/>
                </a:lnTo>
                <a:lnTo>
                  <a:pt x="55237" y="3364"/>
                </a:lnTo>
                <a:lnTo>
                  <a:pt x="55413" y="3395"/>
                </a:lnTo>
                <a:lnTo>
                  <a:pt x="55613" y="3422"/>
                </a:lnTo>
                <a:lnTo>
                  <a:pt x="55813" y="3443"/>
                </a:lnTo>
                <a:lnTo>
                  <a:pt x="56039" y="3464"/>
                </a:lnTo>
                <a:lnTo>
                  <a:pt x="56239" y="3475"/>
                </a:lnTo>
                <a:lnTo>
                  <a:pt x="56464" y="3485"/>
                </a:lnTo>
                <a:lnTo>
                  <a:pt x="56690" y="3496"/>
                </a:lnTo>
                <a:lnTo>
                  <a:pt x="57165" y="3496"/>
                </a:lnTo>
                <a:lnTo>
                  <a:pt x="57391" y="3490"/>
                </a:lnTo>
                <a:lnTo>
                  <a:pt x="57616" y="3480"/>
                </a:lnTo>
                <a:lnTo>
                  <a:pt x="57842" y="3464"/>
                </a:lnTo>
                <a:lnTo>
                  <a:pt x="58067" y="3448"/>
                </a:lnTo>
                <a:lnTo>
                  <a:pt x="58117" y="3443"/>
                </a:lnTo>
                <a:lnTo>
                  <a:pt x="58392" y="3411"/>
                </a:lnTo>
                <a:lnTo>
                  <a:pt x="58668" y="3374"/>
                </a:lnTo>
                <a:lnTo>
                  <a:pt x="58893" y="3332"/>
                </a:lnTo>
                <a:lnTo>
                  <a:pt x="59094" y="3284"/>
                </a:lnTo>
                <a:lnTo>
                  <a:pt x="59269" y="3237"/>
                </a:lnTo>
                <a:lnTo>
                  <a:pt x="59419" y="3184"/>
                </a:lnTo>
                <a:lnTo>
                  <a:pt x="59544" y="3126"/>
                </a:lnTo>
                <a:lnTo>
                  <a:pt x="59644" y="3068"/>
                </a:lnTo>
                <a:lnTo>
                  <a:pt x="59720" y="3005"/>
                </a:lnTo>
                <a:lnTo>
                  <a:pt x="59745" y="2941"/>
                </a:lnTo>
                <a:lnTo>
                  <a:pt x="59745" y="2878"/>
                </a:lnTo>
                <a:lnTo>
                  <a:pt x="59694" y="2815"/>
                </a:lnTo>
                <a:lnTo>
                  <a:pt x="59644" y="2757"/>
                </a:lnTo>
                <a:lnTo>
                  <a:pt x="59544" y="2693"/>
                </a:lnTo>
                <a:lnTo>
                  <a:pt x="59394" y="2635"/>
                </a:lnTo>
                <a:lnTo>
                  <a:pt x="59219" y="2577"/>
                </a:lnTo>
                <a:lnTo>
                  <a:pt x="58518" y="2387"/>
                </a:lnTo>
                <a:lnTo>
                  <a:pt x="57791" y="2197"/>
                </a:lnTo>
                <a:lnTo>
                  <a:pt x="57015" y="2017"/>
                </a:lnTo>
                <a:lnTo>
                  <a:pt x="56214" y="1838"/>
                </a:lnTo>
                <a:lnTo>
                  <a:pt x="55688" y="1732"/>
                </a:lnTo>
                <a:lnTo>
                  <a:pt x="55137" y="1621"/>
                </a:lnTo>
                <a:lnTo>
                  <a:pt x="54586" y="1521"/>
                </a:lnTo>
                <a:lnTo>
                  <a:pt x="54036" y="1421"/>
                </a:lnTo>
                <a:lnTo>
                  <a:pt x="53460" y="1326"/>
                </a:lnTo>
                <a:lnTo>
                  <a:pt x="52859" y="1231"/>
                </a:lnTo>
                <a:lnTo>
                  <a:pt x="52283" y="1141"/>
                </a:lnTo>
                <a:lnTo>
                  <a:pt x="51682" y="1051"/>
                </a:lnTo>
                <a:lnTo>
                  <a:pt x="51056" y="967"/>
                </a:lnTo>
                <a:lnTo>
                  <a:pt x="50455" y="888"/>
                </a:lnTo>
                <a:lnTo>
                  <a:pt x="49829" y="814"/>
                </a:lnTo>
                <a:lnTo>
                  <a:pt x="49178" y="740"/>
                </a:lnTo>
                <a:lnTo>
                  <a:pt x="48552" y="666"/>
                </a:lnTo>
                <a:lnTo>
                  <a:pt x="47901" y="602"/>
                </a:lnTo>
                <a:lnTo>
                  <a:pt x="47225" y="539"/>
                </a:lnTo>
                <a:lnTo>
                  <a:pt x="46574" y="476"/>
                </a:lnTo>
                <a:lnTo>
                  <a:pt x="45898" y="423"/>
                </a:lnTo>
                <a:lnTo>
                  <a:pt x="45222" y="365"/>
                </a:lnTo>
                <a:lnTo>
                  <a:pt x="44546" y="317"/>
                </a:lnTo>
                <a:lnTo>
                  <a:pt x="43845" y="270"/>
                </a:lnTo>
                <a:lnTo>
                  <a:pt x="43143" y="228"/>
                </a:lnTo>
                <a:lnTo>
                  <a:pt x="42442" y="191"/>
                </a:lnTo>
                <a:lnTo>
                  <a:pt x="41741" y="154"/>
                </a:lnTo>
                <a:lnTo>
                  <a:pt x="41040" y="122"/>
                </a:lnTo>
                <a:lnTo>
                  <a:pt x="40314" y="96"/>
                </a:lnTo>
                <a:lnTo>
                  <a:pt x="39588" y="69"/>
                </a:lnTo>
                <a:lnTo>
                  <a:pt x="38862" y="48"/>
                </a:lnTo>
                <a:lnTo>
                  <a:pt x="38136" y="32"/>
                </a:lnTo>
                <a:lnTo>
                  <a:pt x="37409" y="22"/>
                </a:lnTo>
                <a:lnTo>
                  <a:pt x="36658" y="11"/>
                </a:lnTo>
                <a:lnTo>
                  <a:pt x="35932" y="6"/>
                </a:lnTo>
                <a:lnTo>
                  <a:pt x="3518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8" name="Google Shape;2848;p63"/>
          <p:cNvSpPr/>
          <p:nvPr/>
        </p:nvSpPr>
        <p:spPr>
          <a:xfrm>
            <a:off x="4918801" y="3432399"/>
            <a:ext cx="56269" cy="55442"/>
          </a:xfrm>
          <a:custGeom>
            <a:avLst/>
            <a:gdLst/>
            <a:ahLst/>
            <a:cxnLst/>
            <a:rect l="l" t="t" r="r" b="b"/>
            <a:pathLst>
              <a:path w="10718" h="2345" extrusionOk="0">
                <a:moveTo>
                  <a:pt x="2104" y="1"/>
                </a:moveTo>
                <a:lnTo>
                  <a:pt x="1" y="518"/>
                </a:lnTo>
                <a:lnTo>
                  <a:pt x="6261" y="2065"/>
                </a:lnTo>
                <a:lnTo>
                  <a:pt x="6336" y="2086"/>
                </a:lnTo>
                <a:lnTo>
                  <a:pt x="6411" y="2107"/>
                </a:lnTo>
                <a:lnTo>
                  <a:pt x="6436" y="2134"/>
                </a:lnTo>
                <a:lnTo>
                  <a:pt x="6461" y="2155"/>
                </a:lnTo>
                <a:lnTo>
                  <a:pt x="6461" y="2176"/>
                </a:lnTo>
                <a:lnTo>
                  <a:pt x="6461" y="2202"/>
                </a:lnTo>
                <a:lnTo>
                  <a:pt x="6386" y="2245"/>
                </a:lnTo>
                <a:lnTo>
                  <a:pt x="6286" y="2287"/>
                </a:lnTo>
                <a:lnTo>
                  <a:pt x="6185" y="2303"/>
                </a:lnTo>
                <a:lnTo>
                  <a:pt x="6110" y="2318"/>
                </a:lnTo>
                <a:lnTo>
                  <a:pt x="6010" y="2329"/>
                </a:lnTo>
                <a:lnTo>
                  <a:pt x="5910" y="2340"/>
                </a:lnTo>
                <a:lnTo>
                  <a:pt x="5785" y="2345"/>
                </a:lnTo>
                <a:lnTo>
                  <a:pt x="10042" y="2345"/>
                </a:lnTo>
                <a:lnTo>
                  <a:pt x="10142" y="2340"/>
                </a:lnTo>
                <a:lnTo>
                  <a:pt x="10267" y="2329"/>
                </a:lnTo>
                <a:lnTo>
                  <a:pt x="10367" y="2318"/>
                </a:lnTo>
                <a:lnTo>
                  <a:pt x="10442" y="2303"/>
                </a:lnTo>
                <a:lnTo>
                  <a:pt x="10517" y="2287"/>
                </a:lnTo>
                <a:lnTo>
                  <a:pt x="10642" y="2245"/>
                </a:lnTo>
                <a:lnTo>
                  <a:pt x="10693" y="2202"/>
                </a:lnTo>
                <a:lnTo>
                  <a:pt x="10718" y="2176"/>
                </a:lnTo>
                <a:lnTo>
                  <a:pt x="10718" y="2155"/>
                </a:lnTo>
                <a:lnTo>
                  <a:pt x="10693" y="2134"/>
                </a:lnTo>
                <a:lnTo>
                  <a:pt x="10642" y="2107"/>
                </a:lnTo>
                <a:lnTo>
                  <a:pt x="10592" y="2086"/>
                </a:lnTo>
                <a:lnTo>
                  <a:pt x="10517" y="2065"/>
                </a:lnTo>
                <a:lnTo>
                  <a:pt x="2104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9" name="Google Shape;2849;p63"/>
          <p:cNvSpPr/>
          <p:nvPr/>
        </p:nvSpPr>
        <p:spPr>
          <a:xfrm>
            <a:off x="4778164" y="3487817"/>
            <a:ext cx="165905" cy="128473"/>
          </a:xfrm>
          <a:custGeom>
            <a:avLst/>
            <a:gdLst/>
            <a:ahLst/>
            <a:cxnLst/>
            <a:rect l="l" t="t" r="r" b="b"/>
            <a:pathLst>
              <a:path w="31601" h="5434" extrusionOk="0">
                <a:moveTo>
                  <a:pt x="27369" y="1"/>
                </a:moveTo>
                <a:lnTo>
                  <a:pt x="27193" y="254"/>
                </a:lnTo>
                <a:lnTo>
                  <a:pt x="26943" y="502"/>
                </a:lnTo>
                <a:lnTo>
                  <a:pt x="26668" y="751"/>
                </a:lnTo>
                <a:lnTo>
                  <a:pt x="26342" y="999"/>
                </a:lnTo>
                <a:lnTo>
                  <a:pt x="25966" y="1236"/>
                </a:lnTo>
                <a:lnTo>
                  <a:pt x="25541" y="1474"/>
                </a:lnTo>
                <a:lnTo>
                  <a:pt x="25090" y="1711"/>
                </a:lnTo>
                <a:lnTo>
                  <a:pt x="24564" y="1938"/>
                </a:lnTo>
                <a:lnTo>
                  <a:pt x="24013" y="2165"/>
                </a:lnTo>
                <a:lnTo>
                  <a:pt x="23412" y="2387"/>
                </a:lnTo>
                <a:lnTo>
                  <a:pt x="22761" y="2598"/>
                </a:lnTo>
                <a:lnTo>
                  <a:pt x="22085" y="2810"/>
                </a:lnTo>
                <a:lnTo>
                  <a:pt x="21359" y="3015"/>
                </a:lnTo>
                <a:lnTo>
                  <a:pt x="20583" y="3216"/>
                </a:lnTo>
                <a:lnTo>
                  <a:pt x="19782" y="3411"/>
                </a:lnTo>
                <a:lnTo>
                  <a:pt x="18905" y="3596"/>
                </a:lnTo>
                <a:lnTo>
                  <a:pt x="17929" y="3797"/>
                </a:lnTo>
                <a:lnTo>
                  <a:pt x="16927" y="3982"/>
                </a:lnTo>
                <a:lnTo>
                  <a:pt x="15876" y="4156"/>
                </a:lnTo>
                <a:lnTo>
                  <a:pt x="14799" y="4325"/>
                </a:lnTo>
                <a:lnTo>
                  <a:pt x="13697" y="4478"/>
                </a:lnTo>
                <a:lnTo>
                  <a:pt x="12570" y="4620"/>
                </a:lnTo>
                <a:lnTo>
                  <a:pt x="11419" y="4752"/>
                </a:lnTo>
                <a:lnTo>
                  <a:pt x="10217" y="4874"/>
                </a:lnTo>
                <a:lnTo>
                  <a:pt x="9015" y="4985"/>
                </a:lnTo>
                <a:lnTo>
                  <a:pt x="7788" y="5080"/>
                </a:lnTo>
                <a:lnTo>
                  <a:pt x="6536" y="5170"/>
                </a:lnTo>
                <a:lnTo>
                  <a:pt x="5259" y="5243"/>
                </a:lnTo>
                <a:lnTo>
                  <a:pt x="3957" y="5307"/>
                </a:lnTo>
                <a:lnTo>
                  <a:pt x="2655" y="5354"/>
                </a:lnTo>
                <a:lnTo>
                  <a:pt x="1328" y="5391"/>
                </a:lnTo>
                <a:lnTo>
                  <a:pt x="1" y="5418"/>
                </a:lnTo>
                <a:lnTo>
                  <a:pt x="1052" y="5428"/>
                </a:lnTo>
                <a:lnTo>
                  <a:pt x="2129" y="5434"/>
                </a:lnTo>
                <a:lnTo>
                  <a:pt x="2880" y="5434"/>
                </a:lnTo>
                <a:lnTo>
                  <a:pt x="3606" y="5428"/>
                </a:lnTo>
                <a:lnTo>
                  <a:pt x="4357" y="5418"/>
                </a:lnTo>
                <a:lnTo>
                  <a:pt x="5084" y="5402"/>
                </a:lnTo>
                <a:lnTo>
                  <a:pt x="5810" y="5386"/>
                </a:lnTo>
                <a:lnTo>
                  <a:pt x="6536" y="5365"/>
                </a:lnTo>
                <a:lnTo>
                  <a:pt x="7262" y="5344"/>
                </a:lnTo>
                <a:lnTo>
                  <a:pt x="7988" y="5312"/>
                </a:lnTo>
                <a:lnTo>
                  <a:pt x="8689" y="5280"/>
                </a:lnTo>
                <a:lnTo>
                  <a:pt x="9390" y="5249"/>
                </a:lnTo>
                <a:lnTo>
                  <a:pt x="10091" y="5207"/>
                </a:lnTo>
                <a:lnTo>
                  <a:pt x="10793" y="5164"/>
                </a:lnTo>
                <a:lnTo>
                  <a:pt x="11494" y="5122"/>
                </a:lnTo>
                <a:lnTo>
                  <a:pt x="12170" y="5069"/>
                </a:lnTo>
                <a:lnTo>
                  <a:pt x="12846" y="5016"/>
                </a:lnTo>
                <a:lnTo>
                  <a:pt x="13522" y="4958"/>
                </a:lnTo>
                <a:lnTo>
                  <a:pt x="14173" y="4900"/>
                </a:lnTo>
                <a:lnTo>
                  <a:pt x="14849" y="4837"/>
                </a:lnTo>
                <a:lnTo>
                  <a:pt x="15500" y="4768"/>
                </a:lnTo>
                <a:lnTo>
                  <a:pt x="16126" y="4700"/>
                </a:lnTo>
                <a:lnTo>
                  <a:pt x="16777" y="4626"/>
                </a:lnTo>
                <a:lnTo>
                  <a:pt x="17403" y="4547"/>
                </a:lnTo>
                <a:lnTo>
                  <a:pt x="18004" y="4467"/>
                </a:lnTo>
                <a:lnTo>
                  <a:pt x="18630" y="4383"/>
                </a:lnTo>
                <a:lnTo>
                  <a:pt x="19231" y="4298"/>
                </a:lnTo>
                <a:lnTo>
                  <a:pt x="19807" y="4209"/>
                </a:lnTo>
                <a:lnTo>
                  <a:pt x="20408" y="4114"/>
                </a:lnTo>
                <a:lnTo>
                  <a:pt x="20984" y="4019"/>
                </a:lnTo>
                <a:lnTo>
                  <a:pt x="21534" y="3918"/>
                </a:lnTo>
                <a:lnTo>
                  <a:pt x="22085" y="3813"/>
                </a:lnTo>
                <a:lnTo>
                  <a:pt x="22636" y="3707"/>
                </a:lnTo>
                <a:lnTo>
                  <a:pt x="23162" y="3596"/>
                </a:lnTo>
                <a:lnTo>
                  <a:pt x="24013" y="3411"/>
                </a:lnTo>
                <a:lnTo>
                  <a:pt x="24840" y="3216"/>
                </a:lnTo>
                <a:lnTo>
                  <a:pt x="25616" y="3015"/>
                </a:lnTo>
                <a:lnTo>
                  <a:pt x="26342" y="2810"/>
                </a:lnTo>
                <a:lnTo>
                  <a:pt x="27018" y="2598"/>
                </a:lnTo>
                <a:lnTo>
                  <a:pt x="27669" y="2387"/>
                </a:lnTo>
                <a:lnTo>
                  <a:pt x="28270" y="2165"/>
                </a:lnTo>
                <a:lnTo>
                  <a:pt x="28821" y="1938"/>
                </a:lnTo>
                <a:lnTo>
                  <a:pt x="29322" y="1711"/>
                </a:lnTo>
                <a:lnTo>
                  <a:pt x="29797" y="1474"/>
                </a:lnTo>
                <a:lnTo>
                  <a:pt x="30223" y="1236"/>
                </a:lnTo>
                <a:lnTo>
                  <a:pt x="30599" y="999"/>
                </a:lnTo>
                <a:lnTo>
                  <a:pt x="30924" y="751"/>
                </a:lnTo>
                <a:lnTo>
                  <a:pt x="31200" y="502"/>
                </a:lnTo>
                <a:lnTo>
                  <a:pt x="31425" y="254"/>
                </a:lnTo>
                <a:lnTo>
                  <a:pt x="3160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0" name="Google Shape;2850;p63"/>
          <p:cNvSpPr/>
          <p:nvPr/>
        </p:nvSpPr>
        <p:spPr>
          <a:xfrm>
            <a:off x="4778164" y="3319695"/>
            <a:ext cx="140138" cy="82654"/>
          </a:xfrm>
          <a:custGeom>
            <a:avLst/>
            <a:gdLst/>
            <a:ahLst/>
            <a:cxnLst/>
            <a:rect l="l" t="t" r="r" b="b"/>
            <a:pathLst>
              <a:path w="26693" h="3496" extrusionOk="0">
                <a:moveTo>
                  <a:pt x="2129" y="0"/>
                </a:moveTo>
                <a:lnTo>
                  <a:pt x="1052" y="6"/>
                </a:lnTo>
                <a:lnTo>
                  <a:pt x="1" y="16"/>
                </a:lnTo>
                <a:lnTo>
                  <a:pt x="1328" y="43"/>
                </a:lnTo>
                <a:lnTo>
                  <a:pt x="2655" y="80"/>
                </a:lnTo>
                <a:lnTo>
                  <a:pt x="3957" y="132"/>
                </a:lnTo>
                <a:lnTo>
                  <a:pt x="5259" y="196"/>
                </a:lnTo>
                <a:lnTo>
                  <a:pt x="6536" y="270"/>
                </a:lnTo>
                <a:lnTo>
                  <a:pt x="7788" y="354"/>
                </a:lnTo>
                <a:lnTo>
                  <a:pt x="9015" y="454"/>
                </a:lnTo>
                <a:lnTo>
                  <a:pt x="10217" y="565"/>
                </a:lnTo>
                <a:lnTo>
                  <a:pt x="11419" y="687"/>
                </a:lnTo>
                <a:lnTo>
                  <a:pt x="12570" y="819"/>
                </a:lnTo>
                <a:lnTo>
                  <a:pt x="13697" y="961"/>
                </a:lnTo>
                <a:lnTo>
                  <a:pt x="14799" y="1114"/>
                </a:lnTo>
                <a:lnTo>
                  <a:pt x="15876" y="1278"/>
                </a:lnTo>
                <a:lnTo>
                  <a:pt x="16927" y="1457"/>
                </a:lnTo>
                <a:lnTo>
                  <a:pt x="17929" y="1642"/>
                </a:lnTo>
                <a:lnTo>
                  <a:pt x="18430" y="1737"/>
                </a:lnTo>
                <a:lnTo>
                  <a:pt x="18905" y="1838"/>
                </a:lnTo>
                <a:lnTo>
                  <a:pt x="19732" y="2017"/>
                </a:lnTo>
                <a:lnTo>
                  <a:pt x="20483" y="2197"/>
                </a:lnTo>
                <a:lnTo>
                  <a:pt x="21234" y="2387"/>
                </a:lnTo>
                <a:lnTo>
                  <a:pt x="21935" y="2577"/>
                </a:lnTo>
                <a:lnTo>
                  <a:pt x="22060" y="2619"/>
                </a:lnTo>
                <a:lnTo>
                  <a:pt x="22160" y="2667"/>
                </a:lnTo>
                <a:lnTo>
                  <a:pt x="22261" y="2709"/>
                </a:lnTo>
                <a:lnTo>
                  <a:pt x="22336" y="2756"/>
                </a:lnTo>
                <a:lnTo>
                  <a:pt x="22386" y="2798"/>
                </a:lnTo>
                <a:lnTo>
                  <a:pt x="22436" y="2846"/>
                </a:lnTo>
                <a:lnTo>
                  <a:pt x="22436" y="2894"/>
                </a:lnTo>
                <a:lnTo>
                  <a:pt x="22436" y="2941"/>
                </a:lnTo>
                <a:lnTo>
                  <a:pt x="22436" y="2989"/>
                </a:lnTo>
                <a:lnTo>
                  <a:pt x="22386" y="3036"/>
                </a:lnTo>
                <a:lnTo>
                  <a:pt x="22336" y="3078"/>
                </a:lnTo>
                <a:lnTo>
                  <a:pt x="22261" y="3126"/>
                </a:lnTo>
                <a:lnTo>
                  <a:pt x="22160" y="3168"/>
                </a:lnTo>
                <a:lnTo>
                  <a:pt x="22060" y="3210"/>
                </a:lnTo>
                <a:lnTo>
                  <a:pt x="21935" y="3247"/>
                </a:lnTo>
                <a:lnTo>
                  <a:pt x="21810" y="3284"/>
                </a:lnTo>
                <a:lnTo>
                  <a:pt x="21960" y="3321"/>
                </a:lnTo>
                <a:lnTo>
                  <a:pt x="22110" y="3353"/>
                </a:lnTo>
                <a:lnTo>
                  <a:pt x="22286" y="3385"/>
                </a:lnTo>
                <a:lnTo>
                  <a:pt x="22486" y="3411"/>
                </a:lnTo>
                <a:lnTo>
                  <a:pt x="22661" y="3432"/>
                </a:lnTo>
                <a:lnTo>
                  <a:pt x="22862" y="3453"/>
                </a:lnTo>
                <a:lnTo>
                  <a:pt x="23062" y="3469"/>
                </a:lnTo>
                <a:lnTo>
                  <a:pt x="23287" y="3480"/>
                </a:lnTo>
                <a:lnTo>
                  <a:pt x="23488" y="3490"/>
                </a:lnTo>
                <a:lnTo>
                  <a:pt x="23713" y="3495"/>
                </a:lnTo>
                <a:lnTo>
                  <a:pt x="24139" y="3495"/>
                </a:lnTo>
                <a:lnTo>
                  <a:pt x="24364" y="3490"/>
                </a:lnTo>
                <a:lnTo>
                  <a:pt x="24589" y="3480"/>
                </a:lnTo>
                <a:lnTo>
                  <a:pt x="24790" y="3464"/>
                </a:lnTo>
                <a:lnTo>
                  <a:pt x="25015" y="3448"/>
                </a:lnTo>
                <a:lnTo>
                  <a:pt x="25065" y="3443"/>
                </a:lnTo>
                <a:lnTo>
                  <a:pt x="25340" y="3411"/>
                </a:lnTo>
                <a:lnTo>
                  <a:pt x="25616" y="3374"/>
                </a:lnTo>
                <a:lnTo>
                  <a:pt x="25841" y="3332"/>
                </a:lnTo>
                <a:lnTo>
                  <a:pt x="26042" y="3284"/>
                </a:lnTo>
                <a:lnTo>
                  <a:pt x="26217" y="3237"/>
                </a:lnTo>
                <a:lnTo>
                  <a:pt x="26392" y="3184"/>
                </a:lnTo>
                <a:lnTo>
                  <a:pt x="26492" y="3126"/>
                </a:lnTo>
                <a:lnTo>
                  <a:pt x="26592" y="3068"/>
                </a:lnTo>
                <a:lnTo>
                  <a:pt x="26668" y="3004"/>
                </a:lnTo>
                <a:lnTo>
                  <a:pt x="26693" y="2941"/>
                </a:lnTo>
                <a:lnTo>
                  <a:pt x="26693" y="2878"/>
                </a:lnTo>
                <a:lnTo>
                  <a:pt x="26642" y="2814"/>
                </a:lnTo>
                <a:lnTo>
                  <a:pt x="26592" y="2756"/>
                </a:lnTo>
                <a:lnTo>
                  <a:pt x="26492" y="2693"/>
                </a:lnTo>
                <a:lnTo>
                  <a:pt x="26342" y="2635"/>
                </a:lnTo>
                <a:lnTo>
                  <a:pt x="26167" y="2577"/>
                </a:lnTo>
                <a:lnTo>
                  <a:pt x="25466" y="2387"/>
                </a:lnTo>
                <a:lnTo>
                  <a:pt x="24739" y="2197"/>
                </a:lnTo>
                <a:lnTo>
                  <a:pt x="23963" y="2017"/>
                </a:lnTo>
                <a:lnTo>
                  <a:pt x="23162" y="1838"/>
                </a:lnTo>
                <a:lnTo>
                  <a:pt x="22636" y="1732"/>
                </a:lnTo>
                <a:lnTo>
                  <a:pt x="22085" y="1621"/>
                </a:lnTo>
                <a:lnTo>
                  <a:pt x="21534" y="1521"/>
                </a:lnTo>
                <a:lnTo>
                  <a:pt x="20984" y="1421"/>
                </a:lnTo>
                <a:lnTo>
                  <a:pt x="20408" y="1326"/>
                </a:lnTo>
                <a:lnTo>
                  <a:pt x="19807" y="1230"/>
                </a:lnTo>
                <a:lnTo>
                  <a:pt x="19231" y="1141"/>
                </a:lnTo>
                <a:lnTo>
                  <a:pt x="18630" y="1051"/>
                </a:lnTo>
                <a:lnTo>
                  <a:pt x="18004" y="967"/>
                </a:lnTo>
                <a:lnTo>
                  <a:pt x="17403" y="887"/>
                </a:lnTo>
                <a:lnTo>
                  <a:pt x="16777" y="813"/>
                </a:lnTo>
                <a:lnTo>
                  <a:pt x="16126" y="739"/>
                </a:lnTo>
                <a:lnTo>
                  <a:pt x="15500" y="666"/>
                </a:lnTo>
                <a:lnTo>
                  <a:pt x="14849" y="602"/>
                </a:lnTo>
                <a:lnTo>
                  <a:pt x="14173" y="534"/>
                </a:lnTo>
                <a:lnTo>
                  <a:pt x="13522" y="476"/>
                </a:lnTo>
                <a:lnTo>
                  <a:pt x="12846" y="417"/>
                </a:lnTo>
                <a:lnTo>
                  <a:pt x="12170" y="365"/>
                </a:lnTo>
                <a:lnTo>
                  <a:pt x="11494" y="317"/>
                </a:lnTo>
                <a:lnTo>
                  <a:pt x="10793" y="270"/>
                </a:lnTo>
                <a:lnTo>
                  <a:pt x="10091" y="227"/>
                </a:lnTo>
                <a:lnTo>
                  <a:pt x="9390" y="190"/>
                </a:lnTo>
                <a:lnTo>
                  <a:pt x="8689" y="153"/>
                </a:lnTo>
                <a:lnTo>
                  <a:pt x="7988" y="122"/>
                </a:lnTo>
                <a:lnTo>
                  <a:pt x="7262" y="95"/>
                </a:lnTo>
                <a:lnTo>
                  <a:pt x="6536" y="69"/>
                </a:lnTo>
                <a:lnTo>
                  <a:pt x="5810" y="48"/>
                </a:lnTo>
                <a:lnTo>
                  <a:pt x="5084" y="32"/>
                </a:lnTo>
                <a:lnTo>
                  <a:pt x="4357" y="21"/>
                </a:lnTo>
                <a:lnTo>
                  <a:pt x="3606" y="11"/>
                </a:lnTo>
                <a:lnTo>
                  <a:pt x="2880" y="6"/>
                </a:lnTo>
                <a:lnTo>
                  <a:pt x="212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1" name="Google Shape;2851;p63"/>
          <p:cNvSpPr/>
          <p:nvPr/>
        </p:nvSpPr>
        <p:spPr>
          <a:xfrm>
            <a:off x="4640812" y="3347286"/>
            <a:ext cx="137377" cy="105115"/>
          </a:xfrm>
          <a:custGeom>
            <a:avLst/>
            <a:gdLst/>
            <a:ahLst/>
            <a:cxnLst/>
            <a:rect l="l" t="t" r="r" b="b"/>
            <a:pathLst>
              <a:path w="26167" h="4446" extrusionOk="0">
                <a:moveTo>
                  <a:pt x="24038" y="0"/>
                </a:moveTo>
                <a:lnTo>
                  <a:pt x="22911" y="5"/>
                </a:lnTo>
                <a:lnTo>
                  <a:pt x="21760" y="21"/>
                </a:lnTo>
                <a:lnTo>
                  <a:pt x="20658" y="48"/>
                </a:lnTo>
                <a:lnTo>
                  <a:pt x="19556" y="90"/>
                </a:lnTo>
                <a:lnTo>
                  <a:pt x="18454" y="137"/>
                </a:lnTo>
                <a:lnTo>
                  <a:pt x="17403" y="195"/>
                </a:lnTo>
                <a:lnTo>
                  <a:pt x="16351" y="264"/>
                </a:lnTo>
                <a:lnTo>
                  <a:pt x="15324" y="343"/>
                </a:lnTo>
                <a:lnTo>
                  <a:pt x="14323" y="428"/>
                </a:lnTo>
                <a:lnTo>
                  <a:pt x="13346" y="528"/>
                </a:lnTo>
                <a:lnTo>
                  <a:pt x="12370" y="634"/>
                </a:lnTo>
                <a:lnTo>
                  <a:pt x="11443" y="745"/>
                </a:lnTo>
                <a:lnTo>
                  <a:pt x="10542" y="866"/>
                </a:lnTo>
                <a:lnTo>
                  <a:pt x="9666" y="998"/>
                </a:lnTo>
                <a:lnTo>
                  <a:pt x="8814" y="1135"/>
                </a:lnTo>
                <a:lnTo>
                  <a:pt x="7988" y="1283"/>
                </a:lnTo>
                <a:lnTo>
                  <a:pt x="7212" y="1436"/>
                </a:lnTo>
                <a:lnTo>
                  <a:pt x="6460" y="1595"/>
                </a:lnTo>
                <a:lnTo>
                  <a:pt x="5734" y="1763"/>
                </a:lnTo>
                <a:lnTo>
                  <a:pt x="5058" y="1938"/>
                </a:lnTo>
                <a:lnTo>
                  <a:pt x="4407" y="2117"/>
                </a:lnTo>
                <a:lnTo>
                  <a:pt x="3781" y="2307"/>
                </a:lnTo>
                <a:lnTo>
                  <a:pt x="3230" y="2497"/>
                </a:lnTo>
                <a:lnTo>
                  <a:pt x="2680" y="2693"/>
                </a:lnTo>
                <a:lnTo>
                  <a:pt x="2204" y="2899"/>
                </a:lnTo>
                <a:lnTo>
                  <a:pt x="1753" y="3104"/>
                </a:lnTo>
                <a:lnTo>
                  <a:pt x="1327" y="3321"/>
                </a:lnTo>
                <a:lnTo>
                  <a:pt x="977" y="3537"/>
                </a:lnTo>
                <a:lnTo>
                  <a:pt x="651" y="3759"/>
                </a:lnTo>
                <a:lnTo>
                  <a:pt x="401" y="3986"/>
                </a:lnTo>
                <a:lnTo>
                  <a:pt x="176" y="4213"/>
                </a:lnTo>
                <a:lnTo>
                  <a:pt x="0" y="4445"/>
                </a:lnTo>
                <a:lnTo>
                  <a:pt x="4257" y="4445"/>
                </a:lnTo>
                <a:lnTo>
                  <a:pt x="4407" y="4229"/>
                </a:lnTo>
                <a:lnTo>
                  <a:pt x="4608" y="4013"/>
                </a:lnTo>
                <a:lnTo>
                  <a:pt x="4858" y="3796"/>
                </a:lnTo>
                <a:lnTo>
                  <a:pt x="5158" y="3585"/>
                </a:lnTo>
                <a:lnTo>
                  <a:pt x="5484" y="3379"/>
                </a:lnTo>
                <a:lnTo>
                  <a:pt x="5835" y="3178"/>
                </a:lnTo>
                <a:lnTo>
                  <a:pt x="6260" y="2983"/>
                </a:lnTo>
                <a:lnTo>
                  <a:pt x="6686" y="2788"/>
                </a:lnTo>
                <a:lnTo>
                  <a:pt x="7187" y="2598"/>
                </a:lnTo>
                <a:lnTo>
                  <a:pt x="7687" y="2418"/>
                </a:lnTo>
                <a:lnTo>
                  <a:pt x="8263" y="2239"/>
                </a:lnTo>
                <a:lnTo>
                  <a:pt x="8839" y="2064"/>
                </a:lnTo>
                <a:lnTo>
                  <a:pt x="9465" y="1895"/>
                </a:lnTo>
                <a:lnTo>
                  <a:pt x="10116" y="1732"/>
                </a:lnTo>
                <a:lnTo>
                  <a:pt x="10792" y="1579"/>
                </a:lnTo>
                <a:lnTo>
                  <a:pt x="11518" y="1426"/>
                </a:lnTo>
                <a:lnTo>
                  <a:pt x="12245" y="1283"/>
                </a:lnTo>
                <a:lnTo>
                  <a:pt x="13021" y="1146"/>
                </a:lnTo>
                <a:lnTo>
                  <a:pt x="13822" y="1014"/>
                </a:lnTo>
                <a:lnTo>
                  <a:pt x="14648" y="887"/>
                </a:lnTo>
                <a:lnTo>
                  <a:pt x="15500" y="771"/>
                </a:lnTo>
                <a:lnTo>
                  <a:pt x="16351" y="660"/>
                </a:lnTo>
                <a:lnTo>
                  <a:pt x="17252" y="560"/>
                </a:lnTo>
                <a:lnTo>
                  <a:pt x="18179" y="465"/>
                </a:lnTo>
                <a:lnTo>
                  <a:pt x="19105" y="380"/>
                </a:lnTo>
                <a:lnTo>
                  <a:pt x="20057" y="301"/>
                </a:lnTo>
                <a:lnTo>
                  <a:pt x="21033" y="232"/>
                </a:lnTo>
                <a:lnTo>
                  <a:pt x="22035" y="174"/>
                </a:lnTo>
                <a:lnTo>
                  <a:pt x="23037" y="122"/>
                </a:lnTo>
                <a:lnTo>
                  <a:pt x="24063" y="79"/>
                </a:lnTo>
                <a:lnTo>
                  <a:pt x="25115" y="42"/>
                </a:lnTo>
                <a:lnTo>
                  <a:pt x="26167" y="21"/>
                </a:lnTo>
                <a:lnTo>
                  <a:pt x="25115" y="5"/>
                </a:lnTo>
                <a:lnTo>
                  <a:pt x="2403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63"/>
          <p:cNvSpPr/>
          <p:nvPr/>
        </p:nvSpPr>
        <p:spPr>
          <a:xfrm>
            <a:off x="4638707" y="3452377"/>
            <a:ext cx="56269" cy="55560"/>
          </a:xfrm>
          <a:custGeom>
            <a:avLst/>
            <a:gdLst/>
            <a:ahLst/>
            <a:cxnLst/>
            <a:rect l="l" t="t" r="r" b="b"/>
            <a:pathLst>
              <a:path w="10718" h="2350" extrusionOk="0">
                <a:moveTo>
                  <a:pt x="5660" y="0"/>
                </a:moveTo>
                <a:lnTo>
                  <a:pt x="5785" y="6"/>
                </a:lnTo>
                <a:lnTo>
                  <a:pt x="5910" y="11"/>
                </a:lnTo>
                <a:lnTo>
                  <a:pt x="6010" y="16"/>
                </a:lnTo>
                <a:lnTo>
                  <a:pt x="6110" y="32"/>
                </a:lnTo>
                <a:lnTo>
                  <a:pt x="6210" y="43"/>
                </a:lnTo>
                <a:lnTo>
                  <a:pt x="6286" y="64"/>
                </a:lnTo>
                <a:lnTo>
                  <a:pt x="6411" y="101"/>
                </a:lnTo>
                <a:lnTo>
                  <a:pt x="6461" y="143"/>
                </a:lnTo>
                <a:lnTo>
                  <a:pt x="6486" y="169"/>
                </a:lnTo>
                <a:lnTo>
                  <a:pt x="6461" y="191"/>
                </a:lnTo>
                <a:lnTo>
                  <a:pt x="6461" y="217"/>
                </a:lnTo>
                <a:lnTo>
                  <a:pt x="6411" y="238"/>
                </a:lnTo>
                <a:lnTo>
                  <a:pt x="6361" y="259"/>
                </a:lnTo>
                <a:lnTo>
                  <a:pt x="6286" y="280"/>
                </a:lnTo>
                <a:lnTo>
                  <a:pt x="1" y="1827"/>
                </a:lnTo>
                <a:lnTo>
                  <a:pt x="2129" y="2350"/>
                </a:lnTo>
                <a:lnTo>
                  <a:pt x="10517" y="280"/>
                </a:lnTo>
                <a:lnTo>
                  <a:pt x="10592" y="259"/>
                </a:lnTo>
                <a:lnTo>
                  <a:pt x="10667" y="238"/>
                </a:lnTo>
                <a:lnTo>
                  <a:pt x="10693" y="217"/>
                </a:lnTo>
                <a:lnTo>
                  <a:pt x="10718" y="191"/>
                </a:lnTo>
                <a:lnTo>
                  <a:pt x="10718" y="169"/>
                </a:lnTo>
                <a:lnTo>
                  <a:pt x="10718" y="143"/>
                </a:lnTo>
                <a:lnTo>
                  <a:pt x="10642" y="101"/>
                </a:lnTo>
                <a:lnTo>
                  <a:pt x="10517" y="64"/>
                </a:lnTo>
                <a:lnTo>
                  <a:pt x="10442" y="43"/>
                </a:lnTo>
                <a:lnTo>
                  <a:pt x="10367" y="32"/>
                </a:lnTo>
                <a:lnTo>
                  <a:pt x="10267" y="16"/>
                </a:lnTo>
                <a:lnTo>
                  <a:pt x="10167" y="11"/>
                </a:lnTo>
                <a:lnTo>
                  <a:pt x="10041" y="6"/>
                </a:lnTo>
                <a:lnTo>
                  <a:pt x="991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63"/>
          <p:cNvSpPr/>
          <p:nvPr/>
        </p:nvSpPr>
        <p:spPr>
          <a:xfrm>
            <a:off x="4730978" y="3392845"/>
            <a:ext cx="116739" cy="150295"/>
          </a:xfrm>
          <a:custGeom>
            <a:avLst/>
            <a:gdLst/>
            <a:ahLst/>
            <a:cxnLst/>
            <a:rect l="l" t="t" r="r" b="b"/>
            <a:pathLst>
              <a:path w="22236" h="6357" extrusionOk="0">
                <a:moveTo>
                  <a:pt x="11118" y="0"/>
                </a:moveTo>
                <a:lnTo>
                  <a:pt x="10918" y="5"/>
                </a:lnTo>
                <a:lnTo>
                  <a:pt x="10717" y="21"/>
                </a:lnTo>
                <a:lnTo>
                  <a:pt x="10542" y="42"/>
                </a:lnTo>
                <a:lnTo>
                  <a:pt x="10342" y="74"/>
                </a:lnTo>
                <a:lnTo>
                  <a:pt x="9741" y="206"/>
                </a:lnTo>
                <a:lnTo>
                  <a:pt x="9140" y="354"/>
                </a:lnTo>
                <a:lnTo>
                  <a:pt x="8389" y="549"/>
                </a:lnTo>
                <a:lnTo>
                  <a:pt x="7487" y="776"/>
                </a:lnTo>
                <a:lnTo>
                  <a:pt x="6511" y="1046"/>
                </a:lnTo>
                <a:lnTo>
                  <a:pt x="5484" y="1341"/>
                </a:lnTo>
                <a:lnTo>
                  <a:pt x="4958" y="1494"/>
                </a:lnTo>
                <a:lnTo>
                  <a:pt x="4457" y="1658"/>
                </a:lnTo>
                <a:lnTo>
                  <a:pt x="4357" y="1700"/>
                </a:lnTo>
                <a:lnTo>
                  <a:pt x="4282" y="1742"/>
                </a:lnTo>
                <a:lnTo>
                  <a:pt x="4282" y="1785"/>
                </a:lnTo>
                <a:lnTo>
                  <a:pt x="4282" y="1827"/>
                </a:lnTo>
                <a:lnTo>
                  <a:pt x="4357" y="1869"/>
                </a:lnTo>
                <a:lnTo>
                  <a:pt x="4457" y="1906"/>
                </a:lnTo>
                <a:lnTo>
                  <a:pt x="4583" y="1938"/>
                </a:lnTo>
                <a:lnTo>
                  <a:pt x="4758" y="1969"/>
                </a:lnTo>
                <a:lnTo>
                  <a:pt x="4933" y="1991"/>
                </a:lnTo>
                <a:lnTo>
                  <a:pt x="5133" y="2001"/>
                </a:lnTo>
                <a:lnTo>
                  <a:pt x="5334" y="2006"/>
                </a:lnTo>
                <a:lnTo>
                  <a:pt x="5534" y="2001"/>
                </a:lnTo>
                <a:lnTo>
                  <a:pt x="5734" y="1991"/>
                </a:lnTo>
                <a:lnTo>
                  <a:pt x="5910" y="1969"/>
                </a:lnTo>
                <a:lnTo>
                  <a:pt x="6085" y="1943"/>
                </a:lnTo>
                <a:lnTo>
                  <a:pt x="6210" y="1906"/>
                </a:lnTo>
                <a:lnTo>
                  <a:pt x="6911" y="1690"/>
                </a:lnTo>
                <a:lnTo>
                  <a:pt x="7612" y="1484"/>
                </a:lnTo>
                <a:lnTo>
                  <a:pt x="8288" y="1294"/>
                </a:lnTo>
                <a:lnTo>
                  <a:pt x="8964" y="1109"/>
                </a:lnTo>
                <a:lnTo>
                  <a:pt x="10166" y="797"/>
                </a:lnTo>
                <a:lnTo>
                  <a:pt x="11118" y="560"/>
                </a:lnTo>
                <a:lnTo>
                  <a:pt x="12170" y="824"/>
                </a:lnTo>
                <a:lnTo>
                  <a:pt x="12796" y="987"/>
                </a:lnTo>
                <a:lnTo>
                  <a:pt x="13497" y="1172"/>
                </a:lnTo>
                <a:lnTo>
                  <a:pt x="14223" y="1373"/>
                </a:lnTo>
                <a:lnTo>
                  <a:pt x="14974" y="1589"/>
                </a:lnTo>
                <a:lnTo>
                  <a:pt x="15725" y="1816"/>
                </a:lnTo>
                <a:lnTo>
                  <a:pt x="16476" y="2059"/>
                </a:lnTo>
                <a:lnTo>
                  <a:pt x="17202" y="2302"/>
                </a:lnTo>
                <a:lnTo>
                  <a:pt x="17879" y="2550"/>
                </a:lnTo>
                <a:lnTo>
                  <a:pt x="18204" y="2677"/>
                </a:lnTo>
                <a:lnTo>
                  <a:pt x="18505" y="2804"/>
                </a:lnTo>
                <a:lnTo>
                  <a:pt x="18780" y="2930"/>
                </a:lnTo>
                <a:lnTo>
                  <a:pt x="19030" y="3057"/>
                </a:lnTo>
                <a:lnTo>
                  <a:pt x="19281" y="3184"/>
                </a:lnTo>
                <a:lnTo>
                  <a:pt x="19481" y="3305"/>
                </a:lnTo>
                <a:lnTo>
                  <a:pt x="19656" y="3432"/>
                </a:lnTo>
                <a:lnTo>
                  <a:pt x="19832" y="3553"/>
                </a:lnTo>
                <a:lnTo>
                  <a:pt x="19957" y="3669"/>
                </a:lnTo>
                <a:lnTo>
                  <a:pt x="20032" y="3786"/>
                </a:lnTo>
                <a:lnTo>
                  <a:pt x="20107" y="3902"/>
                </a:lnTo>
                <a:lnTo>
                  <a:pt x="20107" y="4013"/>
                </a:lnTo>
                <a:lnTo>
                  <a:pt x="20107" y="4113"/>
                </a:lnTo>
                <a:lnTo>
                  <a:pt x="20057" y="4208"/>
                </a:lnTo>
                <a:lnTo>
                  <a:pt x="20007" y="4303"/>
                </a:lnTo>
                <a:lnTo>
                  <a:pt x="19932" y="4398"/>
                </a:lnTo>
                <a:lnTo>
                  <a:pt x="19832" y="4488"/>
                </a:lnTo>
                <a:lnTo>
                  <a:pt x="19706" y="4578"/>
                </a:lnTo>
                <a:lnTo>
                  <a:pt x="19556" y="4667"/>
                </a:lnTo>
                <a:lnTo>
                  <a:pt x="19406" y="4752"/>
                </a:lnTo>
                <a:lnTo>
                  <a:pt x="19231" y="4836"/>
                </a:lnTo>
                <a:lnTo>
                  <a:pt x="19030" y="4915"/>
                </a:lnTo>
                <a:lnTo>
                  <a:pt x="18805" y="4995"/>
                </a:lnTo>
                <a:lnTo>
                  <a:pt x="18580" y="5074"/>
                </a:lnTo>
                <a:lnTo>
                  <a:pt x="18329" y="5148"/>
                </a:lnTo>
                <a:lnTo>
                  <a:pt x="18054" y="5222"/>
                </a:lnTo>
                <a:lnTo>
                  <a:pt x="17778" y="5290"/>
                </a:lnTo>
                <a:lnTo>
                  <a:pt x="17478" y="5354"/>
                </a:lnTo>
                <a:lnTo>
                  <a:pt x="17152" y="5417"/>
                </a:lnTo>
                <a:lnTo>
                  <a:pt x="16827" y="5475"/>
                </a:lnTo>
                <a:lnTo>
                  <a:pt x="16501" y="5533"/>
                </a:lnTo>
                <a:lnTo>
                  <a:pt x="16151" y="5586"/>
                </a:lnTo>
                <a:lnTo>
                  <a:pt x="15775" y="5639"/>
                </a:lnTo>
                <a:lnTo>
                  <a:pt x="15400" y="5681"/>
                </a:lnTo>
                <a:lnTo>
                  <a:pt x="15024" y="5723"/>
                </a:lnTo>
                <a:lnTo>
                  <a:pt x="14623" y="5760"/>
                </a:lnTo>
                <a:lnTo>
                  <a:pt x="14198" y="5797"/>
                </a:lnTo>
                <a:lnTo>
                  <a:pt x="13797" y="5823"/>
                </a:lnTo>
                <a:lnTo>
                  <a:pt x="13371" y="5850"/>
                </a:lnTo>
                <a:lnTo>
                  <a:pt x="12921" y="5871"/>
                </a:lnTo>
                <a:lnTo>
                  <a:pt x="12495" y="5887"/>
                </a:lnTo>
                <a:lnTo>
                  <a:pt x="12044" y="5903"/>
                </a:lnTo>
                <a:lnTo>
                  <a:pt x="11569" y="5908"/>
                </a:lnTo>
                <a:lnTo>
                  <a:pt x="11118" y="5913"/>
                </a:lnTo>
                <a:lnTo>
                  <a:pt x="10642" y="5908"/>
                </a:lnTo>
                <a:lnTo>
                  <a:pt x="10191" y="5903"/>
                </a:lnTo>
                <a:lnTo>
                  <a:pt x="9741" y="5887"/>
                </a:lnTo>
                <a:lnTo>
                  <a:pt x="9315" y="5871"/>
                </a:lnTo>
                <a:lnTo>
                  <a:pt x="8864" y="5850"/>
                </a:lnTo>
                <a:lnTo>
                  <a:pt x="8439" y="5823"/>
                </a:lnTo>
                <a:lnTo>
                  <a:pt x="8013" y="5797"/>
                </a:lnTo>
                <a:lnTo>
                  <a:pt x="7612" y="5760"/>
                </a:lnTo>
                <a:lnTo>
                  <a:pt x="7212" y="5723"/>
                </a:lnTo>
                <a:lnTo>
                  <a:pt x="6836" y="5681"/>
                </a:lnTo>
                <a:lnTo>
                  <a:pt x="6461" y="5639"/>
                </a:lnTo>
                <a:lnTo>
                  <a:pt x="6085" y="5586"/>
                </a:lnTo>
                <a:lnTo>
                  <a:pt x="5734" y="5533"/>
                </a:lnTo>
                <a:lnTo>
                  <a:pt x="5384" y="5475"/>
                </a:lnTo>
                <a:lnTo>
                  <a:pt x="5058" y="5417"/>
                </a:lnTo>
                <a:lnTo>
                  <a:pt x="4758" y="5354"/>
                </a:lnTo>
                <a:lnTo>
                  <a:pt x="4457" y="5290"/>
                </a:lnTo>
                <a:lnTo>
                  <a:pt x="4182" y="5222"/>
                </a:lnTo>
                <a:lnTo>
                  <a:pt x="3907" y="5148"/>
                </a:lnTo>
                <a:lnTo>
                  <a:pt x="3656" y="5074"/>
                </a:lnTo>
                <a:lnTo>
                  <a:pt x="3431" y="4995"/>
                </a:lnTo>
                <a:lnTo>
                  <a:pt x="3205" y="4915"/>
                </a:lnTo>
                <a:lnTo>
                  <a:pt x="3005" y="4836"/>
                </a:lnTo>
                <a:lnTo>
                  <a:pt x="2830" y="4752"/>
                </a:lnTo>
                <a:lnTo>
                  <a:pt x="2655" y="4667"/>
                </a:lnTo>
                <a:lnTo>
                  <a:pt x="2529" y="4578"/>
                </a:lnTo>
                <a:lnTo>
                  <a:pt x="2404" y="4488"/>
                </a:lnTo>
                <a:lnTo>
                  <a:pt x="2304" y="4398"/>
                </a:lnTo>
                <a:lnTo>
                  <a:pt x="2229" y="4303"/>
                </a:lnTo>
                <a:lnTo>
                  <a:pt x="2154" y="4208"/>
                </a:lnTo>
                <a:lnTo>
                  <a:pt x="2129" y="4113"/>
                </a:lnTo>
                <a:lnTo>
                  <a:pt x="2104" y="4013"/>
                </a:lnTo>
                <a:lnTo>
                  <a:pt x="2129" y="3891"/>
                </a:lnTo>
                <a:lnTo>
                  <a:pt x="2204" y="3759"/>
                </a:lnTo>
                <a:lnTo>
                  <a:pt x="2329" y="3627"/>
                </a:lnTo>
                <a:lnTo>
                  <a:pt x="2504" y="3485"/>
                </a:lnTo>
                <a:lnTo>
                  <a:pt x="2705" y="3337"/>
                </a:lnTo>
                <a:lnTo>
                  <a:pt x="2980" y="3178"/>
                </a:lnTo>
                <a:lnTo>
                  <a:pt x="3281" y="3020"/>
                </a:lnTo>
                <a:lnTo>
                  <a:pt x="3631" y="2851"/>
                </a:lnTo>
                <a:lnTo>
                  <a:pt x="3706" y="2809"/>
                </a:lnTo>
                <a:lnTo>
                  <a:pt x="3731" y="2767"/>
                </a:lnTo>
                <a:lnTo>
                  <a:pt x="3731" y="2724"/>
                </a:lnTo>
                <a:lnTo>
                  <a:pt x="3681" y="2682"/>
                </a:lnTo>
                <a:lnTo>
                  <a:pt x="3581" y="2645"/>
                </a:lnTo>
                <a:lnTo>
                  <a:pt x="3481" y="2608"/>
                </a:lnTo>
                <a:lnTo>
                  <a:pt x="3306" y="2577"/>
                </a:lnTo>
                <a:lnTo>
                  <a:pt x="3130" y="2555"/>
                </a:lnTo>
                <a:lnTo>
                  <a:pt x="2930" y="2540"/>
                </a:lnTo>
                <a:lnTo>
                  <a:pt x="2730" y="2534"/>
                </a:lnTo>
                <a:lnTo>
                  <a:pt x="2529" y="2534"/>
                </a:lnTo>
                <a:lnTo>
                  <a:pt x="2329" y="2545"/>
                </a:lnTo>
                <a:lnTo>
                  <a:pt x="2129" y="2566"/>
                </a:lnTo>
                <a:lnTo>
                  <a:pt x="1978" y="2592"/>
                </a:lnTo>
                <a:lnTo>
                  <a:pt x="1828" y="2624"/>
                </a:lnTo>
                <a:lnTo>
                  <a:pt x="1728" y="2661"/>
                </a:lnTo>
                <a:lnTo>
                  <a:pt x="1327" y="2851"/>
                </a:lnTo>
                <a:lnTo>
                  <a:pt x="977" y="3036"/>
                </a:lnTo>
                <a:lnTo>
                  <a:pt x="676" y="3210"/>
                </a:lnTo>
                <a:lnTo>
                  <a:pt x="426" y="3384"/>
                </a:lnTo>
                <a:lnTo>
                  <a:pt x="226" y="3553"/>
                </a:lnTo>
                <a:lnTo>
                  <a:pt x="101" y="3712"/>
                </a:lnTo>
                <a:lnTo>
                  <a:pt x="25" y="3865"/>
                </a:lnTo>
                <a:lnTo>
                  <a:pt x="0" y="4013"/>
                </a:lnTo>
                <a:lnTo>
                  <a:pt x="0" y="4134"/>
                </a:lnTo>
                <a:lnTo>
                  <a:pt x="50" y="4255"/>
                </a:lnTo>
                <a:lnTo>
                  <a:pt x="126" y="4372"/>
                </a:lnTo>
                <a:lnTo>
                  <a:pt x="226" y="4488"/>
                </a:lnTo>
                <a:lnTo>
                  <a:pt x="351" y="4599"/>
                </a:lnTo>
                <a:lnTo>
                  <a:pt x="501" y="4710"/>
                </a:lnTo>
                <a:lnTo>
                  <a:pt x="676" y="4820"/>
                </a:lnTo>
                <a:lnTo>
                  <a:pt x="877" y="4926"/>
                </a:lnTo>
                <a:lnTo>
                  <a:pt x="1102" y="5032"/>
                </a:lnTo>
                <a:lnTo>
                  <a:pt x="1327" y="5132"/>
                </a:lnTo>
                <a:lnTo>
                  <a:pt x="1603" y="5227"/>
                </a:lnTo>
                <a:lnTo>
                  <a:pt x="1903" y="5322"/>
                </a:lnTo>
                <a:lnTo>
                  <a:pt x="2204" y="5417"/>
                </a:lnTo>
                <a:lnTo>
                  <a:pt x="2529" y="5507"/>
                </a:lnTo>
                <a:lnTo>
                  <a:pt x="2880" y="5591"/>
                </a:lnTo>
                <a:lnTo>
                  <a:pt x="3255" y="5670"/>
                </a:lnTo>
                <a:lnTo>
                  <a:pt x="3631" y="5750"/>
                </a:lnTo>
                <a:lnTo>
                  <a:pt x="4032" y="5823"/>
                </a:lnTo>
                <a:lnTo>
                  <a:pt x="4457" y="5892"/>
                </a:lnTo>
                <a:lnTo>
                  <a:pt x="4908" y="5955"/>
                </a:lnTo>
                <a:lnTo>
                  <a:pt x="5359" y="6019"/>
                </a:lnTo>
                <a:lnTo>
                  <a:pt x="5810" y="6077"/>
                </a:lnTo>
                <a:lnTo>
                  <a:pt x="6285" y="6130"/>
                </a:lnTo>
                <a:lnTo>
                  <a:pt x="6786" y="6172"/>
                </a:lnTo>
                <a:lnTo>
                  <a:pt x="7287" y="6214"/>
                </a:lnTo>
                <a:lnTo>
                  <a:pt x="7813" y="6251"/>
                </a:lnTo>
                <a:lnTo>
                  <a:pt x="8338" y="6283"/>
                </a:lnTo>
                <a:lnTo>
                  <a:pt x="8864" y="6309"/>
                </a:lnTo>
                <a:lnTo>
                  <a:pt x="9415" y="6330"/>
                </a:lnTo>
                <a:lnTo>
                  <a:pt x="9991" y="6346"/>
                </a:lnTo>
                <a:lnTo>
                  <a:pt x="10542" y="6357"/>
                </a:lnTo>
                <a:lnTo>
                  <a:pt x="11694" y="6357"/>
                </a:lnTo>
                <a:lnTo>
                  <a:pt x="12245" y="6346"/>
                </a:lnTo>
                <a:lnTo>
                  <a:pt x="12796" y="6330"/>
                </a:lnTo>
                <a:lnTo>
                  <a:pt x="13346" y="6309"/>
                </a:lnTo>
                <a:lnTo>
                  <a:pt x="13897" y="6283"/>
                </a:lnTo>
                <a:lnTo>
                  <a:pt x="14423" y="6251"/>
                </a:lnTo>
                <a:lnTo>
                  <a:pt x="14924" y="6214"/>
                </a:lnTo>
                <a:lnTo>
                  <a:pt x="15450" y="6172"/>
                </a:lnTo>
                <a:lnTo>
                  <a:pt x="15925" y="6130"/>
                </a:lnTo>
                <a:lnTo>
                  <a:pt x="16401" y="6077"/>
                </a:lnTo>
                <a:lnTo>
                  <a:pt x="16877" y="6019"/>
                </a:lnTo>
                <a:lnTo>
                  <a:pt x="17328" y="5955"/>
                </a:lnTo>
                <a:lnTo>
                  <a:pt x="17753" y="5892"/>
                </a:lnTo>
                <a:lnTo>
                  <a:pt x="18179" y="5823"/>
                </a:lnTo>
                <a:lnTo>
                  <a:pt x="18580" y="5750"/>
                </a:lnTo>
                <a:lnTo>
                  <a:pt x="18980" y="5670"/>
                </a:lnTo>
                <a:lnTo>
                  <a:pt x="19356" y="5591"/>
                </a:lnTo>
                <a:lnTo>
                  <a:pt x="19706" y="5507"/>
                </a:lnTo>
                <a:lnTo>
                  <a:pt x="20032" y="5417"/>
                </a:lnTo>
                <a:lnTo>
                  <a:pt x="20332" y="5322"/>
                </a:lnTo>
                <a:lnTo>
                  <a:pt x="20633" y="5227"/>
                </a:lnTo>
                <a:lnTo>
                  <a:pt x="20883" y="5132"/>
                </a:lnTo>
                <a:lnTo>
                  <a:pt x="21134" y="5032"/>
                </a:lnTo>
                <a:lnTo>
                  <a:pt x="21359" y="4926"/>
                </a:lnTo>
                <a:lnTo>
                  <a:pt x="21559" y="4820"/>
                </a:lnTo>
                <a:lnTo>
                  <a:pt x="21735" y="4710"/>
                </a:lnTo>
                <a:lnTo>
                  <a:pt x="21885" y="4599"/>
                </a:lnTo>
                <a:lnTo>
                  <a:pt x="22010" y="4488"/>
                </a:lnTo>
                <a:lnTo>
                  <a:pt x="22110" y="4372"/>
                </a:lnTo>
                <a:lnTo>
                  <a:pt x="22185" y="4255"/>
                </a:lnTo>
                <a:lnTo>
                  <a:pt x="22210" y="4134"/>
                </a:lnTo>
                <a:lnTo>
                  <a:pt x="22235" y="4013"/>
                </a:lnTo>
                <a:lnTo>
                  <a:pt x="22210" y="3865"/>
                </a:lnTo>
                <a:lnTo>
                  <a:pt x="22135" y="3706"/>
                </a:lnTo>
                <a:lnTo>
                  <a:pt x="21985" y="3553"/>
                </a:lnTo>
                <a:lnTo>
                  <a:pt x="21810" y="3390"/>
                </a:lnTo>
                <a:lnTo>
                  <a:pt x="21584" y="3231"/>
                </a:lnTo>
                <a:lnTo>
                  <a:pt x="21309" y="3068"/>
                </a:lnTo>
                <a:lnTo>
                  <a:pt x="21008" y="2904"/>
                </a:lnTo>
                <a:lnTo>
                  <a:pt x="20683" y="2740"/>
                </a:lnTo>
                <a:lnTo>
                  <a:pt x="20307" y="2577"/>
                </a:lnTo>
                <a:lnTo>
                  <a:pt x="19932" y="2413"/>
                </a:lnTo>
                <a:lnTo>
                  <a:pt x="19506" y="2255"/>
                </a:lnTo>
                <a:lnTo>
                  <a:pt x="19080" y="2091"/>
                </a:lnTo>
                <a:lnTo>
                  <a:pt x="18630" y="1938"/>
                </a:lnTo>
                <a:lnTo>
                  <a:pt x="18154" y="1779"/>
                </a:lnTo>
                <a:lnTo>
                  <a:pt x="17227" y="1484"/>
                </a:lnTo>
                <a:lnTo>
                  <a:pt x="16276" y="1204"/>
                </a:lnTo>
                <a:lnTo>
                  <a:pt x="15350" y="940"/>
                </a:lnTo>
                <a:lnTo>
                  <a:pt x="14473" y="708"/>
                </a:lnTo>
                <a:lnTo>
                  <a:pt x="13697" y="507"/>
                </a:lnTo>
                <a:lnTo>
                  <a:pt x="12996" y="333"/>
                </a:lnTo>
                <a:lnTo>
                  <a:pt x="12445" y="206"/>
                </a:lnTo>
                <a:lnTo>
                  <a:pt x="11894" y="74"/>
                </a:lnTo>
                <a:lnTo>
                  <a:pt x="11694" y="42"/>
                </a:lnTo>
                <a:lnTo>
                  <a:pt x="11493" y="21"/>
                </a:lnTo>
                <a:lnTo>
                  <a:pt x="11318" y="5"/>
                </a:lnTo>
                <a:lnTo>
                  <a:pt x="1111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4" name="Google Shape;2854;p63"/>
          <p:cNvSpPr/>
          <p:nvPr/>
        </p:nvSpPr>
        <p:spPr>
          <a:xfrm>
            <a:off x="4654350" y="3427174"/>
            <a:ext cx="327464" cy="195098"/>
          </a:xfrm>
          <a:custGeom>
            <a:avLst/>
            <a:gdLst/>
            <a:ahLst/>
            <a:cxnLst/>
            <a:rect l="l" t="t" r="r" b="b"/>
            <a:pathLst>
              <a:path w="62374" h="8252" extrusionOk="0">
                <a:moveTo>
                  <a:pt x="52583" y="0"/>
                </a:moveTo>
                <a:lnTo>
                  <a:pt x="52383" y="5"/>
                </a:lnTo>
                <a:lnTo>
                  <a:pt x="52183" y="21"/>
                </a:lnTo>
                <a:lnTo>
                  <a:pt x="51982" y="42"/>
                </a:lnTo>
                <a:lnTo>
                  <a:pt x="51782" y="79"/>
                </a:lnTo>
                <a:lnTo>
                  <a:pt x="43344" y="2154"/>
                </a:lnTo>
                <a:lnTo>
                  <a:pt x="43143" y="2212"/>
                </a:lnTo>
                <a:lnTo>
                  <a:pt x="42993" y="2276"/>
                </a:lnTo>
                <a:lnTo>
                  <a:pt x="42893" y="2334"/>
                </a:lnTo>
                <a:lnTo>
                  <a:pt x="42818" y="2392"/>
                </a:lnTo>
                <a:lnTo>
                  <a:pt x="42793" y="2450"/>
                </a:lnTo>
                <a:lnTo>
                  <a:pt x="42793" y="2503"/>
                </a:lnTo>
                <a:lnTo>
                  <a:pt x="42818" y="2555"/>
                </a:lnTo>
                <a:lnTo>
                  <a:pt x="42893" y="2603"/>
                </a:lnTo>
                <a:lnTo>
                  <a:pt x="43018" y="2645"/>
                </a:lnTo>
                <a:lnTo>
                  <a:pt x="43168" y="2687"/>
                </a:lnTo>
                <a:lnTo>
                  <a:pt x="43344" y="2719"/>
                </a:lnTo>
                <a:lnTo>
                  <a:pt x="43569" y="2751"/>
                </a:lnTo>
                <a:lnTo>
                  <a:pt x="43819" y="2772"/>
                </a:lnTo>
                <a:lnTo>
                  <a:pt x="44095" y="2793"/>
                </a:lnTo>
                <a:lnTo>
                  <a:pt x="44420" y="2803"/>
                </a:lnTo>
                <a:lnTo>
                  <a:pt x="48427" y="2803"/>
                </a:lnTo>
                <a:lnTo>
                  <a:pt x="48176" y="3015"/>
                </a:lnTo>
                <a:lnTo>
                  <a:pt x="47901" y="3221"/>
                </a:lnTo>
                <a:lnTo>
                  <a:pt x="47575" y="3421"/>
                </a:lnTo>
                <a:lnTo>
                  <a:pt x="47225" y="3617"/>
                </a:lnTo>
                <a:lnTo>
                  <a:pt x="46824" y="3807"/>
                </a:lnTo>
                <a:lnTo>
                  <a:pt x="46398" y="3991"/>
                </a:lnTo>
                <a:lnTo>
                  <a:pt x="45923" y="4176"/>
                </a:lnTo>
                <a:lnTo>
                  <a:pt x="45422" y="4350"/>
                </a:lnTo>
                <a:lnTo>
                  <a:pt x="44896" y="4525"/>
                </a:lnTo>
                <a:lnTo>
                  <a:pt x="44320" y="4688"/>
                </a:lnTo>
                <a:lnTo>
                  <a:pt x="43744" y="4852"/>
                </a:lnTo>
                <a:lnTo>
                  <a:pt x="43093" y="5005"/>
                </a:lnTo>
                <a:lnTo>
                  <a:pt x="42442" y="5158"/>
                </a:lnTo>
                <a:lnTo>
                  <a:pt x="41766" y="5301"/>
                </a:lnTo>
                <a:lnTo>
                  <a:pt x="41040" y="5438"/>
                </a:lnTo>
                <a:lnTo>
                  <a:pt x="40314" y="5570"/>
                </a:lnTo>
                <a:lnTo>
                  <a:pt x="39538" y="5691"/>
                </a:lnTo>
                <a:lnTo>
                  <a:pt x="38761" y="5808"/>
                </a:lnTo>
                <a:lnTo>
                  <a:pt x="37935" y="5918"/>
                </a:lnTo>
                <a:lnTo>
                  <a:pt x="37109" y="6024"/>
                </a:lnTo>
                <a:lnTo>
                  <a:pt x="36257" y="6119"/>
                </a:lnTo>
                <a:lnTo>
                  <a:pt x="35381" y="6209"/>
                </a:lnTo>
                <a:lnTo>
                  <a:pt x="34480" y="6288"/>
                </a:lnTo>
                <a:lnTo>
                  <a:pt x="33553" y="6362"/>
                </a:lnTo>
                <a:lnTo>
                  <a:pt x="32627" y="6431"/>
                </a:lnTo>
                <a:lnTo>
                  <a:pt x="31675" y="6489"/>
                </a:lnTo>
                <a:lnTo>
                  <a:pt x="30724" y="6536"/>
                </a:lnTo>
                <a:lnTo>
                  <a:pt x="29747" y="6573"/>
                </a:lnTo>
                <a:lnTo>
                  <a:pt x="28746" y="6610"/>
                </a:lnTo>
                <a:lnTo>
                  <a:pt x="27744" y="6631"/>
                </a:lnTo>
                <a:lnTo>
                  <a:pt x="26717" y="6642"/>
                </a:lnTo>
                <a:lnTo>
                  <a:pt x="25691" y="6647"/>
                </a:lnTo>
                <a:lnTo>
                  <a:pt x="25015" y="6647"/>
                </a:lnTo>
                <a:lnTo>
                  <a:pt x="24314" y="6642"/>
                </a:lnTo>
                <a:lnTo>
                  <a:pt x="23638" y="6631"/>
                </a:lnTo>
                <a:lnTo>
                  <a:pt x="22936" y="6615"/>
                </a:lnTo>
                <a:lnTo>
                  <a:pt x="22260" y="6594"/>
                </a:lnTo>
                <a:lnTo>
                  <a:pt x="21584" y="6573"/>
                </a:lnTo>
                <a:lnTo>
                  <a:pt x="20933" y="6541"/>
                </a:lnTo>
                <a:lnTo>
                  <a:pt x="20257" y="6510"/>
                </a:lnTo>
                <a:lnTo>
                  <a:pt x="19606" y="6478"/>
                </a:lnTo>
                <a:lnTo>
                  <a:pt x="18955" y="6436"/>
                </a:lnTo>
                <a:lnTo>
                  <a:pt x="18304" y="6394"/>
                </a:lnTo>
                <a:lnTo>
                  <a:pt x="17653" y="6346"/>
                </a:lnTo>
                <a:lnTo>
                  <a:pt x="17027" y="6293"/>
                </a:lnTo>
                <a:lnTo>
                  <a:pt x="16401" y="6235"/>
                </a:lnTo>
                <a:lnTo>
                  <a:pt x="15775" y="6177"/>
                </a:lnTo>
                <a:lnTo>
                  <a:pt x="15174" y="6114"/>
                </a:lnTo>
                <a:lnTo>
                  <a:pt x="14573" y="6050"/>
                </a:lnTo>
                <a:lnTo>
                  <a:pt x="13997" y="5976"/>
                </a:lnTo>
                <a:lnTo>
                  <a:pt x="13396" y="5903"/>
                </a:lnTo>
                <a:lnTo>
                  <a:pt x="12821" y="5829"/>
                </a:lnTo>
                <a:lnTo>
                  <a:pt x="12270" y="5744"/>
                </a:lnTo>
                <a:lnTo>
                  <a:pt x="11719" y="5660"/>
                </a:lnTo>
                <a:lnTo>
                  <a:pt x="11193" y="5575"/>
                </a:lnTo>
                <a:lnTo>
                  <a:pt x="10667" y="5480"/>
                </a:lnTo>
                <a:lnTo>
                  <a:pt x="10141" y="5390"/>
                </a:lnTo>
                <a:lnTo>
                  <a:pt x="9641" y="5290"/>
                </a:lnTo>
                <a:lnTo>
                  <a:pt x="9140" y="5190"/>
                </a:lnTo>
                <a:lnTo>
                  <a:pt x="8664" y="5084"/>
                </a:lnTo>
                <a:lnTo>
                  <a:pt x="8213" y="4979"/>
                </a:lnTo>
                <a:lnTo>
                  <a:pt x="7763" y="4868"/>
                </a:lnTo>
                <a:lnTo>
                  <a:pt x="7337" y="4752"/>
                </a:lnTo>
                <a:lnTo>
                  <a:pt x="6911" y="4635"/>
                </a:lnTo>
                <a:lnTo>
                  <a:pt x="6686" y="4577"/>
                </a:lnTo>
                <a:lnTo>
                  <a:pt x="6410" y="4525"/>
                </a:lnTo>
                <a:lnTo>
                  <a:pt x="6135" y="4477"/>
                </a:lnTo>
                <a:lnTo>
                  <a:pt x="5835" y="4435"/>
                </a:lnTo>
                <a:lnTo>
                  <a:pt x="5509" y="4398"/>
                </a:lnTo>
                <a:lnTo>
                  <a:pt x="5184" y="4366"/>
                </a:lnTo>
                <a:lnTo>
                  <a:pt x="4833" y="4345"/>
                </a:lnTo>
                <a:lnTo>
                  <a:pt x="4482" y="4324"/>
                </a:lnTo>
                <a:lnTo>
                  <a:pt x="4132" y="4313"/>
                </a:lnTo>
                <a:lnTo>
                  <a:pt x="3406" y="4313"/>
                </a:lnTo>
                <a:lnTo>
                  <a:pt x="3030" y="4324"/>
                </a:lnTo>
                <a:lnTo>
                  <a:pt x="2680" y="4340"/>
                </a:lnTo>
                <a:lnTo>
                  <a:pt x="2329" y="4366"/>
                </a:lnTo>
                <a:lnTo>
                  <a:pt x="2004" y="4398"/>
                </a:lnTo>
                <a:lnTo>
                  <a:pt x="1678" y="4440"/>
                </a:lnTo>
                <a:lnTo>
                  <a:pt x="1378" y="4488"/>
                </a:lnTo>
                <a:lnTo>
                  <a:pt x="1102" y="4540"/>
                </a:lnTo>
                <a:lnTo>
                  <a:pt x="852" y="4604"/>
                </a:lnTo>
                <a:lnTo>
                  <a:pt x="626" y="4667"/>
                </a:lnTo>
                <a:lnTo>
                  <a:pt x="426" y="4736"/>
                </a:lnTo>
                <a:lnTo>
                  <a:pt x="276" y="4810"/>
                </a:lnTo>
                <a:lnTo>
                  <a:pt x="151" y="4889"/>
                </a:lnTo>
                <a:lnTo>
                  <a:pt x="75" y="4963"/>
                </a:lnTo>
                <a:lnTo>
                  <a:pt x="25" y="5042"/>
                </a:lnTo>
                <a:lnTo>
                  <a:pt x="0" y="5126"/>
                </a:lnTo>
                <a:lnTo>
                  <a:pt x="25" y="5206"/>
                </a:lnTo>
                <a:lnTo>
                  <a:pt x="75" y="5285"/>
                </a:lnTo>
                <a:lnTo>
                  <a:pt x="176" y="5364"/>
                </a:lnTo>
                <a:lnTo>
                  <a:pt x="326" y="5443"/>
                </a:lnTo>
                <a:lnTo>
                  <a:pt x="501" y="5517"/>
                </a:lnTo>
                <a:lnTo>
                  <a:pt x="727" y="5591"/>
                </a:lnTo>
                <a:lnTo>
                  <a:pt x="1177" y="5718"/>
                </a:lnTo>
                <a:lnTo>
                  <a:pt x="1653" y="5844"/>
                </a:lnTo>
                <a:lnTo>
                  <a:pt x="2154" y="5971"/>
                </a:lnTo>
                <a:lnTo>
                  <a:pt x="2655" y="6093"/>
                </a:lnTo>
                <a:lnTo>
                  <a:pt x="3180" y="6214"/>
                </a:lnTo>
                <a:lnTo>
                  <a:pt x="3706" y="6330"/>
                </a:lnTo>
                <a:lnTo>
                  <a:pt x="4257" y="6441"/>
                </a:lnTo>
                <a:lnTo>
                  <a:pt x="4833" y="6552"/>
                </a:lnTo>
                <a:lnTo>
                  <a:pt x="5409" y="6663"/>
                </a:lnTo>
                <a:lnTo>
                  <a:pt x="5985" y="6768"/>
                </a:lnTo>
                <a:lnTo>
                  <a:pt x="6586" y="6869"/>
                </a:lnTo>
                <a:lnTo>
                  <a:pt x="7187" y="6969"/>
                </a:lnTo>
                <a:lnTo>
                  <a:pt x="7813" y="7064"/>
                </a:lnTo>
                <a:lnTo>
                  <a:pt x="8439" y="7159"/>
                </a:lnTo>
                <a:lnTo>
                  <a:pt x="9090" y="7244"/>
                </a:lnTo>
                <a:lnTo>
                  <a:pt x="9741" y="7328"/>
                </a:lnTo>
                <a:lnTo>
                  <a:pt x="9941" y="7349"/>
                </a:lnTo>
                <a:lnTo>
                  <a:pt x="10141" y="7360"/>
                </a:lnTo>
                <a:lnTo>
                  <a:pt x="10342" y="7365"/>
                </a:lnTo>
                <a:lnTo>
                  <a:pt x="10542" y="7354"/>
                </a:lnTo>
                <a:lnTo>
                  <a:pt x="10742" y="7344"/>
                </a:lnTo>
                <a:lnTo>
                  <a:pt x="10918" y="7317"/>
                </a:lnTo>
                <a:lnTo>
                  <a:pt x="11068" y="7291"/>
                </a:lnTo>
                <a:lnTo>
                  <a:pt x="11218" y="7254"/>
                </a:lnTo>
                <a:lnTo>
                  <a:pt x="11293" y="7212"/>
                </a:lnTo>
                <a:lnTo>
                  <a:pt x="11343" y="7170"/>
                </a:lnTo>
                <a:lnTo>
                  <a:pt x="11368" y="7127"/>
                </a:lnTo>
                <a:lnTo>
                  <a:pt x="11318" y="7085"/>
                </a:lnTo>
                <a:lnTo>
                  <a:pt x="11268" y="7043"/>
                </a:lnTo>
                <a:lnTo>
                  <a:pt x="11168" y="7006"/>
                </a:lnTo>
                <a:lnTo>
                  <a:pt x="11018" y="6974"/>
                </a:lnTo>
                <a:lnTo>
                  <a:pt x="10842" y="6948"/>
                </a:lnTo>
                <a:lnTo>
                  <a:pt x="10242" y="6863"/>
                </a:lnTo>
                <a:lnTo>
                  <a:pt x="9641" y="6784"/>
                </a:lnTo>
                <a:lnTo>
                  <a:pt x="9040" y="6694"/>
                </a:lnTo>
                <a:lnTo>
                  <a:pt x="8464" y="6610"/>
                </a:lnTo>
                <a:lnTo>
                  <a:pt x="7888" y="6515"/>
                </a:lnTo>
                <a:lnTo>
                  <a:pt x="7337" y="6420"/>
                </a:lnTo>
                <a:lnTo>
                  <a:pt x="6786" y="6325"/>
                </a:lnTo>
                <a:lnTo>
                  <a:pt x="6260" y="6225"/>
                </a:lnTo>
                <a:lnTo>
                  <a:pt x="5734" y="6119"/>
                </a:lnTo>
                <a:lnTo>
                  <a:pt x="5234" y="6013"/>
                </a:lnTo>
                <a:lnTo>
                  <a:pt x="4733" y="5903"/>
                </a:lnTo>
                <a:lnTo>
                  <a:pt x="4232" y="5792"/>
                </a:lnTo>
                <a:lnTo>
                  <a:pt x="3781" y="5681"/>
                </a:lnTo>
                <a:lnTo>
                  <a:pt x="3306" y="5565"/>
                </a:lnTo>
                <a:lnTo>
                  <a:pt x="2855" y="5443"/>
                </a:lnTo>
                <a:lnTo>
                  <a:pt x="2429" y="5322"/>
                </a:lnTo>
                <a:lnTo>
                  <a:pt x="2254" y="5253"/>
                </a:lnTo>
                <a:lnTo>
                  <a:pt x="2154" y="5179"/>
                </a:lnTo>
                <a:lnTo>
                  <a:pt x="2129" y="5148"/>
                </a:lnTo>
                <a:lnTo>
                  <a:pt x="2104" y="5116"/>
                </a:lnTo>
                <a:lnTo>
                  <a:pt x="2104" y="5079"/>
                </a:lnTo>
                <a:lnTo>
                  <a:pt x="2129" y="5047"/>
                </a:lnTo>
                <a:lnTo>
                  <a:pt x="2179" y="5016"/>
                </a:lnTo>
                <a:lnTo>
                  <a:pt x="2229" y="4984"/>
                </a:lnTo>
                <a:lnTo>
                  <a:pt x="2279" y="4958"/>
                </a:lnTo>
                <a:lnTo>
                  <a:pt x="2379" y="4926"/>
                </a:lnTo>
                <a:lnTo>
                  <a:pt x="2579" y="4868"/>
                </a:lnTo>
                <a:lnTo>
                  <a:pt x="2855" y="4810"/>
                </a:lnTo>
                <a:lnTo>
                  <a:pt x="3180" y="4778"/>
                </a:lnTo>
                <a:lnTo>
                  <a:pt x="3481" y="4762"/>
                </a:lnTo>
                <a:lnTo>
                  <a:pt x="3781" y="4752"/>
                </a:lnTo>
                <a:lnTo>
                  <a:pt x="4082" y="4757"/>
                </a:lnTo>
                <a:lnTo>
                  <a:pt x="4357" y="4778"/>
                </a:lnTo>
                <a:lnTo>
                  <a:pt x="4633" y="4804"/>
                </a:lnTo>
                <a:lnTo>
                  <a:pt x="4908" y="4847"/>
                </a:lnTo>
                <a:lnTo>
                  <a:pt x="5184" y="4905"/>
                </a:lnTo>
                <a:lnTo>
                  <a:pt x="5634" y="5026"/>
                </a:lnTo>
                <a:lnTo>
                  <a:pt x="6085" y="5148"/>
                </a:lnTo>
                <a:lnTo>
                  <a:pt x="6561" y="5264"/>
                </a:lnTo>
                <a:lnTo>
                  <a:pt x="7061" y="5380"/>
                </a:lnTo>
                <a:lnTo>
                  <a:pt x="7562" y="5491"/>
                </a:lnTo>
                <a:lnTo>
                  <a:pt x="8088" y="5602"/>
                </a:lnTo>
                <a:lnTo>
                  <a:pt x="8614" y="5707"/>
                </a:lnTo>
                <a:lnTo>
                  <a:pt x="9165" y="5808"/>
                </a:lnTo>
                <a:lnTo>
                  <a:pt x="9741" y="5908"/>
                </a:lnTo>
                <a:lnTo>
                  <a:pt x="10317" y="6003"/>
                </a:lnTo>
                <a:lnTo>
                  <a:pt x="10893" y="6093"/>
                </a:lnTo>
                <a:lnTo>
                  <a:pt x="11493" y="6182"/>
                </a:lnTo>
                <a:lnTo>
                  <a:pt x="12119" y="6267"/>
                </a:lnTo>
                <a:lnTo>
                  <a:pt x="12745" y="6351"/>
                </a:lnTo>
                <a:lnTo>
                  <a:pt x="13371" y="6425"/>
                </a:lnTo>
                <a:lnTo>
                  <a:pt x="14022" y="6499"/>
                </a:lnTo>
                <a:lnTo>
                  <a:pt x="14699" y="6573"/>
                </a:lnTo>
                <a:lnTo>
                  <a:pt x="15375" y="6636"/>
                </a:lnTo>
                <a:lnTo>
                  <a:pt x="16076" y="6700"/>
                </a:lnTo>
                <a:lnTo>
                  <a:pt x="16777" y="6758"/>
                </a:lnTo>
                <a:lnTo>
                  <a:pt x="17503" y="6811"/>
                </a:lnTo>
                <a:lnTo>
                  <a:pt x="18229" y="6863"/>
                </a:lnTo>
                <a:lnTo>
                  <a:pt x="18955" y="6906"/>
                </a:lnTo>
                <a:lnTo>
                  <a:pt x="19681" y="6948"/>
                </a:lnTo>
                <a:lnTo>
                  <a:pt x="20408" y="6980"/>
                </a:lnTo>
                <a:lnTo>
                  <a:pt x="21159" y="7011"/>
                </a:lnTo>
                <a:lnTo>
                  <a:pt x="21910" y="7038"/>
                </a:lnTo>
                <a:lnTo>
                  <a:pt x="22661" y="7059"/>
                </a:lnTo>
                <a:lnTo>
                  <a:pt x="23412" y="7075"/>
                </a:lnTo>
                <a:lnTo>
                  <a:pt x="24163" y="7090"/>
                </a:lnTo>
                <a:lnTo>
                  <a:pt x="24940" y="7096"/>
                </a:lnTo>
                <a:lnTo>
                  <a:pt x="25691" y="7096"/>
                </a:lnTo>
                <a:lnTo>
                  <a:pt x="26818" y="7090"/>
                </a:lnTo>
                <a:lnTo>
                  <a:pt x="27944" y="7075"/>
                </a:lnTo>
                <a:lnTo>
                  <a:pt x="29071" y="7048"/>
                </a:lnTo>
                <a:lnTo>
                  <a:pt x="30173" y="7011"/>
                </a:lnTo>
                <a:lnTo>
                  <a:pt x="31275" y="6969"/>
                </a:lnTo>
                <a:lnTo>
                  <a:pt x="32351" y="6911"/>
                </a:lnTo>
                <a:lnTo>
                  <a:pt x="33428" y="6842"/>
                </a:lnTo>
                <a:lnTo>
                  <a:pt x="34505" y="6763"/>
                </a:lnTo>
                <a:lnTo>
                  <a:pt x="35531" y="6679"/>
                </a:lnTo>
                <a:lnTo>
                  <a:pt x="36558" y="6584"/>
                </a:lnTo>
                <a:lnTo>
                  <a:pt x="37560" y="6478"/>
                </a:lnTo>
                <a:lnTo>
                  <a:pt x="38536" y="6362"/>
                </a:lnTo>
                <a:lnTo>
                  <a:pt x="39488" y="6235"/>
                </a:lnTo>
                <a:lnTo>
                  <a:pt x="40414" y="6103"/>
                </a:lnTo>
                <a:lnTo>
                  <a:pt x="41340" y="5961"/>
                </a:lnTo>
                <a:lnTo>
                  <a:pt x="42217" y="5808"/>
                </a:lnTo>
                <a:lnTo>
                  <a:pt x="43043" y="5654"/>
                </a:lnTo>
                <a:lnTo>
                  <a:pt x="43844" y="5485"/>
                </a:lnTo>
                <a:lnTo>
                  <a:pt x="44596" y="5317"/>
                </a:lnTo>
                <a:lnTo>
                  <a:pt x="45322" y="5137"/>
                </a:lnTo>
                <a:lnTo>
                  <a:pt x="46023" y="4952"/>
                </a:lnTo>
                <a:lnTo>
                  <a:pt x="46649" y="4767"/>
                </a:lnTo>
                <a:lnTo>
                  <a:pt x="47275" y="4572"/>
                </a:lnTo>
                <a:lnTo>
                  <a:pt x="47826" y="4371"/>
                </a:lnTo>
                <a:lnTo>
                  <a:pt x="48352" y="4166"/>
                </a:lnTo>
                <a:lnTo>
                  <a:pt x="48827" y="3954"/>
                </a:lnTo>
                <a:lnTo>
                  <a:pt x="49278" y="3743"/>
                </a:lnTo>
                <a:lnTo>
                  <a:pt x="49654" y="3521"/>
                </a:lnTo>
                <a:lnTo>
                  <a:pt x="50004" y="3300"/>
                </a:lnTo>
                <a:lnTo>
                  <a:pt x="50305" y="3078"/>
                </a:lnTo>
                <a:lnTo>
                  <a:pt x="50555" y="2846"/>
                </a:lnTo>
                <a:lnTo>
                  <a:pt x="50755" y="2619"/>
                </a:lnTo>
                <a:lnTo>
                  <a:pt x="50755" y="2561"/>
                </a:lnTo>
                <a:lnTo>
                  <a:pt x="50730" y="2513"/>
                </a:lnTo>
                <a:lnTo>
                  <a:pt x="50630" y="2471"/>
                </a:lnTo>
                <a:lnTo>
                  <a:pt x="50530" y="2434"/>
                </a:lnTo>
                <a:lnTo>
                  <a:pt x="50380" y="2407"/>
                </a:lnTo>
                <a:lnTo>
                  <a:pt x="50204" y="2381"/>
                </a:lnTo>
                <a:lnTo>
                  <a:pt x="49979" y="2365"/>
                </a:lnTo>
                <a:lnTo>
                  <a:pt x="49704" y="2355"/>
                </a:lnTo>
                <a:lnTo>
                  <a:pt x="45322" y="2355"/>
                </a:lnTo>
                <a:lnTo>
                  <a:pt x="52583" y="570"/>
                </a:lnTo>
                <a:lnTo>
                  <a:pt x="59845" y="2355"/>
                </a:lnTo>
                <a:lnTo>
                  <a:pt x="55287" y="2355"/>
                </a:lnTo>
                <a:lnTo>
                  <a:pt x="55112" y="2360"/>
                </a:lnTo>
                <a:lnTo>
                  <a:pt x="54912" y="2371"/>
                </a:lnTo>
                <a:lnTo>
                  <a:pt x="54737" y="2386"/>
                </a:lnTo>
                <a:lnTo>
                  <a:pt x="54586" y="2413"/>
                </a:lnTo>
                <a:lnTo>
                  <a:pt x="54461" y="2439"/>
                </a:lnTo>
                <a:lnTo>
                  <a:pt x="54361" y="2476"/>
                </a:lnTo>
                <a:lnTo>
                  <a:pt x="54286" y="2513"/>
                </a:lnTo>
                <a:lnTo>
                  <a:pt x="54236" y="2550"/>
                </a:lnTo>
                <a:lnTo>
                  <a:pt x="54111" y="2730"/>
                </a:lnTo>
                <a:lnTo>
                  <a:pt x="53960" y="2904"/>
                </a:lnTo>
                <a:lnTo>
                  <a:pt x="53785" y="3078"/>
                </a:lnTo>
                <a:lnTo>
                  <a:pt x="53585" y="3252"/>
                </a:lnTo>
                <a:lnTo>
                  <a:pt x="53384" y="3421"/>
                </a:lnTo>
                <a:lnTo>
                  <a:pt x="53134" y="3590"/>
                </a:lnTo>
                <a:lnTo>
                  <a:pt x="52859" y="3754"/>
                </a:lnTo>
                <a:lnTo>
                  <a:pt x="52583" y="3912"/>
                </a:lnTo>
                <a:lnTo>
                  <a:pt x="52258" y="4076"/>
                </a:lnTo>
                <a:lnTo>
                  <a:pt x="51932" y="4229"/>
                </a:lnTo>
                <a:lnTo>
                  <a:pt x="51582" y="4387"/>
                </a:lnTo>
                <a:lnTo>
                  <a:pt x="51206" y="4540"/>
                </a:lnTo>
                <a:lnTo>
                  <a:pt x="50830" y="4688"/>
                </a:lnTo>
                <a:lnTo>
                  <a:pt x="50405" y="4836"/>
                </a:lnTo>
                <a:lnTo>
                  <a:pt x="49979" y="4979"/>
                </a:lnTo>
                <a:lnTo>
                  <a:pt x="49553" y="5116"/>
                </a:lnTo>
                <a:lnTo>
                  <a:pt x="49078" y="5253"/>
                </a:lnTo>
                <a:lnTo>
                  <a:pt x="48602" y="5390"/>
                </a:lnTo>
                <a:lnTo>
                  <a:pt x="48101" y="5522"/>
                </a:lnTo>
                <a:lnTo>
                  <a:pt x="47575" y="5649"/>
                </a:lnTo>
                <a:lnTo>
                  <a:pt x="47049" y="5776"/>
                </a:lnTo>
                <a:lnTo>
                  <a:pt x="46499" y="5897"/>
                </a:lnTo>
                <a:lnTo>
                  <a:pt x="45948" y="6019"/>
                </a:lnTo>
                <a:lnTo>
                  <a:pt x="45372" y="6135"/>
                </a:lnTo>
                <a:lnTo>
                  <a:pt x="44771" y="6246"/>
                </a:lnTo>
                <a:lnTo>
                  <a:pt x="44170" y="6357"/>
                </a:lnTo>
                <a:lnTo>
                  <a:pt x="43544" y="6462"/>
                </a:lnTo>
                <a:lnTo>
                  <a:pt x="42918" y="6562"/>
                </a:lnTo>
                <a:lnTo>
                  <a:pt x="42267" y="6663"/>
                </a:lnTo>
                <a:lnTo>
                  <a:pt x="41616" y="6753"/>
                </a:lnTo>
                <a:lnTo>
                  <a:pt x="40965" y="6848"/>
                </a:lnTo>
                <a:lnTo>
                  <a:pt x="40264" y="6932"/>
                </a:lnTo>
                <a:lnTo>
                  <a:pt x="39588" y="7017"/>
                </a:lnTo>
                <a:lnTo>
                  <a:pt x="38887" y="7096"/>
                </a:lnTo>
                <a:lnTo>
                  <a:pt x="38186" y="7170"/>
                </a:lnTo>
                <a:lnTo>
                  <a:pt x="37459" y="7244"/>
                </a:lnTo>
                <a:lnTo>
                  <a:pt x="36733" y="7312"/>
                </a:lnTo>
                <a:lnTo>
                  <a:pt x="35982" y="7376"/>
                </a:lnTo>
                <a:lnTo>
                  <a:pt x="35256" y="7434"/>
                </a:lnTo>
                <a:lnTo>
                  <a:pt x="34505" y="7486"/>
                </a:lnTo>
                <a:lnTo>
                  <a:pt x="33728" y="7539"/>
                </a:lnTo>
                <a:lnTo>
                  <a:pt x="32977" y="7587"/>
                </a:lnTo>
                <a:lnTo>
                  <a:pt x="32201" y="7629"/>
                </a:lnTo>
                <a:lnTo>
                  <a:pt x="31425" y="7666"/>
                </a:lnTo>
                <a:lnTo>
                  <a:pt x="30649" y="7698"/>
                </a:lnTo>
                <a:lnTo>
                  <a:pt x="29847" y="7729"/>
                </a:lnTo>
                <a:lnTo>
                  <a:pt x="29046" y="7750"/>
                </a:lnTo>
                <a:lnTo>
                  <a:pt x="28270" y="7772"/>
                </a:lnTo>
                <a:lnTo>
                  <a:pt x="27469" y="7787"/>
                </a:lnTo>
                <a:lnTo>
                  <a:pt x="26667" y="7798"/>
                </a:lnTo>
                <a:lnTo>
                  <a:pt x="25841" y="7803"/>
                </a:lnTo>
                <a:lnTo>
                  <a:pt x="25040" y="7803"/>
                </a:lnTo>
                <a:lnTo>
                  <a:pt x="24239" y="7798"/>
                </a:lnTo>
                <a:lnTo>
                  <a:pt x="23412" y="7787"/>
                </a:lnTo>
                <a:lnTo>
                  <a:pt x="22611" y="7772"/>
                </a:lnTo>
                <a:lnTo>
                  <a:pt x="21785" y="7756"/>
                </a:lnTo>
                <a:lnTo>
                  <a:pt x="20983" y="7729"/>
                </a:lnTo>
                <a:lnTo>
                  <a:pt x="20157" y="7698"/>
                </a:lnTo>
                <a:lnTo>
                  <a:pt x="19356" y="7666"/>
                </a:lnTo>
                <a:lnTo>
                  <a:pt x="18555" y="7624"/>
                </a:lnTo>
                <a:lnTo>
                  <a:pt x="17728" y="7576"/>
                </a:lnTo>
                <a:lnTo>
                  <a:pt x="16927" y="7529"/>
                </a:lnTo>
                <a:lnTo>
                  <a:pt x="16126" y="7471"/>
                </a:lnTo>
                <a:lnTo>
                  <a:pt x="15325" y="7407"/>
                </a:lnTo>
                <a:lnTo>
                  <a:pt x="15124" y="7397"/>
                </a:lnTo>
                <a:lnTo>
                  <a:pt x="14899" y="7391"/>
                </a:lnTo>
                <a:lnTo>
                  <a:pt x="14699" y="7397"/>
                </a:lnTo>
                <a:lnTo>
                  <a:pt x="14498" y="7412"/>
                </a:lnTo>
                <a:lnTo>
                  <a:pt x="14323" y="7434"/>
                </a:lnTo>
                <a:lnTo>
                  <a:pt x="14173" y="7460"/>
                </a:lnTo>
                <a:lnTo>
                  <a:pt x="14047" y="7497"/>
                </a:lnTo>
                <a:lnTo>
                  <a:pt x="13947" y="7539"/>
                </a:lnTo>
                <a:lnTo>
                  <a:pt x="13897" y="7581"/>
                </a:lnTo>
                <a:lnTo>
                  <a:pt x="13872" y="7624"/>
                </a:lnTo>
                <a:lnTo>
                  <a:pt x="13897" y="7666"/>
                </a:lnTo>
                <a:lnTo>
                  <a:pt x="13972" y="7708"/>
                </a:lnTo>
                <a:lnTo>
                  <a:pt x="14073" y="7745"/>
                </a:lnTo>
                <a:lnTo>
                  <a:pt x="14198" y="7782"/>
                </a:lnTo>
                <a:lnTo>
                  <a:pt x="14373" y="7808"/>
                </a:lnTo>
                <a:lnTo>
                  <a:pt x="14548" y="7830"/>
                </a:lnTo>
                <a:lnTo>
                  <a:pt x="15400" y="7893"/>
                </a:lnTo>
                <a:lnTo>
                  <a:pt x="16251" y="7951"/>
                </a:lnTo>
                <a:lnTo>
                  <a:pt x="17102" y="8009"/>
                </a:lnTo>
                <a:lnTo>
                  <a:pt x="17954" y="8057"/>
                </a:lnTo>
                <a:lnTo>
                  <a:pt x="18805" y="8099"/>
                </a:lnTo>
                <a:lnTo>
                  <a:pt x="19656" y="8136"/>
                </a:lnTo>
                <a:lnTo>
                  <a:pt x="20508" y="8167"/>
                </a:lnTo>
                <a:lnTo>
                  <a:pt x="21384" y="8194"/>
                </a:lnTo>
                <a:lnTo>
                  <a:pt x="22235" y="8215"/>
                </a:lnTo>
                <a:lnTo>
                  <a:pt x="23087" y="8236"/>
                </a:lnTo>
                <a:lnTo>
                  <a:pt x="23938" y="8247"/>
                </a:lnTo>
                <a:lnTo>
                  <a:pt x="24814" y="8252"/>
                </a:lnTo>
                <a:lnTo>
                  <a:pt x="25666" y="8252"/>
                </a:lnTo>
                <a:lnTo>
                  <a:pt x="26517" y="8247"/>
                </a:lnTo>
                <a:lnTo>
                  <a:pt x="27368" y="8236"/>
                </a:lnTo>
                <a:lnTo>
                  <a:pt x="28195" y="8226"/>
                </a:lnTo>
                <a:lnTo>
                  <a:pt x="29046" y="8204"/>
                </a:lnTo>
                <a:lnTo>
                  <a:pt x="29897" y="8178"/>
                </a:lnTo>
                <a:lnTo>
                  <a:pt x="30724" y="8152"/>
                </a:lnTo>
                <a:lnTo>
                  <a:pt x="31550" y="8120"/>
                </a:lnTo>
                <a:lnTo>
                  <a:pt x="32376" y="8078"/>
                </a:lnTo>
                <a:lnTo>
                  <a:pt x="33203" y="8035"/>
                </a:lnTo>
                <a:lnTo>
                  <a:pt x="34004" y="7988"/>
                </a:lnTo>
                <a:lnTo>
                  <a:pt x="34805" y="7940"/>
                </a:lnTo>
                <a:lnTo>
                  <a:pt x="35606" y="7882"/>
                </a:lnTo>
                <a:lnTo>
                  <a:pt x="36408" y="7824"/>
                </a:lnTo>
                <a:lnTo>
                  <a:pt x="37184" y="7756"/>
                </a:lnTo>
                <a:lnTo>
                  <a:pt x="37960" y="7687"/>
                </a:lnTo>
                <a:lnTo>
                  <a:pt x="38711" y="7613"/>
                </a:lnTo>
                <a:lnTo>
                  <a:pt x="39488" y="7539"/>
                </a:lnTo>
                <a:lnTo>
                  <a:pt x="40214" y="7455"/>
                </a:lnTo>
                <a:lnTo>
                  <a:pt x="40965" y="7370"/>
                </a:lnTo>
                <a:lnTo>
                  <a:pt x="41691" y="7281"/>
                </a:lnTo>
                <a:lnTo>
                  <a:pt x="42392" y="7185"/>
                </a:lnTo>
                <a:lnTo>
                  <a:pt x="43093" y="7090"/>
                </a:lnTo>
                <a:lnTo>
                  <a:pt x="43794" y="6985"/>
                </a:lnTo>
                <a:lnTo>
                  <a:pt x="44470" y="6879"/>
                </a:lnTo>
                <a:lnTo>
                  <a:pt x="45121" y="6774"/>
                </a:lnTo>
                <a:lnTo>
                  <a:pt x="45772" y="6658"/>
                </a:lnTo>
                <a:lnTo>
                  <a:pt x="46398" y="6541"/>
                </a:lnTo>
                <a:lnTo>
                  <a:pt x="47024" y="6425"/>
                </a:lnTo>
                <a:lnTo>
                  <a:pt x="47625" y="6299"/>
                </a:lnTo>
                <a:lnTo>
                  <a:pt x="48226" y="6172"/>
                </a:lnTo>
                <a:lnTo>
                  <a:pt x="48802" y="6045"/>
                </a:lnTo>
                <a:lnTo>
                  <a:pt x="49353" y="5908"/>
                </a:lnTo>
                <a:lnTo>
                  <a:pt x="49904" y="5771"/>
                </a:lnTo>
                <a:lnTo>
                  <a:pt x="50405" y="5633"/>
                </a:lnTo>
                <a:lnTo>
                  <a:pt x="50931" y="5491"/>
                </a:lnTo>
                <a:lnTo>
                  <a:pt x="51406" y="5343"/>
                </a:lnTo>
                <a:lnTo>
                  <a:pt x="51882" y="5195"/>
                </a:lnTo>
                <a:lnTo>
                  <a:pt x="52333" y="5042"/>
                </a:lnTo>
                <a:lnTo>
                  <a:pt x="52758" y="4884"/>
                </a:lnTo>
                <a:lnTo>
                  <a:pt x="53159" y="4725"/>
                </a:lnTo>
                <a:lnTo>
                  <a:pt x="53560" y="4567"/>
                </a:lnTo>
                <a:lnTo>
                  <a:pt x="53935" y="4403"/>
                </a:lnTo>
                <a:lnTo>
                  <a:pt x="54261" y="4234"/>
                </a:lnTo>
                <a:lnTo>
                  <a:pt x="54586" y="4065"/>
                </a:lnTo>
                <a:lnTo>
                  <a:pt x="54887" y="3891"/>
                </a:lnTo>
                <a:lnTo>
                  <a:pt x="55187" y="3717"/>
                </a:lnTo>
                <a:lnTo>
                  <a:pt x="55438" y="3537"/>
                </a:lnTo>
                <a:lnTo>
                  <a:pt x="55663" y="3358"/>
                </a:lnTo>
                <a:lnTo>
                  <a:pt x="55863" y="3178"/>
                </a:lnTo>
                <a:lnTo>
                  <a:pt x="56064" y="2994"/>
                </a:lnTo>
                <a:lnTo>
                  <a:pt x="56214" y="2803"/>
                </a:lnTo>
                <a:lnTo>
                  <a:pt x="60395" y="2803"/>
                </a:lnTo>
                <a:lnTo>
                  <a:pt x="60746" y="2798"/>
                </a:lnTo>
                <a:lnTo>
                  <a:pt x="61046" y="2788"/>
                </a:lnTo>
                <a:lnTo>
                  <a:pt x="61322" y="2767"/>
                </a:lnTo>
                <a:lnTo>
                  <a:pt x="61572" y="2745"/>
                </a:lnTo>
                <a:lnTo>
                  <a:pt x="61773" y="2714"/>
                </a:lnTo>
                <a:lnTo>
                  <a:pt x="61973" y="2677"/>
                </a:lnTo>
                <a:lnTo>
                  <a:pt x="62123" y="2635"/>
                </a:lnTo>
                <a:lnTo>
                  <a:pt x="62223" y="2592"/>
                </a:lnTo>
                <a:lnTo>
                  <a:pt x="62324" y="2545"/>
                </a:lnTo>
                <a:lnTo>
                  <a:pt x="62374" y="2492"/>
                </a:lnTo>
                <a:lnTo>
                  <a:pt x="62374" y="2439"/>
                </a:lnTo>
                <a:lnTo>
                  <a:pt x="62349" y="2381"/>
                </a:lnTo>
                <a:lnTo>
                  <a:pt x="62273" y="2328"/>
                </a:lnTo>
                <a:lnTo>
                  <a:pt x="62173" y="2270"/>
                </a:lnTo>
                <a:lnTo>
                  <a:pt x="62023" y="2212"/>
                </a:lnTo>
                <a:lnTo>
                  <a:pt x="61823" y="2154"/>
                </a:lnTo>
                <a:lnTo>
                  <a:pt x="53384" y="79"/>
                </a:lnTo>
                <a:lnTo>
                  <a:pt x="53184" y="42"/>
                </a:lnTo>
                <a:lnTo>
                  <a:pt x="52984" y="21"/>
                </a:lnTo>
                <a:lnTo>
                  <a:pt x="52783" y="5"/>
                </a:lnTo>
                <a:lnTo>
                  <a:pt x="5258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3"/>
          <p:cNvSpPr/>
          <p:nvPr/>
        </p:nvSpPr>
        <p:spPr>
          <a:xfrm rot="10800000">
            <a:off x="4598939" y="3316324"/>
            <a:ext cx="327308" cy="195098"/>
          </a:xfrm>
          <a:custGeom>
            <a:avLst/>
            <a:gdLst/>
            <a:ahLst/>
            <a:cxnLst/>
            <a:rect l="l" t="t" r="r" b="b"/>
            <a:pathLst>
              <a:path w="62374" h="8252" extrusionOk="0">
                <a:moveTo>
                  <a:pt x="52583" y="0"/>
                </a:moveTo>
                <a:lnTo>
                  <a:pt x="52383" y="5"/>
                </a:lnTo>
                <a:lnTo>
                  <a:pt x="52183" y="21"/>
                </a:lnTo>
                <a:lnTo>
                  <a:pt x="51982" y="42"/>
                </a:lnTo>
                <a:lnTo>
                  <a:pt x="51782" y="79"/>
                </a:lnTo>
                <a:lnTo>
                  <a:pt x="43344" y="2154"/>
                </a:lnTo>
                <a:lnTo>
                  <a:pt x="43143" y="2212"/>
                </a:lnTo>
                <a:lnTo>
                  <a:pt x="42993" y="2276"/>
                </a:lnTo>
                <a:lnTo>
                  <a:pt x="42893" y="2334"/>
                </a:lnTo>
                <a:lnTo>
                  <a:pt x="42818" y="2392"/>
                </a:lnTo>
                <a:lnTo>
                  <a:pt x="42793" y="2450"/>
                </a:lnTo>
                <a:lnTo>
                  <a:pt x="42793" y="2503"/>
                </a:lnTo>
                <a:lnTo>
                  <a:pt x="42818" y="2555"/>
                </a:lnTo>
                <a:lnTo>
                  <a:pt x="42893" y="2603"/>
                </a:lnTo>
                <a:lnTo>
                  <a:pt x="43018" y="2645"/>
                </a:lnTo>
                <a:lnTo>
                  <a:pt x="43168" y="2687"/>
                </a:lnTo>
                <a:lnTo>
                  <a:pt x="43344" y="2719"/>
                </a:lnTo>
                <a:lnTo>
                  <a:pt x="43569" y="2751"/>
                </a:lnTo>
                <a:lnTo>
                  <a:pt x="43819" y="2772"/>
                </a:lnTo>
                <a:lnTo>
                  <a:pt x="44095" y="2793"/>
                </a:lnTo>
                <a:lnTo>
                  <a:pt x="44420" y="2803"/>
                </a:lnTo>
                <a:lnTo>
                  <a:pt x="48427" y="2803"/>
                </a:lnTo>
                <a:lnTo>
                  <a:pt x="48176" y="3015"/>
                </a:lnTo>
                <a:lnTo>
                  <a:pt x="47901" y="3221"/>
                </a:lnTo>
                <a:lnTo>
                  <a:pt x="47575" y="3421"/>
                </a:lnTo>
                <a:lnTo>
                  <a:pt x="47225" y="3617"/>
                </a:lnTo>
                <a:lnTo>
                  <a:pt x="46824" y="3807"/>
                </a:lnTo>
                <a:lnTo>
                  <a:pt x="46398" y="3991"/>
                </a:lnTo>
                <a:lnTo>
                  <a:pt x="45923" y="4176"/>
                </a:lnTo>
                <a:lnTo>
                  <a:pt x="45422" y="4350"/>
                </a:lnTo>
                <a:lnTo>
                  <a:pt x="44896" y="4525"/>
                </a:lnTo>
                <a:lnTo>
                  <a:pt x="44320" y="4688"/>
                </a:lnTo>
                <a:lnTo>
                  <a:pt x="43744" y="4852"/>
                </a:lnTo>
                <a:lnTo>
                  <a:pt x="43093" y="5005"/>
                </a:lnTo>
                <a:lnTo>
                  <a:pt x="42442" y="5158"/>
                </a:lnTo>
                <a:lnTo>
                  <a:pt x="41766" y="5301"/>
                </a:lnTo>
                <a:lnTo>
                  <a:pt x="41040" y="5438"/>
                </a:lnTo>
                <a:lnTo>
                  <a:pt x="40314" y="5570"/>
                </a:lnTo>
                <a:lnTo>
                  <a:pt x="39538" y="5691"/>
                </a:lnTo>
                <a:lnTo>
                  <a:pt x="38761" y="5808"/>
                </a:lnTo>
                <a:lnTo>
                  <a:pt x="37935" y="5918"/>
                </a:lnTo>
                <a:lnTo>
                  <a:pt x="37109" y="6024"/>
                </a:lnTo>
                <a:lnTo>
                  <a:pt x="36257" y="6119"/>
                </a:lnTo>
                <a:lnTo>
                  <a:pt x="35381" y="6209"/>
                </a:lnTo>
                <a:lnTo>
                  <a:pt x="34480" y="6288"/>
                </a:lnTo>
                <a:lnTo>
                  <a:pt x="33553" y="6362"/>
                </a:lnTo>
                <a:lnTo>
                  <a:pt x="32627" y="6431"/>
                </a:lnTo>
                <a:lnTo>
                  <a:pt x="31675" y="6489"/>
                </a:lnTo>
                <a:lnTo>
                  <a:pt x="30724" y="6536"/>
                </a:lnTo>
                <a:lnTo>
                  <a:pt x="29747" y="6573"/>
                </a:lnTo>
                <a:lnTo>
                  <a:pt x="28746" y="6610"/>
                </a:lnTo>
                <a:lnTo>
                  <a:pt x="27744" y="6631"/>
                </a:lnTo>
                <a:lnTo>
                  <a:pt x="26717" y="6642"/>
                </a:lnTo>
                <a:lnTo>
                  <a:pt x="25691" y="6647"/>
                </a:lnTo>
                <a:lnTo>
                  <a:pt x="25015" y="6647"/>
                </a:lnTo>
                <a:lnTo>
                  <a:pt x="24314" y="6642"/>
                </a:lnTo>
                <a:lnTo>
                  <a:pt x="23638" y="6631"/>
                </a:lnTo>
                <a:lnTo>
                  <a:pt x="22936" y="6615"/>
                </a:lnTo>
                <a:lnTo>
                  <a:pt x="22260" y="6594"/>
                </a:lnTo>
                <a:lnTo>
                  <a:pt x="21584" y="6573"/>
                </a:lnTo>
                <a:lnTo>
                  <a:pt x="20933" y="6541"/>
                </a:lnTo>
                <a:lnTo>
                  <a:pt x="20257" y="6510"/>
                </a:lnTo>
                <a:lnTo>
                  <a:pt x="19606" y="6478"/>
                </a:lnTo>
                <a:lnTo>
                  <a:pt x="18955" y="6436"/>
                </a:lnTo>
                <a:lnTo>
                  <a:pt x="18304" y="6394"/>
                </a:lnTo>
                <a:lnTo>
                  <a:pt x="17653" y="6346"/>
                </a:lnTo>
                <a:lnTo>
                  <a:pt x="17027" y="6293"/>
                </a:lnTo>
                <a:lnTo>
                  <a:pt x="16401" y="6235"/>
                </a:lnTo>
                <a:lnTo>
                  <a:pt x="15775" y="6177"/>
                </a:lnTo>
                <a:lnTo>
                  <a:pt x="15174" y="6114"/>
                </a:lnTo>
                <a:lnTo>
                  <a:pt x="14573" y="6050"/>
                </a:lnTo>
                <a:lnTo>
                  <a:pt x="13997" y="5976"/>
                </a:lnTo>
                <a:lnTo>
                  <a:pt x="13396" y="5903"/>
                </a:lnTo>
                <a:lnTo>
                  <a:pt x="12821" y="5829"/>
                </a:lnTo>
                <a:lnTo>
                  <a:pt x="12270" y="5744"/>
                </a:lnTo>
                <a:lnTo>
                  <a:pt x="11719" y="5660"/>
                </a:lnTo>
                <a:lnTo>
                  <a:pt x="11193" y="5575"/>
                </a:lnTo>
                <a:lnTo>
                  <a:pt x="10667" y="5480"/>
                </a:lnTo>
                <a:lnTo>
                  <a:pt x="10141" y="5390"/>
                </a:lnTo>
                <a:lnTo>
                  <a:pt x="9641" y="5290"/>
                </a:lnTo>
                <a:lnTo>
                  <a:pt x="9140" y="5190"/>
                </a:lnTo>
                <a:lnTo>
                  <a:pt x="8664" y="5084"/>
                </a:lnTo>
                <a:lnTo>
                  <a:pt x="8213" y="4979"/>
                </a:lnTo>
                <a:lnTo>
                  <a:pt x="7763" y="4868"/>
                </a:lnTo>
                <a:lnTo>
                  <a:pt x="7337" y="4752"/>
                </a:lnTo>
                <a:lnTo>
                  <a:pt x="6911" y="4635"/>
                </a:lnTo>
                <a:lnTo>
                  <a:pt x="6686" y="4577"/>
                </a:lnTo>
                <a:lnTo>
                  <a:pt x="6410" y="4525"/>
                </a:lnTo>
                <a:lnTo>
                  <a:pt x="6135" y="4477"/>
                </a:lnTo>
                <a:lnTo>
                  <a:pt x="5835" y="4435"/>
                </a:lnTo>
                <a:lnTo>
                  <a:pt x="5509" y="4398"/>
                </a:lnTo>
                <a:lnTo>
                  <a:pt x="5184" y="4366"/>
                </a:lnTo>
                <a:lnTo>
                  <a:pt x="4833" y="4345"/>
                </a:lnTo>
                <a:lnTo>
                  <a:pt x="4482" y="4324"/>
                </a:lnTo>
                <a:lnTo>
                  <a:pt x="4132" y="4313"/>
                </a:lnTo>
                <a:lnTo>
                  <a:pt x="3406" y="4313"/>
                </a:lnTo>
                <a:lnTo>
                  <a:pt x="3030" y="4324"/>
                </a:lnTo>
                <a:lnTo>
                  <a:pt x="2680" y="4340"/>
                </a:lnTo>
                <a:lnTo>
                  <a:pt x="2329" y="4366"/>
                </a:lnTo>
                <a:lnTo>
                  <a:pt x="2004" y="4398"/>
                </a:lnTo>
                <a:lnTo>
                  <a:pt x="1678" y="4440"/>
                </a:lnTo>
                <a:lnTo>
                  <a:pt x="1378" y="4488"/>
                </a:lnTo>
                <a:lnTo>
                  <a:pt x="1102" y="4540"/>
                </a:lnTo>
                <a:lnTo>
                  <a:pt x="852" y="4604"/>
                </a:lnTo>
                <a:lnTo>
                  <a:pt x="626" y="4667"/>
                </a:lnTo>
                <a:lnTo>
                  <a:pt x="426" y="4736"/>
                </a:lnTo>
                <a:lnTo>
                  <a:pt x="276" y="4810"/>
                </a:lnTo>
                <a:lnTo>
                  <a:pt x="151" y="4889"/>
                </a:lnTo>
                <a:lnTo>
                  <a:pt x="75" y="4963"/>
                </a:lnTo>
                <a:lnTo>
                  <a:pt x="25" y="5042"/>
                </a:lnTo>
                <a:lnTo>
                  <a:pt x="0" y="5126"/>
                </a:lnTo>
                <a:lnTo>
                  <a:pt x="25" y="5206"/>
                </a:lnTo>
                <a:lnTo>
                  <a:pt x="75" y="5285"/>
                </a:lnTo>
                <a:lnTo>
                  <a:pt x="176" y="5364"/>
                </a:lnTo>
                <a:lnTo>
                  <a:pt x="326" y="5443"/>
                </a:lnTo>
                <a:lnTo>
                  <a:pt x="501" y="5517"/>
                </a:lnTo>
                <a:lnTo>
                  <a:pt x="727" y="5591"/>
                </a:lnTo>
                <a:lnTo>
                  <a:pt x="1177" y="5718"/>
                </a:lnTo>
                <a:lnTo>
                  <a:pt x="1653" y="5844"/>
                </a:lnTo>
                <a:lnTo>
                  <a:pt x="2154" y="5971"/>
                </a:lnTo>
                <a:lnTo>
                  <a:pt x="2655" y="6093"/>
                </a:lnTo>
                <a:lnTo>
                  <a:pt x="3180" y="6214"/>
                </a:lnTo>
                <a:lnTo>
                  <a:pt x="3706" y="6330"/>
                </a:lnTo>
                <a:lnTo>
                  <a:pt x="4257" y="6441"/>
                </a:lnTo>
                <a:lnTo>
                  <a:pt x="4833" y="6552"/>
                </a:lnTo>
                <a:lnTo>
                  <a:pt x="5409" y="6663"/>
                </a:lnTo>
                <a:lnTo>
                  <a:pt x="5985" y="6768"/>
                </a:lnTo>
                <a:lnTo>
                  <a:pt x="6586" y="6869"/>
                </a:lnTo>
                <a:lnTo>
                  <a:pt x="7187" y="6969"/>
                </a:lnTo>
                <a:lnTo>
                  <a:pt x="7813" y="7064"/>
                </a:lnTo>
                <a:lnTo>
                  <a:pt x="8439" y="7159"/>
                </a:lnTo>
                <a:lnTo>
                  <a:pt x="9090" y="7244"/>
                </a:lnTo>
                <a:lnTo>
                  <a:pt x="9741" y="7328"/>
                </a:lnTo>
                <a:lnTo>
                  <a:pt x="9941" y="7349"/>
                </a:lnTo>
                <a:lnTo>
                  <a:pt x="10141" y="7360"/>
                </a:lnTo>
                <a:lnTo>
                  <a:pt x="10342" y="7365"/>
                </a:lnTo>
                <a:lnTo>
                  <a:pt x="10542" y="7354"/>
                </a:lnTo>
                <a:lnTo>
                  <a:pt x="10742" y="7344"/>
                </a:lnTo>
                <a:lnTo>
                  <a:pt x="10918" y="7317"/>
                </a:lnTo>
                <a:lnTo>
                  <a:pt x="11068" y="7291"/>
                </a:lnTo>
                <a:lnTo>
                  <a:pt x="11218" y="7254"/>
                </a:lnTo>
                <a:lnTo>
                  <a:pt x="11293" y="7212"/>
                </a:lnTo>
                <a:lnTo>
                  <a:pt x="11343" y="7170"/>
                </a:lnTo>
                <a:lnTo>
                  <a:pt x="11368" y="7127"/>
                </a:lnTo>
                <a:lnTo>
                  <a:pt x="11318" y="7085"/>
                </a:lnTo>
                <a:lnTo>
                  <a:pt x="11268" y="7043"/>
                </a:lnTo>
                <a:lnTo>
                  <a:pt x="11168" y="7006"/>
                </a:lnTo>
                <a:lnTo>
                  <a:pt x="11018" y="6974"/>
                </a:lnTo>
                <a:lnTo>
                  <a:pt x="10842" y="6948"/>
                </a:lnTo>
                <a:lnTo>
                  <a:pt x="10242" y="6863"/>
                </a:lnTo>
                <a:lnTo>
                  <a:pt x="9641" y="6784"/>
                </a:lnTo>
                <a:lnTo>
                  <a:pt x="9040" y="6694"/>
                </a:lnTo>
                <a:lnTo>
                  <a:pt x="8464" y="6610"/>
                </a:lnTo>
                <a:lnTo>
                  <a:pt x="7888" y="6515"/>
                </a:lnTo>
                <a:lnTo>
                  <a:pt x="7337" y="6420"/>
                </a:lnTo>
                <a:lnTo>
                  <a:pt x="6786" y="6325"/>
                </a:lnTo>
                <a:lnTo>
                  <a:pt x="6260" y="6225"/>
                </a:lnTo>
                <a:lnTo>
                  <a:pt x="5734" y="6119"/>
                </a:lnTo>
                <a:lnTo>
                  <a:pt x="5234" y="6013"/>
                </a:lnTo>
                <a:lnTo>
                  <a:pt x="4733" y="5903"/>
                </a:lnTo>
                <a:lnTo>
                  <a:pt x="4232" y="5792"/>
                </a:lnTo>
                <a:lnTo>
                  <a:pt x="3781" y="5681"/>
                </a:lnTo>
                <a:lnTo>
                  <a:pt x="3306" y="5565"/>
                </a:lnTo>
                <a:lnTo>
                  <a:pt x="2855" y="5443"/>
                </a:lnTo>
                <a:lnTo>
                  <a:pt x="2429" y="5322"/>
                </a:lnTo>
                <a:lnTo>
                  <a:pt x="2254" y="5253"/>
                </a:lnTo>
                <a:lnTo>
                  <a:pt x="2154" y="5179"/>
                </a:lnTo>
                <a:lnTo>
                  <a:pt x="2129" y="5148"/>
                </a:lnTo>
                <a:lnTo>
                  <a:pt x="2104" y="5116"/>
                </a:lnTo>
                <a:lnTo>
                  <a:pt x="2104" y="5079"/>
                </a:lnTo>
                <a:lnTo>
                  <a:pt x="2129" y="5047"/>
                </a:lnTo>
                <a:lnTo>
                  <a:pt x="2179" y="5016"/>
                </a:lnTo>
                <a:lnTo>
                  <a:pt x="2229" y="4984"/>
                </a:lnTo>
                <a:lnTo>
                  <a:pt x="2279" y="4958"/>
                </a:lnTo>
                <a:lnTo>
                  <a:pt x="2379" y="4926"/>
                </a:lnTo>
                <a:lnTo>
                  <a:pt x="2579" y="4868"/>
                </a:lnTo>
                <a:lnTo>
                  <a:pt x="2855" y="4810"/>
                </a:lnTo>
                <a:lnTo>
                  <a:pt x="3180" y="4778"/>
                </a:lnTo>
                <a:lnTo>
                  <a:pt x="3481" y="4762"/>
                </a:lnTo>
                <a:lnTo>
                  <a:pt x="3781" y="4752"/>
                </a:lnTo>
                <a:lnTo>
                  <a:pt x="4082" y="4757"/>
                </a:lnTo>
                <a:lnTo>
                  <a:pt x="4357" y="4778"/>
                </a:lnTo>
                <a:lnTo>
                  <a:pt x="4633" y="4804"/>
                </a:lnTo>
                <a:lnTo>
                  <a:pt x="4908" y="4847"/>
                </a:lnTo>
                <a:lnTo>
                  <a:pt x="5184" y="4905"/>
                </a:lnTo>
                <a:lnTo>
                  <a:pt x="5634" y="5026"/>
                </a:lnTo>
                <a:lnTo>
                  <a:pt x="6085" y="5148"/>
                </a:lnTo>
                <a:lnTo>
                  <a:pt x="6561" y="5264"/>
                </a:lnTo>
                <a:lnTo>
                  <a:pt x="7061" y="5380"/>
                </a:lnTo>
                <a:lnTo>
                  <a:pt x="7562" y="5491"/>
                </a:lnTo>
                <a:lnTo>
                  <a:pt x="8088" y="5602"/>
                </a:lnTo>
                <a:lnTo>
                  <a:pt x="8614" y="5707"/>
                </a:lnTo>
                <a:lnTo>
                  <a:pt x="9165" y="5808"/>
                </a:lnTo>
                <a:lnTo>
                  <a:pt x="9741" y="5908"/>
                </a:lnTo>
                <a:lnTo>
                  <a:pt x="10317" y="6003"/>
                </a:lnTo>
                <a:lnTo>
                  <a:pt x="10893" y="6093"/>
                </a:lnTo>
                <a:lnTo>
                  <a:pt x="11493" y="6182"/>
                </a:lnTo>
                <a:lnTo>
                  <a:pt x="12119" y="6267"/>
                </a:lnTo>
                <a:lnTo>
                  <a:pt x="12745" y="6351"/>
                </a:lnTo>
                <a:lnTo>
                  <a:pt x="13371" y="6425"/>
                </a:lnTo>
                <a:lnTo>
                  <a:pt x="14022" y="6499"/>
                </a:lnTo>
                <a:lnTo>
                  <a:pt x="14699" y="6573"/>
                </a:lnTo>
                <a:lnTo>
                  <a:pt x="15375" y="6636"/>
                </a:lnTo>
                <a:lnTo>
                  <a:pt x="16076" y="6700"/>
                </a:lnTo>
                <a:lnTo>
                  <a:pt x="16777" y="6758"/>
                </a:lnTo>
                <a:lnTo>
                  <a:pt x="17503" y="6811"/>
                </a:lnTo>
                <a:lnTo>
                  <a:pt x="18229" y="6863"/>
                </a:lnTo>
                <a:lnTo>
                  <a:pt x="18955" y="6906"/>
                </a:lnTo>
                <a:lnTo>
                  <a:pt x="19681" y="6948"/>
                </a:lnTo>
                <a:lnTo>
                  <a:pt x="20408" y="6980"/>
                </a:lnTo>
                <a:lnTo>
                  <a:pt x="21159" y="7011"/>
                </a:lnTo>
                <a:lnTo>
                  <a:pt x="21910" y="7038"/>
                </a:lnTo>
                <a:lnTo>
                  <a:pt x="22661" y="7059"/>
                </a:lnTo>
                <a:lnTo>
                  <a:pt x="23412" y="7075"/>
                </a:lnTo>
                <a:lnTo>
                  <a:pt x="24163" y="7090"/>
                </a:lnTo>
                <a:lnTo>
                  <a:pt x="24940" y="7096"/>
                </a:lnTo>
                <a:lnTo>
                  <a:pt x="25691" y="7096"/>
                </a:lnTo>
                <a:lnTo>
                  <a:pt x="26818" y="7090"/>
                </a:lnTo>
                <a:lnTo>
                  <a:pt x="27944" y="7075"/>
                </a:lnTo>
                <a:lnTo>
                  <a:pt x="29071" y="7048"/>
                </a:lnTo>
                <a:lnTo>
                  <a:pt x="30173" y="7011"/>
                </a:lnTo>
                <a:lnTo>
                  <a:pt x="31275" y="6969"/>
                </a:lnTo>
                <a:lnTo>
                  <a:pt x="32351" y="6911"/>
                </a:lnTo>
                <a:lnTo>
                  <a:pt x="33428" y="6842"/>
                </a:lnTo>
                <a:lnTo>
                  <a:pt x="34505" y="6763"/>
                </a:lnTo>
                <a:lnTo>
                  <a:pt x="35531" y="6679"/>
                </a:lnTo>
                <a:lnTo>
                  <a:pt x="36558" y="6584"/>
                </a:lnTo>
                <a:lnTo>
                  <a:pt x="37560" y="6478"/>
                </a:lnTo>
                <a:lnTo>
                  <a:pt x="38536" y="6362"/>
                </a:lnTo>
                <a:lnTo>
                  <a:pt x="39488" y="6235"/>
                </a:lnTo>
                <a:lnTo>
                  <a:pt x="40414" y="6103"/>
                </a:lnTo>
                <a:lnTo>
                  <a:pt x="41340" y="5961"/>
                </a:lnTo>
                <a:lnTo>
                  <a:pt x="42217" y="5808"/>
                </a:lnTo>
                <a:lnTo>
                  <a:pt x="43043" y="5654"/>
                </a:lnTo>
                <a:lnTo>
                  <a:pt x="43844" y="5485"/>
                </a:lnTo>
                <a:lnTo>
                  <a:pt x="44596" y="5317"/>
                </a:lnTo>
                <a:lnTo>
                  <a:pt x="45322" y="5137"/>
                </a:lnTo>
                <a:lnTo>
                  <a:pt x="46023" y="4952"/>
                </a:lnTo>
                <a:lnTo>
                  <a:pt x="46649" y="4767"/>
                </a:lnTo>
                <a:lnTo>
                  <a:pt x="47275" y="4572"/>
                </a:lnTo>
                <a:lnTo>
                  <a:pt x="47826" y="4371"/>
                </a:lnTo>
                <a:lnTo>
                  <a:pt x="48352" y="4166"/>
                </a:lnTo>
                <a:lnTo>
                  <a:pt x="48827" y="3954"/>
                </a:lnTo>
                <a:lnTo>
                  <a:pt x="49278" y="3743"/>
                </a:lnTo>
                <a:lnTo>
                  <a:pt x="49654" y="3521"/>
                </a:lnTo>
                <a:lnTo>
                  <a:pt x="50004" y="3300"/>
                </a:lnTo>
                <a:lnTo>
                  <a:pt x="50305" y="3078"/>
                </a:lnTo>
                <a:lnTo>
                  <a:pt x="50555" y="2846"/>
                </a:lnTo>
                <a:lnTo>
                  <a:pt x="50755" y="2619"/>
                </a:lnTo>
                <a:lnTo>
                  <a:pt x="50755" y="2561"/>
                </a:lnTo>
                <a:lnTo>
                  <a:pt x="50730" y="2513"/>
                </a:lnTo>
                <a:lnTo>
                  <a:pt x="50630" y="2471"/>
                </a:lnTo>
                <a:lnTo>
                  <a:pt x="50530" y="2434"/>
                </a:lnTo>
                <a:lnTo>
                  <a:pt x="50380" y="2407"/>
                </a:lnTo>
                <a:lnTo>
                  <a:pt x="50204" y="2381"/>
                </a:lnTo>
                <a:lnTo>
                  <a:pt x="49979" y="2365"/>
                </a:lnTo>
                <a:lnTo>
                  <a:pt x="49704" y="2355"/>
                </a:lnTo>
                <a:lnTo>
                  <a:pt x="45322" y="2355"/>
                </a:lnTo>
                <a:lnTo>
                  <a:pt x="52583" y="570"/>
                </a:lnTo>
                <a:lnTo>
                  <a:pt x="59845" y="2355"/>
                </a:lnTo>
                <a:lnTo>
                  <a:pt x="55287" y="2355"/>
                </a:lnTo>
                <a:lnTo>
                  <a:pt x="55112" y="2360"/>
                </a:lnTo>
                <a:lnTo>
                  <a:pt x="54912" y="2371"/>
                </a:lnTo>
                <a:lnTo>
                  <a:pt x="54737" y="2386"/>
                </a:lnTo>
                <a:lnTo>
                  <a:pt x="54586" y="2413"/>
                </a:lnTo>
                <a:lnTo>
                  <a:pt x="54461" y="2439"/>
                </a:lnTo>
                <a:lnTo>
                  <a:pt x="54361" y="2476"/>
                </a:lnTo>
                <a:lnTo>
                  <a:pt x="54286" y="2513"/>
                </a:lnTo>
                <a:lnTo>
                  <a:pt x="54236" y="2550"/>
                </a:lnTo>
                <a:lnTo>
                  <a:pt x="54111" y="2730"/>
                </a:lnTo>
                <a:lnTo>
                  <a:pt x="53960" y="2904"/>
                </a:lnTo>
                <a:lnTo>
                  <a:pt x="53785" y="3078"/>
                </a:lnTo>
                <a:lnTo>
                  <a:pt x="53585" y="3252"/>
                </a:lnTo>
                <a:lnTo>
                  <a:pt x="53384" y="3421"/>
                </a:lnTo>
                <a:lnTo>
                  <a:pt x="53134" y="3590"/>
                </a:lnTo>
                <a:lnTo>
                  <a:pt x="52859" y="3754"/>
                </a:lnTo>
                <a:lnTo>
                  <a:pt x="52583" y="3912"/>
                </a:lnTo>
                <a:lnTo>
                  <a:pt x="52258" y="4076"/>
                </a:lnTo>
                <a:lnTo>
                  <a:pt x="51932" y="4229"/>
                </a:lnTo>
                <a:lnTo>
                  <a:pt x="51582" y="4387"/>
                </a:lnTo>
                <a:lnTo>
                  <a:pt x="51206" y="4540"/>
                </a:lnTo>
                <a:lnTo>
                  <a:pt x="50830" y="4688"/>
                </a:lnTo>
                <a:lnTo>
                  <a:pt x="50405" y="4836"/>
                </a:lnTo>
                <a:lnTo>
                  <a:pt x="49979" y="4979"/>
                </a:lnTo>
                <a:lnTo>
                  <a:pt x="49553" y="5116"/>
                </a:lnTo>
                <a:lnTo>
                  <a:pt x="49078" y="5253"/>
                </a:lnTo>
                <a:lnTo>
                  <a:pt x="48602" y="5390"/>
                </a:lnTo>
                <a:lnTo>
                  <a:pt x="48101" y="5522"/>
                </a:lnTo>
                <a:lnTo>
                  <a:pt x="47575" y="5649"/>
                </a:lnTo>
                <a:lnTo>
                  <a:pt x="47049" y="5776"/>
                </a:lnTo>
                <a:lnTo>
                  <a:pt x="46499" y="5897"/>
                </a:lnTo>
                <a:lnTo>
                  <a:pt x="45948" y="6019"/>
                </a:lnTo>
                <a:lnTo>
                  <a:pt x="45372" y="6135"/>
                </a:lnTo>
                <a:lnTo>
                  <a:pt x="44771" y="6246"/>
                </a:lnTo>
                <a:lnTo>
                  <a:pt x="44170" y="6357"/>
                </a:lnTo>
                <a:lnTo>
                  <a:pt x="43544" y="6462"/>
                </a:lnTo>
                <a:lnTo>
                  <a:pt x="42918" y="6562"/>
                </a:lnTo>
                <a:lnTo>
                  <a:pt x="42267" y="6663"/>
                </a:lnTo>
                <a:lnTo>
                  <a:pt x="41616" y="6753"/>
                </a:lnTo>
                <a:lnTo>
                  <a:pt x="40965" y="6848"/>
                </a:lnTo>
                <a:lnTo>
                  <a:pt x="40264" y="6932"/>
                </a:lnTo>
                <a:lnTo>
                  <a:pt x="39588" y="7017"/>
                </a:lnTo>
                <a:lnTo>
                  <a:pt x="38887" y="7096"/>
                </a:lnTo>
                <a:lnTo>
                  <a:pt x="38186" y="7170"/>
                </a:lnTo>
                <a:lnTo>
                  <a:pt x="37459" y="7244"/>
                </a:lnTo>
                <a:lnTo>
                  <a:pt x="36733" y="7312"/>
                </a:lnTo>
                <a:lnTo>
                  <a:pt x="35982" y="7376"/>
                </a:lnTo>
                <a:lnTo>
                  <a:pt x="35256" y="7434"/>
                </a:lnTo>
                <a:lnTo>
                  <a:pt x="34505" y="7486"/>
                </a:lnTo>
                <a:lnTo>
                  <a:pt x="33728" y="7539"/>
                </a:lnTo>
                <a:lnTo>
                  <a:pt x="32977" y="7587"/>
                </a:lnTo>
                <a:lnTo>
                  <a:pt x="32201" y="7629"/>
                </a:lnTo>
                <a:lnTo>
                  <a:pt x="31425" y="7666"/>
                </a:lnTo>
                <a:lnTo>
                  <a:pt x="30649" y="7698"/>
                </a:lnTo>
                <a:lnTo>
                  <a:pt x="29847" y="7729"/>
                </a:lnTo>
                <a:lnTo>
                  <a:pt x="29046" y="7750"/>
                </a:lnTo>
                <a:lnTo>
                  <a:pt x="28270" y="7772"/>
                </a:lnTo>
                <a:lnTo>
                  <a:pt x="27469" y="7787"/>
                </a:lnTo>
                <a:lnTo>
                  <a:pt x="26667" y="7798"/>
                </a:lnTo>
                <a:lnTo>
                  <a:pt x="25841" y="7803"/>
                </a:lnTo>
                <a:lnTo>
                  <a:pt x="25040" y="7803"/>
                </a:lnTo>
                <a:lnTo>
                  <a:pt x="24239" y="7798"/>
                </a:lnTo>
                <a:lnTo>
                  <a:pt x="23412" y="7787"/>
                </a:lnTo>
                <a:lnTo>
                  <a:pt x="22611" y="7772"/>
                </a:lnTo>
                <a:lnTo>
                  <a:pt x="21785" y="7756"/>
                </a:lnTo>
                <a:lnTo>
                  <a:pt x="20983" y="7729"/>
                </a:lnTo>
                <a:lnTo>
                  <a:pt x="20157" y="7698"/>
                </a:lnTo>
                <a:lnTo>
                  <a:pt x="19356" y="7666"/>
                </a:lnTo>
                <a:lnTo>
                  <a:pt x="18555" y="7624"/>
                </a:lnTo>
                <a:lnTo>
                  <a:pt x="17728" y="7576"/>
                </a:lnTo>
                <a:lnTo>
                  <a:pt x="16927" y="7529"/>
                </a:lnTo>
                <a:lnTo>
                  <a:pt x="16126" y="7471"/>
                </a:lnTo>
                <a:lnTo>
                  <a:pt x="15325" y="7407"/>
                </a:lnTo>
                <a:lnTo>
                  <a:pt x="15124" y="7397"/>
                </a:lnTo>
                <a:lnTo>
                  <a:pt x="14899" y="7391"/>
                </a:lnTo>
                <a:lnTo>
                  <a:pt x="14699" y="7397"/>
                </a:lnTo>
                <a:lnTo>
                  <a:pt x="14498" y="7412"/>
                </a:lnTo>
                <a:lnTo>
                  <a:pt x="14323" y="7434"/>
                </a:lnTo>
                <a:lnTo>
                  <a:pt x="14173" y="7460"/>
                </a:lnTo>
                <a:lnTo>
                  <a:pt x="14047" y="7497"/>
                </a:lnTo>
                <a:lnTo>
                  <a:pt x="13947" y="7539"/>
                </a:lnTo>
                <a:lnTo>
                  <a:pt x="13897" y="7581"/>
                </a:lnTo>
                <a:lnTo>
                  <a:pt x="13872" y="7624"/>
                </a:lnTo>
                <a:lnTo>
                  <a:pt x="13897" y="7666"/>
                </a:lnTo>
                <a:lnTo>
                  <a:pt x="13972" y="7708"/>
                </a:lnTo>
                <a:lnTo>
                  <a:pt x="14073" y="7745"/>
                </a:lnTo>
                <a:lnTo>
                  <a:pt x="14198" y="7782"/>
                </a:lnTo>
                <a:lnTo>
                  <a:pt x="14373" y="7808"/>
                </a:lnTo>
                <a:lnTo>
                  <a:pt x="14548" y="7830"/>
                </a:lnTo>
                <a:lnTo>
                  <a:pt x="15400" y="7893"/>
                </a:lnTo>
                <a:lnTo>
                  <a:pt x="16251" y="7951"/>
                </a:lnTo>
                <a:lnTo>
                  <a:pt x="17102" y="8009"/>
                </a:lnTo>
                <a:lnTo>
                  <a:pt x="17954" y="8057"/>
                </a:lnTo>
                <a:lnTo>
                  <a:pt x="18805" y="8099"/>
                </a:lnTo>
                <a:lnTo>
                  <a:pt x="19656" y="8136"/>
                </a:lnTo>
                <a:lnTo>
                  <a:pt x="20508" y="8167"/>
                </a:lnTo>
                <a:lnTo>
                  <a:pt x="21384" y="8194"/>
                </a:lnTo>
                <a:lnTo>
                  <a:pt x="22235" y="8215"/>
                </a:lnTo>
                <a:lnTo>
                  <a:pt x="23087" y="8236"/>
                </a:lnTo>
                <a:lnTo>
                  <a:pt x="23938" y="8247"/>
                </a:lnTo>
                <a:lnTo>
                  <a:pt x="24814" y="8252"/>
                </a:lnTo>
                <a:lnTo>
                  <a:pt x="25666" y="8252"/>
                </a:lnTo>
                <a:lnTo>
                  <a:pt x="26517" y="8247"/>
                </a:lnTo>
                <a:lnTo>
                  <a:pt x="27368" y="8236"/>
                </a:lnTo>
                <a:lnTo>
                  <a:pt x="28195" y="8226"/>
                </a:lnTo>
                <a:lnTo>
                  <a:pt x="29046" y="8204"/>
                </a:lnTo>
                <a:lnTo>
                  <a:pt x="29897" y="8178"/>
                </a:lnTo>
                <a:lnTo>
                  <a:pt x="30724" y="8152"/>
                </a:lnTo>
                <a:lnTo>
                  <a:pt x="31550" y="8120"/>
                </a:lnTo>
                <a:lnTo>
                  <a:pt x="32376" y="8078"/>
                </a:lnTo>
                <a:lnTo>
                  <a:pt x="33203" y="8035"/>
                </a:lnTo>
                <a:lnTo>
                  <a:pt x="34004" y="7988"/>
                </a:lnTo>
                <a:lnTo>
                  <a:pt x="34805" y="7940"/>
                </a:lnTo>
                <a:lnTo>
                  <a:pt x="35606" y="7882"/>
                </a:lnTo>
                <a:lnTo>
                  <a:pt x="36408" y="7824"/>
                </a:lnTo>
                <a:lnTo>
                  <a:pt x="37184" y="7756"/>
                </a:lnTo>
                <a:lnTo>
                  <a:pt x="37960" y="7687"/>
                </a:lnTo>
                <a:lnTo>
                  <a:pt x="38711" y="7613"/>
                </a:lnTo>
                <a:lnTo>
                  <a:pt x="39488" y="7539"/>
                </a:lnTo>
                <a:lnTo>
                  <a:pt x="40214" y="7455"/>
                </a:lnTo>
                <a:lnTo>
                  <a:pt x="40965" y="7370"/>
                </a:lnTo>
                <a:lnTo>
                  <a:pt x="41691" y="7281"/>
                </a:lnTo>
                <a:lnTo>
                  <a:pt x="42392" y="7185"/>
                </a:lnTo>
                <a:lnTo>
                  <a:pt x="43093" y="7090"/>
                </a:lnTo>
                <a:lnTo>
                  <a:pt x="43794" y="6985"/>
                </a:lnTo>
                <a:lnTo>
                  <a:pt x="44470" y="6879"/>
                </a:lnTo>
                <a:lnTo>
                  <a:pt x="45121" y="6774"/>
                </a:lnTo>
                <a:lnTo>
                  <a:pt x="45772" y="6658"/>
                </a:lnTo>
                <a:lnTo>
                  <a:pt x="46398" y="6541"/>
                </a:lnTo>
                <a:lnTo>
                  <a:pt x="47024" y="6425"/>
                </a:lnTo>
                <a:lnTo>
                  <a:pt x="47625" y="6299"/>
                </a:lnTo>
                <a:lnTo>
                  <a:pt x="48226" y="6172"/>
                </a:lnTo>
                <a:lnTo>
                  <a:pt x="48802" y="6045"/>
                </a:lnTo>
                <a:lnTo>
                  <a:pt x="49353" y="5908"/>
                </a:lnTo>
                <a:lnTo>
                  <a:pt x="49904" y="5771"/>
                </a:lnTo>
                <a:lnTo>
                  <a:pt x="50405" y="5633"/>
                </a:lnTo>
                <a:lnTo>
                  <a:pt x="50931" y="5491"/>
                </a:lnTo>
                <a:lnTo>
                  <a:pt x="51406" y="5343"/>
                </a:lnTo>
                <a:lnTo>
                  <a:pt x="51882" y="5195"/>
                </a:lnTo>
                <a:lnTo>
                  <a:pt x="52333" y="5042"/>
                </a:lnTo>
                <a:lnTo>
                  <a:pt x="52758" y="4884"/>
                </a:lnTo>
                <a:lnTo>
                  <a:pt x="53159" y="4725"/>
                </a:lnTo>
                <a:lnTo>
                  <a:pt x="53560" y="4567"/>
                </a:lnTo>
                <a:lnTo>
                  <a:pt x="53935" y="4403"/>
                </a:lnTo>
                <a:lnTo>
                  <a:pt x="54261" y="4234"/>
                </a:lnTo>
                <a:lnTo>
                  <a:pt x="54586" y="4065"/>
                </a:lnTo>
                <a:lnTo>
                  <a:pt x="54887" y="3891"/>
                </a:lnTo>
                <a:lnTo>
                  <a:pt x="55187" y="3717"/>
                </a:lnTo>
                <a:lnTo>
                  <a:pt x="55438" y="3537"/>
                </a:lnTo>
                <a:lnTo>
                  <a:pt x="55663" y="3358"/>
                </a:lnTo>
                <a:lnTo>
                  <a:pt x="55863" y="3178"/>
                </a:lnTo>
                <a:lnTo>
                  <a:pt x="56064" y="2994"/>
                </a:lnTo>
                <a:lnTo>
                  <a:pt x="56214" y="2803"/>
                </a:lnTo>
                <a:lnTo>
                  <a:pt x="60395" y="2803"/>
                </a:lnTo>
                <a:lnTo>
                  <a:pt x="60746" y="2798"/>
                </a:lnTo>
                <a:lnTo>
                  <a:pt x="61046" y="2788"/>
                </a:lnTo>
                <a:lnTo>
                  <a:pt x="61322" y="2767"/>
                </a:lnTo>
                <a:lnTo>
                  <a:pt x="61572" y="2745"/>
                </a:lnTo>
                <a:lnTo>
                  <a:pt x="61773" y="2714"/>
                </a:lnTo>
                <a:lnTo>
                  <a:pt x="61973" y="2677"/>
                </a:lnTo>
                <a:lnTo>
                  <a:pt x="62123" y="2635"/>
                </a:lnTo>
                <a:lnTo>
                  <a:pt x="62223" y="2592"/>
                </a:lnTo>
                <a:lnTo>
                  <a:pt x="62324" y="2545"/>
                </a:lnTo>
                <a:lnTo>
                  <a:pt x="62374" y="2492"/>
                </a:lnTo>
                <a:lnTo>
                  <a:pt x="62374" y="2439"/>
                </a:lnTo>
                <a:lnTo>
                  <a:pt x="62349" y="2381"/>
                </a:lnTo>
                <a:lnTo>
                  <a:pt x="62273" y="2328"/>
                </a:lnTo>
                <a:lnTo>
                  <a:pt x="62173" y="2270"/>
                </a:lnTo>
                <a:lnTo>
                  <a:pt x="62023" y="2212"/>
                </a:lnTo>
                <a:lnTo>
                  <a:pt x="61823" y="2154"/>
                </a:lnTo>
                <a:lnTo>
                  <a:pt x="53384" y="79"/>
                </a:lnTo>
                <a:lnTo>
                  <a:pt x="53184" y="42"/>
                </a:lnTo>
                <a:lnTo>
                  <a:pt x="52984" y="21"/>
                </a:lnTo>
                <a:lnTo>
                  <a:pt x="52783" y="5"/>
                </a:lnTo>
                <a:lnTo>
                  <a:pt x="5258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63"/>
          <p:cNvSpPr/>
          <p:nvPr/>
        </p:nvSpPr>
        <p:spPr>
          <a:xfrm>
            <a:off x="7366190" y="4064155"/>
            <a:ext cx="190395" cy="180889"/>
          </a:xfrm>
          <a:custGeom>
            <a:avLst/>
            <a:gdLst/>
            <a:ahLst/>
            <a:cxnLst/>
            <a:rect l="l" t="t" r="r" b="b"/>
            <a:pathLst>
              <a:path w="36283" h="7651" extrusionOk="0">
                <a:moveTo>
                  <a:pt x="32902" y="2529"/>
                </a:moveTo>
                <a:lnTo>
                  <a:pt x="33202" y="2683"/>
                </a:lnTo>
                <a:lnTo>
                  <a:pt x="33428" y="2841"/>
                </a:lnTo>
                <a:lnTo>
                  <a:pt x="33653" y="2999"/>
                </a:lnTo>
                <a:lnTo>
                  <a:pt x="33828" y="3158"/>
                </a:lnTo>
                <a:lnTo>
                  <a:pt x="33953" y="3327"/>
                </a:lnTo>
                <a:lnTo>
                  <a:pt x="34054" y="3490"/>
                </a:lnTo>
                <a:lnTo>
                  <a:pt x="34129" y="3665"/>
                </a:lnTo>
                <a:lnTo>
                  <a:pt x="34154" y="3833"/>
                </a:lnTo>
                <a:lnTo>
                  <a:pt x="34129" y="3992"/>
                </a:lnTo>
                <a:lnTo>
                  <a:pt x="34079" y="4145"/>
                </a:lnTo>
                <a:lnTo>
                  <a:pt x="34004" y="4298"/>
                </a:lnTo>
                <a:lnTo>
                  <a:pt x="33878" y="4446"/>
                </a:lnTo>
                <a:lnTo>
                  <a:pt x="31274" y="4446"/>
                </a:lnTo>
                <a:lnTo>
                  <a:pt x="31099" y="4441"/>
                </a:lnTo>
                <a:lnTo>
                  <a:pt x="30949" y="4430"/>
                </a:lnTo>
                <a:lnTo>
                  <a:pt x="30799" y="4419"/>
                </a:lnTo>
                <a:lnTo>
                  <a:pt x="30648" y="4404"/>
                </a:lnTo>
                <a:lnTo>
                  <a:pt x="30498" y="4388"/>
                </a:lnTo>
                <a:lnTo>
                  <a:pt x="30373" y="4367"/>
                </a:lnTo>
                <a:lnTo>
                  <a:pt x="30248" y="4346"/>
                </a:lnTo>
                <a:lnTo>
                  <a:pt x="30148" y="4319"/>
                </a:lnTo>
                <a:lnTo>
                  <a:pt x="30047" y="4293"/>
                </a:lnTo>
                <a:lnTo>
                  <a:pt x="29972" y="4266"/>
                </a:lnTo>
                <a:lnTo>
                  <a:pt x="29897" y="4235"/>
                </a:lnTo>
                <a:lnTo>
                  <a:pt x="29847" y="4203"/>
                </a:lnTo>
                <a:lnTo>
                  <a:pt x="29797" y="4166"/>
                </a:lnTo>
                <a:lnTo>
                  <a:pt x="29772" y="4134"/>
                </a:lnTo>
                <a:lnTo>
                  <a:pt x="29772" y="4097"/>
                </a:lnTo>
                <a:lnTo>
                  <a:pt x="29772" y="3791"/>
                </a:lnTo>
                <a:lnTo>
                  <a:pt x="29747" y="3712"/>
                </a:lnTo>
                <a:lnTo>
                  <a:pt x="29697" y="3633"/>
                </a:lnTo>
                <a:lnTo>
                  <a:pt x="29597" y="3554"/>
                </a:lnTo>
                <a:lnTo>
                  <a:pt x="29471" y="3480"/>
                </a:lnTo>
                <a:lnTo>
                  <a:pt x="29321" y="3411"/>
                </a:lnTo>
                <a:lnTo>
                  <a:pt x="29121" y="3342"/>
                </a:lnTo>
                <a:lnTo>
                  <a:pt x="28896" y="3279"/>
                </a:lnTo>
                <a:lnTo>
                  <a:pt x="28645" y="3221"/>
                </a:lnTo>
                <a:lnTo>
                  <a:pt x="28395" y="3174"/>
                </a:lnTo>
                <a:lnTo>
                  <a:pt x="28094" y="3126"/>
                </a:lnTo>
                <a:lnTo>
                  <a:pt x="27769" y="3084"/>
                </a:lnTo>
                <a:lnTo>
                  <a:pt x="27443" y="3052"/>
                </a:lnTo>
                <a:lnTo>
                  <a:pt x="27093" y="3026"/>
                </a:lnTo>
                <a:lnTo>
                  <a:pt x="26742" y="3005"/>
                </a:lnTo>
                <a:lnTo>
                  <a:pt x="26342" y="2989"/>
                </a:lnTo>
                <a:lnTo>
                  <a:pt x="25966" y="2989"/>
                </a:lnTo>
                <a:lnTo>
                  <a:pt x="25841" y="2983"/>
                </a:lnTo>
                <a:lnTo>
                  <a:pt x="25741" y="2978"/>
                </a:lnTo>
                <a:lnTo>
                  <a:pt x="25640" y="2968"/>
                </a:lnTo>
                <a:lnTo>
                  <a:pt x="25540" y="2952"/>
                </a:lnTo>
                <a:lnTo>
                  <a:pt x="25465" y="2931"/>
                </a:lnTo>
                <a:lnTo>
                  <a:pt x="25415" y="2910"/>
                </a:lnTo>
                <a:lnTo>
                  <a:pt x="25365" y="2883"/>
                </a:lnTo>
                <a:lnTo>
                  <a:pt x="25365" y="2862"/>
                </a:lnTo>
                <a:lnTo>
                  <a:pt x="25365" y="2756"/>
                </a:lnTo>
                <a:lnTo>
                  <a:pt x="25390" y="2709"/>
                </a:lnTo>
                <a:lnTo>
                  <a:pt x="25440" y="2667"/>
                </a:lnTo>
                <a:lnTo>
                  <a:pt x="25540" y="2630"/>
                </a:lnTo>
                <a:lnTo>
                  <a:pt x="25690" y="2598"/>
                </a:lnTo>
                <a:lnTo>
                  <a:pt x="25841" y="2566"/>
                </a:lnTo>
                <a:lnTo>
                  <a:pt x="26016" y="2545"/>
                </a:lnTo>
                <a:lnTo>
                  <a:pt x="26216" y="2535"/>
                </a:lnTo>
                <a:lnTo>
                  <a:pt x="26442" y="2529"/>
                </a:lnTo>
                <a:close/>
                <a:moveTo>
                  <a:pt x="18679" y="455"/>
                </a:moveTo>
                <a:lnTo>
                  <a:pt x="19205" y="465"/>
                </a:lnTo>
                <a:lnTo>
                  <a:pt x="19706" y="470"/>
                </a:lnTo>
                <a:lnTo>
                  <a:pt x="20232" y="486"/>
                </a:lnTo>
                <a:lnTo>
                  <a:pt x="20733" y="502"/>
                </a:lnTo>
                <a:lnTo>
                  <a:pt x="21233" y="518"/>
                </a:lnTo>
                <a:lnTo>
                  <a:pt x="21709" y="544"/>
                </a:lnTo>
                <a:lnTo>
                  <a:pt x="22210" y="565"/>
                </a:lnTo>
                <a:lnTo>
                  <a:pt x="22686" y="597"/>
                </a:lnTo>
                <a:lnTo>
                  <a:pt x="23161" y="629"/>
                </a:lnTo>
                <a:lnTo>
                  <a:pt x="23612" y="666"/>
                </a:lnTo>
                <a:lnTo>
                  <a:pt x="24088" y="703"/>
                </a:lnTo>
                <a:lnTo>
                  <a:pt x="24539" y="740"/>
                </a:lnTo>
                <a:lnTo>
                  <a:pt x="24989" y="787"/>
                </a:lnTo>
                <a:lnTo>
                  <a:pt x="25415" y="829"/>
                </a:lnTo>
                <a:lnTo>
                  <a:pt x="25866" y="882"/>
                </a:lnTo>
                <a:lnTo>
                  <a:pt x="26291" y="930"/>
                </a:lnTo>
                <a:lnTo>
                  <a:pt x="27093" y="1046"/>
                </a:lnTo>
                <a:lnTo>
                  <a:pt x="27894" y="1167"/>
                </a:lnTo>
                <a:lnTo>
                  <a:pt x="28645" y="1294"/>
                </a:lnTo>
                <a:lnTo>
                  <a:pt x="29346" y="1437"/>
                </a:lnTo>
                <a:lnTo>
                  <a:pt x="30022" y="1584"/>
                </a:lnTo>
                <a:lnTo>
                  <a:pt x="30648" y="1743"/>
                </a:lnTo>
                <a:lnTo>
                  <a:pt x="31224" y="1906"/>
                </a:lnTo>
                <a:lnTo>
                  <a:pt x="31750" y="2081"/>
                </a:lnTo>
                <a:lnTo>
                  <a:pt x="26442" y="2081"/>
                </a:lnTo>
                <a:lnTo>
                  <a:pt x="26041" y="2086"/>
                </a:lnTo>
                <a:lnTo>
                  <a:pt x="25665" y="2097"/>
                </a:lnTo>
                <a:lnTo>
                  <a:pt x="25340" y="2118"/>
                </a:lnTo>
                <a:lnTo>
                  <a:pt x="25014" y="2144"/>
                </a:lnTo>
                <a:lnTo>
                  <a:pt x="24714" y="2176"/>
                </a:lnTo>
                <a:lnTo>
                  <a:pt x="24439" y="2218"/>
                </a:lnTo>
                <a:lnTo>
                  <a:pt x="24213" y="2260"/>
                </a:lnTo>
                <a:lnTo>
                  <a:pt x="23988" y="2313"/>
                </a:lnTo>
                <a:lnTo>
                  <a:pt x="23813" y="2366"/>
                </a:lnTo>
                <a:lnTo>
                  <a:pt x="23637" y="2424"/>
                </a:lnTo>
                <a:lnTo>
                  <a:pt x="23512" y="2482"/>
                </a:lnTo>
                <a:lnTo>
                  <a:pt x="23412" y="2545"/>
                </a:lnTo>
                <a:lnTo>
                  <a:pt x="23337" y="2609"/>
                </a:lnTo>
                <a:lnTo>
                  <a:pt x="23262" y="2677"/>
                </a:lnTo>
                <a:lnTo>
                  <a:pt x="23237" y="2741"/>
                </a:lnTo>
                <a:lnTo>
                  <a:pt x="23237" y="2809"/>
                </a:lnTo>
                <a:lnTo>
                  <a:pt x="23262" y="2873"/>
                </a:lnTo>
                <a:lnTo>
                  <a:pt x="23312" y="2941"/>
                </a:lnTo>
                <a:lnTo>
                  <a:pt x="23362" y="3005"/>
                </a:lnTo>
                <a:lnTo>
                  <a:pt x="23462" y="3063"/>
                </a:lnTo>
                <a:lnTo>
                  <a:pt x="23587" y="3126"/>
                </a:lnTo>
                <a:lnTo>
                  <a:pt x="23737" y="3179"/>
                </a:lnTo>
                <a:lnTo>
                  <a:pt x="23913" y="3232"/>
                </a:lnTo>
                <a:lnTo>
                  <a:pt x="24113" y="3279"/>
                </a:lnTo>
                <a:lnTo>
                  <a:pt x="24338" y="3321"/>
                </a:lnTo>
                <a:lnTo>
                  <a:pt x="24589" y="3358"/>
                </a:lnTo>
                <a:lnTo>
                  <a:pt x="24839" y="3390"/>
                </a:lnTo>
                <a:lnTo>
                  <a:pt x="25140" y="3411"/>
                </a:lnTo>
                <a:lnTo>
                  <a:pt x="25465" y="3427"/>
                </a:lnTo>
                <a:lnTo>
                  <a:pt x="25816" y="3438"/>
                </a:lnTo>
                <a:lnTo>
                  <a:pt x="26166" y="3438"/>
                </a:lnTo>
                <a:lnTo>
                  <a:pt x="26567" y="3432"/>
                </a:lnTo>
                <a:lnTo>
                  <a:pt x="26767" y="3427"/>
                </a:lnTo>
                <a:lnTo>
                  <a:pt x="26967" y="3438"/>
                </a:lnTo>
                <a:lnTo>
                  <a:pt x="27143" y="3453"/>
                </a:lnTo>
                <a:lnTo>
                  <a:pt x="27318" y="3474"/>
                </a:lnTo>
                <a:lnTo>
                  <a:pt x="27443" y="3506"/>
                </a:lnTo>
                <a:lnTo>
                  <a:pt x="27543" y="3538"/>
                </a:lnTo>
                <a:lnTo>
                  <a:pt x="27619" y="3580"/>
                </a:lnTo>
                <a:lnTo>
                  <a:pt x="27644" y="3622"/>
                </a:lnTo>
                <a:lnTo>
                  <a:pt x="27644" y="4456"/>
                </a:lnTo>
                <a:lnTo>
                  <a:pt x="27644" y="4499"/>
                </a:lnTo>
                <a:lnTo>
                  <a:pt x="27694" y="4541"/>
                </a:lnTo>
                <a:lnTo>
                  <a:pt x="27744" y="4588"/>
                </a:lnTo>
                <a:lnTo>
                  <a:pt x="27794" y="4625"/>
                </a:lnTo>
                <a:lnTo>
                  <a:pt x="27894" y="4668"/>
                </a:lnTo>
                <a:lnTo>
                  <a:pt x="27994" y="4699"/>
                </a:lnTo>
                <a:lnTo>
                  <a:pt x="28119" y="4736"/>
                </a:lnTo>
                <a:lnTo>
                  <a:pt x="28245" y="4768"/>
                </a:lnTo>
                <a:lnTo>
                  <a:pt x="28395" y="4794"/>
                </a:lnTo>
                <a:lnTo>
                  <a:pt x="28570" y="4821"/>
                </a:lnTo>
                <a:lnTo>
                  <a:pt x="28745" y="4842"/>
                </a:lnTo>
                <a:lnTo>
                  <a:pt x="28921" y="4863"/>
                </a:lnTo>
                <a:lnTo>
                  <a:pt x="29121" y="4879"/>
                </a:lnTo>
                <a:lnTo>
                  <a:pt x="29321" y="4889"/>
                </a:lnTo>
                <a:lnTo>
                  <a:pt x="29522" y="4895"/>
                </a:lnTo>
                <a:lnTo>
                  <a:pt x="33353" y="4895"/>
                </a:lnTo>
                <a:lnTo>
                  <a:pt x="32977" y="4995"/>
                </a:lnTo>
                <a:lnTo>
                  <a:pt x="32551" y="5111"/>
                </a:lnTo>
                <a:lnTo>
                  <a:pt x="31975" y="5259"/>
                </a:lnTo>
                <a:lnTo>
                  <a:pt x="31249" y="5433"/>
                </a:lnTo>
                <a:lnTo>
                  <a:pt x="30398" y="5623"/>
                </a:lnTo>
                <a:lnTo>
                  <a:pt x="29446" y="5834"/>
                </a:lnTo>
                <a:lnTo>
                  <a:pt x="28395" y="6051"/>
                </a:lnTo>
                <a:lnTo>
                  <a:pt x="27844" y="6156"/>
                </a:lnTo>
                <a:lnTo>
                  <a:pt x="27268" y="6262"/>
                </a:lnTo>
                <a:lnTo>
                  <a:pt x="26667" y="6368"/>
                </a:lnTo>
                <a:lnTo>
                  <a:pt x="26066" y="6473"/>
                </a:lnTo>
                <a:lnTo>
                  <a:pt x="25440" y="6568"/>
                </a:lnTo>
                <a:lnTo>
                  <a:pt x="24814" y="6663"/>
                </a:lnTo>
                <a:lnTo>
                  <a:pt x="24163" y="6758"/>
                </a:lnTo>
                <a:lnTo>
                  <a:pt x="23512" y="6838"/>
                </a:lnTo>
                <a:lnTo>
                  <a:pt x="22836" y="6917"/>
                </a:lnTo>
                <a:lnTo>
                  <a:pt x="22185" y="6985"/>
                </a:lnTo>
                <a:lnTo>
                  <a:pt x="21509" y="7049"/>
                </a:lnTo>
                <a:lnTo>
                  <a:pt x="20833" y="7102"/>
                </a:lnTo>
                <a:lnTo>
                  <a:pt x="20157" y="7144"/>
                </a:lnTo>
                <a:lnTo>
                  <a:pt x="19481" y="7175"/>
                </a:lnTo>
                <a:lnTo>
                  <a:pt x="18805" y="7191"/>
                </a:lnTo>
                <a:lnTo>
                  <a:pt x="18479" y="7197"/>
                </a:lnTo>
                <a:lnTo>
                  <a:pt x="18154" y="7202"/>
                </a:lnTo>
                <a:lnTo>
                  <a:pt x="17402" y="7197"/>
                </a:lnTo>
                <a:lnTo>
                  <a:pt x="16676" y="7186"/>
                </a:lnTo>
                <a:lnTo>
                  <a:pt x="15950" y="7170"/>
                </a:lnTo>
                <a:lnTo>
                  <a:pt x="15224" y="7144"/>
                </a:lnTo>
                <a:lnTo>
                  <a:pt x="14523" y="7112"/>
                </a:lnTo>
                <a:lnTo>
                  <a:pt x="13847" y="7075"/>
                </a:lnTo>
                <a:lnTo>
                  <a:pt x="13146" y="7033"/>
                </a:lnTo>
                <a:lnTo>
                  <a:pt x="12495" y="6980"/>
                </a:lnTo>
                <a:lnTo>
                  <a:pt x="11844" y="6927"/>
                </a:lnTo>
                <a:lnTo>
                  <a:pt x="11193" y="6864"/>
                </a:lnTo>
                <a:lnTo>
                  <a:pt x="10567" y="6795"/>
                </a:lnTo>
                <a:lnTo>
                  <a:pt x="9966" y="6727"/>
                </a:lnTo>
                <a:lnTo>
                  <a:pt x="9390" y="6647"/>
                </a:lnTo>
                <a:lnTo>
                  <a:pt x="8814" y="6563"/>
                </a:lnTo>
                <a:lnTo>
                  <a:pt x="8238" y="6473"/>
                </a:lnTo>
                <a:lnTo>
                  <a:pt x="7712" y="6383"/>
                </a:lnTo>
                <a:lnTo>
                  <a:pt x="7211" y="6283"/>
                </a:lnTo>
                <a:lnTo>
                  <a:pt x="6711" y="6183"/>
                </a:lnTo>
                <a:lnTo>
                  <a:pt x="6235" y="6077"/>
                </a:lnTo>
                <a:lnTo>
                  <a:pt x="5784" y="5966"/>
                </a:lnTo>
                <a:lnTo>
                  <a:pt x="5358" y="5850"/>
                </a:lnTo>
                <a:lnTo>
                  <a:pt x="4933" y="5729"/>
                </a:lnTo>
                <a:lnTo>
                  <a:pt x="4557" y="5607"/>
                </a:lnTo>
                <a:lnTo>
                  <a:pt x="4207" y="5481"/>
                </a:lnTo>
                <a:lnTo>
                  <a:pt x="3881" y="5349"/>
                </a:lnTo>
                <a:lnTo>
                  <a:pt x="3581" y="5217"/>
                </a:lnTo>
                <a:lnTo>
                  <a:pt x="3305" y="5079"/>
                </a:lnTo>
                <a:lnTo>
                  <a:pt x="3055" y="4942"/>
                </a:lnTo>
                <a:lnTo>
                  <a:pt x="2829" y="4800"/>
                </a:lnTo>
                <a:lnTo>
                  <a:pt x="2629" y="4657"/>
                </a:lnTo>
                <a:lnTo>
                  <a:pt x="2479" y="4509"/>
                </a:lnTo>
                <a:lnTo>
                  <a:pt x="2354" y="4356"/>
                </a:lnTo>
                <a:lnTo>
                  <a:pt x="5108" y="4356"/>
                </a:lnTo>
                <a:lnTo>
                  <a:pt x="5283" y="4361"/>
                </a:lnTo>
                <a:lnTo>
                  <a:pt x="5409" y="4372"/>
                </a:lnTo>
                <a:lnTo>
                  <a:pt x="5534" y="4388"/>
                </a:lnTo>
                <a:lnTo>
                  <a:pt x="5634" y="4404"/>
                </a:lnTo>
                <a:lnTo>
                  <a:pt x="5709" y="4425"/>
                </a:lnTo>
                <a:lnTo>
                  <a:pt x="5784" y="4451"/>
                </a:lnTo>
                <a:lnTo>
                  <a:pt x="5809" y="4478"/>
                </a:lnTo>
                <a:lnTo>
                  <a:pt x="5834" y="4509"/>
                </a:lnTo>
                <a:lnTo>
                  <a:pt x="5859" y="4604"/>
                </a:lnTo>
                <a:lnTo>
                  <a:pt x="5934" y="4689"/>
                </a:lnTo>
                <a:lnTo>
                  <a:pt x="6035" y="4773"/>
                </a:lnTo>
                <a:lnTo>
                  <a:pt x="6185" y="4858"/>
                </a:lnTo>
                <a:lnTo>
                  <a:pt x="6360" y="4937"/>
                </a:lnTo>
                <a:lnTo>
                  <a:pt x="6585" y="5011"/>
                </a:lnTo>
                <a:lnTo>
                  <a:pt x="6811" y="5079"/>
                </a:lnTo>
                <a:lnTo>
                  <a:pt x="7086" y="5143"/>
                </a:lnTo>
                <a:lnTo>
                  <a:pt x="7412" y="5201"/>
                </a:lnTo>
                <a:lnTo>
                  <a:pt x="7737" y="5254"/>
                </a:lnTo>
                <a:lnTo>
                  <a:pt x="8088" y="5301"/>
                </a:lnTo>
                <a:lnTo>
                  <a:pt x="8463" y="5338"/>
                </a:lnTo>
                <a:lnTo>
                  <a:pt x="8839" y="5370"/>
                </a:lnTo>
                <a:lnTo>
                  <a:pt x="9240" y="5391"/>
                </a:lnTo>
                <a:lnTo>
                  <a:pt x="9665" y="5401"/>
                </a:lnTo>
                <a:lnTo>
                  <a:pt x="10091" y="5407"/>
                </a:lnTo>
                <a:lnTo>
                  <a:pt x="10542" y="5401"/>
                </a:lnTo>
                <a:lnTo>
                  <a:pt x="10942" y="5391"/>
                </a:lnTo>
                <a:lnTo>
                  <a:pt x="11368" y="5370"/>
                </a:lnTo>
                <a:lnTo>
                  <a:pt x="11744" y="5338"/>
                </a:lnTo>
                <a:lnTo>
                  <a:pt x="12119" y="5301"/>
                </a:lnTo>
                <a:lnTo>
                  <a:pt x="12470" y="5254"/>
                </a:lnTo>
                <a:lnTo>
                  <a:pt x="12795" y="5201"/>
                </a:lnTo>
                <a:lnTo>
                  <a:pt x="13096" y="5143"/>
                </a:lnTo>
                <a:lnTo>
                  <a:pt x="13371" y="5079"/>
                </a:lnTo>
                <a:lnTo>
                  <a:pt x="13596" y="5011"/>
                </a:lnTo>
                <a:lnTo>
                  <a:pt x="13822" y="4937"/>
                </a:lnTo>
                <a:lnTo>
                  <a:pt x="13997" y="4858"/>
                </a:lnTo>
                <a:lnTo>
                  <a:pt x="14122" y="4779"/>
                </a:lnTo>
                <a:lnTo>
                  <a:pt x="14222" y="4694"/>
                </a:lnTo>
                <a:lnTo>
                  <a:pt x="14273" y="4604"/>
                </a:lnTo>
                <a:lnTo>
                  <a:pt x="14273" y="4509"/>
                </a:lnTo>
                <a:lnTo>
                  <a:pt x="14273" y="3279"/>
                </a:lnTo>
                <a:lnTo>
                  <a:pt x="14348" y="3232"/>
                </a:lnTo>
                <a:lnTo>
                  <a:pt x="14423" y="3184"/>
                </a:lnTo>
                <a:lnTo>
                  <a:pt x="14548" y="3147"/>
                </a:lnTo>
                <a:lnTo>
                  <a:pt x="14673" y="3110"/>
                </a:lnTo>
                <a:lnTo>
                  <a:pt x="14848" y="3084"/>
                </a:lnTo>
                <a:lnTo>
                  <a:pt x="15024" y="3063"/>
                </a:lnTo>
                <a:lnTo>
                  <a:pt x="15249" y="3052"/>
                </a:lnTo>
                <a:lnTo>
                  <a:pt x="15474" y="3042"/>
                </a:lnTo>
                <a:lnTo>
                  <a:pt x="15650" y="3042"/>
                </a:lnTo>
                <a:lnTo>
                  <a:pt x="15825" y="3036"/>
                </a:lnTo>
                <a:lnTo>
                  <a:pt x="15975" y="3026"/>
                </a:lnTo>
                <a:lnTo>
                  <a:pt x="16150" y="3015"/>
                </a:lnTo>
                <a:lnTo>
                  <a:pt x="16451" y="2978"/>
                </a:lnTo>
                <a:lnTo>
                  <a:pt x="16751" y="2936"/>
                </a:lnTo>
                <a:lnTo>
                  <a:pt x="17027" y="2883"/>
                </a:lnTo>
                <a:lnTo>
                  <a:pt x="17277" y="2825"/>
                </a:lnTo>
                <a:lnTo>
                  <a:pt x="17528" y="2762"/>
                </a:lnTo>
                <a:lnTo>
                  <a:pt x="17753" y="2698"/>
                </a:lnTo>
                <a:lnTo>
                  <a:pt x="17953" y="2635"/>
                </a:lnTo>
                <a:lnTo>
                  <a:pt x="18154" y="2572"/>
                </a:lnTo>
                <a:lnTo>
                  <a:pt x="18429" y="2461"/>
                </a:lnTo>
                <a:lnTo>
                  <a:pt x="18629" y="2382"/>
                </a:lnTo>
                <a:lnTo>
                  <a:pt x="18679" y="2355"/>
                </a:lnTo>
                <a:lnTo>
                  <a:pt x="18679" y="2155"/>
                </a:lnTo>
                <a:lnTo>
                  <a:pt x="18654" y="2107"/>
                </a:lnTo>
                <a:lnTo>
                  <a:pt x="18579" y="2060"/>
                </a:lnTo>
                <a:lnTo>
                  <a:pt x="18479" y="2023"/>
                </a:lnTo>
                <a:lnTo>
                  <a:pt x="18329" y="1986"/>
                </a:lnTo>
                <a:lnTo>
                  <a:pt x="18154" y="1959"/>
                </a:lnTo>
                <a:lnTo>
                  <a:pt x="17953" y="1943"/>
                </a:lnTo>
                <a:lnTo>
                  <a:pt x="17728" y="1933"/>
                </a:lnTo>
                <a:lnTo>
                  <a:pt x="17478" y="1933"/>
                </a:lnTo>
                <a:lnTo>
                  <a:pt x="17302" y="1943"/>
                </a:lnTo>
                <a:lnTo>
                  <a:pt x="17102" y="1959"/>
                </a:lnTo>
                <a:lnTo>
                  <a:pt x="16952" y="1980"/>
                </a:lnTo>
                <a:lnTo>
                  <a:pt x="16827" y="2012"/>
                </a:lnTo>
                <a:lnTo>
                  <a:pt x="16701" y="2044"/>
                </a:lnTo>
                <a:lnTo>
                  <a:pt x="16626" y="2081"/>
                </a:lnTo>
                <a:lnTo>
                  <a:pt x="16576" y="2123"/>
                </a:lnTo>
                <a:lnTo>
                  <a:pt x="16551" y="2165"/>
                </a:lnTo>
                <a:lnTo>
                  <a:pt x="16551" y="2355"/>
                </a:lnTo>
                <a:lnTo>
                  <a:pt x="16526" y="2403"/>
                </a:lnTo>
                <a:lnTo>
                  <a:pt x="16476" y="2445"/>
                </a:lnTo>
                <a:lnTo>
                  <a:pt x="16351" y="2487"/>
                </a:lnTo>
                <a:lnTo>
                  <a:pt x="16226" y="2524"/>
                </a:lnTo>
                <a:lnTo>
                  <a:pt x="16050" y="2551"/>
                </a:lnTo>
                <a:lnTo>
                  <a:pt x="15850" y="2572"/>
                </a:lnTo>
                <a:lnTo>
                  <a:pt x="15650" y="2588"/>
                </a:lnTo>
                <a:lnTo>
                  <a:pt x="15424" y="2593"/>
                </a:lnTo>
                <a:lnTo>
                  <a:pt x="15049" y="2603"/>
                </a:lnTo>
                <a:lnTo>
                  <a:pt x="14723" y="2614"/>
                </a:lnTo>
                <a:lnTo>
                  <a:pt x="14398" y="2635"/>
                </a:lnTo>
                <a:lnTo>
                  <a:pt x="14097" y="2656"/>
                </a:lnTo>
                <a:lnTo>
                  <a:pt x="13822" y="2683"/>
                </a:lnTo>
                <a:lnTo>
                  <a:pt x="13546" y="2714"/>
                </a:lnTo>
                <a:lnTo>
                  <a:pt x="13321" y="2751"/>
                </a:lnTo>
                <a:lnTo>
                  <a:pt x="13096" y="2793"/>
                </a:lnTo>
                <a:lnTo>
                  <a:pt x="12920" y="2841"/>
                </a:lnTo>
                <a:lnTo>
                  <a:pt x="12745" y="2888"/>
                </a:lnTo>
                <a:lnTo>
                  <a:pt x="12595" y="2941"/>
                </a:lnTo>
                <a:lnTo>
                  <a:pt x="12470" y="2999"/>
                </a:lnTo>
                <a:lnTo>
                  <a:pt x="12344" y="3063"/>
                </a:lnTo>
                <a:lnTo>
                  <a:pt x="12269" y="3131"/>
                </a:lnTo>
                <a:lnTo>
                  <a:pt x="12194" y="3205"/>
                </a:lnTo>
                <a:lnTo>
                  <a:pt x="12144" y="3279"/>
                </a:lnTo>
                <a:lnTo>
                  <a:pt x="12144" y="4509"/>
                </a:lnTo>
                <a:lnTo>
                  <a:pt x="12144" y="4557"/>
                </a:lnTo>
                <a:lnTo>
                  <a:pt x="12094" y="4599"/>
                </a:lnTo>
                <a:lnTo>
                  <a:pt x="12044" y="4641"/>
                </a:lnTo>
                <a:lnTo>
                  <a:pt x="11969" y="4683"/>
                </a:lnTo>
                <a:lnTo>
                  <a:pt x="11894" y="4726"/>
                </a:lnTo>
                <a:lnTo>
                  <a:pt x="11794" y="4763"/>
                </a:lnTo>
                <a:lnTo>
                  <a:pt x="11668" y="4794"/>
                </a:lnTo>
                <a:lnTo>
                  <a:pt x="11518" y="4826"/>
                </a:lnTo>
                <a:lnTo>
                  <a:pt x="11368" y="4858"/>
                </a:lnTo>
                <a:lnTo>
                  <a:pt x="11218" y="4879"/>
                </a:lnTo>
                <a:lnTo>
                  <a:pt x="11042" y="4905"/>
                </a:lnTo>
                <a:lnTo>
                  <a:pt x="10842" y="4921"/>
                </a:lnTo>
                <a:lnTo>
                  <a:pt x="10642" y="4937"/>
                </a:lnTo>
                <a:lnTo>
                  <a:pt x="10441" y="4947"/>
                </a:lnTo>
                <a:lnTo>
                  <a:pt x="10241" y="4953"/>
                </a:lnTo>
                <a:lnTo>
                  <a:pt x="10016" y="4958"/>
                </a:lnTo>
                <a:lnTo>
                  <a:pt x="9790" y="4953"/>
                </a:lnTo>
                <a:lnTo>
                  <a:pt x="9565" y="4942"/>
                </a:lnTo>
                <a:lnTo>
                  <a:pt x="9365" y="4932"/>
                </a:lnTo>
                <a:lnTo>
                  <a:pt x="9164" y="4916"/>
                </a:lnTo>
                <a:lnTo>
                  <a:pt x="8964" y="4900"/>
                </a:lnTo>
                <a:lnTo>
                  <a:pt x="8814" y="4879"/>
                </a:lnTo>
                <a:lnTo>
                  <a:pt x="8664" y="4852"/>
                </a:lnTo>
                <a:lnTo>
                  <a:pt x="8513" y="4826"/>
                </a:lnTo>
                <a:lnTo>
                  <a:pt x="8388" y="4800"/>
                </a:lnTo>
                <a:lnTo>
                  <a:pt x="8288" y="4763"/>
                </a:lnTo>
                <a:lnTo>
                  <a:pt x="8188" y="4731"/>
                </a:lnTo>
                <a:lnTo>
                  <a:pt x="8088" y="4694"/>
                </a:lnTo>
                <a:lnTo>
                  <a:pt x="8013" y="4652"/>
                </a:lnTo>
                <a:lnTo>
                  <a:pt x="7963" y="4604"/>
                </a:lnTo>
                <a:lnTo>
                  <a:pt x="7912" y="4562"/>
                </a:lnTo>
                <a:lnTo>
                  <a:pt x="7887" y="4509"/>
                </a:lnTo>
                <a:lnTo>
                  <a:pt x="7862" y="4446"/>
                </a:lnTo>
                <a:lnTo>
                  <a:pt x="7787" y="4383"/>
                </a:lnTo>
                <a:lnTo>
                  <a:pt x="7712" y="4319"/>
                </a:lnTo>
                <a:lnTo>
                  <a:pt x="7612" y="4266"/>
                </a:lnTo>
                <a:lnTo>
                  <a:pt x="7512" y="4214"/>
                </a:lnTo>
                <a:lnTo>
                  <a:pt x="7387" y="4166"/>
                </a:lnTo>
                <a:lnTo>
                  <a:pt x="7211" y="4124"/>
                </a:lnTo>
                <a:lnTo>
                  <a:pt x="7061" y="4087"/>
                </a:lnTo>
                <a:lnTo>
                  <a:pt x="6861" y="4050"/>
                </a:lnTo>
                <a:lnTo>
                  <a:pt x="6661" y="4018"/>
                </a:lnTo>
                <a:lnTo>
                  <a:pt x="6435" y="3987"/>
                </a:lnTo>
                <a:lnTo>
                  <a:pt x="6185" y="3965"/>
                </a:lnTo>
                <a:lnTo>
                  <a:pt x="5934" y="3944"/>
                </a:lnTo>
                <a:lnTo>
                  <a:pt x="5634" y="3929"/>
                </a:lnTo>
                <a:lnTo>
                  <a:pt x="5333" y="3918"/>
                </a:lnTo>
                <a:lnTo>
                  <a:pt x="5033" y="3907"/>
                </a:lnTo>
                <a:lnTo>
                  <a:pt x="2053" y="3907"/>
                </a:lnTo>
                <a:lnTo>
                  <a:pt x="2053" y="3744"/>
                </a:lnTo>
                <a:lnTo>
                  <a:pt x="2078" y="3585"/>
                </a:lnTo>
                <a:lnTo>
                  <a:pt x="2153" y="3427"/>
                </a:lnTo>
                <a:lnTo>
                  <a:pt x="2279" y="3269"/>
                </a:lnTo>
                <a:lnTo>
                  <a:pt x="2429" y="3110"/>
                </a:lnTo>
                <a:lnTo>
                  <a:pt x="2604" y="2957"/>
                </a:lnTo>
                <a:lnTo>
                  <a:pt x="2829" y="2809"/>
                </a:lnTo>
                <a:lnTo>
                  <a:pt x="3080" y="2661"/>
                </a:lnTo>
                <a:lnTo>
                  <a:pt x="3355" y="2514"/>
                </a:lnTo>
                <a:lnTo>
                  <a:pt x="3656" y="2371"/>
                </a:lnTo>
                <a:lnTo>
                  <a:pt x="4006" y="2234"/>
                </a:lnTo>
                <a:lnTo>
                  <a:pt x="4382" y="2097"/>
                </a:lnTo>
                <a:lnTo>
                  <a:pt x="4783" y="1965"/>
                </a:lnTo>
                <a:lnTo>
                  <a:pt x="5208" y="1838"/>
                </a:lnTo>
                <a:lnTo>
                  <a:pt x="5659" y="1716"/>
                </a:lnTo>
                <a:lnTo>
                  <a:pt x="6135" y="1595"/>
                </a:lnTo>
                <a:lnTo>
                  <a:pt x="6635" y="1484"/>
                </a:lnTo>
                <a:lnTo>
                  <a:pt x="7161" y="1373"/>
                </a:lnTo>
                <a:lnTo>
                  <a:pt x="7712" y="1268"/>
                </a:lnTo>
                <a:lnTo>
                  <a:pt x="8288" y="1167"/>
                </a:lnTo>
                <a:lnTo>
                  <a:pt x="8889" y="1072"/>
                </a:lnTo>
                <a:lnTo>
                  <a:pt x="9490" y="988"/>
                </a:lnTo>
                <a:lnTo>
                  <a:pt x="10141" y="903"/>
                </a:lnTo>
                <a:lnTo>
                  <a:pt x="10792" y="829"/>
                </a:lnTo>
                <a:lnTo>
                  <a:pt x="11443" y="756"/>
                </a:lnTo>
                <a:lnTo>
                  <a:pt x="12144" y="692"/>
                </a:lnTo>
                <a:lnTo>
                  <a:pt x="12845" y="639"/>
                </a:lnTo>
                <a:lnTo>
                  <a:pt x="13546" y="587"/>
                </a:lnTo>
                <a:lnTo>
                  <a:pt x="14298" y="544"/>
                </a:lnTo>
                <a:lnTo>
                  <a:pt x="15024" y="513"/>
                </a:lnTo>
                <a:lnTo>
                  <a:pt x="15775" y="486"/>
                </a:lnTo>
                <a:lnTo>
                  <a:pt x="16551" y="465"/>
                </a:lnTo>
                <a:lnTo>
                  <a:pt x="16551" y="1178"/>
                </a:lnTo>
                <a:lnTo>
                  <a:pt x="16576" y="1231"/>
                </a:lnTo>
                <a:lnTo>
                  <a:pt x="16651" y="1273"/>
                </a:lnTo>
                <a:lnTo>
                  <a:pt x="16751" y="1315"/>
                </a:lnTo>
                <a:lnTo>
                  <a:pt x="16902" y="1347"/>
                </a:lnTo>
                <a:lnTo>
                  <a:pt x="17077" y="1373"/>
                </a:lnTo>
                <a:lnTo>
                  <a:pt x="17302" y="1394"/>
                </a:lnTo>
                <a:lnTo>
                  <a:pt x="17528" y="1405"/>
                </a:lnTo>
                <a:lnTo>
                  <a:pt x="17753" y="1405"/>
                </a:lnTo>
                <a:lnTo>
                  <a:pt x="17953" y="1394"/>
                </a:lnTo>
                <a:lnTo>
                  <a:pt x="18129" y="1378"/>
                </a:lnTo>
                <a:lnTo>
                  <a:pt x="18279" y="1352"/>
                </a:lnTo>
                <a:lnTo>
                  <a:pt x="18429" y="1326"/>
                </a:lnTo>
                <a:lnTo>
                  <a:pt x="18529" y="1289"/>
                </a:lnTo>
                <a:lnTo>
                  <a:pt x="18604" y="1252"/>
                </a:lnTo>
                <a:lnTo>
                  <a:pt x="18679" y="1215"/>
                </a:lnTo>
                <a:lnTo>
                  <a:pt x="18679" y="1173"/>
                </a:lnTo>
                <a:lnTo>
                  <a:pt x="18679" y="455"/>
                </a:lnTo>
                <a:close/>
                <a:moveTo>
                  <a:pt x="18154" y="1"/>
                </a:moveTo>
                <a:lnTo>
                  <a:pt x="17227" y="6"/>
                </a:lnTo>
                <a:lnTo>
                  <a:pt x="16301" y="22"/>
                </a:lnTo>
                <a:lnTo>
                  <a:pt x="15399" y="43"/>
                </a:lnTo>
                <a:lnTo>
                  <a:pt x="14498" y="80"/>
                </a:lnTo>
                <a:lnTo>
                  <a:pt x="13621" y="122"/>
                </a:lnTo>
                <a:lnTo>
                  <a:pt x="12770" y="169"/>
                </a:lnTo>
                <a:lnTo>
                  <a:pt x="11919" y="233"/>
                </a:lnTo>
                <a:lnTo>
                  <a:pt x="11092" y="301"/>
                </a:lnTo>
                <a:lnTo>
                  <a:pt x="10291" y="375"/>
                </a:lnTo>
                <a:lnTo>
                  <a:pt x="9515" y="460"/>
                </a:lnTo>
                <a:lnTo>
                  <a:pt x="8739" y="555"/>
                </a:lnTo>
                <a:lnTo>
                  <a:pt x="8013" y="655"/>
                </a:lnTo>
                <a:lnTo>
                  <a:pt x="7312" y="761"/>
                </a:lnTo>
                <a:lnTo>
                  <a:pt x="6610" y="872"/>
                </a:lnTo>
                <a:lnTo>
                  <a:pt x="5959" y="993"/>
                </a:lnTo>
                <a:lnTo>
                  <a:pt x="5333" y="1120"/>
                </a:lnTo>
                <a:lnTo>
                  <a:pt x="4732" y="1252"/>
                </a:lnTo>
                <a:lnTo>
                  <a:pt x="4157" y="1394"/>
                </a:lnTo>
                <a:lnTo>
                  <a:pt x="3606" y="1537"/>
                </a:lnTo>
                <a:lnTo>
                  <a:pt x="3105" y="1690"/>
                </a:lnTo>
                <a:lnTo>
                  <a:pt x="2629" y="1843"/>
                </a:lnTo>
                <a:lnTo>
                  <a:pt x="2203" y="2001"/>
                </a:lnTo>
                <a:lnTo>
                  <a:pt x="1803" y="2165"/>
                </a:lnTo>
                <a:lnTo>
                  <a:pt x="1427" y="2339"/>
                </a:lnTo>
                <a:lnTo>
                  <a:pt x="1102" y="2508"/>
                </a:lnTo>
                <a:lnTo>
                  <a:pt x="826" y="2688"/>
                </a:lnTo>
                <a:lnTo>
                  <a:pt x="576" y="2867"/>
                </a:lnTo>
                <a:lnTo>
                  <a:pt x="376" y="3052"/>
                </a:lnTo>
                <a:lnTo>
                  <a:pt x="225" y="3242"/>
                </a:lnTo>
                <a:lnTo>
                  <a:pt x="100" y="3432"/>
                </a:lnTo>
                <a:lnTo>
                  <a:pt x="25" y="3628"/>
                </a:lnTo>
                <a:lnTo>
                  <a:pt x="0" y="3823"/>
                </a:lnTo>
                <a:lnTo>
                  <a:pt x="25" y="3987"/>
                </a:lnTo>
                <a:lnTo>
                  <a:pt x="75" y="4150"/>
                </a:lnTo>
                <a:lnTo>
                  <a:pt x="150" y="4330"/>
                </a:lnTo>
                <a:lnTo>
                  <a:pt x="275" y="4509"/>
                </a:lnTo>
                <a:lnTo>
                  <a:pt x="426" y="4683"/>
                </a:lnTo>
                <a:lnTo>
                  <a:pt x="651" y="4858"/>
                </a:lnTo>
                <a:lnTo>
                  <a:pt x="901" y="5027"/>
                </a:lnTo>
                <a:lnTo>
                  <a:pt x="1177" y="5196"/>
                </a:lnTo>
                <a:lnTo>
                  <a:pt x="1502" y="5359"/>
                </a:lnTo>
                <a:lnTo>
                  <a:pt x="1853" y="5518"/>
                </a:lnTo>
                <a:lnTo>
                  <a:pt x="2254" y="5671"/>
                </a:lnTo>
                <a:lnTo>
                  <a:pt x="2679" y="5824"/>
                </a:lnTo>
                <a:lnTo>
                  <a:pt x="3155" y="5972"/>
                </a:lnTo>
                <a:lnTo>
                  <a:pt x="3656" y="6114"/>
                </a:lnTo>
                <a:lnTo>
                  <a:pt x="4182" y="6251"/>
                </a:lnTo>
                <a:lnTo>
                  <a:pt x="4732" y="6383"/>
                </a:lnTo>
                <a:lnTo>
                  <a:pt x="5308" y="6510"/>
                </a:lnTo>
                <a:lnTo>
                  <a:pt x="5909" y="6632"/>
                </a:lnTo>
                <a:lnTo>
                  <a:pt x="6535" y="6742"/>
                </a:lnTo>
                <a:lnTo>
                  <a:pt x="7211" y="6853"/>
                </a:lnTo>
                <a:lnTo>
                  <a:pt x="7887" y="6959"/>
                </a:lnTo>
                <a:lnTo>
                  <a:pt x="8589" y="7054"/>
                </a:lnTo>
                <a:lnTo>
                  <a:pt x="9290" y="7144"/>
                </a:lnTo>
                <a:lnTo>
                  <a:pt x="10041" y="7228"/>
                </a:lnTo>
                <a:lnTo>
                  <a:pt x="10792" y="7307"/>
                </a:lnTo>
                <a:lnTo>
                  <a:pt x="11568" y="7376"/>
                </a:lnTo>
                <a:lnTo>
                  <a:pt x="12344" y="7439"/>
                </a:lnTo>
                <a:lnTo>
                  <a:pt x="13146" y="7492"/>
                </a:lnTo>
                <a:lnTo>
                  <a:pt x="13947" y="7540"/>
                </a:lnTo>
                <a:lnTo>
                  <a:pt x="14773" y="7577"/>
                </a:lnTo>
                <a:lnTo>
                  <a:pt x="15600" y="7608"/>
                </a:lnTo>
                <a:lnTo>
                  <a:pt x="16451" y="7629"/>
                </a:lnTo>
                <a:lnTo>
                  <a:pt x="17302" y="7645"/>
                </a:lnTo>
                <a:lnTo>
                  <a:pt x="18154" y="7651"/>
                </a:lnTo>
                <a:lnTo>
                  <a:pt x="19055" y="7645"/>
                </a:lnTo>
                <a:lnTo>
                  <a:pt x="19981" y="7629"/>
                </a:lnTo>
                <a:lnTo>
                  <a:pt x="20883" y="7603"/>
                </a:lnTo>
                <a:lnTo>
                  <a:pt x="21759" y="7571"/>
                </a:lnTo>
                <a:lnTo>
                  <a:pt x="22636" y="7529"/>
                </a:lnTo>
                <a:lnTo>
                  <a:pt x="23487" y="7476"/>
                </a:lnTo>
                <a:lnTo>
                  <a:pt x="24313" y="7413"/>
                </a:lnTo>
                <a:lnTo>
                  <a:pt x="25140" y="7344"/>
                </a:lnTo>
                <a:lnTo>
                  <a:pt x="25941" y="7265"/>
                </a:lnTo>
                <a:lnTo>
                  <a:pt x="26717" y="7181"/>
                </a:lnTo>
                <a:lnTo>
                  <a:pt x="27493" y="7086"/>
                </a:lnTo>
                <a:lnTo>
                  <a:pt x="28219" y="6985"/>
                </a:lnTo>
                <a:lnTo>
                  <a:pt x="28946" y="6880"/>
                </a:lnTo>
                <a:lnTo>
                  <a:pt x="29622" y="6764"/>
                </a:lnTo>
                <a:lnTo>
                  <a:pt x="30273" y="6642"/>
                </a:lnTo>
                <a:lnTo>
                  <a:pt x="30924" y="6515"/>
                </a:lnTo>
                <a:lnTo>
                  <a:pt x="31525" y="6378"/>
                </a:lnTo>
                <a:lnTo>
                  <a:pt x="32101" y="6241"/>
                </a:lnTo>
                <a:lnTo>
                  <a:pt x="32626" y="6093"/>
                </a:lnTo>
                <a:lnTo>
                  <a:pt x="33152" y="5945"/>
                </a:lnTo>
                <a:lnTo>
                  <a:pt x="33628" y="5792"/>
                </a:lnTo>
                <a:lnTo>
                  <a:pt x="34079" y="5629"/>
                </a:lnTo>
                <a:lnTo>
                  <a:pt x="34479" y="5465"/>
                </a:lnTo>
                <a:lnTo>
                  <a:pt x="34830" y="5296"/>
                </a:lnTo>
                <a:lnTo>
                  <a:pt x="35180" y="5122"/>
                </a:lnTo>
                <a:lnTo>
                  <a:pt x="35456" y="4947"/>
                </a:lnTo>
                <a:lnTo>
                  <a:pt x="35706" y="4768"/>
                </a:lnTo>
                <a:lnTo>
                  <a:pt x="35907" y="4583"/>
                </a:lnTo>
                <a:lnTo>
                  <a:pt x="36082" y="4398"/>
                </a:lnTo>
                <a:lnTo>
                  <a:pt x="36182" y="4208"/>
                </a:lnTo>
                <a:lnTo>
                  <a:pt x="36257" y="4018"/>
                </a:lnTo>
                <a:lnTo>
                  <a:pt x="36282" y="3823"/>
                </a:lnTo>
                <a:lnTo>
                  <a:pt x="36257" y="3633"/>
                </a:lnTo>
                <a:lnTo>
                  <a:pt x="36182" y="3438"/>
                </a:lnTo>
                <a:lnTo>
                  <a:pt x="36082" y="3253"/>
                </a:lnTo>
                <a:lnTo>
                  <a:pt x="35907" y="3063"/>
                </a:lnTo>
                <a:lnTo>
                  <a:pt x="35706" y="2883"/>
                </a:lnTo>
                <a:lnTo>
                  <a:pt x="35456" y="2698"/>
                </a:lnTo>
                <a:lnTo>
                  <a:pt x="35180" y="2524"/>
                </a:lnTo>
                <a:lnTo>
                  <a:pt x="34830" y="2350"/>
                </a:lnTo>
                <a:lnTo>
                  <a:pt x="34479" y="2181"/>
                </a:lnTo>
                <a:lnTo>
                  <a:pt x="34079" y="2017"/>
                </a:lnTo>
                <a:lnTo>
                  <a:pt x="33628" y="1859"/>
                </a:lnTo>
                <a:lnTo>
                  <a:pt x="33152" y="1701"/>
                </a:lnTo>
                <a:lnTo>
                  <a:pt x="32651" y="1553"/>
                </a:lnTo>
                <a:lnTo>
                  <a:pt x="32101" y="1405"/>
                </a:lnTo>
                <a:lnTo>
                  <a:pt x="31525" y="1268"/>
                </a:lnTo>
                <a:lnTo>
                  <a:pt x="30924" y="1136"/>
                </a:lnTo>
                <a:lnTo>
                  <a:pt x="30298" y="1004"/>
                </a:lnTo>
                <a:lnTo>
                  <a:pt x="29622" y="887"/>
                </a:lnTo>
                <a:lnTo>
                  <a:pt x="28946" y="771"/>
                </a:lnTo>
                <a:lnTo>
                  <a:pt x="28219" y="660"/>
                </a:lnTo>
                <a:lnTo>
                  <a:pt x="27493" y="560"/>
                </a:lnTo>
                <a:lnTo>
                  <a:pt x="26717" y="470"/>
                </a:lnTo>
                <a:lnTo>
                  <a:pt x="25941" y="381"/>
                </a:lnTo>
                <a:lnTo>
                  <a:pt x="25140" y="307"/>
                </a:lnTo>
                <a:lnTo>
                  <a:pt x="24313" y="238"/>
                </a:lnTo>
                <a:lnTo>
                  <a:pt x="23487" y="175"/>
                </a:lnTo>
                <a:lnTo>
                  <a:pt x="22636" y="122"/>
                </a:lnTo>
                <a:lnTo>
                  <a:pt x="21759" y="80"/>
                </a:lnTo>
                <a:lnTo>
                  <a:pt x="20883" y="43"/>
                </a:lnTo>
                <a:lnTo>
                  <a:pt x="19981" y="22"/>
                </a:lnTo>
                <a:lnTo>
                  <a:pt x="19080" y="6"/>
                </a:lnTo>
                <a:lnTo>
                  <a:pt x="1815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63"/>
          <p:cNvSpPr/>
          <p:nvPr/>
        </p:nvSpPr>
        <p:spPr>
          <a:xfrm>
            <a:off x="1363766" y="3946295"/>
            <a:ext cx="381310" cy="360524"/>
          </a:xfrm>
          <a:custGeom>
            <a:avLst/>
            <a:gdLst/>
            <a:ahLst/>
            <a:cxnLst/>
            <a:rect l="l" t="t" r="r" b="b"/>
            <a:pathLst>
              <a:path w="72665" h="15249" extrusionOk="0">
                <a:moveTo>
                  <a:pt x="20408" y="12783"/>
                </a:moveTo>
                <a:lnTo>
                  <a:pt x="21209" y="12814"/>
                </a:lnTo>
                <a:lnTo>
                  <a:pt x="22035" y="12830"/>
                </a:lnTo>
                <a:lnTo>
                  <a:pt x="22862" y="12835"/>
                </a:lnTo>
                <a:lnTo>
                  <a:pt x="23663" y="12830"/>
                </a:lnTo>
                <a:lnTo>
                  <a:pt x="23663" y="14773"/>
                </a:lnTo>
                <a:lnTo>
                  <a:pt x="20408" y="14773"/>
                </a:lnTo>
                <a:lnTo>
                  <a:pt x="20408" y="12783"/>
                </a:lnTo>
                <a:close/>
                <a:moveTo>
                  <a:pt x="36258" y="492"/>
                </a:moveTo>
                <a:lnTo>
                  <a:pt x="36708" y="497"/>
                </a:lnTo>
                <a:lnTo>
                  <a:pt x="37159" y="502"/>
                </a:lnTo>
                <a:lnTo>
                  <a:pt x="37610" y="513"/>
                </a:lnTo>
                <a:lnTo>
                  <a:pt x="38061" y="529"/>
                </a:lnTo>
                <a:lnTo>
                  <a:pt x="38511" y="550"/>
                </a:lnTo>
                <a:lnTo>
                  <a:pt x="38937" y="571"/>
                </a:lnTo>
                <a:lnTo>
                  <a:pt x="39363" y="597"/>
                </a:lnTo>
                <a:lnTo>
                  <a:pt x="39788" y="629"/>
                </a:lnTo>
                <a:lnTo>
                  <a:pt x="40189" y="666"/>
                </a:lnTo>
                <a:lnTo>
                  <a:pt x="40590" y="703"/>
                </a:lnTo>
                <a:lnTo>
                  <a:pt x="40990" y="745"/>
                </a:lnTo>
                <a:lnTo>
                  <a:pt x="41366" y="793"/>
                </a:lnTo>
                <a:lnTo>
                  <a:pt x="41741" y="840"/>
                </a:lnTo>
                <a:lnTo>
                  <a:pt x="42092" y="893"/>
                </a:lnTo>
                <a:lnTo>
                  <a:pt x="42442" y="951"/>
                </a:lnTo>
                <a:lnTo>
                  <a:pt x="42793" y="1009"/>
                </a:lnTo>
                <a:lnTo>
                  <a:pt x="43093" y="1073"/>
                </a:lnTo>
                <a:lnTo>
                  <a:pt x="43394" y="1136"/>
                </a:lnTo>
                <a:lnTo>
                  <a:pt x="43694" y="1205"/>
                </a:lnTo>
                <a:lnTo>
                  <a:pt x="43970" y="1279"/>
                </a:lnTo>
                <a:lnTo>
                  <a:pt x="44220" y="1352"/>
                </a:lnTo>
                <a:lnTo>
                  <a:pt x="44471" y="1426"/>
                </a:lnTo>
                <a:lnTo>
                  <a:pt x="44671" y="1506"/>
                </a:lnTo>
                <a:lnTo>
                  <a:pt x="44871" y="1590"/>
                </a:lnTo>
                <a:lnTo>
                  <a:pt x="45047" y="1674"/>
                </a:lnTo>
                <a:lnTo>
                  <a:pt x="45222" y="1759"/>
                </a:lnTo>
                <a:lnTo>
                  <a:pt x="45347" y="1849"/>
                </a:lnTo>
                <a:lnTo>
                  <a:pt x="45472" y="1944"/>
                </a:lnTo>
                <a:lnTo>
                  <a:pt x="45547" y="2034"/>
                </a:lnTo>
                <a:lnTo>
                  <a:pt x="45622" y="2129"/>
                </a:lnTo>
                <a:lnTo>
                  <a:pt x="45673" y="2229"/>
                </a:lnTo>
                <a:lnTo>
                  <a:pt x="45698" y="2329"/>
                </a:lnTo>
                <a:lnTo>
                  <a:pt x="45698" y="2361"/>
                </a:lnTo>
                <a:lnTo>
                  <a:pt x="45723" y="2393"/>
                </a:lnTo>
                <a:lnTo>
                  <a:pt x="45773" y="2424"/>
                </a:lnTo>
                <a:lnTo>
                  <a:pt x="45848" y="2456"/>
                </a:lnTo>
                <a:lnTo>
                  <a:pt x="45948" y="2482"/>
                </a:lnTo>
                <a:lnTo>
                  <a:pt x="46073" y="2503"/>
                </a:lnTo>
                <a:lnTo>
                  <a:pt x="46198" y="2525"/>
                </a:lnTo>
                <a:lnTo>
                  <a:pt x="46324" y="2540"/>
                </a:lnTo>
                <a:lnTo>
                  <a:pt x="46824" y="2588"/>
                </a:lnTo>
                <a:lnTo>
                  <a:pt x="47325" y="2641"/>
                </a:lnTo>
                <a:lnTo>
                  <a:pt x="47801" y="2693"/>
                </a:lnTo>
                <a:lnTo>
                  <a:pt x="48252" y="2752"/>
                </a:lnTo>
                <a:lnTo>
                  <a:pt x="48702" y="2815"/>
                </a:lnTo>
                <a:lnTo>
                  <a:pt x="49153" y="2884"/>
                </a:lnTo>
                <a:lnTo>
                  <a:pt x="49554" y="2952"/>
                </a:lnTo>
                <a:lnTo>
                  <a:pt x="49954" y="3026"/>
                </a:lnTo>
                <a:lnTo>
                  <a:pt x="50355" y="3105"/>
                </a:lnTo>
                <a:lnTo>
                  <a:pt x="50731" y="3184"/>
                </a:lnTo>
                <a:lnTo>
                  <a:pt x="51081" y="3269"/>
                </a:lnTo>
                <a:lnTo>
                  <a:pt x="51407" y="3359"/>
                </a:lnTo>
                <a:lnTo>
                  <a:pt x="51732" y="3448"/>
                </a:lnTo>
                <a:lnTo>
                  <a:pt x="52033" y="3538"/>
                </a:lnTo>
                <a:lnTo>
                  <a:pt x="52308" y="3633"/>
                </a:lnTo>
                <a:lnTo>
                  <a:pt x="52583" y="3728"/>
                </a:lnTo>
                <a:lnTo>
                  <a:pt x="52809" y="3829"/>
                </a:lnTo>
                <a:lnTo>
                  <a:pt x="53034" y="3929"/>
                </a:lnTo>
                <a:lnTo>
                  <a:pt x="53234" y="4034"/>
                </a:lnTo>
                <a:lnTo>
                  <a:pt x="53410" y="4140"/>
                </a:lnTo>
                <a:lnTo>
                  <a:pt x="53560" y="4246"/>
                </a:lnTo>
                <a:lnTo>
                  <a:pt x="53685" y="4351"/>
                </a:lnTo>
                <a:lnTo>
                  <a:pt x="53785" y="4462"/>
                </a:lnTo>
                <a:lnTo>
                  <a:pt x="53860" y="4573"/>
                </a:lnTo>
                <a:lnTo>
                  <a:pt x="53911" y="4684"/>
                </a:lnTo>
                <a:lnTo>
                  <a:pt x="53936" y="4795"/>
                </a:lnTo>
                <a:lnTo>
                  <a:pt x="53936" y="4906"/>
                </a:lnTo>
                <a:lnTo>
                  <a:pt x="53911" y="5022"/>
                </a:lnTo>
                <a:lnTo>
                  <a:pt x="53860" y="5133"/>
                </a:lnTo>
                <a:lnTo>
                  <a:pt x="53760" y="5249"/>
                </a:lnTo>
                <a:lnTo>
                  <a:pt x="53660" y="5360"/>
                </a:lnTo>
                <a:lnTo>
                  <a:pt x="53510" y="5476"/>
                </a:lnTo>
                <a:lnTo>
                  <a:pt x="53485" y="5507"/>
                </a:lnTo>
                <a:lnTo>
                  <a:pt x="53485" y="5544"/>
                </a:lnTo>
                <a:lnTo>
                  <a:pt x="53485" y="5581"/>
                </a:lnTo>
                <a:lnTo>
                  <a:pt x="53535" y="5613"/>
                </a:lnTo>
                <a:lnTo>
                  <a:pt x="53610" y="5645"/>
                </a:lnTo>
                <a:lnTo>
                  <a:pt x="53685" y="5671"/>
                </a:lnTo>
                <a:lnTo>
                  <a:pt x="53810" y="5698"/>
                </a:lnTo>
                <a:lnTo>
                  <a:pt x="53936" y="5724"/>
                </a:lnTo>
                <a:lnTo>
                  <a:pt x="54336" y="5782"/>
                </a:lnTo>
                <a:lnTo>
                  <a:pt x="54737" y="5845"/>
                </a:lnTo>
                <a:lnTo>
                  <a:pt x="55087" y="5914"/>
                </a:lnTo>
                <a:lnTo>
                  <a:pt x="55413" y="5988"/>
                </a:lnTo>
                <a:lnTo>
                  <a:pt x="55738" y="6062"/>
                </a:lnTo>
                <a:lnTo>
                  <a:pt x="56014" y="6141"/>
                </a:lnTo>
                <a:lnTo>
                  <a:pt x="56289" y="6220"/>
                </a:lnTo>
                <a:lnTo>
                  <a:pt x="56540" y="6305"/>
                </a:lnTo>
                <a:lnTo>
                  <a:pt x="56740" y="6389"/>
                </a:lnTo>
                <a:lnTo>
                  <a:pt x="56940" y="6474"/>
                </a:lnTo>
                <a:lnTo>
                  <a:pt x="57116" y="6563"/>
                </a:lnTo>
                <a:lnTo>
                  <a:pt x="57266" y="6653"/>
                </a:lnTo>
                <a:lnTo>
                  <a:pt x="57391" y="6748"/>
                </a:lnTo>
                <a:lnTo>
                  <a:pt x="57491" y="6838"/>
                </a:lnTo>
                <a:lnTo>
                  <a:pt x="57566" y="6933"/>
                </a:lnTo>
                <a:lnTo>
                  <a:pt x="57616" y="7028"/>
                </a:lnTo>
                <a:lnTo>
                  <a:pt x="57641" y="7123"/>
                </a:lnTo>
                <a:lnTo>
                  <a:pt x="57641" y="7218"/>
                </a:lnTo>
                <a:lnTo>
                  <a:pt x="57616" y="7313"/>
                </a:lnTo>
                <a:lnTo>
                  <a:pt x="57566" y="7408"/>
                </a:lnTo>
                <a:lnTo>
                  <a:pt x="57491" y="7498"/>
                </a:lnTo>
                <a:lnTo>
                  <a:pt x="57416" y="7593"/>
                </a:lnTo>
                <a:lnTo>
                  <a:pt x="57291" y="7683"/>
                </a:lnTo>
                <a:lnTo>
                  <a:pt x="57141" y="7778"/>
                </a:lnTo>
                <a:lnTo>
                  <a:pt x="56965" y="7867"/>
                </a:lnTo>
                <a:lnTo>
                  <a:pt x="56765" y="7952"/>
                </a:lnTo>
                <a:lnTo>
                  <a:pt x="56540" y="8036"/>
                </a:lnTo>
                <a:lnTo>
                  <a:pt x="56289" y="8121"/>
                </a:lnTo>
                <a:lnTo>
                  <a:pt x="56014" y="8205"/>
                </a:lnTo>
                <a:lnTo>
                  <a:pt x="55713" y="8284"/>
                </a:lnTo>
                <a:lnTo>
                  <a:pt x="55388" y="8358"/>
                </a:lnTo>
                <a:lnTo>
                  <a:pt x="55037" y="8432"/>
                </a:lnTo>
                <a:lnTo>
                  <a:pt x="54637" y="8501"/>
                </a:lnTo>
                <a:lnTo>
                  <a:pt x="54236" y="8570"/>
                </a:lnTo>
                <a:lnTo>
                  <a:pt x="53810" y="8628"/>
                </a:lnTo>
                <a:lnTo>
                  <a:pt x="53360" y="8686"/>
                </a:lnTo>
                <a:lnTo>
                  <a:pt x="52909" y="8733"/>
                </a:lnTo>
                <a:lnTo>
                  <a:pt x="52458" y="8781"/>
                </a:lnTo>
                <a:lnTo>
                  <a:pt x="51982" y="8818"/>
                </a:lnTo>
                <a:lnTo>
                  <a:pt x="51482" y="8855"/>
                </a:lnTo>
                <a:lnTo>
                  <a:pt x="51006" y="8881"/>
                </a:lnTo>
                <a:lnTo>
                  <a:pt x="50505" y="8907"/>
                </a:lnTo>
                <a:lnTo>
                  <a:pt x="50004" y="8929"/>
                </a:lnTo>
                <a:lnTo>
                  <a:pt x="49479" y="8944"/>
                </a:lnTo>
                <a:lnTo>
                  <a:pt x="48978" y="8955"/>
                </a:lnTo>
                <a:lnTo>
                  <a:pt x="48452" y="8960"/>
                </a:lnTo>
                <a:lnTo>
                  <a:pt x="47951" y="8966"/>
                </a:lnTo>
                <a:lnTo>
                  <a:pt x="47250" y="8966"/>
                </a:lnTo>
                <a:lnTo>
                  <a:pt x="47075" y="8976"/>
                </a:lnTo>
                <a:lnTo>
                  <a:pt x="46899" y="8992"/>
                </a:lnTo>
                <a:lnTo>
                  <a:pt x="46774" y="9013"/>
                </a:lnTo>
                <a:lnTo>
                  <a:pt x="46624" y="9045"/>
                </a:lnTo>
                <a:lnTo>
                  <a:pt x="46524" y="9071"/>
                </a:lnTo>
                <a:lnTo>
                  <a:pt x="46449" y="9108"/>
                </a:lnTo>
                <a:lnTo>
                  <a:pt x="46399" y="9145"/>
                </a:lnTo>
                <a:lnTo>
                  <a:pt x="46248" y="9288"/>
                </a:lnTo>
                <a:lnTo>
                  <a:pt x="46073" y="9420"/>
                </a:lnTo>
                <a:lnTo>
                  <a:pt x="45848" y="9552"/>
                </a:lnTo>
                <a:lnTo>
                  <a:pt x="45597" y="9678"/>
                </a:lnTo>
                <a:lnTo>
                  <a:pt x="45297" y="9805"/>
                </a:lnTo>
                <a:lnTo>
                  <a:pt x="44971" y="9921"/>
                </a:lnTo>
                <a:lnTo>
                  <a:pt x="44596" y="10032"/>
                </a:lnTo>
                <a:lnTo>
                  <a:pt x="44195" y="10143"/>
                </a:lnTo>
                <a:lnTo>
                  <a:pt x="43770" y="10243"/>
                </a:lnTo>
                <a:lnTo>
                  <a:pt x="43319" y="10343"/>
                </a:lnTo>
                <a:lnTo>
                  <a:pt x="42818" y="10433"/>
                </a:lnTo>
                <a:lnTo>
                  <a:pt x="42317" y="10518"/>
                </a:lnTo>
                <a:lnTo>
                  <a:pt x="41766" y="10597"/>
                </a:lnTo>
                <a:lnTo>
                  <a:pt x="41216" y="10666"/>
                </a:lnTo>
                <a:lnTo>
                  <a:pt x="40615" y="10729"/>
                </a:lnTo>
                <a:lnTo>
                  <a:pt x="40014" y="10782"/>
                </a:lnTo>
                <a:lnTo>
                  <a:pt x="40014" y="7693"/>
                </a:lnTo>
                <a:lnTo>
                  <a:pt x="39989" y="7646"/>
                </a:lnTo>
                <a:lnTo>
                  <a:pt x="39913" y="7603"/>
                </a:lnTo>
                <a:lnTo>
                  <a:pt x="39813" y="7561"/>
                </a:lnTo>
                <a:lnTo>
                  <a:pt x="39663" y="7530"/>
                </a:lnTo>
                <a:lnTo>
                  <a:pt x="39488" y="7498"/>
                </a:lnTo>
                <a:lnTo>
                  <a:pt x="39287" y="7482"/>
                </a:lnTo>
                <a:lnTo>
                  <a:pt x="39062" y="7471"/>
                </a:lnTo>
                <a:lnTo>
                  <a:pt x="38812" y="7471"/>
                </a:lnTo>
                <a:lnTo>
                  <a:pt x="38611" y="7482"/>
                </a:lnTo>
                <a:lnTo>
                  <a:pt x="38436" y="7498"/>
                </a:lnTo>
                <a:lnTo>
                  <a:pt x="38286" y="7519"/>
                </a:lnTo>
                <a:lnTo>
                  <a:pt x="38136" y="7551"/>
                </a:lnTo>
                <a:lnTo>
                  <a:pt x="38036" y="7582"/>
                </a:lnTo>
                <a:lnTo>
                  <a:pt x="37960" y="7619"/>
                </a:lnTo>
                <a:lnTo>
                  <a:pt x="37910" y="7661"/>
                </a:lnTo>
                <a:lnTo>
                  <a:pt x="37885" y="7704"/>
                </a:lnTo>
                <a:lnTo>
                  <a:pt x="37885" y="14773"/>
                </a:lnTo>
                <a:lnTo>
                  <a:pt x="34605" y="14773"/>
                </a:lnTo>
                <a:lnTo>
                  <a:pt x="34605" y="3274"/>
                </a:lnTo>
                <a:lnTo>
                  <a:pt x="34680" y="3195"/>
                </a:lnTo>
                <a:lnTo>
                  <a:pt x="34755" y="3132"/>
                </a:lnTo>
                <a:lnTo>
                  <a:pt x="34906" y="3074"/>
                </a:lnTo>
                <a:lnTo>
                  <a:pt x="35081" y="3026"/>
                </a:lnTo>
                <a:lnTo>
                  <a:pt x="35206" y="3005"/>
                </a:lnTo>
                <a:lnTo>
                  <a:pt x="35306" y="2984"/>
                </a:lnTo>
                <a:lnTo>
                  <a:pt x="35582" y="2952"/>
                </a:lnTo>
                <a:lnTo>
                  <a:pt x="35907" y="2931"/>
                </a:lnTo>
                <a:lnTo>
                  <a:pt x="36258" y="2920"/>
                </a:lnTo>
                <a:lnTo>
                  <a:pt x="36408" y="2926"/>
                </a:lnTo>
                <a:lnTo>
                  <a:pt x="36583" y="2931"/>
                </a:lnTo>
                <a:lnTo>
                  <a:pt x="36733" y="2936"/>
                </a:lnTo>
                <a:lnTo>
                  <a:pt x="36884" y="2947"/>
                </a:lnTo>
                <a:lnTo>
                  <a:pt x="37034" y="2963"/>
                </a:lnTo>
                <a:lnTo>
                  <a:pt x="37159" y="2984"/>
                </a:lnTo>
                <a:lnTo>
                  <a:pt x="37284" y="3000"/>
                </a:lnTo>
                <a:lnTo>
                  <a:pt x="37410" y="3026"/>
                </a:lnTo>
                <a:lnTo>
                  <a:pt x="37510" y="3047"/>
                </a:lnTo>
                <a:lnTo>
                  <a:pt x="37610" y="3079"/>
                </a:lnTo>
                <a:lnTo>
                  <a:pt x="37685" y="3105"/>
                </a:lnTo>
                <a:lnTo>
                  <a:pt x="37760" y="3137"/>
                </a:lnTo>
                <a:lnTo>
                  <a:pt x="37810" y="3169"/>
                </a:lnTo>
                <a:lnTo>
                  <a:pt x="37860" y="3200"/>
                </a:lnTo>
                <a:lnTo>
                  <a:pt x="37885" y="3237"/>
                </a:lnTo>
                <a:lnTo>
                  <a:pt x="37885" y="3274"/>
                </a:lnTo>
                <a:lnTo>
                  <a:pt x="37885" y="6727"/>
                </a:lnTo>
                <a:lnTo>
                  <a:pt x="37910" y="6775"/>
                </a:lnTo>
                <a:lnTo>
                  <a:pt x="37985" y="6822"/>
                </a:lnTo>
                <a:lnTo>
                  <a:pt x="38086" y="6864"/>
                </a:lnTo>
                <a:lnTo>
                  <a:pt x="38236" y="6896"/>
                </a:lnTo>
                <a:lnTo>
                  <a:pt x="38411" y="6922"/>
                </a:lnTo>
                <a:lnTo>
                  <a:pt x="38611" y="6943"/>
                </a:lnTo>
                <a:lnTo>
                  <a:pt x="38837" y="6954"/>
                </a:lnTo>
                <a:lnTo>
                  <a:pt x="39087" y="6954"/>
                </a:lnTo>
                <a:lnTo>
                  <a:pt x="39287" y="6943"/>
                </a:lnTo>
                <a:lnTo>
                  <a:pt x="39463" y="6928"/>
                </a:lnTo>
                <a:lnTo>
                  <a:pt x="39613" y="6901"/>
                </a:lnTo>
                <a:lnTo>
                  <a:pt x="39738" y="6875"/>
                </a:lnTo>
                <a:lnTo>
                  <a:pt x="39863" y="6838"/>
                </a:lnTo>
                <a:lnTo>
                  <a:pt x="39939" y="6801"/>
                </a:lnTo>
                <a:lnTo>
                  <a:pt x="39989" y="6764"/>
                </a:lnTo>
                <a:lnTo>
                  <a:pt x="40014" y="6722"/>
                </a:lnTo>
                <a:lnTo>
                  <a:pt x="40014" y="5682"/>
                </a:lnTo>
                <a:lnTo>
                  <a:pt x="46198" y="5096"/>
                </a:lnTo>
                <a:lnTo>
                  <a:pt x="46374" y="5075"/>
                </a:lnTo>
                <a:lnTo>
                  <a:pt x="46524" y="5048"/>
                </a:lnTo>
                <a:lnTo>
                  <a:pt x="46649" y="5016"/>
                </a:lnTo>
                <a:lnTo>
                  <a:pt x="46749" y="4979"/>
                </a:lnTo>
                <a:lnTo>
                  <a:pt x="46824" y="4943"/>
                </a:lnTo>
                <a:lnTo>
                  <a:pt x="46849" y="4906"/>
                </a:lnTo>
                <a:lnTo>
                  <a:pt x="46849" y="4863"/>
                </a:lnTo>
                <a:lnTo>
                  <a:pt x="46799" y="4821"/>
                </a:lnTo>
                <a:lnTo>
                  <a:pt x="46724" y="4774"/>
                </a:lnTo>
                <a:lnTo>
                  <a:pt x="46574" y="4737"/>
                </a:lnTo>
                <a:lnTo>
                  <a:pt x="46424" y="4705"/>
                </a:lnTo>
                <a:lnTo>
                  <a:pt x="46223" y="4679"/>
                </a:lnTo>
                <a:lnTo>
                  <a:pt x="46023" y="4668"/>
                </a:lnTo>
                <a:lnTo>
                  <a:pt x="45798" y="4663"/>
                </a:lnTo>
                <a:lnTo>
                  <a:pt x="45572" y="4668"/>
                </a:lnTo>
                <a:lnTo>
                  <a:pt x="45347" y="4684"/>
                </a:lnTo>
                <a:lnTo>
                  <a:pt x="40014" y="5185"/>
                </a:lnTo>
                <a:lnTo>
                  <a:pt x="40014" y="3306"/>
                </a:lnTo>
                <a:lnTo>
                  <a:pt x="39989" y="3227"/>
                </a:lnTo>
                <a:lnTo>
                  <a:pt x="39939" y="3147"/>
                </a:lnTo>
                <a:lnTo>
                  <a:pt x="39838" y="3068"/>
                </a:lnTo>
                <a:lnTo>
                  <a:pt x="39713" y="2994"/>
                </a:lnTo>
                <a:lnTo>
                  <a:pt x="39563" y="2926"/>
                </a:lnTo>
                <a:lnTo>
                  <a:pt x="39363" y="2862"/>
                </a:lnTo>
                <a:lnTo>
                  <a:pt x="39162" y="2799"/>
                </a:lnTo>
                <a:lnTo>
                  <a:pt x="38912" y="2746"/>
                </a:lnTo>
                <a:lnTo>
                  <a:pt x="38636" y="2693"/>
                </a:lnTo>
                <a:lnTo>
                  <a:pt x="38361" y="2646"/>
                </a:lnTo>
                <a:lnTo>
                  <a:pt x="38036" y="2609"/>
                </a:lnTo>
                <a:lnTo>
                  <a:pt x="37710" y="2572"/>
                </a:lnTo>
                <a:lnTo>
                  <a:pt x="37359" y="2546"/>
                </a:lnTo>
                <a:lnTo>
                  <a:pt x="37009" y="2525"/>
                </a:lnTo>
                <a:lnTo>
                  <a:pt x="36633" y="2514"/>
                </a:lnTo>
                <a:lnTo>
                  <a:pt x="36258" y="2509"/>
                </a:lnTo>
                <a:lnTo>
                  <a:pt x="35832" y="2525"/>
                </a:lnTo>
                <a:lnTo>
                  <a:pt x="35431" y="2540"/>
                </a:lnTo>
                <a:lnTo>
                  <a:pt x="35056" y="2561"/>
                </a:lnTo>
                <a:lnTo>
                  <a:pt x="34730" y="2588"/>
                </a:lnTo>
                <a:lnTo>
                  <a:pt x="34405" y="2620"/>
                </a:lnTo>
                <a:lnTo>
                  <a:pt x="34104" y="2656"/>
                </a:lnTo>
                <a:lnTo>
                  <a:pt x="33829" y="2699"/>
                </a:lnTo>
                <a:lnTo>
                  <a:pt x="33578" y="2741"/>
                </a:lnTo>
                <a:lnTo>
                  <a:pt x="33353" y="2794"/>
                </a:lnTo>
                <a:lnTo>
                  <a:pt x="33153" y="2852"/>
                </a:lnTo>
                <a:lnTo>
                  <a:pt x="32978" y="2915"/>
                </a:lnTo>
                <a:lnTo>
                  <a:pt x="32827" y="2984"/>
                </a:lnTo>
                <a:lnTo>
                  <a:pt x="32702" y="3058"/>
                </a:lnTo>
                <a:lnTo>
                  <a:pt x="32602" y="3132"/>
                </a:lnTo>
                <a:lnTo>
                  <a:pt x="32527" y="3216"/>
                </a:lnTo>
                <a:lnTo>
                  <a:pt x="32477" y="3306"/>
                </a:lnTo>
                <a:lnTo>
                  <a:pt x="32477" y="7693"/>
                </a:lnTo>
                <a:lnTo>
                  <a:pt x="26317" y="7112"/>
                </a:lnTo>
                <a:lnTo>
                  <a:pt x="26117" y="7097"/>
                </a:lnTo>
                <a:lnTo>
                  <a:pt x="25916" y="7091"/>
                </a:lnTo>
                <a:lnTo>
                  <a:pt x="25716" y="7097"/>
                </a:lnTo>
                <a:lnTo>
                  <a:pt x="25516" y="7107"/>
                </a:lnTo>
                <a:lnTo>
                  <a:pt x="25341" y="7123"/>
                </a:lnTo>
                <a:lnTo>
                  <a:pt x="25165" y="7149"/>
                </a:lnTo>
                <a:lnTo>
                  <a:pt x="25040" y="7181"/>
                </a:lnTo>
                <a:lnTo>
                  <a:pt x="24940" y="7223"/>
                </a:lnTo>
                <a:lnTo>
                  <a:pt x="24865" y="7266"/>
                </a:lnTo>
                <a:lnTo>
                  <a:pt x="24840" y="7308"/>
                </a:lnTo>
                <a:lnTo>
                  <a:pt x="24865" y="7350"/>
                </a:lnTo>
                <a:lnTo>
                  <a:pt x="24915" y="7392"/>
                </a:lnTo>
                <a:lnTo>
                  <a:pt x="24990" y="7429"/>
                </a:lnTo>
                <a:lnTo>
                  <a:pt x="25115" y="7466"/>
                </a:lnTo>
                <a:lnTo>
                  <a:pt x="25265" y="7493"/>
                </a:lnTo>
                <a:lnTo>
                  <a:pt x="25466" y="7519"/>
                </a:lnTo>
                <a:lnTo>
                  <a:pt x="32477" y="8184"/>
                </a:lnTo>
                <a:lnTo>
                  <a:pt x="32477" y="10782"/>
                </a:lnTo>
                <a:lnTo>
                  <a:pt x="31876" y="10729"/>
                </a:lnTo>
                <a:lnTo>
                  <a:pt x="31275" y="10666"/>
                </a:lnTo>
                <a:lnTo>
                  <a:pt x="30724" y="10592"/>
                </a:lnTo>
                <a:lnTo>
                  <a:pt x="30173" y="10512"/>
                </a:lnTo>
                <a:lnTo>
                  <a:pt x="29672" y="10428"/>
                </a:lnTo>
                <a:lnTo>
                  <a:pt x="29172" y="10338"/>
                </a:lnTo>
                <a:lnTo>
                  <a:pt x="28721" y="10238"/>
                </a:lnTo>
                <a:lnTo>
                  <a:pt x="28295" y="10138"/>
                </a:lnTo>
                <a:lnTo>
                  <a:pt x="27895" y="10027"/>
                </a:lnTo>
                <a:lnTo>
                  <a:pt x="27519" y="9916"/>
                </a:lnTo>
                <a:lnTo>
                  <a:pt x="27193" y="9794"/>
                </a:lnTo>
                <a:lnTo>
                  <a:pt x="26893" y="9673"/>
                </a:lnTo>
                <a:lnTo>
                  <a:pt x="26643" y="9546"/>
                </a:lnTo>
                <a:lnTo>
                  <a:pt x="26417" y="9414"/>
                </a:lnTo>
                <a:lnTo>
                  <a:pt x="26242" y="9282"/>
                </a:lnTo>
                <a:lnTo>
                  <a:pt x="26092" y="9145"/>
                </a:lnTo>
                <a:lnTo>
                  <a:pt x="26042" y="9108"/>
                </a:lnTo>
                <a:lnTo>
                  <a:pt x="25967" y="9071"/>
                </a:lnTo>
                <a:lnTo>
                  <a:pt x="25866" y="9045"/>
                </a:lnTo>
                <a:lnTo>
                  <a:pt x="25741" y="9013"/>
                </a:lnTo>
                <a:lnTo>
                  <a:pt x="25591" y="8992"/>
                </a:lnTo>
                <a:lnTo>
                  <a:pt x="25416" y="8976"/>
                </a:lnTo>
                <a:lnTo>
                  <a:pt x="25240" y="8966"/>
                </a:lnTo>
                <a:lnTo>
                  <a:pt x="24114" y="8966"/>
                </a:lnTo>
                <a:lnTo>
                  <a:pt x="23638" y="8960"/>
                </a:lnTo>
                <a:lnTo>
                  <a:pt x="23162" y="8950"/>
                </a:lnTo>
                <a:lnTo>
                  <a:pt x="22711" y="8939"/>
                </a:lnTo>
                <a:lnTo>
                  <a:pt x="22236" y="8918"/>
                </a:lnTo>
                <a:lnTo>
                  <a:pt x="21785" y="8897"/>
                </a:lnTo>
                <a:lnTo>
                  <a:pt x="21334" y="8871"/>
                </a:lnTo>
                <a:lnTo>
                  <a:pt x="20884" y="8839"/>
                </a:lnTo>
                <a:lnTo>
                  <a:pt x="20433" y="8807"/>
                </a:lnTo>
                <a:lnTo>
                  <a:pt x="20007" y="8765"/>
                </a:lnTo>
                <a:lnTo>
                  <a:pt x="19581" y="8723"/>
                </a:lnTo>
                <a:lnTo>
                  <a:pt x="19181" y="8680"/>
                </a:lnTo>
                <a:lnTo>
                  <a:pt x="18780" y="8628"/>
                </a:lnTo>
                <a:lnTo>
                  <a:pt x="18405" y="8575"/>
                </a:lnTo>
                <a:lnTo>
                  <a:pt x="18029" y="8517"/>
                </a:lnTo>
                <a:lnTo>
                  <a:pt x="17653" y="8459"/>
                </a:lnTo>
                <a:lnTo>
                  <a:pt x="17328" y="8395"/>
                </a:lnTo>
                <a:lnTo>
                  <a:pt x="17002" y="8327"/>
                </a:lnTo>
                <a:lnTo>
                  <a:pt x="16702" y="8253"/>
                </a:lnTo>
                <a:lnTo>
                  <a:pt x="16401" y="8179"/>
                </a:lnTo>
                <a:lnTo>
                  <a:pt x="16126" y="8105"/>
                </a:lnTo>
                <a:lnTo>
                  <a:pt x="15876" y="8026"/>
                </a:lnTo>
                <a:lnTo>
                  <a:pt x="15650" y="7941"/>
                </a:lnTo>
                <a:lnTo>
                  <a:pt x="15450" y="7852"/>
                </a:lnTo>
                <a:lnTo>
                  <a:pt x="15275" y="7762"/>
                </a:lnTo>
                <a:lnTo>
                  <a:pt x="15124" y="7672"/>
                </a:lnTo>
                <a:lnTo>
                  <a:pt x="14999" y="7577"/>
                </a:lnTo>
                <a:lnTo>
                  <a:pt x="14899" y="7477"/>
                </a:lnTo>
                <a:lnTo>
                  <a:pt x="14824" y="7376"/>
                </a:lnTo>
                <a:lnTo>
                  <a:pt x="14774" y="7271"/>
                </a:lnTo>
                <a:lnTo>
                  <a:pt x="14749" y="7165"/>
                </a:lnTo>
                <a:lnTo>
                  <a:pt x="14774" y="7060"/>
                </a:lnTo>
                <a:lnTo>
                  <a:pt x="14824" y="6949"/>
                </a:lnTo>
                <a:lnTo>
                  <a:pt x="14899" y="6843"/>
                </a:lnTo>
                <a:lnTo>
                  <a:pt x="15024" y="6738"/>
                </a:lnTo>
                <a:lnTo>
                  <a:pt x="15175" y="6637"/>
                </a:lnTo>
                <a:lnTo>
                  <a:pt x="15350" y="6537"/>
                </a:lnTo>
                <a:lnTo>
                  <a:pt x="15550" y="6442"/>
                </a:lnTo>
                <a:lnTo>
                  <a:pt x="15801" y="6347"/>
                </a:lnTo>
                <a:lnTo>
                  <a:pt x="16051" y="6252"/>
                </a:lnTo>
                <a:lnTo>
                  <a:pt x="16351" y="6167"/>
                </a:lnTo>
                <a:lnTo>
                  <a:pt x="16652" y="6083"/>
                </a:lnTo>
                <a:lnTo>
                  <a:pt x="17002" y="6004"/>
                </a:lnTo>
                <a:lnTo>
                  <a:pt x="17353" y="5925"/>
                </a:lnTo>
                <a:lnTo>
                  <a:pt x="17729" y="5851"/>
                </a:lnTo>
                <a:lnTo>
                  <a:pt x="18129" y="5787"/>
                </a:lnTo>
                <a:lnTo>
                  <a:pt x="18555" y="5724"/>
                </a:lnTo>
                <a:lnTo>
                  <a:pt x="18680" y="5698"/>
                </a:lnTo>
                <a:lnTo>
                  <a:pt x="18805" y="5671"/>
                </a:lnTo>
                <a:lnTo>
                  <a:pt x="18880" y="5645"/>
                </a:lnTo>
                <a:lnTo>
                  <a:pt x="18955" y="5613"/>
                </a:lnTo>
                <a:lnTo>
                  <a:pt x="19006" y="5581"/>
                </a:lnTo>
                <a:lnTo>
                  <a:pt x="19031" y="5544"/>
                </a:lnTo>
                <a:lnTo>
                  <a:pt x="19006" y="5507"/>
                </a:lnTo>
                <a:lnTo>
                  <a:pt x="18981" y="5476"/>
                </a:lnTo>
                <a:lnTo>
                  <a:pt x="18830" y="5360"/>
                </a:lnTo>
                <a:lnTo>
                  <a:pt x="18730" y="5243"/>
                </a:lnTo>
                <a:lnTo>
                  <a:pt x="18630" y="5127"/>
                </a:lnTo>
                <a:lnTo>
                  <a:pt x="18580" y="5016"/>
                </a:lnTo>
                <a:lnTo>
                  <a:pt x="18555" y="4900"/>
                </a:lnTo>
                <a:lnTo>
                  <a:pt x="18555" y="4789"/>
                </a:lnTo>
                <a:lnTo>
                  <a:pt x="18580" y="4679"/>
                </a:lnTo>
                <a:lnTo>
                  <a:pt x="18630" y="4568"/>
                </a:lnTo>
                <a:lnTo>
                  <a:pt x="18705" y="4457"/>
                </a:lnTo>
                <a:lnTo>
                  <a:pt x="18805" y="4346"/>
                </a:lnTo>
                <a:lnTo>
                  <a:pt x="18930" y="4240"/>
                </a:lnTo>
                <a:lnTo>
                  <a:pt x="19081" y="4135"/>
                </a:lnTo>
                <a:lnTo>
                  <a:pt x="19256" y="4029"/>
                </a:lnTo>
                <a:lnTo>
                  <a:pt x="19456" y="3924"/>
                </a:lnTo>
                <a:lnTo>
                  <a:pt x="19682" y="3823"/>
                </a:lnTo>
                <a:lnTo>
                  <a:pt x="19907" y="3728"/>
                </a:lnTo>
                <a:lnTo>
                  <a:pt x="20182" y="3628"/>
                </a:lnTo>
                <a:lnTo>
                  <a:pt x="20458" y="3533"/>
                </a:lnTo>
                <a:lnTo>
                  <a:pt x="20758" y="3443"/>
                </a:lnTo>
                <a:lnTo>
                  <a:pt x="21059" y="3353"/>
                </a:lnTo>
                <a:lnTo>
                  <a:pt x="21409" y="3269"/>
                </a:lnTo>
                <a:lnTo>
                  <a:pt x="21760" y="3184"/>
                </a:lnTo>
                <a:lnTo>
                  <a:pt x="22135" y="3105"/>
                </a:lnTo>
                <a:lnTo>
                  <a:pt x="22536" y="3026"/>
                </a:lnTo>
                <a:lnTo>
                  <a:pt x="22937" y="2952"/>
                </a:lnTo>
                <a:lnTo>
                  <a:pt x="23337" y="2884"/>
                </a:lnTo>
                <a:lnTo>
                  <a:pt x="23788" y="2815"/>
                </a:lnTo>
                <a:lnTo>
                  <a:pt x="24239" y="2752"/>
                </a:lnTo>
                <a:lnTo>
                  <a:pt x="24690" y="2693"/>
                </a:lnTo>
                <a:lnTo>
                  <a:pt x="25165" y="2641"/>
                </a:lnTo>
                <a:lnTo>
                  <a:pt x="25666" y="2588"/>
                </a:lnTo>
                <a:lnTo>
                  <a:pt x="26167" y="2540"/>
                </a:lnTo>
                <a:lnTo>
                  <a:pt x="26292" y="2525"/>
                </a:lnTo>
                <a:lnTo>
                  <a:pt x="26442" y="2503"/>
                </a:lnTo>
                <a:lnTo>
                  <a:pt x="26542" y="2482"/>
                </a:lnTo>
                <a:lnTo>
                  <a:pt x="26643" y="2456"/>
                </a:lnTo>
                <a:lnTo>
                  <a:pt x="26718" y="2424"/>
                </a:lnTo>
                <a:lnTo>
                  <a:pt x="26768" y="2393"/>
                </a:lnTo>
                <a:lnTo>
                  <a:pt x="26793" y="2361"/>
                </a:lnTo>
                <a:lnTo>
                  <a:pt x="26818" y="2329"/>
                </a:lnTo>
                <a:lnTo>
                  <a:pt x="26818" y="2229"/>
                </a:lnTo>
                <a:lnTo>
                  <a:pt x="26868" y="2129"/>
                </a:lnTo>
                <a:lnTo>
                  <a:pt x="26943" y="2034"/>
                </a:lnTo>
                <a:lnTo>
                  <a:pt x="27018" y="1944"/>
                </a:lnTo>
                <a:lnTo>
                  <a:pt x="27143" y="1849"/>
                </a:lnTo>
                <a:lnTo>
                  <a:pt x="27269" y="1759"/>
                </a:lnTo>
                <a:lnTo>
                  <a:pt x="27444" y="1674"/>
                </a:lnTo>
                <a:lnTo>
                  <a:pt x="27619" y="1590"/>
                </a:lnTo>
                <a:lnTo>
                  <a:pt x="27819" y="1506"/>
                </a:lnTo>
                <a:lnTo>
                  <a:pt x="28045" y="1426"/>
                </a:lnTo>
                <a:lnTo>
                  <a:pt x="28270" y="1352"/>
                </a:lnTo>
                <a:lnTo>
                  <a:pt x="28521" y="1279"/>
                </a:lnTo>
                <a:lnTo>
                  <a:pt x="28796" y="1205"/>
                </a:lnTo>
                <a:lnTo>
                  <a:pt x="29096" y="1136"/>
                </a:lnTo>
                <a:lnTo>
                  <a:pt x="29397" y="1073"/>
                </a:lnTo>
                <a:lnTo>
                  <a:pt x="29722" y="1009"/>
                </a:lnTo>
                <a:lnTo>
                  <a:pt x="30048" y="951"/>
                </a:lnTo>
                <a:lnTo>
                  <a:pt x="30398" y="893"/>
                </a:lnTo>
                <a:lnTo>
                  <a:pt x="30749" y="840"/>
                </a:lnTo>
                <a:lnTo>
                  <a:pt x="31125" y="793"/>
                </a:lnTo>
                <a:lnTo>
                  <a:pt x="31500" y="745"/>
                </a:lnTo>
                <a:lnTo>
                  <a:pt x="31901" y="703"/>
                </a:lnTo>
                <a:lnTo>
                  <a:pt x="32301" y="666"/>
                </a:lnTo>
                <a:lnTo>
                  <a:pt x="32702" y="629"/>
                </a:lnTo>
                <a:lnTo>
                  <a:pt x="33128" y="597"/>
                </a:lnTo>
                <a:lnTo>
                  <a:pt x="33553" y="571"/>
                </a:lnTo>
                <a:lnTo>
                  <a:pt x="34004" y="550"/>
                </a:lnTo>
                <a:lnTo>
                  <a:pt x="34430" y="529"/>
                </a:lnTo>
                <a:lnTo>
                  <a:pt x="34881" y="513"/>
                </a:lnTo>
                <a:lnTo>
                  <a:pt x="35331" y="502"/>
                </a:lnTo>
                <a:lnTo>
                  <a:pt x="35782" y="497"/>
                </a:lnTo>
                <a:lnTo>
                  <a:pt x="36258" y="492"/>
                </a:lnTo>
                <a:close/>
                <a:moveTo>
                  <a:pt x="51532" y="12804"/>
                </a:moveTo>
                <a:lnTo>
                  <a:pt x="51532" y="14773"/>
                </a:lnTo>
                <a:lnTo>
                  <a:pt x="48252" y="14773"/>
                </a:lnTo>
                <a:lnTo>
                  <a:pt x="48252" y="12820"/>
                </a:lnTo>
                <a:lnTo>
                  <a:pt x="49078" y="12835"/>
                </a:lnTo>
                <a:lnTo>
                  <a:pt x="49904" y="12835"/>
                </a:lnTo>
                <a:lnTo>
                  <a:pt x="50705" y="12830"/>
                </a:lnTo>
                <a:lnTo>
                  <a:pt x="51532" y="12804"/>
                </a:lnTo>
                <a:close/>
                <a:moveTo>
                  <a:pt x="36283" y="1"/>
                </a:moveTo>
                <a:lnTo>
                  <a:pt x="35782" y="6"/>
                </a:lnTo>
                <a:lnTo>
                  <a:pt x="35281" y="11"/>
                </a:lnTo>
                <a:lnTo>
                  <a:pt x="34780" y="22"/>
                </a:lnTo>
                <a:lnTo>
                  <a:pt x="34305" y="33"/>
                </a:lnTo>
                <a:lnTo>
                  <a:pt x="33829" y="54"/>
                </a:lnTo>
                <a:lnTo>
                  <a:pt x="33353" y="75"/>
                </a:lnTo>
                <a:lnTo>
                  <a:pt x="32877" y="101"/>
                </a:lnTo>
                <a:lnTo>
                  <a:pt x="32427" y="128"/>
                </a:lnTo>
                <a:lnTo>
                  <a:pt x="31976" y="159"/>
                </a:lnTo>
                <a:lnTo>
                  <a:pt x="31550" y="196"/>
                </a:lnTo>
                <a:lnTo>
                  <a:pt x="31125" y="238"/>
                </a:lnTo>
                <a:lnTo>
                  <a:pt x="30699" y="281"/>
                </a:lnTo>
                <a:lnTo>
                  <a:pt x="30298" y="328"/>
                </a:lnTo>
                <a:lnTo>
                  <a:pt x="29898" y="376"/>
                </a:lnTo>
                <a:lnTo>
                  <a:pt x="29497" y="429"/>
                </a:lnTo>
                <a:lnTo>
                  <a:pt x="29121" y="481"/>
                </a:lnTo>
                <a:lnTo>
                  <a:pt x="28771" y="539"/>
                </a:lnTo>
                <a:lnTo>
                  <a:pt x="28395" y="597"/>
                </a:lnTo>
                <a:lnTo>
                  <a:pt x="28070" y="661"/>
                </a:lnTo>
                <a:lnTo>
                  <a:pt x="27744" y="729"/>
                </a:lnTo>
                <a:lnTo>
                  <a:pt x="27419" y="798"/>
                </a:lnTo>
                <a:lnTo>
                  <a:pt x="27143" y="867"/>
                </a:lnTo>
                <a:lnTo>
                  <a:pt x="26843" y="941"/>
                </a:lnTo>
                <a:lnTo>
                  <a:pt x="26567" y="1015"/>
                </a:lnTo>
                <a:lnTo>
                  <a:pt x="26317" y="1094"/>
                </a:lnTo>
                <a:lnTo>
                  <a:pt x="26092" y="1173"/>
                </a:lnTo>
                <a:lnTo>
                  <a:pt x="25866" y="1257"/>
                </a:lnTo>
                <a:lnTo>
                  <a:pt x="25666" y="1337"/>
                </a:lnTo>
                <a:lnTo>
                  <a:pt x="25466" y="1426"/>
                </a:lnTo>
                <a:lnTo>
                  <a:pt x="25290" y="1511"/>
                </a:lnTo>
                <a:lnTo>
                  <a:pt x="25140" y="1601"/>
                </a:lnTo>
                <a:lnTo>
                  <a:pt x="25015" y="1690"/>
                </a:lnTo>
                <a:lnTo>
                  <a:pt x="24664" y="1638"/>
                </a:lnTo>
                <a:lnTo>
                  <a:pt x="24339" y="1585"/>
                </a:lnTo>
                <a:lnTo>
                  <a:pt x="23988" y="1537"/>
                </a:lnTo>
                <a:lnTo>
                  <a:pt x="23613" y="1495"/>
                </a:lnTo>
                <a:lnTo>
                  <a:pt x="23262" y="1458"/>
                </a:lnTo>
                <a:lnTo>
                  <a:pt x="22887" y="1421"/>
                </a:lnTo>
                <a:lnTo>
                  <a:pt x="22536" y="1395"/>
                </a:lnTo>
                <a:lnTo>
                  <a:pt x="22161" y="1363"/>
                </a:lnTo>
                <a:lnTo>
                  <a:pt x="21785" y="1342"/>
                </a:lnTo>
                <a:lnTo>
                  <a:pt x="21409" y="1321"/>
                </a:lnTo>
                <a:lnTo>
                  <a:pt x="21034" y="1305"/>
                </a:lnTo>
                <a:lnTo>
                  <a:pt x="20658" y="1289"/>
                </a:lnTo>
                <a:lnTo>
                  <a:pt x="20283" y="1279"/>
                </a:lnTo>
                <a:lnTo>
                  <a:pt x="19907" y="1273"/>
                </a:lnTo>
                <a:lnTo>
                  <a:pt x="19531" y="1268"/>
                </a:lnTo>
                <a:lnTo>
                  <a:pt x="19156" y="1268"/>
                </a:lnTo>
                <a:lnTo>
                  <a:pt x="18405" y="1279"/>
                </a:lnTo>
                <a:lnTo>
                  <a:pt x="17653" y="1300"/>
                </a:lnTo>
                <a:lnTo>
                  <a:pt x="16927" y="1331"/>
                </a:lnTo>
                <a:lnTo>
                  <a:pt x="16226" y="1374"/>
                </a:lnTo>
                <a:lnTo>
                  <a:pt x="15550" y="1426"/>
                </a:lnTo>
                <a:lnTo>
                  <a:pt x="14899" y="1490"/>
                </a:lnTo>
                <a:lnTo>
                  <a:pt x="14273" y="1564"/>
                </a:lnTo>
                <a:lnTo>
                  <a:pt x="13697" y="1643"/>
                </a:lnTo>
                <a:lnTo>
                  <a:pt x="13347" y="1696"/>
                </a:lnTo>
                <a:lnTo>
                  <a:pt x="13046" y="1748"/>
                </a:lnTo>
                <a:lnTo>
                  <a:pt x="12746" y="1806"/>
                </a:lnTo>
                <a:lnTo>
                  <a:pt x="12470" y="1865"/>
                </a:lnTo>
                <a:lnTo>
                  <a:pt x="12195" y="1928"/>
                </a:lnTo>
                <a:lnTo>
                  <a:pt x="11944" y="1991"/>
                </a:lnTo>
                <a:lnTo>
                  <a:pt x="11719" y="2055"/>
                </a:lnTo>
                <a:lnTo>
                  <a:pt x="11494" y="2118"/>
                </a:lnTo>
                <a:lnTo>
                  <a:pt x="11293" y="2187"/>
                </a:lnTo>
                <a:lnTo>
                  <a:pt x="11118" y="2255"/>
                </a:lnTo>
                <a:lnTo>
                  <a:pt x="10943" y="2329"/>
                </a:lnTo>
                <a:lnTo>
                  <a:pt x="10793" y="2398"/>
                </a:lnTo>
                <a:lnTo>
                  <a:pt x="10667" y="2472"/>
                </a:lnTo>
                <a:lnTo>
                  <a:pt x="10542" y="2551"/>
                </a:lnTo>
                <a:lnTo>
                  <a:pt x="10442" y="2625"/>
                </a:lnTo>
                <a:lnTo>
                  <a:pt x="10367" y="2699"/>
                </a:lnTo>
                <a:lnTo>
                  <a:pt x="10292" y="2778"/>
                </a:lnTo>
                <a:lnTo>
                  <a:pt x="10242" y="2857"/>
                </a:lnTo>
                <a:lnTo>
                  <a:pt x="10217" y="2931"/>
                </a:lnTo>
                <a:lnTo>
                  <a:pt x="10192" y="3010"/>
                </a:lnTo>
                <a:lnTo>
                  <a:pt x="10192" y="3089"/>
                </a:lnTo>
                <a:lnTo>
                  <a:pt x="10192" y="3174"/>
                </a:lnTo>
                <a:lnTo>
                  <a:pt x="10242" y="3253"/>
                </a:lnTo>
                <a:lnTo>
                  <a:pt x="10267" y="3332"/>
                </a:lnTo>
                <a:lnTo>
                  <a:pt x="10342" y="3411"/>
                </a:lnTo>
                <a:lnTo>
                  <a:pt x="10417" y="3491"/>
                </a:lnTo>
                <a:lnTo>
                  <a:pt x="10517" y="3570"/>
                </a:lnTo>
                <a:lnTo>
                  <a:pt x="10617" y="3649"/>
                </a:lnTo>
                <a:lnTo>
                  <a:pt x="10743" y="3728"/>
                </a:lnTo>
                <a:lnTo>
                  <a:pt x="10893" y="3807"/>
                </a:lnTo>
                <a:lnTo>
                  <a:pt x="11043" y="3887"/>
                </a:lnTo>
                <a:lnTo>
                  <a:pt x="11218" y="3961"/>
                </a:lnTo>
                <a:lnTo>
                  <a:pt x="10442" y="4050"/>
                </a:lnTo>
                <a:lnTo>
                  <a:pt x="9716" y="4145"/>
                </a:lnTo>
                <a:lnTo>
                  <a:pt x="8990" y="4251"/>
                </a:lnTo>
                <a:lnTo>
                  <a:pt x="8314" y="4367"/>
                </a:lnTo>
                <a:lnTo>
                  <a:pt x="7688" y="4488"/>
                </a:lnTo>
                <a:lnTo>
                  <a:pt x="7087" y="4620"/>
                </a:lnTo>
                <a:lnTo>
                  <a:pt x="6536" y="4752"/>
                </a:lnTo>
                <a:lnTo>
                  <a:pt x="6010" y="4900"/>
                </a:lnTo>
                <a:lnTo>
                  <a:pt x="5910" y="4937"/>
                </a:lnTo>
                <a:lnTo>
                  <a:pt x="5835" y="4979"/>
                </a:lnTo>
                <a:lnTo>
                  <a:pt x="5810" y="5022"/>
                </a:lnTo>
                <a:lnTo>
                  <a:pt x="5835" y="5064"/>
                </a:lnTo>
                <a:lnTo>
                  <a:pt x="5885" y="5106"/>
                </a:lnTo>
                <a:lnTo>
                  <a:pt x="5960" y="5148"/>
                </a:lnTo>
                <a:lnTo>
                  <a:pt x="6085" y="5180"/>
                </a:lnTo>
                <a:lnTo>
                  <a:pt x="6260" y="5212"/>
                </a:lnTo>
                <a:lnTo>
                  <a:pt x="6461" y="5233"/>
                </a:lnTo>
                <a:lnTo>
                  <a:pt x="6636" y="5249"/>
                </a:lnTo>
                <a:lnTo>
                  <a:pt x="6836" y="5254"/>
                </a:lnTo>
                <a:lnTo>
                  <a:pt x="7037" y="5254"/>
                </a:lnTo>
                <a:lnTo>
                  <a:pt x="7212" y="5238"/>
                </a:lnTo>
                <a:lnTo>
                  <a:pt x="7387" y="5222"/>
                </a:lnTo>
                <a:lnTo>
                  <a:pt x="7563" y="5196"/>
                </a:lnTo>
                <a:lnTo>
                  <a:pt x="7738" y="5159"/>
                </a:lnTo>
                <a:lnTo>
                  <a:pt x="7988" y="5090"/>
                </a:lnTo>
                <a:lnTo>
                  <a:pt x="8264" y="5016"/>
                </a:lnTo>
                <a:lnTo>
                  <a:pt x="8539" y="4953"/>
                </a:lnTo>
                <a:lnTo>
                  <a:pt x="8815" y="4884"/>
                </a:lnTo>
                <a:lnTo>
                  <a:pt x="9440" y="4763"/>
                </a:lnTo>
                <a:lnTo>
                  <a:pt x="10092" y="4647"/>
                </a:lnTo>
                <a:lnTo>
                  <a:pt x="10768" y="4536"/>
                </a:lnTo>
                <a:lnTo>
                  <a:pt x="11494" y="4441"/>
                </a:lnTo>
                <a:lnTo>
                  <a:pt x="12270" y="4351"/>
                </a:lnTo>
                <a:lnTo>
                  <a:pt x="13071" y="4277"/>
                </a:lnTo>
                <a:lnTo>
                  <a:pt x="13171" y="4261"/>
                </a:lnTo>
                <a:lnTo>
                  <a:pt x="13272" y="4251"/>
                </a:lnTo>
                <a:lnTo>
                  <a:pt x="13372" y="4230"/>
                </a:lnTo>
                <a:lnTo>
                  <a:pt x="13447" y="4214"/>
                </a:lnTo>
                <a:lnTo>
                  <a:pt x="13597" y="4166"/>
                </a:lnTo>
                <a:lnTo>
                  <a:pt x="13672" y="4119"/>
                </a:lnTo>
                <a:lnTo>
                  <a:pt x="13722" y="4066"/>
                </a:lnTo>
                <a:lnTo>
                  <a:pt x="13697" y="4019"/>
                </a:lnTo>
                <a:lnTo>
                  <a:pt x="13647" y="3966"/>
                </a:lnTo>
                <a:lnTo>
                  <a:pt x="13547" y="3924"/>
                </a:lnTo>
                <a:lnTo>
                  <a:pt x="13322" y="3839"/>
                </a:lnTo>
                <a:lnTo>
                  <a:pt x="13121" y="3760"/>
                </a:lnTo>
                <a:lnTo>
                  <a:pt x="12946" y="3681"/>
                </a:lnTo>
                <a:lnTo>
                  <a:pt x="12796" y="3602"/>
                </a:lnTo>
                <a:lnTo>
                  <a:pt x="12646" y="3528"/>
                </a:lnTo>
                <a:lnTo>
                  <a:pt x="12545" y="3448"/>
                </a:lnTo>
                <a:lnTo>
                  <a:pt x="12445" y="3375"/>
                </a:lnTo>
                <a:lnTo>
                  <a:pt x="12370" y="3306"/>
                </a:lnTo>
                <a:lnTo>
                  <a:pt x="12320" y="3232"/>
                </a:lnTo>
                <a:lnTo>
                  <a:pt x="12270" y="3163"/>
                </a:lnTo>
                <a:lnTo>
                  <a:pt x="12270" y="3089"/>
                </a:lnTo>
                <a:lnTo>
                  <a:pt x="12245" y="3026"/>
                </a:lnTo>
                <a:lnTo>
                  <a:pt x="12270" y="2957"/>
                </a:lnTo>
                <a:lnTo>
                  <a:pt x="12295" y="2894"/>
                </a:lnTo>
                <a:lnTo>
                  <a:pt x="12345" y="2831"/>
                </a:lnTo>
                <a:lnTo>
                  <a:pt x="12420" y="2767"/>
                </a:lnTo>
                <a:lnTo>
                  <a:pt x="12495" y="2709"/>
                </a:lnTo>
                <a:lnTo>
                  <a:pt x="12570" y="2651"/>
                </a:lnTo>
                <a:lnTo>
                  <a:pt x="12796" y="2535"/>
                </a:lnTo>
                <a:lnTo>
                  <a:pt x="13071" y="2429"/>
                </a:lnTo>
                <a:lnTo>
                  <a:pt x="13372" y="2334"/>
                </a:lnTo>
                <a:lnTo>
                  <a:pt x="13722" y="2239"/>
                </a:lnTo>
                <a:lnTo>
                  <a:pt x="14098" y="2155"/>
                </a:lnTo>
                <a:lnTo>
                  <a:pt x="14498" y="2081"/>
                </a:lnTo>
                <a:lnTo>
                  <a:pt x="14924" y="2007"/>
                </a:lnTo>
                <a:lnTo>
                  <a:pt x="15425" y="1938"/>
                </a:lnTo>
                <a:lnTo>
                  <a:pt x="15951" y="1880"/>
                </a:lnTo>
                <a:lnTo>
                  <a:pt x="16502" y="1828"/>
                </a:lnTo>
                <a:lnTo>
                  <a:pt x="17078" y="1785"/>
                </a:lnTo>
                <a:lnTo>
                  <a:pt x="17678" y="1754"/>
                </a:lnTo>
                <a:lnTo>
                  <a:pt x="18304" y="1733"/>
                </a:lnTo>
                <a:lnTo>
                  <a:pt x="18930" y="1722"/>
                </a:lnTo>
                <a:lnTo>
                  <a:pt x="19556" y="1722"/>
                </a:lnTo>
                <a:lnTo>
                  <a:pt x="20207" y="1733"/>
                </a:lnTo>
                <a:lnTo>
                  <a:pt x="20833" y="1754"/>
                </a:lnTo>
                <a:lnTo>
                  <a:pt x="21159" y="1775"/>
                </a:lnTo>
                <a:lnTo>
                  <a:pt x="21484" y="1791"/>
                </a:lnTo>
                <a:lnTo>
                  <a:pt x="21785" y="1817"/>
                </a:lnTo>
                <a:lnTo>
                  <a:pt x="22110" y="1843"/>
                </a:lnTo>
                <a:lnTo>
                  <a:pt x="22411" y="1870"/>
                </a:lnTo>
                <a:lnTo>
                  <a:pt x="22711" y="1907"/>
                </a:lnTo>
                <a:lnTo>
                  <a:pt x="23012" y="1944"/>
                </a:lnTo>
                <a:lnTo>
                  <a:pt x="23312" y="1981"/>
                </a:lnTo>
                <a:lnTo>
                  <a:pt x="23588" y="2028"/>
                </a:lnTo>
                <a:lnTo>
                  <a:pt x="23863" y="2076"/>
                </a:lnTo>
                <a:lnTo>
                  <a:pt x="24164" y="2129"/>
                </a:lnTo>
                <a:lnTo>
                  <a:pt x="24414" y="2181"/>
                </a:lnTo>
                <a:lnTo>
                  <a:pt x="23588" y="2276"/>
                </a:lnTo>
                <a:lnTo>
                  <a:pt x="22787" y="2377"/>
                </a:lnTo>
                <a:lnTo>
                  <a:pt x="22035" y="2488"/>
                </a:lnTo>
                <a:lnTo>
                  <a:pt x="21309" y="2609"/>
                </a:lnTo>
                <a:lnTo>
                  <a:pt x="20608" y="2741"/>
                </a:lnTo>
                <a:lnTo>
                  <a:pt x="19957" y="2878"/>
                </a:lnTo>
                <a:lnTo>
                  <a:pt x="19356" y="3026"/>
                </a:lnTo>
                <a:lnTo>
                  <a:pt x="18805" y="3179"/>
                </a:lnTo>
                <a:lnTo>
                  <a:pt x="18505" y="3269"/>
                </a:lnTo>
                <a:lnTo>
                  <a:pt x="18229" y="3364"/>
                </a:lnTo>
                <a:lnTo>
                  <a:pt x="17954" y="3459"/>
                </a:lnTo>
                <a:lnTo>
                  <a:pt x="17729" y="3559"/>
                </a:lnTo>
                <a:lnTo>
                  <a:pt x="17503" y="3654"/>
                </a:lnTo>
                <a:lnTo>
                  <a:pt x="17278" y="3755"/>
                </a:lnTo>
                <a:lnTo>
                  <a:pt x="17103" y="3860"/>
                </a:lnTo>
                <a:lnTo>
                  <a:pt x="16927" y="3961"/>
                </a:lnTo>
                <a:lnTo>
                  <a:pt x="16777" y="4066"/>
                </a:lnTo>
                <a:lnTo>
                  <a:pt x="16652" y="4172"/>
                </a:lnTo>
                <a:lnTo>
                  <a:pt x="16552" y="4277"/>
                </a:lnTo>
                <a:lnTo>
                  <a:pt x="16452" y="4383"/>
                </a:lnTo>
                <a:lnTo>
                  <a:pt x="16376" y="4494"/>
                </a:lnTo>
                <a:lnTo>
                  <a:pt x="16326" y="4599"/>
                </a:lnTo>
                <a:lnTo>
                  <a:pt x="16301" y="4710"/>
                </a:lnTo>
                <a:lnTo>
                  <a:pt x="16276" y="4821"/>
                </a:lnTo>
                <a:lnTo>
                  <a:pt x="16301" y="4979"/>
                </a:lnTo>
                <a:lnTo>
                  <a:pt x="16376" y="5133"/>
                </a:lnTo>
                <a:lnTo>
                  <a:pt x="16477" y="5291"/>
                </a:lnTo>
                <a:lnTo>
                  <a:pt x="16627" y="5444"/>
                </a:lnTo>
                <a:lnTo>
                  <a:pt x="16201" y="5518"/>
                </a:lnTo>
                <a:lnTo>
                  <a:pt x="15775" y="5597"/>
                </a:lnTo>
                <a:lnTo>
                  <a:pt x="15400" y="5676"/>
                </a:lnTo>
                <a:lnTo>
                  <a:pt x="15024" y="5761"/>
                </a:lnTo>
                <a:lnTo>
                  <a:pt x="14674" y="5851"/>
                </a:lnTo>
                <a:lnTo>
                  <a:pt x="14348" y="5940"/>
                </a:lnTo>
                <a:lnTo>
                  <a:pt x="14048" y="6035"/>
                </a:lnTo>
                <a:lnTo>
                  <a:pt x="13772" y="6130"/>
                </a:lnTo>
                <a:lnTo>
                  <a:pt x="13472" y="6257"/>
                </a:lnTo>
                <a:lnTo>
                  <a:pt x="13221" y="6379"/>
                </a:lnTo>
                <a:lnTo>
                  <a:pt x="12996" y="6511"/>
                </a:lnTo>
                <a:lnTo>
                  <a:pt x="12796" y="6637"/>
                </a:lnTo>
                <a:lnTo>
                  <a:pt x="12646" y="6775"/>
                </a:lnTo>
                <a:lnTo>
                  <a:pt x="12545" y="6907"/>
                </a:lnTo>
                <a:lnTo>
                  <a:pt x="12495" y="7044"/>
                </a:lnTo>
                <a:lnTo>
                  <a:pt x="12470" y="7181"/>
                </a:lnTo>
                <a:lnTo>
                  <a:pt x="12470" y="7239"/>
                </a:lnTo>
                <a:lnTo>
                  <a:pt x="12495" y="7297"/>
                </a:lnTo>
                <a:lnTo>
                  <a:pt x="12545" y="7355"/>
                </a:lnTo>
                <a:lnTo>
                  <a:pt x="12595" y="7408"/>
                </a:lnTo>
                <a:lnTo>
                  <a:pt x="12746" y="7524"/>
                </a:lnTo>
                <a:lnTo>
                  <a:pt x="12971" y="7635"/>
                </a:lnTo>
                <a:lnTo>
                  <a:pt x="13221" y="7746"/>
                </a:lnTo>
                <a:lnTo>
                  <a:pt x="13547" y="7852"/>
                </a:lnTo>
                <a:lnTo>
                  <a:pt x="13898" y="7957"/>
                </a:lnTo>
                <a:lnTo>
                  <a:pt x="14273" y="8057"/>
                </a:lnTo>
                <a:lnTo>
                  <a:pt x="14699" y="8158"/>
                </a:lnTo>
                <a:lnTo>
                  <a:pt x="15149" y="8253"/>
                </a:lnTo>
                <a:lnTo>
                  <a:pt x="15625" y="8348"/>
                </a:lnTo>
                <a:lnTo>
                  <a:pt x="16126" y="8443"/>
                </a:lnTo>
                <a:lnTo>
                  <a:pt x="16652" y="8533"/>
                </a:lnTo>
                <a:lnTo>
                  <a:pt x="17178" y="8617"/>
                </a:lnTo>
                <a:lnTo>
                  <a:pt x="17703" y="8696"/>
                </a:lnTo>
                <a:lnTo>
                  <a:pt x="18254" y="8775"/>
                </a:lnTo>
                <a:lnTo>
                  <a:pt x="19331" y="8923"/>
                </a:lnTo>
                <a:lnTo>
                  <a:pt x="20383" y="9050"/>
                </a:lnTo>
                <a:lnTo>
                  <a:pt x="21359" y="9166"/>
                </a:lnTo>
                <a:lnTo>
                  <a:pt x="22236" y="9261"/>
                </a:lnTo>
                <a:lnTo>
                  <a:pt x="22987" y="9335"/>
                </a:lnTo>
                <a:lnTo>
                  <a:pt x="23563" y="9393"/>
                </a:lnTo>
                <a:lnTo>
                  <a:pt x="24038" y="9435"/>
                </a:lnTo>
                <a:lnTo>
                  <a:pt x="24214" y="9435"/>
                </a:lnTo>
                <a:lnTo>
                  <a:pt x="24339" y="9536"/>
                </a:lnTo>
                <a:lnTo>
                  <a:pt x="24489" y="9631"/>
                </a:lnTo>
                <a:lnTo>
                  <a:pt x="24664" y="9726"/>
                </a:lnTo>
                <a:lnTo>
                  <a:pt x="24840" y="9821"/>
                </a:lnTo>
                <a:lnTo>
                  <a:pt x="25040" y="9916"/>
                </a:lnTo>
                <a:lnTo>
                  <a:pt x="25265" y="10006"/>
                </a:lnTo>
                <a:lnTo>
                  <a:pt x="25491" y="10095"/>
                </a:lnTo>
                <a:lnTo>
                  <a:pt x="25741" y="10180"/>
                </a:lnTo>
                <a:lnTo>
                  <a:pt x="26017" y="10270"/>
                </a:lnTo>
                <a:lnTo>
                  <a:pt x="26292" y="10349"/>
                </a:lnTo>
                <a:lnTo>
                  <a:pt x="26592" y="10433"/>
                </a:lnTo>
                <a:lnTo>
                  <a:pt x="26893" y="10507"/>
                </a:lnTo>
                <a:lnTo>
                  <a:pt x="27218" y="10586"/>
                </a:lnTo>
                <a:lnTo>
                  <a:pt x="27544" y="10660"/>
                </a:lnTo>
                <a:lnTo>
                  <a:pt x="27920" y="10729"/>
                </a:lnTo>
                <a:lnTo>
                  <a:pt x="28270" y="10798"/>
                </a:lnTo>
                <a:lnTo>
                  <a:pt x="28671" y="10866"/>
                </a:lnTo>
                <a:lnTo>
                  <a:pt x="29096" y="10930"/>
                </a:lnTo>
                <a:lnTo>
                  <a:pt x="29522" y="10993"/>
                </a:lnTo>
                <a:lnTo>
                  <a:pt x="29948" y="11051"/>
                </a:lnTo>
                <a:lnTo>
                  <a:pt x="30398" y="11104"/>
                </a:lnTo>
                <a:lnTo>
                  <a:pt x="30874" y="11151"/>
                </a:lnTo>
                <a:lnTo>
                  <a:pt x="31325" y="11199"/>
                </a:lnTo>
                <a:lnTo>
                  <a:pt x="31801" y="11241"/>
                </a:lnTo>
                <a:lnTo>
                  <a:pt x="31475" y="11368"/>
                </a:lnTo>
                <a:lnTo>
                  <a:pt x="31100" y="11489"/>
                </a:lnTo>
                <a:lnTo>
                  <a:pt x="30699" y="11605"/>
                </a:lnTo>
                <a:lnTo>
                  <a:pt x="30248" y="11711"/>
                </a:lnTo>
                <a:lnTo>
                  <a:pt x="29747" y="11811"/>
                </a:lnTo>
                <a:lnTo>
                  <a:pt x="29247" y="11906"/>
                </a:lnTo>
                <a:lnTo>
                  <a:pt x="28696" y="11996"/>
                </a:lnTo>
                <a:lnTo>
                  <a:pt x="28120" y="12075"/>
                </a:lnTo>
                <a:lnTo>
                  <a:pt x="27519" y="12149"/>
                </a:lnTo>
                <a:lnTo>
                  <a:pt x="26918" y="12212"/>
                </a:lnTo>
                <a:lnTo>
                  <a:pt x="26267" y="12265"/>
                </a:lnTo>
                <a:lnTo>
                  <a:pt x="25616" y="12313"/>
                </a:lnTo>
                <a:lnTo>
                  <a:pt x="24965" y="12344"/>
                </a:lnTo>
                <a:lnTo>
                  <a:pt x="24289" y="12371"/>
                </a:lnTo>
                <a:lnTo>
                  <a:pt x="23613" y="12387"/>
                </a:lnTo>
                <a:lnTo>
                  <a:pt x="22912" y="12392"/>
                </a:lnTo>
                <a:lnTo>
                  <a:pt x="22461" y="12392"/>
                </a:lnTo>
                <a:lnTo>
                  <a:pt x="22035" y="12387"/>
                </a:lnTo>
                <a:lnTo>
                  <a:pt x="21585" y="12376"/>
                </a:lnTo>
                <a:lnTo>
                  <a:pt x="21159" y="12360"/>
                </a:lnTo>
                <a:lnTo>
                  <a:pt x="20733" y="12344"/>
                </a:lnTo>
                <a:lnTo>
                  <a:pt x="20308" y="12318"/>
                </a:lnTo>
                <a:lnTo>
                  <a:pt x="19882" y="12292"/>
                </a:lnTo>
                <a:lnTo>
                  <a:pt x="19481" y="12265"/>
                </a:lnTo>
                <a:lnTo>
                  <a:pt x="19081" y="12234"/>
                </a:lnTo>
                <a:lnTo>
                  <a:pt x="18680" y="12197"/>
                </a:lnTo>
                <a:lnTo>
                  <a:pt x="18304" y="12154"/>
                </a:lnTo>
                <a:lnTo>
                  <a:pt x="17929" y="12112"/>
                </a:lnTo>
                <a:lnTo>
                  <a:pt x="17578" y="12065"/>
                </a:lnTo>
                <a:lnTo>
                  <a:pt x="17203" y="12017"/>
                </a:lnTo>
                <a:lnTo>
                  <a:pt x="16877" y="11964"/>
                </a:lnTo>
                <a:lnTo>
                  <a:pt x="16527" y="11906"/>
                </a:lnTo>
                <a:lnTo>
                  <a:pt x="16226" y="11848"/>
                </a:lnTo>
                <a:lnTo>
                  <a:pt x="15901" y="11785"/>
                </a:lnTo>
                <a:lnTo>
                  <a:pt x="15600" y="11721"/>
                </a:lnTo>
                <a:lnTo>
                  <a:pt x="15325" y="11653"/>
                </a:lnTo>
                <a:lnTo>
                  <a:pt x="15049" y="11584"/>
                </a:lnTo>
                <a:lnTo>
                  <a:pt x="14799" y="11510"/>
                </a:lnTo>
                <a:lnTo>
                  <a:pt x="14574" y="11436"/>
                </a:lnTo>
                <a:lnTo>
                  <a:pt x="14348" y="11362"/>
                </a:lnTo>
                <a:lnTo>
                  <a:pt x="14123" y="11283"/>
                </a:lnTo>
                <a:lnTo>
                  <a:pt x="13923" y="11199"/>
                </a:lnTo>
                <a:lnTo>
                  <a:pt x="13747" y="11114"/>
                </a:lnTo>
                <a:lnTo>
                  <a:pt x="13597" y="11030"/>
                </a:lnTo>
                <a:lnTo>
                  <a:pt x="13447" y="10945"/>
                </a:lnTo>
                <a:lnTo>
                  <a:pt x="13322" y="10856"/>
                </a:lnTo>
                <a:lnTo>
                  <a:pt x="13221" y="10761"/>
                </a:lnTo>
                <a:lnTo>
                  <a:pt x="13121" y="10671"/>
                </a:lnTo>
                <a:lnTo>
                  <a:pt x="13071" y="10634"/>
                </a:lnTo>
                <a:lnTo>
                  <a:pt x="12996" y="10597"/>
                </a:lnTo>
                <a:lnTo>
                  <a:pt x="12896" y="10565"/>
                </a:lnTo>
                <a:lnTo>
                  <a:pt x="12746" y="10539"/>
                </a:lnTo>
                <a:lnTo>
                  <a:pt x="12595" y="10518"/>
                </a:lnTo>
                <a:lnTo>
                  <a:pt x="12445" y="10502"/>
                </a:lnTo>
                <a:lnTo>
                  <a:pt x="12270" y="10491"/>
                </a:lnTo>
                <a:lnTo>
                  <a:pt x="12070" y="10486"/>
                </a:lnTo>
                <a:lnTo>
                  <a:pt x="11093" y="10486"/>
                </a:lnTo>
                <a:lnTo>
                  <a:pt x="10592" y="10481"/>
                </a:lnTo>
                <a:lnTo>
                  <a:pt x="10092" y="10470"/>
                </a:lnTo>
                <a:lnTo>
                  <a:pt x="9616" y="10454"/>
                </a:lnTo>
                <a:lnTo>
                  <a:pt x="9115" y="10433"/>
                </a:lnTo>
                <a:lnTo>
                  <a:pt x="8639" y="10407"/>
                </a:lnTo>
                <a:lnTo>
                  <a:pt x="8163" y="10380"/>
                </a:lnTo>
                <a:lnTo>
                  <a:pt x="7688" y="10349"/>
                </a:lnTo>
                <a:lnTo>
                  <a:pt x="7237" y="10307"/>
                </a:lnTo>
                <a:lnTo>
                  <a:pt x="6786" y="10264"/>
                </a:lnTo>
                <a:lnTo>
                  <a:pt x="6361" y="10217"/>
                </a:lnTo>
                <a:lnTo>
                  <a:pt x="5935" y="10164"/>
                </a:lnTo>
                <a:lnTo>
                  <a:pt x="5509" y="10106"/>
                </a:lnTo>
                <a:lnTo>
                  <a:pt x="5134" y="10043"/>
                </a:lnTo>
                <a:lnTo>
                  <a:pt x="4758" y="9974"/>
                </a:lnTo>
                <a:lnTo>
                  <a:pt x="4433" y="9911"/>
                </a:lnTo>
                <a:lnTo>
                  <a:pt x="4157" y="9842"/>
                </a:lnTo>
                <a:lnTo>
                  <a:pt x="3882" y="9779"/>
                </a:lnTo>
                <a:lnTo>
                  <a:pt x="3631" y="9710"/>
                </a:lnTo>
                <a:lnTo>
                  <a:pt x="3381" y="9636"/>
                </a:lnTo>
                <a:lnTo>
                  <a:pt x="3181" y="9562"/>
                </a:lnTo>
                <a:lnTo>
                  <a:pt x="2980" y="9488"/>
                </a:lnTo>
                <a:lnTo>
                  <a:pt x="2805" y="9414"/>
                </a:lnTo>
                <a:lnTo>
                  <a:pt x="2655" y="9335"/>
                </a:lnTo>
                <a:lnTo>
                  <a:pt x="2505" y="9256"/>
                </a:lnTo>
                <a:lnTo>
                  <a:pt x="2404" y="9171"/>
                </a:lnTo>
                <a:lnTo>
                  <a:pt x="2304" y="9092"/>
                </a:lnTo>
                <a:lnTo>
                  <a:pt x="2229" y="9008"/>
                </a:lnTo>
                <a:lnTo>
                  <a:pt x="2179" y="8923"/>
                </a:lnTo>
                <a:lnTo>
                  <a:pt x="2129" y="8839"/>
                </a:lnTo>
                <a:lnTo>
                  <a:pt x="2129" y="8754"/>
                </a:lnTo>
                <a:lnTo>
                  <a:pt x="2154" y="8649"/>
                </a:lnTo>
                <a:lnTo>
                  <a:pt x="2204" y="8548"/>
                </a:lnTo>
                <a:lnTo>
                  <a:pt x="2279" y="8448"/>
                </a:lnTo>
                <a:lnTo>
                  <a:pt x="2379" y="8353"/>
                </a:lnTo>
                <a:lnTo>
                  <a:pt x="2530" y="8253"/>
                </a:lnTo>
                <a:lnTo>
                  <a:pt x="2680" y="8158"/>
                </a:lnTo>
                <a:lnTo>
                  <a:pt x="2880" y="8063"/>
                </a:lnTo>
                <a:lnTo>
                  <a:pt x="3106" y="7973"/>
                </a:lnTo>
                <a:lnTo>
                  <a:pt x="3356" y="7883"/>
                </a:lnTo>
                <a:lnTo>
                  <a:pt x="3631" y="7799"/>
                </a:lnTo>
                <a:lnTo>
                  <a:pt x="3932" y="7720"/>
                </a:lnTo>
                <a:lnTo>
                  <a:pt x="4257" y="7640"/>
                </a:lnTo>
                <a:lnTo>
                  <a:pt x="4608" y="7561"/>
                </a:lnTo>
                <a:lnTo>
                  <a:pt x="4983" y="7493"/>
                </a:lnTo>
                <a:lnTo>
                  <a:pt x="5384" y="7424"/>
                </a:lnTo>
                <a:lnTo>
                  <a:pt x="5785" y="7361"/>
                </a:lnTo>
                <a:lnTo>
                  <a:pt x="5935" y="7339"/>
                </a:lnTo>
                <a:lnTo>
                  <a:pt x="6035" y="7313"/>
                </a:lnTo>
                <a:lnTo>
                  <a:pt x="6135" y="7281"/>
                </a:lnTo>
                <a:lnTo>
                  <a:pt x="6210" y="7250"/>
                </a:lnTo>
                <a:lnTo>
                  <a:pt x="6235" y="7218"/>
                </a:lnTo>
                <a:lnTo>
                  <a:pt x="6260" y="7181"/>
                </a:lnTo>
                <a:lnTo>
                  <a:pt x="6260" y="7144"/>
                </a:lnTo>
                <a:lnTo>
                  <a:pt x="6210" y="7112"/>
                </a:lnTo>
                <a:lnTo>
                  <a:pt x="6060" y="6980"/>
                </a:lnTo>
                <a:lnTo>
                  <a:pt x="5935" y="6854"/>
                </a:lnTo>
                <a:lnTo>
                  <a:pt x="5860" y="6716"/>
                </a:lnTo>
                <a:lnTo>
                  <a:pt x="5810" y="6584"/>
                </a:lnTo>
                <a:lnTo>
                  <a:pt x="5810" y="6447"/>
                </a:lnTo>
                <a:lnTo>
                  <a:pt x="5835" y="6315"/>
                </a:lnTo>
                <a:lnTo>
                  <a:pt x="5910" y="6183"/>
                </a:lnTo>
                <a:lnTo>
                  <a:pt x="6010" y="6051"/>
                </a:lnTo>
                <a:lnTo>
                  <a:pt x="6010" y="5998"/>
                </a:lnTo>
                <a:lnTo>
                  <a:pt x="5985" y="5951"/>
                </a:lnTo>
                <a:lnTo>
                  <a:pt x="5910" y="5909"/>
                </a:lnTo>
                <a:lnTo>
                  <a:pt x="5785" y="5866"/>
                </a:lnTo>
                <a:lnTo>
                  <a:pt x="5609" y="5829"/>
                </a:lnTo>
                <a:lnTo>
                  <a:pt x="5409" y="5803"/>
                </a:lnTo>
                <a:lnTo>
                  <a:pt x="5184" y="5787"/>
                </a:lnTo>
                <a:lnTo>
                  <a:pt x="4933" y="5782"/>
                </a:lnTo>
                <a:lnTo>
                  <a:pt x="4758" y="5787"/>
                </a:lnTo>
                <a:lnTo>
                  <a:pt x="4583" y="5798"/>
                </a:lnTo>
                <a:lnTo>
                  <a:pt x="4408" y="5814"/>
                </a:lnTo>
                <a:lnTo>
                  <a:pt x="4282" y="5835"/>
                </a:lnTo>
                <a:lnTo>
                  <a:pt x="4132" y="5866"/>
                </a:lnTo>
                <a:lnTo>
                  <a:pt x="4032" y="5898"/>
                </a:lnTo>
                <a:lnTo>
                  <a:pt x="3957" y="5930"/>
                </a:lnTo>
                <a:lnTo>
                  <a:pt x="3907" y="5972"/>
                </a:lnTo>
                <a:lnTo>
                  <a:pt x="3807" y="6104"/>
                </a:lnTo>
                <a:lnTo>
                  <a:pt x="3731" y="6247"/>
                </a:lnTo>
                <a:lnTo>
                  <a:pt x="3681" y="6384"/>
                </a:lnTo>
                <a:lnTo>
                  <a:pt x="3681" y="6526"/>
                </a:lnTo>
                <a:lnTo>
                  <a:pt x="3706" y="6669"/>
                </a:lnTo>
                <a:lnTo>
                  <a:pt x="3757" y="6806"/>
                </a:lnTo>
                <a:lnTo>
                  <a:pt x="3857" y="6943"/>
                </a:lnTo>
                <a:lnTo>
                  <a:pt x="3982" y="7081"/>
                </a:lnTo>
                <a:lnTo>
                  <a:pt x="3531" y="7160"/>
                </a:lnTo>
                <a:lnTo>
                  <a:pt x="3106" y="7244"/>
                </a:lnTo>
                <a:lnTo>
                  <a:pt x="2680" y="7334"/>
                </a:lnTo>
                <a:lnTo>
                  <a:pt x="2304" y="7424"/>
                </a:lnTo>
                <a:lnTo>
                  <a:pt x="1954" y="7524"/>
                </a:lnTo>
                <a:lnTo>
                  <a:pt x="1628" y="7625"/>
                </a:lnTo>
                <a:lnTo>
                  <a:pt x="1328" y="7725"/>
                </a:lnTo>
                <a:lnTo>
                  <a:pt x="1052" y="7830"/>
                </a:lnTo>
                <a:lnTo>
                  <a:pt x="802" y="7941"/>
                </a:lnTo>
                <a:lnTo>
                  <a:pt x="602" y="8052"/>
                </a:lnTo>
                <a:lnTo>
                  <a:pt x="426" y="8163"/>
                </a:lnTo>
                <a:lnTo>
                  <a:pt x="276" y="8279"/>
                </a:lnTo>
                <a:lnTo>
                  <a:pt x="151" y="8395"/>
                </a:lnTo>
                <a:lnTo>
                  <a:pt x="76" y="8511"/>
                </a:lnTo>
                <a:lnTo>
                  <a:pt x="26" y="8633"/>
                </a:lnTo>
                <a:lnTo>
                  <a:pt x="1" y="8754"/>
                </a:lnTo>
                <a:lnTo>
                  <a:pt x="26" y="8860"/>
                </a:lnTo>
                <a:lnTo>
                  <a:pt x="51" y="8971"/>
                </a:lnTo>
                <a:lnTo>
                  <a:pt x="126" y="9076"/>
                </a:lnTo>
                <a:lnTo>
                  <a:pt x="226" y="9182"/>
                </a:lnTo>
                <a:lnTo>
                  <a:pt x="326" y="9288"/>
                </a:lnTo>
                <a:lnTo>
                  <a:pt x="476" y="9393"/>
                </a:lnTo>
                <a:lnTo>
                  <a:pt x="652" y="9493"/>
                </a:lnTo>
                <a:lnTo>
                  <a:pt x="852" y="9594"/>
                </a:lnTo>
                <a:lnTo>
                  <a:pt x="1077" y="9689"/>
                </a:lnTo>
                <a:lnTo>
                  <a:pt x="1328" y="9784"/>
                </a:lnTo>
                <a:lnTo>
                  <a:pt x="1603" y="9879"/>
                </a:lnTo>
                <a:lnTo>
                  <a:pt x="1879" y="9969"/>
                </a:lnTo>
                <a:lnTo>
                  <a:pt x="2204" y="10058"/>
                </a:lnTo>
                <a:lnTo>
                  <a:pt x="2555" y="10143"/>
                </a:lnTo>
                <a:lnTo>
                  <a:pt x="2930" y="10222"/>
                </a:lnTo>
                <a:lnTo>
                  <a:pt x="3306" y="10301"/>
                </a:lnTo>
                <a:lnTo>
                  <a:pt x="3706" y="10375"/>
                </a:lnTo>
                <a:lnTo>
                  <a:pt x="4132" y="10449"/>
                </a:lnTo>
                <a:lnTo>
                  <a:pt x="4558" y="10512"/>
                </a:lnTo>
                <a:lnTo>
                  <a:pt x="5009" y="10576"/>
                </a:lnTo>
                <a:lnTo>
                  <a:pt x="5459" y="10629"/>
                </a:lnTo>
                <a:lnTo>
                  <a:pt x="5935" y="10681"/>
                </a:lnTo>
                <a:lnTo>
                  <a:pt x="6411" y="10729"/>
                </a:lnTo>
                <a:lnTo>
                  <a:pt x="6912" y="10771"/>
                </a:lnTo>
                <a:lnTo>
                  <a:pt x="7412" y="10808"/>
                </a:lnTo>
                <a:lnTo>
                  <a:pt x="7938" y="10840"/>
                </a:lnTo>
                <a:lnTo>
                  <a:pt x="8464" y="10871"/>
                </a:lnTo>
                <a:lnTo>
                  <a:pt x="8990" y="10893"/>
                </a:lnTo>
                <a:lnTo>
                  <a:pt x="9516" y="10914"/>
                </a:lnTo>
                <a:lnTo>
                  <a:pt x="10066" y="10924"/>
                </a:lnTo>
                <a:lnTo>
                  <a:pt x="10617" y="10935"/>
                </a:lnTo>
                <a:lnTo>
                  <a:pt x="11218" y="10935"/>
                </a:lnTo>
                <a:lnTo>
                  <a:pt x="11419" y="11083"/>
                </a:lnTo>
                <a:lnTo>
                  <a:pt x="11669" y="11220"/>
                </a:lnTo>
                <a:lnTo>
                  <a:pt x="11944" y="11357"/>
                </a:lnTo>
                <a:lnTo>
                  <a:pt x="12245" y="11489"/>
                </a:lnTo>
                <a:lnTo>
                  <a:pt x="12595" y="11621"/>
                </a:lnTo>
                <a:lnTo>
                  <a:pt x="12971" y="11743"/>
                </a:lnTo>
                <a:lnTo>
                  <a:pt x="13372" y="11859"/>
                </a:lnTo>
                <a:lnTo>
                  <a:pt x="13822" y="11975"/>
                </a:lnTo>
                <a:lnTo>
                  <a:pt x="14298" y="12080"/>
                </a:lnTo>
                <a:lnTo>
                  <a:pt x="14799" y="12181"/>
                </a:lnTo>
                <a:lnTo>
                  <a:pt x="15300" y="12276"/>
                </a:lnTo>
                <a:lnTo>
                  <a:pt x="15851" y="12360"/>
                </a:lnTo>
                <a:lnTo>
                  <a:pt x="16426" y="12445"/>
                </a:lnTo>
                <a:lnTo>
                  <a:pt x="17027" y="12519"/>
                </a:lnTo>
                <a:lnTo>
                  <a:pt x="17628" y="12587"/>
                </a:lnTo>
                <a:lnTo>
                  <a:pt x="18279" y="12645"/>
                </a:lnTo>
                <a:lnTo>
                  <a:pt x="18279" y="14995"/>
                </a:lnTo>
                <a:lnTo>
                  <a:pt x="18279" y="15042"/>
                </a:lnTo>
                <a:lnTo>
                  <a:pt x="18355" y="15085"/>
                </a:lnTo>
                <a:lnTo>
                  <a:pt x="18455" y="15121"/>
                </a:lnTo>
                <a:lnTo>
                  <a:pt x="18580" y="15153"/>
                </a:lnTo>
                <a:lnTo>
                  <a:pt x="18730" y="15180"/>
                </a:lnTo>
                <a:lnTo>
                  <a:pt x="18930" y="15201"/>
                </a:lnTo>
                <a:lnTo>
                  <a:pt x="19131" y="15217"/>
                </a:lnTo>
                <a:lnTo>
                  <a:pt x="19331" y="15222"/>
                </a:lnTo>
                <a:lnTo>
                  <a:pt x="24740" y="15222"/>
                </a:lnTo>
                <a:lnTo>
                  <a:pt x="24940" y="15217"/>
                </a:lnTo>
                <a:lnTo>
                  <a:pt x="25140" y="15201"/>
                </a:lnTo>
                <a:lnTo>
                  <a:pt x="25341" y="15180"/>
                </a:lnTo>
                <a:lnTo>
                  <a:pt x="25491" y="15153"/>
                </a:lnTo>
                <a:lnTo>
                  <a:pt x="25616" y="15121"/>
                </a:lnTo>
                <a:lnTo>
                  <a:pt x="25716" y="15085"/>
                </a:lnTo>
                <a:lnTo>
                  <a:pt x="25791" y="15042"/>
                </a:lnTo>
                <a:lnTo>
                  <a:pt x="25791" y="14995"/>
                </a:lnTo>
                <a:lnTo>
                  <a:pt x="25791" y="12788"/>
                </a:lnTo>
                <a:lnTo>
                  <a:pt x="26292" y="12762"/>
                </a:lnTo>
                <a:lnTo>
                  <a:pt x="26768" y="12730"/>
                </a:lnTo>
                <a:lnTo>
                  <a:pt x="27244" y="12693"/>
                </a:lnTo>
                <a:lnTo>
                  <a:pt x="27719" y="12651"/>
                </a:lnTo>
                <a:lnTo>
                  <a:pt x="28170" y="12603"/>
                </a:lnTo>
                <a:lnTo>
                  <a:pt x="28621" y="12556"/>
                </a:lnTo>
                <a:lnTo>
                  <a:pt x="29071" y="12498"/>
                </a:lnTo>
                <a:lnTo>
                  <a:pt x="29497" y="12439"/>
                </a:lnTo>
                <a:lnTo>
                  <a:pt x="29923" y="12376"/>
                </a:lnTo>
                <a:lnTo>
                  <a:pt x="30348" y="12313"/>
                </a:lnTo>
                <a:lnTo>
                  <a:pt x="30749" y="12244"/>
                </a:lnTo>
                <a:lnTo>
                  <a:pt x="31125" y="12170"/>
                </a:lnTo>
                <a:lnTo>
                  <a:pt x="31500" y="12096"/>
                </a:lnTo>
                <a:lnTo>
                  <a:pt x="31826" y="12022"/>
                </a:lnTo>
                <a:lnTo>
                  <a:pt x="32176" y="11938"/>
                </a:lnTo>
                <a:lnTo>
                  <a:pt x="32477" y="11859"/>
                </a:lnTo>
                <a:lnTo>
                  <a:pt x="32477" y="15026"/>
                </a:lnTo>
                <a:lnTo>
                  <a:pt x="32502" y="15069"/>
                </a:lnTo>
                <a:lnTo>
                  <a:pt x="32577" y="15111"/>
                </a:lnTo>
                <a:lnTo>
                  <a:pt x="32652" y="15153"/>
                </a:lnTo>
                <a:lnTo>
                  <a:pt x="32802" y="15185"/>
                </a:lnTo>
                <a:lnTo>
                  <a:pt x="32953" y="15211"/>
                </a:lnTo>
                <a:lnTo>
                  <a:pt x="33128" y="15232"/>
                </a:lnTo>
                <a:lnTo>
                  <a:pt x="33328" y="15243"/>
                </a:lnTo>
                <a:lnTo>
                  <a:pt x="33553" y="15248"/>
                </a:lnTo>
                <a:lnTo>
                  <a:pt x="39012" y="15248"/>
                </a:lnTo>
                <a:lnTo>
                  <a:pt x="39162" y="15232"/>
                </a:lnTo>
                <a:lnTo>
                  <a:pt x="39338" y="15206"/>
                </a:lnTo>
                <a:lnTo>
                  <a:pt x="39538" y="15174"/>
                </a:lnTo>
                <a:lnTo>
                  <a:pt x="39713" y="15137"/>
                </a:lnTo>
                <a:lnTo>
                  <a:pt x="39888" y="15100"/>
                </a:lnTo>
                <a:lnTo>
                  <a:pt x="39939" y="15079"/>
                </a:lnTo>
                <a:lnTo>
                  <a:pt x="39989" y="15053"/>
                </a:lnTo>
                <a:lnTo>
                  <a:pt x="40014" y="15032"/>
                </a:lnTo>
                <a:lnTo>
                  <a:pt x="40014" y="15011"/>
                </a:lnTo>
                <a:lnTo>
                  <a:pt x="40014" y="11838"/>
                </a:lnTo>
                <a:lnTo>
                  <a:pt x="40314" y="11917"/>
                </a:lnTo>
                <a:lnTo>
                  <a:pt x="40615" y="11991"/>
                </a:lnTo>
                <a:lnTo>
                  <a:pt x="40940" y="12059"/>
                </a:lnTo>
                <a:lnTo>
                  <a:pt x="41291" y="12133"/>
                </a:lnTo>
                <a:lnTo>
                  <a:pt x="41641" y="12197"/>
                </a:lnTo>
                <a:lnTo>
                  <a:pt x="41992" y="12265"/>
                </a:lnTo>
                <a:lnTo>
                  <a:pt x="42367" y="12323"/>
                </a:lnTo>
                <a:lnTo>
                  <a:pt x="42768" y="12381"/>
                </a:lnTo>
                <a:lnTo>
                  <a:pt x="43169" y="12439"/>
                </a:lnTo>
                <a:lnTo>
                  <a:pt x="43569" y="12492"/>
                </a:lnTo>
                <a:lnTo>
                  <a:pt x="43970" y="12540"/>
                </a:lnTo>
                <a:lnTo>
                  <a:pt x="44396" y="12587"/>
                </a:lnTo>
                <a:lnTo>
                  <a:pt x="44821" y="12630"/>
                </a:lnTo>
                <a:lnTo>
                  <a:pt x="45247" y="12666"/>
                </a:lnTo>
                <a:lnTo>
                  <a:pt x="45698" y="12703"/>
                </a:lnTo>
                <a:lnTo>
                  <a:pt x="46123" y="12735"/>
                </a:lnTo>
                <a:lnTo>
                  <a:pt x="46123" y="15011"/>
                </a:lnTo>
                <a:lnTo>
                  <a:pt x="46123" y="15032"/>
                </a:lnTo>
                <a:lnTo>
                  <a:pt x="46173" y="15053"/>
                </a:lnTo>
                <a:lnTo>
                  <a:pt x="46223" y="15074"/>
                </a:lnTo>
                <a:lnTo>
                  <a:pt x="46299" y="15095"/>
                </a:lnTo>
                <a:lnTo>
                  <a:pt x="46449" y="15132"/>
                </a:lnTo>
                <a:lnTo>
                  <a:pt x="46649" y="15158"/>
                </a:lnTo>
                <a:lnTo>
                  <a:pt x="46849" y="15185"/>
                </a:lnTo>
                <a:lnTo>
                  <a:pt x="47025" y="15206"/>
                </a:lnTo>
                <a:lnTo>
                  <a:pt x="47175" y="15222"/>
                </a:lnTo>
                <a:lnTo>
                  <a:pt x="52583" y="15222"/>
                </a:lnTo>
                <a:lnTo>
                  <a:pt x="52809" y="15217"/>
                </a:lnTo>
                <a:lnTo>
                  <a:pt x="53009" y="15201"/>
                </a:lnTo>
                <a:lnTo>
                  <a:pt x="53184" y="15180"/>
                </a:lnTo>
                <a:lnTo>
                  <a:pt x="53335" y="15153"/>
                </a:lnTo>
                <a:lnTo>
                  <a:pt x="53485" y="15121"/>
                </a:lnTo>
                <a:lnTo>
                  <a:pt x="53585" y="15085"/>
                </a:lnTo>
                <a:lnTo>
                  <a:pt x="53635" y="15042"/>
                </a:lnTo>
                <a:lnTo>
                  <a:pt x="53660" y="14995"/>
                </a:lnTo>
                <a:lnTo>
                  <a:pt x="53660" y="12709"/>
                </a:lnTo>
                <a:lnTo>
                  <a:pt x="54361" y="12651"/>
                </a:lnTo>
                <a:lnTo>
                  <a:pt x="55037" y="12587"/>
                </a:lnTo>
                <a:lnTo>
                  <a:pt x="55688" y="12508"/>
                </a:lnTo>
                <a:lnTo>
                  <a:pt x="56314" y="12429"/>
                </a:lnTo>
                <a:lnTo>
                  <a:pt x="56915" y="12339"/>
                </a:lnTo>
                <a:lnTo>
                  <a:pt x="57466" y="12239"/>
                </a:lnTo>
                <a:lnTo>
                  <a:pt x="57992" y="12133"/>
                </a:lnTo>
                <a:lnTo>
                  <a:pt x="58493" y="12022"/>
                </a:lnTo>
                <a:lnTo>
                  <a:pt x="58968" y="11906"/>
                </a:lnTo>
                <a:lnTo>
                  <a:pt x="59419" y="11785"/>
                </a:lnTo>
                <a:lnTo>
                  <a:pt x="59820" y="11658"/>
                </a:lnTo>
                <a:lnTo>
                  <a:pt x="60195" y="11526"/>
                </a:lnTo>
                <a:lnTo>
                  <a:pt x="60546" y="11389"/>
                </a:lnTo>
                <a:lnTo>
                  <a:pt x="60846" y="11246"/>
                </a:lnTo>
                <a:lnTo>
                  <a:pt x="61122" y="11104"/>
                </a:lnTo>
                <a:lnTo>
                  <a:pt x="61372" y="10956"/>
                </a:lnTo>
                <a:lnTo>
                  <a:pt x="61998" y="10951"/>
                </a:lnTo>
                <a:lnTo>
                  <a:pt x="62649" y="10940"/>
                </a:lnTo>
                <a:lnTo>
                  <a:pt x="63275" y="10924"/>
                </a:lnTo>
                <a:lnTo>
                  <a:pt x="63901" y="10898"/>
                </a:lnTo>
                <a:lnTo>
                  <a:pt x="64102" y="10887"/>
                </a:lnTo>
                <a:lnTo>
                  <a:pt x="64277" y="10866"/>
                </a:lnTo>
                <a:lnTo>
                  <a:pt x="64427" y="10840"/>
                </a:lnTo>
                <a:lnTo>
                  <a:pt x="64552" y="10813"/>
                </a:lnTo>
                <a:lnTo>
                  <a:pt x="64652" y="10776"/>
                </a:lnTo>
                <a:lnTo>
                  <a:pt x="64728" y="10739"/>
                </a:lnTo>
                <a:lnTo>
                  <a:pt x="64778" y="10697"/>
                </a:lnTo>
                <a:lnTo>
                  <a:pt x="64778" y="10655"/>
                </a:lnTo>
                <a:lnTo>
                  <a:pt x="64728" y="10607"/>
                </a:lnTo>
                <a:lnTo>
                  <a:pt x="64627" y="10565"/>
                </a:lnTo>
                <a:lnTo>
                  <a:pt x="64502" y="10528"/>
                </a:lnTo>
                <a:lnTo>
                  <a:pt x="64327" y="10497"/>
                </a:lnTo>
                <a:lnTo>
                  <a:pt x="64152" y="10475"/>
                </a:lnTo>
                <a:lnTo>
                  <a:pt x="63926" y="10460"/>
                </a:lnTo>
                <a:lnTo>
                  <a:pt x="63701" y="10454"/>
                </a:lnTo>
                <a:lnTo>
                  <a:pt x="63476" y="10460"/>
                </a:lnTo>
                <a:lnTo>
                  <a:pt x="63125" y="10475"/>
                </a:lnTo>
                <a:lnTo>
                  <a:pt x="62749" y="10486"/>
                </a:lnTo>
                <a:lnTo>
                  <a:pt x="61998" y="10502"/>
                </a:lnTo>
                <a:lnTo>
                  <a:pt x="61222" y="10512"/>
                </a:lnTo>
                <a:lnTo>
                  <a:pt x="60271" y="10512"/>
                </a:lnTo>
                <a:lnTo>
                  <a:pt x="60095" y="10523"/>
                </a:lnTo>
                <a:lnTo>
                  <a:pt x="59945" y="10539"/>
                </a:lnTo>
                <a:lnTo>
                  <a:pt x="59795" y="10560"/>
                </a:lnTo>
                <a:lnTo>
                  <a:pt x="59670" y="10586"/>
                </a:lnTo>
                <a:lnTo>
                  <a:pt x="59544" y="10618"/>
                </a:lnTo>
                <a:lnTo>
                  <a:pt x="59469" y="10655"/>
                </a:lnTo>
                <a:lnTo>
                  <a:pt x="59419" y="10692"/>
                </a:lnTo>
                <a:lnTo>
                  <a:pt x="59344" y="10782"/>
                </a:lnTo>
                <a:lnTo>
                  <a:pt x="59219" y="10871"/>
                </a:lnTo>
                <a:lnTo>
                  <a:pt x="59094" y="10961"/>
                </a:lnTo>
                <a:lnTo>
                  <a:pt x="58968" y="11046"/>
                </a:lnTo>
                <a:lnTo>
                  <a:pt x="58793" y="11130"/>
                </a:lnTo>
                <a:lnTo>
                  <a:pt x="58618" y="11215"/>
                </a:lnTo>
                <a:lnTo>
                  <a:pt x="58418" y="11294"/>
                </a:lnTo>
                <a:lnTo>
                  <a:pt x="58217" y="11373"/>
                </a:lnTo>
                <a:lnTo>
                  <a:pt x="57992" y="11447"/>
                </a:lnTo>
                <a:lnTo>
                  <a:pt x="57742" y="11521"/>
                </a:lnTo>
                <a:lnTo>
                  <a:pt x="57491" y="11595"/>
                </a:lnTo>
                <a:lnTo>
                  <a:pt x="57216" y="11663"/>
                </a:lnTo>
                <a:lnTo>
                  <a:pt x="56915" y="11732"/>
                </a:lnTo>
                <a:lnTo>
                  <a:pt x="56640" y="11795"/>
                </a:lnTo>
                <a:lnTo>
                  <a:pt x="56314" y="11859"/>
                </a:lnTo>
                <a:lnTo>
                  <a:pt x="55989" y="11917"/>
                </a:lnTo>
                <a:lnTo>
                  <a:pt x="55663" y="11970"/>
                </a:lnTo>
                <a:lnTo>
                  <a:pt x="55313" y="12022"/>
                </a:lnTo>
                <a:lnTo>
                  <a:pt x="54962" y="12075"/>
                </a:lnTo>
                <a:lnTo>
                  <a:pt x="54612" y="12123"/>
                </a:lnTo>
                <a:lnTo>
                  <a:pt x="54236" y="12165"/>
                </a:lnTo>
                <a:lnTo>
                  <a:pt x="53860" y="12207"/>
                </a:lnTo>
                <a:lnTo>
                  <a:pt x="53460" y="12244"/>
                </a:lnTo>
                <a:lnTo>
                  <a:pt x="53059" y="12276"/>
                </a:lnTo>
                <a:lnTo>
                  <a:pt x="52659" y="12307"/>
                </a:lnTo>
                <a:lnTo>
                  <a:pt x="52258" y="12334"/>
                </a:lnTo>
                <a:lnTo>
                  <a:pt x="51832" y="12355"/>
                </a:lnTo>
                <a:lnTo>
                  <a:pt x="51407" y="12371"/>
                </a:lnTo>
                <a:lnTo>
                  <a:pt x="50981" y="12387"/>
                </a:lnTo>
                <a:lnTo>
                  <a:pt x="50555" y="12397"/>
                </a:lnTo>
                <a:lnTo>
                  <a:pt x="50130" y="12403"/>
                </a:lnTo>
                <a:lnTo>
                  <a:pt x="49679" y="12408"/>
                </a:lnTo>
                <a:lnTo>
                  <a:pt x="49003" y="12403"/>
                </a:lnTo>
                <a:lnTo>
                  <a:pt x="48327" y="12387"/>
                </a:lnTo>
                <a:lnTo>
                  <a:pt x="47651" y="12360"/>
                </a:lnTo>
                <a:lnTo>
                  <a:pt x="47000" y="12323"/>
                </a:lnTo>
                <a:lnTo>
                  <a:pt x="46349" y="12281"/>
                </a:lnTo>
                <a:lnTo>
                  <a:pt x="45723" y="12223"/>
                </a:lnTo>
                <a:lnTo>
                  <a:pt x="45097" y="12160"/>
                </a:lnTo>
                <a:lnTo>
                  <a:pt x="44521" y="12091"/>
                </a:lnTo>
                <a:lnTo>
                  <a:pt x="43945" y="12012"/>
                </a:lnTo>
                <a:lnTo>
                  <a:pt x="43394" y="11922"/>
                </a:lnTo>
                <a:lnTo>
                  <a:pt x="42893" y="11832"/>
                </a:lnTo>
                <a:lnTo>
                  <a:pt x="42417" y="11727"/>
                </a:lnTo>
                <a:lnTo>
                  <a:pt x="41967" y="11621"/>
                </a:lnTo>
                <a:lnTo>
                  <a:pt x="41541" y="11505"/>
                </a:lnTo>
                <a:lnTo>
                  <a:pt x="41165" y="11384"/>
                </a:lnTo>
                <a:lnTo>
                  <a:pt x="40840" y="11262"/>
                </a:lnTo>
                <a:lnTo>
                  <a:pt x="41541" y="11199"/>
                </a:lnTo>
                <a:lnTo>
                  <a:pt x="42192" y="11130"/>
                </a:lnTo>
                <a:lnTo>
                  <a:pt x="42843" y="11051"/>
                </a:lnTo>
                <a:lnTo>
                  <a:pt x="43444" y="10966"/>
                </a:lnTo>
                <a:lnTo>
                  <a:pt x="44045" y="10877"/>
                </a:lnTo>
                <a:lnTo>
                  <a:pt x="44596" y="10776"/>
                </a:lnTo>
                <a:lnTo>
                  <a:pt x="45147" y="10671"/>
                </a:lnTo>
                <a:lnTo>
                  <a:pt x="45648" y="10555"/>
                </a:lnTo>
                <a:lnTo>
                  <a:pt x="46123" y="10439"/>
                </a:lnTo>
                <a:lnTo>
                  <a:pt x="46549" y="10317"/>
                </a:lnTo>
                <a:lnTo>
                  <a:pt x="46950" y="10185"/>
                </a:lnTo>
                <a:lnTo>
                  <a:pt x="47325" y="10048"/>
                </a:lnTo>
                <a:lnTo>
                  <a:pt x="47651" y="9911"/>
                </a:lnTo>
                <a:lnTo>
                  <a:pt x="47926" y="9768"/>
                </a:lnTo>
                <a:lnTo>
                  <a:pt x="48176" y="9620"/>
                </a:lnTo>
                <a:lnTo>
                  <a:pt x="48402" y="9467"/>
                </a:lnTo>
                <a:lnTo>
                  <a:pt x="48502" y="9467"/>
                </a:lnTo>
                <a:lnTo>
                  <a:pt x="49453" y="9420"/>
                </a:lnTo>
                <a:lnTo>
                  <a:pt x="50505" y="9362"/>
                </a:lnTo>
                <a:lnTo>
                  <a:pt x="51757" y="9282"/>
                </a:lnTo>
                <a:lnTo>
                  <a:pt x="52433" y="9240"/>
                </a:lnTo>
                <a:lnTo>
                  <a:pt x="53109" y="9187"/>
                </a:lnTo>
                <a:lnTo>
                  <a:pt x="53785" y="9129"/>
                </a:lnTo>
                <a:lnTo>
                  <a:pt x="54461" y="9071"/>
                </a:lnTo>
                <a:lnTo>
                  <a:pt x="55087" y="9002"/>
                </a:lnTo>
                <a:lnTo>
                  <a:pt x="55688" y="8934"/>
                </a:lnTo>
                <a:lnTo>
                  <a:pt x="56214" y="8860"/>
                </a:lnTo>
                <a:lnTo>
                  <a:pt x="56440" y="8823"/>
                </a:lnTo>
                <a:lnTo>
                  <a:pt x="56665" y="8786"/>
                </a:lnTo>
                <a:lnTo>
                  <a:pt x="57065" y="8702"/>
                </a:lnTo>
                <a:lnTo>
                  <a:pt x="57441" y="8617"/>
                </a:lnTo>
                <a:lnTo>
                  <a:pt x="57792" y="8533"/>
                </a:lnTo>
                <a:lnTo>
                  <a:pt x="58117" y="8438"/>
                </a:lnTo>
                <a:lnTo>
                  <a:pt x="58418" y="8348"/>
                </a:lnTo>
                <a:lnTo>
                  <a:pt x="58718" y="8248"/>
                </a:lnTo>
                <a:lnTo>
                  <a:pt x="58968" y="8152"/>
                </a:lnTo>
                <a:lnTo>
                  <a:pt x="59194" y="8052"/>
                </a:lnTo>
                <a:lnTo>
                  <a:pt x="59394" y="7947"/>
                </a:lnTo>
                <a:lnTo>
                  <a:pt x="59569" y="7841"/>
                </a:lnTo>
                <a:lnTo>
                  <a:pt x="59720" y="7735"/>
                </a:lnTo>
                <a:lnTo>
                  <a:pt x="59845" y="7625"/>
                </a:lnTo>
                <a:lnTo>
                  <a:pt x="59945" y="7519"/>
                </a:lnTo>
                <a:lnTo>
                  <a:pt x="60020" y="7403"/>
                </a:lnTo>
                <a:lnTo>
                  <a:pt x="60070" y="7292"/>
                </a:lnTo>
                <a:lnTo>
                  <a:pt x="60070" y="7181"/>
                </a:lnTo>
                <a:lnTo>
                  <a:pt x="60070" y="7054"/>
                </a:lnTo>
                <a:lnTo>
                  <a:pt x="59995" y="6928"/>
                </a:lnTo>
                <a:lnTo>
                  <a:pt x="59920" y="6806"/>
                </a:lnTo>
                <a:lnTo>
                  <a:pt x="59795" y="6685"/>
                </a:lnTo>
                <a:lnTo>
                  <a:pt x="59645" y="6569"/>
                </a:lnTo>
                <a:lnTo>
                  <a:pt x="59444" y="6447"/>
                </a:lnTo>
                <a:lnTo>
                  <a:pt x="59244" y="6331"/>
                </a:lnTo>
                <a:lnTo>
                  <a:pt x="58994" y="6220"/>
                </a:lnTo>
                <a:lnTo>
                  <a:pt x="58693" y="6109"/>
                </a:lnTo>
                <a:lnTo>
                  <a:pt x="58393" y="6004"/>
                </a:lnTo>
                <a:lnTo>
                  <a:pt x="58042" y="5903"/>
                </a:lnTo>
                <a:lnTo>
                  <a:pt x="57666" y="5803"/>
                </a:lnTo>
                <a:lnTo>
                  <a:pt x="57266" y="5708"/>
                </a:lnTo>
                <a:lnTo>
                  <a:pt x="56865" y="5613"/>
                </a:lnTo>
                <a:lnTo>
                  <a:pt x="56389" y="5529"/>
                </a:lnTo>
                <a:lnTo>
                  <a:pt x="55914" y="5444"/>
                </a:lnTo>
                <a:lnTo>
                  <a:pt x="56039" y="5317"/>
                </a:lnTo>
                <a:lnTo>
                  <a:pt x="56139" y="5196"/>
                </a:lnTo>
                <a:lnTo>
                  <a:pt x="56214" y="5069"/>
                </a:lnTo>
                <a:lnTo>
                  <a:pt x="56239" y="4943"/>
                </a:lnTo>
                <a:lnTo>
                  <a:pt x="56239" y="4821"/>
                </a:lnTo>
                <a:lnTo>
                  <a:pt x="56239" y="4700"/>
                </a:lnTo>
                <a:lnTo>
                  <a:pt x="56189" y="4578"/>
                </a:lnTo>
                <a:lnTo>
                  <a:pt x="56114" y="4457"/>
                </a:lnTo>
                <a:lnTo>
                  <a:pt x="56039" y="4335"/>
                </a:lnTo>
                <a:lnTo>
                  <a:pt x="55914" y="4214"/>
                </a:lnTo>
                <a:lnTo>
                  <a:pt x="55763" y="4098"/>
                </a:lnTo>
                <a:lnTo>
                  <a:pt x="55613" y="3982"/>
                </a:lnTo>
                <a:lnTo>
                  <a:pt x="55413" y="3866"/>
                </a:lnTo>
                <a:lnTo>
                  <a:pt x="55213" y="3755"/>
                </a:lnTo>
                <a:lnTo>
                  <a:pt x="54962" y="3644"/>
                </a:lnTo>
                <a:lnTo>
                  <a:pt x="54712" y="3533"/>
                </a:lnTo>
                <a:lnTo>
                  <a:pt x="54436" y="3427"/>
                </a:lnTo>
                <a:lnTo>
                  <a:pt x="54136" y="3322"/>
                </a:lnTo>
                <a:lnTo>
                  <a:pt x="53810" y="3221"/>
                </a:lnTo>
                <a:lnTo>
                  <a:pt x="53485" y="3121"/>
                </a:lnTo>
                <a:lnTo>
                  <a:pt x="53134" y="3026"/>
                </a:lnTo>
                <a:lnTo>
                  <a:pt x="52759" y="2931"/>
                </a:lnTo>
                <a:lnTo>
                  <a:pt x="52358" y="2841"/>
                </a:lnTo>
                <a:lnTo>
                  <a:pt x="51957" y="2752"/>
                </a:lnTo>
                <a:lnTo>
                  <a:pt x="51532" y="2667"/>
                </a:lnTo>
                <a:lnTo>
                  <a:pt x="51081" y="2588"/>
                </a:lnTo>
                <a:lnTo>
                  <a:pt x="50630" y="2514"/>
                </a:lnTo>
                <a:lnTo>
                  <a:pt x="50155" y="2440"/>
                </a:lnTo>
                <a:lnTo>
                  <a:pt x="49679" y="2366"/>
                </a:lnTo>
                <a:lnTo>
                  <a:pt x="49178" y="2303"/>
                </a:lnTo>
                <a:lnTo>
                  <a:pt x="48652" y="2239"/>
                </a:lnTo>
                <a:lnTo>
                  <a:pt x="48126" y="2181"/>
                </a:lnTo>
                <a:lnTo>
                  <a:pt x="48402" y="2129"/>
                </a:lnTo>
                <a:lnTo>
                  <a:pt x="48677" y="2076"/>
                </a:lnTo>
                <a:lnTo>
                  <a:pt x="48953" y="2028"/>
                </a:lnTo>
                <a:lnTo>
                  <a:pt x="49253" y="1981"/>
                </a:lnTo>
                <a:lnTo>
                  <a:pt x="49529" y="1944"/>
                </a:lnTo>
                <a:lnTo>
                  <a:pt x="49829" y="1907"/>
                </a:lnTo>
                <a:lnTo>
                  <a:pt x="50130" y="1870"/>
                </a:lnTo>
                <a:lnTo>
                  <a:pt x="50455" y="1843"/>
                </a:lnTo>
                <a:lnTo>
                  <a:pt x="50756" y="1817"/>
                </a:lnTo>
                <a:lnTo>
                  <a:pt x="51081" y="1791"/>
                </a:lnTo>
                <a:lnTo>
                  <a:pt x="51382" y="1775"/>
                </a:lnTo>
                <a:lnTo>
                  <a:pt x="51707" y="1754"/>
                </a:lnTo>
                <a:lnTo>
                  <a:pt x="52333" y="1733"/>
                </a:lnTo>
                <a:lnTo>
                  <a:pt x="52984" y="1722"/>
                </a:lnTo>
                <a:lnTo>
                  <a:pt x="53610" y="1722"/>
                </a:lnTo>
                <a:lnTo>
                  <a:pt x="54236" y="1733"/>
                </a:lnTo>
                <a:lnTo>
                  <a:pt x="54862" y="1754"/>
                </a:lnTo>
                <a:lnTo>
                  <a:pt x="55463" y="1785"/>
                </a:lnTo>
                <a:lnTo>
                  <a:pt x="56039" y="1828"/>
                </a:lnTo>
                <a:lnTo>
                  <a:pt x="56590" y="1880"/>
                </a:lnTo>
                <a:lnTo>
                  <a:pt x="57116" y="1938"/>
                </a:lnTo>
                <a:lnTo>
                  <a:pt x="57616" y="2007"/>
                </a:lnTo>
                <a:lnTo>
                  <a:pt x="57942" y="2060"/>
                </a:lnTo>
                <a:lnTo>
                  <a:pt x="58217" y="2107"/>
                </a:lnTo>
                <a:lnTo>
                  <a:pt x="58493" y="2160"/>
                </a:lnTo>
                <a:lnTo>
                  <a:pt x="58718" y="2218"/>
                </a:lnTo>
                <a:lnTo>
                  <a:pt x="58943" y="2271"/>
                </a:lnTo>
                <a:lnTo>
                  <a:pt x="59144" y="2329"/>
                </a:lnTo>
                <a:lnTo>
                  <a:pt x="59319" y="2387"/>
                </a:lnTo>
                <a:lnTo>
                  <a:pt x="59494" y="2451"/>
                </a:lnTo>
                <a:lnTo>
                  <a:pt x="59645" y="2509"/>
                </a:lnTo>
                <a:lnTo>
                  <a:pt x="59770" y="2572"/>
                </a:lnTo>
                <a:lnTo>
                  <a:pt x="59870" y="2635"/>
                </a:lnTo>
                <a:lnTo>
                  <a:pt x="59945" y="2704"/>
                </a:lnTo>
                <a:lnTo>
                  <a:pt x="60020" y="2767"/>
                </a:lnTo>
                <a:lnTo>
                  <a:pt x="60070" y="2836"/>
                </a:lnTo>
                <a:lnTo>
                  <a:pt x="60120" y="2899"/>
                </a:lnTo>
                <a:lnTo>
                  <a:pt x="60145" y="2968"/>
                </a:lnTo>
                <a:lnTo>
                  <a:pt x="60145" y="3105"/>
                </a:lnTo>
                <a:lnTo>
                  <a:pt x="60095" y="3243"/>
                </a:lnTo>
                <a:lnTo>
                  <a:pt x="59995" y="3380"/>
                </a:lnTo>
                <a:lnTo>
                  <a:pt x="59845" y="3522"/>
                </a:lnTo>
                <a:lnTo>
                  <a:pt x="59645" y="3660"/>
                </a:lnTo>
                <a:lnTo>
                  <a:pt x="59394" y="3797"/>
                </a:lnTo>
                <a:lnTo>
                  <a:pt x="59144" y="3929"/>
                </a:lnTo>
                <a:lnTo>
                  <a:pt x="58843" y="4061"/>
                </a:lnTo>
                <a:lnTo>
                  <a:pt x="58843" y="4098"/>
                </a:lnTo>
                <a:lnTo>
                  <a:pt x="58868" y="4129"/>
                </a:lnTo>
                <a:lnTo>
                  <a:pt x="58918" y="4161"/>
                </a:lnTo>
                <a:lnTo>
                  <a:pt x="58994" y="4188"/>
                </a:lnTo>
                <a:lnTo>
                  <a:pt x="59094" y="4219"/>
                </a:lnTo>
                <a:lnTo>
                  <a:pt x="59219" y="4240"/>
                </a:lnTo>
                <a:lnTo>
                  <a:pt x="59344" y="4261"/>
                </a:lnTo>
                <a:lnTo>
                  <a:pt x="59494" y="4277"/>
                </a:lnTo>
                <a:lnTo>
                  <a:pt x="59970" y="4320"/>
                </a:lnTo>
                <a:lnTo>
                  <a:pt x="60446" y="4372"/>
                </a:lnTo>
                <a:lnTo>
                  <a:pt x="60897" y="4425"/>
                </a:lnTo>
                <a:lnTo>
                  <a:pt x="61347" y="4483"/>
                </a:lnTo>
                <a:lnTo>
                  <a:pt x="61773" y="4541"/>
                </a:lnTo>
                <a:lnTo>
                  <a:pt x="62199" y="4610"/>
                </a:lnTo>
                <a:lnTo>
                  <a:pt x="62599" y="4679"/>
                </a:lnTo>
                <a:lnTo>
                  <a:pt x="63000" y="4747"/>
                </a:lnTo>
                <a:lnTo>
                  <a:pt x="63375" y="4821"/>
                </a:lnTo>
                <a:lnTo>
                  <a:pt x="63726" y="4900"/>
                </a:lnTo>
                <a:lnTo>
                  <a:pt x="64077" y="4985"/>
                </a:lnTo>
                <a:lnTo>
                  <a:pt x="64402" y="5064"/>
                </a:lnTo>
                <a:lnTo>
                  <a:pt x="64703" y="5154"/>
                </a:lnTo>
                <a:lnTo>
                  <a:pt x="65003" y="5243"/>
                </a:lnTo>
                <a:lnTo>
                  <a:pt x="65253" y="5333"/>
                </a:lnTo>
                <a:lnTo>
                  <a:pt x="65504" y="5428"/>
                </a:lnTo>
                <a:lnTo>
                  <a:pt x="65754" y="5523"/>
                </a:lnTo>
                <a:lnTo>
                  <a:pt x="65954" y="5618"/>
                </a:lnTo>
                <a:lnTo>
                  <a:pt x="66155" y="5719"/>
                </a:lnTo>
                <a:lnTo>
                  <a:pt x="66305" y="5819"/>
                </a:lnTo>
                <a:lnTo>
                  <a:pt x="66455" y="5925"/>
                </a:lnTo>
                <a:lnTo>
                  <a:pt x="66580" y="6025"/>
                </a:lnTo>
                <a:lnTo>
                  <a:pt x="66681" y="6130"/>
                </a:lnTo>
                <a:lnTo>
                  <a:pt x="66756" y="6241"/>
                </a:lnTo>
                <a:lnTo>
                  <a:pt x="66806" y="6347"/>
                </a:lnTo>
                <a:lnTo>
                  <a:pt x="66831" y="6452"/>
                </a:lnTo>
                <a:lnTo>
                  <a:pt x="66831" y="6563"/>
                </a:lnTo>
                <a:lnTo>
                  <a:pt x="66806" y="6674"/>
                </a:lnTo>
                <a:lnTo>
                  <a:pt x="66756" y="6780"/>
                </a:lnTo>
                <a:lnTo>
                  <a:pt x="66681" y="6891"/>
                </a:lnTo>
                <a:lnTo>
                  <a:pt x="66555" y="7002"/>
                </a:lnTo>
                <a:lnTo>
                  <a:pt x="66430" y="7112"/>
                </a:lnTo>
                <a:lnTo>
                  <a:pt x="66380" y="7149"/>
                </a:lnTo>
                <a:lnTo>
                  <a:pt x="66380" y="7181"/>
                </a:lnTo>
                <a:lnTo>
                  <a:pt x="66405" y="7218"/>
                </a:lnTo>
                <a:lnTo>
                  <a:pt x="66455" y="7250"/>
                </a:lnTo>
                <a:lnTo>
                  <a:pt x="66505" y="7281"/>
                </a:lnTo>
                <a:lnTo>
                  <a:pt x="66606" y="7313"/>
                </a:lnTo>
                <a:lnTo>
                  <a:pt x="66731" y="7339"/>
                </a:lnTo>
                <a:lnTo>
                  <a:pt x="66856" y="7361"/>
                </a:lnTo>
                <a:lnTo>
                  <a:pt x="67282" y="7424"/>
                </a:lnTo>
                <a:lnTo>
                  <a:pt x="67682" y="7493"/>
                </a:lnTo>
                <a:lnTo>
                  <a:pt x="68058" y="7566"/>
                </a:lnTo>
                <a:lnTo>
                  <a:pt x="68408" y="7640"/>
                </a:lnTo>
                <a:lnTo>
                  <a:pt x="68734" y="7720"/>
                </a:lnTo>
                <a:lnTo>
                  <a:pt x="69034" y="7804"/>
                </a:lnTo>
                <a:lnTo>
                  <a:pt x="69310" y="7889"/>
                </a:lnTo>
                <a:lnTo>
                  <a:pt x="69560" y="7978"/>
                </a:lnTo>
                <a:lnTo>
                  <a:pt x="69786" y="8068"/>
                </a:lnTo>
                <a:lnTo>
                  <a:pt x="69961" y="8163"/>
                </a:lnTo>
                <a:lnTo>
                  <a:pt x="70136" y="8258"/>
                </a:lnTo>
                <a:lnTo>
                  <a:pt x="70286" y="8353"/>
                </a:lnTo>
                <a:lnTo>
                  <a:pt x="70386" y="8453"/>
                </a:lnTo>
                <a:lnTo>
                  <a:pt x="70462" y="8554"/>
                </a:lnTo>
                <a:lnTo>
                  <a:pt x="70512" y="8654"/>
                </a:lnTo>
                <a:lnTo>
                  <a:pt x="70537" y="8754"/>
                </a:lnTo>
                <a:lnTo>
                  <a:pt x="70512" y="8844"/>
                </a:lnTo>
                <a:lnTo>
                  <a:pt x="70487" y="8929"/>
                </a:lnTo>
                <a:lnTo>
                  <a:pt x="70437" y="9013"/>
                </a:lnTo>
                <a:lnTo>
                  <a:pt x="70361" y="9098"/>
                </a:lnTo>
                <a:lnTo>
                  <a:pt x="70261" y="9177"/>
                </a:lnTo>
                <a:lnTo>
                  <a:pt x="70136" y="9256"/>
                </a:lnTo>
                <a:lnTo>
                  <a:pt x="70011" y="9340"/>
                </a:lnTo>
                <a:lnTo>
                  <a:pt x="69861" y="9414"/>
                </a:lnTo>
                <a:lnTo>
                  <a:pt x="69660" y="9493"/>
                </a:lnTo>
                <a:lnTo>
                  <a:pt x="69485" y="9567"/>
                </a:lnTo>
                <a:lnTo>
                  <a:pt x="69260" y="9641"/>
                </a:lnTo>
                <a:lnTo>
                  <a:pt x="69034" y="9710"/>
                </a:lnTo>
                <a:lnTo>
                  <a:pt x="68784" y="9784"/>
                </a:lnTo>
                <a:lnTo>
                  <a:pt x="68509" y="9847"/>
                </a:lnTo>
                <a:lnTo>
                  <a:pt x="68208" y="9916"/>
                </a:lnTo>
                <a:lnTo>
                  <a:pt x="67908" y="9979"/>
                </a:lnTo>
                <a:lnTo>
                  <a:pt x="67757" y="10006"/>
                </a:lnTo>
                <a:lnTo>
                  <a:pt x="67607" y="10043"/>
                </a:lnTo>
                <a:lnTo>
                  <a:pt x="67507" y="10085"/>
                </a:lnTo>
                <a:lnTo>
                  <a:pt x="67432" y="10132"/>
                </a:lnTo>
                <a:lnTo>
                  <a:pt x="67407" y="10175"/>
                </a:lnTo>
                <a:lnTo>
                  <a:pt x="67432" y="10222"/>
                </a:lnTo>
                <a:lnTo>
                  <a:pt x="67457" y="10248"/>
                </a:lnTo>
                <a:lnTo>
                  <a:pt x="67532" y="10270"/>
                </a:lnTo>
                <a:lnTo>
                  <a:pt x="67582" y="10291"/>
                </a:lnTo>
                <a:lnTo>
                  <a:pt x="67682" y="10317"/>
                </a:lnTo>
                <a:lnTo>
                  <a:pt x="67782" y="10333"/>
                </a:lnTo>
                <a:lnTo>
                  <a:pt x="67883" y="10349"/>
                </a:lnTo>
                <a:lnTo>
                  <a:pt x="68083" y="10375"/>
                </a:lnTo>
                <a:lnTo>
                  <a:pt x="68308" y="10386"/>
                </a:lnTo>
                <a:lnTo>
                  <a:pt x="68534" y="10386"/>
                </a:lnTo>
                <a:lnTo>
                  <a:pt x="68759" y="10380"/>
                </a:lnTo>
                <a:lnTo>
                  <a:pt x="68959" y="10365"/>
                </a:lnTo>
                <a:lnTo>
                  <a:pt x="69160" y="10338"/>
                </a:lnTo>
                <a:lnTo>
                  <a:pt x="69335" y="10307"/>
                </a:lnTo>
                <a:lnTo>
                  <a:pt x="69735" y="10227"/>
                </a:lnTo>
                <a:lnTo>
                  <a:pt x="70111" y="10148"/>
                </a:lnTo>
                <a:lnTo>
                  <a:pt x="70437" y="10064"/>
                </a:lnTo>
                <a:lnTo>
                  <a:pt x="70762" y="9974"/>
                </a:lnTo>
                <a:lnTo>
                  <a:pt x="71063" y="9884"/>
                </a:lnTo>
                <a:lnTo>
                  <a:pt x="71338" y="9789"/>
                </a:lnTo>
                <a:lnTo>
                  <a:pt x="71588" y="9694"/>
                </a:lnTo>
                <a:lnTo>
                  <a:pt x="71814" y="9599"/>
                </a:lnTo>
                <a:lnTo>
                  <a:pt x="71989" y="9499"/>
                </a:lnTo>
                <a:lnTo>
                  <a:pt x="72164" y="9398"/>
                </a:lnTo>
                <a:lnTo>
                  <a:pt x="72315" y="9293"/>
                </a:lnTo>
                <a:lnTo>
                  <a:pt x="72440" y="9187"/>
                </a:lnTo>
                <a:lnTo>
                  <a:pt x="72540" y="9082"/>
                </a:lnTo>
                <a:lnTo>
                  <a:pt x="72590" y="8976"/>
                </a:lnTo>
                <a:lnTo>
                  <a:pt x="72640" y="8865"/>
                </a:lnTo>
                <a:lnTo>
                  <a:pt x="72665" y="8754"/>
                </a:lnTo>
                <a:lnTo>
                  <a:pt x="72640" y="8638"/>
                </a:lnTo>
                <a:lnTo>
                  <a:pt x="72590" y="8517"/>
                </a:lnTo>
                <a:lnTo>
                  <a:pt x="72515" y="8395"/>
                </a:lnTo>
                <a:lnTo>
                  <a:pt x="72390" y="8279"/>
                </a:lnTo>
                <a:lnTo>
                  <a:pt x="72239" y="8168"/>
                </a:lnTo>
                <a:lnTo>
                  <a:pt x="72064" y="8052"/>
                </a:lnTo>
                <a:lnTo>
                  <a:pt x="71839" y="7941"/>
                </a:lnTo>
                <a:lnTo>
                  <a:pt x="71613" y="7830"/>
                </a:lnTo>
                <a:lnTo>
                  <a:pt x="71338" y="7725"/>
                </a:lnTo>
                <a:lnTo>
                  <a:pt x="71037" y="7625"/>
                </a:lnTo>
                <a:lnTo>
                  <a:pt x="70712" y="7524"/>
                </a:lnTo>
                <a:lnTo>
                  <a:pt x="70336" y="7429"/>
                </a:lnTo>
                <a:lnTo>
                  <a:pt x="69961" y="7334"/>
                </a:lnTo>
                <a:lnTo>
                  <a:pt x="69560" y="7250"/>
                </a:lnTo>
                <a:lnTo>
                  <a:pt x="69134" y="7165"/>
                </a:lnTo>
                <a:lnTo>
                  <a:pt x="68659" y="7086"/>
                </a:lnTo>
                <a:lnTo>
                  <a:pt x="68784" y="6965"/>
                </a:lnTo>
                <a:lnTo>
                  <a:pt x="68859" y="6843"/>
                </a:lnTo>
                <a:lnTo>
                  <a:pt x="68934" y="6727"/>
                </a:lnTo>
                <a:lnTo>
                  <a:pt x="68959" y="6611"/>
                </a:lnTo>
                <a:lnTo>
                  <a:pt x="68984" y="6489"/>
                </a:lnTo>
                <a:lnTo>
                  <a:pt x="68959" y="6373"/>
                </a:lnTo>
                <a:lnTo>
                  <a:pt x="68909" y="6257"/>
                </a:lnTo>
                <a:lnTo>
                  <a:pt x="68859" y="6141"/>
                </a:lnTo>
                <a:lnTo>
                  <a:pt x="68759" y="6025"/>
                </a:lnTo>
                <a:lnTo>
                  <a:pt x="68659" y="5914"/>
                </a:lnTo>
                <a:lnTo>
                  <a:pt x="68534" y="5803"/>
                </a:lnTo>
                <a:lnTo>
                  <a:pt x="68358" y="5692"/>
                </a:lnTo>
                <a:lnTo>
                  <a:pt x="68183" y="5581"/>
                </a:lnTo>
                <a:lnTo>
                  <a:pt x="67983" y="5476"/>
                </a:lnTo>
                <a:lnTo>
                  <a:pt x="67782" y="5370"/>
                </a:lnTo>
                <a:lnTo>
                  <a:pt x="67532" y="5265"/>
                </a:lnTo>
                <a:lnTo>
                  <a:pt x="67282" y="5164"/>
                </a:lnTo>
                <a:lnTo>
                  <a:pt x="67006" y="5064"/>
                </a:lnTo>
                <a:lnTo>
                  <a:pt x="66706" y="4964"/>
                </a:lnTo>
                <a:lnTo>
                  <a:pt x="66380" y="4869"/>
                </a:lnTo>
                <a:lnTo>
                  <a:pt x="66055" y="4779"/>
                </a:lnTo>
                <a:lnTo>
                  <a:pt x="65704" y="4689"/>
                </a:lnTo>
                <a:lnTo>
                  <a:pt x="65328" y="4599"/>
                </a:lnTo>
                <a:lnTo>
                  <a:pt x="64953" y="4515"/>
                </a:lnTo>
                <a:lnTo>
                  <a:pt x="64552" y="4436"/>
                </a:lnTo>
                <a:lnTo>
                  <a:pt x="64127" y="4357"/>
                </a:lnTo>
                <a:lnTo>
                  <a:pt x="63701" y="4283"/>
                </a:lnTo>
                <a:lnTo>
                  <a:pt x="63250" y="4209"/>
                </a:lnTo>
                <a:lnTo>
                  <a:pt x="62800" y="4140"/>
                </a:lnTo>
                <a:lnTo>
                  <a:pt x="62324" y="4077"/>
                </a:lnTo>
                <a:lnTo>
                  <a:pt x="61823" y="4019"/>
                </a:lnTo>
                <a:lnTo>
                  <a:pt x="61322" y="3961"/>
                </a:lnTo>
                <a:lnTo>
                  <a:pt x="61497" y="3887"/>
                </a:lnTo>
                <a:lnTo>
                  <a:pt x="61648" y="3807"/>
                </a:lnTo>
                <a:lnTo>
                  <a:pt x="61798" y="3728"/>
                </a:lnTo>
                <a:lnTo>
                  <a:pt x="61923" y="3649"/>
                </a:lnTo>
                <a:lnTo>
                  <a:pt x="62048" y="3570"/>
                </a:lnTo>
                <a:lnTo>
                  <a:pt x="62123" y="3491"/>
                </a:lnTo>
                <a:lnTo>
                  <a:pt x="62199" y="3411"/>
                </a:lnTo>
                <a:lnTo>
                  <a:pt x="62274" y="3332"/>
                </a:lnTo>
                <a:lnTo>
                  <a:pt x="62324" y="3253"/>
                </a:lnTo>
                <a:lnTo>
                  <a:pt x="62349" y="3174"/>
                </a:lnTo>
                <a:lnTo>
                  <a:pt x="62349" y="3089"/>
                </a:lnTo>
                <a:lnTo>
                  <a:pt x="62349" y="3010"/>
                </a:lnTo>
                <a:lnTo>
                  <a:pt x="62324" y="2936"/>
                </a:lnTo>
                <a:lnTo>
                  <a:pt x="62299" y="2857"/>
                </a:lnTo>
                <a:lnTo>
                  <a:pt x="62249" y="2778"/>
                </a:lnTo>
                <a:lnTo>
                  <a:pt x="62174" y="2699"/>
                </a:lnTo>
                <a:lnTo>
                  <a:pt x="62098" y="2625"/>
                </a:lnTo>
                <a:lnTo>
                  <a:pt x="61998" y="2551"/>
                </a:lnTo>
                <a:lnTo>
                  <a:pt x="61873" y="2472"/>
                </a:lnTo>
                <a:lnTo>
                  <a:pt x="61748" y="2403"/>
                </a:lnTo>
                <a:lnTo>
                  <a:pt x="61598" y="2329"/>
                </a:lnTo>
                <a:lnTo>
                  <a:pt x="61422" y="2255"/>
                </a:lnTo>
                <a:lnTo>
                  <a:pt x="61247" y="2187"/>
                </a:lnTo>
                <a:lnTo>
                  <a:pt x="61047" y="2118"/>
                </a:lnTo>
                <a:lnTo>
                  <a:pt x="60821" y="2055"/>
                </a:lnTo>
                <a:lnTo>
                  <a:pt x="60596" y="1991"/>
                </a:lnTo>
                <a:lnTo>
                  <a:pt x="60346" y="1928"/>
                </a:lnTo>
                <a:lnTo>
                  <a:pt x="60095" y="1865"/>
                </a:lnTo>
                <a:lnTo>
                  <a:pt x="59795" y="1806"/>
                </a:lnTo>
                <a:lnTo>
                  <a:pt x="59494" y="1748"/>
                </a:lnTo>
                <a:lnTo>
                  <a:pt x="59194" y="1696"/>
                </a:lnTo>
                <a:lnTo>
                  <a:pt x="58868" y="1643"/>
                </a:lnTo>
                <a:lnTo>
                  <a:pt x="58267" y="1564"/>
                </a:lnTo>
                <a:lnTo>
                  <a:pt x="57641" y="1490"/>
                </a:lnTo>
                <a:lnTo>
                  <a:pt x="56990" y="1426"/>
                </a:lnTo>
                <a:lnTo>
                  <a:pt x="56314" y="1374"/>
                </a:lnTo>
                <a:lnTo>
                  <a:pt x="55613" y="1331"/>
                </a:lnTo>
                <a:lnTo>
                  <a:pt x="54887" y="1300"/>
                </a:lnTo>
                <a:lnTo>
                  <a:pt x="54136" y="1279"/>
                </a:lnTo>
                <a:lnTo>
                  <a:pt x="53410" y="1268"/>
                </a:lnTo>
                <a:lnTo>
                  <a:pt x="53034" y="1268"/>
                </a:lnTo>
                <a:lnTo>
                  <a:pt x="52659" y="1273"/>
                </a:lnTo>
                <a:lnTo>
                  <a:pt x="52258" y="1279"/>
                </a:lnTo>
                <a:lnTo>
                  <a:pt x="51882" y="1289"/>
                </a:lnTo>
                <a:lnTo>
                  <a:pt x="51507" y="1305"/>
                </a:lnTo>
                <a:lnTo>
                  <a:pt x="51131" y="1321"/>
                </a:lnTo>
                <a:lnTo>
                  <a:pt x="50756" y="1342"/>
                </a:lnTo>
                <a:lnTo>
                  <a:pt x="50380" y="1363"/>
                </a:lnTo>
                <a:lnTo>
                  <a:pt x="50004" y="1395"/>
                </a:lnTo>
                <a:lnTo>
                  <a:pt x="49654" y="1421"/>
                </a:lnTo>
                <a:lnTo>
                  <a:pt x="49278" y="1458"/>
                </a:lnTo>
                <a:lnTo>
                  <a:pt x="48928" y="1495"/>
                </a:lnTo>
                <a:lnTo>
                  <a:pt x="48577" y="1537"/>
                </a:lnTo>
                <a:lnTo>
                  <a:pt x="48227" y="1585"/>
                </a:lnTo>
                <a:lnTo>
                  <a:pt x="47876" y="1638"/>
                </a:lnTo>
                <a:lnTo>
                  <a:pt x="47525" y="1690"/>
                </a:lnTo>
                <a:lnTo>
                  <a:pt x="47400" y="1601"/>
                </a:lnTo>
                <a:lnTo>
                  <a:pt x="47250" y="1511"/>
                </a:lnTo>
                <a:lnTo>
                  <a:pt x="47075" y="1426"/>
                </a:lnTo>
                <a:lnTo>
                  <a:pt x="46874" y="1337"/>
                </a:lnTo>
                <a:lnTo>
                  <a:pt x="46674" y="1257"/>
                </a:lnTo>
                <a:lnTo>
                  <a:pt x="46449" y="1173"/>
                </a:lnTo>
                <a:lnTo>
                  <a:pt x="46223" y="1094"/>
                </a:lnTo>
                <a:lnTo>
                  <a:pt x="45973" y="1015"/>
                </a:lnTo>
                <a:lnTo>
                  <a:pt x="45698" y="941"/>
                </a:lnTo>
                <a:lnTo>
                  <a:pt x="45422" y="867"/>
                </a:lnTo>
                <a:lnTo>
                  <a:pt x="45122" y="798"/>
                </a:lnTo>
                <a:lnTo>
                  <a:pt x="44796" y="729"/>
                </a:lnTo>
                <a:lnTo>
                  <a:pt x="44471" y="661"/>
                </a:lnTo>
                <a:lnTo>
                  <a:pt x="44145" y="597"/>
                </a:lnTo>
                <a:lnTo>
                  <a:pt x="43795" y="539"/>
                </a:lnTo>
                <a:lnTo>
                  <a:pt x="43419" y="481"/>
                </a:lnTo>
                <a:lnTo>
                  <a:pt x="43043" y="429"/>
                </a:lnTo>
                <a:lnTo>
                  <a:pt x="42668" y="376"/>
                </a:lnTo>
                <a:lnTo>
                  <a:pt x="42267" y="328"/>
                </a:lnTo>
                <a:lnTo>
                  <a:pt x="41842" y="281"/>
                </a:lnTo>
                <a:lnTo>
                  <a:pt x="41441" y="238"/>
                </a:lnTo>
                <a:lnTo>
                  <a:pt x="41015" y="196"/>
                </a:lnTo>
                <a:lnTo>
                  <a:pt x="40565" y="159"/>
                </a:lnTo>
                <a:lnTo>
                  <a:pt x="40114" y="128"/>
                </a:lnTo>
                <a:lnTo>
                  <a:pt x="39663" y="101"/>
                </a:lnTo>
                <a:lnTo>
                  <a:pt x="39187" y="75"/>
                </a:lnTo>
                <a:lnTo>
                  <a:pt x="38737" y="54"/>
                </a:lnTo>
                <a:lnTo>
                  <a:pt x="38261" y="33"/>
                </a:lnTo>
                <a:lnTo>
                  <a:pt x="37760" y="22"/>
                </a:lnTo>
                <a:lnTo>
                  <a:pt x="37284" y="11"/>
                </a:lnTo>
                <a:lnTo>
                  <a:pt x="36784" y="6"/>
                </a:lnTo>
                <a:lnTo>
                  <a:pt x="36283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8" name="Google Shape;2858;p63"/>
          <p:cNvSpPr/>
          <p:nvPr/>
        </p:nvSpPr>
        <p:spPr>
          <a:xfrm>
            <a:off x="2197234" y="4125813"/>
            <a:ext cx="195522" cy="132587"/>
          </a:xfrm>
          <a:custGeom>
            <a:avLst/>
            <a:gdLst/>
            <a:ahLst/>
            <a:cxnLst/>
            <a:rect l="l" t="t" r="r" b="b"/>
            <a:pathLst>
              <a:path w="37260" h="5608" extrusionOk="0">
                <a:moveTo>
                  <a:pt x="3632" y="449"/>
                </a:moveTo>
                <a:lnTo>
                  <a:pt x="4358" y="454"/>
                </a:lnTo>
                <a:lnTo>
                  <a:pt x="5109" y="465"/>
                </a:lnTo>
                <a:lnTo>
                  <a:pt x="5835" y="481"/>
                </a:lnTo>
                <a:lnTo>
                  <a:pt x="6561" y="502"/>
                </a:lnTo>
                <a:lnTo>
                  <a:pt x="7262" y="528"/>
                </a:lnTo>
                <a:lnTo>
                  <a:pt x="7963" y="560"/>
                </a:lnTo>
                <a:lnTo>
                  <a:pt x="8614" y="602"/>
                </a:lnTo>
                <a:lnTo>
                  <a:pt x="9266" y="645"/>
                </a:lnTo>
                <a:lnTo>
                  <a:pt x="9891" y="697"/>
                </a:lnTo>
                <a:lnTo>
                  <a:pt x="10517" y="755"/>
                </a:lnTo>
                <a:lnTo>
                  <a:pt x="11093" y="819"/>
                </a:lnTo>
                <a:lnTo>
                  <a:pt x="11669" y="887"/>
                </a:lnTo>
                <a:lnTo>
                  <a:pt x="12195" y="961"/>
                </a:lnTo>
                <a:lnTo>
                  <a:pt x="12721" y="1046"/>
                </a:lnTo>
                <a:lnTo>
                  <a:pt x="13122" y="1114"/>
                </a:lnTo>
                <a:lnTo>
                  <a:pt x="13522" y="1194"/>
                </a:lnTo>
                <a:lnTo>
                  <a:pt x="13873" y="1273"/>
                </a:lnTo>
                <a:lnTo>
                  <a:pt x="14198" y="1357"/>
                </a:lnTo>
                <a:lnTo>
                  <a:pt x="14499" y="1447"/>
                </a:lnTo>
                <a:lnTo>
                  <a:pt x="14749" y="1542"/>
                </a:lnTo>
                <a:lnTo>
                  <a:pt x="14974" y="1637"/>
                </a:lnTo>
                <a:lnTo>
                  <a:pt x="15175" y="1732"/>
                </a:lnTo>
                <a:lnTo>
                  <a:pt x="15300" y="1832"/>
                </a:lnTo>
                <a:lnTo>
                  <a:pt x="15400" y="1938"/>
                </a:lnTo>
                <a:lnTo>
                  <a:pt x="15450" y="2044"/>
                </a:lnTo>
                <a:lnTo>
                  <a:pt x="15450" y="2149"/>
                </a:lnTo>
                <a:lnTo>
                  <a:pt x="15425" y="2255"/>
                </a:lnTo>
                <a:lnTo>
                  <a:pt x="15325" y="2366"/>
                </a:lnTo>
                <a:lnTo>
                  <a:pt x="15150" y="2477"/>
                </a:lnTo>
                <a:lnTo>
                  <a:pt x="14949" y="2587"/>
                </a:lnTo>
                <a:lnTo>
                  <a:pt x="14349" y="2440"/>
                </a:lnTo>
                <a:lnTo>
                  <a:pt x="13723" y="2302"/>
                </a:lnTo>
                <a:lnTo>
                  <a:pt x="13071" y="2170"/>
                </a:lnTo>
                <a:lnTo>
                  <a:pt x="12395" y="2038"/>
                </a:lnTo>
                <a:lnTo>
                  <a:pt x="11719" y="1906"/>
                </a:lnTo>
                <a:lnTo>
                  <a:pt x="11018" y="1785"/>
                </a:lnTo>
                <a:lnTo>
                  <a:pt x="9616" y="1537"/>
                </a:lnTo>
                <a:lnTo>
                  <a:pt x="9416" y="1510"/>
                </a:lnTo>
                <a:lnTo>
                  <a:pt x="9240" y="1495"/>
                </a:lnTo>
                <a:lnTo>
                  <a:pt x="9040" y="1484"/>
                </a:lnTo>
                <a:lnTo>
                  <a:pt x="8815" y="1489"/>
                </a:lnTo>
                <a:lnTo>
                  <a:pt x="8614" y="1495"/>
                </a:lnTo>
                <a:lnTo>
                  <a:pt x="8439" y="1510"/>
                </a:lnTo>
                <a:lnTo>
                  <a:pt x="8264" y="1537"/>
                </a:lnTo>
                <a:lnTo>
                  <a:pt x="8114" y="1568"/>
                </a:lnTo>
                <a:lnTo>
                  <a:pt x="7988" y="1605"/>
                </a:lnTo>
                <a:lnTo>
                  <a:pt x="7913" y="1648"/>
                </a:lnTo>
                <a:lnTo>
                  <a:pt x="7863" y="1690"/>
                </a:lnTo>
                <a:lnTo>
                  <a:pt x="7888" y="1732"/>
                </a:lnTo>
                <a:lnTo>
                  <a:pt x="7913" y="1774"/>
                </a:lnTo>
                <a:lnTo>
                  <a:pt x="7988" y="1817"/>
                </a:lnTo>
                <a:lnTo>
                  <a:pt x="8114" y="1854"/>
                </a:lnTo>
                <a:lnTo>
                  <a:pt x="8264" y="1885"/>
                </a:lnTo>
                <a:lnTo>
                  <a:pt x="9741" y="2139"/>
                </a:lnTo>
                <a:lnTo>
                  <a:pt x="10442" y="2271"/>
                </a:lnTo>
                <a:lnTo>
                  <a:pt x="11118" y="2403"/>
                </a:lnTo>
                <a:lnTo>
                  <a:pt x="11794" y="2535"/>
                </a:lnTo>
                <a:lnTo>
                  <a:pt x="12446" y="2672"/>
                </a:lnTo>
                <a:lnTo>
                  <a:pt x="13046" y="2809"/>
                </a:lnTo>
                <a:lnTo>
                  <a:pt x="13647" y="2957"/>
                </a:lnTo>
                <a:lnTo>
                  <a:pt x="13372" y="3005"/>
                </a:lnTo>
                <a:lnTo>
                  <a:pt x="13122" y="3047"/>
                </a:lnTo>
                <a:lnTo>
                  <a:pt x="12846" y="3084"/>
                </a:lnTo>
                <a:lnTo>
                  <a:pt x="12571" y="3115"/>
                </a:lnTo>
                <a:lnTo>
                  <a:pt x="12295" y="3147"/>
                </a:lnTo>
                <a:lnTo>
                  <a:pt x="12020" y="3173"/>
                </a:lnTo>
                <a:lnTo>
                  <a:pt x="11719" y="3195"/>
                </a:lnTo>
                <a:lnTo>
                  <a:pt x="11444" y="3210"/>
                </a:lnTo>
                <a:lnTo>
                  <a:pt x="11143" y="3226"/>
                </a:lnTo>
                <a:lnTo>
                  <a:pt x="10843" y="3237"/>
                </a:lnTo>
                <a:lnTo>
                  <a:pt x="10543" y="3242"/>
                </a:lnTo>
                <a:lnTo>
                  <a:pt x="10242" y="3247"/>
                </a:lnTo>
                <a:lnTo>
                  <a:pt x="9942" y="3247"/>
                </a:lnTo>
                <a:lnTo>
                  <a:pt x="9641" y="3242"/>
                </a:lnTo>
                <a:lnTo>
                  <a:pt x="9341" y="3237"/>
                </a:lnTo>
                <a:lnTo>
                  <a:pt x="9065" y="3226"/>
                </a:lnTo>
                <a:lnTo>
                  <a:pt x="8464" y="3195"/>
                </a:lnTo>
                <a:lnTo>
                  <a:pt x="7888" y="3152"/>
                </a:lnTo>
                <a:lnTo>
                  <a:pt x="7337" y="3100"/>
                </a:lnTo>
                <a:lnTo>
                  <a:pt x="6787" y="3036"/>
                </a:lnTo>
                <a:lnTo>
                  <a:pt x="6286" y="2962"/>
                </a:lnTo>
                <a:lnTo>
                  <a:pt x="5785" y="2878"/>
                </a:lnTo>
                <a:lnTo>
                  <a:pt x="5334" y="2788"/>
                </a:lnTo>
                <a:lnTo>
                  <a:pt x="4934" y="2688"/>
                </a:lnTo>
                <a:lnTo>
                  <a:pt x="4558" y="2577"/>
                </a:lnTo>
                <a:lnTo>
                  <a:pt x="4208" y="2461"/>
                </a:lnTo>
                <a:lnTo>
                  <a:pt x="3882" y="2345"/>
                </a:lnTo>
                <a:lnTo>
                  <a:pt x="3582" y="2218"/>
                </a:lnTo>
                <a:lnTo>
                  <a:pt x="3306" y="2091"/>
                </a:lnTo>
                <a:lnTo>
                  <a:pt x="3056" y="1959"/>
                </a:lnTo>
                <a:lnTo>
                  <a:pt x="2830" y="1822"/>
                </a:lnTo>
                <a:lnTo>
                  <a:pt x="2655" y="1679"/>
                </a:lnTo>
                <a:lnTo>
                  <a:pt x="2480" y="1537"/>
                </a:lnTo>
                <a:lnTo>
                  <a:pt x="2355" y="1389"/>
                </a:lnTo>
                <a:lnTo>
                  <a:pt x="2254" y="1236"/>
                </a:lnTo>
                <a:lnTo>
                  <a:pt x="2179" y="1077"/>
                </a:lnTo>
                <a:lnTo>
                  <a:pt x="2129" y="924"/>
                </a:lnTo>
                <a:lnTo>
                  <a:pt x="2129" y="771"/>
                </a:lnTo>
                <a:lnTo>
                  <a:pt x="2129" y="618"/>
                </a:lnTo>
                <a:lnTo>
                  <a:pt x="2179" y="465"/>
                </a:lnTo>
                <a:lnTo>
                  <a:pt x="2905" y="454"/>
                </a:lnTo>
                <a:lnTo>
                  <a:pt x="3632" y="449"/>
                </a:lnTo>
                <a:close/>
                <a:moveTo>
                  <a:pt x="33629" y="449"/>
                </a:moveTo>
                <a:lnTo>
                  <a:pt x="34355" y="454"/>
                </a:lnTo>
                <a:lnTo>
                  <a:pt x="35081" y="465"/>
                </a:lnTo>
                <a:lnTo>
                  <a:pt x="35131" y="613"/>
                </a:lnTo>
                <a:lnTo>
                  <a:pt x="35131" y="771"/>
                </a:lnTo>
                <a:lnTo>
                  <a:pt x="35131" y="924"/>
                </a:lnTo>
                <a:lnTo>
                  <a:pt x="35081" y="1077"/>
                </a:lnTo>
                <a:lnTo>
                  <a:pt x="35006" y="1236"/>
                </a:lnTo>
                <a:lnTo>
                  <a:pt x="34906" y="1389"/>
                </a:lnTo>
                <a:lnTo>
                  <a:pt x="34781" y="1537"/>
                </a:lnTo>
                <a:lnTo>
                  <a:pt x="34605" y="1679"/>
                </a:lnTo>
                <a:lnTo>
                  <a:pt x="34430" y="1822"/>
                </a:lnTo>
                <a:lnTo>
                  <a:pt x="34205" y="1959"/>
                </a:lnTo>
                <a:lnTo>
                  <a:pt x="33954" y="2091"/>
                </a:lnTo>
                <a:lnTo>
                  <a:pt x="33679" y="2218"/>
                </a:lnTo>
                <a:lnTo>
                  <a:pt x="33378" y="2345"/>
                </a:lnTo>
                <a:lnTo>
                  <a:pt x="33053" y="2461"/>
                </a:lnTo>
                <a:lnTo>
                  <a:pt x="32702" y="2577"/>
                </a:lnTo>
                <a:lnTo>
                  <a:pt x="32327" y="2688"/>
                </a:lnTo>
                <a:lnTo>
                  <a:pt x="31926" y="2783"/>
                </a:lnTo>
                <a:lnTo>
                  <a:pt x="31501" y="2878"/>
                </a:lnTo>
                <a:lnTo>
                  <a:pt x="31050" y="2957"/>
                </a:lnTo>
                <a:lnTo>
                  <a:pt x="30574" y="3036"/>
                </a:lnTo>
                <a:lnTo>
                  <a:pt x="30073" y="3100"/>
                </a:lnTo>
                <a:lnTo>
                  <a:pt x="29547" y="3152"/>
                </a:lnTo>
                <a:lnTo>
                  <a:pt x="28997" y="3200"/>
                </a:lnTo>
                <a:lnTo>
                  <a:pt x="28446" y="3232"/>
                </a:lnTo>
                <a:lnTo>
                  <a:pt x="27895" y="3253"/>
                </a:lnTo>
                <a:lnTo>
                  <a:pt x="27619" y="3258"/>
                </a:lnTo>
                <a:lnTo>
                  <a:pt x="27319" y="3263"/>
                </a:lnTo>
                <a:lnTo>
                  <a:pt x="27044" y="3263"/>
                </a:lnTo>
                <a:lnTo>
                  <a:pt x="26743" y="3258"/>
                </a:lnTo>
                <a:lnTo>
                  <a:pt x="26468" y="3253"/>
                </a:lnTo>
                <a:lnTo>
                  <a:pt x="26192" y="3237"/>
                </a:lnTo>
                <a:lnTo>
                  <a:pt x="25892" y="3226"/>
                </a:lnTo>
                <a:lnTo>
                  <a:pt x="25616" y="3205"/>
                </a:lnTo>
                <a:lnTo>
                  <a:pt x="25341" y="3184"/>
                </a:lnTo>
                <a:lnTo>
                  <a:pt x="25040" y="3158"/>
                </a:lnTo>
                <a:lnTo>
                  <a:pt x="24765" y="3131"/>
                </a:lnTo>
                <a:lnTo>
                  <a:pt x="24489" y="3094"/>
                </a:lnTo>
                <a:lnTo>
                  <a:pt x="24214" y="3057"/>
                </a:lnTo>
                <a:lnTo>
                  <a:pt x="23964" y="3015"/>
                </a:lnTo>
                <a:lnTo>
                  <a:pt x="23613" y="2957"/>
                </a:lnTo>
                <a:lnTo>
                  <a:pt x="24214" y="2809"/>
                </a:lnTo>
                <a:lnTo>
                  <a:pt x="24815" y="2672"/>
                </a:lnTo>
                <a:lnTo>
                  <a:pt x="25466" y="2535"/>
                </a:lnTo>
                <a:lnTo>
                  <a:pt x="26142" y="2403"/>
                </a:lnTo>
                <a:lnTo>
                  <a:pt x="26818" y="2271"/>
                </a:lnTo>
                <a:lnTo>
                  <a:pt x="27519" y="2139"/>
                </a:lnTo>
                <a:lnTo>
                  <a:pt x="28997" y="1885"/>
                </a:lnTo>
                <a:lnTo>
                  <a:pt x="29147" y="1854"/>
                </a:lnTo>
                <a:lnTo>
                  <a:pt x="29272" y="1817"/>
                </a:lnTo>
                <a:lnTo>
                  <a:pt x="29347" y="1774"/>
                </a:lnTo>
                <a:lnTo>
                  <a:pt x="29397" y="1732"/>
                </a:lnTo>
                <a:lnTo>
                  <a:pt x="29397" y="1690"/>
                </a:lnTo>
                <a:lnTo>
                  <a:pt x="29347" y="1648"/>
                </a:lnTo>
                <a:lnTo>
                  <a:pt x="29272" y="1605"/>
                </a:lnTo>
                <a:lnTo>
                  <a:pt x="29147" y="1568"/>
                </a:lnTo>
                <a:lnTo>
                  <a:pt x="28997" y="1537"/>
                </a:lnTo>
                <a:lnTo>
                  <a:pt x="28821" y="1510"/>
                </a:lnTo>
                <a:lnTo>
                  <a:pt x="28646" y="1495"/>
                </a:lnTo>
                <a:lnTo>
                  <a:pt x="28446" y="1489"/>
                </a:lnTo>
                <a:lnTo>
                  <a:pt x="28245" y="1484"/>
                </a:lnTo>
                <a:lnTo>
                  <a:pt x="28020" y="1495"/>
                </a:lnTo>
                <a:lnTo>
                  <a:pt x="27845" y="1510"/>
                </a:lnTo>
                <a:lnTo>
                  <a:pt x="27644" y="1537"/>
                </a:lnTo>
                <a:lnTo>
                  <a:pt x="26242" y="1785"/>
                </a:lnTo>
                <a:lnTo>
                  <a:pt x="25541" y="1906"/>
                </a:lnTo>
                <a:lnTo>
                  <a:pt x="24865" y="2038"/>
                </a:lnTo>
                <a:lnTo>
                  <a:pt x="24189" y="2170"/>
                </a:lnTo>
                <a:lnTo>
                  <a:pt x="23538" y="2302"/>
                </a:lnTo>
                <a:lnTo>
                  <a:pt x="22912" y="2440"/>
                </a:lnTo>
                <a:lnTo>
                  <a:pt x="22311" y="2587"/>
                </a:lnTo>
                <a:lnTo>
                  <a:pt x="22111" y="2477"/>
                </a:lnTo>
                <a:lnTo>
                  <a:pt x="21960" y="2366"/>
                </a:lnTo>
                <a:lnTo>
                  <a:pt x="21860" y="2255"/>
                </a:lnTo>
                <a:lnTo>
                  <a:pt x="21810" y="2149"/>
                </a:lnTo>
                <a:lnTo>
                  <a:pt x="21810" y="2044"/>
                </a:lnTo>
                <a:lnTo>
                  <a:pt x="21860" y="1938"/>
                </a:lnTo>
                <a:lnTo>
                  <a:pt x="21960" y="1832"/>
                </a:lnTo>
                <a:lnTo>
                  <a:pt x="22086" y="1732"/>
                </a:lnTo>
                <a:lnTo>
                  <a:pt x="22286" y="1637"/>
                </a:lnTo>
                <a:lnTo>
                  <a:pt x="22511" y="1542"/>
                </a:lnTo>
                <a:lnTo>
                  <a:pt x="22762" y="1447"/>
                </a:lnTo>
                <a:lnTo>
                  <a:pt x="23062" y="1357"/>
                </a:lnTo>
                <a:lnTo>
                  <a:pt x="23388" y="1273"/>
                </a:lnTo>
                <a:lnTo>
                  <a:pt x="23738" y="1194"/>
                </a:lnTo>
                <a:lnTo>
                  <a:pt x="24139" y="1114"/>
                </a:lnTo>
                <a:lnTo>
                  <a:pt x="24540" y="1046"/>
                </a:lnTo>
                <a:lnTo>
                  <a:pt x="25065" y="961"/>
                </a:lnTo>
                <a:lnTo>
                  <a:pt x="25591" y="887"/>
                </a:lnTo>
                <a:lnTo>
                  <a:pt x="26167" y="819"/>
                </a:lnTo>
                <a:lnTo>
                  <a:pt x="26743" y="755"/>
                </a:lnTo>
                <a:lnTo>
                  <a:pt x="27369" y="697"/>
                </a:lnTo>
                <a:lnTo>
                  <a:pt x="27995" y="645"/>
                </a:lnTo>
                <a:lnTo>
                  <a:pt x="28646" y="602"/>
                </a:lnTo>
                <a:lnTo>
                  <a:pt x="29297" y="560"/>
                </a:lnTo>
                <a:lnTo>
                  <a:pt x="29998" y="528"/>
                </a:lnTo>
                <a:lnTo>
                  <a:pt x="30699" y="502"/>
                </a:lnTo>
                <a:lnTo>
                  <a:pt x="31425" y="476"/>
                </a:lnTo>
                <a:lnTo>
                  <a:pt x="32152" y="465"/>
                </a:lnTo>
                <a:lnTo>
                  <a:pt x="32903" y="454"/>
                </a:lnTo>
                <a:lnTo>
                  <a:pt x="33629" y="449"/>
                </a:lnTo>
                <a:close/>
                <a:moveTo>
                  <a:pt x="3456" y="0"/>
                </a:moveTo>
                <a:lnTo>
                  <a:pt x="2780" y="6"/>
                </a:lnTo>
                <a:lnTo>
                  <a:pt x="2204" y="16"/>
                </a:lnTo>
                <a:lnTo>
                  <a:pt x="1353" y="32"/>
                </a:lnTo>
                <a:lnTo>
                  <a:pt x="1053" y="43"/>
                </a:lnTo>
                <a:lnTo>
                  <a:pt x="877" y="53"/>
                </a:lnTo>
                <a:lnTo>
                  <a:pt x="727" y="64"/>
                </a:lnTo>
                <a:lnTo>
                  <a:pt x="602" y="85"/>
                </a:lnTo>
                <a:lnTo>
                  <a:pt x="477" y="106"/>
                </a:lnTo>
                <a:lnTo>
                  <a:pt x="377" y="132"/>
                </a:lnTo>
                <a:lnTo>
                  <a:pt x="301" y="159"/>
                </a:lnTo>
                <a:lnTo>
                  <a:pt x="226" y="191"/>
                </a:lnTo>
                <a:lnTo>
                  <a:pt x="176" y="222"/>
                </a:lnTo>
                <a:lnTo>
                  <a:pt x="126" y="291"/>
                </a:lnTo>
                <a:lnTo>
                  <a:pt x="51" y="465"/>
                </a:lnTo>
                <a:lnTo>
                  <a:pt x="1" y="592"/>
                </a:lnTo>
                <a:lnTo>
                  <a:pt x="1" y="729"/>
                </a:lnTo>
                <a:lnTo>
                  <a:pt x="1" y="882"/>
                </a:lnTo>
                <a:lnTo>
                  <a:pt x="26" y="1046"/>
                </a:lnTo>
                <a:lnTo>
                  <a:pt x="101" y="1220"/>
                </a:lnTo>
                <a:lnTo>
                  <a:pt x="201" y="1405"/>
                </a:lnTo>
                <a:lnTo>
                  <a:pt x="377" y="1595"/>
                </a:lnTo>
                <a:lnTo>
                  <a:pt x="577" y="1790"/>
                </a:lnTo>
                <a:lnTo>
                  <a:pt x="802" y="1954"/>
                </a:lnTo>
                <a:lnTo>
                  <a:pt x="1053" y="2112"/>
                </a:lnTo>
                <a:lnTo>
                  <a:pt x="1328" y="2271"/>
                </a:lnTo>
                <a:lnTo>
                  <a:pt x="1654" y="2418"/>
                </a:lnTo>
                <a:lnTo>
                  <a:pt x="2004" y="2561"/>
                </a:lnTo>
                <a:lnTo>
                  <a:pt x="2380" y="2698"/>
                </a:lnTo>
                <a:lnTo>
                  <a:pt x="2805" y="2836"/>
                </a:lnTo>
                <a:lnTo>
                  <a:pt x="3256" y="2962"/>
                </a:lnTo>
                <a:lnTo>
                  <a:pt x="3807" y="3105"/>
                </a:lnTo>
                <a:lnTo>
                  <a:pt x="4408" y="3237"/>
                </a:lnTo>
                <a:lnTo>
                  <a:pt x="4683" y="3295"/>
                </a:lnTo>
                <a:lnTo>
                  <a:pt x="4984" y="3348"/>
                </a:lnTo>
                <a:lnTo>
                  <a:pt x="5309" y="3400"/>
                </a:lnTo>
                <a:lnTo>
                  <a:pt x="5610" y="3443"/>
                </a:lnTo>
                <a:lnTo>
                  <a:pt x="5935" y="3490"/>
                </a:lnTo>
                <a:lnTo>
                  <a:pt x="6261" y="3527"/>
                </a:lnTo>
                <a:lnTo>
                  <a:pt x="6611" y="3564"/>
                </a:lnTo>
                <a:lnTo>
                  <a:pt x="6962" y="3596"/>
                </a:lnTo>
                <a:lnTo>
                  <a:pt x="7312" y="3622"/>
                </a:lnTo>
                <a:lnTo>
                  <a:pt x="7663" y="3649"/>
                </a:lnTo>
                <a:lnTo>
                  <a:pt x="8039" y="3670"/>
                </a:lnTo>
                <a:lnTo>
                  <a:pt x="8389" y="3686"/>
                </a:lnTo>
                <a:lnTo>
                  <a:pt x="8765" y="3696"/>
                </a:lnTo>
                <a:lnTo>
                  <a:pt x="9140" y="3707"/>
                </a:lnTo>
                <a:lnTo>
                  <a:pt x="9516" y="3712"/>
                </a:lnTo>
                <a:lnTo>
                  <a:pt x="10192" y="3712"/>
                </a:lnTo>
                <a:lnTo>
                  <a:pt x="10517" y="3707"/>
                </a:lnTo>
                <a:lnTo>
                  <a:pt x="10868" y="3696"/>
                </a:lnTo>
                <a:lnTo>
                  <a:pt x="11194" y="3686"/>
                </a:lnTo>
                <a:lnTo>
                  <a:pt x="11870" y="3654"/>
                </a:lnTo>
                <a:lnTo>
                  <a:pt x="12546" y="3606"/>
                </a:lnTo>
                <a:lnTo>
                  <a:pt x="13197" y="3554"/>
                </a:lnTo>
                <a:lnTo>
                  <a:pt x="13798" y="3485"/>
                </a:lnTo>
                <a:lnTo>
                  <a:pt x="14098" y="3448"/>
                </a:lnTo>
                <a:lnTo>
                  <a:pt x="14374" y="3406"/>
                </a:lnTo>
                <a:lnTo>
                  <a:pt x="14649" y="3364"/>
                </a:lnTo>
                <a:lnTo>
                  <a:pt x="14899" y="3321"/>
                </a:lnTo>
                <a:lnTo>
                  <a:pt x="15200" y="3422"/>
                </a:lnTo>
                <a:lnTo>
                  <a:pt x="15475" y="3527"/>
                </a:lnTo>
                <a:lnTo>
                  <a:pt x="15751" y="3638"/>
                </a:lnTo>
                <a:lnTo>
                  <a:pt x="16001" y="3749"/>
                </a:lnTo>
                <a:lnTo>
                  <a:pt x="16252" y="3865"/>
                </a:lnTo>
                <a:lnTo>
                  <a:pt x="16477" y="3981"/>
                </a:lnTo>
                <a:lnTo>
                  <a:pt x="16677" y="4103"/>
                </a:lnTo>
                <a:lnTo>
                  <a:pt x="16852" y="4229"/>
                </a:lnTo>
                <a:lnTo>
                  <a:pt x="17003" y="4356"/>
                </a:lnTo>
                <a:lnTo>
                  <a:pt x="17153" y="4488"/>
                </a:lnTo>
                <a:lnTo>
                  <a:pt x="17278" y="4625"/>
                </a:lnTo>
                <a:lnTo>
                  <a:pt x="17378" y="4768"/>
                </a:lnTo>
                <a:lnTo>
                  <a:pt x="17453" y="4916"/>
                </a:lnTo>
                <a:lnTo>
                  <a:pt x="17529" y="5064"/>
                </a:lnTo>
                <a:lnTo>
                  <a:pt x="17554" y="5222"/>
                </a:lnTo>
                <a:lnTo>
                  <a:pt x="17554" y="5380"/>
                </a:lnTo>
                <a:lnTo>
                  <a:pt x="17579" y="5428"/>
                </a:lnTo>
                <a:lnTo>
                  <a:pt x="17654" y="5470"/>
                </a:lnTo>
                <a:lnTo>
                  <a:pt x="17754" y="5507"/>
                </a:lnTo>
                <a:lnTo>
                  <a:pt x="17879" y="5539"/>
                </a:lnTo>
                <a:lnTo>
                  <a:pt x="18029" y="5565"/>
                </a:lnTo>
                <a:lnTo>
                  <a:pt x="18205" y="5586"/>
                </a:lnTo>
                <a:lnTo>
                  <a:pt x="18405" y="5602"/>
                </a:lnTo>
                <a:lnTo>
                  <a:pt x="18630" y="5607"/>
                </a:lnTo>
                <a:lnTo>
                  <a:pt x="18856" y="5602"/>
                </a:lnTo>
                <a:lnTo>
                  <a:pt x="19056" y="5586"/>
                </a:lnTo>
                <a:lnTo>
                  <a:pt x="19231" y="5565"/>
                </a:lnTo>
                <a:lnTo>
                  <a:pt x="19381" y="5539"/>
                </a:lnTo>
                <a:lnTo>
                  <a:pt x="19507" y="5507"/>
                </a:lnTo>
                <a:lnTo>
                  <a:pt x="19607" y="5470"/>
                </a:lnTo>
                <a:lnTo>
                  <a:pt x="19682" y="5428"/>
                </a:lnTo>
                <a:lnTo>
                  <a:pt x="19707" y="5380"/>
                </a:lnTo>
                <a:lnTo>
                  <a:pt x="19707" y="5222"/>
                </a:lnTo>
                <a:lnTo>
                  <a:pt x="19732" y="5064"/>
                </a:lnTo>
                <a:lnTo>
                  <a:pt x="19807" y="4916"/>
                </a:lnTo>
                <a:lnTo>
                  <a:pt x="19882" y="4768"/>
                </a:lnTo>
                <a:lnTo>
                  <a:pt x="19982" y="4625"/>
                </a:lnTo>
                <a:lnTo>
                  <a:pt x="20108" y="4488"/>
                </a:lnTo>
                <a:lnTo>
                  <a:pt x="20258" y="4356"/>
                </a:lnTo>
                <a:lnTo>
                  <a:pt x="20408" y="4229"/>
                </a:lnTo>
                <a:lnTo>
                  <a:pt x="20583" y="4103"/>
                </a:lnTo>
                <a:lnTo>
                  <a:pt x="20809" y="3981"/>
                </a:lnTo>
                <a:lnTo>
                  <a:pt x="21009" y="3865"/>
                </a:lnTo>
                <a:lnTo>
                  <a:pt x="21259" y="3749"/>
                </a:lnTo>
                <a:lnTo>
                  <a:pt x="21510" y="3638"/>
                </a:lnTo>
                <a:lnTo>
                  <a:pt x="21785" y="3527"/>
                </a:lnTo>
                <a:lnTo>
                  <a:pt x="22061" y="3422"/>
                </a:lnTo>
                <a:lnTo>
                  <a:pt x="22361" y="3321"/>
                </a:lnTo>
                <a:lnTo>
                  <a:pt x="22612" y="3364"/>
                </a:lnTo>
                <a:lnTo>
                  <a:pt x="22887" y="3406"/>
                </a:lnTo>
                <a:lnTo>
                  <a:pt x="23162" y="3448"/>
                </a:lnTo>
                <a:lnTo>
                  <a:pt x="23463" y="3485"/>
                </a:lnTo>
                <a:lnTo>
                  <a:pt x="24089" y="3548"/>
                </a:lnTo>
                <a:lnTo>
                  <a:pt x="24715" y="3606"/>
                </a:lnTo>
                <a:lnTo>
                  <a:pt x="25391" y="3654"/>
                </a:lnTo>
                <a:lnTo>
                  <a:pt x="26067" y="3686"/>
                </a:lnTo>
                <a:lnTo>
                  <a:pt x="26392" y="3696"/>
                </a:lnTo>
                <a:lnTo>
                  <a:pt x="26743" y="3707"/>
                </a:lnTo>
                <a:lnTo>
                  <a:pt x="27069" y="3712"/>
                </a:lnTo>
                <a:lnTo>
                  <a:pt x="27770" y="3712"/>
                </a:lnTo>
                <a:lnTo>
                  <a:pt x="28120" y="3707"/>
                </a:lnTo>
                <a:lnTo>
                  <a:pt x="28496" y="3696"/>
                </a:lnTo>
                <a:lnTo>
                  <a:pt x="28871" y="3686"/>
                </a:lnTo>
                <a:lnTo>
                  <a:pt x="29247" y="3664"/>
                </a:lnTo>
                <a:lnTo>
                  <a:pt x="29598" y="3649"/>
                </a:lnTo>
                <a:lnTo>
                  <a:pt x="29948" y="3622"/>
                </a:lnTo>
                <a:lnTo>
                  <a:pt x="30299" y="3596"/>
                </a:lnTo>
                <a:lnTo>
                  <a:pt x="30649" y="3564"/>
                </a:lnTo>
                <a:lnTo>
                  <a:pt x="31000" y="3527"/>
                </a:lnTo>
                <a:lnTo>
                  <a:pt x="31325" y="3490"/>
                </a:lnTo>
                <a:lnTo>
                  <a:pt x="31651" y="3443"/>
                </a:lnTo>
                <a:lnTo>
                  <a:pt x="31976" y="3400"/>
                </a:lnTo>
                <a:lnTo>
                  <a:pt x="32277" y="3348"/>
                </a:lnTo>
                <a:lnTo>
                  <a:pt x="32577" y="3295"/>
                </a:lnTo>
                <a:lnTo>
                  <a:pt x="32853" y="3237"/>
                </a:lnTo>
                <a:lnTo>
                  <a:pt x="33454" y="3105"/>
                </a:lnTo>
                <a:lnTo>
                  <a:pt x="34004" y="2962"/>
                </a:lnTo>
                <a:lnTo>
                  <a:pt x="34455" y="2836"/>
                </a:lnTo>
                <a:lnTo>
                  <a:pt x="34881" y="2698"/>
                </a:lnTo>
                <a:lnTo>
                  <a:pt x="35256" y="2561"/>
                </a:lnTo>
                <a:lnTo>
                  <a:pt x="35607" y="2418"/>
                </a:lnTo>
                <a:lnTo>
                  <a:pt x="35933" y="2271"/>
                </a:lnTo>
                <a:lnTo>
                  <a:pt x="36208" y="2112"/>
                </a:lnTo>
                <a:lnTo>
                  <a:pt x="36458" y="1954"/>
                </a:lnTo>
                <a:lnTo>
                  <a:pt x="36684" y="1790"/>
                </a:lnTo>
                <a:lnTo>
                  <a:pt x="36884" y="1595"/>
                </a:lnTo>
                <a:lnTo>
                  <a:pt x="37059" y="1405"/>
                </a:lnTo>
                <a:lnTo>
                  <a:pt x="37159" y="1220"/>
                </a:lnTo>
                <a:lnTo>
                  <a:pt x="37235" y="1046"/>
                </a:lnTo>
                <a:lnTo>
                  <a:pt x="37260" y="882"/>
                </a:lnTo>
                <a:lnTo>
                  <a:pt x="37260" y="729"/>
                </a:lnTo>
                <a:lnTo>
                  <a:pt x="37260" y="592"/>
                </a:lnTo>
                <a:lnTo>
                  <a:pt x="37210" y="465"/>
                </a:lnTo>
                <a:lnTo>
                  <a:pt x="37134" y="291"/>
                </a:lnTo>
                <a:lnTo>
                  <a:pt x="37084" y="222"/>
                </a:lnTo>
                <a:lnTo>
                  <a:pt x="37034" y="191"/>
                </a:lnTo>
                <a:lnTo>
                  <a:pt x="36959" y="159"/>
                </a:lnTo>
                <a:lnTo>
                  <a:pt x="36884" y="132"/>
                </a:lnTo>
                <a:lnTo>
                  <a:pt x="36784" y="106"/>
                </a:lnTo>
                <a:lnTo>
                  <a:pt x="36659" y="85"/>
                </a:lnTo>
                <a:lnTo>
                  <a:pt x="36533" y="64"/>
                </a:lnTo>
                <a:lnTo>
                  <a:pt x="36383" y="53"/>
                </a:lnTo>
                <a:lnTo>
                  <a:pt x="36208" y="43"/>
                </a:lnTo>
                <a:lnTo>
                  <a:pt x="35907" y="32"/>
                </a:lnTo>
                <a:lnTo>
                  <a:pt x="35056" y="16"/>
                </a:lnTo>
                <a:lnTo>
                  <a:pt x="34480" y="6"/>
                </a:lnTo>
                <a:lnTo>
                  <a:pt x="33804" y="0"/>
                </a:lnTo>
                <a:lnTo>
                  <a:pt x="33078" y="0"/>
                </a:lnTo>
                <a:lnTo>
                  <a:pt x="32302" y="11"/>
                </a:lnTo>
                <a:lnTo>
                  <a:pt x="31475" y="22"/>
                </a:lnTo>
                <a:lnTo>
                  <a:pt x="30624" y="48"/>
                </a:lnTo>
                <a:lnTo>
                  <a:pt x="29698" y="80"/>
                </a:lnTo>
                <a:lnTo>
                  <a:pt x="28771" y="127"/>
                </a:lnTo>
                <a:lnTo>
                  <a:pt x="27995" y="169"/>
                </a:lnTo>
                <a:lnTo>
                  <a:pt x="27244" y="227"/>
                </a:lnTo>
                <a:lnTo>
                  <a:pt x="26518" y="286"/>
                </a:lnTo>
                <a:lnTo>
                  <a:pt x="25817" y="354"/>
                </a:lnTo>
                <a:lnTo>
                  <a:pt x="25141" y="428"/>
                </a:lnTo>
                <a:lnTo>
                  <a:pt x="24464" y="507"/>
                </a:lnTo>
                <a:lnTo>
                  <a:pt x="23838" y="597"/>
                </a:lnTo>
                <a:lnTo>
                  <a:pt x="23238" y="692"/>
                </a:lnTo>
                <a:lnTo>
                  <a:pt x="22561" y="808"/>
                </a:lnTo>
                <a:lnTo>
                  <a:pt x="21935" y="935"/>
                </a:lnTo>
                <a:lnTo>
                  <a:pt x="21685" y="982"/>
                </a:lnTo>
                <a:lnTo>
                  <a:pt x="21460" y="1041"/>
                </a:lnTo>
                <a:lnTo>
                  <a:pt x="21059" y="1151"/>
                </a:lnTo>
                <a:lnTo>
                  <a:pt x="20709" y="1268"/>
                </a:lnTo>
                <a:lnTo>
                  <a:pt x="20383" y="1394"/>
                </a:lnTo>
                <a:lnTo>
                  <a:pt x="20133" y="1521"/>
                </a:lnTo>
                <a:lnTo>
                  <a:pt x="19932" y="1648"/>
                </a:lnTo>
                <a:lnTo>
                  <a:pt x="19807" y="1785"/>
                </a:lnTo>
                <a:lnTo>
                  <a:pt x="19707" y="1917"/>
                </a:lnTo>
                <a:lnTo>
                  <a:pt x="19657" y="2054"/>
                </a:lnTo>
                <a:lnTo>
                  <a:pt x="19682" y="2191"/>
                </a:lnTo>
                <a:lnTo>
                  <a:pt x="19757" y="2323"/>
                </a:lnTo>
                <a:lnTo>
                  <a:pt x="19857" y="2461"/>
                </a:lnTo>
                <a:lnTo>
                  <a:pt x="20058" y="2593"/>
                </a:lnTo>
                <a:lnTo>
                  <a:pt x="20283" y="2725"/>
                </a:lnTo>
                <a:lnTo>
                  <a:pt x="20558" y="2851"/>
                </a:lnTo>
                <a:lnTo>
                  <a:pt x="20909" y="2973"/>
                </a:lnTo>
                <a:lnTo>
                  <a:pt x="20558" y="3078"/>
                </a:lnTo>
                <a:lnTo>
                  <a:pt x="20233" y="3189"/>
                </a:lnTo>
                <a:lnTo>
                  <a:pt x="19932" y="3305"/>
                </a:lnTo>
                <a:lnTo>
                  <a:pt x="19632" y="3422"/>
                </a:lnTo>
                <a:lnTo>
                  <a:pt x="19356" y="3538"/>
                </a:lnTo>
                <a:lnTo>
                  <a:pt x="19106" y="3664"/>
                </a:lnTo>
                <a:lnTo>
                  <a:pt x="18856" y="3791"/>
                </a:lnTo>
                <a:lnTo>
                  <a:pt x="18630" y="3923"/>
                </a:lnTo>
                <a:lnTo>
                  <a:pt x="18405" y="3791"/>
                </a:lnTo>
                <a:lnTo>
                  <a:pt x="18155" y="3664"/>
                </a:lnTo>
                <a:lnTo>
                  <a:pt x="17904" y="3538"/>
                </a:lnTo>
                <a:lnTo>
                  <a:pt x="17629" y="3422"/>
                </a:lnTo>
                <a:lnTo>
                  <a:pt x="17328" y="3305"/>
                </a:lnTo>
                <a:lnTo>
                  <a:pt x="17028" y="3189"/>
                </a:lnTo>
                <a:lnTo>
                  <a:pt x="16702" y="3078"/>
                </a:lnTo>
                <a:lnTo>
                  <a:pt x="16352" y="2973"/>
                </a:lnTo>
                <a:lnTo>
                  <a:pt x="16702" y="2851"/>
                </a:lnTo>
                <a:lnTo>
                  <a:pt x="16978" y="2725"/>
                </a:lnTo>
                <a:lnTo>
                  <a:pt x="17228" y="2593"/>
                </a:lnTo>
                <a:lnTo>
                  <a:pt x="17403" y="2461"/>
                </a:lnTo>
                <a:lnTo>
                  <a:pt x="17503" y="2323"/>
                </a:lnTo>
                <a:lnTo>
                  <a:pt x="17579" y="2191"/>
                </a:lnTo>
                <a:lnTo>
                  <a:pt x="17604" y="2054"/>
                </a:lnTo>
                <a:lnTo>
                  <a:pt x="17554" y="1917"/>
                </a:lnTo>
                <a:lnTo>
                  <a:pt x="17453" y="1785"/>
                </a:lnTo>
                <a:lnTo>
                  <a:pt x="17328" y="1648"/>
                </a:lnTo>
                <a:lnTo>
                  <a:pt x="17128" y="1521"/>
                </a:lnTo>
                <a:lnTo>
                  <a:pt x="16877" y="1394"/>
                </a:lnTo>
                <a:lnTo>
                  <a:pt x="16552" y="1268"/>
                </a:lnTo>
                <a:lnTo>
                  <a:pt x="16201" y="1151"/>
                </a:lnTo>
                <a:lnTo>
                  <a:pt x="15801" y="1041"/>
                </a:lnTo>
                <a:lnTo>
                  <a:pt x="15575" y="982"/>
                </a:lnTo>
                <a:lnTo>
                  <a:pt x="15325" y="935"/>
                </a:lnTo>
                <a:lnTo>
                  <a:pt x="14699" y="808"/>
                </a:lnTo>
                <a:lnTo>
                  <a:pt x="14023" y="692"/>
                </a:lnTo>
                <a:lnTo>
                  <a:pt x="13422" y="597"/>
                </a:lnTo>
                <a:lnTo>
                  <a:pt x="12796" y="507"/>
                </a:lnTo>
                <a:lnTo>
                  <a:pt x="12120" y="428"/>
                </a:lnTo>
                <a:lnTo>
                  <a:pt x="11444" y="354"/>
                </a:lnTo>
                <a:lnTo>
                  <a:pt x="10743" y="286"/>
                </a:lnTo>
                <a:lnTo>
                  <a:pt x="10017" y="227"/>
                </a:lnTo>
                <a:lnTo>
                  <a:pt x="9266" y="169"/>
                </a:lnTo>
                <a:lnTo>
                  <a:pt x="8489" y="127"/>
                </a:lnTo>
                <a:lnTo>
                  <a:pt x="7563" y="80"/>
                </a:lnTo>
                <a:lnTo>
                  <a:pt x="6661" y="48"/>
                </a:lnTo>
                <a:lnTo>
                  <a:pt x="5785" y="22"/>
                </a:lnTo>
                <a:lnTo>
                  <a:pt x="4959" y="11"/>
                </a:lnTo>
                <a:lnTo>
                  <a:pt x="418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9" name="Google Shape;2859;p63"/>
          <p:cNvSpPr/>
          <p:nvPr/>
        </p:nvSpPr>
        <p:spPr>
          <a:xfrm>
            <a:off x="5951442" y="4111462"/>
            <a:ext cx="327176" cy="195358"/>
          </a:xfrm>
          <a:custGeom>
            <a:avLst/>
            <a:gdLst/>
            <a:ahLst/>
            <a:cxnLst/>
            <a:rect l="l" t="t" r="r" b="b"/>
            <a:pathLst>
              <a:path w="62349" h="8263" extrusionOk="0">
                <a:moveTo>
                  <a:pt x="52684" y="0"/>
                </a:moveTo>
                <a:lnTo>
                  <a:pt x="52458" y="6"/>
                </a:lnTo>
                <a:lnTo>
                  <a:pt x="52258" y="21"/>
                </a:lnTo>
                <a:lnTo>
                  <a:pt x="52058" y="48"/>
                </a:lnTo>
                <a:lnTo>
                  <a:pt x="51882" y="79"/>
                </a:lnTo>
                <a:lnTo>
                  <a:pt x="43444" y="2154"/>
                </a:lnTo>
                <a:lnTo>
                  <a:pt x="43219" y="2207"/>
                </a:lnTo>
                <a:lnTo>
                  <a:pt x="43069" y="2260"/>
                </a:lnTo>
                <a:lnTo>
                  <a:pt x="42943" y="2318"/>
                </a:lnTo>
                <a:lnTo>
                  <a:pt x="42843" y="2371"/>
                </a:lnTo>
                <a:lnTo>
                  <a:pt x="42793" y="2424"/>
                </a:lnTo>
                <a:lnTo>
                  <a:pt x="42793" y="2476"/>
                </a:lnTo>
                <a:lnTo>
                  <a:pt x="42843" y="2529"/>
                </a:lnTo>
                <a:lnTo>
                  <a:pt x="42918" y="2577"/>
                </a:lnTo>
                <a:lnTo>
                  <a:pt x="43019" y="2624"/>
                </a:lnTo>
                <a:lnTo>
                  <a:pt x="43194" y="2666"/>
                </a:lnTo>
                <a:lnTo>
                  <a:pt x="43369" y="2703"/>
                </a:lnTo>
                <a:lnTo>
                  <a:pt x="43594" y="2735"/>
                </a:lnTo>
                <a:lnTo>
                  <a:pt x="43870" y="2767"/>
                </a:lnTo>
                <a:lnTo>
                  <a:pt x="44170" y="2788"/>
                </a:lnTo>
                <a:lnTo>
                  <a:pt x="44496" y="2798"/>
                </a:lnTo>
                <a:lnTo>
                  <a:pt x="44871" y="2809"/>
                </a:lnTo>
                <a:lnTo>
                  <a:pt x="48527" y="2809"/>
                </a:lnTo>
                <a:lnTo>
                  <a:pt x="48302" y="3010"/>
                </a:lnTo>
                <a:lnTo>
                  <a:pt x="48026" y="3210"/>
                </a:lnTo>
                <a:lnTo>
                  <a:pt x="47701" y="3406"/>
                </a:lnTo>
                <a:lnTo>
                  <a:pt x="47350" y="3601"/>
                </a:lnTo>
                <a:lnTo>
                  <a:pt x="46950" y="3791"/>
                </a:lnTo>
                <a:lnTo>
                  <a:pt x="46524" y="3976"/>
                </a:lnTo>
                <a:lnTo>
                  <a:pt x="46048" y="4161"/>
                </a:lnTo>
                <a:lnTo>
                  <a:pt x="45547" y="4340"/>
                </a:lnTo>
                <a:lnTo>
                  <a:pt x="44997" y="4514"/>
                </a:lnTo>
                <a:lnTo>
                  <a:pt x="44421" y="4683"/>
                </a:lnTo>
                <a:lnTo>
                  <a:pt x="43820" y="4847"/>
                </a:lnTo>
                <a:lnTo>
                  <a:pt x="43169" y="5005"/>
                </a:lnTo>
                <a:lnTo>
                  <a:pt x="42518" y="5158"/>
                </a:lnTo>
                <a:lnTo>
                  <a:pt x="41817" y="5301"/>
                </a:lnTo>
                <a:lnTo>
                  <a:pt x="41090" y="5443"/>
                </a:lnTo>
                <a:lnTo>
                  <a:pt x="40314" y="5575"/>
                </a:lnTo>
                <a:lnTo>
                  <a:pt x="40189" y="5602"/>
                </a:lnTo>
                <a:lnTo>
                  <a:pt x="40089" y="5634"/>
                </a:lnTo>
                <a:lnTo>
                  <a:pt x="39989" y="5665"/>
                </a:lnTo>
                <a:lnTo>
                  <a:pt x="39939" y="5702"/>
                </a:lnTo>
                <a:lnTo>
                  <a:pt x="39914" y="5739"/>
                </a:lnTo>
                <a:lnTo>
                  <a:pt x="39914" y="5781"/>
                </a:lnTo>
                <a:lnTo>
                  <a:pt x="39939" y="5818"/>
                </a:lnTo>
                <a:lnTo>
                  <a:pt x="40014" y="5855"/>
                </a:lnTo>
                <a:lnTo>
                  <a:pt x="40139" y="5898"/>
                </a:lnTo>
                <a:lnTo>
                  <a:pt x="40314" y="5934"/>
                </a:lnTo>
                <a:lnTo>
                  <a:pt x="40515" y="5961"/>
                </a:lnTo>
                <a:lnTo>
                  <a:pt x="40740" y="5977"/>
                </a:lnTo>
                <a:lnTo>
                  <a:pt x="40965" y="5982"/>
                </a:lnTo>
                <a:lnTo>
                  <a:pt x="41216" y="5977"/>
                </a:lnTo>
                <a:lnTo>
                  <a:pt x="41416" y="5956"/>
                </a:lnTo>
                <a:lnTo>
                  <a:pt x="41641" y="5929"/>
                </a:lnTo>
                <a:lnTo>
                  <a:pt x="42518" y="5771"/>
                </a:lnTo>
                <a:lnTo>
                  <a:pt x="43394" y="5607"/>
                </a:lnTo>
                <a:lnTo>
                  <a:pt x="44195" y="5433"/>
                </a:lnTo>
                <a:lnTo>
                  <a:pt x="44997" y="5248"/>
                </a:lnTo>
                <a:lnTo>
                  <a:pt x="45723" y="5063"/>
                </a:lnTo>
                <a:lnTo>
                  <a:pt x="46424" y="4863"/>
                </a:lnTo>
                <a:lnTo>
                  <a:pt x="47075" y="4662"/>
                </a:lnTo>
                <a:lnTo>
                  <a:pt x="47701" y="4456"/>
                </a:lnTo>
                <a:lnTo>
                  <a:pt x="48252" y="4240"/>
                </a:lnTo>
                <a:lnTo>
                  <a:pt x="48778" y="4023"/>
                </a:lnTo>
                <a:lnTo>
                  <a:pt x="49253" y="3796"/>
                </a:lnTo>
                <a:lnTo>
                  <a:pt x="49679" y="3569"/>
                </a:lnTo>
                <a:lnTo>
                  <a:pt x="50055" y="3337"/>
                </a:lnTo>
                <a:lnTo>
                  <a:pt x="50380" y="3099"/>
                </a:lnTo>
                <a:lnTo>
                  <a:pt x="50656" y="2862"/>
                </a:lnTo>
                <a:lnTo>
                  <a:pt x="50881" y="2619"/>
                </a:lnTo>
                <a:lnTo>
                  <a:pt x="50881" y="2566"/>
                </a:lnTo>
                <a:lnTo>
                  <a:pt x="50831" y="2513"/>
                </a:lnTo>
                <a:lnTo>
                  <a:pt x="50756" y="2471"/>
                </a:lnTo>
                <a:lnTo>
                  <a:pt x="50630" y="2439"/>
                </a:lnTo>
                <a:lnTo>
                  <a:pt x="50480" y="2408"/>
                </a:lnTo>
                <a:lnTo>
                  <a:pt x="50305" y="2387"/>
                </a:lnTo>
                <a:lnTo>
                  <a:pt x="50080" y="2371"/>
                </a:lnTo>
                <a:lnTo>
                  <a:pt x="49829" y="2360"/>
                </a:lnTo>
                <a:lnTo>
                  <a:pt x="45422" y="2360"/>
                </a:lnTo>
                <a:lnTo>
                  <a:pt x="52684" y="570"/>
                </a:lnTo>
                <a:lnTo>
                  <a:pt x="59945" y="2360"/>
                </a:lnTo>
                <a:lnTo>
                  <a:pt x="55213" y="2360"/>
                </a:lnTo>
                <a:lnTo>
                  <a:pt x="55012" y="2371"/>
                </a:lnTo>
                <a:lnTo>
                  <a:pt x="54862" y="2392"/>
                </a:lnTo>
                <a:lnTo>
                  <a:pt x="54712" y="2413"/>
                </a:lnTo>
                <a:lnTo>
                  <a:pt x="54562" y="2445"/>
                </a:lnTo>
                <a:lnTo>
                  <a:pt x="54462" y="2476"/>
                </a:lnTo>
                <a:lnTo>
                  <a:pt x="54386" y="2513"/>
                </a:lnTo>
                <a:lnTo>
                  <a:pt x="54361" y="2556"/>
                </a:lnTo>
                <a:lnTo>
                  <a:pt x="54161" y="2798"/>
                </a:lnTo>
                <a:lnTo>
                  <a:pt x="53936" y="3047"/>
                </a:lnTo>
                <a:lnTo>
                  <a:pt x="53660" y="3284"/>
                </a:lnTo>
                <a:lnTo>
                  <a:pt x="53360" y="3522"/>
                </a:lnTo>
                <a:lnTo>
                  <a:pt x="52984" y="3759"/>
                </a:lnTo>
                <a:lnTo>
                  <a:pt x="52584" y="3986"/>
                </a:lnTo>
                <a:lnTo>
                  <a:pt x="52133" y="4213"/>
                </a:lnTo>
                <a:lnTo>
                  <a:pt x="51632" y="4435"/>
                </a:lnTo>
                <a:lnTo>
                  <a:pt x="51106" y="4652"/>
                </a:lnTo>
                <a:lnTo>
                  <a:pt x="50530" y="4863"/>
                </a:lnTo>
                <a:lnTo>
                  <a:pt x="49904" y="5074"/>
                </a:lnTo>
                <a:lnTo>
                  <a:pt x="49228" y="5275"/>
                </a:lnTo>
                <a:lnTo>
                  <a:pt x="48527" y="5475"/>
                </a:lnTo>
                <a:lnTo>
                  <a:pt x="47776" y="5665"/>
                </a:lnTo>
                <a:lnTo>
                  <a:pt x="47000" y="5855"/>
                </a:lnTo>
                <a:lnTo>
                  <a:pt x="46173" y="6035"/>
                </a:lnTo>
                <a:lnTo>
                  <a:pt x="45648" y="6140"/>
                </a:lnTo>
                <a:lnTo>
                  <a:pt x="45122" y="6246"/>
                </a:lnTo>
                <a:lnTo>
                  <a:pt x="44596" y="6346"/>
                </a:lnTo>
                <a:lnTo>
                  <a:pt x="44045" y="6441"/>
                </a:lnTo>
                <a:lnTo>
                  <a:pt x="43494" y="6536"/>
                </a:lnTo>
                <a:lnTo>
                  <a:pt x="42918" y="6626"/>
                </a:lnTo>
                <a:lnTo>
                  <a:pt x="42367" y="6711"/>
                </a:lnTo>
                <a:lnTo>
                  <a:pt x="41767" y="6795"/>
                </a:lnTo>
                <a:lnTo>
                  <a:pt x="41191" y="6880"/>
                </a:lnTo>
                <a:lnTo>
                  <a:pt x="40590" y="6953"/>
                </a:lnTo>
                <a:lnTo>
                  <a:pt x="39989" y="7033"/>
                </a:lnTo>
                <a:lnTo>
                  <a:pt x="39363" y="7101"/>
                </a:lnTo>
                <a:lnTo>
                  <a:pt x="38737" y="7170"/>
                </a:lnTo>
                <a:lnTo>
                  <a:pt x="38111" y="7233"/>
                </a:lnTo>
                <a:lnTo>
                  <a:pt x="37485" y="7297"/>
                </a:lnTo>
                <a:lnTo>
                  <a:pt x="36834" y="7355"/>
                </a:lnTo>
                <a:lnTo>
                  <a:pt x="36183" y="7407"/>
                </a:lnTo>
                <a:lnTo>
                  <a:pt x="35532" y="7460"/>
                </a:lnTo>
                <a:lnTo>
                  <a:pt x="34856" y="7508"/>
                </a:lnTo>
                <a:lnTo>
                  <a:pt x="34205" y="7555"/>
                </a:lnTo>
                <a:lnTo>
                  <a:pt x="33529" y="7592"/>
                </a:lnTo>
                <a:lnTo>
                  <a:pt x="32852" y="7634"/>
                </a:lnTo>
                <a:lnTo>
                  <a:pt x="32151" y="7666"/>
                </a:lnTo>
                <a:lnTo>
                  <a:pt x="31475" y="7698"/>
                </a:lnTo>
                <a:lnTo>
                  <a:pt x="30774" y="7724"/>
                </a:lnTo>
                <a:lnTo>
                  <a:pt x="30073" y="7745"/>
                </a:lnTo>
                <a:lnTo>
                  <a:pt x="29372" y="7766"/>
                </a:lnTo>
                <a:lnTo>
                  <a:pt x="28671" y="7782"/>
                </a:lnTo>
                <a:lnTo>
                  <a:pt x="27945" y="7798"/>
                </a:lnTo>
                <a:lnTo>
                  <a:pt x="27244" y="7809"/>
                </a:lnTo>
                <a:lnTo>
                  <a:pt x="26518" y="7814"/>
                </a:lnTo>
                <a:lnTo>
                  <a:pt x="25816" y="7814"/>
                </a:lnTo>
                <a:lnTo>
                  <a:pt x="24940" y="7809"/>
                </a:lnTo>
                <a:lnTo>
                  <a:pt x="24089" y="7803"/>
                </a:lnTo>
                <a:lnTo>
                  <a:pt x="23262" y="7788"/>
                </a:lnTo>
                <a:lnTo>
                  <a:pt x="22411" y="7772"/>
                </a:lnTo>
                <a:lnTo>
                  <a:pt x="21560" y="7745"/>
                </a:lnTo>
                <a:lnTo>
                  <a:pt x="20733" y="7719"/>
                </a:lnTo>
                <a:lnTo>
                  <a:pt x="19907" y="7682"/>
                </a:lnTo>
                <a:lnTo>
                  <a:pt x="19081" y="7645"/>
                </a:lnTo>
                <a:lnTo>
                  <a:pt x="18280" y="7598"/>
                </a:lnTo>
                <a:lnTo>
                  <a:pt x="17453" y="7550"/>
                </a:lnTo>
                <a:lnTo>
                  <a:pt x="16652" y="7492"/>
                </a:lnTo>
                <a:lnTo>
                  <a:pt x="15851" y="7434"/>
                </a:lnTo>
                <a:lnTo>
                  <a:pt x="15074" y="7371"/>
                </a:lnTo>
                <a:lnTo>
                  <a:pt x="14298" y="7302"/>
                </a:lnTo>
                <a:lnTo>
                  <a:pt x="13547" y="7228"/>
                </a:lnTo>
                <a:lnTo>
                  <a:pt x="12771" y="7149"/>
                </a:lnTo>
                <a:lnTo>
                  <a:pt x="12045" y="7070"/>
                </a:lnTo>
                <a:lnTo>
                  <a:pt x="11294" y="6980"/>
                </a:lnTo>
                <a:lnTo>
                  <a:pt x="10592" y="6890"/>
                </a:lnTo>
                <a:lnTo>
                  <a:pt x="9866" y="6795"/>
                </a:lnTo>
                <a:lnTo>
                  <a:pt x="9190" y="6695"/>
                </a:lnTo>
                <a:lnTo>
                  <a:pt x="8489" y="6589"/>
                </a:lnTo>
                <a:lnTo>
                  <a:pt x="7838" y="6478"/>
                </a:lnTo>
                <a:lnTo>
                  <a:pt x="7187" y="6367"/>
                </a:lnTo>
                <a:lnTo>
                  <a:pt x="6536" y="6251"/>
                </a:lnTo>
                <a:lnTo>
                  <a:pt x="5910" y="6130"/>
                </a:lnTo>
                <a:lnTo>
                  <a:pt x="5309" y="6003"/>
                </a:lnTo>
                <a:lnTo>
                  <a:pt x="4733" y="5876"/>
                </a:lnTo>
                <a:lnTo>
                  <a:pt x="4157" y="5744"/>
                </a:lnTo>
                <a:lnTo>
                  <a:pt x="3606" y="5607"/>
                </a:lnTo>
                <a:lnTo>
                  <a:pt x="3056" y="5470"/>
                </a:lnTo>
                <a:lnTo>
                  <a:pt x="2555" y="5327"/>
                </a:lnTo>
                <a:lnTo>
                  <a:pt x="2480" y="5296"/>
                </a:lnTo>
                <a:lnTo>
                  <a:pt x="2405" y="5264"/>
                </a:lnTo>
                <a:lnTo>
                  <a:pt x="2329" y="5201"/>
                </a:lnTo>
                <a:lnTo>
                  <a:pt x="2304" y="5132"/>
                </a:lnTo>
                <a:lnTo>
                  <a:pt x="2354" y="5069"/>
                </a:lnTo>
                <a:lnTo>
                  <a:pt x="2405" y="5000"/>
                </a:lnTo>
                <a:lnTo>
                  <a:pt x="2530" y="4942"/>
                </a:lnTo>
                <a:lnTo>
                  <a:pt x="2680" y="4884"/>
                </a:lnTo>
                <a:lnTo>
                  <a:pt x="2880" y="4836"/>
                </a:lnTo>
                <a:lnTo>
                  <a:pt x="3106" y="4794"/>
                </a:lnTo>
                <a:lnTo>
                  <a:pt x="3231" y="4778"/>
                </a:lnTo>
                <a:lnTo>
                  <a:pt x="3356" y="4768"/>
                </a:lnTo>
                <a:lnTo>
                  <a:pt x="3506" y="4757"/>
                </a:lnTo>
                <a:lnTo>
                  <a:pt x="3657" y="4747"/>
                </a:lnTo>
                <a:lnTo>
                  <a:pt x="4107" y="4747"/>
                </a:lnTo>
                <a:lnTo>
                  <a:pt x="4282" y="4757"/>
                </a:lnTo>
                <a:lnTo>
                  <a:pt x="4433" y="4768"/>
                </a:lnTo>
                <a:lnTo>
                  <a:pt x="4608" y="4789"/>
                </a:lnTo>
                <a:lnTo>
                  <a:pt x="4783" y="4810"/>
                </a:lnTo>
                <a:lnTo>
                  <a:pt x="4959" y="4836"/>
                </a:lnTo>
                <a:lnTo>
                  <a:pt x="5134" y="4868"/>
                </a:lnTo>
                <a:lnTo>
                  <a:pt x="5309" y="4905"/>
                </a:lnTo>
                <a:lnTo>
                  <a:pt x="5985" y="5095"/>
                </a:lnTo>
                <a:lnTo>
                  <a:pt x="6711" y="5275"/>
                </a:lnTo>
                <a:lnTo>
                  <a:pt x="7463" y="5443"/>
                </a:lnTo>
                <a:lnTo>
                  <a:pt x="8264" y="5607"/>
                </a:lnTo>
                <a:lnTo>
                  <a:pt x="9065" y="5766"/>
                </a:lnTo>
                <a:lnTo>
                  <a:pt x="9916" y="5913"/>
                </a:lnTo>
                <a:lnTo>
                  <a:pt x="10793" y="6051"/>
                </a:lnTo>
                <a:lnTo>
                  <a:pt x="11694" y="6183"/>
                </a:lnTo>
                <a:lnTo>
                  <a:pt x="12621" y="6309"/>
                </a:lnTo>
                <a:lnTo>
                  <a:pt x="13572" y="6420"/>
                </a:lnTo>
                <a:lnTo>
                  <a:pt x="14524" y="6526"/>
                </a:lnTo>
                <a:lnTo>
                  <a:pt x="15525" y="6626"/>
                </a:lnTo>
                <a:lnTo>
                  <a:pt x="16527" y="6711"/>
                </a:lnTo>
                <a:lnTo>
                  <a:pt x="17553" y="6790"/>
                </a:lnTo>
                <a:lnTo>
                  <a:pt x="18580" y="6858"/>
                </a:lnTo>
                <a:lnTo>
                  <a:pt x="19632" y="6922"/>
                </a:lnTo>
                <a:lnTo>
                  <a:pt x="20683" y="6975"/>
                </a:lnTo>
                <a:lnTo>
                  <a:pt x="21760" y="7017"/>
                </a:lnTo>
                <a:lnTo>
                  <a:pt x="22837" y="7048"/>
                </a:lnTo>
                <a:lnTo>
                  <a:pt x="23913" y="7070"/>
                </a:lnTo>
                <a:lnTo>
                  <a:pt x="24990" y="7085"/>
                </a:lnTo>
                <a:lnTo>
                  <a:pt x="26092" y="7091"/>
                </a:lnTo>
                <a:lnTo>
                  <a:pt x="27169" y="7080"/>
                </a:lnTo>
                <a:lnTo>
                  <a:pt x="28270" y="7064"/>
                </a:lnTo>
                <a:lnTo>
                  <a:pt x="29347" y="7043"/>
                </a:lnTo>
                <a:lnTo>
                  <a:pt x="30424" y="7006"/>
                </a:lnTo>
                <a:lnTo>
                  <a:pt x="31500" y="6959"/>
                </a:lnTo>
                <a:lnTo>
                  <a:pt x="32577" y="6906"/>
                </a:lnTo>
                <a:lnTo>
                  <a:pt x="33654" y="6837"/>
                </a:lnTo>
                <a:lnTo>
                  <a:pt x="34705" y="6758"/>
                </a:lnTo>
                <a:lnTo>
                  <a:pt x="35732" y="6674"/>
                </a:lnTo>
                <a:lnTo>
                  <a:pt x="36759" y="6573"/>
                </a:lnTo>
                <a:lnTo>
                  <a:pt x="36934" y="6557"/>
                </a:lnTo>
                <a:lnTo>
                  <a:pt x="37059" y="6531"/>
                </a:lnTo>
                <a:lnTo>
                  <a:pt x="37184" y="6499"/>
                </a:lnTo>
                <a:lnTo>
                  <a:pt x="37284" y="6468"/>
                </a:lnTo>
                <a:lnTo>
                  <a:pt x="37360" y="6431"/>
                </a:lnTo>
                <a:lnTo>
                  <a:pt x="37385" y="6394"/>
                </a:lnTo>
                <a:lnTo>
                  <a:pt x="37410" y="6357"/>
                </a:lnTo>
                <a:lnTo>
                  <a:pt x="37385" y="6320"/>
                </a:lnTo>
                <a:lnTo>
                  <a:pt x="37284" y="6267"/>
                </a:lnTo>
                <a:lnTo>
                  <a:pt x="37159" y="6225"/>
                </a:lnTo>
                <a:lnTo>
                  <a:pt x="36984" y="6193"/>
                </a:lnTo>
                <a:lnTo>
                  <a:pt x="36784" y="6167"/>
                </a:lnTo>
                <a:lnTo>
                  <a:pt x="36558" y="6151"/>
                </a:lnTo>
                <a:lnTo>
                  <a:pt x="36333" y="6146"/>
                </a:lnTo>
                <a:lnTo>
                  <a:pt x="36108" y="6151"/>
                </a:lnTo>
                <a:lnTo>
                  <a:pt x="35882" y="6167"/>
                </a:lnTo>
                <a:lnTo>
                  <a:pt x="34906" y="6257"/>
                </a:lnTo>
                <a:lnTo>
                  <a:pt x="33954" y="6341"/>
                </a:lnTo>
                <a:lnTo>
                  <a:pt x="32978" y="6415"/>
                </a:lnTo>
                <a:lnTo>
                  <a:pt x="31976" y="6473"/>
                </a:lnTo>
                <a:lnTo>
                  <a:pt x="31000" y="6526"/>
                </a:lnTo>
                <a:lnTo>
                  <a:pt x="30023" y="6568"/>
                </a:lnTo>
                <a:lnTo>
                  <a:pt x="29021" y="6600"/>
                </a:lnTo>
                <a:lnTo>
                  <a:pt x="28020" y="6621"/>
                </a:lnTo>
                <a:lnTo>
                  <a:pt x="27043" y="6631"/>
                </a:lnTo>
                <a:lnTo>
                  <a:pt x="26042" y="6637"/>
                </a:lnTo>
                <a:lnTo>
                  <a:pt x="25065" y="6631"/>
                </a:lnTo>
                <a:lnTo>
                  <a:pt x="24089" y="6616"/>
                </a:lnTo>
                <a:lnTo>
                  <a:pt x="23112" y="6594"/>
                </a:lnTo>
                <a:lnTo>
                  <a:pt x="22136" y="6563"/>
                </a:lnTo>
                <a:lnTo>
                  <a:pt x="21184" y="6521"/>
                </a:lnTo>
                <a:lnTo>
                  <a:pt x="20233" y="6468"/>
                </a:lnTo>
                <a:lnTo>
                  <a:pt x="19281" y="6410"/>
                </a:lnTo>
                <a:lnTo>
                  <a:pt x="18355" y="6346"/>
                </a:lnTo>
                <a:lnTo>
                  <a:pt x="17428" y="6272"/>
                </a:lnTo>
                <a:lnTo>
                  <a:pt x="16502" y="6188"/>
                </a:lnTo>
                <a:lnTo>
                  <a:pt x="15625" y="6098"/>
                </a:lnTo>
                <a:lnTo>
                  <a:pt x="14724" y="6003"/>
                </a:lnTo>
                <a:lnTo>
                  <a:pt x="13873" y="5898"/>
                </a:lnTo>
                <a:lnTo>
                  <a:pt x="13021" y="5787"/>
                </a:lnTo>
                <a:lnTo>
                  <a:pt x="12195" y="5665"/>
                </a:lnTo>
                <a:lnTo>
                  <a:pt x="11394" y="5539"/>
                </a:lnTo>
                <a:lnTo>
                  <a:pt x="10592" y="5407"/>
                </a:lnTo>
                <a:lnTo>
                  <a:pt x="9841" y="5264"/>
                </a:lnTo>
                <a:lnTo>
                  <a:pt x="9090" y="5116"/>
                </a:lnTo>
                <a:lnTo>
                  <a:pt x="8389" y="4963"/>
                </a:lnTo>
                <a:lnTo>
                  <a:pt x="7688" y="4805"/>
                </a:lnTo>
                <a:lnTo>
                  <a:pt x="7012" y="4641"/>
                </a:lnTo>
                <a:lnTo>
                  <a:pt x="6711" y="4562"/>
                </a:lnTo>
                <a:lnTo>
                  <a:pt x="6386" y="4498"/>
                </a:lnTo>
                <a:lnTo>
                  <a:pt x="6035" y="4446"/>
                </a:lnTo>
                <a:lnTo>
                  <a:pt x="5685" y="4398"/>
                </a:lnTo>
                <a:lnTo>
                  <a:pt x="5334" y="4361"/>
                </a:lnTo>
                <a:lnTo>
                  <a:pt x="4984" y="4335"/>
                </a:lnTo>
                <a:lnTo>
                  <a:pt x="4608" y="4319"/>
                </a:lnTo>
                <a:lnTo>
                  <a:pt x="4257" y="4308"/>
                </a:lnTo>
                <a:lnTo>
                  <a:pt x="3882" y="4303"/>
                </a:lnTo>
                <a:lnTo>
                  <a:pt x="3531" y="4308"/>
                </a:lnTo>
                <a:lnTo>
                  <a:pt x="3181" y="4319"/>
                </a:lnTo>
                <a:lnTo>
                  <a:pt x="2830" y="4340"/>
                </a:lnTo>
                <a:lnTo>
                  <a:pt x="2505" y="4366"/>
                </a:lnTo>
                <a:lnTo>
                  <a:pt x="2179" y="4393"/>
                </a:lnTo>
                <a:lnTo>
                  <a:pt x="1879" y="4430"/>
                </a:lnTo>
                <a:lnTo>
                  <a:pt x="1578" y="4472"/>
                </a:lnTo>
                <a:lnTo>
                  <a:pt x="1303" y="4520"/>
                </a:lnTo>
                <a:lnTo>
                  <a:pt x="1052" y="4572"/>
                </a:lnTo>
                <a:lnTo>
                  <a:pt x="827" y="4630"/>
                </a:lnTo>
                <a:lnTo>
                  <a:pt x="602" y="4689"/>
                </a:lnTo>
                <a:lnTo>
                  <a:pt x="426" y="4752"/>
                </a:lnTo>
                <a:lnTo>
                  <a:pt x="276" y="4820"/>
                </a:lnTo>
                <a:lnTo>
                  <a:pt x="176" y="4889"/>
                </a:lnTo>
                <a:lnTo>
                  <a:pt x="76" y="4963"/>
                </a:lnTo>
                <a:lnTo>
                  <a:pt x="26" y="5037"/>
                </a:lnTo>
                <a:lnTo>
                  <a:pt x="1" y="5111"/>
                </a:lnTo>
                <a:lnTo>
                  <a:pt x="51" y="5190"/>
                </a:lnTo>
                <a:lnTo>
                  <a:pt x="101" y="5269"/>
                </a:lnTo>
                <a:lnTo>
                  <a:pt x="226" y="5348"/>
                </a:lnTo>
                <a:lnTo>
                  <a:pt x="376" y="5428"/>
                </a:lnTo>
                <a:lnTo>
                  <a:pt x="577" y="5512"/>
                </a:lnTo>
                <a:lnTo>
                  <a:pt x="827" y="5591"/>
                </a:lnTo>
                <a:lnTo>
                  <a:pt x="1378" y="5744"/>
                </a:lnTo>
                <a:lnTo>
                  <a:pt x="1954" y="5898"/>
                </a:lnTo>
                <a:lnTo>
                  <a:pt x="2555" y="6040"/>
                </a:lnTo>
                <a:lnTo>
                  <a:pt x="3156" y="6183"/>
                </a:lnTo>
                <a:lnTo>
                  <a:pt x="3807" y="6320"/>
                </a:lnTo>
                <a:lnTo>
                  <a:pt x="4458" y="6457"/>
                </a:lnTo>
                <a:lnTo>
                  <a:pt x="5109" y="6584"/>
                </a:lnTo>
                <a:lnTo>
                  <a:pt x="5810" y="6711"/>
                </a:lnTo>
                <a:lnTo>
                  <a:pt x="6511" y="6832"/>
                </a:lnTo>
                <a:lnTo>
                  <a:pt x="7212" y="6948"/>
                </a:lnTo>
                <a:lnTo>
                  <a:pt x="7938" y="7059"/>
                </a:lnTo>
                <a:lnTo>
                  <a:pt x="8689" y="7165"/>
                </a:lnTo>
                <a:lnTo>
                  <a:pt x="9466" y="7270"/>
                </a:lnTo>
                <a:lnTo>
                  <a:pt x="10242" y="7371"/>
                </a:lnTo>
                <a:lnTo>
                  <a:pt x="11018" y="7460"/>
                </a:lnTo>
                <a:lnTo>
                  <a:pt x="11819" y="7550"/>
                </a:lnTo>
                <a:lnTo>
                  <a:pt x="12621" y="7634"/>
                </a:lnTo>
                <a:lnTo>
                  <a:pt x="13447" y="7714"/>
                </a:lnTo>
                <a:lnTo>
                  <a:pt x="14273" y="7788"/>
                </a:lnTo>
                <a:lnTo>
                  <a:pt x="15125" y="7856"/>
                </a:lnTo>
                <a:lnTo>
                  <a:pt x="15976" y="7920"/>
                </a:lnTo>
                <a:lnTo>
                  <a:pt x="16852" y="7978"/>
                </a:lnTo>
                <a:lnTo>
                  <a:pt x="17704" y="8030"/>
                </a:lnTo>
                <a:lnTo>
                  <a:pt x="18580" y="8078"/>
                </a:lnTo>
                <a:lnTo>
                  <a:pt x="19481" y="8120"/>
                </a:lnTo>
                <a:lnTo>
                  <a:pt x="20358" y="8157"/>
                </a:lnTo>
                <a:lnTo>
                  <a:pt x="21259" y="8189"/>
                </a:lnTo>
                <a:lnTo>
                  <a:pt x="22161" y="8215"/>
                </a:lnTo>
                <a:lnTo>
                  <a:pt x="23062" y="8236"/>
                </a:lnTo>
                <a:lnTo>
                  <a:pt x="23963" y="8252"/>
                </a:lnTo>
                <a:lnTo>
                  <a:pt x="24890" y="8263"/>
                </a:lnTo>
                <a:lnTo>
                  <a:pt x="26568" y="8263"/>
                </a:lnTo>
                <a:lnTo>
                  <a:pt x="27344" y="8257"/>
                </a:lnTo>
                <a:lnTo>
                  <a:pt x="28120" y="8247"/>
                </a:lnTo>
                <a:lnTo>
                  <a:pt x="28871" y="8231"/>
                </a:lnTo>
                <a:lnTo>
                  <a:pt x="29647" y="8215"/>
                </a:lnTo>
                <a:lnTo>
                  <a:pt x="30399" y="8194"/>
                </a:lnTo>
                <a:lnTo>
                  <a:pt x="31150" y="8168"/>
                </a:lnTo>
                <a:lnTo>
                  <a:pt x="31876" y="8136"/>
                </a:lnTo>
                <a:lnTo>
                  <a:pt x="32627" y="8104"/>
                </a:lnTo>
                <a:lnTo>
                  <a:pt x="33353" y="8067"/>
                </a:lnTo>
                <a:lnTo>
                  <a:pt x="34104" y="8025"/>
                </a:lnTo>
                <a:lnTo>
                  <a:pt x="34806" y="7983"/>
                </a:lnTo>
                <a:lnTo>
                  <a:pt x="35532" y="7935"/>
                </a:lnTo>
                <a:lnTo>
                  <a:pt x="36258" y="7883"/>
                </a:lnTo>
                <a:lnTo>
                  <a:pt x="36959" y="7830"/>
                </a:lnTo>
                <a:lnTo>
                  <a:pt x="37660" y="7772"/>
                </a:lnTo>
                <a:lnTo>
                  <a:pt x="38336" y="7708"/>
                </a:lnTo>
                <a:lnTo>
                  <a:pt x="39012" y="7640"/>
                </a:lnTo>
                <a:lnTo>
                  <a:pt x="39688" y="7571"/>
                </a:lnTo>
                <a:lnTo>
                  <a:pt x="40364" y="7497"/>
                </a:lnTo>
                <a:lnTo>
                  <a:pt x="41040" y="7423"/>
                </a:lnTo>
                <a:lnTo>
                  <a:pt x="41691" y="7344"/>
                </a:lnTo>
                <a:lnTo>
                  <a:pt x="42317" y="7260"/>
                </a:lnTo>
                <a:lnTo>
                  <a:pt x="42968" y="7170"/>
                </a:lnTo>
                <a:lnTo>
                  <a:pt x="43594" y="7080"/>
                </a:lnTo>
                <a:lnTo>
                  <a:pt x="44195" y="6985"/>
                </a:lnTo>
                <a:lnTo>
                  <a:pt x="44796" y="6890"/>
                </a:lnTo>
                <a:lnTo>
                  <a:pt x="45397" y="6790"/>
                </a:lnTo>
                <a:lnTo>
                  <a:pt x="45973" y="6684"/>
                </a:lnTo>
                <a:lnTo>
                  <a:pt x="46549" y="6579"/>
                </a:lnTo>
                <a:lnTo>
                  <a:pt x="47125" y="6468"/>
                </a:lnTo>
                <a:lnTo>
                  <a:pt x="47676" y="6352"/>
                </a:lnTo>
                <a:lnTo>
                  <a:pt x="48527" y="6167"/>
                </a:lnTo>
                <a:lnTo>
                  <a:pt x="49328" y="5977"/>
                </a:lnTo>
                <a:lnTo>
                  <a:pt x="50105" y="5776"/>
                </a:lnTo>
                <a:lnTo>
                  <a:pt x="50831" y="5575"/>
                </a:lnTo>
                <a:lnTo>
                  <a:pt x="51532" y="5370"/>
                </a:lnTo>
                <a:lnTo>
                  <a:pt x="52183" y="5158"/>
                </a:lnTo>
                <a:lnTo>
                  <a:pt x="52784" y="4942"/>
                </a:lnTo>
                <a:lnTo>
                  <a:pt x="53335" y="4720"/>
                </a:lnTo>
                <a:lnTo>
                  <a:pt x="53861" y="4493"/>
                </a:lnTo>
                <a:lnTo>
                  <a:pt x="54361" y="4266"/>
                </a:lnTo>
                <a:lnTo>
                  <a:pt x="54787" y="4029"/>
                </a:lnTo>
                <a:lnTo>
                  <a:pt x="55188" y="3791"/>
                </a:lnTo>
                <a:lnTo>
                  <a:pt x="55538" y="3553"/>
                </a:lnTo>
                <a:lnTo>
                  <a:pt x="55839" y="3305"/>
                </a:lnTo>
                <a:lnTo>
                  <a:pt x="56114" y="3057"/>
                </a:lnTo>
                <a:lnTo>
                  <a:pt x="56314" y="2809"/>
                </a:lnTo>
                <a:lnTo>
                  <a:pt x="60521" y="2809"/>
                </a:lnTo>
                <a:lnTo>
                  <a:pt x="60847" y="2804"/>
                </a:lnTo>
                <a:lnTo>
                  <a:pt x="61122" y="2788"/>
                </a:lnTo>
                <a:lnTo>
                  <a:pt x="61397" y="2772"/>
                </a:lnTo>
                <a:lnTo>
                  <a:pt x="61623" y="2746"/>
                </a:lnTo>
                <a:lnTo>
                  <a:pt x="61823" y="2719"/>
                </a:lnTo>
                <a:lnTo>
                  <a:pt x="61998" y="2682"/>
                </a:lnTo>
                <a:lnTo>
                  <a:pt x="62124" y="2645"/>
                </a:lnTo>
                <a:lnTo>
                  <a:pt x="62224" y="2603"/>
                </a:lnTo>
                <a:lnTo>
                  <a:pt x="62299" y="2556"/>
                </a:lnTo>
                <a:lnTo>
                  <a:pt x="62349" y="2508"/>
                </a:lnTo>
                <a:lnTo>
                  <a:pt x="62349" y="2455"/>
                </a:lnTo>
                <a:lnTo>
                  <a:pt x="62324" y="2402"/>
                </a:lnTo>
                <a:lnTo>
                  <a:pt x="62274" y="2344"/>
                </a:lnTo>
                <a:lnTo>
                  <a:pt x="62199" y="2281"/>
                </a:lnTo>
                <a:lnTo>
                  <a:pt x="62074" y="2218"/>
                </a:lnTo>
                <a:lnTo>
                  <a:pt x="61923" y="2154"/>
                </a:lnTo>
                <a:lnTo>
                  <a:pt x="53510" y="79"/>
                </a:lnTo>
                <a:lnTo>
                  <a:pt x="53335" y="48"/>
                </a:lnTo>
                <a:lnTo>
                  <a:pt x="53134" y="21"/>
                </a:lnTo>
                <a:lnTo>
                  <a:pt x="52909" y="6"/>
                </a:lnTo>
                <a:lnTo>
                  <a:pt x="5268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0" name="Google Shape;2860;p63"/>
          <p:cNvSpPr/>
          <p:nvPr/>
        </p:nvSpPr>
        <p:spPr>
          <a:xfrm>
            <a:off x="5896240" y="3998734"/>
            <a:ext cx="326389" cy="199495"/>
          </a:xfrm>
          <a:custGeom>
            <a:avLst/>
            <a:gdLst/>
            <a:ahLst/>
            <a:cxnLst/>
            <a:rect l="l" t="t" r="r" b="b"/>
            <a:pathLst>
              <a:path w="62199" h="8438" extrusionOk="0">
                <a:moveTo>
                  <a:pt x="35256" y="1"/>
                </a:moveTo>
                <a:lnTo>
                  <a:pt x="34204" y="17"/>
                </a:lnTo>
                <a:lnTo>
                  <a:pt x="33127" y="33"/>
                </a:lnTo>
                <a:lnTo>
                  <a:pt x="32051" y="64"/>
                </a:lnTo>
                <a:lnTo>
                  <a:pt x="30999" y="96"/>
                </a:lnTo>
                <a:lnTo>
                  <a:pt x="29947" y="138"/>
                </a:lnTo>
                <a:lnTo>
                  <a:pt x="28896" y="191"/>
                </a:lnTo>
                <a:lnTo>
                  <a:pt x="27869" y="249"/>
                </a:lnTo>
                <a:lnTo>
                  <a:pt x="26842" y="312"/>
                </a:lnTo>
                <a:lnTo>
                  <a:pt x="25816" y="386"/>
                </a:lnTo>
                <a:lnTo>
                  <a:pt x="24814" y="465"/>
                </a:lnTo>
                <a:lnTo>
                  <a:pt x="23838" y="555"/>
                </a:lnTo>
                <a:lnTo>
                  <a:pt x="22861" y="645"/>
                </a:lnTo>
                <a:lnTo>
                  <a:pt x="21910" y="751"/>
                </a:lnTo>
                <a:lnTo>
                  <a:pt x="20958" y="856"/>
                </a:lnTo>
                <a:lnTo>
                  <a:pt x="20057" y="972"/>
                </a:lnTo>
                <a:lnTo>
                  <a:pt x="19882" y="999"/>
                </a:lnTo>
                <a:lnTo>
                  <a:pt x="19731" y="1036"/>
                </a:lnTo>
                <a:lnTo>
                  <a:pt x="19631" y="1073"/>
                </a:lnTo>
                <a:lnTo>
                  <a:pt x="19581" y="1115"/>
                </a:lnTo>
                <a:lnTo>
                  <a:pt x="19556" y="1157"/>
                </a:lnTo>
                <a:lnTo>
                  <a:pt x="19556" y="1199"/>
                </a:lnTo>
                <a:lnTo>
                  <a:pt x="19606" y="1242"/>
                </a:lnTo>
                <a:lnTo>
                  <a:pt x="19706" y="1284"/>
                </a:lnTo>
                <a:lnTo>
                  <a:pt x="19831" y="1321"/>
                </a:lnTo>
                <a:lnTo>
                  <a:pt x="20007" y="1347"/>
                </a:lnTo>
                <a:lnTo>
                  <a:pt x="20182" y="1368"/>
                </a:lnTo>
                <a:lnTo>
                  <a:pt x="20357" y="1384"/>
                </a:lnTo>
                <a:lnTo>
                  <a:pt x="20583" y="1389"/>
                </a:lnTo>
                <a:lnTo>
                  <a:pt x="20783" y="1384"/>
                </a:lnTo>
                <a:lnTo>
                  <a:pt x="20983" y="1374"/>
                </a:lnTo>
                <a:lnTo>
                  <a:pt x="21184" y="1358"/>
                </a:lnTo>
                <a:lnTo>
                  <a:pt x="22035" y="1247"/>
                </a:lnTo>
                <a:lnTo>
                  <a:pt x="22911" y="1147"/>
                </a:lnTo>
                <a:lnTo>
                  <a:pt x="23788" y="1051"/>
                </a:lnTo>
                <a:lnTo>
                  <a:pt x="24689" y="962"/>
                </a:lnTo>
                <a:lnTo>
                  <a:pt x="25616" y="883"/>
                </a:lnTo>
                <a:lnTo>
                  <a:pt x="26542" y="809"/>
                </a:lnTo>
                <a:lnTo>
                  <a:pt x="27493" y="740"/>
                </a:lnTo>
                <a:lnTo>
                  <a:pt x="28445" y="682"/>
                </a:lnTo>
                <a:lnTo>
                  <a:pt x="29422" y="624"/>
                </a:lnTo>
                <a:lnTo>
                  <a:pt x="30398" y="582"/>
                </a:lnTo>
                <a:lnTo>
                  <a:pt x="31375" y="539"/>
                </a:lnTo>
                <a:lnTo>
                  <a:pt x="32351" y="508"/>
                </a:lnTo>
                <a:lnTo>
                  <a:pt x="33353" y="481"/>
                </a:lnTo>
                <a:lnTo>
                  <a:pt x="34329" y="465"/>
                </a:lnTo>
                <a:lnTo>
                  <a:pt x="35331" y="450"/>
                </a:lnTo>
                <a:lnTo>
                  <a:pt x="37184" y="450"/>
                </a:lnTo>
                <a:lnTo>
                  <a:pt x="38035" y="460"/>
                </a:lnTo>
                <a:lnTo>
                  <a:pt x="38886" y="471"/>
                </a:lnTo>
                <a:lnTo>
                  <a:pt x="39738" y="492"/>
                </a:lnTo>
                <a:lnTo>
                  <a:pt x="40564" y="518"/>
                </a:lnTo>
                <a:lnTo>
                  <a:pt x="41415" y="545"/>
                </a:lnTo>
                <a:lnTo>
                  <a:pt x="42242" y="582"/>
                </a:lnTo>
                <a:lnTo>
                  <a:pt x="43068" y="619"/>
                </a:lnTo>
                <a:lnTo>
                  <a:pt x="43894" y="666"/>
                </a:lnTo>
                <a:lnTo>
                  <a:pt x="44696" y="714"/>
                </a:lnTo>
                <a:lnTo>
                  <a:pt x="45497" y="766"/>
                </a:lnTo>
                <a:lnTo>
                  <a:pt x="46298" y="830"/>
                </a:lnTo>
                <a:lnTo>
                  <a:pt x="47074" y="893"/>
                </a:lnTo>
                <a:lnTo>
                  <a:pt x="47851" y="962"/>
                </a:lnTo>
                <a:lnTo>
                  <a:pt x="48627" y="1036"/>
                </a:lnTo>
                <a:lnTo>
                  <a:pt x="49378" y="1115"/>
                </a:lnTo>
                <a:lnTo>
                  <a:pt x="50129" y="1194"/>
                </a:lnTo>
                <a:lnTo>
                  <a:pt x="50855" y="1284"/>
                </a:lnTo>
                <a:lnTo>
                  <a:pt x="51581" y="1374"/>
                </a:lnTo>
                <a:lnTo>
                  <a:pt x="52283" y="1474"/>
                </a:lnTo>
                <a:lnTo>
                  <a:pt x="52984" y="1574"/>
                </a:lnTo>
                <a:lnTo>
                  <a:pt x="53660" y="1674"/>
                </a:lnTo>
                <a:lnTo>
                  <a:pt x="54336" y="1785"/>
                </a:lnTo>
                <a:lnTo>
                  <a:pt x="54987" y="1896"/>
                </a:lnTo>
                <a:lnTo>
                  <a:pt x="55613" y="2018"/>
                </a:lnTo>
                <a:lnTo>
                  <a:pt x="56239" y="2139"/>
                </a:lnTo>
                <a:lnTo>
                  <a:pt x="56865" y="2261"/>
                </a:lnTo>
                <a:lnTo>
                  <a:pt x="57441" y="2392"/>
                </a:lnTo>
                <a:lnTo>
                  <a:pt x="58017" y="2524"/>
                </a:lnTo>
                <a:lnTo>
                  <a:pt x="58567" y="2662"/>
                </a:lnTo>
                <a:lnTo>
                  <a:pt x="59093" y="2799"/>
                </a:lnTo>
                <a:lnTo>
                  <a:pt x="59619" y="2942"/>
                </a:lnTo>
                <a:lnTo>
                  <a:pt x="59719" y="2973"/>
                </a:lnTo>
                <a:lnTo>
                  <a:pt x="59794" y="3005"/>
                </a:lnTo>
                <a:lnTo>
                  <a:pt x="59844" y="3037"/>
                </a:lnTo>
                <a:lnTo>
                  <a:pt x="59869" y="3074"/>
                </a:lnTo>
                <a:lnTo>
                  <a:pt x="59895" y="3105"/>
                </a:lnTo>
                <a:lnTo>
                  <a:pt x="59895" y="3137"/>
                </a:lnTo>
                <a:lnTo>
                  <a:pt x="59895" y="3169"/>
                </a:lnTo>
                <a:lnTo>
                  <a:pt x="59869" y="3200"/>
                </a:lnTo>
                <a:lnTo>
                  <a:pt x="59769" y="3264"/>
                </a:lnTo>
                <a:lnTo>
                  <a:pt x="59619" y="3327"/>
                </a:lnTo>
                <a:lnTo>
                  <a:pt x="59419" y="3380"/>
                </a:lnTo>
                <a:lnTo>
                  <a:pt x="59168" y="3427"/>
                </a:lnTo>
                <a:lnTo>
                  <a:pt x="58918" y="3464"/>
                </a:lnTo>
                <a:lnTo>
                  <a:pt x="58643" y="3491"/>
                </a:lnTo>
                <a:lnTo>
                  <a:pt x="58492" y="3501"/>
                </a:lnTo>
                <a:lnTo>
                  <a:pt x="58342" y="3506"/>
                </a:lnTo>
                <a:lnTo>
                  <a:pt x="58192" y="3512"/>
                </a:lnTo>
                <a:lnTo>
                  <a:pt x="58017" y="3512"/>
                </a:lnTo>
                <a:lnTo>
                  <a:pt x="57866" y="3506"/>
                </a:lnTo>
                <a:lnTo>
                  <a:pt x="57716" y="3501"/>
                </a:lnTo>
                <a:lnTo>
                  <a:pt x="57566" y="3485"/>
                </a:lnTo>
                <a:lnTo>
                  <a:pt x="57416" y="3470"/>
                </a:lnTo>
                <a:lnTo>
                  <a:pt x="57265" y="3448"/>
                </a:lnTo>
                <a:lnTo>
                  <a:pt x="57115" y="3422"/>
                </a:lnTo>
                <a:lnTo>
                  <a:pt x="56965" y="3396"/>
                </a:lnTo>
                <a:lnTo>
                  <a:pt x="56840" y="3359"/>
                </a:lnTo>
                <a:lnTo>
                  <a:pt x="56389" y="3232"/>
                </a:lnTo>
                <a:lnTo>
                  <a:pt x="55913" y="3111"/>
                </a:lnTo>
                <a:lnTo>
                  <a:pt x="55437" y="2989"/>
                </a:lnTo>
                <a:lnTo>
                  <a:pt x="54937" y="2873"/>
                </a:lnTo>
                <a:lnTo>
                  <a:pt x="54411" y="2757"/>
                </a:lnTo>
                <a:lnTo>
                  <a:pt x="53885" y="2651"/>
                </a:lnTo>
                <a:lnTo>
                  <a:pt x="53334" y="2540"/>
                </a:lnTo>
                <a:lnTo>
                  <a:pt x="52758" y="2440"/>
                </a:lnTo>
                <a:lnTo>
                  <a:pt x="52182" y="2340"/>
                </a:lnTo>
                <a:lnTo>
                  <a:pt x="51606" y="2245"/>
                </a:lnTo>
                <a:lnTo>
                  <a:pt x="51006" y="2150"/>
                </a:lnTo>
                <a:lnTo>
                  <a:pt x="50380" y="2065"/>
                </a:lnTo>
                <a:lnTo>
                  <a:pt x="49754" y="1981"/>
                </a:lnTo>
                <a:lnTo>
                  <a:pt x="49128" y="1896"/>
                </a:lnTo>
                <a:lnTo>
                  <a:pt x="48477" y="1822"/>
                </a:lnTo>
                <a:lnTo>
                  <a:pt x="47826" y="1748"/>
                </a:lnTo>
                <a:lnTo>
                  <a:pt x="47149" y="1680"/>
                </a:lnTo>
                <a:lnTo>
                  <a:pt x="46473" y="1616"/>
                </a:lnTo>
                <a:lnTo>
                  <a:pt x="45797" y="1553"/>
                </a:lnTo>
                <a:lnTo>
                  <a:pt x="45096" y="1495"/>
                </a:lnTo>
                <a:lnTo>
                  <a:pt x="44395" y="1442"/>
                </a:lnTo>
                <a:lnTo>
                  <a:pt x="43694" y="1395"/>
                </a:lnTo>
                <a:lnTo>
                  <a:pt x="42993" y="1352"/>
                </a:lnTo>
                <a:lnTo>
                  <a:pt x="42267" y="1315"/>
                </a:lnTo>
                <a:lnTo>
                  <a:pt x="41541" y="1279"/>
                </a:lnTo>
                <a:lnTo>
                  <a:pt x="40814" y="1247"/>
                </a:lnTo>
                <a:lnTo>
                  <a:pt x="40063" y="1220"/>
                </a:lnTo>
                <a:lnTo>
                  <a:pt x="39337" y="1199"/>
                </a:lnTo>
                <a:lnTo>
                  <a:pt x="38586" y="1183"/>
                </a:lnTo>
                <a:lnTo>
                  <a:pt x="37835" y="1173"/>
                </a:lnTo>
                <a:lnTo>
                  <a:pt x="37084" y="1162"/>
                </a:lnTo>
                <a:lnTo>
                  <a:pt x="36332" y="1162"/>
                </a:lnTo>
                <a:lnTo>
                  <a:pt x="35156" y="1168"/>
                </a:lnTo>
                <a:lnTo>
                  <a:pt x="33979" y="1183"/>
                </a:lnTo>
                <a:lnTo>
                  <a:pt x="32802" y="1215"/>
                </a:lnTo>
                <a:lnTo>
                  <a:pt x="31675" y="1252"/>
                </a:lnTo>
                <a:lnTo>
                  <a:pt x="30548" y="1305"/>
                </a:lnTo>
                <a:lnTo>
                  <a:pt x="29422" y="1363"/>
                </a:lnTo>
                <a:lnTo>
                  <a:pt x="28345" y="1437"/>
                </a:lnTo>
                <a:lnTo>
                  <a:pt x="27268" y="1516"/>
                </a:lnTo>
                <a:lnTo>
                  <a:pt x="26216" y="1606"/>
                </a:lnTo>
                <a:lnTo>
                  <a:pt x="25190" y="1706"/>
                </a:lnTo>
                <a:lnTo>
                  <a:pt x="24188" y="1817"/>
                </a:lnTo>
                <a:lnTo>
                  <a:pt x="23212" y="1938"/>
                </a:lnTo>
                <a:lnTo>
                  <a:pt x="22260" y="2065"/>
                </a:lnTo>
                <a:lnTo>
                  <a:pt x="21334" y="2202"/>
                </a:lnTo>
                <a:lnTo>
                  <a:pt x="20432" y="2345"/>
                </a:lnTo>
                <a:lnTo>
                  <a:pt x="19581" y="2498"/>
                </a:lnTo>
                <a:lnTo>
                  <a:pt x="18755" y="2656"/>
                </a:lnTo>
                <a:lnTo>
                  <a:pt x="17953" y="2825"/>
                </a:lnTo>
                <a:lnTo>
                  <a:pt x="17202" y="3000"/>
                </a:lnTo>
                <a:lnTo>
                  <a:pt x="16476" y="3179"/>
                </a:lnTo>
                <a:lnTo>
                  <a:pt x="15800" y="3369"/>
                </a:lnTo>
                <a:lnTo>
                  <a:pt x="15149" y="3565"/>
                </a:lnTo>
                <a:lnTo>
                  <a:pt x="14548" y="3765"/>
                </a:lnTo>
                <a:lnTo>
                  <a:pt x="13972" y="3976"/>
                </a:lnTo>
                <a:lnTo>
                  <a:pt x="13446" y="4188"/>
                </a:lnTo>
                <a:lnTo>
                  <a:pt x="12971" y="4404"/>
                </a:lnTo>
                <a:lnTo>
                  <a:pt x="12545" y="4631"/>
                </a:lnTo>
                <a:lnTo>
                  <a:pt x="12169" y="4858"/>
                </a:lnTo>
                <a:lnTo>
                  <a:pt x="11844" y="5096"/>
                </a:lnTo>
                <a:lnTo>
                  <a:pt x="11543" y="5333"/>
                </a:lnTo>
                <a:lnTo>
                  <a:pt x="11318" y="5576"/>
                </a:lnTo>
                <a:lnTo>
                  <a:pt x="11143" y="5824"/>
                </a:lnTo>
                <a:lnTo>
                  <a:pt x="11143" y="5877"/>
                </a:lnTo>
                <a:lnTo>
                  <a:pt x="11193" y="5924"/>
                </a:lnTo>
                <a:lnTo>
                  <a:pt x="11268" y="5967"/>
                </a:lnTo>
                <a:lnTo>
                  <a:pt x="11393" y="5998"/>
                </a:lnTo>
                <a:lnTo>
                  <a:pt x="11543" y="6030"/>
                </a:lnTo>
                <a:lnTo>
                  <a:pt x="11719" y="6051"/>
                </a:lnTo>
                <a:lnTo>
                  <a:pt x="11944" y="6067"/>
                </a:lnTo>
                <a:lnTo>
                  <a:pt x="12194" y="6078"/>
                </a:lnTo>
                <a:lnTo>
                  <a:pt x="16927" y="6078"/>
                </a:lnTo>
                <a:lnTo>
                  <a:pt x="9665" y="7862"/>
                </a:lnTo>
                <a:lnTo>
                  <a:pt x="2379" y="6078"/>
                </a:lnTo>
                <a:lnTo>
                  <a:pt x="6636" y="6078"/>
                </a:lnTo>
                <a:lnTo>
                  <a:pt x="6836" y="6072"/>
                </a:lnTo>
                <a:lnTo>
                  <a:pt x="7011" y="6062"/>
                </a:lnTo>
                <a:lnTo>
                  <a:pt x="7187" y="6046"/>
                </a:lnTo>
                <a:lnTo>
                  <a:pt x="7337" y="6020"/>
                </a:lnTo>
                <a:lnTo>
                  <a:pt x="7487" y="5988"/>
                </a:lnTo>
                <a:lnTo>
                  <a:pt x="7587" y="5956"/>
                </a:lnTo>
                <a:lnTo>
                  <a:pt x="7662" y="5919"/>
                </a:lnTo>
                <a:lnTo>
                  <a:pt x="7687" y="5877"/>
                </a:lnTo>
                <a:lnTo>
                  <a:pt x="7863" y="5608"/>
                </a:lnTo>
                <a:lnTo>
                  <a:pt x="8088" y="5338"/>
                </a:lnTo>
                <a:lnTo>
                  <a:pt x="8363" y="5074"/>
                </a:lnTo>
                <a:lnTo>
                  <a:pt x="8689" y="4811"/>
                </a:lnTo>
                <a:lnTo>
                  <a:pt x="9090" y="4552"/>
                </a:lnTo>
                <a:lnTo>
                  <a:pt x="9515" y="4298"/>
                </a:lnTo>
                <a:lnTo>
                  <a:pt x="10016" y="4050"/>
                </a:lnTo>
                <a:lnTo>
                  <a:pt x="10567" y="3807"/>
                </a:lnTo>
                <a:lnTo>
                  <a:pt x="11168" y="3570"/>
                </a:lnTo>
                <a:lnTo>
                  <a:pt x="11819" y="3332"/>
                </a:lnTo>
                <a:lnTo>
                  <a:pt x="12495" y="3111"/>
                </a:lnTo>
                <a:lnTo>
                  <a:pt x="13246" y="2889"/>
                </a:lnTo>
                <a:lnTo>
                  <a:pt x="14047" y="2672"/>
                </a:lnTo>
                <a:lnTo>
                  <a:pt x="14874" y="2466"/>
                </a:lnTo>
                <a:lnTo>
                  <a:pt x="15775" y="2271"/>
                </a:lnTo>
                <a:lnTo>
                  <a:pt x="16701" y="2081"/>
                </a:lnTo>
                <a:lnTo>
                  <a:pt x="16827" y="2044"/>
                </a:lnTo>
                <a:lnTo>
                  <a:pt x="16927" y="2007"/>
                </a:lnTo>
                <a:lnTo>
                  <a:pt x="17002" y="1965"/>
                </a:lnTo>
                <a:lnTo>
                  <a:pt x="17027" y="1923"/>
                </a:lnTo>
                <a:lnTo>
                  <a:pt x="17027" y="1880"/>
                </a:lnTo>
                <a:lnTo>
                  <a:pt x="16977" y="1838"/>
                </a:lnTo>
                <a:lnTo>
                  <a:pt x="16877" y="1801"/>
                </a:lnTo>
                <a:lnTo>
                  <a:pt x="16752" y="1764"/>
                </a:lnTo>
                <a:lnTo>
                  <a:pt x="16576" y="1733"/>
                </a:lnTo>
                <a:lnTo>
                  <a:pt x="16401" y="1711"/>
                </a:lnTo>
                <a:lnTo>
                  <a:pt x="16201" y="1696"/>
                </a:lnTo>
                <a:lnTo>
                  <a:pt x="16000" y="1690"/>
                </a:lnTo>
                <a:lnTo>
                  <a:pt x="15800" y="1696"/>
                </a:lnTo>
                <a:lnTo>
                  <a:pt x="15600" y="1706"/>
                </a:lnTo>
                <a:lnTo>
                  <a:pt x="15424" y="1722"/>
                </a:lnTo>
                <a:lnTo>
                  <a:pt x="15249" y="1748"/>
                </a:lnTo>
                <a:lnTo>
                  <a:pt x="14298" y="1944"/>
                </a:lnTo>
                <a:lnTo>
                  <a:pt x="13371" y="2150"/>
                </a:lnTo>
                <a:lnTo>
                  <a:pt x="12520" y="2361"/>
                </a:lnTo>
                <a:lnTo>
                  <a:pt x="11694" y="2577"/>
                </a:lnTo>
                <a:lnTo>
                  <a:pt x="10917" y="2804"/>
                </a:lnTo>
                <a:lnTo>
                  <a:pt x="10191" y="3031"/>
                </a:lnTo>
                <a:lnTo>
                  <a:pt x="9515" y="3269"/>
                </a:lnTo>
                <a:lnTo>
                  <a:pt x="8864" y="3517"/>
                </a:lnTo>
                <a:lnTo>
                  <a:pt x="8288" y="3765"/>
                </a:lnTo>
                <a:lnTo>
                  <a:pt x="7762" y="4019"/>
                </a:lnTo>
                <a:lnTo>
                  <a:pt x="7287" y="4277"/>
                </a:lnTo>
                <a:lnTo>
                  <a:pt x="6861" y="4541"/>
                </a:lnTo>
                <a:lnTo>
                  <a:pt x="6485" y="4805"/>
                </a:lnTo>
                <a:lnTo>
                  <a:pt x="6160" y="5080"/>
                </a:lnTo>
                <a:lnTo>
                  <a:pt x="5884" y="5349"/>
                </a:lnTo>
                <a:lnTo>
                  <a:pt x="5684" y="5629"/>
                </a:lnTo>
                <a:lnTo>
                  <a:pt x="1828" y="5629"/>
                </a:lnTo>
                <a:lnTo>
                  <a:pt x="1503" y="5645"/>
                </a:lnTo>
                <a:lnTo>
                  <a:pt x="1227" y="5666"/>
                </a:lnTo>
                <a:lnTo>
                  <a:pt x="952" y="5692"/>
                </a:lnTo>
                <a:lnTo>
                  <a:pt x="726" y="5719"/>
                </a:lnTo>
                <a:lnTo>
                  <a:pt x="526" y="5750"/>
                </a:lnTo>
                <a:lnTo>
                  <a:pt x="376" y="5782"/>
                </a:lnTo>
                <a:lnTo>
                  <a:pt x="226" y="5819"/>
                </a:lnTo>
                <a:lnTo>
                  <a:pt x="125" y="5856"/>
                </a:lnTo>
                <a:lnTo>
                  <a:pt x="50" y="5898"/>
                </a:lnTo>
                <a:lnTo>
                  <a:pt x="0" y="5946"/>
                </a:lnTo>
                <a:lnTo>
                  <a:pt x="0" y="5993"/>
                </a:lnTo>
                <a:lnTo>
                  <a:pt x="25" y="6046"/>
                </a:lnTo>
                <a:lnTo>
                  <a:pt x="75" y="6099"/>
                </a:lnTo>
                <a:lnTo>
                  <a:pt x="150" y="6157"/>
                </a:lnTo>
                <a:lnTo>
                  <a:pt x="276" y="6215"/>
                </a:lnTo>
                <a:lnTo>
                  <a:pt x="401" y="6278"/>
                </a:lnTo>
                <a:lnTo>
                  <a:pt x="8839" y="8353"/>
                </a:lnTo>
                <a:lnTo>
                  <a:pt x="9039" y="8390"/>
                </a:lnTo>
                <a:lnTo>
                  <a:pt x="9240" y="8416"/>
                </a:lnTo>
                <a:lnTo>
                  <a:pt x="9440" y="8432"/>
                </a:lnTo>
                <a:lnTo>
                  <a:pt x="9640" y="8438"/>
                </a:lnTo>
                <a:lnTo>
                  <a:pt x="9841" y="8432"/>
                </a:lnTo>
                <a:lnTo>
                  <a:pt x="10066" y="8416"/>
                </a:lnTo>
                <a:lnTo>
                  <a:pt x="10266" y="8390"/>
                </a:lnTo>
                <a:lnTo>
                  <a:pt x="10467" y="8353"/>
                </a:lnTo>
                <a:lnTo>
                  <a:pt x="18905" y="6278"/>
                </a:lnTo>
                <a:lnTo>
                  <a:pt x="19080" y="6220"/>
                </a:lnTo>
                <a:lnTo>
                  <a:pt x="19205" y="6162"/>
                </a:lnTo>
                <a:lnTo>
                  <a:pt x="19331" y="6104"/>
                </a:lnTo>
                <a:lnTo>
                  <a:pt x="19381" y="6046"/>
                </a:lnTo>
                <a:lnTo>
                  <a:pt x="19431" y="5993"/>
                </a:lnTo>
                <a:lnTo>
                  <a:pt x="19431" y="5940"/>
                </a:lnTo>
                <a:lnTo>
                  <a:pt x="19381" y="5888"/>
                </a:lnTo>
                <a:lnTo>
                  <a:pt x="19306" y="5840"/>
                </a:lnTo>
                <a:lnTo>
                  <a:pt x="19205" y="5798"/>
                </a:lnTo>
                <a:lnTo>
                  <a:pt x="19055" y="5756"/>
                </a:lnTo>
                <a:lnTo>
                  <a:pt x="18880" y="5724"/>
                </a:lnTo>
                <a:lnTo>
                  <a:pt x="18655" y="5692"/>
                </a:lnTo>
                <a:lnTo>
                  <a:pt x="18429" y="5666"/>
                </a:lnTo>
                <a:lnTo>
                  <a:pt x="18129" y="5645"/>
                </a:lnTo>
                <a:lnTo>
                  <a:pt x="17828" y="5634"/>
                </a:lnTo>
                <a:lnTo>
                  <a:pt x="17478" y="5629"/>
                </a:lnTo>
                <a:lnTo>
                  <a:pt x="13446" y="5629"/>
                </a:lnTo>
                <a:lnTo>
                  <a:pt x="13647" y="5412"/>
                </a:lnTo>
                <a:lnTo>
                  <a:pt x="13897" y="5201"/>
                </a:lnTo>
                <a:lnTo>
                  <a:pt x="14198" y="4995"/>
                </a:lnTo>
                <a:lnTo>
                  <a:pt x="14548" y="4795"/>
                </a:lnTo>
                <a:lnTo>
                  <a:pt x="14924" y="4594"/>
                </a:lnTo>
                <a:lnTo>
                  <a:pt x="15324" y="4399"/>
                </a:lnTo>
                <a:lnTo>
                  <a:pt x="15800" y="4214"/>
                </a:lnTo>
                <a:lnTo>
                  <a:pt x="16276" y="4029"/>
                </a:lnTo>
                <a:lnTo>
                  <a:pt x="16827" y="3850"/>
                </a:lnTo>
                <a:lnTo>
                  <a:pt x="17378" y="3675"/>
                </a:lnTo>
                <a:lnTo>
                  <a:pt x="17979" y="3506"/>
                </a:lnTo>
                <a:lnTo>
                  <a:pt x="18604" y="3343"/>
                </a:lnTo>
                <a:lnTo>
                  <a:pt x="19256" y="3184"/>
                </a:lnTo>
                <a:lnTo>
                  <a:pt x="19957" y="3037"/>
                </a:lnTo>
                <a:lnTo>
                  <a:pt x="20683" y="2894"/>
                </a:lnTo>
                <a:lnTo>
                  <a:pt x="21434" y="2757"/>
                </a:lnTo>
                <a:lnTo>
                  <a:pt x="22210" y="2625"/>
                </a:lnTo>
                <a:lnTo>
                  <a:pt x="23011" y="2498"/>
                </a:lnTo>
                <a:lnTo>
                  <a:pt x="23838" y="2382"/>
                </a:lnTo>
                <a:lnTo>
                  <a:pt x="24689" y="2276"/>
                </a:lnTo>
                <a:lnTo>
                  <a:pt x="25565" y="2171"/>
                </a:lnTo>
                <a:lnTo>
                  <a:pt x="26442" y="2081"/>
                </a:lnTo>
                <a:lnTo>
                  <a:pt x="27368" y="1991"/>
                </a:lnTo>
                <a:lnTo>
                  <a:pt x="28295" y="1917"/>
                </a:lnTo>
                <a:lnTo>
                  <a:pt x="29246" y="1843"/>
                </a:lnTo>
                <a:lnTo>
                  <a:pt x="30223" y="1785"/>
                </a:lnTo>
                <a:lnTo>
                  <a:pt x="31199" y="1733"/>
                </a:lnTo>
                <a:lnTo>
                  <a:pt x="32201" y="1690"/>
                </a:lnTo>
                <a:lnTo>
                  <a:pt x="33228" y="1653"/>
                </a:lnTo>
                <a:lnTo>
                  <a:pt x="34254" y="1632"/>
                </a:lnTo>
                <a:lnTo>
                  <a:pt x="35281" y="1616"/>
                </a:lnTo>
                <a:lnTo>
                  <a:pt x="36332" y="1611"/>
                </a:lnTo>
                <a:lnTo>
                  <a:pt x="37034" y="1616"/>
                </a:lnTo>
                <a:lnTo>
                  <a:pt x="37710" y="1622"/>
                </a:lnTo>
                <a:lnTo>
                  <a:pt x="38411" y="1632"/>
                </a:lnTo>
                <a:lnTo>
                  <a:pt x="39087" y="1648"/>
                </a:lnTo>
                <a:lnTo>
                  <a:pt x="39763" y="1664"/>
                </a:lnTo>
                <a:lnTo>
                  <a:pt x="40439" y="1690"/>
                </a:lnTo>
                <a:lnTo>
                  <a:pt x="41090" y="1717"/>
                </a:lnTo>
                <a:lnTo>
                  <a:pt x="41766" y="1748"/>
                </a:lnTo>
                <a:lnTo>
                  <a:pt x="42417" y="1785"/>
                </a:lnTo>
                <a:lnTo>
                  <a:pt x="43068" y="1828"/>
                </a:lnTo>
                <a:lnTo>
                  <a:pt x="43719" y="1870"/>
                </a:lnTo>
                <a:lnTo>
                  <a:pt x="44345" y="1917"/>
                </a:lnTo>
                <a:lnTo>
                  <a:pt x="44996" y="1970"/>
                </a:lnTo>
                <a:lnTo>
                  <a:pt x="45622" y="2023"/>
                </a:lnTo>
                <a:lnTo>
                  <a:pt x="46223" y="2086"/>
                </a:lnTo>
                <a:lnTo>
                  <a:pt x="46849" y="2150"/>
                </a:lnTo>
                <a:lnTo>
                  <a:pt x="47450" y="2213"/>
                </a:lnTo>
                <a:lnTo>
                  <a:pt x="48026" y="2287"/>
                </a:lnTo>
                <a:lnTo>
                  <a:pt x="48602" y="2361"/>
                </a:lnTo>
                <a:lnTo>
                  <a:pt x="49178" y="2435"/>
                </a:lnTo>
                <a:lnTo>
                  <a:pt x="49754" y="2519"/>
                </a:lnTo>
                <a:lnTo>
                  <a:pt x="50304" y="2604"/>
                </a:lnTo>
                <a:lnTo>
                  <a:pt x="50830" y="2688"/>
                </a:lnTo>
                <a:lnTo>
                  <a:pt x="51356" y="2783"/>
                </a:lnTo>
                <a:lnTo>
                  <a:pt x="51882" y="2873"/>
                </a:lnTo>
                <a:lnTo>
                  <a:pt x="52383" y="2973"/>
                </a:lnTo>
                <a:lnTo>
                  <a:pt x="52858" y="3074"/>
                </a:lnTo>
                <a:lnTo>
                  <a:pt x="53359" y="3179"/>
                </a:lnTo>
                <a:lnTo>
                  <a:pt x="53810" y="3285"/>
                </a:lnTo>
                <a:lnTo>
                  <a:pt x="54261" y="3396"/>
                </a:lnTo>
                <a:lnTo>
                  <a:pt x="54711" y="3506"/>
                </a:lnTo>
                <a:lnTo>
                  <a:pt x="55112" y="3623"/>
                </a:lnTo>
                <a:lnTo>
                  <a:pt x="55463" y="3712"/>
                </a:lnTo>
                <a:lnTo>
                  <a:pt x="55788" y="3786"/>
                </a:lnTo>
                <a:lnTo>
                  <a:pt x="56139" y="3850"/>
                </a:lnTo>
                <a:lnTo>
                  <a:pt x="56514" y="3902"/>
                </a:lnTo>
                <a:lnTo>
                  <a:pt x="56865" y="3945"/>
                </a:lnTo>
                <a:lnTo>
                  <a:pt x="57240" y="3976"/>
                </a:lnTo>
                <a:lnTo>
                  <a:pt x="57616" y="3997"/>
                </a:lnTo>
                <a:lnTo>
                  <a:pt x="57992" y="4013"/>
                </a:lnTo>
                <a:lnTo>
                  <a:pt x="58342" y="4019"/>
                </a:lnTo>
                <a:lnTo>
                  <a:pt x="58718" y="4013"/>
                </a:lnTo>
                <a:lnTo>
                  <a:pt x="59068" y="4003"/>
                </a:lnTo>
                <a:lnTo>
                  <a:pt x="59419" y="3987"/>
                </a:lnTo>
                <a:lnTo>
                  <a:pt x="59744" y="3961"/>
                </a:lnTo>
                <a:lnTo>
                  <a:pt x="60070" y="3929"/>
                </a:lnTo>
                <a:lnTo>
                  <a:pt x="60370" y="3892"/>
                </a:lnTo>
                <a:lnTo>
                  <a:pt x="60671" y="3850"/>
                </a:lnTo>
                <a:lnTo>
                  <a:pt x="60946" y="3797"/>
                </a:lnTo>
                <a:lnTo>
                  <a:pt x="61197" y="3744"/>
                </a:lnTo>
                <a:lnTo>
                  <a:pt x="61422" y="3686"/>
                </a:lnTo>
                <a:lnTo>
                  <a:pt x="61622" y="3623"/>
                </a:lnTo>
                <a:lnTo>
                  <a:pt x="61798" y="3554"/>
                </a:lnTo>
                <a:lnTo>
                  <a:pt x="61948" y="3485"/>
                </a:lnTo>
                <a:lnTo>
                  <a:pt x="62073" y="3411"/>
                </a:lnTo>
                <a:lnTo>
                  <a:pt x="62148" y="3332"/>
                </a:lnTo>
                <a:lnTo>
                  <a:pt x="62198" y="3253"/>
                </a:lnTo>
                <a:lnTo>
                  <a:pt x="62198" y="3174"/>
                </a:lnTo>
                <a:lnTo>
                  <a:pt x="62173" y="3095"/>
                </a:lnTo>
                <a:lnTo>
                  <a:pt x="62098" y="3010"/>
                </a:lnTo>
                <a:lnTo>
                  <a:pt x="61973" y="2926"/>
                </a:lnTo>
                <a:lnTo>
                  <a:pt x="61798" y="2841"/>
                </a:lnTo>
                <a:lnTo>
                  <a:pt x="61597" y="2762"/>
                </a:lnTo>
                <a:lnTo>
                  <a:pt x="61347" y="2678"/>
                </a:lnTo>
                <a:lnTo>
                  <a:pt x="60771" y="2524"/>
                </a:lnTo>
                <a:lnTo>
                  <a:pt x="60195" y="2371"/>
                </a:lnTo>
                <a:lnTo>
                  <a:pt x="59619" y="2229"/>
                </a:lnTo>
                <a:lnTo>
                  <a:pt x="58993" y="2086"/>
                </a:lnTo>
                <a:lnTo>
                  <a:pt x="58367" y="1949"/>
                </a:lnTo>
                <a:lnTo>
                  <a:pt x="57716" y="1812"/>
                </a:lnTo>
                <a:lnTo>
                  <a:pt x="57040" y="1685"/>
                </a:lnTo>
                <a:lnTo>
                  <a:pt x="56364" y="1558"/>
                </a:lnTo>
                <a:lnTo>
                  <a:pt x="55663" y="1437"/>
                </a:lnTo>
                <a:lnTo>
                  <a:pt x="54937" y="1321"/>
                </a:lnTo>
                <a:lnTo>
                  <a:pt x="54211" y="1205"/>
                </a:lnTo>
                <a:lnTo>
                  <a:pt x="53459" y="1099"/>
                </a:lnTo>
                <a:lnTo>
                  <a:pt x="52683" y="993"/>
                </a:lnTo>
                <a:lnTo>
                  <a:pt x="51907" y="898"/>
                </a:lnTo>
                <a:lnTo>
                  <a:pt x="51131" y="803"/>
                </a:lnTo>
                <a:lnTo>
                  <a:pt x="50329" y="714"/>
                </a:lnTo>
                <a:lnTo>
                  <a:pt x="49528" y="629"/>
                </a:lnTo>
                <a:lnTo>
                  <a:pt x="48702" y="550"/>
                </a:lnTo>
                <a:lnTo>
                  <a:pt x="47876" y="476"/>
                </a:lnTo>
                <a:lnTo>
                  <a:pt x="47024" y="407"/>
                </a:lnTo>
                <a:lnTo>
                  <a:pt x="46173" y="344"/>
                </a:lnTo>
                <a:lnTo>
                  <a:pt x="45297" y="286"/>
                </a:lnTo>
                <a:lnTo>
                  <a:pt x="44445" y="233"/>
                </a:lnTo>
                <a:lnTo>
                  <a:pt x="43569" y="186"/>
                </a:lnTo>
                <a:lnTo>
                  <a:pt x="42667" y="143"/>
                </a:lnTo>
                <a:lnTo>
                  <a:pt x="41791" y="101"/>
                </a:lnTo>
                <a:lnTo>
                  <a:pt x="40890" y="69"/>
                </a:lnTo>
                <a:lnTo>
                  <a:pt x="39988" y="48"/>
                </a:lnTo>
                <a:lnTo>
                  <a:pt x="39087" y="27"/>
                </a:lnTo>
                <a:lnTo>
                  <a:pt x="38160" y="11"/>
                </a:lnTo>
                <a:lnTo>
                  <a:pt x="3725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1" name="Google Shape;2861;p63"/>
          <p:cNvSpPr/>
          <p:nvPr/>
        </p:nvSpPr>
        <p:spPr>
          <a:xfrm>
            <a:off x="6020973" y="4072263"/>
            <a:ext cx="132452" cy="161786"/>
          </a:xfrm>
          <a:custGeom>
            <a:avLst/>
            <a:gdLst/>
            <a:ahLst/>
            <a:cxnLst/>
            <a:rect l="l" t="t" r="r" b="b"/>
            <a:pathLst>
              <a:path w="25241" h="6843" extrusionOk="0">
                <a:moveTo>
                  <a:pt x="12395" y="1"/>
                </a:moveTo>
                <a:lnTo>
                  <a:pt x="12245" y="6"/>
                </a:lnTo>
                <a:lnTo>
                  <a:pt x="12095" y="16"/>
                </a:lnTo>
                <a:lnTo>
                  <a:pt x="11969" y="32"/>
                </a:lnTo>
                <a:lnTo>
                  <a:pt x="11844" y="53"/>
                </a:lnTo>
                <a:lnTo>
                  <a:pt x="11744" y="80"/>
                </a:lnTo>
                <a:lnTo>
                  <a:pt x="11644" y="111"/>
                </a:lnTo>
                <a:lnTo>
                  <a:pt x="11569" y="148"/>
                </a:lnTo>
                <a:lnTo>
                  <a:pt x="11519" y="191"/>
                </a:lnTo>
                <a:lnTo>
                  <a:pt x="11494" y="238"/>
                </a:lnTo>
                <a:lnTo>
                  <a:pt x="11494" y="2397"/>
                </a:lnTo>
                <a:lnTo>
                  <a:pt x="1052" y="2397"/>
                </a:lnTo>
                <a:lnTo>
                  <a:pt x="727" y="2419"/>
                </a:lnTo>
                <a:lnTo>
                  <a:pt x="476" y="2440"/>
                </a:lnTo>
                <a:lnTo>
                  <a:pt x="351" y="2455"/>
                </a:lnTo>
                <a:lnTo>
                  <a:pt x="276" y="2471"/>
                </a:lnTo>
                <a:lnTo>
                  <a:pt x="176" y="2492"/>
                </a:lnTo>
                <a:lnTo>
                  <a:pt x="126" y="2514"/>
                </a:lnTo>
                <a:lnTo>
                  <a:pt x="76" y="2535"/>
                </a:lnTo>
                <a:lnTo>
                  <a:pt x="26" y="2561"/>
                </a:lnTo>
                <a:lnTo>
                  <a:pt x="26" y="2582"/>
                </a:lnTo>
                <a:lnTo>
                  <a:pt x="1" y="2614"/>
                </a:lnTo>
                <a:lnTo>
                  <a:pt x="51" y="2672"/>
                </a:lnTo>
                <a:lnTo>
                  <a:pt x="151" y="2741"/>
                </a:lnTo>
                <a:lnTo>
                  <a:pt x="3681" y="3960"/>
                </a:lnTo>
                <a:lnTo>
                  <a:pt x="3832" y="4002"/>
                </a:lnTo>
                <a:lnTo>
                  <a:pt x="4007" y="4034"/>
                </a:lnTo>
                <a:lnTo>
                  <a:pt x="4232" y="4055"/>
                </a:lnTo>
                <a:lnTo>
                  <a:pt x="4458" y="4066"/>
                </a:lnTo>
                <a:lnTo>
                  <a:pt x="4683" y="4066"/>
                </a:lnTo>
                <a:lnTo>
                  <a:pt x="4908" y="4060"/>
                </a:lnTo>
                <a:lnTo>
                  <a:pt x="5134" y="4039"/>
                </a:lnTo>
                <a:lnTo>
                  <a:pt x="5334" y="4008"/>
                </a:lnTo>
                <a:lnTo>
                  <a:pt x="5459" y="3976"/>
                </a:lnTo>
                <a:lnTo>
                  <a:pt x="5559" y="3944"/>
                </a:lnTo>
                <a:lnTo>
                  <a:pt x="5609" y="3907"/>
                </a:lnTo>
                <a:lnTo>
                  <a:pt x="5660" y="3870"/>
                </a:lnTo>
                <a:lnTo>
                  <a:pt x="5660" y="3833"/>
                </a:lnTo>
                <a:lnTo>
                  <a:pt x="5634" y="3791"/>
                </a:lnTo>
                <a:lnTo>
                  <a:pt x="5559" y="3754"/>
                </a:lnTo>
                <a:lnTo>
                  <a:pt x="5484" y="3723"/>
                </a:lnTo>
                <a:lnTo>
                  <a:pt x="2955" y="2846"/>
                </a:lnTo>
                <a:lnTo>
                  <a:pt x="12570" y="2846"/>
                </a:lnTo>
                <a:lnTo>
                  <a:pt x="12796" y="2841"/>
                </a:lnTo>
                <a:lnTo>
                  <a:pt x="12996" y="2830"/>
                </a:lnTo>
                <a:lnTo>
                  <a:pt x="13171" y="2809"/>
                </a:lnTo>
                <a:lnTo>
                  <a:pt x="13322" y="2783"/>
                </a:lnTo>
                <a:lnTo>
                  <a:pt x="13447" y="2746"/>
                </a:lnTo>
                <a:lnTo>
                  <a:pt x="13547" y="2709"/>
                </a:lnTo>
                <a:lnTo>
                  <a:pt x="13622" y="2667"/>
                </a:lnTo>
                <a:lnTo>
                  <a:pt x="13647" y="2624"/>
                </a:lnTo>
                <a:lnTo>
                  <a:pt x="13647" y="1035"/>
                </a:lnTo>
                <a:lnTo>
                  <a:pt x="22186" y="3987"/>
                </a:lnTo>
                <a:lnTo>
                  <a:pt x="12570" y="3987"/>
                </a:lnTo>
                <a:lnTo>
                  <a:pt x="12345" y="3992"/>
                </a:lnTo>
                <a:lnTo>
                  <a:pt x="12145" y="4002"/>
                </a:lnTo>
                <a:lnTo>
                  <a:pt x="11969" y="4024"/>
                </a:lnTo>
                <a:lnTo>
                  <a:pt x="11819" y="4050"/>
                </a:lnTo>
                <a:lnTo>
                  <a:pt x="11694" y="4087"/>
                </a:lnTo>
                <a:lnTo>
                  <a:pt x="11594" y="4124"/>
                </a:lnTo>
                <a:lnTo>
                  <a:pt x="11519" y="4166"/>
                </a:lnTo>
                <a:lnTo>
                  <a:pt x="11494" y="4208"/>
                </a:lnTo>
                <a:lnTo>
                  <a:pt x="11494" y="5803"/>
                </a:lnTo>
                <a:lnTo>
                  <a:pt x="8339" y="4715"/>
                </a:lnTo>
                <a:lnTo>
                  <a:pt x="8189" y="4673"/>
                </a:lnTo>
                <a:lnTo>
                  <a:pt x="8013" y="4641"/>
                </a:lnTo>
                <a:lnTo>
                  <a:pt x="7813" y="4620"/>
                </a:lnTo>
                <a:lnTo>
                  <a:pt x="7588" y="4610"/>
                </a:lnTo>
                <a:lnTo>
                  <a:pt x="7362" y="4610"/>
                </a:lnTo>
                <a:lnTo>
                  <a:pt x="7112" y="4615"/>
                </a:lnTo>
                <a:lnTo>
                  <a:pt x="6911" y="4636"/>
                </a:lnTo>
                <a:lnTo>
                  <a:pt x="6686" y="4673"/>
                </a:lnTo>
                <a:lnTo>
                  <a:pt x="6561" y="4699"/>
                </a:lnTo>
                <a:lnTo>
                  <a:pt x="6486" y="4731"/>
                </a:lnTo>
                <a:lnTo>
                  <a:pt x="6411" y="4768"/>
                </a:lnTo>
                <a:lnTo>
                  <a:pt x="6386" y="4805"/>
                </a:lnTo>
                <a:lnTo>
                  <a:pt x="6386" y="4847"/>
                </a:lnTo>
                <a:lnTo>
                  <a:pt x="6411" y="4884"/>
                </a:lnTo>
                <a:lnTo>
                  <a:pt x="6461" y="4921"/>
                </a:lnTo>
                <a:lnTo>
                  <a:pt x="6536" y="4958"/>
                </a:lnTo>
                <a:lnTo>
                  <a:pt x="11669" y="6716"/>
                </a:lnTo>
                <a:lnTo>
                  <a:pt x="11769" y="6753"/>
                </a:lnTo>
                <a:lnTo>
                  <a:pt x="11919" y="6785"/>
                </a:lnTo>
                <a:lnTo>
                  <a:pt x="12070" y="6806"/>
                </a:lnTo>
                <a:lnTo>
                  <a:pt x="12220" y="6827"/>
                </a:lnTo>
                <a:lnTo>
                  <a:pt x="12370" y="6838"/>
                </a:lnTo>
                <a:lnTo>
                  <a:pt x="12545" y="6843"/>
                </a:lnTo>
                <a:lnTo>
                  <a:pt x="12696" y="6843"/>
                </a:lnTo>
                <a:lnTo>
                  <a:pt x="12846" y="6838"/>
                </a:lnTo>
                <a:lnTo>
                  <a:pt x="13021" y="6827"/>
                </a:lnTo>
                <a:lnTo>
                  <a:pt x="13146" y="6811"/>
                </a:lnTo>
                <a:lnTo>
                  <a:pt x="13272" y="6790"/>
                </a:lnTo>
                <a:lnTo>
                  <a:pt x="13397" y="6758"/>
                </a:lnTo>
                <a:lnTo>
                  <a:pt x="13497" y="6727"/>
                </a:lnTo>
                <a:lnTo>
                  <a:pt x="13572" y="6690"/>
                </a:lnTo>
                <a:lnTo>
                  <a:pt x="13622" y="6647"/>
                </a:lnTo>
                <a:lnTo>
                  <a:pt x="13647" y="6600"/>
                </a:lnTo>
                <a:lnTo>
                  <a:pt x="13647" y="4435"/>
                </a:lnTo>
                <a:lnTo>
                  <a:pt x="24089" y="4435"/>
                </a:lnTo>
                <a:lnTo>
                  <a:pt x="24439" y="4430"/>
                </a:lnTo>
                <a:lnTo>
                  <a:pt x="24614" y="4419"/>
                </a:lnTo>
                <a:lnTo>
                  <a:pt x="24740" y="4414"/>
                </a:lnTo>
                <a:lnTo>
                  <a:pt x="24865" y="4398"/>
                </a:lnTo>
                <a:lnTo>
                  <a:pt x="24990" y="4388"/>
                </a:lnTo>
                <a:lnTo>
                  <a:pt x="25065" y="4367"/>
                </a:lnTo>
                <a:lnTo>
                  <a:pt x="25140" y="4351"/>
                </a:lnTo>
                <a:lnTo>
                  <a:pt x="25190" y="4324"/>
                </a:lnTo>
                <a:lnTo>
                  <a:pt x="25240" y="4303"/>
                </a:lnTo>
                <a:lnTo>
                  <a:pt x="25240" y="4272"/>
                </a:lnTo>
                <a:lnTo>
                  <a:pt x="25240" y="4245"/>
                </a:lnTo>
                <a:lnTo>
                  <a:pt x="25215" y="4208"/>
                </a:lnTo>
                <a:lnTo>
                  <a:pt x="25165" y="4171"/>
                </a:lnTo>
                <a:lnTo>
                  <a:pt x="25090" y="4134"/>
                </a:lnTo>
                <a:lnTo>
                  <a:pt x="24990" y="4092"/>
                </a:lnTo>
                <a:lnTo>
                  <a:pt x="13472" y="122"/>
                </a:lnTo>
                <a:lnTo>
                  <a:pt x="13347" y="90"/>
                </a:lnTo>
                <a:lnTo>
                  <a:pt x="13196" y="59"/>
                </a:lnTo>
                <a:lnTo>
                  <a:pt x="13046" y="37"/>
                </a:lnTo>
                <a:lnTo>
                  <a:pt x="12896" y="22"/>
                </a:lnTo>
                <a:lnTo>
                  <a:pt x="12721" y="6"/>
                </a:lnTo>
                <a:lnTo>
                  <a:pt x="1257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62" name="Google Shape;2862;p63"/>
          <p:cNvGrpSpPr/>
          <p:nvPr/>
        </p:nvGrpSpPr>
        <p:grpSpPr>
          <a:xfrm>
            <a:off x="2800670" y="1974768"/>
            <a:ext cx="251148" cy="352974"/>
            <a:chOff x="6574269" y="4667255"/>
            <a:chExt cx="253685" cy="329266"/>
          </a:xfrm>
        </p:grpSpPr>
        <p:sp>
          <p:nvSpPr>
            <p:cNvPr id="2863" name="Google Shape;2863;p63"/>
            <p:cNvSpPr/>
            <p:nvPr/>
          </p:nvSpPr>
          <p:spPr>
            <a:xfrm>
              <a:off x="6631948" y="4783676"/>
              <a:ext cx="138337" cy="106652"/>
            </a:xfrm>
            <a:custGeom>
              <a:avLst/>
              <a:gdLst/>
              <a:ahLst/>
              <a:cxnLst/>
              <a:rect l="l" t="t" r="r" b="b"/>
              <a:pathLst>
                <a:path w="13858" h="10700" extrusionOk="0">
                  <a:moveTo>
                    <a:pt x="0" y="0"/>
                  </a:moveTo>
                  <a:lnTo>
                    <a:pt x="0" y="5166"/>
                  </a:lnTo>
                  <a:cubicBezTo>
                    <a:pt x="0" y="8222"/>
                    <a:pt x="2478" y="10700"/>
                    <a:pt x="5534" y="10700"/>
                  </a:cubicBezTo>
                  <a:lnTo>
                    <a:pt x="8324" y="10700"/>
                  </a:lnTo>
                  <a:cubicBezTo>
                    <a:pt x="11379" y="10700"/>
                    <a:pt x="13857" y="8222"/>
                    <a:pt x="13857" y="5166"/>
                  </a:cubicBezTo>
                  <a:lnTo>
                    <a:pt x="138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3"/>
            <p:cNvSpPr/>
            <p:nvPr/>
          </p:nvSpPr>
          <p:spPr>
            <a:xfrm>
              <a:off x="6661067" y="4814485"/>
              <a:ext cx="27452" cy="27411"/>
            </a:xfrm>
            <a:custGeom>
              <a:avLst/>
              <a:gdLst/>
              <a:ahLst/>
              <a:cxnLst/>
              <a:rect l="l" t="t" r="r" b="b"/>
              <a:pathLst>
                <a:path w="2750" h="2750" extrusionOk="0">
                  <a:moveTo>
                    <a:pt x="1375" y="1"/>
                  </a:moveTo>
                  <a:cubicBezTo>
                    <a:pt x="616" y="1"/>
                    <a:pt x="1" y="616"/>
                    <a:pt x="1" y="1375"/>
                  </a:cubicBezTo>
                  <a:cubicBezTo>
                    <a:pt x="1" y="2134"/>
                    <a:pt x="616" y="2749"/>
                    <a:pt x="1375" y="2749"/>
                  </a:cubicBezTo>
                  <a:cubicBezTo>
                    <a:pt x="2134" y="2749"/>
                    <a:pt x="2749" y="2134"/>
                    <a:pt x="2749" y="1375"/>
                  </a:cubicBezTo>
                  <a:cubicBezTo>
                    <a:pt x="2749" y="616"/>
                    <a:pt x="2134" y="1"/>
                    <a:pt x="1375" y="1"/>
                  </a:cubicBez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3"/>
            <p:cNvSpPr/>
            <p:nvPr/>
          </p:nvSpPr>
          <p:spPr>
            <a:xfrm>
              <a:off x="6713714" y="4814485"/>
              <a:ext cx="27452" cy="27411"/>
            </a:xfrm>
            <a:custGeom>
              <a:avLst/>
              <a:gdLst/>
              <a:ahLst/>
              <a:cxnLst/>
              <a:rect l="l" t="t" r="r" b="b"/>
              <a:pathLst>
                <a:path w="2750" h="2750" extrusionOk="0">
                  <a:moveTo>
                    <a:pt x="1375" y="1"/>
                  </a:moveTo>
                  <a:cubicBezTo>
                    <a:pt x="616" y="1"/>
                    <a:pt x="1" y="616"/>
                    <a:pt x="1" y="1375"/>
                  </a:cubicBezTo>
                  <a:cubicBezTo>
                    <a:pt x="1" y="2134"/>
                    <a:pt x="616" y="2749"/>
                    <a:pt x="1375" y="2749"/>
                  </a:cubicBezTo>
                  <a:cubicBezTo>
                    <a:pt x="2134" y="2749"/>
                    <a:pt x="2749" y="2134"/>
                    <a:pt x="2749" y="1375"/>
                  </a:cubicBezTo>
                  <a:cubicBezTo>
                    <a:pt x="2749" y="616"/>
                    <a:pt x="2134" y="1"/>
                    <a:pt x="1375" y="1"/>
                  </a:cubicBez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3"/>
            <p:cNvSpPr/>
            <p:nvPr/>
          </p:nvSpPr>
          <p:spPr>
            <a:xfrm>
              <a:off x="6714373" y="4912206"/>
              <a:ext cx="113581" cy="58120"/>
            </a:xfrm>
            <a:custGeom>
              <a:avLst/>
              <a:gdLst/>
              <a:ahLst/>
              <a:cxnLst/>
              <a:rect l="l" t="t" r="r" b="b"/>
              <a:pathLst>
                <a:path w="11378" h="5831" extrusionOk="0">
                  <a:moveTo>
                    <a:pt x="5826" y="0"/>
                  </a:moveTo>
                  <a:cubicBezTo>
                    <a:pt x="2608" y="0"/>
                    <a:pt x="1" y="2607"/>
                    <a:pt x="1" y="5825"/>
                  </a:cubicBezTo>
                  <a:lnTo>
                    <a:pt x="1" y="5831"/>
                  </a:lnTo>
                  <a:lnTo>
                    <a:pt x="5551" y="5831"/>
                  </a:lnTo>
                  <a:cubicBezTo>
                    <a:pt x="8769" y="5831"/>
                    <a:pt x="11378" y="3222"/>
                    <a:pt x="11378" y="6"/>
                  </a:cubicBezTo>
                  <a:lnTo>
                    <a:pt x="11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3"/>
            <p:cNvSpPr/>
            <p:nvPr/>
          </p:nvSpPr>
          <p:spPr>
            <a:xfrm>
              <a:off x="6714373" y="4912186"/>
              <a:ext cx="78153" cy="58140"/>
            </a:xfrm>
            <a:custGeom>
              <a:avLst/>
              <a:gdLst/>
              <a:ahLst/>
              <a:cxnLst/>
              <a:rect l="l" t="t" r="r" b="b"/>
              <a:pathLst>
                <a:path w="7829" h="5833" extrusionOk="0">
                  <a:moveTo>
                    <a:pt x="5831" y="1"/>
                  </a:moveTo>
                  <a:cubicBezTo>
                    <a:pt x="2611" y="1"/>
                    <a:pt x="1" y="2613"/>
                    <a:pt x="1" y="5833"/>
                  </a:cubicBezTo>
                  <a:lnTo>
                    <a:pt x="1996" y="5833"/>
                  </a:lnTo>
                  <a:cubicBezTo>
                    <a:pt x="1996" y="2613"/>
                    <a:pt x="4607" y="2"/>
                    <a:pt x="78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3"/>
            <p:cNvSpPr/>
            <p:nvPr/>
          </p:nvSpPr>
          <p:spPr>
            <a:xfrm>
              <a:off x="6574269" y="4912206"/>
              <a:ext cx="113581" cy="58120"/>
            </a:xfrm>
            <a:custGeom>
              <a:avLst/>
              <a:gdLst/>
              <a:ahLst/>
              <a:cxnLst/>
              <a:rect l="l" t="t" r="r" b="b"/>
              <a:pathLst>
                <a:path w="11378" h="5831" extrusionOk="0">
                  <a:moveTo>
                    <a:pt x="1" y="0"/>
                  </a:moveTo>
                  <a:lnTo>
                    <a:pt x="1" y="6"/>
                  </a:lnTo>
                  <a:cubicBezTo>
                    <a:pt x="1" y="3224"/>
                    <a:pt x="2609" y="5831"/>
                    <a:pt x="5826" y="5831"/>
                  </a:cubicBezTo>
                  <a:lnTo>
                    <a:pt x="11378" y="5831"/>
                  </a:lnTo>
                  <a:lnTo>
                    <a:pt x="11378" y="5825"/>
                  </a:lnTo>
                  <a:cubicBezTo>
                    <a:pt x="11378" y="2607"/>
                    <a:pt x="8769" y="0"/>
                    <a:pt x="5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3"/>
            <p:cNvSpPr/>
            <p:nvPr/>
          </p:nvSpPr>
          <p:spPr>
            <a:xfrm>
              <a:off x="6574269" y="4912186"/>
              <a:ext cx="78153" cy="58140"/>
            </a:xfrm>
            <a:custGeom>
              <a:avLst/>
              <a:gdLst/>
              <a:ahLst/>
              <a:cxnLst/>
              <a:rect l="l" t="t" r="r" b="b"/>
              <a:pathLst>
                <a:path w="7829" h="5833" extrusionOk="0">
                  <a:moveTo>
                    <a:pt x="1" y="1"/>
                  </a:moveTo>
                  <a:cubicBezTo>
                    <a:pt x="1" y="3222"/>
                    <a:pt x="2611" y="5833"/>
                    <a:pt x="5833" y="5833"/>
                  </a:cubicBezTo>
                  <a:lnTo>
                    <a:pt x="7829" y="5833"/>
                  </a:lnTo>
                  <a:cubicBezTo>
                    <a:pt x="4609" y="5833"/>
                    <a:pt x="1998" y="3222"/>
                    <a:pt x="19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3"/>
            <p:cNvSpPr/>
            <p:nvPr/>
          </p:nvSpPr>
          <p:spPr>
            <a:xfrm>
              <a:off x="6687850" y="4890318"/>
              <a:ext cx="26533" cy="106204"/>
            </a:xfrm>
            <a:custGeom>
              <a:avLst/>
              <a:gdLst/>
              <a:ahLst/>
              <a:cxnLst/>
              <a:rect l="l" t="t" r="r" b="b"/>
              <a:pathLst>
                <a:path w="2658" h="10655" extrusionOk="0">
                  <a:moveTo>
                    <a:pt x="2" y="1"/>
                  </a:moveTo>
                  <a:cubicBezTo>
                    <a:pt x="2" y="8"/>
                    <a:pt x="0" y="18"/>
                    <a:pt x="0" y="25"/>
                  </a:cubicBezTo>
                  <a:lnTo>
                    <a:pt x="0" y="10654"/>
                  </a:lnTo>
                  <a:lnTo>
                    <a:pt x="2658" y="10654"/>
                  </a:lnTo>
                  <a:lnTo>
                    <a:pt x="2658" y="25"/>
                  </a:lnTo>
                  <a:cubicBezTo>
                    <a:pt x="2658" y="18"/>
                    <a:pt x="2656" y="10"/>
                    <a:pt x="2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3"/>
            <p:cNvSpPr/>
            <p:nvPr/>
          </p:nvSpPr>
          <p:spPr>
            <a:xfrm>
              <a:off x="6646213" y="4667255"/>
              <a:ext cx="27472" cy="89030"/>
            </a:xfrm>
            <a:custGeom>
              <a:avLst/>
              <a:gdLst/>
              <a:ahLst/>
              <a:cxnLst/>
              <a:rect l="l" t="t" r="r" b="b"/>
              <a:pathLst>
                <a:path w="2752" h="8932" extrusionOk="0">
                  <a:moveTo>
                    <a:pt x="926" y="0"/>
                  </a:moveTo>
                  <a:cubicBezTo>
                    <a:pt x="415" y="0"/>
                    <a:pt x="1" y="415"/>
                    <a:pt x="1" y="926"/>
                  </a:cubicBezTo>
                  <a:lnTo>
                    <a:pt x="1" y="8932"/>
                  </a:lnTo>
                  <a:lnTo>
                    <a:pt x="2751" y="8932"/>
                  </a:lnTo>
                  <a:lnTo>
                    <a:pt x="2751" y="926"/>
                  </a:lnTo>
                  <a:cubicBezTo>
                    <a:pt x="2751" y="415"/>
                    <a:pt x="2337" y="0"/>
                    <a:pt x="1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3"/>
            <p:cNvSpPr/>
            <p:nvPr/>
          </p:nvSpPr>
          <p:spPr>
            <a:xfrm>
              <a:off x="6728548" y="4667255"/>
              <a:ext cx="27452" cy="89030"/>
            </a:xfrm>
            <a:custGeom>
              <a:avLst/>
              <a:gdLst/>
              <a:ahLst/>
              <a:cxnLst/>
              <a:rect l="l" t="t" r="r" b="b"/>
              <a:pathLst>
                <a:path w="2750" h="8932" extrusionOk="0">
                  <a:moveTo>
                    <a:pt x="926" y="0"/>
                  </a:moveTo>
                  <a:cubicBezTo>
                    <a:pt x="415" y="0"/>
                    <a:pt x="1" y="415"/>
                    <a:pt x="1" y="926"/>
                  </a:cubicBezTo>
                  <a:lnTo>
                    <a:pt x="1" y="8932"/>
                  </a:lnTo>
                  <a:lnTo>
                    <a:pt x="2749" y="8932"/>
                  </a:lnTo>
                  <a:lnTo>
                    <a:pt x="2749" y="926"/>
                  </a:lnTo>
                  <a:cubicBezTo>
                    <a:pt x="2749" y="415"/>
                    <a:pt x="2335" y="0"/>
                    <a:pt x="1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3"/>
            <p:cNvSpPr/>
            <p:nvPr/>
          </p:nvSpPr>
          <p:spPr>
            <a:xfrm>
              <a:off x="6631948" y="4783676"/>
              <a:ext cx="75218" cy="106652"/>
            </a:xfrm>
            <a:custGeom>
              <a:avLst/>
              <a:gdLst/>
              <a:ahLst/>
              <a:cxnLst/>
              <a:rect l="l" t="t" r="r" b="b"/>
              <a:pathLst>
                <a:path w="7535" h="10700" extrusionOk="0">
                  <a:moveTo>
                    <a:pt x="0" y="0"/>
                  </a:moveTo>
                  <a:lnTo>
                    <a:pt x="0" y="5162"/>
                  </a:lnTo>
                  <a:cubicBezTo>
                    <a:pt x="0" y="8220"/>
                    <a:pt x="2480" y="10700"/>
                    <a:pt x="5539" y="10700"/>
                  </a:cubicBezTo>
                  <a:lnTo>
                    <a:pt x="7535" y="10700"/>
                  </a:lnTo>
                  <a:cubicBezTo>
                    <a:pt x="4476" y="10700"/>
                    <a:pt x="1996" y="8220"/>
                    <a:pt x="1996" y="5162"/>
                  </a:cubicBezTo>
                  <a:lnTo>
                    <a:pt x="19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3"/>
            <p:cNvSpPr/>
            <p:nvPr/>
          </p:nvSpPr>
          <p:spPr>
            <a:xfrm>
              <a:off x="6618072" y="4756275"/>
              <a:ext cx="166069" cy="27411"/>
            </a:xfrm>
            <a:custGeom>
              <a:avLst/>
              <a:gdLst/>
              <a:ahLst/>
              <a:cxnLst/>
              <a:rect l="l" t="t" r="r" b="b"/>
              <a:pathLst>
                <a:path w="16636" h="2750" extrusionOk="0">
                  <a:moveTo>
                    <a:pt x="219" y="1"/>
                  </a:moveTo>
                  <a:cubicBezTo>
                    <a:pt x="99" y="1"/>
                    <a:pt x="1" y="97"/>
                    <a:pt x="3" y="216"/>
                  </a:cubicBezTo>
                  <a:lnTo>
                    <a:pt x="3" y="2533"/>
                  </a:lnTo>
                  <a:cubicBezTo>
                    <a:pt x="1" y="2653"/>
                    <a:pt x="99" y="2749"/>
                    <a:pt x="219" y="2749"/>
                  </a:cubicBezTo>
                  <a:lnTo>
                    <a:pt x="16419" y="2749"/>
                  </a:lnTo>
                  <a:cubicBezTo>
                    <a:pt x="16538" y="2749"/>
                    <a:pt x="16635" y="2653"/>
                    <a:pt x="16635" y="2533"/>
                  </a:cubicBezTo>
                  <a:lnTo>
                    <a:pt x="16635" y="216"/>
                  </a:lnTo>
                  <a:cubicBezTo>
                    <a:pt x="16635" y="97"/>
                    <a:pt x="16538" y="1"/>
                    <a:pt x="16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3"/>
            <p:cNvSpPr/>
            <p:nvPr/>
          </p:nvSpPr>
          <p:spPr>
            <a:xfrm>
              <a:off x="6618072" y="4756275"/>
              <a:ext cx="35388" cy="27411"/>
            </a:xfrm>
            <a:custGeom>
              <a:avLst/>
              <a:gdLst/>
              <a:ahLst/>
              <a:cxnLst/>
              <a:rect l="l" t="t" r="r" b="b"/>
              <a:pathLst>
                <a:path w="3545" h="2750" extrusionOk="0">
                  <a:moveTo>
                    <a:pt x="3541" y="1"/>
                  </a:moveTo>
                  <a:cubicBezTo>
                    <a:pt x="3540" y="1"/>
                    <a:pt x="3539" y="1"/>
                    <a:pt x="3538" y="1"/>
                  </a:cubicBezTo>
                  <a:lnTo>
                    <a:pt x="3545" y="1"/>
                  </a:lnTo>
                  <a:cubicBezTo>
                    <a:pt x="3544" y="1"/>
                    <a:pt x="3542" y="1"/>
                    <a:pt x="3541" y="1"/>
                  </a:cubicBezTo>
                  <a:close/>
                  <a:moveTo>
                    <a:pt x="215" y="1"/>
                  </a:moveTo>
                  <a:cubicBezTo>
                    <a:pt x="98" y="1"/>
                    <a:pt x="1" y="98"/>
                    <a:pt x="3" y="216"/>
                  </a:cubicBezTo>
                  <a:lnTo>
                    <a:pt x="3" y="2533"/>
                  </a:lnTo>
                  <a:cubicBezTo>
                    <a:pt x="1" y="2653"/>
                    <a:pt x="99" y="2749"/>
                    <a:pt x="219" y="2749"/>
                  </a:cubicBezTo>
                  <a:lnTo>
                    <a:pt x="3545" y="2749"/>
                  </a:lnTo>
                  <a:cubicBezTo>
                    <a:pt x="3425" y="2749"/>
                    <a:pt x="3329" y="2653"/>
                    <a:pt x="3329" y="2533"/>
                  </a:cubicBezTo>
                  <a:lnTo>
                    <a:pt x="3329" y="216"/>
                  </a:lnTo>
                  <a:cubicBezTo>
                    <a:pt x="3329" y="99"/>
                    <a:pt x="3422" y="2"/>
                    <a:pt x="3538" y="1"/>
                  </a:cubicBezTo>
                  <a:lnTo>
                    <a:pt x="219" y="1"/>
                  </a:lnTo>
                  <a:cubicBezTo>
                    <a:pt x="217" y="1"/>
                    <a:pt x="216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3"/>
            <p:cNvSpPr/>
            <p:nvPr/>
          </p:nvSpPr>
          <p:spPr>
            <a:xfrm>
              <a:off x="6654608" y="4809511"/>
              <a:ext cx="38882" cy="37348"/>
            </a:xfrm>
            <a:custGeom>
              <a:avLst/>
              <a:gdLst/>
              <a:ahLst/>
              <a:cxnLst/>
              <a:rect l="l" t="t" r="r" b="b"/>
              <a:pathLst>
                <a:path w="3895" h="3747" extrusionOk="0">
                  <a:moveTo>
                    <a:pt x="2022" y="997"/>
                  </a:moveTo>
                  <a:cubicBezTo>
                    <a:pt x="2505" y="999"/>
                    <a:pt x="2897" y="1389"/>
                    <a:pt x="2897" y="1874"/>
                  </a:cubicBezTo>
                  <a:cubicBezTo>
                    <a:pt x="2897" y="2228"/>
                    <a:pt x="2683" y="2546"/>
                    <a:pt x="2357" y="2682"/>
                  </a:cubicBezTo>
                  <a:cubicBezTo>
                    <a:pt x="2249" y="2727"/>
                    <a:pt x="2135" y="2748"/>
                    <a:pt x="2022" y="2748"/>
                  </a:cubicBezTo>
                  <a:cubicBezTo>
                    <a:pt x="1794" y="2748"/>
                    <a:pt x="1570" y="2660"/>
                    <a:pt x="1403" y="2493"/>
                  </a:cubicBezTo>
                  <a:cubicBezTo>
                    <a:pt x="1151" y="2241"/>
                    <a:pt x="1077" y="1864"/>
                    <a:pt x="1212" y="1539"/>
                  </a:cubicBezTo>
                  <a:cubicBezTo>
                    <a:pt x="1348" y="1211"/>
                    <a:pt x="1668" y="997"/>
                    <a:pt x="2022" y="997"/>
                  </a:cubicBezTo>
                  <a:close/>
                  <a:moveTo>
                    <a:pt x="2021" y="1"/>
                  </a:moveTo>
                  <a:cubicBezTo>
                    <a:pt x="1534" y="1"/>
                    <a:pt x="1055" y="191"/>
                    <a:pt x="697" y="549"/>
                  </a:cubicBezTo>
                  <a:cubicBezTo>
                    <a:pt x="161" y="1084"/>
                    <a:pt x="0" y="1891"/>
                    <a:pt x="290" y="2591"/>
                  </a:cubicBezTo>
                  <a:cubicBezTo>
                    <a:pt x="581" y="3290"/>
                    <a:pt x="1263" y="3746"/>
                    <a:pt x="2022" y="3746"/>
                  </a:cubicBezTo>
                  <a:cubicBezTo>
                    <a:pt x="3056" y="3746"/>
                    <a:pt x="3894" y="2907"/>
                    <a:pt x="3894" y="1874"/>
                  </a:cubicBezTo>
                  <a:cubicBezTo>
                    <a:pt x="3894" y="1117"/>
                    <a:pt x="3438" y="433"/>
                    <a:pt x="2737" y="144"/>
                  </a:cubicBezTo>
                  <a:cubicBezTo>
                    <a:pt x="2506" y="48"/>
                    <a:pt x="2262" y="1"/>
                    <a:pt x="2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3"/>
            <p:cNvSpPr/>
            <p:nvPr/>
          </p:nvSpPr>
          <p:spPr>
            <a:xfrm>
              <a:off x="6707276" y="4809511"/>
              <a:ext cx="38882" cy="37348"/>
            </a:xfrm>
            <a:custGeom>
              <a:avLst/>
              <a:gdLst/>
              <a:ahLst/>
              <a:cxnLst/>
              <a:rect l="l" t="t" r="r" b="b"/>
              <a:pathLst>
                <a:path w="3895" h="3747" extrusionOk="0">
                  <a:moveTo>
                    <a:pt x="2022" y="997"/>
                  </a:moveTo>
                  <a:cubicBezTo>
                    <a:pt x="2505" y="999"/>
                    <a:pt x="2896" y="1389"/>
                    <a:pt x="2896" y="1874"/>
                  </a:cubicBezTo>
                  <a:cubicBezTo>
                    <a:pt x="2896" y="2228"/>
                    <a:pt x="2682" y="2546"/>
                    <a:pt x="2355" y="2682"/>
                  </a:cubicBezTo>
                  <a:cubicBezTo>
                    <a:pt x="2247" y="2727"/>
                    <a:pt x="2134" y="2748"/>
                    <a:pt x="2021" y="2748"/>
                  </a:cubicBezTo>
                  <a:cubicBezTo>
                    <a:pt x="1794" y="2748"/>
                    <a:pt x="1569" y="2660"/>
                    <a:pt x="1401" y="2493"/>
                  </a:cubicBezTo>
                  <a:cubicBezTo>
                    <a:pt x="1151" y="2241"/>
                    <a:pt x="1077" y="1864"/>
                    <a:pt x="1212" y="1539"/>
                  </a:cubicBezTo>
                  <a:cubicBezTo>
                    <a:pt x="1348" y="1211"/>
                    <a:pt x="1666" y="997"/>
                    <a:pt x="2022" y="997"/>
                  </a:cubicBezTo>
                  <a:close/>
                  <a:moveTo>
                    <a:pt x="2020" y="1"/>
                  </a:moveTo>
                  <a:cubicBezTo>
                    <a:pt x="1533" y="1"/>
                    <a:pt x="1055" y="191"/>
                    <a:pt x="697" y="549"/>
                  </a:cubicBezTo>
                  <a:cubicBezTo>
                    <a:pt x="161" y="1084"/>
                    <a:pt x="0" y="1891"/>
                    <a:pt x="290" y="2591"/>
                  </a:cubicBezTo>
                  <a:cubicBezTo>
                    <a:pt x="579" y="3290"/>
                    <a:pt x="1263" y="3746"/>
                    <a:pt x="2022" y="3746"/>
                  </a:cubicBezTo>
                  <a:cubicBezTo>
                    <a:pt x="3055" y="3746"/>
                    <a:pt x="3892" y="2907"/>
                    <a:pt x="3894" y="1874"/>
                  </a:cubicBezTo>
                  <a:cubicBezTo>
                    <a:pt x="3894" y="1117"/>
                    <a:pt x="3438" y="433"/>
                    <a:pt x="2737" y="144"/>
                  </a:cubicBezTo>
                  <a:cubicBezTo>
                    <a:pt x="2505" y="48"/>
                    <a:pt x="2261" y="1"/>
                    <a:pt x="2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8" name="Google Shape;2878;p63"/>
          <p:cNvGrpSpPr/>
          <p:nvPr/>
        </p:nvGrpSpPr>
        <p:grpSpPr>
          <a:xfrm>
            <a:off x="6704367" y="1361139"/>
            <a:ext cx="314572" cy="363603"/>
            <a:chOff x="6100459" y="4672986"/>
            <a:chExt cx="315487" cy="339214"/>
          </a:xfrm>
        </p:grpSpPr>
        <p:sp>
          <p:nvSpPr>
            <p:cNvPr id="2879" name="Google Shape;2879;p63"/>
            <p:cNvSpPr/>
            <p:nvPr/>
          </p:nvSpPr>
          <p:spPr>
            <a:xfrm>
              <a:off x="6341307" y="4732203"/>
              <a:ext cx="69668" cy="69533"/>
            </a:xfrm>
            <a:custGeom>
              <a:avLst/>
              <a:gdLst/>
              <a:ahLst/>
              <a:cxnLst/>
              <a:rect l="l" t="t" r="r" b="b"/>
              <a:pathLst>
                <a:path w="6979" h="6976" extrusionOk="0">
                  <a:moveTo>
                    <a:pt x="1" y="0"/>
                  </a:moveTo>
                  <a:lnTo>
                    <a:pt x="1" y="4982"/>
                  </a:lnTo>
                  <a:cubicBezTo>
                    <a:pt x="1" y="6084"/>
                    <a:pt x="894" y="6976"/>
                    <a:pt x="1996" y="6976"/>
                  </a:cubicBezTo>
                  <a:lnTo>
                    <a:pt x="4983" y="6976"/>
                  </a:lnTo>
                  <a:cubicBezTo>
                    <a:pt x="6085" y="6976"/>
                    <a:pt x="6978" y="6084"/>
                    <a:pt x="6978" y="4982"/>
                  </a:cubicBezTo>
                  <a:lnTo>
                    <a:pt x="69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3"/>
            <p:cNvSpPr/>
            <p:nvPr/>
          </p:nvSpPr>
          <p:spPr>
            <a:xfrm>
              <a:off x="6341307" y="4732203"/>
              <a:ext cx="39830" cy="69533"/>
            </a:xfrm>
            <a:custGeom>
              <a:avLst/>
              <a:gdLst/>
              <a:ahLst/>
              <a:cxnLst/>
              <a:rect l="l" t="t" r="r" b="b"/>
              <a:pathLst>
                <a:path w="3990" h="6976" extrusionOk="0">
                  <a:moveTo>
                    <a:pt x="2" y="0"/>
                  </a:moveTo>
                  <a:lnTo>
                    <a:pt x="2" y="4982"/>
                  </a:lnTo>
                  <a:cubicBezTo>
                    <a:pt x="1" y="6082"/>
                    <a:pt x="894" y="6976"/>
                    <a:pt x="1996" y="6976"/>
                  </a:cubicBezTo>
                  <a:lnTo>
                    <a:pt x="3989" y="6976"/>
                  </a:lnTo>
                  <a:cubicBezTo>
                    <a:pt x="2887" y="6976"/>
                    <a:pt x="1996" y="6084"/>
                    <a:pt x="1996" y="4982"/>
                  </a:cubicBezTo>
                  <a:lnTo>
                    <a:pt x="19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3"/>
            <p:cNvSpPr/>
            <p:nvPr/>
          </p:nvSpPr>
          <p:spPr>
            <a:xfrm>
              <a:off x="6279925" y="4801727"/>
              <a:ext cx="106174" cy="149851"/>
            </a:xfrm>
            <a:custGeom>
              <a:avLst/>
              <a:gdLst/>
              <a:ahLst/>
              <a:cxnLst/>
              <a:rect l="l" t="t" r="r" b="b"/>
              <a:pathLst>
                <a:path w="10636" h="15034" extrusionOk="0">
                  <a:moveTo>
                    <a:pt x="8641" y="1"/>
                  </a:moveTo>
                  <a:lnTo>
                    <a:pt x="8641" y="11694"/>
                  </a:lnTo>
                  <a:cubicBezTo>
                    <a:pt x="8641" y="12436"/>
                    <a:pt x="8039" y="13040"/>
                    <a:pt x="7295" y="13040"/>
                  </a:cubicBezTo>
                  <a:cubicBezTo>
                    <a:pt x="6553" y="13040"/>
                    <a:pt x="5949" y="12436"/>
                    <a:pt x="5949" y="11694"/>
                  </a:cubicBezTo>
                  <a:lnTo>
                    <a:pt x="5949" y="8137"/>
                  </a:lnTo>
                  <a:cubicBezTo>
                    <a:pt x="5949" y="6297"/>
                    <a:pt x="4451" y="4798"/>
                    <a:pt x="2610" y="4798"/>
                  </a:cubicBezTo>
                  <a:lnTo>
                    <a:pt x="1" y="4798"/>
                  </a:lnTo>
                  <a:lnTo>
                    <a:pt x="1" y="6793"/>
                  </a:lnTo>
                  <a:lnTo>
                    <a:pt x="2610" y="6793"/>
                  </a:lnTo>
                  <a:cubicBezTo>
                    <a:pt x="3352" y="6793"/>
                    <a:pt x="3954" y="7395"/>
                    <a:pt x="3955" y="8139"/>
                  </a:cubicBezTo>
                  <a:lnTo>
                    <a:pt x="3955" y="11694"/>
                  </a:lnTo>
                  <a:cubicBezTo>
                    <a:pt x="3955" y="13536"/>
                    <a:pt x="5455" y="15033"/>
                    <a:pt x="7295" y="15033"/>
                  </a:cubicBezTo>
                  <a:cubicBezTo>
                    <a:pt x="9137" y="15033"/>
                    <a:pt x="10636" y="13536"/>
                    <a:pt x="10636" y="11694"/>
                  </a:cubicBezTo>
                  <a:lnTo>
                    <a:pt x="106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3"/>
            <p:cNvSpPr/>
            <p:nvPr/>
          </p:nvSpPr>
          <p:spPr>
            <a:xfrm>
              <a:off x="6107417" y="4677950"/>
              <a:ext cx="199051" cy="135827"/>
            </a:xfrm>
            <a:custGeom>
              <a:avLst/>
              <a:gdLst/>
              <a:ahLst/>
              <a:cxnLst/>
              <a:rect l="l" t="t" r="r" b="b"/>
              <a:pathLst>
                <a:path w="19940" h="13627" extrusionOk="0">
                  <a:moveTo>
                    <a:pt x="1996" y="1"/>
                  </a:moveTo>
                  <a:cubicBezTo>
                    <a:pt x="894" y="1"/>
                    <a:pt x="0" y="894"/>
                    <a:pt x="0" y="1996"/>
                  </a:cubicBezTo>
                  <a:lnTo>
                    <a:pt x="0" y="11631"/>
                  </a:lnTo>
                  <a:cubicBezTo>
                    <a:pt x="0" y="12733"/>
                    <a:pt x="894" y="13627"/>
                    <a:pt x="1996" y="13627"/>
                  </a:cubicBezTo>
                  <a:lnTo>
                    <a:pt x="17946" y="13627"/>
                  </a:lnTo>
                  <a:cubicBezTo>
                    <a:pt x="19048" y="13627"/>
                    <a:pt x="19940" y="12733"/>
                    <a:pt x="19940" y="11633"/>
                  </a:cubicBezTo>
                  <a:lnTo>
                    <a:pt x="19940" y="1996"/>
                  </a:lnTo>
                  <a:cubicBezTo>
                    <a:pt x="19940" y="894"/>
                    <a:pt x="19048" y="1"/>
                    <a:pt x="179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3"/>
            <p:cNvSpPr/>
            <p:nvPr/>
          </p:nvSpPr>
          <p:spPr>
            <a:xfrm>
              <a:off x="6107417" y="4677950"/>
              <a:ext cx="33192" cy="135827"/>
            </a:xfrm>
            <a:custGeom>
              <a:avLst/>
              <a:gdLst/>
              <a:ahLst/>
              <a:cxnLst/>
              <a:rect l="l" t="t" r="r" b="b"/>
              <a:pathLst>
                <a:path w="3325" h="13627" extrusionOk="0">
                  <a:moveTo>
                    <a:pt x="1996" y="1"/>
                  </a:moveTo>
                  <a:cubicBezTo>
                    <a:pt x="894" y="1"/>
                    <a:pt x="0" y="894"/>
                    <a:pt x="0" y="1996"/>
                  </a:cubicBezTo>
                  <a:lnTo>
                    <a:pt x="0" y="11631"/>
                  </a:lnTo>
                  <a:cubicBezTo>
                    <a:pt x="0" y="12733"/>
                    <a:pt x="894" y="13627"/>
                    <a:pt x="1996" y="13627"/>
                  </a:cubicBezTo>
                  <a:lnTo>
                    <a:pt x="3325" y="13627"/>
                  </a:lnTo>
                  <a:cubicBezTo>
                    <a:pt x="2223" y="13627"/>
                    <a:pt x="1331" y="12733"/>
                    <a:pt x="1331" y="11633"/>
                  </a:cubicBezTo>
                  <a:lnTo>
                    <a:pt x="1331" y="1996"/>
                  </a:lnTo>
                  <a:cubicBezTo>
                    <a:pt x="1329" y="894"/>
                    <a:pt x="2223" y="1"/>
                    <a:pt x="3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3"/>
            <p:cNvSpPr/>
            <p:nvPr/>
          </p:nvSpPr>
          <p:spPr>
            <a:xfrm>
              <a:off x="6133971" y="4704464"/>
              <a:ext cx="145964" cy="82820"/>
            </a:xfrm>
            <a:custGeom>
              <a:avLst/>
              <a:gdLst/>
              <a:ahLst/>
              <a:cxnLst/>
              <a:rect l="l" t="t" r="r" b="b"/>
              <a:pathLst>
                <a:path w="14622" h="8309" extrusionOk="0">
                  <a:moveTo>
                    <a:pt x="0" y="0"/>
                  </a:moveTo>
                  <a:lnTo>
                    <a:pt x="0" y="8309"/>
                  </a:lnTo>
                  <a:lnTo>
                    <a:pt x="14622" y="8309"/>
                  </a:lnTo>
                  <a:lnTo>
                    <a:pt x="146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3"/>
            <p:cNvSpPr/>
            <p:nvPr/>
          </p:nvSpPr>
          <p:spPr>
            <a:xfrm>
              <a:off x="6133971" y="4704464"/>
              <a:ext cx="145964" cy="82820"/>
            </a:xfrm>
            <a:custGeom>
              <a:avLst/>
              <a:gdLst/>
              <a:ahLst/>
              <a:cxnLst/>
              <a:rect l="l" t="t" r="r" b="b"/>
              <a:pathLst>
                <a:path w="14622" h="8309" extrusionOk="0">
                  <a:moveTo>
                    <a:pt x="0" y="0"/>
                  </a:moveTo>
                  <a:lnTo>
                    <a:pt x="0" y="8309"/>
                  </a:lnTo>
                  <a:lnTo>
                    <a:pt x="14622" y="8309"/>
                  </a:lnTo>
                  <a:lnTo>
                    <a:pt x="14622" y="6980"/>
                  </a:lnTo>
                  <a:lnTo>
                    <a:pt x="1993" y="6978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3"/>
            <p:cNvSpPr/>
            <p:nvPr/>
          </p:nvSpPr>
          <p:spPr>
            <a:xfrm>
              <a:off x="6168061" y="4746148"/>
              <a:ext cx="83024" cy="41136"/>
            </a:xfrm>
            <a:custGeom>
              <a:avLst/>
              <a:gdLst/>
              <a:ahLst/>
              <a:cxnLst/>
              <a:rect l="l" t="t" r="r" b="b"/>
              <a:pathLst>
                <a:path w="8317" h="4127" extrusionOk="0">
                  <a:moveTo>
                    <a:pt x="4159" y="0"/>
                  </a:moveTo>
                  <a:cubicBezTo>
                    <a:pt x="1874" y="0"/>
                    <a:pt x="17" y="1842"/>
                    <a:pt x="0" y="4127"/>
                  </a:cubicBezTo>
                  <a:lnTo>
                    <a:pt x="8316" y="4127"/>
                  </a:lnTo>
                  <a:cubicBezTo>
                    <a:pt x="8299" y="1842"/>
                    <a:pt x="6442" y="0"/>
                    <a:pt x="4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3"/>
            <p:cNvSpPr/>
            <p:nvPr/>
          </p:nvSpPr>
          <p:spPr>
            <a:xfrm>
              <a:off x="6168061" y="4774027"/>
              <a:ext cx="83024" cy="13257"/>
            </a:xfrm>
            <a:custGeom>
              <a:avLst/>
              <a:gdLst/>
              <a:ahLst/>
              <a:cxnLst/>
              <a:rect l="l" t="t" r="r" b="b"/>
              <a:pathLst>
                <a:path w="8317" h="1330" extrusionOk="0">
                  <a:moveTo>
                    <a:pt x="218" y="1"/>
                  </a:moveTo>
                  <a:cubicBezTo>
                    <a:pt x="74" y="429"/>
                    <a:pt x="0" y="877"/>
                    <a:pt x="0" y="1330"/>
                  </a:cubicBezTo>
                  <a:lnTo>
                    <a:pt x="8316" y="1330"/>
                  </a:lnTo>
                  <a:cubicBezTo>
                    <a:pt x="8316" y="877"/>
                    <a:pt x="8242" y="429"/>
                    <a:pt x="809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3"/>
            <p:cNvSpPr/>
            <p:nvPr/>
          </p:nvSpPr>
          <p:spPr>
            <a:xfrm>
              <a:off x="6105431" y="4974095"/>
              <a:ext cx="203044" cy="33122"/>
            </a:xfrm>
            <a:custGeom>
              <a:avLst/>
              <a:gdLst/>
              <a:ahLst/>
              <a:cxnLst/>
              <a:rect l="l" t="t" r="r" b="b"/>
              <a:pathLst>
                <a:path w="20340" h="3323" extrusionOk="0">
                  <a:moveTo>
                    <a:pt x="1" y="1"/>
                  </a:moveTo>
                  <a:lnTo>
                    <a:pt x="1" y="3323"/>
                  </a:lnTo>
                  <a:lnTo>
                    <a:pt x="20339" y="3323"/>
                  </a:lnTo>
                  <a:lnTo>
                    <a:pt x="20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3"/>
            <p:cNvSpPr/>
            <p:nvPr/>
          </p:nvSpPr>
          <p:spPr>
            <a:xfrm>
              <a:off x="6105431" y="4974095"/>
              <a:ext cx="33172" cy="33122"/>
            </a:xfrm>
            <a:custGeom>
              <a:avLst/>
              <a:gdLst/>
              <a:ahLst/>
              <a:cxnLst/>
              <a:rect l="l" t="t" r="r" b="b"/>
              <a:pathLst>
                <a:path w="3323" h="3323" extrusionOk="0">
                  <a:moveTo>
                    <a:pt x="1" y="1"/>
                  </a:moveTo>
                  <a:lnTo>
                    <a:pt x="1" y="3323"/>
                  </a:lnTo>
                  <a:lnTo>
                    <a:pt x="3323" y="3323"/>
                  </a:lnTo>
                  <a:lnTo>
                    <a:pt x="33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3"/>
            <p:cNvSpPr/>
            <p:nvPr/>
          </p:nvSpPr>
          <p:spPr>
            <a:xfrm>
              <a:off x="6133971" y="4813767"/>
              <a:ext cx="145964" cy="160337"/>
            </a:xfrm>
            <a:custGeom>
              <a:avLst/>
              <a:gdLst/>
              <a:ahLst/>
              <a:cxnLst/>
              <a:rect l="l" t="t" r="r" b="b"/>
              <a:pathLst>
                <a:path w="14622" h="16086" extrusionOk="0">
                  <a:moveTo>
                    <a:pt x="0" y="1"/>
                  </a:moveTo>
                  <a:lnTo>
                    <a:pt x="0" y="16086"/>
                  </a:lnTo>
                  <a:lnTo>
                    <a:pt x="14622" y="16086"/>
                  </a:lnTo>
                  <a:lnTo>
                    <a:pt x="146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3"/>
            <p:cNvSpPr/>
            <p:nvPr/>
          </p:nvSpPr>
          <p:spPr>
            <a:xfrm>
              <a:off x="6133971" y="4813767"/>
              <a:ext cx="145964" cy="160317"/>
            </a:xfrm>
            <a:custGeom>
              <a:avLst/>
              <a:gdLst/>
              <a:ahLst/>
              <a:cxnLst/>
              <a:rect l="l" t="t" r="r" b="b"/>
              <a:pathLst>
                <a:path w="14622" h="16084" extrusionOk="0">
                  <a:moveTo>
                    <a:pt x="0" y="1"/>
                  </a:moveTo>
                  <a:lnTo>
                    <a:pt x="0" y="16084"/>
                  </a:lnTo>
                  <a:lnTo>
                    <a:pt x="3322" y="16084"/>
                  </a:lnTo>
                  <a:lnTo>
                    <a:pt x="3322" y="1795"/>
                  </a:lnTo>
                  <a:cubicBezTo>
                    <a:pt x="3322" y="1538"/>
                    <a:pt x="3531" y="1329"/>
                    <a:pt x="3788" y="1329"/>
                  </a:cubicBezTo>
                  <a:lnTo>
                    <a:pt x="14622" y="1329"/>
                  </a:lnTo>
                  <a:lnTo>
                    <a:pt x="146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3"/>
            <p:cNvSpPr/>
            <p:nvPr/>
          </p:nvSpPr>
          <p:spPr>
            <a:xfrm>
              <a:off x="6128979" y="4699500"/>
              <a:ext cx="155927" cy="92748"/>
            </a:xfrm>
            <a:custGeom>
              <a:avLst/>
              <a:gdLst/>
              <a:ahLst/>
              <a:cxnLst/>
              <a:rect l="l" t="t" r="r" b="b"/>
              <a:pathLst>
                <a:path w="15620" h="9305" extrusionOk="0">
                  <a:moveTo>
                    <a:pt x="8074" y="5151"/>
                  </a:moveTo>
                  <a:cubicBezTo>
                    <a:pt x="8354" y="5151"/>
                    <a:pt x="8633" y="5184"/>
                    <a:pt x="8905" y="5248"/>
                  </a:cubicBezTo>
                  <a:lnTo>
                    <a:pt x="7730" y="6369"/>
                  </a:lnTo>
                  <a:cubicBezTo>
                    <a:pt x="7531" y="6558"/>
                    <a:pt x="7523" y="6874"/>
                    <a:pt x="7713" y="7073"/>
                  </a:cubicBezTo>
                  <a:cubicBezTo>
                    <a:pt x="7810" y="7176"/>
                    <a:pt x="7942" y="7228"/>
                    <a:pt x="8074" y="7228"/>
                  </a:cubicBezTo>
                  <a:cubicBezTo>
                    <a:pt x="8197" y="7228"/>
                    <a:pt x="8321" y="7182"/>
                    <a:pt x="8417" y="7090"/>
                  </a:cubicBezTo>
                  <a:lnTo>
                    <a:pt x="9924" y="5655"/>
                  </a:lnTo>
                  <a:cubicBezTo>
                    <a:pt x="10889" y="6223"/>
                    <a:pt x="11542" y="7200"/>
                    <a:pt x="11697" y="8307"/>
                  </a:cubicBezTo>
                  <a:lnTo>
                    <a:pt x="4449" y="8307"/>
                  </a:lnTo>
                  <a:cubicBezTo>
                    <a:pt x="4695" y="6528"/>
                    <a:pt x="6227" y="5151"/>
                    <a:pt x="8074" y="5151"/>
                  </a:cubicBezTo>
                  <a:close/>
                  <a:moveTo>
                    <a:pt x="14624" y="996"/>
                  </a:moveTo>
                  <a:lnTo>
                    <a:pt x="14624" y="8309"/>
                  </a:lnTo>
                  <a:lnTo>
                    <a:pt x="12703" y="8309"/>
                  </a:lnTo>
                  <a:cubicBezTo>
                    <a:pt x="12553" y="6942"/>
                    <a:pt x="11807" y="5712"/>
                    <a:pt x="10668" y="4947"/>
                  </a:cubicBezTo>
                  <a:lnTo>
                    <a:pt x="12036" y="3643"/>
                  </a:lnTo>
                  <a:cubicBezTo>
                    <a:pt x="12229" y="3451"/>
                    <a:pt x="12235" y="3141"/>
                    <a:pt x="12048" y="2944"/>
                  </a:cubicBezTo>
                  <a:cubicBezTo>
                    <a:pt x="11950" y="2841"/>
                    <a:pt x="11818" y="2788"/>
                    <a:pt x="11687" y="2788"/>
                  </a:cubicBezTo>
                  <a:cubicBezTo>
                    <a:pt x="11566" y="2788"/>
                    <a:pt x="11444" y="2833"/>
                    <a:pt x="11349" y="2921"/>
                  </a:cubicBezTo>
                  <a:lnTo>
                    <a:pt x="9732" y="4460"/>
                  </a:lnTo>
                  <a:cubicBezTo>
                    <a:pt x="9202" y="4256"/>
                    <a:pt x="8640" y="4154"/>
                    <a:pt x="8074" y="4154"/>
                  </a:cubicBezTo>
                  <a:cubicBezTo>
                    <a:pt x="5678" y="4154"/>
                    <a:pt x="3696" y="5975"/>
                    <a:pt x="3444" y="8307"/>
                  </a:cubicBezTo>
                  <a:lnTo>
                    <a:pt x="998" y="8307"/>
                  </a:lnTo>
                  <a:lnTo>
                    <a:pt x="998" y="996"/>
                  </a:lnTo>
                  <a:close/>
                  <a:moveTo>
                    <a:pt x="500" y="0"/>
                  </a:moveTo>
                  <a:cubicBezTo>
                    <a:pt x="224" y="0"/>
                    <a:pt x="0" y="222"/>
                    <a:pt x="0" y="498"/>
                  </a:cubicBezTo>
                  <a:lnTo>
                    <a:pt x="0" y="8807"/>
                  </a:lnTo>
                  <a:cubicBezTo>
                    <a:pt x="0" y="9081"/>
                    <a:pt x="224" y="9305"/>
                    <a:pt x="500" y="9305"/>
                  </a:cubicBezTo>
                  <a:lnTo>
                    <a:pt x="15122" y="9305"/>
                  </a:lnTo>
                  <a:cubicBezTo>
                    <a:pt x="15396" y="9305"/>
                    <a:pt x="15620" y="9081"/>
                    <a:pt x="15620" y="8807"/>
                  </a:cubicBezTo>
                  <a:lnTo>
                    <a:pt x="15620" y="498"/>
                  </a:lnTo>
                  <a:cubicBezTo>
                    <a:pt x="15620" y="222"/>
                    <a:pt x="15396" y="0"/>
                    <a:pt x="15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3"/>
            <p:cNvSpPr/>
            <p:nvPr/>
          </p:nvSpPr>
          <p:spPr>
            <a:xfrm>
              <a:off x="6100459" y="4672986"/>
              <a:ext cx="315487" cy="339214"/>
            </a:xfrm>
            <a:custGeom>
              <a:avLst/>
              <a:gdLst/>
              <a:ahLst/>
              <a:cxnLst/>
              <a:rect l="l" t="t" r="r" b="b"/>
              <a:pathLst>
                <a:path w="31604" h="34032" extrusionOk="0">
                  <a:moveTo>
                    <a:pt x="30605" y="6439"/>
                  </a:moveTo>
                  <a:lnTo>
                    <a:pt x="30605" y="10923"/>
                  </a:lnTo>
                  <a:cubicBezTo>
                    <a:pt x="30605" y="11749"/>
                    <a:pt x="29935" y="12419"/>
                    <a:pt x="29110" y="12419"/>
                  </a:cubicBezTo>
                  <a:lnTo>
                    <a:pt x="26123" y="12419"/>
                  </a:lnTo>
                  <a:cubicBezTo>
                    <a:pt x="25297" y="12419"/>
                    <a:pt x="24627" y="11749"/>
                    <a:pt x="24627" y="10923"/>
                  </a:cubicBezTo>
                  <a:lnTo>
                    <a:pt x="24627" y="6439"/>
                  </a:lnTo>
                  <a:close/>
                  <a:moveTo>
                    <a:pt x="20338" y="30707"/>
                  </a:moveTo>
                  <a:lnTo>
                    <a:pt x="20338" y="33034"/>
                  </a:lnTo>
                  <a:lnTo>
                    <a:pt x="997" y="33034"/>
                  </a:lnTo>
                  <a:lnTo>
                    <a:pt x="997" y="30707"/>
                  </a:lnTo>
                  <a:close/>
                  <a:moveTo>
                    <a:pt x="16876" y="1"/>
                  </a:moveTo>
                  <a:cubicBezTo>
                    <a:pt x="16603" y="1"/>
                    <a:pt x="16377" y="224"/>
                    <a:pt x="16377" y="499"/>
                  </a:cubicBezTo>
                  <a:cubicBezTo>
                    <a:pt x="16377" y="775"/>
                    <a:pt x="16603" y="999"/>
                    <a:pt x="16876" y="999"/>
                  </a:cubicBezTo>
                  <a:cubicBezTo>
                    <a:pt x="16880" y="999"/>
                    <a:pt x="16883" y="998"/>
                    <a:pt x="16887" y="998"/>
                  </a:cubicBezTo>
                  <a:lnTo>
                    <a:pt x="18643" y="998"/>
                  </a:lnTo>
                  <a:cubicBezTo>
                    <a:pt x="19469" y="998"/>
                    <a:pt x="20137" y="1669"/>
                    <a:pt x="20139" y="2494"/>
                  </a:cubicBezTo>
                  <a:lnTo>
                    <a:pt x="20139" y="12131"/>
                  </a:lnTo>
                  <a:cubicBezTo>
                    <a:pt x="20137" y="12957"/>
                    <a:pt x="19469" y="13625"/>
                    <a:pt x="18643" y="13627"/>
                  </a:cubicBezTo>
                  <a:lnTo>
                    <a:pt x="2693" y="13627"/>
                  </a:lnTo>
                  <a:cubicBezTo>
                    <a:pt x="1865" y="13625"/>
                    <a:pt x="1197" y="12957"/>
                    <a:pt x="1197" y="12131"/>
                  </a:cubicBezTo>
                  <a:lnTo>
                    <a:pt x="1197" y="2494"/>
                  </a:lnTo>
                  <a:cubicBezTo>
                    <a:pt x="1197" y="1669"/>
                    <a:pt x="1865" y="998"/>
                    <a:pt x="2693" y="998"/>
                  </a:cubicBezTo>
                  <a:lnTo>
                    <a:pt x="14715" y="998"/>
                  </a:lnTo>
                  <a:cubicBezTo>
                    <a:pt x="14986" y="993"/>
                    <a:pt x="15204" y="771"/>
                    <a:pt x="15204" y="499"/>
                  </a:cubicBezTo>
                  <a:cubicBezTo>
                    <a:pt x="15204" y="228"/>
                    <a:pt x="14986" y="6"/>
                    <a:pt x="14715" y="1"/>
                  </a:cubicBezTo>
                  <a:lnTo>
                    <a:pt x="2693" y="1"/>
                  </a:lnTo>
                  <a:cubicBezTo>
                    <a:pt x="1316" y="3"/>
                    <a:pt x="201" y="1118"/>
                    <a:pt x="200" y="2494"/>
                  </a:cubicBezTo>
                  <a:lnTo>
                    <a:pt x="200" y="12131"/>
                  </a:lnTo>
                  <a:cubicBezTo>
                    <a:pt x="201" y="13507"/>
                    <a:pt x="1316" y="14622"/>
                    <a:pt x="2693" y="14622"/>
                  </a:cubicBezTo>
                  <a:lnTo>
                    <a:pt x="2857" y="14622"/>
                  </a:lnTo>
                  <a:lnTo>
                    <a:pt x="2857" y="23832"/>
                  </a:lnTo>
                  <a:cubicBezTo>
                    <a:pt x="2852" y="24112"/>
                    <a:pt x="3077" y="24341"/>
                    <a:pt x="3355" y="24341"/>
                  </a:cubicBezTo>
                  <a:cubicBezTo>
                    <a:pt x="3635" y="24341"/>
                    <a:pt x="3861" y="24112"/>
                    <a:pt x="3855" y="23832"/>
                  </a:cubicBezTo>
                  <a:lnTo>
                    <a:pt x="3855" y="14624"/>
                  </a:lnTo>
                  <a:lnTo>
                    <a:pt x="17479" y="14624"/>
                  </a:lnTo>
                  <a:lnTo>
                    <a:pt x="17479" y="29712"/>
                  </a:lnTo>
                  <a:lnTo>
                    <a:pt x="3855" y="29712"/>
                  </a:lnTo>
                  <a:lnTo>
                    <a:pt x="3855" y="26005"/>
                  </a:lnTo>
                  <a:cubicBezTo>
                    <a:pt x="3861" y="25725"/>
                    <a:pt x="3635" y="25496"/>
                    <a:pt x="3357" y="25496"/>
                  </a:cubicBezTo>
                  <a:cubicBezTo>
                    <a:pt x="3077" y="25496"/>
                    <a:pt x="2852" y="25725"/>
                    <a:pt x="2857" y="26005"/>
                  </a:cubicBezTo>
                  <a:lnTo>
                    <a:pt x="2857" y="29712"/>
                  </a:lnTo>
                  <a:lnTo>
                    <a:pt x="499" y="29712"/>
                  </a:lnTo>
                  <a:cubicBezTo>
                    <a:pt x="222" y="29712"/>
                    <a:pt x="1" y="29935"/>
                    <a:pt x="1" y="30210"/>
                  </a:cubicBezTo>
                  <a:lnTo>
                    <a:pt x="1" y="33532"/>
                  </a:lnTo>
                  <a:cubicBezTo>
                    <a:pt x="1" y="33808"/>
                    <a:pt x="222" y="34032"/>
                    <a:pt x="499" y="34032"/>
                  </a:cubicBezTo>
                  <a:lnTo>
                    <a:pt x="20837" y="34032"/>
                  </a:lnTo>
                  <a:cubicBezTo>
                    <a:pt x="21112" y="34032"/>
                    <a:pt x="21335" y="33808"/>
                    <a:pt x="21335" y="33532"/>
                  </a:cubicBezTo>
                  <a:lnTo>
                    <a:pt x="21335" y="30210"/>
                  </a:lnTo>
                  <a:cubicBezTo>
                    <a:pt x="21335" y="29935"/>
                    <a:pt x="21112" y="29712"/>
                    <a:pt x="20837" y="29712"/>
                  </a:cubicBezTo>
                  <a:lnTo>
                    <a:pt x="18477" y="29712"/>
                  </a:lnTo>
                  <a:lnTo>
                    <a:pt x="18477" y="20207"/>
                  </a:lnTo>
                  <a:lnTo>
                    <a:pt x="20588" y="20207"/>
                  </a:lnTo>
                  <a:cubicBezTo>
                    <a:pt x="21055" y="20207"/>
                    <a:pt x="21434" y="20585"/>
                    <a:pt x="21436" y="21053"/>
                  </a:cubicBezTo>
                  <a:lnTo>
                    <a:pt x="21436" y="24610"/>
                  </a:lnTo>
                  <a:cubicBezTo>
                    <a:pt x="21436" y="26726"/>
                    <a:pt x="23156" y="28449"/>
                    <a:pt x="25275" y="28449"/>
                  </a:cubicBezTo>
                  <a:cubicBezTo>
                    <a:pt x="27391" y="28449"/>
                    <a:pt x="29114" y="26726"/>
                    <a:pt x="29114" y="24610"/>
                  </a:cubicBezTo>
                  <a:lnTo>
                    <a:pt x="29114" y="20595"/>
                  </a:lnTo>
                  <a:cubicBezTo>
                    <a:pt x="29112" y="20319"/>
                    <a:pt x="28890" y="20097"/>
                    <a:pt x="28614" y="20097"/>
                  </a:cubicBezTo>
                  <a:cubicBezTo>
                    <a:pt x="28340" y="20097"/>
                    <a:pt x="28116" y="20319"/>
                    <a:pt x="28116" y="20595"/>
                  </a:cubicBezTo>
                  <a:lnTo>
                    <a:pt x="28116" y="24610"/>
                  </a:lnTo>
                  <a:cubicBezTo>
                    <a:pt x="28129" y="26189"/>
                    <a:pt x="26853" y="27478"/>
                    <a:pt x="25275" y="27478"/>
                  </a:cubicBezTo>
                  <a:cubicBezTo>
                    <a:pt x="23694" y="27478"/>
                    <a:pt x="22418" y="26189"/>
                    <a:pt x="22433" y="24610"/>
                  </a:cubicBezTo>
                  <a:lnTo>
                    <a:pt x="22433" y="21053"/>
                  </a:lnTo>
                  <a:cubicBezTo>
                    <a:pt x="22433" y="20035"/>
                    <a:pt x="21606" y="19209"/>
                    <a:pt x="20588" y="19209"/>
                  </a:cubicBezTo>
                  <a:lnTo>
                    <a:pt x="18477" y="19209"/>
                  </a:lnTo>
                  <a:lnTo>
                    <a:pt x="18477" y="18214"/>
                  </a:lnTo>
                  <a:lnTo>
                    <a:pt x="20588" y="18214"/>
                  </a:lnTo>
                  <a:cubicBezTo>
                    <a:pt x="22155" y="18214"/>
                    <a:pt x="23427" y="19486"/>
                    <a:pt x="23429" y="21053"/>
                  </a:cubicBezTo>
                  <a:lnTo>
                    <a:pt x="23429" y="24610"/>
                  </a:lnTo>
                  <a:cubicBezTo>
                    <a:pt x="23418" y="25636"/>
                    <a:pt x="24247" y="26475"/>
                    <a:pt x="25273" y="26475"/>
                  </a:cubicBezTo>
                  <a:cubicBezTo>
                    <a:pt x="26301" y="26475"/>
                    <a:pt x="27130" y="25636"/>
                    <a:pt x="27119" y="24610"/>
                  </a:cubicBezTo>
                  <a:lnTo>
                    <a:pt x="27119" y="13417"/>
                  </a:lnTo>
                  <a:lnTo>
                    <a:pt x="28114" y="13417"/>
                  </a:lnTo>
                  <a:lnTo>
                    <a:pt x="28114" y="18422"/>
                  </a:lnTo>
                  <a:cubicBezTo>
                    <a:pt x="28114" y="18698"/>
                    <a:pt x="28338" y="18920"/>
                    <a:pt x="28614" y="18920"/>
                  </a:cubicBezTo>
                  <a:cubicBezTo>
                    <a:pt x="28888" y="18920"/>
                    <a:pt x="29112" y="18698"/>
                    <a:pt x="29112" y="18422"/>
                  </a:cubicBezTo>
                  <a:lnTo>
                    <a:pt x="29112" y="13417"/>
                  </a:lnTo>
                  <a:cubicBezTo>
                    <a:pt x="30486" y="13413"/>
                    <a:pt x="31601" y="12300"/>
                    <a:pt x="31603" y="10923"/>
                  </a:cubicBezTo>
                  <a:lnTo>
                    <a:pt x="31603" y="5941"/>
                  </a:lnTo>
                  <a:cubicBezTo>
                    <a:pt x="31603" y="5667"/>
                    <a:pt x="31380" y="5443"/>
                    <a:pt x="31105" y="5443"/>
                  </a:cubicBezTo>
                  <a:lnTo>
                    <a:pt x="29545" y="5443"/>
                  </a:lnTo>
                  <a:lnTo>
                    <a:pt x="29545" y="1706"/>
                  </a:lnTo>
                  <a:cubicBezTo>
                    <a:pt x="29545" y="1432"/>
                    <a:pt x="29322" y="1209"/>
                    <a:pt x="29046" y="1209"/>
                  </a:cubicBezTo>
                  <a:cubicBezTo>
                    <a:pt x="28771" y="1209"/>
                    <a:pt x="28548" y="1432"/>
                    <a:pt x="28548" y="1706"/>
                  </a:cubicBezTo>
                  <a:lnTo>
                    <a:pt x="28548" y="5443"/>
                  </a:lnTo>
                  <a:lnTo>
                    <a:pt x="26346" y="5443"/>
                  </a:lnTo>
                  <a:lnTo>
                    <a:pt x="26346" y="1706"/>
                  </a:lnTo>
                  <a:cubicBezTo>
                    <a:pt x="26352" y="1428"/>
                    <a:pt x="26127" y="1197"/>
                    <a:pt x="25846" y="1197"/>
                  </a:cubicBezTo>
                  <a:cubicBezTo>
                    <a:pt x="25568" y="1197"/>
                    <a:pt x="25343" y="1428"/>
                    <a:pt x="25349" y="1706"/>
                  </a:cubicBezTo>
                  <a:lnTo>
                    <a:pt x="25349" y="5443"/>
                  </a:lnTo>
                  <a:lnTo>
                    <a:pt x="24128" y="5443"/>
                  </a:lnTo>
                  <a:cubicBezTo>
                    <a:pt x="23853" y="5443"/>
                    <a:pt x="23630" y="5667"/>
                    <a:pt x="23630" y="5941"/>
                  </a:cubicBezTo>
                  <a:lnTo>
                    <a:pt x="23630" y="10923"/>
                  </a:lnTo>
                  <a:cubicBezTo>
                    <a:pt x="23632" y="12300"/>
                    <a:pt x="24747" y="13415"/>
                    <a:pt x="26121" y="13417"/>
                  </a:cubicBezTo>
                  <a:lnTo>
                    <a:pt x="26121" y="24610"/>
                  </a:lnTo>
                  <a:cubicBezTo>
                    <a:pt x="26128" y="25083"/>
                    <a:pt x="25748" y="25471"/>
                    <a:pt x="25273" y="25471"/>
                  </a:cubicBezTo>
                  <a:cubicBezTo>
                    <a:pt x="24800" y="25471"/>
                    <a:pt x="24419" y="25083"/>
                    <a:pt x="24427" y="24610"/>
                  </a:cubicBezTo>
                  <a:lnTo>
                    <a:pt x="24427" y="21053"/>
                  </a:lnTo>
                  <a:cubicBezTo>
                    <a:pt x="24427" y="18937"/>
                    <a:pt x="22704" y="17216"/>
                    <a:pt x="20588" y="17216"/>
                  </a:cubicBezTo>
                  <a:lnTo>
                    <a:pt x="18477" y="17216"/>
                  </a:lnTo>
                  <a:lnTo>
                    <a:pt x="18477" y="14624"/>
                  </a:lnTo>
                  <a:lnTo>
                    <a:pt x="18643" y="14624"/>
                  </a:lnTo>
                  <a:cubicBezTo>
                    <a:pt x="20020" y="14622"/>
                    <a:pt x="21135" y="13507"/>
                    <a:pt x="21135" y="12131"/>
                  </a:cubicBezTo>
                  <a:lnTo>
                    <a:pt x="21135" y="2494"/>
                  </a:lnTo>
                  <a:cubicBezTo>
                    <a:pt x="21135" y="1118"/>
                    <a:pt x="20020" y="3"/>
                    <a:pt x="18643" y="1"/>
                  </a:cubicBezTo>
                  <a:lnTo>
                    <a:pt x="16887" y="1"/>
                  </a:lnTo>
                  <a:cubicBezTo>
                    <a:pt x="16883" y="1"/>
                    <a:pt x="16880" y="1"/>
                    <a:pt x="16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3"/>
            <p:cNvSpPr/>
            <p:nvPr/>
          </p:nvSpPr>
          <p:spPr>
            <a:xfrm>
              <a:off x="6177963" y="4843301"/>
              <a:ext cx="50781" cy="105915"/>
            </a:xfrm>
            <a:custGeom>
              <a:avLst/>
              <a:gdLst/>
              <a:ahLst/>
              <a:cxnLst/>
              <a:rect l="l" t="t" r="r" b="b"/>
              <a:pathLst>
                <a:path w="5087" h="10626" extrusionOk="0">
                  <a:moveTo>
                    <a:pt x="4488" y="0"/>
                  </a:moveTo>
                  <a:cubicBezTo>
                    <a:pt x="4348" y="0"/>
                    <a:pt x="4210" y="59"/>
                    <a:pt x="4112" y="172"/>
                  </a:cubicBezTo>
                  <a:lnTo>
                    <a:pt x="223" y="4757"/>
                  </a:lnTo>
                  <a:cubicBezTo>
                    <a:pt x="0" y="5195"/>
                    <a:pt x="127" y="5467"/>
                    <a:pt x="604" y="5579"/>
                  </a:cubicBezTo>
                  <a:lnTo>
                    <a:pt x="3480" y="5579"/>
                  </a:lnTo>
                  <a:lnTo>
                    <a:pt x="208" y="9836"/>
                  </a:lnTo>
                  <a:cubicBezTo>
                    <a:pt x="40" y="10054"/>
                    <a:pt x="80" y="10368"/>
                    <a:pt x="299" y="10535"/>
                  </a:cubicBezTo>
                  <a:cubicBezTo>
                    <a:pt x="385" y="10598"/>
                    <a:pt x="482" y="10626"/>
                    <a:pt x="579" y="10626"/>
                  </a:cubicBezTo>
                  <a:cubicBezTo>
                    <a:pt x="739" y="10626"/>
                    <a:pt x="897" y="10551"/>
                    <a:pt x="1000" y="10444"/>
                  </a:cubicBezTo>
                  <a:lnTo>
                    <a:pt x="4886" y="5384"/>
                  </a:lnTo>
                  <a:cubicBezTo>
                    <a:pt x="5087" y="4952"/>
                    <a:pt x="4956" y="4685"/>
                    <a:pt x="4492" y="4581"/>
                  </a:cubicBezTo>
                  <a:lnTo>
                    <a:pt x="1679" y="4581"/>
                  </a:lnTo>
                  <a:lnTo>
                    <a:pt x="4871" y="818"/>
                  </a:lnTo>
                  <a:cubicBezTo>
                    <a:pt x="5045" y="606"/>
                    <a:pt x="5019" y="295"/>
                    <a:pt x="4810" y="119"/>
                  </a:cubicBezTo>
                  <a:cubicBezTo>
                    <a:pt x="4717" y="39"/>
                    <a:pt x="4602" y="0"/>
                    <a:pt x="4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5" name="Google Shape;2895;p63"/>
          <p:cNvGrpSpPr/>
          <p:nvPr/>
        </p:nvGrpSpPr>
        <p:grpSpPr>
          <a:xfrm>
            <a:off x="6632657" y="2620839"/>
            <a:ext cx="369850" cy="386684"/>
            <a:chOff x="5629505" y="4663936"/>
            <a:chExt cx="329782" cy="313079"/>
          </a:xfrm>
        </p:grpSpPr>
        <p:sp>
          <p:nvSpPr>
            <p:cNvPr id="2896" name="Google Shape;2896;p63"/>
            <p:cNvSpPr/>
            <p:nvPr/>
          </p:nvSpPr>
          <p:spPr>
            <a:xfrm>
              <a:off x="5629505" y="4783695"/>
              <a:ext cx="314199" cy="138648"/>
            </a:xfrm>
            <a:custGeom>
              <a:avLst/>
              <a:gdLst/>
              <a:ahLst/>
              <a:cxnLst/>
              <a:rect l="l" t="t" r="r" b="b"/>
              <a:pathLst>
                <a:path w="31475" h="13910" extrusionOk="0">
                  <a:moveTo>
                    <a:pt x="16589" y="0"/>
                  </a:moveTo>
                  <a:cubicBezTo>
                    <a:pt x="15684" y="0"/>
                    <a:pt x="14804" y="309"/>
                    <a:pt x="14098" y="875"/>
                  </a:cubicBezTo>
                  <a:lnTo>
                    <a:pt x="5278" y="7932"/>
                  </a:lnTo>
                  <a:lnTo>
                    <a:pt x="1996" y="7932"/>
                  </a:lnTo>
                  <a:cubicBezTo>
                    <a:pt x="894" y="7932"/>
                    <a:pt x="1" y="8825"/>
                    <a:pt x="2" y="9927"/>
                  </a:cubicBezTo>
                  <a:lnTo>
                    <a:pt x="2" y="13910"/>
                  </a:lnTo>
                  <a:lnTo>
                    <a:pt x="31474" y="13910"/>
                  </a:lnTo>
                  <a:lnTo>
                    <a:pt x="31474" y="7970"/>
                  </a:lnTo>
                  <a:lnTo>
                    <a:pt x="30251" y="3040"/>
                  </a:lnTo>
                  <a:cubicBezTo>
                    <a:pt x="29814" y="1255"/>
                    <a:pt x="28214" y="0"/>
                    <a:pt x="26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3"/>
            <p:cNvSpPr/>
            <p:nvPr/>
          </p:nvSpPr>
          <p:spPr>
            <a:xfrm>
              <a:off x="5724179" y="4810179"/>
              <a:ext cx="192892" cy="52957"/>
            </a:xfrm>
            <a:custGeom>
              <a:avLst/>
              <a:gdLst/>
              <a:ahLst/>
              <a:cxnLst/>
              <a:rect l="l" t="t" r="r" b="b"/>
              <a:pathLst>
                <a:path w="19323" h="5313" extrusionOk="0">
                  <a:moveTo>
                    <a:pt x="6988" y="1"/>
                  </a:moveTo>
                  <a:cubicBezTo>
                    <a:pt x="6763" y="1"/>
                    <a:pt x="6543" y="79"/>
                    <a:pt x="6365" y="221"/>
                  </a:cubicBezTo>
                  <a:lnTo>
                    <a:pt x="1" y="5313"/>
                  </a:lnTo>
                  <a:lnTo>
                    <a:pt x="19323" y="5313"/>
                  </a:lnTo>
                  <a:lnTo>
                    <a:pt x="18386" y="1517"/>
                  </a:lnTo>
                  <a:cubicBezTo>
                    <a:pt x="18166" y="628"/>
                    <a:pt x="17367" y="1"/>
                    <a:pt x="16449" y="1"/>
                  </a:cubicBezTo>
                  <a:close/>
                </a:path>
              </a:pathLst>
            </a:custGeom>
            <a:solidFill>
              <a:srgbClr val="EAF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3"/>
            <p:cNvSpPr/>
            <p:nvPr/>
          </p:nvSpPr>
          <p:spPr>
            <a:xfrm>
              <a:off x="5826240" y="4810179"/>
              <a:ext cx="23918" cy="52957"/>
            </a:xfrm>
            <a:custGeom>
              <a:avLst/>
              <a:gdLst/>
              <a:ahLst/>
              <a:cxnLst/>
              <a:rect l="l" t="t" r="r" b="b"/>
              <a:pathLst>
                <a:path w="2396" h="5313" extrusionOk="0">
                  <a:moveTo>
                    <a:pt x="1" y="1"/>
                  </a:moveTo>
                  <a:lnTo>
                    <a:pt x="1" y="5313"/>
                  </a:lnTo>
                  <a:lnTo>
                    <a:pt x="2396" y="5313"/>
                  </a:lnTo>
                  <a:lnTo>
                    <a:pt x="23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3"/>
            <p:cNvSpPr/>
            <p:nvPr/>
          </p:nvSpPr>
          <p:spPr>
            <a:xfrm>
              <a:off x="5709255" y="4663936"/>
              <a:ext cx="69638" cy="69533"/>
            </a:xfrm>
            <a:custGeom>
              <a:avLst/>
              <a:gdLst/>
              <a:ahLst/>
              <a:cxnLst/>
              <a:rect l="l" t="t" r="r" b="b"/>
              <a:pathLst>
                <a:path w="6976" h="6976" extrusionOk="0">
                  <a:moveTo>
                    <a:pt x="0" y="0"/>
                  </a:moveTo>
                  <a:lnTo>
                    <a:pt x="0" y="6976"/>
                  </a:lnTo>
                  <a:lnTo>
                    <a:pt x="4983" y="6976"/>
                  </a:lnTo>
                  <a:cubicBezTo>
                    <a:pt x="6082" y="6976"/>
                    <a:pt x="6976" y="6084"/>
                    <a:pt x="6976" y="4983"/>
                  </a:cubicBezTo>
                  <a:lnTo>
                    <a:pt x="6976" y="1993"/>
                  </a:lnTo>
                  <a:cubicBezTo>
                    <a:pt x="6976" y="894"/>
                    <a:pt x="6082" y="0"/>
                    <a:pt x="49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3"/>
            <p:cNvSpPr/>
            <p:nvPr/>
          </p:nvSpPr>
          <p:spPr>
            <a:xfrm>
              <a:off x="5709255" y="4663936"/>
              <a:ext cx="33192" cy="69533"/>
            </a:xfrm>
            <a:custGeom>
              <a:avLst/>
              <a:gdLst/>
              <a:ahLst/>
              <a:cxnLst/>
              <a:rect l="l" t="t" r="r" b="b"/>
              <a:pathLst>
                <a:path w="3325" h="6976" extrusionOk="0">
                  <a:moveTo>
                    <a:pt x="0" y="0"/>
                  </a:moveTo>
                  <a:lnTo>
                    <a:pt x="0" y="6976"/>
                  </a:lnTo>
                  <a:lnTo>
                    <a:pt x="3324" y="6976"/>
                  </a:lnTo>
                  <a:lnTo>
                    <a:pt x="33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3"/>
            <p:cNvSpPr/>
            <p:nvPr/>
          </p:nvSpPr>
          <p:spPr>
            <a:xfrm>
              <a:off x="5629505" y="4862748"/>
              <a:ext cx="39850" cy="59596"/>
            </a:xfrm>
            <a:custGeom>
              <a:avLst/>
              <a:gdLst/>
              <a:ahLst/>
              <a:cxnLst/>
              <a:rect l="l" t="t" r="r" b="b"/>
              <a:pathLst>
                <a:path w="3992" h="5979" extrusionOk="0">
                  <a:moveTo>
                    <a:pt x="1992" y="1"/>
                  </a:moveTo>
                  <a:cubicBezTo>
                    <a:pt x="892" y="1"/>
                    <a:pt x="1" y="894"/>
                    <a:pt x="2" y="1996"/>
                  </a:cubicBezTo>
                  <a:lnTo>
                    <a:pt x="2" y="5979"/>
                  </a:lnTo>
                  <a:lnTo>
                    <a:pt x="1996" y="5979"/>
                  </a:lnTo>
                  <a:lnTo>
                    <a:pt x="1996" y="1994"/>
                  </a:lnTo>
                  <a:cubicBezTo>
                    <a:pt x="1996" y="892"/>
                    <a:pt x="2889" y="1"/>
                    <a:pt x="3991" y="1"/>
                  </a:cubicBezTo>
                  <a:lnTo>
                    <a:pt x="1996" y="1"/>
                  </a:lnTo>
                  <a:cubicBezTo>
                    <a:pt x="1995" y="1"/>
                    <a:pt x="1993" y="1"/>
                    <a:pt x="1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3"/>
            <p:cNvSpPr/>
            <p:nvPr/>
          </p:nvSpPr>
          <p:spPr>
            <a:xfrm>
              <a:off x="5682193" y="4783695"/>
              <a:ext cx="132817" cy="79062"/>
            </a:xfrm>
            <a:custGeom>
              <a:avLst/>
              <a:gdLst/>
              <a:ahLst/>
              <a:cxnLst/>
              <a:rect l="l" t="t" r="r" b="b"/>
              <a:pathLst>
                <a:path w="13305" h="7932" extrusionOk="0">
                  <a:moveTo>
                    <a:pt x="11311" y="0"/>
                  </a:moveTo>
                  <a:cubicBezTo>
                    <a:pt x="10406" y="0"/>
                    <a:pt x="9526" y="309"/>
                    <a:pt x="8820" y="875"/>
                  </a:cubicBezTo>
                  <a:lnTo>
                    <a:pt x="0" y="7932"/>
                  </a:lnTo>
                  <a:lnTo>
                    <a:pt x="1994" y="7932"/>
                  </a:lnTo>
                  <a:lnTo>
                    <a:pt x="10813" y="875"/>
                  </a:lnTo>
                  <a:cubicBezTo>
                    <a:pt x="11521" y="309"/>
                    <a:pt x="12400" y="0"/>
                    <a:pt x="133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3"/>
            <p:cNvSpPr/>
            <p:nvPr/>
          </p:nvSpPr>
          <p:spPr>
            <a:xfrm>
              <a:off x="5629525" y="4895850"/>
              <a:ext cx="26563" cy="26494"/>
            </a:xfrm>
            <a:custGeom>
              <a:avLst/>
              <a:gdLst/>
              <a:ahLst/>
              <a:cxnLst/>
              <a:rect l="l" t="t" r="r" b="b"/>
              <a:pathLst>
                <a:path w="2661" h="2658" extrusionOk="0">
                  <a:moveTo>
                    <a:pt x="0" y="0"/>
                  </a:moveTo>
                  <a:lnTo>
                    <a:pt x="0" y="2658"/>
                  </a:lnTo>
                  <a:lnTo>
                    <a:pt x="2660" y="2658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FD80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3"/>
            <p:cNvSpPr/>
            <p:nvPr/>
          </p:nvSpPr>
          <p:spPr>
            <a:xfrm>
              <a:off x="5629525" y="4922343"/>
              <a:ext cx="329762" cy="29813"/>
            </a:xfrm>
            <a:custGeom>
              <a:avLst/>
              <a:gdLst/>
              <a:ahLst/>
              <a:cxnLst/>
              <a:rect l="l" t="t" r="r" b="b"/>
              <a:pathLst>
                <a:path w="33034" h="2991" extrusionOk="0">
                  <a:moveTo>
                    <a:pt x="0" y="0"/>
                  </a:moveTo>
                  <a:lnTo>
                    <a:pt x="0" y="2991"/>
                  </a:lnTo>
                  <a:lnTo>
                    <a:pt x="33034" y="2991"/>
                  </a:lnTo>
                  <a:lnTo>
                    <a:pt x="330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3"/>
            <p:cNvSpPr/>
            <p:nvPr/>
          </p:nvSpPr>
          <p:spPr>
            <a:xfrm>
              <a:off x="5674296" y="4906435"/>
              <a:ext cx="70606" cy="70580"/>
            </a:xfrm>
            <a:custGeom>
              <a:avLst/>
              <a:gdLst/>
              <a:ahLst/>
              <a:cxnLst/>
              <a:rect l="l" t="t" r="r" b="b"/>
              <a:pathLst>
                <a:path w="7073" h="7081" extrusionOk="0">
                  <a:moveTo>
                    <a:pt x="3536" y="0"/>
                  </a:moveTo>
                  <a:cubicBezTo>
                    <a:pt x="1583" y="0"/>
                    <a:pt x="0" y="1585"/>
                    <a:pt x="0" y="3540"/>
                  </a:cubicBezTo>
                  <a:cubicBezTo>
                    <a:pt x="0" y="5496"/>
                    <a:pt x="1583" y="7080"/>
                    <a:pt x="3536" y="7080"/>
                  </a:cubicBezTo>
                  <a:cubicBezTo>
                    <a:pt x="5490" y="7080"/>
                    <a:pt x="7072" y="5496"/>
                    <a:pt x="7072" y="3540"/>
                  </a:cubicBezTo>
                  <a:cubicBezTo>
                    <a:pt x="7072" y="1585"/>
                    <a:pt x="5490" y="0"/>
                    <a:pt x="353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3"/>
            <p:cNvSpPr/>
            <p:nvPr/>
          </p:nvSpPr>
          <p:spPr>
            <a:xfrm>
              <a:off x="5852205" y="4906435"/>
              <a:ext cx="70616" cy="70580"/>
            </a:xfrm>
            <a:custGeom>
              <a:avLst/>
              <a:gdLst/>
              <a:ahLst/>
              <a:cxnLst/>
              <a:rect l="l" t="t" r="r" b="b"/>
              <a:pathLst>
                <a:path w="7074" h="7081" extrusionOk="0">
                  <a:moveTo>
                    <a:pt x="3537" y="0"/>
                  </a:moveTo>
                  <a:cubicBezTo>
                    <a:pt x="1584" y="0"/>
                    <a:pt x="1" y="1585"/>
                    <a:pt x="1" y="3540"/>
                  </a:cubicBezTo>
                  <a:cubicBezTo>
                    <a:pt x="1" y="5496"/>
                    <a:pt x="1584" y="7080"/>
                    <a:pt x="3537" y="7080"/>
                  </a:cubicBezTo>
                  <a:cubicBezTo>
                    <a:pt x="5491" y="7080"/>
                    <a:pt x="7073" y="5496"/>
                    <a:pt x="7073" y="3540"/>
                  </a:cubicBezTo>
                  <a:cubicBezTo>
                    <a:pt x="7073" y="1585"/>
                    <a:pt x="5491" y="0"/>
                    <a:pt x="353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3"/>
            <p:cNvSpPr/>
            <p:nvPr/>
          </p:nvSpPr>
          <p:spPr>
            <a:xfrm>
              <a:off x="5696837" y="4928982"/>
              <a:ext cx="25505" cy="25477"/>
            </a:xfrm>
            <a:custGeom>
              <a:avLst/>
              <a:gdLst/>
              <a:ahLst/>
              <a:cxnLst/>
              <a:rect l="l" t="t" r="r" b="b"/>
              <a:pathLst>
                <a:path w="2555" h="2556" extrusionOk="0">
                  <a:moveTo>
                    <a:pt x="1278" y="0"/>
                  </a:moveTo>
                  <a:cubicBezTo>
                    <a:pt x="572" y="0"/>
                    <a:pt x="0" y="572"/>
                    <a:pt x="0" y="1278"/>
                  </a:cubicBezTo>
                  <a:cubicBezTo>
                    <a:pt x="0" y="1984"/>
                    <a:pt x="572" y="2556"/>
                    <a:pt x="1278" y="2556"/>
                  </a:cubicBezTo>
                  <a:cubicBezTo>
                    <a:pt x="1982" y="2556"/>
                    <a:pt x="2554" y="1984"/>
                    <a:pt x="2554" y="1278"/>
                  </a:cubicBezTo>
                  <a:cubicBezTo>
                    <a:pt x="2554" y="572"/>
                    <a:pt x="1982" y="0"/>
                    <a:pt x="1278" y="0"/>
                  </a:cubicBezTo>
                  <a:close/>
                </a:path>
              </a:pathLst>
            </a:custGeom>
            <a:solidFill>
              <a:srgbClr val="DBE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3"/>
            <p:cNvSpPr/>
            <p:nvPr/>
          </p:nvSpPr>
          <p:spPr>
            <a:xfrm>
              <a:off x="5874755" y="4928982"/>
              <a:ext cx="25515" cy="25477"/>
            </a:xfrm>
            <a:custGeom>
              <a:avLst/>
              <a:gdLst/>
              <a:ahLst/>
              <a:cxnLst/>
              <a:rect l="l" t="t" r="r" b="b"/>
              <a:pathLst>
                <a:path w="2556" h="2556" extrusionOk="0">
                  <a:moveTo>
                    <a:pt x="1278" y="0"/>
                  </a:moveTo>
                  <a:cubicBezTo>
                    <a:pt x="572" y="0"/>
                    <a:pt x="0" y="572"/>
                    <a:pt x="0" y="1278"/>
                  </a:cubicBezTo>
                  <a:cubicBezTo>
                    <a:pt x="0" y="1984"/>
                    <a:pt x="572" y="2556"/>
                    <a:pt x="1278" y="2556"/>
                  </a:cubicBezTo>
                  <a:cubicBezTo>
                    <a:pt x="1984" y="2556"/>
                    <a:pt x="2556" y="1984"/>
                    <a:pt x="2556" y="1278"/>
                  </a:cubicBezTo>
                  <a:cubicBezTo>
                    <a:pt x="2556" y="572"/>
                    <a:pt x="1984" y="0"/>
                    <a:pt x="1278" y="0"/>
                  </a:cubicBezTo>
                  <a:close/>
                </a:path>
              </a:pathLst>
            </a:custGeom>
            <a:solidFill>
              <a:srgbClr val="DBE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3"/>
            <p:cNvSpPr/>
            <p:nvPr/>
          </p:nvSpPr>
          <p:spPr>
            <a:xfrm>
              <a:off x="5778883" y="4690459"/>
              <a:ext cx="87187" cy="93246"/>
            </a:xfrm>
            <a:custGeom>
              <a:avLst/>
              <a:gdLst/>
              <a:ahLst/>
              <a:cxnLst/>
              <a:rect l="l" t="t" r="r" b="b"/>
              <a:pathLst>
                <a:path w="8734" h="9355" extrusionOk="0">
                  <a:moveTo>
                    <a:pt x="1" y="1"/>
                  </a:moveTo>
                  <a:lnTo>
                    <a:pt x="1" y="1994"/>
                  </a:lnTo>
                  <a:lnTo>
                    <a:pt x="3749" y="1994"/>
                  </a:lnTo>
                  <a:cubicBezTo>
                    <a:pt x="5400" y="1996"/>
                    <a:pt x="6738" y="3332"/>
                    <a:pt x="6740" y="4985"/>
                  </a:cubicBezTo>
                  <a:lnTo>
                    <a:pt x="6740" y="9354"/>
                  </a:lnTo>
                  <a:lnTo>
                    <a:pt x="8734" y="9354"/>
                  </a:lnTo>
                  <a:lnTo>
                    <a:pt x="8734" y="4985"/>
                  </a:lnTo>
                  <a:cubicBezTo>
                    <a:pt x="8734" y="2236"/>
                    <a:pt x="6498" y="1"/>
                    <a:pt x="3749" y="1"/>
                  </a:cubicBezTo>
                  <a:close/>
                </a:path>
              </a:pathLst>
            </a:custGeom>
            <a:solidFill>
              <a:srgbClr val="ECF6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3"/>
            <p:cNvSpPr/>
            <p:nvPr/>
          </p:nvSpPr>
          <p:spPr>
            <a:xfrm>
              <a:off x="5765966" y="4880879"/>
              <a:ext cx="41068" cy="9958"/>
            </a:xfrm>
            <a:custGeom>
              <a:avLst/>
              <a:gdLst/>
              <a:ahLst/>
              <a:cxnLst/>
              <a:rect l="l" t="t" r="r" b="b"/>
              <a:pathLst>
                <a:path w="4114" h="999" extrusionOk="0">
                  <a:moveTo>
                    <a:pt x="501" y="1"/>
                  </a:moveTo>
                  <a:cubicBezTo>
                    <a:pt x="225" y="1"/>
                    <a:pt x="0" y="224"/>
                    <a:pt x="0" y="499"/>
                  </a:cubicBezTo>
                  <a:cubicBezTo>
                    <a:pt x="0" y="776"/>
                    <a:pt x="225" y="999"/>
                    <a:pt x="501" y="999"/>
                  </a:cubicBezTo>
                  <a:cubicBezTo>
                    <a:pt x="504" y="999"/>
                    <a:pt x="508" y="999"/>
                    <a:pt x="511" y="999"/>
                  </a:cubicBezTo>
                  <a:lnTo>
                    <a:pt x="3627" y="999"/>
                  </a:lnTo>
                  <a:cubicBezTo>
                    <a:pt x="3898" y="993"/>
                    <a:pt x="4114" y="772"/>
                    <a:pt x="4114" y="499"/>
                  </a:cubicBezTo>
                  <a:cubicBezTo>
                    <a:pt x="4114" y="228"/>
                    <a:pt x="3898" y="7"/>
                    <a:pt x="3627" y="1"/>
                  </a:cubicBezTo>
                  <a:lnTo>
                    <a:pt x="511" y="1"/>
                  </a:lnTo>
                  <a:cubicBezTo>
                    <a:pt x="508" y="1"/>
                    <a:pt x="504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3"/>
            <p:cNvSpPr/>
            <p:nvPr/>
          </p:nvSpPr>
          <p:spPr>
            <a:xfrm>
              <a:off x="5690428" y="4923998"/>
              <a:ext cx="36895" cy="35424"/>
            </a:xfrm>
            <a:custGeom>
              <a:avLst/>
              <a:gdLst/>
              <a:ahLst/>
              <a:cxnLst/>
              <a:rect l="l" t="t" r="r" b="b"/>
              <a:pathLst>
                <a:path w="3696" h="3554" extrusionOk="0">
                  <a:moveTo>
                    <a:pt x="1920" y="998"/>
                  </a:moveTo>
                  <a:cubicBezTo>
                    <a:pt x="2350" y="1000"/>
                    <a:pt x="2698" y="1348"/>
                    <a:pt x="2698" y="1778"/>
                  </a:cubicBezTo>
                  <a:cubicBezTo>
                    <a:pt x="2700" y="2094"/>
                    <a:pt x="2509" y="2380"/>
                    <a:pt x="2217" y="2501"/>
                  </a:cubicBezTo>
                  <a:cubicBezTo>
                    <a:pt x="2120" y="2541"/>
                    <a:pt x="2018" y="2561"/>
                    <a:pt x="1917" y="2561"/>
                  </a:cubicBezTo>
                  <a:cubicBezTo>
                    <a:pt x="1714" y="2561"/>
                    <a:pt x="1515" y="2481"/>
                    <a:pt x="1366" y="2331"/>
                  </a:cubicBezTo>
                  <a:cubicBezTo>
                    <a:pt x="1142" y="2108"/>
                    <a:pt x="1076" y="1771"/>
                    <a:pt x="1197" y="1479"/>
                  </a:cubicBezTo>
                  <a:cubicBezTo>
                    <a:pt x="1318" y="1188"/>
                    <a:pt x="1604" y="998"/>
                    <a:pt x="1920" y="998"/>
                  </a:cubicBezTo>
                  <a:close/>
                  <a:moveTo>
                    <a:pt x="1920" y="0"/>
                  </a:moveTo>
                  <a:cubicBezTo>
                    <a:pt x="1456" y="0"/>
                    <a:pt x="1001" y="181"/>
                    <a:pt x="661" y="521"/>
                  </a:cubicBezTo>
                  <a:cubicBezTo>
                    <a:pt x="152" y="1030"/>
                    <a:pt x="1" y="1795"/>
                    <a:pt x="277" y="2460"/>
                  </a:cubicBezTo>
                  <a:cubicBezTo>
                    <a:pt x="553" y="3121"/>
                    <a:pt x="1198" y="3554"/>
                    <a:pt x="1916" y="3554"/>
                  </a:cubicBezTo>
                  <a:cubicBezTo>
                    <a:pt x="1917" y="3554"/>
                    <a:pt x="1919" y="3554"/>
                    <a:pt x="1920" y="3554"/>
                  </a:cubicBezTo>
                  <a:cubicBezTo>
                    <a:pt x="2901" y="3552"/>
                    <a:pt x="3694" y="2759"/>
                    <a:pt x="3696" y="1778"/>
                  </a:cubicBezTo>
                  <a:cubicBezTo>
                    <a:pt x="3694" y="1059"/>
                    <a:pt x="3262" y="411"/>
                    <a:pt x="2598" y="135"/>
                  </a:cubicBezTo>
                  <a:cubicBezTo>
                    <a:pt x="2379" y="44"/>
                    <a:pt x="2148" y="0"/>
                    <a:pt x="19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3"/>
            <p:cNvSpPr/>
            <p:nvPr/>
          </p:nvSpPr>
          <p:spPr>
            <a:xfrm>
              <a:off x="5868346" y="4923998"/>
              <a:ext cx="36895" cy="35424"/>
            </a:xfrm>
            <a:custGeom>
              <a:avLst/>
              <a:gdLst/>
              <a:ahLst/>
              <a:cxnLst/>
              <a:rect l="l" t="t" r="r" b="b"/>
              <a:pathLst>
                <a:path w="3696" h="3554" extrusionOk="0">
                  <a:moveTo>
                    <a:pt x="1920" y="998"/>
                  </a:moveTo>
                  <a:cubicBezTo>
                    <a:pt x="2350" y="1000"/>
                    <a:pt x="2698" y="1348"/>
                    <a:pt x="2698" y="1778"/>
                  </a:cubicBezTo>
                  <a:cubicBezTo>
                    <a:pt x="2700" y="2094"/>
                    <a:pt x="2509" y="2380"/>
                    <a:pt x="2217" y="2501"/>
                  </a:cubicBezTo>
                  <a:cubicBezTo>
                    <a:pt x="2120" y="2541"/>
                    <a:pt x="2018" y="2561"/>
                    <a:pt x="1917" y="2561"/>
                  </a:cubicBezTo>
                  <a:cubicBezTo>
                    <a:pt x="1714" y="2561"/>
                    <a:pt x="1515" y="2481"/>
                    <a:pt x="1365" y="2331"/>
                  </a:cubicBezTo>
                  <a:cubicBezTo>
                    <a:pt x="1142" y="2108"/>
                    <a:pt x="1076" y="1771"/>
                    <a:pt x="1197" y="1479"/>
                  </a:cubicBezTo>
                  <a:cubicBezTo>
                    <a:pt x="1318" y="1188"/>
                    <a:pt x="1604" y="998"/>
                    <a:pt x="1920" y="998"/>
                  </a:cubicBezTo>
                  <a:close/>
                  <a:moveTo>
                    <a:pt x="1920" y="0"/>
                  </a:moveTo>
                  <a:cubicBezTo>
                    <a:pt x="1456" y="0"/>
                    <a:pt x="1001" y="181"/>
                    <a:pt x="661" y="521"/>
                  </a:cubicBezTo>
                  <a:cubicBezTo>
                    <a:pt x="152" y="1030"/>
                    <a:pt x="1" y="1795"/>
                    <a:pt x="277" y="2460"/>
                  </a:cubicBezTo>
                  <a:cubicBezTo>
                    <a:pt x="553" y="3121"/>
                    <a:pt x="1198" y="3554"/>
                    <a:pt x="1915" y="3554"/>
                  </a:cubicBezTo>
                  <a:cubicBezTo>
                    <a:pt x="1917" y="3554"/>
                    <a:pt x="1919" y="3554"/>
                    <a:pt x="1920" y="3554"/>
                  </a:cubicBezTo>
                  <a:cubicBezTo>
                    <a:pt x="2901" y="3552"/>
                    <a:pt x="3694" y="2759"/>
                    <a:pt x="3696" y="1778"/>
                  </a:cubicBezTo>
                  <a:cubicBezTo>
                    <a:pt x="3694" y="1059"/>
                    <a:pt x="3262" y="411"/>
                    <a:pt x="2598" y="135"/>
                  </a:cubicBezTo>
                  <a:cubicBezTo>
                    <a:pt x="2378" y="44"/>
                    <a:pt x="2148" y="0"/>
                    <a:pt x="19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3" name="Google Shape;2913;p63"/>
          <p:cNvGrpSpPr/>
          <p:nvPr/>
        </p:nvGrpSpPr>
        <p:grpSpPr>
          <a:xfrm>
            <a:off x="5999246" y="1361234"/>
            <a:ext cx="292581" cy="363590"/>
            <a:chOff x="7021455" y="4665571"/>
            <a:chExt cx="260304" cy="339423"/>
          </a:xfrm>
        </p:grpSpPr>
        <p:sp>
          <p:nvSpPr>
            <p:cNvPr id="2914" name="Google Shape;2914;p63"/>
            <p:cNvSpPr/>
            <p:nvPr/>
          </p:nvSpPr>
          <p:spPr>
            <a:xfrm>
              <a:off x="7026446" y="4692862"/>
              <a:ext cx="110806" cy="60592"/>
            </a:xfrm>
            <a:custGeom>
              <a:avLst/>
              <a:gdLst/>
              <a:ahLst/>
              <a:cxnLst/>
              <a:rect l="l" t="t" r="r" b="b"/>
              <a:pathLst>
                <a:path w="11100" h="6079" extrusionOk="0">
                  <a:moveTo>
                    <a:pt x="0" y="0"/>
                  </a:moveTo>
                  <a:lnTo>
                    <a:pt x="0" y="466"/>
                  </a:lnTo>
                  <a:cubicBezTo>
                    <a:pt x="0" y="3567"/>
                    <a:pt x="2514" y="6079"/>
                    <a:pt x="5613" y="6079"/>
                  </a:cubicBezTo>
                  <a:lnTo>
                    <a:pt x="11099" y="6079"/>
                  </a:lnTo>
                  <a:lnTo>
                    <a:pt x="11099" y="5613"/>
                  </a:lnTo>
                  <a:cubicBezTo>
                    <a:pt x="11099" y="2512"/>
                    <a:pt x="8585" y="0"/>
                    <a:pt x="5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3"/>
            <p:cNvSpPr/>
            <p:nvPr/>
          </p:nvSpPr>
          <p:spPr>
            <a:xfrm>
              <a:off x="7026446" y="4692862"/>
              <a:ext cx="89204" cy="60592"/>
            </a:xfrm>
            <a:custGeom>
              <a:avLst/>
              <a:gdLst/>
              <a:ahLst/>
              <a:cxnLst/>
              <a:rect l="l" t="t" r="r" b="b"/>
              <a:pathLst>
                <a:path w="8936" h="6079" extrusionOk="0">
                  <a:moveTo>
                    <a:pt x="0" y="0"/>
                  </a:moveTo>
                  <a:lnTo>
                    <a:pt x="0" y="466"/>
                  </a:lnTo>
                  <a:cubicBezTo>
                    <a:pt x="0" y="3567"/>
                    <a:pt x="2514" y="6079"/>
                    <a:pt x="5613" y="6079"/>
                  </a:cubicBezTo>
                  <a:lnTo>
                    <a:pt x="8936" y="6079"/>
                  </a:lnTo>
                  <a:cubicBezTo>
                    <a:pt x="5837" y="6079"/>
                    <a:pt x="3323" y="3567"/>
                    <a:pt x="3323" y="466"/>
                  </a:cubicBezTo>
                  <a:lnTo>
                    <a:pt x="33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3"/>
            <p:cNvSpPr/>
            <p:nvPr/>
          </p:nvSpPr>
          <p:spPr>
            <a:xfrm>
              <a:off x="7165981" y="4692862"/>
              <a:ext cx="110806" cy="60592"/>
            </a:xfrm>
            <a:custGeom>
              <a:avLst/>
              <a:gdLst/>
              <a:ahLst/>
              <a:cxnLst/>
              <a:rect l="l" t="t" r="r" b="b"/>
              <a:pathLst>
                <a:path w="11100" h="6079" extrusionOk="0">
                  <a:moveTo>
                    <a:pt x="5613" y="0"/>
                  </a:moveTo>
                  <a:cubicBezTo>
                    <a:pt x="2513" y="0"/>
                    <a:pt x="1" y="2512"/>
                    <a:pt x="1" y="5613"/>
                  </a:cubicBezTo>
                  <a:lnTo>
                    <a:pt x="1" y="6079"/>
                  </a:lnTo>
                  <a:lnTo>
                    <a:pt x="5485" y="6079"/>
                  </a:lnTo>
                  <a:cubicBezTo>
                    <a:pt x="8586" y="6079"/>
                    <a:pt x="11099" y="3565"/>
                    <a:pt x="11099" y="466"/>
                  </a:cubicBezTo>
                  <a:lnTo>
                    <a:pt x="11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3"/>
            <p:cNvSpPr/>
            <p:nvPr/>
          </p:nvSpPr>
          <p:spPr>
            <a:xfrm>
              <a:off x="7165981" y="4692862"/>
              <a:ext cx="89224" cy="60592"/>
            </a:xfrm>
            <a:custGeom>
              <a:avLst/>
              <a:gdLst/>
              <a:ahLst/>
              <a:cxnLst/>
              <a:rect l="l" t="t" r="r" b="b"/>
              <a:pathLst>
                <a:path w="8938" h="6079" extrusionOk="0">
                  <a:moveTo>
                    <a:pt x="5613" y="0"/>
                  </a:moveTo>
                  <a:cubicBezTo>
                    <a:pt x="2513" y="0"/>
                    <a:pt x="1" y="2512"/>
                    <a:pt x="1" y="5613"/>
                  </a:cubicBezTo>
                  <a:lnTo>
                    <a:pt x="1" y="6079"/>
                  </a:lnTo>
                  <a:lnTo>
                    <a:pt x="3323" y="6079"/>
                  </a:lnTo>
                  <a:lnTo>
                    <a:pt x="3323" y="5613"/>
                  </a:lnTo>
                  <a:cubicBezTo>
                    <a:pt x="3323" y="2512"/>
                    <a:pt x="5837" y="0"/>
                    <a:pt x="8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3"/>
            <p:cNvSpPr/>
            <p:nvPr/>
          </p:nvSpPr>
          <p:spPr>
            <a:xfrm>
              <a:off x="7137222" y="4670764"/>
              <a:ext cx="28770" cy="124036"/>
            </a:xfrm>
            <a:custGeom>
              <a:avLst/>
              <a:gdLst/>
              <a:ahLst/>
              <a:cxnLst/>
              <a:rect l="l" t="t" r="r" b="b"/>
              <a:pathLst>
                <a:path w="2882" h="12444" extrusionOk="0">
                  <a:moveTo>
                    <a:pt x="1441" y="0"/>
                  </a:moveTo>
                  <a:cubicBezTo>
                    <a:pt x="646" y="0"/>
                    <a:pt x="0" y="646"/>
                    <a:pt x="2" y="1441"/>
                  </a:cubicBezTo>
                  <a:lnTo>
                    <a:pt x="2" y="12443"/>
                  </a:lnTo>
                  <a:cubicBezTo>
                    <a:pt x="477" y="12377"/>
                    <a:pt x="958" y="12343"/>
                    <a:pt x="1441" y="12343"/>
                  </a:cubicBezTo>
                  <a:cubicBezTo>
                    <a:pt x="1536" y="12343"/>
                    <a:pt x="1630" y="12345"/>
                    <a:pt x="1725" y="12347"/>
                  </a:cubicBezTo>
                  <a:cubicBezTo>
                    <a:pt x="2111" y="12358"/>
                    <a:pt x="2497" y="12390"/>
                    <a:pt x="2882" y="12443"/>
                  </a:cubicBezTo>
                  <a:lnTo>
                    <a:pt x="2882" y="1441"/>
                  </a:lnTo>
                  <a:cubicBezTo>
                    <a:pt x="2882" y="646"/>
                    <a:pt x="2236" y="0"/>
                    <a:pt x="1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3"/>
            <p:cNvSpPr/>
            <p:nvPr/>
          </p:nvSpPr>
          <p:spPr>
            <a:xfrm>
              <a:off x="7045742" y="4793783"/>
              <a:ext cx="209143" cy="206248"/>
            </a:xfrm>
            <a:custGeom>
              <a:avLst/>
              <a:gdLst/>
              <a:ahLst/>
              <a:cxnLst/>
              <a:rect l="l" t="t" r="r" b="b"/>
              <a:pathLst>
                <a:path w="20951" h="20692" extrusionOk="0">
                  <a:moveTo>
                    <a:pt x="10605" y="1"/>
                  </a:moveTo>
                  <a:cubicBezTo>
                    <a:pt x="6457" y="1"/>
                    <a:pt x="2880" y="2443"/>
                    <a:pt x="1231" y="5968"/>
                  </a:cubicBezTo>
                  <a:cubicBezTo>
                    <a:pt x="244" y="8084"/>
                    <a:pt x="0" y="10471"/>
                    <a:pt x="540" y="12743"/>
                  </a:cubicBezTo>
                  <a:cubicBezTo>
                    <a:pt x="1621" y="17301"/>
                    <a:pt x="5717" y="20692"/>
                    <a:pt x="10605" y="20692"/>
                  </a:cubicBezTo>
                  <a:cubicBezTo>
                    <a:pt x="16019" y="20692"/>
                    <a:pt x="20464" y="16533"/>
                    <a:pt x="20913" y="11236"/>
                  </a:cubicBezTo>
                  <a:cubicBezTo>
                    <a:pt x="20937" y="10943"/>
                    <a:pt x="20950" y="10645"/>
                    <a:pt x="20950" y="10346"/>
                  </a:cubicBezTo>
                  <a:cubicBezTo>
                    <a:pt x="20950" y="4728"/>
                    <a:pt x="16472" y="156"/>
                    <a:pt x="10889" y="7"/>
                  </a:cubicBezTo>
                  <a:cubicBezTo>
                    <a:pt x="10794" y="3"/>
                    <a:pt x="10700" y="1"/>
                    <a:pt x="10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3"/>
            <p:cNvSpPr/>
            <p:nvPr/>
          </p:nvSpPr>
          <p:spPr>
            <a:xfrm>
              <a:off x="7045742" y="4793783"/>
              <a:ext cx="122475" cy="206248"/>
            </a:xfrm>
            <a:custGeom>
              <a:avLst/>
              <a:gdLst/>
              <a:ahLst/>
              <a:cxnLst/>
              <a:rect l="l" t="t" r="r" b="b"/>
              <a:pathLst>
                <a:path w="12269" h="20692" extrusionOk="0">
                  <a:moveTo>
                    <a:pt x="10605" y="1"/>
                  </a:moveTo>
                  <a:cubicBezTo>
                    <a:pt x="6457" y="1"/>
                    <a:pt x="2880" y="2443"/>
                    <a:pt x="1231" y="5968"/>
                  </a:cubicBezTo>
                  <a:cubicBezTo>
                    <a:pt x="244" y="8084"/>
                    <a:pt x="0" y="10471"/>
                    <a:pt x="540" y="12743"/>
                  </a:cubicBezTo>
                  <a:cubicBezTo>
                    <a:pt x="1621" y="17301"/>
                    <a:pt x="5717" y="20692"/>
                    <a:pt x="10605" y="20692"/>
                  </a:cubicBezTo>
                  <a:cubicBezTo>
                    <a:pt x="11162" y="20692"/>
                    <a:pt x="11718" y="20648"/>
                    <a:pt x="12269" y="20559"/>
                  </a:cubicBezTo>
                  <a:cubicBezTo>
                    <a:pt x="8133" y="19893"/>
                    <a:pt x="4820" y="16773"/>
                    <a:pt x="3862" y="12743"/>
                  </a:cubicBezTo>
                  <a:cubicBezTo>
                    <a:pt x="3324" y="10471"/>
                    <a:pt x="3569" y="8084"/>
                    <a:pt x="4555" y="5968"/>
                  </a:cubicBezTo>
                  <a:cubicBezTo>
                    <a:pt x="5978" y="2924"/>
                    <a:pt x="8841" y="688"/>
                    <a:pt x="12269" y="135"/>
                  </a:cubicBezTo>
                  <a:cubicBezTo>
                    <a:pt x="11811" y="61"/>
                    <a:pt x="11351" y="18"/>
                    <a:pt x="10889" y="7"/>
                  </a:cubicBezTo>
                  <a:cubicBezTo>
                    <a:pt x="10794" y="3"/>
                    <a:pt x="10700" y="1"/>
                    <a:pt x="10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3"/>
            <p:cNvSpPr/>
            <p:nvPr/>
          </p:nvSpPr>
          <p:spPr>
            <a:xfrm>
              <a:off x="7045742" y="4853259"/>
              <a:ext cx="45450" cy="67540"/>
            </a:xfrm>
            <a:custGeom>
              <a:avLst/>
              <a:gdLst/>
              <a:ahLst/>
              <a:cxnLst/>
              <a:rect l="l" t="t" r="r" b="b"/>
              <a:pathLst>
                <a:path w="4553" h="6776" extrusionOk="0">
                  <a:moveTo>
                    <a:pt x="1231" y="1"/>
                  </a:moveTo>
                  <a:cubicBezTo>
                    <a:pt x="244" y="2117"/>
                    <a:pt x="0" y="4504"/>
                    <a:pt x="538" y="6776"/>
                  </a:cubicBezTo>
                  <a:lnTo>
                    <a:pt x="2543" y="6776"/>
                  </a:lnTo>
                  <a:cubicBezTo>
                    <a:pt x="2545" y="6776"/>
                    <a:pt x="2547" y="6776"/>
                    <a:pt x="2549" y="6776"/>
                  </a:cubicBezTo>
                  <a:cubicBezTo>
                    <a:pt x="3005" y="6776"/>
                    <a:pt x="3441" y="6585"/>
                    <a:pt x="3752" y="6251"/>
                  </a:cubicBezTo>
                  <a:cubicBezTo>
                    <a:pt x="3639" y="5634"/>
                    <a:pt x="3582" y="5008"/>
                    <a:pt x="3584" y="4379"/>
                  </a:cubicBezTo>
                  <a:cubicBezTo>
                    <a:pt x="3582" y="2867"/>
                    <a:pt x="3913" y="1371"/>
                    <a:pt x="4553" y="1"/>
                  </a:cubicBezTo>
                  <a:close/>
                </a:path>
              </a:pathLst>
            </a:custGeom>
            <a:solidFill>
              <a:srgbClr val="22B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3"/>
            <p:cNvSpPr/>
            <p:nvPr/>
          </p:nvSpPr>
          <p:spPr>
            <a:xfrm>
              <a:off x="7045742" y="4853279"/>
              <a:ext cx="68510" cy="67540"/>
            </a:xfrm>
            <a:custGeom>
              <a:avLst/>
              <a:gdLst/>
              <a:ahLst/>
              <a:cxnLst/>
              <a:rect l="l" t="t" r="r" b="b"/>
              <a:pathLst>
                <a:path w="6863" h="6776" extrusionOk="0">
                  <a:moveTo>
                    <a:pt x="1229" y="1"/>
                  </a:moveTo>
                  <a:cubicBezTo>
                    <a:pt x="243" y="2117"/>
                    <a:pt x="0" y="4504"/>
                    <a:pt x="538" y="6776"/>
                  </a:cubicBezTo>
                  <a:lnTo>
                    <a:pt x="2541" y="6776"/>
                  </a:lnTo>
                  <a:cubicBezTo>
                    <a:pt x="3457" y="6776"/>
                    <a:pt x="4197" y="6034"/>
                    <a:pt x="4197" y="5119"/>
                  </a:cubicBezTo>
                  <a:lnTo>
                    <a:pt x="4197" y="4256"/>
                  </a:lnTo>
                  <a:cubicBezTo>
                    <a:pt x="4197" y="3340"/>
                    <a:pt x="4939" y="2600"/>
                    <a:pt x="5853" y="2600"/>
                  </a:cubicBezTo>
                  <a:cubicBezTo>
                    <a:pt x="6410" y="2600"/>
                    <a:pt x="6862" y="2147"/>
                    <a:pt x="6862" y="1591"/>
                  </a:cubicBezTo>
                  <a:lnTo>
                    <a:pt x="6862" y="1299"/>
                  </a:lnTo>
                  <a:lnTo>
                    <a:pt x="6861" y="1301"/>
                  </a:lnTo>
                  <a:cubicBezTo>
                    <a:pt x="6861" y="584"/>
                    <a:pt x="6279" y="1"/>
                    <a:pt x="5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3"/>
            <p:cNvSpPr/>
            <p:nvPr/>
          </p:nvSpPr>
          <p:spPr>
            <a:xfrm>
              <a:off x="7045742" y="4853259"/>
              <a:ext cx="45450" cy="67540"/>
            </a:xfrm>
            <a:custGeom>
              <a:avLst/>
              <a:gdLst/>
              <a:ahLst/>
              <a:cxnLst/>
              <a:rect l="l" t="t" r="r" b="b"/>
              <a:pathLst>
                <a:path w="4553" h="6776" extrusionOk="0">
                  <a:moveTo>
                    <a:pt x="1231" y="1"/>
                  </a:moveTo>
                  <a:cubicBezTo>
                    <a:pt x="244" y="2117"/>
                    <a:pt x="0" y="4504"/>
                    <a:pt x="538" y="6776"/>
                  </a:cubicBezTo>
                  <a:lnTo>
                    <a:pt x="2543" y="6776"/>
                  </a:lnTo>
                  <a:cubicBezTo>
                    <a:pt x="2545" y="6776"/>
                    <a:pt x="2547" y="6776"/>
                    <a:pt x="2549" y="6776"/>
                  </a:cubicBezTo>
                  <a:cubicBezTo>
                    <a:pt x="3005" y="6776"/>
                    <a:pt x="3441" y="6585"/>
                    <a:pt x="3752" y="6251"/>
                  </a:cubicBezTo>
                  <a:cubicBezTo>
                    <a:pt x="3639" y="5634"/>
                    <a:pt x="3582" y="5008"/>
                    <a:pt x="3584" y="4379"/>
                  </a:cubicBezTo>
                  <a:cubicBezTo>
                    <a:pt x="3582" y="2867"/>
                    <a:pt x="3913" y="1371"/>
                    <a:pt x="4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3"/>
            <p:cNvSpPr/>
            <p:nvPr/>
          </p:nvSpPr>
          <p:spPr>
            <a:xfrm>
              <a:off x="7154422" y="4793842"/>
              <a:ext cx="100464" cy="141997"/>
            </a:xfrm>
            <a:custGeom>
              <a:avLst/>
              <a:gdLst/>
              <a:ahLst/>
              <a:cxnLst/>
              <a:rect l="l" t="t" r="r" b="b"/>
              <a:pathLst>
                <a:path w="10064" h="14246" extrusionOk="0">
                  <a:moveTo>
                    <a:pt x="2" y="1"/>
                  </a:moveTo>
                  <a:lnTo>
                    <a:pt x="2" y="6115"/>
                  </a:lnTo>
                  <a:cubicBezTo>
                    <a:pt x="0" y="6849"/>
                    <a:pt x="596" y="7446"/>
                    <a:pt x="1331" y="7448"/>
                  </a:cubicBezTo>
                  <a:cubicBezTo>
                    <a:pt x="2067" y="7448"/>
                    <a:pt x="2662" y="8042"/>
                    <a:pt x="2664" y="8777"/>
                  </a:cubicBezTo>
                  <a:lnTo>
                    <a:pt x="2664" y="12313"/>
                  </a:lnTo>
                  <a:cubicBezTo>
                    <a:pt x="2664" y="13380"/>
                    <a:pt x="3529" y="14246"/>
                    <a:pt x="4596" y="14246"/>
                  </a:cubicBezTo>
                  <a:cubicBezTo>
                    <a:pt x="5662" y="14246"/>
                    <a:pt x="6527" y="13380"/>
                    <a:pt x="6527" y="12313"/>
                  </a:cubicBezTo>
                  <a:cubicBezTo>
                    <a:pt x="6527" y="11716"/>
                    <a:pt x="7012" y="11230"/>
                    <a:pt x="7608" y="11230"/>
                  </a:cubicBezTo>
                  <a:cubicBezTo>
                    <a:pt x="7610" y="11230"/>
                    <a:pt x="7611" y="11230"/>
                    <a:pt x="7612" y="11230"/>
                  </a:cubicBezTo>
                  <a:lnTo>
                    <a:pt x="10026" y="11230"/>
                  </a:lnTo>
                  <a:cubicBezTo>
                    <a:pt x="10050" y="10937"/>
                    <a:pt x="10063" y="10639"/>
                    <a:pt x="10063" y="10340"/>
                  </a:cubicBezTo>
                  <a:cubicBezTo>
                    <a:pt x="10063" y="4722"/>
                    <a:pt x="5585" y="150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3"/>
            <p:cNvSpPr/>
            <p:nvPr/>
          </p:nvSpPr>
          <p:spPr>
            <a:xfrm>
              <a:off x="7021455" y="4665571"/>
              <a:ext cx="260304" cy="339423"/>
            </a:xfrm>
            <a:custGeom>
              <a:avLst/>
              <a:gdLst/>
              <a:ahLst/>
              <a:cxnLst/>
              <a:rect l="l" t="t" r="r" b="b"/>
              <a:pathLst>
                <a:path w="26076" h="34053" extrusionOk="0">
                  <a:moveTo>
                    <a:pt x="5985" y="3236"/>
                  </a:moveTo>
                  <a:cubicBezTo>
                    <a:pt x="8794" y="3236"/>
                    <a:pt x="11082" y="5513"/>
                    <a:pt x="11100" y="8319"/>
                  </a:cubicBezTo>
                  <a:lnTo>
                    <a:pt x="6113" y="8319"/>
                  </a:lnTo>
                  <a:cubicBezTo>
                    <a:pt x="3304" y="8319"/>
                    <a:pt x="1015" y="6041"/>
                    <a:pt x="998" y="3236"/>
                  </a:cubicBezTo>
                  <a:close/>
                  <a:moveTo>
                    <a:pt x="7995" y="19329"/>
                  </a:moveTo>
                  <a:cubicBezTo>
                    <a:pt x="8438" y="19330"/>
                    <a:pt x="8796" y="19688"/>
                    <a:pt x="8796" y="20131"/>
                  </a:cubicBezTo>
                  <a:cubicBezTo>
                    <a:pt x="8843" y="20462"/>
                    <a:pt x="8707" y="20932"/>
                    <a:pt x="8286" y="20932"/>
                  </a:cubicBezTo>
                  <a:cubicBezTo>
                    <a:pt x="7098" y="20934"/>
                    <a:pt x="6136" y="21897"/>
                    <a:pt x="6134" y="23086"/>
                  </a:cubicBezTo>
                  <a:lnTo>
                    <a:pt x="6134" y="23949"/>
                  </a:lnTo>
                  <a:cubicBezTo>
                    <a:pt x="6132" y="24589"/>
                    <a:pt x="5615" y="25106"/>
                    <a:pt x="4977" y="25108"/>
                  </a:cubicBezTo>
                  <a:lnTo>
                    <a:pt x="3376" y="25108"/>
                  </a:lnTo>
                  <a:cubicBezTo>
                    <a:pt x="3255" y="24481"/>
                    <a:pt x="3192" y="23845"/>
                    <a:pt x="3192" y="23209"/>
                  </a:cubicBezTo>
                  <a:cubicBezTo>
                    <a:pt x="3190" y="21875"/>
                    <a:pt x="3461" y="20555"/>
                    <a:pt x="3989" y="19329"/>
                  </a:cubicBezTo>
                  <a:close/>
                  <a:moveTo>
                    <a:pt x="12822" y="13367"/>
                  </a:moveTo>
                  <a:lnTo>
                    <a:pt x="12822" y="18986"/>
                  </a:lnTo>
                  <a:cubicBezTo>
                    <a:pt x="12822" y="19938"/>
                    <a:pt x="13708" y="20815"/>
                    <a:pt x="14653" y="20815"/>
                  </a:cubicBezTo>
                  <a:cubicBezTo>
                    <a:pt x="15160" y="20862"/>
                    <a:pt x="15436" y="21140"/>
                    <a:pt x="15486" y="21647"/>
                  </a:cubicBezTo>
                  <a:lnTo>
                    <a:pt x="15486" y="22125"/>
                  </a:lnTo>
                  <a:cubicBezTo>
                    <a:pt x="15478" y="22405"/>
                    <a:pt x="15703" y="22634"/>
                    <a:pt x="15984" y="22634"/>
                  </a:cubicBezTo>
                  <a:cubicBezTo>
                    <a:pt x="16264" y="22634"/>
                    <a:pt x="16487" y="22405"/>
                    <a:pt x="16481" y="22125"/>
                  </a:cubicBezTo>
                  <a:lnTo>
                    <a:pt x="16481" y="21647"/>
                  </a:lnTo>
                  <a:cubicBezTo>
                    <a:pt x="16377" y="20532"/>
                    <a:pt x="15766" y="19923"/>
                    <a:pt x="14653" y="19819"/>
                  </a:cubicBezTo>
                  <a:cubicBezTo>
                    <a:pt x="14195" y="19806"/>
                    <a:pt x="13916" y="19529"/>
                    <a:pt x="13820" y="18986"/>
                  </a:cubicBezTo>
                  <a:lnTo>
                    <a:pt x="13820" y="13394"/>
                  </a:lnTo>
                  <a:cubicBezTo>
                    <a:pt x="18886" y="13793"/>
                    <a:pt x="22886" y="18043"/>
                    <a:pt x="22886" y="23209"/>
                  </a:cubicBezTo>
                  <a:cubicBezTo>
                    <a:pt x="22886" y="23340"/>
                    <a:pt x="22882" y="23470"/>
                    <a:pt x="22876" y="23599"/>
                  </a:cubicBezTo>
                  <a:lnTo>
                    <a:pt x="20932" y="23599"/>
                  </a:lnTo>
                  <a:cubicBezTo>
                    <a:pt x="19968" y="23690"/>
                    <a:pt x="19440" y="24218"/>
                    <a:pt x="19349" y="25182"/>
                  </a:cubicBezTo>
                  <a:cubicBezTo>
                    <a:pt x="19268" y="26056"/>
                    <a:pt x="18791" y="26535"/>
                    <a:pt x="17916" y="26617"/>
                  </a:cubicBezTo>
                  <a:cubicBezTo>
                    <a:pt x="17123" y="26615"/>
                    <a:pt x="16483" y="25973"/>
                    <a:pt x="16481" y="25182"/>
                  </a:cubicBezTo>
                  <a:lnTo>
                    <a:pt x="16481" y="24296"/>
                  </a:lnTo>
                  <a:cubicBezTo>
                    <a:pt x="16487" y="24018"/>
                    <a:pt x="16264" y="23787"/>
                    <a:pt x="15984" y="23787"/>
                  </a:cubicBezTo>
                  <a:cubicBezTo>
                    <a:pt x="15703" y="23787"/>
                    <a:pt x="15478" y="24018"/>
                    <a:pt x="15486" y="24296"/>
                  </a:cubicBezTo>
                  <a:lnTo>
                    <a:pt x="15486" y="25182"/>
                  </a:lnTo>
                  <a:cubicBezTo>
                    <a:pt x="15486" y="26524"/>
                    <a:pt x="16574" y="27610"/>
                    <a:pt x="17916" y="27612"/>
                  </a:cubicBezTo>
                  <a:cubicBezTo>
                    <a:pt x="19241" y="27612"/>
                    <a:pt x="20347" y="26509"/>
                    <a:pt x="20347" y="25182"/>
                  </a:cubicBezTo>
                  <a:cubicBezTo>
                    <a:pt x="20379" y="24826"/>
                    <a:pt x="20574" y="24631"/>
                    <a:pt x="20932" y="24597"/>
                  </a:cubicBezTo>
                  <a:lnTo>
                    <a:pt x="22787" y="24597"/>
                  </a:lnTo>
                  <a:cubicBezTo>
                    <a:pt x="22111" y="29371"/>
                    <a:pt x="17998" y="33057"/>
                    <a:pt x="13038" y="33057"/>
                  </a:cubicBezTo>
                  <a:cubicBezTo>
                    <a:pt x="8616" y="33057"/>
                    <a:pt x="4866" y="30126"/>
                    <a:pt x="3626" y="26106"/>
                  </a:cubicBezTo>
                  <a:lnTo>
                    <a:pt x="4974" y="26106"/>
                  </a:lnTo>
                  <a:cubicBezTo>
                    <a:pt x="6162" y="26104"/>
                    <a:pt x="7126" y="25140"/>
                    <a:pt x="7128" y="23951"/>
                  </a:cubicBezTo>
                  <a:lnTo>
                    <a:pt x="7128" y="23088"/>
                  </a:lnTo>
                  <a:cubicBezTo>
                    <a:pt x="7128" y="22448"/>
                    <a:pt x="7647" y="21931"/>
                    <a:pt x="8285" y="21931"/>
                  </a:cubicBezTo>
                  <a:cubicBezTo>
                    <a:pt x="9297" y="21837"/>
                    <a:pt x="9820" y="21112"/>
                    <a:pt x="9791" y="20133"/>
                  </a:cubicBezTo>
                  <a:cubicBezTo>
                    <a:pt x="9790" y="19139"/>
                    <a:pt x="8985" y="18335"/>
                    <a:pt x="7993" y="18335"/>
                  </a:cubicBezTo>
                  <a:lnTo>
                    <a:pt x="4487" y="18335"/>
                  </a:lnTo>
                  <a:cubicBezTo>
                    <a:pt x="6153" y="15427"/>
                    <a:pt x="9258" y="13445"/>
                    <a:pt x="12822" y="13367"/>
                  </a:cubicBezTo>
                  <a:close/>
                  <a:moveTo>
                    <a:pt x="13040" y="1"/>
                  </a:moveTo>
                  <a:cubicBezTo>
                    <a:pt x="11961" y="1"/>
                    <a:pt x="11088" y="883"/>
                    <a:pt x="11101" y="1962"/>
                  </a:cubicBezTo>
                  <a:lnTo>
                    <a:pt x="11101" y="5010"/>
                  </a:lnTo>
                  <a:cubicBezTo>
                    <a:pt x="10009" y="3342"/>
                    <a:pt x="8124" y="2238"/>
                    <a:pt x="5986" y="2238"/>
                  </a:cubicBezTo>
                  <a:lnTo>
                    <a:pt x="500" y="2238"/>
                  </a:lnTo>
                  <a:cubicBezTo>
                    <a:pt x="224" y="2238"/>
                    <a:pt x="1" y="2462"/>
                    <a:pt x="1" y="2738"/>
                  </a:cubicBezTo>
                  <a:lnTo>
                    <a:pt x="1" y="3204"/>
                  </a:lnTo>
                  <a:cubicBezTo>
                    <a:pt x="1" y="6573"/>
                    <a:pt x="2744" y="9314"/>
                    <a:pt x="6113" y="9314"/>
                  </a:cubicBezTo>
                  <a:lnTo>
                    <a:pt x="11100" y="9314"/>
                  </a:lnTo>
                  <a:lnTo>
                    <a:pt x="11100" y="9349"/>
                  </a:lnTo>
                  <a:cubicBezTo>
                    <a:pt x="11094" y="9629"/>
                    <a:pt x="11319" y="9860"/>
                    <a:pt x="11599" y="9860"/>
                  </a:cubicBezTo>
                  <a:cubicBezTo>
                    <a:pt x="11878" y="9860"/>
                    <a:pt x="12103" y="9629"/>
                    <a:pt x="12097" y="9349"/>
                  </a:cubicBezTo>
                  <a:lnTo>
                    <a:pt x="12097" y="1962"/>
                  </a:lnTo>
                  <a:cubicBezTo>
                    <a:pt x="12088" y="1436"/>
                    <a:pt x="12512" y="1004"/>
                    <a:pt x="13038" y="1004"/>
                  </a:cubicBezTo>
                  <a:cubicBezTo>
                    <a:pt x="13564" y="1004"/>
                    <a:pt x="13988" y="1436"/>
                    <a:pt x="13979" y="1962"/>
                  </a:cubicBezTo>
                  <a:lnTo>
                    <a:pt x="13979" y="12408"/>
                  </a:lnTo>
                  <a:cubicBezTo>
                    <a:pt x="13666" y="12379"/>
                    <a:pt x="13352" y="12365"/>
                    <a:pt x="13038" y="12365"/>
                  </a:cubicBezTo>
                  <a:cubicBezTo>
                    <a:pt x="12724" y="12365"/>
                    <a:pt x="12410" y="12379"/>
                    <a:pt x="12097" y="12408"/>
                  </a:cubicBezTo>
                  <a:lnTo>
                    <a:pt x="12097" y="11522"/>
                  </a:lnTo>
                  <a:cubicBezTo>
                    <a:pt x="12091" y="11251"/>
                    <a:pt x="11870" y="11033"/>
                    <a:pt x="11599" y="11033"/>
                  </a:cubicBezTo>
                  <a:cubicBezTo>
                    <a:pt x="11327" y="11033"/>
                    <a:pt x="11105" y="11251"/>
                    <a:pt x="11100" y="11522"/>
                  </a:cubicBezTo>
                  <a:lnTo>
                    <a:pt x="11100" y="12540"/>
                  </a:lnTo>
                  <a:cubicBezTo>
                    <a:pt x="7622" y="13171"/>
                    <a:pt x="4839" y="15287"/>
                    <a:pt x="3240" y="18569"/>
                  </a:cubicBezTo>
                  <a:cubicBezTo>
                    <a:pt x="2255" y="20587"/>
                    <a:pt x="1962" y="23794"/>
                    <a:pt x="2498" y="25759"/>
                  </a:cubicBezTo>
                  <a:cubicBezTo>
                    <a:pt x="3789" y="30477"/>
                    <a:pt x="7938" y="34052"/>
                    <a:pt x="13038" y="34052"/>
                  </a:cubicBezTo>
                  <a:cubicBezTo>
                    <a:pt x="18700" y="34052"/>
                    <a:pt x="23361" y="29691"/>
                    <a:pt x="23840" y="24154"/>
                  </a:cubicBezTo>
                  <a:cubicBezTo>
                    <a:pt x="23840" y="24148"/>
                    <a:pt x="23840" y="24144"/>
                    <a:pt x="23842" y="24141"/>
                  </a:cubicBezTo>
                  <a:cubicBezTo>
                    <a:pt x="23868" y="23834"/>
                    <a:pt x="23881" y="23523"/>
                    <a:pt x="23881" y="23209"/>
                  </a:cubicBezTo>
                  <a:cubicBezTo>
                    <a:pt x="23881" y="17892"/>
                    <a:pt x="20033" y="13456"/>
                    <a:pt x="14976" y="12540"/>
                  </a:cubicBezTo>
                  <a:lnTo>
                    <a:pt x="14976" y="9316"/>
                  </a:lnTo>
                  <a:lnTo>
                    <a:pt x="19963" y="9316"/>
                  </a:lnTo>
                  <a:cubicBezTo>
                    <a:pt x="23332" y="9316"/>
                    <a:pt x="26075" y="6573"/>
                    <a:pt x="26075" y="3204"/>
                  </a:cubicBezTo>
                  <a:lnTo>
                    <a:pt x="26075" y="2738"/>
                  </a:lnTo>
                  <a:cubicBezTo>
                    <a:pt x="26075" y="2462"/>
                    <a:pt x="25852" y="2238"/>
                    <a:pt x="25576" y="2238"/>
                  </a:cubicBezTo>
                  <a:lnTo>
                    <a:pt x="23003" y="2238"/>
                  </a:lnTo>
                  <a:cubicBezTo>
                    <a:pt x="23000" y="2238"/>
                    <a:pt x="22996" y="2238"/>
                    <a:pt x="22993" y="2238"/>
                  </a:cubicBezTo>
                  <a:cubicBezTo>
                    <a:pt x="22719" y="2238"/>
                    <a:pt x="22494" y="2461"/>
                    <a:pt x="22494" y="2738"/>
                  </a:cubicBezTo>
                  <a:cubicBezTo>
                    <a:pt x="22494" y="3013"/>
                    <a:pt x="22719" y="3236"/>
                    <a:pt x="22993" y="3236"/>
                  </a:cubicBezTo>
                  <a:cubicBezTo>
                    <a:pt x="22996" y="3236"/>
                    <a:pt x="23000" y="3236"/>
                    <a:pt x="23003" y="3236"/>
                  </a:cubicBezTo>
                  <a:lnTo>
                    <a:pt x="25078" y="3236"/>
                  </a:lnTo>
                  <a:cubicBezTo>
                    <a:pt x="25061" y="6041"/>
                    <a:pt x="22772" y="8319"/>
                    <a:pt x="19963" y="8319"/>
                  </a:cubicBezTo>
                  <a:lnTo>
                    <a:pt x="14976" y="8319"/>
                  </a:lnTo>
                  <a:cubicBezTo>
                    <a:pt x="14994" y="5513"/>
                    <a:pt x="17282" y="3236"/>
                    <a:pt x="20091" y="3236"/>
                  </a:cubicBezTo>
                  <a:lnTo>
                    <a:pt x="20832" y="3236"/>
                  </a:lnTo>
                  <a:cubicBezTo>
                    <a:pt x="21102" y="3230"/>
                    <a:pt x="21320" y="3009"/>
                    <a:pt x="21320" y="2738"/>
                  </a:cubicBezTo>
                  <a:cubicBezTo>
                    <a:pt x="21320" y="2466"/>
                    <a:pt x="21102" y="2244"/>
                    <a:pt x="20832" y="2238"/>
                  </a:cubicBezTo>
                  <a:lnTo>
                    <a:pt x="20093" y="2238"/>
                  </a:lnTo>
                  <a:cubicBezTo>
                    <a:pt x="17954" y="2238"/>
                    <a:pt x="16071" y="3342"/>
                    <a:pt x="14976" y="5010"/>
                  </a:cubicBezTo>
                  <a:lnTo>
                    <a:pt x="14976" y="1962"/>
                  </a:lnTo>
                  <a:cubicBezTo>
                    <a:pt x="14990" y="883"/>
                    <a:pt x="14117" y="1"/>
                    <a:pt x="13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6" name="Google Shape;2926;p63"/>
          <p:cNvGrpSpPr/>
          <p:nvPr/>
        </p:nvGrpSpPr>
        <p:grpSpPr>
          <a:xfrm>
            <a:off x="7366490" y="2621106"/>
            <a:ext cx="178299" cy="329217"/>
            <a:chOff x="5283312" y="4662590"/>
            <a:chExt cx="193740" cy="329217"/>
          </a:xfrm>
        </p:grpSpPr>
        <p:sp>
          <p:nvSpPr>
            <p:cNvPr id="2927" name="Google Shape;2927;p63"/>
            <p:cNvSpPr/>
            <p:nvPr/>
          </p:nvSpPr>
          <p:spPr>
            <a:xfrm>
              <a:off x="5283312" y="4695892"/>
              <a:ext cx="193740" cy="295915"/>
            </a:xfrm>
            <a:custGeom>
              <a:avLst/>
              <a:gdLst/>
              <a:ahLst/>
              <a:cxnLst/>
              <a:rect l="l" t="t" r="r" b="b"/>
              <a:pathLst>
                <a:path w="19408" h="29688" extrusionOk="0">
                  <a:moveTo>
                    <a:pt x="1993" y="1"/>
                  </a:moveTo>
                  <a:cubicBezTo>
                    <a:pt x="894" y="1"/>
                    <a:pt x="0" y="894"/>
                    <a:pt x="0" y="1994"/>
                  </a:cubicBezTo>
                  <a:lnTo>
                    <a:pt x="0" y="27692"/>
                  </a:lnTo>
                  <a:cubicBezTo>
                    <a:pt x="0" y="28794"/>
                    <a:pt x="894" y="29687"/>
                    <a:pt x="1993" y="29687"/>
                  </a:cubicBezTo>
                  <a:lnTo>
                    <a:pt x="17414" y="29687"/>
                  </a:lnTo>
                  <a:cubicBezTo>
                    <a:pt x="18516" y="29687"/>
                    <a:pt x="19408" y="28794"/>
                    <a:pt x="19408" y="27692"/>
                  </a:cubicBezTo>
                  <a:lnTo>
                    <a:pt x="19408" y="1994"/>
                  </a:lnTo>
                  <a:cubicBezTo>
                    <a:pt x="19408" y="894"/>
                    <a:pt x="18516" y="1"/>
                    <a:pt x="17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3"/>
            <p:cNvSpPr/>
            <p:nvPr/>
          </p:nvSpPr>
          <p:spPr>
            <a:xfrm>
              <a:off x="5283312" y="4695892"/>
              <a:ext cx="33381" cy="295915"/>
            </a:xfrm>
            <a:custGeom>
              <a:avLst/>
              <a:gdLst/>
              <a:ahLst/>
              <a:cxnLst/>
              <a:rect l="l" t="t" r="r" b="b"/>
              <a:pathLst>
                <a:path w="3344" h="29688" extrusionOk="0">
                  <a:moveTo>
                    <a:pt x="2005" y="1"/>
                  </a:moveTo>
                  <a:cubicBezTo>
                    <a:pt x="897" y="1"/>
                    <a:pt x="0" y="898"/>
                    <a:pt x="0" y="2008"/>
                  </a:cubicBezTo>
                  <a:lnTo>
                    <a:pt x="0" y="27681"/>
                  </a:lnTo>
                  <a:cubicBezTo>
                    <a:pt x="0" y="28788"/>
                    <a:pt x="897" y="29687"/>
                    <a:pt x="2005" y="29687"/>
                  </a:cubicBezTo>
                  <a:lnTo>
                    <a:pt x="3343" y="29687"/>
                  </a:lnTo>
                  <a:cubicBezTo>
                    <a:pt x="2236" y="29687"/>
                    <a:pt x="1337" y="28788"/>
                    <a:pt x="1337" y="27681"/>
                  </a:cubicBezTo>
                  <a:lnTo>
                    <a:pt x="1337" y="2008"/>
                  </a:lnTo>
                  <a:cubicBezTo>
                    <a:pt x="1337" y="898"/>
                    <a:pt x="2236" y="1"/>
                    <a:pt x="3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3"/>
            <p:cNvSpPr/>
            <p:nvPr/>
          </p:nvSpPr>
          <p:spPr>
            <a:xfrm>
              <a:off x="5310005" y="4722555"/>
              <a:ext cx="140364" cy="242589"/>
            </a:xfrm>
            <a:custGeom>
              <a:avLst/>
              <a:gdLst/>
              <a:ahLst/>
              <a:cxnLst/>
              <a:rect l="l" t="t" r="r" b="b"/>
              <a:pathLst>
                <a:path w="14061" h="24338" extrusionOk="0">
                  <a:moveTo>
                    <a:pt x="1" y="1"/>
                  </a:moveTo>
                  <a:lnTo>
                    <a:pt x="1" y="24337"/>
                  </a:lnTo>
                  <a:lnTo>
                    <a:pt x="14061" y="24337"/>
                  </a:lnTo>
                  <a:lnTo>
                    <a:pt x="140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3"/>
            <p:cNvSpPr/>
            <p:nvPr/>
          </p:nvSpPr>
          <p:spPr>
            <a:xfrm>
              <a:off x="5309995" y="4722555"/>
              <a:ext cx="20035" cy="242589"/>
            </a:xfrm>
            <a:custGeom>
              <a:avLst/>
              <a:gdLst/>
              <a:ahLst/>
              <a:cxnLst/>
              <a:rect l="l" t="t" r="r" b="b"/>
              <a:pathLst>
                <a:path w="2007" h="24338" extrusionOk="0">
                  <a:moveTo>
                    <a:pt x="0" y="1"/>
                  </a:moveTo>
                  <a:lnTo>
                    <a:pt x="0" y="24337"/>
                  </a:lnTo>
                  <a:lnTo>
                    <a:pt x="2007" y="24337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3"/>
            <p:cNvSpPr/>
            <p:nvPr/>
          </p:nvSpPr>
          <p:spPr>
            <a:xfrm>
              <a:off x="5309995" y="4921147"/>
              <a:ext cx="20035" cy="43997"/>
            </a:xfrm>
            <a:custGeom>
              <a:avLst/>
              <a:gdLst/>
              <a:ahLst/>
              <a:cxnLst/>
              <a:rect l="l" t="t" r="r" b="b"/>
              <a:pathLst>
                <a:path w="2007" h="4414" extrusionOk="0">
                  <a:moveTo>
                    <a:pt x="0" y="1"/>
                  </a:moveTo>
                  <a:lnTo>
                    <a:pt x="0" y="4413"/>
                  </a:lnTo>
                  <a:lnTo>
                    <a:pt x="2007" y="4413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rgbClr val="FEC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3"/>
            <p:cNvSpPr/>
            <p:nvPr/>
          </p:nvSpPr>
          <p:spPr>
            <a:xfrm>
              <a:off x="5310005" y="4921147"/>
              <a:ext cx="140364" cy="43997"/>
            </a:xfrm>
            <a:custGeom>
              <a:avLst/>
              <a:gdLst/>
              <a:ahLst/>
              <a:cxnLst/>
              <a:rect l="l" t="t" r="r" b="b"/>
              <a:pathLst>
                <a:path w="14061" h="4414" extrusionOk="0">
                  <a:moveTo>
                    <a:pt x="1" y="1"/>
                  </a:moveTo>
                  <a:lnTo>
                    <a:pt x="1" y="4413"/>
                  </a:lnTo>
                  <a:lnTo>
                    <a:pt x="14061" y="4413"/>
                  </a:lnTo>
                  <a:lnTo>
                    <a:pt x="14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3"/>
            <p:cNvSpPr/>
            <p:nvPr/>
          </p:nvSpPr>
          <p:spPr>
            <a:xfrm>
              <a:off x="5309995" y="4921147"/>
              <a:ext cx="20035" cy="43997"/>
            </a:xfrm>
            <a:custGeom>
              <a:avLst/>
              <a:gdLst/>
              <a:ahLst/>
              <a:cxnLst/>
              <a:rect l="l" t="t" r="r" b="b"/>
              <a:pathLst>
                <a:path w="2007" h="4414" extrusionOk="0">
                  <a:moveTo>
                    <a:pt x="0" y="1"/>
                  </a:moveTo>
                  <a:lnTo>
                    <a:pt x="0" y="4413"/>
                  </a:lnTo>
                  <a:lnTo>
                    <a:pt x="2007" y="4413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rgbClr val="C9E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3"/>
            <p:cNvSpPr/>
            <p:nvPr/>
          </p:nvSpPr>
          <p:spPr>
            <a:xfrm>
              <a:off x="5338944" y="4662590"/>
              <a:ext cx="82475" cy="33331"/>
            </a:xfrm>
            <a:custGeom>
              <a:avLst/>
              <a:gdLst/>
              <a:ahLst/>
              <a:cxnLst/>
              <a:rect l="l" t="t" r="r" b="b"/>
              <a:pathLst>
                <a:path w="8262" h="3344" extrusionOk="0">
                  <a:moveTo>
                    <a:pt x="0" y="1"/>
                  </a:moveTo>
                  <a:lnTo>
                    <a:pt x="0" y="3344"/>
                  </a:lnTo>
                  <a:lnTo>
                    <a:pt x="8261" y="3344"/>
                  </a:lnTo>
                  <a:lnTo>
                    <a:pt x="8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3"/>
            <p:cNvSpPr/>
            <p:nvPr/>
          </p:nvSpPr>
          <p:spPr>
            <a:xfrm>
              <a:off x="5338944" y="4662590"/>
              <a:ext cx="33381" cy="33331"/>
            </a:xfrm>
            <a:custGeom>
              <a:avLst/>
              <a:gdLst/>
              <a:ahLst/>
              <a:cxnLst/>
              <a:rect l="l" t="t" r="r" b="b"/>
              <a:pathLst>
                <a:path w="3344" h="3344" extrusionOk="0">
                  <a:moveTo>
                    <a:pt x="0" y="1"/>
                  </a:moveTo>
                  <a:lnTo>
                    <a:pt x="0" y="3344"/>
                  </a:lnTo>
                  <a:lnTo>
                    <a:pt x="3343" y="3344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3"/>
            <p:cNvSpPr/>
            <p:nvPr/>
          </p:nvSpPr>
          <p:spPr>
            <a:xfrm>
              <a:off x="5335261" y="4753713"/>
              <a:ext cx="89843" cy="126747"/>
            </a:xfrm>
            <a:custGeom>
              <a:avLst/>
              <a:gdLst/>
              <a:ahLst/>
              <a:cxnLst/>
              <a:rect l="l" t="t" r="r" b="b"/>
              <a:pathLst>
                <a:path w="9000" h="12716" extrusionOk="0">
                  <a:moveTo>
                    <a:pt x="4500" y="0"/>
                  </a:moveTo>
                  <a:cubicBezTo>
                    <a:pt x="4500" y="0"/>
                    <a:pt x="4280" y="152"/>
                    <a:pt x="3939" y="443"/>
                  </a:cubicBezTo>
                  <a:cubicBezTo>
                    <a:pt x="3294" y="994"/>
                    <a:pt x="2213" y="2045"/>
                    <a:pt x="1344" y="3515"/>
                  </a:cubicBezTo>
                  <a:cubicBezTo>
                    <a:pt x="742" y="4538"/>
                    <a:pt x="244" y="5764"/>
                    <a:pt x="68" y="7165"/>
                  </a:cubicBezTo>
                  <a:cubicBezTo>
                    <a:pt x="23" y="7525"/>
                    <a:pt x="0" y="7888"/>
                    <a:pt x="0" y="8250"/>
                  </a:cubicBezTo>
                  <a:cubicBezTo>
                    <a:pt x="0" y="10546"/>
                    <a:pt x="1719" y="12439"/>
                    <a:pt x="3939" y="12716"/>
                  </a:cubicBezTo>
                  <a:lnTo>
                    <a:pt x="5060" y="12716"/>
                  </a:lnTo>
                  <a:cubicBezTo>
                    <a:pt x="7281" y="12439"/>
                    <a:pt x="9000" y="10546"/>
                    <a:pt x="9000" y="8250"/>
                  </a:cubicBezTo>
                  <a:cubicBezTo>
                    <a:pt x="9000" y="7888"/>
                    <a:pt x="8977" y="7525"/>
                    <a:pt x="8931" y="7165"/>
                  </a:cubicBezTo>
                  <a:cubicBezTo>
                    <a:pt x="8757" y="5762"/>
                    <a:pt x="8257" y="4538"/>
                    <a:pt x="7655" y="3515"/>
                  </a:cubicBezTo>
                  <a:cubicBezTo>
                    <a:pt x="6788" y="2045"/>
                    <a:pt x="5706" y="994"/>
                    <a:pt x="5060" y="443"/>
                  </a:cubicBezTo>
                  <a:cubicBezTo>
                    <a:pt x="4719" y="152"/>
                    <a:pt x="4500" y="0"/>
                    <a:pt x="4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3"/>
            <p:cNvSpPr/>
            <p:nvPr/>
          </p:nvSpPr>
          <p:spPr>
            <a:xfrm>
              <a:off x="5335261" y="4753713"/>
              <a:ext cx="51560" cy="126747"/>
            </a:xfrm>
            <a:custGeom>
              <a:avLst/>
              <a:gdLst/>
              <a:ahLst/>
              <a:cxnLst/>
              <a:rect l="l" t="t" r="r" b="b"/>
              <a:pathLst>
                <a:path w="5165" h="12716" extrusionOk="0">
                  <a:moveTo>
                    <a:pt x="4500" y="0"/>
                  </a:moveTo>
                  <a:cubicBezTo>
                    <a:pt x="4500" y="0"/>
                    <a:pt x="4280" y="152"/>
                    <a:pt x="3939" y="443"/>
                  </a:cubicBezTo>
                  <a:cubicBezTo>
                    <a:pt x="3294" y="994"/>
                    <a:pt x="2213" y="2045"/>
                    <a:pt x="1344" y="3515"/>
                  </a:cubicBezTo>
                  <a:cubicBezTo>
                    <a:pt x="742" y="4540"/>
                    <a:pt x="244" y="5764"/>
                    <a:pt x="68" y="7165"/>
                  </a:cubicBezTo>
                  <a:cubicBezTo>
                    <a:pt x="23" y="7525"/>
                    <a:pt x="0" y="7888"/>
                    <a:pt x="0" y="8250"/>
                  </a:cubicBezTo>
                  <a:cubicBezTo>
                    <a:pt x="0" y="10546"/>
                    <a:pt x="1719" y="12439"/>
                    <a:pt x="3939" y="12716"/>
                  </a:cubicBezTo>
                  <a:lnTo>
                    <a:pt x="5060" y="12716"/>
                  </a:lnTo>
                  <a:cubicBezTo>
                    <a:pt x="5094" y="12712"/>
                    <a:pt x="5130" y="12706"/>
                    <a:pt x="5164" y="12700"/>
                  </a:cubicBezTo>
                  <a:cubicBezTo>
                    <a:pt x="2995" y="12379"/>
                    <a:pt x="1331" y="10508"/>
                    <a:pt x="1331" y="8250"/>
                  </a:cubicBezTo>
                  <a:cubicBezTo>
                    <a:pt x="1331" y="7886"/>
                    <a:pt x="1354" y="7525"/>
                    <a:pt x="1397" y="7165"/>
                  </a:cubicBezTo>
                  <a:cubicBezTo>
                    <a:pt x="1573" y="5764"/>
                    <a:pt x="2071" y="4538"/>
                    <a:pt x="2673" y="3515"/>
                  </a:cubicBezTo>
                  <a:cubicBezTo>
                    <a:pt x="3496" y="2122"/>
                    <a:pt x="4511" y="1106"/>
                    <a:pt x="5164" y="534"/>
                  </a:cubicBezTo>
                  <a:cubicBezTo>
                    <a:pt x="5128" y="502"/>
                    <a:pt x="5094" y="471"/>
                    <a:pt x="5060" y="443"/>
                  </a:cubicBezTo>
                  <a:cubicBezTo>
                    <a:pt x="4719" y="152"/>
                    <a:pt x="4500" y="0"/>
                    <a:pt x="4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3"/>
            <p:cNvSpPr/>
            <p:nvPr/>
          </p:nvSpPr>
          <p:spPr>
            <a:xfrm>
              <a:off x="5304984" y="4717561"/>
              <a:ext cx="150396" cy="252586"/>
            </a:xfrm>
            <a:custGeom>
              <a:avLst/>
              <a:gdLst/>
              <a:ahLst/>
              <a:cxnLst/>
              <a:rect l="l" t="t" r="r" b="b"/>
              <a:pathLst>
                <a:path w="15066" h="25341" extrusionOk="0">
                  <a:moveTo>
                    <a:pt x="7533" y="4254"/>
                  </a:moveTo>
                  <a:cubicBezTo>
                    <a:pt x="8623" y="5130"/>
                    <a:pt x="9547" y="6194"/>
                    <a:pt x="10259" y="7396"/>
                  </a:cubicBezTo>
                  <a:cubicBezTo>
                    <a:pt x="11060" y="8753"/>
                    <a:pt x="11535" y="10296"/>
                    <a:pt x="11535" y="11877"/>
                  </a:cubicBezTo>
                  <a:cubicBezTo>
                    <a:pt x="11535" y="13893"/>
                    <a:pt x="10028" y="15599"/>
                    <a:pt x="8033" y="15847"/>
                  </a:cubicBezTo>
                  <a:lnTo>
                    <a:pt x="8033" y="13840"/>
                  </a:lnTo>
                  <a:lnTo>
                    <a:pt x="9621" y="12846"/>
                  </a:lnTo>
                  <a:cubicBezTo>
                    <a:pt x="9854" y="12700"/>
                    <a:pt x="9926" y="12394"/>
                    <a:pt x="9780" y="12159"/>
                  </a:cubicBezTo>
                  <a:cubicBezTo>
                    <a:pt x="9686" y="12008"/>
                    <a:pt x="9523" y="11926"/>
                    <a:pt x="9357" y="11926"/>
                  </a:cubicBezTo>
                  <a:cubicBezTo>
                    <a:pt x="9267" y="11926"/>
                    <a:pt x="9175" y="11950"/>
                    <a:pt x="9093" y="12002"/>
                  </a:cubicBezTo>
                  <a:lnTo>
                    <a:pt x="8033" y="12664"/>
                  </a:lnTo>
                  <a:lnTo>
                    <a:pt x="8033" y="10260"/>
                  </a:lnTo>
                  <a:lnTo>
                    <a:pt x="9377" y="9420"/>
                  </a:lnTo>
                  <a:cubicBezTo>
                    <a:pt x="9602" y="9272"/>
                    <a:pt x="9666" y="8969"/>
                    <a:pt x="9524" y="8740"/>
                  </a:cubicBezTo>
                  <a:cubicBezTo>
                    <a:pt x="9430" y="8589"/>
                    <a:pt x="9267" y="8506"/>
                    <a:pt x="9101" y="8506"/>
                  </a:cubicBezTo>
                  <a:cubicBezTo>
                    <a:pt x="9015" y="8506"/>
                    <a:pt x="8928" y="8528"/>
                    <a:pt x="8848" y="8575"/>
                  </a:cubicBezTo>
                  <a:lnTo>
                    <a:pt x="8033" y="9085"/>
                  </a:lnTo>
                  <a:lnTo>
                    <a:pt x="8033" y="6790"/>
                  </a:lnTo>
                  <a:cubicBezTo>
                    <a:pt x="8038" y="6512"/>
                    <a:pt x="7813" y="6281"/>
                    <a:pt x="7533" y="6281"/>
                  </a:cubicBezTo>
                  <a:cubicBezTo>
                    <a:pt x="7253" y="6281"/>
                    <a:pt x="7029" y="6512"/>
                    <a:pt x="7035" y="6790"/>
                  </a:cubicBezTo>
                  <a:lnTo>
                    <a:pt x="7035" y="9085"/>
                  </a:lnTo>
                  <a:lnTo>
                    <a:pt x="6221" y="8575"/>
                  </a:lnTo>
                  <a:cubicBezTo>
                    <a:pt x="6140" y="8526"/>
                    <a:pt x="6051" y="8503"/>
                    <a:pt x="5962" y="8503"/>
                  </a:cubicBezTo>
                  <a:cubicBezTo>
                    <a:pt x="5797" y="8503"/>
                    <a:pt x="5635" y="8586"/>
                    <a:pt x="5539" y="8736"/>
                  </a:cubicBezTo>
                  <a:cubicBezTo>
                    <a:pt x="5396" y="8967"/>
                    <a:pt x="5464" y="9272"/>
                    <a:pt x="5693" y="9420"/>
                  </a:cubicBezTo>
                  <a:lnTo>
                    <a:pt x="7035" y="10260"/>
                  </a:lnTo>
                  <a:lnTo>
                    <a:pt x="7035" y="12664"/>
                  </a:lnTo>
                  <a:lnTo>
                    <a:pt x="5977" y="12002"/>
                  </a:lnTo>
                  <a:cubicBezTo>
                    <a:pt x="5894" y="11950"/>
                    <a:pt x="5802" y="11926"/>
                    <a:pt x="5712" y="11926"/>
                  </a:cubicBezTo>
                  <a:cubicBezTo>
                    <a:pt x="5546" y="11926"/>
                    <a:pt x="5384" y="12009"/>
                    <a:pt x="5290" y="12161"/>
                  </a:cubicBezTo>
                  <a:cubicBezTo>
                    <a:pt x="5142" y="12394"/>
                    <a:pt x="5214" y="12700"/>
                    <a:pt x="5447" y="12846"/>
                  </a:cubicBezTo>
                  <a:lnTo>
                    <a:pt x="7035" y="13840"/>
                  </a:lnTo>
                  <a:lnTo>
                    <a:pt x="7035" y="15847"/>
                  </a:lnTo>
                  <a:cubicBezTo>
                    <a:pt x="5038" y="15599"/>
                    <a:pt x="3533" y="13893"/>
                    <a:pt x="3533" y="11877"/>
                  </a:cubicBezTo>
                  <a:cubicBezTo>
                    <a:pt x="3533" y="10296"/>
                    <a:pt x="4008" y="8753"/>
                    <a:pt x="4807" y="7396"/>
                  </a:cubicBezTo>
                  <a:cubicBezTo>
                    <a:pt x="5521" y="6194"/>
                    <a:pt x="6444" y="5128"/>
                    <a:pt x="7533" y="4254"/>
                  </a:cubicBezTo>
                  <a:close/>
                  <a:moveTo>
                    <a:pt x="502" y="0"/>
                  </a:moveTo>
                  <a:cubicBezTo>
                    <a:pt x="226" y="0"/>
                    <a:pt x="2" y="225"/>
                    <a:pt x="0" y="502"/>
                  </a:cubicBezTo>
                  <a:lnTo>
                    <a:pt x="0" y="8208"/>
                  </a:lnTo>
                  <a:cubicBezTo>
                    <a:pt x="0" y="8485"/>
                    <a:pt x="226" y="8710"/>
                    <a:pt x="502" y="8710"/>
                  </a:cubicBezTo>
                  <a:cubicBezTo>
                    <a:pt x="780" y="8710"/>
                    <a:pt x="1004" y="8485"/>
                    <a:pt x="1004" y="8208"/>
                  </a:cubicBezTo>
                  <a:lnTo>
                    <a:pt x="1004" y="1003"/>
                  </a:lnTo>
                  <a:lnTo>
                    <a:pt x="14062" y="1003"/>
                  </a:lnTo>
                  <a:lnTo>
                    <a:pt x="14062" y="19924"/>
                  </a:lnTo>
                  <a:lnTo>
                    <a:pt x="11800" y="19924"/>
                  </a:lnTo>
                  <a:cubicBezTo>
                    <a:pt x="11521" y="19924"/>
                    <a:pt x="11298" y="20149"/>
                    <a:pt x="11298" y="20426"/>
                  </a:cubicBezTo>
                  <a:cubicBezTo>
                    <a:pt x="11298" y="20702"/>
                    <a:pt x="11521" y="20927"/>
                    <a:pt x="11800" y="20927"/>
                  </a:cubicBezTo>
                  <a:lnTo>
                    <a:pt x="14062" y="20927"/>
                  </a:lnTo>
                  <a:lnTo>
                    <a:pt x="14062" y="24337"/>
                  </a:lnTo>
                  <a:lnTo>
                    <a:pt x="1004" y="24337"/>
                  </a:lnTo>
                  <a:lnTo>
                    <a:pt x="1004" y="20927"/>
                  </a:lnTo>
                  <a:lnTo>
                    <a:pt x="9615" y="20927"/>
                  </a:lnTo>
                  <a:cubicBezTo>
                    <a:pt x="9892" y="20927"/>
                    <a:pt x="10115" y="20702"/>
                    <a:pt x="10115" y="20426"/>
                  </a:cubicBezTo>
                  <a:cubicBezTo>
                    <a:pt x="10115" y="20149"/>
                    <a:pt x="9892" y="19924"/>
                    <a:pt x="9615" y="19924"/>
                  </a:cubicBezTo>
                  <a:lnTo>
                    <a:pt x="8033" y="19924"/>
                  </a:lnTo>
                  <a:lnTo>
                    <a:pt x="8033" y="16837"/>
                  </a:lnTo>
                  <a:cubicBezTo>
                    <a:pt x="10955" y="16748"/>
                    <a:pt x="12530" y="14001"/>
                    <a:pt x="12530" y="11877"/>
                  </a:cubicBezTo>
                  <a:cubicBezTo>
                    <a:pt x="12530" y="11494"/>
                    <a:pt x="12508" y="11110"/>
                    <a:pt x="12460" y="10730"/>
                  </a:cubicBezTo>
                  <a:cubicBezTo>
                    <a:pt x="12294" y="9412"/>
                    <a:pt x="11845" y="8121"/>
                    <a:pt x="11118" y="6891"/>
                  </a:cubicBezTo>
                  <a:cubicBezTo>
                    <a:pt x="10244" y="5405"/>
                    <a:pt x="9166" y="4331"/>
                    <a:pt x="8417" y="3691"/>
                  </a:cubicBezTo>
                  <a:cubicBezTo>
                    <a:pt x="8061" y="3387"/>
                    <a:pt x="7826" y="3226"/>
                    <a:pt x="7817" y="3218"/>
                  </a:cubicBezTo>
                  <a:cubicBezTo>
                    <a:pt x="7732" y="3159"/>
                    <a:pt x="7633" y="3129"/>
                    <a:pt x="7534" y="3129"/>
                  </a:cubicBezTo>
                  <a:cubicBezTo>
                    <a:pt x="7434" y="3129"/>
                    <a:pt x="7335" y="3159"/>
                    <a:pt x="7249" y="3218"/>
                  </a:cubicBezTo>
                  <a:cubicBezTo>
                    <a:pt x="7239" y="3226"/>
                    <a:pt x="7007" y="3389"/>
                    <a:pt x="6649" y="3691"/>
                  </a:cubicBezTo>
                  <a:cubicBezTo>
                    <a:pt x="5901" y="4331"/>
                    <a:pt x="4824" y="5405"/>
                    <a:pt x="3949" y="6891"/>
                  </a:cubicBezTo>
                  <a:cubicBezTo>
                    <a:pt x="3222" y="8121"/>
                    <a:pt x="2772" y="9412"/>
                    <a:pt x="2607" y="10730"/>
                  </a:cubicBezTo>
                  <a:cubicBezTo>
                    <a:pt x="2560" y="11110"/>
                    <a:pt x="2535" y="11494"/>
                    <a:pt x="2535" y="11877"/>
                  </a:cubicBezTo>
                  <a:cubicBezTo>
                    <a:pt x="2535" y="13948"/>
                    <a:pt x="4012" y="16715"/>
                    <a:pt x="7035" y="16837"/>
                  </a:cubicBezTo>
                  <a:lnTo>
                    <a:pt x="7035" y="19924"/>
                  </a:lnTo>
                  <a:lnTo>
                    <a:pt x="1004" y="19924"/>
                  </a:lnTo>
                  <a:lnTo>
                    <a:pt x="1004" y="10393"/>
                  </a:lnTo>
                  <a:cubicBezTo>
                    <a:pt x="1004" y="10116"/>
                    <a:pt x="780" y="9891"/>
                    <a:pt x="502" y="9891"/>
                  </a:cubicBezTo>
                  <a:cubicBezTo>
                    <a:pt x="226" y="9891"/>
                    <a:pt x="0" y="10116"/>
                    <a:pt x="0" y="10393"/>
                  </a:cubicBezTo>
                  <a:lnTo>
                    <a:pt x="0" y="24838"/>
                  </a:lnTo>
                  <a:cubicBezTo>
                    <a:pt x="0" y="25115"/>
                    <a:pt x="226" y="25340"/>
                    <a:pt x="502" y="25340"/>
                  </a:cubicBezTo>
                  <a:lnTo>
                    <a:pt x="14564" y="25340"/>
                  </a:lnTo>
                  <a:cubicBezTo>
                    <a:pt x="14840" y="25340"/>
                    <a:pt x="15065" y="25115"/>
                    <a:pt x="15065" y="24838"/>
                  </a:cubicBezTo>
                  <a:lnTo>
                    <a:pt x="15065" y="502"/>
                  </a:lnTo>
                  <a:cubicBezTo>
                    <a:pt x="15065" y="225"/>
                    <a:pt x="14840" y="0"/>
                    <a:pt x="145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9" name="Google Shape;2939;p63"/>
          <p:cNvGrpSpPr/>
          <p:nvPr/>
        </p:nvGrpSpPr>
        <p:grpSpPr>
          <a:xfrm>
            <a:off x="4664747" y="3968436"/>
            <a:ext cx="244276" cy="363593"/>
            <a:chOff x="7464598" y="4680073"/>
            <a:chExt cx="248754" cy="339204"/>
          </a:xfrm>
        </p:grpSpPr>
        <p:sp>
          <p:nvSpPr>
            <p:cNvPr id="2940" name="Google Shape;2940;p63"/>
            <p:cNvSpPr/>
            <p:nvPr/>
          </p:nvSpPr>
          <p:spPr>
            <a:xfrm>
              <a:off x="7484383" y="4689762"/>
              <a:ext cx="59705" cy="26504"/>
            </a:xfrm>
            <a:custGeom>
              <a:avLst/>
              <a:gdLst/>
              <a:ahLst/>
              <a:cxnLst/>
              <a:rect l="l" t="t" r="r" b="b"/>
              <a:pathLst>
                <a:path w="5981" h="2659" extrusionOk="0">
                  <a:moveTo>
                    <a:pt x="996" y="1"/>
                  </a:moveTo>
                  <a:cubicBezTo>
                    <a:pt x="445" y="1"/>
                    <a:pt x="0" y="447"/>
                    <a:pt x="0" y="998"/>
                  </a:cubicBezTo>
                  <a:lnTo>
                    <a:pt x="0" y="2658"/>
                  </a:lnTo>
                  <a:lnTo>
                    <a:pt x="5980" y="2658"/>
                  </a:lnTo>
                  <a:lnTo>
                    <a:pt x="5980" y="998"/>
                  </a:lnTo>
                  <a:cubicBezTo>
                    <a:pt x="5980" y="447"/>
                    <a:pt x="5534" y="1"/>
                    <a:pt x="4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3"/>
            <p:cNvSpPr/>
            <p:nvPr/>
          </p:nvSpPr>
          <p:spPr>
            <a:xfrm>
              <a:off x="7484383" y="4689762"/>
              <a:ext cx="36476" cy="26504"/>
            </a:xfrm>
            <a:custGeom>
              <a:avLst/>
              <a:gdLst/>
              <a:ahLst/>
              <a:cxnLst/>
              <a:rect l="l" t="t" r="r" b="b"/>
              <a:pathLst>
                <a:path w="3654" h="2659" extrusionOk="0">
                  <a:moveTo>
                    <a:pt x="996" y="1"/>
                  </a:moveTo>
                  <a:cubicBezTo>
                    <a:pt x="445" y="1"/>
                    <a:pt x="0" y="447"/>
                    <a:pt x="0" y="996"/>
                  </a:cubicBezTo>
                  <a:lnTo>
                    <a:pt x="0" y="2658"/>
                  </a:lnTo>
                  <a:lnTo>
                    <a:pt x="2658" y="2658"/>
                  </a:lnTo>
                  <a:lnTo>
                    <a:pt x="2658" y="996"/>
                  </a:lnTo>
                  <a:cubicBezTo>
                    <a:pt x="2658" y="447"/>
                    <a:pt x="3103" y="1"/>
                    <a:pt x="3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3"/>
            <p:cNvSpPr/>
            <p:nvPr/>
          </p:nvSpPr>
          <p:spPr>
            <a:xfrm>
              <a:off x="7500295" y="4716255"/>
              <a:ext cx="27861" cy="33122"/>
            </a:xfrm>
            <a:custGeom>
              <a:avLst/>
              <a:gdLst/>
              <a:ahLst/>
              <a:cxnLst/>
              <a:rect l="l" t="t" r="r" b="b"/>
              <a:pathLst>
                <a:path w="2791" h="3323" extrusionOk="0">
                  <a:moveTo>
                    <a:pt x="0" y="0"/>
                  </a:moveTo>
                  <a:lnTo>
                    <a:pt x="0" y="3323"/>
                  </a:lnTo>
                  <a:lnTo>
                    <a:pt x="2791" y="3323"/>
                  </a:lnTo>
                  <a:lnTo>
                    <a:pt x="27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3"/>
            <p:cNvSpPr/>
            <p:nvPr/>
          </p:nvSpPr>
          <p:spPr>
            <a:xfrm>
              <a:off x="7566419" y="4685127"/>
              <a:ext cx="118732" cy="64251"/>
            </a:xfrm>
            <a:custGeom>
              <a:avLst/>
              <a:gdLst/>
              <a:ahLst/>
              <a:cxnLst/>
              <a:rect l="l" t="t" r="r" b="b"/>
              <a:pathLst>
                <a:path w="11894" h="6446" extrusionOk="0">
                  <a:moveTo>
                    <a:pt x="5751" y="0"/>
                  </a:moveTo>
                  <a:cubicBezTo>
                    <a:pt x="4259" y="0"/>
                    <a:pt x="2891" y="833"/>
                    <a:pt x="2207" y="2160"/>
                  </a:cubicBezTo>
                  <a:lnTo>
                    <a:pt x="0" y="6446"/>
                  </a:lnTo>
                  <a:lnTo>
                    <a:pt x="2989" y="6446"/>
                  </a:lnTo>
                  <a:lnTo>
                    <a:pt x="4386" y="3739"/>
                  </a:lnTo>
                  <a:cubicBezTo>
                    <a:pt x="4727" y="3076"/>
                    <a:pt x="5410" y="2658"/>
                    <a:pt x="6158" y="2658"/>
                  </a:cubicBezTo>
                  <a:lnTo>
                    <a:pt x="8240" y="2658"/>
                  </a:lnTo>
                  <a:cubicBezTo>
                    <a:pt x="8789" y="2658"/>
                    <a:pt x="9236" y="3105"/>
                    <a:pt x="9236" y="3655"/>
                  </a:cubicBezTo>
                  <a:lnTo>
                    <a:pt x="9236" y="6446"/>
                  </a:lnTo>
                  <a:lnTo>
                    <a:pt x="11894" y="6446"/>
                  </a:lnTo>
                  <a:lnTo>
                    <a:pt x="11894" y="1993"/>
                  </a:lnTo>
                  <a:cubicBezTo>
                    <a:pt x="11894" y="892"/>
                    <a:pt x="11000" y="0"/>
                    <a:pt x="99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3"/>
            <p:cNvSpPr/>
            <p:nvPr/>
          </p:nvSpPr>
          <p:spPr>
            <a:xfrm>
              <a:off x="7469569" y="4749367"/>
              <a:ext cx="238791" cy="264926"/>
            </a:xfrm>
            <a:custGeom>
              <a:avLst/>
              <a:gdLst/>
              <a:ahLst/>
              <a:cxnLst/>
              <a:rect l="l" t="t" r="r" b="b"/>
              <a:pathLst>
                <a:path w="23921" h="26579" extrusionOk="0">
                  <a:moveTo>
                    <a:pt x="1994" y="1"/>
                  </a:moveTo>
                  <a:cubicBezTo>
                    <a:pt x="892" y="1"/>
                    <a:pt x="0" y="894"/>
                    <a:pt x="0" y="1994"/>
                  </a:cubicBezTo>
                  <a:lnTo>
                    <a:pt x="0" y="24585"/>
                  </a:lnTo>
                  <a:cubicBezTo>
                    <a:pt x="0" y="25686"/>
                    <a:pt x="890" y="26579"/>
                    <a:pt x="1990" y="26579"/>
                  </a:cubicBezTo>
                  <a:cubicBezTo>
                    <a:pt x="1991" y="26579"/>
                    <a:pt x="1992" y="26579"/>
                    <a:pt x="1994" y="26579"/>
                  </a:cubicBezTo>
                  <a:lnTo>
                    <a:pt x="21927" y="26579"/>
                  </a:lnTo>
                  <a:cubicBezTo>
                    <a:pt x="21928" y="26579"/>
                    <a:pt x="21930" y="26579"/>
                    <a:pt x="21931" y="26579"/>
                  </a:cubicBezTo>
                  <a:cubicBezTo>
                    <a:pt x="23031" y="26579"/>
                    <a:pt x="23921" y="25686"/>
                    <a:pt x="23921" y="24587"/>
                  </a:cubicBezTo>
                  <a:lnTo>
                    <a:pt x="23921" y="1994"/>
                  </a:lnTo>
                  <a:cubicBezTo>
                    <a:pt x="23921" y="894"/>
                    <a:pt x="23029" y="1"/>
                    <a:pt x="21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3"/>
            <p:cNvSpPr/>
            <p:nvPr/>
          </p:nvSpPr>
          <p:spPr>
            <a:xfrm>
              <a:off x="7469569" y="4749367"/>
              <a:ext cx="39800" cy="264926"/>
            </a:xfrm>
            <a:custGeom>
              <a:avLst/>
              <a:gdLst/>
              <a:ahLst/>
              <a:cxnLst/>
              <a:rect l="l" t="t" r="r" b="b"/>
              <a:pathLst>
                <a:path w="3987" h="26579" extrusionOk="0">
                  <a:moveTo>
                    <a:pt x="1994" y="1"/>
                  </a:moveTo>
                  <a:cubicBezTo>
                    <a:pt x="892" y="1"/>
                    <a:pt x="0" y="894"/>
                    <a:pt x="0" y="1994"/>
                  </a:cubicBezTo>
                  <a:lnTo>
                    <a:pt x="0" y="24585"/>
                  </a:lnTo>
                  <a:cubicBezTo>
                    <a:pt x="0" y="25686"/>
                    <a:pt x="890" y="26579"/>
                    <a:pt x="1990" y="26579"/>
                  </a:cubicBezTo>
                  <a:cubicBezTo>
                    <a:pt x="1991" y="26579"/>
                    <a:pt x="1992" y="26579"/>
                    <a:pt x="1994" y="26579"/>
                  </a:cubicBezTo>
                  <a:lnTo>
                    <a:pt x="3980" y="26579"/>
                  </a:lnTo>
                  <a:cubicBezTo>
                    <a:pt x="2881" y="26577"/>
                    <a:pt x="1994" y="25685"/>
                    <a:pt x="1994" y="24587"/>
                  </a:cubicBezTo>
                  <a:lnTo>
                    <a:pt x="1994" y="1994"/>
                  </a:lnTo>
                  <a:cubicBezTo>
                    <a:pt x="1994" y="894"/>
                    <a:pt x="2885" y="1"/>
                    <a:pt x="3987" y="1"/>
                  </a:cubicBezTo>
                  <a:close/>
                  <a:moveTo>
                    <a:pt x="3980" y="26579"/>
                  </a:moveTo>
                  <a:cubicBezTo>
                    <a:pt x="3981" y="26579"/>
                    <a:pt x="3982" y="26579"/>
                    <a:pt x="3983" y="26579"/>
                  </a:cubicBezTo>
                  <a:cubicBezTo>
                    <a:pt x="3985" y="26579"/>
                    <a:pt x="3986" y="26579"/>
                    <a:pt x="3987" y="265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3"/>
            <p:cNvSpPr/>
            <p:nvPr/>
          </p:nvSpPr>
          <p:spPr>
            <a:xfrm>
              <a:off x="7502731" y="4782479"/>
              <a:ext cx="172468" cy="198722"/>
            </a:xfrm>
            <a:custGeom>
              <a:avLst/>
              <a:gdLst/>
              <a:ahLst/>
              <a:cxnLst/>
              <a:rect l="l" t="t" r="r" b="b"/>
              <a:pathLst>
                <a:path w="17277" h="19937" extrusionOk="0">
                  <a:moveTo>
                    <a:pt x="1" y="1"/>
                  </a:moveTo>
                  <a:lnTo>
                    <a:pt x="1" y="19936"/>
                  </a:lnTo>
                  <a:lnTo>
                    <a:pt x="17276" y="19936"/>
                  </a:lnTo>
                  <a:lnTo>
                    <a:pt x="172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3"/>
            <p:cNvSpPr/>
            <p:nvPr/>
          </p:nvSpPr>
          <p:spPr>
            <a:xfrm>
              <a:off x="7502731" y="4782479"/>
              <a:ext cx="19905" cy="198722"/>
            </a:xfrm>
            <a:custGeom>
              <a:avLst/>
              <a:gdLst/>
              <a:ahLst/>
              <a:cxnLst/>
              <a:rect l="l" t="t" r="r" b="b"/>
              <a:pathLst>
                <a:path w="1994" h="19937" extrusionOk="0">
                  <a:moveTo>
                    <a:pt x="1" y="1"/>
                  </a:moveTo>
                  <a:lnTo>
                    <a:pt x="1" y="19936"/>
                  </a:lnTo>
                  <a:lnTo>
                    <a:pt x="1994" y="19936"/>
                  </a:lnTo>
                  <a:lnTo>
                    <a:pt x="199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3"/>
            <p:cNvSpPr/>
            <p:nvPr/>
          </p:nvSpPr>
          <p:spPr>
            <a:xfrm>
              <a:off x="7530093" y="4818911"/>
              <a:ext cx="117744" cy="125860"/>
            </a:xfrm>
            <a:custGeom>
              <a:avLst/>
              <a:gdLst/>
              <a:ahLst/>
              <a:cxnLst/>
              <a:rect l="l" t="t" r="r" b="b"/>
              <a:pathLst>
                <a:path w="11795" h="12627" extrusionOk="0">
                  <a:moveTo>
                    <a:pt x="1482" y="1"/>
                  </a:moveTo>
                  <a:cubicBezTo>
                    <a:pt x="1169" y="1"/>
                    <a:pt x="854" y="111"/>
                    <a:pt x="601" y="335"/>
                  </a:cubicBezTo>
                  <a:cubicBezTo>
                    <a:pt x="52" y="821"/>
                    <a:pt x="1" y="1662"/>
                    <a:pt x="487" y="2211"/>
                  </a:cubicBezTo>
                  <a:lnTo>
                    <a:pt x="4122" y="6313"/>
                  </a:lnTo>
                  <a:lnTo>
                    <a:pt x="487" y="10417"/>
                  </a:lnTo>
                  <a:cubicBezTo>
                    <a:pt x="1" y="10966"/>
                    <a:pt x="52" y="11806"/>
                    <a:pt x="601" y="12293"/>
                  </a:cubicBezTo>
                  <a:cubicBezTo>
                    <a:pt x="854" y="12517"/>
                    <a:pt x="1169" y="12627"/>
                    <a:pt x="1482" y="12627"/>
                  </a:cubicBezTo>
                  <a:cubicBezTo>
                    <a:pt x="1849" y="12627"/>
                    <a:pt x="2214" y="12475"/>
                    <a:pt x="2477" y="12179"/>
                  </a:cubicBezTo>
                  <a:lnTo>
                    <a:pt x="5897" y="8317"/>
                  </a:lnTo>
                  <a:lnTo>
                    <a:pt x="9318" y="12179"/>
                  </a:lnTo>
                  <a:cubicBezTo>
                    <a:pt x="9581" y="12475"/>
                    <a:pt x="9946" y="12627"/>
                    <a:pt x="10313" y="12627"/>
                  </a:cubicBezTo>
                  <a:cubicBezTo>
                    <a:pt x="10626" y="12627"/>
                    <a:pt x="10941" y="12517"/>
                    <a:pt x="11194" y="12293"/>
                  </a:cubicBezTo>
                  <a:cubicBezTo>
                    <a:pt x="11743" y="11806"/>
                    <a:pt x="11794" y="10966"/>
                    <a:pt x="11308" y="10417"/>
                  </a:cubicBezTo>
                  <a:lnTo>
                    <a:pt x="7673" y="6313"/>
                  </a:lnTo>
                  <a:lnTo>
                    <a:pt x="11308" y="2211"/>
                  </a:lnTo>
                  <a:cubicBezTo>
                    <a:pt x="11794" y="1662"/>
                    <a:pt x="11743" y="821"/>
                    <a:pt x="11194" y="335"/>
                  </a:cubicBezTo>
                  <a:cubicBezTo>
                    <a:pt x="10941" y="111"/>
                    <a:pt x="10626" y="1"/>
                    <a:pt x="10313" y="1"/>
                  </a:cubicBezTo>
                  <a:cubicBezTo>
                    <a:pt x="9946" y="1"/>
                    <a:pt x="9581" y="152"/>
                    <a:pt x="9318" y="448"/>
                  </a:cubicBezTo>
                  <a:lnTo>
                    <a:pt x="5897" y="4310"/>
                  </a:lnTo>
                  <a:lnTo>
                    <a:pt x="2477" y="448"/>
                  </a:lnTo>
                  <a:cubicBezTo>
                    <a:pt x="2214" y="152"/>
                    <a:pt x="1849" y="1"/>
                    <a:pt x="1482" y="1"/>
                  </a:cubicBezTo>
                  <a:close/>
                </a:path>
              </a:pathLst>
            </a:custGeom>
            <a:solidFill>
              <a:srgbClr val="DBE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3"/>
            <p:cNvSpPr/>
            <p:nvPr/>
          </p:nvSpPr>
          <p:spPr>
            <a:xfrm>
              <a:off x="7464598" y="4680073"/>
              <a:ext cx="248754" cy="339204"/>
            </a:xfrm>
            <a:custGeom>
              <a:avLst/>
              <a:gdLst/>
              <a:ahLst/>
              <a:cxnLst/>
              <a:rect l="l" t="t" r="r" b="b"/>
              <a:pathLst>
                <a:path w="24919" h="34031" extrusionOk="0">
                  <a:moveTo>
                    <a:pt x="6965" y="1471"/>
                  </a:moveTo>
                  <a:cubicBezTo>
                    <a:pt x="7239" y="1471"/>
                    <a:pt x="7463" y="1694"/>
                    <a:pt x="7463" y="1968"/>
                  </a:cubicBezTo>
                  <a:lnTo>
                    <a:pt x="7463" y="3133"/>
                  </a:lnTo>
                  <a:lnTo>
                    <a:pt x="2480" y="3133"/>
                  </a:lnTo>
                  <a:lnTo>
                    <a:pt x="2480" y="1968"/>
                  </a:lnTo>
                  <a:cubicBezTo>
                    <a:pt x="2480" y="1694"/>
                    <a:pt x="2704" y="1471"/>
                    <a:pt x="2978" y="1471"/>
                  </a:cubicBezTo>
                  <a:close/>
                  <a:moveTo>
                    <a:pt x="5869" y="4128"/>
                  </a:moveTo>
                  <a:lnTo>
                    <a:pt x="5869" y="6455"/>
                  </a:lnTo>
                  <a:lnTo>
                    <a:pt x="4074" y="6455"/>
                  </a:lnTo>
                  <a:lnTo>
                    <a:pt x="4074" y="4128"/>
                  </a:lnTo>
                  <a:close/>
                  <a:moveTo>
                    <a:pt x="16351" y="3665"/>
                  </a:moveTo>
                  <a:cubicBezTo>
                    <a:pt x="16353" y="3665"/>
                    <a:pt x="16355" y="3665"/>
                    <a:pt x="16356" y="3665"/>
                  </a:cubicBezTo>
                  <a:lnTo>
                    <a:pt x="18439" y="3665"/>
                  </a:lnTo>
                  <a:cubicBezTo>
                    <a:pt x="18715" y="3665"/>
                    <a:pt x="18936" y="3888"/>
                    <a:pt x="18938" y="4162"/>
                  </a:cubicBezTo>
                  <a:lnTo>
                    <a:pt x="18938" y="6455"/>
                  </a:lnTo>
                  <a:lnTo>
                    <a:pt x="14007" y="6455"/>
                  </a:lnTo>
                  <a:lnTo>
                    <a:pt x="15027" y="4473"/>
                  </a:lnTo>
                  <a:cubicBezTo>
                    <a:pt x="15282" y="3977"/>
                    <a:pt x="15795" y="3665"/>
                    <a:pt x="16351" y="3665"/>
                  </a:cubicBezTo>
                  <a:close/>
                  <a:moveTo>
                    <a:pt x="19971" y="0"/>
                  </a:moveTo>
                  <a:cubicBezTo>
                    <a:pt x="19664" y="0"/>
                    <a:pt x="19307" y="147"/>
                    <a:pt x="19307" y="507"/>
                  </a:cubicBezTo>
                  <a:cubicBezTo>
                    <a:pt x="19307" y="866"/>
                    <a:pt x="19662" y="1015"/>
                    <a:pt x="19968" y="1015"/>
                  </a:cubicBezTo>
                  <a:cubicBezTo>
                    <a:pt x="20014" y="1015"/>
                    <a:pt x="20058" y="1011"/>
                    <a:pt x="20101" y="1005"/>
                  </a:cubicBezTo>
                  <a:cubicBezTo>
                    <a:pt x="20926" y="1007"/>
                    <a:pt x="21594" y="1675"/>
                    <a:pt x="21594" y="2500"/>
                  </a:cubicBezTo>
                  <a:lnTo>
                    <a:pt x="21594" y="6455"/>
                  </a:lnTo>
                  <a:lnTo>
                    <a:pt x="19934" y="6455"/>
                  </a:lnTo>
                  <a:lnTo>
                    <a:pt x="19934" y="4162"/>
                  </a:lnTo>
                  <a:cubicBezTo>
                    <a:pt x="19932" y="3337"/>
                    <a:pt x="19264" y="2667"/>
                    <a:pt x="18439" y="2667"/>
                  </a:cubicBezTo>
                  <a:lnTo>
                    <a:pt x="16356" y="2667"/>
                  </a:lnTo>
                  <a:cubicBezTo>
                    <a:pt x="16355" y="2667"/>
                    <a:pt x="16353" y="2667"/>
                    <a:pt x="16351" y="2667"/>
                  </a:cubicBezTo>
                  <a:cubicBezTo>
                    <a:pt x="15420" y="2667"/>
                    <a:pt x="14567" y="3187"/>
                    <a:pt x="14141" y="4017"/>
                  </a:cubicBezTo>
                  <a:lnTo>
                    <a:pt x="12884" y="6455"/>
                  </a:lnTo>
                  <a:lnTo>
                    <a:pt x="11016" y="6455"/>
                  </a:lnTo>
                  <a:lnTo>
                    <a:pt x="12850" y="2896"/>
                  </a:lnTo>
                  <a:cubicBezTo>
                    <a:pt x="13446" y="1735"/>
                    <a:pt x="14640" y="1005"/>
                    <a:pt x="15944" y="1005"/>
                  </a:cubicBezTo>
                  <a:cubicBezTo>
                    <a:pt x="15946" y="1005"/>
                    <a:pt x="15948" y="1005"/>
                    <a:pt x="15949" y="1005"/>
                  </a:cubicBezTo>
                  <a:lnTo>
                    <a:pt x="17632" y="1005"/>
                  </a:lnTo>
                  <a:cubicBezTo>
                    <a:pt x="17907" y="1005"/>
                    <a:pt x="18130" y="783"/>
                    <a:pt x="18130" y="507"/>
                  </a:cubicBezTo>
                  <a:cubicBezTo>
                    <a:pt x="18130" y="233"/>
                    <a:pt x="17907" y="9"/>
                    <a:pt x="17632" y="9"/>
                  </a:cubicBezTo>
                  <a:lnTo>
                    <a:pt x="15949" y="9"/>
                  </a:lnTo>
                  <a:cubicBezTo>
                    <a:pt x="15946" y="9"/>
                    <a:pt x="15942" y="9"/>
                    <a:pt x="15939" y="9"/>
                  </a:cubicBezTo>
                  <a:cubicBezTo>
                    <a:pt x="14264" y="9"/>
                    <a:pt x="12728" y="947"/>
                    <a:pt x="11962" y="2440"/>
                  </a:cubicBezTo>
                  <a:lnTo>
                    <a:pt x="9893" y="6455"/>
                  </a:lnTo>
                  <a:lnTo>
                    <a:pt x="6865" y="6455"/>
                  </a:lnTo>
                  <a:lnTo>
                    <a:pt x="6865" y="4128"/>
                  </a:lnTo>
                  <a:lnTo>
                    <a:pt x="7961" y="4128"/>
                  </a:lnTo>
                  <a:cubicBezTo>
                    <a:pt x="8237" y="4128"/>
                    <a:pt x="8460" y="3905"/>
                    <a:pt x="8460" y="3630"/>
                  </a:cubicBezTo>
                  <a:lnTo>
                    <a:pt x="8460" y="1968"/>
                  </a:lnTo>
                  <a:cubicBezTo>
                    <a:pt x="8458" y="1143"/>
                    <a:pt x="7790" y="475"/>
                    <a:pt x="6965" y="475"/>
                  </a:cubicBezTo>
                  <a:lnTo>
                    <a:pt x="2978" y="475"/>
                  </a:lnTo>
                  <a:cubicBezTo>
                    <a:pt x="2153" y="475"/>
                    <a:pt x="1483" y="1143"/>
                    <a:pt x="1483" y="1968"/>
                  </a:cubicBezTo>
                  <a:lnTo>
                    <a:pt x="1483" y="3630"/>
                  </a:lnTo>
                  <a:cubicBezTo>
                    <a:pt x="1483" y="3905"/>
                    <a:pt x="1706" y="4128"/>
                    <a:pt x="1980" y="4128"/>
                  </a:cubicBezTo>
                  <a:lnTo>
                    <a:pt x="3077" y="4128"/>
                  </a:lnTo>
                  <a:lnTo>
                    <a:pt x="3077" y="6455"/>
                  </a:lnTo>
                  <a:lnTo>
                    <a:pt x="2493" y="6455"/>
                  </a:lnTo>
                  <a:cubicBezTo>
                    <a:pt x="1117" y="6455"/>
                    <a:pt x="2" y="7570"/>
                    <a:pt x="0" y="8946"/>
                  </a:cubicBezTo>
                  <a:lnTo>
                    <a:pt x="0" y="13586"/>
                  </a:lnTo>
                  <a:cubicBezTo>
                    <a:pt x="0" y="13862"/>
                    <a:pt x="224" y="14086"/>
                    <a:pt x="498" y="14086"/>
                  </a:cubicBezTo>
                  <a:cubicBezTo>
                    <a:pt x="775" y="14086"/>
                    <a:pt x="998" y="13862"/>
                    <a:pt x="998" y="13586"/>
                  </a:cubicBezTo>
                  <a:lnTo>
                    <a:pt x="998" y="8946"/>
                  </a:lnTo>
                  <a:cubicBezTo>
                    <a:pt x="998" y="8121"/>
                    <a:pt x="1668" y="7452"/>
                    <a:pt x="2493" y="7451"/>
                  </a:cubicBezTo>
                  <a:lnTo>
                    <a:pt x="22427" y="7451"/>
                  </a:lnTo>
                  <a:cubicBezTo>
                    <a:pt x="23253" y="7452"/>
                    <a:pt x="23921" y="8121"/>
                    <a:pt x="23923" y="8946"/>
                  </a:cubicBezTo>
                  <a:lnTo>
                    <a:pt x="23923" y="31539"/>
                  </a:lnTo>
                  <a:cubicBezTo>
                    <a:pt x="23921" y="32365"/>
                    <a:pt x="23253" y="33033"/>
                    <a:pt x="22427" y="33033"/>
                  </a:cubicBezTo>
                  <a:lnTo>
                    <a:pt x="2493" y="33033"/>
                  </a:lnTo>
                  <a:cubicBezTo>
                    <a:pt x="1668" y="33033"/>
                    <a:pt x="998" y="32365"/>
                    <a:pt x="998" y="31539"/>
                  </a:cubicBezTo>
                  <a:lnTo>
                    <a:pt x="998" y="15759"/>
                  </a:lnTo>
                  <a:cubicBezTo>
                    <a:pt x="998" y="15485"/>
                    <a:pt x="775" y="15261"/>
                    <a:pt x="498" y="15261"/>
                  </a:cubicBezTo>
                  <a:cubicBezTo>
                    <a:pt x="224" y="15261"/>
                    <a:pt x="0" y="15485"/>
                    <a:pt x="0" y="15759"/>
                  </a:cubicBezTo>
                  <a:lnTo>
                    <a:pt x="0" y="31539"/>
                  </a:lnTo>
                  <a:cubicBezTo>
                    <a:pt x="2" y="32914"/>
                    <a:pt x="1117" y="34029"/>
                    <a:pt x="2493" y="34030"/>
                  </a:cubicBezTo>
                  <a:lnTo>
                    <a:pt x="22427" y="34030"/>
                  </a:lnTo>
                  <a:cubicBezTo>
                    <a:pt x="23802" y="34029"/>
                    <a:pt x="24917" y="32914"/>
                    <a:pt x="24918" y="31539"/>
                  </a:cubicBezTo>
                  <a:lnTo>
                    <a:pt x="24918" y="8946"/>
                  </a:lnTo>
                  <a:cubicBezTo>
                    <a:pt x="24917" y="7636"/>
                    <a:pt x="23900" y="6550"/>
                    <a:pt x="22592" y="6461"/>
                  </a:cubicBezTo>
                  <a:lnTo>
                    <a:pt x="22592" y="2500"/>
                  </a:lnTo>
                  <a:cubicBezTo>
                    <a:pt x="22590" y="1126"/>
                    <a:pt x="21475" y="11"/>
                    <a:pt x="20101" y="9"/>
                  </a:cubicBezTo>
                  <a:cubicBezTo>
                    <a:pt x="20059" y="3"/>
                    <a:pt x="20016" y="0"/>
                    <a:pt x="199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3"/>
            <p:cNvSpPr/>
            <p:nvPr/>
          </p:nvSpPr>
          <p:spPr>
            <a:xfrm>
              <a:off x="7497740" y="4777526"/>
              <a:ext cx="182430" cy="208640"/>
            </a:xfrm>
            <a:custGeom>
              <a:avLst/>
              <a:gdLst/>
              <a:ahLst/>
              <a:cxnLst/>
              <a:rect l="l" t="t" r="r" b="b"/>
              <a:pathLst>
                <a:path w="18275" h="20932" extrusionOk="0">
                  <a:moveTo>
                    <a:pt x="501" y="0"/>
                  </a:moveTo>
                  <a:cubicBezTo>
                    <a:pt x="224" y="0"/>
                    <a:pt x="1" y="223"/>
                    <a:pt x="3" y="498"/>
                  </a:cubicBezTo>
                  <a:lnTo>
                    <a:pt x="3" y="20433"/>
                  </a:lnTo>
                  <a:cubicBezTo>
                    <a:pt x="1" y="20708"/>
                    <a:pt x="224" y="20931"/>
                    <a:pt x="501" y="20931"/>
                  </a:cubicBezTo>
                  <a:lnTo>
                    <a:pt x="17776" y="20931"/>
                  </a:lnTo>
                  <a:cubicBezTo>
                    <a:pt x="18053" y="20931"/>
                    <a:pt x="18274" y="20708"/>
                    <a:pt x="18274" y="20433"/>
                  </a:cubicBezTo>
                  <a:lnTo>
                    <a:pt x="18274" y="11930"/>
                  </a:lnTo>
                  <a:cubicBezTo>
                    <a:pt x="18274" y="11654"/>
                    <a:pt x="18053" y="11430"/>
                    <a:pt x="17776" y="11430"/>
                  </a:cubicBezTo>
                  <a:cubicBezTo>
                    <a:pt x="17502" y="11430"/>
                    <a:pt x="17278" y="11654"/>
                    <a:pt x="17278" y="11930"/>
                  </a:cubicBezTo>
                  <a:lnTo>
                    <a:pt x="17278" y="19934"/>
                  </a:lnTo>
                  <a:lnTo>
                    <a:pt x="998" y="19934"/>
                  </a:lnTo>
                  <a:lnTo>
                    <a:pt x="998" y="996"/>
                  </a:lnTo>
                  <a:lnTo>
                    <a:pt x="17278" y="996"/>
                  </a:lnTo>
                  <a:lnTo>
                    <a:pt x="17278" y="9757"/>
                  </a:lnTo>
                  <a:cubicBezTo>
                    <a:pt x="17278" y="10033"/>
                    <a:pt x="17502" y="10255"/>
                    <a:pt x="17776" y="10255"/>
                  </a:cubicBezTo>
                  <a:cubicBezTo>
                    <a:pt x="18053" y="10255"/>
                    <a:pt x="18274" y="10033"/>
                    <a:pt x="18274" y="9757"/>
                  </a:cubicBezTo>
                  <a:lnTo>
                    <a:pt x="18274" y="498"/>
                  </a:lnTo>
                  <a:cubicBezTo>
                    <a:pt x="18274" y="223"/>
                    <a:pt x="18053" y="0"/>
                    <a:pt x="17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3"/>
            <p:cNvSpPr/>
            <p:nvPr/>
          </p:nvSpPr>
          <p:spPr>
            <a:xfrm>
              <a:off x="7524653" y="4813947"/>
              <a:ext cx="129323" cy="135608"/>
            </a:xfrm>
            <a:custGeom>
              <a:avLst/>
              <a:gdLst/>
              <a:ahLst/>
              <a:cxnLst/>
              <a:rect l="l" t="t" r="r" b="b"/>
              <a:pathLst>
                <a:path w="12955" h="13605" extrusionOk="0">
                  <a:moveTo>
                    <a:pt x="2027" y="998"/>
                  </a:moveTo>
                  <a:cubicBezTo>
                    <a:pt x="2256" y="998"/>
                    <a:pt x="2484" y="1093"/>
                    <a:pt x="2649" y="1277"/>
                  </a:cubicBezTo>
                  <a:lnTo>
                    <a:pt x="6070" y="5139"/>
                  </a:lnTo>
                  <a:cubicBezTo>
                    <a:pt x="6194" y="5251"/>
                    <a:pt x="6318" y="5307"/>
                    <a:pt x="6442" y="5307"/>
                  </a:cubicBezTo>
                  <a:cubicBezTo>
                    <a:pt x="6567" y="5307"/>
                    <a:pt x="6691" y="5251"/>
                    <a:pt x="6815" y="5139"/>
                  </a:cubicBezTo>
                  <a:lnTo>
                    <a:pt x="10236" y="1277"/>
                  </a:lnTo>
                  <a:cubicBezTo>
                    <a:pt x="10399" y="1093"/>
                    <a:pt x="10627" y="999"/>
                    <a:pt x="10856" y="999"/>
                  </a:cubicBezTo>
                  <a:cubicBezTo>
                    <a:pt x="11052" y="999"/>
                    <a:pt x="11249" y="1068"/>
                    <a:pt x="11408" y="1207"/>
                  </a:cubicBezTo>
                  <a:cubicBezTo>
                    <a:pt x="11754" y="1578"/>
                    <a:pt x="11779" y="1970"/>
                    <a:pt x="11480" y="2379"/>
                  </a:cubicBezTo>
                  <a:lnTo>
                    <a:pt x="7845" y="6481"/>
                  </a:lnTo>
                  <a:cubicBezTo>
                    <a:pt x="7677" y="6669"/>
                    <a:pt x="7677" y="6953"/>
                    <a:pt x="7845" y="7142"/>
                  </a:cubicBezTo>
                  <a:lnTo>
                    <a:pt x="11480" y="11246"/>
                  </a:lnTo>
                  <a:cubicBezTo>
                    <a:pt x="11779" y="11655"/>
                    <a:pt x="11754" y="12047"/>
                    <a:pt x="11408" y="12418"/>
                  </a:cubicBezTo>
                  <a:cubicBezTo>
                    <a:pt x="11223" y="12557"/>
                    <a:pt x="11039" y="12626"/>
                    <a:pt x="10857" y="12626"/>
                  </a:cubicBezTo>
                  <a:cubicBezTo>
                    <a:pt x="10647" y="12626"/>
                    <a:pt x="10440" y="12533"/>
                    <a:pt x="10236" y="12348"/>
                  </a:cubicBezTo>
                  <a:lnTo>
                    <a:pt x="6815" y="8486"/>
                  </a:lnTo>
                  <a:cubicBezTo>
                    <a:pt x="6691" y="8374"/>
                    <a:pt x="6567" y="8318"/>
                    <a:pt x="6442" y="8318"/>
                  </a:cubicBezTo>
                  <a:cubicBezTo>
                    <a:pt x="6318" y="8318"/>
                    <a:pt x="6194" y="8374"/>
                    <a:pt x="6070" y="8486"/>
                  </a:cubicBezTo>
                  <a:lnTo>
                    <a:pt x="2649" y="12348"/>
                  </a:lnTo>
                  <a:cubicBezTo>
                    <a:pt x="2445" y="12533"/>
                    <a:pt x="2238" y="12626"/>
                    <a:pt x="2028" y="12626"/>
                  </a:cubicBezTo>
                  <a:cubicBezTo>
                    <a:pt x="1846" y="12626"/>
                    <a:pt x="1662" y="12557"/>
                    <a:pt x="1477" y="12418"/>
                  </a:cubicBezTo>
                  <a:cubicBezTo>
                    <a:pt x="1131" y="12047"/>
                    <a:pt x="1106" y="11655"/>
                    <a:pt x="1405" y="11246"/>
                  </a:cubicBezTo>
                  <a:lnTo>
                    <a:pt x="5040" y="7144"/>
                  </a:lnTo>
                  <a:cubicBezTo>
                    <a:pt x="5206" y="6955"/>
                    <a:pt x="5206" y="6671"/>
                    <a:pt x="5040" y="6481"/>
                  </a:cubicBezTo>
                  <a:lnTo>
                    <a:pt x="1405" y="2379"/>
                  </a:lnTo>
                  <a:cubicBezTo>
                    <a:pt x="1106" y="1970"/>
                    <a:pt x="1131" y="1578"/>
                    <a:pt x="1477" y="1207"/>
                  </a:cubicBezTo>
                  <a:cubicBezTo>
                    <a:pt x="1635" y="1067"/>
                    <a:pt x="1831" y="998"/>
                    <a:pt x="2027" y="998"/>
                  </a:cubicBezTo>
                  <a:close/>
                  <a:moveTo>
                    <a:pt x="2026" y="1"/>
                  </a:moveTo>
                  <a:cubicBezTo>
                    <a:pt x="1596" y="1"/>
                    <a:pt x="1164" y="152"/>
                    <a:pt x="816" y="460"/>
                  </a:cubicBezTo>
                  <a:cubicBezTo>
                    <a:pt x="52" y="1277"/>
                    <a:pt x="0" y="2137"/>
                    <a:pt x="659" y="3040"/>
                  </a:cubicBezTo>
                  <a:lnTo>
                    <a:pt x="4000" y="6811"/>
                  </a:lnTo>
                  <a:lnTo>
                    <a:pt x="659" y="10583"/>
                  </a:lnTo>
                  <a:cubicBezTo>
                    <a:pt x="0" y="11486"/>
                    <a:pt x="52" y="12346"/>
                    <a:pt x="816" y="13162"/>
                  </a:cubicBezTo>
                  <a:cubicBezTo>
                    <a:pt x="1154" y="13461"/>
                    <a:pt x="1586" y="13605"/>
                    <a:pt x="2017" y="13605"/>
                  </a:cubicBezTo>
                  <a:cubicBezTo>
                    <a:pt x="2533" y="13605"/>
                    <a:pt x="3048" y="13398"/>
                    <a:pt x="3395" y="13007"/>
                  </a:cubicBezTo>
                  <a:lnTo>
                    <a:pt x="6442" y="9567"/>
                  </a:lnTo>
                  <a:lnTo>
                    <a:pt x="9488" y="13007"/>
                  </a:lnTo>
                  <a:cubicBezTo>
                    <a:pt x="9836" y="13398"/>
                    <a:pt x="10351" y="13605"/>
                    <a:pt x="10868" y="13605"/>
                  </a:cubicBezTo>
                  <a:cubicBezTo>
                    <a:pt x="11298" y="13605"/>
                    <a:pt x="11730" y="13461"/>
                    <a:pt x="12069" y="13162"/>
                  </a:cubicBezTo>
                  <a:cubicBezTo>
                    <a:pt x="12833" y="12346"/>
                    <a:pt x="12884" y="11485"/>
                    <a:pt x="12224" y="10583"/>
                  </a:cubicBezTo>
                  <a:lnTo>
                    <a:pt x="8883" y="6811"/>
                  </a:lnTo>
                  <a:lnTo>
                    <a:pt x="12224" y="3040"/>
                  </a:lnTo>
                  <a:cubicBezTo>
                    <a:pt x="12954" y="2258"/>
                    <a:pt x="12684" y="997"/>
                    <a:pt x="12069" y="460"/>
                  </a:cubicBezTo>
                  <a:cubicBezTo>
                    <a:pt x="11719" y="154"/>
                    <a:pt x="11285" y="3"/>
                    <a:pt x="10855" y="3"/>
                  </a:cubicBezTo>
                  <a:cubicBezTo>
                    <a:pt x="10351" y="3"/>
                    <a:pt x="9850" y="210"/>
                    <a:pt x="9490" y="617"/>
                  </a:cubicBezTo>
                  <a:lnTo>
                    <a:pt x="6442" y="4056"/>
                  </a:lnTo>
                  <a:lnTo>
                    <a:pt x="3395" y="617"/>
                  </a:lnTo>
                  <a:cubicBezTo>
                    <a:pt x="3034" y="209"/>
                    <a:pt x="2531" y="1"/>
                    <a:pt x="2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2" name="Google Shape;2952;p63"/>
          <p:cNvGrpSpPr/>
          <p:nvPr/>
        </p:nvGrpSpPr>
        <p:grpSpPr>
          <a:xfrm>
            <a:off x="6650806" y="3943470"/>
            <a:ext cx="247637" cy="363603"/>
            <a:chOff x="4861711" y="4655663"/>
            <a:chExt cx="251230" cy="339214"/>
          </a:xfrm>
        </p:grpSpPr>
        <p:sp>
          <p:nvSpPr>
            <p:cNvPr id="2953" name="Google Shape;2953;p63"/>
            <p:cNvSpPr/>
            <p:nvPr/>
          </p:nvSpPr>
          <p:spPr>
            <a:xfrm>
              <a:off x="4884201" y="4949933"/>
              <a:ext cx="83643" cy="39980"/>
            </a:xfrm>
            <a:custGeom>
              <a:avLst/>
              <a:gdLst/>
              <a:ahLst/>
              <a:cxnLst/>
              <a:rect l="l" t="t" r="r" b="b"/>
              <a:pathLst>
                <a:path w="8379" h="4011" extrusionOk="0">
                  <a:moveTo>
                    <a:pt x="6318" y="0"/>
                  </a:moveTo>
                  <a:cubicBezTo>
                    <a:pt x="5363" y="0"/>
                    <a:pt x="4417" y="467"/>
                    <a:pt x="3856" y="1359"/>
                  </a:cubicBezTo>
                  <a:cubicBezTo>
                    <a:pt x="3460" y="1095"/>
                    <a:pt x="3005" y="964"/>
                    <a:pt x="2550" y="964"/>
                  </a:cubicBezTo>
                  <a:cubicBezTo>
                    <a:pt x="2054" y="964"/>
                    <a:pt x="1559" y="1120"/>
                    <a:pt x="1142" y="1431"/>
                  </a:cubicBezTo>
                  <a:cubicBezTo>
                    <a:pt x="341" y="2025"/>
                    <a:pt x="0" y="3057"/>
                    <a:pt x="290" y="4009"/>
                  </a:cubicBezTo>
                  <a:lnTo>
                    <a:pt x="8320" y="4011"/>
                  </a:lnTo>
                  <a:lnTo>
                    <a:pt x="8379" y="863"/>
                  </a:lnTo>
                  <a:cubicBezTo>
                    <a:pt x="7805" y="281"/>
                    <a:pt x="7059" y="0"/>
                    <a:pt x="6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3"/>
            <p:cNvSpPr/>
            <p:nvPr/>
          </p:nvSpPr>
          <p:spPr>
            <a:xfrm>
              <a:off x="5006497" y="4949923"/>
              <a:ext cx="84222" cy="39970"/>
            </a:xfrm>
            <a:custGeom>
              <a:avLst/>
              <a:gdLst/>
              <a:ahLst/>
              <a:cxnLst/>
              <a:rect l="l" t="t" r="r" b="b"/>
              <a:pathLst>
                <a:path w="8437" h="4010" extrusionOk="0">
                  <a:moveTo>
                    <a:pt x="2123" y="1"/>
                  </a:moveTo>
                  <a:cubicBezTo>
                    <a:pt x="1315" y="1"/>
                    <a:pt x="527" y="362"/>
                    <a:pt x="1" y="896"/>
                  </a:cubicBezTo>
                  <a:lnTo>
                    <a:pt x="58" y="4010"/>
                  </a:lnTo>
                  <a:lnTo>
                    <a:pt x="8147" y="4010"/>
                  </a:lnTo>
                  <a:cubicBezTo>
                    <a:pt x="8436" y="3058"/>
                    <a:pt x="8096" y="2024"/>
                    <a:pt x="7295" y="1430"/>
                  </a:cubicBezTo>
                  <a:cubicBezTo>
                    <a:pt x="6878" y="1120"/>
                    <a:pt x="6383" y="964"/>
                    <a:pt x="5887" y="964"/>
                  </a:cubicBezTo>
                  <a:cubicBezTo>
                    <a:pt x="5432" y="964"/>
                    <a:pt x="4976" y="1095"/>
                    <a:pt x="4578" y="1360"/>
                  </a:cubicBezTo>
                  <a:cubicBezTo>
                    <a:pt x="4048" y="514"/>
                    <a:pt x="3121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3"/>
            <p:cNvSpPr/>
            <p:nvPr/>
          </p:nvSpPr>
          <p:spPr>
            <a:xfrm>
              <a:off x="4967266" y="4813867"/>
              <a:ext cx="39810" cy="176026"/>
            </a:xfrm>
            <a:custGeom>
              <a:avLst/>
              <a:gdLst/>
              <a:ahLst/>
              <a:cxnLst/>
              <a:rect l="l" t="t" r="r" b="b"/>
              <a:pathLst>
                <a:path w="3988" h="17660" extrusionOk="0">
                  <a:moveTo>
                    <a:pt x="1761" y="0"/>
                  </a:moveTo>
                  <a:lnTo>
                    <a:pt x="296" y="1535"/>
                  </a:lnTo>
                  <a:lnTo>
                    <a:pt x="1" y="17660"/>
                  </a:lnTo>
                  <a:lnTo>
                    <a:pt x="3988" y="17660"/>
                  </a:lnTo>
                  <a:lnTo>
                    <a:pt x="3692" y="1535"/>
                  </a:lnTo>
                  <a:lnTo>
                    <a:pt x="2651" y="788"/>
                  </a:lnTo>
                  <a:lnTo>
                    <a:pt x="1761" y="0"/>
                  </a:lnTo>
                  <a:close/>
                </a:path>
              </a:pathLst>
            </a:custGeom>
            <a:solidFill>
              <a:srgbClr val="528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3"/>
            <p:cNvSpPr/>
            <p:nvPr/>
          </p:nvSpPr>
          <p:spPr>
            <a:xfrm>
              <a:off x="4967266" y="4813847"/>
              <a:ext cx="28570" cy="176046"/>
            </a:xfrm>
            <a:custGeom>
              <a:avLst/>
              <a:gdLst/>
              <a:ahLst/>
              <a:cxnLst/>
              <a:rect l="l" t="t" r="r" b="b"/>
              <a:pathLst>
                <a:path w="2862" h="17662" extrusionOk="0">
                  <a:moveTo>
                    <a:pt x="1763" y="0"/>
                  </a:moveTo>
                  <a:lnTo>
                    <a:pt x="296" y="1537"/>
                  </a:lnTo>
                  <a:lnTo>
                    <a:pt x="1" y="17662"/>
                  </a:lnTo>
                  <a:lnTo>
                    <a:pt x="1994" y="17662"/>
                  </a:lnTo>
                  <a:lnTo>
                    <a:pt x="2290" y="1537"/>
                  </a:lnTo>
                  <a:lnTo>
                    <a:pt x="2861" y="939"/>
                  </a:lnTo>
                  <a:lnTo>
                    <a:pt x="2655" y="790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rgbClr val="057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3"/>
            <p:cNvSpPr/>
            <p:nvPr/>
          </p:nvSpPr>
          <p:spPr>
            <a:xfrm>
              <a:off x="4957313" y="4762824"/>
              <a:ext cx="59725" cy="59636"/>
            </a:xfrm>
            <a:custGeom>
              <a:avLst/>
              <a:gdLst/>
              <a:ahLst/>
              <a:cxnLst/>
              <a:rect l="l" t="t" r="r" b="b"/>
              <a:pathLst>
                <a:path w="5983" h="5983" extrusionOk="0">
                  <a:moveTo>
                    <a:pt x="2991" y="0"/>
                  </a:moveTo>
                  <a:cubicBezTo>
                    <a:pt x="1339" y="0"/>
                    <a:pt x="0" y="1339"/>
                    <a:pt x="0" y="2991"/>
                  </a:cubicBezTo>
                  <a:cubicBezTo>
                    <a:pt x="0" y="4642"/>
                    <a:pt x="1339" y="5982"/>
                    <a:pt x="2991" y="5982"/>
                  </a:cubicBezTo>
                  <a:cubicBezTo>
                    <a:pt x="4644" y="5982"/>
                    <a:pt x="5982" y="4642"/>
                    <a:pt x="5982" y="2991"/>
                  </a:cubicBezTo>
                  <a:cubicBezTo>
                    <a:pt x="5982" y="1339"/>
                    <a:pt x="4644" y="0"/>
                    <a:pt x="29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3"/>
            <p:cNvSpPr/>
            <p:nvPr/>
          </p:nvSpPr>
          <p:spPr>
            <a:xfrm>
              <a:off x="4957313" y="4762824"/>
              <a:ext cx="39820" cy="59626"/>
            </a:xfrm>
            <a:custGeom>
              <a:avLst/>
              <a:gdLst/>
              <a:ahLst/>
              <a:cxnLst/>
              <a:rect l="l" t="t" r="r" b="b"/>
              <a:pathLst>
                <a:path w="3989" h="5982" extrusionOk="0">
                  <a:moveTo>
                    <a:pt x="2993" y="0"/>
                  </a:moveTo>
                  <a:cubicBezTo>
                    <a:pt x="2382" y="0"/>
                    <a:pt x="1777" y="187"/>
                    <a:pt x="1265" y="549"/>
                  </a:cubicBezTo>
                  <a:cubicBezTo>
                    <a:pt x="472" y="1110"/>
                    <a:pt x="0" y="2020"/>
                    <a:pt x="0" y="2991"/>
                  </a:cubicBezTo>
                  <a:cubicBezTo>
                    <a:pt x="0" y="3963"/>
                    <a:pt x="472" y="4871"/>
                    <a:pt x="1265" y="5433"/>
                  </a:cubicBezTo>
                  <a:cubicBezTo>
                    <a:pt x="1777" y="5795"/>
                    <a:pt x="2380" y="5981"/>
                    <a:pt x="2991" y="5981"/>
                  </a:cubicBezTo>
                  <a:cubicBezTo>
                    <a:pt x="3326" y="5981"/>
                    <a:pt x="3664" y="5925"/>
                    <a:pt x="3989" y="5810"/>
                  </a:cubicBezTo>
                  <a:cubicBezTo>
                    <a:pt x="2793" y="5388"/>
                    <a:pt x="1996" y="4258"/>
                    <a:pt x="1996" y="2991"/>
                  </a:cubicBezTo>
                  <a:cubicBezTo>
                    <a:pt x="1996" y="1723"/>
                    <a:pt x="2793" y="593"/>
                    <a:pt x="3989" y="171"/>
                  </a:cubicBezTo>
                  <a:cubicBezTo>
                    <a:pt x="3665" y="56"/>
                    <a:pt x="3328" y="0"/>
                    <a:pt x="2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3"/>
            <p:cNvSpPr/>
            <p:nvPr/>
          </p:nvSpPr>
          <p:spPr>
            <a:xfrm>
              <a:off x="4960618" y="4660627"/>
              <a:ext cx="53097" cy="111795"/>
            </a:xfrm>
            <a:custGeom>
              <a:avLst/>
              <a:gdLst/>
              <a:ahLst/>
              <a:cxnLst/>
              <a:rect l="l" t="t" r="r" b="b"/>
              <a:pathLst>
                <a:path w="5319" h="11216" extrusionOk="0">
                  <a:moveTo>
                    <a:pt x="2660" y="1"/>
                  </a:moveTo>
                  <a:cubicBezTo>
                    <a:pt x="1528" y="1"/>
                    <a:pt x="580" y="858"/>
                    <a:pt x="466" y="1985"/>
                  </a:cubicBezTo>
                  <a:lnTo>
                    <a:pt x="1" y="6623"/>
                  </a:lnTo>
                  <a:lnTo>
                    <a:pt x="463" y="11215"/>
                  </a:lnTo>
                  <a:cubicBezTo>
                    <a:pt x="1055" y="10574"/>
                    <a:pt x="1858" y="10254"/>
                    <a:pt x="2660" y="10254"/>
                  </a:cubicBezTo>
                  <a:cubicBezTo>
                    <a:pt x="3463" y="10254"/>
                    <a:pt x="4265" y="10574"/>
                    <a:pt x="4856" y="11215"/>
                  </a:cubicBezTo>
                  <a:lnTo>
                    <a:pt x="5318" y="6623"/>
                  </a:lnTo>
                  <a:lnTo>
                    <a:pt x="4852" y="1985"/>
                  </a:lnTo>
                  <a:cubicBezTo>
                    <a:pt x="4741" y="858"/>
                    <a:pt x="3792" y="1"/>
                    <a:pt x="26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3"/>
            <p:cNvSpPr/>
            <p:nvPr/>
          </p:nvSpPr>
          <p:spPr>
            <a:xfrm>
              <a:off x="4960637" y="4660607"/>
              <a:ext cx="36496" cy="111815"/>
            </a:xfrm>
            <a:custGeom>
              <a:avLst/>
              <a:gdLst/>
              <a:ahLst/>
              <a:cxnLst/>
              <a:rect l="l" t="t" r="r" b="b"/>
              <a:pathLst>
                <a:path w="3656" h="11218" extrusionOk="0">
                  <a:moveTo>
                    <a:pt x="2660" y="1"/>
                  </a:moveTo>
                  <a:cubicBezTo>
                    <a:pt x="1580" y="1"/>
                    <a:pt x="584" y="808"/>
                    <a:pt x="466" y="1987"/>
                  </a:cubicBezTo>
                  <a:lnTo>
                    <a:pt x="1" y="6625"/>
                  </a:lnTo>
                  <a:lnTo>
                    <a:pt x="461" y="11217"/>
                  </a:lnTo>
                  <a:cubicBezTo>
                    <a:pt x="956" y="10679"/>
                    <a:pt x="1632" y="10343"/>
                    <a:pt x="2359" y="10271"/>
                  </a:cubicBezTo>
                  <a:lnTo>
                    <a:pt x="1994" y="6625"/>
                  </a:lnTo>
                  <a:lnTo>
                    <a:pt x="2460" y="1987"/>
                  </a:lnTo>
                  <a:cubicBezTo>
                    <a:pt x="2533" y="1239"/>
                    <a:pt x="2986" y="582"/>
                    <a:pt x="3656" y="241"/>
                  </a:cubicBezTo>
                  <a:cubicBezTo>
                    <a:pt x="3331" y="77"/>
                    <a:pt x="2992" y="1"/>
                    <a:pt x="2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3"/>
            <p:cNvSpPr/>
            <p:nvPr/>
          </p:nvSpPr>
          <p:spPr>
            <a:xfrm>
              <a:off x="4867042" y="4783805"/>
              <a:ext cx="113561" cy="85830"/>
            </a:xfrm>
            <a:custGeom>
              <a:avLst/>
              <a:gdLst/>
              <a:ahLst/>
              <a:cxnLst/>
              <a:rect l="l" t="t" r="r" b="b"/>
              <a:pathLst>
                <a:path w="11376" h="8611" extrusionOk="0">
                  <a:moveTo>
                    <a:pt x="9178" y="0"/>
                  </a:moveTo>
                  <a:lnTo>
                    <a:pt x="4971" y="1895"/>
                  </a:lnTo>
                  <a:lnTo>
                    <a:pt x="1187" y="4618"/>
                  </a:lnTo>
                  <a:cubicBezTo>
                    <a:pt x="269" y="5278"/>
                    <a:pt x="0" y="6528"/>
                    <a:pt x="566" y="7508"/>
                  </a:cubicBezTo>
                  <a:cubicBezTo>
                    <a:pt x="971" y="8210"/>
                    <a:pt x="1710" y="8610"/>
                    <a:pt x="2476" y="8610"/>
                  </a:cubicBezTo>
                  <a:cubicBezTo>
                    <a:pt x="2780" y="8610"/>
                    <a:pt x="3088" y="8547"/>
                    <a:pt x="3381" y="8415"/>
                  </a:cubicBezTo>
                  <a:lnTo>
                    <a:pt x="7629" y="6499"/>
                  </a:lnTo>
                  <a:lnTo>
                    <a:pt x="11374" y="3805"/>
                  </a:lnTo>
                  <a:lnTo>
                    <a:pt x="11374" y="3805"/>
                  </a:lnTo>
                  <a:cubicBezTo>
                    <a:pt x="11374" y="3805"/>
                    <a:pt x="11375" y="3805"/>
                    <a:pt x="11376" y="3805"/>
                  </a:cubicBezTo>
                  <a:lnTo>
                    <a:pt x="11376" y="3804"/>
                  </a:lnTo>
                  <a:lnTo>
                    <a:pt x="11374" y="3805"/>
                  </a:lnTo>
                  <a:lnTo>
                    <a:pt x="11374" y="3805"/>
                  </a:lnTo>
                  <a:cubicBezTo>
                    <a:pt x="9673" y="3418"/>
                    <a:pt x="8663" y="1666"/>
                    <a:pt x="9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3"/>
            <p:cNvSpPr/>
            <p:nvPr/>
          </p:nvSpPr>
          <p:spPr>
            <a:xfrm>
              <a:off x="4867022" y="4783765"/>
              <a:ext cx="91619" cy="85850"/>
            </a:xfrm>
            <a:custGeom>
              <a:avLst/>
              <a:gdLst/>
              <a:ahLst/>
              <a:cxnLst/>
              <a:rect l="l" t="t" r="r" b="b"/>
              <a:pathLst>
                <a:path w="9178" h="8613" extrusionOk="0">
                  <a:moveTo>
                    <a:pt x="9178" y="1"/>
                  </a:moveTo>
                  <a:lnTo>
                    <a:pt x="4972" y="1897"/>
                  </a:lnTo>
                  <a:lnTo>
                    <a:pt x="1189" y="4620"/>
                  </a:lnTo>
                  <a:cubicBezTo>
                    <a:pt x="269" y="5280"/>
                    <a:pt x="0" y="6530"/>
                    <a:pt x="566" y="7510"/>
                  </a:cubicBezTo>
                  <a:cubicBezTo>
                    <a:pt x="972" y="8212"/>
                    <a:pt x="1710" y="8612"/>
                    <a:pt x="2476" y="8612"/>
                  </a:cubicBezTo>
                  <a:cubicBezTo>
                    <a:pt x="2780" y="8612"/>
                    <a:pt x="3088" y="8549"/>
                    <a:pt x="3381" y="8417"/>
                  </a:cubicBezTo>
                  <a:lnTo>
                    <a:pt x="3476" y="8375"/>
                  </a:lnTo>
                  <a:cubicBezTo>
                    <a:pt x="2789" y="8027"/>
                    <a:pt x="2333" y="7347"/>
                    <a:pt x="2274" y="6579"/>
                  </a:cubicBezTo>
                  <a:cubicBezTo>
                    <a:pt x="2213" y="5812"/>
                    <a:pt x="2558" y="5068"/>
                    <a:pt x="3183" y="4620"/>
                  </a:cubicBezTo>
                  <a:lnTo>
                    <a:pt x="6967" y="1897"/>
                  </a:lnTo>
                  <a:lnTo>
                    <a:pt x="9045" y="960"/>
                  </a:lnTo>
                  <a:lnTo>
                    <a:pt x="9045" y="890"/>
                  </a:lnTo>
                  <a:lnTo>
                    <a:pt x="9045" y="889"/>
                  </a:lnTo>
                  <a:cubicBezTo>
                    <a:pt x="9045" y="589"/>
                    <a:pt x="9089" y="288"/>
                    <a:pt x="9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3"/>
            <p:cNvSpPr/>
            <p:nvPr/>
          </p:nvSpPr>
          <p:spPr>
            <a:xfrm>
              <a:off x="4993749" y="4783765"/>
              <a:ext cx="113561" cy="85870"/>
            </a:xfrm>
            <a:custGeom>
              <a:avLst/>
              <a:gdLst/>
              <a:ahLst/>
              <a:cxnLst/>
              <a:rect l="l" t="t" r="r" b="b"/>
              <a:pathLst>
                <a:path w="11376" h="8615" extrusionOk="0">
                  <a:moveTo>
                    <a:pt x="2198" y="1"/>
                  </a:moveTo>
                  <a:lnTo>
                    <a:pt x="2198" y="1"/>
                  </a:lnTo>
                  <a:cubicBezTo>
                    <a:pt x="2713" y="1668"/>
                    <a:pt x="1702" y="3419"/>
                    <a:pt x="0" y="3806"/>
                  </a:cubicBezTo>
                  <a:lnTo>
                    <a:pt x="3746" y="6501"/>
                  </a:lnTo>
                  <a:lnTo>
                    <a:pt x="7994" y="8419"/>
                  </a:lnTo>
                  <a:cubicBezTo>
                    <a:pt x="8288" y="8551"/>
                    <a:pt x="8596" y="8614"/>
                    <a:pt x="8900" y="8614"/>
                  </a:cubicBezTo>
                  <a:cubicBezTo>
                    <a:pt x="9665" y="8614"/>
                    <a:pt x="10404" y="8214"/>
                    <a:pt x="10809" y="7512"/>
                  </a:cubicBezTo>
                  <a:lnTo>
                    <a:pt x="10809" y="7508"/>
                  </a:lnTo>
                  <a:cubicBezTo>
                    <a:pt x="11375" y="6530"/>
                    <a:pt x="11107" y="5278"/>
                    <a:pt x="10188" y="4618"/>
                  </a:cubicBezTo>
                  <a:lnTo>
                    <a:pt x="6404" y="1897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3"/>
            <p:cNvSpPr/>
            <p:nvPr/>
          </p:nvSpPr>
          <p:spPr>
            <a:xfrm>
              <a:off x="4993749" y="4783765"/>
              <a:ext cx="101612" cy="85860"/>
            </a:xfrm>
            <a:custGeom>
              <a:avLst/>
              <a:gdLst/>
              <a:ahLst/>
              <a:cxnLst/>
              <a:rect l="l" t="t" r="r" b="b"/>
              <a:pathLst>
                <a:path w="10179" h="8614" extrusionOk="0">
                  <a:moveTo>
                    <a:pt x="2198" y="1"/>
                  </a:moveTo>
                  <a:lnTo>
                    <a:pt x="2198" y="1"/>
                  </a:lnTo>
                  <a:cubicBezTo>
                    <a:pt x="2713" y="1667"/>
                    <a:pt x="1702" y="3419"/>
                    <a:pt x="0" y="3806"/>
                  </a:cubicBezTo>
                  <a:lnTo>
                    <a:pt x="3746" y="6501"/>
                  </a:lnTo>
                  <a:lnTo>
                    <a:pt x="7994" y="8419"/>
                  </a:lnTo>
                  <a:cubicBezTo>
                    <a:pt x="8284" y="8549"/>
                    <a:pt x="8593" y="8614"/>
                    <a:pt x="8901" y="8614"/>
                  </a:cubicBezTo>
                  <a:cubicBezTo>
                    <a:pt x="9352" y="8614"/>
                    <a:pt x="9800" y="8475"/>
                    <a:pt x="10179" y="8205"/>
                  </a:cubicBezTo>
                  <a:lnTo>
                    <a:pt x="6404" y="6501"/>
                  </a:lnTo>
                  <a:lnTo>
                    <a:pt x="2660" y="3806"/>
                  </a:lnTo>
                  <a:cubicBezTo>
                    <a:pt x="3890" y="3525"/>
                    <a:pt x="4816" y="2503"/>
                    <a:pt x="4969" y="1250"/>
                  </a:cubicBezTo>
                  <a:lnTo>
                    <a:pt x="21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3"/>
            <p:cNvSpPr/>
            <p:nvPr/>
          </p:nvSpPr>
          <p:spPr>
            <a:xfrm>
              <a:off x="5090011" y="4742639"/>
              <a:ext cx="19606" cy="73231"/>
            </a:xfrm>
            <a:custGeom>
              <a:avLst/>
              <a:gdLst/>
              <a:ahLst/>
              <a:cxnLst/>
              <a:rect l="l" t="t" r="r" b="b"/>
              <a:pathLst>
                <a:path w="1964" h="7347" extrusionOk="0">
                  <a:moveTo>
                    <a:pt x="564" y="1"/>
                  </a:moveTo>
                  <a:cubicBezTo>
                    <a:pt x="500" y="1"/>
                    <a:pt x="436" y="13"/>
                    <a:pt x="373" y="40"/>
                  </a:cubicBezTo>
                  <a:cubicBezTo>
                    <a:pt x="119" y="144"/>
                    <a:pt x="0" y="433"/>
                    <a:pt x="102" y="687"/>
                  </a:cubicBezTo>
                  <a:cubicBezTo>
                    <a:pt x="674" y="2060"/>
                    <a:pt x="968" y="3530"/>
                    <a:pt x="964" y="5016"/>
                  </a:cubicBezTo>
                  <a:cubicBezTo>
                    <a:pt x="964" y="5603"/>
                    <a:pt x="918" y="6190"/>
                    <a:pt x="827" y="6771"/>
                  </a:cubicBezTo>
                  <a:cubicBezTo>
                    <a:pt x="824" y="6796"/>
                    <a:pt x="822" y="6822"/>
                    <a:pt x="822" y="6849"/>
                  </a:cubicBezTo>
                  <a:cubicBezTo>
                    <a:pt x="822" y="7123"/>
                    <a:pt x="1045" y="7347"/>
                    <a:pt x="1320" y="7347"/>
                  </a:cubicBezTo>
                  <a:cubicBezTo>
                    <a:pt x="1570" y="7347"/>
                    <a:pt x="1780" y="7163"/>
                    <a:pt x="1814" y="6917"/>
                  </a:cubicBezTo>
                  <a:cubicBezTo>
                    <a:pt x="1912" y="6289"/>
                    <a:pt x="1961" y="5652"/>
                    <a:pt x="1961" y="5016"/>
                  </a:cubicBezTo>
                  <a:cubicBezTo>
                    <a:pt x="1963" y="3398"/>
                    <a:pt x="1645" y="1796"/>
                    <a:pt x="1022" y="305"/>
                  </a:cubicBezTo>
                  <a:cubicBezTo>
                    <a:pt x="943" y="115"/>
                    <a:pt x="758" y="1"/>
                    <a:pt x="5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3"/>
            <p:cNvSpPr/>
            <p:nvPr/>
          </p:nvSpPr>
          <p:spPr>
            <a:xfrm>
              <a:off x="5023607" y="4678160"/>
              <a:ext cx="66543" cy="52748"/>
            </a:xfrm>
            <a:custGeom>
              <a:avLst/>
              <a:gdLst/>
              <a:ahLst/>
              <a:cxnLst/>
              <a:rect l="l" t="t" r="r" b="b"/>
              <a:pathLst>
                <a:path w="6666" h="5292" extrusionOk="0">
                  <a:moveTo>
                    <a:pt x="565" y="1"/>
                  </a:moveTo>
                  <a:cubicBezTo>
                    <a:pt x="366" y="1"/>
                    <a:pt x="177" y="122"/>
                    <a:pt x="100" y="320"/>
                  </a:cubicBezTo>
                  <a:cubicBezTo>
                    <a:pt x="0" y="582"/>
                    <a:pt x="133" y="875"/>
                    <a:pt x="396" y="970"/>
                  </a:cubicBezTo>
                  <a:cubicBezTo>
                    <a:pt x="2510" y="1782"/>
                    <a:pt x="4329" y="3213"/>
                    <a:pt x="5617" y="5076"/>
                  </a:cubicBezTo>
                  <a:cubicBezTo>
                    <a:pt x="5710" y="5212"/>
                    <a:pt x="5863" y="5291"/>
                    <a:pt x="6028" y="5291"/>
                  </a:cubicBezTo>
                  <a:cubicBezTo>
                    <a:pt x="6429" y="5291"/>
                    <a:pt x="6665" y="4841"/>
                    <a:pt x="6436" y="4510"/>
                  </a:cubicBezTo>
                  <a:cubicBezTo>
                    <a:pt x="5036" y="2480"/>
                    <a:pt x="3055" y="922"/>
                    <a:pt x="754" y="38"/>
                  </a:cubicBezTo>
                  <a:cubicBezTo>
                    <a:pt x="692" y="13"/>
                    <a:pt x="628" y="1"/>
                    <a:pt x="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3"/>
            <p:cNvSpPr/>
            <p:nvPr/>
          </p:nvSpPr>
          <p:spPr>
            <a:xfrm>
              <a:off x="4907800" y="4878895"/>
              <a:ext cx="46479" cy="29623"/>
            </a:xfrm>
            <a:custGeom>
              <a:avLst/>
              <a:gdLst/>
              <a:ahLst/>
              <a:cxnLst/>
              <a:rect l="l" t="t" r="r" b="b"/>
              <a:pathLst>
                <a:path w="4656" h="2972" extrusionOk="0">
                  <a:moveTo>
                    <a:pt x="560" y="0"/>
                  </a:moveTo>
                  <a:cubicBezTo>
                    <a:pt x="415" y="0"/>
                    <a:pt x="272" y="63"/>
                    <a:pt x="173" y="185"/>
                  </a:cubicBezTo>
                  <a:cubicBezTo>
                    <a:pt x="1" y="397"/>
                    <a:pt x="33" y="707"/>
                    <a:pt x="241" y="882"/>
                  </a:cubicBezTo>
                  <a:cubicBezTo>
                    <a:pt x="1350" y="1783"/>
                    <a:pt x="2609" y="2479"/>
                    <a:pt x="3961" y="2943"/>
                  </a:cubicBezTo>
                  <a:cubicBezTo>
                    <a:pt x="4012" y="2962"/>
                    <a:pt x="4067" y="2971"/>
                    <a:pt x="4124" y="2971"/>
                  </a:cubicBezTo>
                  <a:cubicBezTo>
                    <a:pt x="4366" y="2971"/>
                    <a:pt x="4574" y="2795"/>
                    <a:pt x="4614" y="2555"/>
                  </a:cubicBezTo>
                  <a:cubicBezTo>
                    <a:pt x="4656" y="2315"/>
                    <a:pt x="4515" y="2080"/>
                    <a:pt x="4285" y="2000"/>
                  </a:cubicBezTo>
                  <a:cubicBezTo>
                    <a:pt x="3045" y="1574"/>
                    <a:pt x="1888" y="933"/>
                    <a:pt x="869" y="107"/>
                  </a:cubicBezTo>
                  <a:cubicBezTo>
                    <a:pt x="777" y="35"/>
                    <a:pt x="668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3"/>
            <p:cNvSpPr/>
            <p:nvPr/>
          </p:nvSpPr>
          <p:spPr>
            <a:xfrm>
              <a:off x="4864756" y="4678199"/>
              <a:ext cx="85899" cy="137671"/>
            </a:xfrm>
            <a:custGeom>
              <a:avLst/>
              <a:gdLst/>
              <a:ahLst/>
              <a:cxnLst/>
              <a:rect l="l" t="t" r="r" b="b"/>
              <a:pathLst>
                <a:path w="8605" h="13812" extrusionOk="0">
                  <a:moveTo>
                    <a:pt x="8040" y="0"/>
                  </a:moveTo>
                  <a:cubicBezTo>
                    <a:pt x="7981" y="0"/>
                    <a:pt x="7920" y="11"/>
                    <a:pt x="7860" y="34"/>
                  </a:cubicBezTo>
                  <a:cubicBezTo>
                    <a:pt x="3124" y="1857"/>
                    <a:pt x="0" y="6406"/>
                    <a:pt x="0" y="11481"/>
                  </a:cubicBezTo>
                  <a:cubicBezTo>
                    <a:pt x="0" y="12116"/>
                    <a:pt x="49" y="12750"/>
                    <a:pt x="148" y="13378"/>
                  </a:cubicBezTo>
                  <a:cubicBezTo>
                    <a:pt x="180" y="13626"/>
                    <a:pt x="392" y="13812"/>
                    <a:pt x="642" y="13812"/>
                  </a:cubicBezTo>
                  <a:cubicBezTo>
                    <a:pt x="949" y="13812"/>
                    <a:pt x="1181" y="13539"/>
                    <a:pt x="1134" y="13236"/>
                  </a:cubicBezTo>
                  <a:cubicBezTo>
                    <a:pt x="1043" y="12657"/>
                    <a:pt x="998" y="12070"/>
                    <a:pt x="998" y="11481"/>
                  </a:cubicBezTo>
                  <a:cubicBezTo>
                    <a:pt x="998" y="6853"/>
                    <a:pt x="3900" y="2628"/>
                    <a:pt x="8218" y="966"/>
                  </a:cubicBezTo>
                  <a:cubicBezTo>
                    <a:pt x="8475" y="865"/>
                    <a:pt x="8604" y="578"/>
                    <a:pt x="8504" y="320"/>
                  </a:cubicBezTo>
                  <a:cubicBezTo>
                    <a:pt x="8428" y="122"/>
                    <a:pt x="8240" y="0"/>
                    <a:pt x="80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3"/>
            <p:cNvSpPr/>
            <p:nvPr/>
          </p:nvSpPr>
          <p:spPr>
            <a:xfrm>
              <a:off x="5020073" y="4878855"/>
              <a:ext cx="46528" cy="29663"/>
            </a:xfrm>
            <a:custGeom>
              <a:avLst/>
              <a:gdLst/>
              <a:ahLst/>
              <a:cxnLst/>
              <a:rect l="l" t="t" r="r" b="b"/>
              <a:pathLst>
                <a:path w="4661" h="2976" extrusionOk="0">
                  <a:moveTo>
                    <a:pt x="4100" y="1"/>
                  </a:moveTo>
                  <a:cubicBezTo>
                    <a:pt x="3990" y="1"/>
                    <a:pt x="3879" y="37"/>
                    <a:pt x="3786" y="111"/>
                  </a:cubicBezTo>
                  <a:cubicBezTo>
                    <a:pt x="2768" y="939"/>
                    <a:pt x="1611" y="1578"/>
                    <a:pt x="371" y="2004"/>
                  </a:cubicBezTo>
                  <a:cubicBezTo>
                    <a:pt x="140" y="2084"/>
                    <a:pt x="0" y="2319"/>
                    <a:pt x="42" y="2559"/>
                  </a:cubicBezTo>
                  <a:cubicBezTo>
                    <a:pt x="82" y="2799"/>
                    <a:pt x="290" y="2975"/>
                    <a:pt x="534" y="2975"/>
                  </a:cubicBezTo>
                  <a:cubicBezTo>
                    <a:pt x="589" y="2975"/>
                    <a:pt x="644" y="2966"/>
                    <a:pt x="695" y="2949"/>
                  </a:cubicBezTo>
                  <a:cubicBezTo>
                    <a:pt x="2046" y="2485"/>
                    <a:pt x="3305" y="1787"/>
                    <a:pt x="4415" y="886"/>
                  </a:cubicBezTo>
                  <a:cubicBezTo>
                    <a:pt x="4629" y="713"/>
                    <a:pt x="4661" y="399"/>
                    <a:pt x="4487" y="185"/>
                  </a:cubicBezTo>
                  <a:cubicBezTo>
                    <a:pt x="4389" y="64"/>
                    <a:pt x="4245" y="1"/>
                    <a:pt x="4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3"/>
            <p:cNvSpPr/>
            <p:nvPr/>
          </p:nvSpPr>
          <p:spPr>
            <a:xfrm>
              <a:off x="4896839" y="4715926"/>
              <a:ext cx="50052" cy="77816"/>
            </a:xfrm>
            <a:custGeom>
              <a:avLst/>
              <a:gdLst/>
              <a:ahLst/>
              <a:cxnLst/>
              <a:rect l="l" t="t" r="r" b="b"/>
              <a:pathLst>
                <a:path w="5014" h="7807" extrusionOk="0">
                  <a:moveTo>
                    <a:pt x="4444" y="1"/>
                  </a:moveTo>
                  <a:cubicBezTo>
                    <a:pt x="4352" y="1"/>
                    <a:pt x="4258" y="27"/>
                    <a:pt x="4175" y="81"/>
                  </a:cubicBezTo>
                  <a:cubicBezTo>
                    <a:pt x="1701" y="1669"/>
                    <a:pt x="144" y="4363"/>
                    <a:pt x="14" y="7286"/>
                  </a:cubicBezTo>
                  <a:cubicBezTo>
                    <a:pt x="1" y="7562"/>
                    <a:pt x="215" y="7795"/>
                    <a:pt x="489" y="7806"/>
                  </a:cubicBezTo>
                  <a:lnTo>
                    <a:pt x="514" y="7806"/>
                  </a:lnTo>
                  <a:cubicBezTo>
                    <a:pt x="781" y="7806"/>
                    <a:pt x="1000" y="7598"/>
                    <a:pt x="1012" y="7331"/>
                  </a:cubicBezTo>
                  <a:cubicBezTo>
                    <a:pt x="1127" y="4730"/>
                    <a:pt x="2513" y="2333"/>
                    <a:pt x="4714" y="919"/>
                  </a:cubicBezTo>
                  <a:cubicBezTo>
                    <a:pt x="4947" y="770"/>
                    <a:pt x="5013" y="461"/>
                    <a:pt x="4864" y="230"/>
                  </a:cubicBezTo>
                  <a:cubicBezTo>
                    <a:pt x="4768" y="82"/>
                    <a:pt x="4608" y="1"/>
                    <a:pt x="4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3"/>
            <p:cNvSpPr/>
            <p:nvPr/>
          </p:nvSpPr>
          <p:spPr>
            <a:xfrm>
              <a:off x="5027480" y="4715926"/>
              <a:ext cx="50032" cy="77816"/>
            </a:xfrm>
            <a:custGeom>
              <a:avLst/>
              <a:gdLst/>
              <a:ahLst/>
              <a:cxnLst/>
              <a:rect l="l" t="t" r="r" b="b"/>
              <a:pathLst>
                <a:path w="5012" h="7807" extrusionOk="0">
                  <a:moveTo>
                    <a:pt x="569" y="0"/>
                  </a:moveTo>
                  <a:cubicBezTo>
                    <a:pt x="405" y="0"/>
                    <a:pt x="244" y="81"/>
                    <a:pt x="148" y="230"/>
                  </a:cubicBezTo>
                  <a:cubicBezTo>
                    <a:pt x="0" y="461"/>
                    <a:pt x="66" y="770"/>
                    <a:pt x="297" y="918"/>
                  </a:cubicBezTo>
                  <a:cubicBezTo>
                    <a:pt x="2501" y="2333"/>
                    <a:pt x="3885" y="4730"/>
                    <a:pt x="4002" y="7331"/>
                  </a:cubicBezTo>
                  <a:cubicBezTo>
                    <a:pt x="4013" y="7596"/>
                    <a:pt x="4233" y="7806"/>
                    <a:pt x="4498" y="7806"/>
                  </a:cubicBezTo>
                  <a:lnTo>
                    <a:pt x="4523" y="7806"/>
                  </a:lnTo>
                  <a:cubicBezTo>
                    <a:pt x="4797" y="7795"/>
                    <a:pt x="5011" y="7560"/>
                    <a:pt x="4998" y="7286"/>
                  </a:cubicBezTo>
                  <a:cubicBezTo>
                    <a:pt x="4867" y="4363"/>
                    <a:pt x="3311" y="1669"/>
                    <a:pt x="837" y="79"/>
                  </a:cubicBezTo>
                  <a:cubicBezTo>
                    <a:pt x="754" y="26"/>
                    <a:pt x="661" y="0"/>
                    <a:pt x="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3"/>
            <p:cNvSpPr/>
            <p:nvPr/>
          </p:nvSpPr>
          <p:spPr>
            <a:xfrm>
              <a:off x="4861711" y="4655663"/>
              <a:ext cx="251230" cy="339214"/>
            </a:xfrm>
            <a:custGeom>
              <a:avLst/>
              <a:gdLst/>
              <a:ahLst/>
              <a:cxnLst/>
              <a:rect l="l" t="t" r="r" b="b"/>
              <a:pathLst>
                <a:path w="25167" h="34032" extrusionOk="0">
                  <a:moveTo>
                    <a:pt x="12561" y="999"/>
                  </a:moveTo>
                  <a:cubicBezTo>
                    <a:pt x="12563" y="999"/>
                    <a:pt x="12566" y="999"/>
                    <a:pt x="12568" y="999"/>
                  </a:cubicBezTo>
                  <a:cubicBezTo>
                    <a:pt x="13530" y="1074"/>
                    <a:pt x="14096" y="1585"/>
                    <a:pt x="14266" y="2534"/>
                  </a:cubicBezTo>
                  <a:lnTo>
                    <a:pt x="14726" y="7121"/>
                  </a:lnTo>
                  <a:lnTo>
                    <a:pt x="14361" y="10751"/>
                  </a:lnTo>
                  <a:cubicBezTo>
                    <a:pt x="13815" y="10423"/>
                    <a:pt x="13192" y="10259"/>
                    <a:pt x="12568" y="10259"/>
                  </a:cubicBezTo>
                  <a:cubicBezTo>
                    <a:pt x="11945" y="10259"/>
                    <a:pt x="11322" y="10423"/>
                    <a:pt x="10776" y="10751"/>
                  </a:cubicBezTo>
                  <a:lnTo>
                    <a:pt x="10410" y="7121"/>
                  </a:lnTo>
                  <a:lnTo>
                    <a:pt x="10872" y="2534"/>
                  </a:lnTo>
                  <a:cubicBezTo>
                    <a:pt x="10957" y="1662"/>
                    <a:pt x="11688" y="999"/>
                    <a:pt x="12561" y="999"/>
                  </a:cubicBezTo>
                  <a:close/>
                  <a:moveTo>
                    <a:pt x="12569" y="11250"/>
                  </a:moveTo>
                  <a:cubicBezTo>
                    <a:pt x="13217" y="11250"/>
                    <a:pt x="13855" y="11503"/>
                    <a:pt x="14331" y="11980"/>
                  </a:cubicBezTo>
                  <a:cubicBezTo>
                    <a:pt x="15044" y="12692"/>
                    <a:pt x="15258" y="13765"/>
                    <a:pt x="14872" y="14696"/>
                  </a:cubicBezTo>
                  <a:cubicBezTo>
                    <a:pt x="14486" y="15626"/>
                    <a:pt x="13577" y="16234"/>
                    <a:pt x="12568" y="16234"/>
                  </a:cubicBezTo>
                  <a:cubicBezTo>
                    <a:pt x="11194" y="16232"/>
                    <a:pt x="10079" y="15117"/>
                    <a:pt x="10077" y="13742"/>
                  </a:cubicBezTo>
                  <a:cubicBezTo>
                    <a:pt x="10077" y="12733"/>
                    <a:pt x="10685" y="11825"/>
                    <a:pt x="11616" y="11439"/>
                  </a:cubicBezTo>
                  <a:cubicBezTo>
                    <a:pt x="11924" y="11311"/>
                    <a:pt x="12248" y="11250"/>
                    <a:pt x="12569" y="11250"/>
                  </a:cubicBezTo>
                  <a:close/>
                  <a:moveTo>
                    <a:pt x="16055" y="13686"/>
                  </a:moveTo>
                  <a:lnTo>
                    <a:pt x="19381" y="15183"/>
                  </a:lnTo>
                  <a:lnTo>
                    <a:pt x="23124" y="17877"/>
                  </a:lnTo>
                  <a:cubicBezTo>
                    <a:pt x="23838" y="18388"/>
                    <a:pt x="24046" y="19355"/>
                    <a:pt x="23605" y="20114"/>
                  </a:cubicBezTo>
                  <a:cubicBezTo>
                    <a:pt x="23302" y="20638"/>
                    <a:pt x="22683" y="20951"/>
                    <a:pt x="22078" y="20951"/>
                  </a:cubicBezTo>
                  <a:cubicBezTo>
                    <a:pt x="21853" y="20951"/>
                    <a:pt x="21631" y="20908"/>
                    <a:pt x="21428" y="20817"/>
                  </a:cubicBezTo>
                  <a:lnTo>
                    <a:pt x="17225" y="18922"/>
                  </a:lnTo>
                  <a:lnTo>
                    <a:pt x="14264" y="16792"/>
                  </a:lnTo>
                  <a:cubicBezTo>
                    <a:pt x="15385" y="16162"/>
                    <a:pt x="16072" y="14971"/>
                    <a:pt x="16055" y="13686"/>
                  </a:cubicBezTo>
                  <a:close/>
                  <a:moveTo>
                    <a:pt x="8570" y="30022"/>
                  </a:moveTo>
                  <a:cubicBezTo>
                    <a:pt x="9119" y="30022"/>
                    <a:pt x="9673" y="30209"/>
                    <a:pt x="10128" y="30600"/>
                  </a:cubicBezTo>
                  <a:lnTo>
                    <a:pt x="10085" y="33034"/>
                  </a:lnTo>
                  <a:lnTo>
                    <a:pt x="2952" y="33034"/>
                  </a:lnTo>
                  <a:cubicBezTo>
                    <a:pt x="2946" y="32972"/>
                    <a:pt x="2940" y="32911"/>
                    <a:pt x="2940" y="32849"/>
                  </a:cubicBezTo>
                  <a:cubicBezTo>
                    <a:pt x="2942" y="32161"/>
                    <a:pt x="3319" y="31531"/>
                    <a:pt x="3923" y="31207"/>
                  </a:cubicBezTo>
                  <a:cubicBezTo>
                    <a:pt x="4199" y="31059"/>
                    <a:pt x="4503" y="30985"/>
                    <a:pt x="4805" y="30985"/>
                  </a:cubicBezTo>
                  <a:cubicBezTo>
                    <a:pt x="5165" y="30985"/>
                    <a:pt x="5524" y="31090"/>
                    <a:pt x="5835" y="31296"/>
                  </a:cubicBezTo>
                  <a:cubicBezTo>
                    <a:pt x="5937" y="31351"/>
                    <a:pt x="6034" y="31378"/>
                    <a:pt x="6125" y="31378"/>
                  </a:cubicBezTo>
                  <a:cubicBezTo>
                    <a:pt x="6277" y="31378"/>
                    <a:pt x="6413" y="31301"/>
                    <a:pt x="6531" y="31147"/>
                  </a:cubicBezTo>
                  <a:cubicBezTo>
                    <a:pt x="6993" y="30413"/>
                    <a:pt x="7777" y="30022"/>
                    <a:pt x="8570" y="30022"/>
                  </a:cubicBezTo>
                  <a:close/>
                  <a:moveTo>
                    <a:pt x="16633" y="30022"/>
                  </a:moveTo>
                  <a:cubicBezTo>
                    <a:pt x="17458" y="30022"/>
                    <a:pt x="18226" y="30446"/>
                    <a:pt x="18662" y="31147"/>
                  </a:cubicBezTo>
                  <a:cubicBezTo>
                    <a:pt x="18782" y="31301"/>
                    <a:pt x="18918" y="31378"/>
                    <a:pt x="19071" y="31378"/>
                  </a:cubicBezTo>
                  <a:cubicBezTo>
                    <a:pt x="19162" y="31378"/>
                    <a:pt x="19258" y="31351"/>
                    <a:pt x="19361" y="31296"/>
                  </a:cubicBezTo>
                  <a:cubicBezTo>
                    <a:pt x="19671" y="31090"/>
                    <a:pt x="20030" y="30985"/>
                    <a:pt x="20390" y="30985"/>
                  </a:cubicBezTo>
                  <a:cubicBezTo>
                    <a:pt x="20692" y="30985"/>
                    <a:pt x="20995" y="31059"/>
                    <a:pt x="21271" y="31207"/>
                  </a:cubicBezTo>
                  <a:cubicBezTo>
                    <a:pt x="21876" y="31531"/>
                    <a:pt x="22253" y="32161"/>
                    <a:pt x="22253" y="32849"/>
                  </a:cubicBezTo>
                  <a:cubicBezTo>
                    <a:pt x="22253" y="32911"/>
                    <a:pt x="22249" y="32974"/>
                    <a:pt x="22244" y="33034"/>
                  </a:cubicBezTo>
                  <a:lnTo>
                    <a:pt x="15052" y="33034"/>
                  </a:lnTo>
                  <a:lnTo>
                    <a:pt x="15008" y="30632"/>
                  </a:lnTo>
                  <a:cubicBezTo>
                    <a:pt x="15453" y="30253"/>
                    <a:pt x="16057" y="30022"/>
                    <a:pt x="16627" y="30022"/>
                  </a:cubicBezTo>
                  <a:cubicBezTo>
                    <a:pt x="16629" y="30022"/>
                    <a:pt x="16631" y="30022"/>
                    <a:pt x="16633" y="30022"/>
                  </a:cubicBezTo>
                  <a:close/>
                  <a:moveTo>
                    <a:pt x="12561" y="1"/>
                  </a:moveTo>
                  <a:cubicBezTo>
                    <a:pt x="11175" y="1"/>
                    <a:pt x="10012" y="1052"/>
                    <a:pt x="9878" y="2434"/>
                  </a:cubicBezTo>
                  <a:lnTo>
                    <a:pt x="9413" y="7071"/>
                  </a:lnTo>
                  <a:cubicBezTo>
                    <a:pt x="9409" y="7104"/>
                    <a:pt x="9409" y="7138"/>
                    <a:pt x="9413" y="7172"/>
                  </a:cubicBezTo>
                  <a:lnTo>
                    <a:pt x="9856" y="11552"/>
                  </a:lnTo>
                  <a:cubicBezTo>
                    <a:pt x="9627" y="11834"/>
                    <a:pt x="9445" y="12150"/>
                    <a:pt x="9314" y="12487"/>
                  </a:cubicBezTo>
                  <a:lnTo>
                    <a:pt x="5301" y="14295"/>
                  </a:lnTo>
                  <a:cubicBezTo>
                    <a:pt x="5131" y="14373"/>
                    <a:pt x="4951" y="14530"/>
                    <a:pt x="4807" y="14640"/>
                  </a:cubicBezTo>
                  <a:cubicBezTo>
                    <a:pt x="4584" y="14801"/>
                    <a:pt x="4532" y="15111"/>
                    <a:pt x="4693" y="15334"/>
                  </a:cubicBezTo>
                  <a:cubicBezTo>
                    <a:pt x="4822" y="15473"/>
                    <a:pt x="4957" y="15542"/>
                    <a:pt x="5097" y="15542"/>
                  </a:cubicBezTo>
                  <a:cubicBezTo>
                    <a:pt x="5192" y="15542"/>
                    <a:pt x="5289" y="15511"/>
                    <a:pt x="5388" y="15448"/>
                  </a:cubicBezTo>
                  <a:lnTo>
                    <a:pt x="5755" y="15183"/>
                  </a:lnTo>
                  <a:lnTo>
                    <a:pt x="9081" y="13686"/>
                  </a:lnTo>
                  <a:lnTo>
                    <a:pt x="9081" y="13686"/>
                  </a:lnTo>
                  <a:cubicBezTo>
                    <a:pt x="9066" y="14971"/>
                    <a:pt x="9753" y="16162"/>
                    <a:pt x="10874" y="16790"/>
                  </a:cubicBezTo>
                  <a:lnTo>
                    <a:pt x="8059" y="18816"/>
                  </a:lnTo>
                  <a:lnTo>
                    <a:pt x="7913" y="18920"/>
                  </a:lnTo>
                  <a:lnTo>
                    <a:pt x="3709" y="20815"/>
                  </a:lnTo>
                  <a:cubicBezTo>
                    <a:pt x="3503" y="20908"/>
                    <a:pt x="3279" y="20952"/>
                    <a:pt x="3053" y="20952"/>
                  </a:cubicBezTo>
                  <a:cubicBezTo>
                    <a:pt x="2449" y="20952"/>
                    <a:pt x="1835" y="20638"/>
                    <a:pt x="1532" y="20114"/>
                  </a:cubicBezTo>
                  <a:cubicBezTo>
                    <a:pt x="1492" y="20046"/>
                    <a:pt x="1458" y="19974"/>
                    <a:pt x="1428" y="19900"/>
                  </a:cubicBezTo>
                  <a:cubicBezTo>
                    <a:pt x="1163" y="19255"/>
                    <a:pt x="1447" y="18284"/>
                    <a:pt x="2013" y="17877"/>
                  </a:cubicBezTo>
                  <a:lnTo>
                    <a:pt x="3238" y="16997"/>
                  </a:lnTo>
                  <a:cubicBezTo>
                    <a:pt x="3461" y="16836"/>
                    <a:pt x="3512" y="16523"/>
                    <a:pt x="3351" y="16300"/>
                  </a:cubicBezTo>
                  <a:cubicBezTo>
                    <a:pt x="3254" y="16165"/>
                    <a:pt x="3101" y="16092"/>
                    <a:pt x="2945" y="16092"/>
                  </a:cubicBezTo>
                  <a:cubicBezTo>
                    <a:pt x="2844" y="16092"/>
                    <a:pt x="2743" y="16123"/>
                    <a:pt x="2655" y="16186"/>
                  </a:cubicBezTo>
                  <a:lnTo>
                    <a:pt x="1430" y="17068"/>
                  </a:lnTo>
                  <a:cubicBezTo>
                    <a:pt x="436" y="17784"/>
                    <a:pt x="35" y="19134"/>
                    <a:pt x="504" y="20275"/>
                  </a:cubicBezTo>
                  <a:cubicBezTo>
                    <a:pt x="551" y="20393"/>
                    <a:pt x="606" y="20504"/>
                    <a:pt x="671" y="20614"/>
                  </a:cubicBezTo>
                  <a:cubicBezTo>
                    <a:pt x="1159" y="21461"/>
                    <a:pt x="2093" y="21955"/>
                    <a:pt x="3041" y="21955"/>
                  </a:cubicBezTo>
                  <a:cubicBezTo>
                    <a:pt x="3407" y="21955"/>
                    <a:pt x="3776" y="21881"/>
                    <a:pt x="4122" y="21725"/>
                  </a:cubicBezTo>
                  <a:lnTo>
                    <a:pt x="8370" y="19810"/>
                  </a:lnTo>
                  <a:cubicBezTo>
                    <a:pt x="8400" y="19796"/>
                    <a:pt x="8428" y="19779"/>
                    <a:pt x="8455" y="19760"/>
                  </a:cubicBezTo>
                  <a:lnTo>
                    <a:pt x="10353" y="18394"/>
                  </a:lnTo>
                  <a:lnTo>
                    <a:pt x="10353" y="18394"/>
                  </a:lnTo>
                  <a:lnTo>
                    <a:pt x="10151" y="29415"/>
                  </a:lnTo>
                  <a:cubicBezTo>
                    <a:pt x="9650" y="29152"/>
                    <a:pt x="9107" y="29025"/>
                    <a:pt x="8570" y="29025"/>
                  </a:cubicBezTo>
                  <a:cubicBezTo>
                    <a:pt x="7592" y="29025"/>
                    <a:pt x="6630" y="29446"/>
                    <a:pt x="5965" y="30234"/>
                  </a:cubicBezTo>
                  <a:cubicBezTo>
                    <a:pt x="5595" y="30070"/>
                    <a:pt x="5199" y="29989"/>
                    <a:pt x="4806" y="29989"/>
                  </a:cubicBezTo>
                  <a:cubicBezTo>
                    <a:pt x="4260" y="29989"/>
                    <a:pt x="3718" y="30145"/>
                    <a:pt x="3247" y="30450"/>
                  </a:cubicBezTo>
                  <a:cubicBezTo>
                    <a:pt x="2435" y="30978"/>
                    <a:pt x="1945" y="31879"/>
                    <a:pt x="1943" y="32849"/>
                  </a:cubicBezTo>
                  <a:cubicBezTo>
                    <a:pt x="1943" y="32911"/>
                    <a:pt x="1947" y="32972"/>
                    <a:pt x="1950" y="33034"/>
                  </a:cubicBezTo>
                  <a:lnTo>
                    <a:pt x="489" y="33034"/>
                  </a:lnTo>
                  <a:cubicBezTo>
                    <a:pt x="218" y="33040"/>
                    <a:pt x="0" y="33261"/>
                    <a:pt x="0" y="33534"/>
                  </a:cubicBezTo>
                  <a:cubicBezTo>
                    <a:pt x="0" y="33805"/>
                    <a:pt x="218" y="34026"/>
                    <a:pt x="489" y="34032"/>
                  </a:cubicBezTo>
                  <a:lnTo>
                    <a:pt x="24648" y="34032"/>
                  </a:lnTo>
                  <a:cubicBezTo>
                    <a:pt x="24651" y="34032"/>
                    <a:pt x="24655" y="34032"/>
                    <a:pt x="24658" y="34032"/>
                  </a:cubicBezTo>
                  <a:cubicBezTo>
                    <a:pt x="24934" y="34032"/>
                    <a:pt x="25157" y="33809"/>
                    <a:pt x="25157" y="33534"/>
                  </a:cubicBezTo>
                  <a:cubicBezTo>
                    <a:pt x="25157" y="33257"/>
                    <a:pt x="24934" y="33034"/>
                    <a:pt x="24658" y="33034"/>
                  </a:cubicBezTo>
                  <a:cubicBezTo>
                    <a:pt x="24655" y="33034"/>
                    <a:pt x="24651" y="33034"/>
                    <a:pt x="24648" y="33034"/>
                  </a:cubicBezTo>
                  <a:lnTo>
                    <a:pt x="23245" y="33034"/>
                  </a:lnTo>
                  <a:cubicBezTo>
                    <a:pt x="23249" y="32972"/>
                    <a:pt x="23251" y="32911"/>
                    <a:pt x="23251" y="32849"/>
                  </a:cubicBezTo>
                  <a:cubicBezTo>
                    <a:pt x="23251" y="31879"/>
                    <a:pt x="22760" y="30978"/>
                    <a:pt x="21948" y="30450"/>
                  </a:cubicBezTo>
                  <a:cubicBezTo>
                    <a:pt x="21477" y="30144"/>
                    <a:pt x="20935" y="29988"/>
                    <a:pt x="20390" y="29988"/>
                  </a:cubicBezTo>
                  <a:cubicBezTo>
                    <a:pt x="19995" y="29988"/>
                    <a:pt x="19599" y="30070"/>
                    <a:pt x="19228" y="30234"/>
                  </a:cubicBezTo>
                  <a:cubicBezTo>
                    <a:pt x="18586" y="29467"/>
                    <a:pt x="17634" y="29025"/>
                    <a:pt x="16633" y="29025"/>
                  </a:cubicBezTo>
                  <a:cubicBezTo>
                    <a:pt x="16631" y="29025"/>
                    <a:pt x="16629" y="29025"/>
                    <a:pt x="16627" y="29025"/>
                  </a:cubicBezTo>
                  <a:cubicBezTo>
                    <a:pt x="16053" y="29029"/>
                    <a:pt x="15491" y="29174"/>
                    <a:pt x="14986" y="29447"/>
                  </a:cubicBezTo>
                  <a:lnTo>
                    <a:pt x="14927" y="26210"/>
                  </a:lnTo>
                  <a:cubicBezTo>
                    <a:pt x="14921" y="25939"/>
                    <a:pt x="14700" y="25721"/>
                    <a:pt x="14429" y="25721"/>
                  </a:cubicBezTo>
                  <a:lnTo>
                    <a:pt x="14420" y="25721"/>
                  </a:lnTo>
                  <a:cubicBezTo>
                    <a:pt x="14143" y="25725"/>
                    <a:pt x="13924" y="25952"/>
                    <a:pt x="13929" y="26229"/>
                  </a:cubicBezTo>
                  <a:lnTo>
                    <a:pt x="14007" y="30420"/>
                  </a:lnTo>
                  <a:lnTo>
                    <a:pt x="14007" y="30422"/>
                  </a:lnTo>
                  <a:lnTo>
                    <a:pt x="14054" y="33034"/>
                  </a:lnTo>
                  <a:lnTo>
                    <a:pt x="11082" y="33034"/>
                  </a:lnTo>
                  <a:lnTo>
                    <a:pt x="11130" y="30395"/>
                  </a:lnTo>
                  <a:lnTo>
                    <a:pt x="11130" y="30386"/>
                  </a:lnTo>
                  <a:lnTo>
                    <a:pt x="11362" y="17667"/>
                  </a:lnTo>
                  <a:lnTo>
                    <a:pt x="12027" y="17190"/>
                  </a:lnTo>
                  <a:cubicBezTo>
                    <a:pt x="12206" y="17217"/>
                    <a:pt x="12387" y="17231"/>
                    <a:pt x="12567" y="17231"/>
                  </a:cubicBezTo>
                  <a:cubicBezTo>
                    <a:pt x="12748" y="17231"/>
                    <a:pt x="12929" y="17217"/>
                    <a:pt x="13108" y="17190"/>
                  </a:cubicBezTo>
                  <a:lnTo>
                    <a:pt x="13772" y="17667"/>
                  </a:lnTo>
                  <a:lnTo>
                    <a:pt x="13890" y="24056"/>
                  </a:lnTo>
                  <a:cubicBezTo>
                    <a:pt x="13893" y="24326"/>
                    <a:pt x="14115" y="24544"/>
                    <a:pt x="14388" y="24544"/>
                  </a:cubicBezTo>
                  <a:lnTo>
                    <a:pt x="14397" y="24544"/>
                  </a:lnTo>
                  <a:cubicBezTo>
                    <a:pt x="14671" y="24540"/>
                    <a:pt x="14891" y="24313"/>
                    <a:pt x="14885" y="24037"/>
                  </a:cubicBezTo>
                  <a:lnTo>
                    <a:pt x="14783" y="18394"/>
                  </a:lnTo>
                  <a:lnTo>
                    <a:pt x="16682" y="19760"/>
                  </a:lnTo>
                  <a:cubicBezTo>
                    <a:pt x="16708" y="19779"/>
                    <a:pt x="16739" y="19796"/>
                    <a:pt x="16769" y="19810"/>
                  </a:cubicBezTo>
                  <a:lnTo>
                    <a:pt x="21017" y="21725"/>
                  </a:lnTo>
                  <a:cubicBezTo>
                    <a:pt x="21369" y="21884"/>
                    <a:pt x="21742" y="21959"/>
                    <a:pt x="22111" y="21959"/>
                  </a:cubicBezTo>
                  <a:cubicBezTo>
                    <a:pt x="23056" y="21959"/>
                    <a:pt x="23976" y="21465"/>
                    <a:pt x="24468" y="20612"/>
                  </a:cubicBezTo>
                  <a:cubicBezTo>
                    <a:pt x="25166" y="19412"/>
                    <a:pt x="24837" y="17877"/>
                    <a:pt x="23707" y="17068"/>
                  </a:cubicBezTo>
                  <a:lnTo>
                    <a:pt x="19923" y="14346"/>
                  </a:lnTo>
                  <a:cubicBezTo>
                    <a:pt x="19896" y="14327"/>
                    <a:pt x="19868" y="14310"/>
                    <a:pt x="19836" y="14297"/>
                  </a:cubicBezTo>
                  <a:lnTo>
                    <a:pt x="15822" y="12487"/>
                  </a:lnTo>
                  <a:cubicBezTo>
                    <a:pt x="15692" y="12150"/>
                    <a:pt x="15510" y="11836"/>
                    <a:pt x="15283" y="11554"/>
                  </a:cubicBezTo>
                  <a:lnTo>
                    <a:pt x="15722" y="7172"/>
                  </a:lnTo>
                  <a:cubicBezTo>
                    <a:pt x="15726" y="7138"/>
                    <a:pt x="15726" y="7105"/>
                    <a:pt x="15722" y="7071"/>
                  </a:cubicBezTo>
                  <a:lnTo>
                    <a:pt x="15258" y="2434"/>
                  </a:lnTo>
                  <a:cubicBezTo>
                    <a:pt x="15120" y="1071"/>
                    <a:pt x="13939" y="1"/>
                    <a:pt x="12568" y="1"/>
                  </a:cubicBezTo>
                  <a:cubicBezTo>
                    <a:pt x="12566" y="1"/>
                    <a:pt x="12563" y="1"/>
                    <a:pt x="12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3" name="Google Shape;2973;p63"/>
          <p:cNvSpPr/>
          <p:nvPr/>
        </p:nvSpPr>
        <p:spPr>
          <a:xfrm>
            <a:off x="2795664" y="1969443"/>
            <a:ext cx="260997" cy="363611"/>
          </a:xfrm>
          <a:custGeom>
            <a:avLst/>
            <a:gdLst/>
            <a:ahLst/>
            <a:cxnLst/>
            <a:rect l="l" t="t" r="r" b="b"/>
            <a:pathLst>
              <a:path w="26410" h="34030" extrusionOk="0">
                <a:moveTo>
                  <a:pt x="9532" y="1000"/>
                </a:moveTo>
                <a:cubicBezTo>
                  <a:pt x="9766" y="1000"/>
                  <a:pt x="9957" y="1189"/>
                  <a:pt x="9957" y="1426"/>
                </a:cubicBezTo>
                <a:lnTo>
                  <a:pt x="9957" y="8930"/>
                </a:lnTo>
                <a:lnTo>
                  <a:pt x="8206" y="8930"/>
                </a:lnTo>
                <a:lnTo>
                  <a:pt x="8206" y="1426"/>
                </a:lnTo>
                <a:cubicBezTo>
                  <a:pt x="8206" y="1189"/>
                  <a:pt x="8396" y="1000"/>
                  <a:pt x="8632" y="1000"/>
                </a:cubicBezTo>
                <a:close/>
                <a:moveTo>
                  <a:pt x="21022" y="9927"/>
                </a:moveTo>
                <a:lnTo>
                  <a:pt x="21022" y="11678"/>
                </a:lnTo>
                <a:lnTo>
                  <a:pt x="5388" y="11678"/>
                </a:lnTo>
                <a:lnTo>
                  <a:pt x="5388" y="9927"/>
                </a:lnTo>
                <a:close/>
                <a:moveTo>
                  <a:pt x="6046" y="25571"/>
                </a:moveTo>
                <a:cubicBezTo>
                  <a:pt x="8818" y="25571"/>
                  <a:pt x="11103" y="27697"/>
                  <a:pt x="11355" y="30404"/>
                </a:cubicBezTo>
                <a:lnTo>
                  <a:pt x="6332" y="30404"/>
                </a:lnTo>
                <a:cubicBezTo>
                  <a:pt x="3559" y="30404"/>
                  <a:pt x="1274" y="28278"/>
                  <a:pt x="1022" y="25571"/>
                </a:cubicBezTo>
                <a:close/>
                <a:moveTo>
                  <a:pt x="14035" y="23377"/>
                </a:moveTo>
                <a:lnTo>
                  <a:pt x="14035" y="30894"/>
                </a:lnTo>
                <a:lnTo>
                  <a:pt x="14035" y="30904"/>
                </a:lnTo>
                <a:lnTo>
                  <a:pt x="14035" y="30906"/>
                </a:lnTo>
                <a:lnTo>
                  <a:pt x="14035" y="33034"/>
                </a:lnTo>
                <a:lnTo>
                  <a:pt x="12377" y="33032"/>
                </a:lnTo>
                <a:lnTo>
                  <a:pt x="12377" y="23377"/>
                </a:lnTo>
                <a:close/>
                <a:moveTo>
                  <a:pt x="8632" y="0"/>
                </a:moveTo>
                <a:cubicBezTo>
                  <a:pt x="7845" y="2"/>
                  <a:pt x="7209" y="638"/>
                  <a:pt x="7207" y="1426"/>
                </a:cubicBezTo>
                <a:lnTo>
                  <a:pt x="7207" y="8930"/>
                </a:lnTo>
                <a:lnTo>
                  <a:pt x="5104" y="8930"/>
                </a:lnTo>
                <a:cubicBezTo>
                  <a:pt x="4710" y="8932"/>
                  <a:pt x="4390" y="9252"/>
                  <a:pt x="4390" y="9645"/>
                </a:cubicBezTo>
                <a:lnTo>
                  <a:pt x="4390" y="11962"/>
                </a:lnTo>
                <a:cubicBezTo>
                  <a:pt x="4390" y="12358"/>
                  <a:pt x="4710" y="12678"/>
                  <a:pt x="5104" y="12678"/>
                </a:cubicBezTo>
                <a:lnTo>
                  <a:pt x="5778" y="12678"/>
                </a:lnTo>
                <a:lnTo>
                  <a:pt x="5778" y="14969"/>
                </a:lnTo>
                <a:cubicBezTo>
                  <a:pt x="5783" y="15239"/>
                  <a:pt x="6005" y="15457"/>
                  <a:pt x="6277" y="15457"/>
                </a:cubicBezTo>
                <a:cubicBezTo>
                  <a:pt x="6548" y="15457"/>
                  <a:pt x="6770" y="15239"/>
                  <a:pt x="6775" y="14969"/>
                </a:cubicBezTo>
                <a:lnTo>
                  <a:pt x="6775" y="12678"/>
                </a:lnTo>
                <a:lnTo>
                  <a:pt x="19635" y="12678"/>
                </a:lnTo>
                <a:lnTo>
                  <a:pt x="19635" y="17339"/>
                </a:lnTo>
                <a:cubicBezTo>
                  <a:pt x="19635" y="20118"/>
                  <a:pt x="17372" y="22380"/>
                  <a:pt x="14594" y="22380"/>
                </a:cubicBezTo>
                <a:lnTo>
                  <a:pt x="11816" y="22380"/>
                </a:lnTo>
                <a:cubicBezTo>
                  <a:pt x="9037" y="22380"/>
                  <a:pt x="6777" y="20119"/>
                  <a:pt x="6777" y="17339"/>
                </a:cubicBezTo>
                <a:lnTo>
                  <a:pt x="6777" y="17142"/>
                </a:lnTo>
                <a:cubicBezTo>
                  <a:pt x="6783" y="16862"/>
                  <a:pt x="6558" y="16632"/>
                  <a:pt x="6277" y="16632"/>
                </a:cubicBezTo>
                <a:cubicBezTo>
                  <a:pt x="5997" y="16632"/>
                  <a:pt x="5772" y="16862"/>
                  <a:pt x="5778" y="17142"/>
                </a:cubicBezTo>
                <a:lnTo>
                  <a:pt x="5778" y="17339"/>
                </a:lnTo>
                <a:cubicBezTo>
                  <a:pt x="5778" y="20521"/>
                  <a:pt x="8252" y="23135"/>
                  <a:pt x="11377" y="23360"/>
                </a:cubicBezTo>
                <a:lnTo>
                  <a:pt x="11377" y="27495"/>
                </a:lnTo>
                <a:cubicBezTo>
                  <a:pt x="10251" y="25740"/>
                  <a:pt x="8282" y="24574"/>
                  <a:pt x="6045" y="24574"/>
                </a:cubicBezTo>
                <a:lnTo>
                  <a:pt x="500" y="24574"/>
                </a:lnTo>
                <a:cubicBezTo>
                  <a:pt x="223" y="24574"/>
                  <a:pt x="0" y="24797"/>
                  <a:pt x="0" y="25072"/>
                </a:cubicBezTo>
                <a:cubicBezTo>
                  <a:pt x="0" y="28562"/>
                  <a:pt x="2840" y="31402"/>
                  <a:pt x="6330" y="31402"/>
                </a:cubicBezTo>
                <a:lnTo>
                  <a:pt x="11377" y="31402"/>
                </a:lnTo>
                <a:lnTo>
                  <a:pt x="11377" y="33531"/>
                </a:lnTo>
                <a:cubicBezTo>
                  <a:pt x="11377" y="33806"/>
                  <a:pt x="11601" y="34029"/>
                  <a:pt x="11877" y="34029"/>
                </a:cubicBezTo>
                <a:lnTo>
                  <a:pt x="14535" y="34029"/>
                </a:lnTo>
                <a:cubicBezTo>
                  <a:pt x="14809" y="34029"/>
                  <a:pt x="15033" y="33806"/>
                  <a:pt x="15033" y="33531"/>
                </a:cubicBezTo>
                <a:lnTo>
                  <a:pt x="15033" y="31402"/>
                </a:lnTo>
                <a:lnTo>
                  <a:pt x="20080" y="31402"/>
                </a:lnTo>
                <a:cubicBezTo>
                  <a:pt x="23531" y="31402"/>
                  <a:pt x="26410" y="28523"/>
                  <a:pt x="26410" y="25072"/>
                </a:cubicBezTo>
                <a:cubicBezTo>
                  <a:pt x="26410" y="24797"/>
                  <a:pt x="26186" y="24574"/>
                  <a:pt x="25910" y="24574"/>
                </a:cubicBezTo>
                <a:lnTo>
                  <a:pt x="23449" y="24574"/>
                </a:lnTo>
                <a:cubicBezTo>
                  <a:pt x="23446" y="24574"/>
                  <a:pt x="23442" y="24574"/>
                  <a:pt x="23439" y="24574"/>
                </a:cubicBezTo>
                <a:cubicBezTo>
                  <a:pt x="23163" y="24574"/>
                  <a:pt x="22940" y="24797"/>
                  <a:pt x="22940" y="25072"/>
                </a:cubicBezTo>
                <a:cubicBezTo>
                  <a:pt x="22940" y="25348"/>
                  <a:pt x="23163" y="25571"/>
                  <a:pt x="23439" y="25571"/>
                </a:cubicBezTo>
                <a:cubicBezTo>
                  <a:pt x="23442" y="25571"/>
                  <a:pt x="23446" y="25571"/>
                  <a:pt x="23449" y="25571"/>
                </a:cubicBezTo>
                <a:lnTo>
                  <a:pt x="25389" y="25571"/>
                </a:lnTo>
                <a:cubicBezTo>
                  <a:pt x="25142" y="28252"/>
                  <a:pt x="22779" y="30404"/>
                  <a:pt x="20080" y="30404"/>
                </a:cubicBezTo>
                <a:lnTo>
                  <a:pt x="15055" y="30404"/>
                </a:lnTo>
                <a:cubicBezTo>
                  <a:pt x="15303" y="27724"/>
                  <a:pt x="17666" y="25571"/>
                  <a:pt x="20365" y="25571"/>
                </a:cubicBezTo>
                <a:lnTo>
                  <a:pt x="21274" y="25571"/>
                </a:lnTo>
                <a:cubicBezTo>
                  <a:pt x="21277" y="25571"/>
                  <a:pt x="21281" y="25571"/>
                  <a:pt x="21284" y="25571"/>
                </a:cubicBezTo>
                <a:cubicBezTo>
                  <a:pt x="21560" y="25571"/>
                  <a:pt x="21785" y="25348"/>
                  <a:pt x="21785" y="25072"/>
                </a:cubicBezTo>
                <a:cubicBezTo>
                  <a:pt x="21785" y="24797"/>
                  <a:pt x="21560" y="24574"/>
                  <a:pt x="21284" y="24574"/>
                </a:cubicBezTo>
                <a:cubicBezTo>
                  <a:pt x="21281" y="24574"/>
                  <a:pt x="21277" y="24574"/>
                  <a:pt x="21274" y="24574"/>
                </a:cubicBezTo>
                <a:lnTo>
                  <a:pt x="20365" y="24574"/>
                </a:lnTo>
                <a:cubicBezTo>
                  <a:pt x="18245" y="24574"/>
                  <a:pt x="16182" y="25704"/>
                  <a:pt x="15033" y="27489"/>
                </a:cubicBezTo>
                <a:lnTo>
                  <a:pt x="15033" y="23360"/>
                </a:lnTo>
                <a:cubicBezTo>
                  <a:pt x="18158" y="23135"/>
                  <a:pt x="20632" y="20521"/>
                  <a:pt x="20632" y="17340"/>
                </a:cubicBezTo>
                <a:lnTo>
                  <a:pt x="20632" y="12678"/>
                </a:lnTo>
                <a:lnTo>
                  <a:pt x="21306" y="12678"/>
                </a:lnTo>
                <a:cubicBezTo>
                  <a:pt x="21700" y="12678"/>
                  <a:pt x="22020" y="12358"/>
                  <a:pt x="22022" y="11962"/>
                </a:cubicBezTo>
                <a:lnTo>
                  <a:pt x="22022" y="9645"/>
                </a:lnTo>
                <a:cubicBezTo>
                  <a:pt x="22020" y="9252"/>
                  <a:pt x="21700" y="8932"/>
                  <a:pt x="21306" y="8932"/>
                </a:cubicBezTo>
                <a:lnTo>
                  <a:pt x="19203" y="8932"/>
                </a:lnTo>
                <a:lnTo>
                  <a:pt x="19203" y="4826"/>
                </a:lnTo>
                <a:cubicBezTo>
                  <a:pt x="19209" y="4546"/>
                  <a:pt x="18983" y="4315"/>
                  <a:pt x="18703" y="4315"/>
                </a:cubicBezTo>
                <a:cubicBezTo>
                  <a:pt x="18423" y="4315"/>
                  <a:pt x="18198" y="4546"/>
                  <a:pt x="18205" y="4826"/>
                </a:cubicBezTo>
                <a:lnTo>
                  <a:pt x="18205" y="8932"/>
                </a:lnTo>
                <a:lnTo>
                  <a:pt x="16454" y="8932"/>
                </a:lnTo>
                <a:lnTo>
                  <a:pt x="16454" y="1426"/>
                </a:lnTo>
                <a:cubicBezTo>
                  <a:pt x="16454" y="1191"/>
                  <a:pt x="16646" y="1000"/>
                  <a:pt x="16880" y="1000"/>
                </a:cubicBezTo>
                <a:lnTo>
                  <a:pt x="17779" y="1000"/>
                </a:lnTo>
                <a:cubicBezTo>
                  <a:pt x="18014" y="1000"/>
                  <a:pt x="18205" y="1189"/>
                  <a:pt x="18205" y="1426"/>
                </a:cubicBezTo>
                <a:lnTo>
                  <a:pt x="18205" y="2651"/>
                </a:lnTo>
                <a:cubicBezTo>
                  <a:pt x="18198" y="2929"/>
                  <a:pt x="18423" y="3160"/>
                  <a:pt x="18703" y="3160"/>
                </a:cubicBezTo>
                <a:cubicBezTo>
                  <a:pt x="18983" y="3160"/>
                  <a:pt x="19209" y="2929"/>
                  <a:pt x="19203" y="2651"/>
                </a:cubicBezTo>
                <a:lnTo>
                  <a:pt x="19203" y="1426"/>
                </a:lnTo>
                <a:cubicBezTo>
                  <a:pt x="19201" y="638"/>
                  <a:pt x="18565" y="2"/>
                  <a:pt x="17779" y="0"/>
                </a:cubicBezTo>
                <a:lnTo>
                  <a:pt x="16880" y="0"/>
                </a:lnTo>
                <a:cubicBezTo>
                  <a:pt x="16093" y="2"/>
                  <a:pt x="15457" y="638"/>
                  <a:pt x="15455" y="1426"/>
                </a:cubicBezTo>
                <a:lnTo>
                  <a:pt x="15455" y="8930"/>
                </a:lnTo>
                <a:lnTo>
                  <a:pt x="10955" y="8930"/>
                </a:lnTo>
                <a:lnTo>
                  <a:pt x="10955" y="1426"/>
                </a:lnTo>
                <a:cubicBezTo>
                  <a:pt x="10955" y="638"/>
                  <a:pt x="10317" y="2"/>
                  <a:pt x="95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63"/>
          <p:cNvSpPr/>
          <p:nvPr/>
        </p:nvSpPr>
        <p:spPr>
          <a:xfrm>
            <a:off x="7361986" y="2616109"/>
            <a:ext cx="187535" cy="339184"/>
          </a:xfrm>
          <a:custGeom>
            <a:avLst/>
            <a:gdLst/>
            <a:ahLst/>
            <a:cxnLst/>
            <a:rect l="l" t="t" r="r" b="b"/>
            <a:pathLst>
              <a:path w="20412" h="34029" extrusionOk="0">
                <a:moveTo>
                  <a:pt x="13835" y="1003"/>
                </a:moveTo>
                <a:lnTo>
                  <a:pt x="13835" y="3343"/>
                </a:lnTo>
                <a:lnTo>
                  <a:pt x="6577" y="3343"/>
                </a:lnTo>
                <a:lnTo>
                  <a:pt x="6577" y="1003"/>
                </a:lnTo>
                <a:close/>
                <a:moveTo>
                  <a:pt x="6075" y="0"/>
                </a:moveTo>
                <a:cubicBezTo>
                  <a:pt x="5799" y="0"/>
                  <a:pt x="5574" y="223"/>
                  <a:pt x="5574" y="502"/>
                </a:cubicBezTo>
                <a:lnTo>
                  <a:pt x="5574" y="3343"/>
                </a:lnTo>
                <a:lnTo>
                  <a:pt x="2509" y="3343"/>
                </a:lnTo>
                <a:cubicBezTo>
                  <a:pt x="1123" y="3343"/>
                  <a:pt x="0" y="4466"/>
                  <a:pt x="0" y="5851"/>
                </a:cubicBezTo>
                <a:lnTo>
                  <a:pt x="0" y="31523"/>
                </a:lnTo>
                <a:cubicBezTo>
                  <a:pt x="0" y="32906"/>
                  <a:pt x="1123" y="34029"/>
                  <a:pt x="2509" y="34029"/>
                </a:cubicBezTo>
                <a:lnTo>
                  <a:pt x="17905" y="34029"/>
                </a:lnTo>
                <a:cubicBezTo>
                  <a:pt x="19289" y="34027"/>
                  <a:pt x="20409" y="32906"/>
                  <a:pt x="20411" y="31523"/>
                </a:cubicBezTo>
                <a:lnTo>
                  <a:pt x="20411" y="11703"/>
                </a:lnTo>
                <a:cubicBezTo>
                  <a:pt x="20411" y="11426"/>
                  <a:pt x="20186" y="11201"/>
                  <a:pt x="19910" y="11201"/>
                </a:cubicBezTo>
                <a:cubicBezTo>
                  <a:pt x="19633" y="11201"/>
                  <a:pt x="19408" y="11426"/>
                  <a:pt x="19408" y="11703"/>
                </a:cubicBezTo>
                <a:lnTo>
                  <a:pt x="19408" y="31523"/>
                </a:lnTo>
                <a:cubicBezTo>
                  <a:pt x="19408" y="32352"/>
                  <a:pt x="18734" y="33026"/>
                  <a:pt x="17905" y="33026"/>
                </a:cubicBezTo>
                <a:lnTo>
                  <a:pt x="2507" y="33026"/>
                </a:lnTo>
                <a:cubicBezTo>
                  <a:pt x="1678" y="33026"/>
                  <a:pt x="1004" y="32352"/>
                  <a:pt x="1004" y="31523"/>
                </a:cubicBezTo>
                <a:lnTo>
                  <a:pt x="1004" y="5848"/>
                </a:lnTo>
                <a:cubicBezTo>
                  <a:pt x="1004" y="5017"/>
                  <a:pt x="1678" y="4345"/>
                  <a:pt x="2507" y="4343"/>
                </a:cubicBezTo>
                <a:lnTo>
                  <a:pt x="17905" y="4343"/>
                </a:lnTo>
                <a:cubicBezTo>
                  <a:pt x="18734" y="4345"/>
                  <a:pt x="19408" y="5017"/>
                  <a:pt x="19408" y="5848"/>
                </a:cubicBezTo>
                <a:lnTo>
                  <a:pt x="19408" y="9516"/>
                </a:lnTo>
                <a:cubicBezTo>
                  <a:pt x="19408" y="9793"/>
                  <a:pt x="19633" y="10018"/>
                  <a:pt x="19910" y="10018"/>
                </a:cubicBezTo>
                <a:lnTo>
                  <a:pt x="19910" y="10020"/>
                </a:lnTo>
                <a:cubicBezTo>
                  <a:pt x="20186" y="10020"/>
                  <a:pt x="20411" y="9795"/>
                  <a:pt x="20411" y="9518"/>
                </a:cubicBezTo>
                <a:lnTo>
                  <a:pt x="20411" y="5851"/>
                </a:lnTo>
                <a:cubicBezTo>
                  <a:pt x="20409" y="4466"/>
                  <a:pt x="19287" y="3345"/>
                  <a:pt x="17903" y="3343"/>
                </a:cubicBezTo>
                <a:lnTo>
                  <a:pt x="14838" y="3343"/>
                </a:lnTo>
                <a:lnTo>
                  <a:pt x="14838" y="502"/>
                </a:lnTo>
                <a:cubicBezTo>
                  <a:pt x="14838" y="223"/>
                  <a:pt x="14613" y="0"/>
                  <a:pt x="1433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63"/>
          <p:cNvSpPr/>
          <p:nvPr/>
        </p:nvSpPr>
        <p:spPr>
          <a:xfrm>
            <a:off x="6627118" y="2614704"/>
            <a:ext cx="380988" cy="398930"/>
          </a:xfrm>
          <a:custGeom>
            <a:avLst/>
            <a:gdLst/>
            <a:ahLst/>
            <a:cxnLst/>
            <a:rect l="l" t="t" r="r" b="b"/>
            <a:pathLst>
              <a:path w="34032" h="32407" extrusionOk="0">
                <a:moveTo>
                  <a:pt x="19209" y="3658"/>
                </a:moveTo>
                <a:cubicBezTo>
                  <a:pt x="21683" y="3658"/>
                  <a:pt x="23696" y="5670"/>
                  <a:pt x="23696" y="8144"/>
                </a:cubicBezTo>
                <a:lnTo>
                  <a:pt x="23696" y="12015"/>
                </a:lnTo>
                <a:lnTo>
                  <a:pt x="22698" y="12015"/>
                </a:lnTo>
                <a:lnTo>
                  <a:pt x="22698" y="8144"/>
                </a:lnTo>
                <a:cubicBezTo>
                  <a:pt x="22698" y="6221"/>
                  <a:pt x="21133" y="4655"/>
                  <a:pt x="19209" y="4655"/>
                </a:cubicBezTo>
                <a:lnTo>
                  <a:pt x="15961" y="4655"/>
                </a:lnTo>
                <a:lnTo>
                  <a:pt x="15961" y="3658"/>
                </a:lnTo>
                <a:close/>
                <a:moveTo>
                  <a:pt x="22100" y="15671"/>
                </a:moveTo>
                <a:lnTo>
                  <a:pt x="22100" y="19945"/>
                </a:lnTo>
                <a:lnTo>
                  <a:pt x="20705" y="19945"/>
                </a:lnTo>
                <a:lnTo>
                  <a:pt x="20705" y="15671"/>
                </a:lnTo>
                <a:close/>
                <a:moveTo>
                  <a:pt x="26433" y="15671"/>
                </a:moveTo>
                <a:cubicBezTo>
                  <a:pt x="27121" y="15671"/>
                  <a:pt x="27717" y="16140"/>
                  <a:pt x="27881" y="16806"/>
                </a:cubicBezTo>
                <a:lnTo>
                  <a:pt x="28667" y="19983"/>
                </a:lnTo>
                <a:lnTo>
                  <a:pt x="23097" y="19983"/>
                </a:lnTo>
                <a:lnTo>
                  <a:pt x="23097" y="15671"/>
                </a:lnTo>
                <a:lnTo>
                  <a:pt x="26429" y="15671"/>
                </a:lnTo>
                <a:cubicBezTo>
                  <a:pt x="26431" y="15671"/>
                  <a:pt x="26432" y="15671"/>
                  <a:pt x="26433" y="15671"/>
                </a:cubicBezTo>
                <a:close/>
                <a:moveTo>
                  <a:pt x="19707" y="15669"/>
                </a:moveTo>
                <a:lnTo>
                  <a:pt x="19707" y="19985"/>
                </a:lnTo>
                <a:lnTo>
                  <a:pt x="11402" y="19985"/>
                </a:lnTo>
                <a:lnTo>
                  <a:pt x="16657" y="15779"/>
                </a:lnTo>
                <a:cubicBezTo>
                  <a:pt x="16746" y="15709"/>
                  <a:pt x="16856" y="15669"/>
                  <a:pt x="16970" y="15669"/>
                </a:cubicBezTo>
                <a:close/>
                <a:moveTo>
                  <a:pt x="2658" y="24263"/>
                </a:moveTo>
                <a:lnTo>
                  <a:pt x="2658" y="25925"/>
                </a:lnTo>
                <a:lnTo>
                  <a:pt x="996" y="25925"/>
                </a:lnTo>
                <a:lnTo>
                  <a:pt x="996" y="24263"/>
                </a:lnTo>
                <a:close/>
                <a:moveTo>
                  <a:pt x="4752" y="26923"/>
                </a:moveTo>
                <a:cubicBezTo>
                  <a:pt x="4508" y="27557"/>
                  <a:pt x="4428" y="28242"/>
                  <a:pt x="4521" y="28916"/>
                </a:cubicBezTo>
                <a:lnTo>
                  <a:pt x="996" y="28916"/>
                </a:lnTo>
                <a:lnTo>
                  <a:pt x="996" y="26923"/>
                </a:lnTo>
                <a:close/>
                <a:moveTo>
                  <a:pt x="33034" y="26923"/>
                </a:moveTo>
                <a:lnTo>
                  <a:pt x="33034" y="28916"/>
                </a:lnTo>
                <a:lnTo>
                  <a:pt x="30338" y="28916"/>
                </a:lnTo>
                <a:cubicBezTo>
                  <a:pt x="30433" y="28242"/>
                  <a:pt x="30353" y="27557"/>
                  <a:pt x="30109" y="26923"/>
                </a:cubicBezTo>
                <a:close/>
                <a:moveTo>
                  <a:pt x="8519" y="25327"/>
                </a:moveTo>
                <a:cubicBezTo>
                  <a:pt x="10195" y="25327"/>
                  <a:pt x="11558" y="26690"/>
                  <a:pt x="11558" y="28367"/>
                </a:cubicBezTo>
                <a:cubicBezTo>
                  <a:pt x="11558" y="30044"/>
                  <a:pt x="10195" y="31407"/>
                  <a:pt x="8519" y="31407"/>
                </a:cubicBezTo>
                <a:cubicBezTo>
                  <a:pt x="6844" y="31407"/>
                  <a:pt x="5481" y="30042"/>
                  <a:pt x="5481" y="28365"/>
                </a:cubicBezTo>
                <a:cubicBezTo>
                  <a:pt x="5481" y="26688"/>
                  <a:pt x="6844" y="25327"/>
                  <a:pt x="8519" y="25327"/>
                </a:cubicBezTo>
                <a:close/>
                <a:moveTo>
                  <a:pt x="26342" y="25327"/>
                </a:moveTo>
                <a:cubicBezTo>
                  <a:pt x="28017" y="25327"/>
                  <a:pt x="29380" y="26690"/>
                  <a:pt x="29380" y="28367"/>
                </a:cubicBezTo>
                <a:cubicBezTo>
                  <a:pt x="29380" y="30044"/>
                  <a:pt x="28017" y="31407"/>
                  <a:pt x="26342" y="31407"/>
                </a:cubicBezTo>
                <a:cubicBezTo>
                  <a:pt x="24667" y="31407"/>
                  <a:pt x="23304" y="30042"/>
                  <a:pt x="23304" y="28365"/>
                </a:cubicBezTo>
                <a:cubicBezTo>
                  <a:pt x="23304" y="26688"/>
                  <a:pt x="24667" y="25327"/>
                  <a:pt x="26342" y="25327"/>
                </a:cubicBezTo>
                <a:close/>
                <a:moveTo>
                  <a:pt x="10825" y="0"/>
                </a:moveTo>
                <a:cubicBezTo>
                  <a:pt x="10821" y="0"/>
                  <a:pt x="10816" y="0"/>
                  <a:pt x="10812" y="0"/>
                </a:cubicBezTo>
                <a:lnTo>
                  <a:pt x="8485" y="0"/>
                </a:lnTo>
                <a:cubicBezTo>
                  <a:pt x="8209" y="0"/>
                  <a:pt x="7985" y="222"/>
                  <a:pt x="7985" y="498"/>
                </a:cubicBezTo>
                <a:lnTo>
                  <a:pt x="7985" y="2058"/>
                </a:lnTo>
                <a:lnTo>
                  <a:pt x="4985" y="2058"/>
                </a:lnTo>
                <a:cubicBezTo>
                  <a:pt x="4710" y="2058"/>
                  <a:pt x="4487" y="2281"/>
                  <a:pt x="4487" y="2556"/>
                </a:cubicBezTo>
                <a:cubicBezTo>
                  <a:pt x="4487" y="2832"/>
                  <a:pt x="4710" y="3056"/>
                  <a:pt x="4985" y="3056"/>
                </a:cubicBezTo>
                <a:lnTo>
                  <a:pt x="7985" y="3056"/>
                </a:lnTo>
                <a:lnTo>
                  <a:pt x="7985" y="5257"/>
                </a:lnTo>
                <a:lnTo>
                  <a:pt x="4985" y="5257"/>
                </a:lnTo>
                <a:cubicBezTo>
                  <a:pt x="4710" y="5257"/>
                  <a:pt x="4487" y="5481"/>
                  <a:pt x="4487" y="5755"/>
                </a:cubicBezTo>
                <a:cubicBezTo>
                  <a:pt x="4487" y="6031"/>
                  <a:pt x="4710" y="6255"/>
                  <a:pt x="4985" y="6255"/>
                </a:cubicBezTo>
                <a:lnTo>
                  <a:pt x="7985" y="6255"/>
                </a:lnTo>
                <a:lnTo>
                  <a:pt x="7985" y="7474"/>
                </a:lnTo>
                <a:cubicBezTo>
                  <a:pt x="7985" y="7750"/>
                  <a:pt x="8209" y="7974"/>
                  <a:pt x="8485" y="7974"/>
                </a:cubicBezTo>
                <a:lnTo>
                  <a:pt x="13468" y="7974"/>
                </a:lnTo>
                <a:cubicBezTo>
                  <a:pt x="14778" y="7972"/>
                  <a:pt x="15862" y="6959"/>
                  <a:pt x="15953" y="5651"/>
                </a:cubicBezTo>
                <a:lnTo>
                  <a:pt x="19209" y="5651"/>
                </a:lnTo>
                <a:cubicBezTo>
                  <a:pt x="20585" y="5653"/>
                  <a:pt x="21700" y="6768"/>
                  <a:pt x="21700" y="8144"/>
                </a:cubicBezTo>
                <a:lnTo>
                  <a:pt x="21700" y="12015"/>
                </a:lnTo>
                <a:lnTo>
                  <a:pt x="17085" y="12015"/>
                </a:lnTo>
                <a:cubicBezTo>
                  <a:pt x="16067" y="12015"/>
                  <a:pt x="15079" y="12362"/>
                  <a:pt x="14282" y="12998"/>
                </a:cubicBezTo>
                <a:lnTo>
                  <a:pt x="5598" y="19947"/>
                </a:lnTo>
                <a:lnTo>
                  <a:pt x="2492" y="19947"/>
                </a:lnTo>
                <a:cubicBezTo>
                  <a:pt x="1116" y="19947"/>
                  <a:pt x="2" y="21064"/>
                  <a:pt x="1" y="22440"/>
                </a:cubicBezTo>
                <a:lnTo>
                  <a:pt x="1" y="29416"/>
                </a:lnTo>
                <a:cubicBezTo>
                  <a:pt x="1" y="29690"/>
                  <a:pt x="224" y="29914"/>
                  <a:pt x="498" y="29914"/>
                </a:cubicBezTo>
                <a:lnTo>
                  <a:pt x="4792" y="29914"/>
                </a:lnTo>
                <a:cubicBezTo>
                  <a:pt x="5399" y="31375"/>
                  <a:pt x="6842" y="32407"/>
                  <a:pt x="8519" y="32407"/>
                </a:cubicBezTo>
                <a:cubicBezTo>
                  <a:pt x="10196" y="32407"/>
                  <a:pt x="11639" y="31375"/>
                  <a:pt x="12247" y="29914"/>
                </a:cubicBezTo>
                <a:lnTo>
                  <a:pt x="14159" y="29914"/>
                </a:lnTo>
                <a:cubicBezTo>
                  <a:pt x="14429" y="29908"/>
                  <a:pt x="14647" y="29687"/>
                  <a:pt x="14647" y="29416"/>
                </a:cubicBezTo>
                <a:cubicBezTo>
                  <a:pt x="14647" y="29145"/>
                  <a:pt x="14429" y="28924"/>
                  <a:pt x="14159" y="28918"/>
                </a:cubicBezTo>
                <a:lnTo>
                  <a:pt x="12517" y="28918"/>
                </a:lnTo>
                <a:cubicBezTo>
                  <a:pt x="12610" y="28244"/>
                  <a:pt x="12531" y="27557"/>
                  <a:pt x="12286" y="26923"/>
                </a:cubicBezTo>
                <a:lnTo>
                  <a:pt x="22575" y="26923"/>
                </a:lnTo>
                <a:cubicBezTo>
                  <a:pt x="22331" y="27557"/>
                  <a:pt x="22251" y="28244"/>
                  <a:pt x="22346" y="28918"/>
                </a:cubicBezTo>
                <a:lnTo>
                  <a:pt x="16330" y="28918"/>
                </a:lnTo>
                <a:cubicBezTo>
                  <a:pt x="16059" y="28924"/>
                  <a:pt x="15843" y="29145"/>
                  <a:pt x="15843" y="29416"/>
                </a:cubicBezTo>
                <a:cubicBezTo>
                  <a:pt x="15843" y="29687"/>
                  <a:pt x="16059" y="29908"/>
                  <a:pt x="16330" y="29914"/>
                </a:cubicBezTo>
                <a:lnTo>
                  <a:pt x="22615" y="29914"/>
                </a:lnTo>
                <a:cubicBezTo>
                  <a:pt x="23222" y="31375"/>
                  <a:pt x="24665" y="32407"/>
                  <a:pt x="26342" y="32407"/>
                </a:cubicBezTo>
                <a:cubicBezTo>
                  <a:pt x="28021" y="32407"/>
                  <a:pt x="29462" y="31375"/>
                  <a:pt x="30070" y="29914"/>
                </a:cubicBezTo>
                <a:lnTo>
                  <a:pt x="33532" y="29914"/>
                </a:lnTo>
                <a:cubicBezTo>
                  <a:pt x="33808" y="29914"/>
                  <a:pt x="34030" y="29690"/>
                  <a:pt x="34030" y="29416"/>
                </a:cubicBezTo>
                <a:lnTo>
                  <a:pt x="34030" y="26425"/>
                </a:lnTo>
                <a:cubicBezTo>
                  <a:pt x="34032" y="26149"/>
                  <a:pt x="33808" y="25925"/>
                  <a:pt x="33532" y="25925"/>
                </a:cubicBezTo>
                <a:lnTo>
                  <a:pt x="32468" y="25925"/>
                </a:lnTo>
                <a:lnTo>
                  <a:pt x="32468" y="24221"/>
                </a:lnTo>
                <a:cubicBezTo>
                  <a:pt x="32468" y="23945"/>
                  <a:pt x="32245" y="23724"/>
                  <a:pt x="31970" y="23724"/>
                </a:cubicBezTo>
                <a:cubicBezTo>
                  <a:pt x="31696" y="23724"/>
                  <a:pt x="31472" y="23945"/>
                  <a:pt x="31472" y="24221"/>
                </a:cubicBezTo>
                <a:lnTo>
                  <a:pt x="31472" y="25925"/>
                </a:lnTo>
                <a:lnTo>
                  <a:pt x="29553" y="25925"/>
                </a:lnTo>
                <a:cubicBezTo>
                  <a:pt x="28792" y="24920"/>
                  <a:pt x="27603" y="24327"/>
                  <a:pt x="26342" y="24327"/>
                </a:cubicBezTo>
                <a:cubicBezTo>
                  <a:pt x="25081" y="24327"/>
                  <a:pt x="23893" y="24920"/>
                  <a:pt x="23132" y="25925"/>
                </a:cubicBezTo>
                <a:lnTo>
                  <a:pt x="20705" y="25925"/>
                </a:lnTo>
                <a:lnTo>
                  <a:pt x="20705" y="20982"/>
                </a:lnTo>
                <a:lnTo>
                  <a:pt x="29303" y="20982"/>
                </a:lnTo>
                <a:cubicBezTo>
                  <a:pt x="29627" y="20982"/>
                  <a:pt x="29863" y="20678"/>
                  <a:pt x="29786" y="20363"/>
                </a:cubicBezTo>
                <a:lnTo>
                  <a:pt x="28849" y="16568"/>
                </a:lnTo>
                <a:cubicBezTo>
                  <a:pt x="28576" y="15456"/>
                  <a:pt x="27579" y="14673"/>
                  <a:pt x="26433" y="14673"/>
                </a:cubicBezTo>
                <a:cubicBezTo>
                  <a:pt x="26432" y="14673"/>
                  <a:pt x="26431" y="14673"/>
                  <a:pt x="26429" y="14673"/>
                </a:cubicBezTo>
                <a:lnTo>
                  <a:pt x="16968" y="14673"/>
                </a:lnTo>
                <a:cubicBezTo>
                  <a:pt x="16629" y="14673"/>
                  <a:pt x="16300" y="14789"/>
                  <a:pt x="16035" y="15001"/>
                </a:cubicBezTo>
                <a:lnTo>
                  <a:pt x="9668" y="20095"/>
                </a:lnTo>
                <a:cubicBezTo>
                  <a:pt x="9301" y="20388"/>
                  <a:pt x="9509" y="20982"/>
                  <a:pt x="9981" y="20982"/>
                </a:cubicBezTo>
                <a:lnTo>
                  <a:pt x="19707" y="20982"/>
                </a:lnTo>
                <a:lnTo>
                  <a:pt x="19707" y="25925"/>
                </a:lnTo>
                <a:lnTo>
                  <a:pt x="11730" y="25925"/>
                </a:lnTo>
                <a:cubicBezTo>
                  <a:pt x="10969" y="24920"/>
                  <a:pt x="9780" y="24327"/>
                  <a:pt x="8519" y="24327"/>
                </a:cubicBezTo>
                <a:cubicBezTo>
                  <a:pt x="7257" y="24327"/>
                  <a:pt x="6070" y="24920"/>
                  <a:pt x="5307" y="25925"/>
                </a:cubicBezTo>
                <a:lnTo>
                  <a:pt x="3656" y="25925"/>
                </a:lnTo>
                <a:lnTo>
                  <a:pt x="3656" y="23765"/>
                </a:lnTo>
                <a:cubicBezTo>
                  <a:pt x="3654" y="23491"/>
                  <a:pt x="3433" y="23267"/>
                  <a:pt x="3158" y="23267"/>
                </a:cubicBezTo>
                <a:lnTo>
                  <a:pt x="996" y="23267"/>
                </a:lnTo>
                <a:lnTo>
                  <a:pt x="996" y="22440"/>
                </a:lnTo>
                <a:cubicBezTo>
                  <a:pt x="998" y="21615"/>
                  <a:pt x="1666" y="20945"/>
                  <a:pt x="2492" y="20945"/>
                </a:cubicBezTo>
                <a:lnTo>
                  <a:pt x="5774" y="20945"/>
                </a:lnTo>
                <a:cubicBezTo>
                  <a:pt x="5888" y="20945"/>
                  <a:pt x="5998" y="20905"/>
                  <a:pt x="6087" y="20835"/>
                </a:cubicBezTo>
                <a:lnTo>
                  <a:pt x="14904" y="13778"/>
                </a:lnTo>
                <a:cubicBezTo>
                  <a:pt x="15525" y="13284"/>
                  <a:pt x="16294" y="13013"/>
                  <a:pt x="17085" y="13013"/>
                </a:cubicBezTo>
                <a:lnTo>
                  <a:pt x="26874" y="13013"/>
                </a:lnTo>
                <a:cubicBezTo>
                  <a:pt x="26877" y="13013"/>
                  <a:pt x="26880" y="13013"/>
                  <a:pt x="26882" y="13013"/>
                </a:cubicBezTo>
                <a:cubicBezTo>
                  <a:pt x="28488" y="13013"/>
                  <a:pt x="29885" y="14114"/>
                  <a:pt x="30265" y="15674"/>
                </a:cubicBezTo>
                <a:lnTo>
                  <a:pt x="31472" y="20545"/>
                </a:lnTo>
                <a:lnTo>
                  <a:pt x="31472" y="22048"/>
                </a:lnTo>
                <a:cubicBezTo>
                  <a:pt x="31467" y="22328"/>
                  <a:pt x="31692" y="22557"/>
                  <a:pt x="31970" y="22557"/>
                </a:cubicBezTo>
                <a:cubicBezTo>
                  <a:pt x="32250" y="22557"/>
                  <a:pt x="32476" y="22328"/>
                  <a:pt x="32470" y="22048"/>
                </a:cubicBezTo>
                <a:lnTo>
                  <a:pt x="32470" y="20483"/>
                </a:lnTo>
                <a:cubicBezTo>
                  <a:pt x="32470" y="20443"/>
                  <a:pt x="32464" y="20403"/>
                  <a:pt x="32455" y="20363"/>
                </a:cubicBezTo>
                <a:lnTo>
                  <a:pt x="31232" y="15436"/>
                </a:lnTo>
                <a:cubicBezTo>
                  <a:pt x="30744" y="13427"/>
                  <a:pt x="28944" y="12013"/>
                  <a:pt x="26876" y="12013"/>
                </a:cubicBezTo>
                <a:cubicBezTo>
                  <a:pt x="26875" y="12013"/>
                  <a:pt x="26874" y="12013"/>
                  <a:pt x="26872" y="12013"/>
                </a:cubicBezTo>
                <a:lnTo>
                  <a:pt x="24691" y="12013"/>
                </a:lnTo>
                <a:lnTo>
                  <a:pt x="24691" y="8144"/>
                </a:lnTo>
                <a:cubicBezTo>
                  <a:pt x="24691" y="5121"/>
                  <a:pt x="22232" y="2662"/>
                  <a:pt x="19209" y="2662"/>
                </a:cubicBezTo>
                <a:lnTo>
                  <a:pt x="15961" y="2662"/>
                </a:lnTo>
                <a:lnTo>
                  <a:pt x="15961" y="2456"/>
                </a:lnTo>
                <a:cubicBezTo>
                  <a:pt x="15940" y="1100"/>
                  <a:pt x="14827" y="0"/>
                  <a:pt x="13468" y="0"/>
                </a:cubicBezTo>
                <a:lnTo>
                  <a:pt x="12985" y="0"/>
                </a:lnTo>
                <a:cubicBezTo>
                  <a:pt x="12980" y="0"/>
                  <a:pt x="12976" y="0"/>
                  <a:pt x="12971" y="0"/>
                </a:cubicBezTo>
                <a:cubicBezTo>
                  <a:pt x="12697" y="0"/>
                  <a:pt x="12476" y="223"/>
                  <a:pt x="12476" y="498"/>
                </a:cubicBezTo>
                <a:cubicBezTo>
                  <a:pt x="12476" y="775"/>
                  <a:pt x="12699" y="996"/>
                  <a:pt x="12974" y="996"/>
                </a:cubicBezTo>
                <a:cubicBezTo>
                  <a:pt x="12978" y="996"/>
                  <a:pt x="12981" y="996"/>
                  <a:pt x="12985" y="996"/>
                </a:cubicBezTo>
                <a:lnTo>
                  <a:pt x="13468" y="996"/>
                </a:lnTo>
                <a:cubicBezTo>
                  <a:pt x="14289" y="998"/>
                  <a:pt x="14954" y="1659"/>
                  <a:pt x="14963" y="2480"/>
                </a:cubicBezTo>
                <a:lnTo>
                  <a:pt x="14963" y="5481"/>
                </a:lnTo>
                <a:cubicBezTo>
                  <a:pt x="14963" y="6306"/>
                  <a:pt x="14293" y="6976"/>
                  <a:pt x="13468" y="6976"/>
                </a:cubicBezTo>
                <a:lnTo>
                  <a:pt x="8983" y="6976"/>
                </a:lnTo>
                <a:lnTo>
                  <a:pt x="8983" y="996"/>
                </a:lnTo>
                <a:lnTo>
                  <a:pt x="10812" y="996"/>
                </a:lnTo>
                <a:cubicBezTo>
                  <a:pt x="10815" y="996"/>
                  <a:pt x="10819" y="996"/>
                  <a:pt x="10822" y="996"/>
                </a:cubicBezTo>
                <a:cubicBezTo>
                  <a:pt x="11098" y="996"/>
                  <a:pt x="11321" y="775"/>
                  <a:pt x="11321" y="498"/>
                </a:cubicBezTo>
                <a:cubicBezTo>
                  <a:pt x="11321" y="223"/>
                  <a:pt x="11099" y="0"/>
                  <a:pt x="108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8" name="Google Shape;7518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9" name="Google Shape;7519;p73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/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    </a:t>
            </a: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20" name="Google Shape;7520;p73"/>
          <p:cNvGrpSpPr/>
          <p:nvPr/>
        </p:nvGrpSpPr>
        <p:grpSpPr>
          <a:xfrm>
            <a:off x="855151" y="2280157"/>
            <a:ext cx="421923" cy="360050"/>
            <a:chOff x="855151" y="2280157"/>
            <a:chExt cx="421923" cy="360050"/>
          </a:xfrm>
        </p:grpSpPr>
        <p:sp>
          <p:nvSpPr>
            <p:cNvPr id="7521" name="Google Shape;7521;p73"/>
            <p:cNvSpPr/>
            <p:nvPr/>
          </p:nvSpPr>
          <p:spPr>
            <a:xfrm>
              <a:off x="991862" y="2286339"/>
              <a:ext cx="148578" cy="99227"/>
            </a:xfrm>
            <a:custGeom>
              <a:avLst/>
              <a:gdLst/>
              <a:ahLst/>
              <a:cxnLst/>
              <a:rect l="l" t="t" r="r" b="b"/>
              <a:pathLst>
                <a:path w="5672" h="3788" extrusionOk="0">
                  <a:moveTo>
                    <a:pt x="1504" y="0"/>
                  </a:moveTo>
                  <a:cubicBezTo>
                    <a:pt x="672" y="0"/>
                    <a:pt x="0" y="676"/>
                    <a:pt x="0" y="1505"/>
                  </a:cubicBezTo>
                  <a:lnTo>
                    <a:pt x="0" y="3157"/>
                  </a:lnTo>
                  <a:cubicBezTo>
                    <a:pt x="7" y="3496"/>
                    <a:pt x="288" y="3770"/>
                    <a:pt x="631" y="3770"/>
                  </a:cubicBezTo>
                  <a:cubicBezTo>
                    <a:pt x="973" y="3770"/>
                    <a:pt x="1254" y="3496"/>
                    <a:pt x="1265" y="3157"/>
                  </a:cubicBezTo>
                  <a:lnTo>
                    <a:pt x="1265" y="1505"/>
                  </a:lnTo>
                  <a:cubicBezTo>
                    <a:pt x="1265" y="1371"/>
                    <a:pt x="1371" y="1265"/>
                    <a:pt x="1504" y="1265"/>
                  </a:cubicBezTo>
                  <a:lnTo>
                    <a:pt x="4164" y="1265"/>
                  </a:lnTo>
                  <a:cubicBezTo>
                    <a:pt x="4297" y="1265"/>
                    <a:pt x="4404" y="1371"/>
                    <a:pt x="4404" y="1505"/>
                  </a:cubicBezTo>
                  <a:lnTo>
                    <a:pt x="4404" y="3157"/>
                  </a:lnTo>
                  <a:cubicBezTo>
                    <a:pt x="4404" y="3503"/>
                    <a:pt x="4688" y="3787"/>
                    <a:pt x="5037" y="3787"/>
                  </a:cubicBezTo>
                  <a:cubicBezTo>
                    <a:pt x="5387" y="3787"/>
                    <a:pt x="5671" y="3506"/>
                    <a:pt x="5668" y="3157"/>
                  </a:cubicBezTo>
                  <a:lnTo>
                    <a:pt x="5668" y="1505"/>
                  </a:lnTo>
                  <a:cubicBezTo>
                    <a:pt x="5668" y="676"/>
                    <a:pt x="4996" y="0"/>
                    <a:pt x="4167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3"/>
            <p:cNvSpPr/>
            <p:nvPr/>
          </p:nvSpPr>
          <p:spPr>
            <a:xfrm>
              <a:off x="991758" y="2329325"/>
              <a:ext cx="33163" cy="56241"/>
            </a:xfrm>
            <a:custGeom>
              <a:avLst/>
              <a:gdLst/>
              <a:ahLst/>
              <a:cxnLst/>
              <a:rect l="l" t="t" r="r" b="b"/>
              <a:pathLst>
                <a:path w="1266" h="2147" extrusionOk="0">
                  <a:moveTo>
                    <a:pt x="1" y="1"/>
                  </a:moveTo>
                  <a:lnTo>
                    <a:pt x="1" y="1516"/>
                  </a:lnTo>
                  <a:cubicBezTo>
                    <a:pt x="1" y="1862"/>
                    <a:pt x="285" y="2146"/>
                    <a:pt x="635" y="2146"/>
                  </a:cubicBezTo>
                  <a:cubicBezTo>
                    <a:pt x="981" y="2146"/>
                    <a:pt x="1265" y="1862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3"/>
            <p:cNvSpPr/>
            <p:nvPr/>
          </p:nvSpPr>
          <p:spPr>
            <a:xfrm>
              <a:off x="1107199" y="2329325"/>
              <a:ext cx="33163" cy="55769"/>
            </a:xfrm>
            <a:custGeom>
              <a:avLst/>
              <a:gdLst/>
              <a:ahLst/>
              <a:cxnLst/>
              <a:rect l="l" t="t" r="r" b="b"/>
              <a:pathLst>
                <a:path w="1266" h="2129" extrusionOk="0">
                  <a:moveTo>
                    <a:pt x="1" y="1"/>
                  </a:moveTo>
                  <a:lnTo>
                    <a:pt x="1" y="1516"/>
                  </a:lnTo>
                  <a:cubicBezTo>
                    <a:pt x="11" y="1855"/>
                    <a:pt x="292" y="2129"/>
                    <a:pt x="634" y="2129"/>
                  </a:cubicBezTo>
                  <a:cubicBezTo>
                    <a:pt x="977" y="2129"/>
                    <a:pt x="1255" y="1855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3"/>
            <p:cNvSpPr/>
            <p:nvPr/>
          </p:nvSpPr>
          <p:spPr>
            <a:xfrm>
              <a:off x="861333" y="2349992"/>
              <a:ext cx="409454" cy="274864"/>
            </a:xfrm>
            <a:custGeom>
              <a:avLst/>
              <a:gdLst/>
              <a:ahLst/>
              <a:cxnLst/>
              <a:rect l="l" t="t" r="r" b="b"/>
              <a:pathLst>
                <a:path w="15631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14256" y="10493"/>
                  </a:lnTo>
                  <a:cubicBezTo>
                    <a:pt x="15017" y="10493"/>
                    <a:pt x="15630" y="9879"/>
                    <a:pt x="15630" y="9119"/>
                  </a:cubicBezTo>
                  <a:lnTo>
                    <a:pt x="15630" y="1374"/>
                  </a:lnTo>
                  <a:cubicBezTo>
                    <a:pt x="15630" y="617"/>
                    <a:pt x="15017" y="0"/>
                    <a:pt x="142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3"/>
            <p:cNvSpPr/>
            <p:nvPr/>
          </p:nvSpPr>
          <p:spPr>
            <a:xfrm>
              <a:off x="861333" y="2349992"/>
              <a:ext cx="69155" cy="274864"/>
            </a:xfrm>
            <a:custGeom>
              <a:avLst/>
              <a:gdLst/>
              <a:ahLst/>
              <a:cxnLst/>
              <a:rect l="l" t="t" r="r" b="b"/>
              <a:pathLst>
                <a:path w="2640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2639" y="10493"/>
                  </a:lnTo>
                  <a:cubicBezTo>
                    <a:pt x="1878" y="10493"/>
                    <a:pt x="1265" y="9879"/>
                    <a:pt x="1265" y="9119"/>
                  </a:cubicBezTo>
                  <a:lnTo>
                    <a:pt x="1265" y="1374"/>
                  </a:lnTo>
                  <a:cubicBezTo>
                    <a:pt x="1265" y="617"/>
                    <a:pt x="1878" y="0"/>
                    <a:pt x="2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3"/>
            <p:cNvSpPr/>
            <p:nvPr/>
          </p:nvSpPr>
          <p:spPr>
            <a:xfrm>
              <a:off x="918778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1" y="183"/>
                    <a:pt x="1" y="409"/>
                  </a:cubicBezTo>
                  <a:lnTo>
                    <a:pt x="1" y="10782"/>
                  </a:lnTo>
                  <a:cubicBezTo>
                    <a:pt x="1" y="11004"/>
                    <a:pt x="182" y="11186"/>
                    <a:pt x="408" y="11186"/>
                  </a:cubicBezTo>
                  <a:lnTo>
                    <a:pt x="1173" y="11186"/>
                  </a:lnTo>
                  <a:cubicBezTo>
                    <a:pt x="1399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9" y="1"/>
                    <a:pt x="117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3"/>
            <p:cNvSpPr/>
            <p:nvPr/>
          </p:nvSpPr>
          <p:spPr>
            <a:xfrm>
              <a:off x="1171927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0" y="183"/>
                    <a:pt x="0" y="409"/>
                  </a:cubicBezTo>
                  <a:lnTo>
                    <a:pt x="0" y="10782"/>
                  </a:lnTo>
                  <a:cubicBezTo>
                    <a:pt x="0" y="11004"/>
                    <a:pt x="182" y="11186"/>
                    <a:pt x="408" y="11186"/>
                  </a:cubicBezTo>
                  <a:lnTo>
                    <a:pt x="1176" y="11186"/>
                  </a:lnTo>
                  <a:cubicBezTo>
                    <a:pt x="1398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8" y="1"/>
                    <a:pt x="1176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3"/>
            <p:cNvSpPr/>
            <p:nvPr/>
          </p:nvSpPr>
          <p:spPr>
            <a:xfrm>
              <a:off x="1052975" y="2521648"/>
              <a:ext cx="91683" cy="70543"/>
            </a:xfrm>
            <a:custGeom>
              <a:avLst/>
              <a:gdLst/>
              <a:ahLst/>
              <a:cxnLst/>
              <a:rect l="l" t="t" r="r" b="b"/>
              <a:pathLst>
                <a:path w="3500" h="2693" extrusionOk="0">
                  <a:moveTo>
                    <a:pt x="2630" y="0"/>
                  </a:moveTo>
                  <a:cubicBezTo>
                    <a:pt x="2576" y="0"/>
                    <a:pt x="2521" y="11"/>
                    <a:pt x="2468" y="33"/>
                  </a:cubicBezTo>
                  <a:lnTo>
                    <a:pt x="309" y="945"/>
                  </a:lnTo>
                  <a:cubicBezTo>
                    <a:pt x="100" y="1034"/>
                    <a:pt x="1" y="1274"/>
                    <a:pt x="90" y="1483"/>
                  </a:cubicBezTo>
                  <a:lnTo>
                    <a:pt x="494" y="2442"/>
                  </a:lnTo>
                  <a:cubicBezTo>
                    <a:pt x="561" y="2600"/>
                    <a:pt x="714" y="2693"/>
                    <a:pt x="874" y="2693"/>
                  </a:cubicBezTo>
                  <a:cubicBezTo>
                    <a:pt x="927" y="2693"/>
                    <a:pt x="981" y="2683"/>
                    <a:pt x="1032" y="2662"/>
                  </a:cubicBezTo>
                  <a:lnTo>
                    <a:pt x="3191" y="1747"/>
                  </a:lnTo>
                  <a:cubicBezTo>
                    <a:pt x="3400" y="1658"/>
                    <a:pt x="3500" y="1418"/>
                    <a:pt x="3410" y="1209"/>
                  </a:cubicBezTo>
                  <a:lnTo>
                    <a:pt x="3006" y="249"/>
                  </a:lnTo>
                  <a:cubicBezTo>
                    <a:pt x="2940" y="93"/>
                    <a:pt x="2789" y="0"/>
                    <a:pt x="263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3"/>
            <p:cNvSpPr/>
            <p:nvPr/>
          </p:nvSpPr>
          <p:spPr>
            <a:xfrm>
              <a:off x="1075162" y="2405002"/>
              <a:ext cx="67976" cy="49037"/>
            </a:xfrm>
            <a:custGeom>
              <a:avLst/>
              <a:gdLst/>
              <a:ahLst/>
              <a:cxnLst/>
              <a:rect l="l" t="t" r="r" b="b"/>
              <a:pathLst>
                <a:path w="2595" h="1872" extrusionOk="0">
                  <a:moveTo>
                    <a:pt x="1299" y="1"/>
                  </a:moveTo>
                  <a:cubicBezTo>
                    <a:pt x="579" y="1"/>
                    <a:pt x="0" y="422"/>
                    <a:pt x="0" y="936"/>
                  </a:cubicBezTo>
                  <a:cubicBezTo>
                    <a:pt x="0" y="1454"/>
                    <a:pt x="579" y="1872"/>
                    <a:pt x="1299" y="1872"/>
                  </a:cubicBezTo>
                  <a:cubicBezTo>
                    <a:pt x="2015" y="1872"/>
                    <a:pt x="2594" y="1454"/>
                    <a:pt x="2594" y="936"/>
                  </a:cubicBezTo>
                  <a:cubicBezTo>
                    <a:pt x="2594" y="422"/>
                    <a:pt x="2015" y="1"/>
                    <a:pt x="12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3"/>
            <p:cNvSpPr/>
            <p:nvPr/>
          </p:nvSpPr>
          <p:spPr>
            <a:xfrm>
              <a:off x="982877" y="2445316"/>
              <a:ext cx="76227" cy="82750"/>
            </a:xfrm>
            <a:custGeom>
              <a:avLst/>
              <a:gdLst/>
              <a:ahLst/>
              <a:cxnLst/>
              <a:rect l="l" t="t" r="r" b="b"/>
              <a:pathLst>
                <a:path w="2910" h="3159" extrusionOk="0">
                  <a:moveTo>
                    <a:pt x="1158" y="689"/>
                  </a:moveTo>
                  <a:cubicBezTo>
                    <a:pt x="1266" y="689"/>
                    <a:pt x="1374" y="747"/>
                    <a:pt x="1426" y="864"/>
                  </a:cubicBezTo>
                  <a:cubicBezTo>
                    <a:pt x="1491" y="1011"/>
                    <a:pt x="1426" y="1186"/>
                    <a:pt x="1275" y="1255"/>
                  </a:cubicBezTo>
                  <a:cubicBezTo>
                    <a:pt x="1235" y="1272"/>
                    <a:pt x="1194" y="1281"/>
                    <a:pt x="1155" y="1281"/>
                  </a:cubicBezTo>
                  <a:cubicBezTo>
                    <a:pt x="962" y="1281"/>
                    <a:pt x="804" y="1083"/>
                    <a:pt x="881" y="878"/>
                  </a:cubicBezTo>
                  <a:cubicBezTo>
                    <a:pt x="930" y="753"/>
                    <a:pt x="1044" y="689"/>
                    <a:pt x="1158" y="689"/>
                  </a:cubicBezTo>
                  <a:close/>
                  <a:moveTo>
                    <a:pt x="941" y="0"/>
                  </a:moveTo>
                  <a:cubicBezTo>
                    <a:pt x="780" y="0"/>
                    <a:pt x="630" y="77"/>
                    <a:pt x="535" y="206"/>
                  </a:cubicBezTo>
                  <a:lnTo>
                    <a:pt x="131" y="761"/>
                  </a:lnTo>
                  <a:cubicBezTo>
                    <a:pt x="21" y="905"/>
                    <a:pt x="0" y="1100"/>
                    <a:pt x="76" y="1265"/>
                  </a:cubicBezTo>
                  <a:lnTo>
                    <a:pt x="782" y="2858"/>
                  </a:lnTo>
                  <a:cubicBezTo>
                    <a:pt x="865" y="3046"/>
                    <a:pt x="1052" y="3159"/>
                    <a:pt x="1247" y="3159"/>
                  </a:cubicBezTo>
                  <a:cubicBezTo>
                    <a:pt x="1315" y="3159"/>
                    <a:pt x="1384" y="3145"/>
                    <a:pt x="1450" y="3115"/>
                  </a:cubicBezTo>
                  <a:lnTo>
                    <a:pt x="2540" y="2629"/>
                  </a:lnTo>
                  <a:cubicBezTo>
                    <a:pt x="2797" y="2516"/>
                    <a:pt x="2910" y="2217"/>
                    <a:pt x="2800" y="1964"/>
                  </a:cubicBezTo>
                  <a:lnTo>
                    <a:pt x="2091" y="370"/>
                  </a:lnTo>
                  <a:cubicBezTo>
                    <a:pt x="2019" y="206"/>
                    <a:pt x="1861" y="89"/>
                    <a:pt x="1680" y="72"/>
                  </a:cubicBezTo>
                  <a:lnTo>
                    <a:pt x="998" y="4"/>
                  </a:lnTo>
                  <a:cubicBezTo>
                    <a:pt x="978" y="2"/>
                    <a:pt x="959" y="0"/>
                    <a:pt x="941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3"/>
            <p:cNvSpPr/>
            <p:nvPr/>
          </p:nvSpPr>
          <p:spPr>
            <a:xfrm>
              <a:off x="1045981" y="2515440"/>
              <a:ext cx="105592" cy="82933"/>
            </a:xfrm>
            <a:custGeom>
              <a:avLst/>
              <a:gdLst/>
              <a:ahLst/>
              <a:cxnLst/>
              <a:rect l="l" t="t" r="r" b="b"/>
              <a:pathLst>
                <a:path w="4031" h="3166" extrusionOk="0">
                  <a:moveTo>
                    <a:pt x="2895" y="471"/>
                  </a:moveTo>
                  <a:cubicBezTo>
                    <a:pt x="2962" y="471"/>
                    <a:pt x="3026" y="512"/>
                    <a:pt x="3054" y="579"/>
                  </a:cubicBezTo>
                  <a:lnTo>
                    <a:pt x="3458" y="1538"/>
                  </a:lnTo>
                  <a:cubicBezTo>
                    <a:pt x="3496" y="1627"/>
                    <a:pt x="3455" y="1730"/>
                    <a:pt x="3366" y="1768"/>
                  </a:cubicBezTo>
                  <a:lnTo>
                    <a:pt x="3366" y="1764"/>
                  </a:lnTo>
                  <a:lnTo>
                    <a:pt x="1207" y="2679"/>
                  </a:lnTo>
                  <a:cubicBezTo>
                    <a:pt x="1186" y="2686"/>
                    <a:pt x="1162" y="2693"/>
                    <a:pt x="1138" y="2693"/>
                  </a:cubicBezTo>
                  <a:cubicBezTo>
                    <a:pt x="1070" y="2693"/>
                    <a:pt x="1005" y="2649"/>
                    <a:pt x="981" y="2583"/>
                  </a:cubicBezTo>
                  <a:lnTo>
                    <a:pt x="573" y="1624"/>
                  </a:lnTo>
                  <a:cubicBezTo>
                    <a:pt x="535" y="1535"/>
                    <a:pt x="580" y="1432"/>
                    <a:pt x="665" y="1394"/>
                  </a:cubicBezTo>
                  <a:lnTo>
                    <a:pt x="2828" y="486"/>
                  </a:lnTo>
                  <a:cubicBezTo>
                    <a:pt x="2849" y="476"/>
                    <a:pt x="2873" y="471"/>
                    <a:pt x="2895" y="471"/>
                  </a:cubicBezTo>
                  <a:close/>
                  <a:moveTo>
                    <a:pt x="2894" y="0"/>
                  </a:moveTo>
                  <a:cubicBezTo>
                    <a:pt x="2810" y="0"/>
                    <a:pt x="2725" y="17"/>
                    <a:pt x="2643" y="51"/>
                  </a:cubicBezTo>
                  <a:lnTo>
                    <a:pt x="484" y="963"/>
                  </a:lnTo>
                  <a:cubicBezTo>
                    <a:pt x="155" y="1103"/>
                    <a:pt x="0" y="1483"/>
                    <a:pt x="141" y="1812"/>
                  </a:cubicBezTo>
                  <a:lnTo>
                    <a:pt x="545" y="2772"/>
                  </a:lnTo>
                  <a:cubicBezTo>
                    <a:pt x="645" y="3012"/>
                    <a:pt x="881" y="3166"/>
                    <a:pt x="1142" y="3166"/>
                  </a:cubicBezTo>
                  <a:cubicBezTo>
                    <a:pt x="1227" y="3166"/>
                    <a:pt x="1313" y="3149"/>
                    <a:pt x="1392" y="3118"/>
                  </a:cubicBezTo>
                  <a:lnTo>
                    <a:pt x="3551" y="2203"/>
                  </a:lnTo>
                  <a:cubicBezTo>
                    <a:pt x="3876" y="2063"/>
                    <a:pt x="4030" y="1686"/>
                    <a:pt x="3893" y="1357"/>
                  </a:cubicBezTo>
                  <a:lnTo>
                    <a:pt x="3492" y="394"/>
                  </a:lnTo>
                  <a:cubicBezTo>
                    <a:pt x="3387" y="147"/>
                    <a:pt x="31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3"/>
            <p:cNvSpPr/>
            <p:nvPr/>
          </p:nvSpPr>
          <p:spPr>
            <a:xfrm>
              <a:off x="1068954" y="2398820"/>
              <a:ext cx="80366" cy="61506"/>
            </a:xfrm>
            <a:custGeom>
              <a:avLst/>
              <a:gdLst/>
              <a:ahLst/>
              <a:cxnLst/>
              <a:rect l="l" t="t" r="r" b="b"/>
              <a:pathLst>
                <a:path w="3068" h="2348" extrusionOk="0">
                  <a:moveTo>
                    <a:pt x="1536" y="477"/>
                  </a:moveTo>
                  <a:cubicBezTo>
                    <a:pt x="2108" y="477"/>
                    <a:pt x="2595" y="795"/>
                    <a:pt x="2595" y="1172"/>
                  </a:cubicBezTo>
                  <a:cubicBezTo>
                    <a:pt x="2595" y="1553"/>
                    <a:pt x="2108" y="1871"/>
                    <a:pt x="1536" y="1871"/>
                  </a:cubicBezTo>
                  <a:cubicBezTo>
                    <a:pt x="960" y="1871"/>
                    <a:pt x="474" y="1553"/>
                    <a:pt x="474" y="1172"/>
                  </a:cubicBezTo>
                  <a:cubicBezTo>
                    <a:pt x="474" y="795"/>
                    <a:pt x="960" y="477"/>
                    <a:pt x="1536" y="477"/>
                  </a:cubicBezTo>
                  <a:close/>
                  <a:moveTo>
                    <a:pt x="1536" y="0"/>
                  </a:moveTo>
                  <a:cubicBezTo>
                    <a:pt x="1138" y="0"/>
                    <a:pt x="765" y="113"/>
                    <a:pt x="477" y="319"/>
                  </a:cubicBezTo>
                  <a:cubicBezTo>
                    <a:pt x="169" y="542"/>
                    <a:pt x="1" y="847"/>
                    <a:pt x="1" y="1172"/>
                  </a:cubicBezTo>
                  <a:cubicBezTo>
                    <a:pt x="1" y="1501"/>
                    <a:pt x="169" y="1806"/>
                    <a:pt x="477" y="2029"/>
                  </a:cubicBezTo>
                  <a:cubicBezTo>
                    <a:pt x="765" y="2234"/>
                    <a:pt x="1138" y="2348"/>
                    <a:pt x="1536" y="2348"/>
                  </a:cubicBezTo>
                  <a:cubicBezTo>
                    <a:pt x="1930" y="2348"/>
                    <a:pt x="2307" y="2234"/>
                    <a:pt x="2591" y="2029"/>
                  </a:cubicBezTo>
                  <a:cubicBezTo>
                    <a:pt x="2900" y="1806"/>
                    <a:pt x="3068" y="1501"/>
                    <a:pt x="3068" y="1172"/>
                  </a:cubicBezTo>
                  <a:cubicBezTo>
                    <a:pt x="3068" y="847"/>
                    <a:pt x="2896" y="542"/>
                    <a:pt x="2591" y="319"/>
                  </a:cubicBezTo>
                  <a:cubicBezTo>
                    <a:pt x="2307" y="113"/>
                    <a:pt x="1930" y="0"/>
                    <a:pt x="1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3"/>
            <p:cNvSpPr/>
            <p:nvPr/>
          </p:nvSpPr>
          <p:spPr>
            <a:xfrm>
              <a:off x="976329" y="2439108"/>
              <a:ext cx="89875" cy="95219"/>
            </a:xfrm>
            <a:custGeom>
              <a:avLst/>
              <a:gdLst/>
              <a:ahLst/>
              <a:cxnLst/>
              <a:rect l="l" t="t" r="r" b="b"/>
              <a:pathLst>
                <a:path w="3431" h="3635" extrusionOk="0">
                  <a:moveTo>
                    <a:pt x="1203" y="473"/>
                  </a:moveTo>
                  <a:cubicBezTo>
                    <a:pt x="1210" y="473"/>
                    <a:pt x="1217" y="473"/>
                    <a:pt x="1224" y="474"/>
                  </a:cubicBezTo>
                  <a:lnTo>
                    <a:pt x="1906" y="546"/>
                  </a:lnTo>
                  <a:cubicBezTo>
                    <a:pt x="2002" y="553"/>
                    <a:pt x="2087" y="614"/>
                    <a:pt x="2125" y="703"/>
                  </a:cubicBezTo>
                  <a:lnTo>
                    <a:pt x="2831" y="2293"/>
                  </a:lnTo>
                  <a:cubicBezTo>
                    <a:pt x="2892" y="2430"/>
                    <a:pt x="2831" y="2592"/>
                    <a:pt x="2694" y="2653"/>
                  </a:cubicBezTo>
                  <a:lnTo>
                    <a:pt x="1604" y="3136"/>
                  </a:lnTo>
                  <a:cubicBezTo>
                    <a:pt x="1570" y="3150"/>
                    <a:pt x="1532" y="3160"/>
                    <a:pt x="1494" y="3160"/>
                  </a:cubicBezTo>
                  <a:cubicBezTo>
                    <a:pt x="1388" y="3160"/>
                    <a:pt x="1292" y="3095"/>
                    <a:pt x="1248" y="2999"/>
                  </a:cubicBezTo>
                  <a:lnTo>
                    <a:pt x="542" y="1409"/>
                  </a:lnTo>
                  <a:cubicBezTo>
                    <a:pt x="501" y="1320"/>
                    <a:pt x="514" y="1217"/>
                    <a:pt x="569" y="1139"/>
                  </a:cubicBezTo>
                  <a:lnTo>
                    <a:pt x="977" y="583"/>
                  </a:lnTo>
                  <a:cubicBezTo>
                    <a:pt x="1031" y="513"/>
                    <a:pt x="1115" y="473"/>
                    <a:pt x="1203" y="473"/>
                  </a:cubicBezTo>
                  <a:close/>
                  <a:moveTo>
                    <a:pt x="1193" y="1"/>
                  </a:moveTo>
                  <a:cubicBezTo>
                    <a:pt x="956" y="1"/>
                    <a:pt x="734" y="114"/>
                    <a:pt x="593" y="306"/>
                  </a:cubicBezTo>
                  <a:lnTo>
                    <a:pt x="189" y="858"/>
                  </a:lnTo>
                  <a:cubicBezTo>
                    <a:pt x="31" y="1073"/>
                    <a:pt x="0" y="1354"/>
                    <a:pt x="107" y="1601"/>
                  </a:cubicBezTo>
                  <a:lnTo>
                    <a:pt x="816" y="3191"/>
                  </a:lnTo>
                  <a:cubicBezTo>
                    <a:pt x="938" y="3470"/>
                    <a:pt x="1209" y="3635"/>
                    <a:pt x="1495" y="3635"/>
                  </a:cubicBezTo>
                  <a:cubicBezTo>
                    <a:pt x="1596" y="3635"/>
                    <a:pt x="1698" y="3614"/>
                    <a:pt x="1796" y="3572"/>
                  </a:cubicBezTo>
                  <a:lnTo>
                    <a:pt x="2886" y="3085"/>
                  </a:lnTo>
                  <a:cubicBezTo>
                    <a:pt x="3263" y="2920"/>
                    <a:pt x="3430" y="2478"/>
                    <a:pt x="3263" y="2105"/>
                  </a:cubicBezTo>
                  <a:lnTo>
                    <a:pt x="2557" y="511"/>
                  </a:lnTo>
                  <a:cubicBezTo>
                    <a:pt x="2447" y="268"/>
                    <a:pt x="2217" y="100"/>
                    <a:pt x="1954" y="73"/>
                  </a:cubicBezTo>
                  <a:cubicBezTo>
                    <a:pt x="1703" y="49"/>
                    <a:pt x="1443" y="1"/>
                    <a:pt x="1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3"/>
            <p:cNvSpPr/>
            <p:nvPr/>
          </p:nvSpPr>
          <p:spPr>
            <a:xfrm>
              <a:off x="1005405" y="2463364"/>
              <a:ext cx="15455" cy="15455"/>
            </a:xfrm>
            <a:custGeom>
              <a:avLst/>
              <a:gdLst/>
              <a:ahLst/>
              <a:cxnLst/>
              <a:rect l="l" t="t" r="r" b="b"/>
              <a:pathLst>
                <a:path w="590" h="590" extrusionOk="0">
                  <a:moveTo>
                    <a:pt x="295" y="0"/>
                  </a:moveTo>
                  <a:cubicBezTo>
                    <a:pt x="134" y="0"/>
                    <a:pt x="1" y="130"/>
                    <a:pt x="1" y="295"/>
                  </a:cubicBezTo>
                  <a:cubicBezTo>
                    <a:pt x="1" y="456"/>
                    <a:pt x="134" y="589"/>
                    <a:pt x="295" y="589"/>
                  </a:cubicBezTo>
                  <a:cubicBezTo>
                    <a:pt x="460" y="589"/>
                    <a:pt x="590" y="456"/>
                    <a:pt x="590" y="295"/>
                  </a:cubicBezTo>
                  <a:cubicBezTo>
                    <a:pt x="590" y="130"/>
                    <a:pt x="460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3"/>
            <p:cNvSpPr/>
            <p:nvPr/>
          </p:nvSpPr>
          <p:spPr>
            <a:xfrm>
              <a:off x="855151" y="2280157"/>
              <a:ext cx="421923" cy="360050"/>
            </a:xfrm>
            <a:custGeom>
              <a:avLst/>
              <a:gdLst/>
              <a:ahLst/>
              <a:cxnLst/>
              <a:rect l="l" t="t" r="r" b="b"/>
              <a:pathLst>
                <a:path w="16107" h="13745" extrusionOk="0">
                  <a:moveTo>
                    <a:pt x="9383" y="1737"/>
                  </a:moveTo>
                  <a:cubicBezTo>
                    <a:pt x="9386" y="1737"/>
                    <a:pt x="9386" y="1737"/>
                    <a:pt x="9386" y="1741"/>
                  </a:cubicBezTo>
                  <a:lnTo>
                    <a:pt x="9386" y="2430"/>
                  </a:lnTo>
                  <a:lnTo>
                    <a:pt x="6717" y="2430"/>
                  </a:lnTo>
                  <a:lnTo>
                    <a:pt x="6717" y="1741"/>
                  </a:lnTo>
                  <a:cubicBezTo>
                    <a:pt x="6717" y="1737"/>
                    <a:pt x="6717" y="1737"/>
                    <a:pt x="6720" y="1737"/>
                  </a:cubicBezTo>
                  <a:close/>
                  <a:moveTo>
                    <a:pt x="9386" y="473"/>
                  </a:moveTo>
                  <a:cubicBezTo>
                    <a:pt x="10085" y="476"/>
                    <a:pt x="10651" y="1042"/>
                    <a:pt x="10651" y="1741"/>
                  </a:cubicBezTo>
                  <a:lnTo>
                    <a:pt x="10651" y="2430"/>
                  </a:lnTo>
                  <a:lnTo>
                    <a:pt x="9862" y="2430"/>
                  </a:lnTo>
                  <a:lnTo>
                    <a:pt x="9862" y="1741"/>
                  </a:lnTo>
                  <a:cubicBezTo>
                    <a:pt x="9859" y="1477"/>
                    <a:pt x="9647" y="1264"/>
                    <a:pt x="9383" y="1264"/>
                  </a:cubicBezTo>
                  <a:lnTo>
                    <a:pt x="6723" y="1264"/>
                  </a:lnTo>
                  <a:cubicBezTo>
                    <a:pt x="6460" y="1264"/>
                    <a:pt x="6244" y="1477"/>
                    <a:pt x="6244" y="1741"/>
                  </a:cubicBezTo>
                  <a:lnTo>
                    <a:pt x="6244" y="2430"/>
                  </a:lnTo>
                  <a:lnTo>
                    <a:pt x="5452" y="2430"/>
                  </a:lnTo>
                  <a:lnTo>
                    <a:pt x="5452" y="1741"/>
                  </a:lnTo>
                  <a:cubicBezTo>
                    <a:pt x="5456" y="1042"/>
                    <a:pt x="6021" y="473"/>
                    <a:pt x="6723" y="473"/>
                  </a:cubicBezTo>
                  <a:close/>
                  <a:moveTo>
                    <a:pt x="2837" y="2556"/>
                  </a:moveTo>
                  <a:lnTo>
                    <a:pt x="2837" y="2560"/>
                  </a:lnTo>
                  <a:lnTo>
                    <a:pt x="3602" y="2560"/>
                  </a:lnTo>
                  <a:cubicBezTo>
                    <a:pt x="3698" y="2560"/>
                    <a:pt x="3773" y="2635"/>
                    <a:pt x="3773" y="2731"/>
                  </a:cubicBezTo>
                  <a:lnTo>
                    <a:pt x="3773" y="4057"/>
                  </a:lnTo>
                  <a:cubicBezTo>
                    <a:pt x="3773" y="4188"/>
                    <a:pt x="3879" y="4294"/>
                    <a:pt x="4009" y="4294"/>
                  </a:cubicBezTo>
                  <a:cubicBezTo>
                    <a:pt x="4143" y="4294"/>
                    <a:pt x="4249" y="4188"/>
                    <a:pt x="4249" y="4057"/>
                  </a:cubicBezTo>
                  <a:lnTo>
                    <a:pt x="4249" y="2906"/>
                  </a:lnTo>
                  <a:lnTo>
                    <a:pt x="11857" y="2906"/>
                  </a:lnTo>
                  <a:lnTo>
                    <a:pt x="11857" y="12922"/>
                  </a:lnTo>
                  <a:lnTo>
                    <a:pt x="4246" y="12922"/>
                  </a:lnTo>
                  <a:lnTo>
                    <a:pt x="4246" y="5003"/>
                  </a:lnTo>
                  <a:cubicBezTo>
                    <a:pt x="4246" y="4869"/>
                    <a:pt x="4140" y="4767"/>
                    <a:pt x="4009" y="4767"/>
                  </a:cubicBezTo>
                  <a:cubicBezTo>
                    <a:pt x="3879" y="4767"/>
                    <a:pt x="3773" y="4869"/>
                    <a:pt x="3773" y="5003"/>
                  </a:cubicBezTo>
                  <a:lnTo>
                    <a:pt x="3773" y="13097"/>
                  </a:lnTo>
                  <a:cubicBezTo>
                    <a:pt x="3773" y="13193"/>
                    <a:pt x="3694" y="13269"/>
                    <a:pt x="3602" y="13269"/>
                  </a:cubicBezTo>
                  <a:lnTo>
                    <a:pt x="2837" y="13269"/>
                  </a:lnTo>
                  <a:cubicBezTo>
                    <a:pt x="2742" y="13269"/>
                    <a:pt x="2666" y="13193"/>
                    <a:pt x="2666" y="13097"/>
                  </a:cubicBezTo>
                  <a:lnTo>
                    <a:pt x="2666" y="2728"/>
                  </a:lnTo>
                  <a:cubicBezTo>
                    <a:pt x="2666" y="2632"/>
                    <a:pt x="2742" y="2556"/>
                    <a:pt x="2837" y="2556"/>
                  </a:cubicBezTo>
                  <a:close/>
                  <a:moveTo>
                    <a:pt x="12501" y="2556"/>
                  </a:moveTo>
                  <a:lnTo>
                    <a:pt x="12501" y="2560"/>
                  </a:lnTo>
                  <a:lnTo>
                    <a:pt x="13265" y="2560"/>
                  </a:lnTo>
                  <a:cubicBezTo>
                    <a:pt x="13361" y="2560"/>
                    <a:pt x="13437" y="2635"/>
                    <a:pt x="13437" y="2731"/>
                  </a:cubicBezTo>
                  <a:lnTo>
                    <a:pt x="13437" y="13101"/>
                  </a:lnTo>
                  <a:cubicBezTo>
                    <a:pt x="13437" y="13193"/>
                    <a:pt x="13361" y="13272"/>
                    <a:pt x="13265" y="13272"/>
                  </a:cubicBezTo>
                  <a:lnTo>
                    <a:pt x="12501" y="13272"/>
                  </a:lnTo>
                  <a:cubicBezTo>
                    <a:pt x="12405" y="13272"/>
                    <a:pt x="12330" y="13193"/>
                    <a:pt x="12330" y="13101"/>
                  </a:cubicBezTo>
                  <a:lnTo>
                    <a:pt x="12330" y="2728"/>
                  </a:lnTo>
                  <a:cubicBezTo>
                    <a:pt x="12330" y="2632"/>
                    <a:pt x="12409" y="2556"/>
                    <a:pt x="12501" y="2556"/>
                  </a:cubicBezTo>
                  <a:close/>
                  <a:moveTo>
                    <a:pt x="6723" y="0"/>
                  </a:moveTo>
                  <a:cubicBezTo>
                    <a:pt x="5761" y="0"/>
                    <a:pt x="4983" y="778"/>
                    <a:pt x="4983" y="1741"/>
                  </a:cubicBezTo>
                  <a:lnTo>
                    <a:pt x="4983" y="2430"/>
                  </a:lnTo>
                  <a:lnTo>
                    <a:pt x="4174" y="2430"/>
                  </a:lnTo>
                  <a:cubicBezTo>
                    <a:pt x="4064" y="2217"/>
                    <a:pt x="3842" y="2083"/>
                    <a:pt x="3602" y="2083"/>
                  </a:cubicBezTo>
                  <a:lnTo>
                    <a:pt x="2837" y="2083"/>
                  </a:lnTo>
                  <a:cubicBezTo>
                    <a:pt x="2598" y="2083"/>
                    <a:pt x="2378" y="2217"/>
                    <a:pt x="2269" y="2430"/>
                  </a:cubicBezTo>
                  <a:lnTo>
                    <a:pt x="1611" y="2430"/>
                  </a:lnTo>
                  <a:cubicBezTo>
                    <a:pt x="720" y="2433"/>
                    <a:pt x="0" y="3153"/>
                    <a:pt x="0" y="4040"/>
                  </a:cubicBezTo>
                  <a:lnTo>
                    <a:pt x="0" y="9835"/>
                  </a:lnTo>
                  <a:cubicBezTo>
                    <a:pt x="0" y="9965"/>
                    <a:pt x="106" y="10071"/>
                    <a:pt x="237" y="10071"/>
                  </a:cubicBezTo>
                  <a:cubicBezTo>
                    <a:pt x="367" y="10071"/>
                    <a:pt x="473" y="9965"/>
                    <a:pt x="473" y="9835"/>
                  </a:cubicBezTo>
                  <a:lnTo>
                    <a:pt x="473" y="4040"/>
                  </a:lnTo>
                  <a:cubicBezTo>
                    <a:pt x="473" y="3413"/>
                    <a:pt x="984" y="2906"/>
                    <a:pt x="1611" y="2906"/>
                  </a:cubicBezTo>
                  <a:lnTo>
                    <a:pt x="2193" y="2906"/>
                  </a:lnTo>
                  <a:lnTo>
                    <a:pt x="2193" y="12922"/>
                  </a:lnTo>
                  <a:lnTo>
                    <a:pt x="1611" y="12922"/>
                  </a:lnTo>
                  <a:cubicBezTo>
                    <a:pt x="984" y="12922"/>
                    <a:pt x="473" y="12412"/>
                    <a:pt x="473" y="11785"/>
                  </a:cubicBezTo>
                  <a:lnTo>
                    <a:pt x="473" y="10781"/>
                  </a:lnTo>
                  <a:cubicBezTo>
                    <a:pt x="473" y="10650"/>
                    <a:pt x="367" y="10544"/>
                    <a:pt x="237" y="10544"/>
                  </a:cubicBezTo>
                  <a:cubicBezTo>
                    <a:pt x="106" y="10544"/>
                    <a:pt x="0" y="10650"/>
                    <a:pt x="0" y="10781"/>
                  </a:cubicBezTo>
                  <a:lnTo>
                    <a:pt x="0" y="11785"/>
                  </a:lnTo>
                  <a:cubicBezTo>
                    <a:pt x="0" y="12676"/>
                    <a:pt x="720" y="13395"/>
                    <a:pt x="1611" y="13395"/>
                  </a:cubicBezTo>
                  <a:lnTo>
                    <a:pt x="2269" y="13395"/>
                  </a:lnTo>
                  <a:cubicBezTo>
                    <a:pt x="2378" y="13608"/>
                    <a:pt x="2598" y="13741"/>
                    <a:pt x="2837" y="13745"/>
                  </a:cubicBezTo>
                  <a:lnTo>
                    <a:pt x="3602" y="13745"/>
                  </a:lnTo>
                  <a:cubicBezTo>
                    <a:pt x="3842" y="13741"/>
                    <a:pt x="4064" y="13608"/>
                    <a:pt x="4174" y="13395"/>
                  </a:cubicBezTo>
                  <a:lnTo>
                    <a:pt x="11929" y="13395"/>
                  </a:lnTo>
                  <a:cubicBezTo>
                    <a:pt x="12042" y="13608"/>
                    <a:pt x="12261" y="13741"/>
                    <a:pt x="12501" y="13745"/>
                  </a:cubicBezTo>
                  <a:lnTo>
                    <a:pt x="13269" y="13745"/>
                  </a:lnTo>
                  <a:cubicBezTo>
                    <a:pt x="13509" y="13741"/>
                    <a:pt x="13728" y="13608"/>
                    <a:pt x="13837" y="13395"/>
                  </a:cubicBezTo>
                  <a:lnTo>
                    <a:pt x="14495" y="13395"/>
                  </a:lnTo>
                  <a:cubicBezTo>
                    <a:pt x="15383" y="13395"/>
                    <a:pt x="16103" y="12676"/>
                    <a:pt x="16103" y="11785"/>
                  </a:cubicBezTo>
                  <a:lnTo>
                    <a:pt x="16103" y="6014"/>
                  </a:lnTo>
                  <a:cubicBezTo>
                    <a:pt x="16103" y="5880"/>
                    <a:pt x="15996" y="5774"/>
                    <a:pt x="15866" y="5774"/>
                  </a:cubicBezTo>
                  <a:cubicBezTo>
                    <a:pt x="15736" y="5774"/>
                    <a:pt x="15630" y="5880"/>
                    <a:pt x="15630" y="6014"/>
                  </a:cubicBezTo>
                  <a:lnTo>
                    <a:pt x="15630" y="11785"/>
                  </a:lnTo>
                  <a:cubicBezTo>
                    <a:pt x="15630" y="12412"/>
                    <a:pt x="15119" y="12922"/>
                    <a:pt x="14492" y="12922"/>
                  </a:cubicBezTo>
                  <a:lnTo>
                    <a:pt x="13909" y="12922"/>
                  </a:lnTo>
                  <a:lnTo>
                    <a:pt x="13909" y="2906"/>
                  </a:lnTo>
                  <a:lnTo>
                    <a:pt x="14495" y="2906"/>
                  </a:lnTo>
                  <a:cubicBezTo>
                    <a:pt x="14498" y="2906"/>
                    <a:pt x="14500" y="2906"/>
                    <a:pt x="14502" y="2906"/>
                  </a:cubicBezTo>
                  <a:cubicBezTo>
                    <a:pt x="15126" y="2906"/>
                    <a:pt x="15630" y="3415"/>
                    <a:pt x="15633" y="4040"/>
                  </a:cubicBezTo>
                  <a:lnTo>
                    <a:pt x="15633" y="5065"/>
                  </a:lnTo>
                  <a:cubicBezTo>
                    <a:pt x="15633" y="5195"/>
                    <a:pt x="15736" y="5301"/>
                    <a:pt x="15870" y="5301"/>
                  </a:cubicBezTo>
                  <a:cubicBezTo>
                    <a:pt x="16000" y="5301"/>
                    <a:pt x="16106" y="5195"/>
                    <a:pt x="16106" y="5065"/>
                  </a:cubicBezTo>
                  <a:lnTo>
                    <a:pt x="16106" y="4040"/>
                  </a:lnTo>
                  <a:cubicBezTo>
                    <a:pt x="16103" y="3153"/>
                    <a:pt x="15383" y="2433"/>
                    <a:pt x="14495" y="2430"/>
                  </a:cubicBezTo>
                  <a:lnTo>
                    <a:pt x="13837" y="2430"/>
                  </a:lnTo>
                  <a:cubicBezTo>
                    <a:pt x="13728" y="2217"/>
                    <a:pt x="13509" y="2083"/>
                    <a:pt x="13269" y="2083"/>
                  </a:cubicBezTo>
                  <a:lnTo>
                    <a:pt x="12501" y="2083"/>
                  </a:lnTo>
                  <a:cubicBezTo>
                    <a:pt x="12261" y="2083"/>
                    <a:pt x="12042" y="2217"/>
                    <a:pt x="11932" y="2430"/>
                  </a:cubicBezTo>
                  <a:lnTo>
                    <a:pt x="11123" y="2430"/>
                  </a:lnTo>
                  <a:lnTo>
                    <a:pt x="11123" y="1741"/>
                  </a:lnTo>
                  <a:cubicBezTo>
                    <a:pt x="11123" y="778"/>
                    <a:pt x="10346" y="0"/>
                    <a:pt x="93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6" name="Google Shape;7536;p73"/>
          <p:cNvGrpSpPr/>
          <p:nvPr/>
        </p:nvGrpSpPr>
        <p:grpSpPr>
          <a:xfrm>
            <a:off x="1417348" y="2283640"/>
            <a:ext cx="385276" cy="384123"/>
            <a:chOff x="1417348" y="2283640"/>
            <a:chExt cx="385276" cy="384123"/>
          </a:xfrm>
        </p:grpSpPr>
        <p:sp>
          <p:nvSpPr>
            <p:cNvPr id="7537" name="Google Shape;7537;p73"/>
            <p:cNvSpPr/>
            <p:nvPr/>
          </p:nvSpPr>
          <p:spPr>
            <a:xfrm>
              <a:off x="1515998" y="2478531"/>
              <a:ext cx="106483" cy="57288"/>
            </a:xfrm>
            <a:custGeom>
              <a:avLst/>
              <a:gdLst/>
              <a:ahLst/>
              <a:cxnLst/>
              <a:rect l="l" t="t" r="r" b="b"/>
              <a:pathLst>
                <a:path w="4065" h="2187" extrusionOk="0">
                  <a:moveTo>
                    <a:pt x="2135" y="0"/>
                  </a:moveTo>
                  <a:lnTo>
                    <a:pt x="624" y="686"/>
                  </a:lnTo>
                  <a:lnTo>
                    <a:pt x="0" y="1868"/>
                  </a:lnTo>
                  <a:lnTo>
                    <a:pt x="2032" y="2187"/>
                  </a:lnTo>
                  <a:lnTo>
                    <a:pt x="4064" y="1868"/>
                  </a:lnTo>
                  <a:lnTo>
                    <a:pt x="3441" y="686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3"/>
            <p:cNvSpPr/>
            <p:nvPr/>
          </p:nvSpPr>
          <p:spPr>
            <a:xfrm>
              <a:off x="1423084" y="2289377"/>
              <a:ext cx="292389" cy="207124"/>
            </a:xfrm>
            <a:custGeom>
              <a:avLst/>
              <a:gdLst/>
              <a:ahLst/>
              <a:cxnLst/>
              <a:rect l="l" t="t" r="r" b="b"/>
              <a:pathLst>
                <a:path w="11162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0264" y="7907"/>
                  </a:lnTo>
                  <a:cubicBezTo>
                    <a:pt x="10757" y="7907"/>
                    <a:pt x="11161" y="7506"/>
                    <a:pt x="11161" y="7012"/>
                  </a:cubicBezTo>
                  <a:lnTo>
                    <a:pt x="11161" y="895"/>
                  </a:lnTo>
                  <a:cubicBezTo>
                    <a:pt x="11161" y="402"/>
                    <a:pt x="10757" y="1"/>
                    <a:pt x="102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3"/>
            <p:cNvSpPr/>
            <p:nvPr/>
          </p:nvSpPr>
          <p:spPr>
            <a:xfrm>
              <a:off x="1423084" y="2289377"/>
              <a:ext cx="34315" cy="207124"/>
            </a:xfrm>
            <a:custGeom>
              <a:avLst/>
              <a:gdLst/>
              <a:ahLst/>
              <a:cxnLst/>
              <a:rect l="l" t="t" r="r" b="b"/>
              <a:pathLst>
                <a:path w="1310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309" y="7907"/>
                  </a:lnTo>
                  <a:cubicBezTo>
                    <a:pt x="816" y="7907"/>
                    <a:pt x="415" y="7506"/>
                    <a:pt x="415" y="7012"/>
                  </a:cubicBezTo>
                  <a:lnTo>
                    <a:pt x="415" y="895"/>
                  </a:lnTo>
                  <a:cubicBezTo>
                    <a:pt x="415" y="405"/>
                    <a:pt x="809" y="8"/>
                    <a:pt x="1299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3"/>
            <p:cNvSpPr/>
            <p:nvPr/>
          </p:nvSpPr>
          <p:spPr>
            <a:xfrm>
              <a:off x="1498762" y="2527437"/>
              <a:ext cx="140405" cy="16739"/>
            </a:xfrm>
            <a:custGeom>
              <a:avLst/>
              <a:gdLst/>
              <a:ahLst/>
              <a:cxnLst/>
              <a:rect l="l" t="t" r="r" b="b"/>
              <a:pathLst>
                <a:path w="5360" h="639" extrusionOk="0">
                  <a:moveTo>
                    <a:pt x="317" y="1"/>
                  </a:moveTo>
                  <a:cubicBezTo>
                    <a:pt x="141" y="1"/>
                    <a:pt x="0" y="142"/>
                    <a:pt x="0" y="320"/>
                  </a:cubicBezTo>
                  <a:cubicBezTo>
                    <a:pt x="0" y="497"/>
                    <a:pt x="141" y="638"/>
                    <a:pt x="317" y="638"/>
                  </a:cubicBezTo>
                  <a:cubicBezTo>
                    <a:pt x="321" y="638"/>
                    <a:pt x="325" y="638"/>
                    <a:pt x="329" y="638"/>
                  </a:cubicBezTo>
                  <a:lnTo>
                    <a:pt x="5051" y="638"/>
                  </a:lnTo>
                  <a:cubicBezTo>
                    <a:pt x="5223" y="631"/>
                    <a:pt x="5360" y="491"/>
                    <a:pt x="5360" y="320"/>
                  </a:cubicBezTo>
                  <a:cubicBezTo>
                    <a:pt x="5360" y="148"/>
                    <a:pt x="5223" y="8"/>
                    <a:pt x="5051" y="1"/>
                  </a:cubicBezTo>
                  <a:lnTo>
                    <a:pt x="329" y="1"/>
                  </a:lnTo>
                  <a:cubicBezTo>
                    <a:pt x="325" y="1"/>
                    <a:pt x="321" y="1"/>
                    <a:pt x="31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3"/>
            <p:cNvSpPr/>
            <p:nvPr/>
          </p:nvSpPr>
          <p:spPr>
            <a:xfrm>
              <a:off x="1438068" y="2306273"/>
              <a:ext cx="262422" cy="153162"/>
            </a:xfrm>
            <a:custGeom>
              <a:avLst/>
              <a:gdLst/>
              <a:ahLst/>
              <a:cxnLst/>
              <a:rect l="l" t="t" r="r" b="b"/>
              <a:pathLst>
                <a:path w="10018" h="5847" extrusionOk="0">
                  <a:moveTo>
                    <a:pt x="727" y="0"/>
                  </a:moveTo>
                  <a:cubicBezTo>
                    <a:pt x="326" y="0"/>
                    <a:pt x="1" y="326"/>
                    <a:pt x="1" y="727"/>
                  </a:cubicBezTo>
                  <a:lnTo>
                    <a:pt x="1" y="5120"/>
                  </a:lnTo>
                  <a:cubicBezTo>
                    <a:pt x="1" y="5521"/>
                    <a:pt x="326" y="5846"/>
                    <a:pt x="727" y="5846"/>
                  </a:cubicBezTo>
                  <a:lnTo>
                    <a:pt x="9287" y="5846"/>
                  </a:lnTo>
                  <a:cubicBezTo>
                    <a:pt x="9688" y="5846"/>
                    <a:pt x="10017" y="5521"/>
                    <a:pt x="10014" y="5116"/>
                  </a:cubicBezTo>
                  <a:lnTo>
                    <a:pt x="10014" y="727"/>
                  </a:lnTo>
                  <a:cubicBezTo>
                    <a:pt x="10014" y="326"/>
                    <a:pt x="9688" y="0"/>
                    <a:pt x="928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3"/>
            <p:cNvSpPr/>
            <p:nvPr/>
          </p:nvSpPr>
          <p:spPr>
            <a:xfrm>
              <a:off x="1537714" y="2425748"/>
              <a:ext cx="240601" cy="192114"/>
            </a:xfrm>
            <a:custGeom>
              <a:avLst/>
              <a:gdLst/>
              <a:ahLst/>
              <a:cxnLst/>
              <a:rect l="l" t="t" r="r" b="b"/>
              <a:pathLst>
                <a:path w="9185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9184" y="7334"/>
                  </a:lnTo>
                  <a:lnTo>
                    <a:pt x="9184" y="953"/>
                  </a:lnTo>
                  <a:cubicBezTo>
                    <a:pt x="9184" y="429"/>
                    <a:pt x="8759" y="0"/>
                    <a:pt x="823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3"/>
            <p:cNvSpPr/>
            <p:nvPr/>
          </p:nvSpPr>
          <p:spPr>
            <a:xfrm>
              <a:off x="1555212" y="2446914"/>
              <a:ext cx="205683" cy="141139"/>
            </a:xfrm>
            <a:custGeom>
              <a:avLst/>
              <a:gdLst/>
              <a:ahLst/>
              <a:cxnLst/>
              <a:rect l="l" t="t" r="r" b="b"/>
              <a:pathLst>
                <a:path w="7852" h="5388" extrusionOk="0">
                  <a:moveTo>
                    <a:pt x="439" y="1"/>
                  </a:moveTo>
                  <a:cubicBezTo>
                    <a:pt x="196" y="1"/>
                    <a:pt x="1" y="200"/>
                    <a:pt x="1" y="443"/>
                  </a:cubicBezTo>
                  <a:lnTo>
                    <a:pt x="1" y="4949"/>
                  </a:lnTo>
                  <a:cubicBezTo>
                    <a:pt x="1" y="5193"/>
                    <a:pt x="196" y="5388"/>
                    <a:pt x="439" y="5388"/>
                  </a:cubicBezTo>
                  <a:lnTo>
                    <a:pt x="7409" y="5388"/>
                  </a:lnTo>
                  <a:cubicBezTo>
                    <a:pt x="7653" y="5388"/>
                    <a:pt x="7851" y="5193"/>
                    <a:pt x="7851" y="4949"/>
                  </a:cubicBezTo>
                  <a:lnTo>
                    <a:pt x="7851" y="443"/>
                  </a:lnTo>
                  <a:cubicBezTo>
                    <a:pt x="7851" y="200"/>
                    <a:pt x="7653" y="1"/>
                    <a:pt x="741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3"/>
            <p:cNvSpPr/>
            <p:nvPr/>
          </p:nvSpPr>
          <p:spPr>
            <a:xfrm>
              <a:off x="1537714" y="2425748"/>
              <a:ext cx="33870" cy="192114"/>
            </a:xfrm>
            <a:custGeom>
              <a:avLst/>
              <a:gdLst/>
              <a:ahLst/>
              <a:cxnLst/>
              <a:rect l="l" t="t" r="r" b="b"/>
              <a:pathLst>
                <a:path w="1293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340" y="7334"/>
                  </a:lnTo>
                  <a:lnTo>
                    <a:pt x="340" y="953"/>
                  </a:lnTo>
                  <a:cubicBezTo>
                    <a:pt x="340" y="429"/>
                    <a:pt x="765" y="4"/>
                    <a:pt x="1292" y="4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3"/>
            <p:cNvSpPr/>
            <p:nvPr/>
          </p:nvSpPr>
          <p:spPr>
            <a:xfrm>
              <a:off x="1537714" y="2594758"/>
              <a:ext cx="240601" cy="23104"/>
            </a:xfrm>
            <a:custGeom>
              <a:avLst/>
              <a:gdLst/>
              <a:ahLst/>
              <a:cxnLst/>
              <a:rect l="l" t="t" r="r" b="b"/>
              <a:pathLst>
                <a:path w="9185" h="882" extrusionOk="0">
                  <a:moveTo>
                    <a:pt x="0" y="1"/>
                  </a:moveTo>
                  <a:lnTo>
                    <a:pt x="0" y="882"/>
                  </a:lnTo>
                  <a:lnTo>
                    <a:pt x="9184" y="882"/>
                  </a:lnTo>
                  <a:lnTo>
                    <a:pt x="918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3"/>
            <p:cNvSpPr/>
            <p:nvPr/>
          </p:nvSpPr>
          <p:spPr>
            <a:xfrm>
              <a:off x="1519141" y="2605079"/>
              <a:ext cx="277850" cy="25435"/>
            </a:xfrm>
            <a:custGeom>
              <a:avLst/>
              <a:gdLst/>
              <a:ahLst/>
              <a:cxnLst/>
              <a:rect l="l" t="t" r="r" b="b"/>
              <a:pathLst>
                <a:path w="10607" h="971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cubicBezTo>
                    <a:pt x="0" y="645"/>
                    <a:pt x="326" y="971"/>
                    <a:pt x="727" y="971"/>
                  </a:cubicBezTo>
                  <a:lnTo>
                    <a:pt x="9876" y="971"/>
                  </a:lnTo>
                  <a:cubicBezTo>
                    <a:pt x="10280" y="971"/>
                    <a:pt x="10606" y="645"/>
                    <a:pt x="10606" y="241"/>
                  </a:cubicBezTo>
                  <a:cubicBezTo>
                    <a:pt x="10606" y="111"/>
                    <a:pt x="10496" y="1"/>
                    <a:pt x="10366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3"/>
            <p:cNvSpPr/>
            <p:nvPr/>
          </p:nvSpPr>
          <p:spPr>
            <a:xfrm>
              <a:off x="1519037" y="2605079"/>
              <a:ext cx="50844" cy="25435"/>
            </a:xfrm>
            <a:custGeom>
              <a:avLst/>
              <a:gdLst/>
              <a:ahLst/>
              <a:cxnLst/>
              <a:rect l="l" t="t" r="r" b="b"/>
              <a:pathLst>
                <a:path w="1941" h="971" extrusionOk="0">
                  <a:moveTo>
                    <a:pt x="241" y="1"/>
                  </a:moveTo>
                  <a:cubicBezTo>
                    <a:pt x="110" y="1"/>
                    <a:pt x="1" y="107"/>
                    <a:pt x="1" y="241"/>
                  </a:cubicBezTo>
                  <a:cubicBezTo>
                    <a:pt x="1" y="642"/>
                    <a:pt x="330" y="971"/>
                    <a:pt x="731" y="971"/>
                  </a:cubicBezTo>
                  <a:lnTo>
                    <a:pt x="1940" y="971"/>
                  </a:lnTo>
                  <a:cubicBezTo>
                    <a:pt x="1536" y="971"/>
                    <a:pt x="1210" y="642"/>
                    <a:pt x="1210" y="241"/>
                  </a:cubicBezTo>
                  <a:cubicBezTo>
                    <a:pt x="1210" y="107"/>
                    <a:pt x="1320" y="1"/>
                    <a:pt x="145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3"/>
            <p:cNvSpPr/>
            <p:nvPr/>
          </p:nvSpPr>
          <p:spPr>
            <a:xfrm>
              <a:off x="1662297" y="2559841"/>
              <a:ext cx="71565" cy="102187"/>
            </a:xfrm>
            <a:custGeom>
              <a:avLst/>
              <a:gdLst/>
              <a:ahLst/>
              <a:cxnLst/>
              <a:rect l="l" t="t" r="r" b="b"/>
              <a:pathLst>
                <a:path w="2732" h="3901" extrusionOk="0">
                  <a:moveTo>
                    <a:pt x="429" y="1"/>
                  </a:moveTo>
                  <a:cubicBezTo>
                    <a:pt x="193" y="1"/>
                    <a:pt x="1" y="193"/>
                    <a:pt x="1" y="429"/>
                  </a:cubicBezTo>
                  <a:lnTo>
                    <a:pt x="1" y="3472"/>
                  </a:lnTo>
                  <a:cubicBezTo>
                    <a:pt x="1" y="3709"/>
                    <a:pt x="193" y="3901"/>
                    <a:pt x="429" y="3901"/>
                  </a:cubicBezTo>
                  <a:lnTo>
                    <a:pt x="2304" y="3901"/>
                  </a:lnTo>
                  <a:cubicBezTo>
                    <a:pt x="2540" y="3901"/>
                    <a:pt x="2732" y="3709"/>
                    <a:pt x="2732" y="3472"/>
                  </a:cubicBezTo>
                  <a:lnTo>
                    <a:pt x="2732" y="429"/>
                  </a:lnTo>
                  <a:cubicBezTo>
                    <a:pt x="2732" y="193"/>
                    <a:pt x="2540" y="1"/>
                    <a:pt x="230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3"/>
            <p:cNvSpPr/>
            <p:nvPr/>
          </p:nvSpPr>
          <p:spPr>
            <a:xfrm>
              <a:off x="1662219" y="2580849"/>
              <a:ext cx="71748" cy="60275"/>
            </a:xfrm>
            <a:custGeom>
              <a:avLst/>
              <a:gdLst/>
              <a:ahLst/>
              <a:cxnLst/>
              <a:rect l="l" t="t" r="r" b="b"/>
              <a:pathLst>
                <a:path w="2739" h="2301" extrusionOk="0">
                  <a:moveTo>
                    <a:pt x="333" y="1"/>
                  </a:moveTo>
                  <a:cubicBezTo>
                    <a:pt x="151" y="1"/>
                    <a:pt x="0" y="148"/>
                    <a:pt x="0" y="330"/>
                  </a:cubicBezTo>
                  <a:lnTo>
                    <a:pt x="0" y="1971"/>
                  </a:lnTo>
                  <a:cubicBezTo>
                    <a:pt x="0" y="2153"/>
                    <a:pt x="151" y="2300"/>
                    <a:pt x="333" y="2300"/>
                  </a:cubicBezTo>
                  <a:lnTo>
                    <a:pt x="2406" y="2300"/>
                  </a:lnTo>
                  <a:cubicBezTo>
                    <a:pt x="2588" y="2300"/>
                    <a:pt x="2738" y="2153"/>
                    <a:pt x="2738" y="1971"/>
                  </a:cubicBezTo>
                  <a:lnTo>
                    <a:pt x="2738" y="333"/>
                  </a:lnTo>
                  <a:cubicBezTo>
                    <a:pt x="2738" y="148"/>
                    <a:pt x="2591" y="1"/>
                    <a:pt x="2406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3"/>
            <p:cNvSpPr/>
            <p:nvPr/>
          </p:nvSpPr>
          <p:spPr>
            <a:xfrm>
              <a:off x="1417348" y="2283640"/>
              <a:ext cx="385276" cy="384123"/>
            </a:xfrm>
            <a:custGeom>
              <a:avLst/>
              <a:gdLst/>
              <a:ahLst/>
              <a:cxnLst/>
              <a:rect l="l" t="t" r="r" b="b"/>
              <a:pathLst>
                <a:path w="14708" h="14664" extrusionOk="0">
                  <a:moveTo>
                    <a:pt x="10078" y="1080"/>
                  </a:moveTo>
                  <a:cubicBezTo>
                    <a:pt x="10359" y="1080"/>
                    <a:pt x="10589" y="1310"/>
                    <a:pt x="10589" y="1591"/>
                  </a:cubicBezTo>
                  <a:lnTo>
                    <a:pt x="10589" y="5209"/>
                  </a:lnTo>
                  <a:lnTo>
                    <a:pt x="5548" y="5209"/>
                  </a:lnTo>
                  <a:cubicBezTo>
                    <a:pt x="4900" y="5209"/>
                    <a:pt x="4380" y="5734"/>
                    <a:pt x="4376" y="6378"/>
                  </a:cubicBezTo>
                  <a:lnTo>
                    <a:pt x="4376" y="6491"/>
                  </a:lnTo>
                  <a:lnTo>
                    <a:pt x="1518" y="6491"/>
                  </a:lnTo>
                  <a:cubicBezTo>
                    <a:pt x="1237" y="6491"/>
                    <a:pt x="1008" y="6261"/>
                    <a:pt x="1008" y="5980"/>
                  </a:cubicBezTo>
                  <a:lnTo>
                    <a:pt x="1008" y="1591"/>
                  </a:lnTo>
                  <a:cubicBezTo>
                    <a:pt x="1008" y="1310"/>
                    <a:pt x="1237" y="1080"/>
                    <a:pt x="1518" y="1080"/>
                  </a:cubicBezTo>
                  <a:close/>
                  <a:moveTo>
                    <a:pt x="4376" y="8619"/>
                  </a:moveTo>
                  <a:lnTo>
                    <a:pt x="4376" y="9088"/>
                  </a:lnTo>
                  <a:lnTo>
                    <a:pt x="4129" y="9088"/>
                  </a:lnTo>
                  <a:lnTo>
                    <a:pt x="4376" y="8619"/>
                  </a:lnTo>
                  <a:close/>
                  <a:moveTo>
                    <a:pt x="4376" y="9527"/>
                  </a:moveTo>
                  <a:lnTo>
                    <a:pt x="4376" y="9726"/>
                  </a:lnTo>
                  <a:lnTo>
                    <a:pt x="3434" y="9726"/>
                  </a:lnTo>
                  <a:cubicBezTo>
                    <a:pt x="3379" y="9726"/>
                    <a:pt x="3334" y="9681"/>
                    <a:pt x="3334" y="9627"/>
                  </a:cubicBezTo>
                  <a:cubicBezTo>
                    <a:pt x="3334" y="9572"/>
                    <a:pt x="3379" y="9527"/>
                    <a:pt x="3434" y="9527"/>
                  </a:cubicBezTo>
                  <a:close/>
                  <a:moveTo>
                    <a:pt x="11655" y="10764"/>
                  </a:moveTo>
                  <a:cubicBezTo>
                    <a:pt x="11771" y="10768"/>
                    <a:pt x="11864" y="10860"/>
                    <a:pt x="11867" y="10977"/>
                  </a:cubicBezTo>
                  <a:lnTo>
                    <a:pt x="11867" y="11141"/>
                  </a:lnTo>
                  <a:cubicBezTo>
                    <a:pt x="11829" y="11134"/>
                    <a:pt x="11792" y="11131"/>
                    <a:pt x="11754" y="11131"/>
                  </a:cubicBezTo>
                  <a:lnTo>
                    <a:pt x="9681" y="11131"/>
                  </a:lnTo>
                  <a:cubicBezTo>
                    <a:pt x="9643" y="11131"/>
                    <a:pt x="9605" y="11134"/>
                    <a:pt x="9568" y="11141"/>
                  </a:cubicBezTo>
                  <a:lnTo>
                    <a:pt x="9568" y="10977"/>
                  </a:lnTo>
                  <a:cubicBezTo>
                    <a:pt x="9571" y="10860"/>
                    <a:pt x="9664" y="10768"/>
                    <a:pt x="9780" y="10764"/>
                  </a:cubicBezTo>
                  <a:close/>
                  <a:moveTo>
                    <a:pt x="12830" y="5645"/>
                  </a:moveTo>
                  <a:cubicBezTo>
                    <a:pt x="13234" y="5645"/>
                    <a:pt x="13560" y="5974"/>
                    <a:pt x="13560" y="6378"/>
                  </a:cubicBezTo>
                  <a:lnTo>
                    <a:pt x="13560" y="12056"/>
                  </a:lnTo>
                  <a:lnTo>
                    <a:pt x="12302" y="12056"/>
                  </a:lnTo>
                  <a:lnTo>
                    <a:pt x="12302" y="11840"/>
                  </a:lnTo>
                  <a:lnTo>
                    <a:pt x="12676" y="11840"/>
                  </a:lnTo>
                  <a:cubicBezTo>
                    <a:pt x="13039" y="11840"/>
                    <a:pt x="13334" y="11546"/>
                    <a:pt x="13334" y="11182"/>
                  </a:cubicBezTo>
                  <a:lnTo>
                    <a:pt x="13334" y="7728"/>
                  </a:lnTo>
                  <a:cubicBezTo>
                    <a:pt x="13334" y="7582"/>
                    <a:pt x="13225" y="7510"/>
                    <a:pt x="13116" y="7510"/>
                  </a:cubicBezTo>
                  <a:cubicBezTo>
                    <a:pt x="13007" y="7510"/>
                    <a:pt x="12899" y="7582"/>
                    <a:pt x="12899" y="7728"/>
                  </a:cubicBezTo>
                  <a:lnTo>
                    <a:pt x="12899" y="11182"/>
                  </a:lnTo>
                  <a:cubicBezTo>
                    <a:pt x="12895" y="11302"/>
                    <a:pt x="12796" y="11405"/>
                    <a:pt x="12672" y="11405"/>
                  </a:cubicBezTo>
                  <a:lnTo>
                    <a:pt x="12306" y="11405"/>
                  </a:lnTo>
                  <a:lnTo>
                    <a:pt x="12306" y="10977"/>
                  </a:lnTo>
                  <a:cubicBezTo>
                    <a:pt x="12306" y="10617"/>
                    <a:pt x="12014" y="10326"/>
                    <a:pt x="11658" y="10326"/>
                  </a:cubicBezTo>
                  <a:lnTo>
                    <a:pt x="9780" y="10326"/>
                  </a:lnTo>
                  <a:cubicBezTo>
                    <a:pt x="9420" y="10326"/>
                    <a:pt x="9133" y="10617"/>
                    <a:pt x="9133" y="10977"/>
                  </a:cubicBezTo>
                  <a:lnTo>
                    <a:pt x="9133" y="11405"/>
                  </a:lnTo>
                  <a:lnTo>
                    <a:pt x="5706" y="11405"/>
                  </a:lnTo>
                  <a:cubicBezTo>
                    <a:pt x="5582" y="11405"/>
                    <a:pt x="5483" y="11302"/>
                    <a:pt x="5483" y="11182"/>
                  </a:cubicBezTo>
                  <a:lnTo>
                    <a:pt x="5483" y="6676"/>
                  </a:lnTo>
                  <a:cubicBezTo>
                    <a:pt x="5483" y="6553"/>
                    <a:pt x="5582" y="6453"/>
                    <a:pt x="5706" y="6453"/>
                  </a:cubicBezTo>
                  <a:lnTo>
                    <a:pt x="12676" y="6453"/>
                  </a:lnTo>
                  <a:cubicBezTo>
                    <a:pt x="12796" y="6453"/>
                    <a:pt x="12895" y="6553"/>
                    <a:pt x="12899" y="6676"/>
                  </a:cubicBezTo>
                  <a:lnTo>
                    <a:pt x="12899" y="6854"/>
                  </a:lnTo>
                  <a:cubicBezTo>
                    <a:pt x="12899" y="6974"/>
                    <a:pt x="12995" y="7074"/>
                    <a:pt x="13114" y="7074"/>
                  </a:cubicBezTo>
                  <a:cubicBezTo>
                    <a:pt x="13234" y="7074"/>
                    <a:pt x="13334" y="6974"/>
                    <a:pt x="13334" y="6854"/>
                  </a:cubicBezTo>
                  <a:lnTo>
                    <a:pt x="13334" y="6676"/>
                  </a:lnTo>
                  <a:cubicBezTo>
                    <a:pt x="13334" y="6309"/>
                    <a:pt x="13039" y="6015"/>
                    <a:pt x="12676" y="6015"/>
                  </a:cubicBezTo>
                  <a:lnTo>
                    <a:pt x="5702" y="6015"/>
                  </a:lnTo>
                  <a:cubicBezTo>
                    <a:pt x="5339" y="6015"/>
                    <a:pt x="5044" y="6309"/>
                    <a:pt x="5044" y="6676"/>
                  </a:cubicBezTo>
                  <a:lnTo>
                    <a:pt x="5044" y="11182"/>
                  </a:lnTo>
                  <a:cubicBezTo>
                    <a:pt x="5044" y="11546"/>
                    <a:pt x="5339" y="11840"/>
                    <a:pt x="5702" y="11840"/>
                  </a:cubicBezTo>
                  <a:lnTo>
                    <a:pt x="9129" y="11840"/>
                  </a:lnTo>
                  <a:lnTo>
                    <a:pt x="9129" y="12056"/>
                  </a:lnTo>
                  <a:lnTo>
                    <a:pt x="4815" y="12056"/>
                  </a:lnTo>
                  <a:lnTo>
                    <a:pt x="4815" y="6378"/>
                  </a:lnTo>
                  <a:cubicBezTo>
                    <a:pt x="4815" y="5974"/>
                    <a:pt x="5144" y="5645"/>
                    <a:pt x="5548" y="5645"/>
                  </a:cubicBezTo>
                  <a:close/>
                  <a:moveTo>
                    <a:pt x="9133" y="12491"/>
                  </a:moveTo>
                  <a:lnTo>
                    <a:pt x="9133" y="13022"/>
                  </a:lnTo>
                  <a:lnTo>
                    <a:pt x="4613" y="13022"/>
                  </a:lnTo>
                  <a:cubicBezTo>
                    <a:pt x="4476" y="13022"/>
                    <a:pt x="4349" y="12968"/>
                    <a:pt x="4253" y="12872"/>
                  </a:cubicBezTo>
                  <a:cubicBezTo>
                    <a:pt x="4157" y="12776"/>
                    <a:pt x="4102" y="12646"/>
                    <a:pt x="4102" y="12512"/>
                  </a:cubicBezTo>
                  <a:cubicBezTo>
                    <a:pt x="4102" y="12502"/>
                    <a:pt x="4112" y="12491"/>
                    <a:pt x="4126" y="12491"/>
                  </a:cubicBezTo>
                  <a:close/>
                  <a:moveTo>
                    <a:pt x="14252" y="12491"/>
                  </a:moveTo>
                  <a:cubicBezTo>
                    <a:pt x="14256" y="12491"/>
                    <a:pt x="14262" y="12495"/>
                    <a:pt x="14266" y="12498"/>
                  </a:cubicBezTo>
                  <a:cubicBezTo>
                    <a:pt x="14269" y="12502"/>
                    <a:pt x="14273" y="12505"/>
                    <a:pt x="14273" y="12512"/>
                  </a:cubicBezTo>
                  <a:cubicBezTo>
                    <a:pt x="14273" y="12793"/>
                    <a:pt x="14043" y="13022"/>
                    <a:pt x="13762" y="13022"/>
                  </a:cubicBezTo>
                  <a:lnTo>
                    <a:pt x="13762" y="13019"/>
                  </a:lnTo>
                  <a:lnTo>
                    <a:pt x="12302" y="13019"/>
                  </a:lnTo>
                  <a:lnTo>
                    <a:pt x="12302" y="12491"/>
                  </a:lnTo>
                  <a:close/>
                  <a:moveTo>
                    <a:pt x="11754" y="11566"/>
                  </a:moveTo>
                  <a:cubicBezTo>
                    <a:pt x="11816" y="11566"/>
                    <a:pt x="11867" y="11617"/>
                    <a:pt x="11867" y="11679"/>
                  </a:cubicBezTo>
                  <a:lnTo>
                    <a:pt x="11867" y="13317"/>
                  </a:lnTo>
                  <a:cubicBezTo>
                    <a:pt x="11867" y="13379"/>
                    <a:pt x="11816" y="13430"/>
                    <a:pt x="11754" y="13430"/>
                  </a:cubicBezTo>
                  <a:lnTo>
                    <a:pt x="9681" y="13430"/>
                  </a:lnTo>
                  <a:cubicBezTo>
                    <a:pt x="9619" y="13430"/>
                    <a:pt x="9568" y="13379"/>
                    <a:pt x="9568" y="13317"/>
                  </a:cubicBezTo>
                  <a:lnTo>
                    <a:pt x="9568" y="13242"/>
                  </a:lnTo>
                  <a:lnTo>
                    <a:pt x="9568" y="11679"/>
                  </a:lnTo>
                  <a:cubicBezTo>
                    <a:pt x="9568" y="11617"/>
                    <a:pt x="9619" y="11566"/>
                    <a:pt x="9681" y="11566"/>
                  </a:cubicBezTo>
                  <a:close/>
                  <a:moveTo>
                    <a:pt x="11867" y="13852"/>
                  </a:moveTo>
                  <a:lnTo>
                    <a:pt x="11867" y="14016"/>
                  </a:lnTo>
                  <a:cubicBezTo>
                    <a:pt x="11867" y="14133"/>
                    <a:pt x="11771" y="14229"/>
                    <a:pt x="11655" y="14229"/>
                  </a:cubicBezTo>
                  <a:lnTo>
                    <a:pt x="9780" y="14229"/>
                  </a:lnTo>
                  <a:cubicBezTo>
                    <a:pt x="9664" y="14225"/>
                    <a:pt x="9571" y="14133"/>
                    <a:pt x="9568" y="14016"/>
                  </a:cubicBezTo>
                  <a:lnTo>
                    <a:pt x="9568" y="13852"/>
                  </a:lnTo>
                  <a:cubicBezTo>
                    <a:pt x="9605" y="13859"/>
                    <a:pt x="9643" y="13865"/>
                    <a:pt x="9681" y="13865"/>
                  </a:cubicBezTo>
                  <a:lnTo>
                    <a:pt x="11754" y="13865"/>
                  </a:lnTo>
                  <a:cubicBezTo>
                    <a:pt x="11792" y="13865"/>
                    <a:pt x="11829" y="13859"/>
                    <a:pt x="11867" y="13852"/>
                  </a:cubicBezTo>
                  <a:close/>
                  <a:moveTo>
                    <a:pt x="1114" y="1"/>
                  </a:moveTo>
                  <a:cubicBezTo>
                    <a:pt x="500" y="1"/>
                    <a:pt x="0" y="501"/>
                    <a:pt x="0" y="1114"/>
                  </a:cubicBezTo>
                  <a:lnTo>
                    <a:pt x="0" y="7231"/>
                  </a:lnTo>
                  <a:cubicBezTo>
                    <a:pt x="0" y="7845"/>
                    <a:pt x="500" y="8345"/>
                    <a:pt x="1114" y="8345"/>
                  </a:cubicBezTo>
                  <a:lnTo>
                    <a:pt x="1731" y="8345"/>
                  </a:lnTo>
                  <a:cubicBezTo>
                    <a:pt x="1851" y="8345"/>
                    <a:pt x="1947" y="8246"/>
                    <a:pt x="1947" y="8126"/>
                  </a:cubicBezTo>
                  <a:cubicBezTo>
                    <a:pt x="1947" y="8006"/>
                    <a:pt x="1851" y="7906"/>
                    <a:pt x="1731" y="7906"/>
                  </a:cubicBezTo>
                  <a:lnTo>
                    <a:pt x="1114" y="7906"/>
                  </a:lnTo>
                  <a:cubicBezTo>
                    <a:pt x="740" y="7906"/>
                    <a:pt x="439" y="7605"/>
                    <a:pt x="435" y="7231"/>
                  </a:cubicBezTo>
                  <a:lnTo>
                    <a:pt x="435" y="1114"/>
                  </a:lnTo>
                  <a:cubicBezTo>
                    <a:pt x="435" y="741"/>
                    <a:pt x="740" y="439"/>
                    <a:pt x="1114" y="439"/>
                  </a:cubicBezTo>
                  <a:lnTo>
                    <a:pt x="10483" y="439"/>
                  </a:lnTo>
                  <a:cubicBezTo>
                    <a:pt x="10856" y="439"/>
                    <a:pt x="11161" y="741"/>
                    <a:pt x="11161" y="1114"/>
                  </a:cubicBezTo>
                  <a:lnTo>
                    <a:pt x="11161" y="5209"/>
                  </a:lnTo>
                  <a:lnTo>
                    <a:pt x="11028" y="5209"/>
                  </a:lnTo>
                  <a:lnTo>
                    <a:pt x="11028" y="1591"/>
                  </a:lnTo>
                  <a:cubicBezTo>
                    <a:pt x="11028" y="1066"/>
                    <a:pt x="10603" y="645"/>
                    <a:pt x="10078" y="641"/>
                  </a:cubicBezTo>
                  <a:lnTo>
                    <a:pt x="1518" y="641"/>
                  </a:lnTo>
                  <a:cubicBezTo>
                    <a:pt x="994" y="645"/>
                    <a:pt x="572" y="1066"/>
                    <a:pt x="569" y="1591"/>
                  </a:cubicBezTo>
                  <a:lnTo>
                    <a:pt x="569" y="5980"/>
                  </a:lnTo>
                  <a:cubicBezTo>
                    <a:pt x="572" y="6505"/>
                    <a:pt x="994" y="6930"/>
                    <a:pt x="1518" y="6930"/>
                  </a:cubicBezTo>
                  <a:lnTo>
                    <a:pt x="4376" y="6930"/>
                  </a:lnTo>
                  <a:lnTo>
                    <a:pt x="4376" y="7910"/>
                  </a:lnTo>
                  <a:lnTo>
                    <a:pt x="2604" y="7910"/>
                  </a:lnTo>
                  <a:cubicBezTo>
                    <a:pt x="2313" y="7910"/>
                    <a:pt x="2313" y="8345"/>
                    <a:pt x="2604" y="8345"/>
                  </a:cubicBezTo>
                  <a:lnTo>
                    <a:pt x="4027" y="8345"/>
                  </a:lnTo>
                  <a:lnTo>
                    <a:pt x="3636" y="9088"/>
                  </a:lnTo>
                  <a:lnTo>
                    <a:pt x="3437" y="9088"/>
                  </a:lnTo>
                  <a:cubicBezTo>
                    <a:pt x="3142" y="9088"/>
                    <a:pt x="2899" y="9328"/>
                    <a:pt x="2899" y="9627"/>
                  </a:cubicBezTo>
                  <a:cubicBezTo>
                    <a:pt x="2899" y="9921"/>
                    <a:pt x="3142" y="10161"/>
                    <a:pt x="3437" y="10165"/>
                  </a:cubicBezTo>
                  <a:lnTo>
                    <a:pt x="4380" y="10165"/>
                  </a:lnTo>
                  <a:lnTo>
                    <a:pt x="4380" y="12056"/>
                  </a:lnTo>
                  <a:lnTo>
                    <a:pt x="4126" y="12056"/>
                  </a:lnTo>
                  <a:cubicBezTo>
                    <a:pt x="3872" y="12056"/>
                    <a:pt x="3670" y="12258"/>
                    <a:pt x="3670" y="12512"/>
                  </a:cubicBezTo>
                  <a:cubicBezTo>
                    <a:pt x="3667" y="13036"/>
                    <a:pt x="4092" y="13458"/>
                    <a:pt x="4616" y="13458"/>
                  </a:cubicBezTo>
                  <a:lnTo>
                    <a:pt x="9133" y="13458"/>
                  </a:lnTo>
                  <a:lnTo>
                    <a:pt x="9133" y="14016"/>
                  </a:lnTo>
                  <a:cubicBezTo>
                    <a:pt x="9133" y="14373"/>
                    <a:pt x="9424" y="14664"/>
                    <a:pt x="9780" y="14664"/>
                  </a:cubicBezTo>
                  <a:lnTo>
                    <a:pt x="11655" y="14664"/>
                  </a:lnTo>
                  <a:cubicBezTo>
                    <a:pt x="12014" y="14664"/>
                    <a:pt x="12302" y="14373"/>
                    <a:pt x="12302" y="14016"/>
                  </a:cubicBezTo>
                  <a:lnTo>
                    <a:pt x="12302" y="13458"/>
                  </a:lnTo>
                  <a:lnTo>
                    <a:pt x="13762" y="13458"/>
                  </a:lnTo>
                  <a:cubicBezTo>
                    <a:pt x="14286" y="13458"/>
                    <a:pt x="14708" y="13036"/>
                    <a:pt x="14708" y="12512"/>
                  </a:cubicBezTo>
                  <a:cubicBezTo>
                    <a:pt x="14708" y="12392"/>
                    <a:pt x="14660" y="12275"/>
                    <a:pt x="14574" y="12190"/>
                  </a:cubicBezTo>
                  <a:cubicBezTo>
                    <a:pt x="14489" y="12104"/>
                    <a:pt x="14372" y="12056"/>
                    <a:pt x="14252" y="12056"/>
                  </a:cubicBezTo>
                  <a:lnTo>
                    <a:pt x="13999" y="12056"/>
                  </a:lnTo>
                  <a:lnTo>
                    <a:pt x="13999" y="6378"/>
                  </a:lnTo>
                  <a:cubicBezTo>
                    <a:pt x="13999" y="5734"/>
                    <a:pt x="13474" y="5209"/>
                    <a:pt x="12827" y="5209"/>
                  </a:cubicBezTo>
                  <a:lnTo>
                    <a:pt x="11596" y="5209"/>
                  </a:lnTo>
                  <a:lnTo>
                    <a:pt x="11596" y="1114"/>
                  </a:lnTo>
                  <a:cubicBezTo>
                    <a:pt x="11596" y="501"/>
                    <a:pt x="11099" y="1"/>
                    <a:pt x="104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1" name="Google Shape;7551;p73"/>
          <p:cNvGrpSpPr/>
          <p:nvPr/>
        </p:nvGrpSpPr>
        <p:grpSpPr>
          <a:xfrm>
            <a:off x="2586876" y="2283117"/>
            <a:ext cx="205605" cy="356828"/>
            <a:chOff x="2586876" y="2283117"/>
            <a:chExt cx="205605" cy="356828"/>
          </a:xfrm>
        </p:grpSpPr>
        <p:sp>
          <p:nvSpPr>
            <p:cNvPr id="7552" name="Google Shape;7552;p73"/>
            <p:cNvSpPr/>
            <p:nvPr/>
          </p:nvSpPr>
          <p:spPr>
            <a:xfrm>
              <a:off x="2745408" y="2309233"/>
              <a:ext cx="41860" cy="283666"/>
            </a:xfrm>
            <a:custGeom>
              <a:avLst/>
              <a:gdLst/>
              <a:ahLst/>
              <a:cxnLst/>
              <a:rect l="l" t="t" r="r" b="b"/>
              <a:pathLst>
                <a:path w="1598" h="10829" extrusionOk="0">
                  <a:moveTo>
                    <a:pt x="1" y="0"/>
                  </a:moveTo>
                  <a:lnTo>
                    <a:pt x="1" y="10829"/>
                  </a:lnTo>
                  <a:lnTo>
                    <a:pt x="1597" y="10031"/>
                  </a:lnTo>
                  <a:lnTo>
                    <a:pt x="1597" y="7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3"/>
            <p:cNvSpPr/>
            <p:nvPr/>
          </p:nvSpPr>
          <p:spPr>
            <a:xfrm>
              <a:off x="2592089" y="2309233"/>
              <a:ext cx="174249" cy="283666"/>
            </a:xfrm>
            <a:custGeom>
              <a:avLst/>
              <a:gdLst/>
              <a:ahLst/>
              <a:cxnLst/>
              <a:rect l="l" t="t" r="r" b="b"/>
              <a:pathLst>
                <a:path w="6652" h="10829" extrusionOk="0">
                  <a:moveTo>
                    <a:pt x="6652" y="0"/>
                  </a:moveTo>
                  <a:lnTo>
                    <a:pt x="1" y="799"/>
                  </a:lnTo>
                  <a:lnTo>
                    <a:pt x="1" y="10031"/>
                  </a:lnTo>
                  <a:lnTo>
                    <a:pt x="6652" y="10829"/>
                  </a:lnTo>
                  <a:lnTo>
                    <a:pt x="665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3"/>
            <p:cNvSpPr/>
            <p:nvPr/>
          </p:nvSpPr>
          <p:spPr>
            <a:xfrm>
              <a:off x="2745408" y="2571969"/>
              <a:ext cx="41860" cy="62763"/>
            </a:xfrm>
            <a:custGeom>
              <a:avLst/>
              <a:gdLst/>
              <a:ahLst/>
              <a:cxnLst/>
              <a:rect l="l" t="t" r="r" b="b"/>
              <a:pathLst>
                <a:path w="1598" h="2396" extrusionOk="0">
                  <a:moveTo>
                    <a:pt x="799" y="1"/>
                  </a:moveTo>
                  <a:lnTo>
                    <a:pt x="1" y="2396"/>
                  </a:lnTo>
                  <a:lnTo>
                    <a:pt x="799" y="2396"/>
                  </a:lnTo>
                  <a:cubicBezTo>
                    <a:pt x="1241" y="2396"/>
                    <a:pt x="1597" y="2036"/>
                    <a:pt x="1597" y="1597"/>
                  </a:cubicBezTo>
                  <a:lnTo>
                    <a:pt x="159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3"/>
            <p:cNvSpPr/>
            <p:nvPr/>
          </p:nvSpPr>
          <p:spPr>
            <a:xfrm>
              <a:off x="2745408" y="2288303"/>
              <a:ext cx="41860" cy="41860"/>
            </a:xfrm>
            <a:custGeom>
              <a:avLst/>
              <a:gdLst/>
              <a:ahLst/>
              <a:cxnLst/>
              <a:rect l="l" t="t" r="r" b="b"/>
              <a:pathLst>
                <a:path w="1598" h="1598" extrusionOk="0">
                  <a:moveTo>
                    <a:pt x="1" y="1"/>
                  </a:moveTo>
                  <a:lnTo>
                    <a:pt x="799" y="1598"/>
                  </a:lnTo>
                  <a:lnTo>
                    <a:pt x="1597" y="1598"/>
                  </a:lnTo>
                  <a:lnTo>
                    <a:pt x="1597" y="799"/>
                  </a:lnTo>
                  <a:cubicBezTo>
                    <a:pt x="1597" y="357"/>
                    <a:pt x="1238" y="1"/>
                    <a:pt x="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3"/>
            <p:cNvSpPr/>
            <p:nvPr/>
          </p:nvSpPr>
          <p:spPr>
            <a:xfrm>
              <a:off x="2592089" y="2571969"/>
              <a:ext cx="174249" cy="62763"/>
            </a:xfrm>
            <a:custGeom>
              <a:avLst/>
              <a:gdLst/>
              <a:ahLst/>
              <a:cxnLst/>
              <a:rect l="l" t="t" r="r" b="b"/>
              <a:pathLst>
                <a:path w="6652" h="2396" extrusionOk="0">
                  <a:moveTo>
                    <a:pt x="1" y="1"/>
                  </a:moveTo>
                  <a:lnTo>
                    <a:pt x="1" y="1597"/>
                  </a:lnTo>
                  <a:cubicBezTo>
                    <a:pt x="4" y="2039"/>
                    <a:pt x="360" y="2396"/>
                    <a:pt x="799" y="2396"/>
                  </a:cubicBezTo>
                  <a:lnTo>
                    <a:pt x="5854" y="2396"/>
                  </a:lnTo>
                  <a:cubicBezTo>
                    <a:pt x="6296" y="2396"/>
                    <a:pt x="6652" y="2036"/>
                    <a:pt x="6652" y="1597"/>
                  </a:cubicBezTo>
                  <a:lnTo>
                    <a:pt x="6652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3"/>
            <p:cNvSpPr/>
            <p:nvPr/>
          </p:nvSpPr>
          <p:spPr>
            <a:xfrm>
              <a:off x="2592089" y="2288303"/>
              <a:ext cx="174249" cy="41860"/>
            </a:xfrm>
            <a:custGeom>
              <a:avLst/>
              <a:gdLst/>
              <a:ahLst/>
              <a:cxnLst/>
              <a:rect l="l" t="t" r="r" b="b"/>
              <a:pathLst>
                <a:path w="6652" h="1598" extrusionOk="0">
                  <a:moveTo>
                    <a:pt x="799" y="1"/>
                  </a:moveTo>
                  <a:cubicBezTo>
                    <a:pt x="357" y="1"/>
                    <a:pt x="1" y="357"/>
                    <a:pt x="1" y="799"/>
                  </a:cubicBezTo>
                  <a:lnTo>
                    <a:pt x="1" y="1598"/>
                  </a:lnTo>
                  <a:lnTo>
                    <a:pt x="6652" y="1598"/>
                  </a:lnTo>
                  <a:lnTo>
                    <a:pt x="6652" y="799"/>
                  </a:lnTo>
                  <a:cubicBezTo>
                    <a:pt x="6652" y="357"/>
                    <a:pt x="6292" y="1"/>
                    <a:pt x="5854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3"/>
            <p:cNvSpPr/>
            <p:nvPr/>
          </p:nvSpPr>
          <p:spPr>
            <a:xfrm>
              <a:off x="2679161" y="2592872"/>
              <a:ext cx="20930" cy="20956"/>
            </a:xfrm>
            <a:custGeom>
              <a:avLst/>
              <a:gdLst/>
              <a:ahLst/>
              <a:cxnLst/>
              <a:rect l="l" t="t" r="r" b="b"/>
              <a:pathLst>
                <a:path w="799" h="800" extrusionOk="0">
                  <a:moveTo>
                    <a:pt x="401" y="1"/>
                  </a:moveTo>
                  <a:cubicBezTo>
                    <a:pt x="182" y="1"/>
                    <a:pt x="1" y="179"/>
                    <a:pt x="1" y="398"/>
                  </a:cubicBezTo>
                  <a:cubicBezTo>
                    <a:pt x="1" y="621"/>
                    <a:pt x="182" y="799"/>
                    <a:pt x="401" y="799"/>
                  </a:cubicBezTo>
                  <a:cubicBezTo>
                    <a:pt x="621" y="799"/>
                    <a:pt x="799" y="621"/>
                    <a:pt x="799" y="398"/>
                  </a:cubicBezTo>
                  <a:cubicBezTo>
                    <a:pt x="799" y="179"/>
                    <a:pt x="621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3"/>
            <p:cNvSpPr/>
            <p:nvPr/>
          </p:nvSpPr>
          <p:spPr>
            <a:xfrm>
              <a:off x="2586876" y="2283117"/>
              <a:ext cx="205605" cy="356828"/>
            </a:xfrm>
            <a:custGeom>
              <a:avLst/>
              <a:gdLst/>
              <a:ahLst/>
              <a:cxnLst/>
              <a:rect l="l" t="t" r="r" b="b"/>
              <a:pathLst>
                <a:path w="7849" h="13622" extrusionOk="0">
                  <a:moveTo>
                    <a:pt x="6851" y="398"/>
                  </a:moveTo>
                  <a:cubicBezTo>
                    <a:pt x="7183" y="398"/>
                    <a:pt x="7451" y="665"/>
                    <a:pt x="7451" y="997"/>
                  </a:cubicBezTo>
                  <a:lnTo>
                    <a:pt x="7451" y="1597"/>
                  </a:lnTo>
                  <a:lnTo>
                    <a:pt x="398" y="1597"/>
                  </a:lnTo>
                  <a:lnTo>
                    <a:pt x="398" y="997"/>
                  </a:lnTo>
                  <a:cubicBezTo>
                    <a:pt x="398" y="668"/>
                    <a:pt x="666" y="398"/>
                    <a:pt x="998" y="398"/>
                  </a:cubicBezTo>
                  <a:close/>
                  <a:moveTo>
                    <a:pt x="7447" y="1994"/>
                  </a:moveTo>
                  <a:lnTo>
                    <a:pt x="7447" y="10829"/>
                  </a:lnTo>
                  <a:lnTo>
                    <a:pt x="1793" y="10829"/>
                  </a:lnTo>
                  <a:cubicBezTo>
                    <a:pt x="1529" y="10829"/>
                    <a:pt x="1529" y="11226"/>
                    <a:pt x="1793" y="11226"/>
                  </a:cubicBezTo>
                  <a:lnTo>
                    <a:pt x="7447" y="11226"/>
                  </a:lnTo>
                  <a:lnTo>
                    <a:pt x="7447" y="12624"/>
                  </a:lnTo>
                  <a:cubicBezTo>
                    <a:pt x="7447" y="12953"/>
                    <a:pt x="7180" y="13221"/>
                    <a:pt x="6851" y="13221"/>
                  </a:cubicBezTo>
                  <a:lnTo>
                    <a:pt x="998" y="13221"/>
                  </a:lnTo>
                  <a:cubicBezTo>
                    <a:pt x="666" y="13221"/>
                    <a:pt x="398" y="12953"/>
                    <a:pt x="398" y="12621"/>
                  </a:cubicBezTo>
                  <a:lnTo>
                    <a:pt x="398" y="11226"/>
                  </a:lnTo>
                  <a:lnTo>
                    <a:pt x="998" y="11226"/>
                  </a:lnTo>
                  <a:cubicBezTo>
                    <a:pt x="1108" y="11226"/>
                    <a:pt x="1197" y="11137"/>
                    <a:pt x="1197" y="11028"/>
                  </a:cubicBezTo>
                  <a:cubicBezTo>
                    <a:pt x="1197" y="10918"/>
                    <a:pt x="1108" y="10829"/>
                    <a:pt x="998" y="10829"/>
                  </a:cubicBezTo>
                  <a:lnTo>
                    <a:pt x="398" y="10829"/>
                  </a:lnTo>
                  <a:lnTo>
                    <a:pt x="398" y="1994"/>
                  </a:lnTo>
                  <a:close/>
                  <a:moveTo>
                    <a:pt x="998" y="0"/>
                  </a:moveTo>
                  <a:cubicBezTo>
                    <a:pt x="446" y="0"/>
                    <a:pt x="1" y="446"/>
                    <a:pt x="1" y="997"/>
                  </a:cubicBezTo>
                  <a:lnTo>
                    <a:pt x="1" y="12624"/>
                  </a:lnTo>
                  <a:cubicBezTo>
                    <a:pt x="1" y="13173"/>
                    <a:pt x="446" y="13622"/>
                    <a:pt x="998" y="13622"/>
                  </a:cubicBezTo>
                  <a:lnTo>
                    <a:pt x="6851" y="13622"/>
                  </a:lnTo>
                  <a:cubicBezTo>
                    <a:pt x="7403" y="13622"/>
                    <a:pt x="7848" y="13173"/>
                    <a:pt x="7848" y="12624"/>
                  </a:cubicBezTo>
                  <a:lnTo>
                    <a:pt x="7848" y="997"/>
                  </a:lnTo>
                  <a:cubicBezTo>
                    <a:pt x="7848" y="446"/>
                    <a:pt x="7403" y="0"/>
                    <a:pt x="6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3"/>
            <p:cNvSpPr/>
            <p:nvPr/>
          </p:nvSpPr>
          <p:spPr>
            <a:xfrm>
              <a:off x="2682671" y="2304020"/>
              <a:ext cx="33137" cy="10452"/>
            </a:xfrm>
            <a:custGeom>
              <a:avLst/>
              <a:gdLst/>
              <a:ahLst/>
              <a:cxnLst/>
              <a:rect l="l" t="t" r="r" b="b"/>
              <a:pathLst>
                <a:path w="1265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1062" y="398"/>
                  </a:lnTo>
                  <a:cubicBezTo>
                    <a:pt x="1176" y="398"/>
                    <a:pt x="1265" y="309"/>
                    <a:pt x="1265" y="199"/>
                  </a:cubicBezTo>
                  <a:cubicBezTo>
                    <a:pt x="1265" y="90"/>
                    <a:pt x="1176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3"/>
            <p:cNvSpPr/>
            <p:nvPr/>
          </p:nvSpPr>
          <p:spPr>
            <a:xfrm>
              <a:off x="2668657" y="2587581"/>
              <a:ext cx="36752" cy="31486"/>
            </a:xfrm>
            <a:custGeom>
              <a:avLst/>
              <a:gdLst/>
              <a:ahLst/>
              <a:cxnLst/>
              <a:rect l="l" t="t" r="r" b="b"/>
              <a:pathLst>
                <a:path w="1403" h="1202" extrusionOk="0">
                  <a:moveTo>
                    <a:pt x="798" y="399"/>
                  </a:moveTo>
                  <a:cubicBezTo>
                    <a:pt x="901" y="399"/>
                    <a:pt x="1001" y="479"/>
                    <a:pt x="1001" y="600"/>
                  </a:cubicBezTo>
                  <a:cubicBezTo>
                    <a:pt x="1001" y="710"/>
                    <a:pt x="912" y="803"/>
                    <a:pt x="802" y="803"/>
                  </a:cubicBezTo>
                  <a:lnTo>
                    <a:pt x="802" y="799"/>
                  </a:lnTo>
                  <a:cubicBezTo>
                    <a:pt x="624" y="799"/>
                    <a:pt x="535" y="583"/>
                    <a:pt x="659" y="457"/>
                  </a:cubicBezTo>
                  <a:cubicBezTo>
                    <a:pt x="699" y="417"/>
                    <a:pt x="749" y="399"/>
                    <a:pt x="798" y="399"/>
                  </a:cubicBezTo>
                  <a:close/>
                  <a:moveTo>
                    <a:pt x="802" y="1"/>
                  </a:moveTo>
                  <a:cubicBezTo>
                    <a:pt x="268" y="1"/>
                    <a:pt x="1" y="645"/>
                    <a:pt x="378" y="1025"/>
                  </a:cubicBezTo>
                  <a:cubicBezTo>
                    <a:pt x="499" y="1147"/>
                    <a:pt x="649" y="1202"/>
                    <a:pt x="797" y="1202"/>
                  </a:cubicBezTo>
                  <a:cubicBezTo>
                    <a:pt x="1105" y="1202"/>
                    <a:pt x="1402" y="962"/>
                    <a:pt x="1402" y="600"/>
                  </a:cubicBezTo>
                  <a:cubicBezTo>
                    <a:pt x="1402" y="268"/>
                    <a:pt x="1131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3"/>
            <p:cNvSpPr/>
            <p:nvPr/>
          </p:nvSpPr>
          <p:spPr>
            <a:xfrm>
              <a:off x="2663549" y="2304020"/>
              <a:ext cx="10426" cy="10452"/>
            </a:xfrm>
            <a:custGeom>
              <a:avLst/>
              <a:gdLst/>
              <a:ahLst/>
              <a:cxnLst/>
              <a:rect l="l" t="t" r="r" b="b"/>
              <a:pathLst>
                <a:path w="398" h="399" extrusionOk="0">
                  <a:moveTo>
                    <a:pt x="199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9"/>
                    <a:pt x="89" y="398"/>
                    <a:pt x="199" y="398"/>
                  </a:cubicBezTo>
                  <a:cubicBezTo>
                    <a:pt x="309" y="398"/>
                    <a:pt x="398" y="309"/>
                    <a:pt x="398" y="199"/>
                  </a:cubicBezTo>
                  <a:cubicBezTo>
                    <a:pt x="398" y="90"/>
                    <a:pt x="30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3" name="Google Shape;7563;p73"/>
          <p:cNvGrpSpPr/>
          <p:nvPr/>
        </p:nvGrpSpPr>
        <p:grpSpPr>
          <a:xfrm>
            <a:off x="1961313" y="2299436"/>
            <a:ext cx="385302" cy="352532"/>
            <a:chOff x="1961313" y="2299436"/>
            <a:chExt cx="385302" cy="352532"/>
          </a:xfrm>
        </p:grpSpPr>
        <p:sp>
          <p:nvSpPr>
            <p:cNvPr id="7564" name="Google Shape;7564;p73"/>
            <p:cNvSpPr/>
            <p:nvPr/>
          </p:nvSpPr>
          <p:spPr>
            <a:xfrm>
              <a:off x="2043618" y="2618727"/>
              <a:ext cx="220221" cy="27505"/>
            </a:xfrm>
            <a:custGeom>
              <a:avLst/>
              <a:gdLst/>
              <a:ahLst/>
              <a:cxnLst/>
              <a:rect l="l" t="t" r="r" b="b"/>
              <a:pathLst>
                <a:path w="8407" h="1050" extrusionOk="0">
                  <a:moveTo>
                    <a:pt x="526" y="1"/>
                  </a:moveTo>
                  <a:cubicBezTo>
                    <a:pt x="237" y="1"/>
                    <a:pt x="1" y="235"/>
                    <a:pt x="1" y="525"/>
                  </a:cubicBezTo>
                  <a:cubicBezTo>
                    <a:pt x="1" y="816"/>
                    <a:pt x="237" y="1050"/>
                    <a:pt x="526" y="1050"/>
                  </a:cubicBezTo>
                  <a:cubicBezTo>
                    <a:pt x="531" y="1050"/>
                    <a:pt x="535" y="1050"/>
                    <a:pt x="539" y="1049"/>
                  </a:cubicBezTo>
                  <a:lnTo>
                    <a:pt x="7882" y="1049"/>
                  </a:lnTo>
                  <a:cubicBezTo>
                    <a:pt x="8174" y="1049"/>
                    <a:pt x="8407" y="813"/>
                    <a:pt x="8407" y="525"/>
                  </a:cubicBezTo>
                  <a:cubicBezTo>
                    <a:pt x="8407" y="237"/>
                    <a:pt x="8174" y="1"/>
                    <a:pt x="7882" y="1"/>
                  </a:cubicBezTo>
                  <a:lnTo>
                    <a:pt x="539" y="1"/>
                  </a:lnTo>
                  <a:cubicBezTo>
                    <a:pt x="535" y="1"/>
                    <a:pt x="531" y="1"/>
                    <a:pt x="52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3"/>
            <p:cNvSpPr/>
            <p:nvPr/>
          </p:nvSpPr>
          <p:spPr>
            <a:xfrm>
              <a:off x="2063474" y="2618727"/>
              <a:ext cx="200366" cy="27505"/>
            </a:xfrm>
            <a:custGeom>
              <a:avLst/>
              <a:gdLst/>
              <a:ahLst/>
              <a:cxnLst/>
              <a:rect l="l" t="t" r="r" b="b"/>
              <a:pathLst>
                <a:path w="7649" h="1050" extrusionOk="0">
                  <a:moveTo>
                    <a:pt x="526" y="1"/>
                  </a:moveTo>
                  <a:cubicBezTo>
                    <a:pt x="237" y="1"/>
                    <a:pt x="0" y="235"/>
                    <a:pt x="0" y="525"/>
                  </a:cubicBezTo>
                  <a:cubicBezTo>
                    <a:pt x="0" y="816"/>
                    <a:pt x="237" y="1050"/>
                    <a:pt x="526" y="1050"/>
                  </a:cubicBezTo>
                  <a:cubicBezTo>
                    <a:pt x="530" y="1050"/>
                    <a:pt x="534" y="1050"/>
                    <a:pt x="538" y="1049"/>
                  </a:cubicBezTo>
                  <a:lnTo>
                    <a:pt x="7124" y="1049"/>
                  </a:lnTo>
                  <a:cubicBezTo>
                    <a:pt x="7416" y="1049"/>
                    <a:pt x="7649" y="813"/>
                    <a:pt x="7649" y="525"/>
                  </a:cubicBezTo>
                  <a:cubicBezTo>
                    <a:pt x="7649" y="237"/>
                    <a:pt x="7416" y="1"/>
                    <a:pt x="7124" y="1"/>
                  </a:cubicBezTo>
                  <a:lnTo>
                    <a:pt x="538" y="1"/>
                  </a:lnTo>
                  <a:cubicBezTo>
                    <a:pt x="534" y="1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66" name="Google Shape;7566;p73"/>
            <p:cNvGrpSpPr/>
            <p:nvPr/>
          </p:nvGrpSpPr>
          <p:grpSpPr>
            <a:xfrm>
              <a:off x="1961313" y="2299436"/>
              <a:ext cx="385302" cy="352532"/>
              <a:chOff x="1961313" y="2299436"/>
              <a:chExt cx="385302" cy="352532"/>
            </a:xfrm>
          </p:grpSpPr>
          <p:sp>
            <p:nvSpPr>
              <p:cNvPr id="7567" name="Google Shape;7567;p73"/>
              <p:cNvSpPr/>
              <p:nvPr/>
            </p:nvSpPr>
            <p:spPr>
              <a:xfrm>
                <a:off x="2082936" y="2545669"/>
                <a:ext cx="141951" cy="85762"/>
              </a:xfrm>
              <a:custGeom>
                <a:avLst/>
                <a:gdLst/>
                <a:ahLst/>
                <a:cxnLst/>
                <a:rect l="l" t="t" r="r" b="b"/>
                <a:pathLst>
                  <a:path w="5419" h="3274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2780" y="3273"/>
                    </a:lnTo>
                    <a:lnTo>
                      <a:pt x="5419" y="2793"/>
                    </a:lnTo>
                    <a:lnTo>
                      <a:pt x="5072" y="1662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73"/>
              <p:cNvSpPr/>
              <p:nvPr/>
            </p:nvSpPr>
            <p:spPr>
              <a:xfrm>
                <a:off x="2082936" y="2545669"/>
                <a:ext cx="132887" cy="78847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3010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1519" y="1659"/>
                    </a:lnTo>
                    <a:lnTo>
                      <a:pt x="5072" y="1659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99A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73"/>
              <p:cNvSpPr/>
              <p:nvPr/>
            </p:nvSpPr>
            <p:spPr>
              <a:xfrm>
                <a:off x="1966971" y="2305199"/>
                <a:ext cx="373881" cy="265617"/>
              </a:xfrm>
              <a:custGeom>
                <a:avLst/>
                <a:gdLst/>
                <a:ahLst/>
                <a:cxnLst/>
                <a:rect l="l" t="t" r="r" b="b"/>
                <a:pathLst>
                  <a:path w="14273" h="10140" extrusionOk="0">
                    <a:moveTo>
                      <a:pt x="1183" y="0"/>
                    </a:moveTo>
                    <a:cubicBezTo>
                      <a:pt x="532" y="0"/>
                      <a:pt x="4" y="531"/>
                      <a:pt x="4" y="1182"/>
                    </a:cubicBezTo>
                    <a:lnTo>
                      <a:pt x="4" y="8954"/>
                    </a:lnTo>
                    <a:cubicBezTo>
                      <a:pt x="0" y="9609"/>
                      <a:pt x="532" y="10140"/>
                      <a:pt x="1183" y="10140"/>
                    </a:cubicBezTo>
                    <a:lnTo>
                      <a:pt x="13091" y="10140"/>
                    </a:lnTo>
                    <a:cubicBezTo>
                      <a:pt x="13745" y="10137"/>
                      <a:pt x="14273" y="9609"/>
                      <a:pt x="14273" y="8954"/>
                    </a:cubicBezTo>
                    <a:lnTo>
                      <a:pt x="14273" y="1182"/>
                    </a:lnTo>
                    <a:cubicBezTo>
                      <a:pt x="14273" y="531"/>
                      <a:pt x="13742" y="0"/>
                      <a:pt x="13091" y="0"/>
                    </a:cubicBez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73"/>
              <p:cNvSpPr/>
              <p:nvPr/>
            </p:nvSpPr>
            <p:spPr>
              <a:xfrm>
                <a:off x="1997488" y="2335716"/>
                <a:ext cx="312952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11947" h="7139" extrusionOk="0">
                    <a:moveTo>
                      <a:pt x="18" y="0"/>
                    </a:moveTo>
                    <a:cubicBezTo>
                      <a:pt x="7" y="0"/>
                      <a:pt x="0" y="7"/>
                      <a:pt x="0" y="17"/>
                    </a:cubicBezTo>
                    <a:lnTo>
                      <a:pt x="0" y="7138"/>
                    </a:lnTo>
                    <a:lnTo>
                      <a:pt x="11946" y="7138"/>
                    </a:lnTo>
                    <a:lnTo>
                      <a:pt x="11946" y="17"/>
                    </a:lnTo>
                    <a:cubicBezTo>
                      <a:pt x="11943" y="7"/>
                      <a:pt x="11936" y="0"/>
                      <a:pt x="11926" y="0"/>
                    </a:cubicBezTo>
                    <a:close/>
                  </a:path>
                </a:pathLst>
              </a:custGeom>
              <a:solidFill>
                <a:srgbClr val="677C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73"/>
              <p:cNvSpPr/>
              <p:nvPr/>
            </p:nvSpPr>
            <p:spPr>
              <a:xfrm>
                <a:off x="2292811" y="2335716"/>
                <a:ext cx="17629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673" h="7139" extrusionOk="0">
                    <a:moveTo>
                      <a:pt x="1" y="0"/>
                    </a:moveTo>
                    <a:cubicBezTo>
                      <a:pt x="1" y="7"/>
                      <a:pt x="1" y="10"/>
                      <a:pt x="1" y="17"/>
                    </a:cubicBezTo>
                    <a:lnTo>
                      <a:pt x="1" y="7138"/>
                    </a:lnTo>
                    <a:lnTo>
                      <a:pt x="672" y="7138"/>
                    </a:lnTo>
                    <a:lnTo>
                      <a:pt x="672" y="17"/>
                    </a:lnTo>
                    <a:cubicBezTo>
                      <a:pt x="672" y="10"/>
                      <a:pt x="669" y="7"/>
                      <a:pt x="669" y="0"/>
                    </a:cubicBezTo>
                    <a:close/>
                  </a:path>
                </a:pathLst>
              </a:custGeom>
              <a:solidFill>
                <a:srgbClr val="546C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73"/>
              <p:cNvSpPr/>
              <p:nvPr/>
            </p:nvSpPr>
            <p:spPr>
              <a:xfrm>
                <a:off x="1961313" y="2299436"/>
                <a:ext cx="385302" cy="352532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13458" extrusionOk="0">
                    <a:moveTo>
                      <a:pt x="9338" y="10572"/>
                    </a:moveTo>
                    <a:lnTo>
                      <a:pt x="9767" y="11971"/>
                    </a:lnTo>
                    <a:lnTo>
                      <a:pt x="4938" y="11971"/>
                    </a:lnTo>
                    <a:lnTo>
                      <a:pt x="5367" y="10572"/>
                    </a:lnTo>
                    <a:close/>
                    <a:moveTo>
                      <a:pt x="11024" y="12409"/>
                    </a:moveTo>
                    <a:cubicBezTo>
                      <a:pt x="11196" y="12409"/>
                      <a:pt x="11333" y="12546"/>
                      <a:pt x="11333" y="12714"/>
                    </a:cubicBezTo>
                    <a:cubicBezTo>
                      <a:pt x="11333" y="12882"/>
                      <a:pt x="11196" y="13019"/>
                      <a:pt x="11024" y="13019"/>
                    </a:cubicBezTo>
                    <a:lnTo>
                      <a:pt x="3681" y="13019"/>
                    </a:lnTo>
                    <a:cubicBezTo>
                      <a:pt x="3513" y="13019"/>
                      <a:pt x="3376" y="12882"/>
                      <a:pt x="3376" y="12714"/>
                    </a:cubicBezTo>
                    <a:cubicBezTo>
                      <a:pt x="3376" y="12546"/>
                      <a:pt x="3513" y="12409"/>
                      <a:pt x="3681" y="12409"/>
                    </a:cubicBezTo>
                    <a:close/>
                    <a:moveTo>
                      <a:pt x="1399" y="1"/>
                    </a:moveTo>
                    <a:cubicBezTo>
                      <a:pt x="628" y="4"/>
                      <a:pt x="0" y="628"/>
                      <a:pt x="0" y="1402"/>
                    </a:cubicBezTo>
                    <a:lnTo>
                      <a:pt x="0" y="9174"/>
                    </a:lnTo>
                    <a:cubicBezTo>
                      <a:pt x="0" y="9949"/>
                      <a:pt x="628" y="10572"/>
                      <a:pt x="1399" y="10576"/>
                    </a:cubicBezTo>
                    <a:lnTo>
                      <a:pt x="4911" y="10576"/>
                    </a:lnTo>
                    <a:lnTo>
                      <a:pt x="4483" y="11974"/>
                    </a:lnTo>
                    <a:lnTo>
                      <a:pt x="3681" y="11974"/>
                    </a:lnTo>
                    <a:cubicBezTo>
                      <a:pt x="3273" y="11974"/>
                      <a:pt x="2941" y="12306"/>
                      <a:pt x="2941" y="12714"/>
                    </a:cubicBezTo>
                    <a:cubicBezTo>
                      <a:pt x="2941" y="13125"/>
                      <a:pt x="3273" y="13458"/>
                      <a:pt x="3681" y="13458"/>
                    </a:cubicBezTo>
                    <a:lnTo>
                      <a:pt x="11028" y="13458"/>
                    </a:lnTo>
                    <a:cubicBezTo>
                      <a:pt x="11436" y="13458"/>
                      <a:pt x="11768" y="13125"/>
                      <a:pt x="11768" y="12714"/>
                    </a:cubicBezTo>
                    <a:cubicBezTo>
                      <a:pt x="11768" y="12306"/>
                      <a:pt x="11436" y="11974"/>
                      <a:pt x="11028" y="11974"/>
                    </a:cubicBezTo>
                    <a:lnTo>
                      <a:pt x="10223" y="11974"/>
                    </a:lnTo>
                    <a:lnTo>
                      <a:pt x="9794" y="10576"/>
                    </a:lnTo>
                    <a:lnTo>
                      <a:pt x="13307" y="10576"/>
                    </a:lnTo>
                    <a:cubicBezTo>
                      <a:pt x="14081" y="10572"/>
                      <a:pt x="14708" y="9949"/>
                      <a:pt x="14708" y="9174"/>
                    </a:cubicBezTo>
                    <a:lnTo>
                      <a:pt x="14708" y="1402"/>
                    </a:lnTo>
                    <a:cubicBezTo>
                      <a:pt x="14708" y="628"/>
                      <a:pt x="14081" y="4"/>
                      <a:pt x="13307" y="1"/>
                    </a:cubicBezTo>
                    <a:lnTo>
                      <a:pt x="3626" y="1"/>
                    </a:lnTo>
                    <a:cubicBezTo>
                      <a:pt x="3335" y="1"/>
                      <a:pt x="3335" y="439"/>
                      <a:pt x="3626" y="439"/>
                    </a:cubicBezTo>
                    <a:lnTo>
                      <a:pt x="13307" y="439"/>
                    </a:lnTo>
                    <a:cubicBezTo>
                      <a:pt x="13838" y="439"/>
                      <a:pt x="14270" y="871"/>
                      <a:pt x="14270" y="1402"/>
                    </a:cubicBezTo>
                    <a:lnTo>
                      <a:pt x="14270" y="9174"/>
                    </a:lnTo>
                    <a:cubicBezTo>
                      <a:pt x="14270" y="9705"/>
                      <a:pt x="13838" y="10137"/>
                      <a:pt x="13307" y="10137"/>
                    </a:cubicBezTo>
                    <a:lnTo>
                      <a:pt x="1399" y="10137"/>
                    </a:lnTo>
                    <a:cubicBezTo>
                      <a:pt x="867" y="10137"/>
                      <a:pt x="439" y="9705"/>
                      <a:pt x="436" y="9174"/>
                    </a:cubicBezTo>
                    <a:lnTo>
                      <a:pt x="436" y="1402"/>
                    </a:lnTo>
                    <a:cubicBezTo>
                      <a:pt x="439" y="871"/>
                      <a:pt x="867" y="439"/>
                      <a:pt x="1399" y="439"/>
                    </a:cubicBezTo>
                    <a:lnTo>
                      <a:pt x="2752" y="439"/>
                    </a:lnTo>
                    <a:cubicBezTo>
                      <a:pt x="2872" y="439"/>
                      <a:pt x="2972" y="340"/>
                      <a:pt x="2972" y="220"/>
                    </a:cubicBezTo>
                    <a:cubicBezTo>
                      <a:pt x="2972" y="100"/>
                      <a:pt x="2872" y="1"/>
                      <a:pt x="275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73"/>
              <p:cNvSpPr/>
              <p:nvPr/>
            </p:nvSpPr>
            <p:spPr>
              <a:xfrm>
                <a:off x="1991830" y="2329953"/>
                <a:ext cx="324268" cy="198427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7575" extrusionOk="0">
                    <a:moveTo>
                      <a:pt x="237" y="1"/>
                    </a:moveTo>
                    <a:cubicBezTo>
                      <a:pt x="107" y="4"/>
                      <a:pt x="1" y="107"/>
                      <a:pt x="1" y="237"/>
                    </a:cubicBezTo>
                    <a:lnTo>
                      <a:pt x="1" y="7358"/>
                    </a:lnTo>
                    <a:cubicBezTo>
                      <a:pt x="1" y="7478"/>
                      <a:pt x="100" y="7574"/>
                      <a:pt x="220" y="7574"/>
                    </a:cubicBezTo>
                    <a:lnTo>
                      <a:pt x="12162" y="7574"/>
                    </a:lnTo>
                    <a:cubicBezTo>
                      <a:pt x="12282" y="7574"/>
                      <a:pt x="12378" y="7478"/>
                      <a:pt x="12378" y="7358"/>
                    </a:cubicBezTo>
                    <a:lnTo>
                      <a:pt x="12378" y="6604"/>
                    </a:lnTo>
                    <a:cubicBezTo>
                      <a:pt x="12378" y="6459"/>
                      <a:pt x="12269" y="6386"/>
                      <a:pt x="12161" y="6386"/>
                    </a:cubicBezTo>
                    <a:cubicBezTo>
                      <a:pt x="12052" y="6386"/>
                      <a:pt x="11943" y="6459"/>
                      <a:pt x="11943" y="6604"/>
                    </a:cubicBezTo>
                    <a:lnTo>
                      <a:pt x="11943" y="7139"/>
                    </a:lnTo>
                    <a:lnTo>
                      <a:pt x="436" y="7139"/>
                    </a:lnTo>
                    <a:lnTo>
                      <a:pt x="436" y="440"/>
                    </a:lnTo>
                    <a:lnTo>
                      <a:pt x="11940" y="440"/>
                    </a:lnTo>
                    <a:lnTo>
                      <a:pt x="11940" y="5730"/>
                    </a:lnTo>
                    <a:cubicBezTo>
                      <a:pt x="11940" y="5850"/>
                      <a:pt x="12039" y="5950"/>
                      <a:pt x="12162" y="5950"/>
                    </a:cubicBezTo>
                    <a:cubicBezTo>
                      <a:pt x="12282" y="5950"/>
                      <a:pt x="12378" y="5850"/>
                      <a:pt x="12378" y="5730"/>
                    </a:cubicBezTo>
                    <a:lnTo>
                      <a:pt x="12378" y="237"/>
                    </a:lnTo>
                    <a:cubicBezTo>
                      <a:pt x="12378" y="107"/>
                      <a:pt x="12275" y="1"/>
                      <a:pt x="1214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73"/>
              <p:cNvSpPr/>
              <p:nvPr/>
            </p:nvSpPr>
            <p:spPr>
              <a:xfrm>
                <a:off x="2147821" y="2539959"/>
                <a:ext cx="12443" cy="11473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8" extrusionOk="0">
                    <a:moveTo>
                      <a:pt x="234" y="0"/>
                    </a:moveTo>
                    <a:cubicBezTo>
                      <a:pt x="131" y="0"/>
                      <a:pt x="30" y="72"/>
                      <a:pt x="15" y="194"/>
                    </a:cubicBezTo>
                    <a:cubicBezTo>
                      <a:pt x="1" y="336"/>
                      <a:pt x="115" y="437"/>
                      <a:pt x="236" y="437"/>
                    </a:cubicBezTo>
                    <a:cubicBezTo>
                      <a:pt x="288" y="437"/>
                      <a:pt x="341" y="418"/>
                      <a:pt x="385" y="376"/>
                    </a:cubicBezTo>
                    <a:cubicBezTo>
                      <a:pt x="461" y="301"/>
                      <a:pt x="474" y="184"/>
                      <a:pt x="416" y="99"/>
                    </a:cubicBezTo>
                    <a:cubicBezTo>
                      <a:pt x="370" y="31"/>
                      <a:pt x="301" y="0"/>
                      <a:pt x="23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75" name="Google Shape;7575;p73"/>
          <p:cNvGrpSpPr/>
          <p:nvPr/>
        </p:nvGrpSpPr>
        <p:grpSpPr>
          <a:xfrm>
            <a:off x="3049165" y="2320078"/>
            <a:ext cx="401543" cy="311432"/>
            <a:chOff x="3049165" y="2320078"/>
            <a:chExt cx="401543" cy="311432"/>
          </a:xfrm>
        </p:grpSpPr>
        <p:sp>
          <p:nvSpPr>
            <p:cNvPr id="7576" name="Google Shape;7576;p73"/>
            <p:cNvSpPr/>
            <p:nvPr/>
          </p:nvSpPr>
          <p:spPr>
            <a:xfrm>
              <a:off x="3136604" y="2348185"/>
              <a:ext cx="96240" cy="254773"/>
            </a:xfrm>
            <a:custGeom>
              <a:avLst/>
              <a:gdLst/>
              <a:ahLst/>
              <a:cxnLst/>
              <a:rect l="l" t="t" r="r" b="b"/>
              <a:pathLst>
                <a:path w="3674" h="9726" extrusionOk="0">
                  <a:moveTo>
                    <a:pt x="3674" y="1"/>
                  </a:moveTo>
                  <a:lnTo>
                    <a:pt x="3513" y="48"/>
                  </a:lnTo>
                  <a:cubicBezTo>
                    <a:pt x="2019" y="501"/>
                    <a:pt x="761" y="1512"/>
                    <a:pt x="0" y="2872"/>
                  </a:cubicBezTo>
                  <a:lnTo>
                    <a:pt x="0" y="6854"/>
                  </a:lnTo>
                  <a:cubicBezTo>
                    <a:pt x="761" y="8215"/>
                    <a:pt x="2019" y="9229"/>
                    <a:pt x="3513" y="9678"/>
                  </a:cubicBezTo>
                  <a:lnTo>
                    <a:pt x="3674" y="9726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3"/>
            <p:cNvSpPr/>
            <p:nvPr/>
          </p:nvSpPr>
          <p:spPr>
            <a:xfrm>
              <a:off x="3136604" y="2505172"/>
              <a:ext cx="96240" cy="97786"/>
            </a:xfrm>
            <a:custGeom>
              <a:avLst/>
              <a:gdLst/>
              <a:ahLst/>
              <a:cxnLst/>
              <a:rect l="l" t="t" r="r" b="b"/>
              <a:pathLst>
                <a:path w="3674" h="3733" extrusionOk="0">
                  <a:moveTo>
                    <a:pt x="0" y="1"/>
                  </a:moveTo>
                  <a:lnTo>
                    <a:pt x="0" y="865"/>
                  </a:lnTo>
                  <a:cubicBezTo>
                    <a:pt x="761" y="2225"/>
                    <a:pt x="2022" y="3236"/>
                    <a:pt x="3513" y="3685"/>
                  </a:cubicBezTo>
                  <a:lnTo>
                    <a:pt x="3674" y="3733"/>
                  </a:lnTo>
                  <a:lnTo>
                    <a:pt x="3674" y="2873"/>
                  </a:lnTo>
                  <a:lnTo>
                    <a:pt x="3513" y="2825"/>
                  </a:lnTo>
                  <a:cubicBezTo>
                    <a:pt x="2022" y="2372"/>
                    <a:pt x="761" y="1361"/>
                    <a:pt x="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73"/>
            <p:cNvSpPr/>
            <p:nvPr/>
          </p:nvSpPr>
          <p:spPr>
            <a:xfrm>
              <a:off x="3054928" y="2423417"/>
              <a:ext cx="81702" cy="104413"/>
            </a:xfrm>
            <a:custGeom>
              <a:avLst/>
              <a:gdLst/>
              <a:ahLst/>
              <a:cxnLst/>
              <a:rect l="l" t="t" r="r" b="b"/>
              <a:pathLst>
                <a:path w="3119" h="3986" extrusionOk="0">
                  <a:moveTo>
                    <a:pt x="1357" y="0"/>
                  </a:moveTo>
                  <a:cubicBezTo>
                    <a:pt x="607" y="0"/>
                    <a:pt x="0" y="607"/>
                    <a:pt x="0" y="1354"/>
                  </a:cubicBezTo>
                  <a:lnTo>
                    <a:pt x="0" y="2629"/>
                  </a:lnTo>
                  <a:cubicBezTo>
                    <a:pt x="0" y="3379"/>
                    <a:pt x="607" y="3986"/>
                    <a:pt x="1357" y="3986"/>
                  </a:cubicBezTo>
                  <a:lnTo>
                    <a:pt x="3118" y="3986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3"/>
            <p:cNvSpPr/>
            <p:nvPr/>
          </p:nvSpPr>
          <p:spPr>
            <a:xfrm>
              <a:off x="3054928" y="2469730"/>
              <a:ext cx="81702" cy="58101"/>
            </a:xfrm>
            <a:custGeom>
              <a:avLst/>
              <a:gdLst/>
              <a:ahLst/>
              <a:cxnLst/>
              <a:rect l="l" t="t" r="r" b="b"/>
              <a:pathLst>
                <a:path w="3119" h="2218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1611"/>
                    <a:pt x="607" y="2218"/>
                    <a:pt x="1357" y="2218"/>
                  </a:cubicBezTo>
                  <a:lnTo>
                    <a:pt x="3118" y="2218"/>
                  </a:lnTo>
                  <a:lnTo>
                    <a:pt x="3118" y="1354"/>
                  </a:lnTo>
                  <a:lnTo>
                    <a:pt x="1357" y="1354"/>
                  </a:lnTo>
                  <a:cubicBezTo>
                    <a:pt x="607" y="1354"/>
                    <a:pt x="0" y="747"/>
                    <a:pt x="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3"/>
            <p:cNvSpPr/>
            <p:nvPr/>
          </p:nvSpPr>
          <p:spPr>
            <a:xfrm>
              <a:off x="3231928" y="2325474"/>
              <a:ext cx="37014" cy="300195"/>
            </a:xfrm>
            <a:custGeom>
              <a:avLst/>
              <a:gdLst/>
              <a:ahLst/>
              <a:cxnLst/>
              <a:rect l="l" t="t" r="r" b="b"/>
              <a:pathLst>
                <a:path w="1413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7" y="11460"/>
                  </a:lnTo>
                  <a:cubicBezTo>
                    <a:pt x="1210" y="11460"/>
                    <a:pt x="1409" y="11261"/>
                    <a:pt x="1413" y="11014"/>
                  </a:cubicBezTo>
                  <a:lnTo>
                    <a:pt x="1413" y="446"/>
                  </a:lnTo>
                  <a:cubicBezTo>
                    <a:pt x="1409" y="203"/>
                    <a:pt x="1210" y="1"/>
                    <a:pt x="967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73"/>
            <p:cNvSpPr/>
            <p:nvPr/>
          </p:nvSpPr>
          <p:spPr>
            <a:xfrm>
              <a:off x="3231928" y="2325474"/>
              <a:ext cx="29731" cy="300195"/>
            </a:xfrm>
            <a:custGeom>
              <a:avLst/>
              <a:gdLst/>
              <a:ahLst/>
              <a:cxnLst/>
              <a:rect l="l" t="t" r="r" b="b"/>
              <a:pathLst>
                <a:path w="1135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4" y="11460"/>
                  </a:lnTo>
                  <a:cubicBezTo>
                    <a:pt x="1025" y="11460"/>
                    <a:pt x="1084" y="11449"/>
                    <a:pt x="1135" y="11425"/>
                  </a:cubicBezTo>
                  <a:cubicBezTo>
                    <a:pt x="971" y="11357"/>
                    <a:pt x="864" y="11196"/>
                    <a:pt x="861" y="11014"/>
                  </a:cubicBezTo>
                  <a:lnTo>
                    <a:pt x="861" y="446"/>
                  </a:lnTo>
                  <a:cubicBezTo>
                    <a:pt x="864" y="268"/>
                    <a:pt x="971" y="107"/>
                    <a:pt x="1135" y="35"/>
                  </a:cubicBezTo>
                  <a:cubicBezTo>
                    <a:pt x="1084" y="14"/>
                    <a:pt x="1025" y="1"/>
                    <a:pt x="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3"/>
            <p:cNvSpPr/>
            <p:nvPr/>
          </p:nvSpPr>
          <p:spPr>
            <a:xfrm>
              <a:off x="3294508" y="2435702"/>
              <a:ext cx="33241" cy="80000"/>
            </a:xfrm>
            <a:custGeom>
              <a:avLst/>
              <a:gdLst/>
              <a:ahLst/>
              <a:cxnLst/>
              <a:rect l="l" t="t" r="r" b="b"/>
              <a:pathLst>
                <a:path w="1269" h="3054" extrusionOk="0">
                  <a:moveTo>
                    <a:pt x="310" y="1"/>
                  </a:moveTo>
                  <a:cubicBezTo>
                    <a:pt x="142" y="1"/>
                    <a:pt x="0" y="217"/>
                    <a:pt x="158" y="374"/>
                  </a:cubicBezTo>
                  <a:cubicBezTo>
                    <a:pt x="795" y="1012"/>
                    <a:pt x="795" y="2046"/>
                    <a:pt x="158" y="2687"/>
                  </a:cubicBezTo>
                  <a:cubicBezTo>
                    <a:pt x="72" y="2769"/>
                    <a:pt x="72" y="2907"/>
                    <a:pt x="158" y="2989"/>
                  </a:cubicBezTo>
                  <a:cubicBezTo>
                    <a:pt x="199" y="3032"/>
                    <a:pt x="254" y="3053"/>
                    <a:pt x="309" y="3053"/>
                  </a:cubicBezTo>
                  <a:cubicBezTo>
                    <a:pt x="364" y="3053"/>
                    <a:pt x="420" y="3032"/>
                    <a:pt x="463" y="2989"/>
                  </a:cubicBezTo>
                  <a:cubicBezTo>
                    <a:pt x="1268" y="2183"/>
                    <a:pt x="1268" y="874"/>
                    <a:pt x="463" y="69"/>
                  </a:cubicBezTo>
                  <a:cubicBezTo>
                    <a:pt x="415" y="21"/>
                    <a:pt x="361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3"/>
            <p:cNvSpPr/>
            <p:nvPr/>
          </p:nvSpPr>
          <p:spPr>
            <a:xfrm>
              <a:off x="3334507" y="2395676"/>
              <a:ext cx="55271" cy="159947"/>
            </a:xfrm>
            <a:custGeom>
              <a:avLst/>
              <a:gdLst/>
              <a:ahLst/>
              <a:cxnLst/>
              <a:rect l="l" t="t" r="r" b="b"/>
              <a:pathLst>
                <a:path w="2110" h="6106" extrusionOk="0">
                  <a:moveTo>
                    <a:pt x="310" y="1"/>
                  </a:moveTo>
                  <a:cubicBezTo>
                    <a:pt x="144" y="1"/>
                    <a:pt x="1" y="216"/>
                    <a:pt x="156" y="374"/>
                  </a:cubicBezTo>
                  <a:cubicBezTo>
                    <a:pt x="1636" y="1854"/>
                    <a:pt x="1636" y="4256"/>
                    <a:pt x="156" y="5737"/>
                  </a:cubicBezTo>
                  <a:cubicBezTo>
                    <a:pt x="74" y="5822"/>
                    <a:pt x="74" y="5959"/>
                    <a:pt x="156" y="6042"/>
                  </a:cubicBezTo>
                  <a:cubicBezTo>
                    <a:pt x="199" y="6085"/>
                    <a:pt x="254" y="6106"/>
                    <a:pt x="310" y="6106"/>
                  </a:cubicBezTo>
                  <a:cubicBezTo>
                    <a:pt x="365" y="6106"/>
                    <a:pt x="420" y="6085"/>
                    <a:pt x="461" y="6042"/>
                  </a:cubicBezTo>
                  <a:cubicBezTo>
                    <a:pt x="2109" y="4390"/>
                    <a:pt x="2109" y="1717"/>
                    <a:pt x="461" y="69"/>
                  </a:cubicBezTo>
                  <a:cubicBezTo>
                    <a:pt x="413" y="21"/>
                    <a:pt x="36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3"/>
            <p:cNvSpPr/>
            <p:nvPr/>
          </p:nvSpPr>
          <p:spPr>
            <a:xfrm>
              <a:off x="3373721" y="2356646"/>
              <a:ext cx="76987" cy="238374"/>
            </a:xfrm>
            <a:custGeom>
              <a:avLst/>
              <a:gdLst/>
              <a:ahLst/>
              <a:cxnLst/>
              <a:rect l="l" t="t" r="r" b="b"/>
              <a:pathLst>
                <a:path w="2939" h="9100" extrusionOk="0">
                  <a:moveTo>
                    <a:pt x="307" y="0"/>
                  </a:moveTo>
                  <a:cubicBezTo>
                    <a:pt x="252" y="0"/>
                    <a:pt x="197" y="22"/>
                    <a:pt x="156" y="65"/>
                  </a:cubicBezTo>
                  <a:cubicBezTo>
                    <a:pt x="71" y="147"/>
                    <a:pt x="71" y="284"/>
                    <a:pt x="156" y="370"/>
                  </a:cubicBezTo>
                  <a:cubicBezTo>
                    <a:pt x="2459" y="2673"/>
                    <a:pt x="2459" y="6421"/>
                    <a:pt x="156" y="8728"/>
                  </a:cubicBezTo>
                  <a:cubicBezTo>
                    <a:pt x="1" y="8883"/>
                    <a:pt x="145" y="9099"/>
                    <a:pt x="312" y="9099"/>
                  </a:cubicBezTo>
                  <a:cubicBezTo>
                    <a:pt x="362" y="9099"/>
                    <a:pt x="414" y="9079"/>
                    <a:pt x="461" y="9033"/>
                  </a:cubicBezTo>
                  <a:cubicBezTo>
                    <a:pt x="2939" y="6555"/>
                    <a:pt x="2939" y="2539"/>
                    <a:pt x="461" y="65"/>
                  </a:cubicBezTo>
                  <a:cubicBezTo>
                    <a:pt x="418" y="22"/>
                    <a:pt x="363" y="0"/>
                    <a:pt x="3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3"/>
            <p:cNvSpPr/>
            <p:nvPr/>
          </p:nvSpPr>
          <p:spPr>
            <a:xfrm>
              <a:off x="3049165" y="2320078"/>
              <a:ext cx="225251" cy="311432"/>
            </a:xfrm>
            <a:custGeom>
              <a:avLst/>
              <a:gdLst/>
              <a:ahLst/>
              <a:cxnLst/>
              <a:rect l="l" t="t" r="r" b="b"/>
              <a:pathLst>
                <a:path w="8599" h="11889" extrusionOk="0">
                  <a:moveTo>
                    <a:pt x="6755" y="1372"/>
                  </a:moveTo>
                  <a:lnTo>
                    <a:pt x="6755" y="10514"/>
                  </a:lnTo>
                  <a:cubicBezTo>
                    <a:pt x="5395" y="10065"/>
                    <a:pt x="4250" y="9126"/>
                    <a:pt x="3548" y="7879"/>
                  </a:cubicBezTo>
                  <a:lnTo>
                    <a:pt x="3548" y="4007"/>
                  </a:lnTo>
                  <a:cubicBezTo>
                    <a:pt x="4250" y="2756"/>
                    <a:pt x="5395" y="1817"/>
                    <a:pt x="6755" y="1372"/>
                  </a:cubicBezTo>
                  <a:close/>
                  <a:moveTo>
                    <a:pt x="7414" y="1"/>
                  </a:moveTo>
                  <a:cubicBezTo>
                    <a:pt x="7050" y="1"/>
                    <a:pt x="6755" y="298"/>
                    <a:pt x="6755" y="662"/>
                  </a:cubicBezTo>
                  <a:lnTo>
                    <a:pt x="6755" y="923"/>
                  </a:lnTo>
                  <a:lnTo>
                    <a:pt x="6748" y="926"/>
                  </a:lnTo>
                  <a:cubicBezTo>
                    <a:pt x="5254" y="1378"/>
                    <a:pt x="3986" y="2383"/>
                    <a:pt x="3208" y="3736"/>
                  </a:cubicBezTo>
                  <a:lnTo>
                    <a:pt x="1570" y="3736"/>
                  </a:lnTo>
                  <a:cubicBezTo>
                    <a:pt x="703" y="3740"/>
                    <a:pt x="1" y="4442"/>
                    <a:pt x="1" y="5306"/>
                  </a:cubicBezTo>
                  <a:lnTo>
                    <a:pt x="1" y="6580"/>
                  </a:lnTo>
                  <a:cubicBezTo>
                    <a:pt x="4" y="7399"/>
                    <a:pt x="635" y="8081"/>
                    <a:pt x="1450" y="8146"/>
                  </a:cubicBezTo>
                  <a:cubicBezTo>
                    <a:pt x="1455" y="8147"/>
                    <a:pt x="1459" y="8147"/>
                    <a:pt x="1463" y="8147"/>
                  </a:cubicBezTo>
                  <a:cubicBezTo>
                    <a:pt x="1578" y="8147"/>
                    <a:pt x="1673" y="8060"/>
                    <a:pt x="1680" y="7948"/>
                  </a:cubicBezTo>
                  <a:cubicBezTo>
                    <a:pt x="1690" y="7828"/>
                    <a:pt x="1601" y="7725"/>
                    <a:pt x="1485" y="7718"/>
                  </a:cubicBezTo>
                  <a:cubicBezTo>
                    <a:pt x="892" y="7670"/>
                    <a:pt x="433" y="7177"/>
                    <a:pt x="429" y="6580"/>
                  </a:cubicBezTo>
                  <a:lnTo>
                    <a:pt x="429" y="5306"/>
                  </a:lnTo>
                  <a:cubicBezTo>
                    <a:pt x="433" y="4675"/>
                    <a:pt x="940" y="4168"/>
                    <a:pt x="1570" y="4164"/>
                  </a:cubicBezTo>
                  <a:lnTo>
                    <a:pt x="3119" y="4164"/>
                  </a:lnTo>
                  <a:lnTo>
                    <a:pt x="3119" y="7721"/>
                  </a:lnTo>
                  <a:lnTo>
                    <a:pt x="2472" y="7721"/>
                  </a:lnTo>
                  <a:cubicBezTo>
                    <a:pt x="2184" y="7721"/>
                    <a:pt x="2184" y="8153"/>
                    <a:pt x="2472" y="8153"/>
                  </a:cubicBezTo>
                  <a:lnTo>
                    <a:pt x="3208" y="8153"/>
                  </a:lnTo>
                  <a:cubicBezTo>
                    <a:pt x="3990" y="9503"/>
                    <a:pt x="5254" y="10511"/>
                    <a:pt x="6752" y="10963"/>
                  </a:cubicBezTo>
                  <a:lnTo>
                    <a:pt x="6758" y="10967"/>
                  </a:lnTo>
                  <a:lnTo>
                    <a:pt x="6758" y="11227"/>
                  </a:lnTo>
                  <a:cubicBezTo>
                    <a:pt x="6758" y="11590"/>
                    <a:pt x="7053" y="11888"/>
                    <a:pt x="7420" y="11888"/>
                  </a:cubicBezTo>
                  <a:lnTo>
                    <a:pt x="7937" y="11888"/>
                  </a:lnTo>
                  <a:cubicBezTo>
                    <a:pt x="8304" y="11888"/>
                    <a:pt x="8599" y="11590"/>
                    <a:pt x="8599" y="11227"/>
                  </a:cubicBezTo>
                  <a:lnTo>
                    <a:pt x="8599" y="6443"/>
                  </a:lnTo>
                  <a:cubicBezTo>
                    <a:pt x="8599" y="6299"/>
                    <a:pt x="8492" y="6227"/>
                    <a:pt x="8384" y="6227"/>
                  </a:cubicBezTo>
                  <a:cubicBezTo>
                    <a:pt x="8277" y="6227"/>
                    <a:pt x="8170" y="6299"/>
                    <a:pt x="8170" y="6443"/>
                  </a:cubicBezTo>
                  <a:lnTo>
                    <a:pt x="8170" y="11227"/>
                  </a:lnTo>
                  <a:cubicBezTo>
                    <a:pt x="8167" y="11354"/>
                    <a:pt x="8064" y="11457"/>
                    <a:pt x="7937" y="11457"/>
                  </a:cubicBezTo>
                  <a:lnTo>
                    <a:pt x="7420" y="11457"/>
                  </a:lnTo>
                  <a:cubicBezTo>
                    <a:pt x="7293" y="11457"/>
                    <a:pt x="7190" y="11354"/>
                    <a:pt x="7190" y="11227"/>
                  </a:cubicBezTo>
                  <a:lnTo>
                    <a:pt x="7190" y="662"/>
                  </a:lnTo>
                  <a:cubicBezTo>
                    <a:pt x="7190" y="532"/>
                    <a:pt x="7293" y="429"/>
                    <a:pt x="7420" y="429"/>
                  </a:cubicBezTo>
                  <a:lnTo>
                    <a:pt x="7937" y="429"/>
                  </a:lnTo>
                  <a:cubicBezTo>
                    <a:pt x="8064" y="429"/>
                    <a:pt x="8167" y="532"/>
                    <a:pt x="8170" y="662"/>
                  </a:cubicBezTo>
                  <a:lnTo>
                    <a:pt x="8170" y="5439"/>
                  </a:lnTo>
                  <a:cubicBezTo>
                    <a:pt x="8170" y="5559"/>
                    <a:pt x="8266" y="5655"/>
                    <a:pt x="8383" y="5655"/>
                  </a:cubicBezTo>
                  <a:cubicBezTo>
                    <a:pt x="8503" y="5655"/>
                    <a:pt x="8599" y="5559"/>
                    <a:pt x="8599" y="5439"/>
                  </a:cubicBezTo>
                  <a:lnTo>
                    <a:pt x="8599" y="662"/>
                  </a:lnTo>
                  <a:cubicBezTo>
                    <a:pt x="8599" y="296"/>
                    <a:pt x="8304" y="1"/>
                    <a:pt x="7937" y="1"/>
                  </a:cubicBezTo>
                  <a:lnTo>
                    <a:pt x="7420" y="1"/>
                  </a:lnTo>
                  <a:cubicBezTo>
                    <a:pt x="7418" y="1"/>
                    <a:pt x="7416" y="1"/>
                    <a:pt x="7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6" name="Google Shape;7586;p73"/>
          <p:cNvGrpSpPr/>
          <p:nvPr/>
        </p:nvGrpSpPr>
        <p:grpSpPr>
          <a:xfrm>
            <a:off x="3593052" y="2313712"/>
            <a:ext cx="385381" cy="323980"/>
            <a:chOff x="3593052" y="2313712"/>
            <a:chExt cx="385381" cy="323980"/>
          </a:xfrm>
        </p:grpSpPr>
        <p:sp>
          <p:nvSpPr>
            <p:cNvPr id="7587" name="Google Shape;7587;p73"/>
            <p:cNvSpPr/>
            <p:nvPr/>
          </p:nvSpPr>
          <p:spPr>
            <a:xfrm>
              <a:off x="3664250" y="2350883"/>
              <a:ext cx="249665" cy="249665"/>
            </a:xfrm>
            <a:custGeom>
              <a:avLst/>
              <a:gdLst/>
              <a:ahLst/>
              <a:cxnLst/>
              <a:rect l="l" t="t" r="r" b="b"/>
              <a:pathLst>
                <a:path w="9531" h="9531" extrusionOk="0">
                  <a:moveTo>
                    <a:pt x="4763" y="0"/>
                  </a:moveTo>
                  <a:cubicBezTo>
                    <a:pt x="2132" y="0"/>
                    <a:pt x="0" y="2135"/>
                    <a:pt x="0" y="4767"/>
                  </a:cubicBezTo>
                  <a:cubicBezTo>
                    <a:pt x="0" y="7399"/>
                    <a:pt x="2132" y="9530"/>
                    <a:pt x="4763" y="9530"/>
                  </a:cubicBezTo>
                  <a:cubicBezTo>
                    <a:pt x="7395" y="9530"/>
                    <a:pt x="9530" y="7399"/>
                    <a:pt x="9530" y="4767"/>
                  </a:cubicBezTo>
                  <a:cubicBezTo>
                    <a:pt x="9530" y="2135"/>
                    <a:pt x="7395" y="0"/>
                    <a:pt x="4763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3"/>
            <p:cNvSpPr/>
            <p:nvPr/>
          </p:nvSpPr>
          <p:spPr>
            <a:xfrm>
              <a:off x="3689292" y="2375925"/>
              <a:ext cx="199580" cy="199658"/>
            </a:xfrm>
            <a:custGeom>
              <a:avLst/>
              <a:gdLst/>
              <a:ahLst/>
              <a:cxnLst/>
              <a:rect l="l" t="t" r="r" b="b"/>
              <a:pathLst>
                <a:path w="7619" h="7622" extrusionOk="0">
                  <a:moveTo>
                    <a:pt x="3807" y="0"/>
                  </a:moveTo>
                  <a:cubicBezTo>
                    <a:pt x="1703" y="0"/>
                    <a:pt x="0" y="1707"/>
                    <a:pt x="0" y="3811"/>
                  </a:cubicBezTo>
                  <a:cubicBezTo>
                    <a:pt x="0" y="5915"/>
                    <a:pt x="1703" y="7622"/>
                    <a:pt x="3807" y="7622"/>
                  </a:cubicBezTo>
                  <a:cubicBezTo>
                    <a:pt x="5911" y="7622"/>
                    <a:pt x="7618" y="5915"/>
                    <a:pt x="7618" y="3811"/>
                  </a:cubicBezTo>
                  <a:cubicBezTo>
                    <a:pt x="7618" y="1707"/>
                    <a:pt x="5911" y="0"/>
                    <a:pt x="3807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3"/>
            <p:cNvSpPr/>
            <p:nvPr/>
          </p:nvSpPr>
          <p:spPr>
            <a:xfrm>
              <a:off x="3769187" y="2375925"/>
              <a:ext cx="125055" cy="199711"/>
            </a:xfrm>
            <a:custGeom>
              <a:avLst/>
              <a:gdLst/>
              <a:ahLst/>
              <a:cxnLst/>
              <a:rect l="l" t="t" r="r" b="b"/>
              <a:pathLst>
                <a:path w="4774" h="7624" extrusionOk="0">
                  <a:moveTo>
                    <a:pt x="757" y="0"/>
                  </a:moveTo>
                  <a:cubicBezTo>
                    <a:pt x="504" y="0"/>
                    <a:pt x="250" y="28"/>
                    <a:pt x="0" y="76"/>
                  </a:cubicBezTo>
                  <a:cubicBezTo>
                    <a:pt x="1772" y="442"/>
                    <a:pt x="3043" y="2002"/>
                    <a:pt x="3043" y="3811"/>
                  </a:cubicBezTo>
                  <a:cubicBezTo>
                    <a:pt x="3043" y="5620"/>
                    <a:pt x="1772" y="7180"/>
                    <a:pt x="0" y="7546"/>
                  </a:cubicBezTo>
                  <a:cubicBezTo>
                    <a:pt x="257" y="7598"/>
                    <a:pt x="513" y="7623"/>
                    <a:pt x="764" y="7623"/>
                  </a:cubicBezTo>
                  <a:cubicBezTo>
                    <a:pt x="2676" y="7623"/>
                    <a:pt x="4351" y="6175"/>
                    <a:pt x="4547" y="4191"/>
                  </a:cubicBezTo>
                  <a:cubicBezTo>
                    <a:pt x="4774" y="1950"/>
                    <a:pt x="3012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3"/>
            <p:cNvSpPr/>
            <p:nvPr/>
          </p:nvSpPr>
          <p:spPr>
            <a:xfrm>
              <a:off x="3935787" y="2319449"/>
              <a:ext cx="37014" cy="312690"/>
            </a:xfrm>
            <a:custGeom>
              <a:avLst/>
              <a:gdLst/>
              <a:ahLst/>
              <a:cxnLst/>
              <a:rect l="l" t="t" r="r" b="b"/>
              <a:pathLst>
                <a:path w="1413" h="11937" extrusionOk="0">
                  <a:moveTo>
                    <a:pt x="1398" y="1"/>
                  </a:moveTo>
                  <a:cubicBezTo>
                    <a:pt x="531" y="522"/>
                    <a:pt x="0" y="1461"/>
                    <a:pt x="0" y="2475"/>
                  </a:cubicBezTo>
                  <a:lnTo>
                    <a:pt x="0" y="5785"/>
                  </a:lnTo>
                  <a:cubicBezTo>
                    <a:pt x="0" y="5994"/>
                    <a:pt x="298" y="6177"/>
                    <a:pt x="548" y="6177"/>
                  </a:cubicBezTo>
                  <a:cubicBezTo>
                    <a:pt x="569" y="6177"/>
                    <a:pt x="590" y="6175"/>
                    <a:pt x="610" y="6173"/>
                  </a:cubicBezTo>
                  <a:lnTo>
                    <a:pt x="610" y="7201"/>
                  </a:lnTo>
                  <a:cubicBezTo>
                    <a:pt x="610" y="8458"/>
                    <a:pt x="268" y="10689"/>
                    <a:pt x="268" y="11155"/>
                  </a:cubicBezTo>
                  <a:cubicBezTo>
                    <a:pt x="268" y="11690"/>
                    <a:pt x="494" y="11936"/>
                    <a:pt x="830" y="11936"/>
                  </a:cubicBezTo>
                  <a:cubicBezTo>
                    <a:pt x="1165" y="11936"/>
                    <a:pt x="1412" y="11690"/>
                    <a:pt x="1412" y="11155"/>
                  </a:cubicBezTo>
                  <a:cubicBezTo>
                    <a:pt x="1412" y="11155"/>
                    <a:pt x="1405" y="4069"/>
                    <a:pt x="139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3"/>
            <p:cNvSpPr/>
            <p:nvPr/>
          </p:nvSpPr>
          <p:spPr>
            <a:xfrm>
              <a:off x="3935683" y="2319449"/>
              <a:ext cx="36935" cy="161807"/>
            </a:xfrm>
            <a:custGeom>
              <a:avLst/>
              <a:gdLst/>
              <a:ahLst/>
              <a:cxnLst/>
              <a:rect l="l" t="t" r="r" b="b"/>
              <a:pathLst>
                <a:path w="1410" h="6177" extrusionOk="0">
                  <a:moveTo>
                    <a:pt x="1402" y="1"/>
                  </a:moveTo>
                  <a:cubicBezTo>
                    <a:pt x="532" y="522"/>
                    <a:pt x="1" y="1461"/>
                    <a:pt x="1" y="2475"/>
                  </a:cubicBezTo>
                  <a:lnTo>
                    <a:pt x="1" y="5789"/>
                  </a:lnTo>
                  <a:cubicBezTo>
                    <a:pt x="1" y="5994"/>
                    <a:pt x="298" y="6177"/>
                    <a:pt x="549" y="6177"/>
                  </a:cubicBezTo>
                  <a:cubicBezTo>
                    <a:pt x="570" y="6177"/>
                    <a:pt x="591" y="6175"/>
                    <a:pt x="611" y="6173"/>
                  </a:cubicBezTo>
                  <a:lnTo>
                    <a:pt x="1409" y="6159"/>
                  </a:lnTo>
                  <a:cubicBezTo>
                    <a:pt x="1409" y="4212"/>
                    <a:pt x="1406" y="1629"/>
                    <a:pt x="140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3"/>
            <p:cNvSpPr/>
            <p:nvPr/>
          </p:nvSpPr>
          <p:spPr>
            <a:xfrm>
              <a:off x="3598710" y="2365788"/>
              <a:ext cx="49142" cy="265172"/>
            </a:xfrm>
            <a:custGeom>
              <a:avLst/>
              <a:gdLst/>
              <a:ahLst/>
              <a:cxnLst/>
              <a:rect l="l" t="t" r="r" b="b"/>
              <a:pathLst>
                <a:path w="1876" h="10123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532" y="3787"/>
                  </a:lnTo>
                  <a:cubicBezTo>
                    <a:pt x="532" y="5116"/>
                    <a:pt x="521" y="6439"/>
                    <a:pt x="378" y="7758"/>
                  </a:cubicBezTo>
                  <a:cubicBezTo>
                    <a:pt x="292" y="8543"/>
                    <a:pt x="240" y="9239"/>
                    <a:pt x="240" y="9396"/>
                  </a:cubicBezTo>
                  <a:cubicBezTo>
                    <a:pt x="240" y="9797"/>
                    <a:pt x="539" y="10123"/>
                    <a:pt x="936" y="10123"/>
                  </a:cubicBezTo>
                  <a:cubicBezTo>
                    <a:pt x="1337" y="10123"/>
                    <a:pt x="1632" y="9797"/>
                    <a:pt x="1632" y="9396"/>
                  </a:cubicBezTo>
                  <a:cubicBezTo>
                    <a:pt x="1632" y="9239"/>
                    <a:pt x="1584" y="8543"/>
                    <a:pt x="1498" y="7758"/>
                  </a:cubicBezTo>
                  <a:cubicBezTo>
                    <a:pt x="1354" y="6439"/>
                    <a:pt x="1344" y="5113"/>
                    <a:pt x="1344" y="3787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3"/>
            <p:cNvSpPr/>
            <p:nvPr/>
          </p:nvSpPr>
          <p:spPr>
            <a:xfrm>
              <a:off x="3598710" y="2365788"/>
              <a:ext cx="49142" cy="57105"/>
            </a:xfrm>
            <a:custGeom>
              <a:avLst/>
              <a:gdLst/>
              <a:ahLst/>
              <a:cxnLst/>
              <a:rect l="l" t="t" r="r" b="b"/>
              <a:pathLst>
                <a:path w="1876" h="2180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3"/>
            <p:cNvSpPr/>
            <p:nvPr/>
          </p:nvSpPr>
          <p:spPr>
            <a:xfrm>
              <a:off x="3593052" y="2315860"/>
              <a:ext cx="60432" cy="320758"/>
            </a:xfrm>
            <a:custGeom>
              <a:avLst/>
              <a:gdLst/>
              <a:ahLst/>
              <a:cxnLst/>
              <a:rect l="l" t="t" r="r" b="b"/>
              <a:pathLst>
                <a:path w="2307" h="12245" extrusionOk="0">
                  <a:moveTo>
                    <a:pt x="1875" y="2122"/>
                  </a:moveTo>
                  <a:lnTo>
                    <a:pt x="1875" y="3010"/>
                  </a:lnTo>
                  <a:cubicBezTo>
                    <a:pt x="1875" y="3126"/>
                    <a:pt x="1831" y="3239"/>
                    <a:pt x="1779" y="3277"/>
                  </a:cubicBezTo>
                  <a:cubicBezTo>
                    <a:pt x="1580" y="3421"/>
                    <a:pt x="1437" y="3630"/>
                    <a:pt x="1375" y="3870"/>
                  </a:cubicBezTo>
                  <a:lnTo>
                    <a:pt x="933" y="3863"/>
                  </a:lnTo>
                  <a:cubicBezTo>
                    <a:pt x="878" y="3650"/>
                    <a:pt x="755" y="3407"/>
                    <a:pt x="583" y="3304"/>
                  </a:cubicBezTo>
                  <a:cubicBezTo>
                    <a:pt x="501" y="3256"/>
                    <a:pt x="433" y="3123"/>
                    <a:pt x="433" y="3010"/>
                  </a:cubicBezTo>
                  <a:lnTo>
                    <a:pt x="433" y="2122"/>
                  </a:lnTo>
                  <a:close/>
                  <a:moveTo>
                    <a:pt x="964" y="4291"/>
                  </a:moveTo>
                  <a:lnTo>
                    <a:pt x="1344" y="4298"/>
                  </a:lnTo>
                  <a:lnTo>
                    <a:pt x="1344" y="5693"/>
                  </a:lnTo>
                  <a:cubicBezTo>
                    <a:pt x="1344" y="7033"/>
                    <a:pt x="1354" y="8349"/>
                    <a:pt x="1498" y="9685"/>
                  </a:cubicBezTo>
                  <a:cubicBezTo>
                    <a:pt x="1587" y="10497"/>
                    <a:pt x="1632" y="11169"/>
                    <a:pt x="1632" y="11302"/>
                  </a:cubicBezTo>
                  <a:cubicBezTo>
                    <a:pt x="1632" y="11594"/>
                    <a:pt x="1426" y="11813"/>
                    <a:pt x="1152" y="11813"/>
                  </a:cubicBezTo>
                  <a:cubicBezTo>
                    <a:pt x="878" y="11813"/>
                    <a:pt x="672" y="11594"/>
                    <a:pt x="672" y="11302"/>
                  </a:cubicBezTo>
                  <a:cubicBezTo>
                    <a:pt x="672" y="11172"/>
                    <a:pt x="720" y="10501"/>
                    <a:pt x="806" y="9685"/>
                  </a:cubicBezTo>
                  <a:cubicBezTo>
                    <a:pt x="953" y="8352"/>
                    <a:pt x="964" y="7036"/>
                    <a:pt x="964" y="5693"/>
                  </a:cubicBezTo>
                  <a:lnTo>
                    <a:pt x="964" y="4291"/>
                  </a:lnTo>
                  <a:close/>
                  <a:moveTo>
                    <a:pt x="217" y="0"/>
                  </a:moveTo>
                  <a:cubicBezTo>
                    <a:pt x="109" y="0"/>
                    <a:pt x="1" y="71"/>
                    <a:pt x="1" y="213"/>
                  </a:cubicBezTo>
                  <a:lnTo>
                    <a:pt x="1" y="3010"/>
                  </a:lnTo>
                  <a:cubicBezTo>
                    <a:pt x="1" y="3277"/>
                    <a:pt x="152" y="3551"/>
                    <a:pt x="364" y="3678"/>
                  </a:cubicBezTo>
                  <a:cubicBezTo>
                    <a:pt x="426" y="3716"/>
                    <a:pt x="535" y="3945"/>
                    <a:pt x="535" y="4075"/>
                  </a:cubicBezTo>
                  <a:lnTo>
                    <a:pt x="535" y="5693"/>
                  </a:lnTo>
                  <a:cubicBezTo>
                    <a:pt x="535" y="7022"/>
                    <a:pt x="525" y="8325"/>
                    <a:pt x="381" y="9640"/>
                  </a:cubicBezTo>
                  <a:cubicBezTo>
                    <a:pt x="292" y="10453"/>
                    <a:pt x="244" y="11138"/>
                    <a:pt x="244" y="11302"/>
                  </a:cubicBezTo>
                  <a:cubicBezTo>
                    <a:pt x="244" y="11830"/>
                    <a:pt x="645" y="12245"/>
                    <a:pt x="1156" y="12245"/>
                  </a:cubicBezTo>
                  <a:cubicBezTo>
                    <a:pt x="1666" y="12245"/>
                    <a:pt x="2067" y="11834"/>
                    <a:pt x="2067" y="11302"/>
                  </a:cubicBezTo>
                  <a:cubicBezTo>
                    <a:pt x="2067" y="11138"/>
                    <a:pt x="2019" y="10453"/>
                    <a:pt x="1930" y="9640"/>
                  </a:cubicBezTo>
                  <a:cubicBezTo>
                    <a:pt x="1786" y="8325"/>
                    <a:pt x="1776" y="7022"/>
                    <a:pt x="1776" y="5693"/>
                  </a:cubicBezTo>
                  <a:lnTo>
                    <a:pt x="1776" y="4086"/>
                  </a:lnTo>
                  <a:cubicBezTo>
                    <a:pt x="1776" y="3938"/>
                    <a:pt x="1892" y="3722"/>
                    <a:pt x="2023" y="3633"/>
                  </a:cubicBezTo>
                  <a:cubicBezTo>
                    <a:pt x="2232" y="3493"/>
                    <a:pt x="2307" y="3219"/>
                    <a:pt x="2307" y="3010"/>
                  </a:cubicBezTo>
                  <a:lnTo>
                    <a:pt x="2307" y="296"/>
                  </a:lnTo>
                  <a:cubicBezTo>
                    <a:pt x="2307" y="178"/>
                    <a:pt x="2214" y="80"/>
                    <a:pt x="2097" y="80"/>
                  </a:cubicBezTo>
                  <a:cubicBezTo>
                    <a:pt x="2095" y="80"/>
                    <a:pt x="2093" y="80"/>
                    <a:pt x="2091" y="80"/>
                  </a:cubicBezTo>
                  <a:cubicBezTo>
                    <a:pt x="1971" y="80"/>
                    <a:pt x="1875" y="176"/>
                    <a:pt x="1875" y="292"/>
                  </a:cubicBezTo>
                  <a:lnTo>
                    <a:pt x="1875" y="1690"/>
                  </a:lnTo>
                  <a:lnTo>
                    <a:pt x="1371" y="1690"/>
                  </a:lnTo>
                  <a:lnTo>
                    <a:pt x="1371" y="213"/>
                  </a:lnTo>
                  <a:cubicBezTo>
                    <a:pt x="1371" y="71"/>
                    <a:pt x="1264" y="0"/>
                    <a:pt x="1156" y="0"/>
                  </a:cubicBezTo>
                  <a:cubicBezTo>
                    <a:pt x="1048" y="0"/>
                    <a:pt x="940" y="71"/>
                    <a:pt x="940" y="213"/>
                  </a:cubicBezTo>
                  <a:lnTo>
                    <a:pt x="940" y="1690"/>
                  </a:lnTo>
                  <a:lnTo>
                    <a:pt x="433" y="1690"/>
                  </a:lnTo>
                  <a:lnTo>
                    <a:pt x="433" y="213"/>
                  </a:lnTo>
                  <a:cubicBezTo>
                    <a:pt x="433" y="71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3"/>
            <p:cNvSpPr/>
            <p:nvPr/>
          </p:nvSpPr>
          <p:spPr>
            <a:xfrm>
              <a:off x="3645573" y="2390228"/>
              <a:ext cx="231433" cy="216030"/>
            </a:xfrm>
            <a:custGeom>
              <a:avLst/>
              <a:gdLst/>
              <a:ahLst/>
              <a:cxnLst/>
              <a:rect l="l" t="t" r="r" b="b"/>
              <a:pathLst>
                <a:path w="8835" h="8247" extrusionOk="0">
                  <a:moveTo>
                    <a:pt x="1807" y="1"/>
                  </a:moveTo>
                  <a:cubicBezTo>
                    <a:pt x="1751" y="1"/>
                    <a:pt x="1693" y="25"/>
                    <a:pt x="1645" y="81"/>
                  </a:cubicBezTo>
                  <a:cubicBezTo>
                    <a:pt x="0" y="2062"/>
                    <a:pt x="134" y="4968"/>
                    <a:pt x="1954" y="6788"/>
                  </a:cubicBezTo>
                  <a:cubicBezTo>
                    <a:pt x="2921" y="7756"/>
                    <a:pt x="4197" y="8246"/>
                    <a:pt x="5476" y="8246"/>
                  </a:cubicBezTo>
                  <a:cubicBezTo>
                    <a:pt x="6603" y="8246"/>
                    <a:pt x="7733" y="7866"/>
                    <a:pt x="8660" y="7096"/>
                  </a:cubicBezTo>
                  <a:cubicBezTo>
                    <a:pt x="8835" y="6951"/>
                    <a:pt x="8696" y="6711"/>
                    <a:pt x="8522" y="6711"/>
                  </a:cubicBezTo>
                  <a:cubicBezTo>
                    <a:pt x="8477" y="6711"/>
                    <a:pt x="8430" y="6727"/>
                    <a:pt x="8386" y="6764"/>
                  </a:cubicBezTo>
                  <a:cubicBezTo>
                    <a:pt x="7539" y="7465"/>
                    <a:pt x="6507" y="7811"/>
                    <a:pt x="5479" y="7811"/>
                  </a:cubicBezTo>
                  <a:cubicBezTo>
                    <a:pt x="4311" y="7811"/>
                    <a:pt x="3146" y="7363"/>
                    <a:pt x="2262" y="6479"/>
                  </a:cubicBezTo>
                  <a:cubicBezTo>
                    <a:pt x="604" y="4817"/>
                    <a:pt x="477" y="2165"/>
                    <a:pt x="1978" y="359"/>
                  </a:cubicBezTo>
                  <a:cubicBezTo>
                    <a:pt x="2112" y="194"/>
                    <a:pt x="1967" y="1"/>
                    <a:pt x="1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73"/>
            <p:cNvSpPr/>
            <p:nvPr/>
          </p:nvSpPr>
          <p:spPr>
            <a:xfrm>
              <a:off x="3701499" y="2345225"/>
              <a:ext cx="227137" cy="215637"/>
            </a:xfrm>
            <a:custGeom>
              <a:avLst/>
              <a:gdLst/>
              <a:ahLst/>
              <a:cxnLst/>
              <a:rect l="l" t="t" r="r" b="b"/>
              <a:pathLst>
                <a:path w="8671" h="8232" extrusionOk="0">
                  <a:moveTo>
                    <a:pt x="3341" y="0"/>
                  </a:moveTo>
                  <a:cubicBezTo>
                    <a:pt x="2187" y="0"/>
                    <a:pt x="1069" y="401"/>
                    <a:pt x="175" y="1135"/>
                  </a:cubicBezTo>
                  <a:cubicBezTo>
                    <a:pt x="1" y="1282"/>
                    <a:pt x="138" y="1521"/>
                    <a:pt x="311" y="1521"/>
                  </a:cubicBezTo>
                  <a:cubicBezTo>
                    <a:pt x="356" y="1521"/>
                    <a:pt x="404" y="1505"/>
                    <a:pt x="449" y="1467"/>
                  </a:cubicBezTo>
                  <a:cubicBezTo>
                    <a:pt x="1294" y="770"/>
                    <a:pt x="2321" y="426"/>
                    <a:pt x="3345" y="426"/>
                  </a:cubicBezTo>
                  <a:cubicBezTo>
                    <a:pt x="4515" y="426"/>
                    <a:pt x="5681" y="875"/>
                    <a:pt x="6566" y="1762"/>
                  </a:cubicBezTo>
                  <a:cubicBezTo>
                    <a:pt x="8225" y="3420"/>
                    <a:pt x="8348" y="6069"/>
                    <a:pt x="6854" y="7875"/>
                  </a:cubicBezTo>
                  <a:cubicBezTo>
                    <a:pt x="6720" y="8040"/>
                    <a:pt x="6866" y="8232"/>
                    <a:pt x="7024" y="8232"/>
                  </a:cubicBezTo>
                  <a:cubicBezTo>
                    <a:pt x="7081" y="8232"/>
                    <a:pt x="7139" y="8208"/>
                    <a:pt x="7186" y="8149"/>
                  </a:cubicBezTo>
                  <a:cubicBezTo>
                    <a:pt x="8413" y="6662"/>
                    <a:pt x="8670" y="4599"/>
                    <a:pt x="7848" y="2858"/>
                  </a:cubicBezTo>
                  <a:cubicBezTo>
                    <a:pt x="7025" y="1114"/>
                    <a:pt x="5271" y="0"/>
                    <a:pt x="3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73"/>
            <p:cNvSpPr/>
            <p:nvPr/>
          </p:nvSpPr>
          <p:spPr>
            <a:xfrm>
              <a:off x="3683530" y="2370215"/>
              <a:ext cx="219331" cy="210948"/>
            </a:xfrm>
            <a:custGeom>
              <a:avLst/>
              <a:gdLst/>
              <a:ahLst/>
              <a:cxnLst/>
              <a:rect l="l" t="t" r="r" b="b"/>
              <a:pathLst>
                <a:path w="8373" h="8053" extrusionOk="0">
                  <a:moveTo>
                    <a:pt x="4027" y="434"/>
                  </a:moveTo>
                  <a:cubicBezTo>
                    <a:pt x="5484" y="434"/>
                    <a:pt x="6793" y="1308"/>
                    <a:pt x="7348" y="2651"/>
                  </a:cubicBezTo>
                  <a:cubicBezTo>
                    <a:pt x="7907" y="3995"/>
                    <a:pt x="7598" y="5540"/>
                    <a:pt x="6570" y="6568"/>
                  </a:cubicBezTo>
                  <a:cubicBezTo>
                    <a:pt x="5882" y="7256"/>
                    <a:pt x="4962" y="7622"/>
                    <a:pt x="4026" y="7622"/>
                  </a:cubicBezTo>
                  <a:cubicBezTo>
                    <a:pt x="3563" y="7622"/>
                    <a:pt x="3097" y="7533"/>
                    <a:pt x="2653" y="7350"/>
                  </a:cubicBezTo>
                  <a:cubicBezTo>
                    <a:pt x="1310" y="6791"/>
                    <a:pt x="436" y="5482"/>
                    <a:pt x="436" y="4029"/>
                  </a:cubicBezTo>
                  <a:cubicBezTo>
                    <a:pt x="436" y="2045"/>
                    <a:pt x="2043" y="438"/>
                    <a:pt x="4027" y="434"/>
                  </a:cubicBezTo>
                  <a:close/>
                  <a:moveTo>
                    <a:pt x="4027" y="1"/>
                  </a:moveTo>
                  <a:cubicBezTo>
                    <a:pt x="3509" y="1"/>
                    <a:pt x="2986" y="101"/>
                    <a:pt x="2489" y="307"/>
                  </a:cubicBezTo>
                  <a:cubicBezTo>
                    <a:pt x="984" y="931"/>
                    <a:pt x="1" y="2398"/>
                    <a:pt x="1" y="4026"/>
                  </a:cubicBezTo>
                  <a:cubicBezTo>
                    <a:pt x="4" y="6250"/>
                    <a:pt x="1807" y="8052"/>
                    <a:pt x="4027" y="8052"/>
                  </a:cubicBezTo>
                  <a:cubicBezTo>
                    <a:pt x="5659" y="8052"/>
                    <a:pt x="7125" y="7072"/>
                    <a:pt x="7749" y="5568"/>
                  </a:cubicBezTo>
                  <a:cubicBezTo>
                    <a:pt x="8373" y="4063"/>
                    <a:pt x="8026" y="2333"/>
                    <a:pt x="6875" y="1181"/>
                  </a:cubicBezTo>
                  <a:cubicBezTo>
                    <a:pt x="6105" y="411"/>
                    <a:pt x="5075" y="1"/>
                    <a:pt x="40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3"/>
            <p:cNvSpPr/>
            <p:nvPr/>
          </p:nvSpPr>
          <p:spPr>
            <a:xfrm>
              <a:off x="3930024" y="2313712"/>
              <a:ext cx="48408" cy="323980"/>
            </a:xfrm>
            <a:custGeom>
              <a:avLst/>
              <a:gdLst/>
              <a:ahLst/>
              <a:cxnLst/>
              <a:rect l="l" t="t" r="r" b="b"/>
              <a:pathLst>
                <a:path w="1848" h="12368" extrusionOk="0">
                  <a:moveTo>
                    <a:pt x="1402" y="631"/>
                  </a:moveTo>
                  <a:cubicBezTo>
                    <a:pt x="1406" y="2211"/>
                    <a:pt x="1409" y="4438"/>
                    <a:pt x="1409" y="6165"/>
                  </a:cubicBezTo>
                  <a:lnTo>
                    <a:pt x="823" y="6176"/>
                  </a:lnTo>
                  <a:lnTo>
                    <a:pt x="799" y="6176"/>
                  </a:lnTo>
                  <a:cubicBezTo>
                    <a:pt x="791" y="6176"/>
                    <a:pt x="782" y="6176"/>
                    <a:pt x="773" y="6176"/>
                  </a:cubicBezTo>
                  <a:cubicBezTo>
                    <a:pt x="668" y="6176"/>
                    <a:pt x="563" y="6139"/>
                    <a:pt x="481" y="6069"/>
                  </a:cubicBezTo>
                  <a:cubicBezTo>
                    <a:pt x="460" y="6052"/>
                    <a:pt x="443" y="6032"/>
                    <a:pt x="433" y="6004"/>
                  </a:cubicBezTo>
                  <a:lnTo>
                    <a:pt x="433" y="2694"/>
                  </a:lnTo>
                  <a:cubicBezTo>
                    <a:pt x="436" y="1896"/>
                    <a:pt x="789" y="1142"/>
                    <a:pt x="1402" y="631"/>
                  </a:cubicBezTo>
                  <a:close/>
                  <a:moveTo>
                    <a:pt x="1406" y="6594"/>
                  </a:moveTo>
                  <a:cubicBezTo>
                    <a:pt x="1413" y="10445"/>
                    <a:pt x="1416" y="11364"/>
                    <a:pt x="1416" y="11371"/>
                  </a:cubicBezTo>
                  <a:cubicBezTo>
                    <a:pt x="1416" y="11631"/>
                    <a:pt x="1351" y="11940"/>
                    <a:pt x="1053" y="11940"/>
                  </a:cubicBezTo>
                  <a:cubicBezTo>
                    <a:pt x="967" y="11940"/>
                    <a:pt x="703" y="11940"/>
                    <a:pt x="703" y="11374"/>
                  </a:cubicBezTo>
                  <a:cubicBezTo>
                    <a:pt x="703" y="11210"/>
                    <a:pt x="755" y="10768"/>
                    <a:pt x="813" y="10257"/>
                  </a:cubicBezTo>
                  <a:cubicBezTo>
                    <a:pt x="912" y="9393"/>
                    <a:pt x="1046" y="8211"/>
                    <a:pt x="1046" y="7416"/>
                  </a:cubicBezTo>
                  <a:lnTo>
                    <a:pt x="1046" y="6601"/>
                  </a:lnTo>
                  <a:lnTo>
                    <a:pt x="1406" y="6594"/>
                  </a:lnTo>
                  <a:close/>
                  <a:moveTo>
                    <a:pt x="1618" y="0"/>
                  </a:moveTo>
                  <a:cubicBezTo>
                    <a:pt x="1580" y="0"/>
                    <a:pt x="1542" y="10"/>
                    <a:pt x="1509" y="31"/>
                  </a:cubicBezTo>
                  <a:cubicBezTo>
                    <a:pt x="577" y="593"/>
                    <a:pt x="4" y="1604"/>
                    <a:pt x="1" y="2694"/>
                  </a:cubicBezTo>
                  <a:lnTo>
                    <a:pt x="1" y="6004"/>
                  </a:lnTo>
                  <a:cubicBezTo>
                    <a:pt x="8" y="6159"/>
                    <a:pt x="80" y="6299"/>
                    <a:pt x="196" y="6395"/>
                  </a:cubicBezTo>
                  <a:cubicBezTo>
                    <a:pt x="316" y="6498"/>
                    <a:pt x="460" y="6566"/>
                    <a:pt x="614" y="6594"/>
                  </a:cubicBezTo>
                  <a:lnTo>
                    <a:pt x="614" y="7416"/>
                  </a:lnTo>
                  <a:cubicBezTo>
                    <a:pt x="614" y="8184"/>
                    <a:pt x="481" y="9352"/>
                    <a:pt x="385" y="10206"/>
                  </a:cubicBezTo>
                  <a:cubicBezTo>
                    <a:pt x="320" y="10750"/>
                    <a:pt x="272" y="11182"/>
                    <a:pt x="272" y="11371"/>
                  </a:cubicBezTo>
                  <a:cubicBezTo>
                    <a:pt x="272" y="12296"/>
                    <a:pt x="868" y="12368"/>
                    <a:pt x="1050" y="12368"/>
                  </a:cubicBezTo>
                  <a:cubicBezTo>
                    <a:pt x="1437" y="12368"/>
                    <a:pt x="1848" y="12107"/>
                    <a:pt x="1848" y="11371"/>
                  </a:cubicBezTo>
                  <a:cubicBezTo>
                    <a:pt x="1845" y="11364"/>
                    <a:pt x="1845" y="217"/>
                    <a:pt x="1845" y="217"/>
                  </a:cubicBezTo>
                  <a:cubicBezTo>
                    <a:pt x="1841" y="138"/>
                    <a:pt x="1793" y="66"/>
                    <a:pt x="1725" y="28"/>
                  </a:cubicBezTo>
                  <a:cubicBezTo>
                    <a:pt x="1691" y="10"/>
                    <a:pt x="1654" y="0"/>
                    <a:pt x="1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9" name="Google Shape;7599;p73"/>
          <p:cNvGrpSpPr/>
          <p:nvPr/>
        </p:nvGrpSpPr>
        <p:grpSpPr>
          <a:xfrm>
            <a:off x="4134162" y="2284610"/>
            <a:ext cx="387005" cy="382185"/>
            <a:chOff x="4134162" y="2284610"/>
            <a:chExt cx="387005" cy="382185"/>
          </a:xfrm>
        </p:grpSpPr>
        <p:sp>
          <p:nvSpPr>
            <p:cNvPr id="7600" name="Google Shape;7600;p73"/>
            <p:cNvSpPr/>
            <p:nvPr/>
          </p:nvSpPr>
          <p:spPr>
            <a:xfrm>
              <a:off x="4144221" y="2362094"/>
              <a:ext cx="299121" cy="299121"/>
            </a:xfrm>
            <a:custGeom>
              <a:avLst/>
              <a:gdLst/>
              <a:ahLst/>
              <a:cxnLst/>
              <a:rect l="l" t="t" r="r" b="b"/>
              <a:pathLst>
                <a:path w="11419" h="11419" extrusionOk="0">
                  <a:moveTo>
                    <a:pt x="5709" y="1"/>
                  </a:moveTo>
                  <a:cubicBezTo>
                    <a:pt x="2557" y="1"/>
                    <a:pt x="0" y="2557"/>
                    <a:pt x="0" y="5710"/>
                  </a:cubicBezTo>
                  <a:cubicBezTo>
                    <a:pt x="0" y="8862"/>
                    <a:pt x="2557" y="11419"/>
                    <a:pt x="5709" y="11419"/>
                  </a:cubicBezTo>
                  <a:cubicBezTo>
                    <a:pt x="8862" y="11419"/>
                    <a:pt x="11418" y="8862"/>
                    <a:pt x="11418" y="5710"/>
                  </a:cubicBezTo>
                  <a:cubicBezTo>
                    <a:pt x="11418" y="2557"/>
                    <a:pt x="8862" y="1"/>
                    <a:pt x="57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3"/>
            <p:cNvSpPr/>
            <p:nvPr/>
          </p:nvSpPr>
          <p:spPr>
            <a:xfrm>
              <a:off x="4419347" y="2290294"/>
              <a:ext cx="95795" cy="95717"/>
            </a:xfrm>
            <a:custGeom>
              <a:avLst/>
              <a:gdLst/>
              <a:ahLst/>
              <a:cxnLst/>
              <a:rect l="l" t="t" r="r" b="b"/>
              <a:pathLst>
                <a:path w="365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1371" y="3653"/>
                  </a:lnTo>
                  <a:lnTo>
                    <a:pt x="3657" y="1371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3"/>
            <p:cNvSpPr/>
            <p:nvPr/>
          </p:nvSpPr>
          <p:spPr>
            <a:xfrm>
              <a:off x="4419347" y="2290294"/>
              <a:ext cx="59908" cy="95717"/>
            </a:xfrm>
            <a:custGeom>
              <a:avLst/>
              <a:gdLst/>
              <a:ahLst/>
              <a:cxnLst/>
              <a:rect l="l" t="t" r="r" b="b"/>
              <a:pathLst>
                <a:path w="228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3"/>
            <p:cNvSpPr/>
            <p:nvPr/>
          </p:nvSpPr>
          <p:spPr>
            <a:xfrm>
              <a:off x="4180108" y="2398008"/>
              <a:ext cx="227320" cy="22732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46" y="0"/>
                  </a:moveTo>
                  <a:cubicBezTo>
                    <a:pt x="4343" y="0"/>
                    <a:pt x="4341" y="0"/>
                    <a:pt x="4339" y="0"/>
                  </a:cubicBezTo>
                  <a:cubicBezTo>
                    <a:pt x="1944" y="0"/>
                    <a:pt x="1" y="1940"/>
                    <a:pt x="1" y="4339"/>
                  </a:cubicBezTo>
                  <a:cubicBezTo>
                    <a:pt x="1" y="6734"/>
                    <a:pt x="1944" y="8677"/>
                    <a:pt x="4339" y="8677"/>
                  </a:cubicBezTo>
                  <a:cubicBezTo>
                    <a:pt x="6735" y="8677"/>
                    <a:pt x="8678" y="6734"/>
                    <a:pt x="8678" y="4339"/>
                  </a:cubicBezTo>
                  <a:cubicBezTo>
                    <a:pt x="8678" y="1942"/>
                    <a:pt x="6738" y="0"/>
                    <a:pt x="4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3"/>
            <p:cNvSpPr/>
            <p:nvPr/>
          </p:nvSpPr>
          <p:spPr>
            <a:xfrm>
              <a:off x="4293768" y="2505643"/>
              <a:ext cx="113660" cy="11945"/>
            </a:xfrm>
            <a:custGeom>
              <a:avLst/>
              <a:gdLst/>
              <a:ahLst/>
              <a:cxnLst/>
              <a:rect l="l" t="t" r="r" b="b"/>
              <a:pathLst>
                <a:path w="4339" h="456" extrusionOk="0">
                  <a:moveTo>
                    <a:pt x="0" y="0"/>
                  </a:moveTo>
                  <a:lnTo>
                    <a:pt x="0" y="456"/>
                  </a:lnTo>
                  <a:lnTo>
                    <a:pt x="4328" y="456"/>
                  </a:lnTo>
                  <a:cubicBezTo>
                    <a:pt x="4332" y="380"/>
                    <a:pt x="4339" y="305"/>
                    <a:pt x="4339" y="230"/>
                  </a:cubicBezTo>
                  <a:cubicBezTo>
                    <a:pt x="4339" y="151"/>
                    <a:pt x="4332" y="75"/>
                    <a:pt x="432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73"/>
            <p:cNvSpPr/>
            <p:nvPr/>
          </p:nvSpPr>
          <p:spPr>
            <a:xfrm>
              <a:off x="4216126" y="2434000"/>
              <a:ext cx="155232" cy="155232"/>
            </a:xfrm>
            <a:custGeom>
              <a:avLst/>
              <a:gdLst/>
              <a:ahLst/>
              <a:cxnLst/>
              <a:rect l="l" t="t" r="r" b="b"/>
              <a:pathLst>
                <a:path w="5926" h="5926" extrusionOk="0">
                  <a:moveTo>
                    <a:pt x="2964" y="1"/>
                  </a:moveTo>
                  <a:cubicBezTo>
                    <a:pt x="1326" y="1"/>
                    <a:pt x="0" y="1327"/>
                    <a:pt x="0" y="2965"/>
                  </a:cubicBezTo>
                  <a:cubicBezTo>
                    <a:pt x="0" y="4599"/>
                    <a:pt x="1326" y="5925"/>
                    <a:pt x="2964" y="5925"/>
                  </a:cubicBezTo>
                  <a:cubicBezTo>
                    <a:pt x="4599" y="5925"/>
                    <a:pt x="5925" y="4599"/>
                    <a:pt x="5925" y="2965"/>
                  </a:cubicBezTo>
                  <a:cubicBezTo>
                    <a:pt x="5925" y="1327"/>
                    <a:pt x="4599" y="1"/>
                    <a:pt x="29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3"/>
            <p:cNvSpPr/>
            <p:nvPr/>
          </p:nvSpPr>
          <p:spPr>
            <a:xfrm>
              <a:off x="4293768" y="2505643"/>
              <a:ext cx="77668" cy="11945"/>
            </a:xfrm>
            <a:custGeom>
              <a:avLst/>
              <a:gdLst/>
              <a:ahLst/>
              <a:cxnLst/>
              <a:rect l="l" t="t" r="r" b="b"/>
              <a:pathLst>
                <a:path w="2965" h="456" extrusionOk="0">
                  <a:moveTo>
                    <a:pt x="0" y="0"/>
                  </a:moveTo>
                  <a:lnTo>
                    <a:pt x="0" y="456"/>
                  </a:lnTo>
                  <a:lnTo>
                    <a:pt x="2958" y="456"/>
                  </a:lnTo>
                  <a:cubicBezTo>
                    <a:pt x="2961" y="380"/>
                    <a:pt x="2964" y="305"/>
                    <a:pt x="2964" y="230"/>
                  </a:cubicBezTo>
                  <a:cubicBezTo>
                    <a:pt x="2964" y="151"/>
                    <a:pt x="2961" y="75"/>
                    <a:pt x="295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3"/>
            <p:cNvSpPr/>
            <p:nvPr/>
          </p:nvSpPr>
          <p:spPr>
            <a:xfrm>
              <a:off x="4251490" y="2469363"/>
              <a:ext cx="84479" cy="84505"/>
            </a:xfrm>
            <a:custGeom>
              <a:avLst/>
              <a:gdLst/>
              <a:ahLst/>
              <a:cxnLst/>
              <a:rect l="l" t="t" r="r" b="b"/>
              <a:pathLst>
                <a:path w="3225" h="3226" extrusionOk="0">
                  <a:moveTo>
                    <a:pt x="1614" y="1"/>
                  </a:moveTo>
                  <a:cubicBezTo>
                    <a:pt x="723" y="1"/>
                    <a:pt x="0" y="724"/>
                    <a:pt x="0" y="1615"/>
                  </a:cubicBezTo>
                  <a:cubicBezTo>
                    <a:pt x="0" y="2506"/>
                    <a:pt x="723" y="3225"/>
                    <a:pt x="1614" y="3225"/>
                  </a:cubicBezTo>
                  <a:cubicBezTo>
                    <a:pt x="2505" y="3225"/>
                    <a:pt x="3225" y="2506"/>
                    <a:pt x="3225" y="1615"/>
                  </a:cubicBezTo>
                  <a:cubicBezTo>
                    <a:pt x="3225" y="724"/>
                    <a:pt x="2505" y="1"/>
                    <a:pt x="16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3"/>
            <p:cNvSpPr/>
            <p:nvPr/>
          </p:nvSpPr>
          <p:spPr>
            <a:xfrm>
              <a:off x="4293768" y="2505643"/>
              <a:ext cx="42384" cy="11945"/>
            </a:xfrm>
            <a:custGeom>
              <a:avLst/>
              <a:gdLst/>
              <a:ahLst/>
              <a:cxnLst/>
              <a:rect l="l" t="t" r="r" b="b"/>
              <a:pathLst>
                <a:path w="1618" h="456" extrusionOk="0">
                  <a:moveTo>
                    <a:pt x="0" y="0"/>
                  </a:moveTo>
                  <a:lnTo>
                    <a:pt x="0" y="456"/>
                  </a:lnTo>
                  <a:lnTo>
                    <a:pt x="1597" y="456"/>
                  </a:lnTo>
                  <a:cubicBezTo>
                    <a:pt x="1618" y="305"/>
                    <a:pt x="1618" y="151"/>
                    <a:pt x="1597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73"/>
            <p:cNvSpPr/>
            <p:nvPr/>
          </p:nvSpPr>
          <p:spPr>
            <a:xfrm>
              <a:off x="4275798" y="2493698"/>
              <a:ext cx="35940" cy="35940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86" y="0"/>
                  </a:moveTo>
                  <a:cubicBezTo>
                    <a:pt x="306" y="0"/>
                    <a:pt x="1" y="305"/>
                    <a:pt x="1" y="686"/>
                  </a:cubicBezTo>
                  <a:cubicBezTo>
                    <a:pt x="1" y="1063"/>
                    <a:pt x="306" y="1371"/>
                    <a:pt x="686" y="1371"/>
                  </a:cubicBezTo>
                  <a:cubicBezTo>
                    <a:pt x="1063" y="1371"/>
                    <a:pt x="1372" y="1063"/>
                    <a:pt x="1372" y="686"/>
                  </a:cubicBezTo>
                  <a:cubicBezTo>
                    <a:pt x="1372" y="305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3"/>
            <p:cNvSpPr/>
            <p:nvPr/>
          </p:nvSpPr>
          <p:spPr>
            <a:xfrm>
              <a:off x="4293768" y="2505643"/>
              <a:ext cx="18336" cy="11945"/>
            </a:xfrm>
            <a:custGeom>
              <a:avLst/>
              <a:gdLst/>
              <a:ahLst/>
              <a:cxnLst/>
              <a:rect l="l" t="t" r="r" b="b"/>
              <a:pathLst>
                <a:path w="700" h="456" extrusionOk="0">
                  <a:moveTo>
                    <a:pt x="0" y="0"/>
                  </a:moveTo>
                  <a:lnTo>
                    <a:pt x="0" y="456"/>
                  </a:lnTo>
                  <a:lnTo>
                    <a:pt x="645" y="456"/>
                  </a:lnTo>
                  <a:cubicBezTo>
                    <a:pt x="699" y="309"/>
                    <a:pt x="699" y="147"/>
                    <a:pt x="64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3"/>
            <p:cNvSpPr/>
            <p:nvPr/>
          </p:nvSpPr>
          <p:spPr>
            <a:xfrm>
              <a:off x="4134162" y="2284610"/>
              <a:ext cx="387005" cy="382185"/>
            </a:xfrm>
            <a:custGeom>
              <a:avLst/>
              <a:gdLst/>
              <a:ahLst/>
              <a:cxnLst/>
              <a:rect l="l" t="t" r="r" b="b"/>
              <a:pathLst>
                <a:path w="14774" h="14590" extrusionOk="0">
                  <a:moveTo>
                    <a:pt x="12957" y="735"/>
                  </a:moveTo>
                  <a:lnTo>
                    <a:pt x="12957" y="1588"/>
                  </a:lnTo>
                  <a:cubicBezTo>
                    <a:pt x="12957" y="1704"/>
                    <a:pt x="13053" y="1800"/>
                    <a:pt x="13173" y="1800"/>
                  </a:cubicBezTo>
                  <a:lnTo>
                    <a:pt x="14026" y="1800"/>
                  </a:lnTo>
                  <a:lnTo>
                    <a:pt x="12169" y="3658"/>
                  </a:lnTo>
                  <a:lnTo>
                    <a:pt x="11405" y="3658"/>
                  </a:lnTo>
                  <a:lnTo>
                    <a:pt x="12638" y="2424"/>
                  </a:lnTo>
                  <a:cubicBezTo>
                    <a:pt x="12772" y="2267"/>
                    <a:pt x="12636" y="2068"/>
                    <a:pt x="12475" y="2068"/>
                  </a:cubicBezTo>
                  <a:cubicBezTo>
                    <a:pt x="12429" y="2068"/>
                    <a:pt x="12381" y="2084"/>
                    <a:pt x="12337" y="2123"/>
                  </a:cubicBezTo>
                  <a:lnTo>
                    <a:pt x="11103" y="3356"/>
                  </a:lnTo>
                  <a:lnTo>
                    <a:pt x="11103" y="2589"/>
                  </a:lnTo>
                  <a:lnTo>
                    <a:pt x="12957" y="735"/>
                  </a:lnTo>
                  <a:close/>
                  <a:moveTo>
                    <a:pt x="7214" y="7849"/>
                  </a:moveTo>
                  <a:cubicBezTo>
                    <a:pt x="7344" y="8028"/>
                    <a:pt x="7427" y="8230"/>
                    <a:pt x="7462" y="8438"/>
                  </a:cubicBezTo>
                  <a:lnTo>
                    <a:pt x="6624" y="8438"/>
                  </a:lnTo>
                  <a:lnTo>
                    <a:pt x="7214" y="7849"/>
                  </a:lnTo>
                  <a:close/>
                  <a:moveTo>
                    <a:pt x="8184" y="6879"/>
                  </a:moveTo>
                  <a:lnTo>
                    <a:pt x="8184" y="6879"/>
                  </a:lnTo>
                  <a:cubicBezTo>
                    <a:pt x="8572" y="7333"/>
                    <a:pt x="8787" y="7881"/>
                    <a:pt x="8833" y="8438"/>
                  </a:cubicBezTo>
                  <a:lnTo>
                    <a:pt x="7891" y="8438"/>
                  </a:lnTo>
                  <a:cubicBezTo>
                    <a:pt x="7850" y="8113"/>
                    <a:pt x="7721" y="7806"/>
                    <a:pt x="7515" y="7547"/>
                  </a:cubicBezTo>
                  <a:lnTo>
                    <a:pt x="8184" y="6879"/>
                  </a:lnTo>
                  <a:close/>
                  <a:moveTo>
                    <a:pt x="9157" y="5906"/>
                  </a:moveTo>
                  <a:lnTo>
                    <a:pt x="9157" y="5906"/>
                  </a:lnTo>
                  <a:cubicBezTo>
                    <a:pt x="9809" y="6632"/>
                    <a:pt x="10158" y="7529"/>
                    <a:pt x="10207" y="8438"/>
                  </a:cubicBezTo>
                  <a:lnTo>
                    <a:pt x="9265" y="8438"/>
                  </a:lnTo>
                  <a:cubicBezTo>
                    <a:pt x="9217" y="7770"/>
                    <a:pt x="8959" y="7114"/>
                    <a:pt x="8489" y="6574"/>
                  </a:cubicBezTo>
                  <a:lnTo>
                    <a:pt x="9157" y="5906"/>
                  </a:lnTo>
                  <a:close/>
                  <a:moveTo>
                    <a:pt x="10123" y="4939"/>
                  </a:moveTo>
                  <a:cubicBezTo>
                    <a:pt x="11013" y="5897"/>
                    <a:pt x="11530" y="7137"/>
                    <a:pt x="11585" y="8438"/>
                  </a:cubicBezTo>
                  <a:lnTo>
                    <a:pt x="10635" y="8438"/>
                  </a:lnTo>
                  <a:cubicBezTo>
                    <a:pt x="10584" y="7420"/>
                    <a:pt x="10193" y="6415"/>
                    <a:pt x="9458" y="5604"/>
                  </a:cubicBezTo>
                  <a:lnTo>
                    <a:pt x="10123" y="4939"/>
                  </a:lnTo>
                  <a:close/>
                  <a:moveTo>
                    <a:pt x="6083" y="3172"/>
                  </a:moveTo>
                  <a:cubicBezTo>
                    <a:pt x="7431" y="3172"/>
                    <a:pt x="8774" y="3665"/>
                    <a:pt x="9822" y="4634"/>
                  </a:cubicBezTo>
                  <a:lnTo>
                    <a:pt x="5943" y="8517"/>
                  </a:lnTo>
                  <a:cubicBezTo>
                    <a:pt x="5810" y="8668"/>
                    <a:pt x="5936" y="8865"/>
                    <a:pt x="6093" y="8873"/>
                  </a:cubicBezTo>
                  <a:lnTo>
                    <a:pt x="6093" y="8873"/>
                  </a:lnTo>
                  <a:lnTo>
                    <a:pt x="6093" y="8894"/>
                  </a:lnTo>
                  <a:lnTo>
                    <a:pt x="7462" y="8894"/>
                  </a:lnTo>
                  <a:cubicBezTo>
                    <a:pt x="7423" y="9135"/>
                    <a:pt x="7319" y="9368"/>
                    <a:pt x="7152" y="9566"/>
                  </a:cubicBezTo>
                  <a:cubicBezTo>
                    <a:pt x="6882" y="9883"/>
                    <a:pt x="6492" y="10053"/>
                    <a:pt x="6094" y="10053"/>
                  </a:cubicBezTo>
                  <a:cubicBezTo>
                    <a:pt x="5882" y="10053"/>
                    <a:pt x="5669" y="10005"/>
                    <a:pt x="5470" y="9905"/>
                  </a:cubicBezTo>
                  <a:cubicBezTo>
                    <a:pt x="4897" y="9613"/>
                    <a:pt x="4599" y="8969"/>
                    <a:pt x="4747" y="8346"/>
                  </a:cubicBezTo>
                  <a:cubicBezTo>
                    <a:pt x="4897" y="7725"/>
                    <a:pt x="5452" y="7283"/>
                    <a:pt x="6093" y="7283"/>
                  </a:cubicBezTo>
                  <a:cubicBezTo>
                    <a:pt x="6179" y="7283"/>
                    <a:pt x="6265" y="7290"/>
                    <a:pt x="6350" y="7307"/>
                  </a:cubicBezTo>
                  <a:cubicBezTo>
                    <a:pt x="6368" y="7312"/>
                    <a:pt x="6387" y="7314"/>
                    <a:pt x="6405" y="7314"/>
                  </a:cubicBezTo>
                  <a:cubicBezTo>
                    <a:pt x="6505" y="7314"/>
                    <a:pt x="6597" y="7244"/>
                    <a:pt x="6618" y="7139"/>
                  </a:cubicBezTo>
                  <a:cubicBezTo>
                    <a:pt x="6638" y="7016"/>
                    <a:pt x="6552" y="6899"/>
                    <a:pt x="6429" y="6889"/>
                  </a:cubicBezTo>
                  <a:cubicBezTo>
                    <a:pt x="6315" y="6867"/>
                    <a:pt x="6201" y="6857"/>
                    <a:pt x="6088" y="6857"/>
                  </a:cubicBezTo>
                  <a:cubicBezTo>
                    <a:pt x="5456" y="6857"/>
                    <a:pt x="4859" y="7188"/>
                    <a:pt x="4531" y="7746"/>
                  </a:cubicBezTo>
                  <a:cubicBezTo>
                    <a:pt x="4143" y="8404"/>
                    <a:pt x="4209" y="9237"/>
                    <a:pt x="4695" y="9823"/>
                  </a:cubicBezTo>
                  <a:cubicBezTo>
                    <a:pt x="5049" y="10248"/>
                    <a:pt x="5565" y="10480"/>
                    <a:pt x="6095" y="10480"/>
                  </a:cubicBezTo>
                  <a:cubicBezTo>
                    <a:pt x="6300" y="10480"/>
                    <a:pt x="6506" y="10446"/>
                    <a:pt x="6707" y="10374"/>
                  </a:cubicBezTo>
                  <a:cubicBezTo>
                    <a:pt x="7354" y="10140"/>
                    <a:pt x="7805" y="9564"/>
                    <a:pt x="7891" y="8894"/>
                  </a:cubicBezTo>
                  <a:lnTo>
                    <a:pt x="8833" y="8894"/>
                  </a:lnTo>
                  <a:cubicBezTo>
                    <a:pt x="8781" y="9508"/>
                    <a:pt x="8524" y="10107"/>
                    <a:pt x="8064" y="10580"/>
                  </a:cubicBezTo>
                  <a:cubicBezTo>
                    <a:pt x="7528" y="11128"/>
                    <a:pt x="6814" y="11408"/>
                    <a:pt x="6097" y="11408"/>
                  </a:cubicBezTo>
                  <a:cubicBezTo>
                    <a:pt x="5488" y="11408"/>
                    <a:pt x="4876" y="11206"/>
                    <a:pt x="4370" y="10796"/>
                  </a:cubicBezTo>
                  <a:cubicBezTo>
                    <a:pt x="3266" y="9905"/>
                    <a:pt x="3023" y="8318"/>
                    <a:pt x="3808" y="7139"/>
                  </a:cubicBezTo>
                  <a:cubicBezTo>
                    <a:pt x="4334" y="6349"/>
                    <a:pt x="5204" y="5914"/>
                    <a:pt x="6097" y="5914"/>
                  </a:cubicBezTo>
                  <a:cubicBezTo>
                    <a:pt x="6539" y="5914"/>
                    <a:pt x="6988" y="6021"/>
                    <a:pt x="7402" y="6245"/>
                  </a:cubicBezTo>
                  <a:cubicBezTo>
                    <a:pt x="7434" y="6260"/>
                    <a:pt x="7466" y="6266"/>
                    <a:pt x="7495" y="6266"/>
                  </a:cubicBezTo>
                  <a:cubicBezTo>
                    <a:pt x="7685" y="6266"/>
                    <a:pt x="7797" y="5993"/>
                    <a:pt x="7604" y="5868"/>
                  </a:cubicBezTo>
                  <a:cubicBezTo>
                    <a:pt x="7124" y="5608"/>
                    <a:pt x="6605" y="5484"/>
                    <a:pt x="6092" y="5484"/>
                  </a:cubicBezTo>
                  <a:cubicBezTo>
                    <a:pt x="5055" y="5484"/>
                    <a:pt x="4044" y="5991"/>
                    <a:pt x="3434" y="6910"/>
                  </a:cubicBezTo>
                  <a:cubicBezTo>
                    <a:pt x="2523" y="8284"/>
                    <a:pt x="2810" y="10128"/>
                    <a:pt x="4099" y="11156"/>
                  </a:cubicBezTo>
                  <a:cubicBezTo>
                    <a:pt x="4685" y="11624"/>
                    <a:pt x="5389" y="11855"/>
                    <a:pt x="6089" y="11855"/>
                  </a:cubicBezTo>
                  <a:cubicBezTo>
                    <a:pt x="6930" y="11855"/>
                    <a:pt x="7767" y="11523"/>
                    <a:pt x="8389" y="10875"/>
                  </a:cubicBezTo>
                  <a:cubicBezTo>
                    <a:pt x="8923" y="10317"/>
                    <a:pt x="9216" y="9613"/>
                    <a:pt x="9266" y="8894"/>
                  </a:cubicBezTo>
                  <a:lnTo>
                    <a:pt x="10206" y="8894"/>
                  </a:lnTo>
                  <a:cubicBezTo>
                    <a:pt x="10152" y="9852"/>
                    <a:pt x="9765" y="10794"/>
                    <a:pt x="9047" y="11532"/>
                  </a:cubicBezTo>
                  <a:cubicBezTo>
                    <a:pt x="8243" y="12359"/>
                    <a:pt x="7171" y="12779"/>
                    <a:pt x="6095" y="12779"/>
                  </a:cubicBezTo>
                  <a:cubicBezTo>
                    <a:pt x="5150" y="12779"/>
                    <a:pt x="4203" y="12455"/>
                    <a:pt x="3431" y="11800"/>
                  </a:cubicBezTo>
                  <a:cubicBezTo>
                    <a:pt x="1779" y="10395"/>
                    <a:pt x="1495" y="7951"/>
                    <a:pt x="2783" y="6211"/>
                  </a:cubicBezTo>
                  <a:cubicBezTo>
                    <a:pt x="3587" y="5124"/>
                    <a:pt x="4832" y="4542"/>
                    <a:pt x="6097" y="4542"/>
                  </a:cubicBezTo>
                  <a:cubicBezTo>
                    <a:pt x="6860" y="4542"/>
                    <a:pt x="7631" y="4754"/>
                    <a:pt x="8317" y="5193"/>
                  </a:cubicBezTo>
                  <a:cubicBezTo>
                    <a:pt x="8356" y="5222"/>
                    <a:pt x="8400" y="5236"/>
                    <a:pt x="8444" y="5236"/>
                  </a:cubicBezTo>
                  <a:cubicBezTo>
                    <a:pt x="8514" y="5236"/>
                    <a:pt x="8582" y="5201"/>
                    <a:pt x="8622" y="5138"/>
                  </a:cubicBezTo>
                  <a:cubicBezTo>
                    <a:pt x="8691" y="5035"/>
                    <a:pt x="8657" y="4895"/>
                    <a:pt x="8547" y="4833"/>
                  </a:cubicBezTo>
                  <a:cubicBezTo>
                    <a:pt x="7787" y="4344"/>
                    <a:pt x="6933" y="4109"/>
                    <a:pt x="6087" y="4109"/>
                  </a:cubicBezTo>
                  <a:cubicBezTo>
                    <a:pt x="4686" y="4109"/>
                    <a:pt x="3307" y="4754"/>
                    <a:pt x="2416" y="5957"/>
                  </a:cubicBezTo>
                  <a:cubicBezTo>
                    <a:pt x="991" y="7886"/>
                    <a:pt x="1306" y="10594"/>
                    <a:pt x="3136" y="12146"/>
                  </a:cubicBezTo>
                  <a:cubicBezTo>
                    <a:pt x="3991" y="12870"/>
                    <a:pt x="5039" y="13227"/>
                    <a:pt x="6083" y="13227"/>
                  </a:cubicBezTo>
                  <a:cubicBezTo>
                    <a:pt x="7278" y="13227"/>
                    <a:pt x="8468" y="12759"/>
                    <a:pt x="9359" y="11837"/>
                  </a:cubicBezTo>
                  <a:cubicBezTo>
                    <a:pt x="10156" y="11013"/>
                    <a:pt x="10582" y="9962"/>
                    <a:pt x="10635" y="8894"/>
                  </a:cubicBezTo>
                  <a:lnTo>
                    <a:pt x="11586" y="8894"/>
                  </a:lnTo>
                  <a:cubicBezTo>
                    <a:pt x="11486" y="11401"/>
                    <a:pt x="9693" y="13539"/>
                    <a:pt x="7217" y="14058"/>
                  </a:cubicBezTo>
                  <a:cubicBezTo>
                    <a:pt x="6839" y="14137"/>
                    <a:pt x="6460" y="14176"/>
                    <a:pt x="6086" y="14176"/>
                  </a:cubicBezTo>
                  <a:cubicBezTo>
                    <a:pt x="3937" y="14176"/>
                    <a:pt x="1936" y="12913"/>
                    <a:pt x="1046" y="10881"/>
                  </a:cubicBezTo>
                  <a:cubicBezTo>
                    <a:pt x="0" y="8493"/>
                    <a:pt x="771" y="5700"/>
                    <a:pt x="2896" y="4189"/>
                  </a:cubicBezTo>
                  <a:cubicBezTo>
                    <a:pt x="3855" y="3507"/>
                    <a:pt x="4971" y="3172"/>
                    <a:pt x="6083" y="3172"/>
                  </a:cubicBezTo>
                  <a:close/>
                  <a:moveTo>
                    <a:pt x="13170" y="1"/>
                  </a:moveTo>
                  <a:cubicBezTo>
                    <a:pt x="13118" y="1"/>
                    <a:pt x="13065" y="20"/>
                    <a:pt x="13022" y="63"/>
                  </a:cubicBezTo>
                  <a:lnTo>
                    <a:pt x="10737" y="2349"/>
                  </a:lnTo>
                  <a:cubicBezTo>
                    <a:pt x="10699" y="2386"/>
                    <a:pt x="10675" y="2441"/>
                    <a:pt x="10675" y="2499"/>
                  </a:cubicBezTo>
                  <a:lnTo>
                    <a:pt x="10675" y="3781"/>
                  </a:lnTo>
                  <a:lnTo>
                    <a:pt x="10127" y="4333"/>
                  </a:lnTo>
                  <a:cubicBezTo>
                    <a:pt x="9030" y="3312"/>
                    <a:pt x="7591" y="2743"/>
                    <a:pt x="6093" y="2743"/>
                  </a:cubicBezTo>
                  <a:cubicBezTo>
                    <a:pt x="2828" y="2743"/>
                    <a:pt x="172" y="5399"/>
                    <a:pt x="172" y="8664"/>
                  </a:cubicBezTo>
                  <a:cubicBezTo>
                    <a:pt x="172" y="11933"/>
                    <a:pt x="2828" y="14589"/>
                    <a:pt x="6093" y="14589"/>
                  </a:cubicBezTo>
                  <a:cubicBezTo>
                    <a:pt x="9359" y="14589"/>
                    <a:pt x="12015" y="11933"/>
                    <a:pt x="12015" y="8664"/>
                  </a:cubicBezTo>
                  <a:cubicBezTo>
                    <a:pt x="12018" y="7170"/>
                    <a:pt x="11449" y="5728"/>
                    <a:pt x="10428" y="4634"/>
                  </a:cubicBezTo>
                  <a:lnTo>
                    <a:pt x="10976" y="4083"/>
                  </a:lnTo>
                  <a:lnTo>
                    <a:pt x="12258" y="4083"/>
                  </a:lnTo>
                  <a:cubicBezTo>
                    <a:pt x="12316" y="4083"/>
                    <a:pt x="12371" y="4062"/>
                    <a:pt x="12409" y="4021"/>
                  </a:cubicBezTo>
                  <a:lnTo>
                    <a:pt x="14695" y="1739"/>
                  </a:lnTo>
                  <a:cubicBezTo>
                    <a:pt x="14753" y="1677"/>
                    <a:pt x="14773" y="1585"/>
                    <a:pt x="14739" y="1506"/>
                  </a:cubicBezTo>
                  <a:cubicBezTo>
                    <a:pt x="14708" y="1427"/>
                    <a:pt x="14629" y="1375"/>
                    <a:pt x="14544" y="1375"/>
                  </a:cubicBezTo>
                  <a:lnTo>
                    <a:pt x="13385" y="1375"/>
                  </a:lnTo>
                  <a:lnTo>
                    <a:pt x="13385" y="217"/>
                  </a:lnTo>
                  <a:cubicBezTo>
                    <a:pt x="13385" y="87"/>
                    <a:pt x="13280" y="1"/>
                    <a:pt x="13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2" name="Google Shape;7612;p73"/>
          <p:cNvGrpSpPr/>
          <p:nvPr/>
        </p:nvGrpSpPr>
        <p:grpSpPr>
          <a:xfrm>
            <a:off x="5224896" y="2282645"/>
            <a:ext cx="385486" cy="385748"/>
            <a:chOff x="5224896" y="2282645"/>
            <a:chExt cx="385486" cy="385748"/>
          </a:xfrm>
        </p:grpSpPr>
        <p:sp>
          <p:nvSpPr>
            <p:cNvPr id="7613" name="Google Shape;7613;p73"/>
            <p:cNvSpPr/>
            <p:nvPr/>
          </p:nvSpPr>
          <p:spPr>
            <a:xfrm>
              <a:off x="5230632" y="2307871"/>
              <a:ext cx="373803" cy="186928"/>
            </a:xfrm>
            <a:custGeom>
              <a:avLst/>
              <a:gdLst/>
              <a:ahLst/>
              <a:cxnLst/>
              <a:rect l="l" t="t" r="r" b="b"/>
              <a:pathLst>
                <a:path w="14270" h="7136" extrusionOk="0">
                  <a:moveTo>
                    <a:pt x="7135" y="1"/>
                  </a:moveTo>
                  <a:cubicBezTo>
                    <a:pt x="3194" y="1"/>
                    <a:pt x="1" y="3195"/>
                    <a:pt x="1" y="7135"/>
                  </a:cubicBezTo>
                  <a:cubicBezTo>
                    <a:pt x="463" y="6577"/>
                    <a:pt x="1123" y="6298"/>
                    <a:pt x="1783" y="6298"/>
                  </a:cubicBezTo>
                  <a:cubicBezTo>
                    <a:pt x="2443" y="6298"/>
                    <a:pt x="3104" y="6577"/>
                    <a:pt x="3568" y="7135"/>
                  </a:cubicBezTo>
                  <a:cubicBezTo>
                    <a:pt x="4031" y="6577"/>
                    <a:pt x="4690" y="6298"/>
                    <a:pt x="5350" y="6298"/>
                  </a:cubicBezTo>
                  <a:cubicBezTo>
                    <a:pt x="6010" y="6298"/>
                    <a:pt x="6671" y="6577"/>
                    <a:pt x="7135" y="7135"/>
                  </a:cubicBezTo>
                  <a:cubicBezTo>
                    <a:pt x="7598" y="6577"/>
                    <a:pt x="8258" y="6298"/>
                    <a:pt x="8919" y="6298"/>
                  </a:cubicBezTo>
                  <a:cubicBezTo>
                    <a:pt x="9579" y="6298"/>
                    <a:pt x="10240" y="6577"/>
                    <a:pt x="10703" y="7135"/>
                  </a:cubicBezTo>
                  <a:cubicBezTo>
                    <a:pt x="11167" y="6577"/>
                    <a:pt x="11827" y="6298"/>
                    <a:pt x="12488" y="6298"/>
                  </a:cubicBezTo>
                  <a:cubicBezTo>
                    <a:pt x="13148" y="6298"/>
                    <a:pt x="13807" y="6577"/>
                    <a:pt x="14270" y="7135"/>
                  </a:cubicBezTo>
                  <a:cubicBezTo>
                    <a:pt x="14270" y="3195"/>
                    <a:pt x="11076" y="1"/>
                    <a:pt x="7135" y="1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3"/>
            <p:cNvSpPr/>
            <p:nvPr/>
          </p:nvSpPr>
          <p:spPr>
            <a:xfrm>
              <a:off x="5230554" y="2307871"/>
              <a:ext cx="187006" cy="186928"/>
            </a:xfrm>
            <a:custGeom>
              <a:avLst/>
              <a:gdLst/>
              <a:ahLst/>
              <a:cxnLst/>
              <a:rect l="l" t="t" r="r" b="b"/>
              <a:pathLst>
                <a:path w="7139" h="7136" extrusionOk="0">
                  <a:moveTo>
                    <a:pt x="7138" y="1"/>
                  </a:moveTo>
                  <a:cubicBezTo>
                    <a:pt x="3197" y="1"/>
                    <a:pt x="0" y="3195"/>
                    <a:pt x="0" y="7135"/>
                  </a:cubicBezTo>
                  <a:cubicBezTo>
                    <a:pt x="434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9" y="6299"/>
                    <a:pt x="3167" y="6628"/>
                    <a:pt x="3571" y="7135"/>
                  </a:cubicBezTo>
                  <a:cubicBezTo>
                    <a:pt x="3571" y="3195"/>
                    <a:pt x="5168" y="1"/>
                    <a:pt x="713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3"/>
            <p:cNvSpPr/>
            <p:nvPr/>
          </p:nvSpPr>
          <p:spPr>
            <a:xfrm>
              <a:off x="5417534" y="2307871"/>
              <a:ext cx="93464" cy="186928"/>
            </a:xfrm>
            <a:custGeom>
              <a:avLst/>
              <a:gdLst/>
              <a:ahLst/>
              <a:cxnLst/>
              <a:rect l="l" t="t" r="r" b="b"/>
              <a:pathLst>
                <a:path w="3568" h="7136" extrusionOk="0">
                  <a:moveTo>
                    <a:pt x="0" y="1"/>
                  </a:moveTo>
                  <a:lnTo>
                    <a:pt x="0" y="7135"/>
                  </a:lnTo>
                  <a:cubicBezTo>
                    <a:pt x="431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6" y="6299"/>
                    <a:pt x="3167" y="6628"/>
                    <a:pt x="3568" y="7135"/>
                  </a:cubicBezTo>
                  <a:cubicBezTo>
                    <a:pt x="3568" y="3195"/>
                    <a:pt x="1971" y="1"/>
                    <a:pt x="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3"/>
            <p:cNvSpPr/>
            <p:nvPr/>
          </p:nvSpPr>
          <p:spPr>
            <a:xfrm>
              <a:off x="5405772" y="2287779"/>
              <a:ext cx="23549" cy="20484"/>
            </a:xfrm>
            <a:custGeom>
              <a:avLst/>
              <a:gdLst/>
              <a:ahLst/>
              <a:cxnLst/>
              <a:rect l="l" t="t" r="r" b="b"/>
              <a:pathLst>
                <a:path w="899" h="782" extrusionOk="0">
                  <a:moveTo>
                    <a:pt x="449" y="0"/>
                  </a:moveTo>
                  <a:cubicBezTo>
                    <a:pt x="196" y="0"/>
                    <a:pt x="0" y="216"/>
                    <a:pt x="21" y="466"/>
                  </a:cubicBezTo>
                  <a:lnTo>
                    <a:pt x="21" y="782"/>
                  </a:lnTo>
                  <a:lnTo>
                    <a:pt x="874" y="782"/>
                  </a:lnTo>
                  <a:lnTo>
                    <a:pt x="874" y="466"/>
                  </a:lnTo>
                  <a:cubicBezTo>
                    <a:pt x="898" y="216"/>
                    <a:pt x="699" y="0"/>
                    <a:pt x="4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3"/>
            <p:cNvSpPr/>
            <p:nvPr/>
          </p:nvSpPr>
          <p:spPr>
            <a:xfrm>
              <a:off x="5344397" y="2559055"/>
              <a:ext cx="84636" cy="103601"/>
            </a:xfrm>
            <a:custGeom>
              <a:avLst/>
              <a:gdLst/>
              <a:ahLst/>
              <a:cxnLst/>
              <a:rect l="l" t="t" r="r" b="b"/>
              <a:pathLst>
                <a:path w="3231" h="3955" extrusionOk="0">
                  <a:moveTo>
                    <a:pt x="2796" y="0"/>
                  </a:moveTo>
                  <a:cubicBezTo>
                    <a:pt x="2552" y="0"/>
                    <a:pt x="2357" y="195"/>
                    <a:pt x="2357" y="439"/>
                  </a:cubicBezTo>
                  <a:lnTo>
                    <a:pt x="2357" y="2323"/>
                  </a:lnTo>
                  <a:cubicBezTo>
                    <a:pt x="2361" y="2739"/>
                    <a:pt x="2025" y="3081"/>
                    <a:pt x="1606" y="3081"/>
                  </a:cubicBezTo>
                  <a:cubicBezTo>
                    <a:pt x="1604" y="3081"/>
                    <a:pt x="1602" y="3081"/>
                    <a:pt x="1600" y="3081"/>
                  </a:cubicBezTo>
                  <a:cubicBezTo>
                    <a:pt x="1298" y="3077"/>
                    <a:pt x="1031" y="2889"/>
                    <a:pt x="921" y="2608"/>
                  </a:cubicBezTo>
                  <a:cubicBezTo>
                    <a:pt x="854" y="2446"/>
                    <a:pt x="700" y="2340"/>
                    <a:pt x="525" y="2340"/>
                  </a:cubicBezTo>
                  <a:cubicBezTo>
                    <a:pt x="522" y="2340"/>
                    <a:pt x="520" y="2340"/>
                    <a:pt x="517" y="2341"/>
                  </a:cubicBezTo>
                  <a:cubicBezTo>
                    <a:pt x="515" y="2341"/>
                    <a:pt x="514" y="2341"/>
                    <a:pt x="512" y="2341"/>
                  </a:cubicBezTo>
                  <a:cubicBezTo>
                    <a:pt x="206" y="2341"/>
                    <a:pt x="0" y="2651"/>
                    <a:pt x="109" y="2933"/>
                  </a:cubicBezTo>
                  <a:cubicBezTo>
                    <a:pt x="353" y="3553"/>
                    <a:pt x="951" y="3955"/>
                    <a:pt x="1612" y="3955"/>
                  </a:cubicBezTo>
                  <a:cubicBezTo>
                    <a:pt x="1621" y="3955"/>
                    <a:pt x="1629" y="3955"/>
                    <a:pt x="1637" y="3955"/>
                  </a:cubicBezTo>
                  <a:cubicBezTo>
                    <a:pt x="2525" y="3941"/>
                    <a:pt x="3228" y="3201"/>
                    <a:pt x="3231" y="2313"/>
                  </a:cubicBezTo>
                  <a:lnTo>
                    <a:pt x="3231" y="439"/>
                  </a:lnTo>
                  <a:cubicBezTo>
                    <a:pt x="3231" y="195"/>
                    <a:pt x="3036" y="0"/>
                    <a:pt x="279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3"/>
            <p:cNvSpPr/>
            <p:nvPr/>
          </p:nvSpPr>
          <p:spPr>
            <a:xfrm>
              <a:off x="5224896" y="2282645"/>
              <a:ext cx="385486" cy="385748"/>
            </a:xfrm>
            <a:custGeom>
              <a:avLst/>
              <a:gdLst/>
              <a:ahLst/>
              <a:cxnLst/>
              <a:rect l="l" t="t" r="r" b="b"/>
              <a:pathLst>
                <a:path w="14716" h="14726" extrusionOk="0">
                  <a:moveTo>
                    <a:pt x="7354" y="454"/>
                  </a:moveTo>
                  <a:cubicBezTo>
                    <a:pt x="7459" y="454"/>
                    <a:pt x="7563" y="524"/>
                    <a:pt x="7563" y="662"/>
                  </a:cubicBezTo>
                  <a:lnTo>
                    <a:pt x="7563" y="748"/>
                  </a:lnTo>
                  <a:cubicBezTo>
                    <a:pt x="7491" y="748"/>
                    <a:pt x="7423" y="745"/>
                    <a:pt x="7354" y="745"/>
                  </a:cubicBezTo>
                  <a:cubicBezTo>
                    <a:pt x="7282" y="745"/>
                    <a:pt x="7214" y="745"/>
                    <a:pt x="7145" y="748"/>
                  </a:cubicBezTo>
                  <a:lnTo>
                    <a:pt x="7145" y="662"/>
                  </a:lnTo>
                  <a:cubicBezTo>
                    <a:pt x="7145" y="524"/>
                    <a:pt x="7250" y="454"/>
                    <a:pt x="7354" y="454"/>
                  </a:cubicBezTo>
                  <a:close/>
                  <a:moveTo>
                    <a:pt x="7135" y="1197"/>
                  </a:moveTo>
                  <a:lnTo>
                    <a:pt x="7135" y="7581"/>
                  </a:lnTo>
                  <a:cubicBezTo>
                    <a:pt x="6690" y="7231"/>
                    <a:pt x="6138" y="7043"/>
                    <a:pt x="5569" y="7043"/>
                  </a:cubicBezTo>
                  <a:lnTo>
                    <a:pt x="5569" y="7046"/>
                  </a:lnTo>
                  <a:cubicBezTo>
                    <a:pt x="5564" y="7046"/>
                    <a:pt x="5559" y="7046"/>
                    <a:pt x="5554" y="7046"/>
                  </a:cubicBezTo>
                  <a:cubicBezTo>
                    <a:pt x="4997" y="7046"/>
                    <a:pt x="4455" y="7231"/>
                    <a:pt x="4013" y="7574"/>
                  </a:cubicBezTo>
                  <a:cubicBezTo>
                    <a:pt x="4075" y="5898"/>
                    <a:pt x="4428" y="4346"/>
                    <a:pt x="5028" y="3154"/>
                  </a:cubicBezTo>
                  <a:cubicBezTo>
                    <a:pt x="5607" y="1988"/>
                    <a:pt x="6350" y="1307"/>
                    <a:pt x="7135" y="1197"/>
                  </a:cubicBezTo>
                  <a:close/>
                  <a:moveTo>
                    <a:pt x="7574" y="1197"/>
                  </a:moveTo>
                  <a:cubicBezTo>
                    <a:pt x="8386" y="1310"/>
                    <a:pt x="9167" y="2060"/>
                    <a:pt x="9750" y="3291"/>
                  </a:cubicBezTo>
                  <a:cubicBezTo>
                    <a:pt x="9793" y="3378"/>
                    <a:pt x="9866" y="3415"/>
                    <a:pt x="9939" y="3415"/>
                  </a:cubicBezTo>
                  <a:cubicBezTo>
                    <a:pt x="10081" y="3415"/>
                    <a:pt x="10223" y="3277"/>
                    <a:pt x="10144" y="3106"/>
                  </a:cubicBezTo>
                  <a:cubicBezTo>
                    <a:pt x="9801" y="2379"/>
                    <a:pt x="9393" y="1807"/>
                    <a:pt x="8934" y="1399"/>
                  </a:cubicBezTo>
                  <a:cubicBezTo>
                    <a:pt x="8913" y="1382"/>
                    <a:pt x="8893" y="1365"/>
                    <a:pt x="8872" y="1348"/>
                  </a:cubicBezTo>
                  <a:lnTo>
                    <a:pt x="8872" y="1348"/>
                  </a:lnTo>
                  <a:cubicBezTo>
                    <a:pt x="11833" y="2016"/>
                    <a:pt x="14013" y="4535"/>
                    <a:pt x="14252" y="7560"/>
                  </a:cubicBezTo>
                  <a:cubicBezTo>
                    <a:pt x="13807" y="7225"/>
                    <a:pt x="13262" y="7043"/>
                    <a:pt x="12707" y="7043"/>
                  </a:cubicBezTo>
                  <a:lnTo>
                    <a:pt x="12707" y="7046"/>
                  </a:lnTo>
                  <a:cubicBezTo>
                    <a:pt x="12702" y="7046"/>
                    <a:pt x="12697" y="7046"/>
                    <a:pt x="12692" y="7046"/>
                  </a:cubicBezTo>
                  <a:cubicBezTo>
                    <a:pt x="12125" y="7046"/>
                    <a:pt x="11576" y="7238"/>
                    <a:pt x="11131" y="7588"/>
                  </a:cubicBezTo>
                  <a:cubicBezTo>
                    <a:pt x="11086" y="6299"/>
                    <a:pt x="10870" y="5062"/>
                    <a:pt x="10504" y="3993"/>
                  </a:cubicBezTo>
                  <a:cubicBezTo>
                    <a:pt x="10467" y="3888"/>
                    <a:pt x="10385" y="3842"/>
                    <a:pt x="10302" y="3842"/>
                  </a:cubicBezTo>
                  <a:cubicBezTo>
                    <a:pt x="10167" y="3842"/>
                    <a:pt x="10032" y="3962"/>
                    <a:pt x="10089" y="4134"/>
                  </a:cubicBezTo>
                  <a:cubicBezTo>
                    <a:pt x="10442" y="5155"/>
                    <a:pt x="10647" y="6337"/>
                    <a:pt x="10692" y="7571"/>
                  </a:cubicBezTo>
                  <a:cubicBezTo>
                    <a:pt x="10233" y="7219"/>
                    <a:pt x="9684" y="7043"/>
                    <a:pt x="9136" y="7043"/>
                  </a:cubicBezTo>
                  <a:cubicBezTo>
                    <a:pt x="8584" y="7043"/>
                    <a:pt x="8033" y="7222"/>
                    <a:pt x="7574" y="7578"/>
                  </a:cubicBezTo>
                  <a:lnTo>
                    <a:pt x="7574" y="1197"/>
                  </a:lnTo>
                  <a:close/>
                  <a:moveTo>
                    <a:pt x="7354" y="10772"/>
                  </a:moveTo>
                  <a:cubicBezTo>
                    <a:pt x="7464" y="10772"/>
                    <a:pt x="7574" y="10845"/>
                    <a:pt x="7574" y="10991"/>
                  </a:cubicBezTo>
                  <a:lnTo>
                    <a:pt x="7574" y="12869"/>
                  </a:lnTo>
                  <a:cubicBezTo>
                    <a:pt x="7574" y="13640"/>
                    <a:pt x="6957" y="14280"/>
                    <a:pt x="6196" y="14291"/>
                  </a:cubicBezTo>
                  <a:cubicBezTo>
                    <a:pt x="6190" y="14291"/>
                    <a:pt x="6185" y="14291"/>
                    <a:pt x="6179" y="14291"/>
                  </a:cubicBezTo>
                  <a:cubicBezTo>
                    <a:pt x="5607" y="14291"/>
                    <a:pt x="5087" y="13943"/>
                    <a:pt x="4873" y="13407"/>
                  </a:cubicBezTo>
                  <a:cubicBezTo>
                    <a:pt x="4846" y="13341"/>
                    <a:pt x="4856" y="13266"/>
                    <a:pt x="4897" y="13208"/>
                  </a:cubicBezTo>
                  <a:cubicBezTo>
                    <a:pt x="4938" y="13146"/>
                    <a:pt x="5007" y="13112"/>
                    <a:pt x="5079" y="13112"/>
                  </a:cubicBezTo>
                  <a:cubicBezTo>
                    <a:pt x="5082" y="13112"/>
                    <a:pt x="5084" y="13112"/>
                    <a:pt x="5087" y="13112"/>
                  </a:cubicBezTo>
                  <a:cubicBezTo>
                    <a:pt x="5170" y="13112"/>
                    <a:pt x="5244" y="13162"/>
                    <a:pt x="5278" y="13239"/>
                  </a:cubicBezTo>
                  <a:cubicBezTo>
                    <a:pt x="5418" y="13605"/>
                    <a:pt x="5768" y="13849"/>
                    <a:pt x="6158" y="13852"/>
                  </a:cubicBezTo>
                  <a:cubicBezTo>
                    <a:pt x="6167" y="13852"/>
                    <a:pt x="6175" y="13852"/>
                    <a:pt x="6183" y="13852"/>
                  </a:cubicBezTo>
                  <a:cubicBezTo>
                    <a:pt x="6428" y="13852"/>
                    <a:pt x="6665" y="13754"/>
                    <a:pt x="6840" y="13578"/>
                  </a:cubicBezTo>
                  <a:cubicBezTo>
                    <a:pt x="7029" y="13393"/>
                    <a:pt x="7135" y="13139"/>
                    <a:pt x="7135" y="12875"/>
                  </a:cubicBezTo>
                  <a:lnTo>
                    <a:pt x="7135" y="10991"/>
                  </a:lnTo>
                  <a:cubicBezTo>
                    <a:pt x="7135" y="10845"/>
                    <a:pt x="7245" y="10772"/>
                    <a:pt x="7354" y="10772"/>
                  </a:cubicBezTo>
                  <a:close/>
                  <a:moveTo>
                    <a:pt x="7354" y="1"/>
                  </a:moveTo>
                  <a:cubicBezTo>
                    <a:pt x="6991" y="1"/>
                    <a:pt x="6700" y="299"/>
                    <a:pt x="6710" y="662"/>
                  </a:cubicBezTo>
                  <a:lnTo>
                    <a:pt x="6710" y="772"/>
                  </a:lnTo>
                  <a:cubicBezTo>
                    <a:pt x="4058" y="1005"/>
                    <a:pt x="1738" y="2653"/>
                    <a:pt x="645" y="5079"/>
                  </a:cubicBezTo>
                  <a:cubicBezTo>
                    <a:pt x="597" y="5189"/>
                    <a:pt x="645" y="5319"/>
                    <a:pt x="754" y="5371"/>
                  </a:cubicBezTo>
                  <a:cubicBezTo>
                    <a:pt x="783" y="5383"/>
                    <a:pt x="813" y="5389"/>
                    <a:pt x="843" y="5389"/>
                  </a:cubicBezTo>
                  <a:cubicBezTo>
                    <a:pt x="927" y="5389"/>
                    <a:pt x="1008" y="5342"/>
                    <a:pt x="1046" y="5261"/>
                  </a:cubicBezTo>
                  <a:cubicBezTo>
                    <a:pt x="1937" y="3277"/>
                    <a:pt x="3708" y="1831"/>
                    <a:pt x="5829" y="1351"/>
                  </a:cubicBezTo>
                  <a:lnTo>
                    <a:pt x="5829" y="1351"/>
                  </a:lnTo>
                  <a:cubicBezTo>
                    <a:pt x="5387" y="1725"/>
                    <a:pt x="4983" y="2266"/>
                    <a:pt x="4637" y="2955"/>
                  </a:cubicBezTo>
                  <a:cubicBezTo>
                    <a:pt x="4010" y="4212"/>
                    <a:pt x="3636" y="5840"/>
                    <a:pt x="3578" y="7584"/>
                  </a:cubicBezTo>
                  <a:cubicBezTo>
                    <a:pt x="3115" y="7224"/>
                    <a:pt x="2558" y="7043"/>
                    <a:pt x="2001" y="7043"/>
                  </a:cubicBezTo>
                  <a:cubicBezTo>
                    <a:pt x="1457" y="7043"/>
                    <a:pt x="913" y="7215"/>
                    <a:pt x="456" y="7560"/>
                  </a:cubicBezTo>
                  <a:cubicBezTo>
                    <a:pt x="497" y="7046"/>
                    <a:pt x="593" y="6536"/>
                    <a:pt x="747" y="6042"/>
                  </a:cubicBezTo>
                  <a:cubicBezTo>
                    <a:pt x="789" y="5926"/>
                    <a:pt x="723" y="5799"/>
                    <a:pt x="607" y="5761"/>
                  </a:cubicBezTo>
                  <a:cubicBezTo>
                    <a:pt x="585" y="5754"/>
                    <a:pt x="562" y="5751"/>
                    <a:pt x="540" y="5751"/>
                  </a:cubicBezTo>
                  <a:cubicBezTo>
                    <a:pt x="443" y="5751"/>
                    <a:pt x="354" y="5815"/>
                    <a:pt x="329" y="5912"/>
                  </a:cubicBezTo>
                  <a:cubicBezTo>
                    <a:pt x="110" y="6622"/>
                    <a:pt x="0" y="7358"/>
                    <a:pt x="0" y="8102"/>
                  </a:cubicBezTo>
                  <a:cubicBezTo>
                    <a:pt x="0" y="8234"/>
                    <a:pt x="109" y="8320"/>
                    <a:pt x="220" y="8320"/>
                  </a:cubicBezTo>
                  <a:cubicBezTo>
                    <a:pt x="282" y="8320"/>
                    <a:pt x="345" y="8294"/>
                    <a:pt x="391" y="8236"/>
                  </a:cubicBezTo>
                  <a:cubicBezTo>
                    <a:pt x="765" y="7766"/>
                    <a:pt x="1368" y="7482"/>
                    <a:pt x="2002" y="7482"/>
                  </a:cubicBezTo>
                  <a:cubicBezTo>
                    <a:pt x="2636" y="7482"/>
                    <a:pt x="3239" y="7763"/>
                    <a:pt x="3616" y="8236"/>
                  </a:cubicBezTo>
                  <a:cubicBezTo>
                    <a:pt x="3657" y="8290"/>
                    <a:pt x="3718" y="8318"/>
                    <a:pt x="3787" y="8318"/>
                  </a:cubicBezTo>
                  <a:cubicBezTo>
                    <a:pt x="3852" y="8318"/>
                    <a:pt x="3917" y="8290"/>
                    <a:pt x="3958" y="8236"/>
                  </a:cubicBezTo>
                  <a:cubicBezTo>
                    <a:pt x="4332" y="7766"/>
                    <a:pt x="4935" y="7482"/>
                    <a:pt x="5569" y="7482"/>
                  </a:cubicBezTo>
                  <a:cubicBezTo>
                    <a:pt x="6179" y="7482"/>
                    <a:pt x="6758" y="7742"/>
                    <a:pt x="7135" y="8181"/>
                  </a:cubicBezTo>
                  <a:lnTo>
                    <a:pt x="7135" y="10374"/>
                  </a:lnTo>
                  <a:cubicBezTo>
                    <a:pt x="6875" y="10466"/>
                    <a:pt x="6700" y="10713"/>
                    <a:pt x="6700" y="10991"/>
                  </a:cubicBezTo>
                  <a:lnTo>
                    <a:pt x="6700" y="12875"/>
                  </a:lnTo>
                  <a:cubicBezTo>
                    <a:pt x="6700" y="13023"/>
                    <a:pt x="6638" y="13163"/>
                    <a:pt x="6535" y="13269"/>
                  </a:cubicBezTo>
                  <a:cubicBezTo>
                    <a:pt x="6439" y="13363"/>
                    <a:pt x="6310" y="13417"/>
                    <a:pt x="6177" y="13417"/>
                  </a:cubicBezTo>
                  <a:cubicBezTo>
                    <a:pt x="6173" y="13417"/>
                    <a:pt x="6169" y="13417"/>
                    <a:pt x="6165" y="13417"/>
                  </a:cubicBezTo>
                  <a:cubicBezTo>
                    <a:pt x="5953" y="13413"/>
                    <a:pt x="5761" y="13283"/>
                    <a:pt x="5685" y="13084"/>
                  </a:cubicBezTo>
                  <a:cubicBezTo>
                    <a:pt x="5581" y="12831"/>
                    <a:pt x="5337" y="12679"/>
                    <a:pt x="5079" y="12679"/>
                  </a:cubicBezTo>
                  <a:cubicBezTo>
                    <a:pt x="4999" y="12679"/>
                    <a:pt x="4918" y="12694"/>
                    <a:pt x="4839" y="12725"/>
                  </a:cubicBezTo>
                  <a:cubicBezTo>
                    <a:pt x="4503" y="12858"/>
                    <a:pt x="4342" y="13235"/>
                    <a:pt x="4469" y="13571"/>
                  </a:cubicBezTo>
                  <a:cubicBezTo>
                    <a:pt x="4750" y="14267"/>
                    <a:pt x="5425" y="14722"/>
                    <a:pt x="6175" y="14726"/>
                  </a:cubicBezTo>
                  <a:lnTo>
                    <a:pt x="6203" y="14726"/>
                  </a:lnTo>
                  <a:cubicBezTo>
                    <a:pt x="7200" y="14712"/>
                    <a:pt x="8009" y="13876"/>
                    <a:pt x="8009" y="12865"/>
                  </a:cubicBezTo>
                  <a:lnTo>
                    <a:pt x="8009" y="10991"/>
                  </a:lnTo>
                  <a:cubicBezTo>
                    <a:pt x="8009" y="10713"/>
                    <a:pt x="7834" y="10466"/>
                    <a:pt x="7574" y="10374"/>
                  </a:cubicBezTo>
                  <a:lnTo>
                    <a:pt x="7574" y="8177"/>
                  </a:lnTo>
                  <a:cubicBezTo>
                    <a:pt x="7951" y="7739"/>
                    <a:pt x="8530" y="7482"/>
                    <a:pt x="9136" y="7482"/>
                  </a:cubicBezTo>
                  <a:cubicBezTo>
                    <a:pt x="9774" y="7482"/>
                    <a:pt x="10377" y="7763"/>
                    <a:pt x="10750" y="8236"/>
                  </a:cubicBezTo>
                  <a:cubicBezTo>
                    <a:pt x="10795" y="8290"/>
                    <a:pt x="10858" y="8318"/>
                    <a:pt x="10922" y="8318"/>
                  </a:cubicBezTo>
                  <a:cubicBezTo>
                    <a:pt x="10985" y="8318"/>
                    <a:pt x="11048" y="8290"/>
                    <a:pt x="11093" y="8236"/>
                  </a:cubicBezTo>
                  <a:cubicBezTo>
                    <a:pt x="11470" y="7766"/>
                    <a:pt x="12070" y="7482"/>
                    <a:pt x="12707" y="7482"/>
                  </a:cubicBezTo>
                  <a:cubicBezTo>
                    <a:pt x="13341" y="7482"/>
                    <a:pt x="13944" y="7763"/>
                    <a:pt x="14318" y="8236"/>
                  </a:cubicBezTo>
                  <a:cubicBezTo>
                    <a:pt x="14364" y="8293"/>
                    <a:pt x="14426" y="8318"/>
                    <a:pt x="14488" y="8318"/>
                  </a:cubicBezTo>
                  <a:cubicBezTo>
                    <a:pt x="14600" y="8318"/>
                    <a:pt x="14708" y="8233"/>
                    <a:pt x="14708" y="8098"/>
                  </a:cubicBezTo>
                  <a:cubicBezTo>
                    <a:pt x="14715" y="6149"/>
                    <a:pt x="13937" y="4274"/>
                    <a:pt x="12553" y="2900"/>
                  </a:cubicBezTo>
                  <a:cubicBezTo>
                    <a:pt x="11336" y="1673"/>
                    <a:pt x="9722" y="919"/>
                    <a:pt x="7999" y="772"/>
                  </a:cubicBezTo>
                  <a:lnTo>
                    <a:pt x="7999" y="662"/>
                  </a:lnTo>
                  <a:cubicBezTo>
                    <a:pt x="8009" y="299"/>
                    <a:pt x="7718" y="1"/>
                    <a:pt x="7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9" name="Google Shape;7619;p73"/>
          <p:cNvGrpSpPr/>
          <p:nvPr/>
        </p:nvGrpSpPr>
        <p:grpSpPr>
          <a:xfrm>
            <a:off x="4680930" y="2286941"/>
            <a:ext cx="385381" cy="377601"/>
            <a:chOff x="4680930" y="2286941"/>
            <a:chExt cx="385381" cy="377601"/>
          </a:xfrm>
        </p:grpSpPr>
        <p:sp>
          <p:nvSpPr>
            <p:cNvPr id="7620" name="Google Shape;7620;p73"/>
            <p:cNvSpPr/>
            <p:nvPr/>
          </p:nvSpPr>
          <p:spPr>
            <a:xfrm>
              <a:off x="4728841" y="2395755"/>
              <a:ext cx="331812" cy="263234"/>
            </a:xfrm>
            <a:custGeom>
              <a:avLst/>
              <a:gdLst/>
              <a:ahLst/>
              <a:cxnLst/>
              <a:rect l="l" t="t" r="r" b="b"/>
              <a:pathLst>
                <a:path w="12667" h="10049" extrusionOk="0">
                  <a:moveTo>
                    <a:pt x="5491" y="1"/>
                  </a:moveTo>
                  <a:cubicBezTo>
                    <a:pt x="2458" y="1"/>
                    <a:pt x="1" y="1385"/>
                    <a:pt x="1" y="4445"/>
                  </a:cubicBezTo>
                  <a:cubicBezTo>
                    <a:pt x="1" y="6207"/>
                    <a:pt x="864" y="7444"/>
                    <a:pt x="2201" y="8156"/>
                  </a:cubicBezTo>
                  <a:cubicBezTo>
                    <a:pt x="2235" y="8174"/>
                    <a:pt x="2259" y="8204"/>
                    <a:pt x="2266" y="8242"/>
                  </a:cubicBezTo>
                  <a:lnTo>
                    <a:pt x="2564" y="9798"/>
                  </a:lnTo>
                  <a:cubicBezTo>
                    <a:pt x="2592" y="9942"/>
                    <a:pt x="2722" y="10048"/>
                    <a:pt x="2869" y="10048"/>
                  </a:cubicBezTo>
                  <a:lnTo>
                    <a:pt x="3884" y="10048"/>
                  </a:lnTo>
                  <a:cubicBezTo>
                    <a:pt x="4031" y="10048"/>
                    <a:pt x="4158" y="9942"/>
                    <a:pt x="4188" y="9798"/>
                  </a:cubicBezTo>
                  <a:lnTo>
                    <a:pt x="4350" y="8931"/>
                  </a:lnTo>
                  <a:cubicBezTo>
                    <a:pt x="4362" y="8873"/>
                    <a:pt x="4414" y="8831"/>
                    <a:pt x="4473" y="8831"/>
                  </a:cubicBezTo>
                  <a:cubicBezTo>
                    <a:pt x="4478" y="8831"/>
                    <a:pt x="4482" y="8831"/>
                    <a:pt x="4487" y="8832"/>
                  </a:cubicBezTo>
                  <a:cubicBezTo>
                    <a:pt x="4819" y="8869"/>
                    <a:pt x="5155" y="8890"/>
                    <a:pt x="5491" y="8890"/>
                  </a:cubicBezTo>
                  <a:cubicBezTo>
                    <a:pt x="5950" y="8890"/>
                    <a:pt x="6406" y="8856"/>
                    <a:pt x="6858" y="8787"/>
                  </a:cubicBezTo>
                  <a:cubicBezTo>
                    <a:pt x="6864" y="8786"/>
                    <a:pt x="6871" y="8786"/>
                    <a:pt x="6877" y="8786"/>
                  </a:cubicBezTo>
                  <a:cubicBezTo>
                    <a:pt x="6935" y="8786"/>
                    <a:pt x="6986" y="8828"/>
                    <a:pt x="6998" y="8886"/>
                  </a:cubicBezTo>
                  <a:lnTo>
                    <a:pt x="7170" y="9798"/>
                  </a:lnTo>
                  <a:cubicBezTo>
                    <a:pt x="7197" y="9942"/>
                    <a:pt x="7324" y="10048"/>
                    <a:pt x="7475" y="10048"/>
                  </a:cubicBezTo>
                  <a:lnTo>
                    <a:pt x="8486" y="10048"/>
                  </a:lnTo>
                  <a:cubicBezTo>
                    <a:pt x="8633" y="10048"/>
                    <a:pt x="8763" y="9942"/>
                    <a:pt x="8791" y="9798"/>
                  </a:cubicBezTo>
                  <a:lnTo>
                    <a:pt x="9103" y="8150"/>
                  </a:lnTo>
                  <a:cubicBezTo>
                    <a:pt x="9109" y="8112"/>
                    <a:pt x="9133" y="8081"/>
                    <a:pt x="9164" y="8064"/>
                  </a:cubicBezTo>
                  <a:cubicBezTo>
                    <a:pt x="9959" y="7653"/>
                    <a:pt x="10617" y="7084"/>
                    <a:pt x="11035" y="6361"/>
                  </a:cubicBezTo>
                  <a:cubicBezTo>
                    <a:pt x="11090" y="6265"/>
                    <a:pt x="11179" y="6193"/>
                    <a:pt x="11285" y="6155"/>
                  </a:cubicBezTo>
                  <a:lnTo>
                    <a:pt x="12255" y="5847"/>
                  </a:lnTo>
                  <a:cubicBezTo>
                    <a:pt x="12502" y="5768"/>
                    <a:pt x="12666" y="5538"/>
                    <a:pt x="12666" y="5281"/>
                  </a:cubicBezTo>
                  <a:lnTo>
                    <a:pt x="12666" y="4277"/>
                  </a:lnTo>
                  <a:cubicBezTo>
                    <a:pt x="12666" y="4020"/>
                    <a:pt x="12498" y="3791"/>
                    <a:pt x="12255" y="3712"/>
                  </a:cubicBezTo>
                  <a:lnTo>
                    <a:pt x="11652" y="3520"/>
                  </a:lnTo>
                  <a:cubicBezTo>
                    <a:pt x="11508" y="3472"/>
                    <a:pt x="11395" y="3359"/>
                    <a:pt x="11350" y="3215"/>
                  </a:cubicBezTo>
                  <a:cubicBezTo>
                    <a:pt x="10655" y="1012"/>
                    <a:pt x="8081" y="1"/>
                    <a:pt x="5491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3"/>
            <p:cNvSpPr/>
            <p:nvPr/>
          </p:nvSpPr>
          <p:spPr>
            <a:xfrm>
              <a:off x="4728946" y="2489219"/>
              <a:ext cx="331603" cy="169639"/>
            </a:xfrm>
            <a:custGeom>
              <a:avLst/>
              <a:gdLst/>
              <a:ahLst/>
              <a:cxnLst/>
              <a:rect l="l" t="t" r="r" b="b"/>
              <a:pathLst>
                <a:path w="12659" h="6476" extrusionOk="0">
                  <a:moveTo>
                    <a:pt x="11802" y="0"/>
                  </a:moveTo>
                  <a:lnTo>
                    <a:pt x="11802" y="528"/>
                  </a:lnTo>
                  <a:cubicBezTo>
                    <a:pt x="11802" y="1179"/>
                    <a:pt x="11388" y="1758"/>
                    <a:pt x="10767" y="1970"/>
                  </a:cubicBezTo>
                  <a:cubicBezTo>
                    <a:pt x="10490" y="2060"/>
                    <a:pt x="10243" y="2234"/>
                    <a:pt x="10068" y="2471"/>
                  </a:cubicBezTo>
                  <a:cubicBezTo>
                    <a:pt x="9846" y="2762"/>
                    <a:pt x="9585" y="3022"/>
                    <a:pt x="9297" y="3249"/>
                  </a:cubicBezTo>
                  <a:cubicBezTo>
                    <a:pt x="8951" y="3516"/>
                    <a:pt x="8722" y="3907"/>
                    <a:pt x="8653" y="4338"/>
                  </a:cubicBezTo>
                  <a:cubicBezTo>
                    <a:pt x="8605" y="4647"/>
                    <a:pt x="8567" y="5065"/>
                    <a:pt x="8547" y="5298"/>
                  </a:cubicBezTo>
                  <a:cubicBezTo>
                    <a:pt x="8526" y="5476"/>
                    <a:pt x="8375" y="5613"/>
                    <a:pt x="8197" y="5613"/>
                  </a:cubicBezTo>
                  <a:lnTo>
                    <a:pt x="7697" y="5613"/>
                  </a:lnTo>
                  <a:cubicBezTo>
                    <a:pt x="7546" y="5613"/>
                    <a:pt x="7419" y="5507"/>
                    <a:pt x="7392" y="5360"/>
                  </a:cubicBezTo>
                  <a:lnTo>
                    <a:pt x="7221" y="4366"/>
                  </a:lnTo>
                  <a:cubicBezTo>
                    <a:pt x="7208" y="4307"/>
                    <a:pt x="7157" y="4265"/>
                    <a:pt x="7099" y="4265"/>
                  </a:cubicBezTo>
                  <a:cubicBezTo>
                    <a:pt x="7093" y="4265"/>
                    <a:pt x="7086" y="4265"/>
                    <a:pt x="7080" y="4266"/>
                  </a:cubicBezTo>
                  <a:cubicBezTo>
                    <a:pt x="6631" y="4335"/>
                    <a:pt x="5946" y="4369"/>
                    <a:pt x="5487" y="4369"/>
                  </a:cubicBezTo>
                  <a:cubicBezTo>
                    <a:pt x="5144" y="4369"/>
                    <a:pt x="4520" y="4349"/>
                    <a:pt x="4195" y="4311"/>
                  </a:cubicBezTo>
                  <a:cubicBezTo>
                    <a:pt x="4190" y="4310"/>
                    <a:pt x="4186" y="4310"/>
                    <a:pt x="4182" y="4310"/>
                  </a:cubicBezTo>
                  <a:cubicBezTo>
                    <a:pt x="4122" y="4310"/>
                    <a:pt x="4070" y="4353"/>
                    <a:pt x="4058" y="4410"/>
                  </a:cubicBezTo>
                  <a:lnTo>
                    <a:pt x="3897" y="5332"/>
                  </a:lnTo>
                  <a:cubicBezTo>
                    <a:pt x="3866" y="5479"/>
                    <a:pt x="3739" y="5586"/>
                    <a:pt x="3592" y="5586"/>
                  </a:cubicBezTo>
                  <a:lnTo>
                    <a:pt x="3091" y="5586"/>
                  </a:lnTo>
                  <a:cubicBezTo>
                    <a:pt x="2944" y="5586"/>
                    <a:pt x="2814" y="5479"/>
                    <a:pt x="2786" y="5332"/>
                  </a:cubicBezTo>
                  <a:lnTo>
                    <a:pt x="2546" y="3893"/>
                  </a:lnTo>
                  <a:cubicBezTo>
                    <a:pt x="2540" y="3855"/>
                    <a:pt x="2516" y="3824"/>
                    <a:pt x="2481" y="3807"/>
                  </a:cubicBezTo>
                  <a:cubicBezTo>
                    <a:pt x="1268" y="3160"/>
                    <a:pt x="158" y="1909"/>
                    <a:pt x="18" y="394"/>
                  </a:cubicBezTo>
                  <a:cubicBezTo>
                    <a:pt x="14" y="428"/>
                    <a:pt x="11" y="466"/>
                    <a:pt x="7" y="504"/>
                  </a:cubicBezTo>
                  <a:lnTo>
                    <a:pt x="7" y="507"/>
                  </a:lnTo>
                  <a:lnTo>
                    <a:pt x="7" y="517"/>
                  </a:lnTo>
                  <a:cubicBezTo>
                    <a:pt x="4" y="552"/>
                    <a:pt x="4" y="586"/>
                    <a:pt x="0" y="620"/>
                  </a:cubicBezTo>
                  <a:lnTo>
                    <a:pt x="0" y="665"/>
                  </a:lnTo>
                  <a:cubicBezTo>
                    <a:pt x="0" y="689"/>
                    <a:pt x="0" y="716"/>
                    <a:pt x="0" y="744"/>
                  </a:cubicBezTo>
                  <a:lnTo>
                    <a:pt x="0" y="870"/>
                  </a:lnTo>
                  <a:cubicBezTo>
                    <a:pt x="0" y="1083"/>
                    <a:pt x="11" y="1295"/>
                    <a:pt x="38" y="1508"/>
                  </a:cubicBezTo>
                  <a:cubicBezTo>
                    <a:pt x="69" y="1748"/>
                    <a:pt x="120" y="1988"/>
                    <a:pt x="192" y="2221"/>
                  </a:cubicBezTo>
                  <a:lnTo>
                    <a:pt x="203" y="2258"/>
                  </a:lnTo>
                  <a:cubicBezTo>
                    <a:pt x="213" y="2286"/>
                    <a:pt x="223" y="2317"/>
                    <a:pt x="233" y="2347"/>
                  </a:cubicBezTo>
                  <a:lnTo>
                    <a:pt x="247" y="2382"/>
                  </a:lnTo>
                  <a:cubicBezTo>
                    <a:pt x="275" y="2464"/>
                    <a:pt x="305" y="2543"/>
                    <a:pt x="336" y="2618"/>
                  </a:cubicBezTo>
                  <a:lnTo>
                    <a:pt x="350" y="2642"/>
                  </a:lnTo>
                  <a:cubicBezTo>
                    <a:pt x="364" y="2680"/>
                    <a:pt x="381" y="2717"/>
                    <a:pt x="398" y="2755"/>
                  </a:cubicBezTo>
                  <a:lnTo>
                    <a:pt x="408" y="2772"/>
                  </a:lnTo>
                  <a:cubicBezTo>
                    <a:pt x="422" y="2807"/>
                    <a:pt x="439" y="2837"/>
                    <a:pt x="456" y="2872"/>
                  </a:cubicBezTo>
                  <a:lnTo>
                    <a:pt x="466" y="2889"/>
                  </a:lnTo>
                  <a:cubicBezTo>
                    <a:pt x="484" y="2923"/>
                    <a:pt x="504" y="2957"/>
                    <a:pt x="521" y="2995"/>
                  </a:cubicBezTo>
                  <a:lnTo>
                    <a:pt x="535" y="3016"/>
                  </a:lnTo>
                  <a:cubicBezTo>
                    <a:pt x="600" y="3125"/>
                    <a:pt x="669" y="3231"/>
                    <a:pt x="741" y="3334"/>
                  </a:cubicBezTo>
                  <a:lnTo>
                    <a:pt x="765" y="3365"/>
                  </a:lnTo>
                  <a:cubicBezTo>
                    <a:pt x="782" y="3389"/>
                    <a:pt x="799" y="3413"/>
                    <a:pt x="816" y="3437"/>
                  </a:cubicBezTo>
                  <a:lnTo>
                    <a:pt x="840" y="3464"/>
                  </a:lnTo>
                  <a:cubicBezTo>
                    <a:pt x="864" y="3499"/>
                    <a:pt x="888" y="3530"/>
                    <a:pt x="915" y="3560"/>
                  </a:cubicBezTo>
                  <a:cubicBezTo>
                    <a:pt x="943" y="3591"/>
                    <a:pt x="967" y="3622"/>
                    <a:pt x="994" y="3653"/>
                  </a:cubicBezTo>
                  <a:lnTo>
                    <a:pt x="1022" y="3680"/>
                  </a:lnTo>
                  <a:cubicBezTo>
                    <a:pt x="1039" y="3701"/>
                    <a:pt x="1059" y="3721"/>
                    <a:pt x="1080" y="3745"/>
                  </a:cubicBezTo>
                  <a:lnTo>
                    <a:pt x="1107" y="3769"/>
                  </a:lnTo>
                  <a:cubicBezTo>
                    <a:pt x="1135" y="3800"/>
                    <a:pt x="1162" y="3828"/>
                    <a:pt x="1193" y="3855"/>
                  </a:cubicBezTo>
                  <a:cubicBezTo>
                    <a:pt x="1224" y="3886"/>
                    <a:pt x="1258" y="3917"/>
                    <a:pt x="1292" y="3948"/>
                  </a:cubicBezTo>
                  <a:cubicBezTo>
                    <a:pt x="1357" y="4009"/>
                    <a:pt x="1429" y="4068"/>
                    <a:pt x="1498" y="4126"/>
                  </a:cubicBezTo>
                  <a:cubicBezTo>
                    <a:pt x="1570" y="4181"/>
                    <a:pt x="1645" y="4236"/>
                    <a:pt x="1721" y="4290"/>
                  </a:cubicBezTo>
                  <a:cubicBezTo>
                    <a:pt x="1758" y="4318"/>
                    <a:pt x="1796" y="4342"/>
                    <a:pt x="1837" y="4366"/>
                  </a:cubicBezTo>
                  <a:cubicBezTo>
                    <a:pt x="1875" y="4393"/>
                    <a:pt x="1909" y="4414"/>
                    <a:pt x="1943" y="4434"/>
                  </a:cubicBezTo>
                  <a:lnTo>
                    <a:pt x="1974" y="4455"/>
                  </a:lnTo>
                  <a:lnTo>
                    <a:pt x="2053" y="4503"/>
                  </a:lnTo>
                  <a:lnTo>
                    <a:pt x="2087" y="4520"/>
                  </a:lnTo>
                  <a:cubicBezTo>
                    <a:pt x="2125" y="4540"/>
                    <a:pt x="2159" y="4561"/>
                    <a:pt x="2197" y="4582"/>
                  </a:cubicBezTo>
                  <a:cubicBezTo>
                    <a:pt x="2207" y="4588"/>
                    <a:pt x="2214" y="4592"/>
                    <a:pt x="2221" y="4599"/>
                  </a:cubicBezTo>
                  <a:cubicBezTo>
                    <a:pt x="2228" y="4602"/>
                    <a:pt x="2231" y="4609"/>
                    <a:pt x="2238" y="4616"/>
                  </a:cubicBezTo>
                  <a:lnTo>
                    <a:pt x="2241" y="4623"/>
                  </a:lnTo>
                  <a:cubicBezTo>
                    <a:pt x="2245" y="4626"/>
                    <a:pt x="2248" y="4633"/>
                    <a:pt x="2252" y="4636"/>
                  </a:cubicBezTo>
                  <a:lnTo>
                    <a:pt x="2255" y="4643"/>
                  </a:lnTo>
                  <a:cubicBezTo>
                    <a:pt x="2259" y="4650"/>
                    <a:pt x="2259" y="4660"/>
                    <a:pt x="2262" y="4667"/>
                  </a:cubicBezTo>
                  <a:lnTo>
                    <a:pt x="2560" y="6223"/>
                  </a:lnTo>
                  <a:cubicBezTo>
                    <a:pt x="2564" y="6240"/>
                    <a:pt x="2570" y="6257"/>
                    <a:pt x="2577" y="6274"/>
                  </a:cubicBezTo>
                  <a:cubicBezTo>
                    <a:pt x="2581" y="6285"/>
                    <a:pt x="2584" y="6292"/>
                    <a:pt x="2588" y="6302"/>
                  </a:cubicBezTo>
                  <a:cubicBezTo>
                    <a:pt x="2591" y="6309"/>
                    <a:pt x="2594" y="6316"/>
                    <a:pt x="2601" y="6322"/>
                  </a:cubicBezTo>
                  <a:cubicBezTo>
                    <a:pt x="2605" y="6333"/>
                    <a:pt x="2608" y="6340"/>
                    <a:pt x="2615" y="6346"/>
                  </a:cubicBezTo>
                  <a:cubicBezTo>
                    <a:pt x="2618" y="6353"/>
                    <a:pt x="2625" y="6360"/>
                    <a:pt x="2632" y="6367"/>
                  </a:cubicBezTo>
                  <a:cubicBezTo>
                    <a:pt x="2636" y="6374"/>
                    <a:pt x="2646" y="6381"/>
                    <a:pt x="2653" y="6388"/>
                  </a:cubicBezTo>
                  <a:lnTo>
                    <a:pt x="2660" y="6394"/>
                  </a:lnTo>
                  <a:lnTo>
                    <a:pt x="2673" y="6408"/>
                  </a:lnTo>
                  <a:lnTo>
                    <a:pt x="2684" y="6415"/>
                  </a:lnTo>
                  <a:lnTo>
                    <a:pt x="2701" y="6429"/>
                  </a:lnTo>
                  <a:lnTo>
                    <a:pt x="2708" y="6432"/>
                  </a:lnTo>
                  <a:cubicBezTo>
                    <a:pt x="2718" y="6439"/>
                    <a:pt x="2725" y="6442"/>
                    <a:pt x="2735" y="6446"/>
                  </a:cubicBezTo>
                  <a:cubicBezTo>
                    <a:pt x="2745" y="6449"/>
                    <a:pt x="2752" y="6456"/>
                    <a:pt x="2762" y="6456"/>
                  </a:cubicBezTo>
                  <a:lnTo>
                    <a:pt x="2773" y="6460"/>
                  </a:lnTo>
                  <a:lnTo>
                    <a:pt x="2793" y="6466"/>
                  </a:lnTo>
                  <a:lnTo>
                    <a:pt x="2803" y="6470"/>
                  </a:lnTo>
                  <a:lnTo>
                    <a:pt x="2824" y="6473"/>
                  </a:lnTo>
                  <a:lnTo>
                    <a:pt x="3880" y="6473"/>
                  </a:lnTo>
                  <a:cubicBezTo>
                    <a:pt x="3924" y="6473"/>
                    <a:pt x="3969" y="6463"/>
                    <a:pt x="4010" y="6442"/>
                  </a:cubicBezTo>
                  <a:cubicBezTo>
                    <a:pt x="4099" y="6401"/>
                    <a:pt x="4164" y="6319"/>
                    <a:pt x="4181" y="6220"/>
                  </a:cubicBezTo>
                  <a:lnTo>
                    <a:pt x="4346" y="5356"/>
                  </a:lnTo>
                  <a:cubicBezTo>
                    <a:pt x="4349" y="5349"/>
                    <a:pt x="4349" y="5342"/>
                    <a:pt x="4352" y="5336"/>
                  </a:cubicBezTo>
                  <a:lnTo>
                    <a:pt x="4356" y="5329"/>
                  </a:lnTo>
                  <a:cubicBezTo>
                    <a:pt x="4356" y="5325"/>
                    <a:pt x="4359" y="5322"/>
                    <a:pt x="4363" y="5315"/>
                  </a:cubicBezTo>
                  <a:lnTo>
                    <a:pt x="4366" y="5312"/>
                  </a:lnTo>
                  <a:cubicBezTo>
                    <a:pt x="4380" y="5291"/>
                    <a:pt x="4400" y="5274"/>
                    <a:pt x="4424" y="5264"/>
                  </a:cubicBezTo>
                  <a:lnTo>
                    <a:pt x="4428" y="5264"/>
                  </a:lnTo>
                  <a:lnTo>
                    <a:pt x="4441" y="5260"/>
                  </a:lnTo>
                  <a:lnTo>
                    <a:pt x="4483" y="5260"/>
                  </a:lnTo>
                  <a:cubicBezTo>
                    <a:pt x="4537" y="5267"/>
                    <a:pt x="4592" y="5274"/>
                    <a:pt x="4647" y="5277"/>
                  </a:cubicBezTo>
                  <a:lnTo>
                    <a:pt x="4688" y="5281"/>
                  </a:lnTo>
                  <a:cubicBezTo>
                    <a:pt x="4743" y="5288"/>
                    <a:pt x="4798" y="5291"/>
                    <a:pt x="4853" y="5294"/>
                  </a:cubicBezTo>
                  <a:cubicBezTo>
                    <a:pt x="4911" y="5298"/>
                    <a:pt x="4966" y="5301"/>
                    <a:pt x="5021" y="5305"/>
                  </a:cubicBezTo>
                  <a:lnTo>
                    <a:pt x="5065" y="5305"/>
                  </a:lnTo>
                  <a:cubicBezTo>
                    <a:pt x="5120" y="5308"/>
                    <a:pt x="5175" y="5312"/>
                    <a:pt x="5233" y="5312"/>
                  </a:cubicBezTo>
                  <a:cubicBezTo>
                    <a:pt x="5319" y="5315"/>
                    <a:pt x="5404" y="5315"/>
                    <a:pt x="5490" y="5315"/>
                  </a:cubicBezTo>
                  <a:cubicBezTo>
                    <a:pt x="5603" y="5315"/>
                    <a:pt x="5720" y="5312"/>
                    <a:pt x="5833" y="5308"/>
                  </a:cubicBezTo>
                  <a:cubicBezTo>
                    <a:pt x="5891" y="5308"/>
                    <a:pt x="5949" y="5305"/>
                    <a:pt x="6008" y="5301"/>
                  </a:cubicBezTo>
                  <a:lnTo>
                    <a:pt x="6025" y="5301"/>
                  </a:lnTo>
                  <a:cubicBezTo>
                    <a:pt x="6080" y="5298"/>
                    <a:pt x="6131" y="5294"/>
                    <a:pt x="6186" y="5291"/>
                  </a:cubicBezTo>
                  <a:lnTo>
                    <a:pt x="6189" y="5291"/>
                  </a:lnTo>
                  <a:cubicBezTo>
                    <a:pt x="6306" y="5281"/>
                    <a:pt x="6422" y="5270"/>
                    <a:pt x="6535" y="5257"/>
                  </a:cubicBezTo>
                  <a:cubicBezTo>
                    <a:pt x="6590" y="5250"/>
                    <a:pt x="6641" y="5243"/>
                    <a:pt x="6696" y="5236"/>
                  </a:cubicBezTo>
                  <a:lnTo>
                    <a:pt x="6772" y="5226"/>
                  </a:lnTo>
                  <a:lnTo>
                    <a:pt x="6857" y="5216"/>
                  </a:lnTo>
                  <a:cubicBezTo>
                    <a:pt x="6864" y="5214"/>
                    <a:pt x="6872" y="5214"/>
                    <a:pt x="6879" y="5214"/>
                  </a:cubicBezTo>
                  <a:cubicBezTo>
                    <a:pt x="6926" y="5214"/>
                    <a:pt x="6970" y="5243"/>
                    <a:pt x="6988" y="5288"/>
                  </a:cubicBezTo>
                  <a:cubicBezTo>
                    <a:pt x="6991" y="5298"/>
                    <a:pt x="6991" y="5305"/>
                    <a:pt x="6994" y="5312"/>
                  </a:cubicBezTo>
                  <a:lnTo>
                    <a:pt x="7080" y="5767"/>
                  </a:lnTo>
                  <a:lnTo>
                    <a:pt x="7166" y="6223"/>
                  </a:lnTo>
                  <a:cubicBezTo>
                    <a:pt x="7193" y="6368"/>
                    <a:pt x="7316" y="6473"/>
                    <a:pt x="7464" y="6473"/>
                  </a:cubicBezTo>
                  <a:cubicBezTo>
                    <a:pt x="7466" y="6473"/>
                    <a:pt x="7468" y="6473"/>
                    <a:pt x="7471" y="6473"/>
                  </a:cubicBezTo>
                  <a:lnTo>
                    <a:pt x="8482" y="6473"/>
                  </a:lnTo>
                  <a:cubicBezTo>
                    <a:pt x="8487" y="6475"/>
                    <a:pt x="8492" y="6476"/>
                    <a:pt x="8497" y="6476"/>
                  </a:cubicBezTo>
                  <a:cubicBezTo>
                    <a:pt x="8502" y="6476"/>
                    <a:pt x="8507" y="6475"/>
                    <a:pt x="8513" y="6473"/>
                  </a:cubicBezTo>
                  <a:lnTo>
                    <a:pt x="8523" y="6473"/>
                  </a:lnTo>
                  <a:lnTo>
                    <a:pt x="8543" y="6470"/>
                  </a:lnTo>
                  <a:lnTo>
                    <a:pt x="8554" y="6470"/>
                  </a:lnTo>
                  <a:lnTo>
                    <a:pt x="8574" y="6463"/>
                  </a:lnTo>
                  <a:lnTo>
                    <a:pt x="8584" y="6460"/>
                  </a:lnTo>
                  <a:cubicBezTo>
                    <a:pt x="8595" y="6456"/>
                    <a:pt x="8602" y="6453"/>
                    <a:pt x="8612" y="6449"/>
                  </a:cubicBezTo>
                  <a:cubicBezTo>
                    <a:pt x="8622" y="6446"/>
                    <a:pt x="8629" y="6439"/>
                    <a:pt x="8639" y="6436"/>
                  </a:cubicBezTo>
                  <a:lnTo>
                    <a:pt x="8646" y="6429"/>
                  </a:lnTo>
                  <a:lnTo>
                    <a:pt x="8663" y="6418"/>
                  </a:lnTo>
                  <a:lnTo>
                    <a:pt x="8674" y="6412"/>
                  </a:lnTo>
                  <a:lnTo>
                    <a:pt x="8691" y="6398"/>
                  </a:lnTo>
                  <a:lnTo>
                    <a:pt x="8694" y="6391"/>
                  </a:lnTo>
                  <a:cubicBezTo>
                    <a:pt x="8704" y="6384"/>
                    <a:pt x="8711" y="6377"/>
                    <a:pt x="8715" y="6370"/>
                  </a:cubicBezTo>
                  <a:lnTo>
                    <a:pt x="8725" y="6360"/>
                  </a:lnTo>
                  <a:cubicBezTo>
                    <a:pt x="8732" y="6350"/>
                    <a:pt x="8739" y="6340"/>
                    <a:pt x="8749" y="6326"/>
                  </a:cubicBezTo>
                  <a:cubicBezTo>
                    <a:pt x="8766" y="6295"/>
                    <a:pt x="8780" y="6261"/>
                    <a:pt x="8787" y="6226"/>
                  </a:cubicBezTo>
                  <a:lnTo>
                    <a:pt x="8855" y="5863"/>
                  </a:lnTo>
                  <a:lnTo>
                    <a:pt x="8924" y="5490"/>
                  </a:lnTo>
                  <a:lnTo>
                    <a:pt x="8968" y="5253"/>
                  </a:lnTo>
                  <a:lnTo>
                    <a:pt x="9095" y="4578"/>
                  </a:lnTo>
                  <a:lnTo>
                    <a:pt x="9109" y="4520"/>
                  </a:lnTo>
                  <a:lnTo>
                    <a:pt x="9157" y="4493"/>
                  </a:lnTo>
                  <a:cubicBezTo>
                    <a:pt x="9184" y="4482"/>
                    <a:pt x="9205" y="4469"/>
                    <a:pt x="9229" y="4455"/>
                  </a:cubicBezTo>
                  <a:cubicBezTo>
                    <a:pt x="9253" y="4441"/>
                    <a:pt x="9280" y="4427"/>
                    <a:pt x="9304" y="4414"/>
                  </a:cubicBezTo>
                  <a:lnTo>
                    <a:pt x="9369" y="4376"/>
                  </a:lnTo>
                  <a:cubicBezTo>
                    <a:pt x="9397" y="4362"/>
                    <a:pt x="9424" y="4349"/>
                    <a:pt x="9448" y="4331"/>
                  </a:cubicBezTo>
                  <a:cubicBezTo>
                    <a:pt x="9475" y="4314"/>
                    <a:pt x="9493" y="4304"/>
                    <a:pt x="9513" y="4290"/>
                  </a:cubicBezTo>
                  <a:cubicBezTo>
                    <a:pt x="9534" y="4277"/>
                    <a:pt x="9565" y="4260"/>
                    <a:pt x="9589" y="4246"/>
                  </a:cubicBezTo>
                  <a:cubicBezTo>
                    <a:pt x="9613" y="4229"/>
                    <a:pt x="9633" y="4215"/>
                    <a:pt x="9657" y="4201"/>
                  </a:cubicBezTo>
                  <a:cubicBezTo>
                    <a:pt x="9681" y="4188"/>
                    <a:pt x="9702" y="4170"/>
                    <a:pt x="9726" y="4157"/>
                  </a:cubicBezTo>
                  <a:cubicBezTo>
                    <a:pt x="9750" y="4140"/>
                    <a:pt x="9770" y="4126"/>
                    <a:pt x="9791" y="4109"/>
                  </a:cubicBezTo>
                  <a:cubicBezTo>
                    <a:pt x="9811" y="4095"/>
                    <a:pt x="9835" y="4078"/>
                    <a:pt x="9859" y="4061"/>
                  </a:cubicBezTo>
                  <a:cubicBezTo>
                    <a:pt x="9880" y="4047"/>
                    <a:pt x="9900" y="4030"/>
                    <a:pt x="9921" y="4016"/>
                  </a:cubicBezTo>
                  <a:cubicBezTo>
                    <a:pt x="9938" y="3999"/>
                    <a:pt x="9965" y="3982"/>
                    <a:pt x="9989" y="3965"/>
                  </a:cubicBezTo>
                  <a:cubicBezTo>
                    <a:pt x="10010" y="3948"/>
                    <a:pt x="10027" y="3934"/>
                    <a:pt x="10048" y="3917"/>
                  </a:cubicBezTo>
                  <a:cubicBezTo>
                    <a:pt x="10068" y="3900"/>
                    <a:pt x="10089" y="3883"/>
                    <a:pt x="10113" y="3862"/>
                  </a:cubicBezTo>
                  <a:cubicBezTo>
                    <a:pt x="10137" y="3845"/>
                    <a:pt x="10151" y="3828"/>
                    <a:pt x="10171" y="3814"/>
                  </a:cubicBezTo>
                  <a:cubicBezTo>
                    <a:pt x="10192" y="3797"/>
                    <a:pt x="10216" y="3776"/>
                    <a:pt x="10233" y="3759"/>
                  </a:cubicBezTo>
                  <a:cubicBezTo>
                    <a:pt x="10253" y="3739"/>
                    <a:pt x="10270" y="3725"/>
                    <a:pt x="10291" y="3708"/>
                  </a:cubicBezTo>
                  <a:cubicBezTo>
                    <a:pt x="10308" y="3691"/>
                    <a:pt x="10329" y="3670"/>
                    <a:pt x="10349" y="3650"/>
                  </a:cubicBezTo>
                  <a:cubicBezTo>
                    <a:pt x="10370" y="3632"/>
                    <a:pt x="10387" y="3615"/>
                    <a:pt x="10404" y="3598"/>
                  </a:cubicBezTo>
                  <a:cubicBezTo>
                    <a:pt x="10421" y="3581"/>
                    <a:pt x="10442" y="3557"/>
                    <a:pt x="10462" y="3540"/>
                  </a:cubicBezTo>
                  <a:cubicBezTo>
                    <a:pt x="10480" y="3519"/>
                    <a:pt x="10497" y="3502"/>
                    <a:pt x="10514" y="3482"/>
                  </a:cubicBezTo>
                  <a:cubicBezTo>
                    <a:pt x="10531" y="3464"/>
                    <a:pt x="10551" y="3444"/>
                    <a:pt x="10569" y="3423"/>
                  </a:cubicBezTo>
                  <a:cubicBezTo>
                    <a:pt x="10586" y="3403"/>
                    <a:pt x="10599" y="3386"/>
                    <a:pt x="10617" y="3365"/>
                  </a:cubicBezTo>
                  <a:cubicBezTo>
                    <a:pt x="10634" y="3348"/>
                    <a:pt x="10654" y="3324"/>
                    <a:pt x="10671" y="3303"/>
                  </a:cubicBezTo>
                  <a:cubicBezTo>
                    <a:pt x="10689" y="3283"/>
                    <a:pt x="10702" y="3266"/>
                    <a:pt x="10716" y="3245"/>
                  </a:cubicBezTo>
                  <a:cubicBezTo>
                    <a:pt x="10733" y="3225"/>
                    <a:pt x="10750" y="3201"/>
                    <a:pt x="10767" y="3180"/>
                  </a:cubicBezTo>
                  <a:cubicBezTo>
                    <a:pt x="10784" y="3160"/>
                    <a:pt x="10798" y="3139"/>
                    <a:pt x="10812" y="3118"/>
                  </a:cubicBezTo>
                  <a:cubicBezTo>
                    <a:pt x="10826" y="3098"/>
                    <a:pt x="10843" y="3077"/>
                    <a:pt x="10860" y="3053"/>
                  </a:cubicBezTo>
                  <a:cubicBezTo>
                    <a:pt x="10874" y="3033"/>
                    <a:pt x="10887" y="3012"/>
                    <a:pt x="10901" y="2992"/>
                  </a:cubicBezTo>
                  <a:cubicBezTo>
                    <a:pt x="10915" y="2971"/>
                    <a:pt x="10932" y="2947"/>
                    <a:pt x="10946" y="2923"/>
                  </a:cubicBezTo>
                  <a:cubicBezTo>
                    <a:pt x="10956" y="2899"/>
                    <a:pt x="10980" y="2865"/>
                    <a:pt x="10997" y="2837"/>
                  </a:cubicBezTo>
                  <a:cubicBezTo>
                    <a:pt x="11007" y="2820"/>
                    <a:pt x="11018" y="2803"/>
                    <a:pt x="11028" y="2786"/>
                  </a:cubicBezTo>
                  <a:cubicBezTo>
                    <a:pt x="11079" y="2693"/>
                    <a:pt x="11168" y="2621"/>
                    <a:pt x="11271" y="2587"/>
                  </a:cubicBezTo>
                  <a:lnTo>
                    <a:pt x="11275" y="2587"/>
                  </a:lnTo>
                  <a:lnTo>
                    <a:pt x="11768" y="2430"/>
                  </a:lnTo>
                  <a:lnTo>
                    <a:pt x="12244" y="2279"/>
                  </a:lnTo>
                  <a:cubicBezTo>
                    <a:pt x="12491" y="2200"/>
                    <a:pt x="12659" y="1970"/>
                    <a:pt x="12659" y="1710"/>
                  </a:cubicBezTo>
                  <a:lnTo>
                    <a:pt x="12659" y="709"/>
                  </a:lnTo>
                  <a:cubicBezTo>
                    <a:pt x="12659" y="624"/>
                    <a:pt x="12638" y="538"/>
                    <a:pt x="12601" y="463"/>
                  </a:cubicBezTo>
                  <a:cubicBezTo>
                    <a:pt x="12601" y="449"/>
                    <a:pt x="12594" y="435"/>
                    <a:pt x="12587" y="421"/>
                  </a:cubicBezTo>
                  <a:cubicBezTo>
                    <a:pt x="12560" y="374"/>
                    <a:pt x="12529" y="329"/>
                    <a:pt x="12491" y="291"/>
                  </a:cubicBezTo>
                  <a:lnTo>
                    <a:pt x="12488" y="291"/>
                  </a:lnTo>
                  <a:cubicBezTo>
                    <a:pt x="12422" y="223"/>
                    <a:pt x="12340" y="171"/>
                    <a:pt x="12248" y="144"/>
                  </a:cubicBezTo>
                  <a:lnTo>
                    <a:pt x="1180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3"/>
            <p:cNvSpPr/>
            <p:nvPr/>
          </p:nvSpPr>
          <p:spPr>
            <a:xfrm>
              <a:off x="4925303" y="2383705"/>
              <a:ext cx="84636" cy="83143"/>
            </a:xfrm>
            <a:custGeom>
              <a:avLst/>
              <a:gdLst/>
              <a:ahLst/>
              <a:cxnLst/>
              <a:rect l="l" t="t" r="r" b="b"/>
              <a:pathLst>
                <a:path w="3231" h="3174" extrusionOk="0">
                  <a:moveTo>
                    <a:pt x="2618" y="1"/>
                  </a:moveTo>
                  <a:cubicBezTo>
                    <a:pt x="2122" y="1"/>
                    <a:pt x="1064" y="462"/>
                    <a:pt x="612" y="670"/>
                  </a:cubicBezTo>
                  <a:cubicBezTo>
                    <a:pt x="475" y="728"/>
                    <a:pt x="376" y="851"/>
                    <a:pt x="345" y="999"/>
                  </a:cubicBezTo>
                  <a:cubicBezTo>
                    <a:pt x="1" y="2628"/>
                    <a:pt x="1011" y="3173"/>
                    <a:pt x="1778" y="3173"/>
                  </a:cubicBezTo>
                  <a:cubicBezTo>
                    <a:pt x="2005" y="3173"/>
                    <a:pt x="2210" y="3126"/>
                    <a:pt x="2353" y="3045"/>
                  </a:cubicBezTo>
                  <a:cubicBezTo>
                    <a:pt x="3004" y="2674"/>
                    <a:pt x="3230" y="259"/>
                    <a:pt x="2802" y="36"/>
                  </a:cubicBezTo>
                  <a:cubicBezTo>
                    <a:pt x="2756" y="12"/>
                    <a:pt x="2694" y="1"/>
                    <a:pt x="261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3"/>
            <p:cNvSpPr/>
            <p:nvPr/>
          </p:nvSpPr>
          <p:spPr>
            <a:xfrm>
              <a:off x="4783615" y="2292521"/>
              <a:ext cx="141846" cy="141872"/>
            </a:xfrm>
            <a:custGeom>
              <a:avLst/>
              <a:gdLst/>
              <a:ahLst/>
              <a:cxnLst/>
              <a:rect l="l" t="t" r="r" b="b"/>
              <a:pathLst>
                <a:path w="5415" h="5416" extrusionOk="0">
                  <a:moveTo>
                    <a:pt x="2707" y="1"/>
                  </a:moveTo>
                  <a:cubicBezTo>
                    <a:pt x="1213" y="1"/>
                    <a:pt x="0" y="1214"/>
                    <a:pt x="0" y="2708"/>
                  </a:cubicBezTo>
                  <a:cubicBezTo>
                    <a:pt x="0" y="4206"/>
                    <a:pt x="1213" y="5415"/>
                    <a:pt x="2707" y="5415"/>
                  </a:cubicBezTo>
                  <a:cubicBezTo>
                    <a:pt x="4202" y="5415"/>
                    <a:pt x="5415" y="4206"/>
                    <a:pt x="5415" y="2708"/>
                  </a:cubicBezTo>
                  <a:cubicBezTo>
                    <a:pt x="5415" y="1214"/>
                    <a:pt x="4202" y="1"/>
                    <a:pt x="270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3"/>
            <p:cNvSpPr/>
            <p:nvPr/>
          </p:nvSpPr>
          <p:spPr>
            <a:xfrm>
              <a:off x="4939082" y="2391904"/>
              <a:ext cx="59987" cy="59148"/>
            </a:xfrm>
            <a:custGeom>
              <a:avLst/>
              <a:gdLst/>
              <a:ahLst/>
              <a:cxnLst/>
              <a:rect l="l" t="t" r="r" b="b"/>
              <a:pathLst>
                <a:path w="2290" h="2258" extrusionOk="0">
                  <a:moveTo>
                    <a:pt x="2094" y="0"/>
                  </a:moveTo>
                  <a:cubicBezTo>
                    <a:pt x="1796" y="0"/>
                    <a:pt x="1077" y="247"/>
                    <a:pt x="216" y="641"/>
                  </a:cubicBezTo>
                  <a:cubicBezTo>
                    <a:pt x="172" y="662"/>
                    <a:pt x="138" y="699"/>
                    <a:pt x="127" y="751"/>
                  </a:cubicBezTo>
                  <a:cubicBezTo>
                    <a:pt x="0" y="1344"/>
                    <a:pt x="69" y="1823"/>
                    <a:pt x="319" y="2135"/>
                  </a:cubicBezTo>
                  <a:cubicBezTo>
                    <a:pt x="350" y="2173"/>
                    <a:pt x="381" y="2207"/>
                    <a:pt x="419" y="2238"/>
                  </a:cubicBezTo>
                  <a:cubicBezTo>
                    <a:pt x="432" y="2251"/>
                    <a:pt x="449" y="2257"/>
                    <a:pt x="465" y="2257"/>
                  </a:cubicBezTo>
                  <a:cubicBezTo>
                    <a:pt x="497" y="2257"/>
                    <a:pt x="528" y="2236"/>
                    <a:pt x="535" y="2200"/>
                  </a:cubicBezTo>
                  <a:cubicBezTo>
                    <a:pt x="837" y="1015"/>
                    <a:pt x="2290" y="0"/>
                    <a:pt x="209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3"/>
            <p:cNvSpPr/>
            <p:nvPr/>
          </p:nvSpPr>
          <p:spPr>
            <a:xfrm>
              <a:off x="4805252" y="2314158"/>
              <a:ext cx="126941" cy="119999"/>
            </a:xfrm>
            <a:custGeom>
              <a:avLst/>
              <a:gdLst/>
              <a:ahLst/>
              <a:cxnLst/>
              <a:rect l="l" t="t" r="r" b="b"/>
              <a:pathLst>
                <a:path w="4846" h="4581" extrusionOk="0">
                  <a:moveTo>
                    <a:pt x="3831" y="1"/>
                  </a:moveTo>
                  <a:lnTo>
                    <a:pt x="0" y="3832"/>
                  </a:lnTo>
                  <a:cubicBezTo>
                    <a:pt x="525" y="4331"/>
                    <a:pt x="1199" y="4581"/>
                    <a:pt x="1872" y="4581"/>
                  </a:cubicBezTo>
                  <a:cubicBezTo>
                    <a:pt x="2565" y="4581"/>
                    <a:pt x="3258" y="4316"/>
                    <a:pt x="3787" y="3787"/>
                  </a:cubicBezTo>
                  <a:cubicBezTo>
                    <a:pt x="4828" y="2746"/>
                    <a:pt x="4846" y="1066"/>
                    <a:pt x="38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3"/>
            <p:cNvSpPr/>
            <p:nvPr/>
          </p:nvSpPr>
          <p:spPr>
            <a:xfrm>
              <a:off x="4832442" y="2322933"/>
              <a:ext cx="44270" cy="81126"/>
            </a:xfrm>
            <a:custGeom>
              <a:avLst/>
              <a:gdLst/>
              <a:ahLst/>
              <a:cxnLst/>
              <a:rect l="l" t="t" r="r" b="b"/>
              <a:pathLst>
                <a:path w="1690" h="3097" extrusionOk="0">
                  <a:moveTo>
                    <a:pt x="806" y="546"/>
                  </a:moveTo>
                  <a:lnTo>
                    <a:pt x="806" y="1232"/>
                  </a:lnTo>
                  <a:cubicBezTo>
                    <a:pt x="604" y="1156"/>
                    <a:pt x="443" y="1078"/>
                    <a:pt x="443" y="862"/>
                  </a:cubicBezTo>
                  <a:cubicBezTo>
                    <a:pt x="443" y="666"/>
                    <a:pt x="597" y="574"/>
                    <a:pt x="806" y="546"/>
                  </a:cubicBezTo>
                  <a:close/>
                  <a:moveTo>
                    <a:pt x="984" y="1723"/>
                  </a:moveTo>
                  <a:lnTo>
                    <a:pt x="984" y="1723"/>
                  </a:lnTo>
                  <a:cubicBezTo>
                    <a:pt x="1167" y="1802"/>
                    <a:pt x="1313" y="1908"/>
                    <a:pt x="1316" y="2143"/>
                  </a:cubicBezTo>
                  <a:cubicBezTo>
                    <a:pt x="1316" y="2359"/>
                    <a:pt x="1186" y="2479"/>
                    <a:pt x="984" y="2517"/>
                  </a:cubicBezTo>
                  <a:lnTo>
                    <a:pt x="984" y="1723"/>
                  </a:lnTo>
                  <a:close/>
                  <a:moveTo>
                    <a:pt x="882" y="1"/>
                  </a:moveTo>
                  <a:cubicBezTo>
                    <a:pt x="833" y="1"/>
                    <a:pt x="792" y="37"/>
                    <a:pt x="785" y="87"/>
                  </a:cubicBezTo>
                  <a:lnTo>
                    <a:pt x="785" y="197"/>
                  </a:lnTo>
                  <a:cubicBezTo>
                    <a:pt x="425" y="235"/>
                    <a:pt x="66" y="423"/>
                    <a:pt x="66" y="899"/>
                  </a:cubicBezTo>
                  <a:cubicBezTo>
                    <a:pt x="66" y="1383"/>
                    <a:pt x="443" y="1516"/>
                    <a:pt x="785" y="1640"/>
                  </a:cubicBezTo>
                  <a:lnTo>
                    <a:pt x="785" y="2527"/>
                  </a:lnTo>
                  <a:cubicBezTo>
                    <a:pt x="398" y="2496"/>
                    <a:pt x="299" y="2232"/>
                    <a:pt x="172" y="2232"/>
                  </a:cubicBezTo>
                  <a:cubicBezTo>
                    <a:pt x="79" y="2232"/>
                    <a:pt x="0" y="2356"/>
                    <a:pt x="0" y="2445"/>
                  </a:cubicBezTo>
                  <a:cubicBezTo>
                    <a:pt x="0" y="2630"/>
                    <a:pt x="316" y="2884"/>
                    <a:pt x="785" y="2890"/>
                  </a:cubicBezTo>
                  <a:lnTo>
                    <a:pt x="782" y="2890"/>
                  </a:lnTo>
                  <a:lnTo>
                    <a:pt x="782" y="3010"/>
                  </a:lnTo>
                  <a:cubicBezTo>
                    <a:pt x="792" y="3060"/>
                    <a:pt x="836" y="3096"/>
                    <a:pt x="885" y="3096"/>
                  </a:cubicBezTo>
                  <a:cubicBezTo>
                    <a:pt x="887" y="3096"/>
                    <a:pt x="889" y="3096"/>
                    <a:pt x="891" y="3096"/>
                  </a:cubicBezTo>
                  <a:cubicBezTo>
                    <a:pt x="950" y="3096"/>
                    <a:pt x="1005" y="3055"/>
                    <a:pt x="1005" y="3010"/>
                  </a:cubicBezTo>
                  <a:lnTo>
                    <a:pt x="1005" y="2880"/>
                  </a:lnTo>
                  <a:cubicBezTo>
                    <a:pt x="1412" y="2825"/>
                    <a:pt x="1690" y="2568"/>
                    <a:pt x="1690" y="2102"/>
                  </a:cubicBezTo>
                  <a:cubicBezTo>
                    <a:pt x="1690" y="1588"/>
                    <a:pt x="1333" y="1424"/>
                    <a:pt x="1005" y="1304"/>
                  </a:cubicBezTo>
                  <a:lnTo>
                    <a:pt x="1005" y="536"/>
                  </a:lnTo>
                  <a:cubicBezTo>
                    <a:pt x="1272" y="553"/>
                    <a:pt x="1368" y="677"/>
                    <a:pt x="1460" y="677"/>
                  </a:cubicBezTo>
                  <a:cubicBezTo>
                    <a:pt x="1573" y="677"/>
                    <a:pt x="1625" y="533"/>
                    <a:pt x="1625" y="461"/>
                  </a:cubicBezTo>
                  <a:cubicBezTo>
                    <a:pt x="1625" y="276"/>
                    <a:pt x="1265" y="197"/>
                    <a:pt x="1008" y="190"/>
                  </a:cubicBezTo>
                  <a:lnTo>
                    <a:pt x="1008" y="87"/>
                  </a:lnTo>
                  <a:cubicBezTo>
                    <a:pt x="1008" y="43"/>
                    <a:pt x="950" y="2"/>
                    <a:pt x="895" y="2"/>
                  </a:cubicBezTo>
                  <a:cubicBezTo>
                    <a:pt x="891" y="1"/>
                    <a:pt x="886" y="1"/>
                    <a:pt x="88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3"/>
            <p:cNvSpPr/>
            <p:nvPr/>
          </p:nvSpPr>
          <p:spPr>
            <a:xfrm>
              <a:off x="4967818" y="2486756"/>
              <a:ext cx="36725" cy="23916"/>
            </a:xfrm>
            <a:custGeom>
              <a:avLst/>
              <a:gdLst/>
              <a:ahLst/>
              <a:cxnLst/>
              <a:rect l="l" t="t" r="r" b="b"/>
              <a:pathLst>
                <a:path w="1402" h="913" extrusionOk="0">
                  <a:moveTo>
                    <a:pt x="214" y="1"/>
                  </a:moveTo>
                  <a:cubicBezTo>
                    <a:pt x="107" y="1"/>
                    <a:pt x="0" y="72"/>
                    <a:pt x="0" y="214"/>
                  </a:cubicBezTo>
                  <a:cubicBezTo>
                    <a:pt x="0" y="601"/>
                    <a:pt x="312" y="913"/>
                    <a:pt x="699" y="913"/>
                  </a:cubicBezTo>
                  <a:cubicBezTo>
                    <a:pt x="1086" y="913"/>
                    <a:pt x="1402" y="601"/>
                    <a:pt x="1402" y="214"/>
                  </a:cubicBezTo>
                  <a:cubicBezTo>
                    <a:pt x="1402" y="72"/>
                    <a:pt x="1295" y="1"/>
                    <a:pt x="1187" y="1"/>
                  </a:cubicBezTo>
                  <a:cubicBezTo>
                    <a:pt x="1080" y="1"/>
                    <a:pt x="973" y="72"/>
                    <a:pt x="973" y="214"/>
                  </a:cubicBezTo>
                  <a:cubicBezTo>
                    <a:pt x="966" y="358"/>
                    <a:pt x="846" y="474"/>
                    <a:pt x="699" y="474"/>
                  </a:cubicBezTo>
                  <a:cubicBezTo>
                    <a:pt x="555" y="474"/>
                    <a:pt x="435" y="358"/>
                    <a:pt x="428" y="214"/>
                  </a:cubicBezTo>
                  <a:cubicBezTo>
                    <a:pt x="428" y="72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3"/>
            <p:cNvSpPr/>
            <p:nvPr/>
          </p:nvSpPr>
          <p:spPr>
            <a:xfrm>
              <a:off x="4680930" y="2286941"/>
              <a:ext cx="385381" cy="377601"/>
            </a:xfrm>
            <a:custGeom>
              <a:avLst/>
              <a:gdLst/>
              <a:ahLst/>
              <a:cxnLst/>
              <a:rect l="l" t="t" r="r" b="b"/>
              <a:pathLst>
                <a:path w="14712" h="14415" extrusionOk="0">
                  <a:moveTo>
                    <a:pt x="11953" y="3905"/>
                  </a:moveTo>
                  <a:cubicBezTo>
                    <a:pt x="11977" y="3905"/>
                    <a:pt x="12004" y="3908"/>
                    <a:pt x="12028" y="3915"/>
                  </a:cubicBezTo>
                  <a:cubicBezTo>
                    <a:pt x="12097" y="3990"/>
                    <a:pt x="12186" y="4408"/>
                    <a:pt x="12103" y="5118"/>
                  </a:cubicBezTo>
                  <a:cubicBezTo>
                    <a:pt x="12021" y="5824"/>
                    <a:pt x="11802" y="6427"/>
                    <a:pt x="11579" y="6553"/>
                  </a:cubicBezTo>
                  <a:cubicBezTo>
                    <a:pt x="11469" y="6614"/>
                    <a:pt x="11298" y="6655"/>
                    <a:pt x="11104" y="6655"/>
                  </a:cubicBezTo>
                  <a:cubicBezTo>
                    <a:pt x="10849" y="6655"/>
                    <a:pt x="10555" y="6585"/>
                    <a:pt x="10308" y="6403"/>
                  </a:cubicBezTo>
                  <a:cubicBezTo>
                    <a:pt x="9869" y="6081"/>
                    <a:pt x="9722" y="5505"/>
                    <a:pt x="9886" y="4737"/>
                  </a:cubicBezTo>
                  <a:cubicBezTo>
                    <a:pt x="9903" y="4655"/>
                    <a:pt x="9958" y="4590"/>
                    <a:pt x="10030" y="4556"/>
                  </a:cubicBezTo>
                  <a:cubicBezTo>
                    <a:pt x="11103" y="4066"/>
                    <a:pt x="11723" y="3905"/>
                    <a:pt x="11953" y="3905"/>
                  </a:cubicBezTo>
                  <a:close/>
                  <a:moveTo>
                    <a:pt x="813" y="7236"/>
                  </a:moveTo>
                  <a:cubicBezTo>
                    <a:pt x="816" y="7236"/>
                    <a:pt x="821" y="7237"/>
                    <a:pt x="826" y="7239"/>
                  </a:cubicBezTo>
                  <a:cubicBezTo>
                    <a:pt x="922" y="7249"/>
                    <a:pt x="1062" y="7359"/>
                    <a:pt x="1134" y="7540"/>
                  </a:cubicBezTo>
                  <a:cubicBezTo>
                    <a:pt x="1158" y="7605"/>
                    <a:pt x="1172" y="7674"/>
                    <a:pt x="1175" y="7743"/>
                  </a:cubicBezTo>
                  <a:cubicBezTo>
                    <a:pt x="881" y="7688"/>
                    <a:pt x="651" y="7599"/>
                    <a:pt x="603" y="7496"/>
                  </a:cubicBezTo>
                  <a:cubicBezTo>
                    <a:pt x="579" y="7448"/>
                    <a:pt x="631" y="7369"/>
                    <a:pt x="665" y="7324"/>
                  </a:cubicBezTo>
                  <a:cubicBezTo>
                    <a:pt x="720" y="7253"/>
                    <a:pt x="768" y="7239"/>
                    <a:pt x="802" y="7239"/>
                  </a:cubicBezTo>
                  <a:cubicBezTo>
                    <a:pt x="805" y="7237"/>
                    <a:pt x="809" y="7236"/>
                    <a:pt x="813" y="7236"/>
                  </a:cubicBezTo>
                  <a:close/>
                  <a:moveTo>
                    <a:pt x="6624" y="0"/>
                  </a:moveTo>
                  <a:cubicBezTo>
                    <a:pt x="5931" y="0"/>
                    <a:pt x="5231" y="245"/>
                    <a:pt x="4664" y="762"/>
                  </a:cubicBezTo>
                  <a:cubicBezTo>
                    <a:pt x="3232" y="2064"/>
                    <a:pt x="3441" y="4371"/>
                    <a:pt x="5079" y="5399"/>
                  </a:cubicBezTo>
                  <a:cubicBezTo>
                    <a:pt x="4945" y="5433"/>
                    <a:pt x="4815" y="5471"/>
                    <a:pt x="4681" y="5515"/>
                  </a:cubicBezTo>
                  <a:cubicBezTo>
                    <a:pt x="4444" y="5602"/>
                    <a:pt x="4530" y="5933"/>
                    <a:pt x="4749" y="5933"/>
                  </a:cubicBezTo>
                  <a:cubicBezTo>
                    <a:pt x="4771" y="5933"/>
                    <a:pt x="4794" y="5930"/>
                    <a:pt x="4818" y="5923"/>
                  </a:cubicBezTo>
                  <a:cubicBezTo>
                    <a:pt x="5406" y="5728"/>
                    <a:pt x="6017" y="5630"/>
                    <a:pt x="6629" y="5630"/>
                  </a:cubicBezTo>
                  <a:cubicBezTo>
                    <a:pt x="7241" y="5630"/>
                    <a:pt x="7853" y="5728"/>
                    <a:pt x="8440" y="5923"/>
                  </a:cubicBezTo>
                  <a:cubicBezTo>
                    <a:pt x="8464" y="5930"/>
                    <a:pt x="8487" y="5933"/>
                    <a:pt x="8508" y="5933"/>
                  </a:cubicBezTo>
                  <a:cubicBezTo>
                    <a:pt x="8724" y="5933"/>
                    <a:pt x="8811" y="5602"/>
                    <a:pt x="8574" y="5515"/>
                  </a:cubicBezTo>
                  <a:cubicBezTo>
                    <a:pt x="8444" y="5471"/>
                    <a:pt x="8313" y="5433"/>
                    <a:pt x="8180" y="5399"/>
                  </a:cubicBezTo>
                  <a:cubicBezTo>
                    <a:pt x="8533" y="5176"/>
                    <a:pt x="8838" y="4881"/>
                    <a:pt x="9067" y="4528"/>
                  </a:cubicBezTo>
                  <a:cubicBezTo>
                    <a:pt x="9126" y="4542"/>
                    <a:pt x="9184" y="4552"/>
                    <a:pt x="9242" y="4566"/>
                  </a:cubicBezTo>
                  <a:cubicBezTo>
                    <a:pt x="9321" y="4583"/>
                    <a:pt x="9396" y="4600"/>
                    <a:pt x="9472" y="4621"/>
                  </a:cubicBezTo>
                  <a:cubicBezTo>
                    <a:pt x="9468" y="4628"/>
                    <a:pt x="9468" y="4638"/>
                    <a:pt x="9465" y="4648"/>
                  </a:cubicBezTo>
                  <a:cubicBezTo>
                    <a:pt x="9362" y="5142"/>
                    <a:pt x="9365" y="5580"/>
                    <a:pt x="9485" y="5950"/>
                  </a:cubicBezTo>
                  <a:cubicBezTo>
                    <a:pt x="9581" y="6269"/>
                    <a:pt x="9784" y="6550"/>
                    <a:pt x="10051" y="6749"/>
                  </a:cubicBezTo>
                  <a:cubicBezTo>
                    <a:pt x="10355" y="6965"/>
                    <a:pt x="10719" y="7081"/>
                    <a:pt x="11090" y="7081"/>
                  </a:cubicBezTo>
                  <a:cubicBezTo>
                    <a:pt x="11095" y="7081"/>
                    <a:pt x="11101" y="7081"/>
                    <a:pt x="11106" y="7081"/>
                  </a:cubicBezTo>
                  <a:cubicBezTo>
                    <a:pt x="11119" y="7082"/>
                    <a:pt x="11133" y="7082"/>
                    <a:pt x="11146" y="7082"/>
                  </a:cubicBezTo>
                  <a:cubicBezTo>
                    <a:pt x="11369" y="7082"/>
                    <a:pt x="11591" y="7027"/>
                    <a:pt x="11788" y="6924"/>
                  </a:cubicBezTo>
                  <a:cubicBezTo>
                    <a:pt x="11990" y="6810"/>
                    <a:pt x="12158" y="6571"/>
                    <a:pt x="12292" y="6211"/>
                  </a:cubicBezTo>
                  <a:cubicBezTo>
                    <a:pt x="12354" y="6283"/>
                    <a:pt x="12412" y="6355"/>
                    <a:pt x="12467" y="6430"/>
                  </a:cubicBezTo>
                  <a:cubicBezTo>
                    <a:pt x="12689" y="6735"/>
                    <a:pt x="12861" y="7074"/>
                    <a:pt x="12974" y="7434"/>
                  </a:cubicBezTo>
                  <a:cubicBezTo>
                    <a:pt x="13039" y="7643"/>
                    <a:pt x="13203" y="7811"/>
                    <a:pt x="13416" y="7876"/>
                  </a:cubicBezTo>
                  <a:lnTo>
                    <a:pt x="14019" y="8072"/>
                  </a:lnTo>
                  <a:cubicBezTo>
                    <a:pt x="14173" y="8120"/>
                    <a:pt x="14283" y="8267"/>
                    <a:pt x="14283" y="8431"/>
                  </a:cubicBezTo>
                  <a:lnTo>
                    <a:pt x="14283" y="9432"/>
                  </a:lnTo>
                  <a:cubicBezTo>
                    <a:pt x="14283" y="9596"/>
                    <a:pt x="14173" y="9744"/>
                    <a:pt x="14019" y="9792"/>
                  </a:cubicBezTo>
                  <a:lnTo>
                    <a:pt x="13046" y="10104"/>
                  </a:lnTo>
                  <a:cubicBezTo>
                    <a:pt x="12892" y="10155"/>
                    <a:pt x="12758" y="10261"/>
                    <a:pt x="12676" y="10405"/>
                  </a:cubicBezTo>
                  <a:cubicBezTo>
                    <a:pt x="12295" y="11063"/>
                    <a:pt x="11696" y="11608"/>
                    <a:pt x="10894" y="12026"/>
                  </a:cubicBezTo>
                  <a:cubicBezTo>
                    <a:pt x="10801" y="12074"/>
                    <a:pt x="10736" y="12160"/>
                    <a:pt x="10719" y="12262"/>
                  </a:cubicBezTo>
                  <a:lnTo>
                    <a:pt x="10407" y="13907"/>
                  </a:lnTo>
                  <a:cubicBezTo>
                    <a:pt x="10397" y="13952"/>
                    <a:pt x="10359" y="13986"/>
                    <a:pt x="10311" y="13986"/>
                  </a:cubicBezTo>
                  <a:lnTo>
                    <a:pt x="9300" y="13986"/>
                  </a:lnTo>
                  <a:cubicBezTo>
                    <a:pt x="9256" y="13986"/>
                    <a:pt x="9215" y="13952"/>
                    <a:pt x="9208" y="13907"/>
                  </a:cubicBezTo>
                  <a:lnTo>
                    <a:pt x="9036" y="12999"/>
                  </a:lnTo>
                  <a:cubicBezTo>
                    <a:pt x="9006" y="12837"/>
                    <a:pt x="8868" y="12724"/>
                    <a:pt x="8710" y="12724"/>
                  </a:cubicBezTo>
                  <a:cubicBezTo>
                    <a:pt x="8691" y="12724"/>
                    <a:pt x="8672" y="12725"/>
                    <a:pt x="8653" y="12729"/>
                  </a:cubicBezTo>
                  <a:cubicBezTo>
                    <a:pt x="8211" y="12794"/>
                    <a:pt x="7765" y="12828"/>
                    <a:pt x="7320" y="12828"/>
                  </a:cubicBezTo>
                  <a:cubicBezTo>
                    <a:pt x="6991" y="12828"/>
                    <a:pt x="6665" y="12807"/>
                    <a:pt x="6340" y="12770"/>
                  </a:cubicBezTo>
                  <a:cubicBezTo>
                    <a:pt x="6328" y="12769"/>
                    <a:pt x="6316" y="12768"/>
                    <a:pt x="6305" y="12768"/>
                  </a:cubicBezTo>
                  <a:cubicBezTo>
                    <a:pt x="6141" y="12768"/>
                    <a:pt x="5998" y="12880"/>
                    <a:pt x="5970" y="13044"/>
                  </a:cubicBezTo>
                  <a:lnTo>
                    <a:pt x="5805" y="13907"/>
                  </a:lnTo>
                  <a:cubicBezTo>
                    <a:pt x="5795" y="13952"/>
                    <a:pt x="5757" y="13986"/>
                    <a:pt x="5709" y="13986"/>
                  </a:cubicBezTo>
                  <a:lnTo>
                    <a:pt x="4698" y="13986"/>
                  </a:lnTo>
                  <a:cubicBezTo>
                    <a:pt x="4654" y="13986"/>
                    <a:pt x="4613" y="13952"/>
                    <a:pt x="4606" y="13907"/>
                  </a:cubicBezTo>
                  <a:lnTo>
                    <a:pt x="4304" y="12352"/>
                  </a:lnTo>
                  <a:cubicBezTo>
                    <a:pt x="4287" y="12252"/>
                    <a:pt x="4222" y="12167"/>
                    <a:pt x="4133" y="12119"/>
                  </a:cubicBezTo>
                  <a:cubicBezTo>
                    <a:pt x="2765" y="11389"/>
                    <a:pt x="2046" y="10172"/>
                    <a:pt x="2046" y="8596"/>
                  </a:cubicBezTo>
                  <a:cubicBezTo>
                    <a:pt x="2046" y="7801"/>
                    <a:pt x="2221" y="7095"/>
                    <a:pt x="2563" y="6502"/>
                  </a:cubicBezTo>
                  <a:cubicBezTo>
                    <a:pt x="2882" y="5950"/>
                    <a:pt x="3351" y="5495"/>
                    <a:pt x="3955" y="5145"/>
                  </a:cubicBezTo>
                  <a:cubicBezTo>
                    <a:pt x="4150" y="5020"/>
                    <a:pt x="4033" y="4748"/>
                    <a:pt x="3843" y="4748"/>
                  </a:cubicBezTo>
                  <a:cubicBezTo>
                    <a:pt x="3810" y="4748"/>
                    <a:pt x="3775" y="4756"/>
                    <a:pt x="3739" y="4775"/>
                  </a:cubicBezTo>
                  <a:cubicBezTo>
                    <a:pt x="2570" y="5450"/>
                    <a:pt x="1868" y="6495"/>
                    <a:pt x="1672" y="7818"/>
                  </a:cubicBezTo>
                  <a:lnTo>
                    <a:pt x="1611" y="7811"/>
                  </a:lnTo>
                  <a:cubicBezTo>
                    <a:pt x="1614" y="7667"/>
                    <a:pt x="1587" y="7520"/>
                    <a:pt x="1532" y="7383"/>
                  </a:cubicBezTo>
                  <a:cubicBezTo>
                    <a:pt x="1408" y="7074"/>
                    <a:pt x="1151" y="6852"/>
                    <a:pt x="881" y="6817"/>
                  </a:cubicBezTo>
                  <a:cubicBezTo>
                    <a:pt x="854" y="6813"/>
                    <a:pt x="827" y="6811"/>
                    <a:pt x="800" y="6811"/>
                  </a:cubicBezTo>
                  <a:cubicBezTo>
                    <a:pt x="618" y="6811"/>
                    <a:pt x="448" y="6903"/>
                    <a:pt x="326" y="7064"/>
                  </a:cubicBezTo>
                  <a:cubicBezTo>
                    <a:pt x="120" y="7335"/>
                    <a:pt x="154" y="7547"/>
                    <a:pt x="219" y="7681"/>
                  </a:cubicBezTo>
                  <a:cubicBezTo>
                    <a:pt x="326" y="7904"/>
                    <a:pt x="603" y="8058"/>
                    <a:pt x="1062" y="8157"/>
                  </a:cubicBezTo>
                  <a:cubicBezTo>
                    <a:pt x="1049" y="8178"/>
                    <a:pt x="1035" y="8195"/>
                    <a:pt x="1021" y="8215"/>
                  </a:cubicBezTo>
                  <a:cubicBezTo>
                    <a:pt x="747" y="8558"/>
                    <a:pt x="428" y="8630"/>
                    <a:pt x="219" y="8637"/>
                  </a:cubicBezTo>
                  <a:cubicBezTo>
                    <a:pt x="99" y="8640"/>
                    <a:pt x="0" y="8740"/>
                    <a:pt x="0" y="8863"/>
                  </a:cubicBezTo>
                  <a:cubicBezTo>
                    <a:pt x="0" y="8983"/>
                    <a:pt x="96" y="9079"/>
                    <a:pt x="216" y="9086"/>
                  </a:cubicBezTo>
                  <a:lnTo>
                    <a:pt x="264" y="9086"/>
                  </a:lnTo>
                  <a:cubicBezTo>
                    <a:pt x="524" y="9086"/>
                    <a:pt x="949" y="8990"/>
                    <a:pt x="1354" y="8479"/>
                  </a:cubicBezTo>
                  <a:cubicBezTo>
                    <a:pt x="1415" y="8404"/>
                    <a:pt x="1467" y="8318"/>
                    <a:pt x="1511" y="8226"/>
                  </a:cubicBezTo>
                  <a:cubicBezTo>
                    <a:pt x="1549" y="8233"/>
                    <a:pt x="1590" y="8236"/>
                    <a:pt x="1628" y="8239"/>
                  </a:cubicBezTo>
                  <a:cubicBezTo>
                    <a:pt x="1617" y="8356"/>
                    <a:pt x="1614" y="8472"/>
                    <a:pt x="1614" y="8592"/>
                  </a:cubicBezTo>
                  <a:cubicBezTo>
                    <a:pt x="1614" y="9483"/>
                    <a:pt x="1830" y="10278"/>
                    <a:pt x="2248" y="10953"/>
                  </a:cubicBezTo>
                  <a:cubicBezTo>
                    <a:pt x="2632" y="11577"/>
                    <a:pt x="3187" y="12088"/>
                    <a:pt x="3893" y="12472"/>
                  </a:cubicBezTo>
                  <a:lnTo>
                    <a:pt x="4181" y="13986"/>
                  </a:lnTo>
                  <a:cubicBezTo>
                    <a:pt x="4229" y="14233"/>
                    <a:pt x="4445" y="14411"/>
                    <a:pt x="4695" y="14415"/>
                  </a:cubicBezTo>
                  <a:lnTo>
                    <a:pt x="5713" y="14415"/>
                  </a:lnTo>
                  <a:cubicBezTo>
                    <a:pt x="5963" y="14411"/>
                    <a:pt x="6179" y="14233"/>
                    <a:pt x="6227" y="13986"/>
                  </a:cubicBezTo>
                  <a:lnTo>
                    <a:pt x="6374" y="13201"/>
                  </a:lnTo>
                  <a:cubicBezTo>
                    <a:pt x="6686" y="13236"/>
                    <a:pt x="7004" y="13253"/>
                    <a:pt x="7320" y="13253"/>
                  </a:cubicBezTo>
                  <a:cubicBezTo>
                    <a:pt x="7758" y="13253"/>
                    <a:pt x="8197" y="13222"/>
                    <a:pt x="8632" y="13160"/>
                  </a:cubicBezTo>
                  <a:lnTo>
                    <a:pt x="8786" y="13986"/>
                  </a:lnTo>
                  <a:cubicBezTo>
                    <a:pt x="8834" y="14233"/>
                    <a:pt x="9050" y="14411"/>
                    <a:pt x="9300" y="14415"/>
                  </a:cubicBezTo>
                  <a:lnTo>
                    <a:pt x="10311" y="14415"/>
                  </a:lnTo>
                  <a:cubicBezTo>
                    <a:pt x="10565" y="14411"/>
                    <a:pt x="10781" y="14233"/>
                    <a:pt x="10825" y="13986"/>
                  </a:cubicBezTo>
                  <a:lnTo>
                    <a:pt x="11130" y="12382"/>
                  </a:lnTo>
                  <a:cubicBezTo>
                    <a:pt x="11987" y="11930"/>
                    <a:pt x="12628" y="11334"/>
                    <a:pt x="13046" y="10614"/>
                  </a:cubicBezTo>
                  <a:cubicBezTo>
                    <a:pt x="13073" y="10566"/>
                    <a:pt x="13118" y="10529"/>
                    <a:pt x="13173" y="10508"/>
                  </a:cubicBezTo>
                  <a:lnTo>
                    <a:pt x="14149" y="10203"/>
                  </a:lnTo>
                  <a:cubicBezTo>
                    <a:pt x="14485" y="10093"/>
                    <a:pt x="14711" y="9782"/>
                    <a:pt x="14711" y="9432"/>
                  </a:cubicBezTo>
                  <a:lnTo>
                    <a:pt x="14711" y="8431"/>
                  </a:lnTo>
                  <a:cubicBezTo>
                    <a:pt x="14711" y="8082"/>
                    <a:pt x="14485" y="7770"/>
                    <a:pt x="14149" y="7664"/>
                  </a:cubicBezTo>
                  <a:lnTo>
                    <a:pt x="13546" y="7468"/>
                  </a:lnTo>
                  <a:cubicBezTo>
                    <a:pt x="13467" y="7444"/>
                    <a:pt x="13409" y="7383"/>
                    <a:pt x="13385" y="7304"/>
                  </a:cubicBezTo>
                  <a:cubicBezTo>
                    <a:pt x="13258" y="6900"/>
                    <a:pt x="13063" y="6519"/>
                    <a:pt x="12813" y="6177"/>
                  </a:cubicBezTo>
                  <a:cubicBezTo>
                    <a:pt x="12700" y="6019"/>
                    <a:pt x="12570" y="5868"/>
                    <a:pt x="12432" y="5728"/>
                  </a:cubicBezTo>
                  <a:cubicBezTo>
                    <a:pt x="12525" y="5330"/>
                    <a:pt x="12570" y="4926"/>
                    <a:pt x="12566" y="4518"/>
                  </a:cubicBezTo>
                  <a:cubicBezTo>
                    <a:pt x="12556" y="3970"/>
                    <a:pt x="12446" y="3651"/>
                    <a:pt x="12230" y="3538"/>
                  </a:cubicBezTo>
                  <a:cubicBezTo>
                    <a:pt x="12189" y="3516"/>
                    <a:pt x="12119" y="3479"/>
                    <a:pt x="11962" y="3479"/>
                  </a:cubicBezTo>
                  <a:cubicBezTo>
                    <a:pt x="11673" y="3479"/>
                    <a:pt x="11090" y="3603"/>
                    <a:pt x="9852" y="4168"/>
                  </a:cubicBezTo>
                  <a:cubicBezTo>
                    <a:pt x="9808" y="4189"/>
                    <a:pt x="9766" y="4213"/>
                    <a:pt x="9725" y="4244"/>
                  </a:cubicBezTo>
                  <a:cubicBezTo>
                    <a:pt x="9595" y="4210"/>
                    <a:pt x="9465" y="4175"/>
                    <a:pt x="9331" y="4148"/>
                  </a:cubicBezTo>
                  <a:lnTo>
                    <a:pt x="9283" y="4138"/>
                  </a:lnTo>
                  <a:cubicBezTo>
                    <a:pt x="9441" y="3795"/>
                    <a:pt x="9530" y="3428"/>
                    <a:pt x="9547" y="3055"/>
                  </a:cubicBezTo>
                  <a:cubicBezTo>
                    <a:pt x="9552" y="2906"/>
                    <a:pt x="9441" y="2830"/>
                    <a:pt x="9330" y="2830"/>
                  </a:cubicBezTo>
                  <a:cubicBezTo>
                    <a:pt x="9226" y="2830"/>
                    <a:pt x="9124" y="2897"/>
                    <a:pt x="9119" y="3034"/>
                  </a:cubicBezTo>
                  <a:cubicBezTo>
                    <a:pt x="9074" y="4035"/>
                    <a:pt x="8430" y="4915"/>
                    <a:pt x="7491" y="5262"/>
                  </a:cubicBezTo>
                  <a:cubicBezTo>
                    <a:pt x="7205" y="5222"/>
                    <a:pt x="6917" y="5202"/>
                    <a:pt x="6629" y="5202"/>
                  </a:cubicBezTo>
                  <a:cubicBezTo>
                    <a:pt x="6341" y="5202"/>
                    <a:pt x="6053" y="5222"/>
                    <a:pt x="5767" y="5262"/>
                  </a:cubicBezTo>
                  <a:cubicBezTo>
                    <a:pt x="4119" y="4652"/>
                    <a:pt x="3602" y="2575"/>
                    <a:pt x="4774" y="1262"/>
                  </a:cubicBezTo>
                  <a:cubicBezTo>
                    <a:pt x="5276" y="700"/>
                    <a:pt x="5954" y="431"/>
                    <a:pt x="6627" y="431"/>
                  </a:cubicBezTo>
                  <a:cubicBezTo>
                    <a:pt x="7521" y="431"/>
                    <a:pt x="8405" y="905"/>
                    <a:pt x="8855" y="1801"/>
                  </a:cubicBezTo>
                  <a:cubicBezTo>
                    <a:pt x="8899" y="1881"/>
                    <a:pt x="8969" y="1914"/>
                    <a:pt x="9038" y="1914"/>
                  </a:cubicBezTo>
                  <a:cubicBezTo>
                    <a:pt x="9178" y="1914"/>
                    <a:pt x="9317" y="1776"/>
                    <a:pt x="9239" y="1609"/>
                  </a:cubicBezTo>
                  <a:cubicBezTo>
                    <a:pt x="8714" y="567"/>
                    <a:pt x="7678" y="0"/>
                    <a:pt x="66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9" name="Google Shape;7629;p73"/>
          <p:cNvGrpSpPr/>
          <p:nvPr/>
        </p:nvGrpSpPr>
        <p:grpSpPr>
          <a:xfrm>
            <a:off x="5769778" y="2292101"/>
            <a:ext cx="374877" cy="367044"/>
            <a:chOff x="5769778" y="2292101"/>
            <a:chExt cx="374877" cy="367044"/>
          </a:xfrm>
        </p:grpSpPr>
        <p:sp>
          <p:nvSpPr>
            <p:cNvPr id="7630" name="Google Shape;7630;p73"/>
            <p:cNvSpPr/>
            <p:nvPr/>
          </p:nvSpPr>
          <p:spPr>
            <a:xfrm>
              <a:off x="5783687" y="2297917"/>
              <a:ext cx="355571" cy="355676"/>
            </a:xfrm>
            <a:custGeom>
              <a:avLst/>
              <a:gdLst/>
              <a:ahLst/>
              <a:cxnLst/>
              <a:rect l="l" t="t" r="r" b="b"/>
              <a:pathLst>
                <a:path w="13574" h="13578" extrusionOk="0">
                  <a:moveTo>
                    <a:pt x="6785" y="1"/>
                  </a:moveTo>
                  <a:cubicBezTo>
                    <a:pt x="3036" y="1"/>
                    <a:pt x="0" y="3040"/>
                    <a:pt x="0" y="6789"/>
                  </a:cubicBezTo>
                  <a:cubicBezTo>
                    <a:pt x="0" y="10538"/>
                    <a:pt x="3036" y="13577"/>
                    <a:pt x="6785" y="13577"/>
                  </a:cubicBezTo>
                  <a:cubicBezTo>
                    <a:pt x="10534" y="13577"/>
                    <a:pt x="13574" y="10538"/>
                    <a:pt x="13574" y="6789"/>
                  </a:cubicBezTo>
                  <a:cubicBezTo>
                    <a:pt x="13574" y="3040"/>
                    <a:pt x="10534" y="1"/>
                    <a:pt x="6785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3"/>
            <p:cNvSpPr/>
            <p:nvPr/>
          </p:nvSpPr>
          <p:spPr>
            <a:xfrm>
              <a:off x="5810328" y="2324583"/>
              <a:ext cx="302264" cy="302343"/>
            </a:xfrm>
            <a:custGeom>
              <a:avLst/>
              <a:gdLst/>
              <a:ahLst/>
              <a:cxnLst/>
              <a:rect l="l" t="t" r="r" b="b"/>
              <a:pathLst>
                <a:path w="11539" h="11542" extrusionOk="0">
                  <a:moveTo>
                    <a:pt x="5768" y="0"/>
                  </a:moveTo>
                  <a:cubicBezTo>
                    <a:pt x="2585" y="0"/>
                    <a:pt x="1" y="2584"/>
                    <a:pt x="1" y="5771"/>
                  </a:cubicBezTo>
                  <a:cubicBezTo>
                    <a:pt x="1" y="8958"/>
                    <a:pt x="2585" y="11542"/>
                    <a:pt x="5768" y="11542"/>
                  </a:cubicBezTo>
                  <a:cubicBezTo>
                    <a:pt x="8955" y="11542"/>
                    <a:pt x="11539" y="8958"/>
                    <a:pt x="11539" y="5771"/>
                  </a:cubicBezTo>
                  <a:cubicBezTo>
                    <a:pt x="11539" y="2584"/>
                    <a:pt x="8955" y="0"/>
                    <a:pt x="576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3"/>
            <p:cNvSpPr/>
            <p:nvPr/>
          </p:nvSpPr>
          <p:spPr>
            <a:xfrm>
              <a:off x="5769778" y="2292101"/>
              <a:ext cx="374877" cy="367044"/>
            </a:xfrm>
            <a:custGeom>
              <a:avLst/>
              <a:gdLst/>
              <a:ahLst/>
              <a:cxnLst/>
              <a:rect l="l" t="t" r="r" b="b"/>
              <a:pathLst>
                <a:path w="14311" h="14012" extrusionOk="0">
                  <a:moveTo>
                    <a:pt x="7316" y="1"/>
                  </a:moveTo>
                  <a:cubicBezTo>
                    <a:pt x="7002" y="1"/>
                    <a:pt x="6686" y="22"/>
                    <a:pt x="6367" y="65"/>
                  </a:cubicBezTo>
                  <a:cubicBezTo>
                    <a:pt x="2656" y="565"/>
                    <a:pt x="0" y="3899"/>
                    <a:pt x="336" y="7631"/>
                  </a:cubicBezTo>
                  <a:cubicBezTo>
                    <a:pt x="659" y="11259"/>
                    <a:pt x="3699" y="14012"/>
                    <a:pt x="7305" y="14012"/>
                  </a:cubicBezTo>
                  <a:cubicBezTo>
                    <a:pt x="7409" y="14012"/>
                    <a:pt x="7513" y="14010"/>
                    <a:pt x="7618" y="14005"/>
                  </a:cubicBezTo>
                  <a:cubicBezTo>
                    <a:pt x="11360" y="13841"/>
                    <a:pt x="14307" y="10756"/>
                    <a:pt x="14310" y="7011"/>
                  </a:cubicBezTo>
                  <a:cubicBezTo>
                    <a:pt x="14310" y="6888"/>
                    <a:pt x="14307" y="6761"/>
                    <a:pt x="14300" y="6637"/>
                  </a:cubicBezTo>
                  <a:cubicBezTo>
                    <a:pt x="14293" y="6506"/>
                    <a:pt x="14196" y="6442"/>
                    <a:pt x="14097" y="6442"/>
                  </a:cubicBezTo>
                  <a:cubicBezTo>
                    <a:pt x="13991" y="6442"/>
                    <a:pt x="13885" y="6516"/>
                    <a:pt x="13892" y="6658"/>
                  </a:cubicBezTo>
                  <a:cubicBezTo>
                    <a:pt x="13899" y="6775"/>
                    <a:pt x="13903" y="6894"/>
                    <a:pt x="13903" y="7011"/>
                  </a:cubicBezTo>
                  <a:cubicBezTo>
                    <a:pt x="13896" y="10523"/>
                    <a:pt x="11130" y="13409"/>
                    <a:pt x="7625" y="13560"/>
                  </a:cubicBezTo>
                  <a:cubicBezTo>
                    <a:pt x="7527" y="13564"/>
                    <a:pt x="7429" y="13566"/>
                    <a:pt x="7332" y="13566"/>
                  </a:cubicBezTo>
                  <a:cubicBezTo>
                    <a:pt x="3953" y="13566"/>
                    <a:pt x="1105" y="10984"/>
                    <a:pt x="802" y="7587"/>
                  </a:cubicBezTo>
                  <a:cubicBezTo>
                    <a:pt x="490" y="4088"/>
                    <a:pt x="2981" y="966"/>
                    <a:pt x="6456" y="497"/>
                  </a:cubicBezTo>
                  <a:cubicBezTo>
                    <a:pt x="6754" y="456"/>
                    <a:pt x="7049" y="437"/>
                    <a:pt x="7342" y="437"/>
                  </a:cubicBezTo>
                  <a:cubicBezTo>
                    <a:pt x="10469" y="437"/>
                    <a:pt x="13223" y="2670"/>
                    <a:pt x="13796" y="5832"/>
                  </a:cubicBezTo>
                  <a:cubicBezTo>
                    <a:pt x="13815" y="5930"/>
                    <a:pt x="13901" y="6000"/>
                    <a:pt x="13996" y="6000"/>
                  </a:cubicBezTo>
                  <a:cubicBezTo>
                    <a:pt x="14008" y="6000"/>
                    <a:pt x="14021" y="5999"/>
                    <a:pt x="14033" y="5997"/>
                  </a:cubicBezTo>
                  <a:cubicBezTo>
                    <a:pt x="14146" y="5976"/>
                    <a:pt x="14218" y="5870"/>
                    <a:pt x="14197" y="5757"/>
                  </a:cubicBezTo>
                  <a:cubicBezTo>
                    <a:pt x="13586" y="2386"/>
                    <a:pt x="10650" y="1"/>
                    <a:pt x="7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3"/>
            <p:cNvSpPr/>
            <p:nvPr/>
          </p:nvSpPr>
          <p:spPr>
            <a:xfrm>
              <a:off x="5784316" y="2319030"/>
              <a:ext cx="353240" cy="314288"/>
            </a:xfrm>
            <a:custGeom>
              <a:avLst/>
              <a:gdLst/>
              <a:ahLst/>
              <a:cxnLst/>
              <a:rect l="l" t="t" r="r" b="b"/>
              <a:pathLst>
                <a:path w="13485" h="11998" extrusionOk="0">
                  <a:moveTo>
                    <a:pt x="6783" y="0"/>
                  </a:moveTo>
                  <a:cubicBezTo>
                    <a:pt x="5165" y="0"/>
                    <a:pt x="3553" y="651"/>
                    <a:pt x="2372" y="1929"/>
                  </a:cubicBezTo>
                  <a:cubicBezTo>
                    <a:pt x="2218" y="2080"/>
                    <a:pt x="2360" y="2286"/>
                    <a:pt x="2518" y="2286"/>
                  </a:cubicBezTo>
                  <a:cubicBezTo>
                    <a:pt x="2571" y="2286"/>
                    <a:pt x="2627" y="2263"/>
                    <a:pt x="2673" y="2207"/>
                  </a:cubicBezTo>
                  <a:cubicBezTo>
                    <a:pt x="3765" y="1028"/>
                    <a:pt x="5253" y="427"/>
                    <a:pt x="6747" y="427"/>
                  </a:cubicBezTo>
                  <a:cubicBezTo>
                    <a:pt x="8024" y="427"/>
                    <a:pt x="9305" y="866"/>
                    <a:pt x="10349" y="1758"/>
                  </a:cubicBezTo>
                  <a:cubicBezTo>
                    <a:pt x="12614" y="3690"/>
                    <a:pt x="12950" y="7066"/>
                    <a:pt x="11110" y="9406"/>
                  </a:cubicBezTo>
                  <a:cubicBezTo>
                    <a:pt x="10017" y="10799"/>
                    <a:pt x="8388" y="11531"/>
                    <a:pt x="6739" y="11531"/>
                  </a:cubicBezTo>
                  <a:cubicBezTo>
                    <a:pt x="5612" y="11531"/>
                    <a:pt x="4476" y="11189"/>
                    <a:pt x="3496" y="10482"/>
                  </a:cubicBezTo>
                  <a:cubicBezTo>
                    <a:pt x="1083" y="8738"/>
                    <a:pt x="473" y="5400"/>
                    <a:pt x="2115" y="2916"/>
                  </a:cubicBezTo>
                  <a:cubicBezTo>
                    <a:pt x="2180" y="2823"/>
                    <a:pt x="2152" y="2697"/>
                    <a:pt x="2060" y="2632"/>
                  </a:cubicBezTo>
                  <a:cubicBezTo>
                    <a:pt x="2026" y="2609"/>
                    <a:pt x="1987" y="2598"/>
                    <a:pt x="1949" y="2598"/>
                  </a:cubicBezTo>
                  <a:cubicBezTo>
                    <a:pt x="1881" y="2598"/>
                    <a:pt x="1814" y="2631"/>
                    <a:pt x="1775" y="2690"/>
                  </a:cubicBezTo>
                  <a:cubicBezTo>
                    <a:pt x="0" y="5376"/>
                    <a:pt x="662" y="8985"/>
                    <a:pt x="3273" y="10866"/>
                  </a:cubicBezTo>
                  <a:cubicBezTo>
                    <a:pt x="4331" y="11629"/>
                    <a:pt x="5557" y="11997"/>
                    <a:pt x="6772" y="11997"/>
                  </a:cubicBezTo>
                  <a:cubicBezTo>
                    <a:pt x="8555" y="11997"/>
                    <a:pt x="10317" y="11204"/>
                    <a:pt x="11497" y="9698"/>
                  </a:cubicBezTo>
                  <a:cubicBezTo>
                    <a:pt x="13485" y="7165"/>
                    <a:pt x="13118" y="3516"/>
                    <a:pt x="10668" y="1429"/>
                  </a:cubicBezTo>
                  <a:cubicBezTo>
                    <a:pt x="9542" y="471"/>
                    <a:pt x="8160" y="0"/>
                    <a:pt x="6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3"/>
            <p:cNvSpPr/>
            <p:nvPr/>
          </p:nvSpPr>
          <p:spPr>
            <a:xfrm>
              <a:off x="5831153" y="2470358"/>
              <a:ext cx="18441" cy="10792"/>
            </a:xfrm>
            <a:custGeom>
              <a:avLst/>
              <a:gdLst/>
              <a:ahLst/>
              <a:cxnLst/>
              <a:rect l="l" t="t" r="r" b="b"/>
              <a:pathLst>
                <a:path w="704" h="412" extrusionOk="0">
                  <a:moveTo>
                    <a:pt x="203" y="0"/>
                  </a:moveTo>
                  <a:cubicBezTo>
                    <a:pt x="90" y="0"/>
                    <a:pt x="1" y="93"/>
                    <a:pt x="1" y="206"/>
                  </a:cubicBezTo>
                  <a:cubicBezTo>
                    <a:pt x="1" y="319"/>
                    <a:pt x="93" y="412"/>
                    <a:pt x="203" y="412"/>
                  </a:cubicBezTo>
                  <a:lnTo>
                    <a:pt x="498" y="412"/>
                  </a:lnTo>
                  <a:cubicBezTo>
                    <a:pt x="611" y="412"/>
                    <a:pt x="703" y="319"/>
                    <a:pt x="703" y="206"/>
                  </a:cubicBezTo>
                  <a:cubicBezTo>
                    <a:pt x="703" y="93"/>
                    <a:pt x="611" y="0"/>
                    <a:pt x="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3"/>
            <p:cNvSpPr/>
            <p:nvPr/>
          </p:nvSpPr>
          <p:spPr>
            <a:xfrm>
              <a:off x="5956129" y="2345487"/>
              <a:ext cx="135638" cy="135664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73"/>
                  </a:lnTo>
                  <a:cubicBezTo>
                    <a:pt x="0" y="5086"/>
                    <a:pt x="89" y="5179"/>
                    <a:pt x="202" y="5179"/>
                  </a:cubicBezTo>
                  <a:lnTo>
                    <a:pt x="4972" y="5179"/>
                  </a:lnTo>
                  <a:cubicBezTo>
                    <a:pt x="5085" y="5179"/>
                    <a:pt x="5178" y="5086"/>
                    <a:pt x="5178" y="4973"/>
                  </a:cubicBezTo>
                  <a:cubicBezTo>
                    <a:pt x="5178" y="4860"/>
                    <a:pt x="5085" y="4767"/>
                    <a:pt x="4972" y="4767"/>
                  </a:cubicBezTo>
                  <a:lnTo>
                    <a:pt x="408" y="4767"/>
                  </a:ln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3"/>
            <p:cNvSpPr/>
            <p:nvPr/>
          </p:nvSpPr>
          <p:spPr>
            <a:xfrm>
              <a:off x="5956129" y="2587581"/>
              <a:ext cx="10688" cy="18441"/>
            </a:xfrm>
            <a:custGeom>
              <a:avLst/>
              <a:gdLst/>
              <a:ahLst/>
              <a:cxnLst/>
              <a:rect l="l" t="t" r="r" b="b"/>
              <a:pathLst>
                <a:path w="408" h="704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501"/>
                  </a:lnTo>
                  <a:cubicBezTo>
                    <a:pt x="0" y="614"/>
                    <a:pt x="89" y="703"/>
                    <a:pt x="202" y="703"/>
                  </a:cubicBezTo>
                  <a:cubicBezTo>
                    <a:pt x="315" y="703"/>
                    <a:pt x="408" y="614"/>
                    <a:pt x="408" y="5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3"/>
            <p:cNvSpPr/>
            <p:nvPr/>
          </p:nvSpPr>
          <p:spPr>
            <a:xfrm>
              <a:off x="5865390" y="2381898"/>
              <a:ext cx="20904" cy="16450"/>
            </a:xfrm>
            <a:custGeom>
              <a:avLst/>
              <a:gdLst/>
              <a:ahLst/>
              <a:cxnLst/>
              <a:rect l="l" t="t" r="r" b="b"/>
              <a:pathLst>
                <a:path w="798" h="628" extrusionOk="0">
                  <a:moveTo>
                    <a:pt x="298" y="1"/>
                  </a:moveTo>
                  <a:cubicBezTo>
                    <a:pt x="138" y="1"/>
                    <a:pt x="0" y="208"/>
                    <a:pt x="150" y="358"/>
                  </a:cubicBezTo>
                  <a:lnTo>
                    <a:pt x="359" y="564"/>
                  </a:lnTo>
                  <a:cubicBezTo>
                    <a:pt x="404" y="609"/>
                    <a:pt x="454" y="627"/>
                    <a:pt x="502" y="627"/>
                  </a:cubicBezTo>
                  <a:cubicBezTo>
                    <a:pt x="660" y="627"/>
                    <a:pt x="797" y="423"/>
                    <a:pt x="647" y="273"/>
                  </a:cubicBezTo>
                  <a:lnTo>
                    <a:pt x="442" y="64"/>
                  </a:lnTo>
                  <a:cubicBezTo>
                    <a:pt x="397" y="19"/>
                    <a:pt x="34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3"/>
            <p:cNvSpPr/>
            <p:nvPr/>
          </p:nvSpPr>
          <p:spPr>
            <a:xfrm>
              <a:off x="6038434" y="2553266"/>
              <a:ext cx="19044" cy="16293"/>
            </a:xfrm>
            <a:custGeom>
              <a:avLst/>
              <a:gdLst/>
              <a:ahLst/>
              <a:cxnLst/>
              <a:rect l="l" t="t" r="r" b="b"/>
              <a:pathLst>
                <a:path w="727" h="622" extrusionOk="0">
                  <a:moveTo>
                    <a:pt x="226" y="1"/>
                  </a:moveTo>
                  <a:cubicBezTo>
                    <a:pt x="173" y="1"/>
                    <a:pt x="120" y="21"/>
                    <a:pt x="79" y="60"/>
                  </a:cubicBezTo>
                  <a:cubicBezTo>
                    <a:pt x="0" y="139"/>
                    <a:pt x="0" y="269"/>
                    <a:pt x="79" y="351"/>
                  </a:cubicBezTo>
                  <a:lnTo>
                    <a:pt x="288" y="557"/>
                  </a:lnTo>
                  <a:cubicBezTo>
                    <a:pt x="334" y="602"/>
                    <a:pt x="385" y="622"/>
                    <a:pt x="433" y="622"/>
                  </a:cubicBezTo>
                  <a:cubicBezTo>
                    <a:pt x="592" y="622"/>
                    <a:pt x="727" y="416"/>
                    <a:pt x="580" y="269"/>
                  </a:cubicBezTo>
                  <a:lnTo>
                    <a:pt x="371" y="60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3"/>
            <p:cNvSpPr/>
            <p:nvPr/>
          </p:nvSpPr>
          <p:spPr>
            <a:xfrm>
              <a:off x="6036653" y="2381976"/>
              <a:ext cx="20825" cy="16398"/>
            </a:xfrm>
            <a:custGeom>
              <a:avLst/>
              <a:gdLst/>
              <a:ahLst/>
              <a:cxnLst/>
              <a:rect l="l" t="t" r="r" b="b"/>
              <a:pathLst>
                <a:path w="795" h="626" extrusionOk="0">
                  <a:moveTo>
                    <a:pt x="499" y="1"/>
                  </a:moveTo>
                  <a:cubicBezTo>
                    <a:pt x="451" y="1"/>
                    <a:pt x="401" y="20"/>
                    <a:pt x="356" y="64"/>
                  </a:cubicBezTo>
                  <a:lnTo>
                    <a:pt x="147" y="273"/>
                  </a:lnTo>
                  <a:cubicBezTo>
                    <a:pt x="0" y="420"/>
                    <a:pt x="135" y="626"/>
                    <a:pt x="294" y="626"/>
                  </a:cubicBezTo>
                  <a:cubicBezTo>
                    <a:pt x="342" y="626"/>
                    <a:pt x="393" y="607"/>
                    <a:pt x="439" y="561"/>
                  </a:cubicBezTo>
                  <a:lnTo>
                    <a:pt x="648" y="355"/>
                  </a:lnTo>
                  <a:cubicBezTo>
                    <a:pt x="795" y="205"/>
                    <a:pt x="657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3"/>
            <p:cNvSpPr/>
            <p:nvPr/>
          </p:nvSpPr>
          <p:spPr>
            <a:xfrm>
              <a:off x="5867249" y="2553161"/>
              <a:ext cx="19044" cy="16319"/>
            </a:xfrm>
            <a:custGeom>
              <a:avLst/>
              <a:gdLst/>
              <a:ahLst/>
              <a:cxnLst/>
              <a:rect l="l" t="t" r="r" b="b"/>
              <a:pathLst>
                <a:path w="727" h="623" extrusionOk="0">
                  <a:moveTo>
                    <a:pt x="431" y="1"/>
                  </a:moveTo>
                  <a:cubicBezTo>
                    <a:pt x="383" y="1"/>
                    <a:pt x="333" y="19"/>
                    <a:pt x="288" y="64"/>
                  </a:cubicBezTo>
                  <a:lnTo>
                    <a:pt x="79" y="273"/>
                  </a:lnTo>
                  <a:cubicBezTo>
                    <a:pt x="1" y="352"/>
                    <a:pt x="1" y="482"/>
                    <a:pt x="79" y="561"/>
                  </a:cubicBezTo>
                  <a:cubicBezTo>
                    <a:pt x="119" y="602"/>
                    <a:pt x="171" y="623"/>
                    <a:pt x="224" y="623"/>
                  </a:cubicBezTo>
                  <a:cubicBezTo>
                    <a:pt x="276" y="623"/>
                    <a:pt x="330" y="602"/>
                    <a:pt x="371" y="561"/>
                  </a:cubicBezTo>
                  <a:lnTo>
                    <a:pt x="576" y="355"/>
                  </a:lnTo>
                  <a:cubicBezTo>
                    <a:pt x="726" y="205"/>
                    <a:pt x="589" y="1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3"/>
            <p:cNvSpPr/>
            <p:nvPr/>
          </p:nvSpPr>
          <p:spPr>
            <a:xfrm>
              <a:off x="5838592" y="2421400"/>
              <a:ext cx="22868" cy="13936"/>
            </a:xfrm>
            <a:custGeom>
              <a:avLst/>
              <a:gdLst/>
              <a:ahLst/>
              <a:cxnLst/>
              <a:rect l="l" t="t" r="r" b="b"/>
              <a:pathLst>
                <a:path w="873" h="532" extrusionOk="0">
                  <a:moveTo>
                    <a:pt x="295" y="0"/>
                  </a:moveTo>
                  <a:cubicBezTo>
                    <a:pt x="99" y="0"/>
                    <a:pt x="1" y="303"/>
                    <a:pt x="221" y="396"/>
                  </a:cubicBezTo>
                  <a:lnTo>
                    <a:pt x="491" y="512"/>
                  </a:lnTo>
                  <a:cubicBezTo>
                    <a:pt x="522" y="525"/>
                    <a:pt x="551" y="531"/>
                    <a:pt x="578" y="531"/>
                  </a:cubicBezTo>
                  <a:cubicBezTo>
                    <a:pt x="775" y="531"/>
                    <a:pt x="872" y="229"/>
                    <a:pt x="652" y="135"/>
                  </a:cubicBezTo>
                  <a:lnTo>
                    <a:pt x="382" y="19"/>
                  </a:lnTo>
                  <a:cubicBezTo>
                    <a:pt x="351" y="6"/>
                    <a:pt x="322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3"/>
            <p:cNvSpPr/>
            <p:nvPr/>
          </p:nvSpPr>
          <p:spPr>
            <a:xfrm>
              <a:off x="6061512" y="2516147"/>
              <a:ext cx="22816" cy="13883"/>
            </a:xfrm>
            <a:custGeom>
              <a:avLst/>
              <a:gdLst/>
              <a:ahLst/>
              <a:cxnLst/>
              <a:rect l="l" t="t" r="r" b="b"/>
              <a:pathLst>
                <a:path w="871" h="530" extrusionOk="0">
                  <a:moveTo>
                    <a:pt x="291" y="1"/>
                  </a:moveTo>
                  <a:cubicBezTo>
                    <a:pt x="94" y="1"/>
                    <a:pt x="0" y="302"/>
                    <a:pt x="219" y="398"/>
                  </a:cubicBezTo>
                  <a:lnTo>
                    <a:pt x="490" y="511"/>
                  </a:lnTo>
                  <a:cubicBezTo>
                    <a:pt x="521" y="524"/>
                    <a:pt x="550" y="529"/>
                    <a:pt x="577" y="529"/>
                  </a:cubicBezTo>
                  <a:cubicBezTo>
                    <a:pt x="773" y="529"/>
                    <a:pt x="871" y="227"/>
                    <a:pt x="651" y="134"/>
                  </a:cubicBezTo>
                  <a:lnTo>
                    <a:pt x="380" y="21"/>
                  </a:lnTo>
                  <a:cubicBezTo>
                    <a:pt x="349" y="7"/>
                    <a:pt x="31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3"/>
            <p:cNvSpPr/>
            <p:nvPr/>
          </p:nvSpPr>
          <p:spPr>
            <a:xfrm>
              <a:off x="6000923" y="2355336"/>
              <a:ext cx="16162" cy="17917"/>
            </a:xfrm>
            <a:custGeom>
              <a:avLst/>
              <a:gdLst/>
              <a:ahLst/>
              <a:cxnLst/>
              <a:rect l="l" t="t" r="r" b="b"/>
              <a:pathLst>
                <a:path w="617" h="684" extrusionOk="0">
                  <a:moveTo>
                    <a:pt x="353" y="1"/>
                  </a:moveTo>
                  <a:cubicBezTo>
                    <a:pt x="281" y="1"/>
                    <a:pt x="209" y="38"/>
                    <a:pt x="171" y="128"/>
                  </a:cubicBezTo>
                  <a:lnTo>
                    <a:pt x="55" y="399"/>
                  </a:lnTo>
                  <a:cubicBezTo>
                    <a:pt x="0" y="533"/>
                    <a:pt x="96" y="684"/>
                    <a:pt x="243" y="684"/>
                  </a:cubicBezTo>
                  <a:cubicBezTo>
                    <a:pt x="326" y="684"/>
                    <a:pt x="401" y="632"/>
                    <a:pt x="432" y="557"/>
                  </a:cubicBezTo>
                  <a:lnTo>
                    <a:pt x="548" y="286"/>
                  </a:lnTo>
                  <a:cubicBezTo>
                    <a:pt x="617" y="125"/>
                    <a:pt x="484" y="1"/>
                    <a:pt x="3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3"/>
            <p:cNvSpPr/>
            <p:nvPr/>
          </p:nvSpPr>
          <p:spPr>
            <a:xfrm>
              <a:off x="5906490" y="2578203"/>
              <a:ext cx="15900" cy="17917"/>
            </a:xfrm>
            <a:custGeom>
              <a:avLst/>
              <a:gdLst/>
              <a:ahLst/>
              <a:cxnLst/>
              <a:rect l="l" t="t" r="r" b="b"/>
              <a:pathLst>
                <a:path w="607" h="684" extrusionOk="0">
                  <a:moveTo>
                    <a:pt x="342" y="0"/>
                  </a:moveTo>
                  <a:cubicBezTo>
                    <a:pt x="270" y="0"/>
                    <a:pt x="199" y="37"/>
                    <a:pt x="161" y="126"/>
                  </a:cubicBezTo>
                  <a:lnTo>
                    <a:pt x="45" y="396"/>
                  </a:lnTo>
                  <a:cubicBezTo>
                    <a:pt x="0" y="503"/>
                    <a:pt x="48" y="623"/>
                    <a:pt x="154" y="667"/>
                  </a:cubicBezTo>
                  <a:cubicBezTo>
                    <a:pt x="180" y="678"/>
                    <a:pt x="207" y="684"/>
                    <a:pt x="234" y="684"/>
                  </a:cubicBezTo>
                  <a:cubicBezTo>
                    <a:pt x="313" y="684"/>
                    <a:pt x="388" y="637"/>
                    <a:pt x="422" y="558"/>
                  </a:cubicBezTo>
                  <a:lnTo>
                    <a:pt x="538" y="287"/>
                  </a:lnTo>
                  <a:cubicBezTo>
                    <a:pt x="607" y="125"/>
                    <a:pt x="47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3"/>
            <p:cNvSpPr/>
            <p:nvPr/>
          </p:nvSpPr>
          <p:spPr>
            <a:xfrm>
              <a:off x="5907983" y="2354472"/>
              <a:ext cx="16031" cy="17970"/>
            </a:xfrm>
            <a:custGeom>
              <a:avLst/>
              <a:gdLst/>
              <a:ahLst/>
              <a:cxnLst/>
              <a:rect l="l" t="t" r="r" b="b"/>
              <a:pathLst>
                <a:path w="612" h="686" extrusionOk="0">
                  <a:moveTo>
                    <a:pt x="263" y="1"/>
                  </a:moveTo>
                  <a:cubicBezTo>
                    <a:pt x="133" y="1"/>
                    <a:pt x="1" y="122"/>
                    <a:pt x="66" y="285"/>
                  </a:cubicBezTo>
                  <a:lnTo>
                    <a:pt x="176" y="556"/>
                  </a:lnTo>
                  <a:cubicBezTo>
                    <a:pt x="207" y="634"/>
                    <a:pt x="282" y="686"/>
                    <a:pt x="368" y="686"/>
                  </a:cubicBezTo>
                  <a:cubicBezTo>
                    <a:pt x="512" y="682"/>
                    <a:pt x="611" y="538"/>
                    <a:pt x="556" y="401"/>
                  </a:cubicBezTo>
                  <a:lnTo>
                    <a:pt x="447" y="131"/>
                  </a:lnTo>
                  <a:cubicBezTo>
                    <a:pt x="410" y="39"/>
                    <a:pt x="337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3"/>
            <p:cNvSpPr/>
            <p:nvPr/>
          </p:nvSpPr>
          <p:spPr>
            <a:xfrm>
              <a:off x="5999194" y="2579041"/>
              <a:ext cx="15717" cy="17996"/>
            </a:xfrm>
            <a:custGeom>
              <a:avLst/>
              <a:gdLst/>
              <a:ahLst/>
              <a:cxnLst/>
              <a:rect l="l" t="t" r="r" b="b"/>
              <a:pathLst>
                <a:path w="600" h="687" extrusionOk="0">
                  <a:moveTo>
                    <a:pt x="232" y="1"/>
                  </a:moveTo>
                  <a:cubicBezTo>
                    <a:pt x="207" y="1"/>
                    <a:pt x="183" y="5"/>
                    <a:pt x="159" y="15"/>
                  </a:cubicBezTo>
                  <a:lnTo>
                    <a:pt x="159" y="18"/>
                  </a:lnTo>
                  <a:cubicBezTo>
                    <a:pt x="52" y="59"/>
                    <a:pt x="1" y="179"/>
                    <a:pt x="45" y="282"/>
                  </a:cubicBezTo>
                  <a:lnTo>
                    <a:pt x="155" y="556"/>
                  </a:lnTo>
                  <a:cubicBezTo>
                    <a:pt x="191" y="648"/>
                    <a:pt x="263" y="686"/>
                    <a:pt x="336" y="686"/>
                  </a:cubicBezTo>
                  <a:cubicBezTo>
                    <a:pt x="466" y="686"/>
                    <a:pt x="599" y="564"/>
                    <a:pt x="536" y="402"/>
                  </a:cubicBezTo>
                  <a:lnTo>
                    <a:pt x="422" y="131"/>
                  </a:lnTo>
                  <a:cubicBezTo>
                    <a:pt x="391" y="50"/>
                    <a:pt x="313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3"/>
            <p:cNvSpPr/>
            <p:nvPr/>
          </p:nvSpPr>
          <p:spPr>
            <a:xfrm>
              <a:off x="6062664" y="2423574"/>
              <a:ext cx="22502" cy="13674"/>
            </a:xfrm>
            <a:custGeom>
              <a:avLst/>
              <a:gdLst/>
              <a:ahLst/>
              <a:cxnLst/>
              <a:rect l="l" t="t" r="r" b="b"/>
              <a:pathLst>
                <a:path w="859" h="522" extrusionOk="0">
                  <a:moveTo>
                    <a:pt x="568" y="1"/>
                  </a:moveTo>
                  <a:cubicBezTo>
                    <a:pt x="542" y="1"/>
                    <a:pt x="514" y="6"/>
                    <a:pt x="484" y="18"/>
                  </a:cubicBezTo>
                  <a:lnTo>
                    <a:pt x="210" y="128"/>
                  </a:lnTo>
                  <a:cubicBezTo>
                    <a:pt x="1" y="210"/>
                    <a:pt x="62" y="522"/>
                    <a:pt x="289" y="522"/>
                  </a:cubicBezTo>
                  <a:cubicBezTo>
                    <a:pt x="313" y="522"/>
                    <a:pt x="340" y="518"/>
                    <a:pt x="364" y="508"/>
                  </a:cubicBezTo>
                  <a:lnTo>
                    <a:pt x="638" y="399"/>
                  </a:lnTo>
                  <a:cubicBezTo>
                    <a:pt x="859" y="308"/>
                    <a:pt x="767" y="1"/>
                    <a:pt x="5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3"/>
            <p:cNvSpPr/>
            <p:nvPr/>
          </p:nvSpPr>
          <p:spPr>
            <a:xfrm>
              <a:off x="5837675" y="2514235"/>
              <a:ext cx="22999" cy="13752"/>
            </a:xfrm>
            <a:custGeom>
              <a:avLst/>
              <a:gdLst/>
              <a:ahLst/>
              <a:cxnLst/>
              <a:rect l="l" t="t" r="r" b="b"/>
              <a:pathLst>
                <a:path w="878" h="525" extrusionOk="0">
                  <a:moveTo>
                    <a:pt x="584" y="1"/>
                  </a:moveTo>
                  <a:cubicBezTo>
                    <a:pt x="557" y="1"/>
                    <a:pt x="529" y="6"/>
                    <a:pt x="499" y="18"/>
                  </a:cubicBezTo>
                  <a:lnTo>
                    <a:pt x="225" y="128"/>
                  </a:lnTo>
                  <a:cubicBezTo>
                    <a:pt x="0" y="216"/>
                    <a:pt x="96" y="525"/>
                    <a:pt x="297" y="525"/>
                  </a:cubicBezTo>
                  <a:cubicBezTo>
                    <a:pt x="323" y="525"/>
                    <a:pt x="350" y="520"/>
                    <a:pt x="379" y="508"/>
                  </a:cubicBezTo>
                  <a:lnTo>
                    <a:pt x="653" y="395"/>
                  </a:lnTo>
                  <a:cubicBezTo>
                    <a:pt x="877" y="307"/>
                    <a:pt x="78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9" name="Google Shape;7649;p73"/>
          <p:cNvGrpSpPr/>
          <p:nvPr/>
        </p:nvGrpSpPr>
        <p:grpSpPr>
          <a:xfrm>
            <a:off x="6371739" y="2314603"/>
            <a:ext cx="267346" cy="322303"/>
            <a:chOff x="6371739" y="2314603"/>
            <a:chExt cx="267346" cy="322303"/>
          </a:xfrm>
        </p:grpSpPr>
        <p:sp>
          <p:nvSpPr>
            <p:cNvPr id="7650" name="Google Shape;7650;p73"/>
            <p:cNvSpPr/>
            <p:nvPr/>
          </p:nvSpPr>
          <p:spPr>
            <a:xfrm>
              <a:off x="6407993" y="2389023"/>
              <a:ext cx="194812" cy="243116"/>
            </a:xfrm>
            <a:custGeom>
              <a:avLst/>
              <a:gdLst/>
              <a:ahLst/>
              <a:cxnLst/>
              <a:rect l="l" t="t" r="r" b="b"/>
              <a:pathLst>
                <a:path w="7437" h="9281" extrusionOk="0">
                  <a:moveTo>
                    <a:pt x="1" y="1"/>
                  </a:moveTo>
                  <a:lnTo>
                    <a:pt x="473" y="8667"/>
                  </a:lnTo>
                  <a:cubicBezTo>
                    <a:pt x="491" y="9010"/>
                    <a:pt x="775" y="9280"/>
                    <a:pt x="1121" y="9280"/>
                  </a:cubicBezTo>
                  <a:lnTo>
                    <a:pt x="6289" y="9280"/>
                  </a:lnTo>
                  <a:cubicBezTo>
                    <a:pt x="6635" y="9280"/>
                    <a:pt x="6919" y="9013"/>
                    <a:pt x="6940" y="8667"/>
                  </a:cubicBezTo>
                  <a:lnTo>
                    <a:pt x="7437" y="1"/>
                  </a:ln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3"/>
            <p:cNvSpPr/>
            <p:nvPr/>
          </p:nvSpPr>
          <p:spPr>
            <a:xfrm>
              <a:off x="6420462" y="2389023"/>
              <a:ext cx="182343" cy="243116"/>
            </a:xfrm>
            <a:custGeom>
              <a:avLst/>
              <a:gdLst/>
              <a:ahLst/>
              <a:cxnLst/>
              <a:rect l="l" t="t" r="r" b="b"/>
              <a:pathLst>
                <a:path w="6961" h="9281" extrusionOk="0">
                  <a:moveTo>
                    <a:pt x="4805" y="1"/>
                  </a:moveTo>
                  <a:lnTo>
                    <a:pt x="4586" y="8078"/>
                  </a:lnTo>
                  <a:cubicBezTo>
                    <a:pt x="4576" y="8427"/>
                    <a:pt x="4288" y="8705"/>
                    <a:pt x="3938" y="8705"/>
                  </a:cubicBezTo>
                  <a:lnTo>
                    <a:pt x="1" y="8705"/>
                  </a:lnTo>
                  <a:cubicBezTo>
                    <a:pt x="39" y="9034"/>
                    <a:pt x="316" y="9280"/>
                    <a:pt x="649" y="9280"/>
                  </a:cubicBezTo>
                  <a:lnTo>
                    <a:pt x="5816" y="9280"/>
                  </a:lnTo>
                  <a:cubicBezTo>
                    <a:pt x="6159" y="9280"/>
                    <a:pt x="6443" y="9013"/>
                    <a:pt x="6464" y="8667"/>
                  </a:cubicBezTo>
                  <a:lnTo>
                    <a:pt x="696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3"/>
            <p:cNvSpPr/>
            <p:nvPr/>
          </p:nvSpPr>
          <p:spPr>
            <a:xfrm>
              <a:off x="6407993" y="2345670"/>
              <a:ext cx="194367" cy="40236"/>
            </a:xfrm>
            <a:custGeom>
              <a:avLst/>
              <a:gdLst/>
              <a:ahLst/>
              <a:cxnLst/>
              <a:rect l="l" t="t" r="r" b="b"/>
              <a:pathLst>
                <a:path w="7420" h="1536" extrusionOk="0">
                  <a:moveTo>
                    <a:pt x="1515" y="1"/>
                  </a:moveTo>
                  <a:cubicBezTo>
                    <a:pt x="679" y="1"/>
                    <a:pt x="1" y="679"/>
                    <a:pt x="1" y="1515"/>
                  </a:cubicBezTo>
                  <a:lnTo>
                    <a:pt x="1" y="1536"/>
                  </a:lnTo>
                  <a:lnTo>
                    <a:pt x="7420" y="1536"/>
                  </a:lnTo>
                  <a:lnTo>
                    <a:pt x="7420" y="1515"/>
                  </a:lnTo>
                  <a:cubicBezTo>
                    <a:pt x="7420" y="679"/>
                    <a:pt x="6741" y="1"/>
                    <a:pt x="5905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3"/>
            <p:cNvSpPr/>
            <p:nvPr/>
          </p:nvSpPr>
          <p:spPr>
            <a:xfrm>
              <a:off x="6521286" y="2345670"/>
              <a:ext cx="81074" cy="40236"/>
            </a:xfrm>
            <a:custGeom>
              <a:avLst/>
              <a:gdLst/>
              <a:ahLst/>
              <a:cxnLst/>
              <a:rect l="l" t="t" r="r" b="b"/>
              <a:pathLst>
                <a:path w="3095" h="1536" extrusionOk="0">
                  <a:moveTo>
                    <a:pt x="0" y="1"/>
                  </a:moveTo>
                  <a:cubicBezTo>
                    <a:pt x="833" y="1"/>
                    <a:pt x="1511" y="679"/>
                    <a:pt x="1511" y="1512"/>
                  </a:cubicBezTo>
                  <a:lnTo>
                    <a:pt x="1511" y="1536"/>
                  </a:lnTo>
                  <a:lnTo>
                    <a:pt x="3095" y="1536"/>
                  </a:lnTo>
                  <a:lnTo>
                    <a:pt x="3095" y="1512"/>
                  </a:lnTo>
                  <a:cubicBezTo>
                    <a:pt x="3095" y="679"/>
                    <a:pt x="2419" y="1"/>
                    <a:pt x="1583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3"/>
            <p:cNvSpPr/>
            <p:nvPr/>
          </p:nvSpPr>
          <p:spPr>
            <a:xfrm>
              <a:off x="6376768" y="2369534"/>
              <a:ext cx="257995" cy="28945"/>
            </a:xfrm>
            <a:custGeom>
              <a:avLst/>
              <a:gdLst/>
              <a:ahLst/>
              <a:cxnLst/>
              <a:rect l="l" t="t" r="r" b="b"/>
              <a:pathLst>
                <a:path w="9849" h="1105" extrusionOk="0">
                  <a:moveTo>
                    <a:pt x="9296" y="1"/>
                  </a:moveTo>
                  <a:cubicBezTo>
                    <a:pt x="9291" y="1"/>
                    <a:pt x="9287" y="1"/>
                    <a:pt x="9283" y="1"/>
                  </a:cubicBezTo>
                  <a:lnTo>
                    <a:pt x="538" y="1"/>
                  </a:lnTo>
                  <a:cubicBezTo>
                    <a:pt x="240" y="11"/>
                    <a:pt x="0" y="255"/>
                    <a:pt x="0" y="553"/>
                  </a:cubicBezTo>
                  <a:cubicBezTo>
                    <a:pt x="0" y="851"/>
                    <a:pt x="240" y="1098"/>
                    <a:pt x="538" y="1105"/>
                  </a:cubicBezTo>
                  <a:lnTo>
                    <a:pt x="9283" y="1105"/>
                  </a:lnTo>
                  <a:cubicBezTo>
                    <a:pt x="9289" y="1105"/>
                    <a:pt x="9295" y="1105"/>
                    <a:pt x="9302" y="1105"/>
                  </a:cubicBezTo>
                  <a:cubicBezTo>
                    <a:pt x="9602" y="1105"/>
                    <a:pt x="9849" y="858"/>
                    <a:pt x="9849" y="553"/>
                  </a:cubicBezTo>
                  <a:cubicBezTo>
                    <a:pt x="9849" y="249"/>
                    <a:pt x="9598" y="1"/>
                    <a:pt x="929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3"/>
            <p:cNvSpPr/>
            <p:nvPr/>
          </p:nvSpPr>
          <p:spPr>
            <a:xfrm>
              <a:off x="6376402" y="2369560"/>
              <a:ext cx="257549" cy="28919"/>
            </a:xfrm>
            <a:custGeom>
              <a:avLst/>
              <a:gdLst/>
              <a:ahLst/>
              <a:cxnLst/>
              <a:rect l="l" t="t" r="r" b="b"/>
              <a:pathLst>
                <a:path w="9832" h="1104" extrusionOk="0">
                  <a:moveTo>
                    <a:pt x="8153" y="0"/>
                  </a:moveTo>
                  <a:cubicBezTo>
                    <a:pt x="8153" y="305"/>
                    <a:pt x="7906" y="552"/>
                    <a:pt x="7604" y="552"/>
                  </a:cubicBezTo>
                  <a:lnTo>
                    <a:pt x="0" y="552"/>
                  </a:lnTo>
                  <a:cubicBezTo>
                    <a:pt x="0" y="857"/>
                    <a:pt x="247" y="1104"/>
                    <a:pt x="552" y="1104"/>
                  </a:cubicBezTo>
                  <a:lnTo>
                    <a:pt x="9297" y="1104"/>
                  </a:lnTo>
                  <a:cubicBezTo>
                    <a:pt x="9595" y="1097"/>
                    <a:pt x="9832" y="850"/>
                    <a:pt x="9832" y="552"/>
                  </a:cubicBezTo>
                  <a:cubicBezTo>
                    <a:pt x="9832" y="254"/>
                    <a:pt x="9595" y="10"/>
                    <a:pt x="929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3"/>
            <p:cNvSpPr/>
            <p:nvPr/>
          </p:nvSpPr>
          <p:spPr>
            <a:xfrm>
              <a:off x="6496506" y="2427634"/>
              <a:ext cx="17786" cy="155494"/>
            </a:xfrm>
            <a:custGeom>
              <a:avLst/>
              <a:gdLst/>
              <a:ahLst/>
              <a:cxnLst/>
              <a:rect l="l" t="t" r="r" b="b"/>
              <a:pathLst>
                <a:path w="679" h="5936" extrusionOk="0">
                  <a:moveTo>
                    <a:pt x="340" y="0"/>
                  </a:moveTo>
                  <a:cubicBezTo>
                    <a:pt x="151" y="0"/>
                    <a:pt x="0" y="154"/>
                    <a:pt x="0" y="339"/>
                  </a:cubicBezTo>
                  <a:lnTo>
                    <a:pt x="0" y="5596"/>
                  </a:lnTo>
                  <a:cubicBezTo>
                    <a:pt x="0" y="5785"/>
                    <a:pt x="151" y="5935"/>
                    <a:pt x="340" y="5935"/>
                  </a:cubicBezTo>
                  <a:cubicBezTo>
                    <a:pt x="528" y="5935"/>
                    <a:pt x="679" y="5785"/>
                    <a:pt x="679" y="5596"/>
                  </a:cubicBezTo>
                  <a:lnTo>
                    <a:pt x="679" y="339"/>
                  </a:lnTo>
                  <a:cubicBezTo>
                    <a:pt x="679" y="154"/>
                    <a:pt x="528" y="0"/>
                    <a:pt x="3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3"/>
            <p:cNvSpPr/>
            <p:nvPr/>
          </p:nvSpPr>
          <p:spPr>
            <a:xfrm>
              <a:off x="6547141" y="2427634"/>
              <a:ext cx="21925" cy="155310"/>
            </a:xfrm>
            <a:custGeom>
              <a:avLst/>
              <a:gdLst/>
              <a:ahLst/>
              <a:cxnLst/>
              <a:rect l="l" t="t" r="r" b="b"/>
              <a:pathLst>
                <a:path w="837" h="5929" extrusionOk="0">
                  <a:moveTo>
                    <a:pt x="490" y="0"/>
                  </a:moveTo>
                  <a:cubicBezTo>
                    <a:pt x="308" y="0"/>
                    <a:pt x="158" y="148"/>
                    <a:pt x="151" y="333"/>
                  </a:cubicBezTo>
                  <a:lnTo>
                    <a:pt x="3" y="5586"/>
                  </a:lnTo>
                  <a:cubicBezTo>
                    <a:pt x="0" y="5771"/>
                    <a:pt x="147" y="5922"/>
                    <a:pt x="332" y="5929"/>
                  </a:cubicBezTo>
                  <a:cubicBezTo>
                    <a:pt x="335" y="5929"/>
                    <a:pt x="337" y="5929"/>
                    <a:pt x="339" y="5929"/>
                  </a:cubicBezTo>
                  <a:cubicBezTo>
                    <a:pt x="521" y="5929"/>
                    <a:pt x="672" y="5789"/>
                    <a:pt x="682" y="5606"/>
                  </a:cubicBezTo>
                  <a:lnTo>
                    <a:pt x="829" y="350"/>
                  </a:lnTo>
                  <a:cubicBezTo>
                    <a:pt x="836" y="158"/>
                    <a:pt x="682" y="0"/>
                    <a:pt x="4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3"/>
            <p:cNvSpPr/>
            <p:nvPr/>
          </p:nvSpPr>
          <p:spPr>
            <a:xfrm>
              <a:off x="6441758" y="2427634"/>
              <a:ext cx="21820" cy="155310"/>
            </a:xfrm>
            <a:custGeom>
              <a:avLst/>
              <a:gdLst/>
              <a:ahLst/>
              <a:cxnLst/>
              <a:rect l="l" t="t" r="r" b="b"/>
              <a:pathLst>
                <a:path w="833" h="5929" extrusionOk="0">
                  <a:moveTo>
                    <a:pt x="346" y="0"/>
                  </a:moveTo>
                  <a:cubicBezTo>
                    <a:pt x="154" y="0"/>
                    <a:pt x="0" y="158"/>
                    <a:pt x="7" y="350"/>
                  </a:cubicBezTo>
                  <a:lnTo>
                    <a:pt x="154" y="5606"/>
                  </a:lnTo>
                  <a:cubicBezTo>
                    <a:pt x="164" y="5789"/>
                    <a:pt x="315" y="5929"/>
                    <a:pt x="497" y="5929"/>
                  </a:cubicBezTo>
                  <a:cubicBezTo>
                    <a:pt x="499" y="5929"/>
                    <a:pt x="502" y="5929"/>
                    <a:pt x="504" y="5929"/>
                  </a:cubicBezTo>
                  <a:cubicBezTo>
                    <a:pt x="689" y="5922"/>
                    <a:pt x="833" y="5771"/>
                    <a:pt x="833" y="5586"/>
                  </a:cubicBezTo>
                  <a:lnTo>
                    <a:pt x="685" y="333"/>
                  </a:lnTo>
                  <a:cubicBezTo>
                    <a:pt x="679" y="148"/>
                    <a:pt x="528" y="0"/>
                    <a:pt x="34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3"/>
            <p:cNvSpPr/>
            <p:nvPr/>
          </p:nvSpPr>
          <p:spPr>
            <a:xfrm>
              <a:off x="6497213" y="2427634"/>
              <a:ext cx="17079" cy="155494"/>
            </a:xfrm>
            <a:custGeom>
              <a:avLst/>
              <a:gdLst/>
              <a:ahLst/>
              <a:cxnLst/>
              <a:rect l="l" t="t" r="r" b="b"/>
              <a:pathLst>
                <a:path w="652" h="5936" extrusionOk="0">
                  <a:moveTo>
                    <a:pt x="299" y="0"/>
                  </a:moveTo>
                  <a:cubicBezTo>
                    <a:pt x="319" y="45"/>
                    <a:pt x="330" y="89"/>
                    <a:pt x="330" y="137"/>
                  </a:cubicBezTo>
                  <a:lnTo>
                    <a:pt x="330" y="5391"/>
                  </a:lnTo>
                  <a:cubicBezTo>
                    <a:pt x="326" y="5576"/>
                    <a:pt x="182" y="5723"/>
                    <a:pt x="1" y="5730"/>
                  </a:cubicBezTo>
                  <a:cubicBezTo>
                    <a:pt x="56" y="5857"/>
                    <a:pt x="176" y="5935"/>
                    <a:pt x="313" y="5935"/>
                  </a:cubicBezTo>
                  <a:cubicBezTo>
                    <a:pt x="501" y="5935"/>
                    <a:pt x="652" y="5785"/>
                    <a:pt x="652" y="5596"/>
                  </a:cubicBezTo>
                  <a:lnTo>
                    <a:pt x="652" y="339"/>
                  </a:lnTo>
                  <a:cubicBezTo>
                    <a:pt x="652" y="154"/>
                    <a:pt x="501" y="0"/>
                    <a:pt x="313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3"/>
            <p:cNvSpPr/>
            <p:nvPr/>
          </p:nvSpPr>
          <p:spPr>
            <a:xfrm>
              <a:off x="6547927" y="2427634"/>
              <a:ext cx="21139" cy="155520"/>
            </a:xfrm>
            <a:custGeom>
              <a:avLst/>
              <a:gdLst/>
              <a:ahLst/>
              <a:cxnLst/>
              <a:rect l="l" t="t" r="r" b="b"/>
              <a:pathLst>
                <a:path w="807" h="5937" extrusionOk="0">
                  <a:moveTo>
                    <a:pt x="450" y="0"/>
                  </a:moveTo>
                  <a:cubicBezTo>
                    <a:pt x="467" y="45"/>
                    <a:pt x="477" y="96"/>
                    <a:pt x="477" y="144"/>
                  </a:cubicBezTo>
                  <a:lnTo>
                    <a:pt x="326" y="5401"/>
                  </a:lnTo>
                  <a:cubicBezTo>
                    <a:pt x="323" y="5579"/>
                    <a:pt x="179" y="5723"/>
                    <a:pt x="1" y="5730"/>
                  </a:cubicBezTo>
                  <a:cubicBezTo>
                    <a:pt x="62" y="5872"/>
                    <a:pt x="186" y="5937"/>
                    <a:pt x="309" y="5937"/>
                  </a:cubicBezTo>
                  <a:cubicBezTo>
                    <a:pt x="478" y="5937"/>
                    <a:pt x="646" y="5816"/>
                    <a:pt x="652" y="5606"/>
                  </a:cubicBezTo>
                  <a:lnTo>
                    <a:pt x="799" y="350"/>
                  </a:lnTo>
                  <a:cubicBezTo>
                    <a:pt x="806" y="158"/>
                    <a:pt x="652" y="0"/>
                    <a:pt x="460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3"/>
            <p:cNvSpPr/>
            <p:nvPr/>
          </p:nvSpPr>
          <p:spPr>
            <a:xfrm>
              <a:off x="6446500" y="2427634"/>
              <a:ext cx="17236" cy="155546"/>
            </a:xfrm>
            <a:custGeom>
              <a:avLst/>
              <a:gdLst/>
              <a:ahLst/>
              <a:cxnLst/>
              <a:rect l="l" t="t" r="r" b="b"/>
              <a:pathLst>
                <a:path w="658" h="5938" extrusionOk="0">
                  <a:moveTo>
                    <a:pt x="151" y="0"/>
                  </a:moveTo>
                  <a:cubicBezTo>
                    <a:pt x="169" y="41"/>
                    <a:pt x="179" y="82"/>
                    <a:pt x="179" y="127"/>
                  </a:cubicBezTo>
                  <a:lnTo>
                    <a:pt x="326" y="5380"/>
                  </a:lnTo>
                  <a:cubicBezTo>
                    <a:pt x="333" y="5569"/>
                    <a:pt x="186" y="5723"/>
                    <a:pt x="1" y="5730"/>
                  </a:cubicBezTo>
                  <a:cubicBezTo>
                    <a:pt x="62" y="5873"/>
                    <a:pt x="185" y="5937"/>
                    <a:pt x="308" y="5937"/>
                  </a:cubicBezTo>
                  <a:cubicBezTo>
                    <a:pt x="483" y="5937"/>
                    <a:pt x="658" y="5807"/>
                    <a:pt x="652" y="5586"/>
                  </a:cubicBezTo>
                  <a:lnTo>
                    <a:pt x="504" y="333"/>
                  </a:lnTo>
                  <a:cubicBezTo>
                    <a:pt x="498" y="148"/>
                    <a:pt x="347" y="0"/>
                    <a:pt x="16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3"/>
            <p:cNvSpPr/>
            <p:nvPr/>
          </p:nvSpPr>
          <p:spPr>
            <a:xfrm>
              <a:off x="6371739" y="2314603"/>
              <a:ext cx="267346" cy="322303"/>
            </a:xfrm>
            <a:custGeom>
              <a:avLst/>
              <a:gdLst/>
              <a:ahLst/>
              <a:cxnLst/>
              <a:rect l="l" t="t" r="r" b="b"/>
              <a:pathLst>
                <a:path w="10206" h="12304" extrusionOk="0">
                  <a:moveTo>
                    <a:pt x="5168" y="361"/>
                  </a:moveTo>
                  <a:cubicBezTo>
                    <a:pt x="5552" y="361"/>
                    <a:pt x="5880" y="631"/>
                    <a:pt x="5959" y="1008"/>
                  </a:cubicBezTo>
                  <a:lnTo>
                    <a:pt x="4246" y="1008"/>
                  </a:lnTo>
                  <a:cubicBezTo>
                    <a:pt x="4325" y="631"/>
                    <a:pt x="4654" y="361"/>
                    <a:pt x="5037" y="361"/>
                  </a:cubicBezTo>
                  <a:close/>
                  <a:moveTo>
                    <a:pt x="7292" y="1368"/>
                  </a:moveTo>
                  <a:cubicBezTo>
                    <a:pt x="7721" y="1368"/>
                    <a:pt x="8122" y="1574"/>
                    <a:pt x="8372" y="1920"/>
                  </a:cubicBezTo>
                  <a:lnTo>
                    <a:pt x="1820" y="1920"/>
                  </a:lnTo>
                  <a:cubicBezTo>
                    <a:pt x="2066" y="1574"/>
                    <a:pt x="2467" y="1368"/>
                    <a:pt x="2896" y="1368"/>
                  </a:cubicBezTo>
                  <a:close/>
                  <a:moveTo>
                    <a:pt x="5041" y="1"/>
                  </a:moveTo>
                  <a:cubicBezTo>
                    <a:pt x="4458" y="1"/>
                    <a:pt x="3965" y="433"/>
                    <a:pt x="3883" y="1008"/>
                  </a:cubicBezTo>
                  <a:lnTo>
                    <a:pt x="2899" y="1008"/>
                  </a:lnTo>
                  <a:cubicBezTo>
                    <a:pt x="2265" y="1008"/>
                    <a:pt x="1690" y="1358"/>
                    <a:pt x="1398" y="1920"/>
                  </a:cubicBezTo>
                  <a:lnTo>
                    <a:pt x="730" y="1920"/>
                  </a:lnTo>
                  <a:cubicBezTo>
                    <a:pt x="326" y="1920"/>
                    <a:pt x="0" y="2245"/>
                    <a:pt x="0" y="2650"/>
                  </a:cubicBezTo>
                  <a:cubicBezTo>
                    <a:pt x="0" y="3054"/>
                    <a:pt x="326" y="3383"/>
                    <a:pt x="730" y="3383"/>
                  </a:cubicBezTo>
                  <a:lnTo>
                    <a:pt x="1234" y="3383"/>
                  </a:lnTo>
                  <a:lnTo>
                    <a:pt x="1676" y="11518"/>
                  </a:lnTo>
                  <a:cubicBezTo>
                    <a:pt x="1700" y="11957"/>
                    <a:pt x="2066" y="12303"/>
                    <a:pt x="2505" y="12303"/>
                  </a:cubicBezTo>
                  <a:lnTo>
                    <a:pt x="5490" y="12303"/>
                  </a:lnTo>
                  <a:cubicBezTo>
                    <a:pt x="5730" y="12303"/>
                    <a:pt x="5730" y="11943"/>
                    <a:pt x="5490" y="11943"/>
                  </a:cubicBezTo>
                  <a:lnTo>
                    <a:pt x="2505" y="11943"/>
                  </a:lnTo>
                  <a:cubicBezTo>
                    <a:pt x="2255" y="11943"/>
                    <a:pt x="2049" y="11748"/>
                    <a:pt x="2036" y="11498"/>
                  </a:cubicBezTo>
                  <a:lnTo>
                    <a:pt x="1594" y="3383"/>
                  </a:lnTo>
                  <a:lnTo>
                    <a:pt x="2560" y="3383"/>
                  </a:lnTo>
                  <a:cubicBezTo>
                    <a:pt x="2800" y="3383"/>
                    <a:pt x="2800" y="3023"/>
                    <a:pt x="2560" y="3023"/>
                  </a:cubicBezTo>
                  <a:lnTo>
                    <a:pt x="730" y="3023"/>
                  </a:lnTo>
                  <a:cubicBezTo>
                    <a:pt x="531" y="3016"/>
                    <a:pt x="370" y="2852"/>
                    <a:pt x="370" y="2650"/>
                  </a:cubicBezTo>
                  <a:cubicBezTo>
                    <a:pt x="370" y="2451"/>
                    <a:pt x="531" y="2287"/>
                    <a:pt x="730" y="2280"/>
                  </a:cubicBezTo>
                  <a:lnTo>
                    <a:pt x="9475" y="2280"/>
                  </a:lnTo>
                  <a:cubicBezTo>
                    <a:pt x="9674" y="2287"/>
                    <a:pt x="9835" y="2451"/>
                    <a:pt x="9835" y="2650"/>
                  </a:cubicBezTo>
                  <a:cubicBezTo>
                    <a:pt x="9835" y="2852"/>
                    <a:pt x="9674" y="3016"/>
                    <a:pt x="9475" y="3023"/>
                  </a:cubicBezTo>
                  <a:lnTo>
                    <a:pt x="3399" y="3023"/>
                  </a:lnTo>
                  <a:cubicBezTo>
                    <a:pt x="3160" y="3023"/>
                    <a:pt x="3160" y="3383"/>
                    <a:pt x="3399" y="3383"/>
                  </a:cubicBezTo>
                  <a:lnTo>
                    <a:pt x="8608" y="3383"/>
                  </a:lnTo>
                  <a:lnTo>
                    <a:pt x="8142" y="11498"/>
                  </a:lnTo>
                  <a:cubicBezTo>
                    <a:pt x="8128" y="11748"/>
                    <a:pt x="7923" y="11943"/>
                    <a:pt x="7673" y="11943"/>
                  </a:cubicBezTo>
                  <a:lnTo>
                    <a:pt x="6333" y="11943"/>
                  </a:lnTo>
                  <a:cubicBezTo>
                    <a:pt x="6093" y="11943"/>
                    <a:pt x="6093" y="12303"/>
                    <a:pt x="6333" y="12303"/>
                  </a:cubicBezTo>
                  <a:lnTo>
                    <a:pt x="7673" y="12303"/>
                  </a:lnTo>
                  <a:cubicBezTo>
                    <a:pt x="8115" y="12303"/>
                    <a:pt x="8478" y="11960"/>
                    <a:pt x="8502" y="11518"/>
                  </a:cubicBezTo>
                  <a:lnTo>
                    <a:pt x="8968" y="3380"/>
                  </a:lnTo>
                  <a:lnTo>
                    <a:pt x="9475" y="3380"/>
                  </a:lnTo>
                  <a:cubicBezTo>
                    <a:pt x="9880" y="3380"/>
                    <a:pt x="10205" y="3054"/>
                    <a:pt x="10205" y="2650"/>
                  </a:cubicBezTo>
                  <a:cubicBezTo>
                    <a:pt x="10205" y="2245"/>
                    <a:pt x="9880" y="1916"/>
                    <a:pt x="9475" y="1916"/>
                  </a:cubicBezTo>
                  <a:lnTo>
                    <a:pt x="9475" y="1920"/>
                  </a:lnTo>
                  <a:lnTo>
                    <a:pt x="8793" y="1920"/>
                  </a:lnTo>
                  <a:cubicBezTo>
                    <a:pt x="8502" y="1358"/>
                    <a:pt x="7926" y="1008"/>
                    <a:pt x="7296" y="1008"/>
                  </a:cubicBezTo>
                  <a:lnTo>
                    <a:pt x="6326" y="1008"/>
                  </a:lnTo>
                  <a:cubicBezTo>
                    <a:pt x="6244" y="433"/>
                    <a:pt x="5750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3"/>
            <p:cNvSpPr/>
            <p:nvPr/>
          </p:nvSpPr>
          <p:spPr>
            <a:xfrm>
              <a:off x="6491738" y="2422972"/>
              <a:ext cx="27321" cy="164924"/>
            </a:xfrm>
            <a:custGeom>
              <a:avLst/>
              <a:gdLst/>
              <a:ahLst/>
              <a:cxnLst/>
              <a:rect l="l" t="t" r="r" b="b"/>
              <a:pathLst>
                <a:path w="1043" h="6296" extrusionOk="0">
                  <a:moveTo>
                    <a:pt x="522" y="360"/>
                  </a:moveTo>
                  <a:cubicBezTo>
                    <a:pt x="611" y="360"/>
                    <a:pt x="683" y="432"/>
                    <a:pt x="683" y="517"/>
                  </a:cubicBezTo>
                  <a:lnTo>
                    <a:pt x="683" y="5774"/>
                  </a:lnTo>
                  <a:cubicBezTo>
                    <a:pt x="683" y="5880"/>
                    <a:pt x="602" y="5934"/>
                    <a:pt x="522" y="5934"/>
                  </a:cubicBezTo>
                  <a:cubicBezTo>
                    <a:pt x="441" y="5934"/>
                    <a:pt x="361" y="5880"/>
                    <a:pt x="361" y="5774"/>
                  </a:cubicBezTo>
                  <a:lnTo>
                    <a:pt x="361" y="517"/>
                  </a:lnTo>
                  <a:cubicBezTo>
                    <a:pt x="361" y="432"/>
                    <a:pt x="433" y="360"/>
                    <a:pt x="522" y="360"/>
                  </a:cubicBezTo>
                  <a:close/>
                  <a:moveTo>
                    <a:pt x="522" y="0"/>
                  </a:moveTo>
                  <a:cubicBezTo>
                    <a:pt x="234" y="0"/>
                    <a:pt x="4" y="233"/>
                    <a:pt x="1" y="517"/>
                  </a:cubicBezTo>
                  <a:lnTo>
                    <a:pt x="1" y="5774"/>
                  </a:lnTo>
                  <a:cubicBezTo>
                    <a:pt x="1" y="6062"/>
                    <a:pt x="234" y="6295"/>
                    <a:pt x="522" y="6295"/>
                  </a:cubicBezTo>
                  <a:cubicBezTo>
                    <a:pt x="809" y="6295"/>
                    <a:pt x="1042" y="6062"/>
                    <a:pt x="1042" y="5774"/>
                  </a:cubicBezTo>
                  <a:lnTo>
                    <a:pt x="1042" y="517"/>
                  </a:lnTo>
                  <a:cubicBezTo>
                    <a:pt x="1039" y="233"/>
                    <a:pt x="809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73"/>
            <p:cNvSpPr/>
            <p:nvPr/>
          </p:nvSpPr>
          <p:spPr>
            <a:xfrm>
              <a:off x="6542452" y="2422945"/>
              <a:ext cx="31355" cy="164505"/>
            </a:xfrm>
            <a:custGeom>
              <a:avLst/>
              <a:gdLst/>
              <a:ahLst/>
              <a:cxnLst/>
              <a:rect l="l" t="t" r="r" b="b"/>
              <a:pathLst>
                <a:path w="1197" h="6280" extrusionOk="0">
                  <a:moveTo>
                    <a:pt x="670" y="1"/>
                  </a:moveTo>
                  <a:cubicBezTo>
                    <a:pt x="391" y="1"/>
                    <a:pt x="158" y="221"/>
                    <a:pt x="152" y="505"/>
                  </a:cubicBezTo>
                  <a:lnTo>
                    <a:pt x="1" y="5761"/>
                  </a:lnTo>
                  <a:cubicBezTo>
                    <a:pt x="1" y="6042"/>
                    <a:pt x="227" y="6272"/>
                    <a:pt x="508" y="6279"/>
                  </a:cubicBezTo>
                  <a:cubicBezTo>
                    <a:pt x="514" y="6279"/>
                    <a:pt x="521" y="6279"/>
                    <a:pt x="527" y="6279"/>
                  </a:cubicBezTo>
                  <a:cubicBezTo>
                    <a:pt x="800" y="6279"/>
                    <a:pt x="1026" y="6064"/>
                    <a:pt x="1039" y="5789"/>
                  </a:cubicBezTo>
                  <a:lnTo>
                    <a:pt x="1063" y="4953"/>
                  </a:lnTo>
                  <a:cubicBezTo>
                    <a:pt x="1072" y="4825"/>
                    <a:pt x="977" y="4760"/>
                    <a:pt x="883" y="4760"/>
                  </a:cubicBezTo>
                  <a:cubicBezTo>
                    <a:pt x="792" y="4760"/>
                    <a:pt x="702" y="4820"/>
                    <a:pt x="703" y="4942"/>
                  </a:cubicBezTo>
                  <a:lnTo>
                    <a:pt x="679" y="5779"/>
                  </a:lnTo>
                  <a:cubicBezTo>
                    <a:pt x="673" y="5879"/>
                    <a:pt x="597" y="5928"/>
                    <a:pt x="521" y="5928"/>
                  </a:cubicBezTo>
                  <a:cubicBezTo>
                    <a:pt x="442" y="5928"/>
                    <a:pt x="362" y="5875"/>
                    <a:pt x="361" y="5772"/>
                  </a:cubicBezTo>
                  <a:lnTo>
                    <a:pt x="511" y="515"/>
                  </a:lnTo>
                  <a:cubicBezTo>
                    <a:pt x="510" y="406"/>
                    <a:pt x="589" y="353"/>
                    <a:pt x="669" y="353"/>
                  </a:cubicBezTo>
                  <a:cubicBezTo>
                    <a:pt x="753" y="353"/>
                    <a:pt x="837" y="411"/>
                    <a:pt x="830" y="525"/>
                  </a:cubicBezTo>
                  <a:lnTo>
                    <a:pt x="727" y="4113"/>
                  </a:lnTo>
                  <a:cubicBezTo>
                    <a:pt x="724" y="4213"/>
                    <a:pt x="803" y="4298"/>
                    <a:pt x="902" y="4298"/>
                  </a:cubicBezTo>
                  <a:cubicBezTo>
                    <a:pt x="904" y="4298"/>
                    <a:pt x="906" y="4298"/>
                    <a:pt x="908" y="4298"/>
                  </a:cubicBezTo>
                  <a:cubicBezTo>
                    <a:pt x="1005" y="4298"/>
                    <a:pt x="1084" y="4221"/>
                    <a:pt x="1087" y="4123"/>
                  </a:cubicBezTo>
                  <a:lnTo>
                    <a:pt x="1190" y="536"/>
                  </a:lnTo>
                  <a:cubicBezTo>
                    <a:pt x="1197" y="248"/>
                    <a:pt x="971" y="8"/>
                    <a:pt x="683" y="1"/>
                  </a:cubicBezTo>
                  <a:cubicBezTo>
                    <a:pt x="679" y="1"/>
                    <a:pt x="674" y="1"/>
                    <a:pt x="6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73"/>
            <p:cNvSpPr/>
            <p:nvPr/>
          </p:nvSpPr>
          <p:spPr>
            <a:xfrm>
              <a:off x="6436991" y="2422945"/>
              <a:ext cx="31251" cy="164505"/>
            </a:xfrm>
            <a:custGeom>
              <a:avLst/>
              <a:gdLst/>
              <a:ahLst/>
              <a:cxnLst/>
              <a:rect l="l" t="t" r="r" b="b"/>
              <a:pathLst>
                <a:path w="1193" h="6280" extrusionOk="0">
                  <a:moveTo>
                    <a:pt x="527" y="353"/>
                  </a:moveTo>
                  <a:cubicBezTo>
                    <a:pt x="607" y="353"/>
                    <a:pt x="687" y="406"/>
                    <a:pt x="686" y="515"/>
                  </a:cubicBezTo>
                  <a:lnTo>
                    <a:pt x="837" y="5772"/>
                  </a:lnTo>
                  <a:cubicBezTo>
                    <a:pt x="837" y="5813"/>
                    <a:pt x="819" y="5857"/>
                    <a:pt x="789" y="5888"/>
                  </a:cubicBezTo>
                  <a:cubicBezTo>
                    <a:pt x="757" y="5921"/>
                    <a:pt x="717" y="5936"/>
                    <a:pt x="677" y="5936"/>
                  </a:cubicBezTo>
                  <a:cubicBezTo>
                    <a:pt x="596" y="5936"/>
                    <a:pt x="517" y="5875"/>
                    <a:pt x="514" y="5779"/>
                  </a:cubicBezTo>
                  <a:lnTo>
                    <a:pt x="367" y="525"/>
                  </a:lnTo>
                  <a:cubicBezTo>
                    <a:pt x="358" y="411"/>
                    <a:pt x="443" y="353"/>
                    <a:pt x="527" y="353"/>
                  </a:cubicBezTo>
                  <a:close/>
                  <a:moveTo>
                    <a:pt x="534" y="1"/>
                  </a:moveTo>
                  <a:cubicBezTo>
                    <a:pt x="532" y="1"/>
                    <a:pt x="530" y="1"/>
                    <a:pt x="528" y="1"/>
                  </a:cubicBezTo>
                  <a:cubicBezTo>
                    <a:pt x="233" y="1"/>
                    <a:pt x="0" y="241"/>
                    <a:pt x="7" y="536"/>
                  </a:cubicBezTo>
                  <a:lnTo>
                    <a:pt x="155" y="5789"/>
                  </a:lnTo>
                  <a:cubicBezTo>
                    <a:pt x="171" y="6064"/>
                    <a:pt x="398" y="6279"/>
                    <a:pt x="670" y="6279"/>
                  </a:cubicBezTo>
                  <a:cubicBezTo>
                    <a:pt x="677" y="6279"/>
                    <a:pt x="683" y="6279"/>
                    <a:pt x="689" y="6279"/>
                  </a:cubicBezTo>
                  <a:cubicBezTo>
                    <a:pt x="970" y="6272"/>
                    <a:pt x="1193" y="6042"/>
                    <a:pt x="1193" y="5761"/>
                  </a:cubicBezTo>
                  <a:lnTo>
                    <a:pt x="1046" y="505"/>
                  </a:lnTo>
                  <a:cubicBezTo>
                    <a:pt x="1039" y="226"/>
                    <a:pt x="813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73"/>
          <p:cNvGrpSpPr/>
          <p:nvPr/>
        </p:nvGrpSpPr>
        <p:grpSpPr>
          <a:xfrm>
            <a:off x="6856635" y="2291787"/>
            <a:ext cx="388079" cy="367909"/>
            <a:chOff x="6856635" y="2291787"/>
            <a:chExt cx="388079" cy="367909"/>
          </a:xfrm>
        </p:grpSpPr>
        <p:sp>
          <p:nvSpPr>
            <p:cNvPr id="7667" name="Google Shape;7667;p73"/>
            <p:cNvSpPr/>
            <p:nvPr/>
          </p:nvSpPr>
          <p:spPr>
            <a:xfrm>
              <a:off x="6862921" y="2453646"/>
              <a:ext cx="106587" cy="199763"/>
            </a:xfrm>
            <a:custGeom>
              <a:avLst/>
              <a:gdLst/>
              <a:ahLst/>
              <a:cxnLst/>
              <a:rect l="l" t="t" r="r" b="b"/>
              <a:pathLst>
                <a:path w="4069" h="7626" extrusionOk="0">
                  <a:moveTo>
                    <a:pt x="508" y="1"/>
                  </a:moveTo>
                  <a:cubicBezTo>
                    <a:pt x="227" y="1"/>
                    <a:pt x="1" y="231"/>
                    <a:pt x="1" y="512"/>
                  </a:cubicBezTo>
                  <a:lnTo>
                    <a:pt x="1" y="7118"/>
                  </a:lnTo>
                  <a:cubicBezTo>
                    <a:pt x="1" y="7399"/>
                    <a:pt x="227" y="7626"/>
                    <a:pt x="508" y="7626"/>
                  </a:cubicBezTo>
                  <a:lnTo>
                    <a:pt x="3558" y="7626"/>
                  </a:lnTo>
                  <a:cubicBezTo>
                    <a:pt x="3839" y="7626"/>
                    <a:pt x="4065" y="7399"/>
                    <a:pt x="4068" y="7118"/>
                  </a:cubicBezTo>
                  <a:lnTo>
                    <a:pt x="4068" y="512"/>
                  </a:lnTo>
                  <a:cubicBezTo>
                    <a:pt x="4068" y="231"/>
                    <a:pt x="3839" y="1"/>
                    <a:pt x="3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3"/>
            <p:cNvSpPr/>
            <p:nvPr/>
          </p:nvSpPr>
          <p:spPr>
            <a:xfrm>
              <a:off x="6862843" y="2453646"/>
              <a:ext cx="39974" cy="199763"/>
            </a:xfrm>
            <a:custGeom>
              <a:avLst/>
              <a:gdLst/>
              <a:ahLst/>
              <a:cxnLst/>
              <a:rect l="l" t="t" r="r" b="b"/>
              <a:pathLst>
                <a:path w="1526" h="7626" extrusionOk="0">
                  <a:moveTo>
                    <a:pt x="511" y="1"/>
                  </a:moveTo>
                  <a:cubicBezTo>
                    <a:pt x="230" y="1"/>
                    <a:pt x="0" y="231"/>
                    <a:pt x="0" y="512"/>
                  </a:cubicBezTo>
                  <a:lnTo>
                    <a:pt x="0" y="7118"/>
                  </a:lnTo>
                  <a:cubicBezTo>
                    <a:pt x="0" y="7399"/>
                    <a:pt x="230" y="7626"/>
                    <a:pt x="511" y="7626"/>
                  </a:cubicBezTo>
                  <a:lnTo>
                    <a:pt x="1525" y="7626"/>
                  </a:lnTo>
                  <a:cubicBezTo>
                    <a:pt x="1244" y="7626"/>
                    <a:pt x="1018" y="7399"/>
                    <a:pt x="1018" y="7118"/>
                  </a:cubicBezTo>
                  <a:lnTo>
                    <a:pt x="1018" y="512"/>
                  </a:lnTo>
                  <a:cubicBezTo>
                    <a:pt x="1018" y="231"/>
                    <a:pt x="1244" y="1"/>
                    <a:pt x="152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3"/>
            <p:cNvSpPr/>
            <p:nvPr/>
          </p:nvSpPr>
          <p:spPr>
            <a:xfrm>
              <a:off x="6969378" y="2298048"/>
              <a:ext cx="267608" cy="335427"/>
            </a:xfrm>
            <a:custGeom>
              <a:avLst/>
              <a:gdLst/>
              <a:ahLst/>
              <a:cxnLst/>
              <a:rect l="l" t="t" r="r" b="b"/>
              <a:pathLst>
                <a:path w="10216" h="12805" extrusionOk="0">
                  <a:moveTo>
                    <a:pt x="3521" y="0"/>
                  </a:moveTo>
                  <a:cubicBezTo>
                    <a:pt x="3112" y="0"/>
                    <a:pt x="2797" y="95"/>
                    <a:pt x="2797" y="95"/>
                  </a:cubicBezTo>
                  <a:lnTo>
                    <a:pt x="2797" y="3402"/>
                  </a:lnTo>
                  <a:lnTo>
                    <a:pt x="1" y="6959"/>
                  </a:lnTo>
                  <a:lnTo>
                    <a:pt x="1" y="12041"/>
                  </a:lnTo>
                  <a:lnTo>
                    <a:pt x="1526" y="12805"/>
                  </a:lnTo>
                  <a:lnTo>
                    <a:pt x="8389" y="12805"/>
                  </a:lnTo>
                  <a:cubicBezTo>
                    <a:pt x="8907" y="12798"/>
                    <a:pt x="9342" y="12400"/>
                    <a:pt x="9390" y="11883"/>
                  </a:cubicBezTo>
                  <a:cubicBezTo>
                    <a:pt x="9438" y="11362"/>
                    <a:pt x="9089" y="10893"/>
                    <a:pt x="8578" y="10790"/>
                  </a:cubicBezTo>
                  <a:lnTo>
                    <a:pt x="8578" y="10769"/>
                  </a:lnTo>
                  <a:cubicBezTo>
                    <a:pt x="8599" y="10769"/>
                    <a:pt x="8619" y="10773"/>
                    <a:pt x="8640" y="10773"/>
                  </a:cubicBezTo>
                  <a:cubicBezTo>
                    <a:pt x="9178" y="10773"/>
                    <a:pt x="9623" y="10355"/>
                    <a:pt x="9657" y="9820"/>
                  </a:cubicBezTo>
                  <a:cubicBezTo>
                    <a:pt x="9688" y="9282"/>
                    <a:pt x="9301" y="8813"/>
                    <a:pt x="8766" y="8748"/>
                  </a:cubicBezTo>
                  <a:lnTo>
                    <a:pt x="8766" y="8730"/>
                  </a:lnTo>
                  <a:cubicBezTo>
                    <a:pt x="8811" y="8737"/>
                    <a:pt x="8852" y="8737"/>
                    <a:pt x="8897" y="8737"/>
                  </a:cubicBezTo>
                  <a:cubicBezTo>
                    <a:pt x="8899" y="8737"/>
                    <a:pt x="8901" y="8737"/>
                    <a:pt x="8903" y="8737"/>
                  </a:cubicBezTo>
                  <a:cubicBezTo>
                    <a:pt x="9452" y="8737"/>
                    <a:pt x="9901" y="8300"/>
                    <a:pt x="9918" y="7754"/>
                  </a:cubicBezTo>
                  <a:cubicBezTo>
                    <a:pt x="9935" y="7202"/>
                    <a:pt x="9510" y="6739"/>
                    <a:pt x="8962" y="6705"/>
                  </a:cubicBezTo>
                  <a:lnTo>
                    <a:pt x="8962" y="6685"/>
                  </a:lnTo>
                  <a:cubicBezTo>
                    <a:pt x="9026" y="6697"/>
                    <a:pt x="9090" y="6703"/>
                    <a:pt x="9153" y="6703"/>
                  </a:cubicBezTo>
                  <a:cubicBezTo>
                    <a:pt x="9664" y="6703"/>
                    <a:pt x="10112" y="6311"/>
                    <a:pt x="10161" y="5783"/>
                  </a:cubicBezTo>
                  <a:cubicBezTo>
                    <a:pt x="10216" y="5187"/>
                    <a:pt x="9750" y="4670"/>
                    <a:pt x="9150" y="4670"/>
                  </a:cubicBezTo>
                  <a:lnTo>
                    <a:pt x="5336" y="4670"/>
                  </a:lnTo>
                  <a:lnTo>
                    <a:pt x="5336" y="2130"/>
                  </a:lnTo>
                  <a:cubicBezTo>
                    <a:pt x="5336" y="319"/>
                    <a:pt x="4271" y="0"/>
                    <a:pt x="352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3"/>
            <p:cNvSpPr/>
            <p:nvPr/>
          </p:nvSpPr>
          <p:spPr>
            <a:xfrm>
              <a:off x="6969378" y="2593501"/>
              <a:ext cx="251472" cy="39974"/>
            </a:xfrm>
            <a:custGeom>
              <a:avLst/>
              <a:gdLst/>
              <a:ahLst/>
              <a:cxnLst/>
              <a:rect l="l" t="t" r="r" b="b"/>
              <a:pathLst>
                <a:path w="9600" h="1526" extrusionOk="0">
                  <a:moveTo>
                    <a:pt x="1" y="1"/>
                  </a:moveTo>
                  <a:lnTo>
                    <a:pt x="1" y="762"/>
                  </a:lnTo>
                  <a:lnTo>
                    <a:pt x="1526" y="1526"/>
                  </a:lnTo>
                  <a:lnTo>
                    <a:pt x="8389" y="1526"/>
                  </a:lnTo>
                  <a:cubicBezTo>
                    <a:pt x="9109" y="1526"/>
                    <a:pt x="9599" y="796"/>
                    <a:pt x="9332" y="128"/>
                  </a:cubicBezTo>
                  <a:lnTo>
                    <a:pt x="9332" y="128"/>
                  </a:lnTo>
                  <a:cubicBezTo>
                    <a:pt x="9174" y="512"/>
                    <a:pt x="8801" y="762"/>
                    <a:pt x="8389" y="762"/>
                  </a:cubicBezTo>
                  <a:lnTo>
                    <a:pt x="1526" y="7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3"/>
            <p:cNvSpPr/>
            <p:nvPr/>
          </p:nvSpPr>
          <p:spPr>
            <a:xfrm>
              <a:off x="7155913" y="2546848"/>
              <a:ext cx="70045" cy="33320"/>
            </a:xfrm>
            <a:custGeom>
              <a:avLst/>
              <a:gdLst/>
              <a:ahLst/>
              <a:cxnLst/>
              <a:rect l="l" t="t" r="r" b="b"/>
              <a:pathLst>
                <a:path w="2674" h="1272" extrusionOk="0">
                  <a:moveTo>
                    <a:pt x="2509" y="0"/>
                  </a:moveTo>
                  <a:cubicBezTo>
                    <a:pt x="2392" y="452"/>
                    <a:pt x="1988" y="764"/>
                    <a:pt x="1526" y="764"/>
                  </a:cubicBezTo>
                  <a:lnTo>
                    <a:pt x="1" y="764"/>
                  </a:lnTo>
                  <a:lnTo>
                    <a:pt x="1" y="1271"/>
                  </a:lnTo>
                  <a:lnTo>
                    <a:pt x="1526" y="1271"/>
                  </a:lnTo>
                  <a:cubicBezTo>
                    <a:pt x="2187" y="1271"/>
                    <a:pt x="2673" y="644"/>
                    <a:pt x="2509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3"/>
            <p:cNvSpPr/>
            <p:nvPr/>
          </p:nvSpPr>
          <p:spPr>
            <a:xfrm>
              <a:off x="7155834" y="2493593"/>
              <a:ext cx="76778" cy="33346"/>
            </a:xfrm>
            <a:custGeom>
              <a:avLst/>
              <a:gdLst/>
              <a:ahLst/>
              <a:cxnLst/>
              <a:rect l="l" t="t" r="r" b="b"/>
              <a:pathLst>
                <a:path w="2931" h="1273" extrusionOk="0">
                  <a:moveTo>
                    <a:pt x="2766" y="1"/>
                  </a:moveTo>
                  <a:cubicBezTo>
                    <a:pt x="2649" y="450"/>
                    <a:pt x="2245" y="765"/>
                    <a:pt x="1779" y="765"/>
                  </a:cubicBezTo>
                  <a:lnTo>
                    <a:pt x="0" y="765"/>
                  </a:lnTo>
                  <a:lnTo>
                    <a:pt x="0" y="1272"/>
                  </a:lnTo>
                  <a:lnTo>
                    <a:pt x="1779" y="1272"/>
                  </a:lnTo>
                  <a:cubicBezTo>
                    <a:pt x="2443" y="1272"/>
                    <a:pt x="2930" y="645"/>
                    <a:pt x="276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3"/>
            <p:cNvSpPr/>
            <p:nvPr/>
          </p:nvSpPr>
          <p:spPr>
            <a:xfrm>
              <a:off x="7155834" y="2440365"/>
              <a:ext cx="83405" cy="33346"/>
            </a:xfrm>
            <a:custGeom>
              <a:avLst/>
              <a:gdLst/>
              <a:ahLst/>
              <a:cxnLst/>
              <a:rect l="l" t="t" r="r" b="b"/>
              <a:pathLst>
                <a:path w="3184" h="1273" extrusionOk="0">
                  <a:moveTo>
                    <a:pt x="3019" y="1"/>
                  </a:moveTo>
                  <a:lnTo>
                    <a:pt x="3019" y="1"/>
                  </a:lnTo>
                  <a:cubicBezTo>
                    <a:pt x="2903" y="450"/>
                    <a:pt x="2498" y="762"/>
                    <a:pt x="2032" y="762"/>
                  </a:cubicBezTo>
                  <a:lnTo>
                    <a:pt x="0" y="762"/>
                  </a:lnTo>
                  <a:lnTo>
                    <a:pt x="0" y="1272"/>
                  </a:lnTo>
                  <a:lnTo>
                    <a:pt x="2032" y="1272"/>
                  </a:lnTo>
                  <a:cubicBezTo>
                    <a:pt x="2697" y="1272"/>
                    <a:pt x="3184" y="645"/>
                    <a:pt x="3019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3"/>
            <p:cNvSpPr/>
            <p:nvPr/>
          </p:nvSpPr>
          <p:spPr>
            <a:xfrm>
              <a:off x="6916150" y="2600155"/>
              <a:ext cx="26693" cy="26588"/>
            </a:xfrm>
            <a:custGeom>
              <a:avLst/>
              <a:gdLst/>
              <a:ahLst/>
              <a:cxnLst/>
              <a:rect l="l" t="t" r="r" b="b"/>
              <a:pathLst>
                <a:path w="1019" h="1015" extrusionOk="0">
                  <a:moveTo>
                    <a:pt x="511" y="1"/>
                  </a:moveTo>
                  <a:cubicBezTo>
                    <a:pt x="230" y="1"/>
                    <a:pt x="1" y="227"/>
                    <a:pt x="1" y="508"/>
                  </a:cubicBezTo>
                  <a:cubicBezTo>
                    <a:pt x="1" y="789"/>
                    <a:pt x="230" y="1015"/>
                    <a:pt x="511" y="1015"/>
                  </a:cubicBezTo>
                  <a:cubicBezTo>
                    <a:pt x="789" y="1015"/>
                    <a:pt x="1018" y="789"/>
                    <a:pt x="1018" y="508"/>
                  </a:cubicBezTo>
                  <a:cubicBezTo>
                    <a:pt x="1018" y="227"/>
                    <a:pt x="789" y="1"/>
                    <a:pt x="511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3"/>
            <p:cNvSpPr/>
            <p:nvPr/>
          </p:nvSpPr>
          <p:spPr>
            <a:xfrm>
              <a:off x="6856635" y="2291787"/>
              <a:ext cx="388079" cy="367909"/>
            </a:xfrm>
            <a:custGeom>
              <a:avLst/>
              <a:gdLst/>
              <a:ahLst/>
              <a:cxnLst/>
              <a:rect l="l" t="t" r="r" b="b"/>
              <a:pathLst>
                <a:path w="14815" h="14045" extrusionOk="0">
                  <a:moveTo>
                    <a:pt x="7830" y="0"/>
                  </a:moveTo>
                  <a:cubicBezTo>
                    <a:pt x="7395" y="0"/>
                    <a:pt x="7060" y="99"/>
                    <a:pt x="7032" y="108"/>
                  </a:cubicBezTo>
                  <a:cubicBezTo>
                    <a:pt x="6933" y="135"/>
                    <a:pt x="6861" y="231"/>
                    <a:pt x="6861" y="334"/>
                  </a:cubicBezTo>
                  <a:lnTo>
                    <a:pt x="6861" y="3558"/>
                  </a:lnTo>
                  <a:lnTo>
                    <a:pt x="4527" y="6530"/>
                  </a:lnTo>
                  <a:cubicBezTo>
                    <a:pt x="4452" y="6187"/>
                    <a:pt x="4147" y="5944"/>
                    <a:pt x="3798" y="5944"/>
                  </a:cubicBezTo>
                  <a:lnTo>
                    <a:pt x="748" y="5944"/>
                  </a:lnTo>
                  <a:cubicBezTo>
                    <a:pt x="336" y="5944"/>
                    <a:pt x="1" y="6276"/>
                    <a:pt x="1" y="6691"/>
                  </a:cubicBezTo>
                  <a:lnTo>
                    <a:pt x="1" y="7451"/>
                  </a:lnTo>
                  <a:cubicBezTo>
                    <a:pt x="1" y="7585"/>
                    <a:pt x="107" y="7691"/>
                    <a:pt x="241" y="7691"/>
                  </a:cubicBezTo>
                  <a:cubicBezTo>
                    <a:pt x="371" y="7691"/>
                    <a:pt x="477" y="7585"/>
                    <a:pt x="477" y="7451"/>
                  </a:cubicBezTo>
                  <a:lnTo>
                    <a:pt x="477" y="6691"/>
                  </a:lnTo>
                  <a:cubicBezTo>
                    <a:pt x="477" y="6540"/>
                    <a:pt x="600" y="6420"/>
                    <a:pt x="748" y="6420"/>
                  </a:cubicBezTo>
                  <a:lnTo>
                    <a:pt x="3798" y="6420"/>
                  </a:lnTo>
                  <a:cubicBezTo>
                    <a:pt x="3945" y="6420"/>
                    <a:pt x="4068" y="6540"/>
                    <a:pt x="4068" y="6691"/>
                  </a:cubicBezTo>
                  <a:lnTo>
                    <a:pt x="4068" y="13297"/>
                  </a:lnTo>
                  <a:cubicBezTo>
                    <a:pt x="4068" y="13445"/>
                    <a:pt x="3945" y="13568"/>
                    <a:pt x="3798" y="13568"/>
                  </a:cubicBezTo>
                  <a:lnTo>
                    <a:pt x="748" y="13568"/>
                  </a:lnTo>
                  <a:cubicBezTo>
                    <a:pt x="600" y="13568"/>
                    <a:pt x="477" y="13445"/>
                    <a:pt x="477" y="13297"/>
                  </a:cubicBezTo>
                  <a:lnTo>
                    <a:pt x="477" y="8469"/>
                  </a:lnTo>
                  <a:cubicBezTo>
                    <a:pt x="477" y="8335"/>
                    <a:pt x="371" y="8229"/>
                    <a:pt x="241" y="8229"/>
                  </a:cubicBezTo>
                  <a:cubicBezTo>
                    <a:pt x="107" y="8229"/>
                    <a:pt x="1" y="8335"/>
                    <a:pt x="1" y="8469"/>
                  </a:cubicBezTo>
                  <a:lnTo>
                    <a:pt x="1" y="13297"/>
                  </a:lnTo>
                  <a:cubicBezTo>
                    <a:pt x="1" y="13709"/>
                    <a:pt x="336" y="14041"/>
                    <a:pt x="748" y="14044"/>
                  </a:cubicBezTo>
                  <a:lnTo>
                    <a:pt x="3798" y="14044"/>
                  </a:lnTo>
                  <a:cubicBezTo>
                    <a:pt x="4209" y="14041"/>
                    <a:pt x="4545" y="13709"/>
                    <a:pt x="4545" y="13297"/>
                  </a:cubicBezTo>
                  <a:lnTo>
                    <a:pt x="4545" y="12667"/>
                  </a:lnTo>
                  <a:lnTo>
                    <a:pt x="5723" y="13256"/>
                  </a:lnTo>
                  <a:cubicBezTo>
                    <a:pt x="5758" y="13273"/>
                    <a:pt x="5795" y="13280"/>
                    <a:pt x="5833" y="13280"/>
                  </a:cubicBezTo>
                  <a:lnTo>
                    <a:pt x="10408" y="13280"/>
                  </a:lnTo>
                  <a:cubicBezTo>
                    <a:pt x="10538" y="13280"/>
                    <a:pt x="10644" y="13174"/>
                    <a:pt x="10644" y="13044"/>
                  </a:cubicBezTo>
                  <a:cubicBezTo>
                    <a:pt x="10644" y="12910"/>
                    <a:pt x="10538" y="12804"/>
                    <a:pt x="10408" y="12804"/>
                  </a:cubicBezTo>
                  <a:lnTo>
                    <a:pt x="5888" y="12804"/>
                  </a:lnTo>
                  <a:lnTo>
                    <a:pt x="4545" y="12132"/>
                  </a:lnTo>
                  <a:lnTo>
                    <a:pt x="4545" y="7280"/>
                  </a:lnTo>
                  <a:lnTo>
                    <a:pt x="7289" y="3788"/>
                  </a:lnTo>
                  <a:cubicBezTo>
                    <a:pt x="7324" y="3744"/>
                    <a:pt x="7341" y="3692"/>
                    <a:pt x="7341" y="3641"/>
                  </a:cubicBezTo>
                  <a:lnTo>
                    <a:pt x="7341" y="526"/>
                  </a:lnTo>
                  <a:cubicBezTo>
                    <a:pt x="7462" y="503"/>
                    <a:pt x="7638" y="478"/>
                    <a:pt x="7837" y="478"/>
                  </a:cubicBezTo>
                  <a:cubicBezTo>
                    <a:pt x="8145" y="478"/>
                    <a:pt x="8507" y="538"/>
                    <a:pt x="8801" y="759"/>
                  </a:cubicBezTo>
                  <a:cubicBezTo>
                    <a:pt x="9202" y="1057"/>
                    <a:pt x="9404" y="1598"/>
                    <a:pt x="9404" y="2369"/>
                  </a:cubicBezTo>
                  <a:lnTo>
                    <a:pt x="9404" y="4912"/>
                  </a:lnTo>
                  <a:cubicBezTo>
                    <a:pt x="9404" y="5042"/>
                    <a:pt x="9510" y="5149"/>
                    <a:pt x="9644" y="5149"/>
                  </a:cubicBezTo>
                  <a:lnTo>
                    <a:pt x="13454" y="5149"/>
                  </a:lnTo>
                  <a:cubicBezTo>
                    <a:pt x="13886" y="5149"/>
                    <a:pt x="14232" y="5498"/>
                    <a:pt x="14232" y="5926"/>
                  </a:cubicBezTo>
                  <a:cubicBezTo>
                    <a:pt x="14232" y="6358"/>
                    <a:pt x="13886" y="6704"/>
                    <a:pt x="13454" y="6704"/>
                  </a:cubicBezTo>
                  <a:lnTo>
                    <a:pt x="11422" y="6704"/>
                  </a:lnTo>
                  <a:cubicBezTo>
                    <a:pt x="11292" y="6704"/>
                    <a:pt x="11182" y="6811"/>
                    <a:pt x="11182" y="6944"/>
                  </a:cubicBezTo>
                  <a:cubicBezTo>
                    <a:pt x="11182" y="7074"/>
                    <a:pt x="11292" y="7181"/>
                    <a:pt x="11422" y="7181"/>
                  </a:cubicBezTo>
                  <a:lnTo>
                    <a:pt x="13249" y="7181"/>
                  </a:lnTo>
                  <a:cubicBezTo>
                    <a:pt x="13667" y="7208"/>
                    <a:pt x="13989" y="7564"/>
                    <a:pt x="13975" y="7982"/>
                  </a:cubicBezTo>
                  <a:cubicBezTo>
                    <a:pt x="13965" y="8401"/>
                    <a:pt x="13619" y="8736"/>
                    <a:pt x="13201" y="8736"/>
                  </a:cubicBezTo>
                  <a:lnTo>
                    <a:pt x="11422" y="8736"/>
                  </a:lnTo>
                  <a:cubicBezTo>
                    <a:pt x="11292" y="8736"/>
                    <a:pt x="11182" y="8843"/>
                    <a:pt x="11182" y="8976"/>
                  </a:cubicBezTo>
                  <a:cubicBezTo>
                    <a:pt x="11182" y="9106"/>
                    <a:pt x="11292" y="9213"/>
                    <a:pt x="11422" y="9213"/>
                  </a:cubicBezTo>
                  <a:lnTo>
                    <a:pt x="13012" y="9213"/>
                  </a:lnTo>
                  <a:cubicBezTo>
                    <a:pt x="13022" y="9216"/>
                    <a:pt x="13033" y="9220"/>
                    <a:pt x="13043" y="9220"/>
                  </a:cubicBezTo>
                  <a:cubicBezTo>
                    <a:pt x="13451" y="9271"/>
                    <a:pt x="13746" y="9631"/>
                    <a:pt x="13722" y="10042"/>
                  </a:cubicBezTo>
                  <a:cubicBezTo>
                    <a:pt x="13694" y="10450"/>
                    <a:pt x="13358" y="10768"/>
                    <a:pt x="12947" y="10768"/>
                  </a:cubicBezTo>
                  <a:lnTo>
                    <a:pt x="11422" y="10768"/>
                  </a:lnTo>
                  <a:cubicBezTo>
                    <a:pt x="11292" y="10768"/>
                    <a:pt x="11182" y="10878"/>
                    <a:pt x="11182" y="11008"/>
                  </a:cubicBezTo>
                  <a:cubicBezTo>
                    <a:pt x="11182" y="11139"/>
                    <a:pt x="11292" y="11248"/>
                    <a:pt x="11422" y="11248"/>
                  </a:cubicBezTo>
                  <a:lnTo>
                    <a:pt x="12793" y="11248"/>
                  </a:lnTo>
                  <a:cubicBezTo>
                    <a:pt x="12807" y="11252"/>
                    <a:pt x="12824" y="11258"/>
                    <a:pt x="12837" y="11262"/>
                  </a:cubicBezTo>
                  <a:cubicBezTo>
                    <a:pt x="13231" y="11337"/>
                    <a:pt x="13502" y="11701"/>
                    <a:pt x="13465" y="12098"/>
                  </a:cubicBezTo>
                  <a:cubicBezTo>
                    <a:pt x="13427" y="12496"/>
                    <a:pt x="13094" y="12801"/>
                    <a:pt x="12693" y="12804"/>
                  </a:cubicBezTo>
                  <a:lnTo>
                    <a:pt x="11422" y="12804"/>
                  </a:lnTo>
                  <a:cubicBezTo>
                    <a:pt x="11292" y="12804"/>
                    <a:pt x="11186" y="12910"/>
                    <a:pt x="11186" y="13040"/>
                  </a:cubicBezTo>
                  <a:cubicBezTo>
                    <a:pt x="11186" y="13174"/>
                    <a:pt x="11292" y="13280"/>
                    <a:pt x="11422" y="13280"/>
                  </a:cubicBezTo>
                  <a:lnTo>
                    <a:pt x="12693" y="13280"/>
                  </a:lnTo>
                  <a:cubicBezTo>
                    <a:pt x="13211" y="13280"/>
                    <a:pt x="13674" y="12962"/>
                    <a:pt x="13862" y="12478"/>
                  </a:cubicBezTo>
                  <a:cubicBezTo>
                    <a:pt x="14047" y="11995"/>
                    <a:pt x="13920" y="11447"/>
                    <a:pt x="13536" y="11097"/>
                  </a:cubicBezTo>
                  <a:cubicBezTo>
                    <a:pt x="14301" y="10690"/>
                    <a:pt x="14431" y="9648"/>
                    <a:pt x="13790" y="9065"/>
                  </a:cubicBezTo>
                  <a:cubicBezTo>
                    <a:pt x="14201" y="8846"/>
                    <a:pt x="14455" y="8421"/>
                    <a:pt x="14458" y="7958"/>
                  </a:cubicBezTo>
                  <a:cubicBezTo>
                    <a:pt x="14455" y="7606"/>
                    <a:pt x="14308" y="7270"/>
                    <a:pt x="14047" y="7033"/>
                  </a:cubicBezTo>
                  <a:cubicBezTo>
                    <a:pt x="14554" y="6763"/>
                    <a:pt x="14815" y="6180"/>
                    <a:pt x="14674" y="5621"/>
                  </a:cubicBezTo>
                  <a:cubicBezTo>
                    <a:pt x="14534" y="5063"/>
                    <a:pt x="14033" y="4672"/>
                    <a:pt x="13454" y="4672"/>
                  </a:cubicBezTo>
                  <a:lnTo>
                    <a:pt x="9884" y="4672"/>
                  </a:lnTo>
                  <a:lnTo>
                    <a:pt x="9884" y="2369"/>
                  </a:lnTo>
                  <a:cubicBezTo>
                    <a:pt x="9884" y="1441"/>
                    <a:pt x="9616" y="769"/>
                    <a:pt x="9085" y="375"/>
                  </a:cubicBezTo>
                  <a:cubicBezTo>
                    <a:pt x="8689" y="80"/>
                    <a:pt x="8220" y="0"/>
                    <a:pt x="7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3"/>
            <p:cNvSpPr/>
            <p:nvPr/>
          </p:nvSpPr>
          <p:spPr>
            <a:xfrm>
              <a:off x="6903314" y="2593868"/>
              <a:ext cx="45710" cy="39162"/>
            </a:xfrm>
            <a:custGeom>
              <a:avLst/>
              <a:gdLst/>
              <a:ahLst/>
              <a:cxnLst/>
              <a:rect l="l" t="t" r="r" b="b"/>
              <a:pathLst>
                <a:path w="1745" h="1495" extrusionOk="0">
                  <a:moveTo>
                    <a:pt x="1003" y="478"/>
                  </a:moveTo>
                  <a:cubicBezTo>
                    <a:pt x="1069" y="478"/>
                    <a:pt x="1136" y="502"/>
                    <a:pt x="1190" y="556"/>
                  </a:cubicBezTo>
                  <a:cubicBezTo>
                    <a:pt x="1361" y="727"/>
                    <a:pt x="1241" y="1018"/>
                    <a:pt x="1001" y="1018"/>
                  </a:cubicBezTo>
                  <a:cubicBezTo>
                    <a:pt x="850" y="1018"/>
                    <a:pt x="730" y="898"/>
                    <a:pt x="730" y="748"/>
                  </a:cubicBezTo>
                  <a:cubicBezTo>
                    <a:pt x="730" y="585"/>
                    <a:pt x="864" y="478"/>
                    <a:pt x="1003" y="478"/>
                  </a:cubicBezTo>
                  <a:close/>
                  <a:moveTo>
                    <a:pt x="994" y="0"/>
                  </a:moveTo>
                  <a:cubicBezTo>
                    <a:pt x="810" y="0"/>
                    <a:pt x="623" y="68"/>
                    <a:pt x="470" y="220"/>
                  </a:cubicBezTo>
                  <a:cubicBezTo>
                    <a:pt x="1" y="689"/>
                    <a:pt x="333" y="1495"/>
                    <a:pt x="1001" y="1495"/>
                  </a:cubicBezTo>
                  <a:cubicBezTo>
                    <a:pt x="1412" y="1495"/>
                    <a:pt x="1745" y="1159"/>
                    <a:pt x="1745" y="748"/>
                  </a:cubicBezTo>
                  <a:cubicBezTo>
                    <a:pt x="1745" y="298"/>
                    <a:pt x="1378" y="0"/>
                    <a:pt x="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7" name="Google Shape;7677;p73"/>
          <p:cNvGrpSpPr/>
          <p:nvPr/>
        </p:nvGrpSpPr>
        <p:grpSpPr>
          <a:xfrm>
            <a:off x="7407254" y="2296345"/>
            <a:ext cx="373357" cy="357352"/>
            <a:chOff x="7407254" y="2296345"/>
            <a:chExt cx="373357" cy="357352"/>
          </a:xfrm>
        </p:grpSpPr>
        <p:sp>
          <p:nvSpPr>
            <p:cNvPr id="7678" name="Google Shape;7678;p73"/>
            <p:cNvSpPr/>
            <p:nvPr/>
          </p:nvSpPr>
          <p:spPr>
            <a:xfrm>
              <a:off x="7528720" y="2510489"/>
              <a:ext cx="9614" cy="20118"/>
            </a:xfrm>
            <a:custGeom>
              <a:avLst/>
              <a:gdLst/>
              <a:ahLst/>
              <a:cxnLst/>
              <a:rect l="l" t="t" r="r" b="b"/>
              <a:pathLst>
                <a:path w="367" h="768" extrusionOk="0">
                  <a:moveTo>
                    <a:pt x="322" y="0"/>
                  </a:moveTo>
                  <a:lnTo>
                    <a:pt x="0" y="322"/>
                  </a:lnTo>
                  <a:cubicBezTo>
                    <a:pt x="110" y="480"/>
                    <a:pt x="230" y="631"/>
                    <a:pt x="367" y="768"/>
                  </a:cubicBezTo>
                  <a:cubicBezTo>
                    <a:pt x="332" y="511"/>
                    <a:pt x="319" y="257"/>
                    <a:pt x="3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3"/>
            <p:cNvSpPr/>
            <p:nvPr/>
          </p:nvSpPr>
          <p:spPr>
            <a:xfrm>
              <a:off x="7538307" y="2324767"/>
              <a:ext cx="236017" cy="248302"/>
            </a:xfrm>
            <a:custGeom>
              <a:avLst/>
              <a:gdLst/>
              <a:ahLst/>
              <a:cxnLst/>
              <a:rect l="l" t="t" r="r" b="b"/>
              <a:pathLst>
                <a:path w="9010" h="9479" extrusionOk="0">
                  <a:moveTo>
                    <a:pt x="7855" y="0"/>
                  </a:moveTo>
                  <a:cubicBezTo>
                    <a:pt x="7855" y="0"/>
                    <a:pt x="8187" y="2207"/>
                    <a:pt x="7029" y="3365"/>
                  </a:cubicBezTo>
                  <a:lnTo>
                    <a:pt x="3366" y="7032"/>
                  </a:lnTo>
                  <a:cubicBezTo>
                    <a:pt x="2630" y="7768"/>
                    <a:pt x="1466" y="7901"/>
                    <a:pt x="718" y="7901"/>
                  </a:cubicBezTo>
                  <a:cubicBezTo>
                    <a:pt x="292" y="7901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4" y="8218"/>
                    <a:pt x="813" y="8481"/>
                    <a:pt x="1306" y="8618"/>
                  </a:cubicBezTo>
                  <a:lnTo>
                    <a:pt x="2170" y="9479"/>
                  </a:lnTo>
                  <a:cubicBezTo>
                    <a:pt x="2896" y="9009"/>
                    <a:pt x="3575" y="8468"/>
                    <a:pt x="4188" y="7858"/>
                  </a:cubicBezTo>
                  <a:lnTo>
                    <a:pt x="7855" y="4191"/>
                  </a:lnTo>
                  <a:cubicBezTo>
                    <a:pt x="9010" y="3033"/>
                    <a:pt x="9010" y="1158"/>
                    <a:pt x="78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3"/>
            <p:cNvSpPr/>
            <p:nvPr/>
          </p:nvSpPr>
          <p:spPr>
            <a:xfrm>
              <a:off x="7516513" y="2302003"/>
              <a:ext cx="248931" cy="240837"/>
            </a:xfrm>
            <a:custGeom>
              <a:avLst/>
              <a:gdLst/>
              <a:ahLst/>
              <a:cxnLst/>
              <a:rect l="l" t="t" r="r" b="b"/>
              <a:pathLst>
                <a:path w="9503" h="9194" extrusionOk="0">
                  <a:moveTo>
                    <a:pt x="6653" y="1446"/>
                  </a:moveTo>
                  <a:cubicBezTo>
                    <a:pt x="7025" y="1446"/>
                    <a:pt x="7397" y="1588"/>
                    <a:pt x="7683" y="1873"/>
                  </a:cubicBezTo>
                  <a:cubicBezTo>
                    <a:pt x="8276" y="2466"/>
                    <a:pt x="8248" y="3436"/>
                    <a:pt x="7621" y="3991"/>
                  </a:cubicBezTo>
                  <a:lnTo>
                    <a:pt x="7621" y="3994"/>
                  </a:lnTo>
                  <a:lnTo>
                    <a:pt x="5784" y="5831"/>
                  </a:lnTo>
                  <a:lnTo>
                    <a:pt x="5397" y="5927"/>
                  </a:lnTo>
                  <a:lnTo>
                    <a:pt x="4057" y="7555"/>
                  </a:lnTo>
                  <a:lnTo>
                    <a:pt x="3955" y="7658"/>
                  </a:lnTo>
                  <a:cubicBezTo>
                    <a:pt x="3667" y="7983"/>
                    <a:pt x="3268" y="8147"/>
                    <a:pt x="2868" y="8147"/>
                  </a:cubicBezTo>
                  <a:cubicBezTo>
                    <a:pt x="2495" y="8147"/>
                    <a:pt x="2122" y="8005"/>
                    <a:pt x="1837" y="7719"/>
                  </a:cubicBezTo>
                  <a:cubicBezTo>
                    <a:pt x="1244" y="7126"/>
                    <a:pt x="1275" y="6157"/>
                    <a:pt x="1898" y="5602"/>
                  </a:cubicBezTo>
                  <a:lnTo>
                    <a:pt x="5565" y="1935"/>
                  </a:lnTo>
                  <a:cubicBezTo>
                    <a:pt x="5855" y="1610"/>
                    <a:pt x="6254" y="1446"/>
                    <a:pt x="6653" y="1446"/>
                  </a:cubicBezTo>
                  <a:close/>
                  <a:moveTo>
                    <a:pt x="6593" y="0"/>
                  </a:moveTo>
                  <a:cubicBezTo>
                    <a:pt x="5835" y="0"/>
                    <a:pt x="5077" y="290"/>
                    <a:pt x="4499" y="869"/>
                  </a:cubicBezTo>
                  <a:lnTo>
                    <a:pt x="833" y="4536"/>
                  </a:lnTo>
                  <a:lnTo>
                    <a:pt x="0" y="7089"/>
                  </a:lnTo>
                  <a:cubicBezTo>
                    <a:pt x="65" y="7514"/>
                    <a:pt x="226" y="7921"/>
                    <a:pt x="466" y="8281"/>
                  </a:cubicBezTo>
                  <a:lnTo>
                    <a:pt x="507" y="8240"/>
                  </a:lnTo>
                  <a:cubicBezTo>
                    <a:pt x="583" y="8422"/>
                    <a:pt x="696" y="8586"/>
                    <a:pt x="833" y="8723"/>
                  </a:cubicBezTo>
                  <a:cubicBezTo>
                    <a:pt x="1149" y="9040"/>
                    <a:pt x="1583" y="9193"/>
                    <a:pt x="2065" y="9193"/>
                  </a:cubicBezTo>
                  <a:cubicBezTo>
                    <a:pt x="2203" y="9193"/>
                    <a:pt x="2346" y="9180"/>
                    <a:pt x="2491" y="9155"/>
                  </a:cubicBezTo>
                  <a:cubicBezTo>
                    <a:pt x="3136" y="9042"/>
                    <a:pt x="3824" y="8686"/>
                    <a:pt x="4403" y="8107"/>
                  </a:cubicBezTo>
                  <a:lnTo>
                    <a:pt x="8070" y="4440"/>
                  </a:lnTo>
                  <a:cubicBezTo>
                    <a:pt x="9228" y="3285"/>
                    <a:pt x="9503" y="1685"/>
                    <a:pt x="8687" y="869"/>
                  </a:cubicBezTo>
                  <a:cubicBezTo>
                    <a:pt x="8110" y="290"/>
                    <a:pt x="7351" y="0"/>
                    <a:pt x="65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3"/>
            <p:cNvSpPr/>
            <p:nvPr/>
          </p:nvSpPr>
          <p:spPr>
            <a:xfrm>
              <a:off x="7643978" y="2420981"/>
              <a:ext cx="24073" cy="57839"/>
            </a:xfrm>
            <a:custGeom>
              <a:avLst/>
              <a:gdLst/>
              <a:ahLst/>
              <a:cxnLst/>
              <a:rect l="l" t="t" r="r" b="b"/>
              <a:pathLst>
                <a:path w="919" h="2208" extrusionOk="0">
                  <a:moveTo>
                    <a:pt x="161" y="1"/>
                  </a:moveTo>
                  <a:cubicBezTo>
                    <a:pt x="161" y="1"/>
                    <a:pt x="332" y="1135"/>
                    <a:pt x="0" y="2207"/>
                  </a:cubicBezTo>
                  <a:lnTo>
                    <a:pt x="918" y="1289"/>
                  </a:lnTo>
                  <a:cubicBezTo>
                    <a:pt x="781" y="803"/>
                    <a:pt x="521" y="357"/>
                    <a:pt x="161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3"/>
            <p:cNvSpPr/>
            <p:nvPr/>
          </p:nvSpPr>
          <p:spPr>
            <a:xfrm>
              <a:off x="7442355" y="2571785"/>
              <a:ext cx="160890" cy="77642"/>
            </a:xfrm>
            <a:custGeom>
              <a:avLst/>
              <a:gdLst/>
              <a:ahLst/>
              <a:cxnLst/>
              <a:rect l="l" t="t" r="r" b="b"/>
              <a:pathLst>
                <a:path w="6142" h="2964" extrusionOk="0">
                  <a:moveTo>
                    <a:pt x="4640" y="1"/>
                  </a:moveTo>
                  <a:lnTo>
                    <a:pt x="3369" y="1272"/>
                  </a:lnTo>
                  <a:cubicBezTo>
                    <a:pt x="2633" y="2008"/>
                    <a:pt x="1473" y="2142"/>
                    <a:pt x="724" y="2142"/>
                  </a:cubicBezTo>
                  <a:cubicBezTo>
                    <a:pt x="294" y="2142"/>
                    <a:pt x="1" y="2098"/>
                    <a:pt x="0" y="2098"/>
                  </a:cubicBezTo>
                  <a:lnTo>
                    <a:pt x="0" y="2098"/>
                  </a:lnTo>
                  <a:cubicBezTo>
                    <a:pt x="580" y="2675"/>
                    <a:pt x="1338" y="2964"/>
                    <a:pt x="2096" y="2964"/>
                  </a:cubicBezTo>
                  <a:cubicBezTo>
                    <a:pt x="2854" y="2964"/>
                    <a:pt x="3612" y="2675"/>
                    <a:pt x="4191" y="2098"/>
                  </a:cubicBezTo>
                  <a:lnTo>
                    <a:pt x="6141" y="148"/>
                  </a:lnTo>
                  <a:lnTo>
                    <a:pt x="4640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3"/>
            <p:cNvSpPr/>
            <p:nvPr/>
          </p:nvSpPr>
          <p:spPr>
            <a:xfrm>
              <a:off x="7563900" y="2526809"/>
              <a:ext cx="87910" cy="49325"/>
            </a:xfrm>
            <a:custGeom>
              <a:avLst/>
              <a:gdLst/>
              <a:ahLst/>
              <a:cxnLst/>
              <a:rect l="l" t="t" r="r" b="b"/>
              <a:pathLst>
                <a:path w="3356" h="1883" extrusionOk="0">
                  <a:moveTo>
                    <a:pt x="3355" y="1"/>
                  </a:moveTo>
                  <a:lnTo>
                    <a:pt x="3211" y="145"/>
                  </a:lnTo>
                  <a:cubicBezTo>
                    <a:pt x="2653" y="703"/>
                    <a:pt x="1900" y="1010"/>
                    <a:pt x="1119" y="1010"/>
                  </a:cubicBezTo>
                  <a:cubicBezTo>
                    <a:pt x="990" y="1010"/>
                    <a:pt x="860" y="1001"/>
                    <a:pt x="730" y="984"/>
                  </a:cubicBezTo>
                  <a:lnTo>
                    <a:pt x="0" y="1718"/>
                  </a:lnTo>
                  <a:cubicBezTo>
                    <a:pt x="366" y="1828"/>
                    <a:pt x="745" y="1883"/>
                    <a:pt x="1124" y="1883"/>
                  </a:cubicBezTo>
                  <a:cubicBezTo>
                    <a:pt x="1250" y="1883"/>
                    <a:pt x="1376" y="1877"/>
                    <a:pt x="1501" y="1865"/>
                  </a:cubicBezTo>
                  <a:lnTo>
                    <a:pt x="3218" y="148"/>
                  </a:lnTo>
                  <a:cubicBezTo>
                    <a:pt x="3266" y="100"/>
                    <a:pt x="3311" y="52"/>
                    <a:pt x="335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3"/>
            <p:cNvSpPr/>
            <p:nvPr/>
          </p:nvSpPr>
          <p:spPr>
            <a:xfrm>
              <a:off x="7412100" y="2398217"/>
              <a:ext cx="250110" cy="240706"/>
            </a:xfrm>
            <a:custGeom>
              <a:avLst/>
              <a:gdLst/>
              <a:ahLst/>
              <a:cxnLst/>
              <a:rect l="l" t="t" r="r" b="b"/>
              <a:pathLst>
                <a:path w="9548" h="9189" extrusionOk="0">
                  <a:moveTo>
                    <a:pt x="6918" y="0"/>
                  </a:moveTo>
                  <a:cubicBezTo>
                    <a:pt x="6159" y="0"/>
                    <a:pt x="5401" y="289"/>
                    <a:pt x="4822" y="866"/>
                  </a:cubicBezTo>
                  <a:lnTo>
                    <a:pt x="1159" y="4533"/>
                  </a:lnTo>
                  <a:cubicBezTo>
                    <a:pt x="1" y="5688"/>
                    <a:pt x="1" y="7562"/>
                    <a:pt x="1159" y="8720"/>
                  </a:cubicBezTo>
                  <a:cubicBezTo>
                    <a:pt x="1476" y="9038"/>
                    <a:pt x="1911" y="9189"/>
                    <a:pt x="2394" y="9189"/>
                  </a:cubicBezTo>
                  <a:cubicBezTo>
                    <a:pt x="2532" y="9189"/>
                    <a:pt x="2674" y="9177"/>
                    <a:pt x="2817" y="9152"/>
                  </a:cubicBezTo>
                  <a:cubicBezTo>
                    <a:pt x="3462" y="9039"/>
                    <a:pt x="4151" y="8679"/>
                    <a:pt x="4730" y="8104"/>
                  </a:cubicBezTo>
                  <a:lnTo>
                    <a:pt x="6124" y="6709"/>
                  </a:lnTo>
                  <a:cubicBezTo>
                    <a:pt x="6124" y="6709"/>
                    <a:pt x="5966" y="6491"/>
                    <a:pt x="5558" y="6491"/>
                  </a:cubicBezTo>
                  <a:cubicBezTo>
                    <a:pt x="5521" y="6491"/>
                    <a:pt x="5481" y="6492"/>
                    <a:pt x="5439" y="6496"/>
                  </a:cubicBezTo>
                  <a:lnTo>
                    <a:pt x="4281" y="7655"/>
                  </a:lnTo>
                  <a:cubicBezTo>
                    <a:pt x="3993" y="7980"/>
                    <a:pt x="3594" y="8144"/>
                    <a:pt x="3194" y="8144"/>
                  </a:cubicBezTo>
                  <a:cubicBezTo>
                    <a:pt x="2822" y="8144"/>
                    <a:pt x="2449" y="8002"/>
                    <a:pt x="2163" y="7716"/>
                  </a:cubicBezTo>
                  <a:cubicBezTo>
                    <a:pt x="1570" y="7124"/>
                    <a:pt x="1598" y="6154"/>
                    <a:pt x="2225" y="5599"/>
                  </a:cubicBezTo>
                  <a:lnTo>
                    <a:pt x="5891" y="1932"/>
                  </a:lnTo>
                  <a:cubicBezTo>
                    <a:pt x="6173" y="1661"/>
                    <a:pt x="6537" y="1524"/>
                    <a:pt x="6901" y="1524"/>
                  </a:cubicBezTo>
                  <a:cubicBezTo>
                    <a:pt x="7251" y="1524"/>
                    <a:pt x="7600" y="1650"/>
                    <a:pt x="7879" y="1901"/>
                  </a:cubicBezTo>
                  <a:cubicBezTo>
                    <a:pt x="8444" y="2415"/>
                    <a:pt x="8520" y="3282"/>
                    <a:pt x="8047" y="3882"/>
                  </a:cubicBezTo>
                  <a:lnTo>
                    <a:pt x="9452" y="2477"/>
                  </a:lnTo>
                  <a:cubicBezTo>
                    <a:pt x="9548" y="1850"/>
                    <a:pt x="9411" y="1264"/>
                    <a:pt x="9013" y="866"/>
                  </a:cubicBezTo>
                  <a:cubicBezTo>
                    <a:pt x="8434" y="289"/>
                    <a:pt x="7676" y="0"/>
                    <a:pt x="691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3"/>
            <p:cNvSpPr/>
            <p:nvPr/>
          </p:nvSpPr>
          <p:spPr>
            <a:xfrm>
              <a:off x="7554469" y="2550515"/>
              <a:ext cx="38716" cy="23549"/>
            </a:xfrm>
            <a:custGeom>
              <a:avLst/>
              <a:gdLst/>
              <a:ahLst/>
              <a:cxnLst/>
              <a:rect l="l" t="t" r="r" b="b"/>
              <a:pathLst>
                <a:path w="1478" h="899" extrusionOk="0">
                  <a:moveTo>
                    <a:pt x="686" y="0"/>
                  </a:moveTo>
                  <a:lnTo>
                    <a:pt x="1" y="686"/>
                  </a:lnTo>
                  <a:cubicBezTo>
                    <a:pt x="223" y="778"/>
                    <a:pt x="453" y="847"/>
                    <a:pt x="686" y="898"/>
                  </a:cubicBezTo>
                  <a:lnTo>
                    <a:pt x="1477" y="107"/>
                  </a:lnTo>
                  <a:cubicBezTo>
                    <a:pt x="1210" y="107"/>
                    <a:pt x="946" y="69"/>
                    <a:pt x="686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3"/>
            <p:cNvSpPr/>
            <p:nvPr/>
          </p:nvSpPr>
          <p:spPr>
            <a:xfrm>
              <a:off x="7407254" y="2335769"/>
              <a:ext cx="330188" cy="317929"/>
            </a:xfrm>
            <a:custGeom>
              <a:avLst/>
              <a:gdLst/>
              <a:ahLst/>
              <a:cxnLst/>
              <a:rect l="l" t="t" r="r" b="b"/>
              <a:pathLst>
                <a:path w="12605" h="12137" extrusionOk="0">
                  <a:moveTo>
                    <a:pt x="10766" y="1"/>
                  </a:moveTo>
                  <a:cubicBezTo>
                    <a:pt x="10338" y="1"/>
                    <a:pt x="9909" y="164"/>
                    <a:pt x="9582" y="492"/>
                  </a:cubicBezTo>
                  <a:lnTo>
                    <a:pt x="8424" y="1646"/>
                  </a:lnTo>
                  <a:cubicBezTo>
                    <a:pt x="8266" y="1804"/>
                    <a:pt x="8411" y="2023"/>
                    <a:pt x="8581" y="2023"/>
                  </a:cubicBezTo>
                  <a:cubicBezTo>
                    <a:pt x="8633" y="2023"/>
                    <a:pt x="8687" y="2003"/>
                    <a:pt x="8736" y="1955"/>
                  </a:cubicBezTo>
                  <a:lnTo>
                    <a:pt x="9890" y="800"/>
                  </a:lnTo>
                  <a:cubicBezTo>
                    <a:pt x="10132" y="558"/>
                    <a:pt x="10448" y="438"/>
                    <a:pt x="10764" y="438"/>
                  </a:cubicBezTo>
                  <a:cubicBezTo>
                    <a:pt x="11080" y="438"/>
                    <a:pt x="11396" y="558"/>
                    <a:pt x="11638" y="800"/>
                  </a:cubicBezTo>
                  <a:cubicBezTo>
                    <a:pt x="12121" y="1283"/>
                    <a:pt x="12121" y="2065"/>
                    <a:pt x="11638" y="2548"/>
                  </a:cubicBezTo>
                  <a:lnTo>
                    <a:pt x="10048" y="4141"/>
                  </a:lnTo>
                  <a:cubicBezTo>
                    <a:pt x="9527" y="2867"/>
                    <a:pt x="8321" y="2163"/>
                    <a:pt x="7095" y="2163"/>
                  </a:cubicBezTo>
                  <a:cubicBezTo>
                    <a:pt x="6296" y="2163"/>
                    <a:pt x="5489" y="2462"/>
                    <a:pt x="4856" y="3096"/>
                  </a:cubicBezTo>
                  <a:lnTo>
                    <a:pt x="1190" y="6763"/>
                  </a:lnTo>
                  <a:cubicBezTo>
                    <a:pt x="1" y="8013"/>
                    <a:pt x="25" y="9984"/>
                    <a:pt x="1245" y="11204"/>
                  </a:cubicBezTo>
                  <a:cubicBezTo>
                    <a:pt x="1865" y="11825"/>
                    <a:pt x="2681" y="12137"/>
                    <a:pt x="3496" y="12137"/>
                  </a:cubicBezTo>
                  <a:cubicBezTo>
                    <a:pt x="4284" y="12137"/>
                    <a:pt x="5071" y="11846"/>
                    <a:pt x="5686" y="11262"/>
                  </a:cubicBezTo>
                  <a:lnTo>
                    <a:pt x="7636" y="9316"/>
                  </a:lnTo>
                  <a:cubicBezTo>
                    <a:pt x="7793" y="9155"/>
                    <a:pt x="7648" y="8936"/>
                    <a:pt x="7478" y="8936"/>
                  </a:cubicBezTo>
                  <a:cubicBezTo>
                    <a:pt x="7426" y="8936"/>
                    <a:pt x="7372" y="8956"/>
                    <a:pt x="7324" y="9004"/>
                  </a:cubicBezTo>
                  <a:lnTo>
                    <a:pt x="5381" y="10954"/>
                  </a:lnTo>
                  <a:cubicBezTo>
                    <a:pt x="4843" y="11502"/>
                    <a:pt x="4132" y="11776"/>
                    <a:pt x="3421" y="11776"/>
                  </a:cubicBezTo>
                  <a:cubicBezTo>
                    <a:pt x="2718" y="11776"/>
                    <a:pt x="2014" y="11508"/>
                    <a:pt x="1478" y="10971"/>
                  </a:cubicBezTo>
                  <a:cubicBezTo>
                    <a:pt x="402" y="9891"/>
                    <a:pt x="408" y="8140"/>
                    <a:pt x="1498" y="7071"/>
                  </a:cubicBezTo>
                  <a:lnTo>
                    <a:pt x="5165" y="3404"/>
                  </a:lnTo>
                  <a:cubicBezTo>
                    <a:pt x="5713" y="2859"/>
                    <a:pt x="6407" y="2604"/>
                    <a:pt x="7093" y="2604"/>
                  </a:cubicBezTo>
                  <a:cubicBezTo>
                    <a:pt x="8211" y="2604"/>
                    <a:pt x="9306" y="3282"/>
                    <a:pt x="9705" y="4480"/>
                  </a:cubicBezTo>
                  <a:lnTo>
                    <a:pt x="7971" y="6214"/>
                  </a:lnTo>
                  <a:cubicBezTo>
                    <a:pt x="7724" y="6461"/>
                    <a:pt x="7410" y="6578"/>
                    <a:pt x="7100" y="6578"/>
                  </a:cubicBezTo>
                  <a:cubicBezTo>
                    <a:pt x="6623" y="6578"/>
                    <a:pt x="6154" y="6303"/>
                    <a:pt x="5953" y="5807"/>
                  </a:cubicBezTo>
                  <a:cubicBezTo>
                    <a:pt x="5908" y="5726"/>
                    <a:pt x="5837" y="5691"/>
                    <a:pt x="5765" y="5691"/>
                  </a:cubicBezTo>
                  <a:cubicBezTo>
                    <a:pt x="5633" y="5691"/>
                    <a:pt x="5503" y="5810"/>
                    <a:pt x="5552" y="5975"/>
                  </a:cubicBezTo>
                  <a:cubicBezTo>
                    <a:pt x="5824" y="6645"/>
                    <a:pt x="6459" y="7017"/>
                    <a:pt x="7105" y="7017"/>
                  </a:cubicBezTo>
                  <a:cubicBezTo>
                    <a:pt x="7525" y="7017"/>
                    <a:pt x="7950" y="6860"/>
                    <a:pt x="8283" y="6526"/>
                  </a:cubicBezTo>
                  <a:lnTo>
                    <a:pt x="10110" y="4703"/>
                  </a:lnTo>
                  <a:lnTo>
                    <a:pt x="10113" y="4696"/>
                  </a:lnTo>
                  <a:lnTo>
                    <a:pt x="11950" y="2860"/>
                  </a:lnTo>
                  <a:cubicBezTo>
                    <a:pt x="12604" y="2205"/>
                    <a:pt x="12604" y="1146"/>
                    <a:pt x="11950" y="492"/>
                  </a:cubicBezTo>
                  <a:cubicBezTo>
                    <a:pt x="11623" y="164"/>
                    <a:pt x="11194" y="1"/>
                    <a:pt x="10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3"/>
            <p:cNvSpPr/>
            <p:nvPr/>
          </p:nvSpPr>
          <p:spPr>
            <a:xfrm>
              <a:off x="7449166" y="2296345"/>
              <a:ext cx="331445" cy="319317"/>
            </a:xfrm>
            <a:custGeom>
              <a:avLst/>
              <a:gdLst/>
              <a:ahLst/>
              <a:cxnLst/>
              <a:rect l="l" t="t" r="r" b="b"/>
              <a:pathLst>
                <a:path w="12653" h="12190" extrusionOk="0">
                  <a:moveTo>
                    <a:pt x="9166" y="1"/>
                  </a:moveTo>
                  <a:cubicBezTo>
                    <a:pt x="8352" y="1"/>
                    <a:pt x="7538" y="311"/>
                    <a:pt x="6916" y="931"/>
                  </a:cubicBezTo>
                  <a:lnTo>
                    <a:pt x="4966" y="2881"/>
                  </a:lnTo>
                  <a:cubicBezTo>
                    <a:pt x="4809" y="3039"/>
                    <a:pt x="4954" y="3257"/>
                    <a:pt x="5122" y="3257"/>
                  </a:cubicBezTo>
                  <a:cubicBezTo>
                    <a:pt x="5174" y="3257"/>
                    <a:pt x="5227" y="3237"/>
                    <a:pt x="5275" y="3189"/>
                  </a:cubicBezTo>
                  <a:lnTo>
                    <a:pt x="7225" y="1239"/>
                  </a:lnTo>
                  <a:cubicBezTo>
                    <a:pt x="7764" y="686"/>
                    <a:pt x="8479" y="408"/>
                    <a:pt x="9194" y="408"/>
                  </a:cubicBezTo>
                  <a:cubicBezTo>
                    <a:pt x="9896" y="408"/>
                    <a:pt x="10598" y="676"/>
                    <a:pt x="11135" y="1212"/>
                  </a:cubicBezTo>
                  <a:cubicBezTo>
                    <a:pt x="12217" y="2298"/>
                    <a:pt x="12204" y="4056"/>
                    <a:pt x="11104" y="5122"/>
                  </a:cubicBezTo>
                  <a:lnTo>
                    <a:pt x="7437" y="8789"/>
                  </a:lnTo>
                  <a:cubicBezTo>
                    <a:pt x="6917" y="9308"/>
                    <a:pt x="6217" y="9592"/>
                    <a:pt x="5498" y="9592"/>
                  </a:cubicBezTo>
                  <a:cubicBezTo>
                    <a:pt x="5288" y="9592"/>
                    <a:pt x="5076" y="9568"/>
                    <a:pt x="4867" y="9518"/>
                  </a:cubicBezTo>
                  <a:cubicBezTo>
                    <a:pt x="3938" y="9299"/>
                    <a:pt x="3195" y="8617"/>
                    <a:pt x="2893" y="7713"/>
                  </a:cubicBezTo>
                  <a:lnTo>
                    <a:pt x="4627" y="5979"/>
                  </a:lnTo>
                  <a:cubicBezTo>
                    <a:pt x="4875" y="5731"/>
                    <a:pt x="5190" y="5614"/>
                    <a:pt x="5502" y="5614"/>
                  </a:cubicBezTo>
                  <a:cubicBezTo>
                    <a:pt x="5979" y="5614"/>
                    <a:pt x="6448" y="5889"/>
                    <a:pt x="6649" y="6386"/>
                  </a:cubicBezTo>
                  <a:cubicBezTo>
                    <a:pt x="6683" y="6470"/>
                    <a:pt x="6765" y="6522"/>
                    <a:pt x="6852" y="6522"/>
                  </a:cubicBezTo>
                  <a:cubicBezTo>
                    <a:pt x="6879" y="6522"/>
                    <a:pt x="6907" y="6517"/>
                    <a:pt x="6933" y="6506"/>
                  </a:cubicBezTo>
                  <a:cubicBezTo>
                    <a:pt x="7046" y="6462"/>
                    <a:pt x="7098" y="6335"/>
                    <a:pt x="7053" y="6222"/>
                  </a:cubicBezTo>
                  <a:cubicBezTo>
                    <a:pt x="6781" y="5549"/>
                    <a:pt x="6146" y="5177"/>
                    <a:pt x="5500" y="5177"/>
                  </a:cubicBezTo>
                  <a:cubicBezTo>
                    <a:pt x="5080" y="5177"/>
                    <a:pt x="4655" y="5334"/>
                    <a:pt x="4322" y="5667"/>
                  </a:cubicBezTo>
                  <a:lnTo>
                    <a:pt x="655" y="9333"/>
                  </a:lnTo>
                  <a:cubicBezTo>
                    <a:pt x="1" y="9988"/>
                    <a:pt x="1" y="11047"/>
                    <a:pt x="655" y="11701"/>
                  </a:cubicBezTo>
                  <a:cubicBezTo>
                    <a:pt x="983" y="12027"/>
                    <a:pt x="1411" y="12190"/>
                    <a:pt x="1839" y="12190"/>
                  </a:cubicBezTo>
                  <a:cubicBezTo>
                    <a:pt x="2267" y="12190"/>
                    <a:pt x="2694" y="12027"/>
                    <a:pt x="3020" y="11701"/>
                  </a:cubicBezTo>
                  <a:lnTo>
                    <a:pt x="4178" y="10543"/>
                  </a:lnTo>
                  <a:cubicBezTo>
                    <a:pt x="4336" y="10385"/>
                    <a:pt x="4191" y="10167"/>
                    <a:pt x="4022" y="10167"/>
                  </a:cubicBezTo>
                  <a:cubicBezTo>
                    <a:pt x="3971" y="10167"/>
                    <a:pt x="3918" y="10187"/>
                    <a:pt x="3870" y="10235"/>
                  </a:cubicBezTo>
                  <a:lnTo>
                    <a:pt x="2712" y="11389"/>
                  </a:lnTo>
                  <a:cubicBezTo>
                    <a:pt x="2470" y="11631"/>
                    <a:pt x="2154" y="11752"/>
                    <a:pt x="1838" y="11752"/>
                  </a:cubicBezTo>
                  <a:cubicBezTo>
                    <a:pt x="1522" y="11752"/>
                    <a:pt x="1205" y="11631"/>
                    <a:pt x="964" y="11389"/>
                  </a:cubicBezTo>
                  <a:cubicBezTo>
                    <a:pt x="481" y="10910"/>
                    <a:pt x="481" y="10125"/>
                    <a:pt x="964" y="9642"/>
                  </a:cubicBezTo>
                  <a:lnTo>
                    <a:pt x="2554" y="8052"/>
                  </a:lnTo>
                  <a:cubicBezTo>
                    <a:pt x="2958" y="9035"/>
                    <a:pt x="3829" y="9755"/>
                    <a:pt x="4874" y="9964"/>
                  </a:cubicBezTo>
                  <a:cubicBezTo>
                    <a:pt x="5082" y="10006"/>
                    <a:pt x="5291" y="10026"/>
                    <a:pt x="5499" y="10026"/>
                  </a:cubicBezTo>
                  <a:cubicBezTo>
                    <a:pt x="6333" y="10026"/>
                    <a:pt x="7145" y="9697"/>
                    <a:pt x="7749" y="9094"/>
                  </a:cubicBezTo>
                  <a:lnTo>
                    <a:pt x="11416" y="5430"/>
                  </a:lnTo>
                  <a:cubicBezTo>
                    <a:pt x="12653" y="4186"/>
                    <a:pt x="12653" y="2175"/>
                    <a:pt x="11416" y="931"/>
                  </a:cubicBezTo>
                  <a:cubicBezTo>
                    <a:pt x="10794" y="311"/>
                    <a:pt x="9980" y="1"/>
                    <a:pt x="9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8" name="Google Shape;7688;p73"/>
          <p:cNvGrpSpPr/>
          <p:nvPr/>
        </p:nvGrpSpPr>
        <p:grpSpPr>
          <a:xfrm>
            <a:off x="7943780" y="2341374"/>
            <a:ext cx="386900" cy="268682"/>
            <a:chOff x="7943780" y="2341374"/>
            <a:chExt cx="386900" cy="268682"/>
          </a:xfrm>
        </p:grpSpPr>
        <p:sp>
          <p:nvSpPr>
            <p:cNvPr id="7689" name="Google Shape;7689;p73"/>
            <p:cNvSpPr/>
            <p:nvPr/>
          </p:nvSpPr>
          <p:spPr>
            <a:xfrm>
              <a:off x="7950145" y="2379069"/>
              <a:ext cx="374169" cy="225408"/>
            </a:xfrm>
            <a:custGeom>
              <a:avLst/>
              <a:gdLst/>
              <a:ahLst/>
              <a:cxnLst/>
              <a:rect l="l" t="t" r="r" b="b"/>
              <a:pathLst>
                <a:path w="14284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1"/>
                  </a:cubicBezTo>
                  <a:cubicBezTo>
                    <a:pt x="2050" y="2464"/>
                    <a:pt x="854" y="3410"/>
                    <a:pt x="254" y="3897"/>
                  </a:cubicBezTo>
                  <a:cubicBezTo>
                    <a:pt x="1" y="4106"/>
                    <a:pt x="1" y="4496"/>
                    <a:pt x="254" y="4705"/>
                  </a:cubicBezTo>
                  <a:cubicBezTo>
                    <a:pt x="854" y="5192"/>
                    <a:pt x="2050" y="6138"/>
                    <a:pt x="3352" y="6981"/>
                  </a:cubicBezTo>
                  <a:cubicBezTo>
                    <a:pt x="5018" y="8057"/>
                    <a:pt x="6292" y="8605"/>
                    <a:pt x="7142" y="8605"/>
                  </a:cubicBezTo>
                  <a:cubicBezTo>
                    <a:pt x="7992" y="8605"/>
                    <a:pt x="9267" y="8060"/>
                    <a:pt x="10932" y="6981"/>
                  </a:cubicBezTo>
                  <a:cubicBezTo>
                    <a:pt x="12235" y="6138"/>
                    <a:pt x="13430" y="5192"/>
                    <a:pt x="14030" y="4705"/>
                  </a:cubicBezTo>
                  <a:cubicBezTo>
                    <a:pt x="14284" y="4496"/>
                    <a:pt x="14284" y="4106"/>
                    <a:pt x="14030" y="3897"/>
                  </a:cubicBezTo>
                  <a:cubicBezTo>
                    <a:pt x="13430" y="3410"/>
                    <a:pt x="12235" y="2464"/>
                    <a:pt x="10932" y="1621"/>
                  </a:cubicBezTo>
                  <a:cubicBezTo>
                    <a:pt x="9267" y="545"/>
                    <a:pt x="7992" y="0"/>
                    <a:pt x="714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3"/>
            <p:cNvSpPr/>
            <p:nvPr/>
          </p:nvSpPr>
          <p:spPr>
            <a:xfrm>
              <a:off x="7950145" y="2379069"/>
              <a:ext cx="205788" cy="225408"/>
            </a:xfrm>
            <a:custGeom>
              <a:avLst/>
              <a:gdLst/>
              <a:ahLst/>
              <a:cxnLst/>
              <a:rect l="l" t="t" r="r" b="b"/>
              <a:pathLst>
                <a:path w="7856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5"/>
                  </a:cubicBezTo>
                  <a:cubicBezTo>
                    <a:pt x="2050" y="2468"/>
                    <a:pt x="854" y="3410"/>
                    <a:pt x="254" y="3900"/>
                  </a:cubicBezTo>
                  <a:cubicBezTo>
                    <a:pt x="1" y="4106"/>
                    <a:pt x="1" y="4500"/>
                    <a:pt x="254" y="4709"/>
                  </a:cubicBezTo>
                  <a:cubicBezTo>
                    <a:pt x="854" y="5195"/>
                    <a:pt x="2050" y="6138"/>
                    <a:pt x="3352" y="6981"/>
                  </a:cubicBezTo>
                  <a:cubicBezTo>
                    <a:pt x="5018" y="8060"/>
                    <a:pt x="6292" y="8605"/>
                    <a:pt x="7142" y="8605"/>
                  </a:cubicBezTo>
                  <a:cubicBezTo>
                    <a:pt x="7382" y="8602"/>
                    <a:pt x="7622" y="8567"/>
                    <a:pt x="7855" y="8506"/>
                  </a:cubicBezTo>
                  <a:cubicBezTo>
                    <a:pt x="7057" y="8300"/>
                    <a:pt x="6025" y="7793"/>
                    <a:pt x="4774" y="6984"/>
                  </a:cubicBezTo>
                  <a:cubicBezTo>
                    <a:pt x="3472" y="6138"/>
                    <a:pt x="2276" y="5195"/>
                    <a:pt x="1677" y="4709"/>
                  </a:cubicBezTo>
                  <a:cubicBezTo>
                    <a:pt x="1423" y="4500"/>
                    <a:pt x="1423" y="4109"/>
                    <a:pt x="1677" y="3900"/>
                  </a:cubicBezTo>
                  <a:cubicBezTo>
                    <a:pt x="2276" y="3410"/>
                    <a:pt x="3472" y="2468"/>
                    <a:pt x="4774" y="1625"/>
                  </a:cubicBezTo>
                  <a:cubicBezTo>
                    <a:pt x="6025" y="816"/>
                    <a:pt x="7057" y="305"/>
                    <a:pt x="7852" y="103"/>
                  </a:cubicBezTo>
                  <a:cubicBezTo>
                    <a:pt x="7622" y="38"/>
                    <a:pt x="7382" y="4"/>
                    <a:pt x="7142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3"/>
            <p:cNvSpPr/>
            <p:nvPr/>
          </p:nvSpPr>
          <p:spPr>
            <a:xfrm>
              <a:off x="8050236" y="2411158"/>
              <a:ext cx="167622" cy="161283"/>
            </a:xfrm>
            <a:custGeom>
              <a:avLst/>
              <a:gdLst/>
              <a:ahLst/>
              <a:cxnLst/>
              <a:rect l="l" t="t" r="r" b="b"/>
              <a:pathLst>
                <a:path w="6399" h="6157" extrusionOk="0">
                  <a:moveTo>
                    <a:pt x="3323" y="1"/>
                  </a:moveTo>
                  <a:cubicBezTo>
                    <a:pt x="2522" y="1"/>
                    <a:pt x="1735" y="314"/>
                    <a:pt x="1145" y="903"/>
                  </a:cubicBezTo>
                  <a:cubicBezTo>
                    <a:pt x="265" y="1781"/>
                    <a:pt x="1" y="3107"/>
                    <a:pt x="477" y="4255"/>
                  </a:cubicBezTo>
                  <a:cubicBezTo>
                    <a:pt x="953" y="5406"/>
                    <a:pt x="2077" y="6157"/>
                    <a:pt x="3321" y="6157"/>
                  </a:cubicBezTo>
                  <a:cubicBezTo>
                    <a:pt x="5021" y="6153"/>
                    <a:pt x="6395" y="4776"/>
                    <a:pt x="6399" y="3079"/>
                  </a:cubicBezTo>
                  <a:cubicBezTo>
                    <a:pt x="6399" y="1832"/>
                    <a:pt x="5648" y="711"/>
                    <a:pt x="4500" y="235"/>
                  </a:cubicBezTo>
                  <a:cubicBezTo>
                    <a:pt x="4119" y="78"/>
                    <a:pt x="3719" y="1"/>
                    <a:pt x="3323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3"/>
            <p:cNvSpPr/>
            <p:nvPr/>
          </p:nvSpPr>
          <p:spPr>
            <a:xfrm>
              <a:off x="8056628" y="2411158"/>
              <a:ext cx="95874" cy="161283"/>
            </a:xfrm>
            <a:custGeom>
              <a:avLst/>
              <a:gdLst/>
              <a:ahLst/>
              <a:cxnLst/>
              <a:rect l="l" t="t" r="r" b="b"/>
              <a:pathLst>
                <a:path w="3660" h="6157" extrusionOk="0">
                  <a:moveTo>
                    <a:pt x="3069" y="0"/>
                  </a:moveTo>
                  <a:cubicBezTo>
                    <a:pt x="1412" y="0"/>
                    <a:pt x="0" y="1346"/>
                    <a:pt x="0" y="3079"/>
                  </a:cubicBezTo>
                  <a:cubicBezTo>
                    <a:pt x="0" y="4808"/>
                    <a:pt x="1410" y="6156"/>
                    <a:pt x="3066" y="6156"/>
                  </a:cubicBezTo>
                  <a:cubicBezTo>
                    <a:pt x="3261" y="6156"/>
                    <a:pt x="3460" y="6137"/>
                    <a:pt x="3660" y="6098"/>
                  </a:cubicBezTo>
                  <a:cubicBezTo>
                    <a:pt x="2214" y="5817"/>
                    <a:pt x="1172" y="4549"/>
                    <a:pt x="1169" y="3079"/>
                  </a:cubicBezTo>
                  <a:cubicBezTo>
                    <a:pt x="1172" y="1606"/>
                    <a:pt x="2214" y="341"/>
                    <a:pt x="3660" y="57"/>
                  </a:cubicBezTo>
                  <a:cubicBezTo>
                    <a:pt x="3461" y="19"/>
                    <a:pt x="3263" y="0"/>
                    <a:pt x="3069" y="0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3"/>
            <p:cNvSpPr/>
            <p:nvPr/>
          </p:nvSpPr>
          <p:spPr>
            <a:xfrm>
              <a:off x="8093327" y="2451105"/>
              <a:ext cx="84584" cy="81388"/>
            </a:xfrm>
            <a:custGeom>
              <a:avLst/>
              <a:gdLst/>
              <a:ahLst/>
              <a:cxnLst/>
              <a:rect l="l" t="t" r="r" b="b"/>
              <a:pathLst>
                <a:path w="3229" h="3107" extrusionOk="0">
                  <a:moveTo>
                    <a:pt x="1677" y="1"/>
                  </a:moveTo>
                  <a:cubicBezTo>
                    <a:pt x="1273" y="1"/>
                    <a:pt x="876" y="158"/>
                    <a:pt x="580" y="454"/>
                  </a:cubicBezTo>
                  <a:cubicBezTo>
                    <a:pt x="134" y="900"/>
                    <a:pt x="1" y="1568"/>
                    <a:pt x="240" y="2147"/>
                  </a:cubicBezTo>
                  <a:cubicBezTo>
                    <a:pt x="484" y="2726"/>
                    <a:pt x="1049" y="3107"/>
                    <a:pt x="1676" y="3107"/>
                  </a:cubicBezTo>
                  <a:cubicBezTo>
                    <a:pt x="2533" y="3103"/>
                    <a:pt x="3229" y="2411"/>
                    <a:pt x="3229" y="1554"/>
                  </a:cubicBezTo>
                  <a:cubicBezTo>
                    <a:pt x="3229" y="924"/>
                    <a:pt x="2852" y="358"/>
                    <a:pt x="2269" y="119"/>
                  </a:cubicBezTo>
                  <a:cubicBezTo>
                    <a:pt x="2078" y="39"/>
                    <a:pt x="1876" y="1"/>
                    <a:pt x="1677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3"/>
            <p:cNvSpPr/>
            <p:nvPr/>
          </p:nvSpPr>
          <p:spPr>
            <a:xfrm>
              <a:off x="8096470" y="2451079"/>
              <a:ext cx="56581" cy="81440"/>
            </a:xfrm>
            <a:custGeom>
              <a:avLst/>
              <a:gdLst/>
              <a:ahLst/>
              <a:cxnLst/>
              <a:rect l="l" t="t" r="r" b="b"/>
              <a:pathLst>
                <a:path w="2160" h="3109" extrusionOk="0">
                  <a:moveTo>
                    <a:pt x="1552" y="1"/>
                  </a:moveTo>
                  <a:cubicBezTo>
                    <a:pt x="734" y="1"/>
                    <a:pt x="1" y="661"/>
                    <a:pt x="1" y="1555"/>
                  </a:cubicBezTo>
                  <a:cubicBezTo>
                    <a:pt x="1" y="2448"/>
                    <a:pt x="736" y="3108"/>
                    <a:pt x="1555" y="3108"/>
                  </a:cubicBezTo>
                  <a:cubicBezTo>
                    <a:pt x="1755" y="3108"/>
                    <a:pt x="1959" y="3069"/>
                    <a:pt x="2159" y="2984"/>
                  </a:cubicBezTo>
                  <a:cubicBezTo>
                    <a:pt x="1587" y="2741"/>
                    <a:pt x="1214" y="2176"/>
                    <a:pt x="1214" y="1555"/>
                  </a:cubicBezTo>
                  <a:cubicBezTo>
                    <a:pt x="1214" y="932"/>
                    <a:pt x="1587" y="370"/>
                    <a:pt x="2159" y="126"/>
                  </a:cubicBezTo>
                  <a:cubicBezTo>
                    <a:pt x="1958" y="41"/>
                    <a:pt x="1753" y="1"/>
                    <a:pt x="1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3"/>
            <p:cNvSpPr/>
            <p:nvPr/>
          </p:nvSpPr>
          <p:spPr>
            <a:xfrm>
              <a:off x="8147184" y="2453620"/>
              <a:ext cx="32875" cy="28160"/>
            </a:xfrm>
            <a:custGeom>
              <a:avLst/>
              <a:gdLst/>
              <a:ahLst/>
              <a:cxnLst/>
              <a:rect l="l" t="t" r="r" b="b"/>
              <a:pathLst>
                <a:path w="1255" h="1075" extrusionOk="0">
                  <a:moveTo>
                    <a:pt x="541" y="1"/>
                  </a:moveTo>
                  <a:cubicBezTo>
                    <a:pt x="266" y="1"/>
                    <a:pt x="1" y="215"/>
                    <a:pt x="1" y="540"/>
                  </a:cubicBezTo>
                  <a:cubicBezTo>
                    <a:pt x="1" y="835"/>
                    <a:pt x="241" y="1075"/>
                    <a:pt x="539" y="1075"/>
                  </a:cubicBezTo>
                  <a:cubicBezTo>
                    <a:pt x="1015" y="1075"/>
                    <a:pt x="1255" y="495"/>
                    <a:pt x="916" y="160"/>
                  </a:cubicBezTo>
                  <a:cubicBezTo>
                    <a:pt x="807" y="50"/>
                    <a:pt x="673" y="1"/>
                    <a:pt x="54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3"/>
            <p:cNvSpPr/>
            <p:nvPr/>
          </p:nvSpPr>
          <p:spPr>
            <a:xfrm>
              <a:off x="8252750" y="2394026"/>
              <a:ext cx="37695" cy="26012"/>
            </a:xfrm>
            <a:custGeom>
              <a:avLst/>
              <a:gdLst/>
              <a:ahLst/>
              <a:cxnLst/>
              <a:rect l="l" t="t" r="r" b="b"/>
              <a:pathLst>
                <a:path w="1439" h="993" extrusionOk="0">
                  <a:moveTo>
                    <a:pt x="333" y="1"/>
                  </a:moveTo>
                  <a:cubicBezTo>
                    <a:pt x="137" y="1"/>
                    <a:pt x="0" y="285"/>
                    <a:pt x="210" y="427"/>
                  </a:cubicBezTo>
                  <a:cubicBezTo>
                    <a:pt x="456" y="588"/>
                    <a:pt x="710" y="762"/>
                    <a:pt x="967" y="947"/>
                  </a:cubicBezTo>
                  <a:cubicBezTo>
                    <a:pt x="1012" y="979"/>
                    <a:pt x="1058" y="993"/>
                    <a:pt x="1102" y="993"/>
                  </a:cubicBezTo>
                  <a:cubicBezTo>
                    <a:pt x="1297" y="993"/>
                    <a:pt x="1439" y="716"/>
                    <a:pt x="1234" y="570"/>
                  </a:cubicBezTo>
                  <a:cubicBezTo>
                    <a:pt x="974" y="385"/>
                    <a:pt x="713" y="207"/>
                    <a:pt x="463" y="43"/>
                  </a:cubicBezTo>
                  <a:cubicBezTo>
                    <a:pt x="419" y="13"/>
                    <a:pt x="375" y="1"/>
                    <a:pt x="3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3"/>
            <p:cNvSpPr/>
            <p:nvPr/>
          </p:nvSpPr>
          <p:spPr>
            <a:xfrm>
              <a:off x="8015318" y="2341374"/>
              <a:ext cx="226927" cy="57734"/>
            </a:xfrm>
            <a:custGeom>
              <a:avLst/>
              <a:gdLst/>
              <a:ahLst/>
              <a:cxnLst/>
              <a:rect l="l" t="t" r="r" b="b"/>
              <a:pathLst>
                <a:path w="8663" h="2204" extrusionOk="0">
                  <a:moveTo>
                    <a:pt x="4651" y="0"/>
                  </a:moveTo>
                  <a:cubicBezTo>
                    <a:pt x="3523" y="0"/>
                    <a:pt x="2067" y="583"/>
                    <a:pt x="193" y="1779"/>
                  </a:cubicBezTo>
                  <a:cubicBezTo>
                    <a:pt x="1" y="1902"/>
                    <a:pt x="86" y="2204"/>
                    <a:pt x="316" y="2204"/>
                  </a:cubicBezTo>
                  <a:lnTo>
                    <a:pt x="319" y="2204"/>
                  </a:lnTo>
                  <a:cubicBezTo>
                    <a:pt x="364" y="2204"/>
                    <a:pt x="405" y="2190"/>
                    <a:pt x="443" y="2169"/>
                  </a:cubicBezTo>
                  <a:cubicBezTo>
                    <a:pt x="2242" y="1018"/>
                    <a:pt x="3616" y="459"/>
                    <a:pt x="4654" y="459"/>
                  </a:cubicBezTo>
                  <a:cubicBezTo>
                    <a:pt x="5562" y="459"/>
                    <a:pt x="6724" y="888"/>
                    <a:pt x="8208" y="1765"/>
                  </a:cubicBezTo>
                  <a:cubicBezTo>
                    <a:pt x="8250" y="1790"/>
                    <a:pt x="8292" y="1801"/>
                    <a:pt x="8331" y="1801"/>
                  </a:cubicBezTo>
                  <a:cubicBezTo>
                    <a:pt x="8534" y="1801"/>
                    <a:pt x="8662" y="1500"/>
                    <a:pt x="8441" y="1371"/>
                  </a:cubicBezTo>
                  <a:cubicBezTo>
                    <a:pt x="6885" y="449"/>
                    <a:pt x="5645" y="0"/>
                    <a:pt x="4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3"/>
            <p:cNvSpPr/>
            <p:nvPr/>
          </p:nvSpPr>
          <p:spPr>
            <a:xfrm>
              <a:off x="7943780" y="2373489"/>
              <a:ext cx="386900" cy="236567"/>
            </a:xfrm>
            <a:custGeom>
              <a:avLst/>
              <a:gdLst/>
              <a:ahLst/>
              <a:cxnLst/>
              <a:rect l="l" t="t" r="r" b="b"/>
              <a:pathLst>
                <a:path w="14770" h="9031" extrusionOk="0">
                  <a:moveTo>
                    <a:pt x="7385" y="460"/>
                  </a:moveTo>
                  <a:cubicBezTo>
                    <a:pt x="9260" y="460"/>
                    <a:pt x="13012" y="3400"/>
                    <a:pt x="14116" y="4301"/>
                  </a:cubicBezTo>
                  <a:cubicBezTo>
                    <a:pt x="14249" y="4411"/>
                    <a:pt x="14249" y="4620"/>
                    <a:pt x="14116" y="4730"/>
                  </a:cubicBezTo>
                  <a:cubicBezTo>
                    <a:pt x="13012" y="5631"/>
                    <a:pt x="9260" y="8571"/>
                    <a:pt x="7385" y="8571"/>
                  </a:cubicBezTo>
                  <a:cubicBezTo>
                    <a:pt x="5507" y="8571"/>
                    <a:pt x="1755" y="5631"/>
                    <a:pt x="652" y="4730"/>
                  </a:cubicBezTo>
                  <a:cubicBezTo>
                    <a:pt x="518" y="4620"/>
                    <a:pt x="518" y="4411"/>
                    <a:pt x="652" y="4301"/>
                  </a:cubicBezTo>
                  <a:cubicBezTo>
                    <a:pt x="1755" y="3404"/>
                    <a:pt x="5507" y="460"/>
                    <a:pt x="7385" y="460"/>
                  </a:cubicBezTo>
                  <a:close/>
                  <a:moveTo>
                    <a:pt x="7385" y="1"/>
                  </a:moveTo>
                  <a:cubicBezTo>
                    <a:pt x="5415" y="1"/>
                    <a:pt x="1817" y="2759"/>
                    <a:pt x="360" y="3945"/>
                  </a:cubicBezTo>
                  <a:cubicBezTo>
                    <a:pt x="1" y="4240"/>
                    <a:pt x="1" y="4792"/>
                    <a:pt x="360" y="5086"/>
                  </a:cubicBezTo>
                  <a:cubicBezTo>
                    <a:pt x="1817" y="6272"/>
                    <a:pt x="5411" y="9030"/>
                    <a:pt x="7385" y="9030"/>
                  </a:cubicBezTo>
                  <a:cubicBezTo>
                    <a:pt x="9363" y="9030"/>
                    <a:pt x="12954" y="6272"/>
                    <a:pt x="14407" y="5086"/>
                  </a:cubicBezTo>
                  <a:cubicBezTo>
                    <a:pt x="14770" y="4792"/>
                    <a:pt x="14770" y="4240"/>
                    <a:pt x="14407" y="3945"/>
                  </a:cubicBezTo>
                  <a:cubicBezTo>
                    <a:pt x="12954" y="2759"/>
                    <a:pt x="9356" y="1"/>
                    <a:pt x="7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3"/>
            <p:cNvSpPr/>
            <p:nvPr/>
          </p:nvSpPr>
          <p:spPr>
            <a:xfrm>
              <a:off x="8044945" y="2405500"/>
              <a:ext cx="188945" cy="172546"/>
            </a:xfrm>
            <a:custGeom>
              <a:avLst/>
              <a:gdLst/>
              <a:ahLst/>
              <a:cxnLst/>
              <a:rect l="l" t="t" r="r" b="b"/>
              <a:pathLst>
                <a:path w="7213" h="6587" extrusionOk="0">
                  <a:moveTo>
                    <a:pt x="3527" y="0"/>
                  </a:moveTo>
                  <a:cubicBezTo>
                    <a:pt x="3489" y="0"/>
                    <a:pt x="3451" y="1"/>
                    <a:pt x="3414" y="2"/>
                  </a:cubicBezTo>
                  <a:lnTo>
                    <a:pt x="3414" y="6"/>
                  </a:lnTo>
                  <a:cubicBezTo>
                    <a:pt x="2146" y="47"/>
                    <a:pt x="1018" y="811"/>
                    <a:pt x="508" y="1969"/>
                  </a:cubicBezTo>
                  <a:cubicBezTo>
                    <a:pt x="1" y="3127"/>
                    <a:pt x="199" y="4478"/>
                    <a:pt x="1025" y="5437"/>
                  </a:cubicBezTo>
                  <a:cubicBezTo>
                    <a:pt x="1071" y="5489"/>
                    <a:pt x="1134" y="5514"/>
                    <a:pt x="1197" y="5514"/>
                  </a:cubicBezTo>
                  <a:cubicBezTo>
                    <a:pt x="1255" y="5514"/>
                    <a:pt x="1313" y="5492"/>
                    <a:pt x="1358" y="5447"/>
                  </a:cubicBezTo>
                  <a:lnTo>
                    <a:pt x="1361" y="5444"/>
                  </a:lnTo>
                  <a:cubicBezTo>
                    <a:pt x="1447" y="5358"/>
                    <a:pt x="1450" y="5225"/>
                    <a:pt x="1371" y="5136"/>
                  </a:cubicBezTo>
                  <a:cubicBezTo>
                    <a:pt x="422" y="4022"/>
                    <a:pt x="473" y="2370"/>
                    <a:pt x="1495" y="1322"/>
                  </a:cubicBezTo>
                  <a:cubicBezTo>
                    <a:pt x="2046" y="756"/>
                    <a:pt x="2781" y="467"/>
                    <a:pt x="3521" y="467"/>
                  </a:cubicBezTo>
                  <a:cubicBezTo>
                    <a:pt x="4147" y="467"/>
                    <a:pt x="4777" y="674"/>
                    <a:pt x="5298" y="1095"/>
                  </a:cubicBezTo>
                  <a:cubicBezTo>
                    <a:pt x="6436" y="2014"/>
                    <a:pt x="6690" y="3645"/>
                    <a:pt x="5881" y="4861"/>
                  </a:cubicBezTo>
                  <a:cubicBezTo>
                    <a:pt x="5338" y="5677"/>
                    <a:pt x="4442" y="6126"/>
                    <a:pt x="3522" y="6126"/>
                  </a:cubicBezTo>
                  <a:cubicBezTo>
                    <a:pt x="3067" y="6126"/>
                    <a:pt x="2607" y="6016"/>
                    <a:pt x="2180" y="5787"/>
                  </a:cubicBezTo>
                  <a:cubicBezTo>
                    <a:pt x="2146" y="5768"/>
                    <a:pt x="2109" y="5760"/>
                    <a:pt x="2073" y="5760"/>
                  </a:cubicBezTo>
                  <a:cubicBezTo>
                    <a:pt x="2014" y="5760"/>
                    <a:pt x="1955" y="5783"/>
                    <a:pt x="1913" y="5828"/>
                  </a:cubicBezTo>
                  <a:lnTo>
                    <a:pt x="1909" y="5831"/>
                  </a:lnTo>
                  <a:cubicBezTo>
                    <a:pt x="1803" y="5937"/>
                    <a:pt x="1827" y="6116"/>
                    <a:pt x="1961" y="6191"/>
                  </a:cubicBezTo>
                  <a:cubicBezTo>
                    <a:pt x="2462" y="6461"/>
                    <a:pt x="2995" y="6587"/>
                    <a:pt x="3518" y="6587"/>
                  </a:cubicBezTo>
                  <a:cubicBezTo>
                    <a:pt x="4982" y="6587"/>
                    <a:pt x="6361" y="5599"/>
                    <a:pt x="6727" y="4046"/>
                  </a:cubicBezTo>
                  <a:cubicBezTo>
                    <a:pt x="7212" y="1972"/>
                    <a:pt x="5636" y="0"/>
                    <a:pt x="3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3"/>
            <p:cNvSpPr/>
            <p:nvPr/>
          </p:nvSpPr>
          <p:spPr>
            <a:xfrm>
              <a:off x="8087485" y="2445683"/>
              <a:ext cx="95900" cy="92233"/>
            </a:xfrm>
            <a:custGeom>
              <a:avLst/>
              <a:gdLst/>
              <a:ahLst/>
              <a:cxnLst/>
              <a:rect l="l" t="t" r="r" b="b"/>
              <a:pathLst>
                <a:path w="3661" h="3521" extrusionOk="0">
                  <a:moveTo>
                    <a:pt x="1899" y="0"/>
                  </a:moveTo>
                  <a:cubicBezTo>
                    <a:pt x="1187" y="0"/>
                    <a:pt x="546" y="428"/>
                    <a:pt x="272" y="1086"/>
                  </a:cubicBezTo>
                  <a:cubicBezTo>
                    <a:pt x="1" y="1744"/>
                    <a:pt x="152" y="2502"/>
                    <a:pt x="655" y="3005"/>
                  </a:cubicBezTo>
                  <a:cubicBezTo>
                    <a:pt x="992" y="3342"/>
                    <a:pt x="1442" y="3521"/>
                    <a:pt x="1899" y="3521"/>
                  </a:cubicBezTo>
                  <a:cubicBezTo>
                    <a:pt x="2127" y="3521"/>
                    <a:pt x="2356" y="3477"/>
                    <a:pt x="2574" y="3386"/>
                  </a:cubicBezTo>
                  <a:cubicBezTo>
                    <a:pt x="3232" y="3115"/>
                    <a:pt x="3661" y="2471"/>
                    <a:pt x="3661" y="1761"/>
                  </a:cubicBezTo>
                  <a:cubicBezTo>
                    <a:pt x="3661" y="1633"/>
                    <a:pt x="3558" y="1532"/>
                    <a:pt x="3434" y="1532"/>
                  </a:cubicBezTo>
                  <a:cubicBezTo>
                    <a:pt x="3432" y="1532"/>
                    <a:pt x="3430" y="1532"/>
                    <a:pt x="3428" y="1532"/>
                  </a:cubicBezTo>
                  <a:cubicBezTo>
                    <a:pt x="3301" y="1532"/>
                    <a:pt x="3198" y="1631"/>
                    <a:pt x="3198" y="1761"/>
                  </a:cubicBezTo>
                  <a:cubicBezTo>
                    <a:pt x="3198" y="2286"/>
                    <a:pt x="2883" y="2762"/>
                    <a:pt x="2396" y="2961"/>
                  </a:cubicBezTo>
                  <a:cubicBezTo>
                    <a:pt x="2234" y="3028"/>
                    <a:pt x="2064" y="3061"/>
                    <a:pt x="1895" y="3061"/>
                  </a:cubicBezTo>
                  <a:cubicBezTo>
                    <a:pt x="1557" y="3061"/>
                    <a:pt x="1224" y="2929"/>
                    <a:pt x="977" y="2680"/>
                  </a:cubicBezTo>
                  <a:cubicBezTo>
                    <a:pt x="604" y="2306"/>
                    <a:pt x="494" y="1748"/>
                    <a:pt x="696" y="1261"/>
                  </a:cubicBezTo>
                  <a:cubicBezTo>
                    <a:pt x="899" y="774"/>
                    <a:pt x="1372" y="459"/>
                    <a:pt x="1899" y="459"/>
                  </a:cubicBezTo>
                  <a:cubicBezTo>
                    <a:pt x="2026" y="459"/>
                    <a:pt x="2129" y="356"/>
                    <a:pt x="2129" y="230"/>
                  </a:cubicBezTo>
                  <a:cubicBezTo>
                    <a:pt x="2129" y="103"/>
                    <a:pt x="2026" y="0"/>
                    <a:pt x="1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73"/>
          <p:cNvGrpSpPr/>
          <p:nvPr/>
        </p:nvGrpSpPr>
        <p:grpSpPr>
          <a:xfrm>
            <a:off x="2486628" y="2743153"/>
            <a:ext cx="389860" cy="389782"/>
            <a:chOff x="2486628" y="2743153"/>
            <a:chExt cx="389860" cy="389782"/>
          </a:xfrm>
        </p:grpSpPr>
        <p:sp>
          <p:nvSpPr>
            <p:cNvPr id="7702" name="Google Shape;7702;p73"/>
            <p:cNvSpPr/>
            <p:nvPr/>
          </p:nvSpPr>
          <p:spPr>
            <a:xfrm>
              <a:off x="2492810" y="2749257"/>
              <a:ext cx="287281" cy="287281"/>
            </a:xfrm>
            <a:custGeom>
              <a:avLst/>
              <a:gdLst/>
              <a:ahLst/>
              <a:cxnLst/>
              <a:rect l="l" t="t" r="r" b="b"/>
              <a:pathLst>
                <a:path w="10967" h="10967" extrusionOk="0">
                  <a:moveTo>
                    <a:pt x="5144" y="0"/>
                  </a:moveTo>
                  <a:cubicBezTo>
                    <a:pt x="4908" y="0"/>
                    <a:pt x="4702" y="168"/>
                    <a:pt x="4658" y="401"/>
                  </a:cubicBezTo>
                  <a:lnTo>
                    <a:pt x="4407" y="1645"/>
                  </a:lnTo>
                  <a:cubicBezTo>
                    <a:pt x="4102" y="1731"/>
                    <a:pt x="3808" y="1851"/>
                    <a:pt x="3530" y="2009"/>
                  </a:cubicBezTo>
                  <a:lnTo>
                    <a:pt x="2475" y="1306"/>
                  </a:lnTo>
                  <a:cubicBezTo>
                    <a:pt x="2390" y="1249"/>
                    <a:pt x="2293" y="1221"/>
                    <a:pt x="2197" y="1221"/>
                  </a:cubicBezTo>
                  <a:cubicBezTo>
                    <a:pt x="2068" y="1221"/>
                    <a:pt x="1940" y="1271"/>
                    <a:pt x="1844" y="1368"/>
                  </a:cubicBezTo>
                  <a:lnTo>
                    <a:pt x="1364" y="1847"/>
                  </a:lnTo>
                  <a:cubicBezTo>
                    <a:pt x="1196" y="2015"/>
                    <a:pt x="1172" y="2276"/>
                    <a:pt x="1303" y="2475"/>
                  </a:cubicBezTo>
                  <a:lnTo>
                    <a:pt x="2005" y="3530"/>
                  </a:lnTo>
                  <a:cubicBezTo>
                    <a:pt x="1851" y="3808"/>
                    <a:pt x="1728" y="4102"/>
                    <a:pt x="1642" y="4407"/>
                  </a:cubicBezTo>
                  <a:lnTo>
                    <a:pt x="401" y="4657"/>
                  </a:lnTo>
                  <a:cubicBezTo>
                    <a:pt x="168" y="4702"/>
                    <a:pt x="1" y="4908"/>
                    <a:pt x="1" y="5144"/>
                  </a:cubicBezTo>
                  <a:lnTo>
                    <a:pt x="1" y="5823"/>
                  </a:lnTo>
                  <a:cubicBezTo>
                    <a:pt x="1" y="6059"/>
                    <a:pt x="168" y="6265"/>
                    <a:pt x="401" y="6313"/>
                  </a:cubicBezTo>
                  <a:lnTo>
                    <a:pt x="1642" y="6559"/>
                  </a:lnTo>
                  <a:cubicBezTo>
                    <a:pt x="1728" y="6864"/>
                    <a:pt x="1851" y="7159"/>
                    <a:pt x="2005" y="7437"/>
                  </a:cubicBezTo>
                  <a:lnTo>
                    <a:pt x="1303" y="8492"/>
                  </a:lnTo>
                  <a:cubicBezTo>
                    <a:pt x="1172" y="8691"/>
                    <a:pt x="1196" y="8951"/>
                    <a:pt x="1364" y="9123"/>
                  </a:cubicBezTo>
                  <a:lnTo>
                    <a:pt x="1844" y="9602"/>
                  </a:lnTo>
                  <a:cubicBezTo>
                    <a:pt x="1941" y="9697"/>
                    <a:pt x="2069" y="9746"/>
                    <a:pt x="2198" y="9746"/>
                  </a:cubicBezTo>
                  <a:cubicBezTo>
                    <a:pt x="2294" y="9746"/>
                    <a:pt x="2390" y="9719"/>
                    <a:pt x="2475" y="9664"/>
                  </a:cubicBezTo>
                  <a:lnTo>
                    <a:pt x="3530" y="8958"/>
                  </a:lnTo>
                  <a:cubicBezTo>
                    <a:pt x="3808" y="9116"/>
                    <a:pt x="4099" y="9239"/>
                    <a:pt x="4407" y="9325"/>
                  </a:cubicBezTo>
                  <a:lnTo>
                    <a:pt x="4654" y="10565"/>
                  </a:lnTo>
                  <a:cubicBezTo>
                    <a:pt x="4702" y="10798"/>
                    <a:pt x="4908" y="10966"/>
                    <a:pt x="5144" y="10966"/>
                  </a:cubicBezTo>
                  <a:lnTo>
                    <a:pt x="5823" y="10966"/>
                  </a:lnTo>
                  <a:cubicBezTo>
                    <a:pt x="6059" y="10966"/>
                    <a:pt x="6265" y="10798"/>
                    <a:pt x="6309" y="10565"/>
                  </a:cubicBezTo>
                  <a:lnTo>
                    <a:pt x="6559" y="9325"/>
                  </a:lnTo>
                  <a:cubicBezTo>
                    <a:pt x="6864" y="9239"/>
                    <a:pt x="7159" y="9116"/>
                    <a:pt x="7437" y="8958"/>
                  </a:cubicBezTo>
                  <a:lnTo>
                    <a:pt x="8492" y="9664"/>
                  </a:lnTo>
                  <a:cubicBezTo>
                    <a:pt x="8575" y="9719"/>
                    <a:pt x="8670" y="9746"/>
                    <a:pt x="8766" y="9746"/>
                  </a:cubicBezTo>
                  <a:cubicBezTo>
                    <a:pt x="8894" y="9746"/>
                    <a:pt x="9023" y="9697"/>
                    <a:pt x="9119" y="9602"/>
                  </a:cubicBezTo>
                  <a:lnTo>
                    <a:pt x="9599" y="9123"/>
                  </a:lnTo>
                  <a:cubicBezTo>
                    <a:pt x="9767" y="8951"/>
                    <a:pt x="9794" y="8691"/>
                    <a:pt x="9664" y="8492"/>
                  </a:cubicBezTo>
                  <a:lnTo>
                    <a:pt x="8958" y="7437"/>
                  </a:lnTo>
                  <a:cubicBezTo>
                    <a:pt x="9116" y="7159"/>
                    <a:pt x="9236" y="6864"/>
                    <a:pt x="9321" y="6559"/>
                  </a:cubicBezTo>
                  <a:lnTo>
                    <a:pt x="10565" y="6313"/>
                  </a:lnTo>
                  <a:cubicBezTo>
                    <a:pt x="10798" y="6265"/>
                    <a:pt x="10966" y="6059"/>
                    <a:pt x="10966" y="5823"/>
                  </a:cubicBezTo>
                  <a:lnTo>
                    <a:pt x="10966" y="5144"/>
                  </a:lnTo>
                  <a:cubicBezTo>
                    <a:pt x="10966" y="4908"/>
                    <a:pt x="10798" y="4702"/>
                    <a:pt x="10565" y="4657"/>
                  </a:cubicBezTo>
                  <a:lnTo>
                    <a:pt x="9321" y="4407"/>
                  </a:lnTo>
                  <a:cubicBezTo>
                    <a:pt x="9236" y="4102"/>
                    <a:pt x="9116" y="3808"/>
                    <a:pt x="8958" y="3530"/>
                  </a:cubicBezTo>
                  <a:lnTo>
                    <a:pt x="9661" y="2478"/>
                  </a:lnTo>
                  <a:cubicBezTo>
                    <a:pt x="9794" y="2279"/>
                    <a:pt x="9767" y="2015"/>
                    <a:pt x="9599" y="1847"/>
                  </a:cubicBezTo>
                  <a:lnTo>
                    <a:pt x="9119" y="1368"/>
                  </a:lnTo>
                  <a:cubicBezTo>
                    <a:pt x="9023" y="1271"/>
                    <a:pt x="8896" y="1221"/>
                    <a:pt x="8768" y="1221"/>
                  </a:cubicBezTo>
                  <a:cubicBezTo>
                    <a:pt x="8673" y="1221"/>
                    <a:pt x="8577" y="1249"/>
                    <a:pt x="8492" y="1306"/>
                  </a:cubicBezTo>
                  <a:lnTo>
                    <a:pt x="7437" y="2009"/>
                  </a:lnTo>
                  <a:cubicBezTo>
                    <a:pt x="7159" y="1851"/>
                    <a:pt x="6864" y="1731"/>
                    <a:pt x="6559" y="1645"/>
                  </a:cubicBezTo>
                  <a:lnTo>
                    <a:pt x="6313" y="401"/>
                  </a:lnTo>
                  <a:cubicBezTo>
                    <a:pt x="6265" y="168"/>
                    <a:pt x="6059" y="0"/>
                    <a:pt x="582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3"/>
            <p:cNvSpPr/>
            <p:nvPr/>
          </p:nvSpPr>
          <p:spPr>
            <a:xfrm>
              <a:off x="2568382" y="2829859"/>
              <a:ext cx="131080" cy="126129"/>
            </a:xfrm>
            <a:custGeom>
              <a:avLst/>
              <a:gdLst/>
              <a:ahLst/>
              <a:cxnLst/>
              <a:rect l="l" t="t" r="r" b="b"/>
              <a:pathLst>
                <a:path w="5004" h="4815" extrusionOk="0">
                  <a:moveTo>
                    <a:pt x="2598" y="1"/>
                  </a:moveTo>
                  <a:cubicBezTo>
                    <a:pt x="1625" y="1"/>
                    <a:pt x="744" y="587"/>
                    <a:pt x="374" y="1484"/>
                  </a:cubicBezTo>
                  <a:cubicBezTo>
                    <a:pt x="1" y="2386"/>
                    <a:pt x="206" y="3421"/>
                    <a:pt x="895" y="4109"/>
                  </a:cubicBezTo>
                  <a:cubicBezTo>
                    <a:pt x="1356" y="4570"/>
                    <a:pt x="1971" y="4814"/>
                    <a:pt x="2596" y="4814"/>
                  </a:cubicBezTo>
                  <a:cubicBezTo>
                    <a:pt x="2906" y="4814"/>
                    <a:pt x="3219" y="4754"/>
                    <a:pt x="3517" y="4630"/>
                  </a:cubicBezTo>
                  <a:cubicBezTo>
                    <a:pt x="4418" y="4257"/>
                    <a:pt x="5004" y="3379"/>
                    <a:pt x="5004" y="2406"/>
                  </a:cubicBezTo>
                  <a:cubicBezTo>
                    <a:pt x="5004" y="1077"/>
                    <a:pt x="3928" y="1"/>
                    <a:pt x="25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3"/>
            <p:cNvSpPr/>
            <p:nvPr/>
          </p:nvSpPr>
          <p:spPr>
            <a:xfrm>
              <a:off x="2594525" y="2861555"/>
              <a:ext cx="73267" cy="62737"/>
            </a:xfrm>
            <a:custGeom>
              <a:avLst/>
              <a:gdLst/>
              <a:ahLst/>
              <a:cxnLst/>
              <a:rect l="l" t="t" r="r" b="b"/>
              <a:pathLst>
                <a:path w="2797" h="2395" extrusionOk="0">
                  <a:moveTo>
                    <a:pt x="1600" y="0"/>
                  </a:moveTo>
                  <a:cubicBezTo>
                    <a:pt x="535" y="0"/>
                    <a:pt x="0" y="1289"/>
                    <a:pt x="754" y="2043"/>
                  </a:cubicBezTo>
                  <a:cubicBezTo>
                    <a:pt x="983" y="2272"/>
                    <a:pt x="1290" y="2394"/>
                    <a:pt x="1601" y="2394"/>
                  </a:cubicBezTo>
                  <a:cubicBezTo>
                    <a:pt x="1754" y="2394"/>
                    <a:pt x="1909" y="2364"/>
                    <a:pt x="2056" y="2303"/>
                  </a:cubicBezTo>
                  <a:cubicBezTo>
                    <a:pt x="2505" y="2118"/>
                    <a:pt x="2796" y="1679"/>
                    <a:pt x="2796" y="1196"/>
                  </a:cubicBezTo>
                  <a:cubicBezTo>
                    <a:pt x="2796" y="535"/>
                    <a:pt x="2262" y="0"/>
                    <a:pt x="16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3"/>
            <p:cNvSpPr/>
            <p:nvPr/>
          </p:nvSpPr>
          <p:spPr>
            <a:xfrm>
              <a:off x="2605029" y="2862995"/>
              <a:ext cx="43719" cy="59803"/>
            </a:xfrm>
            <a:custGeom>
              <a:avLst/>
              <a:gdLst/>
              <a:ahLst/>
              <a:cxnLst/>
              <a:rect l="l" t="t" r="r" b="b"/>
              <a:pathLst>
                <a:path w="1669" h="2283" extrusionOk="0">
                  <a:moveTo>
                    <a:pt x="836" y="0"/>
                  </a:moveTo>
                  <a:cubicBezTo>
                    <a:pt x="339" y="158"/>
                    <a:pt x="0" y="620"/>
                    <a:pt x="0" y="1141"/>
                  </a:cubicBezTo>
                  <a:cubicBezTo>
                    <a:pt x="0" y="1662"/>
                    <a:pt x="339" y="2125"/>
                    <a:pt x="836" y="2282"/>
                  </a:cubicBezTo>
                  <a:cubicBezTo>
                    <a:pt x="1330" y="2125"/>
                    <a:pt x="1669" y="1662"/>
                    <a:pt x="1669" y="1141"/>
                  </a:cubicBezTo>
                  <a:cubicBezTo>
                    <a:pt x="1669" y="620"/>
                    <a:pt x="1330" y="161"/>
                    <a:pt x="83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3"/>
            <p:cNvSpPr/>
            <p:nvPr/>
          </p:nvSpPr>
          <p:spPr>
            <a:xfrm>
              <a:off x="2681597" y="2938018"/>
              <a:ext cx="188787" cy="188892"/>
            </a:xfrm>
            <a:custGeom>
              <a:avLst/>
              <a:gdLst/>
              <a:ahLst/>
              <a:cxnLst/>
              <a:rect l="l" t="t" r="r" b="b"/>
              <a:pathLst>
                <a:path w="7207" h="7211" extrusionOk="0">
                  <a:moveTo>
                    <a:pt x="3382" y="1"/>
                  </a:moveTo>
                  <a:cubicBezTo>
                    <a:pt x="3225" y="1"/>
                    <a:pt x="3091" y="111"/>
                    <a:pt x="3060" y="265"/>
                  </a:cubicBezTo>
                  <a:lnTo>
                    <a:pt x="2896" y="1080"/>
                  </a:lnTo>
                  <a:cubicBezTo>
                    <a:pt x="2697" y="1139"/>
                    <a:pt x="2502" y="1217"/>
                    <a:pt x="2320" y="1320"/>
                  </a:cubicBezTo>
                  <a:lnTo>
                    <a:pt x="1628" y="858"/>
                  </a:lnTo>
                  <a:cubicBezTo>
                    <a:pt x="1572" y="821"/>
                    <a:pt x="1509" y="803"/>
                    <a:pt x="1447" y="803"/>
                  </a:cubicBezTo>
                  <a:cubicBezTo>
                    <a:pt x="1363" y="803"/>
                    <a:pt x="1280" y="836"/>
                    <a:pt x="1217" y="899"/>
                  </a:cubicBezTo>
                  <a:lnTo>
                    <a:pt x="901" y="1214"/>
                  </a:lnTo>
                  <a:cubicBezTo>
                    <a:pt x="788" y="1324"/>
                    <a:pt x="771" y="1498"/>
                    <a:pt x="857" y="1629"/>
                  </a:cubicBezTo>
                  <a:lnTo>
                    <a:pt x="1319" y="2321"/>
                  </a:lnTo>
                  <a:cubicBezTo>
                    <a:pt x="1217" y="2503"/>
                    <a:pt x="1138" y="2698"/>
                    <a:pt x="1080" y="2897"/>
                  </a:cubicBezTo>
                  <a:lnTo>
                    <a:pt x="264" y="3061"/>
                  </a:lnTo>
                  <a:cubicBezTo>
                    <a:pt x="110" y="3092"/>
                    <a:pt x="0" y="3226"/>
                    <a:pt x="0" y="3383"/>
                  </a:cubicBezTo>
                  <a:lnTo>
                    <a:pt x="0" y="3829"/>
                  </a:lnTo>
                  <a:cubicBezTo>
                    <a:pt x="0" y="3983"/>
                    <a:pt x="110" y="4117"/>
                    <a:pt x="264" y="4147"/>
                  </a:cubicBezTo>
                  <a:lnTo>
                    <a:pt x="1080" y="4315"/>
                  </a:lnTo>
                  <a:cubicBezTo>
                    <a:pt x="1134" y="4514"/>
                    <a:pt x="1213" y="4709"/>
                    <a:pt x="1313" y="4891"/>
                  </a:cubicBezTo>
                  <a:lnTo>
                    <a:pt x="853" y="5583"/>
                  </a:lnTo>
                  <a:cubicBezTo>
                    <a:pt x="768" y="5713"/>
                    <a:pt x="785" y="5888"/>
                    <a:pt x="894" y="5998"/>
                  </a:cubicBezTo>
                  <a:lnTo>
                    <a:pt x="1210" y="6313"/>
                  </a:lnTo>
                  <a:cubicBezTo>
                    <a:pt x="1273" y="6376"/>
                    <a:pt x="1357" y="6409"/>
                    <a:pt x="1442" y="6409"/>
                  </a:cubicBezTo>
                  <a:cubicBezTo>
                    <a:pt x="1505" y="6409"/>
                    <a:pt x="1569" y="6391"/>
                    <a:pt x="1624" y="6354"/>
                  </a:cubicBezTo>
                  <a:lnTo>
                    <a:pt x="2317" y="5892"/>
                  </a:lnTo>
                  <a:cubicBezTo>
                    <a:pt x="2498" y="5994"/>
                    <a:pt x="2694" y="6077"/>
                    <a:pt x="2892" y="6131"/>
                  </a:cubicBezTo>
                  <a:lnTo>
                    <a:pt x="3057" y="6947"/>
                  </a:lnTo>
                  <a:cubicBezTo>
                    <a:pt x="3088" y="7101"/>
                    <a:pt x="3221" y="7211"/>
                    <a:pt x="3379" y="7211"/>
                  </a:cubicBezTo>
                  <a:lnTo>
                    <a:pt x="3824" y="7211"/>
                  </a:lnTo>
                  <a:cubicBezTo>
                    <a:pt x="3979" y="7211"/>
                    <a:pt x="4112" y="7101"/>
                    <a:pt x="4143" y="6947"/>
                  </a:cubicBezTo>
                  <a:lnTo>
                    <a:pt x="4308" y="6131"/>
                  </a:lnTo>
                  <a:cubicBezTo>
                    <a:pt x="4510" y="6077"/>
                    <a:pt x="4702" y="5994"/>
                    <a:pt x="4883" y="5892"/>
                  </a:cubicBezTo>
                  <a:lnTo>
                    <a:pt x="5579" y="6354"/>
                  </a:lnTo>
                  <a:cubicBezTo>
                    <a:pt x="5634" y="6391"/>
                    <a:pt x="5697" y="6409"/>
                    <a:pt x="5760" y="6409"/>
                  </a:cubicBezTo>
                  <a:cubicBezTo>
                    <a:pt x="5844" y="6409"/>
                    <a:pt x="5927" y="6376"/>
                    <a:pt x="5990" y="6313"/>
                  </a:cubicBezTo>
                  <a:lnTo>
                    <a:pt x="6305" y="5998"/>
                  </a:lnTo>
                  <a:cubicBezTo>
                    <a:pt x="6418" y="5888"/>
                    <a:pt x="6436" y="5713"/>
                    <a:pt x="6350" y="5583"/>
                  </a:cubicBezTo>
                  <a:lnTo>
                    <a:pt x="5887" y="4891"/>
                  </a:lnTo>
                  <a:cubicBezTo>
                    <a:pt x="5990" y="4709"/>
                    <a:pt x="6069" y="4514"/>
                    <a:pt x="6127" y="4315"/>
                  </a:cubicBezTo>
                  <a:lnTo>
                    <a:pt x="6943" y="4147"/>
                  </a:lnTo>
                  <a:cubicBezTo>
                    <a:pt x="7097" y="4117"/>
                    <a:pt x="7207" y="3983"/>
                    <a:pt x="7207" y="3829"/>
                  </a:cubicBezTo>
                  <a:lnTo>
                    <a:pt x="7207" y="3383"/>
                  </a:lnTo>
                  <a:cubicBezTo>
                    <a:pt x="7207" y="3229"/>
                    <a:pt x="7097" y="3095"/>
                    <a:pt x="6946" y="3061"/>
                  </a:cubicBezTo>
                  <a:lnTo>
                    <a:pt x="6131" y="2900"/>
                  </a:lnTo>
                  <a:cubicBezTo>
                    <a:pt x="6072" y="2698"/>
                    <a:pt x="5994" y="2506"/>
                    <a:pt x="5891" y="2324"/>
                  </a:cubicBezTo>
                  <a:lnTo>
                    <a:pt x="6353" y="1629"/>
                  </a:lnTo>
                  <a:cubicBezTo>
                    <a:pt x="6439" y="1498"/>
                    <a:pt x="6422" y="1327"/>
                    <a:pt x="6309" y="1217"/>
                  </a:cubicBezTo>
                  <a:lnTo>
                    <a:pt x="5994" y="902"/>
                  </a:lnTo>
                  <a:cubicBezTo>
                    <a:pt x="5930" y="837"/>
                    <a:pt x="5846" y="804"/>
                    <a:pt x="5762" y="804"/>
                  </a:cubicBezTo>
                  <a:cubicBezTo>
                    <a:pt x="5700" y="804"/>
                    <a:pt x="5637" y="821"/>
                    <a:pt x="5582" y="858"/>
                  </a:cubicBezTo>
                  <a:lnTo>
                    <a:pt x="4887" y="1320"/>
                  </a:lnTo>
                  <a:cubicBezTo>
                    <a:pt x="4705" y="1217"/>
                    <a:pt x="4513" y="1139"/>
                    <a:pt x="4311" y="1080"/>
                  </a:cubicBezTo>
                  <a:lnTo>
                    <a:pt x="4146" y="265"/>
                  </a:lnTo>
                  <a:cubicBezTo>
                    <a:pt x="4116" y="111"/>
                    <a:pt x="3982" y="1"/>
                    <a:pt x="38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3"/>
            <p:cNvSpPr/>
            <p:nvPr/>
          </p:nvSpPr>
          <p:spPr>
            <a:xfrm>
              <a:off x="2725028" y="2985247"/>
              <a:ext cx="98153" cy="94407"/>
            </a:xfrm>
            <a:custGeom>
              <a:avLst/>
              <a:gdLst/>
              <a:ahLst/>
              <a:cxnLst/>
              <a:rect l="l" t="t" r="r" b="b"/>
              <a:pathLst>
                <a:path w="3747" h="3604" extrusionOk="0">
                  <a:moveTo>
                    <a:pt x="1944" y="0"/>
                  </a:moveTo>
                  <a:cubicBezTo>
                    <a:pt x="1217" y="0"/>
                    <a:pt x="559" y="439"/>
                    <a:pt x="282" y="1111"/>
                  </a:cubicBezTo>
                  <a:cubicBezTo>
                    <a:pt x="1" y="1786"/>
                    <a:pt x="155" y="2560"/>
                    <a:pt x="672" y="3074"/>
                  </a:cubicBezTo>
                  <a:cubicBezTo>
                    <a:pt x="1016" y="3420"/>
                    <a:pt x="1475" y="3604"/>
                    <a:pt x="1943" y="3604"/>
                  </a:cubicBezTo>
                  <a:cubicBezTo>
                    <a:pt x="2175" y="3604"/>
                    <a:pt x="2409" y="3558"/>
                    <a:pt x="2632" y="3465"/>
                  </a:cubicBezTo>
                  <a:cubicBezTo>
                    <a:pt x="3307" y="3187"/>
                    <a:pt x="3746" y="2529"/>
                    <a:pt x="3746" y="1803"/>
                  </a:cubicBezTo>
                  <a:cubicBezTo>
                    <a:pt x="3746" y="806"/>
                    <a:pt x="2941" y="0"/>
                    <a:pt x="19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3"/>
            <p:cNvSpPr/>
            <p:nvPr/>
          </p:nvSpPr>
          <p:spPr>
            <a:xfrm>
              <a:off x="2738047" y="3004108"/>
              <a:ext cx="66273" cy="56712"/>
            </a:xfrm>
            <a:custGeom>
              <a:avLst/>
              <a:gdLst/>
              <a:ahLst/>
              <a:cxnLst/>
              <a:rect l="l" t="t" r="r" b="b"/>
              <a:pathLst>
                <a:path w="2530" h="2165" extrusionOk="0">
                  <a:moveTo>
                    <a:pt x="1447" y="0"/>
                  </a:moveTo>
                  <a:cubicBezTo>
                    <a:pt x="484" y="0"/>
                    <a:pt x="1" y="1165"/>
                    <a:pt x="682" y="1847"/>
                  </a:cubicBezTo>
                  <a:cubicBezTo>
                    <a:pt x="903" y="2067"/>
                    <a:pt x="1174" y="2165"/>
                    <a:pt x="1440" y="2165"/>
                  </a:cubicBezTo>
                  <a:cubicBezTo>
                    <a:pt x="1996" y="2165"/>
                    <a:pt x="2529" y="1734"/>
                    <a:pt x="2529" y="1083"/>
                  </a:cubicBezTo>
                  <a:cubicBezTo>
                    <a:pt x="2529" y="483"/>
                    <a:pt x="2043" y="0"/>
                    <a:pt x="1447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3"/>
            <p:cNvSpPr/>
            <p:nvPr/>
          </p:nvSpPr>
          <p:spPr>
            <a:xfrm>
              <a:off x="2740745" y="3005706"/>
              <a:ext cx="44636" cy="40105"/>
            </a:xfrm>
            <a:custGeom>
              <a:avLst/>
              <a:gdLst/>
              <a:ahLst/>
              <a:cxnLst/>
              <a:rect l="l" t="t" r="r" b="b"/>
              <a:pathLst>
                <a:path w="1704" h="1531" extrusionOk="0">
                  <a:moveTo>
                    <a:pt x="984" y="1"/>
                  </a:moveTo>
                  <a:cubicBezTo>
                    <a:pt x="364" y="1"/>
                    <a:pt x="0" y="700"/>
                    <a:pt x="360" y="1207"/>
                  </a:cubicBezTo>
                  <a:cubicBezTo>
                    <a:pt x="514" y="1427"/>
                    <a:pt x="748" y="1531"/>
                    <a:pt x="981" y="1531"/>
                  </a:cubicBezTo>
                  <a:cubicBezTo>
                    <a:pt x="1285" y="1531"/>
                    <a:pt x="1587" y="1352"/>
                    <a:pt x="1703" y="1022"/>
                  </a:cubicBezTo>
                  <a:cubicBezTo>
                    <a:pt x="1703" y="563"/>
                    <a:pt x="1416" y="155"/>
                    <a:pt x="9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3"/>
            <p:cNvSpPr/>
            <p:nvPr/>
          </p:nvSpPr>
          <p:spPr>
            <a:xfrm>
              <a:off x="2486628" y="2743153"/>
              <a:ext cx="389860" cy="389782"/>
            </a:xfrm>
            <a:custGeom>
              <a:avLst/>
              <a:gdLst/>
              <a:ahLst/>
              <a:cxnLst/>
              <a:rect l="l" t="t" r="r" b="b"/>
              <a:pathLst>
                <a:path w="14883" h="14880" extrusionOk="0">
                  <a:moveTo>
                    <a:pt x="5724" y="4754"/>
                  </a:moveTo>
                  <a:cubicBezTo>
                    <a:pt x="5960" y="4754"/>
                    <a:pt x="6202" y="4841"/>
                    <a:pt x="6398" y="5038"/>
                  </a:cubicBezTo>
                  <a:cubicBezTo>
                    <a:pt x="7004" y="5641"/>
                    <a:pt x="6576" y="6679"/>
                    <a:pt x="5719" y="6679"/>
                  </a:cubicBezTo>
                  <a:cubicBezTo>
                    <a:pt x="5188" y="6679"/>
                    <a:pt x="4756" y="6247"/>
                    <a:pt x="4756" y="5716"/>
                  </a:cubicBezTo>
                  <a:cubicBezTo>
                    <a:pt x="4756" y="5137"/>
                    <a:pt x="5230" y="4754"/>
                    <a:pt x="5724" y="4754"/>
                  </a:cubicBezTo>
                  <a:close/>
                  <a:moveTo>
                    <a:pt x="5722" y="3072"/>
                  </a:moveTo>
                  <a:cubicBezTo>
                    <a:pt x="5050" y="3072"/>
                    <a:pt x="4382" y="3327"/>
                    <a:pt x="3872" y="3825"/>
                  </a:cubicBezTo>
                  <a:cubicBezTo>
                    <a:pt x="3707" y="3995"/>
                    <a:pt x="3861" y="4229"/>
                    <a:pt x="4043" y="4229"/>
                  </a:cubicBezTo>
                  <a:cubicBezTo>
                    <a:pt x="4096" y="4229"/>
                    <a:pt x="4151" y="4210"/>
                    <a:pt x="4201" y="4164"/>
                  </a:cubicBezTo>
                  <a:cubicBezTo>
                    <a:pt x="4619" y="3755"/>
                    <a:pt x="5167" y="3546"/>
                    <a:pt x="5717" y="3546"/>
                  </a:cubicBezTo>
                  <a:cubicBezTo>
                    <a:pt x="6168" y="3546"/>
                    <a:pt x="6620" y="3687"/>
                    <a:pt x="7004" y="3972"/>
                  </a:cubicBezTo>
                  <a:cubicBezTo>
                    <a:pt x="7861" y="4603"/>
                    <a:pt x="8135" y="5761"/>
                    <a:pt x="7652" y="6707"/>
                  </a:cubicBezTo>
                  <a:cubicBezTo>
                    <a:pt x="7590" y="6823"/>
                    <a:pt x="7638" y="6964"/>
                    <a:pt x="7755" y="7022"/>
                  </a:cubicBezTo>
                  <a:cubicBezTo>
                    <a:pt x="7789" y="7040"/>
                    <a:pt x="7825" y="7049"/>
                    <a:pt x="7862" y="7049"/>
                  </a:cubicBezTo>
                  <a:cubicBezTo>
                    <a:pt x="7947" y="7049"/>
                    <a:pt x="8029" y="7002"/>
                    <a:pt x="8070" y="6923"/>
                  </a:cubicBezTo>
                  <a:cubicBezTo>
                    <a:pt x="8663" y="5768"/>
                    <a:pt x="8331" y="4356"/>
                    <a:pt x="7289" y="3588"/>
                  </a:cubicBezTo>
                  <a:cubicBezTo>
                    <a:pt x="6821" y="3242"/>
                    <a:pt x="6270" y="3072"/>
                    <a:pt x="5722" y="3072"/>
                  </a:cubicBezTo>
                  <a:close/>
                  <a:moveTo>
                    <a:pt x="5717" y="4286"/>
                  </a:moveTo>
                  <a:cubicBezTo>
                    <a:pt x="5344" y="4286"/>
                    <a:pt x="4978" y="4430"/>
                    <a:pt x="4705" y="4705"/>
                  </a:cubicBezTo>
                  <a:cubicBezTo>
                    <a:pt x="4297" y="5117"/>
                    <a:pt x="4174" y="5730"/>
                    <a:pt x="4397" y="6265"/>
                  </a:cubicBezTo>
                  <a:cubicBezTo>
                    <a:pt x="4616" y="6803"/>
                    <a:pt x="5140" y="7149"/>
                    <a:pt x="5719" y="7149"/>
                  </a:cubicBezTo>
                  <a:cubicBezTo>
                    <a:pt x="6508" y="7149"/>
                    <a:pt x="7148" y="6508"/>
                    <a:pt x="7152" y="5716"/>
                  </a:cubicBezTo>
                  <a:cubicBezTo>
                    <a:pt x="7148" y="5137"/>
                    <a:pt x="6802" y="4616"/>
                    <a:pt x="6264" y="4394"/>
                  </a:cubicBezTo>
                  <a:cubicBezTo>
                    <a:pt x="6087" y="4321"/>
                    <a:pt x="5901" y="4286"/>
                    <a:pt x="5717" y="4286"/>
                  </a:cubicBezTo>
                  <a:close/>
                  <a:moveTo>
                    <a:pt x="3432" y="4707"/>
                  </a:moveTo>
                  <a:cubicBezTo>
                    <a:pt x="3347" y="4707"/>
                    <a:pt x="3262" y="4752"/>
                    <a:pt x="3221" y="4856"/>
                  </a:cubicBezTo>
                  <a:cubicBezTo>
                    <a:pt x="2844" y="5946"/>
                    <a:pt x="3218" y="7152"/>
                    <a:pt x="4143" y="7837"/>
                  </a:cubicBezTo>
                  <a:cubicBezTo>
                    <a:pt x="4610" y="8185"/>
                    <a:pt x="5164" y="8359"/>
                    <a:pt x="5718" y="8359"/>
                  </a:cubicBezTo>
                  <a:cubicBezTo>
                    <a:pt x="6262" y="8359"/>
                    <a:pt x="6805" y="8192"/>
                    <a:pt x="7268" y="7858"/>
                  </a:cubicBezTo>
                  <a:cubicBezTo>
                    <a:pt x="7467" y="7707"/>
                    <a:pt x="7325" y="7432"/>
                    <a:pt x="7128" y="7432"/>
                  </a:cubicBezTo>
                  <a:cubicBezTo>
                    <a:pt x="7084" y="7432"/>
                    <a:pt x="7037" y="7446"/>
                    <a:pt x="6991" y="7478"/>
                  </a:cubicBezTo>
                  <a:cubicBezTo>
                    <a:pt x="6611" y="7752"/>
                    <a:pt x="6165" y="7889"/>
                    <a:pt x="5719" y="7889"/>
                  </a:cubicBezTo>
                  <a:cubicBezTo>
                    <a:pt x="5264" y="7889"/>
                    <a:pt x="4809" y="7746"/>
                    <a:pt x="4424" y="7461"/>
                  </a:cubicBezTo>
                  <a:cubicBezTo>
                    <a:pt x="3663" y="6899"/>
                    <a:pt x="3355" y="5905"/>
                    <a:pt x="3663" y="5010"/>
                  </a:cubicBezTo>
                  <a:cubicBezTo>
                    <a:pt x="3717" y="4831"/>
                    <a:pt x="3574" y="4707"/>
                    <a:pt x="3432" y="4707"/>
                  </a:cubicBezTo>
                  <a:close/>
                  <a:moveTo>
                    <a:pt x="5380" y="0"/>
                  </a:moveTo>
                  <a:cubicBezTo>
                    <a:pt x="5031" y="0"/>
                    <a:pt x="4729" y="247"/>
                    <a:pt x="4661" y="590"/>
                  </a:cubicBezTo>
                  <a:lnTo>
                    <a:pt x="4438" y="1693"/>
                  </a:lnTo>
                  <a:cubicBezTo>
                    <a:pt x="4212" y="1765"/>
                    <a:pt x="3989" y="1858"/>
                    <a:pt x="3776" y="1967"/>
                  </a:cubicBezTo>
                  <a:lnTo>
                    <a:pt x="2841" y="1344"/>
                  </a:lnTo>
                  <a:cubicBezTo>
                    <a:pt x="2717" y="1262"/>
                    <a:pt x="2575" y="1222"/>
                    <a:pt x="2435" y="1222"/>
                  </a:cubicBezTo>
                  <a:cubicBezTo>
                    <a:pt x="2245" y="1222"/>
                    <a:pt x="2057" y="1295"/>
                    <a:pt x="1916" y="1436"/>
                  </a:cubicBezTo>
                  <a:lnTo>
                    <a:pt x="1436" y="1916"/>
                  </a:lnTo>
                  <a:cubicBezTo>
                    <a:pt x="1189" y="2163"/>
                    <a:pt x="1148" y="2550"/>
                    <a:pt x="1343" y="2841"/>
                  </a:cubicBezTo>
                  <a:lnTo>
                    <a:pt x="1967" y="3777"/>
                  </a:lnTo>
                  <a:cubicBezTo>
                    <a:pt x="1857" y="3989"/>
                    <a:pt x="1765" y="4208"/>
                    <a:pt x="1693" y="4438"/>
                  </a:cubicBezTo>
                  <a:lnTo>
                    <a:pt x="589" y="4657"/>
                  </a:lnTo>
                  <a:cubicBezTo>
                    <a:pt x="247" y="4729"/>
                    <a:pt x="0" y="5027"/>
                    <a:pt x="0" y="5377"/>
                  </a:cubicBezTo>
                  <a:lnTo>
                    <a:pt x="0" y="6056"/>
                  </a:lnTo>
                  <a:cubicBezTo>
                    <a:pt x="0" y="6405"/>
                    <a:pt x="247" y="6707"/>
                    <a:pt x="589" y="6775"/>
                  </a:cubicBezTo>
                  <a:lnTo>
                    <a:pt x="1693" y="6994"/>
                  </a:lnTo>
                  <a:cubicBezTo>
                    <a:pt x="1765" y="7224"/>
                    <a:pt x="1857" y="7447"/>
                    <a:pt x="1967" y="7659"/>
                  </a:cubicBezTo>
                  <a:lnTo>
                    <a:pt x="1343" y="8595"/>
                  </a:lnTo>
                  <a:cubicBezTo>
                    <a:pt x="1148" y="8886"/>
                    <a:pt x="1186" y="9273"/>
                    <a:pt x="1432" y="9520"/>
                  </a:cubicBezTo>
                  <a:lnTo>
                    <a:pt x="1912" y="10000"/>
                  </a:lnTo>
                  <a:cubicBezTo>
                    <a:pt x="2056" y="10141"/>
                    <a:pt x="2245" y="10214"/>
                    <a:pt x="2434" y="10214"/>
                  </a:cubicBezTo>
                  <a:cubicBezTo>
                    <a:pt x="2575" y="10214"/>
                    <a:pt x="2717" y="10174"/>
                    <a:pt x="2841" y="10092"/>
                  </a:cubicBezTo>
                  <a:lnTo>
                    <a:pt x="3776" y="9469"/>
                  </a:lnTo>
                  <a:cubicBezTo>
                    <a:pt x="3989" y="9578"/>
                    <a:pt x="4212" y="9667"/>
                    <a:pt x="4438" y="9743"/>
                  </a:cubicBezTo>
                  <a:lnTo>
                    <a:pt x="4661" y="10846"/>
                  </a:lnTo>
                  <a:cubicBezTo>
                    <a:pt x="4729" y="11189"/>
                    <a:pt x="5031" y="11436"/>
                    <a:pt x="5380" y="11436"/>
                  </a:cubicBezTo>
                  <a:lnTo>
                    <a:pt x="6055" y="11436"/>
                  </a:lnTo>
                  <a:cubicBezTo>
                    <a:pt x="6405" y="11436"/>
                    <a:pt x="6706" y="11189"/>
                    <a:pt x="6775" y="10846"/>
                  </a:cubicBezTo>
                  <a:lnTo>
                    <a:pt x="6998" y="9739"/>
                  </a:lnTo>
                  <a:cubicBezTo>
                    <a:pt x="7179" y="9685"/>
                    <a:pt x="7354" y="9613"/>
                    <a:pt x="7525" y="9534"/>
                  </a:cubicBezTo>
                  <a:cubicBezTo>
                    <a:pt x="7645" y="9475"/>
                    <a:pt x="7693" y="9338"/>
                    <a:pt x="7638" y="9218"/>
                  </a:cubicBezTo>
                  <a:lnTo>
                    <a:pt x="7638" y="9218"/>
                  </a:lnTo>
                  <a:lnTo>
                    <a:pt x="7638" y="9222"/>
                  </a:lnTo>
                  <a:cubicBezTo>
                    <a:pt x="7599" y="9135"/>
                    <a:pt x="7515" y="9086"/>
                    <a:pt x="7427" y="9086"/>
                  </a:cubicBezTo>
                  <a:cubicBezTo>
                    <a:pt x="7393" y="9086"/>
                    <a:pt x="7359" y="9094"/>
                    <a:pt x="7327" y="9109"/>
                  </a:cubicBezTo>
                  <a:cubicBezTo>
                    <a:pt x="7135" y="9198"/>
                    <a:pt x="6936" y="9273"/>
                    <a:pt x="6730" y="9332"/>
                  </a:cubicBezTo>
                  <a:cubicBezTo>
                    <a:pt x="6648" y="9356"/>
                    <a:pt x="6583" y="9424"/>
                    <a:pt x="6566" y="9513"/>
                  </a:cubicBezTo>
                  <a:lnTo>
                    <a:pt x="6316" y="10754"/>
                  </a:lnTo>
                  <a:cubicBezTo>
                    <a:pt x="6292" y="10877"/>
                    <a:pt x="6185" y="10966"/>
                    <a:pt x="6059" y="10966"/>
                  </a:cubicBezTo>
                  <a:lnTo>
                    <a:pt x="5380" y="10966"/>
                  </a:lnTo>
                  <a:cubicBezTo>
                    <a:pt x="5257" y="10966"/>
                    <a:pt x="5147" y="10877"/>
                    <a:pt x="5123" y="10754"/>
                  </a:cubicBezTo>
                  <a:lnTo>
                    <a:pt x="4876" y="9513"/>
                  </a:lnTo>
                  <a:cubicBezTo>
                    <a:pt x="4859" y="9424"/>
                    <a:pt x="4794" y="9356"/>
                    <a:pt x="4708" y="9332"/>
                  </a:cubicBezTo>
                  <a:cubicBezTo>
                    <a:pt x="4421" y="9249"/>
                    <a:pt x="4143" y="9136"/>
                    <a:pt x="3883" y="8989"/>
                  </a:cubicBezTo>
                  <a:cubicBezTo>
                    <a:pt x="3848" y="8968"/>
                    <a:pt x="3808" y="8958"/>
                    <a:pt x="3768" y="8958"/>
                  </a:cubicBezTo>
                  <a:cubicBezTo>
                    <a:pt x="3723" y="8958"/>
                    <a:pt x="3676" y="8972"/>
                    <a:pt x="3636" y="8999"/>
                  </a:cubicBezTo>
                  <a:lnTo>
                    <a:pt x="2580" y="9702"/>
                  </a:lnTo>
                  <a:cubicBezTo>
                    <a:pt x="2535" y="9731"/>
                    <a:pt x="2485" y="9745"/>
                    <a:pt x="2435" y="9745"/>
                  </a:cubicBezTo>
                  <a:cubicBezTo>
                    <a:pt x="2367" y="9745"/>
                    <a:pt x="2299" y="9719"/>
                    <a:pt x="2248" y="9667"/>
                  </a:cubicBezTo>
                  <a:lnTo>
                    <a:pt x="1768" y="9188"/>
                  </a:lnTo>
                  <a:cubicBezTo>
                    <a:pt x="1679" y="9099"/>
                    <a:pt x="1665" y="8961"/>
                    <a:pt x="1734" y="8855"/>
                  </a:cubicBezTo>
                  <a:lnTo>
                    <a:pt x="2440" y="7800"/>
                  </a:lnTo>
                  <a:cubicBezTo>
                    <a:pt x="2488" y="7728"/>
                    <a:pt x="2491" y="7632"/>
                    <a:pt x="2447" y="7556"/>
                  </a:cubicBezTo>
                  <a:cubicBezTo>
                    <a:pt x="2299" y="7296"/>
                    <a:pt x="2186" y="7018"/>
                    <a:pt x="2104" y="6731"/>
                  </a:cubicBezTo>
                  <a:cubicBezTo>
                    <a:pt x="2080" y="6645"/>
                    <a:pt x="2012" y="6580"/>
                    <a:pt x="1926" y="6563"/>
                  </a:cubicBezTo>
                  <a:lnTo>
                    <a:pt x="682" y="6316"/>
                  </a:lnTo>
                  <a:cubicBezTo>
                    <a:pt x="559" y="6289"/>
                    <a:pt x="473" y="6182"/>
                    <a:pt x="470" y="6059"/>
                  </a:cubicBezTo>
                  <a:lnTo>
                    <a:pt x="470" y="5377"/>
                  </a:lnTo>
                  <a:cubicBezTo>
                    <a:pt x="473" y="5254"/>
                    <a:pt x="559" y="5144"/>
                    <a:pt x="682" y="5120"/>
                  </a:cubicBezTo>
                  <a:lnTo>
                    <a:pt x="1926" y="4873"/>
                  </a:lnTo>
                  <a:cubicBezTo>
                    <a:pt x="2012" y="4856"/>
                    <a:pt x="2080" y="4791"/>
                    <a:pt x="2104" y="4705"/>
                  </a:cubicBezTo>
                  <a:cubicBezTo>
                    <a:pt x="2186" y="4418"/>
                    <a:pt x="2299" y="4140"/>
                    <a:pt x="2447" y="3880"/>
                  </a:cubicBezTo>
                  <a:cubicBezTo>
                    <a:pt x="2491" y="3801"/>
                    <a:pt x="2488" y="3708"/>
                    <a:pt x="2440" y="3633"/>
                  </a:cubicBezTo>
                  <a:lnTo>
                    <a:pt x="1734" y="2581"/>
                  </a:lnTo>
                  <a:cubicBezTo>
                    <a:pt x="1665" y="2475"/>
                    <a:pt x="1679" y="2334"/>
                    <a:pt x="1768" y="2248"/>
                  </a:cubicBezTo>
                  <a:lnTo>
                    <a:pt x="2248" y="1769"/>
                  </a:lnTo>
                  <a:cubicBezTo>
                    <a:pt x="2299" y="1717"/>
                    <a:pt x="2367" y="1691"/>
                    <a:pt x="2435" y="1691"/>
                  </a:cubicBezTo>
                  <a:cubicBezTo>
                    <a:pt x="2485" y="1691"/>
                    <a:pt x="2535" y="1705"/>
                    <a:pt x="2580" y="1734"/>
                  </a:cubicBezTo>
                  <a:lnTo>
                    <a:pt x="3636" y="2437"/>
                  </a:lnTo>
                  <a:cubicBezTo>
                    <a:pt x="3675" y="2463"/>
                    <a:pt x="3722" y="2477"/>
                    <a:pt x="3769" y="2477"/>
                  </a:cubicBezTo>
                  <a:cubicBezTo>
                    <a:pt x="3808" y="2477"/>
                    <a:pt x="3847" y="2467"/>
                    <a:pt x="3883" y="2447"/>
                  </a:cubicBezTo>
                  <a:cubicBezTo>
                    <a:pt x="4140" y="2300"/>
                    <a:pt x="4417" y="2183"/>
                    <a:pt x="4705" y="2104"/>
                  </a:cubicBezTo>
                  <a:cubicBezTo>
                    <a:pt x="4791" y="2080"/>
                    <a:pt x="4856" y="2012"/>
                    <a:pt x="4873" y="1923"/>
                  </a:cubicBezTo>
                  <a:lnTo>
                    <a:pt x="5123" y="682"/>
                  </a:lnTo>
                  <a:cubicBezTo>
                    <a:pt x="5147" y="559"/>
                    <a:pt x="5253" y="470"/>
                    <a:pt x="5380" y="470"/>
                  </a:cubicBezTo>
                  <a:lnTo>
                    <a:pt x="6059" y="470"/>
                  </a:lnTo>
                  <a:cubicBezTo>
                    <a:pt x="6182" y="470"/>
                    <a:pt x="6288" y="559"/>
                    <a:pt x="6316" y="682"/>
                  </a:cubicBezTo>
                  <a:lnTo>
                    <a:pt x="6562" y="1923"/>
                  </a:lnTo>
                  <a:cubicBezTo>
                    <a:pt x="6580" y="2012"/>
                    <a:pt x="6645" y="2080"/>
                    <a:pt x="6730" y="2104"/>
                  </a:cubicBezTo>
                  <a:cubicBezTo>
                    <a:pt x="7018" y="2183"/>
                    <a:pt x="7296" y="2300"/>
                    <a:pt x="7556" y="2447"/>
                  </a:cubicBezTo>
                  <a:cubicBezTo>
                    <a:pt x="7590" y="2467"/>
                    <a:pt x="7629" y="2477"/>
                    <a:pt x="7667" y="2477"/>
                  </a:cubicBezTo>
                  <a:cubicBezTo>
                    <a:pt x="7714" y="2477"/>
                    <a:pt x="7760" y="2463"/>
                    <a:pt x="7799" y="2437"/>
                  </a:cubicBezTo>
                  <a:lnTo>
                    <a:pt x="8855" y="1734"/>
                  </a:lnTo>
                  <a:cubicBezTo>
                    <a:pt x="8900" y="1705"/>
                    <a:pt x="8951" y="1691"/>
                    <a:pt x="9001" y="1691"/>
                  </a:cubicBezTo>
                  <a:cubicBezTo>
                    <a:pt x="9069" y="1691"/>
                    <a:pt x="9136" y="1717"/>
                    <a:pt x="9187" y="1769"/>
                  </a:cubicBezTo>
                  <a:lnTo>
                    <a:pt x="9667" y="2248"/>
                  </a:lnTo>
                  <a:cubicBezTo>
                    <a:pt x="9756" y="2334"/>
                    <a:pt x="9770" y="2475"/>
                    <a:pt x="9701" y="2581"/>
                  </a:cubicBezTo>
                  <a:lnTo>
                    <a:pt x="8999" y="3633"/>
                  </a:lnTo>
                  <a:cubicBezTo>
                    <a:pt x="8947" y="3708"/>
                    <a:pt x="8944" y="3804"/>
                    <a:pt x="8989" y="3880"/>
                  </a:cubicBezTo>
                  <a:cubicBezTo>
                    <a:pt x="9136" y="4140"/>
                    <a:pt x="9249" y="4418"/>
                    <a:pt x="9331" y="4705"/>
                  </a:cubicBezTo>
                  <a:cubicBezTo>
                    <a:pt x="9355" y="4791"/>
                    <a:pt x="9424" y="4856"/>
                    <a:pt x="9513" y="4873"/>
                  </a:cubicBezTo>
                  <a:lnTo>
                    <a:pt x="10753" y="5120"/>
                  </a:lnTo>
                  <a:cubicBezTo>
                    <a:pt x="10877" y="5144"/>
                    <a:pt x="10966" y="5254"/>
                    <a:pt x="10966" y="5377"/>
                  </a:cubicBezTo>
                  <a:lnTo>
                    <a:pt x="10966" y="6056"/>
                  </a:lnTo>
                  <a:cubicBezTo>
                    <a:pt x="10966" y="6179"/>
                    <a:pt x="10877" y="6289"/>
                    <a:pt x="10753" y="6313"/>
                  </a:cubicBezTo>
                  <a:lnTo>
                    <a:pt x="9513" y="6559"/>
                  </a:lnTo>
                  <a:cubicBezTo>
                    <a:pt x="9424" y="6580"/>
                    <a:pt x="9355" y="6642"/>
                    <a:pt x="9331" y="6727"/>
                  </a:cubicBezTo>
                  <a:cubicBezTo>
                    <a:pt x="9273" y="6936"/>
                    <a:pt x="9194" y="7142"/>
                    <a:pt x="9102" y="7337"/>
                  </a:cubicBezTo>
                  <a:cubicBezTo>
                    <a:pt x="9040" y="7454"/>
                    <a:pt x="9088" y="7601"/>
                    <a:pt x="9208" y="7659"/>
                  </a:cubicBezTo>
                  <a:cubicBezTo>
                    <a:pt x="9241" y="7675"/>
                    <a:pt x="9275" y="7683"/>
                    <a:pt x="9309" y="7683"/>
                  </a:cubicBezTo>
                  <a:cubicBezTo>
                    <a:pt x="9400" y="7683"/>
                    <a:pt x="9487" y="7629"/>
                    <a:pt x="9527" y="7539"/>
                  </a:cubicBezTo>
                  <a:cubicBezTo>
                    <a:pt x="9609" y="7365"/>
                    <a:pt x="9681" y="7180"/>
                    <a:pt x="9742" y="6994"/>
                  </a:cubicBezTo>
                  <a:lnTo>
                    <a:pt x="10846" y="6775"/>
                  </a:lnTo>
                  <a:cubicBezTo>
                    <a:pt x="11189" y="6703"/>
                    <a:pt x="11435" y="6405"/>
                    <a:pt x="11439" y="6056"/>
                  </a:cubicBezTo>
                  <a:lnTo>
                    <a:pt x="11439" y="5377"/>
                  </a:lnTo>
                  <a:cubicBezTo>
                    <a:pt x="11435" y="5027"/>
                    <a:pt x="11189" y="4729"/>
                    <a:pt x="10846" y="4657"/>
                  </a:cubicBezTo>
                  <a:lnTo>
                    <a:pt x="9742" y="4438"/>
                  </a:lnTo>
                  <a:cubicBezTo>
                    <a:pt x="9670" y="4208"/>
                    <a:pt x="9578" y="3989"/>
                    <a:pt x="9468" y="3777"/>
                  </a:cubicBezTo>
                  <a:lnTo>
                    <a:pt x="10092" y="2838"/>
                  </a:lnTo>
                  <a:cubicBezTo>
                    <a:pt x="10287" y="2546"/>
                    <a:pt x="10250" y="2159"/>
                    <a:pt x="10003" y="1913"/>
                  </a:cubicBezTo>
                  <a:lnTo>
                    <a:pt x="9523" y="1433"/>
                  </a:lnTo>
                  <a:cubicBezTo>
                    <a:pt x="9380" y="1291"/>
                    <a:pt x="9192" y="1218"/>
                    <a:pt x="9003" y="1218"/>
                  </a:cubicBezTo>
                  <a:cubicBezTo>
                    <a:pt x="8863" y="1218"/>
                    <a:pt x="8722" y="1259"/>
                    <a:pt x="8598" y="1340"/>
                  </a:cubicBezTo>
                  <a:lnTo>
                    <a:pt x="7659" y="1967"/>
                  </a:lnTo>
                  <a:cubicBezTo>
                    <a:pt x="7446" y="1858"/>
                    <a:pt x="7227" y="1765"/>
                    <a:pt x="6998" y="1693"/>
                  </a:cubicBezTo>
                  <a:lnTo>
                    <a:pt x="6775" y="590"/>
                  </a:lnTo>
                  <a:cubicBezTo>
                    <a:pt x="6706" y="247"/>
                    <a:pt x="6408" y="0"/>
                    <a:pt x="6059" y="0"/>
                  </a:cubicBezTo>
                  <a:close/>
                  <a:moveTo>
                    <a:pt x="11049" y="9729"/>
                  </a:moveTo>
                  <a:cubicBezTo>
                    <a:pt x="10706" y="9729"/>
                    <a:pt x="10368" y="9863"/>
                    <a:pt x="10116" y="10113"/>
                  </a:cubicBezTo>
                  <a:cubicBezTo>
                    <a:pt x="9739" y="10490"/>
                    <a:pt x="9626" y="11055"/>
                    <a:pt x="9832" y="11549"/>
                  </a:cubicBezTo>
                  <a:cubicBezTo>
                    <a:pt x="10034" y="12039"/>
                    <a:pt x="10513" y="12361"/>
                    <a:pt x="11048" y="12361"/>
                  </a:cubicBezTo>
                  <a:cubicBezTo>
                    <a:pt x="11339" y="12361"/>
                    <a:pt x="11620" y="12265"/>
                    <a:pt x="11850" y="12087"/>
                  </a:cubicBezTo>
                  <a:cubicBezTo>
                    <a:pt x="11960" y="12008"/>
                    <a:pt x="11984" y="11857"/>
                    <a:pt x="11901" y="11751"/>
                  </a:cubicBezTo>
                  <a:cubicBezTo>
                    <a:pt x="11854" y="11690"/>
                    <a:pt x="11784" y="11659"/>
                    <a:pt x="11713" y="11659"/>
                  </a:cubicBezTo>
                  <a:cubicBezTo>
                    <a:pt x="11660" y="11659"/>
                    <a:pt x="11606" y="11676"/>
                    <a:pt x="11562" y="11713"/>
                  </a:cubicBezTo>
                  <a:cubicBezTo>
                    <a:pt x="11415" y="11830"/>
                    <a:pt x="11233" y="11891"/>
                    <a:pt x="11048" y="11891"/>
                  </a:cubicBezTo>
                  <a:cubicBezTo>
                    <a:pt x="10579" y="11891"/>
                    <a:pt x="10202" y="11511"/>
                    <a:pt x="10202" y="11045"/>
                  </a:cubicBezTo>
                  <a:cubicBezTo>
                    <a:pt x="10202" y="10579"/>
                    <a:pt x="10578" y="10199"/>
                    <a:pt x="11046" y="10199"/>
                  </a:cubicBezTo>
                  <a:lnTo>
                    <a:pt x="11046" y="10199"/>
                  </a:lnTo>
                  <a:cubicBezTo>
                    <a:pt x="11515" y="10199"/>
                    <a:pt x="11891" y="10579"/>
                    <a:pt x="11891" y="11045"/>
                  </a:cubicBezTo>
                  <a:cubicBezTo>
                    <a:pt x="11891" y="11175"/>
                    <a:pt x="11997" y="11281"/>
                    <a:pt x="12127" y="11281"/>
                  </a:cubicBezTo>
                  <a:cubicBezTo>
                    <a:pt x="12258" y="11281"/>
                    <a:pt x="12364" y="11175"/>
                    <a:pt x="12364" y="11045"/>
                  </a:cubicBezTo>
                  <a:cubicBezTo>
                    <a:pt x="12364" y="10514"/>
                    <a:pt x="12042" y="10034"/>
                    <a:pt x="11552" y="9828"/>
                  </a:cubicBezTo>
                  <a:cubicBezTo>
                    <a:pt x="11389" y="9762"/>
                    <a:pt x="11218" y="9729"/>
                    <a:pt x="11049" y="9729"/>
                  </a:cubicBezTo>
                  <a:close/>
                  <a:moveTo>
                    <a:pt x="10822" y="7207"/>
                  </a:moveTo>
                  <a:cubicBezTo>
                    <a:pt x="10555" y="7207"/>
                    <a:pt x="10322" y="7395"/>
                    <a:pt x="10270" y="7659"/>
                  </a:cubicBezTo>
                  <a:lnTo>
                    <a:pt x="10133" y="8338"/>
                  </a:lnTo>
                  <a:cubicBezTo>
                    <a:pt x="10010" y="8379"/>
                    <a:pt x="9890" y="8427"/>
                    <a:pt x="9773" y="8485"/>
                  </a:cubicBezTo>
                  <a:lnTo>
                    <a:pt x="9198" y="8101"/>
                  </a:lnTo>
                  <a:cubicBezTo>
                    <a:pt x="9102" y="8038"/>
                    <a:pt x="8993" y="8007"/>
                    <a:pt x="8884" y="8007"/>
                  </a:cubicBezTo>
                  <a:cubicBezTo>
                    <a:pt x="8739" y="8007"/>
                    <a:pt x="8596" y="8062"/>
                    <a:pt x="8488" y="8170"/>
                  </a:cubicBezTo>
                  <a:lnTo>
                    <a:pt x="8173" y="8485"/>
                  </a:lnTo>
                  <a:cubicBezTo>
                    <a:pt x="7985" y="8677"/>
                    <a:pt x="7954" y="8972"/>
                    <a:pt x="8101" y="9194"/>
                  </a:cubicBezTo>
                  <a:lnTo>
                    <a:pt x="8488" y="9774"/>
                  </a:lnTo>
                  <a:cubicBezTo>
                    <a:pt x="8409" y="9931"/>
                    <a:pt x="8344" y="10099"/>
                    <a:pt x="8296" y="10270"/>
                  </a:cubicBezTo>
                  <a:cubicBezTo>
                    <a:pt x="8262" y="10397"/>
                    <a:pt x="8334" y="10527"/>
                    <a:pt x="8457" y="10562"/>
                  </a:cubicBezTo>
                  <a:cubicBezTo>
                    <a:pt x="8480" y="10568"/>
                    <a:pt x="8502" y="10572"/>
                    <a:pt x="8524" y="10572"/>
                  </a:cubicBezTo>
                  <a:cubicBezTo>
                    <a:pt x="8627" y="10572"/>
                    <a:pt x="8720" y="10502"/>
                    <a:pt x="8749" y="10401"/>
                  </a:cubicBezTo>
                  <a:cubicBezTo>
                    <a:pt x="8800" y="10219"/>
                    <a:pt x="8872" y="10041"/>
                    <a:pt x="8965" y="9876"/>
                  </a:cubicBezTo>
                  <a:cubicBezTo>
                    <a:pt x="9009" y="9798"/>
                    <a:pt x="9006" y="9705"/>
                    <a:pt x="8958" y="9630"/>
                  </a:cubicBezTo>
                  <a:lnTo>
                    <a:pt x="8495" y="8937"/>
                  </a:lnTo>
                  <a:cubicBezTo>
                    <a:pt x="8471" y="8900"/>
                    <a:pt x="8475" y="8852"/>
                    <a:pt x="8505" y="8821"/>
                  </a:cubicBezTo>
                  <a:lnTo>
                    <a:pt x="8821" y="8506"/>
                  </a:lnTo>
                  <a:cubicBezTo>
                    <a:pt x="8839" y="8487"/>
                    <a:pt x="8864" y="8478"/>
                    <a:pt x="8889" y="8478"/>
                  </a:cubicBezTo>
                  <a:cubicBezTo>
                    <a:pt x="8906" y="8478"/>
                    <a:pt x="8923" y="8482"/>
                    <a:pt x="8937" y="8492"/>
                  </a:cubicBezTo>
                  <a:lnTo>
                    <a:pt x="9633" y="8955"/>
                  </a:lnTo>
                  <a:cubicBezTo>
                    <a:pt x="9671" y="8982"/>
                    <a:pt x="9717" y="8996"/>
                    <a:pt x="9762" y="8996"/>
                  </a:cubicBezTo>
                  <a:cubicBezTo>
                    <a:pt x="9802" y="8996"/>
                    <a:pt x="9841" y="8986"/>
                    <a:pt x="9876" y="8965"/>
                  </a:cubicBezTo>
                  <a:cubicBezTo>
                    <a:pt x="10044" y="8872"/>
                    <a:pt x="10219" y="8800"/>
                    <a:pt x="10400" y="8749"/>
                  </a:cubicBezTo>
                  <a:cubicBezTo>
                    <a:pt x="10486" y="8725"/>
                    <a:pt x="10551" y="8653"/>
                    <a:pt x="10568" y="8567"/>
                  </a:cubicBezTo>
                  <a:lnTo>
                    <a:pt x="10733" y="7752"/>
                  </a:lnTo>
                  <a:cubicBezTo>
                    <a:pt x="10740" y="7707"/>
                    <a:pt x="10777" y="7676"/>
                    <a:pt x="10822" y="7676"/>
                  </a:cubicBezTo>
                  <a:lnTo>
                    <a:pt x="11267" y="7676"/>
                  </a:lnTo>
                  <a:cubicBezTo>
                    <a:pt x="11312" y="7676"/>
                    <a:pt x="11350" y="7707"/>
                    <a:pt x="11360" y="7752"/>
                  </a:cubicBezTo>
                  <a:lnTo>
                    <a:pt x="11521" y="8567"/>
                  </a:lnTo>
                  <a:cubicBezTo>
                    <a:pt x="11538" y="8653"/>
                    <a:pt x="11603" y="8725"/>
                    <a:pt x="11689" y="8749"/>
                  </a:cubicBezTo>
                  <a:cubicBezTo>
                    <a:pt x="11870" y="8800"/>
                    <a:pt x="12049" y="8872"/>
                    <a:pt x="12213" y="8965"/>
                  </a:cubicBezTo>
                  <a:cubicBezTo>
                    <a:pt x="12250" y="8986"/>
                    <a:pt x="12289" y="8996"/>
                    <a:pt x="12329" y="8996"/>
                  </a:cubicBezTo>
                  <a:cubicBezTo>
                    <a:pt x="12374" y="8996"/>
                    <a:pt x="12420" y="8982"/>
                    <a:pt x="12460" y="8955"/>
                  </a:cubicBezTo>
                  <a:lnTo>
                    <a:pt x="13152" y="8492"/>
                  </a:lnTo>
                  <a:cubicBezTo>
                    <a:pt x="13167" y="8482"/>
                    <a:pt x="13185" y="8478"/>
                    <a:pt x="13201" y="8478"/>
                  </a:cubicBezTo>
                  <a:cubicBezTo>
                    <a:pt x="13226" y="8478"/>
                    <a:pt x="13250" y="8487"/>
                    <a:pt x="13269" y="8506"/>
                  </a:cubicBezTo>
                  <a:lnTo>
                    <a:pt x="13584" y="8821"/>
                  </a:lnTo>
                  <a:cubicBezTo>
                    <a:pt x="13615" y="8852"/>
                    <a:pt x="13622" y="8900"/>
                    <a:pt x="13598" y="8937"/>
                  </a:cubicBezTo>
                  <a:lnTo>
                    <a:pt x="13135" y="9630"/>
                  </a:lnTo>
                  <a:cubicBezTo>
                    <a:pt x="13084" y="9705"/>
                    <a:pt x="13080" y="9798"/>
                    <a:pt x="13125" y="9876"/>
                  </a:cubicBezTo>
                  <a:cubicBezTo>
                    <a:pt x="13217" y="10041"/>
                    <a:pt x="13289" y="10219"/>
                    <a:pt x="13341" y="10401"/>
                  </a:cubicBezTo>
                  <a:cubicBezTo>
                    <a:pt x="13365" y="10486"/>
                    <a:pt x="13437" y="10551"/>
                    <a:pt x="13522" y="10569"/>
                  </a:cubicBezTo>
                  <a:lnTo>
                    <a:pt x="14338" y="10730"/>
                  </a:lnTo>
                  <a:cubicBezTo>
                    <a:pt x="14382" y="10740"/>
                    <a:pt x="14413" y="10778"/>
                    <a:pt x="14413" y="10822"/>
                  </a:cubicBezTo>
                  <a:lnTo>
                    <a:pt x="14413" y="11268"/>
                  </a:lnTo>
                  <a:cubicBezTo>
                    <a:pt x="14413" y="11312"/>
                    <a:pt x="14382" y="11350"/>
                    <a:pt x="14338" y="11357"/>
                  </a:cubicBezTo>
                  <a:lnTo>
                    <a:pt x="13522" y="11521"/>
                  </a:lnTo>
                  <a:cubicBezTo>
                    <a:pt x="13437" y="11538"/>
                    <a:pt x="13365" y="11604"/>
                    <a:pt x="13341" y="11689"/>
                  </a:cubicBezTo>
                  <a:cubicBezTo>
                    <a:pt x="13289" y="11871"/>
                    <a:pt x="13217" y="12046"/>
                    <a:pt x="13125" y="12213"/>
                  </a:cubicBezTo>
                  <a:cubicBezTo>
                    <a:pt x="13080" y="12289"/>
                    <a:pt x="13084" y="12385"/>
                    <a:pt x="13135" y="12457"/>
                  </a:cubicBezTo>
                  <a:lnTo>
                    <a:pt x="13598" y="13152"/>
                  </a:lnTo>
                  <a:cubicBezTo>
                    <a:pt x="13622" y="13187"/>
                    <a:pt x="13615" y="13238"/>
                    <a:pt x="13584" y="13269"/>
                  </a:cubicBezTo>
                  <a:lnTo>
                    <a:pt x="13269" y="13584"/>
                  </a:lnTo>
                  <a:cubicBezTo>
                    <a:pt x="13251" y="13602"/>
                    <a:pt x="13229" y="13610"/>
                    <a:pt x="13205" y="13610"/>
                  </a:cubicBezTo>
                  <a:cubicBezTo>
                    <a:pt x="13187" y="13610"/>
                    <a:pt x="13169" y="13605"/>
                    <a:pt x="13152" y="13594"/>
                  </a:cubicBezTo>
                  <a:lnTo>
                    <a:pt x="12463" y="13132"/>
                  </a:lnTo>
                  <a:cubicBezTo>
                    <a:pt x="12424" y="13107"/>
                    <a:pt x="12378" y="13094"/>
                    <a:pt x="12333" y="13094"/>
                  </a:cubicBezTo>
                  <a:cubicBezTo>
                    <a:pt x="12292" y="13094"/>
                    <a:pt x="12252" y="13104"/>
                    <a:pt x="12217" y="13125"/>
                  </a:cubicBezTo>
                  <a:cubicBezTo>
                    <a:pt x="12049" y="13218"/>
                    <a:pt x="11874" y="13289"/>
                    <a:pt x="11692" y="13341"/>
                  </a:cubicBezTo>
                  <a:cubicBezTo>
                    <a:pt x="11607" y="13365"/>
                    <a:pt x="11542" y="13433"/>
                    <a:pt x="11524" y="13523"/>
                  </a:cubicBezTo>
                  <a:lnTo>
                    <a:pt x="11360" y="14338"/>
                  </a:lnTo>
                  <a:cubicBezTo>
                    <a:pt x="11353" y="14379"/>
                    <a:pt x="11315" y="14413"/>
                    <a:pt x="11271" y="14413"/>
                  </a:cubicBezTo>
                  <a:lnTo>
                    <a:pt x="10825" y="14413"/>
                  </a:lnTo>
                  <a:cubicBezTo>
                    <a:pt x="10781" y="14413"/>
                    <a:pt x="10743" y="14379"/>
                    <a:pt x="10733" y="14338"/>
                  </a:cubicBezTo>
                  <a:lnTo>
                    <a:pt x="10572" y="13523"/>
                  </a:lnTo>
                  <a:cubicBezTo>
                    <a:pt x="10555" y="13433"/>
                    <a:pt x="10489" y="13365"/>
                    <a:pt x="10404" y="13341"/>
                  </a:cubicBezTo>
                  <a:cubicBezTo>
                    <a:pt x="10222" y="13289"/>
                    <a:pt x="10044" y="13218"/>
                    <a:pt x="9880" y="13125"/>
                  </a:cubicBezTo>
                  <a:cubicBezTo>
                    <a:pt x="9842" y="13104"/>
                    <a:pt x="9802" y="13094"/>
                    <a:pt x="9762" y="13094"/>
                  </a:cubicBezTo>
                  <a:cubicBezTo>
                    <a:pt x="9717" y="13094"/>
                    <a:pt x="9673" y="13107"/>
                    <a:pt x="9633" y="13132"/>
                  </a:cubicBezTo>
                  <a:lnTo>
                    <a:pt x="8937" y="13594"/>
                  </a:lnTo>
                  <a:cubicBezTo>
                    <a:pt x="8922" y="13605"/>
                    <a:pt x="8904" y="13610"/>
                    <a:pt x="8885" y="13610"/>
                  </a:cubicBezTo>
                  <a:cubicBezTo>
                    <a:pt x="8862" y="13610"/>
                    <a:pt x="8838" y="13602"/>
                    <a:pt x="8821" y="13584"/>
                  </a:cubicBezTo>
                  <a:lnTo>
                    <a:pt x="8505" y="13269"/>
                  </a:lnTo>
                  <a:cubicBezTo>
                    <a:pt x="8475" y="13235"/>
                    <a:pt x="8471" y="13187"/>
                    <a:pt x="8495" y="13152"/>
                  </a:cubicBezTo>
                  <a:lnTo>
                    <a:pt x="8958" y="12457"/>
                  </a:lnTo>
                  <a:cubicBezTo>
                    <a:pt x="9006" y="12385"/>
                    <a:pt x="9009" y="12289"/>
                    <a:pt x="8965" y="12213"/>
                  </a:cubicBezTo>
                  <a:cubicBezTo>
                    <a:pt x="8872" y="12046"/>
                    <a:pt x="8800" y="11871"/>
                    <a:pt x="8749" y="11689"/>
                  </a:cubicBezTo>
                  <a:cubicBezTo>
                    <a:pt x="8725" y="11604"/>
                    <a:pt x="8656" y="11538"/>
                    <a:pt x="8567" y="11521"/>
                  </a:cubicBezTo>
                  <a:lnTo>
                    <a:pt x="7751" y="11357"/>
                  </a:lnTo>
                  <a:cubicBezTo>
                    <a:pt x="7707" y="11350"/>
                    <a:pt x="7676" y="11312"/>
                    <a:pt x="7676" y="11268"/>
                  </a:cubicBezTo>
                  <a:lnTo>
                    <a:pt x="7676" y="10822"/>
                  </a:lnTo>
                  <a:cubicBezTo>
                    <a:pt x="7676" y="10778"/>
                    <a:pt x="7707" y="10740"/>
                    <a:pt x="7751" y="10730"/>
                  </a:cubicBezTo>
                  <a:lnTo>
                    <a:pt x="7799" y="10719"/>
                  </a:lnTo>
                  <a:cubicBezTo>
                    <a:pt x="7933" y="10699"/>
                    <a:pt x="8019" y="10572"/>
                    <a:pt x="7991" y="10442"/>
                  </a:cubicBezTo>
                  <a:cubicBezTo>
                    <a:pt x="7971" y="10330"/>
                    <a:pt x="7872" y="10254"/>
                    <a:pt x="7762" y="10254"/>
                  </a:cubicBezTo>
                  <a:cubicBezTo>
                    <a:pt x="7744" y="10254"/>
                    <a:pt x="7725" y="10256"/>
                    <a:pt x="7707" y="10260"/>
                  </a:cubicBezTo>
                  <a:lnTo>
                    <a:pt x="7659" y="10270"/>
                  </a:lnTo>
                  <a:cubicBezTo>
                    <a:pt x="7395" y="10322"/>
                    <a:pt x="7207" y="10551"/>
                    <a:pt x="7207" y="10822"/>
                  </a:cubicBezTo>
                  <a:lnTo>
                    <a:pt x="7207" y="11268"/>
                  </a:lnTo>
                  <a:cubicBezTo>
                    <a:pt x="7207" y="11535"/>
                    <a:pt x="7395" y="11765"/>
                    <a:pt x="7659" y="11819"/>
                  </a:cubicBezTo>
                  <a:lnTo>
                    <a:pt x="8337" y="11953"/>
                  </a:lnTo>
                  <a:cubicBezTo>
                    <a:pt x="8379" y="12076"/>
                    <a:pt x="8427" y="12196"/>
                    <a:pt x="8485" y="12313"/>
                  </a:cubicBezTo>
                  <a:lnTo>
                    <a:pt x="8101" y="12892"/>
                  </a:lnTo>
                  <a:cubicBezTo>
                    <a:pt x="7954" y="13115"/>
                    <a:pt x="7981" y="13409"/>
                    <a:pt x="8170" y="13601"/>
                  </a:cubicBezTo>
                  <a:lnTo>
                    <a:pt x="8485" y="13917"/>
                  </a:lnTo>
                  <a:cubicBezTo>
                    <a:pt x="8594" y="14024"/>
                    <a:pt x="8738" y="14079"/>
                    <a:pt x="8882" y="14079"/>
                  </a:cubicBezTo>
                  <a:cubicBezTo>
                    <a:pt x="8990" y="14079"/>
                    <a:pt x="9099" y="14048"/>
                    <a:pt x="9194" y="13985"/>
                  </a:cubicBezTo>
                  <a:lnTo>
                    <a:pt x="9773" y="13601"/>
                  </a:lnTo>
                  <a:cubicBezTo>
                    <a:pt x="9890" y="13660"/>
                    <a:pt x="10010" y="13708"/>
                    <a:pt x="10133" y="13749"/>
                  </a:cubicBezTo>
                  <a:lnTo>
                    <a:pt x="10267" y="14427"/>
                  </a:lnTo>
                  <a:cubicBezTo>
                    <a:pt x="10322" y="14691"/>
                    <a:pt x="10551" y="14880"/>
                    <a:pt x="10818" y="14880"/>
                  </a:cubicBezTo>
                  <a:lnTo>
                    <a:pt x="11264" y="14880"/>
                  </a:lnTo>
                  <a:cubicBezTo>
                    <a:pt x="11266" y="14880"/>
                    <a:pt x="11269" y="14880"/>
                    <a:pt x="11271" y="14880"/>
                  </a:cubicBezTo>
                  <a:cubicBezTo>
                    <a:pt x="11539" y="14880"/>
                    <a:pt x="11765" y="14689"/>
                    <a:pt x="11819" y="14431"/>
                  </a:cubicBezTo>
                  <a:lnTo>
                    <a:pt x="11956" y="13752"/>
                  </a:lnTo>
                  <a:cubicBezTo>
                    <a:pt x="12080" y="13708"/>
                    <a:pt x="12199" y="13660"/>
                    <a:pt x="12316" y="13601"/>
                  </a:cubicBezTo>
                  <a:lnTo>
                    <a:pt x="12892" y="13989"/>
                  </a:lnTo>
                  <a:cubicBezTo>
                    <a:pt x="12986" y="14051"/>
                    <a:pt x="13094" y="14081"/>
                    <a:pt x="13201" y="14081"/>
                  </a:cubicBezTo>
                  <a:cubicBezTo>
                    <a:pt x="13347" y="14081"/>
                    <a:pt x="13492" y="14025"/>
                    <a:pt x="13601" y="13917"/>
                  </a:cubicBezTo>
                  <a:lnTo>
                    <a:pt x="13916" y="13601"/>
                  </a:lnTo>
                  <a:cubicBezTo>
                    <a:pt x="14105" y="13413"/>
                    <a:pt x="14136" y="13115"/>
                    <a:pt x="13988" y="12892"/>
                  </a:cubicBezTo>
                  <a:lnTo>
                    <a:pt x="13601" y="12316"/>
                  </a:lnTo>
                  <a:cubicBezTo>
                    <a:pt x="13659" y="12200"/>
                    <a:pt x="13707" y="12080"/>
                    <a:pt x="13752" y="11956"/>
                  </a:cubicBezTo>
                  <a:lnTo>
                    <a:pt x="14430" y="11819"/>
                  </a:lnTo>
                  <a:cubicBezTo>
                    <a:pt x="14691" y="11768"/>
                    <a:pt x="14883" y="11535"/>
                    <a:pt x="14883" y="11268"/>
                  </a:cubicBezTo>
                  <a:lnTo>
                    <a:pt x="14883" y="10822"/>
                  </a:lnTo>
                  <a:cubicBezTo>
                    <a:pt x="14883" y="10555"/>
                    <a:pt x="14694" y="10322"/>
                    <a:pt x="14434" y="10270"/>
                  </a:cubicBezTo>
                  <a:lnTo>
                    <a:pt x="13752" y="10133"/>
                  </a:lnTo>
                  <a:cubicBezTo>
                    <a:pt x="13711" y="10010"/>
                    <a:pt x="13663" y="9890"/>
                    <a:pt x="13604" y="9774"/>
                  </a:cubicBezTo>
                  <a:lnTo>
                    <a:pt x="13988" y="9198"/>
                  </a:lnTo>
                  <a:cubicBezTo>
                    <a:pt x="14136" y="8975"/>
                    <a:pt x="14108" y="8677"/>
                    <a:pt x="13920" y="8489"/>
                  </a:cubicBezTo>
                  <a:lnTo>
                    <a:pt x="13604" y="8173"/>
                  </a:lnTo>
                  <a:cubicBezTo>
                    <a:pt x="13494" y="8063"/>
                    <a:pt x="13351" y="8007"/>
                    <a:pt x="13206" y="8007"/>
                  </a:cubicBezTo>
                  <a:cubicBezTo>
                    <a:pt x="13098" y="8007"/>
                    <a:pt x="12990" y="8038"/>
                    <a:pt x="12895" y="8101"/>
                  </a:cubicBezTo>
                  <a:lnTo>
                    <a:pt x="12316" y="8489"/>
                  </a:lnTo>
                  <a:cubicBezTo>
                    <a:pt x="12199" y="8430"/>
                    <a:pt x="12080" y="8379"/>
                    <a:pt x="11956" y="8338"/>
                  </a:cubicBezTo>
                  <a:lnTo>
                    <a:pt x="11819" y="7659"/>
                  </a:lnTo>
                  <a:cubicBezTo>
                    <a:pt x="11768" y="7395"/>
                    <a:pt x="11535" y="7207"/>
                    <a:pt x="11267" y="720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1" name="Google Shape;7711;p73"/>
          <p:cNvGrpSpPr/>
          <p:nvPr/>
        </p:nvGrpSpPr>
        <p:grpSpPr>
          <a:xfrm>
            <a:off x="1448494" y="4150741"/>
            <a:ext cx="322277" cy="321046"/>
            <a:chOff x="1448494" y="4150741"/>
            <a:chExt cx="322277" cy="321046"/>
          </a:xfrm>
        </p:grpSpPr>
        <p:sp>
          <p:nvSpPr>
            <p:cNvPr id="7712" name="Google Shape;7712;p73"/>
            <p:cNvSpPr/>
            <p:nvPr/>
          </p:nvSpPr>
          <p:spPr>
            <a:xfrm>
              <a:off x="1453156" y="4338900"/>
              <a:ext cx="56581" cy="128120"/>
            </a:xfrm>
            <a:custGeom>
              <a:avLst/>
              <a:gdLst/>
              <a:ahLst/>
              <a:cxnLst/>
              <a:rect l="l" t="t" r="r" b="b"/>
              <a:pathLst>
                <a:path w="2160" h="4891" extrusionOk="0">
                  <a:moveTo>
                    <a:pt x="312" y="0"/>
                  </a:moveTo>
                  <a:cubicBezTo>
                    <a:pt x="141" y="0"/>
                    <a:pt x="0" y="138"/>
                    <a:pt x="0" y="309"/>
                  </a:cubicBezTo>
                  <a:lnTo>
                    <a:pt x="0" y="4890"/>
                  </a:lnTo>
                  <a:lnTo>
                    <a:pt x="2159" y="4890"/>
                  </a:lnTo>
                  <a:lnTo>
                    <a:pt x="2159" y="309"/>
                  </a:lnTo>
                  <a:cubicBezTo>
                    <a:pt x="2159" y="138"/>
                    <a:pt x="2022" y="0"/>
                    <a:pt x="18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3"/>
            <p:cNvSpPr/>
            <p:nvPr/>
          </p:nvSpPr>
          <p:spPr>
            <a:xfrm>
              <a:off x="1453235" y="4338900"/>
              <a:ext cx="26955" cy="128120"/>
            </a:xfrm>
            <a:custGeom>
              <a:avLst/>
              <a:gdLst/>
              <a:ahLst/>
              <a:cxnLst/>
              <a:rect l="l" t="t" r="r" b="b"/>
              <a:pathLst>
                <a:path w="1029" h="4891" extrusionOk="0">
                  <a:moveTo>
                    <a:pt x="309" y="0"/>
                  </a:moveTo>
                  <a:cubicBezTo>
                    <a:pt x="138" y="0"/>
                    <a:pt x="1" y="138"/>
                    <a:pt x="1" y="309"/>
                  </a:cubicBezTo>
                  <a:lnTo>
                    <a:pt x="1" y="4890"/>
                  </a:lnTo>
                  <a:lnTo>
                    <a:pt x="720" y="4890"/>
                  </a:lnTo>
                  <a:lnTo>
                    <a:pt x="720" y="309"/>
                  </a:lnTo>
                  <a:cubicBezTo>
                    <a:pt x="720" y="138"/>
                    <a:pt x="861" y="0"/>
                    <a:pt x="102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3"/>
            <p:cNvSpPr/>
            <p:nvPr/>
          </p:nvSpPr>
          <p:spPr>
            <a:xfrm>
              <a:off x="1538604" y="4307309"/>
              <a:ext cx="56581" cy="159711"/>
            </a:xfrm>
            <a:custGeom>
              <a:avLst/>
              <a:gdLst/>
              <a:ahLst/>
              <a:cxnLst/>
              <a:rect l="l" t="t" r="r" b="b"/>
              <a:pathLst>
                <a:path w="2160" h="6097" extrusionOk="0">
                  <a:moveTo>
                    <a:pt x="309" y="0"/>
                  </a:moveTo>
                  <a:cubicBezTo>
                    <a:pt x="138" y="0"/>
                    <a:pt x="1" y="137"/>
                    <a:pt x="1" y="309"/>
                  </a:cubicBezTo>
                  <a:lnTo>
                    <a:pt x="1" y="6096"/>
                  </a:lnTo>
                  <a:lnTo>
                    <a:pt x="2160" y="6096"/>
                  </a:lnTo>
                  <a:lnTo>
                    <a:pt x="2160" y="309"/>
                  </a:lnTo>
                  <a:cubicBezTo>
                    <a:pt x="2160" y="137"/>
                    <a:pt x="2023" y="0"/>
                    <a:pt x="1851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3"/>
            <p:cNvSpPr/>
            <p:nvPr/>
          </p:nvSpPr>
          <p:spPr>
            <a:xfrm>
              <a:off x="1538709" y="4307309"/>
              <a:ext cx="26955" cy="159711"/>
            </a:xfrm>
            <a:custGeom>
              <a:avLst/>
              <a:gdLst/>
              <a:ahLst/>
              <a:cxnLst/>
              <a:rect l="l" t="t" r="r" b="b"/>
              <a:pathLst>
                <a:path w="1029" h="6097" extrusionOk="0">
                  <a:moveTo>
                    <a:pt x="309" y="0"/>
                  </a:moveTo>
                  <a:cubicBezTo>
                    <a:pt x="137" y="0"/>
                    <a:pt x="0" y="137"/>
                    <a:pt x="0" y="309"/>
                  </a:cubicBezTo>
                  <a:lnTo>
                    <a:pt x="0" y="6096"/>
                  </a:lnTo>
                  <a:lnTo>
                    <a:pt x="720" y="6096"/>
                  </a:lnTo>
                  <a:lnTo>
                    <a:pt x="720" y="309"/>
                  </a:lnTo>
                  <a:cubicBezTo>
                    <a:pt x="720" y="137"/>
                    <a:pt x="857" y="0"/>
                    <a:pt x="1028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3"/>
            <p:cNvSpPr/>
            <p:nvPr/>
          </p:nvSpPr>
          <p:spPr>
            <a:xfrm>
              <a:off x="1624079" y="4275613"/>
              <a:ext cx="56555" cy="191407"/>
            </a:xfrm>
            <a:custGeom>
              <a:avLst/>
              <a:gdLst/>
              <a:ahLst/>
              <a:cxnLst/>
              <a:rect l="l" t="t" r="r" b="b"/>
              <a:pathLst>
                <a:path w="215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2155" y="7306"/>
                  </a:lnTo>
                  <a:lnTo>
                    <a:pt x="2155" y="309"/>
                  </a:lnTo>
                  <a:cubicBezTo>
                    <a:pt x="2159" y="138"/>
                    <a:pt x="2018" y="1"/>
                    <a:pt x="1850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3"/>
            <p:cNvSpPr/>
            <p:nvPr/>
          </p:nvSpPr>
          <p:spPr>
            <a:xfrm>
              <a:off x="1624079" y="4275613"/>
              <a:ext cx="26955" cy="191407"/>
            </a:xfrm>
            <a:custGeom>
              <a:avLst/>
              <a:gdLst/>
              <a:ahLst/>
              <a:cxnLst/>
              <a:rect l="l" t="t" r="r" b="b"/>
              <a:pathLst>
                <a:path w="102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723" y="7306"/>
                  </a:lnTo>
                  <a:lnTo>
                    <a:pt x="723" y="309"/>
                  </a:lnTo>
                  <a:cubicBezTo>
                    <a:pt x="720" y="138"/>
                    <a:pt x="860" y="1"/>
                    <a:pt x="102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3"/>
            <p:cNvSpPr/>
            <p:nvPr/>
          </p:nvSpPr>
          <p:spPr>
            <a:xfrm>
              <a:off x="1709422" y="4243917"/>
              <a:ext cx="56581" cy="223103"/>
            </a:xfrm>
            <a:custGeom>
              <a:avLst/>
              <a:gdLst/>
              <a:ahLst/>
              <a:cxnLst/>
              <a:rect l="l" t="t" r="r" b="b"/>
              <a:pathLst>
                <a:path w="2160" h="8517" extrusionOk="0">
                  <a:moveTo>
                    <a:pt x="309" y="1"/>
                  </a:moveTo>
                  <a:cubicBezTo>
                    <a:pt x="141" y="1"/>
                    <a:pt x="1" y="141"/>
                    <a:pt x="1" y="309"/>
                  </a:cubicBezTo>
                  <a:lnTo>
                    <a:pt x="1" y="8516"/>
                  </a:lnTo>
                  <a:lnTo>
                    <a:pt x="2160" y="8516"/>
                  </a:lnTo>
                  <a:lnTo>
                    <a:pt x="2160" y="309"/>
                  </a:lnTo>
                  <a:cubicBezTo>
                    <a:pt x="2160" y="141"/>
                    <a:pt x="2023" y="1"/>
                    <a:pt x="185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3"/>
            <p:cNvSpPr/>
            <p:nvPr/>
          </p:nvSpPr>
          <p:spPr>
            <a:xfrm>
              <a:off x="1709527" y="4243917"/>
              <a:ext cx="26955" cy="223103"/>
            </a:xfrm>
            <a:custGeom>
              <a:avLst/>
              <a:gdLst/>
              <a:ahLst/>
              <a:cxnLst/>
              <a:rect l="l" t="t" r="r" b="b"/>
              <a:pathLst>
                <a:path w="1029" h="8517" extrusionOk="0">
                  <a:moveTo>
                    <a:pt x="309" y="1"/>
                  </a:moveTo>
                  <a:cubicBezTo>
                    <a:pt x="137" y="1"/>
                    <a:pt x="0" y="141"/>
                    <a:pt x="0" y="309"/>
                  </a:cubicBezTo>
                  <a:lnTo>
                    <a:pt x="0" y="8516"/>
                  </a:lnTo>
                  <a:lnTo>
                    <a:pt x="720" y="8516"/>
                  </a:lnTo>
                  <a:lnTo>
                    <a:pt x="720" y="309"/>
                  </a:lnTo>
                  <a:cubicBezTo>
                    <a:pt x="720" y="141"/>
                    <a:pt x="857" y="1"/>
                    <a:pt x="102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3"/>
            <p:cNvSpPr/>
            <p:nvPr/>
          </p:nvSpPr>
          <p:spPr>
            <a:xfrm>
              <a:off x="1466882" y="4155509"/>
              <a:ext cx="290424" cy="117170"/>
            </a:xfrm>
            <a:custGeom>
              <a:avLst/>
              <a:gdLst/>
              <a:ahLst/>
              <a:cxnLst/>
              <a:rect l="l" t="t" r="r" b="b"/>
              <a:pathLst>
                <a:path w="11087" h="4473" extrusionOk="0">
                  <a:moveTo>
                    <a:pt x="8908" y="0"/>
                  </a:moveTo>
                  <a:cubicBezTo>
                    <a:pt x="8749" y="0"/>
                    <a:pt x="8658" y="178"/>
                    <a:pt x="8749" y="306"/>
                  </a:cubicBezTo>
                  <a:lnTo>
                    <a:pt x="9061" y="758"/>
                  </a:lnTo>
                  <a:cubicBezTo>
                    <a:pt x="8002" y="1395"/>
                    <a:pt x="4617" y="3177"/>
                    <a:pt x="1" y="3177"/>
                  </a:cubicBezTo>
                  <a:lnTo>
                    <a:pt x="1" y="4472"/>
                  </a:lnTo>
                  <a:cubicBezTo>
                    <a:pt x="2509" y="4462"/>
                    <a:pt x="4997" y="3979"/>
                    <a:pt x="7327" y="3047"/>
                  </a:cubicBezTo>
                  <a:cubicBezTo>
                    <a:pt x="8184" y="2708"/>
                    <a:pt x="9013" y="2300"/>
                    <a:pt x="9801" y="1824"/>
                  </a:cubicBezTo>
                  <a:lnTo>
                    <a:pt x="10082" y="2225"/>
                  </a:lnTo>
                  <a:cubicBezTo>
                    <a:pt x="10123" y="2283"/>
                    <a:pt x="10184" y="2310"/>
                    <a:pt x="10244" y="2310"/>
                  </a:cubicBezTo>
                  <a:cubicBezTo>
                    <a:pt x="10322" y="2310"/>
                    <a:pt x="10399" y="2264"/>
                    <a:pt x="10428" y="2177"/>
                  </a:cubicBezTo>
                  <a:lnTo>
                    <a:pt x="11045" y="326"/>
                  </a:lnTo>
                  <a:cubicBezTo>
                    <a:pt x="11086" y="203"/>
                    <a:pt x="10997" y="72"/>
                    <a:pt x="10864" y="69"/>
                  </a:cubicBezTo>
                  <a:lnTo>
                    <a:pt x="8917" y="1"/>
                  </a:lnTo>
                  <a:cubicBezTo>
                    <a:pt x="8914" y="0"/>
                    <a:pt x="8911" y="0"/>
                    <a:pt x="89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3"/>
            <p:cNvSpPr/>
            <p:nvPr/>
          </p:nvSpPr>
          <p:spPr>
            <a:xfrm>
              <a:off x="1448494" y="4334133"/>
              <a:ext cx="65985" cy="137550"/>
            </a:xfrm>
            <a:custGeom>
              <a:avLst/>
              <a:gdLst/>
              <a:ahLst/>
              <a:cxnLst/>
              <a:rect l="l" t="t" r="r" b="b"/>
              <a:pathLst>
                <a:path w="2519" h="5251" extrusionOk="0">
                  <a:moveTo>
                    <a:pt x="2032" y="364"/>
                  </a:moveTo>
                  <a:cubicBezTo>
                    <a:pt x="2104" y="364"/>
                    <a:pt x="2159" y="419"/>
                    <a:pt x="2159" y="491"/>
                  </a:cubicBezTo>
                  <a:lnTo>
                    <a:pt x="2159" y="4891"/>
                  </a:lnTo>
                  <a:lnTo>
                    <a:pt x="360" y="4891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4"/>
                    <a:pt x="0" y="220"/>
                    <a:pt x="0" y="491"/>
                  </a:cubicBezTo>
                  <a:lnTo>
                    <a:pt x="0" y="5072"/>
                  </a:lnTo>
                  <a:cubicBezTo>
                    <a:pt x="0" y="5172"/>
                    <a:pt x="82" y="5251"/>
                    <a:pt x="182" y="5251"/>
                  </a:cubicBezTo>
                  <a:lnTo>
                    <a:pt x="2341" y="5251"/>
                  </a:lnTo>
                  <a:cubicBezTo>
                    <a:pt x="2440" y="5251"/>
                    <a:pt x="2519" y="5172"/>
                    <a:pt x="2519" y="5072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3"/>
            <p:cNvSpPr/>
            <p:nvPr/>
          </p:nvSpPr>
          <p:spPr>
            <a:xfrm>
              <a:off x="1533863" y="4302541"/>
              <a:ext cx="66090" cy="169246"/>
            </a:xfrm>
            <a:custGeom>
              <a:avLst/>
              <a:gdLst/>
              <a:ahLst/>
              <a:cxnLst/>
              <a:rect l="l" t="t" r="r" b="b"/>
              <a:pathLst>
                <a:path w="2523" h="6461" extrusionOk="0">
                  <a:moveTo>
                    <a:pt x="2036" y="360"/>
                  </a:moveTo>
                  <a:cubicBezTo>
                    <a:pt x="2104" y="360"/>
                    <a:pt x="2162" y="419"/>
                    <a:pt x="2162" y="491"/>
                  </a:cubicBezTo>
                  <a:lnTo>
                    <a:pt x="2162" y="6097"/>
                  </a:lnTo>
                  <a:lnTo>
                    <a:pt x="363" y="6097"/>
                  </a:lnTo>
                  <a:lnTo>
                    <a:pt x="363" y="491"/>
                  </a:lnTo>
                  <a:cubicBezTo>
                    <a:pt x="363" y="419"/>
                    <a:pt x="422" y="360"/>
                    <a:pt x="494" y="360"/>
                  </a:cubicBezTo>
                  <a:close/>
                  <a:moveTo>
                    <a:pt x="494" y="1"/>
                  </a:moveTo>
                  <a:cubicBezTo>
                    <a:pt x="223" y="1"/>
                    <a:pt x="4" y="220"/>
                    <a:pt x="4" y="491"/>
                  </a:cubicBezTo>
                  <a:lnTo>
                    <a:pt x="4" y="6278"/>
                  </a:lnTo>
                  <a:cubicBezTo>
                    <a:pt x="0" y="6378"/>
                    <a:pt x="82" y="6460"/>
                    <a:pt x="182" y="6460"/>
                  </a:cubicBezTo>
                  <a:lnTo>
                    <a:pt x="2341" y="6460"/>
                  </a:lnTo>
                  <a:cubicBezTo>
                    <a:pt x="2440" y="6460"/>
                    <a:pt x="2522" y="6378"/>
                    <a:pt x="2522" y="6278"/>
                  </a:cubicBezTo>
                  <a:lnTo>
                    <a:pt x="2522" y="491"/>
                  </a:lnTo>
                  <a:cubicBezTo>
                    <a:pt x="2519" y="220"/>
                    <a:pt x="2303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3"/>
            <p:cNvSpPr/>
            <p:nvPr/>
          </p:nvSpPr>
          <p:spPr>
            <a:xfrm>
              <a:off x="1619311" y="4270846"/>
              <a:ext cx="66011" cy="200942"/>
            </a:xfrm>
            <a:custGeom>
              <a:avLst/>
              <a:gdLst/>
              <a:ahLst/>
              <a:cxnLst/>
              <a:rect l="l" t="t" r="r" b="b"/>
              <a:pathLst>
                <a:path w="2520" h="7671" extrusionOk="0">
                  <a:moveTo>
                    <a:pt x="2032" y="364"/>
                  </a:moveTo>
                  <a:cubicBezTo>
                    <a:pt x="2101" y="364"/>
                    <a:pt x="2159" y="419"/>
                    <a:pt x="2159" y="491"/>
                  </a:cubicBezTo>
                  <a:lnTo>
                    <a:pt x="2159" y="7307"/>
                  </a:lnTo>
                  <a:lnTo>
                    <a:pt x="360" y="7307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1"/>
                    <a:pt x="0" y="220"/>
                    <a:pt x="0" y="491"/>
                  </a:cubicBezTo>
                  <a:lnTo>
                    <a:pt x="0" y="7488"/>
                  </a:lnTo>
                  <a:cubicBezTo>
                    <a:pt x="0" y="7588"/>
                    <a:pt x="83" y="7670"/>
                    <a:pt x="182" y="7670"/>
                  </a:cubicBezTo>
                  <a:lnTo>
                    <a:pt x="2341" y="7670"/>
                  </a:lnTo>
                  <a:cubicBezTo>
                    <a:pt x="2440" y="7670"/>
                    <a:pt x="2519" y="7588"/>
                    <a:pt x="2519" y="7488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3"/>
            <p:cNvSpPr/>
            <p:nvPr/>
          </p:nvSpPr>
          <p:spPr>
            <a:xfrm>
              <a:off x="1704759" y="4239254"/>
              <a:ext cx="66011" cy="232428"/>
            </a:xfrm>
            <a:custGeom>
              <a:avLst/>
              <a:gdLst/>
              <a:ahLst/>
              <a:cxnLst/>
              <a:rect l="l" t="t" r="r" b="b"/>
              <a:pathLst>
                <a:path w="2520" h="8873" extrusionOk="0">
                  <a:moveTo>
                    <a:pt x="2033" y="361"/>
                  </a:moveTo>
                  <a:cubicBezTo>
                    <a:pt x="2101" y="361"/>
                    <a:pt x="2160" y="419"/>
                    <a:pt x="2160" y="487"/>
                  </a:cubicBezTo>
                  <a:lnTo>
                    <a:pt x="2160" y="8513"/>
                  </a:lnTo>
                  <a:lnTo>
                    <a:pt x="361" y="8513"/>
                  </a:lnTo>
                  <a:lnTo>
                    <a:pt x="361" y="487"/>
                  </a:lnTo>
                  <a:cubicBezTo>
                    <a:pt x="361" y="419"/>
                    <a:pt x="419" y="361"/>
                    <a:pt x="491" y="361"/>
                  </a:cubicBezTo>
                  <a:close/>
                  <a:moveTo>
                    <a:pt x="487" y="1"/>
                  </a:moveTo>
                  <a:cubicBezTo>
                    <a:pt x="220" y="1"/>
                    <a:pt x="1" y="220"/>
                    <a:pt x="1" y="491"/>
                  </a:cubicBezTo>
                  <a:lnTo>
                    <a:pt x="1" y="8694"/>
                  </a:lnTo>
                  <a:cubicBezTo>
                    <a:pt x="1" y="8792"/>
                    <a:pt x="80" y="8873"/>
                    <a:pt x="176" y="8873"/>
                  </a:cubicBezTo>
                  <a:cubicBezTo>
                    <a:pt x="178" y="8873"/>
                    <a:pt x="180" y="8873"/>
                    <a:pt x="182" y="8873"/>
                  </a:cubicBezTo>
                  <a:lnTo>
                    <a:pt x="2338" y="8873"/>
                  </a:lnTo>
                  <a:cubicBezTo>
                    <a:pt x="2437" y="8873"/>
                    <a:pt x="2519" y="8794"/>
                    <a:pt x="2519" y="8694"/>
                  </a:cubicBezTo>
                  <a:lnTo>
                    <a:pt x="2519" y="487"/>
                  </a:lnTo>
                  <a:cubicBezTo>
                    <a:pt x="2519" y="220"/>
                    <a:pt x="2300" y="1"/>
                    <a:pt x="20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3"/>
            <p:cNvSpPr/>
            <p:nvPr/>
          </p:nvSpPr>
          <p:spPr>
            <a:xfrm>
              <a:off x="1510340" y="4150741"/>
              <a:ext cx="252441" cy="90058"/>
            </a:xfrm>
            <a:custGeom>
              <a:avLst/>
              <a:gdLst/>
              <a:ahLst/>
              <a:cxnLst/>
              <a:rect l="l" t="t" r="r" b="b"/>
              <a:pathLst>
                <a:path w="9637" h="3438" extrusionOk="0">
                  <a:moveTo>
                    <a:pt x="7247" y="1"/>
                  </a:moveTo>
                  <a:cubicBezTo>
                    <a:pt x="6946" y="1"/>
                    <a:pt x="6765" y="342"/>
                    <a:pt x="6940" y="590"/>
                  </a:cubicBezTo>
                  <a:lnTo>
                    <a:pt x="7142" y="885"/>
                  </a:lnTo>
                  <a:cubicBezTo>
                    <a:pt x="6090" y="1492"/>
                    <a:pt x="3605" y="2718"/>
                    <a:pt x="223" y="3078"/>
                  </a:cubicBezTo>
                  <a:cubicBezTo>
                    <a:pt x="0" y="3106"/>
                    <a:pt x="17" y="3435"/>
                    <a:pt x="244" y="3438"/>
                  </a:cubicBezTo>
                  <a:lnTo>
                    <a:pt x="261" y="3438"/>
                  </a:lnTo>
                  <a:cubicBezTo>
                    <a:pt x="3910" y="3051"/>
                    <a:pt x="6535" y="1673"/>
                    <a:pt x="7495" y="1097"/>
                  </a:cubicBezTo>
                  <a:cubicBezTo>
                    <a:pt x="7584" y="1043"/>
                    <a:pt x="7608" y="926"/>
                    <a:pt x="7549" y="840"/>
                  </a:cubicBezTo>
                  <a:lnTo>
                    <a:pt x="7234" y="388"/>
                  </a:lnTo>
                  <a:cubicBezTo>
                    <a:pt x="7227" y="378"/>
                    <a:pt x="7234" y="361"/>
                    <a:pt x="7248" y="361"/>
                  </a:cubicBezTo>
                  <a:lnTo>
                    <a:pt x="9198" y="433"/>
                  </a:lnTo>
                  <a:cubicBezTo>
                    <a:pt x="9208" y="433"/>
                    <a:pt x="9215" y="443"/>
                    <a:pt x="9211" y="453"/>
                  </a:cubicBezTo>
                  <a:lnTo>
                    <a:pt x="8598" y="2304"/>
                  </a:lnTo>
                  <a:cubicBezTo>
                    <a:pt x="8594" y="2310"/>
                    <a:pt x="8588" y="2313"/>
                    <a:pt x="8582" y="2313"/>
                  </a:cubicBezTo>
                  <a:cubicBezTo>
                    <a:pt x="8578" y="2313"/>
                    <a:pt x="8574" y="2311"/>
                    <a:pt x="8571" y="2307"/>
                  </a:cubicBezTo>
                  <a:lnTo>
                    <a:pt x="8290" y="1906"/>
                  </a:lnTo>
                  <a:cubicBezTo>
                    <a:pt x="8255" y="1856"/>
                    <a:pt x="8198" y="1828"/>
                    <a:pt x="8141" y="1828"/>
                  </a:cubicBezTo>
                  <a:cubicBezTo>
                    <a:pt x="8110" y="1828"/>
                    <a:pt x="8078" y="1836"/>
                    <a:pt x="8050" y="1855"/>
                  </a:cubicBezTo>
                  <a:cubicBezTo>
                    <a:pt x="7378" y="2256"/>
                    <a:pt x="6683" y="2612"/>
                    <a:pt x="5963" y="2914"/>
                  </a:cubicBezTo>
                  <a:cubicBezTo>
                    <a:pt x="5778" y="3002"/>
                    <a:pt x="5862" y="3260"/>
                    <a:pt x="6034" y="3260"/>
                  </a:cubicBezTo>
                  <a:cubicBezTo>
                    <a:pt x="6055" y="3260"/>
                    <a:pt x="6079" y="3255"/>
                    <a:pt x="6103" y="3246"/>
                  </a:cubicBezTo>
                  <a:cubicBezTo>
                    <a:pt x="6785" y="2955"/>
                    <a:pt x="7450" y="2622"/>
                    <a:pt x="8091" y="2249"/>
                  </a:cubicBezTo>
                  <a:lnTo>
                    <a:pt x="8276" y="2513"/>
                  </a:lnTo>
                  <a:cubicBezTo>
                    <a:pt x="8351" y="2622"/>
                    <a:pt x="8466" y="2673"/>
                    <a:pt x="8581" y="2673"/>
                  </a:cubicBezTo>
                  <a:cubicBezTo>
                    <a:pt x="8733" y="2673"/>
                    <a:pt x="8884" y="2583"/>
                    <a:pt x="8941" y="2417"/>
                  </a:cubicBezTo>
                  <a:lnTo>
                    <a:pt x="9558" y="563"/>
                  </a:lnTo>
                  <a:cubicBezTo>
                    <a:pt x="9636" y="326"/>
                    <a:pt x="9465" y="80"/>
                    <a:pt x="9215" y="69"/>
                  </a:cubicBezTo>
                  <a:lnTo>
                    <a:pt x="7265" y="1"/>
                  </a:lnTo>
                  <a:cubicBezTo>
                    <a:pt x="7259" y="1"/>
                    <a:pt x="7253" y="1"/>
                    <a:pt x="7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3"/>
            <p:cNvSpPr/>
            <p:nvPr/>
          </p:nvSpPr>
          <p:spPr>
            <a:xfrm>
              <a:off x="1462141" y="4232941"/>
              <a:ext cx="194341" cy="44401"/>
            </a:xfrm>
            <a:custGeom>
              <a:avLst/>
              <a:gdLst/>
              <a:ahLst/>
              <a:cxnLst/>
              <a:rect l="l" t="t" r="r" b="b"/>
              <a:pathLst>
                <a:path w="7419" h="1695" extrusionOk="0">
                  <a:moveTo>
                    <a:pt x="1374" y="0"/>
                  </a:moveTo>
                  <a:cubicBezTo>
                    <a:pt x="1366" y="0"/>
                    <a:pt x="1358" y="1"/>
                    <a:pt x="1350" y="2"/>
                  </a:cubicBezTo>
                  <a:cubicBezTo>
                    <a:pt x="960" y="26"/>
                    <a:pt x="566" y="40"/>
                    <a:pt x="182" y="40"/>
                  </a:cubicBezTo>
                  <a:cubicBezTo>
                    <a:pt x="82" y="40"/>
                    <a:pt x="0" y="122"/>
                    <a:pt x="0" y="221"/>
                  </a:cubicBezTo>
                  <a:lnTo>
                    <a:pt x="0" y="1516"/>
                  </a:lnTo>
                  <a:cubicBezTo>
                    <a:pt x="0" y="1616"/>
                    <a:pt x="82" y="1695"/>
                    <a:pt x="182" y="1695"/>
                  </a:cubicBezTo>
                  <a:cubicBezTo>
                    <a:pt x="3163" y="1695"/>
                    <a:pt x="5654" y="992"/>
                    <a:pt x="7217" y="399"/>
                  </a:cubicBezTo>
                  <a:cubicBezTo>
                    <a:pt x="7418" y="323"/>
                    <a:pt x="7337" y="46"/>
                    <a:pt x="7160" y="46"/>
                  </a:cubicBezTo>
                  <a:cubicBezTo>
                    <a:pt x="7138" y="46"/>
                    <a:pt x="7115" y="51"/>
                    <a:pt x="7090" y="60"/>
                  </a:cubicBezTo>
                  <a:cubicBezTo>
                    <a:pt x="4938" y="872"/>
                    <a:pt x="2659" y="1304"/>
                    <a:pt x="360" y="1335"/>
                  </a:cubicBezTo>
                  <a:lnTo>
                    <a:pt x="360" y="399"/>
                  </a:lnTo>
                  <a:cubicBezTo>
                    <a:pt x="696" y="396"/>
                    <a:pt x="1038" y="382"/>
                    <a:pt x="1374" y="362"/>
                  </a:cubicBezTo>
                  <a:cubicBezTo>
                    <a:pt x="1477" y="362"/>
                    <a:pt x="1559" y="273"/>
                    <a:pt x="1552" y="170"/>
                  </a:cubicBezTo>
                  <a:cubicBezTo>
                    <a:pt x="1546" y="75"/>
                    <a:pt x="1467" y="0"/>
                    <a:pt x="1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7" name="Google Shape;7727;p73"/>
          <p:cNvGrpSpPr/>
          <p:nvPr/>
        </p:nvGrpSpPr>
        <p:grpSpPr>
          <a:xfrm>
            <a:off x="1454676" y="2778516"/>
            <a:ext cx="271564" cy="327045"/>
            <a:chOff x="1454676" y="2778516"/>
            <a:chExt cx="271564" cy="327045"/>
          </a:xfrm>
        </p:grpSpPr>
        <p:sp>
          <p:nvSpPr>
            <p:cNvPr id="7728" name="Google Shape;7728;p73"/>
            <p:cNvSpPr/>
            <p:nvPr/>
          </p:nvSpPr>
          <p:spPr>
            <a:xfrm>
              <a:off x="1579992" y="2963977"/>
              <a:ext cx="20851" cy="94459"/>
            </a:xfrm>
            <a:custGeom>
              <a:avLst/>
              <a:gdLst/>
              <a:ahLst/>
              <a:cxnLst/>
              <a:rect l="l" t="t" r="r" b="b"/>
              <a:pathLst>
                <a:path w="796" h="3606" extrusionOk="0">
                  <a:moveTo>
                    <a:pt x="0" y="0"/>
                  </a:moveTo>
                  <a:lnTo>
                    <a:pt x="0" y="3605"/>
                  </a:lnTo>
                  <a:lnTo>
                    <a:pt x="795" y="3605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3"/>
            <p:cNvSpPr/>
            <p:nvPr/>
          </p:nvSpPr>
          <p:spPr>
            <a:xfrm>
              <a:off x="1513929" y="2793867"/>
              <a:ext cx="152979" cy="186823"/>
            </a:xfrm>
            <a:custGeom>
              <a:avLst/>
              <a:gdLst/>
              <a:ahLst/>
              <a:cxnLst/>
              <a:rect l="l" t="t" r="r" b="b"/>
              <a:pathLst>
                <a:path w="5840" h="7132" extrusionOk="0">
                  <a:moveTo>
                    <a:pt x="0" y="1"/>
                  </a:moveTo>
                  <a:lnTo>
                    <a:pt x="0" y="2341"/>
                  </a:lnTo>
                  <a:cubicBezTo>
                    <a:pt x="0" y="4003"/>
                    <a:pt x="792" y="5562"/>
                    <a:pt x="2128" y="6549"/>
                  </a:cubicBezTo>
                  <a:lnTo>
                    <a:pt x="2920" y="7132"/>
                  </a:lnTo>
                  <a:lnTo>
                    <a:pt x="3715" y="6549"/>
                  </a:lnTo>
                  <a:cubicBezTo>
                    <a:pt x="5051" y="5562"/>
                    <a:pt x="5840" y="4003"/>
                    <a:pt x="5840" y="2341"/>
                  </a:cubicBezTo>
                  <a:lnTo>
                    <a:pt x="5840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3"/>
            <p:cNvSpPr/>
            <p:nvPr/>
          </p:nvSpPr>
          <p:spPr>
            <a:xfrm>
              <a:off x="1575958" y="2793867"/>
              <a:ext cx="90949" cy="186823"/>
            </a:xfrm>
            <a:custGeom>
              <a:avLst/>
              <a:gdLst/>
              <a:ahLst/>
              <a:cxnLst/>
              <a:rect l="l" t="t" r="r" b="b"/>
              <a:pathLst>
                <a:path w="3472" h="7132" extrusionOk="0">
                  <a:moveTo>
                    <a:pt x="2368" y="1"/>
                  </a:moveTo>
                  <a:lnTo>
                    <a:pt x="2368" y="2341"/>
                  </a:lnTo>
                  <a:cubicBezTo>
                    <a:pt x="2368" y="4003"/>
                    <a:pt x="1580" y="5562"/>
                    <a:pt x="244" y="6549"/>
                  </a:cubicBezTo>
                  <a:lnTo>
                    <a:pt x="0" y="6727"/>
                  </a:lnTo>
                  <a:lnTo>
                    <a:pt x="555" y="7132"/>
                  </a:lnTo>
                  <a:lnTo>
                    <a:pt x="1347" y="6549"/>
                  </a:lnTo>
                  <a:cubicBezTo>
                    <a:pt x="2683" y="5562"/>
                    <a:pt x="3472" y="4003"/>
                    <a:pt x="3472" y="2341"/>
                  </a:cubicBezTo>
                  <a:lnTo>
                    <a:pt x="34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3"/>
            <p:cNvSpPr/>
            <p:nvPr/>
          </p:nvSpPr>
          <p:spPr>
            <a:xfrm>
              <a:off x="1503948" y="2783362"/>
              <a:ext cx="172913" cy="21035"/>
            </a:xfrm>
            <a:custGeom>
              <a:avLst/>
              <a:gdLst/>
              <a:ahLst/>
              <a:cxnLst/>
              <a:rect l="l" t="t" r="r" b="b"/>
              <a:pathLst>
                <a:path w="6601" h="803" extrusionOk="0">
                  <a:moveTo>
                    <a:pt x="6442" y="0"/>
                  </a:moveTo>
                  <a:cubicBezTo>
                    <a:pt x="6440" y="0"/>
                    <a:pt x="6438" y="1"/>
                    <a:pt x="6436" y="1"/>
                  </a:cubicBezTo>
                  <a:lnTo>
                    <a:pt x="169" y="1"/>
                  </a:lnTo>
                  <a:cubicBezTo>
                    <a:pt x="76" y="1"/>
                    <a:pt x="4" y="73"/>
                    <a:pt x="4" y="165"/>
                  </a:cubicBezTo>
                  <a:lnTo>
                    <a:pt x="4" y="635"/>
                  </a:lnTo>
                  <a:cubicBezTo>
                    <a:pt x="1" y="727"/>
                    <a:pt x="76" y="802"/>
                    <a:pt x="169" y="802"/>
                  </a:cubicBezTo>
                  <a:lnTo>
                    <a:pt x="6436" y="802"/>
                  </a:lnTo>
                  <a:cubicBezTo>
                    <a:pt x="6526" y="802"/>
                    <a:pt x="6601" y="727"/>
                    <a:pt x="6601" y="635"/>
                  </a:cubicBezTo>
                  <a:lnTo>
                    <a:pt x="6601" y="165"/>
                  </a:lnTo>
                  <a:cubicBezTo>
                    <a:pt x="6601" y="75"/>
                    <a:pt x="6529" y="0"/>
                    <a:pt x="644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3"/>
            <p:cNvSpPr/>
            <p:nvPr/>
          </p:nvSpPr>
          <p:spPr>
            <a:xfrm>
              <a:off x="1648126" y="2783362"/>
              <a:ext cx="28736" cy="21035"/>
            </a:xfrm>
            <a:custGeom>
              <a:avLst/>
              <a:gdLst/>
              <a:ahLst/>
              <a:cxnLst/>
              <a:rect l="l" t="t" r="r" b="b"/>
              <a:pathLst>
                <a:path w="1097" h="803" extrusionOk="0">
                  <a:moveTo>
                    <a:pt x="938" y="0"/>
                  </a:moveTo>
                  <a:cubicBezTo>
                    <a:pt x="936" y="0"/>
                    <a:pt x="934" y="1"/>
                    <a:pt x="932" y="1"/>
                  </a:cubicBezTo>
                  <a:lnTo>
                    <a:pt x="0" y="1"/>
                  </a:lnTo>
                  <a:lnTo>
                    <a:pt x="0" y="802"/>
                  </a:lnTo>
                  <a:lnTo>
                    <a:pt x="932" y="802"/>
                  </a:lnTo>
                  <a:cubicBezTo>
                    <a:pt x="1025" y="802"/>
                    <a:pt x="1097" y="727"/>
                    <a:pt x="1097" y="635"/>
                  </a:cubicBezTo>
                  <a:lnTo>
                    <a:pt x="1097" y="165"/>
                  </a:lnTo>
                  <a:cubicBezTo>
                    <a:pt x="1097" y="75"/>
                    <a:pt x="1025" y="0"/>
                    <a:pt x="9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3"/>
            <p:cNvSpPr/>
            <p:nvPr/>
          </p:nvSpPr>
          <p:spPr>
            <a:xfrm>
              <a:off x="1552619" y="2839839"/>
              <a:ext cx="75704" cy="71591"/>
            </a:xfrm>
            <a:custGeom>
              <a:avLst/>
              <a:gdLst/>
              <a:ahLst/>
              <a:cxnLst/>
              <a:rect l="l" t="t" r="r" b="b"/>
              <a:pathLst>
                <a:path w="2890" h="2733" extrusionOk="0">
                  <a:moveTo>
                    <a:pt x="1443" y="0"/>
                  </a:moveTo>
                  <a:cubicBezTo>
                    <a:pt x="1429" y="0"/>
                    <a:pt x="1416" y="7"/>
                    <a:pt x="1409" y="21"/>
                  </a:cubicBezTo>
                  <a:lnTo>
                    <a:pt x="994" y="864"/>
                  </a:lnTo>
                  <a:cubicBezTo>
                    <a:pt x="991" y="874"/>
                    <a:pt x="980" y="881"/>
                    <a:pt x="970" y="884"/>
                  </a:cubicBezTo>
                  <a:lnTo>
                    <a:pt x="41" y="1018"/>
                  </a:lnTo>
                  <a:cubicBezTo>
                    <a:pt x="11" y="1021"/>
                    <a:pt x="0" y="1059"/>
                    <a:pt x="21" y="1079"/>
                  </a:cubicBezTo>
                  <a:lnTo>
                    <a:pt x="693" y="1734"/>
                  </a:lnTo>
                  <a:cubicBezTo>
                    <a:pt x="699" y="1741"/>
                    <a:pt x="706" y="1755"/>
                    <a:pt x="703" y="1765"/>
                  </a:cubicBezTo>
                  <a:lnTo>
                    <a:pt x="545" y="2690"/>
                  </a:lnTo>
                  <a:cubicBezTo>
                    <a:pt x="540" y="2714"/>
                    <a:pt x="558" y="2732"/>
                    <a:pt x="579" y="2732"/>
                  </a:cubicBezTo>
                  <a:cubicBezTo>
                    <a:pt x="585" y="2732"/>
                    <a:pt x="591" y="2731"/>
                    <a:pt x="597" y="2728"/>
                  </a:cubicBezTo>
                  <a:lnTo>
                    <a:pt x="1426" y="2293"/>
                  </a:lnTo>
                  <a:cubicBezTo>
                    <a:pt x="1431" y="2289"/>
                    <a:pt x="1437" y="2287"/>
                    <a:pt x="1443" y="2287"/>
                  </a:cubicBezTo>
                  <a:cubicBezTo>
                    <a:pt x="1449" y="2287"/>
                    <a:pt x="1455" y="2289"/>
                    <a:pt x="1460" y="2293"/>
                  </a:cubicBezTo>
                  <a:lnTo>
                    <a:pt x="2289" y="2728"/>
                  </a:lnTo>
                  <a:cubicBezTo>
                    <a:pt x="2295" y="2731"/>
                    <a:pt x="2301" y="2732"/>
                    <a:pt x="2307" y="2732"/>
                  </a:cubicBezTo>
                  <a:cubicBezTo>
                    <a:pt x="2329" y="2732"/>
                    <a:pt x="2347" y="2714"/>
                    <a:pt x="2344" y="2690"/>
                  </a:cubicBezTo>
                  <a:lnTo>
                    <a:pt x="2183" y="1765"/>
                  </a:lnTo>
                  <a:cubicBezTo>
                    <a:pt x="2183" y="1755"/>
                    <a:pt x="2187" y="1741"/>
                    <a:pt x="2197" y="1734"/>
                  </a:cubicBezTo>
                  <a:lnTo>
                    <a:pt x="2865" y="1079"/>
                  </a:lnTo>
                  <a:cubicBezTo>
                    <a:pt x="2889" y="1059"/>
                    <a:pt x="2875" y="1021"/>
                    <a:pt x="2845" y="1018"/>
                  </a:cubicBezTo>
                  <a:lnTo>
                    <a:pt x="1919" y="884"/>
                  </a:lnTo>
                  <a:cubicBezTo>
                    <a:pt x="1906" y="881"/>
                    <a:pt x="1895" y="874"/>
                    <a:pt x="1892" y="864"/>
                  </a:cubicBezTo>
                  <a:lnTo>
                    <a:pt x="1477" y="21"/>
                  </a:lnTo>
                  <a:cubicBezTo>
                    <a:pt x="1470" y="7"/>
                    <a:pt x="1457" y="0"/>
                    <a:pt x="14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3"/>
            <p:cNvSpPr/>
            <p:nvPr/>
          </p:nvSpPr>
          <p:spPr>
            <a:xfrm>
              <a:off x="1570667" y="2968561"/>
              <a:ext cx="39607" cy="19489"/>
            </a:xfrm>
            <a:custGeom>
              <a:avLst/>
              <a:gdLst/>
              <a:ahLst/>
              <a:cxnLst/>
              <a:rect l="l" t="t" r="r" b="b"/>
              <a:pathLst>
                <a:path w="1512" h="744" extrusionOk="0">
                  <a:moveTo>
                    <a:pt x="305" y="0"/>
                  </a:moveTo>
                  <a:cubicBezTo>
                    <a:pt x="137" y="0"/>
                    <a:pt x="0" y="137"/>
                    <a:pt x="0" y="305"/>
                  </a:cubicBezTo>
                  <a:lnTo>
                    <a:pt x="0" y="439"/>
                  </a:lnTo>
                  <a:cubicBezTo>
                    <a:pt x="0" y="607"/>
                    <a:pt x="137" y="744"/>
                    <a:pt x="305" y="744"/>
                  </a:cubicBezTo>
                  <a:lnTo>
                    <a:pt x="1206" y="744"/>
                  </a:lnTo>
                  <a:cubicBezTo>
                    <a:pt x="1374" y="744"/>
                    <a:pt x="1511" y="607"/>
                    <a:pt x="1511" y="439"/>
                  </a:cubicBezTo>
                  <a:lnTo>
                    <a:pt x="1511" y="305"/>
                  </a:lnTo>
                  <a:cubicBezTo>
                    <a:pt x="1511" y="137"/>
                    <a:pt x="1374" y="0"/>
                    <a:pt x="1206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3"/>
            <p:cNvSpPr/>
            <p:nvPr/>
          </p:nvSpPr>
          <p:spPr>
            <a:xfrm>
              <a:off x="1549842" y="3044396"/>
              <a:ext cx="81152" cy="28029"/>
            </a:xfrm>
            <a:custGeom>
              <a:avLst/>
              <a:gdLst/>
              <a:ahLst/>
              <a:cxnLst/>
              <a:rect l="l" t="t" r="r" b="b"/>
              <a:pathLst>
                <a:path w="3098" h="1070" extrusionOk="0">
                  <a:moveTo>
                    <a:pt x="411" y="1"/>
                  </a:moveTo>
                  <a:cubicBezTo>
                    <a:pt x="185" y="1"/>
                    <a:pt x="0" y="186"/>
                    <a:pt x="0" y="412"/>
                  </a:cubicBezTo>
                  <a:lnTo>
                    <a:pt x="0" y="1070"/>
                  </a:lnTo>
                  <a:lnTo>
                    <a:pt x="3098" y="1070"/>
                  </a:lnTo>
                  <a:lnTo>
                    <a:pt x="3098" y="412"/>
                  </a:lnTo>
                  <a:cubicBezTo>
                    <a:pt x="3098" y="186"/>
                    <a:pt x="2916" y="1"/>
                    <a:pt x="268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3"/>
            <p:cNvSpPr/>
            <p:nvPr/>
          </p:nvSpPr>
          <p:spPr>
            <a:xfrm>
              <a:off x="1602337" y="3044396"/>
              <a:ext cx="28657" cy="28029"/>
            </a:xfrm>
            <a:custGeom>
              <a:avLst/>
              <a:gdLst/>
              <a:ahLst/>
              <a:cxnLst/>
              <a:rect l="l" t="t" r="r" b="b"/>
              <a:pathLst>
                <a:path w="1094" h="1070" extrusionOk="0">
                  <a:moveTo>
                    <a:pt x="1" y="1"/>
                  </a:moveTo>
                  <a:lnTo>
                    <a:pt x="1" y="1070"/>
                  </a:lnTo>
                  <a:lnTo>
                    <a:pt x="1094" y="1070"/>
                  </a:lnTo>
                  <a:lnTo>
                    <a:pt x="1094" y="412"/>
                  </a:lnTo>
                  <a:cubicBezTo>
                    <a:pt x="1094" y="186"/>
                    <a:pt x="912" y="1"/>
                    <a:pt x="68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3"/>
            <p:cNvSpPr/>
            <p:nvPr/>
          </p:nvSpPr>
          <p:spPr>
            <a:xfrm>
              <a:off x="1520556" y="3065509"/>
              <a:ext cx="139724" cy="35206"/>
            </a:xfrm>
            <a:custGeom>
              <a:avLst/>
              <a:gdLst/>
              <a:ahLst/>
              <a:cxnLst/>
              <a:rect l="l" t="t" r="r" b="b"/>
              <a:pathLst>
                <a:path w="5334" h="1344" extrusionOk="0">
                  <a:moveTo>
                    <a:pt x="426" y="0"/>
                  </a:moveTo>
                  <a:cubicBezTo>
                    <a:pt x="313" y="0"/>
                    <a:pt x="220" y="79"/>
                    <a:pt x="200" y="185"/>
                  </a:cubicBezTo>
                  <a:lnTo>
                    <a:pt x="28" y="1069"/>
                  </a:lnTo>
                  <a:cubicBezTo>
                    <a:pt x="1" y="1213"/>
                    <a:pt x="107" y="1343"/>
                    <a:pt x="255" y="1343"/>
                  </a:cubicBezTo>
                  <a:lnTo>
                    <a:pt x="5083" y="1343"/>
                  </a:lnTo>
                  <a:cubicBezTo>
                    <a:pt x="5227" y="1343"/>
                    <a:pt x="5333" y="1210"/>
                    <a:pt x="5306" y="1069"/>
                  </a:cubicBezTo>
                  <a:lnTo>
                    <a:pt x="5134" y="185"/>
                  </a:lnTo>
                  <a:cubicBezTo>
                    <a:pt x="5114" y="79"/>
                    <a:pt x="5018" y="0"/>
                    <a:pt x="490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3"/>
            <p:cNvSpPr/>
            <p:nvPr/>
          </p:nvSpPr>
          <p:spPr>
            <a:xfrm>
              <a:off x="1625048" y="3065509"/>
              <a:ext cx="35311" cy="35206"/>
            </a:xfrm>
            <a:custGeom>
              <a:avLst/>
              <a:gdLst/>
              <a:ahLst/>
              <a:cxnLst/>
              <a:rect l="l" t="t" r="r" b="b"/>
              <a:pathLst>
                <a:path w="1348" h="1344" extrusionOk="0">
                  <a:moveTo>
                    <a:pt x="1" y="0"/>
                  </a:moveTo>
                  <a:lnTo>
                    <a:pt x="265" y="1343"/>
                  </a:lnTo>
                  <a:lnTo>
                    <a:pt x="1094" y="1343"/>
                  </a:lnTo>
                  <a:cubicBezTo>
                    <a:pt x="1238" y="1343"/>
                    <a:pt x="1347" y="1210"/>
                    <a:pt x="1320" y="1069"/>
                  </a:cubicBezTo>
                  <a:lnTo>
                    <a:pt x="1149" y="185"/>
                  </a:lnTo>
                  <a:cubicBezTo>
                    <a:pt x="1125" y="79"/>
                    <a:pt x="1032" y="0"/>
                    <a:pt x="92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3"/>
            <p:cNvSpPr/>
            <p:nvPr/>
          </p:nvSpPr>
          <p:spPr>
            <a:xfrm>
              <a:off x="1454676" y="2778516"/>
              <a:ext cx="271564" cy="327045"/>
            </a:xfrm>
            <a:custGeom>
              <a:avLst/>
              <a:gdLst/>
              <a:ahLst/>
              <a:cxnLst/>
              <a:rect l="l" t="t" r="r" b="b"/>
              <a:pathLst>
                <a:path w="10367" h="12485" extrusionOk="0">
                  <a:moveTo>
                    <a:pt x="549" y="1207"/>
                  </a:moveTo>
                  <a:cubicBezTo>
                    <a:pt x="840" y="1207"/>
                    <a:pt x="1111" y="1351"/>
                    <a:pt x="1275" y="1591"/>
                  </a:cubicBezTo>
                  <a:lnTo>
                    <a:pt x="1416" y="1796"/>
                  </a:lnTo>
                  <a:cubicBezTo>
                    <a:pt x="1567" y="2009"/>
                    <a:pt x="1810" y="2139"/>
                    <a:pt x="2074" y="2139"/>
                  </a:cubicBezTo>
                  <a:lnTo>
                    <a:pt x="2084" y="2139"/>
                  </a:lnTo>
                  <a:lnTo>
                    <a:pt x="2084" y="2927"/>
                  </a:lnTo>
                  <a:cubicBezTo>
                    <a:pt x="2084" y="3482"/>
                    <a:pt x="2170" y="4034"/>
                    <a:pt x="2341" y="4562"/>
                  </a:cubicBezTo>
                  <a:cubicBezTo>
                    <a:pt x="2173" y="4479"/>
                    <a:pt x="2005" y="4404"/>
                    <a:pt x="1831" y="4339"/>
                  </a:cubicBezTo>
                  <a:cubicBezTo>
                    <a:pt x="1471" y="4192"/>
                    <a:pt x="1101" y="4041"/>
                    <a:pt x="827" y="3739"/>
                  </a:cubicBezTo>
                  <a:cubicBezTo>
                    <a:pt x="515" y="3390"/>
                    <a:pt x="364" y="2876"/>
                    <a:pt x="364" y="2159"/>
                  </a:cubicBezTo>
                  <a:lnTo>
                    <a:pt x="364" y="1392"/>
                  </a:lnTo>
                  <a:cubicBezTo>
                    <a:pt x="364" y="1289"/>
                    <a:pt x="446" y="1207"/>
                    <a:pt x="549" y="1207"/>
                  </a:cubicBezTo>
                  <a:close/>
                  <a:moveTo>
                    <a:pt x="9818" y="1207"/>
                  </a:moveTo>
                  <a:cubicBezTo>
                    <a:pt x="9918" y="1207"/>
                    <a:pt x="10003" y="1292"/>
                    <a:pt x="10003" y="1392"/>
                  </a:cubicBezTo>
                  <a:lnTo>
                    <a:pt x="10003" y="2156"/>
                  </a:lnTo>
                  <a:lnTo>
                    <a:pt x="10000" y="2156"/>
                  </a:lnTo>
                  <a:cubicBezTo>
                    <a:pt x="10000" y="2872"/>
                    <a:pt x="9849" y="3390"/>
                    <a:pt x="9537" y="3736"/>
                  </a:cubicBezTo>
                  <a:cubicBezTo>
                    <a:pt x="9267" y="4041"/>
                    <a:pt x="8893" y="4192"/>
                    <a:pt x="8533" y="4335"/>
                  </a:cubicBezTo>
                  <a:cubicBezTo>
                    <a:pt x="8362" y="4401"/>
                    <a:pt x="8194" y="4476"/>
                    <a:pt x="8030" y="4562"/>
                  </a:cubicBezTo>
                  <a:cubicBezTo>
                    <a:pt x="8198" y="4030"/>
                    <a:pt x="8283" y="3479"/>
                    <a:pt x="8287" y="2924"/>
                  </a:cubicBezTo>
                  <a:lnTo>
                    <a:pt x="8287" y="2139"/>
                  </a:lnTo>
                  <a:lnTo>
                    <a:pt x="8293" y="2139"/>
                  </a:lnTo>
                  <a:cubicBezTo>
                    <a:pt x="8554" y="2139"/>
                    <a:pt x="8801" y="2012"/>
                    <a:pt x="8948" y="1796"/>
                  </a:cubicBezTo>
                  <a:lnTo>
                    <a:pt x="9092" y="1591"/>
                  </a:lnTo>
                  <a:cubicBezTo>
                    <a:pt x="9256" y="1351"/>
                    <a:pt x="9527" y="1210"/>
                    <a:pt x="9818" y="1207"/>
                  </a:cubicBezTo>
                  <a:close/>
                  <a:moveTo>
                    <a:pt x="8304" y="367"/>
                  </a:moveTo>
                  <a:lnTo>
                    <a:pt x="8304" y="802"/>
                  </a:lnTo>
                  <a:lnTo>
                    <a:pt x="6731" y="802"/>
                  </a:lnTo>
                  <a:cubicBezTo>
                    <a:pt x="6484" y="802"/>
                    <a:pt x="6484" y="1169"/>
                    <a:pt x="6731" y="1169"/>
                  </a:cubicBezTo>
                  <a:lnTo>
                    <a:pt x="7920" y="1169"/>
                  </a:lnTo>
                  <a:lnTo>
                    <a:pt x="7920" y="2924"/>
                  </a:lnTo>
                  <a:lnTo>
                    <a:pt x="7920" y="2927"/>
                  </a:lnTo>
                  <a:cubicBezTo>
                    <a:pt x="7917" y="4531"/>
                    <a:pt x="7156" y="6035"/>
                    <a:pt x="5867" y="6988"/>
                  </a:cubicBezTo>
                  <a:lnTo>
                    <a:pt x="5737" y="7084"/>
                  </a:lnTo>
                  <a:cubicBezTo>
                    <a:pt x="5703" y="7077"/>
                    <a:pt x="5669" y="7073"/>
                    <a:pt x="5634" y="7073"/>
                  </a:cubicBezTo>
                  <a:lnTo>
                    <a:pt x="4733" y="7073"/>
                  </a:lnTo>
                  <a:cubicBezTo>
                    <a:pt x="4699" y="7073"/>
                    <a:pt x="4665" y="7077"/>
                    <a:pt x="4630" y="7084"/>
                  </a:cubicBezTo>
                  <a:lnTo>
                    <a:pt x="4503" y="6988"/>
                  </a:lnTo>
                  <a:cubicBezTo>
                    <a:pt x="3215" y="6035"/>
                    <a:pt x="2454" y="4531"/>
                    <a:pt x="2451" y="2927"/>
                  </a:cubicBezTo>
                  <a:lnTo>
                    <a:pt x="2451" y="1173"/>
                  </a:lnTo>
                  <a:lnTo>
                    <a:pt x="5881" y="1173"/>
                  </a:lnTo>
                  <a:cubicBezTo>
                    <a:pt x="6124" y="1173"/>
                    <a:pt x="6124" y="806"/>
                    <a:pt x="5881" y="806"/>
                  </a:cubicBezTo>
                  <a:lnTo>
                    <a:pt x="2070" y="806"/>
                  </a:lnTo>
                  <a:lnTo>
                    <a:pt x="2070" y="367"/>
                  </a:lnTo>
                  <a:close/>
                  <a:moveTo>
                    <a:pt x="5631" y="7437"/>
                  </a:moveTo>
                  <a:cubicBezTo>
                    <a:pt x="5699" y="7437"/>
                    <a:pt x="5754" y="7495"/>
                    <a:pt x="5754" y="7560"/>
                  </a:cubicBezTo>
                  <a:lnTo>
                    <a:pt x="5754" y="7694"/>
                  </a:lnTo>
                  <a:cubicBezTo>
                    <a:pt x="5754" y="7762"/>
                    <a:pt x="5699" y="7817"/>
                    <a:pt x="5631" y="7817"/>
                  </a:cubicBezTo>
                  <a:lnTo>
                    <a:pt x="4733" y="7817"/>
                  </a:lnTo>
                  <a:cubicBezTo>
                    <a:pt x="4665" y="7817"/>
                    <a:pt x="4610" y="7762"/>
                    <a:pt x="4610" y="7694"/>
                  </a:cubicBezTo>
                  <a:lnTo>
                    <a:pt x="4610" y="7560"/>
                  </a:lnTo>
                  <a:cubicBezTo>
                    <a:pt x="4610" y="7495"/>
                    <a:pt x="4665" y="7437"/>
                    <a:pt x="4733" y="7437"/>
                  </a:cubicBezTo>
                  <a:close/>
                  <a:moveTo>
                    <a:pt x="4970" y="8180"/>
                  </a:moveTo>
                  <a:lnTo>
                    <a:pt x="5398" y="8184"/>
                  </a:lnTo>
                  <a:lnTo>
                    <a:pt x="5398" y="9969"/>
                  </a:lnTo>
                  <a:lnTo>
                    <a:pt x="4970" y="9969"/>
                  </a:lnTo>
                  <a:lnTo>
                    <a:pt x="4970" y="8180"/>
                  </a:lnTo>
                  <a:close/>
                  <a:moveTo>
                    <a:pt x="6320" y="10336"/>
                  </a:moveTo>
                  <a:cubicBezTo>
                    <a:pt x="6446" y="10336"/>
                    <a:pt x="6549" y="10435"/>
                    <a:pt x="6549" y="10562"/>
                  </a:cubicBezTo>
                  <a:lnTo>
                    <a:pt x="6549" y="10774"/>
                  </a:lnTo>
                  <a:lnTo>
                    <a:pt x="4922" y="10774"/>
                  </a:lnTo>
                  <a:cubicBezTo>
                    <a:pt x="4678" y="10774"/>
                    <a:pt x="4678" y="11141"/>
                    <a:pt x="4922" y="11141"/>
                  </a:cubicBezTo>
                  <a:lnTo>
                    <a:pt x="7423" y="11141"/>
                  </a:lnTo>
                  <a:cubicBezTo>
                    <a:pt x="7444" y="11141"/>
                    <a:pt x="7464" y="11155"/>
                    <a:pt x="7468" y="11179"/>
                  </a:cubicBezTo>
                  <a:lnTo>
                    <a:pt x="7639" y="12063"/>
                  </a:lnTo>
                  <a:cubicBezTo>
                    <a:pt x="7646" y="12090"/>
                    <a:pt x="7622" y="12118"/>
                    <a:pt x="7594" y="12118"/>
                  </a:cubicBezTo>
                  <a:lnTo>
                    <a:pt x="2770" y="12118"/>
                  </a:lnTo>
                  <a:cubicBezTo>
                    <a:pt x="2739" y="12118"/>
                    <a:pt x="2718" y="12090"/>
                    <a:pt x="2722" y="12063"/>
                  </a:cubicBezTo>
                  <a:lnTo>
                    <a:pt x="2893" y="11179"/>
                  </a:lnTo>
                  <a:cubicBezTo>
                    <a:pt x="2896" y="11155"/>
                    <a:pt x="2917" y="11141"/>
                    <a:pt x="2941" y="11141"/>
                  </a:cubicBezTo>
                  <a:lnTo>
                    <a:pt x="4068" y="11141"/>
                  </a:lnTo>
                  <a:cubicBezTo>
                    <a:pt x="4312" y="11141"/>
                    <a:pt x="4312" y="10774"/>
                    <a:pt x="4068" y="10774"/>
                  </a:cubicBezTo>
                  <a:lnTo>
                    <a:pt x="3815" y="10774"/>
                  </a:lnTo>
                  <a:lnTo>
                    <a:pt x="3815" y="10562"/>
                  </a:lnTo>
                  <a:cubicBezTo>
                    <a:pt x="3815" y="10435"/>
                    <a:pt x="3917" y="10336"/>
                    <a:pt x="4041" y="10336"/>
                  </a:cubicBezTo>
                  <a:close/>
                  <a:moveTo>
                    <a:pt x="2050" y="1"/>
                  </a:moveTo>
                  <a:cubicBezTo>
                    <a:pt x="1858" y="1"/>
                    <a:pt x="1700" y="158"/>
                    <a:pt x="1700" y="350"/>
                  </a:cubicBezTo>
                  <a:lnTo>
                    <a:pt x="1700" y="820"/>
                  </a:lnTo>
                  <a:cubicBezTo>
                    <a:pt x="1700" y="1011"/>
                    <a:pt x="1858" y="1169"/>
                    <a:pt x="2050" y="1169"/>
                  </a:cubicBezTo>
                  <a:lnTo>
                    <a:pt x="2084" y="1169"/>
                  </a:lnTo>
                  <a:lnTo>
                    <a:pt x="2084" y="1772"/>
                  </a:lnTo>
                  <a:lnTo>
                    <a:pt x="2074" y="1772"/>
                  </a:lnTo>
                  <a:cubicBezTo>
                    <a:pt x="1933" y="1772"/>
                    <a:pt x="1800" y="1704"/>
                    <a:pt x="1721" y="1587"/>
                  </a:cubicBezTo>
                  <a:lnTo>
                    <a:pt x="1580" y="1382"/>
                  </a:lnTo>
                  <a:cubicBezTo>
                    <a:pt x="1347" y="1042"/>
                    <a:pt x="964" y="844"/>
                    <a:pt x="552" y="840"/>
                  </a:cubicBezTo>
                  <a:cubicBezTo>
                    <a:pt x="247" y="840"/>
                    <a:pt x="1" y="1087"/>
                    <a:pt x="1" y="1392"/>
                  </a:cubicBezTo>
                  <a:lnTo>
                    <a:pt x="1" y="2156"/>
                  </a:lnTo>
                  <a:cubicBezTo>
                    <a:pt x="1" y="3989"/>
                    <a:pt x="940" y="4370"/>
                    <a:pt x="1697" y="4678"/>
                  </a:cubicBezTo>
                  <a:cubicBezTo>
                    <a:pt x="2118" y="4849"/>
                    <a:pt x="2485" y="4997"/>
                    <a:pt x="2660" y="5360"/>
                  </a:cubicBezTo>
                  <a:cubicBezTo>
                    <a:pt x="2711" y="5463"/>
                    <a:pt x="2701" y="5555"/>
                    <a:pt x="2629" y="5631"/>
                  </a:cubicBezTo>
                  <a:cubicBezTo>
                    <a:pt x="2563" y="5699"/>
                    <a:pt x="2460" y="5740"/>
                    <a:pt x="2366" y="5740"/>
                  </a:cubicBezTo>
                  <a:cubicBezTo>
                    <a:pt x="2329" y="5740"/>
                    <a:pt x="2294" y="5734"/>
                    <a:pt x="2262" y="5720"/>
                  </a:cubicBezTo>
                  <a:cubicBezTo>
                    <a:pt x="2129" y="5665"/>
                    <a:pt x="2108" y="5501"/>
                    <a:pt x="2115" y="5374"/>
                  </a:cubicBezTo>
                  <a:cubicBezTo>
                    <a:pt x="2122" y="5244"/>
                    <a:pt x="2027" y="5177"/>
                    <a:pt x="1931" y="5177"/>
                  </a:cubicBezTo>
                  <a:cubicBezTo>
                    <a:pt x="1842" y="5177"/>
                    <a:pt x="1753" y="5236"/>
                    <a:pt x="1748" y="5357"/>
                  </a:cubicBezTo>
                  <a:cubicBezTo>
                    <a:pt x="1741" y="5518"/>
                    <a:pt x="1762" y="5905"/>
                    <a:pt x="2118" y="6056"/>
                  </a:cubicBezTo>
                  <a:cubicBezTo>
                    <a:pt x="2191" y="6087"/>
                    <a:pt x="2266" y="6104"/>
                    <a:pt x="2344" y="6104"/>
                  </a:cubicBezTo>
                  <a:cubicBezTo>
                    <a:pt x="2351" y="6104"/>
                    <a:pt x="2358" y="6104"/>
                    <a:pt x="2365" y="6104"/>
                  </a:cubicBezTo>
                  <a:cubicBezTo>
                    <a:pt x="2564" y="6104"/>
                    <a:pt x="2756" y="6025"/>
                    <a:pt x="2893" y="5881"/>
                  </a:cubicBezTo>
                  <a:cubicBezTo>
                    <a:pt x="2907" y="5867"/>
                    <a:pt x="2920" y="5850"/>
                    <a:pt x="2934" y="5836"/>
                  </a:cubicBezTo>
                  <a:cubicBezTo>
                    <a:pt x="3290" y="6395"/>
                    <a:pt x="3746" y="6885"/>
                    <a:pt x="4284" y="7282"/>
                  </a:cubicBezTo>
                  <a:lnTo>
                    <a:pt x="4318" y="7306"/>
                  </a:lnTo>
                  <a:cubicBezTo>
                    <a:pt x="4270" y="7382"/>
                    <a:pt x="4246" y="7471"/>
                    <a:pt x="4246" y="7560"/>
                  </a:cubicBezTo>
                  <a:lnTo>
                    <a:pt x="4246" y="7694"/>
                  </a:lnTo>
                  <a:cubicBezTo>
                    <a:pt x="4246" y="7913"/>
                    <a:pt x="4390" y="8105"/>
                    <a:pt x="4603" y="8163"/>
                  </a:cubicBezTo>
                  <a:lnTo>
                    <a:pt x="4603" y="9966"/>
                  </a:lnTo>
                  <a:lnTo>
                    <a:pt x="4048" y="9966"/>
                  </a:lnTo>
                  <a:cubicBezTo>
                    <a:pt x="3719" y="9969"/>
                    <a:pt x="3455" y="10233"/>
                    <a:pt x="3455" y="10562"/>
                  </a:cubicBezTo>
                  <a:lnTo>
                    <a:pt x="3455" y="10774"/>
                  </a:lnTo>
                  <a:lnTo>
                    <a:pt x="2941" y="10774"/>
                  </a:lnTo>
                  <a:cubicBezTo>
                    <a:pt x="2746" y="10774"/>
                    <a:pt x="2574" y="10911"/>
                    <a:pt x="2536" y="11107"/>
                  </a:cubicBezTo>
                  <a:lnTo>
                    <a:pt x="2365" y="11991"/>
                  </a:lnTo>
                  <a:cubicBezTo>
                    <a:pt x="2317" y="12244"/>
                    <a:pt x="2509" y="12481"/>
                    <a:pt x="2770" y="12484"/>
                  </a:cubicBezTo>
                  <a:lnTo>
                    <a:pt x="7598" y="12484"/>
                  </a:lnTo>
                  <a:cubicBezTo>
                    <a:pt x="7855" y="12481"/>
                    <a:pt x="8050" y="12244"/>
                    <a:pt x="8002" y="11991"/>
                  </a:cubicBezTo>
                  <a:lnTo>
                    <a:pt x="7831" y="11107"/>
                  </a:lnTo>
                  <a:cubicBezTo>
                    <a:pt x="7793" y="10911"/>
                    <a:pt x="7622" y="10774"/>
                    <a:pt x="7427" y="10774"/>
                  </a:cubicBezTo>
                  <a:lnTo>
                    <a:pt x="6916" y="10774"/>
                  </a:lnTo>
                  <a:lnTo>
                    <a:pt x="6916" y="10562"/>
                  </a:lnTo>
                  <a:cubicBezTo>
                    <a:pt x="6916" y="10233"/>
                    <a:pt x="6649" y="9969"/>
                    <a:pt x="6320" y="9966"/>
                  </a:cubicBezTo>
                  <a:lnTo>
                    <a:pt x="5765" y="9966"/>
                  </a:lnTo>
                  <a:lnTo>
                    <a:pt x="5765" y="8163"/>
                  </a:lnTo>
                  <a:cubicBezTo>
                    <a:pt x="5977" y="8105"/>
                    <a:pt x="6124" y="7913"/>
                    <a:pt x="6124" y="7694"/>
                  </a:cubicBezTo>
                  <a:lnTo>
                    <a:pt x="6124" y="7560"/>
                  </a:lnTo>
                  <a:cubicBezTo>
                    <a:pt x="6124" y="7471"/>
                    <a:pt x="6097" y="7382"/>
                    <a:pt x="6052" y="7306"/>
                  </a:cubicBezTo>
                  <a:lnTo>
                    <a:pt x="6087" y="7282"/>
                  </a:lnTo>
                  <a:cubicBezTo>
                    <a:pt x="6621" y="6888"/>
                    <a:pt x="7077" y="6395"/>
                    <a:pt x="7433" y="5836"/>
                  </a:cubicBezTo>
                  <a:cubicBezTo>
                    <a:pt x="7447" y="5850"/>
                    <a:pt x="7461" y="5867"/>
                    <a:pt x="7474" y="5884"/>
                  </a:cubicBezTo>
                  <a:cubicBezTo>
                    <a:pt x="7615" y="6025"/>
                    <a:pt x="7803" y="6104"/>
                    <a:pt x="8002" y="6107"/>
                  </a:cubicBezTo>
                  <a:cubicBezTo>
                    <a:pt x="8088" y="6107"/>
                    <a:pt x="8174" y="6090"/>
                    <a:pt x="8252" y="6056"/>
                  </a:cubicBezTo>
                  <a:cubicBezTo>
                    <a:pt x="8605" y="5905"/>
                    <a:pt x="8626" y="5518"/>
                    <a:pt x="8619" y="5357"/>
                  </a:cubicBezTo>
                  <a:cubicBezTo>
                    <a:pt x="8616" y="5238"/>
                    <a:pt x="8527" y="5180"/>
                    <a:pt x="8438" y="5180"/>
                  </a:cubicBezTo>
                  <a:cubicBezTo>
                    <a:pt x="8342" y="5180"/>
                    <a:pt x="8245" y="5246"/>
                    <a:pt x="8252" y="5374"/>
                  </a:cubicBezTo>
                  <a:cubicBezTo>
                    <a:pt x="8259" y="5501"/>
                    <a:pt x="8239" y="5665"/>
                    <a:pt x="8108" y="5720"/>
                  </a:cubicBezTo>
                  <a:cubicBezTo>
                    <a:pt x="8077" y="5734"/>
                    <a:pt x="8041" y="5740"/>
                    <a:pt x="8004" y="5740"/>
                  </a:cubicBezTo>
                  <a:cubicBezTo>
                    <a:pt x="7910" y="5740"/>
                    <a:pt x="7806" y="5699"/>
                    <a:pt x="7742" y="5631"/>
                  </a:cubicBezTo>
                  <a:cubicBezTo>
                    <a:pt x="7670" y="5555"/>
                    <a:pt x="7656" y="5463"/>
                    <a:pt x="7708" y="5360"/>
                  </a:cubicBezTo>
                  <a:cubicBezTo>
                    <a:pt x="7882" y="4997"/>
                    <a:pt x="8249" y="4849"/>
                    <a:pt x="8674" y="4678"/>
                  </a:cubicBezTo>
                  <a:cubicBezTo>
                    <a:pt x="9428" y="4370"/>
                    <a:pt x="10367" y="3989"/>
                    <a:pt x="10367" y="2156"/>
                  </a:cubicBezTo>
                  <a:lnTo>
                    <a:pt x="10367" y="1392"/>
                  </a:lnTo>
                  <a:cubicBezTo>
                    <a:pt x="10367" y="1244"/>
                    <a:pt x="10308" y="1104"/>
                    <a:pt x="10206" y="1001"/>
                  </a:cubicBezTo>
                  <a:cubicBezTo>
                    <a:pt x="10103" y="898"/>
                    <a:pt x="9962" y="840"/>
                    <a:pt x="9815" y="840"/>
                  </a:cubicBezTo>
                  <a:cubicBezTo>
                    <a:pt x="9407" y="840"/>
                    <a:pt x="9023" y="1042"/>
                    <a:pt x="8790" y="1382"/>
                  </a:cubicBezTo>
                  <a:lnTo>
                    <a:pt x="8646" y="1587"/>
                  </a:lnTo>
                  <a:cubicBezTo>
                    <a:pt x="8568" y="1704"/>
                    <a:pt x="8434" y="1772"/>
                    <a:pt x="8293" y="1772"/>
                  </a:cubicBezTo>
                  <a:lnTo>
                    <a:pt x="8287" y="1772"/>
                  </a:lnTo>
                  <a:lnTo>
                    <a:pt x="8287" y="1169"/>
                  </a:lnTo>
                  <a:lnTo>
                    <a:pt x="8317" y="1169"/>
                  </a:lnTo>
                  <a:cubicBezTo>
                    <a:pt x="8509" y="1169"/>
                    <a:pt x="8667" y="1011"/>
                    <a:pt x="8667" y="820"/>
                  </a:cubicBezTo>
                  <a:lnTo>
                    <a:pt x="8667" y="350"/>
                  </a:lnTo>
                  <a:cubicBezTo>
                    <a:pt x="8667" y="158"/>
                    <a:pt x="8509" y="1"/>
                    <a:pt x="831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3"/>
            <p:cNvSpPr/>
            <p:nvPr/>
          </p:nvSpPr>
          <p:spPr>
            <a:xfrm>
              <a:off x="1546332" y="2835071"/>
              <a:ext cx="88172" cy="81152"/>
            </a:xfrm>
            <a:custGeom>
              <a:avLst/>
              <a:gdLst/>
              <a:ahLst/>
              <a:cxnLst/>
              <a:rect l="l" t="t" r="r" b="b"/>
              <a:pathLst>
                <a:path w="3366" h="3098" extrusionOk="0">
                  <a:moveTo>
                    <a:pt x="1683" y="552"/>
                  </a:moveTo>
                  <a:lnTo>
                    <a:pt x="1967" y="1124"/>
                  </a:lnTo>
                  <a:cubicBezTo>
                    <a:pt x="1998" y="1190"/>
                    <a:pt x="2060" y="1234"/>
                    <a:pt x="2132" y="1244"/>
                  </a:cubicBezTo>
                  <a:lnTo>
                    <a:pt x="2766" y="1337"/>
                  </a:lnTo>
                  <a:lnTo>
                    <a:pt x="2307" y="1786"/>
                  </a:lnTo>
                  <a:cubicBezTo>
                    <a:pt x="2255" y="1834"/>
                    <a:pt x="2231" y="1909"/>
                    <a:pt x="2245" y="1978"/>
                  </a:cubicBezTo>
                  <a:lnTo>
                    <a:pt x="2355" y="2612"/>
                  </a:lnTo>
                  <a:lnTo>
                    <a:pt x="2355" y="2612"/>
                  </a:lnTo>
                  <a:lnTo>
                    <a:pt x="1786" y="2310"/>
                  </a:lnTo>
                  <a:cubicBezTo>
                    <a:pt x="1753" y="2293"/>
                    <a:pt x="1718" y="2284"/>
                    <a:pt x="1683" y="2284"/>
                  </a:cubicBezTo>
                  <a:cubicBezTo>
                    <a:pt x="1649" y="2284"/>
                    <a:pt x="1614" y="2293"/>
                    <a:pt x="1584" y="2310"/>
                  </a:cubicBezTo>
                  <a:lnTo>
                    <a:pt x="1015" y="2612"/>
                  </a:lnTo>
                  <a:lnTo>
                    <a:pt x="1124" y="1978"/>
                  </a:lnTo>
                  <a:cubicBezTo>
                    <a:pt x="1135" y="1909"/>
                    <a:pt x="1111" y="1834"/>
                    <a:pt x="1059" y="1786"/>
                  </a:cubicBezTo>
                  <a:lnTo>
                    <a:pt x="600" y="1337"/>
                  </a:lnTo>
                  <a:lnTo>
                    <a:pt x="1234" y="1244"/>
                  </a:lnTo>
                  <a:cubicBezTo>
                    <a:pt x="1306" y="1234"/>
                    <a:pt x="1368" y="1190"/>
                    <a:pt x="1402" y="1124"/>
                  </a:cubicBezTo>
                  <a:lnTo>
                    <a:pt x="1683" y="552"/>
                  </a:lnTo>
                  <a:close/>
                  <a:moveTo>
                    <a:pt x="1683" y="0"/>
                  </a:moveTo>
                  <a:cubicBezTo>
                    <a:pt x="1605" y="0"/>
                    <a:pt x="1527" y="42"/>
                    <a:pt x="1488" y="124"/>
                  </a:cubicBezTo>
                  <a:lnTo>
                    <a:pt x="1107" y="895"/>
                  </a:lnTo>
                  <a:lnTo>
                    <a:pt x="254" y="1018"/>
                  </a:lnTo>
                  <a:cubicBezTo>
                    <a:pt x="72" y="1046"/>
                    <a:pt x="0" y="1265"/>
                    <a:pt x="134" y="1392"/>
                  </a:cubicBezTo>
                  <a:lnTo>
                    <a:pt x="747" y="1991"/>
                  </a:lnTo>
                  <a:lnTo>
                    <a:pt x="604" y="2841"/>
                  </a:lnTo>
                  <a:cubicBezTo>
                    <a:pt x="579" y="2982"/>
                    <a:pt x="692" y="3097"/>
                    <a:pt x="819" y="3097"/>
                  </a:cubicBezTo>
                  <a:cubicBezTo>
                    <a:pt x="853" y="3097"/>
                    <a:pt x="888" y="3089"/>
                    <a:pt x="922" y="3071"/>
                  </a:cubicBezTo>
                  <a:lnTo>
                    <a:pt x="1683" y="2670"/>
                  </a:lnTo>
                  <a:lnTo>
                    <a:pt x="2444" y="3071"/>
                  </a:lnTo>
                  <a:cubicBezTo>
                    <a:pt x="2478" y="3089"/>
                    <a:pt x="2513" y="3097"/>
                    <a:pt x="2547" y="3097"/>
                  </a:cubicBezTo>
                  <a:cubicBezTo>
                    <a:pt x="2674" y="3097"/>
                    <a:pt x="2787" y="2982"/>
                    <a:pt x="2762" y="2841"/>
                  </a:cubicBezTo>
                  <a:lnTo>
                    <a:pt x="2618" y="1991"/>
                  </a:lnTo>
                  <a:lnTo>
                    <a:pt x="3232" y="1392"/>
                  </a:lnTo>
                  <a:cubicBezTo>
                    <a:pt x="3366" y="1265"/>
                    <a:pt x="3294" y="1042"/>
                    <a:pt x="3112" y="1018"/>
                  </a:cubicBezTo>
                  <a:lnTo>
                    <a:pt x="2262" y="895"/>
                  </a:lnTo>
                  <a:lnTo>
                    <a:pt x="1882" y="124"/>
                  </a:lnTo>
                  <a:cubicBezTo>
                    <a:pt x="1841" y="42"/>
                    <a:pt x="1762" y="0"/>
                    <a:pt x="168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1" name="Google Shape;7741;p73"/>
          <p:cNvGrpSpPr/>
          <p:nvPr/>
        </p:nvGrpSpPr>
        <p:grpSpPr>
          <a:xfrm>
            <a:off x="1956729" y="2771522"/>
            <a:ext cx="362224" cy="332336"/>
            <a:chOff x="1956729" y="2771522"/>
            <a:chExt cx="362224" cy="332336"/>
          </a:xfrm>
        </p:grpSpPr>
        <p:sp>
          <p:nvSpPr>
            <p:cNvPr id="7742" name="Google Shape;7742;p73"/>
            <p:cNvSpPr/>
            <p:nvPr/>
          </p:nvSpPr>
          <p:spPr>
            <a:xfrm>
              <a:off x="2054043" y="3034075"/>
              <a:ext cx="75337" cy="64518"/>
            </a:xfrm>
            <a:custGeom>
              <a:avLst/>
              <a:gdLst/>
              <a:ahLst/>
              <a:cxnLst/>
              <a:rect l="l" t="t" r="r" b="b"/>
              <a:pathLst>
                <a:path w="2876" h="2463" extrusionOk="0">
                  <a:moveTo>
                    <a:pt x="1649" y="1"/>
                  </a:moveTo>
                  <a:cubicBezTo>
                    <a:pt x="549" y="1"/>
                    <a:pt x="0" y="1327"/>
                    <a:pt x="775" y="2101"/>
                  </a:cubicBezTo>
                  <a:cubicBezTo>
                    <a:pt x="1011" y="2337"/>
                    <a:pt x="1325" y="2463"/>
                    <a:pt x="1646" y="2463"/>
                  </a:cubicBezTo>
                  <a:cubicBezTo>
                    <a:pt x="1804" y="2463"/>
                    <a:pt x="1965" y="2432"/>
                    <a:pt x="2118" y="2369"/>
                  </a:cubicBezTo>
                  <a:cubicBezTo>
                    <a:pt x="2577" y="2180"/>
                    <a:pt x="2875" y="1731"/>
                    <a:pt x="2875" y="1231"/>
                  </a:cubicBezTo>
                  <a:cubicBezTo>
                    <a:pt x="2875" y="552"/>
                    <a:pt x="2327" y="1"/>
                    <a:pt x="164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73"/>
            <p:cNvSpPr/>
            <p:nvPr/>
          </p:nvSpPr>
          <p:spPr>
            <a:xfrm>
              <a:off x="2077645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8" y="1"/>
                  </a:moveTo>
                  <a:cubicBezTo>
                    <a:pt x="251" y="1"/>
                    <a:pt x="1" y="600"/>
                    <a:pt x="354" y="950"/>
                  </a:cubicBezTo>
                  <a:cubicBezTo>
                    <a:pt x="467" y="1064"/>
                    <a:pt x="606" y="1115"/>
                    <a:pt x="743" y="1115"/>
                  </a:cubicBezTo>
                  <a:cubicBezTo>
                    <a:pt x="1028" y="1115"/>
                    <a:pt x="1303" y="892"/>
                    <a:pt x="1303" y="556"/>
                  </a:cubicBezTo>
                  <a:cubicBezTo>
                    <a:pt x="1303" y="251"/>
                    <a:pt x="1053" y="1"/>
                    <a:pt x="74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73"/>
            <p:cNvSpPr/>
            <p:nvPr/>
          </p:nvSpPr>
          <p:spPr>
            <a:xfrm>
              <a:off x="2182032" y="3034075"/>
              <a:ext cx="75363" cy="64518"/>
            </a:xfrm>
            <a:custGeom>
              <a:avLst/>
              <a:gdLst/>
              <a:ahLst/>
              <a:cxnLst/>
              <a:rect l="l" t="t" r="r" b="b"/>
              <a:pathLst>
                <a:path w="2877" h="2463" extrusionOk="0">
                  <a:moveTo>
                    <a:pt x="1646" y="1"/>
                  </a:moveTo>
                  <a:cubicBezTo>
                    <a:pt x="549" y="1"/>
                    <a:pt x="1" y="1327"/>
                    <a:pt x="775" y="2101"/>
                  </a:cubicBezTo>
                  <a:cubicBezTo>
                    <a:pt x="1011" y="2337"/>
                    <a:pt x="1326" y="2463"/>
                    <a:pt x="1646" y="2463"/>
                  </a:cubicBezTo>
                  <a:cubicBezTo>
                    <a:pt x="1805" y="2463"/>
                    <a:pt x="1965" y="2432"/>
                    <a:pt x="2119" y="2369"/>
                  </a:cubicBezTo>
                  <a:cubicBezTo>
                    <a:pt x="2578" y="2180"/>
                    <a:pt x="2876" y="1731"/>
                    <a:pt x="2876" y="1231"/>
                  </a:cubicBezTo>
                  <a:cubicBezTo>
                    <a:pt x="2876" y="552"/>
                    <a:pt x="2328" y="1"/>
                    <a:pt x="164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3"/>
            <p:cNvSpPr/>
            <p:nvPr/>
          </p:nvSpPr>
          <p:spPr>
            <a:xfrm>
              <a:off x="2205660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7" y="1"/>
                  </a:moveTo>
                  <a:cubicBezTo>
                    <a:pt x="250" y="1"/>
                    <a:pt x="0" y="600"/>
                    <a:pt x="353" y="950"/>
                  </a:cubicBezTo>
                  <a:cubicBezTo>
                    <a:pt x="466" y="1064"/>
                    <a:pt x="606" y="1115"/>
                    <a:pt x="742" y="1115"/>
                  </a:cubicBezTo>
                  <a:cubicBezTo>
                    <a:pt x="1028" y="1115"/>
                    <a:pt x="1302" y="892"/>
                    <a:pt x="1302" y="556"/>
                  </a:cubicBezTo>
                  <a:cubicBezTo>
                    <a:pt x="1302" y="251"/>
                    <a:pt x="1052" y="1"/>
                    <a:pt x="7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3"/>
            <p:cNvSpPr/>
            <p:nvPr/>
          </p:nvSpPr>
          <p:spPr>
            <a:xfrm>
              <a:off x="2031411" y="2800153"/>
              <a:ext cx="279736" cy="147059"/>
            </a:xfrm>
            <a:custGeom>
              <a:avLst/>
              <a:gdLst/>
              <a:ahLst/>
              <a:cxnLst/>
              <a:rect l="l" t="t" r="r" b="b"/>
              <a:pathLst>
                <a:path w="10679" h="5614" extrusionOk="0">
                  <a:moveTo>
                    <a:pt x="9610" y="0"/>
                  </a:moveTo>
                  <a:cubicBezTo>
                    <a:pt x="9607" y="0"/>
                    <a:pt x="9603" y="0"/>
                    <a:pt x="9599" y="0"/>
                  </a:cubicBezTo>
                  <a:lnTo>
                    <a:pt x="1" y="0"/>
                  </a:lnTo>
                  <a:lnTo>
                    <a:pt x="378" y="1066"/>
                  </a:lnTo>
                  <a:lnTo>
                    <a:pt x="9558" y="1066"/>
                  </a:lnTo>
                  <a:lnTo>
                    <a:pt x="8513" y="5613"/>
                  </a:lnTo>
                  <a:lnTo>
                    <a:pt x="9606" y="5613"/>
                  </a:lnTo>
                  <a:lnTo>
                    <a:pt x="10607" y="1268"/>
                  </a:lnTo>
                  <a:cubicBezTo>
                    <a:pt x="10679" y="960"/>
                    <a:pt x="10607" y="634"/>
                    <a:pt x="10408" y="391"/>
                  </a:cubicBezTo>
                  <a:cubicBezTo>
                    <a:pt x="10215" y="144"/>
                    <a:pt x="9921" y="0"/>
                    <a:pt x="961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3"/>
            <p:cNvSpPr/>
            <p:nvPr/>
          </p:nvSpPr>
          <p:spPr>
            <a:xfrm>
              <a:off x="2267218" y="2800153"/>
              <a:ext cx="43929" cy="147059"/>
            </a:xfrm>
            <a:custGeom>
              <a:avLst/>
              <a:gdLst/>
              <a:ahLst/>
              <a:cxnLst/>
              <a:rect l="l" t="t" r="r" b="b"/>
              <a:pathLst>
                <a:path w="1677" h="5614" extrusionOk="0">
                  <a:moveTo>
                    <a:pt x="608" y="0"/>
                  </a:moveTo>
                  <a:cubicBezTo>
                    <a:pt x="605" y="0"/>
                    <a:pt x="601" y="0"/>
                    <a:pt x="597" y="0"/>
                  </a:cubicBezTo>
                  <a:lnTo>
                    <a:pt x="1" y="0"/>
                  </a:lnTo>
                  <a:cubicBezTo>
                    <a:pt x="666" y="0"/>
                    <a:pt x="1159" y="617"/>
                    <a:pt x="1008" y="1268"/>
                  </a:cubicBezTo>
                  <a:lnTo>
                    <a:pt x="8" y="5613"/>
                  </a:lnTo>
                  <a:lnTo>
                    <a:pt x="604" y="5613"/>
                  </a:lnTo>
                  <a:lnTo>
                    <a:pt x="1605" y="1268"/>
                  </a:lnTo>
                  <a:cubicBezTo>
                    <a:pt x="1677" y="960"/>
                    <a:pt x="1605" y="634"/>
                    <a:pt x="1406" y="391"/>
                  </a:cubicBezTo>
                  <a:cubicBezTo>
                    <a:pt x="1213" y="144"/>
                    <a:pt x="919" y="0"/>
                    <a:pt x="608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3"/>
            <p:cNvSpPr/>
            <p:nvPr/>
          </p:nvSpPr>
          <p:spPr>
            <a:xfrm>
              <a:off x="1962020" y="2776735"/>
              <a:ext cx="347346" cy="198401"/>
            </a:xfrm>
            <a:custGeom>
              <a:avLst/>
              <a:gdLst/>
              <a:ahLst/>
              <a:cxnLst/>
              <a:rect l="l" t="t" r="r" b="b"/>
              <a:pathLst>
                <a:path w="13260" h="7574" extrusionOk="0">
                  <a:moveTo>
                    <a:pt x="535" y="0"/>
                  </a:moveTo>
                  <a:cubicBezTo>
                    <a:pt x="241" y="0"/>
                    <a:pt x="1" y="240"/>
                    <a:pt x="1" y="535"/>
                  </a:cubicBezTo>
                  <a:cubicBezTo>
                    <a:pt x="1" y="829"/>
                    <a:pt x="241" y="1066"/>
                    <a:pt x="535" y="1066"/>
                  </a:cubicBezTo>
                  <a:lnTo>
                    <a:pt x="1498" y="1066"/>
                  </a:lnTo>
                  <a:cubicBezTo>
                    <a:pt x="1543" y="1066"/>
                    <a:pt x="1587" y="1097"/>
                    <a:pt x="1605" y="1138"/>
                  </a:cubicBezTo>
                  <a:lnTo>
                    <a:pt x="2756" y="4390"/>
                  </a:lnTo>
                  <a:lnTo>
                    <a:pt x="3006" y="5092"/>
                  </a:lnTo>
                  <a:lnTo>
                    <a:pt x="3414" y="6247"/>
                  </a:lnTo>
                  <a:cubicBezTo>
                    <a:pt x="3753" y="7052"/>
                    <a:pt x="4545" y="7573"/>
                    <a:pt x="5419" y="7573"/>
                  </a:cubicBezTo>
                  <a:lnTo>
                    <a:pt x="12725" y="7573"/>
                  </a:lnTo>
                  <a:cubicBezTo>
                    <a:pt x="13019" y="7573"/>
                    <a:pt x="13259" y="7333"/>
                    <a:pt x="13259" y="7039"/>
                  </a:cubicBezTo>
                  <a:cubicBezTo>
                    <a:pt x="13259" y="6744"/>
                    <a:pt x="13019" y="6507"/>
                    <a:pt x="12725" y="6507"/>
                  </a:cubicBezTo>
                  <a:lnTo>
                    <a:pt x="5419" y="6507"/>
                  </a:lnTo>
                  <a:cubicBezTo>
                    <a:pt x="4970" y="6507"/>
                    <a:pt x="4569" y="6244"/>
                    <a:pt x="4394" y="5832"/>
                  </a:cubicBezTo>
                  <a:lnTo>
                    <a:pt x="2592" y="723"/>
                  </a:lnTo>
                  <a:cubicBezTo>
                    <a:pt x="2407" y="284"/>
                    <a:pt x="1975" y="0"/>
                    <a:pt x="149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73"/>
            <p:cNvSpPr/>
            <p:nvPr/>
          </p:nvSpPr>
          <p:spPr>
            <a:xfrm>
              <a:off x="2058523" y="2947448"/>
              <a:ext cx="251472" cy="27767"/>
            </a:xfrm>
            <a:custGeom>
              <a:avLst/>
              <a:gdLst/>
              <a:ahLst/>
              <a:cxnLst/>
              <a:rect l="l" t="t" r="r" b="b"/>
              <a:pathLst>
                <a:path w="9600" h="1060" extrusionOk="0">
                  <a:moveTo>
                    <a:pt x="9143" y="1"/>
                  </a:moveTo>
                  <a:cubicBezTo>
                    <a:pt x="9145" y="1"/>
                    <a:pt x="9146" y="1"/>
                    <a:pt x="9147" y="2"/>
                  </a:cubicBezTo>
                  <a:lnTo>
                    <a:pt x="9147" y="2"/>
                  </a:lnTo>
                  <a:cubicBezTo>
                    <a:pt x="9147" y="1"/>
                    <a:pt x="9147" y="1"/>
                    <a:pt x="9147" y="1"/>
                  </a:cubicBezTo>
                  <a:close/>
                  <a:moveTo>
                    <a:pt x="9147" y="2"/>
                  </a:moveTo>
                  <a:cubicBezTo>
                    <a:pt x="9212" y="334"/>
                    <a:pt x="8958" y="642"/>
                    <a:pt x="8623" y="642"/>
                  </a:cubicBezTo>
                  <a:lnTo>
                    <a:pt x="1317" y="642"/>
                  </a:lnTo>
                  <a:cubicBezTo>
                    <a:pt x="840" y="642"/>
                    <a:pt x="381" y="484"/>
                    <a:pt x="1" y="200"/>
                  </a:cubicBezTo>
                  <a:lnTo>
                    <a:pt x="1" y="200"/>
                  </a:lnTo>
                  <a:cubicBezTo>
                    <a:pt x="412" y="741"/>
                    <a:pt x="1053" y="1060"/>
                    <a:pt x="1735" y="1060"/>
                  </a:cubicBezTo>
                  <a:lnTo>
                    <a:pt x="9041" y="1060"/>
                  </a:lnTo>
                  <a:cubicBezTo>
                    <a:pt x="9315" y="1060"/>
                    <a:pt x="9544" y="851"/>
                    <a:pt x="9572" y="576"/>
                  </a:cubicBezTo>
                  <a:cubicBezTo>
                    <a:pt x="9599" y="304"/>
                    <a:pt x="9416" y="58"/>
                    <a:pt x="9147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3"/>
            <p:cNvSpPr/>
            <p:nvPr/>
          </p:nvSpPr>
          <p:spPr>
            <a:xfrm>
              <a:off x="2030625" y="2956354"/>
              <a:ext cx="241387" cy="77747"/>
            </a:xfrm>
            <a:custGeom>
              <a:avLst/>
              <a:gdLst/>
              <a:ahLst/>
              <a:cxnLst/>
              <a:rect l="l" t="t" r="r" b="b"/>
              <a:pathLst>
                <a:path w="9215" h="2968" extrusionOk="0">
                  <a:moveTo>
                    <a:pt x="1182" y="0"/>
                  </a:moveTo>
                  <a:lnTo>
                    <a:pt x="644" y="778"/>
                  </a:lnTo>
                  <a:cubicBezTo>
                    <a:pt x="1" y="1702"/>
                    <a:pt x="663" y="2968"/>
                    <a:pt x="1784" y="2968"/>
                  </a:cubicBezTo>
                  <a:cubicBezTo>
                    <a:pt x="1786" y="2968"/>
                    <a:pt x="1787" y="2968"/>
                    <a:pt x="1789" y="2968"/>
                  </a:cubicBezTo>
                  <a:lnTo>
                    <a:pt x="8683" y="2968"/>
                  </a:lnTo>
                  <a:cubicBezTo>
                    <a:pt x="8978" y="2968"/>
                    <a:pt x="9215" y="2731"/>
                    <a:pt x="9215" y="2436"/>
                  </a:cubicBezTo>
                  <a:cubicBezTo>
                    <a:pt x="9215" y="2142"/>
                    <a:pt x="8978" y="1902"/>
                    <a:pt x="8683" y="1902"/>
                  </a:cubicBezTo>
                  <a:lnTo>
                    <a:pt x="1789" y="1902"/>
                  </a:lnTo>
                  <a:cubicBezTo>
                    <a:pt x="1525" y="1898"/>
                    <a:pt x="1371" y="1604"/>
                    <a:pt x="1521" y="1388"/>
                  </a:cubicBezTo>
                  <a:lnTo>
                    <a:pt x="2070" y="593"/>
                  </a:lnTo>
                  <a:cubicBezTo>
                    <a:pt x="1730" y="473"/>
                    <a:pt x="1426" y="267"/>
                    <a:pt x="1182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3"/>
            <p:cNvSpPr/>
            <p:nvPr/>
          </p:nvSpPr>
          <p:spPr>
            <a:xfrm>
              <a:off x="2039584" y="2994939"/>
              <a:ext cx="232428" cy="39162"/>
            </a:xfrm>
            <a:custGeom>
              <a:avLst/>
              <a:gdLst/>
              <a:ahLst/>
              <a:cxnLst/>
              <a:rect l="l" t="t" r="r" b="b"/>
              <a:pathLst>
                <a:path w="8873" h="1495" extrusionOk="0">
                  <a:moveTo>
                    <a:pt x="55" y="1"/>
                  </a:moveTo>
                  <a:lnTo>
                    <a:pt x="55" y="1"/>
                  </a:lnTo>
                  <a:cubicBezTo>
                    <a:pt x="1" y="809"/>
                    <a:pt x="638" y="1495"/>
                    <a:pt x="1447" y="1495"/>
                  </a:cubicBezTo>
                  <a:lnTo>
                    <a:pt x="8341" y="1495"/>
                  </a:lnTo>
                  <a:cubicBezTo>
                    <a:pt x="8636" y="1495"/>
                    <a:pt x="8873" y="1255"/>
                    <a:pt x="8873" y="960"/>
                  </a:cubicBezTo>
                  <a:cubicBezTo>
                    <a:pt x="8873" y="946"/>
                    <a:pt x="8873" y="933"/>
                    <a:pt x="8873" y="915"/>
                  </a:cubicBezTo>
                  <a:lnTo>
                    <a:pt x="8873" y="895"/>
                  </a:lnTo>
                  <a:cubicBezTo>
                    <a:pt x="8873" y="888"/>
                    <a:pt x="8873" y="885"/>
                    <a:pt x="8869" y="878"/>
                  </a:cubicBezTo>
                  <a:cubicBezTo>
                    <a:pt x="8866" y="861"/>
                    <a:pt x="8862" y="844"/>
                    <a:pt x="8859" y="826"/>
                  </a:cubicBezTo>
                  <a:cubicBezTo>
                    <a:pt x="8715" y="946"/>
                    <a:pt x="8533" y="1018"/>
                    <a:pt x="8345" y="1032"/>
                  </a:cubicBezTo>
                  <a:lnTo>
                    <a:pt x="1447" y="1032"/>
                  </a:lnTo>
                  <a:cubicBezTo>
                    <a:pt x="929" y="1032"/>
                    <a:pt x="453" y="744"/>
                    <a:pt x="213" y="282"/>
                  </a:cubicBezTo>
                  <a:cubicBezTo>
                    <a:pt x="165" y="192"/>
                    <a:pt x="97" y="96"/>
                    <a:pt x="5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3"/>
            <p:cNvSpPr/>
            <p:nvPr/>
          </p:nvSpPr>
          <p:spPr>
            <a:xfrm>
              <a:off x="2052419" y="2956354"/>
              <a:ext cx="32429" cy="27662"/>
            </a:xfrm>
            <a:custGeom>
              <a:avLst/>
              <a:gdLst/>
              <a:ahLst/>
              <a:cxnLst/>
              <a:rect l="l" t="t" r="r" b="b"/>
              <a:pathLst>
                <a:path w="1238" h="1056" extrusionOk="0">
                  <a:moveTo>
                    <a:pt x="350" y="0"/>
                  </a:moveTo>
                  <a:lnTo>
                    <a:pt x="1" y="507"/>
                  </a:lnTo>
                  <a:cubicBezTo>
                    <a:pt x="254" y="761"/>
                    <a:pt x="570" y="949"/>
                    <a:pt x="916" y="1055"/>
                  </a:cubicBezTo>
                  <a:lnTo>
                    <a:pt x="1238" y="593"/>
                  </a:lnTo>
                  <a:cubicBezTo>
                    <a:pt x="898" y="473"/>
                    <a:pt x="594" y="267"/>
                    <a:pt x="350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3"/>
            <p:cNvSpPr/>
            <p:nvPr/>
          </p:nvSpPr>
          <p:spPr>
            <a:xfrm>
              <a:off x="2077278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62" y="403"/>
                  </a:moveTo>
                  <a:cubicBezTo>
                    <a:pt x="1080" y="403"/>
                    <a:pt x="1238" y="787"/>
                    <a:pt x="1012" y="1013"/>
                  </a:cubicBezTo>
                  <a:cubicBezTo>
                    <a:pt x="940" y="1086"/>
                    <a:pt x="851" y="1119"/>
                    <a:pt x="763" y="1119"/>
                  </a:cubicBezTo>
                  <a:cubicBezTo>
                    <a:pt x="579" y="1119"/>
                    <a:pt x="402" y="976"/>
                    <a:pt x="402" y="760"/>
                  </a:cubicBezTo>
                  <a:cubicBezTo>
                    <a:pt x="402" y="561"/>
                    <a:pt x="563" y="403"/>
                    <a:pt x="762" y="403"/>
                  </a:cubicBezTo>
                  <a:close/>
                  <a:moveTo>
                    <a:pt x="765" y="0"/>
                  </a:moveTo>
                  <a:cubicBezTo>
                    <a:pt x="375" y="0"/>
                    <a:pt x="1" y="303"/>
                    <a:pt x="1" y="760"/>
                  </a:cubicBezTo>
                  <a:cubicBezTo>
                    <a:pt x="1" y="1181"/>
                    <a:pt x="340" y="1521"/>
                    <a:pt x="762" y="1521"/>
                  </a:cubicBezTo>
                  <a:cubicBezTo>
                    <a:pt x="1437" y="1521"/>
                    <a:pt x="1773" y="702"/>
                    <a:pt x="1296" y="225"/>
                  </a:cubicBezTo>
                  <a:cubicBezTo>
                    <a:pt x="1142" y="70"/>
                    <a:pt x="952" y="0"/>
                    <a:pt x="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3"/>
            <p:cNvSpPr/>
            <p:nvPr/>
          </p:nvSpPr>
          <p:spPr>
            <a:xfrm>
              <a:off x="2205293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58" y="403"/>
                  </a:moveTo>
                  <a:cubicBezTo>
                    <a:pt x="1077" y="403"/>
                    <a:pt x="1238" y="787"/>
                    <a:pt x="1011" y="1013"/>
                  </a:cubicBezTo>
                  <a:cubicBezTo>
                    <a:pt x="938" y="1086"/>
                    <a:pt x="849" y="1119"/>
                    <a:pt x="761" y="1119"/>
                  </a:cubicBezTo>
                  <a:cubicBezTo>
                    <a:pt x="577" y="1119"/>
                    <a:pt x="401" y="976"/>
                    <a:pt x="401" y="760"/>
                  </a:cubicBezTo>
                  <a:cubicBezTo>
                    <a:pt x="401" y="561"/>
                    <a:pt x="559" y="403"/>
                    <a:pt x="758" y="403"/>
                  </a:cubicBezTo>
                  <a:close/>
                  <a:moveTo>
                    <a:pt x="763" y="0"/>
                  </a:moveTo>
                  <a:cubicBezTo>
                    <a:pt x="373" y="0"/>
                    <a:pt x="1" y="303"/>
                    <a:pt x="1" y="760"/>
                  </a:cubicBezTo>
                  <a:cubicBezTo>
                    <a:pt x="1" y="1181"/>
                    <a:pt x="340" y="1521"/>
                    <a:pt x="758" y="1521"/>
                  </a:cubicBezTo>
                  <a:cubicBezTo>
                    <a:pt x="1433" y="1521"/>
                    <a:pt x="1772" y="702"/>
                    <a:pt x="1296" y="225"/>
                  </a:cubicBezTo>
                  <a:cubicBezTo>
                    <a:pt x="1140" y="70"/>
                    <a:pt x="950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3"/>
            <p:cNvSpPr/>
            <p:nvPr/>
          </p:nvSpPr>
          <p:spPr>
            <a:xfrm>
              <a:off x="1956729" y="2771522"/>
              <a:ext cx="362224" cy="332336"/>
            </a:xfrm>
            <a:custGeom>
              <a:avLst/>
              <a:gdLst/>
              <a:ahLst/>
              <a:cxnLst/>
              <a:rect l="l" t="t" r="r" b="b"/>
              <a:pathLst>
                <a:path w="13828" h="12687" extrusionOk="0">
                  <a:moveTo>
                    <a:pt x="4737" y="2361"/>
                  </a:moveTo>
                  <a:lnTo>
                    <a:pt x="4737" y="3544"/>
                  </a:lnTo>
                  <a:lnTo>
                    <a:pt x="3931" y="3544"/>
                  </a:lnTo>
                  <a:lnTo>
                    <a:pt x="3513" y="2361"/>
                  </a:lnTo>
                  <a:close/>
                  <a:moveTo>
                    <a:pt x="6351" y="2361"/>
                  </a:moveTo>
                  <a:lnTo>
                    <a:pt x="6351" y="3544"/>
                  </a:lnTo>
                  <a:lnTo>
                    <a:pt x="5137" y="3544"/>
                  </a:lnTo>
                  <a:lnTo>
                    <a:pt x="5137" y="2361"/>
                  </a:lnTo>
                  <a:close/>
                  <a:moveTo>
                    <a:pt x="7968" y="2361"/>
                  </a:moveTo>
                  <a:lnTo>
                    <a:pt x="7968" y="3544"/>
                  </a:lnTo>
                  <a:lnTo>
                    <a:pt x="6751" y="3544"/>
                  </a:lnTo>
                  <a:lnTo>
                    <a:pt x="6751" y="2361"/>
                  </a:lnTo>
                  <a:close/>
                  <a:moveTo>
                    <a:pt x="9585" y="2361"/>
                  </a:moveTo>
                  <a:lnTo>
                    <a:pt x="9585" y="3544"/>
                  </a:lnTo>
                  <a:lnTo>
                    <a:pt x="8369" y="3544"/>
                  </a:lnTo>
                  <a:lnTo>
                    <a:pt x="8369" y="2361"/>
                  </a:lnTo>
                  <a:close/>
                  <a:moveTo>
                    <a:pt x="11199" y="2361"/>
                  </a:moveTo>
                  <a:lnTo>
                    <a:pt x="11199" y="3544"/>
                  </a:lnTo>
                  <a:lnTo>
                    <a:pt x="9983" y="3544"/>
                  </a:lnTo>
                  <a:lnTo>
                    <a:pt x="9983" y="2361"/>
                  </a:lnTo>
                  <a:close/>
                  <a:moveTo>
                    <a:pt x="12156" y="2361"/>
                  </a:moveTo>
                  <a:lnTo>
                    <a:pt x="11885" y="3544"/>
                  </a:lnTo>
                  <a:lnTo>
                    <a:pt x="11600" y="3544"/>
                  </a:lnTo>
                  <a:lnTo>
                    <a:pt x="11600" y="2361"/>
                  </a:lnTo>
                  <a:close/>
                  <a:moveTo>
                    <a:pt x="11792" y="3941"/>
                  </a:moveTo>
                  <a:lnTo>
                    <a:pt x="11600" y="4784"/>
                  </a:lnTo>
                  <a:lnTo>
                    <a:pt x="11600" y="3941"/>
                  </a:lnTo>
                  <a:close/>
                  <a:moveTo>
                    <a:pt x="4737" y="3941"/>
                  </a:moveTo>
                  <a:lnTo>
                    <a:pt x="4737" y="5158"/>
                  </a:lnTo>
                  <a:lnTo>
                    <a:pt x="4504" y="5158"/>
                  </a:lnTo>
                  <a:lnTo>
                    <a:pt x="4072" y="3941"/>
                  </a:lnTo>
                  <a:close/>
                  <a:moveTo>
                    <a:pt x="6351" y="3941"/>
                  </a:moveTo>
                  <a:lnTo>
                    <a:pt x="6351" y="5158"/>
                  </a:lnTo>
                  <a:lnTo>
                    <a:pt x="5134" y="5158"/>
                  </a:lnTo>
                  <a:lnTo>
                    <a:pt x="5134" y="3941"/>
                  </a:lnTo>
                  <a:close/>
                  <a:moveTo>
                    <a:pt x="7968" y="3941"/>
                  </a:moveTo>
                  <a:lnTo>
                    <a:pt x="7968" y="5158"/>
                  </a:lnTo>
                  <a:lnTo>
                    <a:pt x="6751" y="5158"/>
                  </a:lnTo>
                  <a:lnTo>
                    <a:pt x="6751" y="3941"/>
                  </a:lnTo>
                  <a:close/>
                  <a:moveTo>
                    <a:pt x="9585" y="3941"/>
                  </a:moveTo>
                  <a:lnTo>
                    <a:pt x="9585" y="5158"/>
                  </a:lnTo>
                  <a:lnTo>
                    <a:pt x="8369" y="5158"/>
                  </a:lnTo>
                  <a:lnTo>
                    <a:pt x="8369" y="3941"/>
                  </a:lnTo>
                  <a:close/>
                  <a:moveTo>
                    <a:pt x="11199" y="3941"/>
                  </a:moveTo>
                  <a:lnTo>
                    <a:pt x="11199" y="5158"/>
                  </a:lnTo>
                  <a:lnTo>
                    <a:pt x="9983" y="5158"/>
                  </a:lnTo>
                  <a:lnTo>
                    <a:pt x="9983" y="3941"/>
                  </a:lnTo>
                  <a:close/>
                  <a:moveTo>
                    <a:pt x="4737" y="5559"/>
                  </a:moveTo>
                  <a:lnTo>
                    <a:pt x="4737" y="5819"/>
                  </a:lnTo>
                  <a:lnTo>
                    <a:pt x="4644" y="5559"/>
                  </a:lnTo>
                  <a:close/>
                  <a:moveTo>
                    <a:pt x="7968" y="5559"/>
                  </a:moveTo>
                  <a:lnTo>
                    <a:pt x="7968" y="6508"/>
                  </a:lnTo>
                  <a:lnTo>
                    <a:pt x="6751" y="6508"/>
                  </a:lnTo>
                  <a:lnTo>
                    <a:pt x="6751" y="5559"/>
                  </a:lnTo>
                  <a:close/>
                  <a:moveTo>
                    <a:pt x="9585" y="5559"/>
                  </a:moveTo>
                  <a:lnTo>
                    <a:pt x="9585" y="6508"/>
                  </a:lnTo>
                  <a:lnTo>
                    <a:pt x="8369" y="6508"/>
                  </a:lnTo>
                  <a:lnTo>
                    <a:pt x="8369" y="5559"/>
                  </a:lnTo>
                  <a:close/>
                  <a:moveTo>
                    <a:pt x="11199" y="5559"/>
                  </a:moveTo>
                  <a:lnTo>
                    <a:pt x="11199" y="6508"/>
                  </a:lnTo>
                  <a:lnTo>
                    <a:pt x="9983" y="6508"/>
                  </a:lnTo>
                  <a:lnTo>
                    <a:pt x="9983" y="5559"/>
                  </a:lnTo>
                  <a:close/>
                  <a:moveTo>
                    <a:pt x="6351" y="5559"/>
                  </a:moveTo>
                  <a:lnTo>
                    <a:pt x="6351" y="6508"/>
                  </a:lnTo>
                  <a:cubicBezTo>
                    <a:pt x="6273" y="6504"/>
                    <a:pt x="6201" y="6503"/>
                    <a:pt x="6133" y="6503"/>
                  </a:cubicBezTo>
                  <a:cubicBezTo>
                    <a:pt x="5972" y="6503"/>
                    <a:pt x="5835" y="6510"/>
                    <a:pt x="5712" y="6510"/>
                  </a:cubicBezTo>
                  <a:cubicBezTo>
                    <a:pt x="5498" y="6510"/>
                    <a:pt x="5326" y="6488"/>
                    <a:pt x="5137" y="6367"/>
                  </a:cubicBezTo>
                  <a:lnTo>
                    <a:pt x="5137" y="5559"/>
                  </a:lnTo>
                  <a:close/>
                  <a:moveTo>
                    <a:pt x="5364" y="10222"/>
                  </a:moveTo>
                  <a:cubicBezTo>
                    <a:pt x="5929" y="10226"/>
                    <a:pt x="6388" y="10688"/>
                    <a:pt x="6392" y="11254"/>
                  </a:cubicBezTo>
                  <a:cubicBezTo>
                    <a:pt x="6392" y="11875"/>
                    <a:pt x="5883" y="12288"/>
                    <a:pt x="5352" y="12288"/>
                  </a:cubicBezTo>
                  <a:cubicBezTo>
                    <a:pt x="5099" y="12288"/>
                    <a:pt x="4841" y="12194"/>
                    <a:pt x="4630" y="11984"/>
                  </a:cubicBezTo>
                  <a:cubicBezTo>
                    <a:pt x="3983" y="11333"/>
                    <a:pt x="4442" y="10222"/>
                    <a:pt x="5364" y="10222"/>
                  </a:cubicBezTo>
                  <a:close/>
                  <a:moveTo>
                    <a:pt x="10247" y="10222"/>
                  </a:moveTo>
                  <a:cubicBezTo>
                    <a:pt x="10816" y="10226"/>
                    <a:pt x="11278" y="10685"/>
                    <a:pt x="11278" y="11254"/>
                  </a:cubicBezTo>
                  <a:cubicBezTo>
                    <a:pt x="11278" y="11875"/>
                    <a:pt x="10770" y="12288"/>
                    <a:pt x="10239" y="12288"/>
                  </a:cubicBezTo>
                  <a:cubicBezTo>
                    <a:pt x="9986" y="12288"/>
                    <a:pt x="9727" y="12194"/>
                    <a:pt x="9517" y="11984"/>
                  </a:cubicBezTo>
                  <a:cubicBezTo>
                    <a:pt x="8869" y="11333"/>
                    <a:pt x="9328" y="10222"/>
                    <a:pt x="10247" y="10222"/>
                  </a:cubicBezTo>
                  <a:close/>
                  <a:moveTo>
                    <a:pt x="1709" y="0"/>
                  </a:moveTo>
                  <a:cubicBezTo>
                    <a:pt x="1706" y="0"/>
                    <a:pt x="1703" y="0"/>
                    <a:pt x="1700" y="0"/>
                  </a:cubicBezTo>
                  <a:lnTo>
                    <a:pt x="737" y="0"/>
                  </a:lnTo>
                  <a:cubicBezTo>
                    <a:pt x="330" y="0"/>
                    <a:pt x="1" y="326"/>
                    <a:pt x="1" y="734"/>
                  </a:cubicBezTo>
                  <a:cubicBezTo>
                    <a:pt x="1" y="1138"/>
                    <a:pt x="330" y="1467"/>
                    <a:pt x="737" y="1467"/>
                  </a:cubicBezTo>
                  <a:lnTo>
                    <a:pt x="1639" y="1467"/>
                  </a:lnTo>
                  <a:lnTo>
                    <a:pt x="2770" y="4657"/>
                  </a:lnTo>
                  <a:cubicBezTo>
                    <a:pt x="2803" y="4751"/>
                    <a:pt x="2877" y="4791"/>
                    <a:pt x="2951" y="4791"/>
                  </a:cubicBezTo>
                  <a:cubicBezTo>
                    <a:pt x="3076" y="4791"/>
                    <a:pt x="3202" y="4680"/>
                    <a:pt x="3147" y="4524"/>
                  </a:cubicBezTo>
                  <a:cubicBezTo>
                    <a:pt x="2043" y="1402"/>
                    <a:pt x="1995" y="1268"/>
                    <a:pt x="1988" y="1258"/>
                  </a:cubicBezTo>
                  <a:cubicBezTo>
                    <a:pt x="1940" y="1141"/>
                    <a:pt x="1827" y="1066"/>
                    <a:pt x="1697" y="1066"/>
                  </a:cubicBezTo>
                  <a:lnTo>
                    <a:pt x="737" y="1066"/>
                  </a:lnTo>
                  <a:cubicBezTo>
                    <a:pt x="552" y="1066"/>
                    <a:pt x="402" y="915"/>
                    <a:pt x="402" y="734"/>
                  </a:cubicBezTo>
                  <a:cubicBezTo>
                    <a:pt x="402" y="549"/>
                    <a:pt x="552" y="398"/>
                    <a:pt x="737" y="398"/>
                  </a:cubicBezTo>
                  <a:lnTo>
                    <a:pt x="1700" y="398"/>
                  </a:lnTo>
                  <a:cubicBezTo>
                    <a:pt x="2091" y="398"/>
                    <a:pt x="2447" y="634"/>
                    <a:pt x="2602" y="994"/>
                  </a:cubicBezTo>
                  <a:lnTo>
                    <a:pt x="4408" y="6097"/>
                  </a:lnTo>
                  <a:cubicBezTo>
                    <a:pt x="4555" y="6515"/>
                    <a:pt x="5038" y="6909"/>
                    <a:pt x="5621" y="6909"/>
                  </a:cubicBezTo>
                  <a:lnTo>
                    <a:pt x="12927" y="6909"/>
                  </a:lnTo>
                  <a:cubicBezTo>
                    <a:pt x="13112" y="6909"/>
                    <a:pt x="13259" y="7056"/>
                    <a:pt x="13259" y="7241"/>
                  </a:cubicBezTo>
                  <a:cubicBezTo>
                    <a:pt x="13259" y="7426"/>
                    <a:pt x="13112" y="7573"/>
                    <a:pt x="12927" y="7573"/>
                  </a:cubicBezTo>
                  <a:lnTo>
                    <a:pt x="5621" y="7573"/>
                  </a:lnTo>
                  <a:cubicBezTo>
                    <a:pt x="5618" y="7573"/>
                    <a:pt x="5615" y="7573"/>
                    <a:pt x="5612" y="7573"/>
                  </a:cubicBezTo>
                  <a:cubicBezTo>
                    <a:pt x="4824" y="7573"/>
                    <a:pt x="4112" y="7101"/>
                    <a:pt x="3801" y="6374"/>
                  </a:cubicBezTo>
                  <a:lnTo>
                    <a:pt x="3397" y="5230"/>
                  </a:lnTo>
                  <a:cubicBezTo>
                    <a:pt x="3364" y="5131"/>
                    <a:pt x="3289" y="5090"/>
                    <a:pt x="3212" y="5090"/>
                  </a:cubicBezTo>
                  <a:cubicBezTo>
                    <a:pt x="3086" y="5090"/>
                    <a:pt x="2958" y="5203"/>
                    <a:pt x="3020" y="5363"/>
                  </a:cubicBezTo>
                  <a:cubicBezTo>
                    <a:pt x="3342" y="6192"/>
                    <a:pt x="3359" y="6566"/>
                    <a:pt x="3750" y="7070"/>
                  </a:cubicBezTo>
                  <a:lnTo>
                    <a:pt x="3297" y="7721"/>
                  </a:lnTo>
                  <a:cubicBezTo>
                    <a:pt x="2622" y="8701"/>
                    <a:pt x="3222" y="10044"/>
                    <a:pt x="4387" y="10209"/>
                  </a:cubicBezTo>
                  <a:cubicBezTo>
                    <a:pt x="3441" y="11089"/>
                    <a:pt x="4058" y="12686"/>
                    <a:pt x="5360" y="12686"/>
                  </a:cubicBezTo>
                  <a:cubicBezTo>
                    <a:pt x="6652" y="12686"/>
                    <a:pt x="7276" y="11110"/>
                    <a:pt x="6354" y="10222"/>
                  </a:cubicBezTo>
                  <a:lnTo>
                    <a:pt x="9256" y="10222"/>
                  </a:lnTo>
                  <a:cubicBezTo>
                    <a:pt x="8335" y="11110"/>
                    <a:pt x="8955" y="12686"/>
                    <a:pt x="10247" y="12686"/>
                  </a:cubicBezTo>
                  <a:cubicBezTo>
                    <a:pt x="11539" y="12686"/>
                    <a:pt x="12162" y="11110"/>
                    <a:pt x="11241" y="10222"/>
                  </a:cubicBezTo>
                  <a:lnTo>
                    <a:pt x="11504" y="10222"/>
                  </a:lnTo>
                  <a:cubicBezTo>
                    <a:pt x="11909" y="10222"/>
                    <a:pt x="12238" y="9897"/>
                    <a:pt x="12238" y="9489"/>
                  </a:cubicBezTo>
                  <a:cubicBezTo>
                    <a:pt x="12238" y="9085"/>
                    <a:pt x="11909" y="8756"/>
                    <a:pt x="11504" y="8756"/>
                  </a:cubicBezTo>
                  <a:lnTo>
                    <a:pt x="9671" y="8756"/>
                  </a:lnTo>
                  <a:cubicBezTo>
                    <a:pt x="9404" y="8756"/>
                    <a:pt x="9404" y="9157"/>
                    <a:pt x="9671" y="9157"/>
                  </a:cubicBezTo>
                  <a:lnTo>
                    <a:pt x="11504" y="9157"/>
                  </a:lnTo>
                  <a:cubicBezTo>
                    <a:pt x="11686" y="9157"/>
                    <a:pt x="11837" y="9307"/>
                    <a:pt x="11837" y="9489"/>
                  </a:cubicBezTo>
                  <a:cubicBezTo>
                    <a:pt x="11837" y="9674"/>
                    <a:pt x="11686" y="9825"/>
                    <a:pt x="11504" y="9825"/>
                  </a:cubicBezTo>
                  <a:lnTo>
                    <a:pt x="4610" y="9825"/>
                  </a:lnTo>
                  <a:cubicBezTo>
                    <a:pt x="3647" y="9825"/>
                    <a:pt x="3078" y="8739"/>
                    <a:pt x="3630" y="7947"/>
                  </a:cubicBezTo>
                  <a:lnTo>
                    <a:pt x="4031" y="7364"/>
                  </a:lnTo>
                  <a:cubicBezTo>
                    <a:pt x="4199" y="7515"/>
                    <a:pt x="4384" y="7639"/>
                    <a:pt x="4586" y="7738"/>
                  </a:cubicBezTo>
                  <a:lnTo>
                    <a:pt x="4175" y="8327"/>
                  </a:lnTo>
                  <a:cubicBezTo>
                    <a:pt x="3931" y="8677"/>
                    <a:pt x="4185" y="9157"/>
                    <a:pt x="4610" y="9157"/>
                  </a:cubicBezTo>
                  <a:lnTo>
                    <a:pt x="8924" y="9157"/>
                  </a:lnTo>
                  <a:cubicBezTo>
                    <a:pt x="9034" y="9157"/>
                    <a:pt x="9123" y="9068"/>
                    <a:pt x="9123" y="8958"/>
                  </a:cubicBezTo>
                  <a:cubicBezTo>
                    <a:pt x="9123" y="8848"/>
                    <a:pt x="9034" y="8756"/>
                    <a:pt x="8924" y="8756"/>
                  </a:cubicBezTo>
                  <a:lnTo>
                    <a:pt x="4610" y="8756"/>
                  </a:lnTo>
                  <a:cubicBezTo>
                    <a:pt x="4507" y="8756"/>
                    <a:pt x="4445" y="8639"/>
                    <a:pt x="4504" y="8554"/>
                  </a:cubicBezTo>
                  <a:lnTo>
                    <a:pt x="4970" y="7885"/>
                  </a:lnTo>
                  <a:cubicBezTo>
                    <a:pt x="5238" y="7962"/>
                    <a:pt x="5314" y="7979"/>
                    <a:pt x="6145" y="7979"/>
                  </a:cubicBezTo>
                  <a:cubicBezTo>
                    <a:pt x="6803" y="7979"/>
                    <a:pt x="7935" y="7968"/>
                    <a:pt x="10012" y="7968"/>
                  </a:cubicBezTo>
                  <a:cubicBezTo>
                    <a:pt x="10828" y="7968"/>
                    <a:pt x="11790" y="7970"/>
                    <a:pt x="12927" y="7974"/>
                  </a:cubicBezTo>
                  <a:cubicBezTo>
                    <a:pt x="13331" y="7974"/>
                    <a:pt x="13660" y="7645"/>
                    <a:pt x="13660" y="7241"/>
                  </a:cubicBezTo>
                  <a:cubicBezTo>
                    <a:pt x="13660" y="6837"/>
                    <a:pt x="13331" y="6508"/>
                    <a:pt x="12927" y="6508"/>
                  </a:cubicBezTo>
                  <a:lnTo>
                    <a:pt x="12707" y="6508"/>
                  </a:lnTo>
                  <a:lnTo>
                    <a:pt x="13650" y="2402"/>
                  </a:lnTo>
                  <a:cubicBezTo>
                    <a:pt x="13828" y="1631"/>
                    <a:pt x="13242" y="891"/>
                    <a:pt x="12447" y="891"/>
                  </a:cubicBezTo>
                  <a:lnTo>
                    <a:pt x="8540" y="891"/>
                  </a:lnTo>
                  <a:cubicBezTo>
                    <a:pt x="8273" y="891"/>
                    <a:pt x="8273" y="1292"/>
                    <a:pt x="8540" y="1292"/>
                  </a:cubicBezTo>
                  <a:lnTo>
                    <a:pt x="12447" y="1292"/>
                  </a:lnTo>
                  <a:cubicBezTo>
                    <a:pt x="12985" y="1292"/>
                    <a:pt x="13382" y="1792"/>
                    <a:pt x="13262" y="2313"/>
                  </a:cubicBezTo>
                  <a:lnTo>
                    <a:pt x="12296" y="6508"/>
                  </a:lnTo>
                  <a:lnTo>
                    <a:pt x="11611" y="6508"/>
                  </a:lnTo>
                  <a:lnTo>
                    <a:pt x="12601" y="2204"/>
                  </a:lnTo>
                  <a:cubicBezTo>
                    <a:pt x="12632" y="2080"/>
                    <a:pt x="12536" y="1960"/>
                    <a:pt x="12406" y="1960"/>
                  </a:cubicBezTo>
                  <a:lnTo>
                    <a:pt x="3369" y="1960"/>
                  </a:lnTo>
                  <a:lnTo>
                    <a:pt x="3136" y="1292"/>
                  </a:lnTo>
                  <a:lnTo>
                    <a:pt x="7793" y="1292"/>
                  </a:lnTo>
                  <a:cubicBezTo>
                    <a:pt x="7906" y="1292"/>
                    <a:pt x="7995" y="1203"/>
                    <a:pt x="7995" y="1093"/>
                  </a:cubicBezTo>
                  <a:cubicBezTo>
                    <a:pt x="7995" y="984"/>
                    <a:pt x="7906" y="891"/>
                    <a:pt x="7793" y="891"/>
                  </a:cubicBezTo>
                  <a:lnTo>
                    <a:pt x="2992" y="891"/>
                  </a:lnTo>
                  <a:cubicBezTo>
                    <a:pt x="2791" y="356"/>
                    <a:pt x="2281" y="0"/>
                    <a:pt x="1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6" name="Google Shape;7756;p73"/>
          <p:cNvGrpSpPr/>
          <p:nvPr/>
        </p:nvGrpSpPr>
        <p:grpSpPr>
          <a:xfrm>
            <a:off x="3050527" y="2745694"/>
            <a:ext cx="353502" cy="394156"/>
            <a:chOff x="3050527" y="2745694"/>
            <a:chExt cx="353502" cy="394156"/>
          </a:xfrm>
        </p:grpSpPr>
        <p:sp>
          <p:nvSpPr>
            <p:cNvPr id="7757" name="Google Shape;7757;p73"/>
            <p:cNvSpPr/>
            <p:nvPr/>
          </p:nvSpPr>
          <p:spPr>
            <a:xfrm>
              <a:off x="3057155" y="2853041"/>
              <a:ext cx="319500" cy="280077"/>
            </a:xfrm>
            <a:custGeom>
              <a:avLst/>
              <a:gdLst/>
              <a:ahLst/>
              <a:cxnLst/>
              <a:rect l="l" t="t" r="r" b="b"/>
              <a:pathLst>
                <a:path w="12197" h="10692" extrusionOk="0">
                  <a:moveTo>
                    <a:pt x="8593" y="1"/>
                  </a:moveTo>
                  <a:cubicBezTo>
                    <a:pt x="8138" y="1"/>
                    <a:pt x="7677" y="85"/>
                    <a:pt x="7276" y="188"/>
                  </a:cubicBezTo>
                  <a:cubicBezTo>
                    <a:pt x="7146" y="223"/>
                    <a:pt x="7015" y="253"/>
                    <a:pt x="6885" y="274"/>
                  </a:cubicBezTo>
                  <a:cubicBezTo>
                    <a:pt x="6626" y="319"/>
                    <a:pt x="6363" y="341"/>
                    <a:pt x="6101" y="341"/>
                  </a:cubicBezTo>
                  <a:cubicBezTo>
                    <a:pt x="5703" y="341"/>
                    <a:pt x="5305" y="290"/>
                    <a:pt x="4918" y="188"/>
                  </a:cubicBezTo>
                  <a:cubicBezTo>
                    <a:pt x="4519" y="85"/>
                    <a:pt x="4058" y="2"/>
                    <a:pt x="3603" y="2"/>
                  </a:cubicBezTo>
                  <a:cubicBezTo>
                    <a:pt x="3350" y="2"/>
                    <a:pt x="3099" y="28"/>
                    <a:pt x="2862" y="89"/>
                  </a:cubicBezTo>
                  <a:cubicBezTo>
                    <a:pt x="1478" y="449"/>
                    <a:pt x="1" y="1936"/>
                    <a:pt x="1" y="4403"/>
                  </a:cubicBezTo>
                  <a:cubicBezTo>
                    <a:pt x="1" y="6072"/>
                    <a:pt x="1067" y="8368"/>
                    <a:pt x="2369" y="9674"/>
                  </a:cubicBezTo>
                  <a:cubicBezTo>
                    <a:pt x="2989" y="10297"/>
                    <a:pt x="3664" y="10691"/>
                    <a:pt x="4301" y="10691"/>
                  </a:cubicBezTo>
                  <a:cubicBezTo>
                    <a:pt x="4675" y="10691"/>
                    <a:pt x="5045" y="10637"/>
                    <a:pt x="5405" y="10530"/>
                  </a:cubicBezTo>
                  <a:cubicBezTo>
                    <a:pt x="5631" y="10462"/>
                    <a:pt x="5865" y="10428"/>
                    <a:pt x="6099" y="10428"/>
                  </a:cubicBezTo>
                  <a:cubicBezTo>
                    <a:pt x="6333" y="10428"/>
                    <a:pt x="6567" y="10462"/>
                    <a:pt x="6793" y="10530"/>
                  </a:cubicBezTo>
                  <a:cubicBezTo>
                    <a:pt x="7152" y="10637"/>
                    <a:pt x="7523" y="10691"/>
                    <a:pt x="7896" y="10691"/>
                  </a:cubicBezTo>
                  <a:cubicBezTo>
                    <a:pt x="8506" y="10691"/>
                    <a:pt x="9147" y="10332"/>
                    <a:pt x="9743" y="9759"/>
                  </a:cubicBezTo>
                  <a:cubicBezTo>
                    <a:pt x="11086" y="8471"/>
                    <a:pt x="12197" y="6110"/>
                    <a:pt x="12197" y="4403"/>
                  </a:cubicBezTo>
                  <a:cubicBezTo>
                    <a:pt x="12197" y="1936"/>
                    <a:pt x="10720" y="449"/>
                    <a:pt x="9332" y="89"/>
                  </a:cubicBezTo>
                  <a:cubicBezTo>
                    <a:pt x="9095" y="27"/>
                    <a:pt x="8845" y="1"/>
                    <a:pt x="859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3"/>
            <p:cNvSpPr/>
            <p:nvPr/>
          </p:nvSpPr>
          <p:spPr>
            <a:xfrm>
              <a:off x="3057259" y="2853015"/>
              <a:ext cx="255218" cy="280103"/>
            </a:xfrm>
            <a:custGeom>
              <a:avLst/>
              <a:gdLst/>
              <a:ahLst/>
              <a:cxnLst/>
              <a:rect l="l" t="t" r="r" b="b"/>
              <a:pathLst>
                <a:path w="9743" h="10693" extrusionOk="0">
                  <a:moveTo>
                    <a:pt x="3592" y="1"/>
                  </a:moveTo>
                  <a:cubicBezTo>
                    <a:pt x="3342" y="1"/>
                    <a:pt x="3095" y="26"/>
                    <a:pt x="2862" y="86"/>
                  </a:cubicBezTo>
                  <a:cubicBezTo>
                    <a:pt x="1474" y="446"/>
                    <a:pt x="0" y="1937"/>
                    <a:pt x="0" y="4401"/>
                  </a:cubicBezTo>
                  <a:cubicBezTo>
                    <a:pt x="0" y="6868"/>
                    <a:pt x="2313" y="10692"/>
                    <a:pt x="4301" y="10692"/>
                  </a:cubicBezTo>
                  <a:cubicBezTo>
                    <a:pt x="4674" y="10692"/>
                    <a:pt x="5044" y="10638"/>
                    <a:pt x="5401" y="10531"/>
                  </a:cubicBezTo>
                  <a:cubicBezTo>
                    <a:pt x="5627" y="10463"/>
                    <a:pt x="5862" y="10429"/>
                    <a:pt x="6096" y="10429"/>
                  </a:cubicBezTo>
                  <a:cubicBezTo>
                    <a:pt x="6331" y="10429"/>
                    <a:pt x="6566" y="10463"/>
                    <a:pt x="6792" y="10531"/>
                  </a:cubicBezTo>
                  <a:cubicBezTo>
                    <a:pt x="7148" y="10638"/>
                    <a:pt x="7519" y="10692"/>
                    <a:pt x="7892" y="10692"/>
                  </a:cubicBezTo>
                  <a:cubicBezTo>
                    <a:pt x="8506" y="10692"/>
                    <a:pt x="9146" y="10333"/>
                    <a:pt x="9743" y="9760"/>
                  </a:cubicBezTo>
                  <a:lnTo>
                    <a:pt x="9739" y="9760"/>
                  </a:lnTo>
                  <a:cubicBezTo>
                    <a:pt x="8995" y="9892"/>
                    <a:pt x="8328" y="9947"/>
                    <a:pt x="7732" y="9947"/>
                  </a:cubicBezTo>
                  <a:cubicBezTo>
                    <a:pt x="7009" y="9947"/>
                    <a:pt x="6391" y="9866"/>
                    <a:pt x="5867" y="9740"/>
                  </a:cubicBezTo>
                  <a:cubicBezTo>
                    <a:pt x="4304" y="9356"/>
                    <a:pt x="3143" y="8047"/>
                    <a:pt x="2951" y="6450"/>
                  </a:cubicBezTo>
                  <a:cubicBezTo>
                    <a:pt x="2464" y="2454"/>
                    <a:pt x="5075" y="1293"/>
                    <a:pt x="5075" y="1293"/>
                  </a:cubicBezTo>
                  <a:cubicBezTo>
                    <a:pt x="5445" y="1460"/>
                    <a:pt x="5836" y="1503"/>
                    <a:pt x="6142" y="1503"/>
                  </a:cubicBezTo>
                  <a:cubicBezTo>
                    <a:pt x="6470" y="1503"/>
                    <a:pt x="6700" y="1454"/>
                    <a:pt x="6700" y="1454"/>
                  </a:cubicBezTo>
                  <a:cubicBezTo>
                    <a:pt x="6151" y="905"/>
                    <a:pt x="6881" y="275"/>
                    <a:pt x="6881" y="275"/>
                  </a:cubicBezTo>
                  <a:lnTo>
                    <a:pt x="6881" y="275"/>
                  </a:lnTo>
                  <a:cubicBezTo>
                    <a:pt x="6622" y="319"/>
                    <a:pt x="6360" y="341"/>
                    <a:pt x="6097" y="341"/>
                  </a:cubicBezTo>
                  <a:cubicBezTo>
                    <a:pt x="5700" y="341"/>
                    <a:pt x="5303" y="290"/>
                    <a:pt x="4918" y="189"/>
                  </a:cubicBezTo>
                  <a:cubicBezTo>
                    <a:pt x="4514" y="85"/>
                    <a:pt x="4049" y="1"/>
                    <a:pt x="3592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3"/>
            <p:cNvSpPr/>
            <p:nvPr/>
          </p:nvSpPr>
          <p:spPr>
            <a:xfrm>
              <a:off x="3236774" y="2752426"/>
              <a:ext cx="160261" cy="88618"/>
            </a:xfrm>
            <a:custGeom>
              <a:avLst/>
              <a:gdLst/>
              <a:ahLst/>
              <a:cxnLst/>
              <a:rect l="l" t="t" r="r" b="b"/>
              <a:pathLst>
                <a:path w="6118" h="3383" extrusionOk="0">
                  <a:moveTo>
                    <a:pt x="2902" y="1"/>
                  </a:moveTo>
                  <a:cubicBezTo>
                    <a:pt x="2769" y="1"/>
                    <a:pt x="2631" y="6"/>
                    <a:pt x="2489" y="16"/>
                  </a:cubicBezTo>
                  <a:cubicBezTo>
                    <a:pt x="714" y="150"/>
                    <a:pt x="25" y="2210"/>
                    <a:pt x="1" y="2275"/>
                  </a:cubicBezTo>
                  <a:cubicBezTo>
                    <a:pt x="28" y="2261"/>
                    <a:pt x="52" y="2251"/>
                    <a:pt x="83" y="2244"/>
                  </a:cubicBezTo>
                  <a:cubicBezTo>
                    <a:pt x="107" y="2239"/>
                    <a:pt x="132" y="2236"/>
                    <a:pt x="159" y="2236"/>
                  </a:cubicBezTo>
                  <a:cubicBezTo>
                    <a:pt x="721" y="2236"/>
                    <a:pt x="1851" y="3382"/>
                    <a:pt x="3176" y="3382"/>
                  </a:cubicBezTo>
                  <a:cubicBezTo>
                    <a:pt x="3435" y="3382"/>
                    <a:pt x="3702" y="3339"/>
                    <a:pt x="3972" y="3234"/>
                  </a:cubicBezTo>
                  <a:cubicBezTo>
                    <a:pt x="5775" y="2539"/>
                    <a:pt x="6118" y="154"/>
                    <a:pt x="6118" y="154"/>
                  </a:cubicBezTo>
                  <a:lnTo>
                    <a:pt x="6118" y="154"/>
                  </a:lnTo>
                  <a:cubicBezTo>
                    <a:pt x="5902" y="294"/>
                    <a:pt x="5678" y="344"/>
                    <a:pt x="5433" y="344"/>
                  </a:cubicBezTo>
                  <a:cubicBezTo>
                    <a:pt x="4796" y="344"/>
                    <a:pt x="4019" y="1"/>
                    <a:pt x="2902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73"/>
            <p:cNvSpPr/>
            <p:nvPr/>
          </p:nvSpPr>
          <p:spPr>
            <a:xfrm>
              <a:off x="3236879" y="2752426"/>
              <a:ext cx="160156" cy="59594"/>
            </a:xfrm>
            <a:custGeom>
              <a:avLst/>
              <a:gdLst/>
              <a:ahLst/>
              <a:cxnLst/>
              <a:rect l="l" t="t" r="r" b="b"/>
              <a:pathLst>
                <a:path w="6114" h="2275" extrusionOk="0">
                  <a:moveTo>
                    <a:pt x="2900" y="1"/>
                  </a:moveTo>
                  <a:cubicBezTo>
                    <a:pt x="2768" y="1"/>
                    <a:pt x="2630" y="6"/>
                    <a:pt x="2488" y="16"/>
                  </a:cubicBezTo>
                  <a:cubicBezTo>
                    <a:pt x="710" y="150"/>
                    <a:pt x="21" y="2210"/>
                    <a:pt x="0" y="2275"/>
                  </a:cubicBezTo>
                  <a:lnTo>
                    <a:pt x="79" y="2244"/>
                  </a:lnTo>
                  <a:cubicBezTo>
                    <a:pt x="459" y="2097"/>
                    <a:pt x="2125" y="1487"/>
                    <a:pt x="3478" y="1487"/>
                  </a:cubicBezTo>
                  <a:cubicBezTo>
                    <a:pt x="5020" y="1487"/>
                    <a:pt x="6113" y="154"/>
                    <a:pt x="6114" y="154"/>
                  </a:cubicBezTo>
                  <a:lnTo>
                    <a:pt x="6114" y="154"/>
                  </a:lnTo>
                  <a:cubicBezTo>
                    <a:pt x="5898" y="294"/>
                    <a:pt x="5674" y="344"/>
                    <a:pt x="5429" y="344"/>
                  </a:cubicBezTo>
                  <a:cubicBezTo>
                    <a:pt x="4792" y="344"/>
                    <a:pt x="4016" y="1"/>
                    <a:pt x="290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73"/>
            <p:cNvSpPr/>
            <p:nvPr/>
          </p:nvSpPr>
          <p:spPr>
            <a:xfrm>
              <a:off x="3302314" y="2908706"/>
              <a:ext cx="45186" cy="64335"/>
            </a:xfrm>
            <a:custGeom>
              <a:avLst/>
              <a:gdLst/>
              <a:ahLst/>
              <a:cxnLst/>
              <a:rect l="l" t="t" r="r" b="b"/>
              <a:pathLst>
                <a:path w="1725" h="2456" extrusionOk="0">
                  <a:moveTo>
                    <a:pt x="794" y="0"/>
                  </a:moveTo>
                  <a:cubicBezTo>
                    <a:pt x="776" y="0"/>
                    <a:pt x="758" y="1"/>
                    <a:pt x="741" y="3"/>
                  </a:cubicBezTo>
                  <a:cubicBezTo>
                    <a:pt x="302" y="44"/>
                    <a:pt x="0" y="630"/>
                    <a:pt x="69" y="1308"/>
                  </a:cubicBezTo>
                  <a:cubicBezTo>
                    <a:pt x="131" y="1956"/>
                    <a:pt x="512" y="2456"/>
                    <a:pt x="931" y="2456"/>
                  </a:cubicBezTo>
                  <a:cubicBezTo>
                    <a:pt x="948" y="2456"/>
                    <a:pt x="966" y="2455"/>
                    <a:pt x="984" y="2453"/>
                  </a:cubicBezTo>
                  <a:cubicBezTo>
                    <a:pt x="1422" y="2412"/>
                    <a:pt x="1724" y="1826"/>
                    <a:pt x="1655" y="1151"/>
                  </a:cubicBezTo>
                  <a:cubicBezTo>
                    <a:pt x="1590" y="500"/>
                    <a:pt x="1212" y="0"/>
                    <a:pt x="79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3"/>
            <p:cNvSpPr/>
            <p:nvPr/>
          </p:nvSpPr>
          <p:spPr>
            <a:xfrm>
              <a:off x="3050527" y="2846283"/>
              <a:ext cx="332860" cy="293567"/>
            </a:xfrm>
            <a:custGeom>
              <a:avLst/>
              <a:gdLst/>
              <a:ahLst/>
              <a:cxnLst/>
              <a:rect l="l" t="t" r="r" b="b"/>
              <a:pathLst>
                <a:path w="12707" h="11207" extrusionOk="0">
                  <a:moveTo>
                    <a:pt x="3855" y="0"/>
                  </a:moveTo>
                  <a:cubicBezTo>
                    <a:pt x="3565" y="0"/>
                    <a:pt x="3298" y="32"/>
                    <a:pt x="3053" y="97"/>
                  </a:cubicBezTo>
                  <a:cubicBezTo>
                    <a:pt x="2255" y="302"/>
                    <a:pt x="1511" y="823"/>
                    <a:pt x="960" y="1560"/>
                  </a:cubicBezTo>
                  <a:cubicBezTo>
                    <a:pt x="333" y="2400"/>
                    <a:pt x="0" y="3472"/>
                    <a:pt x="0" y="4658"/>
                  </a:cubicBezTo>
                  <a:cubicBezTo>
                    <a:pt x="0" y="5891"/>
                    <a:pt x="555" y="7505"/>
                    <a:pt x="1446" y="8869"/>
                  </a:cubicBezTo>
                  <a:cubicBezTo>
                    <a:pt x="2416" y="10353"/>
                    <a:pt x="3550" y="11206"/>
                    <a:pt x="4558" y="11206"/>
                  </a:cubicBezTo>
                  <a:cubicBezTo>
                    <a:pt x="4955" y="11206"/>
                    <a:pt x="5349" y="11148"/>
                    <a:pt x="5733" y="11035"/>
                  </a:cubicBezTo>
                  <a:cubicBezTo>
                    <a:pt x="5935" y="10973"/>
                    <a:pt x="6144" y="10943"/>
                    <a:pt x="6353" y="10943"/>
                  </a:cubicBezTo>
                  <a:cubicBezTo>
                    <a:pt x="6562" y="10943"/>
                    <a:pt x="6772" y="10973"/>
                    <a:pt x="6974" y="11035"/>
                  </a:cubicBezTo>
                  <a:cubicBezTo>
                    <a:pt x="7358" y="11148"/>
                    <a:pt x="7752" y="11206"/>
                    <a:pt x="8153" y="11206"/>
                  </a:cubicBezTo>
                  <a:cubicBezTo>
                    <a:pt x="9157" y="11206"/>
                    <a:pt x="10291" y="10353"/>
                    <a:pt x="11261" y="8869"/>
                  </a:cubicBezTo>
                  <a:cubicBezTo>
                    <a:pt x="12155" y="7505"/>
                    <a:pt x="12707" y="5891"/>
                    <a:pt x="12707" y="4658"/>
                  </a:cubicBezTo>
                  <a:cubicBezTo>
                    <a:pt x="12707" y="3774"/>
                    <a:pt x="12529" y="2965"/>
                    <a:pt x="12172" y="2252"/>
                  </a:cubicBezTo>
                  <a:cubicBezTo>
                    <a:pt x="12127" y="2161"/>
                    <a:pt x="12037" y="2110"/>
                    <a:pt x="11944" y="2110"/>
                  </a:cubicBezTo>
                  <a:cubicBezTo>
                    <a:pt x="11905" y="2110"/>
                    <a:pt x="11864" y="2120"/>
                    <a:pt x="11826" y="2139"/>
                  </a:cubicBezTo>
                  <a:cubicBezTo>
                    <a:pt x="11699" y="2201"/>
                    <a:pt x="11648" y="2355"/>
                    <a:pt x="11710" y="2482"/>
                  </a:cubicBezTo>
                  <a:cubicBezTo>
                    <a:pt x="12028" y="3123"/>
                    <a:pt x="12193" y="3856"/>
                    <a:pt x="12193" y="4658"/>
                  </a:cubicBezTo>
                  <a:cubicBezTo>
                    <a:pt x="12193" y="5795"/>
                    <a:pt x="11668" y="7303"/>
                    <a:pt x="10829" y="8588"/>
                  </a:cubicBezTo>
                  <a:cubicBezTo>
                    <a:pt x="9965" y="9908"/>
                    <a:pt x="8965" y="10692"/>
                    <a:pt x="8149" y="10692"/>
                  </a:cubicBezTo>
                  <a:cubicBezTo>
                    <a:pt x="7800" y="10692"/>
                    <a:pt x="7453" y="10641"/>
                    <a:pt x="7121" y="10542"/>
                  </a:cubicBezTo>
                  <a:cubicBezTo>
                    <a:pt x="6871" y="10466"/>
                    <a:pt x="6611" y="10429"/>
                    <a:pt x="6352" y="10429"/>
                  </a:cubicBezTo>
                  <a:cubicBezTo>
                    <a:pt x="6092" y="10429"/>
                    <a:pt x="5833" y="10466"/>
                    <a:pt x="5582" y="10542"/>
                  </a:cubicBezTo>
                  <a:cubicBezTo>
                    <a:pt x="5250" y="10641"/>
                    <a:pt x="4904" y="10692"/>
                    <a:pt x="4554" y="10692"/>
                  </a:cubicBezTo>
                  <a:cubicBezTo>
                    <a:pt x="3739" y="10692"/>
                    <a:pt x="2735" y="9908"/>
                    <a:pt x="1875" y="8588"/>
                  </a:cubicBezTo>
                  <a:cubicBezTo>
                    <a:pt x="1035" y="7303"/>
                    <a:pt x="511" y="5795"/>
                    <a:pt x="511" y="4658"/>
                  </a:cubicBezTo>
                  <a:cubicBezTo>
                    <a:pt x="511" y="3585"/>
                    <a:pt x="809" y="2619"/>
                    <a:pt x="1371" y="1865"/>
                  </a:cubicBezTo>
                  <a:cubicBezTo>
                    <a:pt x="1844" y="1234"/>
                    <a:pt x="2505" y="768"/>
                    <a:pt x="3180" y="594"/>
                  </a:cubicBezTo>
                  <a:cubicBezTo>
                    <a:pt x="3382" y="542"/>
                    <a:pt x="3608" y="516"/>
                    <a:pt x="3856" y="516"/>
                  </a:cubicBezTo>
                  <a:cubicBezTo>
                    <a:pt x="4231" y="516"/>
                    <a:pt x="4653" y="575"/>
                    <a:pt x="5110" y="693"/>
                  </a:cubicBezTo>
                  <a:cubicBezTo>
                    <a:pt x="5192" y="717"/>
                    <a:pt x="5274" y="738"/>
                    <a:pt x="5360" y="751"/>
                  </a:cubicBezTo>
                  <a:cubicBezTo>
                    <a:pt x="5375" y="754"/>
                    <a:pt x="5390" y="755"/>
                    <a:pt x="5404" y="755"/>
                  </a:cubicBezTo>
                  <a:cubicBezTo>
                    <a:pt x="5524" y="755"/>
                    <a:pt x="5630" y="671"/>
                    <a:pt x="5654" y="552"/>
                  </a:cubicBezTo>
                  <a:cubicBezTo>
                    <a:pt x="5682" y="415"/>
                    <a:pt x="5596" y="282"/>
                    <a:pt x="5462" y="251"/>
                  </a:cubicBezTo>
                  <a:cubicBezTo>
                    <a:pt x="5387" y="234"/>
                    <a:pt x="5312" y="217"/>
                    <a:pt x="5236" y="196"/>
                  </a:cubicBezTo>
                  <a:cubicBezTo>
                    <a:pt x="4734" y="67"/>
                    <a:pt x="4272" y="0"/>
                    <a:pt x="385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73"/>
            <p:cNvSpPr/>
            <p:nvPr/>
          </p:nvSpPr>
          <p:spPr>
            <a:xfrm>
              <a:off x="3224855" y="2846335"/>
              <a:ext cx="132966" cy="48356"/>
            </a:xfrm>
            <a:custGeom>
              <a:avLst/>
              <a:gdLst/>
              <a:ahLst/>
              <a:cxnLst/>
              <a:rect l="l" t="t" r="r" b="b"/>
              <a:pathLst>
                <a:path w="5076" h="1846" extrusionOk="0">
                  <a:moveTo>
                    <a:pt x="2195" y="0"/>
                  </a:moveTo>
                  <a:cubicBezTo>
                    <a:pt x="1777" y="0"/>
                    <a:pt x="1314" y="66"/>
                    <a:pt x="812" y="198"/>
                  </a:cubicBezTo>
                  <a:cubicBezTo>
                    <a:pt x="627" y="246"/>
                    <a:pt x="439" y="280"/>
                    <a:pt x="250" y="304"/>
                  </a:cubicBezTo>
                  <a:cubicBezTo>
                    <a:pt x="103" y="317"/>
                    <a:pt x="0" y="448"/>
                    <a:pt x="17" y="592"/>
                  </a:cubicBezTo>
                  <a:cubicBezTo>
                    <a:pt x="33" y="721"/>
                    <a:pt x="143" y="818"/>
                    <a:pt x="270" y="818"/>
                  </a:cubicBezTo>
                  <a:cubicBezTo>
                    <a:pt x="284" y="818"/>
                    <a:pt x="298" y="817"/>
                    <a:pt x="312" y="814"/>
                  </a:cubicBezTo>
                  <a:cubicBezTo>
                    <a:pt x="524" y="787"/>
                    <a:pt x="733" y="749"/>
                    <a:pt x="942" y="694"/>
                  </a:cubicBezTo>
                  <a:cubicBezTo>
                    <a:pt x="1398" y="576"/>
                    <a:pt x="1821" y="516"/>
                    <a:pt x="2197" y="516"/>
                  </a:cubicBezTo>
                  <a:cubicBezTo>
                    <a:pt x="2443" y="516"/>
                    <a:pt x="2669" y="542"/>
                    <a:pt x="2868" y="595"/>
                  </a:cubicBezTo>
                  <a:cubicBezTo>
                    <a:pt x="3506" y="760"/>
                    <a:pt x="4112" y="1164"/>
                    <a:pt x="4582" y="1740"/>
                  </a:cubicBezTo>
                  <a:cubicBezTo>
                    <a:pt x="4631" y="1809"/>
                    <a:pt x="4709" y="1845"/>
                    <a:pt x="4787" y="1845"/>
                  </a:cubicBezTo>
                  <a:cubicBezTo>
                    <a:pt x="4844" y="1845"/>
                    <a:pt x="4901" y="1826"/>
                    <a:pt x="4948" y="1788"/>
                  </a:cubicBezTo>
                  <a:cubicBezTo>
                    <a:pt x="5065" y="1695"/>
                    <a:pt x="5075" y="1527"/>
                    <a:pt x="4979" y="1417"/>
                  </a:cubicBezTo>
                  <a:cubicBezTo>
                    <a:pt x="4441" y="756"/>
                    <a:pt x="3739" y="287"/>
                    <a:pt x="2998" y="95"/>
                  </a:cubicBezTo>
                  <a:cubicBezTo>
                    <a:pt x="2753" y="32"/>
                    <a:pt x="2485" y="0"/>
                    <a:pt x="219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73"/>
            <p:cNvSpPr/>
            <p:nvPr/>
          </p:nvSpPr>
          <p:spPr>
            <a:xfrm>
              <a:off x="3176630" y="2745694"/>
              <a:ext cx="227399" cy="153843"/>
            </a:xfrm>
            <a:custGeom>
              <a:avLst/>
              <a:gdLst/>
              <a:ahLst/>
              <a:cxnLst/>
              <a:rect l="l" t="t" r="r" b="b"/>
              <a:pathLst>
                <a:path w="8681" h="5873" extrusionOk="0">
                  <a:moveTo>
                    <a:pt x="5211" y="0"/>
                  </a:moveTo>
                  <a:cubicBezTo>
                    <a:pt x="5062" y="0"/>
                    <a:pt x="4913" y="6"/>
                    <a:pt x="4764" y="16"/>
                  </a:cubicBezTo>
                  <a:cubicBezTo>
                    <a:pt x="3952" y="78"/>
                    <a:pt x="3222" y="524"/>
                    <a:pt x="2657" y="1302"/>
                  </a:cubicBezTo>
                  <a:cubicBezTo>
                    <a:pt x="2410" y="1644"/>
                    <a:pt x="2211" y="2018"/>
                    <a:pt x="2064" y="2415"/>
                  </a:cubicBezTo>
                  <a:lnTo>
                    <a:pt x="1389" y="3443"/>
                  </a:lnTo>
                  <a:cubicBezTo>
                    <a:pt x="1282" y="3111"/>
                    <a:pt x="1149" y="2789"/>
                    <a:pt x="995" y="2480"/>
                  </a:cubicBezTo>
                  <a:cubicBezTo>
                    <a:pt x="940" y="2388"/>
                    <a:pt x="859" y="2350"/>
                    <a:pt x="778" y="2350"/>
                  </a:cubicBezTo>
                  <a:cubicBezTo>
                    <a:pt x="609" y="2350"/>
                    <a:pt x="444" y="2519"/>
                    <a:pt x="539" y="2720"/>
                  </a:cubicBezTo>
                  <a:cubicBezTo>
                    <a:pt x="936" y="3543"/>
                    <a:pt x="1180" y="4434"/>
                    <a:pt x="1258" y="5345"/>
                  </a:cubicBezTo>
                  <a:cubicBezTo>
                    <a:pt x="1080" y="5328"/>
                    <a:pt x="906" y="5283"/>
                    <a:pt x="741" y="5215"/>
                  </a:cubicBezTo>
                  <a:cubicBezTo>
                    <a:pt x="570" y="5136"/>
                    <a:pt x="515" y="5057"/>
                    <a:pt x="515" y="5040"/>
                  </a:cubicBezTo>
                  <a:cubicBezTo>
                    <a:pt x="515" y="4896"/>
                    <a:pt x="402" y="4783"/>
                    <a:pt x="258" y="4783"/>
                  </a:cubicBezTo>
                  <a:cubicBezTo>
                    <a:pt x="117" y="4783"/>
                    <a:pt x="1" y="4896"/>
                    <a:pt x="1" y="5040"/>
                  </a:cubicBezTo>
                  <a:cubicBezTo>
                    <a:pt x="1" y="5191"/>
                    <a:pt x="69" y="5475"/>
                    <a:pt x="529" y="5681"/>
                  </a:cubicBezTo>
                  <a:cubicBezTo>
                    <a:pt x="799" y="5804"/>
                    <a:pt x="1159" y="5873"/>
                    <a:pt x="1536" y="5873"/>
                  </a:cubicBezTo>
                  <a:cubicBezTo>
                    <a:pt x="1913" y="5873"/>
                    <a:pt x="2269" y="5804"/>
                    <a:pt x="2544" y="5681"/>
                  </a:cubicBezTo>
                  <a:cubicBezTo>
                    <a:pt x="3003" y="5475"/>
                    <a:pt x="3068" y="5191"/>
                    <a:pt x="3068" y="5040"/>
                  </a:cubicBezTo>
                  <a:cubicBezTo>
                    <a:pt x="3068" y="4896"/>
                    <a:pt x="2955" y="4783"/>
                    <a:pt x="2811" y="4783"/>
                  </a:cubicBezTo>
                  <a:cubicBezTo>
                    <a:pt x="2670" y="4783"/>
                    <a:pt x="2554" y="4896"/>
                    <a:pt x="2554" y="5040"/>
                  </a:cubicBezTo>
                  <a:cubicBezTo>
                    <a:pt x="2554" y="5057"/>
                    <a:pt x="2502" y="5136"/>
                    <a:pt x="2331" y="5215"/>
                  </a:cubicBezTo>
                  <a:cubicBezTo>
                    <a:pt x="2153" y="5290"/>
                    <a:pt x="1964" y="5335"/>
                    <a:pt x="1772" y="5349"/>
                  </a:cubicBezTo>
                  <a:cubicBezTo>
                    <a:pt x="1742" y="4927"/>
                    <a:pt x="1673" y="4506"/>
                    <a:pt x="1574" y="4094"/>
                  </a:cubicBezTo>
                  <a:lnTo>
                    <a:pt x="2461" y="2748"/>
                  </a:lnTo>
                  <a:cubicBezTo>
                    <a:pt x="2520" y="2754"/>
                    <a:pt x="2581" y="2768"/>
                    <a:pt x="2636" y="2796"/>
                  </a:cubicBezTo>
                  <a:cubicBezTo>
                    <a:pt x="2842" y="2885"/>
                    <a:pt x="3040" y="2991"/>
                    <a:pt x="3232" y="3107"/>
                  </a:cubicBezTo>
                  <a:cubicBezTo>
                    <a:pt x="3832" y="3454"/>
                    <a:pt x="4603" y="3896"/>
                    <a:pt x="5467" y="3896"/>
                  </a:cubicBezTo>
                  <a:cubicBezTo>
                    <a:pt x="5772" y="3896"/>
                    <a:pt x="6077" y="3841"/>
                    <a:pt x="6361" y="3728"/>
                  </a:cubicBezTo>
                  <a:cubicBezTo>
                    <a:pt x="8280" y="2988"/>
                    <a:pt x="8653" y="548"/>
                    <a:pt x="8667" y="445"/>
                  </a:cubicBezTo>
                  <a:cubicBezTo>
                    <a:pt x="8681" y="345"/>
                    <a:pt x="8636" y="249"/>
                    <a:pt x="8554" y="195"/>
                  </a:cubicBezTo>
                  <a:cubicBezTo>
                    <a:pt x="8511" y="167"/>
                    <a:pt x="8462" y="154"/>
                    <a:pt x="8414" y="154"/>
                  </a:cubicBezTo>
                  <a:cubicBezTo>
                    <a:pt x="8366" y="154"/>
                    <a:pt x="8318" y="167"/>
                    <a:pt x="8277" y="195"/>
                  </a:cubicBezTo>
                  <a:cubicBezTo>
                    <a:pt x="8108" y="302"/>
                    <a:pt x="7930" y="343"/>
                    <a:pt x="7728" y="343"/>
                  </a:cubicBezTo>
                  <a:cubicBezTo>
                    <a:pt x="7485" y="343"/>
                    <a:pt x="7206" y="285"/>
                    <a:pt x="6865" y="212"/>
                  </a:cubicBezTo>
                  <a:lnTo>
                    <a:pt x="6700" y="178"/>
                  </a:lnTo>
                  <a:cubicBezTo>
                    <a:pt x="6683" y="175"/>
                    <a:pt x="6666" y="173"/>
                    <a:pt x="6649" y="173"/>
                  </a:cubicBezTo>
                  <a:cubicBezTo>
                    <a:pt x="6365" y="173"/>
                    <a:pt x="6293" y="603"/>
                    <a:pt x="6594" y="681"/>
                  </a:cubicBezTo>
                  <a:lnTo>
                    <a:pt x="6758" y="716"/>
                  </a:lnTo>
                  <a:cubicBezTo>
                    <a:pt x="7104" y="788"/>
                    <a:pt x="7425" y="855"/>
                    <a:pt x="7729" y="855"/>
                  </a:cubicBezTo>
                  <a:cubicBezTo>
                    <a:pt x="7840" y="855"/>
                    <a:pt x="7950" y="846"/>
                    <a:pt x="8057" y="825"/>
                  </a:cubicBezTo>
                  <a:lnTo>
                    <a:pt x="8057" y="825"/>
                  </a:lnTo>
                  <a:cubicBezTo>
                    <a:pt x="7865" y="1517"/>
                    <a:pt x="7358" y="2796"/>
                    <a:pt x="6176" y="3251"/>
                  </a:cubicBezTo>
                  <a:cubicBezTo>
                    <a:pt x="5936" y="3344"/>
                    <a:pt x="5700" y="3383"/>
                    <a:pt x="5469" y="3383"/>
                  </a:cubicBezTo>
                  <a:cubicBezTo>
                    <a:pt x="4739" y="3383"/>
                    <a:pt x="4062" y="2993"/>
                    <a:pt x="3489" y="2665"/>
                  </a:cubicBezTo>
                  <a:cubicBezTo>
                    <a:pt x="3188" y="2491"/>
                    <a:pt x="2920" y="2336"/>
                    <a:pt x="2684" y="2271"/>
                  </a:cubicBezTo>
                  <a:cubicBezTo>
                    <a:pt x="2951" y="1702"/>
                    <a:pt x="3613" y="620"/>
                    <a:pt x="4805" y="527"/>
                  </a:cubicBezTo>
                  <a:cubicBezTo>
                    <a:pt x="4937" y="518"/>
                    <a:pt x="5069" y="513"/>
                    <a:pt x="5200" y="513"/>
                  </a:cubicBezTo>
                  <a:cubicBezTo>
                    <a:pt x="5421" y="513"/>
                    <a:pt x="5642" y="527"/>
                    <a:pt x="5861" y="554"/>
                  </a:cubicBezTo>
                  <a:cubicBezTo>
                    <a:pt x="5875" y="557"/>
                    <a:pt x="5889" y="558"/>
                    <a:pt x="5904" y="558"/>
                  </a:cubicBezTo>
                  <a:cubicBezTo>
                    <a:pt x="6031" y="558"/>
                    <a:pt x="6143" y="464"/>
                    <a:pt x="6159" y="332"/>
                  </a:cubicBezTo>
                  <a:cubicBezTo>
                    <a:pt x="6176" y="188"/>
                    <a:pt x="6066" y="54"/>
                    <a:pt x="5922" y="44"/>
                  </a:cubicBezTo>
                  <a:cubicBezTo>
                    <a:pt x="5686" y="14"/>
                    <a:pt x="5449" y="0"/>
                    <a:pt x="521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5" name="Google Shape;7765;p73"/>
          <p:cNvGrpSpPr/>
          <p:nvPr/>
        </p:nvGrpSpPr>
        <p:grpSpPr>
          <a:xfrm>
            <a:off x="3593785" y="2734692"/>
            <a:ext cx="357274" cy="375453"/>
            <a:chOff x="3593785" y="2734692"/>
            <a:chExt cx="357274" cy="375453"/>
          </a:xfrm>
        </p:grpSpPr>
        <p:sp>
          <p:nvSpPr>
            <p:cNvPr id="7766" name="Google Shape;7766;p73"/>
            <p:cNvSpPr/>
            <p:nvPr/>
          </p:nvSpPr>
          <p:spPr>
            <a:xfrm>
              <a:off x="3594283" y="2741424"/>
              <a:ext cx="349598" cy="362067"/>
            </a:xfrm>
            <a:custGeom>
              <a:avLst/>
              <a:gdLst/>
              <a:ahLst/>
              <a:cxnLst/>
              <a:rect l="l" t="t" r="r" b="b"/>
              <a:pathLst>
                <a:path w="13346" h="13822" extrusionOk="0">
                  <a:moveTo>
                    <a:pt x="12669" y="1"/>
                  </a:moveTo>
                  <a:cubicBezTo>
                    <a:pt x="12629" y="1"/>
                    <a:pt x="12588" y="4"/>
                    <a:pt x="12547" y="12"/>
                  </a:cubicBezTo>
                  <a:lnTo>
                    <a:pt x="4278" y="1471"/>
                  </a:lnTo>
                  <a:cubicBezTo>
                    <a:pt x="3953" y="1530"/>
                    <a:pt x="3716" y="1811"/>
                    <a:pt x="3713" y="2140"/>
                  </a:cubicBezTo>
                  <a:lnTo>
                    <a:pt x="3713" y="9302"/>
                  </a:lnTo>
                  <a:cubicBezTo>
                    <a:pt x="3371" y="9133"/>
                    <a:pt x="3013" y="9054"/>
                    <a:pt x="2662" y="9054"/>
                  </a:cubicBezTo>
                  <a:cubicBezTo>
                    <a:pt x="1594" y="9054"/>
                    <a:pt x="593" y="9782"/>
                    <a:pt x="338" y="10912"/>
                  </a:cubicBezTo>
                  <a:cubicBezTo>
                    <a:pt x="1" y="12406"/>
                    <a:pt x="1137" y="13822"/>
                    <a:pt x="2662" y="13822"/>
                  </a:cubicBezTo>
                  <a:cubicBezTo>
                    <a:pt x="2673" y="13822"/>
                    <a:pt x="2684" y="13822"/>
                    <a:pt x="2695" y="13822"/>
                  </a:cubicBezTo>
                  <a:cubicBezTo>
                    <a:pt x="4001" y="13801"/>
                    <a:pt x="5043" y="12715"/>
                    <a:pt x="5043" y="11406"/>
                  </a:cubicBezTo>
                  <a:lnTo>
                    <a:pt x="5043" y="3445"/>
                  </a:lnTo>
                  <a:lnTo>
                    <a:pt x="12016" y="2215"/>
                  </a:lnTo>
                  <a:lnTo>
                    <a:pt x="12016" y="7602"/>
                  </a:lnTo>
                  <a:cubicBezTo>
                    <a:pt x="11674" y="7432"/>
                    <a:pt x="11314" y="7353"/>
                    <a:pt x="10962" y="7353"/>
                  </a:cubicBezTo>
                  <a:cubicBezTo>
                    <a:pt x="9894" y="7353"/>
                    <a:pt x="8892" y="8081"/>
                    <a:pt x="8637" y="9212"/>
                  </a:cubicBezTo>
                  <a:cubicBezTo>
                    <a:pt x="8301" y="10704"/>
                    <a:pt x="9437" y="12119"/>
                    <a:pt x="10960" y="12119"/>
                  </a:cubicBezTo>
                  <a:cubicBezTo>
                    <a:pt x="10973" y="12119"/>
                    <a:pt x="10985" y="12119"/>
                    <a:pt x="10998" y="12118"/>
                  </a:cubicBezTo>
                  <a:cubicBezTo>
                    <a:pt x="12307" y="12101"/>
                    <a:pt x="13346" y="11012"/>
                    <a:pt x="13346" y="9706"/>
                  </a:cubicBezTo>
                  <a:lnTo>
                    <a:pt x="13346" y="683"/>
                  </a:lnTo>
                  <a:cubicBezTo>
                    <a:pt x="13346" y="300"/>
                    <a:pt x="13036" y="1"/>
                    <a:pt x="12669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3"/>
            <p:cNvSpPr/>
            <p:nvPr/>
          </p:nvSpPr>
          <p:spPr>
            <a:xfrm>
              <a:off x="3653746" y="2831666"/>
              <a:ext cx="72639" cy="271826"/>
            </a:xfrm>
            <a:custGeom>
              <a:avLst/>
              <a:gdLst/>
              <a:ahLst/>
              <a:cxnLst/>
              <a:rect l="l" t="t" r="r" b="b"/>
              <a:pathLst>
                <a:path w="2773" h="10377" extrusionOk="0">
                  <a:moveTo>
                    <a:pt x="2773" y="0"/>
                  </a:moveTo>
                  <a:lnTo>
                    <a:pt x="2474" y="89"/>
                  </a:lnTo>
                  <a:cubicBezTo>
                    <a:pt x="2187" y="175"/>
                    <a:pt x="1988" y="442"/>
                    <a:pt x="1988" y="740"/>
                  </a:cubicBezTo>
                  <a:lnTo>
                    <a:pt x="1988" y="7961"/>
                  </a:lnTo>
                  <a:cubicBezTo>
                    <a:pt x="1988" y="9146"/>
                    <a:pt x="1131" y="10154"/>
                    <a:pt x="0" y="10342"/>
                  </a:cubicBezTo>
                  <a:cubicBezTo>
                    <a:pt x="141" y="10366"/>
                    <a:pt x="281" y="10377"/>
                    <a:pt x="425" y="10377"/>
                  </a:cubicBezTo>
                  <a:cubicBezTo>
                    <a:pt x="1731" y="10359"/>
                    <a:pt x="2773" y="9270"/>
                    <a:pt x="2773" y="7964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73"/>
            <p:cNvSpPr/>
            <p:nvPr/>
          </p:nvSpPr>
          <p:spPr>
            <a:xfrm>
              <a:off x="3871243" y="2740534"/>
              <a:ext cx="72639" cy="317536"/>
            </a:xfrm>
            <a:custGeom>
              <a:avLst/>
              <a:gdLst/>
              <a:ahLst/>
              <a:cxnLst/>
              <a:rect l="l" t="t" r="r" b="b"/>
              <a:pathLst>
                <a:path w="2773" h="12122" extrusionOk="0">
                  <a:moveTo>
                    <a:pt x="2095" y="0"/>
                  </a:moveTo>
                  <a:cubicBezTo>
                    <a:pt x="2056" y="0"/>
                    <a:pt x="2015" y="4"/>
                    <a:pt x="1974" y="11"/>
                  </a:cubicBezTo>
                  <a:lnTo>
                    <a:pt x="1618" y="73"/>
                  </a:lnTo>
                  <a:cubicBezTo>
                    <a:pt x="1844" y="189"/>
                    <a:pt x="1988" y="423"/>
                    <a:pt x="1988" y="680"/>
                  </a:cubicBezTo>
                  <a:lnTo>
                    <a:pt x="1988" y="9706"/>
                  </a:lnTo>
                  <a:cubicBezTo>
                    <a:pt x="1988" y="10891"/>
                    <a:pt x="1131" y="11895"/>
                    <a:pt x="0" y="12087"/>
                  </a:cubicBezTo>
                  <a:cubicBezTo>
                    <a:pt x="141" y="12111"/>
                    <a:pt x="281" y="12122"/>
                    <a:pt x="425" y="12122"/>
                  </a:cubicBezTo>
                  <a:cubicBezTo>
                    <a:pt x="1731" y="12101"/>
                    <a:pt x="2773" y="11015"/>
                    <a:pt x="2773" y="9706"/>
                  </a:cubicBezTo>
                  <a:lnTo>
                    <a:pt x="2773" y="680"/>
                  </a:lnTo>
                  <a:cubicBezTo>
                    <a:pt x="2773" y="300"/>
                    <a:pt x="2461" y="0"/>
                    <a:pt x="2095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3"/>
            <p:cNvSpPr/>
            <p:nvPr/>
          </p:nvSpPr>
          <p:spPr>
            <a:xfrm>
              <a:off x="3593785" y="2734692"/>
              <a:ext cx="357274" cy="375453"/>
            </a:xfrm>
            <a:custGeom>
              <a:avLst/>
              <a:gdLst/>
              <a:ahLst/>
              <a:cxnLst/>
              <a:rect l="l" t="t" r="r" b="b"/>
              <a:pathLst>
                <a:path w="13639" h="14333" extrusionOk="0">
                  <a:moveTo>
                    <a:pt x="12683" y="1"/>
                  </a:moveTo>
                  <a:cubicBezTo>
                    <a:pt x="12629" y="1"/>
                    <a:pt x="12575" y="5"/>
                    <a:pt x="12522" y="15"/>
                  </a:cubicBezTo>
                  <a:lnTo>
                    <a:pt x="4249" y="1478"/>
                  </a:lnTo>
                  <a:cubicBezTo>
                    <a:pt x="3804" y="1557"/>
                    <a:pt x="3478" y="1944"/>
                    <a:pt x="3478" y="2397"/>
                  </a:cubicBezTo>
                  <a:lnTo>
                    <a:pt x="3478" y="9182"/>
                  </a:lnTo>
                  <a:cubicBezTo>
                    <a:pt x="3216" y="9102"/>
                    <a:pt x="2945" y="9058"/>
                    <a:pt x="2673" y="9058"/>
                  </a:cubicBezTo>
                  <a:cubicBezTo>
                    <a:pt x="2654" y="9058"/>
                    <a:pt x="2634" y="9058"/>
                    <a:pt x="2615" y="9058"/>
                  </a:cubicBezTo>
                  <a:cubicBezTo>
                    <a:pt x="1162" y="9082"/>
                    <a:pt x="0" y="10275"/>
                    <a:pt x="17" y="11728"/>
                  </a:cubicBezTo>
                  <a:cubicBezTo>
                    <a:pt x="38" y="13172"/>
                    <a:pt x="1213" y="14332"/>
                    <a:pt x="2655" y="14332"/>
                  </a:cubicBezTo>
                  <a:cubicBezTo>
                    <a:pt x="2663" y="14332"/>
                    <a:pt x="2671" y="14332"/>
                    <a:pt x="2680" y="14332"/>
                  </a:cubicBezTo>
                  <a:lnTo>
                    <a:pt x="2718" y="14332"/>
                  </a:lnTo>
                  <a:cubicBezTo>
                    <a:pt x="4150" y="14315"/>
                    <a:pt x="5315" y="13116"/>
                    <a:pt x="5315" y="11666"/>
                  </a:cubicBezTo>
                  <a:lnTo>
                    <a:pt x="5315" y="6307"/>
                  </a:lnTo>
                  <a:cubicBezTo>
                    <a:pt x="5332" y="6152"/>
                    <a:pt x="5216" y="6019"/>
                    <a:pt x="5062" y="6019"/>
                  </a:cubicBezTo>
                  <a:cubicBezTo>
                    <a:pt x="4907" y="6019"/>
                    <a:pt x="4787" y="6152"/>
                    <a:pt x="4805" y="6307"/>
                  </a:cubicBezTo>
                  <a:lnTo>
                    <a:pt x="4805" y="11663"/>
                  </a:lnTo>
                  <a:cubicBezTo>
                    <a:pt x="4805" y="12838"/>
                    <a:pt x="3862" y="13804"/>
                    <a:pt x="2711" y="13822"/>
                  </a:cubicBezTo>
                  <a:lnTo>
                    <a:pt x="2680" y="13822"/>
                  </a:lnTo>
                  <a:cubicBezTo>
                    <a:pt x="1487" y="13822"/>
                    <a:pt x="531" y="12848"/>
                    <a:pt x="552" y="11656"/>
                  </a:cubicBezTo>
                  <a:cubicBezTo>
                    <a:pt x="572" y="10532"/>
                    <a:pt x="1501" y="9596"/>
                    <a:pt x="2625" y="9569"/>
                  </a:cubicBezTo>
                  <a:cubicBezTo>
                    <a:pt x="2646" y="9568"/>
                    <a:pt x="2667" y="9568"/>
                    <a:pt x="2687" y="9568"/>
                  </a:cubicBezTo>
                  <a:cubicBezTo>
                    <a:pt x="3012" y="9568"/>
                    <a:pt x="3329" y="9643"/>
                    <a:pt x="3619" y="9788"/>
                  </a:cubicBezTo>
                  <a:cubicBezTo>
                    <a:pt x="3656" y="9806"/>
                    <a:pt x="3694" y="9814"/>
                    <a:pt x="3731" y="9814"/>
                  </a:cubicBezTo>
                  <a:cubicBezTo>
                    <a:pt x="3866" y="9814"/>
                    <a:pt x="3986" y="9707"/>
                    <a:pt x="3989" y="9562"/>
                  </a:cubicBezTo>
                  <a:lnTo>
                    <a:pt x="3989" y="2397"/>
                  </a:lnTo>
                  <a:cubicBezTo>
                    <a:pt x="3989" y="2191"/>
                    <a:pt x="4136" y="2016"/>
                    <a:pt x="4342" y="1979"/>
                  </a:cubicBezTo>
                  <a:lnTo>
                    <a:pt x="12611" y="519"/>
                  </a:lnTo>
                  <a:cubicBezTo>
                    <a:pt x="12637" y="514"/>
                    <a:pt x="12662" y="512"/>
                    <a:pt x="12688" y="512"/>
                  </a:cubicBezTo>
                  <a:cubicBezTo>
                    <a:pt x="12916" y="512"/>
                    <a:pt x="13108" y="699"/>
                    <a:pt x="13108" y="937"/>
                  </a:cubicBezTo>
                  <a:lnTo>
                    <a:pt x="13108" y="3750"/>
                  </a:lnTo>
                  <a:cubicBezTo>
                    <a:pt x="13090" y="3901"/>
                    <a:pt x="13210" y="4035"/>
                    <a:pt x="13365" y="4035"/>
                  </a:cubicBezTo>
                  <a:cubicBezTo>
                    <a:pt x="13519" y="4035"/>
                    <a:pt x="13639" y="3901"/>
                    <a:pt x="13618" y="3750"/>
                  </a:cubicBezTo>
                  <a:lnTo>
                    <a:pt x="13618" y="940"/>
                  </a:lnTo>
                  <a:cubicBezTo>
                    <a:pt x="13622" y="663"/>
                    <a:pt x="13498" y="399"/>
                    <a:pt x="13286" y="221"/>
                  </a:cubicBezTo>
                  <a:cubicBezTo>
                    <a:pt x="13115" y="78"/>
                    <a:pt x="12901" y="1"/>
                    <a:pt x="1268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3"/>
            <p:cNvSpPr/>
            <p:nvPr/>
          </p:nvSpPr>
          <p:spPr>
            <a:xfrm>
              <a:off x="3719076" y="2792688"/>
              <a:ext cx="231459" cy="272926"/>
            </a:xfrm>
            <a:custGeom>
              <a:avLst/>
              <a:gdLst/>
              <a:ahLst/>
              <a:cxnLst/>
              <a:rect l="l" t="t" r="r" b="b"/>
              <a:pathLst>
                <a:path w="8836" h="10419" extrusionOk="0">
                  <a:moveTo>
                    <a:pt x="7252" y="0"/>
                  </a:moveTo>
                  <a:cubicBezTo>
                    <a:pt x="7237" y="0"/>
                    <a:pt x="7222" y="2"/>
                    <a:pt x="7207" y="4"/>
                  </a:cubicBezTo>
                  <a:lnTo>
                    <a:pt x="231" y="1238"/>
                  </a:lnTo>
                  <a:cubicBezTo>
                    <a:pt x="111" y="1259"/>
                    <a:pt x="22" y="1365"/>
                    <a:pt x="22" y="1488"/>
                  </a:cubicBezTo>
                  <a:lnTo>
                    <a:pt x="22" y="2900"/>
                  </a:lnTo>
                  <a:cubicBezTo>
                    <a:pt x="1" y="3054"/>
                    <a:pt x="121" y="3188"/>
                    <a:pt x="275" y="3188"/>
                  </a:cubicBezTo>
                  <a:cubicBezTo>
                    <a:pt x="429" y="3188"/>
                    <a:pt x="549" y="3054"/>
                    <a:pt x="532" y="2900"/>
                  </a:cubicBezTo>
                  <a:lnTo>
                    <a:pt x="532" y="1704"/>
                  </a:lnTo>
                  <a:lnTo>
                    <a:pt x="6998" y="560"/>
                  </a:lnTo>
                  <a:lnTo>
                    <a:pt x="6998" y="5268"/>
                  </a:lnTo>
                  <a:cubicBezTo>
                    <a:pt x="6738" y="5185"/>
                    <a:pt x="6468" y="5144"/>
                    <a:pt x="6195" y="5144"/>
                  </a:cubicBezTo>
                  <a:cubicBezTo>
                    <a:pt x="6174" y="5144"/>
                    <a:pt x="6153" y="5144"/>
                    <a:pt x="6131" y="5145"/>
                  </a:cubicBezTo>
                  <a:cubicBezTo>
                    <a:pt x="4679" y="5169"/>
                    <a:pt x="3520" y="6361"/>
                    <a:pt x="3537" y="7814"/>
                  </a:cubicBezTo>
                  <a:cubicBezTo>
                    <a:pt x="3554" y="9261"/>
                    <a:pt x="4733" y="10418"/>
                    <a:pt x="6177" y="10418"/>
                  </a:cubicBezTo>
                  <a:cubicBezTo>
                    <a:pt x="6184" y="10418"/>
                    <a:pt x="6190" y="10418"/>
                    <a:pt x="6197" y="10418"/>
                  </a:cubicBezTo>
                  <a:lnTo>
                    <a:pt x="6234" y="10418"/>
                  </a:lnTo>
                  <a:cubicBezTo>
                    <a:pt x="7667" y="10398"/>
                    <a:pt x="8835" y="9202"/>
                    <a:pt x="8835" y="7749"/>
                  </a:cubicBezTo>
                  <a:lnTo>
                    <a:pt x="8835" y="2729"/>
                  </a:lnTo>
                  <a:cubicBezTo>
                    <a:pt x="8832" y="2588"/>
                    <a:pt x="8722" y="2475"/>
                    <a:pt x="8582" y="2472"/>
                  </a:cubicBezTo>
                  <a:cubicBezTo>
                    <a:pt x="8438" y="2472"/>
                    <a:pt x="8325" y="2588"/>
                    <a:pt x="8325" y="2729"/>
                  </a:cubicBezTo>
                  <a:lnTo>
                    <a:pt x="8325" y="7749"/>
                  </a:lnTo>
                  <a:cubicBezTo>
                    <a:pt x="8325" y="8924"/>
                    <a:pt x="7382" y="9891"/>
                    <a:pt x="6227" y="9908"/>
                  </a:cubicBezTo>
                  <a:lnTo>
                    <a:pt x="6197" y="9908"/>
                  </a:lnTo>
                  <a:cubicBezTo>
                    <a:pt x="5007" y="9908"/>
                    <a:pt x="4048" y="8931"/>
                    <a:pt x="4072" y="7742"/>
                  </a:cubicBezTo>
                  <a:cubicBezTo>
                    <a:pt x="4089" y="6618"/>
                    <a:pt x="5021" y="5683"/>
                    <a:pt x="6145" y="5655"/>
                  </a:cubicBezTo>
                  <a:cubicBezTo>
                    <a:pt x="6166" y="5655"/>
                    <a:pt x="6186" y="5654"/>
                    <a:pt x="6207" y="5654"/>
                  </a:cubicBezTo>
                  <a:cubicBezTo>
                    <a:pt x="6529" y="5654"/>
                    <a:pt x="6849" y="5730"/>
                    <a:pt x="7139" y="5875"/>
                  </a:cubicBezTo>
                  <a:cubicBezTo>
                    <a:pt x="7175" y="5892"/>
                    <a:pt x="7213" y="5900"/>
                    <a:pt x="7250" y="5900"/>
                  </a:cubicBezTo>
                  <a:cubicBezTo>
                    <a:pt x="7383" y="5900"/>
                    <a:pt x="7506" y="5793"/>
                    <a:pt x="7506" y="5645"/>
                  </a:cubicBezTo>
                  <a:lnTo>
                    <a:pt x="7506" y="255"/>
                  </a:lnTo>
                  <a:cubicBezTo>
                    <a:pt x="7506" y="112"/>
                    <a:pt x="7388" y="0"/>
                    <a:pt x="725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1" name="Google Shape;7771;p73"/>
          <p:cNvGrpSpPr/>
          <p:nvPr/>
        </p:nvGrpSpPr>
        <p:grpSpPr>
          <a:xfrm>
            <a:off x="4123213" y="2747816"/>
            <a:ext cx="384307" cy="370135"/>
            <a:chOff x="4123213" y="2747816"/>
            <a:chExt cx="384307" cy="370135"/>
          </a:xfrm>
        </p:grpSpPr>
        <p:sp>
          <p:nvSpPr>
            <p:cNvPr id="7772" name="Google Shape;7772;p73"/>
            <p:cNvSpPr/>
            <p:nvPr/>
          </p:nvSpPr>
          <p:spPr>
            <a:xfrm>
              <a:off x="4328686" y="2943335"/>
              <a:ext cx="91761" cy="91578"/>
            </a:xfrm>
            <a:custGeom>
              <a:avLst/>
              <a:gdLst/>
              <a:ahLst/>
              <a:cxnLst/>
              <a:rect l="l" t="t" r="r" b="b"/>
              <a:pathLst>
                <a:path w="3503" h="3496" extrusionOk="0">
                  <a:moveTo>
                    <a:pt x="645" y="0"/>
                  </a:moveTo>
                  <a:lnTo>
                    <a:pt x="0" y="641"/>
                  </a:lnTo>
                  <a:lnTo>
                    <a:pt x="2858" y="3495"/>
                  </a:lnTo>
                  <a:lnTo>
                    <a:pt x="3502" y="2855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3"/>
            <p:cNvSpPr/>
            <p:nvPr/>
          </p:nvSpPr>
          <p:spPr>
            <a:xfrm>
              <a:off x="4367455" y="2983073"/>
              <a:ext cx="134040" cy="129508"/>
            </a:xfrm>
            <a:custGeom>
              <a:avLst/>
              <a:gdLst/>
              <a:ahLst/>
              <a:cxnLst/>
              <a:rect l="l" t="t" r="r" b="b"/>
              <a:pathLst>
                <a:path w="5117" h="494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2996" y="4559"/>
                  </a:lnTo>
                  <a:lnTo>
                    <a:pt x="2996" y="4555"/>
                  </a:lnTo>
                  <a:cubicBezTo>
                    <a:pt x="3221" y="4813"/>
                    <a:pt x="3535" y="4943"/>
                    <a:pt x="3851" y="4943"/>
                  </a:cubicBezTo>
                  <a:cubicBezTo>
                    <a:pt x="4140" y="4943"/>
                    <a:pt x="4429" y="4833"/>
                    <a:pt x="4651" y="4610"/>
                  </a:cubicBezTo>
                  <a:cubicBezTo>
                    <a:pt x="5117" y="4148"/>
                    <a:pt x="5089" y="3387"/>
                    <a:pt x="4596" y="2955"/>
                  </a:cubicBezTo>
                  <a:lnTo>
                    <a:pt x="1327" y="94"/>
                  </a:lnTo>
                  <a:cubicBezTo>
                    <a:pt x="1255" y="32"/>
                    <a:pt x="1166" y="1"/>
                    <a:pt x="1078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3"/>
            <p:cNvSpPr/>
            <p:nvPr/>
          </p:nvSpPr>
          <p:spPr>
            <a:xfrm>
              <a:off x="4367455" y="2991979"/>
              <a:ext cx="128853" cy="120654"/>
            </a:xfrm>
            <a:custGeom>
              <a:avLst/>
              <a:gdLst/>
              <a:ahLst/>
              <a:cxnLst/>
              <a:rect l="l" t="t" r="r" b="b"/>
              <a:pathLst>
                <a:path w="4919" h="4606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3"/>
                    <a:pt x="1" y="799"/>
                    <a:pt x="131" y="946"/>
                  </a:cubicBezTo>
                  <a:lnTo>
                    <a:pt x="2996" y="4219"/>
                  </a:lnTo>
                  <a:cubicBezTo>
                    <a:pt x="3220" y="4476"/>
                    <a:pt x="3534" y="4605"/>
                    <a:pt x="3849" y="4605"/>
                  </a:cubicBezTo>
                  <a:cubicBezTo>
                    <a:pt x="4139" y="4605"/>
                    <a:pt x="4429" y="4495"/>
                    <a:pt x="4651" y="4274"/>
                  </a:cubicBezTo>
                  <a:cubicBezTo>
                    <a:pt x="4771" y="4154"/>
                    <a:pt x="4860" y="4013"/>
                    <a:pt x="4918" y="3856"/>
                  </a:cubicBezTo>
                  <a:lnTo>
                    <a:pt x="4918" y="3856"/>
                  </a:lnTo>
                  <a:cubicBezTo>
                    <a:pt x="4792" y="3901"/>
                    <a:pt x="4661" y="3922"/>
                    <a:pt x="4532" y="3922"/>
                  </a:cubicBezTo>
                  <a:cubicBezTo>
                    <a:pt x="4211" y="3922"/>
                    <a:pt x="3898" y="3786"/>
                    <a:pt x="3678" y="3537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3"/>
            <p:cNvSpPr/>
            <p:nvPr/>
          </p:nvSpPr>
          <p:spPr>
            <a:xfrm>
              <a:off x="4126094" y="2753186"/>
              <a:ext cx="282225" cy="257130"/>
            </a:xfrm>
            <a:custGeom>
              <a:avLst/>
              <a:gdLst/>
              <a:ahLst/>
              <a:cxnLst/>
              <a:rect l="l" t="t" r="r" b="b"/>
              <a:pathLst>
                <a:path w="10774" h="9816" extrusionOk="0">
                  <a:moveTo>
                    <a:pt x="5385" y="0"/>
                  </a:moveTo>
                  <a:cubicBezTo>
                    <a:pt x="4129" y="0"/>
                    <a:pt x="2873" y="479"/>
                    <a:pt x="1916" y="1437"/>
                  </a:cubicBezTo>
                  <a:cubicBezTo>
                    <a:pt x="0" y="3353"/>
                    <a:pt x="0" y="6461"/>
                    <a:pt x="1916" y="8376"/>
                  </a:cubicBezTo>
                  <a:cubicBezTo>
                    <a:pt x="2873" y="9336"/>
                    <a:pt x="4129" y="9816"/>
                    <a:pt x="5385" y="9816"/>
                  </a:cubicBezTo>
                  <a:cubicBezTo>
                    <a:pt x="6641" y="9816"/>
                    <a:pt x="7897" y="9336"/>
                    <a:pt x="8855" y="8376"/>
                  </a:cubicBezTo>
                  <a:cubicBezTo>
                    <a:pt x="10774" y="6461"/>
                    <a:pt x="10774" y="3353"/>
                    <a:pt x="8855" y="1437"/>
                  </a:cubicBezTo>
                  <a:cubicBezTo>
                    <a:pt x="7897" y="479"/>
                    <a:pt x="6641" y="0"/>
                    <a:pt x="538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3"/>
            <p:cNvSpPr/>
            <p:nvPr/>
          </p:nvSpPr>
          <p:spPr>
            <a:xfrm>
              <a:off x="4159021" y="2783179"/>
              <a:ext cx="216371" cy="197144"/>
            </a:xfrm>
            <a:custGeom>
              <a:avLst/>
              <a:gdLst/>
              <a:ahLst/>
              <a:cxnLst/>
              <a:rect l="l" t="t" r="r" b="b"/>
              <a:pathLst>
                <a:path w="8260" h="7526" extrusionOk="0">
                  <a:moveTo>
                    <a:pt x="4128" y="1"/>
                  </a:moveTo>
                  <a:cubicBezTo>
                    <a:pt x="3165" y="1"/>
                    <a:pt x="2202" y="367"/>
                    <a:pt x="1467" y="1101"/>
                  </a:cubicBezTo>
                  <a:cubicBezTo>
                    <a:pt x="1" y="2571"/>
                    <a:pt x="1" y="4952"/>
                    <a:pt x="1467" y="6423"/>
                  </a:cubicBezTo>
                  <a:cubicBezTo>
                    <a:pt x="2202" y="7158"/>
                    <a:pt x="3165" y="7525"/>
                    <a:pt x="4128" y="7525"/>
                  </a:cubicBezTo>
                  <a:cubicBezTo>
                    <a:pt x="5091" y="7525"/>
                    <a:pt x="6054" y="7158"/>
                    <a:pt x="6789" y="6423"/>
                  </a:cubicBezTo>
                  <a:cubicBezTo>
                    <a:pt x="8259" y="4952"/>
                    <a:pt x="8259" y="2571"/>
                    <a:pt x="6789" y="1101"/>
                  </a:cubicBezTo>
                  <a:cubicBezTo>
                    <a:pt x="6054" y="367"/>
                    <a:pt x="5091" y="1"/>
                    <a:pt x="4128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73"/>
            <p:cNvSpPr/>
            <p:nvPr/>
          </p:nvSpPr>
          <p:spPr>
            <a:xfrm>
              <a:off x="4157135" y="2803742"/>
              <a:ext cx="188002" cy="176580"/>
            </a:xfrm>
            <a:custGeom>
              <a:avLst/>
              <a:gdLst/>
              <a:ahLst/>
              <a:cxnLst/>
              <a:rect l="l" t="t" r="r" b="b"/>
              <a:pathLst>
                <a:path w="7177" h="6741" extrusionOk="0">
                  <a:moveTo>
                    <a:pt x="1896" y="0"/>
                  </a:moveTo>
                  <a:lnTo>
                    <a:pt x="1896" y="0"/>
                  </a:lnTo>
                  <a:cubicBezTo>
                    <a:pt x="1772" y="96"/>
                    <a:pt x="1652" y="203"/>
                    <a:pt x="1539" y="316"/>
                  </a:cubicBezTo>
                  <a:cubicBezTo>
                    <a:pt x="1" y="1851"/>
                    <a:pt x="83" y="4366"/>
                    <a:pt x="1711" y="5802"/>
                  </a:cubicBezTo>
                  <a:cubicBezTo>
                    <a:pt x="2428" y="6433"/>
                    <a:pt x="3314" y="6741"/>
                    <a:pt x="4195" y="6741"/>
                  </a:cubicBezTo>
                  <a:cubicBezTo>
                    <a:pt x="5317" y="6741"/>
                    <a:pt x="6431" y="6242"/>
                    <a:pt x="7176" y="5278"/>
                  </a:cubicBezTo>
                  <a:lnTo>
                    <a:pt x="7176" y="5278"/>
                  </a:lnTo>
                  <a:cubicBezTo>
                    <a:pt x="6495" y="5804"/>
                    <a:pt x="5685" y="6063"/>
                    <a:pt x="4877" y="6063"/>
                  </a:cubicBezTo>
                  <a:cubicBezTo>
                    <a:pt x="3909" y="6063"/>
                    <a:pt x="2945" y="5691"/>
                    <a:pt x="2214" y="4962"/>
                  </a:cubicBezTo>
                  <a:cubicBezTo>
                    <a:pt x="875" y="3623"/>
                    <a:pt x="741" y="1498"/>
                    <a:pt x="189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73"/>
            <p:cNvSpPr/>
            <p:nvPr/>
          </p:nvSpPr>
          <p:spPr>
            <a:xfrm>
              <a:off x="4367455" y="2983073"/>
              <a:ext cx="54250" cy="53281"/>
            </a:xfrm>
            <a:custGeom>
              <a:avLst/>
              <a:gdLst/>
              <a:ahLst/>
              <a:cxnLst/>
              <a:rect l="l" t="t" r="r" b="b"/>
              <a:pathLst>
                <a:path w="2071" h="203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785" y="2033"/>
                  </a:lnTo>
                  <a:lnTo>
                    <a:pt x="2070" y="748"/>
                  </a:lnTo>
                  <a:lnTo>
                    <a:pt x="1323" y="94"/>
                  </a:lnTo>
                  <a:cubicBezTo>
                    <a:pt x="1253" y="32"/>
                    <a:pt x="1165" y="1"/>
                    <a:pt x="107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3"/>
            <p:cNvSpPr/>
            <p:nvPr/>
          </p:nvSpPr>
          <p:spPr>
            <a:xfrm>
              <a:off x="4367455" y="2991979"/>
              <a:ext cx="38454" cy="44374"/>
            </a:xfrm>
            <a:custGeom>
              <a:avLst/>
              <a:gdLst/>
              <a:ahLst/>
              <a:cxnLst/>
              <a:rect l="l" t="t" r="r" b="b"/>
              <a:pathLst>
                <a:path w="1468" h="1694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6"/>
                    <a:pt x="1" y="799"/>
                    <a:pt x="131" y="946"/>
                  </a:cubicBezTo>
                  <a:lnTo>
                    <a:pt x="785" y="1693"/>
                  </a:lnTo>
                  <a:lnTo>
                    <a:pt x="1467" y="1011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3"/>
            <p:cNvSpPr/>
            <p:nvPr/>
          </p:nvSpPr>
          <p:spPr>
            <a:xfrm>
              <a:off x="4212721" y="2810370"/>
              <a:ext cx="108788" cy="30255"/>
            </a:xfrm>
            <a:custGeom>
              <a:avLst/>
              <a:gdLst/>
              <a:ahLst/>
              <a:cxnLst/>
              <a:rect l="l" t="t" r="r" b="b"/>
              <a:pathLst>
                <a:path w="4153" h="1155" extrusionOk="0">
                  <a:moveTo>
                    <a:pt x="2078" y="0"/>
                  </a:moveTo>
                  <a:cubicBezTo>
                    <a:pt x="1381" y="0"/>
                    <a:pt x="684" y="267"/>
                    <a:pt x="151" y="800"/>
                  </a:cubicBezTo>
                  <a:cubicBezTo>
                    <a:pt x="1" y="947"/>
                    <a:pt x="140" y="1155"/>
                    <a:pt x="301" y="1155"/>
                  </a:cubicBezTo>
                  <a:cubicBezTo>
                    <a:pt x="349" y="1155"/>
                    <a:pt x="400" y="1136"/>
                    <a:pt x="445" y="1091"/>
                  </a:cubicBezTo>
                  <a:cubicBezTo>
                    <a:pt x="896" y="640"/>
                    <a:pt x="1487" y="415"/>
                    <a:pt x="2078" y="415"/>
                  </a:cubicBezTo>
                  <a:cubicBezTo>
                    <a:pt x="2669" y="415"/>
                    <a:pt x="3260" y="640"/>
                    <a:pt x="3711" y="1091"/>
                  </a:cubicBezTo>
                  <a:cubicBezTo>
                    <a:pt x="3756" y="1136"/>
                    <a:pt x="3807" y="1155"/>
                    <a:pt x="3855" y="1155"/>
                  </a:cubicBezTo>
                  <a:cubicBezTo>
                    <a:pt x="4015" y="1155"/>
                    <a:pt x="4152" y="947"/>
                    <a:pt x="4002" y="800"/>
                  </a:cubicBezTo>
                  <a:cubicBezTo>
                    <a:pt x="3471" y="267"/>
                    <a:pt x="2775" y="0"/>
                    <a:pt x="2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73"/>
            <p:cNvSpPr/>
            <p:nvPr/>
          </p:nvSpPr>
          <p:spPr>
            <a:xfrm>
              <a:off x="4123213" y="2747816"/>
              <a:ext cx="384307" cy="370135"/>
            </a:xfrm>
            <a:custGeom>
              <a:avLst/>
              <a:gdLst/>
              <a:ahLst/>
              <a:cxnLst/>
              <a:rect l="l" t="t" r="r" b="b"/>
              <a:pathLst>
                <a:path w="14671" h="14130" extrusionOk="0">
                  <a:moveTo>
                    <a:pt x="9284" y="8550"/>
                  </a:moveTo>
                  <a:lnTo>
                    <a:pt x="9835" y="9102"/>
                  </a:lnTo>
                  <a:lnTo>
                    <a:pt x="9482" y="9452"/>
                  </a:lnTo>
                  <a:lnTo>
                    <a:pt x="8931" y="8900"/>
                  </a:lnTo>
                  <a:cubicBezTo>
                    <a:pt x="9057" y="8783"/>
                    <a:pt x="9174" y="8670"/>
                    <a:pt x="9284" y="8550"/>
                  </a:cubicBezTo>
                  <a:close/>
                  <a:moveTo>
                    <a:pt x="5489" y="410"/>
                  </a:moveTo>
                  <a:cubicBezTo>
                    <a:pt x="7266" y="410"/>
                    <a:pt x="8901" y="1412"/>
                    <a:pt x="9698" y="3013"/>
                  </a:cubicBezTo>
                  <a:cubicBezTo>
                    <a:pt x="10531" y="4678"/>
                    <a:pt x="10301" y="6676"/>
                    <a:pt x="9116" y="8112"/>
                  </a:cubicBezTo>
                  <a:lnTo>
                    <a:pt x="9109" y="8119"/>
                  </a:lnTo>
                  <a:cubicBezTo>
                    <a:pt x="8924" y="8338"/>
                    <a:pt x="8722" y="8544"/>
                    <a:pt x="8499" y="8729"/>
                  </a:cubicBezTo>
                  <a:lnTo>
                    <a:pt x="8492" y="8732"/>
                  </a:lnTo>
                  <a:cubicBezTo>
                    <a:pt x="7618" y="9457"/>
                    <a:pt x="6554" y="9814"/>
                    <a:pt x="5492" y="9814"/>
                  </a:cubicBezTo>
                  <a:cubicBezTo>
                    <a:pt x="4285" y="9814"/>
                    <a:pt x="3081" y="9351"/>
                    <a:pt x="2170" y="8437"/>
                  </a:cubicBezTo>
                  <a:cubicBezTo>
                    <a:pt x="850" y="7121"/>
                    <a:pt x="436" y="5151"/>
                    <a:pt x="1107" y="3414"/>
                  </a:cubicBezTo>
                  <a:cubicBezTo>
                    <a:pt x="1779" y="1680"/>
                    <a:pt x="3413" y="504"/>
                    <a:pt x="5271" y="415"/>
                  </a:cubicBezTo>
                  <a:cubicBezTo>
                    <a:pt x="5344" y="412"/>
                    <a:pt x="5416" y="410"/>
                    <a:pt x="5489" y="410"/>
                  </a:cubicBezTo>
                  <a:close/>
                  <a:moveTo>
                    <a:pt x="10402" y="9187"/>
                  </a:moveTo>
                  <a:cubicBezTo>
                    <a:pt x="10441" y="9187"/>
                    <a:pt x="10481" y="9201"/>
                    <a:pt x="10514" y="9229"/>
                  </a:cubicBezTo>
                  <a:lnTo>
                    <a:pt x="11093" y="9736"/>
                  </a:lnTo>
                  <a:lnTo>
                    <a:pt x="10120" y="10709"/>
                  </a:lnTo>
                  <a:lnTo>
                    <a:pt x="9613" y="10130"/>
                  </a:lnTo>
                  <a:cubicBezTo>
                    <a:pt x="9554" y="10065"/>
                    <a:pt x="9558" y="9966"/>
                    <a:pt x="9619" y="9901"/>
                  </a:cubicBezTo>
                  <a:lnTo>
                    <a:pt x="10284" y="9236"/>
                  </a:lnTo>
                  <a:cubicBezTo>
                    <a:pt x="10316" y="9204"/>
                    <a:pt x="10359" y="9187"/>
                    <a:pt x="10402" y="9187"/>
                  </a:cubicBezTo>
                  <a:close/>
                  <a:moveTo>
                    <a:pt x="11405" y="10010"/>
                  </a:moveTo>
                  <a:lnTo>
                    <a:pt x="13786" y="12094"/>
                  </a:lnTo>
                  <a:cubicBezTo>
                    <a:pt x="14184" y="12447"/>
                    <a:pt x="14204" y="13067"/>
                    <a:pt x="13827" y="13444"/>
                  </a:cubicBezTo>
                  <a:cubicBezTo>
                    <a:pt x="13644" y="13625"/>
                    <a:pt x="13407" y="13715"/>
                    <a:pt x="13170" y="13715"/>
                  </a:cubicBezTo>
                  <a:cubicBezTo>
                    <a:pt x="12914" y="13715"/>
                    <a:pt x="12660" y="13611"/>
                    <a:pt x="12477" y="13403"/>
                  </a:cubicBezTo>
                  <a:lnTo>
                    <a:pt x="10394" y="11025"/>
                  </a:lnTo>
                  <a:lnTo>
                    <a:pt x="11405" y="10010"/>
                  </a:lnTo>
                  <a:close/>
                  <a:moveTo>
                    <a:pt x="5498" y="0"/>
                  </a:moveTo>
                  <a:cubicBezTo>
                    <a:pt x="5387" y="0"/>
                    <a:pt x="5276" y="4"/>
                    <a:pt x="5165" y="11"/>
                  </a:cubicBezTo>
                  <a:cubicBezTo>
                    <a:pt x="3160" y="141"/>
                    <a:pt x="1416" y="1433"/>
                    <a:pt x="710" y="3311"/>
                  </a:cubicBezTo>
                  <a:cubicBezTo>
                    <a:pt x="1" y="5192"/>
                    <a:pt x="456" y="7312"/>
                    <a:pt x="1877" y="8731"/>
                  </a:cubicBezTo>
                  <a:lnTo>
                    <a:pt x="1877" y="8731"/>
                  </a:lnTo>
                  <a:cubicBezTo>
                    <a:pt x="2868" y="9723"/>
                    <a:pt x="4178" y="10228"/>
                    <a:pt x="5493" y="10228"/>
                  </a:cubicBezTo>
                  <a:cubicBezTo>
                    <a:pt x="6588" y="10228"/>
                    <a:pt x="7688" y="9878"/>
                    <a:pt x="8612" y="9167"/>
                  </a:cubicBezTo>
                  <a:lnTo>
                    <a:pt x="9212" y="9767"/>
                  </a:lnTo>
                  <a:cubicBezTo>
                    <a:pt x="9112" y="9976"/>
                    <a:pt x="9146" y="10226"/>
                    <a:pt x="9297" y="10401"/>
                  </a:cubicBezTo>
                  <a:lnTo>
                    <a:pt x="12165" y="13673"/>
                  </a:lnTo>
                  <a:cubicBezTo>
                    <a:pt x="12431" y="13977"/>
                    <a:pt x="12802" y="14130"/>
                    <a:pt x="13174" y="14130"/>
                  </a:cubicBezTo>
                  <a:cubicBezTo>
                    <a:pt x="13516" y="14130"/>
                    <a:pt x="13859" y="14000"/>
                    <a:pt x="14122" y="13739"/>
                  </a:cubicBezTo>
                  <a:cubicBezTo>
                    <a:pt x="14670" y="13190"/>
                    <a:pt x="14640" y="12292"/>
                    <a:pt x="14057" y="11782"/>
                  </a:cubicBezTo>
                  <a:lnTo>
                    <a:pt x="10784" y="8921"/>
                  </a:lnTo>
                  <a:cubicBezTo>
                    <a:pt x="10677" y="8826"/>
                    <a:pt x="10542" y="8776"/>
                    <a:pt x="10405" y="8776"/>
                  </a:cubicBezTo>
                  <a:cubicBezTo>
                    <a:pt x="10319" y="8776"/>
                    <a:pt x="10232" y="8795"/>
                    <a:pt x="10151" y="8835"/>
                  </a:cubicBezTo>
                  <a:lnTo>
                    <a:pt x="9551" y="8235"/>
                  </a:lnTo>
                  <a:cubicBezTo>
                    <a:pt x="10778" y="6642"/>
                    <a:pt x="10956" y="4479"/>
                    <a:pt x="10010" y="2708"/>
                  </a:cubicBezTo>
                  <a:cubicBezTo>
                    <a:pt x="9117" y="1032"/>
                    <a:pt x="7377" y="0"/>
                    <a:pt x="549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73"/>
            <p:cNvSpPr/>
            <p:nvPr/>
          </p:nvSpPr>
          <p:spPr>
            <a:xfrm>
              <a:off x="4273258" y="2778700"/>
              <a:ext cx="97995" cy="206102"/>
            </a:xfrm>
            <a:custGeom>
              <a:avLst/>
              <a:gdLst/>
              <a:ahLst/>
              <a:cxnLst/>
              <a:rect l="l" t="t" r="r" b="b"/>
              <a:pathLst>
                <a:path w="3741" h="7868" extrusionOk="0">
                  <a:moveTo>
                    <a:pt x="297" y="1"/>
                  </a:moveTo>
                  <a:cubicBezTo>
                    <a:pt x="59" y="1"/>
                    <a:pt x="15" y="376"/>
                    <a:pt x="276" y="415"/>
                  </a:cubicBezTo>
                  <a:cubicBezTo>
                    <a:pt x="2031" y="665"/>
                    <a:pt x="3329" y="2170"/>
                    <a:pt x="3326" y="3941"/>
                  </a:cubicBezTo>
                  <a:cubicBezTo>
                    <a:pt x="3323" y="5709"/>
                    <a:pt x="2017" y="7210"/>
                    <a:pt x="262" y="7454"/>
                  </a:cubicBezTo>
                  <a:cubicBezTo>
                    <a:pt x="0" y="7490"/>
                    <a:pt x="42" y="7867"/>
                    <a:pt x="286" y="7867"/>
                  </a:cubicBezTo>
                  <a:cubicBezTo>
                    <a:pt x="297" y="7867"/>
                    <a:pt x="309" y="7867"/>
                    <a:pt x="321" y="7865"/>
                  </a:cubicBezTo>
                  <a:cubicBezTo>
                    <a:pt x="2277" y="7587"/>
                    <a:pt x="3730" y="5915"/>
                    <a:pt x="3737" y="3941"/>
                  </a:cubicBezTo>
                  <a:cubicBezTo>
                    <a:pt x="3741" y="1964"/>
                    <a:pt x="2291" y="288"/>
                    <a:pt x="334" y="4"/>
                  </a:cubicBezTo>
                  <a:cubicBezTo>
                    <a:pt x="322" y="2"/>
                    <a:pt x="309" y="1"/>
                    <a:pt x="2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3"/>
            <p:cNvSpPr/>
            <p:nvPr/>
          </p:nvSpPr>
          <p:spPr>
            <a:xfrm>
              <a:off x="4153022" y="2778385"/>
              <a:ext cx="110098" cy="206626"/>
            </a:xfrm>
            <a:custGeom>
              <a:avLst/>
              <a:gdLst/>
              <a:ahLst/>
              <a:cxnLst/>
              <a:rect l="l" t="t" r="r" b="b"/>
              <a:pathLst>
                <a:path w="4203" h="7888" extrusionOk="0">
                  <a:moveTo>
                    <a:pt x="3915" y="1"/>
                  </a:moveTo>
                  <a:cubicBezTo>
                    <a:pt x="3907" y="1"/>
                    <a:pt x="3898" y="1"/>
                    <a:pt x="3889" y="2"/>
                  </a:cubicBezTo>
                  <a:cubicBezTo>
                    <a:pt x="3002" y="101"/>
                    <a:pt x="2180" y="502"/>
                    <a:pt x="1549" y="1136"/>
                  </a:cubicBezTo>
                  <a:cubicBezTo>
                    <a:pt x="0" y="2689"/>
                    <a:pt x="0" y="5201"/>
                    <a:pt x="1549" y="6753"/>
                  </a:cubicBezTo>
                  <a:cubicBezTo>
                    <a:pt x="2176" y="7387"/>
                    <a:pt x="3002" y="7784"/>
                    <a:pt x="3889" y="7887"/>
                  </a:cubicBezTo>
                  <a:lnTo>
                    <a:pt x="3913" y="7887"/>
                  </a:lnTo>
                  <a:cubicBezTo>
                    <a:pt x="3916" y="7887"/>
                    <a:pt x="3918" y="7887"/>
                    <a:pt x="3920" y="7887"/>
                  </a:cubicBezTo>
                  <a:cubicBezTo>
                    <a:pt x="4181" y="7887"/>
                    <a:pt x="4202" y="7496"/>
                    <a:pt x="3937" y="7476"/>
                  </a:cubicBezTo>
                  <a:cubicBezTo>
                    <a:pt x="3142" y="7383"/>
                    <a:pt x="2406" y="7024"/>
                    <a:pt x="1844" y="6458"/>
                  </a:cubicBezTo>
                  <a:cubicBezTo>
                    <a:pt x="456" y="5067"/>
                    <a:pt x="456" y="2819"/>
                    <a:pt x="1844" y="1428"/>
                  </a:cubicBezTo>
                  <a:cubicBezTo>
                    <a:pt x="2406" y="862"/>
                    <a:pt x="3142" y="502"/>
                    <a:pt x="3937" y="413"/>
                  </a:cubicBezTo>
                  <a:cubicBezTo>
                    <a:pt x="4051" y="400"/>
                    <a:pt x="4133" y="297"/>
                    <a:pt x="4119" y="180"/>
                  </a:cubicBezTo>
                  <a:cubicBezTo>
                    <a:pt x="4106" y="76"/>
                    <a:pt x="4018" y="1"/>
                    <a:pt x="391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4" name="Google Shape;7784;p73"/>
          <p:cNvGrpSpPr/>
          <p:nvPr/>
        </p:nvGrpSpPr>
        <p:grpSpPr>
          <a:xfrm>
            <a:off x="5178923" y="2743677"/>
            <a:ext cx="460980" cy="374353"/>
            <a:chOff x="5178923" y="2743677"/>
            <a:chExt cx="460980" cy="374353"/>
          </a:xfrm>
        </p:grpSpPr>
        <p:sp>
          <p:nvSpPr>
            <p:cNvPr id="7785" name="Google Shape;7785;p73"/>
            <p:cNvSpPr/>
            <p:nvPr/>
          </p:nvSpPr>
          <p:spPr>
            <a:xfrm>
              <a:off x="5185656" y="2779328"/>
              <a:ext cx="447515" cy="331969"/>
            </a:xfrm>
            <a:custGeom>
              <a:avLst/>
              <a:gdLst/>
              <a:ahLst/>
              <a:cxnLst/>
              <a:rect l="l" t="t" r="r" b="b"/>
              <a:pathLst>
                <a:path w="17084" h="12673" extrusionOk="0">
                  <a:moveTo>
                    <a:pt x="16264" y="0"/>
                  </a:moveTo>
                  <a:cubicBezTo>
                    <a:pt x="16262" y="0"/>
                    <a:pt x="16260" y="0"/>
                    <a:pt x="16258" y="0"/>
                  </a:cubicBezTo>
                  <a:lnTo>
                    <a:pt x="827" y="0"/>
                  </a:lnTo>
                  <a:cubicBezTo>
                    <a:pt x="371" y="0"/>
                    <a:pt x="1" y="370"/>
                    <a:pt x="1" y="826"/>
                  </a:cubicBezTo>
                  <a:lnTo>
                    <a:pt x="1" y="11847"/>
                  </a:lnTo>
                  <a:cubicBezTo>
                    <a:pt x="1" y="12303"/>
                    <a:pt x="371" y="12673"/>
                    <a:pt x="827" y="12673"/>
                  </a:cubicBezTo>
                  <a:lnTo>
                    <a:pt x="16258" y="12673"/>
                  </a:lnTo>
                  <a:cubicBezTo>
                    <a:pt x="16713" y="12673"/>
                    <a:pt x="17083" y="12303"/>
                    <a:pt x="17083" y="11847"/>
                  </a:cubicBezTo>
                  <a:lnTo>
                    <a:pt x="17083" y="826"/>
                  </a:lnTo>
                  <a:cubicBezTo>
                    <a:pt x="17083" y="369"/>
                    <a:pt x="16717" y="0"/>
                    <a:pt x="16264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3"/>
            <p:cNvSpPr/>
            <p:nvPr/>
          </p:nvSpPr>
          <p:spPr>
            <a:xfrm>
              <a:off x="5185656" y="2779328"/>
              <a:ext cx="447437" cy="43300"/>
            </a:xfrm>
            <a:custGeom>
              <a:avLst/>
              <a:gdLst/>
              <a:ahLst/>
              <a:cxnLst/>
              <a:rect l="l" t="t" r="r" b="b"/>
              <a:pathLst>
                <a:path w="17081" h="1653" extrusionOk="0">
                  <a:moveTo>
                    <a:pt x="827" y="0"/>
                  </a:moveTo>
                  <a:cubicBezTo>
                    <a:pt x="371" y="0"/>
                    <a:pt x="1" y="370"/>
                    <a:pt x="1" y="826"/>
                  </a:cubicBezTo>
                  <a:lnTo>
                    <a:pt x="1" y="1652"/>
                  </a:lnTo>
                  <a:lnTo>
                    <a:pt x="17080" y="1652"/>
                  </a:lnTo>
                  <a:lnTo>
                    <a:pt x="17080" y="826"/>
                  </a:lnTo>
                  <a:cubicBezTo>
                    <a:pt x="17080" y="370"/>
                    <a:pt x="16713" y="0"/>
                    <a:pt x="16258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3"/>
            <p:cNvSpPr/>
            <p:nvPr/>
          </p:nvSpPr>
          <p:spPr>
            <a:xfrm>
              <a:off x="5207293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1" y="0"/>
                  </a:moveTo>
                  <a:lnTo>
                    <a:pt x="1" y="275"/>
                  </a:lnTo>
                  <a:cubicBezTo>
                    <a:pt x="1" y="881"/>
                    <a:pt x="494" y="1375"/>
                    <a:pt x="1104" y="1378"/>
                  </a:cubicBezTo>
                  <a:lnTo>
                    <a:pt x="1652" y="1378"/>
                  </a:lnTo>
                  <a:cubicBezTo>
                    <a:pt x="2262" y="1375"/>
                    <a:pt x="2756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73"/>
            <p:cNvSpPr/>
            <p:nvPr/>
          </p:nvSpPr>
          <p:spPr>
            <a:xfrm>
              <a:off x="5539340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0" y="0"/>
                  </a:moveTo>
                  <a:lnTo>
                    <a:pt x="0" y="275"/>
                  </a:lnTo>
                  <a:cubicBezTo>
                    <a:pt x="0" y="881"/>
                    <a:pt x="490" y="1375"/>
                    <a:pt x="1100" y="1378"/>
                  </a:cubicBezTo>
                  <a:lnTo>
                    <a:pt x="1652" y="1378"/>
                  </a:lnTo>
                  <a:cubicBezTo>
                    <a:pt x="2259" y="1378"/>
                    <a:pt x="2752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3"/>
            <p:cNvSpPr/>
            <p:nvPr/>
          </p:nvSpPr>
          <p:spPr>
            <a:xfrm>
              <a:off x="5228930" y="2750409"/>
              <a:ext cx="28945" cy="43300"/>
            </a:xfrm>
            <a:custGeom>
              <a:avLst/>
              <a:gdLst/>
              <a:ahLst/>
              <a:cxnLst/>
              <a:rect l="l" t="t" r="r" b="b"/>
              <a:pathLst>
                <a:path w="1105" h="1653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1379"/>
                  </a:lnTo>
                  <a:cubicBezTo>
                    <a:pt x="1" y="1529"/>
                    <a:pt x="124" y="1653"/>
                    <a:pt x="278" y="1653"/>
                  </a:cubicBezTo>
                  <a:lnTo>
                    <a:pt x="826" y="1653"/>
                  </a:lnTo>
                  <a:cubicBezTo>
                    <a:pt x="981" y="1653"/>
                    <a:pt x="1104" y="1529"/>
                    <a:pt x="1104" y="1379"/>
                  </a:cubicBez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3"/>
            <p:cNvSpPr/>
            <p:nvPr/>
          </p:nvSpPr>
          <p:spPr>
            <a:xfrm>
              <a:off x="5228930" y="2750409"/>
              <a:ext cx="28945" cy="21663"/>
            </a:xfrm>
            <a:custGeom>
              <a:avLst/>
              <a:gdLst/>
              <a:ahLst/>
              <a:cxnLst/>
              <a:rect l="l" t="t" r="r" b="b"/>
              <a:pathLst>
                <a:path w="1105" h="827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3"/>
            <p:cNvSpPr/>
            <p:nvPr/>
          </p:nvSpPr>
          <p:spPr>
            <a:xfrm>
              <a:off x="5560978" y="2750409"/>
              <a:ext cx="28841" cy="43300"/>
            </a:xfrm>
            <a:custGeom>
              <a:avLst/>
              <a:gdLst/>
              <a:ahLst/>
              <a:cxnLst/>
              <a:rect l="l" t="t" r="r" b="b"/>
              <a:pathLst>
                <a:path w="1101" h="1653" extrusionOk="0">
                  <a:moveTo>
                    <a:pt x="274" y="1"/>
                  </a:moveTo>
                  <a:cubicBezTo>
                    <a:pt x="120" y="1"/>
                    <a:pt x="0" y="124"/>
                    <a:pt x="0" y="275"/>
                  </a:cubicBezTo>
                  <a:lnTo>
                    <a:pt x="0" y="1379"/>
                  </a:lnTo>
                  <a:cubicBezTo>
                    <a:pt x="0" y="1529"/>
                    <a:pt x="120" y="1653"/>
                    <a:pt x="274" y="1653"/>
                  </a:cubicBezTo>
                  <a:lnTo>
                    <a:pt x="826" y="1653"/>
                  </a:lnTo>
                  <a:cubicBezTo>
                    <a:pt x="977" y="1653"/>
                    <a:pt x="1100" y="1529"/>
                    <a:pt x="1100" y="1379"/>
                  </a:cubicBezTo>
                  <a:lnTo>
                    <a:pt x="1100" y="275"/>
                  </a:lnTo>
                  <a:cubicBezTo>
                    <a:pt x="1100" y="124"/>
                    <a:pt x="977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3"/>
            <p:cNvSpPr/>
            <p:nvPr/>
          </p:nvSpPr>
          <p:spPr>
            <a:xfrm>
              <a:off x="5560978" y="2750409"/>
              <a:ext cx="28919" cy="21663"/>
            </a:xfrm>
            <a:custGeom>
              <a:avLst/>
              <a:gdLst/>
              <a:ahLst/>
              <a:cxnLst/>
              <a:rect l="l" t="t" r="r" b="b"/>
              <a:pathLst>
                <a:path w="1104" h="827" extrusionOk="0">
                  <a:moveTo>
                    <a:pt x="274" y="1"/>
                  </a:moveTo>
                  <a:cubicBezTo>
                    <a:pt x="124" y="1"/>
                    <a:pt x="0" y="124"/>
                    <a:pt x="0" y="275"/>
                  </a:cubicBezTo>
                  <a:lnTo>
                    <a:pt x="0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0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73"/>
            <p:cNvSpPr/>
            <p:nvPr/>
          </p:nvSpPr>
          <p:spPr>
            <a:xfrm>
              <a:off x="5185656" y="2822603"/>
              <a:ext cx="447437" cy="21637"/>
            </a:xfrm>
            <a:custGeom>
              <a:avLst/>
              <a:gdLst/>
              <a:ahLst/>
              <a:cxnLst/>
              <a:rect l="l" t="t" r="r" b="b"/>
              <a:pathLst>
                <a:path w="17081" h="826" extrusionOk="0">
                  <a:moveTo>
                    <a:pt x="1" y="0"/>
                  </a:moveTo>
                  <a:lnTo>
                    <a:pt x="1" y="826"/>
                  </a:lnTo>
                  <a:lnTo>
                    <a:pt x="17080" y="826"/>
                  </a:lnTo>
                  <a:lnTo>
                    <a:pt x="17080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73"/>
            <p:cNvSpPr/>
            <p:nvPr/>
          </p:nvSpPr>
          <p:spPr>
            <a:xfrm>
              <a:off x="5178923" y="2743677"/>
              <a:ext cx="460980" cy="374353"/>
            </a:xfrm>
            <a:custGeom>
              <a:avLst/>
              <a:gdLst/>
              <a:ahLst/>
              <a:cxnLst/>
              <a:rect l="l" t="t" r="r" b="b"/>
              <a:pathLst>
                <a:path w="17598" h="14291" extrusionOk="0">
                  <a:moveTo>
                    <a:pt x="2739" y="515"/>
                  </a:moveTo>
                  <a:cubicBezTo>
                    <a:pt x="2746" y="515"/>
                    <a:pt x="2756" y="525"/>
                    <a:pt x="2756" y="532"/>
                  </a:cubicBezTo>
                  <a:lnTo>
                    <a:pt x="2756" y="1636"/>
                  </a:lnTo>
                  <a:cubicBezTo>
                    <a:pt x="2756" y="1646"/>
                    <a:pt x="2746" y="1653"/>
                    <a:pt x="2739" y="1653"/>
                  </a:cubicBezTo>
                  <a:lnTo>
                    <a:pt x="2187" y="1653"/>
                  </a:lnTo>
                  <a:cubicBezTo>
                    <a:pt x="2177" y="1653"/>
                    <a:pt x="2170" y="1646"/>
                    <a:pt x="2170" y="1636"/>
                  </a:cubicBezTo>
                  <a:lnTo>
                    <a:pt x="2170" y="532"/>
                  </a:lnTo>
                  <a:cubicBezTo>
                    <a:pt x="2170" y="525"/>
                    <a:pt x="2177" y="515"/>
                    <a:pt x="2187" y="515"/>
                  </a:cubicBezTo>
                  <a:close/>
                  <a:moveTo>
                    <a:pt x="15411" y="515"/>
                  </a:moveTo>
                  <a:cubicBezTo>
                    <a:pt x="15421" y="515"/>
                    <a:pt x="15428" y="525"/>
                    <a:pt x="15428" y="532"/>
                  </a:cubicBezTo>
                  <a:lnTo>
                    <a:pt x="15428" y="1636"/>
                  </a:lnTo>
                  <a:cubicBezTo>
                    <a:pt x="15428" y="1646"/>
                    <a:pt x="15421" y="1653"/>
                    <a:pt x="15411" y="1653"/>
                  </a:cubicBezTo>
                  <a:lnTo>
                    <a:pt x="14859" y="1653"/>
                  </a:lnTo>
                  <a:cubicBezTo>
                    <a:pt x="14849" y="1653"/>
                    <a:pt x="14842" y="1646"/>
                    <a:pt x="14842" y="1636"/>
                  </a:cubicBezTo>
                  <a:lnTo>
                    <a:pt x="14842" y="532"/>
                  </a:lnTo>
                  <a:cubicBezTo>
                    <a:pt x="14842" y="525"/>
                    <a:pt x="14849" y="515"/>
                    <a:pt x="14859" y="515"/>
                  </a:cubicBezTo>
                  <a:close/>
                  <a:moveTo>
                    <a:pt x="16515" y="1618"/>
                  </a:moveTo>
                  <a:cubicBezTo>
                    <a:pt x="16826" y="1618"/>
                    <a:pt x="17080" y="1872"/>
                    <a:pt x="17083" y="2187"/>
                  </a:cubicBezTo>
                  <a:lnTo>
                    <a:pt x="17083" y="13208"/>
                  </a:lnTo>
                  <a:cubicBezTo>
                    <a:pt x="17080" y="13520"/>
                    <a:pt x="16826" y="13777"/>
                    <a:pt x="16515" y="13777"/>
                  </a:cubicBezTo>
                  <a:lnTo>
                    <a:pt x="1084" y="13777"/>
                  </a:lnTo>
                  <a:cubicBezTo>
                    <a:pt x="768" y="13777"/>
                    <a:pt x="515" y="13520"/>
                    <a:pt x="515" y="13208"/>
                  </a:cubicBezTo>
                  <a:lnTo>
                    <a:pt x="515" y="2187"/>
                  </a:lnTo>
                  <a:cubicBezTo>
                    <a:pt x="515" y="1872"/>
                    <a:pt x="768" y="1618"/>
                    <a:pt x="1084" y="1618"/>
                  </a:cubicBezTo>
                  <a:lnTo>
                    <a:pt x="1653" y="1618"/>
                  </a:lnTo>
                  <a:lnTo>
                    <a:pt x="1653" y="1636"/>
                  </a:lnTo>
                  <a:cubicBezTo>
                    <a:pt x="1653" y="1930"/>
                    <a:pt x="1892" y="2167"/>
                    <a:pt x="2187" y="2170"/>
                  </a:cubicBezTo>
                  <a:lnTo>
                    <a:pt x="2735" y="2170"/>
                  </a:lnTo>
                  <a:cubicBezTo>
                    <a:pt x="3030" y="2167"/>
                    <a:pt x="3270" y="1930"/>
                    <a:pt x="3270" y="1636"/>
                  </a:cubicBezTo>
                  <a:lnTo>
                    <a:pt x="3270" y="1618"/>
                  </a:lnTo>
                  <a:lnTo>
                    <a:pt x="14325" y="1618"/>
                  </a:lnTo>
                  <a:lnTo>
                    <a:pt x="14325" y="1636"/>
                  </a:lnTo>
                  <a:cubicBezTo>
                    <a:pt x="14325" y="1930"/>
                    <a:pt x="14565" y="2167"/>
                    <a:pt x="14859" y="2170"/>
                  </a:cubicBezTo>
                  <a:lnTo>
                    <a:pt x="15411" y="2170"/>
                  </a:lnTo>
                  <a:cubicBezTo>
                    <a:pt x="15706" y="2167"/>
                    <a:pt x="15942" y="1930"/>
                    <a:pt x="15942" y="1636"/>
                  </a:cubicBezTo>
                  <a:lnTo>
                    <a:pt x="15942" y="1618"/>
                  </a:lnTo>
                  <a:close/>
                  <a:moveTo>
                    <a:pt x="2187" y="1"/>
                  </a:moveTo>
                  <a:cubicBezTo>
                    <a:pt x="1892" y="1"/>
                    <a:pt x="1653" y="237"/>
                    <a:pt x="1653" y="532"/>
                  </a:cubicBezTo>
                  <a:lnTo>
                    <a:pt x="1653" y="1101"/>
                  </a:lnTo>
                  <a:lnTo>
                    <a:pt x="1084" y="1101"/>
                  </a:lnTo>
                  <a:cubicBezTo>
                    <a:pt x="484" y="1104"/>
                    <a:pt x="1" y="1588"/>
                    <a:pt x="1" y="2187"/>
                  </a:cubicBezTo>
                  <a:lnTo>
                    <a:pt x="1" y="13208"/>
                  </a:lnTo>
                  <a:cubicBezTo>
                    <a:pt x="1" y="13804"/>
                    <a:pt x="484" y="14291"/>
                    <a:pt x="1084" y="14291"/>
                  </a:cubicBezTo>
                  <a:lnTo>
                    <a:pt x="16515" y="14291"/>
                  </a:lnTo>
                  <a:cubicBezTo>
                    <a:pt x="17111" y="14291"/>
                    <a:pt x="17597" y="13804"/>
                    <a:pt x="17597" y="13208"/>
                  </a:cubicBezTo>
                  <a:lnTo>
                    <a:pt x="17597" y="2187"/>
                  </a:lnTo>
                  <a:cubicBezTo>
                    <a:pt x="17597" y="1588"/>
                    <a:pt x="17111" y="1104"/>
                    <a:pt x="16515" y="1101"/>
                  </a:cubicBezTo>
                  <a:lnTo>
                    <a:pt x="15942" y="1101"/>
                  </a:lnTo>
                  <a:lnTo>
                    <a:pt x="15942" y="532"/>
                  </a:lnTo>
                  <a:cubicBezTo>
                    <a:pt x="15942" y="237"/>
                    <a:pt x="15706" y="1"/>
                    <a:pt x="15411" y="1"/>
                  </a:cubicBezTo>
                  <a:lnTo>
                    <a:pt x="14859" y="1"/>
                  </a:lnTo>
                  <a:cubicBezTo>
                    <a:pt x="14565" y="1"/>
                    <a:pt x="14325" y="237"/>
                    <a:pt x="14325" y="532"/>
                  </a:cubicBezTo>
                  <a:lnTo>
                    <a:pt x="14325" y="1101"/>
                  </a:lnTo>
                  <a:lnTo>
                    <a:pt x="3270" y="1101"/>
                  </a:lnTo>
                  <a:lnTo>
                    <a:pt x="3270" y="532"/>
                  </a:lnTo>
                  <a:cubicBezTo>
                    <a:pt x="3270" y="237"/>
                    <a:pt x="3030" y="1"/>
                    <a:pt x="2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3"/>
            <p:cNvSpPr/>
            <p:nvPr/>
          </p:nvSpPr>
          <p:spPr>
            <a:xfrm>
              <a:off x="5207738" y="2815870"/>
              <a:ext cx="403272" cy="13490"/>
            </a:xfrm>
            <a:custGeom>
              <a:avLst/>
              <a:gdLst/>
              <a:ahLst/>
              <a:cxnLst/>
              <a:rect l="l" t="t" r="r" b="b"/>
              <a:pathLst>
                <a:path w="15395" h="515" extrusionOk="0">
                  <a:moveTo>
                    <a:pt x="258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58" y="514"/>
                  </a:cubicBezTo>
                  <a:lnTo>
                    <a:pt x="15137" y="514"/>
                  </a:lnTo>
                  <a:cubicBezTo>
                    <a:pt x="15278" y="514"/>
                    <a:pt x="15394" y="398"/>
                    <a:pt x="15394" y="257"/>
                  </a:cubicBezTo>
                  <a:cubicBezTo>
                    <a:pt x="15394" y="113"/>
                    <a:pt x="15278" y="0"/>
                    <a:pt x="15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3"/>
            <p:cNvSpPr/>
            <p:nvPr/>
          </p:nvSpPr>
          <p:spPr>
            <a:xfrm>
              <a:off x="5229480" y="287357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7"/>
                    <a:pt x="0" y="258"/>
                  </a:cubicBezTo>
                  <a:cubicBezTo>
                    <a:pt x="0" y="401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401"/>
                    <a:pt x="2166" y="258"/>
                  </a:cubicBezTo>
                  <a:cubicBezTo>
                    <a:pt x="2166" y="117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3"/>
            <p:cNvSpPr/>
            <p:nvPr/>
          </p:nvSpPr>
          <p:spPr>
            <a:xfrm>
              <a:off x="5330462" y="2873578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6" y="401"/>
                    <a:pt x="2166" y="258"/>
                  </a:cubicBezTo>
                  <a:cubicBezTo>
                    <a:pt x="2166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3"/>
            <p:cNvSpPr/>
            <p:nvPr/>
          </p:nvSpPr>
          <p:spPr>
            <a:xfrm>
              <a:off x="5532530" y="2873578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9" y="401"/>
                    <a:pt x="2169" y="258"/>
                  </a:cubicBezTo>
                  <a:cubicBezTo>
                    <a:pt x="2169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3"/>
            <p:cNvSpPr/>
            <p:nvPr/>
          </p:nvSpPr>
          <p:spPr>
            <a:xfrm>
              <a:off x="5229480" y="2931390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0"/>
                  </a:moveTo>
                  <a:cubicBezTo>
                    <a:pt x="113" y="0"/>
                    <a:pt x="0" y="113"/>
                    <a:pt x="0" y="257"/>
                  </a:cubicBezTo>
                  <a:cubicBezTo>
                    <a:pt x="0" y="398"/>
                    <a:pt x="113" y="514"/>
                    <a:pt x="257" y="514"/>
                  </a:cubicBezTo>
                  <a:lnTo>
                    <a:pt x="1909" y="514"/>
                  </a:lnTo>
                  <a:cubicBezTo>
                    <a:pt x="2049" y="514"/>
                    <a:pt x="2166" y="398"/>
                    <a:pt x="2166" y="257"/>
                  </a:cubicBezTo>
                  <a:cubicBezTo>
                    <a:pt x="2166" y="113"/>
                    <a:pt x="2049" y="0"/>
                    <a:pt x="1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3"/>
            <p:cNvSpPr/>
            <p:nvPr/>
          </p:nvSpPr>
          <p:spPr>
            <a:xfrm>
              <a:off x="5431522" y="2931390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3"/>
            <p:cNvSpPr/>
            <p:nvPr/>
          </p:nvSpPr>
          <p:spPr>
            <a:xfrm>
              <a:off x="5229480" y="298909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4"/>
                    <a:pt x="0" y="258"/>
                  </a:cubicBezTo>
                  <a:cubicBezTo>
                    <a:pt x="0" y="398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398"/>
                    <a:pt x="2166" y="258"/>
                  </a:cubicBezTo>
                  <a:cubicBezTo>
                    <a:pt x="2166" y="114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3"/>
            <p:cNvSpPr/>
            <p:nvPr/>
          </p:nvSpPr>
          <p:spPr>
            <a:xfrm>
              <a:off x="5330462" y="2989019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401"/>
                    <a:pt x="2166" y="257"/>
                  </a:cubicBezTo>
                  <a:cubicBezTo>
                    <a:pt x="2166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3"/>
            <p:cNvSpPr/>
            <p:nvPr/>
          </p:nvSpPr>
          <p:spPr>
            <a:xfrm>
              <a:off x="5532530" y="2989019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401"/>
                    <a:pt x="2169" y="257"/>
                  </a:cubicBezTo>
                  <a:cubicBezTo>
                    <a:pt x="2169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3"/>
            <p:cNvSpPr/>
            <p:nvPr/>
          </p:nvSpPr>
          <p:spPr>
            <a:xfrm>
              <a:off x="533046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398"/>
                    <a:pt x="2166" y="257"/>
                  </a:cubicBezTo>
                  <a:cubicBezTo>
                    <a:pt x="2166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3"/>
            <p:cNvSpPr/>
            <p:nvPr/>
          </p:nvSpPr>
          <p:spPr>
            <a:xfrm>
              <a:off x="543152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3"/>
            <p:cNvSpPr/>
            <p:nvPr/>
          </p:nvSpPr>
          <p:spPr>
            <a:xfrm>
              <a:off x="5532530" y="3046832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398"/>
                    <a:pt x="2169" y="257"/>
                  </a:cubicBezTo>
                  <a:cubicBezTo>
                    <a:pt x="2169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3"/>
            <p:cNvSpPr/>
            <p:nvPr/>
          </p:nvSpPr>
          <p:spPr>
            <a:xfrm>
              <a:off x="5327528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921" y="1002"/>
                  </a:lnTo>
                  <a:lnTo>
                    <a:pt x="551" y="632"/>
                  </a:lnTo>
                  <a:cubicBezTo>
                    <a:pt x="495" y="576"/>
                    <a:pt x="432" y="552"/>
                    <a:pt x="372" y="552"/>
                  </a:cubicBezTo>
                  <a:cubicBezTo>
                    <a:pt x="172" y="552"/>
                    <a:pt x="1" y="812"/>
                    <a:pt x="188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3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3"/>
            <p:cNvSpPr/>
            <p:nvPr/>
          </p:nvSpPr>
          <p:spPr>
            <a:xfrm>
              <a:off x="5529596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3" y="81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6"/>
                    <a:pt x="435" y="552"/>
                    <a:pt x="374" y="552"/>
                  </a:cubicBezTo>
                  <a:cubicBezTo>
                    <a:pt x="174" y="552"/>
                    <a:pt x="0" y="812"/>
                    <a:pt x="187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3"/>
            <p:cNvSpPr/>
            <p:nvPr/>
          </p:nvSpPr>
          <p:spPr>
            <a:xfrm>
              <a:off x="5428614" y="2974455"/>
              <a:ext cx="62685" cy="42541"/>
            </a:xfrm>
            <a:custGeom>
              <a:avLst/>
              <a:gdLst/>
              <a:ahLst/>
              <a:cxnLst/>
              <a:rect l="l" t="t" r="r" b="b"/>
              <a:pathLst>
                <a:path w="2393" h="1624" extrusionOk="0">
                  <a:moveTo>
                    <a:pt x="2019" y="0"/>
                  </a:moveTo>
                  <a:cubicBezTo>
                    <a:pt x="1958" y="0"/>
                    <a:pt x="1895" y="24"/>
                    <a:pt x="1839" y="80"/>
                  </a:cubicBezTo>
                  <a:lnTo>
                    <a:pt x="1842" y="80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5"/>
                    <a:pt x="435" y="552"/>
                    <a:pt x="374" y="552"/>
                  </a:cubicBezTo>
                  <a:cubicBezTo>
                    <a:pt x="173" y="552"/>
                    <a:pt x="0" y="812"/>
                    <a:pt x="187" y="998"/>
                  </a:cubicBezTo>
                  <a:lnTo>
                    <a:pt x="739" y="1547"/>
                  </a:lnTo>
                  <a:cubicBezTo>
                    <a:pt x="789" y="1598"/>
                    <a:pt x="855" y="1624"/>
                    <a:pt x="921" y="1624"/>
                  </a:cubicBezTo>
                  <a:cubicBezTo>
                    <a:pt x="987" y="1624"/>
                    <a:pt x="1053" y="1598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19" y="0"/>
                    <a:pt x="20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3"/>
            <p:cNvSpPr/>
            <p:nvPr/>
          </p:nvSpPr>
          <p:spPr>
            <a:xfrm>
              <a:off x="5226467" y="3032241"/>
              <a:ext cx="62685" cy="42514"/>
            </a:xfrm>
            <a:custGeom>
              <a:avLst/>
              <a:gdLst/>
              <a:ahLst/>
              <a:cxnLst/>
              <a:rect l="l" t="t" r="r" b="b"/>
              <a:pathLst>
                <a:path w="2393" h="1623" extrusionOk="0">
                  <a:moveTo>
                    <a:pt x="2023" y="0"/>
                  </a:moveTo>
                  <a:cubicBezTo>
                    <a:pt x="1962" y="0"/>
                    <a:pt x="1899" y="24"/>
                    <a:pt x="1842" y="81"/>
                  </a:cubicBezTo>
                  <a:lnTo>
                    <a:pt x="920" y="999"/>
                  </a:lnTo>
                  <a:lnTo>
                    <a:pt x="554" y="629"/>
                  </a:lnTo>
                  <a:cubicBezTo>
                    <a:pt x="497" y="573"/>
                    <a:pt x="434" y="549"/>
                    <a:pt x="374" y="549"/>
                  </a:cubicBezTo>
                  <a:cubicBezTo>
                    <a:pt x="173" y="549"/>
                    <a:pt x="0" y="809"/>
                    <a:pt x="187" y="996"/>
                  </a:cubicBezTo>
                  <a:lnTo>
                    <a:pt x="739" y="1548"/>
                  </a:lnTo>
                  <a:cubicBezTo>
                    <a:pt x="789" y="1597"/>
                    <a:pt x="855" y="1622"/>
                    <a:pt x="921" y="1622"/>
                  </a:cubicBezTo>
                  <a:cubicBezTo>
                    <a:pt x="987" y="1622"/>
                    <a:pt x="1054" y="1597"/>
                    <a:pt x="1106" y="1548"/>
                  </a:cubicBezTo>
                  <a:lnTo>
                    <a:pt x="2206" y="444"/>
                  </a:lnTo>
                  <a:cubicBezTo>
                    <a:pt x="2392" y="258"/>
                    <a:pt x="2222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3"/>
            <p:cNvSpPr/>
            <p:nvPr/>
          </p:nvSpPr>
          <p:spPr>
            <a:xfrm>
              <a:off x="5428614" y="2858987"/>
              <a:ext cx="62580" cy="42514"/>
            </a:xfrm>
            <a:custGeom>
              <a:avLst/>
              <a:gdLst/>
              <a:ahLst/>
              <a:cxnLst/>
              <a:rect l="l" t="t" r="r" b="b"/>
              <a:pathLst>
                <a:path w="2389" h="1623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2" y="81"/>
                  </a:lnTo>
                  <a:lnTo>
                    <a:pt x="921" y="1003"/>
                  </a:lnTo>
                  <a:lnTo>
                    <a:pt x="554" y="633"/>
                  </a:lnTo>
                  <a:cubicBezTo>
                    <a:pt x="497" y="576"/>
                    <a:pt x="434" y="552"/>
                    <a:pt x="373" y="552"/>
                  </a:cubicBezTo>
                  <a:cubicBezTo>
                    <a:pt x="173" y="552"/>
                    <a:pt x="1" y="810"/>
                    <a:pt x="187" y="996"/>
                  </a:cubicBezTo>
                  <a:lnTo>
                    <a:pt x="736" y="1548"/>
                  </a:lnTo>
                  <a:cubicBezTo>
                    <a:pt x="787" y="1598"/>
                    <a:pt x="853" y="1622"/>
                    <a:pt x="919" y="1622"/>
                  </a:cubicBezTo>
                  <a:cubicBezTo>
                    <a:pt x="985" y="1622"/>
                    <a:pt x="1051" y="1598"/>
                    <a:pt x="1102" y="1548"/>
                  </a:cubicBezTo>
                  <a:lnTo>
                    <a:pt x="2202" y="444"/>
                  </a:lnTo>
                  <a:cubicBezTo>
                    <a:pt x="2389" y="258"/>
                    <a:pt x="2219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2" name="Google Shape;7812;p73"/>
          <p:cNvGrpSpPr/>
          <p:nvPr/>
        </p:nvGrpSpPr>
        <p:grpSpPr>
          <a:xfrm>
            <a:off x="5798854" y="2759132"/>
            <a:ext cx="297130" cy="358898"/>
            <a:chOff x="5798854" y="2759132"/>
            <a:chExt cx="297130" cy="358898"/>
          </a:xfrm>
        </p:grpSpPr>
        <p:sp>
          <p:nvSpPr>
            <p:cNvPr id="7813" name="Google Shape;7813;p73"/>
            <p:cNvSpPr/>
            <p:nvPr/>
          </p:nvSpPr>
          <p:spPr>
            <a:xfrm>
              <a:off x="5896509" y="2764345"/>
              <a:ext cx="116542" cy="29810"/>
            </a:xfrm>
            <a:custGeom>
              <a:avLst/>
              <a:gdLst/>
              <a:ahLst/>
              <a:cxnLst/>
              <a:rect l="l" t="t" r="r" b="b"/>
              <a:pathLst>
                <a:path w="4449" h="1138" extrusionOk="0">
                  <a:moveTo>
                    <a:pt x="333" y="0"/>
                  </a:moveTo>
                  <a:cubicBezTo>
                    <a:pt x="151" y="0"/>
                    <a:pt x="1" y="151"/>
                    <a:pt x="1" y="333"/>
                  </a:cubicBezTo>
                  <a:lnTo>
                    <a:pt x="1" y="805"/>
                  </a:lnTo>
                  <a:cubicBezTo>
                    <a:pt x="1" y="987"/>
                    <a:pt x="151" y="1138"/>
                    <a:pt x="333" y="1138"/>
                  </a:cubicBezTo>
                  <a:lnTo>
                    <a:pt x="4113" y="1138"/>
                  </a:lnTo>
                  <a:cubicBezTo>
                    <a:pt x="4294" y="1134"/>
                    <a:pt x="4445" y="987"/>
                    <a:pt x="4449" y="805"/>
                  </a:cubicBezTo>
                  <a:lnTo>
                    <a:pt x="4449" y="333"/>
                  </a:lnTo>
                  <a:cubicBezTo>
                    <a:pt x="4449" y="151"/>
                    <a:pt x="4301" y="0"/>
                    <a:pt x="411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3"/>
            <p:cNvSpPr/>
            <p:nvPr/>
          </p:nvSpPr>
          <p:spPr>
            <a:xfrm>
              <a:off x="5980098" y="2764240"/>
              <a:ext cx="32875" cy="29836"/>
            </a:xfrm>
            <a:custGeom>
              <a:avLst/>
              <a:gdLst/>
              <a:ahLst/>
              <a:cxnLst/>
              <a:rect l="l" t="t" r="r" b="b"/>
              <a:pathLst>
                <a:path w="1255" h="1139" extrusionOk="0">
                  <a:moveTo>
                    <a:pt x="0" y="1"/>
                  </a:moveTo>
                  <a:cubicBezTo>
                    <a:pt x="182" y="1"/>
                    <a:pt x="332" y="148"/>
                    <a:pt x="332" y="333"/>
                  </a:cubicBezTo>
                  <a:lnTo>
                    <a:pt x="332" y="803"/>
                  </a:lnTo>
                  <a:cubicBezTo>
                    <a:pt x="332" y="988"/>
                    <a:pt x="182" y="1138"/>
                    <a:pt x="0" y="1138"/>
                  </a:cubicBezTo>
                  <a:lnTo>
                    <a:pt x="922" y="1138"/>
                  </a:lnTo>
                  <a:cubicBezTo>
                    <a:pt x="1103" y="1138"/>
                    <a:pt x="1254" y="988"/>
                    <a:pt x="1254" y="803"/>
                  </a:cubicBezTo>
                  <a:lnTo>
                    <a:pt x="1254" y="333"/>
                  </a:lnTo>
                  <a:cubicBezTo>
                    <a:pt x="1254" y="148"/>
                    <a:pt x="1103" y="1"/>
                    <a:pt x="9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3"/>
            <p:cNvSpPr/>
            <p:nvPr/>
          </p:nvSpPr>
          <p:spPr>
            <a:xfrm>
              <a:off x="5825233" y="2794129"/>
              <a:ext cx="253987" cy="318793"/>
            </a:xfrm>
            <a:custGeom>
              <a:avLst/>
              <a:gdLst/>
              <a:ahLst/>
              <a:cxnLst/>
              <a:rect l="l" t="t" r="r" b="b"/>
              <a:pathLst>
                <a:path w="9696" h="12170" extrusionOk="0">
                  <a:moveTo>
                    <a:pt x="3544" y="1"/>
                  </a:moveTo>
                  <a:lnTo>
                    <a:pt x="3544" y="3548"/>
                  </a:lnTo>
                  <a:cubicBezTo>
                    <a:pt x="3541" y="3763"/>
                    <a:pt x="3410" y="3955"/>
                    <a:pt x="3208" y="4034"/>
                  </a:cubicBezTo>
                  <a:cubicBezTo>
                    <a:pt x="1738" y="4613"/>
                    <a:pt x="655" y="5895"/>
                    <a:pt x="330" y="7440"/>
                  </a:cubicBezTo>
                  <a:cubicBezTo>
                    <a:pt x="1" y="8989"/>
                    <a:pt x="470" y="10596"/>
                    <a:pt x="1577" y="11727"/>
                  </a:cubicBezTo>
                  <a:cubicBezTo>
                    <a:pt x="1852" y="12009"/>
                    <a:pt x="2230" y="12169"/>
                    <a:pt x="2624" y="12169"/>
                  </a:cubicBezTo>
                  <a:cubicBezTo>
                    <a:pt x="2628" y="12169"/>
                    <a:pt x="2632" y="12169"/>
                    <a:pt x="2636" y="12169"/>
                  </a:cubicBezTo>
                  <a:lnTo>
                    <a:pt x="7262" y="12169"/>
                  </a:lnTo>
                  <a:cubicBezTo>
                    <a:pt x="7660" y="12169"/>
                    <a:pt x="8043" y="12008"/>
                    <a:pt x="8321" y="11727"/>
                  </a:cubicBezTo>
                  <a:cubicBezTo>
                    <a:pt x="9212" y="10816"/>
                    <a:pt x="9695" y="9582"/>
                    <a:pt x="9664" y="8311"/>
                  </a:cubicBezTo>
                  <a:cubicBezTo>
                    <a:pt x="9620" y="6368"/>
                    <a:pt x="8390" y="4713"/>
                    <a:pt x="6686" y="4034"/>
                  </a:cubicBezTo>
                  <a:cubicBezTo>
                    <a:pt x="6484" y="3955"/>
                    <a:pt x="6354" y="3763"/>
                    <a:pt x="6351" y="3548"/>
                  </a:cubicBezTo>
                  <a:lnTo>
                    <a:pt x="635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3"/>
            <p:cNvSpPr/>
            <p:nvPr/>
          </p:nvSpPr>
          <p:spPr>
            <a:xfrm>
              <a:off x="5918068" y="2794129"/>
              <a:ext cx="161152" cy="316802"/>
            </a:xfrm>
            <a:custGeom>
              <a:avLst/>
              <a:gdLst/>
              <a:ahLst/>
              <a:cxnLst/>
              <a:rect l="l" t="t" r="r" b="b"/>
              <a:pathLst>
                <a:path w="6152" h="12094" extrusionOk="0">
                  <a:moveTo>
                    <a:pt x="0" y="1"/>
                  </a:moveTo>
                  <a:lnTo>
                    <a:pt x="0" y="477"/>
                  </a:lnTo>
                  <a:lnTo>
                    <a:pt x="1446" y="477"/>
                  </a:lnTo>
                  <a:cubicBezTo>
                    <a:pt x="1813" y="477"/>
                    <a:pt x="2111" y="775"/>
                    <a:pt x="2111" y="1142"/>
                  </a:cubicBezTo>
                  <a:lnTo>
                    <a:pt x="2111" y="4024"/>
                  </a:lnTo>
                  <a:cubicBezTo>
                    <a:pt x="2114" y="4240"/>
                    <a:pt x="2245" y="4432"/>
                    <a:pt x="2443" y="4510"/>
                  </a:cubicBezTo>
                  <a:cubicBezTo>
                    <a:pt x="4153" y="5192"/>
                    <a:pt x="5384" y="6844"/>
                    <a:pt x="5425" y="8787"/>
                  </a:cubicBezTo>
                  <a:cubicBezTo>
                    <a:pt x="5452" y="10010"/>
                    <a:pt x="5003" y="11196"/>
                    <a:pt x="4174" y="12094"/>
                  </a:cubicBezTo>
                  <a:cubicBezTo>
                    <a:pt x="4404" y="12022"/>
                    <a:pt x="4609" y="11892"/>
                    <a:pt x="4774" y="11720"/>
                  </a:cubicBezTo>
                  <a:cubicBezTo>
                    <a:pt x="5668" y="10812"/>
                    <a:pt x="6151" y="9582"/>
                    <a:pt x="6120" y="8311"/>
                  </a:cubicBezTo>
                  <a:cubicBezTo>
                    <a:pt x="6076" y="6368"/>
                    <a:pt x="4846" y="4713"/>
                    <a:pt x="3142" y="4034"/>
                  </a:cubicBezTo>
                  <a:cubicBezTo>
                    <a:pt x="2940" y="3955"/>
                    <a:pt x="2810" y="3763"/>
                    <a:pt x="2807" y="3548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3"/>
            <p:cNvSpPr/>
            <p:nvPr/>
          </p:nvSpPr>
          <p:spPr>
            <a:xfrm>
              <a:off x="5823792" y="2965968"/>
              <a:ext cx="255427" cy="146849"/>
            </a:xfrm>
            <a:custGeom>
              <a:avLst/>
              <a:gdLst/>
              <a:ahLst/>
              <a:cxnLst/>
              <a:rect l="l" t="t" r="r" b="b"/>
              <a:pathLst>
                <a:path w="9751" h="5606" extrusionOk="0">
                  <a:moveTo>
                    <a:pt x="2781" y="0"/>
                  </a:moveTo>
                  <a:cubicBezTo>
                    <a:pt x="1435" y="0"/>
                    <a:pt x="457" y="596"/>
                    <a:pt x="457" y="596"/>
                  </a:cubicBezTo>
                  <a:cubicBezTo>
                    <a:pt x="1" y="2217"/>
                    <a:pt x="450" y="3958"/>
                    <a:pt x="1632" y="5160"/>
                  </a:cubicBezTo>
                  <a:cubicBezTo>
                    <a:pt x="1910" y="5445"/>
                    <a:pt x="2293" y="5606"/>
                    <a:pt x="2691" y="5606"/>
                  </a:cubicBezTo>
                  <a:lnTo>
                    <a:pt x="7317" y="5606"/>
                  </a:lnTo>
                  <a:cubicBezTo>
                    <a:pt x="7718" y="5602"/>
                    <a:pt x="8098" y="5445"/>
                    <a:pt x="8376" y="5160"/>
                  </a:cubicBezTo>
                  <a:cubicBezTo>
                    <a:pt x="9267" y="4252"/>
                    <a:pt x="9750" y="3022"/>
                    <a:pt x="9719" y="1751"/>
                  </a:cubicBezTo>
                  <a:cubicBezTo>
                    <a:pt x="9709" y="1254"/>
                    <a:pt x="9620" y="760"/>
                    <a:pt x="9452" y="294"/>
                  </a:cubicBezTo>
                  <a:cubicBezTo>
                    <a:pt x="9452" y="294"/>
                    <a:pt x="8389" y="1122"/>
                    <a:pt x="6934" y="1122"/>
                  </a:cubicBezTo>
                  <a:cubicBezTo>
                    <a:pt x="6340" y="1122"/>
                    <a:pt x="5680" y="984"/>
                    <a:pt x="5001" y="596"/>
                  </a:cubicBezTo>
                  <a:cubicBezTo>
                    <a:pt x="4219" y="149"/>
                    <a:pt x="3454" y="0"/>
                    <a:pt x="2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3"/>
            <p:cNvSpPr/>
            <p:nvPr/>
          </p:nvSpPr>
          <p:spPr>
            <a:xfrm>
              <a:off x="6026856" y="2973931"/>
              <a:ext cx="52364" cy="137183"/>
            </a:xfrm>
            <a:custGeom>
              <a:avLst/>
              <a:gdLst/>
              <a:ahLst/>
              <a:cxnLst/>
              <a:rect l="l" t="t" r="r" b="b"/>
              <a:pathLst>
                <a:path w="1999" h="5237" extrusionOk="0">
                  <a:moveTo>
                    <a:pt x="1680" y="1"/>
                  </a:moveTo>
                  <a:cubicBezTo>
                    <a:pt x="1453" y="162"/>
                    <a:pt x="1213" y="302"/>
                    <a:pt x="963" y="415"/>
                  </a:cubicBezTo>
                  <a:cubicBezTo>
                    <a:pt x="1138" y="902"/>
                    <a:pt x="1234" y="1413"/>
                    <a:pt x="1248" y="1930"/>
                  </a:cubicBezTo>
                  <a:cubicBezTo>
                    <a:pt x="1275" y="3153"/>
                    <a:pt x="830" y="4336"/>
                    <a:pt x="0" y="5237"/>
                  </a:cubicBezTo>
                  <a:cubicBezTo>
                    <a:pt x="28" y="5223"/>
                    <a:pt x="55" y="5216"/>
                    <a:pt x="83" y="5209"/>
                  </a:cubicBezTo>
                  <a:cubicBezTo>
                    <a:pt x="86" y="5209"/>
                    <a:pt x="86" y="5209"/>
                    <a:pt x="86" y="5206"/>
                  </a:cubicBezTo>
                  <a:cubicBezTo>
                    <a:pt x="168" y="5172"/>
                    <a:pt x="247" y="5131"/>
                    <a:pt x="322" y="5086"/>
                  </a:cubicBezTo>
                  <a:lnTo>
                    <a:pt x="329" y="5083"/>
                  </a:lnTo>
                  <a:cubicBezTo>
                    <a:pt x="350" y="5069"/>
                    <a:pt x="370" y="5055"/>
                    <a:pt x="388" y="5038"/>
                  </a:cubicBezTo>
                  <a:cubicBezTo>
                    <a:pt x="394" y="5035"/>
                    <a:pt x="398" y="5035"/>
                    <a:pt x="408" y="5028"/>
                  </a:cubicBezTo>
                  <a:cubicBezTo>
                    <a:pt x="429" y="5017"/>
                    <a:pt x="446" y="5007"/>
                    <a:pt x="460" y="4994"/>
                  </a:cubicBezTo>
                  <a:lnTo>
                    <a:pt x="480" y="4973"/>
                  </a:lnTo>
                  <a:cubicBezTo>
                    <a:pt x="497" y="4963"/>
                    <a:pt x="511" y="4946"/>
                    <a:pt x="528" y="4935"/>
                  </a:cubicBezTo>
                  <a:lnTo>
                    <a:pt x="549" y="4915"/>
                  </a:lnTo>
                  <a:cubicBezTo>
                    <a:pt x="569" y="4894"/>
                    <a:pt x="590" y="4880"/>
                    <a:pt x="610" y="4860"/>
                  </a:cubicBezTo>
                  <a:cubicBezTo>
                    <a:pt x="1508" y="3955"/>
                    <a:pt x="1998" y="2722"/>
                    <a:pt x="1967" y="1447"/>
                  </a:cubicBezTo>
                  <a:cubicBezTo>
                    <a:pt x="1967" y="1416"/>
                    <a:pt x="1960" y="1385"/>
                    <a:pt x="1960" y="1354"/>
                  </a:cubicBezTo>
                  <a:cubicBezTo>
                    <a:pt x="1960" y="1347"/>
                    <a:pt x="1957" y="1337"/>
                    <a:pt x="1957" y="1330"/>
                  </a:cubicBezTo>
                  <a:cubicBezTo>
                    <a:pt x="1950" y="1310"/>
                    <a:pt x="1950" y="1286"/>
                    <a:pt x="1950" y="1265"/>
                  </a:cubicBezTo>
                  <a:cubicBezTo>
                    <a:pt x="1950" y="1255"/>
                    <a:pt x="1947" y="1245"/>
                    <a:pt x="1947" y="1227"/>
                  </a:cubicBezTo>
                  <a:cubicBezTo>
                    <a:pt x="1943" y="1207"/>
                    <a:pt x="1940" y="1186"/>
                    <a:pt x="1940" y="1166"/>
                  </a:cubicBezTo>
                  <a:cubicBezTo>
                    <a:pt x="1940" y="1156"/>
                    <a:pt x="1937" y="1145"/>
                    <a:pt x="1937" y="1132"/>
                  </a:cubicBezTo>
                  <a:cubicBezTo>
                    <a:pt x="1933" y="1111"/>
                    <a:pt x="1930" y="1094"/>
                    <a:pt x="1930" y="1073"/>
                  </a:cubicBezTo>
                  <a:cubicBezTo>
                    <a:pt x="1926" y="1063"/>
                    <a:pt x="1923" y="1049"/>
                    <a:pt x="1926" y="1039"/>
                  </a:cubicBezTo>
                  <a:cubicBezTo>
                    <a:pt x="1923" y="1018"/>
                    <a:pt x="1919" y="1001"/>
                    <a:pt x="1919" y="981"/>
                  </a:cubicBezTo>
                  <a:cubicBezTo>
                    <a:pt x="1916" y="974"/>
                    <a:pt x="1916" y="960"/>
                    <a:pt x="1916" y="950"/>
                  </a:cubicBezTo>
                  <a:cubicBezTo>
                    <a:pt x="1913" y="933"/>
                    <a:pt x="1909" y="909"/>
                    <a:pt x="1909" y="892"/>
                  </a:cubicBezTo>
                  <a:cubicBezTo>
                    <a:pt x="1906" y="881"/>
                    <a:pt x="1906" y="871"/>
                    <a:pt x="1906" y="861"/>
                  </a:cubicBezTo>
                  <a:cubicBezTo>
                    <a:pt x="1899" y="840"/>
                    <a:pt x="1899" y="816"/>
                    <a:pt x="1895" y="799"/>
                  </a:cubicBezTo>
                  <a:cubicBezTo>
                    <a:pt x="1892" y="789"/>
                    <a:pt x="1889" y="782"/>
                    <a:pt x="1889" y="772"/>
                  </a:cubicBezTo>
                  <a:cubicBezTo>
                    <a:pt x="1885" y="751"/>
                    <a:pt x="1885" y="731"/>
                    <a:pt x="1878" y="710"/>
                  </a:cubicBezTo>
                  <a:cubicBezTo>
                    <a:pt x="1875" y="703"/>
                    <a:pt x="1875" y="693"/>
                    <a:pt x="1875" y="686"/>
                  </a:cubicBezTo>
                  <a:cubicBezTo>
                    <a:pt x="1868" y="665"/>
                    <a:pt x="1868" y="641"/>
                    <a:pt x="1865" y="617"/>
                  </a:cubicBezTo>
                  <a:cubicBezTo>
                    <a:pt x="1861" y="614"/>
                    <a:pt x="1858" y="604"/>
                    <a:pt x="1858" y="597"/>
                  </a:cubicBezTo>
                  <a:cubicBezTo>
                    <a:pt x="1854" y="576"/>
                    <a:pt x="1847" y="552"/>
                    <a:pt x="1844" y="532"/>
                  </a:cubicBezTo>
                  <a:cubicBezTo>
                    <a:pt x="1837" y="528"/>
                    <a:pt x="1837" y="522"/>
                    <a:pt x="1837" y="511"/>
                  </a:cubicBezTo>
                  <a:cubicBezTo>
                    <a:pt x="1834" y="487"/>
                    <a:pt x="1827" y="467"/>
                    <a:pt x="1817" y="446"/>
                  </a:cubicBezTo>
                  <a:cubicBezTo>
                    <a:pt x="1813" y="439"/>
                    <a:pt x="1813" y="436"/>
                    <a:pt x="1813" y="426"/>
                  </a:cubicBezTo>
                  <a:cubicBezTo>
                    <a:pt x="1810" y="398"/>
                    <a:pt x="1803" y="374"/>
                    <a:pt x="1793" y="354"/>
                  </a:cubicBezTo>
                  <a:cubicBezTo>
                    <a:pt x="1789" y="350"/>
                    <a:pt x="1786" y="343"/>
                    <a:pt x="1786" y="336"/>
                  </a:cubicBezTo>
                  <a:cubicBezTo>
                    <a:pt x="1782" y="313"/>
                    <a:pt x="1775" y="289"/>
                    <a:pt x="1765" y="265"/>
                  </a:cubicBezTo>
                  <a:cubicBezTo>
                    <a:pt x="1762" y="261"/>
                    <a:pt x="1762" y="261"/>
                    <a:pt x="1762" y="254"/>
                  </a:cubicBezTo>
                  <a:cubicBezTo>
                    <a:pt x="1755" y="230"/>
                    <a:pt x="1745" y="206"/>
                    <a:pt x="1741" y="179"/>
                  </a:cubicBezTo>
                  <a:cubicBezTo>
                    <a:pt x="1741" y="175"/>
                    <a:pt x="1734" y="175"/>
                    <a:pt x="1734" y="169"/>
                  </a:cubicBezTo>
                  <a:cubicBezTo>
                    <a:pt x="1731" y="145"/>
                    <a:pt x="1714" y="117"/>
                    <a:pt x="1710" y="86"/>
                  </a:cubicBezTo>
                  <a:cubicBezTo>
                    <a:pt x="1710" y="83"/>
                    <a:pt x="1707" y="83"/>
                    <a:pt x="1703" y="83"/>
                  </a:cubicBezTo>
                  <a:cubicBezTo>
                    <a:pt x="1693" y="56"/>
                    <a:pt x="1686" y="28"/>
                    <a:pt x="168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3"/>
            <p:cNvSpPr/>
            <p:nvPr/>
          </p:nvSpPr>
          <p:spPr>
            <a:xfrm>
              <a:off x="6029632" y="3011992"/>
              <a:ext cx="18336" cy="15796"/>
            </a:xfrm>
            <a:custGeom>
              <a:avLst/>
              <a:gdLst/>
              <a:ahLst/>
              <a:cxnLst/>
              <a:rect l="l" t="t" r="r" b="b"/>
              <a:pathLst>
                <a:path w="700" h="603" extrusionOk="0">
                  <a:moveTo>
                    <a:pt x="402" y="1"/>
                  </a:moveTo>
                  <a:cubicBezTo>
                    <a:pt x="134" y="1"/>
                    <a:pt x="1" y="326"/>
                    <a:pt x="189" y="515"/>
                  </a:cubicBezTo>
                  <a:cubicBezTo>
                    <a:pt x="250" y="576"/>
                    <a:pt x="325" y="603"/>
                    <a:pt x="398" y="603"/>
                  </a:cubicBezTo>
                  <a:cubicBezTo>
                    <a:pt x="552" y="603"/>
                    <a:pt x="700" y="483"/>
                    <a:pt x="700" y="302"/>
                  </a:cubicBezTo>
                  <a:cubicBezTo>
                    <a:pt x="700" y="138"/>
                    <a:pt x="566" y="1"/>
                    <a:pt x="40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3"/>
            <p:cNvSpPr/>
            <p:nvPr/>
          </p:nvSpPr>
          <p:spPr>
            <a:xfrm>
              <a:off x="5990497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17" y="0"/>
                    <a:pt x="1" y="285"/>
                    <a:pt x="168" y="453"/>
                  </a:cubicBezTo>
                  <a:cubicBezTo>
                    <a:pt x="223" y="508"/>
                    <a:pt x="290" y="532"/>
                    <a:pt x="356" y="532"/>
                  </a:cubicBezTo>
                  <a:cubicBezTo>
                    <a:pt x="492" y="532"/>
                    <a:pt x="621" y="427"/>
                    <a:pt x="621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3"/>
            <p:cNvSpPr/>
            <p:nvPr/>
          </p:nvSpPr>
          <p:spPr>
            <a:xfrm>
              <a:off x="5884564" y="3002222"/>
              <a:ext cx="16372" cy="13936"/>
            </a:xfrm>
            <a:custGeom>
              <a:avLst/>
              <a:gdLst/>
              <a:ahLst/>
              <a:cxnLst/>
              <a:rect l="l" t="t" r="r" b="b"/>
              <a:pathLst>
                <a:path w="625" h="532" extrusionOk="0">
                  <a:moveTo>
                    <a:pt x="363" y="0"/>
                  </a:moveTo>
                  <a:cubicBezTo>
                    <a:pt x="361" y="0"/>
                    <a:pt x="359" y="0"/>
                    <a:pt x="357" y="0"/>
                  </a:cubicBezTo>
                  <a:cubicBezTo>
                    <a:pt x="121" y="0"/>
                    <a:pt x="1" y="285"/>
                    <a:pt x="169" y="452"/>
                  </a:cubicBezTo>
                  <a:cubicBezTo>
                    <a:pt x="223" y="507"/>
                    <a:pt x="291" y="532"/>
                    <a:pt x="357" y="532"/>
                  </a:cubicBezTo>
                  <a:cubicBezTo>
                    <a:pt x="493" y="532"/>
                    <a:pt x="625" y="426"/>
                    <a:pt x="625" y="264"/>
                  </a:cubicBezTo>
                  <a:cubicBezTo>
                    <a:pt x="625" y="119"/>
                    <a:pt x="508" y="0"/>
                    <a:pt x="363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3"/>
            <p:cNvSpPr/>
            <p:nvPr/>
          </p:nvSpPr>
          <p:spPr>
            <a:xfrm>
              <a:off x="5907459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21" y="0"/>
                    <a:pt x="1" y="285"/>
                    <a:pt x="169" y="453"/>
                  </a:cubicBezTo>
                  <a:cubicBezTo>
                    <a:pt x="223" y="508"/>
                    <a:pt x="291" y="532"/>
                    <a:pt x="357" y="532"/>
                  </a:cubicBezTo>
                  <a:cubicBezTo>
                    <a:pt x="494" y="532"/>
                    <a:pt x="624" y="427"/>
                    <a:pt x="624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3"/>
            <p:cNvSpPr/>
            <p:nvPr/>
          </p:nvSpPr>
          <p:spPr>
            <a:xfrm>
              <a:off x="5950733" y="3016839"/>
              <a:ext cx="16712" cy="16739"/>
            </a:xfrm>
            <a:custGeom>
              <a:avLst/>
              <a:gdLst/>
              <a:ahLst/>
              <a:cxnLst/>
              <a:rect l="l" t="t" r="r" b="b"/>
              <a:pathLst>
                <a:path w="638" h="639" extrusionOk="0">
                  <a:moveTo>
                    <a:pt x="319" y="1"/>
                  </a:moveTo>
                  <a:cubicBezTo>
                    <a:pt x="141" y="1"/>
                    <a:pt x="0" y="145"/>
                    <a:pt x="0" y="319"/>
                  </a:cubicBezTo>
                  <a:cubicBezTo>
                    <a:pt x="0" y="494"/>
                    <a:pt x="141" y="638"/>
                    <a:pt x="319" y="638"/>
                  </a:cubicBezTo>
                  <a:cubicBezTo>
                    <a:pt x="494" y="638"/>
                    <a:pt x="638" y="494"/>
                    <a:pt x="634" y="319"/>
                  </a:cubicBezTo>
                  <a:cubicBezTo>
                    <a:pt x="638" y="145"/>
                    <a:pt x="494" y="1"/>
                    <a:pt x="31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3"/>
            <p:cNvSpPr/>
            <p:nvPr/>
          </p:nvSpPr>
          <p:spPr>
            <a:xfrm>
              <a:off x="5798854" y="2759132"/>
              <a:ext cx="297130" cy="358898"/>
            </a:xfrm>
            <a:custGeom>
              <a:avLst/>
              <a:gdLst/>
              <a:ahLst/>
              <a:cxnLst/>
              <a:rect l="l" t="t" r="r" b="b"/>
              <a:pathLst>
                <a:path w="11343" h="13701" extrusionOk="0">
                  <a:moveTo>
                    <a:pt x="3738" y="8085"/>
                  </a:moveTo>
                  <a:cubicBezTo>
                    <a:pt x="4479" y="8085"/>
                    <a:pt x="5189" y="8276"/>
                    <a:pt x="5853" y="8660"/>
                  </a:cubicBezTo>
                  <a:cubicBezTo>
                    <a:pt x="6577" y="9074"/>
                    <a:pt x="7278" y="9213"/>
                    <a:pt x="7892" y="9213"/>
                  </a:cubicBezTo>
                  <a:cubicBezTo>
                    <a:pt x="8359" y="9213"/>
                    <a:pt x="8777" y="9133"/>
                    <a:pt x="9116" y="9033"/>
                  </a:cubicBezTo>
                  <a:cubicBezTo>
                    <a:pt x="9527" y="8907"/>
                    <a:pt x="9921" y="8732"/>
                    <a:pt x="10288" y="8509"/>
                  </a:cubicBezTo>
                  <a:lnTo>
                    <a:pt x="10288" y="8509"/>
                  </a:lnTo>
                  <a:cubicBezTo>
                    <a:pt x="10733" y="10068"/>
                    <a:pt x="10342" y="11730"/>
                    <a:pt x="9181" y="12913"/>
                  </a:cubicBezTo>
                  <a:cubicBezTo>
                    <a:pt x="8941" y="13156"/>
                    <a:pt x="8608" y="13296"/>
                    <a:pt x="8266" y="13296"/>
                  </a:cubicBezTo>
                  <a:lnTo>
                    <a:pt x="3640" y="13296"/>
                  </a:lnTo>
                  <a:cubicBezTo>
                    <a:pt x="3293" y="13296"/>
                    <a:pt x="2964" y="13159"/>
                    <a:pt x="2721" y="12913"/>
                  </a:cubicBezTo>
                  <a:cubicBezTo>
                    <a:pt x="1662" y="11833"/>
                    <a:pt x="1162" y="10257"/>
                    <a:pt x="1587" y="8612"/>
                  </a:cubicBezTo>
                  <a:cubicBezTo>
                    <a:pt x="1988" y="8410"/>
                    <a:pt x="2413" y="8262"/>
                    <a:pt x="2851" y="8173"/>
                  </a:cubicBezTo>
                  <a:cubicBezTo>
                    <a:pt x="3151" y="8114"/>
                    <a:pt x="3447" y="8085"/>
                    <a:pt x="3738" y="8085"/>
                  </a:cubicBezTo>
                  <a:close/>
                  <a:moveTo>
                    <a:pt x="4058" y="0"/>
                  </a:moveTo>
                  <a:cubicBezTo>
                    <a:pt x="3763" y="0"/>
                    <a:pt x="3523" y="240"/>
                    <a:pt x="3526" y="532"/>
                  </a:cubicBezTo>
                  <a:lnTo>
                    <a:pt x="3526" y="1004"/>
                  </a:lnTo>
                  <a:cubicBezTo>
                    <a:pt x="3523" y="1299"/>
                    <a:pt x="3763" y="1536"/>
                    <a:pt x="4058" y="1536"/>
                  </a:cubicBezTo>
                  <a:lnTo>
                    <a:pt x="4342" y="1536"/>
                  </a:lnTo>
                  <a:lnTo>
                    <a:pt x="4342" y="3194"/>
                  </a:lnTo>
                  <a:cubicBezTo>
                    <a:pt x="4345" y="3304"/>
                    <a:pt x="4435" y="3393"/>
                    <a:pt x="4544" y="3393"/>
                  </a:cubicBezTo>
                  <a:cubicBezTo>
                    <a:pt x="4654" y="3393"/>
                    <a:pt x="4743" y="3304"/>
                    <a:pt x="4743" y="3194"/>
                  </a:cubicBezTo>
                  <a:lnTo>
                    <a:pt x="4743" y="1536"/>
                  </a:lnTo>
                  <a:lnTo>
                    <a:pt x="7155" y="1536"/>
                  </a:lnTo>
                  <a:lnTo>
                    <a:pt x="7155" y="4884"/>
                  </a:lnTo>
                  <a:cubicBezTo>
                    <a:pt x="7152" y="5182"/>
                    <a:pt x="7337" y="5449"/>
                    <a:pt x="7615" y="5555"/>
                  </a:cubicBezTo>
                  <a:cubicBezTo>
                    <a:pt x="8780" y="6018"/>
                    <a:pt x="9698" y="6946"/>
                    <a:pt x="10154" y="8118"/>
                  </a:cubicBezTo>
                  <a:cubicBezTo>
                    <a:pt x="9791" y="8351"/>
                    <a:pt x="9400" y="8533"/>
                    <a:pt x="8985" y="8656"/>
                  </a:cubicBezTo>
                  <a:cubicBezTo>
                    <a:pt x="8612" y="8765"/>
                    <a:pt x="8244" y="8819"/>
                    <a:pt x="7882" y="8819"/>
                  </a:cubicBezTo>
                  <a:cubicBezTo>
                    <a:pt x="7249" y="8819"/>
                    <a:pt x="6637" y="8652"/>
                    <a:pt x="6052" y="8314"/>
                  </a:cubicBezTo>
                  <a:cubicBezTo>
                    <a:pt x="5313" y="7891"/>
                    <a:pt x="4511" y="7690"/>
                    <a:pt x="3710" y="7690"/>
                  </a:cubicBezTo>
                  <a:cubicBezTo>
                    <a:pt x="3048" y="7690"/>
                    <a:pt x="2386" y="7828"/>
                    <a:pt x="1758" y="8091"/>
                  </a:cubicBezTo>
                  <a:cubicBezTo>
                    <a:pt x="2211" y="6929"/>
                    <a:pt x="3129" y="6004"/>
                    <a:pt x="4294" y="5548"/>
                  </a:cubicBezTo>
                  <a:cubicBezTo>
                    <a:pt x="4572" y="5442"/>
                    <a:pt x="4753" y="5175"/>
                    <a:pt x="4757" y="4877"/>
                  </a:cubicBezTo>
                  <a:lnTo>
                    <a:pt x="4757" y="4198"/>
                  </a:lnTo>
                  <a:cubicBezTo>
                    <a:pt x="4757" y="4065"/>
                    <a:pt x="4656" y="3998"/>
                    <a:pt x="4556" y="3998"/>
                  </a:cubicBezTo>
                  <a:cubicBezTo>
                    <a:pt x="4456" y="3998"/>
                    <a:pt x="4356" y="4065"/>
                    <a:pt x="4356" y="4198"/>
                  </a:cubicBezTo>
                  <a:lnTo>
                    <a:pt x="4356" y="4877"/>
                  </a:lnTo>
                  <a:cubicBezTo>
                    <a:pt x="4356" y="5010"/>
                    <a:pt x="4274" y="5127"/>
                    <a:pt x="4150" y="5175"/>
                  </a:cubicBezTo>
                  <a:cubicBezTo>
                    <a:pt x="874" y="6470"/>
                    <a:pt x="0" y="10702"/>
                    <a:pt x="2447" y="13194"/>
                  </a:cubicBezTo>
                  <a:cubicBezTo>
                    <a:pt x="2766" y="13516"/>
                    <a:pt x="3198" y="13697"/>
                    <a:pt x="3650" y="13701"/>
                  </a:cubicBezTo>
                  <a:lnTo>
                    <a:pt x="8273" y="13701"/>
                  </a:lnTo>
                  <a:cubicBezTo>
                    <a:pt x="8725" y="13701"/>
                    <a:pt x="9157" y="13519"/>
                    <a:pt x="9475" y="13194"/>
                  </a:cubicBezTo>
                  <a:cubicBezTo>
                    <a:pt x="11134" y="11494"/>
                    <a:pt x="11343" y="8852"/>
                    <a:pt x="9965" y="6916"/>
                  </a:cubicBezTo>
                  <a:cubicBezTo>
                    <a:pt x="9414" y="6134"/>
                    <a:pt x="8646" y="5531"/>
                    <a:pt x="7759" y="5178"/>
                  </a:cubicBezTo>
                  <a:cubicBezTo>
                    <a:pt x="7635" y="5134"/>
                    <a:pt x="7553" y="5014"/>
                    <a:pt x="7553" y="4884"/>
                  </a:cubicBezTo>
                  <a:lnTo>
                    <a:pt x="7553" y="1536"/>
                  </a:lnTo>
                  <a:lnTo>
                    <a:pt x="7841" y="1536"/>
                  </a:lnTo>
                  <a:cubicBezTo>
                    <a:pt x="8132" y="1536"/>
                    <a:pt x="8372" y="1299"/>
                    <a:pt x="8372" y="1004"/>
                  </a:cubicBezTo>
                  <a:lnTo>
                    <a:pt x="8372" y="532"/>
                  </a:lnTo>
                  <a:cubicBezTo>
                    <a:pt x="8372" y="237"/>
                    <a:pt x="8132" y="0"/>
                    <a:pt x="7841" y="0"/>
                  </a:cubicBezTo>
                  <a:lnTo>
                    <a:pt x="6782" y="0"/>
                  </a:lnTo>
                  <a:cubicBezTo>
                    <a:pt x="6515" y="0"/>
                    <a:pt x="6515" y="401"/>
                    <a:pt x="6782" y="401"/>
                  </a:cubicBezTo>
                  <a:lnTo>
                    <a:pt x="7841" y="401"/>
                  </a:lnTo>
                  <a:cubicBezTo>
                    <a:pt x="7843" y="401"/>
                    <a:pt x="7845" y="401"/>
                    <a:pt x="7847" y="401"/>
                  </a:cubicBezTo>
                  <a:cubicBezTo>
                    <a:pt x="7916" y="401"/>
                    <a:pt x="7974" y="461"/>
                    <a:pt x="7971" y="532"/>
                  </a:cubicBezTo>
                  <a:lnTo>
                    <a:pt x="7971" y="1004"/>
                  </a:lnTo>
                  <a:cubicBezTo>
                    <a:pt x="7974" y="1076"/>
                    <a:pt x="7913" y="1138"/>
                    <a:pt x="7841" y="1138"/>
                  </a:cubicBezTo>
                  <a:lnTo>
                    <a:pt x="4058" y="1138"/>
                  </a:lnTo>
                  <a:cubicBezTo>
                    <a:pt x="3982" y="1138"/>
                    <a:pt x="3924" y="1076"/>
                    <a:pt x="3924" y="1004"/>
                  </a:cubicBezTo>
                  <a:lnTo>
                    <a:pt x="3924" y="532"/>
                  </a:lnTo>
                  <a:cubicBezTo>
                    <a:pt x="3924" y="461"/>
                    <a:pt x="3979" y="401"/>
                    <a:pt x="4052" y="401"/>
                  </a:cubicBezTo>
                  <a:cubicBezTo>
                    <a:pt x="4054" y="401"/>
                    <a:pt x="4056" y="401"/>
                    <a:pt x="4058" y="401"/>
                  </a:cubicBezTo>
                  <a:lnTo>
                    <a:pt x="5798" y="401"/>
                  </a:lnTo>
                  <a:cubicBezTo>
                    <a:pt x="5908" y="401"/>
                    <a:pt x="5997" y="309"/>
                    <a:pt x="5997" y="199"/>
                  </a:cubicBezTo>
                  <a:cubicBezTo>
                    <a:pt x="5997" y="89"/>
                    <a:pt x="5908" y="0"/>
                    <a:pt x="5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5" name="Google Shape;7825;p73"/>
          <p:cNvGrpSpPr/>
          <p:nvPr/>
        </p:nvGrpSpPr>
        <p:grpSpPr>
          <a:xfrm>
            <a:off x="6324614" y="2756696"/>
            <a:ext cx="351799" cy="351904"/>
            <a:chOff x="6324614" y="2756696"/>
            <a:chExt cx="351799" cy="351904"/>
          </a:xfrm>
        </p:grpSpPr>
        <p:sp>
          <p:nvSpPr>
            <p:cNvPr id="7826" name="Google Shape;7826;p73"/>
            <p:cNvSpPr/>
            <p:nvPr/>
          </p:nvSpPr>
          <p:spPr>
            <a:xfrm>
              <a:off x="6329722" y="2761830"/>
              <a:ext cx="258990" cy="170739"/>
            </a:xfrm>
            <a:custGeom>
              <a:avLst/>
              <a:gdLst/>
              <a:ahLst/>
              <a:cxnLst/>
              <a:rect l="l" t="t" r="r" b="b"/>
              <a:pathLst>
                <a:path w="9887" h="6518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18"/>
                    <a:pt x="209" y="6518"/>
                  </a:cubicBezTo>
                  <a:lnTo>
                    <a:pt x="2313" y="6518"/>
                  </a:lnTo>
                  <a:cubicBezTo>
                    <a:pt x="2546" y="6518"/>
                    <a:pt x="2735" y="6329"/>
                    <a:pt x="2735" y="6100"/>
                  </a:cubicBezTo>
                  <a:lnTo>
                    <a:pt x="2735" y="5678"/>
                  </a:lnTo>
                  <a:cubicBezTo>
                    <a:pt x="2738" y="5497"/>
                    <a:pt x="2663" y="5322"/>
                    <a:pt x="2526" y="5202"/>
                  </a:cubicBezTo>
                  <a:cubicBezTo>
                    <a:pt x="2149" y="4894"/>
                    <a:pt x="2008" y="4383"/>
                    <a:pt x="2170" y="3924"/>
                  </a:cubicBezTo>
                  <a:cubicBezTo>
                    <a:pt x="2334" y="3465"/>
                    <a:pt x="2766" y="3156"/>
                    <a:pt x="3252" y="3153"/>
                  </a:cubicBezTo>
                  <a:cubicBezTo>
                    <a:pt x="3255" y="3153"/>
                    <a:pt x="3258" y="3153"/>
                    <a:pt x="3261" y="3153"/>
                  </a:cubicBezTo>
                  <a:cubicBezTo>
                    <a:pt x="3747" y="3153"/>
                    <a:pt x="4179" y="3457"/>
                    <a:pt x="4346" y="3910"/>
                  </a:cubicBezTo>
                  <a:cubicBezTo>
                    <a:pt x="4513" y="4369"/>
                    <a:pt x="4376" y="4880"/>
                    <a:pt x="4006" y="5195"/>
                  </a:cubicBezTo>
                  <a:cubicBezTo>
                    <a:pt x="3866" y="5315"/>
                    <a:pt x="3787" y="5486"/>
                    <a:pt x="3787" y="5672"/>
                  </a:cubicBezTo>
                  <a:lnTo>
                    <a:pt x="3787" y="6100"/>
                  </a:lnTo>
                  <a:cubicBezTo>
                    <a:pt x="3787" y="6333"/>
                    <a:pt x="3975" y="6518"/>
                    <a:pt x="4205" y="6518"/>
                  </a:cubicBezTo>
                  <a:lnTo>
                    <a:pt x="6518" y="6518"/>
                  </a:lnTo>
                  <a:lnTo>
                    <a:pt x="6518" y="4205"/>
                  </a:lnTo>
                  <a:cubicBezTo>
                    <a:pt x="6518" y="3975"/>
                    <a:pt x="6707" y="3787"/>
                    <a:pt x="6940" y="3787"/>
                  </a:cubicBezTo>
                  <a:lnTo>
                    <a:pt x="7368" y="3787"/>
                  </a:lnTo>
                  <a:cubicBezTo>
                    <a:pt x="7550" y="3787"/>
                    <a:pt x="7724" y="3866"/>
                    <a:pt x="7844" y="4006"/>
                  </a:cubicBezTo>
                  <a:cubicBezTo>
                    <a:pt x="8070" y="4271"/>
                    <a:pt x="8395" y="4416"/>
                    <a:pt x="8730" y="4416"/>
                  </a:cubicBezTo>
                  <a:cubicBezTo>
                    <a:pt x="8864" y="4416"/>
                    <a:pt x="8999" y="4393"/>
                    <a:pt x="9129" y="4345"/>
                  </a:cubicBezTo>
                  <a:cubicBezTo>
                    <a:pt x="9585" y="4177"/>
                    <a:pt x="9887" y="3742"/>
                    <a:pt x="9887" y="3256"/>
                  </a:cubicBezTo>
                  <a:cubicBezTo>
                    <a:pt x="9883" y="2766"/>
                    <a:pt x="9575" y="2334"/>
                    <a:pt x="9116" y="2169"/>
                  </a:cubicBezTo>
                  <a:cubicBezTo>
                    <a:pt x="8989" y="2125"/>
                    <a:pt x="8859" y="2104"/>
                    <a:pt x="8730" y="2104"/>
                  </a:cubicBezTo>
                  <a:cubicBezTo>
                    <a:pt x="8391" y="2104"/>
                    <a:pt x="8061" y="2253"/>
                    <a:pt x="7837" y="2526"/>
                  </a:cubicBezTo>
                  <a:cubicBezTo>
                    <a:pt x="7720" y="2660"/>
                    <a:pt x="7550" y="2735"/>
                    <a:pt x="7373" y="2735"/>
                  </a:cubicBezTo>
                  <a:cubicBezTo>
                    <a:pt x="7369" y="2735"/>
                    <a:pt x="7365" y="2735"/>
                    <a:pt x="7361" y="2735"/>
                  </a:cubicBezTo>
                  <a:lnTo>
                    <a:pt x="6940" y="2735"/>
                  </a:lnTo>
                  <a:cubicBezTo>
                    <a:pt x="6707" y="2735"/>
                    <a:pt x="6522" y="2546"/>
                    <a:pt x="6522" y="2313"/>
                  </a:cubicBezTo>
                  <a:lnTo>
                    <a:pt x="6522" y="213"/>
                  </a:lnTo>
                  <a:cubicBezTo>
                    <a:pt x="6522" y="93"/>
                    <a:pt x="6426" y="0"/>
                    <a:pt x="63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3"/>
            <p:cNvSpPr/>
            <p:nvPr/>
          </p:nvSpPr>
          <p:spPr>
            <a:xfrm>
              <a:off x="6500540" y="2761830"/>
              <a:ext cx="170765" cy="258990"/>
            </a:xfrm>
            <a:custGeom>
              <a:avLst/>
              <a:gdLst/>
              <a:ahLst/>
              <a:cxnLst/>
              <a:rect l="l" t="t" r="r" b="b"/>
              <a:pathLst>
                <a:path w="6519" h="9887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9" y="2735"/>
                    <a:pt x="422" y="2735"/>
                  </a:cubicBezTo>
                  <a:lnTo>
                    <a:pt x="840" y="2735"/>
                  </a:lnTo>
                  <a:cubicBezTo>
                    <a:pt x="844" y="2735"/>
                    <a:pt x="848" y="2735"/>
                    <a:pt x="852" y="2735"/>
                  </a:cubicBezTo>
                  <a:cubicBezTo>
                    <a:pt x="1029" y="2735"/>
                    <a:pt x="1199" y="2660"/>
                    <a:pt x="1316" y="2526"/>
                  </a:cubicBezTo>
                  <a:cubicBezTo>
                    <a:pt x="1540" y="2253"/>
                    <a:pt x="1872" y="2104"/>
                    <a:pt x="2212" y="2104"/>
                  </a:cubicBezTo>
                  <a:cubicBezTo>
                    <a:pt x="2341" y="2104"/>
                    <a:pt x="2472" y="2125"/>
                    <a:pt x="2598" y="2169"/>
                  </a:cubicBezTo>
                  <a:cubicBezTo>
                    <a:pt x="3054" y="2334"/>
                    <a:pt x="3362" y="2766"/>
                    <a:pt x="3366" y="3256"/>
                  </a:cubicBezTo>
                  <a:cubicBezTo>
                    <a:pt x="3369" y="3742"/>
                    <a:pt x="3064" y="4177"/>
                    <a:pt x="2608" y="4345"/>
                  </a:cubicBezTo>
                  <a:cubicBezTo>
                    <a:pt x="2479" y="4393"/>
                    <a:pt x="2344" y="4416"/>
                    <a:pt x="2211" y="4416"/>
                  </a:cubicBezTo>
                  <a:cubicBezTo>
                    <a:pt x="1876" y="4416"/>
                    <a:pt x="1549" y="4271"/>
                    <a:pt x="1323" y="4006"/>
                  </a:cubicBezTo>
                  <a:cubicBezTo>
                    <a:pt x="1207" y="3866"/>
                    <a:pt x="1032" y="3787"/>
                    <a:pt x="847" y="3787"/>
                  </a:cubicBezTo>
                  <a:lnTo>
                    <a:pt x="419" y="3787"/>
                  </a:lnTo>
                  <a:cubicBezTo>
                    <a:pt x="189" y="3787"/>
                    <a:pt x="1" y="3975"/>
                    <a:pt x="1" y="4208"/>
                  </a:cubicBezTo>
                  <a:lnTo>
                    <a:pt x="1" y="6521"/>
                  </a:lnTo>
                  <a:lnTo>
                    <a:pt x="2314" y="6521"/>
                  </a:lnTo>
                  <a:cubicBezTo>
                    <a:pt x="2543" y="6521"/>
                    <a:pt x="2732" y="6706"/>
                    <a:pt x="2732" y="6939"/>
                  </a:cubicBezTo>
                  <a:lnTo>
                    <a:pt x="2732" y="7368"/>
                  </a:lnTo>
                  <a:cubicBezTo>
                    <a:pt x="2732" y="7553"/>
                    <a:pt x="2653" y="7724"/>
                    <a:pt x="2512" y="7844"/>
                  </a:cubicBezTo>
                  <a:cubicBezTo>
                    <a:pt x="2142" y="8159"/>
                    <a:pt x="2005" y="8670"/>
                    <a:pt x="2173" y="9129"/>
                  </a:cubicBezTo>
                  <a:cubicBezTo>
                    <a:pt x="2340" y="9582"/>
                    <a:pt x="2771" y="9886"/>
                    <a:pt x="3258" y="9886"/>
                  </a:cubicBezTo>
                  <a:cubicBezTo>
                    <a:pt x="3261" y="9886"/>
                    <a:pt x="3264" y="9886"/>
                    <a:pt x="3266" y="9886"/>
                  </a:cubicBezTo>
                  <a:cubicBezTo>
                    <a:pt x="3753" y="9883"/>
                    <a:pt x="4185" y="9575"/>
                    <a:pt x="4349" y="9115"/>
                  </a:cubicBezTo>
                  <a:cubicBezTo>
                    <a:pt x="4510" y="8656"/>
                    <a:pt x="4370" y="8146"/>
                    <a:pt x="3993" y="7837"/>
                  </a:cubicBezTo>
                  <a:cubicBezTo>
                    <a:pt x="3856" y="7717"/>
                    <a:pt x="3780" y="7543"/>
                    <a:pt x="3784" y="7361"/>
                  </a:cubicBezTo>
                  <a:lnTo>
                    <a:pt x="3784" y="6939"/>
                  </a:lnTo>
                  <a:cubicBezTo>
                    <a:pt x="3784" y="6710"/>
                    <a:pt x="3972" y="6521"/>
                    <a:pt x="4205" y="6521"/>
                  </a:cubicBezTo>
                  <a:lnTo>
                    <a:pt x="6309" y="6521"/>
                  </a:lnTo>
                  <a:cubicBezTo>
                    <a:pt x="6426" y="6521"/>
                    <a:pt x="6518" y="6425"/>
                    <a:pt x="6518" y="6309"/>
                  </a:cubicBezTo>
                  <a:lnTo>
                    <a:pt x="6518" y="843"/>
                  </a:lnTo>
                  <a:cubicBezTo>
                    <a:pt x="6518" y="377"/>
                    <a:pt x="6141" y="0"/>
                    <a:pt x="56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3"/>
            <p:cNvSpPr/>
            <p:nvPr/>
          </p:nvSpPr>
          <p:spPr>
            <a:xfrm>
              <a:off x="6412315" y="2932648"/>
              <a:ext cx="258990" cy="170765"/>
            </a:xfrm>
            <a:custGeom>
              <a:avLst/>
              <a:gdLst/>
              <a:ahLst/>
              <a:cxnLst/>
              <a:rect l="l" t="t" r="r" b="b"/>
              <a:pathLst>
                <a:path w="9887" h="6519" extrusionOk="0">
                  <a:moveTo>
                    <a:pt x="3369" y="0"/>
                  </a:moveTo>
                  <a:lnTo>
                    <a:pt x="3369" y="2313"/>
                  </a:lnTo>
                  <a:cubicBezTo>
                    <a:pt x="3369" y="2544"/>
                    <a:pt x="3183" y="2732"/>
                    <a:pt x="2953" y="2732"/>
                  </a:cubicBezTo>
                  <a:cubicBezTo>
                    <a:pt x="2951" y="2732"/>
                    <a:pt x="2949" y="2732"/>
                    <a:pt x="2947" y="2732"/>
                  </a:cubicBezTo>
                  <a:lnTo>
                    <a:pt x="2519" y="2732"/>
                  </a:lnTo>
                  <a:cubicBezTo>
                    <a:pt x="2515" y="2732"/>
                    <a:pt x="2511" y="2732"/>
                    <a:pt x="2508" y="2732"/>
                  </a:cubicBezTo>
                  <a:cubicBezTo>
                    <a:pt x="2330" y="2732"/>
                    <a:pt x="2160" y="2650"/>
                    <a:pt x="2042" y="2516"/>
                  </a:cubicBezTo>
                  <a:cubicBezTo>
                    <a:pt x="1817" y="2248"/>
                    <a:pt x="1491" y="2102"/>
                    <a:pt x="1156" y="2102"/>
                  </a:cubicBezTo>
                  <a:cubicBezTo>
                    <a:pt x="1023" y="2102"/>
                    <a:pt x="888" y="2125"/>
                    <a:pt x="757" y="2173"/>
                  </a:cubicBezTo>
                  <a:cubicBezTo>
                    <a:pt x="302" y="2341"/>
                    <a:pt x="0" y="2779"/>
                    <a:pt x="0" y="3266"/>
                  </a:cubicBezTo>
                  <a:cubicBezTo>
                    <a:pt x="3" y="3753"/>
                    <a:pt x="312" y="4184"/>
                    <a:pt x="771" y="4349"/>
                  </a:cubicBezTo>
                  <a:cubicBezTo>
                    <a:pt x="898" y="4394"/>
                    <a:pt x="1028" y="4416"/>
                    <a:pt x="1158" y="4416"/>
                  </a:cubicBezTo>
                  <a:cubicBezTo>
                    <a:pt x="1497" y="4416"/>
                    <a:pt x="1826" y="4265"/>
                    <a:pt x="2049" y="3993"/>
                  </a:cubicBezTo>
                  <a:cubicBezTo>
                    <a:pt x="2167" y="3858"/>
                    <a:pt x="2336" y="3783"/>
                    <a:pt x="2514" y="3783"/>
                  </a:cubicBezTo>
                  <a:cubicBezTo>
                    <a:pt x="2518" y="3783"/>
                    <a:pt x="2522" y="3783"/>
                    <a:pt x="2526" y="3784"/>
                  </a:cubicBezTo>
                  <a:lnTo>
                    <a:pt x="2947" y="3784"/>
                  </a:lnTo>
                  <a:cubicBezTo>
                    <a:pt x="3180" y="3784"/>
                    <a:pt x="3369" y="3972"/>
                    <a:pt x="3369" y="4205"/>
                  </a:cubicBezTo>
                  <a:lnTo>
                    <a:pt x="3369" y="6309"/>
                  </a:lnTo>
                  <a:cubicBezTo>
                    <a:pt x="3369" y="6426"/>
                    <a:pt x="3461" y="6518"/>
                    <a:pt x="3578" y="6518"/>
                  </a:cubicBezTo>
                  <a:lnTo>
                    <a:pt x="9047" y="6518"/>
                  </a:lnTo>
                  <a:cubicBezTo>
                    <a:pt x="9509" y="6518"/>
                    <a:pt x="9886" y="6141"/>
                    <a:pt x="9886" y="5679"/>
                  </a:cubicBezTo>
                  <a:lnTo>
                    <a:pt x="9886" y="209"/>
                  </a:lnTo>
                  <a:cubicBezTo>
                    <a:pt x="9886" y="93"/>
                    <a:pt x="9794" y="0"/>
                    <a:pt x="9677" y="0"/>
                  </a:cubicBezTo>
                  <a:lnTo>
                    <a:pt x="7573" y="0"/>
                  </a:lnTo>
                  <a:cubicBezTo>
                    <a:pt x="7340" y="0"/>
                    <a:pt x="7152" y="189"/>
                    <a:pt x="7152" y="422"/>
                  </a:cubicBezTo>
                  <a:lnTo>
                    <a:pt x="7152" y="840"/>
                  </a:lnTo>
                  <a:cubicBezTo>
                    <a:pt x="7148" y="1022"/>
                    <a:pt x="7224" y="1196"/>
                    <a:pt x="7361" y="1316"/>
                  </a:cubicBezTo>
                  <a:cubicBezTo>
                    <a:pt x="7738" y="1625"/>
                    <a:pt x="7878" y="2139"/>
                    <a:pt x="7717" y="2598"/>
                  </a:cubicBezTo>
                  <a:cubicBezTo>
                    <a:pt x="7553" y="3057"/>
                    <a:pt x="7121" y="3362"/>
                    <a:pt x="6634" y="3365"/>
                  </a:cubicBezTo>
                  <a:cubicBezTo>
                    <a:pt x="6632" y="3365"/>
                    <a:pt x="6629" y="3365"/>
                    <a:pt x="6626" y="3365"/>
                  </a:cubicBezTo>
                  <a:cubicBezTo>
                    <a:pt x="6139" y="3365"/>
                    <a:pt x="5708" y="3065"/>
                    <a:pt x="5541" y="2608"/>
                  </a:cubicBezTo>
                  <a:cubicBezTo>
                    <a:pt x="5373" y="2152"/>
                    <a:pt x="5510" y="1638"/>
                    <a:pt x="5880" y="1323"/>
                  </a:cubicBezTo>
                  <a:cubicBezTo>
                    <a:pt x="6021" y="1207"/>
                    <a:pt x="6100" y="1032"/>
                    <a:pt x="6100" y="847"/>
                  </a:cubicBezTo>
                  <a:lnTo>
                    <a:pt x="6100" y="418"/>
                  </a:lnTo>
                  <a:cubicBezTo>
                    <a:pt x="6100" y="189"/>
                    <a:pt x="5911" y="0"/>
                    <a:pt x="568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3"/>
            <p:cNvSpPr/>
            <p:nvPr/>
          </p:nvSpPr>
          <p:spPr>
            <a:xfrm>
              <a:off x="6329722" y="2844397"/>
              <a:ext cx="170765" cy="259016"/>
            </a:xfrm>
            <a:custGeom>
              <a:avLst/>
              <a:gdLst/>
              <a:ahLst/>
              <a:cxnLst/>
              <a:rect l="l" t="t" r="r" b="b"/>
              <a:pathLst>
                <a:path w="6519" h="9888" extrusionOk="0">
                  <a:moveTo>
                    <a:pt x="3252" y="1"/>
                  </a:moveTo>
                  <a:cubicBezTo>
                    <a:pt x="2766" y="4"/>
                    <a:pt x="2334" y="313"/>
                    <a:pt x="2170" y="772"/>
                  </a:cubicBezTo>
                  <a:cubicBezTo>
                    <a:pt x="2005" y="1231"/>
                    <a:pt x="2149" y="1742"/>
                    <a:pt x="2522" y="2053"/>
                  </a:cubicBezTo>
                  <a:cubicBezTo>
                    <a:pt x="2660" y="2170"/>
                    <a:pt x="2738" y="2345"/>
                    <a:pt x="2735" y="2530"/>
                  </a:cubicBezTo>
                  <a:lnTo>
                    <a:pt x="2735" y="2948"/>
                  </a:lnTo>
                  <a:cubicBezTo>
                    <a:pt x="2735" y="3181"/>
                    <a:pt x="2546" y="3369"/>
                    <a:pt x="2313" y="3369"/>
                  </a:cubicBezTo>
                  <a:lnTo>
                    <a:pt x="209" y="3369"/>
                  </a:lnTo>
                  <a:cubicBezTo>
                    <a:pt x="93" y="3369"/>
                    <a:pt x="0" y="3462"/>
                    <a:pt x="0" y="3578"/>
                  </a:cubicBezTo>
                  <a:lnTo>
                    <a:pt x="0" y="9048"/>
                  </a:lnTo>
                  <a:cubicBezTo>
                    <a:pt x="0" y="9510"/>
                    <a:pt x="377" y="9887"/>
                    <a:pt x="840" y="9887"/>
                  </a:cubicBezTo>
                  <a:lnTo>
                    <a:pt x="6306" y="9887"/>
                  </a:lnTo>
                  <a:cubicBezTo>
                    <a:pt x="6422" y="9887"/>
                    <a:pt x="6518" y="9795"/>
                    <a:pt x="6518" y="9678"/>
                  </a:cubicBezTo>
                  <a:lnTo>
                    <a:pt x="6518" y="7574"/>
                  </a:lnTo>
                  <a:cubicBezTo>
                    <a:pt x="6518" y="7341"/>
                    <a:pt x="6330" y="7153"/>
                    <a:pt x="6097" y="7153"/>
                  </a:cubicBezTo>
                  <a:lnTo>
                    <a:pt x="5679" y="7153"/>
                  </a:lnTo>
                  <a:cubicBezTo>
                    <a:pt x="5675" y="7152"/>
                    <a:pt x="5671" y="7152"/>
                    <a:pt x="5667" y="7152"/>
                  </a:cubicBezTo>
                  <a:cubicBezTo>
                    <a:pt x="5489" y="7152"/>
                    <a:pt x="5320" y="7227"/>
                    <a:pt x="5202" y="7362"/>
                  </a:cubicBezTo>
                  <a:cubicBezTo>
                    <a:pt x="4976" y="7635"/>
                    <a:pt x="4646" y="7784"/>
                    <a:pt x="4306" y="7784"/>
                  </a:cubicBezTo>
                  <a:cubicBezTo>
                    <a:pt x="4177" y="7784"/>
                    <a:pt x="4047" y="7762"/>
                    <a:pt x="3921" y="7718"/>
                  </a:cubicBezTo>
                  <a:cubicBezTo>
                    <a:pt x="3461" y="7553"/>
                    <a:pt x="3156" y="7122"/>
                    <a:pt x="3153" y="6635"/>
                  </a:cubicBezTo>
                  <a:cubicBezTo>
                    <a:pt x="3150" y="6148"/>
                    <a:pt x="3451" y="5710"/>
                    <a:pt x="3910" y="5542"/>
                  </a:cubicBezTo>
                  <a:cubicBezTo>
                    <a:pt x="4040" y="5494"/>
                    <a:pt x="4175" y="5471"/>
                    <a:pt x="4308" y="5471"/>
                  </a:cubicBezTo>
                  <a:cubicBezTo>
                    <a:pt x="4643" y="5471"/>
                    <a:pt x="4969" y="5617"/>
                    <a:pt x="5192" y="5881"/>
                  </a:cubicBezTo>
                  <a:cubicBezTo>
                    <a:pt x="5309" y="6019"/>
                    <a:pt x="5480" y="6101"/>
                    <a:pt x="5657" y="6101"/>
                  </a:cubicBezTo>
                  <a:cubicBezTo>
                    <a:pt x="5661" y="6101"/>
                    <a:pt x="5665" y="6101"/>
                    <a:pt x="5668" y="6101"/>
                  </a:cubicBezTo>
                  <a:lnTo>
                    <a:pt x="6097" y="6101"/>
                  </a:lnTo>
                  <a:cubicBezTo>
                    <a:pt x="6330" y="6101"/>
                    <a:pt x="6518" y="5912"/>
                    <a:pt x="6518" y="5682"/>
                  </a:cubicBezTo>
                  <a:lnTo>
                    <a:pt x="6518" y="3369"/>
                  </a:lnTo>
                  <a:lnTo>
                    <a:pt x="4205" y="3369"/>
                  </a:lnTo>
                  <a:cubicBezTo>
                    <a:pt x="3972" y="3369"/>
                    <a:pt x="3784" y="3181"/>
                    <a:pt x="3784" y="2948"/>
                  </a:cubicBezTo>
                  <a:lnTo>
                    <a:pt x="3784" y="2520"/>
                  </a:lnTo>
                  <a:cubicBezTo>
                    <a:pt x="3784" y="2338"/>
                    <a:pt x="3866" y="2163"/>
                    <a:pt x="4003" y="2043"/>
                  </a:cubicBezTo>
                  <a:cubicBezTo>
                    <a:pt x="4376" y="1731"/>
                    <a:pt x="4513" y="1217"/>
                    <a:pt x="4346" y="758"/>
                  </a:cubicBezTo>
                  <a:cubicBezTo>
                    <a:pt x="4178" y="302"/>
                    <a:pt x="3739" y="1"/>
                    <a:pt x="3252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3"/>
            <p:cNvSpPr/>
            <p:nvPr/>
          </p:nvSpPr>
          <p:spPr>
            <a:xfrm>
              <a:off x="6329722" y="2932648"/>
              <a:ext cx="38533" cy="170765"/>
            </a:xfrm>
            <a:custGeom>
              <a:avLst/>
              <a:gdLst/>
              <a:ahLst/>
              <a:cxnLst/>
              <a:rect l="l" t="t" r="r" b="b"/>
              <a:pathLst>
                <a:path w="1471" h="6519" extrusionOk="0">
                  <a:moveTo>
                    <a:pt x="209" y="0"/>
                  </a:moveTo>
                  <a:cubicBezTo>
                    <a:pt x="93" y="0"/>
                    <a:pt x="0" y="93"/>
                    <a:pt x="0" y="209"/>
                  </a:cubicBezTo>
                  <a:lnTo>
                    <a:pt x="0" y="5679"/>
                  </a:lnTo>
                  <a:cubicBezTo>
                    <a:pt x="0" y="6141"/>
                    <a:pt x="377" y="6518"/>
                    <a:pt x="840" y="6518"/>
                  </a:cubicBezTo>
                  <a:lnTo>
                    <a:pt x="1470" y="6518"/>
                  </a:lnTo>
                  <a:cubicBezTo>
                    <a:pt x="1008" y="6518"/>
                    <a:pt x="631" y="6141"/>
                    <a:pt x="631" y="5679"/>
                  </a:cubicBezTo>
                  <a:lnTo>
                    <a:pt x="631" y="209"/>
                  </a:lnTo>
                  <a:cubicBezTo>
                    <a:pt x="631" y="93"/>
                    <a:pt x="723" y="0"/>
                    <a:pt x="840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3"/>
            <p:cNvSpPr/>
            <p:nvPr/>
          </p:nvSpPr>
          <p:spPr>
            <a:xfrm>
              <a:off x="6381876" y="2844528"/>
              <a:ext cx="38795" cy="88146"/>
            </a:xfrm>
            <a:custGeom>
              <a:avLst/>
              <a:gdLst/>
              <a:ahLst/>
              <a:cxnLst/>
              <a:rect l="l" t="t" r="r" b="b"/>
              <a:pathLst>
                <a:path w="1481" h="3365" extrusionOk="0">
                  <a:moveTo>
                    <a:pt x="1269" y="0"/>
                  </a:moveTo>
                  <a:cubicBezTo>
                    <a:pt x="827" y="0"/>
                    <a:pt x="415" y="253"/>
                    <a:pt x="223" y="667"/>
                  </a:cubicBezTo>
                  <a:cubicBezTo>
                    <a:pt x="0" y="1144"/>
                    <a:pt x="127" y="1713"/>
                    <a:pt x="535" y="2048"/>
                  </a:cubicBezTo>
                  <a:cubicBezTo>
                    <a:pt x="672" y="2165"/>
                    <a:pt x="747" y="2340"/>
                    <a:pt x="744" y="2525"/>
                  </a:cubicBezTo>
                  <a:lnTo>
                    <a:pt x="744" y="2943"/>
                  </a:lnTo>
                  <a:cubicBezTo>
                    <a:pt x="744" y="3176"/>
                    <a:pt x="555" y="3364"/>
                    <a:pt x="322" y="3364"/>
                  </a:cubicBezTo>
                  <a:lnTo>
                    <a:pt x="744" y="3364"/>
                  </a:lnTo>
                  <a:cubicBezTo>
                    <a:pt x="977" y="3364"/>
                    <a:pt x="1165" y="3176"/>
                    <a:pt x="1165" y="2943"/>
                  </a:cubicBezTo>
                  <a:lnTo>
                    <a:pt x="1165" y="2525"/>
                  </a:lnTo>
                  <a:cubicBezTo>
                    <a:pt x="1169" y="2340"/>
                    <a:pt x="1090" y="2165"/>
                    <a:pt x="953" y="2048"/>
                  </a:cubicBezTo>
                  <a:cubicBezTo>
                    <a:pt x="199" y="1421"/>
                    <a:pt x="514" y="198"/>
                    <a:pt x="1481" y="20"/>
                  </a:cubicBezTo>
                  <a:cubicBezTo>
                    <a:pt x="1410" y="7"/>
                    <a:pt x="1339" y="0"/>
                    <a:pt x="1269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3"/>
            <p:cNvSpPr/>
            <p:nvPr/>
          </p:nvSpPr>
          <p:spPr>
            <a:xfrm>
              <a:off x="6329722" y="2761830"/>
              <a:ext cx="38611" cy="170844"/>
            </a:xfrm>
            <a:custGeom>
              <a:avLst/>
              <a:gdLst/>
              <a:ahLst/>
              <a:cxnLst/>
              <a:rect l="l" t="t" r="r" b="b"/>
              <a:pathLst>
                <a:path w="1474" h="6522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21"/>
                    <a:pt x="209" y="6521"/>
                  </a:cubicBezTo>
                  <a:lnTo>
                    <a:pt x="840" y="6521"/>
                  </a:lnTo>
                  <a:cubicBezTo>
                    <a:pt x="723" y="6521"/>
                    <a:pt x="631" y="6425"/>
                    <a:pt x="631" y="6309"/>
                  </a:cubicBezTo>
                  <a:lnTo>
                    <a:pt x="631" y="843"/>
                  </a:lnTo>
                  <a:cubicBezTo>
                    <a:pt x="631" y="377"/>
                    <a:pt x="1008" y="0"/>
                    <a:pt x="14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3"/>
            <p:cNvSpPr/>
            <p:nvPr/>
          </p:nvSpPr>
          <p:spPr>
            <a:xfrm>
              <a:off x="6563827" y="2816683"/>
              <a:ext cx="39974" cy="60799"/>
            </a:xfrm>
            <a:custGeom>
              <a:avLst/>
              <a:gdLst/>
              <a:ahLst/>
              <a:cxnLst/>
              <a:rect l="l" t="t" r="r" b="b"/>
              <a:pathLst>
                <a:path w="1526" h="2321" extrusionOk="0">
                  <a:moveTo>
                    <a:pt x="263" y="1"/>
                  </a:moveTo>
                  <a:cubicBezTo>
                    <a:pt x="176" y="1"/>
                    <a:pt x="88" y="11"/>
                    <a:pt x="0" y="31"/>
                  </a:cubicBezTo>
                  <a:cubicBezTo>
                    <a:pt x="545" y="134"/>
                    <a:pt x="939" y="610"/>
                    <a:pt x="943" y="1162"/>
                  </a:cubicBezTo>
                  <a:cubicBezTo>
                    <a:pt x="946" y="1717"/>
                    <a:pt x="556" y="2193"/>
                    <a:pt x="14" y="2303"/>
                  </a:cubicBezTo>
                  <a:lnTo>
                    <a:pt x="7" y="2303"/>
                  </a:lnTo>
                  <a:cubicBezTo>
                    <a:pt x="78" y="2315"/>
                    <a:pt x="149" y="2321"/>
                    <a:pt x="220" y="2321"/>
                  </a:cubicBezTo>
                  <a:cubicBezTo>
                    <a:pt x="292" y="2321"/>
                    <a:pt x="364" y="2315"/>
                    <a:pt x="436" y="2303"/>
                  </a:cubicBezTo>
                  <a:cubicBezTo>
                    <a:pt x="1083" y="2207"/>
                    <a:pt x="1525" y="1587"/>
                    <a:pt x="1402" y="942"/>
                  </a:cubicBezTo>
                  <a:cubicBezTo>
                    <a:pt x="1296" y="384"/>
                    <a:pt x="807" y="1"/>
                    <a:pt x="263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3"/>
            <p:cNvSpPr/>
            <p:nvPr/>
          </p:nvSpPr>
          <p:spPr>
            <a:xfrm>
              <a:off x="6500540" y="2761830"/>
              <a:ext cx="22030" cy="71643"/>
            </a:xfrm>
            <a:custGeom>
              <a:avLst/>
              <a:gdLst/>
              <a:ahLst/>
              <a:cxnLst/>
              <a:rect l="l" t="t" r="r" b="b"/>
              <a:pathLst>
                <a:path w="841" h="2735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6" y="2735"/>
                    <a:pt x="419" y="2735"/>
                  </a:cubicBezTo>
                  <a:lnTo>
                    <a:pt x="840" y="2735"/>
                  </a:lnTo>
                  <a:cubicBezTo>
                    <a:pt x="607" y="2735"/>
                    <a:pt x="419" y="2546"/>
                    <a:pt x="419" y="2313"/>
                  </a:cubicBezTo>
                  <a:lnTo>
                    <a:pt x="419" y="213"/>
                  </a:lnTo>
                  <a:cubicBezTo>
                    <a:pt x="419" y="96"/>
                    <a:pt x="515" y="0"/>
                    <a:pt x="631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3"/>
            <p:cNvSpPr/>
            <p:nvPr/>
          </p:nvSpPr>
          <p:spPr>
            <a:xfrm>
              <a:off x="6500540" y="2861004"/>
              <a:ext cx="22030" cy="71565"/>
            </a:xfrm>
            <a:custGeom>
              <a:avLst/>
              <a:gdLst/>
              <a:ahLst/>
              <a:cxnLst/>
              <a:rect l="l" t="t" r="r" b="b"/>
              <a:pathLst>
                <a:path w="841" h="2732" extrusionOk="0">
                  <a:moveTo>
                    <a:pt x="419" y="1"/>
                  </a:moveTo>
                  <a:cubicBezTo>
                    <a:pt x="186" y="1"/>
                    <a:pt x="1" y="189"/>
                    <a:pt x="1" y="419"/>
                  </a:cubicBezTo>
                  <a:lnTo>
                    <a:pt x="1" y="2732"/>
                  </a:lnTo>
                  <a:lnTo>
                    <a:pt x="419" y="2732"/>
                  </a:lnTo>
                  <a:lnTo>
                    <a:pt x="419" y="419"/>
                  </a:lnTo>
                  <a:cubicBezTo>
                    <a:pt x="419" y="189"/>
                    <a:pt x="607" y="1"/>
                    <a:pt x="84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3"/>
            <p:cNvSpPr/>
            <p:nvPr/>
          </p:nvSpPr>
          <p:spPr>
            <a:xfrm>
              <a:off x="6547219" y="2932648"/>
              <a:ext cx="44191" cy="88120"/>
            </a:xfrm>
            <a:custGeom>
              <a:avLst/>
              <a:gdLst/>
              <a:ahLst/>
              <a:cxnLst/>
              <a:rect l="l" t="t" r="r" b="b"/>
              <a:pathLst>
                <a:path w="1687" h="3364" extrusionOk="0">
                  <a:moveTo>
                    <a:pt x="532" y="0"/>
                  </a:moveTo>
                  <a:cubicBezTo>
                    <a:pt x="761" y="0"/>
                    <a:pt x="950" y="189"/>
                    <a:pt x="950" y="422"/>
                  </a:cubicBezTo>
                  <a:lnTo>
                    <a:pt x="950" y="850"/>
                  </a:lnTo>
                  <a:cubicBezTo>
                    <a:pt x="950" y="1032"/>
                    <a:pt x="871" y="1207"/>
                    <a:pt x="730" y="1327"/>
                  </a:cubicBezTo>
                  <a:cubicBezTo>
                    <a:pt x="0" y="1943"/>
                    <a:pt x="292" y="3132"/>
                    <a:pt x="1227" y="3338"/>
                  </a:cubicBezTo>
                  <a:cubicBezTo>
                    <a:pt x="1309" y="3355"/>
                    <a:pt x="1392" y="3363"/>
                    <a:pt x="1476" y="3363"/>
                  </a:cubicBezTo>
                  <a:cubicBezTo>
                    <a:pt x="1546" y="3363"/>
                    <a:pt x="1616" y="3357"/>
                    <a:pt x="1686" y="3345"/>
                  </a:cubicBezTo>
                  <a:cubicBezTo>
                    <a:pt x="1673" y="3341"/>
                    <a:pt x="1659" y="3341"/>
                    <a:pt x="1649" y="3338"/>
                  </a:cubicBezTo>
                  <a:cubicBezTo>
                    <a:pt x="713" y="3132"/>
                    <a:pt x="422" y="1943"/>
                    <a:pt x="1152" y="1327"/>
                  </a:cubicBezTo>
                  <a:cubicBezTo>
                    <a:pt x="1292" y="1207"/>
                    <a:pt x="1371" y="1032"/>
                    <a:pt x="1371" y="850"/>
                  </a:cubicBezTo>
                  <a:lnTo>
                    <a:pt x="1371" y="422"/>
                  </a:lnTo>
                  <a:cubicBezTo>
                    <a:pt x="1371" y="189"/>
                    <a:pt x="1183" y="0"/>
                    <a:pt x="950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3"/>
            <p:cNvSpPr/>
            <p:nvPr/>
          </p:nvSpPr>
          <p:spPr>
            <a:xfrm>
              <a:off x="6489512" y="2932648"/>
              <a:ext cx="22004" cy="71565"/>
            </a:xfrm>
            <a:custGeom>
              <a:avLst/>
              <a:gdLst/>
              <a:ahLst/>
              <a:cxnLst/>
              <a:rect l="l" t="t" r="r" b="b"/>
              <a:pathLst>
                <a:path w="840" h="2732" extrusionOk="0">
                  <a:moveTo>
                    <a:pt x="422" y="0"/>
                  </a:moveTo>
                  <a:lnTo>
                    <a:pt x="422" y="2313"/>
                  </a:lnTo>
                  <a:cubicBezTo>
                    <a:pt x="422" y="2546"/>
                    <a:pt x="233" y="2732"/>
                    <a:pt x="0" y="2732"/>
                  </a:cubicBezTo>
                  <a:lnTo>
                    <a:pt x="422" y="2732"/>
                  </a:lnTo>
                  <a:cubicBezTo>
                    <a:pt x="424" y="2732"/>
                    <a:pt x="426" y="2732"/>
                    <a:pt x="428" y="2732"/>
                  </a:cubicBezTo>
                  <a:cubicBezTo>
                    <a:pt x="655" y="2732"/>
                    <a:pt x="840" y="2544"/>
                    <a:pt x="840" y="2313"/>
                  </a:cubicBezTo>
                  <a:lnTo>
                    <a:pt x="840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3"/>
            <p:cNvSpPr/>
            <p:nvPr/>
          </p:nvSpPr>
          <p:spPr>
            <a:xfrm>
              <a:off x="6408255" y="2987736"/>
              <a:ext cx="39895" cy="60825"/>
            </a:xfrm>
            <a:custGeom>
              <a:avLst/>
              <a:gdLst/>
              <a:ahLst/>
              <a:cxnLst/>
              <a:rect l="l" t="t" r="r" b="b"/>
              <a:pathLst>
                <a:path w="1523" h="2322" extrusionOk="0">
                  <a:moveTo>
                    <a:pt x="1303" y="1"/>
                  </a:moveTo>
                  <a:cubicBezTo>
                    <a:pt x="1232" y="1"/>
                    <a:pt x="1161" y="7"/>
                    <a:pt x="1091" y="19"/>
                  </a:cubicBezTo>
                  <a:cubicBezTo>
                    <a:pt x="439" y="114"/>
                    <a:pt x="1" y="735"/>
                    <a:pt x="124" y="1379"/>
                  </a:cubicBezTo>
                  <a:cubicBezTo>
                    <a:pt x="230" y="1937"/>
                    <a:pt x="715" y="2321"/>
                    <a:pt x="1257" y="2321"/>
                  </a:cubicBezTo>
                  <a:cubicBezTo>
                    <a:pt x="1344" y="2321"/>
                    <a:pt x="1433" y="2311"/>
                    <a:pt x="1522" y="2290"/>
                  </a:cubicBezTo>
                  <a:cubicBezTo>
                    <a:pt x="882" y="2171"/>
                    <a:pt x="463" y="1543"/>
                    <a:pt x="604" y="906"/>
                  </a:cubicBezTo>
                  <a:cubicBezTo>
                    <a:pt x="703" y="457"/>
                    <a:pt x="1060" y="108"/>
                    <a:pt x="1512" y="19"/>
                  </a:cubicBezTo>
                  <a:lnTo>
                    <a:pt x="1515" y="19"/>
                  </a:lnTo>
                  <a:cubicBezTo>
                    <a:pt x="1445" y="7"/>
                    <a:pt x="1374" y="1"/>
                    <a:pt x="1303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3"/>
            <p:cNvSpPr/>
            <p:nvPr/>
          </p:nvSpPr>
          <p:spPr>
            <a:xfrm>
              <a:off x="6489512" y="3031743"/>
              <a:ext cx="27479" cy="71670"/>
            </a:xfrm>
            <a:custGeom>
              <a:avLst/>
              <a:gdLst/>
              <a:ahLst/>
              <a:cxnLst/>
              <a:rect l="l" t="t" r="r" b="b"/>
              <a:pathLst>
                <a:path w="1049" h="2736" extrusionOk="0">
                  <a:moveTo>
                    <a:pt x="0" y="1"/>
                  </a:moveTo>
                  <a:cubicBezTo>
                    <a:pt x="233" y="4"/>
                    <a:pt x="422" y="189"/>
                    <a:pt x="422" y="422"/>
                  </a:cubicBezTo>
                  <a:lnTo>
                    <a:pt x="422" y="2526"/>
                  </a:lnTo>
                  <a:cubicBezTo>
                    <a:pt x="422" y="2643"/>
                    <a:pt x="514" y="2735"/>
                    <a:pt x="631" y="2735"/>
                  </a:cubicBezTo>
                  <a:lnTo>
                    <a:pt x="1049" y="2735"/>
                  </a:lnTo>
                  <a:cubicBezTo>
                    <a:pt x="932" y="2735"/>
                    <a:pt x="840" y="2643"/>
                    <a:pt x="840" y="2526"/>
                  </a:cubicBezTo>
                  <a:lnTo>
                    <a:pt x="840" y="422"/>
                  </a:lnTo>
                  <a:cubicBezTo>
                    <a:pt x="840" y="189"/>
                    <a:pt x="651" y="1"/>
                    <a:pt x="422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73"/>
            <p:cNvSpPr/>
            <p:nvPr/>
          </p:nvSpPr>
          <p:spPr>
            <a:xfrm>
              <a:off x="6324614" y="2756696"/>
              <a:ext cx="351799" cy="351904"/>
            </a:xfrm>
            <a:custGeom>
              <a:avLst/>
              <a:gdLst/>
              <a:ahLst/>
              <a:cxnLst/>
              <a:rect l="l" t="t" r="r" b="b"/>
              <a:pathLst>
                <a:path w="13430" h="13434" extrusionOk="0">
                  <a:moveTo>
                    <a:pt x="3460" y="3546"/>
                  </a:moveTo>
                  <a:cubicBezTo>
                    <a:pt x="3528" y="3546"/>
                    <a:pt x="3596" y="3554"/>
                    <a:pt x="3663" y="3568"/>
                  </a:cubicBezTo>
                  <a:cubicBezTo>
                    <a:pt x="4438" y="3739"/>
                    <a:pt x="4681" y="4726"/>
                    <a:pt x="4071" y="5240"/>
                  </a:cubicBezTo>
                  <a:cubicBezTo>
                    <a:pt x="3889" y="5395"/>
                    <a:pt x="3783" y="5624"/>
                    <a:pt x="3783" y="5864"/>
                  </a:cubicBezTo>
                  <a:lnTo>
                    <a:pt x="3783" y="6292"/>
                  </a:lnTo>
                  <a:cubicBezTo>
                    <a:pt x="3783" y="6635"/>
                    <a:pt x="4061" y="6909"/>
                    <a:pt x="4400" y="6913"/>
                  </a:cubicBezTo>
                  <a:lnTo>
                    <a:pt x="6518" y="6913"/>
                  </a:lnTo>
                  <a:lnTo>
                    <a:pt x="6518" y="9030"/>
                  </a:lnTo>
                  <a:cubicBezTo>
                    <a:pt x="6518" y="9154"/>
                    <a:pt x="6418" y="9253"/>
                    <a:pt x="6295" y="9253"/>
                  </a:cubicBezTo>
                  <a:lnTo>
                    <a:pt x="5867" y="9253"/>
                  </a:lnTo>
                  <a:cubicBezTo>
                    <a:pt x="5740" y="9253"/>
                    <a:pt x="5623" y="9198"/>
                    <a:pt x="5541" y="9106"/>
                  </a:cubicBezTo>
                  <a:cubicBezTo>
                    <a:pt x="5263" y="8775"/>
                    <a:pt x="4886" y="8623"/>
                    <a:pt x="4514" y="8623"/>
                  </a:cubicBezTo>
                  <a:cubicBezTo>
                    <a:pt x="3919" y="8623"/>
                    <a:pt x="3335" y="9013"/>
                    <a:pt x="3187" y="9688"/>
                  </a:cubicBezTo>
                  <a:cubicBezTo>
                    <a:pt x="3053" y="10298"/>
                    <a:pt x="3355" y="10919"/>
                    <a:pt x="3917" y="11193"/>
                  </a:cubicBezTo>
                  <a:cubicBezTo>
                    <a:pt x="4106" y="11285"/>
                    <a:pt x="4308" y="11330"/>
                    <a:pt x="4508" y="11330"/>
                  </a:cubicBezTo>
                  <a:cubicBezTo>
                    <a:pt x="4902" y="11330"/>
                    <a:pt x="5289" y="11157"/>
                    <a:pt x="5555" y="10836"/>
                  </a:cubicBezTo>
                  <a:cubicBezTo>
                    <a:pt x="5631" y="10747"/>
                    <a:pt x="5746" y="10699"/>
                    <a:pt x="5865" y="10699"/>
                  </a:cubicBezTo>
                  <a:cubicBezTo>
                    <a:pt x="5869" y="10699"/>
                    <a:pt x="5873" y="10699"/>
                    <a:pt x="5877" y="10699"/>
                  </a:cubicBezTo>
                  <a:lnTo>
                    <a:pt x="6298" y="10699"/>
                  </a:lnTo>
                  <a:cubicBezTo>
                    <a:pt x="6422" y="10699"/>
                    <a:pt x="6521" y="10799"/>
                    <a:pt x="6521" y="10922"/>
                  </a:cubicBezTo>
                  <a:lnTo>
                    <a:pt x="6521" y="13040"/>
                  </a:lnTo>
                  <a:lnTo>
                    <a:pt x="1038" y="13040"/>
                  </a:lnTo>
                  <a:cubicBezTo>
                    <a:pt x="682" y="13040"/>
                    <a:pt x="394" y="12752"/>
                    <a:pt x="391" y="12396"/>
                  </a:cubicBezTo>
                  <a:lnTo>
                    <a:pt x="391" y="6913"/>
                  </a:lnTo>
                  <a:lnTo>
                    <a:pt x="2508" y="6913"/>
                  </a:lnTo>
                  <a:cubicBezTo>
                    <a:pt x="2848" y="6913"/>
                    <a:pt x="3125" y="6635"/>
                    <a:pt x="3125" y="6296"/>
                  </a:cubicBezTo>
                  <a:lnTo>
                    <a:pt x="3125" y="5874"/>
                  </a:lnTo>
                  <a:cubicBezTo>
                    <a:pt x="3132" y="5634"/>
                    <a:pt x="3026" y="5401"/>
                    <a:pt x="2844" y="5247"/>
                  </a:cubicBezTo>
                  <a:cubicBezTo>
                    <a:pt x="2375" y="4860"/>
                    <a:pt x="2378" y="4144"/>
                    <a:pt x="2851" y="3760"/>
                  </a:cubicBezTo>
                  <a:cubicBezTo>
                    <a:pt x="3024" y="3621"/>
                    <a:pt x="3241" y="3546"/>
                    <a:pt x="3460" y="3546"/>
                  </a:cubicBezTo>
                  <a:close/>
                  <a:moveTo>
                    <a:pt x="12395" y="391"/>
                  </a:moveTo>
                  <a:cubicBezTo>
                    <a:pt x="12748" y="395"/>
                    <a:pt x="13036" y="679"/>
                    <a:pt x="13036" y="1036"/>
                  </a:cubicBezTo>
                  <a:lnTo>
                    <a:pt x="13036" y="6519"/>
                  </a:lnTo>
                  <a:lnTo>
                    <a:pt x="12813" y="6519"/>
                  </a:lnTo>
                  <a:cubicBezTo>
                    <a:pt x="12549" y="6519"/>
                    <a:pt x="12549" y="6913"/>
                    <a:pt x="12813" y="6913"/>
                  </a:cubicBezTo>
                  <a:lnTo>
                    <a:pt x="13036" y="6913"/>
                  </a:lnTo>
                  <a:lnTo>
                    <a:pt x="13036" y="12396"/>
                  </a:lnTo>
                  <a:cubicBezTo>
                    <a:pt x="13036" y="12749"/>
                    <a:pt x="12748" y="13040"/>
                    <a:pt x="12395" y="13040"/>
                  </a:cubicBezTo>
                  <a:lnTo>
                    <a:pt x="12395" y="13036"/>
                  </a:lnTo>
                  <a:lnTo>
                    <a:pt x="6912" y="13036"/>
                  </a:lnTo>
                  <a:lnTo>
                    <a:pt x="6912" y="10922"/>
                  </a:lnTo>
                  <a:cubicBezTo>
                    <a:pt x="6912" y="10583"/>
                    <a:pt x="6634" y="10305"/>
                    <a:pt x="6295" y="10305"/>
                  </a:cubicBezTo>
                  <a:lnTo>
                    <a:pt x="5874" y="10305"/>
                  </a:lnTo>
                  <a:cubicBezTo>
                    <a:pt x="5870" y="10305"/>
                    <a:pt x="5866" y="10305"/>
                    <a:pt x="5862" y="10305"/>
                  </a:cubicBezTo>
                  <a:cubicBezTo>
                    <a:pt x="5623" y="10305"/>
                    <a:pt x="5398" y="10408"/>
                    <a:pt x="5246" y="10586"/>
                  </a:cubicBezTo>
                  <a:cubicBezTo>
                    <a:pt x="5054" y="10820"/>
                    <a:pt x="4779" y="10937"/>
                    <a:pt x="4505" y="10937"/>
                  </a:cubicBezTo>
                  <a:cubicBezTo>
                    <a:pt x="4228" y="10937"/>
                    <a:pt x="3952" y="10818"/>
                    <a:pt x="3759" y="10583"/>
                  </a:cubicBezTo>
                  <a:cubicBezTo>
                    <a:pt x="3574" y="10353"/>
                    <a:pt x="3506" y="10055"/>
                    <a:pt x="3567" y="9767"/>
                  </a:cubicBezTo>
                  <a:cubicBezTo>
                    <a:pt x="3673" y="9291"/>
                    <a:pt x="4086" y="9016"/>
                    <a:pt x="4507" y="9016"/>
                  </a:cubicBezTo>
                  <a:cubicBezTo>
                    <a:pt x="4772" y="9016"/>
                    <a:pt x="5039" y="9124"/>
                    <a:pt x="5236" y="9359"/>
                  </a:cubicBezTo>
                  <a:cubicBezTo>
                    <a:pt x="5394" y="9541"/>
                    <a:pt x="5623" y="9647"/>
                    <a:pt x="5863" y="9647"/>
                  </a:cubicBezTo>
                  <a:lnTo>
                    <a:pt x="6292" y="9647"/>
                  </a:lnTo>
                  <a:cubicBezTo>
                    <a:pt x="6631" y="9647"/>
                    <a:pt x="6908" y="9370"/>
                    <a:pt x="6908" y="9030"/>
                  </a:cubicBezTo>
                  <a:lnTo>
                    <a:pt x="6908" y="6913"/>
                  </a:lnTo>
                  <a:lnTo>
                    <a:pt x="9026" y="6913"/>
                  </a:lnTo>
                  <a:cubicBezTo>
                    <a:pt x="9150" y="6913"/>
                    <a:pt x="9249" y="7012"/>
                    <a:pt x="9249" y="7139"/>
                  </a:cubicBezTo>
                  <a:lnTo>
                    <a:pt x="9249" y="7567"/>
                  </a:lnTo>
                  <a:cubicBezTo>
                    <a:pt x="9249" y="7691"/>
                    <a:pt x="9194" y="7810"/>
                    <a:pt x="9098" y="7893"/>
                  </a:cubicBezTo>
                  <a:cubicBezTo>
                    <a:pt x="8241" y="8616"/>
                    <a:pt x="8588" y="10007"/>
                    <a:pt x="9681" y="10247"/>
                  </a:cubicBezTo>
                  <a:cubicBezTo>
                    <a:pt x="9777" y="10268"/>
                    <a:pt x="9873" y="10278"/>
                    <a:pt x="9969" y="10278"/>
                  </a:cubicBezTo>
                  <a:cubicBezTo>
                    <a:pt x="9971" y="10278"/>
                    <a:pt x="9974" y="10278"/>
                    <a:pt x="9977" y="10278"/>
                  </a:cubicBezTo>
                  <a:cubicBezTo>
                    <a:pt x="10546" y="10278"/>
                    <a:pt x="11056" y="9919"/>
                    <a:pt x="11247" y="9383"/>
                  </a:cubicBezTo>
                  <a:cubicBezTo>
                    <a:pt x="11442" y="8845"/>
                    <a:pt x="11274" y="8242"/>
                    <a:pt x="10832" y="7879"/>
                  </a:cubicBezTo>
                  <a:cubicBezTo>
                    <a:pt x="10740" y="7797"/>
                    <a:pt x="10688" y="7677"/>
                    <a:pt x="10695" y="7553"/>
                  </a:cubicBezTo>
                  <a:lnTo>
                    <a:pt x="10695" y="7135"/>
                  </a:lnTo>
                  <a:cubicBezTo>
                    <a:pt x="10695" y="7012"/>
                    <a:pt x="10794" y="6913"/>
                    <a:pt x="10918" y="6913"/>
                  </a:cubicBezTo>
                  <a:lnTo>
                    <a:pt x="11970" y="6913"/>
                  </a:lnTo>
                  <a:cubicBezTo>
                    <a:pt x="12079" y="6913"/>
                    <a:pt x="12165" y="6824"/>
                    <a:pt x="12165" y="6714"/>
                  </a:cubicBezTo>
                  <a:cubicBezTo>
                    <a:pt x="12165" y="6604"/>
                    <a:pt x="12079" y="6519"/>
                    <a:pt x="11970" y="6519"/>
                  </a:cubicBezTo>
                  <a:lnTo>
                    <a:pt x="10918" y="6519"/>
                  </a:lnTo>
                  <a:cubicBezTo>
                    <a:pt x="10579" y="6519"/>
                    <a:pt x="10301" y="6793"/>
                    <a:pt x="10301" y="7135"/>
                  </a:cubicBezTo>
                  <a:lnTo>
                    <a:pt x="10301" y="7553"/>
                  </a:lnTo>
                  <a:cubicBezTo>
                    <a:pt x="10294" y="7793"/>
                    <a:pt x="10397" y="8026"/>
                    <a:pt x="10582" y="8181"/>
                  </a:cubicBezTo>
                  <a:cubicBezTo>
                    <a:pt x="11051" y="8568"/>
                    <a:pt x="11048" y="9284"/>
                    <a:pt x="10575" y="9668"/>
                  </a:cubicBezTo>
                  <a:cubicBezTo>
                    <a:pt x="10403" y="9808"/>
                    <a:pt x="10188" y="9882"/>
                    <a:pt x="9969" y="9882"/>
                  </a:cubicBezTo>
                  <a:cubicBezTo>
                    <a:pt x="9900" y="9882"/>
                    <a:pt x="9831" y="9875"/>
                    <a:pt x="9763" y="9860"/>
                  </a:cubicBezTo>
                  <a:cubicBezTo>
                    <a:pt x="8989" y="9688"/>
                    <a:pt x="8745" y="8701"/>
                    <a:pt x="9355" y="8191"/>
                  </a:cubicBezTo>
                  <a:cubicBezTo>
                    <a:pt x="9537" y="8033"/>
                    <a:pt x="9643" y="7804"/>
                    <a:pt x="9643" y="7564"/>
                  </a:cubicBezTo>
                  <a:lnTo>
                    <a:pt x="9643" y="7135"/>
                  </a:lnTo>
                  <a:cubicBezTo>
                    <a:pt x="9643" y="6793"/>
                    <a:pt x="9365" y="6519"/>
                    <a:pt x="9026" y="6519"/>
                  </a:cubicBezTo>
                  <a:lnTo>
                    <a:pt x="6908" y="6519"/>
                  </a:lnTo>
                  <a:lnTo>
                    <a:pt x="6908" y="4404"/>
                  </a:lnTo>
                  <a:cubicBezTo>
                    <a:pt x="6908" y="4277"/>
                    <a:pt x="7008" y="4178"/>
                    <a:pt x="7131" y="4178"/>
                  </a:cubicBezTo>
                  <a:lnTo>
                    <a:pt x="7560" y="4178"/>
                  </a:lnTo>
                  <a:cubicBezTo>
                    <a:pt x="7686" y="4178"/>
                    <a:pt x="7806" y="4233"/>
                    <a:pt x="7889" y="4329"/>
                  </a:cubicBezTo>
                  <a:cubicBezTo>
                    <a:pt x="8167" y="4658"/>
                    <a:pt x="8544" y="4810"/>
                    <a:pt x="8916" y="4810"/>
                  </a:cubicBezTo>
                  <a:cubicBezTo>
                    <a:pt x="9511" y="4810"/>
                    <a:pt x="10095" y="4421"/>
                    <a:pt x="10243" y="3746"/>
                  </a:cubicBezTo>
                  <a:cubicBezTo>
                    <a:pt x="10376" y="3136"/>
                    <a:pt x="10075" y="2513"/>
                    <a:pt x="9513" y="2239"/>
                  </a:cubicBezTo>
                  <a:cubicBezTo>
                    <a:pt x="9324" y="2148"/>
                    <a:pt x="9123" y="2104"/>
                    <a:pt x="8923" y="2104"/>
                  </a:cubicBezTo>
                  <a:cubicBezTo>
                    <a:pt x="8527" y="2104"/>
                    <a:pt x="8139" y="2276"/>
                    <a:pt x="7875" y="2595"/>
                  </a:cubicBezTo>
                  <a:cubicBezTo>
                    <a:pt x="7795" y="2685"/>
                    <a:pt x="7683" y="2736"/>
                    <a:pt x="7564" y="2736"/>
                  </a:cubicBezTo>
                  <a:cubicBezTo>
                    <a:pt x="7560" y="2736"/>
                    <a:pt x="7557" y="2736"/>
                    <a:pt x="7553" y="2735"/>
                  </a:cubicBezTo>
                  <a:lnTo>
                    <a:pt x="7131" y="2735"/>
                  </a:lnTo>
                  <a:cubicBezTo>
                    <a:pt x="7008" y="2732"/>
                    <a:pt x="6908" y="2633"/>
                    <a:pt x="6908" y="2509"/>
                  </a:cubicBezTo>
                  <a:lnTo>
                    <a:pt x="6908" y="1457"/>
                  </a:lnTo>
                  <a:cubicBezTo>
                    <a:pt x="6908" y="1327"/>
                    <a:pt x="6810" y="1262"/>
                    <a:pt x="6711" y="1262"/>
                  </a:cubicBezTo>
                  <a:cubicBezTo>
                    <a:pt x="6613" y="1262"/>
                    <a:pt x="6514" y="1327"/>
                    <a:pt x="6514" y="1457"/>
                  </a:cubicBezTo>
                  <a:lnTo>
                    <a:pt x="6514" y="2509"/>
                  </a:lnTo>
                  <a:cubicBezTo>
                    <a:pt x="6514" y="2852"/>
                    <a:pt x="6792" y="3126"/>
                    <a:pt x="7131" y="3126"/>
                  </a:cubicBezTo>
                  <a:lnTo>
                    <a:pt x="7560" y="3126"/>
                  </a:lnTo>
                  <a:cubicBezTo>
                    <a:pt x="7567" y="3126"/>
                    <a:pt x="7575" y="3126"/>
                    <a:pt x="7582" y="3126"/>
                  </a:cubicBezTo>
                  <a:cubicBezTo>
                    <a:pt x="7814" y="3126"/>
                    <a:pt x="8034" y="3024"/>
                    <a:pt x="8187" y="2845"/>
                  </a:cubicBezTo>
                  <a:cubicBezTo>
                    <a:pt x="8378" y="2613"/>
                    <a:pt x="8652" y="2496"/>
                    <a:pt x="8927" y="2496"/>
                  </a:cubicBezTo>
                  <a:cubicBezTo>
                    <a:pt x="9203" y="2496"/>
                    <a:pt x="9480" y="2615"/>
                    <a:pt x="9670" y="2852"/>
                  </a:cubicBezTo>
                  <a:cubicBezTo>
                    <a:pt x="9856" y="3078"/>
                    <a:pt x="9924" y="3380"/>
                    <a:pt x="9862" y="3664"/>
                  </a:cubicBezTo>
                  <a:cubicBezTo>
                    <a:pt x="9757" y="4142"/>
                    <a:pt x="9344" y="4417"/>
                    <a:pt x="8922" y="4417"/>
                  </a:cubicBezTo>
                  <a:cubicBezTo>
                    <a:pt x="8658" y="4417"/>
                    <a:pt x="8390" y="4309"/>
                    <a:pt x="8194" y="4075"/>
                  </a:cubicBezTo>
                  <a:cubicBezTo>
                    <a:pt x="8036" y="3890"/>
                    <a:pt x="7806" y="3784"/>
                    <a:pt x="7566" y="3784"/>
                  </a:cubicBezTo>
                  <a:lnTo>
                    <a:pt x="7138" y="3784"/>
                  </a:lnTo>
                  <a:cubicBezTo>
                    <a:pt x="6795" y="3784"/>
                    <a:pt x="6521" y="4062"/>
                    <a:pt x="6521" y="4404"/>
                  </a:cubicBezTo>
                  <a:lnTo>
                    <a:pt x="6521" y="6519"/>
                  </a:lnTo>
                  <a:lnTo>
                    <a:pt x="4400" y="6519"/>
                  </a:lnTo>
                  <a:cubicBezTo>
                    <a:pt x="4277" y="6519"/>
                    <a:pt x="4177" y="6419"/>
                    <a:pt x="4177" y="6296"/>
                  </a:cubicBezTo>
                  <a:lnTo>
                    <a:pt x="4177" y="5868"/>
                  </a:lnTo>
                  <a:cubicBezTo>
                    <a:pt x="4177" y="5741"/>
                    <a:pt x="4232" y="5624"/>
                    <a:pt x="4325" y="5542"/>
                  </a:cubicBezTo>
                  <a:cubicBezTo>
                    <a:pt x="5188" y="4819"/>
                    <a:pt x="4846" y="3421"/>
                    <a:pt x="3746" y="3184"/>
                  </a:cubicBezTo>
                  <a:cubicBezTo>
                    <a:pt x="3647" y="3163"/>
                    <a:pt x="3549" y="3152"/>
                    <a:pt x="3453" y="3152"/>
                  </a:cubicBezTo>
                  <a:cubicBezTo>
                    <a:pt x="2727" y="3152"/>
                    <a:pt x="2104" y="3742"/>
                    <a:pt x="2104" y="4507"/>
                  </a:cubicBezTo>
                  <a:cubicBezTo>
                    <a:pt x="2101" y="4911"/>
                    <a:pt x="2282" y="5292"/>
                    <a:pt x="2598" y="5549"/>
                  </a:cubicBezTo>
                  <a:cubicBezTo>
                    <a:pt x="2687" y="5631"/>
                    <a:pt x="2738" y="5751"/>
                    <a:pt x="2735" y="5871"/>
                  </a:cubicBezTo>
                  <a:lnTo>
                    <a:pt x="2735" y="6296"/>
                  </a:lnTo>
                  <a:cubicBezTo>
                    <a:pt x="2735" y="6419"/>
                    <a:pt x="2632" y="6519"/>
                    <a:pt x="2508" y="6519"/>
                  </a:cubicBezTo>
                  <a:lnTo>
                    <a:pt x="394" y="6519"/>
                  </a:lnTo>
                  <a:lnTo>
                    <a:pt x="394" y="1036"/>
                  </a:lnTo>
                  <a:cubicBezTo>
                    <a:pt x="394" y="679"/>
                    <a:pt x="682" y="395"/>
                    <a:pt x="1035" y="391"/>
                  </a:cubicBezTo>
                  <a:lnTo>
                    <a:pt x="6518" y="391"/>
                  </a:lnTo>
                  <a:lnTo>
                    <a:pt x="6518" y="618"/>
                  </a:lnTo>
                  <a:cubicBezTo>
                    <a:pt x="6518" y="724"/>
                    <a:pt x="6607" y="813"/>
                    <a:pt x="6713" y="813"/>
                  </a:cubicBezTo>
                  <a:cubicBezTo>
                    <a:pt x="6823" y="813"/>
                    <a:pt x="6912" y="724"/>
                    <a:pt x="6912" y="618"/>
                  </a:cubicBezTo>
                  <a:lnTo>
                    <a:pt x="6912" y="391"/>
                  </a:lnTo>
                  <a:close/>
                  <a:moveTo>
                    <a:pt x="1035" y="1"/>
                  </a:moveTo>
                  <a:cubicBezTo>
                    <a:pt x="463" y="1"/>
                    <a:pt x="0" y="463"/>
                    <a:pt x="0" y="1039"/>
                  </a:cubicBezTo>
                  <a:lnTo>
                    <a:pt x="0" y="12396"/>
                  </a:lnTo>
                  <a:cubicBezTo>
                    <a:pt x="0" y="12968"/>
                    <a:pt x="463" y="13430"/>
                    <a:pt x="1035" y="13434"/>
                  </a:cubicBezTo>
                  <a:lnTo>
                    <a:pt x="12395" y="13434"/>
                  </a:lnTo>
                  <a:cubicBezTo>
                    <a:pt x="12967" y="13430"/>
                    <a:pt x="13430" y="12968"/>
                    <a:pt x="13430" y="12396"/>
                  </a:cubicBezTo>
                  <a:lnTo>
                    <a:pt x="13430" y="1039"/>
                  </a:lnTo>
                  <a:cubicBezTo>
                    <a:pt x="13430" y="463"/>
                    <a:pt x="12967" y="1"/>
                    <a:pt x="12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1" name="Google Shape;7841;p73"/>
          <p:cNvGrpSpPr/>
          <p:nvPr/>
        </p:nvGrpSpPr>
        <p:grpSpPr>
          <a:xfrm>
            <a:off x="1953690" y="4126249"/>
            <a:ext cx="390044" cy="370031"/>
            <a:chOff x="1953690" y="4126249"/>
            <a:chExt cx="390044" cy="370031"/>
          </a:xfrm>
        </p:grpSpPr>
        <p:sp>
          <p:nvSpPr>
            <p:cNvPr id="7842" name="Google Shape;7842;p73"/>
            <p:cNvSpPr/>
            <p:nvPr/>
          </p:nvSpPr>
          <p:spPr>
            <a:xfrm>
              <a:off x="1993166" y="4461886"/>
              <a:ext cx="336213" cy="28657"/>
            </a:xfrm>
            <a:custGeom>
              <a:avLst/>
              <a:gdLst/>
              <a:ahLst/>
              <a:cxnLst/>
              <a:rect l="l" t="t" r="r" b="b"/>
              <a:pathLst>
                <a:path w="12835" h="1094" extrusionOk="0">
                  <a:moveTo>
                    <a:pt x="1" y="0"/>
                  </a:moveTo>
                  <a:lnTo>
                    <a:pt x="186" y="641"/>
                  </a:lnTo>
                  <a:cubicBezTo>
                    <a:pt x="272" y="901"/>
                    <a:pt x="512" y="1083"/>
                    <a:pt x="786" y="1093"/>
                  </a:cubicBezTo>
                  <a:lnTo>
                    <a:pt x="12050" y="1093"/>
                  </a:lnTo>
                  <a:cubicBezTo>
                    <a:pt x="12324" y="1083"/>
                    <a:pt x="12564" y="901"/>
                    <a:pt x="12649" y="641"/>
                  </a:cubicBezTo>
                  <a:lnTo>
                    <a:pt x="12834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3"/>
            <p:cNvSpPr/>
            <p:nvPr/>
          </p:nvSpPr>
          <p:spPr>
            <a:xfrm>
              <a:off x="1960239" y="4251828"/>
              <a:ext cx="322015" cy="185461"/>
            </a:xfrm>
            <a:custGeom>
              <a:avLst/>
              <a:gdLst/>
              <a:ahLst/>
              <a:cxnLst/>
              <a:rect l="l" t="t" r="r" b="b"/>
              <a:pathLst>
                <a:path w="12293" h="7080" extrusionOk="0">
                  <a:moveTo>
                    <a:pt x="3060" y="939"/>
                  </a:moveTo>
                  <a:lnTo>
                    <a:pt x="3060" y="2464"/>
                  </a:lnTo>
                  <a:cubicBezTo>
                    <a:pt x="3060" y="2749"/>
                    <a:pt x="3088" y="3033"/>
                    <a:pt x="3139" y="3314"/>
                  </a:cubicBezTo>
                  <a:lnTo>
                    <a:pt x="2845" y="3314"/>
                  </a:lnTo>
                  <a:cubicBezTo>
                    <a:pt x="1618" y="3314"/>
                    <a:pt x="778" y="2081"/>
                    <a:pt x="1224" y="939"/>
                  </a:cubicBezTo>
                  <a:close/>
                  <a:moveTo>
                    <a:pt x="679" y="0"/>
                  </a:moveTo>
                  <a:cubicBezTo>
                    <a:pt x="86" y="813"/>
                    <a:pt x="0" y="1892"/>
                    <a:pt x="456" y="2790"/>
                  </a:cubicBezTo>
                  <a:cubicBezTo>
                    <a:pt x="915" y="3688"/>
                    <a:pt x="1837" y="4253"/>
                    <a:pt x="2845" y="4253"/>
                  </a:cubicBezTo>
                  <a:lnTo>
                    <a:pt x="3420" y="4253"/>
                  </a:lnTo>
                  <a:cubicBezTo>
                    <a:pt x="4149" y="5990"/>
                    <a:pt x="5844" y="7080"/>
                    <a:pt x="7672" y="7080"/>
                  </a:cubicBezTo>
                  <a:cubicBezTo>
                    <a:pt x="7975" y="7080"/>
                    <a:pt x="8281" y="7050"/>
                    <a:pt x="8588" y="6988"/>
                  </a:cubicBezTo>
                  <a:cubicBezTo>
                    <a:pt x="10743" y="6556"/>
                    <a:pt x="12292" y="4661"/>
                    <a:pt x="12292" y="2464"/>
                  </a:cubicBezTo>
                  <a:lnTo>
                    <a:pt x="12292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3"/>
            <p:cNvSpPr/>
            <p:nvPr/>
          </p:nvSpPr>
          <p:spPr>
            <a:xfrm>
              <a:off x="2155104" y="4294814"/>
              <a:ext cx="100563" cy="107661"/>
            </a:xfrm>
            <a:custGeom>
              <a:avLst/>
              <a:gdLst/>
              <a:ahLst/>
              <a:cxnLst/>
              <a:rect l="l" t="t" r="r" b="b"/>
              <a:pathLst>
                <a:path w="3839" h="4110" extrusionOk="0">
                  <a:moveTo>
                    <a:pt x="3602" y="1"/>
                  </a:moveTo>
                  <a:cubicBezTo>
                    <a:pt x="3472" y="1"/>
                    <a:pt x="3366" y="107"/>
                    <a:pt x="3366" y="237"/>
                  </a:cubicBezTo>
                  <a:lnTo>
                    <a:pt x="3366" y="508"/>
                  </a:lnTo>
                  <a:cubicBezTo>
                    <a:pt x="3366" y="2235"/>
                    <a:pt x="1964" y="3637"/>
                    <a:pt x="237" y="3637"/>
                  </a:cubicBezTo>
                  <a:cubicBezTo>
                    <a:pt x="107" y="3637"/>
                    <a:pt x="1" y="3743"/>
                    <a:pt x="1" y="3873"/>
                  </a:cubicBezTo>
                  <a:cubicBezTo>
                    <a:pt x="1" y="4003"/>
                    <a:pt x="107" y="4110"/>
                    <a:pt x="237" y="4110"/>
                  </a:cubicBezTo>
                  <a:cubicBezTo>
                    <a:pt x="2225" y="4106"/>
                    <a:pt x="3836" y="2496"/>
                    <a:pt x="3839" y="512"/>
                  </a:cubicBezTo>
                  <a:lnTo>
                    <a:pt x="3839" y="237"/>
                  </a:lnTo>
                  <a:cubicBezTo>
                    <a:pt x="3839" y="107"/>
                    <a:pt x="3733" y="1"/>
                    <a:pt x="3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3"/>
            <p:cNvSpPr/>
            <p:nvPr/>
          </p:nvSpPr>
          <p:spPr>
            <a:xfrm>
              <a:off x="2243276" y="4237473"/>
              <a:ext cx="12390" cy="45082"/>
            </a:xfrm>
            <a:custGeom>
              <a:avLst/>
              <a:gdLst/>
              <a:ahLst/>
              <a:cxnLst/>
              <a:rect l="l" t="t" r="r" b="b"/>
              <a:pathLst>
                <a:path w="473" h="1721" extrusionOk="0">
                  <a:moveTo>
                    <a:pt x="236" y="0"/>
                  </a:moveTo>
                  <a:cubicBezTo>
                    <a:pt x="106" y="0"/>
                    <a:pt x="0" y="103"/>
                    <a:pt x="0" y="233"/>
                  </a:cubicBezTo>
                  <a:lnTo>
                    <a:pt x="0" y="1487"/>
                  </a:lnTo>
                  <a:cubicBezTo>
                    <a:pt x="0" y="1614"/>
                    <a:pt x="106" y="1720"/>
                    <a:pt x="236" y="1720"/>
                  </a:cubicBezTo>
                  <a:cubicBezTo>
                    <a:pt x="367" y="1720"/>
                    <a:pt x="473" y="1618"/>
                    <a:pt x="473" y="1487"/>
                  </a:cubicBezTo>
                  <a:lnTo>
                    <a:pt x="473" y="233"/>
                  </a:lnTo>
                  <a:cubicBezTo>
                    <a:pt x="473" y="103"/>
                    <a:pt x="367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3"/>
            <p:cNvSpPr/>
            <p:nvPr/>
          </p:nvSpPr>
          <p:spPr>
            <a:xfrm>
              <a:off x="1978916" y="4455232"/>
              <a:ext cx="364818" cy="41048"/>
            </a:xfrm>
            <a:custGeom>
              <a:avLst/>
              <a:gdLst/>
              <a:ahLst/>
              <a:cxnLst/>
              <a:rect l="l" t="t" r="r" b="b"/>
              <a:pathLst>
                <a:path w="13927" h="1567" extrusionOk="0">
                  <a:moveTo>
                    <a:pt x="13066" y="470"/>
                  </a:moveTo>
                  <a:lnTo>
                    <a:pt x="12971" y="813"/>
                  </a:lnTo>
                  <a:cubicBezTo>
                    <a:pt x="12912" y="974"/>
                    <a:pt x="12765" y="1083"/>
                    <a:pt x="12597" y="1094"/>
                  </a:cubicBezTo>
                  <a:lnTo>
                    <a:pt x="1330" y="1094"/>
                  </a:lnTo>
                  <a:cubicBezTo>
                    <a:pt x="1162" y="1083"/>
                    <a:pt x="1014" y="974"/>
                    <a:pt x="960" y="813"/>
                  </a:cubicBezTo>
                  <a:lnTo>
                    <a:pt x="860" y="470"/>
                  </a:lnTo>
                  <a:close/>
                  <a:moveTo>
                    <a:pt x="237" y="1"/>
                  </a:moveTo>
                  <a:cubicBezTo>
                    <a:pt x="106" y="1"/>
                    <a:pt x="0" y="103"/>
                    <a:pt x="0" y="234"/>
                  </a:cubicBezTo>
                  <a:cubicBezTo>
                    <a:pt x="0" y="364"/>
                    <a:pt x="106" y="470"/>
                    <a:pt x="237" y="470"/>
                  </a:cubicBezTo>
                  <a:lnTo>
                    <a:pt x="370" y="470"/>
                  </a:lnTo>
                  <a:lnTo>
                    <a:pt x="507" y="943"/>
                  </a:lnTo>
                  <a:cubicBezTo>
                    <a:pt x="620" y="1306"/>
                    <a:pt x="953" y="1553"/>
                    <a:pt x="1330" y="1567"/>
                  </a:cubicBezTo>
                  <a:lnTo>
                    <a:pt x="12597" y="1567"/>
                  </a:lnTo>
                  <a:cubicBezTo>
                    <a:pt x="12974" y="1553"/>
                    <a:pt x="13303" y="1306"/>
                    <a:pt x="13419" y="943"/>
                  </a:cubicBezTo>
                  <a:lnTo>
                    <a:pt x="13557" y="470"/>
                  </a:lnTo>
                  <a:lnTo>
                    <a:pt x="13690" y="470"/>
                  </a:lnTo>
                  <a:cubicBezTo>
                    <a:pt x="13820" y="470"/>
                    <a:pt x="13927" y="364"/>
                    <a:pt x="13927" y="234"/>
                  </a:cubicBezTo>
                  <a:cubicBezTo>
                    <a:pt x="13927" y="103"/>
                    <a:pt x="13820" y="1"/>
                    <a:pt x="136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73"/>
            <p:cNvSpPr/>
            <p:nvPr/>
          </p:nvSpPr>
          <p:spPr>
            <a:xfrm>
              <a:off x="1973258" y="4269693"/>
              <a:ext cx="75965" cy="74630"/>
            </a:xfrm>
            <a:custGeom>
              <a:avLst/>
              <a:gdLst/>
              <a:ahLst/>
              <a:cxnLst/>
              <a:rect l="l" t="t" r="r" b="b"/>
              <a:pathLst>
                <a:path w="2900" h="2849" extrusionOk="0">
                  <a:moveTo>
                    <a:pt x="2327" y="470"/>
                  </a:moveTo>
                  <a:lnTo>
                    <a:pt x="2327" y="1762"/>
                  </a:lnTo>
                  <a:cubicBezTo>
                    <a:pt x="2327" y="1967"/>
                    <a:pt x="2341" y="2173"/>
                    <a:pt x="2368" y="2375"/>
                  </a:cubicBezTo>
                  <a:lnTo>
                    <a:pt x="2348" y="2375"/>
                  </a:lnTo>
                  <a:cubicBezTo>
                    <a:pt x="1354" y="2375"/>
                    <a:pt x="631" y="1429"/>
                    <a:pt x="895" y="470"/>
                  </a:cubicBezTo>
                  <a:close/>
                  <a:moveTo>
                    <a:pt x="727" y="0"/>
                  </a:moveTo>
                  <a:cubicBezTo>
                    <a:pt x="631" y="0"/>
                    <a:pt x="545" y="62"/>
                    <a:pt x="511" y="151"/>
                  </a:cubicBezTo>
                  <a:cubicBezTo>
                    <a:pt x="0" y="1447"/>
                    <a:pt x="956" y="2845"/>
                    <a:pt x="2348" y="2848"/>
                  </a:cubicBezTo>
                  <a:lnTo>
                    <a:pt x="2348" y="2845"/>
                  </a:lnTo>
                  <a:lnTo>
                    <a:pt x="2642" y="2845"/>
                  </a:lnTo>
                  <a:cubicBezTo>
                    <a:pt x="2790" y="2845"/>
                    <a:pt x="2899" y="2714"/>
                    <a:pt x="2872" y="2567"/>
                  </a:cubicBezTo>
                  <a:cubicBezTo>
                    <a:pt x="2824" y="2303"/>
                    <a:pt x="2797" y="2032"/>
                    <a:pt x="2800" y="1762"/>
                  </a:cubicBezTo>
                  <a:lnTo>
                    <a:pt x="2800" y="237"/>
                  </a:lnTo>
                  <a:cubicBezTo>
                    <a:pt x="2800" y="107"/>
                    <a:pt x="2694" y="0"/>
                    <a:pt x="2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3"/>
            <p:cNvSpPr/>
            <p:nvPr/>
          </p:nvSpPr>
          <p:spPr>
            <a:xfrm>
              <a:off x="1953690" y="4245096"/>
              <a:ext cx="334667" cy="197851"/>
            </a:xfrm>
            <a:custGeom>
              <a:avLst/>
              <a:gdLst/>
              <a:ahLst/>
              <a:cxnLst/>
              <a:rect l="l" t="t" r="r" b="b"/>
              <a:pathLst>
                <a:path w="12776" h="7553" extrusionOk="0">
                  <a:moveTo>
                    <a:pt x="12306" y="470"/>
                  </a:moveTo>
                  <a:lnTo>
                    <a:pt x="12306" y="2701"/>
                  </a:lnTo>
                  <a:cubicBezTo>
                    <a:pt x="12306" y="4788"/>
                    <a:pt x="10836" y="6583"/>
                    <a:pt x="8790" y="6995"/>
                  </a:cubicBezTo>
                  <a:cubicBezTo>
                    <a:pt x="8499" y="7054"/>
                    <a:pt x="8207" y="7082"/>
                    <a:pt x="7919" y="7082"/>
                  </a:cubicBezTo>
                  <a:cubicBezTo>
                    <a:pt x="6187" y="7082"/>
                    <a:pt x="4580" y="6048"/>
                    <a:pt x="3886" y="4397"/>
                  </a:cubicBezTo>
                  <a:cubicBezTo>
                    <a:pt x="3850" y="4314"/>
                    <a:pt x="3768" y="4256"/>
                    <a:pt x="3678" y="4256"/>
                  </a:cubicBezTo>
                  <a:cubicBezTo>
                    <a:pt x="3675" y="4256"/>
                    <a:pt x="3673" y="4256"/>
                    <a:pt x="3670" y="4257"/>
                  </a:cubicBezTo>
                  <a:lnTo>
                    <a:pt x="3095" y="4257"/>
                  </a:lnTo>
                  <a:cubicBezTo>
                    <a:pt x="1744" y="4253"/>
                    <a:pt x="651" y="3160"/>
                    <a:pt x="651" y="1810"/>
                  </a:cubicBezTo>
                  <a:cubicBezTo>
                    <a:pt x="648" y="1333"/>
                    <a:pt x="788" y="867"/>
                    <a:pt x="1052" y="470"/>
                  </a:cubicBezTo>
                  <a:close/>
                  <a:moveTo>
                    <a:pt x="929" y="0"/>
                  </a:moveTo>
                  <a:cubicBezTo>
                    <a:pt x="853" y="0"/>
                    <a:pt x="782" y="38"/>
                    <a:pt x="737" y="96"/>
                  </a:cubicBezTo>
                  <a:cubicBezTo>
                    <a:pt x="93" y="984"/>
                    <a:pt x="0" y="2156"/>
                    <a:pt x="497" y="3133"/>
                  </a:cubicBezTo>
                  <a:cubicBezTo>
                    <a:pt x="994" y="4109"/>
                    <a:pt x="1998" y="4723"/>
                    <a:pt x="3095" y="4723"/>
                  </a:cubicBezTo>
                  <a:lnTo>
                    <a:pt x="3516" y="4723"/>
                  </a:lnTo>
                  <a:cubicBezTo>
                    <a:pt x="4321" y="6473"/>
                    <a:pt x="6061" y="7552"/>
                    <a:pt x="7925" y="7552"/>
                  </a:cubicBezTo>
                  <a:cubicBezTo>
                    <a:pt x="8268" y="7552"/>
                    <a:pt x="8615" y="7516"/>
                    <a:pt x="8961" y="7440"/>
                  </a:cubicBezTo>
                  <a:cubicBezTo>
                    <a:pt x="11189" y="6953"/>
                    <a:pt x="12775" y="4983"/>
                    <a:pt x="12775" y="2701"/>
                  </a:cubicBezTo>
                  <a:lnTo>
                    <a:pt x="12775" y="237"/>
                  </a:lnTo>
                  <a:cubicBezTo>
                    <a:pt x="12775" y="107"/>
                    <a:pt x="12672" y="0"/>
                    <a:pt x="12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3"/>
            <p:cNvSpPr/>
            <p:nvPr/>
          </p:nvSpPr>
          <p:spPr>
            <a:xfrm>
              <a:off x="2124875" y="4126249"/>
              <a:ext cx="23706" cy="106587"/>
            </a:xfrm>
            <a:custGeom>
              <a:avLst/>
              <a:gdLst/>
              <a:ahLst/>
              <a:cxnLst/>
              <a:rect l="l" t="t" r="r" b="b"/>
              <a:pathLst>
                <a:path w="905" h="4069" extrusionOk="0">
                  <a:moveTo>
                    <a:pt x="607" y="0"/>
                  </a:moveTo>
                  <a:cubicBezTo>
                    <a:pt x="480" y="0"/>
                    <a:pt x="374" y="107"/>
                    <a:pt x="374" y="237"/>
                  </a:cubicBezTo>
                  <a:cubicBezTo>
                    <a:pt x="374" y="477"/>
                    <a:pt x="315" y="586"/>
                    <a:pt x="243" y="727"/>
                  </a:cubicBezTo>
                  <a:cubicBezTo>
                    <a:pt x="0" y="1166"/>
                    <a:pt x="0" y="1704"/>
                    <a:pt x="243" y="2142"/>
                  </a:cubicBezTo>
                  <a:cubicBezTo>
                    <a:pt x="315" y="2283"/>
                    <a:pt x="374" y="2392"/>
                    <a:pt x="374" y="2636"/>
                  </a:cubicBezTo>
                  <a:cubicBezTo>
                    <a:pt x="374" y="2879"/>
                    <a:pt x="315" y="2989"/>
                    <a:pt x="243" y="3126"/>
                  </a:cubicBezTo>
                  <a:cubicBezTo>
                    <a:pt x="120" y="3342"/>
                    <a:pt x="55" y="3585"/>
                    <a:pt x="62" y="3835"/>
                  </a:cubicBezTo>
                  <a:cubicBezTo>
                    <a:pt x="62" y="3965"/>
                    <a:pt x="168" y="4068"/>
                    <a:pt x="295" y="4068"/>
                  </a:cubicBezTo>
                  <a:cubicBezTo>
                    <a:pt x="297" y="4068"/>
                    <a:pt x="299" y="4068"/>
                    <a:pt x="301" y="4068"/>
                  </a:cubicBezTo>
                  <a:cubicBezTo>
                    <a:pt x="428" y="4068"/>
                    <a:pt x="531" y="3963"/>
                    <a:pt x="531" y="3835"/>
                  </a:cubicBezTo>
                  <a:cubicBezTo>
                    <a:pt x="531" y="3592"/>
                    <a:pt x="590" y="3482"/>
                    <a:pt x="661" y="3345"/>
                  </a:cubicBezTo>
                  <a:cubicBezTo>
                    <a:pt x="905" y="2903"/>
                    <a:pt x="905" y="2368"/>
                    <a:pt x="661" y="1926"/>
                  </a:cubicBezTo>
                  <a:cubicBezTo>
                    <a:pt x="590" y="1786"/>
                    <a:pt x="531" y="1676"/>
                    <a:pt x="531" y="1436"/>
                  </a:cubicBezTo>
                  <a:cubicBezTo>
                    <a:pt x="531" y="1193"/>
                    <a:pt x="590" y="1083"/>
                    <a:pt x="661" y="943"/>
                  </a:cubicBezTo>
                  <a:cubicBezTo>
                    <a:pt x="785" y="730"/>
                    <a:pt x="850" y="484"/>
                    <a:pt x="843" y="237"/>
                  </a:cubicBezTo>
                  <a:cubicBezTo>
                    <a:pt x="843" y="107"/>
                    <a:pt x="737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3"/>
            <p:cNvSpPr/>
            <p:nvPr/>
          </p:nvSpPr>
          <p:spPr>
            <a:xfrm>
              <a:off x="2174043" y="4126249"/>
              <a:ext cx="23733" cy="106587"/>
            </a:xfrm>
            <a:custGeom>
              <a:avLst/>
              <a:gdLst/>
              <a:ahLst/>
              <a:cxnLst/>
              <a:rect l="l" t="t" r="r" b="b"/>
              <a:pathLst>
                <a:path w="906" h="4069" extrusionOk="0">
                  <a:moveTo>
                    <a:pt x="608" y="0"/>
                  </a:moveTo>
                  <a:cubicBezTo>
                    <a:pt x="477" y="0"/>
                    <a:pt x="375" y="107"/>
                    <a:pt x="375" y="237"/>
                  </a:cubicBezTo>
                  <a:cubicBezTo>
                    <a:pt x="375" y="477"/>
                    <a:pt x="316" y="586"/>
                    <a:pt x="244" y="727"/>
                  </a:cubicBezTo>
                  <a:cubicBezTo>
                    <a:pt x="1" y="1166"/>
                    <a:pt x="1" y="1704"/>
                    <a:pt x="244" y="2142"/>
                  </a:cubicBezTo>
                  <a:cubicBezTo>
                    <a:pt x="316" y="2283"/>
                    <a:pt x="375" y="2392"/>
                    <a:pt x="375" y="2636"/>
                  </a:cubicBezTo>
                  <a:cubicBezTo>
                    <a:pt x="375" y="2879"/>
                    <a:pt x="316" y="2989"/>
                    <a:pt x="244" y="3126"/>
                  </a:cubicBezTo>
                  <a:cubicBezTo>
                    <a:pt x="121" y="3342"/>
                    <a:pt x="56" y="3585"/>
                    <a:pt x="63" y="3835"/>
                  </a:cubicBezTo>
                  <a:cubicBezTo>
                    <a:pt x="63" y="3965"/>
                    <a:pt x="165" y="4068"/>
                    <a:pt x="296" y="4068"/>
                  </a:cubicBezTo>
                  <a:cubicBezTo>
                    <a:pt x="298" y="4068"/>
                    <a:pt x="300" y="4068"/>
                    <a:pt x="302" y="4068"/>
                  </a:cubicBezTo>
                  <a:cubicBezTo>
                    <a:pt x="429" y="4068"/>
                    <a:pt x="532" y="3963"/>
                    <a:pt x="532" y="3835"/>
                  </a:cubicBezTo>
                  <a:cubicBezTo>
                    <a:pt x="532" y="3592"/>
                    <a:pt x="590" y="3482"/>
                    <a:pt x="662" y="3345"/>
                  </a:cubicBezTo>
                  <a:cubicBezTo>
                    <a:pt x="906" y="2903"/>
                    <a:pt x="906" y="2368"/>
                    <a:pt x="662" y="1926"/>
                  </a:cubicBezTo>
                  <a:cubicBezTo>
                    <a:pt x="590" y="1786"/>
                    <a:pt x="532" y="1676"/>
                    <a:pt x="532" y="1436"/>
                  </a:cubicBezTo>
                  <a:cubicBezTo>
                    <a:pt x="532" y="1193"/>
                    <a:pt x="590" y="1083"/>
                    <a:pt x="662" y="943"/>
                  </a:cubicBezTo>
                  <a:cubicBezTo>
                    <a:pt x="786" y="730"/>
                    <a:pt x="851" y="484"/>
                    <a:pt x="844" y="237"/>
                  </a:cubicBezTo>
                  <a:cubicBezTo>
                    <a:pt x="844" y="107"/>
                    <a:pt x="738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1" name="Google Shape;7851;p73"/>
          <p:cNvGrpSpPr/>
          <p:nvPr/>
        </p:nvGrpSpPr>
        <p:grpSpPr>
          <a:xfrm>
            <a:off x="6904755" y="2752295"/>
            <a:ext cx="282592" cy="361805"/>
            <a:chOff x="6904755" y="2752295"/>
            <a:chExt cx="282592" cy="361805"/>
          </a:xfrm>
        </p:grpSpPr>
        <p:sp>
          <p:nvSpPr>
            <p:cNvPr id="7852" name="Google Shape;7852;p73"/>
            <p:cNvSpPr/>
            <p:nvPr/>
          </p:nvSpPr>
          <p:spPr>
            <a:xfrm>
              <a:off x="6909784" y="2955988"/>
              <a:ext cx="272192" cy="153057"/>
            </a:xfrm>
            <a:custGeom>
              <a:avLst/>
              <a:gdLst/>
              <a:ahLst/>
              <a:cxnLst/>
              <a:rect l="l" t="t" r="r" b="b"/>
              <a:pathLst>
                <a:path w="10391" h="5843" extrusionOk="0">
                  <a:moveTo>
                    <a:pt x="3681" y="0"/>
                  </a:moveTo>
                  <a:lnTo>
                    <a:pt x="3681" y="1028"/>
                  </a:lnTo>
                  <a:cubicBezTo>
                    <a:pt x="3681" y="1316"/>
                    <a:pt x="3492" y="1570"/>
                    <a:pt x="3215" y="1652"/>
                  </a:cubicBezTo>
                  <a:lnTo>
                    <a:pt x="936" y="2324"/>
                  </a:lnTo>
                  <a:cubicBezTo>
                    <a:pt x="381" y="2485"/>
                    <a:pt x="0" y="2992"/>
                    <a:pt x="4" y="3568"/>
                  </a:cubicBezTo>
                  <a:lnTo>
                    <a:pt x="4" y="5843"/>
                  </a:lnTo>
                  <a:lnTo>
                    <a:pt x="10390" y="5843"/>
                  </a:lnTo>
                  <a:lnTo>
                    <a:pt x="10390" y="3568"/>
                  </a:lnTo>
                  <a:cubicBezTo>
                    <a:pt x="10387" y="2992"/>
                    <a:pt x="10007" y="2485"/>
                    <a:pt x="9455" y="2324"/>
                  </a:cubicBezTo>
                  <a:lnTo>
                    <a:pt x="7176" y="1652"/>
                  </a:lnTo>
                  <a:cubicBezTo>
                    <a:pt x="6898" y="1570"/>
                    <a:pt x="6707" y="1316"/>
                    <a:pt x="6710" y="1028"/>
                  </a:cubicBezTo>
                  <a:lnTo>
                    <a:pt x="6710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3"/>
            <p:cNvSpPr/>
            <p:nvPr/>
          </p:nvSpPr>
          <p:spPr>
            <a:xfrm>
              <a:off x="6909784" y="3003558"/>
              <a:ext cx="272087" cy="105487"/>
            </a:xfrm>
            <a:custGeom>
              <a:avLst/>
              <a:gdLst/>
              <a:ahLst/>
              <a:cxnLst/>
              <a:rect l="l" t="t" r="r" b="b"/>
              <a:pathLst>
                <a:path w="10387" h="4027" extrusionOk="0">
                  <a:moveTo>
                    <a:pt x="2649" y="1"/>
                  </a:moveTo>
                  <a:lnTo>
                    <a:pt x="932" y="508"/>
                  </a:lnTo>
                  <a:cubicBezTo>
                    <a:pt x="381" y="669"/>
                    <a:pt x="0" y="1176"/>
                    <a:pt x="0" y="1752"/>
                  </a:cubicBezTo>
                  <a:lnTo>
                    <a:pt x="0" y="4027"/>
                  </a:lnTo>
                  <a:lnTo>
                    <a:pt x="10387" y="4027"/>
                  </a:lnTo>
                  <a:lnTo>
                    <a:pt x="10387" y="1752"/>
                  </a:lnTo>
                  <a:cubicBezTo>
                    <a:pt x="10387" y="1176"/>
                    <a:pt x="10007" y="669"/>
                    <a:pt x="9455" y="508"/>
                  </a:cubicBezTo>
                  <a:lnTo>
                    <a:pt x="7738" y="1"/>
                  </a:lnTo>
                  <a:cubicBezTo>
                    <a:pt x="7491" y="1210"/>
                    <a:pt x="6429" y="2081"/>
                    <a:pt x="5192" y="2081"/>
                  </a:cubicBezTo>
                  <a:cubicBezTo>
                    <a:pt x="3958" y="2081"/>
                    <a:pt x="2896" y="1210"/>
                    <a:pt x="264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3"/>
            <p:cNvSpPr/>
            <p:nvPr/>
          </p:nvSpPr>
          <p:spPr>
            <a:xfrm>
              <a:off x="7006182" y="2955988"/>
              <a:ext cx="79371" cy="28369"/>
            </a:xfrm>
            <a:custGeom>
              <a:avLst/>
              <a:gdLst/>
              <a:ahLst/>
              <a:cxnLst/>
              <a:rect l="l" t="t" r="r" b="b"/>
              <a:pathLst>
                <a:path w="3030" h="1083" extrusionOk="0">
                  <a:moveTo>
                    <a:pt x="1" y="0"/>
                  </a:moveTo>
                  <a:lnTo>
                    <a:pt x="1" y="699"/>
                  </a:lnTo>
                  <a:cubicBezTo>
                    <a:pt x="474" y="955"/>
                    <a:pt x="994" y="1082"/>
                    <a:pt x="1515" y="1082"/>
                  </a:cubicBezTo>
                  <a:cubicBezTo>
                    <a:pt x="2036" y="1082"/>
                    <a:pt x="2557" y="955"/>
                    <a:pt x="3030" y="699"/>
                  </a:cubicBezTo>
                  <a:lnTo>
                    <a:pt x="3030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3"/>
            <p:cNvSpPr/>
            <p:nvPr/>
          </p:nvSpPr>
          <p:spPr>
            <a:xfrm>
              <a:off x="6949444" y="2808667"/>
              <a:ext cx="192769" cy="158663"/>
            </a:xfrm>
            <a:custGeom>
              <a:avLst/>
              <a:gdLst/>
              <a:ahLst/>
              <a:cxnLst/>
              <a:rect l="l" t="t" r="r" b="b"/>
              <a:pathLst>
                <a:path w="7359" h="6057" extrusionOk="0">
                  <a:moveTo>
                    <a:pt x="868" y="1"/>
                  </a:moveTo>
                  <a:lnTo>
                    <a:pt x="868" y="2379"/>
                  </a:lnTo>
                  <a:lnTo>
                    <a:pt x="542" y="2379"/>
                  </a:lnTo>
                  <a:cubicBezTo>
                    <a:pt x="244" y="2379"/>
                    <a:pt x="1" y="2622"/>
                    <a:pt x="1" y="2921"/>
                  </a:cubicBezTo>
                  <a:cubicBezTo>
                    <a:pt x="1" y="3219"/>
                    <a:pt x="244" y="3462"/>
                    <a:pt x="542" y="3462"/>
                  </a:cubicBezTo>
                  <a:lnTo>
                    <a:pt x="878" y="3462"/>
                  </a:lnTo>
                  <a:cubicBezTo>
                    <a:pt x="991" y="4925"/>
                    <a:pt x="2211" y="6056"/>
                    <a:pt x="3678" y="6056"/>
                  </a:cubicBezTo>
                  <a:cubicBezTo>
                    <a:pt x="5148" y="6056"/>
                    <a:pt x="6368" y="4925"/>
                    <a:pt x="6481" y="3462"/>
                  </a:cubicBezTo>
                  <a:lnTo>
                    <a:pt x="6817" y="3462"/>
                  </a:lnTo>
                  <a:cubicBezTo>
                    <a:pt x="7115" y="3462"/>
                    <a:pt x="7358" y="3219"/>
                    <a:pt x="7358" y="2921"/>
                  </a:cubicBezTo>
                  <a:cubicBezTo>
                    <a:pt x="7358" y="2622"/>
                    <a:pt x="7115" y="2379"/>
                    <a:pt x="6817" y="2379"/>
                  </a:cubicBezTo>
                  <a:lnTo>
                    <a:pt x="6495" y="2379"/>
                  </a:lnTo>
                  <a:lnTo>
                    <a:pt x="6495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3"/>
            <p:cNvSpPr/>
            <p:nvPr/>
          </p:nvSpPr>
          <p:spPr>
            <a:xfrm>
              <a:off x="6948658" y="2808667"/>
              <a:ext cx="170844" cy="158716"/>
            </a:xfrm>
            <a:custGeom>
              <a:avLst/>
              <a:gdLst/>
              <a:ahLst/>
              <a:cxnLst/>
              <a:rect l="l" t="t" r="r" b="b"/>
              <a:pathLst>
                <a:path w="6522" h="6059" extrusionOk="0">
                  <a:moveTo>
                    <a:pt x="898" y="1"/>
                  </a:moveTo>
                  <a:lnTo>
                    <a:pt x="898" y="2379"/>
                  </a:lnTo>
                  <a:lnTo>
                    <a:pt x="603" y="2379"/>
                  </a:lnTo>
                  <a:cubicBezTo>
                    <a:pt x="319" y="2379"/>
                    <a:pt x="62" y="2585"/>
                    <a:pt x="34" y="2866"/>
                  </a:cubicBezTo>
                  <a:cubicBezTo>
                    <a:pt x="0" y="3184"/>
                    <a:pt x="250" y="3462"/>
                    <a:pt x="572" y="3462"/>
                  </a:cubicBezTo>
                  <a:lnTo>
                    <a:pt x="908" y="3462"/>
                  </a:lnTo>
                  <a:cubicBezTo>
                    <a:pt x="1011" y="4946"/>
                    <a:pt x="2252" y="6059"/>
                    <a:pt x="3690" y="6059"/>
                  </a:cubicBezTo>
                  <a:cubicBezTo>
                    <a:pt x="3839" y="6059"/>
                    <a:pt x="3991" y="6047"/>
                    <a:pt x="4143" y="6022"/>
                  </a:cubicBezTo>
                  <a:cubicBezTo>
                    <a:pt x="2772" y="5809"/>
                    <a:pt x="1761" y="4631"/>
                    <a:pt x="1761" y="3246"/>
                  </a:cubicBezTo>
                  <a:lnTo>
                    <a:pt x="1761" y="1512"/>
                  </a:lnTo>
                  <a:cubicBezTo>
                    <a:pt x="1761" y="1036"/>
                    <a:pt x="2149" y="649"/>
                    <a:pt x="2628" y="649"/>
                  </a:cubicBezTo>
                  <a:lnTo>
                    <a:pt x="3931" y="649"/>
                  </a:lnTo>
                  <a:cubicBezTo>
                    <a:pt x="4119" y="790"/>
                    <a:pt x="4346" y="863"/>
                    <a:pt x="4573" y="863"/>
                  </a:cubicBezTo>
                  <a:cubicBezTo>
                    <a:pt x="4741" y="863"/>
                    <a:pt x="4910" y="823"/>
                    <a:pt x="5065" y="741"/>
                  </a:cubicBezTo>
                  <a:cubicBezTo>
                    <a:pt x="5363" y="963"/>
                    <a:pt x="5720" y="1079"/>
                    <a:pt x="6083" y="1079"/>
                  </a:cubicBezTo>
                  <a:cubicBezTo>
                    <a:pt x="6229" y="1079"/>
                    <a:pt x="6377" y="1061"/>
                    <a:pt x="6521" y="1022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3"/>
            <p:cNvSpPr/>
            <p:nvPr/>
          </p:nvSpPr>
          <p:spPr>
            <a:xfrm>
              <a:off x="6957433" y="2757613"/>
              <a:ext cx="172468" cy="113398"/>
            </a:xfrm>
            <a:custGeom>
              <a:avLst/>
              <a:gdLst/>
              <a:ahLst/>
              <a:cxnLst/>
              <a:rect l="l" t="t" r="r" b="b"/>
              <a:pathLst>
                <a:path w="6584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2940"/>
                  </a:lnTo>
                  <a:cubicBezTo>
                    <a:pt x="995" y="2461"/>
                    <a:pt x="1382" y="2073"/>
                    <a:pt x="1862" y="2073"/>
                  </a:cubicBezTo>
                  <a:lnTo>
                    <a:pt x="5758" y="2073"/>
                  </a:lnTo>
                  <a:lnTo>
                    <a:pt x="5758" y="3896"/>
                  </a:lnTo>
                  <a:cubicBezTo>
                    <a:pt x="5758" y="4133"/>
                    <a:pt x="5950" y="4328"/>
                    <a:pt x="6190" y="4328"/>
                  </a:cubicBezTo>
                  <a:lnTo>
                    <a:pt x="6402" y="4328"/>
                  </a:lnTo>
                  <a:lnTo>
                    <a:pt x="6584" y="1988"/>
                  </a:lnTo>
                  <a:lnTo>
                    <a:pt x="6570" y="1981"/>
                  </a:lnTo>
                  <a:lnTo>
                    <a:pt x="5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3"/>
            <p:cNvSpPr/>
            <p:nvPr/>
          </p:nvSpPr>
          <p:spPr>
            <a:xfrm>
              <a:off x="6957433" y="2757613"/>
              <a:ext cx="71408" cy="113398"/>
            </a:xfrm>
            <a:custGeom>
              <a:avLst/>
              <a:gdLst/>
              <a:ahLst/>
              <a:cxnLst/>
              <a:rect l="l" t="t" r="r" b="b"/>
              <a:pathLst>
                <a:path w="2726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1731"/>
                  </a:lnTo>
                  <a:cubicBezTo>
                    <a:pt x="995" y="775"/>
                    <a:pt x="1769" y="0"/>
                    <a:pt x="2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3"/>
            <p:cNvSpPr/>
            <p:nvPr/>
          </p:nvSpPr>
          <p:spPr>
            <a:xfrm>
              <a:off x="7074132" y="2757613"/>
              <a:ext cx="68081" cy="68055"/>
            </a:xfrm>
            <a:custGeom>
              <a:avLst/>
              <a:gdLst/>
              <a:ahLst/>
              <a:cxnLst/>
              <a:rect l="l" t="t" r="r" b="b"/>
              <a:pathLst>
                <a:path w="2599" h="2598" extrusionOk="0">
                  <a:moveTo>
                    <a:pt x="1300" y="0"/>
                  </a:moveTo>
                  <a:cubicBezTo>
                    <a:pt x="583" y="0"/>
                    <a:pt x="1" y="583"/>
                    <a:pt x="1" y="1299"/>
                  </a:cubicBezTo>
                  <a:cubicBezTo>
                    <a:pt x="1" y="2015"/>
                    <a:pt x="583" y="2598"/>
                    <a:pt x="1300" y="2598"/>
                  </a:cubicBezTo>
                  <a:cubicBezTo>
                    <a:pt x="2016" y="2598"/>
                    <a:pt x="2598" y="2015"/>
                    <a:pt x="2598" y="1299"/>
                  </a:cubicBezTo>
                  <a:cubicBezTo>
                    <a:pt x="2598" y="583"/>
                    <a:pt x="2016" y="0"/>
                    <a:pt x="1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3"/>
            <p:cNvSpPr/>
            <p:nvPr/>
          </p:nvSpPr>
          <p:spPr>
            <a:xfrm>
              <a:off x="7051525" y="2785956"/>
              <a:ext cx="34027" cy="34053"/>
            </a:xfrm>
            <a:custGeom>
              <a:avLst/>
              <a:gdLst/>
              <a:ahLst/>
              <a:cxnLst/>
              <a:rect l="l" t="t" r="r" b="b"/>
              <a:pathLst>
                <a:path w="1299" h="1300" extrusionOk="0">
                  <a:moveTo>
                    <a:pt x="648" y="1"/>
                  </a:moveTo>
                  <a:cubicBezTo>
                    <a:pt x="288" y="1"/>
                    <a:pt x="0" y="289"/>
                    <a:pt x="0" y="649"/>
                  </a:cubicBezTo>
                  <a:cubicBezTo>
                    <a:pt x="0" y="1008"/>
                    <a:pt x="288" y="1300"/>
                    <a:pt x="648" y="1300"/>
                  </a:cubicBezTo>
                  <a:cubicBezTo>
                    <a:pt x="1008" y="1300"/>
                    <a:pt x="1299" y="1008"/>
                    <a:pt x="1299" y="649"/>
                  </a:cubicBezTo>
                  <a:cubicBezTo>
                    <a:pt x="1299" y="289"/>
                    <a:pt x="1008" y="1"/>
                    <a:pt x="6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3"/>
            <p:cNvSpPr/>
            <p:nvPr/>
          </p:nvSpPr>
          <p:spPr>
            <a:xfrm>
              <a:off x="6957433" y="3003558"/>
              <a:ext cx="176790" cy="77144"/>
            </a:xfrm>
            <a:custGeom>
              <a:avLst/>
              <a:gdLst/>
              <a:ahLst/>
              <a:cxnLst/>
              <a:rect l="l" t="t" r="r" b="b"/>
              <a:pathLst>
                <a:path w="6749" h="2945" extrusionOk="0">
                  <a:moveTo>
                    <a:pt x="830" y="1"/>
                  </a:moveTo>
                  <a:lnTo>
                    <a:pt x="1" y="247"/>
                  </a:lnTo>
                  <a:cubicBezTo>
                    <a:pt x="354" y="1824"/>
                    <a:pt x="1759" y="2944"/>
                    <a:pt x="3376" y="2944"/>
                  </a:cubicBezTo>
                  <a:cubicBezTo>
                    <a:pt x="4990" y="2944"/>
                    <a:pt x="6395" y="1824"/>
                    <a:pt x="6748" y="247"/>
                  </a:cubicBezTo>
                  <a:lnTo>
                    <a:pt x="5919" y="1"/>
                  </a:lnTo>
                  <a:cubicBezTo>
                    <a:pt x="5672" y="1210"/>
                    <a:pt x="4610" y="2081"/>
                    <a:pt x="3373" y="2081"/>
                  </a:cubicBezTo>
                  <a:cubicBezTo>
                    <a:pt x="2139" y="2081"/>
                    <a:pt x="1077" y="1210"/>
                    <a:pt x="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3"/>
            <p:cNvSpPr/>
            <p:nvPr/>
          </p:nvSpPr>
          <p:spPr>
            <a:xfrm>
              <a:off x="7006732" y="2871325"/>
              <a:ext cx="10609" cy="16031"/>
            </a:xfrm>
            <a:custGeom>
              <a:avLst/>
              <a:gdLst/>
              <a:ahLst/>
              <a:cxnLst/>
              <a:rect l="l" t="t" r="r" b="b"/>
              <a:pathLst>
                <a:path w="405" h="612" extrusionOk="0">
                  <a:moveTo>
                    <a:pt x="202" y="1"/>
                  </a:moveTo>
                  <a:cubicBezTo>
                    <a:pt x="93" y="1"/>
                    <a:pt x="0" y="90"/>
                    <a:pt x="0" y="203"/>
                  </a:cubicBezTo>
                  <a:lnTo>
                    <a:pt x="0" y="419"/>
                  </a:lnTo>
                  <a:cubicBezTo>
                    <a:pt x="7" y="547"/>
                    <a:pt x="106" y="612"/>
                    <a:pt x="204" y="612"/>
                  </a:cubicBezTo>
                  <a:cubicBezTo>
                    <a:pt x="302" y="612"/>
                    <a:pt x="399" y="547"/>
                    <a:pt x="405" y="419"/>
                  </a:cubicBezTo>
                  <a:lnTo>
                    <a:pt x="405" y="203"/>
                  </a:lnTo>
                  <a:cubicBezTo>
                    <a:pt x="405" y="90"/>
                    <a:pt x="316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3"/>
            <p:cNvSpPr/>
            <p:nvPr/>
          </p:nvSpPr>
          <p:spPr>
            <a:xfrm>
              <a:off x="7074577" y="2871325"/>
              <a:ext cx="10976" cy="16555"/>
            </a:xfrm>
            <a:custGeom>
              <a:avLst/>
              <a:gdLst/>
              <a:ahLst/>
              <a:cxnLst/>
              <a:rect l="l" t="t" r="r" b="b"/>
              <a:pathLst>
                <a:path w="419" h="632" extrusionOk="0">
                  <a:moveTo>
                    <a:pt x="210" y="1"/>
                  </a:moveTo>
                  <a:cubicBezTo>
                    <a:pt x="97" y="1"/>
                    <a:pt x="8" y="90"/>
                    <a:pt x="8" y="203"/>
                  </a:cubicBezTo>
                  <a:lnTo>
                    <a:pt x="8" y="419"/>
                  </a:lnTo>
                  <a:cubicBezTo>
                    <a:pt x="1" y="535"/>
                    <a:pt x="93" y="631"/>
                    <a:pt x="210" y="631"/>
                  </a:cubicBezTo>
                  <a:cubicBezTo>
                    <a:pt x="326" y="631"/>
                    <a:pt x="419" y="535"/>
                    <a:pt x="412" y="419"/>
                  </a:cubicBezTo>
                  <a:lnTo>
                    <a:pt x="412" y="203"/>
                  </a:lnTo>
                  <a:cubicBezTo>
                    <a:pt x="412" y="90"/>
                    <a:pt x="323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3"/>
            <p:cNvSpPr/>
            <p:nvPr/>
          </p:nvSpPr>
          <p:spPr>
            <a:xfrm>
              <a:off x="7021689" y="2910775"/>
              <a:ext cx="49247" cy="16503"/>
            </a:xfrm>
            <a:custGeom>
              <a:avLst/>
              <a:gdLst/>
              <a:ahLst/>
              <a:cxnLst/>
              <a:rect l="l" t="t" r="r" b="b"/>
              <a:pathLst>
                <a:path w="1880" h="630" extrusionOk="0">
                  <a:moveTo>
                    <a:pt x="1582" y="1"/>
                  </a:moveTo>
                  <a:cubicBezTo>
                    <a:pt x="1533" y="1"/>
                    <a:pt x="1482" y="20"/>
                    <a:pt x="1437" y="68"/>
                  </a:cubicBezTo>
                  <a:cubicBezTo>
                    <a:pt x="1365" y="140"/>
                    <a:pt x="1187" y="225"/>
                    <a:pt x="930" y="225"/>
                  </a:cubicBezTo>
                  <a:cubicBezTo>
                    <a:pt x="673" y="225"/>
                    <a:pt x="498" y="140"/>
                    <a:pt x="423" y="68"/>
                  </a:cubicBezTo>
                  <a:cubicBezTo>
                    <a:pt x="380" y="27"/>
                    <a:pt x="332" y="10"/>
                    <a:pt x="287" y="10"/>
                  </a:cubicBezTo>
                  <a:cubicBezTo>
                    <a:pt x="132" y="10"/>
                    <a:pt x="1" y="210"/>
                    <a:pt x="139" y="356"/>
                  </a:cubicBezTo>
                  <a:cubicBezTo>
                    <a:pt x="313" y="527"/>
                    <a:pt x="608" y="630"/>
                    <a:pt x="930" y="630"/>
                  </a:cubicBezTo>
                  <a:cubicBezTo>
                    <a:pt x="1249" y="630"/>
                    <a:pt x="1547" y="527"/>
                    <a:pt x="1722" y="356"/>
                  </a:cubicBezTo>
                  <a:cubicBezTo>
                    <a:pt x="1879" y="211"/>
                    <a:pt x="1741" y="1"/>
                    <a:pt x="15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73"/>
            <p:cNvSpPr/>
            <p:nvPr/>
          </p:nvSpPr>
          <p:spPr>
            <a:xfrm>
              <a:off x="6904755" y="2752295"/>
              <a:ext cx="282592" cy="361805"/>
            </a:xfrm>
            <a:custGeom>
              <a:avLst/>
              <a:gdLst/>
              <a:ahLst/>
              <a:cxnLst/>
              <a:rect l="l" t="t" r="r" b="b"/>
              <a:pathLst>
                <a:path w="10788" h="13812" extrusionOk="0">
                  <a:moveTo>
                    <a:pt x="8348" y="2879"/>
                  </a:moveTo>
                  <a:lnTo>
                    <a:pt x="8238" y="4329"/>
                  </a:lnTo>
                  <a:lnTo>
                    <a:pt x="8208" y="4329"/>
                  </a:lnTo>
                  <a:cubicBezTo>
                    <a:pt x="8081" y="4329"/>
                    <a:pt x="7978" y="4226"/>
                    <a:pt x="7978" y="4096"/>
                  </a:cubicBezTo>
                  <a:lnTo>
                    <a:pt x="7978" y="2982"/>
                  </a:lnTo>
                  <a:cubicBezTo>
                    <a:pt x="8105" y="2965"/>
                    <a:pt x="8228" y="2931"/>
                    <a:pt x="8348" y="2879"/>
                  </a:cubicBezTo>
                  <a:close/>
                  <a:moveTo>
                    <a:pt x="7759" y="405"/>
                  </a:moveTo>
                  <a:cubicBezTo>
                    <a:pt x="8605" y="405"/>
                    <a:pt x="9129" y="1320"/>
                    <a:pt x="8704" y="2054"/>
                  </a:cubicBezTo>
                  <a:cubicBezTo>
                    <a:pt x="8493" y="2416"/>
                    <a:pt x="8127" y="2597"/>
                    <a:pt x="7760" y="2597"/>
                  </a:cubicBezTo>
                  <a:cubicBezTo>
                    <a:pt x="7389" y="2597"/>
                    <a:pt x="7017" y="2411"/>
                    <a:pt x="6806" y="2040"/>
                  </a:cubicBezTo>
                  <a:cubicBezTo>
                    <a:pt x="6765" y="1961"/>
                    <a:pt x="6699" y="1929"/>
                    <a:pt x="6634" y="1929"/>
                  </a:cubicBezTo>
                  <a:cubicBezTo>
                    <a:pt x="6493" y="1929"/>
                    <a:pt x="6353" y="2078"/>
                    <a:pt x="6453" y="2242"/>
                  </a:cubicBezTo>
                  <a:cubicBezTo>
                    <a:pt x="6467" y="2263"/>
                    <a:pt x="6477" y="2283"/>
                    <a:pt x="6491" y="2304"/>
                  </a:cubicBezTo>
                  <a:cubicBezTo>
                    <a:pt x="6413" y="2356"/>
                    <a:pt x="6328" y="2380"/>
                    <a:pt x="6244" y="2380"/>
                  </a:cubicBezTo>
                  <a:cubicBezTo>
                    <a:pt x="6012" y="2380"/>
                    <a:pt x="5796" y="2196"/>
                    <a:pt x="5799" y="1934"/>
                  </a:cubicBezTo>
                  <a:cubicBezTo>
                    <a:pt x="5792" y="1805"/>
                    <a:pt x="5693" y="1741"/>
                    <a:pt x="5595" y="1741"/>
                  </a:cubicBezTo>
                  <a:cubicBezTo>
                    <a:pt x="5497" y="1741"/>
                    <a:pt x="5399" y="1805"/>
                    <a:pt x="5394" y="1934"/>
                  </a:cubicBezTo>
                  <a:cubicBezTo>
                    <a:pt x="5392" y="2439"/>
                    <a:pt x="5805" y="2788"/>
                    <a:pt x="6247" y="2788"/>
                  </a:cubicBezTo>
                  <a:cubicBezTo>
                    <a:pt x="6419" y="2788"/>
                    <a:pt x="6597" y="2734"/>
                    <a:pt x="6755" y="2616"/>
                  </a:cubicBezTo>
                  <a:cubicBezTo>
                    <a:pt x="6984" y="2821"/>
                    <a:pt x="7269" y="2951"/>
                    <a:pt x="7574" y="2989"/>
                  </a:cubicBezTo>
                  <a:lnTo>
                    <a:pt x="7574" y="4096"/>
                  </a:lnTo>
                  <a:cubicBezTo>
                    <a:pt x="7577" y="4449"/>
                    <a:pt x="7858" y="4730"/>
                    <a:pt x="8211" y="4733"/>
                  </a:cubicBezTo>
                  <a:lnTo>
                    <a:pt x="8533" y="4733"/>
                  </a:lnTo>
                  <a:cubicBezTo>
                    <a:pt x="8735" y="4733"/>
                    <a:pt x="8893" y="4905"/>
                    <a:pt x="8872" y="5107"/>
                  </a:cubicBezTo>
                  <a:cubicBezTo>
                    <a:pt x="8855" y="5278"/>
                    <a:pt x="8694" y="5408"/>
                    <a:pt x="8502" y="5408"/>
                  </a:cubicBezTo>
                  <a:lnTo>
                    <a:pt x="8413" y="5408"/>
                  </a:lnTo>
                  <a:lnTo>
                    <a:pt x="8413" y="5398"/>
                  </a:lnTo>
                  <a:cubicBezTo>
                    <a:pt x="8413" y="5285"/>
                    <a:pt x="8321" y="5196"/>
                    <a:pt x="8211" y="5196"/>
                  </a:cubicBezTo>
                  <a:cubicBezTo>
                    <a:pt x="8209" y="5196"/>
                    <a:pt x="8207" y="5196"/>
                    <a:pt x="8205" y="5196"/>
                  </a:cubicBezTo>
                  <a:cubicBezTo>
                    <a:pt x="8095" y="5196"/>
                    <a:pt x="8009" y="5287"/>
                    <a:pt x="8009" y="5398"/>
                  </a:cubicBezTo>
                  <a:cubicBezTo>
                    <a:pt x="8009" y="6837"/>
                    <a:pt x="6840" y="8006"/>
                    <a:pt x="5398" y="8006"/>
                  </a:cubicBezTo>
                  <a:cubicBezTo>
                    <a:pt x="3955" y="8006"/>
                    <a:pt x="2786" y="6837"/>
                    <a:pt x="2786" y="5398"/>
                  </a:cubicBezTo>
                  <a:lnTo>
                    <a:pt x="2783" y="5395"/>
                  </a:lnTo>
                  <a:cubicBezTo>
                    <a:pt x="2778" y="5266"/>
                    <a:pt x="2680" y="5202"/>
                    <a:pt x="2582" y="5202"/>
                  </a:cubicBezTo>
                  <a:cubicBezTo>
                    <a:pt x="2484" y="5202"/>
                    <a:pt x="2385" y="5266"/>
                    <a:pt x="2379" y="5395"/>
                  </a:cubicBezTo>
                  <a:lnTo>
                    <a:pt x="2379" y="5408"/>
                  </a:lnTo>
                  <a:lnTo>
                    <a:pt x="2259" y="5408"/>
                  </a:lnTo>
                  <a:cubicBezTo>
                    <a:pt x="2056" y="5408"/>
                    <a:pt x="1899" y="5237"/>
                    <a:pt x="1919" y="5035"/>
                  </a:cubicBezTo>
                  <a:cubicBezTo>
                    <a:pt x="1937" y="4864"/>
                    <a:pt x="2101" y="4733"/>
                    <a:pt x="2290" y="4733"/>
                  </a:cubicBezTo>
                  <a:lnTo>
                    <a:pt x="2581" y="4733"/>
                  </a:lnTo>
                  <a:cubicBezTo>
                    <a:pt x="2934" y="4733"/>
                    <a:pt x="3218" y="4449"/>
                    <a:pt x="3218" y="4096"/>
                  </a:cubicBezTo>
                  <a:lnTo>
                    <a:pt x="3218" y="3150"/>
                  </a:lnTo>
                  <a:cubicBezTo>
                    <a:pt x="3218" y="2783"/>
                    <a:pt x="3513" y="2489"/>
                    <a:pt x="3880" y="2489"/>
                  </a:cubicBezTo>
                  <a:lnTo>
                    <a:pt x="4729" y="2489"/>
                  </a:lnTo>
                  <a:cubicBezTo>
                    <a:pt x="4731" y="2489"/>
                    <a:pt x="4734" y="2489"/>
                    <a:pt x="4736" y="2489"/>
                  </a:cubicBezTo>
                  <a:cubicBezTo>
                    <a:pt x="4849" y="2489"/>
                    <a:pt x="4942" y="2398"/>
                    <a:pt x="4942" y="2287"/>
                  </a:cubicBezTo>
                  <a:cubicBezTo>
                    <a:pt x="4942" y="2172"/>
                    <a:pt x="4849" y="2081"/>
                    <a:pt x="4736" y="2081"/>
                  </a:cubicBezTo>
                  <a:cubicBezTo>
                    <a:pt x="4734" y="2081"/>
                    <a:pt x="4731" y="2081"/>
                    <a:pt x="4729" y="2081"/>
                  </a:cubicBezTo>
                  <a:lnTo>
                    <a:pt x="3883" y="2081"/>
                  </a:lnTo>
                  <a:cubicBezTo>
                    <a:pt x="3294" y="2084"/>
                    <a:pt x="2817" y="2561"/>
                    <a:pt x="2814" y="3150"/>
                  </a:cubicBezTo>
                  <a:lnTo>
                    <a:pt x="2814" y="4096"/>
                  </a:lnTo>
                  <a:cubicBezTo>
                    <a:pt x="2814" y="4226"/>
                    <a:pt x="2711" y="4329"/>
                    <a:pt x="2584" y="4329"/>
                  </a:cubicBezTo>
                  <a:lnTo>
                    <a:pt x="2550" y="4329"/>
                  </a:lnTo>
                  <a:lnTo>
                    <a:pt x="2327" y="2084"/>
                  </a:lnTo>
                  <a:cubicBezTo>
                    <a:pt x="2238" y="1187"/>
                    <a:pt x="2944" y="405"/>
                    <a:pt x="3849" y="405"/>
                  </a:cubicBezTo>
                  <a:close/>
                  <a:moveTo>
                    <a:pt x="6707" y="8112"/>
                  </a:moveTo>
                  <a:lnTo>
                    <a:pt x="6707" y="8804"/>
                  </a:lnTo>
                  <a:cubicBezTo>
                    <a:pt x="6707" y="9181"/>
                    <a:pt x="6957" y="9514"/>
                    <a:pt x="7317" y="9623"/>
                  </a:cubicBezTo>
                  <a:lnTo>
                    <a:pt x="7680" y="9730"/>
                  </a:lnTo>
                  <a:cubicBezTo>
                    <a:pt x="7580" y="10072"/>
                    <a:pt x="7409" y="10391"/>
                    <a:pt x="7173" y="10658"/>
                  </a:cubicBezTo>
                  <a:cubicBezTo>
                    <a:pt x="7027" y="10809"/>
                    <a:pt x="7169" y="11005"/>
                    <a:pt x="7322" y="11005"/>
                  </a:cubicBezTo>
                  <a:cubicBezTo>
                    <a:pt x="7375" y="11005"/>
                    <a:pt x="7430" y="10982"/>
                    <a:pt x="7474" y="10926"/>
                  </a:cubicBezTo>
                  <a:cubicBezTo>
                    <a:pt x="7752" y="10614"/>
                    <a:pt x="7954" y="10244"/>
                    <a:pt x="8071" y="9843"/>
                  </a:cubicBezTo>
                  <a:lnTo>
                    <a:pt x="8513" y="9969"/>
                  </a:lnTo>
                  <a:cubicBezTo>
                    <a:pt x="8324" y="10621"/>
                    <a:pt x="7940" y="11196"/>
                    <a:pt x="7416" y="11618"/>
                  </a:cubicBezTo>
                  <a:cubicBezTo>
                    <a:pt x="6820" y="12094"/>
                    <a:pt x="6098" y="12332"/>
                    <a:pt x="5377" y="12332"/>
                  </a:cubicBezTo>
                  <a:cubicBezTo>
                    <a:pt x="4656" y="12332"/>
                    <a:pt x="3934" y="12094"/>
                    <a:pt x="3338" y="11618"/>
                  </a:cubicBezTo>
                  <a:cubicBezTo>
                    <a:pt x="2814" y="11196"/>
                    <a:pt x="2433" y="10627"/>
                    <a:pt x="2245" y="9983"/>
                  </a:cubicBezTo>
                  <a:lnTo>
                    <a:pt x="2687" y="9853"/>
                  </a:lnTo>
                  <a:cubicBezTo>
                    <a:pt x="3051" y="11107"/>
                    <a:pt x="4187" y="11877"/>
                    <a:pt x="5381" y="11877"/>
                  </a:cubicBezTo>
                  <a:cubicBezTo>
                    <a:pt x="5852" y="11877"/>
                    <a:pt x="6331" y="11758"/>
                    <a:pt x="6775" y="11501"/>
                  </a:cubicBezTo>
                  <a:cubicBezTo>
                    <a:pt x="6959" y="11382"/>
                    <a:pt x="6850" y="11126"/>
                    <a:pt x="6672" y="11126"/>
                  </a:cubicBezTo>
                  <a:cubicBezTo>
                    <a:pt x="6641" y="11126"/>
                    <a:pt x="6607" y="11134"/>
                    <a:pt x="6573" y="11152"/>
                  </a:cubicBezTo>
                  <a:cubicBezTo>
                    <a:pt x="6193" y="11370"/>
                    <a:pt x="5784" y="11472"/>
                    <a:pt x="5382" y="11472"/>
                  </a:cubicBezTo>
                  <a:cubicBezTo>
                    <a:pt x="4358" y="11472"/>
                    <a:pt x="3384" y="10813"/>
                    <a:pt x="3074" y="9740"/>
                  </a:cubicBezTo>
                  <a:lnTo>
                    <a:pt x="3472" y="9623"/>
                  </a:lnTo>
                  <a:cubicBezTo>
                    <a:pt x="3832" y="9517"/>
                    <a:pt x="4078" y="9185"/>
                    <a:pt x="4082" y="8808"/>
                  </a:cubicBezTo>
                  <a:lnTo>
                    <a:pt x="4082" y="8112"/>
                  </a:lnTo>
                  <a:cubicBezTo>
                    <a:pt x="4496" y="8313"/>
                    <a:pt x="4945" y="8413"/>
                    <a:pt x="5394" y="8413"/>
                  </a:cubicBezTo>
                  <a:cubicBezTo>
                    <a:pt x="5843" y="8413"/>
                    <a:pt x="6292" y="8313"/>
                    <a:pt x="6707" y="8112"/>
                  </a:cubicBezTo>
                  <a:close/>
                  <a:moveTo>
                    <a:pt x="3845" y="1"/>
                  </a:moveTo>
                  <a:cubicBezTo>
                    <a:pt x="2701" y="1"/>
                    <a:pt x="1810" y="988"/>
                    <a:pt x="1923" y="2126"/>
                  </a:cubicBezTo>
                  <a:lnTo>
                    <a:pt x="2142" y="4343"/>
                  </a:lnTo>
                  <a:cubicBezTo>
                    <a:pt x="1813" y="4404"/>
                    <a:pt x="1549" y="4668"/>
                    <a:pt x="1518" y="4997"/>
                  </a:cubicBezTo>
                  <a:cubicBezTo>
                    <a:pt x="1474" y="5436"/>
                    <a:pt x="1817" y="5816"/>
                    <a:pt x="2259" y="5816"/>
                  </a:cubicBezTo>
                  <a:lnTo>
                    <a:pt x="2409" y="5816"/>
                  </a:lnTo>
                  <a:cubicBezTo>
                    <a:pt x="2526" y="6649"/>
                    <a:pt x="2985" y="7396"/>
                    <a:pt x="3677" y="7876"/>
                  </a:cubicBezTo>
                  <a:lnTo>
                    <a:pt x="3677" y="8808"/>
                  </a:lnTo>
                  <a:cubicBezTo>
                    <a:pt x="3677" y="9003"/>
                    <a:pt x="3547" y="9178"/>
                    <a:pt x="3359" y="9236"/>
                  </a:cubicBezTo>
                  <a:lnTo>
                    <a:pt x="1076" y="9904"/>
                  </a:lnTo>
                  <a:cubicBezTo>
                    <a:pt x="439" y="10096"/>
                    <a:pt x="0" y="10679"/>
                    <a:pt x="0" y="11344"/>
                  </a:cubicBezTo>
                  <a:lnTo>
                    <a:pt x="0" y="13619"/>
                  </a:lnTo>
                  <a:cubicBezTo>
                    <a:pt x="6" y="13747"/>
                    <a:pt x="103" y="13812"/>
                    <a:pt x="201" y="13812"/>
                  </a:cubicBezTo>
                  <a:cubicBezTo>
                    <a:pt x="299" y="13812"/>
                    <a:pt x="398" y="13747"/>
                    <a:pt x="405" y="13619"/>
                  </a:cubicBezTo>
                  <a:lnTo>
                    <a:pt x="405" y="11344"/>
                  </a:lnTo>
                  <a:cubicBezTo>
                    <a:pt x="405" y="10857"/>
                    <a:pt x="727" y="10432"/>
                    <a:pt x="1190" y="10292"/>
                  </a:cubicBezTo>
                  <a:lnTo>
                    <a:pt x="1858" y="10096"/>
                  </a:lnTo>
                  <a:cubicBezTo>
                    <a:pt x="2313" y="11663"/>
                    <a:pt x="3745" y="12738"/>
                    <a:pt x="5373" y="12738"/>
                  </a:cubicBezTo>
                  <a:cubicBezTo>
                    <a:pt x="5375" y="12738"/>
                    <a:pt x="5378" y="12738"/>
                    <a:pt x="5380" y="12738"/>
                  </a:cubicBezTo>
                  <a:cubicBezTo>
                    <a:pt x="7015" y="12738"/>
                    <a:pt x="8447" y="11655"/>
                    <a:pt x="8900" y="10086"/>
                  </a:cubicBezTo>
                  <a:lnTo>
                    <a:pt x="9599" y="10292"/>
                  </a:lnTo>
                  <a:cubicBezTo>
                    <a:pt x="10065" y="10432"/>
                    <a:pt x="10384" y="10860"/>
                    <a:pt x="10384" y="11344"/>
                  </a:cubicBezTo>
                  <a:lnTo>
                    <a:pt x="10384" y="13619"/>
                  </a:lnTo>
                  <a:cubicBezTo>
                    <a:pt x="10389" y="13747"/>
                    <a:pt x="10487" y="13812"/>
                    <a:pt x="10586" y="13812"/>
                  </a:cubicBezTo>
                  <a:cubicBezTo>
                    <a:pt x="10684" y="13812"/>
                    <a:pt x="10783" y="13747"/>
                    <a:pt x="10788" y="13619"/>
                  </a:cubicBezTo>
                  <a:lnTo>
                    <a:pt x="10788" y="11344"/>
                  </a:lnTo>
                  <a:cubicBezTo>
                    <a:pt x="10785" y="10679"/>
                    <a:pt x="10349" y="10096"/>
                    <a:pt x="9712" y="9904"/>
                  </a:cubicBezTo>
                  <a:lnTo>
                    <a:pt x="7433" y="9233"/>
                  </a:lnTo>
                  <a:cubicBezTo>
                    <a:pt x="7245" y="9178"/>
                    <a:pt x="7114" y="9003"/>
                    <a:pt x="7111" y="8804"/>
                  </a:cubicBezTo>
                  <a:lnTo>
                    <a:pt x="7111" y="7872"/>
                  </a:lnTo>
                  <a:cubicBezTo>
                    <a:pt x="7803" y="7393"/>
                    <a:pt x="8262" y="6649"/>
                    <a:pt x="8382" y="5816"/>
                  </a:cubicBezTo>
                  <a:lnTo>
                    <a:pt x="8502" y="5816"/>
                  </a:lnTo>
                  <a:cubicBezTo>
                    <a:pt x="8896" y="5816"/>
                    <a:pt x="9236" y="5521"/>
                    <a:pt x="9273" y="5148"/>
                  </a:cubicBezTo>
                  <a:cubicBezTo>
                    <a:pt x="9314" y="4754"/>
                    <a:pt x="9037" y="4394"/>
                    <a:pt x="8643" y="4336"/>
                  </a:cubicBezTo>
                  <a:lnTo>
                    <a:pt x="8776" y="2602"/>
                  </a:lnTo>
                  <a:cubicBezTo>
                    <a:pt x="9232" y="2184"/>
                    <a:pt x="9383" y="1529"/>
                    <a:pt x="9157" y="954"/>
                  </a:cubicBezTo>
                  <a:cubicBezTo>
                    <a:pt x="8931" y="378"/>
                    <a:pt x="8375" y="1"/>
                    <a:pt x="7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3"/>
            <p:cNvSpPr/>
            <p:nvPr/>
          </p:nvSpPr>
          <p:spPr>
            <a:xfrm>
              <a:off x="7000812" y="2854272"/>
              <a:ext cx="22449" cy="10714"/>
            </a:xfrm>
            <a:custGeom>
              <a:avLst/>
              <a:gdLst/>
              <a:ahLst/>
              <a:cxnLst/>
              <a:rect l="l" t="t" r="r" b="b"/>
              <a:pathLst>
                <a:path w="857" h="409" extrusionOk="0">
                  <a:moveTo>
                    <a:pt x="206" y="1"/>
                  </a:moveTo>
                  <a:cubicBezTo>
                    <a:pt x="93" y="1"/>
                    <a:pt x="0" y="92"/>
                    <a:pt x="0" y="203"/>
                  </a:cubicBezTo>
                  <a:cubicBezTo>
                    <a:pt x="0" y="317"/>
                    <a:pt x="93" y="409"/>
                    <a:pt x="206" y="409"/>
                  </a:cubicBezTo>
                  <a:cubicBezTo>
                    <a:pt x="208" y="409"/>
                    <a:pt x="210" y="409"/>
                    <a:pt x="213" y="409"/>
                  </a:cubicBezTo>
                  <a:lnTo>
                    <a:pt x="644" y="409"/>
                  </a:lnTo>
                  <a:cubicBezTo>
                    <a:pt x="646" y="409"/>
                    <a:pt x="648" y="409"/>
                    <a:pt x="651" y="409"/>
                  </a:cubicBezTo>
                  <a:cubicBezTo>
                    <a:pt x="764" y="409"/>
                    <a:pt x="857" y="317"/>
                    <a:pt x="857" y="203"/>
                  </a:cubicBezTo>
                  <a:cubicBezTo>
                    <a:pt x="857" y="92"/>
                    <a:pt x="764" y="1"/>
                    <a:pt x="651" y="1"/>
                  </a:cubicBezTo>
                  <a:cubicBezTo>
                    <a:pt x="649" y="1"/>
                    <a:pt x="646" y="1"/>
                    <a:pt x="644" y="1"/>
                  </a:cubicBezTo>
                  <a:lnTo>
                    <a:pt x="213" y="1"/>
                  </a:lnTo>
                  <a:cubicBezTo>
                    <a:pt x="210" y="1"/>
                    <a:pt x="208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3"/>
            <p:cNvSpPr/>
            <p:nvPr/>
          </p:nvSpPr>
          <p:spPr>
            <a:xfrm>
              <a:off x="7068840" y="2854272"/>
              <a:ext cx="22475" cy="10714"/>
            </a:xfrm>
            <a:custGeom>
              <a:avLst/>
              <a:gdLst/>
              <a:ahLst/>
              <a:cxnLst/>
              <a:rect l="l" t="t" r="r" b="b"/>
              <a:pathLst>
                <a:path w="858" h="409" extrusionOk="0">
                  <a:moveTo>
                    <a:pt x="207" y="1"/>
                  </a:moveTo>
                  <a:cubicBezTo>
                    <a:pt x="93" y="1"/>
                    <a:pt x="1" y="92"/>
                    <a:pt x="1" y="203"/>
                  </a:cubicBezTo>
                  <a:cubicBezTo>
                    <a:pt x="1" y="317"/>
                    <a:pt x="93" y="409"/>
                    <a:pt x="207" y="409"/>
                  </a:cubicBezTo>
                  <a:cubicBezTo>
                    <a:pt x="209" y="409"/>
                    <a:pt x="211" y="409"/>
                    <a:pt x="213" y="409"/>
                  </a:cubicBezTo>
                  <a:lnTo>
                    <a:pt x="645" y="409"/>
                  </a:lnTo>
                  <a:cubicBezTo>
                    <a:pt x="647" y="409"/>
                    <a:pt x="649" y="409"/>
                    <a:pt x="651" y="409"/>
                  </a:cubicBezTo>
                  <a:cubicBezTo>
                    <a:pt x="765" y="409"/>
                    <a:pt x="857" y="317"/>
                    <a:pt x="857" y="203"/>
                  </a:cubicBezTo>
                  <a:cubicBezTo>
                    <a:pt x="857" y="92"/>
                    <a:pt x="765" y="1"/>
                    <a:pt x="651" y="1"/>
                  </a:cubicBezTo>
                  <a:cubicBezTo>
                    <a:pt x="649" y="1"/>
                    <a:pt x="647" y="1"/>
                    <a:pt x="645" y="1"/>
                  </a:cubicBezTo>
                  <a:lnTo>
                    <a:pt x="213" y="1"/>
                  </a:lnTo>
                  <a:cubicBezTo>
                    <a:pt x="211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8" name="Google Shape;7868;p73"/>
          <p:cNvGrpSpPr/>
          <p:nvPr/>
        </p:nvGrpSpPr>
        <p:grpSpPr>
          <a:xfrm>
            <a:off x="7455819" y="2753395"/>
            <a:ext cx="271380" cy="361308"/>
            <a:chOff x="7455819" y="2753395"/>
            <a:chExt cx="271380" cy="361308"/>
          </a:xfrm>
        </p:grpSpPr>
        <p:sp>
          <p:nvSpPr>
            <p:cNvPr id="7869" name="Google Shape;7869;p73"/>
            <p:cNvSpPr/>
            <p:nvPr/>
          </p:nvSpPr>
          <p:spPr>
            <a:xfrm>
              <a:off x="7480678" y="2757613"/>
              <a:ext cx="221924" cy="237615"/>
            </a:xfrm>
            <a:custGeom>
              <a:avLst/>
              <a:gdLst/>
              <a:ahLst/>
              <a:cxnLst/>
              <a:rect l="l" t="t" r="r" b="b"/>
              <a:pathLst>
                <a:path w="8472" h="9071" extrusionOk="0">
                  <a:moveTo>
                    <a:pt x="4236" y="0"/>
                  </a:moveTo>
                  <a:cubicBezTo>
                    <a:pt x="2204" y="0"/>
                    <a:pt x="556" y="1645"/>
                    <a:pt x="556" y="3677"/>
                  </a:cubicBezTo>
                  <a:lnTo>
                    <a:pt x="556" y="5192"/>
                  </a:lnTo>
                  <a:cubicBezTo>
                    <a:pt x="563" y="6024"/>
                    <a:pt x="405" y="6850"/>
                    <a:pt x="93" y="7621"/>
                  </a:cubicBezTo>
                  <a:cubicBezTo>
                    <a:pt x="1" y="7841"/>
                    <a:pt x="107" y="8098"/>
                    <a:pt x="330" y="8183"/>
                  </a:cubicBezTo>
                  <a:cubicBezTo>
                    <a:pt x="871" y="8399"/>
                    <a:pt x="2937" y="9071"/>
                    <a:pt x="4236" y="9071"/>
                  </a:cubicBezTo>
                  <a:cubicBezTo>
                    <a:pt x="5535" y="9071"/>
                    <a:pt x="7601" y="8399"/>
                    <a:pt x="8139" y="8183"/>
                  </a:cubicBezTo>
                  <a:cubicBezTo>
                    <a:pt x="8362" y="8098"/>
                    <a:pt x="8472" y="7841"/>
                    <a:pt x="8379" y="7621"/>
                  </a:cubicBezTo>
                  <a:cubicBezTo>
                    <a:pt x="8067" y="6850"/>
                    <a:pt x="7910" y="6024"/>
                    <a:pt x="7913" y="5192"/>
                  </a:cubicBezTo>
                  <a:lnTo>
                    <a:pt x="7913" y="3677"/>
                  </a:lnTo>
                  <a:cubicBezTo>
                    <a:pt x="7913" y="1645"/>
                    <a:pt x="6268" y="0"/>
                    <a:pt x="423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3"/>
            <p:cNvSpPr/>
            <p:nvPr/>
          </p:nvSpPr>
          <p:spPr>
            <a:xfrm>
              <a:off x="7546297" y="2757613"/>
              <a:ext cx="141060" cy="84584"/>
            </a:xfrm>
            <a:custGeom>
              <a:avLst/>
              <a:gdLst/>
              <a:ahLst/>
              <a:cxnLst/>
              <a:rect l="l" t="t" r="r" b="b"/>
              <a:pathLst>
                <a:path w="5385" h="3229" extrusionOk="0">
                  <a:moveTo>
                    <a:pt x="1738" y="0"/>
                  </a:moveTo>
                  <a:cubicBezTo>
                    <a:pt x="1736" y="0"/>
                    <a:pt x="1734" y="0"/>
                    <a:pt x="1731" y="0"/>
                  </a:cubicBezTo>
                  <a:cubicBezTo>
                    <a:pt x="1128" y="0"/>
                    <a:pt x="532" y="147"/>
                    <a:pt x="1" y="432"/>
                  </a:cubicBezTo>
                  <a:lnTo>
                    <a:pt x="1" y="631"/>
                  </a:lnTo>
                  <a:cubicBezTo>
                    <a:pt x="1" y="2063"/>
                    <a:pt x="1162" y="3228"/>
                    <a:pt x="2598" y="3228"/>
                  </a:cubicBezTo>
                  <a:lnTo>
                    <a:pt x="5384" y="3228"/>
                  </a:lnTo>
                  <a:cubicBezTo>
                    <a:pt x="5155" y="1383"/>
                    <a:pt x="3592" y="0"/>
                    <a:pt x="1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3"/>
            <p:cNvSpPr/>
            <p:nvPr/>
          </p:nvSpPr>
          <p:spPr>
            <a:xfrm>
              <a:off x="7461294" y="2955542"/>
              <a:ext cx="260797" cy="152979"/>
            </a:xfrm>
            <a:custGeom>
              <a:avLst/>
              <a:gdLst/>
              <a:ahLst/>
              <a:cxnLst/>
              <a:rect l="l" t="t" r="r" b="b"/>
              <a:pathLst>
                <a:path w="9956" h="5840" extrusionOk="0">
                  <a:moveTo>
                    <a:pt x="3677" y="0"/>
                  </a:moveTo>
                  <a:lnTo>
                    <a:pt x="3677" y="1333"/>
                  </a:lnTo>
                  <a:cubicBezTo>
                    <a:pt x="3677" y="1700"/>
                    <a:pt x="3448" y="2025"/>
                    <a:pt x="3102" y="2149"/>
                  </a:cubicBezTo>
                  <a:lnTo>
                    <a:pt x="868" y="2937"/>
                  </a:lnTo>
                  <a:cubicBezTo>
                    <a:pt x="347" y="3122"/>
                    <a:pt x="1" y="3612"/>
                    <a:pt x="1" y="4164"/>
                  </a:cubicBezTo>
                  <a:lnTo>
                    <a:pt x="1" y="5839"/>
                  </a:lnTo>
                  <a:lnTo>
                    <a:pt x="9955" y="5839"/>
                  </a:lnTo>
                  <a:lnTo>
                    <a:pt x="9955" y="4164"/>
                  </a:lnTo>
                  <a:cubicBezTo>
                    <a:pt x="9955" y="3612"/>
                    <a:pt x="9606" y="3122"/>
                    <a:pt x="9085" y="2937"/>
                  </a:cubicBezTo>
                  <a:lnTo>
                    <a:pt x="6851" y="2149"/>
                  </a:lnTo>
                  <a:cubicBezTo>
                    <a:pt x="6505" y="2025"/>
                    <a:pt x="6275" y="1700"/>
                    <a:pt x="6275" y="1333"/>
                  </a:cubicBezTo>
                  <a:lnTo>
                    <a:pt x="6275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3"/>
            <p:cNvSpPr/>
            <p:nvPr/>
          </p:nvSpPr>
          <p:spPr>
            <a:xfrm>
              <a:off x="7461215" y="3014769"/>
              <a:ext cx="260771" cy="93830"/>
            </a:xfrm>
            <a:custGeom>
              <a:avLst/>
              <a:gdLst/>
              <a:ahLst/>
              <a:cxnLst/>
              <a:rect l="l" t="t" r="r" b="b"/>
              <a:pathLst>
                <a:path w="9955" h="3582" extrusionOk="0">
                  <a:moveTo>
                    <a:pt x="2783" y="1"/>
                  </a:moveTo>
                  <a:lnTo>
                    <a:pt x="867" y="679"/>
                  </a:lnTo>
                  <a:cubicBezTo>
                    <a:pt x="350" y="861"/>
                    <a:pt x="0" y="1351"/>
                    <a:pt x="0" y="1903"/>
                  </a:cubicBezTo>
                  <a:lnTo>
                    <a:pt x="0" y="3582"/>
                  </a:lnTo>
                  <a:lnTo>
                    <a:pt x="4" y="3578"/>
                  </a:lnTo>
                  <a:lnTo>
                    <a:pt x="9955" y="3578"/>
                  </a:lnTo>
                  <a:lnTo>
                    <a:pt x="9955" y="1903"/>
                  </a:lnTo>
                  <a:cubicBezTo>
                    <a:pt x="9955" y="1351"/>
                    <a:pt x="9609" y="861"/>
                    <a:pt x="9091" y="679"/>
                  </a:cubicBezTo>
                  <a:lnTo>
                    <a:pt x="7176" y="1"/>
                  </a:lnTo>
                  <a:cubicBezTo>
                    <a:pt x="6854" y="511"/>
                    <a:pt x="6117" y="1492"/>
                    <a:pt x="5048" y="1827"/>
                  </a:cubicBezTo>
                  <a:cubicBezTo>
                    <a:pt x="5026" y="1834"/>
                    <a:pt x="5002" y="1838"/>
                    <a:pt x="4979" y="1838"/>
                  </a:cubicBezTo>
                  <a:cubicBezTo>
                    <a:pt x="4956" y="1838"/>
                    <a:pt x="4933" y="1834"/>
                    <a:pt x="4911" y="1827"/>
                  </a:cubicBezTo>
                  <a:cubicBezTo>
                    <a:pt x="3838" y="1492"/>
                    <a:pt x="3105" y="511"/>
                    <a:pt x="2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73"/>
            <p:cNvSpPr/>
            <p:nvPr/>
          </p:nvSpPr>
          <p:spPr>
            <a:xfrm>
              <a:off x="7523140" y="3010656"/>
              <a:ext cx="137000" cy="63601"/>
            </a:xfrm>
            <a:custGeom>
              <a:avLst/>
              <a:gdLst/>
              <a:ahLst/>
              <a:cxnLst/>
              <a:rect l="l" t="t" r="r" b="b"/>
              <a:pathLst>
                <a:path w="5230" h="2428" extrusionOk="0">
                  <a:moveTo>
                    <a:pt x="833" y="0"/>
                  </a:moveTo>
                  <a:cubicBezTo>
                    <a:pt x="802" y="17"/>
                    <a:pt x="772" y="31"/>
                    <a:pt x="737" y="45"/>
                  </a:cubicBezTo>
                  <a:lnTo>
                    <a:pt x="1" y="305"/>
                  </a:lnTo>
                  <a:cubicBezTo>
                    <a:pt x="323" y="836"/>
                    <a:pt x="1149" y="1998"/>
                    <a:pt x="2416" y="2399"/>
                  </a:cubicBezTo>
                  <a:cubicBezTo>
                    <a:pt x="2482" y="2418"/>
                    <a:pt x="2548" y="2427"/>
                    <a:pt x="2615" y="2427"/>
                  </a:cubicBezTo>
                  <a:cubicBezTo>
                    <a:pt x="2682" y="2427"/>
                    <a:pt x="2749" y="2418"/>
                    <a:pt x="2814" y="2399"/>
                  </a:cubicBezTo>
                  <a:cubicBezTo>
                    <a:pt x="4082" y="1998"/>
                    <a:pt x="4908" y="836"/>
                    <a:pt x="5230" y="305"/>
                  </a:cubicBezTo>
                  <a:lnTo>
                    <a:pt x="4490" y="45"/>
                  </a:lnTo>
                  <a:cubicBezTo>
                    <a:pt x="4459" y="31"/>
                    <a:pt x="4428" y="17"/>
                    <a:pt x="4397" y="0"/>
                  </a:cubicBezTo>
                  <a:cubicBezTo>
                    <a:pt x="4092" y="466"/>
                    <a:pt x="3475" y="1251"/>
                    <a:pt x="2615" y="1549"/>
                  </a:cubicBezTo>
                  <a:cubicBezTo>
                    <a:pt x="1759" y="1251"/>
                    <a:pt x="1138" y="466"/>
                    <a:pt x="833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3"/>
            <p:cNvSpPr/>
            <p:nvPr/>
          </p:nvSpPr>
          <p:spPr>
            <a:xfrm>
              <a:off x="7557613" y="2955542"/>
              <a:ext cx="68055" cy="33949"/>
            </a:xfrm>
            <a:custGeom>
              <a:avLst/>
              <a:gdLst/>
              <a:ahLst/>
              <a:cxnLst/>
              <a:rect l="l" t="t" r="r" b="b"/>
              <a:pathLst>
                <a:path w="2598" h="1296" extrusionOk="0">
                  <a:moveTo>
                    <a:pt x="0" y="0"/>
                  </a:moveTo>
                  <a:lnTo>
                    <a:pt x="0" y="1021"/>
                  </a:lnTo>
                  <a:cubicBezTo>
                    <a:pt x="360" y="1182"/>
                    <a:pt x="748" y="1275"/>
                    <a:pt x="1142" y="1292"/>
                  </a:cubicBezTo>
                  <a:cubicBezTo>
                    <a:pt x="1196" y="1296"/>
                    <a:pt x="1248" y="1296"/>
                    <a:pt x="1299" y="1296"/>
                  </a:cubicBezTo>
                  <a:cubicBezTo>
                    <a:pt x="1745" y="1296"/>
                    <a:pt x="2187" y="1203"/>
                    <a:pt x="2598" y="1025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3"/>
            <p:cNvSpPr/>
            <p:nvPr/>
          </p:nvSpPr>
          <p:spPr>
            <a:xfrm>
              <a:off x="7517927" y="2829859"/>
              <a:ext cx="147425" cy="142658"/>
            </a:xfrm>
            <a:custGeom>
              <a:avLst/>
              <a:gdLst/>
              <a:ahLst/>
              <a:cxnLst/>
              <a:rect l="l" t="t" r="r" b="b"/>
              <a:pathLst>
                <a:path w="5628" h="5446" extrusionOk="0">
                  <a:moveTo>
                    <a:pt x="3375" y="1"/>
                  </a:moveTo>
                  <a:cubicBezTo>
                    <a:pt x="3309" y="1"/>
                    <a:pt x="3246" y="53"/>
                    <a:pt x="3246" y="131"/>
                  </a:cubicBezTo>
                  <a:lnTo>
                    <a:pt x="3246" y="686"/>
                  </a:lnTo>
                  <a:cubicBezTo>
                    <a:pt x="3246" y="803"/>
                    <a:pt x="3150" y="902"/>
                    <a:pt x="3030" y="902"/>
                  </a:cubicBezTo>
                  <a:lnTo>
                    <a:pt x="868" y="902"/>
                  </a:lnTo>
                  <a:cubicBezTo>
                    <a:pt x="388" y="902"/>
                    <a:pt x="1" y="1289"/>
                    <a:pt x="1" y="1765"/>
                  </a:cubicBezTo>
                  <a:lnTo>
                    <a:pt x="1" y="2554"/>
                  </a:lnTo>
                  <a:cubicBezTo>
                    <a:pt x="1" y="4068"/>
                    <a:pt x="1166" y="5370"/>
                    <a:pt x="2677" y="5442"/>
                  </a:cubicBezTo>
                  <a:cubicBezTo>
                    <a:pt x="2724" y="5445"/>
                    <a:pt x="2771" y="5446"/>
                    <a:pt x="2818" y="5446"/>
                  </a:cubicBezTo>
                  <a:cubicBezTo>
                    <a:pt x="4362" y="5446"/>
                    <a:pt x="5628" y="4193"/>
                    <a:pt x="5628" y="2632"/>
                  </a:cubicBezTo>
                  <a:lnTo>
                    <a:pt x="5628" y="1765"/>
                  </a:lnTo>
                  <a:cubicBezTo>
                    <a:pt x="5628" y="1289"/>
                    <a:pt x="5240" y="902"/>
                    <a:pt x="4761" y="902"/>
                  </a:cubicBezTo>
                  <a:lnTo>
                    <a:pt x="4418" y="902"/>
                  </a:lnTo>
                  <a:cubicBezTo>
                    <a:pt x="4360" y="902"/>
                    <a:pt x="4305" y="878"/>
                    <a:pt x="4267" y="837"/>
                  </a:cubicBezTo>
                  <a:lnTo>
                    <a:pt x="3469" y="42"/>
                  </a:lnTo>
                  <a:cubicBezTo>
                    <a:pt x="3442" y="14"/>
                    <a:pt x="3408" y="1"/>
                    <a:pt x="3375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3"/>
            <p:cNvSpPr/>
            <p:nvPr/>
          </p:nvSpPr>
          <p:spPr>
            <a:xfrm>
              <a:off x="7517927" y="2829885"/>
              <a:ext cx="124714" cy="142658"/>
            </a:xfrm>
            <a:custGeom>
              <a:avLst/>
              <a:gdLst/>
              <a:ahLst/>
              <a:cxnLst/>
              <a:rect l="l" t="t" r="r" b="b"/>
              <a:pathLst>
                <a:path w="4761" h="5446" extrusionOk="0">
                  <a:moveTo>
                    <a:pt x="3376" y="0"/>
                  </a:moveTo>
                  <a:cubicBezTo>
                    <a:pt x="3309" y="0"/>
                    <a:pt x="3246" y="53"/>
                    <a:pt x="3246" y="133"/>
                  </a:cubicBezTo>
                  <a:lnTo>
                    <a:pt x="3246" y="685"/>
                  </a:lnTo>
                  <a:cubicBezTo>
                    <a:pt x="3246" y="805"/>
                    <a:pt x="3150" y="901"/>
                    <a:pt x="3030" y="901"/>
                  </a:cubicBezTo>
                  <a:lnTo>
                    <a:pt x="868" y="901"/>
                  </a:lnTo>
                  <a:cubicBezTo>
                    <a:pt x="388" y="901"/>
                    <a:pt x="1" y="1288"/>
                    <a:pt x="1" y="1768"/>
                  </a:cubicBezTo>
                  <a:lnTo>
                    <a:pt x="1" y="2546"/>
                  </a:lnTo>
                  <a:cubicBezTo>
                    <a:pt x="1" y="3814"/>
                    <a:pt x="810" y="4975"/>
                    <a:pt x="2030" y="5332"/>
                  </a:cubicBezTo>
                  <a:cubicBezTo>
                    <a:pt x="2284" y="5407"/>
                    <a:pt x="2549" y="5445"/>
                    <a:pt x="2813" y="5445"/>
                  </a:cubicBezTo>
                  <a:cubicBezTo>
                    <a:pt x="2958" y="5445"/>
                    <a:pt x="3103" y="5434"/>
                    <a:pt x="3246" y="5411"/>
                  </a:cubicBezTo>
                  <a:cubicBezTo>
                    <a:pt x="1882" y="5198"/>
                    <a:pt x="868" y="3968"/>
                    <a:pt x="868" y="2553"/>
                  </a:cubicBezTo>
                  <a:lnTo>
                    <a:pt x="868" y="2416"/>
                  </a:lnTo>
                  <a:cubicBezTo>
                    <a:pt x="868" y="1936"/>
                    <a:pt x="1255" y="1549"/>
                    <a:pt x="1731" y="1549"/>
                  </a:cubicBezTo>
                  <a:lnTo>
                    <a:pt x="4329" y="1549"/>
                  </a:lnTo>
                  <a:cubicBezTo>
                    <a:pt x="4569" y="1549"/>
                    <a:pt x="4761" y="1357"/>
                    <a:pt x="4761" y="1117"/>
                  </a:cubicBezTo>
                  <a:lnTo>
                    <a:pt x="4761" y="901"/>
                  </a:lnTo>
                  <a:lnTo>
                    <a:pt x="4418" y="901"/>
                  </a:lnTo>
                  <a:cubicBezTo>
                    <a:pt x="4360" y="901"/>
                    <a:pt x="4305" y="877"/>
                    <a:pt x="4267" y="836"/>
                  </a:cubicBezTo>
                  <a:lnTo>
                    <a:pt x="3469" y="41"/>
                  </a:lnTo>
                  <a:cubicBezTo>
                    <a:pt x="3442" y="13"/>
                    <a:pt x="3408" y="0"/>
                    <a:pt x="337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3"/>
            <p:cNvSpPr/>
            <p:nvPr/>
          </p:nvSpPr>
          <p:spPr>
            <a:xfrm>
              <a:off x="7552321" y="2882746"/>
              <a:ext cx="10609" cy="16005"/>
            </a:xfrm>
            <a:custGeom>
              <a:avLst/>
              <a:gdLst/>
              <a:ahLst/>
              <a:cxnLst/>
              <a:rect l="l" t="t" r="r" b="b"/>
              <a:pathLst>
                <a:path w="405" h="611" extrusionOk="0">
                  <a:moveTo>
                    <a:pt x="202" y="0"/>
                  </a:moveTo>
                  <a:cubicBezTo>
                    <a:pt x="89" y="0"/>
                    <a:pt x="0" y="89"/>
                    <a:pt x="0" y="202"/>
                  </a:cubicBezTo>
                  <a:lnTo>
                    <a:pt x="0" y="418"/>
                  </a:lnTo>
                  <a:cubicBezTo>
                    <a:pt x="5" y="547"/>
                    <a:pt x="104" y="611"/>
                    <a:pt x="202" y="611"/>
                  </a:cubicBezTo>
                  <a:cubicBezTo>
                    <a:pt x="301" y="611"/>
                    <a:pt x="400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6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3"/>
            <p:cNvSpPr/>
            <p:nvPr/>
          </p:nvSpPr>
          <p:spPr>
            <a:xfrm>
              <a:off x="7620350" y="2882746"/>
              <a:ext cx="10635" cy="16005"/>
            </a:xfrm>
            <a:custGeom>
              <a:avLst/>
              <a:gdLst/>
              <a:ahLst/>
              <a:cxnLst/>
              <a:rect l="l" t="t" r="r" b="b"/>
              <a:pathLst>
                <a:path w="406" h="611" extrusionOk="0">
                  <a:moveTo>
                    <a:pt x="203" y="0"/>
                  </a:moveTo>
                  <a:cubicBezTo>
                    <a:pt x="90" y="0"/>
                    <a:pt x="1" y="89"/>
                    <a:pt x="1" y="202"/>
                  </a:cubicBezTo>
                  <a:lnTo>
                    <a:pt x="1" y="418"/>
                  </a:lnTo>
                  <a:cubicBezTo>
                    <a:pt x="6" y="547"/>
                    <a:pt x="104" y="611"/>
                    <a:pt x="202" y="611"/>
                  </a:cubicBezTo>
                  <a:cubicBezTo>
                    <a:pt x="300" y="611"/>
                    <a:pt x="398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3"/>
            <p:cNvSpPr/>
            <p:nvPr/>
          </p:nvSpPr>
          <p:spPr>
            <a:xfrm>
              <a:off x="7567200" y="2922091"/>
              <a:ext cx="49325" cy="16503"/>
            </a:xfrm>
            <a:custGeom>
              <a:avLst/>
              <a:gdLst/>
              <a:ahLst/>
              <a:cxnLst/>
              <a:rect l="l" t="t" r="r" b="b"/>
              <a:pathLst>
                <a:path w="1883" h="630" extrusionOk="0">
                  <a:moveTo>
                    <a:pt x="1585" y="0"/>
                  </a:moveTo>
                  <a:cubicBezTo>
                    <a:pt x="1536" y="0"/>
                    <a:pt x="1485" y="20"/>
                    <a:pt x="1440" y="68"/>
                  </a:cubicBezTo>
                  <a:cubicBezTo>
                    <a:pt x="1365" y="139"/>
                    <a:pt x="1190" y="225"/>
                    <a:pt x="933" y="225"/>
                  </a:cubicBezTo>
                  <a:cubicBezTo>
                    <a:pt x="676" y="225"/>
                    <a:pt x="498" y="139"/>
                    <a:pt x="426" y="68"/>
                  </a:cubicBezTo>
                  <a:cubicBezTo>
                    <a:pt x="383" y="28"/>
                    <a:pt x="336" y="12"/>
                    <a:pt x="290" y="12"/>
                  </a:cubicBezTo>
                  <a:cubicBezTo>
                    <a:pt x="134" y="12"/>
                    <a:pt x="1" y="209"/>
                    <a:pt x="142" y="355"/>
                  </a:cubicBezTo>
                  <a:cubicBezTo>
                    <a:pt x="316" y="530"/>
                    <a:pt x="611" y="630"/>
                    <a:pt x="933" y="630"/>
                  </a:cubicBezTo>
                  <a:cubicBezTo>
                    <a:pt x="1255" y="630"/>
                    <a:pt x="1550" y="527"/>
                    <a:pt x="1725" y="355"/>
                  </a:cubicBezTo>
                  <a:cubicBezTo>
                    <a:pt x="1882" y="211"/>
                    <a:pt x="1744" y="0"/>
                    <a:pt x="1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3"/>
            <p:cNvSpPr/>
            <p:nvPr/>
          </p:nvSpPr>
          <p:spPr>
            <a:xfrm>
              <a:off x="7455819" y="2753395"/>
              <a:ext cx="271380" cy="361308"/>
            </a:xfrm>
            <a:custGeom>
              <a:avLst/>
              <a:gdLst/>
              <a:ahLst/>
              <a:cxnLst/>
              <a:rect l="l" t="t" r="r" b="b"/>
              <a:pathLst>
                <a:path w="10360" h="13793" extrusionOk="0">
                  <a:moveTo>
                    <a:pt x="5185" y="363"/>
                  </a:moveTo>
                  <a:cubicBezTo>
                    <a:pt x="7104" y="363"/>
                    <a:pt x="8663" y="1919"/>
                    <a:pt x="8663" y="3838"/>
                  </a:cubicBezTo>
                  <a:lnTo>
                    <a:pt x="8663" y="5353"/>
                  </a:lnTo>
                  <a:cubicBezTo>
                    <a:pt x="8663" y="6477"/>
                    <a:pt x="8924" y="7337"/>
                    <a:pt x="9140" y="7861"/>
                  </a:cubicBezTo>
                  <a:cubicBezTo>
                    <a:pt x="9164" y="7913"/>
                    <a:pt x="9164" y="7978"/>
                    <a:pt x="9140" y="8032"/>
                  </a:cubicBezTo>
                  <a:cubicBezTo>
                    <a:pt x="9116" y="8087"/>
                    <a:pt x="9071" y="8132"/>
                    <a:pt x="9013" y="8156"/>
                  </a:cubicBezTo>
                  <a:cubicBezTo>
                    <a:pt x="8547" y="8341"/>
                    <a:pt x="7649" y="8670"/>
                    <a:pt x="6686" y="8872"/>
                  </a:cubicBezTo>
                  <a:lnTo>
                    <a:pt x="6686" y="8187"/>
                  </a:lnTo>
                  <a:cubicBezTo>
                    <a:pt x="7622" y="7649"/>
                    <a:pt x="8201" y="6651"/>
                    <a:pt x="8201" y="5572"/>
                  </a:cubicBezTo>
                  <a:lnTo>
                    <a:pt x="8201" y="4705"/>
                  </a:lnTo>
                  <a:cubicBezTo>
                    <a:pt x="8197" y="4116"/>
                    <a:pt x="7721" y="3639"/>
                    <a:pt x="7132" y="3636"/>
                  </a:cubicBezTo>
                  <a:lnTo>
                    <a:pt x="6782" y="3636"/>
                  </a:lnTo>
                  <a:lnTo>
                    <a:pt x="5761" y="2615"/>
                  </a:lnTo>
                  <a:cubicBezTo>
                    <a:pt x="5720" y="2574"/>
                    <a:pt x="5669" y="2555"/>
                    <a:pt x="5619" y="2555"/>
                  </a:cubicBezTo>
                  <a:cubicBezTo>
                    <a:pt x="5515" y="2555"/>
                    <a:pt x="5415" y="2636"/>
                    <a:pt x="5415" y="2759"/>
                  </a:cubicBezTo>
                  <a:lnTo>
                    <a:pt x="5415" y="3636"/>
                  </a:lnTo>
                  <a:lnTo>
                    <a:pt x="4318" y="3636"/>
                  </a:lnTo>
                  <a:cubicBezTo>
                    <a:pt x="4316" y="3636"/>
                    <a:pt x="4314" y="3636"/>
                    <a:pt x="4312" y="3636"/>
                  </a:cubicBezTo>
                  <a:cubicBezTo>
                    <a:pt x="4202" y="3636"/>
                    <a:pt x="4109" y="3724"/>
                    <a:pt x="4109" y="3838"/>
                  </a:cubicBezTo>
                  <a:cubicBezTo>
                    <a:pt x="4109" y="3950"/>
                    <a:pt x="4199" y="4041"/>
                    <a:pt x="4306" y="4041"/>
                  </a:cubicBezTo>
                  <a:cubicBezTo>
                    <a:pt x="4310" y="4041"/>
                    <a:pt x="4314" y="4040"/>
                    <a:pt x="4318" y="4040"/>
                  </a:cubicBezTo>
                  <a:lnTo>
                    <a:pt x="5617" y="4040"/>
                  </a:lnTo>
                  <a:cubicBezTo>
                    <a:pt x="5730" y="4040"/>
                    <a:pt x="5819" y="3951"/>
                    <a:pt x="5819" y="3838"/>
                  </a:cubicBezTo>
                  <a:lnTo>
                    <a:pt x="5819" y="3245"/>
                  </a:lnTo>
                  <a:lnTo>
                    <a:pt x="6556" y="3982"/>
                  </a:lnTo>
                  <a:cubicBezTo>
                    <a:pt x="6594" y="4020"/>
                    <a:pt x="6645" y="4040"/>
                    <a:pt x="6700" y="4040"/>
                  </a:cubicBezTo>
                  <a:lnTo>
                    <a:pt x="7132" y="4040"/>
                  </a:lnTo>
                  <a:cubicBezTo>
                    <a:pt x="7498" y="4044"/>
                    <a:pt x="7796" y="4338"/>
                    <a:pt x="7796" y="4705"/>
                  </a:cubicBezTo>
                  <a:lnTo>
                    <a:pt x="7796" y="5569"/>
                  </a:lnTo>
                  <a:cubicBezTo>
                    <a:pt x="7776" y="6998"/>
                    <a:pt x="6614" y="8149"/>
                    <a:pt x="5185" y="8149"/>
                  </a:cubicBezTo>
                  <a:cubicBezTo>
                    <a:pt x="3756" y="8149"/>
                    <a:pt x="2591" y="6998"/>
                    <a:pt x="2574" y="5569"/>
                  </a:cubicBezTo>
                  <a:lnTo>
                    <a:pt x="2574" y="4705"/>
                  </a:lnTo>
                  <a:cubicBezTo>
                    <a:pt x="2574" y="4338"/>
                    <a:pt x="2872" y="4044"/>
                    <a:pt x="3239" y="4040"/>
                  </a:cubicBezTo>
                  <a:lnTo>
                    <a:pt x="3455" y="4040"/>
                  </a:lnTo>
                  <a:cubicBezTo>
                    <a:pt x="3459" y="4040"/>
                    <a:pt x="3463" y="4041"/>
                    <a:pt x="3467" y="4041"/>
                  </a:cubicBezTo>
                  <a:cubicBezTo>
                    <a:pt x="3575" y="4041"/>
                    <a:pt x="3667" y="3950"/>
                    <a:pt x="3667" y="3838"/>
                  </a:cubicBezTo>
                  <a:cubicBezTo>
                    <a:pt x="3667" y="3727"/>
                    <a:pt x="3571" y="3636"/>
                    <a:pt x="3461" y="3636"/>
                  </a:cubicBezTo>
                  <a:cubicBezTo>
                    <a:pt x="3459" y="3636"/>
                    <a:pt x="3457" y="3636"/>
                    <a:pt x="3455" y="3636"/>
                  </a:cubicBezTo>
                  <a:lnTo>
                    <a:pt x="3239" y="3636"/>
                  </a:lnTo>
                  <a:cubicBezTo>
                    <a:pt x="2649" y="3639"/>
                    <a:pt x="2170" y="4116"/>
                    <a:pt x="2170" y="4705"/>
                  </a:cubicBezTo>
                  <a:lnTo>
                    <a:pt x="2170" y="5569"/>
                  </a:lnTo>
                  <a:cubicBezTo>
                    <a:pt x="2170" y="6648"/>
                    <a:pt x="2749" y="7645"/>
                    <a:pt x="3684" y="8183"/>
                  </a:cubicBezTo>
                  <a:lnTo>
                    <a:pt x="3684" y="8869"/>
                  </a:lnTo>
                  <a:cubicBezTo>
                    <a:pt x="2721" y="8666"/>
                    <a:pt x="1824" y="8337"/>
                    <a:pt x="1358" y="8152"/>
                  </a:cubicBezTo>
                  <a:cubicBezTo>
                    <a:pt x="1299" y="8132"/>
                    <a:pt x="1255" y="8087"/>
                    <a:pt x="1231" y="8032"/>
                  </a:cubicBezTo>
                  <a:cubicBezTo>
                    <a:pt x="1207" y="7978"/>
                    <a:pt x="1207" y="7916"/>
                    <a:pt x="1231" y="7861"/>
                  </a:cubicBezTo>
                  <a:cubicBezTo>
                    <a:pt x="1450" y="7337"/>
                    <a:pt x="1710" y="6477"/>
                    <a:pt x="1710" y="5356"/>
                  </a:cubicBezTo>
                  <a:lnTo>
                    <a:pt x="1710" y="3838"/>
                  </a:lnTo>
                  <a:cubicBezTo>
                    <a:pt x="1710" y="1919"/>
                    <a:pt x="3266" y="363"/>
                    <a:pt x="5185" y="363"/>
                  </a:cubicBezTo>
                  <a:close/>
                  <a:moveTo>
                    <a:pt x="6282" y="8382"/>
                  </a:moveTo>
                  <a:lnTo>
                    <a:pt x="6282" y="9071"/>
                  </a:lnTo>
                  <a:cubicBezTo>
                    <a:pt x="6282" y="9386"/>
                    <a:pt x="6422" y="9688"/>
                    <a:pt x="6666" y="9890"/>
                  </a:cubicBezTo>
                  <a:cubicBezTo>
                    <a:pt x="6624" y="9948"/>
                    <a:pt x="6580" y="10006"/>
                    <a:pt x="6539" y="10065"/>
                  </a:cubicBezTo>
                  <a:cubicBezTo>
                    <a:pt x="6412" y="10219"/>
                    <a:pt x="6551" y="10397"/>
                    <a:pt x="6700" y="10397"/>
                  </a:cubicBezTo>
                  <a:cubicBezTo>
                    <a:pt x="6756" y="10397"/>
                    <a:pt x="6813" y="10372"/>
                    <a:pt x="6858" y="10311"/>
                  </a:cubicBezTo>
                  <a:cubicBezTo>
                    <a:pt x="6912" y="10239"/>
                    <a:pt x="6967" y="10167"/>
                    <a:pt x="7022" y="10089"/>
                  </a:cubicBezTo>
                  <a:lnTo>
                    <a:pt x="7471" y="10250"/>
                  </a:lnTo>
                  <a:cubicBezTo>
                    <a:pt x="6645" y="11476"/>
                    <a:pt x="5809" y="11918"/>
                    <a:pt x="5243" y="12069"/>
                  </a:cubicBezTo>
                  <a:cubicBezTo>
                    <a:pt x="5225" y="12074"/>
                    <a:pt x="5205" y="12077"/>
                    <a:pt x="5185" y="12077"/>
                  </a:cubicBezTo>
                  <a:cubicBezTo>
                    <a:pt x="5166" y="12077"/>
                    <a:pt x="5146" y="12074"/>
                    <a:pt x="5127" y="12069"/>
                  </a:cubicBezTo>
                  <a:cubicBezTo>
                    <a:pt x="4562" y="11918"/>
                    <a:pt x="3725" y="11476"/>
                    <a:pt x="2896" y="10246"/>
                  </a:cubicBezTo>
                  <a:lnTo>
                    <a:pt x="3345" y="10089"/>
                  </a:lnTo>
                  <a:cubicBezTo>
                    <a:pt x="3743" y="10654"/>
                    <a:pt x="4353" y="11329"/>
                    <a:pt x="5120" y="11586"/>
                  </a:cubicBezTo>
                  <a:cubicBezTo>
                    <a:pt x="5141" y="11593"/>
                    <a:pt x="5162" y="11596"/>
                    <a:pt x="5184" y="11596"/>
                  </a:cubicBezTo>
                  <a:cubicBezTo>
                    <a:pt x="5206" y="11596"/>
                    <a:pt x="5228" y="11593"/>
                    <a:pt x="5250" y="11586"/>
                  </a:cubicBezTo>
                  <a:cubicBezTo>
                    <a:pt x="5607" y="11466"/>
                    <a:pt x="5967" y="11240"/>
                    <a:pt x="6316" y="10911"/>
                  </a:cubicBezTo>
                  <a:cubicBezTo>
                    <a:pt x="6458" y="10766"/>
                    <a:pt x="6327" y="10564"/>
                    <a:pt x="6170" y="10564"/>
                  </a:cubicBezTo>
                  <a:cubicBezTo>
                    <a:pt x="6126" y="10564"/>
                    <a:pt x="6081" y="10580"/>
                    <a:pt x="6039" y="10616"/>
                  </a:cubicBezTo>
                  <a:cubicBezTo>
                    <a:pt x="5754" y="10884"/>
                    <a:pt x="5466" y="11072"/>
                    <a:pt x="5185" y="11182"/>
                  </a:cubicBezTo>
                  <a:cubicBezTo>
                    <a:pt x="4565" y="10949"/>
                    <a:pt x="4051" y="10383"/>
                    <a:pt x="3705" y="9890"/>
                  </a:cubicBezTo>
                  <a:cubicBezTo>
                    <a:pt x="3948" y="9688"/>
                    <a:pt x="4089" y="9386"/>
                    <a:pt x="4089" y="9071"/>
                  </a:cubicBezTo>
                  <a:lnTo>
                    <a:pt x="4089" y="8382"/>
                  </a:lnTo>
                  <a:cubicBezTo>
                    <a:pt x="4442" y="8519"/>
                    <a:pt x="4813" y="8588"/>
                    <a:pt x="5185" y="8588"/>
                  </a:cubicBezTo>
                  <a:cubicBezTo>
                    <a:pt x="5557" y="8588"/>
                    <a:pt x="5929" y="8519"/>
                    <a:pt x="6282" y="8382"/>
                  </a:cubicBezTo>
                  <a:close/>
                  <a:moveTo>
                    <a:pt x="5182" y="0"/>
                  </a:moveTo>
                  <a:cubicBezTo>
                    <a:pt x="3054" y="0"/>
                    <a:pt x="1323" y="1710"/>
                    <a:pt x="1303" y="3838"/>
                  </a:cubicBezTo>
                  <a:lnTo>
                    <a:pt x="1303" y="5353"/>
                  </a:lnTo>
                  <a:cubicBezTo>
                    <a:pt x="1306" y="6158"/>
                    <a:pt x="1155" y="6956"/>
                    <a:pt x="854" y="7703"/>
                  </a:cubicBezTo>
                  <a:cubicBezTo>
                    <a:pt x="789" y="7858"/>
                    <a:pt x="789" y="8032"/>
                    <a:pt x="854" y="8190"/>
                  </a:cubicBezTo>
                  <a:cubicBezTo>
                    <a:pt x="919" y="8344"/>
                    <a:pt x="1046" y="8468"/>
                    <a:pt x="1203" y="8533"/>
                  </a:cubicBezTo>
                  <a:cubicBezTo>
                    <a:pt x="1690" y="8725"/>
                    <a:pt x="2636" y="9071"/>
                    <a:pt x="3647" y="9276"/>
                  </a:cubicBezTo>
                  <a:cubicBezTo>
                    <a:pt x="3582" y="9472"/>
                    <a:pt x="3431" y="9626"/>
                    <a:pt x="3239" y="9694"/>
                  </a:cubicBezTo>
                  <a:lnTo>
                    <a:pt x="1001" y="10483"/>
                  </a:lnTo>
                  <a:cubicBezTo>
                    <a:pt x="401" y="10695"/>
                    <a:pt x="0" y="11260"/>
                    <a:pt x="0" y="11894"/>
                  </a:cubicBezTo>
                  <a:lnTo>
                    <a:pt x="0" y="13574"/>
                  </a:lnTo>
                  <a:cubicBezTo>
                    <a:pt x="6" y="13702"/>
                    <a:pt x="104" y="13766"/>
                    <a:pt x="203" y="13766"/>
                  </a:cubicBezTo>
                  <a:cubicBezTo>
                    <a:pt x="301" y="13766"/>
                    <a:pt x="400" y="13702"/>
                    <a:pt x="405" y="13574"/>
                  </a:cubicBezTo>
                  <a:lnTo>
                    <a:pt x="405" y="11898"/>
                  </a:lnTo>
                  <a:cubicBezTo>
                    <a:pt x="405" y="11768"/>
                    <a:pt x="429" y="11637"/>
                    <a:pt x="477" y="11514"/>
                  </a:cubicBezTo>
                  <a:lnTo>
                    <a:pt x="1498" y="12391"/>
                  </a:lnTo>
                  <a:cubicBezTo>
                    <a:pt x="1645" y="12518"/>
                    <a:pt x="1731" y="12700"/>
                    <a:pt x="1731" y="12895"/>
                  </a:cubicBezTo>
                  <a:lnTo>
                    <a:pt x="1731" y="13580"/>
                  </a:lnTo>
                  <a:cubicBezTo>
                    <a:pt x="1738" y="13709"/>
                    <a:pt x="1836" y="13773"/>
                    <a:pt x="1934" y="13773"/>
                  </a:cubicBezTo>
                  <a:cubicBezTo>
                    <a:pt x="2033" y="13773"/>
                    <a:pt x="2130" y="13709"/>
                    <a:pt x="2135" y="13580"/>
                  </a:cubicBezTo>
                  <a:lnTo>
                    <a:pt x="2135" y="12895"/>
                  </a:lnTo>
                  <a:cubicBezTo>
                    <a:pt x="2135" y="12583"/>
                    <a:pt x="1998" y="12285"/>
                    <a:pt x="1762" y="12083"/>
                  </a:cubicBezTo>
                  <a:lnTo>
                    <a:pt x="689" y="11165"/>
                  </a:lnTo>
                  <a:cubicBezTo>
                    <a:pt x="813" y="11031"/>
                    <a:pt x="967" y="10928"/>
                    <a:pt x="1135" y="10866"/>
                  </a:cubicBezTo>
                  <a:lnTo>
                    <a:pt x="2495" y="10387"/>
                  </a:lnTo>
                  <a:cubicBezTo>
                    <a:pt x="3414" y="11788"/>
                    <a:pt x="4370" y="12289"/>
                    <a:pt x="5017" y="12460"/>
                  </a:cubicBezTo>
                  <a:cubicBezTo>
                    <a:pt x="5070" y="12475"/>
                    <a:pt x="5125" y="12483"/>
                    <a:pt x="5180" y="12483"/>
                  </a:cubicBezTo>
                  <a:cubicBezTo>
                    <a:pt x="5235" y="12483"/>
                    <a:pt x="5290" y="12475"/>
                    <a:pt x="5343" y="12460"/>
                  </a:cubicBezTo>
                  <a:cubicBezTo>
                    <a:pt x="5991" y="12289"/>
                    <a:pt x="6943" y="11788"/>
                    <a:pt x="7862" y="10387"/>
                  </a:cubicBezTo>
                  <a:lnTo>
                    <a:pt x="9222" y="10866"/>
                  </a:lnTo>
                  <a:cubicBezTo>
                    <a:pt x="9393" y="10928"/>
                    <a:pt x="9548" y="11031"/>
                    <a:pt x="9671" y="11165"/>
                  </a:cubicBezTo>
                  <a:lnTo>
                    <a:pt x="8598" y="12083"/>
                  </a:lnTo>
                  <a:cubicBezTo>
                    <a:pt x="8358" y="12285"/>
                    <a:pt x="8225" y="12583"/>
                    <a:pt x="8225" y="12895"/>
                  </a:cubicBezTo>
                  <a:lnTo>
                    <a:pt x="8225" y="13580"/>
                  </a:lnTo>
                  <a:cubicBezTo>
                    <a:pt x="8218" y="13694"/>
                    <a:pt x="8310" y="13793"/>
                    <a:pt x="8427" y="13793"/>
                  </a:cubicBezTo>
                  <a:cubicBezTo>
                    <a:pt x="8540" y="13793"/>
                    <a:pt x="8633" y="13694"/>
                    <a:pt x="8629" y="13580"/>
                  </a:cubicBezTo>
                  <a:lnTo>
                    <a:pt x="8629" y="12895"/>
                  </a:lnTo>
                  <a:cubicBezTo>
                    <a:pt x="8629" y="12700"/>
                    <a:pt x="8711" y="12518"/>
                    <a:pt x="8859" y="12391"/>
                  </a:cubicBezTo>
                  <a:lnTo>
                    <a:pt x="9883" y="11514"/>
                  </a:lnTo>
                  <a:cubicBezTo>
                    <a:pt x="9931" y="11637"/>
                    <a:pt x="9955" y="11768"/>
                    <a:pt x="9955" y="11898"/>
                  </a:cubicBezTo>
                  <a:lnTo>
                    <a:pt x="9955" y="13577"/>
                  </a:lnTo>
                  <a:cubicBezTo>
                    <a:pt x="9960" y="13705"/>
                    <a:pt x="10058" y="13770"/>
                    <a:pt x="10156" y="13770"/>
                  </a:cubicBezTo>
                  <a:cubicBezTo>
                    <a:pt x="10254" y="13770"/>
                    <a:pt x="10353" y="13705"/>
                    <a:pt x="10360" y="13577"/>
                  </a:cubicBezTo>
                  <a:lnTo>
                    <a:pt x="10360" y="11898"/>
                  </a:lnTo>
                  <a:cubicBezTo>
                    <a:pt x="10360" y="11264"/>
                    <a:pt x="9962" y="10698"/>
                    <a:pt x="9363" y="10483"/>
                  </a:cubicBezTo>
                  <a:lnTo>
                    <a:pt x="7128" y="9694"/>
                  </a:lnTo>
                  <a:cubicBezTo>
                    <a:pt x="6936" y="9626"/>
                    <a:pt x="6786" y="9472"/>
                    <a:pt x="6720" y="9280"/>
                  </a:cubicBezTo>
                  <a:cubicBezTo>
                    <a:pt x="7731" y="9071"/>
                    <a:pt x="8677" y="8728"/>
                    <a:pt x="9160" y="8533"/>
                  </a:cubicBezTo>
                  <a:cubicBezTo>
                    <a:pt x="9318" y="8471"/>
                    <a:pt x="9445" y="8348"/>
                    <a:pt x="9513" y="8190"/>
                  </a:cubicBezTo>
                  <a:cubicBezTo>
                    <a:pt x="9578" y="8036"/>
                    <a:pt x="9578" y="7861"/>
                    <a:pt x="9513" y="7707"/>
                  </a:cubicBezTo>
                  <a:cubicBezTo>
                    <a:pt x="9212" y="6960"/>
                    <a:pt x="9058" y="6161"/>
                    <a:pt x="9064" y="5356"/>
                  </a:cubicBezTo>
                  <a:lnTo>
                    <a:pt x="9064" y="3838"/>
                  </a:lnTo>
                  <a:cubicBezTo>
                    <a:pt x="9040" y="1710"/>
                    <a:pt x="7310" y="0"/>
                    <a:pt x="5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3"/>
            <p:cNvSpPr/>
            <p:nvPr/>
          </p:nvSpPr>
          <p:spPr>
            <a:xfrm>
              <a:off x="7546663" y="2865143"/>
              <a:ext cx="22187" cy="10635"/>
            </a:xfrm>
            <a:custGeom>
              <a:avLst/>
              <a:gdLst/>
              <a:ahLst/>
              <a:cxnLst/>
              <a:rect l="l" t="t" r="r" b="b"/>
              <a:pathLst>
                <a:path w="847" h="406" extrusionOk="0">
                  <a:moveTo>
                    <a:pt x="641" y="0"/>
                  </a:moveTo>
                  <a:cubicBezTo>
                    <a:pt x="639" y="0"/>
                    <a:pt x="636" y="0"/>
                    <a:pt x="634" y="0"/>
                  </a:cubicBezTo>
                  <a:lnTo>
                    <a:pt x="203" y="0"/>
                  </a:lnTo>
                  <a:cubicBezTo>
                    <a:pt x="90" y="0"/>
                    <a:pt x="0" y="93"/>
                    <a:pt x="0" y="203"/>
                  </a:cubicBezTo>
                  <a:cubicBezTo>
                    <a:pt x="0" y="316"/>
                    <a:pt x="90" y="405"/>
                    <a:pt x="203" y="405"/>
                  </a:cubicBezTo>
                  <a:lnTo>
                    <a:pt x="634" y="405"/>
                  </a:lnTo>
                  <a:cubicBezTo>
                    <a:pt x="638" y="405"/>
                    <a:pt x="642" y="405"/>
                    <a:pt x="647" y="405"/>
                  </a:cubicBezTo>
                  <a:cubicBezTo>
                    <a:pt x="757" y="405"/>
                    <a:pt x="847" y="315"/>
                    <a:pt x="847" y="203"/>
                  </a:cubicBezTo>
                  <a:cubicBezTo>
                    <a:pt x="847" y="92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3"/>
            <p:cNvSpPr/>
            <p:nvPr/>
          </p:nvSpPr>
          <p:spPr>
            <a:xfrm>
              <a:off x="7614430" y="2865143"/>
              <a:ext cx="22475" cy="10635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07" y="0"/>
                  </a:moveTo>
                  <a:cubicBezTo>
                    <a:pt x="93" y="0"/>
                    <a:pt x="1" y="92"/>
                    <a:pt x="1" y="203"/>
                  </a:cubicBezTo>
                  <a:cubicBezTo>
                    <a:pt x="1" y="315"/>
                    <a:pt x="90" y="405"/>
                    <a:pt x="201" y="405"/>
                  </a:cubicBezTo>
                  <a:cubicBezTo>
                    <a:pt x="205" y="405"/>
                    <a:pt x="209" y="405"/>
                    <a:pt x="213" y="405"/>
                  </a:cubicBezTo>
                  <a:lnTo>
                    <a:pt x="645" y="405"/>
                  </a:lnTo>
                  <a:cubicBezTo>
                    <a:pt x="649" y="405"/>
                    <a:pt x="653" y="405"/>
                    <a:pt x="657" y="405"/>
                  </a:cubicBezTo>
                  <a:cubicBezTo>
                    <a:pt x="765" y="405"/>
                    <a:pt x="857" y="315"/>
                    <a:pt x="857" y="203"/>
                  </a:cubicBezTo>
                  <a:cubicBezTo>
                    <a:pt x="857" y="92"/>
                    <a:pt x="762" y="0"/>
                    <a:pt x="651" y="0"/>
                  </a:cubicBezTo>
                  <a:cubicBezTo>
                    <a:pt x="649" y="0"/>
                    <a:pt x="647" y="0"/>
                    <a:pt x="645" y="0"/>
                  </a:cubicBezTo>
                  <a:lnTo>
                    <a:pt x="213" y="0"/>
                  </a:lnTo>
                  <a:cubicBezTo>
                    <a:pt x="211" y="0"/>
                    <a:pt x="209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3" name="Google Shape;7883;p73"/>
          <p:cNvGrpSpPr/>
          <p:nvPr/>
        </p:nvGrpSpPr>
        <p:grpSpPr>
          <a:xfrm>
            <a:off x="7943229" y="2786689"/>
            <a:ext cx="387110" cy="331079"/>
            <a:chOff x="7943229" y="2786689"/>
            <a:chExt cx="387110" cy="331079"/>
          </a:xfrm>
        </p:grpSpPr>
        <p:sp>
          <p:nvSpPr>
            <p:cNvPr id="7884" name="Google Shape;7884;p73"/>
            <p:cNvSpPr/>
            <p:nvPr/>
          </p:nvSpPr>
          <p:spPr>
            <a:xfrm>
              <a:off x="7950145" y="2881934"/>
              <a:ext cx="42305" cy="47780"/>
            </a:xfrm>
            <a:custGeom>
              <a:avLst/>
              <a:gdLst/>
              <a:ahLst/>
              <a:cxnLst/>
              <a:rect l="l" t="t" r="r" b="b"/>
              <a:pathLst>
                <a:path w="1615" h="1824" extrusionOk="0">
                  <a:moveTo>
                    <a:pt x="1615" y="0"/>
                  </a:moveTo>
                  <a:lnTo>
                    <a:pt x="1" y="679"/>
                  </a:lnTo>
                  <a:lnTo>
                    <a:pt x="1450" y="1823"/>
                  </a:lnTo>
                  <a:lnTo>
                    <a:pt x="1615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73"/>
            <p:cNvSpPr/>
            <p:nvPr/>
          </p:nvSpPr>
          <p:spPr>
            <a:xfrm>
              <a:off x="7969555" y="2792347"/>
              <a:ext cx="354680" cy="283587"/>
            </a:xfrm>
            <a:custGeom>
              <a:avLst/>
              <a:gdLst/>
              <a:ahLst/>
              <a:cxnLst/>
              <a:rect l="l" t="t" r="r" b="b"/>
              <a:pathLst>
                <a:path w="13540" h="10826" extrusionOk="0">
                  <a:moveTo>
                    <a:pt x="5312" y="0"/>
                  </a:moveTo>
                  <a:cubicBezTo>
                    <a:pt x="5052" y="0"/>
                    <a:pt x="1082" y="71"/>
                    <a:pt x="442" y="4376"/>
                  </a:cubicBezTo>
                  <a:cubicBezTo>
                    <a:pt x="0" y="8293"/>
                    <a:pt x="3177" y="10826"/>
                    <a:pt x="6860" y="10826"/>
                  </a:cubicBezTo>
                  <a:cubicBezTo>
                    <a:pt x="10085" y="10826"/>
                    <a:pt x="12847" y="8752"/>
                    <a:pt x="13539" y="5990"/>
                  </a:cubicBezTo>
                  <a:lnTo>
                    <a:pt x="13539" y="5990"/>
                  </a:lnTo>
                  <a:cubicBezTo>
                    <a:pt x="13539" y="5990"/>
                    <a:pt x="12723" y="6570"/>
                    <a:pt x="11457" y="6570"/>
                  </a:cubicBezTo>
                  <a:cubicBezTo>
                    <a:pt x="11333" y="6570"/>
                    <a:pt x="11204" y="6565"/>
                    <a:pt x="11072" y="6552"/>
                  </a:cubicBezTo>
                  <a:cubicBezTo>
                    <a:pt x="9184" y="6374"/>
                    <a:pt x="7820" y="4034"/>
                    <a:pt x="7004" y="2622"/>
                  </a:cubicBezTo>
                  <a:cubicBezTo>
                    <a:pt x="6460" y="1679"/>
                    <a:pt x="5730" y="1097"/>
                    <a:pt x="4647" y="884"/>
                  </a:cubicBezTo>
                  <a:lnTo>
                    <a:pt x="5325" y="0"/>
                  </a:lnTo>
                  <a:cubicBezTo>
                    <a:pt x="5325" y="0"/>
                    <a:pt x="5321" y="0"/>
                    <a:pt x="5312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3"/>
            <p:cNvSpPr/>
            <p:nvPr/>
          </p:nvSpPr>
          <p:spPr>
            <a:xfrm>
              <a:off x="7969555" y="2792426"/>
              <a:ext cx="240051" cy="283508"/>
            </a:xfrm>
            <a:custGeom>
              <a:avLst/>
              <a:gdLst/>
              <a:ahLst/>
              <a:cxnLst/>
              <a:rect l="l" t="t" r="r" b="b"/>
              <a:pathLst>
                <a:path w="9164" h="10823" extrusionOk="0">
                  <a:moveTo>
                    <a:pt x="5312" y="1"/>
                  </a:moveTo>
                  <a:cubicBezTo>
                    <a:pt x="5052" y="1"/>
                    <a:pt x="1082" y="71"/>
                    <a:pt x="442" y="4377"/>
                  </a:cubicBezTo>
                  <a:cubicBezTo>
                    <a:pt x="0" y="8290"/>
                    <a:pt x="3177" y="10823"/>
                    <a:pt x="6860" y="10823"/>
                  </a:cubicBezTo>
                  <a:cubicBezTo>
                    <a:pt x="6871" y="10823"/>
                    <a:pt x="6881" y="10823"/>
                    <a:pt x="6891" y="10823"/>
                  </a:cubicBezTo>
                  <a:cubicBezTo>
                    <a:pt x="7662" y="10823"/>
                    <a:pt x="8429" y="10696"/>
                    <a:pt x="9163" y="10459"/>
                  </a:cubicBezTo>
                  <a:lnTo>
                    <a:pt x="9163" y="10459"/>
                  </a:lnTo>
                  <a:cubicBezTo>
                    <a:pt x="8992" y="10470"/>
                    <a:pt x="8821" y="10476"/>
                    <a:pt x="8646" y="10476"/>
                  </a:cubicBezTo>
                  <a:cubicBezTo>
                    <a:pt x="4962" y="10476"/>
                    <a:pt x="1785" y="7944"/>
                    <a:pt x="2227" y="4031"/>
                  </a:cubicBezTo>
                  <a:cubicBezTo>
                    <a:pt x="2598" y="1532"/>
                    <a:pt x="4088" y="460"/>
                    <a:pt x="5325" y="1"/>
                  </a:cubicBezTo>
                  <a:cubicBezTo>
                    <a:pt x="5325" y="1"/>
                    <a:pt x="5321" y="1"/>
                    <a:pt x="531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3"/>
            <p:cNvSpPr/>
            <p:nvPr/>
          </p:nvSpPr>
          <p:spPr>
            <a:xfrm>
              <a:off x="8066582" y="2870749"/>
              <a:ext cx="217707" cy="127491"/>
            </a:xfrm>
            <a:custGeom>
              <a:avLst/>
              <a:gdLst/>
              <a:ahLst/>
              <a:cxnLst/>
              <a:rect l="l" t="t" r="r" b="b"/>
              <a:pathLst>
                <a:path w="8311" h="4867" extrusionOk="0">
                  <a:moveTo>
                    <a:pt x="2891" y="1"/>
                  </a:moveTo>
                  <a:cubicBezTo>
                    <a:pt x="2687" y="1"/>
                    <a:pt x="2480" y="50"/>
                    <a:pt x="2290" y="153"/>
                  </a:cubicBezTo>
                  <a:lnTo>
                    <a:pt x="2283" y="156"/>
                  </a:lnTo>
                  <a:cubicBezTo>
                    <a:pt x="1" y="1398"/>
                    <a:pt x="1185" y="4867"/>
                    <a:pt x="3997" y="4867"/>
                  </a:cubicBezTo>
                  <a:cubicBezTo>
                    <a:pt x="5189" y="4867"/>
                    <a:pt x="6673" y="4244"/>
                    <a:pt x="8310" y="2566"/>
                  </a:cubicBezTo>
                  <a:lnTo>
                    <a:pt x="8310" y="2566"/>
                  </a:lnTo>
                  <a:cubicBezTo>
                    <a:pt x="8310" y="2566"/>
                    <a:pt x="7992" y="2715"/>
                    <a:pt x="7465" y="2715"/>
                  </a:cubicBezTo>
                  <a:cubicBezTo>
                    <a:pt x="6646" y="2715"/>
                    <a:pt x="5323" y="2354"/>
                    <a:pt x="3907" y="506"/>
                  </a:cubicBezTo>
                  <a:cubicBezTo>
                    <a:pt x="3660" y="178"/>
                    <a:pt x="3280" y="1"/>
                    <a:pt x="2891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3"/>
            <p:cNvSpPr/>
            <p:nvPr/>
          </p:nvSpPr>
          <p:spPr>
            <a:xfrm>
              <a:off x="8090812" y="2919079"/>
              <a:ext cx="193371" cy="79161"/>
            </a:xfrm>
            <a:custGeom>
              <a:avLst/>
              <a:gdLst/>
              <a:ahLst/>
              <a:cxnLst/>
              <a:rect l="l" t="t" r="r" b="b"/>
              <a:pathLst>
                <a:path w="7382" h="3022" extrusionOk="0">
                  <a:moveTo>
                    <a:pt x="172" y="1"/>
                  </a:moveTo>
                  <a:cubicBezTo>
                    <a:pt x="1" y="1418"/>
                    <a:pt x="1159" y="3022"/>
                    <a:pt x="3071" y="3022"/>
                  </a:cubicBezTo>
                  <a:cubicBezTo>
                    <a:pt x="4262" y="3022"/>
                    <a:pt x="5746" y="2399"/>
                    <a:pt x="7382" y="721"/>
                  </a:cubicBezTo>
                  <a:lnTo>
                    <a:pt x="7382" y="721"/>
                  </a:lnTo>
                  <a:cubicBezTo>
                    <a:pt x="7364" y="728"/>
                    <a:pt x="7050" y="868"/>
                    <a:pt x="6542" y="868"/>
                  </a:cubicBezTo>
                  <a:cubicBezTo>
                    <a:pt x="6385" y="868"/>
                    <a:pt x="6209" y="855"/>
                    <a:pt x="6018" y="820"/>
                  </a:cubicBezTo>
                  <a:cubicBezTo>
                    <a:pt x="5206" y="1582"/>
                    <a:pt x="3795" y="2181"/>
                    <a:pt x="2561" y="2181"/>
                  </a:cubicBezTo>
                  <a:cubicBezTo>
                    <a:pt x="1341" y="2181"/>
                    <a:pt x="295" y="1595"/>
                    <a:pt x="172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3"/>
            <p:cNvSpPr/>
            <p:nvPr/>
          </p:nvSpPr>
          <p:spPr>
            <a:xfrm>
              <a:off x="8016497" y="2864777"/>
              <a:ext cx="36280" cy="42226"/>
            </a:xfrm>
            <a:custGeom>
              <a:avLst/>
              <a:gdLst/>
              <a:ahLst/>
              <a:cxnLst/>
              <a:rect l="l" t="t" r="r" b="b"/>
              <a:pathLst>
                <a:path w="1385" h="1612" extrusionOk="0">
                  <a:moveTo>
                    <a:pt x="686" y="1"/>
                  </a:moveTo>
                  <a:cubicBezTo>
                    <a:pt x="309" y="1"/>
                    <a:pt x="0" y="311"/>
                    <a:pt x="4" y="689"/>
                  </a:cubicBezTo>
                  <a:lnTo>
                    <a:pt x="4" y="923"/>
                  </a:lnTo>
                  <a:cubicBezTo>
                    <a:pt x="4" y="1303"/>
                    <a:pt x="312" y="1611"/>
                    <a:pt x="692" y="1611"/>
                  </a:cubicBezTo>
                  <a:cubicBezTo>
                    <a:pt x="1076" y="1611"/>
                    <a:pt x="1385" y="1303"/>
                    <a:pt x="1385" y="919"/>
                  </a:cubicBezTo>
                  <a:lnTo>
                    <a:pt x="1385" y="689"/>
                  </a:lnTo>
                  <a:cubicBezTo>
                    <a:pt x="1385" y="311"/>
                    <a:pt x="1076" y="1"/>
                    <a:pt x="699" y="1"/>
                  </a:cubicBezTo>
                  <a:cubicBezTo>
                    <a:pt x="697" y="1"/>
                    <a:pt x="695" y="1"/>
                    <a:pt x="692" y="1"/>
                  </a:cubicBezTo>
                  <a:cubicBezTo>
                    <a:pt x="690" y="1"/>
                    <a:pt x="688" y="1"/>
                    <a:pt x="686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3"/>
            <p:cNvSpPr/>
            <p:nvPr/>
          </p:nvSpPr>
          <p:spPr>
            <a:xfrm>
              <a:off x="8034624" y="2864777"/>
              <a:ext cx="18153" cy="30203"/>
            </a:xfrm>
            <a:custGeom>
              <a:avLst/>
              <a:gdLst/>
              <a:ahLst/>
              <a:cxnLst/>
              <a:rect l="l" t="t" r="r" b="b"/>
              <a:pathLst>
                <a:path w="693" h="1153" extrusionOk="0">
                  <a:moveTo>
                    <a:pt x="0" y="1"/>
                  </a:moveTo>
                  <a:lnTo>
                    <a:pt x="0" y="806"/>
                  </a:lnTo>
                  <a:cubicBezTo>
                    <a:pt x="0" y="994"/>
                    <a:pt x="155" y="1152"/>
                    <a:pt x="347" y="1152"/>
                  </a:cubicBezTo>
                  <a:cubicBezTo>
                    <a:pt x="538" y="1152"/>
                    <a:pt x="693" y="994"/>
                    <a:pt x="693" y="806"/>
                  </a:cubicBezTo>
                  <a:lnTo>
                    <a:pt x="693" y="689"/>
                  </a:lnTo>
                  <a:cubicBezTo>
                    <a:pt x="693" y="309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3"/>
            <p:cNvSpPr/>
            <p:nvPr/>
          </p:nvSpPr>
          <p:spPr>
            <a:xfrm>
              <a:off x="8028258" y="2870435"/>
              <a:ext cx="12757" cy="12862"/>
            </a:xfrm>
            <a:custGeom>
              <a:avLst/>
              <a:gdLst/>
              <a:ahLst/>
              <a:cxnLst/>
              <a:rect l="l" t="t" r="r" b="b"/>
              <a:pathLst>
                <a:path w="487" h="491" extrusionOk="0">
                  <a:moveTo>
                    <a:pt x="243" y="1"/>
                  </a:moveTo>
                  <a:cubicBezTo>
                    <a:pt x="110" y="1"/>
                    <a:pt x="0" y="110"/>
                    <a:pt x="0" y="244"/>
                  </a:cubicBezTo>
                  <a:cubicBezTo>
                    <a:pt x="0" y="381"/>
                    <a:pt x="110" y="491"/>
                    <a:pt x="243" y="491"/>
                  </a:cubicBezTo>
                  <a:cubicBezTo>
                    <a:pt x="377" y="491"/>
                    <a:pt x="487" y="381"/>
                    <a:pt x="487" y="244"/>
                  </a:cubicBezTo>
                  <a:cubicBezTo>
                    <a:pt x="487" y="110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3"/>
            <p:cNvSpPr/>
            <p:nvPr/>
          </p:nvSpPr>
          <p:spPr>
            <a:xfrm>
              <a:off x="8010917" y="2859118"/>
              <a:ext cx="47518" cy="53543"/>
            </a:xfrm>
            <a:custGeom>
              <a:avLst/>
              <a:gdLst/>
              <a:ahLst/>
              <a:cxnLst/>
              <a:rect l="l" t="t" r="r" b="b"/>
              <a:pathLst>
                <a:path w="1814" h="2044" extrusionOk="0">
                  <a:moveTo>
                    <a:pt x="909" y="1"/>
                  </a:moveTo>
                  <a:cubicBezTo>
                    <a:pt x="405" y="1"/>
                    <a:pt x="1" y="405"/>
                    <a:pt x="1" y="905"/>
                  </a:cubicBezTo>
                  <a:lnTo>
                    <a:pt x="1" y="1135"/>
                  </a:lnTo>
                  <a:cubicBezTo>
                    <a:pt x="1" y="1635"/>
                    <a:pt x="405" y="2043"/>
                    <a:pt x="909" y="2043"/>
                  </a:cubicBezTo>
                  <a:cubicBezTo>
                    <a:pt x="1409" y="2043"/>
                    <a:pt x="1814" y="1635"/>
                    <a:pt x="1814" y="1135"/>
                  </a:cubicBezTo>
                  <a:lnTo>
                    <a:pt x="1814" y="905"/>
                  </a:lnTo>
                  <a:cubicBezTo>
                    <a:pt x="1814" y="788"/>
                    <a:pt x="1721" y="693"/>
                    <a:pt x="1604" y="693"/>
                  </a:cubicBezTo>
                  <a:cubicBezTo>
                    <a:pt x="1602" y="693"/>
                    <a:pt x="1600" y="693"/>
                    <a:pt x="1598" y="693"/>
                  </a:cubicBezTo>
                  <a:cubicBezTo>
                    <a:pt x="1478" y="693"/>
                    <a:pt x="1382" y="789"/>
                    <a:pt x="1382" y="905"/>
                  </a:cubicBezTo>
                  <a:lnTo>
                    <a:pt x="1382" y="1135"/>
                  </a:lnTo>
                  <a:cubicBezTo>
                    <a:pt x="1382" y="1399"/>
                    <a:pt x="1169" y="1611"/>
                    <a:pt x="909" y="1611"/>
                  </a:cubicBezTo>
                  <a:cubicBezTo>
                    <a:pt x="645" y="1611"/>
                    <a:pt x="433" y="1399"/>
                    <a:pt x="433" y="1135"/>
                  </a:cubicBezTo>
                  <a:lnTo>
                    <a:pt x="433" y="905"/>
                  </a:lnTo>
                  <a:cubicBezTo>
                    <a:pt x="433" y="645"/>
                    <a:pt x="645" y="429"/>
                    <a:pt x="909" y="429"/>
                  </a:cubicBezTo>
                  <a:cubicBezTo>
                    <a:pt x="1025" y="429"/>
                    <a:pt x="1121" y="333"/>
                    <a:pt x="1121" y="217"/>
                  </a:cubicBezTo>
                  <a:cubicBezTo>
                    <a:pt x="1121" y="97"/>
                    <a:pt x="1025" y="1"/>
                    <a:pt x="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3"/>
            <p:cNvSpPr/>
            <p:nvPr/>
          </p:nvSpPr>
          <p:spPr>
            <a:xfrm>
              <a:off x="7943229" y="2786689"/>
              <a:ext cx="387110" cy="331079"/>
            </a:xfrm>
            <a:custGeom>
              <a:avLst/>
              <a:gdLst/>
              <a:ahLst/>
              <a:cxnLst/>
              <a:rect l="l" t="t" r="r" b="b"/>
              <a:pathLst>
                <a:path w="14778" h="12639" extrusionOk="0">
                  <a:moveTo>
                    <a:pt x="1307" y="4161"/>
                  </a:moveTo>
                  <a:lnTo>
                    <a:pt x="1307" y="4161"/>
                  </a:lnTo>
                  <a:cubicBezTo>
                    <a:pt x="1276" y="4291"/>
                    <a:pt x="1252" y="4424"/>
                    <a:pt x="1235" y="4561"/>
                  </a:cubicBezTo>
                  <a:lnTo>
                    <a:pt x="1235" y="4568"/>
                  </a:lnTo>
                  <a:cubicBezTo>
                    <a:pt x="1224" y="4657"/>
                    <a:pt x="1218" y="4746"/>
                    <a:pt x="1211" y="4836"/>
                  </a:cubicBezTo>
                  <a:lnTo>
                    <a:pt x="686" y="4421"/>
                  </a:lnTo>
                  <a:lnTo>
                    <a:pt x="1307" y="4161"/>
                  </a:lnTo>
                  <a:close/>
                  <a:moveTo>
                    <a:pt x="5868" y="466"/>
                  </a:moveTo>
                  <a:lnTo>
                    <a:pt x="5480" y="970"/>
                  </a:lnTo>
                  <a:cubicBezTo>
                    <a:pt x="5381" y="1094"/>
                    <a:pt x="5446" y="1279"/>
                    <a:pt x="5600" y="1313"/>
                  </a:cubicBezTo>
                  <a:cubicBezTo>
                    <a:pt x="6508" y="1532"/>
                    <a:pt x="7300" y="2115"/>
                    <a:pt x="7828" y="2954"/>
                  </a:cubicBezTo>
                  <a:cubicBezTo>
                    <a:pt x="8424" y="3907"/>
                    <a:pt x="9068" y="4661"/>
                    <a:pt x="9740" y="5192"/>
                  </a:cubicBezTo>
                  <a:cubicBezTo>
                    <a:pt x="10285" y="5624"/>
                    <a:pt x="10854" y="5912"/>
                    <a:pt x="11422" y="6049"/>
                  </a:cubicBezTo>
                  <a:cubicBezTo>
                    <a:pt x="11671" y="6109"/>
                    <a:pt x="11927" y="6138"/>
                    <a:pt x="12182" y="6138"/>
                  </a:cubicBezTo>
                  <a:cubicBezTo>
                    <a:pt x="12233" y="6138"/>
                    <a:pt x="12284" y="6137"/>
                    <a:pt x="12334" y="6134"/>
                  </a:cubicBezTo>
                  <a:lnTo>
                    <a:pt x="12334" y="6134"/>
                  </a:lnTo>
                  <a:cubicBezTo>
                    <a:pt x="11525" y="6868"/>
                    <a:pt x="10723" y="7375"/>
                    <a:pt x="9942" y="7649"/>
                  </a:cubicBezTo>
                  <a:cubicBezTo>
                    <a:pt x="9514" y="7797"/>
                    <a:pt x="9094" y="7871"/>
                    <a:pt x="8695" y="7871"/>
                  </a:cubicBezTo>
                  <a:cubicBezTo>
                    <a:pt x="8355" y="7871"/>
                    <a:pt x="8031" y="7818"/>
                    <a:pt x="7728" y="7711"/>
                  </a:cubicBezTo>
                  <a:cubicBezTo>
                    <a:pt x="7358" y="7580"/>
                    <a:pt x="7026" y="7368"/>
                    <a:pt x="6752" y="7087"/>
                  </a:cubicBezTo>
                  <a:lnTo>
                    <a:pt x="6752" y="7087"/>
                  </a:lnTo>
                  <a:cubicBezTo>
                    <a:pt x="7081" y="7265"/>
                    <a:pt x="7471" y="7375"/>
                    <a:pt x="7920" y="7409"/>
                  </a:cubicBezTo>
                  <a:cubicBezTo>
                    <a:pt x="8020" y="7416"/>
                    <a:pt x="8119" y="7419"/>
                    <a:pt x="8225" y="7419"/>
                  </a:cubicBezTo>
                  <a:cubicBezTo>
                    <a:pt x="8613" y="7416"/>
                    <a:pt x="9003" y="7368"/>
                    <a:pt x="9380" y="7275"/>
                  </a:cubicBezTo>
                  <a:cubicBezTo>
                    <a:pt x="9497" y="7245"/>
                    <a:pt x="9565" y="7128"/>
                    <a:pt x="9538" y="7012"/>
                  </a:cubicBezTo>
                  <a:cubicBezTo>
                    <a:pt x="9514" y="6915"/>
                    <a:pt x="9426" y="6848"/>
                    <a:pt x="9327" y="6848"/>
                  </a:cubicBezTo>
                  <a:cubicBezTo>
                    <a:pt x="9311" y="6848"/>
                    <a:pt x="9294" y="6850"/>
                    <a:pt x="9277" y="6854"/>
                  </a:cubicBezTo>
                  <a:cubicBezTo>
                    <a:pt x="8915" y="6944"/>
                    <a:pt x="8561" y="6987"/>
                    <a:pt x="8229" y="6987"/>
                  </a:cubicBezTo>
                  <a:cubicBezTo>
                    <a:pt x="7646" y="6987"/>
                    <a:pt x="7132" y="6852"/>
                    <a:pt x="6765" y="6590"/>
                  </a:cubicBezTo>
                  <a:cubicBezTo>
                    <a:pt x="6334" y="6282"/>
                    <a:pt x="6087" y="5795"/>
                    <a:pt x="6029" y="5147"/>
                  </a:cubicBezTo>
                  <a:cubicBezTo>
                    <a:pt x="6094" y="4479"/>
                    <a:pt x="6467" y="3914"/>
                    <a:pt x="7101" y="3554"/>
                  </a:cubicBezTo>
                  <a:cubicBezTo>
                    <a:pt x="7309" y="3433"/>
                    <a:pt x="7191" y="3148"/>
                    <a:pt x="6999" y="3148"/>
                  </a:cubicBezTo>
                  <a:cubicBezTo>
                    <a:pt x="6963" y="3148"/>
                    <a:pt x="6925" y="3158"/>
                    <a:pt x="6885" y="3180"/>
                  </a:cubicBezTo>
                  <a:cubicBezTo>
                    <a:pt x="5991" y="3688"/>
                    <a:pt x="5511" y="4592"/>
                    <a:pt x="5600" y="5593"/>
                  </a:cubicBezTo>
                  <a:cubicBezTo>
                    <a:pt x="5700" y="6731"/>
                    <a:pt x="6481" y="7724"/>
                    <a:pt x="7588" y="8118"/>
                  </a:cubicBezTo>
                  <a:cubicBezTo>
                    <a:pt x="7934" y="8242"/>
                    <a:pt x="8304" y="8303"/>
                    <a:pt x="8690" y="8303"/>
                  </a:cubicBezTo>
                  <a:cubicBezTo>
                    <a:pt x="9140" y="8303"/>
                    <a:pt x="9610" y="8219"/>
                    <a:pt x="10086" y="8053"/>
                  </a:cubicBezTo>
                  <a:cubicBezTo>
                    <a:pt x="10720" y="7834"/>
                    <a:pt x="11364" y="7471"/>
                    <a:pt x="12012" y="6970"/>
                  </a:cubicBezTo>
                  <a:cubicBezTo>
                    <a:pt x="12022" y="6974"/>
                    <a:pt x="12032" y="6977"/>
                    <a:pt x="12046" y="6981"/>
                  </a:cubicBezTo>
                  <a:cubicBezTo>
                    <a:pt x="12231" y="7009"/>
                    <a:pt x="12418" y="7023"/>
                    <a:pt x="12604" y="7023"/>
                  </a:cubicBezTo>
                  <a:cubicBezTo>
                    <a:pt x="13147" y="7023"/>
                    <a:pt x="13686" y="6904"/>
                    <a:pt x="14181" y="6669"/>
                  </a:cubicBezTo>
                  <a:lnTo>
                    <a:pt x="14181" y="6669"/>
                  </a:lnTo>
                  <a:cubicBezTo>
                    <a:pt x="13304" y="9105"/>
                    <a:pt x="10737" y="10826"/>
                    <a:pt x="7865" y="10826"/>
                  </a:cubicBezTo>
                  <a:cubicBezTo>
                    <a:pt x="5881" y="10826"/>
                    <a:pt x="4079" y="10082"/>
                    <a:pt x="2921" y="8783"/>
                  </a:cubicBezTo>
                  <a:cubicBezTo>
                    <a:pt x="1917" y="7659"/>
                    <a:pt x="1481" y="6220"/>
                    <a:pt x="1660" y="4620"/>
                  </a:cubicBezTo>
                  <a:cubicBezTo>
                    <a:pt x="1803" y="3650"/>
                    <a:pt x="2139" y="2824"/>
                    <a:pt x="2650" y="2173"/>
                  </a:cubicBezTo>
                  <a:cubicBezTo>
                    <a:pt x="3068" y="1645"/>
                    <a:pt x="3603" y="1224"/>
                    <a:pt x="4213" y="939"/>
                  </a:cubicBezTo>
                  <a:cubicBezTo>
                    <a:pt x="4737" y="693"/>
                    <a:pt x="5295" y="535"/>
                    <a:pt x="5868" y="466"/>
                  </a:cubicBezTo>
                  <a:close/>
                  <a:moveTo>
                    <a:pt x="7543" y="11251"/>
                  </a:moveTo>
                  <a:cubicBezTo>
                    <a:pt x="7650" y="11254"/>
                    <a:pt x="7756" y="11257"/>
                    <a:pt x="7865" y="11257"/>
                  </a:cubicBezTo>
                  <a:lnTo>
                    <a:pt x="7979" y="11257"/>
                  </a:lnTo>
                  <a:lnTo>
                    <a:pt x="7502" y="12207"/>
                  </a:lnTo>
                  <a:lnTo>
                    <a:pt x="7064" y="12207"/>
                  </a:lnTo>
                  <a:lnTo>
                    <a:pt x="7543" y="11251"/>
                  </a:lnTo>
                  <a:close/>
                  <a:moveTo>
                    <a:pt x="6325" y="0"/>
                  </a:moveTo>
                  <a:cubicBezTo>
                    <a:pt x="6212" y="0"/>
                    <a:pt x="5174" y="10"/>
                    <a:pt x="4045" y="542"/>
                  </a:cubicBezTo>
                  <a:cubicBezTo>
                    <a:pt x="3373" y="854"/>
                    <a:pt x="2780" y="1316"/>
                    <a:pt x="2321" y="1899"/>
                  </a:cubicBezTo>
                  <a:cubicBezTo>
                    <a:pt x="1917" y="2416"/>
                    <a:pt x="1618" y="3006"/>
                    <a:pt x="1437" y="3636"/>
                  </a:cubicBezTo>
                  <a:lnTo>
                    <a:pt x="183" y="4164"/>
                  </a:lnTo>
                  <a:cubicBezTo>
                    <a:pt x="28" y="4226"/>
                    <a:pt x="1" y="4431"/>
                    <a:pt x="131" y="4531"/>
                  </a:cubicBezTo>
                  <a:lnTo>
                    <a:pt x="1190" y="5370"/>
                  </a:lnTo>
                  <a:cubicBezTo>
                    <a:pt x="1200" y="6775"/>
                    <a:pt x="1680" y="8043"/>
                    <a:pt x="2598" y="9071"/>
                  </a:cubicBezTo>
                  <a:cubicBezTo>
                    <a:pt x="3681" y="10284"/>
                    <a:pt x="5285" y="11045"/>
                    <a:pt x="7074" y="11220"/>
                  </a:cubicBezTo>
                  <a:lnTo>
                    <a:pt x="6580" y="12207"/>
                  </a:lnTo>
                  <a:lnTo>
                    <a:pt x="5333" y="12207"/>
                  </a:lnTo>
                  <a:cubicBezTo>
                    <a:pt x="5045" y="12207"/>
                    <a:pt x="5045" y="12638"/>
                    <a:pt x="5333" y="12638"/>
                  </a:cubicBezTo>
                  <a:lnTo>
                    <a:pt x="8558" y="12638"/>
                  </a:lnTo>
                  <a:cubicBezTo>
                    <a:pt x="8674" y="12638"/>
                    <a:pt x="8770" y="12542"/>
                    <a:pt x="8770" y="12423"/>
                  </a:cubicBezTo>
                  <a:cubicBezTo>
                    <a:pt x="8770" y="12303"/>
                    <a:pt x="8674" y="12207"/>
                    <a:pt x="8558" y="12207"/>
                  </a:cubicBezTo>
                  <a:lnTo>
                    <a:pt x="7985" y="12207"/>
                  </a:lnTo>
                  <a:lnTo>
                    <a:pt x="8472" y="11233"/>
                  </a:lnTo>
                  <a:cubicBezTo>
                    <a:pt x="9846" y="11124"/>
                    <a:pt x="11165" y="10641"/>
                    <a:pt x="12283" y="9832"/>
                  </a:cubicBezTo>
                  <a:cubicBezTo>
                    <a:pt x="13527" y="8924"/>
                    <a:pt x="14407" y="7652"/>
                    <a:pt x="14753" y="6258"/>
                  </a:cubicBezTo>
                  <a:cubicBezTo>
                    <a:pt x="14777" y="6169"/>
                    <a:pt x="14740" y="6073"/>
                    <a:pt x="14661" y="6025"/>
                  </a:cubicBezTo>
                  <a:cubicBezTo>
                    <a:pt x="14625" y="6001"/>
                    <a:pt x="14584" y="5990"/>
                    <a:pt x="14544" y="5990"/>
                  </a:cubicBezTo>
                  <a:cubicBezTo>
                    <a:pt x="14496" y="5990"/>
                    <a:pt x="14450" y="6005"/>
                    <a:pt x="14411" y="6035"/>
                  </a:cubicBezTo>
                  <a:cubicBezTo>
                    <a:pt x="14401" y="6042"/>
                    <a:pt x="13694" y="6592"/>
                    <a:pt x="12599" y="6592"/>
                  </a:cubicBezTo>
                  <a:cubicBezTo>
                    <a:pt x="12558" y="6592"/>
                    <a:pt x="12517" y="6592"/>
                    <a:pt x="12475" y="6590"/>
                  </a:cubicBezTo>
                  <a:cubicBezTo>
                    <a:pt x="12704" y="6384"/>
                    <a:pt x="12941" y="6162"/>
                    <a:pt x="13174" y="5925"/>
                  </a:cubicBezTo>
                  <a:cubicBezTo>
                    <a:pt x="13324" y="5781"/>
                    <a:pt x="13201" y="5554"/>
                    <a:pt x="13028" y="5554"/>
                  </a:cubicBezTo>
                  <a:cubicBezTo>
                    <a:pt x="12995" y="5554"/>
                    <a:pt x="12961" y="5561"/>
                    <a:pt x="12927" y="5579"/>
                  </a:cubicBezTo>
                  <a:cubicBezTo>
                    <a:pt x="12922" y="5582"/>
                    <a:pt x="12644" y="5709"/>
                    <a:pt x="12177" y="5709"/>
                  </a:cubicBezTo>
                  <a:cubicBezTo>
                    <a:pt x="11988" y="5709"/>
                    <a:pt x="11769" y="5689"/>
                    <a:pt x="11525" y="5631"/>
                  </a:cubicBezTo>
                  <a:cubicBezTo>
                    <a:pt x="10055" y="5278"/>
                    <a:pt x="8900" y="3856"/>
                    <a:pt x="8191" y="2725"/>
                  </a:cubicBezTo>
                  <a:cubicBezTo>
                    <a:pt x="7667" y="1885"/>
                    <a:pt x="6903" y="1275"/>
                    <a:pt x="6015" y="980"/>
                  </a:cubicBezTo>
                  <a:lnTo>
                    <a:pt x="6502" y="350"/>
                  </a:lnTo>
                  <a:cubicBezTo>
                    <a:pt x="6611" y="209"/>
                    <a:pt x="6512" y="4"/>
                    <a:pt x="6334" y="0"/>
                  </a:cubicBezTo>
                  <a:cubicBezTo>
                    <a:pt x="6332" y="0"/>
                    <a:pt x="6329" y="0"/>
                    <a:pt x="63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3"/>
            <p:cNvSpPr/>
            <p:nvPr/>
          </p:nvSpPr>
          <p:spPr>
            <a:xfrm>
              <a:off x="8202272" y="2951718"/>
              <a:ext cx="25331" cy="17393"/>
            </a:xfrm>
            <a:custGeom>
              <a:avLst/>
              <a:gdLst/>
              <a:ahLst/>
              <a:cxnLst/>
              <a:rect l="l" t="t" r="r" b="b"/>
              <a:pathLst>
                <a:path w="967" h="664" extrusionOk="0">
                  <a:moveTo>
                    <a:pt x="653" y="0"/>
                  </a:moveTo>
                  <a:cubicBezTo>
                    <a:pt x="607" y="0"/>
                    <a:pt x="558" y="17"/>
                    <a:pt x="512" y="57"/>
                  </a:cubicBezTo>
                  <a:cubicBezTo>
                    <a:pt x="416" y="136"/>
                    <a:pt x="317" y="201"/>
                    <a:pt x="207" y="256"/>
                  </a:cubicBezTo>
                  <a:cubicBezTo>
                    <a:pt x="1" y="354"/>
                    <a:pt x="75" y="664"/>
                    <a:pt x="299" y="664"/>
                  </a:cubicBezTo>
                  <a:cubicBezTo>
                    <a:pt x="302" y="664"/>
                    <a:pt x="304" y="664"/>
                    <a:pt x="307" y="664"/>
                  </a:cubicBezTo>
                  <a:cubicBezTo>
                    <a:pt x="341" y="664"/>
                    <a:pt x="375" y="657"/>
                    <a:pt x="406" y="640"/>
                  </a:cubicBezTo>
                  <a:cubicBezTo>
                    <a:pt x="547" y="568"/>
                    <a:pt x="677" y="482"/>
                    <a:pt x="797" y="383"/>
                  </a:cubicBezTo>
                  <a:cubicBezTo>
                    <a:pt x="967" y="234"/>
                    <a:pt x="826" y="0"/>
                    <a:pt x="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5" name="Google Shape;7895;p73"/>
          <p:cNvGrpSpPr/>
          <p:nvPr/>
        </p:nvGrpSpPr>
        <p:grpSpPr>
          <a:xfrm>
            <a:off x="853526" y="2742734"/>
            <a:ext cx="380535" cy="375270"/>
            <a:chOff x="853526" y="2742734"/>
            <a:chExt cx="380535" cy="375270"/>
          </a:xfrm>
        </p:grpSpPr>
        <p:sp>
          <p:nvSpPr>
            <p:cNvPr id="7896" name="Google Shape;7896;p73"/>
            <p:cNvSpPr/>
            <p:nvPr/>
          </p:nvSpPr>
          <p:spPr>
            <a:xfrm>
              <a:off x="860625" y="2860821"/>
              <a:ext cx="166338" cy="79738"/>
            </a:xfrm>
            <a:custGeom>
              <a:avLst/>
              <a:gdLst/>
              <a:ahLst/>
              <a:cxnLst/>
              <a:rect l="l" t="t" r="r" b="b"/>
              <a:pathLst>
                <a:path w="6350" h="3044" extrusionOk="0">
                  <a:moveTo>
                    <a:pt x="6350" y="1"/>
                  </a:moveTo>
                  <a:lnTo>
                    <a:pt x="4962" y="117"/>
                  </a:lnTo>
                  <a:cubicBezTo>
                    <a:pt x="3146" y="268"/>
                    <a:pt x="1439" y="1056"/>
                    <a:pt x="151" y="2348"/>
                  </a:cubicBezTo>
                  <a:cubicBezTo>
                    <a:pt x="0" y="2499"/>
                    <a:pt x="93" y="2759"/>
                    <a:pt x="309" y="2780"/>
                  </a:cubicBezTo>
                  <a:lnTo>
                    <a:pt x="3307" y="3044"/>
                  </a:lnTo>
                  <a:lnTo>
                    <a:pt x="6350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3"/>
            <p:cNvSpPr/>
            <p:nvPr/>
          </p:nvSpPr>
          <p:spPr>
            <a:xfrm>
              <a:off x="1034927" y="2948522"/>
              <a:ext cx="79659" cy="164269"/>
            </a:xfrm>
            <a:custGeom>
              <a:avLst/>
              <a:gdLst/>
              <a:ahLst/>
              <a:cxnLst/>
              <a:rect l="l" t="t" r="r" b="b"/>
              <a:pathLst>
                <a:path w="3041" h="6271" extrusionOk="0">
                  <a:moveTo>
                    <a:pt x="3041" y="1"/>
                  </a:moveTo>
                  <a:lnTo>
                    <a:pt x="1" y="3040"/>
                  </a:lnTo>
                  <a:lnTo>
                    <a:pt x="265" y="6039"/>
                  </a:lnTo>
                  <a:cubicBezTo>
                    <a:pt x="278" y="6182"/>
                    <a:pt x="396" y="6271"/>
                    <a:pt x="518" y="6271"/>
                  </a:cubicBezTo>
                  <a:cubicBezTo>
                    <a:pt x="581" y="6271"/>
                    <a:pt x="644" y="6247"/>
                    <a:pt x="697" y="6197"/>
                  </a:cubicBezTo>
                  <a:cubicBezTo>
                    <a:pt x="1985" y="4908"/>
                    <a:pt x="2777" y="3202"/>
                    <a:pt x="2927" y="1385"/>
                  </a:cubicBezTo>
                  <a:lnTo>
                    <a:pt x="3041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73"/>
            <p:cNvSpPr/>
            <p:nvPr/>
          </p:nvSpPr>
          <p:spPr>
            <a:xfrm>
              <a:off x="860521" y="2864960"/>
              <a:ext cx="119868" cy="69679"/>
            </a:xfrm>
            <a:custGeom>
              <a:avLst/>
              <a:gdLst/>
              <a:ahLst/>
              <a:cxnLst/>
              <a:rect l="l" t="t" r="r" b="b"/>
              <a:pathLst>
                <a:path w="4576" h="2660" extrusionOk="0">
                  <a:moveTo>
                    <a:pt x="4575" y="1"/>
                  </a:moveTo>
                  <a:cubicBezTo>
                    <a:pt x="2903" y="227"/>
                    <a:pt x="1347" y="994"/>
                    <a:pt x="151" y="2190"/>
                  </a:cubicBezTo>
                  <a:cubicBezTo>
                    <a:pt x="1" y="2341"/>
                    <a:pt x="97" y="2601"/>
                    <a:pt x="309" y="2622"/>
                  </a:cubicBezTo>
                  <a:lnTo>
                    <a:pt x="755" y="2660"/>
                  </a:lnTo>
                  <a:cubicBezTo>
                    <a:pt x="611" y="2557"/>
                    <a:pt x="594" y="2348"/>
                    <a:pt x="717" y="2221"/>
                  </a:cubicBezTo>
                  <a:cubicBezTo>
                    <a:pt x="1786" y="1152"/>
                    <a:pt x="3116" y="388"/>
                    <a:pt x="4575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73"/>
            <p:cNvSpPr/>
            <p:nvPr/>
          </p:nvSpPr>
          <p:spPr>
            <a:xfrm>
              <a:off x="1034848" y="3013512"/>
              <a:ext cx="23366" cy="99331"/>
            </a:xfrm>
            <a:custGeom>
              <a:avLst/>
              <a:gdLst/>
              <a:ahLst/>
              <a:cxnLst/>
              <a:rect l="l" t="t" r="r" b="b"/>
              <a:pathLst>
                <a:path w="892" h="3792" extrusionOk="0">
                  <a:moveTo>
                    <a:pt x="563" y="1"/>
                  </a:moveTo>
                  <a:lnTo>
                    <a:pt x="1" y="563"/>
                  </a:lnTo>
                  <a:lnTo>
                    <a:pt x="268" y="3561"/>
                  </a:lnTo>
                  <a:cubicBezTo>
                    <a:pt x="279" y="3702"/>
                    <a:pt x="397" y="3791"/>
                    <a:pt x="520" y="3791"/>
                  </a:cubicBezTo>
                  <a:cubicBezTo>
                    <a:pt x="583" y="3791"/>
                    <a:pt x="647" y="3768"/>
                    <a:pt x="700" y="3716"/>
                  </a:cubicBezTo>
                  <a:cubicBezTo>
                    <a:pt x="765" y="3650"/>
                    <a:pt x="826" y="3585"/>
                    <a:pt x="892" y="3517"/>
                  </a:cubicBezTo>
                  <a:cubicBezTo>
                    <a:pt x="878" y="3486"/>
                    <a:pt x="868" y="3455"/>
                    <a:pt x="864" y="3421"/>
                  </a:cubicBezTo>
                  <a:lnTo>
                    <a:pt x="56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3"/>
            <p:cNvSpPr/>
            <p:nvPr/>
          </p:nvSpPr>
          <p:spPr>
            <a:xfrm>
              <a:off x="929728" y="2748576"/>
              <a:ext cx="297994" cy="296423"/>
            </a:xfrm>
            <a:custGeom>
              <a:avLst/>
              <a:gdLst/>
              <a:ahLst/>
              <a:cxnLst/>
              <a:rect l="l" t="t" r="r" b="b"/>
              <a:pathLst>
                <a:path w="11376" h="11316" extrusionOk="0">
                  <a:moveTo>
                    <a:pt x="11147" y="1"/>
                  </a:moveTo>
                  <a:cubicBezTo>
                    <a:pt x="11128" y="1"/>
                    <a:pt x="11109" y="4"/>
                    <a:pt x="11090" y="9"/>
                  </a:cubicBezTo>
                  <a:lnTo>
                    <a:pt x="8688" y="712"/>
                  </a:lnTo>
                  <a:lnTo>
                    <a:pt x="6916" y="1229"/>
                  </a:lnTo>
                  <a:cubicBezTo>
                    <a:pt x="6772" y="1270"/>
                    <a:pt x="6638" y="1349"/>
                    <a:pt x="6532" y="1459"/>
                  </a:cubicBezTo>
                  <a:lnTo>
                    <a:pt x="83" y="7908"/>
                  </a:lnTo>
                  <a:cubicBezTo>
                    <a:pt x="1" y="7990"/>
                    <a:pt x="1" y="8124"/>
                    <a:pt x="83" y="8203"/>
                  </a:cubicBezTo>
                  <a:lnTo>
                    <a:pt x="1375" y="9495"/>
                  </a:lnTo>
                  <a:lnTo>
                    <a:pt x="1848" y="9971"/>
                  </a:lnTo>
                  <a:lnTo>
                    <a:pt x="3126" y="11249"/>
                  </a:lnTo>
                  <a:cubicBezTo>
                    <a:pt x="3171" y="11294"/>
                    <a:pt x="3229" y="11316"/>
                    <a:pt x="3287" y="11316"/>
                  </a:cubicBezTo>
                  <a:cubicBezTo>
                    <a:pt x="3345" y="11316"/>
                    <a:pt x="3404" y="11294"/>
                    <a:pt x="3448" y="11249"/>
                  </a:cubicBezTo>
                  <a:lnTo>
                    <a:pt x="7057" y="7634"/>
                  </a:lnTo>
                  <a:lnTo>
                    <a:pt x="9867" y="4831"/>
                  </a:lnTo>
                  <a:cubicBezTo>
                    <a:pt x="9986" y="4711"/>
                    <a:pt x="10076" y="4563"/>
                    <a:pt x="10124" y="4402"/>
                  </a:cubicBezTo>
                  <a:lnTo>
                    <a:pt x="11337" y="256"/>
                  </a:lnTo>
                  <a:cubicBezTo>
                    <a:pt x="11375" y="125"/>
                    <a:pt x="11274" y="1"/>
                    <a:pt x="1114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3"/>
            <p:cNvSpPr/>
            <p:nvPr/>
          </p:nvSpPr>
          <p:spPr>
            <a:xfrm>
              <a:off x="929728" y="2748576"/>
              <a:ext cx="297811" cy="221610"/>
            </a:xfrm>
            <a:custGeom>
              <a:avLst/>
              <a:gdLst/>
              <a:ahLst/>
              <a:cxnLst/>
              <a:rect l="l" t="t" r="r" b="b"/>
              <a:pathLst>
                <a:path w="11369" h="8460" extrusionOk="0">
                  <a:moveTo>
                    <a:pt x="11143" y="1"/>
                  </a:moveTo>
                  <a:cubicBezTo>
                    <a:pt x="11125" y="1"/>
                    <a:pt x="11106" y="3"/>
                    <a:pt x="11086" y="9"/>
                  </a:cubicBezTo>
                  <a:lnTo>
                    <a:pt x="6895" y="1233"/>
                  </a:lnTo>
                  <a:cubicBezTo>
                    <a:pt x="6765" y="1270"/>
                    <a:pt x="6642" y="1342"/>
                    <a:pt x="6546" y="1442"/>
                  </a:cubicBezTo>
                  <a:lnTo>
                    <a:pt x="83" y="7908"/>
                  </a:lnTo>
                  <a:cubicBezTo>
                    <a:pt x="1" y="7990"/>
                    <a:pt x="1" y="8120"/>
                    <a:pt x="83" y="8203"/>
                  </a:cubicBezTo>
                  <a:lnTo>
                    <a:pt x="340" y="8460"/>
                  </a:lnTo>
                  <a:lnTo>
                    <a:pt x="1070" y="7730"/>
                  </a:lnTo>
                  <a:lnTo>
                    <a:pt x="6875" y="1928"/>
                  </a:lnTo>
                  <a:cubicBezTo>
                    <a:pt x="6961" y="1839"/>
                    <a:pt x="7070" y="1774"/>
                    <a:pt x="7190" y="1736"/>
                  </a:cubicBezTo>
                  <a:lnTo>
                    <a:pt x="11248" y="551"/>
                  </a:lnTo>
                  <a:lnTo>
                    <a:pt x="11333" y="253"/>
                  </a:lnTo>
                  <a:lnTo>
                    <a:pt x="11333" y="249"/>
                  </a:lnTo>
                  <a:cubicBezTo>
                    <a:pt x="11369" y="121"/>
                    <a:pt x="11267" y="1"/>
                    <a:pt x="11143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3"/>
            <p:cNvSpPr/>
            <p:nvPr/>
          </p:nvSpPr>
          <p:spPr>
            <a:xfrm>
              <a:off x="1079904" y="2833185"/>
              <a:ext cx="62318" cy="62318"/>
            </a:xfrm>
            <a:custGeom>
              <a:avLst/>
              <a:gdLst/>
              <a:ahLst/>
              <a:cxnLst/>
              <a:rect l="l" t="t" r="r" b="b"/>
              <a:pathLst>
                <a:path w="2379" h="2379" extrusionOk="0">
                  <a:moveTo>
                    <a:pt x="1190" y="0"/>
                  </a:moveTo>
                  <a:cubicBezTo>
                    <a:pt x="532" y="0"/>
                    <a:pt x="1" y="535"/>
                    <a:pt x="1" y="1190"/>
                  </a:cubicBezTo>
                  <a:cubicBezTo>
                    <a:pt x="1" y="1848"/>
                    <a:pt x="532" y="2379"/>
                    <a:pt x="1190" y="2379"/>
                  </a:cubicBezTo>
                  <a:cubicBezTo>
                    <a:pt x="1848" y="2379"/>
                    <a:pt x="2379" y="1848"/>
                    <a:pt x="2379" y="1190"/>
                  </a:cubicBezTo>
                  <a:cubicBezTo>
                    <a:pt x="2379" y="535"/>
                    <a:pt x="1848" y="0"/>
                    <a:pt x="11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3"/>
            <p:cNvSpPr/>
            <p:nvPr/>
          </p:nvSpPr>
          <p:spPr>
            <a:xfrm>
              <a:off x="1080008" y="2833212"/>
              <a:ext cx="38428" cy="62344"/>
            </a:xfrm>
            <a:custGeom>
              <a:avLst/>
              <a:gdLst/>
              <a:ahLst/>
              <a:cxnLst/>
              <a:rect l="l" t="t" r="r" b="b"/>
              <a:pathLst>
                <a:path w="1467" h="2380" extrusionOk="0">
                  <a:moveTo>
                    <a:pt x="1188" y="1"/>
                  </a:moveTo>
                  <a:cubicBezTo>
                    <a:pt x="550" y="1"/>
                    <a:pt x="0" y="517"/>
                    <a:pt x="0" y="1189"/>
                  </a:cubicBezTo>
                  <a:cubicBezTo>
                    <a:pt x="0" y="1860"/>
                    <a:pt x="551" y="2380"/>
                    <a:pt x="1189" y="2380"/>
                  </a:cubicBezTo>
                  <a:cubicBezTo>
                    <a:pt x="1281" y="2380"/>
                    <a:pt x="1374" y="2369"/>
                    <a:pt x="1467" y="2347"/>
                  </a:cubicBezTo>
                  <a:cubicBezTo>
                    <a:pt x="569" y="2131"/>
                    <a:pt x="247" y="1007"/>
                    <a:pt x="905" y="349"/>
                  </a:cubicBezTo>
                  <a:cubicBezTo>
                    <a:pt x="1059" y="191"/>
                    <a:pt x="1254" y="85"/>
                    <a:pt x="1467" y="34"/>
                  </a:cubicBezTo>
                  <a:cubicBezTo>
                    <a:pt x="1373" y="11"/>
                    <a:pt x="1280" y="1"/>
                    <a:pt x="118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3"/>
            <p:cNvSpPr/>
            <p:nvPr/>
          </p:nvSpPr>
          <p:spPr>
            <a:xfrm>
              <a:off x="921843" y="2973040"/>
              <a:ext cx="80628" cy="79764"/>
            </a:xfrm>
            <a:custGeom>
              <a:avLst/>
              <a:gdLst/>
              <a:ahLst/>
              <a:cxnLst/>
              <a:rect l="l" t="t" r="r" b="b"/>
              <a:pathLst>
                <a:path w="3078" h="3045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1042" y="2036"/>
                  </a:lnTo>
                  <a:lnTo>
                    <a:pt x="1960" y="2954"/>
                  </a:lnTo>
                  <a:cubicBezTo>
                    <a:pt x="2020" y="3014"/>
                    <a:pt x="2100" y="3044"/>
                    <a:pt x="2180" y="3044"/>
                  </a:cubicBezTo>
                  <a:cubicBezTo>
                    <a:pt x="2260" y="3044"/>
                    <a:pt x="2341" y="3014"/>
                    <a:pt x="2402" y="2954"/>
                  </a:cubicBezTo>
                  <a:lnTo>
                    <a:pt x="3077" y="2279"/>
                  </a:lnTo>
                  <a:lnTo>
                    <a:pt x="2176" y="1381"/>
                  </a:lnTo>
                  <a:lnTo>
                    <a:pt x="1696" y="8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3"/>
            <p:cNvSpPr/>
            <p:nvPr/>
          </p:nvSpPr>
          <p:spPr>
            <a:xfrm>
              <a:off x="921843" y="2973040"/>
              <a:ext cx="31251" cy="34839"/>
            </a:xfrm>
            <a:custGeom>
              <a:avLst/>
              <a:gdLst/>
              <a:ahLst/>
              <a:cxnLst/>
              <a:rect l="l" t="t" r="r" b="b"/>
              <a:pathLst>
                <a:path w="1193" h="1330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333" y="1330"/>
                  </a:lnTo>
                  <a:cubicBezTo>
                    <a:pt x="350" y="1265"/>
                    <a:pt x="384" y="1207"/>
                    <a:pt x="429" y="1162"/>
                  </a:cubicBezTo>
                  <a:lnTo>
                    <a:pt x="1193" y="3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3"/>
            <p:cNvSpPr/>
            <p:nvPr/>
          </p:nvSpPr>
          <p:spPr>
            <a:xfrm>
              <a:off x="929728" y="2940454"/>
              <a:ext cx="105225" cy="104544"/>
            </a:xfrm>
            <a:custGeom>
              <a:avLst/>
              <a:gdLst/>
              <a:ahLst/>
              <a:cxnLst/>
              <a:rect l="l" t="t" r="r" b="b"/>
              <a:pathLst>
                <a:path w="4017" h="3991" extrusionOk="0">
                  <a:moveTo>
                    <a:pt x="666" y="0"/>
                  </a:moveTo>
                  <a:lnTo>
                    <a:pt x="83" y="583"/>
                  </a:lnTo>
                  <a:cubicBezTo>
                    <a:pt x="1" y="665"/>
                    <a:pt x="1" y="799"/>
                    <a:pt x="83" y="881"/>
                  </a:cubicBezTo>
                  <a:lnTo>
                    <a:pt x="1375" y="2173"/>
                  </a:lnTo>
                  <a:lnTo>
                    <a:pt x="1848" y="2646"/>
                  </a:lnTo>
                  <a:lnTo>
                    <a:pt x="3126" y="3924"/>
                  </a:lnTo>
                  <a:cubicBezTo>
                    <a:pt x="3171" y="3969"/>
                    <a:pt x="3229" y="3991"/>
                    <a:pt x="3287" y="3991"/>
                  </a:cubicBezTo>
                  <a:cubicBezTo>
                    <a:pt x="3345" y="3991"/>
                    <a:pt x="3404" y="3969"/>
                    <a:pt x="3448" y="3924"/>
                  </a:cubicBezTo>
                  <a:lnTo>
                    <a:pt x="4017" y="3355"/>
                  </a:lnTo>
                  <a:lnTo>
                    <a:pt x="2578" y="1916"/>
                  </a:lnTo>
                  <a:lnTo>
                    <a:pt x="2105" y="144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3"/>
            <p:cNvSpPr/>
            <p:nvPr/>
          </p:nvSpPr>
          <p:spPr>
            <a:xfrm>
              <a:off x="929728" y="2940532"/>
              <a:ext cx="28029" cy="29758"/>
            </a:xfrm>
            <a:custGeom>
              <a:avLst/>
              <a:gdLst/>
              <a:ahLst/>
              <a:cxnLst/>
              <a:rect l="l" t="t" r="r" b="b"/>
              <a:pathLst>
                <a:path w="1070" h="1136" extrusionOk="0">
                  <a:moveTo>
                    <a:pt x="666" y="1"/>
                  </a:moveTo>
                  <a:lnTo>
                    <a:pt x="83" y="583"/>
                  </a:lnTo>
                  <a:cubicBezTo>
                    <a:pt x="1" y="662"/>
                    <a:pt x="1" y="796"/>
                    <a:pt x="83" y="878"/>
                  </a:cubicBezTo>
                  <a:lnTo>
                    <a:pt x="340" y="1135"/>
                  </a:lnTo>
                  <a:lnTo>
                    <a:pt x="1070" y="402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3"/>
            <p:cNvSpPr/>
            <p:nvPr/>
          </p:nvSpPr>
          <p:spPr>
            <a:xfrm>
              <a:off x="1157284" y="2748602"/>
              <a:ext cx="70281" cy="69522"/>
            </a:xfrm>
            <a:custGeom>
              <a:avLst/>
              <a:gdLst/>
              <a:ahLst/>
              <a:cxnLst/>
              <a:rect l="l" t="t" r="r" b="b"/>
              <a:pathLst>
                <a:path w="2683" h="2654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" y="711"/>
                  </a:lnTo>
                  <a:lnTo>
                    <a:pt x="1947" y="2654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73"/>
            <p:cNvSpPr/>
            <p:nvPr/>
          </p:nvSpPr>
          <p:spPr>
            <a:xfrm>
              <a:off x="1157284" y="2748602"/>
              <a:ext cx="70281" cy="30570"/>
            </a:xfrm>
            <a:custGeom>
              <a:avLst/>
              <a:gdLst/>
              <a:ahLst/>
              <a:cxnLst/>
              <a:rect l="l" t="t" r="r" b="b"/>
              <a:pathLst>
                <a:path w="2683" h="1167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615" y="238"/>
                  </a:lnTo>
                  <a:lnTo>
                    <a:pt x="1" y="711"/>
                  </a:lnTo>
                  <a:lnTo>
                    <a:pt x="456" y="1167"/>
                  </a:lnTo>
                  <a:lnTo>
                    <a:pt x="2561" y="553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73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3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73"/>
            <p:cNvSpPr/>
            <p:nvPr/>
          </p:nvSpPr>
          <p:spPr>
            <a:xfrm>
              <a:off x="945183" y="2901947"/>
              <a:ext cx="127124" cy="127491"/>
            </a:xfrm>
            <a:custGeom>
              <a:avLst/>
              <a:gdLst/>
              <a:ahLst/>
              <a:cxnLst/>
              <a:rect l="l" t="t" r="r" b="b"/>
              <a:pathLst>
                <a:path w="4853" h="4867" extrusionOk="0">
                  <a:moveTo>
                    <a:pt x="4559" y="0"/>
                  </a:moveTo>
                  <a:cubicBezTo>
                    <a:pt x="4477" y="0"/>
                    <a:pt x="4395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6" y="4832"/>
                    <a:pt x="285" y="4863"/>
                    <a:pt x="367" y="4866"/>
                  </a:cubicBezTo>
                  <a:cubicBezTo>
                    <a:pt x="288" y="4740"/>
                    <a:pt x="309" y="4575"/>
                    <a:pt x="415" y="4469"/>
                  </a:cubicBezTo>
                  <a:lnTo>
                    <a:pt x="4619" y="268"/>
                  </a:lnTo>
                  <a:cubicBezTo>
                    <a:pt x="4681" y="206"/>
                    <a:pt x="4763" y="172"/>
                    <a:pt x="4853" y="172"/>
                  </a:cubicBezTo>
                  <a:cubicBezTo>
                    <a:pt x="4839" y="151"/>
                    <a:pt x="4822" y="134"/>
                    <a:pt x="4805" y="113"/>
                  </a:cubicBezTo>
                  <a:lnTo>
                    <a:pt x="4784" y="93"/>
                  </a:lnTo>
                  <a:cubicBezTo>
                    <a:pt x="4722" y="31"/>
                    <a:pt x="4641" y="0"/>
                    <a:pt x="455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73"/>
            <p:cNvSpPr/>
            <p:nvPr/>
          </p:nvSpPr>
          <p:spPr>
            <a:xfrm>
              <a:off x="881922" y="3011102"/>
              <a:ext cx="32665" cy="29836"/>
            </a:xfrm>
            <a:custGeom>
              <a:avLst/>
              <a:gdLst/>
              <a:ahLst/>
              <a:cxnLst/>
              <a:rect l="l" t="t" r="r" b="b"/>
              <a:pathLst>
                <a:path w="1247" h="1139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5"/>
                  </a:lnTo>
                  <a:cubicBezTo>
                    <a:pt x="1" y="927"/>
                    <a:pt x="141" y="1138"/>
                    <a:pt x="304" y="1138"/>
                  </a:cubicBezTo>
                  <a:cubicBezTo>
                    <a:pt x="354" y="1138"/>
                    <a:pt x="405" y="1119"/>
                    <a:pt x="452" y="1073"/>
                  </a:cubicBezTo>
                  <a:lnTo>
                    <a:pt x="1164" y="360"/>
                  </a:lnTo>
                  <a:cubicBezTo>
                    <a:pt x="1247" y="278"/>
                    <a:pt x="1247" y="144"/>
                    <a:pt x="1164" y="62"/>
                  </a:cubicBezTo>
                  <a:cubicBezTo>
                    <a:pt x="1123" y="21"/>
                    <a:pt x="1069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3"/>
            <p:cNvSpPr/>
            <p:nvPr/>
          </p:nvSpPr>
          <p:spPr>
            <a:xfrm>
              <a:off x="900154" y="3029334"/>
              <a:ext cx="32560" cy="29731"/>
            </a:xfrm>
            <a:custGeom>
              <a:avLst/>
              <a:gdLst/>
              <a:ahLst/>
              <a:cxnLst/>
              <a:rect l="l" t="t" r="r" b="b"/>
              <a:pathLst>
                <a:path w="1243" h="1135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4"/>
                  </a:lnTo>
                  <a:cubicBezTo>
                    <a:pt x="1" y="924"/>
                    <a:pt x="141" y="1135"/>
                    <a:pt x="302" y="1135"/>
                  </a:cubicBezTo>
                  <a:cubicBezTo>
                    <a:pt x="351" y="1135"/>
                    <a:pt x="402" y="1115"/>
                    <a:pt x="448" y="1069"/>
                  </a:cubicBezTo>
                  <a:lnTo>
                    <a:pt x="1161" y="356"/>
                  </a:lnTo>
                  <a:cubicBezTo>
                    <a:pt x="1243" y="274"/>
                    <a:pt x="1243" y="141"/>
                    <a:pt x="1161" y="62"/>
                  </a:cubicBezTo>
                  <a:cubicBezTo>
                    <a:pt x="1121" y="21"/>
                    <a:pt x="1068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3"/>
            <p:cNvSpPr/>
            <p:nvPr/>
          </p:nvSpPr>
          <p:spPr>
            <a:xfrm>
              <a:off x="936512" y="3065561"/>
              <a:ext cx="34420" cy="29915"/>
            </a:xfrm>
            <a:custGeom>
              <a:avLst/>
              <a:gdLst/>
              <a:ahLst/>
              <a:cxnLst/>
              <a:rect l="l" t="t" r="r" b="b"/>
              <a:pathLst>
                <a:path w="1314" h="1142" extrusionOk="0">
                  <a:moveTo>
                    <a:pt x="1013" y="1"/>
                  </a:moveTo>
                  <a:cubicBezTo>
                    <a:pt x="963" y="1"/>
                    <a:pt x="912" y="20"/>
                    <a:pt x="866" y="67"/>
                  </a:cubicBezTo>
                  <a:lnTo>
                    <a:pt x="153" y="779"/>
                  </a:lnTo>
                  <a:cubicBezTo>
                    <a:pt x="0" y="932"/>
                    <a:pt x="141" y="1142"/>
                    <a:pt x="303" y="1142"/>
                  </a:cubicBezTo>
                  <a:cubicBezTo>
                    <a:pt x="352" y="1142"/>
                    <a:pt x="403" y="1123"/>
                    <a:pt x="448" y="1077"/>
                  </a:cubicBezTo>
                  <a:lnTo>
                    <a:pt x="1164" y="361"/>
                  </a:lnTo>
                  <a:cubicBezTo>
                    <a:pt x="1314" y="211"/>
                    <a:pt x="1175" y="1"/>
                    <a:pt x="101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73"/>
            <p:cNvSpPr/>
            <p:nvPr/>
          </p:nvSpPr>
          <p:spPr>
            <a:xfrm>
              <a:off x="918359" y="3047460"/>
              <a:ext cx="32587" cy="29836"/>
            </a:xfrm>
            <a:custGeom>
              <a:avLst/>
              <a:gdLst/>
              <a:ahLst/>
              <a:cxnLst/>
              <a:rect l="l" t="t" r="r" b="b"/>
              <a:pathLst>
                <a:path w="1244" h="1139" extrusionOk="0">
                  <a:moveTo>
                    <a:pt x="1012" y="0"/>
                  </a:moveTo>
                  <a:cubicBezTo>
                    <a:pt x="958" y="0"/>
                    <a:pt x="904" y="21"/>
                    <a:pt x="863" y="62"/>
                  </a:cubicBezTo>
                  <a:lnTo>
                    <a:pt x="150" y="775"/>
                  </a:lnTo>
                  <a:cubicBezTo>
                    <a:pt x="0" y="927"/>
                    <a:pt x="139" y="1138"/>
                    <a:pt x="302" y="1138"/>
                  </a:cubicBezTo>
                  <a:cubicBezTo>
                    <a:pt x="351" y="1138"/>
                    <a:pt x="402" y="1119"/>
                    <a:pt x="448" y="1073"/>
                  </a:cubicBezTo>
                  <a:lnTo>
                    <a:pt x="1161" y="360"/>
                  </a:lnTo>
                  <a:cubicBezTo>
                    <a:pt x="1243" y="278"/>
                    <a:pt x="1243" y="144"/>
                    <a:pt x="1161" y="62"/>
                  </a:cubicBezTo>
                  <a:cubicBezTo>
                    <a:pt x="1120" y="21"/>
                    <a:pt x="1066" y="0"/>
                    <a:pt x="101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73"/>
            <p:cNvSpPr/>
            <p:nvPr/>
          </p:nvSpPr>
          <p:spPr>
            <a:xfrm>
              <a:off x="853526" y="2742734"/>
              <a:ext cx="380535" cy="375270"/>
            </a:xfrm>
            <a:custGeom>
              <a:avLst/>
              <a:gdLst/>
              <a:ahLst/>
              <a:cxnLst/>
              <a:rect l="l" t="t" r="r" b="b"/>
              <a:pathLst>
                <a:path w="14527" h="14326" extrusionOk="0">
                  <a:moveTo>
                    <a:pt x="14043" y="428"/>
                  </a:moveTo>
                  <a:lnTo>
                    <a:pt x="13447" y="2463"/>
                  </a:lnTo>
                  <a:lnTo>
                    <a:pt x="12004" y="1024"/>
                  </a:lnTo>
                  <a:lnTo>
                    <a:pt x="14043" y="428"/>
                  </a:lnTo>
                  <a:close/>
                  <a:moveTo>
                    <a:pt x="6069" y="4749"/>
                  </a:moveTo>
                  <a:lnTo>
                    <a:pt x="3503" y="7319"/>
                  </a:lnTo>
                  <a:lnTo>
                    <a:pt x="604" y="7065"/>
                  </a:lnTo>
                  <a:cubicBezTo>
                    <a:pt x="562" y="7062"/>
                    <a:pt x="549" y="7017"/>
                    <a:pt x="576" y="6990"/>
                  </a:cubicBezTo>
                  <a:cubicBezTo>
                    <a:pt x="1830" y="5736"/>
                    <a:pt x="3485" y="4968"/>
                    <a:pt x="5254" y="4817"/>
                  </a:cubicBezTo>
                  <a:lnTo>
                    <a:pt x="6069" y="4749"/>
                  </a:lnTo>
                  <a:close/>
                  <a:moveTo>
                    <a:pt x="3581" y="7833"/>
                  </a:moveTo>
                  <a:lnTo>
                    <a:pt x="4723" y="8974"/>
                  </a:lnTo>
                  <a:lnTo>
                    <a:pt x="4291" y="9406"/>
                  </a:lnTo>
                  <a:lnTo>
                    <a:pt x="3146" y="8265"/>
                  </a:lnTo>
                  <a:lnTo>
                    <a:pt x="3581" y="7833"/>
                  </a:lnTo>
                  <a:close/>
                  <a:moveTo>
                    <a:pt x="3400" y="9115"/>
                  </a:moveTo>
                  <a:lnTo>
                    <a:pt x="3993" y="9704"/>
                  </a:lnTo>
                  <a:lnTo>
                    <a:pt x="3485" y="10215"/>
                  </a:lnTo>
                  <a:cubicBezTo>
                    <a:pt x="3458" y="10239"/>
                    <a:pt x="3437" y="10269"/>
                    <a:pt x="3417" y="10300"/>
                  </a:cubicBezTo>
                  <a:lnTo>
                    <a:pt x="2886" y="9772"/>
                  </a:lnTo>
                  <a:cubicBezTo>
                    <a:pt x="2848" y="9731"/>
                    <a:pt x="2848" y="9670"/>
                    <a:pt x="2886" y="9632"/>
                  </a:cubicBezTo>
                  <a:lnTo>
                    <a:pt x="3400" y="9115"/>
                  </a:lnTo>
                  <a:close/>
                  <a:moveTo>
                    <a:pt x="11545" y="1158"/>
                  </a:moveTo>
                  <a:lnTo>
                    <a:pt x="13314" y="2922"/>
                  </a:lnTo>
                  <a:lnTo>
                    <a:pt x="12782" y="4745"/>
                  </a:lnTo>
                  <a:lnTo>
                    <a:pt x="6933" y="10591"/>
                  </a:lnTo>
                  <a:lnTo>
                    <a:pt x="5792" y="9447"/>
                  </a:lnTo>
                  <a:lnTo>
                    <a:pt x="8458" y="6781"/>
                  </a:lnTo>
                  <a:cubicBezTo>
                    <a:pt x="8650" y="6589"/>
                    <a:pt x="8687" y="6260"/>
                    <a:pt x="8437" y="6010"/>
                  </a:cubicBezTo>
                  <a:cubicBezTo>
                    <a:pt x="8334" y="5907"/>
                    <a:pt x="8199" y="5856"/>
                    <a:pt x="8063" y="5856"/>
                  </a:cubicBezTo>
                  <a:cubicBezTo>
                    <a:pt x="7927" y="5856"/>
                    <a:pt x="7791" y="5907"/>
                    <a:pt x="7687" y="6010"/>
                  </a:cubicBezTo>
                  <a:lnTo>
                    <a:pt x="5021" y="8676"/>
                  </a:lnTo>
                  <a:lnTo>
                    <a:pt x="3876" y="7535"/>
                  </a:lnTo>
                  <a:lnTo>
                    <a:pt x="9722" y="1689"/>
                  </a:lnTo>
                  <a:lnTo>
                    <a:pt x="11545" y="1158"/>
                  </a:lnTo>
                  <a:close/>
                  <a:moveTo>
                    <a:pt x="8062" y="6278"/>
                  </a:moveTo>
                  <a:cubicBezTo>
                    <a:pt x="8158" y="6278"/>
                    <a:pt x="8242" y="6404"/>
                    <a:pt x="8153" y="6493"/>
                  </a:cubicBezTo>
                  <a:lnTo>
                    <a:pt x="5346" y="9300"/>
                  </a:lnTo>
                  <a:lnTo>
                    <a:pt x="3969" y="10677"/>
                  </a:lnTo>
                  <a:cubicBezTo>
                    <a:pt x="3941" y="10705"/>
                    <a:pt x="3909" y="10717"/>
                    <a:pt x="3880" y="10717"/>
                  </a:cubicBezTo>
                  <a:cubicBezTo>
                    <a:pt x="3783" y="10717"/>
                    <a:pt x="3701" y="10592"/>
                    <a:pt x="3790" y="10502"/>
                  </a:cubicBezTo>
                  <a:lnTo>
                    <a:pt x="7975" y="6318"/>
                  </a:lnTo>
                  <a:cubicBezTo>
                    <a:pt x="8002" y="6290"/>
                    <a:pt x="8033" y="6278"/>
                    <a:pt x="8062" y="6278"/>
                  </a:cubicBezTo>
                  <a:close/>
                  <a:moveTo>
                    <a:pt x="5497" y="9745"/>
                  </a:moveTo>
                  <a:lnTo>
                    <a:pt x="6638" y="10890"/>
                  </a:lnTo>
                  <a:lnTo>
                    <a:pt x="6220" y="11308"/>
                  </a:lnTo>
                  <a:cubicBezTo>
                    <a:pt x="6215" y="11311"/>
                    <a:pt x="6210" y="11313"/>
                    <a:pt x="6205" y="11313"/>
                  </a:cubicBezTo>
                  <a:cubicBezTo>
                    <a:pt x="6200" y="11313"/>
                    <a:pt x="6196" y="11311"/>
                    <a:pt x="6193" y="11308"/>
                  </a:cubicBezTo>
                  <a:lnTo>
                    <a:pt x="5062" y="10180"/>
                  </a:lnTo>
                  <a:lnTo>
                    <a:pt x="5497" y="9745"/>
                  </a:lnTo>
                  <a:close/>
                  <a:moveTo>
                    <a:pt x="4764" y="10475"/>
                  </a:moveTo>
                  <a:lnTo>
                    <a:pt x="5357" y="11068"/>
                  </a:lnTo>
                  <a:lnTo>
                    <a:pt x="4839" y="11585"/>
                  </a:lnTo>
                  <a:cubicBezTo>
                    <a:pt x="4820" y="11604"/>
                    <a:pt x="4795" y="11614"/>
                    <a:pt x="4770" y="11614"/>
                  </a:cubicBezTo>
                  <a:cubicBezTo>
                    <a:pt x="4745" y="11614"/>
                    <a:pt x="4719" y="11604"/>
                    <a:pt x="4699" y="11585"/>
                  </a:cubicBezTo>
                  <a:lnTo>
                    <a:pt x="4171" y="11054"/>
                  </a:lnTo>
                  <a:cubicBezTo>
                    <a:pt x="4202" y="11034"/>
                    <a:pt x="4229" y="11010"/>
                    <a:pt x="4257" y="10986"/>
                  </a:cubicBezTo>
                  <a:lnTo>
                    <a:pt x="4764" y="10475"/>
                  </a:lnTo>
                  <a:close/>
                  <a:moveTo>
                    <a:pt x="14056" y="1"/>
                  </a:moveTo>
                  <a:cubicBezTo>
                    <a:pt x="14019" y="1"/>
                    <a:pt x="13982" y="6"/>
                    <a:pt x="13944" y="16"/>
                  </a:cubicBezTo>
                  <a:lnTo>
                    <a:pt x="9554" y="1301"/>
                  </a:lnTo>
                  <a:cubicBezTo>
                    <a:pt x="9520" y="1312"/>
                    <a:pt x="9489" y="1332"/>
                    <a:pt x="9465" y="1356"/>
                  </a:cubicBezTo>
                  <a:lnTo>
                    <a:pt x="6528" y="4290"/>
                  </a:lnTo>
                  <a:lnTo>
                    <a:pt x="5219" y="4403"/>
                  </a:lnTo>
                  <a:cubicBezTo>
                    <a:pt x="3352" y="4557"/>
                    <a:pt x="1604" y="5369"/>
                    <a:pt x="278" y="6692"/>
                  </a:cubicBezTo>
                  <a:cubicBezTo>
                    <a:pt x="0" y="6973"/>
                    <a:pt x="172" y="7446"/>
                    <a:pt x="566" y="7480"/>
                  </a:cubicBezTo>
                  <a:lnTo>
                    <a:pt x="3112" y="7706"/>
                  </a:lnTo>
                  <a:lnTo>
                    <a:pt x="2852" y="7970"/>
                  </a:lnTo>
                  <a:cubicBezTo>
                    <a:pt x="2687" y="8131"/>
                    <a:pt x="2687" y="8398"/>
                    <a:pt x="2852" y="8563"/>
                  </a:cubicBezTo>
                  <a:lnTo>
                    <a:pt x="3109" y="8820"/>
                  </a:lnTo>
                  <a:lnTo>
                    <a:pt x="2588" y="9334"/>
                  </a:lnTo>
                  <a:cubicBezTo>
                    <a:pt x="2382" y="9536"/>
                    <a:pt x="2382" y="9865"/>
                    <a:pt x="2588" y="10067"/>
                  </a:cubicBezTo>
                  <a:lnTo>
                    <a:pt x="4400" y="11880"/>
                  </a:lnTo>
                  <a:cubicBezTo>
                    <a:pt x="4502" y="11981"/>
                    <a:pt x="4634" y="12032"/>
                    <a:pt x="4767" y="12032"/>
                  </a:cubicBezTo>
                  <a:cubicBezTo>
                    <a:pt x="4900" y="12032"/>
                    <a:pt x="5033" y="11981"/>
                    <a:pt x="5134" y="11880"/>
                  </a:cubicBezTo>
                  <a:lnTo>
                    <a:pt x="5651" y="11366"/>
                  </a:lnTo>
                  <a:lnTo>
                    <a:pt x="5891" y="11606"/>
                  </a:lnTo>
                  <a:cubicBezTo>
                    <a:pt x="5977" y="11691"/>
                    <a:pt x="6089" y="11734"/>
                    <a:pt x="6201" y="11734"/>
                  </a:cubicBezTo>
                  <a:cubicBezTo>
                    <a:pt x="6313" y="11734"/>
                    <a:pt x="6426" y="11691"/>
                    <a:pt x="6511" y="11606"/>
                  </a:cubicBezTo>
                  <a:lnTo>
                    <a:pt x="6761" y="11356"/>
                  </a:lnTo>
                  <a:lnTo>
                    <a:pt x="6984" y="13902"/>
                  </a:lnTo>
                  <a:cubicBezTo>
                    <a:pt x="7007" y="14163"/>
                    <a:pt x="7223" y="14326"/>
                    <a:pt x="7448" y="14326"/>
                  </a:cubicBezTo>
                  <a:cubicBezTo>
                    <a:pt x="7562" y="14326"/>
                    <a:pt x="7679" y="14283"/>
                    <a:pt x="7772" y="14190"/>
                  </a:cubicBezTo>
                  <a:cubicBezTo>
                    <a:pt x="8585" y="13384"/>
                    <a:pt x="9208" y="12408"/>
                    <a:pt x="9602" y="11335"/>
                  </a:cubicBezTo>
                  <a:cubicBezTo>
                    <a:pt x="9667" y="11169"/>
                    <a:pt x="9533" y="11048"/>
                    <a:pt x="9400" y="11048"/>
                  </a:cubicBezTo>
                  <a:cubicBezTo>
                    <a:pt x="9322" y="11048"/>
                    <a:pt x="9244" y="11091"/>
                    <a:pt x="9208" y="11191"/>
                  </a:cubicBezTo>
                  <a:cubicBezTo>
                    <a:pt x="8835" y="12205"/>
                    <a:pt x="8245" y="13127"/>
                    <a:pt x="7478" y="13895"/>
                  </a:cubicBezTo>
                  <a:cubicBezTo>
                    <a:pt x="7469" y="13903"/>
                    <a:pt x="7458" y="13906"/>
                    <a:pt x="7448" y="13906"/>
                  </a:cubicBezTo>
                  <a:cubicBezTo>
                    <a:pt x="7426" y="13906"/>
                    <a:pt x="7405" y="13891"/>
                    <a:pt x="7402" y="13867"/>
                  </a:cubicBezTo>
                  <a:lnTo>
                    <a:pt x="7149" y="10968"/>
                  </a:lnTo>
                  <a:lnTo>
                    <a:pt x="9719" y="8398"/>
                  </a:lnTo>
                  <a:lnTo>
                    <a:pt x="9719" y="8398"/>
                  </a:lnTo>
                  <a:cubicBezTo>
                    <a:pt x="9633" y="9437"/>
                    <a:pt x="9613" y="9707"/>
                    <a:pt x="9493" y="10235"/>
                  </a:cubicBezTo>
                  <a:cubicBezTo>
                    <a:pt x="9469" y="10348"/>
                    <a:pt x="9537" y="10461"/>
                    <a:pt x="9650" y="10485"/>
                  </a:cubicBezTo>
                  <a:cubicBezTo>
                    <a:pt x="9667" y="10489"/>
                    <a:pt x="9683" y="10491"/>
                    <a:pt x="9699" y="10491"/>
                  </a:cubicBezTo>
                  <a:cubicBezTo>
                    <a:pt x="9794" y="10491"/>
                    <a:pt x="9880" y="10424"/>
                    <a:pt x="9904" y="10328"/>
                  </a:cubicBezTo>
                  <a:cubicBezTo>
                    <a:pt x="10048" y="9687"/>
                    <a:pt x="10058" y="9378"/>
                    <a:pt x="10178" y="7939"/>
                  </a:cubicBezTo>
                  <a:lnTo>
                    <a:pt x="13115" y="5002"/>
                  </a:lnTo>
                  <a:cubicBezTo>
                    <a:pt x="13139" y="4978"/>
                    <a:pt x="13156" y="4948"/>
                    <a:pt x="13166" y="4917"/>
                  </a:cubicBezTo>
                  <a:lnTo>
                    <a:pt x="13749" y="2922"/>
                  </a:lnTo>
                  <a:lnTo>
                    <a:pt x="14451" y="524"/>
                  </a:lnTo>
                  <a:cubicBezTo>
                    <a:pt x="14526" y="253"/>
                    <a:pt x="14317" y="1"/>
                    <a:pt x="1405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3"/>
            <p:cNvSpPr/>
            <p:nvPr/>
          </p:nvSpPr>
          <p:spPr>
            <a:xfrm>
              <a:off x="1071836" y="2830173"/>
              <a:ext cx="88356" cy="70543"/>
            </a:xfrm>
            <a:custGeom>
              <a:avLst/>
              <a:gdLst/>
              <a:ahLst/>
              <a:cxnLst/>
              <a:rect l="l" t="t" r="r" b="b"/>
              <a:pathLst>
                <a:path w="3373" h="2693" extrusionOk="0">
                  <a:moveTo>
                    <a:pt x="1012" y="1"/>
                  </a:moveTo>
                  <a:cubicBezTo>
                    <a:pt x="987" y="1"/>
                    <a:pt x="960" y="6"/>
                    <a:pt x="932" y="16"/>
                  </a:cubicBezTo>
                  <a:cubicBezTo>
                    <a:pt x="329" y="287"/>
                    <a:pt x="0" y="941"/>
                    <a:pt x="137" y="1586"/>
                  </a:cubicBezTo>
                  <a:cubicBezTo>
                    <a:pt x="275" y="2230"/>
                    <a:pt x="847" y="2689"/>
                    <a:pt x="1505" y="2692"/>
                  </a:cubicBezTo>
                  <a:cubicBezTo>
                    <a:pt x="2749" y="2692"/>
                    <a:pt x="3372" y="1181"/>
                    <a:pt x="2495" y="304"/>
                  </a:cubicBezTo>
                  <a:cubicBezTo>
                    <a:pt x="2375" y="184"/>
                    <a:pt x="2235" y="88"/>
                    <a:pt x="2080" y="16"/>
                  </a:cubicBezTo>
                  <a:cubicBezTo>
                    <a:pt x="2053" y="6"/>
                    <a:pt x="2026" y="1"/>
                    <a:pt x="2001" y="1"/>
                  </a:cubicBezTo>
                  <a:cubicBezTo>
                    <a:pt x="1802" y="1"/>
                    <a:pt x="1699" y="293"/>
                    <a:pt x="1909" y="400"/>
                  </a:cubicBezTo>
                  <a:cubicBezTo>
                    <a:pt x="2331" y="588"/>
                    <a:pt x="2560" y="1048"/>
                    <a:pt x="2464" y="1500"/>
                  </a:cubicBezTo>
                  <a:cubicBezTo>
                    <a:pt x="2365" y="1949"/>
                    <a:pt x="1967" y="2271"/>
                    <a:pt x="1505" y="2271"/>
                  </a:cubicBezTo>
                  <a:cubicBezTo>
                    <a:pt x="1046" y="2271"/>
                    <a:pt x="645" y="1949"/>
                    <a:pt x="549" y="1500"/>
                  </a:cubicBezTo>
                  <a:cubicBezTo>
                    <a:pt x="453" y="1048"/>
                    <a:pt x="682" y="588"/>
                    <a:pt x="1104" y="400"/>
                  </a:cubicBezTo>
                  <a:cubicBezTo>
                    <a:pt x="1311" y="293"/>
                    <a:pt x="1210" y="1"/>
                    <a:pt x="10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9" name="Google Shape;7919;p73"/>
          <p:cNvGrpSpPr/>
          <p:nvPr/>
        </p:nvGrpSpPr>
        <p:grpSpPr>
          <a:xfrm>
            <a:off x="4668540" y="2737181"/>
            <a:ext cx="396409" cy="382997"/>
            <a:chOff x="4668540" y="2737181"/>
            <a:chExt cx="396409" cy="382997"/>
          </a:xfrm>
        </p:grpSpPr>
        <p:sp>
          <p:nvSpPr>
            <p:cNvPr id="7920" name="Google Shape;7920;p73"/>
            <p:cNvSpPr/>
            <p:nvPr/>
          </p:nvSpPr>
          <p:spPr>
            <a:xfrm>
              <a:off x="4831368" y="2898254"/>
              <a:ext cx="63837" cy="60851"/>
            </a:xfrm>
            <a:custGeom>
              <a:avLst/>
              <a:gdLst/>
              <a:ahLst/>
              <a:cxnLst/>
              <a:rect l="l" t="t" r="r" b="b"/>
              <a:pathLst>
                <a:path w="2437" h="2323" extrusionOk="0">
                  <a:moveTo>
                    <a:pt x="1223" y="0"/>
                  </a:moveTo>
                  <a:cubicBezTo>
                    <a:pt x="1179" y="0"/>
                    <a:pt x="1134" y="3"/>
                    <a:pt x="1090" y="8"/>
                  </a:cubicBezTo>
                  <a:cubicBezTo>
                    <a:pt x="555" y="69"/>
                    <a:pt x="134" y="487"/>
                    <a:pt x="65" y="1019"/>
                  </a:cubicBezTo>
                  <a:cubicBezTo>
                    <a:pt x="0" y="1553"/>
                    <a:pt x="309" y="2060"/>
                    <a:pt x="812" y="2249"/>
                  </a:cubicBezTo>
                  <a:cubicBezTo>
                    <a:pt x="946" y="2299"/>
                    <a:pt x="1083" y="2323"/>
                    <a:pt x="1219" y="2323"/>
                  </a:cubicBezTo>
                  <a:cubicBezTo>
                    <a:pt x="1597" y="2323"/>
                    <a:pt x="1961" y="2138"/>
                    <a:pt x="2183" y="1810"/>
                  </a:cubicBezTo>
                  <a:cubicBezTo>
                    <a:pt x="2389" y="1502"/>
                    <a:pt x="2437" y="1115"/>
                    <a:pt x="2310" y="765"/>
                  </a:cubicBezTo>
                  <a:cubicBezTo>
                    <a:pt x="2144" y="303"/>
                    <a:pt x="1704" y="0"/>
                    <a:pt x="1223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3"/>
            <p:cNvSpPr/>
            <p:nvPr/>
          </p:nvSpPr>
          <p:spPr>
            <a:xfrm>
              <a:off x="4670243" y="2803978"/>
              <a:ext cx="64309" cy="49797"/>
            </a:xfrm>
            <a:custGeom>
              <a:avLst/>
              <a:gdLst/>
              <a:ahLst/>
              <a:cxnLst/>
              <a:rect l="l" t="t" r="r" b="b"/>
              <a:pathLst>
                <a:path w="2455" h="1901" extrusionOk="0">
                  <a:moveTo>
                    <a:pt x="1242" y="0"/>
                  </a:moveTo>
                  <a:cubicBezTo>
                    <a:pt x="1180" y="0"/>
                    <a:pt x="1117" y="6"/>
                    <a:pt x="1052" y="19"/>
                  </a:cubicBezTo>
                  <a:cubicBezTo>
                    <a:pt x="220" y="180"/>
                    <a:pt x="0" y="1266"/>
                    <a:pt x="703" y="1739"/>
                  </a:cubicBezTo>
                  <a:cubicBezTo>
                    <a:pt x="795" y="1801"/>
                    <a:pt x="898" y="1849"/>
                    <a:pt x="1008" y="1873"/>
                  </a:cubicBezTo>
                  <a:cubicBezTo>
                    <a:pt x="1083" y="1892"/>
                    <a:pt x="1160" y="1901"/>
                    <a:pt x="1235" y="1901"/>
                  </a:cubicBezTo>
                  <a:cubicBezTo>
                    <a:pt x="1546" y="1901"/>
                    <a:pt x="1843" y="1747"/>
                    <a:pt x="2022" y="1482"/>
                  </a:cubicBezTo>
                  <a:cubicBezTo>
                    <a:pt x="2455" y="834"/>
                    <a:pt x="1970" y="0"/>
                    <a:pt x="1242" y="0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3"/>
            <p:cNvSpPr/>
            <p:nvPr/>
          </p:nvSpPr>
          <p:spPr>
            <a:xfrm>
              <a:off x="4998597" y="3001200"/>
              <a:ext cx="52442" cy="49875"/>
            </a:xfrm>
            <a:custGeom>
              <a:avLst/>
              <a:gdLst/>
              <a:ahLst/>
              <a:cxnLst/>
              <a:rect l="l" t="t" r="r" b="b"/>
              <a:pathLst>
                <a:path w="2002" h="1904" extrusionOk="0">
                  <a:moveTo>
                    <a:pt x="1013" y="1"/>
                  </a:moveTo>
                  <a:cubicBezTo>
                    <a:pt x="1004" y="1"/>
                    <a:pt x="994" y="1"/>
                    <a:pt x="984" y="1"/>
                  </a:cubicBezTo>
                  <a:cubicBezTo>
                    <a:pt x="535" y="15"/>
                    <a:pt x="158" y="344"/>
                    <a:pt x="79" y="786"/>
                  </a:cubicBezTo>
                  <a:cubicBezTo>
                    <a:pt x="0" y="1228"/>
                    <a:pt x="244" y="1663"/>
                    <a:pt x="658" y="1835"/>
                  </a:cubicBezTo>
                  <a:cubicBezTo>
                    <a:pt x="774" y="1881"/>
                    <a:pt x="895" y="1904"/>
                    <a:pt x="1014" y="1904"/>
                  </a:cubicBezTo>
                  <a:cubicBezTo>
                    <a:pt x="1324" y="1904"/>
                    <a:pt x="1622" y="1753"/>
                    <a:pt x="1803" y="1485"/>
                  </a:cubicBezTo>
                  <a:cubicBezTo>
                    <a:pt x="1954" y="1262"/>
                    <a:pt x="2002" y="985"/>
                    <a:pt x="1940" y="728"/>
                  </a:cubicBezTo>
                  <a:cubicBezTo>
                    <a:pt x="1836" y="299"/>
                    <a:pt x="1450" y="1"/>
                    <a:pt x="101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3"/>
            <p:cNvSpPr/>
            <p:nvPr/>
          </p:nvSpPr>
          <p:spPr>
            <a:xfrm>
              <a:off x="4845487" y="2916433"/>
              <a:ext cx="49718" cy="42672"/>
            </a:xfrm>
            <a:custGeom>
              <a:avLst/>
              <a:gdLst/>
              <a:ahLst/>
              <a:cxnLst/>
              <a:rect l="l" t="t" r="r" b="b"/>
              <a:pathLst>
                <a:path w="1898" h="1629" extrusionOk="0">
                  <a:moveTo>
                    <a:pt x="1372" y="0"/>
                  </a:moveTo>
                  <a:cubicBezTo>
                    <a:pt x="611" y="0"/>
                    <a:pt x="0" y="768"/>
                    <a:pt x="287" y="1558"/>
                  </a:cubicBezTo>
                  <a:cubicBezTo>
                    <a:pt x="417" y="1605"/>
                    <a:pt x="551" y="1628"/>
                    <a:pt x="683" y="1628"/>
                  </a:cubicBezTo>
                  <a:cubicBezTo>
                    <a:pt x="1060" y="1628"/>
                    <a:pt x="1423" y="1444"/>
                    <a:pt x="1644" y="1116"/>
                  </a:cubicBezTo>
                  <a:cubicBezTo>
                    <a:pt x="1850" y="808"/>
                    <a:pt x="1898" y="421"/>
                    <a:pt x="1771" y="71"/>
                  </a:cubicBezTo>
                  <a:cubicBezTo>
                    <a:pt x="1636" y="23"/>
                    <a:pt x="1502" y="0"/>
                    <a:pt x="137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3"/>
            <p:cNvSpPr/>
            <p:nvPr/>
          </p:nvSpPr>
          <p:spPr>
            <a:xfrm>
              <a:off x="4692639" y="2822236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72" y="0"/>
                  </a:moveTo>
                  <a:cubicBezTo>
                    <a:pt x="478" y="0"/>
                    <a:pt x="1" y="561"/>
                    <a:pt x="153" y="1176"/>
                  </a:cubicBezTo>
                  <a:cubicBezTo>
                    <a:pt x="228" y="1195"/>
                    <a:pt x="305" y="1204"/>
                    <a:pt x="380" y="1204"/>
                  </a:cubicBezTo>
                  <a:cubicBezTo>
                    <a:pt x="691" y="1204"/>
                    <a:pt x="988" y="1050"/>
                    <a:pt x="1167" y="785"/>
                  </a:cubicBezTo>
                  <a:cubicBezTo>
                    <a:pt x="1314" y="562"/>
                    <a:pt x="1366" y="288"/>
                    <a:pt x="1301" y="28"/>
                  </a:cubicBezTo>
                  <a:cubicBezTo>
                    <a:pt x="1223" y="9"/>
                    <a:pt x="1147" y="0"/>
                    <a:pt x="1072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3"/>
            <p:cNvSpPr/>
            <p:nvPr/>
          </p:nvSpPr>
          <p:spPr>
            <a:xfrm>
              <a:off x="5015362" y="3019510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69" y="0"/>
                  </a:moveTo>
                  <a:cubicBezTo>
                    <a:pt x="476" y="0"/>
                    <a:pt x="0" y="563"/>
                    <a:pt x="152" y="1177"/>
                  </a:cubicBezTo>
                  <a:cubicBezTo>
                    <a:pt x="226" y="1195"/>
                    <a:pt x="301" y="1203"/>
                    <a:pt x="375" y="1203"/>
                  </a:cubicBezTo>
                  <a:cubicBezTo>
                    <a:pt x="685" y="1203"/>
                    <a:pt x="983" y="1052"/>
                    <a:pt x="1163" y="786"/>
                  </a:cubicBezTo>
                  <a:cubicBezTo>
                    <a:pt x="1314" y="563"/>
                    <a:pt x="1365" y="286"/>
                    <a:pt x="1300" y="29"/>
                  </a:cubicBezTo>
                  <a:cubicBezTo>
                    <a:pt x="1222" y="10"/>
                    <a:pt x="1144" y="0"/>
                    <a:pt x="106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73"/>
            <p:cNvSpPr/>
            <p:nvPr/>
          </p:nvSpPr>
          <p:spPr>
            <a:xfrm>
              <a:off x="4827229" y="2892569"/>
              <a:ext cx="75153" cy="72089"/>
            </a:xfrm>
            <a:custGeom>
              <a:avLst/>
              <a:gdLst/>
              <a:ahLst/>
              <a:cxnLst/>
              <a:rect l="l" t="t" r="r" b="b"/>
              <a:pathLst>
                <a:path w="2869" h="2752" extrusionOk="0">
                  <a:moveTo>
                    <a:pt x="1387" y="1"/>
                  </a:moveTo>
                  <a:cubicBezTo>
                    <a:pt x="674" y="1"/>
                    <a:pt x="1" y="559"/>
                    <a:pt x="1" y="1376"/>
                  </a:cubicBezTo>
                  <a:cubicBezTo>
                    <a:pt x="1" y="2141"/>
                    <a:pt x="623" y="2752"/>
                    <a:pt x="1373" y="2752"/>
                  </a:cubicBezTo>
                  <a:cubicBezTo>
                    <a:pt x="1412" y="2752"/>
                    <a:pt x="1452" y="2750"/>
                    <a:pt x="1491" y="2747"/>
                  </a:cubicBezTo>
                  <a:cubicBezTo>
                    <a:pt x="2297" y="2682"/>
                    <a:pt x="2869" y="1942"/>
                    <a:pt x="2735" y="1147"/>
                  </a:cubicBezTo>
                  <a:cubicBezTo>
                    <a:pt x="2714" y="1023"/>
                    <a:pt x="2622" y="967"/>
                    <a:pt x="2528" y="967"/>
                  </a:cubicBezTo>
                  <a:cubicBezTo>
                    <a:pt x="2407" y="967"/>
                    <a:pt x="2283" y="1060"/>
                    <a:pt x="2310" y="1219"/>
                  </a:cubicBezTo>
                  <a:cubicBezTo>
                    <a:pt x="2414" y="1836"/>
                    <a:pt x="1920" y="2325"/>
                    <a:pt x="1374" y="2325"/>
                  </a:cubicBezTo>
                  <a:cubicBezTo>
                    <a:pt x="1199" y="2325"/>
                    <a:pt x="1018" y="2274"/>
                    <a:pt x="851" y="2161"/>
                  </a:cubicBezTo>
                  <a:cubicBezTo>
                    <a:pt x="80" y="1643"/>
                    <a:pt x="446" y="434"/>
                    <a:pt x="1378" y="434"/>
                  </a:cubicBezTo>
                  <a:cubicBezTo>
                    <a:pt x="1587" y="434"/>
                    <a:pt x="1793" y="502"/>
                    <a:pt x="1957" y="633"/>
                  </a:cubicBezTo>
                  <a:cubicBezTo>
                    <a:pt x="2002" y="666"/>
                    <a:pt x="2048" y="681"/>
                    <a:pt x="2091" y="681"/>
                  </a:cubicBezTo>
                  <a:cubicBezTo>
                    <a:pt x="2271" y="681"/>
                    <a:pt x="2406" y="431"/>
                    <a:pt x="2221" y="290"/>
                  </a:cubicBezTo>
                  <a:cubicBezTo>
                    <a:pt x="1964" y="91"/>
                    <a:pt x="1672" y="1"/>
                    <a:pt x="138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3"/>
            <p:cNvSpPr/>
            <p:nvPr/>
          </p:nvSpPr>
          <p:spPr>
            <a:xfrm>
              <a:off x="4668540" y="2737181"/>
              <a:ext cx="396409" cy="382997"/>
            </a:xfrm>
            <a:custGeom>
              <a:avLst/>
              <a:gdLst/>
              <a:ahLst/>
              <a:cxnLst/>
              <a:rect l="l" t="t" r="r" b="b"/>
              <a:pathLst>
                <a:path w="15133" h="14621" extrusionOk="0">
                  <a:moveTo>
                    <a:pt x="1305" y="2765"/>
                  </a:moveTo>
                  <a:cubicBezTo>
                    <a:pt x="1459" y="2765"/>
                    <a:pt x="1617" y="2815"/>
                    <a:pt x="1758" y="2929"/>
                  </a:cubicBezTo>
                  <a:cubicBezTo>
                    <a:pt x="2056" y="3169"/>
                    <a:pt x="2121" y="3597"/>
                    <a:pt x="1905" y="3912"/>
                  </a:cubicBezTo>
                  <a:cubicBezTo>
                    <a:pt x="1758" y="4132"/>
                    <a:pt x="1528" y="4235"/>
                    <a:pt x="1301" y="4235"/>
                  </a:cubicBezTo>
                  <a:cubicBezTo>
                    <a:pt x="974" y="4235"/>
                    <a:pt x="651" y="4023"/>
                    <a:pt x="576" y="3641"/>
                  </a:cubicBezTo>
                  <a:cubicBezTo>
                    <a:pt x="483" y="3150"/>
                    <a:pt x="878" y="2765"/>
                    <a:pt x="1305" y="2765"/>
                  </a:cubicBezTo>
                  <a:close/>
                  <a:moveTo>
                    <a:pt x="5421" y="3837"/>
                  </a:moveTo>
                  <a:lnTo>
                    <a:pt x="7001" y="4741"/>
                  </a:lnTo>
                  <a:lnTo>
                    <a:pt x="5421" y="5646"/>
                  </a:lnTo>
                  <a:lnTo>
                    <a:pt x="5421" y="3837"/>
                  </a:lnTo>
                  <a:close/>
                  <a:moveTo>
                    <a:pt x="9451" y="3837"/>
                  </a:moveTo>
                  <a:lnTo>
                    <a:pt x="9451" y="5646"/>
                  </a:lnTo>
                  <a:lnTo>
                    <a:pt x="9448" y="5646"/>
                  </a:lnTo>
                  <a:lnTo>
                    <a:pt x="7871" y="4741"/>
                  </a:lnTo>
                  <a:lnTo>
                    <a:pt x="9451" y="3837"/>
                  </a:lnTo>
                  <a:close/>
                  <a:moveTo>
                    <a:pt x="3213" y="2879"/>
                  </a:moveTo>
                  <a:cubicBezTo>
                    <a:pt x="3559" y="2879"/>
                    <a:pt x="3904" y="2968"/>
                    <a:pt x="4212" y="3145"/>
                  </a:cubicBezTo>
                  <a:lnTo>
                    <a:pt x="4986" y="3590"/>
                  </a:lnTo>
                  <a:lnTo>
                    <a:pt x="4986" y="5889"/>
                  </a:lnTo>
                  <a:lnTo>
                    <a:pt x="4990" y="5893"/>
                  </a:lnTo>
                  <a:lnTo>
                    <a:pt x="2944" y="7061"/>
                  </a:lnTo>
                  <a:lnTo>
                    <a:pt x="2214" y="6643"/>
                  </a:lnTo>
                  <a:cubicBezTo>
                    <a:pt x="1748" y="6379"/>
                    <a:pt x="1409" y="5937"/>
                    <a:pt x="1271" y="5423"/>
                  </a:cubicBezTo>
                  <a:cubicBezTo>
                    <a:pt x="1203" y="5177"/>
                    <a:pt x="1182" y="4920"/>
                    <a:pt x="1210" y="4663"/>
                  </a:cubicBezTo>
                  <a:lnTo>
                    <a:pt x="1210" y="4663"/>
                  </a:lnTo>
                  <a:cubicBezTo>
                    <a:pt x="1240" y="4665"/>
                    <a:pt x="1271" y="4666"/>
                    <a:pt x="1300" y="4666"/>
                  </a:cubicBezTo>
                  <a:cubicBezTo>
                    <a:pt x="2110" y="4666"/>
                    <a:pt x="2689" y="3832"/>
                    <a:pt x="2375" y="3062"/>
                  </a:cubicBezTo>
                  <a:cubicBezTo>
                    <a:pt x="2642" y="2940"/>
                    <a:pt x="2928" y="2879"/>
                    <a:pt x="3213" y="2879"/>
                  </a:cubicBezTo>
                  <a:close/>
                  <a:moveTo>
                    <a:pt x="11655" y="2881"/>
                  </a:moveTo>
                  <a:cubicBezTo>
                    <a:pt x="12567" y="2881"/>
                    <a:pt x="13365" y="3493"/>
                    <a:pt x="13601" y="4375"/>
                  </a:cubicBezTo>
                  <a:cubicBezTo>
                    <a:pt x="13838" y="5259"/>
                    <a:pt x="13450" y="6191"/>
                    <a:pt x="12655" y="6643"/>
                  </a:cubicBezTo>
                  <a:lnTo>
                    <a:pt x="11925" y="7061"/>
                  </a:lnTo>
                  <a:lnTo>
                    <a:pt x="9880" y="5889"/>
                  </a:lnTo>
                  <a:lnTo>
                    <a:pt x="9880" y="3590"/>
                  </a:lnTo>
                  <a:cubicBezTo>
                    <a:pt x="10472" y="3295"/>
                    <a:pt x="10867" y="2881"/>
                    <a:pt x="11648" y="2881"/>
                  </a:cubicBezTo>
                  <a:cubicBezTo>
                    <a:pt x="11650" y="2881"/>
                    <a:pt x="11653" y="2881"/>
                    <a:pt x="11655" y="2881"/>
                  </a:cubicBezTo>
                  <a:close/>
                  <a:moveTo>
                    <a:pt x="4990" y="6390"/>
                  </a:moveTo>
                  <a:lnTo>
                    <a:pt x="4990" y="8230"/>
                  </a:lnTo>
                  <a:lnTo>
                    <a:pt x="3379" y="7312"/>
                  </a:lnTo>
                  <a:lnTo>
                    <a:pt x="4990" y="6390"/>
                  </a:lnTo>
                  <a:close/>
                  <a:moveTo>
                    <a:pt x="9880" y="6390"/>
                  </a:moveTo>
                  <a:lnTo>
                    <a:pt x="11490" y="7312"/>
                  </a:lnTo>
                  <a:lnTo>
                    <a:pt x="9880" y="8233"/>
                  </a:lnTo>
                  <a:lnTo>
                    <a:pt x="9880" y="6390"/>
                  </a:lnTo>
                  <a:close/>
                  <a:moveTo>
                    <a:pt x="7436" y="4988"/>
                  </a:moveTo>
                  <a:lnTo>
                    <a:pt x="9448" y="6140"/>
                  </a:lnTo>
                  <a:lnTo>
                    <a:pt x="9448" y="8477"/>
                  </a:lnTo>
                  <a:lnTo>
                    <a:pt x="9448" y="8480"/>
                  </a:lnTo>
                  <a:lnTo>
                    <a:pt x="7436" y="9632"/>
                  </a:lnTo>
                  <a:lnTo>
                    <a:pt x="5421" y="8480"/>
                  </a:lnTo>
                  <a:lnTo>
                    <a:pt x="5421" y="6140"/>
                  </a:lnTo>
                  <a:lnTo>
                    <a:pt x="7436" y="4988"/>
                  </a:lnTo>
                  <a:close/>
                  <a:moveTo>
                    <a:pt x="5421" y="8977"/>
                  </a:moveTo>
                  <a:lnTo>
                    <a:pt x="7001" y="9878"/>
                  </a:lnTo>
                  <a:lnTo>
                    <a:pt x="5421" y="10783"/>
                  </a:lnTo>
                  <a:lnTo>
                    <a:pt x="5421" y="8977"/>
                  </a:lnTo>
                  <a:close/>
                  <a:moveTo>
                    <a:pt x="9448" y="8977"/>
                  </a:moveTo>
                  <a:lnTo>
                    <a:pt x="9448" y="10783"/>
                  </a:lnTo>
                  <a:lnTo>
                    <a:pt x="7868" y="9882"/>
                  </a:lnTo>
                  <a:lnTo>
                    <a:pt x="9448" y="8977"/>
                  </a:lnTo>
                  <a:close/>
                  <a:moveTo>
                    <a:pt x="11925" y="7558"/>
                  </a:moveTo>
                  <a:lnTo>
                    <a:pt x="12655" y="7976"/>
                  </a:lnTo>
                  <a:cubicBezTo>
                    <a:pt x="13121" y="8240"/>
                    <a:pt x="13461" y="8679"/>
                    <a:pt x="13598" y="9196"/>
                  </a:cubicBezTo>
                  <a:cubicBezTo>
                    <a:pt x="13656" y="9416"/>
                    <a:pt x="13680" y="9642"/>
                    <a:pt x="13666" y="9868"/>
                  </a:cubicBezTo>
                  <a:cubicBezTo>
                    <a:pt x="13648" y="9867"/>
                    <a:pt x="13631" y="9867"/>
                    <a:pt x="13613" y="9867"/>
                  </a:cubicBezTo>
                  <a:cubicBezTo>
                    <a:pt x="12768" y="9867"/>
                    <a:pt x="12197" y="10748"/>
                    <a:pt x="12559" y="11523"/>
                  </a:cubicBezTo>
                  <a:cubicBezTo>
                    <a:pt x="12275" y="11667"/>
                    <a:pt x="11965" y="11738"/>
                    <a:pt x="11655" y="11738"/>
                  </a:cubicBezTo>
                  <a:cubicBezTo>
                    <a:pt x="11309" y="11738"/>
                    <a:pt x="10963" y="11649"/>
                    <a:pt x="10654" y="11472"/>
                  </a:cubicBezTo>
                  <a:lnTo>
                    <a:pt x="9880" y="11030"/>
                  </a:lnTo>
                  <a:lnTo>
                    <a:pt x="9880" y="8727"/>
                  </a:lnTo>
                  <a:lnTo>
                    <a:pt x="11925" y="7558"/>
                  </a:lnTo>
                  <a:close/>
                  <a:moveTo>
                    <a:pt x="13615" y="10298"/>
                  </a:moveTo>
                  <a:cubicBezTo>
                    <a:pt x="13756" y="10298"/>
                    <a:pt x="13899" y="10339"/>
                    <a:pt x="14026" y="10423"/>
                  </a:cubicBezTo>
                  <a:cubicBezTo>
                    <a:pt x="14571" y="10790"/>
                    <a:pt x="14393" y="11629"/>
                    <a:pt x="13759" y="11753"/>
                  </a:cubicBezTo>
                  <a:lnTo>
                    <a:pt x="13755" y="11753"/>
                  </a:lnTo>
                  <a:cubicBezTo>
                    <a:pt x="13705" y="11763"/>
                    <a:pt x="13655" y="11767"/>
                    <a:pt x="13607" y="11767"/>
                  </a:cubicBezTo>
                  <a:cubicBezTo>
                    <a:pt x="13042" y="11767"/>
                    <a:pt x="12670" y="11118"/>
                    <a:pt x="13005" y="10622"/>
                  </a:cubicBezTo>
                  <a:cubicBezTo>
                    <a:pt x="13146" y="10412"/>
                    <a:pt x="13378" y="10298"/>
                    <a:pt x="13615" y="10298"/>
                  </a:cubicBezTo>
                  <a:close/>
                  <a:moveTo>
                    <a:pt x="7433" y="10128"/>
                  </a:moveTo>
                  <a:lnTo>
                    <a:pt x="9448" y="11280"/>
                  </a:lnTo>
                  <a:lnTo>
                    <a:pt x="9448" y="12174"/>
                  </a:lnTo>
                  <a:cubicBezTo>
                    <a:pt x="9448" y="13284"/>
                    <a:pt x="8547" y="14186"/>
                    <a:pt x="7433" y="14186"/>
                  </a:cubicBezTo>
                  <a:cubicBezTo>
                    <a:pt x="6323" y="14186"/>
                    <a:pt x="5421" y="13284"/>
                    <a:pt x="5421" y="12174"/>
                  </a:cubicBezTo>
                  <a:lnTo>
                    <a:pt x="5421" y="11280"/>
                  </a:lnTo>
                  <a:lnTo>
                    <a:pt x="7433" y="10128"/>
                  </a:lnTo>
                  <a:close/>
                  <a:moveTo>
                    <a:pt x="7436" y="0"/>
                  </a:moveTo>
                  <a:cubicBezTo>
                    <a:pt x="7193" y="0"/>
                    <a:pt x="6947" y="37"/>
                    <a:pt x="6706" y="112"/>
                  </a:cubicBezTo>
                  <a:cubicBezTo>
                    <a:pt x="5685" y="431"/>
                    <a:pt x="4990" y="1376"/>
                    <a:pt x="4993" y="2446"/>
                  </a:cubicBezTo>
                  <a:lnTo>
                    <a:pt x="4993" y="3093"/>
                  </a:lnTo>
                  <a:lnTo>
                    <a:pt x="4431" y="2771"/>
                  </a:lnTo>
                  <a:cubicBezTo>
                    <a:pt x="4056" y="2557"/>
                    <a:pt x="3637" y="2449"/>
                    <a:pt x="3216" y="2449"/>
                  </a:cubicBezTo>
                  <a:cubicBezTo>
                    <a:pt x="2850" y="2449"/>
                    <a:pt x="2482" y="2531"/>
                    <a:pt x="2142" y="2696"/>
                  </a:cubicBezTo>
                  <a:cubicBezTo>
                    <a:pt x="1900" y="2442"/>
                    <a:pt x="1605" y="2331"/>
                    <a:pt x="1315" y="2331"/>
                  </a:cubicBezTo>
                  <a:cubicBezTo>
                    <a:pt x="641" y="2331"/>
                    <a:pt x="1" y="2932"/>
                    <a:pt x="154" y="3724"/>
                  </a:cubicBezTo>
                  <a:cubicBezTo>
                    <a:pt x="223" y="4087"/>
                    <a:pt x="463" y="4395"/>
                    <a:pt x="795" y="4553"/>
                  </a:cubicBezTo>
                  <a:cubicBezTo>
                    <a:pt x="655" y="5543"/>
                    <a:pt x="1134" y="6520"/>
                    <a:pt x="2001" y="7020"/>
                  </a:cubicBezTo>
                  <a:lnTo>
                    <a:pt x="2512" y="7312"/>
                  </a:lnTo>
                  <a:lnTo>
                    <a:pt x="2001" y="7603"/>
                  </a:lnTo>
                  <a:cubicBezTo>
                    <a:pt x="1073" y="8134"/>
                    <a:pt x="600" y="9207"/>
                    <a:pt x="829" y="10252"/>
                  </a:cubicBezTo>
                  <a:cubicBezTo>
                    <a:pt x="1059" y="11297"/>
                    <a:pt x="1943" y="12068"/>
                    <a:pt x="3005" y="12160"/>
                  </a:cubicBezTo>
                  <a:lnTo>
                    <a:pt x="3026" y="12160"/>
                  </a:lnTo>
                  <a:cubicBezTo>
                    <a:pt x="3028" y="12161"/>
                    <a:pt x="3030" y="12161"/>
                    <a:pt x="3033" y="12161"/>
                  </a:cubicBezTo>
                  <a:cubicBezTo>
                    <a:pt x="3150" y="12161"/>
                    <a:pt x="3245" y="12073"/>
                    <a:pt x="3249" y="11955"/>
                  </a:cubicBezTo>
                  <a:cubicBezTo>
                    <a:pt x="3256" y="11838"/>
                    <a:pt x="3163" y="11736"/>
                    <a:pt x="3043" y="11732"/>
                  </a:cubicBezTo>
                  <a:cubicBezTo>
                    <a:pt x="2166" y="11657"/>
                    <a:pt x="1439" y="11019"/>
                    <a:pt x="1251" y="10159"/>
                  </a:cubicBezTo>
                  <a:cubicBezTo>
                    <a:pt x="1059" y="9299"/>
                    <a:pt x="1450" y="8415"/>
                    <a:pt x="2214" y="7980"/>
                  </a:cubicBezTo>
                  <a:lnTo>
                    <a:pt x="2947" y="7562"/>
                  </a:lnTo>
                  <a:lnTo>
                    <a:pt x="4990" y="8730"/>
                  </a:lnTo>
                  <a:lnTo>
                    <a:pt x="4990" y="11033"/>
                  </a:lnTo>
                  <a:cubicBezTo>
                    <a:pt x="4304" y="11413"/>
                    <a:pt x="4150" y="11547"/>
                    <a:pt x="3814" y="11650"/>
                  </a:cubicBezTo>
                  <a:cubicBezTo>
                    <a:pt x="3566" y="11728"/>
                    <a:pt x="3647" y="12073"/>
                    <a:pt x="3868" y="12073"/>
                  </a:cubicBezTo>
                  <a:cubicBezTo>
                    <a:pt x="3891" y="12073"/>
                    <a:pt x="3915" y="12069"/>
                    <a:pt x="3941" y="12061"/>
                  </a:cubicBezTo>
                  <a:cubicBezTo>
                    <a:pt x="4332" y="11941"/>
                    <a:pt x="4524" y="11787"/>
                    <a:pt x="4993" y="11530"/>
                  </a:cubicBezTo>
                  <a:lnTo>
                    <a:pt x="4993" y="12174"/>
                  </a:lnTo>
                  <a:cubicBezTo>
                    <a:pt x="4993" y="13524"/>
                    <a:pt x="6086" y="14621"/>
                    <a:pt x="7436" y="14621"/>
                  </a:cubicBezTo>
                  <a:cubicBezTo>
                    <a:pt x="8790" y="14621"/>
                    <a:pt x="9883" y="13524"/>
                    <a:pt x="9883" y="12174"/>
                  </a:cubicBezTo>
                  <a:lnTo>
                    <a:pt x="9883" y="11527"/>
                  </a:lnTo>
                  <a:cubicBezTo>
                    <a:pt x="10493" y="11876"/>
                    <a:pt x="10904" y="12171"/>
                    <a:pt x="11655" y="12171"/>
                  </a:cubicBezTo>
                  <a:cubicBezTo>
                    <a:pt x="12059" y="12167"/>
                    <a:pt x="12460" y="12068"/>
                    <a:pt x="12816" y="11876"/>
                  </a:cubicBezTo>
                  <a:cubicBezTo>
                    <a:pt x="13036" y="12085"/>
                    <a:pt x="13324" y="12199"/>
                    <a:pt x="13620" y="12199"/>
                  </a:cubicBezTo>
                  <a:cubicBezTo>
                    <a:pt x="13694" y="12199"/>
                    <a:pt x="13768" y="12192"/>
                    <a:pt x="13841" y="12178"/>
                  </a:cubicBezTo>
                  <a:cubicBezTo>
                    <a:pt x="14948" y="11962"/>
                    <a:pt x="15133" y="10427"/>
                    <a:pt x="14091" y="9967"/>
                  </a:cubicBezTo>
                  <a:cubicBezTo>
                    <a:pt x="14184" y="9008"/>
                    <a:pt x="13707" y="8083"/>
                    <a:pt x="12871" y="7603"/>
                  </a:cubicBezTo>
                  <a:lnTo>
                    <a:pt x="12361" y="7312"/>
                  </a:lnTo>
                  <a:lnTo>
                    <a:pt x="12871" y="7020"/>
                  </a:lnTo>
                  <a:cubicBezTo>
                    <a:pt x="13834" y="6469"/>
                    <a:pt x="14307" y="5338"/>
                    <a:pt x="14019" y="4265"/>
                  </a:cubicBezTo>
                  <a:cubicBezTo>
                    <a:pt x="13735" y="3195"/>
                    <a:pt x="12766" y="2452"/>
                    <a:pt x="11659" y="2452"/>
                  </a:cubicBezTo>
                  <a:cubicBezTo>
                    <a:pt x="11656" y="2452"/>
                    <a:pt x="11654" y="2452"/>
                    <a:pt x="11651" y="2452"/>
                  </a:cubicBezTo>
                  <a:cubicBezTo>
                    <a:pt x="10757" y="2452"/>
                    <a:pt x="10257" y="2915"/>
                    <a:pt x="9883" y="3097"/>
                  </a:cubicBezTo>
                  <a:cubicBezTo>
                    <a:pt x="9869" y="2562"/>
                    <a:pt x="9910" y="2315"/>
                    <a:pt x="9821" y="1918"/>
                  </a:cubicBezTo>
                  <a:cubicBezTo>
                    <a:pt x="9796" y="1800"/>
                    <a:pt x="9707" y="1749"/>
                    <a:pt x="9617" y="1749"/>
                  </a:cubicBezTo>
                  <a:cubicBezTo>
                    <a:pt x="9492" y="1749"/>
                    <a:pt x="9365" y="1849"/>
                    <a:pt x="9403" y="2010"/>
                  </a:cubicBezTo>
                  <a:cubicBezTo>
                    <a:pt x="9479" y="2353"/>
                    <a:pt x="9441" y="2548"/>
                    <a:pt x="9451" y="3340"/>
                  </a:cubicBezTo>
                  <a:lnTo>
                    <a:pt x="7436" y="4491"/>
                  </a:lnTo>
                  <a:lnTo>
                    <a:pt x="5425" y="3340"/>
                  </a:lnTo>
                  <a:lnTo>
                    <a:pt x="5425" y="2446"/>
                  </a:lnTo>
                  <a:cubicBezTo>
                    <a:pt x="5425" y="1565"/>
                    <a:pt x="5997" y="787"/>
                    <a:pt x="6837" y="523"/>
                  </a:cubicBezTo>
                  <a:cubicBezTo>
                    <a:pt x="7033" y="462"/>
                    <a:pt x="7234" y="433"/>
                    <a:pt x="7433" y="433"/>
                  </a:cubicBezTo>
                  <a:cubicBezTo>
                    <a:pt x="8082" y="433"/>
                    <a:pt x="8708" y="747"/>
                    <a:pt x="9091" y="1301"/>
                  </a:cubicBezTo>
                  <a:cubicBezTo>
                    <a:pt x="9139" y="1369"/>
                    <a:pt x="9201" y="1397"/>
                    <a:pt x="9263" y="1397"/>
                  </a:cubicBezTo>
                  <a:cubicBezTo>
                    <a:pt x="9417" y="1397"/>
                    <a:pt x="9565" y="1223"/>
                    <a:pt x="9448" y="1054"/>
                  </a:cubicBezTo>
                  <a:cubicBezTo>
                    <a:pt x="8982" y="381"/>
                    <a:pt x="8223" y="0"/>
                    <a:pt x="743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8" name="Google Shape;7928;p73"/>
          <p:cNvGrpSpPr/>
          <p:nvPr/>
        </p:nvGrpSpPr>
        <p:grpSpPr>
          <a:xfrm>
            <a:off x="2499358" y="4118495"/>
            <a:ext cx="386900" cy="385328"/>
            <a:chOff x="2499358" y="4118495"/>
            <a:chExt cx="386900" cy="385328"/>
          </a:xfrm>
        </p:grpSpPr>
        <p:sp>
          <p:nvSpPr>
            <p:cNvPr id="7929" name="Google Shape;7929;p73"/>
            <p:cNvSpPr/>
            <p:nvPr/>
          </p:nvSpPr>
          <p:spPr>
            <a:xfrm>
              <a:off x="2617576" y="4124180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7005" y="1"/>
                  </a:moveTo>
                  <a:cubicBezTo>
                    <a:pt x="7005" y="1"/>
                    <a:pt x="2917" y="309"/>
                    <a:pt x="1" y="2536"/>
                  </a:cubicBezTo>
                  <a:lnTo>
                    <a:pt x="4857" y="2975"/>
                  </a:lnTo>
                  <a:cubicBezTo>
                    <a:pt x="5261" y="1327"/>
                    <a:pt x="7005" y="1"/>
                    <a:pt x="700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73"/>
            <p:cNvSpPr/>
            <p:nvPr/>
          </p:nvSpPr>
          <p:spPr>
            <a:xfrm>
              <a:off x="2617576" y="4420314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4857" y="1"/>
                  </a:moveTo>
                  <a:lnTo>
                    <a:pt x="1" y="443"/>
                  </a:lnTo>
                  <a:cubicBezTo>
                    <a:pt x="2917" y="2667"/>
                    <a:pt x="7005" y="2975"/>
                    <a:pt x="7005" y="2975"/>
                  </a:cubicBezTo>
                  <a:cubicBezTo>
                    <a:pt x="7005" y="2975"/>
                    <a:pt x="5261" y="1652"/>
                    <a:pt x="4857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73"/>
            <p:cNvSpPr/>
            <p:nvPr/>
          </p:nvSpPr>
          <p:spPr>
            <a:xfrm>
              <a:off x="2505462" y="4178482"/>
              <a:ext cx="373384" cy="265460"/>
            </a:xfrm>
            <a:custGeom>
              <a:avLst/>
              <a:gdLst/>
              <a:ahLst/>
              <a:cxnLst/>
              <a:rect l="l" t="t" r="r" b="b"/>
              <a:pathLst>
                <a:path w="14254" h="10134" extrusionOk="0">
                  <a:moveTo>
                    <a:pt x="6657" y="1"/>
                  </a:moveTo>
                  <a:cubicBezTo>
                    <a:pt x="6654" y="1"/>
                    <a:pt x="6651" y="1"/>
                    <a:pt x="6649" y="1"/>
                  </a:cubicBezTo>
                  <a:cubicBezTo>
                    <a:pt x="2441" y="1"/>
                    <a:pt x="1776" y="3085"/>
                    <a:pt x="1" y="5069"/>
                  </a:cubicBezTo>
                  <a:cubicBezTo>
                    <a:pt x="1776" y="7050"/>
                    <a:pt x="2441" y="10134"/>
                    <a:pt x="6649" y="10134"/>
                  </a:cubicBezTo>
                  <a:cubicBezTo>
                    <a:pt x="6651" y="10134"/>
                    <a:pt x="6654" y="10134"/>
                    <a:pt x="6657" y="10134"/>
                  </a:cubicBezTo>
                  <a:cubicBezTo>
                    <a:pt x="8905" y="10134"/>
                    <a:pt x="10888" y="8661"/>
                    <a:pt x="11535" y="6512"/>
                  </a:cubicBezTo>
                  <a:cubicBezTo>
                    <a:pt x="11598" y="6314"/>
                    <a:pt x="11778" y="6192"/>
                    <a:pt x="11971" y="6192"/>
                  </a:cubicBezTo>
                  <a:cubicBezTo>
                    <a:pt x="12032" y="6192"/>
                    <a:pt x="12095" y="6204"/>
                    <a:pt x="12156" y="6231"/>
                  </a:cubicBezTo>
                  <a:lnTo>
                    <a:pt x="14177" y="7098"/>
                  </a:lnTo>
                  <a:cubicBezTo>
                    <a:pt x="14183" y="7100"/>
                    <a:pt x="14189" y="7102"/>
                    <a:pt x="14195" y="7102"/>
                  </a:cubicBezTo>
                  <a:cubicBezTo>
                    <a:pt x="14227" y="7102"/>
                    <a:pt x="14254" y="7067"/>
                    <a:pt x="14242" y="7033"/>
                  </a:cubicBezTo>
                  <a:lnTo>
                    <a:pt x="13711" y="5432"/>
                  </a:lnTo>
                  <a:cubicBezTo>
                    <a:pt x="13632" y="5196"/>
                    <a:pt x="13632" y="4939"/>
                    <a:pt x="13711" y="4702"/>
                  </a:cubicBezTo>
                  <a:lnTo>
                    <a:pt x="14242" y="3102"/>
                  </a:lnTo>
                  <a:cubicBezTo>
                    <a:pt x="14254" y="3068"/>
                    <a:pt x="14227" y="3036"/>
                    <a:pt x="14197" y="3036"/>
                  </a:cubicBezTo>
                  <a:cubicBezTo>
                    <a:pt x="14190" y="3036"/>
                    <a:pt x="14184" y="3037"/>
                    <a:pt x="14177" y="3040"/>
                  </a:cubicBezTo>
                  <a:lnTo>
                    <a:pt x="12156" y="3907"/>
                  </a:lnTo>
                  <a:cubicBezTo>
                    <a:pt x="12096" y="3933"/>
                    <a:pt x="12034" y="3944"/>
                    <a:pt x="11974" y="3944"/>
                  </a:cubicBezTo>
                  <a:cubicBezTo>
                    <a:pt x="11780" y="3944"/>
                    <a:pt x="11598" y="3822"/>
                    <a:pt x="11535" y="3626"/>
                  </a:cubicBezTo>
                  <a:cubicBezTo>
                    <a:pt x="10888" y="1473"/>
                    <a:pt x="8905" y="1"/>
                    <a:pt x="665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3"/>
            <p:cNvSpPr/>
            <p:nvPr/>
          </p:nvSpPr>
          <p:spPr>
            <a:xfrm>
              <a:off x="2505462" y="4210990"/>
              <a:ext cx="242409" cy="232952"/>
            </a:xfrm>
            <a:custGeom>
              <a:avLst/>
              <a:gdLst/>
              <a:ahLst/>
              <a:cxnLst/>
              <a:rect l="l" t="t" r="r" b="b"/>
              <a:pathLst>
                <a:path w="9254" h="8893" extrusionOk="0">
                  <a:moveTo>
                    <a:pt x="2972" y="0"/>
                  </a:moveTo>
                  <a:lnTo>
                    <a:pt x="2972" y="0"/>
                  </a:lnTo>
                  <a:cubicBezTo>
                    <a:pt x="1721" y="1080"/>
                    <a:pt x="1056" y="2646"/>
                    <a:pt x="1" y="3828"/>
                  </a:cubicBezTo>
                  <a:cubicBezTo>
                    <a:pt x="1776" y="5809"/>
                    <a:pt x="2441" y="8893"/>
                    <a:pt x="6649" y="8893"/>
                  </a:cubicBezTo>
                  <a:cubicBezTo>
                    <a:pt x="7567" y="8893"/>
                    <a:pt x="8465" y="8646"/>
                    <a:pt x="9253" y="8180"/>
                  </a:cubicBezTo>
                  <a:cubicBezTo>
                    <a:pt x="5669" y="7567"/>
                    <a:pt x="2937" y="4448"/>
                    <a:pt x="2937" y="689"/>
                  </a:cubicBezTo>
                  <a:cubicBezTo>
                    <a:pt x="2937" y="456"/>
                    <a:pt x="2951" y="226"/>
                    <a:pt x="2972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3"/>
            <p:cNvSpPr/>
            <p:nvPr/>
          </p:nvSpPr>
          <p:spPr>
            <a:xfrm>
              <a:off x="2547741" y="4287113"/>
              <a:ext cx="30203" cy="30177"/>
            </a:xfrm>
            <a:custGeom>
              <a:avLst/>
              <a:gdLst/>
              <a:ahLst/>
              <a:cxnLst/>
              <a:rect l="l" t="t" r="r" b="b"/>
              <a:pathLst>
                <a:path w="1153" h="1152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cubicBezTo>
                    <a:pt x="1" y="895"/>
                    <a:pt x="258" y="1152"/>
                    <a:pt x="576" y="1152"/>
                  </a:cubicBezTo>
                  <a:cubicBezTo>
                    <a:pt x="892" y="1152"/>
                    <a:pt x="1152" y="895"/>
                    <a:pt x="1152" y="576"/>
                  </a:cubicBez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3"/>
            <p:cNvSpPr/>
            <p:nvPr/>
          </p:nvSpPr>
          <p:spPr>
            <a:xfrm>
              <a:off x="2559764" y="4293111"/>
              <a:ext cx="12154" cy="12050"/>
            </a:xfrm>
            <a:custGeom>
              <a:avLst/>
              <a:gdLst/>
              <a:ahLst/>
              <a:cxnLst/>
              <a:rect l="l" t="t" r="r" b="b"/>
              <a:pathLst>
                <a:path w="464" h="460" extrusionOk="0">
                  <a:moveTo>
                    <a:pt x="234" y="1"/>
                  </a:moveTo>
                  <a:cubicBezTo>
                    <a:pt x="104" y="1"/>
                    <a:pt x="1" y="104"/>
                    <a:pt x="1" y="230"/>
                  </a:cubicBezTo>
                  <a:cubicBezTo>
                    <a:pt x="1" y="357"/>
                    <a:pt x="104" y="460"/>
                    <a:pt x="234" y="460"/>
                  </a:cubicBezTo>
                  <a:cubicBezTo>
                    <a:pt x="361" y="460"/>
                    <a:pt x="464" y="357"/>
                    <a:pt x="464" y="230"/>
                  </a:cubicBezTo>
                  <a:cubicBezTo>
                    <a:pt x="464" y="104"/>
                    <a:pt x="361" y="1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3"/>
            <p:cNvSpPr/>
            <p:nvPr/>
          </p:nvSpPr>
          <p:spPr>
            <a:xfrm>
              <a:off x="2595232" y="4181285"/>
              <a:ext cx="51473" cy="259881"/>
            </a:xfrm>
            <a:custGeom>
              <a:avLst/>
              <a:gdLst/>
              <a:ahLst/>
              <a:cxnLst/>
              <a:rect l="l" t="t" r="r" b="b"/>
              <a:pathLst>
                <a:path w="1965" h="9921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1563" y="69"/>
                    <a:pt x="1172" y="185"/>
                    <a:pt x="799" y="343"/>
                  </a:cubicBezTo>
                  <a:cubicBezTo>
                    <a:pt x="299" y="1648"/>
                    <a:pt x="0" y="3238"/>
                    <a:pt x="0" y="4959"/>
                  </a:cubicBezTo>
                  <a:cubicBezTo>
                    <a:pt x="0" y="6682"/>
                    <a:pt x="299" y="8272"/>
                    <a:pt x="799" y="9578"/>
                  </a:cubicBezTo>
                  <a:cubicBezTo>
                    <a:pt x="1172" y="9736"/>
                    <a:pt x="1567" y="9852"/>
                    <a:pt x="1964" y="9921"/>
                  </a:cubicBezTo>
                  <a:cubicBezTo>
                    <a:pt x="1639" y="8522"/>
                    <a:pt x="1440" y="6812"/>
                    <a:pt x="1440" y="4959"/>
                  </a:cubicBezTo>
                  <a:cubicBezTo>
                    <a:pt x="1440" y="3108"/>
                    <a:pt x="1635" y="1398"/>
                    <a:pt x="196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73"/>
            <p:cNvSpPr/>
            <p:nvPr/>
          </p:nvSpPr>
          <p:spPr>
            <a:xfrm>
              <a:off x="2595232" y="4300132"/>
              <a:ext cx="51473" cy="141034"/>
            </a:xfrm>
            <a:custGeom>
              <a:avLst/>
              <a:gdLst/>
              <a:ahLst/>
              <a:cxnLst/>
              <a:rect l="l" t="t" r="r" b="b"/>
              <a:pathLst>
                <a:path w="1965" h="5384" extrusionOk="0">
                  <a:moveTo>
                    <a:pt x="11" y="0"/>
                  </a:moveTo>
                  <a:cubicBezTo>
                    <a:pt x="7" y="141"/>
                    <a:pt x="0" y="281"/>
                    <a:pt x="0" y="425"/>
                  </a:cubicBezTo>
                  <a:cubicBezTo>
                    <a:pt x="0" y="2145"/>
                    <a:pt x="299" y="3735"/>
                    <a:pt x="799" y="5041"/>
                  </a:cubicBezTo>
                  <a:cubicBezTo>
                    <a:pt x="1172" y="5199"/>
                    <a:pt x="1567" y="5315"/>
                    <a:pt x="1964" y="5384"/>
                  </a:cubicBezTo>
                  <a:cubicBezTo>
                    <a:pt x="1745" y="4410"/>
                    <a:pt x="1594" y="3427"/>
                    <a:pt x="1519" y="2433"/>
                  </a:cubicBezTo>
                  <a:cubicBezTo>
                    <a:pt x="867" y="1724"/>
                    <a:pt x="353" y="898"/>
                    <a:pt x="1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3"/>
            <p:cNvSpPr/>
            <p:nvPr/>
          </p:nvSpPr>
          <p:spPr>
            <a:xfrm>
              <a:off x="2669914" y="4178770"/>
              <a:ext cx="47701" cy="264989"/>
            </a:xfrm>
            <a:custGeom>
              <a:avLst/>
              <a:gdLst/>
              <a:ahLst/>
              <a:cxnLst/>
              <a:rect l="l" t="t" r="r" b="b"/>
              <a:pathLst>
                <a:path w="1821" h="10116" extrusionOk="0">
                  <a:moveTo>
                    <a:pt x="587" y="0"/>
                  </a:moveTo>
                  <a:cubicBezTo>
                    <a:pt x="220" y="1374"/>
                    <a:pt x="1" y="3136"/>
                    <a:pt x="1" y="5058"/>
                  </a:cubicBezTo>
                  <a:cubicBezTo>
                    <a:pt x="1" y="6980"/>
                    <a:pt x="220" y="8742"/>
                    <a:pt x="587" y="10116"/>
                  </a:cubicBezTo>
                  <a:cubicBezTo>
                    <a:pt x="1005" y="10099"/>
                    <a:pt x="1419" y="10030"/>
                    <a:pt x="1820" y="9910"/>
                  </a:cubicBezTo>
                  <a:cubicBezTo>
                    <a:pt x="1522" y="8584"/>
                    <a:pt x="1344" y="6898"/>
                    <a:pt x="1344" y="5058"/>
                  </a:cubicBezTo>
                  <a:cubicBezTo>
                    <a:pt x="1344" y="3214"/>
                    <a:pt x="1522" y="1528"/>
                    <a:pt x="1820" y="202"/>
                  </a:cubicBezTo>
                  <a:cubicBezTo>
                    <a:pt x="1419" y="86"/>
                    <a:pt x="1005" y="17"/>
                    <a:pt x="58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3"/>
            <p:cNvSpPr/>
            <p:nvPr/>
          </p:nvSpPr>
          <p:spPr>
            <a:xfrm>
              <a:off x="2676017" y="4397787"/>
              <a:ext cx="41598" cy="45972"/>
            </a:xfrm>
            <a:custGeom>
              <a:avLst/>
              <a:gdLst/>
              <a:ahLst/>
              <a:cxnLst/>
              <a:rect l="l" t="t" r="r" b="b"/>
              <a:pathLst>
                <a:path w="1588" h="1755" extrusionOk="0">
                  <a:moveTo>
                    <a:pt x="1" y="0"/>
                  </a:moveTo>
                  <a:cubicBezTo>
                    <a:pt x="83" y="590"/>
                    <a:pt x="203" y="1176"/>
                    <a:pt x="354" y="1755"/>
                  </a:cubicBezTo>
                  <a:cubicBezTo>
                    <a:pt x="772" y="1738"/>
                    <a:pt x="1186" y="1669"/>
                    <a:pt x="1587" y="1549"/>
                  </a:cubicBezTo>
                  <a:cubicBezTo>
                    <a:pt x="1526" y="1282"/>
                    <a:pt x="1471" y="994"/>
                    <a:pt x="1423" y="696"/>
                  </a:cubicBezTo>
                  <a:cubicBezTo>
                    <a:pt x="926" y="514"/>
                    <a:pt x="446" y="281"/>
                    <a:pt x="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2743443" y="4203891"/>
              <a:ext cx="41755" cy="214668"/>
            </a:xfrm>
            <a:custGeom>
              <a:avLst/>
              <a:gdLst/>
              <a:ahLst/>
              <a:cxnLst/>
              <a:rect l="l" t="t" r="r" b="b"/>
              <a:pathLst>
                <a:path w="1594" h="8195" extrusionOk="0">
                  <a:moveTo>
                    <a:pt x="555" y="1"/>
                  </a:moveTo>
                  <a:cubicBezTo>
                    <a:pt x="206" y="1179"/>
                    <a:pt x="0" y="2581"/>
                    <a:pt x="0" y="4092"/>
                  </a:cubicBezTo>
                  <a:cubicBezTo>
                    <a:pt x="0" y="5600"/>
                    <a:pt x="209" y="7012"/>
                    <a:pt x="562" y="8194"/>
                  </a:cubicBezTo>
                  <a:cubicBezTo>
                    <a:pt x="949" y="7910"/>
                    <a:pt x="1299" y="7574"/>
                    <a:pt x="1594" y="7197"/>
                  </a:cubicBezTo>
                  <a:cubicBezTo>
                    <a:pt x="1361" y="6299"/>
                    <a:pt x="1227" y="5237"/>
                    <a:pt x="1227" y="4096"/>
                  </a:cubicBezTo>
                  <a:cubicBezTo>
                    <a:pt x="1227" y="2954"/>
                    <a:pt x="1361" y="1896"/>
                    <a:pt x="1594" y="998"/>
                  </a:cubicBezTo>
                  <a:cubicBezTo>
                    <a:pt x="1295" y="617"/>
                    <a:pt x="946" y="282"/>
                    <a:pt x="5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2499358" y="4118495"/>
              <a:ext cx="386900" cy="385328"/>
            </a:xfrm>
            <a:custGeom>
              <a:avLst/>
              <a:gdLst/>
              <a:ahLst/>
              <a:cxnLst/>
              <a:rect l="l" t="t" r="r" b="b"/>
              <a:pathLst>
                <a:path w="14770" h="14710" extrusionOk="0">
                  <a:moveTo>
                    <a:pt x="10829" y="512"/>
                  </a:moveTo>
                  <a:cubicBezTo>
                    <a:pt x="10305" y="985"/>
                    <a:pt x="9568" y="1773"/>
                    <a:pt x="9280" y="2644"/>
                  </a:cubicBezTo>
                  <a:cubicBezTo>
                    <a:pt x="8537" y="2267"/>
                    <a:pt x="7714" y="2075"/>
                    <a:pt x="6882" y="2075"/>
                  </a:cubicBezTo>
                  <a:cubicBezTo>
                    <a:pt x="6536" y="2075"/>
                    <a:pt x="6186" y="2099"/>
                    <a:pt x="5843" y="2143"/>
                  </a:cubicBezTo>
                  <a:cubicBezTo>
                    <a:pt x="7053" y="1462"/>
                    <a:pt x="8304" y="1050"/>
                    <a:pt x="9236" y="821"/>
                  </a:cubicBezTo>
                  <a:cubicBezTo>
                    <a:pt x="9760" y="690"/>
                    <a:pt x="10291" y="588"/>
                    <a:pt x="10829" y="512"/>
                  </a:cubicBezTo>
                  <a:close/>
                  <a:moveTo>
                    <a:pt x="11018" y="4782"/>
                  </a:moveTo>
                  <a:cubicBezTo>
                    <a:pt x="11254" y="5152"/>
                    <a:pt x="11439" y="5557"/>
                    <a:pt x="11566" y="5978"/>
                  </a:cubicBezTo>
                  <a:cubicBezTo>
                    <a:pt x="11618" y="6156"/>
                    <a:pt x="11748" y="6304"/>
                    <a:pt x="11919" y="6386"/>
                  </a:cubicBezTo>
                  <a:cubicBezTo>
                    <a:pt x="12009" y="6428"/>
                    <a:pt x="12107" y="6450"/>
                    <a:pt x="12204" y="6450"/>
                  </a:cubicBezTo>
                  <a:cubicBezTo>
                    <a:pt x="12296" y="6450"/>
                    <a:pt x="12388" y="6431"/>
                    <a:pt x="12474" y="6393"/>
                  </a:cubicBezTo>
                  <a:lnTo>
                    <a:pt x="14160" y="5673"/>
                  </a:lnTo>
                  <a:lnTo>
                    <a:pt x="13742" y="6924"/>
                  </a:lnTo>
                  <a:cubicBezTo>
                    <a:pt x="13650" y="7205"/>
                    <a:pt x="13650" y="7510"/>
                    <a:pt x="13742" y="7791"/>
                  </a:cubicBezTo>
                  <a:lnTo>
                    <a:pt x="14160" y="9042"/>
                  </a:lnTo>
                  <a:lnTo>
                    <a:pt x="12474" y="8322"/>
                  </a:lnTo>
                  <a:cubicBezTo>
                    <a:pt x="12389" y="8286"/>
                    <a:pt x="12298" y="8268"/>
                    <a:pt x="12208" y="8268"/>
                  </a:cubicBezTo>
                  <a:cubicBezTo>
                    <a:pt x="12109" y="8268"/>
                    <a:pt x="12010" y="8289"/>
                    <a:pt x="11919" y="8332"/>
                  </a:cubicBezTo>
                  <a:cubicBezTo>
                    <a:pt x="11748" y="8411"/>
                    <a:pt x="11618" y="8558"/>
                    <a:pt x="11566" y="8740"/>
                  </a:cubicBezTo>
                  <a:cubicBezTo>
                    <a:pt x="11439" y="9162"/>
                    <a:pt x="11254" y="9562"/>
                    <a:pt x="11018" y="9933"/>
                  </a:cubicBezTo>
                  <a:cubicBezTo>
                    <a:pt x="10696" y="8229"/>
                    <a:pt x="10696" y="6485"/>
                    <a:pt x="11018" y="4782"/>
                  </a:cubicBezTo>
                  <a:close/>
                  <a:moveTo>
                    <a:pt x="4116" y="3154"/>
                  </a:moveTo>
                  <a:lnTo>
                    <a:pt x="4116" y="3154"/>
                  </a:lnTo>
                  <a:cubicBezTo>
                    <a:pt x="3695" y="4405"/>
                    <a:pt x="3472" y="5848"/>
                    <a:pt x="3472" y="7359"/>
                  </a:cubicBezTo>
                  <a:cubicBezTo>
                    <a:pt x="3472" y="8870"/>
                    <a:pt x="3695" y="10313"/>
                    <a:pt x="4116" y="11567"/>
                  </a:cubicBezTo>
                  <a:cubicBezTo>
                    <a:pt x="3907" y="11451"/>
                    <a:pt x="3708" y="11317"/>
                    <a:pt x="3520" y="11170"/>
                  </a:cubicBezTo>
                  <a:cubicBezTo>
                    <a:pt x="2722" y="10539"/>
                    <a:pt x="2149" y="9679"/>
                    <a:pt x="1598" y="8853"/>
                  </a:cubicBezTo>
                  <a:cubicBezTo>
                    <a:pt x="1262" y="8346"/>
                    <a:pt x="916" y="7828"/>
                    <a:pt x="522" y="7359"/>
                  </a:cubicBezTo>
                  <a:cubicBezTo>
                    <a:pt x="916" y="6893"/>
                    <a:pt x="1262" y="6376"/>
                    <a:pt x="1598" y="5868"/>
                  </a:cubicBezTo>
                  <a:cubicBezTo>
                    <a:pt x="2149" y="5039"/>
                    <a:pt x="2722" y="4179"/>
                    <a:pt x="3520" y="3548"/>
                  </a:cubicBezTo>
                  <a:cubicBezTo>
                    <a:pt x="3708" y="3401"/>
                    <a:pt x="3907" y="3271"/>
                    <a:pt x="4116" y="3154"/>
                  </a:cubicBezTo>
                  <a:close/>
                  <a:moveTo>
                    <a:pt x="8489" y="2774"/>
                  </a:moveTo>
                  <a:cubicBezTo>
                    <a:pt x="8893" y="2914"/>
                    <a:pt x="9280" y="3110"/>
                    <a:pt x="9637" y="3353"/>
                  </a:cubicBezTo>
                  <a:cubicBezTo>
                    <a:pt x="9561" y="3583"/>
                    <a:pt x="9493" y="3829"/>
                    <a:pt x="9431" y="4080"/>
                  </a:cubicBezTo>
                  <a:cubicBezTo>
                    <a:pt x="9404" y="4196"/>
                    <a:pt x="9476" y="4313"/>
                    <a:pt x="9592" y="4340"/>
                  </a:cubicBezTo>
                  <a:cubicBezTo>
                    <a:pt x="9609" y="4344"/>
                    <a:pt x="9625" y="4346"/>
                    <a:pt x="9641" y="4346"/>
                  </a:cubicBezTo>
                  <a:cubicBezTo>
                    <a:pt x="9737" y="4346"/>
                    <a:pt x="9826" y="4279"/>
                    <a:pt x="9849" y="4182"/>
                  </a:cubicBezTo>
                  <a:cubicBezTo>
                    <a:pt x="9897" y="3990"/>
                    <a:pt x="9949" y="3802"/>
                    <a:pt x="10003" y="3624"/>
                  </a:cubicBezTo>
                  <a:cubicBezTo>
                    <a:pt x="10250" y="3829"/>
                    <a:pt x="10476" y="4059"/>
                    <a:pt x="10679" y="4309"/>
                  </a:cubicBezTo>
                  <a:cubicBezTo>
                    <a:pt x="10459" y="5210"/>
                    <a:pt x="10343" y="6259"/>
                    <a:pt x="10343" y="7352"/>
                  </a:cubicBezTo>
                  <a:cubicBezTo>
                    <a:pt x="10343" y="8449"/>
                    <a:pt x="10459" y="9501"/>
                    <a:pt x="10679" y="10399"/>
                  </a:cubicBezTo>
                  <a:cubicBezTo>
                    <a:pt x="10476" y="10649"/>
                    <a:pt x="10254" y="10882"/>
                    <a:pt x="10007" y="11087"/>
                  </a:cubicBezTo>
                  <a:cubicBezTo>
                    <a:pt x="9678" y="10022"/>
                    <a:pt x="9500" y="8709"/>
                    <a:pt x="9500" y="7356"/>
                  </a:cubicBezTo>
                  <a:cubicBezTo>
                    <a:pt x="9500" y="6598"/>
                    <a:pt x="9555" y="5838"/>
                    <a:pt x="9671" y="5087"/>
                  </a:cubicBezTo>
                  <a:cubicBezTo>
                    <a:pt x="9696" y="4928"/>
                    <a:pt x="9574" y="4836"/>
                    <a:pt x="9454" y="4836"/>
                  </a:cubicBezTo>
                  <a:cubicBezTo>
                    <a:pt x="9359" y="4836"/>
                    <a:pt x="9266" y="4893"/>
                    <a:pt x="9246" y="5019"/>
                  </a:cubicBezTo>
                  <a:cubicBezTo>
                    <a:pt x="9126" y="5793"/>
                    <a:pt x="9065" y="6574"/>
                    <a:pt x="9068" y="7356"/>
                  </a:cubicBezTo>
                  <a:cubicBezTo>
                    <a:pt x="9068" y="8812"/>
                    <a:pt x="9270" y="10227"/>
                    <a:pt x="9637" y="11362"/>
                  </a:cubicBezTo>
                  <a:cubicBezTo>
                    <a:pt x="9280" y="11605"/>
                    <a:pt x="8897" y="11797"/>
                    <a:pt x="8489" y="11941"/>
                  </a:cubicBezTo>
                  <a:cubicBezTo>
                    <a:pt x="8218" y="10652"/>
                    <a:pt x="8067" y="9031"/>
                    <a:pt x="8067" y="7356"/>
                  </a:cubicBezTo>
                  <a:cubicBezTo>
                    <a:pt x="8067" y="5683"/>
                    <a:pt x="8218" y="4062"/>
                    <a:pt x="8489" y="2774"/>
                  </a:cubicBezTo>
                  <a:close/>
                  <a:moveTo>
                    <a:pt x="7245" y="2520"/>
                  </a:moveTo>
                  <a:cubicBezTo>
                    <a:pt x="7522" y="2541"/>
                    <a:pt x="7803" y="2585"/>
                    <a:pt x="8074" y="2651"/>
                  </a:cubicBezTo>
                  <a:cubicBezTo>
                    <a:pt x="7793" y="3973"/>
                    <a:pt x="7639" y="5639"/>
                    <a:pt x="7639" y="7359"/>
                  </a:cubicBezTo>
                  <a:cubicBezTo>
                    <a:pt x="7639" y="9076"/>
                    <a:pt x="7793" y="10741"/>
                    <a:pt x="8074" y="12064"/>
                  </a:cubicBezTo>
                  <a:cubicBezTo>
                    <a:pt x="7801" y="12132"/>
                    <a:pt x="7525" y="12177"/>
                    <a:pt x="7245" y="12194"/>
                  </a:cubicBezTo>
                  <a:lnTo>
                    <a:pt x="7245" y="12194"/>
                  </a:lnTo>
                  <a:cubicBezTo>
                    <a:pt x="6916" y="10844"/>
                    <a:pt x="6738" y="9131"/>
                    <a:pt x="6738" y="7359"/>
                  </a:cubicBezTo>
                  <a:cubicBezTo>
                    <a:pt x="6738" y="5584"/>
                    <a:pt x="6916" y="3871"/>
                    <a:pt x="7245" y="2520"/>
                  </a:cubicBezTo>
                  <a:close/>
                  <a:moveTo>
                    <a:pt x="6803" y="2507"/>
                  </a:moveTo>
                  <a:cubicBezTo>
                    <a:pt x="6484" y="3874"/>
                    <a:pt x="6306" y="5591"/>
                    <a:pt x="6306" y="7356"/>
                  </a:cubicBezTo>
                  <a:cubicBezTo>
                    <a:pt x="6306" y="9124"/>
                    <a:pt x="6484" y="10841"/>
                    <a:pt x="6803" y="12208"/>
                  </a:cubicBezTo>
                  <a:cubicBezTo>
                    <a:pt x="6460" y="12204"/>
                    <a:pt x="6118" y="12177"/>
                    <a:pt x="5775" y="12126"/>
                  </a:cubicBezTo>
                  <a:lnTo>
                    <a:pt x="5778" y="12126"/>
                  </a:lnTo>
                  <a:cubicBezTo>
                    <a:pt x="5460" y="10786"/>
                    <a:pt x="5288" y="9100"/>
                    <a:pt x="5288" y="7359"/>
                  </a:cubicBezTo>
                  <a:cubicBezTo>
                    <a:pt x="5285" y="6290"/>
                    <a:pt x="5353" y="5221"/>
                    <a:pt x="5494" y="4162"/>
                  </a:cubicBezTo>
                  <a:cubicBezTo>
                    <a:pt x="5515" y="4005"/>
                    <a:pt x="5394" y="3917"/>
                    <a:pt x="5275" y="3917"/>
                  </a:cubicBezTo>
                  <a:cubicBezTo>
                    <a:pt x="5178" y="3917"/>
                    <a:pt x="5082" y="3976"/>
                    <a:pt x="5065" y="4104"/>
                  </a:cubicBezTo>
                  <a:cubicBezTo>
                    <a:pt x="4922" y="5183"/>
                    <a:pt x="4853" y="6269"/>
                    <a:pt x="4856" y="7359"/>
                  </a:cubicBezTo>
                  <a:cubicBezTo>
                    <a:pt x="4856" y="9048"/>
                    <a:pt x="5018" y="10693"/>
                    <a:pt x="5312" y="12030"/>
                  </a:cubicBezTo>
                  <a:cubicBezTo>
                    <a:pt x="5093" y="11975"/>
                    <a:pt x="4880" y="11906"/>
                    <a:pt x="4671" y="11824"/>
                  </a:cubicBezTo>
                  <a:cubicBezTo>
                    <a:pt x="4171" y="10529"/>
                    <a:pt x="3907" y="8987"/>
                    <a:pt x="3907" y="7356"/>
                  </a:cubicBezTo>
                  <a:cubicBezTo>
                    <a:pt x="3907" y="5728"/>
                    <a:pt x="4171" y="4186"/>
                    <a:pt x="4671" y="2890"/>
                  </a:cubicBezTo>
                  <a:cubicBezTo>
                    <a:pt x="4880" y="2805"/>
                    <a:pt x="5096" y="2736"/>
                    <a:pt x="5316" y="2685"/>
                  </a:cubicBezTo>
                  <a:lnTo>
                    <a:pt x="5316" y="2685"/>
                  </a:lnTo>
                  <a:cubicBezTo>
                    <a:pt x="5281" y="2843"/>
                    <a:pt x="5247" y="3004"/>
                    <a:pt x="5216" y="3171"/>
                  </a:cubicBezTo>
                  <a:cubicBezTo>
                    <a:pt x="5192" y="3288"/>
                    <a:pt x="5271" y="3401"/>
                    <a:pt x="5388" y="3422"/>
                  </a:cubicBezTo>
                  <a:cubicBezTo>
                    <a:pt x="5402" y="3425"/>
                    <a:pt x="5416" y="3426"/>
                    <a:pt x="5430" y="3426"/>
                  </a:cubicBezTo>
                  <a:cubicBezTo>
                    <a:pt x="5530" y="3426"/>
                    <a:pt x="5620" y="3353"/>
                    <a:pt x="5638" y="3250"/>
                  </a:cubicBezTo>
                  <a:cubicBezTo>
                    <a:pt x="5682" y="3024"/>
                    <a:pt x="5730" y="2801"/>
                    <a:pt x="5778" y="2589"/>
                  </a:cubicBezTo>
                  <a:cubicBezTo>
                    <a:pt x="6118" y="2538"/>
                    <a:pt x="6460" y="2510"/>
                    <a:pt x="6803" y="2507"/>
                  </a:cubicBezTo>
                  <a:close/>
                  <a:moveTo>
                    <a:pt x="9280" y="12074"/>
                  </a:moveTo>
                  <a:cubicBezTo>
                    <a:pt x="9568" y="12941"/>
                    <a:pt x="10305" y="13729"/>
                    <a:pt x="10829" y="14206"/>
                  </a:cubicBezTo>
                  <a:cubicBezTo>
                    <a:pt x="10291" y="14130"/>
                    <a:pt x="9760" y="14028"/>
                    <a:pt x="9232" y="13897"/>
                  </a:cubicBezTo>
                  <a:cubicBezTo>
                    <a:pt x="8304" y="13668"/>
                    <a:pt x="7050" y="13253"/>
                    <a:pt x="5840" y="12571"/>
                  </a:cubicBezTo>
                  <a:lnTo>
                    <a:pt x="5840" y="12571"/>
                  </a:lnTo>
                  <a:cubicBezTo>
                    <a:pt x="6164" y="12616"/>
                    <a:pt x="6489" y="12640"/>
                    <a:pt x="6816" y="12640"/>
                  </a:cubicBezTo>
                  <a:cubicBezTo>
                    <a:pt x="6838" y="12640"/>
                    <a:pt x="6860" y="12640"/>
                    <a:pt x="6882" y="12640"/>
                  </a:cubicBezTo>
                  <a:cubicBezTo>
                    <a:pt x="6889" y="12640"/>
                    <a:pt x="6896" y="12640"/>
                    <a:pt x="6904" y="12640"/>
                  </a:cubicBezTo>
                  <a:cubicBezTo>
                    <a:pt x="7729" y="12640"/>
                    <a:pt x="8543" y="12448"/>
                    <a:pt x="9280" y="12074"/>
                  </a:cubicBezTo>
                  <a:close/>
                  <a:moveTo>
                    <a:pt x="11526" y="1"/>
                  </a:moveTo>
                  <a:cubicBezTo>
                    <a:pt x="11520" y="1"/>
                    <a:pt x="11514" y="1"/>
                    <a:pt x="11508" y="2"/>
                  </a:cubicBezTo>
                  <a:cubicBezTo>
                    <a:pt x="11463" y="5"/>
                    <a:pt x="10494" y="67"/>
                    <a:pt x="9140" y="399"/>
                  </a:cubicBezTo>
                  <a:cubicBezTo>
                    <a:pt x="7896" y="708"/>
                    <a:pt x="6087" y="1331"/>
                    <a:pt x="4527" y="2479"/>
                  </a:cubicBezTo>
                  <a:cubicBezTo>
                    <a:pt x="4072" y="2657"/>
                    <a:pt x="3643" y="2904"/>
                    <a:pt x="3256" y="3209"/>
                  </a:cubicBezTo>
                  <a:cubicBezTo>
                    <a:pt x="2399" y="3881"/>
                    <a:pt x="1810" y="4768"/>
                    <a:pt x="1238" y="5628"/>
                  </a:cubicBezTo>
                  <a:cubicBezTo>
                    <a:pt x="861" y="6197"/>
                    <a:pt x="504" y="6735"/>
                    <a:pt x="76" y="7212"/>
                  </a:cubicBezTo>
                  <a:cubicBezTo>
                    <a:pt x="1" y="7294"/>
                    <a:pt x="1" y="7417"/>
                    <a:pt x="76" y="7500"/>
                  </a:cubicBezTo>
                  <a:cubicBezTo>
                    <a:pt x="504" y="7979"/>
                    <a:pt x="861" y="8517"/>
                    <a:pt x="1238" y="9086"/>
                  </a:cubicBezTo>
                  <a:cubicBezTo>
                    <a:pt x="1810" y="9943"/>
                    <a:pt x="2399" y="10830"/>
                    <a:pt x="3256" y="11502"/>
                  </a:cubicBezTo>
                  <a:cubicBezTo>
                    <a:pt x="3640" y="11807"/>
                    <a:pt x="4068" y="12054"/>
                    <a:pt x="4524" y="12232"/>
                  </a:cubicBezTo>
                  <a:cubicBezTo>
                    <a:pt x="6083" y="13383"/>
                    <a:pt x="7893" y="14007"/>
                    <a:pt x="9140" y="14315"/>
                  </a:cubicBezTo>
                  <a:cubicBezTo>
                    <a:pt x="10494" y="14648"/>
                    <a:pt x="11467" y="14709"/>
                    <a:pt x="11508" y="14709"/>
                  </a:cubicBezTo>
                  <a:lnTo>
                    <a:pt x="11522" y="14709"/>
                  </a:lnTo>
                  <a:cubicBezTo>
                    <a:pt x="11524" y="14710"/>
                    <a:pt x="11527" y="14710"/>
                    <a:pt x="11529" y="14710"/>
                  </a:cubicBezTo>
                  <a:cubicBezTo>
                    <a:pt x="11736" y="14710"/>
                    <a:pt x="11821" y="14441"/>
                    <a:pt x="11648" y="14319"/>
                  </a:cubicBezTo>
                  <a:cubicBezTo>
                    <a:pt x="11631" y="14309"/>
                    <a:pt x="10034" y="13133"/>
                    <a:pt x="9668" y="11855"/>
                  </a:cubicBezTo>
                  <a:cubicBezTo>
                    <a:pt x="9812" y="11766"/>
                    <a:pt x="9952" y="11670"/>
                    <a:pt x="10089" y="11567"/>
                  </a:cubicBezTo>
                  <a:cubicBezTo>
                    <a:pt x="10990" y="10889"/>
                    <a:pt x="11652" y="9939"/>
                    <a:pt x="11977" y="8860"/>
                  </a:cubicBezTo>
                  <a:cubicBezTo>
                    <a:pt x="11994" y="8798"/>
                    <a:pt x="12042" y="8747"/>
                    <a:pt x="12101" y="8719"/>
                  </a:cubicBezTo>
                  <a:cubicBezTo>
                    <a:pt x="12134" y="8704"/>
                    <a:pt x="12170" y="8696"/>
                    <a:pt x="12207" y="8696"/>
                  </a:cubicBezTo>
                  <a:cubicBezTo>
                    <a:pt x="12241" y="8696"/>
                    <a:pt x="12275" y="8703"/>
                    <a:pt x="12306" y="8716"/>
                  </a:cubicBezTo>
                  <a:lnTo>
                    <a:pt x="14431" y="9628"/>
                  </a:lnTo>
                  <a:cubicBezTo>
                    <a:pt x="14460" y="9640"/>
                    <a:pt x="14490" y="9646"/>
                    <a:pt x="14518" y="9646"/>
                  </a:cubicBezTo>
                  <a:cubicBezTo>
                    <a:pt x="14656" y="9646"/>
                    <a:pt x="14770" y="9508"/>
                    <a:pt x="14719" y="9360"/>
                  </a:cubicBezTo>
                  <a:lnTo>
                    <a:pt x="14146" y="7654"/>
                  </a:lnTo>
                  <a:cubicBezTo>
                    <a:pt x="14085" y="7458"/>
                    <a:pt x="14085" y="7253"/>
                    <a:pt x="14146" y="7061"/>
                  </a:cubicBezTo>
                  <a:lnTo>
                    <a:pt x="14715" y="5351"/>
                  </a:lnTo>
                  <a:cubicBezTo>
                    <a:pt x="14766" y="5204"/>
                    <a:pt x="14654" y="5067"/>
                    <a:pt x="14518" y="5067"/>
                  </a:cubicBezTo>
                  <a:cubicBezTo>
                    <a:pt x="14488" y="5067"/>
                    <a:pt x="14458" y="5073"/>
                    <a:pt x="14427" y="5087"/>
                  </a:cubicBezTo>
                  <a:lnTo>
                    <a:pt x="12303" y="5995"/>
                  </a:lnTo>
                  <a:cubicBezTo>
                    <a:pt x="12271" y="6008"/>
                    <a:pt x="12237" y="6015"/>
                    <a:pt x="12203" y="6015"/>
                  </a:cubicBezTo>
                  <a:cubicBezTo>
                    <a:pt x="12167" y="6015"/>
                    <a:pt x="12131" y="6008"/>
                    <a:pt x="12097" y="5992"/>
                  </a:cubicBezTo>
                  <a:cubicBezTo>
                    <a:pt x="12039" y="5964"/>
                    <a:pt x="11994" y="5916"/>
                    <a:pt x="11977" y="5855"/>
                  </a:cubicBezTo>
                  <a:cubicBezTo>
                    <a:pt x="11648" y="4772"/>
                    <a:pt x="10987" y="3826"/>
                    <a:pt x="10089" y="3144"/>
                  </a:cubicBezTo>
                  <a:cubicBezTo>
                    <a:pt x="9952" y="3041"/>
                    <a:pt x="9812" y="2945"/>
                    <a:pt x="9664" y="2856"/>
                  </a:cubicBezTo>
                  <a:cubicBezTo>
                    <a:pt x="10031" y="1581"/>
                    <a:pt x="11631" y="406"/>
                    <a:pt x="11648" y="392"/>
                  </a:cubicBezTo>
                  <a:cubicBezTo>
                    <a:pt x="11821" y="273"/>
                    <a:pt x="11729" y="1"/>
                    <a:pt x="11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535088" y="4281455"/>
              <a:ext cx="48513" cy="41545"/>
            </a:xfrm>
            <a:custGeom>
              <a:avLst/>
              <a:gdLst/>
              <a:ahLst/>
              <a:cxnLst/>
              <a:rect l="l" t="t" r="r" b="b"/>
              <a:pathLst>
                <a:path w="1852" h="1586" extrusionOk="0">
                  <a:moveTo>
                    <a:pt x="1058" y="430"/>
                  </a:moveTo>
                  <a:cubicBezTo>
                    <a:pt x="1243" y="430"/>
                    <a:pt x="1419" y="574"/>
                    <a:pt x="1419" y="792"/>
                  </a:cubicBezTo>
                  <a:cubicBezTo>
                    <a:pt x="1419" y="991"/>
                    <a:pt x="1258" y="1152"/>
                    <a:pt x="1059" y="1152"/>
                  </a:cubicBezTo>
                  <a:cubicBezTo>
                    <a:pt x="737" y="1152"/>
                    <a:pt x="576" y="764"/>
                    <a:pt x="806" y="538"/>
                  </a:cubicBezTo>
                  <a:cubicBezTo>
                    <a:pt x="879" y="464"/>
                    <a:pt x="970" y="430"/>
                    <a:pt x="1058" y="430"/>
                  </a:cubicBezTo>
                  <a:close/>
                  <a:moveTo>
                    <a:pt x="1059" y="0"/>
                  </a:moveTo>
                  <a:cubicBezTo>
                    <a:pt x="354" y="0"/>
                    <a:pt x="1" y="854"/>
                    <a:pt x="501" y="1350"/>
                  </a:cubicBezTo>
                  <a:cubicBezTo>
                    <a:pt x="662" y="1513"/>
                    <a:pt x="860" y="1585"/>
                    <a:pt x="1055" y="1585"/>
                  </a:cubicBezTo>
                  <a:cubicBezTo>
                    <a:pt x="1461" y="1585"/>
                    <a:pt x="1851" y="1269"/>
                    <a:pt x="1851" y="792"/>
                  </a:cubicBezTo>
                  <a:cubicBezTo>
                    <a:pt x="1851" y="353"/>
                    <a:pt x="1495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2" name="Google Shape;7942;p73"/>
          <p:cNvGrpSpPr/>
          <p:nvPr/>
        </p:nvGrpSpPr>
        <p:grpSpPr>
          <a:xfrm>
            <a:off x="3040547" y="4138456"/>
            <a:ext cx="387005" cy="345433"/>
            <a:chOff x="3040547" y="4138456"/>
            <a:chExt cx="387005" cy="345433"/>
          </a:xfrm>
        </p:grpSpPr>
        <p:sp>
          <p:nvSpPr>
            <p:cNvPr id="7943" name="Google Shape;7943;p73"/>
            <p:cNvSpPr/>
            <p:nvPr/>
          </p:nvSpPr>
          <p:spPr>
            <a:xfrm>
              <a:off x="3083638" y="4158155"/>
              <a:ext cx="54250" cy="54014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893" y="0"/>
                  </a:moveTo>
                  <a:cubicBezTo>
                    <a:pt x="754" y="0"/>
                    <a:pt x="617" y="37"/>
                    <a:pt x="494" y="112"/>
                  </a:cubicBezTo>
                  <a:cubicBezTo>
                    <a:pt x="110" y="345"/>
                    <a:pt x="1" y="859"/>
                    <a:pt x="309" y="1339"/>
                  </a:cubicBezTo>
                  <a:cubicBezTo>
                    <a:pt x="556" y="1725"/>
                    <a:pt x="1043" y="2061"/>
                    <a:pt x="1425" y="2061"/>
                  </a:cubicBezTo>
                  <a:cubicBezTo>
                    <a:pt x="1521" y="2061"/>
                    <a:pt x="1610" y="2040"/>
                    <a:pt x="1687" y="1993"/>
                  </a:cubicBezTo>
                  <a:cubicBezTo>
                    <a:pt x="2070" y="1760"/>
                    <a:pt x="2009" y="979"/>
                    <a:pt x="1704" y="496"/>
                  </a:cubicBezTo>
                  <a:cubicBezTo>
                    <a:pt x="1494" y="167"/>
                    <a:pt x="1188" y="0"/>
                    <a:pt x="89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3"/>
            <p:cNvSpPr/>
            <p:nvPr/>
          </p:nvSpPr>
          <p:spPr>
            <a:xfrm>
              <a:off x="3044424" y="4206092"/>
              <a:ext cx="51264" cy="42829"/>
            </a:xfrm>
            <a:custGeom>
              <a:avLst/>
              <a:gdLst/>
              <a:ahLst/>
              <a:cxnLst/>
              <a:rect l="l" t="t" r="r" b="b"/>
              <a:pathLst>
                <a:path w="1957" h="1635" extrusionOk="0">
                  <a:moveTo>
                    <a:pt x="739" y="0"/>
                  </a:moveTo>
                  <a:cubicBezTo>
                    <a:pt x="549" y="0"/>
                    <a:pt x="374" y="75"/>
                    <a:pt x="250" y="218"/>
                  </a:cubicBezTo>
                  <a:cubicBezTo>
                    <a:pt x="0" y="503"/>
                    <a:pt x="45" y="955"/>
                    <a:pt x="418" y="1280"/>
                  </a:cubicBezTo>
                  <a:cubicBezTo>
                    <a:pt x="659" y="1490"/>
                    <a:pt x="1019" y="1635"/>
                    <a:pt x="1312" y="1635"/>
                  </a:cubicBezTo>
                  <a:cubicBezTo>
                    <a:pt x="1473" y="1635"/>
                    <a:pt x="1614" y="1591"/>
                    <a:pt x="1703" y="1489"/>
                  </a:cubicBezTo>
                  <a:cubicBezTo>
                    <a:pt x="1957" y="1202"/>
                    <a:pt x="1700" y="568"/>
                    <a:pt x="1330" y="242"/>
                  </a:cubicBezTo>
                  <a:cubicBezTo>
                    <a:pt x="1141" y="78"/>
                    <a:pt x="932" y="0"/>
                    <a:pt x="73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3"/>
            <p:cNvSpPr/>
            <p:nvPr/>
          </p:nvSpPr>
          <p:spPr>
            <a:xfrm>
              <a:off x="3207619" y="4171566"/>
              <a:ext cx="43824" cy="48199"/>
            </a:xfrm>
            <a:custGeom>
              <a:avLst/>
              <a:gdLst/>
              <a:ahLst/>
              <a:cxnLst/>
              <a:rect l="l" t="t" r="r" b="b"/>
              <a:pathLst>
                <a:path w="1673" h="1840" extrusionOk="0">
                  <a:moveTo>
                    <a:pt x="921" y="0"/>
                  </a:moveTo>
                  <a:cubicBezTo>
                    <a:pt x="649" y="0"/>
                    <a:pt x="374" y="177"/>
                    <a:pt x="216" y="512"/>
                  </a:cubicBezTo>
                  <a:cubicBezTo>
                    <a:pt x="0" y="957"/>
                    <a:pt x="17" y="1639"/>
                    <a:pt x="360" y="1803"/>
                  </a:cubicBezTo>
                  <a:cubicBezTo>
                    <a:pt x="412" y="1828"/>
                    <a:pt x="469" y="1840"/>
                    <a:pt x="528" y="1840"/>
                  </a:cubicBezTo>
                  <a:cubicBezTo>
                    <a:pt x="860" y="1840"/>
                    <a:pt x="1276" y="1482"/>
                    <a:pt x="1456" y="1104"/>
                  </a:cubicBezTo>
                  <a:cubicBezTo>
                    <a:pt x="1672" y="659"/>
                    <a:pt x="1535" y="227"/>
                    <a:pt x="1193" y="63"/>
                  </a:cubicBezTo>
                  <a:cubicBezTo>
                    <a:pt x="1105" y="21"/>
                    <a:pt x="1013" y="0"/>
                    <a:pt x="9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3"/>
            <p:cNvSpPr/>
            <p:nvPr/>
          </p:nvSpPr>
          <p:spPr>
            <a:xfrm>
              <a:off x="3093880" y="4224218"/>
              <a:ext cx="136816" cy="90111"/>
            </a:xfrm>
            <a:custGeom>
              <a:avLst/>
              <a:gdLst/>
              <a:ahLst/>
              <a:cxnLst/>
              <a:rect l="l" t="t" r="r" b="b"/>
              <a:pathLst>
                <a:path w="5223" h="3440" extrusionOk="0">
                  <a:moveTo>
                    <a:pt x="2752" y="0"/>
                  </a:moveTo>
                  <a:cubicBezTo>
                    <a:pt x="2571" y="0"/>
                    <a:pt x="2389" y="18"/>
                    <a:pt x="2211" y="54"/>
                  </a:cubicBezTo>
                  <a:cubicBezTo>
                    <a:pt x="874" y="328"/>
                    <a:pt x="0" y="1565"/>
                    <a:pt x="206" y="2566"/>
                  </a:cubicBezTo>
                  <a:cubicBezTo>
                    <a:pt x="339" y="3218"/>
                    <a:pt x="860" y="3439"/>
                    <a:pt x="1575" y="3439"/>
                  </a:cubicBezTo>
                  <a:cubicBezTo>
                    <a:pt x="1961" y="3439"/>
                    <a:pt x="2403" y="3375"/>
                    <a:pt x="2872" y="3278"/>
                  </a:cubicBezTo>
                  <a:cubicBezTo>
                    <a:pt x="4208" y="3008"/>
                    <a:pt x="5223" y="2528"/>
                    <a:pt x="4966" y="1538"/>
                  </a:cubicBezTo>
                  <a:cubicBezTo>
                    <a:pt x="4702" y="527"/>
                    <a:pt x="3866" y="211"/>
                    <a:pt x="3506" y="105"/>
                  </a:cubicBezTo>
                  <a:cubicBezTo>
                    <a:pt x="3260" y="35"/>
                    <a:pt x="3006" y="0"/>
                    <a:pt x="2752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3"/>
            <p:cNvSpPr/>
            <p:nvPr/>
          </p:nvSpPr>
          <p:spPr>
            <a:xfrm>
              <a:off x="3149518" y="4144586"/>
              <a:ext cx="46889" cy="58101"/>
            </a:xfrm>
            <a:custGeom>
              <a:avLst/>
              <a:gdLst/>
              <a:ahLst/>
              <a:cxnLst/>
              <a:rect l="l" t="t" r="r" b="b"/>
              <a:pathLst>
                <a:path w="1790" h="2218" extrusionOk="0">
                  <a:moveTo>
                    <a:pt x="909" y="0"/>
                  </a:moveTo>
                  <a:cubicBezTo>
                    <a:pt x="522" y="0"/>
                    <a:pt x="176" y="303"/>
                    <a:pt x="93" y="805"/>
                  </a:cubicBezTo>
                  <a:cubicBezTo>
                    <a:pt x="1" y="1370"/>
                    <a:pt x="244" y="2128"/>
                    <a:pt x="690" y="2210"/>
                  </a:cubicBezTo>
                  <a:cubicBezTo>
                    <a:pt x="716" y="2215"/>
                    <a:pt x="743" y="2217"/>
                    <a:pt x="769" y="2217"/>
                  </a:cubicBezTo>
                  <a:cubicBezTo>
                    <a:pt x="1187" y="2217"/>
                    <a:pt x="1610" y="1631"/>
                    <a:pt x="1697" y="1103"/>
                  </a:cubicBezTo>
                  <a:cubicBezTo>
                    <a:pt x="1790" y="541"/>
                    <a:pt x="1492" y="95"/>
                    <a:pt x="1050" y="13"/>
                  </a:cubicBezTo>
                  <a:cubicBezTo>
                    <a:pt x="1002" y="4"/>
                    <a:pt x="956" y="0"/>
                    <a:pt x="90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3"/>
            <p:cNvSpPr/>
            <p:nvPr/>
          </p:nvSpPr>
          <p:spPr>
            <a:xfrm>
              <a:off x="3094247" y="4227309"/>
              <a:ext cx="50923" cy="86967"/>
            </a:xfrm>
            <a:custGeom>
              <a:avLst/>
              <a:gdLst/>
              <a:ahLst/>
              <a:cxnLst/>
              <a:rect l="l" t="t" r="r" b="b"/>
              <a:pathLst>
                <a:path w="1944" h="3320" extrusionOk="0">
                  <a:moveTo>
                    <a:pt x="1943" y="1"/>
                  </a:moveTo>
                  <a:cubicBezTo>
                    <a:pt x="751" y="368"/>
                    <a:pt x="0" y="1512"/>
                    <a:pt x="192" y="2448"/>
                  </a:cubicBezTo>
                  <a:cubicBezTo>
                    <a:pt x="323" y="3100"/>
                    <a:pt x="846" y="3319"/>
                    <a:pt x="1562" y="3319"/>
                  </a:cubicBezTo>
                  <a:cubicBezTo>
                    <a:pt x="1595" y="3319"/>
                    <a:pt x="1628" y="3319"/>
                    <a:pt x="1662" y="3318"/>
                  </a:cubicBezTo>
                  <a:cubicBezTo>
                    <a:pt x="1504" y="3171"/>
                    <a:pt x="1378" y="2962"/>
                    <a:pt x="1295" y="2677"/>
                  </a:cubicBezTo>
                  <a:cubicBezTo>
                    <a:pt x="1042" y="1810"/>
                    <a:pt x="1313" y="734"/>
                    <a:pt x="194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3"/>
            <p:cNvSpPr/>
            <p:nvPr/>
          </p:nvSpPr>
          <p:spPr>
            <a:xfrm>
              <a:off x="3044502" y="4209995"/>
              <a:ext cx="47072" cy="38900"/>
            </a:xfrm>
            <a:custGeom>
              <a:avLst/>
              <a:gdLst/>
              <a:ahLst/>
              <a:cxnLst/>
              <a:rect l="l" t="t" r="r" b="b"/>
              <a:pathLst>
                <a:path w="1797" h="1485" extrusionOk="0">
                  <a:moveTo>
                    <a:pt x="323" y="1"/>
                  </a:moveTo>
                  <a:cubicBezTo>
                    <a:pt x="295" y="21"/>
                    <a:pt x="271" y="42"/>
                    <a:pt x="251" y="66"/>
                  </a:cubicBezTo>
                  <a:cubicBezTo>
                    <a:pt x="1" y="354"/>
                    <a:pt x="45" y="806"/>
                    <a:pt x="419" y="1131"/>
                  </a:cubicBezTo>
                  <a:cubicBezTo>
                    <a:pt x="656" y="1341"/>
                    <a:pt x="1014" y="1485"/>
                    <a:pt x="1307" y="1485"/>
                  </a:cubicBezTo>
                  <a:cubicBezTo>
                    <a:pt x="1470" y="1485"/>
                    <a:pt x="1613" y="1440"/>
                    <a:pt x="1704" y="1337"/>
                  </a:cubicBezTo>
                  <a:cubicBezTo>
                    <a:pt x="1755" y="1272"/>
                    <a:pt x="1789" y="1193"/>
                    <a:pt x="1796" y="1107"/>
                  </a:cubicBezTo>
                  <a:lnTo>
                    <a:pt x="1796" y="1107"/>
                  </a:lnTo>
                  <a:cubicBezTo>
                    <a:pt x="1793" y="1107"/>
                    <a:pt x="1790" y="1107"/>
                    <a:pt x="1787" y="1107"/>
                  </a:cubicBezTo>
                  <a:cubicBezTo>
                    <a:pt x="1456" y="1107"/>
                    <a:pt x="1016" y="917"/>
                    <a:pt x="713" y="652"/>
                  </a:cubicBezTo>
                  <a:cubicBezTo>
                    <a:pt x="487" y="450"/>
                    <a:pt x="357" y="216"/>
                    <a:pt x="3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73"/>
            <p:cNvSpPr/>
            <p:nvPr/>
          </p:nvSpPr>
          <p:spPr>
            <a:xfrm>
              <a:off x="3083743" y="4158731"/>
              <a:ext cx="44977" cy="53438"/>
            </a:xfrm>
            <a:custGeom>
              <a:avLst/>
              <a:gdLst/>
              <a:ahLst/>
              <a:cxnLst/>
              <a:rect l="l" t="t" r="r" b="b"/>
              <a:pathLst>
                <a:path w="1717" h="2040" extrusionOk="0">
                  <a:moveTo>
                    <a:pt x="723" y="1"/>
                  </a:moveTo>
                  <a:cubicBezTo>
                    <a:pt x="641" y="18"/>
                    <a:pt x="562" y="49"/>
                    <a:pt x="490" y="90"/>
                  </a:cubicBezTo>
                  <a:cubicBezTo>
                    <a:pt x="106" y="323"/>
                    <a:pt x="0" y="837"/>
                    <a:pt x="305" y="1317"/>
                  </a:cubicBezTo>
                  <a:cubicBezTo>
                    <a:pt x="549" y="1703"/>
                    <a:pt x="1038" y="2039"/>
                    <a:pt x="1421" y="2039"/>
                  </a:cubicBezTo>
                  <a:cubicBezTo>
                    <a:pt x="1517" y="2039"/>
                    <a:pt x="1606" y="2018"/>
                    <a:pt x="1683" y="1971"/>
                  </a:cubicBezTo>
                  <a:cubicBezTo>
                    <a:pt x="1696" y="1961"/>
                    <a:pt x="1707" y="1951"/>
                    <a:pt x="1717" y="1940"/>
                  </a:cubicBezTo>
                  <a:cubicBezTo>
                    <a:pt x="1374" y="1783"/>
                    <a:pt x="1011" y="1420"/>
                    <a:pt x="809" y="1043"/>
                  </a:cubicBezTo>
                  <a:cubicBezTo>
                    <a:pt x="600" y="649"/>
                    <a:pt x="590" y="272"/>
                    <a:pt x="7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73"/>
            <p:cNvSpPr/>
            <p:nvPr/>
          </p:nvSpPr>
          <p:spPr>
            <a:xfrm>
              <a:off x="3149885" y="4144586"/>
              <a:ext cx="35206" cy="56293"/>
            </a:xfrm>
            <a:custGeom>
              <a:avLst/>
              <a:gdLst/>
              <a:ahLst/>
              <a:cxnLst/>
              <a:rect l="l" t="t" r="r" b="b"/>
              <a:pathLst>
                <a:path w="1344" h="2149" extrusionOk="0">
                  <a:moveTo>
                    <a:pt x="895" y="0"/>
                  </a:moveTo>
                  <a:cubicBezTo>
                    <a:pt x="508" y="0"/>
                    <a:pt x="162" y="303"/>
                    <a:pt x="79" y="805"/>
                  </a:cubicBezTo>
                  <a:cubicBezTo>
                    <a:pt x="1" y="1298"/>
                    <a:pt x="175" y="1936"/>
                    <a:pt x="515" y="2148"/>
                  </a:cubicBezTo>
                  <a:cubicBezTo>
                    <a:pt x="426" y="1747"/>
                    <a:pt x="443" y="1332"/>
                    <a:pt x="573" y="945"/>
                  </a:cubicBezTo>
                  <a:cubicBezTo>
                    <a:pt x="727" y="517"/>
                    <a:pt x="1015" y="243"/>
                    <a:pt x="1344" y="143"/>
                  </a:cubicBezTo>
                  <a:cubicBezTo>
                    <a:pt x="1251" y="78"/>
                    <a:pt x="1149" y="34"/>
                    <a:pt x="1036" y="13"/>
                  </a:cubicBezTo>
                  <a:cubicBezTo>
                    <a:pt x="988" y="4"/>
                    <a:pt x="942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3"/>
            <p:cNvSpPr/>
            <p:nvPr/>
          </p:nvSpPr>
          <p:spPr>
            <a:xfrm>
              <a:off x="3208247" y="4171566"/>
              <a:ext cx="38428" cy="43300"/>
            </a:xfrm>
            <a:custGeom>
              <a:avLst/>
              <a:gdLst/>
              <a:ahLst/>
              <a:cxnLst/>
              <a:rect l="l" t="t" r="r" b="b"/>
              <a:pathLst>
                <a:path w="1467" h="1653" extrusionOk="0">
                  <a:moveTo>
                    <a:pt x="897" y="0"/>
                  </a:moveTo>
                  <a:cubicBezTo>
                    <a:pt x="625" y="0"/>
                    <a:pt x="350" y="177"/>
                    <a:pt x="192" y="512"/>
                  </a:cubicBezTo>
                  <a:cubicBezTo>
                    <a:pt x="21" y="871"/>
                    <a:pt x="0" y="1378"/>
                    <a:pt x="178" y="1653"/>
                  </a:cubicBezTo>
                  <a:cubicBezTo>
                    <a:pt x="240" y="1307"/>
                    <a:pt x="401" y="984"/>
                    <a:pt x="637" y="727"/>
                  </a:cubicBezTo>
                  <a:cubicBezTo>
                    <a:pt x="869" y="480"/>
                    <a:pt x="1145" y="358"/>
                    <a:pt x="1406" y="358"/>
                  </a:cubicBezTo>
                  <a:cubicBezTo>
                    <a:pt x="1426" y="358"/>
                    <a:pt x="1446" y="359"/>
                    <a:pt x="1467" y="361"/>
                  </a:cubicBezTo>
                  <a:cubicBezTo>
                    <a:pt x="1405" y="227"/>
                    <a:pt x="1299" y="124"/>
                    <a:pt x="1169" y="63"/>
                  </a:cubicBezTo>
                  <a:cubicBezTo>
                    <a:pt x="1081" y="21"/>
                    <a:pt x="989" y="0"/>
                    <a:pt x="8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3"/>
            <p:cNvSpPr/>
            <p:nvPr/>
          </p:nvSpPr>
          <p:spPr>
            <a:xfrm>
              <a:off x="3284815" y="4302515"/>
              <a:ext cx="43379" cy="58415"/>
            </a:xfrm>
            <a:custGeom>
              <a:avLst/>
              <a:gdLst/>
              <a:ahLst/>
              <a:cxnLst/>
              <a:rect l="l" t="t" r="r" b="b"/>
              <a:pathLst>
                <a:path w="1656" h="2230" extrusionOk="0">
                  <a:moveTo>
                    <a:pt x="817" y="1"/>
                  </a:moveTo>
                  <a:cubicBezTo>
                    <a:pt x="381" y="1"/>
                    <a:pt x="27" y="363"/>
                    <a:pt x="14" y="920"/>
                  </a:cubicBezTo>
                  <a:cubicBezTo>
                    <a:pt x="0" y="1489"/>
                    <a:pt x="346" y="2208"/>
                    <a:pt x="795" y="2229"/>
                  </a:cubicBezTo>
                  <a:cubicBezTo>
                    <a:pt x="802" y="2229"/>
                    <a:pt x="808" y="2229"/>
                    <a:pt x="815" y="2229"/>
                  </a:cubicBezTo>
                  <a:cubicBezTo>
                    <a:pt x="1259" y="2229"/>
                    <a:pt x="1628" y="1556"/>
                    <a:pt x="1642" y="992"/>
                  </a:cubicBezTo>
                  <a:cubicBezTo>
                    <a:pt x="1655" y="423"/>
                    <a:pt x="1302" y="22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3"/>
            <p:cNvSpPr/>
            <p:nvPr/>
          </p:nvSpPr>
          <p:spPr>
            <a:xfrm>
              <a:off x="3225929" y="4318704"/>
              <a:ext cx="41571" cy="49718"/>
            </a:xfrm>
            <a:custGeom>
              <a:avLst/>
              <a:gdLst/>
              <a:ahLst/>
              <a:cxnLst/>
              <a:rect l="l" t="t" r="r" b="b"/>
              <a:pathLst>
                <a:path w="1587" h="1898" extrusionOk="0">
                  <a:moveTo>
                    <a:pt x="740" y="0"/>
                  </a:moveTo>
                  <a:cubicBezTo>
                    <a:pt x="687" y="0"/>
                    <a:pt x="633" y="7"/>
                    <a:pt x="579" y="21"/>
                  </a:cubicBezTo>
                  <a:cubicBezTo>
                    <a:pt x="213" y="120"/>
                    <a:pt x="0" y="521"/>
                    <a:pt x="127" y="1001"/>
                  </a:cubicBezTo>
                  <a:cubicBezTo>
                    <a:pt x="243" y="1437"/>
                    <a:pt x="634" y="1898"/>
                    <a:pt x="980" y="1898"/>
                  </a:cubicBezTo>
                  <a:cubicBezTo>
                    <a:pt x="1013" y="1898"/>
                    <a:pt x="1045" y="1894"/>
                    <a:pt x="1076" y="1885"/>
                  </a:cubicBezTo>
                  <a:cubicBezTo>
                    <a:pt x="1446" y="1789"/>
                    <a:pt x="1587" y="1121"/>
                    <a:pt x="1460" y="645"/>
                  </a:cubicBezTo>
                  <a:cubicBezTo>
                    <a:pt x="1349" y="235"/>
                    <a:pt x="1053" y="0"/>
                    <a:pt x="74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3"/>
            <p:cNvSpPr/>
            <p:nvPr/>
          </p:nvSpPr>
          <p:spPr>
            <a:xfrm>
              <a:off x="3370080" y="4383510"/>
              <a:ext cx="53621" cy="40183"/>
            </a:xfrm>
            <a:custGeom>
              <a:avLst/>
              <a:gdLst/>
              <a:ahLst/>
              <a:cxnLst/>
              <a:rect l="l" t="t" r="r" b="b"/>
              <a:pathLst>
                <a:path w="2047" h="1534" extrusionOk="0">
                  <a:moveTo>
                    <a:pt x="1279" y="0"/>
                  </a:moveTo>
                  <a:cubicBezTo>
                    <a:pt x="1124" y="0"/>
                    <a:pt x="957" y="46"/>
                    <a:pt x="792" y="145"/>
                  </a:cubicBezTo>
                  <a:cubicBezTo>
                    <a:pt x="367" y="395"/>
                    <a:pt x="1" y="970"/>
                    <a:pt x="192" y="1299"/>
                  </a:cubicBezTo>
                  <a:cubicBezTo>
                    <a:pt x="287" y="1462"/>
                    <a:pt x="502" y="1533"/>
                    <a:pt x="746" y="1533"/>
                  </a:cubicBezTo>
                  <a:cubicBezTo>
                    <a:pt x="996" y="1533"/>
                    <a:pt x="1276" y="1458"/>
                    <a:pt x="1491" y="1330"/>
                  </a:cubicBezTo>
                  <a:cubicBezTo>
                    <a:pt x="1916" y="1080"/>
                    <a:pt x="2046" y="645"/>
                    <a:pt x="1851" y="316"/>
                  </a:cubicBezTo>
                  <a:cubicBezTo>
                    <a:pt x="1734" y="114"/>
                    <a:pt x="1522" y="0"/>
                    <a:pt x="127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3"/>
            <p:cNvSpPr/>
            <p:nvPr/>
          </p:nvSpPr>
          <p:spPr>
            <a:xfrm>
              <a:off x="3226636" y="4381624"/>
              <a:ext cx="137812" cy="96005"/>
            </a:xfrm>
            <a:custGeom>
              <a:avLst/>
              <a:gdLst/>
              <a:ahLst/>
              <a:cxnLst/>
              <a:rect l="l" t="t" r="r" b="b"/>
              <a:pathLst>
                <a:path w="5261" h="3665" extrusionOk="0">
                  <a:moveTo>
                    <a:pt x="2438" y="1"/>
                  </a:moveTo>
                  <a:cubicBezTo>
                    <a:pt x="1512" y="1"/>
                    <a:pt x="672" y="478"/>
                    <a:pt x="388" y="1173"/>
                  </a:cubicBezTo>
                  <a:cubicBezTo>
                    <a:pt x="1" y="2122"/>
                    <a:pt x="946" y="2735"/>
                    <a:pt x="2207" y="3249"/>
                  </a:cubicBezTo>
                  <a:cubicBezTo>
                    <a:pt x="2815" y="3496"/>
                    <a:pt x="3388" y="3664"/>
                    <a:pt x="3855" y="3664"/>
                  </a:cubicBezTo>
                  <a:cubicBezTo>
                    <a:pt x="4360" y="3664"/>
                    <a:pt x="4744" y="3468"/>
                    <a:pt x="4918" y="2965"/>
                  </a:cubicBezTo>
                  <a:cubicBezTo>
                    <a:pt x="5261" y="1978"/>
                    <a:pt x="4743" y="1248"/>
                    <a:pt x="4500" y="967"/>
                  </a:cubicBezTo>
                  <a:cubicBezTo>
                    <a:pt x="4219" y="631"/>
                    <a:pt x="3859" y="367"/>
                    <a:pt x="3451" y="199"/>
                  </a:cubicBezTo>
                  <a:cubicBezTo>
                    <a:pt x="3117" y="63"/>
                    <a:pt x="2772" y="1"/>
                    <a:pt x="2438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73"/>
            <p:cNvSpPr/>
            <p:nvPr/>
          </p:nvSpPr>
          <p:spPr>
            <a:xfrm>
              <a:off x="3334612" y="4328239"/>
              <a:ext cx="56765" cy="51892"/>
            </a:xfrm>
            <a:custGeom>
              <a:avLst/>
              <a:gdLst/>
              <a:ahLst/>
              <a:cxnLst/>
              <a:rect l="l" t="t" r="r" b="b"/>
              <a:pathLst>
                <a:path w="2167" h="1981" extrusionOk="0">
                  <a:moveTo>
                    <a:pt x="1321" y="0"/>
                  </a:moveTo>
                  <a:cubicBezTo>
                    <a:pt x="1081" y="0"/>
                    <a:pt x="824" y="111"/>
                    <a:pt x="608" y="342"/>
                  </a:cubicBezTo>
                  <a:cubicBezTo>
                    <a:pt x="220" y="760"/>
                    <a:pt x="1" y="1525"/>
                    <a:pt x="323" y="1840"/>
                  </a:cubicBezTo>
                  <a:cubicBezTo>
                    <a:pt x="423" y="1938"/>
                    <a:pt x="563" y="1980"/>
                    <a:pt x="720" y="1980"/>
                  </a:cubicBezTo>
                  <a:cubicBezTo>
                    <a:pt x="1071" y="1980"/>
                    <a:pt x="1507" y="1769"/>
                    <a:pt x="1776" y="1480"/>
                  </a:cubicBezTo>
                  <a:cubicBezTo>
                    <a:pt x="2167" y="1062"/>
                    <a:pt x="2167" y="527"/>
                    <a:pt x="1845" y="212"/>
                  </a:cubicBezTo>
                  <a:cubicBezTo>
                    <a:pt x="1701" y="73"/>
                    <a:pt x="1516" y="0"/>
                    <a:pt x="13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73"/>
            <p:cNvSpPr/>
            <p:nvPr/>
          </p:nvSpPr>
          <p:spPr>
            <a:xfrm>
              <a:off x="3229963" y="4381650"/>
              <a:ext cx="80733" cy="71093"/>
            </a:xfrm>
            <a:custGeom>
              <a:avLst/>
              <a:gdLst/>
              <a:ahLst/>
              <a:cxnLst/>
              <a:rect l="l" t="t" r="r" b="b"/>
              <a:pathLst>
                <a:path w="3082" h="2714" extrusionOk="0">
                  <a:moveTo>
                    <a:pt x="2309" y="0"/>
                  </a:moveTo>
                  <a:cubicBezTo>
                    <a:pt x="1384" y="0"/>
                    <a:pt x="546" y="475"/>
                    <a:pt x="261" y="1172"/>
                  </a:cubicBezTo>
                  <a:cubicBezTo>
                    <a:pt x="0" y="1816"/>
                    <a:pt x="350" y="2306"/>
                    <a:pt x="1001" y="2714"/>
                  </a:cubicBezTo>
                  <a:cubicBezTo>
                    <a:pt x="953" y="2505"/>
                    <a:pt x="963" y="2261"/>
                    <a:pt x="1052" y="1977"/>
                  </a:cubicBezTo>
                  <a:cubicBezTo>
                    <a:pt x="1323" y="1117"/>
                    <a:pt x="2146" y="373"/>
                    <a:pt x="3081" y="113"/>
                  </a:cubicBezTo>
                  <a:cubicBezTo>
                    <a:pt x="2824" y="36"/>
                    <a:pt x="2563" y="0"/>
                    <a:pt x="2309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3"/>
            <p:cNvSpPr/>
            <p:nvPr/>
          </p:nvSpPr>
          <p:spPr>
            <a:xfrm>
              <a:off x="3225929" y="4318887"/>
              <a:ext cx="33582" cy="49613"/>
            </a:xfrm>
            <a:custGeom>
              <a:avLst/>
              <a:gdLst/>
              <a:ahLst/>
              <a:cxnLst/>
              <a:rect l="l" t="t" r="r" b="b"/>
              <a:pathLst>
                <a:path w="1282" h="1894" extrusionOk="0">
                  <a:moveTo>
                    <a:pt x="675" y="0"/>
                  </a:moveTo>
                  <a:cubicBezTo>
                    <a:pt x="644" y="4"/>
                    <a:pt x="610" y="7"/>
                    <a:pt x="579" y="17"/>
                  </a:cubicBezTo>
                  <a:cubicBezTo>
                    <a:pt x="213" y="113"/>
                    <a:pt x="0" y="514"/>
                    <a:pt x="127" y="994"/>
                  </a:cubicBezTo>
                  <a:cubicBezTo>
                    <a:pt x="243" y="1431"/>
                    <a:pt x="636" y="1893"/>
                    <a:pt x="983" y="1893"/>
                  </a:cubicBezTo>
                  <a:cubicBezTo>
                    <a:pt x="1015" y="1893"/>
                    <a:pt x="1046" y="1890"/>
                    <a:pt x="1076" y="1882"/>
                  </a:cubicBezTo>
                  <a:cubicBezTo>
                    <a:pt x="1158" y="1854"/>
                    <a:pt x="1230" y="1806"/>
                    <a:pt x="1282" y="1741"/>
                  </a:cubicBezTo>
                  <a:cubicBezTo>
                    <a:pt x="1008" y="1559"/>
                    <a:pt x="740" y="1152"/>
                    <a:pt x="641" y="761"/>
                  </a:cubicBezTo>
                  <a:cubicBezTo>
                    <a:pt x="562" y="466"/>
                    <a:pt x="586" y="199"/>
                    <a:pt x="6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3"/>
            <p:cNvSpPr/>
            <p:nvPr/>
          </p:nvSpPr>
          <p:spPr>
            <a:xfrm>
              <a:off x="3284815" y="4302515"/>
              <a:ext cx="28736" cy="58310"/>
            </a:xfrm>
            <a:custGeom>
              <a:avLst/>
              <a:gdLst/>
              <a:ahLst/>
              <a:cxnLst/>
              <a:rect l="l" t="t" r="r" b="b"/>
              <a:pathLst>
                <a:path w="1097" h="2226" extrusionOk="0">
                  <a:moveTo>
                    <a:pt x="817" y="1"/>
                  </a:moveTo>
                  <a:cubicBezTo>
                    <a:pt x="381" y="1"/>
                    <a:pt x="27" y="363"/>
                    <a:pt x="14" y="917"/>
                  </a:cubicBezTo>
                  <a:cubicBezTo>
                    <a:pt x="0" y="1489"/>
                    <a:pt x="346" y="2205"/>
                    <a:pt x="795" y="2226"/>
                  </a:cubicBezTo>
                  <a:cubicBezTo>
                    <a:pt x="812" y="2226"/>
                    <a:pt x="826" y="2222"/>
                    <a:pt x="843" y="2219"/>
                  </a:cubicBezTo>
                  <a:cubicBezTo>
                    <a:pt x="644" y="1900"/>
                    <a:pt x="545" y="1396"/>
                    <a:pt x="586" y="971"/>
                  </a:cubicBezTo>
                  <a:cubicBezTo>
                    <a:pt x="631" y="526"/>
                    <a:pt x="833" y="204"/>
                    <a:pt x="1097" y="56"/>
                  </a:cubicBezTo>
                  <a:cubicBezTo>
                    <a:pt x="1018" y="22"/>
                    <a:pt x="936" y="5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3"/>
            <p:cNvSpPr/>
            <p:nvPr/>
          </p:nvSpPr>
          <p:spPr>
            <a:xfrm>
              <a:off x="3336158" y="4328265"/>
              <a:ext cx="51552" cy="44505"/>
            </a:xfrm>
            <a:custGeom>
              <a:avLst/>
              <a:gdLst/>
              <a:ahLst/>
              <a:cxnLst/>
              <a:rect l="l" t="t" r="r" b="b"/>
              <a:pathLst>
                <a:path w="1968" h="1699" extrusionOk="0">
                  <a:moveTo>
                    <a:pt x="1261" y="0"/>
                  </a:moveTo>
                  <a:cubicBezTo>
                    <a:pt x="1021" y="0"/>
                    <a:pt x="766" y="111"/>
                    <a:pt x="552" y="341"/>
                  </a:cubicBezTo>
                  <a:cubicBezTo>
                    <a:pt x="209" y="705"/>
                    <a:pt x="0" y="1335"/>
                    <a:pt x="165" y="1698"/>
                  </a:cubicBezTo>
                  <a:cubicBezTo>
                    <a:pt x="312" y="1315"/>
                    <a:pt x="559" y="979"/>
                    <a:pt x="884" y="732"/>
                  </a:cubicBezTo>
                  <a:cubicBezTo>
                    <a:pt x="1141" y="540"/>
                    <a:pt x="1414" y="450"/>
                    <a:pt x="1667" y="450"/>
                  </a:cubicBezTo>
                  <a:cubicBezTo>
                    <a:pt x="1771" y="450"/>
                    <a:pt x="1872" y="466"/>
                    <a:pt x="1967" y="496"/>
                  </a:cubicBezTo>
                  <a:cubicBezTo>
                    <a:pt x="1930" y="389"/>
                    <a:pt x="1868" y="293"/>
                    <a:pt x="1786" y="215"/>
                  </a:cubicBezTo>
                  <a:cubicBezTo>
                    <a:pt x="1641" y="73"/>
                    <a:pt x="1456" y="0"/>
                    <a:pt x="126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3"/>
            <p:cNvSpPr/>
            <p:nvPr/>
          </p:nvSpPr>
          <p:spPr>
            <a:xfrm>
              <a:off x="3373852" y="4383510"/>
              <a:ext cx="47518" cy="28474"/>
            </a:xfrm>
            <a:custGeom>
              <a:avLst/>
              <a:gdLst/>
              <a:ahLst/>
              <a:cxnLst/>
              <a:rect l="l" t="t" r="r" b="b"/>
              <a:pathLst>
                <a:path w="1814" h="1087" extrusionOk="0">
                  <a:moveTo>
                    <a:pt x="1135" y="0"/>
                  </a:moveTo>
                  <a:cubicBezTo>
                    <a:pt x="980" y="0"/>
                    <a:pt x="813" y="46"/>
                    <a:pt x="648" y="145"/>
                  </a:cubicBezTo>
                  <a:cubicBezTo>
                    <a:pt x="305" y="347"/>
                    <a:pt x="4" y="761"/>
                    <a:pt x="0" y="1087"/>
                  </a:cubicBezTo>
                  <a:cubicBezTo>
                    <a:pt x="247" y="833"/>
                    <a:pt x="556" y="655"/>
                    <a:pt x="898" y="569"/>
                  </a:cubicBezTo>
                  <a:cubicBezTo>
                    <a:pt x="999" y="546"/>
                    <a:pt x="1096" y="535"/>
                    <a:pt x="1188" y="535"/>
                  </a:cubicBezTo>
                  <a:cubicBezTo>
                    <a:pt x="1425" y="535"/>
                    <a:pt x="1632" y="606"/>
                    <a:pt x="1789" y="727"/>
                  </a:cubicBezTo>
                  <a:cubicBezTo>
                    <a:pt x="1813" y="583"/>
                    <a:pt x="1782" y="439"/>
                    <a:pt x="1710" y="316"/>
                  </a:cubicBezTo>
                  <a:cubicBezTo>
                    <a:pt x="1591" y="114"/>
                    <a:pt x="1379" y="0"/>
                    <a:pt x="11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3"/>
            <p:cNvSpPr/>
            <p:nvPr/>
          </p:nvSpPr>
          <p:spPr>
            <a:xfrm>
              <a:off x="3080311" y="4152339"/>
              <a:ext cx="61794" cy="65409"/>
            </a:xfrm>
            <a:custGeom>
              <a:avLst/>
              <a:gdLst/>
              <a:ahLst/>
              <a:cxnLst/>
              <a:rect l="l" t="t" r="r" b="b"/>
              <a:pathLst>
                <a:path w="2359" h="2497" extrusionOk="0">
                  <a:moveTo>
                    <a:pt x="1022" y="430"/>
                  </a:moveTo>
                  <a:cubicBezTo>
                    <a:pt x="1252" y="430"/>
                    <a:pt x="1492" y="574"/>
                    <a:pt x="1649" y="827"/>
                  </a:cubicBezTo>
                  <a:cubicBezTo>
                    <a:pt x="1827" y="1108"/>
                    <a:pt x="1910" y="1516"/>
                    <a:pt x="1845" y="1794"/>
                  </a:cubicBezTo>
                  <a:cubicBezTo>
                    <a:pt x="1827" y="1873"/>
                    <a:pt x="1786" y="1975"/>
                    <a:pt x="1704" y="2027"/>
                  </a:cubicBezTo>
                  <a:cubicBezTo>
                    <a:pt x="1664" y="2048"/>
                    <a:pt x="1616" y="2062"/>
                    <a:pt x="1569" y="2062"/>
                  </a:cubicBezTo>
                  <a:cubicBezTo>
                    <a:pt x="1564" y="2062"/>
                    <a:pt x="1558" y="2061"/>
                    <a:pt x="1553" y="2061"/>
                  </a:cubicBezTo>
                  <a:cubicBezTo>
                    <a:pt x="1272" y="2061"/>
                    <a:pt x="837" y="1790"/>
                    <a:pt x="618" y="1441"/>
                  </a:cubicBezTo>
                  <a:cubicBezTo>
                    <a:pt x="491" y="1242"/>
                    <a:pt x="446" y="1033"/>
                    <a:pt x="491" y="848"/>
                  </a:cubicBezTo>
                  <a:cubicBezTo>
                    <a:pt x="522" y="708"/>
                    <a:pt x="611" y="584"/>
                    <a:pt x="734" y="512"/>
                  </a:cubicBezTo>
                  <a:cubicBezTo>
                    <a:pt x="820" y="457"/>
                    <a:pt x="919" y="430"/>
                    <a:pt x="1022" y="430"/>
                  </a:cubicBezTo>
                  <a:close/>
                  <a:moveTo>
                    <a:pt x="1017" y="1"/>
                  </a:moveTo>
                  <a:cubicBezTo>
                    <a:pt x="843" y="1"/>
                    <a:pt x="670" y="47"/>
                    <a:pt x="511" y="142"/>
                  </a:cubicBezTo>
                  <a:cubicBezTo>
                    <a:pt x="289" y="276"/>
                    <a:pt x="131" y="495"/>
                    <a:pt x="73" y="749"/>
                  </a:cubicBezTo>
                  <a:cubicBezTo>
                    <a:pt x="1" y="1047"/>
                    <a:pt x="66" y="1376"/>
                    <a:pt x="254" y="1674"/>
                  </a:cubicBezTo>
                  <a:cubicBezTo>
                    <a:pt x="443" y="1955"/>
                    <a:pt x="697" y="2188"/>
                    <a:pt x="998" y="2346"/>
                  </a:cubicBezTo>
                  <a:cubicBezTo>
                    <a:pt x="1169" y="2438"/>
                    <a:pt x="1361" y="2489"/>
                    <a:pt x="1553" y="2496"/>
                  </a:cubicBezTo>
                  <a:cubicBezTo>
                    <a:pt x="1687" y="2496"/>
                    <a:pt x="1814" y="2462"/>
                    <a:pt x="1930" y="2393"/>
                  </a:cubicBezTo>
                  <a:cubicBezTo>
                    <a:pt x="2095" y="2294"/>
                    <a:pt x="2215" y="2119"/>
                    <a:pt x="2266" y="1890"/>
                  </a:cubicBezTo>
                  <a:cubicBezTo>
                    <a:pt x="2359" y="1499"/>
                    <a:pt x="2256" y="978"/>
                    <a:pt x="2016" y="598"/>
                  </a:cubicBezTo>
                  <a:cubicBezTo>
                    <a:pt x="1772" y="214"/>
                    <a:pt x="1393" y="1"/>
                    <a:pt x="1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3"/>
            <p:cNvSpPr/>
            <p:nvPr/>
          </p:nvSpPr>
          <p:spPr>
            <a:xfrm>
              <a:off x="3040547" y="4200302"/>
              <a:ext cx="58101" cy="54145"/>
            </a:xfrm>
            <a:custGeom>
              <a:avLst/>
              <a:gdLst/>
              <a:ahLst/>
              <a:cxnLst/>
              <a:rect l="l" t="t" r="r" b="b"/>
              <a:pathLst>
                <a:path w="2218" h="2067" extrusionOk="0">
                  <a:moveTo>
                    <a:pt x="877" y="432"/>
                  </a:moveTo>
                  <a:cubicBezTo>
                    <a:pt x="881" y="432"/>
                    <a:pt x="885" y="432"/>
                    <a:pt x="888" y="432"/>
                  </a:cubicBezTo>
                  <a:cubicBezTo>
                    <a:pt x="1053" y="439"/>
                    <a:pt x="1214" y="508"/>
                    <a:pt x="1337" y="621"/>
                  </a:cubicBezTo>
                  <a:cubicBezTo>
                    <a:pt x="1615" y="867"/>
                    <a:pt x="1848" y="1388"/>
                    <a:pt x="1694" y="1563"/>
                  </a:cubicBezTo>
                  <a:cubicBezTo>
                    <a:pt x="1651" y="1612"/>
                    <a:pt x="1567" y="1638"/>
                    <a:pt x="1460" y="1638"/>
                  </a:cubicBezTo>
                  <a:cubicBezTo>
                    <a:pt x="1411" y="1638"/>
                    <a:pt x="1357" y="1632"/>
                    <a:pt x="1300" y="1621"/>
                  </a:cubicBezTo>
                  <a:cubicBezTo>
                    <a:pt x="1084" y="1577"/>
                    <a:pt x="882" y="1477"/>
                    <a:pt x="710" y="1337"/>
                  </a:cubicBezTo>
                  <a:cubicBezTo>
                    <a:pt x="583" y="1231"/>
                    <a:pt x="494" y="1083"/>
                    <a:pt x="463" y="919"/>
                  </a:cubicBezTo>
                  <a:cubicBezTo>
                    <a:pt x="446" y="796"/>
                    <a:pt x="481" y="669"/>
                    <a:pt x="563" y="576"/>
                  </a:cubicBezTo>
                  <a:cubicBezTo>
                    <a:pt x="643" y="486"/>
                    <a:pt x="758" y="432"/>
                    <a:pt x="877" y="432"/>
                  </a:cubicBezTo>
                  <a:close/>
                  <a:moveTo>
                    <a:pt x="885" y="0"/>
                  </a:moveTo>
                  <a:cubicBezTo>
                    <a:pt x="640" y="0"/>
                    <a:pt x="409" y="96"/>
                    <a:pt x="241" y="288"/>
                  </a:cubicBezTo>
                  <a:cubicBezTo>
                    <a:pt x="73" y="477"/>
                    <a:pt x="1" y="730"/>
                    <a:pt x="39" y="981"/>
                  </a:cubicBezTo>
                  <a:cubicBezTo>
                    <a:pt x="83" y="1244"/>
                    <a:pt x="220" y="1484"/>
                    <a:pt x="429" y="1659"/>
                  </a:cubicBezTo>
                  <a:cubicBezTo>
                    <a:pt x="652" y="1851"/>
                    <a:pt x="926" y="1985"/>
                    <a:pt x="1217" y="2043"/>
                  </a:cubicBezTo>
                  <a:cubicBezTo>
                    <a:pt x="1296" y="2060"/>
                    <a:pt x="1378" y="2067"/>
                    <a:pt x="1464" y="2067"/>
                  </a:cubicBezTo>
                  <a:cubicBezTo>
                    <a:pt x="1697" y="2067"/>
                    <a:pt x="1889" y="1995"/>
                    <a:pt x="2016" y="1848"/>
                  </a:cubicBezTo>
                  <a:cubicBezTo>
                    <a:pt x="2187" y="1652"/>
                    <a:pt x="2218" y="1361"/>
                    <a:pt x="2105" y="1029"/>
                  </a:cubicBezTo>
                  <a:cubicBezTo>
                    <a:pt x="2009" y="748"/>
                    <a:pt x="1841" y="494"/>
                    <a:pt x="1622" y="295"/>
                  </a:cubicBezTo>
                  <a:cubicBezTo>
                    <a:pt x="1396" y="99"/>
                    <a:pt x="1133" y="0"/>
                    <a:pt x="8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3"/>
            <p:cNvSpPr/>
            <p:nvPr/>
          </p:nvSpPr>
          <p:spPr>
            <a:xfrm>
              <a:off x="3145825" y="4138456"/>
              <a:ext cx="55612" cy="69312"/>
            </a:xfrm>
            <a:custGeom>
              <a:avLst/>
              <a:gdLst/>
              <a:ahLst/>
              <a:cxnLst/>
              <a:rect l="l" t="t" r="r" b="b"/>
              <a:pathLst>
                <a:path w="2123" h="2646" extrusionOk="0">
                  <a:moveTo>
                    <a:pt x="1090" y="1"/>
                  </a:moveTo>
                  <a:cubicBezTo>
                    <a:pt x="712" y="1"/>
                    <a:pt x="359" y="223"/>
                    <a:pt x="166" y="593"/>
                  </a:cubicBezTo>
                  <a:cubicBezTo>
                    <a:pt x="76" y="764"/>
                    <a:pt x="219" y="910"/>
                    <a:pt x="362" y="910"/>
                  </a:cubicBezTo>
                  <a:cubicBezTo>
                    <a:pt x="432" y="910"/>
                    <a:pt x="503" y="875"/>
                    <a:pt x="546" y="792"/>
                  </a:cubicBezTo>
                  <a:cubicBezTo>
                    <a:pt x="666" y="565"/>
                    <a:pt x="871" y="434"/>
                    <a:pt x="1093" y="434"/>
                  </a:cubicBezTo>
                  <a:cubicBezTo>
                    <a:pt x="1118" y="434"/>
                    <a:pt x="1144" y="436"/>
                    <a:pt x="1170" y="439"/>
                  </a:cubicBezTo>
                  <a:cubicBezTo>
                    <a:pt x="1314" y="456"/>
                    <a:pt x="1441" y="535"/>
                    <a:pt x="1526" y="652"/>
                  </a:cubicBezTo>
                  <a:cubicBezTo>
                    <a:pt x="1639" y="806"/>
                    <a:pt x="1681" y="1018"/>
                    <a:pt x="1643" y="1248"/>
                  </a:cubicBezTo>
                  <a:cubicBezTo>
                    <a:pt x="1567" y="1719"/>
                    <a:pt x="1183" y="2216"/>
                    <a:pt x="907" y="2216"/>
                  </a:cubicBezTo>
                  <a:cubicBezTo>
                    <a:pt x="896" y="2216"/>
                    <a:pt x="886" y="2216"/>
                    <a:pt x="875" y="2214"/>
                  </a:cubicBezTo>
                  <a:cubicBezTo>
                    <a:pt x="677" y="2187"/>
                    <a:pt x="491" y="1868"/>
                    <a:pt x="447" y="1474"/>
                  </a:cubicBezTo>
                  <a:cubicBezTo>
                    <a:pt x="431" y="1344"/>
                    <a:pt x="333" y="1283"/>
                    <a:pt x="234" y="1283"/>
                  </a:cubicBezTo>
                  <a:cubicBezTo>
                    <a:pt x="117" y="1283"/>
                    <a:pt x="0" y="1368"/>
                    <a:pt x="19" y="1522"/>
                  </a:cubicBezTo>
                  <a:cubicBezTo>
                    <a:pt x="77" y="2033"/>
                    <a:pt x="348" y="2574"/>
                    <a:pt x="814" y="2639"/>
                  </a:cubicBezTo>
                  <a:cubicBezTo>
                    <a:pt x="844" y="2646"/>
                    <a:pt x="875" y="2646"/>
                    <a:pt x="906" y="2646"/>
                  </a:cubicBezTo>
                  <a:cubicBezTo>
                    <a:pt x="1160" y="2646"/>
                    <a:pt x="1420" y="2502"/>
                    <a:pt x="1646" y="2228"/>
                  </a:cubicBezTo>
                  <a:cubicBezTo>
                    <a:pt x="1862" y="1964"/>
                    <a:pt x="2006" y="1649"/>
                    <a:pt x="2064" y="1316"/>
                  </a:cubicBezTo>
                  <a:cubicBezTo>
                    <a:pt x="2123" y="967"/>
                    <a:pt x="2054" y="641"/>
                    <a:pt x="1872" y="395"/>
                  </a:cubicBezTo>
                  <a:cubicBezTo>
                    <a:pt x="1718" y="185"/>
                    <a:pt x="1485" y="48"/>
                    <a:pt x="1228" y="11"/>
                  </a:cubicBezTo>
                  <a:cubicBezTo>
                    <a:pt x="1182" y="4"/>
                    <a:pt x="1136" y="1"/>
                    <a:pt x="10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3"/>
            <p:cNvSpPr/>
            <p:nvPr/>
          </p:nvSpPr>
          <p:spPr>
            <a:xfrm>
              <a:off x="3203663" y="4165751"/>
              <a:ext cx="51552" cy="59620"/>
            </a:xfrm>
            <a:custGeom>
              <a:avLst/>
              <a:gdLst/>
              <a:ahLst/>
              <a:cxnLst/>
              <a:rect l="l" t="t" r="r" b="b"/>
              <a:pathLst>
                <a:path w="1968" h="2276" extrusionOk="0">
                  <a:moveTo>
                    <a:pt x="1081" y="432"/>
                  </a:moveTo>
                  <a:cubicBezTo>
                    <a:pt x="1143" y="432"/>
                    <a:pt x="1204" y="446"/>
                    <a:pt x="1258" y="473"/>
                  </a:cubicBezTo>
                  <a:cubicBezTo>
                    <a:pt x="1371" y="528"/>
                    <a:pt x="1453" y="631"/>
                    <a:pt x="1484" y="751"/>
                  </a:cubicBezTo>
                  <a:cubicBezTo>
                    <a:pt x="1522" y="912"/>
                    <a:pt x="1498" y="1083"/>
                    <a:pt x="1422" y="1230"/>
                  </a:cubicBezTo>
                  <a:cubicBezTo>
                    <a:pt x="1280" y="1527"/>
                    <a:pt x="922" y="1844"/>
                    <a:pt x="694" y="1844"/>
                  </a:cubicBezTo>
                  <a:cubicBezTo>
                    <a:pt x="663" y="1844"/>
                    <a:pt x="635" y="1839"/>
                    <a:pt x="610" y="1827"/>
                  </a:cubicBezTo>
                  <a:cubicBezTo>
                    <a:pt x="401" y="1724"/>
                    <a:pt x="408" y="1155"/>
                    <a:pt x="569" y="819"/>
                  </a:cubicBezTo>
                  <a:cubicBezTo>
                    <a:pt x="634" y="668"/>
                    <a:pt x="751" y="545"/>
                    <a:pt x="902" y="470"/>
                  </a:cubicBezTo>
                  <a:cubicBezTo>
                    <a:pt x="956" y="446"/>
                    <a:pt x="1017" y="432"/>
                    <a:pt x="1081" y="432"/>
                  </a:cubicBezTo>
                  <a:close/>
                  <a:moveTo>
                    <a:pt x="1077" y="0"/>
                  </a:moveTo>
                  <a:cubicBezTo>
                    <a:pt x="960" y="0"/>
                    <a:pt x="841" y="24"/>
                    <a:pt x="727" y="76"/>
                  </a:cubicBezTo>
                  <a:cubicBezTo>
                    <a:pt x="483" y="192"/>
                    <a:pt x="288" y="387"/>
                    <a:pt x="178" y="634"/>
                  </a:cubicBezTo>
                  <a:cubicBezTo>
                    <a:pt x="55" y="905"/>
                    <a:pt x="0" y="1200"/>
                    <a:pt x="24" y="1498"/>
                  </a:cubicBezTo>
                  <a:cubicBezTo>
                    <a:pt x="52" y="1847"/>
                    <a:pt x="196" y="2104"/>
                    <a:pt x="425" y="2214"/>
                  </a:cubicBezTo>
                  <a:cubicBezTo>
                    <a:pt x="511" y="2255"/>
                    <a:pt x="600" y="2276"/>
                    <a:pt x="693" y="2276"/>
                  </a:cubicBezTo>
                  <a:cubicBezTo>
                    <a:pt x="1138" y="2276"/>
                    <a:pt x="1614" y="1827"/>
                    <a:pt x="1813" y="1415"/>
                  </a:cubicBezTo>
                  <a:cubicBezTo>
                    <a:pt x="1933" y="1176"/>
                    <a:pt x="1967" y="901"/>
                    <a:pt x="1902" y="638"/>
                  </a:cubicBezTo>
                  <a:cubicBezTo>
                    <a:pt x="1800" y="248"/>
                    <a:pt x="1451" y="0"/>
                    <a:pt x="1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3"/>
            <p:cNvSpPr/>
            <p:nvPr/>
          </p:nvSpPr>
          <p:spPr>
            <a:xfrm>
              <a:off x="3090737" y="4218403"/>
              <a:ext cx="143994" cy="101584"/>
            </a:xfrm>
            <a:custGeom>
              <a:avLst/>
              <a:gdLst/>
              <a:ahLst/>
              <a:cxnLst/>
              <a:rect l="l" t="t" r="r" b="b"/>
              <a:pathLst>
                <a:path w="5497" h="3878" extrusionOk="0">
                  <a:moveTo>
                    <a:pt x="2875" y="0"/>
                  </a:moveTo>
                  <a:cubicBezTo>
                    <a:pt x="2680" y="0"/>
                    <a:pt x="2485" y="20"/>
                    <a:pt x="2293" y="60"/>
                  </a:cubicBezTo>
                  <a:cubicBezTo>
                    <a:pt x="1611" y="197"/>
                    <a:pt x="1004" y="574"/>
                    <a:pt x="583" y="1126"/>
                  </a:cubicBezTo>
                  <a:cubicBezTo>
                    <a:pt x="172" y="1657"/>
                    <a:pt x="0" y="2274"/>
                    <a:pt x="117" y="2829"/>
                  </a:cubicBezTo>
                  <a:cubicBezTo>
                    <a:pt x="230" y="3384"/>
                    <a:pt x="593" y="3723"/>
                    <a:pt x="1200" y="3833"/>
                  </a:cubicBezTo>
                  <a:cubicBezTo>
                    <a:pt x="1364" y="3864"/>
                    <a:pt x="1532" y="3877"/>
                    <a:pt x="1700" y="3877"/>
                  </a:cubicBezTo>
                  <a:cubicBezTo>
                    <a:pt x="2063" y="3877"/>
                    <a:pt x="2505" y="3823"/>
                    <a:pt x="3040" y="3710"/>
                  </a:cubicBezTo>
                  <a:cubicBezTo>
                    <a:pt x="3849" y="3545"/>
                    <a:pt x="4404" y="3350"/>
                    <a:pt x="4781" y="3100"/>
                  </a:cubicBezTo>
                  <a:cubicBezTo>
                    <a:pt x="5295" y="2757"/>
                    <a:pt x="5497" y="2305"/>
                    <a:pt x="5380" y="1749"/>
                  </a:cubicBezTo>
                  <a:cubicBezTo>
                    <a:pt x="5288" y="1290"/>
                    <a:pt x="4993" y="862"/>
                    <a:pt x="4558" y="540"/>
                  </a:cubicBezTo>
                  <a:cubicBezTo>
                    <a:pt x="4514" y="507"/>
                    <a:pt x="4469" y="494"/>
                    <a:pt x="4427" y="494"/>
                  </a:cubicBezTo>
                  <a:cubicBezTo>
                    <a:pt x="4246" y="494"/>
                    <a:pt x="4112" y="750"/>
                    <a:pt x="4301" y="889"/>
                  </a:cubicBezTo>
                  <a:cubicBezTo>
                    <a:pt x="4651" y="1146"/>
                    <a:pt x="4884" y="1482"/>
                    <a:pt x="4959" y="1835"/>
                  </a:cubicBezTo>
                  <a:cubicBezTo>
                    <a:pt x="5034" y="2212"/>
                    <a:pt x="4904" y="2500"/>
                    <a:pt x="4541" y="2740"/>
                  </a:cubicBezTo>
                  <a:cubicBezTo>
                    <a:pt x="4212" y="2959"/>
                    <a:pt x="3705" y="3134"/>
                    <a:pt x="2951" y="3288"/>
                  </a:cubicBezTo>
                  <a:cubicBezTo>
                    <a:pt x="2427" y="3398"/>
                    <a:pt x="2015" y="3442"/>
                    <a:pt x="1697" y="3442"/>
                  </a:cubicBezTo>
                  <a:cubicBezTo>
                    <a:pt x="826" y="3442"/>
                    <a:pt x="610" y="3106"/>
                    <a:pt x="535" y="2743"/>
                  </a:cubicBezTo>
                  <a:cubicBezTo>
                    <a:pt x="364" y="1890"/>
                    <a:pt x="1111" y="742"/>
                    <a:pt x="2379" y="481"/>
                  </a:cubicBezTo>
                  <a:cubicBezTo>
                    <a:pt x="2543" y="447"/>
                    <a:pt x="2710" y="430"/>
                    <a:pt x="2877" y="430"/>
                  </a:cubicBezTo>
                  <a:cubicBezTo>
                    <a:pt x="3111" y="430"/>
                    <a:pt x="3345" y="463"/>
                    <a:pt x="3571" y="529"/>
                  </a:cubicBezTo>
                  <a:cubicBezTo>
                    <a:pt x="3592" y="536"/>
                    <a:pt x="3613" y="539"/>
                    <a:pt x="3634" y="539"/>
                  </a:cubicBezTo>
                  <a:cubicBezTo>
                    <a:pt x="3728" y="539"/>
                    <a:pt x="3813" y="478"/>
                    <a:pt x="3838" y="386"/>
                  </a:cubicBezTo>
                  <a:cubicBezTo>
                    <a:pt x="3873" y="269"/>
                    <a:pt x="3808" y="149"/>
                    <a:pt x="3691" y="118"/>
                  </a:cubicBezTo>
                  <a:cubicBezTo>
                    <a:pt x="3426" y="40"/>
                    <a:pt x="3151" y="0"/>
                    <a:pt x="28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3"/>
            <p:cNvSpPr/>
            <p:nvPr/>
          </p:nvSpPr>
          <p:spPr>
            <a:xfrm>
              <a:off x="3279341" y="4296674"/>
              <a:ext cx="54590" cy="69626"/>
            </a:xfrm>
            <a:custGeom>
              <a:avLst/>
              <a:gdLst/>
              <a:ahLst/>
              <a:cxnLst/>
              <a:rect l="l" t="t" r="r" b="b"/>
              <a:pathLst>
                <a:path w="2084" h="2658" extrusionOk="0">
                  <a:moveTo>
                    <a:pt x="1009" y="430"/>
                  </a:moveTo>
                  <a:cubicBezTo>
                    <a:pt x="1013" y="430"/>
                    <a:pt x="1017" y="430"/>
                    <a:pt x="1021" y="430"/>
                  </a:cubicBezTo>
                  <a:lnTo>
                    <a:pt x="1049" y="430"/>
                  </a:lnTo>
                  <a:cubicBezTo>
                    <a:pt x="1398" y="444"/>
                    <a:pt x="1645" y="769"/>
                    <a:pt x="1635" y="1201"/>
                  </a:cubicBezTo>
                  <a:cubicBezTo>
                    <a:pt x="1624" y="1534"/>
                    <a:pt x="1467" y="1917"/>
                    <a:pt x="1258" y="2113"/>
                  </a:cubicBezTo>
                  <a:cubicBezTo>
                    <a:pt x="1202" y="2165"/>
                    <a:pt x="1116" y="2226"/>
                    <a:pt x="1025" y="2226"/>
                  </a:cubicBezTo>
                  <a:cubicBezTo>
                    <a:pt x="1020" y="2226"/>
                    <a:pt x="1016" y="2226"/>
                    <a:pt x="1011" y="2226"/>
                  </a:cubicBezTo>
                  <a:cubicBezTo>
                    <a:pt x="730" y="2216"/>
                    <a:pt x="422" y="1633"/>
                    <a:pt x="435" y="1136"/>
                  </a:cubicBezTo>
                  <a:cubicBezTo>
                    <a:pt x="439" y="903"/>
                    <a:pt x="521" y="701"/>
                    <a:pt x="658" y="571"/>
                  </a:cubicBezTo>
                  <a:cubicBezTo>
                    <a:pt x="754" y="481"/>
                    <a:pt x="879" y="430"/>
                    <a:pt x="1009" y="430"/>
                  </a:cubicBezTo>
                  <a:close/>
                  <a:moveTo>
                    <a:pt x="1019" y="1"/>
                  </a:moveTo>
                  <a:cubicBezTo>
                    <a:pt x="776" y="1"/>
                    <a:pt x="543" y="92"/>
                    <a:pt x="367" y="259"/>
                  </a:cubicBezTo>
                  <a:cubicBezTo>
                    <a:pt x="141" y="464"/>
                    <a:pt x="14" y="773"/>
                    <a:pt x="4" y="1126"/>
                  </a:cubicBezTo>
                  <a:cubicBezTo>
                    <a:pt x="0" y="1465"/>
                    <a:pt x="86" y="1801"/>
                    <a:pt x="247" y="2099"/>
                  </a:cubicBezTo>
                  <a:cubicBezTo>
                    <a:pt x="442" y="2445"/>
                    <a:pt x="706" y="2644"/>
                    <a:pt x="990" y="2658"/>
                  </a:cubicBezTo>
                  <a:lnTo>
                    <a:pt x="1021" y="2658"/>
                  </a:lnTo>
                  <a:cubicBezTo>
                    <a:pt x="1206" y="2658"/>
                    <a:pt x="1391" y="2579"/>
                    <a:pt x="1549" y="2428"/>
                  </a:cubicBezTo>
                  <a:cubicBezTo>
                    <a:pt x="1847" y="2157"/>
                    <a:pt x="2053" y="1667"/>
                    <a:pt x="2063" y="1215"/>
                  </a:cubicBezTo>
                  <a:cubicBezTo>
                    <a:pt x="2084" y="550"/>
                    <a:pt x="1655" y="26"/>
                    <a:pt x="1069" y="2"/>
                  </a:cubicBezTo>
                  <a:cubicBezTo>
                    <a:pt x="1052" y="1"/>
                    <a:pt x="1035" y="1"/>
                    <a:pt x="1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3"/>
            <p:cNvSpPr/>
            <p:nvPr/>
          </p:nvSpPr>
          <p:spPr>
            <a:xfrm>
              <a:off x="3219642" y="4312758"/>
              <a:ext cx="53516" cy="61087"/>
            </a:xfrm>
            <a:custGeom>
              <a:avLst/>
              <a:gdLst/>
              <a:ahLst/>
              <a:cxnLst/>
              <a:rect l="l" t="t" r="r" b="b"/>
              <a:pathLst>
                <a:path w="2043" h="2332" extrusionOk="0">
                  <a:moveTo>
                    <a:pt x="977" y="433"/>
                  </a:moveTo>
                  <a:cubicBezTo>
                    <a:pt x="1066" y="433"/>
                    <a:pt x="1152" y="460"/>
                    <a:pt x="1224" y="508"/>
                  </a:cubicBezTo>
                  <a:cubicBezTo>
                    <a:pt x="1357" y="608"/>
                    <a:pt x="1450" y="752"/>
                    <a:pt x="1487" y="916"/>
                  </a:cubicBezTo>
                  <a:cubicBezTo>
                    <a:pt x="1583" y="1273"/>
                    <a:pt x="1484" y="1835"/>
                    <a:pt x="1258" y="1896"/>
                  </a:cubicBezTo>
                  <a:cubicBezTo>
                    <a:pt x="1246" y="1899"/>
                    <a:pt x="1233" y="1901"/>
                    <a:pt x="1219" y="1901"/>
                  </a:cubicBezTo>
                  <a:cubicBezTo>
                    <a:pt x="1129" y="1901"/>
                    <a:pt x="1011" y="1835"/>
                    <a:pt x="898" y="1725"/>
                  </a:cubicBezTo>
                  <a:cubicBezTo>
                    <a:pt x="744" y="1567"/>
                    <a:pt x="631" y="1372"/>
                    <a:pt x="569" y="1160"/>
                  </a:cubicBezTo>
                  <a:cubicBezTo>
                    <a:pt x="477" y="817"/>
                    <a:pt x="603" y="519"/>
                    <a:pt x="871" y="447"/>
                  </a:cubicBezTo>
                  <a:cubicBezTo>
                    <a:pt x="905" y="436"/>
                    <a:pt x="939" y="433"/>
                    <a:pt x="977" y="433"/>
                  </a:cubicBezTo>
                  <a:close/>
                  <a:moveTo>
                    <a:pt x="975" y="0"/>
                  </a:moveTo>
                  <a:cubicBezTo>
                    <a:pt x="902" y="0"/>
                    <a:pt x="829" y="10"/>
                    <a:pt x="758" y="29"/>
                  </a:cubicBezTo>
                  <a:cubicBezTo>
                    <a:pt x="261" y="162"/>
                    <a:pt x="0" y="697"/>
                    <a:pt x="151" y="1273"/>
                  </a:cubicBezTo>
                  <a:cubicBezTo>
                    <a:pt x="233" y="1557"/>
                    <a:pt x="384" y="1817"/>
                    <a:pt x="593" y="2030"/>
                  </a:cubicBezTo>
                  <a:cubicBezTo>
                    <a:pt x="795" y="2229"/>
                    <a:pt x="1011" y="2331"/>
                    <a:pt x="1213" y="2331"/>
                  </a:cubicBezTo>
                  <a:cubicBezTo>
                    <a:pt x="1265" y="2331"/>
                    <a:pt x="1316" y="2325"/>
                    <a:pt x="1368" y="2311"/>
                  </a:cubicBezTo>
                  <a:cubicBezTo>
                    <a:pt x="1909" y="2167"/>
                    <a:pt x="2043" y="1338"/>
                    <a:pt x="1902" y="803"/>
                  </a:cubicBezTo>
                  <a:cubicBezTo>
                    <a:pt x="1840" y="543"/>
                    <a:pt x="1683" y="313"/>
                    <a:pt x="1467" y="155"/>
                  </a:cubicBezTo>
                  <a:cubicBezTo>
                    <a:pt x="1322" y="54"/>
                    <a:pt x="1150" y="0"/>
                    <a:pt x="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3"/>
            <p:cNvSpPr/>
            <p:nvPr/>
          </p:nvSpPr>
          <p:spPr>
            <a:xfrm>
              <a:off x="3330395" y="4322685"/>
              <a:ext cx="65383" cy="62475"/>
            </a:xfrm>
            <a:custGeom>
              <a:avLst/>
              <a:gdLst/>
              <a:ahLst/>
              <a:cxnLst/>
              <a:rect l="l" t="t" r="r" b="b"/>
              <a:pathLst>
                <a:path w="2496" h="2385" extrusionOk="0">
                  <a:moveTo>
                    <a:pt x="1499" y="1"/>
                  </a:moveTo>
                  <a:cubicBezTo>
                    <a:pt x="1317" y="1"/>
                    <a:pt x="1130" y="48"/>
                    <a:pt x="954" y="143"/>
                  </a:cubicBezTo>
                  <a:cubicBezTo>
                    <a:pt x="738" y="257"/>
                    <a:pt x="855" y="549"/>
                    <a:pt x="1051" y="549"/>
                  </a:cubicBezTo>
                  <a:cubicBezTo>
                    <a:pt x="1085" y="549"/>
                    <a:pt x="1121" y="540"/>
                    <a:pt x="1159" y="520"/>
                  </a:cubicBezTo>
                  <a:cubicBezTo>
                    <a:pt x="1270" y="460"/>
                    <a:pt x="1385" y="430"/>
                    <a:pt x="1495" y="430"/>
                  </a:cubicBezTo>
                  <a:cubicBezTo>
                    <a:pt x="1635" y="430"/>
                    <a:pt x="1767" y="478"/>
                    <a:pt x="1872" y="571"/>
                  </a:cubicBezTo>
                  <a:cubicBezTo>
                    <a:pt x="1982" y="667"/>
                    <a:pt x="2043" y="801"/>
                    <a:pt x="2050" y="948"/>
                  </a:cubicBezTo>
                  <a:cubicBezTo>
                    <a:pt x="2057" y="1137"/>
                    <a:pt x="1975" y="1336"/>
                    <a:pt x="1814" y="1507"/>
                  </a:cubicBezTo>
                  <a:cubicBezTo>
                    <a:pt x="1564" y="1775"/>
                    <a:pt x="1158" y="1953"/>
                    <a:pt x="877" y="1953"/>
                  </a:cubicBezTo>
                  <a:cubicBezTo>
                    <a:pt x="777" y="1953"/>
                    <a:pt x="693" y="1930"/>
                    <a:pt x="638" y="1881"/>
                  </a:cubicBezTo>
                  <a:cubicBezTo>
                    <a:pt x="491" y="1747"/>
                    <a:pt x="515" y="1380"/>
                    <a:pt x="697" y="1027"/>
                  </a:cubicBezTo>
                  <a:cubicBezTo>
                    <a:pt x="784" y="855"/>
                    <a:pt x="641" y="711"/>
                    <a:pt x="498" y="711"/>
                  </a:cubicBezTo>
                  <a:cubicBezTo>
                    <a:pt x="427" y="711"/>
                    <a:pt x="356" y="747"/>
                    <a:pt x="313" y="832"/>
                  </a:cubicBezTo>
                  <a:cubicBezTo>
                    <a:pt x="80" y="1284"/>
                    <a:pt x="1" y="1887"/>
                    <a:pt x="350" y="2203"/>
                  </a:cubicBezTo>
                  <a:cubicBezTo>
                    <a:pt x="491" y="2320"/>
                    <a:pt x="668" y="2385"/>
                    <a:pt x="854" y="2385"/>
                  </a:cubicBezTo>
                  <a:cubicBezTo>
                    <a:pt x="863" y="2385"/>
                    <a:pt x="872" y="2385"/>
                    <a:pt x="882" y="2384"/>
                  </a:cubicBezTo>
                  <a:cubicBezTo>
                    <a:pt x="1015" y="2384"/>
                    <a:pt x="1145" y="2364"/>
                    <a:pt x="1276" y="2323"/>
                  </a:cubicBezTo>
                  <a:cubicBezTo>
                    <a:pt x="1601" y="2227"/>
                    <a:pt x="1896" y="2045"/>
                    <a:pt x="2132" y="1802"/>
                  </a:cubicBezTo>
                  <a:cubicBezTo>
                    <a:pt x="2372" y="1545"/>
                    <a:pt x="2496" y="1233"/>
                    <a:pt x="2482" y="928"/>
                  </a:cubicBezTo>
                  <a:cubicBezTo>
                    <a:pt x="2472" y="667"/>
                    <a:pt x="2355" y="424"/>
                    <a:pt x="2160" y="249"/>
                  </a:cubicBezTo>
                  <a:cubicBezTo>
                    <a:pt x="1976" y="85"/>
                    <a:pt x="1742" y="1"/>
                    <a:pt x="1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3"/>
            <p:cNvSpPr/>
            <p:nvPr/>
          </p:nvSpPr>
          <p:spPr>
            <a:xfrm>
              <a:off x="3366858" y="4377774"/>
              <a:ext cx="60694" cy="51447"/>
            </a:xfrm>
            <a:custGeom>
              <a:avLst/>
              <a:gdLst/>
              <a:ahLst/>
              <a:cxnLst/>
              <a:rect l="l" t="t" r="r" b="b"/>
              <a:pathLst>
                <a:path w="2317" h="1964" extrusionOk="0">
                  <a:moveTo>
                    <a:pt x="1401" y="432"/>
                  </a:moveTo>
                  <a:cubicBezTo>
                    <a:pt x="1568" y="432"/>
                    <a:pt x="1711" y="504"/>
                    <a:pt x="1792" y="641"/>
                  </a:cubicBezTo>
                  <a:cubicBezTo>
                    <a:pt x="1854" y="751"/>
                    <a:pt x="1868" y="881"/>
                    <a:pt x="1823" y="997"/>
                  </a:cubicBezTo>
                  <a:cubicBezTo>
                    <a:pt x="1765" y="1152"/>
                    <a:pt x="1652" y="1282"/>
                    <a:pt x="1505" y="1361"/>
                  </a:cubicBezTo>
                  <a:cubicBezTo>
                    <a:pt x="1313" y="1470"/>
                    <a:pt x="1097" y="1529"/>
                    <a:pt x="877" y="1532"/>
                  </a:cubicBezTo>
                  <a:cubicBezTo>
                    <a:pt x="692" y="1532"/>
                    <a:pt x="545" y="1484"/>
                    <a:pt x="501" y="1405"/>
                  </a:cubicBezTo>
                  <a:cubicBezTo>
                    <a:pt x="453" y="1323"/>
                    <a:pt x="480" y="1176"/>
                    <a:pt x="569" y="1011"/>
                  </a:cubicBezTo>
                  <a:cubicBezTo>
                    <a:pt x="679" y="819"/>
                    <a:pt x="836" y="658"/>
                    <a:pt x="1021" y="545"/>
                  </a:cubicBezTo>
                  <a:cubicBezTo>
                    <a:pt x="1150" y="469"/>
                    <a:pt x="1282" y="432"/>
                    <a:pt x="1401" y="432"/>
                  </a:cubicBezTo>
                  <a:close/>
                  <a:moveTo>
                    <a:pt x="1402" y="1"/>
                  </a:moveTo>
                  <a:cubicBezTo>
                    <a:pt x="1208" y="1"/>
                    <a:pt x="1002" y="56"/>
                    <a:pt x="806" y="172"/>
                  </a:cubicBezTo>
                  <a:cubicBezTo>
                    <a:pt x="548" y="329"/>
                    <a:pt x="339" y="545"/>
                    <a:pt x="192" y="802"/>
                  </a:cubicBezTo>
                  <a:cubicBezTo>
                    <a:pt x="21" y="1111"/>
                    <a:pt x="0" y="1405"/>
                    <a:pt x="127" y="1625"/>
                  </a:cubicBezTo>
                  <a:cubicBezTo>
                    <a:pt x="257" y="1844"/>
                    <a:pt x="521" y="1964"/>
                    <a:pt x="871" y="1964"/>
                  </a:cubicBezTo>
                  <a:lnTo>
                    <a:pt x="877" y="1964"/>
                  </a:lnTo>
                  <a:cubicBezTo>
                    <a:pt x="1176" y="1960"/>
                    <a:pt x="1467" y="1878"/>
                    <a:pt x="1724" y="1731"/>
                  </a:cubicBezTo>
                  <a:cubicBezTo>
                    <a:pt x="1960" y="1601"/>
                    <a:pt x="2139" y="1388"/>
                    <a:pt x="2234" y="1138"/>
                  </a:cubicBezTo>
                  <a:cubicBezTo>
                    <a:pt x="2317" y="898"/>
                    <a:pt x="2289" y="638"/>
                    <a:pt x="2163" y="422"/>
                  </a:cubicBezTo>
                  <a:cubicBezTo>
                    <a:pt x="1999" y="146"/>
                    <a:pt x="1716" y="1"/>
                    <a:pt x="1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73"/>
            <p:cNvSpPr/>
            <p:nvPr/>
          </p:nvSpPr>
          <p:spPr>
            <a:xfrm>
              <a:off x="3225746" y="4375757"/>
              <a:ext cx="140589" cy="108133"/>
            </a:xfrm>
            <a:custGeom>
              <a:avLst/>
              <a:gdLst/>
              <a:ahLst/>
              <a:cxnLst/>
              <a:rect l="l" t="t" r="r" b="b"/>
              <a:pathLst>
                <a:path w="5367" h="4128" extrusionOk="0">
                  <a:moveTo>
                    <a:pt x="2467" y="1"/>
                  </a:moveTo>
                  <a:cubicBezTo>
                    <a:pt x="2159" y="1"/>
                    <a:pt x="1850" y="50"/>
                    <a:pt x="1553" y="149"/>
                  </a:cubicBezTo>
                  <a:cubicBezTo>
                    <a:pt x="915" y="362"/>
                    <a:pt x="432" y="780"/>
                    <a:pt x="216" y="1304"/>
                  </a:cubicBezTo>
                  <a:cubicBezTo>
                    <a:pt x="0" y="1828"/>
                    <a:pt x="113" y="2315"/>
                    <a:pt x="555" y="2743"/>
                  </a:cubicBezTo>
                  <a:cubicBezTo>
                    <a:pt x="881" y="3059"/>
                    <a:pt x="1388" y="3353"/>
                    <a:pt x="2156" y="3665"/>
                  </a:cubicBezTo>
                  <a:cubicBezTo>
                    <a:pt x="2920" y="3980"/>
                    <a:pt x="3485" y="4128"/>
                    <a:pt x="3941" y="4128"/>
                  </a:cubicBezTo>
                  <a:lnTo>
                    <a:pt x="3951" y="4128"/>
                  </a:lnTo>
                  <a:cubicBezTo>
                    <a:pt x="4558" y="4128"/>
                    <a:pt x="4979" y="3864"/>
                    <a:pt x="5192" y="3343"/>
                  </a:cubicBezTo>
                  <a:cubicBezTo>
                    <a:pt x="5367" y="2911"/>
                    <a:pt x="5363" y="2390"/>
                    <a:pt x="5178" y="1880"/>
                  </a:cubicBezTo>
                  <a:cubicBezTo>
                    <a:pt x="5141" y="1779"/>
                    <a:pt x="5061" y="1736"/>
                    <a:pt x="4981" y="1736"/>
                  </a:cubicBezTo>
                  <a:cubicBezTo>
                    <a:pt x="4847" y="1736"/>
                    <a:pt x="4712" y="1856"/>
                    <a:pt x="4774" y="2024"/>
                  </a:cubicBezTo>
                  <a:cubicBezTo>
                    <a:pt x="4921" y="2435"/>
                    <a:pt x="4928" y="2846"/>
                    <a:pt x="4791" y="3179"/>
                  </a:cubicBezTo>
                  <a:cubicBezTo>
                    <a:pt x="4678" y="3453"/>
                    <a:pt x="4478" y="3696"/>
                    <a:pt x="3958" y="3696"/>
                  </a:cubicBezTo>
                  <a:cubicBezTo>
                    <a:pt x="3594" y="3696"/>
                    <a:pt x="3074" y="3578"/>
                    <a:pt x="2317" y="3268"/>
                  </a:cubicBezTo>
                  <a:cubicBezTo>
                    <a:pt x="1604" y="2976"/>
                    <a:pt x="1138" y="2712"/>
                    <a:pt x="854" y="2435"/>
                  </a:cubicBezTo>
                  <a:cubicBezTo>
                    <a:pt x="545" y="2133"/>
                    <a:pt x="466" y="1825"/>
                    <a:pt x="614" y="1469"/>
                  </a:cubicBezTo>
                  <a:cubicBezTo>
                    <a:pt x="778" y="1064"/>
                    <a:pt x="1172" y="732"/>
                    <a:pt x="1686" y="557"/>
                  </a:cubicBezTo>
                  <a:cubicBezTo>
                    <a:pt x="1941" y="472"/>
                    <a:pt x="2204" y="429"/>
                    <a:pt x="2467" y="429"/>
                  </a:cubicBezTo>
                  <a:cubicBezTo>
                    <a:pt x="2785" y="429"/>
                    <a:pt x="3101" y="491"/>
                    <a:pt x="3400" y="615"/>
                  </a:cubicBezTo>
                  <a:cubicBezTo>
                    <a:pt x="3777" y="769"/>
                    <a:pt x="4106" y="1013"/>
                    <a:pt x="4366" y="1321"/>
                  </a:cubicBezTo>
                  <a:cubicBezTo>
                    <a:pt x="4414" y="1378"/>
                    <a:pt x="4472" y="1402"/>
                    <a:pt x="4528" y="1402"/>
                  </a:cubicBezTo>
                  <a:cubicBezTo>
                    <a:pt x="4687" y="1402"/>
                    <a:pt x="4833" y="1209"/>
                    <a:pt x="4698" y="1047"/>
                  </a:cubicBezTo>
                  <a:cubicBezTo>
                    <a:pt x="4393" y="680"/>
                    <a:pt x="4006" y="396"/>
                    <a:pt x="3564" y="218"/>
                  </a:cubicBezTo>
                  <a:cubicBezTo>
                    <a:pt x="3213" y="73"/>
                    <a:pt x="2840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73"/>
          <p:cNvGrpSpPr/>
          <p:nvPr/>
        </p:nvGrpSpPr>
        <p:grpSpPr>
          <a:xfrm>
            <a:off x="3635776" y="4118522"/>
            <a:ext cx="271406" cy="385381"/>
            <a:chOff x="3635776" y="4118522"/>
            <a:chExt cx="271406" cy="385381"/>
          </a:xfrm>
        </p:grpSpPr>
        <p:sp>
          <p:nvSpPr>
            <p:cNvPr id="7974" name="Google Shape;7974;p73"/>
            <p:cNvSpPr/>
            <p:nvPr/>
          </p:nvSpPr>
          <p:spPr>
            <a:xfrm>
              <a:off x="3641984" y="4124285"/>
              <a:ext cx="188525" cy="373881"/>
            </a:xfrm>
            <a:custGeom>
              <a:avLst/>
              <a:gdLst/>
              <a:ahLst/>
              <a:cxnLst/>
              <a:rect l="l" t="t" r="r" b="b"/>
              <a:pathLst>
                <a:path w="7197" h="14273" extrusionOk="0">
                  <a:moveTo>
                    <a:pt x="3598" y="0"/>
                  </a:moveTo>
                  <a:cubicBezTo>
                    <a:pt x="2536" y="0"/>
                    <a:pt x="1676" y="860"/>
                    <a:pt x="1676" y="1922"/>
                  </a:cubicBezTo>
                  <a:lnTo>
                    <a:pt x="1676" y="8252"/>
                  </a:lnTo>
                  <a:cubicBezTo>
                    <a:pt x="501" y="9088"/>
                    <a:pt x="0" y="10589"/>
                    <a:pt x="439" y="11966"/>
                  </a:cubicBezTo>
                  <a:cubicBezTo>
                    <a:pt x="878" y="13341"/>
                    <a:pt x="2156" y="14273"/>
                    <a:pt x="3598" y="14273"/>
                  </a:cubicBezTo>
                  <a:cubicBezTo>
                    <a:pt x="5041" y="14273"/>
                    <a:pt x="6319" y="13341"/>
                    <a:pt x="6758" y="11966"/>
                  </a:cubicBezTo>
                  <a:cubicBezTo>
                    <a:pt x="7197" y="10589"/>
                    <a:pt x="6696" y="9088"/>
                    <a:pt x="5521" y="8252"/>
                  </a:cubicBezTo>
                  <a:lnTo>
                    <a:pt x="5521" y="1922"/>
                  </a:lnTo>
                  <a:cubicBezTo>
                    <a:pt x="5521" y="860"/>
                    <a:pt x="4661" y="0"/>
                    <a:pt x="359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3"/>
            <p:cNvSpPr/>
            <p:nvPr/>
          </p:nvSpPr>
          <p:spPr>
            <a:xfrm>
              <a:off x="3669175" y="4154802"/>
              <a:ext cx="123457" cy="312847"/>
            </a:xfrm>
            <a:custGeom>
              <a:avLst/>
              <a:gdLst/>
              <a:ahLst/>
              <a:cxnLst/>
              <a:rect l="l" t="t" r="r" b="b"/>
              <a:pathLst>
                <a:path w="4713" h="11943" extrusionOk="0">
                  <a:moveTo>
                    <a:pt x="2560" y="0"/>
                  </a:moveTo>
                  <a:cubicBezTo>
                    <a:pt x="2142" y="0"/>
                    <a:pt x="1803" y="339"/>
                    <a:pt x="1803" y="757"/>
                  </a:cubicBezTo>
                  <a:lnTo>
                    <a:pt x="1803" y="7686"/>
                  </a:lnTo>
                  <a:lnTo>
                    <a:pt x="1313" y="8036"/>
                  </a:lnTo>
                  <a:cubicBezTo>
                    <a:pt x="1" y="8968"/>
                    <a:pt x="141" y="10959"/>
                    <a:pt x="1574" y="11699"/>
                  </a:cubicBezTo>
                  <a:cubicBezTo>
                    <a:pt x="1896" y="11866"/>
                    <a:pt x="2232" y="11942"/>
                    <a:pt x="2559" y="11942"/>
                  </a:cubicBezTo>
                  <a:cubicBezTo>
                    <a:pt x="3685" y="11942"/>
                    <a:pt x="4710" y="11038"/>
                    <a:pt x="4712" y="9790"/>
                  </a:cubicBezTo>
                  <a:cubicBezTo>
                    <a:pt x="4712" y="9095"/>
                    <a:pt x="4373" y="8440"/>
                    <a:pt x="3808" y="8036"/>
                  </a:cubicBezTo>
                  <a:lnTo>
                    <a:pt x="3318" y="7690"/>
                  </a:lnTo>
                  <a:lnTo>
                    <a:pt x="3318" y="757"/>
                  </a:lnTo>
                  <a:cubicBezTo>
                    <a:pt x="3318" y="339"/>
                    <a:pt x="2979" y="0"/>
                    <a:pt x="2560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3"/>
            <p:cNvSpPr/>
            <p:nvPr/>
          </p:nvSpPr>
          <p:spPr>
            <a:xfrm>
              <a:off x="3675095" y="4154802"/>
              <a:ext cx="61165" cy="312847"/>
            </a:xfrm>
            <a:custGeom>
              <a:avLst/>
              <a:gdLst/>
              <a:ahLst/>
              <a:cxnLst/>
              <a:rect l="l" t="t" r="r" b="b"/>
              <a:pathLst>
                <a:path w="2335" h="11943" extrusionOk="0">
                  <a:moveTo>
                    <a:pt x="2334" y="0"/>
                  </a:moveTo>
                  <a:cubicBezTo>
                    <a:pt x="1916" y="0"/>
                    <a:pt x="1577" y="339"/>
                    <a:pt x="1577" y="757"/>
                  </a:cubicBezTo>
                  <a:lnTo>
                    <a:pt x="1577" y="7690"/>
                  </a:lnTo>
                  <a:lnTo>
                    <a:pt x="1087" y="8036"/>
                  </a:lnTo>
                  <a:cubicBezTo>
                    <a:pt x="326" y="8581"/>
                    <a:pt x="1" y="9554"/>
                    <a:pt x="285" y="10445"/>
                  </a:cubicBezTo>
                  <a:cubicBezTo>
                    <a:pt x="570" y="11336"/>
                    <a:pt x="1399" y="11942"/>
                    <a:pt x="2334" y="11942"/>
                  </a:cubicBezTo>
                  <a:cubicBezTo>
                    <a:pt x="1656" y="11942"/>
                    <a:pt x="1108" y="10980"/>
                    <a:pt x="1104" y="9790"/>
                  </a:cubicBezTo>
                  <a:cubicBezTo>
                    <a:pt x="1104" y="8427"/>
                    <a:pt x="2047" y="7690"/>
                    <a:pt x="2047" y="7690"/>
                  </a:cubicBezTo>
                  <a:lnTo>
                    <a:pt x="2047" y="757"/>
                  </a:lnTo>
                  <a:cubicBezTo>
                    <a:pt x="2047" y="339"/>
                    <a:pt x="2095" y="0"/>
                    <a:pt x="23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3"/>
            <p:cNvSpPr/>
            <p:nvPr/>
          </p:nvSpPr>
          <p:spPr>
            <a:xfrm>
              <a:off x="3716404" y="4154802"/>
              <a:ext cx="39685" cy="86182"/>
            </a:xfrm>
            <a:custGeom>
              <a:avLst/>
              <a:gdLst/>
              <a:ahLst/>
              <a:cxnLst/>
              <a:rect l="l" t="t" r="r" b="b"/>
              <a:pathLst>
                <a:path w="1515" h="3290" extrusionOk="0">
                  <a:moveTo>
                    <a:pt x="757" y="0"/>
                  </a:moveTo>
                  <a:cubicBezTo>
                    <a:pt x="339" y="0"/>
                    <a:pt x="0" y="339"/>
                    <a:pt x="0" y="757"/>
                  </a:cubicBezTo>
                  <a:lnTo>
                    <a:pt x="0" y="3290"/>
                  </a:lnTo>
                  <a:lnTo>
                    <a:pt x="1515" y="3290"/>
                  </a:lnTo>
                  <a:lnTo>
                    <a:pt x="1515" y="757"/>
                  </a:lnTo>
                  <a:cubicBezTo>
                    <a:pt x="1515" y="339"/>
                    <a:pt x="1176" y="0"/>
                    <a:pt x="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3"/>
            <p:cNvSpPr/>
            <p:nvPr/>
          </p:nvSpPr>
          <p:spPr>
            <a:xfrm>
              <a:off x="3635776" y="4118522"/>
              <a:ext cx="200942" cy="385381"/>
            </a:xfrm>
            <a:custGeom>
              <a:avLst/>
              <a:gdLst/>
              <a:ahLst/>
              <a:cxnLst/>
              <a:rect l="l" t="t" r="r" b="b"/>
              <a:pathLst>
                <a:path w="7671" h="14712" extrusionOk="0">
                  <a:moveTo>
                    <a:pt x="3835" y="1"/>
                  </a:moveTo>
                  <a:cubicBezTo>
                    <a:pt x="2650" y="1"/>
                    <a:pt x="1694" y="960"/>
                    <a:pt x="1694" y="2142"/>
                  </a:cubicBezTo>
                  <a:lnTo>
                    <a:pt x="1694" y="8362"/>
                  </a:lnTo>
                  <a:cubicBezTo>
                    <a:pt x="484" y="9280"/>
                    <a:pt x="1" y="10867"/>
                    <a:pt x="484" y="12306"/>
                  </a:cubicBezTo>
                  <a:cubicBezTo>
                    <a:pt x="971" y="13742"/>
                    <a:pt x="2317" y="14712"/>
                    <a:pt x="3835" y="14712"/>
                  </a:cubicBezTo>
                  <a:cubicBezTo>
                    <a:pt x="5350" y="14712"/>
                    <a:pt x="6700" y="13742"/>
                    <a:pt x="7183" y="12306"/>
                  </a:cubicBezTo>
                  <a:cubicBezTo>
                    <a:pt x="7670" y="10867"/>
                    <a:pt x="7183" y="9280"/>
                    <a:pt x="5977" y="8362"/>
                  </a:cubicBezTo>
                  <a:lnTo>
                    <a:pt x="5977" y="4569"/>
                  </a:lnTo>
                  <a:cubicBezTo>
                    <a:pt x="5977" y="4423"/>
                    <a:pt x="5868" y="4350"/>
                    <a:pt x="5758" y="4350"/>
                  </a:cubicBezTo>
                  <a:cubicBezTo>
                    <a:pt x="5648" y="4350"/>
                    <a:pt x="5539" y="4423"/>
                    <a:pt x="5539" y="4569"/>
                  </a:cubicBezTo>
                  <a:lnTo>
                    <a:pt x="5539" y="8472"/>
                  </a:lnTo>
                  <a:cubicBezTo>
                    <a:pt x="5539" y="8540"/>
                    <a:pt x="5573" y="8609"/>
                    <a:pt x="5631" y="8650"/>
                  </a:cubicBezTo>
                  <a:cubicBezTo>
                    <a:pt x="6728" y="9431"/>
                    <a:pt x="7197" y="10833"/>
                    <a:pt x="6786" y="12118"/>
                  </a:cubicBezTo>
                  <a:cubicBezTo>
                    <a:pt x="6375" y="13399"/>
                    <a:pt x="5182" y="14273"/>
                    <a:pt x="3835" y="14273"/>
                  </a:cubicBezTo>
                  <a:cubicBezTo>
                    <a:pt x="2489" y="14273"/>
                    <a:pt x="1293" y="13399"/>
                    <a:pt x="885" y="12118"/>
                  </a:cubicBezTo>
                  <a:cubicBezTo>
                    <a:pt x="474" y="10833"/>
                    <a:pt x="940" y="9431"/>
                    <a:pt x="2040" y="8650"/>
                  </a:cubicBezTo>
                  <a:cubicBezTo>
                    <a:pt x="2098" y="8609"/>
                    <a:pt x="2132" y="8540"/>
                    <a:pt x="2132" y="8472"/>
                  </a:cubicBezTo>
                  <a:lnTo>
                    <a:pt x="2132" y="2142"/>
                  </a:lnTo>
                  <a:cubicBezTo>
                    <a:pt x="2132" y="1203"/>
                    <a:pt x="2893" y="439"/>
                    <a:pt x="3835" y="439"/>
                  </a:cubicBezTo>
                  <a:cubicBezTo>
                    <a:pt x="4774" y="439"/>
                    <a:pt x="5539" y="1203"/>
                    <a:pt x="5539" y="2142"/>
                  </a:cubicBezTo>
                  <a:lnTo>
                    <a:pt x="5539" y="3695"/>
                  </a:lnTo>
                  <a:cubicBezTo>
                    <a:pt x="5539" y="3815"/>
                    <a:pt x="5638" y="3914"/>
                    <a:pt x="5758" y="3914"/>
                  </a:cubicBezTo>
                  <a:cubicBezTo>
                    <a:pt x="5878" y="3914"/>
                    <a:pt x="5977" y="3815"/>
                    <a:pt x="5977" y="3695"/>
                  </a:cubicBezTo>
                  <a:lnTo>
                    <a:pt x="5977" y="2142"/>
                  </a:lnTo>
                  <a:cubicBezTo>
                    <a:pt x="5977" y="960"/>
                    <a:pt x="5018" y="1"/>
                    <a:pt x="3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3"/>
            <p:cNvSpPr/>
            <p:nvPr/>
          </p:nvSpPr>
          <p:spPr>
            <a:xfrm>
              <a:off x="3665848" y="4149144"/>
              <a:ext cx="132442" cy="324216"/>
            </a:xfrm>
            <a:custGeom>
              <a:avLst/>
              <a:gdLst/>
              <a:ahLst/>
              <a:cxnLst/>
              <a:rect l="l" t="t" r="r" b="b"/>
              <a:pathLst>
                <a:path w="5056" h="12377" extrusionOk="0">
                  <a:moveTo>
                    <a:pt x="2687" y="435"/>
                  </a:moveTo>
                  <a:lnTo>
                    <a:pt x="2687" y="439"/>
                  </a:lnTo>
                  <a:cubicBezTo>
                    <a:pt x="2986" y="439"/>
                    <a:pt x="3225" y="679"/>
                    <a:pt x="3225" y="977"/>
                  </a:cubicBezTo>
                  <a:lnTo>
                    <a:pt x="3225" y="1618"/>
                  </a:lnTo>
                  <a:lnTo>
                    <a:pt x="2149" y="1618"/>
                  </a:lnTo>
                  <a:lnTo>
                    <a:pt x="2149" y="977"/>
                  </a:lnTo>
                  <a:cubicBezTo>
                    <a:pt x="2146" y="679"/>
                    <a:pt x="2389" y="435"/>
                    <a:pt x="2687" y="435"/>
                  </a:cubicBezTo>
                  <a:close/>
                  <a:moveTo>
                    <a:pt x="3225" y="2056"/>
                  </a:moveTo>
                  <a:lnTo>
                    <a:pt x="3225" y="3287"/>
                  </a:lnTo>
                  <a:lnTo>
                    <a:pt x="2149" y="3287"/>
                  </a:lnTo>
                  <a:lnTo>
                    <a:pt x="2149" y="2056"/>
                  </a:lnTo>
                  <a:close/>
                  <a:moveTo>
                    <a:pt x="3225" y="3725"/>
                  </a:moveTo>
                  <a:lnTo>
                    <a:pt x="3225" y="4959"/>
                  </a:lnTo>
                  <a:lnTo>
                    <a:pt x="2149" y="4959"/>
                  </a:lnTo>
                  <a:lnTo>
                    <a:pt x="2149" y="3725"/>
                  </a:lnTo>
                  <a:close/>
                  <a:moveTo>
                    <a:pt x="3225" y="5394"/>
                  </a:moveTo>
                  <a:lnTo>
                    <a:pt x="3225" y="6628"/>
                  </a:lnTo>
                  <a:lnTo>
                    <a:pt x="2149" y="6628"/>
                  </a:lnTo>
                  <a:lnTo>
                    <a:pt x="2149" y="5394"/>
                  </a:lnTo>
                  <a:close/>
                  <a:moveTo>
                    <a:pt x="2684" y="0"/>
                  </a:moveTo>
                  <a:cubicBezTo>
                    <a:pt x="2146" y="0"/>
                    <a:pt x="1711" y="435"/>
                    <a:pt x="1711" y="973"/>
                  </a:cubicBezTo>
                  <a:lnTo>
                    <a:pt x="1711" y="7793"/>
                  </a:lnTo>
                  <a:lnTo>
                    <a:pt x="1313" y="8074"/>
                  </a:lnTo>
                  <a:cubicBezTo>
                    <a:pt x="265" y="8821"/>
                    <a:pt x="1" y="10263"/>
                    <a:pt x="720" y="11329"/>
                  </a:cubicBezTo>
                  <a:cubicBezTo>
                    <a:pt x="768" y="11403"/>
                    <a:pt x="833" y="11433"/>
                    <a:pt x="898" y="11433"/>
                  </a:cubicBezTo>
                  <a:cubicBezTo>
                    <a:pt x="1053" y="11433"/>
                    <a:pt x="1202" y="11258"/>
                    <a:pt x="1084" y="11086"/>
                  </a:cubicBezTo>
                  <a:cubicBezTo>
                    <a:pt x="498" y="10215"/>
                    <a:pt x="710" y="9037"/>
                    <a:pt x="1567" y="8430"/>
                  </a:cubicBezTo>
                  <a:lnTo>
                    <a:pt x="2054" y="8081"/>
                  </a:lnTo>
                  <a:cubicBezTo>
                    <a:pt x="2112" y="8039"/>
                    <a:pt x="2146" y="7974"/>
                    <a:pt x="2146" y="7902"/>
                  </a:cubicBezTo>
                  <a:lnTo>
                    <a:pt x="2146" y="7059"/>
                  </a:lnTo>
                  <a:lnTo>
                    <a:pt x="3225" y="7059"/>
                  </a:lnTo>
                  <a:lnTo>
                    <a:pt x="3225" y="7902"/>
                  </a:lnTo>
                  <a:cubicBezTo>
                    <a:pt x="3225" y="7974"/>
                    <a:pt x="3260" y="8039"/>
                    <a:pt x="3315" y="8081"/>
                  </a:cubicBezTo>
                  <a:lnTo>
                    <a:pt x="3805" y="8430"/>
                  </a:lnTo>
                  <a:cubicBezTo>
                    <a:pt x="4490" y="8917"/>
                    <a:pt x="4781" y="9794"/>
                    <a:pt x="4528" y="10592"/>
                  </a:cubicBezTo>
                  <a:cubicBezTo>
                    <a:pt x="4271" y="11394"/>
                    <a:pt x="3527" y="11939"/>
                    <a:pt x="2684" y="11939"/>
                  </a:cubicBezTo>
                  <a:lnTo>
                    <a:pt x="2687" y="11939"/>
                  </a:lnTo>
                  <a:cubicBezTo>
                    <a:pt x="2682" y="11939"/>
                    <a:pt x="2677" y="11939"/>
                    <a:pt x="2671" y="11939"/>
                  </a:cubicBezTo>
                  <a:cubicBezTo>
                    <a:pt x="2279" y="11939"/>
                    <a:pt x="1898" y="11816"/>
                    <a:pt x="1581" y="11593"/>
                  </a:cubicBezTo>
                  <a:cubicBezTo>
                    <a:pt x="1537" y="11562"/>
                    <a:pt x="1493" y="11549"/>
                    <a:pt x="1451" y="11549"/>
                  </a:cubicBezTo>
                  <a:cubicBezTo>
                    <a:pt x="1266" y="11549"/>
                    <a:pt x="1134" y="11812"/>
                    <a:pt x="1330" y="11949"/>
                  </a:cubicBezTo>
                  <a:cubicBezTo>
                    <a:pt x="1735" y="12233"/>
                    <a:pt x="2208" y="12376"/>
                    <a:pt x="2684" y="12376"/>
                  </a:cubicBezTo>
                  <a:cubicBezTo>
                    <a:pt x="3059" y="12376"/>
                    <a:pt x="3436" y="12287"/>
                    <a:pt x="3781" y="12107"/>
                  </a:cubicBezTo>
                  <a:cubicBezTo>
                    <a:pt x="4565" y="11699"/>
                    <a:pt x="5055" y="10891"/>
                    <a:pt x="5055" y="10006"/>
                  </a:cubicBezTo>
                  <a:cubicBezTo>
                    <a:pt x="5055" y="9239"/>
                    <a:pt x="4682" y="8519"/>
                    <a:pt x="4058" y="8074"/>
                  </a:cubicBezTo>
                  <a:lnTo>
                    <a:pt x="3661" y="7793"/>
                  </a:lnTo>
                  <a:lnTo>
                    <a:pt x="3661" y="973"/>
                  </a:lnTo>
                  <a:cubicBezTo>
                    <a:pt x="3661" y="435"/>
                    <a:pt x="3225" y="0"/>
                    <a:pt x="26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3"/>
            <p:cNvSpPr/>
            <p:nvPr/>
          </p:nvSpPr>
          <p:spPr>
            <a:xfrm>
              <a:off x="3843869" y="4172117"/>
              <a:ext cx="63313" cy="107740"/>
            </a:xfrm>
            <a:custGeom>
              <a:avLst/>
              <a:gdLst/>
              <a:ahLst/>
              <a:cxnLst/>
              <a:rect l="l" t="t" r="r" b="b"/>
              <a:pathLst>
                <a:path w="2417" h="4113" extrusionOk="0">
                  <a:moveTo>
                    <a:pt x="1203" y="0"/>
                  </a:moveTo>
                  <a:cubicBezTo>
                    <a:pt x="439" y="0"/>
                    <a:pt x="0" y="446"/>
                    <a:pt x="0" y="1220"/>
                  </a:cubicBezTo>
                  <a:lnTo>
                    <a:pt x="0" y="2889"/>
                  </a:lnTo>
                  <a:cubicBezTo>
                    <a:pt x="0" y="3307"/>
                    <a:pt x="117" y="3626"/>
                    <a:pt x="353" y="3835"/>
                  </a:cubicBezTo>
                  <a:cubicBezTo>
                    <a:pt x="559" y="4017"/>
                    <a:pt x="850" y="4113"/>
                    <a:pt x="1200" y="4113"/>
                  </a:cubicBezTo>
                  <a:cubicBezTo>
                    <a:pt x="1916" y="4113"/>
                    <a:pt x="2416" y="3701"/>
                    <a:pt x="2416" y="3115"/>
                  </a:cubicBezTo>
                  <a:cubicBezTo>
                    <a:pt x="2416" y="2889"/>
                    <a:pt x="2320" y="2841"/>
                    <a:pt x="2169" y="2841"/>
                  </a:cubicBezTo>
                  <a:cubicBezTo>
                    <a:pt x="2015" y="2841"/>
                    <a:pt x="1933" y="2900"/>
                    <a:pt x="1923" y="3013"/>
                  </a:cubicBezTo>
                  <a:cubicBezTo>
                    <a:pt x="1888" y="3270"/>
                    <a:pt x="1840" y="3660"/>
                    <a:pt x="1234" y="3660"/>
                  </a:cubicBezTo>
                  <a:cubicBezTo>
                    <a:pt x="734" y="3660"/>
                    <a:pt x="494" y="3407"/>
                    <a:pt x="494" y="2889"/>
                  </a:cubicBezTo>
                  <a:lnTo>
                    <a:pt x="494" y="1220"/>
                  </a:lnTo>
                  <a:cubicBezTo>
                    <a:pt x="494" y="706"/>
                    <a:pt x="737" y="449"/>
                    <a:pt x="1217" y="449"/>
                  </a:cubicBezTo>
                  <a:cubicBezTo>
                    <a:pt x="1772" y="449"/>
                    <a:pt x="1905" y="789"/>
                    <a:pt x="1923" y="1073"/>
                  </a:cubicBezTo>
                  <a:cubicBezTo>
                    <a:pt x="1926" y="1186"/>
                    <a:pt x="2015" y="1248"/>
                    <a:pt x="2169" y="1248"/>
                  </a:cubicBezTo>
                  <a:cubicBezTo>
                    <a:pt x="2320" y="1248"/>
                    <a:pt x="2416" y="1203"/>
                    <a:pt x="2416" y="977"/>
                  </a:cubicBezTo>
                  <a:cubicBezTo>
                    <a:pt x="2416" y="401"/>
                    <a:pt x="191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3"/>
            <p:cNvSpPr/>
            <p:nvPr/>
          </p:nvSpPr>
          <p:spPr>
            <a:xfrm>
              <a:off x="3808218" y="4137068"/>
              <a:ext cx="43746" cy="37406"/>
            </a:xfrm>
            <a:custGeom>
              <a:avLst/>
              <a:gdLst/>
              <a:ahLst/>
              <a:cxnLst/>
              <a:rect l="l" t="t" r="r" b="b"/>
              <a:pathLst>
                <a:path w="1670" h="1428" extrusionOk="0">
                  <a:moveTo>
                    <a:pt x="952" y="438"/>
                  </a:moveTo>
                  <a:cubicBezTo>
                    <a:pt x="1095" y="438"/>
                    <a:pt x="1231" y="548"/>
                    <a:pt x="1231" y="715"/>
                  </a:cubicBezTo>
                  <a:cubicBezTo>
                    <a:pt x="1231" y="869"/>
                    <a:pt x="1108" y="992"/>
                    <a:pt x="957" y="992"/>
                  </a:cubicBezTo>
                  <a:cubicBezTo>
                    <a:pt x="710" y="992"/>
                    <a:pt x="587" y="694"/>
                    <a:pt x="758" y="519"/>
                  </a:cubicBezTo>
                  <a:cubicBezTo>
                    <a:pt x="815" y="463"/>
                    <a:pt x="884" y="438"/>
                    <a:pt x="952" y="438"/>
                  </a:cubicBezTo>
                  <a:close/>
                  <a:moveTo>
                    <a:pt x="950" y="0"/>
                  </a:moveTo>
                  <a:cubicBezTo>
                    <a:pt x="774" y="0"/>
                    <a:pt x="595" y="66"/>
                    <a:pt x="450" y="211"/>
                  </a:cubicBezTo>
                  <a:cubicBezTo>
                    <a:pt x="1" y="660"/>
                    <a:pt x="319" y="1428"/>
                    <a:pt x="957" y="1428"/>
                  </a:cubicBezTo>
                  <a:cubicBezTo>
                    <a:pt x="1347" y="1428"/>
                    <a:pt x="1670" y="1109"/>
                    <a:pt x="1670" y="715"/>
                  </a:cubicBezTo>
                  <a:cubicBezTo>
                    <a:pt x="1670" y="284"/>
                    <a:pt x="1317" y="0"/>
                    <a:pt x="9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73"/>
          <p:cNvGrpSpPr/>
          <p:nvPr/>
        </p:nvGrpSpPr>
        <p:grpSpPr>
          <a:xfrm>
            <a:off x="1358016" y="3195384"/>
            <a:ext cx="414641" cy="367699"/>
            <a:chOff x="1358016" y="3195384"/>
            <a:chExt cx="414641" cy="367699"/>
          </a:xfrm>
        </p:grpSpPr>
        <p:sp>
          <p:nvSpPr>
            <p:cNvPr id="7983" name="Google Shape;7983;p73"/>
            <p:cNvSpPr/>
            <p:nvPr/>
          </p:nvSpPr>
          <p:spPr>
            <a:xfrm>
              <a:off x="1418055" y="3251127"/>
              <a:ext cx="181715" cy="166915"/>
            </a:xfrm>
            <a:custGeom>
              <a:avLst/>
              <a:gdLst/>
              <a:ahLst/>
              <a:cxnLst/>
              <a:rect l="l" t="t" r="r" b="b"/>
              <a:pathLst>
                <a:path w="6937" h="6372" extrusionOk="0">
                  <a:moveTo>
                    <a:pt x="3478" y="0"/>
                  </a:moveTo>
                  <a:cubicBezTo>
                    <a:pt x="3461" y="0"/>
                    <a:pt x="3444" y="0"/>
                    <a:pt x="3427" y="1"/>
                  </a:cubicBezTo>
                  <a:cubicBezTo>
                    <a:pt x="1522" y="28"/>
                    <a:pt x="1" y="1587"/>
                    <a:pt x="14" y="3489"/>
                  </a:cubicBezTo>
                  <a:lnTo>
                    <a:pt x="14" y="3585"/>
                  </a:lnTo>
                  <a:cubicBezTo>
                    <a:pt x="18" y="3599"/>
                    <a:pt x="18" y="3609"/>
                    <a:pt x="18" y="3619"/>
                  </a:cubicBezTo>
                  <a:cubicBezTo>
                    <a:pt x="18" y="3640"/>
                    <a:pt x="18" y="3660"/>
                    <a:pt x="21" y="3681"/>
                  </a:cubicBezTo>
                  <a:cubicBezTo>
                    <a:pt x="21" y="3695"/>
                    <a:pt x="21" y="3705"/>
                    <a:pt x="21" y="3719"/>
                  </a:cubicBezTo>
                  <a:cubicBezTo>
                    <a:pt x="21" y="3736"/>
                    <a:pt x="25" y="3756"/>
                    <a:pt x="28" y="3774"/>
                  </a:cubicBezTo>
                  <a:cubicBezTo>
                    <a:pt x="28" y="3791"/>
                    <a:pt x="28" y="3801"/>
                    <a:pt x="31" y="3811"/>
                  </a:cubicBezTo>
                  <a:cubicBezTo>
                    <a:pt x="31" y="3825"/>
                    <a:pt x="35" y="3849"/>
                    <a:pt x="35" y="3866"/>
                  </a:cubicBezTo>
                  <a:cubicBezTo>
                    <a:pt x="38" y="3883"/>
                    <a:pt x="38" y="3893"/>
                    <a:pt x="38" y="3904"/>
                  </a:cubicBezTo>
                  <a:cubicBezTo>
                    <a:pt x="42" y="3917"/>
                    <a:pt x="45" y="3941"/>
                    <a:pt x="45" y="3959"/>
                  </a:cubicBezTo>
                  <a:cubicBezTo>
                    <a:pt x="49" y="3976"/>
                    <a:pt x="49" y="3983"/>
                    <a:pt x="52" y="3996"/>
                  </a:cubicBezTo>
                  <a:cubicBezTo>
                    <a:pt x="52" y="4010"/>
                    <a:pt x="55" y="4031"/>
                    <a:pt x="59" y="4048"/>
                  </a:cubicBezTo>
                  <a:cubicBezTo>
                    <a:pt x="62" y="4065"/>
                    <a:pt x="62" y="4075"/>
                    <a:pt x="66" y="4089"/>
                  </a:cubicBezTo>
                  <a:cubicBezTo>
                    <a:pt x="66" y="4099"/>
                    <a:pt x="72" y="4123"/>
                    <a:pt x="76" y="4140"/>
                  </a:cubicBezTo>
                  <a:cubicBezTo>
                    <a:pt x="79" y="4157"/>
                    <a:pt x="79" y="4164"/>
                    <a:pt x="83" y="4178"/>
                  </a:cubicBezTo>
                  <a:cubicBezTo>
                    <a:pt x="86" y="4192"/>
                    <a:pt x="90" y="4212"/>
                    <a:pt x="93" y="4229"/>
                  </a:cubicBezTo>
                  <a:cubicBezTo>
                    <a:pt x="96" y="4246"/>
                    <a:pt x="100" y="4253"/>
                    <a:pt x="100" y="4267"/>
                  </a:cubicBezTo>
                  <a:cubicBezTo>
                    <a:pt x="103" y="4277"/>
                    <a:pt x="110" y="4305"/>
                    <a:pt x="114" y="4322"/>
                  </a:cubicBezTo>
                  <a:lnTo>
                    <a:pt x="120" y="4353"/>
                  </a:lnTo>
                  <a:cubicBezTo>
                    <a:pt x="127" y="4377"/>
                    <a:pt x="134" y="4397"/>
                    <a:pt x="141" y="4421"/>
                  </a:cubicBezTo>
                  <a:lnTo>
                    <a:pt x="144" y="4442"/>
                  </a:lnTo>
                  <a:cubicBezTo>
                    <a:pt x="155" y="4469"/>
                    <a:pt x="162" y="4497"/>
                    <a:pt x="172" y="4527"/>
                  </a:cubicBezTo>
                  <a:lnTo>
                    <a:pt x="179" y="4551"/>
                  </a:lnTo>
                  <a:cubicBezTo>
                    <a:pt x="186" y="4572"/>
                    <a:pt x="192" y="4593"/>
                    <a:pt x="199" y="4610"/>
                  </a:cubicBezTo>
                  <a:cubicBezTo>
                    <a:pt x="203" y="4620"/>
                    <a:pt x="206" y="4634"/>
                    <a:pt x="210" y="4644"/>
                  </a:cubicBezTo>
                  <a:cubicBezTo>
                    <a:pt x="216" y="4661"/>
                    <a:pt x="223" y="4678"/>
                    <a:pt x="227" y="4695"/>
                  </a:cubicBezTo>
                  <a:lnTo>
                    <a:pt x="240" y="4730"/>
                  </a:lnTo>
                  <a:lnTo>
                    <a:pt x="261" y="4778"/>
                  </a:lnTo>
                  <a:lnTo>
                    <a:pt x="275" y="4812"/>
                  </a:lnTo>
                  <a:cubicBezTo>
                    <a:pt x="282" y="4829"/>
                    <a:pt x="288" y="4846"/>
                    <a:pt x="295" y="4860"/>
                  </a:cubicBezTo>
                  <a:lnTo>
                    <a:pt x="309" y="4897"/>
                  </a:lnTo>
                  <a:cubicBezTo>
                    <a:pt x="316" y="4911"/>
                    <a:pt x="323" y="4925"/>
                    <a:pt x="329" y="4942"/>
                  </a:cubicBezTo>
                  <a:lnTo>
                    <a:pt x="347" y="4976"/>
                  </a:lnTo>
                  <a:lnTo>
                    <a:pt x="367" y="5021"/>
                  </a:lnTo>
                  <a:lnTo>
                    <a:pt x="384" y="5055"/>
                  </a:lnTo>
                  <a:lnTo>
                    <a:pt x="408" y="5103"/>
                  </a:lnTo>
                  <a:lnTo>
                    <a:pt x="425" y="5134"/>
                  </a:lnTo>
                  <a:lnTo>
                    <a:pt x="453" y="5182"/>
                  </a:lnTo>
                  <a:lnTo>
                    <a:pt x="470" y="5213"/>
                  </a:lnTo>
                  <a:lnTo>
                    <a:pt x="501" y="5264"/>
                  </a:lnTo>
                  <a:lnTo>
                    <a:pt x="515" y="5288"/>
                  </a:lnTo>
                  <a:cubicBezTo>
                    <a:pt x="528" y="5312"/>
                    <a:pt x="545" y="5336"/>
                    <a:pt x="559" y="5360"/>
                  </a:cubicBezTo>
                  <a:lnTo>
                    <a:pt x="566" y="5370"/>
                  </a:lnTo>
                  <a:cubicBezTo>
                    <a:pt x="580" y="5394"/>
                    <a:pt x="597" y="5415"/>
                    <a:pt x="610" y="5435"/>
                  </a:cubicBezTo>
                  <a:lnTo>
                    <a:pt x="628" y="5459"/>
                  </a:lnTo>
                  <a:lnTo>
                    <a:pt x="658" y="5507"/>
                  </a:lnTo>
                  <a:lnTo>
                    <a:pt x="679" y="5535"/>
                  </a:lnTo>
                  <a:lnTo>
                    <a:pt x="713" y="5576"/>
                  </a:lnTo>
                  <a:lnTo>
                    <a:pt x="734" y="5607"/>
                  </a:lnTo>
                  <a:lnTo>
                    <a:pt x="765" y="5648"/>
                  </a:lnTo>
                  <a:lnTo>
                    <a:pt x="789" y="5675"/>
                  </a:lnTo>
                  <a:lnTo>
                    <a:pt x="820" y="5716"/>
                  </a:lnTo>
                  <a:lnTo>
                    <a:pt x="844" y="5744"/>
                  </a:lnTo>
                  <a:lnTo>
                    <a:pt x="878" y="5782"/>
                  </a:lnTo>
                  <a:lnTo>
                    <a:pt x="902" y="5809"/>
                  </a:lnTo>
                  <a:lnTo>
                    <a:pt x="939" y="5847"/>
                  </a:lnTo>
                  <a:lnTo>
                    <a:pt x="963" y="5874"/>
                  </a:lnTo>
                  <a:lnTo>
                    <a:pt x="1001" y="5912"/>
                  </a:lnTo>
                  <a:lnTo>
                    <a:pt x="1022" y="5936"/>
                  </a:lnTo>
                  <a:lnTo>
                    <a:pt x="1066" y="5977"/>
                  </a:lnTo>
                  <a:lnTo>
                    <a:pt x="1083" y="5997"/>
                  </a:lnTo>
                  <a:cubicBezTo>
                    <a:pt x="1104" y="6015"/>
                    <a:pt x="1128" y="6035"/>
                    <a:pt x="1149" y="6056"/>
                  </a:cubicBezTo>
                  <a:cubicBezTo>
                    <a:pt x="1169" y="6076"/>
                    <a:pt x="1193" y="6097"/>
                    <a:pt x="1214" y="6114"/>
                  </a:cubicBezTo>
                  <a:cubicBezTo>
                    <a:pt x="1323" y="6207"/>
                    <a:pt x="1440" y="6292"/>
                    <a:pt x="1556" y="6371"/>
                  </a:cubicBezTo>
                  <a:cubicBezTo>
                    <a:pt x="1928" y="6042"/>
                    <a:pt x="2401" y="5868"/>
                    <a:pt x="2882" y="5868"/>
                  </a:cubicBezTo>
                  <a:cubicBezTo>
                    <a:pt x="3093" y="5868"/>
                    <a:pt x="3306" y="5901"/>
                    <a:pt x="3513" y="5970"/>
                  </a:cubicBezTo>
                  <a:cubicBezTo>
                    <a:pt x="3856" y="4459"/>
                    <a:pt x="5199" y="3386"/>
                    <a:pt x="6748" y="3386"/>
                  </a:cubicBezTo>
                  <a:cubicBezTo>
                    <a:pt x="6813" y="3386"/>
                    <a:pt x="6875" y="3386"/>
                    <a:pt x="6936" y="3390"/>
                  </a:cubicBezTo>
                  <a:cubicBezTo>
                    <a:pt x="6899" y="1505"/>
                    <a:pt x="5357" y="0"/>
                    <a:pt x="3478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>
              <a:off x="1459967" y="3251048"/>
              <a:ext cx="139803" cy="168067"/>
            </a:xfrm>
            <a:custGeom>
              <a:avLst/>
              <a:gdLst/>
              <a:ahLst/>
              <a:cxnLst/>
              <a:rect l="l" t="t" r="r" b="b"/>
              <a:pathLst>
                <a:path w="5337" h="6416" extrusionOk="0">
                  <a:moveTo>
                    <a:pt x="2030" y="0"/>
                  </a:moveTo>
                  <a:cubicBezTo>
                    <a:pt x="676" y="757"/>
                    <a:pt x="1" y="2334"/>
                    <a:pt x="388" y="3838"/>
                  </a:cubicBezTo>
                  <a:cubicBezTo>
                    <a:pt x="775" y="5343"/>
                    <a:pt x="2125" y="6401"/>
                    <a:pt x="3678" y="6415"/>
                  </a:cubicBezTo>
                  <a:cubicBezTo>
                    <a:pt x="3839" y="6316"/>
                    <a:pt x="3993" y="6203"/>
                    <a:pt x="4137" y="6079"/>
                  </a:cubicBezTo>
                  <a:cubicBezTo>
                    <a:pt x="4158" y="6062"/>
                    <a:pt x="4178" y="6042"/>
                    <a:pt x="4202" y="6021"/>
                  </a:cubicBezTo>
                  <a:cubicBezTo>
                    <a:pt x="4226" y="6000"/>
                    <a:pt x="4247" y="5983"/>
                    <a:pt x="4267" y="5963"/>
                  </a:cubicBezTo>
                  <a:lnTo>
                    <a:pt x="4284" y="5942"/>
                  </a:lnTo>
                  <a:lnTo>
                    <a:pt x="4329" y="5901"/>
                  </a:lnTo>
                  <a:lnTo>
                    <a:pt x="4349" y="5877"/>
                  </a:lnTo>
                  <a:lnTo>
                    <a:pt x="4387" y="5839"/>
                  </a:lnTo>
                  <a:lnTo>
                    <a:pt x="4411" y="5812"/>
                  </a:lnTo>
                  <a:lnTo>
                    <a:pt x="4449" y="5774"/>
                  </a:lnTo>
                  <a:lnTo>
                    <a:pt x="4473" y="5747"/>
                  </a:lnTo>
                  <a:lnTo>
                    <a:pt x="4507" y="5709"/>
                  </a:lnTo>
                  <a:lnTo>
                    <a:pt x="4531" y="5682"/>
                  </a:lnTo>
                  <a:lnTo>
                    <a:pt x="4562" y="5641"/>
                  </a:lnTo>
                  <a:lnTo>
                    <a:pt x="4586" y="5613"/>
                  </a:lnTo>
                  <a:lnTo>
                    <a:pt x="4617" y="5572"/>
                  </a:lnTo>
                  <a:lnTo>
                    <a:pt x="4641" y="5541"/>
                  </a:lnTo>
                  <a:lnTo>
                    <a:pt x="4672" y="5500"/>
                  </a:lnTo>
                  <a:lnTo>
                    <a:pt x="4692" y="5473"/>
                  </a:lnTo>
                  <a:lnTo>
                    <a:pt x="4723" y="5425"/>
                  </a:lnTo>
                  <a:lnTo>
                    <a:pt x="4740" y="5401"/>
                  </a:lnTo>
                  <a:cubicBezTo>
                    <a:pt x="4757" y="5380"/>
                    <a:pt x="4771" y="5360"/>
                    <a:pt x="4785" y="5336"/>
                  </a:cubicBezTo>
                  <a:lnTo>
                    <a:pt x="4791" y="5325"/>
                  </a:lnTo>
                  <a:cubicBezTo>
                    <a:pt x="4805" y="5301"/>
                    <a:pt x="4822" y="5277"/>
                    <a:pt x="4836" y="5253"/>
                  </a:cubicBezTo>
                  <a:lnTo>
                    <a:pt x="4850" y="5229"/>
                  </a:lnTo>
                  <a:cubicBezTo>
                    <a:pt x="4860" y="5212"/>
                    <a:pt x="4870" y="5195"/>
                    <a:pt x="4881" y="5178"/>
                  </a:cubicBezTo>
                  <a:lnTo>
                    <a:pt x="4898" y="5147"/>
                  </a:lnTo>
                  <a:cubicBezTo>
                    <a:pt x="4908" y="5130"/>
                    <a:pt x="4915" y="5116"/>
                    <a:pt x="4925" y="5099"/>
                  </a:cubicBezTo>
                  <a:lnTo>
                    <a:pt x="4942" y="5068"/>
                  </a:lnTo>
                  <a:lnTo>
                    <a:pt x="4966" y="5020"/>
                  </a:lnTo>
                  <a:lnTo>
                    <a:pt x="4983" y="4986"/>
                  </a:lnTo>
                  <a:lnTo>
                    <a:pt x="5004" y="4942"/>
                  </a:lnTo>
                  <a:lnTo>
                    <a:pt x="5021" y="4907"/>
                  </a:lnTo>
                  <a:lnTo>
                    <a:pt x="5042" y="4863"/>
                  </a:lnTo>
                  <a:lnTo>
                    <a:pt x="5055" y="4825"/>
                  </a:lnTo>
                  <a:lnTo>
                    <a:pt x="5076" y="4781"/>
                  </a:lnTo>
                  <a:lnTo>
                    <a:pt x="5093" y="4743"/>
                  </a:lnTo>
                  <a:cubicBezTo>
                    <a:pt x="5100" y="4726"/>
                    <a:pt x="5107" y="4712"/>
                    <a:pt x="5114" y="4695"/>
                  </a:cubicBezTo>
                  <a:lnTo>
                    <a:pt x="5124" y="4661"/>
                  </a:lnTo>
                  <a:cubicBezTo>
                    <a:pt x="5131" y="4643"/>
                    <a:pt x="5138" y="4626"/>
                    <a:pt x="5144" y="4609"/>
                  </a:cubicBezTo>
                  <a:lnTo>
                    <a:pt x="5155" y="4575"/>
                  </a:lnTo>
                  <a:cubicBezTo>
                    <a:pt x="5162" y="4554"/>
                    <a:pt x="5168" y="4534"/>
                    <a:pt x="5175" y="4517"/>
                  </a:cubicBezTo>
                  <a:cubicBezTo>
                    <a:pt x="5175" y="4506"/>
                    <a:pt x="5179" y="4500"/>
                    <a:pt x="5182" y="4493"/>
                  </a:cubicBezTo>
                  <a:cubicBezTo>
                    <a:pt x="5192" y="4462"/>
                    <a:pt x="5199" y="4434"/>
                    <a:pt x="5206" y="4407"/>
                  </a:cubicBezTo>
                  <a:lnTo>
                    <a:pt x="5213" y="4386"/>
                  </a:lnTo>
                  <a:cubicBezTo>
                    <a:pt x="5220" y="4362"/>
                    <a:pt x="5227" y="4342"/>
                    <a:pt x="5230" y="4318"/>
                  </a:cubicBezTo>
                  <a:lnTo>
                    <a:pt x="5237" y="4287"/>
                  </a:lnTo>
                  <a:cubicBezTo>
                    <a:pt x="5244" y="4270"/>
                    <a:pt x="5247" y="4249"/>
                    <a:pt x="5251" y="4232"/>
                  </a:cubicBezTo>
                  <a:lnTo>
                    <a:pt x="5261" y="4195"/>
                  </a:lnTo>
                  <a:cubicBezTo>
                    <a:pt x="5264" y="4177"/>
                    <a:pt x="5268" y="4160"/>
                    <a:pt x="5271" y="4143"/>
                  </a:cubicBezTo>
                  <a:cubicBezTo>
                    <a:pt x="5275" y="4126"/>
                    <a:pt x="5275" y="4116"/>
                    <a:pt x="5278" y="4105"/>
                  </a:cubicBezTo>
                  <a:cubicBezTo>
                    <a:pt x="5282" y="4092"/>
                    <a:pt x="5285" y="4071"/>
                    <a:pt x="5288" y="4054"/>
                  </a:cubicBezTo>
                  <a:cubicBezTo>
                    <a:pt x="5292" y="4037"/>
                    <a:pt x="5292" y="4027"/>
                    <a:pt x="5295" y="4013"/>
                  </a:cubicBezTo>
                  <a:cubicBezTo>
                    <a:pt x="5295" y="4003"/>
                    <a:pt x="5299" y="3979"/>
                    <a:pt x="5302" y="3962"/>
                  </a:cubicBezTo>
                  <a:lnTo>
                    <a:pt x="5306" y="3924"/>
                  </a:lnTo>
                  <a:cubicBezTo>
                    <a:pt x="5309" y="3907"/>
                    <a:pt x="5312" y="3890"/>
                    <a:pt x="5312" y="3872"/>
                  </a:cubicBezTo>
                  <a:cubicBezTo>
                    <a:pt x="5312" y="3859"/>
                    <a:pt x="5316" y="3845"/>
                    <a:pt x="5319" y="3831"/>
                  </a:cubicBezTo>
                  <a:cubicBezTo>
                    <a:pt x="5319" y="3818"/>
                    <a:pt x="5323" y="3797"/>
                    <a:pt x="5323" y="3777"/>
                  </a:cubicBezTo>
                  <a:cubicBezTo>
                    <a:pt x="5326" y="3759"/>
                    <a:pt x="5326" y="3753"/>
                    <a:pt x="5326" y="3739"/>
                  </a:cubicBezTo>
                  <a:cubicBezTo>
                    <a:pt x="5326" y="3725"/>
                    <a:pt x="5330" y="3701"/>
                    <a:pt x="5330" y="3684"/>
                  </a:cubicBezTo>
                  <a:cubicBezTo>
                    <a:pt x="5330" y="3670"/>
                    <a:pt x="5330" y="3660"/>
                    <a:pt x="5333" y="3646"/>
                  </a:cubicBezTo>
                  <a:cubicBezTo>
                    <a:pt x="5333" y="3626"/>
                    <a:pt x="5333" y="3605"/>
                    <a:pt x="5336" y="3585"/>
                  </a:cubicBezTo>
                  <a:lnTo>
                    <a:pt x="5336" y="3554"/>
                  </a:lnTo>
                  <a:lnTo>
                    <a:pt x="5336" y="3461"/>
                  </a:lnTo>
                  <a:cubicBezTo>
                    <a:pt x="5336" y="2368"/>
                    <a:pt x="4822" y="1340"/>
                    <a:pt x="3945" y="686"/>
                  </a:cubicBezTo>
                  <a:lnTo>
                    <a:pt x="3949" y="686"/>
                  </a:lnTo>
                  <a:cubicBezTo>
                    <a:pt x="3393" y="267"/>
                    <a:pt x="2725" y="28"/>
                    <a:pt x="203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3"/>
            <p:cNvSpPr/>
            <p:nvPr/>
          </p:nvSpPr>
          <p:spPr>
            <a:xfrm>
              <a:off x="1440766" y="3274545"/>
              <a:ext cx="136921" cy="132992"/>
            </a:xfrm>
            <a:custGeom>
              <a:avLst/>
              <a:gdLst/>
              <a:ahLst/>
              <a:cxnLst/>
              <a:rect l="l" t="t" r="r" b="b"/>
              <a:pathLst>
                <a:path w="5227" h="5077" extrusionOk="0">
                  <a:moveTo>
                    <a:pt x="2454" y="1"/>
                  </a:moveTo>
                  <a:lnTo>
                    <a:pt x="2416" y="4"/>
                  </a:lnTo>
                  <a:lnTo>
                    <a:pt x="2389" y="8"/>
                  </a:lnTo>
                  <a:lnTo>
                    <a:pt x="2351" y="8"/>
                  </a:lnTo>
                  <a:lnTo>
                    <a:pt x="2324" y="11"/>
                  </a:lnTo>
                  <a:lnTo>
                    <a:pt x="2290" y="15"/>
                  </a:lnTo>
                  <a:lnTo>
                    <a:pt x="2259" y="15"/>
                  </a:lnTo>
                  <a:lnTo>
                    <a:pt x="2224" y="18"/>
                  </a:lnTo>
                  <a:lnTo>
                    <a:pt x="2197" y="22"/>
                  </a:lnTo>
                  <a:lnTo>
                    <a:pt x="2163" y="28"/>
                  </a:lnTo>
                  <a:lnTo>
                    <a:pt x="2149" y="32"/>
                  </a:lnTo>
                  <a:lnTo>
                    <a:pt x="2132" y="35"/>
                  </a:lnTo>
                  <a:lnTo>
                    <a:pt x="2101" y="35"/>
                  </a:lnTo>
                  <a:lnTo>
                    <a:pt x="2070" y="39"/>
                  </a:lnTo>
                  <a:lnTo>
                    <a:pt x="2036" y="46"/>
                  </a:lnTo>
                  <a:lnTo>
                    <a:pt x="2009" y="52"/>
                  </a:lnTo>
                  <a:lnTo>
                    <a:pt x="1974" y="63"/>
                  </a:lnTo>
                  <a:lnTo>
                    <a:pt x="1947" y="70"/>
                  </a:lnTo>
                  <a:lnTo>
                    <a:pt x="1916" y="76"/>
                  </a:lnTo>
                  <a:lnTo>
                    <a:pt x="1885" y="87"/>
                  </a:lnTo>
                  <a:lnTo>
                    <a:pt x="1854" y="94"/>
                  </a:lnTo>
                  <a:lnTo>
                    <a:pt x="1827" y="104"/>
                  </a:lnTo>
                  <a:lnTo>
                    <a:pt x="1810" y="107"/>
                  </a:lnTo>
                  <a:lnTo>
                    <a:pt x="1793" y="114"/>
                  </a:lnTo>
                  <a:lnTo>
                    <a:pt x="1779" y="118"/>
                  </a:lnTo>
                  <a:lnTo>
                    <a:pt x="1765" y="121"/>
                  </a:lnTo>
                  <a:lnTo>
                    <a:pt x="1734" y="135"/>
                  </a:lnTo>
                  <a:lnTo>
                    <a:pt x="1707" y="141"/>
                  </a:lnTo>
                  <a:lnTo>
                    <a:pt x="1673" y="155"/>
                  </a:lnTo>
                  <a:lnTo>
                    <a:pt x="1649" y="165"/>
                  </a:lnTo>
                  <a:lnTo>
                    <a:pt x="1601" y="186"/>
                  </a:lnTo>
                  <a:lnTo>
                    <a:pt x="1573" y="196"/>
                  </a:lnTo>
                  <a:lnTo>
                    <a:pt x="1556" y="203"/>
                  </a:lnTo>
                  <a:lnTo>
                    <a:pt x="1539" y="213"/>
                  </a:lnTo>
                  <a:lnTo>
                    <a:pt x="1512" y="224"/>
                  </a:lnTo>
                  <a:lnTo>
                    <a:pt x="1498" y="231"/>
                  </a:lnTo>
                  <a:lnTo>
                    <a:pt x="1481" y="237"/>
                  </a:lnTo>
                  <a:lnTo>
                    <a:pt x="1457" y="251"/>
                  </a:lnTo>
                  <a:lnTo>
                    <a:pt x="1426" y="265"/>
                  </a:lnTo>
                  <a:lnTo>
                    <a:pt x="1402" y="279"/>
                  </a:lnTo>
                  <a:lnTo>
                    <a:pt x="1375" y="292"/>
                  </a:lnTo>
                  <a:lnTo>
                    <a:pt x="1347" y="309"/>
                  </a:lnTo>
                  <a:lnTo>
                    <a:pt x="1320" y="323"/>
                  </a:lnTo>
                  <a:lnTo>
                    <a:pt x="1292" y="340"/>
                  </a:lnTo>
                  <a:lnTo>
                    <a:pt x="1265" y="354"/>
                  </a:lnTo>
                  <a:lnTo>
                    <a:pt x="1241" y="371"/>
                  </a:lnTo>
                  <a:lnTo>
                    <a:pt x="1214" y="388"/>
                  </a:lnTo>
                  <a:lnTo>
                    <a:pt x="1190" y="402"/>
                  </a:lnTo>
                  <a:lnTo>
                    <a:pt x="1162" y="419"/>
                  </a:lnTo>
                  <a:lnTo>
                    <a:pt x="1138" y="436"/>
                  </a:lnTo>
                  <a:lnTo>
                    <a:pt x="1114" y="453"/>
                  </a:lnTo>
                  <a:lnTo>
                    <a:pt x="1087" y="474"/>
                  </a:lnTo>
                  <a:lnTo>
                    <a:pt x="1063" y="491"/>
                  </a:lnTo>
                  <a:lnTo>
                    <a:pt x="1039" y="508"/>
                  </a:lnTo>
                  <a:lnTo>
                    <a:pt x="1015" y="525"/>
                  </a:lnTo>
                  <a:lnTo>
                    <a:pt x="991" y="546"/>
                  </a:lnTo>
                  <a:lnTo>
                    <a:pt x="967" y="563"/>
                  </a:lnTo>
                  <a:lnTo>
                    <a:pt x="943" y="584"/>
                  </a:lnTo>
                  <a:lnTo>
                    <a:pt x="933" y="594"/>
                  </a:lnTo>
                  <a:lnTo>
                    <a:pt x="919" y="604"/>
                  </a:lnTo>
                  <a:lnTo>
                    <a:pt x="909" y="614"/>
                  </a:lnTo>
                  <a:lnTo>
                    <a:pt x="898" y="625"/>
                  </a:lnTo>
                  <a:lnTo>
                    <a:pt x="874" y="645"/>
                  </a:lnTo>
                  <a:lnTo>
                    <a:pt x="850" y="662"/>
                  </a:lnTo>
                  <a:cubicBezTo>
                    <a:pt x="720" y="782"/>
                    <a:pt x="604" y="913"/>
                    <a:pt x="501" y="1056"/>
                  </a:cubicBezTo>
                  <a:cubicBezTo>
                    <a:pt x="463" y="1104"/>
                    <a:pt x="432" y="1152"/>
                    <a:pt x="401" y="1204"/>
                  </a:cubicBezTo>
                  <a:lnTo>
                    <a:pt x="388" y="1221"/>
                  </a:lnTo>
                  <a:cubicBezTo>
                    <a:pt x="360" y="1269"/>
                    <a:pt x="333" y="1317"/>
                    <a:pt x="302" y="1368"/>
                  </a:cubicBezTo>
                  <a:lnTo>
                    <a:pt x="295" y="1385"/>
                  </a:lnTo>
                  <a:cubicBezTo>
                    <a:pt x="268" y="1433"/>
                    <a:pt x="244" y="1485"/>
                    <a:pt x="220" y="1540"/>
                  </a:cubicBezTo>
                  <a:lnTo>
                    <a:pt x="213" y="1557"/>
                  </a:lnTo>
                  <a:cubicBezTo>
                    <a:pt x="189" y="1608"/>
                    <a:pt x="168" y="1663"/>
                    <a:pt x="151" y="1714"/>
                  </a:cubicBezTo>
                  <a:lnTo>
                    <a:pt x="144" y="1735"/>
                  </a:lnTo>
                  <a:cubicBezTo>
                    <a:pt x="124" y="1790"/>
                    <a:pt x="107" y="1845"/>
                    <a:pt x="93" y="1899"/>
                  </a:cubicBezTo>
                  <a:lnTo>
                    <a:pt x="86" y="1920"/>
                  </a:lnTo>
                  <a:cubicBezTo>
                    <a:pt x="72" y="1975"/>
                    <a:pt x="59" y="2033"/>
                    <a:pt x="48" y="2088"/>
                  </a:cubicBezTo>
                  <a:cubicBezTo>
                    <a:pt x="48" y="2095"/>
                    <a:pt x="45" y="2102"/>
                    <a:pt x="42" y="2112"/>
                  </a:cubicBezTo>
                  <a:cubicBezTo>
                    <a:pt x="31" y="2167"/>
                    <a:pt x="24" y="2225"/>
                    <a:pt x="18" y="2283"/>
                  </a:cubicBezTo>
                  <a:cubicBezTo>
                    <a:pt x="18" y="2290"/>
                    <a:pt x="18" y="2297"/>
                    <a:pt x="14" y="2304"/>
                  </a:cubicBezTo>
                  <a:cubicBezTo>
                    <a:pt x="11" y="2331"/>
                    <a:pt x="7" y="2362"/>
                    <a:pt x="4" y="2393"/>
                  </a:cubicBezTo>
                  <a:cubicBezTo>
                    <a:pt x="4" y="2420"/>
                    <a:pt x="1" y="2451"/>
                    <a:pt x="1" y="2482"/>
                  </a:cubicBezTo>
                  <a:lnTo>
                    <a:pt x="1" y="2503"/>
                  </a:lnTo>
                  <a:lnTo>
                    <a:pt x="1" y="2592"/>
                  </a:lnTo>
                  <a:cubicBezTo>
                    <a:pt x="1" y="2681"/>
                    <a:pt x="4" y="2770"/>
                    <a:pt x="14" y="2859"/>
                  </a:cubicBezTo>
                  <a:cubicBezTo>
                    <a:pt x="11" y="2886"/>
                    <a:pt x="14" y="2907"/>
                    <a:pt x="14" y="2924"/>
                  </a:cubicBezTo>
                  <a:cubicBezTo>
                    <a:pt x="18" y="2951"/>
                    <a:pt x="21" y="2975"/>
                    <a:pt x="24" y="2999"/>
                  </a:cubicBezTo>
                  <a:cubicBezTo>
                    <a:pt x="42" y="3106"/>
                    <a:pt x="66" y="3212"/>
                    <a:pt x="93" y="3315"/>
                  </a:cubicBezTo>
                  <a:cubicBezTo>
                    <a:pt x="103" y="3346"/>
                    <a:pt x="114" y="3376"/>
                    <a:pt x="124" y="3407"/>
                  </a:cubicBezTo>
                  <a:lnTo>
                    <a:pt x="131" y="3431"/>
                  </a:lnTo>
                  <a:cubicBezTo>
                    <a:pt x="138" y="3455"/>
                    <a:pt x="148" y="3479"/>
                    <a:pt x="155" y="3503"/>
                  </a:cubicBezTo>
                  <a:lnTo>
                    <a:pt x="165" y="3524"/>
                  </a:lnTo>
                  <a:cubicBezTo>
                    <a:pt x="172" y="3548"/>
                    <a:pt x="182" y="3575"/>
                    <a:pt x="196" y="3599"/>
                  </a:cubicBezTo>
                  <a:cubicBezTo>
                    <a:pt x="295" y="3846"/>
                    <a:pt x="436" y="4075"/>
                    <a:pt x="607" y="4281"/>
                  </a:cubicBezTo>
                  <a:lnTo>
                    <a:pt x="631" y="4308"/>
                  </a:lnTo>
                  <a:lnTo>
                    <a:pt x="645" y="4326"/>
                  </a:lnTo>
                  <a:cubicBezTo>
                    <a:pt x="665" y="4346"/>
                    <a:pt x="686" y="4370"/>
                    <a:pt x="706" y="4394"/>
                  </a:cubicBezTo>
                  <a:lnTo>
                    <a:pt x="717" y="4404"/>
                  </a:lnTo>
                  <a:cubicBezTo>
                    <a:pt x="737" y="4425"/>
                    <a:pt x="754" y="4442"/>
                    <a:pt x="775" y="4463"/>
                  </a:cubicBezTo>
                  <a:lnTo>
                    <a:pt x="789" y="4476"/>
                  </a:lnTo>
                  <a:cubicBezTo>
                    <a:pt x="809" y="4497"/>
                    <a:pt x="833" y="4518"/>
                    <a:pt x="854" y="4538"/>
                  </a:cubicBezTo>
                  <a:lnTo>
                    <a:pt x="867" y="4548"/>
                  </a:lnTo>
                  <a:cubicBezTo>
                    <a:pt x="888" y="4565"/>
                    <a:pt x="905" y="4583"/>
                    <a:pt x="926" y="4600"/>
                  </a:cubicBezTo>
                  <a:lnTo>
                    <a:pt x="943" y="4613"/>
                  </a:lnTo>
                  <a:cubicBezTo>
                    <a:pt x="967" y="4634"/>
                    <a:pt x="991" y="4655"/>
                    <a:pt x="1015" y="4672"/>
                  </a:cubicBezTo>
                  <a:lnTo>
                    <a:pt x="1025" y="4682"/>
                  </a:lnTo>
                  <a:cubicBezTo>
                    <a:pt x="1049" y="4696"/>
                    <a:pt x="1070" y="4713"/>
                    <a:pt x="1090" y="4730"/>
                  </a:cubicBezTo>
                  <a:lnTo>
                    <a:pt x="1111" y="4740"/>
                  </a:lnTo>
                  <a:cubicBezTo>
                    <a:pt x="1135" y="4757"/>
                    <a:pt x="1159" y="4775"/>
                    <a:pt x="1186" y="4792"/>
                  </a:cubicBezTo>
                  <a:lnTo>
                    <a:pt x="1196" y="4799"/>
                  </a:lnTo>
                  <a:cubicBezTo>
                    <a:pt x="1220" y="4816"/>
                    <a:pt x="1244" y="4829"/>
                    <a:pt x="1265" y="4843"/>
                  </a:cubicBezTo>
                  <a:lnTo>
                    <a:pt x="1286" y="4853"/>
                  </a:lnTo>
                  <a:cubicBezTo>
                    <a:pt x="1313" y="4870"/>
                    <a:pt x="1337" y="4884"/>
                    <a:pt x="1364" y="4898"/>
                  </a:cubicBezTo>
                  <a:lnTo>
                    <a:pt x="1378" y="4905"/>
                  </a:lnTo>
                  <a:cubicBezTo>
                    <a:pt x="1402" y="4918"/>
                    <a:pt x="1426" y="4932"/>
                    <a:pt x="1450" y="4942"/>
                  </a:cubicBezTo>
                  <a:lnTo>
                    <a:pt x="1471" y="4953"/>
                  </a:lnTo>
                  <a:cubicBezTo>
                    <a:pt x="1498" y="4966"/>
                    <a:pt x="1525" y="4980"/>
                    <a:pt x="1556" y="4990"/>
                  </a:cubicBezTo>
                  <a:lnTo>
                    <a:pt x="1567" y="4997"/>
                  </a:lnTo>
                  <a:lnTo>
                    <a:pt x="1611" y="5014"/>
                  </a:lnTo>
                  <a:cubicBezTo>
                    <a:pt x="1744" y="4988"/>
                    <a:pt x="1879" y="4975"/>
                    <a:pt x="2013" y="4975"/>
                  </a:cubicBezTo>
                  <a:cubicBezTo>
                    <a:pt x="2227" y="4975"/>
                    <a:pt x="2440" y="5009"/>
                    <a:pt x="2643" y="5076"/>
                  </a:cubicBezTo>
                  <a:cubicBezTo>
                    <a:pt x="2934" y="3805"/>
                    <a:pt x="3945" y="2818"/>
                    <a:pt x="5226" y="2561"/>
                  </a:cubicBezTo>
                  <a:lnTo>
                    <a:pt x="5226" y="2509"/>
                  </a:lnTo>
                  <a:lnTo>
                    <a:pt x="5226" y="2489"/>
                  </a:lnTo>
                  <a:cubicBezTo>
                    <a:pt x="5226" y="2458"/>
                    <a:pt x="5223" y="2427"/>
                    <a:pt x="5223" y="2400"/>
                  </a:cubicBezTo>
                  <a:cubicBezTo>
                    <a:pt x="5220" y="2369"/>
                    <a:pt x="5216" y="2338"/>
                    <a:pt x="5213" y="2311"/>
                  </a:cubicBezTo>
                  <a:lnTo>
                    <a:pt x="5209" y="2290"/>
                  </a:lnTo>
                  <a:cubicBezTo>
                    <a:pt x="5202" y="2232"/>
                    <a:pt x="5196" y="2174"/>
                    <a:pt x="5185" y="2119"/>
                  </a:cubicBezTo>
                  <a:cubicBezTo>
                    <a:pt x="5185" y="2108"/>
                    <a:pt x="5182" y="2102"/>
                    <a:pt x="5178" y="2095"/>
                  </a:cubicBezTo>
                  <a:cubicBezTo>
                    <a:pt x="5168" y="2040"/>
                    <a:pt x="5154" y="1982"/>
                    <a:pt x="5141" y="1927"/>
                  </a:cubicBezTo>
                  <a:lnTo>
                    <a:pt x="5134" y="1906"/>
                  </a:lnTo>
                  <a:cubicBezTo>
                    <a:pt x="5120" y="1851"/>
                    <a:pt x="5103" y="1797"/>
                    <a:pt x="5082" y="1742"/>
                  </a:cubicBezTo>
                  <a:lnTo>
                    <a:pt x="5076" y="1721"/>
                  </a:lnTo>
                  <a:cubicBezTo>
                    <a:pt x="5058" y="1670"/>
                    <a:pt x="5038" y="1615"/>
                    <a:pt x="5014" y="1564"/>
                  </a:cubicBezTo>
                  <a:lnTo>
                    <a:pt x="5007" y="1543"/>
                  </a:lnTo>
                  <a:cubicBezTo>
                    <a:pt x="4983" y="1492"/>
                    <a:pt x="4959" y="1440"/>
                    <a:pt x="4932" y="1392"/>
                  </a:cubicBezTo>
                  <a:lnTo>
                    <a:pt x="4921" y="1375"/>
                  </a:lnTo>
                  <a:cubicBezTo>
                    <a:pt x="4897" y="1324"/>
                    <a:pt x="4867" y="1276"/>
                    <a:pt x="4836" y="1228"/>
                  </a:cubicBezTo>
                  <a:lnTo>
                    <a:pt x="4825" y="1211"/>
                  </a:lnTo>
                  <a:cubicBezTo>
                    <a:pt x="4795" y="1159"/>
                    <a:pt x="4764" y="1111"/>
                    <a:pt x="4726" y="1063"/>
                  </a:cubicBezTo>
                  <a:cubicBezTo>
                    <a:pt x="4623" y="919"/>
                    <a:pt x="4507" y="789"/>
                    <a:pt x="4377" y="669"/>
                  </a:cubicBezTo>
                  <a:lnTo>
                    <a:pt x="4353" y="652"/>
                  </a:lnTo>
                  <a:lnTo>
                    <a:pt x="4329" y="628"/>
                  </a:lnTo>
                  <a:lnTo>
                    <a:pt x="4318" y="621"/>
                  </a:lnTo>
                  <a:lnTo>
                    <a:pt x="4308" y="611"/>
                  </a:lnTo>
                  <a:lnTo>
                    <a:pt x="4294" y="601"/>
                  </a:lnTo>
                  <a:lnTo>
                    <a:pt x="4284" y="590"/>
                  </a:lnTo>
                  <a:lnTo>
                    <a:pt x="4260" y="570"/>
                  </a:lnTo>
                  <a:lnTo>
                    <a:pt x="4236" y="553"/>
                  </a:lnTo>
                  <a:lnTo>
                    <a:pt x="4212" y="532"/>
                  </a:lnTo>
                  <a:lnTo>
                    <a:pt x="4188" y="515"/>
                  </a:lnTo>
                  <a:lnTo>
                    <a:pt x="4164" y="498"/>
                  </a:lnTo>
                  <a:lnTo>
                    <a:pt x="4140" y="481"/>
                  </a:lnTo>
                  <a:lnTo>
                    <a:pt x="4113" y="460"/>
                  </a:lnTo>
                  <a:lnTo>
                    <a:pt x="4089" y="443"/>
                  </a:lnTo>
                  <a:lnTo>
                    <a:pt x="4065" y="426"/>
                  </a:lnTo>
                  <a:lnTo>
                    <a:pt x="4037" y="409"/>
                  </a:lnTo>
                  <a:lnTo>
                    <a:pt x="4013" y="392"/>
                  </a:lnTo>
                  <a:lnTo>
                    <a:pt x="3986" y="378"/>
                  </a:lnTo>
                  <a:lnTo>
                    <a:pt x="3958" y="361"/>
                  </a:lnTo>
                  <a:lnTo>
                    <a:pt x="3934" y="347"/>
                  </a:lnTo>
                  <a:lnTo>
                    <a:pt x="3907" y="330"/>
                  </a:lnTo>
                  <a:lnTo>
                    <a:pt x="3880" y="316"/>
                  </a:lnTo>
                  <a:lnTo>
                    <a:pt x="3852" y="299"/>
                  </a:lnTo>
                  <a:lnTo>
                    <a:pt x="3825" y="285"/>
                  </a:lnTo>
                  <a:lnTo>
                    <a:pt x="3801" y="272"/>
                  </a:lnTo>
                  <a:lnTo>
                    <a:pt x="3770" y="258"/>
                  </a:lnTo>
                  <a:lnTo>
                    <a:pt x="3746" y="244"/>
                  </a:lnTo>
                  <a:lnTo>
                    <a:pt x="3729" y="237"/>
                  </a:lnTo>
                  <a:lnTo>
                    <a:pt x="3715" y="231"/>
                  </a:lnTo>
                  <a:lnTo>
                    <a:pt x="3688" y="220"/>
                  </a:lnTo>
                  <a:lnTo>
                    <a:pt x="3671" y="210"/>
                  </a:lnTo>
                  <a:lnTo>
                    <a:pt x="3653" y="203"/>
                  </a:lnTo>
                  <a:lnTo>
                    <a:pt x="3626" y="193"/>
                  </a:lnTo>
                  <a:lnTo>
                    <a:pt x="3578" y="172"/>
                  </a:lnTo>
                  <a:lnTo>
                    <a:pt x="3554" y="162"/>
                  </a:lnTo>
                  <a:lnTo>
                    <a:pt x="3520" y="148"/>
                  </a:lnTo>
                  <a:lnTo>
                    <a:pt x="3492" y="141"/>
                  </a:lnTo>
                  <a:lnTo>
                    <a:pt x="3462" y="128"/>
                  </a:lnTo>
                  <a:lnTo>
                    <a:pt x="3448" y="124"/>
                  </a:lnTo>
                  <a:lnTo>
                    <a:pt x="3434" y="121"/>
                  </a:lnTo>
                  <a:lnTo>
                    <a:pt x="3417" y="114"/>
                  </a:lnTo>
                  <a:lnTo>
                    <a:pt x="3400" y="111"/>
                  </a:lnTo>
                  <a:lnTo>
                    <a:pt x="3372" y="100"/>
                  </a:lnTo>
                  <a:lnTo>
                    <a:pt x="3342" y="90"/>
                  </a:lnTo>
                  <a:lnTo>
                    <a:pt x="3311" y="83"/>
                  </a:lnTo>
                  <a:lnTo>
                    <a:pt x="3280" y="76"/>
                  </a:lnTo>
                  <a:lnTo>
                    <a:pt x="3253" y="70"/>
                  </a:lnTo>
                  <a:lnTo>
                    <a:pt x="3218" y="59"/>
                  </a:lnTo>
                  <a:lnTo>
                    <a:pt x="3191" y="52"/>
                  </a:lnTo>
                  <a:lnTo>
                    <a:pt x="3157" y="46"/>
                  </a:lnTo>
                  <a:lnTo>
                    <a:pt x="3129" y="39"/>
                  </a:lnTo>
                  <a:lnTo>
                    <a:pt x="3095" y="35"/>
                  </a:lnTo>
                  <a:lnTo>
                    <a:pt x="3081" y="32"/>
                  </a:lnTo>
                  <a:lnTo>
                    <a:pt x="3067" y="28"/>
                  </a:lnTo>
                  <a:lnTo>
                    <a:pt x="3033" y="22"/>
                  </a:lnTo>
                  <a:lnTo>
                    <a:pt x="3002" y="18"/>
                  </a:lnTo>
                  <a:lnTo>
                    <a:pt x="2968" y="15"/>
                  </a:lnTo>
                  <a:lnTo>
                    <a:pt x="2941" y="15"/>
                  </a:lnTo>
                  <a:lnTo>
                    <a:pt x="2903" y="11"/>
                  </a:lnTo>
                  <a:lnTo>
                    <a:pt x="2876" y="8"/>
                  </a:lnTo>
                  <a:lnTo>
                    <a:pt x="2838" y="8"/>
                  </a:lnTo>
                  <a:lnTo>
                    <a:pt x="2810" y="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3"/>
            <p:cNvSpPr/>
            <p:nvPr/>
          </p:nvSpPr>
          <p:spPr>
            <a:xfrm>
              <a:off x="1452161" y="3273471"/>
              <a:ext cx="125422" cy="136109"/>
            </a:xfrm>
            <a:custGeom>
              <a:avLst/>
              <a:gdLst/>
              <a:ahLst/>
              <a:cxnLst/>
              <a:rect l="l" t="t" r="r" b="b"/>
              <a:pathLst>
                <a:path w="4788" h="5196" extrusionOk="0">
                  <a:moveTo>
                    <a:pt x="1981" y="1"/>
                  </a:moveTo>
                  <a:lnTo>
                    <a:pt x="1954" y="4"/>
                  </a:lnTo>
                  <a:lnTo>
                    <a:pt x="1920" y="4"/>
                  </a:lnTo>
                  <a:lnTo>
                    <a:pt x="1889" y="8"/>
                  </a:lnTo>
                  <a:lnTo>
                    <a:pt x="1855" y="11"/>
                  </a:lnTo>
                  <a:lnTo>
                    <a:pt x="1824" y="11"/>
                  </a:lnTo>
                  <a:lnTo>
                    <a:pt x="1789" y="15"/>
                  </a:lnTo>
                  <a:lnTo>
                    <a:pt x="1762" y="21"/>
                  </a:lnTo>
                  <a:lnTo>
                    <a:pt x="1728" y="25"/>
                  </a:lnTo>
                  <a:lnTo>
                    <a:pt x="1714" y="28"/>
                  </a:lnTo>
                  <a:lnTo>
                    <a:pt x="1697" y="32"/>
                  </a:lnTo>
                  <a:lnTo>
                    <a:pt x="1666" y="39"/>
                  </a:lnTo>
                  <a:lnTo>
                    <a:pt x="1635" y="45"/>
                  </a:lnTo>
                  <a:lnTo>
                    <a:pt x="1604" y="52"/>
                  </a:lnTo>
                  <a:lnTo>
                    <a:pt x="1574" y="56"/>
                  </a:lnTo>
                  <a:lnTo>
                    <a:pt x="1543" y="66"/>
                  </a:lnTo>
                  <a:lnTo>
                    <a:pt x="1512" y="73"/>
                  </a:lnTo>
                  <a:lnTo>
                    <a:pt x="1481" y="83"/>
                  </a:lnTo>
                  <a:lnTo>
                    <a:pt x="1454" y="90"/>
                  </a:lnTo>
                  <a:lnTo>
                    <a:pt x="1419" y="100"/>
                  </a:lnTo>
                  <a:lnTo>
                    <a:pt x="1392" y="107"/>
                  </a:lnTo>
                  <a:lnTo>
                    <a:pt x="1375" y="114"/>
                  </a:lnTo>
                  <a:lnTo>
                    <a:pt x="1361" y="117"/>
                  </a:lnTo>
                  <a:lnTo>
                    <a:pt x="1347" y="121"/>
                  </a:lnTo>
                  <a:lnTo>
                    <a:pt x="1334" y="128"/>
                  </a:lnTo>
                  <a:lnTo>
                    <a:pt x="1299" y="138"/>
                  </a:lnTo>
                  <a:lnTo>
                    <a:pt x="1275" y="148"/>
                  </a:lnTo>
                  <a:lnTo>
                    <a:pt x="1241" y="159"/>
                  </a:lnTo>
                  <a:lnTo>
                    <a:pt x="1217" y="169"/>
                  </a:lnTo>
                  <a:lnTo>
                    <a:pt x="1190" y="179"/>
                  </a:lnTo>
                  <a:cubicBezTo>
                    <a:pt x="1" y="1892"/>
                    <a:pt x="607" y="4264"/>
                    <a:pt x="2475" y="5196"/>
                  </a:cubicBezTo>
                  <a:lnTo>
                    <a:pt x="2519" y="5196"/>
                  </a:lnTo>
                  <a:cubicBezTo>
                    <a:pt x="2547" y="5189"/>
                    <a:pt x="2578" y="5186"/>
                    <a:pt x="2608" y="5182"/>
                  </a:cubicBezTo>
                  <a:lnTo>
                    <a:pt x="2615" y="5182"/>
                  </a:lnTo>
                  <a:cubicBezTo>
                    <a:pt x="2646" y="5175"/>
                    <a:pt x="2677" y="5168"/>
                    <a:pt x="2708" y="5162"/>
                  </a:cubicBezTo>
                  <a:lnTo>
                    <a:pt x="2732" y="5158"/>
                  </a:lnTo>
                  <a:cubicBezTo>
                    <a:pt x="2759" y="5151"/>
                    <a:pt x="2790" y="5144"/>
                    <a:pt x="2818" y="5138"/>
                  </a:cubicBezTo>
                  <a:lnTo>
                    <a:pt x="2824" y="5138"/>
                  </a:lnTo>
                  <a:cubicBezTo>
                    <a:pt x="2855" y="5131"/>
                    <a:pt x="2886" y="5121"/>
                    <a:pt x="2917" y="5114"/>
                  </a:cubicBezTo>
                  <a:lnTo>
                    <a:pt x="2937" y="5107"/>
                  </a:lnTo>
                  <a:cubicBezTo>
                    <a:pt x="2968" y="5097"/>
                    <a:pt x="2996" y="5090"/>
                    <a:pt x="3020" y="5079"/>
                  </a:cubicBezTo>
                  <a:lnTo>
                    <a:pt x="3030" y="5076"/>
                  </a:lnTo>
                  <a:cubicBezTo>
                    <a:pt x="3057" y="5066"/>
                    <a:pt x="3088" y="5055"/>
                    <a:pt x="3119" y="5045"/>
                  </a:cubicBezTo>
                  <a:lnTo>
                    <a:pt x="3140" y="5035"/>
                  </a:lnTo>
                  <a:cubicBezTo>
                    <a:pt x="3164" y="5025"/>
                    <a:pt x="3191" y="5014"/>
                    <a:pt x="3215" y="5004"/>
                  </a:cubicBezTo>
                  <a:lnTo>
                    <a:pt x="3225" y="5001"/>
                  </a:lnTo>
                  <a:cubicBezTo>
                    <a:pt x="3256" y="4987"/>
                    <a:pt x="3284" y="4973"/>
                    <a:pt x="3311" y="4959"/>
                  </a:cubicBezTo>
                  <a:lnTo>
                    <a:pt x="3332" y="4949"/>
                  </a:lnTo>
                  <a:cubicBezTo>
                    <a:pt x="3359" y="4939"/>
                    <a:pt x="3383" y="4925"/>
                    <a:pt x="3407" y="4911"/>
                  </a:cubicBezTo>
                  <a:lnTo>
                    <a:pt x="3417" y="4908"/>
                  </a:lnTo>
                  <a:cubicBezTo>
                    <a:pt x="3445" y="4891"/>
                    <a:pt x="3472" y="4877"/>
                    <a:pt x="3499" y="4860"/>
                  </a:cubicBezTo>
                  <a:lnTo>
                    <a:pt x="3517" y="4850"/>
                  </a:lnTo>
                  <a:cubicBezTo>
                    <a:pt x="3541" y="4836"/>
                    <a:pt x="3565" y="4822"/>
                    <a:pt x="3585" y="4809"/>
                  </a:cubicBezTo>
                  <a:lnTo>
                    <a:pt x="3599" y="4802"/>
                  </a:lnTo>
                  <a:cubicBezTo>
                    <a:pt x="3623" y="4785"/>
                    <a:pt x="3647" y="4768"/>
                    <a:pt x="3674" y="4747"/>
                  </a:cubicBezTo>
                  <a:lnTo>
                    <a:pt x="3691" y="4737"/>
                  </a:lnTo>
                  <a:cubicBezTo>
                    <a:pt x="3712" y="4720"/>
                    <a:pt x="3736" y="4706"/>
                    <a:pt x="3756" y="4689"/>
                  </a:cubicBezTo>
                  <a:lnTo>
                    <a:pt x="3767" y="4678"/>
                  </a:lnTo>
                  <a:cubicBezTo>
                    <a:pt x="3791" y="4661"/>
                    <a:pt x="3815" y="4641"/>
                    <a:pt x="3839" y="4624"/>
                  </a:cubicBezTo>
                  <a:lnTo>
                    <a:pt x="3856" y="4606"/>
                  </a:lnTo>
                  <a:cubicBezTo>
                    <a:pt x="3876" y="4593"/>
                    <a:pt x="3897" y="4572"/>
                    <a:pt x="3918" y="4555"/>
                  </a:cubicBezTo>
                  <a:lnTo>
                    <a:pt x="3928" y="4545"/>
                  </a:lnTo>
                  <a:cubicBezTo>
                    <a:pt x="3952" y="4524"/>
                    <a:pt x="3972" y="4504"/>
                    <a:pt x="3996" y="4483"/>
                  </a:cubicBezTo>
                  <a:lnTo>
                    <a:pt x="4010" y="4469"/>
                  </a:lnTo>
                  <a:cubicBezTo>
                    <a:pt x="4027" y="4449"/>
                    <a:pt x="4048" y="4432"/>
                    <a:pt x="4065" y="4411"/>
                  </a:cubicBezTo>
                  <a:lnTo>
                    <a:pt x="4075" y="4401"/>
                  </a:lnTo>
                  <a:cubicBezTo>
                    <a:pt x="4096" y="4377"/>
                    <a:pt x="4116" y="4356"/>
                    <a:pt x="4137" y="4332"/>
                  </a:cubicBezTo>
                  <a:lnTo>
                    <a:pt x="4151" y="4315"/>
                  </a:lnTo>
                  <a:lnTo>
                    <a:pt x="4175" y="4291"/>
                  </a:lnTo>
                  <a:lnTo>
                    <a:pt x="4175" y="4288"/>
                  </a:lnTo>
                  <a:cubicBezTo>
                    <a:pt x="4346" y="4082"/>
                    <a:pt x="4486" y="3853"/>
                    <a:pt x="4589" y="3609"/>
                  </a:cubicBezTo>
                  <a:cubicBezTo>
                    <a:pt x="4599" y="3582"/>
                    <a:pt x="4610" y="3554"/>
                    <a:pt x="4620" y="3530"/>
                  </a:cubicBezTo>
                  <a:lnTo>
                    <a:pt x="4627" y="3510"/>
                  </a:lnTo>
                  <a:cubicBezTo>
                    <a:pt x="4634" y="3486"/>
                    <a:pt x="4644" y="3462"/>
                    <a:pt x="4651" y="3438"/>
                  </a:cubicBezTo>
                  <a:lnTo>
                    <a:pt x="4661" y="3414"/>
                  </a:lnTo>
                  <a:cubicBezTo>
                    <a:pt x="4671" y="3383"/>
                    <a:pt x="4678" y="3352"/>
                    <a:pt x="4689" y="3321"/>
                  </a:cubicBezTo>
                  <a:cubicBezTo>
                    <a:pt x="4719" y="3219"/>
                    <a:pt x="4740" y="3112"/>
                    <a:pt x="4757" y="3006"/>
                  </a:cubicBezTo>
                  <a:cubicBezTo>
                    <a:pt x="4761" y="2982"/>
                    <a:pt x="4764" y="2958"/>
                    <a:pt x="4767" y="2934"/>
                  </a:cubicBezTo>
                  <a:cubicBezTo>
                    <a:pt x="4771" y="2910"/>
                    <a:pt x="4771" y="2893"/>
                    <a:pt x="4774" y="2876"/>
                  </a:cubicBezTo>
                  <a:cubicBezTo>
                    <a:pt x="4785" y="2787"/>
                    <a:pt x="4788" y="2698"/>
                    <a:pt x="4788" y="2609"/>
                  </a:cubicBezTo>
                  <a:lnTo>
                    <a:pt x="4788" y="2516"/>
                  </a:lnTo>
                  <a:cubicBezTo>
                    <a:pt x="4788" y="2502"/>
                    <a:pt x="4788" y="2496"/>
                    <a:pt x="4788" y="2489"/>
                  </a:cubicBezTo>
                  <a:cubicBezTo>
                    <a:pt x="4788" y="2461"/>
                    <a:pt x="4785" y="2430"/>
                    <a:pt x="4781" y="2400"/>
                  </a:cubicBezTo>
                  <a:cubicBezTo>
                    <a:pt x="4778" y="2369"/>
                    <a:pt x="4778" y="2341"/>
                    <a:pt x="4771" y="2311"/>
                  </a:cubicBezTo>
                  <a:lnTo>
                    <a:pt x="4771" y="2290"/>
                  </a:lnTo>
                  <a:cubicBezTo>
                    <a:pt x="4764" y="2232"/>
                    <a:pt x="4754" y="2177"/>
                    <a:pt x="4743" y="2119"/>
                  </a:cubicBezTo>
                  <a:lnTo>
                    <a:pt x="4740" y="2098"/>
                  </a:lnTo>
                  <a:cubicBezTo>
                    <a:pt x="4726" y="2040"/>
                    <a:pt x="4716" y="1985"/>
                    <a:pt x="4699" y="1930"/>
                  </a:cubicBezTo>
                  <a:lnTo>
                    <a:pt x="4695" y="1910"/>
                  </a:lnTo>
                  <a:cubicBezTo>
                    <a:pt x="4678" y="1851"/>
                    <a:pt x="4661" y="1797"/>
                    <a:pt x="4644" y="1745"/>
                  </a:cubicBezTo>
                  <a:lnTo>
                    <a:pt x="4637" y="1725"/>
                  </a:lnTo>
                  <a:cubicBezTo>
                    <a:pt x="4617" y="1670"/>
                    <a:pt x="4596" y="1618"/>
                    <a:pt x="4575" y="1567"/>
                  </a:cubicBezTo>
                  <a:lnTo>
                    <a:pt x="4565" y="1546"/>
                  </a:lnTo>
                  <a:cubicBezTo>
                    <a:pt x="4545" y="1495"/>
                    <a:pt x="4517" y="1444"/>
                    <a:pt x="4493" y="1392"/>
                  </a:cubicBezTo>
                  <a:lnTo>
                    <a:pt x="4483" y="1375"/>
                  </a:lnTo>
                  <a:cubicBezTo>
                    <a:pt x="4456" y="1327"/>
                    <a:pt x="4428" y="1276"/>
                    <a:pt x="4397" y="1228"/>
                  </a:cubicBezTo>
                  <a:lnTo>
                    <a:pt x="4387" y="1211"/>
                  </a:lnTo>
                  <a:cubicBezTo>
                    <a:pt x="4356" y="1163"/>
                    <a:pt x="4322" y="1115"/>
                    <a:pt x="4288" y="1067"/>
                  </a:cubicBezTo>
                  <a:cubicBezTo>
                    <a:pt x="4185" y="923"/>
                    <a:pt x="4065" y="792"/>
                    <a:pt x="3935" y="673"/>
                  </a:cubicBezTo>
                  <a:lnTo>
                    <a:pt x="3914" y="652"/>
                  </a:lnTo>
                  <a:lnTo>
                    <a:pt x="3890" y="631"/>
                  </a:lnTo>
                  <a:lnTo>
                    <a:pt x="3880" y="621"/>
                  </a:lnTo>
                  <a:lnTo>
                    <a:pt x="3866" y="611"/>
                  </a:lnTo>
                  <a:lnTo>
                    <a:pt x="3856" y="601"/>
                  </a:lnTo>
                  <a:lnTo>
                    <a:pt x="3846" y="594"/>
                  </a:lnTo>
                  <a:lnTo>
                    <a:pt x="3822" y="573"/>
                  </a:lnTo>
                  <a:lnTo>
                    <a:pt x="3798" y="553"/>
                  </a:lnTo>
                  <a:lnTo>
                    <a:pt x="3774" y="535"/>
                  </a:lnTo>
                  <a:lnTo>
                    <a:pt x="3750" y="518"/>
                  </a:lnTo>
                  <a:lnTo>
                    <a:pt x="3726" y="498"/>
                  </a:lnTo>
                  <a:lnTo>
                    <a:pt x="3702" y="481"/>
                  </a:lnTo>
                  <a:lnTo>
                    <a:pt x="3674" y="463"/>
                  </a:lnTo>
                  <a:lnTo>
                    <a:pt x="3650" y="446"/>
                  </a:lnTo>
                  <a:lnTo>
                    <a:pt x="3626" y="429"/>
                  </a:lnTo>
                  <a:lnTo>
                    <a:pt x="3599" y="412"/>
                  </a:lnTo>
                  <a:lnTo>
                    <a:pt x="3571" y="395"/>
                  </a:lnTo>
                  <a:lnTo>
                    <a:pt x="3547" y="378"/>
                  </a:lnTo>
                  <a:lnTo>
                    <a:pt x="3520" y="364"/>
                  </a:lnTo>
                  <a:lnTo>
                    <a:pt x="3496" y="347"/>
                  </a:lnTo>
                  <a:lnTo>
                    <a:pt x="3469" y="333"/>
                  </a:lnTo>
                  <a:lnTo>
                    <a:pt x="3441" y="316"/>
                  </a:lnTo>
                  <a:lnTo>
                    <a:pt x="3414" y="302"/>
                  </a:lnTo>
                  <a:lnTo>
                    <a:pt x="3386" y="289"/>
                  </a:lnTo>
                  <a:lnTo>
                    <a:pt x="3359" y="275"/>
                  </a:lnTo>
                  <a:lnTo>
                    <a:pt x="3332" y="261"/>
                  </a:lnTo>
                  <a:lnTo>
                    <a:pt x="3304" y="248"/>
                  </a:lnTo>
                  <a:lnTo>
                    <a:pt x="3290" y="241"/>
                  </a:lnTo>
                  <a:lnTo>
                    <a:pt x="3277" y="234"/>
                  </a:lnTo>
                  <a:lnTo>
                    <a:pt x="3249" y="220"/>
                  </a:lnTo>
                  <a:lnTo>
                    <a:pt x="3232" y="213"/>
                  </a:lnTo>
                  <a:lnTo>
                    <a:pt x="3215" y="206"/>
                  </a:lnTo>
                  <a:lnTo>
                    <a:pt x="3188" y="193"/>
                  </a:lnTo>
                  <a:lnTo>
                    <a:pt x="3136" y="176"/>
                  </a:lnTo>
                  <a:lnTo>
                    <a:pt x="3112" y="165"/>
                  </a:lnTo>
                  <a:lnTo>
                    <a:pt x="3078" y="152"/>
                  </a:lnTo>
                  <a:lnTo>
                    <a:pt x="3054" y="141"/>
                  </a:lnTo>
                  <a:lnTo>
                    <a:pt x="3020" y="131"/>
                  </a:lnTo>
                  <a:lnTo>
                    <a:pt x="3006" y="128"/>
                  </a:lnTo>
                  <a:lnTo>
                    <a:pt x="2992" y="117"/>
                  </a:lnTo>
                  <a:lnTo>
                    <a:pt x="2975" y="114"/>
                  </a:lnTo>
                  <a:lnTo>
                    <a:pt x="2961" y="107"/>
                  </a:lnTo>
                  <a:lnTo>
                    <a:pt x="2931" y="100"/>
                  </a:lnTo>
                  <a:lnTo>
                    <a:pt x="2900" y="90"/>
                  </a:lnTo>
                  <a:lnTo>
                    <a:pt x="2872" y="83"/>
                  </a:lnTo>
                  <a:lnTo>
                    <a:pt x="2838" y="73"/>
                  </a:lnTo>
                  <a:lnTo>
                    <a:pt x="2811" y="66"/>
                  </a:lnTo>
                  <a:lnTo>
                    <a:pt x="2780" y="56"/>
                  </a:lnTo>
                  <a:lnTo>
                    <a:pt x="2749" y="52"/>
                  </a:lnTo>
                  <a:lnTo>
                    <a:pt x="2718" y="45"/>
                  </a:lnTo>
                  <a:lnTo>
                    <a:pt x="2687" y="39"/>
                  </a:lnTo>
                  <a:lnTo>
                    <a:pt x="2653" y="32"/>
                  </a:lnTo>
                  <a:lnTo>
                    <a:pt x="2639" y="28"/>
                  </a:lnTo>
                  <a:lnTo>
                    <a:pt x="2626" y="25"/>
                  </a:lnTo>
                  <a:lnTo>
                    <a:pt x="2591" y="21"/>
                  </a:lnTo>
                  <a:lnTo>
                    <a:pt x="2561" y="15"/>
                  </a:lnTo>
                  <a:lnTo>
                    <a:pt x="2526" y="11"/>
                  </a:lnTo>
                  <a:lnTo>
                    <a:pt x="2499" y="11"/>
                  </a:lnTo>
                  <a:lnTo>
                    <a:pt x="2465" y="8"/>
                  </a:lnTo>
                  <a:lnTo>
                    <a:pt x="2434" y="4"/>
                  </a:lnTo>
                  <a:lnTo>
                    <a:pt x="2399" y="4"/>
                  </a:lnTo>
                  <a:lnTo>
                    <a:pt x="2369" y="1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>
              <a:off x="1364381" y="3339849"/>
              <a:ext cx="406573" cy="216240"/>
            </a:xfrm>
            <a:custGeom>
              <a:avLst/>
              <a:gdLst/>
              <a:ahLst/>
              <a:cxnLst/>
              <a:rect l="l" t="t" r="r" b="b"/>
              <a:pathLst>
                <a:path w="15521" h="8255" extrusionOk="0">
                  <a:moveTo>
                    <a:pt x="8810" y="1"/>
                  </a:moveTo>
                  <a:cubicBezTo>
                    <a:pt x="7336" y="1"/>
                    <a:pt x="5926" y="986"/>
                    <a:pt x="5562" y="2587"/>
                  </a:cubicBezTo>
                  <a:cubicBezTo>
                    <a:pt x="5355" y="2517"/>
                    <a:pt x="5142" y="2484"/>
                    <a:pt x="4932" y="2484"/>
                  </a:cubicBezTo>
                  <a:cubicBezTo>
                    <a:pt x="4291" y="2484"/>
                    <a:pt x="3673" y="2794"/>
                    <a:pt x="3293" y="3344"/>
                  </a:cubicBezTo>
                  <a:cubicBezTo>
                    <a:pt x="3081" y="3288"/>
                    <a:pt x="2869" y="3262"/>
                    <a:pt x="2660" y="3262"/>
                  </a:cubicBezTo>
                  <a:cubicBezTo>
                    <a:pt x="1439" y="3262"/>
                    <a:pt x="353" y="4168"/>
                    <a:pt x="189" y="5444"/>
                  </a:cubicBezTo>
                  <a:cubicBezTo>
                    <a:pt x="0" y="6935"/>
                    <a:pt x="1162" y="8254"/>
                    <a:pt x="2666" y="8254"/>
                  </a:cubicBezTo>
                  <a:lnTo>
                    <a:pt x="12854" y="8254"/>
                  </a:lnTo>
                  <a:cubicBezTo>
                    <a:pt x="14365" y="8254"/>
                    <a:pt x="15520" y="6908"/>
                    <a:pt x="15291" y="5414"/>
                  </a:cubicBezTo>
                  <a:cubicBezTo>
                    <a:pt x="15100" y="4176"/>
                    <a:pt x="14035" y="3319"/>
                    <a:pt x="12855" y="3319"/>
                  </a:cubicBezTo>
                  <a:cubicBezTo>
                    <a:pt x="12610" y="3319"/>
                    <a:pt x="12361" y="3355"/>
                    <a:pt x="12114" y="3433"/>
                  </a:cubicBezTo>
                  <a:cubicBezTo>
                    <a:pt x="12117" y="3395"/>
                    <a:pt x="12117" y="3358"/>
                    <a:pt x="12117" y="3320"/>
                  </a:cubicBezTo>
                  <a:cubicBezTo>
                    <a:pt x="12117" y="2559"/>
                    <a:pt x="11854" y="1819"/>
                    <a:pt x="11374" y="1229"/>
                  </a:cubicBezTo>
                  <a:lnTo>
                    <a:pt x="10747" y="633"/>
                  </a:lnTo>
                  <a:cubicBezTo>
                    <a:pt x="10148" y="200"/>
                    <a:pt x="9472" y="1"/>
                    <a:pt x="881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3"/>
            <p:cNvSpPr/>
            <p:nvPr/>
          </p:nvSpPr>
          <p:spPr>
            <a:xfrm>
              <a:off x="1369411" y="3406830"/>
              <a:ext cx="204766" cy="151145"/>
            </a:xfrm>
            <a:custGeom>
              <a:avLst/>
              <a:gdLst/>
              <a:ahLst/>
              <a:cxnLst/>
              <a:rect l="l" t="t" r="r" b="b"/>
              <a:pathLst>
                <a:path w="7817" h="5770" extrusionOk="0">
                  <a:moveTo>
                    <a:pt x="4928" y="1"/>
                  </a:moveTo>
                  <a:cubicBezTo>
                    <a:pt x="4288" y="1"/>
                    <a:pt x="3672" y="311"/>
                    <a:pt x="3293" y="859"/>
                  </a:cubicBezTo>
                  <a:cubicBezTo>
                    <a:pt x="3081" y="803"/>
                    <a:pt x="2869" y="777"/>
                    <a:pt x="2660" y="777"/>
                  </a:cubicBezTo>
                  <a:cubicBezTo>
                    <a:pt x="1439" y="777"/>
                    <a:pt x="353" y="1683"/>
                    <a:pt x="189" y="2956"/>
                  </a:cubicBezTo>
                  <a:cubicBezTo>
                    <a:pt x="0" y="4450"/>
                    <a:pt x="1162" y="5769"/>
                    <a:pt x="2666" y="5769"/>
                  </a:cubicBezTo>
                  <a:lnTo>
                    <a:pt x="7817" y="5769"/>
                  </a:lnTo>
                  <a:cubicBezTo>
                    <a:pt x="6309" y="4707"/>
                    <a:pt x="5411" y="2977"/>
                    <a:pt x="5415" y="1133"/>
                  </a:cubicBezTo>
                  <a:cubicBezTo>
                    <a:pt x="5415" y="783"/>
                    <a:pt x="5445" y="430"/>
                    <a:pt x="5510" y="88"/>
                  </a:cubicBezTo>
                  <a:cubicBezTo>
                    <a:pt x="5318" y="29"/>
                    <a:pt x="5122" y="1"/>
                    <a:pt x="4928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3"/>
            <p:cNvSpPr/>
            <p:nvPr/>
          </p:nvSpPr>
          <p:spPr>
            <a:xfrm>
              <a:off x="1502246" y="3195384"/>
              <a:ext cx="13779" cy="42043"/>
            </a:xfrm>
            <a:custGeom>
              <a:avLst/>
              <a:gdLst/>
              <a:ahLst/>
              <a:cxnLst/>
              <a:rect l="l" t="t" r="r" b="b"/>
              <a:pathLst>
                <a:path w="526" h="1605" extrusionOk="0">
                  <a:moveTo>
                    <a:pt x="265" y="1"/>
                  </a:moveTo>
                  <a:cubicBezTo>
                    <a:pt x="117" y="1"/>
                    <a:pt x="1" y="117"/>
                    <a:pt x="1" y="264"/>
                  </a:cubicBezTo>
                  <a:lnTo>
                    <a:pt x="1" y="1340"/>
                  </a:lnTo>
                  <a:cubicBezTo>
                    <a:pt x="1" y="1484"/>
                    <a:pt x="117" y="1604"/>
                    <a:pt x="265" y="1604"/>
                  </a:cubicBezTo>
                  <a:cubicBezTo>
                    <a:pt x="409" y="1604"/>
                    <a:pt x="525" y="1484"/>
                    <a:pt x="525" y="1340"/>
                  </a:cubicBezTo>
                  <a:lnTo>
                    <a:pt x="525" y="264"/>
                  </a:lnTo>
                  <a:cubicBezTo>
                    <a:pt x="525" y="117"/>
                    <a:pt x="409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3"/>
            <p:cNvSpPr/>
            <p:nvPr/>
          </p:nvSpPr>
          <p:spPr>
            <a:xfrm>
              <a:off x="1430000" y="3214244"/>
              <a:ext cx="31067" cy="38271"/>
            </a:xfrm>
            <a:custGeom>
              <a:avLst/>
              <a:gdLst/>
              <a:ahLst/>
              <a:cxnLst/>
              <a:rect l="l" t="t" r="r" b="b"/>
              <a:pathLst>
                <a:path w="1186" h="1461" extrusionOk="0">
                  <a:moveTo>
                    <a:pt x="355" y="0"/>
                  </a:moveTo>
                  <a:cubicBezTo>
                    <a:pt x="176" y="0"/>
                    <a:pt x="0" y="187"/>
                    <a:pt x="113" y="394"/>
                  </a:cubicBezTo>
                  <a:lnTo>
                    <a:pt x="651" y="1326"/>
                  </a:lnTo>
                  <a:cubicBezTo>
                    <a:pt x="700" y="1412"/>
                    <a:pt x="791" y="1460"/>
                    <a:pt x="884" y="1460"/>
                  </a:cubicBezTo>
                  <a:cubicBezTo>
                    <a:pt x="928" y="1460"/>
                    <a:pt x="974" y="1449"/>
                    <a:pt x="1015" y="1426"/>
                  </a:cubicBezTo>
                  <a:cubicBezTo>
                    <a:pt x="1141" y="1350"/>
                    <a:pt x="1186" y="1186"/>
                    <a:pt x="1107" y="1062"/>
                  </a:cubicBezTo>
                  <a:lnTo>
                    <a:pt x="573" y="130"/>
                  </a:lnTo>
                  <a:cubicBezTo>
                    <a:pt x="517" y="39"/>
                    <a:pt x="435" y="0"/>
                    <a:pt x="3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3"/>
            <p:cNvSpPr/>
            <p:nvPr/>
          </p:nvSpPr>
          <p:spPr>
            <a:xfrm>
              <a:off x="1379548" y="3265455"/>
              <a:ext cx="40236" cy="27950"/>
            </a:xfrm>
            <a:custGeom>
              <a:avLst/>
              <a:gdLst/>
              <a:ahLst/>
              <a:cxnLst/>
              <a:rect l="l" t="t" r="r" b="b"/>
              <a:pathLst>
                <a:path w="1536" h="1067" extrusionOk="0">
                  <a:moveTo>
                    <a:pt x="302" y="0"/>
                  </a:moveTo>
                  <a:cubicBezTo>
                    <a:pt x="212" y="0"/>
                    <a:pt x="123" y="48"/>
                    <a:pt x="76" y="132"/>
                  </a:cubicBezTo>
                  <a:cubicBezTo>
                    <a:pt x="0" y="259"/>
                    <a:pt x="48" y="423"/>
                    <a:pt x="175" y="495"/>
                  </a:cubicBezTo>
                  <a:lnTo>
                    <a:pt x="1107" y="1033"/>
                  </a:lnTo>
                  <a:cubicBezTo>
                    <a:pt x="1148" y="1056"/>
                    <a:pt x="1193" y="1066"/>
                    <a:pt x="1236" y="1066"/>
                  </a:cubicBezTo>
                  <a:cubicBezTo>
                    <a:pt x="1327" y="1066"/>
                    <a:pt x="1415" y="1020"/>
                    <a:pt x="1464" y="934"/>
                  </a:cubicBezTo>
                  <a:cubicBezTo>
                    <a:pt x="1536" y="811"/>
                    <a:pt x="1495" y="653"/>
                    <a:pt x="1371" y="578"/>
                  </a:cubicBezTo>
                  <a:lnTo>
                    <a:pt x="439" y="40"/>
                  </a:lnTo>
                  <a:cubicBezTo>
                    <a:pt x="396" y="13"/>
                    <a:pt x="349" y="0"/>
                    <a:pt x="3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3"/>
            <p:cNvSpPr/>
            <p:nvPr/>
          </p:nvSpPr>
          <p:spPr>
            <a:xfrm>
              <a:off x="1361945" y="3335789"/>
              <a:ext cx="41964" cy="13752"/>
            </a:xfrm>
            <a:custGeom>
              <a:avLst/>
              <a:gdLst/>
              <a:ahLst/>
              <a:cxnLst/>
              <a:rect l="l" t="t" r="r" b="b"/>
              <a:pathLst>
                <a:path w="1602" h="525" extrusionOk="0">
                  <a:moveTo>
                    <a:pt x="265" y="0"/>
                  </a:moveTo>
                  <a:cubicBezTo>
                    <a:pt x="117" y="0"/>
                    <a:pt x="1" y="117"/>
                    <a:pt x="1" y="261"/>
                  </a:cubicBezTo>
                  <a:cubicBezTo>
                    <a:pt x="1" y="408"/>
                    <a:pt x="117" y="524"/>
                    <a:pt x="265" y="524"/>
                  </a:cubicBezTo>
                  <a:lnTo>
                    <a:pt x="1341" y="524"/>
                  </a:lnTo>
                  <a:cubicBezTo>
                    <a:pt x="1485" y="524"/>
                    <a:pt x="1601" y="408"/>
                    <a:pt x="1601" y="261"/>
                  </a:cubicBezTo>
                  <a:cubicBezTo>
                    <a:pt x="1601" y="117"/>
                    <a:pt x="1485" y="0"/>
                    <a:pt x="1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3"/>
            <p:cNvSpPr/>
            <p:nvPr/>
          </p:nvSpPr>
          <p:spPr>
            <a:xfrm>
              <a:off x="1379732" y="3391741"/>
              <a:ext cx="40314" cy="28002"/>
            </a:xfrm>
            <a:custGeom>
              <a:avLst/>
              <a:gdLst/>
              <a:ahLst/>
              <a:cxnLst/>
              <a:rect l="l" t="t" r="r" b="b"/>
              <a:pathLst>
                <a:path w="1539" h="1069" extrusionOk="0">
                  <a:moveTo>
                    <a:pt x="1237" y="1"/>
                  </a:moveTo>
                  <a:cubicBezTo>
                    <a:pt x="1190" y="1"/>
                    <a:pt x="1143" y="13"/>
                    <a:pt x="1100" y="40"/>
                  </a:cubicBezTo>
                  <a:lnTo>
                    <a:pt x="168" y="578"/>
                  </a:lnTo>
                  <a:cubicBezTo>
                    <a:pt x="41" y="650"/>
                    <a:pt x="0" y="811"/>
                    <a:pt x="72" y="938"/>
                  </a:cubicBezTo>
                  <a:cubicBezTo>
                    <a:pt x="121" y="1021"/>
                    <a:pt x="210" y="1068"/>
                    <a:pt x="301" y="1068"/>
                  </a:cubicBezTo>
                  <a:cubicBezTo>
                    <a:pt x="346" y="1068"/>
                    <a:pt x="391" y="1057"/>
                    <a:pt x="432" y="1034"/>
                  </a:cubicBezTo>
                  <a:lnTo>
                    <a:pt x="1364" y="496"/>
                  </a:lnTo>
                  <a:cubicBezTo>
                    <a:pt x="1491" y="424"/>
                    <a:pt x="1539" y="259"/>
                    <a:pt x="1464" y="133"/>
                  </a:cubicBezTo>
                  <a:cubicBezTo>
                    <a:pt x="1416" y="49"/>
                    <a:pt x="1328" y="1"/>
                    <a:pt x="1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3"/>
            <p:cNvSpPr/>
            <p:nvPr/>
          </p:nvSpPr>
          <p:spPr>
            <a:xfrm>
              <a:off x="1596679" y="3265508"/>
              <a:ext cx="41964" cy="27924"/>
            </a:xfrm>
            <a:custGeom>
              <a:avLst/>
              <a:gdLst/>
              <a:ahLst/>
              <a:cxnLst/>
              <a:rect l="l" t="t" r="r" b="b"/>
              <a:pathLst>
                <a:path w="1602" h="1066" extrusionOk="0">
                  <a:moveTo>
                    <a:pt x="1299" y="1"/>
                  </a:moveTo>
                  <a:cubicBezTo>
                    <a:pt x="1254" y="1"/>
                    <a:pt x="1208" y="13"/>
                    <a:pt x="1166" y="38"/>
                  </a:cubicBezTo>
                  <a:lnTo>
                    <a:pt x="234" y="576"/>
                  </a:lnTo>
                  <a:cubicBezTo>
                    <a:pt x="1" y="709"/>
                    <a:pt x="97" y="1066"/>
                    <a:pt x="368" y="1066"/>
                  </a:cubicBezTo>
                  <a:cubicBezTo>
                    <a:pt x="412" y="1066"/>
                    <a:pt x="460" y="1055"/>
                    <a:pt x="498" y="1031"/>
                  </a:cubicBezTo>
                  <a:lnTo>
                    <a:pt x="1430" y="493"/>
                  </a:lnTo>
                  <a:cubicBezTo>
                    <a:pt x="1557" y="421"/>
                    <a:pt x="1601" y="260"/>
                    <a:pt x="1526" y="134"/>
                  </a:cubicBezTo>
                  <a:cubicBezTo>
                    <a:pt x="1478" y="49"/>
                    <a:pt x="1390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3"/>
            <p:cNvSpPr/>
            <p:nvPr/>
          </p:nvSpPr>
          <p:spPr>
            <a:xfrm>
              <a:off x="1557360" y="3214244"/>
              <a:ext cx="30989" cy="38166"/>
            </a:xfrm>
            <a:custGeom>
              <a:avLst/>
              <a:gdLst/>
              <a:ahLst/>
              <a:cxnLst/>
              <a:rect l="l" t="t" r="r" b="b"/>
              <a:pathLst>
                <a:path w="1183" h="1457" extrusionOk="0">
                  <a:moveTo>
                    <a:pt x="829" y="0"/>
                  </a:moveTo>
                  <a:cubicBezTo>
                    <a:pt x="748" y="0"/>
                    <a:pt x="666" y="39"/>
                    <a:pt x="611" y="130"/>
                  </a:cubicBezTo>
                  <a:lnTo>
                    <a:pt x="73" y="1062"/>
                  </a:lnTo>
                  <a:cubicBezTo>
                    <a:pt x="1" y="1186"/>
                    <a:pt x="42" y="1347"/>
                    <a:pt x="169" y="1422"/>
                  </a:cubicBezTo>
                  <a:cubicBezTo>
                    <a:pt x="210" y="1446"/>
                    <a:pt x="255" y="1457"/>
                    <a:pt x="299" y="1457"/>
                  </a:cubicBezTo>
                  <a:cubicBezTo>
                    <a:pt x="391" y="1457"/>
                    <a:pt x="480" y="1410"/>
                    <a:pt x="529" y="1326"/>
                  </a:cubicBezTo>
                  <a:lnTo>
                    <a:pt x="1067" y="394"/>
                  </a:lnTo>
                  <a:cubicBezTo>
                    <a:pt x="1182" y="187"/>
                    <a:pt x="1007" y="0"/>
                    <a:pt x="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1358016" y="3245023"/>
              <a:ext cx="319579" cy="318060"/>
            </a:xfrm>
            <a:custGeom>
              <a:avLst/>
              <a:gdLst/>
              <a:ahLst/>
              <a:cxnLst/>
              <a:rect l="l" t="t" r="r" b="b"/>
              <a:pathLst>
                <a:path w="12200" h="12142" extrusionOk="0">
                  <a:moveTo>
                    <a:pt x="5826" y="1388"/>
                  </a:moveTo>
                  <a:lnTo>
                    <a:pt x="5915" y="1392"/>
                  </a:lnTo>
                  <a:lnTo>
                    <a:pt x="5942" y="1392"/>
                  </a:lnTo>
                  <a:lnTo>
                    <a:pt x="6000" y="1399"/>
                  </a:lnTo>
                  <a:lnTo>
                    <a:pt x="6028" y="1399"/>
                  </a:lnTo>
                  <a:lnTo>
                    <a:pt x="6059" y="1402"/>
                  </a:lnTo>
                  <a:lnTo>
                    <a:pt x="6083" y="1406"/>
                  </a:lnTo>
                  <a:lnTo>
                    <a:pt x="6113" y="1412"/>
                  </a:lnTo>
                  <a:lnTo>
                    <a:pt x="6141" y="1416"/>
                  </a:lnTo>
                  <a:lnTo>
                    <a:pt x="6172" y="1419"/>
                  </a:lnTo>
                  <a:lnTo>
                    <a:pt x="6226" y="1430"/>
                  </a:lnTo>
                  <a:lnTo>
                    <a:pt x="6254" y="1436"/>
                  </a:lnTo>
                  <a:lnTo>
                    <a:pt x="6281" y="1443"/>
                  </a:lnTo>
                  <a:lnTo>
                    <a:pt x="6309" y="1447"/>
                  </a:lnTo>
                  <a:lnTo>
                    <a:pt x="6340" y="1457"/>
                  </a:lnTo>
                  <a:lnTo>
                    <a:pt x="6364" y="1460"/>
                  </a:lnTo>
                  <a:lnTo>
                    <a:pt x="6391" y="1471"/>
                  </a:lnTo>
                  <a:lnTo>
                    <a:pt x="6415" y="1478"/>
                  </a:lnTo>
                  <a:lnTo>
                    <a:pt x="6446" y="1484"/>
                  </a:lnTo>
                  <a:lnTo>
                    <a:pt x="6579" y="1529"/>
                  </a:lnTo>
                  <a:lnTo>
                    <a:pt x="6600" y="1536"/>
                  </a:lnTo>
                  <a:lnTo>
                    <a:pt x="6631" y="1549"/>
                  </a:lnTo>
                  <a:lnTo>
                    <a:pt x="6672" y="1567"/>
                  </a:lnTo>
                  <a:lnTo>
                    <a:pt x="6696" y="1577"/>
                  </a:lnTo>
                  <a:lnTo>
                    <a:pt x="6802" y="1625"/>
                  </a:lnTo>
                  <a:lnTo>
                    <a:pt x="6809" y="1625"/>
                  </a:lnTo>
                  <a:lnTo>
                    <a:pt x="6830" y="1635"/>
                  </a:lnTo>
                  <a:lnTo>
                    <a:pt x="6878" y="1663"/>
                  </a:lnTo>
                  <a:lnTo>
                    <a:pt x="6905" y="1676"/>
                  </a:lnTo>
                  <a:lnTo>
                    <a:pt x="6926" y="1690"/>
                  </a:lnTo>
                  <a:lnTo>
                    <a:pt x="6974" y="1717"/>
                  </a:lnTo>
                  <a:lnTo>
                    <a:pt x="6998" y="1731"/>
                  </a:lnTo>
                  <a:lnTo>
                    <a:pt x="7001" y="1731"/>
                  </a:lnTo>
                  <a:lnTo>
                    <a:pt x="7022" y="1745"/>
                  </a:lnTo>
                  <a:lnTo>
                    <a:pt x="7042" y="1759"/>
                  </a:lnTo>
                  <a:lnTo>
                    <a:pt x="7066" y="1776"/>
                  </a:lnTo>
                  <a:lnTo>
                    <a:pt x="7090" y="1789"/>
                  </a:lnTo>
                  <a:lnTo>
                    <a:pt x="7107" y="1803"/>
                  </a:lnTo>
                  <a:lnTo>
                    <a:pt x="7114" y="1807"/>
                  </a:lnTo>
                  <a:lnTo>
                    <a:pt x="7135" y="1820"/>
                  </a:lnTo>
                  <a:lnTo>
                    <a:pt x="7155" y="1837"/>
                  </a:lnTo>
                  <a:lnTo>
                    <a:pt x="7296" y="1947"/>
                  </a:lnTo>
                  <a:lnTo>
                    <a:pt x="7299" y="1950"/>
                  </a:lnTo>
                  <a:lnTo>
                    <a:pt x="7347" y="1995"/>
                  </a:lnTo>
                  <a:lnTo>
                    <a:pt x="7350" y="1995"/>
                  </a:lnTo>
                  <a:cubicBezTo>
                    <a:pt x="7467" y="2105"/>
                    <a:pt x="7573" y="2221"/>
                    <a:pt x="7666" y="2351"/>
                  </a:cubicBezTo>
                  <a:cubicBezTo>
                    <a:pt x="7697" y="2392"/>
                    <a:pt x="7727" y="2437"/>
                    <a:pt x="7758" y="2485"/>
                  </a:cubicBezTo>
                  <a:lnTo>
                    <a:pt x="7765" y="2499"/>
                  </a:lnTo>
                  <a:cubicBezTo>
                    <a:pt x="7793" y="2540"/>
                    <a:pt x="7817" y="2584"/>
                    <a:pt x="7841" y="2629"/>
                  </a:cubicBezTo>
                  <a:lnTo>
                    <a:pt x="7851" y="2646"/>
                  </a:lnTo>
                  <a:cubicBezTo>
                    <a:pt x="7875" y="2691"/>
                    <a:pt x="7895" y="2739"/>
                    <a:pt x="7916" y="2783"/>
                  </a:cubicBezTo>
                  <a:lnTo>
                    <a:pt x="7923" y="2800"/>
                  </a:lnTo>
                  <a:cubicBezTo>
                    <a:pt x="7943" y="2848"/>
                    <a:pt x="7964" y="2896"/>
                    <a:pt x="7981" y="2944"/>
                  </a:cubicBezTo>
                  <a:lnTo>
                    <a:pt x="7984" y="2961"/>
                  </a:lnTo>
                  <a:cubicBezTo>
                    <a:pt x="8002" y="3009"/>
                    <a:pt x="8019" y="3057"/>
                    <a:pt x="8032" y="3109"/>
                  </a:cubicBezTo>
                  <a:lnTo>
                    <a:pt x="8036" y="3126"/>
                  </a:lnTo>
                  <a:cubicBezTo>
                    <a:pt x="8050" y="3177"/>
                    <a:pt x="8063" y="3229"/>
                    <a:pt x="8074" y="3280"/>
                  </a:cubicBezTo>
                  <a:lnTo>
                    <a:pt x="8074" y="3297"/>
                  </a:lnTo>
                  <a:cubicBezTo>
                    <a:pt x="8084" y="3349"/>
                    <a:pt x="8094" y="3400"/>
                    <a:pt x="8098" y="3455"/>
                  </a:cubicBezTo>
                  <a:lnTo>
                    <a:pt x="8098" y="3472"/>
                  </a:lnTo>
                  <a:lnTo>
                    <a:pt x="8098" y="3489"/>
                  </a:lnTo>
                  <a:cubicBezTo>
                    <a:pt x="7724" y="3588"/>
                    <a:pt x="7364" y="3753"/>
                    <a:pt x="7042" y="3969"/>
                  </a:cubicBezTo>
                  <a:lnTo>
                    <a:pt x="7032" y="3976"/>
                  </a:lnTo>
                  <a:lnTo>
                    <a:pt x="7018" y="3986"/>
                  </a:lnTo>
                  <a:cubicBezTo>
                    <a:pt x="6984" y="4010"/>
                    <a:pt x="6950" y="4034"/>
                    <a:pt x="6915" y="4058"/>
                  </a:cubicBezTo>
                  <a:lnTo>
                    <a:pt x="6908" y="4061"/>
                  </a:lnTo>
                  <a:cubicBezTo>
                    <a:pt x="6867" y="4092"/>
                    <a:pt x="6830" y="4123"/>
                    <a:pt x="6792" y="4154"/>
                  </a:cubicBezTo>
                  <a:cubicBezTo>
                    <a:pt x="6758" y="4181"/>
                    <a:pt x="6723" y="4209"/>
                    <a:pt x="6693" y="4240"/>
                  </a:cubicBezTo>
                  <a:lnTo>
                    <a:pt x="6686" y="4243"/>
                  </a:lnTo>
                  <a:cubicBezTo>
                    <a:pt x="6185" y="4678"/>
                    <a:pt x="5815" y="5247"/>
                    <a:pt x="5620" y="5884"/>
                  </a:cubicBezTo>
                  <a:cubicBezTo>
                    <a:pt x="5582" y="5878"/>
                    <a:pt x="5548" y="5871"/>
                    <a:pt x="5510" y="5864"/>
                  </a:cubicBezTo>
                  <a:cubicBezTo>
                    <a:pt x="5397" y="5847"/>
                    <a:pt x="5288" y="5840"/>
                    <a:pt x="5174" y="5840"/>
                  </a:cubicBezTo>
                  <a:lnTo>
                    <a:pt x="5031" y="5840"/>
                  </a:lnTo>
                  <a:lnTo>
                    <a:pt x="4989" y="5843"/>
                  </a:lnTo>
                  <a:lnTo>
                    <a:pt x="4969" y="5843"/>
                  </a:lnTo>
                  <a:lnTo>
                    <a:pt x="4935" y="5847"/>
                  </a:lnTo>
                  <a:lnTo>
                    <a:pt x="4900" y="5847"/>
                  </a:lnTo>
                  <a:lnTo>
                    <a:pt x="4869" y="5850"/>
                  </a:lnTo>
                  <a:lnTo>
                    <a:pt x="4811" y="5860"/>
                  </a:lnTo>
                  <a:lnTo>
                    <a:pt x="4804" y="5860"/>
                  </a:lnTo>
                  <a:lnTo>
                    <a:pt x="4746" y="5833"/>
                  </a:lnTo>
                  <a:lnTo>
                    <a:pt x="4729" y="5823"/>
                  </a:lnTo>
                  <a:cubicBezTo>
                    <a:pt x="4708" y="5812"/>
                    <a:pt x="4688" y="5802"/>
                    <a:pt x="4664" y="5788"/>
                  </a:cubicBezTo>
                  <a:lnTo>
                    <a:pt x="4654" y="5785"/>
                  </a:lnTo>
                  <a:cubicBezTo>
                    <a:pt x="4630" y="5771"/>
                    <a:pt x="4606" y="5758"/>
                    <a:pt x="4582" y="5740"/>
                  </a:cubicBezTo>
                  <a:lnTo>
                    <a:pt x="4564" y="5730"/>
                  </a:lnTo>
                  <a:lnTo>
                    <a:pt x="4503" y="5692"/>
                  </a:lnTo>
                  <a:lnTo>
                    <a:pt x="4493" y="5686"/>
                  </a:lnTo>
                  <a:cubicBezTo>
                    <a:pt x="4469" y="5672"/>
                    <a:pt x="4445" y="5655"/>
                    <a:pt x="4424" y="5641"/>
                  </a:cubicBezTo>
                  <a:lnTo>
                    <a:pt x="4407" y="5627"/>
                  </a:lnTo>
                  <a:cubicBezTo>
                    <a:pt x="4386" y="5614"/>
                    <a:pt x="4369" y="5600"/>
                    <a:pt x="4349" y="5586"/>
                  </a:cubicBezTo>
                  <a:lnTo>
                    <a:pt x="4338" y="5576"/>
                  </a:lnTo>
                  <a:cubicBezTo>
                    <a:pt x="4318" y="5562"/>
                    <a:pt x="4297" y="5542"/>
                    <a:pt x="4273" y="5528"/>
                  </a:cubicBezTo>
                  <a:lnTo>
                    <a:pt x="4260" y="5514"/>
                  </a:lnTo>
                  <a:cubicBezTo>
                    <a:pt x="4242" y="5497"/>
                    <a:pt x="4222" y="5483"/>
                    <a:pt x="4205" y="5466"/>
                  </a:cubicBezTo>
                  <a:lnTo>
                    <a:pt x="4194" y="5456"/>
                  </a:lnTo>
                  <a:cubicBezTo>
                    <a:pt x="4174" y="5439"/>
                    <a:pt x="4153" y="5418"/>
                    <a:pt x="4133" y="5401"/>
                  </a:cubicBezTo>
                  <a:lnTo>
                    <a:pt x="4122" y="5387"/>
                  </a:lnTo>
                  <a:cubicBezTo>
                    <a:pt x="4105" y="5370"/>
                    <a:pt x="4088" y="5353"/>
                    <a:pt x="4071" y="5336"/>
                  </a:cubicBezTo>
                  <a:lnTo>
                    <a:pt x="4061" y="5326"/>
                  </a:lnTo>
                  <a:cubicBezTo>
                    <a:pt x="4040" y="5305"/>
                    <a:pt x="4023" y="5285"/>
                    <a:pt x="4002" y="5264"/>
                  </a:cubicBezTo>
                  <a:lnTo>
                    <a:pt x="3985" y="5240"/>
                  </a:lnTo>
                  <a:lnTo>
                    <a:pt x="3979" y="5237"/>
                  </a:lnTo>
                  <a:lnTo>
                    <a:pt x="3972" y="5223"/>
                  </a:lnTo>
                  <a:cubicBezTo>
                    <a:pt x="3817" y="5045"/>
                    <a:pt x="3691" y="4846"/>
                    <a:pt x="3598" y="4630"/>
                  </a:cubicBezTo>
                  <a:lnTo>
                    <a:pt x="3591" y="4620"/>
                  </a:lnTo>
                  <a:cubicBezTo>
                    <a:pt x="3584" y="4599"/>
                    <a:pt x="3578" y="4579"/>
                    <a:pt x="3567" y="4558"/>
                  </a:cubicBezTo>
                  <a:lnTo>
                    <a:pt x="3564" y="4541"/>
                  </a:lnTo>
                  <a:cubicBezTo>
                    <a:pt x="3554" y="4521"/>
                    <a:pt x="3547" y="4500"/>
                    <a:pt x="3540" y="4476"/>
                  </a:cubicBezTo>
                  <a:lnTo>
                    <a:pt x="3533" y="4455"/>
                  </a:lnTo>
                  <a:cubicBezTo>
                    <a:pt x="3523" y="4428"/>
                    <a:pt x="3516" y="4401"/>
                    <a:pt x="3506" y="4373"/>
                  </a:cubicBezTo>
                  <a:cubicBezTo>
                    <a:pt x="3478" y="4281"/>
                    <a:pt x="3458" y="4185"/>
                    <a:pt x="3444" y="4089"/>
                  </a:cubicBezTo>
                  <a:cubicBezTo>
                    <a:pt x="3441" y="4065"/>
                    <a:pt x="3437" y="4044"/>
                    <a:pt x="3437" y="4024"/>
                  </a:cubicBezTo>
                  <a:cubicBezTo>
                    <a:pt x="3434" y="4000"/>
                    <a:pt x="3430" y="3989"/>
                    <a:pt x="3430" y="3969"/>
                  </a:cubicBezTo>
                  <a:cubicBezTo>
                    <a:pt x="3420" y="3890"/>
                    <a:pt x="3417" y="3808"/>
                    <a:pt x="3417" y="3729"/>
                  </a:cubicBezTo>
                  <a:lnTo>
                    <a:pt x="3417" y="3650"/>
                  </a:lnTo>
                  <a:lnTo>
                    <a:pt x="3417" y="3630"/>
                  </a:lnTo>
                  <a:cubicBezTo>
                    <a:pt x="3417" y="3602"/>
                    <a:pt x="3420" y="3575"/>
                    <a:pt x="3423" y="3547"/>
                  </a:cubicBezTo>
                  <a:cubicBezTo>
                    <a:pt x="3423" y="3520"/>
                    <a:pt x="3427" y="3496"/>
                    <a:pt x="3430" y="3468"/>
                  </a:cubicBezTo>
                  <a:lnTo>
                    <a:pt x="3434" y="3448"/>
                  </a:lnTo>
                  <a:cubicBezTo>
                    <a:pt x="3437" y="3397"/>
                    <a:pt x="3447" y="3345"/>
                    <a:pt x="3454" y="3294"/>
                  </a:cubicBezTo>
                  <a:cubicBezTo>
                    <a:pt x="3454" y="3287"/>
                    <a:pt x="3454" y="3280"/>
                    <a:pt x="3461" y="3273"/>
                  </a:cubicBezTo>
                  <a:cubicBezTo>
                    <a:pt x="3468" y="3225"/>
                    <a:pt x="3482" y="3174"/>
                    <a:pt x="3495" y="3122"/>
                  </a:cubicBezTo>
                  <a:lnTo>
                    <a:pt x="3499" y="3105"/>
                  </a:lnTo>
                  <a:cubicBezTo>
                    <a:pt x="3512" y="3054"/>
                    <a:pt x="3530" y="3006"/>
                    <a:pt x="3547" y="2954"/>
                  </a:cubicBezTo>
                  <a:lnTo>
                    <a:pt x="3550" y="2937"/>
                  </a:lnTo>
                  <a:cubicBezTo>
                    <a:pt x="3567" y="2889"/>
                    <a:pt x="3588" y="2841"/>
                    <a:pt x="3608" y="2797"/>
                  </a:cubicBezTo>
                  <a:lnTo>
                    <a:pt x="3615" y="2780"/>
                  </a:lnTo>
                  <a:cubicBezTo>
                    <a:pt x="3636" y="2732"/>
                    <a:pt x="3656" y="2687"/>
                    <a:pt x="3680" y="2643"/>
                  </a:cubicBezTo>
                  <a:lnTo>
                    <a:pt x="3691" y="2626"/>
                  </a:lnTo>
                  <a:cubicBezTo>
                    <a:pt x="3715" y="2584"/>
                    <a:pt x="3739" y="2536"/>
                    <a:pt x="3766" y="2499"/>
                  </a:cubicBezTo>
                  <a:lnTo>
                    <a:pt x="3776" y="2482"/>
                  </a:lnTo>
                  <a:cubicBezTo>
                    <a:pt x="3804" y="2434"/>
                    <a:pt x="3835" y="2392"/>
                    <a:pt x="3865" y="2348"/>
                  </a:cubicBezTo>
                  <a:cubicBezTo>
                    <a:pt x="3958" y="2221"/>
                    <a:pt x="4064" y="2101"/>
                    <a:pt x="4181" y="1995"/>
                  </a:cubicBezTo>
                  <a:lnTo>
                    <a:pt x="4184" y="1992"/>
                  </a:lnTo>
                  <a:lnTo>
                    <a:pt x="4225" y="1957"/>
                  </a:lnTo>
                  <a:lnTo>
                    <a:pt x="4397" y="1820"/>
                  </a:lnTo>
                  <a:lnTo>
                    <a:pt x="4417" y="1803"/>
                  </a:lnTo>
                  <a:lnTo>
                    <a:pt x="4424" y="1803"/>
                  </a:lnTo>
                  <a:lnTo>
                    <a:pt x="4441" y="1789"/>
                  </a:lnTo>
                  <a:lnTo>
                    <a:pt x="4465" y="1772"/>
                  </a:lnTo>
                  <a:lnTo>
                    <a:pt x="4486" y="1759"/>
                  </a:lnTo>
                  <a:lnTo>
                    <a:pt x="4513" y="1741"/>
                  </a:lnTo>
                  <a:lnTo>
                    <a:pt x="4530" y="1731"/>
                  </a:lnTo>
                  <a:lnTo>
                    <a:pt x="4534" y="1731"/>
                  </a:lnTo>
                  <a:lnTo>
                    <a:pt x="4558" y="1717"/>
                  </a:lnTo>
                  <a:lnTo>
                    <a:pt x="4606" y="1690"/>
                  </a:lnTo>
                  <a:lnTo>
                    <a:pt x="4630" y="1673"/>
                  </a:lnTo>
                  <a:lnTo>
                    <a:pt x="4650" y="1663"/>
                  </a:lnTo>
                  <a:lnTo>
                    <a:pt x="4702" y="1635"/>
                  </a:lnTo>
                  <a:lnTo>
                    <a:pt x="4722" y="1625"/>
                  </a:lnTo>
                  <a:lnTo>
                    <a:pt x="4729" y="1625"/>
                  </a:lnTo>
                  <a:lnTo>
                    <a:pt x="4835" y="1577"/>
                  </a:lnTo>
                  <a:lnTo>
                    <a:pt x="4859" y="1567"/>
                  </a:lnTo>
                  <a:lnTo>
                    <a:pt x="4900" y="1549"/>
                  </a:lnTo>
                  <a:lnTo>
                    <a:pt x="4931" y="1536"/>
                  </a:lnTo>
                  <a:lnTo>
                    <a:pt x="4955" y="1529"/>
                  </a:lnTo>
                  <a:lnTo>
                    <a:pt x="5085" y="1484"/>
                  </a:lnTo>
                  <a:lnTo>
                    <a:pt x="5113" y="1478"/>
                  </a:lnTo>
                  <a:lnTo>
                    <a:pt x="5140" y="1471"/>
                  </a:lnTo>
                  <a:lnTo>
                    <a:pt x="5168" y="1464"/>
                  </a:lnTo>
                  <a:lnTo>
                    <a:pt x="5195" y="1457"/>
                  </a:lnTo>
                  <a:lnTo>
                    <a:pt x="5222" y="1450"/>
                  </a:lnTo>
                  <a:lnTo>
                    <a:pt x="5250" y="1443"/>
                  </a:lnTo>
                  <a:lnTo>
                    <a:pt x="5277" y="1436"/>
                  </a:lnTo>
                  <a:lnTo>
                    <a:pt x="5305" y="1430"/>
                  </a:lnTo>
                  <a:lnTo>
                    <a:pt x="5360" y="1419"/>
                  </a:lnTo>
                  <a:lnTo>
                    <a:pt x="5394" y="1416"/>
                  </a:lnTo>
                  <a:lnTo>
                    <a:pt x="5418" y="1412"/>
                  </a:lnTo>
                  <a:lnTo>
                    <a:pt x="5449" y="1406"/>
                  </a:lnTo>
                  <a:lnTo>
                    <a:pt x="5476" y="1402"/>
                  </a:lnTo>
                  <a:lnTo>
                    <a:pt x="5507" y="1399"/>
                  </a:lnTo>
                  <a:lnTo>
                    <a:pt x="5531" y="1395"/>
                  </a:lnTo>
                  <a:lnTo>
                    <a:pt x="5589" y="1392"/>
                  </a:lnTo>
                  <a:lnTo>
                    <a:pt x="5617" y="1392"/>
                  </a:lnTo>
                  <a:lnTo>
                    <a:pt x="5706" y="1388"/>
                  </a:lnTo>
                  <a:close/>
                  <a:moveTo>
                    <a:pt x="5775" y="523"/>
                  </a:moveTo>
                  <a:cubicBezTo>
                    <a:pt x="7391" y="523"/>
                    <a:pt x="8766" y="1739"/>
                    <a:pt x="8947" y="3362"/>
                  </a:cubicBezTo>
                  <a:lnTo>
                    <a:pt x="8917" y="3362"/>
                  </a:lnTo>
                  <a:lnTo>
                    <a:pt x="8848" y="3366"/>
                  </a:lnTo>
                  <a:lnTo>
                    <a:pt x="8769" y="3373"/>
                  </a:lnTo>
                  <a:lnTo>
                    <a:pt x="8697" y="3376"/>
                  </a:lnTo>
                  <a:lnTo>
                    <a:pt x="8629" y="3383"/>
                  </a:lnTo>
                  <a:cubicBezTo>
                    <a:pt x="8622" y="3321"/>
                    <a:pt x="8612" y="3259"/>
                    <a:pt x="8598" y="3198"/>
                  </a:cubicBezTo>
                  <a:cubicBezTo>
                    <a:pt x="8598" y="3187"/>
                    <a:pt x="8594" y="3177"/>
                    <a:pt x="8594" y="3170"/>
                  </a:cubicBezTo>
                  <a:cubicBezTo>
                    <a:pt x="8584" y="3109"/>
                    <a:pt x="8567" y="3047"/>
                    <a:pt x="8553" y="2985"/>
                  </a:cubicBezTo>
                  <a:lnTo>
                    <a:pt x="8546" y="2965"/>
                  </a:lnTo>
                  <a:cubicBezTo>
                    <a:pt x="8529" y="2903"/>
                    <a:pt x="8509" y="2841"/>
                    <a:pt x="8488" y="2783"/>
                  </a:cubicBezTo>
                  <a:lnTo>
                    <a:pt x="8481" y="2759"/>
                  </a:lnTo>
                  <a:cubicBezTo>
                    <a:pt x="8461" y="2701"/>
                    <a:pt x="8440" y="2643"/>
                    <a:pt x="8413" y="2588"/>
                  </a:cubicBezTo>
                  <a:lnTo>
                    <a:pt x="8403" y="2564"/>
                  </a:lnTo>
                  <a:cubicBezTo>
                    <a:pt x="8379" y="2509"/>
                    <a:pt x="8351" y="2451"/>
                    <a:pt x="8324" y="2396"/>
                  </a:cubicBezTo>
                  <a:lnTo>
                    <a:pt x="8313" y="2375"/>
                  </a:lnTo>
                  <a:cubicBezTo>
                    <a:pt x="8283" y="2324"/>
                    <a:pt x="8252" y="2269"/>
                    <a:pt x="8217" y="2214"/>
                  </a:cubicBezTo>
                  <a:lnTo>
                    <a:pt x="8207" y="2197"/>
                  </a:lnTo>
                  <a:cubicBezTo>
                    <a:pt x="8173" y="2142"/>
                    <a:pt x="8135" y="2087"/>
                    <a:pt x="8098" y="2036"/>
                  </a:cubicBezTo>
                  <a:cubicBezTo>
                    <a:pt x="7984" y="1878"/>
                    <a:pt x="7854" y="1735"/>
                    <a:pt x="7714" y="1604"/>
                  </a:cubicBezTo>
                  <a:lnTo>
                    <a:pt x="7707" y="1597"/>
                  </a:lnTo>
                  <a:lnTo>
                    <a:pt x="7679" y="1573"/>
                  </a:lnTo>
                  <a:lnTo>
                    <a:pt x="7662" y="1556"/>
                  </a:lnTo>
                  <a:lnTo>
                    <a:pt x="7645" y="1543"/>
                  </a:lnTo>
                  <a:lnTo>
                    <a:pt x="7556" y="1471"/>
                  </a:lnTo>
                  <a:lnTo>
                    <a:pt x="7529" y="1450"/>
                  </a:lnTo>
                  <a:lnTo>
                    <a:pt x="7474" y="1409"/>
                  </a:lnTo>
                  <a:lnTo>
                    <a:pt x="7450" y="1388"/>
                  </a:lnTo>
                  <a:lnTo>
                    <a:pt x="7422" y="1368"/>
                  </a:lnTo>
                  <a:lnTo>
                    <a:pt x="7419" y="1368"/>
                  </a:lnTo>
                  <a:lnTo>
                    <a:pt x="7395" y="1351"/>
                  </a:lnTo>
                  <a:lnTo>
                    <a:pt x="7368" y="1330"/>
                  </a:lnTo>
                  <a:lnTo>
                    <a:pt x="7337" y="1313"/>
                  </a:lnTo>
                  <a:lnTo>
                    <a:pt x="7333" y="1310"/>
                  </a:lnTo>
                  <a:lnTo>
                    <a:pt x="7309" y="1296"/>
                  </a:lnTo>
                  <a:lnTo>
                    <a:pt x="7282" y="1279"/>
                  </a:lnTo>
                  <a:lnTo>
                    <a:pt x="7251" y="1258"/>
                  </a:lnTo>
                  <a:lnTo>
                    <a:pt x="7193" y="1224"/>
                  </a:lnTo>
                  <a:lnTo>
                    <a:pt x="7165" y="1210"/>
                  </a:lnTo>
                  <a:lnTo>
                    <a:pt x="7135" y="1193"/>
                  </a:lnTo>
                  <a:lnTo>
                    <a:pt x="7076" y="1162"/>
                  </a:lnTo>
                  <a:lnTo>
                    <a:pt x="7045" y="1149"/>
                  </a:lnTo>
                  <a:lnTo>
                    <a:pt x="7042" y="1145"/>
                  </a:lnTo>
                  <a:lnTo>
                    <a:pt x="7039" y="1142"/>
                  </a:lnTo>
                  <a:lnTo>
                    <a:pt x="7015" y="1131"/>
                  </a:lnTo>
                  <a:lnTo>
                    <a:pt x="6977" y="1114"/>
                  </a:lnTo>
                  <a:lnTo>
                    <a:pt x="6953" y="1104"/>
                  </a:lnTo>
                  <a:lnTo>
                    <a:pt x="6915" y="1087"/>
                  </a:lnTo>
                  <a:lnTo>
                    <a:pt x="6884" y="1073"/>
                  </a:lnTo>
                  <a:lnTo>
                    <a:pt x="6830" y="1053"/>
                  </a:lnTo>
                  <a:lnTo>
                    <a:pt x="6809" y="1042"/>
                  </a:lnTo>
                  <a:lnTo>
                    <a:pt x="6795" y="1039"/>
                  </a:lnTo>
                  <a:lnTo>
                    <a:pt x="6764" y="1025"/>
                  </a:lnTo>
                  <a:lnTo>
                    <a:pt x="6737" y="1018"/>
                  </a:lnTo>
                  <a:lnTo>
                    <a:pt x="6727" y="1011"/>
                  </a:lnTo>
                  <a:lnTo>
                    <a:pt x="6703" y="1005"/>
                  </a:lnTo>
                  <a:lnTo>
                    <a:pt x="6686" y="1001"/>
                  </a:lnTo>
                  <a:lnTo>
                    <a:pt x="6675" y="994"/>
                  </a:lnTo>
                  <a:lnTo>
                    <a:pt x="6669" y="994"/>
                  </a:lnTo>
                  <a:lnTo>
                    <a:pt x="6638" y="984"/>
                  </a:lnTo>
                  <a:lnTo>
                    <a:pt x="6634" y="984"/>
                  </a:lnTo>
                  <a:lnTo>
                    <a:pt x="6607" y="977"/>
                  </a:lnTo>
                  <a:lnTo>
                    <a:pt x="6569" y="967"/>
                  </a:lnTo>
                  <a:lnTo>
                    <a:pt x="6538" y="957"/>
                  </a:lnTo>
                  <a:lnTo>
                    <a:pt x="6504" y="946"/>
                  </a:lnTo>
                  <a:lnTo>
                    <a:pt x="6473" y="940"/>
                  </a:lnTo>
                  <a:lnTo>
                    <a:pt x="6436" y="933"/>
                  </a:lnTo>
                  <a:lnTo>
                    <a:pt x="6405" y="922"/>
                  </a:lnTo>
                  <a:lnTo>
                    <a:pt x="6367" y="916"/>
                  </a:lnTo>
                  <a:lnTo>
                    <a:pt x="6333" y="909"/>
                  </a:lnTo>
                  <a:lnTo>
                    <a:pt x="6285" y="898"/>
                  </a:lnTo>
                  <a:lnTo>
                    <a:pt x="6268" y="898"/>
                  </a:lnTo>
                  <a:lnTo>
                    <a:pt x="6230" y="892"/>
                  </a:lnTo>
                  <a:lnTo>
                    <a:pt x="6196" y="885"/>
                  </a:lnTo>
                  <a:lnTo>
                    <a:pt x="6158" y="881"/>
                  </a:lnTo>
                  <a:lnTo>
                    <a:pt x="6127" y="878"/>
                  </a:lnTo>
                  <a:lnTo>
                    <a:pt x="6089" y="871"/>
                  </a:lnTo>
                  <a:lnTo>
                    <a:pt x="6055" y="868"/>
                  </a:lnTo>
                  <a:lnTo>
                    <a:pt x="5987" y="864"/>
                  </a:lnTo>
                  <a:lnTo>
                    <a:pt x="5952" y="861"/>
                  </a:lnTo>
                  <a:lnTo>
                    <a:pt x="5915" y="857"/>
                  </a:lnTo>
                  <a:lnTo>
                    <a:pt x="5627" y="857"/>
                  </a:lnTo>
                  <a:lnTo>
                    <a:pt x="5589" y="861"/>
                  </a:lnTo>
                  <a:lnTo>
                    <a:pt x="5555" y="864"/>
                  </a:lnTo>
                  <a:lnTo>
                    <a:pt x="5486" y="868"/>
                  </a:lnTo>
                  <a:lnTo>
                    <a:pt x="5455" y="871"/>
                  </a:lnTo>
                  <a:lnTo>
                    <a:pt x="5414" y="874"/>
                  </a:lnTo>
                  <a:lnTo>
                    <a:pt x="5383" y="881"/>
                  </a:lnTo>
                  <a:lnTo>
                    <a:pt x="5346" y="885"/>
                  </a:lnTo>
                  <a:lnTo>
                    <a:pt x="5312" y="892"/>
                  </a:lnTo>
                  <a:lnTo>
                    <a:pt x="5277" y="895"/>
                  </a:lnTo>
                  <a:lnTo>
                    <a:pt x="5209" y="909"/>
                  </a:lnTo>
                  <a:lnTo>
                    <a:pt x="5174" y="916"/>
                  </a:lnTo>
                  <a:lnTo>
                    <a:pt x="5140" y="922"/>
                  </a:lnTo>
                  <a:lnTo>
                    <a:pt x="5106" y="929"/>
                  </a:lnTo>
                  <a:lnTo>
                    <a:pt x="5072" y="940"/>
                  </a:lnTo>
                  <a:lnTo>
                    <a:pt x="5041" y="946"/>
                  </a:lnTo>
                  <a:lnTo>
                    <a:pt x="5003" y="957"/>
                  </a:lnTo>
                  <a:lnTo>
                    <a:pt x="4972" y="967"/>
                  </a:lnTo>
                  <a:lnTo>
                    <a:pt x="4938" y="977"/>
                  </a:lnTo>
                  <a:lnTo>
                    <a:pt x="4911" y="984"/>
                  </a:lnTo>
                  <a:lnTo>
                    <a:pt x="4904" y="984"/>
                  </a:lnTo>
                  <a:lnTo>
                    <a:pt x="4873" y="994"/>
                  </a:lnTo>
                  <a:lnTo>
                    <a:pt x="4869" y="994"/>
                  </a:lnTo>
                  <a:lnTo>
                    <a:pt x="4842" y="1005"/>
                  </a:lnTo>
                  <a:lnTo>
                    <a:pt x="4818" y="1015"/>
                  </a:lnTo>
                  <a:lnTo>
                    <a:pt x="4804" y="1018"/>
                  </a:lnTo>
                  <a:lnTo>
                    <a:pt x="4777" y="1029"/>
                  </a:lnTo>
                  <a:lnTo>
                    <a:pt x="4746" y="1039"/>
                  </a:lnTo>
                  <a:lnTo>
                    <a:pt x="4736" y="1042"/>
                  </a:lnTo>
                  <a:lnTo>
                    <a:pt x="4712" y="1053"/>
                  </a:lnTo>
                  <a:lnTo>
                    <a:pt x="4660" y="1073"/>
                  </a:lnTo>
                  <a:lnTo>
                    <a:pt x="4630" y="1087"/>
                  </a:lnTo>
                  <a:lnTo>
                    <a:pt x="4588" y="1104"/>
                  </a:lnTo>
                  <a:lnTo>
                    <a:pt x="4568" y="1114"/>
                  </a:lnTo>
                  <a:lnTo>
                    <a:pt x="4530" y="1131"/>
                  </a:lnTo>
                  <a:lnTo>
                    <a:pt x="4527" y="1131"/>
                  </a:lnTo>
                  <a:lnTo>
                    <a:pt x="4503" y="1145"/>
                  </a:lnTo>
                  <a:lnTo>
                    <a:pt x="4496" y="1145"/>
                  </a:lnTo>
                  <a:lnTo>
                    <a:pt x="4469" y="1159"/>
                  </a:lnTo>
                  <a:lnTo>
                    <a:pt x="4407" y="1193"/>
                  </a:lnTo>
                  <a:lnTo>
                    <a:pt x="4379" y="1207"/>
                  </a:lnTo>
                  <a:lnTo>
                    <a:pt x="4349" y="1224"/>
                  </a:lnTo>
                  <a:lnTo>
                    <a:pt x="4294" y="1258"/>
                  </a:lnTo>
                  <a:lnTo>
                    <a:pt x="4290" y="1258"/>
                  </a:lnTo>
                  <a:lnTo>
                    <a:pt x="4260" y="1275"/>
                  </a:lnTo>
                  <a:lnTo>
                    <a:pt x="4236" y="1292"/>
                  </a:lnTo>
                  <a:lnTo>
                    <a:pt x="4205" y="1310"/>
                  </a:lnTo>
                  <a:lnTo>
                    <a:pt x="4177" y="1330"/>
                  </a:lnTo>
                  <a:lnTo>
                    <a:pt x="4150" y="1347"/>
                  </a:lnTo>
                  <a:lnTo>
                    <a:pt x="4126" y="1364"/>
                  </a:lnTo>
                  <a:lnTo>
                    <a:pt x="4098" y="1385"/>
                  </a:lnTo>
                  <a:lnTo>
                    <a:pt x="4074" y="1402"/>
                  </a:lnTo>
                  <a:lnTo>
                    <a:pt x="4016" y="1443"/>
                  </a:lnTo>
                  <a:lnTo>
                    <a:pt x="3989" y="1467"/>
                  </a:lnTo>
                  <a:lnTo>
                    <a:pt x="3903" y="1539"/>
                  </a:lnTo>
                  <a:lnTo>
                    <a:pt x="3889" y="1549"/>
                  </a:lnTo>
                  <a:lnTo>
                    <a:pt x="3869" y="1570"/>
                  </a:lnTo>
                  <a:lnTo>
                    <a:pt x="3838" y="1594"/>
                  </a:lnTo>
                  <a:lnTo>
                    <a:pt x="3835" y="1601"/>
                  </a:lnTo>
                  <a:cubicBezTo>
                    <a:pt x="3691" y="1731"/>
                    <a:pt x="3560" y="1872"/>
                    <a:pt x="3447" y="2029"/>
                  </a:cubicBezTo>
                  <a:cubicBezTo>
                    <a:pt x="3410" y="2081"/>
                    <a:pt x="3372" y="2135"/>
                    <a:pt x="3341" y="2187"/>
                  </a:cubicBezTo>
                  <a:lnTo>
                    <a:pt x="3327" y="2207"/>
                  </a:lnTo>
                  <a:cubicBezTo>
                    <a:pt x="3293" y="2262"/>
                    <a:pt x="3262" y="2314"/>
                    <a:pt x="3235" y="2372"/>
                  </a:cubicBezTo>
                  <a:lnTo>
                    <a:pt x="3225" y="2389"/>
                  </a:lnTo>
                  <a:cubicBezTo>
                    <a:pt x="3194" y="2444"/>
                    <a:pt x="3166" y="2502"/>
                    <a:pt x="3142" y="2557"/>
                  </a:cubicBezTo>
                  <a:lnTo>
                    <a:pt x="3136" y="2578"/>
                  </a:lnTo>
                  <a:cubicBezTo>
                    <a:pt x="3108" y="2636"/>
                    <a:pt x="3088" y="2694"/>
                    <a:pt x="3064" y="2752"/>
                  </a:cubicBezTo>
                  <a:lnTo>
                    <a:pt x="3057" y="2776"/>
                  </a:lnTo>
                  <a:cubicBezTo>
                    <a:pt x="3036" y="2835"/>
                    <a:pt x="3019" y="2896"/>
                    <a:pt x="3002" y="2954"/>
                  </a:cubicBezTo>
                  <a:lnTo>
                    <a:pt x="2995" y="2978"/>
                  </a:lnTo>
                  <a:cubicBezTo>
                    <a:pt x="2978" y="3040"/>
                    <a:pt x="2964" y="3102"/>
                    <a:pt x="2950" y="3160"/>
                  </a:cubicBezTo>
                  <a:cubicBezTo>
                    <a:pt x="2950" y="3170"/>
                    <a:pt x="2947" y="3181"/>
                    <a:pt x="2947" y="3187"/>
                  </a:cubicBezTo>
                  <a:cubicBezTo>
                    <a:pt x="2933" y="3253"/>
                    <a:pt x="2926" y="3318"/>
                    <a:pt x="2916" y="3376"/>
                  </a:cubicBezTo>
                  <a:lnTo>
                    <a:pt x="2916" y="3403"/>
                  </a:lnTo>
                  <a:cubicBezTo>
                    <a:pt x="2913" y="3434"/>
                    <a:pt x="2909" y="3465"/>
                    <a:pt x="2906" y="3499"/>
                  </a:cubicBezTo>
                  <a:cubicBezTo>
                    <a:pt x="2902" y="3530"/>
                    <a:pt x="2902" y="3564"/>
                    <a:pt x="2899" y="3599"/>
                  </a:cubicBezTo>
                  <a:lnTo>
                    <a:pt x="2899" y="3623"/>
                  </a:lnTo>
                  <a:lnTo>
                    <a:pt x="2899" y="3722"/>
                  </a:lnTo>
                  <a:cubicBezTo>
                    <a:pt x="2899" y="3818"/>
                    <a:pt x="2906" y="3917"/>
                    <a:pt x="2916" y="4013"/>
                  </a:cubicBezTo>
                  <a:cubicBezTo>
                    <a:pt x="2916" y="4034"/>
                    <a:pt x="2920" y="4058"/>
                    <a:pt x="2923" y="4078"/>
                  </a:cubicBezTo>
                  <a:cubicBezTo>
                    <a:pt x="2926" y="4099"/>
                    <a:pt x="2930" y="4133"/>
                    <a:pt x="2933" y="4157"/>
                  </a:cubicBezTo>
                  <a:cubicBezTo>
                    <a:pt x="2950" y="4277"/>
                    <a:pt x="2978" y="4394"/>
                    <a:pt x="3009" y="4507"/>
                  </a:cubicBezTo>
                  <a:cubicBezTo>
                    <a:pt x="3019" y="4541"/>
                    <a:pt x="3029" y="4575"/>
                    <a:pt x="3040" y="4610"/>
                  </a:cubicBezTo>
                  <a:lnTo>
                    <a:pt x="3050" y="4637"/>
                  </a:lnTo>
                  <a:cubicBezTo>
                    <a:pt x="3060" y="4661"/>
                    <a:pt x="3067" y="4688"/>
                    <a:pt x="3077" y="4716"/>
                  </a:cubicBezTo>
                  <a:lnTo>
                    <a:pt x="3084" y="4736"/>
                  </a:lnTo>
                  <a:cubicBezTo>
                    <a:pt x="3094" y="4764"/>
                    <a:pt x="3108" y="4795"/>
                    <a:pt x="3118" y="4822"/>
                  </a:cubicBezTo>
                  <a:lnTo>
                    <a:pt x="3125" y="4832"/>
                  </a:lnTo>
                  <a:cubicBezTo>
                    <a:pt x="3235" y="5096"/>
                    <a:pt x="3382" y="5343"/>
                    <a:pt x="3567" y="5562"/>
                  </a:cubicBezTo>
                  <a:lnTo>
                    <a:pt x="3578" y="5573"/>
                  </a:lnTo>
                  <a:lnTo>
                    <a:pt x="3598" y="5597"/>
                  </a:lnTo>
                  <a:lnTo>
                    <a:pt x="3605" y="5607"/>
                  </a:lnTo>
                  <a:lnTo>
                    <a:pt x="3619" y="5621"/>
                  </a:lnTo>
                  <a:cubicBezTo>
                    <a:pt x="3639" y="5648"/>
                    <a:pt x="3660" y="5672"/>
                    <a:pt x="3687" y="5696"/>
                  </a:cubicBezTo>
                  <a:lnTo>
                    <a:pt x="3698" y="5710"/>
                  </a:lnTo>
                  <a:cubicBezTo>
                    <a:pt x="3718" y="5730"/>
                    <a:pt x="3739" y="5751"/>
                    <a:pt x="3759" y="5771"/>
                  </a:cubicBezTo>
                  <a:lnTo>
                    <a:pt x="3776" y="5788"/>
                  </a:lnTo>
                  <a:cubicBezTo>
                    <a:pt x="3800" y="5812"/>
                    <a:pt x="3824" y="5833"/>
                    <a:pt x="3852" y="5857"/>
                  </a:cubicBezTo>
                  <a:lnTo>
                    <a:pt x="3862" y="5867"/>
                  </a:lnTo>
                  <a:cubicBezTo>
                    <a:pt x="3886" y="5888"/>
                    <a:pt x="3907" y="5908"/>
                    <a:pt x="3931" y="5926"/>
                  </a:cubicBezTo>
                  <a:lnTo>
                    <a:pt x="3948" y="5939"/>
                  </a:lnTo>
                  <a:cubicBezTo>
                    <a:pt x="3972" y="5963"/>
                    <a:pt x="3999" y="5984"/>
                    <a:pt x="4026" y="6004"/>
                  </a:cubicBezTo>
                  <a:lnTo>
                    <a:pt x="4040" y="6015"/>
                  </a:lnTo>
                  <a:cubicBezTo>
                    <a:pt x="4061" y="6032"/>
                    <a:pt x="4085" y="6049"/>
                    <a:pt x="4112" y="6066"/>
                  </a:cubicBezTo>
                  <a:lnTo>
                    <a:pt x="4129" y="6080"/>
                  </a:lnTo>
                  <a:lnTo>
                    <a:pt x="4143" y="6090"/>
                  </a:lnTo>
                  <a:lnTo>
                    <a:pt x="4109" y="6111"/>
                  </a:lnTo>
                  <a:lnTo>
                    <a:pt x="4105" y="6111"/>
                  </a:lnTo>
                  <a:cubicBezTo>
                    <a:pt x="4033" y="6148"/>
                    <a:pt x="3965" y="6193"/>
                    <a:pt x="3900" y="6237"/>
                  </a:cubicBezTo>
                  <a:lnTo>
                    <a:pt x="3889" y="6244"/>
                  </a:lnTo>
                  <a:lnTo>
                    <a:pt x="3852" y="6272"/>
                  </a:lnTo>
                  <a:cubicBezTo>
                    <a:pt x="3797" y="6230"/>
                    <a:pt x="3742" y="6189"/>
                    <a:pt x="3691" y="6145"/>
                  </a:cubicBezTo>
                  <a:cubicBezTo>
                    <a:pt x="3670" y="6128"/>
                    <a:pt x="3650" y="6111"/>
                    <a:pt x="3632" y="6090"/>
                  </a:cubicBezTo>
                  <a:lnTo>
                    <a:pt x="3629" y="6090"/>
                  </a:lnTo>
                  <a:cubicBezTo>
                    <a:pt x="3608" y="6069"/>
                    <a:pt x="3588" y="6052"/>
                    <a:pt x="3567" y="6032"/>
                  </a:cubicBezTo>
                  <a:lnTo>
                    <a:pt x="3554" y="6018"/>
                  </a:lnTo>
                  <a:lnTo>
                    <a:pt x="3509" y="5977"/>
                  </a:lnTo>
                  <a:lnTo>
                    <a:pt x="3488" y="5956"/>
                  </a:lnTo>
                  <a:lnTo>
                    <a:pt x="3444" y="5922"/>
                  </a:lnTo>
                  <a:lnTo>
                    <a:pt x="3423" y="5902"/>
                  </a:lnTo>
                  <a:lnTo>
                    <a:pt x="3389" y="5864"/>
                  </a:lnTo>
                  <a:lnTo>
                    <a:pt x="3365" y="5840"/>
                  </a:lnTo>
                  <a:lnTo>
                    <a:pt x="3334" y="5806"/>
                  </a:lnTo>
                  <a:lnTo>
                    <a:pt x="3314" y="5778"/>
                  </a:lnTo>
                  <a:lnTo>
                    <a:pt x="3283" y="5740"/>
                  </a:lnTo>
                  <a:lnTo>
                    <a:pt x="3262" y="5716"/>
                  </a:lnTo>
                  <a:lnTo>
                    <a:pt x="3231" y="5675"/>
                  </a:lnTo>
                  <a:lnTo>
                    <a:pt x="3211" y="5651"/>
                  </a:lnTo>
                  <a:lnTo>
                    <a:pt x="3183" y="5610"/>
                  </a:lnTo>
                  <a:lnTo>
                    <a:pt x="3166" y="5586"/>
                  </a:lnTo>
                  <a:lnTo>
                    <a:pt x="3136" y="5545"/>
                  </a:lnTo>
                  <a:lnTo>
                    <a:pt x="3118" y="5518"/>
                  </a:lnTo>
                  <a:cubicBezTo>
                    <a:pt x="3105" y="5501"/>
                    <a:pt x="3094" y="5480"/>
                    <a:pt x="3081" y="5463"/>
                  </a:cubicBezTo>
                  <a:lnTo>
                    <a:pt x="3074" y="5453"/>
                  </a:lnTo>
                  <a:cubicBezTo>
                    <a:pt x="3060" y="5429"/>
                    <a:pt x="3046" y="5405"/>
                    <a:pt x="3033" y="5384"/>
                  </a:cubicBezTo>
                  <a:lnTo>
                    <a:pt x="3019" y="5360"/>
                  </a:lnTo>
                  <a:cubicBezTo>
                    <a:pt x="3009" y="5346"/>
                    <a:pt x="2998" y="5329"/>
                    <a:pt x="2988" y="5312"/>
                  </a:cubicBezTo>
                  <a:lnTo>
                    <a:pt x="2974" y="5285"/>
                  </a:lnTo>
                  <a:lnTo>
                    <a:pt x="2950" y="5244"/>
                  </a:lnTo>
                  <a:lnTo>
                    <a:pt x="2933" y="5213"/>
                  </a:lnTo>
                  <a:lnTo>
                    <a:pt x="2913" y="5172"/>
                  </a:lnTo>
                  <a:lnTo>
                    <a:pt x="2896" y="5141"/>
                  </a:lnTo>
                  <a:lnTo>
                    <a:pt x="2875" y="5096"/>
                  </a:lnTo>
                  <a:lnTo>
                    <a:pt x="2861" y="5062"/>
                  </a:lnTo>
                  <a:lnTo>
                    <a:pt x="2841" y="5021"/>
                  </a:lnTo>
                  <a:lnTo>
                    <a:pt x="2841" y="5014"/>
                  </a:lnTo>
                  <a:lnTo>
                    <a:pt x="2827" y="4987"/>
                  </a:lnTo>
                  <a:cubicBezTo>
                    <a:pt x="2820" y="4973"/>
                    <a:pt x="2817" y="4959"/>
                    <a:pt x="2810" y="4942"/>
                  </a:cubicBezTo>
                  <a:lnTo>
                    <a:pt x="2796" y="4911"/>
                  </a:lnTo>
                  <a:cubicBezTo>
                    <a:pt x="2789" y="4897"/>
                    <a:pt x="2786" y="4880"/>
                    <a:pt x="2779" y="4870"/>
                  </a:cubicBezTo>
                  <a:lnTo>
                    <a:pt x="2765" y="4836"/>
                  </a:lnTo>
                  <a:cubicBezTo>
                    <a:pt x="2762" y="4822"/>
                    <a:pt x="2755" y="4808"/>
                    <a:pt x="2752" y="4795"/>
                  </a:cubicBezTo>
                  <a:lnTo>
                    <a:pt x="2738" y="4757"/>
                  </a:lnTo>
                  <a:cubicBezTo>
                    <a:pt x="2731" y="4740"/>
                    <a:pt x="2728" y="4723"/>
                    <a:pt x="2721" y="4702"/>
                  </a:cubicBezTo>
                  <a:lnTo>
                    <a:pt x="2714" y="4682"/>
                  </a:lnTo>
                  <a:cubicBezTo>
                    <a:pt x="2704" y="4654"/>
                    <a:pt x="2697" y="4627"/>
                    <a:pt x="2690" y="4603"/>
                  </a:cubicBezTo>
                  <a:lnTo>
                    <a:pt x="2687" y="4582"/>
                  </a:lnTo>
                  <a:cubicBezTo>
                    <a:pt x="2680" y="4562"/>
                    <a:pt x="2673" y="4541"/>
                    <a:pt x="2669" y="4524"/>
                  </a:cubicBezTo>
                  <a:lnTo>
                    <a:pt x="2663" y="4490"/>
                  </a:lnTo>
                  <a:cubicBezTo>
                    <a:pt x="2656" y="4473"/>
                    <a:pt x="2652" y="4459"/>
                    <a:pt x="2649" y="4442"/>
                  </a:cubicBezTo>
                  <a:lnTo>
                    <a:pt x="2642" y="4404"/>
                  </a:lnTo>
                  <a:cubicBezTo>
                    <a:pt x="2639" y="4387"/>
                    <a:pt x="2635" y="4373"/>
                    <a:pt x="2632" y="4359"/>
                  </a:cubicBezTo>
                  <a:lnTo>
                    <a:pt x="2625" y="4325"/>
                  </a:lnTo>
                  <a:cubicBezTo>
                    <a:pt x="2621" y="4308"/>
                    <a:pt x="2618" y="4291"/>
                    <a:pt x="2618" y="4277"/>
                  </a:cubicBezTo>
                  <a:lnTo>
                    <a:pt x="2611" y="4240"/>
                  </a:lnTo>
                  <a:cubicBezTo>
                    <a:pt x="2608" y="4226"/>
                    <a:pt x="2604" y="4209"/>
                    <a:pt x="2604" y="4192"/>
                  </a:cubicBezTo>
                  <a:lnTo>
                    <a:pt x="2598" y="4157"/>
                  </a:lnTo>
                  <a:cubicBezTo>
                    <a:pt x="2598" y="4140"/>
                    <a:pt x="2594" y="4123"/>
                    <a:pt x="2591" y="4109"/>
                  </a:cubicBezTo>
                  <a:lnTo>
                    <a:pt x="2587" y="4072"/>
                  </a:lnTo>
                  <a:cubicBezTo>
                    <a:pt x="2587" y="4054"/>
                    <a:pt x="2584" y="4041"/>
                    <a:pt x="2584" y="4024"/>
                  </a:cubicBezTo>
                  <a:lnTo>
                    <a:pt x="2584" y="4017"/>
                  </a:lnTo>
                  <a:cubicBezTo>
                    <a:pt x="2584" y="4007"/>
                    <a:pt x="2584" y="3996"/>
                    <a:pt x="2580" y="3986"/>
                  </a:cubicBezTo>
                  <a:cubicBezTo>
                    <a:pt x="2577" y="3976"/>
                    <a:pt x="2577" y="3955"/>
                    <a:pt x="2577" y="3938"/>
                  </a:cubicBezTo>
                  <a:lnTo>
                    <a:pt x="2574" y="3900"/>
                  </a:lnTo>
                  <a:cubicBezTo>
                    <a:pt x="2574" y="3883"/>
                    <a:pt x="2574" y="3863"/>
                    <a:pt x="2574" y="3845"/>
                  </a:cubicBezTo>
                  <a:lnTo>
                    <a:pt x="2574" y="3815"/>
                  </a:lnTo>
                  <a:lnTo>
                    <a:pt x="2574" y="3729"/>
                  </a:lnTo>
                  <a:cubicBezTo>
                    <a:pt x="2567" y="2029"/>
                    <a:pt x="3889" y="624"/>
                    <a:pt x="5586" y="528"/>
                  </a:cubicBezTo>
                  <a:cubicBezTo>
                    <a:pt x="5649" y="525"/>
                    <a:pt x="5712" y="523"/>
                    <a:pt x="5775" y="523"/>
                  </a:cubicBezTo>
                  <a:close/>
                  <a:moveTo>
                    <a:pt x="5771" y="1"/>
                  </a:moveTo>
                  <a:cubicBezTo>
                    <a:pt x="4986" y="1"/>
                    <a:pt x="4201" y="247"/>
                    <a:pt x="3540" y="741"/>
                  </a:cubicBezTo>
                  <a:cubicBezTo>
                    <a:pt x="2598" y="1443"/>
                    <a:pt x="2046" y="2550"/>
                    <a:pt x="2046" y="3726"/>
                  </a:cubicBezTo>
                  <a:lnTo>
                    <a:pt x="2046" y="3828"/>
                  </a:lnTo>
                  <a:lnTo>
                    <a:pt x="2046" y="3852"/>
                  </a:lnTo>
                  <a:lnTo>
                    <a:pt x="2046" y="3859"/>
                  </a:lnTo>
                  <a:cubicBezTo>
                    <a:pt x="2046" y="3883"/>
                    <a:pt x="2046" y="3904"/>
                    <a:pt x="2049" y="3928"/>
                  </a:cubicBezTo>
                  <a:lnTo>
                    <a:pt x="2049" y="3962"/>
                  </a:lnTo>
                  <a:lnTo>
                    <a:pt x="2049" y="3972"/>
                  </a:lnTo>
                  <a:cubicBezTo>
                    <a:pt x="2049" y="3989"/>
                    <a:pt x="2053" y="4010"/>
                    <a:pt x="2053" y="4027"/>
                  </a:cubicBezTo>
                  <a:cubicBezTo>
                    <a:pt x="2053" y="4044"/>
                    <a:pt x="2053" y="4051"/>
                    <a:pt x="2056" y="4061"/>
                  </a:cubicBezTo>
                  <a:lnTo>
                    <a:pt x="2056" y="4068"/>
                  </a:lnTo>
                  <a:cubicBezTo>
                    <a:pt x="2056" y="4085"/>
                    <a:pt x="2060" y="4106"/>
                    <a:pt x="2060" y="4126"/>
                  </a:cubicBezTo>
                  <a:lnTo>
                    <a:pt x="2066" y="4168"/>
                  </a:lnTo>
                  <a:cubicBezTo>
                    <a:pt x="2070" y="4188"/>
                    <a:pt x="2070" y="4205"/>
                    <a:pt x="2073" y="4226"/>
                  </a:cubicBezTo>
                  <a:cubicBezTo>
                    <a:pt x="2077" y="4243"/>
                    <a:pt x="2077" y="4253"/>
                    <a:pt x="2080" y="4267"/>
                  </a:cubicBezTo>
                  <a:cubicBezTo>
                    <a:pt x="2080" y="4284"/>
                    <a:pt x="2083" y="4305"/>
                    <a:pt x="2087" y="4325"/>
                  </a:cubicBezTo>
                  <a:lnTo>
                    <a:pt x="2094" y="4366"/>
                  </a:lnTo>
                  <a:cubicBezTo>
                    <a:pt x="2097" y="4387"/>
                    <a:pt x="2101" y="4404"/>
                    <a:pt x="2104" y="4421"/>
                  </a:cubicBezTo>
                  <a:lnTo>
                    <a:pt x="2104" y="4428"/>
                  </a:lnTo>
                  <a:lnTo>
                    <a:pt x="2111" y="4462"/>
                  </a:lnTo>
                  <a:cubicBezTo>
                    <a:pt x="2114" y="4479"/>
                    <a:pt x="2118" y="4497"/>
                    <a:pt x="2121" y="4514"/>
                  </a:cubicBezTo>
                  <a:lnTo>
                    <a:pt x="2125" y="4531"/>
                  </a:lnTo>
                  <a:lnTo>
                    <a:pt x="2131" y="4558"/>
                  </a:lnTo>
                  <a:cubicBezTo>
                    <a:pt x="2135" y="4579"/>
                    <a:pt x="2142" y="4599"/>
                    <a:pt x="2145" y="4616"/>
                  </a:cubicBezTo>
                  <a:lnTo>
                    <a:pt x="2155" y="4654"/>
                  </a:lnTo>
                  <a:cubicBezTo>
                    <a:pt x="2159" y="4678"/>
                    <a:pt x="2166" y="4702"/>
                    <a:pt x="2173" y="4726"/>
                  </a:cubicBezTo>
                  <a:lnTo>
                    <a:pt x="2179" y="4747"/>
                  </a:lnTo>
                  <a:cubicBezTo>
                    <a:pt x="2190" y="4778"/>
                    <a:pt x="2197" y="4808"/>
                    <a:pt x="2207" y="4839"/>
                  </a:cubicBezTo>
                  <a:lnTo>
                    <a:pt x="2214" y="4860"/>
                  </a:lnTo>
                  <a:lnTo>
                    <a:pt x="2214" y="4863"/>
                  </a:lnTo>
                  <a:cubicBezTo>
                    <a:pt x="2221" y="4887"/>
                    <a:pt x="2227" y="4908"/>
                    <a:pt x="2234" y="4928"/>
                  </a:cubicBezTo>
                  <a:lnTo>
                    <a:pt x="2245" y="4956"/>
                  </a:lnTo>
                  <a:lnTo>
                    <a:pt x="2248" y="4969"/>
                  </a:lnTo>
                  <a:cubicBezTo>
                    <a:pt x="2255" y="4987"/>
                    <a:pt x="2262" y="5004"/>
                    <a:pt x="2269" y="5021"/>
                  </a:cubicBezTo>
                  <a:lnTo>
                    <a:pt x="2279" y="5048"/>
                  </a:lnTo>
                  <a:lnTo>
                    <a:pt x="2282" y="5059"/>
                  </a:lnTo>
                  <a:cubicBezTo>
                    <a:pt x="2289" y="5076"/>
                    <a:pt x="2296" y="5093"/>
                    <a:pt x="2303" y="5110"/>
                  </a:cubicBezTo>
                  <a:lnTo>
                    <a:pt x="2317" y="5148"/>
                  </a:lnTo>
                  <a:cubicBezTo>
                    <a:pt x="2323" y="5165"/>
                    <a:pt x="2330" y="5182"/>
                    <a:pt x="2337" y="5199"/>
                  </a:cubicBezTo>
                  <a:lnTo>
                    <a:pt x="2354" y="5230"/>
                  </a:lnTo>
                  <a:lnTo>
                    <a:pt x="2354" y="5237"/>
                  </a:lnTo>
                  <a:lnTo>
                    <a:pt x="2378" y="5285"/>
                  </a:lnTo>
                  <a:lnTo>
                    <a:pt x="2395" y="5326"/>
                  </a:lnTo>
                  <a:lnTo>
                    <a:pt x="2419" y="5374"/>
                  </a:lnTo>
                  <a:lnTo>
                    <a:pt x="2436" y="5411"/>
                  </a:lnTo>
                  <a:lnTo>
                    <a:pt x="2464" y="5459"/>
                  </a:lnTo>
                  <a:lnTo>
                    <a:pt x="2467" y="5466"/>
                  </a:lnTo>
                  <a:lnTo>
                    <a:pt x="2481" y="5494"/>
                  </a:lnTo>
                  <a:lnTo>
                    <a:pt x="2508" y="5545"/>
                  </a:lnTo>
                  <a:lnTo>
                    <a:pt x="2512" y="5552"/>
                  </a:lnTo>
                  <a:lnTo>
                    <a:pt x="2526" y="5576"/>
                  </a:lnTo>
                  <a:cubicBezTo>
                    <a:pt x="2539" y="5597"/>
                    <a:pt x="2550" y="5614"/>
                    <a:pt x="2560" y="5631"/>
                  </a:cubicBezTo>
                  <a:lnTo>
                    <a:pt x="2574" y="5658"/>
                  </a:lnTo>
                  <a:cubicBezTo>
                    <a:pt x="2591" y="5686"/>
                    <a:pt x="2608" y="5713"/>
                    <a:pt x="2625" y="5737"/>
                  </a:cubicBezTo>
                  <a:lnTo>
                    <a:pt x="2632" y="5747"/>
                  </a:lnTo>
                  <a:cubicBezTo>
                    <a:pt x="2645" y="5771"/>
                    <a:pt x="2663" y="5795"/>
                    <a:pt x="2676" y="5816"/>
                  </a:cubicBezTo>
                  <a:lnTo>
                    <a:pt x="2697" y="5850"/>
                  </a:lnTo>
                  <a:lnTo>
                    <a:pt x="2731" y="5895"/>
                  </a:lnTo>
                  <a:lnTo>
                    <a:pt x="2748" y="5919"/>
                  </a:lnTo>
                  <a:lnTo>
                    <a:pt x="2752" y="5926"/>
                  </a:lnTo>
                  <a:lnTo>
                    <a:pt x="2786" y="5970"/>
                  </a:lnTo>
                  <a:lnTo>
                    <a:pt x="2810" y="6001"/>
                  </a:lnTo>
                  <a:lnTo>
                    <a:pt x="2844" y="6045"/>
                  </a:lnTo>
                  <a:lnTo>
                    <a:pt x="2868" y="6073"/>
                  </a:lnTo>
                  <a:lnTo>
                    <a:pt x="2868" y="6076"/>
                  </a:lnTo>
                  <a:lnTo>
                    <a:pt x="2906" y="6117"/>
                  </a:lnTo>
                  <a:lnTo>
                    <a:pt x="2930" y="6148"/>
                  </a:lnTo>
                  <a:lnTo>
                    <a:pt x="2964" y="6189"/>
                  </a:lnTo>
                  <a:lnTo>
                    <a:pt x="2992" y="6220"/>
                  </a:lnTo>
                  <a:lnTo>
                    <a:pt x="3029" y="6261"/>
                  </a:lnTo>
                  <a:lnTo>
                    <a:pt x="3057" y="6289"/>
                  </a:lnTo>
                  <a:lnTo>
                    <a:pt x="3098" y="6333"/>
                  </a:lnTo>
                  <a:lnTo>
                    <a:pt x="3105" y="6340"/>
                  </a:lnTo>
                  <a:lnTo>
                    <a:pt x="3122" y="6357"/>
                  </a:lnTo>
                  <a:lnTo>
                    <a:pt x="3170" y="6405"/>
                  </a:lnTo>
                  <a:lnTo>
                    <a:pt x="3190" y="6422"/>
                  </a:lnTo>
                  <a:cubicBezTo>
                    <a:pt x="3211" y="6443"/>
                    <a:pt x="3235" y="6464"/>
                    <a:pt x="3255" y="6484"/>
                  </a:cubicBezTo>
                  <a:lnTo>
                    <a:pt x="3259" y="6487"/>
                  </a:lnTo>
                  <a:cubicBezTo>
                    <a:pt x="3283" y="6508"/>
                    <a:pt x="3303" y="6529"/>
                    <a:pt x="3327" y="6549"/>
                  </a:cubicBezTo>
                  <a:lnTo>
                    <a:pt x="3338" y="6556"/>
                  </a:lnTo>
                  <a:cubicBezTo>
                    <a:pt x="3372" y="6587"/>
                    <a:pt x="3410" y="6618"/>
                    <a:pt x="3444" y="6645"/>
                  </a:cubicBezTo>
                  <a:cubicBezTo>
                    <a:pt x="3437" y="6655"/>
                    <a:pt x="3430" y="6662"/>
                    <a:pt x="3423" y="6673"/>
                  </a:cubicBezTo>
                  <a:cubicBezTo>
                    <a:pt x="3246" y="6638"/>
                    <a:pt x="3070" y="6622"/>
                    <a:pt x="2897" y="6622"/>
                  </a:cubicBezTo>
                  <a:cubicBezTo>
                    <a:pt x="1504" y="6622"/>
                    <a:pt x="291" y="7681"/>
                    <a:pt x="154" y="9123"/>
                  </a:cubicBezTo>
                  <a:cubicBezTo>
                    <a:pt x="0" y="10742"/>
                    <a:pt x="1272" y="12142"/>
                    <a:pt x="2897" y="12142"/>
                  </a:cubicBezTo>
                  <a:cubicBezTo>
                    <a:pt x="2899" y="12142"/>
                    <a:pt x="2901" y="12142"/>
                    <a:pt x="2902" y="12142"/>
                  </a:cubicBezTo>
                  <a:lnTo>
                    <a:pt x="11939" y="12142"/>
                  </a:lnTo>
                  <a:cubicBezTo>
                    <a:pt x="12083" y="12142"/>
                    <a:pt x="12199" y="12025"/>
                    <a:pt x="12199" y="11878"/>
                  </a:cubicBezTo>
                  <a:cubicBezTo>
                    <a:pt x="12199" y="11736"/>
                    <a:pt x="12086" y="11617"/>
                    <a:pt x="11945" y="11617"/>
                  </a:cubicBezTo>
                  <a:cubicBezTo>
                    <a:pt x="11943" y="11617"/>
                    <a:pt x="11941" y="11617"/>
                    <a:pt x="11939" y="11617"/>
                  </a:cubicBezTo>
                  <a:lnTo>
                    <a:pt x="11939" y="11614"/>
                  </a:lnTo>
                  <a:lnTo>
                    <a:pt x="2909" y="11614"/>
                  </a:lnTo>
                  <a:cubicBezTo>
                    <a:pt x="1563" y="11611"/>
                    <a:pt x="524" y="10432"/>
                    <a:pt x="696" y="9095"/>
                  </a:cubicBezTo>
                  <a:cubicBezTo>
                    <a:pt x="839" y="7955"/>
                    <a:pt x="1815" y="7146"/>
                    <a:pt x="2910" y="7146"/>
                  </a:cubicBezTo>
                  <a:cubicBezTo>
                    <a:pt x="3095" y="7146"/>
                    <a:pt x="3283" y="7169"/>
                    <a:pt x="3471" y="7217"/>
                  </a:cubicBezTo>
                  <a:cubicBezTo>
                    <a:pt x="3493" y="7223"/>
                    <a:pt x="3515" y="7226"/>
                    <a:pt x="3537" y="7226"/>
                  </a:cubicBezTo>
                  <a:cubicBezTo>
                    <a:pt x="3622" y="7226"/>
                    <a:pt x="3703" y="7185"/>
                    <a:pt x="3752" y="7115"/>
                  </a:cubicBezTo>
                  <a:cubicBezTo>
                    <a:pt x="3831" y="6998"/>
                    <a:pt x="3924" y="6892"/>
                    <a:pt x="4030" y="6799"/>
                  </a:cubicBezTo>
                  <a:lnTo>
                    <a:pt x="4033" y="6796"/>
                  </a:lnTo>
                  <a:cubicBezTo>
                    <a:pt x="4057" y="6775"/>
                    <a:pt x="4081" y="6758"/>
                    <a:pt x="4105" y="6738"/>
                  </a:cubicBezTo>
                  <a:lnTo>
                    <a:pt x="4119" y="6727"/>
                  </a:lnTo>
                  <a:cubicBezTo>
                    <a:pt x="4143" y="6710"/>
                    <a:pt x="4167" y="6693"/>
                    <a:pt x="4191" y="6676"/>
                  </a:cubicBezTo>
                  <a:lnTo>
                    <a:pt x="4198" y="6673"/>
                  </a:lnTo>
                  <a:cubicBezTo>
                    <a:pt x="4253" y="6631"/>
                    <a:pt x="4311" y="6597"/>
                    <a:pt x="4373" y="6566"/>
                  </a:cubicBezTo>
                  <a:cubicBezTo>
                    <a:pt x="4403" y="6549"/>
                    <a:pt x="4431" y="6535"/>
                    <a:pt x="4465" y="6522"/>
                  </a:cubicBezTo>
                  <a:cubicBezTo>
                    <a:pt x="4527" y="6494"/>
                    <a:pt x="4588" y="6470"/>
                    <a:pt x="4654" y="6450"/>
                  </a:cubicBezTo>
                  <a:lnTo>
                    <a:pt x="4664" y="6450"/>
                  </a:lnTo>
                  <a:cubicBezTo>
                    <a:pt x="4691" y="6440"/>
                    <a:pt x="4722" y="6433"/>
                    <a:pt x="4750" y="6422"/>
                  </a:cubicBezTo>
                  <a:lnTo>
                    <a:pt x="4763" y="6419"/>
                  </a:lnTo>
                  <a:cubicBezTo>
                    <a:pt x="4791" y="6412"/>
                    <a:pt x="4818" y="6409"/>
                    <a:pt x="4845" y="6402"/>
                  </a:cubicBezTo>
                  <a:lnTo>
                    <a:pt x="4900" y="6392"/>
                  </a:lnTo>
                  <a:lnTo>
                    <a:pt x="4948" y="6385"/>
                  </a:lnTo>
                  <a:cubicBezTo>
                    <a:pt x="4972" y="6381"/>
                    <a:pt x="4996" y="6381"/>
                    <a:pt x="5020" y="6378"/>
                  </a:cubicBezTo>
                  <a:lnTo>
                    <a:pt x="5051" y="6374"/>
                  </a:lnTo>
                  <a:lnTo>
                    <a:pt x="5058" y="6374"/>
                  </a:lnTo>
                  <a:cubicBezTo>
                    <a:pt x="5089" y="6374"/>
                    <a:pt x="5120" y="6371"/>
                    <a:pt x="5150" y="6371"/>
                  </a:cubicBezTo>
                  <a:lnTo>
                    <a:pt x="5164" y="6371"/>
                  </a:lnTo>
                  <a:cubicBezTo>
                    <a:pt x="5198" y="6371"/>
                    <a:pt x="5236" y="6374"/>
                    <a:pt x="5270" y="6374"/>
                  </a:cubicBezTo>
                  <a:lnTo>
                    <a:pt x="5281" y="6374"/>
                  </a:lnTo>
                  <a:cubicBezTo>
                    <a:pt x="5353" y="6378"/>
                    <a:pt x="5425" y="6388"/>
                    <a:pt x="5497" y="6402"/>
                  </a:cubicBezTo>
                  <a:lnTo>
                    <a:pt x="5503" y="6402"/>
                  </a:lnTo>
                  <a:cubicBezTo>
                    <a:pt x="5538" y="6409"/>
                    <a:pt x="5569" y="6416"/>
                    <a:pt x="5603" y="6426"/>
                  </a:cubicBezTo>
                  <a:lnTo>
                    <a:pt x="5620" y="6429"/>
                  </a:lnTo>
                  <a:cubicBezTo>
                    <a:pt x="5654" y="6440"/>
                    <a:pt x="5685" y="6446"/>
                    <a:pt x="5719" y="6460"/>
                  </a:cubicBezTo>
                  <a:cubicBezTo>
                    <a:pt x="5733" y="6464"/>
                    <a:pt x="5743" y="6467"/>
                    <a:pt x="5757" y="6467"/>
                  </a:cubicBezTo>
                  <a:lnTo>
                    <a:pt x="5764" y="6467"/>
                  </a:lnTo>
                  <a:cubicBezTo>
                    <a:pt x="5778" y="6470"/>
                    <a:pt x="5791" y="6470"/>
                    <a:pt x="5802" y="6470"/>
                  </a:cubicBezTo>
                  <a:lnTo>
                    <a:pt x="5843" y="6470"/>
                  </a:lnTo>
                  <a:lnTo>
                    <a:pt x="5863" y="6467"/>
                  </a:lnTo>
                  <a:lnTo>
                    <a:pt x="5874" y="6464"/>
                  </a:lnTo>
                  <a:lnTo>
                    <a:pt x="5894" y="6457"/>
                  </a:lnTo>
                  <a:lnTo>
                    <a:pt x="5904" y="6453"/>
                  </a:lnTo>
                  <a:cubicBezTo>
                    <a:pt x="5922" y="6446"/>
                    <a:pt x="5939" y="6436"/>
                    <a:pt x="5956" y="6426"/>
                  </a:cubicBezTo>
                  <a:cubicBezTo>
                    <a:pt x="6011" y="6388"/>
                    <a:pt x="6045" y="6333"/>
                    <a:pt x="6059" y="6268"/>
                  </a:cubicBezTo>
                  <a:lnTo>
                    <a:pt x="6062" y="6258"/>
                  </a:lnTo>
                  <a:cubicBezTo>
                    <a:pt x="6072" y="6224"/>
                    <a:pt x="6079" y="6186"/>
                    <a:pt x="6089" y="6152"/>
                  </a:cubicBezTo>
                  <a:cubicBezTo>
                    <a:pt x="6096" y="6131"/>
                    <a:pt x="6100" y="6111"/>
                    <a:pt x="6107" y="6093"/>
                  </a:cubicBezTo>
                  <a:cubicBezTo>
                    <a:pt x="6113" y="6073"/>
                    <a:pt x="6117" y="6059"/>
                    <a:pt x="6120" y="6042"/>
                  </a:cubicBezTo>
                  <a:cubicBezTo>
                    <a:pt x="6131" y="6011"/>
                    <a:pt x="6137" y="5984"/>
                    <a:pt x="6148" y="5960"/>
                  </a:cubicBezTo>
                  <a:lnTo>
                    <a:pt x="6155" y="5939"/>
                  </a:lnTo>
                  <a:cubicBezTo>
                    <a:pt x="6507" y="4918"/>
                    <a:pt x="7374" y="4161"/>
                    <a:pt x="8437" y="3945"/>
                  </a:cubicBezTo>
                  <a:lnTo>
                    <a:pt x="8454" y="3941"/>
                  </a:lnTo>
                  <a:cubicBezTo>
                    <a:pt x="8646" y="3904"/>
                    <a:pt x="8845" y="3883"/>
                    <a:pt x="9040" y="3883"/>
                  </a:cubicBezTo>
                  <a:lnTo>
                    <a:pt x="9132" y="3883"/>
                  </a:lnTo>
                  <a:lnTo>
                    <a:pt x="9215" y="3887"/>
                  </a:lnTo>
                  <a:lnTo>
                    <a:pt x="9218" y="3887"/>
                  </a:lnTo>
                  <a:cubicBezTo>
                    <a:pt x="9801" y="3921"/>
                    <a:pt x="10363" y="4120"/>
                    <a:pt x="10836" y="4462"/>
                  </a:cubicBezTo>
                  <a:cubicBezTo>
                    <a:pt x="10882" y="4496"/>
                    <a:pt x="10935" y="4512"/>
                    <a:pt x="10987" y="4512"/>
                  </a:cubicBezTo>
                  <a:cubicBezTo>
                    <a:pt x="11068" y="4512"/>
                    <a:pt x="11147" y="4474"/>
                    <a:pt x="11199" y="4404"/>
                  </a:cubicBezTo>
                  <a:cubicBezTo>
                    <a:pt x="11284" y="4287"/>
                    <a:pt x="11260" y="4123"/>
                    <a:pt x="11144" y="4037"/>
                  </a:cubicBezTo>
                  <a:cubicBezTo>
                    <a:pt x="10654" y="3681"/>
                    <a:pt x="10082" y="3455"/>
                    <a:pt x="9479" y="3383"/>
                  </a:cubicBezTo>
                  <a:cubicBezTo>
                    <a:pt x="9458" y="3153"/>
                    <a:pt x="9417" y="2924"/>
                    <a:pt x="9355" y="2704"/>
                  </a:cubicBezTo>
                  <a:cubicBezTo>
                    <a:pt x="9129" y="1920"/>
                    <a:pt x="8653" y="1231"/>
                    <a:pt x="8002" y="741"/>
                  </a:cubicBezTo>
                  <a:cubicBezTo>
                    <a:pt x="7340" y="247"/>
                    <a:pt x="6555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1652893" y="3365153"/>
              <a:ext cx="119764" cy="197851"/>
            </a:xfrm>
            <a:custGeom>
              <a:avLst/>
              <a:gdLst/>
              <a:ahLst/>
              <a:cxnLst/>
              <a:rect l="l" t="t" r="r" b="b"/>
              <a:pathLst>
                <a:path w="4572" h="7553" extrusionOk="0">
                  <a:moveTo>
                    <a:pt x="368" y="1"/>
                  </a:moveTo>
                  <a:cubicBezTo>
                    <a:pt x="176" y="1"/>
                    <a:pt x="1" y="229"/>
                    <a:pt x="158" y="431"/>
                  </a:cubicBezTo>
                  <a:cubicBezTo>
                    <a:pt x="600" y="976"/>
                    <a:pt x="840" y="1655"/>
                    <a:pt x="843" y="2357"/>
                  </a:cubicBezTo>
                  <a:lnTo>
                    <a:pt x="843" y="2440"/>
                  </a:lnTo>
                  <a:lnTo>
                    <a:pt x="843" y="2463"/>
                  </a:lnTo>
                  <a:cubicBezTo>
                    <a:pt x="837" y="2617"/>
                    <a:pt x="961" y="2733"/>
                    <a:pt x="1104" y="2733"/>
                  </a:cubicBezTo>
                  <a:cubicBezTo>
                    <a:pt x="1131" y="2733"/>
                    <a:pt x="1158" y="2729"/>
                    <a:pt x="1186" y="2721"/>
                  </a:cubicBezTo>
                  <a:cubicBezTo>
                    <a:pt x="1409" y="2649"/>
                    <a:pt x="1635" y="2615"/>
                    <a:pt x="1856" y="2615"/>
                  </a:cubicBezTo>
                  <a:cubicBezTo>
                    <a:pt x="2909" y="2615"/>
                    <a:pt x="3863" y="3381"/>
                    <a:pt x="4033" y="4489"/>
                  </a:cubicBezTo>
                  <a:cubicBezTo>
                    <a:pt x="4235" y="5825"/>
                    <a:pt x="3200" y="7028"/>
                    <a:pt x="1852" y="7028"/>
                  </a:cubicBezTo>
                  <a:cubicBezTo>
                    <a:pt x="1848" y="7028"/>
                    <a:pt x="1844" y="7028"/>
                    <a:pt x="1840" y="7028"/>
                  </a:cubicBezTo>
                  <a:lnTo>
                    <a:pt x="1652" y="7028"/>
                  </a:lnTo>
                  <a:cubicBezTo>
                    <a:pt x="1504" y="7028"/>
                    <a:pt x="1388" y="7144"/>
                    <a:pt x="1388" y="7288"/>
                  </a:cubicBezTo>
                  <a:cubicBezTo>
                    <a:pt x="1388" y="7436"/>
                    <a:pt x="1504" y="7552"/>
                    <a:pt x="1652" y="7552"/>
                  </a:cubicBezTo>
                  <a:lnTo>
                    <a:pt x="1840" y="7552"/>
                  </a:lnTo>
                  <a:cubicBezTo>
                    <a:pt x="3348" y="7552"/>
                    <a:pt x="4571" y="6329"/>
                    <a:pt x="4571" y="4821"/>
                  </a:cubicBezTo>
                  <a:cubicBezTo>
                    <a:pt x="4571" y="3313"/>
                    <a:pt x="3348" y="2093"/>
                    <a:pt x="1840" y="2093"/>
                  </a:cubicBezTo>
                  <a:lnTo>
                    <a:pt x="1840" y="2090"/>
                  </a:lnTo>
                  <a:cubicBezTo>
                    <a:pt x="1679" y="2090"/>
                    <a:pt x="1518" y="2107"/>
                    <a:pt x="1360" y="2135"/>
                  </a:cubicBezTo>
                  <a:cubicBezTo>
                    <a:pt x="1316" y="1391"/>
                    <a:pt x="1038" y="678"/>
                    <a:pt x="565" y="99"/>
                  </a:cubicBezTo>
                  <a:cubicBezTo>
                    <a:pt x="507" y="30"/>
                    <a:pt x="437" y="1"/>
                    <a:pt x="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73"/>
          <p:cNvGrpSpPr/>
          <p:nvPr/>
        </p:nvGrpSpPr>
        <p:grpSpPr>
          <a:xfrm>
            <a:off x="844096" y="3203504"/>
            <a:ext cx="361517" cy="359500"/>
            <a:chOff x="844096" y="3203504"/>
            <a:chExt cx="361517" cy="359500"/>
          </a:xfrm>
        </p:grpSpPr>
        <p:sp>
          <p:nvSpPr>
            <p:cNvPr id="7999" name="Google Shape;7999;p73"/>
            <p:cNvSpPr/>
            <p:nvPr/>
          </p:nvSpPr>
          <p:spPr>
            <a:xfrm>
              <a:off x="898687" y="3270825"/>
              <a:ext cx="252441" cy="224805"/>
            </a:xfrm>
            <a:custGeom>
              <a:avLst/>
              <a:gdLst/>
              <a:ahLst/>
              <a:cxnLst/>
              <a:rect l="l" t="t" r="r" b="b"/>
              <a:pathLst>
                <a:path w="9637" h="8582" extrusionOk="0">
                  <a:moveTo>
                    <a:pt x="4847" y="0"/>
                  </a:moveTo>
                  <a:cubicBezTo>
                    <a:pt x="3978" y="0"/>
                    <a:pt x="3101" y="264"/>
                    <a:pt x="2344" y="808"/>
                  </a:cubicBezTo>
                  <a:cubicBezTo>
                    <a:pt x="480" y="2148"/>
                    <a:pt x="0" y="4714"/>
                    <a:pt x="1254" y="6637"/>
                  </a:cubicBezTo>
                  <a:cubicBezTo>
                    <a:pt x="2074" y="7893"/>
                    <a:pt x="3446" y="8582"/>
                    <a:pt x="4850" y="8582"/>
                  </a:cubicBezTo>
                  <a:cubicBezTo>
                    <a:pt x="5594" y="8582"/>
                    <a:pt x="6347" y="8388"/>
                    <a:pt x="7032" y="7983"/>
                  </a:cubicBezTo>
                  <a:lnTo>
                    <a:pt x="7652" y="7538"/>
                  </a:lnTo>
                  <a:cubicBezTo>
                    <a:pt x="9390" y="6037"/>
                    <a:pt x="9636" y="3436"/>
                    <a:pt x="8218" y="1634"/>
                  </a:cubicBezTo>
                  <a:cubicBezTo>
                    <a:pt x="7373" y="563"/>
                    <a:pt x="6118" y="0"/>
                    <a:pt x="4847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957390" y="3271061"/>
              <a:ext cx="180719" cy="214642"/>
            </a:xfrm>
            <a:custGeom>
              <a:avLst/>
              <a:gdLst/>
              <a:ahLst/>
              <a:cxnLst/>
              <a:rect l="l" t="t" r="r" b="b"/>
              <a:pathLst>
                <a:path w="6899" h="8194" extrusionOk="0">
                  <a:moveTo>
                    <a:pt x="2564" y="0"/>
                  </a:moveTo>
                  <a:cubicBezTo>
                    <a:pt x="2326" y="0"/>
                    <a:pt x="2092" y="24"/>
                    <a:pt x="1858" y="65"/>
                  </a:cubicBezTo>
                  <a:cubicBezTo>
                    <a:pt x="514" y="1292"/>
                    <a:pt x="0" y="3184"/>
                    <a:pt x="535" y="4925"/>
                  </a:cubicBezTo>
                  <a:cubicBezTo>
                    <a:pt x="1073" y="6662"/>
                    <a:pt x="2563" y="7937"/>
                    <a:pt x="4366" y="8194"/>
                  </a:cubicBezTo>
                  <a:lnTo>
                    <a:pt x="4400" y="8177"/>
                  </a:lnTo>
                  <a:lnTo>
                    <a:pt x="4438" y="8163"/>
                  </a:lnTo>
                  <a:cubicBezTo>
                    <a:pt x="4465" y="8149"/>
                    <a:pt x="4493" y="8132"/>
                    <a:pt x="4524" y="8118"/>
                  </a:cubicBezTo>
                  <a:lnTo>
                    <a:pt x="4551" y="8105"/>
                  </a:lnTo>
                  <a:cubicBezTo>
                    <a:pt x="4589" y="8088"/>
                    <a:pt x="4623" y="8067"/>
                    <a:pt x="4661" y="8046"/>
                  </a:cubicBezTo>
                  <a:lnTo>
                    <a:pt x="4685" y="8036"/>
                  </a:lnTo>
                  <a:cubicBezTo>
                    <a:pt x="4712" y="8019"/>
                    <a:pt x="4743" y="8002"/>
                    <a:pt x="4770" y="7985"/>
                  </a:cubicBezTo>
                  <a:lnTo>
                    <a:pt x="4787" y="7974"/>
                  </a:lnTo>
                  <a:lnTo>
                    <a:pt x="4791" y="7974"/>
                  </a:lnTo>
                  <a:cubicBezTo>
                    <a:pt x="5007" y="7848"/>
                    <a:pt x="5216" y="7697"/>
                    <a:pt x="5408" y="7532"/>
                  </a:cubicBezTo>
                  <a:cubicBezTo>
                    <a:pt x="5435" y="7508"/>
                    <a:pt x="5463" y="7484"/>
                    <a:pt x="5490" y="7460"/>
                  </a:cubicBezTo>
                  <a:cubicBezTo>
                    <a:pt x="5514" y="7436"/>
                    <a:pt x="5541" y="7409"/>
                    <a:pt x="5569" y="7385"/>
                  </a:cubicBezTo>
                  <a:lnTo>
                    <a:pt x="5589" y="7365"/>
                  </a:lnTo>
                  <a:lnTo>
                    <a:pt x="5644" y="7310"/>
                  </a:lnTo>
                  <a:lnTo>
                    <a:pt x="5672" y="7282"/>
                  </a:lnTo>
                  <a:lnTo>
                    <a:pt x="5720" y="7231"/>
                  </a:lnTo>
                  <a:lnTo>
                    <a:pt x="5747" y="7200"/>
                  </a:lnTo>
                  <a:lnTo>
                    <a:pt x="5792" y="7152"/>
                  </a:lnTo>
                  <a:lnTo>
                    <a:pt x="5822" y="7118"/>
                  </a:lnTo>
                  <a:lnTo>
                    <a:pt x="5863" y="7070"/>
                  </a:lnTo>
                  <a:lnTo>
                    <a:pt x="5894" y="7036"/>
                  </a:lnTo>
                  <a:lnTo>
                    <a:pt x="5935" y="6988"/>
                  </a:lnTo>
                  <a:lnTo>
                    <a:pt x="5963" y="6953"/>
                  </a:lnTo>
                  <a:lnTo>
                    <a:pt x="6001" y="6902"/>
                  </a:lnTo>
                  <a:lnTo>
                    <a:pt x="6028" y="6868"/>
                  </a:lnTo>
                  <a:lnTo>
                    <a:pt x="6076" y="6806"/>
                  </a:lnTo>
                  <a:lnTo>
                    <a:pt x="6100" y="6772"/>
                  </a:lnTo>
                  <a:cubicBezTo>
                    <a:pt x="6114" y="6751"/>
                    <a:pt x="6127" y="6734"/>
                    <a:pt x="6141" y="6713"/>
                  </a:cubicBezTo>
                  <a:lnTo>
                    <a:pt x="6165" y="6683"/>
                  </a:lnTo>
                  <a:cubicBezTo>
                    <a:pt x="6182" y="6659"/>
                    <a:pt x="6199" y="6631"/>
                    <a:pt x="6216" y="6604"/>
                  </a:cubicBezTo>
                  <a:lnTo>
                    <a:pt x="6223" y="6593"/>
                  </a:lnTo>
                  <a:cubicBezTo>
                    <a:pt x="6244" y="6563"/>
                    <a:pt x="6261" y="6532"/>
                    <a:pt x="6282" y="6501"/>
                  </a:cubicBezTo>
                  <a:lnTo>
                    <a:pt x="6299" y="6470"/>
                  </a:lnTo>
                  <a:cubicBezTo>
                    <a:pt x="6312" y="6450"/>
                    <a:pt x="6323" y="6429"/>
                    <a:pt x="6336" y="6405"/>
                  </a:cubicBezTo>
                  <a:lnTo>
                    <a:pt x="6357" y="6371"/>
                  </a:lnTo>
                  <a:cubicBezTo>
                    <a:pt x="6367" y="6350"/>
                    <a:pt x="6377" y="6330"/>
                    <a:pt x="6388" y="6313"/>
                  </a:cubicBezTo>
                  <a:lnTo>
                    <a:pt x="6408" y="6271"/>
                  </a:lnTo>
                  <a:cubicBezTo>
                    <a:pt x="6419" y="6251"/>
                    <a:pt x="6429" y="6234"/>
                    <a:pt x="6439" y="6213"/>
                  </a:cubicBezTo>
                  <a:lnTo>
                    <a:pt x="6460" y="6172"/>
                  </a:lnTo>
                  <a:cubicBezTo>
                    <a:pt x="6470" y="6151"/>
                    <a:pt x="6480" y="6134"/>
                    <a:pt x="6487" y="6117"/>
                  </a:cubicBezTo>
                  <a:lnTo>
                    <a:pt x="6508" y="6073"/>
                  </a:lnTo>
                  <a:lnTo>
                    <a:pt x="6532" y="6018"/>
                  </a:lnTo>
                  <a:lnTo>
                    <a:pt x="6552" y="5973"/>
                  </a:lnTo>
                  <a:cubicBezTo>
                    <a:pt x="6563" y="5953"/>
                    <a:pt x="6569" y="5936"/>
                    <a:pt x="6576" y="5915"/>
                  </a:cubicBezTo>
                  <a:lnTo>
                    <a:pt x="6593" y="5874"/>
                  </a:lnTo>
                  <a:cubicBezTo>
                    <a:pt x="6604" y="5853"/>
                    <a:pt x="6611" y="5833"/>
                    <a:pt x="6617" y="5812"/>
                  </a:cubicBezTo>
                  <a:lnTo>
                    <a:pt x="6634" y="5771"/>
                  </a:lnTo>
                  <a:lnTo>
                    <a:pt x="6658" y="5706"/>
                  </a:lnTo>
                  <a:lnTo>
                    <a:pt x="6672" y="5665"/>
                  </a:lnTo>
                  <a:cubicBezTo>
                    <a:pt x="6679" y="5641"/>
                    <a:pt x="6689" y="5617"/>
                    <a:pt x="6696" y="5589"/>
                  </a:cubicBezTo>
                  <a:cubicBezTo>
                    <a:pt x="6700" y="5579"/>
                    <a:pt x="6703" y="5572"/>
                    <a:pt x="6706" y="5562"/>
                  </a:cubicBezTo>
                  <a:cubicBezTo>
                    <a:pt x="6717" y="5524"/>
                    <a:pt x="6727" y="5490"/>
                    <a:pt x="6737" y="5456"/>
                  </a:cubicBezTo>
                  <a:lnTo>
                    <a:pt x="6744" y="5432"/>
                  </a:lnTo>
                  <a:cubicBezTo>
                    <a:pt x="6751" y="5404"/>
                    <a:pt x="6761" y="5374"/>
                    <a:pt x="6768" y="5346"/>
                  </a:cubicBezTo>
                  <a:cubicBezTo>
                    <a:pt x="6772" y="5332"/>
                    <a:pt x="6775" y="5322"/>
                    <a:pt x="6778" y="5308"/>
                  </a:cubicBezTo>
                  <a:cubicBezTo>
                    <a:pt x="6782" y="5284"/>
                    <a:pt x="6789" y="5260"/>
                    <a:pt x="6792" y="5240"/>
                  </a:cubicBezTo>
                  <a:cubicBezTo>
                    <a:pt x="6796" y="5223"/>
                    <a:pt x="6799" y="5209"/>
                    <a:pt x="6802" y="5195"/>
                  </a:cubicBezTo>
                  <a:cubicBezTo>
                    <a:pt x="6809" y="5175"/>
                    <a:pt x="6813" y="5154"/>
                    <a:pt x="6816" y="5130"/>
                  </a:cubicBezTo>
                  <a:cubicBezTo>
                    <a:pt x="6820" y="5110"/>
                    <a:pt x="6823" y="5099"/>
                    <a:pt x="6826" y="5082"/>
                  </a:cubicBezTo>
                  <a:cubicBezTo>
                    <a:pt x="6830" y="5069"/>
                    <a:pt x="6833" y="5041"/>
                    <a:pt x="6837" y="5021"/>
                  </a:cubicBezTo>
                  <a:cubicBezTo>
                    <a:pt x="6840" y="5000"/>
                    <a:pt x="6844" y="4986"/>
                    <a:pt x="6847" y="4973"/>
                  </a:cubicBezTo>
                  <a:cubicBezTo>
                    <a:pt x="6847" y="4955"/>
                    <a:pt x="6854" y="4928"/>
                    <a:pt x="6854" y="4908"/>
                  </a:cubicBezTo>
                  <a:cubicBezTo>
                    <a:pt x="6857" y="4887"/>
                    <a:pt x="6861" y="4877"/>
                    <a:pt x="6861" y="4860"/>
                  </a:cubicBezTo>
                  <a:cubicBezTo>
                    <a:pt x="6864" y="4842"/>
                    <a:pt x="6868" y="4815"/>
                    <a:pt x="6871" y="4794"/>
                  </a:cubicBezTo>
                  <a:cubicBezTo>
                    <a:pt x="6874" y="4774"/>
                    <a:pt x="6874" y="4760"/>
                    <a:pt x="6874" y="4746"/>
                  </a:cubicBezTo>
                  <a:cubicBezTo>
                    <a:pt x="6878" y="4729"/>
                    <a:pt x="6881" y="4702"/>
                    <a:pt x="6881" y="4678"/>
                  </a:cubicBezTo>
                  <a:cubicBezTo>
                    <a:pt x="6885" y="4654"/>
                    <a:pt x="6885" y="4647"/>
                    <a:pt x="6888" y="4630"/>
                  </a:cubicBezTo>
                  <a:cubicBezTo>
                    <a:pt x="6888" y="4609"/>
                    <a:pt x="6892" y="4585"/>
                    <a:pt x="6892" y="4561"/>
                  </a:cubicBezTo>
                  <a:cubicBezTo>
                    <a:pt x="6892" y="4548"/>
                    <a:pt x="6892" y="4531"/>
                    <a:pt x="6895" y="4517"/>
                  </a:cubicBezTo>
                  <a:cubicBezTo>
                    <a:pt x="6895" y="4489"/>
                    <a:pt x="6895" y="4465"/>
                    <a:pt x="6898" y="4438"/>
                  </a:cubicBezTo>
                  <a:lnTo>
                    <a:pt x="6898" y="4400"/>
                  </a:lnTo>
                  <a:lnTo>
                    <a:pt x="6898" y="4284"/>
                  </a:lnTo>
                  <a:cubicBezTo>
                    <a:pt x="6898" y="2930"/>
                    <a:pt x="6261" y="1659"/>
                    <a:pt x="5175" y="850"/>
                  </a:cubicBezTo>
                  <a:cubicBezTo>
                    <a:pt x="4439" y="298"/>
                    <a:pt x="3543" y="0"/>
                    <a:pt x="2627" y="0"/>
                  </a:cubicBezTo>
                  <a:cubicBezTo>
                    <a:pt x="2622" y="0"/>
                    <a:pt x="2617" y="0"/>
                    <a:pt x="2611" y="0"/>
                  </a:cubicBezTo>
                  <a:cubicBezTo>
                    <a:pt x="2595" y="0"/>
                    <a:pt x="2580" y="0"/>
                    <a:pt x="256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932347" y="3298487"/>
              <a:ext cx="188892" cy="169691"/>
            </a:xfrm>
            <a:custGeom>
              <a:avLst/>
              <a:gdLst/>
              <a:ahLst/>
              <a:cxnLst/>
              <a:rect l="l" t="t" r="r" b="b"/>
              <a:pathLst>
                <a:path w="7211" h="6478" extrusionOk="0">
                  <a:moveTo>
                    <a:pt x="3570" y="1"/>
                  </a:moveTo>
                  <a:cubicBezTo>
                    <a:pt x="2753" y="1"/>
                    <a:pt x="1937" y="308"/>
                    <a:pt x="1309" y="920"/>
                  </a:cubicBezTo>
                  <a:cubicBezTo>
                    <a:pt x="82" y="2113"/>
                    <a:pt x="0" y="4059"/>
                    <a:pt x="1121" y="5355"/>
                  </a:cubicBezTo>
                  <a:cubicBezTo>
                    <a:pt x="1759" y="6094"/>
                    <a:pt x="2662" y="6477"/>
                    <a:pt x="3572" y="6477"/>
                  </a:cubicBezTo>
                  <a:cubicBezTo>
                    <a:pt x="4260" y="6477"/>
                    <a:pt x="4952" y="6259"/>
                    <a:pt x="5538" y="5810"/>
                  </a:cubicBezTo>
                  <a:cubicBezTo>
                    <a:pt x="6898" y="4769"/>
                    <a:pt x="7210" y="2846"/>
                    <a:pt x="6254" y="1427"/>
                  </a:cubicBezTo>
                  <a:lnTo>
                    <a:pt x="5750" y="845"/>
                  </a:lnTo>
                  <a:cubicBezTo>
                    <a:pt x="5131" y="281"/>
                    <a:pt x="4350" y="1"/>
                    <a:pt x="357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/>
            <p:nvPr/>
          </p:nvSpPr>
          <p:spPr>
            <a:xfrm>
              <a:off x="951915" y="3298618"/>
              <a:ext cx="158637" cy="169324"/>
            </a:xfrm>
            <a:custGeom>
              <a:avLst/>
              <a:gdLst/>
              <a:ahLst/>
              <a:cxnLst/>
              <a:rect l="l" t="t" r="r" b="b"/>
              <a:pathLst>
                <a:path w="6056" h="6464" extrusionOk="0">
                  <a:moveTo>
                    <a:pt x="2629" y="0"/>
                  </a:moveTo>
                  <a:lnTo>
                    <a:pt x="2581" y="4"/>
                  </a:lnTo>
                  <a:lnTo>
                    <a:pt x="2546" y="7"/>
                  </a:lnTo>
                  <a:lnTo>
                    <a:pt x="2502" y="11"/>
                  </a:lnTo>
                  <a:lnTo>
                    <a:pt x="2467" y="14"/>
                  </a:lnTo>
                  <a:lnTo>
                    <a:pt x="2423" y="21"/>
                  </a:lnTo>
                  <a:lnTo>
                    <a:pt x="2389" y="24"/>
                  </a:lnTo>
                  <a:lnTo>
                    <a:pt x="2344" y="31"/>
                  </a:lnTo>
                  <a:lnTo>
                    <a:pt x="2310" y="35"/>
                  </a:lnTo>
                  <a:lnTo>
                    <a:pt x="2265" y="41"/>
                  </a:lnTo>
                  <a:lnTo>
                    <a:pt x="2231" y="48"/>
                  </a:lnTo>
                  <a:lnTo>
                    <a:pt x="2186" y="59"/>
                  </a:lnTo>
                  <a:lnTo>
                    <a:pt x="2152" y="65"/>
                  </a:lnTo>
                  <a:lnTo>
                    <a:pt x="2111" y="72"/>
                  </a:lnTo>
                  <a:lnTo>
                    <a:pt x="2073" y="83"/>
                  </a:lnTo>
                  <a:lnTo>
                    <a:pt x="2032" y="93"/>
                  </a:lnTo>
                  <a:lnTo>
                    <a:pt x="2001" y="100"/>
                  </a:lnTo>
                  <a:lnTo>
                    <a:pt x="1960" y="110"/>
                  </a:lnTo>
                  <a:lnTo>
                    <a:pt x="1926" y="120"/>
                  </a:lnTo>
                  <a:lnTo>
                    <a:pt x="1885" y="134"/>
                  </a:lnTo>
                  <a:lnTo>
                    <a:pt x="1851" y="144"/>
                  </a:lnTo>
                  <a:lnTo>
                    <a:pt x="1810" y="155"/>
                  </a:lnTo>
                  <a:lnTo>
                    <a:pt x="1775" y="168"/>
                  </a:lnTo>
                  <a:lnTo>
                    <a:pt x="1734" y="182"/>
                  </a:lnTo>
                  <a:lnTo>
                    <a:pt x="1703" y="192"/>
                  </a:lnTo>
                  <a:lnTo>
                    <a:pt x="1659" y="209"/>
                  </a:lnTo>
                  <a:lnTo>
                    <a:pt x="1631" y="220"/>
                  </a:lnTo>
                  <a:lnTo>
                    <a:pt x="1563" y="247"/>
                  </a:lnTo>
                  <a:lnTo>
                    <a:pt x="1542" y="257"/>
                  </a:lnTo>
                  <a:lnTo>
                    <a:pt x="1491" y="278"/>
                  </a:lnTo>
                  <a:lnTo>
                    <a:pt x="1463" y="292"/>
                  </a:lnTo>
                  <a:lnTo>
                    <a:pt x="1422" y="312"/>
                  </a:lnTo>
                  <a:lnTo>
                    <a:pt x="1391" y="326"/>
                  </a:lnTo>
                  <a:lnTo>
                    <a:pt x="1354" y="343"/>
                  </a:lnTo>
                  <a:lnTo>
                    <a:pt x="1323" y="360"/>
                  </a:lnTo>
                  <a:lnTo>
                    <a:pt x="1285" y="381"/>
                  </a:lnTo>
                  <a:lnTo>
                    <a:pt x="1254" y="398"/>
                  </a:lnTo>
                  <a:lnTo>
                    <a:pt x="1220" y="415"/>
                  </a:lnTo>
                  <a:lnTo>
                    <a:pt x="1189" y="436"/>
                  </a:lnTo>
                  <a:lnTo>
                    <a:pt x="1155" y="456"/>
                  </a:lnTo>
                  <a:lnTo>
                    <a:pt x="1124" y="473"/>
                  </a:lnTo>
                  <a:lnTo>
                    <a:pt x="1090" y="494"/>
                  </a:lnTo>
                  <a:lnTo>
                    <a:pt x="1059" y="514"/>
                  </a:lnTo>
                  <a:lnTo>
                    <a:pt x="1028" y="535"/>
                  </a:lnTo>
                  <a:lnTo>
                    <a:pt x="994" y="556"/>
                  </a:lnTo>
                  <a:lnTo>
                    <a:pt x="963" y="580"/>
                  </a:lnTo>
                  <a:lnTo>
                    <a:pt x="932" y="600"/>
                  </a:lnTo>
                  <a:lnTo>
                    <a:pt x="925" y="607"/>
                  </a:lnTo>
                  <a:cubicBezTo>
                    <a:pt x="0" y="2735"/>
                    <a:pt x="768" y="5226"/>
                    <a:pt x="2735" y="6463"/>
                  </a:cubicBezTo>
                  <a:lnTo>
                    <a:pt x="2820" y="6463"/>
                  </a:lnTo>
                  <a:cubicBezTo>
                    <a:pt x="2823" y="6463"/>
                    <a:pt x="2825" y="6463"/>
                    <a:pt x="2827" y="6463"/>
                  </a:cubicBezTo>
                  <a:cubicBezTo>
                    <a:pt x="4421" y="6463"/>
                    <a:pt x="5778" y="5299"/>
                    <a:pt x="6018" y="3722"/>
                  </a:cubicBezTo>
                  <a:cubicBezTo>
                    <a:pt x="6028" y="3667"/>
                    <a:pt x="6035" y="3612"/>
                    <a:pt x="6038" y="3561"/>
                  </a:cubicBezTo>
                  <a:cubicBezTo>
                    <a:pt x="6048" y="3448"/>
                    <a:pt x="6055" y="3338"/>
                    <a:pt x="6055" y="3228"/>
                  </a:cubicBezTo>
                  <a:lnTo>
                    <a:pt x="6055" y="3115"/>
                  </a:lnTo>
                  <a:cubicBezTo>
                    <a:pt x="6055" y="3112"/>
                    <a:pt x="6055" y="3102"/>
                    <a:pt x="6055" y="3091"/>
                  </a:cubicBezTo>
                  <a:cubicBezTo>
                    <a:pt x="6052" y="3019"/>
                    <a:pt x="6045" y="2947"/>
                    <a:pt x="6038" y="2872"/>
                  </a:cubicBezTo>
                  <a:lnTo>
                    <a:pt x="6035" y="2848"/>
                  </a:lnTo>
                  <a:cubicBezTo>
                    <a:pt x="6028" y="2773"/>
                    <a:pt x="6014" y="2704"/>
                    <a:pt x="6004" y="2632"/>
                  </a:cubicBezTo>
                  <a:lnTo>
                    <a:pt x="5997" y="2608"/>
                  </a:lnTo>
                  <a:cubicBezTo>
                    <a:pt x="5983" y="2536"/>
                    <a:pt x="5966" y="2464"/>
                    <a:pt x="5949" y="2396"/>
                  </a:cubicBezTo>
                  <a:lnTo>
                    <a:pt x="5942" y="2372"/>
                  </a:lnTo>
                  <a:cubicBezTo>
                    <a:pt x="5922" y="2300"/>
                    <a:pt x="5901" y="2235"/>
                    <a:pt x="5877" y="2166"/>
                  </a:cubicBezTo>
                  <a:lnTo>
                    <a:pt x="5870" y="2142"/>
                  </a:lnTo>
                  <a:cubicBezTo>
                    <a:pt x="5846" y="2077"/>
                    <a:pt x="5819" y="2008"/>
                    <a:pt x="5791" y="1947"/>
                  </a:cubicBezTo>
                  <a:lnTo>
                    <a:pt x="5781" y="1923"/>
                  </a:lnTo>
                  <a:cubicBezTo>
                    <a:pt x="5754" y="1858"/>
                    <a:pt x="5723" y="1796"/>
                    <a:pt x="5689" y="1734"/>
                  </a:cubicBezTo>
                  <a:lnTo>
                    <a:pt x="5678" y="1710"/>
                  </a:lnTo>
                  <a:cubicBezTo>
                    <a:pt x="5644" y="1649"/>
                    <a:pt x="5610" y="1590"/>
                    <a:pt x="5572" y="1529"/>
                  </a:cubicBezTo>
                  <a:lnTo>
                    <a:pt x="5562" y="1508"/>
                  </a:lnTo>
                  <a:cubicBezTo>
                    <a:pt x="5404" y="1261"/>
                    <a:pt x="5219" y="1039"/>
                    <a:pt x="5003" y="840"/>
                  </a:cubicBezTo>
                  <a:lnTo>
                    <a:pt x="5000" y="840"/>
                  </a:lnTo>
                  <a:lnTo>
                    <a:pt x="4976" y="816"/>
                  </a:lnTo>
                  <a:lnTo>
                    <a:pt x="4945" y="792"/>
                  </a:lnTo>
                  <a:lnTo>
                    <a:pt x="4918" y="768"/>
                  </a:lnTo>
                  <a:lnTo>
                    <a:pt x="4887" y="741"/>
                  </a:lnTo>
                  <a:lnTo>
                    <a:pt x="4859" y="717"/>
                  </a:lnTo>
                  <a:lnTo>
                    <a:pt x="4829" y="693"/>
                  </a:lnTo>
                  <a:lnTo>
                    <a:pt x="4801" y="672"/>
                  </a:lnTo>
                  <a:lnTo>
                    <a:pt x="4770" y="648"/>
                  </a:lnTo>
                  <a:lnTo>
                    <a:pt x="4739" y="624"/>
                  </a:lnTo>
                  <a:lnTo>
                    <a:pt x="4709" y="603"/>
                  </a:lnTo>
                  <a:lnTo>
                    <a:pt x="4678" y="583"/>
                  </a:lnTo>
                  <a:lnTo>
                    <a:pt x="4647" y="559"/>
                  </a:lnTo>
                  <a:lnTo>
                    <a:pt x="4616" y="538"/>
                  </a:lnTo>
                  <a:lnTo>
                    <a:pt x="4585" y="518"/>
                  </a:lnTo>
                  <a:lnTo>
                    <a:pt x="4551" y="497"/>
                  </a:lnTo>
                  <a:lnTo>
                    <a:pt x="4520" y="477"/>
                  </a:lnTo>
                  <a:lnTo>
                    <a:pt x="4486" y="460"/>
                  </a:lnTo>
                  <a:lnTo>
                    <a:pt x="4455" y="439"/>
                  </a:lnTo>
                  <a:lnTo>
                    <a:pt x="4421" y="418"/>
                  </a:lnTo>
                  <a:lnTo>
                    <a:pt x="4386" y="401"/>
                  </a:lnTo>
                  <a:lnTo>
                    <a:pt x="4356" y="384"/>
                  </a:lnTo>
                  <a:lnTo>
                    <a:pt x="4321" y="364"/>
                  </a:lnTo>
                  <a:lnTo>
                    <a:pt x="4287" y="346"/>
                  </a:lnTo>
                  <a:lnTo>
                    <a:pt x="4253" y="329"/>
                  </a:lnTo>
                  <a:lnTo>
                    <a:pt x="4219" y="316"/>
                  </a:lnTo>
                  <a:lnTo>
                    <a:pt x="4181" y="295"/>
                  </a:lnTo>
                  <a:lnTo>
                    <a:pt x="4150" y="281"/>
                  </a:lnTo>
                  <a:lnTo>
                    <a:pt x="4102" y="261"/>
                  </a:lnTo>
                  <a:lnTo>
                    <a:pt x="4082" y="251"/>
                  </a:lnTo>
                  <a:lnTo>
                    <a:pt x="4010" y="223"/>
                  </a:lnTo>
                  <a:lnTo>
                    <a:pt x="3982" y="213"/>
                  </a:lnTo>
                  <a:lnTo>
                    <a:pt x="3941" y="196"/>
                  </a:lnTo>
                  <a:lnTo>
                    <a:pt x="3910" y="185"/>
                  </a:lnTo>
                  <a:lnTo>
                    <a:pt x="3866" y="168"/>
                  </a:lnTo>
                  <a:lnTo>
                    <a:pt x="3835" y="158"/>
                  </a:lnTo>
                  <a:lnTo>
                    <a:pt x="3790" y="144"/>
                  </a:lnTo>
                  <a:lnTo>
                    <a:pt x="3756" y="134"/>
                  </a:lnTo>
                  <a:lnTo>
                    <a:pt x="3718" y="124"/>
                  </a:lnTo>
                  <a:lnTo>
                    <a:pt x="3684" y="113"/>
                  </a:lnTo>
                  <a:lnTo>
                    <a:pt x="3643" y="103"/>
                  </a:lnTo>
                  <a:lnTo>
                    <a:pt x="3609" y="93"/>
                  </a:lnTo>
                  <a:lnTo>
                    <a:pt x="3567" y="83"/>
                  </a:lnTo>
                  <a:lnTo>
                    <a:pt x="3533" y="76"/>
                  </a:lnTo>
                  <a:lnTo>
                    <a:pt x="3489" y="65"/>
                  </a:lnTo>
                  <a:lnTo>
                    <a:pt x="3458" y="59"/>
                  </a:lnTo>
                  <a:lnTo>
                    <a:pt x="3413" y="48"/>
                  </a:lnTo>
                  <a:lnTo>
                    <a:pt x="3379" y="41"/>
                  </a:lnTo>
                  <a:lnTo>
                    <a:pt x="3334" y="35"/>
                  </a:lnTo>
                  <a:lnTo>
                    <a:pt x="3300" y="31"/>
                  </a:lnTo>
                  <a:lnTo>
                    <a:pt x="3256" y="24"/>
                  </a:lnTo>
                  <a:lnTo>
                    <a:pt x="3221" y="21"/>
                  </a:lnTo>
                  <a:lnTo>
                    <a:pt x="3177" y="14"/>
                  </a:lnTo>
                  <a:lnTo>
                    <a:pt x="3143" y="11"/>
                  </a:lnTo>
                  <a:lnTo>
                    <a:pt x="3098" y="7"/>
                  </a:lnTo>
                  <a:lnTo>
                    <a:pt x="3064" y="4"/>
                  </a:lnTo>
                  <a:lnTo>
                    <a:pt x="3016" y="0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73"/>
            <p:cNvSpPr/>
            <p:nvPr/>
          </p:nvSpPr>
          <p:spPr>
            <a:xfrm>
              <a:off x="892583" y="3265822"/>
              <a:ext cx="264910" cy="235834"/>
            </a:xfrm>
            <a:custGeom>
              <a:avLst/>
              <a:gdLst/>
              <a:ahLst/>
              <a:cxnLst/>
              <a:rect l="l" t="t" r="r" b="b"/>
              <a:pathLst>
                <a:path w="10113" h="9003" extrusionOk="0">
                  <a:moveTo>
                    <a:pt x="5088" y="1"/>
                  </a:moveTo>
                  <a:cubicBezTo>
                    <a:pt x="4174" y="1"/>
                    <a:pt x="3252" y="278"/>
                    <a:pt x="2457" y="851"/>
                  </a:cubicBezTo>
                  <a:cubicBezTo>
                    <a:pt x="504" y="2256"/>
                    <a:pt x="0" y="4953"/>
                    <a:pt x="1319" y="6965"/>
                  </a:cubicBezTo>
                  <a:cubicBezTo>
                    <a:pt x="2179" y="8281"/>
                    <a:pt x="3617" y="9002"/>
                    <a:pt x="5089" y="9002"/>
                  </a:cubicBezTo>
                  <a:cubicBezTo>
                    <a:pt x="5871" y="9002"/>
                    <a:pt x="6662" y="8799"/>
                    <a:pt x="7381" y="8373"/>
                  </a:cubicBezTo>
                  <a:cubicBezTo>
                    <a:pt x="7603" y="8244"/>
                    <a:pt x="7472" y="7943"/>
                    <a:pt x="7268" y="7943"/>
                  </a:cubicBezTo>
                  <a:cubicBezTo>
                    <a:pt x="7229" y="7943"/>
                    <a:pt x="7187" y="7954"/>
                    <a:pt x="7145" y="7979"/>
                  </a:cubicBezTo>
                  <a:lnTo>
                    <a:pt x="7148" y="7976"/>
                  </a:lnTo>
                  <a:lnTo>
                    <a:pt x="7148" y="7976"/>
                  </a:lnTo>
                  <a:cubicBezTo>
                    <a:pt x="6500" y="8359"/>
                    <a:pt x="5788" y="8542"/>
                    <a:pt x="5083" y="8542"/>
                  </a:cubicBezTo>
                  <a:cubicBezTo>
                    <a:pt x="3755" y="8542"/>
                    <a:pt x="2456" y="7890"/>
                    <a:pt x="1679" y="6701"/>
                  </a:cubicBezTo>
                  <a:cubicBezTo>
                    <a:pt x="494" y="4885"/>
                    <a:pt x="949" y="2455"/>
                    <a:pt x="2714" y="1187"/>
                  </a:cubicBezTo>
                  <a:cubicBezTo>
                    <a:pt x="3430" y="672"/>
                    <a:pt x="4259" y="423"/>
                    <a:pt x="5081" y="423"/>
                  </a:cubicBezTo>
                  <a:cubicBezTo>
                    <a:pt x="6284" y="423"/>
                    <a:pt x="7471" y="955"/>
                    <a:pt x="8269" y="1969"/>
                  </a:cubicBezTo>
                  <a:cubicBezTo>
                    <a:pt x="9612" y="3672"/>
                    <a:pt x="9379" y="6136"/>
                    <a:pt x="7734" y="7554"/>
                  </a:cubicBezTo>
                  <a:cubicBezTo>
                    <a:pt x="7567" y="7716"/>
                    <a:pt x="7711" y="7954"/>
                    <a:pt x="7894" y="7954"/>
                  </a:cubicBezTo>
                  <a:cubicBezTo>
                    <a:pt x="7940" y="7954"/>
                    <a:pt x="7989" y="7939"/>
                    <a:pt x="8036" y="7904"/>
                  </a:cubicBezTo>
                  <a:cubicBezTo>
                    <a:pt x="9856" y="6327"/>
                    <a:pt x="10113" y="3596"/>
                    <a:pt x="8618" y="1708"/>
                  </a:cubicBezTo>
                  <a:cubicBezTo>
                    <a:pt x="7733" y="589"/>
                    <a:pt x="6418" y="1"/>
                    <a:pt x="5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73"/>
            <p:cNvSpPr/>
            <p:nvPr/>
          </p:nvSpPr>
          <p:spPr>
            <a:xfrm>
              <a:off x="925956" y="3292462"/>
              <a:ext cx="202016" cy="181374"/>
            </a:xfrm>
            <a:custGeom>
              <a:avLst/>
              <a:gdLst/>
              <a:ahLst/>
              <a:cxnLst/>
              <a:rect l="l" t="t" r="r" b="b"/>
              <a:pathLst>
                <a:path w="7712" h="6924" extrusionOk="0">
                  <a:moveTo>
                    <a:pt x="3816" y="0"/>
                  </a:moveTo>
                  <a:cubicBezTo>
                    <a:pt x="2944" y="0"/>
                    <a:pt x="2073" y="328"/>
                    <a:pt x="1402" y="979"/>
                  </a:cubicBezTo>
                  <a:cubicBezTo>
                    <a:pt x="90" y="2257"/>
                    <a:pt x="1" y="4337"/>
                    <a:pt x="1197" y="5725"/>
                  </a:cubicBezTo>
                  <a:cubicBezTo>
                    <a:pt x="1880" y="6514"/>
                    <a:pt x="2847" y="6924"/>
                    <a:pt x="3821" y="6924"/>
                  </a:cubicBezTo>
                  <a:cubicBezTo>
                    <a:pt x="4555" y="6924"/>
                    <a:pt x="5294" y="6691"/>
                    <a:pt x="5919" y="6212"/>
                  </a:cubicBezTo>
                  <a:cubicBezTo>
                    <a:pt x="7375" y="5101"/>
                    <a:pt x="7711" y="3045"/>
                    <a:pt x="6687" y="1527"/>
                  </a:cubicBezTo>
                  <a:cubicBezTo>
                    <a:pt x="6643" y="1455"/>
                    <a:pt x="6567" y="1417"/>
                    <a:pt x="6490" y="1417"/>
                  </a:cubicBezTo>
                  <a:cubicBezTo>
                    <a:pt x="6446" y="1417"/>
                    <a:pt x="6401" y="1429"/>
                    <a:pt x="6361" y="1455"/>
                  </a:cubicBezTo>
                  <a:cubicBezTo>
                    <a:pt x="6251" y="1527"/>
                    <a:pt x="6227" y="1678"/>
                    <a:pt x="6306" y="1784"/>
                  </a:cubicBezTo>
                  <a:cubicBezTo>
                    <a:pt x="7077" y="2929"/>
                    <a:pt x="6971" y="4450"/>
                    <a:pt x="6046" y="5475"/>
                  </a:cubicBezTo>
                  <a:cubicBezTo>
                    <a:pt x="5461" y="6125"/>
                    <a:pt x="4641" y="6470"/>
                    <a:pt x="3810" y="6470"/>
                  </a:cubicBezTo>
                  <a:cubicBezTo>
                    <a:pt x="3331" y="6470"/>
                    <a:pt x="2848" y="6356"/>
                    <a:pt x="2403" y="6119"/>
                  </a:cubicBezTo>
                  <a:cubicBezTo>
                    <a:pt x="1183" y="5468"/>
                    <a:pt x="563" y="4077"/>
                    <a:pt x="895" y="2737"/>
                  </a:cubicBezTo>
                  <a:cubicBezTo>
                    <a:pt x="1231" y="1397"/>
                    <a:pt x="2434" y="458"/>
                    <a:pt x="3811" y="458"/>
                  </a:cubicBezTo>
                  <a:lnTo>
                    <a:pt x="3811" y="462"/>
                  </a:lnTo>
                  <a:cubicBezTo>
                    <a:pt x="4562" y="462"/>
                    <a:pt x="5285" y="739"/>
                    <a:pt x="5840" y="1246"/>
                  </a:cubicBezTo>
                  <a:cubicBezTo>
                    <a:pt x="5889" y="1291"/>
                    <a:pt x="5942" y="1310"/>
                    <a:pt x="5993" y="1310"/>
                  </a:cubicBezTo>
                  <a:cubicBezTo>
                    <a:pt x="6176" y="1310"/>
                    <a:pt x="6328" y="1065"/>
                    <a:pt x="6149" y="904"/>
                  </a:cubicBezTo>
                  <a:cubicBezTo>
                    <a:pt x="5487" y="300"/>
                    <a:pt x="4651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1019760" y="3203504"/>
              <a:ext cx="12154" cy="47020"/>
            </a:xfrm>
            <a:custGeom>
              <a:avLst/>
              <a:gdLst/>
              <a:ahLst/>
              <a:cxnLst/>
              <a:rect l="l" t="t" r="r" b="b"/>
              <a:pathLst>
                <a:path w="464" h="1795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1562"/>
                  </a:lnTo>
                  <a:cubicBezTo>
                    <a:pt x="1" y="1688"/>
                    <a:pt x="104" y="1795"/>
                    <a:pt x="230" y="1795"/>
                  </a:cubicBezTo>
                  <a:cubicBezTo>
                    <a:pt x="357" y="1795"/>
                    <a:pt x="463" y="1688"/>
                    <a:pt x="463" y="1562"/>
                  </a:cubicBezTo>
                  <a:lnTo>
                    <a:pt x="463" y="232"/>
                  </a:lnTo>
                  <a:cubicBezTo>
                    <a:pt x="462" y="78"/>
                    <a:pt x="34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73"/>
            <p:cNvSpPr/>
            <p:nvPr/>
          </p:nvSpPr>
          <p:spPr>
            <a:xfrm>
              <a:off x="1019760" y="3516037"/>
              <a:ext cx="12154" cy="46968"/>
            </a:xfrm>
            <a:custGeom>
              <a:avLst/>
              <a:gdLst/>
              <a:ahLst/>
              <a:cxnLst/>
              <a:rect l="l" t="t" r="r" b="b"/>
              <a:pathLst>
                <a:path w="464" h="1793" extrusionOk="0">
                  <a:moveTo>
                    <a:pt x="230" y="0"/>
                  </a:moveTo>
                  <a:cubicBezTo>
                    <a:pt x="104" y="0"/>
                    <a:pt x="1" y="103"/>
                    <a:pt x="1" y="233"/>
                  </a:cubicBezTo>
                  <a:lnTo>
                    <a:pt x="1" y="1563"/>
                  </a:lnTo>
                  <a:cubicBezTo>
                    <a:pt x="1" y="1689"/>
                    <a:pt x="104" y="1792"/>
                    <a:pt x="230" y="1792"/>
                  </a:cubicBezTo>
                  <a:cubicBezTo>
                    <a:pt x="357" y="1792"/>
                    <a:pt x="463" y="1689"/>
                    <a:pt x="463" y="1563"/>
                  </a:cubicBezTo>
                  <a:lnTo>
                    <a:pt x="463" y="233"/>
                  </a:lnTo>
                  <a:cubicBezTo>
                    <a:pt x="463" y="103"/>
                    <a:pt x="357" y="0"/>
                    <a:pt x="2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73"/>
            <p:cNvSpPr/>
            <p:nvPr/>
          </p:nvSpPr>
          <p:spPr>
            <a:xfrm>
              <a:off x="931011" y="3226739"/>
              <a:ext cx="32325" cy="42331"/>
            </a:xfrm>
            <a:custGeom>
              <a:avLst/>
              <a:gdLst/>
              <a:ahLst/>
              <a:cxnLst/>
              <a:rect l="l" t="t" r="r" b="b"/>
              <a:pathLst>
                <a:path w="1234" h="1616" extrusionOk="0">
                  <a:moveTo>
                    <a:pt x="310" y="0"/>
                  </a:moveTo>
                  <a:cubicBezTo>
                    <a:pt x="154" y="0"/>
                    <a:pt x="0" y="166"/>
                    <a:pt x="106" y="349"/>
                  </a:cubicBezTo>
                  <a:lnTo>
                    <a:pt x="771" y="1500"/>
                  </a:lnTo>
                  <a:cubicBezTo>
                    <a:pt x="812" y="1574"/>
                    <a:pt x="890" y="1616"/>
                    <a:pt x="971" y="1616"/>
                  </a:cubicBezTo>
                  <a:cubicBezTo>
                    <a:pt x="1010" y="1616"/>
                    <a:pt x="1049" y="1606"/>
                    <a:pt x="1086" y="1586"/>
                  </a:cubicBezTo>
                  <a:cubicBezTo>
                    <a:pt x="1196" y="1521"/>
                    <a:pt x="1233" y="1381"/>
                    <a:pt x="1168" y="1271"/>
                  </a:cubicBezTo>
                  <a:lnTo>
                    <a:pt x="503" y="119"/>
                  </a:lnTo>
                  <a:cubicBezTo>
                    <a:pt x="455" y="35"/>
                    <a:pt x="382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1088181" y="3497202"/>
              <a:ext cx="32194" cy="42384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262" y="0"/>
                  </a:moveTo>
                  <a:cubicBezTo>
                    <a:pt x="223" y="0"/>
                    <a:pt x="184" y="10"/>
                    <a:pt x="147" y="30"/>
                  </a:cubicBezTo>
                  <a:cubicBezTo>
                    <a:pt x="34" y="99"/>
                    <a:pt x="0" y="246"/>
                    <a:pt x="69" y="356"/>
                  </a:cubicBezTo>
                  <a:lnTo>
                    <a:pt x="733" y="1507"/>
                  </a:lnTo>
                  <a:cubicBezTo>
                    <a:pt x="783" y="1585"/>
                    <a:pt x="854" y="1617"/>
                    <a:pt x="924" y="1617"/>
                  </a:cubicBezTo>
                  <a:cubicBezTo>
                    <a:pt x="1079" y="1617"/>
                    <a:pt x="1229" y="1457"/>
                    <a:pt x="1134" y="1278"/>
                  </a:cubicBezTo>
                  <a:lnTo>
                    <a:pt x="470" y="126"/>
                  </a:lnTo>
                  <a:cubicBezTo>
                    <a:pt x="427" y="46"/>
                    <a:pt x="34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3"/>
            <p:cNvSpPr/>
            <p:nvPr/>
          </p:nvSpPr>
          <p:spPr>
            <a:xfrm>
              <a:off x="866467" y="3290262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5" y="0"/>
                  </a:moveTo>
                  <a:cubicBezTo>
                    <a:pt x="131" y="0"/>
                    <a:pt x="1" y="303"/>
                    <a:pt x="226" y="432"/>
                  </a:cubicBezTo>
                  <a:lnTo>
                    <a:pt x="226" y="436"/>
                  </a:ln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20" y="765"/>
                    <a:pt x="1607" y="700"/>
                  </a:cubicBezTo>
                  <a:lnTo>
                    <a:pt x="456" y="35"/>
                  </a:lnTo>
                  <a:cubicBezTo>
                    <a:pt x="414" y="11"/>
                    <a:pt x="373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3"/>
            <p:cNvSpPr/>
            <p:nvPr/>
          </p:nvSpPr>
          <p:spPr>
            <a:xfrm>
              <a:off x="1137114" y="3446541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4" y="0"/>
                  </a:moveTo>
                  <a:cubicBezTo>
                    <a:pt x="128" y="0"/>
                    <a:pt x="0" y="305"/>
                    <a:pt x="226" y="433"/>
                  </a:cubicBez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16" y="765"/>
                    <a:pt x="1607" y="700"/>
                  </a:cubicBezTo>
                  <a:lnTo>
                    <a:pt x="1610" y="700"/>
                  </a:lnTo>
                  <a:lnTo>
                    <a:pt x="455" y="35"/>
                  </a:lnTo>
                  <a:cubicBezTo>
                    <a:pt x="414" y="11"/>
                    <a:pt x="373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3"/>
            <p:cNvSpPr/>
            <p:nvPr/>
          </p:nvSpPr>
          <p:spPr>
            <a:xfrm>
              <a:off x="844096" y="3377256"/>
              <a:ext cx="48958" cy="12050"/>
            </a:xfrm>
            <a:custGeom>
              <a:avLst/>
              <a:gdLst/>
              <a:ahLst/>
              <a:cxnLst/>
              <a:rect l="l" t="t" r="r" b="b"/>
              <a:pathLst>
                <a:path w="1869" h="460" extrusionOk="0">
                  <a:moveTo>
                    <a:pt x="306" y="0"/>
                  </a:moveTo>
                  <a:cubicBezTo>
                    <a:pt x="1" y="0"/>
                    <a:pt x="1" y="459"/>
                    <a:pt x="306" y="459"/>
                  </a:cubicBezTo>
                  <a:lnTo>
                    <a:pt x="1639" y="459"/>
                  </a:lnTo>
                  <a:cubicBezTo>
                    <a:pt x="1765" y="459"/>
                    <a:pt x="1868" y="357"/>
                    <a:pt x="1868" y="230"/>
                  </a:cubicBezTo>
                  <a:cubicBezTo>
                    <a:pt x="1868" y="103"/>
                    <a:pt x="1765" y="0"/>
                    <a:pt x="1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3"/>
            <p:cNvSpPr/>
            <p:nvPr/>
          </p:nvSpPr>
          <p:spPr>
            <a:xfrm>
              <a:off x="1156576" y="3377256"/>
              <a:ext cx="49037" cy="12050"/>
            </a:xfrm>
            <a:custGeom>
              <a:avLst/>
              <a:gdLst/>
              <a:ahLst/>
              <a:cxnLst/>
              <a:rect l="l" t="t" r="r" b="b"/>
              <a:pathLst>
                <a:path w="1872" h="460" extrusionOk="0">
                  <a:moveTo>
                    <a:pt x="309" y="0"/>
                  </a:moveTo>
                  <a:cubicBezTo>
                    <a:pt x="0" y="0"/>
                    <a:pt x="0" y="459"/>
                    <a:pt x="309" y="459"/>
                  </a:cubicBezTo>
                  <a:lnTo>
                    <a:pt x="1642" y="459"/>
                  </a:lnTo>
                  <a:cubicBezTo>
                    <a:pt x="1769" y="459"/>
                    <a:pt x="1871" y="357"/>
                    <a:pt x="1871" y="230"/>
                  </a:cubicBezTo>
                  <a:cubicBezTo>
                    <a:pt x="1871" y="103"/>
                    <a:pt x="1769" y="0"/>
                    <a:pt x="1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73"/>
            <p:cNvSpPr/>
            <p:nvPr/>
          </p:nvSpPr>
          <p:spPr>
            <a:xfrm>
              <a:off x="866467" y="3446620"/>
              <a:ext cx="46051" cy="29653"/>
            </a:xfrm>
            <a:custGeom>
              <a:avLst/>
              <a:gdLst/>
              <a:ahLst/>
              <a:cxnLst/>
              <a:rect l="l" t="t" r="r" b="b"/>
              <a:pathLst>
                <a:path w="1758" h="1132" extrusionOk="0">
                  <a:moveTo>
                    <a:pt x="1493" y="0"/>
                  </a:moveTo>
                  <a:cubicBezTo>
                    <a:pt x="1453" y="0"/>
                    <a:pt x="1414" y="10"/>
                    <a:pt x="1377" y="32"/>
                  </a:cubicBezTo>
                  <a:lnTo>
                    <a:pt x="226" y="697"/>
                  </a:lnTo>
                  <a:cubicBezTo>
                    <a:pt x="0" y="827"/>
                    <a:pt x="129" y="1131"/>
                    <a:pt x="336" y="1131"/>
                  </a:cubicBezTo>
                  <a:cubicBezTo>
                    <a:pt x="374" y="1131"/>
                    <a:pt x="414" y="1121"/>
                    <a:pt x="456" y="1098"/>
                  </a:cubicBezTo>
                  <a:lnTo>
                    <a:pt x="1607" y="430"/>
                  </a:lnTo>
                  <a:cubicBezTo>
                    <a:pt x="1720" y="368"/>
                    <a:pt x="1758" y="227"/>
                    <a:pt x="1693" y="118"/>
                  </a:cubicBezTo>
                  <a:cubicBezTo>
                    <a:pt x="1649" y="42"/>
                    <a:pt x="1572" y="0"/>
                    <a:pt x="14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73"/>
            <p:cNvSpPr/>
            <p:nvPr/>
          </p:nvSpPr>
          <p:spPr>
            <a:xfrm>
              <a:off x="1137821" y="3290393"/>
              <a:ext cx="45344" cy="29522"/>
            </a:xfrm>
            <a:custGeom>
              <a:avLst/>
              <a:gdLst/>
              <a:ahLst/>
              <a:cxnLst/>
              <a:rect l="l" t="t" r="r" b="b"/>
              <a:pathLst>
                <a:path w="1731" h="1127" extrusionOk="0">
                  <a:moveTo>
                    <a:pt x="1467" y="0"/>
                  </a:moveTo>
                  <a:cubicBezTo>
                    <a:pt x="1428" y="0"/>
                    <a:pt x="1389" y="10"/>
                    <a:pt x="1354" y="30"/>
                  </a:cubicBezTo>
                  <a:lnTo>
                    <a:pt x="199" y="695"/>
                  </a:lnTo>
                  <a:cubicBezTo>
                    <a:pt x="0" y="815"/>
                    <a:pt x="82" y="1123"/>
                    <a:pt x="315" y="1123"/>
                  </a:cubicBezTo>
                  <a:lnTo>
                    <a:pt x="315" y="1127"/>
                  </a:lnTo>
                  <a:cubicBezTo>
                    <a:pt x="356" y="1127"/>
                    <a:pt x="394" y="1116"/>
                    <a:pt x="432" y="1096"/>
                  </a:cubicBezTo>
                  <a:lnTo>
                    <a:pt x="1583" y="431"/>
                  </a:lnTo>
                  <a:cubicBezTo>
                    <a:pt x="1693" y="366"/>
                    <a:pt x="1731" y="225"/>
                    <a:pt x="1666" y="116"/>
                  </a:cubicBezTo>
                  <a:cubicBezTo>
                    <a:pt x="1624" y="42"/>
                    <a:pt x="1546" y="0"/>
                    <a:pt x="1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3"/>
            <p:cNvSpPr/>
            <p:nvPr/>
          </p:nvSpPr>
          <p:spPr>
            <a:xfrm>
              <a:off x="932059" y="3497438"/>
              <a:ext cx="31277" cy="42331"/>
            </a:xfrm>
            <a:custGeom>
              <a:avLst/>
              <a:gdLst/>
              <a:ahLst/>
              <a:cxnLst/>
              <a:rect l="l" t="t" r="r" b="b"/>
              <a:pathLst>
                <a:path w="1194" h="1616" extrusionOk="0">
                  <a:moveTo>
                    <a:pt x="931" y="0"/>
                  </a:moveTo>
                  <a:cubicBezTo>
                    <a:pt x="850" y="0"/>
                    <a:pt x="772" y="43"/>
                    <a:pt x="731" y="117"/>
                  </a:cubicBezTo>
                  <a:lnTo>
                    <a:pt x="66" y="1269"/>
                  </a:lnTo>
                  <a:cubicBezTo>
                    <a:pt x="1" y="1378"/>
                    <a:pt x="39" y="1522"/>
                    <a:pt x="148" y="1584"/>
                  </a:cubicBezTo>
                  <a:cubicBezTo>
                    <a:pt x="185" y="1606"/>
                    <a:pt x="225" y="1616"/>
                    <a:pt x="265" y="1616"/>
                  </a:cubicBezTo>
                  <a:cubicBezTo>
                    <a:pt x="345" y="1616"/>
                    <a:pt x="422" y="1575"/>
                    <a:pt x="463" y="1502"/>
                  </a:cubicBezTo>
                  <a:lnTo>
                    <a:pt x="1132" y="350"/>
                  </a:lnTo>
                  <a:cubicBezTo>
                    <a:pt x="1193" y="237"/>
                    <a:pt x="1156" y="93"/>
                    <a:pt x="1046" y="32"/>
                  </a:cubicBezTo>
                  <a:cubicBezTo>
                    <a:pt x="1009" y="10"/>
                    <a:pt x="970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3"/>
            <p:cNvSpPr/>
            <p:nvPr/>
          </p:nvSpPr>
          <p:spPr>
            <a:xfrm>
              <a:off x="1088338" y="3226713"/>
              <a:ext cx="32351" cy="42357"/>
            </a:xfrm>
            <a:custGeom>
              <a:avLst/>
              <a:gdLst/>
              <a:ahLst/>
              <a:cxnLst/>
              <a:rect l="l" t="t" r="r" b="b"/>
              <a:pathLst>
                <a:path w="1235" h="1617" extrusionOk="0">
                  <a:moveTo>
                    <a:pt x="921" y="0"/>
                  </a:moveTo>
                  <a:cubicBezTo>
                    <a:pt x="849" y="0"/>
                    <a:pt x="778" y="35"/>
                    <a:pt x="731" y="117"/>
                  </a:cubicBezTo>
                  <a:lnTo>
                    <a:pt x="63" y="1272"/>
                  </a:lnTo>
                  <a:cubicBezTo>
                    <a:pt x="1" y="1382"/>
                    <a:pt x="39" y="1522"/>
                    <a:pt x="148" y="1587"/>
                  </a:cubicBezTo>
                  <a:cubicBezTo>
                    <a:pt x="184" y="1607"/>
                    <a:pt x="223" y="1617"/>
                    <a:pt x="262" y="1617"/>
                  </a:cubicBezTo>
                  <a:cubicBezTo>
                    <a:pt x="343" y="1617"/>
                    <a:pt x="422" y="1575"/>
                    <a:pt x="464" y="1501"/>
                  </a:cubicBezTo>
                  <a:lnTo>
                    <a:pt x="1128" y="350"/>
                  </a:lnTo>
                  <a:cubicBezTo>
                    <a:pt x="1234" y="166"/>
                    <a:pt x="1078" y="0"/>
                    <a:pt x="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7" name="Google Shape;8017;p73"/>
          <p:cNvGrpSpPr/>
          <p:nvPr/>
        </p:nvGrpSpPr>
        <p:grpSpPr>
          <a:xfrm>
            <a:off x="1939493" y="3205285"/>
            <a:ext cx="368223" cy="355021"/>
            <a:chOff x="1939493" y="3205285"/>
            <a:chExt cx="368223" cy="355021"/>
          </a:xfrm>
        </p:grpSpPr>
        <p:sp>
          <p:nvSpPr>
            <p:cNvPr id="8018" name="Google Shape;8018;p73"/>
            <p:cNvSpPr/>
            <p:nvPr/>
          </p:nvSpPr>
          <p:spPr>
            <a:xfrm>
              <a:off x="1955210" y="3211598"/>
              <a:ext cx="344648" cy="342421"/>
            </a:xfrm>
            <a:custGeom>
              <a:avLst/>
              <a:gdLst/>
              <a:ahLst/>
              <a:cxnLst/>
              <a:rect l="l" t="t" r="r" b="b"/>
              <a:pathLst>
                <a:path w="13157" h="13072" extrusionOk="0">
                  <a:moveTo>
                    <a:pt x="4145" y="1"/>
                  </a:moveTo>
                  <a:cubicBezTo>
                    <a:pt x="4095" y="1"/>
                    <a:pt x="4042" y="12"/>
                    <a:pt x="3989" y="36"/>
                  </a:cubicBezTo>
                  <a:cubicBezTo>
                    <a:pt x="1560" y="1146"/>
                    <a:pt x="0" y="3573"/>
                    <a:pt x="0" y="6245"/>
                  </a:cubicBezTo>
                  <a:cubicBezTo>
                    <a:pt x="0" y="10008"/>
                    <a:pt x="3064" y="13072"/>
                    <a:pt x="6827" y="13072"/>
                  </a:cubicBezTo>
                  <a:cubicBezTo>
                    <a:pt x="9500" y="13072"/>
                    <a:pt x="11926" y="11512"/>
                    <a:pt x="13036" y="9079"/>
                  </a:cubicBezTo>
                  <a:cubicBezTo>
                    <a:pt x="13157" y="8819"/>
                    <a:pt x="12947" y="8567"/>
                    <a:pt x="12707" y="8567"/>
                  </a:cubicBezTo>
                  <a:cubicBezTo>
                    <a:pt x="12634" y="8567"/>
                    <a:pt x="12558" y="8591"/>
                    <a:pt x="12488" y="8644"/>
                  </a:cubicBezTo>
                  <a:cubicBezTo>
                    <a:pt x="11495" y="9406"/>
                    <a:pt x="10284" y="9820"/>
                    <a:pt x="9033" y="9820"/>
                  </a:cubicBezTo>
                  <a:cubicBezTo>
                    <a:pt x="9023" y="9820"/>
                    <a:pt x="9013" y="9820"/>
                    <a:pt x="9003" y="9820"/>
                  </a:cubicBezTo>
                  <a:cubicBezTo>
                    <a:pt x="8657" y="9820"/>
                    <a:pt x="8310" y="9789"/>
                    <a:pt x="7971" y="9727"/>
                  </a:cubicBezTo>
                  <a:lnTo>
                    <a:pt x="7200" y="9532"/>
                  </a:lnTo>
                  <a:cubicBezTo>
                    <a:pt x="4846" y="8750"/>
                    <a:pt x="3252" y="6550"/>
                    <a:pt x="3249" y="4069"/>
                  </a:cubicBezTo>
                  <a:cubicBezTo>
                    <a:pt x="3246" y="2808"/>
                    <a:pt x="3660" y="1582"/>
                    <a:pt x="4428" y="584"/>
                  </a:cubicBezTo>
                  <a:cubicBezTo>
                    <a:pt x="4622" y="329"/>
                    <a:pt x="4419" y="1"/>
                    <a:pt x="41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73"/>
            <p:cNvSpPr/>
            <p:nvPr/>
          </p:nvSpPr>
          <p:spPr>
            <a:xfrm>
              <a:off x="1960056" y="3236667"/>
              <a:ext cx="312847" cy="313502"/>
            </a:xfrm>
            <a:custGeom>
              <a:avLst/>
              <a:gdLst/>
              <a:ahLst/>
              <a:cxnLst/>
              <a:rect l="l" t="t" r="r" b="b"/>
              <a:pathLst>
                <a:path w="11943" h="11968" extrusionOk="0">
                  <a:moveTo>
                    <a:pt x="2334" y="1"/>
                  </a:moveTo>
                  <a:cubicBezTo>
                    <a:pt x="850" y="1300"/>
                    <a:pt x="1" y="3171"/>
                    <a:pt x="1" y="5141"/>
                  </a:cubicBezTo>
                  <a:cubicBezTo>
                    <a:pt x="1" y="8907"/>
                    <a:pt x="3064" y="11967"/>
                    <a:pt x="6827" y="11967"/>
                  </a:cubicBezTo>
                  <a:cubicBezTo>
                    <a:pt x="8783" y="11967"/>
                    <a:pt x="10648" y="11128"/>
                    <a:pt x="11943" y="9661"/>
                  </a:cubicBezTo>
                  <a:lnTo>
                    <a:pt x="11943" y="9661"/>
                  </a:lnTo>
                  <a:cubicBezTo>
                    <a:pt x="11703" y="9870"/>
                    <a:pt x="11449" y="10059"/>
                    <a:pt x="11182" y="10233"/>
                  </a:cubicBezTo>
                  <a:cubicBezTo>
                    <a:pt x="10072" y="10960"/>
                    <a:pt x="8773" y="11347"/>
                    <a:pt x="7447" y="11347"/>
                  </a:cubicBezTo>
                  <a:cubicBezTo>
                    <a:pt x="3684" y="11347"/>
                    <a:pt x="621" y="8283"/>
                    <a:pt x="621" y="4521"/>
                  </a:cubicBezTo>
                  <a:cubicBezTo>
                    <a:pt x="621" y="3195"/>
                    <a:pt x="1008" y="1896"/>
                    <a:pt x="1734" y="786"/>
                  </a:cubicBezTo>
                  <a:cubicBezTo>
                    <a:pt x="1916" y="511"/>
                    <a:pt x="2115" y="248"/>
                    <a:pt x="2334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73"/>
            <p:cNvSpPr/>
            <p:nvPr/>
          </p:nvSpPr>
          <p:spPr>
            <a:xfrm>
              <a:off x="2118404" y="3278238"/>
              <a:ext cx="65828" cy="65907"/>
            </a:xfrm>
            <a:custGeom>
              <a:avLst/>
              <a:gdLst/>
              <a:ahLst/>
              <a:cxnLst/>
              <a:rect l="l" t="t" r="r" b="b"/>
              <a:pathLst>
                <a:path w="2513" h="2516" extrusionOk="0">
                  <a:moveTo>
                    <a:pt x="1258" y="0"/>
                  </a:moveTo>
                  <a:cubicBezTo>
                    <a:pt x="1258" y="693"/>
                    <a:pt x="693" y="1258"/>
                    <a:pt x="0" y="1258"/>
                  </a:cubicBezTo>
                  <a:cubicBezTo>
                    <a:pt x="693" y="1258"/>
                    <a:pt x="1258" y="1820"/>
                    <a:pt x="1258" y="2516"/>
                  </a:cubicBezTo>
                  <a:cubicBezTo>
                    <a:pt x="1258" y="1820"/>
                    <a:pt x="1820" y="1258"/>
                    <a:pt x="2512" y="1258"/>
                  </a:cubicBezTo>
                  <a:cubicBezTo>
                    <a:pt x="1820" y="1258"/>
                    <a:pt x="1258" y="693"/>
                    <a:pt x="1258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3"/>
            <p:cNvSpPr/>
            <p:nvPr/>
          </p:nvSpPr>
          <p:spPr>
            <a:xfrm>
              <a:off x="2193453" y="3364944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5"/>
                  </a:cubicBezTo>
                  <a:cubicBezTo>
                    <a:pt x="0" y="782"/>
                    <a:pt x="223" y="1005"/>
                    <a:pt x="500" y="1005"/>
                  </a:cubicBezTo>
                  <a:cubicBezTo>
                    <a:pt x="778" y="1005"/>
                    <a:pt x="1004" y="782"/>
                    <a:pt x="1004" y="505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3"/>
            <p:cNvSpPr/>
            <p:nvPr/>
          </p:nvSpPr>
          <p:spPr>
            <a:xfrm>
              <a:off x="1955131" y="3517635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1"/>
                  </a:cubicBezTo>
                  <a:cubicBezTo>
                    <a:pt x="0" y="779"/>
                    <a:pt x="223" y="1005"/>
                    <a:pt x="500" y="1005"/>
                  </a:cubicBezTo>
                  <a:cubicBezTo>
                    <a:pt x="778" y="1005"/>
                    <a:pt x="1004" y="779"/>
                    <a:pt x="1004" y="501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3"/>
            <p:cNvSpPr/>
            <p:nvPr/>
          </p:nvSpPr>
          <p:spPr>
            <a:xfrm>
              <a:off x="1949028" y="3205285"/>
              <a:ext cx="358688" cy="355021"/>
            </a:xfrm>
            <a:custGeom>
              <a:avLst/>
              <a:gdLst/>
              <a:ahLst/>
              <a:cxnLst/>
              <a:rect l="l" t="t" r="r" b="b"/>
              <a:pathLst>
                <a:path w="13693" h="13553" extrusionOk="0">
                  <a:moveTo>
                    <a:pt x="4390" y="1"/>
                  </a:moveTo>
                  <a:cubicBezTo>
                    <a:pt x="4306" y="1"/>
                    <a:pt x="4218" y="20"/>
                    <a:pt x="4129" y="61"/>
                  </a:cubicBezTo>
                  <a:cubicBezTo>
                    <a:pt x="1614" y="1209"/>
                    <a:pt x="0" y="3721"/>
                    <a:pt x="0" y="6486"/>
                  </a:cubicBezTo>
                  <a:cubicBezTo>
                    <a:pt x="0" y="10379"/>
                    <a:pt x="3166" y="13549"/>
                    <a:pt x="7063" y="13549"/>
                  </a:cubicBezTo>
                  <a:lnTo>
                    <a:pt x="7063" y="13552"/>
                  </a:lnTo>
                  <a:cubicBezTo>
                    <a:pt x="9828" y="13552"/>
                    <a:pt x="12340" y="11938"/>
                    <a:pt x="13488" y="9423"/>
                  </a:cubicBezTo>
                  <a:cubicBezTo>
                    <a:pt x="13693" y="8987"/>
                    <a:pt x="13341" y="8566"/>
                    <a:pt x="12942" y="8566"/>
                  </a:cubicBezTo>
                  <a:cubicBezTo>
                    <a:pt x="12821" y="8566"/>
                    <a:pt x="12695" y="8605"/>
                    <a:pt x="12580" y="8693"/>
                  </a:cubicBezTo>
                  <a:cubicBezTo>
                    <a:pt x="11624" y="9427"/>
                    <a:pt x="10458" y="9824"/>
                    <a:pt x="9254" y="9824"/>
                  </a:cubicBezTo>
                  <a:cubicBezTo>
                    <a:pt x="9249" y="9824"/>
                    <a:pt x="9244" y="9824"/>
                    <a:pt x="9239" y="9824"/>
                  </a:cubicBezTo>
                  <a:cubicBezTo>
                    <a:pt x="8906" y="9824"/>
                    <a:pt x="8577" y="9793"/>
                    <a:pt x="8252" y="9735"/>
                  </a:cubicBezTo>
                  <a:cubicBezTo>
                    <a:pt x="8237" y="9732"/>
                    <a:pt x="8222" y="9731"/>
                    <a:pt x="8208" y="9731"/>
                  </a:cubicBezTo>
                  <a:cubicBezTo>
                    <a:pt x="8095" y="9731"/>
                    <a:pt x="7995" y="9811"/>
                    <a:pt x="7974" y="9927"/>
                  </a:cubicBezTo>
                  <a:cubicBezTo>
                    <a:pt x="7950" y="10057"/>
                    <a:pt x="8036" y="10181"/>
                    <a:pt x="8166" y="10204"/>
                  </a:cubicBezTo>
                  <a:cubicBezTo>
                    <a:pt x="8519" y="10266"/>
                    <a:pt x="8879" y="10300"/>
                    <a:pt x="9239" y="10300"/>
                  </a:cubicBezTo>
                  <a:cubicBezTo>
                    <a:pt x="9244" y="10300"/>
                    <a:pt x="9249" y="10300"/>
                    <a:pt x="9254" y="10300"/>
                  </a:cubicBezTo>
                  <a:cubicBezTo>
                    <a:pt x="10561" y="10300"/>
                    <a:pt x="11833" y="9869"/>
                    <a:pt x="12871" y="9074"/>
                  </a:cubicBezTo>
                  <a:cubicBezTo>
                    <a:pt x="12894" y="9055"/>
                    <a:pt x="12920" y="9047"/>
                    <a:pt x="12945" y="9047"/>
                  </a:cubicBezTo>
                  <a:cubicBezTo>
                    <a:pt x="13026" y="9047"/>
                    <a:pt x="13098" y="9133"/>
                    <a:pt x="13056" y="9224"/>
                  </a:cubicBezTo>
                  <a:cubicBezTo>
                    <a:pt x="11987" y="11568"/>
                    <a:pt x="9643" y="13073"/>
                    <a:pt x="7063" y="13073"/>
                  </a:cubicBezTo>
                  <a:cubicBezTo>
                    <a:pt x="3434" y="13073"/>
                    <a:pt x="476" y="10119"/>
                    <a:pt x="476" y="6486"/>
                  </a:cubicBezTo>
                  <a:cubicBezTo>
                    <a:pt x="476" y="3906"/>
                    <a:pt x="1981" y="1566"/>
                    <a:pt x="4328" y="493"/>
                  </a:cubicBezTo>
                  <a:cubicBezTo>
                    <a:pt x="4345" y="485"/>
                    <a:pt x="4363" y="482"/>
                    <a:pt x="4379" y="482"/>
                  </a:cubicBezTo>
                  <a:cubicBezTo>
                    <a:pt x="4473" y="482"/>
                    <a:pt x="4543" y="594"/>
                    <a:pt x="4479" y="681"/>
                  </a:cubicBezTo>
                  <a:cubicBezTo>
                    <a:pt x="3303" y="2220"/>
                    <a:pt x="2947" y="4232"/>
                    <a:pt x="3519" y="6082"/>
                  </a:cubicBezTo>
                  <a:cubicBezTo>
                    <a:pt x="4092" y="7933"/>
                    <a:pt x="5524" y="9392"/>
                    <a:pt x="7361" y="9999"/>
                  </a:cubicBezTo>
                  <a:cubicBezTo>
                    <a:pt x="7386" y="10007"/>
                    <a:pt x="7411" y="10011"/>
                    <a:pt x="7436" y="10011"/>
                  </a:cubicBezTo>
                  <a:cubicBezTo>
                    <a:pt x="7537" y="10011"/>
                    <a:pt x="7629" y="9947"/>
                    <a:pt x="7662" y="9848"/>
                  </a:cubicBezTo>
                  <a:cubicBezTo>
                    <a:pt x="7703" y="9721"/>
                    <a:pt x="7635" y="9588"/>
                    <a:pt x="7512" y="9547"/>
                  </a:cubicBezTo>
                  <a:cubicBezTo>
                    <a:pt x="5819" y="8988"/>
                    <a:pt x="4499" y="7645"/>
                    <a:pt x="3972" y="5942"/>
                  </a:cubicBezTo>
                  <a:cubicBezTo>
                    <a:pt x="3447" y="4238"/>
                    <a:pt x="3776" y="2388"/>
                    <a:pt x="4856" y="969"/>
                  </a:cubicBezTo>
                  <a:cubicBezTo>
                    <a:pt x="5180" y="550"/>
                    <a:pt x="4844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3"/>
            <p:cNvSpPr/>
            <p:nvPr/>
          </p:nvSpPr>
          <p:spPr>
            <a:xfrm>
              <a:off x="2112118" y="3271952"/>
              <a:ext cx="78402" cy="78402"/>
            </a:xfrm>
            <a:custGeom>
              <a:avLst/>
              <a:gdLst/>
              <a:ahLst/>
              <a:cxnLst/>
              <a:rect l="l" t="t" r="r" b="b"/>
              <a:pathLst>
                <a:path w="2993" h="2993" extrusionOk="0">
                  <a:moveTo>
                    <a:pt x="1498" y="1049"/>
                  </a:moveTo>
                  <a:cubicBezTo>
                    <a:pt x="1611" y="1227"/>
                    <a:pt x="1765" y="1382"/>
                    <a:pt x="1947" y="1498"/>
                  </a:cubicBezTo>
                  <a:cubicBezTo>
                    <a:pt x="1765" y="1611"/>
                    <a:pt x="1611" y="1765"/>
                    <a:pt x="1498" y="1947"/>
                  </a:cubicBezTo>
                  <a:cubicBezTo>
                    <a:pt x="1381" y="1765"/>
                    <a:pt x="1227" y="1611"/>
                    <a:pt x="1049" y="1498"/>
                  </a:cubicBezTo>
                  <a:cubicBezTo>
                    <a:pt x="1227" y="1382"/>
                    <a:pt x="1381" y="1227"/>
                    <a:pt x="1498" y="1049"/>
                  </a:cubicBezTo>
                  <a:close/>
                  <a:moveTo>
                    <a:pt x="1498" y="1"/>
                  </a:moveTo>
                  <a:cubicBezTo>
                    <a:pt x="1364" y="1"/>
                    <a:pt x="1258" y="107"/>
                    <a:pt x="1258" y="240"/>
                  </a:cubicBezTo>
                  <a:cubicBezTo>
                    <a:pt x="1258" y="802"/>
                    <a:pt x="802" y="1258"/>
                    <a:pt x="240" y="1258"/>
                  </a:cubicBezTo>
                  <a:cubicBezTo>
                    <a:pt x="107" y="1258"/>
                    <a:pt x="0" y="1364"/>
                    <a:pt x="0" y="1498"/>
                  </a:cubicBezTo>
                  <a:cubicBezTo>
                    <a:pt x="0" y="1628"/>
                    <a:pt x="107" y="1735"/>
                    <a:pt x="240" y="1735"/>
                  </a:cubicBezTo>
                  <a:cubicBezTo>
                    <a:pt x="802" y="1735"/>
                    <a:pt x="1258" y="2190"/>
                    <a:pt x="1258" y="2756"/>
                  </a:cubicBezTo>
                  <a:cubicBezTo>
                    <a:pt x="1258" y="2886"/>
                    <a:pt x="1364" y="2992"/>
                    <a:pt x="1498" y="2992"/>
                  </a:cubicBezTo>
                  <a:cubicBezTo>
                    <a:pt x="1628" y="2992"/>
                    <a:pt x="1734" y="2886"/>
                    <a:pt x="1734" y="2756"/>
                  </a:cubicBezTo>
                  <a:cubicBezTo>
                    <a:pt x="1734" y="2190"/>
                    <a:pt x="2190" y="1735"/>
                    <a:pt x="2756" y="1735"/>
                  </a:cubicBezTo>
                  <a:cubicBezTo>
                    <a:pt x="2886" y="1735"/>
                    <a:pt x="2992" y="1628"/>
                    <a:pt x="2992" y="1498"/>
                  </a:cubicBezTo>
                  <a:cubicBezTo>
                    <a:pt x="2992" y="1364"/>
                    <a:pt x="2886" y="1258"/>
                    <a:pt x="2756" y="1258"/>
                  </a:cubicBezTo>
                  <a:cubicBezTo>
                    <a:pt x="2190" y="1258"/>
                    <a:pt x="1734" y="802"/>
                    <a:pt x="1734" y="240"/>
                  </a:cubicBezTo>
                  <a:cubicBezTo>
                    <a:pt x="1734" y="107"/>
                    <a:pt x="1628" y="1"/>
                    <a:pt x="1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3"/>
            <p:cNvSpPr/>
            <p:nvPr/>
          </p:nvSpPr>
          <p:spPr>
            <a:xfrm>
              <a:off x="2180696" y="3358683"/>
              <a:ext cx="45265" cy="38873"/>
            </a:xfrm>
            <a:custGeom>
              <a:avLst/>
              <a:gdLst/>
              <a:ahLst/>
              <a:cxnLst/>
              <a:rect l="l" t="t" r="r" b="b"/>
              <a:pathLst>
                <a:path w="1728" h="1484" extrusionOk="0">
                  <a:moveTo>
                    <a:pt x="987" y="480"/>
                  </a:moveTo>
                  <a:cubicBezTo>
                    <a:pt x="1135" y="480"/>
                    <a:pt x="1251" y="596"/>
                    <a:pt x="1255" y="744"/>
                  </a:cubicBezTo>
                  <a:cubicBezTo>
                    <a:pt x="1255" y="901"/>
                    <a:pt x="1123" y="1007"/>
                    <a:pt x="987" y="1007"/>
                  </a:cubicBezTo>
                  <a:cubicBezTo>
                    <a:pt x="922" y="1007"/>
                    <a:pt x="856" y="983"/>
                    <a:pt x="802" y="929"/>
                  </a:cubicBezTo>
                  <a:cubicBezTo>
                    <a:pt x="635" y="764"/>
                    <a:pt x="754" y="480"/>
                    <a:pt x="987" y="480"/>
                  </a:cubicBezTo>
                  <a:close/>
                  <a:moveTo>
                    <a:pt x="984" y="1"/>
                  </a:moveTo>
                  <a:cubicBezTo>
                    <a:pt x="803" y="1"/>
                    <a:pt x="617" y="68"/>
                    <a:pt x="467" y="219"/>
                  </a:cubicBezTo>
                  <a:cubicBezTo>
                    <a:pt x="1" y="685"/>
                    <a:pt x="330" y="1484"/>
                    <a:pt x="987" y="1484"/>
                  </a:cubicBezTo>
                  <a:cubicBezTo>
                    <a:pt x="1399" y="1480"/>
                    <a:pt x="1728" y="1151"/>
                    <a:pt x="1728" y="744"/>
                  </a:cubicBezTo>
                  <a:cubicBezTo>
                    <a:pt x="1728" y="296"/>
                    <a:pt x="1364" y="1"/>
                    <a:pt x="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3"/>
            <p:cNvSpPr/>
            <p:nvPr/>
          </p:nvSpPr>
          <p:spPr>
            <a:xfrm>
              <a:off x="1942269" y="3511374"/>
              <a:ext cx="45370" cy="38795"/>
            </a:xfrm>
            <a:custGeom>
              <a:avLst/>
              <a:gdLst/>
              <a:ahLst/>
              <a:cxnLst/>
              <a:rect l="l" t="t" r="r" b="b"/>
              <a:pathLst>
                <a:path w="1732" h="1481" extrusionOk="0">
                  <a:moveTo>
                    <a:pt x="991" y="476"/>
                  </a:moveTo>
                  <a:cubicBezTo>
                    <a:pt x="1139" y="476"/>
                    <a:pt x="1255" y="596"/>
                    <a:pt x="1255" y="740"/>
                  </a:cubicBezTo>
                  <a:cubicBezTo>
                    <a:pt x="1255" y="900"/>
                    <a:pt x="1125" y="1007"/>
                    <a:pt x="989" y="1007"/>
                  </a:cubicBezTo>
                  <a:cubicBezTo>
                    <a:pt x="925" y="1007"/>
                    <a:pt x="859" y="983"/>
                    <a:pt x="806" y="929"/>
                  </a:cubicBezTo>
                  <a:cubicBezTo>
                    <a:pt x="638" y="761"/>
                    <a:pt x="758" y="476"/>
                    <a:pt x="991" y="476"/>
                  </a:cubicBezTo>
                  <a:close/>
                  <a:moveTo>
                    <a:pt x="989" y="1"/>
                  </a:moveTo>
                  <a:cubicBezTo>
                    <a:pt x="807" y="1"/>
                    <a:pt x="621" y="68"/>
                    <a:pt x="470" y="219"/>
                  </a:cubicBezTo>
                  <a:cubicBezTo>
                    <a:pt x="1" y="685"/>
                    <a:pt x="333" y="1480"/>
                    <a:pt x="991" y="1480"/>
                  </a:cubicBezTo>
                  <a:cubicBezTo>
                    <a:pt x="1399" y="1480"/>
                    <a:pt x="1732" y="1151"/>
                    <a:pt x="1732" y="740"/>
                  </a:cubicBezTo>
                  <a:cubicBezTo>
                    <a:pt x="1732" y="295"/>
                    <a:pt x="1368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73"/>
            <p:cNvSpPr/>
            <p:nvPr/>
          </p:nvSpPr>
          <p:spPr>
            <a:xfrm>
              <a:off x="2143525" y="3378146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5" y="1"/>
                    <a:pt x="1" y="134"/>
                    <a:pt x="1" y="299"/>
                  </a:cubicBezTo>
                  <a:cubicBezTo>
                    <a:pt x="1" y="463"/>
                    <a:pt x="135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3"/>
            <p:cNvSpPr/>
            <p:nvPr/>
          </p:nvSpPr>
          <p:spPr>
            <a:xfrm>
              <a:off x="1939493" y="3471950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4" y="1"/>
                    <a:pt x="1" y="134"/>
                    <a:pt x="1" y="299"/>
                  </a:cubicBezTo>
                  <a:cubicBezTo>
                    <a:pt x="1" y="463"/>
                    <a:pt x="134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3"/>
            <p:cNvSpPr/>
            <p:nvPr/>
          </p:nvSpPr>
          <p:spPr>
            <a:xfrm>
              <a:off x="2193636" y="3257413"/>
              <a:ext cx="15638" cy="15638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0"/>
                  </a:moveTo>
                  <a:cubicBezTo>
                    <a:pt x="134" y="0"/>
                    <a:pt x="0" y="131"/>
                    <a:pt x="0" y="299"/>
                  </a:cubicBezTo>
                  <a:cubicBezTo>
                    <a:pt x="0" y="463"/>
                    <a:pt x="134" y="597"/>
                    <a:pt x="298" y="597"/>
                  </a:cubicBezTo>
                  <a:cubicBezTo>
                    <a:pt x="463" y="597"/>
                    <a:pt x="596" y="463"/>
                    <a:pt x="596" y="299"/>
                  </a:cubicBezTo>
                  <a:cubicBezTo>
                    <a:pt x="596" y="131"/>
                    <a:pt x="463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0" name="Google Shape;8030;p73"/>
          <p:cNvGrpSpPr/>
          <p:nvPr/>
        </p:nvGrpSpPr>
        <p:grpSpPr>
          <a:xfrm>
            <a:off x="2476834" y="3245314"/>
            <a:ext cx="388891" cy="307320"/>
            <a:chOff x="2471434" y="3239339"/>
            <a:chExt cx="388891" cy="307320"/>
          </a:xfrm>
        </p:grpSpPr>
        <p:sp>
          <p:nvSpPr>
            <p:cNvPr id="8031" name="Google Shape;8031;p73"/>
            <p:cNvSpPr/>
            <p:nvPr/>
          </p:nvSpPr>
          <p:spPr>
            <a:xfrm>
              <a:off x="2495691" y="3245861"/>
              <a:ext cx="175768" cy="95769"/>
            </a:xfrm>
            <a:custGeom>
              <a:avLst/>
              <a:gdLst/>
              <a:ahLst/>
              <a:cxnLst/>
              <a:rect l="l" t="t" r="r" b="b"/>
              <a:pathLst>
                <a:path w="6710" h="3656" extrusionOk="0">
                  <a:moveTo>
                    <a:pt x="3896" y="0"/>
                  </a:moveTo>
                  <a:cubicBezTo>
                    <a:pt x="3219" y="0"/>
                    <a:pt x="2619" y="470"/>
                    <a:pt x="2467" y="1144"/>
                  </a:cubicBezTo>
                  <a:cubicBezTo>
                    <a:pt x="2376" y="1114"/>
                    <a:pt x="2282" y="1099"/>
                    <a:pt x="2189" y="1099"/>
                  </a:cubicBezTo>
                  <a:cubicBezTo>
                    <a:pt x="1905" y="1099"/>
                    <a:pt x="1631" y="1237"/>
                    <a:pt x="1460" y="1480"/>
                  </a:cubicBezTo>
                  <a:cubicBezTo>
                    <a:pt x="1366" y="1455"/>
                    <a:pt x="1272" y="1444"/>
                    <a:pt x="1180" y="1444"/>
                  </a:cubicBezTo>
                  <a:cubicBezTo>
                    <a:pt x="640" y="1444"/>
                    <a:pt x="159" y="1844"/>
                    <a:pt x="86" y="2408"/>
                  </a:cubicBezTo>
                  <a:cubicBezTo>
                    <a:pt x="0" y="3070"/>
                    <a:pt x="518" y="3656"/>
                    <a:pt x="1182" y="3656"/>
                  </a:cubicBezTo>
                  <a:lnTo>
                    <a:pt x="4822" y="3656"/>
                  </a:lnTo>
                  <a:cubicBezTo>
                    <a:pt x="5223" y="2919"/>
                    <a:pt x="5901" y="2374"/>
                    <a:pt x="6710" y="2148"/>
                  </a:cubicBezTo>
                  <a:cubicBezTo>
                    <a:pt x="6535" y="1729"/>
                    <a:pt x="6130" y="1470"/>
                    <a:pt x="5698" y="1470"/>
                  </a:cubicBezTo>
                  <a:cubicBezTo>
                    <a:pt x="5589" y="1470"/>
                    <a:pt x="5479" y="1486"/>
                    <a:pt x="5370" y="1521"/>
                  </a:cubicBezTo>
                  <a:lnTo>
                    <a:pt x="5370" y="1470"/>
                  </a:lnTo>
                  <a:cubicBezTo>
                    <a:pt x="5370" y="719"/>
                    <a:pt x="4808" y="92"/>
                    <a:pt x="4064" y="10"/>
                  </a:cubicBezTo>
                  <a:cubicBezTo>
                    <a:pt x="4008" y="3"/>
                    <a:pt x="3952" y="0"/>
                    <a:pt x="38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3"/>
            <p:cNvSpPr/>
            <p:nvPr/>
          </p:nvSpPr>
          <p:spPr>
            <a:xfrm>
              <a:off x="2477381" y="3299011"/>
              <a:ext cx="381792" cy="202854"/>
            </a:xfrm>
            <a:custGeom>
              <a:avLst/>
              <a:gdLst/>
              <a:ahLst/>
              <a:cxnLst/>
              <a:rect l="l" t="t" r="r" b="b"/>
              <a:pathLst>
                <a:path w="14575" h="7744" extrusionOk="0">
                  <a:moveTo>
                    <a:pt x="8253" y="0"/>
                  </a:moveTo>
                  <a:cubicBezTo>
                    <a:pt x="7982" y="0"/>
                    <a:pt x="7709" y="36"/>
                    <a:pt x="7440" y="109"/>
                  </a:cubicBezTo>
                  <a:cubicBezTo>
                    <a:pt x="6326" y="410"/>
                    <a:pt x="5469" y="1301"/>
                    <a:pt x="5216" y="2429"/>
                  </a:cubicBezTo>
                  <a:cubicBezTo>
                    <a:pt x="5020" y="2363"/>
                    <a:pt x="4821" y="2332"/>
                    <a:pt x="4623" y="2332"/>
                  </a:cubicBezTo>
                  <a:cubicBezTo>
                    <a:pt x="4024" y="2332"/>
                    <a:pt x="3447" y="2622"/>
                    <a:pt x="3091" y="3138"/>
                  </a:cubicBezTo>
                  <a:cubicBezTo>
                    <a:pt x="2892" y="3086"/>
                    <a:pt x="2693" y="3061"/>
                    <a:pt x="2497" y="3061"/>
                  </a:cubicBezTo>
                  <a:cubicBezTo>
                    <a:pt x="1351" y="3061"/>
                    <a:pt x="331" y="3911"/>
                    <a:pt x="178" y="5105"/>
                  </a:cubicBezTo>
                  <a:cubicBezTo>
                    <a:pt x="0" y="6505"/>
                    <a:pt x="1087" y="7744"/>
                    <a:pt x="2496" y="7744"/>
                  </a:cubicBezTo>
                  <a:cubicBezTo>
                    <a:pt x="2498" y="7744"/>
                    <a:pt x="2500" y="7744"/>
                    <a:pt x="2502" y="7744"/>
                  </a:cubicBezTo>
                  <a:lnTo>
                    <a:pt x="5085" y="7744"/>
                  </a:lnTo>
                  <a:cubicBezTo>
                    <a:pt x="5091" y="6924"/>
                    <a:pt x="5764" y="6306"/>
                    <a:pt x="6533" y="6306"/>
                  </a:cubicBezTo>
                  <a:cubicBezTo>
                    <a:pt x="6676" y="6306"/>
                    <a:pt x="6824" y="6327"/>
                    <a:pt x="6970" y="6373"/>
                  </a:cubicBezTo>
                  <a:lnTo>
                    <a:pt x="6970" y="6308"/>
                  </a:lnTo>
                  <a:cubicBezTo>
                    <a:pt x="6967" y="5314"/>
                    <a:pt x="7714" y="4478"/>
                    <a:pt x="8701" y="4368"/>
                  </a:cubicBezTo>
                  <a:cubicBezTo>
                    <a:pt x="8775" y="4360"/>
                    <a:pt x="8850" y="4356"/>
                    <a:pt x="8923" y="4356"/>
                  </a:cubicBezTo>
                  <a:cubicBezTo>
                    <a:pt x="9822" y="4356"/>
                    <a:pt x="10616" y="4980"/>
                    <a:pt x="10819" y="5876"/>
                  </a:cubicBezTo>
                  <a:cubicBezTo>
                    <a:pt x="10942" y="5834"/>
                    <a:pt x="11068" y="5814"/>
                    <a:pt x="11193" y="5814"/>
                  </a:cubicBezTo>
                  <a:cubicBezTo>
                    <a:pt x="11568" y="5814"/>
                    <a:pt x="11930" y="5997"/>
                    <a:pt x="12152" y="6318"/>
                  </a:cubicBezTo>
                  <a:cubicBezTo>
                    <a:pt x="12275" y="6286"/>
                    <a:pt x="12399" y="6270"/>
                    <a:pt x="12522" y="6270"/>
                  </a:cubicBezTo>
                  <a:cubicBezTo>
                    <a:pt x="13028" y="6270"/>
                    <a:pt x="13509" y="6533"/>
                    <a:pt x="13779" y="6983"/>
                  </a:cubicBezTo>
                  <a:cubicBezTo>
                    <a:pt x="14482" y="6208"/>
                    <a:pt x="14574" y="5060"/>
                    <a:pt x="14012" y="4183"/>
                  </a:cubicBezTo>
                  <a:cubicBezTo>
                    <a:pt x="13579" y="3504"/>
                    <a:pt x="12836" y="3114"/>
                    <a:pt x="12062" y="3114"/>
                  </a:cubicBezTo>
                  <a:cubicBezTo>
                    <a:pt x="11831" y="3114"/>
                    <a:pt x="11599" y="3149"/>
                    <a:pt x="11370" y="3220"/>
                  </a:cubicBezTo>
                  <a:cubicBezTo>
                    <a:pt x="11370" y="3186"/>
                    <a:pt x="11374" y="3152"/>
                    <a:pt x="11374" y="3117"/>
                  </a:cubicBezTo>
                  <a:cubicBezTo>
                    <a:pt x="11374" y="2610"/>
                    <a:pt x="11250" y="2113"/>
                    <a:pt x="11017" y="1668"/>
                  </a:cubicBezTo>
                  <a:lnTo>
                    <a:pt x="10527" y="989"/>
                  </a:lnTo>
                  <a:cubicBezTo>
                    <a:pt x="9929" y="350"/>
                    <a:pt x="9103" y="0"/>
                    <a:pt x="825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3"/>
            <p:cNvSpPr/>
            <p:nvPr/>
          </p:nvSpPr>
          <p:spPr>
            <a:xfrm>
              <a:off x="2607439" y="3413090"/>
              <a:ext cx="238872" cy="127020"/>
            </a:xfrm>
            <a:custGeom>
              <a:avLst/>
              <a:gdLst/>
              <a:ahLst/>
              <a:cxnLst/>
              <a:rect l="l" t="t" r="r" b="b"/>
              <a:pathLst>
                <a:path w="9119" h="4849" extrusionOk="0">
                  <a:moveTo>
                    <a:pt x="3955" y="1"/>
                  </a:moveTo>
                  <a:cubicBezTo>
                    <a:pt x="3881" y="1"/>
                    <a:pt x="3807" y="5"/>
                    <a:pt x="3732" y="13"/>
                  </a:cubicBezTo>
                  <a:cubicBezTo>
                    <a:pt x="2745" y="123"/>
                    <a:pt x="1998" y="959"/>
                    <a:pt x="2002" y="1949"/>
                  </a:cubicBezTo>
                  <a:lnTo>
                    <a:pt x="2002" y="2018"/>
                  </a:lnTo>
                  <a:cubicBezTo>
                    <a:pt x="1856" y="1972"/>
                    <a:pt x="1708" y="1950"/>
                    <a:pt x="1564" y="1950"/>
                  </a:cubicBezTo>
                  <a:cubicBezTo>
                    <a:pt x="870" y="1950"/>
                    <a:pt x="245" y="2453"/>
                    <a:pt x="134" y="3180"/>
                  </a:cubicBezTo>
                  <a:cubicBezTo>
                    <a:pt x="1" y="4057"/>
                    <a:pt x="679" y="4848"/>
                    <a:pt x="1567" y="4848"/>
                  </a:cubicBezTo>
                  <a:lnTo>
                    <a:pt x="7553" y="4848"/>
                  </a:lnTo>
                  <a:cubicBezTo>
                    <a:pt x="7555" y="4848"/>
                    <a:pt x="7557" y="4848"/>
                    <a:pt x="7559" y="4848"/>
                  </a:cubicBezTo>
                  <a:cubicBezTo>
                    <a:pt x="8440" y="4848"/>
                    <a:pt x="9119" y="4072"/>
                    <a:pt x="9010" y="3197"/>
                  </a:cubicBezTo>
                  <a:cubicBezTo>
                    <a:pt x="8913" y="2447"/>
                    <a:pt x="8273" y="1915"/>
                    <a:pt x="7555" y="1915"/>
                  </a:cubicBezTo>
                  <a:cubicBezTo>
                    <a:pt x="7432" y="1915"/>
                    <a:pt x="7308" y="1931"/>
                    <a:pt x="7183" y="1963"/>
                  </a:cubicBezTo>
                  <a:cubicBezTo>
                    <a:pt x="6962" y="1642"/>
                    <a:pt x="6600" y="1459"/>
                    <a:pt x="6224" y="1459"/>
                  </a:cubicBezTo>
                  <a:cubicBezTo>
                    <a:pt x="6099" y="1459"/>
                    <a:pt x="5973" y="1479"/>
                    <a:pt x="5850" y="1521"/>
                  </a:cubicBezTo>
                  <a:cubicBezTo>
                    <a:pt x="5647" y="625"/>
                    <a:pt x="4853" y="1"/>
                    <a:pt x="39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3"/>
            <p:cNvSpPr/>
            <p:nvPr/>
          </p:nvSpPr>
          <p:spPr>
            <a:xfrm>
              <a:off x="2607360" y="3415133"/>
              <a:ext cx="137629" cy="125160"/>
            </a:xfrm>
            <a:custGeom>
              <a:avLst/>
              <a:gdLst/>
              <a:ahLst/>
              <a:cxnLst/>
              <a:rect l="l" t="t" r="r" b="b"/>
              <a:pathLst>
                <a:path w="5254" h="4778" extrusionOk="0">
                  <a:moveTo>
                    <a:pt x="3427" y="0"/>
                  </a:moveTo>
                  <a:cubicBezTo>
                    <a:pt x="2584" y="237"/>
                    <a:pt x="2001" y="1004"/>
                    <a:pt x="2001" y="1878"/>
                  </a:cubicBezTo>
                  <a:lnTo>
                    <a:pt x="2001" y="1943"/>
                  </a:lnTo>
                  <a:cubicBezTo>
                    <a:pt x="1857" y="1898"/>
                    <a:pt x="1712" y="1877"/>
                    <a:pt x="1569" y="1877"/>
                  </a:cubicBezTo>
                  <a:cubicBezTo>
                    <a:pt x="875" y="1877"/>
                    <a:pt x="247" y="2381"/>
                    <a:pt x="134" y="3108"/>
                  </a:cubicBezTo>
                  <a:cubicBezTo>
                    <a:pt x="0" y="3986"/>
                    <a:pt x="679" y="4777"/>
                    <a:pt x="1570" y="4777"/>
                  </a:cubicBezTo>
                  <a:lnTo>
                    <a:pt x="5253" y="4777"/>
                  </a:lnTo>
                  <a:cubicBezTo>
                    <a:pt x="3951" y="4191"/>
                    <a:pt x="3115" y="2896"/>
                    <a:pt x="3115" y="1470"/>
                  </a:cubicBezTo>
                  <a:cubicBezTo>
                    <a:pt x="3115" y="963"/>
                    <a:pt x="3221" y="463"/>
                    <a:pt x="3427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3"/>
            <p:cNvSpPr/>
            <p:nvPr/>
          </p:nvSpPr>
          <p:spPr>
            <a:xfrm>
              <a:off x="2481493" y="3381028"/>
              <a:ext cx="133699" cy="122645"/>
            </a:xfrm>
            <a:custGeom>
              <a:avLst/>
              <a:gdLst/>
              <a:ahLst/>
              <a:cxnLst/>
              <a:rect l="l" t="t" r="r" b="b"/>
              <a:pathLst>
                <a:path w="5104" h="4682" extrusionOk="0">
                  <a:moveTo>
                    <a:pt x="2345" y="0"/>
                  </a:moveTo>
                  <a:cubicBezTo>
                    <a:pt x="1049" y="0"/>
                    <a:pt x="1" y="1045"/>
                    <a:pt x="1" y="2341"/>
                  </a:cubicBezTo>
                  <a:cubicBezTo>
                    <a:pt x="1" y="3633"/>
                    <a:pt x="1049" y="4681"/>
                    <a:pt x="2345" y="4681"/>
                  </a:cubicBezTo>
                  <a:lnTo>
                    <a:pt x="4925" y="4681"/>
                  </a:lnTo>
                  <a:cubicBezTo>
                    <a:pt x="4925" y="4441"/>
                    <a:pt x="4987" y="4205"/>
                    <a:pt x="5103" y="3992"/>
                  </a:cubicBezTo>
                  <a:cubicBezTo>
                    <a:pt x="3808" y="2995"/>
                    <a:pt x="2883" y="1590"/>
                    <a:pt x="2485" y="4"/>
                  </a:cubicBezTo>
                  <a:cubicBezTo>
                    <a:pt x="2437" y="0"/>
                    <a:pt x="2389" y="0"/>
                    <a:pt x="234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3"/>
            <p:cNvSpPr/>
            <p:nvPr/>
          </p:nvSpPr>
          <p:spPr>
            <a:xfrm>
              <a:off x="2496582" y="3277688"/>
              <a:ext cx="53071" cy="66561"/>
            </a:xfrm>
            <a:custGeom>
              <a:avLst/>
              <a:gdLst/>
              <a:ahLst/>
              <a:cxnLst/>
              <a:rect l="l" t="t" r="r" b="b"/>
              <a:pathLst>
                <a:path w="2026" h="2541" extrusionOk="0">
                  <a:moveTo>
                    <a:pt x="2026" y="1"/>
                  </a:moveTo>
                  <a:lnTo>
                    <a:pt x="2026" y="1"/>
                  </a:lnTo>
                  <a:cubicBezTo>
                    <a:pt x="1796" y="42"/>
                    <a:pt x="1590" y="172"/>
                    <a:pt x="1460" y="364"/>
                  </a:cubicBezTo>
                  <a:cubicBezTo>
                    <a:pt x="1367" y="340"/>
                    <a:pt x="1273" y="328"/>
                    <a:pt x="1181" y="328"/>
                  </a:cubicBezTo>
                  <a:cubicBezTo>
                    <a:pt x="640" y="328"/>
                    <a:pt x="156" y="731"/>
                    <a:pt x="83" y="1296"/>
                  </a:cubicBezTo>
                  <a:cubicBezTo>
                    <a:pt x="0" y="1958"/>
                    <a:pt x="514" y="2540"/>
                    <a:pt x="1183" y="2540"/>
                  </a:cubicBezTo>
                  <a:lnTo>
                    <a:pt x="1700" y="2540"/>
                  </a:lnTo>
                  <a:cubicBezTo>
                    <a:pt x="1693" y="2420"/>
                    <a:pt x="1690" y="2300"/>
                    <a:pt x="1690" y="2180"/>
                  </a:cubicBezTo>
                  <a:cubicBezTo>
                    <a:pt x="1690" y="1440"/>
                    <a:pt x="1803" y="703"/>
                    <a:pt x="2026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3"/>
            <p:cNvSpPr/>
            <p:nvPr/>
          </p:nvSpPr>
          <p:spPr>
            <a:xfrm>
              <a:off x="2471434" y="3239339"/>
              <a:ext cx="388891" cy="307320"/>
            </a:xfrm>
            <a:custGeom>
              <a:avLst/>
              <a:gdLst/>
              <a:ahLst/>
              <a:cxnLst/>
              <a:rect l="l" t="t" r="r" b="b"/>
              <a:pathLst>
                <a:path w="14846" h="11732" extrusionOk="0">
                  <a:moveTo>
                    <a:pt x="4820" y="1"/>
                  </a:moveTo>
                  <a:cubicBezTo>
                    <a:pt x="4119" y="1"/>
                    <a:pt x="3476" y="437"/>
                    <a:pt x="3219" y="1105"/>
                  </a:cubicBezTo>
                  <a:cubicBezTo>
                    <a:pt x="3184" y="1102"/>
                    <a:pt x="3150" y="1098"/>
                    <a:pt x="3112" y="1098"/>
                  </a:cubicBezTo>
                  <a:cubicBezTo>
                    <a:pt x="2801" y="1098"/>
                    <a:pt x="2503" y="1228"/>
                    <a:pt x="2287" y="1455"/>
                  </a:cubicBezTo>
                  <a:cubicBezTo>
                    <a:pt x="2228" y="1447"/>
                    <a:pt x="2169" y="1443"/>
                    <a:pt x="2112" y="1443"/>
                  </a:cubicBezTo>
                  <a:cubicBezTo>
                    <a:pt x="1410" y="1443"/>
                    <a:pt x="809" y="1987"/>
                    <a:pt x="762" y="2709"/>
                  </a:cubicBezTo>
                  <a:cubicBezTo>
                    <a:pt x="710" y="3490"/>
                    <a:pt x="1327" y="4152"/>
                    <a:pt x="2108" y="4152"/>
                  </a:cubicBezTo>
                  <a:lnTo>
                    <a:pt x="3877" y="4152"/>
                  </a:lnTo>
                  <a:cubicBezTo>
                    <a:pt x="4010" y="4148"/>
                    <a:pt x="4113" y="4038"/>
                    <a:pt x="4113" y="3905"/>
                  </a:cubicBezTo>
                  <a:cubicBezTo>
                    <a:pt x="4113" y="3771"/>
                    <a:pt x="4010" y="3662"/>
                    <a:pt x="3877" y="3655"/>
                  </a:cubicBezTo>
                  <a:lnTo>
                    <a:pt x="2108" y="3655"/>
                  </a:lnTo>
                  <a:cubicBezTo>
                    <a:pt x="1598" y="3651"/>
                    <a:pt x="1204" y="3199"/>
                    <a:pt x="1269" y="2692"/>
                  </a:cubicBezTo>
                  <a:cubicBezTo>
                    <a:pt x="1325" y="2255"/>
                    <a:pt x="1698" y="1943"/>
                    <a:pt x="2118" y="1943"/>
                  </a:cubicBezTo>
                  <a:cubicBezTo>
                    <a:pt x="2186" y="1943"/>
                    <a:pt x="2255" y="1951"/>
                    <a:pt x="2324" y="1969"/>
                  </a:cubicBezTo>
                  <a:cubicBezTo>
                    <a:pt x="2344" y="1973"/>
                    <a:pt x="2364" y="1976"/>
                    <a:pt x="2384" y="1976"/>
                  </a:cubicBezTo>
                  <a:cubicBezTo>
                    <a:pt x="2464" y="1976"/>
                    <a:pt x="2542" y="1938"/>
                    <a:pt x="2588" y="1869"/>
                  </a:cubicBezTo>
                  <a:cubicBezTo>
                    <a:pt x="2710" y="1693"/>
                    <a:pt x="2908" y="1594"/>
                    <a:pt x="3112" y="1594"/>
                  </a:cubicBezTo>
                  <a:cubicBezTo>
                    <a:pt x="3179" y="1594"/>
                    <a:pt x="3246" y="1604"/>
                    <a:pt x="3311" y="1626"/>
                  </a:cubicBezTo>
                  <a:cubicBezTo>
                    <a:pt x="3339" y="1635"/>
                    <a:pt x="3366" y="1640"/>
                    <a:pt x="3393" y="1640"/>
                  </a:cubicBezTo>
                  <a:cubicBezTo>
                    <a:pt x="3505" y="1640"/>
                    <a:pt x="3605" y="1564"/>
                    <a:pt x="3630" y="1448"/>
                  </a:cubicBezTo>
                  <a:cubicBezTo>
                    <a:pt x="3757" y="886"/>
                    <a:pt x="4257" y="495"/>
                    <a:pt x="4824" y="495"/>
                  </a:cubicBezTo>
                  <a:cubicBezTo>
                    <a:pt x="4869" y="495"/>
                    <a:pt x="4914" y="497"/>
                    <a:pt x="4960" y="502"/>
                  </a:cubicBezTo>
                  <a:cubicBezTo>
                    <a:pt x="5580" y="571"/>
                    <a:pt x="6046" y="1095"/>
                    <a:pt x="6046" y="1719"/>
                  </a:cubicBezTo>
                  <a:lnTo>
                    <a:pt x="6046" y="1749"/>
                  </a:lnTo>
                  <a:lnTo>
                    <a:pt x="6046" y="1763"/>
                  </a:lnTo>
                  <a:cubicBezTo>
                    <a:pt x="6040" y="1908"/>
                    <a:pt x="6156" y="2018"/>
                    <a:pt x="6292" y="2018"/>
                  </a:cubicBezTo>
                  <a:cubicBezTo>
                    <a:pt x="6317" y="2018"/>
                    <a:pt x="6342" y="2014"/>
                    <a:pt x="6368" y="2006"/>
                  </a:cubicBezTo>
                  <a:cubicBezTo>
                    <a:pt x="6451" y="1981"/>
                    <a:pt x="6535" y="1968"/>
                    <a:pt x="6619" y="1968"/>
                  </a:cubicBezTo>
                  <a:cubicBezTo>
                    <a:pt x="6861" y="1968"/>
                    <a:pt x="7096" y="2072"/>
                    <a:pt x="7259" y="2263"/>
                  </a:cubicBezTo>
                  <a:lnTo>
                    <a:pt x="7235" y="2274"/>
                  </a:lnTo>
                  <a:lnTo>
                    <a:pt x="7187" y="2291"/>
                  </a:lnTo>
                  <a:cubicBezTo>
                    <a:pt x="7163" y="2301"/>
                    <a:pt x="7139" y="2311"/>
                    <a:pt x="7115" y="2322"/>
                  </a:cubicBezTo>
                  <a:cubicBezTo>
                    <a:pt x="7091" y="2335"/>
                    <a:pt x="7057" y="2349"/>
                    <a:pt x="7029" y="2363"/>
                  </a:cubicBezTo>
                  <a:lnTo>
                    <a:pt x="6998" y="2376"/>
                  </a:lnTo>
                  <a:cubicBezTo>
                    <a:pt x="6772" y="2486"/>
                    <a:pt x="6560" y="2623"/>
                    <a:pt x="6365" y="2781"/>
                  </a:cubicBezTo>
                  <a:cubicBezTo>
                    <a:pt x="6101" y="2997"/>
                    <a:pt x="5868" y="3247"/>
                    <a:pt x="5679" y="3531"/>
                  </a:cubicBezTo>
                  <a:lnTo>
                    <a:pt x="5655" y="3569"/>
                  </a:lnTo>
                  <a:cubicBezTo>
                    <a:pt x="5641" y="3593"/>
                    <a:pt x="5624" y="3617"/>
                    <a:pt x="5614" y="3641"/>
                  </a:cubicBezTo>
                  <a:lnTo>
                    <a:pt x="5600" y="3662"/>
                  </a:lnTo>
                  <a:lnTo>
                    <a:pt x="4682" y="3662"/>
                  </a:lnTo>
                  <a:cubicBezTo>
                    <a:pt x="4363" y="3672"/>
                    <a:pt x="4363" y="4141"/>
                    <a:pt x="4682" y="4155"/>
                  </a:cubicBezTo>
                  <a:lnTo>
                    <a:pt x="5354" y="4155"/>
                  </a:lnTo>
                  <a:cubicBezTo>
                    <a:pt x="5323" y="4237"/>
                    <a:pt x="5292" y="4319"/>
                    <a:pt x="5265" y="4405"/>
                  </a:cubicBezTo>
                  <a:cubicBezTo>
                    <a:pt x="5124" y="4376"/>
                    <a:pt x="4983" y="4362"/>
                    <a:pt x="4843" y="4362"/>
                  </a:cubicBezTo>
                  <a:cubicBezTo>
                    <a:pt x="4217" y="4362"/>
                    <a:pt x="3614" y="4643"/>
                    <a:pt x="3208" y="5138"/>
                  </a:cubicBezTo>
                  <a:cubicBezTo>
                    <a:pt x="3043" y="5107"/>
                    <a:pt x="2879" y="5091"/>
                    <a:pt x="2717" y="5091"/>
                  </a:cubicBezTo>
                  <a:cubicBezTo>
                    <a:pt x="1413" y="5091"/>
                    <a:pt x="273" y="6084"/>
                    <a:pt x="145" y="7438"/>
                  </a:cubicBezTo>
                  <a:cubicBezTo>
                    <a:pt x="1" y="8959"/>
                    <a:pt x="1197" y="10272"/>
                    <a:pt x="2722" y="10272"/>
                  </a:cubicBezTo>
                  <a:lnTo>
                    <a:pt x="5073" y="10272"/>
                  </a:lnTo>
                  <a:cubicBezTo>
                    <a:pt x="5193" y="11108"/>
                    <a:pt x="5909" y="11732"/>
                    <a:pt x="6755" y="11732"/>
                  </a:cubicBezTo>
                  <a:lnTo>
                    <a:pt x="11093" y="11732"/>
                  </a:lnTo>
                  <a:cubicBezTo>
                    <a:pt x="11227" y="11728"/>
                    <a:pt x="11330" y="11619"/>
                    <a:pt x="11330" y="11485"/>
                  </a:cubicBezTo>
                  <a:cubicBezTo>
                    <a:pt x="11330" y="11351"/>
                    <a:pt x="11227" y="11242"/>
                    <a:pt x="11093" y="11235"/>
                  </a:cubicBezTo>
                  <a:lnTo>
                    <a:pt x="6759" y="11235"/>
                  </a:lnTo>
                  <a:cubicBezTo>
                    <a:pt x="6097" y="11235"/>
                    <a:pt x="5559" y="10700"/>
                    <a:pt x="5559" y="10035"/>
                  </a:cubicBezTo>
                  <a:lnTo>
                    <a:pt x="5559" y="10018"/>
                  </a:lnTo>
                  <a:lnTo>
                    <a:pt x="5559" y="9967"/>
                  </a:lnTo>
                  <a:lnTo>
                    <a:pt x="5559" y="9963"/>
                  </a:lnTo>
                  <a:cubicBezTo>
                    <a:pt x="5559" y="9943"/>
                    <a:pt x="5563" y="9926"/>
                    <a:pt x="5563" y="9909"/>
                  </a:cubicBezTo>
                  <a:cubicBezTo>
                    <a:pt x="5631" y="9280"/>
                    <a:pt x="6164" y="8835"/>
                    <a:pt x="6758" y="8835"/>
                  </a:cubicBezTo>
                  <a:cubicBezTo>
                    <a:pt x="6877" y="8835"/>
                    <a:pt x="6998" y="8853"/>
                    <a:pt x="7118" y="8891"/>
                  </a:cubicBezTo>
                  <a:cubicBezTo>
                    <a:pt x="7143" y="8899"/>
                    <a:pt x="7168" y="8902"/>
                    <a:pt x="7192" y="8902"/>
                  </a:cubicBezTo>
                  <a:cubicBezTo>
                    <a:pt x="7326" y="8902"/>
                    <a:pt x="7443" y="8790"/>
                    <a:pt x="7441" y="8647"/>
                  </a:cubicBezTo>
                  <a:lnTo>
                    <a:pt x="7441" y="8630"/>
                  </a:lnTo>
                  <a:lnTo>
                    <a:pt x="7441" y="8589"/>
                  </a:lnTo>
                  <a:cubicBezTo>
                    <a:pt x="7437" y="7722"/>
                    <a:pt x="8088" y="6992"/>
                    <a:pt x="8952" y="6896"/>
                  </a:cubicBezTo>
                  <a:cubicBezTo>
                    <a:pt x="9015" y="6889"/>
                    <a:pt x="9079" y="6886"/>
                    <a:pt x="9142" y="6886"/>
                  </a:cubicBezTo>
                  <a:cubicBezTo>
                    <a:pt x="9927" y="6886"/>
                    <a:pt x="10624" y="7429"/>
                    <a:pt x="10799" y="8212"/>
                  </a:cubicBezTo>
                  <a:cubicBezTo>
                    <a:pt x="10826" y="8328"/>
                    <a:pt x="10927" y="8404"/>
                    <a:pt x="11039" y="8404"/>
                  </a:cubicBezTo>
                  <a:cubicBezTo>
                    <a:pt x="11066" y="8404"/>
                    <a:pt x="11094" y="8400"/>
                    <a:pt x="11121" y="8390"/>
                  </a:cubicBezTo>
                  <a:cubicBezTo>
                    <a:pt x="11216" y="8359"/>
                    <a:pt x="11313" y="8344"/>
                    <a:pt x="11409" y="8344"/>
                  </a:cubicBezTo>
                  <a:cubicBezTo>
                    <a:pt x="11706" y="8344"/>
                    <a:pt x="11994" y="8487"/>
                    <a:pt x="12169" y="8743"/>
                  </a:cubicBezTo>
                  <a:cubicBezTo>
                    <a:pt x="12219" y="8812"/>
                    <a:pt x="12297" y="8850"/>
                    <a:pt x="12377" y="8850"/>
                  </a:cubicBezTo>
                  <a:cubicBezTo>
                    <a:pt x="12397" y="8850"/>
                    <a:pt x="12417" y="8848"/>
                    <a:pt x="12437" y="8843"/>
                  </a:cubicBezTo>
                  <a:cubicBezTo>
                    <a:pt x="12536" y="8815"/>
                    <a:pt x="12639" y="8802"/>
                    <a:pt x="12745" y="8802"/>
                  </a:cubicBezTo>
                  <a:cubicBezTo>
                    <a:pt x="12769" y="8802"/>
                    <a:pt x="12793" y="8802"/>
                    <a:pt x="12817" y="8805"/>
                  </a:cubicBezTo>
                  <a:lnTo>
                    <a:pt x="12841" y="8805"/>
                  </a:lnTo>
                  <a:lnTo>
                    <a:pt x="12886" y="8809"/>
                  </a:lnTo>
                  <a:lnTo>
                    <a:pt x="12920" y="8812"/>
                  </a:lnTo>
                  <a:lnTo>
                    <a:pt x="12947" y="8819"/>
                  </a:lnTo>
                  <a:cubicBezTo>
                    <a:pt x="13256" y="8870"/>
                    <a:pt x="13530" y="9038"/>
                    <a:pt x="13718" y="9288"/>
                  </a:cubicBezTo>
                  <a:lnTo>
                    <a:pt x="13722" y="9292"/>
                  </a:lnTo>
                  <a:cubicBezTo>
                    <a:pt x="14318" y="10097"/>
                    <a:pt x="13746" y="11238"/>
                    <a:pt x="12745" y="11238"/>
                  </a:cubicBezTo>
                  <a:lnTo>
                    <a:pt x="11906" y="11238"/>
                  </a:lnTo>
                  <a:cubicBezTo>
                    <a:pt x="11587" y="11252"/>
                    <a:pt x="11587" y="11721"/>
                    <a:pt x="11906" y="11732"/>
                  </a:cubicBezTo>
                  <a:lnTo>
                    <a:pt x="12742" y="11732"/>
                  </a:lnTo>
                  <a:cubicBezTo>
                    <a:pt x="12743" y="11732"/>
                    <a:pt x="12745" y="11732"/>
                    <a:pt x="12747" y="11732"/>
                  </a:cubicBezTo>
                  <a:cubicBezTo>
                    <a:pt x="13998" y="11732"/>
                    <a:pt x="14825" y="10431"/>
                    <a:pt x="14298" y="9295"/>
                  </a:cubicBezTo>
                  <a:cubicBezTo>
                    <a:pt x="14654" y="8843"/>
                    <a:pt x="14846" y="8284"/>
                    <a:pt x="14846" y="7709"/>
                  </a:cubicBezTo>
                  <a:cubicBezTo>
                    <a:pt x="14846" y="6271"/>
                    <a:pt x="13672" y="5146"/>
                    <a:pt x="12289" y="5146"/>
                  </a:cubicBezTo>
                  <a:cubicBezTo>
                    <a:pt x="12139" y="5146"/>
                    <a:pt x="11987" y="5159"/>
                    <a:pt x="11834" y="5186"/>
                  </a:cubicBezTo>
                  <a:cubicBezTo>
                    <a:pt x="11806" y="4714"/>
                    <a:pt x="11676" y="4251"/>
                    <a:pt x="11457" y="3829"/>
                  </a:cubicBezTo>
                  <a:cubicBezTo>
                    <a:pt x="11414" y="3741"/>
                    <a:pt x="11326" y="3689"/>
                    <a:pt x="11235" y="3689"/>
                  </a:cubicBezTo>
                  <a:cubicBezTo>
                    <a:pt x="11195" y="3689"/>
                    <a:pt x="11155" y="3699"/>
                    <a:pt x="11117" y="3720"/>
                  </a:cubicBezTo>
                  <a:cubicBezTo>
                    <a:pt x="10991" y="3785"/>
                    <a:pt x="10946" y="3939"/>
                    <a:pt x="11018" y="4062"/>
                  </a:cubicBezTo>
                  <a:cubicBezTo>
                    <a:pt x="11234" y="4474"/>
                    <a:pt x="11347" y="4929"/>
                    <a:pt x="11347" y="5395"/>
                  </a:cubicBezTo>
                  <a:lnTo>
                    <a:pt x="11347" y="5471"/>
                  </a:lnTo>
                  <a:lnTo>
                    <a:pt x="11347" y="5491"/>
                  </a:lnTo>
                  <a:cubicBezTo>
                    <a:pt x="11341" y="5636"/>
                    <a:pt x="11458" y="5746"/>
                    <a:pt x="11591" y="5746"/>
                  </a:cubicBezTo>
                  <a:cubicBezTo>
                    <a:pt x="11615" y="5746"/>
                    <a:pt x="11641" y="5743"/>
                    <a:pt x="11666" y="5735"/>
                  </a:cubicBezTo>
                  <a:cubicBezTo>
                    <a:pt x="11869" y="5672"/>
                    <a:pt x="12076" y="5641"/>
                    <a:pt x="12281" y="5641"/>
                  </a:cubicBezTo>
                  <a:cubicBezTo>
                    <a:pt x="12922" y="5641"/>
                    <a:pt x="13541" y="5939"/>
                    <a:pt x="13941" y="6468"/>
                  </a:cubicBezTo>
                  <a:cubicBezTo>
                    <a:pt x="14465" y="7171"/>
                    <a:pt x="14493" y="8127"/>
                    <a:pt x="14006" y="8857"/>
                  </a:cubicBezTo>
                  <a:cubicBezTo>
                    <a:pt x="13996" y="8846"/>
                    <a:pt x="13989" y="8836"/>
                    <a:pt x="13979" y="8829"/>
                  </a:cubicBezTo>
                  <a:lnTo>
                    <a:pt x="13948" y="8798"/>
                  </a:lnTo>
                  <a:lnTo>
                    <a:pt x="13927" y="8778"/>
                  </a:lnTo>
                  <a:cubicBezTo>
                    <a:pt x="13914" y="8764"/>
                    <a:pt x="13897" y="8750"/>
                    <a:pt x="13883" y="8737"/>
                  </a:cubicBezTo>
                  <a:lnTo>
                    <a:pt x="13873" y="8730"/>
                  </a:lnTo>
                  <a:cubicBezTo>
                    <a:pt x="13561" y="8456"/>
                    <a:pt x="13160" y="8301"/>
                    <a:pt x="12745" y="8301"/>
                  </a:cubicBezTo>
                  <a:cubicBezTo>
                    <a:pt x="12656" y="8301"/>
                    <a:pt x="12564" y="8312"/>
                    <a:pt x="12474" y="8325"/>
                  </a:cubicBezTo>
                  <a:cubicBezTo>
                    <a:pt x="12203" y="8018"/>
                    <a:pt x="11814" y="7846"/>
                    <a:pt x="11411" y="7846"/>
                  </a:cubicBezTo>
                  <a:cubicBezTo>
                    <a:pt x="11347" y="7846"/>
                    <a:pt x="11282" y="7850"/>
                    <a:pt x="11217" y="7859"/>
                  </a:cubicBezTo>
                  <a:cubicBezTo>
                    <a:pt x="10906" y="6971"/>
                    <a:pt x="10070" y="6388"/>
                    <a:pt x="9147" y="6388"/>
                  </a:cubicBezTo>
                  <a:cubicBezTo>
                    <a:pt x="9062" y="6388"/>
                    <a:pt x="8976" y="6393"/>
                    <a:pt x="8890" y="6403"/>
                  </a:cubicBezTo>
                  <a:cubicBezTo>
                    <a:pt x="7872" y="6519"/>
                    <a:pt x="7067" y="7328"/>
                    <a:pt x="6957" y="8349"/>
                  </a:cubicBezTo>
                  <a:cubicBezTo>
                    <a:pt x="6892" y="8339"/>
                    <a:pt x="6827" y="8336"/>
                    <a:pt x="6762" y="8336"/>
                  </a:cubicBezTo>
                  <a:lnTo>
                    <a:pt x="6676" y="8336"/>
                  </a:lnTo>
                  <a:lnTo>
                    <a:pt x="6645" y="8339"/>
                  </a:lnTo>
                  <a:lnTo>
                    <a:pt x="6598" y="8343"/>
                  </a:lnTo>
                  <a:lnTo>
                    <a:pt x="6556" y="8346"/>
                  </a:lnTo>
                  <a:lnTo>
                    <a:pt x="6515" y="8353"/>
                  </a:lnTo>
                  <a:lnTo>
                    <a:pt x="6471" y="8360"/>
                  </a:lnTo>
                  <a:lnTo>
                    <a:pt x="6440" y="8366"/>
                  </a:lnTo>
                  <a:lnTo>
                    <a:pt x="6388" y="8377"/>
                  </a:lnTo>
                  <a:lnTo>
                    <a:pt x="6365" y="8380"/>
                  </a:lnTo>
                  <a:lnTo>
                    <a:pt x="6310" y="8397"/>
                  </a:lnTo>
                  <a:lnTo>
                    <a:pt x="6293" y="8401"/>
                  </a:lnTo>
                  <a:cubicBezTo>
                    <a:pt x="6272" y="8408"/>
                    <a:pt x="6251" y="8414"/>
                    <a:pt x="6231" y="8421"/>
                  </a:cubicBezTo>
                  <a:lnTo>
                    <a:pt x="6227" y="8421"/>
                  </a:lnTo>
                  <a:cubicBezTo>
                    <a:pt x="5621" y="8620"/>
                    <a:pt x="5179" y="9144"/>
                    <a:pt x="5083" y="9775"/>
                  </a:cubicBezTo>
                  <a:lnTo>
                    <a:pt x="2729" y="9775"/>
                  </a:lnTo>
                  <a:cubicBezTo>
                    <a:pt x="1468" y="9771"/>
                    <a:pt x="494" y="8665"/>
                    <a:pt x="655" y="7414"/>
                  </a:cubicBezTo>
                  <a:cubicBezTo>
                    <a:pt x="790" y="6344"/>
                    <a:pt x="1702" y="5585"/>
                    <a:pt x="2727" y="5585"/>
                  </a:cubicBezTo>
                  <a:cubicBezTo>
                    <a:pt x="2900" y="5585"/>
                    <a:pt x="3076" y="5607"/>
                    <a:pt x="3253" y="5652"/>
                  </a:cubicBezTo>
                  <a:cubicBezTo>
                    <a:pt x="3274" y="5658"/>
                    <a:pt x="3296" y="5661"/>
                    <a:pt x="3317" y="5661"/>
                  </a:cubicBezTo>
                  <a:cubicBezTo>
                    <a:pt x="3398" y="5661"/>
                    <a:pt x="3474" y="5621"/>
                    <a:pt x="3520" y="5553"/>
                  </a:cubicBezTo>
                  <a:cubicBezTo>
                    <a:pt x="3828" y="5106"/>
                    <a:pt x="4332" y="4854"/>
                    <a:pt x="4854" y="4854"/>
                  </a:cubicBezTo>
                  <a:cubicBezTo>
                    <a:pt x="5024" y="4854"/>
                    <a:pt x="5196" y="4881"/>
                    <a:pt x="5364" y="4936"/>
                  </a:cubicBezTo>
                  <a:cubicBezTo>
                    <a:pt x="5391" y="4946"/>
                    <a:pt x="5419" y="4950"/>
                    <a:pt x="5446" y="4950"/>
                  </a:cubicBezTo>
                  <a:cubicBezTo>
                    <a:pt x="5557" y="4950"/>
                    <a:pt x="5658" y="4874"/>
                    <a:pt x="5686" y="4758"/>
                  </a:cubicBezTo>
                  <a:cubicBezTo>
                    <a:pt x="5741" y="4511"/>
                    <a:pt x="5826" y="4275"/>
                    <a:pt x="5943" y="4052"/>
                  </a:cubicBezTo>
                  <a:cubicBezTo>
                    <a:pt x="5950" y="4042"/>
                    <a:pt x="5957" y="4035"/>
                    <a:pt x="5964" y="4021"/>
                  </a:cubicBezTo>
                  <a:cubicBezTo>
                    <a:pt x="6334" y="3346"/>
                    <a:pt x="6957" y="2846"/>
                    <a:pt x="7701" y="2633"/>
                  </a:cubicBezTo>
                  <a:cubicBezTo>
                    <a:pt x="7708" y="2630"/>
                    <a:pt x="7718" y="2630"/>
                    <a:pt x="7725" y="2623"/>
                  </a:cubicBezTo>
                  <a:cubicBezTo>
                    <a:pt x="7972" y="2558"/>
                    <a:pt x="8225" y="2527"/>
                    <a:pt x="8479" y="2527"/>
                  </a:cubicBezTo>
                  <a:cubicBezTo>
                    <a:pt x="8483" y="2527"/>
                    <a:pt x="8487" y="2527"/>
                    <a:pt x="8491" y="2527"/>
                  </a:cubicBezTo>
                  <a:cubicBezTo>
                    <a:pt x="9282" y="2527"/>
                    <a:pt x="10034" y="2856"/>
                    <a:pt x="10573" y="3435"/>
                  </a:cubicBezTo>
                  <a:cubicBezTo>
                    <a:pt x="10622" y="3492"/>
                    <a:pt x="10692" y="3522"/>
                    <a:pt x="10762" y="3522"/>
                  </a:cubicBezTo>
                  <a:cubicBezTo>
                    <a:pt x="10822" y="3522"/>
                    <a:pt x="10882" y="3500"/>
                    <a:pt x="10929" y="3456"/>
                  </a:cubicBezTo>
                  <a:cubicBezTo>
                    <a:pt x="11032" y="3360"/>
                    <a:pt x="11035" y="3195"/>
                    <a:pt x="10932" y="3096"/>
                  </a:cubicBezTo>
                  <a:cubicBezTo>
                    <a:pt x="10293" y="2410"/>
                    <a:pt x="9401" y="2031"/>
                    <a:pt x="8480" y="2031"/>
                  </a:cubicBezTo>
                  <a:cubicBezTo>
                    <a:pt x="8242" y="2031"/>
                    <a:pt x="8001" y="2057"/>
                    <a:pt x="7763" y="2109"/>
                  </a:cubicBezTo>
                  <a:cubicBezTo>
                    <a:pt x="7519" y="1712"/>
                    <a:pt x="7088" y="1468"/>
                    <a:pt x="6622" y="1468"/>
                  </a:cubicBezTo>
                  <a:cubicBezTo>
                    <a:pt x="6591" y="1468"/>
                    <a:pt x="6560" y="1472"/>
                    <a:pt x="6526" y="1472"/>
                  </a:cubicBezTo>
                  <a:cubicBezTo>
                    <a:pt x="6416" y="697"/>
                    <a:pt x="5792" y="98"/>
                    <a:pt x="5014" y="12"/>
                  </a:cubicBezTo>
                  <a:cubicBezTo>
                    <a:pt x="4949" y="4"/>
                    <a:pt x="4884" y="1"/>
                    <a:pt x="48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73"/>
          <p:cNvGrpSpPr/>
          <p:nvPr/>
        </p:nvGrpSpPr>
        <p:grpSpPr>
          <a:xfrm>
            <a:off x="3015243" y="3208979"/>
            <a:ext cx="391301" cy="368040"/>
            <a:chOff x="3015243" y="3208979"/>
            <a:chExt cx="391301" cy="368040"/>
          </a:xfrm>
        </p:grpSpPr>
        <p:sp>
          <p:nvSpPr>
            <p:cNvPr id="8039" name="Google Shape;8039;p73"/>
            <p:cNvSpPr/>
            <p:nvPr/>
          </p:nvSpPr>
          <p:spPr>
            <a:xfrm>
              <a:off x="3022603" y="3214663"/>
              <a:ext cx="380089" cy="356671"/>
            </a:xfrm>
            <a:custGeom>
              <a:avLst/>
              <a:gdLst/>
              <a:ahLst/>
              <a:cxnLst/>
              <a:rect l="l" t="t" r="r" b="b"/>
              <a:pathLst>
                <a:path w="14510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3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7255" y="11190"/>
                  </a:lnTo>
                  <a:lnTo>
                    <a:pt x="11247" y="13561"/>
                  </a:lnTo>
                  <a:cubicBezTo>
                    <a:pt x="11309" y="13598"/>
                    <a:pt x="11375" y="13615"/>
                    <a:pt x="11438" y="13615"/>
                  </a:cubicBezTo>
                  <a:cubicBezTo>
                    <a:pt x="11660" y="13615"/>
                    <a:pt x="11855" y="13409"/>
                    <a:pt x="11799" y="13164"/>
                  </a:cubicBezTo>
                  <a:lnTo>
                    <a:pt x="10778" y="8633"/>
                  </a:lnTo>
                  <a:lnTo>
                    <a:pt x="14266" y="5566"/>
                  </a:lnTo>
                  <a:cubicBezTo>
                    <a:pt x="14509" y="5354"/>
                    <a:pt x="14383" y="4953"/>
                    <a:pt x="14061" y="4919"/>
                  </a:cubicBezTo>
                  <a:lnTo>
                    <a:pt x="9434" y="4490"/>
                  </a:ln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3"/>
            <p:cNvSpPr/>
            <p:nvPr/>
          </p:nvSpPr>
          <p:spPr>
            <a:xfrm>
              <a:off x="3022603" y="3214663"/>
              <a:ext cx="222815" cy="356671"/>
            </a:xfrm>
            <a:custGeom>
              <a:avLst/>
              <a:gdLst/>
              <a:ahLst/>
              <a:cxnLst/>
              <a:rect l="l" t="t" r="r" b="b"/>
              <a:pathLst>
                <a:path w="8506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0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4154" y="13033"/>
                  </a:lnTo>
                  <a:cubicBezTo>
                    <a:pt x="4277" y="7955"/>
                    <a:pt x="6638" y="4381"/>
                    <a:pt x="8506" y="2335"/>
                  </a:cubicBez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3"/>
            <p:cNvSpPr/>
            <p:nvPr/>
          </p:nvSpPr>
          <p:spPr>
            <a:xfrm>
              <a:off x="3085917" y="3269306"/>
              <a:ext cx="320627" cy="307713"/>
            </a:xfrm>
            <a:custGeom>
              <a:avLst/>
              <a:gdLst/>
              <a:ahLst/>
              <a:cxnLst/>
              <a:rect l="l" t="t" r="r" b="b"/>
              <a:pathLst>
                <a:path w="12240" h="11747" extrusionOk="0">
                  <a:moveTo>
                    <a:pt x="6082" y="1"/>
                  </a:moveTo>
                  <a:cubicBezTo>
                    <a:pt x="5943" y="1"/>
                    <a:pt x="5803" y="133"/>
                    <a:pt x="5876" y="304"/>
                  </a:cubicBezTo>
                  <a:lnTo>
                    <a:pt x="6819" y="2490"/>
                  </a:lnTo>
                  <a:cubicBezTo>
                    <a:pt x="6850" y="2562"/>
                    <a:pt x="6918" y="2613"/>
                    <a:pt x="6997" y="2620"/>
                  </a:cubicBezTo>
                  <a:lnTo>
                    <a:pt x="11623" y="3049"/>
                  </a:lnTo>
                  <a:cubicBezTo>
                    <a:pt x="11760" y="3059"/>
                    <a:pt x="11815" y="3230"/>
                    <a:pt x="11712" y="3319"/>
                  </a:cubicBezTo>
                  <a:lnTo>
                    <a:pt x="8224" y="6383"/>
                  </a:lnTo>
                  <a:cubicBezTo>
                    <a:pt x="8162" y="6434"/>
                    <a:pt x="8138" y="6517"/>
                    <a:pt x="8155" y="6592"/>
                  </a:cubicBezTo>
                  <a:lnTo>
                    <a:pt x="9176" y="11126"/>
                  </a:lnTo>
                  <a:cubicBezTo>
                    <a:pt x="9200" y="11227"/>
                    <a:pt x="9119" y="11313"/>
                    <a:pt x="9027" y="11313"/>
                  </a:cubicBezTo>
                  <a:cubicBezTo>
                    <a:pt x="9000" y="11313"/>
                    <a:pt x="8973" y="11306"/>
                    <a:pt x="8947" y="11290"/>
                  </a:cubicBezTo>
                  <a:lnTo>
                    <a:pt x="4951" y="8919"/>
                  </a:lnTo>
                  <a:cubicBezTo>
                    <a:pt x="4917" y="8900"/>
                    <a:pt x="4879" y="8890"/>
                    <a:pt x="4841" y="8890"/>
                  </a:cubicBezTo>
                  <a:cubicBezTo>
                    <a:pt x="4804" y="8890"/>
                    <a:pt x="4766" y="8900"/>
                    <a:pt x="4732" y="8919"/>
                  </a:cubicBezTo>
                  <a:lnTo>
                    <a:pt x="740" y="11290"/>
                  </a:lnTo>
                  <a:cubicBezTo>
                    <a:pt x="713" y="11306"/>
                    <a:pt x="685" y="11313"/>
                    <a:pt x="658" y="11313"/>
                  </a:cubicBezTo>
                  <a:cubicBezTo>
                    <a:pt x="565" y="11313"/>
                    <a:pt x="485" y="11227"/>
                    <a:pt x="507" y="11126"/>
                  </a:cubicBezTo>
                  <a:lnTo>
                    <a:pt x="1034" y="8785"/>
                  </a:lnTo>
                  <a:cubicBezTo>
                    <a:pt x="1072" y="8622"/>
                    <a:pt x="945" y="8522"/>
                    <a:pt x="820" y="8522"/>
                  </a:cubicBezTo>
                  <a:cubicBezTo>
                    <a:pt x="731" y="8522"/>
                    <a:pt x="642" y="8573"/>
                    <a:pt x="616" y="8689"/>
                  </a:cubicBezTo>
                  <a:lnTo>
                    <a:pt x="88" y="11030"/>
                  </a:lnTo>
                  <a:cubicBezTo>
                    <a:pt x="0" y="11420"/>
                    <a:pt x="311" y="11746"/>
                    <a:pt x="662" y="11746"/>
                  </a:cubicBezTo>
                  <a:cubicBezTo>
                    <a:pt x="760" y="11746"/>
                    <a:pt x="862" y="11721"/>
                    <a:pt x="959" y="11664"/>
                  </a:cubicBezTo>
                  <a:lnTo>
                    <a:pt x="4841" y="9357"/>
                  </a:lnTo>
                  <a:lnTo>
                    <a:pt x="8724" y="11664"/>
                  </a:lnTo>
                  <a:cubicBezTo>
                    <a:pt x="8816" y="11718"/>
                    <a:pt x="8919" y="11745"/>
                    <a:pt x="9022" y="11745"/>
                  </a:cubicBezTo>
                  <a:cubicBezTo>
                    <a:pt x="9144" y="11745"/>
                    <a:pt x="9266" y="11707"/>
                    <a:pt x="9368" y="11633"/>
                  </a:cubicBezTo>
                  <a:cubicBezTo>
                    <a:pt x="9560" y="11496"/>
                    <a:pt x="9649" y="11256"/>
                    <a:pt x="9594" y="11030"/>
                  </a:cubicBezTo>
                  <a:lnTo>
                    <a:pt x="8604" y="6623"/>
                  </a:lnTo>
                  <a:lnTo>
                    <a:pt x="11997" y="3641"/>
                  </a:lnTo>
                  <a:cubicBezTo>
                    <a:pt x="12171" y="3487"/>
                    <a:pt x="12240" y="3244"/>
                    <a:pt x="12164" y="3021"/>
                  </a:cubicBezTo>
                  <a:cubicBezTo>
                    <a:pt x="12096" y="2799"/>
                    <a:pt x="11897" y="2637"/>
                    <a:pt x="11661" y="2620"/>
                  </a:cubicBezTo>
                  <a:lnTo>
                    <a:pt x="7165" y="2202"/>
                  </a:lnTo>
                  <a:lnTo>
                    <a:pt x="6274" y="132"/>
                  </a:lnTo>
                  <a:cubicBezTo>
                    <a:pt x="6233" y="40"/>
                    <a:pt x="6157" y="1"/>
                    <a:pt x="6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3"/>
            <p:cNvSpPr/>
            <p:nvPr/>
          </p:nvSpPr>
          <p:spPr>
            <a:xfrm>
              <a:off x="3015243" y="3208979"/>
              <a:ext cx="226639" cy="270752"/>
            </a:xfrm>
            <a:custGeom>
              <a:avLst/>
              <a:gdLst/>
              <a:ahLst/>
              <a:cxnLst/>
              <a:rect l="l" t="t" r="r" b="b"/>
              <a:pathLst>
                <a:path w="8652" h="10336" extrusionOk="0">
                  <a:moveTo>
                    <a:pt x="7541" y="1"/>
                  </a:moveTo>
                  <a:cubicBezTo>
                    <a:pt x="7323" y="1"/>
                    <a:pt x="7104" y="119"/>
                    <a:pt x="7001" y="355"/>
                  </a:cubicBezTo>
                  <a:lnTo>
                    <a:pt x="5216" y="4505"/>
                  </a:lnTo>
                  <a:lnTo>
                    <a:pt x="717" y="4920"/>
                  </a:lnTo>
                  <a:cubicBezTo>
                    <a:pt x="206" y="4968"/>
                    <a:pt x="0" y="5605"/>
                    <a:pt x="384" y="5944"/>
                  </a:cubicBezTo>
                  <a:lnTo>
                    <a:pt x="3777" y="8926"/>
                  </a:lnTo>
                  <a:lnTo>
                    <a:pt x="3520" y="10074"/>
                  </a:lnTo>
                  <a:cubicBezTo>
                    <a:pt x="3492" y="10187"/>
                    <a:pt x="3564" y="10303"/>
                    <a:pt x="3681" y="10331"/>
                  </a:cubicBezTo>
                  <a:cubicBezTo>
                    <a:pt x="3696" y="10334"/>
                    <a:pt x="3711" y="10335"/>
                    <a:pt x="3726" y="10335"/>
                  </a:cubicBezTo>
                  <a:cubicBezTo>
                    <a:pt x="3826" y="10335"/>
                    <a:pt x="3917" y="10268"/>
                    <a:pt x="3938" y="10166"/>
                  </a:cubicBezTo>
                  <a:lnTo>
                    <a:pt x="4226" y="8895"/>
                  </a:lnTo>
                  <a:cubicBezTo>
                    <a:pt x="4243" y="8820"/>
                    <a:pt x="4215" y="8737"/>
                    <a:pt x="4157" y="8686"/>
                  </a:cubicBezTo>
                  <a:lnTo>
                    <a:pt x="669" y="5622"/>
                  </a:lnTo>
                  <a:cubicBezTo>
                    <a:pt x="566" y="5530"/>
                    <a:pt x="621" y="5362"/>
                    <a:pt x="758" y="5348"/>
                  </a:cubicBezTo>
                  <a:lnTo>
                    <a:pt x="5384" y="4920"/>
                  </a:lnTo>
                  <a:cubicBezTo>
                    <a:pt x="5463" y="4913"/>
                    <a:pt x="5531" y="4865"/>
                    <a:pt x="5562" y="4793"/>
                  </a:cubicBezTo>
                  <a:lnTo>
                    <a:pt x="7399" y="527"/>
                  </a:lnTo>
                  <a:cubicBezTo>
                    <a:pt x="7425" y="465"/>
                    <a:pt x="7482" y="434"/>
                    <a:pt x="7540" y="434"/>
                  </a:cubicBezTo>
                  <a:cubicBezTo>
                    <a:pt x="7598" y="434"/>
                    <a:pt x="7656" y="465"/>
                    <a:pt x="7683" y="527"/>
                  </a:cubicBezTo>
                  <a:lnTo>
                    <a:pt x="8180" y="1685"/>
                  </a:lnTo>
                  <a:cubicBezTo>
                    <a:pt x="8221" y="1778"/>
                    <a:pt x="8297" y="1817"/>
                    <a:pt x="8372" y="1817"/>
                  </a:cubicBezTo>
                  <a:cubicBezTo>
                    <a:pt x="8511" y="1817"/>
                    <a:pt x="8651" y="1685"/>
                    <a:pt x="8578" y="1514"/>
                  </a:cubicBezTo>
                  <a:lnTo>
                    <a:pt x="8077" y="355"/>
                  </a:lnTo>
                  <a:cubicBezTo>
                    <a:pt x="7976" y="119"/>
                    <a:pt x="7759" y="1"/>
                    <a:pt x="7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73"/>
          <p:cNvGrpSpPr/>
          <p:nvPr/>
        </p:nvGrpSpPr>
        <p:grpSpPr>
          <a:xfrm>
            <a:off x="3569896" y="3254349"/>
            <a:ext cx="385381" cy="277326"/>
            <a:chOff x="3569896" y="3254349"/>
            <a:chExt cx="385381" cy="277326"/>
          </a:xfrm>
        </p:grpSpPr>
        <p:sp>
          <p:nvSpPr>
            <p:cNvPr id="8044" name="Google Shape;8044;p73"/>
            <p:cNvSpPr/>
            <p:nvPr/>
          </p:nvSpPr>
          <p:spPr>
            <a:xfrm>
              <a:off x="3731283" y="3273026"/>
              <a:ext cx="110805" cy="41152"/>
            </a:xfrm>
            <a:custGeom>
              <a:avLst/>
              <a:gdLst/>
              <a:ahLst/>
              <a:cxnLst/>
              <a:rect l="l" t="t" r="r" b="b"/>
              <a:pathLst>
                <a:path w="4230" h="1571" extrusionOk="0">
                  <a:moveTo>
                    <a:pt x="1228" y="1"/>
                  </a:moveTo>
                  <a:cubicBezTo>
                    <a:pt x="923" y="1"/>
                    <a:pt x="649" y="176"/>
                    <a:pt x="522" y="453"/>
                  </a:cubicBezTo>
                  <a:lnTo>
                    <a:pt x="1" y="1570"/>
                  </a:lnTo>
                  <a:lnTo>
                    <a:pt x="4230" y="1570"/>
                  </a:lnTo>
                  <a:lnTo>
                    <a:pt x="3712" y="453"/>
                  </a:lnTo>
                  <a:cubicBezTo>
                    <a:pt x="3585" y="176"/>
                    <a:pt x="3308" y="1"/>
                    <a:pt x="300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73"/>
            <p:cNvSpPr/>
            <p:nvPr/>
          </p:nvSpPr>
          <p:spPr>
            <a:xfrm>
              <a:off x="3867471" y="3288114"/>
              <a:ext cx="58022" cy="31617"/>
            </a:xfrm>
            <a:custGeom>
              <a:avLst/>
              <a:gdLst/>
              <a:ahLst/>
              <a:cxnLst/>
              <a:rect l="l" t="t" r="r" b="b"/>
              <a:pathLst>
                <a:path w="2215" h="1207" extrusionOk="0">
                  <a:moveTo>
                    <a:pt x="350" y="0"/>
                  </a:moveTo>
                  <a:cubicBezTo>
                    <a:pt x="158" y="4"/>
                    <a:pt x="0" y="158"/>
                    <a:pt x="0" y="350"/>
                  </a:cubicBezTo>
                  <a:lnTo>
                    <a:pt x="0" y="1207"/>
                  </a:lnTo>
                  <a:lnTo>
                    <a:pt x="2214" y="1207"/>
                  </a:lnTo>
                  <a:lnTo>
                    <a:pt x="2214" y="350"/>
                  </a:lnTo>
                  <a:cubicBezTo>
                    <a:pt x="2214" y="158"/>
                    <a:pt x="2057" y="4"/>
                    <a:pt x="186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3"/>
            <p:cNvSpPr/>
            <p:nvPr/>
          </p:nvSpPr>
          <p:spPr>
            <a:xfrm>
              <a:off x="3575554" y="3314152"/>
              <a:ext cx="373907" cy="211787"/>
            </a:xfrm>
            <a:custGeom>
              <a:avLst/>
              <a:gdLst/>
              <a:ahLst/>
              <a:cxnLst/>
              <a:rect l="l" t="t" r="r" b="b"/>
              <a:pathLst>
                <a:path w="14274" h="8085" extrusionOk="0">
                  <a:moveTo>
                    <a:pt x="871" y="0"/>
                  </a:moveTo>
                  <a:cubicBezTo>
                    <a:pt x="391" y="0"/>
                    <a:pt x="1" y="391"/>
                    <a:pt x="1" y="874"/>
                  </a:cubicBezTo>
                  <a:lnTo>
                    <a:pt x="1" y="7214"/>
                  </a:lnTo>
                  <a:cubicBezTo>
                    <a:pt x="1" y="7693"/>
                    <a:pt x="391" y="8084"/>
                    <a:pt x="871" y="8084"/>
                  </a:cubicBezTo>
                  <a:lnTo>
                    <a:pt x="13399" y="8084"/>
                  </a:lnTo>
                  <a:cubicBezTo>
                    <a:pt x="13882" y="8084"/>
                    <a:pt x="14270" y="7693"/>
                    <a:pt x="14273" y="7214"/>
                  </a:cubicBezTo>
                  <a:lnTo>
                    <a:pt x="14273" y="874"/>
                  </a:lnTo>
                  <a:cubicBezTo>
                    <a:pt x="14270" y="391"/>
                    <a:pt x="13882" y="0"/>
                    <a:pt x="1339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3"/>
            <p:cNvSpPr/>
            <p:nvPr/>
          </p:nvSpPr>
          <p:spPr>
            <a:xfrm>
              <a:off x="3896102" y="3349698"/>
              <a:ext cx="53254" cy="147871"/>
            </a:xfrm>
            <a:custGeom>
              <a:avLst/>
              <a:gdLst/>
              <a:ahLst/>
              <a:cxnLst/>
              <a:rect l="l" t="t" r="r" b="b"/>
              <a:pathLst>
                <a:path w="2033" h="5645" extrusionOk="0">
                  <a:moveTo>
                    <a:pt x="765" y="0"/>
                  </a:moveTo>
                  <a:cubicBezTo>
                    <a:pt x="333" y="28"/>
                    <a:pt x="1" y="384"/>
                    <a:pt x="1" y="816"/>
                  </a:cubicBezTo>
                  <a:lnTo>
                    <a:pt x="1" y="4829"/>
                  </a:lnTo>
                  <a:cubicBezTo>
                    <a:pt x="1" y="5277"/>
                    <a:pt x="364" y="5641"/>
                    <a:pt x="813" y="5644"/>
                  </a:cubicBezTo>
                  <a:lnTo>
                    <a:pt x="2033" y="5644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3"/>
            <p:cNvSpPr/>
            <p:nvPr/>
          </p:nvSpPr>
          <p:spPr>
            <a:xfrm>
              <a:off x="3691178" y="3329581"/>
              <a:ext cx="189599" cy="182186"/>
            </a:xfrm>
            <a:custGeom>
              <a:avLst/>
              <a:gdLst/>
              <a:ahLst/>
              <a:cxnLst/>
              <a:rect l="l" t="t" r="r" b="b"/>
              <a:pathLst>
                <a:path w="7238" h="6955" extrusionOk="0">
                  <a:moveTo>
                    <a:pt x="3768" y="1"/>
                  </a:moveTo>
                  <a:cubicBezTo>
                    <a:pt x="3762" y="1"/>
                    <a:pt x="3755" y="1"/>
                    <a:pt x="3749" y="1"/>
                  </a:cubicBezTo>
                  <a:cubicBezTo>
                    <a:pt x="2344" y="1"/>
                    <a:pt x="1076" y="847"/>
                    <a:pt x="538" y="2146"/>
                  </a:cubicBezTo>
                  <a:cubicBezTo>
                    <a:pt x="0" y="3445"/>
                    <a:pt x="295" y="4942"/>
                    <a:pt x="1292" y="5936"/>
                  </a:cubicBezTo>
                  <a:cubicBezTo>
                    <a:pt x="1957" y="6601"/>
                    <a:pt x="2846" y="6954"/>
                    <a:pt x="3751" y="6954"/>
                  </a:cubicBezTo>
                  <a:cubicBezTo>
                    <a:pt x="4199" y="6954"/>
                    <a:pt x="4651" y="6868"/>
                    <a:pt x="5082" y="6690"/>
                  </a:cubicBezTo>
                  <a:cubicBezTo>
                    <a:pt x="6381" y="6152"/>
                    <a:pt x="7227" y="4884"/>
                    <a:pt x="7227" y="3475"/>
                  </a:cubicBezTo>
                  <a:cubicBezTo>
                    <a:pt x="7238" y="1559"/>
                    <a:pt x="5685" y="1"/>
                    <a:pt x="3768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3"/>
            <p:cNvSpPr/>
            <p:nvPr/>
          </p:nvSpPr>
          <p:spPr>
            <a:xfrm>
              <a:off x="3707969" y="3345114"/>
              <a:ext cx="157196" cy="151093"/>
            </a:xfrm>
            <a:custGeom>
              <a:avLst/>
              <a:gdLst/>
              <a:ahLst/>
              <a:cxnLst/>
              <a:rect l="l" t="t" r="r" b="b"/>
              <a:pathLst>
                <a:path w="6001" h="5768" extrusionOk="0">
                  <a:moveTo>
                    <a:pt x="3121" y="0"/>
                  </a:moveTo>
                  <a:cubicBezTo>
                    <a:pt x="3117" y="0"/>
                    <a:pt x="3112" y="0"/>
                    <a:pt x="3108" y="0"/>
                  </a:cubicBezTo>
                  <a:cubicBezTo>
                    <a:pt x="1943" y="0"/>
                    <a:pt x="891" y="703"/>
                    <a:pt x="446" y="1782"/>
                  </a:cubicBezTo>
                  <a:cubicBezTo>
                    <a:pt x="0" y="2858"/>
                    <a:pt x="247" y="4099"/>
                    <a:pt x="1069" y="4921"/>
                  </a:cubicBezTo>
                  <a:cubicBezTo>
                    <a:pt x="1622" y="5474"/>
                    <a:pt x="2360" y="5767"/>
                    <a:pt x="3111" y="5767"/>
                  </a:cubicBezTo>
                  <a:cubicBezTo>
                    <a:pt x="3482" y="5767"/>
                    <a:pt x="3856" y="5696"/>
                    <a:pt x="4212" y="5548"/>
                  </a:cubicBezTo>
                  <a:cubicBezTo>
                    <a:pt x="5291" y="5100"/>
                    <a:pt x="5993" y="4051"/>
                    <a:pt x="5990" y="2882"/>
                  </a:cubicBezTo>
                  <a:cubicBezTo>
                    <a:pt x="6000" y="1293"/>
                    <a:pt x="4712" y="0"/>
                    <a:pt x="3121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3"/>
            <p:cNvSpPr/>
            <p:nvPr/>
          </p:nvSpPr>
          <p:spPr>
            <a:xfrm>
              <a:off x="3724027" y="3364996"/>
              <a:ext cx="123640" cy="110019"/>
            </a:xfrm>
            <a:custGeom>
              <a:avLst/>
              <a:gdLst/>
              <a:ahLst/>
              <a:cxnLst/>
              <a:rect l="l" t="t" r="r" b="b"/>
              <a:pathLst>
                <a:path w="4720" h="4200" extrusionOk="0">
                  <a:moveTo>
                    <a:pt x="2482" y="0"/>
                  </a:moveTo>
                  <a:cubicBezTo>
                    <a:pt x="2261" y="0"/>
                    <a:pt x="2038" y="36"/>
                    <a:pt x="1820" y="108"/>
                  </a:cubicBezTo>
                  <a:cubicBezTo>
                    <a:pt x="1741" y="132"/>
                    <a:pt x="1666" y="163"/>
                    <a:pt x="1590" y="198"/>
                  </a:cubicBezTo>
                  <a:cubicBezTo>
                    <a:pt x="377" y="766"/>
                    <a:pt x="0" y="2308"/>
                    <a:pt x="813" y="3374"/>
                  </a:cubicBezTo>
                  <a:cubicBezTo>
                    <a:pt x="1231" y="3922"/>
                    <a:pt x="1856" y="4199"/>
                    <a:pt x="2482" y="4199"/>
                  </a:cubicBezTo>
                  <a:cubicBezTo>
                    <a:pt x="3070" y="4199"/>
                    <a:pt x="3658" y="3954"/>
                    <a:pt x="4078" y="3460"/>
                  </a:cubicBezTo>
                  <a:lnTo>
                    <a:pt x="4085" y="3453"/>
                  </a:lnTo>
                  <a:cubicBezTo>
                    <a:pt x="4126" y="3405"/>
                    <a:pt x="4161" y="3360"/>
                    <a:pt x="4195" y="3309"/>
                  </a:cubicBezTo>
                  <a:cubicBezTo>
                    <a:pt x="4719" y="2569"/>
                    <a:pt x="4705" y="1579"/>
                    <a:pt x="4167" y="849"/>
                  </a:cubicBezTo>
                  <a:cubicBezTo>
                    <a:pt x="3763" y="306"/>
                    <a:pt x="3133" y="0"/>
                    <a:pt x="248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3"/>
            <p:cNvSpPr/>
            <p:nvPr/>
          </p:nvSpPr>
          <p:spPr>
            <a:xfrm>
              <a:off x="3751322" y="3364996"/>
              <a:ext cx="96345" cy="91892"/>
            </a:xfrm>
            <a:custGeom>
              <a:avLst/>
              <a:gdLst/>
              <a:ahLst/>
              <a:cxnLst/>
              <a:rect l="l" t="t" r="r" b="b"/>
              <a:pathLst>
                <a:path w="3678" h="3508" extrusionOk="0">
                  <a:moveTo>
                    <a:pt x="1440" y="0"/>
                  </a:moveTo>
                  <a:cubicBezTo>
                    <a:pt x="1219" y="0"/>
                    <a:pt x="996" y="36"/>
                    <a:pt x="778" y="108"/>
                  </a:cubicBezTo>
                  <a:cubicBezTo>
                    <a:pt x="699" y="132"/>
                    <a:pt x="624" y="163"/>
                    <a:pt x="548" y="198"/>
                  </a:cubicBezTo>
                  <a:cubicBezTo>
                    <a:pt x="0" y="975"/>
                    <a:pt x="41" y="2027"/>
                    <a:pt x="655" y="2757"/>
                  </a:cubicBezTo>
                  <a:cubicBezTo>
                    <a:pt x="1062" y="3245"/>
                    <a:pt x="1657" y="3508"/>
                    <a:pt x="2263" y="3508"/>
                  </a:cubicBezTo>
                  <a:cubicBezTo>
                    <a:pt x="2564" y="3508"/>
                    <a:pt x="2867" y="3443"/>
                    <a:pt x="3153" y="3309"/>
                  </a:cubicBezTo>
                  <a:cubicBezTo>
                    <a:pt x="3677" y="2569"/>
                    <a:pt x="3663" y="1579"/>
                    <a:pt x="3125" y="849"/>
                  </a:cubicBezTo>
                  <a:cubicBezTo>
                    <a:pt x="2721" y="306"/>
                    <a:pt x="2091" y="0"/>
                    <a:pt x="1440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3"/>
            <p:cNvSpPr/>
            <p:nvPr/>
          </p:nvSpPr>
          <p:spPr>
            <a:xfrm>
              <a:off x="3781473" y="3393575"/>
              <a:ext cx="34761" cy="34787"/>
            </a:xfrm>
            <a:custGeom>
              <a:avLst/>
              <a:gdLst/>
              <a:ahLst/>
              <a:cxnLst/>
              <a:rect l="l" t="t" r="r" b="b"/>
              <a:pathLst>
                <a:path w="1327" h="1328" extrusionOk="0">
                  <a:moveTo>
                    <a:pt x="662" y="1"/>
                  </a:moveTo>
                  <a:cubicBezTo>
                    <a:pt x="295" y="1"/>
                    <a:pt x="1" y="299"/>
                    <a:pt x="1" y="662"/>
                  </a:cubicBezTo>
                  <a:cubicBezTo>
                    <a:pt x="1" y="1029"/>
                    <a:pt x="295" y="1327"/>
                    <a:pt x="662" y="1327"/>
                  </a:cubicBezTo>
                  <a:cubicBezTo>
                    <a:pt x="1029" y="1327"/>
                    <a:pt x="1327" y="1029"/>
                    <a:pt x="1327" y="662"/>
                  </a:cubicBezTo>
                  <a:cubicBezTo>
                    <a:pt x="1327" y="299"/>
                    <a:pt x="1029" y="1"/>
                    <a:pt x="66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3"/>
            <p:cNvSpPr/>
            <p:nvPr/>
          </p:nvSpPr>
          <p:spPr>
            <a:xfrm>
              <a:off x="3608952" y="3264512"/>
              <a:ext cx="35835" cy="31251"/>
            </a:xfrm>
            <a:custGeom>
              <a:avLst/>
              <a:gdLst/>
              <a:ahLst/>
              <a:cxnLst/>
              <a:rect l="l" t="t" r="r" b="b"/>
              <a:pathLst>
                <a:path w="1368" h="1193" extrusionOk="0">
                  <a:moveTo>
                    <a:pt x="350" y="0"/>
                  </a:moveTo>
                  <a:cubicBezTo>
                    <a:pt x="158" y="0"/>
                    <a:pt x="0" y="154"/>
                    <a:pt x="0" y="350"/>
                  </a:cubicBezTo>
                  <a:lnTo>
                    <a:pt x="0" y="843"/>
                  </a:lnTo>
                  <a:cubicBezTo>
                    <a:pt x="0" y="1035"/>
                    <a:pt x="158" y="1189"/>
                    <a:pt x="350" y="1193"/>
                  </a:cubicBezTo>
                  <a:lnTo>
                    <a:pt x="1018" y="1193"/>
                  </a:lnTo>
                  <a:cubicBezTo>
                    <a:pt x="1210" y="1189"/>
                    <a:pt x="1368" y="1035"/>
                    <a:pt x="1368" y="843"/>
                  </a:cubicBezTo>
                  <a:lnTo>
                    <a:pt x="1368" y="350"/>
                  </a:lnTo>
                  <a:cubicBezTo>
                    <a:pt x="1368" y="154"/>
                    <a:pt x="1210" y="0"/>
                    <a:pt x="101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3"/>
            <p:cNvSpPr/>
            <p:nvPr/>
          </p:nvSpPr>
          <p:spPr>
            <a:xfrm>
              <a:off x="3575632" y="3286778"/>
              <a:ext cx="102737" cy="239160"/>
            </a:xfrm>
            <a:custGeom>
              <a:avLst/>
              <a:gdLst/>
              <a:ahLst/>
              <a:cxnLst/>
              <a:rect l="l" t="t" r="r" b="b"/>
              <a:pathLst>
                <a:path w="3922" h="9130" extrusionOk="0">
                  <a:moveTo>
                    <a:pt x="875" y="0"/>
                  </a:moveTo>
                  <a:cubicBezTo>
                    <a:pt x="392" y="0"/>
                    <a:pt x="1" y="391"/>
                    <a:pt x="1" y="874"/>
                  </a:cubicBezTo>
                  <a:lnTo>
                    <a:pt x="1" y="8259"/>
                  </a:lnTo>
                  <a:cubicBezTo>
                    <a:pt x="1" y="8738"/>
                    <a:pt x="392" y="9129"/>
                    <a:pt x="875" y="9129"/>
                  </a:cubicBezTo>
                  <a:lnTo>
                    <a:pt x="3047" y="9129"/>
                  </a:lnTo>
                  <a:cubicBezTo>
                    <a:pt x="3527" y="9129"/>
                    <a:pt x="3918" y="8738"/>
                    <a:pt x="3921" y="8259"/>
                  </a:cubicBezTo>
                  <a:lnTo>
                    <a:pt x="3921" y="874"/>
                  </a:lnTo>
                  <a:cubicBezTo>
                    <a:pt x="3918" y="401"/>
                    <a:pt x="3548" y="17"/>
                    <a:pt x="3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3"/>
            <p:cNvSpPr/>
            <p:nvPr/>
          </p:nvSpPr>
          <p:spPr>
            <a:xfrm>
              <a:off x="3575554" y="3286778"/>
              <a:ext cx="80628" cy="212494"/>
            </a:xfrm>
            <a:custGeom>
              <a:avLst/>
              <a:gdLst/>
              <a:ahLst/>
              <a:cxnLst/>
              <a:rect l="l" t="t" r="r" b="b"/>
              <a:pathLst>
                <a:path w="3078" h="8112" extrusionOk="0">
                  <a:moveTo>
                    <a:pt x="878" y="0"/>
                  </a:moveTo>
                  <a:cubicBezTo>
                    <a:pt x="395" y="0"/>
                    <a:pt x="4" y="391"/>
                    <a:pt x="1" y="874"/>
                  </a:cubicBezTo>
                  <a:lnTo>
                    <a:pt x="1" y="8111"/>
                  </a:lnTo>
                  <a:lnTo>
                    <a:pt x="2204" y="8111"/>
                  </a:lnTo>
                  <a:cubicBezTo>
                    <a:pt x="2687" y="8111"/>
                    <a:pt x="3078" y="7721"/>
                    <a:pt x="3078" y="7237"/>
                  </a:cubicBezTo>
                  <a:lnTo>
                    <a:pt x="3078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3"/>
            <p:cNvSpPr/>
            <p:nvPr/>
          </p:nvSpPr>
          <p:spPr>
            <a:xfrm>
              <a:off x="3867025" y="3332986"/>
              <a:ext cx="22921" cy="22921"/>
            </a:xfrm>
            <a:custGeom>
              <a:avLst/>
              <a:gdLst/>
              <a:ahLst/>
              <a:cxnLst/>
              <a:rect l="l" t="t" r="r" b="b"/>
              <a:pathLst>
                <a:path w="875" h="875" extrusionOk="0">
                  <a:moveTo>
                    <a:pt x="439" y="1"/>
                  </a:moveTo>
                  <a:cubicBezTo>
                    <a:pt x="196" y="1"/>
                    <a:pt x="0" y="196"/>
                    <a:pt x="0" y="439"/>
                  </a:cubicBezTo>
                  <a:cubicBezTo>
                    <a:pt x="0" y="679"/>
                    <a:pt x="196" y="875"/>
                    <a:pt x="439" y="875"/>
                  </a:cubicBezTo>
                  <a:cubicBezTo>
                    <a:pt x="679" y="875"/>
                    <a:pt x="874" y="679"/>
                    <a:pt x="874" y="439"/>
                  </a:cubicBezTo>
                  <a:cubicBezTo>
                    <a:pt x="874" y="196"/>
                    <a:pt x="679" y="1"/>
                    <a:pt x="43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3"/>
            <p:cNvSpPr/>
            <p:nvPr/>
          </p:nvSpPr>
          <p:spPr>
            <a:xfrm>
              <a:off x="3569896" y="3254349"/>
              <a:ext cx="385381" cy="277326"/>
            </a:xfrm>
            <a:custGeom>
              <a:avLst/>
              <a:gdLst/>
              <a:ahLst/>
              <a:cxnLst/>
              <a:rect l="l" t="t" r="r" b="b"/>
              <a:pathLst>
                <a:path w="14712" h="10587" extrusionOk="0">
                  <a:moveTo>
                    <a:pt x="2509" y="436"/>
                  </a:moveTo>
                  <a:cubicBezTo>
                    <a:pt x="2581" y="436"/>
                    <a:pt x="2639" y="494"/>
                    <a:pt x="2639" y="566"/>
                  </a:cubicBezTo>
                  <a:lnTo>
                    <a:pt x="2639" y="1019"/>
                  </a:lnTo>
                  <a:lnTo>
                    <a:pt x="1711" y="1019"/>
                  </a:lnTo>
                  <a:lnTo>
                    <a:pt x="1711" y="566"/>
                  </a:lnTo>
                  <a:cubicBezTo>
                    <a:pt x="1711" y="494"/>
                    <a:pt x="1769" y="436"/>
                    <a:pt x="1841" y="436"/>
                  </a:cubicBezTo>
                  <a:close/>
                  <a:moveTo>
                    <a:pt x="13225" y="1509"/>
                  </a:moveTo>
                  <a:cubicBezTo>
                    <a:pt x="13297" y="1512"/>
                    <a:pt x="13355" y="1570"/>
                    <a:pt x="13355" y="1642"/>
                  </a:cubicBezTo>
                  <a:lnTo>
                    <a:pt x="13355" y="2067"/>
                  </a:lnTo>
                  <a:lnTo>
                    <a:pt x="11580" y="2067"/>
                  </a:lnTo>
                  <a:lnTo>
                    <a:pt x="11580" y="1642"/>
                  </a:lnTo>
                  <a:cubicBezTo>
                    <a:pt x="11580" y="1570"/>
                    <a:pt x="11638" y="1512"/>
                    <a:pt x="11710" y="1509"/>
                  </a:cubicBezTo>
                  <a:close/>
                  <a:moveTo>
                    <a:pt x="1841" y="1"/>
                  </a:moveTo>
                  <a:cubicBezTo>
                    <a:pt x="1529" y="1"/>
                    <a:pt x="1272" y="255"/>
                    <a:pt x="1272" y="570"/>
                  </a:cubicBezTo>
                  <a:lnTo>
                    <a:pt x="1272" y="1019"/>
                  </a:lnTo>
                  <a:lnTo>
                    <a:pt x="1094" y="1019"/>
                  </a:lnTo>
                  <a:cubicBezTo>
                    <a:pt x="840" y="1019"/>
                    <a:pt x="597" y="1104"/>
                    <a:pt x="402" y="1265"/>
                  </a:cubicBezTo>
                  <a:cubicBezTo>
                    <a:pt x="226" y="1414"/>
                    <a:pt x="365" y="1654"/>
                    <a:pt x="543" y="1654"/>
                  </a:cubicBezTo>
                  <a:cubicBezTo>
                    <a:pt x="587" y="1654"/>
                    <a:pt x="634" y="1639"/>
                    <a:pt x="679" y="1605"/>
                  </a:cubicBezTo>
                  <a:cubicBezTo>
                    <a:pt x="837" y="1474"/>
                    <a:pt x="993" y="1454"/>
                    <a:pt x="1145" y="1454"/>
                  </a:cubicBezTo>
                  <a:cubicBezTo>
                    <a:pt x="1211" y="1454"/>
                    <a:pt x="1276" y="1457"/>
                    <a:pt x="1340" y="1457"/>
                  </a:cubicBezTo>
                  <a:cubicBezTo>
                    <a:pt x="1371" y="1457"/>
                    <a:pt x="1402" y="1457"/>
                    <a:pt x="1433" y="1454"/>
                  </a:cubicBezTo>
                  <a:lnTo>
                    <a:pt x="3266" y="1454"/>
                  </a:lnTo>
                  <a:cubicBezTo>
                    <a:pt x="3630" y="1454"/>
                    <a:pt x="3921" y="1749"/>
                    <a:pt x="3921" y="2112"/>
                  </a:cubicBezTo>
                  <a:lnTo>
                    <a:pt x="3921" y="2948"/>
                  </a:lnTo>
                  <a:cubicBezTo>
                    <a:pt x="3921" y="3068"/>
                    <a:pt x="4020" y="3164"/>
                    <a:pt x="4140" y="3164"/>
                  </a:cubicBezTo>
                  <a:cubicBezTo>
                    <a:pt x="4260" y="3164"/>
                    <a:pt x="4359" y="3068"/>
                    <a:pt x="4359" y="2948"/>
                  </a:cubicBezTo>
                  <a:lnTo>
                    <a:pt x="4359" y="2503"/>
                  </a:lnTo>
                  <a:lnTo>
                    <a:pt x="13667" y="2503"/>
                  </a:lnTo>
                  <a:cubicBezTo>
                    <a:pt x="14006" y="2527"/>
                    <a:pt x="14270" y="2811"/>
                    <a:pt x="14273" y="3154"/>
                  </a:cubicBezTo>
                  <a:lnTo>
                    <a:pt x="14273" y="3421"/>
                  </a:lnTo>
                  <a:lnTo>
                    <a:pt x="13896" y="3421"/>
                  </a:lnTo>
                  <a:cubicBezTo>
                    <a:pt x="13605" y="3421"/>
                    <a:pt x="13605" y="3856"/>
                    <a:pt x="13896" y="3856"/>
                  </a:cubicBezTo>
                  <a:lnTo>
                    <a:pt x="14270" y="3856"/>
                  </a:lnTo>
                  <a:lnTo>
                    <a:pt x="14270" y="9061"/>
                  </a:lnTo>
                  <a:lnTo>
                    <a:pt x="13269" y="9061"/>
                  </a:lnTo>
                  <a:cubicBezTo>
                    <a:pt x="12937" y="9061"/>
                    <a:pt x="12673" y="8794"/>
                    <a:pt x="12673" y="8465"/>
                  </a:cubicBezTo>
                  <a:lnTo>
                    <a:pt x="12673" y="4452"/>
                  </a:lnTo>
                  <a:cubicBezTo>
                    <a:pt x="12673" y="4192"/>
                    <a:pt x="12844" y="3962"/>
                    <a:pt x="13091" y="3884"/>
                  </a:cubicBezTo>
                  <a:cubicBezTo>
                    <a:pt x="13328" y="3795"/>
                    <a:pt x="13247" y="3458"/>
                    <a:pt x="13023" y="3458"/>
                  </a:cubicBezTo>
                  <a:cubicBezTo>
                    <a:pt x="13004" y="3458"/>
                    <a:pt x="12985" y="3460"/>
                    <a:pt x="12964" y="3465"/>
                  </a:cubicBezTo>
                  <a:cubicBezTo>
                    <a:pt x="12532" y="3603"/>
                    <a:pt x="12238" y="4000"/>
                    <a:pt x="12234" y="4452"/>
                  </a:cubicBezTo>
                  <a:lnTo>
                    <a:pt x="12234" y="8465"/>
                  </a:lnTo>
                  <a:cubicBezTo>
                    <a:pt x="12238" y="9034"/>
                    <a:pt x="12697" y="9497"/>
                    <a:pt x="13269" y="9497"/>
                  </a:cubicBezTo>
                  <a:lnTo>
                    <a:pt x="14273" y="9497"/>
                  </a:lnTo>
                  <a:cubicBezTo>
                    <a:pt x="14270" y="9856"/>
                    <a:pt x="13979" y="10144"/>
                    <a:pt x="13619" y="10148"/>
                  </a:cubicBezTo>
                  <a:lnTo>
                    <a:pt x="4137" y="10148"/>
                  </a:lnTo>
                  <a:cubicBezTo>
                    <a:pt x="4233" y="10017"/>
                    <a:pt x="4301" y="9870"/>
                    <a:pt x="4336" y="9712"/>
                  </a:cubicBezTo>
                  <a:cubicBezTo>
                    <a:pt x="4369" y="9549"/>
                    <a:pt x="4241" y="9449"/>
                    <a:pt x="4115" y="9449"/>
                  </a:cubicBezTo>
                  <a:cubicBezTo>
                    <a:pt x="4023" y="9449"/>
                    <a:pt x="3932" y="9503"/>
                    <a:pt x="3907" y="9623"/>
                  </a:cubicBezTo>
                  <a:cubicBezTo>
                    <a:pt x="3842" y="9928"/>
                    <a:pt x="3575" y="10144"/>
                    <a:pt x="3263" y="10148"/>
                  </a:cubicBezTo>
                  <a:lnTo>
                    <a:pt x="1059" y="10148"/>
                  </a:lnTo>
                  <a:lnTo>
                    <a:pt x="1025" y="10144"/>
                  </a:lnTo>
                  <a:lnTo>
                    <a:pt x="994" y="10141"/>
                  </a:lnTo>
                  <a:cubicBezTo>
                    <a:pt x="676" y="10093"/>
                    <a:pt x="439" y="9815"/>
                    <a:pt x="439" y="9493"/>
                  </a:cubicBezTo>
                  <a:lnTo>
                    <a:pt x="439" y="2208"/>
                  </a:lnTo>
                  <a:cubicBezTo>
                    <a:pt x="439" y="2062"/>
                    <a:pt x="330" y="1989"/>
                    <a:pt x="220" y="1989"/>
                  </a:cubicBezTo>
                  <a:cubicBezTo>
                    <a:pt x="110" y="1989"/>
                    <a:pt x="1" y="2062"/>
                    <a:pt x="1" y="2208"/>
                  </a:cubicBezTo>
                  <a:lnTo>
                    <a:pt x="1" y="9497"/>
                  </a:lnTo>
                  <a:cubicBezTo>
                    <a:pt x="1" y="10024"/>
                    <a:pt x="384" y="10480"/>
                    <a:pt x="905" y="10569"/>
                  </a:cubicBezTo>
                  <a:cubicBezTo>
                    <a:pt x="933" y="10576"/>
                    <a:pt x="957" y="10579"/>
                    <a:pt x="984" y="10579"/>
                  </a:cubicBezTo>
                  <a:cubicBezTo>
                    <a:pt x="1001" y="10579"/>
                    <a:pt x="1018" y="10583"/>
                    <a:pt x="1036" y="10586"/>
                  </a:cubicBezTo>
                  <a:lnTo>
                    <a:pt x="13619" y="10586"/>
                  </a:lnTo>
                  <a:cubicBezTo>
                    <a:pt x="14222" y="10583"/>
                    <a:pt x="14708" y="10096"/>
                    <a:pt x="14712" y="9493"/>
                  </a:cubicBezTo>
                  <a:lnTo>
                    <a:pt x="14712" y="3154"/>
                  </a:lnTo>
                  <a:cubicBezTo>
                    <a:pt x="14708" y="2619"/>
                    <a:pt x="14321" y="2163"/>
                    <a:pt x="13790" y="2081"/>
                  </a:cubicBezTo>
                  <a:lnTo>
                    <a:pt x="13790" y="1639"/>
                  </a:lnTo>
                  <a:cubicBezTo>
                    <a:pt x="13790" y="1327"/>
                    <a:pt x="13536" y="1074"/>
                    <a:pt x="13225" y="1074"/>
                  </a:cubicBezTo>
                  <a:lnTo>
                    <a:pt x="11710" y="1074"/>
                  </a:lnTo>
                  <a:cubicBezTo>
                    <a:pt x="11395" y="1074"/>
                    <a:pt x="11141" y="1327"/>
                    <a:pt x="11141" y="1639"/>
                  </a:cubicBezTo>
                  <a:lnTo>
                    <a:pt x="11141" y="2064"/>
                  </a:lnTo>
                  <a:lnTo>
                    <a:pt x="10531" y="2064"/>
                  </a:lnTo>
                  <a:lnTo>
                    <a:pt x="10072" y="1074"/>
                  </a:lnTo>
                  <a:cubicBezTo>
                    <a:pt x="9907" y="721"/>
                    <a:pt x="9555" y="494"/>
                    <a:pt x="9167" y="494"/>
                  </a:cubicBezTo>
                  <a:lnTo>
                    <a:pt x="7389" y="494"/>
                  </a:lnTo>
                  <a:cubicBezTo>
                    <a:pt x="7067" y="494"/>
                    <a:pt x="6762" y="652"/>
                    <a:pt x="6577" y="916"/>
                  </a:cubicBezTo>
                  <a:cubicBezTo>
                    <a:pt x="6466" y="1084"/>
                    <a:pt x="6608" y="1255"/>
                    <a:pt x="6761" y="1255"/>
                  </a:cubicBezTo>
                  <a:cubicBezTo>
                    <a:pt x="6820" y="1255"/>
                    <a:pt x="6881" y="1229"/>
                    <a:pt x="6930" y="1166"/>
                  </a:cubicBezTo>
                  <a:cubicBezTo>
                    <a:pt x="7036" y="1019"/>
                    <a:pt x="7207" y="933"/>
                    <a:pt x="7389" y="933"/>
                  </a:cubicBezTo>
                  <a:lnTo>
                    <a:pt x="9167" y="933"/>
                  </a:lnTo>
                  <a:cubicBezTo>
                    <a:pt x="9383" y="933"/>
                    <a:pt x="9582" y="1060"/>
                    <a:pt x="9674" y="1259"/>
                  </a:cubicBezTo>
                  <a:lnTo>
                    <a:pt x="10048" y="2067"/>
                  </a:lnTo>
                  <a:lnTo>
                    <a:pt x="6508" y="2067"/>
                  </a:lnTo>
                  <a:lnTo>
                    <a:pt x="6577" y="1920"/>
                  </a:lnTo>
                  <a:cubicBezTo>
                    <a:pt x="6662" y="1743"/>
                    <a:pt x="6515" y="1601"/>
                    <a:pt x="6371" y="1601"/>
                  </a:cubicBezTo>
                  <a:cubicBezTo>
                    <a:pt x="6295" y="1601"/>
                    <a:pt x="6219" y="1640"/>
                    <a:pt x="6179" y="1735"/>
                  </a:cubicBezTo>
                  <a:lnTo>
                    <a:pt x="6025" y="2064"/>
                  </a:lnTo>
                  <a:lnTo>
                    <a:pt x="4356" y="2064"/>
                  </a:lnTo>
                  <a:cubicBezTo>
                    <a:pt x="4329" y="1481"/>
                    <a:pt x="3849" y="1019"/>
                    <a:pt x="3263" y="1019"/>
                  </a:cubicBezTo>
                  <a:lnTo>
                    <a:pt x="3078" y="1019"/>
                  </a:lnTo>
                  <a:lnTo>
                    <a:pt x="3078" y="570"/>
                  </a:lnTo>
                  <a:cubicBezTo>
                    <a:pt x="3078" y="255"/>
                    <a:pt x="2824" y="1"/>
                    <a:pt x="2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3"/>
            <p:cNvSpPr/>
            <p:nvPr/>
          </p:nvSpPr>
          <p:spPr>
            <a:xfrm>
              <a:off x="3672580" y="3348624"/>
              <a:ext cx="11447" cy="141925"/>
            </a:xfrm>
            <a:custGeom>
              <a:avLst/>
              <a:gdLst/>
              <a:ahLst/>
              <a:cxnLst/>
              <a:rect l="l" t="t" r="r" b="b"/>
              <a:pathLst>
                <a:path w="437" h="5418" extrusionOk="0">
                  <a:moveTo>
                    <a:pt x="218" y="1"/>
                  </a:moveTo>
                  <a:cubicBezTo>
                    <a:pt x="110" y="1"/>
                    <a:pt x="1" y="74"/>
                    <a:pt x="1" y="219"/>
                  </a:cubicBezTo>
                  <a:lnTo>
                    <a:pt x="1" y="5199"/>
                  </a:lnTo>
                  <a:cubicBezTo>
                    <a:pt x="1" y="5322"/>
                    <a:pt x="97" y="5418"/>
                    <a:pt x="217" y="5418"/>
                  </a:cubicBezTo>
                  <a:cubicBezTo>
                    <a:pt x="340" y="5418"/>
                    <a:pt x="436" y="5322"/>
                    <a:pt x="436" y="5199"/>
                  </a:cubicBezTo>
                  <a:lnTo>
                    <a:pt x="436" y="219"/>
                  </a:lnTo>
                  <a:cubicBezTo>
                    <a:pt x="436" y="74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3"/>
            <p:cNvSpPr/>
            <p:nvPr/>
          </p:nvSpPr>
          <p:spPr>
            <a:xfrm>
              <a:off x="3859560" y="3329423"/>
              <a:ext cx="42410" cy="32220"/>
            </a:xfrm>
            <a:custGeom>
              <a:avLst/>
              <a:gdLst/>
              <a:ahLst/>
              <a:cxnLst/>
              <a:rect l="l" t="t" r="r" b="b"/>
              <a:pathLst>
                <a:path w="1619" h="1230" extrusionOk="0">
                  <a:moveTo>
                    <a:pt x="976" y="0"/>
                  </a:moveTo>
                  <a:cubicBezTo>
                    <a:pt x="792" y="0"/>
                    <a:pt x="662" y="257"/>
                    <a:pt x="847" y="397"/>
                  </a:cubicBezTo>
                  <a:cubicBezTo>
                    <a:pt x="988" y="497"/>
                    <a:pt x="960" y="713"/>
                    <a:pt x="799" y="778"/>
                  </a:cubicBezTo>
                  <a:cubicBezTo>
                    <a:pt x="772" y="788"/>
                    <a:pt x="745" y="793"/>
                    <a:pt x="719" y="793"/>
                  </a:cubicBezTo>
                  <a:cubicBezTo>
                    <a:pt x="588" y="793"/>
                    <a:pt x="476" y="674"/>
                    <a:pt x="505" y="531"/>
                  </a:cubicBezTo>
                  <a:cubicBezTo>
                    <a:pt x="525" y="414"/>
                    <a:pt x="450" y="301"/>
                    <a:pt x="333" y="277"/>
                  </a:cubicBezTo>
                  <a:cubicBezTo>
                    <a:pt x="319" y="274"/>
                    <a:pt x="305" y="273"/>
                    <a:pt x="291" y="273"/>
                  </a:cubicBezTo>
                  <a:cubicBezTo>
                    <a:pt x="190" y="273"/>
                    <a:pt x="97" y="347"/>
                    <a:pt x="76" y="452"/>
                  </a:cubicBezTo>
                  <a:cubicBezTo>
                    <a:pt x="1" y="853"/>
                    <a:pt x="309" y="1230"/>
                    <a:pt x="721" y="1230"/>
                  </a:cubicBezTo>
                  <a:cubicBezTo>
                    <a:pt x="1354" y="1230"/>
                    <a:pt x="1618" y="411"/>
                    <a:pt x="1101" y="41"/>
                  </a:cubicBezTo>
                  <a:cubicBezTo>
                    <a:pt x="1059" y="13"/>
                    <a:pt x="1016" y="0"/>
                    <a:pt x="9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3"/>
            <p:cNvSpPr/>
            <p:nvPr/>
          </p:nvSpPr>
          <p:spPr>
            <a:xfrm>
              <a:off x="3692331" y="3323137"/>
              <a:ext cx="193660" cy="193555"/>
            </a:xfrm>
            <a:custGeom>
              <a:avLst/>
              <a:gdLst/>
              <a:ahLst/>
              <a:cxnLst/>
              <a:rect l="l" t="t" r="r" b="b"/>
              <a:pathLst>
                <a:path w="7393" h="7389" extrusionOk="0">
                  <a:moveTo>
                    <a:pt x="3672" y="0"/>
                  </a:moveTo>
                  <a:cubicBezTo>
                    <a:pt x="2896" y="0"/>
                    <a:pt x="2103" y="247"/>
                    <a:pt x="1409" y="795"/>
                  </a:cubicBezTo>
                  <a:cubicBezTo>
                    <a:pt x="1215" y="937"/>
                    <a:pt x="1357" y="1193"/>
                    <a:pt x="1539" y="1193"/>
                  </a:cubicBezTo>
                  <a:cubicBezTo>
                    <a:pt x="1585" y="1193"/>
                    <a:pt x="1634" y="1176"/>
                    <a:pt x="1680" y="1138"/>
                  </a:cubicBezTo>
                  <a:cubicBezTo>
                    <a:pt x="2292" y="654"/>
                    <a:pt x="2991" y="436"/>
                    <a:pt x="3675" y="436"/>
                  </a:cubicBezTo>
                  <a:cubicBezTo>
                    <a:pt x="5360" y="436"/>
                    <a:pt x="6957" y="1757"/>
                    <a:pt x="6957" y="3694"/>
                  </a:cubicBezTo>
                  <a:cubicBezTo>
                    <a:pt x="6954" y="5493"/>
                    <a:pt x="5497" y="6949"/>
                    <a:pt x="3698" y="6949"/>
                  </a:cubicBezTo>
                  <a:cubicBezTo>
                    <a:pt x="1899" y="6949"/>
                    <a:pt x="439" y="5493"/>
                    <a:pt x="439" y="3694"/>
                  </a:cubicBezTo>
                  <a:cubicBezTo>
                    <a:pt x="436" y="2978"/>
                    <a:pt x="672" y="2282"/>
                    <a:pt x="1108" y="1717"/>
                  </a:cubicBezTo>
                  <a:cubicBezTo>
                    <a:pt x="1180" y="1621"/>
                    <a:pt x="1162" y="1484"/>
                    <a:pt x="1066" y="1412"/>
                  </a:cubicBezTo>
                  <a:cubicBezTo>
                    <a:pt x="1027" y="1381"/>
                    <a:pt x="981" y="1366"/>
                    <a:pt x="935" y="1366"/>
                  </a:cubicBezTo>
                  <a:cubicBezTo>
                    <a:pt x="868" y="1366"/>
                    <a:pt x="802" y="1396"/>
                    <a:pt x="758" y="1453"/>
                  </a:cubicBezTo>
                  <a:cubicBezTo>
                    <a:pt x="265" y="2097"/>
                    <a:pt x="1" y="2885"/>
                    <a:pt x="1" y="3694"/>
                  </a:cubicBezTo>
                  <a:cubicBezTo>
                    <a:pt x="1" y="5736"/>
                    <a:pt x="1656" y="7388"/>
                    <a:pt x="3698" y="7388"/>
                  </a:cubicBezTo>
                  <a:cubicBezTo>
                    <a:pt x="5737" y="7388"/>
                    <a:pt x="7392" y="5736"/>
                    <a:pt x="7392" y="3694"/>
                  </a:cubicBezTo>
                  <a:cubicBezTo>
                    <a:pt x="7392" y="1496"/>
                    <a:pt x="5582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3"/>
            <p:cNvSpPr/>
            <p:nvPr/>
          </p:nvSpPr>
          <p:spPr>
            <a:xfrm>
              <a:off x="3723136" y="3359207"/>
              <a:ext cx="146247" cy="121335"/>
            </a:xfrm>
            <a:custGeom>
              <a:avLst/>
              <a:gdLst/>
              <a:ahLst/>
              <a:cxnLst/>
              <a:rect l="l" t="t" r="r" b="b"/>
              <a:pathLst>
                <a:path w="5583" h="4632" extrusionOk="0">
                  <a:moveTo>
                    <a:pt x="2522" y="0"/>
                  </a:moveTo>
                  <a:cubicBezTo>
                    <a:pt x="1090" y="0"/>
                    <a:pt x="0" y="1286"/>
                    <a:pt x="237" y="2697"/>
                  </a:cubicBezTo>
                  <a:cubicBezTo>
                    <a:pt x="252" y="2805"/>
                    <a:pt x="345" y="2885"/>
                    <a:pt x="454" y="2885"/>
                  </a:cubicBezTo>
                  <a:cubicBezTo>
                    <a:pt x="466" y="2885"/>
                    <a:pt x="478" y="2884"/>
                    <a:pt x="490" y="2882"/>
                  </a:cubicBezTo>
                  <a:cubicBezTo>
                    <a:pt x="610" y="2862"/>
                    <a:pt x="689" y="2745"/>
                    <a:pt x="668" y="2625"/>
                  </a:cubicBezTo>
                  <a:cubicBezTo>
                    <a:pt x="463" y="1401"/>
                    <a:pt x="1444" y="437"/>
                    <a:pt x="2525" y="437"/>
                  </a:cubicBezTo>
                  <a:cubicBezTo>
                    <a:pt x="2957" y="437"/>
                    <a:pt x="3405" y="591"/>
                    <a:pt x="3800" y="943"/>
                  </a:cubicBezTo>
                  <a:cubicBezTo>
                    <a:pt x="4626" y="1710"/>
                    <a:pt x="4592" y="3026"/>
                    <a:pt x="3732" y="3753"/>
                  </a:cubicBezTo>
                  <a:cubicBezTo>
                    <a:pt x="3378" y="4052"/>
                    <a:pt x="2948" y="4196"/>
                    <a:pt x="2522" y="4196"/>
                  </a:cubicBezTo>
                  <a:cubicBezTo>
                    <a:pt x="1915" y="4196"/>
                    <a:pt x="1314" y="3903"/>
                    <a:pt x="949" y="3348"/>
                  </a:cubicBezTo>
                  <a:cubicBezTo>
                    <a:pt x="902" y="3280"/>
                    <a:pt x="839" y="3252"/>
                    <a:pt x="777" y="3252"/>
                  </a:cubicBezTo>
                  <a:cubicBezTo>
                    <a:pt x="625" y="3252"/>
                    <a:pt x="479" y="3418"/>
                    <a:pt x="586" y="3588"/>
                  </a:cubicBezTo>
                  <a:cubicBezTo>
                    <a:pt x="1038" y="4276"/>
                    <a:pt x="1778" y="4632"/>
                    <a:pt x="2522" y="4632"/>
                  </a:cubicBezTo>
                  <a:cubicBezTo>
                    <a:pt x="3139" y="4632"/>
                    <a:pt x="3759" y="4388"/>
                    <a:pt x="4222" y="3886"/>
                  </a:cubicBezTo>
                  <a:cubicBezTo>
                    <a:pt x="5582" y="2413"/>
                    <a:pt x="4534" y="0"/>
                    <a:pt x="2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3"/>
            <p:cNvSpPr/>
            <p:nvPr/>
          </p:nvSpPr>
          <p:spPr>
            <a:xfrm>
              <a:off x="3768820" y="3388205"/>
              <a:ext cx="58729" cy="45972"/>
            </a:xfrm>
            <a:custGeom>
              <a:avLst/>
              <a:gdLst/>
              <a:ahLst/>
              <a:cxnLst/>
              <a:rect l="l" t="t" r="r" b="b"/>
              <a:pathLst>
                <a:path w="2242" h="1755" extrusionOk="0">
                  <a:moveTo>
                    <a:pt x="1012" y="0"/>
                  </a:moveTo>
                  <a:cubicBezTo>
                    <a:pt x="999" y="0"/>
                    <a:pt x="986" y="1"/>
                    <a:pt x="974" y="4"/>
                  </a:cubicBezTo>
                  <a:cubicBezTo>
                    <a:pt x="148" y="168"/>
                    <a:pt x="0" y="1285"/>
                    <a:pt x="754" y="1659"/>
                  </a:cubicBezTo>
                  <a:cubicBezTo>
                    <a:pt x="887" y="1725"/>
                    <a:pt x="1020" y="1754"/>
                    <a:pt x="1149" y="1754"/>
                  </a:cubicBezTo>
                  <a:cubicBezTo>
                    <a:pt x="1751" y="1754"/>
                    <a:pt x="2242" y="1107"/>
                    <a:pt x="1940" y="483"/>
                  </a:cubicBezTo>
                  <a:cubicBezTo>
                    <a:pt x="1895" y="401"/>
                    <a:pt x="1824" y="366"/>
                    <a:pt x="1753" y="366"/>
                  </a:cubicBezTo>
                  <a:cubicBezTo>
                    <a:pt x="1611" y="366"/>
                    <a:pt x="1471" y="504"/>
                    <a:pt x="1546" y="675"/>
                  </a:cubicBezTo>
                  <a:cubicBezTo>
                    <a:pt x="1698" y="989"/>
                    <a:pt x="1451" y="1316"/>
                    <a:pt x="1146" y="1316"/>
                  </a:cubicBezTo>
                  <a:cubicBezTo>
                    <a:pt x="1081" y="1316"/>
                    <a:pt x="1013" y="1301"/>
                    <a:pt x="946" y="1268"/>
                  </a:cubicBezTo>
                  <a:cubicBezTo>
                    <a:pt x="569" y="1080"/>
                    <a:pt x="641" y="514"/>
                    <a:pt x="1056" y="432"/>
                  </a:cubicBezTo>
                  <a:lnTo>
                    <a:pt x="1059" y="432"/>
                  </a:lnTo>
                  <a:cubicBezTo>
                    <a:pt x="1176" y="408"/>
                    <a:pt x="1248" y="292"/>
                    <a:pt x="1224" y="175"/>
                  </a:cubicBezTo>
                  <a:cubicBezTo>
                    <a:pt x="1205" y="71"/>
                    <a:pt x="1114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3" name="Google Shape;8063;p73"/>
          <p:cNvGrpSpPr/>
          <p:nvPr/>
        </p:nvGrpSpPr>
        <p:grpSpPr>
          <a:xfrm>
            <a:off x="4204810" y="3180452"/>
            <a:ext cx="210241" cy="386769"/>
            <a:chOff x="4204810" y="3180452"/>
            <a:chExt cx="210241" cy="386769"/>
          </a:xfrm>
        </p:grpSpPr>
        <p:sp>
          <p:nvSpPr>
            <p:cNvPr id="8064" name="Google Shape;8064;p73"/>
            <p:cNvSpPr/>
            <p:nvPr/>
          </p:nvSpPr>
          <p:spPr>
            <a:xfrm>
              <a:off x="4296178" y="3412881"/>
              <a:ext cx="27400" cy="148499"/>
            </a:xfrm>
            <a:custGeom>
              <a:avLst/>
              <a:gdLst/>
              <a:ahLst/>
              <a:cxnLst/>
              <a:rect l="l" t="t" r="r" b="b"/>
              <a:pathLst>
                <a:path w="1046" h="5669" extrusionOk="0">
                  <a:moveTo>
                    <a:pt x="254" y="1"/>
                  </a:moveTo>
                  <a:cubicBezTo>
                    <a:pt x="114" y="1"/>
                    <a:pt x="1" y="114"/>
                    <a:pt x="1" y="254"/>
                  </a:cubicBezTo>
                  <a:lnTo>
                    <a:pt x="1" y="5144"/>
                  </a:lnTo>
                  <a:cubicBezTo>
                    <a:pt x="1" y="5432"/>
                    <a:pt x="234" y="5669"/>
                    <a:pt x="525" y="5669"/>
                  </a:cubicBezTo>
                  <a:cubicBezTo>
                    <a:pt x="813" y="5669"/>
                    <a:pt x="1046" y="5432"/>
                    <a:pt x="1046" y="5144"/>
                  </a:cubicBezTo>
                  <a:lnTo>
                    <a:pt x="1046" y="254"/>
                  </a:lnTo>
                  <a:cubicBezTo>
                    <a:pt x="1046" y="114"/>
                    <a:pt x="933" y="1"/>
                    <a:pt x="7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3"/>
            <p:cNvSpPr/>
            <p:nvPr/>
          </p:nvSpPr>
          <p:spPr>
            <a:xfrm>
              <a:off x="4300134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771" y="0"/>
                  </a:moveTo>
                  <a:cubicBezTo>
                    <a:pt x="734" y="0"/>
                    <a:pt x="697" y="8"/>
                    <a:pt x="662" y="24"/>
                  </a:cubicBezTo>
                  <a:lnTo>
                    <a:pt x="179" y="261"/>
                  </a:lnTo>
                  <a:cubicBezTo>
                    <a:pt x="52" y="323"/>
                    <a:pt x="1" y="473"/>
                    <a:pt x="59" y="600"/>
                  </a:cubicBezTo>
                  <a:lnTo>
                    <a:pt x="2166" y="5041"/>
                  </a:lnTo>
                  <a:cubicBezTo>
                    <a:pt x="2257" y="5228"/>
                    <a:pt x="2445" y="5337"/>
                    <a:pt x="2640" y="5337"/>
                  </a:cubicBezTo>
                  <a:cubicBezTo>
                    <a:pt x="2717" y="5337"/>
                    <a:pt x="2795" y="5320"/>
                    <a:pt x="2869" y="5285"/>
                  </a:cubicBezTo>
                  <a:cubicBezTo>
                    <a:pt x="3126" y="5158"/>
                    <a:pt x="3235" y="4846"/>
                    <a:pt x="3109" y="4585"/>
                  </a:cubicBezTo>
                  <a:lnTo>
                    <a:pt x="1001" y="144"/>
                  </a:lnTo>
                  <a:cubicBezTo>
                    <a:pt x="957" y="53"/>
                    <a:pt x="866" y="0"/>
                    <a:pt x="77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3"/>
            <p:cNvSpPr/>
            <p:nvPr/>
          </p:nvSpPr>
          <p:spPr>
            <a:xfrm>
              <a:off x="4234960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2466" y="0"/>
                  </a:moveTo>
                  <a:cubicBezTo>
                    <a:pt x="2371" y="0"/>
                    <a:pt x="2280" y="53"/>
                    <a:pt x="2235" y="144"/>
                  </a:cubicBezTo>
                  <a:lnTo>
                    <a:pt x="124" y="4585"/>
                  </a:lnTo>
                  <a:cubicBezTo>
                    <a:pt x="1" y="4846"/>
                    <a:pt x="107" y="5158"/>
                    <a:pt x="367" y="5285"/>
                  </a:cubicBezTo>
                  <a:cubicBezTo>
                    <a:pt x="441" y="5320"/>
                    <a:pt x="519" y="5337"/>
                    <a:pt x="595" y="5337"/>
                  </a:cubicBezTo>
                  <a:cubicBezTo>
                    <a:pt x="789" y="5337"/>
                    <a:pt x="975" y="5228"/>
                    <a:pt x="1066" y="5041"/>
                  </a:cubicBezTo>
                  <a:lnTo>
                    <a:pt x="3177" y="600"/>
                  </a:lnTo>
                  <a:cubicBezTo>
                    <a:pt x="3236" y="473"/>
                    <a:pt x="3184" y="323"/>
                    <a:pt x="3057" y="261"/>
                  </a:cubicBezTo>
                  <a:lnTo>
                    <a:pt x="2574" y="24"/>
                  </a:lnTo>
                  <a:cubicBezTo>
                    <a:pt x="2539" y="8"/>
                    <a:pt x="2502" y="0"/>
                    <a:pt x="246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3"/>
            <p:cNvSpPr/>
            <p:nvPr/>
          </p:nvSpPr>
          <p:spPr>
            <a:xfrm>
              <a:off x="4294580" y="3186242"/>
              <a:ext cx="30622" cy="42750"/>
            </a:xfrm>
            <a:custGeom>
              <a:avLst/>
              <a:gdLst/>
              <a:ahLst/>
              <a:cxnLst/>
              <a:rect l="l" t="t" r="r" b="b"/>
              <a:pathLst>
                <a:path w="1169" h="1632" extrusionOk="0">
                  <a:moveTo>
                    <a:pt x="586" y="0"/>
                  </a:moveTo>
                  <a:cubicBezTo>
                    <a:pt x="261" y="3"/>
                    <a:pt x="0" y="264"/>
                    <a:pt x="0" y="586"/>
                  </a:cubicBezTo>
                  <a:lnTo>
                    <a:pt x="0" y="1251"/>
                  </a:lnTo>
                  <a:cubicBezTo>
                    <a:pt x="0" y="1460"/>
                    <a:pt x="168" y="1628"/>
                    <a:pt x="377" y="1631"/>
                  </a:cubicBezTo>
                  <a:lnTo>
                    <a:pt x="792" y="1631"/>
                  </a:lnTo>
                  <a:cubicBezTo>
                    <a:pt x="1001" y="1628"/>
                    <a:pt x="1169" y="1460"/>
                    <a:pt x="1169" y="1251"/>
                  </a:cubicBezTo>
                  <a:lnTo>
                    <a:pt x="1169" y="586"/>
                  </a:lnTo>
                  <a:cubicBezTo>
                    <a:pt x="1169" y="264"/>
                    <a:pt x="908" y="3"/>
                    <a:pt x="586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3"/>
            <p:cNvSpPr/>
            <p:nvPr/>
          </p:nvSpPr>
          <p:spPr>
            <a:xfrm>
              <a:off x="4230219" y="3227525"/>
              <a:ext cx="159344" cy="193188"/>
            </a:xfrm>
            <a:custGeom>
              <a:avLst/>
              <a:gdLst/>
              <a:ahLst/>
              <a:cxnLst/>
              <a:rect l="l" t="t" r="r" b="b"/>
              <a:pathLst>
                <a:path w="6083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5733" y="7375"/>
                  </a:lnTo>
                  <a:cubicBezTo>
                    <a:pt x="5925" y="7375"/>
                    <a:pt x="6083" y="7217"/>
                    <a:pt x="6083" y="7025"/>
                  </a:cubicBezTo>
                  <a:lnTo>
                    <a:pt x="6083" y="350"/>
                  </a:lnTo>
                  <a:cubicBezTo>
                    <a:pt x="6083" y="158"/>
                    <a:pt x="5928" y="0"/>
                    <a:pt x="573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3"/>
            <p:cNvSpPr/>
            <p:nvPr/>
          </p:nvSpPr>
          <p:spPr>
            <a:xfrm>
              <a:off x="4253821" y="3227525"/>
              <a:ext cx="135742" cy="193188"/>
            </a:xfrm>
            <a:custGeom>
              <a:avLst/>
              <a:gdLst/>
              <a:ahLst/>
              <a:cxnLst/>
              <a:rect l="l" t="t" r="r" b="b"/>
              <a:pathLst>
                <a:path w="5182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4832" y="7375"/>
                  </a:lnTo>
                  <a:cubicBezTo>
                    <a:pt x="5024" y="7375"/>
                    <a:pt x="5182" y="7217"/>
                    <a:pt x="5182" y="7025"/>
                  </a:cubicBezTo>
                  <a:lnTo>
                    <a:pt x="5182" y="350"/>
                  </a:lnTo>
                  <a:cubicBezTo>
                    <a:pt x="5182" y="158"/>
                    <a:pt x="5027" y="0"/>
                    <a:pt x="483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3"/>
            <p:cNvSpPr/>
            <p:nvPr/>
          </p:nvSpPr>
          <p:spPr>
            <a:xfrm>
              <a:off x="4210468" y="3210551"/>
              <a:ext cx="198846" cy="31801"/>
            </a:xfrm>
            <a:custGeom>
              <a:avLst/>
              <a:gdLst/>
              <a:ahLst/>
              <a:cxnLst/>
              <a:rect l="l" t="t" r="r" b="b"/>
              <a:pathLst>
                <a:path w="7591" h="1214" extrusionOk="0">
                  <a:moveTo>
                    <a:pt x="363" y="1"/>
                  </a:moveTo>
                  <a:cubicBezTo>
                    <a:pt x="165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5" y="1210"/>
                    <a:pt x="363" y="1214"/>
                  </a:cubicBezTo>
                  <a:lnTo>
                    <a:pt x="7227" y="1214"/>
                  </a:lnTo>
                  <a:cubicBezTo>
                    <a:pt x="7430" y="1210"/>
                    <a:pt x="7591" y="1049"/>
                    <a:pt x="7591" y="851"/>
                  </a:cubicBezTo>
                  <a:lnTo>
                    <a:pt x="7591" y="367"/>
                  </a:lnTo>
                  <a:cubicBezTo>
                    <a:pt x="7591" y="165"/>
                    <a:pt x="7430" y="1"/>
                    <a:pt x="722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3"/>
            <p:cNvSpPr/>
            <p:nvPr/>
          </p:nvSpPr>
          <p:spPr>
            <a:xfrm>
              <a:off x="4210468" y="3405887"/>
              <a:ext cx="198846" cy="31722"/>
            </a:xfrm>
            <a:custGeom>
              <a:avLst/>
              <a:gdLst/>
              <a:ahLst/>
              <a:cxnLst/>
              <a:rect l="l" t="t" r="r" b="b"/>
              <a:pathLst>
                <a:path w="7591" h="1211" extrusionOk="0">
                  <a:moveTo>
                    <a:pt x="363" y="0"/>
                  </a:moveTo>
                  <a:cubicBezTo>
                    <a:pt x="165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5" y="1210"/>
                    <a:pt x="363" y="1210"/>
                  </a:cubicBezTo>
                  <a:lnTo>
                    <a:pt x="7227" y="1210"/>
                  </a:lnTo>
                  <a:cubicBezTo>
                    <a:pt x="7430" y="1210"/>
                    <a:pt x="7591" y="1049"/>
                    <a:pt x="7591" y="847"/>
                  </a:cubicBezTo>
                  <a:lnTo>
                    <a:pt x="7591" y="364"/>
                  </a:lnTo>
                  <a:cubicBezTo>
                    <a:pt x="7591" y="161"/>
                    <a:pt x="7430" y="0"/>
                    <a:pt x="7227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3"/>
            <p:cNvSpPr/>
            <p:nvPr/>
          </p:nvSpPr>
          <p:spPr>
            <a:xfrm>
              <a:off x="4238654" y="3210551"/>
              <a:ext cx="170660" cy="31801"/>
            </a:xfrm>
            <a:custGeom>
              <a:avLst/>
              <a:gdLst/>
              <a:ahLst/>
              <a:cxnLst/>
              <a:rect l="l" t="t" r="r" b="b"/>
              <a:pathLst>
                <a:path w="6515" h="1214" extrusionOk="0">
                  <a:moveTo>
                    <a:pt x="363" y="1"/>
                  </a:moveTo>
                  <a:cubicBezTo>
                    <a:pt x="161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1" y="1210"/>
                    <a:pt x="363" y="1214"/>
                  </a:cubicBezTo>
                  <a:lnTo>
                    <a:pt x="6151" y="1214"/>
                  </a:lnTo>
                  <a:cubicBezTo>
                    <a:pt x="6354" y="1210"/>
                    <a:pt x="6515" y="1049"/>
                    <a:pt x="6515" y="851"/>
                  </a:cubicBezTo>
                  <a:lnTo>
                    <a:pt x="6515" y="367"/>
                  </a:lnTo>
                  <a:cubicBezTo>
                    <a:pt x="6515" y="165"/>
                    <a:pt x="6354" y="1"/>
                    <a:pt x="615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3"/>
            <p:cNvSpPr/>
            <p:nvPr/>
          </p:nvSpPr>
          <p:spPr>
            <a:xfrm>
              <a:off x="4238654" y="3405887"/>
              <a:ext cx="170660" cy="31722"/>
            </a:xfrm>
            <a:custGeom>
              <a:avLst/>
              <a:gdLst/>
              <a:ahLst/>
              <a:cxnLst/>
              <a:rect l="l" t="t" r="r" b="b"/>
              <a:pathLst>
                <a:path w="6515" h="1211" extrusionOk="0">
                  <a:moveTo>
                    <a:pt x="363" y="0"/>
                  </a:moveTo>
                  <a:cubicBezTo>
                    <a:pt x="161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1" y="1210"/>
                    <a:pt x="363" y="1210"/>
                  </a:cubicBezTo>
                  <a:lnTo>
                    <a:pt x="6151" y="1210"/>
                  </a:lnTo>
                  <a:cubicBezTo>
                    <a:pt x="6354" y="1210"/>
                    <a:pt x="6515" y="1049"/>
                    <a:pt x="6515" y="847"/>
                  </a:cubicBezTo>
                  <a:lnTo>
                    <a:pt x="6515" y="364"/>
                  </a:lnTo>
                  <a:cubicBezTo>
                    <a:pt x="6515" y="161"/>
                    <a:pt x="6350" y="0"/>
                    <a:pt x="615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3"/>
            <p:cNvSpPr/>
            <p:nvPr/>
          </p:nvSpPr>
          <p:spPr>
            <a:xfrm>
              <a:off x="4204810" y="3180452"/>
              <a:ext cx="210241" cy="118008"/>
            </a:xfrm>
            <a:custGeom>
              <a:avLst/>
              <a:gdLst/>
              <a:ahLst/>
              <a:cxnLst/>
              <a:rect l="l" t="t" r="r" b="b"/>
              <a:pathLst>
                <a:path w="8026" h="4505" extrusionOk="0">
                  <a:moveTo>
                    <a:pt x="4011" y="0"/>
                  </a:moveTo>
                  <a:cubicBezTo>
                    <a:pt x="3819" y="0"/>
                    <a:pt x="3677" y="89"/>
                    <a:pt x="3705" y="266"/>
                  </a:cubicBezTo>
                  <a:cubicBezTo>
                    <a:pt x="3723" y="370"/>
                    <a:pt x="3813" y="447"/>
                    <a:pt x="3918" y="447"/>
                  </a:cubicBezTo>
                  <a:cubicBezTo>
                    <a:pt x="3930" y="447"/>
                    <a:pt x="3942" y="446"/>
                    <a:pt x="3955" y="444"/>
                  </a:cubicBezTo>
                  <a:cubicBezTo>
                    <a:pt x="3974" y="441"/>
                    <a:pt x="3993" y="439"/>
                    <a:pt x="4012" y="439"/>
                  </a:cubicBezTo>
                  <a:cubicBezTo>
                    <a:pt x="4211" y="439"/>
                    <a:pt x="4380" y="600"/>
                    <a:pt x="4380" y="807"/>
                  </a:cubicBezTo>
                  <a:lnTo>
                    <a:pt x="4380" y="934"/>
                  </a:lnTo>
                  <a:lnTo>
                    <a:pt x="3646" y="934"/>
                  </a:lnTo>
                  <a:lnTo>
                    <a:pt x="3646" y="852"/>
                  </a:lnTo>
                  <a:cubicBezTo>
                    <a:pt x="3646" y="708"/>
                    <a:pt x="3537" y="636"/>
                    <a:pt x="3427" y="636"/>
                  </a:cubicBezTo>
                  <a:cubicBezTo>
                    <a:pt x="3317" y="636"/>
                    <a:pt x="3208" y="708"/>
                    <a:pt x="3208" y="852"/>
                  </a:cubicBezTo>
                  <a:lnTo>
                    <a:pt x="3208" y="934"/>
                  </a:lnTo>
                  <a:lnTo>
                    <a:pt x="1865" y="934"/>
                  </a:lnTo>
                  <a:cubicBezTo>
                    <a:pt x="1573" y="934"/>
                    <a:pt x="1573" y="1369"/>
                    <a:pt x="1865" y="1369"/>
                  </a:cubicBezTo>
                  <a:lnTo>
                    <a:pt x="7443" y="1369"/>
                  </a:lnTo>
                  <a:cubicBezTo>
                    <a:pt x="7526" y="1369"/>
                    <a:pt x="7587" y="1434"/>
                    <a:pt x="7591" y="1513"/>
                  </a:cubicBezTo>
                  <a:lnTo>
                    <a:pt x="7591" y="2000"/>
                  </a:lnTo>
                  <a:cubicBezTo>
                    <a:pt x="7587" y="2078"/>
                    <a:pt x="7526" y="2143"/>
                    <a:pt x="7443" y="2143"/>
                  </a:cubicBezTo>
                  <a:lnTo>
                    <a:pt x="579" y="2143"/>
                  </a:lnTo>
                  <a:cubicBezTo>
                    <a:pt x="501" y="2143"/>
                    <a:pt x="436" y="2078"/>
                    <a:pt x="436" y="2000"/>
                  </a:cubicBezTo>
                  <a:lnTo>
                    <a:pt x="436" y="1513"/>
                  </a:lnTo>
                  <a:cubicBezTo>
                    <a:pt x="436" y="1434"/>
                    <a:pt x="501" y="1369"/>
                    <a:pt x="579" y="1369"/>
                  </a:cubicBezTo>
                  <a:lnTo>
                    <a:pt x="991" y="1369"/>
                  </a:lnTo>
                  <a:cubicBezTo>
                    <a:pt x="1111" y="1369"/>
                    <a:pt x="1210" y="1270"/>
                    <a:pt x="1210" y="1150"/>
                  </a:cubicBezTo>
                  <a:cubicBezTo>
                    <a:pt x="1210" y="1030"/>
                    <a:pt x="1111" y="934"/>
                    <a:pt x="991" y="934"/>
                  </a:cubicBezTo>
                  <a:lnTo>
                    <a:pt x="579" y="934"/>
                  </a:lnTo>
                  <a:cubicBezTo>
                    <a:pt x="261" y="934"/>
                    <a:pt x="0" y="1194"/>
                    <a:pt x="0" y="1513"/>
                  </a:cubicBezTo>
                  <a:lnTo>
                    <a:pt x="0" y="2000"/>
                  </a:lnTo>
                  <a:cubicBezTo>
                    <a:pt x="0" y="2318"/>
                    <a:pt x="261" y="2579"/>
                    <a:pt x="579" y="2579"/>
                  </a:cubicBezTo>
                  <a:lnTo>
                    <a:pt x="751" y="2579"/>
                  </a:lnTo>
                  <a:lnTo>
                    <a:pt x="751" y="4285"/>
                  </a:lnTo>
                  <a:cubicBezTo>
                    <a:pt x="751" y="4405"/>
                    <a:pt x="850" y="4505"/>
                    <a:pt x="970" y="4505"/>
                  </a:cubicBezTo>
                  <a:cubicBezTo>
                    <a:pt x="1090" y="4505"/>
                    <a:pt x="1189" y="4405"/>
                    <a:pt x="1189" y="4285"/>
                  </a:cubicBezTo>
                  <a:lnTo>
                    <a:pt x="1189" y="2582"/>
                  </a:lnTo>
                  <a:lnTo>
                    <a:pt x="6833" y="2582"/>
                  </a:lnTo>
                  <a:lnTo>
                    <a:pt x="6833" y="3120"/>
                  </a:lnTo>
                  <a:cubicBezTo>
                    <a:pt x="6833" y="3240"/>
                    <a:pt x="6933" y="3339"/>
                    <a:pt x="7053" y="3339"/>
                  </a:cubicBezTo>
                  <a:cubicBezTo>
                    <a:pt x="7173" y="3339"/>
                    <a:pt x="7272" y="3240"/>
                    <a:pt x="7272" y="3120"/>
                  </a:cubicBezTo>
                  <a:lnTo>
                    <a:pt x="7272" y="2582"/>
                  </a:lnTo>
                  <a:lnTo>
                    <a:pt x="7443" y="2582"/>
                  </a:lnTo>
                  <a:cubicBezTo>
                    <a:pt x="7765" y="2582"/>
                    <a:pt x="8026" y="2318"/>
                    <a:pt x="8026" y="2000"/>
                  </a:cubicBezTo>
                  <a:lnTo>
                    <a:pt x="8026" y="1513"/>
                  </a:lnTo>
                  <a:cubicBezTo>
                    <a:pt x="8026" y="1194"/>
                    <a:pt x="7765" y="934"/>
                    <a:pt x="7443" y="934"/>
                  </a:cubicBezTo>
                  <a:lnTo>
                    <a:pt x="4815" y="934"/>
                  </a:lnTo>
                  <a:lnTo>
                    <a:pt x="4815" y="807"/>
                  </a:lnTo>
                  <a:cubicBezTo>
                    <a:pt x="4815" y="265"/>
                    <a:pt x="4340" y="0"/>
                    <a:pt x="4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3"/>
            <p:cNvSpPr/>
            <p:nvPr/>
          </p:nvSpPr>
          <p:spPr>
            <a:xfrm>
              <a:off x="4204810" y="3279339"/>
              <a:ext cx="210241" cy="287883"/>
            </a:xfrm>
            <a:custGeom>
              <a:avLst/>
              <a:gdLst/>
              <a:ahLst/>
              <a:cxnLst/>
              <a:rect l="l" t="t" r="r" b="b"/>
              <a:pathLst>
                <a:path w="8026" h="10990" extrusionOk="0">
                  <a:moveTo>
                    <a:pt x="3948" y="6260"/>
                  </a:moveTo>
                  <a:lnTo>
                    <a:pt x="2022" y="10321"/>
                  </a:lnTo>
                  <a:cubicBezTo>
                    <a:pt x="1971" y="10427"/>
                    <a:pt x="1861" y="10492"/>
                    <a:pt x="1745" y="10492"/>
                  </a:cubicBezTo>
                  <a:cubicBezTo>
                    <a:pt x="1700" y="10492"/>
                    <a:pt x="1655" y="10482"/>
                    <a:pt x="1614" y="10462"/>
                  </a:cubicBezTo>
                  <a:cubicBezTo>
                    <a:pt x="1460" y="10390"/>
                    <a:pt x="1398" y="10205"/>
                    <a:pt x="1474" y="10054"/>
                  </a:cubicBezTo>
                  <a:lnTo>
                    <a:pt x="3273" y="6260"/>
                  </a:lnTo>
                  <a:close/>
                  <a:moveTo>
                    <a:pt x="4753" y="6260"/>
                  </a:moveTo>
                  <a:lnTo>
                    <a:pt x="6552" y="10054"/>
                  </a:lnTo>
                  <a:cubicBezTo>
                    <a:pt x="6624" y="10208"/>
                    <a:pt x="6563" y="10390"/>
                    <a:pt x="6412" y="10462"/>
                  </a:cubicBezTo>
                  <a:cubicBezTo>
                    <a:pt x="6371" y="10482"/>
                    <a:pt x="6326" y="10492"/>
                    <a:pt x="6278" y="10492"/>
                  </a:cubicBezTo>
                  <a:cubicBezTo>
                    <a:pt x="6162" y="10492"/>
                    <a:pt x="6055" y="10427"/>
                    <a:pt x="6004" y="10321"/>
                  </a:cubicBezTo>
                  <a:lnTo>
                    <a:pt x="4753" y="7689"/>
                  </a:lnTo>
                  <a:lnTo>
                    <a:pt x="4253" y="6634"/>
                  </a:lnTo>
                  <a:lnTo>
                    <a:pt x="4428" y="6267"/>
                  </a:lnTo>
                  <a:lnTo>
                    <a:pt x="4431" y="6260"/>
                  </a:lnTo>
                  <a:close/>
                  <a:moveTo>
                    <a:pt x="4013" y="7141"/>
                  </a:moveTo>
                  <a:lnTo>
                    <a:pt x="4318" y="7785"/>
                  </a:lnTo>
                  <a:lnTo>
                    <a:pt x="4318" y="10249"/>
                  </a:lnTo>
                  <a:cubicBezTo>
                    <a:pt x="4318" y="10417"/>
                    <a:pt x="4181" y="10554"/>
                    <a:pt x="4013" y="10554"/>
                  </a:cubicBezTo>
                  <a:cubicBezTo>
                    <a:pt x="3845" y="10554"/>
                    <a:pt x="3708" y="10417"/>
                    <a:pt x="3708" y="10249"/>
                  </a:cubicBezTo>
                  <a:lnTo>
                    <a:pt x="3708" y="7785"/>
                  </a:lnTo>
                  <a:lnTo>
                    <a:pt x="4013" y="7141"/>
                  </a:lnTo>
                  <a:close/>
                  <a:moveTo>
                    <a:pt x="7054" y="0"/>
                  </a:moveTo>
                  <a:cubicBezTo>
                    <a:pt x="6946" y="0"/>
                    <a:pt x="6837" y="73"/>
                    <a:pt x="6837" y="219"/>
                  </a:cubicBezTo>
                  <a:lnTo>
                    <a:pt x="6837" y="4612"/>
                  </a:lnTo>
                  <a:lnTo>
                    <a:pt x="1189" y="4612"/>
                  </a:lnTo>
                  <a:lnTo>
                    <a:pt x="1189" y="1384"/>
                  </a:lnTo>
                  <a:cubicBezTo>
                    <a:pt x="1189" y="1238"/>
                    <a:pt x="1081" y="1166"/>
                    <a:pt x="972" y="1166"/>
                  </a:cubicBezTo>
                  <a:cubicBezTo>
                    <a:pt x="863" y="1166"/>
                    <a:pt x="754" y="1238"/>
                    <a:pt x="754" y="1384"/>
                  </a:cubicBezTo>
                  <a:lnTo>
                    <a:pt x="754" y="4612"/>
                  </a:lnTo>
                  <a:lnTo>
                    <a:pt x="583" y="4612"/>
                  </a:lnTo>
                  <a:cubicBezTo>
                    <a:pt x="261" y="4612"/>
                    <a:pt x="0" y="4873"/>
                    <a:pt x="0" y="5195"/>
                  </a:cubicBezTo>
                  <a:lnTo>
                    <a:pt x="0" y="5678"/>
                  </a:lnTo>
                  <a:cubicBezTo>
                    <a:pt x="0" y="6000"/>
                    <a:pt x="261" y="6260"/>
                    <a:pt x="583" y="6260"/>
                  </a:cubicBezTo>
                  <a:lnTo>
                    <a:pt x="2790" y="6260"/>
                  </a:lnTo>
                  <a:lnTo>
                    <a:pt x="1080" y="9865"/>
                  </a:lnTo>
                  <a:cubicBezTo>
                    <a:pt x="902" y="10235"/>
                    <a:pt x="1056" y="10677"/>
                    <a:pt x="1422" y="10856"/>
                  </a:cubicBezTo>
                  <a:cubicBezTo>
                    <a:pt x="1522" y="10904"/>
                    <a:pt x="1631" y="10931"/>
                    <a:pt x="1745" y="10931"/>
                  </a:cubicBezTo>
                  <a:cubicBezTo>
                    <a:pt x="2029" y="10928"/>
                    <a:pt x="2289" y="10767"/>
                    <a:pt x="2413" y="10510"/>
                  </a:cubicBezTo>
                  <a:lnTo>
                    <a:pt x="3269" y="8704"/>
                  </a:lnTo>
                  <a:lnTo>
                    <a:pt x="3269" y="10246"/>
                  </a:lnTo>
                  <a:cubicBezTo>
                    <a:pt x="3269" y="10657"/>
                    <a:pt x="3602" y="10989"/>
                    <a:pt x="4013" y="10989"/>
                  </a:cubicBezTo>
                  <a:cubicBezTo>
                    <a:pt x="4421" y="10989"/>
                    <a:pt x="4753" y="10657"/>
                    <a:pt x="4753" y="10246"/>
                  </a:cubicBezTo>
                  <a:lnTo>
                    <a:pt x="4753" y="8704"/>
                  </a:lnTo>
                  <a:lnTo>
                    <a:pt x="5610" y="10513"/>
                  </a:lnTo>
                  <a:cubicBezTo>
                    <a:pt x="5733" y="10767"/>
                    <a:pt x="5994" y="10931"/>
                    <a:pt x="6278" y="10931"/>
                  </a:cubicBezTo>
                  <a:cubicBezTo>
                    <a:pt x="6391" y="10931"/>
                    <a:pt x="6501" y="10907"/>
                    <a:pt x="6600" y="10856"/>
                  </a:cubicBezTo>
                  <a:cubicBezTo>
                    <a:pt x="6967" y="10677"/>
                    <a:pt x="7121" y="10235"/>
                    <a:pt x="6946" y="9869"/>
                  </a:cubicBezTo>
                  <a:lnTo>
                    <a:pt x="5236" y="6260"/>
                  </a:lnTo>
                  <a:lnTo>
                    <a:pt x="6162" y="6260"/>
                  </a:lnTo>
                  <a:cubicBezTo>
                    <a:pt x="6282" y="6260"/>
                    <a:pt x="6378" y="6164"/>
                    <a:pt x="6378" y="6044"/>
                  </a:cubicBezTo>
                  <a:cubicBezTo>
                    <a:pt x="6378" y="5921"/>
                    <a:pt x="6282" y="5825"/>
                    <a:pt x="6162" y="5825"/>
                  </a:cubicBezTo>
                  <a:lnTo>
                    <a:pt x="579" y="5825"/>
                  </a:lnTo>
                  <a:cubicBezTo>
                    <a:pt x="501" y="5825"/>
                    <a:pt x="436" y="5760"/>
                    <a:pt x="436" y="5678"/>
                  </a:cubicBezTo>
                  <a:lnTo>
                    <a:pt x="436" y="5195"/>
                  </a:lnTo>
                  <a:cubicBezTo>
                    <a:pt x="436" y="5116"/>
                    <a:pt x="501" y="5051"/>
                    <a:pt x="579" y="5051"/>
                  </a:cubicBezTo>
                  <a:lnTo>
                    <a:pt x="7443" y="5051"/>
                  </a:lnTo>
                  <a:cubicBezTo>
                    <a:pt x="7522" y="5051"/>
                    <a:pt x="7587" y="5116"/>
                    <a:pt x="7587" y="5195"/>
                  </a:cubicBezTo>
                  <a:lnTo>
                    <a:pt x="7587" y="5678"/>
                  </a:lnTo>
                  <a:cubicBezTo>
                    <a:pt x="7587" y="5760"/>
                    <a:pt x="7522" y="5825"/>
                    <a:pt x="7443" y="5825"/>
                  </a:cubicBezTo>
                  <a:lnTo>
                    <a:pt x="7032" y="5825"/>
                  </a:lnTo>
                  <a:cubicBezTo>
                    <a:pt x="6744" y="5825"/>
                    <a:pt x="6744" y="6260"/>
                    <a:pt x="7032" y="6260"/>
                  </a:cubicBezTo>
                  <a:lnTo>
                    <a:pt x="7443" y="6260"/>
                  </a:lnTo>
                  <a:cubicBezTo>
                    <a:pt x="7765" y="6260"/>
                    <a:pt x="8026" y="6000"/>
                    <a:pt x="8026" y="5678"/>
                  </a:cubicBezTo>
                  <a:lnTo>
                    <a:pt x="8026" y="5195"/>
                  </a:lnTo>
                  <a:cubicBezTo>
                    <a:pt x="8026" y="4873"/>
                    <a:pt x="7765" y="4612"/>
                    <a:pt x="7443" y="4612"/>
                  </a:cubicBezTo>
                  <a:lnTo>
                    <a:pt x="7272" y="4612"/>
                  </a:lnTo>
                  <a:lnTo>
                    <a:pt x="7272" y="219"/>
                  </a:lnTo>
                  <a:cubicBezTo>
                    <a:pt x="7272" y="73"/>
                    <a:pt x="7163" y="0"/>
                    <a:pt x="70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73"/>
          <p:cNvGrpSpPr/>
          <p:nvPr/>
        </p:nvGrpSpPr>
        <p:grpSpPr>
          <a:xfrm>
            <a:off x="4803811" y="3180479"/>
            <a:ext cx="84584" cy="385617"/>
            <a:chOff x="4803811" y="3180479"/>
            <a:chExt cx="84584" cy="385617"/>
          </a:xfrm>
        </p:grpSpPr>
        <p:sp>
          <p:nvSpPr>
            <p:cNvPr id="8077" name="Google Shape;8077;p73"/>
            <p:cNvSpPr/>
            <p:nvPr/>
          </p:nvSpPr>
          <p:spPr>
            <a:xfrm>
              <a:off x="4809548" y="3189333"/>
              <a:ext cx="73110" cy="370974"/>
            </a:xfrm>
            <a:custGeom>
              <a:avLst/>
              <a:gdLst/>
              <a:ahLst/>
              <a:cxnLst/>
              <a:rect l="l" t="t" r="r" b="b"/>
              <a:pathLst>
                <a:path w="2791" h="14162" extrusionOk="0">
                  <a:moveTo>
                    <a:pt x="1395" y="0"/>
                  </a:moveTo>
                  <a:cubicBezTo>
                    <a:pt x="1358" y="0"/>
                    <a:pt x="1322" y="19"/>
                    <a:pt x="1303" y="57"/>
                  </a:cubicBezTo>
                  <a:lnTo>
                    <a:pt x="785" y="1030"/>
                  </a:lnTo>
                  <a:lnTo>
                    <a:pt x="141" y="2253"/>
                  </a:lnTo>
                  <a:cubicBezTo>
                    <a:pt x="49" y="2425"/>
                    <a:pt x="1" y="2613"/>
                    <a:pt x="4" y="2805"/>
                  </a:cubicBezTo>
                  <a:lnTo>
                    <a:pt x="4" y="12767"/>
                  </a:lnTo>
                  <a:cubicBezTo>
                    <a:pt x="1" y="13538"/>
                    <a:pt x="631" y="14162"/>
                    <a:pt x="1400" y="14162"/>
                  </a:cubicBezTo>
                  <a:cubicBezTo>
                    <a:pt x="1407" y="14162"/>
                    <a:pt x="1413" y="14162"/>
                    <a:pt x="1419" y="14161"/>
                  </a:cubicBezTo>
                  <a:cubicBezTo>
                    <a:pt x="1608" y="14158"/>
                    <a:pt x="1793" y="14117"/>
                    <a:pt x="1964" y="14038"/>
                  </a:cubicBezTo>
                  <a:cubicBezTo>
                    <a:pt x="2461" y="13809"/>
                    <a:pt x="2783" y="13315"/>
                    <a:pt x="2790" y="12767"/>
                  </a:cubicBezTo>
                  <a:lnTo>
                    <a:pt x="2790" y="12743"/>
                  </a:lnTo>
                  <a:lnTo>
                    <a:pt x="2790" y="2805"/>
                  </a:lnTo>
                  <a:cubicBezTo>
                    <a:pt x="2790" y="2723"/>
                    <a:pt x="2783" y="2637"/>
                    <a:pt x="2766" y="2558"/>
                  </a:cubicBezTo>
                  <a:cubicBezTo>
                    <a:pt x="2763" y="2552"/>
                    <a:pt x="2759" y="2545"/>
                    <a:pt x="2759" y="2538"/>
                  </a:cubicBezTo>
                  <a:cubicBezTo>
                    <a:pt x="2739" y="2438"/>
                    <a:pt x="2701" y="2342"/>
                    <a:pt x="2653" y="2253"/>
                  </a:cubicBezTo>
                  <a:lnTo>
                    <a:pt x="2005" y="1033"/>
                  </a:lnTo>
                  <a:lnTo>
                    <a:pt x="1488" y="57"/>
                  </a:lnTo>
                  <a:cubicBezTo>
                    <a:pt x="1469" y="19"/>
                    <a:pt x="1432" y="0"/>
                    <a:pt x="13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3"/>
            <p:cNvSpPr/>
            <p:nvPr/>
          </p:nvSpPr>
          <p:spPr>
            <a:xfrm>
              <a:off x="4809653" y="3490261"/>
              <a:ext cx="73005" cy="33503"/>
            </a:xfrm>
            <a:custGeom>
              <a:avLst/>
              <a:gdLst/>
              <a:ahLst/>
              <a:cxnLst/>
              <a:rect l="l" t="t" r="r" b="b"/>
              <a:pathLst>
                <a:path w="2787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2786" y="1279"/>
                  </a:lnTo>
                  <a:lnTo>
                    <a:pt x="2786" y="1255"/>
                  </a:lnTo>
                  <a:lnTo>
                    <a:pt x="2786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3"/>
            <p:cNvSpPr/>
            <p:nvPr/>
          </p:nvSpPr>
          <p:spPr>
            <a:xfrm>
              <a:off x="4830111" y="3189333"/>
              <a:ext cx="31984" cy="33006"/>
            </a:xfrm>
            <a:custGeom>
              <a:avLst/>
              <a:gdLst/>
              <a:ahLst/>
              <a:cxnLst/>
              <a:rect l="l" t="t" r="r" b="b"/>
              <a:pathLst>
                <a:path w="1221" h="1260" extrusionOk="0">
                  <a:moveTo>
                    <a:pt x="609" y="0"/>
                  </a:moveTo>
                  <a:cubicBezTo>
                    <a:pt x="572" y="0"/>
                    <a:pt x="535" y="19"/>
                    <a:pt x="514" y="57"/>
                  </a:cubicBezTo>
                  <a:lnTo>
                    <a:pt x="0" y="1033"/>
                  </a:lnTo>
                  <a:cubicBezTo>
                    <a:pt x="175" y="1184"/>
                    <a:pt x="393" y="1260"/>
                    <a:pt x="610" y="1260"/>
                  </a:cubicBezTo>
                  <a:cubicBezTo>
                    <a:pt x="828" y="1260"/>
                    <a:pt x="1046" y="1184"/>
                    <a:pt x="1220" y="1033"/>
                  </a:cubicBezTo>
                  <a:lnTo>
                    <a:pt x="703" y="57"/>
                  </a:lnTo>
                  <a:cubicBezTo>
                    <a:pt x="682" y="19"/>
                    <a:pt x="645" y="0"/>
                    <a:pt x="60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3"/>
            <p:cNvSpPr/>
            <p:nvPr/>
          </p:nvSpPr>
          <p:spPr>
            <a:xfrm>
              <a:off x="4809548" y="3523738"/>
              <a:ext cx="73110" cy="36568"/>
            </a:xfrm>
            <a:custGeom>
              <a:avLst/>
              <a:gdLst/>
              <a:ahLst/>
              <a:cxnLst/>
              <a:rect l="l" t="t" r="r" b="b"/>
              <a:pathLst>
                <a:path w="2791" h="1396" extrusionOk="0">
                  <a:moveTo>
                    <a:pt x="4" y="1"/>
                  </a:moveTo>
                  <a:cubicBezTo>
                    <a:pt x="1" y="772"/>
                    <a:pt x="631" y="1396"/>
                    <a:pt x="1400" y="1396"/>
                  </a:cubicBezTo>
                  <a:cubicBezTo>
                    <a:pt x="1407" y="1396"/>
                    <a:pt x="1413" y="1396"/>
                    <a:pt x="1419" y="1395"/>
                  </a:cubicBezTo>
                  <a:cubicBezTo>
                    <a:pt x="1608" y="1392"/>
                    <a:pt x="1793" y="1351"/>
                    <a:pt x="1964" y="1272"/>
                  </a:cubicBezTo>
                  <a:cubicBezTo>
                    <a:pt x="2461" y="1043"/>
                    <a:pt x="2783" y="549"/>
                    <a:pt x="2790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3"/>
            <p:cNvSpPr/>
            <p:nvPr/>
          </p:nvSpPr>
          <p:spPr>
            <a:xfrm>
              <a:off x="4839358" y="3490261"/>
              <a:ext cx="43300" cy="33503"/>
            </a:xfrm>
            <a:custGeom>
              <a:avLst/>
              <a:gdLst/>
              <a:ahLst/>
              <a:cxnLst/>
              <a:rect l="l" t="t" r="r" b="b"/>
              <a:pathLst>
                <a:path w="1653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1652" y="1279"/>
                  </a:lnTo>
                  <a:lnTo>
                    <a:pt x="1652" y="1255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3"/>
            <p:cNvSpPr/>
            <p:nvPr/>
          </p:nvSpPr>
          <p:spPr>
            <a:xfrm>
              <a:off x="4839358" y="3523738"/>
              <a:ext cx="43300" cy="33346"/>
            </a:xfrm>
            <a:custGeom>
              <a:avLst/>
              <a:gdLst/>
              <a:ahLst/>
              <a:cxnLst/>
              <a:rect l="l" t="t" r="r" b="b"/>
              <a:pathLst>
                <a:path w="1653" h="1273" extrusionOk="0">
                  <a:moveTo>
                    <a:pt x="0" y="1"/>
                  </a:moveTo>
                  <a:cubicBezTo>
                    <a:pt x="0" y="549"/>
                    <a:pt x="322" y="1046"/>
                    <a:pt x="826" y="1272"/>
                  </a:cubicBezTo>
                  <a:cubicBezTo>
                    <a:pt x="1323" y="1043"/>
                    <a:pt x="1645" y="549"/>
                    <a:pt x="165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3"/>
            <p:cNvSpPr/>
            <p:nvPr/>
          </p:nvSpPr>
          <p:spPr>
            <a:xfrm>
              <a:off x="4809548" y="3255789"/>
              <a:ext cx="73110" cy="234498"/>
            </a:xfrm>
            <a:custGeom>
              <a:avLst/>
              <a:gdLst/>
              <a:ahLst/>
              <a:cxnLst/>
              <a:rect l="l" t="t" r="r" b="b"/>
              <a:pathLst>
                <a:path w="2791" h="8952" extrusionOk="0">
                  <a:moveTo>
                    <a:pt x="31" y="1"/>
                  </a:moveTo>
                  <a:cubicBezTo>
                    <a:pt x="11" y="90"/>
                    <a:pt x="1" y="179"/>
                    <a:pt x="4" y="268"/>
                  </a:cubicBezTo>
                  <a:lnTo>
                    <a:pt x="4" y="8952"/>
                  </a:lnTo>
                  <a:lnTo>
                    <a:pt x="2790" y="8952"/>
                  </a:lnTo>
                  <a:lnTo>
                    <a:pt x="2790" y="268"/>
                  </a:lnTo>
                  <a:cubicBezTo>
                    <a:pt x="2790" y="186"/>
                    <a:pt x="2783" y="100"/>
                    <a:pt x="2766" y="18"/>
                  </a:cubicBezTo>
                  <a:cubicBezTo>
                    <a:pt x="2763" y="15"/>
                    <a:pt x="2759" y="8"/>
                    <a:pt x="275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3"/>
            <p:cNvSpPr/>
            <p:nvPr/>
          </p:nvSpPr>
          <p:spPr>
            <a:xfrm>
              <a:off x="4844387" y="3255789"/>
              <a:ext cx="38271" cy="234498"/>
            </a:xfrm>
            <a:custGeom>
              <a:avLst/>
              <a:gdLst/>
              <a:ahLst/>
              <a:cxnLst/>
              <a:rect l="l" t="t" r="r" b="b"/>
              <a:pathLst>
                <a:path w="1461" h="8952" extrusionOk="0">
                  <a:moveTo>
                    <a:pt x="0" y="1"/>
                  </a:moveTo>
                  <a:lnTo>
                    <a:pt x="0" y="8952"/>
                  </a:lnTo>
                  <a:lnTo>
                    <a:pt x="1460" y="8952"/>
                  </a:lnTo>
                  <a:lnTo>
                    <a:pt x="1460" y="268"/>
                  </a:lnTo>
                  <a:cubicBezTo>
                    <a:pt x="1460" y="186"/>
                    <a:pt x="1453" y="100"/>
                    <a:pt x="1439" y="18"/>
                  </a:cubicBezTo>
                  <a:cubicBezTo>
                    <a:pt x="1436" y="15"/>
                    <a:pt x="1436" y="8"/>
                    <a:pt x="143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3"/>
            <p:cNvSpPr/>
            <p:nvPr/>
          </p:nvSpPr>
          <p:spPr>
            <a:xfrm>
              <a:off x="4803811" y="3180479"/>
              <a:ext cx="84584" cy="385617"/>
            </a:xfrm>
            <a:custGeom>
              <a:avLst/>
              <a:gdLst/>
              <a:ahLst/>
              <a:cxnLst/>
              <a:rect l="l" t="t" r="r" b="b"/>
              <a:pathLst>
                <a:path w="3229" h="14721" extrusionOk="0">
                  <a:moveTo>
                    <a:pt x="1614" y="686"/>
                  </a:moveTo>
                  <a:lnTo>
                    <a:pt x="1936" y="1289"/>
                  </a:lnTo>
                  <a:lnTo>
                    <a:pt x="1940" y="1299"/>
                  </a:lnTo>
                  <a:cubicBezTo>
                    <a:pt x="1839" y="1353"/>
                    <a:pt x="1727" y="1379"/>
                    <a:pt x="1616" y="1379"/>
                  </a:cubicBezTo>
                  <a:cubicBezTo>
                    <a:pt x="1504" y="1379"/>
                    <a:pt x="1392" y="1353"/>
                    <a:pt x="1289" y="1299"/>
                  </a:cubicBezTo>
                  <a:lnTo>
                    <a:pt x="1614" y="686"/>
                  </a:lnTo>
                  <a:close/>
                  <a:moveTo>
                    <a:pt x="2145" y="1687"/>
                  </a:moveTo>
                  <a:lnTo>
                    <a:pt x="2660" y="2656"/>
                  </a:lnTo>
                  <a:lnTo>
                    <a:pt x="569" y="2656"/>
                  </a:lnTo>
                  <a:lnTo>
                    <a:pt x="1083" y="1687"/>
                  </a:lnTo>
                  <a:cubicBezTo>
                    <a:pt x="1249" y="1772"/>
                    <a:pt x="1432" y="1815"/>
                    <a:pt x="1614" y="1815"/>
                  </a:cubicBezTo>
                  <a:cubicBezTo>
                    <a:pt x="1797" y="1815"/>
                    <a:pt x="1979" y="1772"/>
                    <a:pt x="2145" y="1687"/>
                  </a:cubicBezTo>
                  <a:close/>
                  <a:moveTo>
                    <a:pt x="2793" y="12042"/>
                  </a:moveTo>
                  <a:lnTo>
                    <a:pt x="2793" y="12885"/>
                  </a:lnTo>
                  <a:lnTo>
                    <a:pt x="439" y="12885"/>
                  </a:lnTo>
                  <a:lnTo>
                    <a:pt x="439" y="12042"/>
                  </a:lnTo>
                  <a:close/>
                  <a:moveTo>
                    <a:pt x="1619" y="1"/>
                  </a:moveTo>
                  <a:cubicBezTo>
                    <a:pt x="1616" y="1"/>
                    <a:pt x="1614" y="1"/>
                    <a:pt x="1611" y="1"/>
                  </a:cubicBezTo>
                  <a:cubicBezTo>
                    <a:pt x="1532" y="1"/>
                    <a:pt x="1457" y="45"/>
                    <a:pt x="1419" y="117"/>
                  </a:cubicBezTo>
                  <a:lnTo>
                    <a:pt x="812" y="1269"/>
                  </a:lnTo>
                  <a:lnTo>
                    <a:pt x="165" y="2489"/>
                  </a:lnTo>
                  <a:cubicBezTo>
                    <a:pt x="55" y="2691"/>
                    <a:pt x="0" y="2917"/>
                    <a:pt x="0" y="3143"/>
                  </a:cubicBezTo>
                  <a:lnTo>
                    <a:pt x="0" y="7070"/>
                  </a:lnTo>
                  <a:cubicBezTo>
                    <a:pt x="0" y="7190"/>
                    <a:pt x="100" y="7286"/>
                    <a:pt x="220" y="7286"/>
                  </a:cubicBezTo>
                  <a:cubicBezTo>
                    <a:pt x="340" y="7286"/>
                    <a:pt x="439" y="7190"/>
                    <a:pt x="439" y="7070"/>
                  </a:cubicBezTo>
                  <a:lnTo>
                    <a:pt x="439" y="3095"/>
                  </a:lnTo>
                  <a:lnTo>
                    <a:pt x="1395" y="3095"/>
                  </a:lnTo>
                  <a:lnTo>
                    <a:pt x="1395" y="11597"/>
                  </a:lnTo>
                  <a:lnTo>
                    <a:pt x="1395" y="11607"/>
                  </a:lnTo>
                  <a:lnTo>
                    <a:pt x="436" y="11607"/>
                  </a:lnTo>
                  <a:lnTo>
                    <a:pt x="436" y="7944"/>
                  </a:lnTo>
                  <a:cubicBezTo>
                    <a:pt x="436" y="7798"/>
                    <a:pt x="327" y="7726"/>
                    <a:pt x="218" y="7726"/>
                  </a:cubicBezTo>
                  <a:cubicBezTo>
                    <a:pt x="109" y="7726"/>
                    <a:pt x="0" y="7798"/>
                    <a:pt x="0" y="7944"/>
                  </a:cubicBezTo>
                  <a:lnTo>
                    <a:pt x="0" y="13101"/>
                  </a:lnTo>
                  <a:lnTo>
                    <a:pt x="0" y="13105"/>
                  </a:lnTo>
                  <a:lnTo>
                    <a:pt x="0" y="13108"/>
                  </a:lnTo>
                  <a:cubicBezTo>
                    <a:pt x="0" y="13399"/>
                    <a:pt x="79" y="13687"/>
                    <a:pt x="230" y="13934"/>
                  </a:cubicBezTo>
                  <a:cubicBezTo>
                    <a:pt x="276" y="14011"/>
                    <a:pt x="344" y="14043"/>
                    <a:pt x="411" y="14043"/>
                  </a:cubicBezTo>
                  <a:cubicBezTo>
                    <a:pt x="561" y="14043"/>
                    <a:pt x="708" y="13882"/>
                    <a:pt x="603" y="13711"/>
                  </a:cubicBezTo>
                  <a:cubicBezTo>
                    <a:pt x="531" y="13591"/>
                    <a:pt x="483" y="13461"/>
                    <a:pt x="456" y="13324"/>
                  </a:cubicBezTo>
                  <a:lnTo>
                    <a:pt x="2762" y="13324"/>
                  </a:lnTo>
                  <a:cubicBezTo>
                    <a:pt x="2656" y="13869"/>
                    <a:pt x="2187" y="14266"/>
                    <a:pt x="1631" y="14280"/>
                  </a:cubicBezTo>
                  <a:cubicBezTo>
                    <a:pt x="1623" y="14280"/>
                    <a:pt x="1615" y="14280"/>
                    <a:pt x="1607" y="14280"/>
                  </a:cubicBezTo>
                  <a:cubicBezTo>
                    <a:pt x="1451" y="14280"/>
                    <a:pt x="1295" y="14249"/>
                    <a:pt x="1152" y="14188"/>
                  </a:cubicBezTo>
                  <a:cubicBezTo>
                    <a:pt x="1119" y="14174"/>
                    <a:pt x="1088" y="14168"/>
                    <a:pt x="1059" y="14168"/>
                  </a:cubicBezTo>
                  <a:cubicBezTo>
                    <a:pt x="849" y="14168"/>
                    <a:pt x="746" y="14490"/>
                    <a:pt x="980" y="14592"/>
                  </a:cubicBezTo>
                  <a:cubicBezTo>
                    <a:pt x="1186" y="14680"/>
                    <a:pt x="1396" y="14720"/>
                    <a:pt x="1602" y="14720"/>
                  </a:cubicBezTo>
                  <a:cubicBezTo>
                    <a:pt x="2456" y="14720"/>
                    <a:pt x="3225" y="14019"/>
                    <a:pt x="3225" y="13105"/>
                  </a:cubicBezTo>
                  <a:lnTo>
                    <a:pt x="3225" y="11844"/>
                  </a:lnTo>
                  <a:cubicBezTo>
                    <a:pt x="3225" y="11840"/>
                    <a:pt x="3228" y="11830"/>
                    <a:pt x="3228" y="11827"/>
                  </a:cubicBezTo>
                  <a:lnTo>
                    <a:pt x="3228" y="11806"/>
                  </a:lnTo>
                  <a:lnTo>
                    <a:pt x="3228" y="9935"/>
                  </a:lnTo>
                  <a:cubicBezTo>
                    <a:pt x="3228" y="9789"/>
                    <a:pt x="3120" y="9717"/>
                    <a:pt x="3011" y="9717"/>
                  </a:cubicBezTo>
                  <a:cubicBezTo>
                    <a:pt x="2902" y="9717"/>
                    <a:pt x="2793" y="9789"/>
                    <a:pt x="2793" y="9935"/>
                  </a:cubicBezTo>
                  <a:lnTo>
                    <a:pt x="2793" y="11604"/>
                  </a:lnTo>
                  <a:lnTo>
                    <a:pt x="1834" y="11604"/>
                  </a:lnTo>
                  <a:lnTo>
                    <a:pt x="1834" y="11597"/>
                  </a:lnTo>
                  <a:lnTo>
                    <a:pt x="1834" y="3095"/>
                  </a:lnTo>
                  <a:lnTo>
                    <a:pt x="2790" y="3095"/>
                  </a:lnTo>
                  <a:lnTo>
                    <a:pt x="2790" y="3143"/>
                  </a:lnTo>
                  <a:lnTo>
                    <a:pt x="2790" y="9061"/>
                  </a:lnTo>
                  <a:cubicBezTo>
                    <a:pt x="2790" y="9181"/>
                    <a:pt x="2886" y="9277"/>
                    <a:pt x="3009" y="9277"/>
                  </a:cubicBezTo>
                  <a:cubicBezTo>
                    <a:pt x="3129" y="9277"/>
                    <a:pt x="3228" y="9181"/>
                    <a:pt x="3228" y="9061"/>
                  </a:cubicBezTo>
                  <a:lnTo>
                    <a:pt x="3228" y="3143"/>
                  </a:lnTo>
                  <a:cubicBezTo>
                    <a:pt x="3225" y="2917"/>
                    <a:pt x="3170" y="2691"/>
                    <a:pt x="3064" y="2489"/>
                  </a:cubicBezTo>
                  <a:lnTo>
                    <a:pt x="1806" y="114"/>
                  </a:lnTo>
                  <a:cubicBezTo>
                    <a:pt x="1770" y="48"/>
                    <a:pt x="1698" y="1"/>
                    <a:pt x="1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6" name="Google Shape;8086;p73"/>
          <p:cNvGrpSpPr/>
          <p:nvPr/>
        </p:nvGrpSpPr>
        <p:grpSpPr>
          <a:xfrm>
            <a:off x="5232073" y="3214113"/>
            <a:ext cx="357824" cy="347581"/>
            <a:chOff x="5232073" y="3214113"/>
            <a:chExt cx="357824" cy="347581"/>
          </a:xfrm>
        </p:grpSpPr>
        <p:sp>
          <p:nvSpPr>
            <p:cNvPr id="8087" name="Google Shape;8087;p73"/>
            <p:cNvSpPr/>
            <p:nvPr/>
          </p:nvSpPr>
          <p:spPr>
            <a:xfrm>
              <a:off x="5239067" y="3248874"/>
              <a:ext cx="315204" cy="306639"/>
            </a:xfrm>
            <a:custGeom>
              <a:avLst/>
              <a:gdLst/>
              <a:ahLst/>
              <a:cxnLst/>
              <a:rect l="l" t="t" r="r" b="b"/>
              <a:pathLst>
                <a:path w="12033" h="11706" extrusionOk="0">
                  <a:moveTo>
                    <a:pt x="2811" y="1"/>
                  </a:moveTo>
                  <a:lnTo>
                    <a:pt x="1865" y="498"/>
                  </a:lnTo>
                  <a:lnTo>
                    <a:pt x="1605" y="635"/>
                  </a:lnTo>
                  <a:cubicBezTo>
                    <a:pt x="460" y="1235"/>
                    <a:pt x="1" y="2640"/>
                    <a:pt x="577" y="3801"/>
                  </a:cubicBezTo>
                  <a:cubicBezTo>
                    <a:pt x="1341" y="5340"/>
                    <a:pt x="6697" y="10696"/>
                    <a:pt x="8235" y="11457"/>
                  </a:cubicBezTo>
                  <a:cubicBezTo>
                    <a:pt x="8575" y="11625"/>
                    <a:pt x="8936" y="11706"/>
                    <a:pt x="9291" y="11706"/>
                  </a:cubicBezTo>
                  <a:cubicBezTo>
                    <a:pt x="10148" y="11706"/>
                    <a:pt x="10974" y="11240"/>
                    <a:pt x="11398" y="10429"/>
                  </a:cubicBezTo>
                  <a:lnTo>
                    <a:pt x="11535" y="10172"/>
                  </a:lnTo>
                  <a:lnTo>
                    <a:pt x="12032" y="9226"/>
                  </a:lnTo>
                  <a:lnTo>
                    <a:pt x="9305" y="7698"/>
                  </a:lnTo>
                  <a:lnTo>
                    <a:pt x="9061" y="8290"/>
                  </a:lnTo>
                  <a:cubicBezTo>
                    <a:pt x="8881" y="8726"/>
                    <a:pt x="8462" y="8976"/>
                    <a:pt x="8030" y="8976"/>
                  </a:cubicBezTo>
                  <a:cubicBezTo>
                    <a:pt x="7807" y="8976"/>
                    <a:pt x="7581" y="8909"/>
                    <a:pt x="7382" y="8767"/>
                  </a:cubicBezTo>
                  <a:cubicBezTo>
                    <a:pt x="7111" y="8568"/>
                    <a:pt x="3465" y="4925"/>
                    <a:pt x="3270" y="4655"/>
                  </a:cubicBezTo>
                  <a:cubicBezTo>
                    <a:pt x="2849" y="4072"/>
                    <a:pt x="3082" y="3250"/>
                    <a:pt x="3746" y="2975"/>
                  </a:cubicBezTo>
                  <a:lnTo>
                    <a:pt x="4339" y="2732"/>
                  </a:lnTo>
                  <a:lnTo>
                    <a:pt x="281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3"/>
            <p:cNvSpPr/>
            <p:nvPr/>
          </p:nvSpPr>
          <p:spPr>
            <a:xfrm>
              <a:off x="5287921" y="3248979"/>
              <a:ext cx="64833" cy="82960"/>
            </a:xfrm>
            <a:custGeom>
              <a:avLst/>
              <a:gdLst/>
              <a:ahLst/>
              <a:cxnLst/>
              <a:rect l="l" t="t" r="r" b="b"/>
              <a:pathLst>
                <a:path w="2475" h="3167" extrusionOk="0">
                  <a:moveTo>
                    <a:pt x="946" y="0"/>
                  </a:moveTo>
                  <a:lnTo>
                    <a:pt x="0" y="497"/>
                  </a:lnTo>
                  <a:lnTo>
                    <a:pt x="1569" y="3167"/>
                  </a:lnTo>
                  <a:cubicBezTo>
                    <a:pt x="1662" y="3084"/>
                    <a:pt x="1768" y="3019"/>
                    <a:pt x="1881" y="2971"/>
                  </a:cubicBezTo>
                  <a:lnTo>
                    <a:pt x="2474" y="2728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3"/>
            <p:cNvSpPr/>
            <p:nvPr/>
          </p:nvSpPr>
          <p:spPr>
            <a:xfrm>
              <a:off x="5471286" y="3450497"/>
              <a:ext cx="82986" cy="64833"/>
            </a:xfrm>
            <a:custGeom>
              <a:avLst/>
              <a:gdLst/>
              <a:ahLst/>
              <a:cxnLst/>
              <a:rect l="l" t="t" r="r" b="b"/>
              <a:pathLst>
                <a:path w="3168" h="2475" extrusionOk="0">
                  <a:moveTo>
                    <a:pt x="440" y="1"/>
                  </a:moveTo>
                  <a:lnTo>
                    <a:pt x="193" y="590"/>
                  </a:lnTo>
                  <a:cubicBezTo>
                    <a:pt x="145" y="703"/>
                    <a:pt x="80" y="809"/>
                    <a:pt x="1" y="902"/>
                  </a:cubicBezTo>
                  <a:lnTo>
                    <a:pt x="2670" y="2475"/>
                  </a:lnTo>
                  <a:lnTo>
                    <a:pt x="3167" y="1529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3"/>
            <p:cNvSpPr/>
            <p:nvPr/>
          </p:nvSpPr>
          <p:spPr>
            <a:xfrm>
              <a:off x="5295177" y="3220426"/>
              <a:ext cx="93385" cy="116908"/>
            </a:xfrm>
            <a:custGeom>
              <a:avLst/>
              <a:gdLst/>
              <a:ahLst/>
              <a:cxnLst/>
              <a:rect l="l" t="t" r="r" b="b"/>
              <a:pathLst>
                <a:path w="3565" h="4463" extrusionOk="0">
                  <a:moveTo>
                    <a:pt x="1433" y="1"/>
                  </a:moveTo>
                  <a:lnTo>
                    <a:pt x="1" y="844"/>
                  </a:lnTo>
                  <a:lnTo>
                    <a:pt x="2132" y="4462"/>
                  </a:lnTo>
                  <a:lnTo>
                    <a:pt x="3564" y="3619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3"/>
            <p:cNvSpPr/>
            <p:nvPr/>
          </p:nvSpPr>
          <p:spPr>
            <a:xfrm>
              <a:off x="5465811" y="3414583"/>
              <a:ext cx="116908" cy="93307"/>
            </a:xfrm>
            <a:custGeom>
              <a:avLst/>
              <a:gdLst/>
              <a:ahLst/>
              <a:cxnLst/>
              <a:rect l="l" t="t" r="r" b="b"/>
              <a:pathLst>
                <a:path w="4463" h="3562" extrusionOk="0">
                  <a:moveTo>
                    <a:pt x="844" y="1"/>
                  </a:moveTo>
                  <a:lnTo>
                    <a:pt x="1" y="1430"/>
                  </a:lnTo>
                  <a:lnTo>
                    <a:pt x="3620" y="3561"/>
                  </a:lnTo>
                  <a:lnTo>
                    <a:pt x="4463" y="2132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3"/>
            <p:cNvSpPr/>
            <p:nvPr/>
          </p:nvSpPr>
          <p:spPr>
            <a:xfrm>
              <a:off x="5232073" y="3214113"/>
              <a:ext cx="357824" cy="347581"/>
            </a:xfrm>
            <a:custGeom>
              <a:avLst/>
              <a:gdLst/>
              <a:ahLst/>
              <a:cxnLst/>
              <a:rect l="l" t="t" r="r" b="b"/>
              <a:pathLst>
                <a:path w="13660" h="13269" extrusionOk="0">
                  <a:moveTo>
                    <a:pt x="3756" y="564"/>
                  </a:moveTo>
                  <a:lnTo>
                    <a:pt x="5648" y="3775"/>
                  </a:lnTo>
                  <a:lnTo>
                    <a:pt x="4627" y="4378"/>
                  </a:lnTo>
                  <a:lnTo>
                    <a:pt x="2735" y="1167"/>
                  </a:lnTo>
                  <a:lnTo>
                    <a:pt x="3756" y="564"/>
                  </a:lnTo>
                  <a:close/>
                  <a:moveTo>
                    <a:pt x="3841" y="1"/>
                  </a:moveTo>
                  <a:cubicBezTo>
                    <a:pt x="3800" y="1"/>
                    <a:pt x="3760" y="11"/>
                    <a:pt x="3722" y="33"/>
                  </a:cubicBezTo>
                  <a:lnTo>
                    <a:pt x="2290" y="876"/>
                  </a:lnTo>
                  <a:cubicBezTo>
                    <a:pt x="2177" y="944"/>
                    <a:pt x="2139" y="1088"/>
                    <a:pt x="2204" y="1201"/>
                  </a:cubicBezTo>
                  <a:lnTo>
                    <a:pt x="2344" y="1444"/>
                  </a:lnTo>
                  <a:lnTo>
                    <a:pt x="1762" y="1753"/>
                  </a:lnTo>
                  <a:cubicBezTo>
                    <a:pt x="504" y="2414"/>
                    <a:pt x="1" y="3960"/>
                    <a:pt x="631" y="5234"/>
                  </a:cubicBezTo>
                  <a:cubicBezTo>
                    <a:pt x="933" y="5834"/>
                    <a:pt x="1813" y="6862"/>
                    <a:pt x="2499" y="7616"/>
                  </a:cubicBezTo>
                  <a:cubicBezTo>
                    <a:pt x="2545" y="7674"/>
                    <a:pt x="2613" y="7703"/>
                    <a:pt x="2681" y="7703"/>
                  </a:cubicBezTo>
                  <a:cubicBezTo>
                    <a:pt x="2738" y="7703"/>
                    <a:pt x="2796" y="7682"/>
                    <a:pt x="2841" y="7640"/>
                  </a:cubicBezTo>
                  <a:cubicBezTo>
                    <a:pt x="2941" y="7551"/>
                    <a:pt x="2944" y="7393"/>
                    <a:pt x="2852" y="7301"/>
                  </a:cubicBezTo>
                  <a:cubicBezTo>
                    <a:pt x="1909" y="6263"/>
                    <a:pt x="1272" y="5454"/>
                    <a:pt x="1056" y="5022"/>
                  </a:cubicBezTo>
                  <a:cubicBezTo>
                    <a:pt x="542" y="3991"/>
                    <a:pt x="957" y="2709"/>
                    <a:pt x="1981" y="2171"/>
                  </a:cubicBezTo>
                  <a:lnTo>
                    <a:pt x="2591" y="1852"/>
                  </a:lnTo>
                  <a:lnTo>
                    <a:pt x="3907" y="4090"/>
                  </a:lnTo>
                  <a:cubicBezTo>
                    <a:pt x="3112" y="4429"/>
                    <a:pt x="2838" y="5420"/>
                    <a:pt x="3349" y="6119"/>
                  </a:cubicBezTo>
                  <a:cubicBezTo>
                    <a:pt x="3561" y="6413"/>
                    <a:pt x="7217" y="10070"/>
                    <a:pt x="7509" y="10282"/>
                  </a:cubicBezTo>
                  <a:cubicBezTo>
                    <a:pt x="7751" y="10457"/>
                    <a:pt x="8026" y="10539"/>
                    <a:pt x="8297" y="10539"/>
                  </a:cubicBezTo>
                  <a:cubicBezTo>
                    <a:pt x="8814" y="10539"/>
                    <a:pt x="9315" y="10241"/>
                    <a:pt x="9537" y="9720"/>
                  </a:cubicBezTo>
                  <a:lnTo>
                    <a:pt x="11778" y="11039"/>
                  </a:lnTo>
                  <a:lnTo>
                    <a:pt x="11456" y="11646"/>
                  </a:lnTo>
                  <a:cubicBezTo>
                    <a:pt x="11075" y="12373"/>
                    <a:pt x="10320" y="12795"/>
                    <a:pt x="9546" y="12795"/>
                  </a:cubicBezTo>
                  <a:cubicBezTo>
                    <a:pt x="9229" y="12795"/>
                    <a:pt x="8908" y="12724"/>
                    <a:pt x="8609" y="12575"/>
                  </a:cubicBezTo>
                  <a:cubicBezTo>
                    <a:pt x="7779" y="12160"/>
                    <a:pt x="5603" y="10214"/>
                    <a:pt x="3540" y="8041"/>
                  </a:cubicBezTo>
                  <a:cubicBezTo>
                    <a:pt x="3490" y="7994"/>
                    <a:pt x="3435" y="7974"/>
                    <a:pt x="3382" y="7974"/>
                  </a:cubicBezTo>
                  <a:cubicBezTo>
                    <a:pt x="3204" y="7974"/>
                    <a:pt x="3050" y="8193"/>
                    <a:pt x="3198" y="8367"/>
                  </a:cubicBezTo>
                  <a:cubicBezTo>
                    <a:pt x="5024" y="10289"/>
                    <a:pt x="7396" y="12499"/>
                    <a:pt x="8396" y="12996"/>
                  </a:cubicBezTo>
                  <a:cubicBezTo>
                    <a:pt x="8769" y="13181"/>
                    <a:pt x="9166" y="13268"/>
                    <a:pt x="9557" y="13268"/>
                  </a:cubicBezTo>
                  <a:cubicBezTo>
                    <a:pt x="10500" y="13268"/>
                    <a:pt x="11410" y="12757"/>
                    <a:pt x="11878" y="11865"/>
                  </a:cubicBezTo>
                  <a:lnTo>
                    <a:pt x="12186" y="11279"/>
                  </a:lnTo>
                  <a:lnTo>
                    <a:pt x="12430" y="11423"/>
                  </a:lnTo>
                  <a:cubicBezTo>
                    <a:pt x="12467" y="11445"/>
                    <a:pt x="12508" y="11455"/>
                    <a:pt x="12548" y="11455"/>
                  </a:cubicBezTo>
                  <a:cubicBezTo>
                    <a:pt x="12629" y="11455"/>
                    <a:pt x="12708" y="11413"/>
                    <a:pt x="12752" y="11338"/>
                  </a:cubicBezTo>
                  <a:lnTo>
                    <a:pt x="13595" y="9905"/>
                  </a:lnTo>
                  <a:cubicBezTo>
                    <a:pt x="13660" y="9792"/>
                    <a:pt x="13622" y="9645"/>
                    <a:pt x="13509" y="9580"/>
                  </a:cubicBezTo>
                  <a:lnTo>
                    <a:pt x="13509" y="9583"/>
                  </a:lnTo>
                  <a:lnTo>
                    <a:pt x="11929" y="8651"/>
                  </a:lnTo>
                  <a:cubicBezTo>
                    <a:pt x="11891" y="8628"/>
                    <a:pt x="11849" y="8617"/>
                    <a:pt x="11807" y="8617"/>
                  </a:cubicBezTo>
                  <a:cubicBezTo>
                    <a:pt x="11725" y="8617"/>
                    <a:pt x="11646" y="8659"/>
                    <a:pt x="11600" y="8733"/>
                  </a:cubicBezTo>
                  <a:cubicBezTo>
                    <a:pt x="11532" y="8846"/>
                    <a:pt x="11573" y="8994"/>
                    <a:pt x="11689" y="9059"/>
                  </a:cubicBezTo>
                  <a:lnTo>
                    <a:pt x="13067" y="9871"/>
                  </a:lnTo>
                  <a:lnTo>
                    <a:pt x="12464" y="10896"/>
                  </a:lnTo>
                  <a:lnTo>
                    <a:pt x="9249" y="9004"/>
                  </a:lnTo>
                  <a:lnTo>
                    <a:pt x="9853" y="7979"/>
                  </a:lnTo>
                  <a:lnTo>
                    <a:pt x="10857" y="8572"/>
                  </a:lnTo>
                  <a:cubicBezTo>
                    <a:pt x="10898" y="8595"/>
                    <a:pt x="10939" y="8606"/>
                    <a:pt x="10978" y="8606"/>
                  </a:cubicBezTo>
                  <a:cubicBezTo>
                    <a:pt x="11187" y="8606"/>
                    <a:pt x="11320" y="8300"/>
                    <a:pt x="11097" y="8161"/>
                  </a:cubicBezTo>
                  <a:lnTo>
                    <a:pt x="9890" y="7452"/>
                  </a:lnTo>
                  <a:cubicBezTo>
                    <a:pt x="9853" y="7430"/>
                    <a:pt x="9812" y="7420"/>
                    <a:pt x="9771" y="7420"/>
                  </a:cubicBezTo>
                  <a:cubicBezTo>
                    <a:pt x="9689" y="7420"/>
                    <a:pt x="9608" y="7462"/>
                    <a:pt x="9565" y="7537"/>
                  </a:cubicBezTo>
                  <a:lnTo>
                    <a:pt x="8722" y="8970"/>
                  </a:lnTo>
                  <a:cubicBezTo>
                    <a:pt x="8657" y="9083"/>
                    <a:pt x="8694" y="9227"/>
                    <a:pt x="8807" y="9292"/>
                  </a:cubicBezTo>
                  <a:lnTo>
                    <a:pt x="9126" y="9480"/>
                  </a:lnTo>
                  <a:lnTo>
                    <a:pt x="9106" y="9525"/>
                  </a:lnTo>
                  <a:cubicBezTo>
                    <a:pt x="8966" y="9868"/>
                    <a:pt x="8637" y="10064"/>
                    <a:pt x="8298" y="10064"/>
                  </a:cubicBezTo>
                  <a:cubicBezTo>
                    <a:pt x="8122" y="10064"/>
                    <a:pt x="7943" y="10011"/>
                    <a:pt x="7786" y="9898"/>
                  </a:cubicBezTo>
                  <a:cubicBezTo>
                    <a:pt x="7526" y="9706"/>
                    <a:pt x="3921" y="6101"/>
                    <a:pt x="3729" y="5841"/>
                  </a:cubicBezTo>
                  <a:cubicBezTo>
                    <a:pt x="3400" y="5382"/>
                    <a:pt x="3582" y="4734"/>
                    <a:pt x="4106" y="4522"/>
                  </a:cubicBezTo>
                  <a:lnTo>
                    <a:pt x="4147" y="4501"/>
                  </a:lnTo>
                  <a:lnTo>
                    <a:pt x="4335" y="4820"/>
                  </a:lnTo>
                  <a:cubicBezTo>
                    <a:pt x="4379" y="4895"/>
                    <a:pt x="4459" y="4939"/>
                    <a:pt x="4542" y="4939"/>
                  </a:cubicBezTo>
                  <a:cubicBezTo>
                    <a:pt x="4582" y="4939"/>
                    <a:pt x="4624" y="4928"/>
                    <a:pt x="4661" y="4906"/>
                  </a:cubicBezTo>
                  <a:lnTo>
                    <a:pt x="6090" y="4063"/>
                  </a:lnTo>
                  <a:cubicBezTo>
                    <a:pt x="6203" y="3997"/>
                    <a:pt x="6244" y="3853"/>
                    <a:pt x="6176" y="3740"/>
                  </a:cubicBezTo>
                  <a:lnTo>
                    <a:pt x="4044" y="118"/>
                  </a:lnTo>
                  <a:cubicBezTo>
                    <a:pt x="4001" y="43"/>
                    <a:pt x="3922" y="1"/>
                    <a:pt x="3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3"/>
          <p:cNvGrpSpPr/>
          <p:nvPr/>
        </p:nvGrpSpPr>
        <p:grpSpPr>
          <a:xfrm>
            <a:off x="5739863" y="3222757"/>
            <a:ext cx="385407" cy="343128"/>
            <a:chOff x="5739863" y="3222757"/>
            <a:chExt cx="385407" cy="343128"/>
          </a:xfrm>
        </p:grpSpPr>
        <p:sp>
          <p:nvSpPr>
            <p:cNvPr id="8094" name="Google Shape;8094;p73"/>
            <p:cNvSpPr/>
            <p:nvPr/>
          </p:nvSpPr>
          <p:spPr>
            <a:xfrm>
              <a:off x="5748665" y="3229594"/>
              <a:ext cx="367699" cy="329612"/>
            </a:xfrm>
            <a:custGeom>
              <a:avLst/>
              <a:gdLst/>
              <a:ahLst/>
              <a:cxnLst/>
              <a:rect l="l" t="t" r="r" b="b"/>
              <a:pathLst>
                <a:path w="14037" h="12583" extrusionOk="0">
                  <a:moveTo>
                    <a:pt x="3852" y="0"/>
                  </a:moveTo>
                  <a:cubicBezTo>
                    <a:pt x="1724" y="0"/>
                    <a:pt x="4" y="1734"/>
                    <a:pt x="4" y="3872"/>
                  </a:cubicBezTo>
                  <a:lnTo>
                    <a:pt x="1" y="3872"/>
                  </a:lnTo>
                  <a:cubicBezTo>
                    <a:pt x="1" y="7868"/>
                    <a:pt x="5148" y="11504"/>
                    <a:pt x="6628" y="12467"/>
                  </a:cubicBezTo>
                  <a:cubicBezTo>
                    <a:pt x="6746" y="12544"/>
                    <a:pt x="6883" y="12582"/>
                    <a:pt x="7019" y="12582"/>
                  </a:cubicBezTo>
                  <a:cubicBezTo>
                    <a:pt x="7156" y="12582"/>
                    <a:pt x="7293" y="12544"/>
                    <a:pt x="7413" y="12467"/>
                  </a:cubicBezTo>
                  <a:cubicBezTo>
                    <a:pt x="8890" y="11504"/>
                    <a:pt x="14037" y="7868"/>
                    <a:pt x="14037" y="3872"/>
                  </a:cubicBezTo>
                  <a:cubicBezTo>
                    <a:pt x="14037" y="1734"/>
                    <a:pt x="12313" y="0"/>
                    <a:pt x="10189" y="0"/>
                  </a:cubicBezTo>
                  <a:cubicBezTo>
                    <a:pt x="9174" y="0"/>
                    <a:pt x="8204" y="401"/>
                    <a:pt x="7488" y="1117"/>
                  </a:cubicBezTo>
                  <a:cubicBezTo>
                    <a:pt x="7358" y="1244"/>
                    <a:pt x="7188" y="1307"/>
                    <a:pt x="7019" y="1307"/>
                  </a:cubicBezTo>
                  <a:cubicBezTo>
                    <a:pt x="6850" y="1307"/>
                    <a:pt x="6681" y="1244"/>
                    <a:pt x="6553" y="1117"/>
                  </a:cubicBezTo>
                  <a:cubicBezTo>
                    <a:pt x="5837" y="401"/>
                    <a:pt x="4863" y="0"/>
                    <a:pt x="385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3"/>
            <p:cNvSpPr/>
            <p:nvPr/>
          </p:nvSpPr>
          <p:spPr>
            <a:xfrm>
              <a:off x="5748770" y="3229594"/>
              <a:ext cx="183758" cy="329533"/>
            </a:xfrm>
            <a:custGeom>
              <a:avLst/>
              <a:gdLst/>
              <a:ahLst/>
              <a:cxnLst/>
              <a:rect l="l" t="t" r="r" b="b"/>
              <a:pathLst>
                <a:path w="7015" h="12580" extrusionOk="0">
                  <a:moveTo>
                    <a:pt x="3848" y="0"/>
                  </a:moveTo>
                  <a:cubicBezTo>
                    <a:pt x="1720" y="0"/>
                    <a:pt x="0" y="1731"/>
                    <a:pt x="0" y="3869"/>
                  </a:cubicBezTo>
                  <a:cubicBezTo>
                    <a:pt x="0" y="7868"/>
                    <a:pt x="5147" y="11504"/>
                    <a:pt x="6624" y="12463"/>
                  </a:cubicBezTo>
                  <a:cubicBezTo>
                    <a:pt x="6741" y="12542"/>
                    <a:pt x="6878" y="12580"/>
                    <a:pt x="7015" y="12580"/>
                  </a:cubicBezTo>
                  <a:cubicBezTo>
                    <a:pt x="1758" y="5404"/>
                    <a:pt x="3629" y="1388"/>
                    <a:pt x="5411" y="336"/>
                  </a:cubicBezTo>
                  <a:cubicBezTo>
                    <a:pt x="4921" y="113"/>
                    <a:pt x="4386" y="0"/>
                    <a:pt x="384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3"/>
            <p:cNvSpPr/>
            <p:nvPr/>
          </p:nvSpPr>
          <p:spPr>
            <a:xfrm>
              <a:off x="5739863" y="3222757"/>
              <a:ext cx="385407" cy="343128"/>
            </a:xfrm>
            <a:custGeom>
              <a:avLst/>
              <a:gdLst/>
              <a:ahLst/>
              <a:cxnLst/>
              <a:rect l="l" t="t" r="r" b="b"/>
              <a:pathLst>
                <a:path w="14713" h="13099" extrusionOk="0">
                  <a:moveTo>
                    <a:pt x="10577" y="459"/>
                  </a:moveTo>
                  <a:cubicBezTo>
                    <a:pt x="10940" y="459"/>
                    <a:pt x="11306" y="513"/>
                    <a:pt x="11666" y="624"/>
                  </a:cubicBezTo>
                  <a:cubicBezTo>
                    <a:pt x="13204" y="1104"/>
                    <a:pt x="14250" y="2526"/>
                    <a:pt x="14250" y="4137"/>
                  </a:cubicBezTo>
                  <a:cubicBezTo>
                    <a:pt x="14250" y="6488"/>
                    <a:pt x="12358" y="8674"/>
                    <a:pt x="10771" y="10096"/>
                  </a:cubicBezTo>
                  <a:cubicBezTo>
                    <a:pt x="9712" y="11035"/>
                    <a:pt x="8568" y="11875"/>
                    <a:pt x="7355" y="12608"/>
                  </a:cubicBezTo>
                  <a:cubicBezTo>
                    <a:pt x="6145" y="11878"/>
                    <a:pt x="5004" y="11038"/>
                    <a:pt x="3949" y="10103"/>
                  </a:cubicBezTo>
                  <a:cubicBezTo>
                    <a:pt x="2359" y="8677"/>
                    <a:pt x="460" y="6488"/>
                    <a:pt x="460" y="4140"/>
                  </a:cubicBezTo>
                  <a:cubicBezTo>
                    <a:pt x="460" y="2530"/>
                    <a:pt x="1505" y="1104"/>
                    <a:pt x="3044" y="624"/>
                  </a:cubicBezTo>
                  <a:cubicBezTo>
                    <a:pt x="3403" y="513"/>
                    <a:pt x="3770" y="459"/>
                    <a:pt x="4133" y="459"/>
                  </a:cubicBezTo>
                  <a:cubicBezTo>
                    <a:pt x="5322" y="459"/>
                    <a:pt x="6468" y="1037"/>
                    <a:pt x="7166" y="2053"/>
                  </a:cubicBezTo>
                  <a:cubicBezTo>
                    <a:pt x="7213" y="2120"/>
                    <a:pt x="7285" y="2154"/>
                    <a:pt x="7356" y="2154"/>
                  </a:cubicBezTo>
                  <a:cubicBezTo>
                    <a:pt x="7428" y="2154"/>
                    <a:pt x="7499" y="2120"/>
                    <a:pt x="7543" y="2053"/>
                  </a:cubicBezTo>
                  <a:cubicBezTo>
                    <a:pt x="8244" y="1037"/>
                    <a:pt x="9388" y="459"/>
                    <a:pt x="10577" y="459"/>
                  </a:cubicBezTo>
                  <a:close/>
                  <a:moveTo>
                    <a:pt x="4137" y="0"/>
                  </a:moveTo>
                  <a:cubicBezTo>
                    <a:pt x="3677" y="0"/>
                    <a:pt x="3211" y="77"/>
                    <a:pt x="2759" y="237"/>
                  </a:cubicBezTo>
                  <a:cubicBezTo>
                    <a:pt x="1108" y="820"/>
                    <a:pt x="1" y="2382"/>
                    <a:pt x="1" y="4137"/>
                  </a:cubicBezTo>
                  <a:cubicBezTo>
                    <a:pt x="1" y="5257"/>
                    <a:pt x="388" y="6426"/>
                    <a:pt x="1152" y="7615"/>
                  </a:cubicBezTo>
                  <a:cubicBezTo>
                    <a:pt x="1755" y="8551"/>
                    <a:pt x="2592" y="9503"/>
                    <a:pt x="3640" y="10442"/>
                  </a:cubicBezTo>
                  <a:cubicBezTo>
                    <a:pt x="4754" y="11429"/>
                    <a:pt x="5960" y="12310"/>
                    <a:pt x="7242" y="13071"/>
                  </a:cubicBezTo>
                  <a:cubicBezTo>
                    <a:pt x="7278" y="13089"/>
                    <a:pt x="7317" y="13099"/>
                    <a:pt x="7356" y="13099"/>
                  </a:cubicBezTo>
                  <a:cubicBezTo>
                    <a:pt x="7395" y="13099"/>
                    <a:pt x="7434" y="13089"/>
                    <a:pt x="7468" y="13071"/>
                  </a:cubicBezTo>
                  <a:cubicBezTo>
                    <a:pt x="8750" y="12310"/>
                    <a:pt x="9959" y="11429"/>
                    <a:pt x="11073" y="10442"/>
                  </a:cubicBezTo>
                  <a:cubicBezTo>
                    <a:pt x="12121" y="9500"/>
                    <a:pt x="12958" y="8551"/>
                    <a:pt x="13561" y="7615"/>
                  </a:cubicBezTo>
                  <a:cubicBezTo>
                    <a:pt x="14325" y="6426"/>
                    <a:pt x="14712" y="5257"/>
                    <a:pt x="14712" y="4137"/>
                  </a:cubicBezTo>
                  <a:cubicBezTo>
                    <a:pt x="14705" y="1855"/>
                    <a:pt x="12855" y="4"/>
                    <a:pt x="10573" y="4"/>
                  </a:cubicBezTo>
                  <a:cubicBezTo>
                    <a:pt x="9325" y="4"/>
                    <a:pt x="8143" y="566"/>
                    <a:pt x="7355" y="1539"/>
                  </a:cubicBezTo>
                  <a:cubicBezTo>
                    <a:pt x="6555" y="548"/>
                    <a:pt x="5364" y="0"/>
                    <a:pt x="4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3"/>
            <p:cNvSpPr/>
            <p:nvPr/>
          </p:nvSpPr>
          <p:spPr>
            <a:xfrm>
              <a:off x="5840504" y="3246909"/>
              <a:ext cx="80026" cy="45789"/>
            </a:xfrm>
            <a:custGeom>
              <a:avLst/>
              <a:gdLst/>
              <a:ahLst/>
              <a:cxnLst/>
              <a:rect l="l" t="t" r="r" b="b"/>
              <a:pathLst>
                <a:path w="3055" h="1748" extrusionOk="0">
                  <a:moveTo>
                    <a:pt x="295" y="1"/>
                  </a:moveTo>
                  <a:cubicBezTo>
                    <a:pt x="0" y="11"/>
                    <a:pt x="0" y="446"/>
                    <a:pt x="295" y="460"/>
                  </a:cubicBezTo>
                  <a:cubicBezTo>
                    <a:pt x="1203" y="460"/>
                    <a:pt x="2050" y="909"/>
                    <a:pt x="2567" y="1656"/>
                  </a:cubicBezTo>
                  <a:cubicBezTo>
                    <a:pt x="2616" y="1721"/>
                    <a:pt x="2680" y="1748"/>
                    <a:pt x="2743" y="1748"/>
                  </a:cubicBezTo>
                  <a:cubicBezTo>
                    <a:pt x="2902" y="1748"/>
                    <a:pt x="3055" y="1572"/>
                    <a:pt x="2944" y="1395"/>
                  </a:cubicBezTo>
                  <a:cubicBezTo>
                    <a:pt x="2344" y="521"/>
                    <a:pt x="1354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3"/>
            <p:cNvSpPr/>
            <p:nvPr/>
          </p:nvSpPr>
          <p:spPr>
            <a:xfrm>
              <a:off x="6010510" y="3246909"/>
              <a:ext cx="90609" cy="88906"/>
            </a:xfrm>
            <a:custGeom>
              <a:avLst/>
              <a:gdLst/>
              <a:ahLst/>
              <a:cxnLst/>
              <a:rect l="l" t="t" r="r" b="b"/>
              <a:pathLst>
                <a:path w="3459" h="3394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6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cubicBezTo>
                    <a:pt x="1742" y="467"/>
                    <a:pt x="2961" y="1666"/>
                    <a:pt x="2996" y="3167"/>
                  </a:cubicBezTo>
                  <a:cubicBezTo>
                    <a:pt x="2999" y="3294"/>
                    <a:pt x="3102" y="3393"/>
                    <a:pt x="3225" y="3393"/>
                  </a:cubicBezTo>
                  <a:lnTo>
                    <a:pt x="3232" y="3393"/>
                  </a:lnTo>
                  <a:cubicBezTo>
                    <a:pt x="3359" y="3390"/>
                    <a:pt x="3458" y="3287"/>
                    <a:pt x="3455" y="3160"/>
                  </a:cubicBezTo>
                  <a:cubicBezTo>
                    <a:pt x="3424" y="1416"/>
                    <a:pt x="1981" y="1"/>
                    <a:pt x="241" y="1"/>
                  </a:cubicBezTo>
                  <a:cubicBezTo>
                    <a:pt x="237" y="0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9" name="Google Shape;8099;p73"/>
          <p:cNvGrpSpPr/>
          <p:nvPr/>
        </p:nvGrpSpPr>
        <p:grpSpPr>
          <a:xfrm>
            <a:off x="6217870" y="3235200"/>
            <a:ext cx="455217" cy="308577"/>
            <a:chOff x="6217870" y="3235200"/>
            <a:chExt cx="455217" cy="308577"/>
          </a:xfrm>
        </p:grpSpPr>
        <p:sp>
          <p:nvSpPr>
            <p:cNvPr id="8100" name="Google Shape;8100;p73"/>
            <p:cNvSpPr/>
            <p:nvPr/>
          </p:nvSpPr>
          <p:spPr>
            <a:xfrm>
              <a:off x="6533676" y="3411885"/>
              <a:ext cx="91656" cy="58389"/>
            </a:xfrm>
            <a:custGeom>
              <a:avLst/>
              <a:gdLst/>
              <a:ahLst/>
              <a:cxnLst/>
              <a:rect l="l" t="t" r="r" b="b"/>
              <a:pathLst>
                <a:path w="3499" h="2229" extrusionOk="0">
                  <a:moveTo>
                    <a:pt x="0" y="1"/>
                  </a:moveTo>
                  <a:lnTo>
                    <a:pt x="0" y="2228"/>
                  </a:lnTo>
                  <a:lnTo>
                    <a:pt x="3499" y="2228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73"/>
            <p:cNvSpPr/>
            <p:nvPr/>
          </p:nvSpPr>
          <p:spPr>
            <a:xfrm>
              <a:off x="6533676" y="3441067"/>
              <a:ext cx="91656" cy="29207"/>
            </a:xfrm>
            <a:custGeom>
              <a:avLst/>
              <a:gdLst/>
              <a:ahLst/>
              <a:cxnLst/>
              <a:rect l="l" t="t" r="r" b="b"/>
              <a:pathLst>
                <a:path w="3499" h="1115" extrusionOk="0">
                  <a:moveTo>
                    <a:pt x="0" y="1"/>
                  </a:moveTo>
                  <a:lnTo>
                    <a:pt x="0" y="1114"/>
                  </a:lnTo>
                  <a:lnTo>
                    <a:pt x="3499" y="1114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3"/>
            <p:cNvSpPr/>
            <p:nvPr/>
          </p:nvSpPr>
          <p:spPr>
            <a:xfrm>
              <a:off x="6602517" y="3372776"/>
              <a:ext cx="64021" cy="136686"/>
            </a:xfrm>
            <a:custGeom>
              <a:avLst/>
              <a:gdLst/>
              <a:ahLst/>
              <a:cxnLst/>
              <a:rect l="l" t="t" r="r" b="b"/>
              <a:pathLst>
                <a:path w="2444" h="5218" extrusionOk="0">
                  <a:moveTo>
                    <a:pt x="2177" y="0"/>
                  </a:moveTo>
                  <a:cubicBezTo>
                    <a:pt x="2153" y="0"/>
                    <a:pt x="2129" y="3"/>
                    <a:pt x="2104" y="10"/>
                  </a:cubicBezTo>
                  <a:lnTo>
                    <a:pt x="196" y="534"/>
                  </a:lnTo>
                  <a:cubicBezTo>
                    <a:pt x="79" y="565"/>
                    <a:pt x="0" y="672"/>
                    <a:pt x="0" y="791"/>
                  </a:cubicBezTo>
                  <a:lnTo>
                    <a:pt x="0" y="4427"/>
                  </a:lnTo>
                  <a:cubicBezTo>
                    <a:pt x="0" y="4547"/>
                    <a:pt x="79" y="4650"/>
                    <a:pt x="196" y="4684"/>
                  </a:cubicBezTo>
                  <a:lnTo>
                    <a:pt x="2104" y="5209"/>
                  </a:lnTo>
                  <a:cubicBezTo>
                    <a:pt x="2128" y="5215"/>
                    <a:pt x="2151" y="5218"/>
                    <a:pt x="2174" y="5218"/>
                  </a:cubicBezTo>
                  <a:cubicBezTo>
                    <a:pt x="2319" y="5218"/>
                    <a:pt x="2444" y="5102"/>
                    <a:pt x="2444" y="4948"/>
                  </a:cubicBezTo>
                  <a:lnTo>
                    <a:pt x="2444" y="267"/>
                  </a:lnTo>
                  <a:cubicBezTo>
                    <a:pt x="2444" y="117"/>
                    <a:pt x="2320" y="0"/>
                    <a:pt x="217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3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378" y="0"/>
                  </a:moveTo>
                  <a:cubicBezTo>
                    <a:pt x="169" y="0"/>
                    <a:pt x="1" y="168"/>
                    <a:pt x="1" y="377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168"/>
                    <a:pt x="11076" y="0"/>
                    <a:pt x="1086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3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9130" y="0"/>
                  </a:moveTo>
                  <a:cubicBezTo>
                    <a:pt x="9339" y="0"/>
                    <a:pt x="9510" y="171"/>
                    <a:pt x="9510" y="380"/>
                  </a:cubicBezTo>
                  <a:lnTo>
                    <a:pt x="9510" y="6333"/>
                  </a:lnTo>
                  <a:cubicBezTo>
                    <a:pt x="9510" y="6617"/>
                    <a:pt x="9280" y="6843"/>
                    <a:pt x="8999" y="6843"/>
                  </a:cubicBezTo>
                  <a:lnTo>
                    <a:pt x="371" y="6843"/>
                  </a:lnTo>
                  <a:cubicBezTo>
                    <a:pt x="189" y="6843"/>
                    <a:pt x="31" y="6713"/>
                    <a:pt x="1" y="6531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367"/>
                    <a:pt x="11247" y="353"/>
                    <a:pt x="11244" y="343"/>
                  </a:cubicBezTo>
                  <a:cubicBezTo>
                    <a:pt x="11227" y="147"/>
                    <a:pt x="11062" y="0"/>
                    <a:pt x="10867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73"/>
            <p:cNvSpPr/>
            <p:nvPr/>
          </p:nvSpPr>
          <p:spPr>
            <a:xfrm>
              <a:off x="6234556" y="3241434"/>
              <a:ext cx="175978" cy="175978"/>
            </a:xfrm>
            <a:custGeom>
              <a:avLst/>
              <a:gdLst/>
              <a:ahLst/>
              <a:cxnLst/>
              <a:rect l="l" t="t" r="r" b="b"/>
              <a:pathLst>
                <a:path w="6718" h="6718" extrusionOk="0">
                  <a:moveTo>
                    <a:pt x="3359" y="1"/>
                  </a:moveTo>
                  <a:cubicBezTo>
                    <a:pt x="1505" y="1"/>
                    <a:pt x="1" y="1505"/>
                    <a:pt x="1" y="3359"/>
                  </a:cubicBezTo>
                  <a:cubicBezTo>
                    <a:pt x="1" y="5213"/>
                    <a:pt x="1505" y="6717"/>
                    <a:pt x="3359" y="6717"/>
                  </a:cubicBezTo>
                  <a:cubicBezTo>
                    <a:pt x="5213" y="6717"/>
                    <a:pt x="6717" y="5213"/>
                    <a:pt x="6717" y="3359"/>
                  </a:cubicBezTo>
                  <a:cubicBezTo>
                    <a:pt x="6717" y="1505"/>
                    <a:pt x="5213" y="1"/>
                    <a:pt x="3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3"/>
            <p:cNvSpPr/>
            <p:nvPr/>
          </p:nvSpPr>
          <p:spPr>
            <a:xfrm>
              <a:off x="6260332" y="3267210"/>
              <a:ext cx="158113" cy="149442"/>
            </a:xfrm>
            <a:custGeom>
              <a:avLst/>
              <a:gdLst/>
              <a:ahLst/>
              <a:cxnLst/>
              <a:rect l="l" t="t" r="r" b="b"/>
              <a:pathLst>
                <a:path w="6036" h="5705" extrusionOk="0">
                  <a:moveTo>
                    <a:pt x="4750" y="0"/>
                  </a:moveTo>
                  <a:lnTo>
                    <a:pt x="0" y="4750"/>
                  </a:lnTo>
                  <a:cubicBezTo>
                    <a:pt x="653" y="5387"/>
                    <a:pt x="1499" y="5704"/>
                    <a:pt x="2345" y="5704"/>
                  </a:cubicBezTo>
                  <a:cubicBezTo>
                    <a:pt x="3205" y="5704"/>
                    <a:pt x="4066" y="5375"/>
                    <a:pt x="4723" y="4719"/>
                  </a:cubicBezTo>
                  <a:cubicBezTo>
                    <a:pt x="6021" y="3420"/>
                    <a:pt x="6035" y="1316"/>
                    <a:pt x="4750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3"/>
            <p:cNvSpPr/>
            <p:nvPr/>
          </p:nvSpPr>
          <p:spPr>
            <a:xfrm>
              <a:off x="6457816" y="3443581"/>
              <a:ext cx="64387" cy="64387"/>
            </a:xfrm>
            <a:custGeom>
              <a:avLst/>
              <a:gdLst/>
              <a:ahLst/>
              <a:cxnLst/>
              <a:rect l="l" t="t" r="r" b="b"/>
              <a:pathLst>
                <a:path w="2458" h="2458" extrusionOk="0">
                  <a:moveTo>
                    <a:pt x="113" y="1"/>
                  </a:moveTo>
                  <a:cubicBezTo>
                    <a:pt x="52" y="1"/>
                    <a:pt x="0" y="52"/>
                    <a:pt x="0" y="114"/>
                  </a:cubicBezTo>
                  <a:lnTo>
                    <a:pt x="0" y="2348"/>
                  </a:lnTo>
                  <a:cubicBezTo>
                    <a:pt x="0" y="2410"/>
                    <a:pt x="52" y="2458"/>
                    <a:pt x="113" y="2458"/>
                  </a:cubicBezTo>
                  <a:lnTo>
                    <a:pt x="2344" y="2458"/>
                  </a:lnTo>
                  <a:cubicBezTo>
                    <a:pt x="2406" y="2458"/>
                    <a:pt x="2457" y="2410"/>
                    <a:pt x="2457" y="2348"/>
                  </a:cubicBezTo>
                  <a:lnTo>
                    <a:pt x="2457" y="114"/>
                  </a:lnTo>
                  <a:cubicBezTo>
                    <a:pt x="2457" y="52"/>
                    <a:pt x="2406" y="1"/>
                    <a:pt x="2344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3"/>
            <p:cNvSpPr/>
            <p:nvPr/>
          </p:nvSpPr>
          <p:spPr>
            <a:xfrm>
              <a:off x="6283226" y="3299875"/>
              <a:ext cx="68867" cy="58991"/>
            </a:xfrm>
            <a:custGeom>
              <a:avLst/>
              <a:gdLst/>
              <a:ahLst/>
              <a:cxnLst/>
              <a:rect l="l" t="t" r="r" b="b"/>
              <a:pathLst>
                <a:path w="2629" h="2252" extrusionOk="0">
                  <a:moveTo>
                    <a:pt x="1494" y="1"/>
                  </a:moveTo>
                  <a:cubicBezTo>
                    <a:pt x="1217" y="1"/>
                    <a:pt x="935" y="103"/>
                    <a:pt x="706" y="333"/>
                  </a:cubicBezTo>
                  <a:cubicBezTo>
                    <a:pt x="0" y="1042"/>
                    <a:pt x="501" y="2252"/>
                    <a:pt x="1501" y="2252"/>
                  </a:cubicBezTo>
                  <a:cubicBezTo>
                    <a:pt x="2125" y="2252"/>
                    <a:pt x="2625" y="1748"/>
                    <a:pt x="2629" y="1128"/>
                  </a:cubicBezTo>
                  <a:cubicBezTo>
                    <a:pt x="2629" y="451"/>
                    <a:pt x="2073" y="1"/>
                    <a:pt x="1494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3"/>
            <p:cNvSpPr/>
            <p:nvPr/>
          </p:nvSpPr>
          <p:spPr>
            <a:xfrm>
              <a:off x="6433769" y="3261893"/>
              <a:ext cx="135114" cy="135035"/>
            </a:xfrm>
            <a:custGeom>
              <a:avLst/>
              <a:gdLst/>
              <a:ahLst/>
              <a:cxnLst/>
              <a:rect l="l" t="t" r="r" b="b"/>
              <a:pathLst>
                <a:path w="5158" h="5155" extrusionOk="0">
                  <a:moveTo>
                    <a:pt x="2580" y="1"/>
                  </a:moveTo>
                  <a:cubicBezTo>
                    <a:pt x="1155" y="1"/>
                    <a:pt x="0" y="1152"/>
                    <a:pt x="0" y="2578"/>
                  </a:cubicBezTo>
                  <a:cubicBezTo>
                    <a:pt x="0" y="4003"/>
                    <a:pt x="1155" y="5155"/>
                    <a:pt x="2580" y="5155"/>
                  </a:cubicBezTo>
                  <a:cubicBezTo>
                    <a:pt x="4003" y="5155"/>
                    <a:pt x="5157" y="4003"/>
                    <a:pt x="5157" y="2578"/>
                  </a:cubicBezTo>
                  <a:cubicBezTo>
                    <a:pt x="5157" y="1152"/>
                    <a:pt x="4003" y="1"/>
                    <a:pt x="258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3"/>
            <p:cNvSpPr/>
            <p:nvPr/>
          </p:nvSpPr>
          <p:spPr>
            <a:xfrm>
              <a:off x="6453598" y="3281644"/>
              <a:ext cx="121833" cy="115337"/>
            </a:xfrm>
            <a:custGeom>
              <a:avLst/>
              <a:gdLst/>
              <a:ahLst/>
              <a:cxnLst/>
              <a:rect l="l" t="t" r="r" b="b"/>
              <a:pathLst>
                <a:path w="4651" h="4403" extrusionOk="0">
                  <a:moveTo>
                    <a:pt x="3646" y="1"/>
                  </a:moveTo>
                  <a:lnTo>
                    <a:pt x="0" y="3647"/>
                  </a:lnTo>
                  <a:cubicBezTo>
                    <a:pt x="502" y="4151"/>
                    <a:pt x="1162" y="4402"/>
                    <a:pt x="1822" y="4402"/>
                  </a:cubicBezTo>
                  <a:cubicBezTo>
                    <a:pt x="2482" y="4402"/>
                    <a:pt x="3143" y="4151"/>
                    <a:pt x="3646" y="3647"/>
                  </a:cubicBezTo>
                  <a:cubicBezTo>
                    <a:pt x="4651" y="2639"/>
                    <a:pt x="4651" y="1008"/>
                    <a:pt x="364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3"/>
            <p:cNvSpPr/>
            <p:nvPr/>
          </p:nvSpPr>
          <p:spPr>
            <a:xfrm>
              <a:off x="6477200" y="3311323"/>
              <a:ext cx="42226" cy="36149"/>
            </a:xfrm>
            <a:custGeom>
              <a:avLst/>
              <a:gdLst/>
              <a:ahLst/>
              <a:cxnLst/>
              <a:rect l="l" t="t" r="r" b="b"/>
              <a:pathLst>
                <a:path w="1612" h="1380" extrusionOk="0">
                  <a:moveTo>
                    <a:pt x="917" y="0"/>
                  </a:moveTo>
                  <a:cubicBezTo>
                    <a:pt x="748" y="0"/>
                    <a:pt x="575" y="63"/>
                    <a:pt x="436" y="204"/>
                  </a:cubicBezTo>
                  <a:cubicBezTo>
                    <a:pt x="1" y="639"/>
                    <a:pt x="309" y="1380"/>
                    <a:pt x="922" y="1380"/>
                  </a:cubicBezTo>
                  <a:cubicBezTo>
                    <a:pt x="1303" y="1380"/>
                    <a:pt x="1608" y="1071"/>
                    <a:pt x="1611" y="691"/>
                  </a:cubicBezTo>
                  <a:cubicBezTo>
                    <a:pt x="1611" y="276"/>
                    <a:pt x="1271" y="0"/>
                    <a:pt x="91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3"/>
            <p:cNvSpPr/>
            <p:nvPr/>
          </p:nvSpPr>
          <p:spPr>
            <a:xfrm>
              <a:off x="6490036" y="3443581"/>
              <a:ext cx="32167" cy="64387"/>
            </a:xfrm>
            <a:custGeom>
              <a:avLst/>
              <a:gdLst/>
              <a:ahLst/>
              <a:cxnLst/>
              <a:rect l="l" t="t" r="r" b="b"/>
              <a:pathLst>
                <a:path w="1228" h="2458" extrusionOk="0">
                  <a:moveTo>
                    <a:pt x="1" y="1"/>
                  </a:moveTo>
                  <a:lnTo>
                    <a:pt x="1" y="2458"/>
                  </a:lnTo>
                  <a:lnTo>
                    <a:pt x="1114" y="2458"/>
                  </a:lnTo>
                  <a:cubicBezTo>
                    <a:pt x="1176" y="2458"/>
                    <a:pt x="1227" y="2410"/>
                    <a:pt x="1227" y="2348"/>
                  </a:cubicBezTo>
                  <a:lnTo>
                    <a:pt x="1227" y="114"/>
                  </a:lnTo>
                  <a:cubicBezTo>
                    <a:pt x="1227" y="52"/>
                    <a:pt x="1176" y="1"/>
                    <a:pt x="1114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3"/>
            <p:cNvSpPr/>
            <p:nvPr/>
          </p:nvSpPr>
          <p:spPr>
            <a:xfrm>
              <a:off x="6602517" y="3441067"/>
              <a:ext cx="64021" cy="68343"/>
            </a:xfrm>
            <a:custGeom>
              <a:avLst/>
              <a:gdLst/>
              <a:ahLst/>
              <a:cxnLst/>
              <a:rect l="l" t="t" r="r" b="b"/>
              <a:pathLst>
                <a:path w="2444" h="2609" extrusionOk="0">
                  <a:moveTo>
                    <a:pt x="0" y="1"/>
                  </a:moveTo>
                  <a:lnTo>
                    <a:pt x="0" y="1820"/>
                  </a:lnTo>
                  <a:cubicBezTo>
                    <a:pt x="0" y="1940"/>
                    <a:pt x="79" y="2043"/>
                    <a:pt x="196" y="2077"/>
                  </a:cubicBezTo>
                  <a:lnTo>
                    <a:pt x="2104" y="2598"/>
                  </a:lnTo>
                  <a:cubicBezTo>
                    <a:pt x="2129" y="2605"/>
                    <a:pt x="2154" y="2608"/>
                    <a:pt x="2178" y="2608"/>
                  </a:cubicBezTo>
                  <a:cubicBezTo>
                    <a:pt x="2321" y="2608"/>
                    <a:pt x="2444" y="2494"/>
                    <a:pt x="2444" y="2341"/>
                  </a:cubicBezTo>
                  <a:lnTo>
                    <a:pt x="244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3"/>
            <p:cNvSpPr/>
            <p:nvPr/>
          </p:nvSpPr>
          <p:spPr>
            <a:xfrm>
              <a:off x="6322545" y="3299954"/>
              <a:ext cx="28919" cy="58913"/>
            </a:xfrm>
            <a:custGeom>
              <a:avLst/>
              <a:gdLst/>
              <a:ahLst/>
              <a:cxnLst/>
              <a:rect l="l" t="t" r="r" b="b"/>
              <a:pathLst>
                <a:path w="1104" h="2249" extrusionOk="0">
                  <a:moveTo>
                    <a:pt x="0" y="1"/>
                  </a:moveTo>
                  <a:lnTo>
                    <a:pt x="0" y="2249"/>
                  </a:lnTo>
                  <a:cubicBezTo>
                    <a:pt x="614" y="2238"/>
                    <a:pt x="1104" y="1738"/>
                    <a:pt x="1104" y="1125"/>
                  </a:cubicBezTo>
                  <a:cubicBezTo>
                    <a:pt x="1104" y="511"/>
                    <a:pt x="614" y="1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3"/>
            <p:cNvSpPr/>
            <p:nvPr/>
          </p:nvSpPr>
          <p:spPr>
            <a:xfrm>
              <a:off x="6501352" y="3311349"/>
              <a:ext cx="17970" cy="36044"/>
            </a:xfrm>
            <a:custGeom>
              <a:avLst/>
              <a:gdLst/>
              <a:ahLst/>
              <a:cxnLst/>
              <a:rect l="l" t="t" r="r" b="b"/>
              <a:pathLst>
                <a:path w="686" h="1376" extrusionOk="0">
                  <a:moveTo>
                    <a:pt x="0" y="1"/>
                  </a:moveTo>
                  <a:lnTo>
                    <a:pt x="0" y="1375"/>
                  </a:lnTo>
                  <a:cubicBezTo>
                    <a:pt x="381" y="1375"/>
                    <a:pt x="686" y="1067"/>
                    <a:pt x="686" y="686"/>
                  </a:cubicBezTo>
                  <a:cubicBezTo>
                    <a:pt x="686" y="306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73"/>
            <p:cNvSpPr/>
            <p:nvPr/>
          </p:nvSpPr>
          <p:spPr>
            <a:xfrm>
              <a:off x="6348294" y="3275016"/>
              <a:ext cx="31382" cy="26509"/>
            </a:xfrm>
            <a:custGeom>
              <a:avLst/>
              <a:gdLst/>
              <a:ahLst/>
              <a:cxnLst/>
              <a:rect l="l" t="t" r="r" b="b"/>
              <a:pathLst>
                <a:path w="1198" h="1012" extrusionOk="0">
                  <a:moveTo>
                    <a:pt x="839" y="1"/>
                  </a:moveTo>
                  <a:cubicBezTo>
                    <a:pt x="781" y="1"/>
                    <a:pt x="720" y="24"/>
                    <a:pt x="666" y="79"/>
                  </a:cubicBezTo>
                  <a:lnTo>
                    <a:pt x="158" y="586"/>
                  </a:lnTo>
                  <a:cubicBezTo>
                    <a:pt x="1" y="740"/>
                    <a:pt x="114" y="1011"/>
                    <a:pt x="333" y="1011"/>
                  </a:cubicBezTo>
                  <a:cubicBezTo>
                    <a:pt x="402" y="1011"/>
                    <a:pt x="463" y="984"/>
                    <a:pt x="511" y="936"/>
                  </a:cubicBezTo>
                  <a:lnTo>
                    <a:pt x="1018" y="428"/>
                  </a:lnTo>
                  <a:cubicBezTo>
                    <a:pt x="1197" y="250"/>
                    <a:pt x="1031" y="1"/>
                    <a:pt x="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3"/>
            <p:cNvSpPr/>
            <p:nvPr/>
          </p:nvSpPr>
          <p:spPr>
            <a:xfrm>
              <a:off x="6265518" y="3357243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860" y="1"/>
                  </a:moveTo>
                  <a:cubicBezTo>
                    <a:pt x="802" y="1"/>
                    <a:pt x="741" y="24"/>
                    <a:pt x="687" y="79"/>
                  </a:cubicBezTo>
                  <a:lnTo>
                    <a:pt x="179" y="586"/>
                  </a:lnTo>
                  <a:cubicBezTo>
                    <a:pt x="1" y="765"/>
                    <a:pt x="165" y="1014"/>
                    <a:pt x="357" y="1014"/>
                  </a:cubicBezTo>
                  <a:cubicBezTo>
                    <a:pt x="416" y="1014"/>
                    <a:pt x="477" y="991"/>
                    <a:pt x="532" y="936"/>
                  </a:cubicBezTo>
                  <a:lnTo>
                    <a:pt x="1040" y="428"/>
                  </a:lnTo>
                  <a:cubicBezTo>
                    <a:pt x="1218" y="250"/>
                    <a:pt x="1052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3"/>
            <p:cNvSpPr/>
            <p:nvPr/>
          </p:nvSpPr>
          <p:spPr>
            <a:xfrm>
              <a:off x="6347692" y="3357243"/>
              <a:ext cx="31984" cy="26562"/>
            </a:xfrm>
            <a:custGeom>
              <a:avLst/>
              <a:gdLst/>
              <a:ahLst/>
              <a:cxnLst/>
              <a:rect l="l" t="t" r="r" b="b"/>
              <a:pathLst>
                <a:path w="1221" h="1014" extrusionOk="0">
                  <a:moveTo>
                    <a:pt x="359" y="1"/>
                  </a:moveTo>
                  <a:cubicBezTo>
                    <a:pt x="165" y="1"/>
                    <a:pt x="0" y="250"/>
                    <a:pt x="181" y="428"/>
                  </a:cubicBezTo>
                  <a:lnTo>
                    <a:pt x="689" y="936"/>
                  </a:lnTo>
                  <a:cubicBezTo>
                    <a:pt x="743" y="991"/>
                    <a:pt x="804" y="1014"/>
                    <a:pt x="862" y="1014"/>
                  </a:cubicBezTo>
                  <a:cubicBezTo>
                    <a:pt x="1054" y="1014"/>
                    <a:pt x="1220" y="765"/>
                    <a:pt x="1041" y="586"/>
                  </a:cubicBezTo>
                  <a:lnTo>
                    <a:pt x="534" y="79"/>
                  </a:lnTo>
                  <a:cubicBezTo>
                    <a:pt x="479" y="24"/>
                    <a:pt x="418" y="1"/>
                    <a:pt x="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3"/>
            <p:cNvSpPr/>
            <p:nvPr/>
          </p:nvSpPr>
          <p:spPr>
            <a:xfrm>
              <a:off x="6265518" y="3275016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357" y="1"/>
                  </a:moveTo>
                  <a:cubicBezTo>
                    <a:pt x="165" y="1"/>
                    <a:pt x="1" y="250"/>
                    <a:pt x="179" y="428"/>
                  </a:cubicBezTo>
                  <a:lnTo>
                    <a:pt x="687" y="936"/>
                  </a:lnTo>
                  <a:cubicBezTo>
                    <a:pt x="741" y="991"/>
                    <a:pt x="802" y="1014"/>
                    <a:pt x="860" y="1014"/>
                  </a:cubicBezTo>
                  <a:cubicBezTo>
                    <a:pt x="1052" y="1014"/>
                    <a:pt x="1218" y="765"/>
                    <a:pt x="1040" y="586"/>
                  </a:cubicBezTo>
                  <a:lnTo>
                    <a:pt x="532" y="79"/>
                  </a:lnTo>
                  <a:cubicBezTo>
                    <a:pt x="477" y="24"/>
                    <a:pt x="416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3"/>
            <p:cNvSpPr/>
            <p:nvPr/>
          </p:nvSpPr>
          <p:spPr>
            <a:xfrm>
              <a:off x="6520369" y="3287800"/>
              <a:ext cx="25278" cy="20354"/>
            </a:xfrm>
            <a:custGeom>
              <a:avLst/>
              <a:gdLst/>
              <a:ahLst/>
              <a:cxnLst/>
              <a:rect l="l" t="t" r="r" b="b"/>
              <a:pathLst>
                <a:path w="965" h="777" extrusionOk="0">
                  <a:moveTo>
                    <a:pt x="606" y="1"/>
                  </a:moveTo>
                  <a:cubicBezTo>
                    <a:pt x="547" y="1"/>
                    <a:pt x="487" y="23"/>
                    <a:pt x="433" y="78"/>
                  </a:cubicBezTo>
                  <a:lnTo>
                    <a:pt x="159" y="352"/>
                  </a:lnTo>
                  <a:cubicBezTo>
                    <a:pt x="1" y="509"/>
                    <a:pt x="114" y="777"/>
                    <a:pt x="337" y="777"/>
                  </a:cubicBezTo>
                  <a:cubicBezTo>
                    <a:pt x="402" y="777"/>
                    <a:pt x="463" y="749"/>
                    <a:pt x="511" y="705"/>
                  </a:cubicBezTo>
                  <a:lnTo>
                    <a:pt x="786" y="431"/>
                  </a:lnTo>
                  <a:cubicBezTo>
                    <a:pt x="965" y="249"/>
                    <a:pt x="798" y="1"/>
                    <a:pt x="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3"/>
            <p:cNvSpPr/>
            <p:nvPr/>
          </p:nvSpPr>
          <p:spPr>
            <a:xfrm>
              <a:off x="6457632" y="3350615"/>
              <a:ext cx="25252" cy="20275"/>
            </a:xfrm>
            <a:custGeom>
              <a:avLst/>
              <a:gdLst/>
              <a:ahLst/>
              <a:cxnLst/>
              <a:rect l="l" t="t" r="r" b="b"/>
              <a:pathLst>
                <a:path w="964" h="774" extrusionOk="0">
                  <a:moveTo>
                    <a:pt x="606" y="0"/>
                  </a:moveTo>
                  <a:cubicBezTo>
                    <a:pt x="548" y="0"/>
                    <a:pt x="487" y="23"/>
                    <a:pt x="432" y="78"/>
                  </a:cubicBezTo>
                  <a:lnTo>
                    <a:pt x="158" y="349"/>
                  </a:lnTo>
                  <a:cubicBezTo>
                    <a:pt x="1" y="507"/>
                    <a:pt x="110" y="774"/>
                    <a:pt x="333" y="774"/>
                  </a:cubicBezTo>
                  <a:cubicBezTo>
                    <a:pt x="398" y="774"/>
                    <a:pt x="463" y="750"/>
                    <a:pt x="508" y="702"/>
                  </a:cubicBezTo>
                  <a:lnTo>
                    <a:pt x="782" y="428"/>
                  </a:lnTo>
                  <a:cubicBezTo>
                    <a:pt x="963" y="249"/>
                    <a:pt x="798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3"/>
            <p:cNvSpPr/>
            <p:nvPr/>
          </p:nvSpPr>
          <p:spPr>
            <a:xfrm>
              <a:off x="6519819" y="3350615"/>
              <a:ext cx="25828" cy="20458"/>
            </a:xfrm>
            <a:custGeom>
              <a:avLst/>
              <a:gdLst/>
              <a:ahLst/>
              <a:cxnLst/>
              <a:rect l="l" t="t" r="r" b="b"/>
              <a:pathLst>
                <a:path w="986" h="781" extrusionOk="0">
                  <a:moveTo>
                    <a:pt x="357" y="0"/>
                  </a:moveTo>
                  <a:cubicBezTo>
                    <a:pt x="165" y="0"/>
                    <a:pt x="1" y="249"/>
                    <a:pt x="180" y="428"/>
                  </a:cubicBezTo>
                  <a:lnTo>
                    <a:pt x="454" y="702"/>
                  </a:lnTo>
                  <a:cubicBezTo>
                    <a:pt x="508" y="757"/>
                    <a:pt x="569" y="780"/>
                    <a:pt x="627" y="780"/>
                  </a:cubicBezTo>
                  <a:cubicBezTo>
                    <a:pt x="819" y="780"/>
                    <a:pt x="985" y="530"/>
                    <a:pt x="807" y="349"/>
                  </a:cubicBezTo>
                  <a:lnTo>
                    <a:pt x="532" y="78"/>
                  </a:lnTo>
                  <a:cubicBezTo>
                    <a:pt x="477" y="23"/>
                    <a:pt x="416" y="0"/>
                    <a:pt x="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3"/>
            <p:cNvSpPr/>
            <p:nvPr/>
          </p:nvSpPr>
          <p:spPr>
            <a:xfrm>
              <a:off x="6457004" y="3287773"/>
              <a:ext cx="25881" cy="20511"/>
            </a:xfrm>
            <a:custGeom>
              <a:avLst/>
              <a:gdLst/>
              <a:ahLst/>
              <a:cxnLst/>
              <a:rect l="l" t="t" r="r" b="b"/>
              <a:pathLst>
                <a:path w="988" h="783" extrusionOk="0">
                  <a:moveTo>
                    <a:pt x="358" y="0"/>
                  </a:moveTo>
                  <a:cubicBezTo>
                    <a:pt x="166" y="0"/>
                    <a:pt x="1" y="250"/>
                    <a:pt x="182" y="432"/>
                  </a:cubicBezTo>
                  <a:lnTo>
                    <a:pt x="456" y="706"/>
                  </a:lnTo>
                  <a:cubicBezTo>
                    <a:pt x="510" y="759"/>
                    <a:pt x="570" y="782"/>
                    <a:pt x="628" y="782"/>
                  </a:cubicBezTo>
                  <a:cubicBezTo>
                    <a:pt x="821" y="782"/>
                    <a:pt x="988" y="532"/>
                    <a:pt x="806" y="353"/>
                  </a:cubicBezTo>
                  <a:lnTo>
                    <a:pt x="532" y="79"/>
                  </a:lnTo>
                  <a:cubicBezTo>
                    <a:pt x="477" y="23"/>
                    <a:pt x="41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3"/>
            <p:cNvSpPr/>
            <p:nvPr/>
          </p:nvSpPr>
          <p:spPr>
            <a:xfrm>
              <a:off x="6296324" y="3437032"/>
              <a:ext cx="120759" cy="13124"/>
            </a:xfrm>
            <a:custGeom>
              <a:avLst/>
              <a:gdLst/>
              <a:ahLst/>
              <a:cxnLst/>
              <a:rect l="l" t="t" r="r" b="b"/>
              <a:pathLst>
                <a:path w="4610" h="501" extrusionOk="0">
                  <a:moveTo>
                    <a:pt x="247" y="0"/>
                  </a:moveTo>
                  <a:cubicBezTo>
                    <a:pt x="110" y="0"/>
                    <a:pt x="1" y="114"/>
                    <a:pt x="1" y="251"/>
                  </a:cubicBezTo>
                  <a:cubicBezTo>
                    <a:pt x="1" y="388"/>
                    <a:pt x="110" y="501"/>
                    <a:pt x="247" y="501"/>
                  </a:cubicBezTo>
                  <a:lnTo>
                    <a:pt x="4359" y="501"/>
                  </a:lnTo>
                  <a:cubicBezTo>
                    <a:pt x="4497" y="501"/>
                    <a:pt x="4610" y="388"/>
                    <a:pt x="4610" y="251"/>
                  </a:cubicBezTo>
                  <a:cubicBezTo>
                    <a:pt x="4610" y="114"/>
                    <a:pt x="4497" y="0"/>
                    <a:pt x="4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73"/>
            <p:cNvSpPr/>
            <p:nvPr/>
          </p:nvSpPr>
          <p:spPr>
            <a:xfrm>
              <a:off x="6296324" y="3501472"/>
              <a:ext cx="25802" cy="13045"/>
            </a:xfrm>
            <a:custGeom>
              <a:avLst/>
              <a:gdLst/>
              <a:ahLst/>
              <a:cxnLst/>
              <a:rect l="l" t="t" r="r" b="b"/>
              <a:pathLst>
                <a:path w="985" h="498" extrusionOk="0">
                  <a:moveTo>
                    <a:pt x="251" y="1"/>
                  </a:moveTo>
                  <a:cubicBezTo>
                    <a:pt x="110" y="1"/>
                    <a:pt x="1" y="111"/>
                    <a:pt x="1" y="248"/>
                  </a:cubicBezTo>
                  <a:cubicBezTo>
                    <a:pt x="1" y="385"/>
                    <a:pt x="110" y="498"/>
                    <a:pt x="251" y="498"/>
                  </a:cubicBezTo>
                  <a:lnTo>
                    <a:pt x="734" y="498"/>
                  </a:lnTo>
                  <a:cubicBezTo>
                    <a:pt x="871" y="498"/>
                    <a:pt x="984" y="385"/>
                    <a:pt x="984" y="248"/>
                  </a:cubicBezTo>
                  <a:cubicBezTo>
                    <a:pt x="984" y="111"/>
                    <a:pt x="871" y="1"/>
                    <a:pt x="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3"/>
            <p:cNvSpPr/>
            <p:nvPr/>
          </p:nvSpPr>
          <p:spPr>
            <a:xfrm>
              <a:off x="6339493" y="3501472"/>
              <a:ext cx="77590" cy="13045"/>
            </a:xfrm>
            <a:custGeom>
              <a:avLst/>
              <a:gdLst/>
              <a:ahLst/>
              <a:cxnLst/>
              <a:rect l="l" t="t" r="r" b="b"/>
              <a:pathLst>
                <a:path w="2962" h="498" extrusionOk="0">
                  <a:moveTo>
                    <a:pt x="251" y="1"/>
                  </a:moveTo>
                  <a:cubicBezTo>
                    <a:pt x="114" y="1"/>
                    <a:pt x="1" y="111"/>
                    <a:pt x="1" y="248"/>
                  </a:cubicBezTo>
                  <a:cubicBezTo>
                    <a:pt x="1" y="385"/>
                    <a:pt x="114" y="498"/>
                    <a:pt x="251" y="498"/>
                  </a:cubicBezTo>
                  <a:lnTo>
                    <a:pt x="2711" y="498"/>
                  </a:lnTo>
                  <a:cubicBezTo>
                    <a:pt x="2849" y="498"/>
                    <a:pt x="2962" y="385"/>
                    <a:pt x="2962" y="248"/>
                  </a:cubicBezTo>
                  <a:cubicBezTo>
                    <a:pt x="2962" y="111"/>
                    <a:pt x="2849" y="1"/>
                    <a:pt x="2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3"/>
            <p:cNvSpPr/>
            <p:nvPr/>
          </p:nvSpPr>
          <p:spPr>
            <a:xfrm>
              <a:off x="6296324" y="3469252"/>
              <a:ext cx="120759" cy="13045"/>
            </a:xfrm>
            <a:custGeom>
              <a:avLst/>
              <a:gdLst/>
              <a:ahLst/>
              <a:cxnLst/>
              <a:rect l="l" t="t" r="r" b="b"/>
              <a:pathLst>
                <a:path w="4610" h="498" extrusionOk="0">
                  <a:moveTo>
                    <a:pt x="247" y="1"/>
                  </a:moveTo>
                  <a:cubicBezTo>
                    <a:pt x="110" y="1"/>
                    <a:pt x="1" y="114"/>
                    <a:pt x="1" y="251"/>
                  </a:cubicBezTo>
                  <a:cubicBezTo>
                    <a:pt x="1" y="388"/>
                    <a:pt x="110" y="498"/>
                    <a:pt x="247" y="498"/>
                  </a:cubicBezTo>
                  <a:lnTo>
                    <a:pt x="4359" y="498"/>
                  </a:lnTo>
                  <a:cubicBezTo>
                    <a:pt x="4497" y="498"/>
                    <a:pt x="4610" y="388"/>
                    <a:pt x="4610" y="251"/>
                  </a:cubicBezTo>
                  <a:cubicBezTo>
                    <a:pt x="4610" y="114"/>
                    <a:pt x="4497" y="1"/>
                    <a:pt x="4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3"/>
            <p:cNvSpPr/>
            <p:nvPr/>
          </p:nvSpPr>
          <p:spPr>
            <a:xfrm>
              <a:off x="6217870" y="3235200"/>
              <a:ext cx="364739" cy="188709"/>
            </a:xfrm>
            <a:custGeom>
              <a:avLst/>
              <a:gdLst/>
              <a:ahLst/>
              <a:cxnLst/>
              <a:rect l="l" t="t" r="r" b="b"/>
              <a:pathLst>
                <a:path w="13924" h="7204" extrusionOk="0">
                  <a:moveTo>
                    <a:pt x="10823" y="1268"/>
                  </a:moveTo>
                  <a:cubicBezTo>
                    <a:pt x="11123" y="1268"/>
                    <a:pt x="11425" y="1326"/>
                    <a:pt x="11713" y="1445"/>
                  </a:cubicBezTo>
                  <a:cubicBezTo>
                    <a:pt x="12584" y="1805"/>
                    <a:pt x="13149" y="2654"/>
                    <a:pt x="13149" y="3597"/>
                  </a:cubicBezTo>
                  <a:cubicBezTo>
                    <a:pt x="13149" y="4539"/>
                    <a:pt x="12584" y="5389"/>
                    <a:pt x="11713" y="5749"/>
                  </a:cubicBezTo>
                  <a:cubicBezTo>
                    <a:pt x="11425" y="5868"/>
                    <a:pt x="11123" y="5926"/>
                    <a:pt x="10823" y="5926"/>
                  </a:cubicBezTo>
                  <a:cubicBezTo>
                    <a:pt x="10217" y="5926"/>
                    <a:pt x="9621" y="5690"/>
                    <a:pt x="9174" y="5245"/>
                  </a:cubicBezTo>
                  <a:cubicBezTo>
                    <a:pt x="8259" y="4337"/>
                    <a:pt x="8259" y="2857"/>
                    <a:pt x="9174" y="1948"/>
                  </a:cubicBezTo>
                  <a:cubicBezTo>
                    <a:pt x="9621" y="1504"/>
                    <a:pt x="10217" y="1268"/>
                    <a:pt x="10823" y="1268"/>
                  </a:cubicBezTo>
                  <a:close/>
                  <a:moveTo>
                    <a:pt x="3998" y="487"/>
                  </a:moveTo>
                  <a:cubicBezTo>
                    <a:pt x="4399" y="487"/>
                    <a:pt x="4804" y="565"/>
                    <a:pt x="5189" y="725"/>
                  </a:cubicBezTo>
                  <a:cubicBezTo>
                    <a:pt x="6350" y="1205"/>
                    <a:pt x="7108" y="2339"/>
                    <a:pt x="7108" y="3597"/>
                  </a:cubicBezTo>
                  <a:cubicBezTo>
                    <a:pt x="7108" y="4854"/>
                    <a:pt x="6350" y="5989"/>
                    <a:pt x="5189" y="6468"/>
                  </a:cubicBezTo>
                  <a:cubicBezTo>
                    <a:pt x="4804" y="6629"/>
                    <a:pt x="4399" y="6706"/>
                    <a:pt x="3998" y="6706"/>
                  </a:cubicBezTo>
                  <a:cubicBezTo>
                    <a:pt x="3189" y="6706"/>
                    <a:pt x="2393" y="6390"/>
                    <a:pt x="1800" y="5797"/>
                  </a:cubicBezTo>
                  <a:cubicBezTo>
                    <a:pt x="580" y="4584"/>
                    <a:pt x="580" y="2610"/>
                    <a:pt x="1800" y="1397"/>
                  </a:cubicBezTo>
                  <a:cubicBezTo>
                    <a:pt x="2393" y="803"/>
                    <a:pt x="3189" y="487"/>
                    <a:pt x="3998" y="487"/>
                  </a:cubicBezTo>
                  <a:close/>
                  <a:moveTo>
                    <a:pt x="4003" y="0"/>
                  </a:moveTo>
                  <a:cubicBezTo>
                    <a:pt x="2637" y="0"/>
                    <a:pt x="1351" y="782"/>
                    <a:pt x="744" y="2068"/>
                  </a:cubicBezTo>
                  <a:cubicBezTo>
                    <a:pt x="1" y="3652"/>
                    <a:pt x="501" y="5540"/>
                    <a:pt x="1930" y="6547"/>
                  </a:cubicBezTo>
                  <a:cubicBezTo>
                    <a:pt x="2556" y="6987"/>
                    <a:pt x="3280" y="7203"/>
                    <a:pt x="4001" y="7203"/>
                  </a:cubicBezTo>
                  <a:cubicBezTo>
                    <a:pt x="4930" y="7203"/>
                    <a:pt x="5853" y="6845"/>
                    <a:pt x="6549" y="6146"/>
                  </a:cubicBezTo>
                  <a:cubicBezTo>
                    <a:pt x="7019" y="5677"/>
                    <a:pt x="7351" y="5087"/>
                    <a:pt x="7505" y="4440"/>
                  </a:cubicBezTo>
                  <a:lnTo>
                    <a:pt x="8126" y="4440"/>
                  </a:lnTo>
                  <a:cubicBezTo>
                    <a:pt x="8501" y="5652"/>
                    <a:pt x="9620" y="6438"/>
                    <a:pt x="10834" y="6438"/>
                  </a:cubicBezTo>
                  <a:cubicBezTo>
                    <a:pt x="11071" y="6438"/>
                    <a:pt x="11312" y="6408"/>
                    <a:pt x="11552" y="6345"/>
                  </a:cubicBezTo>
                  <a:cubicBezTo>
                    <a:pt x="13019" y="5961"/>
                    <a:pt x="13924" y="4488"/>
                    <a:pt x="13608" y="3004"/>
                  </a:cubicBezTo>
                  <a:cubicBezTo>
                    <a:pt x="13323" y="1677"/>
                    <a:pt x="12151" y="761"/>
                    <a:pt x="10837" y="761"/>
                  </a:cubicBezTo>
                  <a:cubicBezTo>
                    <a:pt x="10682" y="761"/>
                    <a:pt x="10525" y="774"/>
                    <a:pt x="10367" y="801"/>
                  </a:cubicBezTo>
                  <a:cubicBezTo>
                    <a:pt x="8869" y="1051"/>
                    <a:pt x="7834" y="2435"/>
                    <a:pt x="8019" y="3943"/>
                  </a:cubicBezTo>
                  <a:lnTo>
                    <a:pt x="7588" y="3943"/>
                  </a:lnTo>
                  <a:cubicBezTo>
                    <a:pt x="7752" y="2202"/>
                    <a:pt x="6642" y="591"/>
                    <a:pt x="4956" y="129"/>
                  </a:cubicBezTo>
                  <a:cubicBezTo>
                    <a:pt x="4639" y="42"/>
                    <a:pt x="4319" y="0"/>
                    <a:pt x="4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3"/>
            <p:cNvSpPr/>
            <p:nvPr/>
          </p:nvSpPr>
          <p:spPr>
            <a:xfrm>
              <a:off x="6283750" y="3293458"/>
              <a:ext cx="74813" cy="71958"/>
            </a:xfrm>
            <a:custGeom>
              <a:avLst/>
              <a:gdLst/>
              <a:ahLst/>
              <a:cxnLst/>
              <a:rect l="l" t="t" r="r" b="b"/>
              <a:pathLst>
                <a:path w="2856" h="2747" extrusionOk="0">
                  <a:moveTo>
                    <a:pt x="1489" y="494"/>
                  </a:moveTo>
                  <a:cubicBezTo>
                    <a:pt x="1704" y="494"/>
                    <a:pt x="1923" y="574"/>
                    <a:pt x="2101" y="753"/>
                  </a:cubicBezTo>
                  <a:cubicBezTo>
                    <a:pt x="2653" y="1304"/>
                    <a:pt x="2263" y="2250"/>
                    <a:pt x="1481" y="2250"/>
                  </a:cubicBezTo>
                  <a:cubicBezTo>
                    <a:pt x="998" y="2247"/>
                    <a:pt x="607" y="1856"/>
                    <a:pt x="607" y="1373"/>
                  </a:cubicBezTo>
                  <a:cubicBezTo>
                    <a:pt x="607" y="844"/>
                    <a:pt x="1039" y="494"/>
                    <a:pt x="1489" y="494"/>
                  </a:cubicBezTo>
                  <a:close/>
                  <a:moveTo>
                    <a:pt x="1483" y="0"/>
                  </a:moveTo>
                  <a:cubicBezTo>
                    <a:pt x="1126" y="0"/>
                    <a:pt x="775" y="140"/>
                    <a:pt x="511" y="403"/>
                  </a:cubicBezTo>
                  <a:cubicBezTo>
                    <a:pt x="117" y="794"/>
                    <a:pt x="1" y="1386"/>
                    <a:pt x="213" y="1897"/>
                  </a:cubicBezTo>
                  <a:cubicBezTo>
                    <a:pt x="426" y="2411"/>
                    <a:pt x="926" y="2747"/>
                    <a:pt x="1481" y="2747"/>
                  </a:cubicBezTo>
                  <a:cubicBezTo>
                    <a:pt x="2239" y="2747"/>
                    <a:pt x="2855" y="2130"/>
                    <a:pt x="2855" y="1373"/>
                  </a:cubicBezTo>
                  <a:cubicBezTo>
                    <a:pt x="2855" y="818"/>
                    <a:pt x="2520" y="317"/>
                    <a:pt x="2009" y="105"/>
                  </a:cubicBezTo>
                  <a:cubicBezTo>
                    <a:pt x="1839" y="34"/>
                    <a:pt x="1660" y="0"/>
                    <a:pt x="14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3"/>
            <p:cNvSpPr/>
            <p:nvPr/>
          </p:nvSpPr>
          <p:spPr>
            <a:xfrm>
              <a:off x="6476755" y="3304800"/>
              <a:ext cx="57393" cy="49220"/>
            </a:xfrm>
            <a:custGeom>
              <a:avLst/>
              <a:gdLst/>
              <a:ahLst/>
              <a:cxnLst/>
              <a:rect l="l" t="t" r="r" b="b"/>
              <a:pathLst>
                <a:path w="2191" h="1879" extrusionOk="0">
                  <a:moveTo>
                    <a:pt x="939" y="501"/>
                  </a:moveTo>
                  <a:cubicBezTo>
                    <a:pt x="1330" y="501"/>
                    <a:pt x="1525" y="974"/>
                    <a:pt x="1248" y="1252"/>
                  </a:cubicBezTo>
                  <a:cubicBezTo>
                    <a:pt x="1159" y="1340"/>
                    <a:pt x="1050" y="1380"/>
                    <a:pt x="942" y="1380"/>
                  </a:cubicBezTo>
                  <a:cubicBezTo>
                    <a:pt x="716" y="1380"/>
                    <a:pt x="497" y="1205"/>
                    <a:pt x="497" y="940"/>
                  </a:cubicBezTo>
                  <a:cubicBezTo>
                    <a:pt x="497" y="696"/>
                    <a:pt x="696" y="501"/>
                    <a:pt x="939" y="501"/>
                  </a:cubicBezTo>
                  <a:close/>
                  <a:moveTo>
                    <a:pt x="944" y="0"/>
                  </a:moveTo>
                  <a:cubicBezTo>
                    <a:pt x="462" y="0"/>
                    <a:pt x="0" y="375"/>
                    <a:pt x="0" y="940"/>
                  </a:cubicBezTo>
                  <a:cubicBezTo>
                    <a:pt x="0" y="1457"/>
                    <a:pt x="422" y="1875"/>
                    <a:pt x="939" y="1879"/>
                  </a:cubicBezTo>
                  <a:cubicBezTo>
                    <a:pt x="1772" y="1879"/>
                    <a:pt x="2190" y="868"/>
                    <a:pt x="1601" y="278"/>
                  </a:cubicBezTo>
                  <a:cubicBezTo>
                    <a:pt x="1410" y="86"/>
                    <a:pt x="1175" y="0"/>
                    <a:pt x="9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3"/>
            <p:cNvSpPr/>
            <p:nvPr/>
          </p:nvSpPr>
          <p:spPr>
            <a:xfrm>
              <a:off x="6451267" y="3437032"/>
              <a:ext cx="77406" cy="77485"/>
            </a:xfrm>
            <a:custGeom>
              <a:avLst/>
              <a:gdLst/>
              <a:ahLst/>
              <a:cxnLst/>
              <a:rect l="l" t="t" r="r" b="b"/>
              <a:pathLst>
                <a:path w="2955" h="2958" extrusionOk="0">
                  <a:moveTo>
                    <a:pt x="2461" y="501"/>
                  </a:moveTo>
                  <a:lnTo>
                    <a:pt x="2461" y="2457"/>
                  </a:lnTo>
                  <a:lnTo>
                    <a:pt x="501" y="2457"/>
                  </a:lnTo>
                  <a:lnTo>
                    <a:pt x="501" y="501"/>
                  </a:lnTo>
                  <a:close/>
                  <a:moveTo>
                    <a:pt x="363" y="0"/>
                  </a:moveTo>
                  <a:cubicBezTo>
                    <a:pt x="165" y="0"/>
                    <a:pt x="4" y="165"/>
                    <a:pt x="0" y="364"/>
                  </a:cubicBezTo>
                  <a:lnTo>
                    <a:pt x="0" y="2595"/>
                  </a:lnTo>
                  <a:cubicBezTo>
                    <a:pt x="4" y="2793"/>
                    <a:pt x="165" y="2958"/>
                    <a:pt x="363" y="2958"/>
                  </a:cubicBezTo>
                  <a:lnTo>
                    <a:pt x="2594" y="2958"/>
                  </a:lnTo>
                  <a:cubicBezTo>
                    <a:pt x="2793" y="2958"/>
                    <a:pt x="2954" y="2793"/>
                    <a:pt x="2954" y="2595"/>
                  </a:cubicBezTo>
                  <a:lnTo>
                    <a:pt x="2954" y="364"/>
                  </a:lnTo>
                  <a:cubicBezTo>
                    <a:pt x="2954" y="165"/>
                    <a:pt x="2793" y="4"/>
                    <a:pt x="2594" y="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3"/>
            <p:cNvSpPr/>
            <p:nvPr/>
          </p:nvSpPr>
          <p:spPr>
            <a:xfrm>
              <a:off x="6260960" y="3366280"/>
              <a:ext cx="412126" cy="177497"/>
            </a:xfrm>
            <a:custGeom>
              <a:avLst/>
              <a:gdLst/>
              <a:ahLst/>
              <a:cxnLst/>
              <a:rect l="l" t="t" r="r" b="b"/>
              <a:pathLst>
                <a:path w="15733" h="6776" extrusionOk="0">
                  <a:moveTo>
                    <a:pt x="12789" y="1992"/>
                  </a:moveTo>
                  <a:lnTo>
                    <a:pt x="12789" y="3723"/>
                  </a:lnTo>
                  <a:lnTo>
                    <a:pt x="11744" y="3723"/>
                  </a:lnTo>
                  <a:lnTo>
                    <a:pt x="11744" y="1992"/>
                  </a:lnTo>
                  <a:close/>
                  <a:moveTo>
                    <a:pt x="15213" y="497"/>
                  </a:moveTo>
                  <a:cubicBezTo>
                    <a:pt x="15222" y="497"/>
                    <a:pt x="15233" y="506"/>
                    <a:pt x="15233" y="515"/>
                  </a:cubicBezTo>
                  <a:lnTo>
                    <a:pt x="15233" y="5196"/>
                  </a:lnTo>
                  <a:cubicBezTo>
                    <a:pt x="15233" y="5208"/>
                    <a:pt x="15222" y="5217"/>
                    <a:pt x="15213" y="5217"/>
                  </a:cubicBezTo>
                  <a:cubicBezTo>
                    <a:pt x="15211" y="5217"/>
                    <a:pt x="15210" y="5217"/>
                    <a:pt x="15209" y="5217"/>
                  </a:cubicBezTo>
                  <a:lnTo>
                    <a:pt x="13300" y="4692"/>
                  </a:lnTo>
                  <a:cubicBezTo>
                    <a:pt x="13293" y="4689"/>
                    <a:pt x="13286" y="4682"/>
                    <a:pt x="13286" y="4675"/>
                  </a:cubicBezTo>
                  <a:lnTo>
                    <a:pt x="13286" y="1039"/>
                  </a:lnTo>
                  <a:cubicBezTo>
                    <a:pt x="13286" y="1029"/>
                    <a:pt x="13293" y="1022"/>
                    <a:pt x="13300" y="1022"/>
                  </a:cubicBezTo>
                  <a:lnTo>
                    <a:pt x="15209" y="498"/>
                  </a:lnTo>
                  <a:cubicBezTo>
                    <a:pt x="15210" y="498"/>
                    <a:pt x="15211" y="497"/>
                    <a:pt x="15213" y="497"/>
                  </a:cubicBezTo>
                  <a:close/>
                  <a:moveTo>
                    <a:pt x="15214" y="1"/>
                  </a:moveTo>
                  <a:cubicBezTo>
                    <a:pt x="15169" y="1"/>
                    <a:pt x="15123" y="6"/>
                    <a:pt x="15078" y="18"/>
                  </a:cubicBezTo>
                  <a:lnTo>
                    <a:pt x="13170" y="543"/>
                  </a:lnTo>
                  <a:cubicBezTo>
                    <a:pt x="12947" y="604"/>
                    <a:pt x="12789" y="810"/>
                    <a:pt x="12789" y="1039"/>
                  </a:cubicBezTo>
                  <a:lnTo>
                    <a:pt x="12789" y="1495"/>
                  </a:lnTo>
                  <a:lnTo>
                    <a:pt x="11744" y="1495"/>
                  </a:lnTo>
                  <a:lnTo>
                    <a:pt x="11744" y="1132"/>
                  </a:lnTo>
                  <a:cubicBezTo>
                    <a:pt x="11744" y="992"/>
                    <a:pt x="11631" y="882"/>
                    <a:pt x="11494" y="882"/>
                  </a:cubicBezTo>
                  <a:cubicBezTo>
                    <a:pt x="11357" y="882"/>
                    <a:pt x="11247" y="992"/>
                    <a:pt x="11247" y="1132"/>
                  </a:cubicBezTo>
                  <a:lnTo>
                    <a:pt x="11247" y="6149"/>
                  </a:lnTo>
                  <a:cubicBezTo>
                    <a:pt x="11247" y="6217"/>
                    <a:pt x="11189" y="6276"/>
                    <a:pt x="11117" y="6276"/>
                  </a:cubicBezTo>
                  <a:lnTo>
                    <a:pt x="628" y="6276"/>
                  </a:lnTo>
                  <a:cubicBezTo>
                    <a:pt x="556" y="6276"/>
                    <a:pt x="501" y="6217"/>
                    <a:pt x="501" y="6149"/>
                  </a:cubicBezTo>
                  <a:lnTo>
                    <a:pt x="501" y="2294"/>
                  </a:lnTo>
                  <a:cubicBezTo>
                    <a:pt x="501" y="2157"/>
                    <a:pt x="388" y="2044"/>
                    <a:pt x="251" y="2044"/>
                  </a:cubicBezTo>
                  <a:cubicBezTo>
                    <a:pt x="114" y="2044"/>
                    <a:pt x="0" y="2157"/>
                    <a:pt x="0" y="2294"/>
                  </a:cubicBezTo>
                  <a:lnTo>
                    <a:pt x="0" y="6149"/>
                  </a:lnTo>
                  <a:cubicBezTo>
                    <a:pt x="0" y="6495"/>
                    <a:pt x="281" y="6776"/>
                    <a:pt x="628" y="6776"/>
                  </a:cubicBezTo>
                  <a:lnTo>
                    <a:pt x="11120" y="6776"/>
                  </a:lnTo>
                  <a:cubicBezTo>
                    <a:pt x="11467" y="6776"/>
                    <a:pt x="11747" y="6495"/>
                    <a:pt x="11747" y="6149"/>
                  </a:cubicBezTo>
                  <a:lnTo>
                    <a:pt x="11747" y="4220"/>
                  </a:lnTo>
                  <a:lnTo>
                    <a:pt x="12793" y="4220"/>
                  </a:lnTo>
                  <a:lnTo>
                    <a:pt x="12793" y="4675"/>
                  </a:lnTo>
                  <a:cubicBezTo>
                    <a:pt x="12793" y="4908"/>
                    <a:pt x="12947" y="5111"/>
                    <a:pt x="13170" y="5172"/>
                  </a:cubicBezTo>
                  <a:lnTo>
                    <a:pt x="15078" y="5697"/>
                  </a:lnTo>
                  <a:cubicBezTo>
                    <a:pt x="15123" y="5707"/>
                    <a:pt x="15171" y="5714"/>
                    <a:pt x="15219" y="5714"/>
                  </a:cubicBezTo>
                  <a:cubicBezTo>
                    <a:pt x="15500" y="5714"/>
                    <a:pt x="15729" y="5481"/>
                    <a:pt x="15733" y="5200"/>
                  </a:cubicBezTo>
                  <a:lnTo>
                    <a:pt x="15733" y="515"/>
                  </a:lnTo>
                  <a:cubicBezTo>
                    <a:pt x="15733" y="354"/>
                    <a:pt x="15657" y="203"/>
                    <a:pt x="15527" y="104"/>
                  </a:cubicBezTo>
                  <a:cubicBezTo>
                    <a:pt x="15437" y="36"/>
                    <a:pt x="15326" y="1"/>
                    <a:pt x="15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3" name="Google Shape;8133;p73"/>
          <p:cNvGrpSpPr/>
          <p:nvPr/>
        </p:nvGrpSpPr>
        <p:grpSpPr>
          <a:xfrm>
            <a:off x="6883746" y="3212699"/>
            <a:ext cx="331445" cy="356593"/>
            <a:chOff x="6883746" y="3212699"/>
            <a:chExt cx="331445" cy="356593"/>
          </a:xfrm>
        </p:grpSpPr>
        <p:sp>
          <p:nvSpPr>
            <p:cNvPr id="8134" name="Google Shape;8134;p73"/>
            <p:cNvSpPr/>
            <p:nvPr/>
          </p:nvSpPr>
          <p:spPr>
            <a:xfrm>
              <a:off x="6888959" y="3364760"/>
              <a:ext cx="321020" cy="47518"/>
            </a:xfrm>
            <a:custGeom>
              <a:avLst/>
              <a:gdLst/>
              <a:ahLst/>
              <a:cxnLst/>
              <a:rect l="l" t="t" r="r" b="b"/>
              <a:pathLst>
                <a:path w="12255" h="1814" extrusionOk="0">
                  <a:moveTo>
                    <a:pt x="0" y="1"/>
                  </a:moveTo>
                  <a:lnTo>
                    <a:pt x="0" y="1814"/>
                  </a:lnTo>
                  <a:lnTo>
                    <a:pt x="12255" y="1814"/>
                  </a:lnTo>
                  <a:lnTo>
                    <a:pt x="1225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73"/>
            <p:cNvSpPr/>
            <p:nvPr/>
          </p:nvSpPr>
          <p:spPr>
            <a:xfrm>
              <a:off x="6989234" y="3217911"/>
              <a:ext cx="127308" cy="63680"/>
            </a:xfrm>
            <a:custGeom>
              <a:avLst/>
              <a:gdLst/>
              <a:ahLst/>
              <a:cxnLst/>
              <a:rect l="l" t="t" r="r" b="b"/>
              <a:pathLst>
                <a:path w="4860" h="2431" extrusionOk="0">
                  <a:moveTo>
                    <a:pt x="2430" y="1"/>
                  </a:moveTo>
                  <a:lnTo>
                    <a:pt x="990" y="1440"/>
                  </a:lnTo>
                  <a:lnTo>
                    <a:pt x="0" y="2430"/>
                  </a:lnTo>
                  <a:lnTo>
                    <a:pt x="4859" y="2430"/>
                  </a:lnTo>
                  <a:lnTo>
                    <a:pt x="2430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3"/>
            <p:cNvSpPr/>
            <p:nvPr/>
          </p:nvSpPr>
          <p:spPr>
            <a:xfrm>
              <a:off x="6989234" y="3255606"/>
              <a:ext cx="127308" cy="25985"/>
            </a:xfrm>
            <a:custGeom>
              <a:avLst/>
              <a:gdLst/>
              <a:ahLst/>
              <a:cxnLst/>
              <a:rect l="l" t="t" r="r" b="b"/>
              <a:pathLst>
                <a:path w="4860" h="992" extrusionOk="0">
                  <a:moveTo>
                    <a:pt x="990" y="1"/>
                  </a:moveTo>
                  <a:lnTo>
                    <a:pt x="0" y="991"/>
                  </a:lnTo>
                  <a:lnTo>
                    <a:pt x="4859" y="991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3"/>
            <p:cNvSpPr/>
            <p:nvPr/>
          </p:nvSpPr>
          <p:spPr>
            <a:xfrm>
              <a:off x="6911932" y="3272580"/>
              <a:ext cx="275152" cy="257575"/>
            </a:xfrm>
            <a:custGeom>
              <a:avLst/>
              <a:gdLst/>
              <a:ahLst/>
              <a:cxnLst/>
              <a:rect l="l" t="t" r="r" b="b"/>
              <a:pathLst>
                <a:path w="10504" h="9833" extrusionOk="0">
                  <a:moveTo>
                    <a:pt x="1" y="1"/>
                  </a:moveTo>
                  <a:lnTo>
                    <a:pt x="1" y="9832"/>
                  </a:lnTo>
                  <a:lnTo>
                    <a:pt x="10504" y="9832"/>
                  </a:lnTo>
                  <a:lnTo>
                    <a:pt x="10504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3"/>
            <p:cNvSpPr/>
            <p:nvPr/>
          </p:nvSpPr>
          <p:spPr>
            <a:xfrm>
              <a:off x="7167857" y="3272580"/>
              <a:ext cx="19227" cy="257575"/>
            </a:xfrm>
            <a:custGeom>
              <a:avLst/>
              <a:gdLst/>
              <a:ahLst/>
              <a:cxnLst/>
              <a:rect l="l" t="t" r="r" b="b"/>
              <a:pathLst>
                <a:path w="734" h="9833" extrusionOk="0">
                  <a:moveTo>
                    <a:pt x="0" y="1"/>
                  </a:moveTo>
                  <a:lnTo>
                    <a:pt x="0" y="9832"/>
                  </a:lnTo>
                  <a:lnTo>
                    <a:pt x="734" y="9832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3"/>
            <p:cNvSpPr/>
            <p:nvPr/>
          </p:nvSpPr>
          <p:spPr>
            <a:xfrm>
              <a:off x="6911932" y="3359024"/>
              <a:ext cx="275152" cy="171132"/>
            </a:xfrm>
            <a:custGeom>
              <a:avLst/>
              <a:gdLst/>
              <a:ahLst/>
              <a:cxnLst/>
              <a:rect l="l" t="t" r="r" b="b"/>
              <a:pathLst>
                <a:path w="10504" h="6533" extrusionOk="0">
                  <a:moveTo>
                    <a:pt x="1" y="1"/>
                  </a:moveTo>
                  <a:lnTo>
                    <a:pt x="1" y="6532"/>
                  </a:lnTo>
                  <a:lnTo>
                    <a:pt x="10504" y="6532"/>
                  </a:lnTo>
                  <a:lnTo>
                    <a:pt x="10504" y="1"/>
                  </a:lnTo>
                  <a:lnTo>
                    <a:pt x="5250" y="37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3"/>
            <p:cNvSpPr/>
            <p:nvPr/>
          </p:nvSpPr>
          <p:spPr>
            <a:xfrm>
              <a:off x="6888959" y="3364760"/>
              <a:ext cx="321020" cy="199213"/>
            </a:xfrm>
            <a:custGeom>
              <a:avLst/>
              <a:gdLst/>
              <a:ahLst/>
              <a:cxnLst/>
              <a:rect l="l" t="t" r="r" b="b"/>
              <a:pathLst>
                <a:path w="12255" h="7605" extrusionOk="0">
                  <a:moveTo>
                    <a:pt x="0" y="1"/>
                  </a:moveTo>
                  <a:lnTo>
                    <a:pt x="0" y="7605"/>
                  </a:lnTo>
                  <a:lnTo>
                    <a:pt x="12255" y="7605"/>
                  </a:lnTo>
                  <a:lnTo>
                    <a:pt x="12255" y="1"/>
                  </a:lnTo>
                  <a:lnTo>
                    <a:pt x="11603" y="470"/>
                  </a:lnTo>
                  <a:lnTo>
                    <a:pt x="6127" y="43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3"/>
            <p:cNvSpPr/>
            <p:nvPr/>
          </p:nvSpPr>
          <p:spPr>
            <a:xfrm>
              <a:off x="7192900" y="3364760"/>
              <a:ext cx="17079" cy="199213"/>
            </a:xfrm>
            <a:custGeom>
              <a:avLst/>
              <a:gdLst/>
              <a:ahLst/>
              <a:cxnLst/>
              <a:rect l="l" t="t" r="r" b="b"/>
              <a:pathLst>
                <a:path w="652" h="7605" extrusionOk="0">
                  <a:moveTo>
                    <a:pt x="652" y="1"/>
                  </a:moveTo>
                  <a:lnTo>
                    <a:pt x="0" y="470"/>
                  </a:lnTo>
                  <a:lnTo>
                    <a:pt x="0" y="7605"/>
                  </a:lnTo>
                  <a:lnTo>
                    <a:pt x="652" y="7605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3"/>
            <p:cNvSpPr/>
            <p:nvPr/>
          </p:nvSpPr>
          <p:spPr>
            <a:xfrm>
              <a:off x="6948736" y="3310563"/>
              <a:ext cx="32351" cy="32246"/>
            </a:xfrm>
            <a:custGeom>
              <a:avLst/>
              <a:gdLst/>
              <a:ahLst/>
              <a:cxnLst/>
              <a:rect l="l" t="t" r="r" b="b"/>
              <a:pathLst>
                <a:path w="1235" h="1231" extrusionOk="0">
                  <a:moveTo>
                    <a:pt x="1" y="0"/>
                  </a:moveTo>
                  <a:lnTo>
                    <a:pt x="1" y="1230"/>
                  </a:lnTo>
                  <a:lnTo>
                    <a:pt x="1234" y="1230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3"/>
            <p:cNvSpPr/>
            <p:nvPr/>
          </p:nvSpPr>
          <p:spPr>
            <a:xfrm>
              <a:off x="6883746" y="3212699"/>
              <a:ext cx="308551" cy="356488"/>
            </a:xfrm>
            <a:custGeom>
              <a:avLst/>
              <a:gdLst/>
              <a:ahLst/>
              <a:cxnLst/>
              <a:rect l="l" t="t" r="r" b="b"/>
              <a:pathLst>
                <a:path w="11779" h="13609" extrusionOk="0">
                  <a:moveTo>
                    <a:pt x="6457" y="481"/>
                  </a:moveTo>
                  <a:lnTo>
                    <a:pt x="8060" y="2088"/>
                  </a:lnTo>
                  <a:lnTo>
                    <a:pt x="4849" y="2088"/>
                  </a:lnTo>
                  <a:lnTo>
                    <a:pt x="6457" y="481"/>
                  </a:lnTo>
                  <a:close/>
                  <a:moveTo>
                    <a:pt x="6458" y="0"/>
                  </a:moveTo>
                  <a:cubicBezTo>
                    <a:pt x="6407" y="0"/>
                    <a:pt x="6356" y="20"/>
                    <a:pt x="6316" y="59"/>
                  </a:cubicBezTo>
                  <a:lnTo>
                    <a:pt x="4287" y="2088"/>
                  </a:lnTo>
                  <a:lnTo>
                    <a:pt x="1077" y="2088"/>
                  </a:lnTo>
                  <a:cubicBezTo>
                    <a:pt x="967" y="2088"/>
                    <a:pt x="878" y="2177"/>
                    <a:pt x="878" y="2287"/>
                  </a:cubicBezTo>
                  <a:lnTo>
                    <a:pt x="878" y="5607"/>
                  </a:lnTo>
                  <a:lnTo>
                    <a:pt x="203" y="5607"/>
                  </a:lnTo>
                  <a:cubicBezTo>
                    <a:pt x="93" y="5607"/>
                    <a:pt x="4" y="5696"/>
                    <a:pt x="1" y="5806"/>
                  </a:cubicBezTo>
                  <a:lnTo>
                    <a:pt x="1" y="13410"/>
                  </a:lnTo>
                  <a:cubicBezTo>
                    <a:pt x="1" y="13520"/>
                    <a:pt x="90" y="13609"/>
                    <a:pt x="199" y="13609"/>
                  </a:cubicBezTo>
                  <a:lnTo>
                    <a:pt x="2286" y="13609"/>
                  </a:lnTo>
                  <a:cubicBezTo>
                    <a:pt x="2396" y="13609"/>
                    <a:pt x="2485" y="13520"/>
                    <a:pt x="2485" y="13410"/>
                  </a:cubicBezTo>
                  <a:cubicBezTo>
                    <a:pt x="2485" y="13300"/>
                    <a:pt x="2396" y="13211"/>
                    <a:pt x="2286" y="13211"/>
                  </a:cubicBezTo>
                  <a:lnTo>
                    <a:pt x="401" y="13211"/>
                  </a:lnTo>
                  <a:lnTo>
                    <a:pt x="401" y="6197"/>
                  </a:lnTo>
                  <a:lnTo>
                    <a:pt x="1351" y="6875"/>
                  </a:lnTo>
                  <a:cubicBezTo>
                    <a:pt x="1391" y="6904"/>
                    <a:pt x="1431" y="6916"/>
                    <a:pt x="1469" y="6916"/>
                  </a:cubicBezTo>
                  <a:cubicBezTo>
                    <a:pt x="1637" y="6916"/>
                    <a:pt x="1760" y="6679"/>
                    <a:pt x="1584" y="6553"/>
                  </a:cubicBezTo>
                  <a:lnTo>
                    <a:pt x="1275" y="6334"/>
                  </a:lnTo>
                  <a:lnTo>
                    <a:pt x="1275" y="5830"/>
                  </a:lnTo>
                  <a:cubicBezTo>
                    <a:pt x="1279" y="5816"/>
                    <a:pt x="1279" y="5802"/>
                    <a:pt x="1275" y="5785"/>
                  </a:cubicBezTo>
                  <a:lnTo>
                    <a:pt x="1275" y="2489"/>
                  </a:lnTo>
                  <a:lnTo>
                    <a:pt x="11381" y="2489"/>
                  </a:lnTo>
                  <a:lnTo>
                    <a:pt x="11381" y="3253"/>
                  </a:lnTo>
                  <a:cubicBezTo>
                    <a:pt x="11381" y="3363"/>
                    <a:pt x="11470" y="3452"/>
                    <a:pt x="11580" y="3452"/>
                  </a:cubicBezTo>
                  <a:cubicBezTo>
                    <a:pt x="11689" y="3452"/>
                    <a:pt x="11778" y="3363"/>
                    <a:pt x="11778" y="3253"/>
                  </a:cubicBezTo>
                  <a:lnTo>
                    <a:pt x="11778" y="2287"/>
                  </a:lnTo>
                  <a:cubicBezTo>
                    <a:pt x="11778" y="2177"/>
                    <a:pt x="11689" y="2088"/>
                    <a:pt x="11580" y="2088"/>
                  </a:cubicBezTo>
                  <a:lnTo>
                    <a:pt x="8629" y="2088"/>
                  </a:lnTo>
                  <a:lnTo>
                    <a:pt x="6601" y="59"/>
                  </a:lnTo>
                  <a:cubicBezTo>
                    <a:pt x="6561" y="20"/>
                    <a:pt x="6510" y="0"/>
                    <a:pt x="64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3"/>
            <p:cNvSpPr/>
            <p:nvPr/>
          </p:nvSpPr>
          <p:spPr>
            <a:xfrm>
              <a:off x="6943523" y="3305245"/>
              <a:ext cx="42750" cy="42776"/>
            </a:xfrm>
            <a:custGeom>
              <a:avLst/>
              <a:gdLst/>
              <a:ahLst/>
              <a:cxnLst/>
              <a:rect l="l" t="t" r="r" b="b"/>
              <a:pathLst>
                <a:path w="1632" h="1633" extrusionOk="0">
                  <a:moveTo>
                    <a:pt x="1231" y="402"/>
                  </a:moveTo>
                  <a:lnTo>
                    <a:pt x="1231" y="1235"/>
                  </a:lnTo>
                  <a:lnTo>
                    <a:pt x="398" y="1235"/>
                  </a:lnTo>
                  <a:lnTo>
                    <a:pt x="398" y="402"/>
                  </a:lnTo>
                  <a:close/>
                  <a:moveTo>
                    <a:pt x="200" y="1"/>
                  </a:moveTo>
                  <a:cubicBezTo>
                    <a:pt x="90" y="1"/>
                    <a:pt x="1" y="90"/>
                    <a:pt x="1" y="203"/>
                  </a:cubicBezTo>
                  <a:lnTo>
                    <a:pt x="1" y="1433"/>
                  </a:lnTo>
                  <a:cubicBezTo>
                    <a:pt x="1" y="1543"/>
                    <a:pt x="90" y="1632"/>
                    <a:pt x="200" y="1632"/>
                  </a:cubicBezTo>
                  <a:lnTo>
                    <a:pt x="1433" y="1632"/>
                  </a:lnTo>
                  <a:cubicBezTo>
                    <a:pt x="1543" y="1632"/>
                    <a:pt x="1632" y="1543"/>
                    <a:pt x="1632" y="1433"/>
                  </a:cubicBezTo>
                  <a:lnTo>
                    <a:pt x="1632" y="203"/>
                  </a:lnTo>
                  <a:cubicBezTo>
                    <a:pt x="1632" y="90"/>
                    <a:pt x="1543" y="1"/>
                    <a:pt x="14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3"/>
            <p:cNvSpPr/>
            <p:nvPr/>
          </p:nvSpPr>
          <p:spPr>
            <a:xfrm>
              <a:off x="7001781" y="3305245"/>
              <a:ext cx="34420" cy="10530"/>
            </a:xfrm>
            <a:custGeom>
              <a:avLst/>
              <a:gdLst/>
              <a:ahLst/>
              <a:cxnLst/>
              <a:rect l="l" t="t" r="r" b="b"/>
              <a:pathLst>
                <a:path w="1314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1114" y="402"/>
                  </a:lnTo>
                  <a:cubicBezTo>
                    <a:pt x="1224" y="402"/>
                    <a:pt x="1313" y="313"/>
                    <a:pt x="1313" y="203"/>
                  </a:cubicBezTo>
                  <a:cubicBezTo>
                    <a:pt x="1313" y="90"/>
                    <a:pt x="1224" y="1"/>
                    <a:pt x="1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3"/>
            <p:cNvSpPr/>
            <p:nvPr/>
          </p:nvSpPr>
          <p:spPr>
            <a:xfrm>
              <a:off x="7001781" y="3332986"/>
              <a:ext cx="110255" cy="10452"/>
            </a:xfrm>
            <a:custGeom>
              <a:avLst/>
              <a:gdLst/>
              <a:ahLst/>
              <a:cxnLst/>
              <a:rect l="l" t="t" r="r" b="b"/>
              <a:pathLst>
                <a:path w="4209" h="399" extrusionOk="0">
                  <a:moveTo>
                    <a:pt x="268" y="1"/>
                  </a:moveTo>
                  <a:cubicBezTo>
                    <a:pt x="1" y="1"/>
                    <a:pt x="1" y="398"/>
                    <a:pt x="268" y="398"/>
                  </a:cubicBezTo>
                  <a:lnTo>
                    <a:pt x="4010" y="398"/>
                  </a:lnTo>
                  <a:cubicBezTo>
                    <a:pt x="4120" y="398"/>
                    <a:pt x="4209" y="309"/>
                    <a:pt x="4209" y="200"/>
                  </a:cubicBezTo>
                  <a:cubicBezTo>
                    <a:pt x="4209" y="90"/>
                    <a:pt x="4120" y="1"/>
                    <a:pt x="40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3"/>
            <p:cNvSpPr/>
            <p:nvPr/>
          </p:nvSpPr>
          <p:spPr>
            <a:xfrm>
              <a:off x="6954316" y="3376522"/>
              <a:ext cx="67243" cy="10452"/>
            </a:xfrm>
            <a:custGeom>
              <a:avLst/>
              <a:gdLst/>
              <a:ahLst/>
              <a:cxnLst/>
              <a:rect l="l" t="t" r="r" b="b"/>
              <a:pathLst>
                <a:path w="2567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2368" y="398"/>
                  </a:lnTo>
                  <a:cubicBezTo>
                    <a:pt x="2478" y="398"/>
                    <a:pt x="2567" y="309"/>
                    <a:pt x="2567" y="200"/>
                  </a:cubicBezTo>
                  <a:cubicBezTo>
                    <a:pt x="2567" y="90"/>
                    <a:pt x="2478" y="1"/>
                    <a:pt x="2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3"/>
            <p:cNvSpPr/>
            <p:nvPr/>
          </p:nvSpPr>
          <p:spPr>
            <a:xfrm>
              <a:off x="6917040" y="3528584"/>
              <a:ext cx="53097" cy="10452"/>
            </a:xfrm>
            <a:custGeom>
              <a:avLst/>
              <a:gdLst/>
              <a:ahLst/>
              <a:cxnLst/>
              <a:rect l="l" t="t" r="r" b="b"/>
              <a:pathLst>
                <a:path w="2027" h="399" extrusionOk="0">
                  <a:moveTo>
                    <a:pt x="197" y="1"/>
                  </a:moveTo>
                  <a:cubicBezTo>
                    <a:pt x="87" y="1"/>
                    <a:pt x="1" y="92"/>
                    <a:pt x="4" y="200"/>
                  </a:cubicBezTo>
                  <a:cubicBezTo>
                    <a:pt x="4" y="309"/>
                    <a:pt x="93" y="398"/>
                    <a:pt x="203" y="398"/>
                  </a:cubicBezTo>
                  <a:lnTo>
                    <a:pt x="1827" y="398"/>
                  </a:lnTo>
                  <a:cubicBezTo>
                    <a:pt x="1937" y="398"/>
                    <a:pt x="2026" y="309"/>
                    <a:pt x="2026" y="200"/>
                  </a:cubicBezTo>
                  <a:cubicBezTo>
                    <a:pt x="2026" y="90"/>
                    <a:pt x="1937" y="1"/>
                    <a:pt x="1827" y="1"/>
                  </a:cubicBezTo>
                  <a:lnTo>
                    <a:pt x="203" y="1"/>
                  </a:ln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3"/>
            <p:cNvSpPr/>
            <p:nvPr/>
          </p:nvSpPr>
          <p:spPr>
            <a:xfrm>
              <a:off x="6932312" y="3313811"/>
              <a:ext cx="282880" cy="255480"/>
            </a:xfrm>
            <a:custGeom>
              <a:avLst/>
              <a:gdLst/>
              <a:ahLst/>
              <a:cxnLst/>
              <a:rect l="l" t="t" r="r" b="b"/>
              <a:pathLst>
                <a:path w="10799" h="9753" extrusionOk="0">
                  <a:moveTo>
                    <a:pt x="7306" y="4060"/>
                  </a:moveTo>
                  <a:lnTo>
                    <a:pt x="6676" y="4513"/>
                  </a:lnTo>
                  <a:lnTo>
                    <a:pt x="2272" y="4513"/>
                  </a:lnTo>
                  <a:lnTo>
                    <a:pt x="1638" y="4060"/>
                  </a:lnTo>
                  <a:close/>
                  <a:moveTo>
                    <a:pt x="6121" y="4910"/>
                  </a:moveTo>
                  <a:lnTo>
                    <a:pt x="5494" y="5359"/>
                  </a:lnTo>
                  <a:lnTo>
                    <a:pt x="3451" y="5359"/>
                  </a:lnTo>
                  <a:lnTo>
                    <a:pt x="2828" y="4910"/>
                  </a:lnTo>
                  <a:close/>
                  <a:moveTo>
                    <a:pt x="4938" y="5760"/>
                  </a:moveTo>
                  <a:lnTo>
                    <a:pt x="4472" y="6092"/>
                  </a:lnTo>
                  <a:lnTo>
                    <a:pt x="4010" y="5760"/>
                  </a:lnTo>
                  <a:close/>
                  <a:moveTo>
                    <a:pt x="9724" y="0"/>
                  </a:moveTo>
                  <a:cubicBezTo>
                    <a:pt x="9624" y="0"/>
                    <a:pt x="9523" y="66"/>
                    <a:pt x="9523" y="198"/>
                  </a:cubicBezTo>
                  <a:lnTo>
                    <a:pt x="9523" y="2474"/>
                  </a:lnTo>
                  <a:lnTo>
                    <a:pt x="7865" y="3663"/>
                  </a:lnTo>
                  <a:lnTo>
                    <a:pt x="1083" y="3663"/>
                  </a:lnTo>
                  <a:lnTo>
                    <a:pt x="408" y="3183"/>
                  </a:lnTo>
                  <a:cubicBezTo>
                    <a:pt x="368" y="3154"/>
                    <a:pt x="327" y="3141"/>
                    <a:pt x="289" y="3141"/>
                  </a:cubicBezTo>
                  <a:cubicBezTo>
                    <a:pt x="121" y="3141"/>
                    <a:pt x="0" y="3380"/>
                    <a:pt x="179" y="3505"/>
                  </a:cubicBezTo>
                  <a:lnTo>
                    <a:pt x="4356" y="6500"/>
                  </a:lnTo>
                  <a:cubicBezTo>
                    <a:pt x="4390" y="6526"/>
                    <a:pt x="4431" y="6539"/>
                    <a:pt x="4472" y="6539"/>
                  </a:cubicBezTo>
                  <a:cubicBezTo>
                    <a:pt x="4514" y="6539"/>
                    <a:pt x="4555" y="6526"/>
                    <a:pt x="4589" y="6500"/>
                  </a:cubicBezTo>
                  <a:lnTo>
                    <a:pt x="10404" y="2337"/>
                  </a:lnTo>
                  <a:lnTo>
                    <a:pt x="10404" y="9351"/>
                  </a:lnTo>
                  <a:lnTo>
                    <a:pt x="1244" y="9351"/>
                  </a:lnTo>
                  <a:cubicBezTo>
                    <a:pt x="977" y="9351"/>
                    <a:pt x="977" y="9752"/>
                    <a:pt x="1244" y="9752"/>
                  </a:cubicBezTo>
                  <a:lnTo>
                    <a:pt x="10600" y="9752"/>
                  </a:lnTo>
                  <a:cubicBezTo>
                    <a:pt x="10709" y="9752"/>
                    <a:pt x="10798" y="9663"/>
                    <a:pt x="10798" y="9550"/>
                  </a:cubicBezTo>
                  <a:lnTo>
                    <a:pt x="10798" y="1946"/>
                  </a:lnTo>
                  <a:cubicBezTo>
                    <a:pt x="10798" y="1939"/>
                    <a:pt x="10798" y="1929"/>
                    <a:pt x="10798" y="1922"/>
                  </a:cubicBezTo>
                  <a:cubicBezTo>
                    <a:pt x="10785" y="1823"/>
                    <a:pt x="10699" y="1747"/>
                    <a:pt x="10600" y="1747"/>
                  </a:cubicBezTo>
                  <a:lnTo>
                    <a:pt x="9924" y="1747"/>
                  </a:lnTo>
                  <a:lnTo>
                    <a:pt x="9924" y="198"/>
                  </a:lnTo>
                  <a:cubicBezTo>
                    <a:pt x="9924" y="66"/>
                    <a:pt x="9824" y="0"/>
                    <a:pt x="9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0" name="Google Shape;8150;p73"/>
          <p:cNvGrpSpPr/>
          <p:nvPr/>
        </p:nvGrpSpPr>
        <p:grpSpPr>
          <a:xfrm>
            <a:off x="7418465" y="3218645"/>
            <a:ext cx="348053" cy="348184"/>
            <a:chOff x="7418465" y="3218645"/>
            <a:chExt cx="348053" cy="348184"/>
          </a:xfrm>
        </p:grpSpPr>
        <p:sp>
          <p:nvSpPr>
            <p:cNvPr id="8151" name="Google Shape;8151;p73"/>
            <p:cNvSpPr/>
            <p:nvPr/>
          </p:nvSpPr>
          <p:spPr>
            <a:xfrm>
              <a:off x="7424045" y="3303202"/>
              <a:ext cx="141951" cy="182684"/>
            </a:xfrm>
            <a:custGeom>
              <a:avLst/>
              <a:gdLst/>
              <a:ahLst/>
              <a:cxnLst/>
              <a:rect l="l" t="t" r="r" b="b"/>
              <a:pathLst>
                <a:path w="5419" h="6974" extrusionOk="0">
                  <a:moveTo>
                    <a:pt x="0" y="0"/>
                  </a:moveTo>
                  <a:lnTo>
                    <a:pt x="0" y="4287"/>
                  </a:lnTo>
                  <a:lnTo>
                    <a:pt x="5418" y="6974"/>
                  </a:lnTo>
                  <a:lnTo>
                    <a:pt x="4287" y="1275"/>
                  </a:lnTo>
                  <a:lnTo>
                    <a:pt x="847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3"/>
            <p:cNvSpPr/>
            <p:nvPr/>
          </p:nvSpPr>
          <p:spPr>
            <a:xfrm>
              <a:off x="7424045" y="3415500"/>
              <a:ext cx="134485" cy="145697"/>
            </a:xfrm>
            <a:custGeom>
              <a:avLst/>
              <a:gdLst/>
              <a:ahLst/>
              <a:cxnLst/>
              <a:rect l="l" t="t" r="r" b="b"/>
              <a:pathLst>
                <a:path w="5134" h="5562" extrusionOk="0">
                  <a:moveTo>
                    <a:pt x="0" y="0"/>
                  </a:moveTo>
                  <a:lnTo>
                    <a:pt x="0" y="4290"/>
                  </a:lnTo>
                  <a:lnTo>
                    <a:pt x="4287" y="5562"/>
                  </a:lnTo>
                  <a:lnTo>
                    <a:pt x="5134" y="3417"/>
                  </a:lnTo>
                  <a:lnTo>
                    <a:pt x="4287" y="1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3"/>
            <p:cNvSpPr/>
            <p:nvPr/>
          </p:nvSpPr>
          <p:spPr>
            <a:xfrm>
              <a:off x="7723951" y="3420058"/>
              <a:ext cx="37014" cy="141139"/>
            </a:xfrm>
            <a:custGeom>
              <a:avLst/>
              <a:gdLst/>
              <a:ahLst/>
              <a:cxnLst/>
              <a:rect l="l" t="t" r="r" b="b"/>
              <a:pathLst>
                <a:path w="1413" h="5388" extrusionOk="0">
                  <a:moveTo>
                    <a:pt x="0" y="1"/>
                  </a:moveTo>
                  <a:lnTo>
                    <a:pt x="566" y="5134"/>
                  </a:lnTo>
                  <a:lnTo>
                    <a:pt x="1412" y="5388"/>
                  </a:lnTo>
                  <a:lnTo>
                    <a:pt x="1412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3"/>
            <p:cNvSpPr/>
            <p:nvPr/>
          </p:nvSpPr>
          <p:spPr>
            <a:xfrm>
              <a:off x="7619014" y="3385874"/>
              <a:ext cx="119764" cy="168696"/>
            </a:xfrm>
            <a:custGeom>
              <a:avLst/>
              <a:gdLst/>
              <a:ahLst/>
              <a:cxnLst/>
              <a:rect l="l" t="t" r="r" b="b"/>
              <a:pathLst>
                <a:path w="4572" h="6440" extrusionOk="0">
                  <a:moveTo>
                    <a:pt x="0" y="0"/>
                  </a:moveTo>
                  <a:lnTo>
                    <a:pt x="1131" y="5421"/>
                  </a:lnTo>
                  <a:lnTo>
                    <a:pt x="4572" y="6439"/>
                  </a:lnTo>
                  <a:lnTo>
                    <a:pt x="4572" y="2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3"/>
            <p:cNvSpPr/>
            <p:nvPr/>
          </p:nvSpPr>
          <p:spPr>
            <a:xfrm>
              <a:off x="7536343" y="3410654"/>
              <a:ext cx="112324" cy="150543"/>
            </a:xfrm>
            <a:custGeom>
              <a:avLst/>
              <a:gdLst/>
              <a:ahLst/>
              <a:cxnLst/>
              <a:rect l="l" t="t" r="r" b="b"/>
              <a:pathLst>
                <a:path w="4288" h="5747" extrusionOk="0">
                  <a:moveTo>
                    <a:pt x="2146" y="0"/>
                  </a:moveTo>
                  <a:lnTo>
                    <a:pt x="0" y="1460"/>
                  </a:lnTo>
                  <a:lnTo>
                    <a:pt x="0" y="5747"/>
                  </a:lnTo>
                  <a:lnTo>
                    <a:pt x="4287" y="4475"/>
                  </a:lnTo>
                  <a:lnTo>
                    <a:pt x="4287" y="185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3"/>
            <p:cNvSpPr/>
            <p:nvPr/>
          </p:nvSpPr>
          <p:spPr>
            <a:xfrm>
              <a:off x="7723951" y="3329947"/>
              <a:ext cx="37014" cy="118951"/>
            </a:xfrm>
            <a:custGeom>
              <a:avLst/>
              <a:gdLst/>
              <a:ahLst/>
              <a:cxnLst/>
              <a:rect l="l" t="t" r="r" b="b"/>
              <a:pathLst>
                <a:path w="1413" h="4541" extrusionOk="0">
                  <a:moveTo>
                    <a:pt x="566" y="0"/>
                  </a:moveTo>
                  <a:lnTo>
                    <a:pt x="0" y="2145"/>
                  </a:lnTo>
                  <a:lnTo>
                    <a:pt x="566" y="4287"/>
                  </a:lnTo>
                  <a:lnTo>
                    <a:pt x="1412" y="4541"/>
                  </a:lnTo>
                  <a:lnTo>
                    <a:pt x="1412" y="254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3"/>
            <p:cNvSpPr/>
            <p:nvPr/>
          </p:nvSpPr>
          <p:spPr>
            <a:xfrm>
              <a:off x="7626453" y="3303202"/>
              <a:ext cx="112324" cy="139069"/>
            </a:xfrm>
            <a:custGeom>
              <a:avLst/>
              <a:gdLst/>
              <a:ahLst/>
              <a:cxnLst/>
              <a:rect l="l" t="t" r="r" b="b"/>
              <a:pathLst>
                <a:path w="4288" h="5309" extrusionOk="0">
                  <a:moveTo>
                    <a:pt x="847" y="0"/>
                  </a:moveTo>
                  <a:lnTo>
                    <a:pt x="1" y="2145"/>
                  </a:lnTo>
                  <a:lnTo>
                    <a:pt x="847" y="4287"/>
                  </a:lnTo>
                  <a:lnTo>
                    <a:pt x="4288" y="5308"/>
                  </a:lnTo>
                  <a:lnTo>
                    <a:pt x="4288" y="1021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3"/>
            <p:cNvSpPr/>
            <p:nvPr/>
          </p:nvSpPr>
          <p:spPr>
            <a:xfrm>
              <a:off x="7536343" y="3303202"/>
              <a:ext cx="112324" cy="145697"/>
            </a:xfrm>
            <a:custGeom>
              <a:avLst/>
              <a:gdLst/>
              <a:ahLst/>
              <a:cxnLst/>
              <a:rect l="l" t="t" r="r" b="b"/>
              <a:pathLst>
                <a:path w="4288" h="5562" extrusionOk="0">
                  <a:moveTo>
                    <a:pt x="4287" y="0"/>
                  </a:moveTo>
                  <a:lnTo>
                    <a:pt x="0" y="1275"/>
                  </a:lnTo>
                  <a:lnTo>
                    <a:pt x="0" y="5562"/>
                  </a:lnTo>
                  <a:lnTo>
                    <a:pt x="4287" y="4287"/>
                  </a:lnTo>
                  <a:lnTo>
                    <a:pt x="42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3"/>
            <p:cNvSpPr/>
            <p:nvPr/>
          </p:nvSpPr>
          <p:spPr>
            <a:xfrm>
              <a:off x="7648640" y="3224198"/>
              <a:ext cx="62947" cy="169141"/>
            </a:xfrm>
            <a:custGeom>
              <a:avLst/>
              <a:gdLst/>
              <a:ahLst/>
              <a:cxnLst/>
              <a:rect l="l" t="t" r="r" b="b"/>
              <a:pathLst>
                <a:path w="2403" h="6457" extrusionOk="0">
                  <a:moveTo>
                    <a:pt x="0" y="1"/>
                  </a:moveTo>
                  <a:lnTo>
                    <a:pt x="0" y="6457"/>
                  </a:lnTo>
                  <a:cubicBezTo>
                    <a:pt x="0" y="6457"/>
                    <a:pt x="2402" y="4058"/>
                    <a:pt x="2402" y="2403"/>
                  </a:cubicBezTo>
                  <a:cubicBezTo>
                    <a:pt x="2402" y="1077"/>
                    <a:pt x="1326" y="4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3"/>
            <p:cNvSpPr/>
            <p:nvPr/>
          </p:nvSpPr>
          <p:spPr>
            <a:xfrm>
              <a:off x="7585720" y="3224198"/>
              <a:ext cx="111041" cy="169141"/>
            </a:xfrm>
            <a:custGeom>
              <a:avLst/>
              <a:gdLst/>
              <a:ahLst/>
              <a:cxnLst/>
              <a:rect l="l" t="t" r="r" b="b"/>
              <a:pathLst>
                <a:path w="4239" h="6457" extrusionOk="0">
                  <a:moveTo>
                    <a:pt x="2402" y="1"/>
                  </a:moveTo>
                  <a:cubicBezTo>
                    <a:pt x="1076" y="4"/>
                    <a:pt x="0" y="1077"/>
                    <a:pt x="0" y="2406"/>
                  </a:cubicBezTo>
                  <a:cubicBezTo>
                    <a:pt x="0" y="4058"/>
                    <a:pt x="2402" y="6457"/>
                    <a:pt x="2402" y="6457"/>
                  </a:cubicBezTo>
                  <a:cubicBezTo>
                    <a:pt x="2402" y="6457"/>
                    <a:pt x="4239" y="4058"/>
                    <a:pt x="4239" y="2406"/>
                  </a:cubicBezTo>
                  <a:cubicBezTo>
                    <a:pt x="4239" y="1080"/>
                    <a:pt x="3417" y="1"/>
                    <a:pt x="240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3"/>
            <p:cNvSpPr/>
            <p:nvPr/>
          </p:nvSpPr>
          <p:spPr>
            <a:xfrm>
              <a:off x="7604109" y="3253772"/>
              <a:ext cx="77852" cy="66771"/>
            </a:xfrm>
            <a:custGeom>
              <a:avLst/>
              <a:gdLst/>
              <a:ahLst/>
              <a:cxnLst/>
              <a:rect l="l" t="t" r="r" b="b"/>
              <a:pathLst>
                <a:path w="2972" h="2549" extrusionOk="0">
                  <a:moveTo>
                    <a:pt x="1691" y="1"/>
                  </a:moveTo>
                  <a:cubicBezTo>
                    <a:pt x="1379" y="1"/>
                    <a:pt x="1061" y="117"/>
                    <a:pt x="802" y="376"/>
                  </a:cubicBezTo>
                  <a:cubicBezTo>
                    <a:pt x="1" y="1178"/>
                    <a:pt x="566" y="2549"/>
                    <a:pt x="1700" y="2549"/>
                  </a:cubicBezTo>
                  <a:cubicBezTo>
                    <a:pt x="2403" y="2545"/>
                    <a:pt x="2972" y="1976"/>
                    <a:pt x="2972" y="1274"/>
                  </a:cubicBezTo>
                  <a:cubicBezTo>
                    <a:pt x="2972" y="509"/>
                    <a:pt x="2344" y="1"/>
                    <a:pt x="1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3"/>
            <p:cNvSpPr/>
            <p:nvPr/>
          </p:nvSpPr>
          <p:spPr>
            <a:xfrm>
              <a:off x="7418465" y="3218645"/>
              <a:ext cx="348053" cy="348184"/>
            </a:xfrm>
            <a:custGeom>
              <a:avLst/>
              <a:gdLst/>
              <a:ahLst/>
              <a:cxnLst/>
              <a:rect l="l" t="t" r="r" b="b"/>
              <a:pathLst>
                <a:path w="13287" h="13292" extrusionOk="0">
                  <a:moveTo>
                    <a:pt x="8787" y="425"/>
                  </a:moveTo>
                  <a:cubicBezTo>
                    <a:pt x="9997" y="428"/>
                    <a:pt x="10977" y="1409"/>
                    <a:pt x="10980" y="2618"/>
                  </a:cubicBezTo>
                  <a:cubicBezTo>
                    <a:pt x="10980" y="2961"/>
                    <a:pt x="10864" y="3345"/>
                    <a:pt x="10686" y="3732"/>
                  </a:cubicBezTo>
                  <a:cubicBezTo>
                    <a:pt x="10675" y="3746"/>
                    <a:pt x="10669" y="3763"/>
                    <a:pt x="10662" y="3780"/>
                  </a:cubicBezTo>
                  <a:cubicBezTo>
                    <a:pt x="10151" y="4859"/>
                    <a:pt x="9164" y="5963"/>
                    <a:pt x="8787" y="6364"/>
                  </a:cubicBezTo>
                  <a:cubicBezTo>
                    <a:pt x="8410" y="5963"/>
                    <a:pt x="7423" y="4859"/>
                    <a:pt x="6913" y="3780"/>
                  </a:cubicBezTo>
                  <a:cubicBezTo>
                    <a:pt x="6906" y="3763"/>
                    <a:pt x="6899" y="3746"/>
                    <a:pt x="6892" y="3732"/>
                  </a:cubicBezTo>
                  <a:cubicBezTo>
                    <a:pt x="6711" y="3345"/>
                    <a:pt x="6598" y="2961"/>
                    <a:pt x="6598" y="2618"/>
                  </a:cubicBezTo>
                  <a:cubicBezTo>
                    <a:pt x="6598" y="1409"/>
                    <a:pt x="7578" y="428"/>
                    <a:pt x="8787" y="425"/>
                  </a:cubicBezTo>
                  <a:close/>
                  <a:moveTo>
                    <a:pt x="6601" y="4099"/>
                  </a:moveTo>
                  <a:cubicBezTo>
                    <a:pt x="7214" y="5315"/>
                    <a:pt x="8301" y="6470"/>
                    <a:pt x="8575" y="6754"/>
                  </a:cubicBezTo>
                  <a:lnTo>
                    <a:pt x="8575" y="7357"/>
                  </a:lnTo>
                  <a:lnTo>
                    <a:pt x="4713" y="8505"/>
                  </a:lnTo>
                  <a:lnTo>
                    <a:pt x="4713" y="4661"/>
                  </a:lnTo>
                  <a:lnTo>
                    <a:pt x="6601" y="4099"/>
                  </a:lnTo>
                  <a:close/>
                  <a:moveTo>
                    <a:pt x="10977" y="4099"/>
                  </a:moveTo>
                  <a:lnTo>
                    <a:pt x="12865" y="4661"/>
                  </a:lnTo>
                  <a:lnTo>
                    <a:pt x="12865" y="8505"/>
                  </a:lnTo>
                  <a:lnTo>
                    <a:pt x="9000" y="7357"/>
                  </a:lnTo>
                  <a:lnTo>
                    <a:pt x="9000" y="6754"/>
                  </a:lnTo>
                  <a:cubicBezTo>
                    <a:pt x="9277" y="6470"/>
                    <a:pt x="10364" y="5315"/>
                    <a:pt x="10977" y="4099"/>
                  </a:cubicBezTo>
                  <a:close/>
                  <a:moveTo>
                    <a:pt x="426" y="3513"/>
                  </a:moveTo>
                  <a:lnTo>
                    <a:pt x="4288" y="4661"/>
                  </a:lnTo>
                  <a:lnTo>
                    <a:pt x="4288" y="8505"/>
                  </a:lnTo>
                  <a:lnTo>
                    <a:pt x="2825" y="8070"/>
                  </a:lnTo>
                  <a:cubicBezTo>
                    <a:pt x="2800" y="8063"/>
                    <a:pt x="2777" y="8059"/>
                    <a:pt x="2755" y="8059"/>
                  </a:cubicBezTo>
                  <a:cubicBezTo>
                    <a:pt x="2535" y="8059"/>
                    <a:pt x="2455" y="8403"/>
                    <a:pt x="2705" y="8478"/>
                  </a:cubicBezTo>
                  <a:lnTo>
                    <a:pt x="4288" y="8947"/>
                  </a:lnTo>
                  <a:lnTo>
                    <a:pt x="4288" y="12792"/>
                  </a:lnTo>
                  <a:lnTo>
                    <a:pt x="426" y="11644"/>
                  </a:lnTo>
                  <a:lnTo>
                    <a:pt x="426" y="7799"/>
                  </a:lnTo>
                  <a:lnTo>
                    <a:pt x="1889" y="8235"/>
                  </a:lnTo>
                  <a:cubicBezTo>
                    <a:pt x="1910" y="8241"/>
                    <a:pt x="1930" y="8244"/>
                    <a:pt x="1950" y="8244"/>
                  </a:cubicBezTo>
                  <a:cubicBezTo>
                    <a:pt x="2042" y="8244"/>
                    <a:pt x="2125" y="8183"/>
                    <a:pt x="2153" y="8091"/>
                  </a:cubicBezTo>
                  <a:cubicBezTo>
                    <a:pt x="2187" y="7981"/>
                    <a:pt x="2122" y="7861"/>
                    <a:pt x="2009" y="7830"/>
                  </a:cubicBezTo>
                  <a:lnTo>
                    <a:pt x="426" y="7357"/>
                  </a:lnTo>
                  <a:lnTo>
                    <a:pt x="426" y="3513"/>
                  </a:lnTo>
                  <a:close/>
                  <a:moveTo>
                    <a:pt x="9000" y="7799"/>
                  </a:moveTo>
                  <a:lnTo>
                    <a:pt x="12865" y="8947"/>
                  </a:lnTo>
                  <a:lnTo>
                    <a:pt x="12865" y="12792"/>
                  </a:lnTo>
                  <a:lnTo>
                    <a:pt x="9000" y="11644"/>
                  </a:lnTo>
                  <a:lnTo>
                    <a:pt x="9000" y="10113"/>
                  </a:lnTo>
                  <a:cubicBezTo>
                    <a:pt x="9000" y="9970"/>
                    <a:pt x="8893" y="9899"/>
                    <a:pt x="8787" y="9899"/>
                  </a:cubicBezTo>
                  <a:cubicBezTo>
                    <a:pt x="8681" y="9899"/>
                    <a:pt x="8575" y="9970"/>
                    <a:pt x="8575" y="10113"/>
                  </a:cubicBezTo>
                  <a:lnTo>
                    <a:pt x="8575" y="11644"/>
                  </a:lnTo>
                  <a:lnTo>
                    <a:pt x="4713" y="12792"/>
                  </a:lnTo>
                  <a:lnTo>
                    <a:pt x="4713" y="8947"/>
                  </a:lnTo>
                  <a:lnTo>
                    <a:pt x="8575" y="7799"/>
                  </a:lnTo>
                  <a:lnTo>
                    <a:pt x="8575" y="9263"/>
                  </a:lnTo>
                  <a:cubicBezTo>
                    <a:pt x="8575" y="9379"/>
                    <a:pt x="8671" y="9475"/>
                    <a:pt x="8787" y="9475"/>
                  </a:cubicBezTo>
                  <a:cubicBezTo>
                    <a:pt x="8904" y="9475"/>
                    <a:pt x="9000" y="9379"/>
                    <a:pt x="9000" y="9263"/>
                  </a:cubicBezTo>
                  <a:lnTo>
                    <a:pt x="9000" y="7799"/>
                  </a:lnTo>
                  <a:close/>
                  <a:moveTo>
                    <a:pt x="8787" y="0"/>
                  </a:moveTo>
                  <a:cubicBezTo>
                    <a:pt x="7345" y="0"/>
                    <a:pt x="6173" y="1172"/>
                    <a:pt x="6173" y="2615"/>
                  </a:cubicBezTo>
                  <a:cubicBezTo>
                    <a:pt x="6173" y="2961"/>
                    <a:pt x="6269" y="3334"/>
                    <a:pt x="6423" y="3711"/>
                  </a:cubicBezTo>
                  <a:lnTo>
                    <a:pt x="4500" y="4280"/>
                  </a:lnTo>
                  <a:lnTo>
                    <a:pt x="272" y="3026"/>
                  </a:lnTo>
                  <a:cubicBezTo>
                    <a:pt x="251" y="3020"/>
                    <a:pt x="230" y="3017"/>
                    <a:pt x="210" y="3017"/>
                  </a:cubicBezTo>
                  <a:cubicBezTo>
                    <a:pt x="99" y="3017"/>
                    <a:pt x="1" y="3106"/>
                    <a:pt x="1" y="3228"/>
                  </a:cubicBezTo>
                  <a:lnTo>
                    <a:pt x="1" y="11805"/>
                  </a:lnTo>
                  <a:cubicBezTo>
                    <a:pt x="1" y="11898"/>
                    <a:pt x="63" y="11980"/>
                    <a:pt x="152" y="12008"/>
                  </a:cubicBezTo>
                  <a:lnTo>
                    <a:pt x="4435" y="13279"/>
                  </a:lnTo>
                  <a:lnTo>
                    <a:pt x="4442" y="13279"/>
                  </a:lnTo>
                  <a:cubicBezTo>
                    <a:pt x="4449" y="13282"/>
                    <a:pt x="4456" y="13286"/>
                    <a:pt x="4466" y="13286"/>
                  </a:cubicBezTo>
                  <a:lnTo>
                    <a:pt x="4531" y="13286"/>
                  </a:lnTo>
                  <a:cubicBezTo>
                    <a:pt x="4541" y="13286"/>
                    <a:pt x="4548" y="13282"/>
                    <a:pt x="4555" y="13279"/>
                  </a:cubicBezTo>
                  <a:lnTo>
                    <a:pt x="4562" y="13279"/>
                  </a:lnTo>
                  <a:lnTo>
                    <a:pt x="8702" y="12052"/>
                  </a:lnTo>
                  <a:cubicBezTo>
                    <a:pt x="8729" y="12064"/>
                    <a:pt x="8758" y="12070"/>
                    <a:pt x="8787" y="12070"/>
                  </a:cubicBezTo>
                  <a:cubicBezTo>
                    <a:pt x="8816" y="12070"/>
                    <a:pt x="8846" y="12064"/>
                    <a:pt x="8873" y="12052"/>
                  </a:cubicBezTo>
                  <a:lnTo>
                    <a:pt x="13012" y="13282"/>
                  </a:lnTo>
                  <a:cubicBezTo>
                    <a:pt x="13033" y="13289"/>
                    <a:pt x="13054" y="13291"/>
                    <a:pt x="13074" y="13291"/>
                  </a:cubicBezTo>
                  <a:cubicBezTo>
                    <a:pt x="13188" y="13291"/>
                    <a:pt x="13287" y="13199"/>
                    <a:pt x="13287" y="13080"/>
                  </a:cubicBezTo>
                  <a:lnTo>
                    <a:pt x="13287" y="8786"/>
                  </a:lnTo>
                  <a:lnTo>
                    <a:pt x="13287" y="4503"/>
                  </a:lnTo>
                  <a:cubicBezTo>
                    <a:pt x="13287" y="4407"/>
                    <a:pt x="13225" y="4325"/>
                    <a:pt x="13136" y="4297"/>
                  </a:cubicBezTo>
                  <a:lnTo>
                    <a:pt x="11155" y="3711"/>
                  </a:lnTo>
                  <a:cubicBezTo>
                    <a:pt x="11306" y="3334"/>
                    <a:pt x="11402" y="2961"/>
                    <a:pt x="11402" y="2615"/>
                  </a:cubicBezTo>
                  <a:cubicBezTo>
                    <a:pt x="11402" y="1172"/>
                    <a:pt x="10230" y="0"/>
                    <a:pt x="8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3"/>
            <p:cNvSpPr/>
            <p:nvPr/>
          </p:nvSpPr>
          <p:spPr>
            <a:xfrm>
              <a:off x="7609767" y="3248271"/>
              <a:ext cx="80812" cy="77825"/>
            </a:xfrm>
            <a:custGeom>
              <a:avLst/>
              <a:gdLst/>
              <a:ahLst/>
              <a:cxnLst/>
              <a:rect l="l" t="t" r="r" b="b"/>
              <a:pathLst>
                <a:path w="3085" h="2971" extrusionOk="0">
                  <a:moveTo>
                    <a:pt x="1484" y="425"/>
                  </a:moveTo>
                  <a:cubicBezTo>
                    <a:pt x="2430" y="425"/>
                    <a:pt x="2903" y="1566"/>
                    <a:pt x="2235" y="2234"/>
                  </a:cubicBezTo>
                  <a:cubicBezTo>
                    <a:pt x="2019" y="2450"/>
                    <a:pt x="1753" y="2547"/>
                    <a:pt x="1493" y="2547"/>
                  </a:cubicBezTo>
                  <a:cubicBezTo>
                    <a:pt x="948" y="2547"/>
                    <a:pt x="425" y="2124"/>
                    <a:pt x="425" y="1484"/>
                  </a:cubicBezTo>
                  <a:cubicBezTo>
                    <a:pt x="425" y="901"/>
                    <a:pt x="898" y="425"/>
                    <a:pt x="1484" y="425"/>
                  </a:cubicBezTo>
                  <a:close/>
                  <a:moveTo>
                    <a:pt x="1484" y="0"/>
                  </a:moveTo>
                  <a:cubicBezTo>
                    <a:pt x="1292" y="0"/>
                    <a:pt x="1099" y="37"/>
                    <a:pt x="915" y="113"/>
                  </a:cubicBezTo>
                  <a:cubicBezTo>
                    <a:pt x="364" y="343"/>
                    <a:pt x="0" y="884"/>
                    <a:pt x="0" y="1484"/>
                  </a:cubicBezTo>
                  <a:cubicBezTo>
                    <a:pt x="0" y="2303"/>
                    <a:pt x="665" y="2968"/>
                    <a:pt x="1484" y="2971"/>
                  </a:cubicBezTo>
                  <a:cubicBezTo>
                    <a:pt x="2084" y="2971"/>
                    <a:pt x="2625" y="2608"/>
                    <a:pt x="2855" y="2053"/>
                  </a:cubicBezTo>
                  <a:cubicBezTo>
                    <a:pt x="3085" y="1497"/>
                    <a:pt x="2958" y="860"/>
                    <a:pt x="2533" y="435"/>
                  </a:cubicBezTo>
                  <a:cubicBezTo>
                    <a:pt x="2251" y="151"/>
                    <a:pt x="1871" y="0"/>
                    <a:pt x="14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4" name="Google Shape;8164;p73"/>
          <p:cNvGrpSpPr/>
          <p:nvPr/>
        </p:nvGrpSpPr>
        <p:grpSpPr>
          <a:xfrm>
            <a:off x="8074309" y="3200492"/>
            <a:ext cx="234209" cy="367254"/>
            <a:chOff x="8074309" y="3200492"/>
            <a:chExt cx="234209" cy="367254"/>
          </a:xfrm>
        </p:grpSpPr>
        <p:sp>
          <p:nvSpPr>
            <p:cNvPr id="8165" name="Google Shape;8165;p73"/>
            <p:cNvSpPr/>
            <p:nvPr/>
          </p:nvSpPr>
          <p:spPr>
            <a:xfrm>
              <a:off x="8183097" y="3228782"/>
              <a:ext cx="118873" cy="126496"/>
            </a:xfrm>
            <a:custGeom>
              <a:avLst/>
              <a:gdLst/>
              <a:ahLst/>
              <a:cxnLst/>
              <a:rect l="l" t="t" r="r" b="b"/>
              <a:pathLst>
                <a:path w="4538" h="4829" extrusionOk="0">
                  <a:moveTo>
                    <a:pt x="0" y="0"/>
                  </a:moveTo>
                  <a:lnTo>
                    <a:pt x="0" y="4829"/>
                  </a:lnTo>
                  <a:lnTo>
                    <a:pt x="4274" y="4829"/>
                  </a:lnTo>
                  <a:cubicBezTo>
                    <a:pt x="4431" y="4829"/>
                    <a:pt x="4537" y="4664"/>
                    <a:pt x="4472" y="4520"/>
                  </a:cubicBezTo>
                  <a:lnTo>
                    <a:pt x="3516" y="2413"/>
                  </a:lnTo>
                  <a:lnTo>
                    <a:pt x="4472" y="309"/>
                  </a:lnTo>
                  <a:cubicBezTo>
                    <a:pt x="4537" y="165"/>
                    <a:pt x="4431" y="0"/>
                    <a:pt x="427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73"/>
            <p:cNvSpPr/>
            <p:nvPr/>
          </p:nvSpPr>
          <p:spPr>
            <a:xfrm>
              <a:off x="8183176" y="3228782"/>
              <a:ext cx="34499" cy="22999"/>
            </a:xfrm>
            <a:custGeom>
              <a:avLst/>
              <a:gdLst/>
              <a:ahLst/>
              <a:cxnLst/>
              <a:rect l="l" t="t" r="r" b="b"/>
              <a:pathLst>
                <a:path w="1317" h="878" extrusionOk="0">
                  <a:moveTo>
                    <a:pt x="1" y="0"/>
                  </a:moveTo>
                  <a:lnTo>
                    <a:pt x="1" y="878"/>
                  </a:lnTo>
                  <a:lnTo>
                    <a:pt x="1317" y="8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73"/>
            <p:cNvSpPr/>
            <p:nvPr/>
          </p:nvSpPr>
          <p:spPr>
            <a:xfrm>
              <a:off x="8131388" y="3251755"/>
              <a:ext cx="86286" cy="126600"/>
            </a:xfrm>
            <a:custGeom>
              <a:avLst/>
              <a:gdLst/>
              <a:ahLst/>
              <a:cxnLst/>
              <a:rect l="l" t="t" r="r" b="b"/>
              <a:pathLst>
                <a:path w="3294" h="4833" extrusionOk="0">
                  <a:moveTo>
                    <a:pt x="1" y="1"/>
                  </a:moveTo>
                  <a:lnTo>
                    <a:pt x="1" y="4832"/>
                  </a:lnTo>
                  <a:lnTo>
                    <a:pt x="3074" y="4832"/>
                  </a:lnTo>
                  <a:cubicBezTo>
                    <a:pt x="3194" y="4829"/>
                    <a:pt x="3294" y="4733"/>
                    <a:pt x="3294" y="4610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3"/>
            <p:cNvSpPr/>
            <p:nvPr/>
          </p:nvSpPr>
          <p:spPr>
            <a:xfrm>
              <a:off x="8079601" y="3539376"/>
              <a:ext cx="57550" cy="22999"/>
            </a:xfrm>
            <a:custGeom>
              <a:avLst/>
              <a:gdLst/>
              <a:ahLst/>
              <a:cxnLst/>
              <a:rect l="l" t="t" r="r" b="b"/>
              <a:pathLst>
                <a:path w="2197" h="878" extrusionOk="0">
                  <a:moveTo>
                    <a:pt x="439" y="0"/>
                  </a:moveTo>
                  <a:cubicBezTo>
                    <a:pt x="196" y="0"/>
                    <a:pt x="0" y="195"/>
                    <a:pt x="0" y="439"/>
                  </a:cubicBezTo>
                  <a:lnTo>
                    <a:pt x="0" y="877"/>
                  </a:lnTo>
                  <a:lnTo>
                    <a:pt x="2197" y="877"/>
                  </a:lnTo>
                  <a:lnTo>
                    <a:pt x="2197" y="439"/>
                  </a:lnTo>
                  <a:cubicBezTo>
                    <a:pt x="2197" y="195"/>
                    <a:pt x="2002" y="0"/>
                    <a:pt x="175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3"/>
            <p:cNvSpPr/>
            <p:nvPr/>
          </p:nvSpPr>
          <p:spPr>
            <a:xfrm>
              <a:off x="8096837" y="3205704"/>
              <a:ext cx="23078" cy="23104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439" y="1"/>
                  </a:moveTo>
                  <a:cubicBezTo>
                    <a:pt x="199" y="1"/>
                    <a:pt x="0" y="199"/>
                    <a:pt x="0" y="439"/>
                  </a:cubicBezTo>
                  <a:cubicBezTo>
                    <a:pt x="0" y="683"/>
                    <a:pt x="199" y="881"/>
                    <a:pt x="439" y="881"/>
                  </a:cubicBezTo>
                  <a:cubicBezTo>
                    <a:pt x="682" y="881"/>
                    <a:pt x="881" y="683"/>
                    <a:pt x="881" y="439"/>
                  </a:cubicBezTo>
                  <a:cubicBezTo>
                    <a:pt x="881" y="199"/>
                    <a:pt x="682" y="1"/>
                    <a:pt x="439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73"/>
            <p:cNvSpPr/>
            <p:nvPr/>
          </p:nvSpPr>
          <p:spPr>
            <a:xfrm>
              <a:off x="8079601" y="3539350"/>
              <a:ext cx="28841" cy="23025"/>
            </a:xfrm>
            <a:custGeom>
              <a:avLst/>
              <a:gdLst/>
              <a:ahLst/>
              <a:cxnLst/>
              <a:rect l="l" t="t" r="r" b="b"/>
              <a:pathLst>
                <a:path w="1101" h="879" extrusionOk="0">
                  <a:moveTo>
                    <a:pt x="1094" y="1"/>
                  </a:moveTo>
                  <a:cubicBezTo>
                    <a:pt x="1092" y="1"/>
                    <a:pt x="1090" y="1"/>
                    <a:pt x="1088" y="1"/>
                  </a:cubicBezTo>
                  <a:lnTo>
                    <a:pt x="1100" y="1"/>
                  </a:lnTo>
                  <a:cubicBezTo>
                    <a:pt x="1098" y="1"/>
                    <a:pt x="1096" y="1"/>
                    <a:pt x="1094" y="1"/>
                  </a:cubicBezTo>
                  <a:close/>
                  <a:moveTo>
                    <a:pt x="439" y="1"/>
                  </a:moveTo>
                  <a:cubicBezTo>
                    <a:pt x="196" y="1"/>
                    <a:pt x="0" y="196"/>
                    <a:pt x="0" y="440"/>
                  </a:cubicBezTo>
                  <a:lnTo>
                    <a:pt x="0" y="878"/>
                  </a:lnTo>
                  <a:lnTo>
                    <a:pt x="658" y="878"/>
                  </a:lnTo>
                  <a:lnTo>
                    <a:pt x="658" y="440"/>
                  </a:lnTo>
                  <a:cubicBezTo>
                    <a:pt x="658" y="201"/>
                    <a:pt x="850" y="4"/>
                    <a:pt x="1088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73"/>
            <p:cNvSpPr/>
            <p:nvPr/>
          </p:nvSpPr>
          <p:spPr>
            <a:xfrm>
              <a:off x="8074309" y="3200492"/>
              <a:ext cx="234209" cy="367254"/>
            </a:xfrm>
            <a:custGeom>
              <a:avLst/>
              <a:gdLst/>
              <a:ahLst/>
              <a:cxnLst/>
              <a:rect l="l" t="t" r="r" b="b"/>
              <a:pathLst>
                <a:path w="8941" h="14020" extrusionOk="0">
                  <a:moveTo>
                    <a:pt x="1301" y="405"/>
                  </a:moveTo>
                  <a:lnTo>
                    <a:pt x="1301" y="405"/>
                  </a:lnTo>
                  <a:cubicBezTo>
                    <a:pt x="1508" y="407"/>
                    <a:pt x="1614" y="659"/>
                    <a:pt x="1467" y="806"/>
                  </a:cubicBezTo>
                  <a:cubicBezTo>
                    <a:pt x="1419" y="854"/>
                    <a:pt x="1361" y="875"/>
                    <a:pt x="1303" y="875"/>
                  </a:cubicBezTo>
                  <a:cubicBezTo>
                    <a:pt x="1182" y="875"/>
                    <a:pt x="1066" y="781"/>
                    <a:pt x="1066" y="642"/>
                  </a:cubicBezTo>
                  <a:cubicBezTo>
                    <a:pt x="1066" y="512"/>
                    <a:pt x="1171" y="406"/>
                    <a:pt x="1301" y="405"/>
                  </a:cubicBezTo>
                  <a:close/>
                  <a:moveTo>
                    <a:pt x="4359" y="1464"/>
                  </a:moveTo>
                  <a:lnTo>
                    <a:pt x="4794" y="1752"/>
                  </a:lnTo>
                  <a:lnTo>
                    <a:pt x="4359" y="1752"/>
                  </a:lnTo>
                  <a:lnTo>
                    <a:pt x="4359" y="1464"/>
                  </a:lnTo>
                  <a:close/>
                  <a:moveTo>
                    <a:pt x="8423" y="1283"/>
                  </a:moveTo>
                  <a:cubicBezTo>
                    <a:pt x="8433" y="1283"/>
                    <a:pt x="8440" y="1293"/>
                    <a:pt x="8437" y="1303"/>
                  </a:cubicBezTo>
                  <a:lnTo>
                    <a:pt x="7481" y="3407"/>
                  </a:lnTo>
                  <a:cubicBezTo>
                    <a:pt x="7453" y="3462"/>
                    <a:pt x="7453" y="3527"/>
                    <a:pt x="7481" y="3578"/>
                  </a:cubicBezTo>
                  <a:lnTo>
                    <a:pt x="8437" y="5686"/>
                  </a:lnTo>
                  <a:cubicBezTo>
                    <a:pt x="8440" y="5689"/>
                    <a:pt x="8440" y="5693"/>
                    <a:pt x="8437" y="5696"/>
                  </a:cubicBezTo>
                  <a:cubicBezTo>
                    <a:pt x="8433" y="5703"/>
                    <a:pt x="8430" y="5703"/>
                    <a:pt x="8423" y="5703"/>
                  </a:cubicBezTo>
                  <a:lnTo>
                    <a:pt x="5678" y="5703"/>
                  </a:lnTo>
                  <a:lnTo>
                    <a:pt x="5678" y="1958"/>
                  </a:lnTo>
                  <a:cubicBezTo>
                    <a:pt x="5678" y="1889"/>
                    <a:pt x="5644" y="1824"/>
                    <a:pt x="5586" y="1786"/>
                  </a:cubicBezTo>
                  <a:lnTo>
                    <a:pt x="4832" y="1283"/>
                  </a:lnTo>
                  <a:close/>
                  <a:moveTo>
                    <a:pt x="5267" y="2163"/>
                  </a:moveTo>
                  <a:lnTo>
                    <a:pt x="5267" y="6567"/>
                  </a:lnTo>
                  <a:lnTo>
                    <a:pt x="5267" y="6570"/>
                  </a:lnTo>
                  <a:cubicBezTo>
                    <a:pt x="5267" y="6577"/>
                    <a:pt x="5260" y="6584"/>
                    <a:pt x="5253" y="6584"/>
                  </a:cubicBezTo>
                  <a:lnTo>
                    <a:pt x="2382" y="6584"/>
                  </a:lnTo>
                  <a:lnTo>
                    <a:pt x="2382" y="3273"/>
                  </a:lnTo>
                  <a:cubicBezTo>
                    <a:pt x="2377" y="3143"/>
                    <a:pt x="2277" y="3078"/>
                    <a:pt x="2177" y="3078"/>
                  </a:cubicBezTo>
                  <a:cubicBezTo>
                    <a:pt x="2078" y="3078"/>
                    <a:pt x="1977" y="3143"/>
                    <a:pt x="1971" y="3273"/>
                  </a:cubicBezTo>
                  <a:lnTo>
                    <a:pt x="1971" y="6584"/>
                  </a:lnTo>
                  <a:lnTo>
                    <a:pt x="1504" y="6584"/>
                  </a:lnTo>
                  <a:lnTo>
                    <a:pt x="1504" y="2163"/>
                  </a:lnTo>
                  <a:lnTo>
                    <a:pt x="1974" y="2163"/>
                  </a:lnTo>
                  <a:lnTo>
                    <a:pt x="1974" y="2396"/>
                  </a:lnTo>
                  <a:cubicBezTo>
                    <a:pt x="1979" y="2526"/>
                    <a:pt x="2078" y="2592"/>
                    <a:pt x="2178" y="2592"/>
                  </a:cubicBezTo>
                  <a:cubicBezTo>
                    <a:pt x="2278" y="2592"/>
                    <a:pt x="2378" y="2526"/>
                    <a:pt x="2385" y="2396"/>
                  </a:cubicBezTo>
                  <a:lnTo>
                    <a:pt x="2385" y="2163"/>
                  </a:lnTo>
                  <a:close/>
                  <a:moveTo>
                    <a:pt x="1960" y="13143"/>
                  </a:moveTo>
                  <a:cubicBezTo>
                    <a:pt x="2087" y="13143"/>
                    <a:pt x="2193" y="13245"/>
                    <a:pt x="2193" y="13376"/>
                  </a:cubicBezTo>
                  <a:lnTo>
                    <a:pt x="2193" y="13609"/>
                  </a:lnTo>
                  <a:lnTo>
                    <a:pt x="408" y="13609"/>
                  </a:lnTo>
                  <a:lnTo>
                    <a:pt x="408" y="13376"/>
                  </a:lnTo>
                  <a:cubicBezTo>
                    <a:pt x="408" y="13245"/>
                    <a:pt x="514" y="13143"/>
                    <a:pt x="641" y="13143"/>
                  </a:cubicBezTo>
                  <a:close/>
                  <a:moveTo>
                    <a:pt x="1302" y="1"/>
                  </a:moveTo>
                  <a:cubicBezTo>
                    <a:pt x="987" y="1"/>
                    <a:pt x="720" y="227"/>
                    <a:pt x="668" y="539"/>
                  </a:cubicBezTo>
                  <a:cubicBezTo>
                    <a:pt x="617" y="851"/>
                    <a:pt x="799" y="1152"/>
                    <a:pt x="1097" y="1252"/>
                  </a:cubicBezTo>
                  <a:lnTo>
                    <a:pt x="1097" y="12731"/>
                  </a:lnTo>
                  <a:lnTo>
                    <a:pt x="641" y="12731"/>
                  </a:lnTo>
                  <a:cubicBezTo>
                    <a:pt x="288" y="12731"/>
                    <a:pt x="0" y="13019"/>
                    <a:pt x="0" y="13376"/>
                  </a:cubicBezTo>
                  <a:lnTo>
                    <a:pt x="0" y="13814"/>
                  </a:lnTo>
                  <a:cubicBezTo>
                    <a:pt x="0" y="13927"/>
                    <a:pt x="93" y="14020"/>
                    <a:pt x="206" y="14020"/>
                  </a:cubicBezTo>
                  <a:lnTo>
                    <a:pt x="2402" y="14020"/>
                  </a:lnTo>
                  <a:cubicBezTo>
                    <a:pt x="2515" y="14020"/>
                    <a:pt x="2608" y="13927"/>
                    <a:pt x="2608" y="13814"/>
                  </a:cubicBezTo>
                  <a:lnTo>
                    <a:pt x="2608" y="13376"/>
                  </a:lnTo>
                  <a:cubicBezTo>
                    <a:pt x="2604" y="13019"/>
                    <a:pt x="2317" y="12731"/>
                    <a:pt x="1964" y="12731"/>
                  </a:cubicBezTo>
                  <a:lnTo>
                    <a:pt x="1511" y="12731"/>
                  </a:lnTo>
                  <a:lnTo>
                    <a:pt x="1511" y="6995"/>
                  </a:lnTo>
                  <a:lnTo>
                    <a:pt x="5257" y="6995"/>
                  </a:lnTo>
                  <a:cubicBezTo>
                    <a:pt x="5493" y="6992"/>
                    <a:pt x="5682" y="6803"/>
                    <a:pt x="5682" y="6570"/>
                  </a:cubicBezTo>
                  <a:lnTo>
                    <a:pt x="5682" y="6118"/>
                  </a:lnTo>
                  <a:lnTo>
                    <a:pt x="8430" y="6118"/>
                  </a:lnTo>
                  <a:cubicBezTo>
                    <a:pt x="8738" y="6114"/>
                    <a:pt x="8941" y="5796"/>
                    <a:pt x="8814" y="5518"/>
                  </a:cubicBezTo>
                  <a:lnTo>
                    <a:pt x="7895" y="3493"/>
                  </a:lnTo>
                  <a:lnTo>
                    <a:pt x="8810" y="1474"/>
                  </a:lnTo>
                  <a:cubicBezTo>
                    <a:pt x="8937" y="1193"/>
                    <a:pt x="8735" y="875"/>
                    <a:pt x="8427" y="875"/>
                  </a:cubicBezTo>
                  <a:lnTo>
                    <a:pt x="4157" y="875"/>
                  </a:lnTo>
                  <a:cubicBezTo>
                    <a:pt x="4044" y="875"/>
                    <a:pt x="3951" y="967"/>
                    <a:pt x="3951" y="1080"/>
                  </a:cubicBezTo>
                  <a:lnTo>
                    <a:pt x="3951" y="1752"/>
                  </a:lnTo>
                  <a:lnTo>
                    <a:pt x="1508" y="1752"/>
                  </a:lnTo>
                  <a:lnTo>
                    <a:pt x="1508" y="1252"/>
                  </a:lnTo>
                  <a:cubicBezTo>
                    <a:pt x="1806" y="1152"/>
                    <a:pt x="1988" y="851"/>
                    <a:pt x="1936" y="539"/>
                  </a:cubicBezTo>
                  <a:cubicBezTo>
                    <a:pt x="1885" y="227"/>
                    <a:pt x="1618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2" name="Google Shape;8172;p73"/>
          <p:cNvGrpSpPr/>
          <p:nvPr/>
        </p:nvGrpSpPr>
        <p:grpSpPr>
          <a:xfrm>
            <a:off x="4117738" y="4097880"/>
            <a:ext cx="397692" cy="426402"/>
            <a:chOff x="4117738" y="4097880"/>
            <a:chExt cx="397692" cy="426402"/>
          </a:xfrm>
        </p:grpSpPr>
        <p:sp>
          <p:nvSpPr>
            <p:cNvPr id="8173" name="Google Shape;8173;p73"/>
            <p:cNvSpPr/>
            <p:nvPr/>
          </p:nvSpPr>
          <p:spPr>
            <a:xfrm>
              <a:off x="4190088" y="4175993"/>
              <a:ext cx="259357" cy="313187"/>
            </a:xfrm>
            <a:custGeom>
              <a:avLst/>
              <a:gdLst/>
              <a:ahLst/>
              <a:cxnLst/>
              <a:rect l="l" t="t" r="r" b="b"/>
              <a:pathLst>
                <a:path w="9901" h="11956" extrusionOk="0">
                  <a:moveTo>
                    <a:pt x="4840" y="1"/>
                  </a:moveTo>
                  <a:cubicBezTo>
                    <a:pt x="4665" y="1"/>
                    <a:pt x="4488" y="10"/>
                    <a:pt x="4311" y="31"/>
                  </a:cubicBezTo>
                  <a:cubicBezTo>
                    <a:pt x="2217" y="264"/>
                    <a:pt x="518" y="1939"/>
                    <a:pt x="257" y="4026"/>
                  </a:cubicBezTo>
                  <a:cubicBezTo>
                    <a:pt x="0" y="6014"/>
                    <a:pt x="1052" y="7940"/>
                    <a:pt x="2865" y="8796"/>
                  </a:cubicBezTo>
                  <a:cubicBezTo>
                    <a:pt x="3242" y="8975"/>
                    <a:pt x="3482" y="9355"/>
                    <a:pt x="3479" y="9773"/>
                  </a:cubicBezTo>
                  <a:lnTo>
                    <a:pt x="3479" y="11411"/>
                  </a:lnTo>
                  <a:cubicBezTo>
                    <a:pt x="3479" y="11713"/>
                    <a:pt x="3722" y="11956"/>
                    <a:pt x="4023" y="11956"/>
                  </a:cubicBezTo>
                  <a:lnTo>
                    <a:pt x="5655" y="11956"/>
                  </a:lnTo>
                  <a:cubicBezTo>
                    <a:pt x="5953" y="11956"/>
                    <a:pt x="6196" y="11713"/>
                    <a:pt x="6196" y="11411"/>
                  </a:cubicBezTo>
                  <a:lnTo>
                    <a:pt x="6196" y="9773"/>
                  </a:lnTo>
                  <a:cubicBezTo>
                    <a:pt x="6193" y="9358"/>
                    <a:pt x="6429" y="8978"/>
                    <a:pt x="6803" y="8800"/>
                  </a:cubicBezTo>
                  <a:cubicBezTo>
                    <a:pt x="8852" y="7837"/>
                    <a:pt x="9900" y="5534"/>
                    <a:pt x="9280" y="3358"/>
                  </a:cubicBezTo>
                  <a:cubicBezTo>
                    <a:pt x="8712" y="1354"/>
                    <a:pt x="6882" y="1"/>
                    <a:pt x="484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73"/>
            <p:cNvSpPr/>
            <p:nvPr/>
          </p:nvSpPr>
          <p:spPr>
            <a:xfrm>
              <a:off x="4217200" y="4197342"/>
              <a:ext cx="199292" cy="199292"/>
            </a:xfrm>
            <a:custGeom>
              <a:avLst/>
              <a:gdLst/>
              <a:ahLst/>
              <a:cxnLst/>
              <a:rect l="l" t="t" r="r" b="b"/>
              <a:pathLst>
                <a:path w="7608" h="7608" extrusionOk="0">
                  <a:moveTo>
                    <a:pt x="3804" y="0"/>
                  </a:moveTo>
                  <a:cubicBezTo>
                    <a:pt x="1703" y="0"/>
                    <a:pt x="0" y="1704"/>
                    <a:pt x="0" y="3804"/>
                  </a:cubicBezTo>
                  <a:cubicBezTo>
                    <a:pt x="0" y="5905"/>
                    <a:pt x="1703" y="7608"/>
                    <a:pt x="3804" y="7608"/>
                  </a:cubicBezTo>
                  <a:cubicBezTo>
                    <a:pt x="5905" y="7608"/>
                    <a:pt x="7608" y="5905"/>
                    <a:pt x="7608" y="3804"/>
                  </a:cubicBezTo>
                  <a:cubicBezTo>
                    <a:pt x="7608" y="1704"/>
                    <a:pt x="5905" y="0"/>
                    <a:pt x="380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73"/>
            <p:cNvSpPr/>
            <p:nvPr/>
          </p:nvSpPr>
          <p:spPr>
            <a:xfrm>
              <a:off x="4238549" y="4218691"/>
              <a:ext cx="156594" cy="156594"/>
            </a:xfrm>
            <a:custGeom>
              <a:avLst/>
              <a:gdLst/>
              <a:ahLst/>
              <a:cxnLst/>
              <a:rect l="l" t="t" r="r" b="b"/>
              <a:pathLst>
                <a:path w="5978" h="5978" extrusionOk="0">
                  <a:moveTo>
                    <a:pt x="2989" y="1"/>
                  </a:moveTo>
                  <a:cubicBezTo>
                    <a:pt x="1337" y="1"/>
                    <a:pt x="1" y="1341"/>
                    <a:pt x="1" y="2989"/>
                  </a:cubicBezTo>
                  <a:cubicBezTo>
                    <a:pt x="1" y="4641"/>
                    <a:pt x="1337" y="5977"/>
                    <a:pt x="2989" y="5977"/>
                  </a:cubicBezTo>
                  <a:cubicBezTo>
                    <a:pt x="4637" y="5977"/>
                    <a:pt x="5977" y="4641"/>
                    <a:pt x="5977" y="2989"/>
                  </a:cubicBezTo>
                  <a:cubicBezTo>
                    <a:pt x="5977" y="1341"/>
                    <a:pt x="4637" y="1"/>
                    <a:pt x="29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73"/>
            <p:cNvSpPr/>
            <p:nvPr/>
          </p:nvSpPr>
          <p:spPr>
            <a:xfrm>
              <a:off x="4295471" y="4489155"/>
              <a:ext cx="42672" cy="28500"/>
            </a:xfrm>
            <a:custGeom>
              <a:avLst/>
              <a:gdLst/>
              <a:ahLst/>
              <a:cxnLst/>
              <a:rect l="l" t="t" r="r" b="b"/>
              <a:pathLst>
                <a:path w="1629" h="1088" extrusionOk="0">
                  <a:moveTo>
                    <a:pt x="0" y="1"/>
                  </a:moveTo>
                  <a:lnTo>
                    <a:pt x="0" y="542"/>
                  </a:lnTo>
                  <a:cubicBezTo>
                    <a:pt x="0" y="844"/>
                    <a:pt x="244" y="1087"/>
                    <a:pt x="542" y="1087"/>
                  </a:cubicBezTo>
                  <a:lnTo>
                    <a:pt x="1087" y="1087"/>
                  </a:lnTo>
                  <a:cubicBezTo>
                    <a:pt x="1388" y="1087"/>
                    <a:pt x="1628" y="844"/>
                    <a:pt x="1628" y="542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3"/>
            <p:cNvSpPr/>
            <p:nvPr/>
          </p:nvSpPr>
          <p:spPr>
            <a:xfrm>
              <a:off x="4281273" y="4446431"/>
              <a:ext cx="71119" cy="42750"/>
            </a:xfrm>
            <a:custGeom>
              <a:avLst/>
              <a:gdLst/>
              <a:ahLst/>
              <a:cxnLst/>
              <a:rect l="l" t="t" r="r" b="b"/>
              <a:pathLst>
                <a:path w="2715" h="1632" extrusionOk="0">
                  <a:moveTo>
                    <a:pt x="1" y="1"/>
                  </a:moveTo>
                  <a:lnTo>
                    <a:pt x="1" y="1087"/>
                  </a:lnTo>
                  <a:cubicBezTo>
                    <a:pt x="1" y="1389"/>
                    <a:pt x="241" y="1632"/>
                    <a:pt x="542" y="1632"/>
                  </a:cubicBezTo>
                  <a:lnTo>
                    <a:pt x="2174" y="1632"/>
                  </a:lnTo>
                  <a:cubicBezTo>
                    <a:pt x="2472" y="1632"/>
                    <a:pt x="2715" y="1389"/>
                    <a:pt x="2715" y="108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73"/>
            <p:cNvSpPr/>
            <p:nvPr/>
          </p:nvSpPr>
          <p:spPr>
            <a:xfrm>
              <a:off x="4183173" y="4169261"/>
              <a:ext cx="266167" cy="355021"/>
            </a:xfrm>
            <a:custGeom>
              <a:avLst/>
              <a:gdLst/>
              <a:ahLst/>
              <a:cxnLst/>
              <a:rect l="l" t="t" r="r" b="b"/>
              <a:pathLst>
                <a:path w="10161" h="13553" extrusionOk="0">
                  <a:moveTo>
                    <a:pt x="5120" y="514"/>
                  </a:moveTo>
                  <a:cubicBezTo>
                    <a:pt x="6188" y="514"/>
                    <a:pt x="7221" y="911"/>
                    <a:pt x="8012" y="1628"/>
                  </a:cubicBezTo>
                  <a:cubicBezTo>
                    <a:pt x="9613" y="3060"/>
                    <a:pt x="9931" y="5442"/>
                    <a:pt x="8766" y="7247"/>
                  </a:cubicBezTo>
                  <a:lnTo>
                    <a:pt x="8770" y="7244"/>
                  </a:lnTo>
                  <a:lnTo>
                    <a:pt x="8770" y="7244"/>
                  </a:lnTo>
                  <a:cubicBezTo>
                    <a:pt x="8324" y="7929"/>
                    <a:pt x="7697" y="8478"/>
                    <a:pt x="6960" y="8827"/>
                  </a:cubicBezTo>
                  <a:cubicBezTo>
                    <a:pt x="6498" y="9050"/>
                    <a:pt x="6203" y="9516"/>
                    <a:pt x="6206" y="10030"/>
                  </a:cubicBezTo>
                  <a:lnTo>
                    <a:pt x="6206" y="10328"/>
                  </a:lnTo>
                  <a:lnTo>
                    <a:pt x="4000" y="10328"/>
                  </a:lnTo>
                  <a:lnTo>
                    <a:pt x="4000" y="10030"/>
                  </a:lnTo>
                  <a:cubicBezTo>
                    <a:pt x="4000" y="9516"/>
                    <a:pt x="3701" y="9047"/>
                    <a:pt x="3239" y="8824"/>
                  </a:cubicBezTo>
                  <a:cubicBezTo>
                    <a:pt x="1529" y="8012"/>
                    <a:pt x="532" y="6192"/>
                    <a:pt x="775" y="4318"/>
                  </a:cubicBezTo>
                  <a:cubicBezTo>
                    <a:pt x="1018" y="2347"/>
                    <a:pt x="2629" y="761"/>
                    <a:pt x="4603" y="541"/>
                  </a:cubicBezTo>
                  <a:cubicBezTo>
                    <a:pt x="4771" y="524"/>
                    <a:pt x="4938" y="514"/>
                    <a:pt x="5106" y="514"/>
                  </a:cubicBezTo>
                  <a:cubicBezTo>
                    <a:pt x="5111" y="514"/>
                    <a:pt x="5116" y="514"/>
                    <a:pt x="5120" y="514"/>
                  </a:cubicBezTo>
                  <a:close/>
                  <a:moveTo>
                    <a:pt x="6206" y="10835"/>
                  </a:moveTo>
                  <a:lnTo>
                    <a:pt x="6206" y="11668"/>
                  </a:lnTo>
                  <a:cubicBezTo>
                    <a:pt x="6206" y="11826"/>
                    <a:pt x="6076" y="11956"/>
                    <a:pt x="5919" y="11956"/>
                  </a:cubicBezTo>
                  <a:lnTo>
                    <a:pt x="4287" y="11956"/>
                  </a:lnTo>
                  <a:cubicBezTo>
                    <a:pt x="4126" y="11956"/>
                    <a:pt x="4000" y="11829"/>
                    <a:pt x="4000" y="11668"/>
                  </a:cubicBezTo>
                  <a:lnTo>
                    <a:pt x="4000" y="10835"/>
                  </a:lnTo>
                  <a:close/>
                  <a:moveTo>
                    <a:pt x="5662" y="12466"/>
                  </a:moveTo>
                  <a:lnTo>
                    <a:pt x="5662" y="12754"/>
                  </a:lnTo>
                  <a:cubicBezTo>
                    <a:pt x="5662" y="12915"/>
                    <a:pt x="5535" y="13042"/>
                    <a:pt x="5374" y="13042"/>
                  </a:cubicBezTo>
                  <a:lnTo>
                    <a:pt x="4832" y="13042"/>
                  </a:lnTo>
                  <a:cubicBezTo>
                    <a:pt x="4671" y="13042"/>
                    <a:pt x="4541" y="12915"/>
                    <a:pt x="4541" y="12754"/>
                  </a:cubicBezTo>
                  <a:lnTo>
                    <a:pt x="4541" y="12466"/>
                  </a:lnTo>
                  <a:close/>
                  <a:moveTo>
                    <a:pt x="5117" y="0"/>
                  </a:moveTo>
                  <a:cubicBezTo>
                    <a:pt x="4928" y="0"/>
                    <a:pt x="4738" y="12"/>
                    <a:pt x="4548" y="34"/>
                  </a:cubicBezTo>
                  <a:cubicBezTo>
                    <a:pt x="2341" y="277"/>
                    <a:pt x="542" y="2052"/>
                    <a:pt x="268" y="4252"/>
                  </a:cubicBezTo>
                  <a:cubicBezTo>
                    <a:pt x="0" y="6350"/>
                    <a:pt x="1111" y="8378"/>
                    <a:pt x="3019" y="9283"/>
                  </a:cubicBezTo>
                  <a:cubicBezTo>
                    <a:pt x="3307" y="9420"/>
                    <a:pt x="3489" y="9711"/>
                    <a:pt x="3489" y="10030"/>
                  </a:cubicBezTo>
                  <a:lnTo>
                    <a:pt x="3489" y="11668"/>
                  </a:lnTo>
                  <a:cubicBezTo>
                    <a:pt x="3489" y="12011"/>
                    <a:pt x="3708" y="12316"/>
                    <a:pt x="4034" y="12425"/>
                  </a:cubicBezTo>
                  <a:lnTo>
                    <a:pt x="4034" y="12754"/>
                  </a:lnTo>
                  <a:cubicBezTo>
                    <a:pt x="4034" y="13196"/>
                    <a:pt x="4390" y="13553"/>
                    <a:pt x="4832" y="13553"/>
                  </a:cubicBezTo>
                  <a:lnTo>
                    <a:pt x="5374" y="13553"/>
                  </a:lnTo>
                  <a:cubicBezTo>
                    <a:pt x="5816" y="13553"/>
                    <a:pt x="6172" y="13196"/>
                    <a:pt x="6172" y="12754"/>
                  </a:cubicBezTo>
                  <a:lnTo>
                    <a:pt x="6172" y="12425"/>
                  </a:lnTo>
                  <a:cubicBezTo>
                    <a:pt x="6498" y="12316"/>
                    <a:pt x="6714" y="12011"/>
                    <a:pt x="6714" y="11668"/>
                  </a:cubicBezTo>
                  <a:lnTo>
                    <a:pt x="6714" y="10030"/>
                  </a:lnTo>
                  <a:cubicBezTo>
                    <a:pt x="6714" y="9715"/>
                    <a:pt x="6892" y="9424"/>
                    <a:pt x="7176" y="9286"/>
                  </a:cubicBezTo>
                  <a:cubicBezTo>
                    <a:pt x="8657" y="8591"/>
                    <a:pt x="9688" y="7200"/>
                    <a:pt x="9924" y="5582"/>
                  </a:cubicBezTo>
                  <a:cubicBezTo>
                    <a:pt x="10161" y="3965"/>
                    <a:pt x="9572" y="2337"/>
                    <a:pt x="8352" y="1247"/>
                  </a:cubicBezTo>
                  <a:cubicBezTo>
                    <a:pt x="7459" y="440"/>
                    <a:pt x="6306" y="0"/>
                    <a:pt x="5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73"/>
            <p:cNvSpPr/>
            <p:nvPr/>
          </p:nvSpPr>
          <p:spPr>
            <a:xfrm>
              <a:off x="4457775" y="4290335"/>
              <a:ext cx="57655" cy="13307"/>
            </a:xfrm>
            <a:custGeom>
              <a:avLst/>
              <a:gdLst/>
              <a:ahLst/>
              <a:cxnLst/>
              <a:rect l="l" t="t" r="r" b="b"/>
              <a:pathLst>
                <a:path w="2201" h="508" extrusionOk="0">
                  <a:moveTo>
                    <a:pt x="326" y="1"/>
                  </a:moveTo>
                  <a:cubicBezTo>
                    <a:pt x="0" y="14"/>
                    <a:pt x="0" y="494"/>
                    <a:pt x="326" y="508"/>
                  </a:cubicBezTo>
                  <a:lnTo>
                    <a:pt x="1953" y="508"/>
                  </a:lnTo>
                  <a:cubicBezTo>
                    <a:pt x="2090" y="504"/>
                    <a:pt x="2200" y="391"/>
                    <a:pt x="2200" y="254"/>
                  </a:cubicBezTo>
                  <a:cubicBezTo>
                    <a:pt x="2200" y="117"/>
                    <a:pt x="2090" y="4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73"/>
            <p:cNvSpPr/>
            <p:nvPr/>
          </p:nvSpPr>
          <p:spPr>
            <a:xfrm>
              <a:off x="4117738" y="4290335"/>
              <a:ext cx="56293" cy="13333"/>
            </a:xfrm>
            <a:custGeom>
              <a:avLst/>
              <a:gdLst/>
              <a:ahLst/>
              <a:cxnLst/>
              <a:rect l="l" t="t" r="r" b="b"/>
              <a:pathLst>
                <a:path w="2149" h="509" extrusionOk="0">
                  <a:moveTo>
                    <a:pt x="252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4"/>
                    <a:pt x="114" y="508"/>
                    <a:pt x="252" y="508"/>
                  </a:cubicBezTo>
                  <a:cubicBezTo>
                    <a:pt x="256" y="508"/>
                    <a:pt x="260" y="508"/>
                    <a:pt x="264" y="508"/>
                  </a:cubicBezTo>
                  <a:lnTo>
                    <a:pt x="1895" y="508"/>
                  </a:lnTo>
                  <a:cubicBezTo>
                    <a:pt x="2036" y="508"/>
                    <a:pt x="2149" y="395"/>
                    <a:pt x="2149" y="254"/>
                  </a:cubicBezTo>
                  <a:cubicBezTo>
                    <a:pt x="2149" y="114"/>
                    <a:pt x="2036" y="1"/>
                    <a:pt x="1895" y="1"/>
                  </a:cubicBezTo>
                  <a:lnTo>
                    <a:pt x="264" y="1"/>
                  </a:lnTo>
                  <a:cubicBezTo>
                    <a:pt x="260" y="0"/>
                    <a:pt x="256" y="0"/>
                    <a:pt x="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73"/>
            <p:cNvSpPr/>
            <p:nvPr/>
          </p:nvSpPr>
          <p:spPr>
            <a:xfrm>
              <a:off x="4310009" y="4097880"/>
              <a:ext cx="13674" cy="56398"/>
            </a:xfrm>
            <a:custGeom>
              <a:avLst/>
              <a:gdLst/>
              <a:ahLst/>
              <a:cxnLst/>
              <a:rect l="l" t="t" r="r" b="b"/>
              <a:pathLst>
                <a:path w="522" h="2153" extrusionOk="0">
                  <a:moveTo>
                    <a:pt x="261" y="1"/>
                  </a:moveTo>
                  <a:cubicBezTo>
                    <a:pt x="117" y="1"/>
                    <a:pt x="1" y="120"/>
                    <a:pt x="7" y="268"/>
                  </a:cubicBezTo>
                  <a:lnTo>
                    <a:pt x="7" y="1896"/>
                  </a:lnTo>
                  <a:cubicBezTo>
                    <a:pt x="7" y="2036"/>
                    <a:pt x="120" y="2149"/>
                    <a:pt x="261" y="2153"/>
                  </a:cubicBezTo>
                  <a:cubicBezTo>
                    <a:pt x="401" y="2149"/>
                    <a:pt x="515" y="2036"/>
                    <a:pt x="515" y="1896"/>
                  </a:cubicBezTo>
                  <a:lnTo>
                    <a:pt x="515" y="268"/>
                  </a:lnTo>
                  <a:cubicBezTo>
                    <a:pt x="521" y="120"/>
                    <a:pt x="405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3"/>
            <p:cNvSpPr/>
            <p:nvPr/>
          </p:nvSpPr>
          <p:spPr>
            <a:xfrm>
              <a:off x="4383984" y="4142228"/>
              <a:ext cx="25959" cy="32036"/>
            </a:xfrm>
            <a:custGeom>
              <a:avLst/>
              <a:gdLst/>
              <a:ahLst/>
              <a:cxnLst/>
              <a:rect l="l" t="t" r="r" b="b"/>
              <a:pathLst>
                <a:path w="991" h="1223" extrusionOk="0">
                  <a:moveTo>
                    <a:pt x="699" y="0"/>
                  </a:moveTo>
                  <a:cubicBezTo>
                    <a:pt x="610" y="0"/>
                    <a:pt x="523" y="48"/>
                    <a:pt x="477" y="134"/>
                  </a:cubicBezTo>
                  <a:lnTo>
                    <a:pt x="69" y="840"/>
                  </a:lnTo>
                  <a:cubicBezTo>
                    <a:pt x="0" y="963"/>
                    <a:pt x="41" y="1118"/>
                    <a:pt x="161" y="1189"/>
                  </a:cubicBezTo>
                  <a:cubicBezTo>
                    <a:pt x="202" y="1212"/>
                    <a:pt x="245" y="1223"/>
                    <a:pt x="288" y="1223"/>
                  </a:cubicBezTo>
                  <a:cubicBezTo>
                    <a:pt x="377" y="1223"/>
                    <a:pt x="462" y="1178"/>
                    <a:pt x="511" y="1097"/>
                  </a:cubicBezTo>
                  <a:lnTo>
                    <a:pt x="915" y="391"/>
                  </a:lnTo>
                  <a:cubicBezTo>
                    <a:pt x="991" y="268"/>
                    <a:pt x="953" y="107"/>
                    <a:pt x="826" y="35"/>
                  </a:cubicBezTo>
                  <a:cubicBezTo>
                    <a:pt x="786" y="11"/>
                    <a:pt x="742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3"/>
            <p:cNvSpPr/>
            <p:nvPr/>
          </p:nvSpPr>
          <p:spPr>
            <a:xfrm>
              <a:off x="4223644" y="4419738"/>
              <a:ext cx="26064" cy="32036"/>
            </a:xfrm>
            <a:custGeom>
              <a:avLst/>
              <a:gdLst/>
              <a:ahLst/>
              <a:cxnLst/>
              <a:rect l="l" t="t" r="r" b="b"/>
              <a:pathLst>
                <a:path w="995" h="1223" extrusionOk="0">
                  <a:moveTo>
                    <a:pt x="703" y="1"/>
                  </a:moveTo>
                  <a:cubicBezTo>
                    <a:pt x="615" y="1"/>
                    <a:pt x="530" y="47"/>
                    <a:pt x="484" y="129"/>
                  </a:cubicBezTo>
                  <a:lnTo>
                    <a:pt x="76" y="835"/>
                  </a:lnTo>
                  <a:cubicBezTo>
                    <a:pt x="1" y="955"/>
                    <a:pt x="42" y="1116"/>
                    <a:pt x="165" y="1188"/>
                  </a:cubicBezTo>
                  <a:cubicBezTo>
                    <a:pt x="207" y="1211"/>
                    <a:pt x="251" y="1222"/>
                    <a:pt x="294" y="1222"/>
                  </a:cubicBezTo>
                  <a:cubicBezTo>
                    <a:pt x="385" y="1222"/>
                    <a:pt x="472" y="1174"/>
                    <a:pt x="518" y="1088"/>
                  </a:cubicBezTo>
                  <a:lnTo>
                    <a:pt x="926" y="382"/>
                  </a:lnTo>
                  <a:cubicBezTo>
                    <a:pt x="995" y="259"/>
                    <a:pt x="954" y="105"/>
                    <a:pt x="834" y="36"/>
                  </a:cubicBezTo>
                  <a:cubicBezTo>
                    <a:pt x="793" y="12"/>
                    <a:pt x="748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3"/>
            <p:cNvSpPr/>
            <p:nvPr/>
          </p:nvSpPr>
          <p:spPr>
            <a:xfrm>
              <a:off x="4222780" y="4142490"/>
              <a:ext cx="26850" cy="31617"/>
            </a:xfrm>
            <a:custGeom>
              <a:avLst/>
              <a:gdLst/>
              <a:ahLst/>
              <a:cxnLst/>
              <a:rect l="l" t="t" r="r" b="b"/>
              <a:pathLst>
                <a:path w="1025" h="1207" extrusionOk="0">
                  <a:moveTo>
                    <a:pt x="341" y="0"/>
                  </a:moveTo>
                  <a:cubicBezTo>
                    <a:pt x="169" y="0"/>
                    <a:pt x="1" y="180"/>
                    <a:pt x="109" y="381"/>
                  </a:cubicBezTo>
                  <a:lnTo>
                    <a:pt x="517" y="1087"/>
                  </a:lnTo>
                  <a:cubicBezTo>
                    <a:pt x="565" y="1164"/>
                    <a:pt x="649" y="1207"/>
                    <a:pt x="735" y="1207"/>
                  </a:cubicBezTo>
                  <a:cubicBezTo>
                    <a:pt x="778" y="1207"/>
                    <a:pt x="823" y="1196"/>
                    <a:pt x="863" y="1173"/>
                  </a:cubicBezTo>
                  <a:cubicBezTo>
                    <a:pt x="980" y="1104"/>
                    <a:pt x="1024" y="953"/>
                    <a:pt x="959" y="830"/>
                  </a:cubicBezTo>
                  <a:lnTo>
                    <a:pt x="551" y="124"/>
                  </a:lnTo>
                  <a:cubicBezTo>
                    <a:pt x="497" y="37"/>
                    <a:pt x="419" y="0"/>
                    <a:pt x="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3"/>
            <p:cNvSpPr/>
            <p:nvPr/>
          </p:nvSpPr>
          <p:spPr>
            <a:xfrm>
              <a:off x="4382936" y="4419843"/>
              <a:ext cx="26824" cy="31591"/>
            </a:xfrm>
            <a:custGeom>
              <a:avLst/>
              <a:gdLst/>
              <a:ahLst/>
              <a:cxnLst/>
              <a:rect l="l" t="t" r="r" b="b"/>
              <a:pathLst>
                <a:path w="1024" h="1206" extrusionOk="0">
                  <a:moveTo>
                    <a:pt x="339" y="0"/>
                  </a:moveTo>
                  <a:cubicBezTo>
                    <a:pt x="167" y="0"/>
                    <a:pt x="0" y="178"/>
                    <a:pt x="109" y="378"/>
                  </a:cubicBezTo>
                  <a:lnTo>
                    <a:pt x="517" y="1084"/>
                  </a:lnTo>
                  <a:cubicBezTo>
                    <a:pt x="564" y="1162"/>
                    <a:pt x="647" y="1206"/>
                    <a:pt x="732" y="1206"/>
                  </a:cubicBezTo>
                  <a:cubicBezTo>
                    <a:pt x="775" y="1206"/>
                    <a:pt x="819" y="1194"/>
                    <a:pt x="859" y="1170"/>
                  </a:cubicBezTo>
                  <a:cubicBezTo>
                    <a:pt x="979" y="1101"/>
                    <a:pt x="1024" y="951"/>
                    <a:pt x="959" y="831"/>
                  </a:cubicBezTo>
                  <a:lnTo>
                    <a:pt x="551" y="125"/>
                  </a:lnTo>
                  <a:cubicBezTo>
                    <a:pt x="496" y="37"/>
                    <a:pt x="417" y="0"/>
                    <a:pt x="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73"/>
            <p:cNvSpPr/>
            <p:nvPr/>
          </p:nvSpPr>
          <p:spPr>
            <a:xfrm>
              <a:off x="4438469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292" y="0"/>
                  </a:moveTo>
                  <a:cubicBezTo>
                    <a:pt x="204" y="0"/>
                    <a:pt x="120" y="46"/>
                    <a:pt x="72" y="127"/>
                  </a:cubicBezTo>
                  <a:cubicBezTo>
                    <a:pt x="0" y="254"/>
                    <a:pt x="45" y="411"/>
                    <a:pt x="172" y="480"/>
                  </a:cubicBezTo>
                  <a:lnTo>
                    <a:pt x="878" y="888"/>
                  </a:lnTo>
                  <a:cubicBezTo>
                    <a:pt x="918" y="913"/>
                    <a:pt x="964" y="926"/>
                    <a:pt x="1009" y="926"/>
                  </a:cubicBezTo>
                  <a:cubicBezTo>
                    <a:pt x="1097" y="926"/>
                    <a:pt x="1183" y="880"/>
                    <a:pt x="1230" y="799"/>
                  </a:cubicBezTo>
                  <a:cubicBezTo>
                    <a:pt x="1302" y="672"/>
                    <a:pt x="1258" y="514"/>
                    <a:pt x="1131" y="446"/>
                  </a:cubicBezTo>
                  <a:lnTo>
                    <a:pt x="425" y="38"/>
                  </a:lnTo>
                  <a:cubicBezTo>
                    <a:pt x="383" y="12"/>
                    <a:pt x="337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3"/>
            <p:cNvSpPr/>
            <p:nvPr/>
          </p:nvSpPr>
          <p:spPr>
            <a:xfrm>
              <a:off x="4161091" y="4204782"/>
              <a:ext cx="33765" cy="24099"/>
            </a:xfrm>
            <a:custGeom>
              <a:avLst/>
              <a:gdLst/>
              <a:ahLst/>
              <a:cxnLst/>
              <a:rect l="l" t="t" r="r" b="b"/>
              <a:pathLst>
                <a:path w="1289" h="920" extrusionOk="0">
                  <a:moveTo>
                    <a:pt x="294" y="1"/>
                  </a:moveTo>
                  <a:cubicBezTo>
                    <a:pt x="206" y="1"/>
                    <a:pt x="120" y="46"/>
                    <a:pt x="72" y="128"/>
                  </a:cubicBezTo>
                  <a:cubicBezTo>
                    <a:pt x="0" y="254"/>
                    <a:pt x="45" y="412"/>
                    <a:pt x="172" y="481"/>
                  </a:cubicBezTo>
                  <a:lnTo>
                    <a:pt x="878" y="888"/>
                  </a:lnTo>
                  <a:cubicBezTo>
                    <a:pt x="916" y="909"/>
                    <a:pt x="958" y="919"/>
                    <a:pt x="999" y="919"/>
                  </a:cubicBezTo>
                  <a:cubicBezTo>
                    <a:pt x="1086" y="919"/>
                    <a:pt x="1171" y="874"/>
                    <a:pt x="1220" y="792"/>
                  </a:cubicBezTo>
                  <a:cubicBezTo>
                    <a:pt x="1289" y="672"/>
                    <a:pt x="1251" y="518"/>
                    <a:pt x="1131" y="446"/>
                  </a:cubicBezTo>
                  <a:lnTo>
                    <a:pt x="425" y="39"/>
                  </a:lnTo>
                  <a:cubicBezTo>
                    <a:pt x="385" y="13"/>
                    <a:pt x="339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3"/>
            <p:cNvSpPr/>
            <p:nvPr/>
          </p:nvSpPr>
          <p:spPr>
            <a:xfrm>
              <a:off x="4437029" y="4204991"/>
              <a:ext cx="35206" cy="23968"/>
            </a:xfrm>
            <a:custGeom>
              <a:avLst/>
              <a:gdLst/>
              <a:ahLst/>
              <a:cxnLst/>
              <a:rect l="l" t="t" r="r" b="b"/>
              <a:pathLst>
                <a:path w="1344" h="915" extrusionOk="0">
                  <a:moveTo>
                    <a:pt x="1050" y="1"/>
                  </a:moveTo>
                  <a:cubicBezTo>
                    <a:pt x="1010" y="1"/>
                    <a:pt x="970" y="10"/>
                    <a:pt x="933" y="31"/>
                  </a:cubicBezTo>
                  <a:lnTo>
                    <a:pt x="227" y="438"/>
                  </a:lnTo>
                  <a:cubicBezTo>
                    <a:pt x="0" y="569"/>
                    <a:pt x="93" y="915"/>
                    <a:pt x="353" y="915"/>
                  </a:cubicBezTo>
                  <a:cubicBezTo>
                    <a:pt x="398" y="915"/>
                    <a:pt x="442" y="904"/>
                    <a:pt x="480" y="880"/>
                  </a:cubicBezTo>
                  <a:lnTo>
                    <a:pt x="1186" y="473"/>
                  </a:lnTo>
                  <a:cubicBezTo>
                    <a:pt x="1303" y="401"/>
                    <a:pt x="1344" y="246"/>
                    <a:pt x="1272" y="130"/>
                  </a:cubicBezTo>
                  <a:cubicBezTo>
                    <a:pt x="1225" y="47"/>
                    <a:pt x="1139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3"/>
            <p:cNvSpPr/>
            <p:nvPr/>
          </p:nvSpPr>
          <p:spPr>
            <a:xfrm>
              <a:off x="4161091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1011" y="0"/>
                  </a:moveTo>
                  <a:cubicBezTo>
                    <a:pt x="966" y="0"/>
                    <a:pt x="920" y="12"/>
                    <a:pt x="878" y="38"/>
                  </a:cubicBezTo>
                  <a:lnTo>
                    <a:pt x="172" y="446"/>
                  </a:lnTo>
                  <a:cubicBezTo>
                    <a:pt x="45" y="514"/>
                    <a:pt x="0" y="672"/>
                    <a:pt x="72" y="799"/>
                  </a:cubicBezTo>
                  <a:cubicBezTo>
                    <a:pt x="120" y="880"/>
                    <a:pt x="206" y="926"/>
                    <a:pt x="294" y="926"/>
                  </a:cubicBezTo>
                  <a:cubicBezTo>
                    <a:pt x="339" y="926"/>
                    <a:pt x="385" y="913"/>
                    <a:pt x="425" y="888"/>
                  </a:cubicBezTo>
                  <a:lnTo>
                    <a:pt x="1131" y="480"/>
                  </a:lnTo>
                  <a:cubicBezTo>
                    <a:pt x="1258" y="411"/>
                    <a:pt x="1303" y="254"/>
                    <a:pt x="1231" y="127"/>
                  </a:cubicBezTo>
                  <a:cubicBezTo>
                    <a:pt x="1183" y="46"/>
                    <a:pt x="1099" y="0"/>
                    <a:pt x="1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0" name="Google Shape;8190;p73"/>
          <p:cNvGrpSpPr/>
          <p:nvPr/>
        </p:nvGrpSpPr>
        <p:grpSpPr>
          <a:xfrm>
            <a:off x="4664768" y="4118574"/>
            <a:ext cx="389520" cy="385328"/>
            <a:chOff x="4664768" y="4118574"/>
            <a:chExt cx="389520" cy="385328"/>
          </a:xfrm>
        </p:grpSpPr>
        <p:sp>
          <p:nvSpPr>
            <p:cNvPr id="8191" name="Google Shape;8191;p73"/>
            <p:cNvSpPr/>
            <p:nvPr/>
          </p:nvSpPr>
          <p:spPr>
            <a:xfrm>
              <a:off x="4669850" y="4289889"/>
              <a:ext cx="209743" cy="208512"/>
            </a:xfrm>
            <a:custGeom>
              <a:avLst/>
              <a:gdLst/>
              <a:ahLst/>
              <a:cxnLst/>
              <a:rect l="l" t="t" r="r" b="b"/>
              <a:pathLst>
                <a:path w="8007" h="7960" extrusionOk="0">
                  <a:moveTo>
                    <a:pt x="7164" y="0"/>
                  </a:moveTo>
                  <a:lnTo>
                    <a:pt x="4319" y="2848"/>
                  </a:lnTo>
                  <a:cubicBezTo>
                    <a:pt x="3737" y="3427"/>
                    <a:pt x="3185" y="4034"/>
                    <a:pt x="2661" y="4661"/>
                  </a:cubicBezTo>
                  <a:lnTo>
                    <a:pt x="91" y="7738"/>
                  </a:lnTo>
                  <a:cubicBezTo>
                    <a:pt x="1" y="7846"/>
                    <a:pt x="65" y="7959"/>
                    <a:pt x="163" y="7959"/>
                  </a:cubicBezTo>
                  <a:cubicBezTo>
                    <a:pt x="196" y="7959"/>
                    <a:pt x="233" y="7946"/>
                    <a:pt x="269" y="7916"/>
                  </a:cubicBezTo>
                  <a:lnTo>
                    <a:pt x="3346" y="5346"/>
                  </a:lnTo>
                  <a:cubicBezTo>
                    <a:pt x="3973" y="4822"/>
                    <a:pt x="4580" y="4270"/>
                    <a:pt x="5159" y="3688"/>
                  </a:cubicBezTo>
                  <a:lnTo>
                    <a:pt x="8007" y="843"/>
                  </a:lnTo>
                  <a:lnTo>
                    <a:pt x="716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3"/>
            <p:cNvSpPr/>
            <p:nvPr/>
          </p:nvSpPr>
          <p:spPr>
            <a:xfrm>
              <a:off x="4671945" y="4300917"/>
              <a:ext cx="207648" cy="197536"/>
            </a:xfrm>
            <a:custGeom>
              <a:avLst/>
              <a:gdLst/>
              <a:ahLst/>
              <a:cxnLst/>
              <a:rect l="l" t="t" r="r" b="b"/>
              <a:pathLst>
                <a:path w="7927" h="7541" extrusionOk="0">
                  <a:moveTo>
                    <a:pt x="7505" y="1"/>
                  </a:moveTo>
                  <a:lnTo>
                    <a:pt x="0" y="7506"/>
                  </a:lnTo>
                  <a:cubicBezTo>
                    <a:pt x="22" y="7528"/>
                    <a:pt x="51" y="7540"/>
                    <a:pt x="83" y="7540"/>
                  </a:cubicBezTo>
                  <a:cubicBezTo>
                    <a:pt x="116" y="7540"/>
                    <a:pt x="152" y="7527"/>
                    <a:pt x="189" y="7495"/>
                  </a:cubicBezTo>
                  <a:lnTo>
                    <a:pt x="3266" y="4925"/>
                  </a:lnTo>
                  <a:cubicBezTo>
                    <a:pt x="3893" y="4401"/>
                    <a:pt x="4500" y="3849"/>
                    <a:pt x="5079" y="3267"/>
                  </a:cubicBezTo>
                  <a:lnTo>
                    <a:pt x="7927" y="422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73"/>
            <p:cNvSpPr/>
            <p:nvPr/>
          </p:nvSpPr>
          <p:spPr>
            <a:xfrm>
              <a:off x="4743694" y="4124023"/>
              <a:ext cx="304648" cy="289481"/>
            </a:xfrm>
            <a:custGeom>
              <a:avLst/>
              <a:gdLst/>
              <a:ahLst/>
              <a:cxnLst/>
              <a:rect l="l" t="t" r="r" b="b"/>
              <a:pathLst>
                <a:path w="11630" h="11051" extrusionOk="0">
                  <a:moveTo>
                    <a:pt x="7513" y="1"/>
                  </a:moveTo>
                  <a:cubicBezTo>
                    <a:pt x="7242" y="1"/>
                    <a:pt x="6965" y="108"/>
                    <a:pt x="6754" y="322"/>
                  </a:cubicBezTo>
                  <a:cubicBezTo>
                    <a:pt x="6346" y="730"/>
                    <a:pt x="6325" y="1374"/>
                    <a:pt x="6712" y="1761"/>
                  </a:cubicBezTo>
                  <a:lnTo>
                    <a:pt x="6829" y="1881"/>
                  </a:lnTo>
                  <a:cubicBezTo>
                    <a:pt x="6898" y="1950"/>
                    <a:pt x="6894" y="2063"/>
                    <a:pt x="6822" y="2128"/>
                  </a:cubicBezTo>
                  <a:lnTo>
                    <a:pt x="5270" y="3680"/>
                  </a:lnTo>
                  <a:cubicBezTo>
                    <a:pt x="4862" y="4090"/>
                    <a:pt x="4325" y="4303"/>
                    <a:pt x="3793" y="4303"/>
                  </a:cubicBezTo>
                  <a:cubicBezTo>
                    <a:pt x="3440" y="4303"/>
                    <a:pt x="3090" y="4209"/>
                    <a:pt x="2782" y="4016"/>
                  </a:cubicBezTo>
                  <a:cubicBezTo>
                    <a:pt x="2311" y="3720"/>
                    <a:pt x="1799" y="3609"/>
                    <a:pt x="1373" y="3609"/>
                  </a:cubicBezTo>
                  <a:cubicBezTo>
                    <a:pt x="965" y="3609"/>
                    <a:pt x="637" y="3711"/>
                    <a:pt x="500" y="3848"/>
                  </a:cubicBezTo>
                  <a:cubicBezTo>
                    <a:pt x="0" y="4347"/>
                    <a:pt x="6665" y="11050"/>
                    <a:pt x="7594" y="11050"/>
                  </a:cubicBezTo>
                  <a:cubicBezTo>
                    <a:pt x="7628" y="11050"/>
                    <a:pt x="7654" y="11042"/>
                    <a:pt x="7672" y="11024"/>
                  </a:cubicBezTo>
                  <a:cubicBezTo>
                    <a:pt x="7953" y="10743"/>
                    <a:pt x="8083" y="9663"/>
                    <a:pt x="7504" y="8741"/>
                  </a:cubicBezTo>
                  <a:cubicBezTo>
                    <a:pt x="7021" y="7970"/>
                    <a:pt x="7161" y="6932"/>
                    <a:pt x="7843" y="6250"/>
                  </a:cubicBezTo>
                  <a:lnTo>
                    <a:pt x="9396" y="4698"/>
                  </a:lnTo>
                  <a:cubicBezTo>
                    <a:pt x="9429" y="4662"/>
                    <a:pt x="9475" y="4644"/>
                    <a:pt x="9521" y="4644"/>
                  </a:cubicBezTo>
                  <a:cubicBezTo>
                    <a:pt x="9564" y="4644"/>
                    <a:pt x="9606" y="4660"/>
                    <a:pt x="9639" y="4691"/>
                  </a:cubicBezTo>
                  <a:lnTo>
                    <a:pt x="9759" y="4811"/>
                  </a:lnTo>
                  <a:cubicBezTo>
                    <a:pt x="9945" y="4995"/>
                    <a:pt x="10190" y="5087"/>
                    <a:pt x="10441" y="5087"/>
                  </a:cubicBezTo>
                  <a:cubicBezTo>
                    <a:pt x="10712" y="5087"/>
                    <a:pt x="10988" y="4980"/>
                    <a:pt x="11202" y="4766"/>
                  </a:cubicBezTo>
                  <a:cubicBezTo>
                    <a:pt x="11609" y="4359"/>
                    <a:pt x="11630" y="3714"/>
                    <a:pt x="11243" y="3327"/>
                  </a:cubicBezTo>
                  <a:lnTo>
                    <a:pt x="8193" y="277"/>
                  </a:lnTo>
                  <a:cubicBezTo>
                    <a:pt x="8008" y="93"/>
                    <a:pt x="7763" y="1"/>
                    <a:pt x="7513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73"/>
            <p:cNvSpPr/>
            <p:nvPr/>
          </p:nvSpPr>
          <p:spPr>
            <a:xfrm>
              <a:off x="4750583" y="4187388"/>
              <a:ext cx="297759" cy="225853"/>
            </a:xfrm>
            <a:custGeom>
              <a:avLst/>
              <a:gdLst/>
              <a:ahLst/>
              <a:cxnLst/>
              <a:rect l="l" t="t" r="r" b="b"/>
              <a:pathLst>
                <a:path w="11367" h="8622" extrusionOk="0">
                  <a:moveTo>
                    <a:pt x="10072" y="0"/>
                  </a:moveTo>
                  <a:lnTo>
                    <a:pt x="10078" y="6"/>
                  </a:lnTo>
                  <a:lnTo>
                    <a:pt x="10078" y="6"/>
                  </a:lnTo>
                  <a:cubicBezTo>
                    <a:pt x="10076" y="4"/>
                    <a:pt x="10074" y="2"/>
                    <a:pt x="10072" y="0"/>
                  </a:cubicBezTo>
                  <a:close/>
                  <a:moveTo>
                    <a:pt x="10078" y="6"/>
                  </a:moveTo>
                  <a:lnTo>
                    <a:pt x="10078" y="6"/>
                  </a:lnTo>
                  <a:cubicBezTo>
                    <a:pt x="10459" y="390"/>
                    <a:pt x="10440" y="1034"/>
                    <a:pt x="10030" y="1439"/>
                  </a:cubicBezTo>
                  <a:cubicBezTo>
                    <a:pt x="9817" y="1653"/>
                    <a:pt x="9540" y="1760"/>
                    <a:pt x="9270" y="1760"/>
                  </a:cubicBezTo>
                  <a:cubicBezTo>
                    <a:pt x="9020" y="1760"/>
                    <a:pt x="8776" y="1668"/>
                    <a:pt x="8591" y="1484"/>
                  </a:cubicBezTo>
                  <a:lnTo>
                    <a:pt x="8471" y="1364"/>
                  </a:lnTo>
                  <a:cubicBezTo>
                    <a:pt x="8437" y="1333"/>
                    <a:pt x="8393" y="1317"/>
                    <a:pt x="8350" y="1317"/>
                  </a:cubicBezTo>
                  <a:cubicBezTo>
                    <a:pt x="8304" y="1317"/>
                    <a:pt x="8258" y="1335"/>
                    <a:pt x="8225" y="1371"/>
                  </a:cubicBezTo>
                  <a:lnTo>
                    <a:pt x="6672" y="2923"/>
                  </a:lnTo>
                  <a:cubicBezTo>
                    <a:pt x="5990" y="3605"/>
                    <a:pt x="5850" y="4640"/>
                    <a:pt x="6333" y="5411"/>
                  </a:cubicBezTo>
                  <a:cubicBezTo>
                    <a:pt x="6912" y="6333"/>
                    <a:pt x="6782" y="7416"/>
                    <a:pt x="6501" y="7697"/>
                  </a:cubicBezTo>
                  <a:cubicBezTo>
                    <a:pt x="6477" y="7715"/>
                    <a:pt x="6450" y="7723"/>
                    <a:pt x="6422" y="7723"/>
                  </a:cubicBezTo>
                  <a:cubicBezTo>
                    <a:pt x="6413" y="7723"/>
                    <a:pt x="6404" y="7722"/>
                    <a:pt x="6395" y="7721"/>
                  </a:cubicBezTo>
                  <a:cubicBezTo>
                    <a:pt x="4339" y="6076"/>
                    <a:pt x="466" y="2060"/>
                    <a:pt x="415" y="1313"/>
                  </a:cubicBezTo>
                  <a:cubicBezTo>
                    <a:pt x="350" y="1340"/>
                    <a:pt x="288" y="1378"/>
                    <a:pt x="237" y="1429"/>
                  </a:cubicBezTo>
                  <a:cubicBezTo>
                    <a:pt x="0" y="1665"/>
                    <a:pt x="1374" y="3297"/>
                    <a:pt x="2985" y="4945"/>
                  </a:cubicBezTo>
                  <a:cubicBezTo>
                    <a:pt x="3252" y="5222"/>
                    <a:pt x="3526" y="5497"/>
                    <a:pt x="3797" y="5764"/>
                  </a:cubicBezTo>
                  <a:lnTo>
                    <a:pt x="3801" y="5767"/>
                  </a:lnTo>
                  <a:lnTo>
                    <a:pt x="3886" y="5853"/>
                  </a:lnTo>
                  <a:lnTo>
                    <a:pt x="3893" y="5860"/>
                  </a:lnTo>
                  <a:lnTo>
                    <a:pt x="3979" y="5942"/>
                  </a:lnTo>
                  <a:lnTo>
                    <a:pt x="3986" y="5949"/>
                  </a:lnTo>
                  <a:lnTo>
                    <a:pt x="4071" y="6031"/>
                  </a:lnTo>
                  <a:lnTo>
                    <a:pt x="4078" y="6038"/>
                  </a:lnTo>
                  <a:lnTo>
                    <a:pt x="4164" y="6120"/>
                  </a:lnTo>
                  <a:lnTo>
                    <a:pt x="4167" y="6124"/>
                  </a:lnTo>
                  <a:cubicBezTo>
                    <a:pt x="4349" y="6298"/>
                    <a:pt x="4530" y="6470"/>
                    <a:pt x="4709" y="6634"/>
                  </a:cubicBezTo>
                  <a:lnTo>
                    <a:pt x="4794" y="6713"/>
                  </a:lnTo>
                  <a:lnTo>
                    <a:pt x="4805" y="6723"/>
                  </a:lnTo>
                  <a:lnTo>
                    <a:pt x="4880" y="6792"/>
                  </a:lnTo>
                  <a:lnTo>
                    <a:pt x="4894" y="6806"/>
                  </a:lnTo>
                  <a:lnTo>
                    <a:pt x="4966" y="6871"/>
                  </a:lnTo>
                  <a:lnTo>
                    <a:pt x="4983" y="6888"/>
                  </a:lnTo>
                  <a:lnTo>
                    <a:pt x="5051" y="6950"/>
                  </a:lnTo>
                  <a:lnTo>
                    <a:pt x="5068" y="6963"/>
                  </a:lnTo>
                  <a:lnTo>
                    <a:pt x="5134" y="7025"/>
                  </a:lnTo>
                  <a:lnTo>
                    <a:pt x="5154" y="7042"/>
                  </a:lnTo>
                  <a:lnTo>
                    <a:pt x="5219" y="7104"/>
                  </a:lnTo>
                  <a:lnTo>
                    <a:pt x="5236" y="7117"/>
                  </a:lnTo>
                  <a:lnTo>
                    <a:pt x="5308" y="7179"/>
                  </a:lnTo>
                  <a:lnTo>
                    <a:pt x="5319" y="7189"/>
                  </a:lnTo>
                  <a:lnTo>
                    <a:pt x="5397" y="7258"/>
                  </a:lnTo>
                  <a:lnTo>
                    <a:pt x="5401" y="7261"/>
                  </a:lnTo>
                  <a:cubicBezTo>
                    <a:pt x="5483" y="7333"/>
                    <a:pt x="5565" y="7405"/>
                    <a:pt x="5644" y="7477"/>
                  </a:cubicBezTo>
                  <a:lnTo>
                    <a:pt x="5651" y="7481"/>
                  </a:lnTo>
                  <a:lnTo>
                    <a:pt x="5720" y="7542"/>
                  </a:lnTo>
                  <a:lnTo>
                    <a:pt x="5740" y="7556"/>
                  </a:lnTo>
                  <a:lnTo>
                    <a:pt x="5798" y="7608"/>
                  </a:lnTo>
                  <a:lnTo>
                    <a:pt x="5819" y="7625"/>
                  </a:lnTo>
                  <a:lnTo>
                    <a:pt x="5870" y="7669"/>
                  </a:lnTo>
                  <a:lnTo>
                    <a:pt x="5894" y="7686"/>
                  </a:lnTo>
                  <a:lnTo>
                    <a:pt x="5946" y="7731"/>
                  </a:lnTo>
                  <a:lnTo>
                    <a:pt x="5970" y="7751"/>
                  </a:lnTo>
                  <a:lnTo>
                    <a:pt x="6018" y="7789"/>
                  </a:lnTo>
                  <a:lnTo>
                    <a:pt x="6045" y="7813"/>
                  </a:lnTo>
                  <a:lnTo>
                    <a:pt x="6090" y="7851"/>
                  </a:lnTo>
                  <a:lnTo>
                    <a:pt x="6114" y="7868"/>
                  </a:lnTo>
                  <a:lnTo>
                    <a:pt x="6162" y="7906"/>
                  </a:lnTo>
                  <a:lnTo>
                    <a:pt x="6186" y="7926"/>
                  </a:lnTo>
                  <a:lnTo>
                    <a:pt x="6230" y="7964"/>
                  </a:lnTo>
                  <a:lnTo>
                    <a:pt x="6254" y="7981"/>
                  </a:lnTo>
                  <a:lnTo>
                    <a:pt x="6306" y="8019"/>
                  </a:lnTo>
                  <a:lnTo>
                    <a:pt x="6319" y="8032"/>
                  </a:lnTo>
                  <a:lnTo>
                    <a:pt x="6384" y="8084"/>
                  </a:lnTo>
                  <a:lnTo>
                    <a:pt x="6449" y="8132"/>
                  </a:lnTo>
                  <a:lnTo>
                    <a:pt x="6460" y="8139"/>
                  </a:lnTo>
                  <a:lnTo>
                    <a:pt x="6511" y="8180"/>
                  </a:lnTo>
                  <a:lnTo>
                    <a:pt x="6532" y="8194"/>
                  </a:lnTo>
                  <a:lnTo>
                    <a:pt x="6573" y="8224"/>
                  </a:lnTo>
                  <a:lnTo>
                    <a:pt x="6597" y="8238"/>
                  </a:lnTo>
                  <a:lnTo>
                    <a:pt x="6631" y="8265"/>
                  </a:lnTo>
                  <a:lnTo>
                    <a:pt x="6655" y="8283"/>
                  </a:lnTo>
                  <a:lnTo>
                    <a:pt x="6689" y="8307"/>
                  </a:lnTo>
                  <a:lnTo>
                    <a:pt x="6713" y="8324"/>
                  </a:lnTo>
                  <a:lnTo>
                    <a:pt x="6744" y="8344"/>
                  </a:lnTo>
                  <a:lnTo>
                    <a:pt x="6768" y="8361"/>
                  </a:lnTo>
                  <a:lnTo>
                    <a:pt x="6799" y="8382"/>
                  </a:lnTo>
                  <a:lnTo>
                    <a:pt x="6823" y="8396"/>
                  </a:lnTo>
                  <a:lnTo>
                    <a:pt x="6850" y="8413"/>
                  </a:lnTo>
                  <a:lnTo>
                    <a:pt x="6874" y="8427"/>
                  </a:lnTo>
                  <a:lnTo>
                    <a:pt x="6902" y="8447"/>
                  </a:lnTo>
                  <a:lnTo>
                    <a:pt x="6922" y="8457"/>
                  </a:lnTo>
                  <a:lnTo>
                    <a:pt x="6950" y="8474"/>
                  </a:lnTo>
                  <a:lnTo>
                    <a:pt x="6970" y="8488"/>
                  </a:lnTo>
                  <a:lnTo>
                    <a:pt x="7001" y="8505"/>
                  </a:lnTo>
                  <a:lnTo>
                    <a:pt x="7015" y="8512"/>
                  </a:lnTo>
                  <a:lnTo>
                    <a:pt x="7053" y="8533"/>
                  </a:lnTo>
                  <a:lnTo>
                    <a:pt x="7059" y="8533"/>
                  </a:lnTo>
                  <a:lnTo>
                    <a:pt x="7101" y="8553"/>
                  </a:lnTo>
                  <a:lnTo>
                    <a:pt x="7111" y="8560"/>
                  </a:lnTo>
                  <a:lnTo>
                    <a:pt x="7138" y="8574"/>
                  </a:lnTo>
                  <a:lnTo>
                    <a:pt x="7155" y="8577"/>
                  </a:lnTo>
                  <a:lnTo>
                    <a:pt x="7176" y="8588"/>
                  </a:lnTo>
                  <a:lnTo>
                    <a:pt x="7190" y="8594"/>
                  </a:lnTo>
                  <a:lnTo>
                    <a:pt x="7210" y="8601"/>
                  </a:lnTo>
                  <a:lnTo>
                    <a:pt x="7224" y="8605"/>
                  </a:lnTo>
                  <a:lnTo>
                    <a:pt x="7244" y="8612"/>
                  </a:lnTo>
                  <a:lnTo>
                    <a:pt x="7258" y="8615"/>
                  </a:lnTo>
                  <a:lnTo>
                    <a:pt x="7272" y="8618"/>
                  </a:lnTo>
                  <a:lnTo>
                    <a:pt x="7286" y="8622"/>
                  </a:lnTo>
                  <a:lnTo>
                    <a:pt x="7358" y="8622"/>
                  </a:lnTo>
                  <a:lnTo>
                    <a:pt x="7371" y="8618"/>
                  </a:lnTo>
                  <a:lnTo>
                    <a:pt x="7378" y="8618"/>
                  </a:lnTo>
                  <a:lnTo>
                    <a:pt x="7388" y="8612"/>
                  </a:lnTo>
                  <a:lnTo>
                    <a:pt x="7395" y="8608"/>
                  </a:lnTo>
                  <a:cubicBezTo>
                    <a:pt x="7399" y="8605"/>
                    <a:pt x="7406" y="8601"/>
                    <a:pt x="7409" y="8598"/>
                  </a:cubicBezTo>
                  <a:cubicBezTo>
                    <a:pt x="7419" y="8591"/>
                    <a:pt x="7430" y="8581"/>
                    <a:pt x="7440" y="8570"/>
                  </a:cubicBezTo>
                  <a:lnTo>
                    <a:pt x="7447" y="8560"/>
                  </a:lnTo>
                  <a:cubicBezTo>
                    <a:pt x="7454" y="8550"/>
                    <a:pt x="7460" y="8543"/>
                    <a:pt x="7467" y="8529"/>
                  </a:cubicBezTo>
                  <a:lnTo>
                    <a:pt x="7474" y="8519"/>
                  </a:lnTo>
                  <a:cubicBezTo>
                    <a:pt x="7481" y="8509"/>
                    <a:pt x="7488" y="8495"/>
                    <a:pt x="7495" y="8485"/>
                  </a:cubicBezTo>
                  <a:lnTo>
                    <a:pt x="7501" y="8474"/>
                  </a:lnTo>
                  <a:cubicBezTo>
                    <a:pt x="7711" y="8070"/>
                    <a:pt x="7755" y="7135"/>
                    <a:pt x="7244" y="6322"/>
                  </a:cubicBezTo>
                  <a:cubicBezTo>
                    <a:pt x="6758" y="5551"/>
                    <a:pt x="6902" y="4513"/>
                    <a:pt x="7580" y="3831"/>
                  </a:cubicBezTo>
                  <a:lnTo>
                    <a:pt x="9133" y="2279"/>
                  </a:lnTo>
                  <a:cubicBezTo>
                    <a:pt x="9166" y="2243"/>
                    <a:pt x="9212" y="2225"/>
                    <a:pt x="9259" y="2225"/>
                  </a:cubicBezTo>
                  <a:cubicBezTo>
                    <a:pt x="9301" y="2225"/>
                    <a:pt x="9345" y="2241"/>
                    <a:pt x="9379" y="2272"/>
                  </a:cubicBezTo>
                  <a:lnTo>
                    <a:pt x="9499" y="2392"/>
                  </a:lnTo>
                  <a:cubicBezTo>
                    <a:pt x="9684" y="2576"/>
                    <a:pt x="9928" y="2668"/>
                    <a:pt x="10178" y="2668"/>
                  </a:cubicBezTo>
                  <a:cubicBezTo>
                    <a:pt x="10449" y="2668"/>
                    <a:pt x="10725" y="2561"/>
                    <a:pt x="10939" y="2347"/>
                  </a:cubicBezTo>
                  <a:cubicBezTo>
                    <a:pt x="11346" y="1940"/>
                    <a:pt x="11367" y="1295"/>
                    <a:pt x="10980" y="908"/>
                  </a:cubicBezTo>
                  <a:lnTo>
                    <a:pt x="10078" y="6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73"/>
            <p:cNvSpPr/>
            <p:nvPr/>
          </p:nvSpPr>
          <p:spPr>
            <a:xfrm>
              <a:off x="4909377" y="4124023"/>
              <a:ext cx="138886" cy="133280"/>
            </a:xfrm>
            <a:custGeom>
              <a:avLst/>
              <a:gdLst/>
              <a:ahLst/>
              <a:cxnLst/>
              <a:rect l="l" t="t" r="r" b="b"/>
              <a:pathLst>
                <a:path w="5302" h="5088" extrusionOk="0">
                  <a:moveTo>
                    <a:pt x="1188" y="1"/>
                  </a:moveTo>
                  <a:cubicBezTo>
                    <a:pt x="917" y="1"/>
                    <a:pt x="640" y="108"/>
                    <a:pt x="429" y="322"/>
                  </a:cubicBezTo>
                  <a:cubicBezTo>
                    <a:pt x="17" y="730"/>
                    <a:pt x="0" y="1374"/>
                    <a:pt x="384" y="1761"/>
                  </a:cubicBezTo>
                  <a:lnTo>
                    <a:pt x="504" y="1881"/>
                  </a:lnTo>
                  <a:lnTo>
                    <a:pt x="3314" y="4691"/>
                  </a:lnTo>
                  <a:lnTo>
                    <a:pt x="3434" y="4811"/>
                  </a:lnTo>
                  <a:cubicBezTo>
                    <a:pt x="3620" y="4995"/>
                    <a:pt x="3865" y="5087"/>
                    <a:pt x="4116" y="5087"/>
                  </a:cubicBezTo>
                  <a:cubicBezTo>
                    <a:pt x="4386" y="5087"/>
                    <a:pt x="4661" y="4980"/>
                    <a:pt x="4873" y="4766"/>
                  </a:cubicBezTo>
                  <a:cubicBezTo>
                    <a:pt x="5284" y="4359"/>
                    <a:pt x="5301" y="3714"/>
                    <a:pt x="4918" y="3327"/>
                  </a:cubicBezTo>
                  <a:lnTo>
                    <a:pt x="1868" y="277"/>
                  </a:lnTo>
                  <a:cubicBezTo>
                    <a:pt x="1683" y="93"/>
                    <a:pt x="1438" y="1"/>
                    <a:pt x="118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73"/>
            <p:cNvSpPr/>
            <p:nvPr/>
          </p:nvSpPr>
          <p:spPr>
            <a:xfrm>
              <a:off x="4910713" y="4146079"/>
              <a:ext cx="137550" cy="111303"/>
            </a:xfrm>
            <a:custGeom>
              <a:avLst/>
              <a:gdLst/>
              <a:ahLst/>
              <a:cxnLst/>
              <a:rect l="l" t="t" r="r" b="b"/>
              <a:pathLst>
                <a:path w="5251" h="4249" extrusionOk="0">
                  <a:moveTo>
                    <a:pt x="86" y="1"/>
                  </a:moveTo>
                  <a:lnTo>
                    <a:pt x="86" y="1"/>
                  </a:lnTo>
                  <a:cubicBezTo>
                    <a:pt x="1" y="330"/>
                    <a:pt x="97" y="679"/>
                    <a:pt x="333" y="923"/>
                  </a:cubicBezTo>
                  <a:lnTo>
                    <a:pt x="453" y="1042"/>
                  </a:lnTo>
                  <a:lnTo>
                    <a:pt x="3263" y="3852"/>
                  </a:lnTo>
                  <a:lnTo>
                    <a:pt x="3383" y="3969"/>
                  </a:lnTo>
                  <a:cubicBezTo>
                    <a:pt x="3569" y="4155"/>
                    <a:pt x="3816" y="4248"/>
                    <a:pt x="4067" y="4248"/>
                  </a:cubicBezTo>
                  <a:cubicBezTo>
                    <a:pt x="4337" y="4248"/>
                    <a:pt x="4612" y="4141"/>
                    <a:pt x="4826" y="3928"/>
                  </a:cubicBezTo>
                  <a:cubicBezTo>
                    <a:pt x="5233" y="3517"/>
                    <a:pt x="5250" y="2872"/>
                    <a:pt x="4867" y="2489"/>
                  </a:cubicBezTo>
                  <a:lnTo>
                    <a:pt x="4534" y="2153"/>
                  </a:lnTo>
                  <a:cubicBezTo>
                    <a:pt x="4486" y="2351"/>
                    <a:pt x="4383" y="2530"/>
                    <a:pt x="4243" y="2674"/>
                  </a:cubicBezTo>
                  <a:cubicBezTo>
                    <a:pt x="4029" y="2887"/>
                    <a:pt x="3753" y="2994"/>
                    <a:pt x="3482" y="2994"/>
                  </a:cubicBezTo>
                  <a:cubicBezTo>
                    <a:pt x="3232" y="2994"/>
                    <a:pt x="2986" y="2903"/>
                    <a:pt x="2800" y="2718"/>
                  </a:cubicBezTo>
                  <a:lnTo>
                    <a:pt x="2680" y="2598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3"/>
            <p:cNvSpPr/>
            <p:nvPr/>
          </p:nvSpPr>
          <p:spPr>
            <a:xfrm>
              <a:off x="4664768" y="4118574"/>
              <a:ext cx="389520" cy="385328"/>
            </a:xfrm>
            <a:custGeom>
              <a:avLst/>
              <a:gdLst/>
              <a:ahLst/>
              <a:cxnLst/>
              <a:rect l="l" t="t" r="r" b="b"/>
              <a:pathLst>
                <a:path w="14870" h="14710" extrusionOk="0">
                  <a:moveTo>
                    <a:pt x="10528" y="420"/>
                  </a:moveTo>
                  <a:cubicBezTo>
                    <a:pt x="10725" y="420"/>
                    <a:pt x="10917" y="491"/>
                    <a:pt x="11062" y="636"/>
                  </a:cubicBezTo>
                  <a:lnTo>
                    <a:pt x="14108" y="3682"/>
                  </a:lnTo>
                  <a:cubicBezTo>
                    <a:pt x="14410" y="3987"/>
                    <a:pt x="14393" y="4501"/>
                    <a:pt x="14064" y="4827"/>
                  </a:cubicBezTo>
                  <a:cubicBezTo>
                    <a:pt x="13893" y="5000"/>
                    <a:pt x="13670" y="5086"/>
                    <a:pt x="13453" y="5086"/>
                  </a:cubicBezTo>
                  <a:cubicBezTo>
                    <a:pt x="13257" y="5086"/>
                    <a:pt x="13064" y="5015"/>
                    <a:pt x="12919" y="4872"/>
                  </a:cubicBezTo>
                  <a:lnTo>
                    <a:pt x="12799" y="4752"/>
                  </a:lnTo>
                  <a:lnTo>
                    <a:pt x="11322" y="3271"/>
                  </a:lnTo>
                  <a:cubicBezTo>
                    <a:pt x="11275" y="3221"/>
                    <a:pt x="11222" y="3200"/>
                    <a:pt x="11171" y="3200"/>
                  </a:cubicBezTo>
                  <a:cubicBezTo>
                    <a:pt x="11005" y="3200"/>
                    <a:pt x="10862" y="3418"/>
                    <a:pt x="11024" y="3569"/>
                  </a:cubicBezTo>
                  <a:lnTo>
                    <a:pt x="12241" y="4779"/>
                  </a:lnTo>
                  <a:lnTo>
                    <a:pt x="10709" y="6311"/>
                  </a:lnTo>
                  <a:cubicBezTo>
                    <a:pt x="10349" y="6671"/>
                    <a:pt x="10116" y="7137"/>
                    <a:pt x="10044" y="7640"/>
                  </a:cubicBezTo>
                  <a:cubicBezTo>
                    <a:pt x="9976" y="8134"/>
                    <a:pt x="10082" y="8634"/>
                    <a:pt x="10342" y="9059"/>
                  </a:cubicBezTo>
                  <a:cubicBezTo>
                    <a:pt x="10846" y="9858"/>
                    <a:pt x="10753" y="10769"/>
                    <a:pt x="10575" y="11040"/>
                  </a:cubicBezTo>
                  <a:cubicBezTo>
                    <a:pt x="10472" y="11009"/>
                    <a:pt x="10140" y="10858"/>
                    <a:pt x="9246" y="10101"/>
                  </a:cubicBezTo>
                  <a:cubicBezTo>
                    <a:pt x="8670" y="9614"/>
                    <a:pt x="7974" y="8973"/>
                    <a:pt x="7251" y="8271"/>
                  </a:cubicBezTo>
                  <a:lnTo>
                    <a:pt x="7104" y="8124"/>
                  </a:lnTo>
                  <a:lnTo>
                    <a:pt x="7053" y="8072"/>
                  </a:lnTo>
                  <a:cubicBezTo>
                    <a:pt x="6926" y="7945"/>
                    <a:pt x="6799" y="7819"/>
                    <a:pt x="6672" y="7692"/>
                  </a:cubicBezTo>
                  <a:lnTo>
                    <a:pt x="6617" y="7637"/>
                  </a:lnTo>
                  <a:lnTo>
                    <a:pt x="6473" y="7493"/>
                  </a:lnTo>
                  <a:cubicBezTo>
                    <a:pt x="5768" y="6770"/>
                    <a:pt x="5130" y="6074"/>
                    <a:pt x="4644" y="5499"/>
                  </a:cubicBezTo>
                  <a:cubicBezTo>
                    <a:pt x="3886" y="4604"/>
                    <a:pt x="3735" y="4272"/>
                    <a:pt x="3705" y="4169"/>
                  </a:cubicBezTo>
                  <a:cubicBezTo>
                    <a:pt x="3826" y="4089"/>
                    <a:pt x="4075" y="4027"/>
                    <a:pt x="4385" y="4027"/>
                  </a:cubicBezTo>
                  <a:cubicBezTo>
                    <a:pt x="4768" y="4027"/>
                    <a:pt x="5244" y="4122"/>
                    <a:pt x="5685" y="4399"/>
                  </a:cubicBezTo>
                  <a:cubicBezTo>
                    <a:pt x="6026" y="4610"/>
                    <a:pt x="6415" y="4721"/>
                    <a:pt x="6811" y="4721"/>
                  </a:cubicBezTo>
                  <a:cubicBezTo>
                    <a:pt x="6908" y="4721"/>
                    <a:pt x="7006" y="4714"/>
                    <a:pt x="7104" y="4700"/>
                  </a:cubicBezTo>
                  <a:cubicBezTo>
                    <a:pt x="7608" y="4628"/>
                    <a:pt x="8074" y="4395"/>
                    <a:pt x="8434" y="4035"/>
                  </a:cubicBezTo>
                  <a:lnTo>
                    <a:pt x="9965" y="2504"/>
                  </a:lnTo>
                  <a:lnTo>
                    <a:pt x="10099" y="2637"/>
                  </a:lnTo>
                  <a:cubicBezTo>
                    <a:pt x="10145" y="2688"/>
                    <a:pt x="10198" y="2709"/>
                    <a:pt x="10249" y="2709"/>
                  </a:cubicBezTo>
                  <a:cubicBezTo>
                    <a:pt x="10413" y="2709"/>
                    <a:pt x="10556" y="2492"/>
                    <a:pt x="10394" y="2343"/>
                  </a:cubicBezTo>
                  <a:lnTo>
                    <a:pt x="9993" y="1942"/>
                  </a:lnTo>
                  <a:lnTo>
                    <a:pt x="9873" y="1822"/>
                  </a:lnTo>
                  <a:cubicBezTo>
                    <a:pt x="9866" y="1811"/>
                    <a:pt x="9856" y="1805"/>
                    <a:pt x="9845" y="1794"/>
                  </a:cubicBezTo>
                  <a:cubicBezTo>
                    <a:pt x="9616" y="1537"/>
                    <a:pt x="9599" y="1147"/>
                    <a:pt x="9787" y="842"/>
                  </a:cubicBezTo>
                  <a:cubicBezTo>
                    <a:pt x="9821" y="783"/>
                    <a:pt x="9866" y="729"/>
                    <a:pt x="9917" y="677"/>
                  </a:cubicBezTo>
                  <a:cubicBezTo>
                    <a:pt x="10088" y="506"/>
                    <a:pt x="10311" y="420"/>
                    <a:pt x="10528" y="420"/>
                  </a:cubicBezTo>
                  <a:close/>
                  <a:moveTo>
                    <a:pt x="10525" y="0"/>
                  </a:moveTo>
                  <a:cubicBezTo>
                    <a:pt x="10201" y="0"/>
                    <a:pt x="9870" y="128"/>
                    <a:pt x="9616" y="382"/>
                  </a:cubicBezTo>
                  <a:cubicBezTo>
                    <a:pt x="9126" y="873"/>
                    <a:pt x="9109" y="1650"/>
                    <a:pt x="9575" y="2120"/>
                  </a:cubicBezTo>
                  <a:lnTo>
                    <a:pt x="9664" y="2209"/>
                  </a:lnTo>
                  <a:lnTo>
                    <a:pt x="8135" y="3741"/>
                  </a:lnTo>
                  <a:cubicBezTo>
                    <a:pt x="7767" y="4107"/>
                    <a:pt x="7280" y="4300"/>
                    <a:pt x="6802" y="4300"/>
                  </a:cubicBezTo>
                  <a:cubicBezTo>
                    <a:pt x="6488" y="4300"/>
                    <a:pt x="6178" y="4217"/>
                    <a:pt x="5908" y="4046"/>
                  </a:cubicBezTo>
                  <a:cubicBezTo>
                    <a:pt x="5459" y="3768"/>
                    <a:pt x="4942" y="3617"/>
                    <a:pt x="4417" y="3607"/>
                  </a:cubicBezTo>
                  <a:cubicBezTo>
                    <a:pt x="4411" y="3607"/>
                    <a:pt x="4404" y="3607"/>
                    <a:pt x="4397" y="3607"/>
                  </a:cubicBezTo>
                  <a:cubicBezTo>
                    <a:pt x="3946" y="3607"/>
                    <a:pt x="3551" y="3720"/>
                    <a:pt x="3365" y="3909"/>
                  </a:cubicBezTo>
                  <a:cubicBezTo>
                    <a:pt x="3173" y="4097"/>
                    <a:pt x="3314" y="4382"/>
                    <a:pt x="3472" y="4642"/>
                  </a:cubicBezTo>
                  <a:cubicBezTo>
                    <a:pt x="3619" y="4889"/>
                    <a:pt x="3859" y="5211"/>
                    <a:pt x="4181" y="5601"/>
                  </a:cubicBezTo>
                  <a:cubicBezTo>
                    <a:pt x="4654" y="6174"/>
                    <a:pt x="5284" y="6869"/>
                    <a:pt x="6001" y="7606"/>
                  </a:cubicBezTo>
                  <a:lnTo>
                    <a:pt x="4366" y="9241"/>
                  </a:lnTo>
                  <a:cubicBezTo>
                    <a:pt x="3783" y="9823"/>
                    <a:pt x="3221" y="10437"/>
                    <a:pt x="2694" y="11067"/>
                  </a:cubicBezTo>
                  <a:lnTo>
                    <a:pt x="124" y="14144"/>
                  </a:lnTo>
                  <a:cubicBezTo>
                    <a:pt x="0" y="14292"/>
                    <a:pt x="4" y="14491"/>
                    <a:pt x="124" y="14614"/>
                  </a:cubicBezTo>
                  <a:cubicBezTo>
                    <a:pt x="185" y="14676"/>
                    <a:pt x="268" y="14710"/>
                    <a:pt x="353" y="14710"/>
                  </a:cubicBezTo>
                  <a:cubicBezTo>
                    <a:pt x="442" y="14710"/>
                    <a:pt x="528" y="14676"/>
                    <a:pt x="596" y="14617"/>
                  </a:cubicBezTo>
                  <a:lnTo>
                    <a:pt x="3547" y="12154"/>
                  </a:lnTo>
                  <a:cubicBezTo>
                    <a:pt x="3703" y="12011"/>
                    <a:pt x="3572" y="11789"/>
                    <a:pt x="3404" y="11789"/>
                  </a:cubicBezTo>
                  <a:cubicBezTo>
                    <a:pt x="3363" y="11789"/>
                    <a:pt x="3319" y="11803"/>
                    <a:pt x="3276" y="11835"/>
                  </a:cubicBezTo>
                  <a:lnTo>
                    <a:pt x="1035" y="13706"/>
                  </a:lnTo>
                  <a:lnTo>
                    <a:pt x="3012" y="11335"/>
                  </a:lnTo>
                  <a:cubicBezTo>
                    <a:pt x="3533" y="10714"/>
                    <a:pt x="4085" y="10111"/>
                    <a:pt x="4657" y="9535"/>
                  </a:cubicBezTo>
                  <a:lnTo>
                    <a:pt x="6288" y="7908"/>
                  </a:lnTo>
                  <a:lnTo>
                    <a:pt x="6316" y="7932"/>
                  </a:lnTo>
                  <a:cubicBezTo>
                    <a:pt x="6395" y="8014"/>
                    <a:pt x="6477" y="8096"/>
                    <a:pt x="6559" y="8178"/>
                  </a:cubicBezTo>
                  <a:cubicBezTo>
                    <a:pt x="6641" y="8261"/>
                    <a:pt x="6727" y="8343"/>
                    <a:pt x="6809" y="8425"/>
                  </a:cubicBezTo>
                  <a:lnTo>
                    <a:pt x="6833" y="8449"/>
                  </a:lnTo>
                  <a:lnTo>
                    <a:pt x="5202" y="10080"/>
                  </a:lnTo>
                  <a:cubicBezTo>
                    <a:pt x="4894" y="10389"/>
                    <a:pt x="4575" y="10694"/>
                    <a:pt x="4253" y="10985"/>
                  </a:cubicBezTo>
                  <a:cubicBezTo>
                    <a:pt x="4099" y="11133"/>
                    <a:pt x="4234" y="11351"/>
                    <a:pt x="4398" y="11351"/>
                  </a:cubicBezTo>
                  <a:cubicBezTo>
                    <a:pt x="4443" y="11351"/>
                    <a:pt x="4490" y="11335"/>
                    <a:pt x="4534" y="11297"/>
                  </a:cubicBezTo>
                  <a:cubicBezTo>
                    <a:pt x="4863" y="10999"/>
                    <a:pt x="5185" y="10690"/>
                    <a:pt x="5500" y="10378"/>
                  </a:cubicBezTo>
                  <a:lnTo>
                    <a:pt x="7135" y="8744"/>
                  </a:lnTo>
                  <a:cubicBezTo>
                    <a:pt x="7872" y="9457"/>
                    <a:pt x="8567" y="10091"/>
                    <a:pt x="9139" y="10560"/>
                  </a:cubicBezTo>
                  <a:cubicBezTo>
                    <a:pt x="9530" y="10886"/>
                    <a:pt x="9852" y="11122"/>
                    <a:pt x="10096" y="11269"/>
                  </a:cubicBezTo>
                  <a:cubicBezTo>
                    <a:pt x="10267" y="11372"/>
                    <a:pt x="10452" y="11468"/>
                    <a:pt x="10610" y="11468"/>
                  </a:cubicBezTo>
                  <a:cubicBezTo>
                    <a:pt x="10695" y="11468"/>
                    <a:pt x="10774" y="11437"/>
                    <a:pt x="10832" y="11379"/>
                  </a:cubicBezTo>
                  <a:cubicBezTo>
                    <a:pt x="11024" y="11187"/>
                    <a:pt x="11137" y="10786"/>
                    <a:pt x="11134" y="10327"/>
                  </a:cubicBezTo>
                  <a:cubicBezTo>
                    <a:pt x="11124" y="9799"/>
                    <a:pt x="10973" y="9282"/>
                    <a:pt x="10695" y="8836"/>
                  </a:cubicBezTo>
                  <a:cubicBezTo>
                    <a:pt x="10267" y="8151"/>
                    <a:pt x="10394" y="7212"/>
                    <a:pt x="11000" y="6609"/>
                  </a:cubicBezTo>
                  <a:lnTo>
                    <a:pt x="12532" y="5077"/>
                  </a:lnTo>
                  <a:lnTo>
                    <a:pt x="12625" y="5166"/>
                  </a:lnTo>
                  <a:lnTo>
                    <a:pt x="12669" y="5207"/>
                  </a:lnTo>
                  <a:lnTo>
                    <a:pt x="12683" y="5221"/>
                  </a:lnTo>
                  <a:cubicBezTo>
                    <a:pt x="12693" y="5228"/>
                    <a:pt x="12703" y="5238"/>
                    <a:pt x="12714" y="5245"/>
                  </a:cubicBezTo>
                  <a:lnTo>
                    <a:pt x="12731" y="5259"/>
                  </a:lnTo>
                  <a:lnTo>
                    <a:pt x="12762" y="5283"/>
                  </a:lnTo>
                  <a:lnTo>
                    <a:pt x="12782" y="5297"/>
                  </a:lnTo>
                  <a:lnTo>
                    <a:pt x="12810" y="5317"/>
                  </a:lnTo>
                  <a:lnTo>
                    <a:pt x="12830" y="5331"/>
                  </a:lnTo>
                  <a:lnTo>
                    <a:pt x="12861" y="5348"/>
                  </a:lnTo>
                  <a:lnTo>
                    <a:pt x="12882" y="5358"/>
                  </a:lnTo>
                  <a:lnTo>
                    <a:pt x="12912" y="5375"/>
                  </a:lnTo>
                  <a:lnTo>
                    <a:pt x="12933" y="5386"/>
                  </a:lnTo>
                  <a:lnTo>
                    <a:pt x="12964" y="5399"/>
                  </a:lnTo>
                  <a:lnTo>
                    <a:pt x="12988" y="5410"/>
                  </a:lnTo>
                  <a:lnTo>
                    <a:pt x="13015" y="5423"/>
                  </a:lnTo>
                  <a:lnTo>
                    <a:pt x="13043" y="5430"/>
                  </a:lnTo>
                  <a:lnTo>
                    <a:pt x="13070" y="5444"/>
                  </a:lnTo>
                  <a:lnTo>
                    <a:pt x="13097" y="5451"/>
                  </a:lnTo>
                  <a:lnTo>
                    <a:pt x="13125" y="5461"/>
                  </a:lnTo>
                  <a:lnTo>
                    <a:pt x="13152" y="5468"/>
                  </a:lnTo>
                  <a:lnTo>
                    <a:pt x="13183" y="5475"/>
                  </a:lnTo>
                  <a:lnTo>
                    <a:pt x="13207" y="5478"/>
                  </a:lnTo>
                  <a:lnTo>
                    <a:pt x="13238" y="5485"/>
                  </a:lnTo>
                  <a:lnTo>
                    <a:pt x="13265" y="5488"/>
                  </a:lnTo>
                  <a:lnTo>
                    <a:pt x="13296" y="5495"/>
                  </a:lnTo>
                  <a:lnTo>
                    <a:pt x="13324" y="5495"/>
                  </a:lnTo>
                  <a:lnTo>
                    <a:pt x="13354" y="5499"/>
                  </a:lnTo>
                  <a:lnTo>
                    <a:pt x="13560" y="5499"/>
                  </a:lnTo>
                  <a:lnTo>
                    <a:pt x="13587" y="5495"/>
                  </a:lnTo>
                  <a:lnTo>
                    <a:pt x="13618" y="5492"/>
                  </a:lnTo>
                  <a:lnTo>
                    <a:pt x="13646" y="5488"/>
                  </a:lnTo>
                  <a:lnTo>
                    <a:pt x="13680" y="5482"/>
                  </a:lnTo>
                  <a:lnTo>
                    <a:pt x="13707" y="5478"/>
                  </a:lnTo>
                  <a:lnTo>
                    <a:pt x="13738" y="5471"/>
                  </a:lnTo>
                  <a:lnTo>
                    <a:pt x="13766" y="5464"/>
                  </a:lnTo>
                  <a:lnTo>
                    <a:pt x="13796" y="5454"/>
                  </a:lnTo>
                  <a:lnTo>
                    <a:pt x="13824" y="5447"/>
                  </a:lnTo>
                  <a:lnTo>
                    <a:pt x="13855" y="5437"/>
                  </a:lnTo>
                  <a:lnTo>
                    <a:pt x="13882" y="5427"/>
                  </a:lnTo>
                  <a:lnTo>
                    <a:pt x="13913" y="5416"/>
                  </a:lnTo>
                  <a:lnTo>
                    <a:pt x="13940" y="5406"/>
                  </a:lnTo>
                  <a:lnTo>
                    <a:pt x="13971" y="5392"/>
                  </a:lnTo>
                  <a:lnTo>
                    <a:pt x="13995" y="5379"/>
                  </a:lnTo>
                  <a:lnTo>
                    <a:pt x="14030" y="5365"/>
                  </a:lnTo>
                  <a:lnTo>
                    <a:pt x="14053" y="5351"/>
                  </a:lnTo>
                  <a:lnTo>
                    <a:pt x="14084" y="5334"/>
                  </a:lnTo>
                  <a:lnTo>
                    <a:pt x="14108" y="5321"/>
                  </a:lnTo>
                  <a:lnTo>
                    <a:pt x="14139" y="5300"/>
                  </a:lnTo>
                  <a:lnTo>
                    <a:pt x="14160" y="5286"/>
                  </a:lnTo>
                  <a:lnTo>
                    <a:pt x="14191" y="5266"/>
                  </a:lnTo>
                  <a:lnTo>
                    <a:pt x="14211" y="5252"/>
                  </a:lnTo>
                  <a:lnTo>
                    <a:pt x="14245" y="5225"/>
                  </a:lnTo>
                  <a:lnTo>
                    <a:pt x="14263" y="5211"/>
                  </a:lnTo>
                  <a:cubicBezTo>
                    <a:pt x="14273" y="5201"/>
                    <a:pt x="14287" y="5190"/>
                    <a:pt x="14297" y="5183"/>
                  </a:cubicBezTo>
                  <a:lnTo>
                    <a:pt x="14314" y="5170"/>
                  </a:lnTo>
                  <a:cubicBezTo>
                    <a:pt x="14328" y="5153"/>
                    <a:pt x="14345" y="5139"/>
                    <a:pt x="14358" y="5122"/>
                  </a:cubicBezTo>
                  <a:cubicBezTo>
                    <a:pt x="14852" y="4635"/>
                    <a:pt x="14869" y="3854"/>
                    <a:pt x="14403" y="3388"/>
                  </a:cubicBezTo>
                  <a:lnTo>
                    <a:pt x="11353" y="338"/>
                  </a:lnTo>
                  <a:cubicBezTo>
                    <a:pt x="11128" y="112"/>
                    <a:pt x="10829" y="0"/>
                    <a:pt x="10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8" name="Google Shape;8198;p73"/>
          <p:cNvGrpSpPr/>
          <p:nvPr/>
        </p:nvGrpSpPr>
        <p:grpSpPr>
          <a:xfrm>
            <a:off x="5134130" y="4136937"/>
            <a:ext cx="531261" cy="348577"/>
            <a:chOff x="5134130" y="4136937"/>
            <a:chExt cx="531261" cy="348577"/>
          </a:xfrm>
        </p:grpSpPr>
        <p:sp>
          <p:nvSpPr>
            <p:cNvPr id="8199" name="Google Shape;8199;p73"/>
            <p:cNvSpPr/>
            <p:nvPr/>
          </p:nvSpPr>
          <p:spPr>
            <a:xfrm>
              <a:off x="5270396" y="4147886"/>
              <a:ext cx="191328" cy="141034"/>
            </a:xfrm>
            <a:custGeom>
              <a:avLst/>
              <a:gdLst/>
              <a:ahLst/>
              <a:cxnLst/>
              <a:rect l="l" t="t" r="r" b="b"/>
              <a:pathLst>
                <a:path w="7304" h="5384" extrusionOk="0">
                  <a:moveTo>
                    <a:pt x="258" y="0"/>
                  </a:moveTo>
                  <a:cubicBezTo>
                    <a:pt x="93" y="0"/>
                    <a:pt x="1" y="189"/>
                    <a:pt x="104" y="319"/>
                  </a:cubicBezTo>
                  <a:lnTo>
                    <a:pt x="4055" y="5384"/>
                  </a:lnTo>
                  <a:lnTo>
                    <a:pt x="7303" y="5384"/>
                  </a:lnTo>
                  <a:lnTo>
                    <a:pt x="2334" y="651"/>
                  </a:lnTo>
                  <a:cubicBezTo>
                    <a:pt x="1896" y="233"/>
                    <a:pt x="1310" y="0"/>
                    <a:pt x="70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3"/>
            <p:cNvSpPr/>
            <p:nvPr/>
          </p:nvSpPr>
          <p:spPr>
            <a:xfrm>
              <a:off x="5273016" y="4147886"/>
              <a:ext cx="188709" cy="141034"/>
            </a:xfrm>
            <a:custGeom>
              <a:avLst/>
              <a:gdLst/>
              <a:ahLst/>
              <a:cxnLst/>
              <a:rect l="l" t="t" r="r" b="b"/>
              <a:pathLst>
                <a:path w="7204" h="5384" extrusionOk="0">
                  <a:moveTo>
                    <a:pt x="158" y="0"/>
                  </a:moveTo>
                  <a:cubicBezTo>
                    <a:pt x="96" y="0"/>
                    <a:pt x="38" y="28"/>
                    <a:pt x="0" y="76"/>
                  </a:cubicBezTo>
                  <a:cubicBezTo>
                    <a:pt x="394" y="175"/>
                    <a:pt x="751" y="374"/>
                    <a:pt x="1045" y="651"/>
                  </a:cubicBezTo>
                  <a:lnTo>
                    <a:pt x="6014" y="5384"/>
                  </a:lnTo>
                  <a:lnTo>
                    <a:pt x="7203" y="5384"/>
                  </a:lnTo>
                  <a:lnTo>
                    <a:pt x="2234" y="651"/>
                  </a:lnTo>
                  <a:cubicBezTo>
                    <a:pt x="1792" y="233"/>
                    <a:pt x="1206" y="0"/>
                    <a:pt x="60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3"/>
            <p:cNvSpPr/>
            <p:nvPr/>
          </p:nvSpPr>
          <p:spPr>
            <a:xfrm>
              <a:off x="5141962" y="4198154"/>
              <a:ext cx="515544" cy="148395"/>
            </a:xfrm>
            <a:custGeom>
              <a:avLst/>
              <a:gdLst/>
              <a:ahLst/>
              <a:cxnLst/>
              <a:rect l="l" t="t" r="r" b="b"/>
              <a:pathLst>
                <a:path w="19681" h="5665" extrusionOk="0">
                  <a:moveTo>
                    <a:pt x="1075" y="0"/>
                  </a:moveTo>
                  <a:cubicBezTo>
                    <a:pt x="1072" y="0"/>
                    <a:pt x="1069" y="0"/>
                    <a:pt x="1066" y="0"/>
                  </a:cubicBezTo>
                  <a:lnTo>
                    <a:pt x="199" y="0"/>
                  </a:lnTo>
                  <a:cubicBezTo>
                    <a:pt x="89" y="0"/>
                    <a:pt x="0" y="89"/>
                    <a:pt x="0" y="199"/>
                  </a:cubicBezTo>
                  <a:lnTo>
                    <a:pt x="0" y="4853"/>
                  </a:lnTo>
                  <a:cubicBezTo>
                    <a:pt x="0" y="5298"/>
                    <a:pt x="363" y="5661"/>
                    <a:pt x="812" y="5665"/>
                  </a:cubicBezTo>
                  <a:lnTo>
                    <a:pt x="19522" y="5665"/>
                  </a:lnTo>
                  <a:cubicBezTo>
                    <a:pt x="19608" y="5665"/>
                    <a:pt x="19680" y="5593"/>
                    <a:pt x="19680" y="5504"/>
                  </a:cubicBezTo>
                  <a:lnTo>
                    <a:pt x="19680" y="5497"/>
                  </a:lnTo>
                  <a:cubicBezTo>
                    <a:pt x="19680" y="5288"/>
                    <a:pt x="19598" y="5086"/>
                    <a:pt x="19451" y="4935"/>
                  </a:cubicBezTo>
                  <a:lnTo>
                    <a:pt x="18991" y="4476"/>
                  </a:lnTo>
                  <a:lnTo>
                    <a:pt x="18306" y="3787"/>
                  </a:lnTo>
                  <a:cubicBezTo>
                    <a:pt x="17864" y="3341"/>
                    <a:pt x="17261" y="3091"/>
                    <a:pt x="16634" y="3091"/>
                  </a:cubicBezTo>
                  <a:lnTo>
                    <a:pt x="3763" y="3091"/>
                  </a:lnTo>
                  <a:cubicBezTo>
                    <a:pt x="3478" y="3088"/>
                    <a:pt x="3218" y="2937"/>
                    <a:pt x="3077" y="2690"/>
                  </a:cubicBezTo>
                  <a:lnTo>
                    <a:pt x="1751" y="391"/>
                  </a:lnTo>
                  <a:cubicBezTo>
                    <a:pt x="1609" y="150"/>
                    <a:pt x="1353" y="0"/>
                    <a:pt x="107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3"/>
            <p:cNvSpPr/>
            <p:nvPr/>
          </p:nvSpPr>
          <p:spPr>
            <a:xfrm>
              <a:off x="5270396" y="4312784"/>
              <a:ext cx="213856" cy="164924"/>
            </a:xfrm>
            <a:custGeom>
              <a:avLst/>
              <a:gdLst/>
              <a:ahLst/>
              <a:cxnLst/>
              <a:rect l="l" t="t" r="r" b="b"/>
              <a:pathLst>
                <a:path w="8164" h="6296" extrusionOk="0">
                  <a:moveTo>
                    <a:pt x="4860" y="0"/>
                  </a:moveTo>
                  <a:cubicBezTo>
                    <a:pt x="4798" y="0"/>
                    <a:pt x="4740" y="28"/>
                    <a:pt x="4702" y="76"/>
                  </a:cubicBezTo>
                  <a:lnTo>
                    <a:pt x="104" y="5977"/>
                  </a:lnTo>
                  <a:cubicBezTo>
                    <a:pt x="1" y="6107"/>
                    <a:pt x="93" y="6295"/>
                    <a:pt x="258" y="6295"/>
                  </a:cubicBezTo>
                  <a:lnTo>
                    <a:pt x="703" y="6295"/>
                  </a:lnTo>
                  <a:cubicBezTo>
                    <a:pt x="1310" y="6295"/>
                    <a:pt x="1896" y="6062"/>
                    <a:pt x="2334" y="5644"/>
                  </a:cubicBezTo>
                  <a:lnTo>
                    <a:pt x="8085" y="206"/>
                  </a:lnTo>
                  <a:cubicBezTo>
                    <a:pt x="8163" y="130"/>
                    <a:pt x="8109" y="0"/>
                    <a:pt x="800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3"/>
            <p:cNvSpPr/>
            <p:nvPr/>
          </p:nvSpPr>
          <p:spPr>
            <a:xfrm>
              <a:off x="5574442" y="4279123"/>
              <a:ext cx="65199" cy="36280"/>
            </a:xfrm>
            <a:custGeom>
              <a:avLst/>
              <a:gdLst/>
              <a:ahLst/>
              <a:cxnLst/>
              <a:rect l="l" t="t" r="r" b="b"/>
              <a:pathLst>
                <a:path w="2489" h="1385" extrusionOk="0">
                  <a:moveTo>
                    <a:pt x="0" y="0"/>
                  </a:moveTo>
                  <a:lnTo>
                    <a:pt x="0" y="792"/>
                  </a:lnTo>
                  <a:cubicBezTo>
                    <a:pt x="0" y="1121"/>
                    <a:pt x="268" y="1385"/>
                    <a:pt x="597" y="1385"/>
                  </a:cubicBezTo>
                  <a:lnTo>
                    <a:pt x="2488" y="1385"/>
                  </a:lnTo>
                  <a:lnTo>
                    <a:pt x="1799" y="696"/>
                  </a:lnTo>
                  <a:cubicBezTo>
                    <a:pt x="1357" y="250"/>
                    <a:pt x="754" y="0"/>
                    <a:pt x="124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3"/>
            <p:cNvSpPr/>
            <p:nvPr/>
          </p:nvSpPr>
          <p:spPr>
            <a:xfrm>
              <a:off x="5446715" y="4144717"/>
              <a:ext cx="207831" cy="78244"/>
            </a:xfrm>
            <a:custGeom>
              <a:avLst/>
              <a:gdLst/>
              <a:ahLst/>
              <a:cxnLst/>
              <a:rect l="l" t="t" r="r" b="b"/>
              <a:pathLst>
                <a:path w="7934" h="2987" extrusionOk="0">
                  <a:moveTo>
                    <a:pt x="3906" y="1"/>
                  </a:moveTo>
                  <a:cubicBezTo>
                    <a:pt x="3865" y="1"/>
                    <a:pt x="3824" y="2"/>
                    <a:pt x="3783" y="5"/>
                  </a:cubicBezTo>
                  <a:cubicBezTo>
                    <a:pt x="2841" y="66"/>
                    <a:pt x="2073" y="786"/>
                    <a:pt x="1957" y="1722"/>
                  </a:cubicBezTo>
                  <a:cubicBezTo>
                    <a:pt x="1768" y="1636"/>
                    <a:pt x="1574" y="1597"/>
                    <a:pt x="1386" y="1597"/>
                  </a:cubicBezTo>
                  <a:cubicBezTo>
                    <a:pt x="656" y="1597"/>
                    <a:pt x="0" y="2186"/>
                    <a:pt x="0" y="2986"/>
                  </a:cubicBezTo>
                  <a:lnTo>
                    <a:pt x="7933" y="2986"/>
                  </a:lnTo>
                  <a:cubicBezTo>
                    <a:pt x="7933" y="2072"/>
                    <a:pt x="7186" y="1385"/>
                    <a:pt x="6337" y="1385"/>
                  </a:cubicBezTo>
                  <a:cubicBezTo>
                    <a:pt x="6165" y="1385"/>
                    <a:pt x="5988" y="1414"/>
                    <a:pt x="5812" y="1475"/>
                  </a:cubicBezTo>
                  <a:cubicBezTo>
                    <a:pt x="5586" y="603"/>
                    <a:pt x="4799" y="1"/>
                    <a:pt x="390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3"/>
            <p:cNvSpPr/>
            <p:nvPr/>
          </p:nvSpPr>
          <p:spPr>
            <a:xfrm>
              <a:off x="5533499" y="4144743"/>
              <a:ext cx="121047" cy="78218"/>
            </a:xfrm>
            <a:custGeom>
              <a:avLst/>
              <a:gdLst/>
              <a:ahLst/>
              <a:cxnLst/>
              <a:rect l="l" t="t" r="r" b="b"/>
              <a:pathLst>
                <a:path w="4621" h="2986" extrusionOk="0">
                  <a:moveTo>
                    <a:pt x="593" y="1"/>
                  </a:moveTo>
                  <a:cubicBezTo>
                    <a:pt x="397" y="1"/>
                    <a:pt x="198" y="30"/>
                    <a:pt x="1" y="93"/>
                  </a:cubicBezTo>
                  <a:cubicBezTo>
                    <a:pt x="645" y="298"/>
                    <a:pt x="1142" y="819"/>
                    <a:pt x="1310" y="1474"/>
                  </a:cubicBezTo>
                  <a:cubicBezTo>
                    <a:pt x="1485" y="1413"/>
                    <a:pt x="1662" y="1384"/>
                    <a:pt x="1835" y="1384"/>
                  </a:cubicBezTo>
                  <a:cubicBezTo>
                    <a:pt x="2684" y="1384"/>
                    <a:pt x="3431" y="2071"/>
                    <a:pt x="3431" y="2985"/>
                  </a:cubicBezTo>
                  <a:lnTo>
                    <a:pt x="4620" y="2985"/>
                  </a:lnTo>
                  <a:cubicBezTo>
                    <a:pt x="4620" y="2071"/>
                    <a:pt x="3873" y="1384"/>
                    <a:pt x="3024" y="1384"/>
                  </a:cubicBezTo>
                  <a:cubicBezTo>
                    <a:pt x="2852" y="1384"/>
                    <a:pt x="2675" y="1413"/>
                    <a:pt x="2499" y="1474"/>
                  </a:cubicBezTo>
                  <a:cubicBezTo>
                    <a:pt x="2267" y="584"/>
                    <a:pt x="1464" y="1"/>
                    <a:pt x="59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3"/>
            <p:cNvSpPr/>
            <p:nvPr/>
          </p:nvSpPr>
          <p:spPr>
            <a:xfrm>
              <a:off x="5273094" y="4312784"/>
              <a:ext cx="211158" cy="164924"/>
            </a:xfrm>
            <a:custGeom>
              <a:avLst/>
              <a:gdLst/>
              <a:ahLst/>
              <a:cxnLst/>
              <a:rect l="l" t="t" r="r" b="b"/>
              <a:pathLst>
                <a:path w="8061" h="6296" extrusionOk="0">
                  <a:moveTo>
                    <a:pt x="6710" y="0"/>
                  </a:moveTo>
                  <a:cubicBezTo>
                    <a:pt x="6820" y="0"/>
                    <a:pt x="6871" y="130"/>
                    <a:pt x="6792" y="206"/>
                  </a:cubicBezTo>
                  <a:lnTo>
                    <a:pt x="1046" y="5644"/>
                  </a:lnTo>
                  <a:cubicBezTo>
                    <a:pt x="751" y="5922"/>
                    <a:pt x="391" y="6121"/>
                    <a:pt x="1" y="6220"/>
                  </a:cubicBezTo>
                  <a:cubicBezTo>
                    <a:pt x="38" y="6268"/>
                    <a:pt x="97" y="6295"/>
                    <a:pt x="155" y="6295"/>
                  </a:cubicBezTo>
                  <a:lnTo>
                    <a:pt x="600" y="6295"/>
                  </a:lnTo>
                  <a:cubicBezTo>
                    <a:pt x="1207" y="6295"/>
                    <a:pt x="1793" y="6062"/>
                    <a:pt x="2231" y="5644"/>
                  </a:cubicBezTo>
                  <a:lnTo>
                    <a:pt x="7982" y="206"/>
                  </a:lnTo>
                  <a:cubicBezTo>
                    <a:pt x="8060" y="130"/>
                    <a:pt x="8006" y="0"/>
                    <a:pt x="789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3"/>
            <p:cNvSpPr/>
            <p:nvPr/>
          </p:nvSpPr>
          <p:spPr>
            <a:xfrm>
              <a:off x="5546623" y="4279123"/>
              <a:ext cx="27845" cy="6575"/>
            </a:xfrm>
            <a:custGeom>
              <a:avLst/>
              <a:gdLst/>
              <a:ahLst/>
              <a:cxnLst/>
              <a:rect l="l" t="t" r="r" b="b"/>
              <a:pathLst>
                <a:path w="1063" h="251" extrusionOk="0">
                  <a:moveTo>
                    <a:pt x="21" y="0"/>
                  </a:moveTo>
                  <a:cubicBezTo>
                    <a:pt x="14" y="0"/>
                    <a:pt x="7" y="0"/>
                    <a:pt x="0" y="0"/>
                  </a:cubicBezTo>
                  <a:lnTo>
                    <a:pt x="41" y="0"/>
                  </a:lnTo>
                  <a:cubicBezTo>
                    <a:pt x="34" y="0"/>
                    <a:pt x="27" y="0"/>
                    <a:pt x="21" y="0"/>
                  </a:cubicBezTo>
                  <a:close/>
                  <a:moveTo>
                    <a:pt x="41" y="0"/>
                  </a:moveTo>
                  <a:cubicBezTo>
                    <a:pt x="397" y="4"/>
                    <a:pt x="746" y="92"/>
                    <a:pt x="1062" y="250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3"/>
            <p:cNvSpPr/>
            <p:nvPr/>
          </p:nvSpPr>
          <p:spPr>
            <a:xfrm>
              <a:off x="5608548" y="4315377"/>
              <a:ext cx="49037" cy="31172"/>
            </a:xfrm>
            <a:custGeom>
              <a:avLst/>
              <a:gdLst/>
              <a:ahLst/>
              <a:cxnLst/>
              <a:rect l="l" t="t" r="r" b="b"/>
              <a:pathLst>
                <a:path w="1872" h="1190" extrusionOk="0">
                  <a:moveTo>
                    <a:pt x="1" y="1"/>
                  </a:moveTo>
                  <a:lnTo>
                    <a:pt x="460" y="460"/>
                  </a:lnTo>
                  <a:cubicBezTo>
                    <a:pt x="604" y="611"/>
                    <a:pt x="682" y="813"/>
                    <a:pt x="679" y="1022"/>
                  </a:cubicBezTo>
                  <a:lnTo>
                    <a:pt x="679" y="1029"/>
                  </a:lnTo>
                  <a:cubicBezTo>
                    <a:pt x="679" y="1118"/>
                    <a:pt x="610" y="1186"/>
                    <a:pt x="521" y="1190"/>
                  </a:cubicBezTo>
                  <a:lnTo>
                    <a:pt x="1710" y="1190"/>
                  </a:lnTo>
                  <a:cubicBezTo>
                    <a:pt x="1796" y="1190"/>
                    <a:pt x="1868" y="1118"/>
                    <a:pt x="1868" y="1029"/>
                  </a:cubicBezTo>
                  <a:lnTo>
                    <a:pt x="1868" y="1022"/>
                  </a:lnTo>
                  <a:cubicBezTo>
                    <a:pt x="1872" y="813"/>
                    <a:pt x="1793" y="611"/>
                    <a:pt x="1645" y="460"/>
                  </a:cubicBezTo>
                  <a:lnTo>
                    <a:pt x="1186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3"/>
            <p:cNvSpPr/>
            <p:nvPr/>
          </p:nvSpPr>
          <p:spPr>
            <a:xfrm>
              <a:off x="5574520" y="4279123"/>
              <a:ext cx="65121" cy="36280"/>
            </a:xfrm>
            <a:custGeom>
              <a:avLst/>
              <a:gdLst/>
              <a:ahLst/>
              <a:cxnLst/>
              <a:rect l="l" t="t" r="r" b="b"/>
              <a:pathLst>
                <a:path w="2486" h="1385" extrusionOk="0">
                  <a:moveTo>
                    <a:pt x="1" y="0"/>
                  </a:moveTo>
                  <a:lnTo>
                    <a:pt x="1" y="250"/>
                  </a:lnTo>
                  <a:cubicBezTo>
                    <a:pt x="227" y="367"/>
                    <a:pt x="433" y="514"/>
                    <a:pt x="611" y="696"/>
                  </a:cubicBezTo>
                  <a:lnTo>
                    <a:pt x="1296" y="1385"/>
                  </a:lnTo>
                  <a:lnTo>
                    <a:pt x="2485" y="1385"/>
                  </a:lnTo>
                  <a:lnTo>
                    <a:pt x="1800" y="696"/>
                  </a:lnTo>
                  <a:cubicBezTo>
                    <a:pt x="1354" y="250"/>
                    <a:pt x="755" y="0"/>
                    <a:pt x="124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3"/>
            <p:cNvSpPr/>
            <p:nvPr/>
          </p:nvSpPr>
          <p:spPr>
            <a:xfrm>
              <a:off x="5134130" y="4140080"/>
              <a:ext cx="531261" cy="345433"/>
            </a:xfrm>
            <a:custGeom>
              <a:avLst/>
              <a:gdLst/>
              <a:ahLst/>
              <a:cxnLst/>
              <a:rect l="l" t="t" r="r" b="b"/>
              <a:pathLst>
                <a:path w="20281" h="13187" extrusionOk="0">
                  <a:moveTo>
                    <a:pt x="5918" y="596"/>
                  </a:moveTo>
                  <a:cubicBezTo>
                    <a:pt x="6445" y="596"/>
                    <a:pt x="6950" y="802"/>
                    <a:pt x="7334" y="1165"/>
                  </a:cubicBezTo>
                  <a:lnTo>
                    <a:pt x="11398" y="5010"/>
                  </a:lnTo>
                  <a:lnTo>
                    <a:pt x="9106" y="5010"/>
                  </a:lnTo>
                  <a:lnTo>
                    <a:pt x="5665" y="596"/>
                  </a:lnTo>
                  <a:lnTo>
                    <a:pt x="5905" y="596"/>
                  </a:lnTo>
                  <a:cubicBezTo>
                    <a:pt x="5910" y="596"/>
                    <a:pt x="5914" y="596"/>
                    <a:pt x="5918" y="596"/>
                  </a:cubicBezTo>
                  <a:close/>
                  <a:moveTo>
                    <a:pt x="17111" y="5613"/>
                  </a:moveTo>
                  <a:cubicBezTo>
                    <a:pt x="17597" y="5651"/>
                    <a:pt x="18057" y="5863"/>
                    <a:pt x="18403" y="6213"/>
                  </a:cubicBezTo>
                  <a:lnTo>
                    <a:pt x="18584" y="6395"/>
                  </a:lnTo>
                  <a:lnTo>
                    <a:pt x="17406" y="6395"/>
                  </a:lnTo>
                  <a:cubicBezTo>
                    <a:pt x="17241" y="6395"/>
                    <a:pt x="17111" y="6261"/>
                    <a:pt x="17111" y="6100"/>
                  </a:cubicBezTo>
                  <a:lnTo>
                    <a:pt x="17111" y="5613"/>
                  </a:lnTo>
                  <a:close/>
                  <a:moveTo>
                    <a:pt x="12755" y="6891"/>
                  </a:moveTo>
                  <a:lnTo>
                    <a:pt x="7334" y="12025"/>
                  </a:lnTo>
                  <a:cubicBezTo>
                    <a:pt x="6947" y="12388"/>
                    <a:pt x="6436" y="12594"/>
                    <a:pt x="5905" y="12594"/>
                  </a:cubicBezTo>
                  <a:lnTo>
                    <a:pt x="5662" y="12594"/>
                  </a:lnTo>
                  <a:lnTo>
                    <a:pt x="10110" y="6891"/>
                  </a:lnTo>
                  <a:close/>
                  <a:moveTo>
                    <a:pt x="5460" y="0"/>
                  </a:moveTo>
                  <a:cubicBezTo>
                    <a:pt x="5049" y="0"/>
                    <a:pt x="4816" y="476"/>
                    <a:pt x="5069" y="799"/>
                  </a:cubicBezTo>
                  <a:lnTo>
                    <a:pt x="8352" y="5010"/>
                  </a:lnTo>
                  <a:lnTo>
                    <a:pt x="4065" y="5010"/>
                  </a:lnTo>
                  <a:cubicBezTo>
                    <a:pt x="3887" y="5010"/>
                    <a:pt x="3722" y="4914"/>
                    <a:pt x="3637" y="4760"/>
                  </a:cubicBezTo>
                  <a:lnTo>
                    <a:pt x="2311" y="2461"/>
                  </a:lnTo>
                  <a:cubicBezTo>
                    <a:pt x="2118" y="2127"/>
                    <a:pt x="1767" y="1922"/>
                    <a:pt x="1384" y="1922"/>
                  </a:cubicBezTo>
                  <a:cubicBezTo>
                    <a:pt x="1377" y="1922"/>
                    <a:pt x="1371" y="1922"/>
                    <a:pt x="1365" y="1923"/>
                  </a:cubicBezTo>
                  <a:lnTo>
                    <a:pt x="498" y="1923"/>
                  </a:lnTo>
                  <a:cubicBezTo>
                    <a:pt x="224" y="1923"/>
                    <a:pt x="4" y="2142"/>
                    <a:pt x="1" y="2416"/>
                  </a:cubicBezTo>
                  <a:lnTo>
                    <a:pt x="1" y="7070"/>
                  </a:lnTo>
                  <a:cubicBezTo>
                    <a:pt x="4" y="7680"/>
                    <a:pt x="498" y="8176"/>
                    <a:pt x="1111" y="8176"/>
                  </a:cubicBezTo>
                  <a:lnTo>
                    <a:pt x="3664" y="8176"/>
                  </a:lnTo>
                  <a:cubicBezTo>
                    <a:pt x="3829" y="8176"/>
                    <a:pt x="3962" y="8043"/>
                    <a:pt x="3962" y="7878"/>
                  </a:cubicBezTo>
                  <a:cubicBezTo>
                    <a:pt x="3962" y="7717"/>
                    <a:pt x="3829" y="7584"/>
                    <a:pt x="3664" y="7584"/>
                  </a:cubicBezTo>
                  <a:lnTo>
                    <a:pt x="1111" y="7584"/>
                  </a:lnTo>
                  <a:cubicBezTo>
                    <a:pt x="827" y="7584"/>
                    <a:pt x="597" y="7354"/>
                    <a:pt x="597" y="7070"/>
                  </a:cubicBezTo>
                  <a:lnTo>
                    <a:pt x="597" y="2515"/>
                  </a:lnTo>
                  <a:lnTo>
                    <a:pt x="1365" y="2515"/>
                  </a:lnTo>
                  <a:cubicBezTo>
                    <a:pt x="1368" y="2515"/>
                    <a:pt x="1371" y="2515"/>
                    <a:pt x="1374" y="2515"/>
                  </a:cubicBezTo>
                  <a:cubicBezTo>
                    <a:pt x="1545" y="2515"/>
                    <a:pt x="1706" y="2607"/>
                    <a:pt x="1793" y="2755"/>
                  </a:cubicBezTo>
                  <a:lnTo>
                    <a:pt x="3119" y="5058"/>
                  </a:lnTo>
                  <a:cubicBezTo>
                    <a:pt x="3315" y="5394"/>
                    <a:pt x="3674" y="5603"/>
                    <a:pt x="4062" y="5603"/>
                  </a:cubicBezTo>
                  <a:lnTo>
                    <a:pt x="16511" y="5603"/>
                  </a:lnTo>
                  <a:lnTo>
                    <a:pt x="16511" y="6100"/>
                  </a:lnTo>
                  <a:cubicBezTo>
                    <a:pt x="16515" y="6593"/>
                    <a:pt x="16912" y="6991"/>
                    <a:pt x="17402" y="6991"/>
                  </a:cubicBezTo>
                  <a:lnTo>
                    <a:pt x="19174" y="6991"/>
                  </a:lnTo>
                  <a:lnTo>
                    <a:pt x="19544" y="7364"/>
                  </a:lnTo>
                  <a:cubicBezTo>
                    <a:pt x="19606" y="7426"/>
                    <a:pt x="19647" y="7501"/>
                    <a:pt x="19664" y="7584"/>
                  </a:cubicBezTo>
                  <a:lnTo>
                    <a:pt x="12889" y="7584"/>
                  </a:lnTo>
                  <a:lnTo>
                    <a:pt x="13708" y="6809"/>
                  </a:lnTo>
                  <a:cubicBezTo>
                    <a:pt x="13903" y="6624"/>
                    <a:pt x="13773" y="6295"/>
                    <a:pt x="13502" y="6295"/>
                  </a:cubicBezTo>
                  <a:lnTo>
                    <a:pt x="10062" y="6295"/>
                  </a:lnTo>
                  <a:cubicBezTo>
                    <a:pt x="9908" y="6295"/>
                    <a:pt x="9764" y="6367"/>
                    <a:pt x="9671" y="6487"/>
                  </a:cubicBezTo>
                  <a:lnTo>
                    <a:pt x="8815" y="7584"/>
                  </a:lnTo>
                  <a:lnTo>
                    <a:pt x="5049" y="7584"/>
                  </a:lnTo>
                  <a:cubicBezTo>
                    <a:pt x="4884" y="7584"/>
                    <a:pt x="4750" y="7717"/>
                    <a:pt x="4750" y="7878"/>
                  </a:cubicBezTo>
                  <a:cubicBezTo>
                    <a:pt x="4750" y="8043"/>
                    <a:pt x="4884" y="8176"/>
                    <a:pt x="5049" y="8176"/>
                  </a:cubicBezTo>
                  <a:lnTo>
                    <a:pt x="8352" y="8176"/>
                  </a:lnTo>
                  <a:lnTo>
                    <a:pt x="5073" y="12388"/>
                  </a:lnTo>
                  <a:cubicBezTo>
                    <a:pt x="4819" y="12710"/>
                    <a:pt x="5052" y="13186"/>
                    <a:pt x="5463" y="13186"/>
                  </a:cubicBezTo>
                  <a:lnTo>
                    <a:pt x="5905" y="13186"/>
                  </a:lnTo>
                  <a:cubicBezTo>
                    <a:pt x="6591" y="13186"/>
                    <a:pt x="7249" y="12926"/>
                    <a:pt x="7745" y="12453"/>
                  </a:cubicBezTo>
                  <a:lnTo>
                    <a:pt x="12262" y="8176"/>
                  </a:lnTo>
                  <a:lnTo>
                    <a:pt x="19821" y="8176"/>
                  </a:lnTo>
                  <a:cubicBezTo>
                    <a:pt x="20072" y="8176"/>
                    <a:pt x="20277" y="7974"/>
                    <a:pt x="20277" y="7721"/>
                  </a:cubicBezTo>
                  <a:lnTo>
                    <a:pt x="20277" y="7714"/>
                  </a:lnTo>
                  <a:cubicBezTo>
                    <a:pt x="20281" y="7426"/>
                    <a:pt x="20168" y="7148"/>
                    <a:pt x="19965" y="6943"/>
                  </a:cubicBezTo>
                  <a:lnTo>
                    <a:pt x="18821" y="5791"/>
                  </a:lnTo>
                  <a:cubicBezTo>
                    <a:pt x="18321" y="5291"/>
                    <a:pt x="17642" y="5010"/>
                    <a:pt x="16936" y="5010"/>
                  </a:cubicBezTo>
                  <a:lnTo>
                    <a:pt x="12262" y="5010"/>
                  </a:lnTo>
                  <a:lnTo>
                    <a:pt x="7742" y="733"/>
                  </a:lnTo>
                  <a:cubicBezTo>
                    <a:pt x="7245" y="261"/>
                    <a:pt x="6587" y="0"/>
                    <a:pt x="5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3"/>
            <p:cNvSpPr/>
            <p:nvPr/>
          </p:nvSpPr>
          <p:spPr>
            <a:xfrm>
              <a:off x="5438883" y="4136937"/>
              <a:ext cx="223470" cy="93726"/>
            </a:xfrm>
            <a:custGeom>
              <a:avLst/>
              <a:gdLst/>
              <a:ahLst/>
              <a:cxnLst/>
              <a:rect l="l" t="t" r="r" b="b"/>
              <a:pathLst>
                <a:path w="8531" h="3578" extrusionOk="0">
                  <a:moveTo>
                    <a:pt x="4206" y="1"/>
                  </a:moveTo>
                  <a:cubicBezTo>
                    <a:pt x="4168" y="1"/>
                    <a:pt x="4130" y="2"/>
                    <a:pt x="4092" y="4"/>
                  </a:cubicBezTo>
                  <a:cubicBezTo>
                    <a:pt x="3126" y="55"/>
                    <a:pt x="2300" y="710"/>
                    <a:pt x="2033" y="1635"/>
                  </a:cubicBezTo>
                  <a:cubicBezTo>
                    <a:pt x="1916" y="1610"/>
                    <a:pt x="1799" y="1598"/>
                    <a:pt x="1684" y="1598"/>
                  </a:cubicBezTo>
                  <a:cubicBezTo>
                    <a:pt x="779" y="1598"/>
                    <a:pt x="4" y="2334"/>
                    <a:pt x="1" y="3283"/>
                  </a:cubicBezTo>
                  <a:cubicBezTo>
                    <a:pt x="1" y="3448"/>
                    <a:pt x="135" y="3578"/>
                    <a:pt x="299" y="3578"/>
                  </a:cubicBezTo>
                  <a:lnTo>
                    <a:pt x="5415" y="3578"/>
                  </a:lnTo>
                  <a:cubicBezTo>
                    <a:pt x="5580" y="3578"/>
                    <a:pt x="5710" y="3444"/>
                    <a:pt x="5710" y="3283"/>
                  </a:cubicBezTo>
                  <a:cubicBezTo>
                    <a:pt x="5710" y="3119"/>
                    <a:pt x="5580" y="2985"/>
                    <a:pt x="5415" y="2985"/>
                  </a:cubicBezTo>
                  <a:lnTo>
                    <a:pt x="638" y="2985"/>
                  </a:lnTo>
                  <a:cubicBezTo>
                    <a:pt x="772" y="2515"/>
                    <a:pt x="1197" y="2193"/>
                    <a:pt x="1687" y="2193"/>
                  </a:cubicBezTo>
                  <a:cubicBezTo>
                    <a:pt x="1841" y="2193"/>
                    <a:pt x="1992" y="2224"/>
                    <a:pt x="2132" y="2289"/>
                  </a:cubicBezTo>
                  <a:cubicBezTo>
                    <a:pt x="2173" y="2307"/>
                    <a:pt x="2214" y="2316"/>
                    <a:pt x="2255" y="2316"/>
                  </a:cubicBezTo>
                  <a:cubicBezTo>
                    <a:pt x="2399" y="2316"/>
                    <a:pt x="2532" y="2211"/>
                    <a:pt x="2550" y="2056"/>
                  </a:cubicBezTo>
                  <a:cubicBezTo>
                    <a:pt x="2653" y="1261"/>
                    <a:pt x="3304" y="655"/>
                    <a:pt x="4099" y="603"/>
                  </a:cubicBezTo>
                  <a:cubicBezTo>
                    <a:pt x="4136" y="601"/>
                    <a:pt x="4172" y="600"/>
                    <a:pt x="4208" y="600"/>
                  </a:cubicBezTo>
                  <a:cubicBezTo>
                    <a:pt x="4962" y="600"/>
                    <a:pt x="5630" y="1108"/>
                    <a:pt x="5823" y="1847"/>
                  </a:cubicBezTo>
                  <a:cubicBezTo>
                    <a:pt x="5859" y="1982"/>
                    <a:pt x="5980" y="2070"/>
                    <a:pt x="6111" y="2070"/>
                  </a:cubicBezTo>
                  <a:cubicBezTo>
                    <a:pt x="6144" y="2070"/>
                    <a:pt x="6177" y="2064"/>
                    <a:pt x="6210" y="2053"/>
                  </a:cubicBezTo>
                  <a:cubicBezTo>
                    <a:pt x="6351" y="2004"/>
                    <a:pt x="6495" y="1980"/>
                    <a:pt x="6636" y="1980"/>
                  </a:cubicBezTo>
                  <a:cubicBezTo>
                    <a:pt x="7220" y="1980"/>
                    <a:pt x="7759" y="2380"/>
                    <a:pt x="7900" y="2985"/>
                  </a:cubicBezTo>
                  <a:lnTo>
                    <a:pt x="6800" y="2985"/>
                  </a:lnTo>
                  <a:cubicBezTo>
                    <a:pt x="6635" y="2985"/>
                    <a:pt x="6502" y="3119"/>
                    <a:pt x="6502" y="3283"/>
                  </a:cubicBezTo>
                  <a:cubicBezTo>
                    <a:pt x="6502" y="3444"/>
                    <a:pt x="6635" y="3578"/>
                    <a:pt x="6800" y="3578"/>
                  </a:cubicBezTo>
                  <a:lnTo>
                    <a:pt x="8232" y="3578"/>
                  </a:lnTo>
                  <a:cubicBezTo>
                    <a:pt x="8397" y="3578"/>
                    <a:pt x="8530" y="3444"/>
                    <a:pt x="8530" y="3283"/>
                  </a:cubicBezTo>
                  <a:cubicBezTo>
                    <a:pt x="8527" y="2217"/>
                    <a:pt x="7658" y="1387"/>
                    <a:pt x="6636" y="1387"/>
                  </a:cubicBezTo>
                  <a:cubicBezTo>
                    <a:pt x="6527" y="1387"/>
                    <a:pt x="6417" y="1396"/>
                    <a:pt x="6306" y="1415"/>
                  </a:cubicBezTo>
                  <a:cubicBezTo>
                    <a:pt x="5957" y="556"/>
                    <a:pt x="5125" y="1"/>
                    <a:pt x="4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3"/>
            <p:cNvSpPr/>
            <p:nvPr/>
          </p:nvSpPr>
          <p:spPr>
            <a:xfrm>
              <a:off x="5336015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8" y="1"/>
                  </a:moveTo>
                  <a:cubicBezTo>
                    <a:pt x="431" y="1"/>
                    <a:pt x="332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51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3"/>
            <p:cNvSpPr/>
            <p:nvPr/>
          </p:nvSpPr>
          <p:spPr>
            <a:xfrm>
              <a:off x="5294548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7" y="1"/>
                  </a:moveTo>
                  <a:cubicBezTo>
                    <a:pt x="430" y="1"/>
                    <a:pt x="331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48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3"/>
            <p:cNvSpPr/>
            <p:nvPr/>
          </p:nvSpPr>
          <p:spPr>
            <a:xfrm>
              <a:off x="525659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398" y="1"/>
                  </a:moveTo>
                  <a:cubicBezTo>
                    <a:pt x="195" y="1"/>
                    <a:pt x="0" y="158"/>
                    <a:pt x="0" y="397"/>
                  </a:cubicBezTo>
                  <a:cubicBezTo>
                    <a:pt x="0" y="617"/>
                    <a:pt x="175" y="791"/>
                    <a:pt x="394" y="795"/>
                  </a:cubicBezTo>
                  <a:cubicBezTo>
                    <a:pt x="747" y="795"/>
                    <a:pt x="925" y="366"/>
                    <a:pt x="675" y="116"/>
                  </a:cubicBezTo>
                  <a:cubicBezTo>
                    <a:pt x="594" y="37"/>
                    <a:pt x="495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73"/>
            <p:cNvSpPr/>
            <p:nvPr/>
          </p:nvSpPr>
          <p:spPr>
            <a:xfrm>
              <a:off x="5215046" y="4302463"/>
              <a:ext cx="24230" cy="20720"/>
            </a:xfrm>
            <a:custGeom>
              <a:avLst/>
              <a:gdLst/>
              <a:ahLst/>
              <a:cxnLst/>
              <a:rect l="l" t="t" r="r" b="b"/>
              <a:pathLst>
                <a:path w="925" h="791" extrusionOk="0">
                  <a:moveTo>
                    <a:pt x="397" y="0"/>
                  </a:moveTo>
                  <a:cubicBezTo>
                    <a:pt x="178" y="0"/>
                    <a:pt x="3" y="175"/>
                    <a:pt x="3" y="394"/>
                  </a:cubicBezTo>
                  <a:cubicBezTo>
                    <a:pt x="1" y="633"/>
                    <a:pt x="196" y="791"/>
                    <a:pt x="401" y="791"/>
                  </a:cubicBezTo>
                  <a:cubicBezTo>
                    <a:pt x="498" y="791"/>
                    <a:pt x="597" y="755"/>
                    <a:pt x="678" y="675"/>
                  </a:cubicBezTo>
                  <a:cubicBezTo>
                    <a:pt x="925" y="425"/>
                    <a:pt x="750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73"/>
            <p:cNvSpPr/>
            <p:nvPr/>
          </p:nvSpPr>
          <p:spPr>
            <a:xfrm>
              <a:off x="551241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5" y="1"/>
                  </a:moveTo>
                  <a:cubicBezTo>
                    <a:pt x="427" y="1"/>
                    <a:pt x="328" y="37"/>
                    <a:pt x="247" y="116"/>
                  </a:cubicBezTo>
                  <a:cubicBezTo>
                    <a:pt x="0" y="366"/>
                    <a:pt x="175" y="795"/>
                    <a:pt x="528" y="795"/>
                  </a:cubicBezTo>
                  <a:cubicBezTo>
                    <a:pt x="747" y="791"/>
                    <a:pt x="922" y="617"/>
                    <a:pt x="926" y="397"/>
                  </a:cubicBezTo>
                  <a:cubicBezTo>
                    <a:pt x="926" y="158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7" name="Google Shape;8217;p73"/>
          <p:cNvGrpSpPr/>
          <p:nvPr/>
        </p:nvGrpSpPr>
        <p:grpSpPr>
          <a:xfrm>
            <a:off x="5793012" y="4199412"/>
            <a:ext cx="444005" cy="289952"/>
            <a:chOff x="5716812" y="4199412"/>
            <a:chExt cx="444005" cy="289952"/>
          </a:xfrm>
        </p:grpSpPr>
        <p:sp>
          <p:nvSpPr>
            <p:cNvPr id="8218" name="Google Shape;8218;p73"/>
            <p:cNvSpPr/>
            <p:nvPr/>
          </p:nvSpPr>
          <p:spPr>
            <a:xfrm>
              <a:off x="5723256" y="4205856"/>
              <a:ext cx="429834" cy="232166"/>
            </a:xfrm>
            <a:custGeom>
              <a:avLst/>
              <a:gdLst/>
              <a:ahLst/>
              <a:cxnLst/>
              <a:rect l="l" t="t" r="r" b="b"/>
              <a:pathLst>
                <a:path w="16409" h="8863" extrusionOk="0">
                  <a:moveTo>
                    <a:pt x="6005" y="1"/>
                  </a:moveTo>
                  <a:cubicBezTo>
                    <a:pt x="5306" y="1"/>
                    <a:pt x="4658" y="371"/>
                    <a:pt x="4305" y="978"/>
                  </a:cubicBezTo>
                  <a:lnTo>
                    <a:pt x="2578" y="3938"/>
                  </a:lnTo>
                  <a:lnTo>
                    <a:pt x="1485" y="4219"/>
                  </a:lnTo>
                  <a:cubicBezTo>
                    <a:pt x="611" y="4442"/>
                    <a:pt x="1" y="5227"/>
                    <a:pt x="1" y="6125"/>
                  </a:cubicBezTo>
                  <a:lnTo>
                    <a:pt x="1" y="7879"/>
                  </a:lnTo>
                  <a:cubicBezTo>
                    <a:pt x="1" y="8424"/>
                    <a:pt x="440" y="8863"/>
                    <a:pt x="984" y="8863"/>
                  </a:cubicBezTo>
                  <a:lnTo>
                    <a:pt x="15329" y="8863"/>
                  </a:lnTo>
                  <a:cubicBezTo>
                    <a:pt x="15874" y="8863"/>
                    <a:pt x="16316" y="8424"/>
                    <a:pt x="16316" y="7879"/>
                  </a:cubicBezTo>
                  <a:lnTo>
                    <a:pt x="16316" y="7396"/>
                  </a:lnTo>
                  <a:cubicBezTo>
                    <a:pt x="16316" y="7231"/>
                    <a:pt x="16247" y="7074"/>
                    <a:pt x="16131" y="6957"/>
                  </a:cubicBezTo>
                  <a:cubicBezTo>
                    <a:pt x="16014" y="6837"/>
                    <a:pt x="15953" y="6680"/>
                    <a:pt x="15953" y="6512"/>
                  </a:cubicBezTo>
                  <a:lnTo>
                    <a:pt x="15953" y="5254"/>
                  </a:lnTo>
                  <a:lnTo>
                    <a:pt x="16275" y="4559"/>
                  </a:lnTo>
                  <a:cubicBezTo>
                    <a:pt x="16408" y="4271"/>
                    <a:pt x="16196" y="3938"/>
                    <a:pt x="15877" y="3938"/>
                  </a:cubicBezTo>
                  <a:lnTo>
                    <a:pt x="14722" y="3938"/>
                  </a:lnTo>
                  <a:lnTo>
                    <a:pt x="12361" y="789"/>
                  </a:lnTo>
                  <a:cubicBezTo>
                    <a:pt x="11988" y="292"/>
                    <a:pt x="11405" y="1"/>
                    <a:pt x="1078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3"/>
            <p:cNvSpPr/>
            <p:nvPr/>
          </p:nvSpPr>
          <p:spPr>
            <a:xfrm>
              <a:off x="5723256" y="4210361"/>
              <a:ext cx="429834" cy="227661"/>
            </a:xfrm>
            <a:custGeom>
              <a:avLst/>
              <a:gdLst/>
              <a:ahLst/>
              <a:cxnLst/>
              <a:rect l="l" t="t" r="r" b="b"/>
              <a:pathLst>
                <a:path w="16409" h="8691" extrusionOk="0">
                  <a:moveTo>
                    <a:pt x="13489" y="3766"/>
                  </a:moveTo>
                  <a:lnTo>
                    <a:pt x="14082" y="4555"/>
                  </a:lnTo>
                  <a:cubicBezTo>
                    <a:pt x="14174" y="4678"/>
                    <a:pt x="14322" y="4753"/>
                    <a:pt x="14476" y="4753"/>
                  </a:cubicBezTo>
                  <a:lnTo>
                    <a:pt x="14966" y="4753"/>
                  </a:lnTo>
                  <a:lnTo>
                    <a:pt x="14966" y="6347"/>
                  </a:lnTo>
                  <a:cubicBezTo>
                    <a:pt x="14968" y="6476"/>
                    <a:pt x="14863" y="6567"/>
                    <a:pt x="14750" y="6567"/>
                  </a:cubicBezTo>
                  <a:cubicBezTo>
                    <a:pt x="14707" y="6567"/>
                    <a:pt x="14663" y="6554"/>
                    <a:pt x="14623" y="6525"/>
                  </a:cubicBezTo>
                  <a:lnTo>
                    <a:pt x="14623" y="6528"/>
                  </a:lnTo>
                  <a:cubicBezTo>
                    <a:pt x="14130" y="6157"/>
                    <a:pt x="13562" y="5983"/>
                    <a:pt x="13002" y="5983"/>
                  </a:cubicBezTo>
                  <a:cubicBezTo>
                    <a:pt x="11937" y="5983"/>
                    <a:pt x="10904" y="6613"/>
                    <a:pt x="10477" y="7707"/>
                  </a:cubicBezTo>
                  <a:lnTo>
                    <a:pt x="8650" y="7707"/>
                  </a:lnTo>
                  <a:lnTo>
                    <a:pt x="8650" y="3766"/>
                  </a:lnTo>
                  <a:close/>
                  <a:moveTo>
                    <a:pt x="11590" y="0"/>
                  </a:moveTo>
                  <a:cubicBezTo>
                    <a:pt x="11309" y="353"/>
                    <a:pt x="11303" y="847"/>
                    <a:pt x="11570" y="1207"/>
                  </a:cubicBezTo>
                  <a:lnTo>
                    <a:pt x="12581" y="2553"/>
                  </a:lnTo>
                  <a:lnTo>
                    <a:pt x="10388" y="2553"/>
                  </a:lnTo>
                  <a:lnTo>
                    <a:pt x="8650" y="812"/>
                  </a:lnTo>
                  <a:lnTo>
                    <a:pt x="7663" y="812"/>
                  </a:lnTo>
                  <a:lnTo>
                    <a:pt x="7663" y="7707"/>
                  </a:lnTo>
                  <a:lnTo>
                    <a:pt x="4963" y="7707"/>
                  </a:lnTo>
                  <a:cubicBezTo>
                    <a:pt x="4572" y="6809"/>
                    <a:pt x="3685" y="6230"/>
                    <a:pt x="2708" y="6230"/>
                  </a:cubicBezTo>
                  <a:cubicBezTo>
                    <a:pt x="1728" y="6230"/>
                    <a:pt x="844" y="6809"/>
                    <a:pt x="453" y="7707"/>
                  </a:cubicBezTo>
                  <a:lnTo>
                    <a:pt x="1" y="7707"/>
                  </a:lnTo>
                  <a:cubicBezTo>
                    <a:pt x="1" y="8252"/>
                    <a:pt x="440" y="8691"/>
                    <a:pt x="984" y="8691"/>
                  </a:cubicBezTo>
                  <a:lnTo>
                    <a:pt x="15329" y="8691"/>
                  </a:lnTo>
                  <a:cubicBezTo>
                    <a:pt x="15874" y="8691"/>
                    <a:pt x="16316" y="8252"/>
                    <a:pt x="16316" y="7707"/>
                  </a:cubicBezTo>
                  <a:lnTo>
                    <a:pt x="16316" y="7224"/>
                  </a:lnTo>
                  <a:cubicBezTo>
                    <a:pt x="16316" y="7059"/>
                    <a:pt x="16247" y="6902"/>
                    <a:pt x="16131" y="6785"/>
                  </a:cubicBezTo>
                  <a:cubicBezTo>
                    <a:pt x="16014" y="6665"/>
                    <a:pt x="15953" y="6508"/>
                    <a:pt x="15953" y="6340"/>
                  </a:cubicBezTo>
                  <a:lnTo>
                    <a:pt x="15953" y="5082"/>
                  </a:lnTo>
                  <a:lnTo>
                    <a:pt x="16275" y="4387"/>
                  </a:lnTo>
                  <a:cubicBezTo>
                    <a:pt x="16408" y="4099"/>
                    <a:pt x="16196" y="3766"/>
                    <a:pt x="15877" y="3766"/>
                  </a:cubicBezTo>
                  <a:lnTo>
                    <a:pt x="14722" y="3766"/>
                  </a:lnTo>
                  <a:lnTo>
                    <a:pt x="12361" y="617"/>
                  </a:lnTo>
                  <a:cubicBezTo>
                    <a:pt x="12159" y="350"/>
                    <a:pt x="11895" y="137"/>
                    <a:pt x="11590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3"/>
            <p:cNvSpPr/>
            <p:nvPr/>
          </p:nvSpPr>
          <p:spPr>
            <a:xfrm>
              <a:off x="5820675" y="4231632"/>
              <a:ext cx="103418" cy="77406"/>
            </a:xfrm>
            <a:custGeom>
              <a:avLst/>
              <a:gdLst/>
              <a:ahLst/>
              <a:cxnLst/>
              <a:rect l="l" t="t" r="r" b="b"/>
              <a:pathLst>
                <a:path w="3948" h="2955" extrusionOk="0">
                  <a:moveTo>
                    <a:pt x="2289" y="0"/>
                  </a:moveTo>
                  <a:cubicBezTo>
                    <a:pt x="1936" y="0"/>
                    <a:pt x="1614" y="185"/>
                    <a:pt x="1439" y="490"/>
                  </a:cubicBezTo>
                  <a:lnTo>
                    <a:pt x="0" y="2954"/>
                  </a:lnTo>
                  <a:lnTo>
                    <a:pt x="3948" y="2954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3"/>
            <p:cNvSpPr/>
            <p:nvPr/>
          </p:nvSpPr>
          <p:spPr>
            <a:xfrm>
              <a:off x="5949842" y="4231632"/>
              <a:ext cx="113189" cy="77406"/>
            </a:xfrm>
            <a:custGeom>
              <a:avLst/>
              <a:gdLst/>
              <a:ahLst/>
              <a:cxnLst/>
              <a:rect l="l" t="t" r="r" b="b"/>
              <a:pathLst>
                <a:path w="4321" h="2955" extrusionOk="0">
                  <a:moveTo>
                    <a:pt x="0" y="0"/>
                  </a:moveTo>
                  <a:lnTo>
                    <a:pt x="0" y="2954"/>
                  </a:lnTo>
                  <a:lnTo>
                    <a:pt x="3365" y="2954"/>
                  </a:lnTo>
                  <a:cubicBezTo>
                    <a:pt x="3367" y="2954"/>
                    <a:pt x="3368" y="2954"/>
                    <a:pt x="3370" y="2954"/>
                  </a:cubicBezTo>
                  <a:cubicBezTo>
                    <a:pt x="3974" y="2954"/>
                    <a:pt x="4320" y="2261"/>
                    <a:pt x="3955" y="1776"/>
                  </a:cubicBezTo>
                  <a:lnTo>
                    <a:pt x="3955" y="1772"/>
                  </a:lnTo>
                  <a:lnTo>
                    <a:pt x="2920" y="395"/>
                  </a:lnTo>
                  <a:cubicBezTo>
                    <a:pt x="2735" y="148"/>
                    <a:pt x="2443" y="0"/>
                    <a:pt x="213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3"/>
            <p:cNvSpPr/>
            <p:nvPr/>
          </p:nvSpPr>
          <p:spPr>
            <a:xfrm>
              <a:off x="5745521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9" y="1"/>
                  </a:moveTo>
                  <a:cubicBezTo>
                    <a:pt x="1410" y="1"/>
                    <a:pt x="969" y="176"/>
                    <a:pt x="642" y="506"/>
                  </a:cubicBezTo>
                  <a:cubicBezTo>
                    <a:pt x="148" y="996"/>
                    <a:pt x="1" y="1740"/>
                    <a:pt x="268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1" y="3446"/>
                    <a:pt x="3582" y="2675"/>
                    <a:pt x="3582" y="1723"/>
                  </a:cubicBezTo>
                  <a:cubicBezTo>
                    <a:pt x="3582" y="1027"/>
                    <a:pt x="3160" y="396"/>
                    <a:pt x="2519" y="133"/>
                  </a:cubicBezTo>
                  <a:cubicBezTo>
                    <a:pt x="2306" y="44"/>
                    <a:pt x="2082" y="1"/>
                    <a:pt x="1859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3"/>
            <p:cNvSpPr/>
            <p:nvPr/>
          </p:nvSpPr>
          <p:spPr>
            <a:xfrm>
              <a:off x="5750027" y="4393752"/>
              <a:ext cx="101532" cy="89430"/>
            </a:xfrm>
            <a:custGeom>
              <a:avLst/>
              <a:gdLst/>
              <a:ahLst/>
              <a:cxnLst/>
              <a:rect l="l" t="t" r="r" b="b"/>
              <a:pathLst>
                <a:path w="3876" h="3414" extrusionOk="0">
                  <a:moveTo>
                    <a:pt x="2039" y="0"/>
                  </a:moveTo>
                  <a:lnTo>
                    <a:pt x="2039" y="4"/>
                  </a:lnTo>
                  <a:cubicBezTo>
                    <a:pt x="1833" y="387"/>
                    <a:pt x="1902" y="860"/>
                    <a:pt x="2210" y="1169"/>
                  </a:cubicBezTo>
                  <a:lnTo>
                    <a:pt x="1165" y="2211"/>
                  </a:lnTo>
                  <a:cubicBezTo>
                    <a:pt x="975" y="2021"/>
                    <a:pt x="723" y="1922"/>
                    <a:pt x="468" y="1922"/>
                  </a:cubicBezTo>
                  <a:cubicBezTo>
                    <a:pt x="308" y="1922"/>
                    <a:pt x="148" y="1960"/>
                    <a:pt x="0" y="2039"/>
                  </a:cubicBezTo>
                  <a:cubicBezTo>
                    <a:pt x="180" y="2901"/>
                    <a:pt x="927" y="3413"/>
                    <a:pt x="1694" y="3413"/>
                  </a:cubicBezTo>
                  <a:cubicBezTo>
                    <a:pt x="2123" y="3413"/>
                    <a:pt x="2559" y="3254"/>
                    <a:pt x="2906" y="2906"/>
                  </a:cubicBezTo>
                  <a:cubicBezTo>
                    <a:pt x="3876" y="1936"/>
                    <a:pt x="3382" y="281"/>
                    <a:pt x="2039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3"/>
            <p:cNvSpPr/>
            <p:nvPr/>
          </p:nvSpPr>
          <p:spPr>
            <a:xfrm>
              <a:off x="5768337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7" y="1"/>
                  </a:moveTo>
                  <a:cubicBezTo>
                    <a:pt x="329" y="1"/>
                    <a:pt x="0" y="796"/>
                    <a:pt x="466" y="1259"/>
                  </a:cubicBezTo>
                  <a:cubicBezTo>
                    <a:pt x="617" y="1409"/>
                    <a:pt x="803" y="1477"/>
                    <a:pt x="984" y="1477"/>
                  </a:cubicBezTo>
                  <a:cubicBezTo>
                    <a:pt x="1364" y="1477"/>
                    <a:pt x="1727" y="1183"/>
                    <a:pt x="1727" y="738"/>
                  </a:cubicBezTo>
                  <a:cubicBezTo>
                    <a:pt x="1727" y="330"/>
                    <a:pt x="1395" y="1"/>
                    <a:pt x="987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3"/>
            <p:cNvSpPr/>
            <p:nvPr/>
          </p:nvSpPr>
          <p:spPr>
            <a:xfrm>
              <a:off x="6015094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8" y="1"/>
                  </a:moveTo>
                  <a:cubicBezTo>
                    <a:pt x="1410" y="1"/>
                    <a:pt x="968" y="176"/>
                    <a:pt x="638" y="506"/>
                  </a:cubicBezTo>
                  <a:cubicBezTo>
                    <a:pt x="148" y="996"/>
                    <a:pt x="0" y="1740"/>
                    <a:pt x="264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0" y="3446"/>
                    <a:pt x="3581" y="2675"/>
                    <a:pt x="3581" y="1723"/>
                  </a:cubicBezTo>
                  <a:cubicBezTo>
                    <a:pt x="3581" y="1027"/>
                    <a:pt x="3160" y="396"/>
                    <a:pt x="2516" y="133"/>
                  </a:cubicBezTo>
                  <a:cubicBezTo>
                    <a:pt x="2303" y="44"/>
                    <a:pt x="2080" y="1"/>
                    <a:pt x="1858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3"/>
            <p:cNvSpPr/>
            <p:nvPr/>
          </p:nvSpPr>
          <p:spPr>
            <a:xfrm>
              <a:off x="6019573" y="4393752"/>
              <a:ext cx="101558" cy="89430"/>
            </a:xfrm>
            <a:custGeom>
              <a:avLst/>
              <a:gdLst/>
              <a:ahLst/>
              <a:cxnLst/>
              <a:rect l="l" t="t" r="r" b="b"/>
              <a:pathLst>
                <a:path w="3877" h="3414" extrusionOk="0">
                  <a:moveTo>
                    <a:pt x="2040" y="0"/>
                  </a:moveTo>
                  <a:lnTo>
                    <a:pt x="2040" y="4"/>
                  </a:lnTo>
                  <a:cubicBezTo>
                    <a:pt x="1834" y="387"/>
                    <a:pt x="1903" y="860"/>
                    <a:pt x="2211" y="1169"/>
                  </a:cubicBezTo>
                  <a:lnTo>
                    <a:pt x="1166" y="2211"/>
                  </a:lnTo>
                  <a:cubicBezTo>
                    <a:pt x="976" y="2021"/>
                    <a:pt x="724" y="1922"/>
                    <a:pt x="468" y="1922"/>
                  </a:cubicBezTo>
                  <a:cubicBezTo>
                    <a:pt x="309" y="1922"/>
                    <a:pt x="148" y="1960"/>
                    <a:pt x="1" y="2039"/>
                  </a:cubicBezTo>
                  <a:cubicBezTo>
                    <a:pt x="181" y="2901"/>
                    <a:pt x="927" y="3413"/>
                    <a:pt x="1695" y="3413"/>
                  </a:cubicBezTo>
                  <a:cubicBezTo>
                    <a:pt x="2124" y="3413"/>
                    <a:pt x="2559" y="3254"/>
                    <a:pt x="2907" y="2906"/>
                  </a:cubicBezTo>
                  <a:cubicBezTo>
                    <a:pt x="3877" y="1936"/>
                    <a:pt x="3383" y="281"/>
                    <a:pt x="204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3"/>
            <p:cNvSpPr/>
            <p:nvPr/>
          </p:nvSpPr>
          <p:spPr>
            <a:xfrm>
              <a:off x="6037884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8" y="1"/>
                  </a:moveTo>
                  <a:cubicBezTo>
                    <a:pt x="330" y="1"/>
                    <a:pt x="1" y="796"/>
                    <a:pt x="467" y="1259"/>
                  </a:cubicBezTo>
                  <a:cubicBezTo>
                    <a:pt x="618" y="1409"/>
                    <a:pt x="803" y="1477"/>
                    <a:pt x="985" y="1477"/>
                  </a:cubicBezTo>
                  <a:cubicBezTo>
                    <a:pt x="1365" y="1477"/>
                    <a:pt x="1728" y="1183"/>
                    <a:pt x="1728" y="738"/>
                  </a:cubicBezTo>
                  <a:cubicBezTo>
                    <a:pt x="1728" y="330"/>
                    <a:pt x="1396" y="1"/>
                    <a:pt x="988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73"/>
            <p:cNvSpPr/>
            <p:nvPr/>
          </p:nvSpPr>
          <p:spPr>
            <a:xfrm>
              <a:off x="5723256" y="4315927"/>
              <a:ext cx="40707" cy="50373"/>
            </a:xfrm>
            <a:custGeom>
              <a:avLst/>
              <a:gdLst/>
              <a:ahLst/>
              <a:cxnLst/>
              <a:rect l="l" t="t" r="r" b="b"/>
              <a:pathLst>
                <a:path w="1554" h="1923" extrusionOk="0">
                  <a:moveTo>
                    <a:pt x="1550" y="0"/>
                  </a:moveTo>
                  <a:lnTo>
                    <a:pt x="1485" y="17"/>
                  </a:lnTo>
                  <a:cubicBezTo>
                    <a:pt x="611" y="237"/>
                    <a:pt x="1" y="1025"/>
                    <a:pt x="1" y="1923"/>
                  </a:cubicBezTo>
                  <a:lnTo>
                    <a:pt x="566" y="1923"/>
                  </a:lnTo>
                  <a:cubicBezTo>
                    <a:pt x="1111" y="1923"/>
                    <a:pt x="1553" y="1484"/>
                    <a:pt x="1553" y="939"/>
                  </a:cubicBezTo>
                  <a:lnTo>
                    <a:pt x="1550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73"/>
            <p:cNvSpPr/>
            <p:nvPr/>
          </p:nvSpPr>
          <p:spPr>
            <a:xfrm>
              <a:off x="6115369" y="4334866"/>
              <a:ext cx="29810" cy="25776"/>
            </a:xfrm>
            <a:custGeom>
              <a:avLst/>
              <a:gdLst/>
              <a:ahLst/>
              <a:cxnLst/>
              <a:rect l="l" t="t" r="r" b="b"/>
              <a:pathLst>
                <a:path w="1138" h="984" extrusionOk="0">
                  <a:moveTo>
                    <a:pt x="0" y="0"/>
                  </a:moveTo>
                  <a:lnTo>
                    <a:pt x="0" y="984"/>
                  </a:lnTo>
                  <a:lnTo>
                    <a:pt x="984" y="984"/>
                  </a:lnTo>
                  <a:lnTo>
                    <a:pt x="984" y="329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3"/>
            <p:cNvSpPr/>
            <p:nvPr/>
          </p:nvSpPr>
          <p:spPr>
            <a:xfrm>
              <a:off x="5716812" y="4199412"/>
              <a:ext cx="444005" cy="289952"/>
            </a:xfrm>
            <a:custGeom>
              <a:avLst/>
              <a:gdLst/>
              <a:ahLst/>
              <a:cxnLst/>
              <a:rect l="l" t="t" r="r" b="b"/>
              <a:pathLst>
                <a:path w="16950" h="11069" extrusionOk="0">
                  <a:moveTo>
                    <a:pt x="15952" y="5415"/>
                  </a:moveTo>
                  <a:lnTo>
                    <a:pt x="15952" y="5908"/>
                  </a:lnTo>
                  <a:lnTo>
                    <a:pt x="15462" y="5908"/>
                  </a:lnTo>
                  <a:lnTo>
                    <a:pt x="15462" y="5415"/>
                  </a:lnTo>
                  <a:close/>
                  <a:moveTo>
                    <a:pt x="1553" y="4784"/>
                  </a:moveTo>
                  <a:lnTo>
                    <a:pt x="1553" y="5387"/>
                  </a:lnTo>
                  <a:cubicBezTo>
                    <a:pt x="1549" y="5795"/>
                    <a:pt x="1220" y="6124"/>
                    <a:pt x="812" y="6124"/>
                  </a:cubicBezTo>
                  <a:lnTo>
                    <a:pt x="511" y="6124"/>
                  </a:lnTo>
                  <a:cubicBezTo>
                    <a:pt x="596" y="5528"/>
                    <a:pt x="991" y="5017"/>
                    <a:pt x="1553" y="4784"/>
                  </a:cubicBezTo>
                  <a:close/>
                  <a:moveTo>
                    <a:pt x="11028" y="490"/>
                  </a:moveTo>
                  <a:cubicBezTo>
                    <a:pt x="11573" y="494"/>
                    <a:pt x="12080" y="747"/>
                    <a:pt x="12409" y="1179"/>
                  </a:cubicBezTo>
                  <a:lnTo>
                    <a:pt x="14770" y="4332"/>
                  </a:lnTo>
                  <a:cubicBezTo>
                    <a:pt x="14818" y="4393"/>
                    <a:pt x="14890" y="4431"/>
                    <a:pt x="14968" y="4431"/>
                  </a:cubicBezTo>
                  <a:lnTo>
                    <a:pt x="16123" y="4431"/>
                  </a:lnTo>
                  <a:cubicBezTo>
                    <a:pt x="16260" y="4431"/>
                    <a:pt x="16353" y="4575"/>
                    <a:pt x="16295" y="4702"/>
                  </a:cubicBezTo>
                  <a:lnTo>
                    <a:pt x="16192" y="4921"/>
                  </a:lnTo>
                  <a:lnTo>
                    <a:pt x="15212" y="4921"/>
                  </a:lnTo>
                  <a:cubicBezTo>
                    <a:pt x="15075" y="4921"/>
                    <a:pt x="14965" y="5031"/>
                    <a:pt x="14965" y="5168"/>
                  </a:cubicBezTo>
                  <a:lnTo>
                    <a:pt x="14965" y="6155"/>
                  </a:lnTo>
                  <a:cubicBezTo>
                    <a:pt x="14965" y="6288"/>
                    <a:pt x="15075" y="6398"/>
                    <a:pt x="15212" y="6398"/>
                  </a:cubicBezTo>
                  <a:lnTo>
                    <a:pt x="15952" y="6398"/>
                  </a:lnTo>
                  <a:lnTo>
                    <a:pt x="15952" y="6758"/>
                  </a:lnTo>
                  <a:cubicBezTo>
                    <a:pt x="15949" y="6987"/>
                    <a:pt x="16038" y="7210"/>
                    <a:pt x="16202" y="7375"/>
                  </a:cubicBezTo>
                  <a:cubicBezTo>
                    <a:pt x="16271" y="7447"/>
                    <a:pt x="16312" y="7543"/>
                    <a:pt x="16312" y="7639"/>
                  </a:cubicBezTo>
                  <a:lnTo>
                    <a:pt x="16315" y="8125"/>
                  </a:lnTo>
                  <a:cubicBezTo>
                    <a:pt x="16312" y="8533"/>
                    <a:pt x="15983" y="8862"/>
                    <a:pt x="15575" y="8862"/>
                  </a:cubicBezTo>
                  <a:lnTo>
                    <a:pt x="15198" y="8862"/>
                  </a:lnTo>
                  <a:cubicBezTo>
                    <a:pt x="15068" y="7882"/>
                    <a:pt x="14235" y="7149"/>
                    <a:pt x="13245" y="7149"/>
                  </a:cubicBezTo>
                  <a:cubicBezTo>
                    <a:pt x="12258" y="7149"/>
                    <a:pt x="11422" y="7882"/>
                    <a:pt x="11292" y="8862"/>
                  </a:cubicBezTo>
                  <a:lnTo>
                    <a:pt x="4907" y="8862"/>
                  </a:lnTo>
                  <a:cubicBezTo>
                    <a:pt x="4781" y="7889"/>
                    <a:pt x="3955" y="7155"/>
                    <a:pt x="2975" y="7149"/>
                  </a:cubicBezTo>
                  <a:cubicBezTo>
                    <a:pt x="2968" y="7148"/>
                    <a:pt x="2961" y="7148"/>
                    <a:pt x="2954" y="7148"/>
                  </a:cubicBezTo>
                  <a:cubicBezTo>
                    <a:pt x="1979" y="7148"/>
                    <a:pt x="1151" y="7861"/>
                    <a:pt x="1008" y="8828"/>
                  </a:cubicBezTo>
                  <a:cubicBezTo>
                    <a:pt x="699" y="8728"/>
                    <a:pt x="494" y="8444"/>
                    <a:pt x="494" y="8125"/>
                  </a:cubicBezTo>
                  <a:lnTo>
                    <a:pt x="494" y="6621"/>
                  </a:lnTo>
                  <a:lnTo>
                    <a:pt x="812" y="6621"/>
                  </a:lnTo>
                  <a:cubicBezTo>
                    <a:pt x="1491" y="6617"/>
                    <a:pt x="2043" y="6069"/>
                    <a:pt x="2043" y="5387"/>
                  </a:cubicBezTo>
                  <a:lnTo>
                    <a:pt x="2043" y="4640"/>
                  </a:lnTo>
                  <a:lnTo>
                    <a:pt x="2886" y="4424"/>
                  </a:lnTo>
                  <a:cubicBezTo>
                    <a:pt x="2947" y="4407"/>
                    <a:pt x="3002" y="4366"/>
                    <a:pt x="3036" y="4311"/>
                  </a:cubicBezTo>
                  <a:lnTo>
                    <a:pt x="4763" y="1347"/>
                  </a:lnTo>
                  <a:cubicBezTo>
                    <a:pt x="5072" y="819"/>
                    <a:pt x="5641" y="494"/>
                    <a:pt x="6251" y="490"/>
                  </a:cubicBezTo>
                  <a:close/>
                  <a:moveTo>
                    <a:pt x="2954" y="7632"/>
                  </a:moveTo>
                  <a:cubicBezTo>
                    <a:pt x="3145" y="7632"/>
                    <a:pt x="3337" y="7669"/>
                    <a:pt x="3520" y="7745"/>
                  </a:cubicBezTo>
                  <a:cubicBezTo>
                    <a:pt x="4071" y="7974"/>
                    <a:pt x="4431" y="8512"/>
                    <a:pt x="4431" y="9109"/>
                  </a:cubicBezTo>
                  <a:cubicBezTo>
                    <a:pt x="4431" y="9924"/>
                    <a:pt x="3770" y="10586"/>
                    <a:pt x="2954" y="10586"/>
                  </a:cubicBezTo>
                  <a:cubicBezTo>
                    <a:pt x="2358" y="10586"/>
                    <a:pt x="1820" y="10226"/>
                    <a:pt x="1590" y="9674"/>
                  </a:cubicBezTo>
                  <a:cubicBezTo>
                    <a:pt x="1361" y="9122"/>
                    <a:pt x="1487" y="8488"/>
                    <a:pt x="1909" y="8063"/>
                  </a:cubicBezTo>
                  <a:cubicBezTo>
                    <a:pt x="2193" y="7782"/>
                    <a:pt x="2570" y="7632"/>
                    <a:pt x="2954" y="7632"/>
                  </a:cubicBezTo>
                  <a:close/>
                  <a:moveTo>
                    <a:pt x="13245" y="7632"/>
                  </a:moveTo>
                  <a:cubicBezTo>
                    <a:pt x="13435" y="7632"/>
                    <a:pt x="13627" y="7669"/>
                    <a:pt x="13810" y="7745"/>
                  </a:cubicBezTo>
                  <a:cubicBezTo>
                    <a:pt x="14362" y="7974"/>
                    <a:pt x="14722" y="8512"/>
                    <a:pt x="14722" y="9109"/>
                  </a:cubicBezTo>
                  <a:cubicBezTo>
                    <a:pt x="14722" y="9924"/>
                    <a:pt x="14060" y="10586"/>
                    <a:pt x="13245" y="10586"/>
                  </a:cubicBezTo>
                  <a:cubicBezTo>
                    <a:pt x="12649" y="10586"/>
                    <a:pt x="12111" y="10226"/>
                    <a:pt x="11881" y="9674"/>
                  </a:cubicBezTo>
                  <a:cubicBezTo>
                    <a:pt x="11651" y="9122"/>
                    <a:pt x="11778" y="8488"/>
                    <a:pt x="12200" y="8063"/>
                  </a:cubicBezTo>
                  <a:cubicBezTo>
                    <a:pt x="12484" y="7782"/>
                    <a:pt x="12861" y="7632"/>
                    <a:pt x="13245" y="7632"/>
                  </a:cubicBezTo>
                  <a:close/>
                  <a:moveTo>
                    <a:pt x="6251" y="0"/>
                  </a:moveTo>
                  <a:cubicBezTo>
                    <a:pt x="5466" y="0"/>
                    <a:pt x="4736" y="418"/>
                    <a:pt x="4339" y="1100"/>
                  </a:cubicBezTo>
                  <a:lnTo>
                    <a:pt x="2663" y="3972"/>
                  </a:lnTo>
                  <a:lnTo>
                    <a:pt x="1734" y="4208"/>
                  </a:lnTo>
                  <a:cubicBezTo>
                    <a:pt x="596" y="4500"/>
                    <a:pt x="0" y="5432"/>
                    <a:pt x="0" y="6374"/>
                  </a:cubicBezTo>
                  <a:lnTo>
                    <a:pt x="0" y="8125"/>
                  </a:lnTo>
                  <a:cubicBezTo>
                    <a:pt x="0" y="8715"/>
                    <a:pt x="418" y="9222"/>
                    <a:pt x="997" y="9331"/>
                  </a:cubicBezTo>
                  <a:cubicBezTo>
                    <a:pt x="1114" y="10318"/>
                    <a:pt x="1950" y="11062"/>
                    <a:pt x="2940" y="11069"/>
                  </a:cubicBezTo>
                  <a:cubicBezTo>
                    <a:pt x="2945" y="11069"/>
                    <a:pt x="2950" y="11069"/>
                    <a:pt x="2954" y="11069"/>
                  </a:cubicBezTo>
                  <a:cubicBezTo>
                    <a:pt x="3942" y="11069"/>
                    <a:pt x="4778" y="10334"/>
                    <a:pt x="4907" y="9355"/>
                  </a:cubicBezTo>
                  <a:lnTo>
                    <a:pt x="11288" y="9355"/>
                  </a:lnTo>
                  <a:cubicBezTo>
                    <a:pt x="11418" y="10335"/>
                    <a:pt x="12254" y="11069"/>
                    <a:pt x="13241" y="11069"/>
                  </a:cubicBezTo>
                  <a:cubicBezTo>
                    <a:pt x="14232" y="11069"/>
                    <a:pt x="15068" y="10335"/>
                    <a:pt x="15195" y="9355"/>
                  </a:cubicBezTo>
                  <a:lnTo>
                    <a:pt x="15572" y="9355"/>
                  </a:lnTo>
                  <a:cubicBezTo>
                    <a:pt x="16254" y="9355"/>
                    <a:pt x="16802" y="8804"/>
                    <a:pt x="16805" y="8125"/>
                  </a:cubicBezTo>
                  <a:lnTo>
                    <a:pt x="16805" y="7642"/>
                  </a:lnTo>
                  <a:cubicBezTo>
                    <a:pt x="16805" y="7409"/>
                    <a:pt x="16713" y="7190"/>
                    <a:pt x="16552" y="7029"/>
                  </a:cubicBezTo>
                  <a:cubicBezTo>
                    <a:pt x="16480" y="6957"/>
                    <a:pt x="16442" y="6857"/>
                    <a:pt x="16445" y="6758"/>
                  </a:cubicBezTo>
                  <a:lnTo>
                    <a:pt x="16445" y="5552"/>
                  </a:lnTo>
                  <a:lnTo>
                    <a:pt x="16572" y="5274"/>
                  </a:lnTo>
                  <a:lnTo>
                    <a:pt x="16744" y="4911"/>
                  </a:lnTo>
                  <a:cubicBezTo>
                    <a:pt x="16949" y="4458"/>
                    <a:pt x="16620" y="3941"/>
                    <a:pt x="16123" y="3938"/>
                  </a:cubicBezTo>
                  <a:lnTo>
                    <a:pt x="15092" y="3938"/>
                  </a:lnTo>
                  <a:lnTo>
                    <a:pt x="12803" y="888"/>
                  </a:lnTo>
                  <a:cubicBezTo>
                    <a:pt x="12381" y="329"/>
                    <a:pt x="11727" y="4"/>
                    <a:pt x="11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3"/>
            <p:cNvSpPr/>
            <p:nvPr/>
          </p:nvSpPr>
          <p:spPr>
            <a:xfrm>
              <a:off x="5766163" y="4412246"/>
              <a:ext cx="55691" cy="51604"/>
            </a:xfrm>
            <a:custGeom>
              <a:avLst/>
              <a:gdLst/>
              <a:ahLst/>
              <a:cxnLst/>
              <a:rect l="l" t="t" r="r" b="b"/>
              <a:pathLst>
                <a:path w="2126" h="1970" extrusionOk="0">
                  <a:moveTo>
                    <a:pt x="1063" y="0"/>
                  </a:moveTo>
                  <a:cubicBezTo>
                    <a:pt x="645" y="4"/>
                    <a:pt x="272" y="271"/>
                    <a:pt x="138" y="668"/>
                  </a:cubicBezTo>
                  <a:cubicBezTo>
                    <a:pt x="1" y="1066"/>
                    <a:pt x="135" y="1505"/>
                    <a:pt x="464" y="1762"/>
                  </a:cubicBezTo>
                  <a:cubicBezTo>
                    <a:pt x="642" y="1900"/>
                    <a:pt x="856" y="1969"/>
                    <a:pt x="1071" y="1969"/>
                  </a:cubicBezTo>
                  <a:cubicBezTo>
                    <a:pt x="1256" y="1969"/>
                    <a:pt x="1441" y="1918"/>
                    <a:pt x="1605" y="1813"/>
                  </a:cubicBezTo>
                  <a:cubicBezTo>
                    <a:pt x="1958" y="1587"/>
                    <a:pt x="2126" y="1158"/>
                    <a:pt x="2026" y="754"/>
                  </a:cubicBezTo>
                  <a:cubicBezTo>
                    <a:pt x="2000" y="639"/>
                    <a:pt x="1898" y="563"/>
                    <a:pt x="1787" y="563"/>
                  </a:cubicBezTo>
                  <a:cubicBezTo>
                    <a:pt x="1769" y="563"/>
                    <a:pt x="1750" y="565"/>
                    <a:pt x="1731" y="569"/>
                  </a:cubicBezTo>
                  <a:cubicBezTo>
                    <a:pt x="1598" y="603"/>
                    <a:pt x="1516" y="737"/>
                    <a:pt x="1550" y="867"/>
                  </a:cubicBezTo>
                  <a:cubicBezTo>
                    <a:pt x="1631" y="1205"/>
                    <a:pt x="1364" y="1479"/>
                    <a:pt x="1069" y="1479"/>
                  </a:cubicBezTo>
                  <a:cubicBezTo>
                    <a:pt x="966" y="1479"/>
                    <a:pt x="861" y="1446"/>
                    <a:pt x="765" y="1371"/>
                  </a:cubicBezTo>
                  <a:cubicBezTo>
                    <a:pt x="400" y="1084"/>
                    <a:pt x="603" y="494"/>
                    <a:pt x="1066" y="494"/>
                  </a:cubicBezTo>
                  <a:cubicBezTo>
                    <a:pt x="1067" y="494"/>
                    <a:pt x="1069" y="494"/>
                    <a:pt x="1070" y="494"/>
                  </a:cubicBezTo>
                  <a:cubicBezTo>
                    <a:pt x="1204" y="487"/>
                    <a:pt x="1307" y="377"/>
                    <a:pt x="1307" y="247"/>
                  </a:cubicBezTo>
                  <a:cubicBezTo>
                    <a:pt x="1307" y="113"/>
                    <a:pt x="1204" y="4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3"/>
            <p:cNvSpPr/>
            <p:nvPr/>
          </p:nvSpPr>
          <p:spPr>
            <a:xfrm>
              <a:off x="6035736" y="4412220"/>
              <a:ext cx="55691" cy="51630"/>
            </a:xfrm>
            <a:custGeom>
              <a:avLst/>
              <a:gdLst/>
              <a:ahLst/>
              <a:cxnLst/>
              <a:rect l="l" t="t" r="r" b="b"/>
              <a:pathLst>
                <a:path w="2126" h="1971" extrusionOk="0">
                  <a:moveTo>
                    <a:pt x="1082" y="1"/>
                  </a:moveTo>
                  <a:cubicBezTo>
                    <a:pt x="1078" y="1"/>
                    <a:pt x="1074" y="1"/>
                    <a:pt x="1070" y="1"/>
                  </a:cubicBezTo>
                  <a:cubicBezTo>
                    <a:pt x="648" y="1"/>
                    <a:pt x="275" y="265"/>
                    <a:pt x="138" y="663"/>
                  </a:cubicBezTo>
                  <a:cubicBezTo>
                    <a:pt x="1" y="1060"/>
                    <a:pt x="131" y="1502"/>
                    <a:pt x="460" y="1759"/>
                  </a:cubicBezTo>
                  <a:cubicBezTo>
                    <a:pt x="639" y="1899"/>
                    <a:pt x="854" y="1970"/>
                    <a:pt x="1070" y="1970"/>
                  </a:cubicBezTo>
                  <a:cubicBezTo>
                    <a:pt x="1254" y="1970"/>
                    <a:pt x="1440" y="1918"/>
                    <a:pt x="1604" y="1814"/>
                  </a:cubicBezTo>
                  <a:cubicBezTo>
                    <a:pt x="1957" y="1588"/>
                    <a:pt x="2125" y="1159"/>
                    <a:pt x="2026" y="752"/>
                  </a:cubicBezTo>
                  <a:cubicBezTo>
                    <a:pt x="1999" y="640"/>
                    <a:pt x="1897" y="564"/>
                    <a:pt x="1787" y="564"/>
                  </a:cubicBezTo>
                  <a:cubicBezTo>
                    <a:pt x="1768" y="564"/>
                    <a:pt x="1750" y="566"/>
                    <a:pt x="1731" y="570"/>
                  </a:cubicBezTo>
                  <a:cubicBezTo>
                    <a:pt x="1598" y="604"/>
                    <a:pt x="1515" y="738"/>
                    <a:pt x="1550" y="868"/>
                  </a:cubicBezTo>
                  <a:cubicBezTo>
                    <a:pt x="1556" y="906"/>
                    <a:pt x="1563" y="947"/>
                    <a:pt x="1563" y="985"/>
                  </a:cubicBezTo>
                  <a:cubicBezTo>
                    <a:pt x="1563" y="1282"/>
                    <a:pt x="1320" y="1478"/>
                    <a:pt x="1065" y="1478"/>
                  </a:cubicBezTo>
                  <a:cubicBezTo>
                    <a:pt x="944" y="1478"/>
                    <a:pt x="821" y="1434"/>
                    <a:pt x="720" y="1334"/>
                  </a:cubicBezTo>
                  <a:cubicBezTo>
                    <a:pt x="412" y="1022"/>
                    <a:pt x="631" y="491"/>
                    <a:pt x="1070" y="491"/>
                  </a:cubicBezTo>
                  <a:cubicBezTo>
                    <a:pt x="1074" y="491"/>
                    <a:pt x="1078" y="491"/>
                    <a:pt x="1082" y="491"/>
                  </a:cubicBezTo>
                  <a:cubicBezTo>
                    <a:pt x="1217" y="491"/>
                    <a:pt x="1327" y="381"/>
                    <a:pt x="1327" y="248"/>
                  </a:cubicBezTo>
                  <a:cubicBezTo>
                    <a:pt x="1327" y="111"/>
                    <a:pt x="1217" y="1"/>
                    <a:pt x="1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3"/>
            <p:cNvSpPr/>
            <p:nvPr/>
          </p:nvSpPr>
          <p:spPr>
            <a:xfrm>
              <a:off x="5990235" y="4360616"/>
              <a:ext cx="123719" cy="58284"/>
            </a:xfrm>
            <a:custGeom>
              <a:avLst/>
              <a:gdLst/>
              <a:ahLst/>
              <a:cxnLst/>
              <a:rect l="l" t="t" r="r" b="b"/>
              <a:pathLst>
                <a:path w="4723" h="2225" extrusionOk="0">
                  <a:moveTo>
                    <a:pt x="2809" y="0"/>
                  </a:moveTo>
                  <a:cubicBezTo>
                    <a:pt x="2220" y="0"/>
                    <a:pt x="1631" y="176"/>
                    <a:pt x="1124" y="528"/>
                  </a:cubicBezTo>
                  <a:cubicBezTo>
                    <a:pt x="641" y="864"/>
                    <a:pt x="271" y="1334"/>
                    <a:pt x="55" y="1882"/>
                  </a:cubicBezTo>
                  <a:cubicBezTo>
                    <a:pt x="0" y="2009"/>
                    <a:pt x="62" y="2156"/>
                    <a:pt x="192" y="2208"/>
                  </a:cubicBezTo>
                  <a:cubicBezTo>
                    <a:pt x="222" y="2219"/>
                    <a:pt x="252" y="2225"/>
                    <a:pt x="282" y="2225"/>
                  </a:cubicBezTo>
                  <a:cubicBezTo>
                    <a:pt x="384" y="2225"/>
                    <a:pt x="480" y="2161"/>
                    <a:pt x="514" y="2060"/>
                  </a:cubicBezTo>
                  <a:cubicBezTo>
                    <a:pt x="888" y="1118"/>
                    <a:pt x="1796" y="498"/>
                    <a:pt x="2807" y="494"/>
                  </a:cubicBezTo>
                  <a:cubicBezTo>
                    <a:pt x="2812" y="494"/>
                    <a:pt x="2817" y="494"/>
                    <a:pt x="2822" y="494"/>
                  </a:cubicBezTo>
                  <a:cubicBezTo>
                    <a:pt x="3351" y="494"/>
                    <a:pt x="3863" y="669"/>
                    <a:pt x="4284" y="988"/>
                  </a:cubicBezTo>
                  <a:cubicBezTo>
                    <a:pt x="4330" y="1025"/>
                    <a:pt x="4384" y="1043"/>
                    <a:pt x="4438" y="1043"/>
                  </a:cubicBezTo>
                  <a:cubicBezTo>
                    <a:pt x="4513" y="1043"/>
                    <a:pt x="4587" y="1009"/>
                    <a:pt x="4637" y="943"/>
                  </a:cubicBezTo>
                  <a:cubicBezTo>
                    <a:pt x="4722" y="833"/>
                    <a:pt x="4695" y="672"/>
                    <a:pt x="4578" y="594"/>
                  </a:cubicBezTo>
                  <a:cubicBezTo>
                    <a:pt x="4056" y="198"/>
                    <a:pt x="3433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3"/>
            <p:cNvSpPr/>
            <p:nvPr/>
          </p:nvSpPr>
          <p:spPr>
            <a:xfrm>
              <a:off x="5806032" y="4225161"/>
              <a:ext cx="124426" cy="193214"/>
            </a:xfrm>
            <a:custGeom>
              <a:avLst/>
              <a:gdLst/>
              <a:ahLst/>
              <a:cxnLst/>
              <a:rect l="l" t="t" r="r" b="b"/>
              <a:pathLst>
                <a:path w="4750" h="7376" extrusionOk="0">
                  <a:moveTo>
                    <a:pt x="4260" y="494"/>
                  </a:moveTo>
                  <a:lnTo>
                    <a:pt x="4260" y="2958"/>
                  </a:lnTo>
                  <a:lnTo>
                    <a:pt x="984" y="2958"/>
                  </a:lnTo>
                  <a:lnTo>
                    <a:pt x="2207" y="861"/>
                  </a:lnTo>
                  <a:cubicBezTo>
                    <a:pt x="2341" y="635"/>
                    <a:pt x="2584" y="494"/>
                    <a:pt x="2845" y="494"/>
                  </a:cubicBezTo>
                  <a:close/>
                  <a:moveTo>
                    <a:pt x="2845" y="1"/>
                  </a:moveTo>
                  <a:cubicBezTo>
                    <a:pt x="2409" y="4"/>
                    <a:pt x="2005" y="234"/>
                    <a:pt x="1782" y="614"/>
                  </a:cubicBezTo>
                  <a:lnTo>
                    <a:pt x="343" y="3078"/>
                  </a:lnTo>
                  <a:lnTo>
                    <a:pt x="76" y="3541"/>
                  </a:lnTo>
                  <a:cubicBezTo>
                    <a:pt x="0" y="3661"/>
                    <a:pt x="38" y="3815"/>
                    <a:pt x="158" y="3883"/>
                  </a:cubicBezTo>
                  <a:cubicBezTo>
                    <a:pt x="197" y="3907"/>
                    <a:pt x="240" y="3918"/>
                    <a:pt x="283" y="3918"/>
                  </a:cubicBezTo>
                  <a:cubicBezTo>
                    <a:pt x="370" y="3918"/>
                    <a:pt x="455" y="3871"/>
                    <a:pt x="501" y="3791"/>
                  </a:cubicBezTo>
                  <a:lnTo>
                    <a:pt x="700" y="3448"/>
                  </a:lnTo>
                  <a:lnTo>
                    <a:pt x="4260" y="3448"/>
                  </a:lnTo>
                  <a:lnTo>
                    <a:pt x="4260" y="7139"/>
                  </a:lnTo>
                  <a:cubicBezTo>
                    <a:pt x="4263" y="7272"/>
                    <a:pt x="4373" y="7375"/>
                    <a:pt x="4503" y="7375"/>
                  </a:cubicBezTo>
                  <a:cubicBezTo>
                    <a:pt x="4637" y="7375"/>
                    <a:pt x="4747" y="7272"/>
                    <a:pt x="4750" y="7139"/>
                  </a:cubicBezTo>
                  <a:lnTo>
                    <a:pt x="4750" y="247"/>
                  </a:lnTo>
                  <a:cubicBezTo>
                    <a:pt x="4750" y="110"/>
                    <a:pt x="4640" y="1"/>
                    <a:pt x="4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3"/>
            <p:cNvSpPr/>
            <p:nvPr/>
          </p:nvSpPr>
          <p:spPr>
            <a:xfrm>
              <a:off x="5943189" y="4225266"/>
              <a:ext cx="128120" cy="102606"/>
            </a:xfrm>
            <a:custGeom>
              <a:avLst/>
              <a:gdLst/>
              <a:ahLst/>
              <a:cxnLst/>
              <a:rect l="l" t="t" r="r" b="b"/>
              <a:pathLst>
                <a:path w="4891" h="3917" extrusionOk="0">
                  <a:moveTo>
                    <a:pt x="254" y="0"/>
                  </a:moveTo>
                  <a:cubicBezTo>
                    <a:pt x="117" y="0"/>
                    <a:pt x="7" y="110"/>
                    <a:pt x="7" y="247"/>
                  </a:cubicBezTo>
                  <a:lnTo>
                    <a:pt x="7" y="3663"/>
                  </a:lnTo>
                  <a:cubicBezTo>
                    <a:pt x="1" y="3800"/>
                    <a:pt x="114" y="3917"/>
                    <a:pt x="254" y="3917"/>
                  </a:cubicBezTo>
                  <a:cubicBezTo>
                    <a:pt x="395" y="3917"/>
                    <a:pt x="504" y="3800"/>
                    <a:pt x="501" y="3663"/>
                  </a:cubicBezTo>
                  <a:lnTo>
                    <a:pt x="501" y="494"/>
                  </a:lnTo>
                  <a:lnTo>
                    <a:pt x="2386" y="494"/>
                  </a:lnTo>
                  <a:cubicBezTo>
                    <a:pt x="2389" y="494"/>
                    <a:pt x="2393" y="494"/>
                    <a:pt x="2396" y="494"/>
                  </a:cubicBezTo>
                  <a:cubicBezTo>
                    <a:pt x="2625" y="494"/>
                    <a:pt x="2840" y="603"/>
                    <a:pt x="2978" y="785"/>
                  </a:cubicBezTo>
                  <a:lnTo>
                    <a:pt x="4013" y="2166"/>
                  </a:lnTo>
                  <a:cubicBezTo>
                    <a:pt x="4257" y="2488"/>
                    <a:pt x="4024" y="2951"/>
                    <a:pt x="3619" y="2951"/>
                  </a:cubicBezTo>
                  <a:lnTo>
                    <a:pt x="1238" y="2951"/>
                  </a:lnTo>
                  <a:cubicBezTo>
                    <a:pt x="1236" y="2951"/>
                    <a:pt x="1233" y="2951"/>
                    <a:pt x="1231" y="2951"/>
                  </a:cubicBezTo>
                  <a:cubicBezTo>
                    <a:pt x="1094" y="2951"/>
                    <a:pt x="981" y="3059"/>
                    <a:pt x="981" y="3197"/>
                  </a:cubicBezTo>
                  <a:cubicBezTo>
                    <a:pt x="981" y="3334"/>
                    <a:pt x="1091" y="3444"/>
                    <a:pt x="1226" y="3444"/>
                  </a:cubicBezTo>
                  <a:cubicBezTo>
                    <a:pt x="1230" y="3444"/>
                    <a:pt x="1234" y="3444"/>
                    <a:pt x="1238" y="3444"/>
                  </a:cubicBezTo>
                  <a:lnTo>
                    <a:pt x="3619" y="3444"/>
                  </a:lnTo>
                  <a:cubicBezTo>
                    <a:pt x="4428" y="3444"/>
                    <a:pt x="4891" y="2519"/>
                    <a:pt x="4407" y="1868"/>
                  </a:cubicBezTo>
                  <a:lnTo>
                    <a:pt x="3373" y="494"/>
                  </a:lnTo>
                  <a:cubicBezTo>
                    <a:pt x="3140" y="182"/>
                    <a:pt x="2773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73"/>
            <p:cNvSpPr/>
            <p:nvPr/>
          </p:nvSpPr>
          <p:spPr>
            <a:xfrm>
              <a:off x="5865730" y="4328396"/>
              <a:ext cx="38716" cy="12862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245" y="0"/>
                  </a:moveTo>
                  <a:cubicBezTo>
                    <a:pt x="110" y="0"/>
                    <a:pt x="0" y="111"/>
                    <a:pt x="0" y="247"/>
                  </a:cubicBezTo>
                  <a:cubicBezTo>
                    <a:pt x="0" y="380"/>
                    <a:pt x="110" y="491"/>
                    <a:pt x="245" y="491"/>
                  </a:cubicBezTo>
                  <a:cubicBezTo>
                    <a:pt x="249" y="491"/>
                    <a:pt x="253" y="491"/>
                    <a:pt x="257" y="491"/>
                  </a:cubicBezTo>
                  <a:lnTo>
                    <a:pt x="1241" y="491"/>
                  </a:lnTo>
                  <a:cubicBezTo>
                    <a:pt x="1374" y="487"/>
                    <a:pt x="1477" y="377"/>
                    <a:pt x="1477" y="247"/>
                  </a:cubicBezTo>
                  <a:cubicBezTo>
                    <a:pt x="1477" y="114"/>
                    <a:pt x="1374" y="4"/>
                    <a:pt x="1241" y="1"/>
                  </a:cubicBezTo>
                  <a:lnTo>
                    <a:pt x="257" y="1"/>
                  </a:lnTo>
                  <a:cubicBezTo>
                    <a:pt x="253" y="0"/>
                    <a:pt x="249" y="0"/>
                    <a:pt x="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73"/>
            <p:cNvSpPr/>
            <p:nvPr/>
          </p:nvSpPr>
          <p:spPr>
            <a:xfrm>
              <a:off x="5968860" y="4328396"/>
              <a:ext cx="38978" cy="12862"/>
            </a:xfrm>
            <a:custGeom>
              <a:avLst/>
              <a:gdLst/>
              <a:ahLst/>
              <a:cxnLst/>
              <a:rect l="l" t="t" r="r" b="b"/>
              <a:pathLst>
                <a:path w="1488" h="491" extrusionOk="0">
                  <a:moveTo>
                    <a:pt x="246" y="0"/>
                  </a:moveTo>
                  <a:cubicBezTo>
                    <a:pt x="111" y="0"/>
                    <a:pt x="1" y="111"/>
                    <a:pt x="1" y="247"/>
                  </a:cubicBezTo>
                  <a:cubicBezTo>
                    <a:pt x="1" y="380"/>
                    <a:pt x="111" y="491"/>
                    <a:pt x="246" y="491"/>
                  </a:cubicBezTo>
                  <a:cubicBezTo>
                    <a:pt x="250" y="491"/>
                    <a:pt x="254" y="491"/>
                    <a:pt x="258" y="491"/>
                  </a:cubicBezTo>
                  <a:lnTo>
                    <a:pt x="1245" y="491"/>
                  </a:lnTo>
                  <a:cubicBezTo>
                    <a:pt x="1378" y="491"/>
                    <a:pt x="1488" y="381"/>
                    <a:pt x="1488" y="247"/>
                  </a:cubicBezTo>
                  <a:cubicBezTo>
                    <a:pt x="1488" y="110"/>
                    <a:pt x="1378" y="1"/>
                    <a:pt x="1245" y="1"/>
                  </a:cubicBezTo>
                  <a:lnTo>
                    <a:pt x="258" y="1"/>
                  </a:lnTo>
                  <a:cubicBezTo>
                    <a:pt x="254" y="0"/>
                    <a:pt x="250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8" name="Google Shape;8238;p73"/>
          <p:cNvGrpSpPr/>
          <p:nvPr/>
        </p:nvGrpSpPr>
        <p:grpSpPr>
          <a:xfrm>
            <a:off x="850462" y="3680227"/>
            <a:ext cx="385302" cy="355126"/>
            <a:chOff x="850462" y="3680227"/>
            <a:chExt cx="385302" cy="355126"/>
          </a:xfrm>
        </p:grpSpPr>
        <p:sp>
          <p:nvSpPr>
            <p:cNvPr id="8239" name="Google Shape;8239;p73"/>
            <p:cNvSpPr/>
            <p:nvPr/>
          </p:nvSpPr>
          <p:spPr>
            <a:xfrm>
              <a:off x="1021829" y="3747627"/>
              <a:ext cx="42488" cy="42488"/>
            </a:xfrm>
            <a:custGeom>
              <a:avLst/>
              <a:gdLst/>
              <a:ahLst/>
              <a:cxnLst/>
              <a:rect l="l" t="t" r="r" b="b"/>
              <a:pathLst>
                <a:path w="1622" h="1622" extrusionOk="0">
                  <a:moveTo>
                    <a:pt x="1" y="0"/>
                  </a:moveTo>
                  <a:lnTo>
                    <a:pt x="1" y="1621"/>
                  </a:lnTo>
                  <a:lnTo>
                    <a:pt x="1622" y="1621"/>
                  </a:lnTo>
                  <a:lnTo>
                    <a:pt x="1622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3"/>
            <p:cNvSpPr/>
            <p:nvPr/>
          </p:nvSpPr>
          <p:spPr>
            <a:xfrm>
              <a:off x="1021829" y="3769788"/>
              <a:ext cx="42488" cy="20327"/>
            </a:xfrm>
            <a:custGeom>
              <a:avLst/>
              <a:gdLst/>
              <a:ahLst/>
              <a:cxnLst/>
              <a:rect l="l" t="t" r="r" b="b"/>
              <a:pathLst>
                <a:path w="1622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622" y="775"/>
                  </a:lnTo>
                  <a:lnTo>
                    <a:pt x="1622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73"/>
            <p:cNvSpPr/>
            <p:nvPr/>
          </p:nvSpPr>
          <p:spPr>
            <a:xfrm>
              <a:off x="871653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2401" y="0"/>
                  </a:moveTo>
                  <a:cubicBezTo>
                    <a:pt x="1887" y="0"/>
                    <a:pt x="1420" y="288"/>
                    <a:pt x="1097" y="1064"/>
                  </a:cubicBezTo>
                  <a:cubicBezTo>
                    <a:pt x="1" y="3699"/>
                    <a:pt x="2118" y="3980"/>
                    <a:pt x="2118" y="3980"/>
                  </a:cubicBezTo>
                  <a:lnTo>
                    <a:pt x="5734" y="3980"/>
                  </a:lnTo>
                  <a:lnTo>
                    <a:pt x="5734" y="2356"/>
                  </a:lnTo>
                  <a:cubicBezTo>
                    <a:pt x="5734" y="2356"/>
                    <a:pt x="3873" y="0"/>
                    <a:pt x="2401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73"/>
            <p:cNvSpPr/>
            <p:nvPr/>
          </p:nvSpPr>
          <p:spPr>
            <a:xfrm>
              <a:off x="1064291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3333" y="0"/>
                  </a:moveTo>
                  <a:cubicBezTo>
                    <a:pt x="1862" y="0"/>
                    <a:pt x="1" y="2356"/>
                    <a:pt x="1" y="2356"/>
                  </a:cubicBezTo>
                  <a:lnTo>
                    <a:pt x="1" y="3980"/>
                  </a:lnTo>
                  <a:lnTo>
                    <a:pt x="3612" y="3980"/>
                  </a:lnTo>
                  <a:cubicBezTo>
                    <a:pt x="3612" y="3980"/>
                    <a:pt x="5734" y="3699"/>
                    <a:pt x="4637" y="1064"/>
                  </a:cubicBezTo>
                  <a:cubicBezTo>
                    <a:pt x="4314" y="288"/>
                    <a:pt x="3847" y="0"/>
                    <a:pt x="333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3"/>
            <p:cNvSpPr/>
            <p:nvPr/>
          </p:nvSpPr>
          <p:spPr>
            <a:xfrm>
              <a:off x="885563" y="3738275"/>
              <a:ext cx="136293" cy="51918"/>
            </a:xfrm>
            <a:custGeom>
              <a:avLst/>
              <a:gdLst/>
              <a:ahLst/>
              <a:cxnLst/>
              <a:rect l="l" t="t" r="r" b="b"/>
              <a:pathLst>
                <a:path w="5203" h="1982" extrusionOk="0">
                  <a:moveTo>
                    <a:pt x="285" y="1"/>
                  </a:moveTo>
                  <a:cubicBezTo>
                    <a:pt x="1" y="1769"/>
                    <a:pt x="1587" y="1981"/>
                    <a:pt x="1587" y="1981"/>
                  </a:cubicBezTo>
                  <a:lnTo>
                    <a:pt x="5203" y="1981"/>
                  </a:lnTo>
                  <a:lnTo>
                    <a:pt x="5203" y="1204"/>
                  </a:lnTo>
                  <a:lnTo>
                    <a:pt x="1587" y="1204"/>
                  </a:lnTo>
                  <a:cubicBezTo>
                    <a:pt x="1587" y="1204"/>
                    <a:pt x="498" y="1060"/>
                    <a:pt x="285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3"/>
            <p:cNvSpPr/>
            <p:nvPr/>
          </p:nvSpPr>
          <p:spPr>
            <a:xfrm>
              <a:off x="1064291" y="3738275"/>
              <a:ext cx="136293" cy="51840"/>
            </a:xfrm>
            <a:custGeom>
              <a:avLst/>
              <a:gdLst/>
              <a:ahLst/>
              <a:cxnLst/>
              <a:rect l="l" t="t" r="r" b="b"/>
              <a:pathLst>
                <a:path w="5203" h="1979" extrusionOk="0">
                  <a:moveTo>
                    <a:pt x="4918" y="1"/>
                  </a:moveTo>
                  <a:lnTo>
                    <a:pt x="4918" y="1"/>
                  </a:lnTo>
                  <a:cubicBezTo>
                    <a:pt x="4706" y="1060"/>
                    <a:pt x="3612" y="1204"/>
                    <a:pt x="3612" y="1204"/>
                  </a:cubicBezTo>
                  <a:lnTo>
                    <a:pt x="1" y="1204"/>
                  </a:lnTo>
                  <a:lnTo>
                    <a:pt x="1" y="1978"/>
                  </a:lnTo>
                  <a:lnTo>
                    <a:pt x="3616" y="1978"/>
                  </a:lnTo>
                  <a:cubicBezTo>
                    <a:pt x="3616" y="1978"/>
                    <a:pt x="5202" y="1769"/>
                    <a:pt x="4918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3"/>
            <p:cNvSpPr/>
            <p:nvPr/>
          </p:nvSpPr>
          <p:spPr>
            <a:xfrm>
              <a:off x="884672" y="3845989"/>
              <a:ext cx="316802" cy="183706"/>
            </a:xfrm>
            <a:custGeom>
              <a:avLst/>
              <a:gdLst/>
              <a:ahLst/>
              <a:cxnLst/>
              <a:rect l="l" t="t" r="r" b="b"/>
              <a:pathLst>
                <a:path w="12094" h="7013" extrusionOk="0">
                  <a:moveTo>
                    <a:pt x="1" y="1"/>
                  </a:moveTo>
                  <a:lnTo>
                    <a:pt x="1" y="6293"/>
                  </a:lnTo>
                  <a:cubicBezTo>
                    <a:pt x="1" y="6690"/>
                    <a:pt x="323" y="7012"/>
                    <a:pt x="720" y="7012"/>
                  </a:cubicBezTo>
                  <a:lnTo>
                    <a:pt x="11374" y="7012"/>
                  </a:lnTo>
                  <a:cubicBezTo>
                    <a:pt x="11772" y="7012"/>
                    <a:pt x="12094" y="6690"/>
                    <a:pt x="12094" y="6293"/>
                  </a:cubicBezTo>
                  <a:lnTo>
                    <a:pt x="12094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3"/>
            <p:cNvSpPr/>
            <p:nvPr/>
          </p:nvSpPr>
          <p:spPr>
            <a:xfrm>
              <a:off x="884672" y="3845989"/>
              <a:ext cx="316802" cy="20327"/>
            </a:xfrm>
            <a:custGeom>
              <a:avLst/>
              <a:gdLst/>
              <a:ahLst/>
              <a:cxnLst/>
              <a:rect l="l" t="t" r="r" b="b"/>
              <a:pathLst>
                <a:path w="12094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2094" y="775"/>
                  </a:lnTo>
                  <a:lnTo>
                    <a:pt x="12094" y="1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3"/>
            <p:cNvSpPr/>
            <p:nvPr/>
          </p:nvSpPr>
          <p:spPr>
            <a:xfrm>
              <a:off x="856041" y="3790089"/>
              <a:ext cx="374065" cy="55926"/>
            </a:xfrm>
            <a:custGeom>
              <a:avLst/>
              <a:gdLst/>
              <a:ahLst/>
              <a:cxnLst/>
              <a:rect l="l" t="t" r="r" b="b"/>
              <a:pathLst>
                <a:path w="14280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14280" y="2135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73"/>
            <p:cNvSpPr/>
            <p:nvPr/>
          </p:nvSpPr>
          <p:spPr>
            <a:xfrm>
              <a:off x="856041" y="3825635"/>
              <a:ext cx="374065" cy="20380"/>
            </a:xfrm>
            <a:custGeom>
              <a:avLst/>
              <a:gdLst/>
              <a:ahLst/>
              <a:cxnLst/>
              <a:rect l="l" t="t" r="r" b="b"/>
              <a:pathLst>
                <a:path w="14280" h="778" extrusionOk="0">
                  <a:moveTo>
                    <a:pt x="0" y="0"/>
                  </a:moveTo>
                  <a:lnTo>
                    <a:pt x="0" y="778"/>
                  </a:lnTo>
                  <a:lnTo>
                    <a:pt x="14280" y="778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73"/>
            <p:cNvSpPr/>
            <p:nvPr/>
          </p:nvSpPr>
          <p:spPr>
            <a:xfrm>
              <a:off x="1015097" y="3790089"/>
              <a:ext cx="55953" cy="239606"/>
            </a:xfrm>
            <a:custGeom>
              <a:avLst/>
              <a:gdLst/>
              <a:ahLst/>
              <a:cxnLst/>
              <a:rect l="l" t="t" r="r" b="b"/>
              <a:pathLst>
                <a:path w="2136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2136" y="9146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3"/>
            <p:cNvSpPr/>
            <p:nvPr/>
          </p:nvSpPr>
          <p:spPr>
            <a:xfrm>
              <a:off x="1050644" y="3790089"/>
              <a:ext cx="20406" cy="239606"/>
            </a:xfrm>
            <a:custGeom>
              <a:avLst/>
              <a:gdLst/>
              <a:ahLst/>
              <a:cxnLst/>
              <a:rect l="l" t="t" r="r" b="b"/>
              <a:pathLst>
                <a:path w="779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779" y="9146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3"/>
            <p:cNvSpPr/>
            <p:nvPr/>
          </p:nvSpPr>
          <p:spPr>
            <a:xfrm>
              <a:off x="850462" y="3680227"/>
              <a:ext cx="385302" cy="355126"/>
            </a:xfrm>
            <a:custGeom>
              <a:avLst/>
              <a:gdLst/>
              <a:ahLst/>
              <a:cxnLst/>
              <a:rect l="l" t="t" r="r" b="b"/>
              <a:pathLst>
                <a:path w="14709" h="13557" extrusionOk="0">
                  <a:moveTo>
                    <a:pt x="7948" y="2789"/>
                  </a:moveTo>
                  <a:lnTo>
                    <a:pt x="7948" y="3978"/>
                  </a:lnTo>
                  <a:lnTo>
                    <a:pt x="6759" y="3978"/>
                  </a:lnTo>
                  <a:lnTo>
                    <a:pt x="6759" y="2789"/>
                  </a:lnTo>
                  <a:close/>
                  <a:moveTo>
                    <a:pt x="11498" y="432"/>
                  </a:moveTo>
                  <a:cubicBezTo>
                    <a:pt x="11548" y="432"/>
                    <a:pt x="11597" y="435"/>
                    <a:pt x="11645" y="442"/>
                  </a:cubicBezTo>
                  <a:cubicBezTo>
                    <a:pt x="12053" y="497"/>
                    <a:pt x="12365" y="798"/>
                    <a:pt x="12601" y="1364"/>
                  </a:cubicBezTo>
                  <a:cubicBezTo>
                    <a:pt x="12951" y="2207"/>
                    <a:pt x="12995" y="2868"/>
                    <a:pt x="12728" y="3334"/>
                  </a:cubicBezTo>
                  <a:cubicBezTo>
                    <a:pt x="12440" y="3841"/>
                    <a:pt x="11851" y="3964"/>
                    <a:pt x="11762" y="3978"/>
                  </a:cubicBezTo>
                  <a:lnTo>
                    <a:pt x="8383" y="3978"/>
                  </a:lnTo>
                  <a:lnTo>
                    <a:pt x="8383" y="2649"/>
                  </a:lnTo>
                  <a:cubicBezTo>
                    <a:pt x="8729" y="2231"/>
                    <a:pt x="9102" y="1840"/>
                    <a:pt x="9507" y="1480"/>
                  </a:cubicBezTo>
                  <a:cubicBezTo>
                    <a:pt x="10286" y="792"/>
                    <a:pt x="10968" y="432"/>
                    <a:pt x="11498" y="432"/>
                  </a:cubicBezTo>
                  <a:close/>
                  <a:moveTo>
                    <a:pt x="6070" y="4413"/>
                  </a:moveTo>
                  <a:lnTo>
                    <a:pt x="6070" y="6113"/>
                  </a:lnTo>
                  <a:lnTo>
                    <a:pt x="429" y="6113"/>
                  </a:lnTo>
                  <a:lnTo>
                    <a:pt x="429" y="4413"/>
                  </a:lnTo>
                  <a:close/>
                  <a:moveTo>
                    <a:pt x="8205" y="4413"/>
                  </a:moveTo>
                  <a:lnTo>
                    <a:pt x="8205" y="13124"/>
                  </a:lnTo>
                  <a:lnTo>
                    <a:pt x="6502" y="13124"/>
                  </a:lnTo>
                  <a:lnTo>
                    <a:pt x="6502" y="4413"/>
                  </a:lnTo>
                  <a:close/>
                  <a:moveTo>
                    <a:pt x="14277" y="4413"/>
                  </a:moveTo>
                  <a:lnTo>
                    <a:pt x="14277" y="6113"/>
                  </a:lnTo>
                  <a:lnTo>
                    <a:pt x="11978" y="6113"/>
                  </a:lnTo>
                  <a:cubicBezTo>
                    <a:pt x="11690" y="6113"/>
                    <a:pt x="11690" y="6545"/>
                    <a:pt x="11978" y="6545"/>
                  </a:cubicBezTo>
                  <a:lnTo>
                    <a:pt x="13184" y="6545"/>
                  </a:lnTo>
                  <a:lnTo>
                    <a:pt x="13184" y="12621"/>
                  </a:lnTo>
                  <a:cubicBezTo>
                    <a:pt x="13184" y="12898"/>
                    <a:pt x="12958" y="13124"/>
                    <a:pt x="12680" y="13124"/>
                  </a:cubicBezTo>
                  <a:lnTo>
                    <a:pt x="8636" y="13124"/>
                  </a:lnTo>
                  <a:lnTo>
                    <a:pt x="8636" y="6545"/>
                  </a:lnTo>
                  <a:lnTo>
                    <a:pt x="11114" y="6545"/>
                  </a:lnTo>
                  <a:cubicBezTo>
                    <a:pt x="11234" y="6545"/>
                    <a:pt x="11330" y="6449"/>
                    <a:pt x="11330" y="6329"/>
                  </a:cubicBezTo>
                  <a:cubicBezTo>
                    <a:pt x="11330" y="6209"/>
                    <a:pt x="11234" y="6113"/>
                    <a:pt x="11114" y="6113"/>
                  </a:cubicBezTo>
                  <a:lnTo>
                    <a:pt x="8636" y="6113"/>
                  </a:lnTo>
                  <a:lnTo>
                    <a:pt x="8636" y="4413"/>
                  </a:lnTo>
                  <a:close/>
                  <a:moveTo>
                    <a:pt x="11504" y="0"/>
                  </a:moveTo>
                  <a:cubicBezTo>
                    <a:pt x="10086" y="0"/>
                    <a:pt x="8417" y="1925"/>
                    <a:pt x="8061" y="2357"/>
                  </a:cubicBezTo>
                  <a:lnTo>
                    <a:pt x="6645" y="2357"/>
                  </a:lnTo>
                  <a:cubicBezTo>
                    <a:pt x="6436" y="2104"/>
                    <a:pt x="5768" y="1329"/>
                    <a:pt x="4966" y="736"/>
                  </a:cubicBezTo>
                  <a:cubicBezTo>
                    <a:pt x="4923" y="704"/>
                    <a:pt x="4878" y="690"/>
                    <a:pt x="4836" y="690"/>
                  </a:cubicBezTo>
                  <a:cubicBezTo>
                    <a:pt x="4657" y="690"/>
                    <a:pt x="4523" y="944"/>
                    <a:pt x="4709" y="1083"/>
                  </a:cubicBezTo>
                  <a:cubicBezTo>
                    <a:pt x="5484" y="1658"/>
                    <a:pt x="6149" y="2436"/>
                    <a:pt x="6327" y="2652"/>
                  </a:cubicBezTo>
                  <a:lnTo>
                    <a:pt x="6327" y="3982"/>
                  </a:lnTo>
                  <a:lnTo>
                    <a:pt x="2945" y="3982"/>
                  </a:lnTo>
                  <a:cubicBezTo>
                    <a:pt x="2855" y="3964"/>
                    <a:pt x="2269" y="3845"/>
                    <a:pt x="1978" y="3337"/>
                  </a:cubicBezTo>
                  <a:cubicBezTo>
                    <a:pt x="1711" y="2871"/>
                    <a:pt x="1755" y="2207"/>
                    <a:pt x="2105" y="1367"/>
                  </a:cubicBezTo>
                  <a:cubicBezTo>
                    <a:pt x="2297" y="911"/>
                    <a:pt x="2544" y="620"/>
                    <a:pt x="2849" y="500"/>
                  </a:cubicBezTo>
                  <a:cubicBezTo>
                    <a:pt x="2960" y="456"/>
                    <a:pt x="3081" y="434"/>
                    <a:pt x="3210" y="434"/>
                  </a:cubicBezTo>
                  <a:cubicBezTo>
                    <a:pt x="3431" y="434"/>
                    <a:pt x="3677" y="497"/>
                    <a:pt x="3949" y="620"/>
                  </a:cubicBezTo>
                  <a:cubicBezTo>
                    <a:pt x="3982" y="635"/>
                    <a:pt x="4015" y="642"/>
                    <a:pt x="4045" y="642"/>
                  </a:cubicBezTo>
                  <a:cubicBezTo>
                    <a:pt x="4248" y="642"/>
                    <a:pt x="4353" y="330"/>
                    <a:pt x="4127" y="226"/>
                  </a:cubicBezTo>
                  <a:cubicBezTo>
                    <a:pt x="3800" y="77"/>
                    <a:pt x="3495" y="3"/>
                    <a:pt x="3214" y="3"/>
                  </a:cubicBezTo>
                  <a:cubicBezTo>
                    <a:pt x="3029" y="3"/>
                    <a:pt x="2854" y="35"/>
                    <a:pt x="2691" y="99"/>
                  </a:cubicBezTo>
                  <a:cubicBezTo>
                    <a:pt x="2280" y="260"/>
                    <a:pt x="1944" y="634"/>
                    <a:pt x="1707" y="1199"/>
                  </a:cubicBezTo>
                  <a:cubicBezTo>
                    <a:pt x="1303" y="2176"/>
                    <a:pt x="1269" y="2971"/>
                    <a:pt x="1608" y="3557"/>
                  </a:cubicBezTo>
                  <a:cubicBezTo>
                    <a:pt x="1701" y="3718"/>
                    <a:pt x="1821" y="3862"/>
                    <a:pt x="1964" y="3982"/>
                  </a:cubicBezTo>
                  <a:lnTo>
                    <a:pt x="213" y="3982"/>
                  </a:lnTo>
                  <a:cubicBezTo>
                    <a:pt x="97" y="3982"/>
                    <a:pt x="1" y="4078"/>
                    <a:pt x="1" y="4197"/>
                  </a:cubicBezTo>
                  <a:lnTo>
                    <a:pt x="1" y="6329"/>
                  </a:lnTo>
                  <a:cubicBezTo>
                    <a:pt x="1" y="6445"/>
                    <a:pt x="97" y="6541"/>
                    <a:pt x="213" y="6541"/>
                  </a:cubicBezTo>
                  <a:lnTo>
                    <a:pt x="1091" y="6541"/>
                  </a:lnTo>
                  <a:lnTo>
                    <a:pt x="1091" y="12617"/>
                  </a:lnTo>
                  <a:cubicBezTo>
                    <a:pt x="1091" y="13135"/>
                    <a:pt x="1509" y="13556"/>
                    <a:pt x="2026" y="13556"/>
                  </a:cubicBezTo>
                  <a:lnTo>
                    <a:pt x="3496" y="13556"/>
                  </a:lnTo>
                  <a:cubicBezTo>
                    <a:pt x="3616" y="13556"/>
                    <a:pt x="3712" y="13460"/>
                    <a:pt x="3712" y="13340"/>
                  </a:cubicBezTo>
                  <a:cubicBezTo>
                    <a:pt x="3712" y="13220"/>
                    <a:pt x="3616" y="13124"/>
                    <a:pt x="3496" y="13124"/>
                  </a:cubicBezTo>
                  <a:lnTo>
                    <a:pt x="2026" y="13124"/>
                  </a:lnTo>
                  <a:cubicBezTo>
                    <a:pt x="1749" y="13124"/>
                    <a:pt x="1522" y="12898"/>
                    <a:pt x="1522" y="12617"/>
                  </a:cubicBezTo>
                  <a:lnTo>
                    <a:pt x="1522" y="6545"/>
                  </a:lnTo>
                  <a:lnTo>
                    <a:pt x="6070" y="6545"/>
                  </a:lnTo>
                  <a:lnTo>
                    <a:pt x="6070" y="13124"/>
                  </a:lnTo>
                  <a:lnTo>
                    <a:pt x="4360" y="13124"/>
                  </a:lnTo>
                  <a:cubicBezTo>
                    <a:pt x="4072" y="13124"/>
                    <a:pt x="4072" y="13556"/>
                    <a:pt x="4360" y="13556"/>
                  </a:cubicBezTo>
                  <a:lnTo>
                    <a:pt x="12680" y="13556"/>
                  </a:lnTo>
                  <a:cubicBezTo>
                    <a:pt x="13197" y="13556"/>
                    <a:pt x="13616" y="13138"/>
                    <a:pt x="13616" y="12617"/>
                  </a:cubicBezTo>
                  <a:lnTo>
                    <a:pt x="13616" y="6545"/>
                  </a:lnTo>
                  <a:lnTo>
                    <a:pt x="14493" y="6545"/>
                  </a:lnTo>
                  <a:cubicBezTo>
                    <a:pt x="14609" y="6545"/>
                    <a:pt x="14705" y="6449"/>
                    <a:pt x="14705" y="6329"/>
                  </a:cubicBezTo>
                  <a:lnTo>
                    <a:pt x="14705" y="4197"/>
                  </a:lnTo>
                  <a:cubicBezTo>
                    <a:pt x="14709" y="4080"/>
                    <a:pt x="14616" y="3982"/>
                    <a:pt x="14499" y="3982"/>
                  </a:cubicBezTo>
                  <a:cubicBezTo>
                    <a:pt x="14497" y="3982"/>
                    <a:pt x="14495" y="3982"/>
                    <a:pt x="14493" y="3982"/>
                  </a:cubicBezTo>
                  <a:lnTo>
                    <a:pt x="12742" y="3982"/>
                  </a:lnTo>
                  <a:cubicBezTo>
                    <a:pt x="12886" y="3858"/>
                    <a:pt x="13006" y="3714"/>
                    <a:pt x="13098" y="3553"/>
                  </a:cubicBezTo>
                  <a:cubicBezTo>
                    <a:pt x="13437" y="2967"/>
                    <a:pt x="13403" y="2172"/>
                    <a:pt x="12999" y="1199"/>
                  </a:cubicBezTo>
                  <a:cubicBezTo>
                    <a:pt x="12704" y="493"/>
                    <a:pt x="12272" y="92"/>
                    <a:pt x="11703" y="13"/>
                  </a:cubicBezTo>
                  <a:cubicBezTo>
                    <a:pt x="11638" y="4"/>
                    <a:pt x="11571" y="0"/>
                    <a:pt x="11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73"/>
          <p:cNvGrpSpPr/>
          <p:nvPr/>
        </p:nvGrpSpPr>
        <p:grpSpPr>
          <a:xfrm>
            <a:off x="1374886" y="3665217"/>
            <a:ext cx="418151" cy="385197"/>
            <a:chOff x="1374886" y="3665217"/>
            <a:chExt cx="418151" cy="385197"/>
          </a:xfrm>
        </p:grpSpPr>
        <p:sp>
          <p:nvSpPr>
            <p:cNvPr id="8253" name="Google Shape;8253;p73"/>
            <p:cNvSpPr/>
            <p:nvPr/>
          </p:nvSpPr>
          <p:spPr>
            <a:xfrm>
              <a:off x="1399561" y="3670770"/>
              <a:ext cx="374091" cy="373986"/>
            </a:xfrm>
            <a:custGeom>
              <a:avLst/>
              <a:gdLst/>
              <a:ahLst/>
              <a:cxnLst/>
              <a:rect l="l" t="t" r="r" b="b"/>
              <a:pathLst>
                <a:path w="14281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80" y="11083"/>
                    <a:pt x="14280" y="7139"/>
                  </a:cubicBezTo>
                  <a:cubicBezTo>
                    <a:pt x="14280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73"/>
            <p:cNvSpPr/>
            <p:nvPr/>
          </p:nvSpPr>
          <p:spPr>
            <a:xfrm>
              <a:off x="150819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4" y="1611"/>
                    <a:pt x="1151" y="1354"/>
                    <a:pt x="1151" y="1035"/>
                  </a:cubicBezTo>
                  <a:lnTo>
                    <a:pt x="1151" y="576"/>
                  </a:lnTo>
                  <a:cubicBezTo>
                    <a:pt x="1151" y="257"/>
                    <a:pt x="894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3"/>
            <p:cNvSpPr/>
            <p:nvPr/>
          </p:nvSpPr>
          <p:spPr>
            <a:xfrm>
              <a:off x="152021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2" y="1154"/>
                  </a:cubicBezTo>
                  <a:lnTo>
                    <a:pt x="692" y="578"/>
                  </a:lnTo>
                  <a:cubicBezTo>
                    <a:pt x="692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3"/>
            <p:cNvSpPr/>
            <p:nvPr/>
          </p:nvSpPr>
          <p:spPr>
            <a:xfrm>
              <a:off x="1375855" y="3712709"/>
              <a:ext cx="355859" cy="332153"/>
            </a:xfrm>
            <a:custGeom>
              <a:avLst/>
              <a:gdLst/>
              <a:ahLst/>
              <a:cxnLst/>
              <a:rect l="l" t="t" r="r" b="b"/>
              <a:pathLst>
                <a:path w="13585" h="12680" extrusionOk="0">
                  <a:moveTo>
                    <a:pt x="3541" y="0"/>
                  </a:moveTo>
                  <a:lnTo>
                    <a:pt x="3541" y="0"/>
                  </a:lnTo>
                  <a:cubicBezTo>
                    <a:pt x="255" y="2670"/>
                    <a:pt x="1" y="7594"/>
                    <a:pt x="2993" y="10589"/>
                  </a:cubicBezTo>
                  <a:cubicBezTo>
                    <a:pt x="4394" y="11991"/>
                    <a:pt x="6219" y="12680"/>
                    <a:pt x="8038" y="12680"/>
                  </a:cubicBezTo>
                  <a:cubicBezTo>
                    <a:pt x="10105" y="12680"/>
                    <a:pt x="12165" y="11789"/>
                    <a:pt x="13585" y="10041"/>
                  </a:cubicBezTo>
                  <a:lnTo>
                    <a:pt x="13585" y="10041"/>
                  </a:lnTo>
                  <a:cubicBezTo>
                    <a:pt x="12317" y="11076"/>
                    <a:pt x="10730" y="11641"/>
                    <a:pt x="9097" y="11641"/>
                  </a:cubicBezTo>
                  <a:cubicBezTo>
                    <a:pt x="9092" y="11641"/>
                    <a:pt x="9087" y="11641"/>
                    <a:pt x="9082" y="11641"/>
                  </a:cubicBezTo>
                  <a:cubicBezTo>
                    <a:pt x="6327" y="11641"/>
                    <a:pt x="3818" y="10058"/>
                    <a:pt x="2633" y="7570"/>
                  </a:cubicBezTo>
                  <a:cubicBezTo>
                    <a:pt x="1450" y="5082"/>
                    <a:pt x="1803" y="2135"/>
                    <a:pt x="3541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3"/>
            <p:cNvSpPr/>
            <p:nvPr/>
          </p:nvSpPr>
          <p:spPr>
            <a:xfrm>
              <a:off x="1634923" y="3815576"/>
              <a:ext cx="30203" cy="42200"/>
            </a:xfrm>
            <a:custGeom>
              <a:avLst/>
              <a:gdLst/>
              <a:ahLst/>
              <a:cxnLst/>
              <a:rect l="l" t="t" r="r" b="b"/>
              <a:pathLst>
                <a:path w="1153" h="1611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lnTo>
                    <a:pt x="1" y="1035"/>
                  </a:lnTo>
                  <a:cubicBezTo>
                    <a:pt x="1" y="1354"/>
                    <a:pt x="254" y="1611"/>
                    <a:pt x="573" y="1611"/>
                  </a:cubicBezTo>
                  <a:cubicBezTo>
                    <a:pt x="892" y="1611"/>
                    <a:pt x="1149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3"/>
            <p:cNvSpPr/>
            <p:nvPr/>
          </p:nvSpPr>
          <p:spPr>
            <a:xfrm>
              <a:off x="164686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7" y="1"/>
                  </a:moveTo>
                  <a:cubicBezTo>
                    <a:pt x="79" y="1"/>
                    <a:pt x="40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9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3"/>
            <p:cNvSpPr/>
            <p:nvPr/>
          </p:nvSpPr>
          <p:spPr>
            <a:xfrm>
              <a:off x="1502534" y="3809918"/>
              <a:ext cx="41388" cy="53516"/>
            </a:xfrm>
            <a:custGeom>
              <a:avLst/>
              <a:gdLst/>
              <a:ahLst/>
              <a:cxnLst/>
              <a:rect l="l" t="t" r="r" b="b"/>
              <a:pathLst>
                <a:path w="1580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88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87" y="1611"/>
                    <a:pt x="788" y="1611"/>
                  </a:cubicBezTo>
                  <a:cubicBezTo>
                    <a:pt x="590" y="1611"/>
                    <a:pt x="428" y="1450"/>
                    <a:pt x="428" y="1251"/>
                  </a:cubicBezTo>
                  <a:lnTo>
                    <a:pt x="428" y="792"/>
                  </a:lnTo>
                  <a:cubicBezTo>
                    <a:pt x="428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3"/>
            <p:cNvSpPr/>
            <p:nvPr/>
          </p:nvSpPr>
          <p:spPr>
            <a:xfrm>
              <a:off x="162918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3"/>
            <p:cNvSpPr/>
            <p:nvPr/>
          </p:nvSpPr>
          <p:spPr>
            <a:xfrm>
              <a:off x="1518225" y="3912367"/>
              <a:ext cx="136686" cy="35547"/>
            </a:xfrm>
            <a:custGeom>
              <a:avLst/>
              <a:gdLst/>
              <a:ahLst/>
              <a:cxnLst/>
              <a:rect l="l" t="t" r="r" b="b"/>
              <a:pathLst>
                <a:path w="5218" h="1357" extrusionOk="0">
                  <a:moveTo>
                    <a:pt x="310" y="1"/>
                  </a:moveTo>
                  <a:cubicBezTo>
                    <a:pt x="146" y="1"/>
                    <a:pt x="1" y="206"/>
                    <a:pt x="148" y="366"/>
                  </a:cubicBezTo>
                  <a:cubicBezTo>
                    <a:pt x="717" y="986"/>
                    <a:pt x="1639" y="1356"/>
                    <a:pt x="2609" y="1356"/>
                  </a:cubicBezTo>
                  <a:cubicBezTo>
                    <a:pt x="3582" y="1356"/>
                    <a:pt x="4500" y="986"/>
                    <a:pt x="5072" y="366"/>
                  </a:cubicBezTo>
                  <a:cubicBezTo>
                    <a:pt x="5217" y="206"/>
                    <a:pt x="5073" y="1"/>
                    <a:pt x="4910" y="1"/>
                  </a:cubicBezTo>
                  <a:cubicBezTo>
                    <a:pt x="4857" y="1"/>
                    <a:pt x="4802" y="23"/>
                    <a:pt x="4754" y="75"/>
                  </a:cubicBezTo>
                  <a:cubicBezTo>
                    <a:pt x="4264" y="606"/>
                    <a:pt x="3462" y="925"/>
                    <a:pt x="2609" y="925"/>
                  </a:cubicBezTo>
                  <a:cubicBezTo>
                    <a:pt x="1759" y="925"/>
                    <a:pt x="957" y="606"/>
                    <a:pt x="467" y="75"/>
                  </a:cubicBezTo>
                  <a:cubicBezTo>
                    <a:pt x="419" y="23"/>
                    <a:pt x="363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3"/>
            <p:cNvSpPr/>
            <p:nvPr/>
          </p:nvSpPr>
          <p:spPr>
            <a:xfrm>
              <a:off x="1374886" y="3665217"/>
              <a:ext cx="343312" cy="321727"/>
            </a:xfrm>
            <a:custGeom>
              <a:avLst/>
              <a:gdLst/>
              <a:ahLst/>
              <a:cxnLst/>
              <a:rect l="l" t="t" r="r" b="b"/>
              <a:pathLst>
                <a:path w="13106" h="12282" extrusionOk="0">
                  <a:moveTo>
                    <a:pt x="8089" y="1"/>
                  </a:moveTo>
                  <a:cubicBezTo>
                    <a:pt x="6201" y="1"/>
                    <a:pt x="4317" y="724"/>
                    <a:pt x="2886" y="2156"/>
                  </a:cubicBezTo>
                  <a:cubicBezTo>
                    <a:pt x="144" y="4894"/>
                    <a:pt x="0" y="9294"/>
                    <a:pt x="2560" y="12207"/>
                  </a:cubicBezTo>
                  <a:cubicBezTo>
                    <a:pt x="2607" y="12260"/>
                    <a:pt x="2662" y="12282"/>
                    <a:pt x="2716" y="12282"/>
                  </a:cubicBezTo>
                  <a:cubicBezTo>
                    <a:pt x="2877" y="12282"/>
                    <a:pt x="3024" y="12081"/>
                    <a:pt x="2882" y="11919"/>
                  </a:cubicBezTo>
                  <a:cubicBezTo>
                    <a:pt x="1720" y="10603"/>
                    <a:pt x="1107" y="8896"/>
                    <a:pt x="1162" y="7142"/>
                  </a:cubicBezTo>
                  <a:cubicBezTo>
                    <a:pt x="1241" y="4462"/>
                    <a:pt x="2862" y="2070"/>
                    <a:pt x="5322" y="1001"/>
                  </a:cubicBezTo>
                  <a:cubicBezTo>
                    <a:pt x="6209" y="615"/>
                    <a:pt x="7148" y="427"/>
                    <a:pt x="8080" y="427"/>
                  </a:cubicBezTo>
                  <a:cubicBezTo>
                    <a:pt x="9732" y="427"/>
                    <a:pt x="11364" y="1018"/>
                    <a:pt x="12652" y="2149"/>
                  </a:cubicBezTo>
                  <a:cubicBezTo>
                    <a:pt x="12699" y="2190"/>
                    <a:pt x="12748" y="2208"/>
                    <a:pt x="12796" y="2208"/>
                  </a:cubicBezTo>
                  <a:cubicBezTo>
                    <a:pt x="12967" y="2208"/>
                    <a:pt x="13106" y="1977"/>
                    <a:pt x="12936" y="1827"/>
                  </a:cubicBezTo>
                  <a:cubicBezTo>
                    <a:pt x="11545" y="606"/>
                    <a:pt x="9815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3"/>
            <p:cNvSpPr/>
            <p:nvPr/>
          </p:nvSpPr>
          <p:spPr>
            <a:xfrm>
              <a:off x="1454990" y="3728635"/>
              <a:ext cx="338046" cy="321779"/>
            </a:xfrm>
            <a:custGeom>
              <a:avLst/>
              <a:gdLst/>
              <a:ahLst/>
              <a:cxnLst/>
              <a:rect l="l" t="t" r="r" b="b"/>
              <a:pathLst>
                <a:path w="12905" h="12284" extrusionOk="0">
                  <a:moveTo>
                    <a:pt x="10391" y="1"/>
                  </a:moveTo>
                  <a:cubicBezTo>
                    <a:pt x="10228" y="1"/>
                    <a:pt x="10083" y="200"/>
                    <a:pt x="10224" y="362"/>
                  </a:cubicBezTo>
                  <a:cubicBezTo>
                    <a:pt x="12637" y="3103"/>
                    <a:pt x="12503" y="7246"/>
                    <a:pt x="9920" y="9827"/>
                  </a:cubicBezTo>
                  <a:cubicBezTo>
                    <a:pt x="8573" y="11174"/>
                    <a:pt x="6800" y="11854"/>
                    <a:pt x="5023" y="11854"/>
                  </a:cubicBezTo>
                  <a:cubicBezTo>
                    <a:pt x="3396" y="11854"/>
                    <a:pt x="1765" y="11283"/>
                    <a:pt x="455" y="10132"/>
                  </a:cubicBezTo>
                  <a:cubicBezTo>
                    <a:pt x="408" y="10091"/>
                    <a:pt x="359" y="10073"/>
                    <a:pt x="312" y="10073"/>
                  </a:cubicBezTo>
                  <a:cubicBezTo>
                    <a:pt x="140" y="10073"/>
                    <a:pt x="1" y="10306"/>
                    <a:pt x="170" y="10454"/>
                  </a:cubicBezTo>
                  <a:cubicBezTo>
                    <a:pt x="1507" y="11633"/>
                    <a:pt x="3228" y="12284"/>
                    <a:pt x="5009" y="12284"/>
                  </a:cubicBezTo>
                  <a:cubicBezTo>
                    <a:pt x="5013" y="12284"/>
                    <a:pt x="5018" y="12284"/>
                    <a:pt x="5023" y="12284"/>
                  </a:cubicBezTo>
                  <a:cubicBezTo>
                    <a:pt x="5098" y="12284"/>
                    <a:pt x="5170" y="12284"/>
                    <a:pt x="5245" y="12280"/>
                  </a:cubicBezTo>
                  <a:cubicBezTo>
                    <a:pt x="8093" y="12195"/>
                    <a:pt x="10636" y="10474"/>
                    <a:pt x="11770" y="7860"/>
                  </a:cubicBezTo>
                  <a:cubicBezTo>
                    <a:pt x="12904" y="5249"/>
                    <a:pt x="12428" y="2216"/>
                    <a:pt x="10550" y="78"/>
                  </a:cubicBezTo>
                  <a:cubicBezTo>
                    <a:pt x="10502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4" name="Google Shape;8264;p73"/>
          <p:cNvGrpSpPr/>
          <p:nvPr/>
        </p:nvGrpSpPr>
        <p:grpSpPr>
          <a:xfrm>
            <a:off x="1918327" y="3665112"/>
            <a:ext cx="418151" cy="385407"/>
            <a:chOff x="1918327" y="3665112"/>
            <a:chExt cx="418151" cy="385407"/>
          </a:xfrm>
        </p:grpSpPr>
        <p:sp>
          <p:nvSpPr>
            <p:cNvPr id="8265" name="Google Shape;8265;p73"/>
            <p:cNvSpPr/>
            <p:nvPr/>
          </p:nvSpPr>
          <p:spPr>
            <a:xfrm>
              <a:off x="1943081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77" y="11083"/>
                    <a:pt x="14277" y="7139"/>
                  </a:cubicBezTo>
                  <a:cubicBezTo>
                    <a:pt x="14277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3"/>
            <p:cNvSpPr/>
            <p:nvPr/>
          </p:nvSpPr>
          <p:spPr>
            <a:xfrm>
              <a:off x="1919401" y="3712709"/>
              <a:ext cx="355833" cy="332153"/>
            </a:xfrm>
            <a:custGeom>
              <a:avLst/>
              <a:gdLst/>
              <a:ahLst/>
              <a:cxnLst/>
              <a:rect l="l" t="t" r="r" b="b"/>
              <a:pathLst>
                <a:path w="13584" h="12680" extrusionOk="0">
                  <a:moveTo>
                    <a:pt x="3540" y="0"/>
                  </a:moveTo>
                  <a:lnTo>
                    <a:pt x="3540" y="0"/>
                  </a:lnTo>
                  <a:cubicBezTo>
                    <a:pt x="254" y="2670"/>
                    <a:pt x="0" y="7594"/>
                    <a:pt x="2992" y="10589"/>
                  </a:cubicBezTo>
                  <a:cubicBezTo>
                    <a:pt x="4393" y="11991"/>
                    <a:pt x="6218" y="12680"/>
                    <a:pt x="8037" y="12680"/>
                  </a:cubicBezTo>
                  <a:cubicBezTo>
                    <a:pt x="10104" y="12680"/>
                    <a:pt x="12164" y="11789"/>
                    <a:pt x="13584" y="10041"/>
                  </a:cubicBezTo>
                  <a:lnTo>
                    <a:pt x="13584" y="10041"/>
                  </a:lnTo>
                  <a:cubicBezTo>
                    <a:pt x="12316" y="11076"/>
                    <a:pt x="10729" y="11641"/>
                    <a:pt x="9096" y="11641"/>
                  </a:cubicBezTo>
                  <a:cubicBezTo>
                    <a:pt x="9091" y="11641"/>
                    <a:pt x="9086" y="11641"/>
                    <a:pt x="9081" y="11641"/>
                  </a:cubicBezTo>
                  <a:cubicBezTo>
                    <a:pt x="6326" y="11641"/>
                    <a:pt x="3818" y="10058"/>
                    <a:pt x="2632" y="7570"/>
                  </a:cubicBezTo>
                  <a:cubicBezTo>
                    <a:pt x="1450" y="5082"/>
                    <a:pt x="1803" y="2135"/>
                    <a:pt x="3540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3"/>
            <p:cNvSpPr/>
            <p:nvPr/>
          </p:nvSpPr>
          <p:spPr>
            <a:xfrm>
              <a:off x="2178365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5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3"/>
            <p:cNvSpPr/>
            <p:nvPr/>
          </p:nvSpPr>
          <p:spPr>
            <a:xfrm>
              <a:off x="219038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40" y="5"/>
                    <a:pt x="1" y="13"/>
                  </a:cubicBezTo>
                  <a:lnTo>
                    <a:pt x="1" y="461"/>
                  </a:lnTo>
                  <a:cubicBezTo>
                    <a:pt x="1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3"/>
            <p:cNvSpPr/>
            <p:nvPr/>
          </p:nvSpPr>
          <p:spPr>
            <a:xfrm>
              <a:off x="205171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1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1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73"/>
            <p:cNvSpPr/>
            <p:nvPr/>
          </p:nvSpPr>
          <p:spPr>
            <a:xfrm>
              <a:off x="206373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3"/>
            <p:cNvSpPr/>
            <p:nvPr/>
          </p:nvSpPr>
          <p:spPr>
            <a:xfrm>
              <a:off x="2046054" y="3809918"/>
              <a:ext cx="41414" cy="53516"/>
            </a:xfrm>
            <a:custGeom>
              <a:avLst/>
              <a:gdLst/>
              <a:ahLst/>
              <a:cxnLst/>
              <a:rect l="l" t="t" r="r" b="b"/>
              <a:pathLst>
                <a:path w="1581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0" y="1611"/>
                    <a:pt x="429" y="1450"/>
                    <a:pt x="429" y="1251"/>
                  </a:cubicBezTo>
                  <a:lnTo>
                    <a:pt x="429" y="792"/>
                  </a:lnTo>
                  <a:cubicBezTo>
                    <a:pt x="429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3"/>
            <p:cNvSpPr/>
            <p:nvPr/>
          </p:nvSpPr>
          <p:spPr>
            <a:xfrm>
              <a:off x="217270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1" y="353"/>
                    <a:pt x="1" y="792"/>
                  </a:cubicBezTo>
                  <a:lnTo>
                    <a:pt x="1" y="1251"/>
                  </a:lnTo>
                  <a:cubicBezTo>
                    <a:pt x="1" y="1690"/>
                    <a:pt x="354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73"/>
            <p:cNvSpPr/>
            <p:nvPr/>
          </p:nvSpPr>
          <p:spPr>
            <a:xfrm>
              <a:off x="2061745" y="3912419"/>
              <a:ext cx="136686" cy="35573"/>
            </a:xfrm>
            <a:custGeom>
              <a:avLst/>
              <a:gdLst/>
              <a:ahLst/>
              <a:cxnLst/>
              <a:rect l="l" t="t" r="r" b="b"/>
              <a:pathLst>
                <a:path w="5218" h="1358" extrusionOk="0">
                  <a:moveTo>
                    <a:pt x="2609" y="1"/>
                  </a:moveTo>
                  <a:cubicBezTo>
                    <a:pt x="1639" y="1"/>
                    <a:pt x="717" y="374"/>
                    <a:pt x="148" y="995"/>
                  </a:cubicBezTo>
                  <a:cubicBezTo>
                    <a:pt x="1" y="1153"/>
                    <a:pt x="147" y="1358"/>
                    <a:pt x="310" y="1358"/>
                  </a:cubicBezTo>
                  <a:cubicBezTo>
                    <a:pt x="363" y="1358"/>
                    <a:pt x="417" y="1337"/>
                    <a:pt x="464" y="1286"/>
                  </a:cubicBezTo>
                  <a:cubicBezTo>
                    <a:pt x="957" y="751"/>
                    <a:pt x="1759" y="433"/>
                    <a:pt x="2609" y="433"/>
                  </a:cubicBezTo>
                  <a:cubicBezTo>
                    <a:pt x="3462" y="433"/>
                    <a:pt x="4264" y="751"/>
                    <a:pt x="4754" y="1286"/>
                  </a:cubicBezTo>
                  <a:cubicBezTo>
                    <a:pt x="4802" y="1337"/>
                    <a:pt x="4856" y="1358"/>
                    <a:pt x="4909" y="1358"/>
                  </a:cubicBezTo>
                  <a:cubicBezTo>
                    <a:pt x="5073" y="1358"/>
                    <a:pt x="5218" y="1153"/>
                    <a:pt x="5073" y="995"/>
                  </a:cubicBezTo>
                  <a:cubicBezTo>
                    <a:pt x="4500" y="374"/>
                    <a:pt x="3582" y="1"/>
                    <a:pt x="2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3"/>
            <p:cNvSpPr/>
            <p:nvPr/>
          </p:nvSpPr>
          <p:spPr>
            <a:xfrm>
              <a:off x="1918327" y="3665112"/>
              <a:ext cx="343390" cy="321884"/>
            </a:xfrm>
            <a:custGeom>
              <a:avLst/>
              <a:gdLst/>
              <a:ahLst/>
              <a:cxnLst/>
              <a:rect l="l" t="t" r="r" b="b"/>
              <a:pathLst>
                <a:path w="13109" h="12288" extrusionOk="0">
                  <a:moveTo>
                    <a:pt x="8083" y="0"/>
                  </a:moveTo>
                  <a:cubicBezTo>
                    <a:pt x="6196" y="0"/>
                    <a:pt x="4312" y="722"/>
                    <a:pt x="2882" y="2153"/>
                  </a:cubicBezTo>
                  <a:cubicBezTo>
                    <a:pt x="141" y="4894"/>
                    <a:pt x="0" y="9298"/>
                    <a:pt x="2560" y="12211"/>
                  </a:cubicBezTo>
                  <a:cubicBezTo>
                    <a:pt x="2608" y="12265"/>
                    <a:pt x="2664" y="12287"/>
                    <a:pt x="2718" y="12287"/>
                  </a:cubicBezTo>
                  <a:cubicBezTo>
                    <a:pt x="2881" y="12287"/>
                    <a:pt x="3027" y="12085"/>
                    <a:pt x="2885" y="11923"/>
                  </a:cubicBezTo>
                  <a:cubicBezTo>
                    <a:pt x="1724" y="10607"/>
                    <a:pt x="1110" y="8900"/>
                    <a:pt x="1165" y="7146"/>
                  </a:cubicBezTo>
                  <a:cubicBezTo>
                    <a:pt x="1244" y="4466"/>
                    <a:pt x="2865" y="2074"/>
                    <a:pt x="5325" y="1005"/>
                  </a:cubicBezTo>
                  <a:cubicBezTo>
                    <a:pt x="6213" y="619"/>
                    <a:pt x="7151" y="431"/>
                    <a:pt x="8083" y="431"/>
                  </a:cubicBezTo>
                  <a:cubicBezTo>
                    <a:pt x="9736" y="431"/>
                    <a:pt x="11367" y="1022"/>
                    <a:pt x="12655" y="2153"/>
                  </a:cubicBezTo>
                  <a:cubicBezTo>
                    <a:pt x="12701" y="2194"/>
                    <a:pt x="12750" y="2212"/>
                    <a:pt x="12797" y="2212"/>
                  </a:cubicBezTo>
                  <a:cubicBezTo>
                    <a:pt x="12968" y="2212"/>
                    <a:pt x="13109" y="1981"/>
                    <a:pt x="12940" y="1831"/>
                  </a:cubicBezTo>
                  <a:cubicBezTo>
                    <a:pt x="11547" y="607"/>
                    <a:pt x="9813" y="0"/>
                    <a:pt x="80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3"/>
            <p:cNvSpPr/>
            <p:nvPr/>
          </p:nvSpPr>
          <p:spPr>
            <a:xfrm>
              <a:off x="1998458" y="3728635"/>
              <a:ext cx="338020" cy="321884"/>
            </a:xfrm>
            <a:custGeom>
              <a:avLst/>
              <a:gdLst/>
              <a:ahLst/>
              <a:cxnLst/>
              <a:rect l="l" t="t" r="r" b="b"/>
              <a:pathLst>
                <a:path w="12904" h="12288" extrusionOk="0">
                  <a:moveTo>
                    <a:pt x="10391" y="1"/>
                  </a:moveTo>
                  <a:cubicBezTo>
                    <a:pt x="10231" y="1"/>
                    <a:pt x="10086" y="200"/>
                    <a:pt x="10227" y="362"/>
                  </a:cubicBezTo>
                  <a:cubicBezTo>
                    <a:pt x="12636" y="3103"/>
                    <a:pt x="12506" y="7246"/>
                    <a:pt x="9922" y="9827"/>
                  </a:cubicBezTo>
                  <a:cubicBezTo>
                    <a:pt x="8575" y="11174"/>
                    <a:pt x="6802" y="11854"/>
                    <a:pt x="5025" y="11854"/>
                  </a:cubicBezTo>
                  <a:cubicBezTo>
                    <a:pt x="3398" y="11854"/>
                    <a:pt x="1767" y="11283"/>
                    <a:pt x="457" y="10132"/>
                  </a:cubicBezTo>
                  <a:cubicBezTo>
                    <a:pt x="411" y="10091"/>
                    <a:pt x="361" y="10073"/>
                    <a:pt x="314" y="10073"/>
                  </a:cubicBezTo>
                  <a:cubicBezTo>
                    <a:pt x="141" y="10073"/>
                    <a:pt x="0" y="10307"/>
                    <a:pt x="173" y="10457"/>
                  </a:cubicBezTo>
                  <a:cubicBezTo>
                    <a:pt x="1512" y="11636"/>
                    <a:pt x="3236" y="12287"/>
                    <a:pt x="5025" y="12287"/>
                  </a:cubicBezTo>
                  <a:cubicBezTo>
                    <a:pt x="5097" y="12287"/>
                    <a:pt x="5172" y="12284"/>
                    <a:pt x="5248" y="12284"/>
                  </a:cubicBezTo>
                  <a:cubicBezTo>
                    <a:pt x="8092" y="12195"/>
                    <a:pt x="10635" y="10474"/>
                    <a:pt x="11769" y="7863"/>
                  </a:cubicBezTo>
                  <a:cubicBezTo>
                    <a:pt x="12903" y="5249"/>
                    <a:pt x="12430" y="2216"/>
                    <a:pt x="10549" y="78"/>
                  </a:cubicBezTo>
                  <a:cubicBezTo>
                    <a:pt x="10501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6" name="Google Shape;8276;p73"/>
          <p:cNvGrpSpPr/>
          <p:nvPr/>
        </p:nvGrpSpPr>
        <p:grpSpPr>
          <a:xfrm>
            <a:off x="2461742" y="3665034"/>
            <a:ext cx="418334" cy="385381"/>
            <a:chOff x="2461742" y="3665034"/>
            <a:chExt cx="418334" cy="385381"/>
          </a:xfrm>
        </p:grpSpPr>
        <p:sp>
          <p:nvSpPr>
            <p:cNvPr id="8277" name="Google Shape;8277;p73"/>
            <p:cNvSpPr/>
            <p:nvPr/>
          </p:nvSpPr>
          <p:spPr>
            <a:xfrm>
              <a:off x="2486628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8" y="1"/>
                  </a:moveTo>
                  <a:cubicBezTo>
                    <a:pt x="3197" y="1"/>
                    <a:pt x="0" y="3198"/>
                    <a:pt x="0" y="7139"/>
                  </a:cubicBezTo>
                  <a:cubicBezTo>
                    <a:pt x="0" y="11083"/>
                    <a:pt x="3197" y="14277"/>
                    <a:pt x="7138" y="14277"/>
                  </a:cubicBezTo>
                  <a:cubicBezTo>
                    <a:pt x="11082" y="14277"/>
                    <a:pt x="14276" y="11083"/>
                    <a:pt x="14276" y="7139"/>
                  </a:cubicBezTo>
                  <a:cubicBezTo>
                    <a:pt x="14276" y="3198"/>
                    <a:pt x="11082" y="1"/>
                    <a:pt x="7138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3"/>
            <p:cNvSpPr/>
            <p:nvPr/>
          </p:nvSpPr>
          <p:spPr>
            <a:xfrm>
              <a:off x="2462738" y="3712709"/>
              <a:ext cx="355938" cy="332205"/>
            </a:xfrm>
            <a:custGeom>
              <a:avLst/>
              <a:gdLst/>
              <a:ahLst/>
              <a:cxnLst/>
              <a:rect l="l" t="t" r="r" b="b"/>
              <a:pathLst>
                <a:path w="13588" h="12682" extrusionOk="0">
                  <a:moveTo>
                    <a:pt x="3547" y="0"/>
                  </a:moveTo>
                  <a:cubicBezTo>
                    <a:pt x="258" y="2666"/>
                    <a:pt x="1" y="7594"/>
                    <a:pt x="2996" y="10589"/>
                  </a:cubicBezTo>
                  <a:cubicBezTo>
                    <a:pt x="4398" y="11991"/>
                    <a:pt x="6223" y="12681"/>
                    <a:pt x="8043" y="12681"/>
                  </a:cubicBezTo>
                  <a:cubicBezTo>
                    <a:pt x="10109" y="12681"/>
                    <a:pt x="12168" y="11790"/>
                    <a:pt x="13588" y="10041"/>
                  </a:cubicBezTo>
                  <a:lnTo>
                    <a:pt x="13588" y="10041"/>
                  </a:lnTo>
                  <a:cubicBezTo>
                    <a:pt x="12320" y="11076"/>
                    <a:pt x="10736" y="11641"/>
                    <a:pt x="9103" y="11641"/>
                  </a:cubicBezTo>
                  <a:cubicBezTo>
                    <a:pt x="9098" y="11641"/>
                    <a:pt x="9093" y="11641"/>
                    <a:pt x="9088" y="11641"/>
                  </a:cubicBezTo>
                  <a:cubicBezTo>
                    <a:pt x="6333" y="11641"/>
                    <a:pt x="3825" y="10058"/>
                    <a:pt x="2639" y="7570"/>
                  </a:cubicBezTo>
                  <a:cubicBezTo>
                    <a:pt x="1457" y="5082"/>
                    <a:pt x="1810" y="2135"/>
                    <a:pt x="3547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3"/>
            <p:cNvSpPr/>
            <p:nvPr/>
          </p:nvSpPr>
          <p:spPr>
            <a:xfrm>
              <a:off x="2564112" y="3881928"/>
              <a:ext cx="218990" cy="96502"/>
            </a:xfrm>
            <a:custGeom>
              <a:avLst/>
              <a:gdLst/>
              <a:ahLst/>
              <a:cxnLst/>
              <a:rect l="l" t="t" r="r" b="b"/>
              <a:pathLst>
                <a:path w="8360" h="3684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603" y="2261"/>
                    <a:pt x="2241" y="3683"/>
                    <a:pt x="4180" y="3683"/>
                  </a:cubicBezTo>
                  <a:cubicBezTo>
                    <a:pt x="6120" y="3683"/>
                    <a:pt x="7761" y="2261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812" y="301"/>
                    <a:pt x="5522" y="452"/>
                    <a:pt x="4224" y="452"/>
                  </a:cubicBezTo>
                  <a:cubicBezTo>
                    <a:pt x="4209" y="452"/>
                    <a:pt x="4195" y="452"/>
                    <a:pt x="4180" y="452"/>
                  </a:cubicBezTo>
                  <a:cubicBezTo>
                    <a:pt x="4166" y="452"/>
                    <a:pt x="4151" y="452"/>
                    <a:pt x="4136" y="452"/>
                  </a:cubicBezTo>
                  <a:cubicBezTo>
                    <a:pt x="2842" y="452"/>
                    <a:pt x="1548" y="301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73"/>
            <p:cNvSpPr/>
            <p:nvPr/>
          </p:nvSpPr>
          <p:spPr>
            <a:xfrm>
              <a:off x="2564112" y="3881928"/>
              <a:ext cx="218990" cy="53700"/>
            </a:xfrm>
            <a:custGeom>
              <a:avLst/>
              <a:gdLst/>
              <a:ahLst/>
              <a:cxnLst/>
              <a:rect l="l" t="t" r="r" b="b"/>
              <a:pathLst>
                <a:path w="8360" h="2050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188" y="802"/>
                    <a:pt x="404" y="1278"/>
                    <a:pt x="692" y="1713"/>
                  </a:cubicBezTo>
                  <a:cubicBezTo>
                    <a:pt x="1843" y="1938"/>
                    <a:pt x="3012" y="2050"/>
                    <a:pt x="4180" y="2050"/>
                  </a:cubicBezTo>
                  <a:cubicBezTo>
                    <a:pt x="5349" y="2050"/>
                    <a:pt x="6517" y="1938"/>
                    <a:pt x="7669" y="1713"/>
                  </a:cubicBezTo>
                  <a:cubicBezTo>
                    <a:pt x="7956" y="1278"/>
                    <a:pt x="8176" y="802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793" y="305"/>
                    <a:pt x="5487" y="454"/>
                    <a:pt x="4180" y="454"/>
                  </a:cubicBezTo>
                  <a:cubicBezTo>
                    <a:pt x="2874" y="454"/>
                    <a:pt x="1567" y="305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73"/>
            <p:cNvSpPr/>
            <p:nvPr/>
          </p:nvSpPr>
          <p:spPr>
            <a:xfrm>
              <a:off x="2595232" y="3785400"/>
              <a:ext cx="30177" cy="54617"/>
            </a:xfrm>
            <a:custGeom>
              <a:avLst/>
              <a:gdLst/>
              <a:ahLst/>
              <a:cxnLst/>
              <a:rect l="l" t="t" r="r" b="b"/>
              <a:pathLst>
                <a:path w="1152" h="2085" extrusionOk="0">
                  <a:moveTo>
                    <a:pt x="576" y="1"/>
                  </a:moveTo>
                  <a:cubicBezTo>
                    <a:pt x="258" y="1"/>
                    <a:pt x="0" y="258"/>
                    <a:pt x="0" y="577"/>
                  </a:cubicBezTo>
                  <a:lnTo>
                    <a:pt x="0" y="1509"/>
                  </a:lnTo>
                  <a:cubicBezTo>
                    <a:pt x="0" y="1827"/>
                    <a:pt x="258" y="2084"/>
                    <a:pt x="576" y="2084"/>
                  </a:cubicBezTo>
                  <a:cubicBezTo>
                    <a:pt x="891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1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3"/>
            <p:cNvSpPr/>
            <p:nvPr/>
          </p:nvSpPr>
          <p:spPr>
            <a:xfrm>
              <a:off x="2607256" y="3785374"/>
              <a:ext cx="18153" cy="42305"/>
            </a:xfrm>
            <a:custGeom>
              <a:avLst/>
              <a:gdLst/>
              <a:ahLst/>
              <a:cxnLst/>
              <a:rect l="l" t="t" r="r" b="b"/>
              <a:pathLst>
                <a:path w="693" h="1615" extrusionOk="0">
                  <a:moveTo>
                    <a:pt x="116" y="1"/>
                  </a:moveTo>
                  <a:cubicBezTo>
                    <a:pt x="78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89" y="1614"/>
                    <a:pt x="644" y="1614"/>
                  </a:cubicBezTo>
                  <a:cubicBezTo>
                    <a:pt x="660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0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3"/>
            <p:cNvSpPr/>
            <p:nvPr/>
          </p:nvSpPr>
          <p:spPr>
            <a:xfrm>
              <a:off x="2584099" y="3884862"/>
              <a:ext cx="178938" cy="33294"/>
            </a:xfrm>
            <a:custGeom>
              <a:avLst/>
              <a:gdLst/>
              <a:ahLst/>
              <a:cxnLst/>
              <a:rect l="l" t="t" r="r" b="b"/>
              <a:pathLst>
                <a:path w="6831" h="1271" extrusionOk="0">
                  <a:moveTo>
                    <a:pt x="1" y="1"/>
                  </a:moveTo>
                  <a:cubicBezTo>
                    <a:pt x="86" y="237"/>
                    <a:pt x="196" y="463"/>
                    <a:pt x="323" y="683"/>
                  </a:cubicBezTo>
                  <a:cubicBezTo>
                    <a:pt x="460" y="923"/>
                    <a:pt x="703" y="1084"/>
                    <a:pt x="977" y="1121"/>
                  </a:cubicBezTo>
                  <a:cubicBezTo>
                    <a:pt x="1788" y="1221"/>
                    <a:pt x="2602" y="1270"/>
                    <a:pt x="3417" y="1270"/>
                  </a:cubicBezTo>
                  <a:cubicBezTo>
                    <a:pt x="4231" y="1270"/>
                    <a:pt x="5045" y="1221"/>
                    <a:pt x="5854" y="1121"/>
                  </a:cubicBezTo>
                  <a:cubicBezTo>
                    <a:pt x="6131" y="1084"/>
                    <a:pt x="6374" y="923"/>
                    <a:pt x="6515" y="679"/>
                  </a:cubicBezTo>
                  <a:cubicBezTo>
                    <a:pt x="6638" y="463"/>
                    <a:pt x="6745" y="234"/>
                    <a:pt x="6830" y="1"/>
                  </a:cubicBezTo>
                  <a:lnTo>
                    <a:pt x="6830" y="1"/>
                  </a:lnTo>
                  <a:cubicBezTo>
                    <a:pt x="5703" y="229"/>
                    <a:pt x="4559" y="343"/>
                    <a:pt x="3415" y="343"/>
                  </a:cubicBezTo>
                  <a:cubicBezTo>
                    <a:pt x="2272" y="343"/>
                    <a:pt x="1128" y="22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3"/>
            <p:cNvSpPr/>
            <p:nvPr/>
          </p:nvSpPr>
          <p:spPr>
            <a:xfrm>
              <a:off x="2721885" y="3785400"/>
              <a:ext cx="30203" cy="54617"/>
            </a:xfrm>
            <a:custGeom>
              <a:avLst/>
              <a:gdLst/>
              <a:ahLst/>
              <a:cxnLst/>
              <a:rect l="l" t="t" r="r" b="b"/>
              <a:pathLst>
                <a:path w="1153" h="2085" extrusionOk="0">
                  <a:moveTo>
                    <a:pt x="576" y="1"/>
                  </a:moveTo>
                  <a:cubicBezTo>
                    <a:pt x="258" y="1"/>
                    <a:pt x="1" y="258"/>
                    <a:pt x="1" y="577"/>
                  </a:cubicBezTo>
                  <a:lnTo>
                    <a:pt x="1" y="1509"/>
                  </a:lnTo>
                  <a:cubicBezTo>
                    <a:pt x="1" y="1827"/>
                    <a:pt x="258" y="2084"/>
                    <a:pt x="576" y="2084"/>
                  </a:cubicBezTo>
                  <a:cubicBezTo>
                    <a:pt x="895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3"/>
            <p:cNvSpPr/>
            <p:nvPr/>
          </p:nvSpPr>
          <p:spPr>
            <a:xfrm>
              <a:off x="2733908" y="3785374"/>
              <a:ext cx="18179" cy="42305"/>
            </a:xfrm>
            <a:custGeom>
              <a:avLst/>
              <a:gdLst/>
              <a:ahLst/>
              <a:cxnLst/>
              <a:rect l="l" t="t" r="r" b="b"/>
              <a:pathLst>
                <a:path w="694" h="1615" extrusionOk="0">
                  <a:moveTo>
                    <a:pt x="117" y="1"/>
                  </a:moveTo>
                  <a:cubicBezTo>
                    <a:pt x="79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93" y="1614"/>
                    <a:pt x="645" y="1614"/>
                  </a:cubicBezTo>
                  <a:cubicBezTo>
                    <a:pt x="661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3" y="251"/>
                    <a:pt x="427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3"/>
            <p:cNvSpPr/>
            <p:nvPr/>
          </p:nvSpPr>
          <p:spPr>
            <a:xfrm>
              <a:off x="2589574" y="3779742"/>
              <a:ext cx="41414" cy="65566"/>
            </a:xfrm>
            <a:custGeom>
              <a:avLst/>
              <a:gdLst/>
              <a:ahLst/>
              <a:cxnLst/>
              <a:rect l="l" t="t" r="r" b="b"/>
              <a:pathLst>
                <a:path w="1581" h="2503" extrusionOk="0">
                  <a:moveTo>
                    <a:pt x="789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89" y="2503"/>
                  </a:cubicBezTo>
                  <a:cubicBezTo>
                    <a:pt x="1227" y="2503"/>
                    <a:pt x="1580" y="2150"/>
                    <a:pt x="1580" y="1714"/>
                  </a:cubicBezTo>
                  <a:lnTo>
                    <a:pt x="1580" y="906"/>
                  </a:lnTo>
                  <a:cubicBezTo>
                    <a:pt x="1580" y="762"/>
                    <a:pt x="1473" y="690"/>
                    <a:pt x="1366" y="690"/>
                  </a:cubicBezTo>
                  <a:cubicBezTo>
                    <a:pt x="1259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88" y="2074"/>
                    <a:pt x="789" y="2074"/>
                  </a:cubicBezTo>
                  <a:cubicBezTo>
                    <a:pt x="590" y="2074"/>
                    <a:pt x="429" y="1913"/>
                    <a:pt x="429" y="1714"/>
                  </a:cubicBezTo>
                  <a:lnTo>
                    <a:pt x="429" y="793"/>
                  </a:lnTo>
                  <a:cubicBezTo>
                    <a:pt x="429" y="594"/>
                    <a:pt x="590" y="433"/>
                    <a:pt x="789" y="433"/>
                  </a:cubicBezTo>
                  <a:cubicBezTo>
                    <a:pt x="909" y="433"/>
                    <a:pt x="1005" y="333"/>
                    <a:pt x="1005" y="217"/>
                  </a:cubicBezTo>
                  <a:cubicBezTo>
                    <a:pt x="1005" y="97"/>
                    <a:pt x="909" y="1"/>
                    <a:pt x="7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3"/>
            <p:cNvSpPr/>
            <p:nvPr/>
          </p:nvSpPr>
          <p:spPr>
            <a:xfrm>
              <a:off x="2716227" y="3779742"/>
              <a:ext cx="41493" cy="65566"/>
            </a:xfrm>
            <a:custGeom>
              <a:avLst/>
              <a:gdLst/>
              <a:ahLst/>
              <a:cxnLst/>
              <a:rect l="l" t="t" r="r" b="b"/>
              <a:pathLst>
                <a:path w="1584" h="2503" extrusionOk="0">
                  <a:moveTo>
                    <a:pt x="792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92" y="2503"/>
                  </a:cubicBezTo>
                  <a:cubicBezTo>
                    <a:pt x="1228" y="2503"/>
                    <a:pt x="1584" y="2150"/>
                    <a:pt x="1584" y="1714"/>
                  </a:cubicBezTo>
                  <a:lnTo>
                    <a:pt x="1584" y="906"/>
                  </a:lnTo>
                  <a:cubicBezTo>
                    <a:pt x="1584" y="762"/>
                    <a:pt x="1476" y="690"/>
                    <a:pt x="1368" y="690"/>
                  </a:cubicBezTo>
                  <a:cubicBezTo>
                    <a:pt x="1260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91" y="2074"/>
                    <a:pt x="792" y="2074"/>
                  </a:cubicBezTo>
                  <a:cubicBezTo>
                    <a:pt x="594" y="2074"/>
                    <a:pt x="433" y="1913"/>
                    <a:pt x="433" y="1714"/>
                  </a:cubicBezTo>
                  <a:lnTo>
                    <a:pt x="433" y="793"/>
                  </a:lnTo>
                  <a:cubicBezTo>
                    <a:pt x="433" y="594"/>
                    <a:pt x="594" y="433"/>
                    <a:pt x="792" y="433"/>
                  </a:cubicBezTo>
                  <a:cubicBezTo>
                    <a:pt x="912" y="433"/>
                    <a:pt x="1008" y="333"/>
                    <a:pt x="1008" y="217"/>
                  </a:cubicBezTo>
                  <a:cubicBezTo>
                    <a:pt x="1008" y="97"/>
                    <a:pt x="912" y="1"/>
                    <a:pt x="7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3"/>
            <p:cNvSpPr/>
            <p:nvPr/>
          </p:nvSpPr>
          <p:spPr>
            <a:xfrm>
              <a:off x="2461742" y="3665034"/>
              <a:ext cx="343443" cy="321884"/>
            </a:xfrm>
            <a:custGeom>
              <a:avLst/>
              <a:gdLst/>
              <a:ahLst/>
              <a:cxnLst/>
              <a:rect l="l" t="t" r="r" b="b"/>
              <a:pathLst>
                <a:path w="13111" h="12288" extrusionOk="0">
                  <a:moveTo>
                    <a:pt x="8085" y="1"/>
                  </a:moveTo>
                  <a:cubicBezTo>
                    <a:pt x="6199" y="1"/>
                    <a:pt x="4317" y="724"/>
                    <a:pt x="2886" y="2156"/>
                  </a:cubicBezTo>
                  <a:cubicBezTo>
                    <a:pt x="141" y="4897"/>
                    <a:pt x="1" y="9297"/>
                    <a:pt x="2564" y="12210"/>
                  </a:cubicBezTo>
                  <a:cubicBezTo>
                    <a:pt x="2612" y="12265"/>
                    <a:pt x="2667" y="12287"/>
                    <a:pt x="2722" y="12287"/>
                  </a:cubicBezTo>
                  <a:cubicBezTo>
                    <a:pt x="2882" y="12287"/>
                    <a:pt x="3027" y="12087"/>
                    <a:pt x="2886" y="11926"/>
                  </a:cubicBezTo>
                  <a:cubicBezTo>
                    <a:pt x="1728" y="10610"/>
                    <a:pt x="1111" y="8903"/>
                    <a:pt x="1169" y="7149"/>
                  </a:cubicBezTo>
                  <a:cubicBezTo>
                    <a:pt x="1248" y="4469"/>
                    <a:pt x="2869" y="2077"/>
                    <a:pt x="5330" y="1008"/>
                  </a:cubicBezTo>
                  <a:cubicBezTo>
                    <a:pt x="6217" y="623"/>
                    <a:pt x="7155" y="434"/>
                    <a:pt x="8086" y="434"/>
                  </a:cubicBezTo>
                  <a:cubicBezTo>
                    <a:pt x="9739" y="434"/>
                    <a:pt x="11370" y="1026"/>
                    <a:pt x="12656" y="2159"/>
                  </a:cubicBezTo>
                  <a:cubicBezTo>
                    <a:pt x="12702" y="2199"/>
                    <a:pt x="12752" y="2216"/>
                    <a:pt x="12798" y="2216"/>
                  </a:cubicBezTo>
                  <a:cubicBezTo>
                    <a:pt x="12972" y="2216"/>
                    <a:pt x="13111" y="1982"/>
                    <a:pt x="12940" y="1834"/>
                  </a:cubicBezTo>
                  <a:cubicBezTo>
                    <a:pt x="11547" y="608"/>
                    <a:pt x="9814" y="1"/>
                    <a:pt x="8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73"/>
            <p:cNvSpPr/>
            <p:nvPr/>
          </p:nvSpPr>
          <p:spPr>
            <a:xfrm>
              <a:off x="2542056" y="3728635"/>
              <a:ext cx="338020" cy="321779"/>
            </a:xfrm>
            <a:custGeom>
              <a:avLst/>
              <a:gdLst/>
              <a:ahLst/>
              <a:cxnLst/>
              <a:rect l="l" t="t" r="r" b="b"/>
              <a:pathLst>
                <a:path w="12904" h="12284" extrusionOk="0">
                  <a:moveTo>
                    <a:pt x="10388" y="1"/>
                  </a:moveTo>
                  <a:cubicBezTo>
                    <a:pt x="10226" y="1"/>
                    <a:pt x="10080" y="200"/>
                    <a:pt x="10224" y="362"/>
                  </a:cubicBezTo>
                  <a:cubicBezTo>
                    <a:pt x="12633" y="3103"/>
                    <a:pt x="12499" y="7246"/>
                    <a:pt x="9919" y="9827"/>
                  </a:cubicBezTo>
                  <a:cubicBezTo>
                    <a:pt x="8572" y="11174"/>
                    <a:pt x="6799" y="11854"/>
                    <a:pt x="5023" y="11854"/>
                  </a:cubicBezTo>
                  <a:cubicBezTo>
                    <a:pt x="3395" y="11854"/>
                    <a:pt x="1765" y="11283"/>
                    <a:pt x="454" y="10132"/>
                  </a:cubicBezTo>
                  <a:cubicBezTo>
                    <a:pt x="408" y="10091"/>
                    <a:pt x="358" y="10073"/>
                    <a:pt x="311" y="10073"/>
                  </a:cubicBezTo>
                  <a:cubicBezTo>
                    <a:pt x="139" y="10073"/>
                    <a:pt x="0" y="10306"/>
                    <a:pt x="170" y="10454"/>
                  </a:cubicBezTo>
                  <a:cubicBezTo>
                    <a:pt x="1506" y="11633"/>
                    <a:pt x="3228" y="12284"/>
                    <a:pt x="5008" y="12284"/>
                  </a:cubicBezTo>
                  <a:cubicBezTo>
                    <a:pt x="5013" y="12284"/>
                    <a:pt x="5017" y="12284"/>
                    <a:pt x="5022" y="12284"/>
                  </a:cubicBezTo>
                  <a:cubicBezTo>
                    <a:pt x="5097" y="12284"/>
                    <a:pt x="5169" y="12284"/>
                    <a:pt x="5245" y="12280"/>
                  </a:cubicBezTo>
                  <a:cubicBezTo>
                    <a:pt x="8092" y="12195"/>
                    <a:pt x="10632" y="10474"/>
                    <a:pt x="11769" y="7860"/>
                  </a:cubicBezTo>
                  <a:cubicBezTo>
                    <a:pt x="12904" y="5249"/>
                    <a:pt x="12427" y="2216"/>
                    <a:pt x="10546" y="78"/>
                  </a:cubicBezTo>
                  <a:cubicBezTo>
                    <a:pt x="10499" y="23"/>
                    <a:pt x="10442" y="1"/>
                    <a:pt x="10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73"/>
            <p:cNvSpPr/>
            <p:nvPr/>
          </p:nvSpPr>
          <p:spPr>
            <a:xfrm>
              <a:off x="2558611" y="3876218"/>
              <a:ext cx="229992" cy="107871"/>
            </a:xfrm>
            <a:custGeom>
              <a:avLst/>
              <a:gdLst/>
              <a:ahLst/>
              <a:cxnLst/>
              <a:rect l="l" t="t" r="r" b="b"/>
              <a:pathLst>
                <a:path w="8780" h="4118" extrusionOk="0">
                  <a:moveTo>
                    <a:pt x="1285" y="608"/>
                  </a:moveTo>
                  <a:cubicBezTo>
                    <a:pt x="2312" y="793"/>
                    <a:pt x="3351" y="886"/>
                    <a:pt x="4390" y="886"/>
                  </a:cubicBezTo>
                  <a:cubicBezTo>
                    <a:pt x="5429" y="886"/>
                    <a:pt x="6468" y="793"/>
                    <a:pt x="7495" y="608"/>
                  </a:cubicBezTo>
                  <a:lnTo>
                    <a:pt x="7495" y="608"/>
                  </a:lnTo>
                  <a:cubicBezTo>
                    <a:pt x="7437" y="721"/>
                    <a:pt x="7375" y="834"/>
                    <a:pt x="7306" y="944"/>
                  </a:cubicBezTo>
                  <a:cubicBezTo>
                    <a:pt x="7193" y="1115"/>
                    <a:pt x="7008" y="1225"/>
                    <a:pt x="6803" y="1249"/>
                  </a:cubicBezTo>
                  <a:cubicBezTo>
                    <a:pt x="6001" y="1338"/>
                    <a:pt x="5195" y="1383"/>
                    <a:pt x="4388" y="1383"/>
                  </a:cubicBezTo>
                  <a:cubicBezTo>
                    <a:pt x="3582" y="1383"/>
                    <a:pt x="2776" y="1338"/>
                    <a:pt x="1974" y="1249"/>
                  </a:cubicBezTo>
                  <a:cubicBezTo>
                    <a:pt x="1772" y="1225"/>
                    <a:pt x="1587" y="1115"/>
                    <a:pt x="1474" y="944"/>
                  </a:cubicBezTo>
                  <a:cubicBezTo>
                    <a:pt x="1405" y="834"/>
                    <a:pt x="1340" y="725"/>
                    <a:pt x="1285" y="608"/>
                  </a:cubicBezTo>
                  <a:close/>
                  <a:moveTo>
                    <a:pt x="8317" y="437"/>
                  </a:moveTo>
                  <a:cubicBezTo>
                    <a:pt x="8321" y="444"/>
                    <a:pt x="8321" y="451"/>
                    <a:pt x="8317" y="461"/>
                  </a:cubicBezTo>
                  <a:cubicBezTo>
                    <a:pt x="8057" y="1379"/>
                    <a:pt x="7532" y="2202"/>
                    <a:pt x="6840" y="2781"/>
                  </a:cubicBezTo>
                  <a:cubicBezTo>
                    <a:pt x="6124" y="3374"/>
                    <a:pt x="5278" y="3689"/>
                    <a:pt x="4390" y="3689"/>
                  </a:cubicBezTo>
                  <a:cubicBezTo>
                    <a:pt x="3499" y="3689"/>
                    <a:pt x="2653" y="3374"/>
                    <a:pt x="1940" y="2781"/>
                  </a:cubicBezTo>
                  <a:cubicBezTo>
                    <a:pt x="1248" y="2205"/>
                    <a:pt x="720" y="1379"/>
                    <a:pt x="460" y="461"/>
                  </a:cubicBezTo>
                  <a:cubicBezTo>
                    <a:pt x="460" y="451"/>
                    <a:pt x="460" y="444"/>
                    <a:pt x="460" y="437"/>
                  </a:cubicBezTo>
                  <a:cubicBezTo>
                    <a:pt x="562" y="461"/>
                    <a:pt x="665" y="485"/>
                    <a:pt x="768" y="506"/>
                  </a:cubicBezTo>
                  <a:cubicBezTo>
                    <a:pt x="860" y="742"/>
                    <a:pt x="977" y="965"/>
                    <a:pt x="1111" y="1181"/>
                  </a:cubicBezTo>
                  <a:cubicBezTo>
                    <a:pt x="1296" y="1458"/>
                    <a:pt x="1594" y="1640"/>
                    <a:pt x="1926" y="1677"/>
                  </a:cubicBezTo>
                  <a:cubicBezTo>
                    <a:pt x="2744" y="1770"/>
                    <a:pt x="3566" y="1816"/>
                    <a:pt x="4388" y="1816"/>
                  </a:cubicBezTo>
                  <a:cubicBezTo>
                    <a:pt x="5211" y="1816"/>
                    <a:pt x="6033" y="1770"/>
                    <a:pt x="6851" y="1677"/>
                  </a:cubicBezTo>
                  <a:cubicBezTo>
                    <a:pt x="7186" y="1640"/>
                    <a:pt x="7484" y="1458"/>
                    <a:pt x="7666" y="1177"/>
                  </a:cubicBezTo>
                  <a:cubicBezTo>
                    <a:pt x="7803" y="965"/>
                    <a:pt x="7916" y="739"/>
                    <a:pt x="8009" y="506"/>
                  </a:cubicBezTo>
                  <a:cubicBezTo>
                    <a:pt x="8115" y="485"/>
                    <a:pt x="8214" y="461"/>
                    <a:pt x="8317" y="437"/>
                  </a:cubicBezTo>
                  <a:close/>
                  <a:moveTo>
                    <a:pt x="453" y="1"/>
                  </a:moveTo>
                  <a:cubicBezTo>
                    <a:pt x="340" y="1"/>
                    <a:pt x="232" y="47"/>
                    <a:pt x="155" y="132"/>
                  </a:cubicBezTo>
                  <a:cubicBezTo>
                    <a:pt x="41" y="249"/>
                    <a:pt x="0" y="420"/>
                    <a:pt x="48" y="577"/>
                  </a:cubicBezTo>
                  <a:cubicBezTo>
                    <a:pt x="336" y="1595"/>
                    <a:pt x="895" y="2469"/>
                    <a:pt x="1666" y="3113"/>
                  </a:cubicBezTo>
                  <a:cubicBezTo>
                    <a:pt x="2457" y="3771"/>
                    <a:pt x="3400" y="4117"/>
                    <a:pt x="4390" y="4117"/>
                  </a:cubicBezTo>
                  <a:cubicBezTo>
                    <a:pt x="5380" y="4117"/>
                    <a:pt x="6323" y="3771"/>
                    <a:pt x="7114" y="3113"/>
                  </a:cubicBezTo>
                  <a:cubicBezTo>
                    <a:pt x="7885" y="2469"/>
                    <a:pt x="8444" y="1595"/>
                    <a:pt x="8732" y="577"/>
                  </a:cubicBezTo>
                  <a:cubicBezTo>
                    <a:pt x="8780" y="420"/>
                    <a:pt x="8739" y="249"/>
                    <a:pt x="8626" y="132"/>
                  </a:cubicBezTo>
                  <a:cubicBezTo>
                    <a:pt x="8548" y="49"/>
                    <a:pt x="8438" y="1"/>
                    <a:pt x="8326" y="1"/>
                  </a:cubicBezTo>
                  <a:cubicBezTo>
                    <a:pt x="8296" y="1"/>
                    <a:pt x="8265" y="5"/>
                    <a:pt x="8235" y="12"/>
                  </a:cubicBezTo>
                  <a:cubicBezTo>
                    <a:pt x="6970" y="308"/>
                    <a:pt x="5680" y="457"/>
                    <a:pt x="4391" y="457"/>
                  </a:cubicBezTo>
                  <a:cubicBezTo>
                    <a:pt x="3101" y="457"/>
                    <a:pt x="1811" y="308"/>
                    <a:pt x="549" y="12"/>
                  </a:cubicBezTo>
                  <a:cubicBezTo>
                    <a:pt x="517" y="4"/>
                    <a:pt x="485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73"/>
          <p:cNvGrpSpPr/>
          <p:nvPr/>
        </p:nvGrpSpPr>
        <p:grpSpPr>
          <a:xfrm>
            <a:off x="3009951" y="3665139"/>
            <a:ext cx="414745" cy="385328"/>
            <a:chOff x="3009951" y="3665139"/>
            <a:chExt cx="414745" cy="385328"/>
          </a:xfrm>
        </p:grpSpPr>
        <p:sp>
          <p:nvSpPr>
            <p:cNvPr id="8292" name="Google Shape;8292;p73"/>
            <p:cNvSpPr/>
            <p:nvPr/>
          </p:nvSpPr>
          <p:spPr>
            <a:xfrm>
              <a:off x="3015505" y="3670875"/>
              <a:ext cx="388524" cy="373829"/>
            </a:xfrm>
            <a:custGeom>
              <a:avLst/>
              <a:gdLst/>
              <a:ahLst/>
              <a:cxnLst/>
              <a:rect l="l" t="t" r="r" b="b"/>
              <a:pathLst>
                <a:path w="14832" h="14271" extrusionOk="0">
                  <a:moveTo>
                    <a:pt x="7697" y="0"/>
                  </a:moveTo>
                  <a:cubicBezTo>
                    <a:pt x="4812" y="0"/>
                    <a:pt x="2208" y="1738"/>
                    <a:pt x="1104" y="4404"/>
                  </a:cubicBezTo>
                  <a:cubicBezTo>
                    <a:pt x="1" y="7070"/>
                    <a:pt x="611" y="10140"/>
                    <a:pt x="2653" y="12179"/>
                  </a:cubicBezTo>
                  <a:cubicBezTo>
                    <a:pt x="4017" y="13545"/>
                    <a:pt x="5843" y="14271"/>
                    <a:pt x="7700" y="14271"/>
                  </a:cubicBezTo>
                  <a:cubicBezTo>
                    <a:pt x="8619" y="14271"/>
                    <a:pt x="9546" y="14093"/>
                    <a:pt x="10428" y="13728"/>
                  </a:cubicBezTo>
                  <a:cubicBezTo>
                    <a:pt x="13095" y="12625"/>
                    <a:pt x="14832" y="10020"/>
                    <a:pt x="14832" y="7135"/>
                  </a:cubicBezTo>
                  <a:cubicBezTo>
                    <a:pt x="14832" y="3194"/>
                    <a:pt x="11638" y="0"/>
                    <a:pt x="769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3"/>
            <p:cNvSpPr/>
            <p:nvPr/>
          </p:nvSpPr>
          <p:spPr>
            <a:xfrm>
              <a:off x="3029519" y="3683056"/>
              <a:ext cx="379199" cy="349494"/>
            </a:xfrm>
            <a:custGeom>
              <a:avLst/>
              <a:gdLst/>
              <a:ahLst/>
              <a:cxnLst/>
              <a:rect l="l" t="t" r="r" b="b"/>
              <a:pathLst>
                <a:path w="14476" h="13342" extrusionOk="0">
                  <a:moveTo>
                    <a:pt x="7159" y="1"/>
                  </a:moveTo>
                  <a:cubicBezTo>
                    <a:pt x="6304" y="1"/>
                    <a:pt x="5439" y="165"/>
                    <a:pt x="4609" y="508"/>
                  </a:cubicBezTo>
                  <a:cubicBezTo>
                    <a:pt x="1669" y="1728"/>
                    <a:pt x="0" y="4850"/>
                    <a:pt x="621" y="7972"/>
                  </a:cubicBezTo>
                  <a:cubicBezTo>
                    <a:pt x="1241" y="11094"/>
                    <a:pt x="3979" y="13342"/>
                    <a:pt x="7162" y="13342"/>
                  </a:cubicBezTo>
                  <a:cubicBezTo>
                    <a:pt x="7167" y="13342"/>
                    <a:pt x="7171" y="13342"/>
                    <a:pt x="7175" y="13342"/>
                  </a:cubicBezTo>
                  <a:cubicBezTo>
                    <a:pt x="8942" y="13342"/>
                    <a:pt x="10633" y="12640"/>
                    <a:pt x="11878" y="11389"/>
                  </a:cubicBezTo>
                  <a:cubicBezTo>
                    <a:pt x="14129" y="9137"/>
                    <a:pt x="14475" y="5611"/>
                    <a:pt x="12707" y="2965"/>
                  </a:cubicBezTo>
                  <a:cubicBezTo>
                    <a:pt x="11440" y="1066"/>
                    <a:pt x="9334" y="1"/>
                    <a:pt x="7159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3"/>
            <p:cNvSpPr/>
            <p:nvPr/>
          </p:nvSpPr>
          <p:spPr>
            <a:xfrm>
              <a:off x="3146113" y="3730102"/>
              <a:ext cx="142029" cy="255323"/>
            </a:xfrm>
            <a:custGeom>
              <a:avLst/>
              <a:gdLst/>
              <a:ahLst/>
              <a:cxnLst/>
              <a:rect l="l" t="t" r="r" b="b"/>
              <a:pathLst>
                <a:path w="5422" h="9747" extrusionOk="0">
                  <a:moveTo>
                    <a:pt x="2605" y="1"/>
                  </a:moveTo>
                  <a:cubicBezTo>
                    <a:pt x="820" y="1"/>
                    <a:pt x="1" y="1060"/>
                    <a:pt x="1" y="1773"/>
                  </a:cubicBezTo>
                  <a:cubicBezTo>
                    <a:pt x="1" y="2290"/>
                    <a:pt x="436" y="2527"/>
                    <a:pt x="792" y="2527"/>
                  </a:cubicBezTo>
                  <a:cubicBezTo>
                    <a:pt x="1505" y="2527"/>
                    <a:pt x="1217" y="1509"/>
                    <a:pt x="2564" y="1509"/>
                  </a:cubicBezTo>
                  <a:cubicBezTo>
                    <a:pt x="3225" y="1509"/>
                    <a:pt x="3753" y="1800"/>
                    <a:pt x="3753" y="2410"/>
                  </a:cubicBezTo>
                  <a:cubicBezTo>
                    <a:pt x="3753" y="3123"/>
                    <a:pt x="3013" y="3534"/>
                    <a:pt x="2578" y="3904"/>
                  </a:cubicBezTo>
                  <a:cubicBezTo>
                    <a:pt x="2194" y="4233"/>
                    <a:pt x="1694" y="4774"/>
                    <a:pt x="1694" y="5912"/>
                  </a:cubicBezTo>
                  <a:cubicBezTo>
                    <a:pt x="1694" y="6601"/>
                    <a:pt x="1879" y="6800"/>
                    <a:pt x="2420" y="6800"/>
                  </a:cubicBezTo>
                  <a:cubicBezTo>
                    <a:pt x="3068" y="6800"/>
                    <a:pt x="3201" y="6508"/>
                    <a:pt x="3201" y="6258"/>
                  </a:cubicBezTo>
                  <a:cubicBezTo>
                    <a:pt x="3201" y="5570"/>
                    <a:pt x="3212" y="5172"/>
                    <a:pt x="3942" y="4603"/>
                  </a:cubicBezTo>
                  <a:cubicBezTo>
                    <a:pt x="4298" y="4326"/>
                    <a:pt x="5422" y="3428"/>
                    <a:pt x="5422" y="2184"/>
                  </a:cubicBezTo>
                  <a:cubicBezTo>
                    <a:pt x="5422" y="940"/>
                    <a:pt x="4298" y="1"/>
                    <a:pt x="2605" y="1"/>
                  </a:cubicBezTo>
                  <a:close/>
                  <a:moveTo>
                    <a:pt x="2434" y="7711"/>
                  </a:moveTo>
                  <a:cubicBezTo>
                    <a:pt x="1875" y="7718"/>
                    <a:pt x="1426" y="8170"/>
                    <a:pt x="1430" y="8729"/>
                  </a:cubicBezTo>
                  <a:cubicBezTo>
                    <a:pt x="1430" y="9270"/>
                    <a:pt x="1865" y="9747"/>
                    <a:pt x="2434" y="9747"/>
                  </a:cubicBezTo>
                  <a:cubicBezTo>
                    <a:pt x="2992" y="9743"/>
                    <a:pt x="3448" y="9288"/>
                    <a:pt x="3452" y="8729"/>
                  </a:cubicBezTo>
                  <a:cubicBezTo>
                    <a:pt x="3448" y="8170"/>
                    <a:pt x="2992" y="7715"/>
                    <a:pt x="2434" y="771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3"/>
            <p:cNvSpPr/>
            <p:nvPr/>
          </p:nvSpPr>
          <p:spPr>
            <a:xfrm>
              <a:off x="3009951" y="3665139"/>
              <a:ext cx="414745" cy="385328"/>
            </a:xfrm>
            <a:custGeom>
              <a:avLst/>
              <a:gdLst/>
              <a:ahLst/>
              <a:cxnLst/>
              <a:rect l="l" t="t" r="r" b="b"/>
              <a:pathLst>
                <a:path w="15833" h="14710" extrusionOk="0">
                  <a:moveTo>
                    <a:pt x="7908" y="0"/>
                  </a:moveTo>
                  <a:cubicBezTo>
                    <a:pt x="6198" y="0"/>
                    <a:pt x="4484" y="594"/>
                    <a:pt x="3098" y="1792"/>
                  </a:cubicBezTo>
                  <a:cubicBezTo>
                    <a:pt x="2925" y="1943"/>
                    <a:pt x="3065" y="2179"/>
                    <a:pt x="3239" y="2179"/>
                  </a:cubicBezTo>
                  <a:cubicBezTo>
                    <a:pt x="3286" y="2179"/>
                    <a:pt x="3336" y="2162"/>
                    <a:pt x="3383" y="2121"/>
                  </a:cubicBezTo>
                  <a:cubicBezTo>
                    <a:pt x="4691" y="990"/>
                    <a:pt x="6304" y="434"/>
                    <a:pt x="7911" y="434"/>
                  </a:cubicBezTo>
                  <a:cubicBezTo>
                    <a:pt x="9781" y="434"/>
                    <a:pt x="11643" y="1188"/>
                    <a:pt x="13005" y="2666"/>
                  </a:cubicBezTo>
                  <a:cubicBezTo>
                    <a:pt x="15534" y="5418"/>
                    <a:pt x="15421" y="9681"/>
                    <a:pt x="12748" y="12295"/>
                  </a:cubicBezTo>
                  <a:cubicBezTo>
                    <a:pt x="11402" y="13612"/>
                    <a:pt x="9654" y="14271"/>
                    <a:pt x="7905" y="14271"/>
                  </a:cubicBezTo>
                  <a:cubicBezTo>
                    <a:pt x="6180" y="14271"/>
                    <a:pt x="4454" y="13630"/>
                    <a:pt x="3115" y="12343"/>
                  </a:cubicBezTo>
                  <a:cubicBezTo>
                    <a:pt x="422" y="9756"/>
                    <a:pt x="271" y="5490"/>
                    <a:pt x="2779" y="2714"/>
                  </a:cubicBezTo>
                  <a:cubicBezTo>
                    <a:pt x="2936" y="2552"/>
                    <a:pt x="2785" y="2341"/>
                    <a:pt x="2618" y="2341"/>
                  </a:cubicBezTo>
                  <a:cubicBezTo>
                    <a:pt x="2561" y="2341"/>
                    <a:pt x="2503" y="2365"/>
                    <a:pt x="2454" y="2423"/>
                  </a:cubicBezTo>
                  <a:cubicBezTo>
                    <a:pt x="483" y="4602"/>
                    <a:pt x="0" y="7751"/>
                    <a:pt x="1227" y="10424"/>
                  </a:cubicBezTo>
                  <a:cubicBezTo>
                    <a:pt x="2429" y="13042"/>
                    <a:pt x="5044" y="14710"/>
                    <a:pt x="7913" y="14710"/>
                  </a:cubicBezTo>
                  <a:cubicBezTo>
                    <a:pt x="7973" y="14710"/>
                    <a:pt x="8034" y="14709"/>
                    <a:pt x="8094" y="14708"/>
                  </a:cubicBezTo>
                  <a:cubicBezTo>
                    <a:pt x="11035" y="14632"/>
                    <a:pt x="13649" y="12813"/>
                    <a:pt x="14739" y="10082"/>
                  </a:cubicBezTo>
                  <a:cubicBezTo>
                    <a:pt x="15832" y="7350"/>
                    <a:pt x="15191" y="4232"/>
                    <a:pt x="13111" y="2155"/>
                  </a:cubicBezTo>
                  <a:cubicBezTo>
                    <a:pt x="11680" y="724"/>
                    <a:pt x="9796" y="0"/>
                    <a:pt x="7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3"/>
            <p:cNvSpPr/>
            <p:nvPr/>
          </p:nvSpPr>
          <p:spPr>
            <a:xfrm>
              <a:off x="3170920" y="3926329"/>
              <a:ext cx="71355" cy="64833"/>
            </a:xfrm>
            <a:custGeom>
              <a:avLst/>
              <a:gdLst/>
              <a:ahLst/>
              <a:cxnLst/>
              <a:rect l="l" t="t" r="r" b="b"/>
              <a:pathLst>
                <a:path w="2724" h="2475" extrusionOk="0">
                  <a:moveTo>
                    <a:pt x="1487" y="440"/>
                  </a:moveTo>
                  <a:cubicBezTo>
                    <a:pt x="1929" y="440"/>
                    <a:pt x="2285" y="796"/>
                    <a:pt x="2285" y="1238"/>
                  </a:cubicBezTo>
                  <a:cubicBezTo>
                    <a:pt x="2285" y="1680"/>
                    <a:pt x="1929" y="2036"/>
                    <a:pt x="1487" y="2036"/>
                  </a:cubicBezTo>
                  <a:cubicBezTo>
                    <a:pt x="1045" y="2036"/>
                    <a:pt x="688" y="1680"/>
                    <a:pt x="688" y="1238"/>
                  </a:cubicBezTo>
                  <a:cubicBezTo>
                    <a:pt x="688" y="796"/>
                    <a:pt x="1045" y="440"/>
                    <a:pt x="1487" y="440"/>
                  </a:cubicBezTo>
                  <a:close/>
                  <a:moveTo>
                    <a:pt x="1482" y="1"/>
                  </a:moveTo>
                  <a:cubicBezTo>
                    <a:pt x="600" y="1"/>
                    <a:pt x="0" y="900"/>
                    <a:pt x="342" y="1714"/>
                  </a:cubicBezTo>
                  <a:cubicBezTo>
                    <a:pt x="546" y="2205"/>
                    <a:pt x="1012" y="2475"/>
                    <a:pt x="1486" y="2475"/>
                  </a:cubicBezTo>
                  <a:cubicBezTo>
                    <a:pt x="1799" y="2475"/>
                    <a:pt x="2117" y="2356"/>
                    <a:pt x="2364" y="2105"/>
                  </a:cubicBezTo>
                  <a:cubicBezTo>
                    <a:pt x="2594" y="1872"/>
                    <a:pt x="2720" y="1564"/>
                    <a:pt x="2724" y="1238"/>
                  </a:cubicBezTo>
                  <a:cubicBezTo>
                    <a:pt x="2717" y="556"/>
                    <a:pt x="2169" y="8"/>
                    <a:pt x="1487" y="1"/>
                  </a:cubicBezTo>
                  <a:cubicBezTo>
                    <a:pt x="1485" y="1"/>
                    <a:pt x="1483" y="1"/>
                    <a:pt x="1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73"/>
            <p:cNvSpPr/>
            <p:nvPr/>
          </p:nvSpPr>
          <p:spPr>
            <a:xfrm>
              <a:off x="3140193" y="3724470"/>
              <a:ext cx="153712" cy="189416"/>
            </a:xfrm>
            <a:custGeom>
              <a:avLst/>
              <a:gdLst/>
              <a:ahLst/>
              <a:cxnLst/>
              <a:rect l="l" t="t" r="r" b="b"/>
              <a:pathLst>
                <a:path w="5868" h="7231" extrusionOk="0">
                  <a:moveTo>
                    <a:pt x="2831" y="0"/>
                  </a:moveTo>
                  <a:cubicBezTo>
                    <a:pt x="1755" y="0"/>
                    <a:pt x="1090" y="363"/>
                    <a:pt x="720" y="668"/>
                  </a:cubicBezTo>
                  <a:cubicBezTo>
                    <a:pt x="275" y="1035"/>
                    <a:pt x="7" y="1528"/>
                    <a:pt x="7" y="1988"/>
                  </a:cubicBezTo>
                  <a:cubicBezTo>
                    <a:pt x="1" y="2275"/>
                    <a:pt x="127" y="2550"/>
                    <a:pt x="350" y="2728"/>
                  </a:cubicBezTo>
                  <a:cubicBezTo>
                    <a:pt x="542" y="2879"/>
                    <a:pt x="775" y="2961"/>
                    <a:pt x="1018" y="2961"/>
                  </a:cubicBezTo>
                  <a:cubicBezTo>
                    <a:pt x="1433" y="2961"/>
                    <a:pt x="1618" y="2694"/>
                    <a:pt x="1765" y="2474"/>
                  </a:cubicBezTo>
                  <a:cubicBezTo>
                    <a:pt x="1950" y="2200"/>
                    <a:pt x="2125" y="1943"/>
                    <a:pt x="2793" y="1943"/>
                  </a:cubicBezTo>
                  <a:cubicBezTo>
                    <a:pt x="3020" y="1943"/>
                    <a:pt x="3763" y="1991"/>
                    <a:pt x="3763" y="2622"/>
                  </a:cubicBezTo>
                  <a:cubicBezTo>
                    <a:pt x="3763" y="3101"/>
                    <a:pt x="3321" y="3437"/>
                    <a:pt x="2934" y="3735"/>
                  </a:cubicBezTo>
                  <a:cubicBezTo>
                    <a:pt x="2838" y="3811"/>
                    <a:pt x="2745" y="3879"/>
                    <a:pt x="2663" y="3951"/>
                  </a:cubicBezTo>
                  <a:cubicBezTo>
                    <a:pt x="2214" y="4335"/>
                    <a:pt x="1700" y="4935"/>
                    <a:pt x="1700" y="6127"/>
                  </a:cubicBezTo>
                  <a:cubicBezTo>
                    <a:pt x="1700" y="6789"/>
                    <a:pt x="1861" y="7231"/>
                    <a:pt x="2646" y="7231"/>
                  </a:cubicBezTo>
                  <a:cubicBezTo>
                    <a:pt x="2996" y="7231"/>
                    <a:pt x="3256" y="7152"/>
                    <a:pt x="3427" y="6998"/>
                  </a:cubicBezTo>
                  <a:cubicBezTo>
                    <a:pt x="3571" y="6861"/>
                    <a:pt x="3650" y="6669"/>
                    <a:pt x="3647" y="6470"/>
                  </a:cubicBezTo>
                  <a:cubicBezTo>
                    <a:pt x="3647" y="5829"/>
                    <a:pt x="3647" y="5504"/>
                    <a:pt x="4301" y="4989"/>
                  </a:cubicBezTo>
                  <a:lnTo>
                    <a:pt x="4311" y="4979"/>
                  </a:lnTo>
                  <a:cubicBezTo>
                    <a:pt x="4342" y="4959"/>
                    <a:pt x="4377" y="4931"/>
                    <a:pt x="4414" y="4904"/>
                  </a:cubicBezTo>
                  <a:cubicBezTo>
                    <a:pt x="4600" y="4756"/>
                    <a:pt x="4459" y="4507"/>
                    <a:pt x="4280" y="4507"/>
                  </a:cubicBezTo>
                  <a:cubicBezTo>
                    <a:pt x="4234" y="4507"/>
                    <a:pt x="4186" y="4523"/>
                    <a:pt x="4140" y="4561"/>
                  </a:cubicBezTo>
                  <a:cubicBezTo>
                    <a:pt x="4102" y="4592"/>
                    <a:pt x="4072" y="4616"/>
                    <a:pt x="4044" y="4637"/>
                  </a:cubicBezTo>
                  <a:lnTo>
                    <a:pt x="4034" y="4647"/>
                  </a:lnTo>
                  <a:cubicBezTo>
                    <a:pt x="3246" y="5260"/>
                    <a:pt x="3208" y="5716"/>
                    <a:pt x="3208" y="6470"/>
                  </a:cubicBezTo>
                  <a:cubicBezTo>
                    <a:pt x="3208" y="6566"/>
                    <a:pt x="3208" y="6795"/>
                    <a:pt x="2646" y="6795"/>
                  </a:cubicBezTo>
                  <a:cubicBezTo>
                    <a:pt x="2372" y="6795"/>
                    <a:pt x="2290" y="6737"/>
                    <a:pt x="2249" y="6686"/>
                  </a:cubicBezTo>
                  <a:cubicBezTo>
                    <a:pt x="2173" y="6600"/>
                    <a:pt x="2139" y="6415"/>
                    <a:pt x="2139" y="6127"/>
                  </a:cubicBezTo>
                  <a:cubicBezTo>
                    <a:pt x="2139" y="5116"/>
                    <a:pt x="2547" y="4626"/>
                    <a:pt x="2948" y="4284"/>
                  </a:cubicBezTo>
                  <a:cubicBezTo>
                    <a:pt x="3023" y="4222"/>
                    <a:pt x="3109" y="4157"/>
                    <a:pt x="3201" y="4085"/>
                  </a:cubicBezTo>
                  <a:cubicBezTo>
                    <a:pt x="3647" y="3742"/>
                    <a:pt x="4202" y="3317"/>
                    <a:pt x="4202" y="2625"/>
                  </a:cubicBezTo>
                  <a:cubicBezTo>
                    <a:pt x="4202" y="1946"/>
                    <a:pt x="3647" y="1508"/>
                    <a:pt x="2793" y="1508"/>
                  </a:cubicBezTo>
                  <a:cubicBezTo>
                    <a:pt x="1896" y="1508"/>
                    <a:pt x="1611" y="1926"/>
                    <a:pt x="1406" y="2231"/>
                  </a:cubicBezTo>
                  <a:cubicBezTo>
                    <a:pt x="1262" y="2440"/>
                    <a:pt x="1197" y="2526"/>
                    <a:pt x="1018" y="2526"/>
                  </a:cubicBezTo>
                  <a:cubicBezTo>
                    <a:pt x="789" y="2526"/>
                    <a:pt x="443" y="2382"/>
                    <a:pt x="443" y="1988"/>
                  </a:cubicBezTo>
                  <a:cubicBezTo>
                    <a:pt x="443" y="1731"/>
                    <a:pt x="590" y="1340"/>
                    <a:pt x="998" y="1004"/>
                  </a:cubicBezTo>
                  <a:cubicBezTo>
                    <a:pt x="1313" y="747"/>
                    <a:pt x="1885" y="435"/>
                    <a:pt x="2831" y="435"/>
                  </a:cubicBezTo>
                  <a:cubicBezTo>
                    <a:pt x="4359" y="435"/>
                    <a:pt x="5429" y="1244"/>
                    <a:pt x="5429" y="2399"/>
                  </a:cubicBezTo>
                  <a:cubicBezTo>
                    <a:pt x="5429" y="2933"/>
                    <a:pt x="5199" y="3468"/>
                    <a:pt x="4743" y="3989"/>
                  </a:cubicBezTo>
                  <a:cubicBezTo>
                    <a:pt x="4664" y="4078"/>
                    <a:pt x="4675" y="4215"/>
                    <a:pt x="4764" y="4297"/>
                  </a:cubicBezTo>
                  <a:cubicBezTo>
                    <a:pt x="4805" y="4333"/>
                    <a:pt x="4856" y="4350"/>
                    <a:pt x="4906" y="4350"/>
                  </a:cubicBezTo>
                  <a:cubicBezTo>
                    <a:pt x="4968" y="4350"/>
                    <a:pt x="5029" y="4324"/>
                    <a:pt x="5072" y="4273"/>
                  </a:cubicBezTo>
                  <a:cubicBezTo>
                    <a:pt x="5600" y="3670"/>
                    <a:pt x="5867" y="3040"/>
                    <a:pt x="5867" y="2399"/>
                  </a:cubicBezTo>
                  <a:cubicBezTo>
                    <a:pt x="5867" y="1720"/>
                    <a:pt x="5562" y="1107"/>
                    <a:pt x="5011" y="672"/>
                  </a:cubicBezTo>
                  <a:cubicBezTo>
                    <a:pt x="4459" y="233"/>
                    <a:pt x="3701" y="0"/>
                    <a:pt x="28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8" name="Google Shape;8298;p73"/>
          <p:cNvGrpSpPr/>
          <p:nvPr/>
        </p:nvGrpSpPr>
        <p:grpSpPr>
          <a:xfrm>
            <a:off x="3557977" y="3685780"/>
            <a:ext cx="405368" cy="343993"/>
            <a:chOff x="3557977" y="3685780"/>
            <a:chExt cx="405368" cy="343993"/>
          </a:xfrm>
        </p:grpSpPr>
        <p:sp>
          <p:nvSpPr>
            <p:cNvPr id="8299" name="Google Shape;8299;p73"/>
            <p:cNvSpPr/>
            <p:nvPr/>
          </p:nvSpPr>
          <p:spPr>
            <a:xfrm>
              <a:off x="3565128" y="3691465"/>
              <a:ext cx="391065" cy="332650"/>
            </a:xfrm>
            <a:custGeom>
              <a:avLst/>
              <a:gdLst/>
              <a:ahLst/>
              <a:cxnLst/>
              <a:rect l="l" t="t" r="r" b="b"/>
              <a:pathLst>
                <a:path w="14929" h="12699" extrusionOk="0">
                  <a:moveTo>
                    <a:pt x="7465" y="1"/>
                  </a:moveTo>
                  <a:cubicBezTo>
                    <a:pt x="7004" y="1"/>
                    <a:pt x="6543" y="229"/>
                    <a:pt x="6279" y="684"/>
                  </a:cubicBezTo>
                  <a:lnTo>
                    <a:pt x="529" y="10646"/>
                  </a:lnTo>
                  <a:cubicBezTo>
                    <a:pt x="1" y="11558"/>
                    <a:pt x="659" y="12699"/>
                    <a:pt x="1711" y="12699"/>
                  </a:cubicBezTo>
                  <a:lnTo>
                    <a:pt x="13215" y="12699"/>
                  </a:lnTo>
                  <a:cubicBezTo>
                    <a:pt x="14270" y="12699"/>
                    <a:pt x="14928" y="11558"/>
                    <a:pt x="14400" y="10646"/>
                  </a:cubicBezTo>
                  <a:lnTo>
                    <a:pt x="8650" y="684"/>
                  </a:lnTo>
                  <a:cubicBezTo>
                    <a:pt x="8386" y="229"/>
                    <a:pt x="7925" y="1"/>
                    <a:pt x="7465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73"/>
            <p:cNvSpPr/>
            <p:nvPr/>
          </p:nvSpPr>
          <p:spPr>
            <a:xfrm>
              <a:off x="3603294" y="3721956"/>
              <a:ext cx="314733" cy="271747"/>
            </a:xfrm>
            <a:custGeom>
              <a:avLst/>
              <a:gdLst/>
              <a:ahLst/>
              <a:cxnLst/>
              <a:rect l="l" t="t" r="r" b="b"/>
              <a:pathLst>
                <a:path w="12015" h="10374" extrusionOk="0">
                  <a:moveTo>
                    <a:pt x="6008" y="0"/>
                  </a:moveTo>
                  <a:cubicBezTo>
                    <a:pt x="5938" y="0"/>
                    <a:pt x="5869" y="34"/>
                    <a:pt x="5829" y="103"/>
                  </a:cubicBezTo>
                  <a:lnTo>
                    <a:pt x="79" y="10065"/>
                  </a:lnTo>
                  <a:cubicBezTo>
                    <a:pt x="0" y="10202"/>
                    <a:pt x="96" y="10373"/>
                    <a:pt x="254" y="10373"/>
                  </a:cubicBezTo>
                  <a:lnTo>
                    <a:pt x="11758" y="10373"/>
                  </a:lnTo>
                  <a:cubicBezTo>
                    <a:pt x="11915" y="10373"/>
                    <a:pt x="12015" y="10202"/>
                    <a:pt x="11936" y="10065"/>
                  </a:cubicBezTo>
                  <a:lnTo>
                    <a:pt x="6186" y="103"/>
                  </a:lnTo>
                  <a:cubicBezTo>
                    <a:pt x="6146" y="34"/>
                    <a:pt x="6077" y="0"/>
                    <a:pt x="6008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73"/>
            <p:cNvSpPr/>
            <p:nvPr/>
          </p:nvSpPr>
          <p:spPr>
            <a:xfrm>
              <a:off x="3728506" y="3919964"/>
              <a:ext cx="56214" cy="48146"/>
            </a:xfrm>
            <a:custGeom>
              <a:avLst/>
              <a:gdLst/>
              <a:ahLst/>
              <a:cxnLst/>
              <a:rect l="l" t="t" r="r" b="b"/>
              <a:pathLst>
                <a:path w="2146" h="1838" extrusionOk="0">
                  <a:moveTo>
                    <a:pt x="1228" y="1"/>
                  </a:moveTo>
                  <a:cubicBezTo>
                    <a:pt x="409" y="1"/>
                    <a:pt x="1" y="988"/>
                    <a:pt x="580" y="1567"/>
                  </a:cubicBezTo>
                  <a:cubicBezTo>
                    <a:pt x="766" y="1754"/>
                    <a:pt x="995" y="1838"/>
                    <a:pt x="1221" y="1838"/>
                  </a:cubicBezTo>
                  <a:cubicBezTo>
                    <a:pt x="1692" y="1838"/>
                    <a:pt x="2146" y="1471"/>
                    <a:pt x="2146" y="919"/>
                  </a:cubicBezTo>
                  <a:cubicBezTo>
                    <a:pt x="2146" y="412"/>
                    <a:pt x="1735" y="1"/>
                    <a:pt x="122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73"/>
            <p:cNvSpPr/>
            <p:nvPr/>
          </p:nvSpPr>
          <p:spPr>
            <a:xfrm>
              <a:off x="3739823" y="3787286"/>
              <a:ext cx="41676" cy="113136"/>
            </a:xfrm>
            <a:custGeom>
              <a:avLst/>
              <a:gdLst/>
              <a:ahLst/>
              <a:cxnLst/>
              <a:rect l="l" t="t" r="r" b="b"/>
              <a:pathLst>
                <a:path w="1591" h="4319" extrusionOk="0">
                  <a:moveTo>
                    <a:pt x="539" y="1"/>
                  </a:moveTo>
                  <a:cubicBezTo>
                    <a:pt x="240" y="1"/>
                    <a:pt x="1" y="241"/>
                    <a:pt x="1" y="539"/>
                  </a:cubicBezTo>
                  <a:lnTo>
                    <a:pt x="1" y="3777"/>
                  </a:lnTo>
                  <a:cubicBezTo>
                    <a:pt x="1" y="4075"/>
                    <a:pt x="240" y="4319"/>
                    <a:pt x="539" y="4319"/>
                  </a:cubicBezTo>
                  <a:lnTo>
                    <a:pt x="1053" y="4319"/>
                  </a:lnTo>
                  <a:cubicBezTo>
                    <a:pt x="1347" y="4319"/>
                    <a:pt x="1591" y="4075"/>
                    <a:pt x="1591" y="3777"/>
                  </a:cubicBezTo>
                  <a:lnTo>
                    <a:pt x="1591" y="539"/>
                  </a:lnTo>
                  <a:cubicBezTo>
                    <a:pt x="1591" y="241"/>
                    <a:pt x="1351" y="1"/>
                    <a:pt x="105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3"/>
            <p:cNvSpPr/>
            <p:nvPr/>
          </p:nvSpPr>
          <p:spPr>
            <a:xfrm>
              <a:off x="3557977" y="3685780"/>
              <a:ext cx="405368" cy="343993"/>
            </a:xfrm>
            <a:custGeom>
              <a:avLst/>
              <a:gdLst/>
              <a:ahLst/>
              <a:cxnLst/>
              <a:rect l="l" t="t" r="r" b="b"/>
              <a:pathLst>
                <a:path w="15475" h="13132" extrusionOk="0">
                  <a:moveTo>
                    <a:pt x="7728" y="0"/>
                  </a:moveTo>
                  <a:cubicBezTo>
                    <a:pt x="7163" y="0"/>
                    <a:pt x="6643" y="301"/>
                    <a:pt x="6363" y="792"/>
                  </a:cubicBezTo>
                  <a:lnTo>
                    <a:pt x="1395" y="9400"/>
                  </a:lnTo>
                  <a:cubicBezTo>
                    <a:pt x="1329" y="9503"/>
                    <a:pt x="1364" y="9640"/>
                    <a:pt x="1470" y="9701"/>
                  </a:cubicBezTo>
                  <a:cubicBezTo>
                    <a:pt x="1504" y="9721"/>
                    <a:pt x="1542" y="9731"/>
                    <a:pt x="1579" y="9731"/>
                  </a:cubicBezTo>
                  <a:cubicBezTo>
                    <a:pt x="1657" y="9731"/>
                    <a:pt x="1732" y="9690"/>
                    <a:pt x="1772" y="9616"/>
                  </a:cubicBezTo>
                  <a:lnTo>
                    <a:pt x="6740" y="1011"/>
                  </a:lnTo>
                  <a:cubicBezTo>
                    <a:pt x="6961" y="627"/>
                    <a:pt x="7349" y="435"/>
                    <a:pt x="7736" y="435"/>
                  </a:cubicBezTo>
                  <a:cubicBezTo>
                    <a:pt x="8123" y="435"/>
                    <a:pt x="8510" y="627"/>
                    <a:pt x="8731" y="1011"/>
                  </a:cubicBezTo>
                  <a:lnTo>
                    <a:pt x="14485" y="10973"/>
                  </a:lnTo>
                  <a:cubicBezTo>
                    <a:pt x="14927" y="11740"/>
                    <a:pt x="14372" y="12696"/>
                    <a:pt x="13488" y="12696"/>
                  </a:cubicBezTo>
                  <a:lnTo>
                    <a:pt x="1984" y="12696"/>
                  </a:lnTo>
                  <a:cubicBezTo>
                    <a:pt x="1100" y="12696"/>
                    <a:pt x="548" y="11740"/>
                    <a:pt x="990" y="10973"/>
                  </a:cubicBezTo>
                  <a:lnTo>
                    <a:pt x="1340" y="10366"/>
                  </a:lnTo>
                  <a:cubicBezTo>
                    <a:pt x="1438" y="10195"/>
                    <a:pt x="1292" y="10038"/>
                    <a:pt x="1143" y="10038"/>
                  </a:cubicBezTo>
                  <a:cubicBezTo>
                    <a:pt x="1075" y="10038"/>
                    <a:pt x="1006" y="10071"/>
                    <a:pt x="959" y="10150"/>
                  </a:cubicBezTo>
                  <a:lnTo>
                    <a:pt x="613" y="10753"/>
                  </a:lnTo>
                  <a:cubicBezTo>
                    <a:pt x="1" y="11811"/>
                    <a:pt x="762" y="13132"/>
                    <a:pt x="1979" y="13132"/>
                  </a:cubicBezTo>
                  <a:cubicBezTo>
                    <a:pt x="1981" y="13132"/>
                    <a:pt x="1982" y="13132"/>
                    <a:pt x="1984" y="13132"/>
                  </a:cubicBezTo>
                  <a:lnTo>
                    <a:pt x="13488" y="13132"/>
                  </a:lnTo>
                  <a:cubicBezTo>
                    <a:pt x="13489" y="13132"/>
                    <a:pt x="13491" y="13132"/>
                    <a:pt x="13492" y="13132"/>
                  </a:cubicBezTo>
                  <a:cubicBezTo>
                    <a:pt x="14713" y="13132"/>
                    <a:pt x="15474" y="11811"/>
                    <a:pt x="14862" y="10753"/>
                  </a:cubicBezTo>
                  <a:lnTo>
                    <a:pt x="9112" y="792"/>
                  </a:lnTo>
                  <a:cubicBezTo>
                    <a:pt x="8832" y="301"/>
                    <a:pt x="8309" y="0"/>
                    <a:pt x="7747" y="0"/>
                  </a:cubicBezTo>
                  <a:cubicBezTo>
                    <a:pt x="7744" y="0"/>
                    <a:pt x="7741" y="0"/>
                    <a:pt x="7738" y="0"/>
                  </a:cubicBezTo>
                  <a:cubicBezTo>
                    <a:pt x="7734" y="0"/>
                    <a:pt x="7731" y="0"/>
                    <a:pt x="7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3"/>
            <p:cNvSpPr/>
            <p:nvPr/>
          </p:nvSpPr>
          <p:spPr>
            <a:xfrm>
              <a:off x="3596117" y="3716166"/>
              <a:ext cx="329088" cy="283168"/>
            </a:xfrm>
            <a:custGeom>
              <a:avLst/>
              <a:gdLst/>
              <a:ahLst/>
              <a:cxnLst/>
              <a:rect l="l" t="t" r="r" b="b"/>
              <a:pathLst>
                <a:path w="12563" h="10810" extrusionOk="0">
                  <a:moveTo>
                    <a:pt x="6282" y="451"/>
                  </a:moveTo>
                  <a:lnTo>
                    <a:pt x="12011" y="10375"/>
                  </a:lnTo>
                  <a:lnTo>
                    <a:pt x="552" y="10375"/>
                  </a:lnTo>
                  <a:lnTo>
                    <a:pt x="6282" y="451"/>
                  </a:lnTo>
                  <a:close/>
                  <a:moveTo>
                    <a:pt x="6280" y="1"/>
                  </a:moveTo>
                  <a:cubicBezTo>
                    <a:pt x="6138" y="1"/>
                    <a:pt x="5995" y="72"/>
                    <a:pt x="5915" y="214"/>
                  </a:cubicBezTo>
                  <a:lnTo>
                    <a:pt x="161" y="10176"/>
                  </a:lnTo>
                  <a:cubicBezTo>
                    <a:pt x="0" y="10457"/>
                    <a:pt x="202" y="10810"/>
                    <a:pt x="528" y="10810"/>
                  </a:cubicBezTo>
                  <a:lnTo>
                    <a:pt x="12032" y="10810"/>
                  </a:lnTo>
                  <a:cubicBezTo>
                    <a:pt x="12357" y="10810"/>
                    <a:pt x="12563" y="10457"/>
                    <a:pt x="12398" y="10176"/>
                  </a:cubicBezTo>
                  <a:lnTo>
                    <a:pt x="6648" y="214"/>
                  </a:lnTo>
                  <a:cubicBezTo>
                    <a:pt x="6566" y="72"/>
                    <a:pt x="6423" y="1"/>
                    <a:pt x="6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3"/>
            <p:cNvSpPr/>
            <p:nvPr/>
          </p:nvSpPr>
          <p:spPr>
            <a:xfrm>
              <a:off x="3720884" y="3914227"/>
              <a:ext cx="69495" cy="59541"/>
            </a:xfrm>
            <a:custGeom>
              <a:avLst/>
              <a:gdLst/>
              <a:ahLst/>
              <a:cxnLst/>
              <a:rect l="l" t="t" r="r" b="b"/>
              <a:pathLst>
                <a:path w="2653" h="2273" extrusionOk="0">
                  <a:moveTo>
                    <a:pt x="1512" y="436"/>
                  </a:moveTo>
                  <a:cubicBezTo>
                    <a:pt x="1872" y="436"/>
                    <a:pt x="2218" y="716"/>
                    <a:pt x="2218" y="1138"/>
                  </a:cubicBezTo>
                  <a:cubicBezTo>
                    <a:pt x="2218" y="1522"/>
                    <a:pt x="1906" y="1837"/>
                    <a:pt x="1519" y="1837"/>
                  </a:cubicBezTo>
                  <a:cubicBezTo>
                    <a:pt x="895" y="1837"/>
                    <a:pt x="583" y="1083"/>
                    <a:pt x="1025" y="641"/>
                  </a:cubicBezTo>
                  <a:cubicBezTo>
                    <a:pt x="1167" y="500"/>
                    <a:pt x="1341" y="436"/>
                    <a:pt x="1512" y="436"/>
                  </a:cubicBezTo>
                  <a:close/>
                  <a:moveTo>
                    <a:pt x="1519" y="0"/>
                  </a:moveTo>
                  <a:cubicBezTo>
                    <a:pt x="508" y="0"/>
                    <a:pt x="0" y="1224"/>
                    <a:pt x="717" y="1940"/>
                  </a:cubicBezTo>
                  <a:cubicBezTo>
                    <a:pt x="932" y="2158"/>
                    <a:pt x="1223" y="2273"/>
                    <a:pt x="1519" y="2273"/>
                  </a:cubicBezTo>
                  <a:cubicBezTo>
                    <a:pt x="1665" y="2273"/>
                    <a:pt x="1813" y="2244"/>
                    <a:pt x="1954" y="2187"/>
                  </a:cubicBezTo>
                  <a:cubicBezTo>
                    <a:pt x="2379" y="2008"/>
                    <a:pt x="2653" y="1597"/>
                    <a:pt x="2653" y="1138"/>
                  </a:cubicBezTo>
                  <a:cubicBezTo>
                    <a:pt x="2653" y="511"/>
                    <a:pt x="2146" y="0"/>
                    <a:pt x="1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3"/>
            <p:cNvSpPr/>
            <p:nvPr/>
          </p:nvSpPr>
          <p:spPr>
            <a:xfrm>
              <a:off x="3734086" y="3781628"/>
              <a:ext cx="53150" cy="124531"/>
            </a:xfrm>
            <a:custGeom>
              <a:avLst/>
              <a:gdLst/>
              <a:ahLst/>
              <a:cxnLst/>
              <a:rect l="l" t="t" r="r" b="b"/>
              <a:pathLst>
                <a:path w="2029" h="4754" extrusionOk="0">
                  <a:moveTo>
                    <a:pt x="758" y="1"/>
                  </a:moveTo>
                  <a:cubicBezTo>
                    <a:pt x="339" y="1"/>
                    <a:pt x="0" y="340"/>
                    <a:pt x="0" y="758"/>
                  </a:cubicBezTo>
                  <a:lnTo>
                    <a:pt x="0" y="3997"/>
                  </a:lnTo>
                  <a:cubicBezTo>
                    <a:pt x="0" y="4415"/>
                    <a:pt x="339" y="4750"/>
                    <a:pt x="758" y="4754"/>
                  </a:cubicBezTo>
                  <a:lnTo>
                    <a:pt x="1272" y="4754"/>
                  </a:lnTo>
                  <a:cubicBezTo>
                    <a:pt x="1690" y="4750"/>
                    <a:pt x="2025" y="4411"/>
                    <a:pt x="2029" y="3993"/>
                  </a:cubicBezTo>
                  <a:lnTo>
                    <a:pt x="2029" y="2064"/>
                  </a:lnTo>
                  <a:cubicBezTo>
                    <a:pt x="2029" y="1918"/>
                    <a:pt x="1919" y="1845"/>
                    <a:pt x="1810" y="1845"/>
                  </a:cubicBezTo>
                  <a:cubicBezTo>
                    <a:pt x="1700" y="1845"/>
                    <a:pt x="1590" y="1918"/>
                    <a:pt x="1590" y="2064"/>
                  </a:cubicBezTo>
                  <a:lnTo>
                    <a:pt x="1590" y="3993"/>
                  </a:lnTo>
                  <a:cubicBezTo>
                    <a:pt x="1590" y="4171"/>
                    <a:pt x="1446" y="4315"/>
                    <a:pt x="1272" y="4315"/>
                  </a:cubicBezTo>
                  <a:lnTo>
                    <a:pt x="758" y="4315"/>
                  </a:lnTo>
                  <a:cubicBezTo>
                    <a:pt x="579" y="4315"/>
                    <a:pt x="435" y="4171"/>
                    <a:pt x="435" y="3993"/>
                  </a:cubicBezTo>
                  <a:lnTo>
                    <a:pt x="435" y="755"/>
                  </a:lnTo>
                  <a:cubicBezTo>
                    <a:pt x="435" y="580"/>
                    <a:pt x="579" y="436"/>
                    <a:pt x="758" y="436"/>
                  </a:cubicBezTo>
                  <a:lnTo>
                    <a:pt x="1272" y="436"/>
                  </a:lnTo>
                  <a:cubicBezTo>
                    <a:pt x="1446" y="436"/>
                    <a:pt x="1590" y="580"/>
                    <a:pt x="1590" y="755"/>
                  </a:cubicBezTo>
                  <a:lnTo>
                    <a:pt x="1590" y="1193"/>
                  </a:lnTo>
                  <a:cubicBezTo>
                    <a:pt x="1590" y="1313"/>
                    <a:pt x="1690" y="1413"/>
                    <a:pt x="1810" y="1413"/>
                  </a:cubicBezTo>
                  <a:cubicBezTo>
                    <a:pt x="1930" y="1413"/>
                    <a:pt x="2029" y="1313"/>
                    <a:pt x="2029" y="1193"/>
                  </a:cubicBezTo>
                  <a:lnTo>
                    <a:pt x="2029" y="758"/>
                  </a:lnTo>
                  <a:cubicBezTo>
                    <a:pt x="2025" y="340"/>
                    <a:pt x="1690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7" name="Google Shape;8307;p73"/>
          <p:cNvGrpSpPr/>
          <p:nvPr/>
        </p:nvGrpSpPr>
        <p:grpSpPr>
          <a:xfrm>
            <a:off x="4655076" y="3665112"/>
            <a:ext cx="385276" cy="385302"/>
            <a:chOff x="4655076" y="3665112"/>
            <a:chExt cx="385276" cy="385302"/>
          </a:xfrm>
        </p:grpSpPr>
        <p:sp>
          <p:nvSpPr>
            <p:cNvPr id="8308" name="Google Shape;8308;p73"/>
            <p:cNvSpPr/>
            <p:nvPr/>
          </p:nvSpPr>
          <p:spPr>
            <a:xfrm>
              <a:off x="4660734" y="3670875"/>
              <a:ext cx="373881" cy="373881"/>
            </a:xfrm>
            <a:custGeom>
              <a:avLst/>
              <a:gdLst/>
              <a:ahLst/>
              <a:cxnLst/>
              <a:rect l="l" t="t" r="r" b="b"/>
              <a:pathLst>
                <a:path w="14273" h="14273" extrusionOk="0">
                  <a:moveTo>
                    <a:pt x="2416" y="0"/>
                  </a:moveTo>
                  <a:cubicBezTo>
                    <a:pt x="1083" y="0"/>
                    <a:pt x="0" y="1080"/>
                    <a:pt x="0" y="2416"/>
                  </a:cubicBezTo>
                  <a:lnTo>
                    <a:pt x="0" y="11857"/>
                  </a:lnTo>
                  <a:cubicBezTo>
                    <a:pt x="0" y="13190"/>
                    <a:pt x="1083" y="14273"/>
                    <a:pt x="2416" y="14273"/>
                  </a:cubicBezTo>
                  <a:lnTo>
                    <a:pt x="11857" y="14273"/>
                  </a:lnTo>
                  <a:cubicBezTo>
                    <a:pt x="13193" y="14273"/>
                    <a:pt x="14273" y="13190"/>
                    <a:pt x="14273" y="11857"/>
                  </a:cubicBezTo>
                  <a:lnTo>
                    <a:pt x="14273" y="2416"/>
                  </a:lnTo>
                  <a:cubicBezTo>
                    <a:pt x="14273" y="1080"/>
                    <a:pt x="13193" y="0"/>
                    <a:pt x="1185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3"/>
            <p:cNvSpPr/>
            <p:nvPr/>
          </p:nvSpPr>
          <p:spPr>
            <a:xfrm>
              <a:off x="4676792" y="3686854"/>
              <a:ext cx="341845" cy="341845"/>
            </a:xfrm>
            <a:custGeom>
              <a:avLst/>
              <a:gdLst/>
              <a:ahLst/>
              <a:cxnLst/>
              <a:rect l="l" t="t" r="r" b="b"/>
              <a:pathLst>
                <a:path w="13050" h="13050" extrusionOk="0">
                  <a:moveTo>
                    <a:pt x="1803" y="0"/>
                  </a:moveTo>
                  <a:cubicBezTo>
                    <a:pt x="809" y="4"/>
                    <a:pt x="0" y="809"/>
                    <a:pt x="0" y="1806"/>
                  </a:cubicBezTo>
                  <a:lnTo>
                    <a:pt x="0" y="11247"/>
                  </a:lnTo>
                  <a:cubicBezTo>
                    <a:pt x="0" y="12241"/>
                    <a:pt x="809" y="13049"/>
                    <a:pt x="1803" y="13049"/>
                  </a:cubicBezTo>
                  <a:lnTo>
                    <a:pt x="11244" y="13049"/>
                  </a:lnTo>
                  <a:cubicBezTo>
                    <a:pt x="12241" y="13049"/>
                    <a:pt x="13046" y="12241"/>
                    <a:pt x="13050" y="11247"/>
                  </a:cubicBezTo>
                  <a:lnTo>
                    <a:pt x="13050" y="1806"/>
                  </a:lnTo>
                  <a:cubicBezTo>
                    <a:pt x="13046" y="809"/>
                    <a:pt x="12241" y="4"/>
                    <a:pt x="11244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3"/>
            <p:cNvSpPr/>
            <p:nvPr/>
          </p:nvSpPr>
          <p:spPr>
            <a:xfrm>
              <a:off x="4800930" y="3731281"/>
              <a:ext cx="93018" cy="89482"/>
            </a:xfrm>
            <a:custGeom>
              <a:avLst/>
              <a:gdLst/>
              <a:ahLst/>
              <a:cxnLst/>
              <a:rect l="l" t="t" r="r" b="b"/>
              <a:pathLst>
                <a:path w="3551" h="3416" extrusionOk="0">
                  <a:moveTo>
                    <a:pt x="1841" y="1"/>
                  </a:moveTo>
                  <a:cubicBezTo>
                    <a:pt x="1152" y="1"/>
                    <a:pt x="528" y="415"/>
                    <a:pt x="265" y="1056"/>
                  </a:cubicBezTo>
                  <a:cubicBezTo>
                    <a:pt x="1" y="1693"/>
                    <a:pt x="148" y="2427"/>
                    <a:pt x="635" y="2913"/>
                  </a:cubicBezTo>
                  <a:cubicBezTo>
                    <a:pt x="962" y="3241"/>
                    <a:pt x="1398" y="3415"/>
                    <a:pt x="1841" y="3415"/>
                  </a:cubicBezTo>
                  <a:cubicBezTo>
                    <a:pt x="2062" y="3415"/>
                    <a:pt x="2284" y="3372"/>
                    <a:pt x="2495" y="3283"/>
                  </a:cubicBezTo>
                  <a:cubicBezTo>
                    <a:pt x="3133" y="3020"/>
                    <a:pt x="3551" y="2399"/>
                    <a:pt x="3551" y="1707"/>
                  </a:cubicBezTo>
                  <a:cubicBezTo>
                    <a:pt x="3551" y="765"/>
                    <a:pt x="2783" y="1"/>
                    <a:pt x="1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3"/>
            <p:cNvSpPr/>
            <p:nvPr/>
          </p:nvSpPr>
          <p:spPr>
            <a:xfrm>
              <a:off x="4775625" y="3845020"/>
              <a:ext cx="144177" cy="139253"/>
            </a:xfrm>
            <a:custGeom>
              <a:avLst/>
              <a:gdLst/>
              <a:ahLst/>
              <a:cxnLst/>
              <a:rect l="l" t="t" r="r" b="b"/>
              <a:pathLst>
                <a:path w="5504" h="5316" extrusionOk="0">
                  <a:moveTo>
                    <a:pt x="405" y="0"/>
                  </a:moveTo>
                  <a:cubicBezTo>
                    <a:pt x="182" y="0"/>
                    <a:pt x="0" y="182"/>
                    <a:pt x="0" y="408"/>
                  </a:cubicBezTo>
                  <a:lnTo>
                    <a:pt x="0" y="963"/>
                  </a:lnTo>
                  <a:cubicBezTo>
                    <a:pt x="0" y="1186"/>
                    <a:pt x="182" y="1368"/>
                    <a:pt x="405" y="1368"/>
                  </a:cubicBezTo>
                  <a:lnTo>
                    <a:pt x="771" y="1368"/>
                  </a:lnTo>
                  <a:cubicBezTo>
                    <a:pt x="994" y="1368"/>
                    <a:pt x="1176" y="1549"/>
                    <a:pt x="1176" y="1775"/>
                  </a:cubicBezTo>
                  <a:lnTo>
                    <a:pt x="1176" y="3544"/>
                  </a:lnTo>
                  <a:cubicBezTo>
                    <a:pt x="1176" y="3770"/>
                    <a:pt x="994" y="3948"/>
                    <a:pt x="771" y="3951"/>
                  </a:cubicBezTo>
                  <a:lnTo>
                    <a:pt x="518" y="3951"/>
                  </a:lnTo>
                  <a:cubicBezTo>
                    <a:pt x="295" y="3951"/>
                    <a:pt x="113" y="4130"/>
                    <a:pt x="113" y="4356"/>
                  </a:cubicBezTo>
                  <a:lnTo>
                    <a:pt x="113" y="4911"/>
                  </a:lnTo>
                  <a:cubicBezTo>
                    <a:pt x="113" y="5134"/>
                    <a:pt x="295" y="5315"/>
                    <a:pt x="518" y="5315"/>
                  </a:cubicBezTo>
                  <a:lnTo>
                    <a:pt x="5099" y="5315"/>
                  </a:lnTo>
                  <a:cubicBezTo>
                    <a:pt x="5322" y="5315"/>
                    <a:pt x="5504" y="5134"/>
                    <a:pt x="5504" y="4911"/>
                  </a:cubicBezTo>
                  <a:lnTo>
                    <a:pt x="5504" y="4356"/>
                  </a:lnTo>
                  <a:cubicBezTo>
                    <a:pt x="5504" y="4132"/>
                    <a:pt x="5325" y="3951"/>
                    <a:pt x="5106" y="3951"/>
                  </a:cubicBezTo>
                  <a:cubicBezTo>
                    <a:pt x="5104" y="3951"/>
                    <a:pt x="5101" y="3951"/>
                    <a:pt x="5099" y="3951"/>
                  </a:cubicBezTo>
                  <a:lnTo>
                    <a:pt x="4846" y="3948"/>
                  </a:lnTo>
                  <a:cubicBezTo>
                    <a:pt x="4623" y="3948"/>
                    <a:pt x="4441" y="3766"/>
                    <a:pt x="4441" y="3544"/>
                  </a:cubicBezTo>
                  <a:lnTo>
                    <a:pt x="4441" y="408"/>
                  </a:lnTo>
                  <a:cubicBezTo>
                    <a:pt x="4441" y="182"/>
                    <a:pt x="4260" y="4"/>
                    <a:pt x="40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3"/>
            <p:cNvSpPr/>
            <p:nvPr/>
          </p:nvSpPr>
          <p:spPr>
            <a:xfrm>
              <a:off x="4655076" y="3665112"/>
              <a:ext cx="385276" cy="385302"/>
            </a:xfrm>
            <a:custGeom>
              <a:avLst/>
              <a:gdLst/>
              <a:ahLst/>
              <a:cxnLst/>
              <a:rect l="l" t="t" r="r" b="b"/>
              <a:pathLst>
                <a:path w="14708" h="14709" extrusionOk="0">
                  <a:moveTo>
                    <a:pt x="2632" y="1"/>
                  </a:moveTo>
                  <a:cubicBezTo>
                    <a:pt x="1179" y="1"/>
                    <a:pt x="0" y="1180"/>
                    <a:pt x="0" y="2636"/>
                  </a:cubicBezTo>
                  <a:lnTo>
                    <a:pt x="0" y="12077"/>
                  </a:lnTo>
                  <a:cubicBezTo>
                    <a:pt x="0" y="13530"/>
                    <a:pt x="1179" y="14709"/>
                    <a:pt x="2632" y="14709"/>
                  </a:cubicBezTo>
                  <a:lnTo>
                    <a:pt x="12073" y="14709"/>
                  </a:lnTo>
                  <a:cubicBezTo>
                    <a:pt x="13529" y="14709"/>
                    <a:pt x="14704" y="13530"/>
                    <a:pt x="14708" y="12077"/>
                  </a:cubicBezTo>
                  <a:lnTo>
                    <a:pt x="14708" y="2636"/>
                  </a:lnTo>
                  <a:cubicBezTo>
                    <a:pt x="14704" y="1180"/>
                    <a:pt x="13529" y="1"/>
                    <a:pt x="12073" y="1"/>
                  </a:cubicBezTo>
                  <a:lnTo>
                    <a:pt x="10616" y="1"/>
                  </a:lnTo>
                  <a:cubicBezTo>
                    <a:pt x="10325" y="1"/>
                    <a:pt x="10325" y="440"/>
                    <a:pt x="10616" y="440"/>
                  </a:cubicBezTo>
                  <a:lnTo>
                    <a:pt x="12073" y="440"/>
                  </a:lnTo>
                  <a:cubicBezTo>
                    <a:pt x="13286" y="440"/>
                    <a:pt x="14269" y="1423"/>
                    <a:pt x="14269" y="2636"/>
                  </a:cubicBezTo>
                  <a:lnTo>
                    <a:pt x="14269" y="12077"/>
                  </a:lnTo>
                  <a:cubicBezTo>
                    <a:pt x="14269" y="13290"/>
                    <a:pt x="13286" y="14270"/>
                    <a:pt x="12073" y="14274"/>
                  </a:cubicBezTo>
                  <a:lnTo>
                    <a:pt x="2632" y="14274"/>
                  </a:lnTo>
                  <a:cubicBezTo>
                    <a:pt x="1419" y="14270"/>
                    <a:pt x="439" y="13290"/>
                    <a:pt x="435" y="12077"/>
                  </a:cubicBezTo>
                  <a:lnTo>
                    <a:pt x="435" y="2636"/>
                  </a:lnTo>
                  <a:cubicBezTo>
                    <a:pt x="439" y="1423"/>
                    <a:pt x="1419" y="440"/>
                    <a:pt x="2632" y="440"/>
                  </a:cubicBezTo>
                  <a:lnTo>
                    <a:pt x="9742" y="440"/>
                  </a:lnTo>
                  <a:cubicBezTo>
                    <a:pt x="9862" y="436"/>
                    <a:pt x="9962" y="340"/>
                    <a:pt x="9962" y="220"/>
                  </a:cubicBezTo>
                  <a:cubicBezTo>
                    <a:pt x="9962" y="100"/>
                    <a:pt x="9862" y="1"/>
                    <a:pt x="9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3"/>
            <p:cNvSpPr/>
            <p:nvPr/>
          </p:nvSpPr>
          <p:spPr>
            <a:xfrm>
              <a:off x="4798677" y="3725466"/>
              <a:ext cx="105068" cy="100982"/>
            </a:xfrm>
            <a:custGeom>
              <a:avLst/>
              <a:gdLst/>
              <a:ahLst/>
              <a:cxnLst/>
              <a:rect l="l" t="t" r="r" b="b"/>
              <a:pathLst>
                <a:path w="4011" h="3855" extrusionOk="0">
                  <a:moveTo>
                    <a:pt x="1927" y="442"/>
                  </a:moveTo>
                  <a:cubicBezTo>
                    <a:pt x="2530" y="442"/>
                    <a:pt x="3071" y="805"/>
                    <a:pt x="3304" y="1360"/>
                  </a:cubicBezTo>
                  <a:cubicBezTo>
                    <a:pt x="3534" y="1915"/>
                    <a:pt x="3407" y="2556"/>
                    <a:pt x="2982" y="2981"/>
                  </a:cubicBezTo>
                  <a:cubicBezTo>
                    <a:pt x="2696" y="3268"/>
                    <a:pt x="2314" y="3419"/>
                    <a:pt x="1926" y="3419"/>
                  </a:cubicBezTo>
                  <a:cubicBezTo>
                    <a:pt x="1734" y="3419"/>
                    <a:pt x="1541" y="3383"/>
                    <a:pt x="1358" y="3307"/>
                  </a:cubicBezTo>
                  <a:cubicBezTo>
                    <a:pt x="803" y="3074"/>
                    <a:pt x="440" y="2532"/>
                    <a:pt x="440" y="1929"/>
                  </a:cubicBezTo>
                  <a:cubicBezTo>
                    <a:pt x="440" y="1107"/>
                    <a:pt x="1108" y="442"/>
                    <a:pt x="1927" y="442"/>
                  </a:cubicBezTo>
                  <a:close/>
                  <a:moveTo>
                    <a:pt x="1930" y="0"/>
                  </a:moveTo>
                  <a:cubicBezTo>
                    <a:pt x="1682" y="0"/>
                    <a:pt x="1432" y="48"/>
                    <a:pt x="1194" y="147"/>
                  </a:cubicBezTo>
                  <a:cubicBezTo>
                    <a:pt x="474" y="445"/>
                    <a:pt x="4" y="1148"/>
                    <a:pt x="4" y="1929"/>
                  </a:cubicBezTo>
                  <a:cubicBezTo>
                    <a:pt x="1" y="2991"/>
                    <a:pt x="865" y="3855"/>
                    <a:pt x="1927" y="3855"/>
                  </a:cubicBezTo>
                  <a:cubicBezTo>
                    <a:pt x="2708" y="3855"/>
                    <a:pt x="3411" y="3385"/>
                    <a:pt x="3709" y="2666"/>
                  </a:cubicBezTo>
                  <a:cubicBezTo>
                    <a:pt x="4010" y="1946"/>
                    <a:pt x="3846" y="1117"/>
                    <a:pt x="3294" y="565"/>
                  </a:cubicBezTo>
                  <a:cubicBezTo>
                    <a:pt x="2925" y="196"/>
                    <a:pt x="2432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3"/>
            <p:cNvSpPr/>
            <p:nvPr/>
          </p:nvSpPr>
          <p:spPr>
            <a:xfrm>
              <a:off x="4769862" y="3839257"/>
              <a:ext cx="155703" cy="150752"/>
            </a:xfrm>
            <a:custGeom>
              <a:avLst/>
              <a:gdLst/>
              <a:ahLst/>
              <a:cxnLst/>
              <a:rect l="l" t="t" r="r" b="b"/>
              <a:pathLst>
                <a:path w="5944" h="5755" extrusionOk="0">
                  <a:moveTo>
                    <a:pt x="625" y="1"/>
                  </a:moveTo>
                  <a:cubicBezTo>
                    <a:pt x="279" y="1"/>
                    <a:pt x="1" y="282"/>
                    <a:pt x="1" y="625"/>
                  </a:cubicBezTo>
                  <a:lnTo>
                    <a:pt x="1" y="1183"/>
                  </a:lnTo>
                  <a:cubicBezTo>
                    <a:pt x="1" y="1526"/>
                    <a:pt x="279" y="1803"/>
                    <a:pt x="625" y="1807"/>
                  </a:cubicBezTo>
                  <a:lnTo>
                    <a:pt x="991" y="1807"/>
                  </a:lnTo>
                  <a:cubicBezTo>
                    <a:pt x="1094" y="1807"/>
                    <a:pt x="1176" y="1889"/>
                    <a:pt x="1176" y="1992"/>
                  </a:cubicBezTo>
                  <a:lnTo>
                    <a:pt x="1176" y="3764"/>
                  </a:lnTo>
                  <a:cubicBezTo>
                    <a:pt x="1176" y="3866"/>
                    <a:pt x="1094" y="3949"/>
                    <a:pt x="991" y="3949"/>
                  </a:cubicBezTo>
                  <a:lnTo>
                    <a:pt x="738" y="3949"/>
                  </a:lnTo>
                  <a:cubicBezTo>
                    <a:pt x="395" y="3949"/>
                    <a:pt x="114" y="4230"/>
                    <a:pt x="114" y="4572"/>
                  </a:cubicBezTo>
                  <a:lnTo>
                    <a:pt x="114" y="5131"/>
                  </a:lnTo>
                  <a:cubicBezTo>
                    <a:pt x="114" y="5474"/>
                    <a:pt x="395" y="5755"/>
                    <a:pt x="738" y="5755"/>
                  </a:cubicBezTo>
                  <a:lnTo>
                    <a:pt x="5319" y="5755"/>
                  </a:lnTo>
                  <a:cubicBezTo>
                    <a:pt x="5662" y="5755"/>
                    <a:pt x="5940" y="5474"/>
                    <a:pt x="5943" y="5131"/>
                  </a:cubicBezTo>
                  <a:lnTo>
                    <a:pt x="5943" y="4572"/>
                  </a:lnTo>
                  <a:cubicBezTo>
                    <a:pt x="5940" y="4230"/>
                    <a:pt x="5662" y="3949"/>
                    <a:pt x="5319" y="3949"/>
                  </a:cubicBezTo>
                  <a:lnTo>
                    <a:pt x="5066" y="3949"/>
                  </a:lnTo>
                  <a:lnTo>
                    <a:pt x="5066" y="3952"/>
                  </a:lnTo>
                  <a:cubicBezTo>
                    <a:pt x="4963" y="3952"/>
                    <a:pt x="4877" y="3866"/>
                    <a:pt x="4877" y="3764"/>
                  </a:cubicBezTo>
                  <a:lnTo>
                    <a:pt x="4877" y="628"/>
                  </a:lnTo>
                  <a:cubicBezTo>
                    <a:pt x="4877" y="282"/>
                    <a:pt x="4600" y="4"/>
                    <a:pt x="4254" y="4"/>
                  </a:cubicBezTo>
                  <a:lnTo>
                    <a:pt x="1910" y="4"/>
                  </a:lnTo>
                  <a:cubicBezTo>
                    <a:pt x="1618" y="4"/>
                    <a:pt x="1618" y="440"/>
                    <a:pt x="1910" y="440"/>
                  </a:cubicBezTo>
                  <a:lnTo>
                    <a:pt x="4254" y="440"/>
                  </a:lnTo>
                  <a:cubicBezTo>
                    <a:pt x="4356" y="440"/>
                    <a:pt x="4442" y="525"/>
                    <a:pt x="4442" y="628"/>
                  </a:cubicBezTo>
                  <a:lnTo>
                    <a:pt x="4442" y="3764"/>
                  </a:lnTo>
                  <a:cubicBezTo>
                    <a:pt x="4442" y="4110"/>
                    <a:pt x="4720" y="4387"/>
                    <a:pt x="5066" y="4387"/>
                  </a:cubicBezTo>
                  <a:lnTo>
                    <a:pt x="5319" y="4387"/>
                  </a:lnTo>
                  <a:cubicBezTo>
                    <a:pt x="5422" y="4387"/>
                    <a:pt x="5504" y="4473"/>
                    <a:pt x="5504" y="4576"/>
                  </a:cubicBezTo>
                  <a:lnTo>
                    <a:pt x="5504" y="5131"/>
                  </a:lnTo>
                  <a:cubicBezTo>
                    <a:pt x="5504" y="5234"/>
                    <a:pt x="5422" y="5319"/>
                    <a:pt x="5319" y="5319"/>
                  </a:cubicBezTo>
                  <a:lnTo>
                    <a:pt x="738" y="5319"/>
                  </a:lnTo>
                  <a:cubicBezTo>
                    <a:pt x="635" y="5319"/>
                    <a:pt x="553" y="5234"/>
                    <a:pt x="553" y="5131"/>
                  </a:cubicBezTo>
                  <a:lnTo>
                    <a:pt x="553" y="4576"/>
                  </a:lnTo>
                  <a:cubicBezTo>
                    <a:pt x="553" y="4473"/>
                    <a:pt x="635" y="4387"/>
                    <a:pt x="738" y="4387"/>
                  </a:cubicBezTo>
                  <a:lnTo>
                    <a:pt x="991" y="4387"/>
                  </a:lnTo>
                  <a:cubicBezTo>
                    <a:pt x="1334" y="4387"/>
                    <a:pt x="1615" y="4110"/>
                    <a:pt x="1615" y="3764"/>
                  </a:cubicBezTo>
                  <a:lnTo>
                    <a:pt x="1615" y="1992"/>
                  </a:lnTo>
                  <a:cubicBezTo>
                    <a:pt x="1615" y="1649"/>
                    <a:pt x="1334" y="1368"/>
                    <a:pt x="991" y="1368"/>
                  </a:cubicBezTo>
                  <a:lnTo>
                    <a:pt x="625" y="1368"/>
                  </a:lnTo>
                  <a:cubicBezTo>
                    <a:pt x="522" y="1368"/>
                    <a:pt x="436" y="1286"/>
                    <a:pt x="436" y="1183"/>
                  </a:cubicBezTo>
                  <a:lnTo>
                    <a:pt x="436" y="625"/>
                  </a:lnTo>
                  <a:cubicBezTo>
                    <a:pt x="436" y="522"/>
                    <a:pt x="522" y="440"/>
                    <a:pt x="625" y="440"/>
                  </a:cubicBezTo>
                  <a:lnTo>
                    <a:pt x="1036" y="440"/>
                  </a:lnTo>
                  <a:cubicBezTo>
                    <a:pt x="1156" y="440"/>
                    <a:pt x="1252" y="340"/>
                    <a:pt x="1252" y="220"/>
                  </a:cubicBezTo>
                  <a:cubicBezTo>
                    <a:pt x="1252" y="100"/>
                    <a:pt x="1156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5" name="Google Shape;8315;p73"/>
          <p:cNvGrpSpPr/>
          <p:nvPr/>
        </p:nvGrpSpPr>
        <p:grpSpPr>
          <a:xfrm>
            <a:off x="5197967" y="3714018"/>
            <a:ext cx="386455" cy="287569"/>
            <a:chOff x="5197967" y="3714018"/>
            <a:chExt cx="386455" cy="287569"/>
          </a:xfrm>
        </p:grpSpPr>
        <p:sp>
          <p:nvSpPr>
            <p:cNvPr id="8316" name="Google Shape;8316;p73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3"/>
            <p:cNvSpPr/>
            <p:nvPr/>
          </p:nvSpPr>
          <p:spPr>
            <a:xfrm>
              <a:off x="5319591" y="3758576"/>
              <a:ext cx="258204" cy="236908"/>
            </a:xfrm>
            <a:custGeom>
              <a:avLst/>
              <a:gdLst/>
              <a:ahLst/>
              <a:cxnLst/>
              <a:rect l="l" t="t" r="r" b="b"/>
              <a:pathLst>
                <a:path w="9857" h="9044" extrusionOk="0">
                  <a:moveTo>
                    <a:pt x="9130" y="0"/>
                  </a:moveTo>
                  <a:lnTo>
                    <a:pt x="830" y="8300"/>
                  </a:lnTo>
                  <a:cubicBezTo>
                    <a:pt x="604" y="8530"/>
                    <a:pt x="316" y="8687"/>
                    <a:pt x="1" y="8756"/>
                  </a:cubicBezTo>
                  <a:cubicBezTo>
                    <a:pt x="261" y="8941"/>
                    <a:pt x="576" y="9044"/>
                    <a:pt x="898" y="9044"/>
                  </a:cubicBezTo>
                  <a:cubicBezTo>
                    <a:pt x="1310" y="9044"/>
                    <a:pt x="1704" y="8879"/>
                    <a:pt x="1995" y="8588"/>
                  </a:cubicBezTo>
                  <a:lnTo>
                    <a:pt x="9856" y="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3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3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0" name="Google Shape;8320;p73"/>
          <p:cNvGrpSpPr/>
          <p:nvPr/>
        </p:nvGrpSpPr>
        <p:grpSpPr>
          <a:xfrm>
            <a:off x="5778658" y="3703488"/>
            <a:ext cx="312140" cy="308603"/>
            <a:chOff x="5778658" y="3703488"/>
            <a:chExt cx="312140" cy="308603"/>
          </a:xfrm>
        </p:grpSpPr>
        <p:sp>
          <p:nvSpPr>
            <p:cNvPr id="8321" name="Google Shape;8321;p73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3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3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4" name="Google Shape;8324;p73"/>
          <p:cNvGrpSpPr/>
          <p:nvPr/>
        </p:nvGrpSpPr>
        <p:grpSpPr>
          <a:xfrm>
            <a:off x="6282597" y="3679546"/>
            <a:ext cx="391406" cy="356514"/>
            <a:chOff x="6282597" y="3679546"/>
            <a:chExt cx="391406" cy="356514"/>
          </a:xfrm>
        </p:grpSpPr>
        <p:sp>
          <p:nvSpPr>
            <p:cNvPr id="8325" name="Google Shape;8325;p73"/>
            <p:cNvSpPr/>
            <p:nvPr/>
          </p:nvSpPr>
          <p:spPr>
            <a:xfrm>
              <a:off x="6348583" y="3733874"/>
              <a:ext cx="48566" cy="66719"/>
            </a:xfrm>
            <a:custGeom>
              <a:avLst/>
              <a:gdLst/>
              <a:ahLst/>
              <a:cxnLst/>
              <a:rect l="l" t="t" r="r" b="b"/>
              <a:pathLst>
                <a:path w="1854" h="2547" extrusionOk="0">
                  <a:moveTo>
                    <a:pt x="0" y="1"/>
                  </a:moveTo>
                  <a:lnTo>
                    <a:pt x="0" y="2547"/>
                  </a:lnTo>
                  <a:lnTo>
                    <a:pt x="1854" y="933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3"/>
            <p:cNvSpPr/>
            <p:nvPr/>
          </p:nvSpPr>
          <p:spPr>
            <a:xfrm>
              <a:off x="6371818" y="3733874"/>
              <a:ext cx="25331" cy="46522"/>
            </a:xfrm>
            <a:custGeom>
              <a:avLst/>
              <a:gdLst/>
              <a:ahLst/>
              <a:cxnLst/>
              <a:rect l="l" t="t" r="r" b="b"/>
              <a:pathLst>
                <a:path w="967" h="1776" extrusionOk="0">
                  <a:moveTo>
                    <a:pt x="1" y="1"/>
                  </a:moveTo>
                  <a:lnTo>
                    <a:pt x="1" y="1776"/>
                  </a:lnTo>
                  <a:lnTo>
                    <a:pt x="967" y="933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3"/>
            <p:cNvSpPr/>
            <p:nvPr/>
          </p:nvSpPr>
          <p:spPr>
            <a:xfrm>
              <a:off x="6336533" y="3725308"/>
              <a:ext cx="283430" cy="305277"/>
            </a:xfrm>
            <a:custGeom>
              <a:avLst/>
              <a:gdLst/>
              <a:ahLst/>
              <a:cxnLst/>
              <a:rect l="l" t="t" r="r" b="b"/>
              <a:pathLst>
                <a:path w="10820" h="11654" extrusionOk="0">
                  <a:moveTo>
                    <a:pt x="5410" y="1"/>
                  </a:moveTo>
                  <a:cubicBezTo>
                    <a:pt x="5383" y="1"/>
                    <a:pt x="5357" y="9"/>
                    <a:pt x="5336" y="26"/>
                  </a:cubicBezTo>
                  <a:lnTo>
                    <a:pt x="1" y="4673"/>
                  </a:lnTo>
                  <a:lnTo>
                    <a:pt x="1" y="11335"/>
                  </a:lnTo>
                  <a:cubicBezTo>
                    <a:pt x="1" y="11510"/>
                    <a:pt x="145" y="11653"/>
                    <a:pt x="320" y="11653"/>
                  </a:cubicBezTo>
                  <a:lnTo>
                    <a:pt x="10501" y="11653"/>
                  </a:lnTo>
                  <a:cubicBezTo>
                    <a:pt x="10675" y="11653"/>
                    <a:pt x="10819" y="11510"/>
                    <a:pt x="10819" y="11335"/>
                  </a:cubicBezTo>
                  <a:lnTo>
                    <a:pt x="10819" y="4673"/>
                  </a:lnTo>
                  <a:lnTo>
                    <a:pt x="5484" y="26"/>
                  </a:lnTo>
                  <a:cubicBezTo>
                    <a:pt x="5463" y="9"/>
                    <a:pt x="5437" y="1"/>
                    <a:pt x="541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3"/>
            <p:cNvSpPr/>
            <p:nvPr/>
          </p:nvSpPr>
          <p:spPr>
            <a:xfrm>
              <a:off x="6465177" y="3725308"/>
              <a:ext cx="154786" cy="305277"/>
            </a:xfrm>
            <a:custGeom>
              <a:avLst/>
              <a:gdLst/>
              <a:ahLst/>
              <a:cxnLst/>
              <a:rect l="l" t="t" r="r" b="b"/>
              <a:pathLst>
                <a:path w="5909" h="11654" extrusionOk="0">
                  <a:moveTo>
                    <a:pt x="499" y="1"/>
                  </a:moveTo>
                  <a:cubicBezTo>
                    <a:pt x="472" y="1"/>
                    <a:pt x="446" y="9"/>
                    <a:pt x="425" y="26"/>
                  </a:cubicBezTo>
                  <a:lnTo>
                    <a:pt x="0" y="396"/>
                  </a:lnTo>
                  <a:cubicBezTo>
                    <a:pt x="1916" y="2031"/>
                    <a:pt x="4959" y="4670"/>
                    <a:pt x="4959" y="4670"/>
                  </a:cubicBezTo>
                  <a:lnTo>
                    <a:pt x="4959" y="11331"/>
                  </a:lnTo>
                  <a:cubicBezTo>
                    <a:pt x="4959" y="11510"/>
                    <a:pt x="4815" y="11653"/>
                    <a:pt x="4640" y="11653"/>
                  </a:cubicBezTo>
                  <a:lnTo>
                    <a:pt x="5590" y="11653"/>
                  </a:lnTo>
                  <a:cubicBezTo>
                    <a:pt x="5764" y="11653"/>
                    <a:pt x="5908" y="11510"/>
                    <a:pt x="5908" y="11331"/>
                  </a:cubicBezTo>
                  <a:lnTo>
                    <a:pt x="5908" y="4673"/>
                  </a:lnTo>
                  <a:lnTo>
                    <a:pt x="573" y="26"/>
                  </a:lnTo>
                  <a:cubicBezTo>
                    <a:pt x="552" y="9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3"/>
            <p:cNvSpPr/>
            <p:nvPr/>
          </p:nvSpPr>
          <p:spPr>
            <a:xfrm>
              <a:off x="6336638" y="3715302"/>
              <a:ext cx="70569" cy="22292"/>
            </a:xfrm>
            <a:custGeom>
              <a:avLst/>
              <a:gdLst/>
              <a:ahLst/>
              <a:cxnLst/>
              <a:rect l="l" t="t" r="r" b="b"/>
              <a:pathLst>
                <a:path w="2694" h="85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lnTo>
                    <a:pt x="0" y="734"/>
                  </a:lnTo>
                  <a:cubicBezTo>
                    <a:pt x="0" y="799"/>
                    <a:pt x="52" y="850"/>
                    <a:pt x="117" y="850"/>
                  </a:cubicBezTo>
                  <a:lnTo>
                    <a:pt x="2574" y="850"/>
                  </a:lnTo>
                  <a:cubicBezTo>
                    <a:pt x="2642" y="850"/>
                    <a:pt x="2694" y="799"/>
                    <a:pt x="2694" y="734"/>
                  </a:cubicBezTo>
                  <a:lnTo>
                    <a:pt x="2694" y="117"/>
                  </a:lnTo>
                  <a:cubicBezTo>
                    <a:pt x="2694" y="52"/>
                    <a:pt x="2642" y="1"/>
                    <a:pt x="257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73"/>
            <p:cNvSpPr/>
            <p:nvPr/>
          </p:nvSpPr>
          <p:spPr>
            <a:xfrm>
              <a:off x="6438877" y="3878942"/>
              <a:ext cx="85579" cy="151643"/>
            </a:xfrm>
            <a:custGeom>
              <a:avLst/>
              <a:gdLst/>
              <a:ahLst/>
              <a:cxnLst/>
              <a:rect l="l" t="t" r="r" b="b"/>
              <a:pathLst>
                <a:path w="3267" h="5789" extrusionOk="0">
                  <a:moveTo>
                    <a:pt x="295" y="1"/>
                  </a:moveTo>
                  <a:cubicBezTo>
                    <a:pt x="131" y="1"/>
                    <a:pt x="0" y="131"/>
                    <a:pt x="0" y="295"/>
                  </a:cubicBezTo>
                  <a:lnTo>
                    <a:pt x="0" y="5788"/>
                  </a:lnTo>
                  <a:lnTo>
                    <a:pt x="3266" y="5788"/>
                  </a:lnTo>
                  <a:lnTo>
                    <a:pt x="3266" y="295"/>
                  </a:lnTo>
                  <a:cubicBezTo>
                    <a:pt x="3266" y="131"/>
                    <a:pt x="3132" y="1"/>
                    <a:pt x="297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73"/>
            <p:cNvSpPr/>
            <p:nvPr/>
          </p:nvSpPr>
          <p:spPr>
            <a:xfrm>
              <a:off x="6491214" y="3878942"/>
              <a:ext cx="33241" cy="151643"/>
            </a:xfrm>
            <a:custGeom>
              <a:avLst/>
              <a:gdLst/>
              <a:ahLst/>
              <a:cxnLst/>
              <a:rect l="l" t="t" r="r" b="b"/>
              <a:pathLst>
                <a:path w="1269" h="5789" extrusionOk="0">
                  <a:moveTo>
                    <a:pt x="0" y="1"/>
                  </a:moveTo>
                  <a:cubicBezTo>
                    <a:pt x="161" y="1"/>
                    <a:pt x="295" y="131"/>
                    <a:pt x="295" y="295"/>
                  </a:cubicBezTo>
                  <a:lnTo>
                    <a:pt x="295" y="5788"/>
                  </a:lnTo>
                  <a:lnTo>
                    <a:pt x="1268" y="5788"/>
                  </a:lnTo>
                  <a:lnTo>
                    <a:pt x="1268" y="295"/>
                  </a:lnTo>
                  <a:cubicBezTo>
                    <a:pt x="1268" y="131"/>
                    <a:pt x="1134" y="1"/>
                    <a:pt x="973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73"/>
            <p:cNvSpPr/>
            <p:nvPr/>
          </p:nvSpPr>
          <p:spPr>
            <a:xfrm>
              <a:off x="6289958" y="3685021"/>
              <a:ext cx="376501" cy="166312"/>
            </a:xfrm>
            <a:custGeom>
              <a:avLst/>
              <a:gdLst/>
              <a:ahLst/>
              <a:cxnLst/>
              <a:rect l="l" t="t" r="r" b="b"/>
              <a:pathLst>
                <a:path w="14373" h="6349" extrusionOk="0">
                  <a:moveTo>
                    <a:pt x="7187" y="0"/>
                  </a:moveTo>
                  <a:cubicBezTo>
                    <a:pt x="7161" y="0"/>
                    <a:pt x="7135" y="9"/>
                    <a:pt x="7114" y="26"/>
                  </a:cubicBezTo>
                  <a:lnTo>
                    <a:pt x="83" y="6149"/>
                  </a:lnTo>
                  <a:cubicBezTo>
                    <a:pt x="0" y="6218"/>
                    <a:pt x="52" y="6348"/>
                    <a:pt x="158" y="6348"/>
                  </a:cubicBezTo>
                  <a:lnTo>
                    <a:pt x="1779" y="6348"/>
                  </a:lnTo>
                  <a:lnTo>
                    <a:pt x="7114" y="1705"/>
                  </a:lnTo>
                  <a:cubicBezTo>
                    <a:pt x="7135" y="1686"/>
                    <a:pt x="7161" y="1677"/>
                    <a:pt x="7187" y="1677"/>
                  </a:cubicBezTo>
                  <a:cubicBezTo>
                    <a:pt x="7213" y="1677"/>
                    <a:pt x="7239" y="1686"/>
                    <a:pt x="7262" y="1705"/>
                  </a:cubicBezTo>
                  <a:lnTo>
                    <a:pt x="12597" y="6348"/>
                  </a:lnTo>
                  <a:lnTo>
                    <a:pt x="14218" y="6348"/>
                  </a:lnTo>
                  <a:cubicBezTo>
                    <a:pt x="14324" y="6348"/>
                    <a:pt x="14372" y="6218"/>
                    <a:pt x="14293" y="6149"/>
                  </a:cubicBezTo>
                  <a:lnTo>
                    <a:pt x="7262" y="26"/>
                  </a:lnTo>
                  <a:cubicBezTo>
                    <a:pt x="7239" y="9"/>
                    <a:pt x="7213" y="0"/>
                    <a:pt x="7187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73"/>
            <p:cNvSpPr/>
            <p:nvPr/>
          </p:nvSpPr>
          <p:spPr>
            <a:xfrm>
              <a:off x="6381615" y="3715302"/>
              <a:ext cx="25593" cy="22292"/>
            </a:xfrm>
            <a:custGeom>
              <a:avLst/>
              <a:gdLst/>
              <a:ahLst/>
              <a:cxnLst/>
              <a:rect l="l" t="t" r="r" b="b"/>
              <a:pathLst>
                <a:path w="977" h="851" extrusionOk="0">
                  <a:moveTo>
                    <a:pt x="0" y="1"/>
                  </a:moveTo>
                  <a:lnTo>
                    <a:pt x="0" y="850"/>
                  </a:lnTo>
                  <a:lnTo>
                    <a:pt x="857" y="850"/>
                  </a:lnTo>
                  <a:cubicBezTo>
                    <a:pt x="925" y="850"/>
                    <a:pt x="977" y="799"/>
                    <a:pt x="977" y="734"/>
                  </a:cubicBezTo>
                  <a:lnTo>
                    <a:pt x="977" y="117"/>
                  </a:lnTo>
                  <a:cubicBezTo>
                    <a:pt x="977" y="52"/>
                    <a:pt x="925" y="1"/>
                    <a:pt x="857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73"/>
            <p:cNvSpPr/>
            <p:nvPr/>
          </p:nvSpPr>
          <p:spPr>
            <a:xfrm>
              <a:off x="6282597" y="3679546"/>
              <a:ext cx="391406" cy="356514"/>
            </a:xfrm>
            <a:custGeom>
              <a:avLst/>
              <a:gdLst/>
              <a:ahLst/>
              <a:cxnLst/>
              <a:rect l="l" t="t" r="r" b="b"/>
              <a:pathLst>
                <a:path w="14942" h="13610" extrusionOk="0">
                  <a:moveTo>
                    <a:pt x="4548" y="1571"/>
                  </a:moveTo>
                  <a:lnTo>
                    <a:pt x="4548" y="2006"/>
                  </a:lnTo>
                  <a:lnTo>
                    <a:pt x="2272" y="2006"/>
                  </a:lnTo>
                  <a:lnTo>
                    <a:pt x="2272" y="1571"/>
                  </a:lnTo>
                  <a:close/>
                  <a:moveTo>
                    <a:pt x="4164" y="2424"/>
                  </a:moveTo>
                  <a:lnTo>
                    <a:pt x="4164" y="2774"/>
                  </a:lnTo>
                  <a:lnTo>
                    <a:pt x="2728" y="4021"/>
                  </a:lnTo>
                  <a:lnTo>
                    <a:pt x="2728" y="2424"/>
                  </a:lnTo>
                  <a:close/>
                  <a:moveTo>
                    <a:pt x="8937" y="7822"/>
                  </a:moveTo>
                  <a:cubicBezTo>
                    <a:pt x="8985" y="7822"/>
                    <a:pt x="9023" y="7859"/>
                    <a:pt x="9023" y="7907"/>
                  </a:cubicBezTo>
                  <a:lnTo>
                    <a:pt x="9023" y="13191"/>
                  </a:lnTo>
                  <a:lnTo>
                    <a:pt x="6175" y="13191"/>
                  </a:lnTo>
                  <a:lnTo>
                    <a:pt x="6175" y="7907"/>
                  </a:lnTo>
                  <a:cubicBezTo>
                    <a:pt x="6175" y="7859"/>
                    <a:pt x="6213" y="7822"/>
                    <a:pt x="6261" y="7822"/>
                  </a:cubicBezTo>
                  <a:close/>
                  <a:moveTo>
                    <a:pt x="7469" y="1"/>
                  </a:moveTo>
                  <a:cubicBezTo>
                    <a:pt x="7394" y="1"/>
                    <a:pt x="7318" y="27"/>
                    <a:pt x="7258" y="80"/>
                  </a:cubicBezTo>
                  <a:lnTo>
                    <a:pt x="4966" y="2075"/>
                  </a:lnTo>
                  <a:lnTo>
                    <a:pt x="4966" y="1482"/>
                  </a:lnTo>
                  <a:cubicBezTo>
                    <a:pt x="4962" y="1300"/>
                    <a:pt x="4818" y="1153"/>
                    <a:pt x="4637" y="1153"/>
                  </a:cubicBezTo>
                  <a:lnTo>
                    <a:pt x="2180" y="1153"/>
                  </a:lnTo>
                  <a:cubicBezTo>
                    <a:pt x="1998" y="1153"/>
                    <a:pt x="1854" y="1300"/>
                    <a:pt x="1851" y="1482"/>
                  </a:cubicBezTo>
                  <a:lnTo>
                    <a:pt x="1851" y="2099"/>
                  </a:lnTo>
                  <a:cubicBezTo>
                    <a:pt x="1854" y="2277"/>
                    <a:pt x="1998" y="2424"/>
                    <a:pt x="2180" y="2424"/>
                  </a:cubicBezTo>
                  <a:lnTo>
                    <a:pt x="2310" y="2424"/>
                  </a:lnTo>
                  <a:lnTo>
                    <a:pt x="2310" y="4385"/>
                  </a:lnTo>
                  <a:lnTo>
                    <a:pt x="226" y="6201"/>
                  </a:lnTo>
                  <a:cubicBezTo>
                    <a:pt x="0" y="6396"/>
                    <a:pt x="141" y="6766"/>
                    <a:pt x="439" y="6766"/>
                  </a:cubicBezTo>
                  <a:lnTo>
                    <a:pt x="1851" y="6766"/>
                  </a:lnTo>
                  <a:lnTo>
                    <a:pt x="1851" y="10484"/>
                  </a:lnTo>
                  <a:cubicBezTo>
                    <a:pt x="1847" y="10604"/>
                    <a:pt x="1940" y="10704"/>
                    <a:pt x="2060" y="10704"/>
                  </a:cubicBezTo>
                  <a:cubicBezTo>
                    <a:pt x="2180" y="10704"/>
                    <a:pt x="2276" y="10604"/>
                    <a:pt x="2269" y="10484"/>
                  </a:cubicBezTo>
                  <a:lnTo>
                    <a:pt x="2269" y="6653"/>
                  </a:lnTo>
                  <a:lnTo>
                    <a:pt x="7471" y="2126"/>
                  </a:lnTo>
                  <a:lnTo>
                    <a:pt x="12669" y="6653"/>
                  </a:lnTo>
                  <a:lnTo>
                    <a:pt x="12669" y="13082"/>
                  </a:lnTo>
                  <a:cubicBezTo>
                    <a:pt x="12669" y="13140"/>
                    <a:pt x="12618" y="13191"/>
                    <a:pt x="12560" y="13191"/>
                  </a:cubicBezTo>
                  <a:lnTo>
                    <a:pt x="9441" y="13191"/>
                  </a:lnTo>
                  <a:lnTo>
                    <a:pt x="9441" y="7907"/>
                  </a:lnTo>
                  <a:cubicBezTo>
                    <a:pt x="9441" y="7630"/>
                    <a:pt x="9215" y="7404"/>
                    <a:pt x="8937" y="7404"/>
                  </a:cubicBezTo>
                  <a:lnTo>
                    <a:pt x="6261" y="7404"/>
                  </a:lnTo>
                  <a:cubicBezTo>
                    <a:pt x="5983" y="7404"/>
                    <a:pt x="5757" y="7630"/>
                    <a:pt x="5757" y="7907"/>
                  </a:cubicBezTo>
                  <a:lnTo>
                    <a:pt x="5757" y="13191"/>
                  </a:lnTo>
                  <a:lnTo>
                    <a:pt x="2379" y="13191"/>
                  </a:lnTo>
                  <a:cubicBezTo>
                    <a:pt x="2320" y="13191"/>
                    <a:pt x="2269" y="13140"/>
                    <a:pt x="2269" y="13082"/>
                  </a:cubicBezTo>
                  <a:lnTo>
                    <a:pt x="2269" y="11492"/>
                  </a:lnTo>
                  <a:cubicBezTo>
                    <a:pt x="2264" y="11358"/>
                    <a:pt x="2163" y="11291"/>
                    <a:pt x="2061" y="11291"/>
                  </a:cubicBezTo>
                  <a:cubicBezTo>
                    <a:pt x="1960" y="11291"/>
                    <a:pt x="1858" y="11358"/>
                    <a:pt x="1851" y="11492"/>
                  </a:cubicBezTo>
                  <a:lnTo>
                    <a:pt x="1851" y="13082"/>
                  </a:lnTo>
                  <a:cubicBezTo>
                    <a:pt x="1851" y="13373"/>
                    <a:pt x="2087" y="13609"/>
                    <a:pt x="2379" y="13609"/>
                  </a:cubicBezTo>
                  <a:lnTo>
                    <a:pt x="12560" y="13609"/>
                  </a:lnTo>
                  <a:cubicBezTo>
                    <a:pt x="12851" y="13609"/>
                    <a:pt x="13087" y="13373"/>
                    <a:pt x="13087" y="13082"/>
                  </a:cubicBezTo>
                  <a:lnTo>
                    <a:pt x="13087" y="6766"/>
                  </a:lnTo>
                  <a:lnTo>
                    <a:pt x="14499" y="6766"/>
                  </a:lnTo>
                  <a:cubicBezTo>
                    <a:pt x="14801" y="6766"/>
                    <a:pt x="14941" y="6396"/>
                    <a:pt x="14715" y="6201"/>
                  </a:cubicBezTo>
                  <a:lnTo>
                    <a:pt x="14712" y="6201"/>
                  </a:lnTo>
                  <a:lnTo>
                    <a:pt x="11675" y="3555"/>
                  </a:lnTo>
                  <a:cubicBezTo>
                    <a:pt x="11631" y="3517"/>
                    <a:pt x="11583" y="3501"/>
                    <a:pt x="11538" y="3501"/>
                  </a:cubicBezTo>
                  <a:cubicBezTo>
                    <a:pt x="11369" y="3501"/>
                    <a:pt x="11234" y="3727"/>
                    <a:pt x="11401" y="3871"/>
                  </a:cubicBezTo>
                  <a:lnTo>
                    <a:pt x="14245" y="6348"/>
                  </a:lnTo>
                  <a:lnTo>
                    <a:pt x="12954" y="6348"/>
                  </a:lnTo>
                  <a:lnTo>
                    <a:pt x="7680" y="1756"/>
                  </a:lnTo>
                  <a:cubicBezTo>
                    <a:pt x="7620" y="1703"/>
                    <a:pt x="7544" y="1677"/>
                    <a:pt x="7469" y="1677"/>
                  </a:cubicBezTo>
                  <a:cubicBezTo>
                    <a:pt x="7394" y="1677"/>
                    <a:pt x="7318" y="1703"/>
                    <a:pt x="7258" y="1756"/>
                  </a:cubicBezTo>
                  <a:lnTo>
                    <a:pt x="1981" y="6348"/>
                  </a:lnTo>
                  <a:lnTo>
                    <a:pt x="693" y="6348"/>
                  </a:lnTo>
                  <a:lnTo>
                    <a:pt x="2656" y="4638"/>
                  </a:lnTo>
                  <a:lnTo>
                    <a:pt x="4510" y="3024"/>
                  </a:lnTo>
                  <a:lnTo>
                    <a:pt x="7467" y="451"/>
                  </a:lnTo>
                  <a:lnTo>
                    <a:pt x="10644" y="3216"/>
                  </a:lnTo>
                  <a:cubicBezTo>
                    <a:pt x="10689" y="3254"/>
                    <a:pt x="10736" y="3271"/>
                    <a:pt x="10782" y="3271"/>
                  </a:cubicBezTo>
                  <a:cubicBezTo>
                    <a:pt x="10951" y="3271"/>
                    <a:pt x="11086" y="3044"/>
                    <a:pt x="10921" y="2901"/>
                  </a:cubicBezTo>
                  <a:lnTo>
                    <a:pt x="7680" y="80"/>
                  </a:lnTo>
                  <a:cubicBezTo>
                    <a:pt x="7620" y="27"/>
                    <a:pt x="7544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5" name="Google Shape;8335;p73"/>
          <p:cNvGrpSpPr/>
          <p:nvPr/>
        </p:nvGrpSpPr>
        <p:grpSpPr>
          <a:xfrm>
            <a:off x="6829077" y="3723030"/>
            <a:ext cx="385302" cy="269494"/>
            <a:chOff x="6829077" y="3723030"/>
            <a:chExt cx="385302" cy="269494"/>
          </a:xfrm>
        </p:grpSpPr>
        <p:sp>
          <p:nvSpPr>
            <p:cNvPr id="8336" name="Google Shape;8336;p73"/>
            <p:cNvSpPr/>
            <p:nvPr/>
          </p:nvSpPr>
          <p:spPr>
            <a:xfrm>
              <a:off x="6835102" y="3806330"/>
              <a:ext cx="373253" cy="180169"/>
            </a:xfrm>
            <a:custGeom>
              <a:avLst/>
              <a:gdLst/>
              <a:ahLst/>
              <a:cxnLst/>
              <a:rect l="l" t="t" r="r" b="b"/>
              <a:pathLst>
                <a:path w="14249" h="6878" extrusionOk="0">
                  <a:moveTo>
                    <a:pt x="0" y="0"/>
                  </a:moveTo>
                  <a:lnTo>
                    <a:pt x="0" y="6631"/>
                  </a:lnTo>
                  <a:cubicBezTo>
                    <a:pt x="0" y="6768"/>
                    <a:pt x="110" y="6878"/>
                    <a:pt x="247" y="6878"/>
                  </a:cubicBezTo>
                  <a:lnTo>
                    <a:pt x="14006" y="6878"/>
                  </a:lnTo>
                  <a:cubicBezTo>
                    <a:pt x="14139" y="6878"/>
                    <a:pt x="14249" y="6768"/>
                    <a:pt x="14249" y="6635"/>
                  </a:cubicBezTo>
                  <a:lnTo>
                    <a:pt x="14249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73"/>
            <p:cNvSpPr/>
            <p:nvPr/>
          </p:nvSpPr>
          <p:spPr>
            <a:xfrm>
              <a:off x="6835102" y="3729028"/>
              <a:ext cx="373253" cy="180274"/>
            </a:xfrm>
            <a:custGeom>
              <a:avLst/>
              <a:gdLst/>
              <a:ahLst/>
              <a:cxnLst/>
              <a:rect l="l" t="t" r="r" b="b"/>
              <a:pathLst>
                <a:path w="14249" h="6882" extrusionOk="0">
                  <a:moveTo>
                    <a:pt x="247" y="1"/>
                  </a:moveTo>
                  <a:cubicBezTo>
                    <a:pt x="110" y="1"/>
                    <a:pt x="0" y="110"/>
                    <a:pt x="0" y="248"/>
                  </a:cubicBezTo>
                  <a:lnTo>
                    <a:pt x="0" y="6882"/>
                  </a:lnTo>
                  <a:lnTo>
                    <a:pt x="14249" y="6882"/>
                  </a:lnTo>
                  <a:lnTo>
                    <a:pt x="14249" y="248"/>
                  </a:lnTo>
                  <a:cubicBezTo>
                    <a:pt x="14249" y="110"/>
                    <a:pt x="14139" y="1"/>
                    <a:pt x="14006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73"/>
            <p:cNvSpPr/>
            <p:nvPr/>
          </p:nvSpPr>
          <p:spPr>
            <a:xfrm>
              <a:off x="6860852" y="3754804"/>
              <a:ext cx="321832" cy="128748"/>
            </a:xfrm>
            <a:custGeom>
              <a:avLst/>
              <a:gdLst/>
              <a:ahLst/>
              <a:cxnLst/>
              <a:rect l="l" t="t" r="r" b="b"/>
              <a:pathLst>
                <a:path w="12286" h="4915" extrusionOk="0">
                  <a:moveTo>
                    <a:pt x="10733" y="737"/>
                  </a:moveTo>
                  <a:cubicBezTo>
                    <a:pt x="10901" y="1097"/>
                    <a:pt x="11189" y="1385"/>
                    <a:pt x="11549" y="1556"/>
                  </a:cubicBezTo>
                  <a:lnTo>
                    <a:pt x="11549" y="3362"/>
                  </a:lnTo>
                  <a:cubicBezTo>
                    <a:pt x="11189" y="3530"/>
                    <a:pt x="10901" y="3818"/>
                    <a:pt x="10733" y="4178"/>
                  </a:cubicBezTo>
                  <a:lnTo>
                    <a:pt x="1556" y="4178"/>
                  </a:lnTo>
                  <a:cubicBezTo>
                    <a:pt x="1385" y="3818"/>
                    <a:pt x="1097" y="3530"/>
                    <a:pt x="737" y="3362"/>
                  </a:cubicBezTo>
                  <a:lnTo>
                    <a:pt x="737" y="1556"/>
                  </a:lnTo>
                  <a:cubicBezTo>
                    <a:pt x="1097" y="1385"/>
                    <a:pt x="1385" y="1097"/>
                    <a:pt x="1556" y="737"/>
                  </a:cubicBezTo>
                  <a:close/>
                  <a:moveTo>
                    <a:pt x="984" y="0"/>
                  </a:moveTo>
                  <a:cubicBezTo>
                    <a:pt x="984" y="545"/>
                    <a:pt x="542" y="984"/>
                    <a:pt x="1" y="984"/>
                  </a:cubicBezTo>
                  <a:lnTo>
                    <a:pt x="1" y="3931"/>
                  </a:lnTo>
                  <a:cubicBezTo>
                    <a:pt x="542" y="3931"/>
                    <a:pt x="984" y="4369"/>
                    <a:pt x="984" y="4914"/>
                  </a:cubicBezTo>
                  <a:lnTo>
                    <a:pt x="11302" y="4914"/>
                  </a:lnTo>
                  <a:cubicBezTo>
                    <a:pt x="11302" y="4369"/>
                    <a:pt x="11741" y="3931"/>
                    <a:pt x="12286" y="3931"/>
                  </a:cubicBezTo>
                  <a:lnTo>
                    <a:pt x="12286" y="984"/>
                  </a:lnTo>
                  <a:cubicBezTo>
                    <a:pt x="11741" y="984"/>
                    <a:pt x="11302" y="542"/>
                    <a:pt x="1130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73"/>
            <p:cNvSpPr/>
            <p:nvPr/>
          </p:nvSpPr>
          <p:spPr>
            <a:xfrm>
              <a:off x="6854487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4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4" y="494"/>
                  </a:cubicBezTo>
                  <a:cubicBezTo>
                    <a:pt x="381" y="494"/>
                    <a:pt x="490" y="384"/>
                    <a:pt x="490" y="247"/>
                  </a:cubicBezTo>
                  <a:cubicBezTo>
                    <a:pt x="490" y="114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73"/>
            <p:cNvSpPr/>
            <p:nvPr/>
          </p:nvSpPr>
          <p:spPr>
            <a:xfrm>
              <a:off x="7176214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7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7" y="494"/>
                  </a:cubicBezTo>
                  <a:cubicBezTo>
                    <a:pt x="380" y="494"/>
                    <a:pt x="490" y="384"/>
                    <a:pt x="490" y="247"/>
                  </a:cubicBezTo>
                  <a:cubicBezTo>
                    <a:pt x="490" y="114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73"/>
            <p:cNvSpPr/>
            <p:nvPr/>
          </p:nvSpPr>
          <p:spPr>
            <a:xfrm>
              <a:off x="6854487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4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4" y="491"/>
                  </a:cubicBezTo>
                  <a:cubicBezTo>
                    <a:pt x="381" y="491"/>
                    <a:pt x="490" y="381"/>
                    <a:pt x="490" y="247"/>
                  </a:cubicBezTo>
                  <a:cubicBezTo>
                    <a:pt x="490" y="110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73"/>
            <p:cNvSpPr/>
            <p:nvPr/>
          </p:nvSpPr>
          <p:spPr>
            <a:xfrm>
              <a:off x="7176214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7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7" y="491"/>
                  </a:cubicBezTo>
                  <a:cubicBezTo>
                    <a:pt x="380" y="491"/>
                    <a:pt x="490" y="381"/>
                    <a:pt x="490" y="247"/>
                  </a:cubicBezTo>
                  <a:cubicBezTo>
                    <a:pt x="490" y="110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3"/>
            <p:cNvSpPr/>
            <p:nvPr/>
          </p:nvSpPr>
          <p:spPr>
            <a:xfrm>
              <a:off x="6835102" y="3928948"/>
              <a:ext cx="373253" cy="12128"/>
            </a:xfrm>
            <a:custGeom>
              <a:avLst/>
              <a:gdLst/>
              <a:ahLst/>
              <a:cxnLst/>
              <a:rect l="l" t="t" r="r" b="b"/>
              <a:pathLst>
                <a:path w="14249" h="463" extrusionOk="0">
                  <a:moveTo>
                    <a:pt x="0" y="0"/>
                  </a:moveTo>
                  <a:lnTo>
                    <a:pt x="0" y="463"/>
                  </a:lnTo>
                  <a:lnTo>
                    <a:pt x="14249" y="463"/>
                  </a:lnTo>
                  <a:lnTo>
                    <a:pt x="1424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3"/>
            <p:cNvSpPr/>
            <p:nvPr/>
          </p:nvSpPr>
          <p:spPr>
            <a:xfrm>
              <a:off x="6835102" y="3954698"/>
              <a:ext cx="373253" cy="12050"/>
            </a:xfrm>
            <a:custGeom>
              <a:avLst/>
              <a:gdLst/>
              <a:ahLst/>
              <a:cxnLst/>
              <a:rect l="l" t="t" r="r" b="b"/>
              <a:pathLst>
                <a:path w="14249" h="460" extrusionOk="0">
                  <a:moveTo>
                    <a:pt x="0" y="1"/>
                  </a:moveTo>
                  <a:lnTo>
                    <a:pt x="0" y="460"/>
                  </a:lnTo>
                  <a:lnTo>
                    <a:pt x="14249" y="460"/>
                  </a:lnTo>
                  <a:lnTo>
                    <a:pt x="14249" y="1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3"/>
            <p:cNvSpPr/>
            <p:nvPr/>
          </p:nvSpPr>
          <p:spPr>
            <a:xfrm>
              <a:off x="6957433" y="3754804"/>
              <a:ext cx="128670" cy="128748"/>
            </a:xfrm>
            <a:custGeom>
              <a:avLst/>
              <a:gdLst/>
              <a:ahLst/>
              <a:cxnLst/>
              <a:rect l="l" t="t" r="r" b="b"/>
              <a:pathLst>
                <a:path w="4912" h="4915" extrusionOk="0">
                  <a:moveTo>
                    <a:pt x="2455" y="0"/>
                  </a:moveTo>
                  <a:cubicBezTo>
                    <a:pt x="1098" y="0"/>
                    <a:pt x="1" y="1100"/>
                    <a:pt x="1" y="2457"/>
                  </a:cubicBezTo>
                  <a:cubicBezTo>
                    <a:pt x="1" y="3814"/>
                    <a:pt x="1098" y="4914"/>
                    <a:pt x="2455" y="4914"/>
                  </a:cubicBezTo>
                  <a:cubicBezTo>
                    <a:pt x="3812" y="4914"/>
                    <a:pt x="4912" y="3814"/>
                    <a:pt x="4912" y="2457"/>
                  </a:cubicBezTo>
                  <a:cubicBezTo>
                    <a:pt x="4912" y="1100"/>
                    <a:pt x="3812" y="0"/>
                    <a:pt x="2455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3"/>
            <p:cNvSpPr/>
            <p:nvPr/>
          </p:nvSpPr>
          <p:spPr>
            <a:xfrm>
              <a:off x="6829077" y="3723030"/>
              <a:ext cx="385302" cy="269494"/>
            </a:xfrm>
            <a:custGeom>
              <a:avLst/>
              <a:gdLst/>
              <a:ahLst/>
              <a:cxnLst/>
              <a:rect l="l" t="t" r="r" b="b"/>
              <a:pathLst>
                <a:path w="14709" h="10288" extrusionOk="0">
                  <a:moveTo>
                    <a:pt x="14236" y="459"/>
                  </a:moveTo>
                  <a:cubicBezTo>
                    <a:pt x="14242" y="459"/>
                    <a:pt x="14249" y="466"/>
                    <a:pt x="14249" y="477"/>
                  </a:cubicBezTo>
                  <a:lnTo>
                    <a:pt x="14249" y="6861"/>
                  </a:lnTo>
                  <a:cubicBezTo>
                    <a:pt x="14249" y="6871"/>
                    <a:pt x="14242" y="6878"/>
                    <a:pt x="14236" y="6878"/>
                  </a:cubicBezTo>
                  <a:lnTo>
                    <a:pt x="477" y="6878"/>
                  </a:lnTo>
                  <a:cubicBezTo>
                    <a:pt x="470" y="6878"/>
                    <a:pt x="463" y="6871"/>
                    <a:pt x="463" y="6861"/>
                  </a:cubicBezTo>
                  <a:lnTo>
                    <a:pt x="463" y="477"/>
                  </a:lnTo>
                  <a:cubicBezTo>
                    <a:pt x="463" y="466"/>
                    <a:pt x="470" y="459"/>
                    <a:pt x="477" y="459"/>
                  </a:cubicBezTo>
                  <a:close/>
                  <a:moveTo>
                    <a:pt x="14249" y="7337"/>
                  </a:moveTo>
                  <a:lnTo>
                    <a:pt x="14249" y="7861"/>
                  </a:lnTo>
                  <a:lnTo>
                    <a:pt x="13499" y="7861"/>
                  </a:lnTo>
                  <a:cubicBezTo>
                    <a:pt x="13204" y="7872"/>
                    <a:pt x="13204" y="8307"/>
                    <a:pt x="13499" y="8321"/>
                  </a:cubicBezTo>
                  <a:lnTo>
                    <a:pt x="14249" y="8321"/>
                  </a:lnTo>
                  <a:lnTo>
                    <a:pt x="14249" y="8841"/>
                  </a:lnTo>
                  <a:lnTo>
                    <a:pt x="10548" y="8841"/>
                  </a:lnTo>
                  <a:cubicBezTo>
                    <a:pt x="10257" y="8855"/>
                    <a:pt x="10257" y="9290"/>
                    <a:pt x="10548" y="9304"/>
                  </a:cubicBezTo>
                  <a:lnTo>
                    <a:pt x="14249" y="9304"/>
                  </a:lnTo>
                  <a:lnTo>
                    <a:pt x="14249" y="9815"/>
                  </a:lnTo>
                  <a:cubicBezTo>
                    <a:pt x="14249" y="9821"/>
                    <a:pt x="14242" y="9828"/>
                    <a:pt x="14236" y="9828"/>
                  </a:cubicBezTo>
                  <a:lnTo>
                    <a:pt x="14236" y="9825"/>
                  </a:lnTo>
                  <a:lnTo>
                    <a:pt x="477" y="9825"/>
                  </a:lnTo>
                  <a:cubicBezTo>
                    <a:pt x="470" y="9825"/>
                    <a:pt x="463" y="9818"/>
                    <a:pt x="463" y="9811"/>
                  </a:cubicBezTo>
                  <a:lnTo>
                    <a:pt x="463" y="9304"/>
                  </a:lnTo>
                  <a:lnTo>
                    <a:pt x="9565" y="9304"/>
                  </a:lnTo>
                  <a:cubicBezTo>
                    <a:pt x="9688" y="9297"/>
                    <a:pt x="9788" y="9198"/>
                    <a:pt x="9788" y="9074"/>
                  </a:cubicBezTo>
                  <a:cubicBezTo>
                    <a:pt x="9788" y="8951"/>
                    <a:pt x="9688" y="8848"/>
                    <a:pt x="9565" y="8841"/>
                  </a:cubicBezTo>
                  <a:lnTo>
                    <a:pt x="463" y="8841"/>
                  </a:lnTo>
                  <a:lnTo>
                    <a:pt x="463" y="8321"/>
                  </a:lnTo>
                  <a:lnTo>
                    <a:pt x="12515" y="8321"/>
                  </a:lnTo>
                  <a:cubicBezTo>
                    <a:pt x="12519" y="8321"/>
                    <a:pt x="12523" y="8321"/>
                    <a:pt x="12527" y="8321"/>
                  </a:cubicBezTo>
                  <a:cubicBezTo>
                    <a:pt x="12652" y="8321"/>
                    <a:pt x="12755" y="8217"/>
                    <a:pt x="12755" y="8091"/>
                  </a:cubicBezTo>
                  <a:cubicBezTo>
                    <a:pt x="12755" y="7965"/>
                    <a:pt x="12652" y="7861"/>
                    <a:pt x="12527" y="7861"/>
                  </a:cubicBezTo>
                  <a:cubicBezTo>
                    <a:pt x="12523" y="7861"/>
                    <a:pt x="12519" y="7861"/>
                    <a:pt x="12515" y="7861"/>
                  </a:cubicBezTo>
                  <a:lnTo>
                    <a:pt x="463" y="7861"/>
                  </a:lnTo>
                  <a:lnTo>
                    <a:pt x="463" y="7337"/>
                  </a:lnTo>
                  <a:close/>
                  <a:moveTo>
                    <a:pt x="477" y="0"/>
                  </a:moveTo>
                  <a:cubicBezTo>
                    <a:pt x="213" y="0"/>
                    <a:pt x="1" y="213"/>
                    <a:pt x="1" y="477"/>
                  </a:cubicBezTo>
                  <a:lnTo>
                    <a:pt x="1" y="9815"/>
                  </a:lnTo>
                  <a:cubicBezTo>
                    <a:pt x="1" y="10075"/>
                    <a:pt x="213" y="10287"/>
                    <a:pt x="477" y="10287"/>
                  </a:cubicBezTo>
                  <a:lnTo>
                    <a:pt x="14236" y="10287"/>
                  </a:lnTo>
                  <a:cubicBezTo>
                    <a:pt x="14496" y="10287"/>
                    <a:pt x="14708" y="10075"/>
                    <a:pt x="14708" y="9815"/>
                  </a:cubicBezTo>
                  <a:lnTo>
                    <a:pt x="14708" y="477"/>
                  </a:lnTo>
                  <a:cubicBezTo>
                    <a:pt x="14708" y="213"/>
                    <a:pt x="14496" y="0"/>
                    <a:pt x="14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3"/>
            <p:cNvSpPr/>
            <p:nvPr/>
          </p:nvSpPr>
          <p:spPr>
            <a:xfrm>
              <a:off x="7079790" y="3748779"/>
              <a:ext cx="108919" cy="140798"/>
            </a:xfrm>
            <a:custGeom>
              <a:avLst/>
              <a:gdLst/>
              <a:ahLst/>
              <a:cxnLst/>
              <a:rect l="l" t="t" r="r" b="b"/>
              <a:pathLst>
                <a:path w="4158" h="5375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7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lnTo>
                    <a:pt x="2735" y="460"/>
                  </a:lnTo>
                  <a:cubicBezTo>
                    <a:pt x="2831" y="947"/>
                    <a:pt x="3208" y="1327"/>
                    <a:pt x="3695" y="1423"/>
                  </a:cubicBezTo>
                  <a:lnTo>
                    <a:pt x="3695" y="3952"/>
                  </a:lnTo>
                  <a:cubicBezTo>
                    <a:pt x="3208" y="4048"/>
                    <a:pt x="2831" y="4428"/>
                    <a:pt x="2735" y="4915"/>
                  </a:cubicBezTo>
                  <a:lnTo>
                    <a:pt x="241" y="4915"/>
                  </a:lnTo>
                  <a:cubicBezTo>
                    <a:pt x="237" y="4915"/>
                    <a:pt x="233" y="4914"/>
                    <a:pt x="229" y="4914"/>
                  </a:cubicBezTo>
                  <a:cubicBezTo>
                    <a:pt x="104" y="4914"/>
                    <a:pt x="1" y="5018"/>
                    <a:pt x="1" y="5144"/>
                  </a:cubicBezTo>
                  <a:cubicBezTo>
                    <a:pt x="1" y="5271"/>
                    <a:pt x="104" y="5374"/>
                    <a:pt x="229" y="5374"/>
                  </a:cubicBezTo>
                  <a:cubicBezTo>
                    <a:pt x="233" y="5374"/>
                    <a:pt x="237" y="5374"/>
                    <a:pt x="241" y="5374"/>
                  </a:cubicBezTo>
                  <a:lnTo>
                    <a:pt x="2944" y="5374"/>
                  </a:lnTo>
                  <a:cubicBezTo>
                    <a:pt x="3071" y="5374"/>
                    <a:pt x="3174" y="5271"/>
                    <a:pt x="3174" y="5144"/>
                  </a:cubicBezTo>
                  <a:cubicBezTo>
                    <a:pt x="3174" y="4730"/>
                    <a:pt x="3510" y="4394"/>
                    <a:pt x="3928" y="4390"/>
                  </a:cubicBezTo>
                  <a:cubicBezTo>
                    <a:pt x="4055" y="4390"/>
                    <a:pt x="4157" y="4288"/>
                    <a:pt x="4157" y="4161"/>
                  </a:cubicBezTo>
                  <a:lnTo>
                    <a:pt x="4157" y="1214"/>
                  </a:lnTo>
                  <a:cubicBezTo>
                    <a:pt x="4157" y="1087"/>
                    <a:pt x="4055" y="984"/>
                    <a:pt x="3928" y="984"/>
                  </a:cubicBezTo>
                  <a:cubicBezTo>
                    <a:pt x="3510" y="981"/>
                    <a:pt x="3174" y="645"/>
                    <a:pt x="3174" y="230"/>
                  </a:cubicBezTo>
                  <a:cubicBezTo>
                    <a:pt x="3174" y="104"/>
                    <a:pt x="3071" y="1"/>
                    <a:pt x="2944" y="1"/>
                  </a:cubicBezTo>
                  <a:lnTo>
                    <a:pt x="241" y="1"/>
                  </a:lnTo>
                  <a:cubicBezTo>
                    <a:pt x="237" y="1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3"/>
            <p:cNvSpPr/>
            <p:nvPr/>
          </p:nvSpPr>
          <p:spPr>
            <a:xfrm>
              <a:off x="6854853" y="3748779"/>
              <a:ext cx="108369" cy="140772"/>
            </a:xfrm>
            <a:custGeom>
              <a:avLst/>
              <a:gdLst/>
              <a:ahLst/>
              <a:cxnLst/>
              <a:rect l="l" t="t" r="r" b="b"/>
              <a:pathLst>
                <a:path w="4137" h="5374" extrusionOk="0">
                  <a:moveTo>
                    <a:pt x="1213" y="1"/>
                  </a:moveTo>
                  <a:cubicBezTo>
                    <a:pt x="1086" y="1"/>
                    <a:pt x="984" y="104"/>
                    <a:pt x="984" y="230"/>
                  </a:cubicBezTo>
                  <a:cubicBezTo>
                    <a:pt x="980" y="645"/>
                    <a:pt x="644" y="984"/>
                    <a:pt x="230" y="984"/>
                  </a:cubicBezTo>
                  <a:cubicBezTo>
                    <a:pt x="103" y="984"/>
                    <a:pt x="0" y="1087"/>
                    <a:pt x="0" y="1214"/>
                  </a:cubicBezTo>
                  <a:lnTo>
                    <a:pt x="0" y="4161"/>
                  </a:lnTo>
                  <a:cubicBezTo>
                    <a:pt x="0" y="4288"/>
                    <a:pt x="103" y="4390"/>
                    <a:pt x="230" y="4390"/>
                  </a:cubicBezTo>
                  <a:cubicBezTo>
                    <a:pt x="644" y="4394"/>
                    <a:pt x="980" y="4730"/>
                    <a:pt x="984" y="5144"/>
                  </a:cubicBezTo>
                  <a:cubicBezTo>
                    <a:pt x="984" y="5271"/>
                    <a:pt x="1086" y="5374"/>
                    <a:pt x="1213" y="5374"/>
                  </a:cubicBezTo>
                  <a:lnTo>
                    <a:pt x="3914" y="5374"/>
                  </a:lnTo>
                  <a:cubicBezTo>
                    <a:pt x="4037" y="5371"/>
                    <a:pt x="4136" y="5268"/>
                    <a:pt x="4136" y="5144"/>
                  </a:cubicBezTo>
                  <a:cubicBezTo>
                    <a:pt x="4136" y="5021"/>
                    <a:pt x="4037" y="4918"/>
                    <a:pt x="3914" y="4915"/>
                  </a:cubicBezTo>
                  <a:lnTo>
                    <a:pt x="1422" y="4915"/>
                  </a:lnTo>
                  <a:cubicBezTo>
                    <a:pt x="1326" y="4428"/>
                    <a:pt x="946" y="4048"/>
                    <a:pt x="459" y="3952"/>
                  </a:cubicBezTo>
                  <a:lnTo>
                    <a:pt x="459" y="1423"/>
                  </a:lnTo>
                  <a:cubicBezTo>
                    <a:pt x="946" y="1327"/>
                    <a:pt x="1326" y="947"/>
                    <a:pt x="1422" y="460"/>
                  </a:cubicBezTo>
                  <a:lnTo>
                    <a:pt x="3914" y="460"/>
                  </a:lnTo>
                  <a:cubicBezTo>
                    <a:pt x="4037" y="456"/>
                    <a:pt x="4136" y="354"/>
                    <a:pt x="4136" y="230"/>
                  </a:cubicBezTo>
                  <a:cubicBezTo>
                    <a:pt x="4136" y="107"/>
                    <a:pt x="4037" y="8"/>
                    <a:pt x="3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3"/>
            <p:cNvSpPr/>
            <p:nvPr/>
          </p:nvSpPr>
          <p:spPr>
            <a:xfrm>
              <a:off x="6951330" y="3748779"/>
              <a:ext cx="146351" cy="140772"/>
            </a:xfrm>
            <a:custGeom>
              <a:avLst/>
              <a:gdLst/>
              <a:ahLst/>
              <a:cxnLst/>
              <a:rect l="l" t="t" r="r" b="b"/>
              <a:pathLst>
                <a:path w="5587" h="5374" extrusionOk="0">
                  <a:moveTo>
                    <a:pt x="2688" y="460"/>
                  </a:moveTo>
                  <a:cubicBezTo>
                    <a:pt x="3589" y="460"/>
                    <a:pt x="4401" y="1005"/>
                    <a:pt x="4747" y="1837"/>
                  </a:cubicBezTo>
                  <a:cubicBezTo>
                    <a:pt x="5090" y="2670"/>
                    <a:pt x="4901" y="3626"/>
                    <a:pt x="4264" y="4264"/>
                  </a:cubicBezTo>
                  <a:cubicBezTo>
                    <a:pt x="3837" y="4690"/>
                    <a:pt x="3269" y="4916"/>
                    <a:pt x="2689" y="4916"/>
                  </a:cubicBezTo>
                  <a:cubicBezTo>
                    <a:pt x="2403" y="4916"/>
                    <a:pt x="2113" y="4860"/>
                    <a:pt x="1838" y="4747"/>
                  </a:cubicBezTo>
                  <a:cubicBezTo>
                    <a:pt x="1005" y="4401"/>
                    <a:pt x="460" y="3589"/>
                    <a:pt x="460" y="2687"/>
                  </a:cubicBezTo>
                  <a:cubicBezTo>
                    <a:pt x="460" y="1457"/>
                    <a:pt x="1457" y="460"/>
                    <a:pt x="2688" y="460"/>
                  </a:cubicBezTo>
                  <a:close/>
                  <a:moveTo>
                    <a:pt x="2690" y="0"/>
                  </a:moveTo>
                  <a:cubicBezTo>
                    <a:pt x="2343" y="0"/>
                    <a:pt x="1993" y="68"/>
                    <a:pt x="1659" y="206"/>
                  </a:cubicBezTo>
                  <a:cubicBezTo>
                    <a:pt x="655" y="621"/>
                    <a:pt x="1" y="1601"/>
                    <a:pt x="1" y="2687"/>
                  </a:cubicBezTo>
                  <a:cubicBezTo>
                    <a:pt x="4" y="4171"/>
                    <a:pt x="1207" y="5374"/>
                    <a:pt x="2688" y="5374"/>
                  </a:cubicBezTo>
                  <a:cubicBezTo>
                    <a:pt x="3777" y="5374"/>
                    <a:pt x="4754" y="4719"/>
                    <a:pt x="5172" y="3715"/>
                  </a:cubicBezTo>
                  <a:cubicBezTo>
                    <a:pt x="5587" y="2711"/>
                    <a:pt x="5357" y="1556"/>
                    <a:pt x="4589" y="789"/>
                  </a:cubicBezTo>
                  <a:cubicBezTo>
                    <a:pt x="4076" y="274"/>
                    <a:pt x="3389" y="0"/>
                    <a:pt x="26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3"/>
            <p:cNvSpPr/>
            <p:nvPr/>
          </p:nvSpPr>
          <p:spPr>
            <a:xfrm>
              <a:off x="6989941" y="3774765"/>
              <a:ext cx="63759" cy="89299"/>
            </a:xfrm>
            <a:custGeom>
              <a:avLst/>
              <a:gdLst/>
              <a:ahLst/>
              <a:cxnLst/>
              <a:rect l="l" t="t" r="r" b="b"/>
              <a:pathLst>
                <a:path w="2434" h="3409" extrusionOk="0">
                  <a:moveTo>
                    <a:pt x="984" y="715"/>
                  </a:moveTo>
                  <a:lnTo>
                    <a:pt x="984" y="1390"/>
                  </a:lnTo>
                  <a:cubicBezTo>
                    <a:pt x="600" y="1270"/>
                    <a:pt x="463" y="1161"/>
                    <a:pt x="463" y="1003"/>
                  </a:cubicBezTo>
                  <a:cubicBezTo>
                    <a:pt x="463" y="914"/>
                    <a:pt x="655" y="767"/>
                    <a:pt x="984" y="715"/>
                  </a:cubicBezTo>
                  <a:close/>
                  <a:moveTo>
                    <a:pt x="1447" y="2000"/>
                  </a:moveTo>
                  <a:cubicBezTo>
                    <a:pt x="1830" y="2120"/>
                    <a:pt x="1967" y="2230"/>
                    <a:pt x="1967" y="2388"/>
                  </a:cubicBezTo>
                  <a:cubicBezTo>
                    <a:pt x="1967" y="2477"/>
                    <a:pt x="1772" y="2624"/>
                    <a:pt x="1447" y="2675"/>
                  </a:cubicBezTo>
                  <a:lnTo>
                    <a:pt x="1447" y="2000"/>
                  </a:lnTo>
                  <a:close/>
                  <a:moveTo>
                    <a:pt x="1215" y="1"/>
                  </a:moveTo>
                  <a:cubicBezTo>
                    <a:pt x="1103" y="1"/>
                    <a:pt x="991" y="74"/>
                    <a:pt x="984" y="222"/>
                  </a:cubicBezTo>
                  <a:lnTo>
                    <a:pt x="984" y="249"/>
                  </a:lnTo>
                  <a:cubicBezTo>
                    <a:pt x="412" y="314"/>
                    <a:pt x="0" y="616"/>
                    <a:pt x="0" y="1003"/>
                  </a:cubicBezTo>
                  <a:cubicBezTo>
                    <a:pt x="0" y="1545"/>
                    <a:pt x="542" y="1750"/>
                    <a:pt x="984" y="1874"/>
                  </a:cubicBezTo>
                  <a:lnTo>
                    <a:pt x="984" y="2675"/>
                  </a:lnTo>
                  <a:cubicBezTo>
                    <a:pt x="655" y="2627"/>
                    <a:pt x="463" y="2477"/>
                    <a:pt x="463" y="2388"/>
                  </a:cubicBezTo>
                  <a:cubicBezTo>
                    <a:pt x="456" y="2240"/>
                    <a:pt x="344" y="2167"/>
                    <a:pt x="232" y="2167"/>
                  </a:cubicBezTo>
                  <a:cubicBezTo>
                    <a:pt x="120" y="2167"/>
                    <a:pt x="7" y="2240"/>
                    <a:pt x="0" y="2388"/>
                  </a:cubicBezTo>
                  <a:cubicBezTo>
                    <a:pt x="0" y="2771"/>
                    <a:pt x="412" y="3076"/>
                    <a:pt x="984" y="3141"/>
                  </a:cubicBezTo>
                  <a:lnTo>
                    <a:pt x="984" y="3169"/>
                  </a:lnTo>
                  <a:cubicBezTo>
                    <a:pt x="977" y="3299"/>
                    <a:pt x="1083" y="3409"/>
                    <a:pt x="1214" y="3409"/>
                  </a:cubicBezTo>
                  <a:cubicBezTo>
                    <a:pt x="1347" y="3409"/>
                    <a:pt x="1450" y="3299"/>
                    <a:pt x="1447" y="3169"/>
                  </a:cubicBezTo>
                  <a:lnTo>
                    <a:pt x="1447" y="3141"/>
                  </a:lnTo>
                  <a:cubicBezTo>
                    <a:pt x="2019" y="3076"/>
                    <a:pt x="2427" y="2775"/>
                    <a:pt x="2427" y="2388"/>
                  </a:cubicBezTo>
                  <a:cubicBezTo>
                    <a:pt x="2427" y="1846"/>
                    <a:pt x="1889" y="1641"/>
                    <a:pt x="1447" y="1517"/>
                  </a:cubicBezTo>
                  <a:lnTo>
                    <a:pt x="1447" y="715"/>
                  </a:lnTo>
                  <a:cubicBezTo>
                    <a:pt x="1772" y="767"/>
                    <a:pt x="1967" y="914"/>
                    <a:pt x="1967" y="1003"/>
                  </a:cubicBezTo>
                  <a:cubicBezTo>
                    <a:pt x="1961" y="1137"/>
                    <a:pt x="2067" y="1246"/>
                    <a:pt x="2197" y="1246"/>
                  </a:cubicBezTo>
                  <a:cubicBezTo>
                    <a:pt x="2327" y="1246"/>
                    <a:pt x="2433" y="1137"/>
                    <a:pt x="2427" y="1003"/>
                  </a:cubicBezTo>
                  <a:cubicBezTo>
                    <a:pt x="2427" y="619"/>
                    <a:pt x="2019" y="314"/>
                    <a:pt x="1447" y="249"/>
                  </a:cubicBezTo>
                  <a:lnTo>
                    <a:pt x="1447" y="222"/>
                  </a:lnTo>
                  <a:cubicBezTo>
                    <a:pt x="1440" y="74"/>
                    <a:pt x="1327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1" name="Google Shape;8351;p73"/>
          <p:cNvGrpSpPr/>
          <p:nvPr/>
        </p:nvGrpSpPr>
        <p:grpSpPr>
          <a:xfrm>
            <a:off x="7358871" y="3665165"/>
            <a:ext cx="414483" cy="385381"/>
            <a:chOff x="7358871" y="3665165"/>
            <a:chExt cx="414483" cy="385381"/>
          </a:xfrm>
        </p:grpSpPr>
        <p:sp>
          <p:nvSpPr>
            <p:cNvPr id="8352" name="Google Shape;8352;p73"/>
            <p:cNvSpPr/>
            <p:nvPr/>
          </p:nvSpPr>
          <p:spPr>
            <a:xfrm>
              <a:off x="7447751" y="3670875"/>
              <a:ext cx="304491" cy="304491"/>
            </a:xfrm>
            <a:custGeom>
              <a:avLst/>
              <a:gdLst/>
              <a:ahLst/>
              <a:cxnLst/>
              <a:rect l="l" t="t" r="r" b="b"/>
              <a:pathLst>
                <a:path w="11624" h="11624" extrusionOk="0">
                  <a:moveTo>
                    <a:pt x="5812" y="0"/>
                  </a:moveTo>
                  <a:cubicBezTo>
                    <a:pt x="2601" y="0"/>
                    <a:pt x="0" y="2601"/>
                    <a:pt x="0" y="5812"/>
                  </a:cubicBezTo>
                  <a:cubicBezTo>
                    <a:pt x="0" y="9023"/>
                    <a:pt x="2601" y="11624"/>
                    <a:pt x="5812" y="11624"/>
                  </a:cubicBezTo>
                  <a:cubicBezTo>
                    <a:pt x="9023" y="11624"/>
                    <a:pt x="11624" y="9023"/>
                    <a:pt x="11624" y="5812"/>
                  </a:cubicBezTo>
                  <a:cubicBezTo>
                    <a:pt x="11624" y="2601"/>
                    <a:pt x="9023" y="0"/>
                    <a:pt x="5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3"/>
            <p:cNvSpPr/>
            <p:nvPr/>
          </p:nvSpPr>
          <p:spPr>
            <a:xfrm>
              <a:off x="7468288" y="3700659"/>
              <a:ext cx="254170" cy="244845"/>
            </a:xfrm>
            <a:custGeom>
              <a:avLst/>
              <a:gdLst/>
              <a:ahLst/>
              <a:cxnLst/>
              <a:rect l="l" t="t" r="r" b="b"/>
              <a:pathLst>
                <a:path w="9703" h="9347" extrusionOk="0">
                  <a:moveTo>
                    <a:pt x="5028" y="1"/>
                  </a:moveTo>
                  <a:cubicBezTo>
                    <a:pt x="4925" y="1"/>
                    <a:pt x="4822" y="4"/>
                    <a:pt x="4720" y="11"/>
                  </a:cubicBezTo>
                  <a:cubicBezTo>
                    <a:pt x="2862" y="135"/>
                    <a:pt x="1255" y="1348"/>
                    <a:pt x="628" y="3102"/>
                  </a:cubicBezTo>
                  <a:cubicBezTo>
                    <a:pt x="1" y="4857"/>
                    <a:pt x="474" y="6813"/>
                    <a:pt x="1834" y="8085"/>
                  </a:cubicBezTo>
                  <a:cubicBezTo>
                    <a:pt x="2719" y="8911"/>
                    <a:pt x="3867" y="9347"/>
                    <a:pt x="5031" y="9347"/>
                  </a:cubicBezTo>
                  <a:cubicBezTo>
                    <a:pt x="5658" y="9347"/>
                    <a:pt x="6288" y="9221"/>
                    <a:pt x="6885" y="8962"/>
                  </a:cubicBezTo>
                  <a:cubicBezTo>
                    <a:pt x="8595" y="8222"/>
                    <a:pt x="9699" y="6536"/>
                    <a:pt x="9699" y="4675"/>
                  </a:cubicBezTo>
                  <a:lnTo>
                    <a:pt x="9702" y="4675"/>
                  </a:lnTo>
                  <a:cubicBezTo>
                    <a:pt x="9702" y="3274"/>
                    <a:pt x="9072" y="1947"/>
                    <a:pt x="7989" y="1060"/>
                  </a:cubicBezTo>
                  <a:cubicBezTo>
                    <a:pt x="7848" y="943"/>
                    <a:pt x="7701" y="837"/>
                    <a:pt x="7547" y="738"/>
                  </a:cubicBezTo>
                  <a:cubicBezTo>
                    <a:pt x="6796" y="258"/>
                    <a:pt x="5922" y="1"/>
                    <a:pt x="502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3"/>
            <p:cNvSpPr/>
            <p:nvPr/>
          </p:nvSpPr>
          <p:spPr>
            <a:xfrm>
              <a:off x="7471981" y="3719965"/>
              <a:ext cx="223365" cy="233948"/>
            </a:xfrm>
            <a:custGeom>
              <a:avLst/>
              <a:gdLst/>
              <a:ahLst/>
              <a:cxnLst/>
              <a:rect l="l" t="t" r="r" b="b"/>
              <a:pathLst>
                <a:path w="8527" h="8931" extrusionOk="0">
                  <a:moveTo>
                    <a:pt x="7406" y="1"/>
                  </a:moveTo>
                  <a:lnTo>
                    <a:pt x="0" y="7406"/>
                  </a:lnTo>
                  <a:cubicBezTo>
                    <a:pt x="144" y="7937"/>
                    <a:pt x="346" y="8448"/>
                    <a:pt x="607" y="8931"/>
                  </a:cubicBezTo>
                  <a:lnTo>
                    <a:pt x="1957" y="7577"/>
                  </a:lnTo>
                  <a:lnTo>
                    <a:pt x="8526" y="1008"/>
                  </a:lnTo>
                  <a:cubicBezTo>
                    <a:pt x="8324" y="758"/>
                    <a:pt x="8098" y="528"/>
                    <a:pt x="7848" y="323"/>
                  </a:cubicBezTo>
                  <a:cubicBezTo>
                    <a:pt x="7707" y="206"/>
                    <a:pt x="7560" y="100"/>
                    <a:pt x="740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3"/>
            <p:cNvSpPr/>
            <p:nvPr/>
          </p:nvSpPr>
          <p:spPr>
            <a:xfrm>
              <a:off x="7480338" y="3700659"/>
              <a:ext cx="144989" cy="137550"/>
            </a:xfrm>
            <a:custGeom>
              <a:avLst/>
              <a:gdLst/>
              <a:ahLst/>
              <a:cxnLst/>
              <a:rect l="l" t="t" r="r" b="b"/>
              <a:pathLst>
                <a:path w="5535" h="5251" extrusionOk="0">
                  <a:moveTo>
                    <a:pt x="4568" y="1"/>
                  </a:moveTo>
                  <a:cubicBezTo>
                    <a:pt x="4465" y="1"/>
                    <a:pt x="4359" y="4"/>
                    <a:pt x="4260" y="11"/>
                  </a:cubicBezTo>
                  <a:lnTo>
                    <a:pt x="0" y="4271"/>
                  </a:lnTo>
                  <a:cubicBezTo>
                    <a:pt x="89" y="4613"/>
                    <a:pt x="219" y="4939"/>
                    <a:pt x="387" y="5251"/>
                  </a:cubicBezTo>
                  <a:lnTo>
                    <a:pt x="5534" y="104"/>
                  </a:lnTo>
                  <a:cubicBezTo>
                    <a:pt x="5216" y="35"/>
                    <a:pt x="4893" y="1"/>
                    <a:pt x="4568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3"/>
            <p:cNvSpPr/>
            <p:nvPr/>
          </p:nvSpPr>
          <p:spPr>
            <a:xfrm>
              <a:off x="7362015" y="3739192"/>
              <a:ext cx="336108" cy="305591"/>
            </a:xfrm>
            <a:custGeom>
              <a:avLst/>
              <a:gdLst/>
              <a:ahLst/>
              <a:cxnLst/>
              <a:rect l="l" t="t" r="r" b="b"/>
              <a:pathLst>
                <a:path w="12831" h="11666" extrusionOk="0">
                  <a:moveTo>
                    <a:pt x="6396" y="0"/>
                  </a:moveTo>
                  <a:cubicBezTo>
                    <a:pt x="4909" y="0"/>
                    <a:pt x="3422" y="568"/>
                    <a:pt x="2286" y="1703"/>
                  </a:cubicBezTo>
                  <a:cubicBezTo>
                    <a:pt x="0" y="3985"/>
                    <a:pt x="18" y="7697"/>
                    <a:pt x="2327" y="9962"/>
                  </a:cubicBezTo>
                  <a:cubicBezTo>
                    <a:pt x="2437" y="10071"/>
                    <a:pt x="2550" y="10178"/>
                    <a:pt x="2667" y="10274"/>
                  </a:cubicBezTo>
                  <a:cubicBezTo>
                    <a:pt x="3757" y="11205"/>
                    <a:pt x="5099" y="11666"/>
                    <a:pt x="6438" y="11666"/>
                  </a:cubicBezTo>
                  <a:cubicBezTo>
                    <a:pt x="7931" y="11666"/>
                    <a:pt x="9419" y="11093"/>
                    <a:pt x="10548" y="9962"/>
                  </a:cubicBezTo>
                  <a:lnTo>
                    <a:pt x="10548" y="9965"/>
                  </a:lnTo>
                  <a:cubicBezTo>
                    <a:pt x="12693" y="7820"/>
                    <a:pt x="12830" y="4390"/>
                    <a:pt x="10860" y="2084"/>
                  </a:cubicBezTo>
                  <a:cubicBezTo>
                    <a:pt x="10761" y="1967"/>
                    <a:pt x="10658" y="1854"/>
                    <a:pt x="10548" y="1744"/>
                  </a:cubicBezTo>
                  <a:cubicBezTo>
                    <a:pt x="9408" y="582"/>
                    <a:pt x="7903" y="0"/>
                    <a:pt x="63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3"/>
            <p:cNvSpPr/>
            <p:nvPr/>
          </p:nvSpPr>
          <p:spPr>
            <a:xfrm>
              <a:off x="7431851" y="3793677"/>
              <a:ext cx="237982" cy="238060"/>
            </a:xfrm>
            <a:custGeom>
              <a:avLst/>
              <a:gdLst/>
              <a:ahLst/>
              <a:cxnLst/>
              <a:rect l="l" t="t" r="r" b="b"/>
              <a:pathLst>
                <a:path w="9085" h="9088" extrusionOk="0">
                  <a:moveTo>
                    <a:pt x="8197" y="0"/>
                  </a:moveTo>
                  <a:lnTo>
                    <a:pt x="1" y="8197"/>
                  </a:lnTo>
                  <a:cubicBezTo>
                    <a:pt x="429" y="8560"/>
                    <a:pt x="905" y="8858"/>
                    <a:pt x="1416" y="9088"/>
                  </a:cubicBezTo>
                  <a:lnTo>
                    <a:pt x="9085" y="1415"/>
                  </a:lnTo>
                  <a:cubicBezTo>
                    <a:pt x="8859" y="901"/>
                    <a:pt x="8561" y="425"/>
                    <a:pt x="819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73"/>
            <p:cNvSpPr/>
            <p:nvPr/>
          </p:nvSpPr>
          <p:spPr>
            <a:xfrm>
              <a:off x="7395492" y="3770023"/>
              <a:ext cx="257575" cy="244871"/>
            </a:xfrm>
            <a:custGeom>
              <a:avLst/>
              <a:gdLst/>
              <a:ahLst/>
              <a:cxnLst/>
              <a:rect l="l" t="t" r="r" b="b"/>
              <a:pathLst>
                <a:path w="9833" h="9348" extrusionOk="0">
                  <a:moveTo>
                    <a:pt x="5158" y="1"/>
                  </a:moveTo>
                  <a:cubicBezTo>
                    <a:pt x="4143" y="1"/>
                    <a:pt x="3128" y="331"/>
                    <a:pt x="2283" y="992"/>
                  </a:cubicBezTo>
                  <a:cubicBezTo>
                    <a:pt x="559" y="2339"/>
                    <a:pt x="1" y="4697"/>
                    <a:pt x="936" y="6674"/>
                  </a:cubicBezTo>
                  <a:cubicBezTo>
                    <a:pt x="1722" y="8331"/>
                    <a:pt x="3384" y="9348"/>
                    <a:pt x="5158" y="9348"/>
                  </a:cubicBezTo>
                  <a:cubicBezTo>
                    <a:pt x="5497" y="9348"/>
                    <a:pt x="5840" y="9311"/>
                    <a:pt x="6183" y="9234"/>
                  </a:cubicBezTo>
                  <a:cubicBezTo>
                    <a:pt x="8318" y="8754"/>
                    <a:pt x="9832" y="6859"/>
                    <a:pt x="9832" y="4673"/>
                  </a:cubicBezTo>
                  <a:cubicBezTo>
                    <a:pt x="9832" y="3274"/>
                    <a:pt x="9205" y="1948"/>
                    <a:pt x="8122" y="1061"/>
                  </a:cubicBezTo>
                  <a:cubicBezTo>
                    <a:pt x="7261" y="355"/>
                    <a:pt x="6210" y="1"/>
                    <a:pt x="515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73"/>
            <p:cNvSpPr/>
            <p:nvPr/>
          </p:nvSpPr>
          <p:spPr>
            <a:xfrm>
              <a:off x="7396042" y="3770023"/>
              <a:ext cx="212232" cy="200051"/>
            </a:xfrm>
            <a:custGeom>
              <a:avLst/>
              <a:gdLst/>
              <a:ahLst/>
              <a:cxnLst/>
              <a:rect l="l" t="t" r="r" b="b"/>
              <a:pathLst>
                <a:path w="8102" h="7637" extrusionOk="0">
                  <a:moveTo>
                    <a:pt x="5137" y="0"/>
                  </a:moveTo>
                  <a:cubicBezTo>
                    <a:pt x="3936" y="0"/>
                    <a:pt x="2738" y="461"/>
                    <a:pt x="1830" y="1369"/>
                  </a:cubicBezTo>
                  <a:cubicBezTo>
                    <a:pt x="134" y="3065"/>
                    <a:pt x="0" y="5779"/>
                    <a:pt x="1525" y="7637"/>
                  </a:cubicBezTo>
                  <a:lnTo>
                    <a:pt x="8101" y="1061"/>
                  </a:lnTo>
                  <a:cubicBezTo>
                    <a:pt x="7236" y="351"/>
                    <a:pt x="6185" y="0"/>
                    <a:pt x="513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3"/>
            <p:cNvSpPr/>
            <p:nvPr/>
          </p:nvSpPr>
          <p:spPr>
            <a:xfrm>
              <a:off x="7412466" y="3774267"/>
              <a:ext cx="175873" cy="175899"/>
            </a:xfrm>
            <a:custGeom>
              <a:avLst/>
              <a:gdLst/>
              <a:ahLst/>
              <a:cxnLst/>
              <a:rect l="l" t="t" r="r" b="b"/>
              <a:pathLst>
                <a:path w="6714" h="6715" extrusionOk="0">
                  <a:moveTo>
                    <a:pt x="5733" y="1"/>
                  </a:moveTo>
                  <a:lnTo>
                    <a:pt x="0" y="5734"/>
                  </a:lnTo>
                  <a:cubicBezTo>
                    <a:pt x="93" y="6073"/>
                    <a:pt x="223" y="6402"/>
                    <a:pt x="388" y="6714"/>
                  </a:cubicBezTo>
                  <a:lnTo>
                    <a:pt x="6713" y="392"/>
                  </a:lnTo>
                  <a:cubicBezTo>
                    <a:pt x="6402" y="224"/>
                    <a:pt x="6073" y="93"/>
                    <a:pt x="573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3"/>
            <p:cNvSpPr/>
            <p:nvPr/>
          </p:nvSpPr>
          <p:spPr>
            <a:xfrm>
              <a:off x="7358871" y="3734424"/>
              <a:ext cx="342657" cy="316121"/>
            </a:xfrm>
            <a:custGeom>
              <a:avLst/>
              <a:gdLst/>
              <a:ahLst/>
              <a:cxnLst/>
              <a:rect l="l" t="t" r="r" b="b"/>
              <a:pathLst>
                <a:path w="13081" h="12068" extrusionOk="0">
                  <a:moveTo>
                    <a:pt x="6543" y="0"/>
                  </a:moveTo>
                  <a:cubicBezTo>
                    <a:pt x="4947" y="0"/>
                    <a:pt x="3417" y="637"/>
                    <a:pt x="2293" y="1769"/>
                  </a:cubicBezTo>
                  <a:cubicBezTo>
                    <a:pt x="2123" y="1925"/>
                    <a:pt x="2272" y="2152"/>
                    <a:pt x="2444" y="2152"/>
                  </a:cubicBezTo>
                  <a:cubicBezTo>
                    <a:pt x="2497" y="2152"/>
                    <a:pt x="2553" y="2130"/>
                    <a:pt x="2601" y="2077"/>
                  </a:cubicBezTo>
                  <a:cubicBezTo>
                    <a:pt x="3688" y="996"/>
                    <a:pt x="5114" y="451"/>
                    <a:pt x="6542" y="451"/>
                  </a:cubicBezTo>
                  <a:cubicBezTo>
                    <a:pt x="7883" y="451"/>
                    <a:pt x="9226" y="931"/>
                    <a:pt x="10291" y="1899"/>
                  </a:cubicBezTo>
                  <a:cubicBezTo>
                    <a:pt x="12491" y="3897"/>
                    <a:pt x="12735" y="7269"/>
                    <a:pt x="10846" y="9568"/>
                  </a:cubicBezTo>
                  <a:cubicBezTo>
                    <a:pt x="9746" y="10906"/>
                    <a:pt x="8148" y="11605"/>
                    <a:pt x="6533" y="11605"/>
                  </a:cubicBezTo>
                  <a:cubicBezTo>
                    <a:pt x="5377" y="11605"/>
                    <a:pt x="4212" y="11246"/>
                    <a:pt x="3215" y="10507"/>
                  </a:cubicBezTo>
                  <a:cubicBezTo>
                    <a:pt x="830" y="8735"/>
                    <a:pt x="251" y="5401"/>
                    <a:pt x="1902" y="2930"/>
                  </a:cubicBezTo>
                  <a:cubicBezTo>
                    <a:pt x="2014" y="2758"/>
                    <a:pt x="1865" y="2587"/>
                    <a:pt x="1712" y="2587"/>
                  </a:cubicBezTo>
                  <a:cubicBezTo>
                    <a:pt x="1649" y="2587"/>
                    <a:pt x="1586" y="2615"/>
                    <a:pt x="1539" y="2684"/>
                  </a:cubicBezTo>
                  <a:cubicBezTo>
                    <a:pt x="1" y="4986"/>
                    <a:pt x="227" y="8040"/>
                    <a:pt x="2087" y="10089"/>
                  </a:cubicBezTo>
                  <a:cubicBezTo>
                    <a:pt x="3260" y="11383"/>
                    <a:pt x="4895" y="12068"/>
                    <a:pt x="6555" y="12068"/>
                  </a:cubicBezTo>
                  <a:cubicBezTo>
                    <a:pt x="7524" y="12068"/>
                    <a:pt x="8501" y="11835"/>
                    <a:pt x="9400" y="11353"/>
                  </a:cubicBezTo>
                  <a:cubicBezTo>
                    <a:pt x="11840" y="10048"/>
                    <a:pt x="13081" y="7252"/>
                    <a:pt x="12409" y="4568"/>
                  </a:cubicBezTo>
                  <a:cubicBezTo>
                    <a:pt x="11737" y="1885"/>
                    <a:pt x="9325" y="0"/>
                    <a:pt x="6556" y="0"/>
                  </a:cubicBezTo>
                  <a:cubicBezTo>
                    <a:pt x="6552" y="0"/>
                    <a:pt x="6547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3"/>
            <p:cNvSpPr/>
            <p:nvPr/>
          </p:nvSpPr>
          <p:spPr>
            <a:xfrm>
              <a:off x="7389755" y="3764339"/>
              <a:ext cx="269049" cy="256266"/>
            </a:xfrm>
            <a:custGeom>
              <a:avLst/>
              <a:gdLst/>
              <a:ahLst/>
              <a:cxnLst/>
              <a:rect l="l" t="t" r="r" b="b"/>
              <a:pathLst>
                <a:path w="10271" h="9783" extrusionOk="0">
                  <a:moveTo>
                    <a:pt x="5384" y="436"/>
                  </a:moveTo>
                  <a:cubicBezTo>
                    <a:pt x="5956" y="436"/>
                    <a:pt x="6533" y="547"/>
                    <a:pt x="7084" y="774"/>
                  </a:cubicBezTo>
                  <a:cubicBezTo>
                    <a:pt x="8749" y="1463"/>
                    <a:pt x="9835" y="3087"/>
                    <a:pt x="9835" y="4890"/>
                  </a:cubicBezTo>
                  <a:cubicBezTo>
                    <a:pt x="9835" y="6692"/>
                    <a:pt x="8749" y="8316"/>
                    <a:pt x="7084" y="9009"/>
                  </a:cubicBezTo>
                  <a:cubicBezTo>
                    <a:pt x="6533" y="9236"/>
                    <a:pt x="5956" y="9347"/>
                    <a:pt x="5384" y="9347"/>
                  </a:cubicBezTo>
                  <a:cubicBezTo>
                    <a:pt x="4223" y="9347"/>
                    <a:pt x="3083" y="8893"/>
                    <a:pt x="2231" y="8039"/>
                  </a:cubicBezTo>
                  <a:cubicBezTo>
                    <a:pt x="484" y="6305"/>
                    <a:pt x="484" y="3478"/>
                    <a:pt x="2231" y="1744"/>
                  </a:cubicBezTo>
                  <a:cubicBezTo>
                    <a:pt x="3083" y="890"/>
                    <a:pt x="4223" y="436"/>
                    <a:pt x="5384" y="436"/>
                  </a:cubicBezTo>
                  <a:close/>
                  <a:moveTo>
                    <a:pt x="5378" y="0"/>
                  </a:moveTo>
                  <a:cubicBezTo>
                    <a:pt x="4105" y="0"/>
                    <a:pt x="2854" y="497"/>
                    <a:pt x="1919" y="1432"/>
                  </a:cubicBezTo>
                  <a:cubicBezTo>
                    <a:pt x="0" y="3341"/>
                    <a:pt x="0" y="6442"/>
                    <a:pt x="1919" y="8351"/>
                  </a:cubicBezTo>
                  <a:cubicBezTo>
                    <a:pt x="2854" y="9286"/>
                    <a:pt x="4105" y="9782"/>
                    <a:pt x="5378" y="9782"/>
                  </a:cubicBezTo>
                  <a:cubicBezTo>
                    <a:pt x="6009" y="9782"/>
                    <a:pt x="6645" y="9660"/>
                    <a:pt x="7251" y="9410"/>
                  </a:cubicBezTo>
                  <a:cubicBezTo>
                    <a:pt x="9078" y="8652"/>
                    <a:pt x="10270" y="6870"/>
                    <a:pt x="10270" y="4890"/>
                  </a:cubicBezTo>
                  <a:cubicBezTo>
                    <a:pt x="10270" y="2912"/>
                    <a:pt x="9078" y="1130"/>
                    <a:pt x="7251" y="373"/>
                  </a:cubicBezTo>
                  <a:cubicBezTo>
                    <a:pt x="6645" y="122"/>
                    <a:pt x="6009" y="0"/>
                    <a:pt x="5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3"/>
            <p:cNvSpPr/>
            <p:nvPr/>
          </p:nvSpPr>
          <p:spPr>
            <a:xfrm>
              <a:off x="7473998" y="3665165"/>
              <a:ext cx="299356" cy="281727"/>
            </a:xfrm>
            <a:custGeom>
              <a:avLst/>
              <a:gdLst/>
              <a:ahLst/>
              <a:cxnLst/>
              <a:rect l="l" t="t" r="r" b="b"/>
              <a:pathLst>
                <a:path w="11428" h="10755" extrusionOk="0">
                  <a:moveTo>
                    <a:pt x="4810" y="1"/>
                  </a:moveTo>
                  <a:cubicBezTo>
                    <a:pt x="3265" y="1"/>
                    <a:pt x="1721" y="588"/>
                    <a:pt x="544" y="1764"/>
                  </a:cubicBezTo>
                  <a:cubicBezTo>
                    <a:pt x="400" y="1908"/>
                    <a:pt x="266" y="2058"/>
                    <a:pt x="139" y="2213"/>
                  </a:cubicBezTo>
                  <a:cubicBezTo>
                    <a:pt x="0" y="2379"/>
                    <a:pt x="150" y="2574"/>
                    <a:pt x="313" y="2574"/>
                  </a:cubicBezTo>
                  <a:cubicBezTo>
                    <a:pt x="370" y="2574"/>
                    <a:pt x="430" y="2550"/>
                    <a:pt x="478" y="2490"/>
                  </a:cubicBezTo>
                  <a:cubicBezTo>
                    <a:pt x="595" y="2346"/>
                    <a:pt x="722" y="2209"/>
                    <a:pt x="855" y="2076"/>
                  </a:cubicBezTo>
                  <a:cubicBezTo>
                    <a:pt x="1945" y="984"/>
                    <a:pt x="3378" y="438"/>
                    <a:pt x="4810" y="438"/>
                  </a:cubicBezTo>
                  <a:cubicBezTo>
                    <a:pt x="6242" y="438"/>
                    <a:pt x="7675" y="984"/>
                    <a:pt x="8764" y="2076"/>
                  </a:cubicBezTo>
                  <a:cubicBezTo>
                    <a:pt x="10944" y="4255"/>
                    <a:pt x="10944" y="7805"/>
                    <a:pt x="8764" y="9985"/>
                  </a:cubicBezTo>
                  <a:cubicBezTo>
                    <a:pt x="8631" y="10118"/>
                    <a:pt x="8490" y="10245"/>
                    <a:pt x="8346" y="10362"/>
                  </a:cubicBezTo>
                  <a:cubicBezTo>
                    <a:pt x="8166" y="10509"/>
                    <a:pt x="8306" y="10754"/>
                    <a:pt x="8486" y="10754"/>
                  </a:cubicBezTo>
                  <a:cubicBezTo>
                    <a:pt x="8532" y="10754"/>
                    <a:pt x="8581" y="10738"/>
                    <a:pt x="8627" y="10701"/>
                  </a:cubicBezTo>
                  <a:cubicBezTo>
                    <a:pt x="8782" y="10574"/>
                    <a:pt x="8932" y="10437"/>
                    <a:pt x="9076" y="10296"/>
                  </a:cubicBezTo>
                  <a:cubicBezTo>
                    <a:pt x="11427" y="7942"/>
                    <a:pt x="11427" y="4118"/>
                    <a:pt x="9076" y="1764"/>
                  </a:cubicBezTo>
                  <a:cubicBezTo>
                    <a:pt x="7899" y="588"/>
                    <a:pt x="6355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3"/>
            <p:cNvSpPr/>
            <p:nvPr/>
          </p:nvSpPr>
          <p:spPr>
            <a:xfrm>
              <a:off x="7696656" y="3783566"/>
              <a:ext cx="36647" cy="111119"/>
            </a:xfrm>
            <a:custGeom>
              <a:avLst/>
              <a:gdLst/>
              <a:ahLst/>
              <a:cxnLst/>
              <a:rect l="l" t="t" r="r" b="b"/>
              <a:pathLst>
                <a:path w="1399" h="4242" extrusionOk="0">
                  <a:moveTo>
                    <a:pt x="807" y="1"/>
                  </a:moveTo>
                  <a:cubicBezTo>
                    <a:pt x="676" y="1"/>
                    <a:pt x="544" y="110"/>
                    <a:pt x="590" y="280"/>
                  </a:cubicBezTo>
                  <a:cubicBezTo>
                    <a:pt x="943" y="1507"/>
                    <a:pt x="751" y="2826"/>
                    <a:pt x="66" y="3905"/>
                  </a:cubicBezTo>
                  <a:cubicBezTo>
                    <a:pt x="1" y="4005"/>
                    <a:pt x="31" y="4142"/>
                    <a:pt x="134" y="4207"/>
                  </a:cubicBezTo>
                  <a:cubicBezTo>
                    <a:pt x="170" y="4230"/>
                    <a:pt x="210" y="4241"/>
                    <a:pt x="250" y="4241"/>
                  </a:cubicBezTo>
                  <a:cubicBezTo>
                    <a:pt x="322" y="4241"/>
                    <a:pt x="394" y="4206"/>
                    <a:pt x="436" y="4142"/>
                  </a:cubicBezTo>
                  <a:cubicBezTo>
                    <a:pt x="1190" y="2956"/>
                    <a:pt x="1399" y="1507"/>
                    <a:pt x="1011" y="157"/>
                  </a:cubicBezTo>
                  <a:cubicBezTo>
                    <a:pt x="978" y="48"/>
                    <a:pt x="892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73"/>
            <p:cNvSpPr/>
            <p:nvPr/>
          </p:nvSpPr>
          <p:spPr>
            <a:xfrm>
              <a:off x="7525419" y="3694948"/>
              <a:ext cx="190019" cy="77825"/>
            </a:xfrm>
            <a:custGeom>
              <a:avLst/>
              <a:gdLst/>
              <a:ahLst/>
              <a:cxnLst/>
              <a:rect l="l" t="t" r="r" b="b"/>
              <a:pathLst>
                <a:path w="7254" h="2971" extrusionOk="0">
                  <a:moveTo>
                    <a:pt x="2845" y="0"/>
                  </a:moveTo>
                  <a:cubicBezTo>
                    <a:pt x="1939" y="0"/>
                    <a:pt x="1026" y="252"/>
                    <a:pt x="219" y="767"/>
                  </a:cubicBezTo>
                  <a:cubicBezTo>
                    <a:pt x="1" y="894"/>
                    <a:pt x="133" y="1180"/>
                    <a:pt x="326" y="1180"/>
                  </a:cubicBezTo>
                  <a:cubicBezTo>
                    <a:pt x="367" y="1180"/>
                    <a:pt x="411" y="1167"/>
                    <a:pt x="455" y="1137"/>
                  </a:cubicBezTo>
                  <a:cubicBezTo>
                    <a:pt x="1199" y="664"/>
                    <a:pt x="2025" y="440"/>
                    <a:pt x="2841" y="440"/>
                  </a:cubicBezTo>
                  <a:cubicBezTo>
                    <a:pt x="4446" y="440"/>
                    <a:pt x="6007" y="1308"/>
                    <a:pt x="6805" y="2851"/>
                  </a:cubicBezTo>
                  <a:cubicBezTo>
                    <a:pt x="6844" y="2926"/>
                    <a:pt x="6922" y="2970"/>
                    <a:pt x="7003" y="2970"/>
                  </a:cubicBezTo>
                  <a:cubicBezTo>
                    <a:pt x="7037" y="2970"/>
                    <a:pt x="7071" y="2963"/>
                    <a:pt x="7103" y="2947"/>
                  </a:cubicBezTo>
                  <a:cubicBezTo>
                    <a:pt x="7209" y="2888"/>
                    <a:pt x="7254" y="2758"/>
                    <a:pt x="7196" y="2649"/>
                  </a:cubicBezTo>
                  <a:cubicBezTo>
                    <a:pt x="6963" y="2200"/>
                    <a:pt x="6664" y="1788"/>
                    <a:pt x="6305" y="1432"/>
                  </a:cubicBezTo>
                  <a:cubicBezTo>
                    <a:pt x="5361" y="488"/>
                    <a:pt x="4109" y="0"/>
                    <a:pt x="2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73"/>
            <p:cNvSpPr/>
            <p:nvPr/>
          </p:nvSpPr>
          <p:spPr>
            <a:xfrm>
              <a:off x="7489296" y="3815603"/>
              <a:ext cx="82698" cy="153765"/>
            </a:xfrm>
            <a:custGeom>
              <a:avLst/>
              <a:gdLst/>
              <a:ahLst/>
              <a:cxnLst/>
              <a:rect l="l" t="t" r="r" b="b"/>
              <a:pathLst>
                <a:path w="3157" h="5870" extrusionOk="0">
                  <a:moveTo>
                    <a:pt x="1358" y="911"/>
                  </a:moveTo>
                  <a:lnTo>
                    <a:pt x="1358" y="2696"/>
                  </a:lnTo>
                  <a:cubicBezTo>
                    <a:pt x="837" y="2614"/>
                    <a:pt x="439" y="2247"/>
                    <a:pt x="439" y="1802"/>
                  </a:cubicBezTo>
                  <a:cubicBezTo>
                    <a:pt x="439" y="1360"/>
                    <a:pt x="837" y="990"/>
                    <a:pt x="1358" y="911"/>
                  </a:cubicBezTo>
                  <a:close/>
                  <a:moveTo>
                    <a:pt x="1796" y="3169"/>
                  </a:moveTo>
                  <a:cubicBezTo>
                    <a:pt x="2321" y="3255"/>
                    <a:pt x="2715" y="3625"/>
                    <a:pt x="2715" y="4067"/>
                  </a:cubicBezTo>
                  <a:cubicBezTo>
                    <a:pt x="2715" y="4509"/>
                    <a:pt x="2321" y="4879"/>
                    <a:pt x="1796" y="4958"/>
                  </a:cubicBezTo>
                  <a:lnTo>
                    <a:pt x="1796" y="3169"/>
                  </a:lnTo>
                  <a:close/>
                  <a:moveTo>
                    <a:pt x="1579" y="0"/>
                  </a:moveTo>
                  <a:cubicBezTo>
                    <a:pt x="1468" y="0"/>
                    <a:pt x="1358" y="73"/>
                    <a:pt x="1358" y="219"/>
                  </a:cubicBezTo>
                  <a:lnTo>
                    <a:pt x="1358" y="465"/>
                  </a:lnTo>
                  <a:cubicBezTo>
                    <a:pt x="594" y="558"/>
                    <a:pt x="1" y="1123"/>
                    <a:pt x="1" y="1802"/>
                  </a:cubicBezTo>
                  <a:cubicBezTo>
                    <a:pt x="1" y="2484"/>
                    <a:pt x="594" y="3049"/>
                    <a:pt x="1358" y="3142"/>
                  </a:cubicBezTo>
                  <a:lnTo>
                    <a:pt x="1358" y="4958"/>
                  </a:lnTo>
                  <a:cubicBezTo>
                    <a:pt x="837" y="4876"/>
                    <a:pt x="439" y="4509"/>
                    <a:pt x="439" y="4067"/>
                  </a:cubicBezTo>
                  <a:cubicBezTo>
                    <a:pt x="439" y="3920"/>
                    <a:pt x="330" y="3846"/>
                    <a:pt x="220" y="3846"/>
                  </a:cubicBezTo>
                  <a:cubicBezTo>
                    <a:pt x="110" y="3846"/>
                    <a:pt x="1" y="3920"/>
                    <a:pt x="1" y="4067"/>
                  </a:cubicBezTo>
                  <a:cubicBezTo>
                    <a:pt x="1" y="4745"/>
                    <a:pt x="594" y="5311"/>
                    <a:pt x="1358" y="5403"/>
                  </a:cubicBezTo>
                  <a:lnTo>
                    <a:pt x="1358" y="5650"/>
                  </a:lnTo>
                  <a:cubicBezTo>
                    <a:pt x="1358" y="5770"/>
                    <a:pt x="1457" y="5869"/>
                    <a:pt x="1577" y="5869"/>
                  </a:cubicBezTo>
                  <a:cubicBezTo>
                    <a:pt x="1700" y="5869"/>
                    <a:pt x="1796" y="5770"/>
                    <a:pt x="1796" y="5650"/>
                  </a:cubicBezTo>
                  <a:lnTo>
                    <a:pt x="1796" y="5403"/>
                  </a:lnTo>
                  <a:cubicBezTo>
                    <a:pt x="2564" y="5311"/>
                    <a:pt x="3153" y="4745"/>
                    <a:pt x="3153" y="4067"/>
                  </a:cubicBezTo>
                  <a:cubicBezTo>
                    <a:pt x="3153" y="3385"/>
                    <a:pt x="2564" y="2820"/>
                    <a:pt x="1796" y="2727"/>
                  </a:cubicBezTo>
                  <a:lnTo>
                    <a:pt x="1796" y="911"/>
                  </a:lnTo>
                  <a:cubicBezTo>
                    <a:pt x="2321" y="993"/>
                    <a:pt x="2715" y="1360"/>
                    <a:pt x="2715" y="1802"/>
                  </a:cubicBezTo>
                  <a:cubicBezTo>
                    <a:pt x="2715" y="1925"/>
                    <a:pt x="2814" y="2021"/>
                    <a:pt x="2934" y="2021"/>
                  </a:cubicBezTo>
                  <a:cubicBezTo>
                    <a:pt x="3057" y="2021"/>
                    <a:pt x="3157" y="1925"/>
                    <a:pt x="3157" y="1802"/>
                  </a:cubicBezTo>
                  <a:cubicBezTo>
                    <a:pt x="3157" y="1123"/>
                    <a:pt x="2564" y="558"/>
                    <a:pt x="1800" y="465"/>
                  </a:cubicBezTo>
                  <a:lnTo>
                    <a:pt x="1800" y="219"/>
                  </a:lnTo>
                  <a:cubicBezTo>
                    <a:pt x="1800" y="73"/>
                    <a:pt x="1689" y="0"/>
                    <a:pt x="15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7" name="Google Shape;8367;p73"/>
          <p:cNvGrpSpPr/>
          <p:nvPr/>
        </p:nvGrpSpPr>
        <p:grpSpPr>
          <a:xfrm>
            <a:off x="4102650" y="3665322"/>
            <a:ext cx="408459" cy="384752"/>
            <a:chOff x="4102650" y="3665322"/>
            <a:chExt cx="408459" cy="384752"/>
          </a:xfrm>
        </p:grpSpPr>
        <p:sp>
          <p:nvSpPr>
            <p:cNvPr id="8368" name="Google Shape;8368;p73"/>
            <p:cNvSpPr/>
            <p:nvPr/>
          </p:nvSpPr>
          <p:spPr>
            <a:xfrm>
              <a:off x="4117188" y="3671137"/>
              <a:ext cx="373986" cy="373724"/>
            </a:xfrm>
            <a:custGeom>
              <a:avLst/>
              <a:gdLst/>
              <a:ahLst/>
              <a:cxnLst/>
              <a:rect l="l" t="t" r="r" b="b"/>
              <a:pathLst>
                <a:path w="14277" h="14267" extrusionOk="0">
                  <a:moveTo>
                    <a:pt x="7138" y="1558"/>
                  </a:moveTo>
                  <a:cubicBezTo>
                    <a:pt x="8573" y="1558"/>
                    <a:pt x="9999" y="2111"/>
                    <a:pt x="11080" y="3191"/>
                  </a:cubicBezTo>
                  <a:cubicBezTo>
                    <a:pt x="13050" y="5154"/>
                    <a:pt x="13266" y="8273"/>
                    <a:pt x="11590" y="10493"/>
                  </a:cubicBezTo>
                  <a:lnTo>
                    <a:pt x="3777" y="2687"/>
                  </a:lnTo>
                  <a:cubicBezTo>
                    <a:pt x="4778" y="1930"/>
                    <a:pt x="5961" y="1558"/>
                    <a:pt x="7138" y="1558"/>
                  </a:cubicBezTo>
                  <a:close/>
                  <a:moveTo>
                    <a:pt x="2674" y="3794"/>
                  </a:moveTo>
                  <a:lnTo>
                    <a:pt x="10483" y="11593"/>
                  </a:lnTo>
                  <a:cubicBezTo>
                    <a:pt x="9500" y="12330"/>
                    <a:pt x="8323" y="12707"/>
                    <a:pt x="7138" y="12707"/>
                  </a:cubicBezTo>
                  <a:cubicBezTo>
                    <a:pt x="6288" y="12707"/>
                    <a:pt x="5434" y="12513"/>
                    <a:pt x="4644" y="12118"/>
                  </a:cubicBezTo>
                  <a:cubicBezTo>
                    <a:pt x="2756" y="11175"/>
                    <a:pt x="1563" y="9246"/>
                    <a:pt x="1560" y="7135"/>
                  </a:cubicBezTo>
                  <a:cubicBezTo>
                    <a:pt x="1560" y="5929"/>
                    <a:pt x="1951" y="4757"/>
                    <a:pt x="2674" y="3794"/>
                  </a:cubicBezTo>
                  <a:close/>
                  <a:moveTo>
                    <a:pt x="7139" y="1"/>
                  </a:moveTo>
                  <a:cubicBezTo>
                    <a:pt x="3198" y="1"/>
                    <a:pt x="1" y="3194"/>
                    <a:pt x="1" y="7135"/>
                  </a:cubicBezTo>
                  <a:cubicBezTo>
                    <a:pt x="1" y="11073"/>
                    <a:pt x="3195" y="14266"/>
                    <a:pt x="7139" y="14266"/>
                  </a:cubicBezTo>
                  <a:cubicBezTo>
                    <a:pt x="11080" y="14266"/>
                    <a:pt x="14277" y="11073"/>
                    <a:pt x="14277" y="7135"/>
                  </a:cubicBezTo>
                  <a:cubicBezTo>
                    <a:pt x="14277" y="3194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3"/>
            <p:cNvSpPr/>
            <p:nvPr/>
          </p:nvSpPr>
          <p:spPr>
            <a:xfrm>
              <a:off x="4292878" y="3671137"/>
              <a:ext cx="198296" cy="373724"/>
            </a:xfrm>
            <a:custGeom>
              <a:avLst/>
              <a:gdLst/>
              <a:ahLst/>
              <a:cxnLst/>
              <a:rect l="l" t="t" r="r" b="b"/>
              <a:pathLst>
                <a:path w="7570" h="14267" extrusionOk="0">
                  <a:moveTo>
                    <a:pt x="432" y="1"/>
                  </a:moveTo>
                  <a:cubicBezTo>
                    <a:pt x="288" y="1"/>
                    <a:pt x="144" y="7"/>
                    <a:pt x="0" y="14"/>
                  </a:cubicBezTo>
                  <a:cubicBezTo>
                    <a:pt x="3742" y="237"/>
                    <a:pt x="6710" y="3338"/>
                    <a:pt x="6710" y="7135"/>
                  </a:cubicBezTo>
                  <a:cubicBezTo>
                    <a:pt x="6710" y="10929"/>
                    <a:pt x="3742" y="14030"/>
                    <a:pt x="0" y="14253"/>
                  </a:cubicBezTo>
                  <a:cubicBezTo>
                    <a:pt x="144" y="14263"/>
                    <a:pt x="288" y="14266"/>
                    <a:pt x="432" y="14266"/>
                  </a:cubicBezTo>
                  <a:cubicBezTo>
                    <a:pt x="4373" y="14266"/>
                    <a:pt x="7570" y="11073"/>
                    <a:pt x="7570" y="7135"/>
                  </a:cubicBezTo>
                  <a:cubicBezTo>
                    <a:pt x="7570" y="3194"/>
                    <a:pt x="4376" y="1"/>
                    <a:pt x="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3"/>
            <p:cNvSpPr/>
            <p:nvPr/>
          </p:nvSpPr>
          <p:spPr>
            <a:xfrm>
              <a:off x="4309590" y="3706920"/>
              <a:ext cx="155651" cy="244661"/>
            </a:xfrm>
            <a:custGeom>
              <a:avLst/>
              <a:gdLst/>
              <a:ahLst/>
              <a:cxnLst/>
              <a:rect l="l" t="t" r="r" b="b"/>
              <a:pathLst>
                <a:path w="5942" h="9340" extrusionOk="0">
                  <a:moveTo>
                    <a:pt x="292" y="1"/>
                  </a:moveTo>
                  <a:cubicBezTo>
                    <a:pt x="28" y="1"/>
                    <a:pt x="0" y="407"/>
                    <a:pt x="277" y="430"/>
                  </a:cubicBezTo>
                  <a:cubicBezTo>
                    <a:pt x="2172" y="602"/>
                    <a:pt x="3834" y="1760"/>
                    <a:pt x="4646" y="3483"/>
                  </a:cubicBezTo>
                  <a:cubicBezTo>
                    <a:pt x="5458" y="5204"/>
                    <a:pt x="5294" y="7226"/>
                    <a:pt x="4218" y="8795"/>
                  </a:cubicBezTo>
                  <a:lnTo>
                    <a:pt x="1240" y="5821"/>
                  </a:lnTo>
                  <a:cubicBezTo>
                    <a:pt x="1193" y="5774"/>
                    <a:pt x="1141" y="5754"/>
                    <a:pt x="1090" y="5754"/>
                  </a:cubicBezTo>
                  <a:cubicBezTo>
                    <a:pt x="924" y="5754"/>
                    <a:pt x="780" y="5970"/>
                    <a:pt x="935" y="6126"/>
                  </a:cubicBezTo>
                  <a:lnTo>
                    <a:pt x="4091" y="9278"/>
                  </a:lnTo>
                  <a:cubicBezTo>
                    <a:pt x="4132" y="9319"/>
                    <a:pt x="4187" y="9340"/>
                    <a:pt x="4245" y="9340"/>
                  </a:cubicBezTo>
                  <a:lnTo>
                    <a:pt x="4259" y="9340"/>
                  </a:lnTo>
                  <a:cubicBezTo>
                    <a:pt x="4321" y="9336"/>
                    <a:pt x="4379" y="9306"/>
                    <a:pt x="4417" y="9254"/>
                  </a:cubicBezTo>
                  <a:cubicBezTo>
                    <a:pt x="5684" y="7578"/>
                    <a:pt x="5941" y="5344"/>
                    <a:pt x="5088" y="3422"/>
                  </a:cubicBezTo>
                  <a:cubicBezTo>
                    <a:pt x="4235" y="1499"/>
                    <a:pt x="2408" y="190"/>
                    <a:pt x="315" y="2"/>
                  </a:cubicBezTo>
                  <a:cubicBezTo>
                    <a:pt x="307" y="1"/>
                    <a:pt x="299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3"/>
            <p:cNvSpPr/>
            <p:nvPr/>
          </p:nvSpPr>
          <p:spPr>
            <a:xfrm>
              <a:off x="4209656" y="3706998"/>
              <a:ext cx="117904" cy="143549"/>
            </a:xfrm>
            <a:custGeom>
              <a:avLst/>
              <a:gdLst/>
              <a:ahLst/>
              <a:cxnLst/>
              <a:rect l="l" t="t" r="r" b="b"/>
              <a:pathLst>
                <a:path w="4501" h="5480" extrusionOk="0">
                  <a:moveTo>
                    <a:pt x="3112" y="1"/>
                  </a:moveTo>
                  <a:cubicBezTo>
                    <a:pt x="3104" y="1"/>
                    <a:pt x="3096" y="1"/>
                    <a:pt x="3088" y="2"/>
                  </a:cubicBezTo>
                  <a:cubicBezTo>
                    <a:pt x="2008" y="98"/>
                    <a:pt x="980" y="492"/>
                    <a:pt x="117" y="1147"/>
                  </a:cubicBezTo>
                  <a:cubicBezTo>
                    <a:pt x="11" y="1226"/>
                    <a:pt x="0" y="1380"/>
                    <a:pt x="96" y="1472"/>
                  </a:cubicBezTo>
                  <a:lnTo>
                    <a:pt x="4041" y="5413"/>
                  </a:lnTo>
                  <a:cubicBezTo>
                    <a:pt x="4087" y="5460"/>
                    <a:pt x="4140" y="5480"/>
                    <a:pt x="4190" y="5480"/>
                  </a:cubicBezTo>
                  <a:cubicBezTo>
                    <a:pt x="4357" y="5480"/>
                    <a:pt x="4501" y="5264"/>
                    <a:pt x="4346" y="5108"/>
                  </a:cubicBezTo>
                  <a:lnTo>
                    <a:pt x="580" y="1346"/>
                  </a:lnTo>
                  <a:cubicBezTo>
                    <a:pt x="1333" y="825"/>
                    <a:pt x="2211" y="509"/>
                    <a:pt x="3126" y="431"/>
                  </a:cubicBezTo>
                  <a:cubicBezTo>
                    <a:pt x="3242" y="420"/>
                    <a:pt x="3331" y="314"/>
                    <a:pt x="3321" y="198"/>
                  </a:cubicBezTo>
                  <a:cubicBezTo>
                    <a:pt x="3311" y="86"/>
                    <a:pt x="3218" y="1"/>
                    <a:pt x="3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73"/>
            <p:cNvSpPr/>
            <p:nvPr/>
          </p:nvSpPr>
          <p:spPr>
            <a:xfrm>
              <a:off x="4152289" y="3764811"/>
              <a:ext cx="245997" cy="244766"/>
            </a:xfrm>
            <a:custGeom>
              <a:avLst/>
              <a:gdLst/>
              <a:ahLst/>
              <a:cxnLst/>
              <a:rect l="l" t="t" r="r" b="b"/>
              <a:pathLst>
                <a:path w="9391" h="9344" extrusionOk="0">
                  <a:moveTo>
                    <a:pt x="1361" y="547"/>
                  </a:moveTo>
                  <a:lnTo>
                    <a:pt x="8811" y="7990"/>
                  </a:lnTo>
                  <a:cubicBezTo>
                    <a:pt x="7928" y="8593"/>
                    <a:pt x="6882" y="8915"/>
                    <a:pt x="5816" y="8915"/>
                  </a:cubicBezTo>
                  <a:cubicBezTo>
                    <a:pt x="5810" y="8915"/>
                    <a:pt x="5804" y="8915"/>
                    <a:pt x="5799" y="8915"/>
                  </a:cubicBezTo>
                  <a:cubicBezTo>
                    <a:pt x="2841" y="8915"/>
                    <a:pt x="436" y="6513"/>
                    <a:pt x="436" y="3559"/>
                  </a:cubicBezTo>
                  <a:cubicBezTo>
                    <a:pt x="432" y="2483"/>
                    <a:pt x="755" y="1435"/>
                    <a:pt x="1361" y="547"/>
                  </a:cubicBezTo>
                  <a:close/>
                  <a:moveTo>
                    <a:pt x="1341" y="1"/>
                  </a:moveTo>
                  <a:cubicBezTo>
                    <a:pt x="1334" y="1"/>
                    <a:pt x="1327" y="1"/>
                    <a:pt x="1320" y="2"/>
                  </a:cubicBezTo>
                  <a:cubicBezTo>
                    <a:pt x="1258" y="6"/>
                    <a:pt x="1200" y="36"/>
                    <a:pt x="1162" y="88"/>
                  </a:cubicBezTo>
                  <a:cubicBezTo>
                    <a:pt x="408" y="1085"/>
                    <a:pt x="1" y="2305"/>
                    <a:pt x="8" y="3556"/>
                  </a:cubicBezTo>
                  <a:cubicBezTo>
                    <a:pt x="8" y="6749"/>
                    <a:pt x="2605" y="9344"/>
                    <a:pt x="5799" y="9344"/>
                  </a:cubicBezTo>
                  <a:cubicBezTo>
                    <a:pt x="5804" y="9344"/>
                    <a:pt x="5809" y="9344"/>
                    <a:pt x="5815" y="9344"/>
                  </a:cubicBezTo>
                  <a:cubicBezTo>
                    <a:pt x="7063" y="9344"/>
                    <a:pt x="8277" y="8939"/>
                    <a:pt x="9274" y="8189"/>
                  </a:cubicBezTo>
                  <a:cubicBezTo>
                    <a:pt x="9380" y="8110"/>
                    <a:pt x="9390" y="7956"/>
                    <a:pt x="9298" y="7863"/>
                  </a:cubicBezTo>
                  <a:lnTo>
                    <a:pt x="1488" y="64"/>
                  </a:lnTo>
                  <a:cubicBezTo>
                    <a:pt x="1448" y="24"/>
                    <a:pt x="1395" y="1"/>
                    <a:pt x="13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73"/>
            <p:cNvSpPr/>
            <p:nvPr/>
          </p:nvSpPr>
          <p:spPr>
            <a:xfrm>
              <a:off x="4102650" y="3665322"/>
              <a:ext cx="408459" cy="384752"/>
            </a:xfrm>
            <a:custGeom>
              <a:avLst/>
              <a:gdLst/>
              <a:ahLst/>
              <a:cxnLst/>
              <a:rect l="l" t="t" r="r" b="b"/>
              <a:pathLst>
                <a:path w="15593" h="14688" extrusionOk="0">
                  <a:moveTo>
                    <a:pt x="7685" y="1"/>
                  </a:moveTo>
                  <a:cubicBezTo>
                    <a:pt x="7254" y="1"/>
                    <a:pt x="6820" y="39"/>
                    <a:pt x="6388" y="116"/>
                  </a:cubicBezTo>
                  <a:cubicBezTo>
                    <a:pt x="4017" y="545"/>
                    <a:pt x="2002" y="2107"/>
                    <a:pt x="1001" y="4300"/>
                  </a:cubicBezTo>
                  <a:cubicBezTo>
                    <a:pt x="1" y="6494"/>
                    <a:pt x="138" y="9036"/>
                    <a:pt x="1371" y="11109"/>
                  </a:cubicBezTo>
                  <a:cubicBezTo>
                    <a:pt x="2602" y="13179"/>
                    <a:pt x="4771" y="14519"/>
                    <a:pt x="7176" y="14687"/>
                  </a:cubicBezTo>
                  <a:cubicBezTo>
                    <a:pt x="7181" y="14687"/>
                    <a:pt x="7185" y="14687"/>
                    <a:pt x="7189" y="14687"/>
                  </a:cubicBezTo>
                  <a:cubicBezTo>
                    <a:pt x="7300" y="14687"/>
                    <a:pt x="7396" y="14601"/>
                    <a:pt x="7406" y="14488"/>
                  </a:cubicBezTo>
                  <a:cubicBezTo>
                    <a:pt x="7413" y="14368"/>
                    <a:pt x="7324" y="14266"/>
                    <a:pt x="7204" y="14259"/>
                  </a:cubicBezTo>
                  <a:cubicBezTo>
                    <a:pt x="3482" y="13995"/>
                    <a:pt x="638" y="10832"/>
                    <a:pt x="772" y="7104"/>
                  </a:cubicBezTo>
                  <a:cubicBezTo>
                    <a:pt x="902" y="3379"/>
                    <a:pt x="3962" y="428"/>
                    <a:pt x="7694" y="428"/>
                  </a:cubicBezTo>
                  <a:cubicBezTo>
                    <a:pt x="11422" y="428"/>
                    <a:pt x="14486" y="3379"/>
                    <a:pt x="14616" y="7104"/>
                  </a:cubicBezTo>
                  <a:cubicBezTo>
                    <a:pt x="14746" y="10832"/>
                    <a:pt x="11902" y="13995"/>
                    <a:pt x="8180" y="14259"/>
                  </a:cubicBezTo>
                  <a:cubicBezTo>
                    <a:pt x="7899" y="14269"/>
                    <a:pt x="7909" y="14687"/>
                    <a:pt x="8187" y="14687"/>
                  </a:cubicBezTo>
                  <a:cubicBezTo>
                    <a:pt x="8191" y="14687"/>
                    <a:pt x="8194" y="14687"/>
                    <a:pt x="8198" y="14687"/>
                  </a:cubicBezTo>
                  <a:lnTo>
                    <a:pt x="8211" y="14687"/>
                  </a:lnTo>
                  <a:cubicBezTo>
                    <a:pt x="11083" y="14485"/>
                    <a:pt x="13574" y="12628"/>
                    <a:pt x="14582" y="9931"/>
                  </a:cubicBezTo>
                  <a:cubicBezTo>
                    <a:pt x="15593" y="7234"/>
                    <a:pt x="14931" y="4194"/>
                    <a:pt x="12892" y="2159"/>
                  </a:cubicBezTo>
                  <a:cubicBezTo>
                    <a:pt x="11502" y="766"/>
                    <a:pt x="9622" y="1"/>
                    <a:pt x="7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4" name="Google Shape;8374;p73"/>
          <p:cNvGrpSpPr/>
          <p:nvPr/>
        </p:nvGrpSpPr>
        <p:grpSpPr>
          <a:xfrm>
            <a:off x="6397489" y="4118522"/>
            <a:ext cx="170346" cy="385381"/>
            <a:chOff x="6397489" y="4118522"/>
            <a:chExt cx="170346" cy="385381"/>
          </a:xfrm>
        </p:grpSpPr>
        <p:sp>
          <p:nvSpPr>
            <p:cNvPr id="8375" name="Google Shape;8375;p73"/>
            <p:cNvSpPr/>
            <p:nvPr/>
          </p:nvSpPr>
          <p:spPr>
            <a:xfrm>
              <a:off x="6439951" y="4124285"/>
              <a:ext cx="74525" cy="63759"/>
            </a:xfrm>
            <a:custGeom>
              <a:avLst/>
              <a:gdLst/>
              <a:ahLst/>
              <a:cxnLst/>
              <a:rect l="l" t="t" r="r" b="b"/>
              <a:pathLst>
                <a:path w="2845" h="2434" extrusionOk="0">
                  <a:moveTo>
                    <a:pt x="1628" y="0"/>
                  </a:moveTo>
                  <a:cubicBezTo>
                    <a:pt x="542" y="0"/>
                    <a:pt x="0" y="1309"/>
                    <a:pt x="768" y="2077"/>
                  </a:cubicBezTo>
                  <a:cubicBezTo>
                    <a:pt x="999" y="2310"/>
                    <a:pt x="1310" y="2434"/>
                    <a:pt x="1627" y="2434"/>
                  </a:cubicBezTo>
                  <a:cubicBezTo>
                    <a:pt x="1784" y="2434"/>
                    <a:pt x="1943" y="2403"/>
                    <a:pt x="2094" y="2341"/>
                  </a:cubicBezTo>
                  <a:cubicBezTo>
                    <a:pt x="2547" y="2152"/>
                    <a:pt x="2845" y="1707"/>
                    <a:pt x="2845" y="1217"/>
                  </a:cubicBezTo>
                  <a:cubicBezTo>
                    <a:pt x="2845" y="545"/>
                    <a:pt x="2300" y="0"/>
                    <a:pt x="162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3"/>
            <p:cNvSpPr/>
            <p:nvPr/>
          </p:nvSpPr>
          <p:spPr>
            <a:xfrm>
              <a:off x="6475864" y="4124180"/>
              <a:ext cx="40497" cy="63863"/>
            </a:xfrm>
            <a:custGeom>
              <a:avLst/>
              <a:gdLst/>
              <a:ahLst/>
              <a:cxnLst/>
              <a:rect l="l" t="t" r="r" b="b"/>
              <a:pathLst>
                <a:path w="1546" h="2438" extrusionOk="0">
                  <a:moveTo>
                    <a:pt x="257" y="1"/>
                  </a:moveTo>
                  <a:lnTo>
                    <a:pt x="257" y="4"/>
                  </a:lnTo>
                  <a:cubicBezTo>
                    <a:pt x="172" y="4"/>
                    <a:pt x="82" y="11"/>
                    <a:pt x="0" y="31"/>
                  </a:cubicBezTo>
                  <a:cubicBezTo>
                    <a:pt x="559" y="151"/>
                    <a:pt x="956" y="648"/>
                    <a:pt x="956" y="1221"/>
                  </a:cubicBezTo>
                  <a:cubicBezTo>
                    <a:pt x="956" y="1793"/>
                    <a:pt x="559" y="2286"/>
                    <a:pt x="0" y="2410"/>
                  </a:cubicBezTo>
                  <a:cubicBezTo>
                    <a:pt x="87" y="2429"/>
                    <a:pt x="174" y="2438"/>
                    <a:pt x="260" y="2438"/>
                  </a:cubicBezTo>
                  <a:cubicBezTo>
                    <a:pt x="866" y="2438"/>
                    <a:pt x="1401" y="1978"/>
                    <a:pt x="1470" y="1347"/>
                  </a:cubicBezTo>
                  <a:cubicBezTo>
                    <a:pt x="1546" y="628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3"/>
            <p:cNvSpPr/>
            <p:nvPr/>
          </p:nvSpPr>
          <p:spPr>
            <a:xfrm>
              <a:off x="6403068" y="4205856"/>
              <a:ext cx="158977" cy="292415"/>
            </a:xfrm>
            <a:custGeom>
              <a:avLst/>
              <a:gdLst/>
              <a:ahLst/>
              <a:cxnLst/>
              <a:rect l="l" t="t" r="r" b="b"/>
              <a:pathLst>
                <a:path w="6069" h="11163" extrusionOk="0">
                  <a:moveTo>
                    <a:pt x="1624" y="1"/>
                  </a:moveTo>
                  <a:cubicBezTo>
                    <a:pt x="730" y="1"/>
                    <a:pt x="3" y="727"/>
                    <a:pt x="3" y="1622"/>
                  </a:cubicBezTo>
                  <a:lnTo>
                    <a:pt x="3" y="5097"/>
                  </a:lnTo>
                  <a:cubicBezTo>
                    <a:pt x="0" y="5381"/>
                    <a:pt x="223" y="5614"/>
                    <a:pt x="507" y="5631"/>
                  </a:cubicBezTo>
                  <a:cubicBezTo>
                    <a:pt x="513" y="5631"/>
                    <a:pt x="520" y="5632"/>
                    <a:pt x="526" y="5632"/>
                  </a:cubicBezTo>
                  <a:cubicBezTo>
                    <a:pt x="812" y="5632"/>
                    <a:pt x="1049" y="5399"/>
                    <a:pt x="1049" y="5107"/>
                  </a:cubicBezTo>
                  <a:lnTo>
                    <a:pt x="1049" y="1906"/>
                  </a:lnTo>
                  <a:cubicBezTo>
                    <a:pt x="1049" y="1749"/>
                    <a:pt x="1175" y="1622"/>
                    <a:pt x="1333" y="1622"/>
                  </a:cubicBezTo>
                  <a:cubicBezTo>
                    <a:pt x="1491" y="1622"/>
                    <a:pt x="1618" y="1749"/>
                    <a:pt x="1618" y="1906"/>
                  </a:cubicBezTo>
                  <a:lnTo>
                    <a:pt x="1618" y="10627"/>
                  </a:lnTo>
                  <a:cubicBezTo>
                    <a:pt x="1614" y="10912"/>
                    <a:pt x="1837" y="11148"/>
                    <a:pt x="2118" y="11162"/>
                  </a:cubicBezTo>
                  <a:cubicBezTo>
                    <a:pt x="2124" y="11162"/>
                    <a:pt x="2130" y="11162"/>
                    <a:pt x="2137" y="11162"/>
                  </a:cubicBezTo>
                  <a:cubicBezTo>
                    <a:pt x="2426" y="11162"/>
                    <a:pt x="2659" y="10930"/>
                    <a:pt x="2659" y="10641"/>
                  </a:cubicBezTo>
                  <a:lnTo>
                    <a:pt x="2659" y="6861"/>
                  </a:lnTo>
                  <a:cubicBezTo>
                    <a:pt x="2659" y="6656"/>
                    <a:pt x="2827" y="6484"/>
                    <a:pt x="3036" y="6484"/>
                  </a:cubicBezTo>
                  <a:cubicBezTo>
                    <a:pt x="3242" y="6484"/>
                    <a:pt x="3413" y="6656"/>
                    <a:pt x="3413" y="6861"/>
                  </a:cubicBezTo>
                  <a:lnTo>
                    <a:pt x="3413" y="10641"/>
                  </a:lnTo>
                  <a:cubicBezTo>
                    <a:pt x="3413" y="10929"/>
                    <a:pt x="3646" y="11162"/>
                    <a:pt x="3934" y="11162"/>
                  </a:cubicBezTo>
                  <a:cubicBezTo>
                    <a:pt x="4222" y="11162"/>
                    <a:pt x="4455" y="10929"/>
                    <a:pt x="4455" y="10641"/>
                  </a:cubicBezTo>
                  <a:lnTo>
                    <a:pt x="4455" y="1906"/>
                  </a:lnTo>
                  <a:cubicBezTo>
                    <a:pt x="4455" y="1749"/>
                    <a:pt x="4582" y="1622"/>
                    <a:pt x="4739" y="1622"/>
                  </a:cubicBezTo>
                  <a:cubicBezTo>
                    <a:pt x="4897" y="1622"/>
                    <a:pt x="5024" y="1749"/>
                    <a:pt x="5024" y="1906"/>
                  </a:cubicBezTo>
                  <a:lnTo>
                    <a:pt x="5024" y="5107"/>
                  </a:lnTo>
                  <a:cubicBezTo>
                    <a:pt x="5024" y="5395"/>
                    <a:pt x="5257" y="5631"/>
                    <a:pt x="5545" y="5631"/>
                  </a:cubicBezTo>
                  <a:cubicBezTo>
                    <a:pt x="5832" y="5631"/>
                    <a:pt x="6069" y="5395"/>
                    <a:pt x="6069" y="5107"/>
                  </a:cubicBezTo>
                  <a:lnTo>
                    <a:pt x="6069" y="1622"/>
                  </a:lnTo>
                  <a:cubicBezTo>
                    <a:pt x="6069" y="727"/>
                    <a:pt x="5342" y="1"/>
                    <a:pt x="4445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3"/>
            <p:cNvSpPr/>
            <p:nvPr/>
          </p:nvSpPr>
          <p:spPr>
            <a:xfrm>
              <a:off x="6452341" y="4375704"/>
              <a:ext cx="30281" cy="122540"/>
            </a:xfrm>
            <a:custGeom>
              <a:avLst/>
              <a:gdLst/>
              <a:ahLst/>
              <a:cxnLst/>
              <a:rect l="l" t="t" r="r" b="b"/>
              <a:pathLst>
                <a:path w="1156" h="4678" extrusionOk="0">
                  <a:moveTo>
                    <a:pt x="693" y="0"/>
                  </a:moveTo>
                  <a:cubicBezTo>
                    <a:pt x="453" y="0"/>
                    <a:pt x="261" y="196"/>
                    <a:pt x="261" y="432"/>
                  </a:cubicBezTo>
                  <a:lnTo>
                    <a:pt x="261" y="4157"/>
                  </a:lnTo>
                  <a:cubicBezTo>
                    <a:pt x="261" y="4342"/>
                    <a:pt x="161" y="4514"/>
                    <a:pt x="0" y="4606"/>
                  </a:cubicBezTo>
                  <a:cubicBezTo>
                    <a:pt x="84" y="4655"/>
                    <a:pt x="173" y="4677"/>
                    <a:pt x="259" y="4677"/>
                  </a:cubicBezTo>
                  <a:cubicBezTo>
                    <a:pt x="530" y="4677"/>
                    <a:pt x="778" y="4459"/>
                    <a:pt x="778" y="4157"/>
                  </a:cubicBezTo>
                  <a:lnTo>
                    <a:pt x="778" y="377"/>
                  </a:lnTo>
                  <a:cubicBezTo>
                    <a:pt x="778" y="168"/>
                    <a:pt x="946" y="0"/>
                    <a:pt x="1155" y="0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3"/>
            <p:cNvSpPr/>
            <p:nvPr/>
          </p:nvSpPr>
          <p:spPr>
            <a:xfrm>
              <a:off x="6499282" y="4248318"/>
              <a:ext cx="27950" cy="249953"/>
            </a:xfrm>
            <a:custGeom>
              <a:avLst/>
              <a:gdLst/>
              <a:ahLst/>
              <a:cxnLst/>
              <a:rect l="l" t="t" r="r" b="b"/>
              <a:pathLst>
                <a:path w="1067" h="9542" extrusionOk="0">
                  <a:moveTo>
                    <a:pt x="696" y="1"/>
                  </a:moveTo>
                  <a:cubicBezTo>
                    <a:pt x="460" y="1"/>
                    <a:pt x="264" y="193"/>
                    <a:pt x="264" y="433"/>
                  </a:cubicBezTo>
                  <a:lnTo>
                    <a:pt x="264" y="9020"/>
                  </a:lnTo>
                  <a:cubicBezTo>
                    <a:pt x="264" y="9205"/>
                    <a:pt x="165" y="9380"/>
                    <a:pt x="1" y="9472"/>
                  </a:cubicBezTo>
                  <a:cubicBezTo>
                    <a:pt x="78" y="9517"/>
                    <a:pt x="164" y="9541"/>
                    <a:pt x="250" y="9541"/>
                  </a:cubicBezTo>
                  <a:cubicBezTo>
                    <a:pt x="256" y="9541"/>
                    <a:pt x="262" y="9541"/>
                    <a:pt x="268" y="9541"/>
                  </a:cubicBezTo>
                  <a:cubicBezTo>
                    <a:pt x="552" y="9534"/>
                    <a:pt x="778" y="9301"/>
                    <a:pt x="782" y="9020"/>
                  </a:cubicBezTo>
                  <a:lnTo>
                    <a:pt x="782" y="285"/>
                  </a:lnTo>
                  <a:cubicBezTo>
                    <a:pt x="782" y="128"/>
                    <a:pt x="909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3"/>
            <p:cNvSpPr/>
            <p:nvPr/>
          </p:nvSpPr>
          <p:spPr>
            <a:xfrm>
              <a:off x="6410062" y="4248318"/>
              <a:ext cx="27950" cy="105068"/>
            </a:xfrm>
            <a:custGeom>
              <a:avLst/>
              <a:gdLst/>
              <a:ahLst/>
              <a:cxnLst/>
              <a:rect l="l" t="t" r="r" b="b"/>
              <a:pathLst>
                <a:path w="1067" h="4011" extrusionOk="0">
                  <a:moveTo>
                    <a:pt x="696" y="1"/>
                  </a:moveTo>
                  <a:cubicBezTo>
                    <a:pt x="456" y="1"/>
                    <a:pt x="264" y="193"/>
                    <a:pt x="264" y="433"/>
                  </a:cubicBezTo>
                  <a:lnTo>
                    <a:pt x="264" y="3486"/>
                  </a:lnTo>
                  <a:cubicBezTo>
                    <a:pt x="264" y="3674"/>
                    <a:pt x="161" y="3846"/>
                    <a:pt x="0" y="3938"/>
                  </a:cubicBezTo>
                  <a:cubicBezTo>
                    <a:pt x="72" y="3983"/>
                    <a:pt x="155" y="4007"/>
                    <a:pt x="240" y="4010"/>
                  </a:cubicBezTo>
                  <a:cubicBezTo>
                    <a:pt x="246" y="4010"/>
                    <a:pt x="253" y="4011"/>
                    <a:pt x="259" y="4011"/>
                  </a:cubicBezTo>
                  <a:cubicBezTo>
                    <a:pt x="545" y="4011"/>
                    <a:pt x="782" y="3778"/>
                    <a:pt x="782" y="3486"/>
                  </a:cubicBezTo>
                  <a:lnTo>
                    <a:pt x="782" y="285"/>
                  </a:lnTo>
                  <a:cubicBezTo>
                    <a:pt x="782" y="128"/>
                    <a:pt x="908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73"/>
            <p:cNvSpPr/>
            <p:nvPr/>
          </p:nvSpPr>
          <p:spPr>
            <a:xfrm>
              <a:off x="6505936" y="4205856"/>
              <a:ext cx="56031" cy="147504"/>
            </a:xfrm>
            <a:custGeom>
              <a:avLst/>
              <a:gdLst/>
              <a:ahLst/>
              <a:cxnLst/>
              <a:rect l="l" t="t" r="r" b="b"/>
              <a:pathLst>
                <a:path w="2139" h="5631" extrusionOk="0">
                  <a:moveTo>
                    <a:pt x="0" y="1"/>
                  </a:moveTo>
                  <a:cubicBezTo>
                    <a:pt x="895" y="1"/>
                    <a:pt x="1621" y="727"/>
                    <a:pt x="1621" y="1622"/>
                  </a:cubicBezTo>
                  <a:lnTo>
                    <a:pt x="1621" y="5107"/>
                  </a:lnTo>
                  <a:cubicBezTo>
                    <a:pt x="1621" y="5295"/>
                    <a:pt x="1522" y="5467"/>
                    <a:pt x="1357" y="5559"/>
                  </a:cubicBezTo>
                  <a:cubicBezTo>
                    <a:pt x="1442" y="5608"/>
                    <a:pt x="1531" y="5630"/>
                    <a:pt x="1618" y="5630"/>
                  </a:cubicBezTo>
                  <a:cubicBezTo>
                    <a:pt x="1890" y="5630"/>
                    <a:pt x="2138" y="5411"/>
                    <a:pt x="2138" y="5107"/>
                  </a:cubicBezTo>
                  <a:lnTo>
                    <a:pt x="2138" y="1622"/>
                  </a:lnTo>
                  <a:cubicBezTo>
                    <a:pt x="2138" y="727"/>
                    <a:pt x="1412" y="1"/>
                    <a:pt x="518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3"/>
            <p:cNvSpPr/>
            <p:nvPr/>
          </p:nvSpPr>
          <p:spPr>
            <a:xfrm>
              <a:off x="6486814" y="4292037"/>
              <a:ext cx="38795" cy="211603"/>
            </a:xfrm>
            <a:custGeom>
              <a:avLst/>
              <a:gdLst/>
              <a:ahLst/>
              <a:cxnLst/>
              <a:rect l="l" t="t" r="r" b="b"/>
              <a:pathLst>
                <a:path w="1481" h="8078" extrusionOk="0">
                  <a:moveTo>
                    <a:pt x="1264" y="1"/>
                  </a:moveTo>
                  <a:cubicBezTo>
                    <a:pt x="1262" y="1"/>
                    <a:pt x="1260" y="1"/>
                    <a:pt x="1258" y="1"/>
                  </a:cubicBezTo>
                  <a:cubicBezTo>
                    <a:pt x="1141" y="1"/>
                    <a:pt x="1045" y="93"/>
                    <a:pt x="1045" y="213"/>
                  </a:cubicBezTo>
                  <a:lnTo>
                    <a:pt x="1045" y="7334"/>
                  </a:lnTo>
                  <a:cubicBezTo>
                    <a:pt x="1045" y="7502"/>
                    <a:pt x="915" y="7642"/>
                    <a:pt x="751" y="7653"/>
                  </a:cubicBezTo>
                  <a:cubicBezTo>
                    <a:pt x="749" y="7653"/>
                    <a:pt x="746" y="7653"/>
                    <a:pt x="744" y="7653"/>
                  </a:cubicBezTo>
                  <a:cubicBezTo>
                    <a:pt x="572" y="7653"/>
                    <a:pt x="432" y="7517"/>
                    <a:pt x="432" y="7348"/>
                  </a:cubicBezTo>
                  <a:lnTo>
                    <a:pt x="432" y="5963"/>
                  </a:lnTo>
                  <a:cubicBezTo>
                    <a:pt x="432" y="5819"/>
                    <a:pt x="324" y="5747"/>
                    <a:pt x="216" y="5747"/>
                  </a:cubicBezTo>
                  <a:cubicBezTo>
                    <a:pt x="108" y="5747"/>
                    <a:pt x="0" y="5819"/>
                    <a:pt x="0" y="5963"/>
                  </a:cubicBezTo>
                  <a:lnTo>
                    <a:pt x="0" y="7348"/>
                  </a:lnTo>
                  <a:cubicBezTo>
                    <a:pt x="4" y="7753"/>
                    <a:pt x="333" y="8078"/>
                    <a:pt x="737" y="8078"/>
                  </a:cubicBezTo>
                  <a:cubicBezTo>
                    <a:pt x="740" y="8078"/>
                    <a:pt x="742" y="8078"/>
                    <a:pt x="744" y="8078"/>
                  </a:cubicBezTo>
                  <a:cubicBezTo>
                    <a:pt x="1152" y="8074"/>
                    <a:pt x="1481" y="7742"/>
                    <a:pt x="1474" y="7334"/>
                  </a:cubicBezTo>
                  <a:lnTo>
                    <a:pt x="1474" y="217"/>
                  </a:lnTo>
                  <a:cubicBezTo>
                    <a:pt x="1477" y="99"/>
                    <a:pt x="1381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73"/>
            <p:cNvSpPr/>
            <p:nvPr/>
          </p:nvSpPr>
          <p:spPr>
            <a:xfrm>
              <a:off x="6445059" y="4118522"/>
              <a:ext cx="78035" cy="75153"/>
            </a:xfrm>
            <a:custGeom>
              <a:avLst/>
              <a:gdLst/>
              <a:ahLst/>
              <a:cxnLst/>
              <a:rect l="l" t="t" r="r" b="b"/>
              <a:pathLst>
                <a:path w="2979" h="2869" extrusionOk="0">
                  <a:moveTo>
                    <a:pt x="1433" y="432"/>
                  </a:moveTo>
                  <a:cubicBezTo>
                    <a:pt x="2324" y="432"/>
                    <a:pt x="2773" y="1512"/>
                    <a:pt x="2143" y="2142"/>
                  </a:cubicBezTo>
                  <a:cubicBezTo>
                    <a:pt x="1938" y="2347"/>
                    <a:pt x="1687" y="2438"/>
                    <a:pt x="1441" y="2438"/>
                  </a:cubicBezTo>
                  <a:cubicBezTo>
                    <a:pt x="926" y="2438"/>
                    <a:pt x="433" y="2039"/>
                    <a:pt x="433" y="1437"/>
                  </a:cubicBezTo>
                  <a:cubicBezTo>
                    <a:pt x="433" y="885"/>
                    <a:pt x="881" y="436"/>
                    <a:pt x="1433" y="436"/>
                  </a:cubicBezTo>
                  <a:lnTo>
                    <a:pt x="1433" y="432"/>
                  </a:ln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5" y="110"/>
                  </a:cubicBezTo>
                  <a:cubicBezTo>
                    <a:pt x="347" y="333"/>
                    <a:pt x="1" y="854"/>
                    <a:pt x="1" y="1437"/>
                  </a:cubicBezTo>
                  <a:cubicBezTo>
                    <a:pt x="1" y="2228"/>
                    <a:pt x="642" y="2869"/>
                    <a:pt x="1433" y="2869"/>
                  </a:cubicBezTo>
                  <a:cubicBezTo>
                    <a:pt x="2012" y="2869"/>
                    <a:pt x="2533" y="2519"/>
                    <a:pt x="2756" y="1985"/>
                  </a:cubicBezTo>
                  <a:cubicBezTo>
                    <a:pt x="2979" y="1447"/>
                    <a:pt x="2855" y="833"/>
                    <a:pt x="2444" y="422"/>
                  </a:cubicBezTo>
                  <a:cubicBezTo>
                    <a:pt x="2171" y="147"/>
                    <a:pt x="1805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73"/>
            <p:cNvSpPr/>
            <p:nvPr/>
          </p:nvSpPr>
          <p:spPr>
            <a:xfrm>
              <a:off x="6397489" y="4243026"/>
              <a:ext cx="100667" cy="260876"/>
            </a:xfrm>
            <a:custGeom>
              <a:avLst/>
              <a:gdLst/>
              <a:ahLst/>
              <a:cxnLst/>
              <a:rect l="l" t="t" r="r" b="b"/>
              <a:pathLst>
                <a:path w="3843" h="9959" extrusionOk="0">
                  <a:moveTo>
                    <a:pt x="1546" y="1"/>
                  </a:moveTo>
                  <a:cubicBezTo>
                    <a:pt x="1275" y="1"/>
                    <a:pt x="1053" y="217"/>
                    <a:pt x="1046" y="487"/>
                  </a:cubicBezTo>
                  <a:lnTo>
                    <a:pt x="1046" y="3688"/>
                  </a:lnTo>
                  <a:cubicBezTo>
                    <a:pt x="1046" y="3859"/>
                    <a:pt x="909" y="3996"/>
                    <a:pt x="737" y="3996"/>
                  </a:cubicBezTo>
                  <a:cubicBezTo>
                    <a:pt x="569" y="3996"/>
                    <a:pt x="432" y="3859"/>
                    <a:pt x="432" y="3688"/>
                  </a:cubicBezTo>
                  <a:lnTo>
                    <a:pt x="432" y="2900"/>
                  </a:lnTo>
                  <a:cubicBezTo>
                    <a:pt x="432" y="2756"/>
                    <a:pt x="324" y="2684"/>
                    <a:pt x="216" y="2684"/>
                  </a:cubicBezTo>
                  <a:cubicBezTo>
                    <a:pt x="109" y="2684"/>
                    <a:pt x="1" y="2756"/>
                    <a:pt x="1" y="2900"/>
                  </a:cubicBezTo>
                  <a:lnTo>
                    <a:pt x="1" y="3688"/>
                  </a:lnTo>
                  <a:cubicBezTo>
                    <a:pt x="1" y="4096"/>
                    <a:pt x="330" y="4428"/>
                    <a:pt x="737" y="4428"/>
                  </a:cubicBezTo>
                  <a:cubicBezTo>
                    <a:pt x="1145" y="4428"/>
                    <a:pt x="1478" y="4096"/>
                    <a:pt x="1478" y="3688"/>
                  </a:cubicBezTo>
                  <a:lnTo>
                    <a:pt x="1478" y="487"/>
                  </a:lnTo>
                  <a:cubicBezTo>
                    <a:pt x="1478" y="443"/>
                    <a:pt x="1511" y="420"/>
                    <a:pt x="1544" y="420"/>
                  </a:cubicBezTo>
                  <a:cubicBezTo>
                    <a:pt x="1578" y="420"/>
                    <a:pt x="1611" y="443"/>
                    <a:pt x="1611" y="487"/>
                  </a:cubicBezTo>
                  <a:lnTo>
                    <a:pt x="1611" y="9222"/>
                  </a:lnTo>
                  <a:cubicBezTo>
                    <a:pt x="1611" y="9627"/>
                    <a:pt x="1944" y="9959"/>
                    <a:pt x="2351" y="9959"/>
                  </a:cubicBezTo>
                  <a:cubicBezTo>
                    <a:pt x="2759" y="9959"/>
                    <a:pt x="3088" y="9627"/>
                    <a:pt x="3088" y="9222"/>
                  </a:cubicBezTo>
                  <a:lnTo>
                    <a:pt x="3088" y="5442"/>
                  </a:lnTo>
                  <a:cubicBezTo>
                    <a:pt x="3088" y="5336"/>
                    <a:pt x="3168" y="5283"/>
                    <a:pt x="3247" y="5283"/>
                  </a:cubicBezTo>
                  <a:cubicBezTo>
                    <a:pt x="3327" y="5283"/>
                    <a:pt x="3407" y="5336"/>
                    <a:pt x="3407" y="5442"/>
                  </a:cubicBezTo>
                  <a:lnTo>
                    <a:pt x="3407" y="6974"/>
                  </a:lnTo>
                  <a:lnTo>
                    <a:pt x="3410" y="6974"/>
                  </a:lnTo>
                  <a:cubicBezTo>
                    <a:pt x="3410" y="7091"/>
                    <a:pt x="3506" y="7190"/>
                    <a:pt x="3626" y="7190"/>
                  </a:cubicBezTo>
                  <a:cubicBezTo>
                    <a:pt x="3743" y="7190"/>
                    <a:pt x="3842" y="7091"/>
                    <a:pt x="3842" y="6974"/>
                  </a:cubicBezTo>
                  <a:lnTo>
                    <a:pt x="3842" y="5442"/>
                  </a:lnTo>
                  <a:cubicBezTo>
                    <a:pt x="3842" y="5117"/>
                    <a:pt x="3575" y="4850"/>
                    <a:pt x="3249" y="4850"/>
                  </a:cubicBezTo>
                  <a:cubicBezTo>
                    <a:pt x="2920" y="4850"/>
                    <a:pt x="2656" y="5117"/>
                    <a:pt x="2656" y="5442"/>
                  </a:cubicBezTo>
                  <a:lnTo>
                    <a:pt x="2656" y="9222"/>
                  </a:lnTo>
                  <a:cubicBezTo>
                    <a:pt x="2656" y="9390"/>
                    <a:pt x="2519" y="9527"/>
                    <a:pt x="2351" y="9527"/>
                  </a:cubicBezTo>
                  <a:cubicBezTo>
                    <a:pt x="2180" y="9527"/>
                    <a:pt x="2043" y="9390"/>
                    <a:pt x="2043" y="9222"/>
                  </a:cubicBezTo>
                  <a:lnTo>
                    <a:pt x="2043" y="487"/>
                  </a:lnTo>
                  <a:cubicBezTo>
                    <a:pt x="2036" y="217"/>
                    <a:pt x="1813" y="1"/>
                    <a:pt x="1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3"/>
            <p:cNvSpPr/>
            <p:nvPr/>
          </p:nvSpPr>
          <p:spPr>
            <a:xfrm>
              <a:off x="6397489" y="4200224"/>
              <a:ext cx="170346" cy="158820"/>
            </a:xfrm>
            <a:custGeom>
              <a:avLst/>
              <a:gdLst/>
              <a:ahLst/>
              <a:cxnLst/>
              <a:rect l="l" t="t" r="r" b="b"/>
              <a:pathLst>
                <a:path w="6503" h="6063" extrusionOk="0">
                  <a:moveTo>
                    <a:pt x="1837" y="0"/>
                  </a:moveTo>
                  <a:cubicBezTo>
                    <a:pt x="826" y="4"/>
                    <a:pt x="4" y="823"/>
                    <a:pt x="1" y="1837"/>
                  </a:cubicBezTo>
                  <a:lnTo>
                    <a:pt x="1" y="3670"/>
                  </a:lnTo>
                  <a:cubicBezTo>
                    <a:pt x="1" y="3787"/>
                    <a:pt x="97" y="3883"/>
                    <a:pt x="216" y="3883"/>
                  </a:cubicBezTo>
                  <a:cubicBezTo>
                    <a:pt x="336" y="3883"/>
                    <a:pt x="432" y="3787"/>
                    <a:pt x="432" y="3670"/>
                  </a:cubicBezTo>
                  <a:lnTo>
                    <a:pt x="432" y="1837"/>
                  </a:lnTo>
                  <a:cubicBezTo>
                    <a:pt x="436" y="1062"/>
                    <a:pt x="1063" y="432"/>
                    <a:pt x="1837" y="432"/>
                  </a:cubicBezTo>
                  <a:lnTo>
                    <a:pt x="4658" y="432"/>
                  </a:lnTo>
                  <a:cubicBezTo>
                    <a:pt x="5435" y="432"/>
                    <a:pt x="6063" y="1062"/>
                    <a:pt x="6063" y="1837"/>
                  </a:cubicBezTo>
                  <a:lnTo>
                    <a:pt x="6063" y="5312"/>
                  </a:lnTo>
                  <a:cubicBezTo>
                    <a:pt x="6066" y="5480"/>
                    <a:pt x="5936" y="5620"/>
                    <a:pt x="5768" y="5630"/>
                  </a:cubicBezTo>
                  <a:cubicBezTo>
                    <a:pt x="5766" y="5630"/>
                    <a:pt x="5764" y="5630"/>
                    <a:pt x="5762" y="5630"/>
                  </a:cubicBezTo>
                  <a:cubicBezTo>
                    <a:pt x="5593" y="5630"/>
                    <a:pt x="5453" y="5495"/>
                    <a:pt x="5453" y="5322"/>
                  </a:cubicBezTo>
                  <a:lnTo>
                    <a:pt x="5453" y="2121"/>
                  </a:lnTo>
                  <a:cubicBezTo>
                    <a:pt x="5453" y="1844"/>
                    <a:pt x="5226" y="1621"/>
                    <a:pt x="4952" y="1621"/>
                  </a:cubicBezTo>
                  <a:cubicBezTo>
                    <a:pt x="4675" y="1621"/>
                    <a:pt x="4452" y="1844"/>
                    <a:pt x="4452" y="2121"/>
                  </a:cubicBezTo>
                  <a:lnTo>
                    <a:pt x="4452" y="2858"/>
                  </a:lnTo>
                  <a:cubicBezTo>
                    <a:pt x="4452" y="2978"/>
                    <a:pt x="4548" y="3074"/>
                    <a:pt x="4668" y="3074"/>
                  </a:cubicBezTo>
                  <a:cubicBezTo>
                    <a:pt x="4788" y="3074"/>
                    <a:pt x="4884" y="2978"/>
                    <a:pt x="4884" y="2858"/>
                  </a:cubicBezTo>
                  <a:lnTo>
                    <a:pt x="4884" y="2121"/>
                  </a:lnTo>
                  <a:cubicBezTo>
                    <a:pt x="4884" y="2077"/>
                    <a:pt x="4918" y="2054"/>
                    <a:pt x="4952" y="2054"/>
                  </a:cubicBezTo>
                  <a:cubicBezTo>
                    <a:pt x="4987" y="2054"/>
                    <a:pt x="5021" y="2077"/>
                    <a:pt x="5021" y="2121"/>
                  </a:cubicBezTo>
                  <a:lnTo>
                    <a:pt x="5021" y="5322"/>
                  </a:lnTo>
                  <a:cubicBezTo>
                    <a:pt x="5024" y="5623"/>
                    <a:pt x="5202" y="5894"/>
                    <a:pt x="5480" y="6007"/>
                  </a:cubicBezTo>
                  <a:cubicBezTo>
                    <a:pt x="5572" y="6045"/>
                    <a:pt x="5666" y="6062"/>
                    <a:pt x="5758" y="6062"/>
                  </a:cubicBezTo>
                  <a:cubicBezTo>
                    <a:pt x="6152" y="6062"/>
                    <a:pt x="6503" y="5740"/>
                    <a:pt x="6494" y="5312"/>
                  </a:cubicBezTo>
                  <a:lnTo>
                    <a:pt x="6494" y="1837"/>
                  </a:lnTo>
                  <a:cubicBezTo>
                    <a:pt x="6494" y="823"/>
                    <a:pt x="5672" y="4"/>
                    <a:pt x="46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6" name="Google Shape;8386;p73"/>
          <p:cNvGrpSpPr/>
          <p:nvPr/>
        </p:nvGrpSpPr>
        <p:grpSpPr>
          <a:xfrm>
            <a:off x="7909569" y="3720882"/>
            <a:ext cx="398426" cy="273974"/>
            <a:chOff x="7909569" y="3720882"/>
            <a:chExt cx="398426" cy="273974"/>
          </a:xfrm>
        </p:grpSpPr>
        <p:sp>
          <p:nvSpPr>
            <p:cNvPr id="8387" name="Google Shape;8387;p73"/>
            <p:cNvSpPr/>
            <p:nvPr/>
          </p:nvSpPr>
          <p:spPr>
            <a:xfrm>
              <a:off x="7915594" y="3726513"/>
              <a:ext cx="386376" cy="232874"/>
            </a:xfrm>
            <a:custGeom>
              <a:avLst/>
              <a:gdLst/>
              <a:ahLst/>
              <a:cxnLst/>
              <a:rect l="l" t="t" r="r" b="b"/>
              <a:pathLst>
                <a:path w="14750" h="8890" extrusionOk="0">
                  <a:moveTo>
                    <a:pt x="7375" y="1"/>
                  </a:moveTo>
                  <a:cubicBezTo>
                    <a:pt x="7046" y="1"/>
                    <a:pt x="6758" y="224"/>
                    <a:pt x="6676" y="542"/>
                  </a:cubicBezTo>
                  <a:cubicBezTo>
                    <a:pt x="6594" y="861"/>
                    <a:pt x="6738" y="1197"/>
                    <a:pt x="7029" y="1354"/>
                  </a:cubicBezTo>
                  <a:lnTo>
                    <a:pt x="3626" y="5103"/>
                  </a:lnTo>
                  <a:lnTo>
                    <a:pt x="1495" y="3267"/>
                  </a:lnTo>
                  <a:cubicBezTo>
                    <a:pt x="1635" y="2817"/>
                    <a:pt x="1279" y="2428"/>
                    <a:pt x="880" y="2428"/>
                  </a:cubicBezTo>
                  <a:cubicBezTo>
                    <a:pt x="753" y="2428"/>
                    <a:pt x="622" y="2468"/>
                    <a:pt x="501" y="2557"/>
                  </a:cubicBezTo>
                  <a:cubicBezTo>
                    <a:pt x="1" y="2924"/>
                    <a:pt x="261" y="3716"/>
                    <a:pt x="881" y="3716"/>
                  </a:cubicBezTo>
                  <a:cubicBezTo>
                    <a:pt x="902" y="3716"/>
                    <a:pt x="922" y="3712"/>
                    <a:pt x="939" y="3712"/>
                  </a:cubicBezTo>
                  <a:lnTo>
                    <a:pt x="939" y="8890"/>
                  </a:lnTo>
                  <a:lnTo>
                    <a:pt x="13811" y="8890"/>
                  </a:lnTo>
                  <a:lnTo>
                    <a:pt x="13811" y="3712"/>
                  </a:lnTo>
                  <a:cubicBezTo>
                    <a:pt x="13831" y="3716"/>
                    <a:pt x="13852" y="3716"/>
                    <a:pt x="13872" y="3716"/>
                  </a:cubicBezTo>
                  <a:cubicBezTo>
                    <a:pt x="14492" y="3716"/>
                    <a:pt x="14749" y="2924"/>
                    <a:pt x="14249" y="2557"/>
                  </a:cubicBezTo>
                  <a:cubicBezTo>
                    <a:pt x="14128" y="2468"/>
                    <a:pt x="13997" y="2428"/>
                    <a:pt x="13870" y="2428"/>
                  </a:cubicBezTo>
                  <a:cubicBezTo>
                    <a:pt x="13472" y="2428"/>
                    <a:pt x="13116" y="2817"/>
                    <a:pt x="13259" y="3267"/>
                  </a:cubicBezTo>
                  <a:lnTo>
                    <a:pt x="11124" y="5103"/>
                  </a:lnTo>
                  <a:lnTo>
                    <a:pt x="7725" y="1354"/>
                  </a:lnTo>
                  <a:cubicBezTo>
                    <a:pt x="8012" y="1197"/>
                    <a:pt x="8156" y="861"/>
                    <a:pt x="8074" y="542"/>
                  </a:cubicBezTo>
                  <a:cubicBezTo>
                    <a:pt x="7992" y="224"/>
                    <a:pt x="7704" y="1"/>
                    <a:pt x="7375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3"/>
            <p:cNvSpPr/>
            <p:nvPr/>
          </p:nvSpPr>
          <p:spPr>
            <a:xfrm>
              <a:off x="8256784" y="3790167"/>
              <a:ext cx="38978" cy="169220"/>
            </a:xfrm>
            <a:custGeom>
              <a:avLst/>
              <a:gdLst/>
              <a:ahLst/>
              <a:cxnLst/>
              <a:rect l="l" t="t" r="r" b="b"/>
              <a:pathLst>
                <a:path w="1488" h="6460" extrusionOk="0">
                  <a:moveTo>
                    <a:pt x="847" y="0"/>
                  </a:moveTo>
                  <a:cubicBezTo>
                    <a:pt x="412" y="0"/>
                    <a:pt x="100" y="422"/>
                    <a:pt x="234" y="837"/>
                  </a:cubicBezTo>
                  <a:lnTo>
                    <a:pt x="1" y="1035"/>
                  </a:lnTo>
                  <a:lnTo>
                    <a:pt x="1" y="6460"/>
                  </a:lnTo>
                  <a:lnTo>
                    <a:pt x="786" y="6460"/>
                  </a:lnTo>
                  <a:lnTo>
                    <a:pt x="786" y="1282"/>
                  </a:lnTo>
                  <a:cubicBezTo>
                    <a:pt x="806" y="1282"/>
                    <a:pt x="827" y="1286"/>
                    <a:pt x="847" y="1286"/>
                  </a:cubicBezTo>
                  <a:cubicBezTo>
                    <a:pt x="1200" y="1286"/>
                    <a:pt x="1488" y="998"/>
                    <a:pt x="1488" y="645"/>
                  </a:cubicBezTo>
                  <a:cubicBezTo>
                    <a:pt x="1488" y="288"/>
                    <a:pt x="1200" y="0"/>
                    <a:pt x="847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3"/>
            <p:cNvSpPr/>
            <p:nvPr/>
          </p:nvSpPr>
          <p:spPr>
            <a:xfrm>
              <a:off x="8071428" y="3871215"/>
              <a:ext cx="65383" cy="56031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429" y="1"/>
                  </a:moveTo>
                  <a:cubicBezTo>
                    <a:pt x="477" y="1"/>
                    <a:pt x="0" y="1149"/>
                    <a:pt x="672" y="1824"/>
                  </a:cubicBezTo>
                  <a:cubicBezTo>
                    <a:pt x="890" y="2041"/>
                    <a:pt x="1158" y="2138"/>
                    <a:pt x="1420" y="2138"/>
                  </a:cubicBezTo>
                  <a:cubicBezTo>
                    <a:pt x="1969" y="2138"/>
                    <a:pt x="2495" y="1711"/>
                    <a:pt x="2495" y="1067"/>
                  </a:cubicBezTo>
                  <a:cubicBezTo>
                    <a:pt x="2495" y="477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3"/>
            <p:cNvSpPr/>
            <p:nvPr/>
          </p:nvSpPr>
          <p:spPr>
            <a:xfrm>
              <a:off x="8098618" y="3871215"/>
              <a:ext cx="40969" cy="56005"/>
            </a:xfrm>
            <a:custGeom>
              <a:avLst/>
              <a:gdLst/>
              <a:ahLst/>
              <a:cxnLst/>
              <a:rect l="l" t="t" r="r" b="b"/>
              <a:pathLst>
                <a:path w="1564" h="2138" extrusionOk="0">
                  <a:moveTo>
                    <a:pt x="391" y="1"/>
                  </a:moveTo>
                  <a:cubicBezTo>
                    <a:pt x="258" y="1"/>
                    <a:pt x="124" y="25"/>
                    <a:pt x="1" y="76"/>
                  </a:cubicBezTo>
                  <a:cubicBezTo>
                    <a:pt x="409" y="234"/>
                    <a:pt x="679" y="628"/>
                    <a:pt x="679" y="1070"/>
                  </a:cubicBezTo>
                  <a:cubicBezTo>
                    <a:pt x="679" y="1509"/>
                    <a:pt x="409" y="1903"/>
                    <a:pt x="1" y="2064"/>
                  </a:cubicBezTo>
                  <a:cubicBezTo>
                    <a:pt x="129" y="2114"/>
                    <a:pt x="260" y="2137"/>
                    <a:pt x="389" y="2137"/>
                  </a:cubicBezTo>
                  <a:cubicBezTo>
                    <a:pt x="884" y="2137"/>
                    <a:pt x="1339" y="1788"/>
                    <a:pt x="1437" y="1265"/>
                  </a:cubicBezTo>
                  <a:cubicBezTo>
                    <a:pt x="1563" y="611"/>
                    <a:pt x="1060" y="1"/>
                    <a:pt x="39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3"/>
            <p:cNvSpPr/>
            <p:nvPr/>
          </p:nvSpPr>
          <p:spPr>
            <a:xfrm>
              <a:off x="7918187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2" y="1090"/>
                  </a:cubicBezTo>
                  <a:cubicBezTo>
                    <a:pt x="533" y="1221"/>
                    <a:pt x="694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3"/>
            <p:cNvSpPr/>
            <p:nvPr/>
          </p:nvSpPr>
          <p:spPr>
            <a:xfrm>
              <a:off x="7933825" y="3893664"/>
              <a:ext cx="25331" cy="33530"/>
            </a:xfrm>
            <a:custGeom>
              <a:avLst/>
              <a:gdLst/>
              <a:ahLst/>
              <a:cxnLst/>
              <a:rect l="l" t="t" r="r" b="b"/>
              <a:pathLst>
                <a:path w="967" h="1280" extrusionOk="0">
                  <a:moveTo>
                    <a:pt x="257" y="1"/>
                  </a:moveTo>
                  <a:cubicBezTo>
                    <a:pt x="168" y="1"/>
                    <a:pt x="79" y="18"/>
                    <a:pt x="0" y="55"/>
                  </a:cubicBezTo>
                  <a:cubicBezTo>
                    <a:pt x="504" y="282"/>
                    <a:pt x="504" y="998"/>
                    <a:pt x="0" y="1224"/>
                  </a:cubicBezTo>
                  <a:cubicBezTo>
                    <a:pt x="85" y="1261"/>
                    <a:pt x="172" y="1279"/>
                    <a:pt x="258" y="1279"/>
                  </a:cubicBezTo>
                  <a:cubicBezTo>
                    <a:pt x="548" y="1279"/>
                    <a:pt x="817" y="1078"/>
                    <a:pt x="881" y="772"/>
                  </a:cubicBezTo>
                  <a:cubicBezTo>
                    <a:pt x="967" y="374"/>
                    <a:pt x="665" y="1"/>
                    <a:pt x="257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3"/>
            <p:cNvSpPr/>
            <p:nvPr/>
          </p:nvSpPr>
          <p:spPr>
            <a:xfrm>
              <a:off x="7996641" y="3893664"/>
              <a:ext cx="39266" cy="33556"/>
            </a:xfrm>
            <a:custGeom>
              <a:avLst/>
              <a:gdLst/>
              <a:ahLst/>
              <a:cxnLst/>
              <a:rect l="l" t="t" r="r" b="b"/>
              <a:pathLst>
                <a:path w="1499" h="1281" extrusionOk="0">
                  <a:moveTo>
                    <a:pt x="858" y="1"/>
                  </a:moveTo>
                  <a:cubicBezTo>
                    <a:pt x="289" y="1"/>
                    <a:pt x="1" y="689"/>
                    <a:pt x="405" y="1090"/>
                  </a:cubicBezTo>
                  <a:cubicBezTo>
                    <a:pt x="535" y="1221"/>
                    <a:pt x="696" y="1280"/>
                    <a:pt x="853" y="1280"/>
                  </a:cubicBezTo>
                  <a:cubicBezTo>
                    <a:pt x="1182" y="1280"/>
                    <a:pt x="1498" y="1025"/>
                    <a:pt x="1498" y="638"/>
                  </a:cubicBezTo>
                  <a:cubicBezTo>
                    <a:pt x="1498" y="285"/>
                    <a:pt x="1211" y="1"/>
                    <a:pt x="858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3"/>
            <p:cNvSpPr/>
            <p:nvPr/>
          </p:nvSpPr>
          <p:spPr>
            <a:xfrm>
              <a:off x="8012279" y="3893664"/>
              <a:ext cx="25409" cy="33530"/>
            </a:xfrm>
            <a:custGeom>
              <a:avLst/>
              <a:gdLst/>
              <a:ahLst/>
              <a:cxnLst/>
              <a:rect l="l" t="t" r="r" b="b"/>
              <a:pathLst>
                <a:path w="970" h="1280" extrusionOk="0">
                  <a:moveTo>
                    <a:pt x="261" y="1"/>
                  </a:moveTo>
                  <a:cubicBezTo>
                    <a:pt x="172" y="1"/>
                    <a:pt x="82" y="18"/>
                    <a:pt x="0" y="55"/>
                  </a:cubicBezTo>
                  <a:cubicBezTo>
                    <a:pt x="507" y="282"/>
                    <a:pt x="507" y="998"/>
                    <a:pt x="0" y="1224"/>
                  </a:cubicBezTo>
                  <a:cubicBezTo>
                    <a:pt x="85" y="1261"/>
                    <a:pt x="174" y="1279"/>
                    <a:pt x="260" y="1279"/>
                  </a:cubicBezTo>
                  <a:cubicBezTo>
                    <a:pt x="551" y="1279"/>
                    <a:pt x="822" y="1078"/>
                    <a:pt x="888" y="772"/>
                  </a:cubicBezTo>
                  <a:cubicBezTo>
                    <a:pt x="970" y="374"/>
                    <a:pt x="668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73"/>
            <p:cNvSpPr/>
            <p:nvPr/>
          </p:nvSpPr>
          <p:spPr>
            <a:xfrm>
              <a:off x="8254636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7" y="1"/>
                  </a:moveTo>
                  <a:cubicBezTo>
                    <a:pt x="285" y="1"/>
                    <a:pt x="1" y="689"/>
                    <a:pt x="405" y="1090"/>
                  </a:cubicBezTo>
                  <a:cubicBezTo>
                    <a:pt x="535" y="1221"/>
                    <a:pt x="695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10" y="1"/>
                    <a:pt x="857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73"/>
            <p:cNvSpPr/>
            <p:nvPr/>
          </p:nvSpPr>
          <p:spPr>
            <a:xfrm>
              <a:off x="8270248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61" y="1"/>
                  </a:moveTo>
                  <a:cubicBezTo>
                    <a:pt x="172" y="1"/>
                    <a:pt x="83" y="18"/>
                    <a:pt x="1" y="55"/>
                  </a:cubicBezTo>
                  <a:cubicBezTo>
                    <a:pt x="508" y="282"/>
                    <a:pt x="508" y="998"/>
                    <a:pt x="1" y="1224"/>
                  </a:cubicBezTo>
                  <a:cubicBezTo>
                    <a:pt x="86" y="1261"/>
                    <a:pt x="174" y="1279"/>
                    <a:pt x="260" y="1279"/>
                  </a:cubicBezTo>
                  <a:cubicBezTo>
                    <a:pt x="552" y="1279"/>
                    <a:pt x="822" y="1078"/>
                    <a:pt x="888" y="772"/>
                  </a:cubicBezTo>
                  <a:cubicBezTo>
                    <a:pt x="971" y="374"/>
                    <a:pt x="669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3"/>
            <p:cNvSpPr/>
            <p:nvPr/>
          </p:nvSpPr>
          <p:spPr>
            <a:xfrm>
              <a:off x="8176182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1" y="1090"/>
                  </a:cubicBezTo>
                  <a:cubicBezTo>
                    <a:pt x="533" y="1221"/>
                    <a:pt x="693" y="1280"/>
                    <a:pt x="851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3"/>
            <p:cNvSpPr/>
            <p:nvPr/>
          </p:nvSpPr>
          <p:spPr>
            <a:xfrm>
              <a:off x="7925391" y="3959361"/>
              <a:ext cx="366782" cy="29758"/>
            </a:xfrm>
            <a:custGeom>
              <a:avLst/>
              <a:gdLst/>
              <a:ahLst/>
              <a:cxnLst/>
              <a:rect l="l" t="t" r="r" b="b"/>
              <a:pathLst>
                <a:path w="14002" h="1136" extrusionOk="0">
                  <a:moveTo>
                    <a:pt x="565" y="1"/>
                  </a:moveTo>
                  <a:cubicBezTo>
                    <a:pt x="254" y="1"/>
                    <a:pt x="0" y="255"/>
                    <a:pt x="0" y="566"/>
                  </a:cubicBezTo>
                  <a:cubicBezTo>
                    <a:pt x="0" y="878"/>
                    <a:pt x="254" y="1135"/>
                    <a:pt x="565" y="1135"/>
                  </a:cubicBezTo>
                  <a:lnTo>
                    <a:pt x="13437" y="1135"/>
                  </a:lnTo>
                  <a:cubicBezTo>
                    <a:pt x="13748" y="1135"/>
                    <a:pt x="14002" y="878"/>
                    <a:pt x="14002" y="566"/>
                  </a:cubicBezTo>
                  <a:cubicBezTo>
                    <a:pt x="14002" y="255"/>
                    <a:pt x="13748" y="1"/>
                    <a:pt x="1343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3"/>
            <p:cNvSpPr/>
            <p:nvPr/>
          </p:nvSpPr>
          <p:spPr>
            <a:xfrm>
              <a:off x="8256967" y="3959361"/>
              <a:ext cx="35206" cy="29758"/>
            </a:xfrm>
            <a:custGeom>
              <a:avLst/>
              <a:gdLst/>
              <a:ahLst/>
              <a:cxnLst/>
              <a:rect l="l" t="t" r="r" b="b"/>
              <a:pathLst>
                <a:path w="1344" h="1136" extrusionOk="0">
                  <a:moveTo>
                    <a:pt x="1" y="1"/>
                  </a:moveTo>
                  <a:cubicBezTo>
                    <a:pt x="312" y="1"/>
                    <a:pt x="566" y="255"/>
                    <a:pt x="566" y="566"/>
                  </a:cubicBezTo>
                  <a:cubicBezTo>
                    <a:pt x="566" y="878"/>
                    <a:pt x="312" y="1135"/>
                    <a:pt x="1" y="1135"/>
                  </a:cubicBezTo>
                  <a:lnTo>
                    <a:pt x="779" y="1135"/>
                  </a:lnTo>
                  <a:cubicBezTo>
                    <a:pt x="1090" y="1135"/>
                    <a:pt x="1344" y="878"/>
                    <a:pt x="1344" y="566"/>
                  </a:cubicBezTo>
                  <a:cubicBezTo>
                    <a:pt x="1344" y="255"/>
                    <a:pt x="1090" y="1"/>
                    <a:pt x="779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3"/>
            <p:cNvSpPr/>
            <p:nvPr/>
          </p:nvSpPr>
          <p:spPr>
            <a:xfrm>
              <a:off x="8191794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58" y="1"/>
                  </a:moveTo>
                  <a:cubicBezTo>
                    <a:pt x="169" y="1"/>
                    <a:pt x="80" y="18"/>
                    <a:pt x="1" y="55"/>
                  </a:cubicBezTo>
                  <a:cubicBezTo>
                    <a:pt x="505" y="282"/>
                    <a:pt x="505" y="998"/>
                    <a:pt x="1" y="1224"/>
                  </a:cubicBezTo>
                  <a:cubicBezTo>
                    <a:pt x="85" y="1261"/>
                    <a:pt x="173" y="1279"/>
                    <a:pt x="259" y="1279"/>
                  </a:cubicBezTo>
                  <a:cubicBezTo>
                    <a:pt x="549" y="1279"/>
                    <a:pt x="819" y="1078"/>
                    <a:pt x="885" y="772"/>
                  </a:cubicBezTo>
                  <a:cubicBezTo>
                    <a:pt x="971" y="374"/>
                    <a:pt x="666" y="1"/>
                    <a:pt x="25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3"/>
            <p:cNvSpPr/>
            <p:nvPr/>
          </p:nvSpPr>
          <p:spPr>
            <a:xfrm>
              <a:off x="7909569" y="3784457"/>
              <a:ext cx="311354" cy="210215"/>
            </a:xfrm>
            <a:custGeom>
              <a:avLst/>
              <a:gdLst/>
              <a:ahLst/>
              <a:cxnLst/>
              <a:rect l="l" t="t" r="r" b="b"/>
              <a:pathLst>
                <a:path w="11886" h="8025" extrusionOk="0">
                  <a:moveTo>
                    <a:pt x="1188" y="4387"/>
                  </a:moveTo>
                  <a:cubicBezTo>
                    <a:pt x="1292" y="4387"/>
                    <a:pt x="1398" y="4426"/>
                    <a:pt x="1485" y="4512"/>
                  </a:cubicBezTo>
                  <a:cubicBezTo>
                    <a:pt x="1749" y="4780"/>
                    <a:pt x="1560" y="5235"/>
                    <a:pt x="1183" y="5235"/>
                  </a:cubicBezTo>
                  <a:cubicBezTo>
                    <a:pt x="950" y="5235"/>
                    <a:pt x="758" y="5043"/>
                    <a:pt x="762" y="4807"/>
                  </a:cubicBezTo>
                  <a:lnTo>
                    <a:pt x="762" y="4807"/>
                  </a:lnTo>
                  <a:lnTo>
                    <a:pt x="762" y="4814"/>
                  </a:lnTo>
                  <a:cubicBezTo>
                    <a:pt x="762" y="4557"/>
                    <a:pt x="970" y="4387"/>
                    <a:pt x="1188" y="4387"/>
                  </a:cubicBezTo>
                  <a:close/>
                  <a:moveTo>
                    <a:pt x="1105" y="1"/>
                  </a:moveTo>
                  <a:cubicBezTo>
                    <a:pt x="917" y="1"/>
                    <a:pt x="726" y="63"/>
                    <a:pt x="560" y="201"/>
                  </a:cubicBezTo>
                  <a:cubicBezTo>
                    <a:pt x="1" y="667"/>
                    <a:pt x="237" y="1572"/>
                    <a:pt x="954" y="1706"/>
                  </a:cubicBezTo>
                  <a:lnTo>
                    <a:pt x="954" y="3985"/>
                  </a:lnTo>
                  <a:cubicBezTo>
                    <a:pt x="583" y="4091"/>
                    <a:pt x="330" y="4427"/>
                    <a:pt x="330" y="4807"/>
                  </a:cubicBezTo>
                  <a:cubicBezTo>
                    <a:pt x="330" y="5191"/>
                    <a:pt x="583" y="5527"/>
                    <a:pt x="954" y="5633"/>
                  </a:cubicBezTo>
                  <a:lnTo>
                    <a:pt x="954" y="6493"/>
                  </a:lnTo>
                  <a:cubicBezTo>
                    <a:pt x="577" y="6599"/>
                    <a:pt x="340" y="6966"/>
                    <a:pt x="392" y="7353"/>
                  </a:cubicBezTo>
                  <a:cubicBezTo>
                    <a:pt x="446" y="7737"/>
                    <a:pt x="775" y="8025"/>
                    <a:pt x="1166" y="8025"/>
                  </a:cubicBezTo>
                  <a:lnTo>
                    <a:pt x="2879" y="8025"/>
                  </a:lnTo>
                  <a:cubicBezTo>
                    <a:pt x="2999" y="8025"/>
                    <a:pt x="3095" y="7929"/>
                    <a:pt x="3095" y="7809"/>
                  </a:cubicBezTo>
                  <a:cubicBezTo>
                    <a:pt x="3095" y="7692"/>
                    <a:pt x="2999" y="7593"/>
                    <a:pt x="2879" y="7593"/>
                  </a:cubicBezTo>
                  <a:lnTo>
                    <a:pt x="2883" y="7596"/>
                  </a:lnTo>
                  <a:lnTo>
                    <a:pt x="1169" y="7596"/>
                  </a:lnTo>
                  <a:cubicBezTo>
                    <a:pt x="981" y="7590"/>
                    <a:pt x="830" y="7435"/>
                    <a:pt x="830" y="7247"/>
                  </a:cubicBezTo>
                  <a:cubicBezTo>
                    <a:pt x="830" y="7058"/>
                    <a:pt x="981" y="6904"/>
                    <a:pt x="1169" y="6897"/>
                  </a:cubicBezTo>
                  <a:lnTo>
                    <a:pt x="11669" y="6897"/>
                  </a:lnTo>
                  <a:cubicBezTo>
                    <a:pt x="11789" y="6897"/>
                    <a:pt x="11885" y="6798"/>
                    <a:pt x="11885" y="6681"/>
                  </a:cubicBezTo>
                  <a:cubicBezTo>
                    <a:pt x="11885" y="6561"/>
                    <a:pt x="11789" y="6466"/>
                    <a:pt x="11669" y="6466"/>
                  </a:cubicBezTo>
                  <a:lnTo>
                    <a:pt x="1385" y="6466"/>
                  </a:lnTo>
                  <a:lnTo>
                    <a:pt x="1385" y="5643"/>
                  </a:lnTo>
                  <a:cubicBezTo>
                    <a:pt x="1769" y="5547"/>
                    <a:pt x="2036" y="5204"/>
                    <a:pt x="2036" y="4810"/>
                  </a:cubicBezTo>
                  <a:cubicBezTo>
                    <a:pt x="2036" y="4416"/>
                    <a:pt x="1769" y="4074"/>
                    <a:pt x="1385" y="3981"/>
                  </a:cubicBezTo>
                  <a:lnTo>
                    <a:pt x="1385" y="1504"/>
                  </a:lnTo>
                  <a:cubicBezTo>
                    <a:pt x="1385" y="1385"/>
                    <a:pt x="1289" y="1290"/>
                    <a:pt x="1172" y="1290"/>
                  </a:cubicBezTo>
                  <a:cubicBezTo>
                    <a:pt x="1165" y="1290"/>
                    <a:pt x="1157" y="1290"/>
                    <a:pt x="1149" y="1291"/>
                  </a:cubicBezTo>
                  <a:lnTo>
                    <a:pt x="1111" y="1291"/>
                  </a:lnTo>
                  <a:cubicBezTo>
                    <a:pt x="697" y="1291"/>
                    <a:pt x="522" y="760"/>
                    <a:pt x="854" y="517"/>
                  </a:cubicBezTo>
                  <a:cubicBezTo>
                    <a:pt x="935" y="457"/>
                    <a:pt x="1023" y="431"/>
                    <a:pt x="1108" y="431"/>
                  </a:cubicBezTo>
                  <a:cubicBezTo>
                    <a:pt x="1375" y="431"/>
                    <a:pt x="1613" y="690"/>
                    <a:pt x="1519" y="990"/>
                  </a:cubicBezTo>
                  <a:cubicBezTo>
                    <a:pt x="1492" y="1072"/>
                    <a:pt x="1516" y="1161"/>
                    <a:pt x="1584" y="1219"/>
                  </a:cubicBezTo>
                  <a:lnTo>
                    <a:pt x="3716" y="3052"/>
                  </a:lnTo>
                  <a:cubicBezTo>
                    <a:pt x="3756" y="3089"/>
                    <a:pt x="3807" y="3106"/>
                    <a:pt x="3857" y="3106"/>
                  </a:cubicBezTo>
                  <a:cubicBezTo>
                    <a:pt x="3916" y="3106"/>
                    <a:pt x="3974" y="3082"/>
                    <a:pt x="4017" y="3035"/>
                  </a:cubicBezTo>
                  <a:lnTo>
                    <a:pt x="5357" y="1558"/>
                  </a:lnTo>
                  <a:cubicBezTo>
                    <a:pt x="5502" y="1398"/>
                    <a:pt x="5356" y="1193"/>
                    <a:pt x="5192" y="1193"/>
                  </a:cubicBezTo>
                  <a:cubicBezTo>
                    <a:pt x="5138" y="1193"/>
                    <a:pt x="5083" y="1215"/>
                    <a:pt x="5035" y="1267"/>
                  </a:cubicBezTo>
                  <a:lnTo>
                    <a:pt x="3836" y="2590"/>
                  </a:lnTo>
                  <a:lnTo>
                    <a:pt x="1961" y="976"/>
                  </a:lnTo>
                  <a:cubicBezTo>
                    <a:pt x="1964" y="938"/>
                    <a:pt x="1968" y="900"/>
                    <a:pt x="1968" y="859"/>
                  </a:cubicBezTo>
                  <a:cubicBezTo>
                    <a:pt x="1968" y="349"/>
                    <a:pt x="1548" y="1"/>
                    <a:pt x="11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3"/>
            <p:cNvSpPr/>
            <p:nvPr/>
          </p:nvSpPr>
          <p:spPr>
            <a:xfrm>
              <a:off x="8063805" y="3865426"/>
              <a:ext cx="78664" cy="67400"/>
            </a:xfrm>
            <a:custGeom>
              <a:avLst/>
              <a:gdLst/>
              <a:ahLst/>
              <a:cxnLst/>
              <a:rect l="l" t="t" r="r" b="b"/>
              <a:pathLst>
                <a:path w="3003" h="2573" extrusionOk="0">
                  <a:moveTo>
                    <a:pt x="1724" y="436"/>
                  </a:moveTo>
                  <a:cubicBezTo>
                    <a:pt x="1934" y="436"/>
                    <a:pt x="2147" y="514"/>
                    <a:pt x="2320" y="688"/>
                  </a:cubicBezTo>
                  <a:cubicBezTo>
                    <a:pt x="2858" y="1223"/>
                    <a:pt x="2478" y="2141"/>
                    <a:pt x="1720" y="2141"/>
                  </a:cubicBezTo>
                  <a:cubicBezTo>
                    <a:pt x="1248" y="2141"/>
                    <a:pt x="867" y="1761"/>
                    <a:pt x="867" y="1288"/>
                  </a:cubicBezTo>
                  <a:cubicBezTo>
                    <a:pt x="867" y="776"/>
                    <a:pt x="1287" y="436"/>
                    <a:pt x="1724" y="436"/>
                  </a:cubicBezTo>
                  <a:close/>
                  <a:moveTo>
                    <a:pt x="1708" y="1"/>
                  </a:moveTo>
                  <a:cubicBezTo>
                    <a:pt x="1392" y="1"/>
                    <a:pt x="1070" y="118"/>
                    <a:pt x="809" y="380"/>
                  </a:cubicBezTo>
                  <a:cubicBezTo>
                    <a:pt x="0" y="1188"/>
                    <a:pt x="572" y="2573"/>
                    <a:pt x="1717" y="2573"/>
                  </a:cubicBezTo>
                  <a:cubicBezTo>
                    <a:pt x="2426" y="2573"/>
                    <a:pt x="3002" y="1997"/>
                    <a:pt x="3002" y="1288"/>
                  </a:cubicBezTo>
                  <a:cubicBezTo>
                    <a:pt x="3002" y="513"/>
                    <a:pt x="2368" y="1"/>
                    <a:pt x="1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3"/>
            <p:cNvSpPr/>
            <p:nvPr/>
          </p:nvSpPr>
          <p:spPr>
            <a:xfrm>
              <a:off x="7996641" y="3887927"/>
              <a:ext cx="52547" cy="44977"/>
            </a:xfrm>
            <a:custGeom>
              <a:avLst/>
              <a:gdLst/>
              <a:ahLst/>
              <a:cxnLst/>
              <a:rect l="l" t="t" r="r" b="b"/>
              <a:pathLst>
                <a:path w="2006" h="1717" extrusionOk="0">
                  <a:moveTo>
                    <a:pt x="858" y="435"/>
                  </a:moveTo>
                  <a:cubicBezTo>
                    <a:pt x="1091" y="435"/>
                    <a:pt x="1279" y="624"/>
                    <a:pt x="1283" y="857"/>
                  </a:cubicBezTo>
                  <a:lnTo>
                    <a:pt x="1279" y="857"/>
                  </a:lnTo>
                  <a:cubicBezTo>
                    <a:pt x="1279" y="1113"/>
                    <a:pt x="1070" y="1282"/>
                    <a:pt x="852" y="1282"/>
                  </a:cubicBezTo>
                  <a:cubicBezTo>
                    <a:pt x="749" y="1282"/>
                    <a:pt x="644" y="1243"/>
                    <a:pt x="559" y="1159"/>
                  </a:cubicBezTo>
                  <a:cubicBezTo>
                    <a:pt x="292" y="891"/>
                    <a:pt x="481" y="435"/>
                    <a:pt x="858" y="435"/>
                  </a:cubicBezTo>
                  <a:close/>
                  <a:moveTo>
                    <a:pt x="858" y="0"/>
                  </a:moveTo>
                  <a:cubicBezTo>
                    <a:pt x="385" y="0"/>
                    <a:pt x="1" y="384"/>
                    <a:pt x="1" y="857"/>
                  </a:cubicBezTo>
                  <a:cubicBezTo>
                    <a:pt x="1" y="1374"/>
                    <a:pt x="425" y="1717"/>
                    <a:pt x="865" y="1717"/>
                  </a:cubicBezTo>
                  <a:cubicBezTo>
                    <a:pt x="1076" y="1717"/>
                    <a:pt x="1290" y="1639"/>
                    <a:pt x="1464" y="1464"/>
                  </a:cubicBezTo>
                  <a:cubicBezTo>
                    <a:pt x="2006" y="926"/>
                    <a:pt x="1622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3"/>
            <p:cNvSpPr/>
            <p:nvPr/>
          </p:nvSpPr>
          <p:spPr>
            <a:xfrm>
              <a:off x="8000151" y="3720882"/>
              <a:ext cx="307844" cy="273974"/>
            </a:xfrm>
            <a:custGeom>
              <a:avLst/>
              <a:gdLst/>
              <a:ahLst/>
              <a:cxnLst/>
              <a:rect l="l" t="t" r="r" b="b"/>
              <a:pathLst>
                <a:path w="11752" h="10459" extrusionOk="0">
                  <a:moveTo>
                    <a:pt x="10568" y="6810"/>
                  </a:moveTo>
                  <a:cubicBezTo>
                    <a:pt x="10785" y="6810"/>
                    <a:pt x="10994" y="6979"/>
                    <a:pt x="10994" y="7234"/>
                  </a:cubicBezTo>
                  <a:cubicBezTo>
                    <a:pt x="10994" y="7467"/>
                    <a:pt x="10805" y="7659"/>
                    <a:pt x="10572" y="7659"/>
                  </a:cubicBezTo>
                  <a:cubicBezTo>
                    <a:pt x="10192" y="7659"/>
                    <a:pt x="10003" y="7203"/>
                    <a:pt x="10271" y="6936"/>
                  </a:cubicBezTo>
                  <a:cubicBezTo>
                    <a:pt x="10357" y="6849"/>
                    <a:pt x="10464" y="6810"/>
                    <a:pt x="10568" y="6810"/>
                  </a:cubicBezTo>
                  <a:close/>
                  <a:moveTo>
                    <a:pt x="4147" y="0"/>
                  </a:moveTo>
                  <a:cubicBezTo>
                    <a:pt x="3314" y="0"/>
                    <a:pt x="2893" y="1007"/>
                    <a:pt x="3482" y="1597"/>
                  </a:cubicBezTo>
                  <a:lnTo>
                    <a:pt x="2163" y="3053"/>
                  </a:lnTo>
                  <a:cubicBezTo>
                    <a:pt x="2016" y="3216"/>
                    <a:pt x="2162" y="3419"/>
                    <a:pt x="2325" y="3419"/>
                  </a:cubicBezTo>
                  <a:cubicBezTo>
                    <a:pt x="2379" y="3419"/>
                    <a:pt x="2434" y="3397"/>
                    <a:pt x="2482" y="3345"/>
                  </a:cubicBezTo>
                  <a:lnTo>
                    <a:pt x="3959" y="1717"/>
                  </a:lnTo>
                  <a:cubicBezTo>
                    <a:pt x="4054" y="1614"/>
                    <a:pt x="4027" y="1450"/>
                    <a:pt x="3904" y="1384"/>
                  </a:cubicBezTo>
                  <a:cubicBezTo>
                    <a:pt x="3445" y="1131"/>
                    <a:pt x="3626" y="435"/>
                    <a:pt x="4147" y="435"/>
                  </a:cubicBezTo>
                  <a:cubicBezTo>
                    <a:pt x="4671" y="435"/>
                    <a:pt x="4849" y="1131"/>
                    <a:pt x="4394" y="1384"/>
                  </a:cubicBezTo>
                  <a:cubicBezTo>
                    <a:pt x="4267" y="1450"/>
                    <a:pt x="4240" y="1614"/>
                    <a:pt x="4335" y="1717"/>
                  </a:cubicBezTo>
                  <a:lnTo>
                    <a:pt x="7738" y="5466"/>
                  </a:lnTo>
                  <a:cubicBezTo>
                    <a:pt x="7779" y="5512"/>
                    <a:pt x="7836" y="5535"/>
                    <a:pt x="7894" y="5535"/>
                  </a:cubicBezTo>
                  <a:cubicBezTo>
                    <a:pt x="7944" y="5535"/>
                    <a:pt x="7995" y="5518"/>
                    <a:pt x="8036" y="5483"/>
                  </a:cubicBezTo>
                  <a:lnTo>
                    <a:pt x="10171" y="3650"/>
                  </a:lnTo>
                  <a:cubicBezTo>
                    <a:pt x="10236" y="3591"/>
                    <a:pt x="10260" y="3502"/>
                    <a:pt x="10236" y="3420"/>
                  </a:cubicBezTo>
                  <a:cubicBezTo>
                    <a:pt x="10140" y="3118"/>
                    <a:pt x="10378" y="2859"/>
                    <a:pt x="10645" y="2859"/>
                  </a:cubicBezTo>
                  <a:cubicBezTo>
                    <a:pt x="10730" y="2859"/>
                    <a:pt x="10817" y="2885"/>
                    <a:pt x="10898" y="2944"/>
                  </a:cubicBezTo>
                  <a:cubicBezTo>
                    <a:pt x="11230" y="3190"/>
                    <a:pt x="11055" y="3718"/>
                    <a:pt x="10641" y="3718"/>
                  </a:cubicBezTo>
                  <a:lnTo>
                    <a:pt x="10603" y="3718"/>
                  </a:lnTo>
                  <a:cubicBezTo>
                    <a:pt x="10595" y="3717"/>
                    <a:pt x="10588" y="3717"/>
                    <a:pt x="10580" y="3717"/>
                  </a:cubicBezTo>
                  <a:cubicBezTo>
                    <a:pt x="10463" y="3717"/>
                    <a:pt x="10367" y="3815"/>
                    <a:pt x="10367" y="3934"/>
                  </a:cubicBezTo>
                  <a:lnTo>
                    <a:pt x="10367" y="6408"/>
                  </a:lnTo>
                  <a:cubicBezTo>
                    <a:pt x="9986" y="6504"/>
                    <a:pt x="9719" y="6847"/>
                    <a:pt x="9719" y="7241"/>
                  </a:cubicBezTo>
                  <a:cubicBezTo>
                    <a:pt x="9719" y="7631"/>
                    <a:pt x="9986" y="7974"/>
                    <a:pt x="10367" y="8070"/>
                  </a:cubicBezTo>
                  <a:lnTo>
                    <a:pt x="10367" y="8893"/>
                  </a:lnTo>
                  <a:lnTo>
                    <a:pt x="9078" y="8893"/>
                  </a:lnTo>
                  <a:cubicBezTo>
                    <a:pt x="8790" y="8893"/>
                    <a:pt x="8790" y="9324"/>
                    <a:pt x="9078" y="9324"/>
                  </a:cubicBezTo>
                  <a:lnTo>
                    <a:pt x="10583" y="9324"/>
                  </a:lnTo>
                  <a:cubicBezTo>
                    <a:pt x="10771" y="9331"/>
                    <a:pt x="10922" y="9485"/>
                    <a:pt x="10922" y="9674"/>
                  </a:cubicBezTo>
                  <a:cubicBezTo>
                    <a:pt x="10922" y="9866"/>
                    <a:pt x="10771" y="10020"/>
                    <a:pt x="10583" y="10027"/>
                  </a:cubicBezTo>
                  <a:lnTo>
                    <a:pt x="288" y="10027"/>
                  </a:lnTo>
                  <a:cubicBezTo>
                    <a:pt x="1" y="10027"/>
                    <a:pt x="1" y="10459"/>
                    <a:pt x="288" y="10459"/>
                  </a:cubicBezTo>
                  <a:lnTo>
                    <a:pt x="10583" y="10459"/>
                  </a:lnTo>
                  <a:cubicBezTo>
                    <a:pt x="10973" y="10455"/>
                    <a:pt x="11302" y="10171"/>
                    <a:pt x="11357" y="9783"/>
                  </a:cubicBezTo>
                  <a:cubicBezTo>
                    <a:pt x="11408" y="9396"/>
                    <a:pt x="11172" y="9030"/>
                    <a:pt x="10798" y="8923"/>
                  </a:cubicBezTo>
                  <a:lnTo>
                    <a:pt x="10798" y="8063"/>
                  </a:lnTo>
                  <a:cubicBezTo>
                    <a:pt x="11168" y="7960"/>
                    <a:pt x="11429" y="7621"/>
                    <a:pt x="11429" y="7234"/>
                  </a:cubicBezTo>
                  <a:cubicBezTo>
                    <a:pt x="11426" y="6850"/>
                    <a:pt x="11168" y="6514"/>
                    <a:pt x="10798" y="6412"/>
                  </a:cubicBezTo>
                  <a:lnTo>
                    <a:pt x="10798" y="4133"/>
                  </a:lnTo>
                  <a:cubicBezTo>
                    <a:pt x="11515" y="4002"/>
                    <a:pt x="11751" y="3094"/>
                    <a:pt x="11192" y="2628"/>
                  </a:cubicBezTo>
                  <a:cubicBezTo>
                    <a:pt x="11027" y="2490"/>
                    <a:pt x="10835" y="2428"/>
                    <a:pt x="10648" y="2428"/>
                  </a:cubicBezTo>
                  <a:cubicBezTo>
                    <a:pt x="10204" y="2428"/>
                    <a:pt x="9784" y="2777"/>
                    <a:pt x="9784" y="3290"/>
                  </a:cubicBezTo>
                  <a:cubicBezTo>
                    <a:pt x="9784" y="3327"/>
                    <a:pt x="9787" y="3365"/>
                    <a:pt x="9791" y="3403"/>
                  </a:cubicBezTo>
                  <a:lnTo>
                    <a:pt x="7916" y="5017"/>
                  </a:lnTo>
                  <a:lnTo>
                    <a:pt x="4815" y="1597"/>
                  </a:lnTo>
                  <a:cubicBezTo>
                    <a:pt x="5401" y="1007"/>
                    <a:pt x="4983" y="0"/>
                    <a:pt x="4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3"/>
            <p:cNvSpPr/>
            <p:nvPr/>
          </p:nvSpPr>
          <p:spPr>
            <a:xfrm>
              <a:off x="8168559" y="3887927"/>
              <a:ext cx="52442" cy="44898"/>
            </a:xfrm>
            <a:custGeom>
              <a:avLst/>
              <a:gdLst/>
              <a:ahLst/>
              <a:cxnLst/>
              <a:rect l="l" t="t" r="r" b="b"/>
              <a:pathLst>
                <a:path w="2002" h="1714" extrusionOk="0">
                  <a:moveTo>
                    <a:pt x="1149" y="433"/>
                  </a:moveTo>
                  <a:cubicBezTo>
                    <a:pt x="1253" y="433"/>
                    <a:pt x="1360" y="472"/>
                    <a:pt x="1446" y="559"/>
                  </a:cubicBezTo>
                  <a:cubicBezTo>
                    <a:pt x="1710" y="826"/>
                    <a:pt x="1522" y="1282"/>
                    <a:pt x="1145" y="1282"/>
                  </a:cubicBezTo>
                  <a:cubicBezTo>
                    <a:pt x="912" y="1282"/>
                    <a:pt x="723" y="1093"/>
                    <a:pt x="723" y="857"/>
                  </a:cubicBezTo>
                  <a:cubicBezTo>
                    <a:pt x="723" y="602"/>
                    <a:pt x="932" y="433"/>
                    <a:pt x="1149" y="433"/>
                  </a:cubicBezTo>
                  <a:close/>
                  <a:moveTo>
                    <a:pt x="1139" y="0"/>
                  </a:moveTo>
                  <a:cubicBezTo>
                    <a:pt x="929" y="0"/>
                    <a:pt x="713" y="79"/>
                    <a:pt x="538" y="254"/>
                  </a:cubicBezTo>
                  <a:cubicBezTo>
                    <a:pt x="0" y="792"/>
                    <a:pt x="381" y="1714"/>
                    <a:pt x="1145" y="1714"/>
                  </a:cubicBezTo>
                  <a:cubicBezTo>
                    <a:pt x="1618" y="1714"/>
                    <a:pt x="2001" y="1330"/>
                    <a:pt x="2001" y="857"/>
                  </a:cubicBezTo>
                  <a:cubicBezTo>
                    <a:pt x="2001" y="342"/>
                    <a:pt x="1580" y="0"/>
                    <a:pt x="11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73"/>
          <p:cNvGrpSpPr/>
          <p:nvPr/>
        </p:nvGrpSpPr>
        <p:grpSpPr>
          <a:xfrm>
            <a:off x="6910596" y="4118967"/>
            <a:ext cx="227032" cy="384490"/>
            <a:chOff x="6910596" y="4118967"/>
            <a:chExt cx="227032" cy="384490"/>
          </a:xfrm>
        </p:grpSpPr>
        <p:sp>
          <p:nvSpPr>
            <p:cNvPr id="8407" name="Google Shape;8407;p73"/>
            <p:cNvSpPr/>
            <p:nvPr/>
          </p:nvSpPr>
          <p:spPr>
            <a:xfrm>
              <a:off x="6916700" y="4206039"/>
              <a:ext cx="214563" cy="291865"/>
            </a:xfrm>
            <a:custGeom>
              <a:avLst/>
              <a:gdLst/>
              <a:ahLst/>
              <a:cxnLst/>
              <a:rect l="l" t="t" r="r" b="b"/>
              <a:pathLst>
                <a:path w="8191" h="11142" extrusionOk="0">
                  <a:moveTo>
                    <a:pt x="2690" y="1"/>
                  </a:moveTo>
                  <a:cubicBezTo>
                    <a:pt x="1974" y="1"/>
                    <a:pt x="1343" y="474"/>
                    <a:pt x="1138" y="1159"/>
                  </a:cubicBezTo>
                  <a:lnTo>
                    <a:pt x="79" y="4959"/>
                  </a:lnTo>
                  <a:cubicBezTo>
                    <a:pt x="0" y="5237"/>
                    <a:pt x="165" y="5525"/>
                    <a:pt x="442" y="5600"/>
                  </a:cubicBezTo>
                  <a:cubicBezTo>
                    <a:pt x="489" y="5614"/>
                    <a:pt x="536" y="5620"/>
                    <a:pt x="582" y="5620"/>
                  </a:cubicBezTo>
                  <a:cubicBezTo>
                    <a:pt x="808" y="5620"/>
                    <a:pt x="1018" y="5468"/>
                    <a:pt x="1083" y="5240"/>
                  </a:cubicBezTo>
                  <a:lnTo>
                    <a:pt x="2032" y="1831"/>
                  </a:lnTo>
                  <a:cubicBezTo>
                    <a:pt x="2067" y="1701"/>
                    <a:pt x="2183" y="1615"/>
                    <a:pt x="2311" y="1615"/>
                  </a:cubicBezTo>
                  <a:cubicBezTo>
                    <a:pt x="2336" y="1615"/>
                    <a:pt x="2360" y="1619"/>
                    <a:pt x="2385" y="1625"/>
                  </a:cubicBezTo>
                  <a:cubicBezTo>
                    <a:pt x="2539" y="1666"/>
                    <a:pt x="2632" y="1824"/>
                    <a:pt x="2591" y="1978"/>
                  </a:cubicBezTo>
                  <a:lnTo>
                    <a:pt x="1367" y="6734"/>
                  </a:lnTo>
                  <a:lnTo>
                    <a:pt x="2683" y="6734"/>
                  </a:lnTo>
                  <a:lnTo>
                    <a:pt x="2683" y="10610"/>
                  </a:lnTo>
                  <a:cubicBezTo>
                    <a:pt x="2680" y="10891"/>
                    <a:pt x="2899" y="11128"/>
                    <a:pt x="3184" y="11141"/>
                  </a:cubicBezTo>
                  <a:cubicBezTo>
                    <a:pt x="3190" y="11142"/>
                    <a:pt x="3196" y="11142"/>
                    <a:pt x="3202" y="11142"/>
                  </a:cubicBezTo>
                  <a:cubicBezTo>
                    <a:pt x="3488" y="11142"/>
                    <a:pt x="3722" y="10909"/>
                    <a:pt x="3725" y="10620"/>
                  </a:cubicBezTo>
                  <a:lnTo>
                    <a:pt x="3725" y="6734"/>
                  </a:lnTo>
                  <a:lnTo>
                    <a:pt x="4476" y="6734"/>
                  </a:lnTo>
                  <a:lnTo>
                    <a:pt x="4476" y="10620"/>
                  </a:lnTo>
                  <a:cubicBezTo>
                    <a:pt x="4476" y="10908"/>
                    <a:pt x="4709" y="11141"/>
                    <a:pt x="4996" y="11141"/>
                  </a:cubicBezTo>
                  <a:cubicBezTo>
                    <a:pt x="5281" y="11141"/>
                    <a:pt x="5514" y="10908"/>
                    <a:pt x="5517" y="10620"/>
                  </a:cubicBezTo>
                  <a:lnTo>
                    <a:pt x="5517" y="6734"/>
                  </a:lnTo>
                  <a:lnTo>
                    <a:pt x="6826" y="6734"/>
                  </a:lnTo>
                  <a:lnTo>
                    <a:pt x="5603" y="1978"/>
                  </a:lnTo>
                  <a:cubicBezTo>
                    <a:pt x="5562" y="1824"/>
                    <a:pt x="5654" y="1666"/>
                    <a:pt x="5809" y="1625"/>
                  </a:cubicBezTo>
                  <a:cubicBezTo>
                    <a:pt x="5833" y="1619"/>
                    <a:pt x="5857" y="1615"/>
                    <a:pt x="5882" y="1615"/>
                  </a:cubicBezTo>
                  <a:cubicBezTo>
                    <a:pt x="6008" y="1615"/>
                    <a:pt x="6127" y="1701"/>
                    <a:pt x="6162" y="1831"/>
                  </a:cubicBezTo>
                  <a:lnTo>
                    <a:pt x="7111" y="5240"/>
                  </a:lnTo>
                  <a:cubicBezTo>
                    <a:pt x="7173" y="5468"/>
                    <a:pt x="7382" y="5620"/>
                    <a:pt x="7610" y="5620"/>
                  </a:cubicBezTo>
                  <a:cubicBezTo>
                    <a:pt x="7657" y="5620"/>
                    <a:pt x="7704" y="5614"/>
                    <a:pt x="7752" y="5600"/>
                  </a:cubicBezTo>
                  <a:cubicBezTo>
                    <a:pt x="8029" y="5525"/>
                    <a:pt x="8190" y="5237"/>
                    <a:pt x="8111" y="4959"/>
                  </a:cubicBezTo>
                  <a:lnTo>
                    <a:pt x="7056" y="1159"/>
                  </a:lnTo>
                  <a:cubicBezTo>
                    <a:pt x="6850" y="474"/>
                    <a:pt x="6220" y="1"/>
                    <a:pt x="550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3"/>
            <p:cNvSpPr/>
            <p:nvPr/>
          </p:nvSpPr>
          <p:spPr>
            <a:xfrm>
              <a:off x="7048723" y="4248423"/>
              <a:ext cx="46889" cy="134040"/>
            </a:xfrm>
            <a:custGeom>
              <a:avLst/>
              <a:gdLst/>
              <a:ahLst/>
              <a:cxnLst/>
              <a:rect l="l" t="t" r="r" b="b"/>
              <a:pathLst>
                <a:path w="1790" h="5117" extrusionOk="0">
                  <a:moveTo>
                    <a:pt x="327" y="0"/>
                  </a:moveTo>
                  <a:cubicBezTo>
                    <a:pt x="138" y="0"/>
                    <a:pt x="1" y="178"/>
                    <a:pt x="49" y="360"/>
                  </a:cubicBezTo>
                  <a:lnTo>
                    <a:pt x="1272" y="5116"/>
                  </a:lnTo>
                  <a:lnTo>
                    <a:pt x="1790" y="5116"/>
                  </a:lnTo>
                  <a:lnTo>
                    <a:pt x="566" y="360"/>
                  </a:lnTo>
                  <a:cubicBezTo>
                    <a:pt x="518" y="178"/>
                    <a:pt x="656" y="0"/>
                    <a:pt x="84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3"/>
            <p:cNvSpPr/>
            <p:nvPr/>
          </p:nvSpPr>
          <p:spPr>
            <a:xfrm>
              <a:off x="6981506" y="4124625"/>
              <a:ext cx="74341" cy="63680"/>
            </a:xfrm>
            <a:custGeom>
              <a:avLst/>
              <a:gdLst/>
              <a:ahLst/>
              <a:cxnLst/>
              <a:rect l="l" t="t" r="r" b="b"/>
              <a:pathLst>
                <a:path w="2838" h="2431" extrusionOk="0">
                  <a:moveTo>
                    <a:pt x="1625" y="1"/>
                  </a:moveTo>
                  <a:cubicBezTo>
                    <a:pt x="542" y="1"/>
                    <a:pt x="0" y="1306"/>
                    <a:pt x="764" y="2074"/>
                  </a:cubicBezTo>
                  <a:cubicBezTo>
                    <a:pt x="996" y="2306"/>
                    <a:pt x="1308" y="2430"/>
                    <a:pt x="1625" y="2430"/>
                  </a:cubicBezTo>
                  <a:cubicBezTo>
                    <a:pt x="1781" y="2430"/>
                    <a:pt x="1938" y="2400"/>
                    <a:pt x="2087" y="2338"/>
                  </a:cubicBezTo>
                  <a:cubicBezTo>
                    <a:pt x="2543" y="2149"/>
                    <a:pt x="2838" y="1707"/>
                    <a:pt x="2838" y="1214"/>
                  </a:cubicBezTo>
                  <a:cubicBezTo>
                    <a:pt x="2838" y="542"/>
                    <a:pt x="2293" y="1"/>
                    <a:pt x="16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3"/>
            <p:cNvSpPr/>
            <p:nvPr/>
          </p:nvSpPr>
          <p:spPr>
            <a:xfrm>
              <a:off x="7017236" y="4124625"/>
              <a:ext cx="40419" cy="63680"/>
            </a:xfrm>
            <a:custGeom>
              <a:avLst/>
              <a:gdLst/>
              <a:ahLst/>
              <a:cxnLst/>
              <a:rect l="l" t="t" r="r" b="b"/>
              <a:pathLst>
                <a:path w="1543" h="2431" extrusionOk="0">
                  <a:moveTo>
                    <a:pt x="257" y="1"/>
                  </a:moveTo>
                  <a:cubicBezTo>
                    <a:pt x="172" y="1"/>
                    <a:pt x="86" y="8"/>
                    <a:pt x="0" y="28"/>
                  </a:cubicBezTo>
                  <a:cubicBezTo>
                    <a:pt x="559" y="148"/>
                    <a:pt x="960" y="642"/>
                    <a:pt x="960" y="1214"/>
                  </a:cubicBezTo>
                  <a:cubicBezTo>
                    <a:pt x="960" y="1786"/>
                    <a:pt x="559" y="2280"/>
                    <a:pt x="0" y="2403"/>
                  </a:cubicBezTo>
                  <a:cubicBezTo>
                    <a:pt x="86" y="2421"/>
                    <a:pt x="172" y="2430"/>
                    <a:pt x="256" y="2430"/>
                  </a:cubicBezTo>
                  <a:cubicBezTo>
                    <a:pt x="863" y="2430"/>
                    <a:pt x="1398" y="1973"/>
                    <a:pt x="1467" y="1344"/>
                  </a:cubicBezTo>
                  <a:cubicBezTo>
                    <a:pt x="1542" y="624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3"/>
            <p:cNvSpPr/>
            <p:nvPr/>
          </p:nvSpPr>
          <p:spPr>
            <a:xfrm>
              <a:off x="6925135" y="4248423"/>
              <a:ext cx="52076" cy="104859"/>
            </a:xfrm>
            <a:custGeom>
              <a:avLst/>
              <a:gdLst/>
              <a:ahLst/>
              <a:cxnLst/>
              <a:rect l="l" t="t" r="r" b="b"/>
              <a:pathLst>
                <a:path w="1988" h="4003" extrusionOk="0">
                  <a:moveTo>
                    <a:pt x="1470" y="0"/>
                  </a:moveTo>
                  <a:cubicBezTo>
                    <a:pt x="1340" y="0"/>
                    <a:pt x="1227" y="89"/>
                    <a:pt x="1193" y="213"/>
                  </a:cubicBezTo>
                  <a:lnTo>
                    <a:pt x="244" y="3619"/>
                  </a:lnTo>
                  <a:cubicBezTo>
                    <a:pt x="206" y="3753"/>
                    <a:pt x="120" y="3866"/>
                    <a:pt x="0" y="3931"/>
                  </a:cubicBezTo>
                  <a:cubicBezTo>
                    <a:pt x="38" y="3955"/>
                    <a:pt x="79" y="3972"/>
                    <a:pt x="120" y="3982"/>
                  </a:cubicBezTo>
                  <a:cubicBezTo>
                    <a:pt x="168" y="3996"/>
                    <a:pt x="216" y="4002"/>
                    <a:pt x="263" y="4002"/>
                  </a:cubicBezTo>
                  <a:cubicBezTo>
                    <a:pt x="490" y="4002"/>
                    <a:pt x="699" y="3852"/>
                    <a:pt x="761" y="3619"/>
                  </a:cubicBezTo>
                  <a:lnTo>
                    <a:pt x="1710" y="213"/>
                  </a:lnTo>
                  <a:cubicBezTo>
                    <a:pt x="1745" y="89"/>
                    <a:pt x="1858" y="0"/>
                    <a:pt x="1988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3"/>
            <p:cNvSpPr/>
            <p:nvPr/>
          </p:nvSpPr>
          <p:spPr>
            <a:xfrm>
              <a:off x="7047387" y="4206039"/>
              <a:ext cx="84531" cy="147268"/>
            </a:xfrm>
            <a:custGeom>
              <a:avLst/>
              <a:gdLst/>
              <a:ahLst/>
              <a:cxnLst/>
              <a:rect l="l" t="t" r="r" b="b"/>
              <a:pathLst>
                <a:path w="3227" h="5622" extrusionOk="0">
                  <a:moveTo>
                    <a:pt x="1" y="1"/>
                  </a:moveTo>
                  <a:cubicBezTo>
                    <a:pt x="717" y="1"/>
                    <a:pt x="1347" y="474"/>
                    <a:pt x="1553" y="1159"/>
                  </a:cubicBezTo>
                  <a:lnTo>
                    <a:pt x="2608" y="4959"/>
                  </a:lnTo>
                  <a:cubicBezTo>
                    <a:pt x="2673" y="5189"/>
                    <a:pt x="2574" y="5432"/>
                    <a:pt x="2365" y="5552"/>
                  </a:cubicBezTo>
                  <a:cubicBezTo>
                    <a:pt x="2450" y="5600"/>
                    <a:pt x="2538" y="5622"/>
                    <a:pt x="2623" y="5622"/>
                  </a:cubicBezTo>
                  <a:cubicBezTo>
                    <a:pt x="2945" y="5622"/>
                    <a:pt x="3226" y="5314"/>
                    <a:pt x="3126" y="4959"/>
                  </a:cubicBezTo>
                  <a:lnTo>
                    <a:pt x="2070" y="1159"/>
                  </a:lnTo>
                  <a:cubicBezTo>
                    <a:pt x="1865" y="474"/>
                    <a:pt x="1234" y="1"/>
                    <a:pt x="518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3"/>
            <p:cNvSpPr/>
            <p:nvPr/>
          </p:nvSpPr>
          <p:spPr>
            <a:xfrm>
              <a:off x="6993713" y="4382436"/>
              <a:ext cx="20406" cy="115468"/>
            </a:xfrm>
            <a:custGeom>
              <a:avLst/>
              <a:gdLst/>
              <a:ahLst/>
              <a:cxnLst/>
              <a:rect l="l" t="t" r="r" b="b"/>
              <a:pathLst>
                <a:path w="779" h="4408" extrusionOk="0">
                  <a:moveTo>
                    <a:pt x="405" y="0"/>
                  </a:moveTo>
                  <a:cubicBezTo>
                    <a:pt x="326" y="0"/>
                    <a:pt x="261" y="62"/>
                    <a:pt x="261" y="141"/>
                  </a:cubicBezTo>
                  <a:lnTo>
                    <a:pt x="264" y="3886"/>
                  </a:lnTo>
                  <a:cubicBezTo>
                    <a:pt x="261" y="4071"/>
                    <a:pt x="161" y="4243"/>
                    <a:pt x="0" y="4335"/>
                  </a:cubicBezTo>
                  <a:cubicBezTo>
                    <a:pt x="72" y="4380"/>
                    <a:pt x="155" y="4404"/>
                    <a:pt x="240" y="4407"/>
                  </a:cubicBezTo>
                  <a:cubicBezTo>
                    <a:pt x="246" y="4408"/>
                    <a:pt x="253" y="4408"/>
                    <a:pt x="259" y="4408"/>
                  </a:cubicBezTo>
                  <a:cubicBezTo>
                    <a:pt x="545" y="4408"/>
                    <a:pt x="778" y="4175"/>
                    <a:pt x="778" y="3886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3"/>
            <p:cNvSpPr/>
            <p:nvPr/>
          </p:nvSpPr>
          <p:spPr>
            <a:xfrm>
              <a:off x="7040759" y="4382358"/>
              <a:ext cx="20380" cy="115572"/>
            </a:xfrm>
            <a:custGeom>
              <a:avLst/>
              <a:gdLst/>
              <a:ahLst/>
              <a:cxnLst/>
              <a:rect l="l" t="t" r="r" b="b"/>
              <a:pathLst>
                <a:path w="778" h="4412" extrusionOk="0">
                  <a:moveTo>
                    <a:pt x="404" y="0"/>
                  </a:moveTo>
                  <a:cubicBezTo>
                    <a:pt x="326" y="0"/>
                    <a:pt x="260" y="65"/>
                    <a:pt x="260" y="144"/>
                  </a:cubicBezTo>
                  <a:lnTo>
                    <a:pt x="260" y="3889"/>
                  </a:lnTo>
                  <a:cubicBezTo>
                    <a:pt x="260" y="4074"/>
                    <a:pt x="161" y="4249"/>
                    <a:pt x="0" y="4342"/>
                  </a:cubicBezTo>
                  <a:cubicBezTo>
                    <a:pt x="83" y="4390"/>
                    <a:pt x="172" y="4411"/>
                    <a:pt x="257" y="4411"/>
                  </a:cubicBezTo>
                  <a:cubicBezTo>
                    <a:pt x="529" y="4411"/>
                    <a:pt x="778" y="4194"/>
                    <a:pt x="778" y="3889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73"/>
            <p:cNvSpPr/>
            <p:nvPr/>
          </p:nvSpPr>
          <p:spPr>
            <a:xfrm>
              <a:off x="6986536" y="4118967"/>
              <a:ext cx="77930" cy="74996"/>
            </a:xfrm>
            <a:custGeom>
              <a:avLst/>
              <a:gdLst/>
              <a:ahLst/>
              <a:cxnLst/>
              <a:rect l="l" t="t" r="r" b="b"/>
              <a:pathLst>
                <a:path w="2975" h="2863" extrusionOk="0">
                  <a:moveTo>
                    <a:pt x="1429" y="429"/>
                  </a:moveTo>
                  <a:cubicBezTo>
                    <a:pt x="2320" y="429"/>
                    <a:pt x="2766" y="1505"/>
                    <a:pt x="2139" y="2136"/>
                  </a:cubicBezTo>
                  <a:cubicBezTo>
                    <a:pt x="1934" y="2340"/>
                    <a:pt x="1684" y="2431"/>
                    <a:pt x="1438" y="2431"/>
                  </a:cubicBezTo>
                  <a:cubicBezTo>
                    <a:pt x="924" y="2431"/>
                    <a:pt x="432" y="2032"/>
                    <a:pt x="432" y="1430"/>
                  </a:cubicBezTo>
                  <a:cubicBezTo>
                    <a:pt x="432" y="878"/>
                    <a:pt x="877" y="433"/>
                    <a:pt x="1429" y="429"/>
                  </a:cubicBez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4" y="110"/>
                  </a:cubicBezTo>
                  <a:cubicBezTo>
                    <a:pt x="350" y="330"/>
                    <a:pt x="0" y="851"/>
                    <a:pt x="0" y="1430"/>
                  </a:cubicBezTo>
                  <a:cubicBezTo>
                    <a:pt x="0" y="2221"/>
                    <a:pt x="641" y="2859"/>
                    <a:pt x="1429" y="2862"/>
                  </a:cubicBezTo>
                  <a:cubicBezTo>
                    <a:pt x="2008" y="2859"/>
                    <a:pt x="2529" y="2513"/>
                    <a:pt x="2752" y="1978"/>
                  </a:cubicBezTo>
                  <a:cubicBezTo>
                    <a:pt x="2975" y="1444"/>
                    <a:pt x="2851" y="827"/>
                    <a:pt x="2440" y="419"/>
                  </a:cubicBezTo>
                  <a:cubicBezTo>
                    <a:pt x="2168" y="146"/>
                    <a:pt x="1803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3"/>
            <p:cNvSpPr/>
            <p:nvPr/>
          </p:nvSpPr>
          <p:spPr>
            <a:xfrm>
              <a:off x="7008697" y="4340708"/>
              <a:ext cx="93385" cy="162750"/>
            </a:xfrm>
            <a:custGeom>
              <a:avLst/>
              <a:gdLst/>
              <a:ahLst/>
              <a:cxnLst/>
              <a:rect l="l" t="t" r="r" b="b"/>
              <a:pathLst>
                <a:path w="3565" h="6213" extrusionOk="0">
                  <a:moveTo>
                    <a:pt x="2970" y="1"/>
                  </a:moveTo>
                  <a:cubicBezTo>
                    <a:pt x="2843" y="1"/>
                    <a:pt x="2713" y="106"/>
                    <a:pt x="2756" y="271"/>
                  </a:cubicBezTo>
                  <a:lnTo>
                    <a:pt x="3040" y="1378"/>
                  </a:lnTo>
                  <a:lnTo>
                    <a:pt x="2005" y="1378"/>
                  </a:lnTo>
                  <a:cubicBezTo>
                    <a:pt x="1885" y="1378"/>
                    <a:pt x="1789" y="1470"/>
                    <a:pt x="1789" y="1590"/>
                  </a:cubicBezTo>
                  <a:lnTo>
                    <a:pt x="1789" y="5476"/>
                  </a:lnTo>
                  <a:cubicBezTo>
                    <a:pt x="1789" y="5647"/>
                    <a:pt x="1652" y="5781"/>
                    <a:pt x="1484" y="5781"/>
                  </a:cubicBezTo>
                  <a:cubicBezTo>
                    <a:pt x="1317" y="5781"/>
                    <a:pt x="1179" y="5647"/>
                    <a:pt x="1179" y="5476"/>
                  </a:cubicBezTo>
                  <a:lnTo>
                    <a:pt x="1179" y="1590"/>
                  </a:lnTo>
                  <a:cubicBezTo>
                    <a:pt x="1179" y="1470"/>
                    <a:pt x="1084" y="1378"/>
                    <a:pt x="964" y="1378"/>
                  </a:cubicBezTo>
                  <a:lnTo>
                    <a:pt x="213" y="1378"/>
                  </a:lnTo>
                  <a:cubicBezTo>
                    <a:pt x="97" y="1378"/>
                    <a:pt x="1" y="1470"/>
                    <a:pt x="1" y="1590"/>
                  </a:cubicBezTo>
                  <a:lnTo>
                    <a:pt x="1" y="3166"/>
                  </a:lnTo>
                  <a:cubicBezTo>
                    <a:pt x="1" y="3283"/>
                    <a:pt x="97" y="3382"/>
                    <a:pt x="217" y="3382"/>
                  </a:cubicBezTo>
                  <a:cubicBezTo>
                    <a:pt x="333" y="3382"/>
                    <a:pt x="432" y="3283"/>
                    <a:pt x="432" y="3166"/>
                  </a:cubicBezTo>
                  <a:lnTo>
                    <a:pt x="432" y="1806"/>
                  </a:lnTo>
                  <a:lnTo>
                    <a:pt x="751" y="1806"/>
                  </a:lnTo>
                  <a:lnTo>
                    <a:pt x="751" y="5476"/>
                  </a:lnTo>
                  <a:cubicBezTo>
                    <a:pt x="751" y="5884"/>
                    <a:pt x="1080" y="6213"/>
                    <a:pt x="1488" y="6213"/>
                  </a:cubicBezTo>
                  <a:cubicBezTo>
                    <a:pt x="1892" y="6213"/>
                    <a:pt x="2225" y="5884"/>
                    <a:pt x="2225" y="5476"/>
                  </a:cubicBezTo>
                  <a:lnTo>
                    <a:pt x="2225" y="1806"/>
                  </a:lnTo>
                  <a:lnTo>
                    <a:pt x="3321" y="1806"/>
                  </a:lnTo>
                  <a:cubicBezTo>
                    <a:pt x="3462" y="1802"/>
                    <a:pt x="3565" y="1672"/>
                    <a:pt x="3530" y="1535"/>
                  </a:cubicBezTo>
                  <a:lnTo>
                    <a:pt x="3170" y="164"/>
                  </a:lnTo>
                  <a:cubicBezTo>
                    <a:pt x="3143" y="50"/>
                    <a:pt x="3057" y="1"/>
                    <a:pt x="29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3"/>
            <p:cNvSpPr/>
            <p:nvPr/>
          </p:nvSpPr>
          <p:spPr>
            <a:xfrm>
              <a:off x="6934905" y="4200381"/>
              <a:ext cx="202723" cy="158637"/>
            </a:xfrm>
            <a:custGeom>
              <a:avLst/>
              <a:gdLst/>
              <a:ahLst/>
              <a:cxnLst/>
              <a:rect l="l" t="t" r="r" b="b"/>
              <a:pathLst>
                <a:path w="7739" h="6056" extrusionOk="0">
                  <a:moveTo>
                    <a:pt x="1995" y="1"/>
                  </a:moveTo>
                  <a:cubicBezTo>
                    <a:pt x="1190" y="4"/>
                    <a:pt x="481" y="529"/>
                    <a:pt x="241" y="1293"/>
                  </a:cubicBezTo>
                  <a:cubicBezTo>
                    <a:pt x="237" y="1303"/>
                    <a:pt x="237" y="1310"/>
                    <a:pt x="234" y="1317"/>
                  </a:cubicBezTo>
                  <a:lnTo>
                    <a:pt x="35" y="2036"/>
                  </a:lnTo>
                  <a:cubicBezTo>
                    <a:pt x="1" y="2150"/>
                    <a:pt x="69" y="2269"/>
                    <a:pt x="182" y="2300"/>
                  </a:cubicBezTo>
                  <a:cubicBezTo>
                    <a:pt x="202" y="2305"/>
                    <a:pt x="221" y="2308"/>
                    <a:pt x="240" y="2308"/>
                  </a:cubicBezTo>
                  <a:cubicBezTo>
                    <a:pt x="336" y="2308"/>
                    <a:pt x="421" y="2247"/>
                    <a:pt x="450" y="2150"/>
                  </a:cubicBezTo>
                  <a:lnTo>
                    <a:pt x="645" y="1450"/>
                  </a:lnTo>
                  <a:cubicBezTo>
                    <a:pt x="645" y="1447"/>
                    <a:pt x="648" y="1440"/>
                    <a:pt x="648" y="1437"/>
                  </a:cubicBezTo>
                  <a:cubicBezTo>
                    <a:pt x="827" y="840"/>
                    <a:pt x="1375" y="436"/>
                    <a:pt x="1992" y="433"/>
                  </a:cubicBezTo>
                  <a:lnTo>
                    <a:pt x="4805" y="433"/>
                  </a:lnTo>
                  <a:cubicBezTo>
                    <a:pt x="5425" y="436"/>
                    <a:pt x="5974" y="844"/>
                    <a:pt x="6152" y="1437"/>
                  </a:cubicBezTo>
                  <a:cubicBezTo>
                    <a:pt x="6152" y="1440"/>
                    <a:pt x="6155" y="1447"/>
                    <a:pt x="6155" y="1450"/>
                  </a:cubicBezTo>
                  <a:lnTo>
                    <a:pt x="7211" y="5234"/>
                  </a:lnTo>
                  <a:cubicBezTo>
                    <a:pt x="7255" y="5395"/>
                    <a:pt x="7159" y="5563"/>
                    <a:pt x="6998" y="5607"/>
                  </a:cubicBezTo>
                  <a:cubicBezTo>
                    <a:pt x="6970" y="5616"/>
                    <a:pt x="6942" y="5620"/>
                    <a:pt x="6914" y="5620"/>
                  </a:cubicBezTo>
                  <a:cubicBezTo>
                    <a:pt x="6781" y="5620"/>
                    <a:pt x="6658" y="5531"/>
                    <a:pt x="6621" y="5398"/>
                  </a:cubicBezTo>
                  <a:lnTo>
                    <a:pt x="5672" y="1988"/>
                  </a:lnTo>
                  <a:cubicBezTo>
                    <a:pt x="5612" y="1764"/>
                    <a:pt x="5409" y="1615"/>
                    <a:pt x="5186" y="1615"/>
                  </a:cubicBezTo>
                  <a:cubicBezTo>
                    <a:pt x="5143" y="1615"/>
                    <a:pt x="5099" y="1620"/>
                    <a:pt x="5055" y="1632"/>
                  </a:cubicBezTo>
                  <a:cubicBezTo>
                    <a:pt x="4788" y="1704"/>
                    <a:pt x="4630" y="1982"/>
                    <a:pt x="4702" y="2249"/>
                  </a:cubicBezTo>
                  <a:lnTo>
                    <a:pt x="5357" y="4795"/>
                  </a:lnTo>
                  <a:cubicBezTo>
                    <a:pt x="5380" y="4891"/>
                    <a:pt x="5471" y="4955"/>
                    <a:pt x="5567" y="4955"/>
                  </a:cubicBezTo>
                  <a:cubicBezTo>
                    <a:pt x="5584" y="4955"/>
                    <a:pt x="5601" y="4953"/>
                    <a:pt x="5617" y="4949"/>
                  </a:cubicBezTo>
                  <a:cubicBezTo>
                    <a:pt x="5734" y="4918"/>
                    <a:pt x="5802" y="4802"/>
                    <a:pt x="5772" y="4685"/>
                  </a:cubicBezTo>
                  <a:lnTo>
                    <a:pt x="5120" y="2143"/>
                  </a:lnTo>
                  <a:cubicBezTo>
                    <a:pt x="5112" y="2089"/>
                    <a:pt x="5153" y="2057"/>
                    <a:pt x="5194" y="2057"/>
                  </a:cubicBezTo>
                  <a:cubicBezTo>
                    <a:pt x="5221" y="2057"/>
                    <a:pt x="5249" y="2072"/>
                    <a:pt x="5261" y="2105"/>
                  </a:cubicBezTo>
                  <a:lnTo>
                    <a:pt x="6210" y="5511"/>
                  </a:lnTo>
                  <a:cubicBezTo>
                    <a:pt x="6299" y="5839"/>
                    <a:pt x="6596" y="6056"/>
                    <a:pt x="6919" y="6056"/>
                  </a:cubicBezTo>
                  <a:cubicBezTo>
                    <a:pt x="6984" y="6056"/>
                    <a:pt x="7049" y="6047"/>
                    <a:pt x="7115" y="6029"/>
                  </a:cubicBezTo>
                  <a:cubicBezTo>
                    <a:pt x="7509" y="5919"/>
                    <a:pt x="7739" y="5508"/>
                    <a:pt x="7629" y="5117"/>
                  </a:cubicBezTo>
                  <a:lnTo>
                    <a:pt x="6570" y="1317"/>
                  </a:lnTo>
                  <a:cubicBezTo>
                    <a:pt x="6567" y="1310"/>
                    <a:pt x="6563" y="1300"/>
                    <a:pt x="6560" y="1293"/>
                  </a:cubicBezTo>
                  <a:cubicBezTo>
                    <a:pt x="6320" y="529"/>
                    <a:pt x="5610" y="4"/>
                    <a:pt x="48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3"/>
            <p:cNvSpPr/>
            <p:nvPr/>
          </p:nvSpPr>
          <p:spPr>
            <a:xfrm>
              <a:off x="6910596" y="4242660"/>
              <a:ext cx="109338" cy="260719"/>
            </a:xfrm>
            <a:custGeom>
              <a:avLst/>
              <a:gdLst/>
              <a:ahLst/>
              <a:cxnLst/>
              <a:rect l="l" t="t" r="r" b="b"/>
              <a:pathLst>
                <a:path w="4174" h="9953" extrusionOk="0">
                  <a:moveTo>
                    <a:pt x="2546" y="1"/>
                  </a:moveTo>
                  <a:cubicBezTo>
                    <a:pt x="2322" y="1"/>
                    <a:pt x="2120" y="150"/>
                    <a:pt x="2060" y="374"/>
                  </a:cubicBezTo>
                  <a:lnTo>
                    <a:pt x="1110" y="3784"/>
                  </a:lnTo>
                  <a:cubicBezTo>
                    <a:pt x="1073" y="3918"/>
                    <a:pt x="950" y="4007"/>
                    <a:pt x="815" y="4007"/>
                  </a:cubicBezTo>
                  <a:cubicBezTo>
                    <a:pt x="788" y="4007"/>
                    <a:pt x="761" y="4004"/>
                    <a:pt x="733" y="3997"/>
                  </a:cubicBezTo>
                  <a:cubicBezTo>
                    <a:pt x="572" y="3949"/>
                    <a:pt x="476" y="3781"/>
                    <a:pt x="521" y="3620"/>
                  </a:cubicBezTo>
                  <a:lnTo>
                    <a:pt x="1148" y="1368"/>
                  </a:lnTo>
                  <a:cubicBezTo>
                    <a:pt x="1195" y="1202"/>
                    <a:pt x="1064" y="1094"/>
                    <a:pt x="935" y="1094"/>
                  </a:cubicBezTo>
                  <a:cubicBezTo>
                    <a:pt x="849" y="1094"/>
                    <a:pt x="764" y="1142"/>
                    <a:pt x="733" y="1252"/>
                  </a:cubicBezTo>
                  <a:lnTo>
                    <a:pt x="106" y="3503"/>
                  </a:lnTo>
                  <a:cubicBezTo>
                    <a:pt x="0" y="3894"/>
                    <a:pt x="230" y="4298"/>
                    <a:pt x="620" y="4404"/>
                  </a:cubicBezTo>
                  <a:cubicBezTo>
                    <a:pt x="687" y="4423"/>
                    <a:pt x="754" y="4432"/>
                    <a:pt x="820" y="4432"/>
                  </a:cubicBezTo>
                  <a:cubicBezTo>
                    <a:pt x="1141" y="4432"/>
                    <a:pt x="1434" y="4221"/>
                    <a:pt x="1525" y="3897"/>
                  </a:cubicBezTo>
                  <a:lnTo>
                    <a:pt x="2474" y="491"/>
                  </a:lnTo>
                  <a:cubicBezTo>
                    <a:pt x="2485" y="455"/>
                    <a:pt x="2513" y="439"/>
                    <a:pt x="2541" y="439"/>
                  </a:cubicBezTo>
                  <a:cubicBezTo>
                    <a:pt x="2583" y="439"/>
                    <a:pt x="2625" y="474"/>
                    <a:pt x="2615" y="529"/>
                  </a:cubicBezTo>
                  <a:lnTo>
                    <a:pt x="1391" y="5282"/>
                  </a:lnTo>
                  <a:cubicBezTo>
                    <a:pt x="1357" y="5419"/>
                    <a:pt x="1460" y="5549"/>
                    <a:pt x="1600" y="5552"/>
                  </a:cubicBezTo>
                  <a:lnTo>
                    <a:pt x="2700" y="5552"/>
                  </a:lnTo>
                  <a:lnTo>
                    <a:pt x="2700" y="9209"/>
                  </a:lnTo>
                  <a:cubicBezTo>
                    <a:pt x="2697" y="9617"/>
                    <a:pt x="3023" y="9949"/>
                    <a:pt x="3430" y="9952"/>
                  </a:cubicBezTo>
                  <a:cubicBezTo>
                    <a:pt x="3432" y="9952"/>
                    <a:pt x="3435" y="9952"/>
                    <a:pt x="3437" y="9952"/>
                  </a:cubicBezTo>
                  <a:cubicBezTo>
                    <a:pt x="3838" y="9952"/>
                    <a:pt x="4167" y="9625"/>
                    <a:pt x="4174" y="9222"/>
                  </a:cubicBezTo>
                  <a:lnTo>
                    <a:pt x="4174" y="7773"/>
                  </a:lnTo>
                  <a:cubicBezTo>
                    <a:pt x="4174" y="7652"/>
                    <a:pt x="4078" y="7557"/>
                    <a:pt x="3961" y="7557"/>
                  </a:cubicBezTo>
                  <a:cubicBezTo>
                    <a:pt x="3959" y="7557"/>
                    <a:pt x="3957" y="7557"/>
                    <a:pt x="3955" y="7557"/>
                  </a:cubicBezTo>
                  <a:cubicBezTo>
                    <a:pt x="3835" y="7557"/>
                    <a:pt x="3739" y="7653"/>
                    <a:pt x="3739" y="7769"/>
                  </a:cubicBezTo>
                  <a:lnTo>
                    <a:pt x="3739" y="9219"/>
                  </a:lnTo>
                  <a:cubicBezTo>
                    <a:pt x="3739" y="9392"/>
                    <a:pt x="3598" y="9527"/>
                    <a:pt x="3430" y="9527"/>
                  </a:cubicBezTo>
                  <a:cubicBezTo>
                    <a:pt x="3428" y="9527"/>
                    <a:pt x="3426" y="9527"/>
                    <a:pt x="3424" y="9527"/>
                  </a:cubicBezTo>
                  <a:cubicBezTo>
                    <a:pt x="3256" y="9514"/>
                    <a:pt x="3129" y="9377"/>
                    <a:pt x="3129" y="9209"/>
                  </a:cubicBezTo>
                  <a:lnTo>
                    <a:pt x="3129" y="5333"/>
                  </a:lnTo>
                  <a:cubicBezTo>
                    <a:pt x="3129" y="5213"/>
                    <a:pt x="3033" y="5121"/>
                    <a:pt x="2916" y="5121"/>
                  </a:cubicBezTo>
                  <a:lnTo>
                    <a:pt x="1878" y="5121"/>
                  </a:lnTo>
                  <a:lnTo>
                    <a:pt x="3033" y="635"/>
                  </a:lnTo>
                  <a:cubicBezTo>
                    <a:pt x="3105" y="368"/>
                    <a:pt x="2944" y="90"/>
                    <a:pt x="2676" y="18"/>
                  </a:cubicBezTo>
                  <a:cubicBezTo>
                    <a:pt x="2633" y="6"/>
                    <a:pt x="2589" y="1"/>
                    <a:pt x="2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73"/>
          <p:cNvGrpSpPr/>
          <p:nvPr/>
        </p:nvGrpSpPr>
        <p:grpSpPr>
          <a:xfrm>
            <a:off x="7372702" y="4132876"/>
            <a:ext cx="385459" cy="356671"/>
            <a:chOff x="7372702" y="4132876"/>
            <a:chExt cx="385459" cy="356671"/>
          </a:xfrm>
        </p:grpSpPr>
        <p:sp>
          <p:nvSpPr>
            <p:cNvPr id="8420" name="Google Shape;8420;p73"/>
            <p:cNvSpPr/>
            <p:nvPr/>
          </p:nvSpPr>
          <p:spPr>
            <a:xfrm>
              <a:off x="7378360" y="4271762"/>
              <a:ext cx="221374" cy="212258"/>
            </a:xfrm>
            <a:custGeom>
              <a:avLst/>
              <a:gdLst/>
              <a:ahLst/>
              <a:cxnLst/>
              <a:rect l="l" t="t" r="r" b="b"/>
              <a:pathLst>
                <a:path w="8451" h="8103" extrusionOk="0">
                  <a:moveTo>
                    <a:pt x="1885" y="0"/>
                  </a:moveTo>
                  <a:cubicBezTo>
                    <a:pt x="847" y="4"/>
                    <a:pt x="4" y="847"/>
                    <a:pt x="0" y="1885"/>
                  </a:cubicBezTo>
                  <a:lnTo>
                    <a:pt x="0" y="4729"/>
                  </a:lnTo>
                  <a:cubicBezTo>
                    <a:pt x="4" y="5768"/>
                    <a:pt x="847" y="6611"/>
                    <a:pt x="1885" y="6614"/>
                  </a:cubicBezTo>
                  <a:lnTo>
                    <a:pt x="4277" y="6614"/>
                  </a:lnTo>
                  <a:cubicBezTo>
                    <a:pt x="4318" y="6614"/>
                    <a:pt x="4356" y="6641"/>
                    <a:pt x="4362" y="6682"/>
                  </a:cubicBezTo>
                  <a:cubicBezTo>
                    <a:pt x="4414" y="6922"/>
                    <a:pt x="4527" y="7724"/>
                    <a:pt x="3790" y="7950"/>
                  </a:cubicBezTo>
                  <a:cubicBezTo>
                    <a:pt x="3735" y="7968"/>
                    <a:pt x="3739" y="8050"/>
                    <a:pt x="3797" y="8063"/>
                  </a:cubicBezTo>
                  <a:cubicBezTo>
                    <a:pt x="3911" y="8084"/>
                    <a:pt x="4054" y="8103"/>
                    <a:pt x="4209" y="8103"/>
                  </a:cubicBezTo>
                  <a:cubicBezTo>
                    <a:pt x="4764" y="8103"/>
                    <a:pt x="5468" y="7870"/>
                    <a:pt x="5500" y="6696"/>
                  </a:cubicBezTo>
                  <a:cubicBezTo>
                    <a:pt x="5500" y="6652"/>
                    <a:pt x="5541" y="6611"/>
                    <a:pt x="5586" y="6611"/>
                  </a:cubicBezTo>
                  <a:lnTo>
                    <a:pt x="6566" y="6611"/>
                  </a:lnTo>
                  <a:cubicBezTo>
                    <a:pt x="7604" y="6607"/>
                    <a:pt x="8447" y="5768"/>
                    <a:pt x="8451" y="4726"/>
                  </a:cubicBezTo>
                  <a:lnTo>
                    <a:pt x="8451" y="1885"/>
                  </a:lnTo>
                  <a:lnTo>
                    <a:pt x="8447" y="1885"/>
                  </a:lnTo>
                  <a:cubicBezTo>
                    <a:pt x="8444" y="847"/>
                    <a:pt x="7604" y="4"/>
                    <a:pt x="65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3"/>
            <p:cNvSpPr/>
            <p:nvPr/>
          </p:nvSpPr>
          <p:spPr>
            <a:xfrm>
              <a:off x="7527724" y="4271762"/>
              <a:ext cx="72010" cy="173175"/>
            </a:xfrm>
            <a:custGeom>
              <a:avLst/>
              <a:gdLst/>
              <a:ahLst/>
              <a:cxnLst/>
              <a:rect l="l" t="t" r="r" b="b"/>
              <a:pathLst>
                <a:path w="2749" h="6611" extrusionOk="0">
                  <a:moveTo>
                    <a:pt x="0" y="0"/>
                  </a:moveTo>
                  <a:cubicBezTo>
                    <a:pt x="1042" y="0"/>
                    <a:pt x="1882" y="843"/>
                    <a:pt x="1885" y="1885"/>
                  </a:cubicBezTo>
                  <a:lnTo>
                    <a:pt x="1885" y="4726"/>
                  </a:lnTo>
                  <a:cubicBezTo>
                    <a:pt x="1882" y="5768"/>
                    <a:pt x="1042" y="6607"/>
                    <a:pt x="0" y="6611"/>
                  </a:cubicBezTo>
                  <a:lnTo>
                    <a:pt x="864" y="6611"/>
                  </a:lnTo>
                  <a:cubicBezTo>
                    <a:pt x="1902" y="6607"/>
                    <a:pt x="2745" y="5768"/>
                    <a:pt x="2749" y="4726"/>
                  </a:cubicBezTo>
                  <a:lnTo>
                    <a:pt x="2749" y="1885"/>
                  </a:lnTo>
                  <a:cubicBezTo>
                    <a:pt x="2745" y="843"/>
                    <a:pt x="1902" y="0"/>
                    <a:pt x="86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3"/>
            <p:cNvSpPr/>
            <p:nvPr/>
          </p:nvSpPr>
          <p:spPr>
            <a:xfrm>
              <a:off x="7425826" y="4138535"/>
              <a:ext cx="326704" cy="270909"/>
            </a:xfrm>
            <a:custGeom>
              <a:avLst/>
              <a:gdLst/>
              <a:ahLst/>
              <a:cxnLst/>
              <a:rect l="l" t="t" r="r" b="b"/>
              <a:pathLst>
                <a:path w="12472" h="10342" extrusionOk="0">
                  <a:moveTo>
                    <a:pt x="1845" y="1"/>
                  </a:moveTo>
                  <a:cubicBezTo>
                    <a:pt x="827" y="1"/>
                    <a:pt x="1" y="823"/>
                    <a:pt x="1" y="1841"/>
                  </a:cubicBezTo>
                  <a:lnTo>
                    <a:pt x="1" y="6083"/>
                  </a:lnTo>
                  <a:cubicBezTo>
                    <a:pt x="1" y="7101"/>
                    <a:pt x="827" y="7927"/>
                    <a:pt x="1845" y="7927"/>
                  </a:cubicBezTo>
                  <a:lnTo>
                    <a:pt x="7540" y="7927"/>
                  </a:lnTo>
                  <a:cubicBezTo>
                    <a:pt x="7660" y="7927"/>
                    <a:pt x="7752" y="8030"/>
                    <a:pt x="7739" y="8150"/>
                  </a:cubicBezTo>
                  <a:cubicBezTo>
                    <a:pt x="7660" y="8763"/>
                    <a:pt x="7629" y="10342"/>
                    <a:pt x="9325" y="10342"/>
                  </a:cubicBezTo>
                  <a:cubicBezTo>
                    <a:pt x="9411" y="10342"/>
                    <a:pt x="9501" y="10338"/>
                    <a:pt x="9596" y="10329"/>
                  </a:cubicBezTo>
                  <a:cubicBezTo>
                    <a:pt x="9661" y="10319"/>
                    <a:pt x="9682" y="10233"/>
                    <a:pt x="9627" y="10199"/>
                  </a:cubicBezTo>
                  <a:cubicBezTo>
                    <a:pt x="9240" y="9980"/>
                    <a:pt x="8499" y="9363"/>
                    <a:pt x="9031" y="8054"/>
                  </a:cubicBezTo>
                  <a:cubicBezTo>
                    <a:pt x="9061" y="7978"/>
                    <a:pt x="9137" y="7927"/>
                    <a:pt x="9219" y="7927"/>
                  </a:cubicBezTo>
                  <a:lnTo>
                    <a:pt x="10627" y="7927"/>
                  </a:lnTo>
                  <a:cubicBezTo>
                    <a:pt x="11645" y="7927"/>
                    <a:pt x="12471" y="7101"/>
                    <a:pt x="12471" y="6087"/>
                  </a:cubicBezTo>
                  <a:lnTo>
                    <a:pt x="12471" y="1841"/>
                  </a:lnTo>
                  <a:cubicBezTo>
                    <a:pt x="12471" y="823"/>
                    <a:pt x="11645" y="1"/>
                    <a:pt x="10627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3"/>
            <p:cNvSpPr/>
            <p:nvPr/>
          </p:nvSpPr>
          <p:spPr>
            <a:xfrm>
              <a:off x="7681672" y="4138535"/>
              <a:ext cx="70857" cy="207674"/>
            </a:xfrm>
            <a:custGeom>
              <a:avLst/>
              <a:gdLst/>
              <a:ahLst/>
              <a:cxnLst/>
              <a:rect l="l" t="t" r="r" b="b"/>
              <a:pathLst>
                <a:path w="2705" h="7928" extrusionOk="0">
                  <a:moveTo>
                    <a:pt x="867" y="1"/>
                  </a:moveTo>
                  <a:cubicBezTo>
                    <a:pt x="865" y="1"/>
                    <a:pt x="863" y="1"/>
                    <a:pt x="860" y="1"/>
                  </a:cubicBezTo>
                  <a:lnTo>
                    <a:pt x="0" y="1"/>
                  </a:lnTo>
                  <a:cubicBezTo>
                    <a:pt x="1018" y="1"/>
                    <a:pt x="1844" y="823"/>
                    <a:pt x="1844" y="1841"/>
                  </a:cubicBezTo>
                  <a:lnTo>
                    <a:pt x="1844" y="6087"/>
                  </a:lnTo>
                  <a:cubicBezTo>
                    <a:pt x="1844" y="7101"/>
                    <a:pt x="1018" y="7927"/>
                    <a:pt x="0" y="7927"/>
                  </a:cubicBezTo>
                  <a:lnTo>
                    <a:pt x="864" y="7927"/>
                  </a:lnTo>
                  <a:cubicBezTo>
                    <a:pt x="1878" y="7927"/>
                    <a:pt x="2704" y="7101"/>
                    <a:pt x="2704" y="6087"/>
                  </a:cubicBezTo>
                  <a:lnTo>
                    <a:pt x="2704" y="1841"/>
                  </a:lnTo>
                  <a:cubicBezTo>
                    <a:pt x="2704" y="825"/>
                    <a:pt x="1882" y="1"/>
                    <a:pt x="867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3"/>
            <p:cNvSpPr/>
            <p:nvPr/>
          </p:nvSpPr>
          <p:spPr>
            <a:xfrm>
              <a:off x="7503573" y="4220132"/>
              <a:ext cx="27033" cy="27059"/>
            </a:xfrm>
            <a:custGeom>
              <a:avLst/>
              <a:gdLst/>
              <a:ahLst/>
              <a:cxnLst/>
              <a:rect l="l" t="t" r="r" b="b"/>
              <a:pathLst>
                <a:path w="1032" h="1033" extrusionOk="0">
                  <a:moveTo>
                    <a:pt x="515" y="1"/>
                  </a:moveTo>
                  <a:cubicBezTo>
                    <a:pt x="230" y="1"/>
                    <a:pt x="1" y="230"/>
                    <a:pt x="1" y="518"/>
                  </a:cubicBezTo>
                  <a:cubicBezTo>
                    <a:pt x="1" y="803"/>
                    <a:pt x="230" y="1032"/>
                    <a:pt x="515" y="1032"/>
                  </a:cubicBezTo>
                  <a:cubicBezTo>
                    <a:pt x="802" y="1032"/>
                    <a:pt x="1032" y="803"/>
                    <a:pt x="1032" y="518"/>
                  </a:cubicBezTo>
                  <a:cubicBezTo>
                    <a:pt x="1032" y="230"/>
                    <a:pt x="802" y="1"/>
                    <a:pt x="515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3"/>
            <p:cNvSpPr/>
            <p:nvPr/>
          </p:nvSpPr>
          <p:spPr>
            <a:xfrm>
              <a:off x="7570998" y="4220132"/>
              <a:ext cx="27112" cy="27059"/>
            </a:xfrm>
            <a:custGeom>
              <a:avLst/>
              <a:gdLst/>
              <a:ahLst/>
              <a:cxnLst/>
              <a:rect l="l" t="t" r="r" b="b"/>
              <a:pathLst>
                <a:path w="1035" h="1033" extrusionOk="0">
                  <a:moveTo>
                    <a:pt x="518" y="1"/>
                  </a:moveTo>
                  <a:cubicBezTo>
                    <a:pt x="230" y="1"/>
                    <a:pt x="0" y="230"/>
                    <a:pt x="0" y="518"/>
                  </a:cubicBezTo>
                  <a:cubicBezTo>
                    <a:pt x="0" y="803"/>
                    <a:pt x="230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3"/>
            <p:cNvSpPr/>
            <p:nvPr/>
          </p:nvSpPr>
          <p:spPr>
            <a:xfrm>
              <a:off x="7638398" y="4220132"/>
              <a:ext cx="27138" cy="27059"/>
            </a:xfrm>
            <a:custGeom>
              <a:avLst/>
              <a:gdLst/>
              <a:ahLst/>
              <a:cxnLst/>
              <a:rect l="l" t="t" r="r" b="b"/>
              <a:pathLst>
                <a:path w="1036" h="1033" extrusionOk="0">
                  <a:moveTo>
                    <a:pt x="518" y="1"/>
                  </a:moveTo>
                  <a:cubicBezTo>
                    <a:pt x="234" y="1"/>
                    <a:pt x="1" y="230"/>
                    <a:pt x="1" y="518"/>
                  </a:cubicBezTo>
                  <a:cubicBezTo>
                    <a:pt x="1" y="803"/>
                    <a:pt x="234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3"/>
            <p:cNvSpPr/>
            <p:nvPr/>
          </p:nvSpPr>
          <p:spPr>
            <a:xfrm>
              <a:off x="7372702" y="4212247"/>
              <a:ext cx="385197" cy="277300"/>
            </a:xfrm>
            <a:custGeom>
              <a:avLst/>
              <a:gdLst/>
              <a:ahLst/>
              <a:cxnLst/>
              <a:rect l="l" t="t" r="r" b="b"/>
              <a:pathLst>
                <a:path w="14705" h="10586" extrusionOk="0">
                  <a:moveTo>
                    <a:pt x="14492" y="0"/>
                  </a:moveTo>
                  <a:cubicBezTo>
                    <a:pt x="14493" y="0"/>
                    <a:pt x="14494" y="0"/>
                    <a:pt x="14496" y="0"/>
                  </a:cubicBezTo>
                  <a:lnTo>
                    <a:pt x="14496" y="0"/>
                  </a:lnTo>
                  <a:cubicBezTo>
                    <a:pt x="14497" y="0"/>
                    <a:pt x="14498" y="0"/>
                    <a:pt x="14499" y="0"/>
                  </a:cubicBezTo>
                  <a:close/>
                  <a:moveTo>
                    <a:pt x="14496" y="0"/>
                  </a:moveTo>
                  <a:lnTo>
                    <a:pt x="14496" y="0"/>
                  </a:lnTo>
                  <a:cubicBezTo>
                    <a:pt x="14377" y="2"/>
                    <a:pt x="14283" y="94"/>
                    <a:pt x="14283" y="213"/>
                  </a:cubicBezTo>
                  <a:lnTo>
                    <a:pt x="14283" y="3269"/>
                  </a:lnTo>
                  <a:cubicBezTo>
                    <a:pt x="14283" y="4167"/>
                    <a:pt x="13553" y="4897"/>
                    <a:pt x="12655" y="4897"/>
                  </a:cubicBezTo>
                  <a:lnTo>
                    <a:pt x="11244" y="4897"/>
                  </a:lnTo>
                  <a:cubicBezTo>
                    <a:pt x="11076" y="4897"/>
                    <a:pt x="10921" y="5000"/>
                    <a:pt x="10860" y="5158"/>
                  </a:cubicBezTo>
                  <a:cubicBezTo>
                    <a:pt x="10606" y="5788"/>
                    <a:pt x="10589" y="6343"/>
                    <a:pt x="10815" y="6813"/>
                  </a:cubicBezTo>
                  <a:cubicBezTo>
                    <a:pt x="10908" y="6998"/>
                    <a:pt x="11031" y="7166"/>
                    <a:pt x="11182" y="7306"/>
                  </a:cubicBezTo>
                  <a:cubicBezTo>
                    <a:pt x="10815" y="7279"/>
                    <a:pt x="10531" y="7162"/>
                    <a:pt x="10332" y="6953"/>
                  </a:cubicBezTo>
                  <a:cubicBezTo>
                    <a:pt x="10185" y="6802"/>
                    <a:pt x="9856" y="6343"/>
                    <a:pt x="9979" y="5367"/>
                  </a:cubicBezTo>
                  <a:cubicBezTo>
                    <a:pt x="10010" y="5116"/>
                    <a:pt x="9815" y="4897"/>
                    <a:pt x="9564" y="4897"/>
                  </a:cubicBezTo>
                  <a:lnTo>
                    <a:pt x="7358" y="4897"/>
                  </a:lnTo>
                  <a:cubicBezTo>
                    <a:pt x="7070" y="4897"/>
                    <a:pt x="7070" y="5329"/>
                    <a:pt x="7358" y="5329"/>
                  </a:cubicBezTo>
                  <a:lnTo>
                    <a:pt x="8451" y="5329"/>
                  </a:lnTo>
                  <a:lnTo>
                    <a:pt x="8451" y="6998"/>
                  </a:lnTo>
                  <a:cubicBezTo>
                    <a:pt x="8451" y="7923"/>
                    <a:pt x="7700" y="8670"/>
                    <a:pt x="6778" y="8670"/>
                  </a:cubicBezTo>
                  <a:lnTo>
                    <a:pt x="5802" y="8670"/>
                  </a:lnTo>
                  <a:cubicBezTo>
                    <a:pt x="5637" y="8670"/>
                    <a:pt x="5507" y="8800"/>
                    <a:pt x="5500" y="8965"/>
                  </a:cubicBezTo>
                  <a:cubicBezTo>
                    <a:pt x="5483" y="9650"/>
                    <a:pt x="5219" y="10109"/>
                    <a:pt x="4531" y="10154"/>
                  </a:cubicBezTo>
                  <a:cubicBezTo>
                    <a:pt x="4842" y="9832"/>
                    <a:pt x="4883" y="9338"/>
                    <a:pt x="4788" y="8906"/>
                  </a:cubicBezTo>
                  <a:cubicBezTo>
                    <a:pt x="4757" y="8769"/>
                    <a:pt x="4637" y="8670"/>
                    <a:pt x="4493" y="8670"/>
                  </a:cubicBezTo>
                  <a:lnTo>
                    <a:pt x="2101" y="8670"/>
                  </a:lnTo>
                  <a:cubicBezTo>
                    <a:pt x="1179" y="8670"/>
                    <a:pt x="432" y="7920"/>
                    <a:pt x="432" y="6998"/>
                  </a:cubicBezTo>
                  <a:lnTo>
                    <a:pt x="432" y="6535"/>
                  </a:lnTo>
                  <a:cubicBezTo>
                    <a:pt x="432" y="6391"/>
                    <a:pt x="324" y="6319"/>
                    <a:pt x="216" y="6319"/>
                  </a:cubicBezTo>
                  <a:cubicBezTo>
                    <a:pt x="108" y="6319"/>
                    <a:pt x="0" y="6391"/>
                    <a:pt x="0" y="6535"/>
                  </a:cubicBezTo>
                  <a:lnTo>
                    <a:pt x="0" y="6998"/>
                  </a:lnTo>
                  <a:cubicBezTo>
                    <a:pt x="4" y="8156"/>
                    <a:pt x="943" y="9095"/>
                    <a:pt x="2101" y="9098"/>
                  </a:cubicBezTo>
                  <a:lnTo>
                    <a:pt x="4383" y="9098"/>
                  </a:lnTo>
                  <a:cubicBezTo>
                    <a:pt x="4428" y="9383"/>
                    <a:pt x="4421" y="9866"/>
                    <a:pt x="3941" y="10013"/>
                  </a:cubicBezTo>
                  <a:cubicBezTo>
                    <a:pt x="3667" y="10096"/>
                    <a:pt x="3691" y="10490"/>
                    <a:pt x="3972" y="10541"/>
                  </a:cubicBezTo>
                  <a:cubicBezTo>
                    <a:pt x="4119" y="10572"/>
                    <a:pt x="4270" y="10586"/>
                    <a:pt x="4421" y="10586"/>
                  </a:cubicBezTo>
                  <a:cubicBezTo>
                    <a:pt x="5288" y="10586"/>
                    <a:pt x="5853" y="10085"/>
                    <a:pt x="5922" y="9098"/>
                  </a:cubicBezTo>
                  <a:lnTo>
                    <a:pt x="6778" y="9098"/>
                  </a:lnTo>
                  <a:cubicBezTo>
                    <a:pt x="7937" y="9095"/>
                    <a:pt x="8876" y="8156"/>
                    <a:pt x="8876" y="6998"/>
                  </a:cubicBezTo>
                  <a:lnTo>
                    <a:pt x="8876" y="5329"/>
                  </a:lnTo>
                  <a:lnTo>
                    <a:pt x="9544" y="5329"/>
                  </a:lnTo>
                  <a:cubicBezTo>
                    <a:pt x="9486" y="5812"/>
                    <a:pt x="9475" y="6689"/>
                    <a:pt x="10017" y="7251"/>
                  </a:cubicBezTo>
                  <a:cubicBezTo>
                    <a:pt x="10332" y="7577"/>
                    <a:pt x="10778" y="7741"/>
                    <a:pt x="11343" y="7741"/>
                  </a:cubicBezTo>
                  <a:cubicBezTo>
                    <a:pt x="11439" y="7741"/>
                    <a:pt x="11535" y="7738"/>
                    <a:pt x="11638" y="7728"/>
                  </a:cubicBezTo>
                  <a:cubicBezTo>
                    <a:pt x="11915" y="7704"/>
                    <a:pt x="11994" y="7337"/>
                    <a:pt x="11754" y="7197"/>
                  </a:cubicBezTo>
                  <a:cubicBezTo>
                    <a:pt x="10867" y="6689"/>
                    <a:pt x="11052" y="5812"/>
                    <a:pt x="11247" y="5329"/>
                  </a:cubicBezTo>
                  <a:lnTo>
                    <a:pt x="12649" y="5329"/>
                  </a:lnTo>
                  <a:cubicBezTo>
                    <a:pt x="13783" y="5325"/>
                    <a:pt x="14705" y="4407"/>
                    <a:pt x="14705" y="3273"/>
                  </a:cubicBezTo>
                  <a:lnTo>
                    <a:pt x="14705" y="213"/>
                  </a:lnTo>
                  <a:cubicBezTo>
                    <a:pt x="14705" y="97"/>
                    <a:pt x="14611" y="2"/>
                    <a:pt x="14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3"/>
            <p:cNvSpPr/>
            <p:nvPr/>
          </p:nvSpPr>
          <p:spPr>
            <a:xfrm>
              <a:off x="7372781" y="4132876"/>
              <a:ext cx="385381" cy="231983"/>
            </a:xfrm>
            <a:custGeom>
              <a:avLst/>
              <a:gdLst/>
              <a:ahLst/>
              <a:cxnLst/>
              <a:rect l="l" t="t" r="r" b="b"/>
              <a:pathLst>
                <a:path w="14712" h="8856" extrusionOk="0">
                  <a:moveTo>
                    <a:pt x="3870" y="1"/>
                  </a:moveTo>
                  <a:cubicBezTo>
                    <a:pt x="2732" y="1"/>
                    <a:pt x="1813" y="923"/>
                    <a:pt x="1813" y="2057"/>
                  </a:cubicBezTo>
                  <a:lnTo>
                    <a:pt x="1813" y="5103"/>
                  </a:lnTo>
                  <a:cubicBezTo>
                    <a:pt x="775" y="5251"/>
                    <a:pt x="4" y="6138"/>
                    <a:pt x="1" y="7184"/>
                  </a:cubicBezTo>
                  <a:lnTo>
                    <a:pt x="1" y="8640"/>
                  </a:lnTo>
                  <a:cubicBezTo>
                    <a:pt x="1" y="8760"/>
                    <a:pt x="100" y="8856"/>
                    <a:pt x="217" y="8856"/>
                  </a:cubicBezTo>
                  <a:cubicBezTo>
                    <a:pt x="337" y="8856"/>
                    <a:pt x="432" y="8760"/>
                    <a:pt x="432" y="8640"/>
                  </a:cubicBezTo>
                  <a:lnTo>
                    <a:pt x="432" y="7184"/>
                  </a:lnTo>
                  <a:cubicBezTo>
                    <a:pt x="436" y="6375"/>
                    <a:pt x="1015" y="5683"/>
                    <a:pt x="1813" y="5542"/>
                  </a:cubicBezTo>
                  <a:lnTo>
                    <a:pt x="1813" y="6299"/>
                  </a:lnTo>
                  <a:cubicBezTo>
                    <a:pt x="1813" y="7434"/>
                    <a:pt x="2732" y="8355"/>
                    <a:pt x="3870" y="8355"/>
                  </a:cubicBezTo>
                  <a:lnTo>
                    <a:pt x="6443" y="8355"/>
                  </a:lnTo>
                  <a:cubicBezTo>
                    <a:pt x="6563" y="8355"/>
                    <a:pt x="6659" y="8260"/>
                    <a:pt x="6659" y="8140"/>
                  </a:cubicBezTo>
                  <a:cubicBezTo>
                    <a:pt x="6659" y="8023"/>
                    <a:pt x="6563" y="7924"/>
                    <a:pt x="6443" y="7924"/>
                  </a:cubicBezTo>
                  <a:lnTo>
                    <a:pt x="3870" y="7924"/>
                  </a:lnTo>
                  <a:cubicBezTo>
                    <a:pt x="2968" y="7924"/>
                    <a:pt x="2242" y="7197"/>
                    <a:pt x="2242" y="6296"/>
                  </a:cubicBezTo>
                  <a:lnTo>
                    <a:pt x="2242" y="2057"/>
                  </a:lnTo>
                  <a:cubicBezTo>
                    <a:pt x="2242" y="1159"/>
                    <a:pt x="2968" y="429"/>
                    <a:pt x="3870" y="429"/>
                  </a:cubicBezTo>
                  <a:lnTo>
                    <a:pt x="12652" y="429"/>
                  </a:lnTo>
                  <a:cubicBezTo>
                    <a:pt x="13550" y="429"/>
                    <a:pt x="14280" y="1159"/>
                    <a:pt x="14280" y="2057"/>
                  </a:cubicBezTo>
                  <a:lnTo>
                    <a:pt x="14280" y="2328"/>
                  </a:lnTo>
                  <a:cubicBezTo>
                    <a:pt x="14280" y="2448"/>
                    <a:pt x="14376" y="2544"/>
                    <a:pt x="14496" y="2544"/>
                  </a:cubicBezTo>
                  <a:cubicBezTo>
                    <a:pt x="14616" y="2544"/>
                    <a:pt x="14712" y="2448"/>
                    <a:pt x="14712" y="2328"/>
                  </a:cubicBezTo>
                  <a:lnTo>
                    <a:pt x="14712" y="2057"/>
                  </a:lnTo>
                  <a:cubicBezTo>
                    <a:pt x="14712" y="919"/>
                    <a:pt x="13790" y="1"/>
                    <a:pt x="1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3"/>
            <p:cNvSpPr/>
            <p:nvPr/>
          </p:nvSpPr>
          <p:spPr>
            <a:xfrm>
              <a:off x="7497914" y="4214474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3"/>
                  </a:moveTo>
                  <a:cubicBezTo>
                    <a:pt x="898" y="433"/>
                    <a:pt x="1032" y="566"/>
                    <a:pt x="1032" y="734"/>
                  </a:cubicBezTo>
                  <a:cubicBezTo>
                    <a:pt x="1032" y="913"/>
                    <a:pt x="885" y="1032"/>
                    <a:pt x="731" y="1032"/>
                  </a:cubicBezTo>
                  <a:cubicBezTo>
                    <a:pt x="658" y="1032"/>
                    <a:pt x="583" y="1004"/>
                    <a:pt x="522" y="943"/>
                  </a:cubicBezTo>
                  <a:cubicBezTo>
                    <a:pt x="333" y="755"/>
                    <a:pt x="467" y="433"/>
                    <a:pt x="734" y="433"/>
                  </a:cubicBezTo>
                  <a:close/>
                  <a:moveTo>
                    <a:pt x="731" y="1"/>
                  </a:moveTo>
                  <a:cubicBezTo>
                    <a:pt x="326" y="1"/>
                    <a:pt x="1" y="330"/>
                    <a:pt x="1" y="734"/>
                  </a:cubicBezTo>
                  <a:cubicBezTo>
                    <a:pt x="1" y="1175"/>
                    <a:pt x="362" y="1467"/>
                    <a:pt x="739" y="1467"/>
                  </a:cubicBezTo>
                  <a:cubicBezTo>
                    <a:pt x="918" y="1467"/>
                    <a:pt x="1102" y="1400"/>
                    <a:pt x="1251" y="1252"/>
                  </a:cubicBezTo>
                  <a:cubicBezTo>
                    <a:pt x="1711" y="789"/>
                    <a:pt x="1385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3"/>
            <p:cNvSpPr/>
            <p:nvPr/>
          </p:nvSpPr>
          <p:spPr>
            <a:xfrm>
              <a:off x="7565340" y="4214422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1"/>
                  </a:moveTo>
                  <a:cubicBezTo>
                    <a:pt x="1001" y="431"/>
                    <a:pt x="1134" y="757"/>
                    <a:pt x="943" y="945"/>
                  </a:cubicBezTo>
                  <a:cubicBezTo>
                    <a:pt x="882" y="1006"/>
                    <a:pt x="807" y="1033"/>
                    <a:pt x="733" y="1033"/>
                  </a:cubicBezTo>
                  <a:cubicBezTo>
                    <a:pt x="580" y="1033"/>
                    <a:pt x="432" y="914"/>
                    <a:pt x="432" y="733"/>
                  </a:cubicBezTo>
                  <a:cubicBezTo>
                    <a:pt x="432" y="568"/>
                    <a:pt x="566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0" y="293"/>
                    <a:pt x="0" y="736"/>
                  </a:cubicBezTo>
                  <a:cubicBezTo>
                    <a:pt x="0" y="1137"/>
                    <a:pt x="329" y="1466"/>
                    <a:pt x="734" y="1466"/>
                  </a:cubicBezTo>
                  <a:cubicBezTo>
                    <a:pt x="1385" y="1466"/>
                    <a:pt x="1710" y="678"/>
                    <a:pt x="1251" y="215"/>
                  </a:cubicBezTo>
                  <a:cubicBezTo>
                    <a:pt x="1102" y="67"/>
                    <a:pt x="918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3"/>
            <p:cNvSpPr/>
            <p:nvPr/>
          </p:nvSpPr>
          <p:spPr>
            <a:xfrm>
              <a:off x="7632740" y="4214422"/>
              <a:ext cx="44924" cy="38428"/>
            </a:xfrm>
            <a:custGeom>
              <a:avLst/>
              <a:gdLst/>
              <a:ahLst/>
              <a:cxnLst/>
              <a:rect l="l" t="t" r="r" b="b"/>
              <a:pathLst>
                <a:path w="1715" h="1467" extrusionOk="0">
                  <a:moveTo>
                    <a:pt x="734" y="431"/>
                  </a:moveTo>
                  <a:cubicBezTo>
                    <a:pt x="1001" y="431"/>
                    <a:pt x="1135" y="757"/>
                    <a:pt x="947" y="945"/>
                  </a:cubicBezTo>
                  <a:cubicBezTo>
                    <a:pt x="886" y="1006"/>
                    <a:pt x="810" y="1033"/>
                    <a:pt x="736" y="1033"/>
                  </a:cubicBezTo>
                  <a:cubicBezTo>
                    <a:pt x="582" y="1033"/>
                    <a:pt x="432" y="914"/>
                    <a:pt x="432" y="733"/>
                  </a:cubicBezTo>
                  <a:cubicBezTo>
                    <a:pt x="436" y="568"/>
                    <a:pt x="570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1" y="293"/>
                    <a:pt x="1" y="736"/>
                  </a:cubicBezTo>
                  <a:cubicBezTo>
                    <a:pt x="1" y="1137"/>
                    <a:pt x="330" y="1466"/>
                    <a:pt x="734" y="1466"/>
                  </a:cubicBezTo>
                  <a:cubicBezTo>
                    <a:pt x="1385" y="1466"/>
                    <a:pt x="1714" y="678"/>
                    <a:pt x="1251" y="215"/>
                  </a:cubicBezTo>
                  <a:cubicBezTo>
                    <a:pt x="1102" y="67"/>
                    <a:pt x="919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6" name="Google Shape;8436;p74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7" name="Google Shape;8437;p74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38" name="Google Shape;8438;p74"/>
          <p:cNvGrpSpPr/>
          <p:nvPr/>
        </p:nvGrpSpPr>
        <p:grpSpPr>
          <a:xfrm>
            <a:off x="3045189" y="1977348"/>
            <a:ext cx="389401" cy="374453"/>
            <a:chOff x="3045189" y="1977348"/>
            <a:chExt cx="389401" cy="374453"/>
          </a:xfrm>
        </p:grpSpPr>
        <p:sp>
          <p:nvSpPr>
            <p:cNvPr id="8439" name="Google Shape;8439;p74"/>
            <p:cNvSpPr/>
            <p:nvPr/>
          </p:nvSpPr>
          <p:spPr>
            <a:xfrm>
              <a:off x="3052494" y="2027117"/>
              <a:ext cx="331910" cy="318454"/>
            </a:xfrm>
            <a:custGeom>
              <a:avLst/>
              <a:gdLst/>
              <a:ahLst/>
              <a:cxnLst/>
              <a:rect l="l" t="t" r="r" b="b"/>
              <a:pathLst>
                <a:path w="12678" h="12164" extrusionOk="0">
                  <a:moveTo>
                    <a:pt x="5222" y="1"/>
                  </a:moveTo>
                  <a:lnTo>
                    <a:pt x="2061" y="3167"/>
                  </a:lnTo>
                  <a:cubicBezTo>
                    <a:pt x="0" y="5223"/>
                    <a:pt x="0" y="8561"/>
                    <a:pt x="2061" y="10618"/>
                  </a:cubicBezTo>
                  <a:cubicBezTo>
                    <a:pt x="3090" y="11649"/>
                    <a:pt x="4439" y="12164"/>
                    <a:pt x="5789" y="12164"/>
                  </a:cubicBezTo>
                  <a:cubicBezTo>
                    <a:pt x="7138" y="12164"/>
                    <a:pt x="8487" y="11650"/>
                    <a:pt x="9517" y="10622"/>
                  </a:cubicBezTo>
                  <a:lnTo>
                    <a:pt x="12678" y="7457"/>
                  </a:lnTo>
                  <a:lnTo>
                    <a:pt x="11828" y="5852"/>
                  </a:lnTo>
                  <a:lnTo>
                    <a:pt x="10223" y="5002"/>
                  </a:lnTo>
                  <a:lnTo>
                    <a:pt x="7057" y="8163"/>
                  </a:lnTo>
                  <a:cubicBezTo>
                    <a:pt x="6712" y="8480"/>
                    <a:pt x="6275" y="8638"/>
                    <a:pt x="5838" y="8638"/>
                  </a:cubicBezTo>
                  <a:cubicBezTo>
                    <a:pt x="5376" y="8638"/>
                    <a:pt x="4915" y="8461"/>
                    <a:pt x="4564" y="8110"/>
                  </a:cubicBezTo>
                  <a:cubicBezTo>
                    <a:pt x="3882" y="7428"/>
                    <a:pt x="3862" y="6328"/>
                    <a:pt x="4516" y="5617"/>
                  </a:cubicBezTo>
                  <a:lnTo>
                    <a:pt x="7677" y="2456"/>
                  </a:lnTo>
                  <a:lnTo>
                    <a:pt x="6827" y="851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4"/>
            <p:cNvSpPr/>
            <p:nvPr/>
          </p:nvSpPr>
          <p:spPr>
            <a:xfrm>
              <a:off x="3189075" y="1982611"/>
              <a:ext cx="108804" cy="108673"/>
            </a:xfrm>
            <a:custGeom>
              <a:avLst/>
              <a:gdLst/>
              <a:ahLst/>
              <a:cxnLst/>
              <a:rect l="l" t="t" r="r" b="b"/>
              <a:pathLst>
                <a:path w="4156" h="4151" extrusionOk="0">
                  <a:moveTo>
                    <a:pt x="1701" y="0"/>
                  </a:moveTo>
                  <a:lnTo>
                    <a:pt x="0" y="1701"/>
                  </a:lnTo>
                  <a:lnTo>
                    <a:pt x="2455" y="4151"/>
                  </a:lnTo>
                  <a:lnTo>
                    <a:pt x="4156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4"/>
            <p:cNvSpPr/>
            <p:nvPr/>
          </p:nvSpPr>
          <p:spPr>
            <a:xfrm>
              <a:off x="3320132" y="2113537"/>
              <a:ext cx="108673" cy="108804"/>
            </a:xfrm>
            <a:custGeom>
              <a:avLst/>
              <a:gdLst/>
              <a:ahLst/>
              <a:cxnLst/>
              <a:rect l="l" t="t" r="r" b="b"/>
              <a:pathLst>
                <a:path w="4151" h="4156" extrusionOk="0">
                  <a:moveTo>
                    <a:pt x="1701" y="0"/>
                  </a:moveTo>
                  <a:lnTo>
                    <a:pt x="0" y="1701"/>
                  </a:lnTo>
                  <a:lnTo>
                    <a:pt x="2450" y="4156"/>
                  </a:lnTo>
                  <a:lnTo>
                    <a:pt x="4151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74"/>
            <p:cNvSpPr/>
            <p:nvPr/>
          </p:nvSpPr>
          <p:spPr>
            <a:xfrm>
              <a:off x="3045189" y="1977348"/>
              <a:ext cx="389401" cy="374453"/>
            </a:xfrm>
            <a:custGeom>
              <a:avLst/>
              <a:gdLst/>
              <a:ahLst/>
              <a:cxnLst/>
              <a:rect l="l" t="t" r="r" b="b"/>
              <a:pathLst>
                <a:path w="14874" h="14303" extrusionOk="0">
                  <a:moveTo>
                    <a:pt x="7197" y="485"/>
                  </a:moveTo>
                  <a:lnTo>
                    <a:pt x="9368" y="2656"/>
                  </a:lnTo>
                  <a:lnTo>
                    <a:pt x="7951" y="4073"/>
                  </a:lnTo>
                  <a:lnTo>
                    <a:pt x="5780" y="1902"/>
                  </a:lnTo>
                  <a:lnTo>
                    <a:pt x="7197" y="485"/>
                  </a:lnTo>
                  <a:close/>
                  <a:moveTo>
                    <a:pt x="5501" y="2185"/>
                  </a:moveTo>
                  <a:lnTo>
                    <a:pt x="7672" y="4352"/>
                  </a:lnTo>
                  <a:lnTo>
                    <a:pt x="4651" y="7373"/>
                  </a:lnTo>
                  <a:cubicBezTo>
                    <a:pt x="3868" y="8157"/>
                    <a:pt x="3868" y="9425"/>
                    <a:pt x="4651" y="10203"/>
                  </a:cubicBezTo>
                  <a:cubicBezTo>
                    <a:pt x="5042" y="10595"/>
                    <a:pt x="5555" y="10790"/>
                    <a:pt x="6067" y="10790"/>
                  </a:cubicBezTo>
                  <a:cubicBezTo>
                    <a:pt x="6580" y="10790"/>
                    <a:pt x="7091" y="10595"/>
                    <a:pt x="7480" y="10203"/>
                  </a:cubicBezTo>
                  <a:lnTo>
                    <a:pt x="10502" y="7186"/>
                  </a:lnTo>
                  <a:lnTo>
                    <a:pt x="11684" y="8368"/>
                  </a:lnTo>
                  <a:cubicBezTo>
                    <a:pt x="11727" y="8411"/>
                    <a:pt x="11776" y="8429"/>
                    <a:pt x="11822" y="8429"/>
                  </a:cubicBezTo>
                  <a:cubicBezTo>
                    <a:pt x="11977" y="8429"/>
                    <a:pt x="12110" y="8229"/>
                    <a:pt x="11962" y="8084"/>
                  </a:cubicBezTo>
                  <a:lnTo>
                    <a:pt x="10785" y="6907"/>
                  </a:lnTo>
                  <a:lnTo>
                    <a:pt x="12203" y="5485"/>
                  </a:lnTo>
                  <a:lnTo>
                    <a:pt x="14369" y="7657"/>
                  </a:lnTo>
                  <a:lnTo>
                    <a:pt x="12952" y="9074"/>
                  </a:lnTo>
                  <a:lnTo>
                    <a:pt x="12529" y="8647"/>
                  </a:lnTo>
                  <a:cubicBezTo>
                    <a:pt x="12486" y="8603"/>
                    <a:pt x="12438" y="8585"/>
                    <a:pt x="12391" y="8585"/>
                  </a:cubicBezTo>
                  <a:cubicBezTo>
                    <a:pt x="12236" y="8585"/>
                    <a:pt x="12102" y="8786"/>
                    <a:pt x="12246" y="8930"/>
                  </a:cubicBezTo>
                  <a:lnTo>
                    <a:pt x="12673" y="9358"/>
                  </a:lnTo>
                  <a:lnTo>
                    <a:pt x="9652" y="12374"/>
                  </a:lnTo>
                  <a:cubicBezTo>
                    <a:pt x="8659" y="13386"/>
                    <a:pt x="7347" y="13892"/>
                    <a:pt x="6035" y="13892"/>
                  </a:cubicBezTo>
                  <a:cubicBezTo>
                    <a:pt x="4736" y="13892"/>
                    <a:pt x="3437" y="13397"/>
                    <a:pt x="2446" y="12408"/>
                  </a:cubicBezTo>
                  <a:cubicBezTo>
                    <a:pt x="457" y="10414"/>
                    <a:pt x="466" y="7177"/>
                    <a:pt x="2479" y="5202"/>
                  </a:cubicBezTo>
                  <a:lnTo>
                    <a:pt x="5501" y="2185"/>
                  </a:lnTo>
                  <a:close/>
                  <a:moveTo>
                    <a:pt x="7197" y="1"/>
                  </a:moveTo>
                  <a:cubicBezTo>
                    <a:pt x="7146" y="1"/>
                    <a:pt x="7096" y="21"/>
                    <a:pt x="7058" y="62"/>
                  </a:cubicBezTo>
                  <a:lnTo>
                    <a:pt x="2196" y="4923"/>
                  </a:lnTo>
                  <a:cubicBezTo>
                    <a:pt x="20" y="7052"/>
                    <a:pt x="0" y="10549"/>
                    <a:pt x="2153" y="12701"/>
                  </a:cubicBezTo>
                  <a:cubicBezTo>
                    <a:pt x="3221" y="13769"/>
                    <a:pt x="4621" y="14303"/>
                    <a:pt x="6021" y="14303"/>
                  </a:cubicBezTo>
                  <a:cubicBezTo>
                    <a:pt x="7441" y="14303"/>
                    <a:pt x="8861" y="13754"/>
                    <a:pt x="9935" y="12658"/>
                  </a:cubicBezTo>
                  <a:lnTo>
                    <a:pt x="14797" y="7801"/>
                  </a:lnTo>
                  <a:cubicBezTo>
                    <a:pt x="14874" y="7719"/>
                    <a:pt x="14874" y="7594"/>
                    <a:pt x="14797" y="7518"/>
                  </a:cubicBezTo>
                  <a:lnTo>
                    <a:pt x="12342" y="5068"/>
                  </a:lnTo>
                  <a:cubicBezTo>
                    <a:pt x="12304" y="5027"/>
                    <a:pt x="12252" y="5006"/>
                    <a:pt x="12200" y="5006"/>
                  </a:cubicBezTo>
                  <a:cubicBezTo>
                    <a:pt x="12149" y="5006"/>
                    <a:pt x="12097" y="5027"/>
                    <a:pt x="12059" y="5068"/>
                  </a:cubicBezTo>
                  <a:lnTo>
                    <a:pt x="7197" y="9924"/>
                  </a:lnTo>
                  <a:cubicBezTo>
                    <a:pt x="6885" y="10237"/>
                    <a:pt x="6475" y="10393"/>
                    <a:pt x="6065" y="10393"/>
                  </a:cubicBezTo>
                  <a:cubicBezTo>
                    <a:pt x="5656" y="10393"/>
                    <a:pt x="5246" y="10237"/>
                    <a:pt x="4934" y="9924"/>
                  </a:cubicBezTo>
                  <a:cubicBezTo>
                    <a:pt x="4305" y="9295"/>
                    <a:pt x="4305" y="8281"/>
                    <a:pt x="4934" y="7657"/>
                  </a:cubicBezTo>
                  <a:lnTo>
                    <a:pt x="9791" y="2795"/>
                  </a:lnTo>
                  <a:cubicBezTo>
                    <a:pt x="9873" y="2718"/>
                    <a:pt x="9873" y="2593"/>
                    <a:pt x="9791" y="2517"/>
                  </a:cubicBezTo>
                  <a:lnTo>
                    <a:pt x="7341" y="62"/>
                  </a:lnTo>
                  <a:cubicBezTo>
                    <a:pt x="7300" y="21"/>
                    <a:pt x="7248" y="1"/>
                    <a:pt x="7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4"/>
            <p:cNvSpPr/>
            <p:nvPr/>
          </p:nvSpPr>
          <p:spPr>
            <a:xfrm>
              <a:off x="3092968" y="2216529"/>
              <a:ext cx="11493" cy="10551"/>
            </a:xfrm>
            <a:custGeom>
              <a:avLst/>
              <a:gdLst/>
              <a:ahLst/>
              <a:cxnLst/>
              <a:rect l="l" t="t" r="r" b="b"/>
              <a:pathLst>
                <a:path w="439" h="403" extrusionOk="0">
                  <a:moveTo>
                    <a:pt x="221" y="1"/>
                  </a:moveTo>
                  <a:cubicBezTo>
                    <a:pt x="170" y="1"/>
                    <a:pt x="119" y="20"/>
                    <a:pt x="78" y="58"/>
                  </a:cubicBezTo>
                  <a:cubicBezTo>
                    <a:pt x="1" y="140"/>
                    <a:pt x="1" y="265"/>
                    <a:pt x="78" y="342"/>
                  </a:cubicBezTo>
                  <a:cubicBezTo>
                    <a:pt x="119" y="382"/>
                    <a:pt x="170" y="403"/>
                    <a:pt x="221" y="403"/>
                  </a:cubicBezTo>
                  <a:cubicBezTo>
                    <a:pt x="272" y="403"/>
                    <a:pt x="323" y="382"/>
                    <a:pt x="361" y="342"/>
                  </a:cubicBezTo>
                  <a:cubicBezTo>
                    <a:pt x="438" y="265"/>
                    <a:pt x="438" y="140"/>
                    <a:pt x="361" y="58"/>
                  </a:cubicBezTo>
                  <a:cubicBezTo>
                    <a:pt x="323" y="20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4"/>
            <p:cNvSpPr/>
            <p:nvPr/>
          </p:nvSpPr>
          <p:spPr>
            <a:xfrm>
              <a:off x="3092968" y="2186867"/>
              <a:ext cx="11493" cy="10577"/>
            </a:xfrm>
            <a:custGeom>
              <a:avLst/>
              <a:gdLst/>
              <a:ahLst/>
              <a:cxnLst/>
              <a:rect l="l" t="t" r="r" b="b"/>
              <a:pathLst>
                <a:path w="439" h="404" extrusionOk="0">
                  <a:moveTo>
                    <a:pt x="221" y="1"/>
                  </a:moveTo>
                  <a:cubicBezTo>
                    <a:pt x="170" y="1"/>
                    <a:pt x="119" y="21"/>
                    <a:pt x="78" y="62"/>
                  </a:cubicBezTo>
                  <a:cubicBezTo>
                    <a:pt x="1" y="139"/>
                    <a:pt x="1" y="264"/>
                    <a:pt x="78" y="346"/>
                  </a:cubicBezTo>
                  <a:cubicBezTo>
                    <a:pt x="119" y="384"/>
                    <a:pt x="170" y="403"/>
                    <a:pt x="221" y="403"/>
                  </a:cubicBezTo>
                  <a:cubicBezTo>
                    <a:pt x="272" y="403"/>
                    <a:pt x="323" y="384"/>
                    <a:pt x="361" y="346"/>
                  </a:cubicBezTo>
                  <a:cubicBezTo>
                    <a:pt x="438" y="264"/>
                    <a:pt x="438" y="139"/>
                    <a:pt x="361" y="62"/>
                  </a:cubicBezTo>
                  <a:cubicBezTo>
                    <a:pt x="323" y="21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4"/>
            <p:cNvSpPr/>
            <p:nvPr/>
          </p:nvSpPr>
          <p:spPr>
            <a:xfrm>
              <a:off x="3320132" y="2230876"/>
              <a:ext cx="11467" cy="10446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217" y="0"/>
                  </a:moveTo>
                  <a:cubicBezTo>
                    <a:pt x="166" y="0"/>
                    <a:pt x="115" y="19"/>
                    <a:pt x="77" y="58"/>
                  </a:cubicBezTo>
                  <a:cubicBezTo>
                    <a:pt x="0" y="135"/>
                    <a:pt x="0" y="264"/>
                    <a:pt x="77" y="341"/>
                  </a:cubicBezTo>
                  <a:cubicBezTo>
                    <a:pt x="115" y="380"/>
                    <a:pt x="166" y="399"/>
                    <a:pt x="217" y="399"/>
                  </a:cubicBezTo>
                  <a:cubicBezTo>
                    <a:pt x="268" y="399"/>
                    <a:pt x="320" y="380"/>
                    <a:pt x="360" y="341"/>
                  </a:cubicBezTo>
                  <a:cubicBezTo>
                    <a:pt x="437" y="264"/>
                    <a:pt x="437" y="135"/>
                    <a:pt x="360" y="58"/>
                  </a:cubicBezTo>
                  <a:cubicBezTo>
                    <a:pt x="320" y="19"/>
                    <a:pt x="268" y="0"/>
                    <a:pt x="21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74"/>
          <p:cNvGrpSpPr/>
          <p:nvPr/>
        </p:nvGrpSpPr>
        <p:grpSpPr>
          <a:xfrm>
            <a:off x="3028591" y="2443798"/>
            <a:ext cx="431158" cy="349817"/>
            <a:chOff x="3028591" y="2443798"/>
            <a:chExt cx="431158" cy="349817"/>
          </a:xfrm>
        </p:grpSpPr>
        <p:sp>
          <p:nvSpPr>
            <p:cNvPr id="8447" name="Google Shape;8447;p74"/>
            <p:cNvSpPr/>
            <p:nvPr/>
          </p:nvSpPr>
          <p:spPr>
            <a:xfrm>
              <a:off x="3068332" y="2658997"/>
              <a:ext cx="144278" cy="120873"/>
            </a:xfrm>
            <a:custGeom>
              <a:avLst/>
              <a:gdLst/>
              <a:ahLst/>
              <a:cxnLst/>
              <a:rect l="l" t="t" r="r" b="b"/>
              <a:pathLst>
                <a:path w="5511" h="4617" extrusionOk="0">
                  <a:moveTo>
                    <a:pt x="3443" y="603"/>
                  </a:moveTo>
                  <a:cubicBezTo>
                    <a:pt x="3643" y="603"/>
                    <a:pt x="3815" y="858"/>
                    <a:pt x="3637" y="1047"/>
                  </a:cubicBezTo>
                  <a:lnTo>
                    <a:pt x="1413" y="3276"/>
                  </a:lnTo>
                  <a:cubicBezTo>
                    <a:pt x="1356" y="3327"/>
                    <a:pt x="1295" y="3349"/>
                    <a:pt x="1235" y="3349"/>
                  </a:cubicBezTo>
                  <a:cubicBezTo>
                    <a:pt x="1032" y="3349"/>
                    <a:pt x="859" y="3095"/>
                    <a:pt x="1038" y="2902"/>
                  </a:cubicBezTo>
                  <a:lnTo>
                    <a:pt x="3267" y="677"/>
                  </a:lnTo>
                  <a:cubicBezTo>
                    <a:pt x="3323" y="625"/>
                    <a:pt x="3384" y="603"/>
                    <a:pt x="3443" y="603"/>
                  </a:cubicBezTo>
                  <a:close/>
                  <a:moveTo>
                    <a:pt x="2753" y="0"/>
                  </a:moveTo>
                  <a:cubicBezTo>
                    <a:pt x="1235" y="0"/>
                    <a:pt x="0" y="831"/>
                    <a:pt x="0" y="1859"/>
                  </a:cubicBezTo>
                  <a:cubicBezTo>
                    <a:pt x="0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79" y="1860"/>
                    <a:pt x="3641" y="1837"/>
                    <a:pt x="3700" y="1837"/>
                  </a:cubicBezTo>
                  <a:cubicBezTo>
                    <a:pt x="3901" y="1837"/>
                    <a:pt x="4070" y="2093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8" y="4616"/>
                    <a:pt x="2760" y="4616"/>
                  </a:cubicBezTo>
                  <a:cubicBezTo>
                    <a:pt x="4216" y="4616"/>
                    <a:pt x="5511" y="3440"/>
                    <a:pt x="5511" y="1859"/>
                  </a:cubicBezTo>
                  <a:cubicBezTo>
                    <a:pt x="5506" y="1542"/>
                    <a:pt x="5390" y="1235"/>
                    <a:pt x="5189" y="990"/>
                  </a:cubicBezTo>
                  <a:lnTo>
                    <a:pt x="4636" y="1537"/>
                  </a:lnTo>
                  <a:cubicBezTo>
                    <a:pt x="4579" y="1590"/>
                    <a:pt x="4516" y="1613"/>
                    <a:pt x="4457" y="1613"/>
                  </a:cubicBezTo>
                  <a:cubicBezTo>
                    <a:pt x="4256" y="1613"/>
                    <a:pt x="4089" y="1360"/>
                    <a:pt x="4266" y="1167"/>
                  </a:cubicBezTo>
                  <a:lnTo>
                    <a:pt x="4809" y="620"/>
                  </a:lnTo>
                  <a:cubicBezTo>
                    <a:pt x="4305" y="240"/>
                    <a:pt x="3570" y="0"/>
                    <a:pt x="2753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4"/>
            <p:cNvSpPr/>
            <p:nvPr/>
          </p:nvSpPr>
          <p:spPr>
            <a:xfrm>
              <a:off x="3275338" y="2658997"/>
              <a:ext cx="144304" cy="120873"/>
            </a:xfrm>
            <a:custGeom>
              <a:avLst/>
              <a:gdLst/>
              <a:ahLst/>
              <a:cxnLst/>
              <a:rect l="l" t="t" r="r" b="b"/>
              <a:pathLst>
                <a:path w="5512" h="4617" extrusionOk="0">
                  <a:moveTo>
                    <a:pt x="3440" y="605"/>
                  </a:moveTo>
                  <a:cubicBezTo>
                    <a:pt x="3641" y="605"/>
                    <a:pt x="3811" y="859"/>
                    <a:pt x="3633" y="1052"/>
                  </a:cubicBezTo>
                  <a:lnTo>
                    <a:pt x="3637" y="1052"/>
                  </a:lnTo>
                  <a:lnTo>
                    <a:pt x="1408" y="3276"/>
                  </a:lnTo>
                  <a:cubicBezTo>
                    <a:pt x="1352" y="3329"/>
                    <a:pt x="1290" y="3351"/>
                    <a:pt x="1230" y="3351"/>
                  </a:cubicBezTo>
                  <a:cubicBezTo>
                    <a:pt x="1029" y="3351"/>
                    <a:pt x="860" y="3096"/>
                    <a:pt x="1038" y="2907"/>
                  </a:cubicBezTo>
                  <a:lnTo>
                    <a:pt x="3263" y="677"/>
                  </a:lnTo>
                  <a:cubicBezTo>
                    <a:pt x="3319" y="626"/>
                    <a:pt x="3381" y="605"/>
                    <a:pt x="3440" y="605"/>
                  </a:cubicBezTo>
                  <a:close/>
                  <a:moveTo>
                    <a:pt x="2754" y="0"/>
                  </a:moveTo>
                  <a:cubicBezTo>
                    <a:pt x="1235" y="0"/>
                    <a:pt x="1" y="831"/>
                    <a:pt x="1" y="1859"/>
                  </a:cubicBezTo>
                  <a:cubicBezTo>
                    <a:pt x="1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81" y="1848"/>
                    <a:pt x="3649" y="1822"/>
                    <a:pt x="3713" y="1822"/>
                  </a:cubicBezTo>
                  <a:cubicBezTo>
                    <a:pt x="3920" y="1822"/>
                    <a:pt x="4097" y="2095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9" y="4616"/>
                    <a:pt x="2760" y="4616"/>
                  </a:cubicBezTo>
                  <a:cubicBezTo>
                    <a:pt x="4217" y="4616"/>
                    <a:pt x="5511" y="3440"/>
                    <a:pt x="5511" y="1859"/>
                  </a:cubicBezTo>
                  <a:cubicBezTo>
                    <a:pt x="5506" y="1542"/>
                    <a:pt x="5391" y="1235"/>
                    <a:pt x="5189" y="990"/>
                  </a:cubicBezTo>
                  <a:lnTo>
                    <a:pt x="4637" y="1537"/>
                  </a:lnTo>
                  <a:cubicBezTo>
                    <a:pt x="4577" y="1602"/>
                    <a:pt x="4509" y="1628"/>
                    <a:pt x="4445" y="1628"/>
                  </a:cubicBezTo>
                  <a:cubicBezTo>
                    <a:pt x="4238" y="1628"/>
                    <a:pt x="4062" y="1358"/>
                    <a:pt x="4267" y="1167"/>
                  </a:cubicBezTo>
                  <a:lnTo>
                    <a:pt x="4810" y="620"/>
                  </a:lnTo>
                  <a:cubicBezTo>
                    <a:pt x="4305" y="240"/>
                    <a:pt x="3570" y="0"/>
                    <a:pt x="2754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4"/>
            <p:cNvSpPr/>
            <p:nvPr/>
          </p:nvSpPr>
          <p:spPr>
            <a:xfrm>
              <a:off x="3041917" y="2696853"/>
              <a:ext cx="13849" cy="18745"/>
            </a:xfrm>
            <a:custGeom>
              <a:avLst/>
              <a:gdLst/>
              <a:ahLst/>
              <a:cxnLst/>
              <a:rect l="l" t="t" r="r" b="b"/>
              <a:pathLst>
                <a:path w="529" h="716" extrusionOk="0">
                  <a:moveTo>
                    <a:pt x="269" y="0"/>
                  </a:moveTo>
                  <a:cubicBezTo>
                    <a:pt x="121" y="0"/>
                    <a:pt x="0" y="120"/>
                    <a:pt x="0" y="264"/>
                  </a:cubicBezTo>
                  <a:lnTo>
                    <a:pt x="0" y="452"/>
                  </a:lnTo>
                  <a:cubicBezTo>
                    <a:pt x="0" y="596"/>
                    <a:pt x="121" y="716"/>
                    <a:pt x="269" y="716"/>
                  </a:cubicBezTo>
                  <a:lnTo>
                    <a:pt x="495" y="716"/>
                  </a:lnTo>
                  <a:cubicBezTo>
                    <a:pt x="490" y="615"/>
                    <a:pt x="486" y="514"/>
                    <a:pt x="486" y="413"/>
                  </a:cubicBezTo>
                  <a:cubicBezTo>
                    <a:pt x="481" y="274"/>
                    <a:pt x="500" y="135"/>
                    <a:pt x="529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74"/>
            <p:cNvSpPr/>
            <p:nvPr/>
          </p:nvSpPr>
          <p:spPr>
            <a:xfrm>
              <a:off x="3432051" y="2696853"/>
              <a:ext cx="13875" cy="18745"/>
            </a:xfrm>
            <a:custGeom>
              <a:avLst/>
              <a:gdLst/>
              <a:ahLst/>
              <a:cxnLst/>
              <a:rect l="l" t="t" r="r" b="b"/>
              <a:pathLst>
                <a:path w="530" h="716" extrusionOk="0">
                  <a:moveTo>
                    <a:pt x="1" y="0"/>
                  </a:moveTo>
                  <a:cubicBezTo>
                    <a:pt x="34" y="135"/>
                    <a:pt x="49" y="274"/>
                    <a:pt x="49" y="413"/>
                  </a:cubicBezTo>
                  <a:cubicBezTo>
                    <a:pt x="49" y="514"/>
                    <a:pt x="44" y="615"/>
                    <a:pt x="34" y="716"/>
                  </a:cubicBezTo>
                  <a:lnTo>
                    <a:pt x="265" y="716"/>
                  </a:lnTo>
                  <a:cubicBezTo>
                    <a:pt x="409" y="716"/>
                    <a:pt x="529" y="596"/>
                    <a:pt x="529" y="452"/>
                  </a:cubicBezTo>
                  <a:lnTo>
                    <a:pt x="529" y="264"/>
                  </a:lnTo>
                  <a:cubicBezTo>
                    <a:pt x="529" y="120"/>
                    <a:pt x="409" y="0"/>
                    <a:pt x="265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74"/>
            <p:cNvSpPr/>
            <p:nvPr/>
          </p:nvSpPr>
          <p:spPr>
            <a:xfrm>
              <a:off x="3090821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2" y="0"/>
                    <a:pt x="2466" y="26"/>
                    <a:pt x="2408" y="88"/>
                  </a:cubicBezTo>
                  <a:lnTo>
                    <a:pt x="179" y="2318"/>
                  </a:lnTo>
                  <a:cubicBezTo>
                    <a:pt x="1" y="2507"/>
                    <a:pt x="172" y="2762"/>
                    <a:pt x="375" y="2762"/>
                  </a:cubicBezTo>
                  <a:cubicBezTo>
                    <a:pt x="435" y="2762"/>
                    <a:pt x="497" y="2740"/>
                    <a:pt x="554" y="2687"/>
                  </a:cubicBezTo>
                  <a:lnTo>
                    <a:pt x="2778" y="463"/>
                  </a:lnTo>
                  <a:cubicBezTo>
                    <a:pt x="2980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4"/>
            <p:cNvSpPr/>
            <p:nvPr/>
          </p:nvSpPr>
          <p:spPr>
            <a:xfrm>
              <a:off x="3098518" y="2782488"/>
              <a:ext cx="1021" cy="654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0"/>
                    <a:pt x="24" y="20"/>
                    <a:pt x="39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4"/>
            <p:cNvSpPr/>
            <p:nvPr/>
          </p:nvSpPr>
          <p:spPr>
            <a:xfrm>
              <a:off x="3101267" y="2706959"/>
              <a:ext cx="71733" cy="67885"/>
            </a:xfrm>
            <a:custGeom>
              <a:avLst/>
              <a:gdLst/>
              <a:ahLst/>
              <a:cxnLst/>
              <a:rect l="l" t="t" r="r" b="b"/>
              <a:pathLst>
                <a:path w="2740" h="2593" extrusionOk="0">
                  <a:moveTo>
                    <a:pt x="2449" y="1"/>
                  </a:moveTo>
                  <a:cubicBezTo>
                    <a:pt x="2381" y="1"/>
                    <a:pt x="2314" y="27"/>
                    <a:pt x="2264" y="80"/>
                  </a:cubicBezTo>
                  <a:lnTo>
                    <a:pt x="1" y="2338"/>
                  </a:lnTo>
                  <a:cubicBezTo>
                    <a:pt x="160" y="2439"/>
                    <a:pt x="323" y="2525"/>
                    <a:pt x="496" y="2593"/>
                  </a:cubicBezTo>
                  <a:lnTo>
                    <a:pt x="2634" y="450"/>
                  </a:lnTo>
                  <a:cubicBezTo>
                    <a:pt x="2739" y="349"/>
                    <a:pt x="2739" y="181"/>
                    <a:pt x="2634" y="80"/>
                  </a:cubicBezTo>
                  <a:cubicBezTo>
                    <a:pt x="2583" y="27"/>
                    <a:pt x="2516" y="1"/>
                    <a:pt x="2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4"/>
            <p:cNvSpPr/>
            <p:nvPr/>
          </p:nvSpPr>
          <p:spPr>
            <a:xfrm>
              <a:off x="3177241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1" y="649"/>
                    <a:pt x="1" y="817"/>
                    <a:pt x="106" y="918"/>
                  </a:cubicBezTo>
                  <a:cubicBezTo>
                    <a:pt x="157" y="971"/>
                    <a:pt x="224" y="998"/>
                    <a:pt x="291" y="998"/>
                  </a:cubicBezTo>
                  <a:cubicBezTo>
                    <a:pt x="359" y="998"/>
                    <a:pt x="426" y="971"/>
                    <a:pt x="476" y="918"/>
                  </a:cubicBezTo>
                  <a:lnTo>
                    <a:pt x="1029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4"/>
            <p:cNvSpPr/>
            <p:nvPr/>
          </p:nvSpPr>
          <p:spPr>
            <a:xfrm>
              <a:off x="3297853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1" y="0"/>
                    <a:pt x="2465" y="26"/>
                    <a:pt x="2408" y="88"/>
                  </a:cubicBezTo>
                  <a:lnTo>
                    <a:pt x="178" y="2318"/>
                  </a:lnTo>
                  <a:cubicBezTo>
                    <a:pt x="0" y="2507"/>
                    <a:pt x="172" y="2762"/>
                    <a:pt x="374" y="2762"/>
                  </a:cubicBezTo>
                  <a:cubicBezTo>
                    <a:pt x="434" y="2762"/>
                    <a:pt x="496" y="2740"/>
                    <a:pt x="553" y="2687"/>
                  </a:cubicBezTo>
                  <a:lnTo>
                    <a:pt x="2777" y="463"/>
                  </a:lnTo>
                  <a:cubicBezTo>
                    <a:pt x="2979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4"/>
            <p:cNvSpPr/>
            <p:nvPr/>
          </p:nvSpPr>
          <p:spPr>
            <a:xfrm>
              <a:off x="3305523" y="2782619"/>
              <a:ext cx="1047" cy="524"/>
            </a:xfrm>
            <a:custGeom>
              <a:avLst/>
              <a:gdLst/>
              <a:ahLst/>
              <a:cxnLst/>
              <a:rect l="l" t="t" r="r" b="b"/>
              <a:pathLst>
                <a:path w="40" h="20" extrusionOk="0">
                  <a:moveTo>
                    <a:pt x="1" y="0"/>
                  </a:moveTo>
                  <a:cubicBezTo>
                    <a:pt x="10" y="5"/>
                    <a:pt x="25" y="15"/>
                    <a:pt x="39" y="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4"/>
            <p:cNvSpPr/>
            <p:nvPr/>
          </p:nvSpPr>
          <p:spPr>
            <a:xfrm>
              <a:off x="3308298" y="2706959"/>
              <a:ext cx="71707" cy="67885"/>
            </a:xfrm>
            <a:custGeom>
              <a:avLst/>
              <a:gdLst/>
              <a:ahLst/>
              <a:cxnLst/>
              <a:rect l="l" t="t" r="r" b="b"/>
              <a:pathLst>
                <a:path w="2739" h="2593" extrusionOk="0">
                  <a:moveTo>
                    <a:pt x="2448" y="1"/>
                  </a:moveTo>
                  <a:cubicBezTo>
                    <a:pt x="2381" y="1"/>
                    <a:pt x="2314" y="27"/>
                    <a:pt x="2263" y="80"/>
                  </a:cubicBezTo>
                  <a:lnTo>
                    <a:pt x="0" y="2338"/>
                  </a:lnTo>
                  <a:cubicBezTo>
                    <a:pt x="159" y="2439"/>
                    <a:pt x="322" y="2525"/>
                    <a:pt x="495" y="2593"/>
                  </a:cubicBezTo>
                  <a:lnTo>
                    <a:pt x="2633" y="450"/>
                  </a:lnTo>
                  <a:cubicBezTo>
                    <a:pt x="2739" y="349"/>
                    <a:pt x="2739" y="181"/>
                    <a:pt x="2633" y="80"/>
                  </a:cubicBezTo>
                  <a:cubicBezTo>
                    <a:pt x="2583" y="27"/>
                    <a:pt x="2515" y="1"/>
                    <a:pt x="2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4"/>
            <p:cNvSpPr/>
            <p:nvPr/>
          </p:nvSpPr>
          <p:spPr>
            <a:xfrm>
              <a:off x="3384273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0" y="649"/>
                    <a:pt x="0" y="817"/>
                    <a:pt x="106" y="918"/>
                  </a:cubicBezTo>
                  <a:cubicBezTo>
                    <a:pt x="156" y="971"/>
                    <a:pt x="223" y="998"/>
                    <a:pt x="291" y="998"/>
                  </a:cubicBezTo>
                  <a:cubicBezTo>
                    <a:pt x="358" y="998"/>
                    <a:pt x="425" y="971"/>
                    <a:pt x="476" y="918"/>
                  </a:cubicBezTo>
                  <a:lnTo>
                    <a:pt x="1028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4"/>
            <p:cNvSpPr/>
            <p:nvPr/>
          </p:nvSpPr>
          <p:spPr>
            <a:xfrm>
              <a:off x="3028591" y="2443798"/>
              <a:ext cx="431158" cy="349817"/>
            </a:xfrm>
            <a:custGeom>
              <a:avLst/>
              <a:gdLst/>
              <a:ahLst/>
              <a:cxnLst/>
              <a:rect l="l" t="t" r="r" b="b"/>
              <a:pathLst>
                <a:path w="16469" h="13362" extrusionOk="0">
                  <a:moveTo>
                    <a:pt x="1043" y="9666"/>
                  </a:moveTo>
                  <a:cubicBezTo>
                    <a:pt x="1009" y="9801"/>
                    <a:pt x="990" y="9940"/>
                    <a:pt x="995" y="10079"/>
                  </a:cubicBezTo>
                  <a:cubicBezTo>
                    <a:pt x="995" y="10180"/>
                    <a:pt x="999" y="10281"/>
                    <a:pt x="1009" y="10382"/>
                  </a:cubicBezTo>
                  <a:lnTo>
                    <a:pt x="778" y="10382"/>
                  </a:lnTo>
                  <a:cubicBezTo>
                    <a:pt x="630" y="10382"/>
                    <a:pt x="509" y="10262"/>
                    <a:pt x="509" y="10118"/>
                  </a:cubicBezTo>
                  <a:lnTo>
                    <a:pt x="509" y="9930"/>
                  </a:lnTo>
                  <a:cubicBezTo>
                    <a:pt x="509" y="9786"/>
                    <a:pt x="630" y="9666"/>
                    <a:pt x="778" y="9666"/>
                  </a:cubicBezTo>
                  <a:close/>
                  <a:moveTo>
                    <a:pt x="15676" y="9666"/>
                  </a:moveTo>
                  <a:cubicBezTo>
                    <a:pt x="15820" y="9666"/>
                    <a:pt x="15940" y="9786"/>
                    <a:pt x="15940" y="9930"/>
                  </a:cubicBezTo>
                  <a:lnTo>
                    <a:pt x="15940" y="10118"/>
                  </a:lnTo>
                  <a:cubicBezTo>
                    <a:pt x="15940" y="10262"/>
                    <a:pt x="15820" y="10382"/>
                    <a:pt x="15676" y="10382"/>
                  </a:cubicBezTo>
                  <a:lnTo>
                    <a:pt x="15445" y="10382"/>
                  </a:lnTo>
                  <a:cubicBezTo>
                    <a:pt x="15455" y="10281"/>
                    <a:pt x="15460" y="10180"/>
                    <a:pt x="15460" y="10079"/>
                  </a:cubicBezTo>
                  <a:cubicBezTo>
                    <a:pt x="15460" y="9940"/>
                    <a:pt x="15445" y="9801"/>
                    <a:pt x="15412" y="9666"/>
                  </a:cubicBezTo>
                  <a:close/>
                  <a:moveTo>
                    <a:pt x="4271" y="8220"/>
                  </a:moveTo>
                  <a:cubicBezTo>
                    <a:pt x="5088" y="8220"/>
                    <a:pt x="5823" y="8460"/>
                    <a:pt x="6327" y="8840"/>
                  </a:cubicBezTo>
                  <a:cubicBezTo>
                    <a:pt x="6466" y="8945"/>
                    <a:pt x="6596" y="9070"/>
                    <a:pt x="6707" y="9210"/>
                  </a:cubicBezTo>
                  <a:cubicBezTo>
                    <a:pt x="6908" y="9455"/>
                    <a:pt x="7024" y="9762"/>
                    <a:pt x="7029" y="10079"/>
                  </a:cubicBezTo>
                  <a:cubicBezTo>
                    <a:pt x="7024" y="11602"/>
                    <a:pt x="5794" y="12832"/>
                    <a:pt x="4271" y="12832"/>
                  </a:cubicBezTo>
                  <a:cubicBezTo>
                    <a:pt x="2753" y="12832"/>
                    <a:pt x="1518" y="11597"/>
                    <a:pt x="1518" y="10079"/>
                  </a:cubicBezTo>
                  <a:cubicBezTo>
                    <a:pt x="1518" y="9051"/>
                    <a:pt x="2753" y="8220"/>
                    <a:pt x="4271" y="8220"/>
                  </a:cubicBezTo>
                  <a:close/>
                  <a:moveTo>
                    <a:pt x="12179" y="8220"/>
                  </a:moveTo>
                  <a:cubicBezTo>
                    <a:pt x="12995" y="8220"/>
                    <a:pt x="13730" y="8460"/>
                    <a:pt x="14235" y="8840"/>
                  </a:cubicBezTo>
                  <a:cubicBezTo>
                    <a:pt x="14374" y="8945"/>
                    <a:pt x="14504" y="9070"/>
                    <a:pt x="14614" y="9210"/>
                  </a:cubicBezTo>
                  <a:cubicBezTo>
                    <a:pt x="14816" y="9455"/>
                    <a:pt x="14926" y="9762"/>
                    <a:pt x="14931" y="10079"/>
                  </a:cubicBezTo>
                  <a:cubicBezTo>
                    <a:pt x="14935" y="11660"/>
                    <a:pt x="13638" y="12836"/>
                    <a:pt x="12181" y="12836"/>
                  </a:cubicBezTo>
                  <a:cubicBezTo>
                    <a:pt x="11849" y="12836"/>
                    <a:pt x="11509" y="12775"/>
                    <a:pt x="11174" y="12645"/>
                  </a:cubicBezTo>
                  <a:cubicBezTo>
                    <a:pt x="10122" y="12227"/>
                    <a:pt x="9426" y="11213"/>
                    <a:pt x="9426" y="10079"/>
                  </a:cubicBezTo>
                  <a:cubicBezTo>
                    <a:pt x="9426" y="9051"/>
                    <a:pt x="10660" y="8220"/>
                    <a:pt x="12179" y="8220"/>
                  </a:cubicBezTo>
                  <a:close/>
                  <a:moveTo>
                    <a:pt x="3603" y="0"/>
                  </a:moveTo>
                  <a:cubicBezTo>
                    <a:pt x="2921" y="0"/>
                    <a:pt x="2325" y="462"/>
                    <a:pt x="2162" y="1125"/>
                  </a:cubicBezTo>
                  <a:lnTo>
                    <a:pt x="19" y="9743"/>
                  </a:lnTo>
                  <a:lnTo>
                    <a:pt x="19" y="9748"/>
                  </a:lnTo>
                  <a:cubicBezTo>
                    <a:pt x="5" y="9805"/>
                    <a:pt x="0" y="9868"/>
                    <a:pt x="0" y="9930"/>
                  </a:cubicBezTo>
                  <a:lnTo>
                    <a:pt x="0" y="10118"/>
                  </a:lnTo>
                  <a:cubicBezTo>
                    <a:pt x="0" y="10550"/>
                    <a:pt x="346" y="10901"/>
                    <a:pt x="778" y="10910"/>
                  </a:cubicBezTo>
                  <a:lnTo>
                    <a:pt x="1100" y="10910"/>
                  </a:lnTo>
                  <a:cubicBezTo>
                    <a:pt x="1326" y="11770"/>
                    <a:pt x="1893" y="12500"/>
                    <a:pt x="2671" y="12938"/>
                  </a:cubicBezTo>
                  <a:lnTo>
                    <a:pt x="2710" y="12962"/>
                  </a:lnTo>
                  <a:cubicBezTo>
                    <a:pt x="3216" y="13236"/>
                    <a:pt x="3749" y="13361"/>
                    <a:pt x="4268" y="13361"/>
                  </a:cubicBezTo>
                  <a:cubicBezTo>
                    <a:pt x="5944" y="13361"/>
                    <a:pt x="7483" y="12055"/>
                    <a:pt x="7552" y="10199"/>
                  </a:cubicBezTo>
                  <a:cubicBezTo>
                    <a:pt x="7752" y="10050"/>
                    <a:pt x="7988" y="9976"/>
                    <a:pt x="8225" y="9976"/>
                  </a:cubicBezTo>
                  <a:cubicBezTo>
                    <a:pt x="8463" y="9976"/>
                    <a:pt x="8700" y="10050"/>
                    <a:pt x="8902" y="10199"/>
                  </a:cubicBezTo>
                  <a:cubicBezTo>
                    <a:pt x="8945" y="11343"/>
                    <a:pt x="9580" y="12380"/>
                    <a:pt x="10579" y="12938"/>
                  </a:cubicBezTo>
                  <a:lnTo>
                    <a:pt x="10617" y="12962"/>
                  </a:lnTo>
                  <a:cubicBezTo>
                    <a:pt x="11119" y="13233"/>
                    <a:pt x="11653" y="13360"/>
                    <a:pt x="12177" y="13360"/>
                  </a:cubicBezTo>
                  <a:cubicBezTo>
                    <a:pt x="13608" y="13360"/>
                    <a:pt x="14960" y="12416"/>
                    <a:pt x="15354" y="10910"/>
                  </a:cubicBezTo>
                  <a:lnTo>
                    <a:pt x="15676" y="10910"/>
                  </a:lnTo>
                  <a:cubicBezTo>
                    <a:pt x="16113" y="10906"/>
                    <a:pt x="16469" y="10555"/>
                    <a:pt x="16469" y="10118"/>
                  </a:cubicBezTo>
                  <a:lnTo>
                    <a:pt x="16469" y="9930"/>
                  </a:lnTo>
                  <a:cubicBezTo>
                    <a:pt x="16469" y="9868"/>
                    <a:pt x="16459" y="9805"/>
                    <a:pt x="16445" y="9743"/>
                  </a:cubicBezTo>
                  <a:lnTo>
                    <a:pt x="16445" y="9738"/>
                  </a:lnTo>
                  <a:lnTo>
                    <a:pt x="14302" y="1125"/>
                  </a:lnTo>
                  <a:cubicBezTo>
                    <a:pt x="14139" y="462"/>
                    <a:pt x="13543" y="0"/>
                    <a:pt x="12861" y="0"/>
                  </a:cubicBezTo>
                  <a:cubicBezTo>
                    <a:pt x="12510" y="0"/>
                    <a:pt x="12510" y="524"/>
                    <a:pt x="12861" y="524"/>
                  </a:cubicBezTo>
                  <a:cubicBezTo>
                    <a:pt x="13303" y="524"/>
                    <a:pt x="13687" y="827"/>
                    <a:pt x="13793" y="1254"/>
                  </a:cubicBezTo>
                  <a:lnTo>
                    <a:pt x="15753" y="9142"/>
                  </a:lnTo>
                  <a:lnTo>
                    <a:pt x="15200" y="9142"/>
                  </a:lnTo>
                  <a:cubicBezTo>
                    <a:pt x="15013" y="8830"/>
                    <a:pt x="14763" y="8566"/>
                    <a:pt x="14465" y="8359"/>
                  </a:cubicBezTo>
                  <a:cubicBezTo>
                    <a:pt x="13850" y="7927"/>
                    <a:pt x="13038" y="7692"/>
                    <a:pt x="12183" y="7692"/>
                  </a:cubicBezTo>
                  <a:cubicBezTo>
                    <a:pt x="11328" y="7692"/>
                    <a:pt x="10512" y="7932"/>
                    <a:pt x="9901" y="8359"/>
                  </a:cubicBezTo>
                  <a:cubicBezTo>
                    <a:pt x="9411" y="8705"/>
                    <a:pt x="9090" y="9142"/>
                    <a:pt x="8965" y="9623"/>
                  </a:cubicBezTo>
                  <a:cubicBezTo>
                    <a:pt x="8734" y="9510"/>
                    <a:pt x="8483" y="9454"/>
                    <a:pt x="8232" y="9454"/>
                  </a:cubicBezTo>
                  <a:cubicBezTo>
                    <a:pt x="7981" y="9454"/>
                    <a:pt x="7730" y="9510"/>
                    <a:pt x="7499" y="9623"/>
                  </a:cubicBezTo>
                  <a:cubicBezTo>
                    <a:pt x="7374" y="9142"/>
                    <a:pt x="7053" y="8705"/>
                    <a:pt x="6563" y="8359"/>
                  </a:cubicBezTo>
                  <a:cubicBezTo>
                    <a:pt x="5948" y="7927"/>
                    <a:pt x="5141" y="7692"/>
                    <a:pt x="4281" y="7692"/>
                  </a:cubicBezTo>
                  <a:cubicBezTo>
                    <a:pt x="3426" y="7692"/>
                    <a:pt x="2609" y="7932"/>
                    <a:pt x="1999" y="8359"/>
                  </a:cubicBezTo>
                  <a:cubicBezTo>
                    <a:pt x="1701" y="8566"/>
                    <a:pt x="1451" y="8830"/>
                    <a:pt x="1264" y="9142"/>
                  </a:cubicBezTo>
                  <a:lnTo>
                    <a:pt x="711" y="9142"/>
                  </a:lnTo>
                  <a:lnTo>
                    <a:pt x="2671" y="1254"/>
                  </a:lnTo>
                  <a:cubicBezTo>
                    <a:pt x="2777" y="827"/>
                    <a:pt x="3161" y="524"/>
                    <a:pt x="3603" y="524"/>
                  </a:cubicBezTo>
                  <a:cubicBezTo>
                    <a:pt x="3954" y="524"/>
                    <a:pt x="3954" y="0"/>
                    <a:pt x="3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74"/>
          <p:cNvGrpSpPr/>
          <p:nvPr/>
        </p:nvGrpSpPr>
        <p:grpSpPr>
          <a:xfrm>
            <a:off x="3966333" y="1983475"/>
            <a:ext cx="331805" cy="377961"/>
            <a:chOff x="3966333" y="1983475"/>
            <a:chExt cx="331805" cy="377961"/>
          </a:xfrm>
        </p:grpSpPr>
        <p:sp>
          <p:nvSpPr>
            <p:cNvPr id="8461" name="Google Shape;8461;p74"/>
            <p:cNvSpPr/>
            <p:nvPr/>
          </p:nvSpPr>
          <p:spPr>
            <a:xfrm>
              <a:off x="3972982" y="1989025"/>
              <a:ext cx="318113" cy="53460"/>
            </a:xfrm>
            <a:custGeom>
              <a:avLst/>
              <a:gdLst/>
              <a:ahLst/>
              <a:cxnLst/>
              <a:rect l="l" t="t" r="r" b="b"/>
              <a:pathLst>
                <a:path w="12151" h="2042" extrusionOk="0">
                  <a:moveTo>
                    <a:pt x="1019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85"/>
                    <a:pt x="457" y="2042"/>
                    <a:pt x="1019" y="2042"/>
                  </a:cubicBezTo>
                  <a:lnTo>
                    <a:pt x="11132" y="2042"/>
                  </a:lnTo>
                  <a:cubicBezTo>
                    <a:pt x="11694" y="2042"/>
                    <a:pt x="12150" y="1585"/>
                    <a:pt x="12150" y="1023"/>
                  </a:cubicBezTo>
                  <a:cubicBezTo>
                    <a:pt x="12150" y="456"/>
                    <a:pt x="11694" y="0"/>
                    <a:pt x="11132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4"/>
            <p:cNvSpPr/>
            <p:nvPr/>
          </p:nvSpPr>
          <p:spPr>
            <a:xfrm>
              <a:off x="3977407" y="2042458"/>
              <a:ext cx="311804" cy="99013"/>
            </a:xfrm>
            <a:custGeom>
              <a:avLst/>
              <a:gdLst/>
              <a:ahLst/>
              <a:cxnLst/>
              <a:rect l="l" t="t" r="r" b="b"/>
              <a:pathLst>
                <a:path w="11910" h="3782" extrusionOk="0">
                  <a:moveTo>
                    <a:pt x="1891" y="0"/>
                  </a:moveTo>
                  <a:cubicBezTo>
                    <a:pt x="850" y="0"/>
                    <a:pt x="0" y="844"/>
                    <a:pt x="0" y="1889"/>
                  </a:cubicBezTo>
                  <a:cubicBezTo>
                    <a:pt x="0" y="2937"/>
                    <a:pt x="855" y="3782"/>
                    <a:pt x="1900" y="3782"/>
                  </a:cubicBezTo>
                  <a:cubicBezTo>
                    <a:pt x="1909" y="3782"/>
                    <a:pt x="1918" y="3782"/>
                    <a:pt x="1926" y="3782"/>
                  </a:cubicBezTo>
                  <a:lnTo>
                    <a:pt x="9988" y="3782"/>
                  </a:lnTo>
                  <a:cubicBezTo>
                    <a:pt x="9996" y="3782"/>
                    <a:pt x="10005" y="3782"/>
                    <a:pt x="10014" y="3782"/>
                  </a:cubicBezTo>
                  <a:cubicBezTo>
                    <a:pt x="11059" y="3782"/>
                    <a:pt x="11909" y="2937"/>
                    <a:pt x="11909" y="1889"/>
                  </a:cubicBezTo>
                  <a:cubicBezTo>
                    <a:pt x="11909" y="844"/>
                    <a:pt x="11064" y="0"/>
                    <a:pt x="10023" y="0"/>
                  </a:cubicBezTo>
                  <a:cubicBezTo>
                    <a:pt x="10011" y="0"/>
                    <a:pt x="9999" y="1"/>
                    <a:pt x="9988" y="1"/>
                  </a:cubicBezTo>
                  <a:lnTo>
                    <a:pt x="1926" y="1"/>
                  </a:lnTo>
                  <a:cubicBezTo>
                    <a:pt x="1915" y="1"/>
                    <a:pt x="1903" y="0"/>
                    <a:pt x="1891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74"/>
            <p:cNvSpPr/>
            <p:nvPr/>
          </p:nvSpPr>
          <p:spPr>
            <a:xfrm>
              <a:off x="4031861" y="2180558"/>
              <a:ext cx="200382" cy="175092"/>
            </a:xfrm>
            <a:custGeom>
              <a:avLst/>
              <a:gdLst/>
              <a:ahLst/>
              <a:cxnLst/>
              <a:rect l="l" t="t" r="r" b="b"/>
              <a:pathLst>
                <a:path w="7654" h="6688" extrusionOk="0">
                  <a:moveTo>
                    <a:pt x="0" y="1"/>
                  </a:moveTo>
                  <a:lnTo>
                    <a:pt x="0" y="6688"/>
                  </a:lnTo>
                  <a:lnTo>
                    <a:pt x="7653" y="6688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74"/>
            <p:cNvSpPr/>
            <p:nvPr/>
          </p:nvSpPr>
          <p:spPr>
            <a:xfrm>
              <a:off x="4247427" y="1989025"/>
              <a:ext cx="43668" cy="53460"/>
            </a:xfrm>
            <a:custGeom>
              <a:avLst/>
              <a:gdLst/>
              <a:ahLst/>
              <a:cxnLst/>
              <a:rect l="l" t="t" r="r" b="b"/>
              <a:pathLst>
                <a:path w="1668" h="2042" extrusionOk="0">
                  <a:moveTo>
                    <a:pt x="0" y="0"/>
                  </a:moveTo>
                  <a:cubicBezTo>
                    <a:pt x="562" y="0"/>
                    <a:pt x="1019" y="456"/>
                    <a:pt x="1019" y="1023"/>
                  </a:cubicBezTo>
                  <a:cubicBezTo>
                    <a:pt x="1019" y="1585"/>
                    <a:pt x="562" y="2042"/>
                    <a:pt x="0" y="2042"/>
                  </a:cubicBezTo>
                  <a:lnTo>
                    <a:pt x="649" y="2042"/>
                  </a:lnTo>
                  <a:cubicBezTo>
                    <a:pt x="1211" y="2042"/>
                    <a:pt x="1667" y="1585"/>
                    <a:pt x="1667" y="1023"/>
                  </a:cubicBezTo>
                  <a:cubicBezTo>
                    <a:pt x="1667" y="456"/>
                    <a:pt x="1211" y="0"/>
                    <a:pt x="64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4"/>
            <p:cNvSpPr/>
            <p:nvPr/>
          </p:nvSpPr>
          <p:spPr>
            <a:xfrm>
              <a:off x="4031861" y="2141445"/>
              <a:ext cx="200382" cy="38877"/>
            </a:xfrm>
            <a:custGeom>
              <a:avLst/>
              <a:gdLst/>
              <a:ahLst/>
              <a:cxnLst/>
              <a:rect l="l" t="t" r="r" b="b"/>
              <a:pathLst>
                <a:path w="7654" h="1485" extrusionOk="0">
                  <a:moveTo>
                    <a:pt x="0" y="1"/>
                  </a:moveTo>
                  <a:lnTo>
                    <a:pt x="0" y="1485"/>
                  </a:lnTo>
                  <a:lnTo>
                    <a:pt x="7653" y="1485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4"/>
            <p:cNvSpPr/>
            <p:nvPr/>
          </p:nvSpPr>
          <p:spPr>
            <a:xfrm>
              <a:off x="4221902" y="2042458"/>
              <a:ext cx="67309" cy="99013"/>
            </a:xfrm>
            <a:custGeom>
              <a:avLst/>
              <a:gdLst/>
              <a:ahLst/>
              <a:cxnLst/>
              <a:rect l="l" t="t" r="r" b="b"/>
              <a:pathLst>
                <a:path w="2571" h="3782" extrusionOk="0">
                  <a:moveTo>
                    <a:pt x="35" y="0"/>
                  </a:moveTo>
                  <a:cubicBezTo>
                    <a:pt x="24" y="0"/>
                    <a:pt x="12" y="1"/>
                    <a:pt x="0" y="1"/>
                  </a:cubicBezTo>
                  <a:lnTo>
                    <a:pt x="70" y="1"/>
                  </a:lnTo>
                  <a:cubicBezTo>
                    <a:pt x="59" y="1"/>
                    <a:pt x="47" y="0"/>
                    <a:pt x="35" y="0"/>
                  </a:cubicBezTo>
                  <a:close/>
                  <a:moveTo>
                    <a:pt x="0" y="3782"/>
                  </a:moveTo>
                  <a:cubicBezTo>
                    <a:pt x="9" y="3782"/>
                    <a:pt x="18" y="3782"/>
                    <a:pt x="27" y="3782"/>
                  </a:cubicBezTo>
                  <a:cubicBezTo>
                    <a:pt x="35" y="3782"/>
                    <a:pt x="44" y="3782"/>
                    <a:pt x="53" y="3782"/>
                  </a:cubicBezTo>
                  <a:close/>
                  <a:moveTo>
                    <a:pt x="684" y="0"/>
                  </a:moveTo>
                  <a:cubicBezTo>
                    <a:pt x="672" y="0"/>
                    <a:pt x="660" y="1"/>
                    <a:pt x="649" y="1"/>
                  </a:cubicBezTo>
                  <a:lnTo>
                    <a:pt x="70" y="1"/>
                  </a:lnTo>
                  <a:cubicBezTo>
                    <a:pt x="1095" y="19"/>
                    <a:pt x="1922" y="855"/>
                    <a:pt x="1922" y="1889"/>
                  </a:cubicBezTo>
                  <a:cubicBezTo>
                    <a:pt x="1922" y="2928"/>
                    <a:pt x="1086" y="3767"/>
                    <a:pt x="53" y="3782"/>
                  </a:cubicBezTo>
                  <a:lnTo>
                    <a:pt x="649" y="3782"/>
                  </a:lnTo>
                  <a:cubicBezTo>
                    <a:pt x="657" y="3782"/>
                    <a:pt x="666" y="3782"/>
                    <a:pt x="675" y="3782"/>
                  </a:cubicBezTo>
                  <a:cubicBezTo>
                    <a:pt x="1720" y="3782"/>
                    <a:pt x="2570" y="2937"/>
                    <a:pt x="2570" y="1889"/>
                  </a:cubicBezTo>
                  <a:cubicBezTo>
                    <a:pt x="2570" y="844"/>
                    <a:pt x="1725" y="0"/>
                    <a:pt x="684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4"/>
            <p:cNvSpPr/>
            <p:nvPr/>
          </p:nvSpPr>
          <p:spPr>
            <a:xfrm>
              <a:off x="4215226" y="2180558"/>
              <a:ext cx="17017" cy="175092"/>
            </a:xfrm>
            <a:custGeom>
              <a:avLst/>
              <a:gdLst/>
              <a:ahLst/>
              <a:cxnLst/>
              <a:rect l="l" t="t" r="r" b="b"/>
              <a:pathLst>
                <a:path w="650" h="6688" extrusionOk="0">
                  <a:moveTo>
                    <a:pt x="1" y="1"/>
                  </a:moveTo>
                  <a:lnTo>
                    <a:pt x="1" y="6688"/>
                  </a:lnTo>
                  <a:lnTo>
                    <a:pt x="649" y="6688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4"/>
            <p:cNvSpPr/>
            <p:nvPr/>
          </p:nvSpPr>
          <p:spPr>
            <a:xfrm>
              <a:off x="4215226" y="2141445"/>
              <a:ext cx="17017" cy="38877"/>
            </a:xfrm>
            <a:custGeom>
              <a:avLst/>
              <a:gdLst/>
              <a:ahLst/>
              <a:cxnLst/>
              <a:rect l="l" t="t" r="r" b="b"/>
              <a:pathLst>
                <a:path w="650" h="1485" extrusionOk="0">
                  <a:moveTo>
                    <a:pt x="1" y="1"/>
                  </a:moveTo>
                  <a:lnTo>
                    <a:pt x="1" y="1485"/>
                  </a:lnTo>
                  <a:lnTo>
                    <a:pt x="649" y="1485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4"/>
            <p:cNvSpPr/>
            <p:nvPr/>
          </p:nvSpPr>
          <p:spPr>
            <a:xfrm>
              <a:off x="4061026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55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4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4"/>
            <p:cNvSpPr/>
            <p:nvPr/>
          </p:nvSpPr>
          <p:spPr>
            <a:xfrm>
              <a:off x="4116868" y="2209487"/>
              <a:ext cx="30343" cy="146294"/>
            </a:xfrm>
            <a:custGeom>
              <a:avLst/>
              <a:gdLst/>
              <a:ahLst/>
              <a:cxnLst/>
              <a:rect l="l" t="t" r="r" b="b"/>
              <a:pathLst>
                <a:path w="1159" h="5588" extrusionOk="0">
                  <a:moveTo>
                    <a:pt x="582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9" y="5588"/>
                  </a:lnTo>
                  <a:lnTo>
                    <a:pt x="1159" y="577"/>
                  </a:lnTo>
                  <a:cubicBezTo>
                    <a:pt x="1159" y="255"/>
                    <a:pt x="899" y="1"/>
                    <a:pt x="58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4"/>
            <p:cNvSpPr/>
            <p:nvPr/>
          </p:nvSpPr>
          <p:spPr>
            <a:xfrm>
              <a:off x="4172841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9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4"/>
            <p:cNvSpPr/>
            <p:nvPr/>
          </p:nvSpPr>
          <p:spPr>
            <a:xfrm>
              <a:off x="4026311" y="2203963"/>
              <a:ext cx="211456" cy="157473"/>
            </a:xfrm>
            <a:custGeom>
              <a:avLst/>
              <a:gdLst/>
              <a:ahLst/>
              <a:cxnLst/>
              <a:rect l="l" t="t" r="r" b="b"/>
              <a:pathLst>
                <a:path w="8077" h="6015" extrusionOk="0">
                  <a:moveTo>
                    <a:pt x="1908" y="423"/>
                  </a:moveTo>
                  <a:cubicBezTo>
                    <a:pt x="2110" y="423"/>
                    <a:pt x="2273" y="586"/>
                    <a:pt x="2273" y="788"/>
                  </a:cubicBezTo>
                  <a:lnTo>
                    <a:pt x="2273" y="5582"/>
                  </a:lnTo>
                  <a:lnTo>
                    <a:pt x="1538" y="5582"/>
                  </a:lnTo>
                  <a:lnTo>
                    <a:pt x="1538" y="788"/>
                  </a:lnTo>
                  <a:cubicBezTo>
                    <a:pt x="1538" y="586"/>
                    <a:pt x="1701" y="423"/>
                    <a:pt x="1908" y="423"/>
                  </a:cubicBezTo>
                  <a:close/>
                  <a:moveTo>
                    <a:pt x="4041" y="423"/>
                  </a:moveTo>
                  <a:cubicBezTo>
                    <a:pt x="4243" y="423"/>
                    <a:pt x="4406" y="586"/>
                    <a:pt x="4406" y="788"/>
                  </a:cubicBezTo>
                  <a:lnTo>
                    <a:pt x="4406" y="5582"/>
                  </a:lnTo>
                  <a:lnTo>
                    <a:pt x="3676" y="5582"/>
                  </a:lnTo>
                  <a:lnTo>
                    <a:pt x="3676" y="788"/>
                  </a:lnTo>
                  <a:cubicBezTo>
                    <a:pt x="3676" y="586"/>
                    <a:pt x="3839" y="423"/>
                    <a:pt x="4041" y="423"/>
                  </a:cubicBezTo>
                  <a:close/>
                  <a:moveTo>
                    <a:pt x="6179" y="423"/>
                  </a:moveTo>
                  <a:cubicBezTo>
                    <a:pt x="6381" y="423"/>
                    <a:pt x="6544" y="586"/>
                    <a:pt x="6544" y="788"/>
                  </a:cubicBezTo>
                  <a:lnTo>
                    <a:pt x="6544" y="5582"/>
                  </a:lnTo>
                  <a:lnTo>
                    <a:pt x="5814" y="5582"/>
                  </a:lnTo>
                  <a:lnTo>
                    <a:pt x="5814" y="788"/>
                  </a:lnTo>
                  <a:cubicBezTo>
                    <a:pt x="5814" y="586"/>
                    <a:pt x="5977" y="423"/>
                    <a:pt x="6179" y="423"/>
                  </a:cubicBezTo>
                  <a:close/>
                  <a:moveTo>
                    <a:pt x="1903" y="0"/>
                  </a:moveTo>
                  <a:cubicBezTo>
                    <a:pt x="1466" y="0"/>
                    <a:pt x="1115" y="351"/>
                    <a:pt x="1115" y="788"/>
                  </a:cubicBezTo>
                  <a:lnTo>
                    <a:pt x="1115" y="5582"/>
                  </a:lnTo>
                  <a:lnTo>
                    <a:pt x="424" y="5582"/>
                  </a:lnTo>
                  <a:lnTo>
                    <a:pt x="424" y="3334"/>
                  </a:lnTo>
                  <a:cubicBezTo>
                    <a:pt x="409" y="3207"/>
                    <a:pt x="311" y="3143"/>
                    <a:pt x="212" y="3143"/>
                  </a:cubicBezTo>
                  <a:cubicBezTo>
                    <a:pt x="114" y="3143"/>
                    <a:pt x="15" y="3207"/>
                    <a:pt x="1" y="3334"/>
                  </a:cubicBezTo>
                  <a:lnTo>
                    <a:pt x="1" y="5794"/>
                  </a:lnTo>
                  <a:cubicBezTo>
                    <a:pt x="1" y="5914"/>
                    <a:pt x="97" y="6005"/>
                    <a:pt x="212" y="6005"/>
                  </a:cubicBezTo>
                  <a:lnTo>
                    <a:pt x="1279" y="6005"/>
                  </a:lnTo>
                  <a:cubicBezTo>
                    <a:pt x="1293" y="6010"/>
                    <a:pt x="1312" y="6015"/>
                    <a:pt x="1327" y="6015"/>
                  </a:cubicBezTo>
                  <a:lnTo>
                    <a:pt x="2485" y="6015"/>
                  </a:lnTo>
                  <a:cubicBezTo>
                    <a:pt x="2499" y="6015"/>
                    <a:pt x="2518" y="6010"/>
                    <a:pt x="2533" y="6005"/>
                  </a:cubicBezTo>
                  <a:lnTo>
                    <a:pt x="3412" y="6005"/>
                  </a:lnTo>
                  <a:cubicBezTo>
                    <a:pt x="3426" y="6010"/>
                    <a:pt x="3441" y="6015"/>
                    <a:pt x="3460" y="6015"/>
                  </a:cubicBezTo>
                  <a:lnTo>
                    <a:pt x="4618" y="6015"/>
                  </a:lnTo>
                  <a:cubicBezTo>
                    <a:pt x="4632" y="6015"/>
                    <a:pt x="4651" y="6010"/>
                    <a:pt x="4666" y="6005"/>
                  </a:cubicBezTo>
                  <a:lnTo>
                    <a:pt x="5545" y="6005"/>
                  </a:lnTo>
                  <a:cubicBezTo>
                    <a:pt x="5559" y="6010"/>
                    <a:pt x="5578" y="6015"/>
                    <a:pt x="5598" y="6015"/>
                  </a:cubicBezTo>
                  <a:lnTo>
                    <a:pt x="6751" y="6015"/>
                  </a:lnTo>
                  <a:cubicBezTo>
                    <a:pt x="6770" y="6015"/>
                    <a:pt x="6784" y="6010"/>
                    <a:pt x="6803" y="6005"/>
                  </a:cubicBezTo>
                  <a:lnTo>
                    <a:pt x="7865" y="6005"/>
                  </a:lnTo>
                  <a:cubicBezTo>
                    <a:pt x="7980" y="6005"/>
                    <a:pt x="8076" y="5914"/>
                    <a:pt x="8076" y="5794"/>
                  </a:cubicBezTo>
                  <a:lnTo>
                    <a:pt x="8076" y="1105"/>
                  </a:lnTo>
                  <a:cubicBezTo>
                    <a:pt x="8076" y="985"/>
                    <a:pt x="7980" y="894"/>
                    <a:pt x="7865" y="894"/>
                  </a:cubicBezTo>
                  <a:cubicBezTo>
                    <a:pt x="7750" y="894"/>
                    <a:pt x="7654" y="985"/>
                    <a:pt x="7654" y="1105"/>
                  </a:cubicBezTo>
                  <a:lnTo>
                    <a:pt x="7654" y="5582"/>
                  </a:lnTo>
                  <a:lnTo>
                    <a:pt x="6962" y="5582"/>
                  </a:lnTo>
                  <a:lnTo>
                    <a:pt x="6962" y="788"/>
                  </a:lnTo>
                  <a:cubicBezTo>
                    <a:pt x="6962" y="351"/>
                    <a:pt x="6611" y="0"/>
                    <a:pt x="6174" y="0"/>
                  </a:cubicBezTo>
                  <a:cubicBezTo>
                    <a:pt x="5737" y="0"/>
                    <a:pt x="5386" y="351"/>
                    <a:pt x="5386" y="788"/>
                  </a:cubicBezTo>
                  <a:lnTo>
                    <a:pt x="5386" y="5582"/>
                  </a:lnTo>
                  <a:lnTo>
                    <a:pt x="4829" y="5582"/>
                  </a:lnTo>
                  <a:lnTo>
                    <a:pt x="4829" y="788"/>
                  </a:lnTo>
                  <a:cubicBezTo>
                    <a:pt x="4829" y="351"/>
                    <a:pt x="4473" y="0"/>
                    <a:pt x="4036" y="0"/>
                  </a:cubicBezTo>
                  <a:cubicBezTo>
                    <a:pt x="3604" y="0"/>
                    <a:pt x="3248" y="351"/>
                    <a:pt x="3248" y="788"/>
                  </a:cubicBezTo>
                  <a:lnTo>
                    <a:pt x="3248" y="5582"/>
                  </a:lnTo>
                  <a:lnTo>
                    <a:pt x="2691" y="5582"/>
                  </a:lnTo>
                  <a:lnTo>
                    <a:pt x="2691" y="788"/>
                  </a:lnTo>
                  <a:cubicBezTo>
                    <a:pt x="2691" y="351"/>
                    <a:pt x="2340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4"/>
            <p:cNvSpPr/>
            <p:nvPr/>
          </p:nvSpPr>
          <p:spPr>
            <a:xfrm>
              <a:off x="3966333" y="1983475"/>
              <a:ext cx="331805" cy="294080"/>
            </a:xfrm>
            <a:custGeom>
              <a:avLst/>
              <a:gdLst/>
              <a:ahLst/>
              <a:cxnLst/>
              <a:rect l="l" t="t" r="r" b="b"/>
              <a:pathLst>
                <a:path w="12674" h="11233" extrusionOk="0">
                  <a:moveTo>
                    <a:pt x="11386" y="423"/>
                  </a:moveTo>
                  <a:cubicBezTo>
                    <a:pt x="11833" y="423"/>
                    <a:pt x="12193" y="784"/>
                    <a:pt x="12193" y="1231"/>
                  </a:cubicBezTo>
                  <a:cubicBezTo>
                    <a:pt x="12193" y="1677"/>
                    <a:pt x="11833" y="2042"/>
                    <a:pt x="11386" y="2042"/>
                  </a:cubicBezTo>
                  <a:lnTo>
                    <a:pt x="1278" y="2042"/>
                  </a:lnTo>
                  <a:cubicBezTo>
                    <a:pt x="827" y="2042"/>
                    <a:pt x="466" y="1677"/>
                    <a:pt x="466" y="1231"/>
                  </a:cubicBezTo>
                  <a:cubicBezTo>
                    <a:pt x="466" y="784"/>
                    <a:pt x="827" y="423"/>
                    <a:pt x="1278" y="423"/>
                  </a:cubicBezTo>
                  <a:close/>
                  <a:moveTo>
                    <a:pt x="8965" y="5011"/>
                  </a:moveTo>
                  <a:cubicBezTo>
                    <a:pt x="9003" y="5319"/>
                    <a:pt x="9152" y="5607"/>
                    <a:pt x="9383" y="5818"/>
                  </a:cubicBezTo>
                  <a:lnTo>
                    <a:pt x="3378" y="5818"/>
                  </a:lnTo>
                  <a:cubicBezTo>
                    <a:pt x="3603" y="5602"/>
                    <a:pt x="3752" y="5319"/>
                    <a:pt x="3795" y="5011"/>
                  </a:cubicBezTo>
                  <a:close/>
                  <a:moveTo>
                    <a:pt x="10411" y="2465"/>
                  </a:moveTo>
                  <a:cubicBezTo>
                    <a:pt x="11323" y="2480"/>
                    <a:pt x="12058" y="3224"/>
                    <a:pt x="12058" y="4142"/>
                  </a:cubicBezTo>
                  <a:cubicBezTo>
                    <a:pt x="12058" y="5055"/>
                    <a:pt x="11323" y="5799"/>
                    <a:pt x="10411" y="5818"/>
                  </a:cubicBezTo>
                  <a:lnTo>
                    <a:pt x="10324" y="5818"/>
                  </a:lnTo>
                  <a:cubicBezTo>
                    <a:pt x="10084" y="5785"/>
                    <a:pt x="9863" y="5684"/>
                    <a:pt x="9685" y="5521"/>
                  </a:cubicBezTo>
                  <a:cubicBezTo>
                    <a:pt x="9301" y="5170"/>
                    <a:pt x="9267" y="4574"/>
                    <a:pt x="9608" y="4180"/>
                  </a:cubicBezTo>
                  <a:cubicBezTo>
                    <a:pt x="9749" y="4022"/>
                    <a:pt x="9943" y="3940"/>
                    <a:pt x="10137" y="3940"/>
                  </a:cubicBezTo>
                  <a:cubicBezTo>
                    <a:pt x="10303" y="3940"/>
                    <a:pt x="10468" y="3999"/>
                    <a:pt x="10603" y="4118"/>
                  </a:cubicBezTo>
                  <a:cubicBezTo>
                    <a:pt x="10814" y="4310"/>
                    <a:pt x="10833" y="4637"/>
                    <a:pt x="10646" y="4853"/>
                  </a:cubicBezTo>
                  <a:cubicBezTo>
                    <a:pt x="10506" y="5011"/>
                    <a:pt x="10645" y="5207"/>
                    <a:pt x="10803" y="5207"/>
                  </a:cubicBezTo>
                  <a:cubicBezTo>
                    <a:pt x="10856" y="5207"/>
                    <a:pt x="10911" y="5185"/>
                    <a:pt x="10958" y="5131"/>
                  </a:cubicBezTo>
                  <a:cubicBezTo>
                    <a:pt x="11304" y="4742"/>
                    <a:pt x="11271" y="4147"/>
                    <a:pt x="10881" y="3801"/>
                  </a:cubicBezTo>
                  <a:cubicBezTo>
                    <a:pt x="10666" y="3610"/>
                    <a:pt x="10399" y="3517"/>
                    <a:pt x="10133" y="3517"/>
                  </a:cubicBezTo>
                  <a:cubicBezTo>
                    <a:pt x="9823" y="3517"/>
                    <a:pt x="9514" y="3644"/>
                    <a:pt x="9291" y="3892"/>
                  </a:cubicBezTo>
                  <a:cubicBezTo>
                    <a:pt x="9118" y="4089"/>
                    <a:pt x="9008" y="4329"/>
                    <a:pt x="8969" y="4584"/>
                  </a:cubicBezTo>
                  <a:lnTo>
                    <a:pt x="3791" y="4584"/>
                  </a:lnTo>
                  <a:cubicBezTo>
                    <a:pt x="3752" y="4329"/>
                    <a:pt x="3637" y="4089"/>
                    <a:pt x="3469" y="3892"/>
                  </a:cubicBezTo>
                  <a:cubicBezTo>
                    <a:pt x="3246" y="3644"/>
                    <a:pt x="2936" y="3517"/>
                    <a:pt x="2625" y="3517"/>
                  </a:cubicBezTo>
                  <a:cubicBezTo>
                    <a:pt x="2359" y="3517"/>
                    <a:pt x="2092" y="3610"/>
                    <a:pt x="1879" y="3801"/>
                  </a:cubicBezTo>
                  <a:cubicBezTo>
                    <a:pt x="1490" y="4147"/>
                    <a:pt x="1456" y="4742"/>
                    <a:pt x="1802" y="5131"/>
                  </a:cubicBezTo>
                  <a:cubicBezTo>
                    <a:pt x="1849" y="5185"/>
                    <a:pt x="1904" y="5207"/>
                    <a:pt x="1957" y="5207"/>
                  </a:cubicBezTo>
                  <a:cubicBezTo>
                    <a:pt x="2115" y="5207"/>
                    <a:pt x="2254" y="5011"/>
                    <a:pt x="2114" y="4853"/>
                  </a:cubicBezTo>
                  <a:cubicBezTo>
                    <a:pt x="1927" y="4637"/>
                    <a:pt x="1946" y="4310"/>
                    <a:pt x="2157" y="4118"/>
                  </a:cubicBezTo>
                  <a:cubicBezTo>
                    <a:pt x="2292" y="3999"/>
                    <a:pt x="2458" y="3940"/>
                    <a:pt x="2623" y="3940"/>
                  </a:cubicBezTo>
                  <a:cubicBezTo>
                    <a:pt x="2817" y="3940"/>
                    <a:pt x="3011" y="4022"/>
                    <a:pt x="3152" y="4180"/>
                  </a:cubicBezTo>
                  <a:cubicBezTo>
                    <a:pt x="3493" y="4574"/>
                    <a:pt x="3459" y="5170"/>
                    <a:pt x="3075" y="5521"/>
                  </a:cubicBezTo>
                  <a:cubicBezTo>
                    <a:pt x="2897" y="5684"/>
                    <a:pt x="2671" y="5785"/>
                    <a:pt x="2436" y="5818"/>
                  </a:cubicBezTo>
                  <a:lnTo>
                    <a:pt x="2349" y="5818"/>
                  </a:lnTo>
                  <a:cubicBezTo>
                    <a:pt x="1432" y="5799"/>
                    <a:pt x="702" y="5055"/>
                    <a:pt x="702" y="4142"/>
                  </a:cubicBezTo>
                  <a:cubicBezTo>
                    <a:pt x="702" y="3224"/>
                    <a:pt x="1432" y="2480"/>
                    <a:pt x="2349" y="2465"/>
                  </a:cubicBezTo>
                  <a:close/>
                  <a:moveTo>
                    <a:pt x="9945" y="6241"/>
                  </a:moveTo>
                  <a:lnTo>
                    <a:pt x="9945" y="7303"/>
                  </a:lnTo>
                  <a:lnTo>
                    <a:pt x="2715" y="7303"/>
                  </a:lnTo>
                  <a:lnTo>
                    <a:pt x="2715" y="6241"/>
                  </a:lnTo>
                  <a:close/>
                  <a:moveTo>
                    <a:pt x="1273" y="1"/>
                  </a:moveTo>
                  <a:cubicBezTo>
                    <a:pt x="630" y="1"/>
                    <a:pt x="92" y="500"/>
                    <a:pt x="44" y="1144"/>
                  </a:cubicBezTo>
                  <a:cubicBezTo>
                    <a:pt x="0" y="1793"/>
                    <a:pt x="461" y="2364"/>
                    <a:pt x="1100" y="2451"/>
                  </a:cubicBezTo>
                  <a:cubicBezTo>
                    <a:pt x="385" y="2984"/>
                    <a:pt x="82" y="3911"/>
                    <a:pt x="346" y="4766"/>
                  </a:cubicBezTo>
                  <a:cubicBezTo>
                    <a:pt x="610" y="5617"/>
                    <a:pt x="1384" y="6207"/>
                    <a:pt x="2277" y="6241"/>
                  </a:cubicBezTo>
                  <a:lnTo>
                    <a:pt x="2292" y="6246"/>
                  </a:lnTo>
                  <a:lnTo>
                    <a:pt x="2292" y="7519"/>
                  </a:lnTo>
                  <a:lnTo>
                    <a:pt x="2292" y="7524"/>
                  </a:lnTo>
                  <a:lnTo>
                    <a:pt x="2292" y="10997"/>
                  </a:lnTo>
                  <a:cubicBezTo>
                    <a:pt x="2277" y="11122"/>
                    <a:pt x="2373" y="11232"/>
                    <a:pt x="2503" y="11232"/>
                  </a:cubicBezTo>
                  <a:cubicBezTo>
                    <a:pt x="2628" y="11232"/>
                    <a:pt x="2724" y="11122"/>
                    <a:pt x="2710" y="10997"/>
                  </a:cubicBezTo>
                  <a:lnTo>
                    <a:pt x="2710" y="7740"/>
                  </a:lnTo>
                  <a:lnTo>
                    <a:pt x="9945" y="7740"/>
                  </a:lnTo>
                  <a:lnTo>
                    <a:pt x="9945" y="8778"/>
                  </a:lnTo>
                  <a:cubicBezTo>
                    <a:pt x="9957" y="8903"/>
                    <a:pt x="10055" y="8965"/>
                    <a:pt x="10154" y="8965"/>
                  </a:cubicBezTo>
                  <a:cubicBezTo>
                    <a:pt x="10252" y="8965"/>
                    <a:pt x="10351" y="8903"/>
                    <a:pt x="10363" y="8778"/>
                  </a:cubicBezTo>
                  <a:lnTo>
                    <a:pt x="10363" y="7529"/>
                  </a:lnTo>
                  <a:lnTo>
                    <a:pt x="10363" y="7524"/>
                  </a:lnTo>
                  <a:lnTo>
                    <a:pt x="10363" y="7519"/>
                  </a:lnTo>
                  <a:lnTo>
                    <a:pt x="10363" y="6251"/>
                  </a:lnTo>
                  <a:lnTo>
                    <a:pt x="10406" y="6251"/>
                  </a:lnTo>
                  <a:cubicBezTo>
                    <a:pt x="10430" y="6251"/>
                    <a:pt x="10454" y="6246"/>
                    <a:pt x="10473" y="6241"/>
                  </a:cubicBezTo>
                  <a:cubicBezTo>
                    <a:pt x="11371" y="6207"/>
                    <a:pt x="12150" y="5607"/>
                    <a:pt x="12409" y="4752"/>
                  </a:cubicBezTo>
                  <a:cubicBezTo>
                    <a:pt x="12668" y="3894"/>
                    <a:pt x="12358" y="2970"/>
                    <a:pt x="11637" y="2441"/>
                  </a:cubicBezTo>
                  <a:lnTo>
                    <a:pt x="11637" y="2441"/>
                  </a:lnTo>
                  <a:cubicBezTo>
                    <a:pt x="12256" y="2311"/>
                    <a:pt x="12673" y="1734"/>
                    <a:pt x="12611" y="1106"/>
                  </a:cubicBezTo>
                  <a:cubicBezTo>
                    <a:pt x="12544" y="476"/>
                    <a:pt x="12015" y="1"/>
                    <a:pt x="11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4" name="Google Shape;8474;p74"/>
          <p:cNvGrpSpPr/>
          <p:nvPr/>
        </p:nvGrpSpPr>
        <p:grpSpPr>
          <a:xfrm>
            <a:off x="3085690" y="2894722"/>
            <a:ext cx="316333" cy="382699"/>
            <a:chOff x="3085690" y="2894722"/>
            <a:chExt cx="316333" cy="382699"/>
          </a:xfrm>
        </p:grpSpPr>
        <p:sp>
          <p:nvSpPr>
            <p:cNvPr id="8475" name="Google Shape;8475;p74"/>
            <p:cNvSpPr/>
            <p:nvPr/>
          </p:nvSpPr>
          <p:spPr>
            <a:xfrm>
              <a:off x="3226041" y="3249723"/>
              <a:ext cx="35736" cy="20918"/>
            </a:xfrm>
            <a:custGeom>
              <a:avLst/>
              <a:gdLst/>
              <a:ahLst/>
              <a:cxnLst/>
              <a:rect l="l" t="t" r="r" b="b"/>
              <a:pathLst>
                <a:path w="1365" h="799" extrusionOk="0">
                  <a:moveTo>
                    <a:pt x="1" y="1"/>
                  </a:moveTo>
                  <a:lnTo>
                    <a:pt x="1" y="318"/>
                  </a:lnTo>
                  <a:cubicBezTo>
                    <a:pt x="1" y="582"/>
                    <a:pt x="217" y="798"/>
                    <a:pt x="481" y="798"/>
                  </a:cubicBezTo>
                  <a:lnTo>
                    <a:pt x="885" y="798"/>
                  </a:lnTo>
                  <a:cubicBezTo>
                    <a:pt x="1149" y="798"/>
                    <a:pt x="1365" y="582"/>
                    <a:pt x="1365" y="318"/>
                  </a:cubicBezTo>
                  <a:lnTo>
                    <a:pt x="1365" y="1"/>
                  </a:lnTo>
                  <a:cubicBezTo>
                    <a:pt x="1235" y="29"/>
                    <a:pt x="1110" y="44"/>
                    <a:pt x="981" y="44"/>
                  </a:cubicBezTo>
                  <a:lnTo>
                    <a:pt x="385" y="44"/>
                  </a:lnTo>
                  <a:cubicBezTo>
                    <a:pt x="255" y="44"/>
                    <a:pt x="126" y="29"/>
                    <a:pt x="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4"/>
            <p:cNvSpPr/>
            <p:nvPr/>
          </p:nvSpPr>
          <p:spPr>
            <a:xfrm>
              <a:off x="3192845" y="3215139"/>
              <a:ext cx="102154" cy="35736"/>
            </a:xfrm>
            <a:custGeom>
              <a:avLst/>
              <a:gdLst/>
              <a:ahLst/>
              <a:cxnLst/>
              <a:rect l="l" t="t" r="r" b="b"/>
              <a:pathLst>
                <a:path w="3902" h="1365" extrusionOk="0">
                  <a:moveTo>
                    <a:pt x="0" y="0"/>
                  </a:moveTo>
                  <a:cubicBezTo>
                    <a:pt x="154" y="793"/>
                    <a:pt x="846" y="1365"/>
                    <a:pt x="1653" y="1365"/>
                  </a:cubicBezTo>
                  <a:lnTo>
                    <a:pt x="2249" y="1365"/>
                  </a:lnTo>
                  <a:cubicBezTo>
                    <a:pt x="3056" y="1365"/>
                    <a:pt x="3747" y="793"/>
                    <a:pt x="390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74"/>
            <p:cNvSpPr/>
            <p:nvPr/>
          </p:nvSpPr>
          <p:spPr>
            <a:xfrm>
              <a:off x="3192085" y="3191106"/>
              <a:ext cx="103542" cy="24059"/>
            </a:xfrm>
            <a:custGeom>
              <a:avLst/>
              <a:gdLst/>
              <a:ahLst/>
              <a:cxnLst/>
              <a:rect l="l" t="t" r="r" b="b"/>
              <a:pathLst>
                <a:path w="3955" h="919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07"/>
                    <a:pt x="10" y="813"/>
                    <a:pt x="29" y="918"/>
                  </a:cubicBezTo>
                  <a:lnTo>
                    <a:pt x="3925" y="918"/>
                  </a:lnTo>
                  <a:cubicBezTo>
                    <a:pt x="3945" y="813"/>
                    <a:pt x="3954" y="707"/>
                    <a:pt x="3954" y="601"/>
                  </a:cubicBezTo>
                  <a:lnTo>
                    <a:pt x="3954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4"/>
            <p:cNvSpPr/>
            <p:nvPr/>
          </p:nvSpPr>
          <p:spPr>
            <a:xfrm>
              <a:off x="3229444" y="3010647"/>
              <a:ext cx="28824" cy="25866"/>
            </a:xfrm>
            <a:custGeom>
              <a:avLst/>
              <a:gdLst/>
              <a:ahLst/>
              <a:cxnLst/>
              <a:rect l="l" t="t" r="r" b="b"/>
              <a:pathLst>
                <a:path w="1101" h="988" extrusionOk="0">
                  <a:moveTo>
                    <a:pt x="553" y="0"/>
                  </a:moveTo>
                  <a:lnTo>
                    <a:pt x="0" y="822"/>
                  </a:lnTo>
                  <a:cubicBezTo>
                    <a:pt x="166" y="932"/>
                    <a:pt x="358" y="987"/>
                    <a:pt x="550" y="987"/>
                  </a:cubicBezTo>
                  <a:cubicBezTo>
                    <a:pt x="743" y="987"/>
                    <a:pt x="935" y="932"/>
                    <a:pt x="1100" y="822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4"/>
            <p:cNvSpPr/>
            <p:nvPr/>
          </p:nvSpPr>
          <p:spPr>
            <a:xfrm>
              <a:off x="3216852" y="3032141"/>
              <a:ext cx="54114" cy="24452"/>
            </a:xfrm>
            <a:custGeom>
              <a:avLst/>
              <a:gdLst/>
              <a:ahLst/>
              <a:cxnLst/>
              <a:rect l="l" t="t" r="r" b="b"/>
              <a:pathLst>
                <a:path w="2067" h="934" extrusionOk="0">
                  <a:moveTo>
                    <a:pt x="486" y="1"/>
                  </a:moveTo>
                  <a:lnTo>
                    <a:pt x="1" y="721"/>
                  </a:lnTo>
                  <a:cubicBezTo>
                    <a:pt x="330" y="863"/>
                    <a:pt x="681" y="934"/>
                    <a:pt x="1032" y="934"/>
                  </a:cubicBezTo>
                  <a:cubicBezTo>
                    <a:pt x="1383" y="934"/>
                    <a:pt x="1735" y="863"/>
                    <a:pt x="2067" y="721"/>
                  </a:cubicBezTo>
                  <a:lnTo>
                    <a:pt x="1581" y="1"/>
                  </a:lnTo>
                  <a:cubicBezTo>
                    <a:pt x="1416" y="111"/>
                    <a:pt x="1225" y="166"/>
                    <a:pt x="1034" y="166"/>
                  </a:cubicBezTo>
                  <a:cubicBezTo>
                    <a:pt x="843" y="166"/>
                    <a:pt x="652" y="111"/>
                    <a:pt x="48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4"/>
            <p:cNvSpPr/>
            <p:nvPr/>
          </p:nvSpPr>
          <p:spPr>
            <a:xfrm>
              <a:off x="3243896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034" y="0"/>
                  </a:moveTo>
                  <a:cubicBezTo>
                    <a:pt x="707" y="140"/>
                    <a:pt x="356" y="216"/>
                    <a:pt x="1" y="216"/>
                  </a:cubicBezTo>
                  <a:lnTo>
                    <a:pt x="1" y="5352"/>
                  </a:lnTo>
                  <a:lnTo>
                    <a:pt x="1034" y="5352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4"/>
            <p:cNvSpPr/>
            <p:nvPr/>
          </p:nvSpPr>
          <p:spPr>
            <a:xfrm>
              <a:off x="3216852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" y="0"/>
                  </a:moveTo>
                  <a:lnTo>
                    <a:pt x="1" y="5352"/>
                  </a:lnTo>
                  <a:lnTo>
                    <a:pt x="1034" y="5352"/>
                  </a:lnTo>
                  <a:lnTo>
                    <a:pt x="1034" y="216"/>
                  </a:lnTo>
                  <a:cubicBezTo>
                    <a:pt x="678" y="216"/>
                    <a:pt x="323" y="140"/>
                    <a:pt x="1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4"/>
            <p:cNvSpPr/>
            <p:nvPr/>
          </p:nvSpPr>
          <p:spPr>
            <a:xfrm>
              <a:off x="3110849" y="2939254"/>
              <a:ext cx="242872" cy="251878"/>
            </a:xfrm>
            <a:custGeom>
              <a:avLst/>
              <a:gdLst/>
              <a:ahLst/>
              <a:cxnLst/>
              <a:rect l="l" t="t" r="r" b="b"/>
              <a:pathLst>
                <a:path w="9277" h="9621" extrusionOk="0">
                  <a:moveTo>
                    <a:pt x="5083" y="1"/>
                  </a:moveTo>
                  <a:cubicBezTo>
                    <a:pt x="4564" y="1"/>
                    <a:pt x="4031" y="99"/>
                    <a:pt x="3507" y="311"/>
                  </a:cubicBezTo>
                  <a:cubicBezTo>
                    <a:pt x="754" y="1430"/>
                    <a:pt x="0" y="4980"/>
                    <a:pt x="2071" y="7113"/>
                  </a:cubicBezTo>
                  <a:cubicBezTo>
                    <a:pt x="2724" y="7786"/>
                    <a:pt x="3099" y="8684"/>
                    <a:pt x="3104" y="9621"/>
                  </a:cubicBezTo>
                  <a:lnTo>
                    <a:pt x="4045" y="9621"/>
                  </a:lnTo>
                  <a:lnTo>
                    <a:pt x="4045" y="4269"/>
                  </a:lnTo>
                  <a:lnTo>
                    <a:pt x="4530" y="3549"/>
                  </a:lnTo>
                  <a:lnTo>
                    <a:pt x="5078" y="2732"/>
                  </a:lnTo>
                  <a:lnTo>
                    <a:pt x="5630" y="3549"/>
                  </a:lnTo>
                  <a:lnTo>
                    <a:pt x="6111" y="4269"/>
                  </a:lnTo>
                  <a:lnTo>
                    <a:pt x="6111" y="9621"/>
                  </a:lnTo>
                  <a:lnTo>
                    <a:pt x="7057" y="9621"/>
                  </a:lnTo>
                  <a:cubicBezTo>
                    <a:pt x="7062" y="8684"/>
                    <a:pt x="7432" y="7786"/>
                    <a:pt x="8090" y="7118"/>
                  </a:cubicBezTo>
                  <a:cubicBezTo>
                    <a:pt x="8849" y="6335"/>
                    <a:pt x="9277" y="5288"/>
                    <a:pt x="9272" y="4197"/>
                  </a:cubicBezTo>
                  <a:lnTo>
                    <a:pt x="9277" y="4197"/>
                  </a:lnTo>
                  <a:cubicBezTo>
                    <a:pt x="9273" y="1788"/>
                    <a:pt x="7299" y="1"/>
                    <a:pt x="508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4"/>
            <p:cNvSpPr/>
            <p:nvPr/>
          </p:nvSpPr>
          <p:spPr>
            <a:xfrm>
              <a:off x="3257745" y="2958627"/>
              <a:ext cx="79875" cy="97442"/>
            </a:xfrm>
            <a:custGeom>
              <a:avLst/>
              <a:gdLst/>
              <a:ahLst/>
              <a:cxnLst/>
              <a:rect l="l" t="t" r="r" b="b"/>
              <a:pathLst>
                <a:path w="3051" h="3722" extrusionOk="0">
                  <a:moveTo>
                    <a:pt x="369" y="1"/>
                  </a:moveTo>
                  <a:cubicBezTo>
                    <a:pt x="94" y="1"/>
                    <a:pt x="0" y="429"/>
                    <a:pt x="308" y="517"/>
                  </a:cubicBezTo>
                  <a:cubicBezTo>
                    <a:pt x="1619" y="897"/>
                    <a:pt x="2522" y="2093"/>
                    <a:pt x="2527" y="3457"/>
                  </a:cubicBezTo>
                  <a:cubicBezTo>
                    <a:pt x="2527" y="3601"/>
                    <a:pt x="2642" y="3721"/>
                    <a:pt x="2787" y="3721"/>
                  </a:cubicBezTo>
                  <a:cubicBezTo>
                    <a:pt x="2931" y="3721"/>
                    <a:pt x="3051" y="3601"/>
                    <a:pt x="3051" y="3457"/>
                  </a:cubicBezTo>
                  <a:cubicBezTo>
                    <a:pt x="3046" y="1857"/>
                    <a:pt x="1984" y="459"/>
                    <a:pt x="452" y="13"/>
                  </a:cubicBezTo>
                  <a:cubicBezTo>
                    <a:pt x="423" y="4"/>
                    <a:pt x="395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4"/>
            <p:cNvSpPr/>
            <p:nvPr/>
          </p:nvSpPr>
          <p:spPr>
            <a:xfrm>
              <a:off x="3233293" y="2955433"/>
              <a:ext cx="24766" cy="13849"/>
            </a:xfrm>
            <a:custGeom>
              <a:avLst/>
              <a:gdLst/>
              <a:ahLst/>
              <a:cxnLst/>
              <a:rect l="l" t="t" r="r" b="b"/>
              <a:pathLst>
                <a:path w="946" h="529" extrusionOk="0">
                  <a:moveTo>
                    <a:pt x="348" y="0"/>
                  </a:moveTo>
                  <a:cubicBezTo>
                    <a:pt x="1" y="5"/>
                    <a:pt x="12" y="524"/>
                    <a:pt x="353" y="524"/>
                  </a:cubicBezTo>
                  <a:cubicBezTo>
                    <a:pt x="356" y="524"/>
                    <a:pt x="359" y="524"/>
                    <a:pt x="363" y="524"/>
                  </a:cubicBezTo>
                  <a:lnTo>
                    <a:pt x="396" y="524"/>
                  </a:lnTo>
                  <a:cubicBezTo>
                    <a:pt x="454" y="524"/>
                    <a:pt x="511" y="524"/>
                    <a:pt x="574" y="529"/>
                  </a:cubicBezTo>
                  <a:lnTo>
                    <a:pt x="588" y="529"/>
                  </a:lnTo>
                  <a:cubicBezTo>
                    <a:pt x="591" y="529"/>
                    <a:pt x="595" y="529"/>
                    <a:pt x="598" y="529"/>
                  </a:cubicBezTo>
                  <a:cubicBezTo>
                    <a:pt x="934" y="529"/>
                    <a:pt x="945" y="14"/>
                    <a:pt x="598" y="5"/>
                  </a:cubicBezTo>
                  <a:cubicBezTo>
                    <a:pt x="516" y="0"/>
                    <a:pt x="43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4"/>
            <p:cNvSpPr/>
            <p:nvPr/>
          </p:nvSpPr>
          <p:spPr>
            <a:xfrm>
              <a:off x="337168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1" y="1"/>
                    <a:pt x="1" y="524"/>
                    <a:pt x="351" y="524"/>
                  </a:cubicBezTo>
                  <a:lnTo>
                    <a:pt x="808" y="524"/>
                  </a:lnTo>
                  <a:cubicBezTo>
                    <a:pt x="1158" y="524"/>
                    <a:pt x="1158" y="1"/>
                    <a:pt x="8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4"/>
            <p:cNvSpPr/>
            <p:nvPr/>
          </p:nvSpPr>
          <p:spPr>
            <a:xfrm>
              <a:off x="308569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0" y="1"/>
                    <a:pt x="0" y="524"/>
                    <a:pt x="351" y="524"/>
                  </a:cubicBezTo>
                  <a:lnTo>
                    <a:pt x="807" y="524"/>
                  </a:lnTo>
                  <a:cubicBezTo>
                    <a:pt x="1158" y="524"/>
                    <a:pt x="1158" y="1"/>
                    <a:pt x="8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4"/>
            <p:cNvSpPr/>
            <p:nvPr/>
          </p:nvSpPr>
          <p:spPr>
            <a:xfrm>
              <a:off x="3352935" y="2969125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69" y="0"/>
                  </a:moveTo>
                  <a:cubicBezTo>
                    <a:pt x="725" y="0"/>
                    <a:pt x="678" y="12"/>
                    <a:pt x="630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5"/>
                    <a:pt x="496" y="721"/>
                  </a:cubicBezTo>
                  <a:lnTo>
                    <a:pt x="894" y="496"/>
                  </a:lnTo>
                  <a:cubicBezTo>
                    <a:pt x="1150" y="346"/>
                    <a:pt x="1005" y="0"/>
                    <a:pt x="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4"/>
            <p:cNvSpPr/>
            <p:nvPr/>
          </p:nvSpPr>
          <p:spPr>
            <a:xfrm>
              <a:off x="3105168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72" y="1"/>
                  </a:moveTo>
                  <a:cubicBezTo>
                    <a:pt x="728" y="1"/>
                    <a:pt x="682" y="12"/>
                    <a:pt x="635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6"/>
                    <a:pt x="501" y="726"/>
                  </a:cubicBezTo>
                  <a:lnTo>
                    <a:pt x="894" y="496"/>
                  </a:lnTo>
                  <a:cubicBezTo>
                    <a:pt x="1150" y="346"/>
                    <a:pt x="1005" y="1"/>
                    <a:pt x="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4"/>
            <p:cNvSpPr/>
            <p:nvPr/>
          </p:nvSpPr>
          <p:spPr>
            <a:xfrm>
              <a:off x="3303769" y="2914566"/>
              <a:ext cx="23719" cy="24295"/>
            </a:xfrm>
            <a:custGeom>
              <a:avLst/>
              <a:gdLst/>
              <a:ahLst/>
              <a:cxnLst/>
              <a:rect l="l" t="t" r="r" b="b"/>
              <a:pathLst>
                <a:path w="906" h="928" extrusionOk="0">
                  <a:moveTo>
                    <a:pt x="549" y="1"/>
                  </a:moveTo>
                  <a:cubicBezTo>
                    <a:pt x="468" y="1"/>
                    <a:pt x="386" y="40"/>
                    <a:pt x="332" y="134"/>
                  </a:cubicBezTo>
                  <a:lnTo>
                    <a:pt x="101" y="533"/>
                  </a:lnTo>
                  <a:cubicBezTo>
                    <a:pt x="1" y="706"/>
                    <a:pt x="125" y="927"/>
                    <a:pt x="327" y="927"/>
                  </a:cubicBezTo>
                  <a:cubicBezTo>
                    <a:pt x="423" y="927"/>
                    <a:pt x="510" y="879"/>
                    <a:pt x="558" y="797"/>
                  </a:cubicBezTo>
                  <a:lnTo>
                    <a:pt x="784" y="399"/>
                  </a:lnTo>
                  <a:cubicBezTo>
                    <a:pt x="906" y="190"/>
                    <a:pt x="728" y="1"/>
                    <a:pt x="5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4"/>
            <p:cNvSpPr/>
            <p:nvPr/>
          </p:nvSpPr>
          <p:spPr>
            <a:xfrm>
              <a:off x="3236984" y="2894722"/>
              <a:ext cx="13744" cy="25761"/>
            </a:xfrm>
            <a:custGeom>
              <a:avLst/>
              <a:gdLst/>
              <a:ahLst/>
              <a:cxnLst/>
              <a:rect l="l" t="t" r="r" b="b"/>
              <a:pathLst>
                <a:path w="525" h="984" extrusionOk="0">
                  <a:moveTo>
                    <a:pt x="262" y="0"/>
                  </a:moveTo>
                  <a:cubicBezTo>
                    <a:pt x="131" y="0"/>
                    <a:pt x="1" y="88"/>
                    <a:pt x="1" y="263"/>
                  </a:cubicBezTo>
                  <a:lnTo>
                    <a:pt x="1" y="719"/>
                  </a:lnTo>
                  <a:cubicBezTo>
                    <a:pt x="1" y="864"/>
                    <a:pt x="116" y="984"/>
                    <a:pt x="265" y="984"/>
                  </a:cubicBezTo>
                  <a:cubicBezTo>
                    <a:pt x="409" y="984"/>
                    <a:pt x="524" y="864"/>
                    <a:pt x="524" y="719"/>
                  </a:cubicBezTo>
                  <a:lnTo>
                    <a:pt x="524" y="263"/>
                  </a:lnTo>
                  <a:cubicBezTo>
                    <a:pt x="524" y="88"/>
                    <a:pt x="393" y="0"/>
                    <a:pt x="2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4"/>
            <p:cNvSpPr/>
            <p:nvPr/>
          </p:nvSpPr>
          <p:spPr>
            <a:xfrm>
              <a:off x="3160198" y="2914566"/>
              <a:ext cx="23745" cy="24295"/>
            </a:xfrm>
            <a:custGeom>
              <a:avLst/>
              <a:gdLst/>
              <a:ahLst/>
              <a:cxnLst/>
              <a:rect l="l" t="t" r="r" b="b"/>
              <a:pathLst>
                <a:path w="907" h="928" extrusionOk="0">
                  <a:moveTo>
                    <a:pt x="359" y="1"/>
                  </a:moveTo>
                  <a:cubicBezTo>
                    <a:pt x="179" y="1"/>
                    <a:pt x="1" y="190"/>
                    <a:pt x="123" y="399"/>
                  </a:cubicBezTo>
                  <a:lnTo>
                    <a:pt x="354" y="797"/>
                  </a:lnTo>
                  <a:cubicBezTo>
                    <a:pt x="397" y="874"/>
                    <a:pt x="483" y="927"/>
                    <a:pt x="580" y="927"/>
                  </a:cubicBezTo>
                  <a:cubicBezTo>
                    <a:pt x="781" y="927"/>
                    <a:pt x="906" y="706"/>
                    <a:pt x="805" y="533"/>
                  </a:cubicBezTo>
                  <a:lnTo>
                    <a:pt x="580" y="134"/>
                  </a:lnTo>
                  <a:cubicBezTo>
                    <a:pt x="524" y="40"/>
                    <a:pt x="441" y="1"/>
                    <a:pt x="3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4"/>
            <p:cNvSpPr/>
            <p:nvPr/>
          </p:nvSpPr>
          <p:spPr>
            <a:xfrm>
              <a:off x="3104566" y="2969073"/>
              <a:ext cx="30028" cy="19949"/>
            </a:xfrm>
            <a:custGeom>
              <a:avLst/>
              <a:gdLst/>
              <a:ahLst/>
              <a:cxnLst/>
              <a:rect l="l" t="t" r="r" b="b"/>
              <a:pathLst>
                <a:path w="1147" h="762" extrusionOk="0">
                  <a:moveTo>
                    <a:pt x="380" y="1"/>
                  </a:moveTo>
                  <a:cubicBezTo>
                    <a:pt x="147" y="1"/>
                    <a:pt x="0" y="348"/>
                    <a:pt x="259" y="498"/>
                  </a:cubicBezTo>
                  <a:lnTo>
                    <a:pt x="653" y="723"/>
                  </a:lnTo>
                  <a:cubicBezTo>
                    <a:pt x="696" y="747"/>
                    <a:pt x="740" y="762"/>
                    <a:pt x="788" y="762"/>
                  </a:cubicBezTo>
                  <a:lnTo>
                    <a:pt x="783" y="757"/>
                  </a:lnTo>
                  <a:lnTo>
                    <a:pt x="783" y="757"/>
                  </a:lnTo>
                  <a:cubicBezTo>
                    <a:pt x="785" y="757"/>
                    <a:pt x="787" y="757"/>
                    <a:pt x="788" y="757"/>
                  </a:cubicBezTo>
                  <a:cubicBezTo>
                    <a:pt x="1058" y="757"/>
                    <a:pt x="1147" y="401"/>
                    <a:pt x="917" y="267"/>
                  </a:cubicBezTo>
                  <a:lnTo>
                    <a:pt x="519" y="41"/>
                  </a:lnTo>
                  <a:cubicBezTo>
                    <a:pt x="471" y="13"/>
                    <a:pt x="424" y="1"/>
                    <a:pt x="3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4"/>
            <p:cNvSpPr/>
            <p:nvPr/>
          </p:nvSpPr>
          <p:spPr>
            <a:xfrm>
              <a:off x="3352412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379" y="1"/>
                  </a:moveTo>
                  <a:cubicBezTo>
                    <a:pt x="146" y="1"/>
                    <a:pt x="1" y="346"/>
                    <a:pt x="256" y="496"/>
                  </a:cubicBezTo>
                  <a:lnTo>
                    <a:pt x="650" y="722"/>
                  </a:lnTo>
                  <a:cubicBezTo>
                    <a:pt x="693" y="746"/>
                    <a:pt x="737" y="760"/>
                    <a:pt x="785" y="760"/>
                  </a:cubicBezTo>
                  <a:cubicBezTo>
                    <a:pt x="1054" y="760"/>
                    <a:pt x="1150" y="404"/>
                    <a:pt x="914" y="270"/>
                  </a:cubicBezTo>
                  <a:lnTo>
                    <a:pt x="516" y="39"/>
                  </a:lnTo>
                  <a:cubicBezTo>
                    <a:pt x="469" y="12"/>
                    <a:pt x="422" y="1"/>
                    <a:pt x="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74"/>
            <p:cNvSpPr/>
            <p:nvPr/>
          </p:nvSpPr>
          <p:spPr>
            <a:xfrm>
              <a:off x="3116006" y="2932814"/>
              <a:ext cx="256197" cy="344607"/>
            </a:xfrm>
            <a:custGeom>
              <a:avLst/>
              <a:gdLst/>
              <a:ahLst/>
              <a:cxnLst/>
              <a:rect l="l" t="t" r="r" b="b"/>
              <a:pathLst>
                <a:path w="9786" h="13163" extrusionOk="0">
                  <a:moveTo>
                    <a:pt x="4886" y="3444"/>
                  </a:moveTo>
                  <a:lnTo>
                    <a:pt x="5040" y="3679"/>
                  </a:lnTo>
                  <a:cubicBezTo>
                    <a:pt x="4989" y="3691"/>
                    <a:pt x="4936" y="3697"/>
                    <a:pt x="4883" y="3697"/>
                  </a:cubicBezTo>
                  <a:cubicBezTo>
                    <a:pt x="4831" y="3697"/>
                    <a:pt x="4778" y="3691"/>
                    <a:pt x="4727" y="3679"/>
                  </a:cubicBezTo>
                  <a:lnTo>
                    <a:pt x="4886" y="3444"/>
                  </a:lnTo>
                  <a:close/>
                  <a:moveTo>
                    <a:pt x="5342" y="4136"/>
                  </a:moveTo>
                  <a:lnTo>
                    <a:pt x="5510" y="4381"/>
                  </a:lnTo>
                  <a:cubicBezTo>
                    <a:pt x="5306" y="4436"/>
                    <a:pt x="5095" y="4464"/>
                    <a:pt x="4883" y="4464"/>
                  </a:cubicBezTo>
                  <a:cubicBezTo>
                    <a:pt x="4672" y="4464"/>
                    <a:pt x="4461" y="4436"/>
                    <a:pt x="4256" y="4381"/>
                  </a:cubicBezTo>
                  <a:lnTo>
                    <a:pt x="4425" y="4136"/>
                  </a:lnTo>
                  <a:cubicBezTo>
                    <a:pt x="4571" y="4193"/>
                    <a:pt x="4727" y="4222"/>
                    <a:pt x="4883" y="4222"/>
                  </a:cubicBezTo>
                  <a:cubicBezTo>
                    <a:pt x="5040" y="4222"/>
                    <a:pt x="5196" y="4193"/>
                    <a:pt x="5342" y="4136"/>
                  </a:cubicBezTo>
                  <a:close/>
                  <a:moveTo>
                    <a:pt x="4112" y="4885"/>
                  </a:moveTo>
                  <a:cubicBezTo>
                    <a:pt x="4280" y="4928"/>
                    <a:pt x="4449" y="4962"/>
                    <a:pt x="4622" y="4976"/>
                  </a:cubicBezTo>
                  <a:lnTo>
                    <a:pt x="4622" y="9603"/>
                  </a:lnTo>
                  <a:lnTo>
                    <a:pt x="4112" y="9603"/>
                  </a:lnTo>
                  <a:lnTo>
                    <a:pt x="4112" y="4885"/>
                  </a:lnTo>
                  <a:close/>
                  <a:moveTo>
                    <a:pt x="5654" y="4885"/>
                  </a:moveTo>
                  <a:lnTo>
                    <a:pt x="5654" y="9603"/>
                  </a:lnTo>
                  <a:lnTo>
                    <a:pt x="5145" y="9603"/>
                  </a:lnTo>
                  <a:lnTo>
                    <a:pt x="5145" y="4976"/>
                  </a:lnTo>
                  <a:cubicBezTo>
                    <a:pt x="5318" y="4962"/>
                    <a:pt x="5486" y="4933"/>
                    <a:pt x="5654" y="4885"/>
                  </a:cubicBezTo>
                  <a:close/>
                  <a:moveTo>
                    <a:pt x="4886" y="513"/>
                  </a:moveTo>
                  <a:cubicBezTo>
                    <a:pt x="6466" y="513"/>
                    <a:pt x="7888" y="1455"/>
                    <a:pt x="8503" y="2911"/>
                  </a:cubicBezTo>
                  <a:cubicBezTo>
                    <a:pt x="9123" y="4361"/>
                    <a:pt x="8806" y="6043"/>
                    <a:pt x="7706" y="7177"/>
                  </a:cubicBezTo>
                  <a:lnTo>
                    <a:pt x="7706" y="7181"/>
                  </a:lnTo>
                  <a:cubicBezTo>
                    <a:pt x="7062" y="7830"/>
                    <a:pt x="6678" y="8690"/>
                    <a:pt x="6610" y="9603"/>
                  </a:cubicBezTo>
                  <a:lnTo>
                    <a:pt x="6183" y="9603"/>
                  </a:lnTo>
                  <a:lnTo>
                    <a:pt x="6183" y="4515"/>
                  </a:lnTo>
                  <a:cubicBezTo>
                    <a:pt x="6183" y="4462"/>
                    <a:pt x="6164" y="4414"/>
                    <a:pt x="6135" y="4371"/>
                  </a:cubicBezTo>
                  <a:lnTo>
                    <a:pt x="5102" y="2829"/>
                  </a:lnTo>
                  <a:cubicBezTo>
                    <a:pt x="5052" y="2750"/>
                    <a:pt x="4969" y="2710"/>
                    <a:pt x="4885" y="2710"/>
                  </a:cubicBezTo>
                  <a:cubicBezTo>
                    <a:pt x="4802" y="2710"/>
                    <a:pt x="4718" y="2750"/>
                    <a:pt x="4665" y="2829"/>
                  </a:cubicBezTo>
                  <a:lnTo>
                    <a:pt x="3632" y="4371"/>
                  </a:lnTo>
                  <a:cubicBezTo>
                    <a:pt x="3603" y="4414"/>
                    <a:pt x="3589" y="4462"/>
                    <a:pt x="3589" y="4515"/>
                  </a:cubicBezTo>
                  <a:lnTo>
                    <a:pt x="3589" y="9603"/>
                  </a:lnTo>
                  <a:lnTo>
                    <a:pt x="3161" y="9603"/>
                  </a:lnTo>
                  <a:cubicBezTo>
                    <a:pt x="3094" y="8690"/>
                    <a:pt x="2705" y="7830"/>
                    <a:pt x="2061" y="7177"/>
                  </a:cubicBezTo>
                  <a:cubicBezTo>
                    <a:pt x="975" y="6048"/>
                    <a:pt x="658" y="4385"/>
                    <a:pt x="1259" y="2939"/>
                  </a:cubicBezTo>
                  <a:cubicBezTo>
                    <a:pt x="1859" y="1489"/>
                    <a:pt x="3262" y="537"/>
                    <a:pt x="4828" y="513"/>
                  </a:cubicBezTo>
                  <a:close/>
                  <a:moveTo>
                    <a:pt x="6601" y="10131"/>
                  </a:moveTo>
                  <a:lnTo>
                    <a:pt x="6601" y="10467"/>
                  </a:lnTo>
                  <a:lnTo>
                    <a:pt x="6601" y="10520"/>
                  </a:lnTo>
                  <a:lnTo>
                    <a:pt x="3171" y="10520"/>
                  </a:lnTo>
                  <a:cubicBezTo>
                    <a:pt x="3171" y="10506"/>
                    <a:pt x="3166" y="10487"/>
                    <a:pt x="3166" y="10467"/>
                  </a:cubicBezTo>
                  <a:lnTo>
                    <a:pt x="3166" y="10131"/>
                  </a:lnTo>
                  <a:close/>
                  <a:moveTo>
                    <a:pt x="6476" y="11044"/>
                  </a:moveTo>
                  <a:cubicBezTo>
                    <a:pt x="6245" y="11558"/>
                    <a:pt x="5741" y="11885"/>
                    <a:pt x="5179" y="11885"/>
                  </a:cubicBezTo>
                  <a:lnTo>
                    <a:pt x="4588" y="11885"/>
                  </a:lnTo>
                  <a:cubicBezTo>
                    <a:pt x="4031" y="11885"/>
                    <a:pt x="3521" y="11558"/>
                    <a:pt x="3291" y="11044"/>
                  </a:cubicBezTo>
                  <a:close/>
                  <a:moveTo>
                    <a:pt x="5299" y="12408"/>
                  </a:moveTo>
                  <a:lnTo>
                    <a:pt x="5299" y="12418"/>
                  </a:lnTo>
                  <a:lnTo>
                    <a:pt x="5304" y="12423"/>
                  </a:lnTo>
                  <a:cubicBezTo>
                    <a:pt x="5304" y="12543"/>
                    <a:pt x="5203" y="12639"/>
                    <a:pt x="5083" y="12639"/>
                  </a:cubicBezTo>
                  <a:lnTo>
                    <a:pt x="4684" y="12639"/>
                  </a:lnTo>
                  <a:cubicBezTo>
                    <a:pt x="4564" y="12639"/>
                    <a:pt x="4463" y="12543"/>
                    <a:pt x="4463" y="12423"/>
                  </a:cubicBezTo>
                  <a:lnTo>
                    <a:pt x="4463" y="12408"/>
                  </a:lnTo>
                  <a:close/>
                  <a:moveTo>
                    <a:pt x="4902" y="1"/>
                  </a:moveTo>
                  <a:cubicBezTo>
                    <a:pt x="3766" y="1"/>
                    <a:pt x="2630" y="432"/>
                    <a:pt x="1763" y="1292"/>
                  </a:cubicBezTo>
                  <a:cubicBezTo>
                    <a:pt x="34" y="3007"/>
                    <a:pt x="0" y="5788"/>
                    <a:pt x="1681" y="7542"/>
                  </a:cubicBezTo>
                  <a:cubicBezTo>
                    <a:pt x="2296" y="8161"/>
                    <a:pt x="2637" y="8997"/>
                    <a:pt x="2642" y="9867"/>
                  </a:cubicBezTo>
                  <a:lnTo>
                    <a:pt x="2642" y="10467"/>
                  </a:lnTo>
                  <a:cubicBezTo>
                    <a:pt x="2647" y="11289"/>
                    <a:pt x="3166" y="12024"/>
                    <a:pt x="3939" y="12298"/>
                  </a:cubicBezTo>
                  <a:lnTo>
                    <a:pt x="3939" y="12418"/>
                  </a:lnTo>
                  <a:cubicBezTo>
                    <a:pt x="3939" y="12831"/>
                    <a:pt x="4276" y="13162"/>
                    <a:pt x="4684" y="13162"/>
                  </a:cubicBezTo>
                  <a:lnTo>
                    <a:pt x="5088" y="13162"/>
                  </a:lnTo>
                  <a:cubicBezTo>
                    <a:pt x="5496" y="13162"/>
                    <a:pt x="5832" y="12831"/>
                    <a:pt x="5832" y="12418"/>
                  </a:cubicBezTo>
                  <a:lnTo>
                    <a:pt x="5832" y="12298"/>
                  </a:lnTo>
                  <a:cubicBezTo>
                    <a:pt x="6606" y="12024"/>
                    <a:pt x="7124" y="11289"/>
                    <a:pt x="7129" y="10467"/>
                  </a:cubicBezTo>
                  <a:lnTo>
                    <a:pt x="7129" y="9867"/>
                  </a:lnTo>
                  <a:cubicBezTo>
                    <a:pt x="7129" y="8997"/>
                    <a:pt x="7470" y="8161"/>
                    <a:pt x="8080" y="7547"/>
                  </a:cubicBezTo>
                  <a:cubicBezTo>
                    <a:pt x="9786" y="5788"/>
                    <a:pt x="9757" y="2988"/>
                    <a:pt x="8013" y="1268"/>
                  </a:cubicBezTo>
                  <a:cubicBezTo>
                    <a:pt x="7149" y="422"/>
                    <a:pt x="6025" y="1"/>
                    <a:pt x="4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5" name="Google Shape;8495;p74"/>
          <p:cNvGrpSpPr/>
          <p:nvPr/>
        </p:nvGrpSpPr>
        <p:grpSpPr>
          <a:xfrm>
            <a:off x="1736294" y="1531477"/>
            <a:ext cx="336465" cy="336439"/>
            <a:chOff x="1736294" y="1531477"/>
            <a:chExt cx="336465" cy="336439"/>
          </a:xfrm>
        </p:grpSpPr>
        <p:sp>
          <p:nvSpPr>
            <p:cNvPr id="8496" name="Google Shape;8496;p74"/>
            <p:cNvSpPr/>
            <p:nvPr/>
          </p:nvSpPr>
          <p:spPr>
            <a:xfrm>
              <a:off x="1741713" y="1536870"/>
              <a:ext cx="325627" cy="325784"/>
            </a:xfrm>
            <a:custGeom>
              <a:avLst/>
              <a:gdLst/>
              <a:ahLst/>
              <a:cxnLst/>
              <a:rect l="l" t="t" r="r" b="b"/>
              <a:pathLst>
                <a:path w="12438" h="12444" extrusionOk="0">
                  <a:moveTo>
                    <a:pt x="6217" y="1"/>
                  </a:moveTo>
                  <a:cubicBezTo>
                    <a:pt x="2782" y="1"/>
                    <a:pt x="0" y="2297"/>
                    <a:pt x="0" y="5127"/>
                  </a:cubicBezTo>
                  <a:cubicBezTo>
                    <a:pt x="0" y="7653"/>
                    <a:pt x="2215" y="9753"/>
                    <a:pt x="5131" y="10176"/>
                  </a:cubicBezTo>
                  <a:cubicBezTo>
                    <a:pt x="5198" y="11002"/>
                    <a:pt x="4924" y="11823"/>
                    <a:pt x="4372" y="12443"/>
                  </a:cubicBezTo>
                  <a:cubicBezTo>
                    <a:pt x="5751" y="12438"/>
                    <a:pt x="6961" y="11511"/>
                    <a:pt x="7312" y="10176"/>
                  </a:cubicBezTo>
                  <a:cubicBezTo>
                    <a:pt x="10223" y="9748"/>
                    <a:pt x="12438" y="7653"/>
                    <a:pt x="12438" y="5131"/>
                  </a:cubicBezTo>
                  <a:cubicBezTo>
                    <a:pt x="12438" y="2297"/>
                    <a:pt x="9651" y="1"/>
                    <a:pt x="62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4"/>
            <p:cNvSpPr/>
            <p:nvPr/>
          </p:nvSpPr>
          <p:spPr>
            <a:xfrm>
              <a:off x="1893767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09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09" y="822"/>
                  </a:cubicBezTo>
                  <a:cubicBezTo>
                    <a:pt x="634" y="822"/>
                    <a:pt x="822" y="634"/>
                    <a:pt x="822" y="409"/>
                  </a:cubicBezTo>
                  <a:cubicBezTo>
                    <a:pt x="822" y="183"/>
                    <a:pt x="634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4"/>
            <p:cNvSpPr/>
            <p:nvPr/>
          </p:nvSpPr>
          <p:spPr>
            <a:xfrm>
              <a:off x="1843580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4" y="0"/>
                  </a:moveTo>
                  <a:cubicBezTo>
                    <a:pt x="188" y="0"/>
                    <a:pt x="0" y="183"/>
                    <a:pt x="0" y="409"/>
                  </a:cubicBezTo>
                  <a:cubicBezTo>
                    <a:pt x="0" y="634"/>
                    <a:pt x="188" y="822"/>
                    <a:pt x="414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4"/>
            <p:cNvSpPr/>
            <p:nvPr/>
          </p:nvSpPr>
          <p:spPr>
            <a:xfrm>
              <a:off x="1943823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3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13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4"/>
            <p:cNvSpPr/>
            <p:nvPr/>
          </p:nvSpPr>
          <p:spPr>
            <a:xfrm>
              <a:off x="1736294" y="1531477"/>
              <a:ext cx="336465" cy="336439"/>
            </a:xfrm>
            <a:custGeom>
              <a:avLst/>
              <a:gdLst/>
              <a:ahLst/>
              <a:cxnLst/>
              <a:rect l="l" t="t" r="r" b="b"/>
              <a:pathLst>
                <a:path w="12852" h="12851" extrusionOk="0">
                  <a:moveTo>
                    <a:pt x="6428" y="0"/>
                  </a:moveTo>
                  <a:cubicBezTo>
                    <a:pt x="4723" y="0"/>
                    <a:pt x="3109" y="553"/>
                    <a:pt x="1898" y="1552"/>
                  </a:cubicBezTo>
                  <a:cubicBezTo>
                    <a:pt x="673" y="2561"/>
                    <a:pt x="1" y="3901"/>
                    <a:pt x="1" y="5333"/>
                  </a:cubicBezTo>
                  <a:cubicBezTo>
                    <a:pt x="1" y="6601"/>
                    <a:pt x="548" y="7831"/>
                    <a:pt x="1538" y="8791"/>
                  </a:cubicBezTo>
                  <a:cubicBezTo>
                    <a:pt x="2470" y="9699"/>
                    <a:pt x="3748" y="10324"/>
                    <a:pt x="5146" y="10559"/>
                  </a:cubicBezTo>
                  <a:cubicBezTo>
                    <a:pt x="5165" y="11280"/>
                    <a:pt x="4906" y="11976"/>
                    <a:pt x="4425" y="12510"/>
                  </a:cubicBezTo>
                  <a:cubicBezTo>
                    <a:pt x="4305" y="12644"/>
                    <a:pt x="4401" y="12851"/>
                    <a:pt x="4579" y="12851"/>
                  </a:cubicBezTo>
                  <a:cubicBezTo>
                    <a:pt x="6001" y="12851"/>
                    <a:pt x="7259" y="11924"/>
                    <a:pt x="7677" y="10559"/>
                  </a:cubicBezTo>
                  <a:cubicBezTo>
                    <a:pt x="8792" y="10386"/>
                    <a:pt x="9849" y="9944"/>
                    <a:pt x="10757" y="9272"/>
                  </a:cubicBezTo>
                  <a:cubicBezTo>
                    <a:pt x="10931" y="9136"/>
                    <a:pt x="10806" y="8898"/>
                    <a:pt x="10635" y="8898"/>
                  </a:cubicBezTo>
                  <a:cubicBezTo>
                    <a:pt x="10594" y="8898"/>
                    <a:pt x="10550" y="8912"/>
                    <a:pt x="10507" y="8945"/>
                  </a:cubicBezTo>
                  <a:cubicBezTo>
                    <a:pt x="9662" y="9584"/>
                    <a:pt x="8619" y="10012"/>
                    <a:pt x="7490" y="10175"/>
                  </a:cubicBezTo>
                  <a:cubicBezTo>
                    <a:pt x="7408" y="10189"/>
                    <a:pt x="7341" y="10247"/>
                    <a:pt x="7322" y="10329"/>
                  </a:cubicBezTo>
                  <a:cubicBezTo>
                    <a:pt x="7034" y="11414"/>
                    <a:pt x="6131" y="12231"/>
                    <a:pt x="5021" y="12409"/>
                  </a:cubicBezTo>
                  <a:cubicBezTo>
                    <a:pt x="5420" y="11804"/>
                    <a:pt x="5602" y="11083"/>
                    <a:pt x="5544" y="10367"/>
                  </a:cubicBezTo>
                  <a:cubicBezTo>
                    <a:pt x="5535" y="10271"/>
                    <a:pt x="5463" y="10194"/>
                    <a:pt x="5367" y="10180"/>
                  </a:cubicBezTo>
                  <a:cubicBezTo>
                    <a:pt x="2494" y="9762"/>
                    <a:pt x="409" y="7725"/>
                    <a:pt x="409" y="5333"/>
                  </a:cubicBezTo>
                  <a:cubicBezTo>
                    <a:pt x="409" y="2623"/>
                    <a:pt x="3109" y="413"/>
                    <a:pt x="6428" y="413"/>
                  </a:cubicBezTo>
                  <a:cubicBezTo>
                    <a:pt x="9743" y="413"/>
                    <a:pt x="12438" y="2623"/>
                    <a:pt x="12438" y="5333"/>
                  </a:cubicBezTo>
                  <a:cubicBezTo>
                    <a:pt x="12438" y="6457"/>
                    <a:pt x="11967" y="7552"/>
                    <a:pt x="11108" y="8422"/>
                  </a:cubicBezTo>
                  <a:cubicBezTo>
                    <a:pt x="10961" y="8572"/>
                    <a:pt x="11094" y="8776"/>
                    <a:pt x="11251" y="8776"/>
                  </a:cubicBezTo>
                  <a:cubicBezTo>
                    <a:pt x="11300" y="8776"/>
                    <a:pt x="11350" y="8756"/>
                    <a:pt x="11396" y="8710"/>
                  </a:cubicBezTo>
                  <a:cubicBezTo>
                    <a:pt x="12333" y="7763"/>
                    <a:pt x="12851" y="6562"/>
                    <a:pt x="12851" y="5333"/>
                  </a:cubicBezTo>
                  <a:cubicBezTo>
                    <a:pt x="12851" y="3901"/>
                    <a:pt x="12179" y="2561"/>
                    <a:pt x="10954" y="1552"/>
                  </a:cubicBezTo>
                  <a:cubicBezTo>
                    <a:pt x="9743" y="553"/>
                    <a:pt x="8134" y="0"/>
                    <a:pt x="64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74"/>
          <p:cNvGrpSpPr/>
          <p:nvPr/>
        </p:nvGrpSpPr>
        <p:grpSpPr>
          <a:xfrm>
            <a:off x="2807344" y="4294985"/>
            <a:ext cx="344764" cy="353692"/>
            <a:chOff x="2807344" y="4294985"/>
            <a:chExt cx="344764" cy="353692"/>
          </a:xfrm>
        </p:grpSpPr>
        <p:sp>
          <p:nvSpPr>
            <p:cNvPr id="8502" name="Google Shape;8502;p74"/>
            <p:cNvSpPr/>
            <p:nvPr/>
          </p:nvSpPr>
          <p:spPr>
            <a:xfrm>
              <a:off x="2890623" y="4300274"/>
              <a:ext cx="34846" cy="23169"/>
            </a:xfrm>
            <a:custGeom>
              <a:avLst/>
              <a:gdLst/>
              <a:ahLst/>
              <a:cxnLst/>
              <a:rect l="l" t="t" r="r" b="b"/>
              <a:pathLst>
                <a:path w="1331" h="885" extrusionOk="0">
                  <a:moveTo>
                    <a:pt x="279" y="1"/>
                  </a:moveTo>
                  <a:cubicBezTo>
                    <a:pt x="125" y="1"/>
                    <a:pt x="0" y="125"/>
                    <a:pt x="0" y="279"/>
                  </a:cubicBezTo>
                  <a:lnTo>
                    <a:pt x="0" y="884"/>
                  </a:lnTo>
                  <a:lnTo>
                    <a:pt x="1331" y="884"/>
                  </a:lnTo>
                  <a:lnTo>
                    <a:pt x="1331" y="279"/>
                  </a:lnTo>
                  <a:cubicBezTo>
                    <a:pt x="1331" y="125"/>
                    <a:pt x="1206" y="1"/>
                    <a:pt x="1052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4"/>
            <p:cNvSpPr/>
            <p:nvPr/>
          </p:nvSpPr>
          <p:spPr>
            <a:xfrm>
              <a:off x="2821193" y="4300064"/>
              <a:ext cx="37490" cy="39349"/>
            </a:xfrm>
            <a:custGeom>
              <a:avLst/>
              <a:gdLst/>
              <a:ahLst/>
              <a:cxnLst/>
              <a:rect l="l" t="t" r="r" b="b"/>
              <a:pathLst>
                <a:path w="1432" h="1503" extrusionOk="0">
                  <a:moveTo>
                    <a:pt x="714" y="0"/>
                  </a:moveTo>
                  <a:cubicBezTo>
                    <a:pt x="643" y="0"/>
                    <a:pt x="572" y="40"/>
                    <a:pt x="543" y="119"/>
                  </a:cubicBezTo>
                  <a:lnTo>
                    <a:pt x="0" y="1503"/>
                  </a:lnTo>
                  <a:lnTo>
                    <a:pt x="1432" y="1503"/>
                  </a:lnTo>
                  <a:lnTo>
                    <a:pt x="884" y="119"/>
                  </a:lnTo>
                  <a:cubicBezTo>
                    <a:pt x="855" y="40"/>
                    <a:pt x="785" y="0"/>
                    <a:pt x="714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4"/>
            <p:cNvSpPr/>
            <p:nvPr/>
          </p:nvSpPr>
          <p:spPr>
            <a:xfrm>
              <a:off x="2890858" y="4420126"/>
              <a:ext cx="34243" cy="35710"/>
            </a:xfrm>
            <a:custGeom>
              <a:avLst/>
              <a:gdLst/>
              <a:ahLst/>
              <a:cxnLst/>
              <a:rect l="l" t="t" r="r" b="b"/>
              <a:pathLst>
                <a:path w="1308" h="1364" extrusionOk="0">
                  <a:moveTo>
                    <a:pt x="1" y="1"/>
                  </a:moveTo>
                  <a:lnTo>
                    <a:pt x="500" y="1259"/>
                  </a:lnTo>
                  <a:cubicBezTo>
                    <a:pt x="529" y="1329"/>
                    <a:pt x="593" y="1364"/>
                    <a:pt x="656" y="1364"/>
                  </a:cubicBezTo>
                  <a:cubicBezTo>
                    <a:pt x="719" y="1364"/>
                    <a:pt x="781" y="1329"/>
                    <a:pt x="808" y="1259"/>
                  </a:cubicBezTo>
                  <a:lnTo>
                    <a:pt x="13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4"/>
            <p:cNvSpPr/>
            <p:nvPr/>
          </p:nvSpPr>
          <p:spPr>
            <a:xfrm>
              <a:off x="2886853" y="4319778"/>
              <a:ext cx="42412" cy="103018"/>
            </a:xfrm>
            <a:custGeom>
              <a:avLst/>
              <a:gdLst/>
              <a:ahLst/>
              <a:cxnLst/>
              <a:rect l="l" t="t" r="r" b="b"/>
              <a:pathLst>
                <a:path w="1620" h="3935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3656"/>
                  </a:lnTo>
                  <a:cubicBezTo>
                    <a:pt x="0" y="3810"/>
                    <a:pt x="125" y="3935"/>
                    <a:pt x="279" y="3935"/>
                  </a:cubicBezTo>
                  <a:lnTo>
                    <a:pt x="1340" y="3935"/>
                  </a:lnTo>
                  <a:cubicBezTo>
                    <a:pt x="1494" y="3935"/>
                    <a:pt x="1619" y="3810"/>
                    <a:pt x="1619" y="3656"/>
                  </a:cubicBezTo>
                  <a:lnTo>
                    <a:pt x="1619" y="279"/>
                  </a:lnTo>
                  <a:cubicBezTo>
                    <a:pt x="1619" y="125"/>
                    <a:pt x="1494" y="0"/>
                    <a:pt x="13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4"/>
            <p:cNvSpPr/>
            <p:nvPr/>
          </p:nvSpPr>
          <p:spPr>
            <a:xfrm>
              <a:off x="2908844" y="4319778"/>
              <a:ext cx="20420" cy="103018"/>
            </a:xfrm>
            <a:custGeom>
              <a:avLst/>
              <a:gdLst/>
              <a:ahLst/>
              <a:cxnLst/>
              <a:rect l="l" t="t" r="r" b="b"/>
              <a:pathLst>
                <a:path w="780" h="3935" extrusionOk="0">
                  <a:moveTo>
                    <a:pt x="1" y="0"/>
                  </a:moveTo>
                  <a:cubicBezTo>
                    <a:pt x="155" y="0"/>
                    <a:pt x="279" y="125"/>
                    <a:pt x="279" y="279"/>
                  </a:cubicBezTo>
                  <a:lnTo>
                    <a:pt x="279" y="3656"/>
                  </a:lnTo>
                  <a:cubicBezTo>
                    <a:pt x="279" y="3810"/>
                    <a:pt x="155" y="3935"/>
                    <a:pt x="1" y="3935"/>
                  </a:cubicBezTo>
                  <a:lnTo>
                    <a:pt x="500" y="3935"/>
                  </a:lnTo>
                  <a:cubicBezTo>
                    <a:pt x="654" y="3935"/>
                    <a:pt x="779" y="3810"/>
                    <a:pt x="779" y="3656"/>
                  </a:cubicBezTo>
                  <a:lnTo>
                    <a:pt x="779" y="279"/>
                  </a:lnTo>
                  <a:cubicBezTo>
                    <a:pt x="779" y="125"/>
                    <a:pt x="654" y="0"/>
                    <a:pt x="500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4"/>
            <p:cNvSpPr/>
            <p:nvPr/>
          </p:nvSpPr>
          <p:spPr>
            <a:xfrm>
              <a:off x="2816926" y="4337999"/>
              <a:ext cx="45920" cy="224912"/>
            </a:xfrm>
            <a:custGeom>
              <a:avLst/>
              <a:gdLst/>
              <a:ahLst/>
              <a:cxnLst/>
              <a:rect l="l" t="t" r="r" b="b"/>
              <a:pathLst>
                <a:path w="1754" h="8591" extrusionOk="0">
                  <a:moveTo>
                    <a:pt x="307" y="1"/>
                  </a:moveTo>
                  <a:cubicBezTo>
                    <a:pt x="139" y="1"/>
                    <a:pt x="0" y="135"/>
                    <a:pt x="5" y="303"/>
                  </a:cubicBezTo>
                  <a:lnTo>
                    <a:pt x="5" y="8288"/>
                  </a:lnTo>
                  <a:cubicBezTo>
                    <a:pt x="0" y="8456"/>
                    <a:pt x="139" y="8590"/>
                    <a:pt x="307" y="8590"/>
                  </a:cubicBezTo>
                  <a:lnTo>
                    <a:pt x="1446" y="8590"/>
                  </a:lnTo>
                  <a:cubicBezTo>
                    <a:pt x="1614" y="8590"/>
                    <a:pt x="1753" y="8456"/>
                    <a:pt x="1753" y="8288"/>
                  </a:cubicBezTo>
                  <a:lnTo>
                    <a:pt x="1753" y="303"/>
                  </a:lnTo>
                  <a:cubicBezTo>
                    <a:pt x="1753" y="135"/>
                    <a:pt x="1614" y="1"/>
                    <a:pt x="1446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4"/>
            <p:cNvSpPr/>
            <p:nvPr/>
          </p:nvSpPr>
          <p:spPr>
            <a:xfrm>
              <a:off x="2839938" y="4337999"/>
              <a:ext cx="22908" cy="224912"/>
            </a:xfrm>
            <a:custGeom>
              <a:avLst/>
              <a:gdLst/>
              <a:ahLst/>
              <a:cxnLst/>
              <a:rect l="l" t="t" r="r" b="b"/>
              <a:pathLst>
                <a:path w="875" h="8591" extrusionOk="0">
                  <a:moveTo>
                    <a:pt x="0" y="1"/>
                  </a:moveTo>
                  <a:lnTo>
                    <a:pt x="0" y="8590"/>
                  </a:lnTo>
                  <a:lnTo>
                    <a:pt x="567" y="8590"/>
                  </a:lnTo>
                  <a:cubicBezTo>
                    <a:pt x="735" y="8590"/>
                    <a:pt x="874" y="8456"/>
                    <a:pt x="874" y="8288"/>
                  </a:cubicBezTo>
                  <a:lnTo>
                    <a:pt x="874" y="303"/>
                  </a:lnTo>
                  <a:cubicBezTo>
                    <a:pt x="874" y="135"/>
                    <a:pt x="735" y="1"/>
                    <a:pt x="56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4"/>
            <p:cNvSpPr/>
            <p:nvPr/>
          </p:nvSpPr>
          <p:spPr>
            <a:xfrm>
              <a:off x="2816926" y="4532307"/>
              <a:ext cx="45920" cy="30604"/>
            </a:xfrm>
            <a:custGeom>
              <a:avLst/>
              <a:gdLst/>
              <a:ahLst/>
              <a:cxnLst/>
              <a:rect l="l" t="t" r="r" b="b"/>
              <a:pathLst>
                <a:path w="1754" h="1169" extrusionOk="0">
                  <a:moveTo>
                    <a:pt x="5" y="1"/>
                  </a:moveTo>
                  <a:lnTo>
                    <a:pt x="5" y="866"/>
                  </a:lnTo>
                  <a:cubicBezTo>
                    <a:pt x="0" y="1034"/>
                    <a:pt x="139" y="1168"/>
                    <a:pt x="307" y="1168"/>
                  </a:cubicBezTo>
                  <a:lnTo>
                    <a:pt x="1451" y="1168"/>
                  </a:lnTo>
                  <a:cubicBezTo>
                    <a:pt x="1619" y="1168"/>
                    <a:pt x="1753" y="1034"/>
                    <a:pt x="1753" y="866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4"/>
            <p:cNvSpPr/>
            <p:nvPr/>
          </p:nvSpPr>
          <p:spPr>
            <a:xfrm>
              <a:off x="2888738" y="4484267"/>
              <a:ext cx="38615" cy="53486"/>
            </a:xfrm>
            <a:custGeom>
              <a:avLst/>
              <a:gdLst/>
              <a:ahLst/>
              <a:cxnLst/>
              <a:rect l="l" t="t" r="r" b="b"/>
              <a:pathLst>
                <a:path w="1475" h="2043" extrusionOk="0">
                  <a:moveTo>
                    <a:pt x="308" y="1"/>
                  </a:moveTo>
                  <a:cubicBezTo>
                    <a:pt x="139" y="1"/>
                    <a:pt x="0" y="140"/>
                    <a:pt x="0" y="308"/>
                  </a:cubicBezTo>
                  <a:lnTo>
                    <a:pt x="0" y="2043"/>
                  </a:lnTo>
                  <a:lnTo>
                    <a:pt x="1475" y="2043"/>
                  </a:lnTo>
                  <a:lnTo>
                    <a:pt x="1475" y="308"/>
                  </a:lnTo>
                  <a:cubicBezTo>
                    <a:pt x="1475" y="140"/>
                    <a:pt x="1340" y="1"/>
                    <a:pt x="1172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4"/>
            <p:cNvSpPr/>
            <p:nvPr/>
          </p:nvSpPr>
          <p:spPr>
            <a:xfrm>
              <a:off x="2883685" y="4503012"/>
              <a:ext cx="48721" cy="59900"/>
            </a:xfrm>
            <a:custGeom>
              <a:avLst/>
              <a:gdLst/>
              <a:ahLst/>
              <a:cxnLst/>
              <a:rect l="l" t="t" r="r" b="b"/>
              <a:pathLst>
                <a:path w="1861" h="2288" extrusionOk="0">
                  <a:moveTo>
                    <a:pt x="308" y="1"/>
                  </a:moveTo>
                  <a:cubicBezTo>
                    <a:pt x="140" y="1"/>
                    <a:pt x="1" y="135"/>
                    <a:pt x="1" y="303"/>
                  </a:cubicBezTo>
                  <a:lnTo>
                    <a:pt x="1" y="1985"/>
                  </a:lnTo>
                  <a:cubicBezTo>
                    <a:pt x="1" y="2153"/>
                    <a:pt x="140" y="2287"/>
                    <a:pt x="308" y="2287"/>
                  </a:cubicBezTo>
                  <a:lnTo>
                    <a:pt x="1553" y="2287"/>
                  </a:lnTo>
                  <a:cubicBezTo>
                    <a:pt x="1721" y="2287"/>
                    <a:pt x="1860" y="2153"/>
                    <a:pt x="1860" y="1985"/>
                  </a:cubicBezTo>
                  <a:lnTo>
                    <a:pt x="1860" y="303"/>
                  </a:lnTo>
                  <a:cubicBezTo>
                    <a:pt x="1860" y="135"/>
                    <a:pt x="1721" y="1"/>
                    <a:pt x="1553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4"/>
            <p:cNvSpPr/>
            <p:nvPr/>
          </p:nvSpPr>
          <p:spPr>
            <a:xfrm>
              <a:off x="2954371" y="4305693"/>
              <a:ext cx="188051" cy="253056"/>
            </a:xfrm>
            <a:custGeom>
              <a:avLst/>
              <a:gdLst/>
              <a:ahLst/>
              <a:cxnLst/>
              <a:rect l="l" t="t" r="r" b="b"/>
              <a:pathLst>
                <a:path w="7183" h="9666" extrusionOk="0">
                  <a:moveTo>
                    <a:pt x="308" y="0"/>
                  </a:moveTo>
                  <a:cubicBezTo>
                    <a:pt x="140" y="0"/>
                    <a:pt x="1" y="139"/>
                    <a:pt x="1" y="308"/>
                  </a:cubicBezTo>
                  <a:lnTo>
                    <a:pt x="1" y="9358"/>
                  </a:lnTo>
                  <a:cubicBezTo>
                    <a:pt x="1" y="9526"/>
                    <a:pt x="140" y="9666"/>
                    <a:pt x="308" y="9666"/>
                  </a:cubicBezTo>
                  <a:lnTo>
                    <a:pt x="6573" y="9666"/>
                  </a:lnTo>
                  <a:cubicBezTo>
                    <a:pt x="6909" y="9666"/>
                    <a:pt x="7183" y="9392"/>
                    <a:pt x="7183" y="9056"/>
                  </a:cubicBezTo>
                  <a:lnTo>
                    <a:pt x="7183" y="610"/>
                  </a:lnTo>
                  <a:cubicBezTo>
                    <a:pt x="7183" y="274"/>
                    <a:pt x="6909" y="0"/>
                    <a:pt x="657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4"/>
            <p:cNvSpPr/>
            <p:nvPr/>
          </p:nvSpPr>
          <p:spPr>
            <a:xfrm>
              <a:off x="3110718" y="4305693"/>
              <a:ext cx="31704" cy="253056"/>
            </a:xfrm>
            <a:custGeom>
              <a:avLst/>
              <a:gdLst/>
              <a:ahLst/>
              <a:cxnLst/>
              <a:rect l="l" t="t" r="r" b="b"/>
              <a:pathLst>
                <a:path w="1211" h="9666" extrusionOk="0">
                  <a:moveTo>
                    <a:pt x="0" y="0"/>
                  </a:moveTo>
                  <a:cubicBezTo>
                    <a:pt x="337" y="0"/>
                    <a:pt x="610" y="274"/>
                    <a:pt x="610" y="610"/>
                  </a:cubicBezTo>
                  <a:lnTo>
                    <a:pt x="610" y="9056"/>
                  </a:lnTo>
                  <a:cubicBezTo>
                    <a:pt x="610" y="9392"/>
                    <a:pt x="337" y="9666"/>
                    <a:pt x="0" y="9666"/>
                  </a:cubicBezTo>
                  <a:lnTo>
                    <a:pt x="601" y="9666"/>
                  </a:lnTo>
                  <a:cubicBezTo>
                    <a:pt x="937" y="9666"/>
                    <a:pt x="1211" y="9392"/>
                    <a:pt x="1211" y="9056"/>
                  </a:cubicBezTo>
                  <a:lnTo>
                    <a:pt x="1211" y="610"/>
                  </a:lnTo>
                  <a:cubicBezTo>
                    <a:pt x="1211" y="274"/>
                    <a:pt x="937" y="0"/>
                    <a:pt x="601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4"/>
            <p:cNvSpPr/>
            <p:nvPr/>
          </p:nvSpPr>
          <p:spPr>
            <a:xfrm>
              <a:off x="2982174" y="4300274"/>
              <a:ext cx="17881" cy="264025"/>
            </a:xfrm>
            <a:custGeom>
              <a:avLst/>
              <a:gdLst/>
              <a:ahLst/>
              <a:cxnLst/>
              <a:rect l="l" t="t" r="r" b="b"/>
              <a:pathLst>
                <a:path w="683" h="10085" extrusionOk="0">
                  <a:moveTo>
                    <a:pt x="178" y="1"/>
                  </a:moveTo>
                  <a:cubicBezTo>
                    <a:pt x="82" y="1"/>
                    <a:pt x="1" y="77"/>
                    <a:pt x="1" y="178"/>
                  </a:cubicBezTo>
                  <a:lnTo>
                    <a:pt x="1" y="9902"/>
                  </a:lnTo>
                  <a:cubicBezTo>
                    <a:pt x="1" y="10002"/>
                    <a:pt x="82" y="10084"/>
                    <a:pt x="178" y="10084"/>
                  </a:cubicBezTo>
                  <a:lnTo>
                    <a:pt x="500" y="10084"/>
                  </a:lnTo>
                  <a:cubicBezTo>
                    <a:pt x="601" y="10084"/>
                    <a:pt x="683" y="10002"/>
                    <a:pt x="683" y="9902"/>
                  </a:cubicBezTo>
                  <a:lnTo>
                    <a:pt x="683" y="178"/>
                  </a:lnTo>
                  <a:cubicBezTo>
                    <a:pt x="683" y="77"/>
                    <a:pt x="601" y="1"/>
                    <a:pt x="50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4"/>
            <p:cNvSpPr/>
            <p:nvPr/>
          </p:nvSpPr>
          <p:spPr>
            <a:xfrm>
              <a:off x="2812502" y="4583253"/>
              <a:ext cx="334449" cy="60266"/>
            </a:xfrm>
            <a:custGeom>
              <a:avLst/>
              <a:gdLst/>
              <a:ahLst/>
              <a:cxnLst/>
              <a:rect l="l" t="t" r="r" b="b"/>
              <a:pathLst>
                <a:path w="12775" h="2302" extrusionOk="0">
                  <a:moveTo>
                    <a:pt x="304" y="1"/>
                  </a:moveTo>
                  <a:cubicBezTo>
                    <a:pt x="135" y="1"/>
                    <a:pt x="1" y="135"/>
                    <a:pt x="1" y="303"/>
                  </a:cubicBezTo>
                  <a:lnTo>
                    <a:pt x="1" y="1994"/>
                  </a:lnTo>
                  <a:cubicBezTo>
                    <a:pt x="1" y="2162"/>
                    <a:pt x="135" y="2302"/>
                    <a:pt x="304" y="2302"/>
                  </a:cubicBezTo>
                  <a:lnTo>
                    <a:pt x="12467" y="2302"/>
                  </a:lnTo>
                  <a:cubicBezTo>
                    <a:pt x="12636" y="2302"/>
                    <a:pt x="12775" y="2162"/>
                    <a:pt x="12775" y="1994"/>
                  </a:cubicBezTo>
                  <a:lnTo>
                    <a:pt x="12775" y="303"/>
                  </a:lnTo>
                  <a:cubicBezTo>
                    <a:pt x="12775" y="135"/>
                    <a:pt x="12636" y="1"/>
                    <a:pt x="12467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74"/>
            <p:cNvSpPr/>
            <p:nvPr/>
          </p:nvSpPr>
          <p:spPr>
            <a:xfrm>
              <a:off x="3123913" y="4583253"/>
              <a:ext cx="23038" cy="60266"/>
            </a:xfrm>
            <a:custGeom>
              <a:avLst/>
              <a:gdLst/>
              <a:ahLst/>
              <a:cxnLst/>
              <a:rect l="l" t="t" r="r" b="b"/>
              <a:pathLst>
                <a:path w="880" h="2302" extrusionOk="0">
                  <a:moveTo>
                    <a:pt x="1" y="1"/>
                  </a:moveTo>
                  <a:cubicBezTo>
                    <a:pt x="169" y="1"/>
                    <a:pt x="303" y="135"/>
                    <a:pt x="303" y="303"/>
                  </a:cubicBezTo>
                  <a:lnTo>
                    <a:pt x="303" y="1994"/>
                  </a:lnTo>
                  <a:cubicBezTo>
                    <a:pt x="303" y="2162"/>
                    <a:pt x="169" y="2302"/>
                    <a:pt x="1" y="2302"/>
                  </a:cubicBezTo>
                  <a:lnTo>
                    <a:pt x="572" y="2302"/>
                  </a:lnTo>
                  <a:cubicBezTo>
                    <a:pt x="741" y="2302"/>
                    <a:pt x="880" y="2162"/>
                    <a:pt x="880" y="1994"/>
                  </a:cubicBezTo>
                  <a:lnTo>
                    <a:pt x="880" y="303"/>
                  </a:lnTo>
                  <a:cubicBezTo>
                    <a:pt x="880" y="135"/>
                    <a:pt x="741" y="1"/>
                    <a:pt x="572" y="1"/>
                  </a:cubicBezTo>
                  <a:close/>
                </a:path>
              </a:pathLst>
            </a:custGeom>
            <a:solidFill>
              <a:srgbClr val="BC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4"/>
            <p:cNvSpPr/>
            <p:nvPr/>
          </p:nvSpPr>
          <p:spPr>
            <a:xfrm>
              <a:off x="2881695" y="4294985"/>
              <a:ext cx="52700" cy="166060"/>
            </a:xfrm>
            <a:custGeom>
              <a:avLst/>
              <a:gdLst/>
              <a:ahLst/>
              <a:cxnLst/>
              <a:rect l="l" t="t" r="r" b="b"/>
              <a:pathLst>
                <a:path w="2013" h="6343" extrusionOk="0">
                  <a:moveTo>
                    <a:pt x="1393" y="399"/>
                  </a:moveTo>
                  <a:cubicBezTo>
                    <a:pt x="1441" y="399"/>
                    <a:pt x="1475" y="433"/>
                    <a:pt x="1475" y="476"/>
                  </a:cubicBezTo>
                  <a:lnTo>
                    <a:pt x="1475" y="750"/>
                  </a:lnTo>
                  <a:lnTo>
                    <a:pt x="538" y="750"/>
                  </a:lnTo>
                  <a:lnTo>
                    <a:pt x="538" y="476"/>
                  </a:lnTo>
                  <a:cubicBezTo>
                    <a:pt x="538" y="433"/>
                    <a:pt x="577" y="399"/>
                    <a:pt x="620" y="399"/>
                  </a:cubicBezTo>
                  <a:close/>
                  <a:moveTo>
                    <a:pt x="1331" y="5079"/>
                  </a:moveTo>
                  <a:lnTo>
                    <a:pt x="1009" y="5890"/>
                  </a:lnTo>
                  <a:lnTo>
                    <a:pt x="682" y="5079"/>
                  </a:lnTo>
                  <a:close/>
                  <a:moveTo>
                    <a:pt x="620" y="1"/>
                  </a:moveTo>
                  <a:cubicBezTo>
                    <a:pt x="356" y="1"/>
                    <a:pt x="144" y="217"/>
                    <a:pt x="144" y="476"/>
                  </a:cubicBezTo>
                  <a:lnTo>
                    <a:pt x="144" y="885"/>
                  </a:lnTo>
                  <a:cubicBezTo>
                    <a:pt x="53" y="976"/>
                    <a:pt x="5" y="1096"/>
                    <a:pt x="0" y="1226"/>
                  </a:cubicBezTo>
                  <a:lnTo>
                    <a:pt x="0" y="4603"/>
                  </a:lnTo>
                  <a:cubicBezTo>
                    <a:pt x="5" y="4766"/>
                    <a:pt x="91" y="4920"/>
                    <a:pt x="231" y="5007"/>
                  </a:cubicBezTo>
                  <a:lnTo>
                    <a:pt x="668" y="6111"/>
                  </a:lnTo>
                  <a:cubicBezTo>
                    <a:pt x="730" y="6265"/>
                    <a:pt x="870" y="6342"/>
                    <a:pt x="1008" y="6342"/>
                  </a:cubicBezTo>
                  <a:cubicBezTo>
                    <a:pt x="1147" y="6342"/>
                    <a:pt x="1285" y="6265"/>
                    <a:pt x="1345" y="6111"/>
                  </a:cubicBezTo>
                  <a:lnTo>
                    <a:pt x="1787" y="5007"/>
                  </a:lnTo>
                  <a:cubicBezTo>
                    <a:pt x="1927" y="4920"/>
                    <a:pt x="2013" y="4766"/>
                    <a:pt x="2013" y="4603"/>
                  </a:cubicBezTo>
                  <a:lnTo>
                    <a:pt x="2013" y="3666"/>
                  </a:lnTo>
                  <a:cubicBezTo>
                    <a:pt x="2006" y="3541"/>
                    <a:pt x="1911" y="3479"/>
                    <a:pt x="1816" y="3479"/>
                  </a:cubicBezTo>
                  <a:cubicBezTo>
                    <a:pt x="1721" y="3479"/>
                    <a:pt x="1626" y="3541"/>
                    <a:pt x="1619" y="3666"/>
                  </a:cubicBezTo>
                  <a:lnTo>
                    <a:pt x="1619" y="4603"/>
                  </a:lnTo>
                  <a:cubicBezTo>
                    <a:pt x="1619" y="4646"/>
                    <a:pt x="1581" y="4680"/>
                    <a:pt x="1537" y="4680"/>
                  </a:cubicBezTo>
                  <a:lnTo>
                    <a:pt x="481" y="4680"/>
                  </a:lnTo>
                  <a:cubicBezTo>
                    <a:pt x="432" y="4680"/>
                    <a:pt x="399" y="4646"/>
                    <a:pt x="399" y="4603"/>
                  </a:cubicBezTo>
                  <a:lnTo>
                    <a:pt x="399" y="1226"/>
                  </a:lnTo>
                  <a:cubicBezTo>
                    <a:pt x="399" y="1183"/>
                    <a:pt x="432" y="1144"/>
                    <a:pt x="481" y="1144"/>
                  </a:cubicBezTo>
                  <a:lnTo>
                    <a:pt x="1537" y="1144"/>
                  </a:lnTo>
                  <a:cubicBezTo>
                    <a:pt x="1581" y="1144"/>
                    <a:pt x="1619" y="1183"/>
                    <a:pt x="1619" y="1226"/>
                  </a:cubicBezTo>
                  <a:lnTo>
                    <a:pt x="1619" y="2806"/>
                  </a:lnTo>
                  <a:cubicBezTo>
                    <a:pt x="1626" y="2929"/>
                    <a:pt x="1721" y="2990"/>
                    <a:pt x="1816" y="2990"/>
                  </a:cubicBezTo>
                  <a:cubicBezTo>
                    <a:pt x="1911" y="2990"/>
                    <a:pt x="2006" y="2929"/>
                    <a:pt x="2013" y="2806"/>
                  </a:cubicBezTo>
                  <a:lnTo>
                    <a:pt x="2013" y="1226"/>
                  </a:lnTo>
                  <a:cubicBezTo>
                    <a:pt x="2013" y="1096"/>
                    <a:pt x="1960" y="976"/>
                    <a:pt x="1874" y="885"/>
                  </a:cubicBezTo>
                  <a:lnTo>
                    <a:pt x="1874" y="476"/>
                  </a:lnTo>
                  <a:cubicBezTo>
                    <a:pt x="1869" y="217"/>
                    <a:pt x="1658" y="1"/>
                    <a:pt x="1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4"/>
            <p:cNvSpPr/>
            <p:nvPr/>
          </p:nvSpPr>
          <p:spPr>
            <a:xfrm>
              <a:off x="2811768" y="4295064"/>
              <a:ext cx="56235" cy="273005"/>
            </a:xfrm>
            <a:custGeom>
              <a:avLst/>
              <a:gdLst/>
              <a:ahLst/>
              <a:cxnLst/>
              <a:rect l="l" t="t" r="r" b="b"/>
              <a:pathLst>
                <a:path w="2148" h="10428" extrusionOk="0">
                  <a:moveTo>
                    <a:pt x="1076" y="421"/>
                  </a:moveTo>
                  <a:lnTo>
                    <a:pt x="1480" y="1444"/>
                  </a:lnTo>
                  <a:lnTo>
                    <a:pt x="668" y="1444"/>
                  </a:lnTo>
                  <a:lnTo>
                    <a:pt x="1076" y="421"/>
                  </a:lnTo>
                  <a:close/>
                  <a:moveTo>
                    <a:pt x="874" y="1838"/>
                  </a:moveTo>
                  <a:lnTo>
                    <a:pt x="874" y="8866"/>
                  </a:lnTo>
                  <a:lnTo>
                    <a:pt x="442" y="8866"/>
                  </a:lnTo>
                  <a:cubicBezTo>
                    <a:pt x="438" y="8865"/>
                    <a:pt x="434" y="8864"/>
                    <a:pt x="429" y="8864"/>
                  </a:cubicBezTo>
                  <a:cubicBezTo>
                    <a:pt x="419" y="8864"/>
                    <a:pt x="409" y="8867"/>
                    <a:pt x="399" y="8871"/>
                  </a:cubicBezTo>
                  <a:lnTo>
                    <a:pt x="399" y="1943"/>
                  </a:lnTo>
                  <a:cubicBezTo>
                    <a:pt x="394" y="1886"/>
                    <a:pt x="442" y="1838"/>
                    <a:pt x="504" y="1838"/>
                  </a:cubicBezTo>
                  <a:close/>
                  <a:moveTo>
                    <a:pt x="1643" y="1838"/>
                  </a:moveTo>
                  <a:cubicBezTo>
                    <a:pt x="1705" y="1838"/>
                    <a:pt x="1754" y="1886"/>
                    <a:pt x="1754" y="1943"/>
                  </a:cubicBezTo>
                  <a:lnTo>
                    <a:pt x="1754" y="8871"/>
                  </a:lnTo>
                  <a:cubicBezTo>
                    <a:pt x="1734" y="8866"/>
                    <a:pt x="1720" y="8866"/>
                    <a:pt x="1705" y="8866"/>
                  </a:cubicBezTo>
                  <a:lnTo>
                    <a:pt x="1273" y="8866"/>
                  </a:lnTo>
                  <a:lnTo>
                    <a:pt x="1273" y="1838"/>
                  </a:lnTo>
                  <a:close/>
                  <a:moveTo>
                    <a:pt x="1749" y="9255"/>
                  </a:moveTo>
                  <a:lnTo>
                    <a:pt x="1749" y="9923"/>
                  </a:lnTo>
                  <a:cubicBezTo>
                    <a:pt x="1754" y="9985"/>
                    <a:pt x="1705" y="10033"/>
                    <a:pt x="1643" y="10033"/>
                  </a:cubicBezTo>
                  <a:lnTo>
                    <a:pt x="504" y="10033"/>
                  </a:lnTo>
                  <a:cubicBezTo>
                    <a:pt x="447" y="10033"/>
                    <a:pt x="399" y="9985"/>
                    <a:pt x="399" y="9928"/>
                  </a:cubicBezTo>
                  <a:lnTo>
                    <a:pt x="399" y="9255"/>
                  </a:lnTo>
                  <a:cubicBezTo>
                    <a:pt x="413" y="9255"/>
                    <a:pt x="428" y="9260"/>
                    <a:pt x="442" y="9260"/>
                  </a:cubicBezTo>
                  <a:lnTo>
                    <a:pt x="1705" y="9260"/>
                  </a:lnTo>
                  <a:cubicBezTo>
                    <a:pt x="1720" y="9260"/>
                    <a:pt x="1734" y="9255"/>
                    <a:pt x="1749" y="9255"/>
                  </a:cubicBezTo>
                  <a:close/>
                  <a:moveTo>
                    <a:pt x="1074" y="0"/>
                  </a:moveTo>
                  <a:cubicBezTo>
                    <a:pt x="928" y="0"/>
                    <a:pt x="783" y="79"/>
                    <a:pt x="721" y="238"/>
                  </a:cubicBezTo>
                  <a:lnTo>
                    <a:pt x="202" y="1540"/>
                  </a:lnTo>
                  <a:cubicBezTo>
                    <a:pt x="77" y="1636"/>
                    <a:pt x="0" y="1785"/>
                    <a:pt x="0" y="1943"/>
                  </a:cubicBezTo>
                  <a:lnTo>
                    <a:pt x="0" y="9928"/>
                  </a:lnTo>
                  <a:cubicBezTo>
                    <a:pt x="0" y="10206"/>
                    <a:pt x="226" y="10427"/>
                    <a:pt x="504" y="10427"/>
                  </a:cubicBezTo>
                  <a:lnTo>
                    <a:pt x="1643" y="10427"/>
                  </a:lnTo>
                  <a:cubicBezTo>
                    <a:pt x="1922" y="10427"/>
                    <a:pt x="2147" y="10201"/>
                    <a:pt x="2147" y="9928"/>
                  </a:cubicBezTo>
                  <a:lnTo>
                    <a:pt x="2147" y="1943"/>
                  </a:lnTo>
                  <a:cubicBezTo>
                    <a:pt x="2147" y="1785"/>
                    <a:pt x="2071" y="1636"/>
                    <a:pt x="1946" y="1540"/>
                  </a:cubicBezTo>
                  <a:lnTo>
                    <a:pt x="1427" y="238"/>
                  </a:lnTo>
                  <a:cubicBezTo>
                    <a:pt x="1364" y="79"/>
                    <a:pt x="1219" y="0"/>
                    <a:pt x="10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74"/>
            <p:cNvSpPr/>
            <p:nvPr/>
          </p:nvSpPr>
          <p:spPr>
            <a:xfrm>
              <a:off x="2878554" y="4479109"/>
              <a:ext cx="59010" cy="88960"/>
            </a:xfrm>
            <a:custGeom>
              <a:avLst/>
              <a:gdLst/>
              <a:ahLst/>
              <a:cxnLst/>
              <a:rect l="l" t="t" r="r" b="b"/>
              <a:pathLst>
                <a:path w="2254" h="3398" extrusionOk="0">
                  <a:moveTo>
                    <a:pt x="688" y="399"/>
                  </a:moveTo>
                  <a:cubicBezTo>
                    <a:pt x="691" y="399"/>
                    <a:pt x="694" y="399"/>
                    <a:pt x="697" y="400"/>
                  </a:cubicBezTo>
                  <a:lnTo>
                    <a:pt x="1561" y="400"/>
                  </a:lnTo>
                  <a:cubicBezTo>
                    <a:pt x="1619" y="400"/>
                    <a:pt x="1667" y="443"/>
                    <a:pt x="1667" y="505"/>
                  </a:cubicBezTo>
                  <a:lnTo>
                    <a:pt x="1667" y="717"/>
                  </a:lnTo>
                  <a:lnTo>
                    <a:pt x="586" y="717"/>
                  </a:lnTo>
                  <a:lnTo>
                    <a:pt x="586" y="505"/>
                  </a:lnTo>
                  <a:cubicBezTo>
                    <a:pt x="586" y="446"/>
                    <a:pt x="630" y="399"/>
                    <a:pt x="688" y="399"/>
                  </a:cubicBezTo>
                  <a:close/>
                  <a:moveTo>
                    <a:pt x="1749" y="1111"/>
                  </a:moveTo>
                  <a:cubicBezTo>
                    <a:pt x="1811" y="1111"/>
                    <a:pt x="1859" y="1159"/>
                    <a:pt x="1859" y="1221"/>
                  </a:cubicBezTo>
                  <a:lnTo>
                    <a:pt x="1859" y="2898"/>
                  </a:lnTo>
                  <a:cubicBezTo>
                    <a:pt x="1859" y="2955"/>
                    <a:pt x="1811" y="3003"/>
                    <a:pt x="1749" y="3003"/>
                  </a:cubicBezTo>
                  <a:lnTo>
                    <a:pt x="504" y="3003"/>
                  </a:lnTo>
                  <a:cubicBezTo>
                    <a:pt x="442" y="3003"/>
                    <a:pt x="399" y="2955"/>
                    <a:pt x="399" y="2898"/>
                  </a:cubicBezTo>
                  <a:lnTo>
                    <a:pt x="399" y="1221"/>
                  </a:lnTo>
                  <a:cubicBezTo>
                    <a:pt x="394" y="1159"/>
                    <a:pt x="442" y="1111"/>
                    <a:pt x="504" y="1111"/>
                  </a:cubicBezTo>
                  <a:close/>
                  <a:moveTo>
                    <a:pt x="697" y="1"/>
                  </a:moveTo>
                  <a:cubicBezTo>
                    <a:pt x="418" y="1"/>
                    <a:pt x="192" y="227"/>
                    <a:pt x="192" y="505"/>
                  </a:cubicBezTo>
                  <a:lnTo>
                    <a:pt x="192" y="827"/>
                  </a:lnTo>
                  <a:cubicBezTo>
                    <a:pt x="72" y="918"/>
                    <a:pt x="0" y="1067"/>
                    <a:pt x="0" y="1221"/>
                  </a:cubicBezTo>
                  <a:lnTo>
                    <a:pt x="0" y="2898"/>
                  </a:lnTo>
                  <a:cubicBezTo>
                    <a:pt x="0" y="3176"/>
                    <a:pt x="226" y="3397"/>
                    <a:pt x="504" y="3397"/>
                  </a:cubicBezTo>
                  <a:lnTo>
                    <a:pt x="1749" y="3397"/>
                  </a:lnTo>
                  <a:cubicBezTo>
                    <a:pt x="2027" y="3397"/>
                    <a:pt x="2253" y="3176"/>
                    <a:pt x="2253" y="2898"/>
                  </a:cubicBezTo>
                  <a:lnTo>
                    <a:pt x="2253" y="1221"/>
                  </a:lnTo>
                  <a:cubicBezTo>
                    <a:pt x="2253" y="1067"/>
                    <a:pt x="2181" y="918"/>
                    <a:pt x="2061" y="827"/>
                  </a:cubicBezTo>
                  <a:lnTo>
                    <a:pt x="2061" y="505"/>
                  </a:lnTo>
                  <a:cubicBezTo>
                    <a:pt x="2061" y="227"/>
                    <a:pt x="1835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74"/>
            <p:cNvSpPr/>
            <p:nvPr/>
          </p:nvSpPr>
          <p:spPr>
            <a:xfrm>
              <a:off x="2949030" y="4294985"/>
              <a:ext cx="198549" cy="274471"/>
            </a:xfrm>
            <a:custGeom>
              <a:avLst/>
              <a:gdLst/>
              <a:ahLst/>
              <a:cxnLst/>
              <a:rect l="l" t="t" r="r" b="b"/>
              <a:pathLst>
                <a:path w="7584" h="10484" extrusionOk="0">
                  <a:moveTo>
                    <a:pt x="6777" y="611"/>
                  </a:moveTo>
                  <a:cubicBezTo>
                    <a:pt x="7003" y="611"/>
                    <a:pt x="7185" y="793"/>
                    <a:pt x="7185" y="1019"/>
                  </a:cubicBezTo>
                  <a:lnTo>
                    <a:pt x="7190" y="1019"/>
                  </a:lnTo>
                  <a:lnTo>
                    <a:pt x="7190" y="9465"/>
                  </a:lnTo>
                  <a:cubicBezTo>
                    <a:pt x="7185" y="9690"/>
                    <a:pt x="7003" y="9873"/>
                    <a:pt x="6777" y="9873"/>
                  </a:cubicBezTo>
                  <a:lnTo>
                    <a:pt x="2146" y="9873"/>
                  </a:lnTo>
                  <a:lnTo>
                    <a:pt x="2146" y="611"/>
                  </a:lnTo>
                  <a:close/>
                  <a:moveTo>
                    <a:pt x="1752" y="395"/>
                  </a:moveTo>
                  <a:lnTo>
                    <a:pt x="1752" y="10089"/>
                  </a:lnTo>
                  <a:lnTo>
                    <a:pt x="1464" y="10089"/>
                  </a:lnTo>
                  <a:lnTo>
                    <a:pt x="1464" y="395"/>
                  </a:lnTo>
                  <a:close/>
                  <a:moveTo>
                    <a:pt x="1444" y="1"/>
                  </a:moveTo>
                  <a:cubicBezTo>
                    <a:pt x="1300" y="1"/>
                    <a:pt x="1170" y="82"/>
                    <a:pt x="1103" y="212"/>
                  </a:cubicBezTo>
                  <a:lnTo>
                    <a:pt x="512" y="212"/>
                  </a:lnTo>
                  <a:cubicBezTo>
                    <a:pt x="234" y="212"/>
                    <a:pt x="8" y="438"/>
                    <a:pt x="8" y="717"/>
                  </a:cubicBezTo>
                  <a:lnTo>
                    <a:pt x="8" y="2806"/>
                  </a:lnTo>
                  <a:cubicBezTo>
                    <a:pt x="1" y="2946"/>
                    <a:pt x="104" y="3015"/>
                    <a:pt x="207" y="3015"/>
                  </a:cubicBezTo>
                  <a:cubicBezTo>
                    <a:pt x="311" y="3015"/>
                    <a:pt x="414" y="2946"/>
                    <a:pt x="407" y="2806"/>
                  </a:cubicBezTo>
                  <a:lnTo>
                    <a:pt x="407" y="717"/>
                  </a:lnTo>
                  <a:cubicBezTo>
                    <a:pt x="407" y="654"/>
                    <a:pt x="455" y="606"/>
                    <a:pt x="512" y="606"/>
                  </a:cubicBezTo>
                  <a:lnTo>
                    <a:pt x="1065" y="606"/>
                  </a:lnTo>
                  <a:lnTo>
                    <a:pt x="1065" y="9873"/>
                  </a:lnTo>
                  <a:lnTo>
                    <a:pt x="512" y="9873"/>
                  </a:lnTo>
                  <a:cubicBezTo>
                    <a:pt x="455" y="9873"/>
                    <a:pt x="407" y="9825"/>
                    <a:pt x="407" y="9767"/>
                  </a:cubicBezTo>
                  <a:lnTo>
                    <a:pt x="407" y="3666"/>
                  </a:lnTo>
                  <a:cubicBezTo>
                    <a:pt x="399" y="3541"/>
                    <a:pt x="303" y="3479"/>
                    <a:pt x="207" y="3479"/>
                  </a:cubicBezTo>
                  <a:cubicBezTo>
                    <a:pt x="111" y="3479"/>
                    <a:pt x="15" y="3541"/>
                    <a:pt x="8" y="3666"/>
                  </a:cubicBezTo>
                  <a:lnTo>
                    <a:pt x="8" y="9767"/>
                  </a:lnTo>
                  <a:cubicBezTo>
                    <a:pt x="8" y="10046"/>
                    <a:pt x="234" y="10272"/>
                    <a:pt x="512" y="10272"/>
                  </a:cubicBezTo>
                  <a:lnTo>
                    <a:pt x="1103" y="10272"/>
                  </a:lnTo>
                  <a:cubicBezTo>
                    <a:pt x="1170" y="10401"/>
                    <a:pt x="1300" y="10483"/>
                    <a:pt x="1444" y="10483"/>
                  </a:cubicBezTo>
                  <a:lnTo>
                    <a:pt x="1766" y="10483"/>
                  </a:lnTo>
                  <a:cubicBezTo>
                    <a:pt x="1910" y="10483"/>
                    <a:pt x="2045" y="10401"/>
                    <a:pt x="2107" y="10272"/>
                  </a:cubicBezTo>
                  <a:lnTo>
                    <a:pt x="6777" y="10272"/>
                  </a:lnTo>
                  <a:cubicBezTo>
                    <a:pt x="7224" y="10272"/>
                    <a:pt x="7584" y="9907"/>
                    <a:pt x="7584" y="9465"/>
                  </a:cubicBezTo>
                  <a:lnTo>
                    <a:pt x="7584" y="1019"/>
                  </a:lnTo>
                  <a:cubicBezTo>
                    <a:pt x="7584" y="572"/>
                    <a:pt x="7224" y="212"/>
                    <a:pt x="6777" y="212"/>
                  </a:cubicBezTo>
                  <a:lnTo>
                    <a:pt x="2107" y="212"/>
                  </a:lnTo>
                  <a:cubicBezTo>
                    <a:pt x="2045" y="82"/>
                    <a:pt x="1910" y="1"/>
                    <a:pt x="17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4"/>
            <p:cNvSpPr/>
            <p:nvPr/>
          </p:nvSpPr>
          <p:spPr>
            <a:xfrm>
              <a:off x="3086187" y="4526652"/>
              <a:ext cx="31599" cy="10367"/>
            </a:xfrm>
            <a:custGeom>
              <a:avLst/>
              <a:gdLst/>
              <a:ahLst/>
              <a:cxnLst/>
              <a:rect l="l" t="t" r="r" b="b"/>
              <a:pathLst>
                <a:path w="1207" h="396" extrusionOk="0">
                  <a:moveTo>
                    <a:pt x="256" y="0"/>
                  </a:moveTo>
                  <a:cubicBezTo>
                    <a:pt x="0" y="0"/>
                    <a:pt x="2" y="395"/>
                    <a:pt x="261" y="395"/>
                  </a:cubicBezTo>
                  <a:cubicBezTo>
                    <a:pt x="265" y="395"/>
                    <a:pt x="270" y="395"/>
                    <a:pt x="274" y="395"/>
                  </a:cubicBezTo>
                  <a:lnTo>
                    <a:pt x="957" y="395"/>
                  </a:lnTo>
                  <a:cubicBezTo>
                    <a:pt x="1206" y="380"/>
                    <a:pt x="1206" y="10"/>
                    <a:pt x="957" y="1"/>
                  </a:cubicBezTo>
                  <a:lnTo>
                    <a:pt x="274" y="1"/>
                  </a:lnTo>
                  <a:cubicBezTo>
                    <a:pt x="268" y="0"/>
                    <a:pt x="262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74"/>
            <p:cNvSpPr/>
            <p:nvPr/>
          </p:nvSpPr>
          <p:spPr>
            <a:xfrm>
              <a:off x="3104042" y="4513196"/>
              <a:ext cx="13247" cy="10472"/>
            </a:xfrm>
            <a:custGeom>
              <a:avLst/>
              <a:gdLst/>
              <a:ahLst/>
              <a:cxnLst/>
              <a:rect l="l" t="t" r="r" b="b"/>
              <a:pathLst>
                <a:path w="506" h="400" extrusionOk="0">
                  <a:moveTo>
                    <a:pt x="250" y="1"/>
                  </a:moveTo>
                  <a:cubicBezTo>
                    <a:pt x="1" y="15"/>
                    <a:pt x="5" y="385"/>
                    <a:pt x="255" y="399"/>
                  </a:cubicBezTo>
                  <a:cubicBezTo>
                    <a:pt x="505" y="385"/>
                    <a:pt x="505" y="15"/>
                    <a:pt x="2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4"/>
            <p:cNvSpPr/>
            <p:nvPr/>
          </p:nvSpPr>
          <p:spPr>
            <a:xfrm>
              <a:off x="2807344" y="4578096"/>
              <a:ext cx="344764" cy="70581"/>
            </a:xfrm>
            <a:custGeom>
              <a:avLst/>
              <a:gdLst/>
              <a:ahLst/>
              <a:cxnLst/>
              <a:rect l="l" t="t" r="r" b="b"/>
              <a:pathLst>
                <a:path w="13169" h="2696" extrusionOk="0">
                  <a:moveTo>
                    <a:pt x="501" y="1"/>
                  </a:moveTo>
                  <a:cubicBezTo>
                    <a:pt x="222" y="1"/>
                    <a:pt x="1" y="222"/>
                    <a:pt x="1" y="500"/>
                  </a:cubicBezTo>
                  <a:lnTo>
                    <a:pt x="1" y="2191"/>
                  </a:lnTo>
                  <a:cubicBezTo>
                    <a:pt x="1" y="2470"/>
                    <a:pt x="222" y="2696"/>
                    <a:pt x="501" y="2696"/>
                  </a:cubicBezTo>
                  <a:lnTo>
                    <a:pt x="10046" y="2696"/>
                  </a:lnTo>
                  <a:cubicBezTo>
                    <a:pt x="10051" y="2696"/>
                    <a:pt x="10055" y="2696"/>
                    <a:pt x="10060" y="2696"/>
                  </a:cubicBezTo>
                  <a:cubicBezTo>
                    <a:pt x="10319" y="2696"/>
                    <a:pt x="10320" y="2301"/>
                    <a:pt x="10064" y="2301"/>
                  </a:cubicBezTo>
                  <a:cubicBezTo>
                    <a:pt x="10058" y="2301"/>
                    <a:pt x="10052" y="2301"/>
                    <a:pt x="10046" y="2302"/>
                  </a:cubicBezTo>
                  <a:lnTo>
                    <a:pt x="501" y="2302"/>
                  </a:lnTo>
                  <a:cubicBezTo>
                    <a:pt x="443" y="2297"/>
                    <a:pt x="395" y="2254"/>
                    <a:pt x="395" y="2191"/>
                  </a:cubicBezTo>
                  <a:lnTo>
                    <a:pt x="395" y="500"/>
                  </a:lnTo>
                  <a:cubicBezTo>
                    <a:pt x="395" y="443"/>
                    <a:pt x="443" y="395"/>
                    <a:pt x="501" y="395"/>
                  </a:cubicBezTo>
                  <a:lnTo>
                    <a:pt x="1240" y="395"/>
                  </a:lnTo>
                  <a:lnTo>
                    <a:pt x="1240" y="697"/>
                  </a:lnTo>
                  <a:cubicBezTo>
                    <a:pt x="1231" y="836"/>
                    <a:pt x="1333" y="906"/>
                    <a:pt x="1436" y="906"/>
                  </a:cubicBezTo>
                  <a:cubicBezTo>
                    <a:pt x="1538" y="906"/>
                    <a:pt x="1641" y="836"/>
                    <a:pt x="1634" y="697"/>
                  </a:cubicBezTo>
                  <a:lnTo>
                    <a:pt x="1634" y="395"/>
                  </a:lnTo>
                  <a:lnTo>
                    <a:pt x="2172" y="395"/>
                  </a:lnTo>
                  <a:lnTo>
                    <a:pt x="2172" y="697"/>
                  </a:lnTo>
                  <a:cubicBezTo>
                    <a:pt x="2165" y="836"/>
                    <a:pt x="2268" y="906"/>
                    <a:pt x="2372" y="906"/>
                  </a:cubicBezTo>
                  <a:cubicBezTo>
                    <a:pt x="2475" y="906"/>
                    <a:pt x="2578" y="836"/>
                    <a:pt x="2571" y="697"/>
                  </a:cubicBezTo>
                  <a:lnTo>
                    <a:pt x="2571" y="395"/>
                  </a:lnTo>
                  <a:lnTo>
                    <a:pt x="3109" y="395"/>
                  </a:lnTo>
                  <a:lnTo>
                    <a:pt x="3109" y="697"/>
                  </a:lnTo>
                  <a:cubicBezTo>
                    <a:pt x="3102" y="836"/>
                    <a:pt x="3205" y="906"/>
                    <a:pt x="3308" y="906"/>
                  </a:cubicBezTo>
                  <a:cubicBezTo>
                    <a:pt x="3412" y="906"/>
                    <a:pt x="3515" y="836"/>
                    <a:pt x="3508" y="697"/>
                  </a:cubicBezTo>
                  <a:lnTo>
                    <a:pt x="3508" y="395"/>
                  </a:lnTo>
                  <a:lnTo>
                    <a:pt x="4046" y="395"/>
                  </a:lnTo>
                  <a:lnTo>
                    <a:pt x="4046" y="697"/>
                  </a:lnTo>
                  <a:cubicBezTo>
                    <a:pt x="4039" y="836"/>
                    <a:pt x="4142" y="906"/>
                    <a:pt x="4245" y="906"/>
                  </a:cubicBezTo>
                  <a:cubicBezTo>
                    <a:pt x="4347" y="906"/>
                    <a:pt x="4449" y="836"/>
                    <a:pt x="4440" y="697"/>
                  </a:cubicBezTo>
                  <a:lnTo>
                    <a:pt x="4440" y="395"/>
                  </a:lnTo>
                  <a:lnTo>
                    <a:pt x="4983" y="395"/>
                  </a:lnTo>
                  <a:lnTo>
                    <a:pt x="4983" y="697"/>
                  </a:lnTo>
                  <a:cubicBezTo>
                    <a:pt x="4976" y="836"/>
                    <a:pt x="5079" y="906"/>
                    <a:pt x="5181" y="906"/>
                  </a:cubicBezTo>
                  <a:cubicBezTo>
                    <a:pt x="5284" y="906"/>
                    <a:pt x="5386" y="836"/>
                    <a:pt x="5377" y="697"/>
                  </a:cubicBezTo>
                  <a:lnTo>
                    <a:pt x="5377" y="395"/>
                  </a:lnTo>
                  <a:lnTo>
                    <a:pt x="5920" y="395"/>
                  </a:lnTo>
                  <a:lnTo>
                    <a:pt x="5920" y="697"/>
                  </a:lnTo>
                  <a:cubicBezTo>
                    <a:pt x="5912" y="836"/>
                    <a:pt x="6014" y="906"/>
                    <a:pt x="6116" y="906"/>
                  </a:cubicBezTo>
                  <a:cubicBezTo>
                    <a:pt x="6219" y="906"/>
                    <a:pt x="6321" y="836"/>
                    <a:pt x="6313" y="697"/>
                  </a:cubicBezTo>
                  <a:lnTo>
                    <a:pt x="6313" y="395"/>
                  </a:lnTo>
                  <a:lnTo>
                    <a:pt x="6856" y="395"/>
                  </a:lnTo>
                  <a:lnTo>
                    <a:pt x="6856" y="697"/>
                  </a:lnTo>
                  <a:cubicBezTo>
                    <a:pt x="6849" y="836"/>
                    <a:pt x="6951" y="906"/>
                    <a:pt x="7053" y="906"/>
                  </a:cubicBezTo>
                  <a:cubicBezTo>
                    <a:pt x="7155" y="906"/>
                    <a:pt x="7257" y="836"/>
                    <a:pt x="7250" y="697"/>
                  </a:cubicBezTo>
                  <a:lnTo>
                    <a:pt x="7250" y="395"/>
                  </a:lnTo>
                  <a:lnTo>
                    <a:pt x="7793" y="395"/>
                  </a:lnTo>
                  <a:lnTo>
                    <a:pt x="7793" y="697"/>
                  </a:lnTo>
                  <a:cubicBezTo>
                    <a:pt x="7783" y="836"/>
                    <a:pt x="7886" y="906"/>
                    <a:pt x="7988" y="906"/>
                  </a:cubicBezTo>
                  <a:cubicBezTo>
                    <a:pt x="8091" y="906"/>
                    <a:pt x="8194" y="836"/>
                    <a:pt x="8187" y="697"/>
                  </a:cubicBezTo>
                  <a:lnTo>
                    <a:pt x="8187" y="395"/>
                  </a:lnTo>
                  <a:lnTo>
                    <a:pt x="8725" y="395"/>
                  </a:lnTo>
                  <a:lnTo>
                    <a:pt x="8725" y="697"/>
                  </a:lnTo>
                  <a:cubicBezTo>
                    <a:pt x="8718" y="836"/>
                    <a:pt x="8821" y="906"/>
                    <a:pt x="8924" y="906"/>
                  </a:cubicBezTo>
                  <a:cubicBezTo>
                    <a:pt x="9028" y="906"/>
                    <a:pt x="9131" y="836"/>
                    <a:pt x="9124" y="697"/>
                  </a:cubicBezTo>
                  <a:lnTo>
                    <a:pt x="9124" y="395"/>
                  </a:lnTo>
                  <a:lnTo>
                    <a:pt x="9662" y="395"/>
                  </a:lnTo>
                  <a:lnTo>
                    <a:pt x="9662" y="697"/>
                  </a:lnTo>
                  <a:cubicBezTo>
                    <a:pt x="9655" y="836"/>
                    <a:pt x="9758" y="906"/>
                    <a:pt x="9861" y="906"/>
                  </a:cubicBezTo>
                  <a:cubicBezTo>
                    <a:pt x="9965" y="906"/>
                    <a:pt x="10068" y="836"/>
                    <a:pt x="10061" y="697"/>
                  </a:cubicBezTo>
                  <a:lnTo>
                    <a:pt x="10061" y="395"/>
                  </a:lnTo>
                  <a:lnTo>
                    <a:pt x="10599" y="395"/>
                  </a:lnTo>
                  <a:lnTo>
                    <a:pt x="10599" y="697"/>
                  </a:lnTo>
                  <a:cubicBezTo>
                    <a:pt x="10591" y="836"/>
                    <a:pt x="10695" y="906"/>
                    <a:pt x="10798" y="906"/>
                  </a:cubicBezTo>
                  <a:cubicBezTo>
                    <a:pt x="10901" y="906"/>
                    <a:pt x="11005" y="836"/>
                    <a:pt x="10997" y="697"/>
                  </a:cubicBezTo>
                  <a:lnTo>
                    <a:pt x="10997" y="395"/>
                  </a:lnTo>
                  <a:lnTo>
                    <a:pt x="11535" y="395"/>
                  </a:lnTo>
                  <a:lnTo>
                    <a:pt x="11535" y="697"/>
                  </a:lnTo>
                  <a:cubicBezTo>
                    <a:pt x="11528" y="836"/>
                    <a:pt x="11632" y="906"/>
                    <a:pt x="11734" y="906"/>
                  </a:cubicBezTo>
                  <a:cubicBezTo>
                    <a:pt x="11837" y="906"/>
                    <a:pt x="11939" y="836"/>
                    <a:pt x="11929" y="697"/>
                  </a:cubicBezTo>
                  <a:lnTo>
                    <a:pt x="11929" y="395"/>
                  </a:lnTo>
                  <a:lnTo>
                    <a:pt x="12669" y="395"/>
                  </a:lnTo>
                  <a:cubicBezTo>
                    <a:pt x="12727" y="395"/>
                    <a:pt x="12775" y="443"/>
                    <a:pt x="12775" y="500"/>
                  </a:cubicBezTo>
                  <a:lnTo>
                    <a:pt x="12775" y="2191"/>
                  </a:lnTo>
                  <a:cubicBezTo>
                    <a:pt x="12775" y="2254"/>
                    <a:pt x="12727" y="2302"/>
                    <a:pt x="12669" y="2302"/>
                  </a:cubicBezTo>
                  <a:lnTo>
                    <a:pt x="10906" y="2302"/>
                  </a:lnTo>
                  <a:cubicBezTo>
                    <a:pt x="10900" y="2301"/>
                    <a:pt x="10894" y="2301"/>
                    <a:pt x="10888" y="2301"/>
                  </a:cubicBezTo>
                  <a:cubicBezTo>
                    <a:pt x="10632" y="2301"/>
                    <a:pt x="10633" y="2696"/>
                    <a:pt x="10892" y="2696"/>
                  </a:cubicBezTo>
                  <a:cubicBezTo>
                    <a:pt x="10897" y="2696"/>
                    <a:pt x="10901" y="2696"/>
                    <a:pt x="10906" y="2696"/>
                  </a:cubicBezTo>
                  <a:lnTo>
                    <a:pt x="12664" y="2696"/>
                  </a:lnTo>
                  <a:cubicBezTo>
                    <a:pt x="12943" y="2696"/>
                    <a:pt x="13169" y="2470"/>
                    <a:pt x="13169" y="2191"/>
                  </a:cubicBezTo>
                  <a:lnTo>
                    <a:pt x="13169" y="500"/>
                  </a:lnTo>
                  <a:cubicBezTo>
                    <a:pt x="13169" y="222"/>
                    <a:pt x="12943" y="1"/>
                    <a:pt x="126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4" name="Google Shape;8524;p74"/>
          <p:cNvGrpSpPr/>
          <p:nvPr/>
        </p:nvGrpSpPr>
        <p:grpSpPr>
          <a:xfrm>
            <a:off x="3966830" y="2450002"/>
            <a:ext cx="314945" cy="331753"/>
            <a:chOff x="3966830" y="2450002"/>
            <a:chExt cx="314945" cy="331753"/>
          </a:xfrm>
        </p:grpSpPr>
        <p:sp>
          <p:nvSpPr>
            <p:cNvPr id="8525" name="Google Shape;8525;p74"/>
            <p:cNvSpPr/>
            <p:nvPr/>
          </p:nvSpPr>
          <p:spPr>
            <a:xfrm>
              <a:off x="3966909" y="2455866"/>
              <a:ext cx="309081" cy="319998"/>
            </a:xfrm>
            <a:custGeom>
              <a:avLst/>
              <a:gdLst/>
              <a:ahLst/>
              <a:cxnLst/>
              <a:rect l="l" t="t" r="r" b="b"/>
              <a:pathLst>
                <a:path w="11806" h="12223" extrusionOk="0">
                  <a:moveTo>
                    <a:pt x="11204" y="0"/>
                  </a:moveTo>
                  <a:cubicBezTo>
                    <a:pt x="11168" y="0"/>
                    <a:pt x="11132" y="4"/>
                    <a:pt x="11095" y="10"/>
                  </a:cubicBezTo>
                  <a:lnTo>
                    <a:pt x="3783" y="1302"/>
                  </a:lnTo>
                  <a:cubicBezTo>
                    <a:pt x="3495" y="1351"/>
                    <a:pt x="3283" y="1600"/>
                    <a:pt x="3283" y="1893"/>
                  </a:cubicBezTo>
                  <a:lnTo>
                    <a:pt x="3283" y="8230"/>
                  </a:lnTo>
                  <a:cubicBezTo>
                    <a:pt x="2980" y="8080"/>
                    <a:pt x="2662" y="8010"/>
                    <a:pt x="2351" y="8010"/>
                  </a:cubicBezTo>
                  <a:cubicBezTo>
                    <a:pt x="1404" y="8010"/>
                    <a:pt x="519" y="8654"/>
                    <a:pt x="295" y="9652"/>
                  </a:cubicBezTo>
                  <a:cubicBezTo>
                    <a:pt x="0" y="10970"/>
                    <a:pt x="1002" y="12222"/>
                    <a:pt x="2342" y="12222"/>
                  </a:cubicBezTo>
                  <a:cubicBezTo>
                    <a:pt x="2355" y="12222"/>
                    <a:pt x="2368" y="12222"/>
                    <a:pt x="2380" y="12222"/>
                  </a:cubicBezTo>
                  <a:cubicBezTo>
                    <a:pt x="3538" y="12208"/>
                    <a:pt x="4460" y="11247"/>
                    <a:pt x="4460" y="10089"/>
                  </a:cubicBezTo>
                  <a:lnTo>
                    <a:pt x="4460" y="3046"/>
                  </a:lnTo>
                  <a:lnTo>
                    <a:pt x="10629" y="1961"/>
                  </a:lnTo>
                  <a:lnTo>
                    <a:pt x="10629" y="6726"/>
                  </a:lnTo>
                  <a:cubicBezTo>
                    <a:pt x="10325" y="6576"/>
                    <a:pt x="10006" y="6506"/>
                    <a:pt x="9694" y="6506"/>
                  </a:cubicBezTo>
                  <a:cubicBezTo>
                    <a:pt x="8748" y="6506"/>
                    <a:pt x="7865" y="7148"/>
                    <a:pt x="7641" y="8148"/>
                  </a:cubicBezTo>
                  <a:cubicBezTo>
                    <a:pt x="7345" y="9469"/>
                    <a:pt x="8351" y="10719"/>
                    <a:pt x="9695" y="10719"/>
                  </a:cubicBezTo>
                  <a:cubicBezTo>
                    <a:pt x="9705" y="10719"/>
                    <a:pt x="9715" y="10718"/>
                    <a:pt x="9726" y="10718"/>
                  </a:cubicBezTo>
                  <a:cubicBezTo>
                    <a:pt x="10883" y="10704"/>
                    <a:pt x="11806" y="9743"/>
                    <a:pt x="11806" y="8585"/>
                  </a:cubicBezTo>
                  <a:lnTo>
                    <a:pt x="11806" y="601"/>
                  </a:lnTo>
                  <a:cubicBezTo>
                    <a:pt x="11806" y="264"/>
                    <a:pt x="11529" y="0"/>
                    <a:pt x="11204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4"/>
            <p:cNvSpPr/>
            <p:nvPr/>
          </p:nvSpPr>
          <p:spPr>
            <a:xfrm>
              <a:off x="4019400" y="2535611"/>
              <a:ext cx="64167" cy="240254"/>
            </a:xfrm>
            <a:custGeom>
              <a:avLst/>
              <a:gdLst/>
              <a:ahLst/>
              <a:cxnLst/>
              <a:rect l="l" t="t" r="r" b="b"/>
              <a:pathLst>
                <a:path w="2451" h="9177" extrusionOk="0">
                  <a:moveTo>
                    <a:pt x="2451" y="0"/>
                  </a:moveTo>
                  <a:lnTo>
                    <a:pt x="2191" y="82"/>
                  </a:lnTo>
                  <a:cubicBezTo>
                    <a:pt x="1932" y="159"/>
                    <a:pt x="1759" y="389"/>
                    <a:pt x="1759" y="658"/>
                  </a:cubicBezTo>
                  <a:lnTo>
                    <a:pt x="1759" y="7043"/>
                  </a:lnTo>
                  <a:cubicBezTo>
                    <a:pt x="1764" y="8076"/>
                    <a:pt x="1019" y="8965"/>
                    <a:pt x="1" y="9147"/>
                  </a:cubicBezTo>
                  <a:cubicBezTo>
                    <a:pt x="125" y="9166"/>
                    <a:pt x="250" y="9176"/>
                    <a:pt x="375" y="9176"/>
                  </a:cubicBezTo>
                  <a:cubicBezTo>
                    <a:pt x="1533" y="9162"/>
                    <a:pt x="2451" y="8196"/>
                    <a:pt x="2451" y="7043"/>
                  </a:cubicBezTo>
                  <a:lnTo>
                    <a:pt x="2451" y="0"/>
                  </a:ln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4"/>
            <p:cNvSpPr/>
            <p:nvPr/>
          </p:nvSpPr>
          <p:spPr>
            <a:xfrm>
              <a:off x="4211587" y="2455107"/>
              <a:ext cx="64298" cy="280623"/>
            </a:xfrm>
            <a:custGeom>
              <a:avLst/>
              <a:gdLst/>
              <a:ahLst/>
              <a:cxnLst/>
              <a:rect l="l" t="t" r="r" b="b"/>
              <a:pathLst>
                <a:path w="2456" h="10719" extrusionOk="0">
                  <a:moveTo>
                    <a:pt x="1858" y="0"/>
                  </a:moveTo>
                  <a:cubicBezTo>
                    <a:pt x="1822" y="0"/>
                    <a:pt x="1786" y="4"/>
                    <a:pt x="1749" y="10"/>
                  </a:cubicBezTo>
                  <a:lnTo>
                    <a:pt x="1432" y="63"/>
                  </a:lnTo>
                  <a:cubicBezTo>
                    <a:pt x="1634" y="169"/>
                    <a:pt x="1763" y="375"/>
                    <a:pt x="1763" y="601"/>
                  </a:cubicBezTo>
                  <a:lnTo>
                    <a:pt x="1763" y="8586"/>
                  </a:lnTo>
                  <a:cubicBezTo>
                    <a:pt x="1763" y="9618"/>
                    <a:pt x="1023" y="10507"/>
                    <a:pt x="0" y="10690"/>
                  </a:cubicBezTo>
                  <a:cubicBezTo>
                    <a:pt x="125" y="10709"/>
                    <a:pt x="250" y="10719"/>
                    <a:pt x="375" y="10719"/>
                  </a:cubicBezTo>
                  <a:cubicBezTo>
                    <a:pt x="1533" y="10704"/>
                    <a:pt x="2455" y="9739"/>
                    <a:pt x="2455" y="8586"/>
                  </a:cubicBezTo>
                  <a:lnTo>
                    <a:pt x="2455" y="601"/>
                  </a:lnTo>
                  <a:cubicBezTo>
                    <a:pt x="2455" y="264"/>
                    <a:pt x="2182" y="0"/>
                    <a:pt x="185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4"/>
            <p:cNvSpPr/>
            <p:nvPr/>
          </p:nvSpPr>
          <p:spPr>
            <a:xfrm>
              <a:off x="3966830" y="2450002"/>
              <a:ext cx="314945" cy="331753"/>
            </a:xfrm>
            <a:custGeom>
              <a:avLst/>
              <a:gdLst/>
              <a:ahLst/>
              <a:cxnLst/>
              <a:rect l="l" t="t" r="r" b="b"/>
              <a:pathLst>
                <a:path w="12030" h="12672" extrusionOk="0">
                  <a:moveTo>
                    <a:pt x="11204" y="0"/>
                  </a:moveTo>
                  <a:cubicBezTo>
                    <a:pt x="11156" y="0"/>
                    <a:pt x="11107" y="5"/>
                    <a:pt x="11059" y="13"/>
                  </a:cubicBezTo>
                  <a:lnTo>
                    <a:pt x="3743" y="1305"/>
                  </a:lnTo>
                  <a:cubicBezTo>
                    <a:pt x="3349" y="1373"/>
                    <a:pt x="3061" y="1719"/>
                    <a:pt x="3061" y="2117"/>
                  </a:cubicBezTo>
                  <a:lnTo>
                    <a:pt x="3061" y="8118"/>
                  </a:lnTo>
                  <a:cubicBezTo>
                    <a:pt x="2829" y="8045"/>
                    <a:pt x="2585" y="8007"/>
                    <a:pt x="2340" y="8007"/>
                  </a:cubicBezTo>
                  <a:cubicBezTo>
                    <a:pt x="2326" y="8007"/>
                    <a:pt x="2311" y="8007"/>
                    <a:pt x="2297" y="8007"/>
                  </a:cubicBezTo>
                  <a:cubicBezTo>
                    <a:pt x="1019" y="8036"/>
                    <a:pt x="0" y="9093"/>
                    <a:pt x="15" y="10371"/>
                  </a:cubicBezTo>
                  <a:cubicBezTo>
                    <a:pt x="34" y="11646"/>
                    <a:pt x="1067" y="12672"/>
                    <a:pt x="2346" y="12672"/>
                  </a:cubicBezTo>
                  <a:cubicBezTo>
                    <a:pt x="2349" y="12672"/>
                    <a:pt x="2351" y="12672"/>
                    <a:pt x="2354" y="12672"/>
                  </a:cubicBezTo>
                  <a:lnTo>
                    <a:pt x="2388" y="12672"/>
                  </a:lnTo>
                  <a:cubicBezTo>
                    <a:pt x="3652" y="12657"/>
                    <a:pt x="4684" y="11596"/>
                    <a:pt x="4684" y="10313"/>
                  </a:cubicBezTo>
                  <a:lnTo>
                    <a:pt x="4684" y="5576"/>
                  </a:lnTo>
                  <a:cubicBezTo>
                    <a:pt x="4684" y="5425"/>
                    <a:pt x="4572" y="5349"/>
                    <a:pt x="4459" y="5349"/>
                  </a:cubicBezTo>
                  <a:cubicBezTo>
                    <a:pt x="4346" y="5349"/>
                    <a:pt x="4233" y="5425"/>
                    <a:pt x="4233" y="5576"/>
                  </a:cubicBezTo>
                  <a:lnTo>
                    <a:pt x="4233" y="10313"/>
                  </a:lnTo>
                  <a:cubicBezTo>
                    <a:pt x="4233" y="11351"/>
                    <a:pt x="3402" y="12206"/>
                    <a:pt x="2378" y="12220"/>
                  </a:cubicBezTo>
                  <a:lnTo>
                    <a:pt x="2354" y="12220"/>
                  </a:lnTo>
                  <a:cubicBezTo>
                    <a:pt x="1298" y="12220"/>
                    <a:pt x="452" y="11355"/>
                    <a:pt x="471" y="10303"/>
                  </a:cubicBezTo>
                  <a:cubicBezTo>
                    <a:pt x="500" y="9299"/>
                    <a:pt x="1302" y="8492"/>
                    <a:pt x="2306" y="8459"/>
                  </a:cubicBezTo>
                  <a:cubicBezTo>
                    <a:pt x="2325" y="8458"/>
                    <a:pt x="2344" y="8458"/>
                    <a:pt x="2363" y="8458"/>
                  </a:cubicBezTo>
                  <a:cubicBezTo>
                    <a:pt x="2647" y="8458"/>
                    <a:pt x="2929" y="8525"/>
                    <a:pt x="3186" y="8651"/>
                  </a:cubicBezTo>
                  <a:cubicBezTo>
                    <a:pt x="3219" y="8668"/>
                    <a:pt x="3253" y="8676"/>
                    <a:pt x="3287" y="8676"/>
                  </a:cubicBezTo>
                  <a:cubicBezTo>
                    <a:pt x="3405" y="8676"/>
                    <a:pt x="3512" y="8580"/>
                    <a:pt x="3512" y="8449"/>
                  </a:cubicBezTo>
                  <a:lnTo>
                    <a:pt x="3512" y="2117"/>
                  </a:lnTo>
                  <a:cubicBezTo>
                    <a:pt x="3512" y="1935"/>
                    <a:pt x="3642" y="1781"/>
                    <a:pt x="3825" y="1747"/>
                  </a:cubicBezTo>
                  <a:lnTo>
                    <a:pt x="11136" y="455"/>
                  </a:lnTo>
                  <a:cubicBezTo>
                    <a:pt x="11158" y="452"/>
                    <a:pt x="11179" y="450"/>
                    <a:pt x="11199" y="450"/>
                  </a:cubicBezTo>
                  <a:cubicBezTo>
                    <a:pt x="11404" y="450"/>
                    <a:pt x="11578" y="616"/>
                    <a:pt x="11578" y="825"/>
                  </a:cubicBezTo>
                  <a:lnTo>
                    <a:pt x="11578" y="3314"/>
                  </a:lnTo>
                  <a:cubicBezTo>
                    <a:pt x="11578" y="3465"/>
                    <a:pt x="11691" y="3541"/>
                    <a:pt x="11804" y="3541"/>
                  </a:cubicBezTo>
                  <a:cubicBezTo>
                    <a:pt x="11917" y="3541"/>
                    <a:pt x="12030" y="3465"/>
                    <a:pt x="12030" y="3314"/>
                  </a:cubicBezTo>
                  <a:lnTo>
                    <a:pt x="12030" y="825"/>
                  </a:lnTo>
                  <a:cubicBezTo>
                    <a:pt x="12030" y="580"/>
                    <a:pt x="11919" y="349"/>
                    <a:pt x="11732" y="191"/>
                  </a:cubicBezTo>
                  <a:cubicBezTo>
                    <a:pt x="11582" y="68"/>
                    <a:pt x="11395" y="0"/>
                    <a:pt x="11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4"/>
            <p:cNvSpPr/>
            <p:nvPr/>
          </p:nvSpPr>
          <p:spPr>
            <a:xfrm>
              <a:off x="4077624" y="2501184"/>
              <a:ext cx="204047" cy="241327"/>
            </a:xfrm>
            <a:custGeom>
              <a:avLst/>
              <a:gdLst/>
              <a:ahLst/>
              <a:cxnLst/>
              <a:rect l="l" t="t" r="r" b="b"/>
              <a:pathLst>
                <a:path w="7794" h="9218" extrusionOk="0">
                  <a:moveTo>
                    <a:pt x="6396" y="0"/>
                  </a:moveTo>
                  <a:cubicBezTo>
                    <a:pt x="6383" y="0"/>
                    <a:pt x="6370" y="2"/>
                    <a:pt x="6357" y="4"/>
                  </a:cubicBezTo>
                  <a:lnTo>
                    <a:pt x="188" y="1094"/>
                  </a:lnTo>
                  <a:cubicBezTo>
                    <a:pt x="83" y="1114"/>
                    <a:pt x="1" y="1210"/>
                    <a:pt x="1" y="1320"/>
                  </a:cubicBezTo>
                  <a:lnTo>
                    <a:pt x="1" y="2564"/>
                  </a:lnTo>
                  <a:cubicBezTo>
                    <a:pt x="1" y="2716"/>
                    <a:pt x="114" y="2791"/>
                    <a:pt x="227" y="2791"/>
                  </a:cubicBezTo>
                  <a:cubicBezTo>
                    <a:pt x="340" y="2791"/>
                    <a:pt x="452" y="2716"/>
                    <a:pt x="452" y="2564"/>
                  </a:cubicBezTo>
                  <a:lnTo>
                    <a:pt x="452" y="1512"/>
                  </a:lnTo>
                  <a:lnTo>
                    <a:pt x="6169" y="499"/>
                  </a:lnTo>
                  <a:lnTo>
                    <a:pt x="6169" y="4664"/>
                  </a:lnTo>
                  <a:cubicBezTo>
                    <a:pt x="5939" y="4587"/>
                    <a:pt x="5697" y="4553"/>
                    <a:pt x="5454" y="4553"/>
                  </a:cubicBezTo>
                  <a:cubicBezTo>
                    <a:pt x="5438" y="4553"/>
                    <a:pt x="5422" y="4553"/>
                    <a:pt x="5405" y="4553"/>
                  </a:cubicBezTo>
                  <a:cubicBezTo>
                    <a:pt x="4128" y="4582"/>
                    <a:pt x="3114" y="5634"/>
                    <a:pt x="3128" y="6912"/>
                  </a:cubicBezTo>
                  <a:cubicBezTo>
                    <a:pt x="3143" y="8190"/>
                    <a:pt x="4185" y="9218"/>
                    <a:pt x="5463" y="9218"/>
                  </a:cubicBezTo>
                  <a:lnTo>
                    <a:pt x="5497" y="9218"/>
                  </a:lnTo>
                  <a:cubicBezTo>
                    <a:pt x="6765" y="9199"/>
                    <a:pt x="7793" y="8142"/>
                    <a:pt x="7793" y="6859"/>
                  </a:cubicBezTo>
                  <a:lnTo>
                    <a:pt x="7793" y="2411"/>
                  </a:lnTo>
                  <a:cubicBezTo>
                    <a:pt x="7793" y="2286"/>
                    <a:pt x="7692" y="2190"/>
                    <a:pt x="7572" y="2190"/>
                  </a:cubicBezTo>
                  <a:cubicBezTo>
                    <a:pt x="7447" y="2190"/>
                    <a:pt x="7346" y="2291"/>
                    <a:pt x="7346" y="2415"/>
                  </a:cubicBezTo>
                  <a:lnTo>
                    <a:pt x="7346" y="6859"/>
                  </a:lnTo>
                  <a:cubicBezTo>
                    <a:pt x="7346" y="7897"/>
                    <a:pt x="6515" y="8752"/>
                    <a:pt x="5492" y="8766"/>
                  </a:cubicBezTo>
                  <a:lnTo>
                    <a:pt x="5463" y="8766"/>
                  </a:lnTo>
                  <a:cubicBezTo>
                    <a:pt x="4411" y="8766"/>
                    <a:pt x="3565" y="7902"/>
                    <a:pt x="3585" y="6850"/>
                  </a:cubicBezTo>
                  <a:cubicBezTo>
                    <a:pt x="3609" y="5846"/>
                    <a:pt x="4416" y="5038"/>
                    <a:pt x="5420" y="5005"/>
                  </a:cubicBezTo>
                  <a:cubicBezTo>
                    <a:pt x="5439" y="5004"/>
                    <a:pt x="5458" y="5004"/>
                    <a:pt x="5477" y="5004"/>
                  </a:cubicBezTo>
                  <a:cubicBezTo>
                    <a:pt x="5760" y="5004"/>
                    <a:pt x="6042" y="5071"/>
                    <a:pt x="6299" y="5197"/>
                  </a:cubicBezTo>
                  <a:cubicBezTo>
                    <a:pt x="6332" y="5214"/>
                    <a:pt x="6367" y="5222"/>
                    <a:pt x="6400" y="5222"/>
                  </a:cubicBezTo>
                  <a:cubicBezTo>
                    <a:pt x="6518" y="5222"/>
                    <a:pt x="6626" y="5126"/>
                    <a:pt x="6626" y="4995"/>
                  </a:cubicBezTo>
                  <a:lnTo>
                    <a:pt x="6626" y="230"/>
                  </a:lnTo>
                  <a:cubicBezTo>
                    <a:pt x="6621" y="99"/>
                    <a:pt x="6519" y="0"/>
                    <a:pt x="63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0" name="Google Shape;8530;p74"/>
          <p:cNvGrpSpPr/>
          <p:nvPr/>
        </p:nvGrpSpPr>
        <p:grpSpPr>
          <a:xfrm>
            <a:off x="1774648" y="1976930"/>
            <a:ext cx="298373" cy="390920"/>
            <a:chOff x="1774648" y="1976930"/>
            <a:chExt cx="298373" cy="390920"/>
          </a:xfrm>
        </p:grpSpPr>
        <p:sp>
          <p:nvSpPr>
            <p:cNvPr id="8531" name="Google Shape;8531;p74"/>
            <p:cNvSpPr/>
            <p:nvPr/>
          </p:nvSpPr>
          <p:spPr>
            <a:xfrm>
              <a:off x="1781821" y="2283445"/>
              <a:ext cx="284262" cy="76864"/>
            </a:xfrm>
            <a:custGeom>
              <a:avLst/>
              <a:gdLst/>
              <a:ahLst/>
              <a:cxnLst/>
              <a:rect l="l" t="t" r="r" b="b"/>
              <a:pathLst>
                <a:path w="10858" h="2936" extrusionOk="0">
                  <a:moveTo>
                    <a:pt x="1471" y="0"/>
                  </a:moveTo>
                  <a:cubicBezTo>
                    <a:pt x="659" y="0"/>
                    <a:pt x="1" y="658"/>
                    <a:pt x="1" y="1470"/>
                  </a:cubicBezTo>
                  <a:cubicBezTo>
                    <a:pt x="1" y="2277"/>
                    <a:pt x="659" y="2936"/>
                    <a:pt x="1471" y="2936"/>
                  </a:cubicBezTo>
                  <a:lnTo>
                    <a:pt x="10858" y="2936"/>
                  </a:lnTo>
                  <a:lnTo>
                    <a:pt x="10858" y="0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4"/>
            <p:cNvSpPr/>
            <p:nvPr/>
          </p:nvSpPr>
          <p:spPr>
            <a:xfrm>
              <a:off x="1820306" y="1983605"/>
              <a:ext cx="245778" cy="299866"/>
            </a:xfrm>
            <a:custGeom>
              <a:avLst/>
              <a:gdLst/>
              <a:ahLst/>
              <a:cxnLst/>
              <a:rect l="l" t="t" r="r" b="b"/>
              <a:pathLst>
                <a:path w="9388" h="11454" extrusionOk="0">
                  <a:moveTo>
                    <a:pt x="1" y="1"/>
                  </a:moveTo>
                  <a:lnTo>
                    <a:pt x="1" y="11453"/>
                  </a:lnTo>
                  <a:lnTo>
                    <a:pt x="9388" y="11453"/>
                  </a:lnTo>
                  <a:lnTo>
                    <a:pt x="9388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4"/>
            <p:cNvSpPr/>
            <p:nvPr/>
          </p:nvSpPr>
          <p:spPr>
            <a:xfrm>
              <a:off x="1781821" y="1983605"/>
              <a:ext cx="38511" cy="338219"/>
            </a:xfrm>
            <a:custGeom>
              <a:avLst/>
              <a:gdLst/>
              <a:ahLst/>
              <a:cxnLst/>
              <a:rect l="l" t="t" r="r" b="b"/>
              <a:pathLst>
                <a:path w="1471" h="12919" extrusionOk="0">
                  <a:moveTo>
                    <a:pt x="1471" y="1"/>
                  </a:moveTo>
                  <a:cubicBezTo>
                    <a:pt x="659" y="1"/>
                    <a:pt x="5" y="654"/>
                    <a:pt x="1" y="1466"/>
                  </a:cubicBezTo>
                  <a:lnTo>
                    <a:pt x="1" y="12919"/>
                  </a:lnTo>
                  <a:cubicBezTo>
                    <a:pt x="1" y="12111"/>
                    <a:pt x="659" y="11453"/>
                    <a:pt x="1471" y="11453"/>
                  </a:cubicBezTo>
                  <a:lnTo>
                    <a:pt x="1471" y="1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4"/>
            <p:cNvSpPr/>
            <p:nvPr/>
          </p:nvSpPr>
          <p:spPr>
            <a:xfrm>
              <a:off x="1774910" y="2283445"/>
              <a:ext cx="291174" cy="51967"/>
            </a:xfrm>
            <a:custGeom>
              <a:avLst/>
              <a:gdLst/>
              <a:ahLst/>
              <a:cxnLst/>
              <a:rect l="l" t="t" r="r" b="b"/>
              <a:pathLst>
                <a:path w="11122" h="1985" extrusionOk="0">
                  <a:moveTo>
                    <a:pt x="1735" y="0"/>
                  </a:moveTo>
                  <a:cubicBezTo>
                    <a:pt x="707" y="0"/>
                    <a:pt x="0" y="1024"/>
                    <a:pt x="361" y="1984"/>
                  </a:cubicBezTo>
                  <a:cubicBezTo>
                    <a:pt x="572" y="1413"/>
                    <a:pt x="1120" y="1033"/>
                    <a:pt x="1735" y="1033"/>
                  </a:cubicBezTo>
                  <a:lnTo>
                    <a:pt x="11122" y="1033"/>
                  </a:lnTo>
                  <a:lnTo>
                    <a:pt x="11122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4"/>
            <p:cNvSpPr/>
            <p:nvPr/>
          </p:nvSpPr>
          <p:spPr>
            <a:xfrm>
              <a:off x="1774648" y="1976930"/>
              <a:ext cx="298373" cy="390920"/>
            </a:xfrm>
            <a:custGeom>
              <a:avLst/>
              <a:gdLst/>
              <a:ahLst/>
              <a:cxnLst/>
              <a:rect l="l" t="t" r="r" b="b"/>
              <a:pathLst>
                <a:path w="11397" h="14932" extrusionOk="0">
                  <a:moveTo>
                    <a:pt x="1705" y="12001"/>
                  </a:moveTo>
                  <a:cubicBezTo>
                    <a:pt x="1717" y="12001"/>
                    <a:pt x="1728" y="12001"/>
                    <a:pt x="1740" y="12001"/>
                  </a:cubicBezTo>
                  <a:lnTo>
                    <a:pt x="10853" y="12001"/>
                  </a:lnTo>
                  <a:lnTo>
                    <a:pt x="10853" y="12448"/>
                  </a:lnTo>
                  <a:lnTo>
                    <a:pt x="4267" y="12448"/>
                  </a:lnTo>
                  <a:cubicBezTo>
                    <a:pt x="3935" y="12482"/>
                    <a:pt x="3935" y="12957"/>
                    <a:pt x="4267" y="12991"/>
                  </a:cubicBezTo>
                  <a:lnTo>
                    <a:pt x="10853" y="12991"/>
                  </a:lnTo>
                  <a:lnTo>
                    <a:pt x="10853" y="13394"/>
                  </a:lnTo>
                  <a:lnTo>
                    <a:pt x="8610" y="13394"/>
                  </a:lnTo>
                  <a:cubicBezTo>
                    <a:pt x="8601" y="13394"/>
                    <a:pt x="8593" y="13393"/>
                    <a:pt x="8584" y="13393"/>
                  </a:cubicBezTo>
                  <a:cubicBezTo>
                    <a:pt x="8433" y="13393"/>
                    <a:pt x="8312" y="13513"/>
                    <a:pt x="8312" y="13664"/>
                  </a:cubicBezTo>
                  <a:cubicBezTo>
                    <a:pt x="8312" y="13814"/>
                    <a:pt x="8433" y="13934"/>
                    <a:pt x="8584" y="13934"/>
                  </a:cubicBezTo>
                  <a:cubicBezTo>
                    <a:pt x="8593" y="13934"/>
                    <a:pt x="8601" y="13933"/>
                    <a:pt x="8610" y="13933"/>
                  </a:cubicBezTo>
                  <a:lnTo>
                    <a:pt x="10853" y="13933"/>
                  </a:lnTo>
                  <a:lnTo>
                    <a:pt x="10853" y="14389"/>
                  </a:lnTo>
                  <a:lnTo>
                    <a:pt x="1740" y="14389"/>
                  </a:lnTo>
                  <a:cubicBezTo>
                    <a:pt x="1731" y="14389"/>
                    <a:pt x="1722" y="14389"/>
                    <a:pt x="1713" y="14389"/>
                  </a:cubicBezTo>
                  <a:cubicBezTo>
                    <a:pt x="1053" y="14389"/>
                    <a:pt x="515" y="13856"/>
                    <a:pt x="515" y="13193"/>
                  </a:cubicBezTo>
                  <a:cubicBezTo>
                    <a:pt x="515" y="12536"/>
                    <a:pt x="1048" y="12001"/>
                    <a:pt x="1705" y="12001"/>
                  </a:cubicBezTo>
                  <a:close/>
                  <a:moveTo>
                    <a:pt x="1740" y="1"/>
                  </a:moveTo>
                  <a:cubicBezTo>
                    <a:pt x="779" y="6"/>
                    <a:pt x="1" y="779"/>
                    <a:pt x="1" y="1740"/>
                  </a:cubicBezTo>
                  <a:lnTo>
                    <a:pt x="1" y="13198"/>
                  </a:lnTo>
                  <a:cubicBezTo>
                    <a:pt x="1" y="14154"/>
                    <a:pt x="779" y="14932"/>
                    <a:pt x="1740" y="14932"/>
                  </a:cubicBezTo>
                  <a:lnTo>
                    <a:pt x="11127" y="14932"/>
                  </a:lnTo>
                  <a:cubicBezTo>
                    <a:pt x="11276" y="14932"/>
                    <a:pt x="11396" y="14812"/>
                    <a:pt x="11396" y="14663"/>
                  </a:cubicBezTo>
                  <a:lnTo>
                    <a:pt x="11396" y="2782"/>
                  </a:lnTo>
                  <a:cubicBezTo>
                    <a:pt x="11382" y="2619"/>
                    <a:pt x="11254" y="2537"/>
                    <a:pt x="11127" y="2537"/>
                  </a:cubicBezTo>
                  <a:cubicBezTo>
                    <a:pt x="11000" y="2537"/>
                    <a:pt x="10872" y="2619"/>
                    <a:pt x="10858" y="2782"/>
                  </a:cubicBezTo>
                  <a:lnTo>
                    <a:pt x="10858" y="11458"/>
                  </a:lnTo>
                  <a:lnTo>
                    <a:pt x="2009" y="11458"/>
                  </a:lnTo>
                  <a:lnTo>
                    <a:pt x="2009" y="9926"/>
                  </a:lnTo>
                  <a:cubicBezTo>
                    <a:pt x="2023" y="9767"/>
                    <a:pt x="1898" y="9633"/>
                    <a:pt x="1740" y="9633"/>
                  </a:cubicBezTo>
                  <a:cubicBezTo>
                    <a:pt x="1581" y="9633"/>
                    <a:pt x="1452" y="9767"/>
                    <a:pt x="1471" y="9926"/>
                  </a:cubicBezTo>
                  <a:lnTo>
                    <a:pt x="1471" y="11478"/>
                  </a:lnTo>
                  <a:cubicBezTo>
                    <a:pt x="1120" y="11531"/>
                    <a:pt x="798" y="11689"/>
                    <a:pt x="544" y="11934"/>
                  </a:cubicBezTo>
                  <a:lnTo>
                    <a:pt x="544" y="1740"/>
                  </a:lnTo>
                  <a:cubicBezTo>
                    <a:pt x="544" y="1183"/>
                    <a:pt x="928" y="702"/>
                    <a:pt x="1466" y="577"/>
                  </a:cubicBezTo>
                  <a:lnTo>
                    <a:pt x="1466" y="9047"/>
                  </a:lnTo>
                  <a:cubicBezTo>
                    <a:pt x="1452" y="9205"/>
                    <a:pt x="1577" y="9340"/>
                    <a:pt x="1735" y="9340"/>
                  </a:cubicBezTo>
                  <a:cubicBezTo>
                    <a:pt x="1898" y="9340"/>
                    <a:pt x="2023" y="9205"/>
                    <a:pt x="2009" y="9047"/>
                  </a:cubicBezTo>
                  <a:lnTo>
                    <a:pt x="2009" y="544"/>
                  </a:lnTo>
                  <a:lnTo>
                    <a:pt x="10853" y="544"/>
                  </a:lnTo>
                  <a:lnTo>
                    <a:pt x="10853" y="1898"/>
                  </a:lnTo>
                  <a:cubicBezTo>
                    <a:pt x="10870" y="2062"/>
                    <a:pt x="10997" y="2143"/>
                    <a:pt x="11125" y="2143"/>
                  </a:cubicBezTo>
                  <a:cubicBezTo>
                    <a:pt x="11252" y="2143"/>
                    <a:pt x="11379" y="2062"/>
                    <a:pt x="11396" y="1898"/>
                  </a:cubicBezTo>
                  <a:lnTo>
                    <a:pt x="11396" y="275"/>
                  </a:lnTo>
                  <a:cubicBezTo>
                    <a:pt x="11396" y="121"/>
                    <a:pt x="11276" y="1"/>
                    <a:pt x="1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74"/>
            <p:cNvSpPr/>
            <p:nvPr/>
          </p:nvSpPr>
          <p:spPr>
            <a:xfrm>
              <a:off x="1810488" y="2327715"/>
              <a:ext cx="177239" cy="14111"/>
            </a:xfrm>
            <a:custGeom>
              <a:avLst/>
              <a:gdLst/>
              <a:ahLst/>
              <a:cxnLst/>
              <a:rect l="l" t="t" r="r" b="b"/>
              <a:pathLst>
                <a:path w="6770" h="539" extrusionOk="0">
                  <a:moveTo>
                    <a:pt x="328" y="0"/>
                  </a:moveTo>
                  <a:cubicBezTo>
                    <a:pt x="1" y="29"/>
                    <a:pt x="1" y="510"/>
                    <a:pt x="328" y="538"/>
                  </a:cubicBezTo>
                  <a:lnTo>
                    <a:pt x="6443" y="538"/>
                  </a:lnTo>
                  <a:cubicBezTo>
                    <a:pt x="6770" y="510"/>
                    <a:pt x="6770" y="29"/>
                    <a:pt x="64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7" name="Google Shape;8537;p74"/>
          <p:cNvGrpSpPr/>
          <p:nvPr/>
        </p:nvGrpSpPr>
        <p:grpSpPr>
          <a:xfrm>
            <a:off x="855285" y="2426309"/>
            <a:ext cx="374950" cy="386129"/>
            <a:chOff x="855285" y="2426309"/>
            <a:chExt cx="374950" cy="386129"/>
          </a:xfrm>
        </p:grpSpPr>
        <p:sp>
          <p:nvSpPr>
            <p:cNvPr id="8538" name="Google Shape;8538;p74"/>
            <p:cNvSpPr/>
            <p:nvPr/>
          </p:nvSpPr>
          <p:spPr>
            <a:xfrm>
              <a:off x="1130096" y="2651065"/>
              <a:ext cx="94222" cy="50449"/>
            </a:xfrm>
            <a:custGeom>
              <a:avLst/>
              <a:gdLst/>
              <a:ahLst/>
              <a:cxnLst/>
              <a:rect l="l" t="t" r="r" b="b"/>
              <a:pathLst>
                <a:path w="3599" h="1927" extrusionOk="0">
                  <a:moveTo>
                    <a:pt x="0" y="0"/>
                  </a:moveTo>
                  <a:lnTo>
                    <a:pt x="0" y="212"/>
                  </a:lnTo>
                  <a:cubicBezTo>
                    <a:pt x="0" y="1158"/>
                    <a:pt x="769" y="1927"/>
                    <a:pt x="1720" y="1927"/>
                  </a:cubicBezTo>
                  <a:lnTo>
                    <a:pt x="1883" y="1927"/>
                  </a:lnTo>
                  <a:cubicBezTo>
                    <a:pt x="2830" y="1927"/>
                    <a:pt x="3598" y="1158"/>
                    <a:pt x="3598" y="212"/>
                  </a:cubicBezTo>
                  <a:lnTo>
                    <a:pt x="3598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4"/>
            <p:cNvSpPr/>
            <p:nvPr/>
          </p:nvSpPr>
          <p:spPr>
            <a:xfrm>
              <a:off x="1159889" y="2651065"/>
              <a:ext cx="64429" cy="50449"/>
            </a:xfrm>
            <a:custGeom>
              <a:avLst/>
              <a:gdLst/>
              <a:ahLst/>
              <a:cxnLst/>
              <a:rect l="l" t="t" r="r" b="b"/>
              <a:pathLst>
                <a:path w="2461" h="1927" extrusionOk="0">
                  <a:moveTo>
                    <a:pt x="1110" y="0"/>
                  </a:moveTo>
                  <a:cubicBezTo>
                    <a:pt x="1125" y="0"/>
                    <a:pt x="1134" y="10"/>
                    <a:pt x="1134" y="24"/>
                  </a:cubicBezTo>
                  <a:lnTo>
                    <a:pt x="1134" y="212"/>
                  </a:lnTo>
                  <a:cubicBezTo>
                    <a:pt x="1134" y="932"/>
                    <a:pt x="678" y="1581"/>
                    <a:pt x="1" y="1826"/>
                  </a:cubicBezTo>
                  <a:cubicBezTo>
                    <a:pt x="183" y="1893"/>
                    <a:pt x="380" y="1927"/>
                    <a:pt x="582" y="1927"/>
                  </a:cubicBezTo>
                  <a:lnTo>
                    <a:pt x="745" y="1927"/>
                  </a:lnTo>
                  <a:cubicBezTo>
                    <a:pt x="1692" y="1927"/>
                    <a:pt x="2460" y="1158"/>
                    <a:pt x="2460" y="212"/>
                  </a:cubicBezTo>
                  <a:lnTo>
                    <a:pt x="2460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4"/>
            <p:cNvSpPr/>
            <p:nvPr/>
          </p:nvSpPr>
          <p:spPr>
            <a:xfrm>
              <a:off x="860547" y="2651065"/>
              <a:ext cx="94248" cy="50449"/>
            </a:xfrm>
            <a:custGeom>
              <a:avLst/>
              <a:gdLst/>
              <a:ahLst/>
              <a:cxnLst/>
              <a:rect l="l" t="t" r="r" b="b"/>
              <a:pathLst>
                <a:path w="3600" h="1927" extrusionOk="0">
                  <a:moveTo>
                    <a:pt x="1" y="0"/>
                  </a:moveTo>
                  <a:lnTo>
                    <a:pt x="1" y="212"/>
                  </a:lnTo>
                  <a:cubicBezTo>
                    <a:pt x="1" y="1158"/>
                    <a:pt x="770" y="1927"/>
                    <a:pt x="1716" y="1927"/>
                  </a:cubicBezTo>
                  <a:lnTo>
                    <a:pt x="1884" y="1927"/>
                  </a:lnTo>
                  <a:cubicBezTo>
                    <a:pt x="2831" y="1927"/>
                    <a:pt x="3599" y="1158"/>
                    <a:pt x="3599" y="212"/>
                  </a:cubicBezTo>
                  <a:lnTo>
                    <a:pt x="3599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4"/>
            <p:cNvSpPr/>
            <p:nvPr/>
          </p:nvSpPr>
          <p:spPr>
            <a:xfrm>
              <a:off x="890235" y="2651065"/>
              <a:ext cx="64560" cy="50449"/>
            </a:xfrm>
            <a:custGeom>
              <a:avLst/>
              <a:gdLst/>
              <a:ahLst/>
              <a:cxnLst/>
              <a:rect l="l" t="t" r="r" b="b"/>
              <a:pathLst>
                <a:path w="2466" h="1927" extrusionOk="0">
                  <a:moveTo>
                    <a:pt x="1106" y="0"/>
                  </a:moveTo>
                  <a:cubicBezTo>
                    <a:pt x="1120" y="0"/>
                    <a:pt x="1130" y="10"/>
                    <a:pt x="1130" y="24"/>
                  </a:cubicBezTo>
                  <a:lnTo>
                    <a:pt x="1130" y="212"/>
                  </a:lnTo>
                  <a:cubicBezTo>
                    <a:pt x="1130" y="932"/>
                    <a:pt x="678" y="1576"/>
                    <a:pt x="1" y="1826"/>
                  </a:cubicBezTo>
                  <a:cubicBezTo>
                    <a:pt x="188" y="1893"/>
                    <a:pt x="385" y="1927"/>
                    <a:pt x="582" y="1927"/>
                  </a:cubicBezTo>
                  <a:lnTo>
                    <a:pt x="750" y="1927"/>
                  </a:lnTo>
                  <a:cubicBezTo>
                    <a:pt x="1697" y="1927"/>
                    <a:pt x="2465" y="1158"/>
                    <a:pt x="2465" y="212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4"/>
            <p:cNvSpPr/>
            <p:nvPr/>
          </p:nvSpPr>
          <p:spPr>
            <a:xfrm>
              <a:off x="1029853" y="2472596"/>
              <a:ext cx="25185" cy="288792"/>
            </a:xfrm>
            <a:custGeom>
              <a:avLst/>
              <a:gdLst/>
              <a:ahLst/>
              <a:cxnLst/>
              <a:rect l="l" t="t" r="r" b="b"/>
              <a:pathLst>
                <a:path w="962" h="11031" extrusionOk="0">
                  <a:moveTo>
                    <a:pt x="0" y="1"/>
                  </a:moveTo>
                  <a:lnTo>
                    <a:pt x="0" y="11031"/>
                  </a:lnTo>
                  <a:lnTo>
                    <a:pt x="961" y="11031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4"/>
            <p:cNvSpPr/>
            <p:nvPr/>
          </p:nvSpPr>
          <p:spPr>
            <a:xfrm>
              <a:off x="1042419" y="2472596"/>
              <a:ext cx="12619" cy="288792"/>
            </a:xfrm>
            <a:custGeom>
              <a:avLst/>
              <a:gdLst/>
              <a:ahLst/>
              <a:cxnLst/>
              <a:rect l="l" t="t" r="r" b="b"/>
              <a:pathLst>
                <a:path w="482" h="11031" extrusionOk="0">
                  <a:moveTo>
                    <a:pt x="1" y="1"/>
                  </a:moveTo>
                  <a:lnTo>
                    <a:pt x="1" y="11031"/>
                  </a:lnTo>
                  <a:lnTo>
                    <a:pt x="481" y="11031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4"/>
            <p:cNvSpPr/>
            <p:nvPr/>
          </p:nvSpPr>
          <p:spPr>
            <a:xfrm>
              <a:off x="955397" y="2750287"/>
              <a:ext cx="174097" cy="36626"/>
            </a:xfrm>
            <a:custGeom>
              <a:avLst/>
              <a:gdLst/>
              <a:ahLst/>
              <a:cxnLst/>
              <a:rect l="l" t="t" r="r" b="b"/>
              <a:pathLst>
                <a:path w="6650" h="1399" extrusionOk="0">
                  <a:moveTo>
                    <a:pt x="437" y="1"/>
                  </a:moveTo>
                  <a:cubicBezTo>
                    <a:pt x="197" y="1"/>
                    <a:pt x="0" y="198"/>
                    <a:pt x="0" y="438"/>
                  </a:cubicBezTo>
                  <a:lnTo>
                    <a:pt x="0" y="1399"/>
                  </a:lnTo>
                  <a:lnTo>
                    <a:pt x="6649" y="1399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4"/>
            <p:cNvSpPr/>
            <p:nvPr/>
          </p:nvSpPr>
          <p:spPr>
            <a:xfrm>
              <a:off x="1019669" y="2431859"/>
              <a:ext cx="45658" cy="45658"/>
            </a:xfrm>
            <a:custGeom>
              <a:avLst/>
              <a:gdLst/>
              <a:ahLst/>
              <a:cxnLst/>
              <a:rect l="l" t="t" r="r" b="b"/>
              <a:pathLst>
                <a:path w="1744" h="1744" extrusionOk="0">
                  <a:moveTo>
                    <a:pt x="870" y="0"/>
                  </a:moveTo>
                  <a:cubicBezTo>
                    <a:pt x="389" y="0"/>
                    <a:pt x="0" y="389"/>
                    <a:pt x="0" y="870"/>
                  </a:cubicBezTo>
                  <a:cubicBezTo>
                    <a:pt x="0" y="1355"/>
                    <a:pt x="389" y="1744"/>
                    <a:pt x="870" y="1744"/>
                  </a:cubicBezTo>
                  <a:cubicBezTo>
                    <a:pt x="1350" y="1744"/>
                    <a:pt x="1744" y="1355"/>
                    <a:pt x="1744" y="870"/>
                  </a:cubicBezTo>
                  <a:cubicBezTo>
                    <a:pt x="1744" y="389"/>
                    <a:pt x="1350" y="0"/>
                    <a:pt x="87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4"/>
            <p:cNvSpPr/>
            <p:nvPr/>
          </p:nvSpPr>
          <p:spPr>
            <a:xfrm>
              <a:off x="862694" y="2494482"/>
              <a:ext cx="359608" cy="52465"/>
            </a:xfrm>
            <a:custGeom>
              <a:avLst/>
              <a:gdLst/>
              <a:ahLst/>
              <a:cxnLst/>
              <a:rect l="l" t="t" r="r" b="b"/>
              <a:pathLst>
                <a:path w="13736" h="2004" extrusionOk="0">
                  <a:moveTo>
                    <a:pt x="4806" y="0"/>
                  </a:moveTo>
                  <a:cubicBezTo>
                    <a:pt x="4217" y="0"/>
                    <a:pt x="3657" y="240"/>
                    <a:pt x="3248" y="663"/>
                  </a:cubicBezTo>
                  <a:cubicBezTo>
                    <a:pt x="2964" y="972"/>
                    <a:pt x="2562" y="1149"/>
                    <a:pt x="2141" y="1149"/>
                  </a:cubicBezTo>
                  <a:cubicBezTo>
                    <a:pt x="2135" y="1149"/>
                    <a:pt x="2130" y="1149"/>
                    <a:pt x="2124" y="1149"/>
                  </a:cubicBezTo>
                  <a:lnTo>
                    <a:pt x="169" y="1149"/>
                  </a:lnTo>
                  <a:cubicBezTo>
                    <a:pt x="73" y="1149"/>
                    <a:pt x="1" y="1225"/>
                    <a:pt x="1" y="1322"/>
                  </a:cubicBezTo>
                  <a:lnTo>
                    <a:pt x="1" y="1831"/>
                  </a:lnTo>
                  <a:cubicBezTo>
                    <a:pt x="1" y="1922"/>
                    <a:pt x="73" y="1999"/>
                    <a:pt x="169" y="1999"/>
                  </a:cubicBezTo>
                  <a:lnTo>
                    <a:pt x="2206" y="1999"/>
                  </a:lnTo>
                  <a:cubicBezTo>
                    <a:pt x="2211" y="1999"/>
                    <a:pt x="2217" y="1999"/>
                    <a:pt x="2223" y="1999"/>
                  </a:cubicBezTo>
                  <a:cubicBezTo>
                    <a:pt x="2808" y="1999"/>
                    <a:pt x="3372" y="1759"/>
                    <a:pt x="3781" y="1336"/>
                  </a:cubicBezTo>
                  <a:cubicBezTo>
                    <a:pt x="4070" y="1024"/>
                    <a:pt x="4478" y="846"/>
                    <a:pt x="4906" y="846"/>
                  </a:cubicBezTo>
                  <a:lnTo>
                    <a:pt x="8912" y="846"/>
                  </a:lnTo>
                  <a:cubicBezTo>
                    <a:pt x="9277" y="851"/>
                    <a:pt x="9628" y="1000"/>
                    <a:pt x="9883" y="1269"/>
                  </a:cubicBezTo>
                  <a:cubicBezTo>
                    <a:pt x="10334" y="1739"/>
                    <a:pt x="10959" y="2004"/>
                    <a:pt x="11607" y="2004"/>
                  </a:cubicBezTo>
                  <a:lnTo>
                    <a:pt x="13562" y="1999"/>
                  </a:lnTo>
                  <a:cubicBezTo>
                    <a:pt x="13659" y="1999"/>
                    <a:pt x="13735" y="1927"/>
                    <a:pt x="13735" y="1831"/>
                  </a:cubicBezTo>
                  <a:lnTo>
                    <a:pt x="13735" y="1322"/>
                  </a:lnTo>
                  <a:cubicBezTo>
                    <a:pt x="13735" y="1230"/>
                    <a:pt x="13659" y="1153"/>
                    <a:pt x="13562" y="1153"/>
                  </a:cubicBezTo>
                  <a:lnTo>
                    <a:pt x="11607" y="1153"/>
                  </a:lnTo>
                  <a:cubicBezTo>
                    <a:pt x="11180" y="1153"/>
                    <a:pt x="10771" y="976"/>
                    <a:pt x="10483" y="663"/>
                  </a:cubicBezTo>
                  <a:cubicBezTo>
                    <a:pt x="10074" y="240"/>
                    <a:pt x="9514" y="0"/>
                    <a:pt x="8925" y="0"/>
                  </a:cubicBezTo>
                  <a:cubicBezTo>
                    <a:pt x="8919" y="0"/>
                    <a:pt x="8913" y="0"/>
                    <a:pt x="8907" y="0"/>
                  </a:cubicBezTo>
                  <a:lnTo>
                    <a:pt x="4824" y="0"/>
                  </a:lnTo>
                  <a:cubicBezTo>
                    <a:pt x="4818" y="0"/>
                    <a:pt x="4812" y="0"/>
                    <a:pt x="4806" y="0"/>
                  </a:cubicBez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4"/>
            <p:cNvSpPr/>
            <p:nvPr/>
          </p:nvSpPr>
          <p:spPr>
            <a:xfrm>
              <a:off x="955397" y="2750287"/>
              <a:ext cx="174097" cy="36495"/>
            </a:xfrm>
            <a:custGeom>
              <a:avLst/>
              <a:gdLst/>
              <a:ahLst/>
              <a:cxnLst/>
              <a:rect l="l" t="t" r="r" b="b"/>
              <a:pathLst>
                <a:path w="6650" h="1394" extrusionOk="0">
                  <a:moveTo>
                    <a:pt x="5333" y="1"/>
                  </a:moveTo>
                  <a:lnTo>
                    <a:pt x="5333" y="174"/>
                  </a:lnTo>
                  <a:cubicBezTo>
                    <a:pt x="5333" y="443"/>
                    <a:pt x="5117" y="659"/>
                    <a:pt x="4843" y="659"/>
                  </a:cubicBezTo>
                  <a:lnTo>
                    <a:pt x="0" y="659"/>
                  </a:lnTo>
                  <a:lnTo>
                    <a:pt x="0" y="1394"/>
                  </a:lnTo>
                  <a:lnTo>
                    <a:pt x="6649" y="1394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4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447" y="1"/>
                  </a:moveTo>
                  <a:cubicBezTo>
                    <a:pt x="197" y="1"/>
                    <a:pt x="0" y="202"/>
                    <a:pt x="0" y="452"/>
                  </a:cubicBezTo>
                  <a:lnTo>
                    <a:pt x="0" y="1130"/>
                  </a:lnTo>
                  <a:lnTo>
                    <a:pt x="8720" y="1130"/>
                  </a:lnTo>
                  <a:lnTo>
                    <a:pt x="8720" y="452"/>
                  </a:lnTo>
                  <a:cubicBezTo>
                    <a:pt x="8720" y="202"/>
                    <a:pt x="8518" y="1"/>
                    <a:pt x="826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4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7379" y="1"/>
                  </a:moveTo>
                  <a:lnTo>
                    <a:pt x="7379" y="193"/>
                  </a:lnTo>
                  <a:cubicBezTo>
                    <a:pt x="7379" y="438"/>
                    <a:pt x="7178" y="640"/>
                    <a:pt x="6933" y="640"/>
                  </a:cubicBezTo>
                  <a:lnTo>
                    <a:pt x="0" y="640"/>
                  </a:lnTo>
                  <a:lnTo>
                    <a:pt x="0" y="1130"/>
                  </a:lnTo>
                  <a:lnTo>
                    <a:pt x="8720" y="1130"/>
                  </a:lnTo>
                  <a:lnTo>
                    <a:pt x="8715" y="865"/>
                  </a:lnTo>
                  <a:lnTo>
                    <a:pt x="8715" y="433"/>
                  </a:lnTo>
                  <a:cubicBezTo>
                    <a:pt x="8710" y="193"/>
                    <a:pt x="8508" y="1"/>
                    <a:pt x="82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4"/>
            <p:cNvSpPr/>
            <p:nvPr/>
          </p:nvSpPr>
          <p:spPr>
            <a:xfrm>
              <a:off x="855285" y="2426309"/>
              <a:ext cx="374950" cy="386129"/>
            </a:xfrm>
            <a:custGeom>
              <a:avLst/>
              <a:gdLst/>
              <a:ahLst/>
              <a:cxnLst/>
              <a:rect l="l" t="t" r="r" b="b"/>
              <a:pathLst>
                <a:path w="14322" h="14749" extrusionOk="0">
                  <a:moveTo>
                    <a:pt x="7151" y="423"/>
                  </a:moveTo>
                  <a:lnTo>
                    <a:pt x="7151" y="423"/>
                  </a:lnTo>
                  <a:cubicBezTo>
                    <a:pt x="7803" y="435"/>
                    <a:pt x="8046" y="1284"/>
                    <a:pt x="7504" y="1639"/>
                  </a:cubicBezTo>
                  <a:lnTo>
                    <a:pt x="7480" y="1653"/>
                  </a:lnTo>
                  <a:lnTo>
                    <a:pt x="7466" y="1663"/>
                  </a:lnTo>
                  <a:lnTo>
                    <a:pt x="7432" y="1677"/>
                  </a:lnTo>
                  <a:lnTo>
                    <a:pt x="7418" y="1682"/>
                  </a:lnTo>
                  <a:lnTo>
                    <a:pt x="7394" y="1696"/>
                  </a:lnTo>
                  <a:lnTo>
                    <a:pt x="7379" y="1701"/>
                  </a:lnTo>
                  <a:lnTo>
                    <a:pt x="7341" y="1711"/>
                  </a:lnTo>
                  <a:lnTo>
                    <a:pt x="7331" y="1711"/>
                  </a:lnTo>
                  <a:lnTo>
                    <a:pt x="7298" y="1720"/>
                  </a:lnTo>
                  <a:lnTo>
                    <a:pt x="7288" y="1720"/>
                  </a:lnTo>
                  <a:lnTo>
                    <a:pt x="7249" y="1730"/>
                  </a:lnTo>
                  <a:lnTo>
                    <a:pt x="7240" y="1730"/>
                  </a:lnTo>
                  <a:lnTo>
                    <a:pt x="7206" y="1735"/>
                  </a:lnTo>
                  <a:lnTo>
                    <a:pt x="7096" y="1735"/>
                  </a:lnTo>
                  <a:lnTo>
                    <a:pt x="7062" y="1730"/>
                  </a:lnTo>
                  <a:lnTo>
                    <a:pt x="7053" y="1730"/>
                  </a:lnTo>
                  <a:lnTo>
                    <a:pt x="7014" y="1720"/>
                  </a:lnTo>
                  <a:lnTo>
                    <a:pt x="7000" y="1720"/>
                  </a:lnTo>
                  <a:lnTo>
                    <a:pt x="6971" y="1711"/>
                  </a:lnTo>
                  <a:lnTo>
                    <a:pt x="6961" y="1711"/>
                  </a:lnTo>
                  <a:lnTo>
                    <a:pt x="6923" y="1701"/>
                  </a:lnTo>
                  <a:lnTo>
                    <a:pt x="6908" y="1696"/>
                  </a:lnTo>
                  <a:lnTo>
                    <a:pt x="6880" y="1682"/>
                  </a:lnTo>
                  <a:lnTo>
                    <a:pt x="6870" y="1677"/>
                  </a:lnTo>
                  <a:lnTo>
                    <a:pt x="6836" y="1663"/>
                  </a:lnTo>
                  <a:lnTo>
                    <a:pt x="6822" y="1653"/>
                  </a:lnTo>
                  <a:lnTo>
                    <a:pt x="6798" y="1639"/>
                  </a:lnTo>
                  <a:cubicBezTo>
                    <a:pt x="6251" y="1284"/>
                    <a:pt x="6499" y="435"/>
                    <a:pt x="7151" y="423"/>
                  </a:cubicBezTo>
                  <a:close/>
                  <a:moveTo>
                    <a:pt x="7418" y="2134"/>
                  </a:moveTo>
                  <a:lnTo>
                    <a:pt x="7418" y="2393"/>
                  </a:lnTo>
                  <a:lnTo>
                    <a:pt x="6884" y="2393"/>
                  </a:lnTo>
                  <a:lnTo>
                    <a:pt x="6884" y="2134"/>
                  </a:lnTo>
                  <a:lnTo>
                    <a:pt x="6894" y="2134"/>
                  </a:lnTo>
                  <a:lnTo>
                    <a:pt x="6942" y="2143"/>
                  </a:lnTo>
                  <a:lnTo>
                    <a:pt x="6956" y="2143"/>
                  </a:lnTo>
                  <a:lnTo>
                    <a:pt x="7009" y="2153"/>
                  </a:lnTo>
                  <a:lnTo>
                    <a:pt x="7019" y="2153"/>
                  </a:lnTo>
                  <a:cubicBezTo>
                    <a:pt x="7062" y="2158"/>
                    <a:pt x="7105" y="2162"/>
                    <a:pt x="7149" y="2162"/>
                  </a:cubicBezTo>
                  <a:lnTo>
                    <a:pt x="7216" y="2162"/>
                  </a:lnTo>
                  <a:cubicBezTo>
                    <a:pt x="7240" y="2162"/>
                    <a:pt x="7259" y="2158"/>
                    <a:pt x="7278" y="2158"/>
                  </a:cubicBezTo>
                  <a:lnTo>
                    <a:pt x="7288" y="2158"/>
                  </a:lnTo>
                  <a:lnTo>
                    <a:pt x="7336" y="2148"/>
                  </a:lnTo>
                  <a:lnTo>
                    <a:pt x="7355" y="2148"/>
                  </a:lnTo>
                  <a:lnTo>
                    <a:pt x="7403" y="2138"/>
                  </a:lnTo>
                  <a:lnTo>
                    <a:pt x="7418" y="2134"/>
                  </a:lnTo>
                  <a:close/>
                  <a:moveTo>
                    <a:pt x="9208" y="2821"/>
                  </a:moveTo>
                  <a:cubicBezTo>
                    <a:pt x="9740" y="2821"/>
                    <a:pt x="10246" y="3036"/>
                    <a:pt x="10612" y="3416"/>
                  </a:cubicBezTo>
                  <a:cubicBezTo>
                    <a:pt x="10944" y="3772"/>
                    <a:pt x="11405" y="3974"/>
                    <a:pt x="11890" y="3974"/>
                  </a:cubicBezTo>
                  <a:lnTo>
                    <a:pt x="13802" y="3974"/>
                  </a:lnTo>
                  <a:lnTo>
                    <a:pt x="13802" y="4392"/>
                  </a:lnTo>
                  <a:lnTo>
                    <a:pt x="11895" y="4392"/>
                  </a:lnTo>
                  <a:cubicBezTo>
                    <a:pt x="11299" y="4392"/>
                    <a:pt x="10732" y="4151"/>
                    <a:pt x="10324" y="3724"/>
                  </a:cubicBezTo>
                  <a:cubicBezTo>
                    <a:pt x="10031" y="3416"/>
                    <a:pt x="9623" y="3243"/>
                    <a:pt x="9195" y="3239"/>
                  </a:cubicBezTo>
                  <a:lnTo>
                    <a:pt x="5189" y="3239"/>
                  </a:lnTo>
                  <a:cubicBezTo>
                    <a:pt x="4703" y="3239"/>
                    <a:pt x="4237" y="3440"/>
                    <a:pt x="3906" y="3796"/>
                  </a:cubicBezTo>
                  <a:cubicBezTo>
                    <a:pt x="3540" y="4176"/>
                    <a:pt x="3033" y="4392"/>
                    <a:pt x="2506" y="4392"/>
                  </a:cubicBezTo>
                  <a:cubicBezTo>
                    <a:pt x="2500" y="4392"/>
                    <a:pt x="2494" y="4392"/>
                    <a:pt x="2489" y="4392"/>
                  </a:cubicBezTo>
                  <a:lnTo>
                    <a:pt x="495" y="4392"/>
                  </a:lnTo>
                  <a:lnTo>
                    <a:pt x="495" y="3974"/>
                  </a:lnTo>
                  <a:lnTo>
                    <a:pt x="2407" y="3974"/>
                  </a:lnTo>
                  <a:cubicBezTo>
                    <a:pt x="2892" y="3974"/>
                    <a:pt x="3358" y="3772"/>
                    <a:pt x="3690" y="3416"/>
                  </a:cubicBezTo>
                  <a:cubicBezTo>
                    <a:pt x="4056" y="3036"/>
                    <a:pt x="4562" y="2821"/>
                    <a:pt x="5089" y="2821"/>
                  </a:cubicBezTo>
                  <a:cubicBezTo>
                    <a:pt x="5095" y="2821"/>
                    <a:pt x="5101" y="2821"/>
                    <a:pt x="5107" y="2821"/>
                  </a:cubicBezTo>
                  <a:lnTo>
                    <a:pt x="9190" y="2821"/>
                  </a:lnTo>
                  <a:cubicBezTo>
                    <a:pt x="9196" y="2821"/>
                    <a:pt x="9202" y="2821"/>
                    <a:pt x="9208" y="2821"/>
                  </a:cubicBezTo>
                  <a:close/>
                  <a:moveTo>
                    <a:pt x="1999" y="5112"/>
                  </a:moveTo>
                  <a:lnTo>
                    <a:pt x="3473" y="8374"/>
                  </a:lnTo>
                  <a:lnTo>
                    <a:pt x="529" y="8374"/>
                  </a:lnTo>
                  <a:lnTo>
                    <a:pt x="1999" y="5112"/>
                  </a:lnTo>
                  <a:close/>
                  <a:moveTo>
                    <a:pt x="12299" y="5112"/>
                  </a:moveTo>
                  <a:lnTo>
                    <a:pt x="13769" y="8374"/>
                  </a:lnTo>
                  <a:lnTo>
                    <a:pt x="10829" y="8374"/>
                  </a:lnTo>
                  <a:lnTo>
                    <a:pt x="12299" y="5112"/>
                  </a:lnTo>
                  <a:close/>
                  <a:moveTo>
                    <a:pt x="3589" y="8797"/>
                  </a:moveTo>
                  <a:cubicBezTo>
                    <a:pt x="3584" y="9628"/>
                    <a:pt x="2911" y="10296"/>
                    <a:pt x="2085" y="10300"/>
                  </a:cubicBezTo>
                  <a:lnTo>
                    <a:pt x="1917" y="10300"/>
                  </a:lnTo>
                  <a:cubicBezTo>
                    <a:pt x="1091" y="10296"/>
                    <a:pt x="418" y="9628"/>
                    <a:pt x="418" y="8797"/>
                  </a:cubicBezTo>
                  <a:close/>
                  <a:moveTo>
                    <a:pt x="13884" y="8802"/>
                  </a:moveTo>
                  <a:cubicBezTo>
                    <a:pt x="13884" y="9628"/>
                    <a:pt x="13207" y="10300"/>
                    <a:pt x="12380" y="10300"/>
                  </a:cubicBezTo>
                  <a:lnTo>
                    <a:pt x="12217" y="10300"/>
                  </a:lnTo>
                  <a:cubicBezTo>
                    <a:pt x="11386" y="10300"/>
                    <a:pt x="10713" y="9628"/>
                    <a:pt x="10713" y="8802"/>
                  </a:cubicBezTo>
                  <a:close/>
                  <a:moveTo>
                    <a:pt x="10036" y="12592"/>
                  </a:moveTo>
                  <a:cubicBezTo>
                    <a:pt x="10161" y="12592"/>
                    <a:pt x="10262" y="12688"/>
                    <a:pt x="10262" y="12813"/>
                  </a:cubicBezTo>
                  <a:lnTo>
                    <a:pt x="10262" y="13197"/>
                  </a:lnTo>
                  <a:lnTo>
                    <a:pt x="5808" y="13197"/>
                  </a:lnTo>
                  <a:cubicBezTo>
                    <a:pt x="5525" y="13197"/>
                    <a:pt x="5525" y="13625"/>
                    <a:pt x="5808" y="13625"/>
                  </a:cubicBezTo>
                  <a:lnTo>
                    <a:pt x="11059" y="13625"/>
                  </a:lnTo>
                  <a:cubicBezTo>
                    <a:pt x="11189" y="13625"/>
                    <a:pt x="11294" y="13731"/>
                    <a:pt x="11294" y="13860"/>
                  </a:cubicBezTo>
                  <a:lnTo>
                    <a:pt x="11294" y="14326"/>
                  </a:lnTo>
                  <a:lnTo>
                    <a:pt x="3003" y="14326"/>
                  </a:lnTo>
                  <a:lnTo>
                    <a:pt x="3003" y="13860"/>
                  </a:lnTo>
                  <a:cubicBezTo>
                    <a:pt x="3003" y="13726"/>
                    <a:pt x="3108" y="13620"/>
                    <a:pt x="3238" y="13620"/>
                  </a:cubicBezTo>
                  <a:lnTo>
                    <a:pt x="4449" y="13620"/>
                  </a:lnTo>
                  <a:cubicBezTo>
                    <a:pt x="4732" y="13620"/>
                    <a:pt x="4732" y="13197"/>
                    <a:pt x="4449" y="13197"/>
                  </a:cubicBezTo>
                  <a:lnTo>
                    <a:pt x="4036" y="13197"/>
                  </a:lnTo>
                  <a:lnTo>
                    <a:pt x="4036" y="12818"/>
                  </a:lnTo>
                  <a:cubicBezTo>
                    <a:pt x="4036" y="12693"/>
                    <a:pt x="4136" y="12592"/>
                    <a:pt x="4261" y="12592"/>
                  </a:cubicBezTo>
                  <a:close/>
                  <a:moveTo>
                    <a:pt x="7149" y="1"/>
                  </a:moveTo>
                  <a:cubicBezTo>
                    <a:pt x="6135" y="1"/>
                    <a:pt x="5674" y="1269"/>
                    <a:pt x="6457" y="1917"/>
                  </a:cubicBezTo>
                  <a:lnTo>
                    <a:pt x="6457" y="2393"/>
                  </a:lnTo>
                  <a:lnTo>
                    <a:pt x="5107" y="2393"/>
                  </a:lnTo>
                  <a:cubicBezTo>
                    <a:pt x="5101" y="2393"/>
                    <a:pt x="5095" y="2393"/>
                    <a:pt x="5089" y="2393"/>
                  </a:cubicBezTo>
                  <a:cubicBezTo>
                    <a:pt x="4442" y="2393"/>
                    <a:pt x="3825" y="2657"/>
                    <a:pt x="3377" y="3123"/>
                  </a:cubicBezTo>
                  <a:cubicBezTo>
                    <a:pt x="3128" y="3392"/>
                    <a:pt x="2777" y="3546"/>
                    <a:pt x="2407" y="3546"/>
                  </a:cubicBezTo>
                  <a:lnTo>
                    <a:pt x="452" y="3546"/>
                  </a:lnTo>
                  <a:cubicBezTo>
                    <a:pt x="240" y="3546"/>
                    <a:pt x="67" y="3719"/>
                    <a:pt x="67" y="3930"/>
                  </a:cubicBezTo>
                  <a:lnTo>
                    <a:pt x="67" y="4435"/>
                  </a:lnTo>
                  <a:cubicBezTo>
                    <a:pt x="67" y="4651"/>
                    <a:pt x="240" y="4819"/>
                    <a:pt x="452" y="4819"/>
                  </a:cubicBezTo>
                  <a:lnTo>
                    <a:pt x="1662" y="4819"/>
                  </a:lnTo>
                  <a:lnTo>
                    <a:pt x="10" y="8499"/>
                  </a:lnTo>
                  <a:lnTo>
                    <a:pt x="0" y="8513"/>
                  </a:lnTo>
                  <a:lnTo>
                    <a:pt x="0" y="8518"/>
                  </a:lnTo>
                  <a:cubicBezTo>
                    <a:pt x="0" y="8523"/>
                    <a:pt x="0" y="8528"/>
                    <a:pt x="0" y="8528"/>
                  </a:cubicBezTo>
                  <a:lnTo>
                    <a:pt x="0" y="8537"/>
                  </a:lnTo>
                  <a:lnTo>
                    <a:pt x="0" y="8547"/>
                  </a:lnTo>
                  <a:lnTo>
                    <a:pt x="0" y="8561"/>
                  </a:lnTo>
                  <a:lnTo>
                    <a:pt x="0" y="8566"/>
                  </a:lnTo>
                  <a:lnTo>
                    <a:pt x="0" y="8581"/>
                  </a:lnTo>
                  <a:lnTo>
                    <a:pt x="0" y="8792"/>
                  </a:lnTo>
                  <a:cubicBezTo>
                    <a:pt x="0" y="9858"/>
                    <a:pt x="865" y="10718"/>
                    <a:pt x="1927" y="10723"/>
                  </a:cubicBezTo>
                  <a:lnTo>
                    <a:pt x="2095" y="10723"/>
                  </a:lnTo>
                  <a:cubicBezTo>
                    <a:pt x="3152" y="10714"/>
                    <a:pt x="4007" y="9854"/>
                    <a:pt x="4012" y="8797"/>
                  </a:cubicBezTo>
                  <a:lnTo>
                    <a:pt x="4012" y="8585"/>
                  </a:lnTo>
                  <a:lnTo>
                    <a:pt x="4012" y="8571"/>
                  </a:lnTo>
                  <a:lnTo>
                    <a:pt x="4012" y="8561"/>
                  </a:lnTo>
                  <a:lnTo>
                    <a:pt x="4012" y="8552"/>
                  </a:lnTo>
                  <a:lnTo>
                    <a:pt x="4012" y="8542"/>
                  </a:lnTo>
                  <a:lnTo>
                    <a:pt x="4012" y="8533"/>
                  </a:lnTo>
                  <a:cubicBezTo>
                    <a:pt x="4012" y="8528"/>
                    <a:pt x="4012" y="8523"/>
                    <a:pt x="4007" y="8518"/>
                  </a:cubicBezTo>
                  <a:lnTo>
                    <a:pt x="4007" y="8513"/>
                  </a:lnTo>
                  <a:lnTo>
                    <a:pt x="4002" y="8499"/>
                  </a:lnTo>
                  <a:lnTo>
                    <a:pt x="2335" y="4819"/>
                  </a:lnTo>
                  <a:lnTo>
                    <a:pt x="2489" y="4819"/>
                  </a:lnTo>
                  <a:cubicBezTo>
                    <a:pt x="2495" y="4819"/>
                    <a:pt x="2500" y="4819"/>
                    <a:pt x="2506" y="4819"/>
                  </a:cubicBezTo>
                  <a:cubicBezTo>
                    <a:pt x="3153" y="4819"/>
                    <a:pt x="3771" y="4555"/>
                    <a:pt x="4218" y="4089"/>
                  </a:cubicBezTo>
                  <a:cubicBezTo>
                    <a:pt x="4468" y="3820"/>
                    <a:pt x="4819" y="3666"/>
                    <a:pt x="5189" y="3666"/>
                  </a:cubicBezTo>
                  <a:lnTo>
                    <a:pt x="6457" y="3666"/>
                  </a:lnTo>
                  <a:lnTo>
                    <a:pt x="6457" y="12164"/>
                  </a:lnTo>
                  <a:lnTo>
                    <a:pt x="4261" y="12164"/>
                  </a:lnTo>
                  <a:cubicBezTo>
                    <a:pt x="3901" y="12164"/>
                    <a:pt x="3608" y="12457"/>
                    <a:pt x="3608" y="12818"/>
                  </a:cubicBezTo>
                  <a:lnTo>
                    <a:pt x="3608" y="13197"/>
                  </a:lnTo>
                  <a:lnTo>
                    <a:pt x="3238" y="13197"/>
                  </a:lnTo>
                  <a:cubicBezTo>
                    <a:pt x="2873" y="13197"/>
                    <a:pt x="2575" y="13495"/>
                    <a:pt x="2575" y="13860"/>
                  </a:cubicBezTo>
                  <a:lnTo>
                    <a:pt x="2575" y="14538"/>
                  </a:lnTo>
                  <a:cubicBezTo>
                    <a:pt x="2575" y="14653"/>
                    <a:pt x="2671" y="14749"/>
                    <a:pt x="2791" y="14749"/>
                  </a:cubicBezTo>
                  <a:lnTo>
                    <a:pt x="11511" y="14749"/>
                  </a:lnTo>
                  <a:cubicBezTo>
                    <a:pt x="11626" y="14749"/>
                    <a:pt x="11722" y="14653"/>
                    <a:pt x="11722" y="14538"/>
                  </a:cubicBezTo>
                  <a:lnTo>
                    <a:pt x="11722" y="13860"/>
                  </a:lnTo>
                  <a:cubicBezTo>
                    <a:pt x="11722" y="13495"/>
                    <a:pt x="11424" y="13197"/>
                    <a:pt x="11064" y="13197"/>
                  </a:cubicBezTo>
                  <a:lnTo>
                    <a:pt x="10689" y="13197"/>
                  </a:lnTo>
                  <a:lnTo>
                    <a:pt x="10689" y="12818"/>
                  </a:lnTo>
                  <a:cubicBezTo>
                    <a:pt x="10689" y="12457"/>
                    <a:pt x="10396" y="12164"/>
                    <a:pt x="10041" y="12164"/>
                  </a:cubicBezTo>
                  <a:lnTo>
                    <a:pt x="7840" y="12164"/>
                  </a:lnTo>
                  <a:lnTo>
                    <a:pt x="7840" y="6001"/>
                  </a:lnTo>
                  <a:cubicBezTo>
                    <a:pt x="7840" y="5859"/>
                    <a:pt x="7733" y="5788"/>
                    <a:pt x="7627" y="5788"/>
                  </a:cubicBezTo>
                  <a:cubicBezTo>
                    <a:pt x="7521" y="5788"/>
                    <a:pt x="7415" y="5859"/>
                    <a:pt x="7418" y="6001"/>
                  </a:cubicBezTo>
                  <a:lnTo>
                    <a:pt x="7418" y="12164"/>
                  </a:lnTo>
                  <a:lnTo>
                    <a:pt x="6884" y="12164"/>
                  </a:lnTo>
                  <a:lnTo>
                    <a:pt x="6884" y="3666"/>
                  </a:lnTo>
                  <a:lnTo>
                    <a:pt x="7418" y="3666"/>
                  </a:lnTo>
                  <a:lnTo>
                    <a:pt x="7418" y="4651"/>
                  </a:lnTo>
                  <a:cubicBezTo>
                    <a:pt x="7418" y="4793"/>
                    <a:pt x="7523" y="4864"/>
                    <a:pt x="7629" y="4864"/>
                  </a:cubicBezTo>
                  <a:cubicBezTo>
                    <a:pt x="7735" y="4864"/>
                    <a:pt x="7840" y="4793"/>
                    <a:pt x="7840" y="4651"/>
                  </a:cubicBezTo>
                  <a:lnTo>
                    <a:pt x="7840" y="3666"/>
                  </a:lnTo>
                  <a:lnTo>
                    <a:pt x="9195" y="3666"/>
                  </a:lnTo>
                  <a:cubicBezTo>
                    <a:pt x="9507" y="3666"/>
                    <a:pt x="9800" y="3796"/>
                    <a:pt x="10017" y="4022"/>
                  </a:cubicBezTo>
                  <a:cubicBezTo>
                    <a:pt x="10507" y="4531"/>
                    <a:pt x="11184" y="4819"/>
                    <a:pt x="11895" y="4819"/>
                  </a:cubicBezTo>
                  <a:lnTo>
                    <a:pt x="11962" y="4819"/>
                  </a:lnTo>
                  <a:lnTo>
                    <a:pt x="10305" y="8499"/>
                  </a:lnTo>
                  <a:cubicBezTo>
                    <a:pt x="10305" y="8504"/>
                    <a:pt x="10305" y="8509"/>
                    <a:pt x="10300" y="8513"/>
                  </a:cubicBezTo>
                  <a:lnTo>
                    <a:pt x="10300" y="8518"/>
                  </a:lnTo>
                  <a:cubicBezTo>
                    <a:pt x="10300" y="8523"/>
                    <a:pt x="10300" y="8528"/>
                    <a:pt x="10295" y="8533"/>
                  </a:cubicBezTo>
                  <a:lnTo>
                    <a:pt x="10295" y="8542"/>
                  </a:lnTo>
                  <a:lnTo>
                    <a:pt x="10295" y="8552"/>
                  </a:lnTo>
                  <a:lnTo>
                    <a:pt x="10295" y="8561"/>
                  </a:lnTo>
                  <a:lnTo>
                    <a:pt x="10295" y="8571"/>
                  </a:lnTo>
                  <a:lnTo>
                    <a:pt x="10295" y="8585"/>
                  </a:lnTo>
                  <a:lnTo>
                    <a:pt x="10295" y="8797"/>
                  </a:lnTo>
                  <a:cubicBezTo>
                    <a:pt x="10300" y="9858"/>
                    <a:pt x="11160" y="10723"/>
                    <a:pt x="12226" y="10723"/>
                  </a:cubicBezTo>
                  <a:lnTo>
                    <a:pt x="12390" y="10723"/>
                  </a:lnTo>
                  <a:cubicBezTo>
                    <a:pt x="13456" y="10723"/>
                    <a:pt x="14321" y="9858"/>
                    <a:pt x="14321" y="8797"/>
                  </a:cubicBezTo>
                  <a:lnTo>
                    <a:pt x="14321" y="8585"/>
                  </a:lnTo>
                  <a:lnTo>
                    <a:pt x="14311" y="8585"/>
                  </a:lnTo>
                  <a:lnTo>
                    <a:pt x="14311" y="8571"/>
                  </a:lnTo>
                  <a:lnTo>
                    <a:pt x="14311" y="8561"/>
                  </a:lnTo>
                  <a:lnTo>
                    <a:pt x="14311" y="8552"/>
                  </a:lnTo>
                  <a:lnTo>
                    <a:pt x="14311" y="8542"/>
                  </a:lnTo>
                  <a:lnTo>
                    <a:pt x="14311" y="8533"/>
                  </a:lnTo>
                  <a:lnTo>
                    <a:pt x="14307" y="8518"/>
                  </a:lnTo>
                  <a:lnTo>
                    <a:pt x="14307" y="8513"/>
                  </a:lnTo>
                  <a:cubicBezTo>
                    <a:pt x="14307" y="8509"/>
                    <a:pt x="14302" y="8504"/>
                    <a:pt x="14302" y="8499"/>
                  </a:cubicBezTo>
                  <a:lnTo>
                    <a:pt x="12640" y="4819"/>
                  </a:lnTo>
                  <a:lnTo>
                    <a:pt x="13855" y="4819"/>
                  </a:lnTo>
                  <a:cubicBezTo>
                    <a:pt x="14066" y="4819"/>
                    <a:pt x="14239" y="4651"/>
                    <a:pt x="14239" y="4435"/>
                  </a:cubicBezTo>
                  <a:lnTo>
                    <a:pt x="14239" y="3930"/>
                  </a:lnTo>
                  <a:cubicBezTo>
                    <a:pt x="14239" y="3719"/>
                    <a:pt x="14066" y="3546"/>
                    <a:pt x="13855" y="3546"/>
                  </a:cubicBezTo>
                  <a:lnTo>
                    <a:pt x="11890" y="3546"/>
                  </a:lnTo>
                  <a:cubicBezTo>
                    <a:pt x="11525" y="3546"/>
                    <a:pt x="11170" y="3392"/>
                    <a:pt x="10920" y="3123"/>
                  </a:cubicBezTo>
                  <a:cubicBezTo>
                    <a:pt x="10472" y="2657"/>
                    <a:pt x="9855" y="2393"/>
                    <a:pt x="9208" y="2393"/>
                  </a:cubicBezTo>
                  <a:cubicBezTo>
                    <a:pt x="9202" y="2393"/>
                    <a:pt x="9196" y="2393"/>
                    <a:pt x="9190" y="2393"/>
                  </a:cubicBezTo>
                  <a:lnTo>
                    <a:pt x="7840" y="2393"/>
                  </a:lnTo>
                  <a:lnTo>
                    <a:pt x="7840" y="1917"/>
                  </a:lnTo>
                  <a:cubicBezTo>
                    <a:pt x="8623" y="1269"/>
                    <a:pt x="8162" y="1"/>
                    <a:pt x="7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1" name="Google Shape;8551;p74"/>
          <p:cNvGrpSpPr/>
          <p:nvPr/>
        </p:nvGrpSpPr>
        <p:grpSpPr>
          <a:xfrm>
            <a:off x="1300502" y="2442148"/>
            <a:ext cx="364504" cy="370290"/>
            <a:chOff x="1300502" y="2442148"/>
            <a:chExt cx="364504" cy="370290"/>
          </a:xfrm>
        </p:grpSpPr>
        <p:sp>
          <p:nvSpPr>
            <p:cNvPr id="8552" name="Google Shape;8552;p74"/>
            <p:cNvSpPr/>
            <p:nvPr/>
          </p:nvSpPr>
          <p:spPr>
            <a:xfrm>
              <a:off x="1420118" y="2771545"/>
              <a:ext cx="125297" cy="15499"/>
            </a:xfrm>
            <a:custGeom>
              <a:avLst/>
              <a:gdLst/>
              <a:ahLst/>
              <a:cxnLst/>
              <a:rect l="l" t="t" r="r" b="b"/>
              <a:pathLst>
                <a:path w="4786" h="592" extrusionOk="0">
                  <a:moveTo>
                    <a:pt x="0" y="1"/>
                  </a:moveTo>
                  <a:cubicBezTo>
                    <a:pt x="0" y="327"/>
                    <a:pt x="264" y="592"/>
                    <a:pt x="591" y="592"/>
                  </a:cubicBezTo>
                  <a:lnTo>
                    <a:pt x="4194" y="592"/>
                  </a:lnTo>
                  <a:cubicBezTo>
                    <a:pt x="4516" y="592"/>
                    <a:pt x="4785" y="327"/>
                    <a:pt x="478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4"/>
            <p:cNvSpPr/>
            <p:nvPr/>
          </p:nvSpPr>
          <p:spPr>
            <a:xfrm>
              <a:off x="1338856" y="2771545"/>
              <a:ext cx="61785" cy="35369"/>
            </a:xfrm>
            <a:custGeom>
              <a:avLst/>
              <a:gdLst/>
              <a:ahLst/>
              <a:cxnLst/>
              <a:rect l="l" t="t" r="r" b="b"/>
              <a:pathLst>
                <a:path w="2360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79" y="1351"/>
                    <a:pt x="404" y="1351"/>
                  </a:cubicBezTo>
                  <a:lnTo>
                    <a:pt x="1951" y="1351"/>
                  </a:lnTo>
                  <a:cubicBezTo>
                    <a:pt x="2177" y="1351"/>
                    <a:pt x="2360" y="1168"/>
                    <a:pt x="2360" y="942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4"/>
            <p:cNvSpPr/>
            <p:nvPr/>
          </p:nvSpPr>
          <p:spPr>
            <a:xfrm>
              <a:off x="1568506" y="2771545"/>
              <a:ext cx="61916" cy="35369"/>
            </a:xfrm>
            <a:custGeom>
              <a:avLst/>
              <a:gdLst/>
              <a:ahLst/>
              <a:cxnLst/>
              <a:rect l="l" t="t" r="r" b="b"/>
              <a:pathLst>
                <a:path w="2365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84" y="1351"/>
                    <a:pt x="409" y="1351"/>
                  </a:cubicBezTo>
                  <a:lnTo>
                    <a:pt x="1956" y="1351"/>
                  </a:lnTo>
                  <a:cubicBezTo>
                    <a:pt x="2182" y="1351"/>
                    <a:pt x="2365" y="1168"/>
                    <a:pt x="2365" y="942"/>
                  </a:cubicBezTo>
                  <a:lnTo>
                    <a:pt x="236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4"/>
            <p:cNvSpPr/>
            <p:nvPr/>
          </p:nvSpPr>
          <p:spPr>
            <a:xfrm>
              <a:off x="1306026" y="2523411"/>
              <a:ext cx="24321" cy="84038"/>
            </a:xfrm>
            <a:custGeom>
              <a:avLst/>
              <a:gdLst/>
              <a:ahLst/>
              <a:cxnLst/>
              <a:rect l="l" t="t" r="r" b="b"/>
              <a:pathLst>
                <a:path w="929" h="3210" extrusionOk="0">
                  <a:moveTo>
                    <a:pt x="520" y="0"/>
                  </a:moveTo>
                  <a:cubicBezTo>
                    <a:pt x="231" y="0"/>
                    <a:pt x="1" y="236"/>
                    <a:pt x="1" y="519"/>
                  </a:cubicBezTo>
                  <a:lnTo>
                    <a:pt x="1" y="2691"/>
                  </a:lnTo>
                  <a:cubicBezTo>
                    <a:pt x="1" y="2974"/>
                    <a:pt x="231" y="3209"/>
                    <a:pt x="520" y="3209"/>
                  </a:cubicBezTo>
                  <a:lnTo>
                    <a:pt x="928" y="320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4"/>
            <p:cNvSpPr/>
            <p:nvPr/>
          </p:nvSpPr>
          <p:spPr>
            <a:xfrm>
              <a:off x="1635187" y="2523411"/>
              <a:ext cx="24295" cy="84038"/>
            </a:xfrm>
            <a:custGeom>
              <a:avLst/>
              <a:gdLst/>
              <a:ahLst/>
              <a:cxnLst/>
              <a:rect l="l" t="t" r="r" b="b"/>
              <a:pathLst>
                <a:path w="928" h="3210" extrusionOk="0">
                  <a:moveTo>
                    <a:pt x="0" y="0"/>
                  </a:moveTo>
                  <a:lnTo>
                    <a:pt x="0" y="3209"/>
                  </a:lnTo>
                  <a:lnTo>
                    <a:pt x="408" y="3209"/>
                  </a:lnTo>
                  <a:cubicBezTo>
                    <a:pt x="697" y="3209"/>
                    <a:pt x="927" y="2974"/>
                    <a:pt x="927" y="2686"/>
                  </a:cubicBezTo>
                  <a:lnTo>
                    <a:pt x="927" y="519"/>
                  </a:lnTo>
                  <a:cubicBezTo>
                    <a:pt x="927" y="231"/>
                    <a:pt x="692" y="0"/>
                    <a:pt x="40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4"/>
            <p:cNvSpPr/>
            <p:nvPr/>
          </p:nvSpPr>
          <p:spPr>
            <a:xfrm>
              <a:off x="1330321" y="2447567"/>
              <a:ext cx="304892" cy="276225"/>
            </a:xfrm>
            <a:custGeom>
              <a:avLst/>
              <a:gdLst/>
              <a:ahLst/>
              <a:cxnLst/>
              <a:rect l="l" t="t" r="r" b="b"/>
              <a:pathLst>
                <a:path w="11646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1645" y="10550"/>
                  </a:lnTo>
                  <a:lnTo>
                    <a:pt x="11645" y="1797"/>
                  </a:lnTo>
                  <a:cubicBezTo>
                    <a:pt x="11645" y="803"/>
                    <a:pt x="10843" y="1"/>
                    <a:pt x="985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4"/>
            <p:cNvSpPr/>
            <p:nvPr/>
          </p:nvSpPr>
          <p:spPr>
            <a:xfrm>
              <a:off x="1330321" y="2447567"/>
              <a:ext cx="80896" cy="276225"/>
            </a:xfrm>
            <a:custGeom>
              <a:avLst/>
              <a:gdLst/>
              <a:ahLst/>
              <a:cxnLst/>
              <a:rect l="l" t="t" r="r" b="b"/>
              <a:pathLst>
                <a:path w="3090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292" y="10550"/>
                  </a:lnTo>
                  <a:lnTo>
                    <a:pt x="1292" y="1797"/>
                  </a:lnTo>
                  <a:cubicBezTo>
                    <a:pt x="1292" y="803"/>
                    <a:pt x="2095" y="1"/>
                    <a:pt x="308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4"/>
            <p:cNvSpPr/>
            <p:nvPr/>
          </p:nvSpPr>
          <p:spPr>
            <a:xfrm>
              <a:off x="1317859" y="2719997"/>
              <a:ext cx="333455" cy="51575"/>
            </a:xfrm>
            <a:custGeom>
              <a:avLst/>
              <a:gdLst/>
              <a:ahLst/>
              <a:cxnLst/>
              <a:rect l="l" t="t" r="r" b="b"/>
              <a:pathLst>
                <a:path w="12737" h="1970" extrusionOk="0">
                  <a:moveTo>
                    <a:pt x="361" y="0"/>
                  </a:moveTo>
                  <a:cubicBezTo>
                    <a:pt x="159" y="0"/>
                    <a:pt x="0" y="163"/>
                    <a:pt x="0" y="360"/>
                  </a:cubicBezTo>
                  <a:lnTo>
                    <a:pt x="0" y="1609"/>
                  </a:lnTo>
                  <a:cubicBezTo>
                    <a:pt x="0" y="1806"/>
                    <a:pt x="159" y="1970"/>
                    <a:pt x="361" y="1970"/>
                  </a:cubicBezTo>
                  <a:lnTo>
                    <a:pt x="12376" y="1970"/>
                  </a:lnTo>
                  <a:cubicBezTo>
                    <a:pt x="12577" y="1970"/>
                    <a:pt x="12736" y="1806"/>
                    <a:pt x="12736" y="1609"/>
                  </a:cubicBezTo>
                  <a:lnTo>
                    <a:pt x="12736" y="365"/>
                  </a:lnTo>
                  <a:cubicBezTo>
                    <a:pt x="12736" y="163"/>
                    <a:pt x="12577" y="0"/>
                    <a:pt x="12376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4"/>
            <p:cNvSpPr/>
            <p:nvPr/>
          </p:nvSpPr>
          <p:spPr>
            <a:xfrm>
              <a:off x="1317859" y="2720101"/>
              <a:ext cx="47700" cy="51470"/>
            </a:xfrm>
            <a:custGeom>
              <a:avLst/>
              <a:gdLst/>
              <a:ahLst/>
              <a:cxnLst/>
              <a:rect l="l" t="t" r="r" b="b"/>
              <a:pathLst>
                <a:path w="1822" h="1966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1605"/>
                  </a:lnTo>
                  <a:cubicBezTo>
                    <a:pt x="0" y="1802"/>
                    <a:pt x="159" y="1966"/>
                    <a:pt x="361" y="1966"/>
                  </a:cubicBezTo>
                  <a:lnTo>
                    <a:pt x="1821" y="1966"/>
                  </a:lnTo>
                  <a:cubicBezTo>
                    <a:pt x="1624" y="1966"/>
                    <a:pt x="1461" y="1802"/>
                    <a:pt x="1461" y="1605"/>
                  </a:cubicBezTo>
                  <a:lnTo>
                    <a:pt x="1461" y="361"/>
                  </a:lnTo>
                  <a:cubicBezTo>
                    <a:pt x="1461" y="159"/>
                    <a:pt x="1624" y="1"/>
                    <a:pt x="1821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4"/>
            <p:cNvSpPr/>
            <p:nvPr/>
          </p:nvSpPr>
          <p:spPr>
            <a:xfrm>
              <a:off x="1350191" y="2496995"/>
              <a:ext cx="265151" cy="135612"/>
            </a:xfrm>
            <a:custGeom>
              <a:avLst/>
              <a:gdLst/>
              <a:ahLst/>
              <a:cxnLst/>
              <a:rect l="l" t="t" r="r" b="b"/>
              <a:pathLst>
                <a:path w="10128" h="5180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4382"/>
                  </a:lnTo>
                  <a:cubicBezTo>
                    <a:pt x="0" y="4821"/>
                    <a:pt x="356" y="5179"/>
                    <a:pt x="794" y="5179"/>
                  </a:cubicBezTo>
                  <a:cubicBezTo>
                    <a:pt x="797" y="5179"/>
                    <a:pt x="799" y="5179"/>
                    <a:pt x="802" y="5179"/>
                  </a:cubicBezTo>
                  <a:lnTo>
                    <a:pt x="9330" y="5179"/>
                  </a:lnTo>
                  <a:cubicBezTo>
                    <a:pt x="9767" y="5179"/>
                    <a:pt x="10127" y="4824"/>
                    <a:pt x="10127" y="4382"/>
                  </a:cubicBez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4"/>
            <p:cNvSpPr/>
            <p:nvPr/>
          </p:nvSpPr>
          <p:spPr>
            <a:xfrm>
              <a:off x="1350191" y="2496995"/>
              <a:ext cx="45920" cy="135612"/>
            </a:xfrm>
            <a:custGeom>
              <a:avLst/>
              <a:gdLst/>
              <a:ahLst/>
              <a:cxnLst/>
              <a:rect l="l" t="t" r="r" b="b"/>
              <a:pathLst>
                <a:path w="1754" h="5180" extrusionOk="0">
                  <a:moveTo>
                    <a:pt x="789" y="0"/>
                  </a:moveTo>
                  <a:cubicBezTo>
                    <a:pt x="356" y="0"/>
                    <a:pt x="0" y="359"/>
                    <a:pt x="0" y="798"/>
                  </a:cubicBezTo>
                  <a:lnTo>
                    <a:pt x="0" y="4382"/>
                  </a:lnTo>
                  <a:cubicBezTo>
                    <a:pt x="0" y="4824"/>
                    <a:pt x="356" y="5179"/>
                    <a:pt x="798" y="5179"/>
                  </a:cubicBezTo>
                  <a:lnTo>
                    <a:pt x="1754" y="5179"/>
                  </a:lnTo>
                  <a:cubicBezTo>
                    <a:pt x="1312" y="5179"/>
                    <a:pt x="956" y="4824"/>
                    <a:pt x="956" y="4382"/>
                  </a:cubicBezTo>
                  <a:lnTo>
                    <a:pt x="956" y="798"/>
                  </a:lnTo>
                  <a:cubicBezTo>
                    <a:pt x="956" y="356"/>
                    <a:pt x="1316" y="1"/>
                    <a:pt x="1754" y="1"/>
                  </a:cubicBezTo>
                  <a:lnTo>
                    <a:pt x="798" y="1"/>
                  </a:lnTo>
                  <a:cubicBezTo>
                    <a:pt x="795" y="0"/>
                    <a:pt x="792" y="0"/>
                    <a:pt x="789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4"/>
            <p:cNvSpPr/>
            <p:nvPr/>
          </p:nvSpPr>
          <p:spPr>
            <a:xfrm>
              <a:off x="1350191" y="2496995"/>
              <a:ext cx="265151" cy="39767"/>
            </a:xfrm>
            <a:custGeom>
              <a:avLst/>
              <a:gdLst/>
              <a:ahLst/>
              <a:cxnLst/>
              <a:rect l="l" t="t" r="r" b="b"/>
              <a:pathLst>
                <a:path w="10128" h="1519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1519"/>
                  </a:lnTo>
                  <a:lnTo>
                    <a:pt x="10127" y="1519"/>
                  </a:ln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4"/>
            <p:cNvSpPr/>
            <p:nvPr/>
          </p:nvSpPr>
          <p:spPr>
            <a:xfrm>
              <a:off x="1353202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2" y="1"/>
                  </a:moveTo>
                  <a:cubicBezTo>
                    <a:pt x="366" y="1"/>
                    <a:pt x="0" y="366"/>
                    <a:pt x="0" y="818"/>
                  </a:cubicBezTo>
                  <a:cubicBezTo>
                    <a:pt x="0" y="1269"/>
                    <a:pt x="366" y="1634"/>
                    <a:pt x="812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4"/>
            <p:cNvSpPr/>
            <p:nvPr/>
          </p:nvSpPr>
          <p:spPr>
            <a:xfrm>
              <a:off x="1569658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7" y="1"/>
                  </a:moveTo>
                  <a:cubicBezTo>
                    <a:pt x="365" y="1"/>
                    <a:pt x="0" y="366"/>
                    <a:pt x="0" y="818"/>
                  </a:cubicBezTo>
                  <a:cubicBezTo>
                    <a:pt x="0" y="1269"/>
                    <a:pt x="365" y="1634"/>
                    <a:pt x="817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74"/>
            <p:cNvSpPr/>
            <p:nvPr/>
          </p:nvSpPr>
          <p:spPr>
            <a:xfrm>
              <a:off x="1422370" y="2651562"/>
              <a:ext cx="120768" cy="68461"/>
            </a:xfrm>
            <a:custGeom>
              <a:avLst/>
              <a:gdLst/>
              <a:ahLst/>
              <a:cxnLst/>
              <a:rect l="l" t="t" r="r" b="b"/>
              <a:pathLst>
                <a:path w="4613" h="2615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2614"/>
                  </a:lnTo>
                  <a:lnTo>
                    <a:pt x="4613" y="2614"/>
                  </a:lnTo>
                  <a:lnTo>
                    <a:pt x="4613" y="856"/>
                  </a:lnTo>
                  <a:cubicBezTo>
                    <a:pt x="4613" y="385"/>
                    <a:pt x="4228" y="1"/>
                    <a:pt x="375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74"/>
            <p:cNvSpPr/>
            <p:nvPr/>
          </p:nvSpPr>
          <p:spPr>
            <a:xfrm>
              <a:off x="1344641" y="2491471"/>
              <a:ext cx="276225" cy="146791"/>
            </a:xfrm>
            <a:custGeom>
              <a:avLst/>
              <a:gdLst/>
              <a:ahLst/>
              <a:cxnLst/>
              <a:rect l="l" t="t" r="r" b="b"/>
              <a:pathLst>
                <a:path w="10551" h="5607" extrusionOk="0">
                  <a:moveTo>
                    <a:pt x="10128" y="1941"/>
                  </a:moveTo>
                  <a:lnTo>
                    <a:pt x="10128" y="4598"/>
                  </a:lnTo>
                  <a:cubicBezTo>
                    <a:pt x="10128" y="4919"/>
                    <a:pt x="9863" y="5184"/>
                    <a:pt x="9542" y="5184"/>
                  </a:cubicBezTo>
                  <a:lnTo>
                    <a:pt x="1014" y="5184"/>
                  </a:lnTo>
                  <a:cubicBezTo>
                    <a:pt x="688" y="5184"/>
                    <a:pt x="423" y="4919"/>
                    <a:pt x="423" y="4593"/>
                  </a:cubicBezTo>
                  <a:lnTo>
                    <a:pt x="423" y="1941"/>
                  </a:lnTo>
                  <a:close/>
                  <a:moveTo>
                    <a:pt x="1010" y="0"/>
                  </a:moveTo>
                  <a:cubicBezTo>
                    <a:pt x="452" y="0"/>
                    <a:pt x="1" y="452"/>
                    <a:pt x="1" y="1009"/>
                  </a:cubicBezTo>
                  <a:lnTo>
                    <a:pt x="1" y="4593"/>
                  </a:lnTo>
                  <a:cubicBezTo>
                    <a:pt x="1" y="5150"/>
                    <a:pt x="452" y="5606"/>
                    <a:pt x="1010" y="5606"/>
                  </a:cubicBezTo>
                  <a:lnTo>
                    <a:pt x="9537" y="5606"/>
                  </a:lnTo>
                  <a:cubicBezTo>
                    <a:pt x="10094" y="5606"/>
                    <a:pt x="10550" y="5150"/>
                    <a:pt x="10550" y="4593"/>
                  </a:cubicBezTo>
                  <a:lnTo>
                    <a:pt x="10550" y="1009"/>
                  </a:lnTo>
                  <a:cubicBezTo>
                    <a:pt x="10550" y="452"/>
                    <a:pt x="10094" y="0"/>
                    <a:pt x="9542" y="0"/>
                  </a:cubicBezTo>
                  <a:lnTo>
                    <a:pt x="7601" y="0"/>
                  </a:lnTo>
                  <a:cubicBezTo>
                    <a:pt x="7481" y="0"/>
                    <a:pt x="7389" y="91"/>
                    <a:pt x="7389" y="212"/>
                  </a:cubicBezTo>
                  <a:cubicBezTo>
                    <a:pt x="7389" y="327"/>
                    <a:pt x="7481" y="423"/>
                    <a:pt x="7601" y="423"/>
                  </a:cubicBezTo>
                  <a:lnTo>
                    <a:pt x="9542" y="423"/>
                  </a:lnTo>
                  <a:cubicBezTo>
                    <a:pt x="9868" y="423"/>
                    <a:pt x="10128" y="682"/>
                    <a:pt x="10128" y="1009"/>
                  </a:cubicBezTo>
                  <a:lnTo>
                    <a:pt x="10128" y="1518"/>
                  </a:lnTo>
                  <a:lnTo>
                    <a:pt x="423" y="1518"/>
                  </a:lnTo>
                  <a:lnTo>
                    <a:pt x="423" y="1009"/>
                  </a:lnTo>
                  <a:cubicBezTo>
                    <a:pt x="423" y="682"/>
                    <a:pt x="688" y="423"/>
                    <a:pt x="1010" y="423"/>
                  </a:cubicBezTo>
                  <a:lnTo>
                    <a:pt x="6611" y="423"/>
                  </a:lnTo>
                  <a:cubicBezTo>
                    <a:pt x="6726" y="423"/>
                    <a:pt x="6823" y="327"/>
                    <a:pt x="6823" y="212"/>
                  </a:cubicBezTo>
                  <a:cubicBezTo>
                    <a:pt x="6823" y="91"/>
                    <a:pt x="6726" y="0"/>
                    <a:pt x="66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74"/>
            <p:cNvSpPr/>
            <p:nvPr/>
          </p:nvSpPr>
          <p:spPr>
            <a:xfrm>
              <a:off x="1338620" y="2649677"/>
              <a:ext cx="62780" cy="53826"/>
            </a:xfrm>
            <a:custGeom>
              <a:avLst/>
              <a:gdLst/>
              <a:ahLst/>
              <a:cxnLst/>
              <a:rect l="l" t="t" r="r" b="b"/>
              <a:pathLst>
                <a:path w="2398" h="2056" extrusionOk="0">
                  <a:moveTo>
                    <a:pt x="1366" y="424"/>
                  </a:moveTo>
                  <a:cubicBezTo>
                    <a:pt x="1677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69" y="1634"/>
                  </a:cubicBezTo>
                  <a:cubicBezTo>
                    <a:pt x="831" y="1634"/>
                    <a:pt x="562" y="981"/>
                    <a:pt x="942" y="601"/>
                  </a:cubicBezTo>
                  <a:cubicBezTo>
                    <a:pt x="1066" y="478"/>
                    <a:pt x="1218" y="424"/>
                    <a:pt x="1366" y="424"/>
                  </a:cubicBezTo>
                  <a:close/>
                  <a:moveTo>
                    <a:pt x="1369" y="1"/>
                  </a:moveTo>
                  <a:cubicBezTo>
                    <a:pt x="457" y="1"/>
                    <a:pt x="0" y="1106"/>
                    <a:pt x="644" y="1754"/>
                  </a:cubicBezTo>
                  <a:cubicBezTo>
                    <a:pt x="853" y="1962"/>
                    <a:pt x="1111" y="2055"/>
                    <a:pt x="1363" y="2055"/>
                  </a:cubicBezTo>
                  <a:cubicBezTo>
                    <a:pt x="1891" y="2055"/>
                    <a:pt x="2397" y="1646"/>
                    <a:pt x="2397" y="1029"/>
                  </a:cubicBezTo>
                  <a:cubicBezTo>
                    <a:pt x="2397" y="462"/>
                    <a:pt x="1936" y="1"/>
                    <a:pt x="1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74"/>
            <p:cNvSpPr/>
            <p:nvPr/>
          </p:nvSpPr>
          <p:spPr>
            <a:xfrm>
              <a:off x="1555050" y="2649677"/>
              <a:ext cx="62806" cy="53826"/>
            </a:xfrm>
            <a:custGeom>
              <a:avLst/>
              <a:gdLst/>
              <a:ahLst/>
              <a:cxnLst/>
              <a:rect l="l" t="t" r="r" b="b"/>
              <a:pathLst>
                <a:path w="2399" h="2056" extrusionOk="0">
                  <a:moveTo>
                    <a:pt x="1367" y="424"/>
                  </a:moveTo>
                  <a:cubicBezTo>
                    <a:pt x="1678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75" y="1634"/>
                  </a:cubicBezTo>
                  <a:cubicBezTo>
                    <a:pt x="832" y="1634"/>
                    <a:pt x="563" y="981"/>
                    <a:pt x="943" y="601"/>
                  </a:cubicBezTo>
                  <a:cubicBezTo>
                    <a:pt x="1067" y="478"/>
                    <a:pt x="1218" y="424"/>
                    <a:pt x="1367" y="424"/>
                  </a:cubicBezTo>
                  <a:close/>
                  <a:moveTo>
                    <a:pt x="1375" y="1"/>
                  </a:moveTo>
                  <a:cubicBezTo>
                    <a:pt x="457" y="1"/>
                    <a:pt x="1" y="1106"/>
                    <a:pt x="645" y="1754"/>
                  </a:cubicBezTo>
                  <a:cubicBezTo>
                    <a:pt x="854" y="1962"/>
                    <a:pt x="1111" y="2055"/>
                    <a:pt x="1364" y="2055"/>
                  </a:cubicBezTo>
                  <a:cubicBezTo>
                    <a:pt x="1892" y="2055"/>
                    <a:pt x="2398" y="1646"/>
                    <a:pt x="2398" y="1029"/>
                  </a:cubicBezTo>
                  <a:cubicBezTo>
                    <a:pt x="2398" y="462"/>
                    <a:pt x="1937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4"/>
            <p:cNvSpPr/>
            <p:nvPr/>
          </p:nvSpPr>
          <p:spPr>
            <a:xfrm>
              <a:off x="1300502" y="2442148"/>
              <a:ext cx="364504" cy="370290"/>
            </a:xfrm>
            <a:custGeom>
              <a:avLst/>
              <a:gdLst/>
              <a:ahLst/>
              <a:cxnLst/>
              <a:rect l="l" t="t" r="r" b="b"/>
              <a:pathLst>
                <a:path w="13923" h="14144" extrusionOk="0">
                  <a:moveTo>
                    <a:pt x="928" y="3316"/>
                  </a:moveTo>
                  <a:lnTo>
                    <a:pt x="928" y="6102"/>
                  </a:lnTo>
                  <a:lnTo>
                    <a:pt x="731" y="6102"/>
                  </a:lnTo>
                  <a:cubicBezTo>
                    <a:pt x="563" y="6102"/>
                    <a:pt x="423" y="5963"/>
                    <a:pt x="423" y="5795"/>
                  </a:cubicBezTo>
                  <a:lnTo>
                    <a:pt x="423" y="3623"/>
                  </a:lnTo>
                  <a:cubicBezTo>
                    <a:pt x="423" y="3455"/>
                    <a:pt x="563" y="3316"/>
                    <a:pt x="731" y="3316"/>
                  </a:cubicBezTo>
                  <a:close/>
                  <a:moveTo>
                    <a:pt x="13192" y="3316"/>
                  </a:moveTo>
                  <a:cubicBezTo>
                    <a:pt x="13361" y="3316"/>
                    <a:pt x="13500" y="3455"/>
                    <a:pt x="13500" y="3623"/>
                  </a:cubicBezTo>
                  <a:lnTo>
                    <a:pt x="13500" y="5795"/>
                  </a:lnTo>
                  <a:cubicBezTo>
                    <a:pt x="13500" y="5963"/>
                    <a:pt x="13361" y="6102"/>
                    <a:pt x="13192" y="6102"/>
                  </a:cubicBezTo>
                  <a:lnTo>
                    <a:pt x="12995" y="6102"/>
                  </a:lnTo>
                  <a:lnTo>
                    <a:pt x="12995" y="3316"/>
                  </a:lnTo>
                  <a:close/>
                  <a:moveTo>
                    <a:pt x="8412" y="8211"/>
                  </a:moveTo>
                  <a:cubicBezTo>
                    <a:pt x="8768" y="8211"/>
                    <a:pt x="9056" y="8499"/>
                    <a:pt x="9056" y="8855"/>
                  </a:cubicBezTo>
                  <a:lnTo>
                    <a:pt x="9056" y="10402"/>
                  </a:lnTo>
                  <a:lnTo>
                    <a:pt x="4867" y="10402"/>
                  </a:lnTo>
                  <a:lnTo>
                    <a:pt x="4867" y="8855"/>
                  </a:lnTo>
                  <a:cubicBezTo>
                    <a:pt x="4867" y="8499"/>
                    <a:pt x="5155" y="8211"/>
                    <a:pt x="5511" y="8211"/>
                  </a:cubicBezTo>
                  <a:close/>
                  <a:moveTo>
                    <a:pt x="10992" y="419"/>
                  </a:moveTo>
                  <a:cubicBezTo>
                    <a:pt x="11862" y="419"/>
                    <a:pt x="12573" y="1130"/>
                    <a:pt x="12573" y="2004"/>
                  </a:cubicBezTo>
                  <a:lnTo>
                    <a:pt x="12573" y="10406"/>
                  </a:lnTo>
                  <a:lnTo>
                    <a:pt x="9479" y="10406"/>
                  </a:lnTo>
                  <a:lnTo>
                    <a:pt x="9479" y="8855"/>
                  </a:lnTo>
                  <a:cubicBezTo>
                    <a:pt x="9479" y="8264"/>
                    <a:pt x="8999" y="7788"/>
                    <a:pt x="8412" y="7788"/>
                  </a:cubicBezTo>
                  <a:lnTo>
                    <a:pt x="5511" y="7788"/>
                  </a:lnTo>
                  <a:cubicBezTo>
                    <a:pt x="4920" y="7788"/>
                    <a:pt x="4444" y="8264"/>
                    <a:pt x="4444" y="8855"/>
                  </a:cubicBezTo>
                  <a:lnTo>
                    <a:pt x="4444" y="10402"/>
                  </a:lnTo>
                  <a:lnTo>
                    <a:pt x="4247" y="10402"/>
                  </a:lnTo>
                  <a:cubicBezTo>
                    <a:pt x="4132" y="10402"/>
                    <a:pt x="4036" y="10498"/>
                    <a:pt x="4036" y="10613"/>
                  </a:cubicBezTo>
                  <a:cubicBezTo>
                    <a:pt x="4036" y="10728"/>
                    <a:pt x="4132" y="10824"/>
                    <a:pt x="4247" y="10824"/>
                  </a:cubicBezTo>
                  <a:lnTo>
                    <a:pt x="13039" y="10824"/>
                  </a:lnTo>
                  <a:cubicBezTo>
                    <a:pt x="13125" y="10824"/>
                    <a:pt x="13192" y="10892"/>
                    <a:pt x="13192" y="10978"/>
                  </a:cubicBezTo>
                  <a:lnTo>
                    <a:pt x="13192" y="12222"/>
                  </a:lnTo>
                  <a:cubicBezTo>
                    <a:pt x="13192" y="12304"/>
                    <a:pt x="13125" y="12371"/>
                    <a:pt x="13039" y="12371"/>
                  </a:cubicBezTo>
                  <a:lnTo>
                    <a:pt x="1024" y="12371"/>
                  </a:lnTo>
                  <a:cubicBezTo>
                    <a:pt x="942" y="12371"/>
                    <a:pt x="875" y="12304"/>
                    <a:pt x="875" y="12222"/>
                  </a:cubicBezTo>
                  <a:lnTo>
                    <a:pt x="875" y="10978"/>
                  </a:lnTo>
                  <a:cubicBezTo>
                    <a:pt x="875" y="10892"/>
                    <a:pt x="942" y="10824"/>
                    <a:pt x="1024" y="10824"/>
                  </a:cubicBezTo>
                  <a:lnTo>
                    <a:pt x="3262" y="10824"/>
                  </a:lnTo>
                  <a:cubicBezTo>
                    <a:pt x="3378" y="10824"/>
                    <a:pt x="3474" y="10733"/>
                    <a:pt x="3474" y="10613"/>
                  </a:cubicBezTo>
                  <a:cubicBezTo>
                    <a:pt x="3474" y="10498"/>
                    <a:pt x="3378" y="10406"/>
                    <a:pt x="3262" y="10406"/>
                  </a:cubicBezTo>
                  <a:lnTo>
                    <a:pt x="1350" y="10406"/>
                  </a:lnTo>
                  <a:lnTo>
                    <a:pt x="1350" y="2004"/>
                  </a:lnTo>
                  <a:cubicBezTo>
                    <a:pt x="1350" y="1130"/>
                    <a:pt x="2057" y="419"/>
                    <a:pt x="2931" y="419"/>
                  </a:cubicBezTo>
                  <a:close/>
                  <a:moveTo>
                    <a:pt x="9075" y="12794"/>
                  </a:moveTo>
                  <a:cubicBezTo>
                    <a:pt x="9008" y="12900"/>
                    <a:pt x="8888" y="12962"/>
                    <a:pt x="8763" y="12962"/>
                  </a:cubicBezTo>
                  <a:lnTo>
                    <a:pt x="5160" y="12962"/>
                  </a:lnTo>
                  <a:cubicBezTo>
                    <a:pt x="5035" y="12962"/>
                    <a:pt x="4915" y="12900"/>
                    <a:pt x="4848" y="12794"/>
                  </a:cubicBezTo>
                  <a:close/>
                  <a:moveTo>
                    <a:pt x="3613" y="12794"/>
                  </a:moveTo>
                  <a:lnTo>
                    <a:pt x="3613" y="13524"/>
                  </a:lnTo>
                  <a:cubicBezTo>
                    <a:pt x="3613" y="13635"/>
                    <a:pt x="3527" y="13721"/>
                    <a:pt x="3416" y="13721"/>
                  </a:cubicBezTo>
                  <a:lnTo>
                    <a:pt x="1869" y="13721"/>
                  </a:lnTo>
                  <a:cubicBezTo>
                    <a:pt x="1764" y="13721"/>
                    <a:pt x="1672" y="13635"/>
                    <a:pt x="1672" y="13524"/>
                  </a:cubicBezTo>
                  <a:lnTo>
                    <a:pt x="1672" y="12794"/>
                  </a:lnTo>
                  <a:close/>
                  <a:moveTo>
                    <a:pt x="12390" y="12794"/>
                  </a:moveTo>
                  <a:lnTo>
                    <a:pt x="12390" y="13524"/>
                  </a:lnTo>
                  <a:lnTo>
                    <a:pt x="12385" y="13524"/>
                  </a:lnTo>
                  <a:cubicBezTo>
                    <a:pt x="12385" y="13635"/>
                    <a:pt x="12299" y="13721"/>
                    <a:pt x="12188" y="13721"/>
                  </a:cubicBezTo>
                  <a:lnTo>
                    <a:pt x="10646" y="13721"/>
                  </a:lnTo>
                  <a:cubicBezTo>
                    <a:pt x="10536" y="13721"/>
                    <a:pt x="10449" y="13635"/>
                    <a:pt x="10449" y="13524"/>
                  </a:cubicBezTo>
                  <a:lnTo>
                    <a:pt x="10449" y="12794"/>
                  </a:lnTo>
                  <a:close/>
                  <a:moveTo>
                    <a:pt x="2931" y="1"/>
                  </a:moveTo>
                  <a:cubicBezTo>
                    <a:pt x="1826" y="1"/>
                    <a:pt x="933" y="894"/>
                    <a:pt x="928" y="2004"/>
                  </a:cubicBezTo>
                  <a:lnTo>
                    <a:pt x="928" y="2893"/>
                  </a:lnTo>
                  <a:lnTo>
                    <a:pt x="731" y="2893"/>
                  </a:lnTo>
                  <a:cubicBezTo>
                    <a:pt x="327" y="2893"/>
                    <a:pt x="1" y="3220"/>
                    <a:pt x="1" y="3623"/>
                  </a:cubicBezTo>
                  <a:lnTo>
                    <a:pt x="1" y="5795"/>
                  </a:lnTo>
                  <a:cubicBezTo>
                    <a:pt x="1" y="6198"/>
                    <a:pt x="327" y="6525"/>
                    <a:pt x="731" y="6525"/>
                  </a:cubicBezTo>
                  <a:lnTo>
                    <a:pt x="928" y="6525"/>
                  </a:lnTo>
                  <a:lnTo>
                    <a:pt x="928" y="10411"/>
                  </a:lnTo>
                  <a:cubicBezTo>
                    <a:pt x="654" y="10459"/>
                    <a:pt x="447" y="10695"/>
                    <a:pt x="447" y="10978"/>
                  </a:cubicBezTo>
                  <a:lnTo>
                    <a:pt x="447" y="12222"/>
                  </a:lnTo>
                  <a:cubicBezTo>
                    <a:pt x="447" y="12539"/>
                    <a:pt x="707" y="12794"/>
                    <a:pt x="1019" y="12794"/>
                  </a:cubicBezTo>
                  <a:lnTo>
                    <a:pt x="1250" y="12794"/>
                  </a:lnTo>
                  <a:lnTo>
                    <a:pt x="1250" y="13524"/>
                  </a:lnTo>
                  <a:cubicBezTo>
                    <a:pt x="1250" y="13865"/>
                    <a:pt x="1528" y="14144"/>
                    <a:pt x="1869" y="14144"/>
                  </a:cubicBezTo>
                  <a:lnTo>
                    <a:pt x="3416" y="14144"/>
                  </a:lnTo>
                  <a:cubicBezTo>
                    <a:pt x="3757" y="14144"/>
                    <a:pt x="4036" y="13865"/>
                    <a:pt x="4036" y="13524"/>
                  </a:cubicBezTo>
                  <a:lnTo>
                    <a:pt x="4036" y="12794"/>
                  </a:lnTo>
                  <a:lnTo>
                    <a:pt x="4387" y="12794"/>
                  </a:lnTo>
                  <a:cubicBezTo>
                    <a:pt x="4483" y="13140"/>
                    <a:pt x="4800" y="13385"/>
                    <a:pt x="5160" y="13385"/>
                  </a:cubicBezTo>
                  <a:lnTo>
                    <a:pt x="8763" y="13385"/>
                  </a:lnTo>
                  <a:cubicBezTo>
                    <a:pt x="9123" y="13385"/>
                    <a:pt x="9440" y="13140"/>
                    <a:pt x="9537" y="12794"/>
                  </a:cubicBezTo>
                  <a:lnTo>
                    <a:pt x="10027" y="12794"/>
                  </a:lnTo>
                  <a:lnTo>
                    <a:pt x="10027" y="13524"/>
                  </a:lnTo>
                  <a:cubicBezTo>
                    <a:pt x="10027" y="13865"/>
                    <a:pt x="10305" y="14144"/>
                    <a:pt x="10646" y="14144"/>
                  </a:cubicBezTo>
                  <a:lnTo>
                    <a:pt x="12193" y="14144"/>
                  </a:lnTo>
                  <a:cubicBezTo>
                    <a:pt x="12534" y="14144"/>
                    <a:pt x="12813" y="13865"/>
                    <a:pt x="12813" y="13524"/>
                  </a:cubicBezTo>
                  <a:lnTo>
                    <a:pt x="12813" y="12794"/>
                  </a:lnTo>
                  <a:lnTo>
                    <a:pt x="13039" y="12794"/>
                  </a:lnTo>
                  <a:cubicBezTo>
                    <a:pt x="13356" y="12794"/>
                    <a:pt x="13610" y="12539"/>
                    <a:pt x="13610" y="12222"/>
                  </a:cubicBezTo>
                  <a:lnTo>
                    <a:pt x="13610" y="10978"/>
                  </a:lnTo>
                  <a:cubicBezTo>
                    <a:pt x="13610" y="10661"/>
                    <a:pt x="13356" y="10406"/>
                    <a:pt x="13039" y="10406"/>
                  </a:cubicBezTo>
                  <a:lnTo>
                    <a:pt x="12995" y="10406"/>
                  </a:lnTo>
                  <a:lnTo>
                    <a:pt x="12995" y="6525"/>
                  </a:lnTo>
                  <a:lnTo>
                    <a:pt x="13192" y="6525"/>
                  </a:lnTo>
                  <a:cubicBezTo>
                    <a:pt x="13596" y="6525"/>
                    <a:pt x="13923" y="6198"/>
                    <a:pt x="13923" y="5795"/>
                  </a:cubicBezTo>
                  <a:lnTo>
                    <a:pt x="13923" y="3623"/>
                  </a:lnTo>
                  <a:cubicBezTo>
                    <a:pt x="13923" y="3223"/>
                    <a:pt x="13601" y="2898"/>
                    <a:pt x="13201" y="2898"/>
                  </a:cubicBezTo>
                  <a:cubicBezTo>
                    <a:pt x="13198" y="2898"/>
                    <a:pt x="13195" y="2898"/>
                    <a:pt x="13192" y="2898"/>
                  </a:cubicBezTo>
                  <a:lnTo>
                    <a:pt x="12995" y="2898"/>
                  </a:lnTo>
                  <a:lnTo>
                    <a:pt x="12995" y="2004"/>
                  </a:lnTo>
                  <a:cubicBezTo>
                    <a:pt x="12991" y="894"/>
                    <a:pt x="12097" y="1"/>
                    <a:pt x="109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1" name="Google Shape;8571;p74"/>
          <p:cNvGrpSpPr/>
          <p:nvPr/>
        </p:nvGrpSpPr>
        <p:grpSpPr>
          <a:xfrm>
            <a:off x="1757683" y="2438771"/>
            <a:ext cx="330680" cy="356441"/>
            <a:chOff x="1757683" y="2438771"/>
            <a:chExt cx="330680" cy="356441"/>
          </a:xfrm>
        </p:grpSpPr>
        <p:sp>
          <p:nvSpPr>
            <p:cNvPr id="8572" name="Google Shape;8572;p74"/>
            <p:cNvSpPr/>
            <p:nvPr/>
          </p:nvSpPr>
          <p:spPr>
            <a:xfrm>
              <a:off x="1762972" y="2469716"/>
              <a:ext cx="320234" cy="320234"/>
            </a:xfrm>
            <a:custGeom>
              <a:avLst/>
              <a:gdLst/>
              <a:ahLst/>
              <a:cxnLst/>
              <a:rect l="l" t="t" r="r" b="b"/>
              <a:pathLst>
                <a:path w="12232" h="12232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11698"/>
                  </a:lnTo>
                  <a:cubicBezTo>
                    <a:pt x="0" y="11991"/>
                    <a:pt x="240" y="12231"/>
                    <a:pt x="538" y="12231"/>
                  </a:cubicBezTo>
                  <a:lnTo>
                    <a:pt x="11693" y="12231"/>
                  </a:lnTo>
                  <a:cubicBezTo>
                    <a:pt x="11991" y="12231"/>
                    <a:pt x="12231" y="11991"/>
                    <a:pt x="12231" y="11698"/>
                  </a:cubicBez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4"/>
            <p:cNvSpPr/>
            <p:nvPr/>
          </p:nvSpPr>
          <p:spPr>
            <a:xfrm>
              <a:off x="2047208" y="2469716"/>
              <a:ext cx="35997" cy="320234"/>
            </a:xfrm>
            <a:custGeom>
              <a:avLst/>
              <a:gdLst/>
              <a:ahLst/>
              <a:cxnLst/>
              <a:rect l="l" t="t" r="r" b="b"/>
              <a:pathLst>
                <a:path w="1375" h="12232" extrusionOk="0">
                  <a:moveTo>
                    <a:pt x="0" y="0"/>
                  </a:moveTo>
                  <a:lnTo>
                    <a:pt x="0" y="12231"/>
                  </a:lnTo>
                  <a:lnTo>
                    <a:pt x="836" y="12231"/>
                  </a:lnTo>
                  <a:cubicBezTo>
                    <a:pt x="1134" y="12231"/>
                    <a:pt x="1374" y="11991"/>
                    <a:pt x="1374" y="11698"/>
                  </a:cubicBez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4"/>
            <p:cNvSpPr/>
            <p:nvPr/>
          </p:nvSpPr>
          <p:spPr>
            <a:xfrm>
              <a:off x="1762972" y="2469716"/>
              <a:ext cx="320234" cy="57753"/>
            </a:xfrm>
            <a:custGeom>
              <a:avLst/>
              <a:gdLst/>
              <a:ahLst/>
              <a:cxnLst/>
              <a:rect l="l" t="t" r="r" b="b"/>
              <a:pathLst>
                <a:path w="12232" h="2206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2205"/>
                  </a:lnTo>
                  <a:lnTo>
                    <a:pt x="12231" y="2205"/>
                  </a:ln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4"/>
            <p:cNvSpPr/>
            <p:nvPr/>
          </p:nvSpPr>
          <p:spPr>
            <a:xfrm>
              <a:off x="2047208" y="2469716"/>
              <a:ext cx="35997" cy="57753"/>
            </a:xfrm>
            <a:custGeom>
              <a:avLst/>
              <a:gdLst/>
              <a:ahLst/>
              <a:cxnLst/>
              <a:rect l="l" t="t" r="r" b="b"/>
              <a:pathLst>
                <a:path w="1375" h="2206" extrusionOk="0">
                  <a:moveTo>
                    <a:pt x="0" y="0"/>
                  </a:moveTo>
                  <a:lnTo>
                    <a:pt x="0" y="2205"/>
                  </a:lnTo>
                  <a:lnTo>
                    <a:pt x="1374" y="2205"/>
                  </a:ln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4"/>
            <p:cNvSpPr/>
            <p:nvPr/>
          </p:nvSpPr>
          <p:spPr>
            <a:xfrm>
              <a:off x="1796168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5" y="1970"/>
                    <a:pt x="567" y="1970"/>
                  </a:cubicBezTo>
                  <a:cubicBezTo>
                    <a:pt x="875" y="1970"/>
                    <a:pt x="1129" y="1720"/>
                    <a:pt x="1129" y="1408"/>
                  </a:cubicBezTo>
                  <a:lnTo>
                    <a:pt x="1129" y="567"/>
                  </a:lnTo>
                  <a:cubicBezTo>
                    <a:pt x="1129" y="255"/>
                    <a:pt x="875" y="0"/>
                    <a:pt x="56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4"/>
            <p:cNvSpPr/>
            <p:nvPr/>
          </p:nvSpPr>
          <p:spPr>
            <a:xfrm>
              <a:off x="1870859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8" y="0"/>
                  </a:moveTo>
                  <a:cubicBezTo>
                    <a:pt x="256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6" y="1970"/>
                    <a:pt x="568" y="1970"/>
                  </a:cubicBezTo>
                  <a:cubicBezTo>
                    <a:pt x="880" y="1970"/>
                    <a:pt x="1130" y="1715"/>
                    <a:pt x="1130" y="1403"/>
                  </a:cubicBezTo>
                  <a:lnTo>
                    <a:pt x="1130" y="562"/>
                  </a:lnTo>
                  <a:cubicBezTo>
                    <a:pt x="1130" y="255"/>
                    <a:pt x="875" y="0"/>
                    <a:pt x="56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4"/>
            <p:cNvSpPr/>
            <p:nvPr/>
          </p:nvSpPr>
          <p:spPr>
            <a:xfrm>
              <a:off x="1945708" y="2444059"/>
              <a:ext cx="29453" cy="51575"/>
            </a:xfrm>
            <a:custGeom>
              <a:avLst/>
              <a:gdLst/>
              <a:ahLst/>
              <a:cxnLst/>
              <a:rect l="l" t="t" r="r" b="b"/>
              <a:pathLst>
                <a:path w="1125" h="1970" extrusionOk="0">
                  <a:moveTo>
                    <a:pt x="562" y="0"/>
                  </a:moveTo>
                  <a:cubicBezTo>
                    <a:pt x="250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0" y="1970"/>
                    <a:pt x="562" y="1970"/>
                  </a:cubicBezTo>
                  <a:cubicBezTo>
                    <a:pt x="875" y="1970"/>
                    <a:pt x="1124" y="1720"/>
                    <a:pt x="1124" y="1408"/>
                  </a:cubicBezTo>
                  <a:lnTo>
                    <a:pt x="1124" y="567"/>
                  </a:lnTo>
                  <a:cubicBezTo>
                    <a:pt x="1124" y="255"/>
                    <a:pt x="875" y="0"/>
                    <a:pt x="56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4"/>
            <p:cNvSpPr/>
            <p:nvPr/>
          </p:nvSpPr>
          <p:spPr>
            <a:xfrm>
              <a:off x="2020399" y="2444059"/>
              <a:ext cx="29479" cy="51575"/>
            </a:xfrm>
            <a:custGeom>
              <a:avLst/>
              <a:gdLst/>
              <a:ahLst/>
              <a:cxnLst/>
              <a:rect l="l" t="t" r="r" b="b"/>
              <a:pathLst>
                <a:path w="1126" h="1970" extrusionOk="0">
                  <a:moveTo>
                    <a:pt x="563" y="0"/>
                  </a:moveTo>
                  <a:cubicBezTo>
                    <a:pt x="251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1" y="1970"/>
                    <a:pt x="563" y="1970"/>
                  </a:cubicBezTo>
                  <a:cubicBezTo>
                    <a:pt x="875" y="1970"/>
                    <a:pt x="1125" y="1720"/>
                    <a:pt x="1125" y="1408"/>
                  </a:cubicBezTo>
                  <a:lnTo>
                    <a:pt x="1125" y="567"/>
                  </a:lnTo>
                  <a:cubicBezTo>
                    <a:pt x="1125" y="255"/>
                    <a:pt x="875" y="0"/>
                    <a:pt x="56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4"/>
            <p:cNvSpPr/>
            <p:nvPr/>
          </p:nvSpPr>
          <p:spPr>
            <a:xfrm>
              <a:off x="1757683" y="2438771"/>
              <a:ext cx="330680" cy="300128"/>
            </a:xfrm>
            <a:custGeom>
              <a:avLst/>
              <a:gdLst/>
              <a:ahLst/>
              <a:cxnLst/>
              <a:rect l="l" t="t" r="r" b="b"/>
              <a:pathLst>
                <a:path w="12631" h="11464" extrusionOk="0">
                  <a:moveTo>
                    <a:pt x="2037" y="399"/>
                  </a:moveTo>
                  <a:cubicBezTo>
                    <a:pt x="2239" y="399"/>
                    <a:pt x="2397" y="562"/>
                    <a:pt x="2402" y="764"/>
                  </a:cubicBezTo>
                  <a:lnTo>
                    <a:pt x="2402" y="1605"/>
                  </a:lnTo>
                  <a:cubicBezTo>
                    <a:pt x="2397" y="1807"/>
                    <a:pt x="2239" y="1970"/>
                    <a:pt x="2037" y="1970"/>
                  </a:cubicBezTo>
                  <a:cubicBezTo>
                    <a:pt x="1835" y="1970"/>
                    <a:pt x="1672" y="1807"/>
                    <a:pt x="1672" y="1605"/>
                  </a:cubicBezTo>
                  <a:lnTo>
                    <a:pt x="1672" y="764"/>
                  </a:lnTo>
                  <a:cubicBezTo>
                    <a:pt x="1672" y="562"/>
                    <a:pt x="1835" y="404"/>
                    <a:pt x="2037" y="399"/>
                  </a:cubicBezTo>
                  <a:close/>
                  <a:moveTo>
                    <a:pt x="4891" y="399"/>
                  </a:moveTo>
                  <a:cubicBezTo>
                    <a:pt x="5093" y="399"/>
                    <a:pt x="5256" y="562"/>
                    <a:pt x="5256" y="764"/>
                  </a:cubicBezTo>
                  <a:lnTo>
                    <a:pt x="5256" y="1605"/>
                  </a:lnTo>
                  <a:cubicBezTo>
                    <a:pt x="5256" y="1807"/>
                    <a:pt x="5093" y="1970"/>
                    <a:pt x="4891" y="1970"/>
                  </a:cubicBezTo>
                  <a:cubicBezTo>
                    <a:pt x="4689" y="1970"/>
                    <a:pt x="4526" y="1807"/>
                    <a:pt x="4526" y="1605"/>
                  </a:cubicBezTo>
                  <a:lnTo>
                    <a:pt x="4526" y="764"/>
                  </a:lnTo>
                  <a:cubicBezTo>
                    <a:pt x="4526" y="562"/>
                    <a:pt x="4689" y="399"/>
                    <a:pt x="4891" y="399"/>
                  </a:cubicBezTo>
                  <a:close/>
                  <a:moveTo>
                    <a:pt x="7744" y="399"/>
                  </a:moveTo>
                  <a:cubicBezTo>
                    <a:pt x="7946" y="399"/>
                    <a:pt x="8110" y="562"/>
                    <a:pt x="8110" y="764"/>
                  </a:cubicBezTo>
                  <a:lnTo>
                    <a:pt x="8110" y="1605"/>
                  </a:lnTo>
                  <a:cubicBezTo>
                    <a:pt x="8110" y="1807"/>
                    <a:pt x="7946" y="1970"/>
                    <a:pt x="7744" y="1970"/>
                  </a:cubicBezTo>
                  <a:cubicBezTo>
                    <a:pt x="7543" y="1970"/>
                    <a:pt x="7379" y="1807"/>
                    <a:pt x="7379" y="1605"/>
                  </a:cubicBezTo>
                  <a:lnTo>
                    <a:pt x="7379" y="764"/>
                  </a:lnTo>
                  <a:cubicBezTo>
                    <a:pt x="7379" y="562"/>
                    <a:pt x="7543" y="399"/>
                    <a:pt x="7744" y="399"/>
                  </a:cubicBezTo>
                  <a:close/>
                  <a:moveTo>
                    <a:pt x="10598" y="399"/>
                  </a:moveTo>
                  <a:cubicBezTo>
                    <a:pt x="10800" y="399"/>
                    <a:pt x="10963" y="562"/>
                    <a:pt x="10963" y="764"/>
                  </a:cubicBezTo>
                  <a:lnTo>
                    <a:pt x="10963" y="1605"/>
                  </a:lnTo>
                  <a:cubicBezTo>
                    <a:pt x="10963" y="1807"/>
                    <a:pt x="10800" y="1970"/>
                    <a:pt x="10598" y="1970"/>
                  </a:cubicBezTo>
                  <a:cubicBezTo>
                    <a:pt x="10396" y="1970"/>
                    <a:pt x="10233" y="1807"/>
                    <a:pt x="10233" y="1605"/>
                  </a:cubicBezTo>
                  <a:lnTo>
                    <a:pt x="10233" y="764"/>
                  </a:lnTo>
                  <a:cubicBezTo>
                    <a:pt x="10233" y="562"/>
                    <a:pt x="10396" y="399"/>
                    <a:pt x="10598" y="399"/>
                  </a:cubicBezTo>
                  <a:close/>
                  <a:moveTo>
                    <a:pt x="11900" y="1384"/>
                  </a:moveTo>
                  <a:cubicBezTo>
                    <a:pt x="12082" y="1384"/>
                    <a:pt x="12236" y="1533"/>
                    <a:pt x="12236" y="1720"/>
                  </a:cubicBezTo>
                  <a:lnTo>
                    <a:pt x="12236" y="3185"/>
                  </a:lnTo>
                  <a:lnTo>
                    <a:pt x="399" y="3185"/>
                  </a:lnTo>
                  <a:lnTo>
                    <a:pt x="399" y="1720"/>
                  </a:lnTo>
                  <a:cubicBezTo>
                    <a:pt x="399" y="1533"/>
                    <a:pt x="553" y="1384"/>
                    <a:pt x="740" y="1384"/>
                  </a:cubicBezTo>
                  <a:lnTo>
                    <a:pt x="1273" y="1384"/>
                  </a:lnTo>
                  <a:lnTo>
                    <a:pt x="1273" y="1610"/>
                  </a:lnTo>
                  <a:cubicBezTo>
                    <a:pt x="1273" y="2032"/>
                    <a:pt x="1614" y="2373"/>
                    <a:pt x="2037" y="2373"/>
                  </a:cubicBezTo>
                  <a:cubicBezTo>
                    <a:pt x="2455" y="2373"/>
                    <a:pt x="2796" y="2032"/>
                    <a:pt x="2796" y="1610"/>
                  </a:cubicBezTo>
                  <a:lnTo>
                    <a:pt x="2796" y="1384"/>
                  </a:lnTo>
                  <a:lnTo>
                    <a:pt x="4127" y="1384"/>
                  </a:lnTo>
                  <a:lnTo>
                    <a:pt x="4127" y="1610"/>
                  </a:lnTo>
                  <a:cubicBezTo>
                    <a:pt x="4127" y="2032"/>
                    <a:pt x="4468" y="2373"/>
                    <a:pt x="4891" y="2373"/>
                  </a:cubicBezTo>
                  <a:cubicBezTo>
                    <a:pt x="5309" y="2373"/>
                    <a:pt x="5655" y="2032"/>
                    <a:pt x="5655" y="1610"/>
                  </a:cubicBezTo>
                  <a:lnTo>
                    <a:pt x="5655" y="1384"/>
                  </a:lnTo>
                  <a:lnTo>
                    <a:pt x="6981" y="1384"/>
                  </a:lnTo>
                  <a:lnTo>
                    <a:pt x="6981" y="1610"/>
                  </a:lnTo>
                  <a:cubicBezTo>
                    <a:pt x="6981" y="2032"/>
                    <a:pt x="7322" y="2373"/>
                    <a:pt x="7744" y="2373"/>
                  </a:cubicBezTo>
                  <a:cubicBezTo>
                    <a:pt x="8167" y="2373"/>
                    <a:pt x="8508" y="2032"/>
                    <a:pt x="8508" y="1610"/>
                  </a:cubicBezTo>
                  <a:lnTo>
                    <a:pt x="8508" y="1384"/>
                  </a:lnTo>
                  <a:lnTo>
                    <a:pt x="9839" y="1384"/>
                  </a:lnTo>
                  <a:lnTo>
                    <a:pt x="9839" y="1610"/>
                  </a:lnTo>
                  <a:cubicBezTo>
                    <a:pt x="9839" y="2032"/>
                    <a:pt x="10180" y="2373"/>
                    <a:pt x="10598" y="2373"/>
                  </a:cubicBezTo>
                  <a:cubicBezTo>
                    <a:pt x="11021" y="2373"/>
                    <a:pt x="11362" y="2032"/>
                    <a:pt x="11362" y="1610"/>
                  </a:cubicBezTo>
                  <a:lnTo>
                    <a:pt x="11362" y="1384"/>
                  </a:lnTo>
                  <a:close/>
                  <a:moveTo>
                    <a:pt x="2037" y="0"/>
                  </a:moveTo>
                  <a:cubicBezTo>
                    <a:pt x="1614" y="0"/>
                    <a:pt x="1273" y="341"/>
                    <a:pt x="1273" y="764"/>
                  </a:cubicBezTo>
                  <a:lnTo>
                    <a:pt x="1273" y="985"/>
                  </a:lnTo>
                  <a:lnTo>
                    <a:pt x="740" y="985"/>
                  </a:lnTo>
                  <a:cubicBezTo>
                    <a:pt x="332" y="985"/>
                    <a:pt x="0" y="1312"/>
                    <a:pt x="0" y="1720"/>
                  </a:cubicBezTo>
                  <a:lnTo>
                    <a:pt x="0" y="4521"/>
                  </a:lnTo>
                  <a:cubicBezTo>
                    <a:pt x="0" y="4655"/>
                    <a:pt x="100" y="4723"/>
                    <a:pt x="200" y="4723"/>
                  </a:cubicBezTo>
                  <a:cubicBezTo>
                    <a:pt x="299" y="4723"/>
                    <a:pt x="399" y="4655"/>
                    <a:pt x="399" y="4521"/>
                  </a:cubicBezTo>
                  <a:lnTo>
                    <a:pt x="399" y="3584"/>
                  </a:lnTo>
                  <a:lnTo>
                    <a:pt x="12231" y="3584"/>
                  </a:lnTo>
                  <a:lnTo>
                    <a:pt x="12231" y="11266"/>
                  </a:lnTo>
                  <a:cubicBezTo>
                    <a:pt x="12231" y="11398"/>
                    <a:pt x="12331" y="11464"/>
                    <a:pt x="12431" y="11464"/>
                  </a:cubicBezTo>
                  <a:cubicBezTo>
                    <a:pt x="12530" y="11464"/>
                    <a:pt x="12630" y="11398"/>
                    <a:pt x="12630" y="11266"/>
                  </a:cubicBezTo>
                  <a:lnTo>
                    <a:pt x="12630" y="1715"/>
                  </a:lnTo>
                  <a:cubicBezTo>
                    <a:pt x="12630" y="1312"/>
                    <a:pt x="12303" y="985"/>
                    <a:pt x="11895" y="985"/>
                  </a:cubicBezTo>
                  <a:lnTo>
                    <a:pt x="11362" y="985"/>
                  </a:lnTo>
                  <a:lnTo>
                    <a:pt x="11362" y="764"/>
                  </a:lnTo>
                  <a:cubicBezTo>
                    <a:pt x="11362" y="341"/>
                    <a:pt x="11021" y="0"/>
                    <a:pt x="10598" y="0"/>
                  </a:cubicBezTo>
                  <a:cubicBezTo>
                    <a:pt x="10175" y="0"/>
                    <a:pt x="9834" y="341"/>
                    <a:pt x="9834" y="764"/>
                  </a:cubicBezTo>
                  <a:lnTo>
                    <a:pt x="9834" y="985"/>
                  </a:lnTo>
                  <a:lnTo>
                    <a:pt x="8508" y="985"/>
                  </a:lnTo>
                  <a:lnTo>
                    <a:pt x="8508" y="764"/>
                  </a:lnTo>
                  <a:cubicBezTo>
                    <a:pt x="8508" y="341"/>
                    <a:pt x="8167" y="0"/>
                    <a:pt x="7744" y="0"/>
                  </a:cubicBezTo>
                  <a:cubicBezTo>
                    <a:pt x="7322" y="0"/>
                    <a:pt x="6981" y="341"/>
                    <a:pt x="6981" y="764"/>
                  </a:cubicBezTo>
                  <a:lnTo>
                    <a:pt x="6981" y="985"/>
                  </a:lnTo>
                  <a:lnTo>
                    <a:pt x="5655" y="985"/>
                  </a:lnTo>
                  <a:lnTo>
                    <a:pt x="5655" y="764"/>
                  </a:lnTo>
                  <a:cubicBezTo>
                    <a:pt x="5655" y="341"/>
                    <a:pt x="5309" y="0"/>
                    <a:pt x="4891" y="0"/>
                  </a:cubicBezTo>
                  <a:cubicBezTo>
                    <a:pt x="4468" y="0"/>
                    <a:pt x="4127" y="341"/>
                    <a:pt x="4127" y="764"/>
                  </a:cubicBezTo>
                  <a:lnTo>
                    <a:pt x="4127" y="985"/>
                  </a:lnTo>
                  <a:lnTo>
                    <a:pt x="2796" y="985"/>
                  </a:lnTo>
                  <a:lnTo>
                    <a:pt x="2796" y="764"/>
                  </a:lnTo>
                  <a:cubicBezTo>
                    <a:pt x="2796" y="341"/>
                    <a:pt x="2455" y="0"/>
                    <a:pt x="20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4"/>
            <p:cNvSpPr/>
            <p:nvPr/>
          </p:nvSpPr>
          <p:spPr>
            <a:xfrm>
              <a:off x="1757683" y="2576452"/>
              <a:ext cx="330680" cy="218760"/>
            </a:xfrm>
            <a:custGeom>
              <a:avLst/>
              <a:gdLst/>
              <a:ahLst/>
              <a:cxnLst/>
              <a:rect l="l" t="t" r="r" b="b"/>
              <a:pathLst>
                <a:path w="12631" h="8356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7621"/>
                  </a:lnTo>
                  <a:cubicBezTo>
                    <a:pt x="0" y="8024"/>
                    <a:pt x="332" y="8356"/>
                    <a:pt x="740" y="8356"/>
                  </a:cubicBezTo>
                  <a:lnTo>
                    <a:pt x="11895" y="8356"/>
                  </a:lnTo>
                  <a:cubicBezTo>
                    <a:pt x="12303" y="8356"/>
                    <a:pt x="12630" y="8024"/>
                    <a:pt x="12630" y="7621"/>
                  </a:cubicBezTo>
                  <a:lnTo>
                    <a:pt x="12630" y="6953"/>
                  </a:lnTo>
                  <a:cubicBezTo>
                    <a:pt x="12630" y="6843"/>
                    <a:pt x="12544" y="6756"/>
                    <a:pt x="12433" y="6756"/>
                  </a:cubicBezTo>
                  <a:cubicBezTo>
                    <a:pt x="12323" y="6756"/>
                    <a:pt x="12231" y="6843"/>
                    <a:pt x="12231" y="6953"/>
                  </a:cubicBezTo>
                  <a:lnTo>
                    <a:pt x="12231" y="7621"/>
                  </a:lnTo>
                  <a:cubicBezTo>
                    <a:pt x="12231" y="7803"/>
                    <a:pt x="12082" y="7957"/>
                    <a:pt x="11895" y="7957"/>
                  </a:cubicBezTo>
                  <a:lnTo>
                    <a:pt x="740" y="7957"/>
                  </a:lnTo>
                  <a:cubicBezTo>
                    <a:pt x="553" y="7957"/>
                    <a:pt x="399" y="7803"/>
                    <a:pt x="399" y="7621"/>
                  </a:cubicBezTo>
                  <a:lnTo>
                    <a:pt x="399" y="199"/>
                  </a:lnTo>
                  <a:cubicBezTo>
                    <a:pt x="399" y="66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2" name="Google Shape;8582;p74"/>
          <p:cNvGrpSpPr/>
          <p:nvPr/>
        </p:nvGrpSpPr>
        <p:grpSpPr>
          <a:xfrm>
            <a:off x="3943687" y="3825107"/>
            <a:ext cx="367908" cy="354477"/>
            <a:chOff x="3943687" y="3825107"/>
            <a:chExt cx="367908" cy="354477"/>
          </a:xfrm>
        </p:grpSpPr>
        <p:sp>
          <p:nvSpPr>
            <p:cNvPr id="8583" name="Google Shape;8583;p74"/>
            <p:cNvSpPr/>
            <p:nvPr/>
          </p:nvSpPr>
          <p:spPr>
            <a:xfrm>
              <a:off x="4140508" y="4012398"/>
              <a:ext cx="87834" cy="87808"/>
            </a:xfrm>
            <a:custGeom>
              <a:avLst/>
              <a:gdLst/>
              <a:ahLst/>
              <a:cxnLst/>
              <a:rect l="l" t="t" r="r" b="b"/>
              <a:pathLst>
                <a:path w="3355" h="3354" extrusionOk="0">
                  <a:moveTo>
                    <a:pt x="621" y="0"/>
                  </a:moveTo>
                  <a:lnTo>
                    <a:pt x="1" y="615"/>
                  </a:lnTo>
                  <a:lnTo>
                    <a:pt x="2734" y="3353"/>
                  </a:lnTo>
                  <a:lnTo>
                    <a:pt x="3354" y="2734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4"/>
            <p:cNvSpPr/>
            <p:nvPr/>
          </p:nvSpPr>
          <p:spPr>
            <a:xfrm>
              <a:off x="4177631" y="4050412"/>
              <a:ext cx="128308" cy="124067"/>
            </a:xfrm>
            <a:custGeom>
              <a:avLst/>
              <a:gdLst/>
              <a:ahLst/>
              <a:cxnLst/>
              <a:rect l="l" t="t" r="r" b="b"/>
              <a:pathLst>
                <a:path w="4901" h="4739" extrusionOk="0">
                  <a:moveTo>
                    <a:pt x="1029" y="0"/>
                  </a:moveTo>
                  <a:cubicBezTo>
                    <a:pt x="939" y="0"/>
                    <a:pt x="848" y="35"/>
                    <a:pt x="778" y="105"/>
                  </a:cubicBezTo>
                  <a:lnTo>
                    <a:pt x="144" y="744"/>
                  </a:lnTo>
                  <a:cubicBezTo>
                    <a:pt x="10" y="878"/>
                    <a:pt x="0" y="1089"/>
                    <a:pt x="125" y="1234"/>
                  </a:cubicBezTo>
                  <a:lnTo>
                    <a:pt x="2868" y="4366"/>
                  </a:lnTo>
                  <a:cubicBezTo>
                    <a:pt x="3083" y="4613"/>
                    <a:pt x="3384" y="4739"/>
                    <a:pt x="3687" y="4739"/>
                  </a:cubicBezTo>
                  <a:cubicBezTo>
                    <a:pt x="3965" y="4739"/>
                    <a:pt x="4244" y="4633"/>
                    <a:pt x="4458" y="4419"/>
                  </a:cubicBezTo>
                  <a:cubicBezTo>
                    <a:pt x="4900" y="3972"/>
                    <a:pt x="4876" y="3246"/>
                    <a:pt x="4405" y="2833"/>
                  </a:cubicBezTo>
                  <a:lnTo>
                    <a:pt x="1268" y="90"/>
                  </a:lnTo>
                  <a:cubicBezTo>
                    <a:pt x="1199" y="30"/>
                    <a:pt x="1114" y="0"/>
                    <a:pt x="102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4"/>
            <p:cNvSpPr/>
            <p:nvPr/>
          </p:nvSpPr>
          <p:spPr>
            <a:xfrm>
              <a:off x="4177736" y="4059051"/>
              <a:ext cx="123177" cy="115454"/>
            </a:xfrm>
            <a:custGeom>
              <a:avLst/>
              <a:gdLst/>
              <a:ahLst/>
              <a:cxnLst/>
              <a:rect l="l" t="t" r="r" b="b"/>
              <a:pathLst>
                <a:path w="4705" h="441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2864" y="4041"/>
                  </a:lnTo>
                  <a:cubicBezTo>
                    <a:pt x="3082" y="4286"/>
                    <a:pt x="3383" y="4410"/>
                    <a:pt x="3684" y="4410"/>
                  </a:cubicBezTo>
                  <a:cubicBezTo>
                    <a:pt x="3961" y="4410"/>
                    <a:pt x="4238" y="4305"/>
                    <a:pt x="4449" y="4093"/>
                  </a:cubicBezTo>
                  <a:cubicBezTo>
                    <a:pt x="4565" y="3978"/>
                    <a:pt x="4651" y="3844"/>
                    <a:pt x="4704" y="3690"/>
                  </a:cubicBezTo>
                  <a:lnTo>
                    <a:pt x="4704" y="3690"/>
                  </a:lnTo>
                  <a:cubicBezTo>
                    <a:pt x="4583" y="3734"/>
                    <a:pt x="4458" y="3756"/>
                    <a:pt x="4333" y="3756"/>
                  </a:cubicBezTo>
                  <a:cubicBezTo>
                    <a:pt x="4028" y="3756"/>
                    <a:pt x="3729" y="3626"/>
                    <a:pt x="3517" y="3387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4"/>
            <p:cNvSpPr/>
            <p:nvPr/>
          </p:nvSpPr>
          <p:spPr>
            <a:xfrm>
              <a:off x="3946462" y="3830343"/>
              <a:ext cx="270308" cy="246144"/>
            </a:xfrm>
            <a:custGeom>
              <a:avLst/>
              <a:gdLst/>
              <a:ahLst/>
              <a:cxnLst/>
              <a:rect l="l" t="t" r="r" b="b"/>
              <a:pathLst>
                <a:path w="10325" h="9402" extrusionOk="0">
                  <a:moveTo>
                    <a:pt x="5160" y="0"/>
                  </a:moveTo>
                  <a:cubicBezTo>
                    <a:pt x="3956" y="0"/>
                    <a:pt x="2753" y="459"/>
                    <a:pt x="1835" y="1377"/>
                  </a:cubicBezTo>
                  <a:cubicBezTo>
                    <a:pt x="0" y="3212"/>
                    <a:pt x="0" y="6190"/>
                    <a:pt x="1835" y="8025"/>
                  </a:cubicBezTo>
                  <a:cubicBezTo>
                    <a:pt x="2753" y="8943"/>
                    <a:pt x="3956" y="9402"/>
                    <a:pt x="5160" y="9402"/>
                  </a:cubicBezTo>
                  <a:cubicBezTo>
                    <a:pt x="6363" y="9402"/>
                    <a:pt x="7567" y="8943"/>
                    <a:pt x="8484" y="8025"/>
                  </a:cubicBezTo>
                  <a:cubicBezTo>
                    <a:pt x="10324" y="6190"/>
                    <a:pt x="10324" y="3212"/>
                    <a:pt x="8484" y="1377"/>
                  </a:cubicBezTo>
                  <a:cubicBezTo>
                    <a:pt x="7567" y="459"/>
                    <a:pt x="6363" y="0"/>
                    <a:pt x="5160" y="0"/>
                  </a:cubicBezTo>
                  <a:close/>
                </a:path>
              </a:pathLst>
            </a:custGeom>
            <a:solidFill>
              <a:srgbClr val="ED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4"/>
            <p:cNvSpPr/>
            <p:nvPr/>
          </p:nvSpPr>
          <p:spPr>
            <a:xfrm>
              <a:off x="3978035" y="3858984"/>
              <a:ext cx="207162" cy="188863"/>
            </a:xfrm>
            <a:custGeom>
              <a:avLst/>
              <a:gdLst/>
              <a:ahLst/>
              <a:cxnLst/>
              <a:rect l="l" t="t" r="r" b="b"/>
              <a:pathLst>
                <a:path w="7913" h="7214" extrusionOk="0">
                  <a:moveTo>
                    <a:pt x="3956" y="0"/>
                  </a:moveTo>
                  <a:cubicBezTo>
                    <a:pt x="3034" y="0"/>
                    <a:pt x="2111" y="352"/>
                    <a:pt x="1408" y="1056"/>
                  </a:cubicBezTo>
                  <a:cubicBezTo>
                    <a:pt x="0" y="2464"/>
                    <a:pt x="0" y="4750"/>
                    <a:pt x="1408" y="6158"/>
                  </a:cubicBezTo>
                  <a:cubicBezTo>
                    <a:pt x="2111" y="6862"/>
                    <a:pt x="3034" y="7214"/>
                    <a:pt x="3956" y="7214"/>
                  </a:cubicBezTo>
                  <a:cubicBezTo>
                    <a:pt x="4879" y="7214"/>
                    <a:pt x="5801" y="6862"/>
                    <a:pt x="6505" y="6158"/>
                  </a:cubicBezTo>
                  <a:cubicBezTo>
                    <a:pt x="7912" y="4750"/>
                    <a:pt x="7912" y="2464"/>
                    <a:pt x="6505" y="1056"/>
                  </a:cubicBezTo>
                  <a:cubicBezTo>
                    <a:pt x="5801" y="352"/>
                    <a:pt x="4879" y="0"/>
                    <a:pt x="3956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4"/>
            <p:cNvSpPr/>
            <p:nvPr/>
          </p:nvSpPr>
          <p:spPr>
            <a:xfrm>
              <a:off x="3977407" y="3878697"/>
              <a:ext cx="178862" cy="167840"/>
            </a:xfrm>
            <a:custGeom>
              <a:avLst/>
              <a:gdLst/>
              <a:ahLst/>
              <a:cxnLst/>
              <a:rect l="l" t="t" r="r" b="b"/>
              <a:pathLst>
                <a:path w="6832" h="6411" extrusionOk="0">
                  <a:moveTo>
                    <a:pt x="1773" y="0"/>
                  </a:moveTo>
                  <a:lnTo>
                    <a:pt x="1773" y="0"/>
                  </a:lnTo>
                  <a:cubicBezTo>
                    <a:pt x="1653" y="92"/>
                    <a:pt x="1537" y="193"/>
                    <a:pt x="1432" y="303"/>
                  </a:cubicBezTo>
                  <a:lnTo>
                    <a:pt x="1427" y="303"/>
                  </a:lnTo>
                  <a:cubicBezTo>
                    <a:pt x="0" y="1783"/>
                    <a:pt x="96" y="4156"/>
                    <a:pt x="1643" y="5511"/>
                  </a:cubicBezTo>
                  <a:cubicBezTo>
                    <a:pt x="2329" y="6115"/>
                    <a:pt x="3177" y="6410"/>
                    <a:pt x="4020" y="6410"/>
                  </a:cubicBezTo>
                  <a:cubicBezTo>
                    <a:pt x="5073" y="6410"/>
                    <a:pt x="6119" y="5950"/>
                    <a:pt x="6831" y="5059"/>
                  </a:cubicBezTo>
                  <a:lnTo>
                    <a:pt x="6831" y="5059"/>
                  </a:lnTo>
                  <a:cubicBezTo>
                    <a:pt x="6177" y="5573"/>
                    <a:pt x="5394" y="5826"/>
                    <a:pt x="4613" y="5826"/>
                  </a:cubicBezTo>
                  <a:cubicBezTo>
                    <a:pt x="3687" y="5826"/>
                    <a:pt x="2765" y="5470"/>
                    <a:pt x="2066" y="4771"/>
                  </a:cubicBezTo>
                  <a:cubicBezTo>
                    <a:pt x="778" y="3483"/>
                    <a:pt x="653" y="1437"/>
                    <a:pt x="1773" y="0"/>
                  </a:cubicBezTo>
                  <a:close/>
                </a:path>
              </a:pathLst>
            </a:custGeom>
            <a:solidFill>
              <a:srgbClr val="D0D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4"/>
            <p:cNvSpPr/>
            <p:nvPr/>
          </p:nvSpPr>
          <p:spPr>
            <a:xfrm>
              <a:off x="4177736" y="4050464"/>
              <a:ext cx="51863" cy="50999"/>
            </a:xfrm>
            <a:custGeom>
              <a:avLst/>
              <a:gdLst/>
              <a:ahLst/>
              <a:cxnLst/>
              <a:rect l="l" t="t" r="r" b="b"/>
              <a:pathLst>
                <a:path w="1981" h="1948" extrusionOk="0">
                  <a:moveTo>
                    <a:pt x="1032" y="0"/>
                  </a:moveTo>
                  <a:cubicBezTo>
                    <a:pt x="939" y="0"/>
                    <a:pt x="845" y="36"/>
                    <a:pt x="774" y="107"/>
                  </a:cubicBezTo>
                  <a:lnTo>
                    <a:pt x="140" y="742"/>
                  </a:lnTo>
                  <a:cubicBezTo>
                    <a:pt x="6" y="876"/>
                    <a:pt x="1" y="1087"/>
                    <a:pt x="121" y="1232"/>
                  </a:cubicBezTo>
                  <a:lnTo>
                    <a:pt x="750" y="1947"/>
                  </a:lnTo>
                  <a:lnTo>
                    <a:pt x="1980" y="713"/>
                  </a:lnTo>
                  <a:lnTo>
                    <a:pt x="1264" y="88"/>
                  </a:lnTo>
                  <a:cubicBezTo>
                    <a:pt x="1199" y="29"/>
                    <a:pt x="1116" y="0"/>
                    <a:pt x="103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4"/>
            <p:cNvSpPr/>
            <p:nvPr/>
          </p:nvSpPr>
          <p:spPr>
            <a:xfrm>
              <a:off x="4177736" y="4059051"/>
              <a:ext cx="36757" cy="42412"/>
            </a:xfrm>
            <a:custGeom>
              <a:avLst/>
              <a:gdLst/>
              <a:ahLst/>
              <a:cxnLst/>
              <a:rect l="l" t="t" r="r" b="b"/>
              <a:pathLst>
                <a:path w="1404" h="162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750" y="1619"/>
                  </a:lnTo>
                  <a:lnTo>
                    <a:pt x="1404" y="966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B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4"/>
            <p:cNvSpPr/>
            <p:nvPr/>
          </p:nvSpPr>
          <p:spPr>
            <a:xfrm>
              <a:off x="4029479" y="3885111"/>
              <a:ext cx="104144" cy="28955"/>
            </a:xfrm>
            <a:custGeom>
              <a:avLst/>
              <a:gdLst/>
              <a:ahLst/>
              <a:cxnLst/>
              <a:rect l="l" t="t" r="r" b="b"/>
              <a:pathLst>
                <a:path w="3978" h="1106" extrusionOk="0">
                  <a:moveTo>
                    <a:pt x="1989" y="0"/>
                  </a:moveTo>
                  <a:cubicBezTo>
                    <a:pt x="1321" y="0"/>
                    <a:pt x="653" y="255"/>
                    <a:pt x="144" y="764"/>
                  </a:cubicBezTo>
                  <a:cubicBezTo>
                    <a:pt x="0" y="908"/>
                    <a:pt x="131" y="1105"/>
                    <a:pt x="283" y="1105"/>
                  </a:cubicBezTo>
                  <a:cubicBezTo>
                    <a:pt x="330" y="1105"/>
                    <a:pt x="379" y="1087"/>
                    <a:pt x="423" y="1043"/>
                  </a:cubicBezTo>
                  <a:cubicBezTo>
                    <a:pt x="855" y="611"/>
                    <a:pt x="1422" y="394"/>
                    <a:pt x="1989" y="394"/>
                  </a:cubicBezTo>
                  <a:cubicBezTo>
                    <a:pt x="2556" y="394"/>
                    <a:pt x="3123" y="611"/>
                    <a:pt x="3555" y="1043"/>
                  </a:cubicBezTo>
                  <a:cubicBezTo>
                    <a:pt x="3599" y="1087"/>
                    <a:pt x="3647" y="1105"/>
                    <a:pt x="3694" y="1105"/>
                  </a:cubicBezTo>
                  <a:cubicBezTo>
                    <a:pt x="3847" y="1105"/>
                    <a:pt x="3977" y="908"/>
                    <a:pt x="3834" y="764"/>
                  </a:cubicBezTo>
                  <a:cubicBezTo>
                    <a:pt x="3324" y="255"/>
                    <a:pt x="2657" y="0"/>
                    <a:pt x="1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4"/>
            <p:cNvSpPr/>
            <p:nvPr/>
          </p:nvSpPr>
          <p:spPr>
            <a:xfrm>
              <a:off x="3943687" y="3825107"/>
              <a:ext cx="367908" cy="354477"/>
            </a:xfrm>
            <a:custGeom>
              <a:avLst/>
              <a:gdLst/>
              <a:ahLst/>
              <a:cxnLst/>
              <a:rect l="l" t="t" r="r" b="b"/>
              <a:pathLst>
                <a:path w="14053" h="13540" extrusionOk="0">
                  <a:moveTo>
                    <a:pt x="8898" y="8192"/>
                  </a:moveTo>
                  <a:lnTo>
                    <a:pt x="9426" y="8720"/>
                  </a:lnTo>
                  <a:lnTo>
                    <a:pt x="9090" y="9057"/>
                  </a:lnTo>
                  <a:lnTo>
                    <a:pt x="8557" y="8528"/>
                  </a:lnTo>
                  <a:cubicBezTo>
                    <a:pt x="8677" y="8418"/>
                    <a:pt x="8792" y="8307"/>
                    <a:pt x="8898" y="8192"/>
                  </a:cubicBezTo>
                  <a:close/>
                  <a:moveTo>
                    <a:pt x="5262" y="395"/>
                  </a:moveTo>
                  <a:cubicBezTo>
                    <a:pt x="6965" y="395"/>
                    <a:pt x="8530" y="1355"/>
                    <a:pt x="9296" y="2888"/>
                  </a:cubicBezTo>
                  <a:cubicBezTo>
                    <a:pt x="10094" y="4483"/>
                    <a:pt x="9873" y="6395"/>
                    <a:pt x="8734" y="7769"/>
                  </a:cubicBezTo>
                  <a:lnTo>
                    <a:pt x="8730" y="7779"/>
                  </a:lnTo>
                  <a:cubicBezTo>
                    <a:pt x="8552" y="7990"/>
                    <a:pt x="8360" y="8187"/>
                    <a:pt x="8143" y="8360"/>
                  </a:cubicBezTo>
                  <a:lnTo>
                    <a:pt x="8139" y="8370"/>
                  </a:lnTo>
                  <a:cubicBezTo>
                    <a:pt x="7301" y="9061"/>
                    <a:pt x="6282" y="9403"/>
                    <a:pt x="5266" y="9403"/>
                  </a:cubicBezTo>
                  <a:cubicBezTo>
                    <a:pt x="4109" y="9403"/>
                    <a:pt x="2956" y="8959"/>
                    <a:pt x="2081" y="8081"/>
                  </a:cubicBezTo>
                  <a:cubicBezTo>
                    <a:pt x="822" y="6823"/>
                    <a:pt x="423" y="4935"/>
                    <a:pt x="1067" y="3272"/>
                  </a:cubicBezTo>
                  <a:cubicBezTo>
                    <a:pt x="1711" y="1610"/>
                    <a:pt x="3272" y="486"/>
                    <a:pt x="5054" y="400"/>
                  </a:cubicBezTo>
                  <a:cubicBezTo>
                    <a:pt x="5124" y="396"/>
                    <a:pt x="5193" y="395"/>
                    <a:pt x="5262" y="395"/>
                  </a:cubicBezTo>
                  <a:close/>
                  <a:moveTo>
                    <a:pt x="9969" y="8807"/>
                  </a:moveTo>
                  <a:cubicBezTo>
                    <a:pt x="10007" y="8807"/>
                    <a:pt x="10045" y="8820"/>
                    <a:pt x="10075" y="8845"/>
                  </a:cubicBezTo>
                  <a:lnTo>
                    <a:pt x="10632" y="9330"/>
                  </a:lnTo>
                  <a:lnTo>
                    <a:pt x="9695" y="10262"/>
                  </a:lnTo>
                  <a:lnTo>
                    <a:pt x="9210" y="9710"/>
                  </a:lnTo>
                  <a:cubicBezTo>
                    <a:pt x="9157" y="9647"/>
                    <a:pt x="9157" y="9551"/>
                    <a:pt x="9220" y="9489"/>
                  </a:cubicBezTo>
                  <a:lnTo>
                    <a:pt x="9854" y="8855"/>
                  </a:lnTo>
                  <a:cubicBezTo>
                    <a:pt x="9886" y="8822"/>
                    <a:pt x="9928" y="8807"/>
                    <a:pt x="9969" y="8807"/>
                  </a:cubicBezTo>
                  <a:close/>
                  <a:moveTo>
                    <a:pt x="10930" y="9595"/>
                  </a:moveTo>
                  <a:lnTo>
                    <a:pt x="13212" y="11588"/>
                  </a:lnTo>
                  <a:cubicBezTo>
                    <a:pt x="13601" y="11929"/>
                    <a:pt x="13620" y="12525"/>
                    <a:pt x="13255" y="12890"/>
                  </a:cubicBezTo>
                  <a:cubicBezTo>
                    <a:pt x="13081" y="13064"/>
                    <a:pt x="12855" y="13150"/>
                    <a:pt x="12629" y="13150"/>
                  </a:cubicBezTo>
                  <a:cubicBezTo>
                    <a:pt x="12381" y="13150"/>
                    <a:pt x="12134" y="13046"/>
                    <a:pt x="11958" y="12842"/>
                  </a:cubicBezTo>
                  <a:lnTo>
                    <a:pt x="9959" y="10565"/>
                  </a:lnTo>
                  <a:lnTo>
                    <a:pt x="10930" y="9595"/>
                  </a:lnTo>
                  <a:close/>
                  <a:moveTo>
                    <a:pt x="5268" y="0"/>
                  </a:moveTo>
                  <a:cubicBezTo>
                    <a:pt x="5162" y="0"/>
                    <a:pt x="5055" y="4"/>
                    <a:pt x="4949" y="11"/>
                  </a:cubicBezTo>
                  <a:cubicBezTo>
                    <a:pt x="3027" y="135"/>
                    <a:pt x="1355" y="1375"/>
                    <a:pt x="678" y="3176"/>
                  </a:cubicBezTo>
                  <a:cubicBezTo>
                    <a:pt x="1" y="4978"/>
                    <a:pt x="438" y="7010"/>
                    <a:pt x="1802" y="8370"/>
                  </a:cubicBezTo>
                  <a:lnTo>
                    <a:pt x="1802" y="8365"/>
                  </a:lnTo>
                  <a:cubicBezTo>
                    <a:pt x="2752" y="9317"/>
                    <a:pt x="4007" y="9803"/>
                    <a:pt x="5269" y="9803"/>
                  </a:cubicBezTo>
                  <a:cubicBezTo>
                    <a:pt x="6317" y="9803"/>
                    <a:pt x="7369" y="9468"/>
                    <a:pt x="8254" y="8787"/>
                  </a:cubicBezTo>
                  <a:lnTo>
                    <a:pt x="8830" y="9364"/>
                  </a:lnTo>
                  <a:cubicBezTo>
                    <a:pt x="8734" y="9566"/>
                    <a:pt x="8768" y="9801"/>
                    <a:pt x="8912" y="9969"/>
                  </a:cubicBezTo>
                  <a:lnTo>
                    <a:pt x="11655" y="13106"/>
                  </a:lnTo>
                  <a:cubicBezTo>
                    <a:pt x="11910" y="13394"/>
                    <a:pt x="12265" y="13539"/>
                    <a:pt x="12621" y="13539"/>
                  </a:cubicBezTo>
                  <a:cubicBezTo>
                    <a:pt x="12949" y="13539"/>
                    <a:pt x="13277" y="13415"/>
                    <a:pt x="13529" y="13164"/>
                  </a:cubicBezTo>
                  <a:cubicBezTo>
                    <a:pt x="14052" y="12640"/>
                    <a:pt x="14028" y="11780"/>
                    <a:pt x="13471" y="11290"/>
                  </a:cubicBezTo>
                  <a:lnTo>
                    <a:pt x="10339" y="8547"/>
                  </a:lnTo>
                  <a:cubicBezTo>
                    <a:pt x="10236" y="8456"/>
                    <a:pt x="10106" y="8410"/>
                    <a:pt x="9974" y="8410"/>
                  </a:cubicBezTo>
                  <a:cubicBezTo>
                    <a:pt x="9891" y="8410"/>
                    <a:pt x="9807" y="8428"/>
                    <a:pt x="9729" y="8466"/>
                  </a:cubicBezTo>
                  <a:lnTo>
                    <a:pt x="9152" y="7889"/>
                  </a:lnTo>
                  <a:cubicBezTo>
                    <a:pt x="10324" y="6361"/>
                    <a:pt x="10497" y="4291"/>
                    <a:pt x="9589" y="2590"/>
                  </a:cubicBezTo>
                  <a:cubicBezTo>
                    <a:pt x="8732" y="989"/>
                    <a:pt x="7065" y="0"/>
                    <a:pt x="5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4"/>
            <p:cNvSpPr/>
            <p:nvPr/>
          </p:nvSpPr>
          <p:spPr>
            <a:xfrm>
              <a:off x="4087389" y="3854742"/>
              <a:ext cx="93908" cy="197371"/>
            </a:xfrm>
            <a:custGeom>
              <a:avLst/>
              <a:gdLst/>
              <a:ahLst/>
              <a:cxnLst/>
              <a:rect l="l" t="t" r="r" b="b"/>
              <a:pathLst>
                <a:path w="3587" h="7539" extrusionOk="0">
                  <a:moveTo>
                    <a:pt x="289" y="0"/>
                  </a:moveTo>
                  <a:cubicBezTo>
                    <a:pt x="56" y="0"/>
                    <a:pt x="15" y="360"/>
                    <a:pt x="267" y="397"/>
                  </a:cubicBezTo>
                  <a:cubicBezTo>
                    <a:pt x="1943" y="642"/>
                    <a:pt x="3188" y="2083"/>
                    <a:pt x="3183" y="3774"/>
                  </a:cubicBezTo>
                  <a:cubicBezTo>
                    <a:pt x="3178" y="5470"/>
                    <a:pt x="1929" y="6906"/>
                    <a:pt x="252" y="7141"/>
                  </a:cubicBezTo>
                  <a:cubicBezTo>
                    <a:pt x="0" y="7178"/>
                    <a:pt x="41" y="7538"/>
                    <a:pt x="270" y="7538"/>
                  </a:cubicBezTo>
                  <a:cubicBezTo>
                    <a:pt x="282" y="7538"/>
                    <a:pt x="293" y="7537"/>
                    <a:pt x="305" y="7535"/>
                  </a:cubicBezTo>
                  <a:cubicBezTo>
                    <a:pt x="2184" y="7271"/>
                    <a:pt x="3577" y="5671"/>
                    <a:pt x="3582" y="3774"/>
                  </a:cubicBezTo>
                  <a:cubicBezTo>
                    <a:pt x="3586" y="1881"/>
                    <a:pt x="2198" y="277"/>
                    <a:pt x="324" y="3"/>
                  </a:cubicBezTo>
                  <a:cubicBezTo>
                    <a:pt x="312" y="1"/>
                    <a:pt x="30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4"/>
            <p:cNvSpPr/>
            <p:nvPr/>
          </p:nvSpPr>
          <p:spPr>
            <a:xfrm>
              <a:off x="3972249" y="3854376"/>
              <a:ext cx="105532" cy="197921"/>
            </a:xfrm>
            <a:custGeom>
              <a:avLst/>
              <a:gdLst/>
              <a:ahLst/>
              <a:cxnLst/>
              <a:rect l="l" t="t" r="r" b="b"/>
              <a:pathLst>
                <a:path w="4031" h="7560" extrusionOk="0">
                  <a:moveTo>
                    <a:pt x="3755" y="1"/>
                  </a:moveTo>
                  <a:cubicBezTo>
                    <a:pt x="3746" y="1"/>
                    <a:pt x="3737" y="1"/>
                    <a:pt x="3728" y="2"/>
                  </a:cubicBezTo>
                  <a:cubicBezTo>
                    <a:pt x="2878" y="103"/>
                    <a:pt x="2085" y="487"/>
                    <a:pt x="1485" y="1093"/>
                  </a:cubicBezTo>
                  <a:cubicBezTo>
                    <a:pt x="0" y="2582"/>
                    <a:pt x="0" y="4984"/>
                    <a:pt x="1485" y="6473"/>
                  </a:cubicBezTo>
                  <a:cubicBezTo>
                    <a:pt x="2085" y="7079"/>
                    <a:pt x="2878" y="7463"/>
                    <a:pt x="3728" y="7559"/>
                  </a:cubicBezTo>
                  <a:lnTo>
                    <a:pt x="3752" y="7559"/>
                  </a:lnTo>
                  <a:cubicBezTo>
                    <a:pt x="3757" y="7559"/>
                    <a:pt x="3761" y="7559"/>
                    <a:pt x="3766" y="7559"/>
                  </a:cubicBezTo>
                  <a:cubicBezTo>
                    <a:pt x="4017" y="7559"/>
                    <a:pt x="4031" y="7179"/>
                    <a:pt x="3771" y="7165"/>
                  </a:cubicBezTo>
                  <a:cubicBezTo>
                    <a:pt x="3012" y="7079"/>
                    <a:pt x="2306" y="6733"/>
                    <a:pt x="1763" y="6190"/>
                  </a:cubicBezTo>
                  <a:cubicBezTo>
                    <a:pt x="437" y="4859"/>
                    <a:pt x="437" y="2702"/>
                    <a:pt x="1763" y="1371"/>
                  </a:cubicBezTo>
                  <a:cubicBezTo>
                    <a:pt x="2306" y="829"/>
                    <a:pt x="3012" y="487"/>
                    <a:pt x="3771" y="396"/>
                  </a:cubicBezTo>
                  <a:cubicBezTo>
                    <a:pt x="4026" y="368"/>
                    <a:pt x="3995" y="1"/>
                    <a:pt x="37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4"/>
          <p:cNvGrpSpPr/>
          <p:nvPr/>
        </p:nvGrpSpPr>
        <p:grpSpPr>
          <a:xfrm>
            <a:off x="2195360" y="1976930"/>
            <a:ext cx="340235" cy="390763"/>
            <a:chOff x="2195360" y="1976930"/>
            <a:chExt cx="340235" cy="390763"/>
          </a:xfrm>
        </p:grpSpPr>
        <p:sp>
          <p:nvSpPr>
            <p:cNvPr id="8596" name="Google Shape;8596;p74"/>
            <p:cNvSpPr/>
            <p:nvPr/>
          </p:nvSpPr>
          <p:spPr>
            <a:xfrm>
              <a:off x="2265156" y="1982715"/>
              <a:ext cx="195224" cy="87939"/>
            </a:xfrm>
            <a:custGeom>
              <a:avLst/>
              <a:gdLst/>
              <a:ahLst/>
              <a:cxnLst/>
              <a:rect l="l" t="t" r="r" b="b"/>
              <a:pathLst>
                <a:path w="7457" h="3359" extrusionOk="0">
                  <a:moveTo>
                    <a:pt x="409" y="1"/>
                  </a:moveTo>
                  <a:lnTo>
                    <a:pt x="1" y="3359"/>
                  </a:lnTo>
                  <a:lnTo>
                    <a:pt x="7457" y="3359"/>
                  </a:lnTo>
                  <a:lnTo>
                    <a:pt x="7260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4"/>
            <p:cNvSpPr/>
            <p:nvPr/>
          </p:nvSpPr>
          <p:spPr>
            <a:xfrm>
              <a:off x="2202010" y="1982715"/>
              <a:ext cx="152970" cy="200879"/>
            </a:xfrm>
            <a:custGeom>
              <a:avLst/>
              <a:gdLst/>
              <a:ahLst/>
              <a:cxnLst/>
              <a:rect l="l" t="t" r="r" b="b"/>
              <a:pathLst>
                <a:path w="5843" h="7673" extrusionOk="0">
                  <a:moveTo>
                    <a:pt x="2821" y="1"/>
                  </a:moveTo>
                  <a:lnTo>
                    <a:pt x="928" y="928"/>
                  </a:lnTo>
                  <a:cubicBezTo>
                    <a:pt x="270" y="1250"/>
                    <a:pt x="1" y="2047"/>
                    <a:pt x="323" y="2706"/>
                  </a:cubicBezTo>
                  <a:lnTo>
                    <a:pt x="2268" y="6669"/>
                  </a:lnTo>
                  <a:lnTo>
                    <a:pt x="2759" y="7673"/>
                  </a:lnTo>
                  <a:lnTo>
                    <a:pt x="5843" y="6164"/>
                  </a:lnTo>
                  <a:lnTo>
                    <a:pt x="5069" y="4594"/>
                  </a:lnTo>
                  <a:lnTo>
                    <a:pt x="2821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4"/>
            <p:cNvSpPr/>
            <p:nvPr/>
          </p:nvSpPr>
          <p:spPr>
            <a:xfrm>
              <a:off x="2376081" y="1982846"/>
              <a:ext cx="152839" cy="200748"/>
            </a:xfrm>
            <a:custGeom>
              <a:avLst/>
              <a:gdLst/>
              <a:ahLst/>
              <a:cxnLst/>
              <a:rect l="l" t="t" r="r" b="b"/>
              <a:pathLst>
                <a:path w="5838" h="7668" extrusionOk="0">
                  <a:moveTo>
                    <a:pt x="3023" y="1"/>
                  </a:moveTo>
                  <a:lnTo>
                    <a:pt x="769" y="4589"/>
                  </a:lnTo>
                  <a:lnTo>
                    <a:pt x="1" y="6159"/>
                  </a:lnTo>
                  <a:lnTo>
                    <a:pt x="3080" y="7668"/>
                  </a:lnTo>
                  <a:lnTo>
                    <a:pt x="3575" y="6664"/>
                  </a:lnTo>
                  <a:lnTo>
                    <a:pt x="5516" y="2701"/>
                  </a:lnTo>
                  <a:cubicBezTo>
                    <a:pt x="5838" y="2042"/>
                    <a:pt x="5569" y="1245"/>
                    <a:pt x="4911" y="923"/>
                  </a:cubicBezTo>
                  <a:lnTo>
                    <a:pt x="3023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4"/>
            <p:cNvSpPr/>
            <p:nvPr/>
          </p:nvSpPr>
          <p:spPr>
            <a:xfrm>
              <a:off x="2261386" y="2102960"/>
              <a:ext cx="93594" cy="80634"/>
            </a:xfrm>
            <a:custGeom>
              <a:avLst/>
              <a:gdLst/>
              <a:ahLst/>
              <a:cxnLst/>
              <a:rect l="l" t="t" r="r" b="b"/>
              <a:pathLst>
                <a:path w="3575" h="3080" extrusionOk="0">
                  <a:moveTo>
                    <a:pt x="2801" y="1"/>
                  </a:moveTo>
                  <a:cubicBezTo>
                    <a:pt x="1634" y="303"/>
                    <a:pt x="630" y="1048"/>
                    <a:pt x="0" y="2071"/>
                  </a:cubicBezTo>
                  <a:lnTo>
                    <a:pt x="495" y="3080"/>
                  </a:lnTo>
                  <a:lnTo>
                    <a:pt x="3575" y="157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4"/>
            <p:cNvSpPr/>
            <p:nvPr/>
          </p:nvSpPr>
          <p:spPr>
            <a:xfrm>
              <a:off x="2375950" y="2102960"/>
              <a:ext cx="93620" cy="80634"/>
            </a:xfrm>
            <a:custGeom>
              <a:avLst/>
              <a:gdLst/>
              <a:ahLst/>
              <a:cxnLst/>
              <a:rect l="l" t="t" r="r" b="b"/>
              <a:pathLst>
                <a:path w="3576" h="3080" extrusionOk="0">
                  <a:moveTo>
                    <a:pt x="774" y="1"/>
                  </a:moveTo>
                  <a:lnTo>
                    <a:pt x="1" y="1571"/>
                  </a:lnTo>
                  <a:lnTo>
                    <a:pt x="3080" y="3080"/>
                  </a:lnTo>
                  <a:lnTo>
                    <a:pt x="3575" y="2076"/>
                  </a:lnTo>
                  <a:cubicBezTo>
                    <a:pt x="2946" y="1048"/>
                    <a:pt x="1942" y="303"/>
                    <a:pt x="774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4"/>
            <p:cNvSpPr/>
            <p:nvPr/>
          </p:nvSpPr>
          <p:spPr>
            <a:xfrm>
              <a:off x="2233714" y="2117673"/>
              <a:ext cx="253946" cy="244364"/>
            </a:xfrm>
            <a:custGeom>
              <a:avLst/>
              <a:gdLst/>
              <a:ahLst/>
              <a:cxnLst/>
              <a:rect l="l" t="t" r="r" b="b"/>
              <a:pathLst>
                <a:path w="9700" h="9334" extrusionOk="0">
                  <a:moveTo>
                    <a:pt x="5035" y="1"/>
                  </a:moveTo>
                  <a:cubicBezTo>
                    <a:pt x="3147" y="1"/>
                    <a:pt x="1442" y="1134"/>
                    <a:pt x="721" y="2878"/>
                  </a:cubicBezTo>
                  <a:cubicBezTo>
                    <a:pt x="1" y="4622"/>
                    <a:pt x="399" y="6630"/>
                    <a:pt x="1735" y="7966"/>
                  </a:cubicBezTo>
                  <a:cubicBezTo>
                    <a:pt x="2625" y="8859"/>
                    <a:pt x="3819" y="9334"/>
                    <a:pt x="5034" y="9334"/>
                  </a:cubicBezTo>
                  <a:cubicBezTo>
                    <a:pt x="5635" y="9334"/>
                    <a:pt x="6241" y="9218"/>
                    <a:pt x="6818" y="8979"/>
                  </a:cubicBezTo>
                  <a:cubicBezTo>
                    <a:pt x="8566" y="8259"/>
                    <a:pt x="9700" y="6553"/>
                    <a:pt x="9700" y="4665"/>
                  </a:cubicBezTo>
                  <a:cubicBezTo>
                    <a:pt x="9700" y="2090"/>
                    <a:pt x="7610" y="1"/>
                    <a:pt x="5035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4"/>
            <p:cNvSpPr/>
            <p:nvPr/>
          </p:nvSpPr>
          <p:spPr>
            <a:xfrm>
              <a:off x="2277356" y="2158174"/>
              <a:ext cx="169830" cy="163311"/>
            </a:xfrm>
            <a:custGeom>
              <a:avLst/>
              <a:gdLst/>
              <a:ahLst/>
              <a:cxnLst/>
              <a:rect l="l" t="t" r="r" b="b"/>
              <a:pathLst>
                <a:path w="6487" h="6238" extrusionOk="0">
                  <a:moveTo>
                    <a:pt x="3368" y="0"/>
                  </a:moveTo>
                  <a:cubicBezTo>
                    <a:pt x="2105" y="0"/>
                    <a:pt x="966" y="760"/>
                    <a:pt x="486" y="1927"/>
                  </a:cubicBezTo>
                  <a:cubicBezTo>
                    <a:pt x="1" y="3089"/>
                    <a:pt x="270" y="4435"/>
                    <a:pt x="1163" y="5323"/>
                  </a:cubicBezTo>
                  <a:cubicBezTo>
                    <a:pt x="1758" y="5921"/>
                    <a:pt x="2554" y="6237"/>
                    <a:pt x="3366" y="6237"/>
                  </a:cubicBezTo>
                  <a:cubicBezTo>
                    <a:pt x="3768" y="6237"/>
                    <a:pt x="4173" y="6160"/>
                    <a:pt x="4560" y="6001"/>
                  </a:cubicBezTo>
                  <a:cubicBezTo>
                    <a:pt x="5727" y="5515"/>
                    <a:pt x="6486" y="4382"/>
                    <a:pt x="6486" y="3118"/>
                  </a:cubicBezTo>
                  <a:cubicBezTo>
                    <a:pt x="6486" y="1398"/>
                    <a:pt x="5088" y="0"/>
                    <a:pt x="336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4"/>
            <p:cNvSpPr/>
            <p:nvPr/>
          </p:nvSpPr>
          <p:spPr>
            <a:xfrm>
              <a:off x="2311940" y="2188804"/>
              <a:ext cx="106945" cy="95950"/>
            </a:xfrm>
            <a:custGeom>
              <a:avLst/>
              <a:gdLst/>
              <a:ahLst/>
              <a:cxnLst/>
              <a:rect l="l" t="t" r="r" b="b"/>
              <a:pathLst>
                <a:path w="4085" h="3665" extrusionOk="0">
                  <a:moveTo>
                    <a:pt x="2042" y="0"/>
                  </a:moveTo>
                  <a:cubicBezTo>
                    <a:pt x="1864" y="0"/>
                    <a:pt x="1685" y="94"/>
                    <a:pt x="1596" y="281"/>
                  </a:cubicBezTo>
                  <a:lnTo>
                    <a:pt x="1394" y="694"/>
                  </a:lnTo>
                  <a:cubicBezTo>
                    <a:pt x="1322" y="839"/>
                    <a:pt x="1183" y="939"/>
                    <a:pt x="1019" y="963"/>
                  </a:cubicBezTo>
                  <a:lnTo>
                    <a:pt x="563" y="1031"/>
                  </a:lnTo>
                  <a:cubicBezTo>
                    <a:pt x="164" y="1093"/>
                    <a:pt x="1" y="1588"/>
                    <a:pt x="289" y="1871"/>
                  </a:cubicBezTo>
                  <a:lnTo>
                    <a:pt x="620" y="2193"/>
                  </a:lnTo>
                  <a:cubicBezTo>
                    <a:pt x="736" y="2309"/>
                    <a:pt x="789" y="2472"/>
                    <a:pt x="765" y="2630"/>
                  </a:cubicBezTo>
                  <a:lnTo>
                    <a:pt x="683" y="3082"/>
                  </a:lnTo>
                  <a:cubicBezTo>
                    <a:pt x="630" y="3405"/>
                    <a:pt x="886" y="3664"/>
                    <a:pt x="1173" y="3664"/>
                  </a:cubicBezTo>
                  <a:cubicBezTo>
                    <a:pt x="1249" y="3664"/>
                    <a:pt x="1328" y="3646"/>
                    <a:pt x="1404" y="3606"/>
                  </a:cubicBezTo>
                  <a:lnTo>
                    <a:pt x="1812" y="3389"/>
                  </a:lnTo>
                  <a:cubicBezTo>
                    <a:pt x="1884" y="3351"/>
                    <a:pt x="1963" y="3332"/>
                    <a:pt x="2042" y="3332"/>
                  </a:cubicBezTo>
                  <a:cubicBezTo>
                    <a:pt x="2122" y="3332"/>
                    <a:pt x="2201" y="3351"/>
                    <a:pt x="2273" y="3389"/>
                  </a:cubicBezTo>
                  <a:lnTo>
                    <a:pt x="2681" y="3606"/>
                  </a:lnTo>
                  <a:cubicBezTo>
                    <a:pt x="2757" y="3646"/>
                    <a:pt x="2836" y="3664"/>
                    <a:pt x="2912" y="3664"/>
                  </a:cubicBezTo>
                  <a:cubicBezTo>
                    <a:pt x="3199" y="3664"/>
                    <a:pt x="3455" y="3405"/>
                    <a:pt x="3402" y="3082"/>
                  </a:cubicBezTo>
                  <a:lnTo>
                    <a:pt x="3320" y="2630"/>
                  </a:lnTo>
                  <a:cubicBezTo>
                    <a:pt x="3296" y="2472"/>
                    <a:pt x="3349" y="2309"/>
                    <a:pt x="3464" y="2193"/>
                  </a:cubicBezTo>
                  <a:lnTo>
                    <a:pt x="3791" y="1871"/>
                  </a:lnTo>
                  <a:cubicBezTo>
                    <a:pt x="4084" y="1588"/>
                    <a:pt x="3921" y="1093"/>
                    <a:pt x="3517" y="1031"/>
                  </a:cubicBezTo>
                  <a:lnTo>
                    <a:pt x="3066" y="963"/>
                  </a:lnTo>
                  <a:cubicBezTo>
                    <a:pt x="2902" y="939"/>
                    <a:pt x="2763" y="839"/>
                    <a:pt x="2691" y="694"/>
                  </a:cubicBezTo>
                  <a:lnTo>
                    <a:pt x="2489" y="281"/>
                  </a:lnTo>
                  <a:cubicBezTo>
                    <a:pt x="2400" y="94"/>
                    <a:pt x="2221" y="0"/>
                    <a:pt x="2042" y="0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4"/>
            <p:cNvSpPr/>
            <p:nvPr/>
          </p:nvSpPr>
          <p:spPr>
            <a:xfrm>
              <a:off x="2277984" y="2152362"/>
              <a:ext cx="181899" cy="174987"/>
            </a:xfrm>
            <a:custGeom>
              <a:avLst/>
              <a:gdLst/>
              <a:ahLst/>
              <a:cxnLst/>
              <a:rect l="l" t="t" r="r" b="b"/>
              <a:pathLst>
                <a:path w="6948" h="6684" extrusionOk="0">
                  <a:moveTo>
                    <a:pt x="3344" y="448"/>
                  </a:moveTo>
                  <a:cubicBezTo>
                    <a:pt x="4512" y="448"/>
                    <a:pt x="5569" y="1150"/>
                    <a:pt x="6015" y="2235"/>
                  </a:cubicBezTo>
                  <a:cubicBezTo>
                    <a:pt x="6467" y="3316"/>
                    <a:pt x="6217" y="4561"/>
                    <a:pt x="5391" y="5392"/>
                  </a:cubicBezTo>
                  <a:cubicBezTo>
                    <a:pt x="4835" y="5944"/>
                    <a:pt x="4095" y="6239"/>
                    <a:pt x="3343" y="6239"/>
                  </a:cubicBezTo>
                  <a:cubicBezTo>
                    <a:pt x="2970" y="6239"/>
                    <a:pt x="2593" y="6166"/>
                    <a:pt x="2235" y="6016"/>
                  </a:cubicBezTo>
                  <a:cubicBezTo>
                    <a:pt x="1154" y="5569"/>
                    <a:pt x="447" y="4512"/>
                    <a:pt x="447" y="3340"/>
                  </a:cubicBezTo>
                  <a:cubicBezTo>
                    <a:pt x="447" y="1745"/>
                    <a:pt x="1745" y="448"/>
                    <a:pt x="3344" y="448"/>
                  </a:cubicBezTo>
                  <a:close/>
                  <a:moveTo>
                    <a:pt x="3340" y="1"/>
                  </a:moveTo>
                  <a:cubicBezTo>
                    <a:pt x="2910" y="1"/>
                    <a:pt x="2475" y="84"/>
                    <a:pt x="2062" y="256"/>
                  </a:cubicBezTo>
                  <a:cubicBezTo>
                    <a:pt x="813" y="770"/>
                    <a:pt x="1" y="1990"/>
                    <a:pt x="1" y="3340"/>
                  </a:cubicBezTo>
                  <a:cubicBezTo>
                    <a:pt x="5" y="5185"/>
                    <a:pt x="1500" y="6679"/>
                    <a:pt x="3344" y="6684"/>
                  </a:cubicBezTo>
                  <a:cubicBezTo>
                    <a:pt x="4694" y="6684"/>
                    <a:pt x="5914" y="5867"/>
                    <a:pt x="6428" y="4618"/>
                  </a:cubicBezTo>
                  <a:cubicBezTo>
                    <a:pt x="6947" y="3369"/>
                    <a:pt x="6659" y="1933"/>
                    <a:pt x="5703" y="977"/>
                  </a:cubicBezTo>
                  <a:cubicBezTo>
                    <a:pt x="5064" y="341"/>
                    <a:pt x="4209" y="1"/>
                    <a:pt x="3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4"/>
            <p:cNvSpPr/>
            <p:nvPr/>
          </p:nvSpPr>
          <p:spPr>
            <a:xfrm>
              <a:off x="2195360" y="1976930"/>
              <a:ext cx="340235" cy="390763"/>
            </a:xfrm>
            <a:custGeom>
              <a:avLst/>
              <a:gdLst/>
              <a:ahLst/>
              <a:cxnLst/>
              <a:rect l="l" t="t" r="r" b="b"/>
              <a:pathLst>
                <a:path w="12996" h="14926" extrusionOk="0">
                  <a:moveTo>
                    <a:pt x="9565" y="448"/>
                  </a:moveTo>
                  <a:lnTo>
                    <a:pt x="8138" y="3359"/>
                  </a:lnTo>
                  <a:lnTo>
                    <a:pt x="4862" y="3359"/>
                  </a:lnTo>
                  <a:lnTo>
                    <a:pt x="3435" y="448"/>
                  </a:lnTo>
                  <a:close/>
                  <a:moveTo>
                    <a:pt x="7917" y="3806"/>
                  </a:moveTo>
                  <a:lnTo>
                    <a:pt x="7230" y="5208"/>
                  </a:lnTo>
                  <a:cubicBezTo>
                    <a:pt x="6990" y="5170"/>
                    <a:pt x="6745" y="5151"/>
                    <a:pt x="6500" y="5151"/>
                  </a:cubicBezTo>
                  <a:cubicBezTo>
                    <a:pt x="6255" y="5151"/>
                    <a:pt x="6010" y="5170"/>
                    <a:pt x="5765" y="5204"/>
                  </a:cubicBezTo>
                  <a:lnTo>
                    <a:pt x="5078" y="3806"/>
                  </a:lnTo>
                  <a:close/>
                  <a:moveTo>
                    <a:pt x="2969" y="520"/>
                  </a:moveTo>
                  <a:lnTo>
                    <a:pt x="5314" y="5295"/>
                  </a:lnTo>
                  <a:cubicBezTo>
                    <a:pt x="4319" y="5545"/>
                    <a:pt x="3430" y="6102"/>
                    <a:pt x="2768" y="6885"/>
                  </a:cubicBezTo>
                  <a:lnTo>
                    <a:pt x="779" y="2826"/>
                  </a:lnTo>
                  <a:cubicBezTo>
                    <a:pt x="510" y="2278"/>
                    <a:pt x="735" y="1615"/>
                    <a:pt x="1283" y="1346"/>
                  </a:cubicBezTo>
                  <a:lnTo>
                    <a:pt x="2969" y="520"/>
                  </a:lnTo>
                  <a:close/>
                  <a:moveTo>
                    <a:pt x="3075" y="1"/>
                  </a:moveTo>
                  <a:cubicBezTo>
                    <a:pt x="3041" y="1"/>
                    <a:pt x="3008" y="10"/>
                    <a:pt x="2974" y="25"/>
                  </a:cubicBezTo>
                  <a:lnTo>
                    <a:pt x="1086" y="952"/>
                  </a:lnTo>
                  <a:cubicBezTo>
                    <a:pt x="317" y="1327"/>
                    <a:pt x="0" y="2254"/>
                    <a:pt x="375" y="3023"/>
                  </a:cubicBezTo>
                  <a:lnTo>
                    <a:pt x="2465" y="7279"/>
                  </a:lnTo>
                  <a:cubicBezTo>
                    <a:pt x="1610" y="8528"/>
                    <a:pt x="1379" y="10109"/>
                    <a:pt x="1845" y="11550"/>
                  </a:cubicBezTo>
                  <a:cubicBezTo>
                    <a:pt x="1880" y="11659"/>
                    <a:pt x="1964" y="11705"/>
                    <a:pt x="2049" y="11705"/>
                  </a:cubicBezTo>
                  <a:cubicBezTo>
                    <a:pt x="2185" y="11705"/>
                    <a:pt x="2324" y="11585"/>
                    <a:pt x="2268" y="11410"/>
                  </a:cubicBezTo>
                  <a:cubicBezTo>
                    <a:pt x="1533" y="9153"/>
                    <a:pt x="2710" y="6712"/>
                    <a:pt x="4934" y="5876"/>
                  </a:cubicBezTo>
                  <a:cubicBezTo>
                    <a:pt x="5447" y="5683"/>
                    <a:pt x="5975" y="5591"/>
                    <a:pt x="6494" y="5591"/>
                  </a:cubicBezTo>
                  <a:cubicBezTo>
                    <a:pt x="8221" y="5591"/>
                    <a:pt x="9859" y="6607"/>
                    <a:pt x="10579" y="8288"/>
                  </a:cubicBezTo>
                  <a:cubicBezTo>
                    <a:pt x="11516" y="10469"/>
                    <a:pt x="10574" y="13005"/>
                    <a:pt x="8436" y="14043"/>
                  </a:cubicBezTo>
                  <a:cubicBezTo>
                    <a:pt x="7813" y="14344"/>
                    <a:pt x="7153" y="14487"/>
                    <a:pt x="6503" y="14487"/>
                  </a:cubicBezTo>
                  <a:cubicBezTo>
                    <a:pt x="4920" y="14487"/>
                    <a:pt x="3393" y="13641"/>
                    <a:pt x="2590" y="12160"/>
                  </a:cubicBezTo>
                  <a:cubicBezTo>
                    <a:pt x="2545" y="12072"/>
                    <a:pt x="2472" y="12036"/>
                    <a:pt x="2399" y="12036"/>
                  </a:cubicBezTo>
                  <a:cubicBezTo>
                    <a:pt x="2249" y="12036"/>
                    <a:pt x="2099" y="12193"/>
                    <a:pt x="2196" y="12371"/>
                  </a:cubicBezTo>
                  <a:cubicBezTo>
                    <a:pt x="3089" y="14006"/>
                    <a:pt x="4770" y="14925"/>
                    <a:pt x="6498" y="14925"/>
                  </a:cubicBezTo>
                  <a:cubicBezTo>
                    <a:pt x="7365" y="14925"/>
                    <a:pt x="8244" y="14694"/>
                    <a:pt x="9042" y="14206"/>
                  </a:cubicBezTo>
                  <a:cubicBezTo>
                    <a:pt x="11429" y="12751"/>
                    <a:pt x="12107" y="9590"/>
                    <a:pt x="10536" y="7279"/>
                  </a:cubicBezTo>
                  <a:lnTo>
                    <a:pt x="11400" y="5511"/>
                  </a:lnTo>
                  <a:cubicBezTo>
                    <a:pt x="11483" y="5336"/>
                    <a:pt x="11338" y="5193"/>
                    <a:pt x="11193" y="5193"/>
                  </a:cubicBezTo>
                  <a:cubicBezTo>
                    <a:pt x="11119" y="5193"/>
                    <a:pt x="11045" y="5230"/>
                    <a:pt x="11002" y="5319"/>
                  </a:cubicBezTo>
                  <a:lnTo>
                    <a:pt x="10228" y="6885"/>
                  </a:lnTo>
                  <a:cubicBezTo>
                    <a:pt x="9565" y="6102"/>
                    <a:pt x="8676" y="5545"/>
                    <a:pt x="7682" y="5295"/>
                  </a:cubicBezTo>
                  <a:lnTo>
                    <a:pt x="10026" y="520"/>
                  </a:lnTo>
                  <a:lnTo>
                    <a:pt x="11717" y="1346"/>
                  </a:lnTo>
                  <a:cubicBezTo>
                    <a:pt x="12260" y="1615"/>
                    <a:pt x="12486" y="2278"/>
                    <a:pt x="12222" y="2826"/>
                  </a:cubicBezTo>
                  <a:lnTo>
                    <a:pt x="11396" y="4507"/>
                  </a:lnTo>
                  <a:cubicBezTo>
                    <a:pt x="11310" y="4686"/>
                    <a:pt x="11454" y="4830"/>
                    <a:pt x="11600" y="4830"/>
                  </a:cubicBezTo>
                  <a:cubicBezTo>
                    <a:pt x="11674" y="4830"/>
                    <a:pt x="11749" y="4793"/>
                    <a:pt x="11794" y="4704"/>
                  </a:cubicBezTo>
                  <a:lnTo>
                    <a:pt x="12621" y="3018"/>
                  </a:lnTo>
                  <a:cubicBezTo>
                    <a:pt x="12995" y="2254"/>
                    <a:pt x="12678" y="1332"/>
                    <a:pt x="11914" y="952"/>
                  </a:cubicBezTo>
                  <a:lnTo>
                    <a:pt x="10026" y="25"/>
                  </a:lnTo>
                  <a:cubicBezTo>
                    <a:pt x="9993" y="10"/>
                    <a:pt x="9959" y="1"/>
                    <a:pt x="99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4"/>
            <p:cNvSpPr/>
            <p:nvPr/>
          </p:nvSpPr>
          <p:spPr>
            <a:xfrm>
              <a:off x="2304662" y="2183176"/>
              <a:ext cx="121763" cy="107495"/>
            </a:xfrm>
            <a:custGeom>
              <a:avLst/>
              <a:gdLst/>
              <a:ahLst/>
              <a:cxnLst/>
              <a:rect l="l" t="t" r="r" b="b"/>
              <a:pathLst>
                <a:path w="4651" h="4106" extrusionOk="0">
                  <a:moveTo>
                    <a:pt x="2325" y="446"/>
                  </a:moveTo>
                  <a:cubicBezTo>
                    <a:pt x="2421" y="446"/>
                    <a:pt x="2517" y="496"/>
                    <a:pt x="2565" y="597"/>
                  </a:cubicBezTo>
                  <a:lnTo>
                    <a:pt x="2772" y="1006"/>
                  </a:lnTo>
                  <a:cubicBezTo>
                    <a:pt x="2873" y="1222"/>
                    <a:pt x="3079" y="1366"/>
                    <a:pt x="3310" y="1399"/>
                  </a:cubicBezTo>
                  <a:lnTo>
                    <a:pt x="3766" y="1467"/>
                  </a:lnTo>
                  <a:cubicBezTo>
                    <a:pt x="3987" y="1500"/>
                    <a:pt x="4079" y="1774"/>
                    <a:pt x="3915" y="1933"/>
                  </a:cubicBezTo>
                  <a:lnTo>
                    <a:pt x="3589" y="2250"/>
                  </a:lnTo>
                  <a:cubicBezTo>
                    <a:pt x="3421" y="2418"/>
                    <a:pt x="3339" y="2653"/>
                    <a:pt x="3382" y="2884"/>
                  </a:cubicBezTo>
                  <a:lnTo>
                    <a:pt x="3459" y="3340"/>
                  </a:lnTo>
                  <a:cubicBezTo>
                    <a:pt x="3489" y="3515"/>
                    <a:pt x="3349" y="3656"/>
                    <a:pt x="3192" y="3656"/>
                  </a:cubicBezTo>
                  <a:cubicBezTo>
                    <a:pt x="3150" y="3656"/>
                    <a:pt x="3107" y="3646"/>
                    <a:pt x="3065" y="3624"/>
                  </a:cubicBezTo>
                  <a:lnTo>
                    <a:pt x="2657" y="3412"/>
                  </a:lnTo>
                  <a:cubicBezTo>
                    <a:pt x="2553" y="3357"/>
                    <a:pt x="2439" y="3329"/>
                    <a:pt x="2325" y="3329"/>
                  </a:cubicBezTo>
                  <a:cubicBezTo>
                    <a:pt x="2210" y="3329"/>
                    <a:pt x="2095" y="3357"/>
                    <a:pt x="1989" y="3412"/>
                  </a:cubicBezTo>
                  <a:lnTo>
                    <a:pt x="1581" y="3624"/>
                  </a:lnTo>
                  <a:cubicBezTo>
                    <a:pt x="1539" y="3646"/>
                    <a:pt x="1496" y="3656"/>
                    <a:pt x="1454" y="3656"/>
                  </a:cubicBezTo>
                  <a:cubicBezTo>
                    <a:pt x="1298" y="3656"/>
                    <a:pt x="1160" y="3515"/>
                    <a:pt x="1187" y="3340"/>
                  </a:cubicBezTo>
                  <a:lnTo>
                    <a:pt x="1264" y="2884"/>
                  </a:lnTo>
                  <a:cubicBezTo>
                    <a:pt x="1307" y="2653"/>
                    <a:pt x="1230" y="2413"/>
                    <a:pt x="1057" y="2250"/>
                  </a:cubicBezTo>
                  <a:lnTo>
                    <a:pt x="730" y="1928"/>
                  </a:lnTo>
                  <a:cubicBezTo>
                    <a:pt x="653" y="1856"/>
                    <a:pt x="629" y="1750"/>
                    <a:pt x="663" y="1654"/>
                  </a:cubicBezTo>
                  <a:cubicBezTo>
                    <a:pt x="692" y="1553"/>
                    <a:pt x="778" y="1481"/>
                    <a:pt x="884" y="1467"/>
                  </a:cubicBezTo>
                  <a:lnTo>
                    <a:pt x="1336" y="1399"/>
                  </a:lnTo>
                  <a:cubicBezTo>
                    <a:pt x="1571" y="1366"/>
                    <a:pt x="1773" y="1222"/>
                    <a:pt x="1878" y="1006"/>
                  </a:cubicBezTo>
                  <a:lnTo>
                    <a:pt x="2080" y="597"/>
                  </a:lnTo>
                  <a:cubicBezTo>
                    <a:pt x="2131" y="496"/>
                    <a:pt x="2228" y="446"/>
                    <a:pt x="2325" y="446"/>
                  </a:cubicBezTo>
                  <a:close/>
                  <a:moveTo>
                    <a:pt x="2323" y="0"/>
                  </a:moveTo>
                  <a:cubicBezTo>
                    <a:pt x="2067" y="0"/>
                    <a:pt x="1811" y="134"/>
                    <a:pt x="1682" y="400"/>
                  </a:cubicBezTo>
                  <a:lnTo>
                    <a:pt x="1475" y="813"/>
                  </a:lnTo>
                  <a:cubicBezTo>
                    <a:pt x="1437" y="890"/>
                    <a:pt x="1360" y="948"/>
                    <a:pt x="1273" y="962"/>
                  </a:cubicBezTo>
                  <a:lnTo>
                    <a:pt x="817" y="1025"/>
                  </a:lnTo>
                  <a:cubicBezTo>
                    <a:pt x="231" y="1111"/>
                    <a:pt x="0" y="1832"/>
                    <a:pt x="418" y="2250"/>
                  </a:cubicBezTo>
                  <a:lnTo>
                    <a:pt x="750" y="2572"/>
                  </a:lnTo>
                  <a:cubicBezTo>
                    <a:pt x="812" y="2634"/>
                    <a:pt x="841" y="2721"/>
                    <a:pt x="826" y="2812"/>
                  </a:cubicBezTo>
                  <a:lnTo>
                    <a:pt x="750" y="3263"/>
                  </a:lnTo>
                  <a:cubicBezTo>
                    <a:pt x="670" y="3727"/>
                    <a:pt x="1037" y="4103"/>
                    <a:pt x="1455" y="4103"/>
                  </a:cubicBezTo>
                  <a:cubicBezTo>
                    <a:pt x="1566" y="4103"/>
                    <a:pt x="1681" y="4076"/>
                    <a:pt x="1792" y="4018"/>
                  </a:cubicBezTo>
                  <a:lnTo>
                    <a:pt x="2196" y="3811"/>
                  </a:lnTo>
                  <a:cubicBezTo>
                    <a:pt x="2236" y="3789"/>
                    <a:pt x="2280" y="3779"/>
                    <a:pt x="2323" y="3779"/>
                  </a:cubicBezTo>
                  <a:cubicBezTo>
                    <a:pt x="2366" y="3779"/>
                    <a:pt x="2409" y="3789"/>
                    <a:pt x="2450" y="3811"/>
                  </a:cubicBezTo>
                  <a:lnTo>
                    <a:pt x="2859" y="4022"/>
                  </a:lnTo>
                  <a:cubicBezTo>
                    <a:pt x="2967" y="4079"/>
                    <a:pt x="3080" y="4105"/>
                    <a:pt x="3189" y="4105"/>
                  </a:cubicBezTo>
                  <a:cubicBezTo>
                    <a:pt x="3606" y="4105"/>
                    <a:pt x="3976" y="3728"/>
                    <a:pt x="3896" y="3263"/>
                  </a:cubicBezTo>
                  <a:lnTo>
                    <a:pt x="3819" y="2812"/>
                  </a:lnTo>
                  <a:cubicBezTo>
                    <a:pt x="3805" y="2721"/>
                    <a:pt x="3834" y="2634"/>
                    <a:pt x="3896" y="2572"/>
                  </a:cubicBezTo>
                  <a:lnTo>
                    <a:pt x="4228" y="2250"/>
                  </a:lnTo>
                  <a:cubicBezTo>
                    <a:pt x="4650" y="1837"/>
                    <a:pt x="4415" y="1111"/>
                    <a:pt x="3829" y="1025"/>
                  </a:cubicBezTo>
                  <a:lnTo>
                    <a:pt x="3373" y="962"/>
                  </a:lnTo>
                  <a:cubicBezTo>
                    <a:pt x="3286" y="948"/>
                    <a:pt x="3209" y="890"/>
                    <a:pt x="3171" y="813"/>
                  </a:cubicBezTo>
                  <a:lnTo>
                    <a:pt x="2964" y="400"/>
                  </a:lnTo>
                  <a:cubicBezTo>
                    <a:pt x="2834" y="134"/>
                    <a:pt x="2579" y="0"/>
                    <a:pt x="23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74"/>
          <p:cNvGrpSpPr/>
          <p:nvPr/>
        </p:nvGrpSpPr>
        <p:grpSpPr>
          <a:xfrm>
            <a:off x="2567509" y="2002219"/>
            <a:ext cx="432179" cy="332172"/>
            <a:chOff x="2567509" y="2002219"/>
            <a:chExt cx="432179" cy="332172"/>
          </a:xfrm>
        </p:grpSpPr>
        <p:sp>
          <p:nvSpPr>
            <p:cNvPr id="8608" name="Google Shape;8608;p74"/>
            <p:cNvSpPr/>
            <p:nvPr/>
          </p:nvSpPr>
          <p:spPr>
            <a:xfrm>
              <a:off x="2608271" y="2008503"/>
              <a:ext cx="350419" cy="242139"/>
            </a:xfrm>
            <a:custGeom>
              <a:avLst/>
              <a:gdLst/>
              <a:ahLst/>
              <a:cxnLst/>
              <a:rect l="l" t="t" r="r" b="b"/>
              <a:pathLst>
                <a:path w="13385" h="9249" extrusionOk="0">
                  <a:moveTo>
                    <a:pt x="231" y="1"/>
                  </a:moveTo>
                  <a:cubicBezTo>
                    <a:pt x="101" y="1"/>
                    <a:pt x="0" y="102"/>
                    <a:pt x="0" y="226"/>
                  </a:cubicBezTo>
                  <a:lnTo>
                    <a:pt x="0" y="9248"/>
                  </a:lnTo>
                  <a:lnTo>
                    <a:pt x="13384" y="9248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4"/>
            <p:cNvSpPr/>
            <p:nvPr/>
          </p:nvSpPr>
          <p:spPr>
            <a:xfrm>
              <a:off x="2608271" y="2008503"/>
              <a:ext cx="350419" cy="242008"/>
            </a:xfrm>
            <a:custGeom>
              <a:avLst/>
              <a:gdLst/>
              <a:ahLst/>
              <a:cxnLst/>
              <a:rect l="l" t="t" r="r" b="b"/>
              <a:pathLst>
                <a:path w="13385" h="9244" extrusionOk="0">
                  <a:moveTo>
                    <a:pt x="11477" y="1"/>
                  </a:moveTo>
                  <a:cubicBezTo>
                    <a:pt x="11602" y="1"/>
                    <a:pt x="11703" y="102"/>
                    <a:pt x="11703" y="226"/>
                  </a:cubicBezTo>
                  <a:lnTo>
                    <a:pt x="11703" y="7918"/>
                  </a:lnTo>
                  <a:cubicBezTo>
                    <a:pt x="11703" y="8062"/>
                    <a:pt x="11583" y="8182"/>
                    <a:pt x="11434" y="8182"/>
                  </a:cubicBezTo>
                  <a:lnTo>
                    <a:pt x="0" y="8182"/>
                  </a:lnTo>
                  <a:lnTo>
                    <a:pt x="0" y="9244"/>
                  </a:lnTo>
                  <a:lnTo>
                    <a:pt x="13384" y="9244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74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40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51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5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4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0704" y="1"/>
                  </a:moveTo>
                  <a:lnTo>
                    <a:pt x="10704" y="5895"/>
                  </a:lnTo>
                  <a:cubicBezTo>
                    <a:pt x="10704" y="5972"/>
                    <a:pt x="10641" y="6035"/>
                    <a:pt x="10564" y="6035"/>
                  </a:cubicBezTo>
                  <a:lnTo>
                    <a:pt x="0" y="6035"/>
                  </a:ln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47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47" y="1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4"/>
            <p:cNvSpPr/>
            <p:nvPr/>
          </p:nvSpPr>
          <p:spPr>
            <a:xfrm>
              <a:off x="2573792" y="2303813"/>
              <a:ext cx="419351" cy="24295"/>
            </a:xfrm>
            <a:custGeom>
              <a:avLst/>
              <a:gdLst/>
              <a:ahLst/>
              <a:cxnLst/>
              <a:rect l="l" t="t" r="r" b="b"/>
              <a:pathLst>
                <a:path w="16018" h="928" extrusionOk="0">
                  <a:moveTo>
                    <a:pt x="1" y="1"/>
                  </a:moveTo>
                  <a:lnTo>
                    <a:pt x="1" y="611"/>
                  </a:lnTo>
                  <a:cubicBezTo>
                    <a:pt x="1" y="784"/>
                    <a:pt x="140" y="928"/>
                    <a:pt x="313" y="928"/>
                  </a:cubicBezTo>
                  <a:lnTo>
                    <a:pt x="15705" y="928"/>
                  </a:lnTo>
                  <a:cubicBezTo>
                    <a:pt x="15878" y="928"/>
                    <a:pt x="16017" y="784"/>
                    <a:pt x="16017" y="611"/>
                  </a:cubicBezTo>
                  <a:lnTo>
                    <a:pt x="16017" y="1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4"/>
            <p:cNvSpPr/>
            <p:nvPr/>
          </p:nvSpPr>
          <p:spPr>
            <a:xfrm>
              <a:off x="2573792" y="2235640"/>
              <a:ext cx="419482" cy="68199"/>
            </a:xfrm>
            <a:custGeom>
              <a:avLst/>
              <a:gdLst/>
              <a:ahLst/>
              <a:cxnLst/>
              <a:rect l="l" t="t" r="r" b="b"/>
              <a:pathLst>
                <a:path w="16023" h="2605" extrusionOk="0">
                  <a:moveTo>
                    <a:pt x="1317" y="1"/>
                  </a:moveTo>
                  <a:lnTo>
                    <a:pt x="1" y="2605"/>
                  </a:lnTo>
                  <a:lnTo>
                    <a:pt x="16022" y="2605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4"/>
            <p:cNvSpPr/>
            <p:nvPr/>
          </p:nvSpPr>
          <p:spPr>
            <a:xfrm>
              <a:off x="2573792" y="2235771"/>
              <a:ext cx="419482" cy="68068"/>
            </a:xfrm>
            <a:custGeom>
              <a:avLst/>
              <a:gdLst/>
              <a:ahLst/>
              <a:cxnLst/>
              <a:rect l="l" t="t" r="r" b="b"/>
              <a:pathLst>
                <a:path w="16023" h="2600" extrusionOk="0">
                  <a:moveTo>
                    <a:pt x="12808" y="1"/>
                  </a:moveTo>
                  <a:lnTo>
                    <a:pt x="13678" y="1706"/>
                  </a:lnTo>
                  <a:cubicBezTo>
                    <a:pt x="13774" y="1898"/>
                    <a:pt x="13635" y="2124"/>
                    <a:pt x="13419" y="2124"/>
                  </a:cubicBezTo>
                  <a:lnTo>
                    <a:pt x="241" y="2124"/>
                  </a:lnTo>
                  <a:lnTo>
                    <a:pt x="1" y="2600"/>
                  </a:lnTo>
                  <a:lnTo>
                    <a:pt x="16022" y="2600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2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4"/>
            <p:cNvSpPr/>
            <p:nvPr/>
          </p:nvSpPr>
          <p:spPr>
            <a:xfrm>
              <a:off x="2727992" y="2269727"/>
              <a:ext cx="111082" cy="34113"/>
            </a:xfrm>
            <a:custGeom>
              <a:avLst/>
              <a:gdLst/>
              <a:ahLst/>
              <a:cxnLst/>
              <a:rect l="l" t="t" r="r" b="b"/>
              <a:pathLst>
                <a:path w="4243" h="1303" extrusionOk="0">
                  <a:moveTo>
                    <a:pt x="519" y="1"/>
                  </a:moveTo>
                  <a:cubicBezTo>
                    <a:pt x="423" y="1"/>
                    <a:pt x="342" y="63"/>
                    <a:pt x="313" y="159"/>
                  </a:cubicBezTo>
                  <a:lnTo>
                    <a:pt x="1" y="1303"/>
                  </a:lnTo>
                  <a:lnTo>
                    <a:pt x="4243" y="1303"/>
                  </a:lnTo>
                  <a:lnTo>
                    <a:pt x="3925" y="159"/>
                  </a:lnTo>
                  <a:cubicBezTo>
                    <a:pt x="3901" y="63"/>
                    <a:pt x="3815" y="1"/>
                    <a:pt x="3719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74"/>
            <p:cNvSpPr/>
            <p:nvPr/>
          </p:nvSpPr>
          <p:spPr>
            <a:xfrm>
              <a:off x="2727992" y="2291351"/>
              <a:ext cx="111082" cy="12488"/>
            </a:xfrm>
            <a:custGeom>
              <a:avLst/>
              <a:gdLst/>
              <a:ahLst/>
              <a:cxnLst/>
              <a:rect l="l" t="t" r="r" b="b"/>
              <a:pathLst>
                <a:path w="4243" h="477" extrusionOk="0">
                  <a:moveTo>
                    <a:pt x="130" y="1"/>
                  </a:moveTo>
                  <a:lnTo>
                    <a:pt x="1" y="477"/>
                  </a:lnTo>
                  <a:lnTo>
                    <a:pt x="4243" y="477"/>
                  </a:lnTo>
                  <a:lnTo>
                    <a:pt x="4108" y="1"/>
                  </a:ln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74"/>
            <p:cNvSpPr/>
            <p:nvPr/>
          </p:nvSpPr>
          <p:spPr>
            <a:xfrm>
              <a:off x="2567509" y="2002219"/>
              <a:ext cx="432179" cy="332172"/>
            </a:xfrm>
            <a:custGeom>
              <a:avLst/>
              <a:gdLst/>
              <a:ahLst/>
              <a:cxnLst/>
              <a:rect l="l" t="t" r="r" b="b"/>
              <a:pathLst>
                <a:path w="16508" h="12688" extrusionOk="0">
                  <a:moveTo>
                    <a:pt x="14701" y="486"/>
                  </a:moveTo>
                  <a:lnTo>
                    <a:pt x="14701" y="8677"/>
                  </a:lnTo>
                  <a:lnTo>
                    <a:pt x="1802" y="8677"/>
                  </a:lnTo>
                  <a:lnTo>
                    <a:pt x="1802" y="486"/>
                  </a:lnTo>
                  <a:close/>
                  <a:moveTo>
                    <a:pt x="14792" y="9162"/>
                  </a:moveTo>
                  <a:lnTo>
                    <a:pt x="15868" y="11276"/>
                  </a:lnTo>
                  <a:lnTo>
                    <a:pt x="10555" y="11276"/>
                  </a:lnTo>
                  <a:lnTo>
                    <a:pt x="10286" y="10310"/>
                  </a:lnTo>
                  <a:cubicBezTo>
                    <a:pt x="10233" y="10113"/>
                    <a:pt x="10055" y="9978"/>
                    <a:pt x="9849" y="9978"/>
                  </a:cubicBezTo>
                  <a:lnTo>
                    <a:pt x="6649" y="9978"/>
                  </a:lnTo>
                  <a:cubicBezTo>
                    <a:pt x="6443" y="9978"/>
                    <a:pt x="6265" y="10113"/>
                    <a:pt x="6212" y="10310"/>
                  </a:cubicBezTo>
                  <a:lnTo>
                    <a:pt x="5943" y="11276"/>
                  </a:lnTo>
                  <a:lnTo>
                    <a:pt x="635" y="11276"/>
                  </a:lnTo>
                  <a:lnTo>
                    <a:pt x="1706" y="9162"/>
                  </a:lnTo>
                  <a:close/>
                  <a:moveTo>
                    <a:pt x="9830" y="10459"/>
                  </a:moveTo>
                  <a:lnTo>
                    <a:pt x="10055" y="11280"/>
                  </a:lnTo>
                  <a:lnTo>
                    <a:pt x="6448" y="11280"/>
                  </a:lnTo>
                  <a:lnTo>
                    <a:pt x="6673" y="10459"/>
                  </a:lnTo>
                  <a:close/>
                  <a:moveTo>
                    <a:pt x="16017" y="11761"/>
                  </a:moveTo>
                  <a:lnTo>
                    <a:pt x="16017" y="12135"/>
                  </a:lnTo>
                  <a:cubicBezTo>
                    <a:pt x="16017" y="12174"/>
                    <a:pt x="15988" y="12203"/>
                    <a:pt x="15945" y="12208"/>
                  </a:cubicBezTo>
                  <a:lnTo>
                    <a:pt x="553" y="12208"/>
                  </a:lnTo>
                  <a:cubicBezTo>
                    <a:pt x="515" y="12203"/>
                    <a:pt x="481" y="12174"/>
                    <a:pt x="481" y="12135"/>
                  </a:cubicBezTo>
                  <a:lnTo>
                    <a:pt x="481" y="11761"/>
                  </a:lnTo>
                  <a:close/>
                  <a:moveTo>
                    <a:pt x="1783" y="0"/>
                  </a:moveTo>
                  <a:cubicBezTo>
                    <a:pt x="1523" y="0"/>
                    <a:pt x="1317" y="212"/>
                    <a:pt x="1317" y="466"/>
                  </a:cubicBezTo>
                  <a:lnTo>
                    <a:pt x="1317" y="8859"/>
                  </a:lnTo>
                  <a:lnTo>
                    <a:pt x="25" y="11410"/>
                  </a:lnTo>
                  <a:lnTo>
                    <a:pt x="25" y="11415"/>
                  </a:lnTo>
                  <a:cubicBezTo>
                    <a:pt x="20" y="11420"/>
                    <a:pt x="15" y="11429"/>
                    <a:pt x="15" y="11434"/>
                  </a:cubicBezTo>
                  <a:lnTo>
                    <a:pt x="15" y="11444"/>
                  </a:lnTo>
                  <a:cubicBezTo>
                    <a:pt x="10" y="11448"/>
                    <a:pt x="10" y="11458"/>
                    <a:pt x="5" y="11468"/>
                  </a:cubicBezTo>
                  <a:cubicBezTo>
                    <a:pt x="5" y="11477"/>
                    <a:pt x="1" y="11487"/>
                    <a:pt x="1" y="11497"/>
                  </a:cubicBezTo>
                  <a:lnTo>
                    <a:pt x="1" y="11501"/>
                  </a:lnTo>
                  <a:lnTo>
                    <a:pt x="1" y="11516"/>
                  </a:lnTo>
                  <a:lnTo>
                    <a:pt x="1" y="12131"/>
                  </a:lnTo>
                  <a:cubicBezTo>
                    <a:pt x="1" y="12438"/>
                    <a:pt x="250" y="12688"/>
                    <a:pt x="558" y="12688"/>
                  </a:cubicBezTo>
                  <a:lnTo>
                    <a:pt x="15950" y="12688"/>
                  </a:lnTo>
                  <a:cubicBezTo>
                    <a:pt x="16257" y="12688"/>
                    <a:pt x="16507" y="12438"/>
                    <a:pt x="16507" y="12131"/>
                  </a:cubicBezTo>
                  <a:lnTo>
                    <a:pt x="16507" y="11521"/>
                  </a:lnTo>
                  <a:cubicBezTo>
                    <a:pt x="16503" y="11516"/>
                    <a:pt x="16503" y="11511"/>
                    <a:pt x="16503" y="11501"/>
                  </a:cubicBezTo>
                  <a:lnTo>
                    <a:pt x="16503" y="11497"/>
                  </a:lnTo>
                  <a:cubicBezTo>
                    <a:pt x="16498" y="11487"/>
                    <a:pt x="16498" y="11477"/>
                    <a:pt x="16498" y="11468"/>
                  </a:cubicBezTo>
                  <a:cubicBezTo>
                    <a:pt x="16493" y="11458"/>
                    <a:pt x="16493" y="11448"/>
                    <a:pt x="16488" y="11439"/>
                  </a:cubicBezTo>
                  <a:lnTo>
                    <a:pt x="16488" y="11434"/>
                  </a:lnTo>
                  <a:cubicBezTo>
                    <a:pt x="16488" y="11429"/>
                    <a:pt x="16483" y="11420"/>
                    <a:pt x="16478" y="11415"/>
                  </a:cubicBezTo>
                  <a:lnTo>
                    <a:pt x="16478" y="11410"/>
                  </a:lnTo>
                  <a:lnTo>
                    <a:pt x="15181" y="8859"/>
                  </a:lnTo>
                  <a:lnTo>
                    <a:pt x="15181" y="466"/>
                  </a:lnTo>
                  <a:cubicBezTo>
                    <a:pt x="15181" y="212"/>
                    <a:pt x="14975" y="0"/>
                    <a:pt x="14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4"/>
            <p:cNvSpPr/>
            <p:nvPr/>
          </p:nvSpPr>
          <p:spPr>
            <a:xfrm>
              <a:off x="2628142" y="2132622"/>
              <a:ext cx="310783" cy="83174"/>
            </a:xfrm>
            <a:custGeom>
              <a:avLst/>
              <a:gdLst/>
              <a:ahLst/>
              <a:cxnLst/>
              <a:rect l="l" t="t" r="r" b="b"/>
              <a:pathLst>
                <a:path w="11871" h="3177" extrusionOk="0">
                  <a:moveTo>
                    <a:pt x="243" y="0"/>
                  </a:moveTo>
                  <a:cubicBezTo>
                    <a:pt x="121" y="0"/>
                    <a:pt x="0" y="81"/>
                    <a:pt x="0" y="241"/>
                  </a:cubicBezTo>
                  <a:lnTo>
                    <a:pt x="0" y="2797"/>
                  </a:lnTo>
                  <a:cubicBezTo>
                    <a:pt x="0" y="3009"/>
                    <a:pt x="168" y="3177"/>
                    <a:pt x="380" y="3177"/>
                  </a:cubicBezTo>
                  <a:lnTo>
                    <a:pt x="11491" y="3177"/>
                  </a:lnTo>
                  <a:cubicBezTo>
                    <a:pt x="11698" y="3177"/>
                    <a:pt x="11866" y="3009"/>
                    <a:pt x="11866" y="2797"/>
                  </a:cubicBezTo>
                  <a:lnTo>
                    <a:pt x="11866" y="241"/>
                  </a:lnTo>
                  <a:cubicBezTo>
                    <a:pt x="11871" y="107"/>
                    <a:pt x="11760" y="1"/>
                    <a:pt x="11626" y="1"/>
                  </a:cubicBezTo>
                  <a:cubicBezTo>
                    <a:pt x="11491" y="1"/>
                    <a:pt x="11386" y="107"/>
                    <a:pt x="11386" y="241"/>
                  </a:cubicBezTo>
                  <a:lnTo>
                    <a:pt x="11386" y="2692"/>
                  </a:lnTo>
                  <a:lnTo>
                    <a:pt x="485" y="2692"/>
                  </a:lnTo>
                  <a:lnTo>
                    <a:pt x="485" y="241"/>
                  </a:lnTo>
                  <a:cubicBezTo>
                    <a:pt x="485" y="81"/>
                    <a:pt x="364" y="0"/>
                    <a:pt x="2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4"/>
            <p:cNvSpPr/>
            <p:nvPr/>
          </p:nvSpPr>
          <p:spPr>
            <a:xfrm>
              <a:off x="2628142" y="2028373"/>
              <a:ext cx="310678" cy="83200"/>
            </a:xfrm>
            <a:custGeom>
              <a:avLst/>
              <a:gdLst/>
              <a:ahLst/>
              <a:cxnLst/>
              <a:rect l="l" t="t" r="r" b="b"/>
              <a:pathLst>
                <a:path w="11867" h="3178" extrusionOk="0">
                  <a:moveTo>
                    <a:pt x="380" y="1"/>
                  </a:moveTo>
                  <a:cubicBezTo>
                    <a:pt x="168" y="1"/>
                    <a:pt x="0" y="169"/>
                    <a:pt x="0" y="380"/>
                  </a:cubicBezTo>
                  <a:lnTo>
                    <a:pt x="0" y="2936"/>
                  </a:lnTo>
                  <a:cubicBezTo>
                    <a:pt x="0" y="3097"/>
                    <a:pt x="121" y="3177"/>
                    <a:pt x="243" y="3177"/>
                  </a:cubicBezTo>
                  <a:cubicBezTo>
                    <a:pt x="364" y="3177"/>
                    <a:pt x="485" y="3097"/>
                    <a:pt x="485" y="2936"/>
                  </a:cubicBezTo>
                  <a:lnTo>
                    <a:pt x="485" y="486"/>
                  </a:lnTo>
                  <a:lnTo>
                    <a:pt x="11381" y="486"/>
                  </a:lnTo>
                  <a:lnTo>
                    <a:pt x="11381" y="2936"/>
                  </a:lnTo>
                  <a:cubicBezTo>
                    <a:pt x="11381" y="3097"/>
                    <a:pt x="11502" y="3177"/>
                    <a:pt x="11624" y="3177"/>
                  </a:cubicBezTo>
                  <a:cubicBezTo>
                    <a:pt x="11745" y="3177"/>
                    <a:pt x="11866" y="3097"/>
                    <a:pt x="11866" y="2936"/>
                  </a:cubicBezTo>
                  <a:lnTo>
                    <a:pt x="11866" y="380"/>
                  </a:lnTo>
                  <a:cubicBezTo>
                    <a:pt x="11866" y="169"/>
                    <a:pt x="11698" y="1"/>
                    <a:pt x="11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0" name="Google Shape;8620;p74"/>
          <p:cNvGrpSpPr/>
          <p:nvPr/>
        </p:nvGrpSpPr>
        <p:grpSpPr>
          <a:xfrm>
            <a:off x="1323907" y="3359888"/>
            <a:ext cx="281854" cy="359242"/>
            <a:chOff x="1323907" y="3359888"/>
            <a:chExt cx="281854" cy="359242"/>
          </a:xfrm>
        </p:grpSpPr>
        <p:sp>
          <p:nvSpPr>
            <p:cNvPr id="8621" name="Google Shape;8621;p74"/>
            <p:cNvSpPr/>
            <p:nvPr/>
          </p:nvSpPr>
          <p:spPr>
            <a:xfrm>
              <a:off x="1352940" y="3424919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8" y="1"/>
                  </a:moveTo>
                  <a:cubicBezTo>
                    <a:pt x="203" y="1"/>
                    <a:pt x="1" y="178"/>
                    <a:pt x="1" y="404"/>
                  </a:cubicBezTo>
                  <a:lnTo>
                    <a:pt x="1" y="10637"/>
                  </a:lnTo>
                  <a:cubicBezTo>
                    <a:pt x="1" y="10858"/>
                    <a:pt x="203" y="11035"/>
                    <a:pt x="448" y="11035"/>
                  </a:cubicBezTo>
                  <a:lnTo>
                    <a:pt x="8989" y="11035"/>
                  </a:lnTo>
                  <a:cubicBezTo>
                    <a:pt x="9234" y="11035"/>
                    <a:pt x="9436" y="10858"/>
                    <a:pt x="9436" y="10637"/>
                  </a:cubicBezTo>
                  <a:lnTo>
                    <a:pt x="9436" y="404"/>
                  </a:lnTo>
                  <a:cubicBezTo>
                    <a:pt x="9436" y="178"/>
                    <a:pt x="9234" y="1"/>
                    <a:pt x="8989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4"/>
            <p:cNvSpPr/>
            <p:nvPr/>
          </p:nvSpPr>
          <p:spPr>
            <a:xfrm>
              <a:off x="1329693" y="3395100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7" y="1"/>
                  </a:moveTo>
                  <a:cubicBezTo>
                    <a:pt x="197" y="1"/>
                    <a:pt x="0" y="179"/>
                    <a:pt x="0" y="405"/>
                  </a:cubicBezTo>
                  <a:lnTo>
                    <a:pt x="0" y="10637"/>
                  </a:lnTo>
                  <a:cubicBezTo>
                    <a:pt x="0" y="10858"/>
                    <a:pt x="202" y="11036"/>
                    <a:pt x="447" y="11036"/>
                  </a:cubicBezTo>
                  <a:lnTo>
                    <a:pt x="8988" y="11036"/>
                  </a:lnTo>
                  <a:cubicBezTo>
                    <a:pt x="9233" y="11036"/>
                    <a:pt x="9435" y="10858"/>
                    <a:pt x="9435" y="10637"/>
                  </a:cubicBezTo>
                  <a:lnTo>
                    <a:pt x="9435" y="405"/>
                  </a:lnTo>
                  <a:cubicBezTo>
                    <a:pt x="9435" y="179"/>
                    <a:pt x="9233" y="1"/>
                    <a:pt x="898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4"/>
            <p:cNvSpPr/>
            <p:nvPr/>
          </p:nvSpPr>
          <p:spPr>
            <a:xfrm>
              <a:off x="1553296" y="3395100"/>
              <a:ext cx="23431" cy="288922"/>
            </a:xfrm>
            <a:custGeom>
              <a:avLst/>
              <a:gdLst/>
              <a:ahLst/>
              <a:cxnLst/>
              <a:rect l="l" t="t" r="r" b="b"/>
              <a:pathLst>
                <a:path w="895" h="11036" extrusionOk="0">
                  <a:moveTo>
                    <a:pt x="1" y="1"/>
                  </a:moveTo>
                  <a:lnTo>
                    <a:pt x="1" y="11036"/>
                  </a:lnTo>
                  <a:lnTo>
                    <a:pt x="447" y="11036"/>
                  </a:lnTo>
                  <a:cubicBezTo>
                    <a:pt x="692" y="11036"/>
                    <a:pt x="894" y="10858"/>
                    <a:pt x="894" y="10637"/>
                  </a:cubicBezTo>
                  <a:lnTo>
                    <a:pt x="894" y="405"/>
                  </a:lnTo>
                  <a:cubicBezTo>
                    <a:pt x="894" y="179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4"/>
            <p:cNvSpPr/>
            <p:nvPr/>
          </p:nvSpPr>
          <p:spPr>
            <a:xfrm>
              <a:off x="1368910" y="3473954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4"/>
            <p:cNvSpPr/>
            <p:nvPr/>
          </p:nvSpPr>
          <p:spPr>
            <a:xfrm>
              <a:off x="1368910" y="3541996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07"/>
                  </a:cubicBezTo>
                  <a:lnTo>
                    <a:pt x="1" y="1500"/>
                  </a:lnTo>
                  <a:cubicBezTo>
                    <a:pt x="1" y="1562"/>
                    <a:pt x="54" y="1610"/>
                    <a:pt x="121" y="1610"/>
                  </a:cubicBezTo>
                  <a:lnTo>
                    <a:pt x="1663" y="1610"/>
                  </a:lnTo>
                  <a:cubicBezTo>
                    <a:pt x="1726" y="1610"/>
                    <a:pt x="1778" y="1562"/>
                    <a:pt x="1783" y="1500"/>
                  </a:cubicBezTo>
                  <a:lnTo>
                    <a:pt x="1783" y="107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7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4"/>
            <p:cNvSpPr/>
            <p:nvPr/>
          </p:nvSpPr>
          <p:spPr>
            <a:xfrm>
              <a:off x="1368910" y="3610038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4"/>
            <p:cNvSpPr/>
            <p:nvPr/>
          </p:nvSpPr>
          <p:spPr>
            <a:xfrm>
              <a:off x="1357731" y="3386435"/>
              <a:ext cx="77755" cy="36390"/>
            </a:xfrm>
            <a:custGeom>
              <a:avLst/>
              <a:gdLst/>
              <a:ahLst/>
              <a:cxnLst/>
              <a:rect l="l" t="t" r="r" b="b"/>
              <a:pathLst>
                <a:path w="2970" h="1390" extrusionOk="0">
                  <a:moveTo>
                    <a:pt x="442" y="1"/>
                  </a:moveTo>
                  <a:cubicBezTo>
                    <a:pt x="197" y="1"/>
                    <a:pt x="0" y="178"/>
                    <a:pt x="0" y="394"/>
                  </a:cubicBezTo>
                  <a:lnTo>
                    <a:pt x="0" y="1211"/>
                  </a:lnTo>
                  <a:cubicBezTo>
                    <a:pt x="10" y="1314"/>
                    <a:pt x="91" y="1389"/>
                    <a:pt x="193" y="1389"/>
                  </a:cubicBezTo>
                  <a:cubicBezTo>
                    <a:pt x="196" y="1389"/>
                    <a:pt x="199" y="1389"/>
                    <a:pt x="202" y="1389"/>
                  </a:cubicBezTo>
                  <a:lnTo>
                    <a:pt x="2767" y="1389"/>
                  </a:lnTo>
                  <a:cubicBezTo>
                    <a:pt x="2770" y="1389"/>
                    <a:pt x="2773" y="1389"/>
                    <a:pt x="2776" y="1389"/>
                  </a:cubicBezTo>
                  <a:cubicBezTo>
                    <a:pt x="2878" y="1389"/>
                    <a:pt x="2965" y="1309"/>
                    <a:pt x="2969" y="1206"/>
                  </a:cubicBezTo>
                  <a:lnTo>
                    <a:pt x="2969" y="394"/>
                  </a:lnTo>
                  <a:cubicBezTo>
                    <a:pt x="2969" y="178"/>
                    <a:pt x="2767" y="1"/>
                    <a:pt x="252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4"/>
            <p:cNvSpPr/>
            <p:nvPr/>
          </p:nvSpPr>
          <p:spPr>
            <a:xfrm>
              <a:off x="1400614" y="3386304"/>
              <a:ext cx="34872" cy="36390"/>
            </a:xfrm>
            <a:custGeom>
              <a:avLst/>
              <a:gdLst/>
              <a:ahLst/>
              <a:cxnLst/>
              <a:rect l="l" t="t" r="r" b="b"/>
              <a:pathLst>
                <a:path w="1332" h="1390" extrusionOk="0">
                  <a:moveTo>
                    <a:pt x="236" y="1389"/>
                  </a:moveTo>
                  <a:cubicBezTo>
                    <a:pt x="239" y="1389"/>
                    <a:pt x="242" y="1389"/>
                    <a:pt x="245" y="1389"/>
                  </a:cubicBezTo>
                  <a:cubicBezTo>
                    <a:pt x="248" y="1389"/>
                    <a:pt x="251" y="1389"/>
                    <a:pt x="254" y="1389"/>
                  </a:cubicBezTo>
                  <a:close/>
                  <a:moveTo>
                    <a:pt x="1" y="1"/>
                  </a:moveTo>
                  <a:cubicBezTo>
                    <a:pt x="241" y="1"/>
                    <a:pt x="443" y="183"/>
                    <a:pt x="443" y="399"/>
                  </a:cubicBezTo>
                  <a:lnTo>
                    <a:pt x="443" y="1211"/>
                  </a:lnTo>
                  <a:cubicBezTo>
                    <a:pt x="433" y="1307"/>
                    <a:pt x="352" y="1385"/>
                    <a:pt x="254" y="1389"/>
                  </a:cubicBezTo>
                  <a:lnTo>
                    <a:pt x="1129" y="1389"/>
                  </a:lnTo>
                  <a:cubicBezTo>
                    <a:pt x="1132" y="1389"/>
                    <a:pt x="1135" y="1389"/>
                    <a:pt x="1138" y="1389"/>
                  </a:cubicBezTo>
                  <a:cubicBezTo>
                    <a:pt x="1240" y="1389"/>
                    <a:pt x="1322" y="1309"/>
                    <a:pt x="1331" y="1211"/>
                  </a:cubicBezTo>
                  <a:lnTo>
                    <a:pt x="1331" y="395"/>
                  </a:lnTo>
                  <a:cubicBezTo>
                    <a:pt x="1331" y="178"/>
                    <a:pt x="1134" y="1"/>
                    <a:pt x="889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74"/>
            <p:cNvSpPr/>
            <p:nvPr/>
          </p:nvSpPr>
          <p:spPr>
            <a:xfrm>
              <a:off x="1323907" y="3389917"/>
              <a:ext cx="281854" cy="329214"/>
            </a:xfrm>
            <a:custGeom>
              <a:avLst/>
              <a:gdLst/>
              <a:ahLst/>
              <a:cxnLst/>
              <a:rect l="l" t="t" r="r" b="b"/>
              <a:pathLst>
                <a:path w="10766" h="12575" extrusionOk="0">
                  <a:moveTo>
                    <a:pt x="8199" y="1"/>
                  </a:moveTo>
                  <a:cubicBezTo>
                    <a:pt x="7939" y="1"/>
                    <a:pt x="7940" y="406"/>
                    <a:pt x="8203" y="406"/>
                  </a:cubicBezTo>
                  <a:cubicBezTo>
                    <a:pt x="8210" y="406"/>
                    <a:pt x="8217" y="406"/>
                    <a:pt x="8225" y="406"/>
                  </a:cubicBezTo>
                  <a:lnTo>
                    <a:pt x="9209" y="406"/>
                  </a:lnTo>
                  <a:cubicBezTo>
                    <a:pt x="9215" y="405"/>
                    <a:pt x="9221" y="405"/>
                    <a:pt x="9226" y="405"/>
                  </a:cubicBezTo>
                  <a:cubicBezTo>
                    <a:pt x="9334" y="405"/>
                    <a:pt x="9426" y="493"/>
                    <a:pt x="9430" y="603"/>
                  </a:cubicBezTo>
                  <a:lnTo>
                    <a:pt x="9430" y="10840"/>
                  </a:lnTo>
                  <a:cubicBezTo>
                    <a:pt x="9426" y="10950"/>
                    <a:pt x="9334" y="11038"/>
                    <a:pt x="9226" y="11038"/>
                  </a:cubicBezTo>
                  <a:cubicBezTo>
                    <a:pt x="9221" y="11038"/>
                    <a:pt x="9215" y="11037"/>
                    <a:pt x="9209" y="11037"/>
                  </a:cubicBezTo>
                  <a:lnTo>
                    <a:pt x="668" y="11037"/>
                  </a:lnTo>
                  <a:cubicBezTo>
                    <a:pt x="662" y="11037"/>
                    <a:pt x="656" y="11038"/>
                    <a:pt x="651" y="11038"/>
                  </a:cubicBezTo>
                  <a:cubicBezTo>
                    <a:pt x="539" y="11038"/>
                    <a:pt x="451" y="10950"/>
                    <a:pt x="442" y="10840"/>
                  </a:cubicBezTo>
                  <a:lnTo>
                    <a:pt x="442" y="10018"/>
                  </a:lnTo>
                  <a:cubicBezTo>
                    <a:pt x="430" y="9884"/>
                    <a:pt x="326" y="9817"/>
                    <a:pt x="221" y="9817"/>
                  </a:cubicBezTo>
                  <a:cubicBezTo>
                    <a:pt x="117" y="9817"/>
                    <a:pt x="12" y="9884"/>
                    <a:pt x="0" y="10018"/>
                  </a:cubicBezTo>
                  <a:lnTo>
                    <a:pt x="0" y="10835"/>
                  </a:lnTo>
                  <a:cubicBezTo>
                    <a:pt x="0" y="11167"/>
                    <a:pt x="298" y="11436"/>
                    <a:pt x="668" y="11436"/>
                  </a:cubicBezTo>
                  <a:lnTo>
                    <a:pt x="889" y="11436"/>
                  </a:lnTo>
                  <a:lnTo>
                    <a:pt x="889" y="11974"/>
                  </a:lnTo>
                  <a:cubicBezTo>
                    <a:pt x="889" y="12305"/>
                    <a:pt x="1191" y="12574"/>
                    <a:pt x="1557" y="12574"/>
                  </a:cubicBezTo>
                  <a:lnTo>
                    <a:pt x="10098" y="12574"/>
                  </a:lnTo>
                  <a:cubicBezTo>
                    <a:pt x="10468" y="12574"/>
                    <a:pt x="10766" y="12300"/>
                    <a:pt x="10766" y="11974"/>
                  </a:cubicBezTo>
                  <a:lnTo>
                    <a:pt x="10766" y="11714"/>
                  </a:lnTo>
                  <a:cubicBezTo>
                    <a:pt x="10754" y="11580"/>
                    <a:pt x="10649" y="11512"/>
                    <a:pt x="10545" y="11512"/>
                  </a:cubicBezTo>
                  <a:cubicBezTo>
                    <a:pt x="10440" y="11512"/>
                    <a:pt x="10336" y="11580"/>
                    <a:pt x="10324" y="11714"/>
                  </a:cubicBezTo>
                  <a:lnTo>
                    <a:pt x="10324" y="11974"/>
                  </a:lnTo>
                  <a:cubicBezTo>
                    <a:pt x="10315" y="12086"/>
                    <a:pt x="10223" y="12176"/>
                    <a:pt x="10107" y="12176"/>
                  </a:cubicBezTo>
                  <a:cubicBezTo>
                    <a:pt x="10104" y="12176"/>
                    <a:pt x="10101" y="12176"/>
                    <a:pt x="10098" y="12175"/>
                  </a:cubicBezTo>
                  <a:lnTo>
                    <a:pt x="1557" y="12175"/>
                  </a:lnTo>
                  <a:cubicBezTo>
                    <a:pt x="1554" y="12176"/>
                    <a:pt x="1551" y="12176"/>
                    <a:pt x="1548" y="12176"/>
                  </a:cubicBezTo>
                  <a:cubicBezTo>
                    <a:pt x="1436" y="12176"/>
                    <a:pt x="1340" y="12086"/>
                    <a:pt x="1336" y="11974"/>
                  </a:cubicBezTo>
                  <a:lnTo>
                    <a:pt x="1336" y="11436"/>
                  </a:lnTo>
                  <a:lnTo>
                    <a:pt x="9209" y="11436"/>
                  </a:lnTo>
                  <a:cubicBezTo>
                    <a:pt x="9579" y="11436"/>
                    <a:pt x="9877" y="11167"/>
                    <a:pt x="9877" y="10835"/>
                  </a:cubicBezTo>
                  <a:lnTo>
                    <a:pt x="9877" y="1539"/>
                  </a:lnTo>
                  <a:lnTo>
                    <a:pt x="10098" y="1539"/>
                  </a:lnTo>
                  <a:cubicBezTo>
                    <a:pt x="10101" y="1539"/>
                    <a:pt x="10105" y="1539"/>
                    <a:pt x="10108" y="1539"/>
                  </a:cubicBezTo>
                  <a:cubicBezTo>
                    <a:pt x="10223" y="1539"/>
                    <a:pt x="10315" y="1624"/>
                    <a:pt x="10324" y="1741"/>
                  </a:cubicBezTo>
                  <a:lnTo>
                    <a:pt x="10324" y="10854"/>
                  </a:lnTo>
                  <a:cubicBezTo>
                    <a:pt x="10329" y="10967"/>
                    <a:pt x="10424" y="11051"/>
                    <a:pt x="10536" y="11051"/>
                  </a:cubicBezTo>
                  <a:cubicBezTo>
                    <a:pt x="10539" y="11051"/>
                    <a:pt x="10542" y="11051"/>
                    <a:pt x="10545" y="11051"/>
                  </a:cubicBezTo>
                  <a:cubicBezTo>
                    <a:pt x="10548" y="11051"/>
                    <a:pt x="10551" y="11051"/>
                    <a:pt x="10554" y="11051"/>
                  </a:cubicBezTo>
                  <a:cubicBezTo>
                    <a:pt x="10666" y="11051"/>
                    <a:pt x="10761" y="10966"/>
                    <a:pt x="10766" y="10850"/>
                  </a:cubicBezTo>
                  <a:lnTo>
                    <a:pt x="10766" y="1736"/>
                  </a:lnTo>
                  <a:cubicBezTo>
                    <a:pt x="10766" y="1405"/>
                    <a:pt x="10468" y="1136"/>
                    <a:pt x="10098" y="1136"/>
                  </a:cubicBezTo>
                  <a:lnTo>
                    <a:pt x="9877" y="1136"/>
                  </a:lnTo>
                  <a:lnTo>
                    <a:pt x="9877" y="603"/>
                  </a:lnTo>
                  <a:cubicBezTo>
                    <a:pt x="9877" y="271"/>
                    <a:pt x="9575" y="2"/>
                    <a:pt x="9209" y="2"/>
                  </a:cubicBezTo>
                  <a:lnTo>
                    <a:pt x="8225" y="2"/>
                  </a:lnTo>
                  <a:cubicBezTo>
                    <a:pt x="8216" y="1"/>
                    <a:pt x="8207" y="1"/>
                    <a:pt x="8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74"/>
            <p:cNvSpPr/>
            <p:nvPr/>
          </p:nvSpPr>
          <p:spPr>
            <a:xfrm>
              <a:off x="1323907" y="3359888"/>
              <a:ext cx="196219" cy="274471"/>
            </a:xfrm>
            <a:custGeom>
              <a:avLst/>
              <a:gdLst/>
              <a:ahLst/>
              <a:cxnLst/>
              <a:rect l="l" t="t" r="r" b="b"/>
              <a:pathLst>
                <a:path w="7495" h="10484" extrusionOk="0">
                  <a:moveTo>
                    <a:pt x="3069" y="409"/>
                  </a:moveTo>
                  <a:cubicBezTo>
                    <a:pt x="3142" y="409"/>
                    <a:pt x="3205" y="470"/>
                    <a:pt x="3209" y="544"/>
                  </a:cubicBezTo>
                  <a:lnTo>
                    <a:pt x="3209" y="813"/>
                  </a:lnTo>
                  <a:lnTo>
                    <a:pt x="2344" y="813"/>
                  </a:lnTo>
                  <a:lnTo>
                    <a:pt x="2344" y="544"/>
                  </a:lnTo>
                  <a:lnTo>
                    <a:pt x="2349" y="544"/>
                  </a:lnTo>
                  <a:cubicBezTo>
                    <a:pt x="2354" y="470"/>
                    <a:pt x="2417" y="409"/>
                    <a:pt x="2490" y="409"/>
                  </a:cubicBezTo>
                  <a:cubicBezTo>
                    <a:pt x="2493" y="409"/>
                    <a:pt x="2495" y="409"/>
                    <a:pt x="2498" y="409"/>
                  </a:cubicBezTo>
                  <a:lnTo>
                    <a:pt x="3060" y="409"/>
                  </a:lnTo>
                  <a:cubicBezTo>
                    <a:pt x="3063" y="409"/>
                    <a:pt x="3066" y="409"/>
                    <a:pt x="3069" y="409"/>
                  </a:cubicBezTo>
                  <a:close/>
                  <a:moveTo>
                    <a:pt x="3833" y="1211"/>
                  </a:moveTo>
                  <a:cubicBezTo>
                    <a:pt x="3940" y="1211"/>
                    <a:pt x="4031" y="1296"/>
                    <a:pt x="4040" y="1408"/>
                  </a:cubicBezTo>
                  <a:lnTo>
                    <a:pt x="4040" y="2201"/>
                  </a:lnTo>
                  <a:lnTo>
                    <a:pt x="1518" y="2201"/>
                  </a:lnTo>
                  <a:lnTo>
                    <a:pt x="1518" y="1408"/>
                  </a:lnTo>
                  <a:cubicBezTo>
                    <a:pt x="1523" y="1296"/>
                    <a:pt x="1614" y="1211"/>
                    <a:pt x="1725" y="1211"/>
                  </a:cubicBezTo>
                  <a:cubicBezTo>
                    <a:pt x="1728" y="1211"/>
                    <a:pt x="1731" y="1211"/>
                    <a:pt x="1734" y="1211"/>
                  </a:cubicBezTo>
                  <a:lnTo>
                    <a:pt x="3824" y="1211"/>
                  </a:lnTo>
                  <a:cubicBezTo>
                    <a:pt x="3827" y="1211"/>
                    <a:pt x="3830" y="1211"/>
                    <a:pt x="3833" y="1211"/>
                  </a:cubicBezTo>
                  <a:close/>
                  <a:moveTo>
                    <a:pt x="2498" y="1"/>
                  </a:moveTo>
                  <a:cubicBezTo>
                    <a:pt x="2167" y="1"/>
                    <a:pt x="1902" y="241"/>
                    <a:pt x="1902" y="539"/>
                  </a:cubicBezTo>
                  <a:lnTo>
                    <a:pt x="1902" y="808"/>
                  </a:lnTo>
                  <a:lnTo>
                    <a:pt x="1734" y="808"/>
                  </a:lnTo>
                  <a:cubicBezTo>
                    <a:pt x="1730" y="808"/>
                    <a:pt x="1725" y="808"/>
                    <a:pt x="1721" y="808"/>
                  </a:cubicBezTo>
                  <a:cubicBezTo>
                    <a:pt x="1481" y="808"/>
                    <a:pt x="1261" y="932"/>
                    <a:pt x="1139" y="1144"/>
                  </a:cubicBezTo>
                  <a:lnTo>
                    <a:pt x="668" y="1144"/>
                  </a:lnTo>
                  <a:cubicBezTo>
                    <a:pt x="298" y="1144"/>
                    <a:pt x="0" y="1413"/>
                    <a:pt x="0" y="1745"/>
                  </a:cubicBezTo>
                  <a:lnTo>
                    <a:pt x="0" y="10281"/>
                  </a:lnTo>
                  <a:cubicBezTo>
                    <a:pt x="5" y="10398"/>
                    <a:pt x="100" y="10483"/>
                    <a:pt x="212" y="10483"/>
                  </a:cubicBezTo>
                  <a:cubicBezTo>
                    <a:pt x="215" y="10483"/>
                    <a:pt x="218" y="10483"/>
                    <a:pt x="221" y="10483"/>
                  </a:cubicBezTo>
                  <a:lnTo>
                    <a:pt x="226" y="10483"/>
                  </a:lnTo>
                  <a:cubicBezTo>
                    <a:pt x="229" y="10483"/>
                    <a:pt x="232" y="10483"/>
                    <a:pt x="235" y="10483"/>
                  </a:cubicBezTo>
                  <a:cubicBezTo>
                    <a:pt x="346" y="10483"/>
                    <a:pt x="442" y="10398"/>
                    <a:pt x="447" y="10281"/>
                  </a:cubicBezTo>
                  <a:lnTo>
                    <a:pt x="447" y="1750"/>
                  </a:lnTo>
                  <a:cubicBezTo>
                    <a:pt x="451" y="1635"/>
                    <a:pt x="543" y="1547"/>
                    <a:pt x="651" y="1547"/>
                  </a:cubicBezTo>
                  <a:cubicBezTo>
                    <a:pt x="657" y="1547"/>
                    <a:pt x="662" y="1547"/>
                    <a:pt x="668" y="1548"/>
                  </a:cubicBezTo>
                  <a:lnTo>
                    <a:pt x="1071" y="1548"/>
                  </a:lnTo>
                  <a:lnTo>
                    <a:pt x="1071" y="2220"/>
                  </a:lnTo>
                  <a:cubicBezTo>
                    <a:pt x="1071" y="2432"/>
                    <a:pt x="1264" y="2600"/>
                    <a:pt x="1499" y="2600"/>
                  </a:cubicBezTo>
                  <a:lnTo>
                    <a:pt x="4059" y="2600"/>
                  </a:lnTo>
                  <a:cubicBezTo>
                    <a:pt x="4295" y="2600"/>
                    <a:pt x="4487" y="2432"/>
                    <a:pt x="4487" y="2220"/>
                  </a:cubicBezTo>
                  <a:lnTo>
                    <a:pt x="4487" y="1543"/>
                  </a:lnTo>
                  <a:lnTo>
                    <a:pt x="7273" y="1543"/>
                  </a:lnTo>
                  <a:cubicBezTo>
                    <a:pt x="7279" y="1543"/>
                    <a:pt x="7285" y="1544"/>
                    <a:pt x="7291" y="1544"/>
                  </a:cubicBezTo>
                  <a:cubicBezTo>
                    <a:pt x="7403" y="1544"/>
                    <a:pt x="7494" y="1455"/>
                    <a:pt x="7494" y="1341"/>
                  </a:cubicBezTo>
                  <a:cubicBezTo>
                    <a:pt x="7494" y="1234"/>
                    <a:pt x="7407" y="1143"/>
                    <a:pt x="7297" y="1143"/>
                  </a:cubicBezTo>
                  <a:cubicBezTo>
                    <a:pt x="7289" y="1143"/>
                    <a:pt x="7281" y="1143"/>
                    <a:pt x="7273" y="1144"/>
                  </a:cubicBezTo>
                  <a:lnTo>
                    <a:pt x="4415" y="1144"/>
                  </a:lnTo>
                  <a:cubicBezTo>
                    <a:pt x="4292" y="932"/>
                    <a:pt x="4073" y="808"/>
                    <a:pt x="3833" y="808"/>
                  </a:cubicBezTo>
                  <a:cubicBezTo>
                    <a:pt x="3828" y="808"/>
                    <a:pt x="3824" y="808"/>
                    <a:pt x="3819" y="808"/>
                  </a:cubicBezTo>
                  <a:lnTo>
                    <a:pt x="3651" y="808"/>
                  </a:lnTo>
                  <a:lnTo>
                    <a:pt x="3651" y="539"/>
                  </a:lnTo>
                  <a:cubicBezTo>
                    <a:pt x="3651" y="246"/>
                    <a:pt x="3387" y="1"/>
                    <a:pt x="30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74"/>
            <p:cNvSpPr/>
            <p:nvPr/>
          </p:nvSpPr>
          <p:spPr>
            <a:xfrm>
              <a:off x="1436690" y="3477070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2"/>
                    <a:pt x="3866" y="2"/>
                  </a:cubicBezTo>
                  <a:cubicBezTo>
                    <a:pt x="3861" y="2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74"/>
            <p:cNvSpPr/>
            <p:nvPr/>
          </p:nvSpPr>
          <p:spPr>
            <a:xfrm>
              <a:off x="1436690" y="3499585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204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74"/>
            <p:cNvSpPr/>
            <p:nvPr/>
          </p:nvSpPr>
          <p:spPr>
            <a:xfrm>
              <a:off x="1436690" y="3545112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1"/>
                    <a:pt x="3866" y="1"/>
                  </a:cubicBezTo>
                  <a:cubicBezTo>
                    <a:pt x="3861" y="1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74"/>
            <p:cNvSpPr/>
            <p:nvPr/>
          </p:nvSpPr>
          <p:spPr>
            <a:xfrm>
              <a:off x="1436690" y="3567626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199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4"/>
            <p:cNvSpPr/>
            <p:nvPr/>
          </p:nvSpPr>
          <p:spPr>
            <a:xfrm>
              <a:off x="1436664" y="3613153"/>
              <a:ext cx="106605" cy="10655"/>
            </a:xfrm>
            <a:custGeom>
              <a:avLst/>
              <a:gdLst/>
              <a:ahLst/>
              <a:cxnLst/>
              <a:rect l="l" t="t" r="r" b="b"/>
              <a:pathLst>
                <a:path w="4072" h="407" extrusionOk="0">
                  <a:moveTo>
                    <a:pt x="264" y="1"/>
                  </a:moveTo>
                  <a:cubicBezTo>
                    <a:pt x="0" y="1"/>
                    <a:pt x="2" y="407"/>
                    <a:pt x="268" y="407"/>
                  </a:cubicBezTo>
                  <a:cubicBezTo>
                    <a:pt x="275" y="407"/>
                    <a:pt x="283" y="406"/>
                    <a:pt x="291" y="406"/>
                  </a:cubicBezTo>
                  <a:lnTo>
                    <a:pt x="3850" y="406"/>
                  </a:lnTo>
                  <a:cubicBezTo>
                    <a:pt x="3856" y="406"/>
                    <a:pt x="3862" y="406"/>
                    <a:pt x="3867" y="406"/>
                  </a:cubicBezTo>
                  <a:cubicBezTo>
                    <a:pt x="3976" y="406"/>
                    <a:pt x="4071" y="318"/>
                    <a:pt x="4071" y="204"/>
                  </a:cubicBezTo>
                  <a:cubicBezTo>
                    <a:pt x="4071" y="90"/>
                    <a:pt x="3976" y="1"/>
                    <a:pt x="3867" y="1"/>
                  </a:cubicBezTo>
                  <a:cubicBezTo>
                    <a:pt x="3862" y="1"/>
                    <a:pt x="3856" y="2"/>
                    <a:pt x="3850" y="2"/>
                  </a:cubicBezTo>
                  <a:lnTo>
                    <a:pt x="291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4"/>
            <p:cNvSpPr/>
            <p:nvPr/>
          </p:nvSpPr>
          <p:spPr>
            <a:xfrm>
              <a:off x="1436690" y="3635668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5" y="401"/>
                    <a:pt x="3861" y="402"/>
                    <a:pt x="3866" y="402"/>
                  </a:cubicBezTo>
                  <a:cubicBezTo>
                    <a:pt x="3975" y="402"/>
                    <a:pt x="4070" y="313"/>
                    <a:pt x="4070" y="199"/>
                  </a:cubicBezTo>
                  <a:cubicBezTo>
                    <a:pt x="4070" y="91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4"/>
            <p:cNvSpPr/>
            <p:nvPr/>
          </p:nvSpPr>
          <p:spPr>
            <a:xfrm>
              <a:off x="1363124" y="3467671"/>
              <a:ext cx="72859" cy="53748"/>
            </a:xfrm>
            <a:custGeom>
              <a:avLst/>
              <a:gdLst/>
              <a:ahLst/>
              <a:cxnLst/>
              <a:rect l="l" t="t" r="r" b="b"/>
              <a:pathLst>
                <a:path w="2783" h="2053" extrusionOk="0">
                  <a:moveTo>
                    <a:pt x="1778" y="443"/>
                  </a:moveTo>
                  <a:lnTo>
                    <a:pt x="1778" y="520"/>
                  </a:lnTo>
                  <a:lnTo>
                    <a:pt x="1336" y="861"/>
                  </a:lnTo>
                  <a:lnTo>
                    <a:pt x="1125" y="654"/>
                  </a:lnTo>
                  <a:cubicBezTo>
                    <a:pt x="1080" y="612"/>
                    <a:pt x="1022" y="590"/>
                    <a:pt x="963" y="590"/>
                  </a:cubicBezTo>
                  <a:cubicBezTo>
                    <a:pt x="910" y="590"/>
                    <a:pt x="856" y="608"/>
                    <a:pt x="813" y="645"/>
                  </a:cubicBezTo>
                  <a:cubicBezTo>
                    <a:pt x="722" y="717"/>
                    <a:pt x="717" y="851"/>
                    <a:pt x="798" y="928"/>
                  </a:cubicBezTo>
                  <a:lnTo>
                    <a:pt x="1154" y="1274"/>
                  </a:lnTo>
                  <a:cubicBezTo>
                    <a:pt x="1197" y="1317"/>
                    <a:pt x="1260" y="1341"/>
                    <a:pt x="1317" y="1341"/>
                  </a:cubicBezTo>
                  <a:cubicBezTo>
                    <a:pt x="1370" y="1341"/>
                    <a:pt x="1423" y="1327"/>
                    <a:pt x="1461" y="1293"/>
                  </a:cubicBezTo>
                  <a:lnTo>
                    <a:pt x="1778" y="1053"/>
                  </a:lnTo>
                  <a:lnTo>
                    <a:pt x="1778" y="1649"/>
                  </a:lnTo>
                  <a:lnTo>
                    <a:pt x="443" y="1649"/>
                  </a:lnTo>
                  <a:lnTo>
                    <a:pt x="443" y="443"/>
                  </a:lnTo>
                  <a:close/>
                  <a:moveTo>
                    <a:pt x="2534" y="1"/>
                  </a:moveTo>
                  <a:cubicBezTo>
                    <a:pt x="2484" y="1"/>
                    <a:pt x="2434" y="17"/>
                    <a:pt x="2393" y="49"/>
                  </a:cubicBezTo>
                  <a:lnTo>
                    <a:pt x="2187" y="207"/>
                  </a:lnTo>
                  <a:cubicBezTo>
                    <a:pt x="2120" y="102"/>
                    <a:pt x="2009" y="39"/>
                    <a:pt x="1884" y="39"/>
                  </a:cubicBezTo>
                  <a:lnTo>
                    <a:pt x="342" y="39"/>
                  </a:lnTo>
                  <a:cubicBezTo>
                    <a:pt x="339" y="39"/>
                    <a:pt x="336" y="39"/>
                    <a:pt x="333" y="39"/>
                  </a:cubicBezTo>
                  <a:cubicBezTo>
                    <a:pt x="154" y="39"/>
                    <a:pt x="10" y="172"/>
                    <a:pt x="1" y="352"/>
                  </a:cubicBezTo>
                  <a:lnTo>
                    <a:pt x="1" y="1745"/>
                  </a:lnTo>
                  <a:cubicBezTo>
                    <a:pt x="10" y="1919"/>
                    <a:pt x="154" y="2052"/>
                    <a:pt x="333" y="2052"/>
                  </a:cubicBezTo>
                  <a:cubicBezTo>
                    <a:pt x="336" y="2052"/>
                    <a:pt x="339" y="2052"/>
                    <a:pt x="342" y="2052"/>
                  </a:cubicBezTo>
                  <a:lnTo>
                    <a:pt x="1884" y="2052"/>
                  </a:lnTo>
                  <a:cubicBezTo>
                    <a:pt x="1887" y="2052"/>
                    <a:pt x="1890" y="2052"/>
                    <a:pt x="1893" y="2052"/>
                  </a:cubicBezTo>
                  <a:cubicBezTo>
                    <a:pt x="2067" y="2052"/>
                    <a:pt x="2216" y="1919"/>
                    <a:pt x="2225" y="1745"/>
                  </a:cubicBezTo>
                  <a:lnTo>
                    <a:pt x="2225" y="707"/>
                  </a:lnTo>
                  <a:lnTo>
                    <a:pt x="2682" y="356"/>
                  </a:lnTo>
                  <a:cubicBezTo>
                    <a:pt x="2773" y="289"/>
                    <a:pt x="2782" y="155"/>
                    <a:pt x="2706" y="73"/>
                  </a:cubicBezTo>
                  <a:cubicBezTo>
                    <a:pt x="2658" y="25"/>
                    <a:pt x="2595" y="1"/>
                    <a:pt x="25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74"/>
            <p:cNvSpPr/>
            <p:nvPr/>
          </p:nvSpPr>
          <p:spPr>
            <a:xfrm>
              <a:off x="1363124" y="3536184"/>
              <a:ext cx="72859" cy="53145"/>
            </a:xfrm>
            <a:custGeom>
              <a:avLst/>
              <a:gdLst/>
              <a:ahLst/>
              <a:cxnLst/>
              <a:rect l="l" t="t" r="r" b="b"/>
              <a:pathLst>
                <a:path w="2783" h="2030" extrusionOk="0">
                  <a:moveTo>
                    <a:pt x="1778" y="425"/>
                  </a:moveTo>
                  <a:lnTo>
                    <a:pt x="1778" y="521"/>
                  </a:lnTo>
                  <a:lnTo>
                    <a:pt x="1336" y="862"/>
                  </a:lnTo>
                  <a:lnTo>
                    <a:pt x="1125" y="655"/>
                  </a:lnTo>
                  <a:cubicBezTo>
                    <a:pt x="1080" y="613"/>
                    <a:pt x="1022" y="591"/>
                    <a:pt x="963" y="591"/>
                  </a:cubicBezTo>
                  <a:cubicBezTo>
                    <a:pt x="910" y="591"/>
                    <a:pt x="856" y="609"/>
                    <a:pt x="813" y="646"/>
                  </a:cubicBezTo>
                  <a:cubicBezTo>
                    <a:pt x="722" y="713"/>
                    <a:pt x="717" y="852"/>
                    <a:pt x="798" y="929"/>
                  </a:cubicBezTo>
                  <a:lnTo>
                    <a:pt x="1154" y="1275"/>
                  </a:lnTo>
                  <a:cubicBezTo>
                    <a:pt x="1197" y="1318"/>
                    <a:pt x="1260" y="1342"/>
                    <a:pt x="1317" y="1342"/>
                  </a:cubicBezTo>
                  <a:cubicBezTo>
                    <a:pt x="1370" y="1342"/>
                    <a:pt x="1423" y="1323"/>
                    <a:pt x="1461" y="1294"/>
                  </a:cubicBezTo>
                  <a:lnTo>
                    <a:pt x="1778" y="1054"/>
                  </a:lnTo>
                  <a:lnTo>
                    <a:pt x="1778" y="1631"/>
                  </a:lnTo>
                  <a:lnTo>
                    <a:pt x="443" y="1631"/>
                  </a:lnTo>
                  <a:lnTo>
                    <a:pt x="443" y="425"/>
                  </a:lnTo>
                  <a:close/>
                  <a:moveTo>
                    <a:pt x="2531" y="0"/>
                  </a:moveTo>
                  <a:cubicBezTo>
                    <a:pt x="2481" y="0"/>
                    <a:pt x="2431" y="16"/>
                    <a:pt x="2389" y="50"/>
                  </a:cubicBezTo>
                  <a:lnTo>
                    <a:pt x="2192" y="199"/>
                  </a:lnTo>
                  <a:cubicBezTo>
                    <a:pt x="2131" y="92"/>
                    <a:pt x="2017" y="21"/>
                    <a:pt x="1892" y="21"/>
                  </a:cubicBezTo>
                  <a:cubicBezTo>
                    <a:pt x="1887" y="21"/>
                    <a:pt x="1883" y="21"/>
                    <a:pt x="1879" y="21"/>
                  </a:cubicBezTo>
                  <a:lnTo>
                    <a:pt x="342" y="21"/>
                  </a:lnTo>
                  <a:cubicBezTo>
                    <a:pt x="336" y="21"/>
                    <a:pt x="330" y="21"/>
                    <a:pt x="324" y="21"/>
                  </a:cubicBezTo>
                  <a:cubicBezTo>
                    <a:pt x="150" y="21"/>
                    <a:pt x="10" y="157"/>
                    <a:pt x="1" y="329"/>
                  </a:cubicBezTo>
                  <a:lnTo>
                    <a:pt x="1" y="1722"/>
                  </a:lnTo>
                  <a:cubicBezTo>
                    <a:pt x="10" y="1894"/>
                    <a:pt x="150" y="2030"/>
                    <a:pt x="324" y="2030"/>
                  </a:cubicBezTo>
                  <a:cubicBezTo>
                    <a:pt x="330" y="2030"/>
                    <a:pt x="336" y="2030"/>
                    <a:pt x="342" y="2029"/>
                  </a:cubicBezTo>
                  <a:lnTo>
                    <a:pt x="1884" y="2029"/>
                  </a:lnTo>
                  <a:cubicBezTo>
                    <a:pt x="1890" y="2030"/>
                    <a:pt x="1896" y="2030"/>
                    <a:pt x="1901" y="2030"/>
                  </a:cubicBezTo>
                  <a:cubicBezTo>
                    <a:pt x="2072" y="2030"/>
                    <a:pt x="2216" y="1894"/>
                    <a:pt x="2225" y="1722"/>
                  </a:cubicBezTo>
                  <a:lnTo>
                    <a:pt x="2225" y="708"/>
                  </a:lnTo>
                  <a:lnTo>
                    <a:pt x="2682" y="358"/>
                  </a:lnTo>
                  <a:cubicBezTo>
                    <a:pt x="2773" y="290"/>
                    <a:pt x="2782" y="156"/>
                    <a:pt x="2706" y="74"/>
                  </a:cubicBezTo>
                  <a:cubicBezTo>
                    <a:pt x="2657" y="26"/>
                    <a:pt x="2594" y="0"/>
                    <a:pt x="25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74"/>
            <p:cNvSpPr/>
            <p:nvPr/>
          </p:nvSpPr>
          <p:spPr>
            <a:xfrm>
              <a:off x="1363124" y="3604750"/>
              <a:ext cx="72859" cy="52753"/>
            </a:xfrm>
            <a:custGeom>
              <a:avLst/>
              <a:gdLst/>
              <a:ahLst/>
              <a:cxnLst/>
              <a:rect l="l" t="t" r="r" b="b"/>
              <a:pathLst>
                <a:path w="2783" h="2015" extrusionOk="0">
                  <a:moveTo>
                    <a:pt x="1778" y="405"/>
                  </a:moveTo>
                  <a:lnTo>
                    <a:pt x="1778" y="554"/>
                  </a:lnTo>
                  <a:lnTo>
                    <a:pt x="1336" y="890"/>
                  </a:lnTo>
                  <a:lnTo>
                    <a:pt x="1125" y="688"/>
                  </a:lnTo>
                  <a:cubicBezTo>
                    <a:pt x="1079" y="645"/>
                    <a:pt x="1020" y="623"/>
                    <a:pt x="960" y="623"/>
                  </a:cubicBezTo>
                  <a:cubicBezTo>
                    <a:pt x="908" y="623"/>
                    <a:pt x="856" y="640"/>
                    <a:pt x="813" y="674"/>
                  </a:cubicBezTo>
                  <a:cubicBezTo>
                    <a:pt x="722" y="746"/>
                    <a:pt x="717" y="880"/>
                    <a:pt x="798" y="957"/>
                  </a:cubicBezTo>
                  <a:lnTo>
                    <a:pt x="1154" y="1308"/>
                  </a:lnTo>
                  <a:cubicBezTo>
                    <a:pt x="1197" y="1351"/>
                    <a:pt x="1260" y="1370"/>
                    <a:pt x="1317" y="1370"/>
                  </a:cubicBezTo>
                  <a:cubicBezTo>
                    <a:pt x="1370" y="1370"/>
                    <a:pt x="1423" y="1356"/>
                    <a:pt x="1461" y="1322"/>
                  </a:cubicBezTo>
                  <a:lnTo>
                    <a:pt x="1778" y="1082"/>
                  </a:lnTo>
                  <a:lnTo>
                    <a:pt x="1778" y="1611"/>
                  </a:lnTo>
                  <a:lnTo>
                    <a:pt x="443" y="1611"/>
                  </a:lnTo>
                  <a:lnTo>
                    <a:pt x="443" y="405"/>
                  </a:lnTo>
                  <a:close/>
                  <a:moveTo>
                    <a:pt x="324" y="1"/>
                  </a:moveTo>
                  <a:cubicBezTo>
                    <a:pt x="150" y="1"/>
                    <a:pt x="10" y="137"/>
                    <a:pt x="1" y="309"/>
                  </a:cubicBezTo>
                  <a:lnTo>
                    <a:pt x="1" y="1702"/>
                  </a:lnTo>
                  <a:cubicBezTo>
                    <a:pt x="10" y="1881"/>
                    <a:pt x="154" y="2014"/>
                    <a:pt x="333" y="2014"/>
                  </a:cubicBezTo>
                  <a:cubicBezTo>
                    <a:pt x="336" y="2014"/>
                    <a:pt x="339" y="2014"/>
                    <a:pt x="342" y="2014"/>
                  </a:cubicBezTo>
                  <a:lnTo>
                    <a:pt x="1884" y="2014"/>
                  </a:lnTo>
                  <a:cubicBezTo>
                    <a:pt x="1887" y="2014"/>
                    <a:pt x="1890" y="2014"/>
                    <a:pt x="1893" y="2014"/>
                  </a:cubicBezTo>
                  <a:cubicBezTo>
                    <a:pt x="2067" y="2014"/>
                    <a:pt x="2216" y="1881"/>
                    <a:pt x="2225" y="1702"/>
                  </a:cubicBezTo>
                  <a:lnTo>
                    <a:pt x="2225" y="732"/>
                  </a:lnTo>
                  <a:lnTo>
                    <a:pt x="2682" y="381"/>
                  </a:lnTo>
                  <a:cubicBezTo>
                    <a:pt x="2773" y="314"/>
                    <a:pt x="2782" y="179"/>
                    <a:pt x="2706" y="97"/>
                  </a:cubicBezTo>
                  <a:cubicBezTo>
                    <a:pt x="2658" y="50"/>
                    <a:pt x="2595" y="25"/>
                    <a:pt x="2533" y="25"/>
                  </a:cubicBezTo>
                  <a:cubicBezTo>
                    <a:pt x="2482" y="25"/>
                    <a:pt x="2432" y="41"/>
                    <a:pt x="2389" y="73"/>
                  </a:cubicBezTo>
                  <a:lnTo>
                    <a:pt x="2389" y="78"/>
                  </a:lnTo>
                  <a:lnTo>
                    <a:pt x="2211" y="217"/>
                  </a:lnTo>
                  <a:cubicBezTo>
                    <a:pt x="2159" y="87"/>
                    <a:pt x="2035" y="1"/>
                    <a:pt x="1896" y="1"/>
                  </a:cubicBezTo>
                  <a:cubicBezTo>
                    <a:pt x="1892" y="1"/>
                    <a:pt x="1888" y="1"/>
                    <a:pt x="1884" y="1"/>
                  </a:cubicBezTo>
                  <a:lnTo>
                    <a:pt x="342" y="1"/>
                  </a:lnTo>
                  <a:cubicBezTo>
                    <a:pt x="336" y="1"/>
                    <a:pt x="330" y="1"/>
                    <a:pt x="3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74"/>
          <p:cNvGrpSpPr/>
          <p:nvPr/>
        </p:nvGrpSpPr>
        <p:grpSpPr>
          <a:xfrm>
            <a:off x="2184548" y="3859455"/>
            <a:ext cx="354948" cy="286776"/>
            <a:chOff x="2184548" y="3859455"/>
            <a:chExt cx="354948" cy="286776"/>
          </a:xfrm>
        </p:grpSpPr>
        <p:sp>
          <p:nvSpPr>
            <p:cNvPr id="8641" name="Google Shape;8641;p74"/>
            <p:cNvSpPr/>
            <p:nvPr/>
          </p:nvSpPr>
          <p:spPr>
            <a:xfrm>
              <a:off x="218981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2634" y="10550"/>
                  </a:lnTo>
                  <a:lnTo>
                    <a:pt x="2634" y="6558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74"/>
            <p:cNvSpPr/>
            <p:nvPr/>
          </p:nvSpPr>
          <p:spPr>
            <a:xfrm>
              <a:off x="218981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74"/>
            <p:cNvSpPr/>
            <p:nvPr/>
          </p:nvSpPr>
          <p:spPr>
            <a:xfrm>
              <a:off x="2258742" y="3864743"/>
              <a:ext cx="68827" cy="276199"/>
            </a:xfrm>
            <a:custGeom>
              <a:avLst/>
              <a:gdLst/>
              <a:ahLst/>
              <a:cxnLst/>
              <a:rect l="l" t="t" r="r" b="b"/>
              <a:pathLst>
                <a:path w="2629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74"/>
            <p:cNvSpPr/>
            <p:nvPr/>
          </p:nvSpPr>
          <p:spPr>
            <a:xfrm>
              <a:off x="2258742" y="3864743"/>
              <a:ext cx="15499" cy="276199"/>
            </a:xfrm>
            <a:custGeom>
              <a:avLst/>
              <a:gdLst/>
              <a:ahLst/>
              <a:cxnLst/>
              <a:rect l="l" t="t" r="r" b="b"/>
              <a:pathLst>
                <a:path w="592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2" y="1055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4"/>
            <p:cNvSpPr/>
            <p:nvPr/>
          </p:nvSpPr>
          <p:spPr>
            <a:xfrm>
              <a:off x="2327543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33" y="10550"/>
                  </a:lnTo>
                  <a:lnTo>
                    <a:pt x="2633" y="6558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4"/>
            <p:cNvSpPr/>
            <p:nvPr/>
          </p:nvSpPr>
          <p:spPr>
            <a:xfrm>
              <a:off x="2396475" y="3864743"/>
              <a:ext cx="68801" cy="276199"/>
            </a:xfrm>
            <a:custGeom>
              <a:avLst/>
              <a:gdLst/>
              <a:ahLst/>
              <a:cxnLst/>
              <a:rect l="l" t="t" r="r" b="b"/>
              <a:pathLst>
                <a:path w="2628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4"/>
            <p:cNvSpPr/>
            <p:nvPr/>
          </p:nvSpPr>
          <p:spPr>
            <a:xfrm>
              <a:off x="246525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33" y="10550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74"/>
            <p:cNvSpPr/>
            <p:nvPr/>
          </p:nvSpPr>
          <p:spPr>
            <a:xfrm>
              <a:off x="2327543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6" y="1055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74"/>
            <p:cNvSpPr/>
            <p:nvPr/>
          </p:nvSpPr>
          <p:spPr>
            <a:xfrm>
              <a:off x="2396475" y="3864743"/>
              <a:ext cx="15472" cy="276199"/>
            </a:xfrm>
            <a:custGeom>
              <a:avLst/>
              <a:gdLst/>
              <a:ahLst/>
              <a:cxnLst/>
              <a:rect l="l" t="t" r="r" b="b"/>
              <a:pathLst>
                <a:path w="591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1" y="10550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4"/>
            <p:cNvSpPr/>
            <p:nvPr/>
          </p:nvSpPr>
          <p:spPr>
            <a:xfrm>
              <a:off x="246525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74"/>
            <p:cNvSpPr/>
            <p:nvPr/>
          </p:nvSpPr>
          <p:spPr>
            <a:xfrm>
              <a:off x="2238505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4"/>
            <p:cNvSpPr/>
            <p:nvPr/>
          </p:nvSpPr>
          <p:spPr>
            <a:xfrm>
              <a:off x="2238505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09" y="6558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4"/>
            <p:cNvSpPr/>
            <p:nvPr/>
          </p:nvSpPr>
          <p:spPr>
            <a:xfrm>
              <a:off x="2376212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1548" y="6558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4"/>
            <p:cNvSpPr/>
            <p:nvPr/>
          </p:nvSpPr>
          <p:spPr>
            <a:xfrm>
              <a:off x="2376212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4"/>
            <p:cNvSpPr/>
            <p:nvPr/>
          </p:nvSpPr>
          <p:spPr>
            <a:xfrm>
              <a:off x="2445013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4"/>
            <p:cNvSpPr/>
            <p:nvPr/>
          </p:nvSpPr>
          <p:spPr>
            <a:xfrm>
              <a:off x="2445013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4"/>
            <p:cNvSpPr/>
            <p:nvPr/>
          </p:nvSpPr>
          <p:spPr>
            <a:xfrm>
              <a:off x="2184548" y="3859455"/>
              <a:ext cx="354948" cy="286776"/>
            </a:xfrm>
            <a:custGeom>
              <a:avLst/>
              <a:gdLst/>
              <a:ahLst/>
              <a:cxnLst/>
              <a:rect l="l" t="t" r="r" b="b"/>
              <a:pathLst>
                <a:path w="13558" h="10954" extrusionOk="0">
                  <a:moveTo>
                    <a:pt x="8667" y="404"/>
                  </a:moveTo>
                  <a:lnTo>
                    <a:pt x="8667" y="6563"/>
                  </a:lnTo>
                  <a:lnTo>
                    <a:pt x="7523" y="6563"/>
                  </a:lnTo>
                  <a:lnTo>
                    <a:pt x="7523" y="404"/>
                  </a:lnTo>
                  <a:close/>
                  <a:moveTo>
                    <a:pt x="11295" y="404"/>
                  </a:moveTo>
                  <a:lnTo>
                    <a:pt x="11295" y="6563"/>
                  </a:lnTo>
                  <a:lnTo>
                    <a:pt x="10156" y="6563"/>
                  </a:lnTo>
                  <a:lnTo>
                    <a:pt x="10156" y="404"/>
                  </a:lnTo>
                  <a:close/>
                  <a:moveTo>
                    <a:pt x="1859" y="404"/>
                  </a:moveTo>
                  <a:lnTo>
                    <a:pt x="1859" y="6760"/>
                  </a:lnTo>
                  <a:cubicBezTo>
                    <a:pt x="1859" y="6875"/>
                    <a:pt x="1951" y="6961"/>
                    <a:pt x="2061" y="6961"/>
                  </a:cubicBezTo>
                  <a:lnTo>
                    <a:pt x="2633" y="6961"/>
                  </a:lnTo>
                  <a:lnTo>
                    <a:pt x="2633" y="10550"/>
                  </a:lnTo>
                  <a:lnTo>
                    <a:pt x="404" y="10550"/>
                  </a:lnTo>
                  <a:lnTo>
                    <a:pt x="404" y="404"/>
                  </a:lnTo>
                  <a:close/>
                  <a:moveTo>
                    <a:pt x="5261" y="404"/>
                  </a:moveTo>
                  <a:lnTo>
                    <a:pt x="5261" y="10550"/>
                  </a:lnTo>
                  <a:lnTo>
                    <a:pt x="3036" y="10550"/>
                  </a:lnTo>
                  <a:lnTo>
                    <a:pt x="3036" y="6961"/>
                  </a:lnTo>
                  <a:lnTo>
                    <a:pt x="3608" y="6961"/>
                  </a:lnTo>
                  <a:cubicBezTo>
                    <a:pt x="3719" y="6961"/>
                    <a:pt x="3810" y="6875"/>
                    <a:pt x="3810" y="6764"/>
                  </a:cubicBezTo>
                  <a:lnTo>
                    <a:pt x="3810" y="3796"/>
                  </a:lnTo>
                  <a:cubicBezTo>
                    <a:pt x="3810" y="3680"/>
                    <a:pt x="3719" y="3594"/>
                    <a:pt x="3608" y="3594"/>
                  </a:cubicBezTo>
                  <a:cubicBezTo>
                    <a:pt x="3498" y="3594"/>
                    <a:pt x="3406" y="3680"/>
                    <a:pt x="3406" y="3796"/>
                  </a:cubicBezTo>
                  <a:lnTo>
                    <a:pt x="3406" y="6558"/>
                  </a:lnTo>
                  <a:lnTo>
                    <a:pt x="2263" y="6558"/>
                  </a:lnTo>
                  <a:lnTo>
                    <a:pt x="2263" y="404"/>
                  </a:lnTo>
                  <a:lnTo>
                    <a:pt x="3406" y="404"/>
                  </a:lnTo>
                  <a:lnTo>
                    <a:pt x="3406" y="2859"/>
                  </a:lnTo>
                  <a:cubicBezTo>
                    <a:pt x="3406" y="2969"/>
                    <a:pt x="3498" y="3056"/>
                    <a:pt x="3608" y="3056"/>
                  </a:cubicBezTo>
                  <a:cubicBezTo>
                    <a:pt x="3719" y="3056"/>
                    <a:pt x="3810" y="2969"/>
                    <a:pt x="3810" y="2859"/>
                  </a:cubicBezTo>
                  <a:lnTo>
                    <a:pt x="3810" y="404"/>
                  </a:lnTo>
                  <a:close/>
                  <a:moveTo>
                    <a:pt x="7120" y="404"/>
                  </a:moveTo>
                  <a:lnTo>
                    <a:pt x="7120" y="6760"/>
                  </a:lnTo>
                  <a:cubicBezTo>
                    <a:pt x="7120" y="6875"/>
                    <a:pt x="7211" y="6961"/>
                    <a:pt x="7322" y="6961"/>
                  </a:cubicBezTo>
                  <a:lnTo>
                    <a:pt x="7893" y="6961"/>
                  </a:lnTo>
                  <a:lnTo>
                    <a:pt x="7893" y="10550"/>
                  </a:lnTo>
                  <a:lnTo>
                    <a:pt x="5664" y="10550"/>
                  </a:lnTo>
                  <a:lnTo>
                    <a:pt x="5664" y="404"/>
                  </a:lnTo>
                  <a:close/>
                  <a:moveTo>
                    <a:pt x="9752" y="404"/>
                  </a:moveTo>
                  <a:lnTo>
                    <a:pt x="9752" y="6760"/>
                  </a:lnTo>
                  <a:cubicBezTo>
                    <a:pt x="9752" y="6875"/>
                    <a:pt x="9839" y="6961"/>
                    <a:pt x="9949" y="6961"/>
                  </a:cubicBezTo>
                  <a:lnTo>
                    <a:pt x="10526" y="6961"/>
                  </a:lnTo>
                  <a:lnTo>
                    <a:pt x="10526" y="10550"/>
                  </a:lnTo>
                  <a:lnTo>
                    <a:pt x="8297" y="10550"/>
                  </a:lnTo>
                  <a:lnTo>
                    <a:pt x="8297" y="6961"/>
                  </a:lnTo>
                  <a:lnTo>
                    <a:pt x="8869" y="6961"/>
                  </a:lnTo>
                  <a:cubicBezTo>
                    <a:pt x="8979" y="6961"/>
                    <a:pt x="9070" y="6875"/>
                    <a:pt x="9070" y="6760"/>
                  </a:cubicBezTo>
                  <a:lnTo>
                    <a:pt x="9070" y="404"/>
                  </a:lnTo>
                  <a:close/>
                  <a:moveTo>
                    <a:pt x="202" y="0"/>
                  </a:moveTo>
                  <a:cubicBezTo>
                    <a:pt x="91" y="0"/>
                    <a:pt x="0" y="87"/>
                    <a:pt x="0" y="202"/>
                  </a:cubicBezTo>
                  <a:lnTo>
                    <a:pt x="0" y="10752"/>
                  </a:lnTo>
                  <a:cubicBezTo>
                    <a:pt x="0" y="10862"/>
                    <a:pt x="91" y="10954"/>
                    <a:pt x="202" y="10954"/>
                  </a:cubicBezTo>
                  <a:lnTo>
                    <a:pt x="13355" y="10954"/>
                  </a:lnTo>
                  <a:cubicBezTo>
                    <a:pt x="13466" y="10954"/>
                    <a:pt x="13557" y="10862"/>
                    <a:pt x="13557" y="10752"/>
                  </a:cubicBezTo>
                  <a:lnTo>
                    <a:pt x="13557" y="5410"/>
                  </a:lnTo>
                  <a:cubicBezTo>
                    <a:pt x="13557" y="5294"/>
                    <a:pt x="13466" y="5208"/>
                    <a:pt x="13355" y="5208"/>
                  </a:cubicBezTo>
                  <a:cubicBezTo>
                    <a:pt x="13245" y="5208"/>
                    <a:pt x="13154" y="5294"/>
                    <a:pt x="13154" y="5410"/>
                  </a:cubicBezTo>
                  <a:lnTo>
                    <a:pt x="13154" y="10550"/>
                  </a:lnTo>
                  <a:lnTo>
                    <a:pt x="10925" y="10550"/>
                  </a:lnTo>
                  <a:lnTo>
                    <a:pt x="10925" y="6966"/>
                  </a:lnTo>
                  <a:lnTo>
                    <a:pt x="11496" y="6966"/>
                  </a:lnTo>
                  <a:cubicBezTo>
                    <a:pt x="11607" y="6966"/>
                    <a:pt x="11698" y="6875"/>
                    <a:pt x="11698" y="6764"/>
                  </a:cubicBezTo>
                  <a:lnTo>
                    <a:pt x="11698" y="404"/>
                  </a:lnTo>
                  <a:lnTo>
                    <a:pt x="13154" y="404"/>
                  </a:lnTo>
                  <a:lnTo>
                    <a:pt x="13154" y="4468"/>
                  </a:lnTo>
                  <a:cubicBezTo>
                    <a:pt x="13154" y="4579"/>
                    <a:pt x="13245" y="4670"/>
                    <a:pt x="13355" y="4670"/>
                  </a:cubicBezTo>
                  <a:cubicBezTo>
                    <a:pt x="13466" y="4670"/>
                    <a:pt x="13557" y="4579"/>
                    <a:pt x="13557" y="4468"/>
                  </a:cubicBezTo>
                  <a:lnTo>
                    <a:pt x="13557" y="202"/>
                  </a:lnTo>
                  <a:cubicBezTo>
                    <a:pt x="13557" y="87"/>
                    <a:pt x="13466" y="0"/>
                    <a:pt x="133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74"/>
          <p:cNvGrpSpPr/>
          <p:nvPr/>
        </p:nvGrpSpPr>
        <p:grpSpPr>
          <a:xfrm>
            <a:off x="3140511" y="3840108"/>
            <a:ext cx="216823" cy="334162"/>
            <a:chOff x="3140511" y="3840108"/>
            <a:chExt cx="216823" cy="334162"/>
          </a:xfrm>
        </p:grpSpPr>
        <p:sp>
          <p:nvSpPr>
            <p:cNvPr id="8659" name="Google Shape;8659;p74"/>
            <p:cNvSpPr/>
            <p:nvPr/>
          </p:nvSpPr>
          <p:spPr>
            <a:xfrm>
              <a:off x="3146925" y="3846155"/>
              <a:ext cx="210068" cy="246511"/>
            </a:xfrm>
            <a:custGeom>
              <a:avLst/>
              <a:gdLst/>
              <a:ahLst/>
              <a:cxnLst/>
              <a:rect l="l" t="t" r="r" b="b"/>
              <a:pathLst>
                <a:path w="8024" h="9416" extrusionOk="0">
                  <a:moveTo>
                    <a:pt x="4012" y="0"/>
                  </a:moveTo>
                  <a:cubicBezTo>
                    <a:pt x="3946" y="0"/>
                    <a:pt x="3880" y="30"/>
                    <a:pt x="3839" y="90"/>
                  </a:cubicBezTo>
                  <a:lnTo>
                    <a:pt x="164" y="5485"/>
                  </a:lnTo>
                  <a:cubicBezTo>
                    <a:pt x="1" y="5721"/>
                    <a:pt x="30" y="6038"/>
                    <a:pt x="231" y="6244"/>
                  </a:cubicBezTo>
                  <a:lnTo>
                    <a:pt x="1980" y="8017"/>
                  </a:lnTo>
                  <a:cubicBezTo>
                    <a:pt x="2086" y="8128"/>
                    <a:pt x="2148" y="8272"/>
                    <a:pt x="2148" y="8421"/>
                  </a:cubicBezTo>
                  <a:lnTo>
                    <a:pt x="2148" y="9415"/>
                  </a:lnTo>
                  <a:lnTo>
                    <a:pt x="5876" y="9415"/>
                  </a:lnTo>
                  <a:lnTo>
                    <a:pt x="5876" y="8421"/>
                  </a:lnTo>
                  <a:cubicBezTo>
                    <a:pt x="5876" y="8272"/>
                    <a:pt x="5934" y="8128"/>
                    <a:pt x="6044" y="8017"/>
                  </a:cubicBezTo>
                  <a:lnTo>
                    <a:pt x="7793" y="6244"/>
                  </a:lnTo>
                  <a:cubicBezTo>
                    <a:pt x="7995" y="6038"/>
                    <a:pt x="8024" y="5721"/>
                    <a:pt x="7860" y="5485"/>
                  </a:cubicBezTo>
                  <a:lnTo>
                    <a:pt x="4185" y="90"/>
                  </a:lnTo>
                  <a:cubicBezTo>
                    <a:pt x="4144" y="30"/>
                    <a:pt x="4078" y="0"/>
                    <a:pt x="401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4"/>
            <p:cNvSpPr/>
            <p:nvPr/>
          </p:nvSpPr>
          <p:spPr>
            <a:xfrm>
              <a:off x="3146925" y="3846182"/>
              <a:ext cx="112862" cy="246485"/>
            </a:xfrm>
            <a:custGeom>
              <a:avLst/>
              <a:gdLst/>
              <a:ahLst/>
              <a:cxnLst/>
              <a:rect l="l" t="t" r="r" b="b"/>
              <a:pathLst>
                <a:path w="4311" h="9415" extrusionOk="0">
                  <a:moveTo>
                    <a:pt x="4012" y="1"/>
                  </a:moveTo>
                  <a:cubicBezTo>
                    <a:pt x="3945" y="1"/>
                    <a:pt x="3878" y="32"/>
                    <a:pt x="3834" y="94"/>
                  </a:cubicBezTo>
                  <a:lnTo>
                    <a:pt x="164" y="5484"/>
                  </a:lnTo>
                  <a:cubicBezTo>
                    <a:pt x="1" y="5720"/>
                    <a:pt x="30" y="6037"/>
                    <a:pt x="231" y="6243"/>
                  </a:cubicBezTo>
                  <a:lnTo>
                    <a:pt x="1980" y="8021"/>
                  </a:lnTo>
                  <a:cubicBezTo>
                    <a:pt x="2086" y="8127"/>
                    <a:pt x="2148" y="8271"/>
                    <a:pt x="2148" y="8424"/>
                  </a:cubicBezTo>
                  <a:lnTo>
                    <a:pt x="2148" y="9414"/>
                  </a:lnTo>
                  <a:lnTo>
                    <a:pt x="2744" y="9414"/>
                  </a:lnTo>
                  <a:lnTo>
                    <a:pt x="2744" y="8424"/>
                  </a:lnTo>
                  <a:cubicBezTo>
                    <a:pt x="2744" y="8271"/>
                    <a:pt x="2686" y="8127"/>
                    <a:pt x="2581" y="8016"/>
                  </a:cubicBezTo>
                  <a:lnTo>
                    <a:pt x="827" y="6243"/>
                  </a:lnTo>
                  <a:cubicBezTo>
                    <a:pt x="625" y="6037"/>
                    <a:pt x="597" y="5720"/>
                    <a:pt x="760" y="5484"/>
                  </a:cubicBezTo>
                  <a:lnTo>
                    <a:pt x="4310" y="272"/>
                  </a:lnTo>
                  <a:lnTo>
                    <a:pt x="4185" y="94"/>
                  </a:lnTo>
                  <a:cubicBezTo>
                    <a:pt x="4144" y="32"/>
                    <a:pt x="4078" y="1"/>
                    <a:pt x="401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4"/>
            <p:cNvSpPr/>
            <p:nvPr/>
          </p:nvSpPr>
          <p:spPr>
            <a:xfrm>
              <a:off x="3229182" y="3996298"/>
              <a:ext cx="45422" cy="29191"/>
            </a:xfrm>
            <a:custGeom>
              <a:avLst/>
              <a:gdLst/>
              <a:ahLst/>
              <a:cxnLst/>
              <a:rect l="l" t="t" r="r" b="b"/>
              <a:pathLst>
                <a:path w="1735" h="1115" extrusionOk="0">
                  <a:moveTo>
                    <a:pt x="558" y="0"/>
                  </a:moveTo>
                  <a:cubicBezTo>
                    <a:pt x="251" y="0"/>
                    <a:pt x="1" y="250"/>
                    <a:pt x="1" y="557"/>
                  </a:cubicBezTo>
                  <a:cubicBezTo>
                    <a:pt x="1" y="865"/>
                    <a:pt x="251" y="1115"/>
                    <a:pt x="558" y="1115"/>
                  </a:cubicBezTo>
                  <a:lnTo>
                    <a:pt x="1178" y="1115"/>
                  </a:lnTo>
                  <a:cubicBezTo>
                    <a:pt x="1485" y="1115"/>
                    <a:pt x="1735" y="865"/>
                    <a:pt x="1735" y="557"/>
                  </a:cubicBezTo>
                  <a:cubicBezTo>
                    <a:pt x="1735" y="250"/>
                    <a:pt x="1485" y="0"/>
                    <a:pt x="1178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4"/>
            <p:cNvSpPr/>
            <p:nvPr/>
          </p:nvSpPr>
          <p:spPr>
            <a:xfrm>
              <a:off x="3225282" y="4003078"/>
              <a:ext cx="53224" cy="22410"/>
            </a:xfrm>
            <a:custGeom>
              <a:avLst/>
              <a:gdLst/>
              <a:ahLst/>
              <a:cxnLst/>
              <a:rect l="l" t="t" r="r" b="b"/>
              <a:pathLst>
                <a:path w="2033" h="856" extrusionOk="0">
                  <a:moveTo>
                    <a:pt x="236" y="1"/>
                  </a:moveTo>
                  <a:cubicBezTo>
                    <a:pt x="1" y="375"/>
                    <a:pt x="270" y="856"/>
                    <a:pt x="707" y="856"/>
                  </a:cubicBezTo>
                  <a:lnTo>
                    <a:pt x="1327" y="856"/>
                  </a:lnTo>
                  <a:cubicBezTo>
                    <a:pt x="1764" y="856"/>
                    <a:pt x="2033" y="375"/>
                    <a:pt x="1802" y="1"/>
                  </a:cubicBezTo>
                  <a:lnTo>
                    <a:pt x="1802" y="1"/>
                  </a:lnTo>
                  <a:cubicBezTo>
                    <a:pt x="1697" y="169"/>
                    <a:pt x="1519" y="265"/>
                    <a:pt x="1327" y="265"/>
                  </a:cubicBezTo>
                  <a:lnTo>
                    <a:pt x="707" y="265"/>
                  </a:lnTo>
                  <a:cubicBezTo>
                    <a:pt x="515" y="265"/>
                    <a:pt x="337" y="169"/>
                    <a:pt x="236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4"/>
            <p:cNvSpPr/>
            <p:nvPr/>
          </p:nvSpPr>
          <p:spPr>
            <a:xfrm>
              <a:off x="3212218" y="4134135"/>
              <a:ext cx="79509" cy="34348"/>
            </a:xfrm>
            <a:custGeom>
              <a:avLst/>
              <a:gdLst/>
              <a:ahLst/>
              <a:cxnLst/>
              <a:rect l="l" t="t" r="r" b="b"/>
              <a:pathLst>
                <a:path w="3037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2710" y="1312"/>
                  </a:lnTo>
                  <a:cubicBezTo>
                    <a:pt x="2887" y="1312"/>
                    <a:pt x="3036" y="1168"/>
                    <a:pt x="3036" y="990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74"/>
            <p:cNvSpPr/>
            <p:nvPr/>
          </p:nvSpPr>
          <p:spPr>
            <a:xfrm>
              <a:off x="3212218" y="4134135"/>
              <a:ext cx="24164" cy="34348"/>
            </a:xfrm>
            <a:custGeom>
              <a:avLst/>
              <a:gdLst/>
              <a:ahLst/>
              <a:cxnLst/>
              <a:rect l="l" t="t" r="r" b="b"/>
              <a:pathLst>
                <a:path w="923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923" y="1312"/>
                  </a:lnTo>
                  <a:cubicBezTo>
                    <a:pt x="745" y="1312"/>
                    <a:pt x="601" y="1168"/>
                    <a:pt x="601" y="990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74"/>
            <p:cNvSpPr/>
            <p:nvPr/>
          </p:nvSpPr>
          <p:spPr>
            <a:xfrm>
              <a:off x="3190069" y="4092012"/>
              <a:ext cx="123779" cy="42647"/>
            </a:xfrm>
            <a:custGeom>
              <a:avLst/>
              <a:gdLst/>
              <a:ahLst/>
              <a:cxnLst/>
              <a:rect l="l" t="t" r="r" b="b"/>
              <a:pathLst>
                <a:path w="4728" h="1629" extrusionOk="0">
                  <a:moveTo>
                    <a:pt x="361" y="0"/>
                  </a:moveTo>
                  <a:cubicBezTo>
                    <a:pt x="159" y="0"/>
                    <a:pt x="1" y="159"/>
                    <a:pt x="1" y="360"/>
                  </a:cubicBezTo>
                  <a:lnTo>
                    <a:pt x="1" y="1268"/>
                  </a:lnTo>
                  <a:cubicBezTo>
                    <a:pt x="1" y="1470"/>
                    <a:pt x="159" y="1629"/>
                    <a:pt x="361" y="1629"/>
                  </a:cubicBezTo>
                  <a:lnTo>
                    <a:pt x="4368" y="1629"/>
                  </a:lnTo>
                  <a:cubicBezTo>
                    <a:pt x="4569" y="1629"/>
                    <a:pt x="4728" y="1470"/>
                    <a:pt x="4728" y="1268"/>
                  </a:cubicBezTo>
                  <a:lnTo>
                    <a:pt x="4728" y="356"/>
                  </a:lnTo>
                  <a:cubicBezTo>
                    <a:pt x="4728" y="159"/>
                    <a:pt x="4564" y="0"/>
                    <a:pt x="4368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4"/>
            <p:cNvSpPr/>
            <p:nvPr/>
          </p:nvSpPr>
          <p:spPr>
            <a:xfrm>
              <a:off x="3190069" y="4109474"/>
              <a:ext cx="123779" cy="25185"/>
            </a:xfrm>
            <a:custGeom>
              <a:avLst/>
              <a:gdLst/>
              <a:ahLst/>
              <a:cxnLst/>
              <a:rect l="l" t="t" r="r" b="b"/>
              <a:pathLst>
                <a:path w="4728" h="962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98"/>
                    <a:pt x="159" y="962"/>
                    <a:pt x="361" y="962"/>
                  </a:cubicBezTo>
                  <a:lnTo>
                    <a:pt x="4368" y="962"/>
                  </a:lnTo>
                  <a:cubicBezTo>
                    <a:pt x="4569" y="962"/>
                    <a:pt x="4728" y="798"/>
                    <a:pt x="4728" y="601"/>
                  </a:cubicBezTo>
                  <a:lnTo>
                    <a:pt x="4728" y="1"/>
                  </a:lnTo>
                  <a:cubicBezTo>
                    <a:pt x="4728" y="203"/>
                    <a:pt x="4569" y="361"/>
                    <a:pt x="4368" y="361"/>
                  </a:cubicBezTo>
                  <a:lnTo>
                    <a:pt x="361" y="361"/>
                  </a:lnTo>
                  <a:cubicBezTo>
                    <a:pt x="159" y="361"/>
                    <a:pt x="1" y="203"/>
                    <a:pt x="1" y="1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74"/>
            <p:cNvSpPr/>
            <p:nvPr/>
          </p:nvSpPr>
          <p:spPr>
            <a:xfrm>
              <a:off x="3140511" y="3840108"/>
              <a:ext cx="216823" cy="334162"/>
            </a:xfrm>
            <a:custGeom>
              <a:avLst/>
              <a:gdLst/>
              <a:ahLst/>
              <a:cxnLst/>
              <a:rect l="l" t="t" r="r" b="b"/>
              <a:pathLst>
                <a:path w="8282" h="12764" extrusionOk="0">
                  <a:moveTo>
                    <a:pt x="4565" y="6178"/>
                  </a:moveTo>
                  <a:cubicBezTo>
                    <a:pt x="4752" y="6178"/>
                    <a:pt x="4901" y="6331"/>
                    <a:pt x="4901" y="6514"/>
                  </a:cubicBezTo>
                  <a:cubicBezTo>
                    <a:pt x="4901" y="6696"/>
                    <a:pt x="4752" y="6850"/>
                    <a:pt x="4565" y="6850"/>
                  </a:cubicBezTo>
                  <a:lnTo>
                    <a:pt x="3950" y="6850"/>
                  </a:lnTo>
                  <a:cubicBezTo>
                    <a:pt x="3762" y="6850"/>
                    <a:pt x="3613" y="6696"/>
                    <a:pt x="3613" y="6514"/>
                  </a:cubicBezTo>
                  <a:cubicBezTo>
                    <a:pt x="3613" y="6331"/>
                    <a:pt x="3762" y="6178"/>
                    <a:pt x="3950" y="6178"/>
                  </a:cubicBezTo>
                  <a:close/>
                  <a:moveTo>
                    <a:pt x="6261" y="9862"/>
                  </a:moveTo>
                  <a:cubicBezTo>
                    <a:pt x="6337" y="9862"/>
                    <a:pt x="6395" y="9925"/>
                    <a:pt x="6395" y="9997"/>
                  </a:cubicBezTo>
                  <a:lnTo>
                    <a:pt x="6395" y="10866"/>
                  </a:lnTo>
                  <a:cubicBezTo>
                    <a:pt x="6395" y="10938"/>
                    <a:pt x="6337" y="10996"/>
                    <a:pt x="6261" y="11001"/>
                  </a:cubicBezTo>
                  <a:lnTo>
                    <a:pt x="2254" y="11001"/>
                  </a:lnTo>
                  <a:cubicBezTo>
                    <a:pt x="2177" y="10996"/>
                    <a:pt x="2119" y="10938"/>
                    <a:pt x="2119" y="10866"/>
                  </a:cubicBezTo>
                  <a:lnTo>
                    <a:pt x="2119" y="9997"/>
                  </a:lnTo>
                  <a:cubicBezTo>
                    <a:pt x="2119" y="9925"/>
                    <a:pt x="2177" y="9862"/>
                    <a:pt x="2254" y="9862"/>
                  </a:cubicBezTo>
                  <a:close/>
                  <a:moveTo>
                    <a:pt x="4257" y="1"/>
                  </a:moveTo>
                  <a:cubicBezTo>
                    <a:pt x="4120" y="1"/>
                    <a:pt x="3983" y="64"/>
                    <a:pt x="3897" y="192"/>
                  </a:cubicBezTo>
                  <a:lnTo>
                    <a:pt x="222" y="5582"/>
                  </a:lnTo>
                  <a:cubicBezTo>
                    <a:pt x="1" y="5909"/>
                    <a:pt x="39" y="6346"/>
                    <a:pt x="318" y="6624"/>
                  </a:cubicBezTo>
                  <a:lnTo>
                    <a:pt x="2067" y="8402"/>
                  </a:lnTo>
                  <a:cubicBezTo>
                    <a:pt x="2134" y="8464"/>
                    <a:pt x="2167" y="8556"/>
                    <a:pt x="2167" y="8647"/>
                  </a:cubicBezTo>
                  <a:lnTo>
                    <a:pt x="2167" y="9420"/>
                  </a:lnTo>
                  <a:cubicBezTo>
                    <a:pt x="1884" y="9464"/>
                    <a:pt x="1668" y="9709"/>
                    <a:pt x="1668" y="9997"/>
                  </a:cubicBezTo>
                  <a:lnTo>
                    <a:pt x="1668" y="10866"/>
                  </a:lnTo>
                  <a:cubicBezTo>
                    <a:pt x="1668" y="11188"/>
                    <a:pt x="1932" y="11448"/>
                    <a:pt x="2254" y="11448"/>
                  </a:cubicBezTo>
                  <a:lnTo>
                    <a:pt x="2518" y="11448"/>
                  </a:lnTo>
                  <a:lnTo>
                    <a:pt x="2518" y="12211"/>
                  </a:lnTo>
                  <a:cubicBezTo>
                    <a:pt x="2518" y="12514"/>
                    <a:pt x="2763" y="12764"/>
                    <a:pt x="3066" y="12764"/>
                  </a:cubicBezTo>
                  <a:lnTo>
                    <a:pt x="3705" y="12764"/>
                  </a:lnTo>
                  <a:cubicBezTo>
                    <a:pt x="4003" y="12764"/>
                    <a:pt x="4003" y="12312"/>
                    <a:pt x="3705" y="12312"/>
                  </a:cubicBezTo>
                  <a:lnTo>
                    <a:pt x="3066" y="12312"/>
                  </a:lnTo>
                  <a:cubicBezTo>
                    <a:pt x="3008" y="12312"/>
                    <a:pt x="2965" y="12269"/>
                    <a:pt x="2965" y="12211"/>
                  </a:cubicBezTo>
                  <a:lnTo>
                    <a:pt x="2965" y="11448"/>
                  </a:lnTo>
                  <a:lnTo>
                    <a:pt x="5545" y="11448"/>
                  </a:lnTo>
                  <a:lnTo>
                    <a:pt x="5545" y="12211"/>
                  </a:lnTo>
                  <a:cubicBezTo>
                    <a:pt x="5545" y="12269"/>
                    <a:pt x="5501" y="12312"/>
                    <a:pt x="5444" y="12312"/>
                  </a:cubicBezTo>
                  <a:lnTo>
                    <a:pt x="4747" y="12312"/>
                  </a:lnTo>
                  <a:cubicBezTo>
                    <a:pt x="4445" y="12312"/>
                    <a:pt x="4445" y="12764"/>
                    <a:pt x="4747" y="12764"/>
                  </a:cubicBezTo>
                  <a:lnTo>
                    <a:pt x="5444" y="12764"/>
                  </a:lnTo>
                  <a:cubicBezTo>
                    <a:pt x="5746" y="12764"/>
                    <a:pt x="5996" y="12514"/>
                    <a:pt x="5996" y="12211"/>
                  </a:cubicBezTo>
                  <a:lnTo>
                    <a:pt x="5996" y="11448"/>
                  </a:lnTo>
                  <a:lnTo>
                    <a:pt x="6261" y="11448"/>
                  </a:lnTo>
                  <a:cubicBezTo>
                    <a:pt x="6582" y="11448"/>
                    <a:pt x="6842" y="11188"/>
                    <a:pt x="6842" y="10866"/>
                  </a:cubicBezTo>
                  <a:lnTo>
                    <a:pt x="6842" y="9997"/>
                  </a:lnTo>
                  <a:cubicBezTo>
                    <a:pt x="6842" y="9709"/>
                    <a:pt x="6630" y="9464"/>
                    <a:pt x="6342" y="9420"/>
                  </a:cubicBezTo>
                  <a:lnTo>
                    <a:pt x="6342" y="8647"/>
                  </a:lnTo>
                  <a:cubicBezTo>
                    <a:pt x="6342" y="8551"/>
                    <a:pt x="6381" y="8464"/>
                    <a:pt x="6443" y="8397"/>
                  </a:cubicBezTo>
                  <a:lnTo>
                    <a:pt x="8120" y="6696"/>
                  </a:lnTo>
                  <a:cubicBezTo>
                    <a:pt x="8281" y="6535"/>
                    <a:pt x="8134" y="6314"/>
                    <a:pt x="7961" y="6314"/>
                  </a:cubicBezTo>
                  <a:cubicBezTo>
                    <a:pt x="7908" y="6314"/>
                    <a:pt x="7852" y="6335"/>
                    <a:pt x="7803" y="6384"/>
                  </a:cubicBezTo>
                  <a:lnTo>
                    <a:pt x="7807" y="6384"/>
                  </a:lnTo>
                  <a:lnTo>
                    <a:pt x="6126" y="8085"/>
                  </a:lnTo>
                  <a:cubicBezTo>
                    <a:pt x="5982" y="8234"/>
                    <a:pt x="5895" y="8435"/>
                    <a:pt x="5900" y="8647"/>
                  </a:cubicBezTo>
                  <a:lnTo>
                    <a:pt x="5900" y="9415"/>
                  </a:lnTo>
                  <a:lnTo>
                    <a:pt x="2619" y="9415"/>
                  </a:lnTo>
                  <a:lnTo>
                    <a:pt x="2619" y="8647"/>
                  </a:lnTo>
                  <a:cubicBezTo>
                    <a:pt x="2619" y="8435"/>
                    <a:pt x="2537" y="8234"/>
                    <a:pt x="2388" y="8085"/>
                  </a:cubicBezTo>
                  <a:lnTo>
                    <a:pt x="635" y="6312"/>
                  </a:lnTo>
                  <a:cubicBezTo>
                    <a:pt x="510" y="6182"/>
                    <a:pt x="491" y="5981"/>
                    <a:pt x="592" y="5832"/>
                  </a:cubicBezTo>
                  <a:lnTo>
                    <a:pt x="4031" y="787"/>
                  </a:lnTo>
                  <a:lnTo>
                    <a:pt x="4031" y="5736"/>
                  </a:lnTo>
                  <a:lnTo>
                    <a:pt x="3950" y="5736"/>
                  </a:lnTo>
                  <a:cubicBezTo>
                    <a:pt x="3517" y="5736"/>
                    <a:pt x="3167" y="6082"/>
                    <a:pt x="3167" y="6514"/>
                  </a:cubicBezTo>
                  <a:cubicBezTo>
                    <a:pt x="3167" y="6946"/>
                    <a:pt x="3517" y="7297"/>
                    <a:pt x="3950" y="7297"/>
                  </a:cubicBezTo>
                  <a:lnTo>
                    <a:pt x="4565" y="7297"/>
                  </a:lnTo>
                  <a:cubicBezTo>
                    <a:pt x="4997" y="7297"/>
                    <a:pt x="5348" y="6946"/>
                    <a:pt x="5348" y="6514"/>
                  </a:cubicBezTo>
                  <a:cubicBezTo>
                    <a:pt x="5348" y="6082"/>
                    <a:pt x="4997" y="5736"/>
                    <a:pt x="4565" y="5736"/>
                  </a:cubicBezTo>
                  <a:lnTo>
                    <a:pt x="4483" y="5736"/>
                  </a:lnTo>
                  <a:lnTo>
                    <a:pt x="4483" y="787"/>
                  </a:lnTo>
                  <a:lnTo>
                    <a:pt x="7779" y="5620"/>
                  </a:lnTo>
                  <a:cubicBezTo>
                    <a:pt x="7827" y="5698"/>
                    <a:pt x="7894" y="5730"/>
                    <a:pt x="7961" y="5730"/>
                  </a:cubicBezTo>
                  <a:cubicBezTo>
                    <a:pt x="8122" y="5730"/>
                    <a:pt x="8277" y="5547"/>
                    <a:pt x="8149" y="5371"/>
                  </a:cubicBezTo>
                  <a:lnTo>
                    <a:pt x="4618" y="192"/>
                  </a:lnTo>
                  <a:cubicBezTo>
                    <a:pt x="4531" y="64"/>
                    <a:pt x="4394" y="1"/>
                    <a:pt x="42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8" name="Google Shape;8668;p74"/>
          <p:cNvGrpSpPr/>
          <p:nvPr/>
        </p:nvGrpSpPr>
        <p:grpSpPr>
          <a:xfrm>
            <a:off x="883193" y="3362794"/>
            <a:ext cx="275099" cy="363876"/>
            <a:chOff x="883193" y="3362794"/>
            <a:chExt cx="275099" cy="363876"/>
          </a:xfrm>
        </p:grpSpPr>
        <p:sp>
          <p:nvSpPr>
            <p:cNvPr id="8669" name="Google Shape;8669;p74"/>
            <p:cNvSpPr/>
            <p:nvPr/>
          </p:nvSpPr>
          <p:spPr>
            <a:xfrm>
              <a:off x="889869" y="3373475"/>
              <a:ext cx="261748" cy="347906"/>
            </a:xfrm>
            <a:custGeom>
              <a:avLst/>
              <a:gdLst/>
              <a:ahLst/>
              <a:cxnLst/>
              <a:rect l="l" t="t" r="r" b="b"/>
              <a:pathLst>
                <a:path w="9998" h="13289" extrusionOk="0">
                  <a:moveTo>
                    <a:pt x="3699" y="1"/>
                  </a:moveTo>
                  <a:lnTo>
                    <a:pt x="3699" y="5621"/>
                  </a:lnTo>
                  <a:cubicBezTo>
                    <a:pt x="3695" y="5761"/>
                    <a:pt x="3661" y="5900"/>
                    <a:pt x="3594" y="6025"/>
                  </a:cubicBezTo>
                  <a:lnTo>
                    <a:pt x="231" y="12337"/>
                  </a:lnTo>
                  <a:cubicBezTo>
                    <a:pt x="0" y="12770"/>
                    <a:pt x="313" y="13289"/>
                    <a:pt x="798" y="13289"/>
                  </a:cubicBezTo>
                  <a:lnTo>
                    <a:pt x="9205" y="13289"/>
                  </a:lnTo>
                  <a:cubicBezTo>
                    <a:pt x="9690" y="13284"/>
                    <a:pt x="9998" y="12765"/>
                    <a:pt x="9772" y="12337"/>
                  </a:cubicBezTo>
                  <a:lnTo>
                    <a:pt x="6399" y="6025"/>
                  </a:lnTo>
                  <a:cubicBezTo>
                    <a:pt x="6332" y="5900"/>
                    <a:pt x="6298" y="5761"/>
                    <a:pt x="6298" y="5621"/>
                  </a:cubicBezTo>
                  <a:lnTo>
                    <a:pt x="6298" y="1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4"/>
            <p:cNvSpPr/>
            <p:nvPr/>
          </p:nvSpPr>
          <p:spPr>
            <a:xfrm>
              <a:off x="1025821" y="3373475"/>
              <a:ext cx="125926" cy="347906"/>
            </a:xfrm>
            <a:custGeom>
              <a:avLst/>
              <a:gdLst/>
              <a:ahLst/>
              <a:cxnLst/>
              <a:rect l="l" t="t" r="r" b="b"/>
              <a:pathLst>
                <a:path w="4810" h="13289" extrusionOk="0">
                  <a:moveTo>
                    <a:pt x="0" y="1"/>
                  </a:moveTo>
                  <a:lnTo>
                    <a:pt x="0" y="5698"/>
                  </a:lnTo>
                  <a:cubicBezTo>
                    <a:pt x="0" y="5790"/>
                    <a:pt x="20" y="5881"/>
                    <a:pt x="63" y="5958"/>
                  </a:cubicBezTo>
                  <a:lnTo>
                    <a:pt x="3469" y="12337"/>
                  </a:lnTo>
                  <a:cubicBezTo>
                    <a:pt x="3700" y="12770"/>
                    <a:pt x="3387" y="13289"/>
                    <a:pt x="2902" y="13289"/>
                  </a:cubicBezTo>
                  <a:lnTo>
                    <a:pt x="4012" y="13289"/>
                  </a:lnTo>
                  <a:cubicBezTo>
                    <a:pt x="4497" y="13289"/>
                    <a:pt x="4809" y="12765"/>
                    <a:pt x="4579" y="12337"/>
                  </a:cubicBezTo>
                  <a:lnTo>
                    <a:pt x="1206" y="6025"/>
                  </a:lnTo>
                  <a:cubicBezTo>
                    <a:pt x="1139" y="5900"/>
                    <a:pt x="1105" y="5761"/>
                    <a:pt x="1105" y="5621"/>
                  </a:cubicBezTo>
                  <a:lnTo>
                    <a:pt x="1105" y="1"/>
                  </a:ln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74"/>
            <p:cNvSpPr/>
            <p:nvPr/>
          </p:nvSpPr>
          <p:spPr>
            <a:xfrm>
              <a:off x="942307" y="3609593"/>
              <a:ext cx="156871" cy="82100"/>
            </a:xfrm>
            <a:custGeom>
              <a:avLst/>
              <a:gdLst/>
              <a:ahLst/>
              <a:cxnLst/>
              <a:rect l="l" t="t" r="r" b="b"/>
              <a:pathLst>
                <a:path w="5992" h="3136" extrusionOk="0">
                  <a:moveTo>
                    <a:pt x="2983" y="1"/>
                  </a:moveTo>
                  <a:cubicBezTo>
                    <a:pt x="2548" y="1"/>
                    <a:pt x="2113" y="50"/>
                    <a:pt x="1687" y="148"/>
                  </a:cubicBezTo>
                  <a:cubicBezTo>
                    <a:pt x="1528" y="181"/>
                    <a:pt x="1394" y="282"/>
                    <a:pt x="1322" y="426"/>
                  </a:cubicBezTo>
                  <a:lnTo>
                    <a:pt x="97" y="2732"/>
                  </a:lnTo>
                  <a:cubicBezTo>
                    <a:pt x="1" y="2915"/>
                    <a:pt x="135" y="3136"/>
                    <a:pt x="342" y="3136"/>
                  </a:cubicBezTo>
                  <a:lnTo>
                    <a:pt x="5650" y="3136"/>
                  </a:lnTo>
                  <a:cubicBezTo>
                    <a:pt x="5857" y="3136"/>
                    <a:pt x="5991" y="2915"/>
                    <a:pt x="5895" y="2732"/>
                  </a:cubicBezTo>
                  <a:lnTo>
                    <a:pt x="4675" y="436"/>
                  </a:lnTo>
                  <a:cubicBezTo>
                    <a:pt x="4598" y="287"/>
                    <a:pt x="4459" y="181"/>
                    <a:pt x="4295" y="153"/>
                  </a:cubicBezTo>
                  <a:lnTo>
                    <a:pt x="4113" y="114"/>
                  </a:lnTo>
                  <a:cubicBezTo>
                    <a:pt x="3740" y="38"/>
                    <a:pt x="3361" y="1"/>
                    <a:pt x="2983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74"/>
            <p:cNvSpPr/>
            <p:nvPr/>
          </p:nvSpPr>
          <p:spPr>
            <a:xfrm>
              <a:off x="1005584" y="3609671"/>
              <a:ext cx="93593" cy="82153"/>
            </a:xfrm>
            <a:custGeom>
              <a:avLst/>
              <a:gdLst/>
              <a:ahLst/>
              <a:cxnLst/>
              <a:rect l="l" t="t" r="r" b="b"/>
              <a:pathLst>
                <a:path w="3575" h="3138" extrusionOk="0">
                  <a:moveTo>
                    <a:pt x="568" y="1"/>
                  </a:moveTo>
                  <a:cubicBezTo>
                    <a:pt x="378" y="1"/>
                    <a:pt x="189" y="10"/>
                    <a:pt x="0" y="29"/>
                  </a:cubicBezTo>
                  <a:cubicBezTo>
                    <a:pt x="197" y="49"/>
                    <a:pt x="394" y="78"/>
                    <a:pt x="591" y="116"/>
                  </a:cubicBezTo>
                  <a:lnTo>
                    <a:pt x="769" y="150"/>
                  </a:lnTo>
                  <a:cubicBezTo>
                    <a:pt x="932" y="183"/>
                    <a:pt x="1071" y="289"/>
                    <a:pt x="1148" y="433"/>
                  </a:cubicBezTo>
                  <a:lnTo>
                    <a:pt x="2368" y="2729"/>
                  </a:lnTo>
                  <a:cubicBezTo>
                    <a:pt x="2464" y="2917"/>
                    <a:pt x="2330" y="3138"/>
                    <a:pt x="2123" y="3138"/>
                  </a:cubicBezTo>
                  <a:lnTo>
                    <a:pt x="3233" y="3138"/>
                  </a:lnTo>
                  <a:cubicBezTo>
                    <a:pt x="3440" y="3138"/>
                    <a:pt x="3574" y="2917"/>
                    <a:pt x="3478" y="2729"/>
                  </a:cubicBezTo>
                  <a:lnTo>
                    <a:pt x="2258" y="433"/>
                  </a:lnTo>
                  <a:cubicBezTo>
                    <a:pt x="2181" y="289"/>
                    <a:pt x="2042" y="183"/>
                    <a:pt x="1878" y="150"/>
                  </a:cubicBezTo>
                  <a:lnTo>
                    <a:pt x="1696" y="116"/>
                  </a:lnTo>
                  <a:cubicBezTo>
                    <a:pt x="1324" y="39"/>
                    <a:pt x="946" y="1"/>
                    <a:pt x="5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74"/>
            <p:cNvSpPr/>
            <p:nvPr/>
          </p:nvSpPr>
          <p:spPr>
            <a:xfrm>
              <a:off x="1042681" y="3655198"/>
              <a:ext cx="21153" cy="18143"/>
            </a:xfrm>
            <a:custGeom>
              <a:avLst/>
              <a:gdLst/>
              <a:ahLst/>
              <a:cxnLst/>
              <a:rect l="l" t="t" r="r" b="b"/>
              <a:pathLst>
                <a:path w="808" h="693" extrusionOk="0">
                  <a:moveTo>
                    <a:pt x="461" y="1"/>
                  </a:moveTo>
                  <a:cubicBezTo>
                    <a:pt x="154" y="1"/>
                    <a:pt x="0" y="375"/>
                    <a:pt x="216" y="592"/>
                  </a:cubicBezTo>
                  <a:cubicBezTo>
                    <a:pt x="286" y="661"/>
                    <a:pt x="372" y="693"/>
                    <a:pt x="457" y="693"/>
                  </a:cubicBezTo>
                  <a:cubicBezTo>
                    <a:pt x="635" y="693"/>
                    <a:pt x="807" y="555"/>
                    <a:pt x="807" y="347"/>
                  </a:cubicBezTo>
                  <a:cubicBezTo>
                    <a:pt x="807" y="154"/>
                    <a:pt x="654" y="1"/>
                    <a:pt x="461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4"/>
            <p:cNvSpPr/>
            <p:nvPr/>
          </p:nvSpPr>
          <p:spPr>
            <a:xfrm>
              <a:off x="1051111" y="3655198"/>
              <a:ext cx="13718" cy="18143"/>
            </a:xfrm>
            <a:custGeom>
              <a:avLst/>
              <a:gdLst/>
              <a:ahLst/>
              <a:cxnLst/>
              <a:rect l="l" t="t" r="r" b="b"/>
              <a:pathLst>
                <a:path w="524" h="693" extrusionOk="0">
                  <a:moveTo>
                    <a:pt x="139" y="1"/>
                  </a:moveTo>
                  <a:cubicBezTo>
                    <a:pt x="91" y="1"/>
                    <a:pt x="43" y="10"/>
                    <a:pt x="0" y="30"/>
                  </a:cubicBezTo>
                  <a:cubicBezTo>
                    <a:pt x="279" y="150"/>
                    <a:pt x="279" y="544"/>
                    <a:pt x="0" y="664"/>
                  </a:cubicBezTo>
                  <a:cubicBezTo>
                    <a:pt x="46" y="683"/>
                    <a:pt x="93" y="693"/>
                    <a:pt x="140" y="693"/>
                  </a:cubicBezTo>
                  <a:cubicBezTo>
                    <a:pt x="299" y="693"/>
                    <a:pt x="447" y="586"/>
                    <a:pt x="480" y="419"/>
                  </a:cubicBezTo>
                  <a:cubicBezTo>
                    <a:pt x="524" y="202"/>
                    <a:pt x="360" y="1"/>
                    <a:pt x="139" y="1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4"/>
            <p:cNvSpPr/>
            <p:nvPr/>
          </p:nvSpPr>
          <p:spPr>
            <a:xfrm>
              <a:off x="971864" y="3659989"/>
              <a:ext cx="21284" cy="18143"/>
            </a:xfrm>
            <a:custGeom>
              <a:avLst/>
              <a:gdLst/>
              <a:ahLst/>
              <a:cxnLst/>
              <a:rect l="l" t="t" r="r" b="b"/>
              <a:pathLst>
                <a:path w="813" h="693" extrusionOk="0">
                  <a:moveTo>
                    <a:pt x="467" y="0"/>
                  </a:moveTo>
                  <a:cubicBezTo>
                    <a:pt x="154" y="0"/>
                    <a:pt x="1" y="370"/>
                    <a:pt x="222" y="591"/>
                  </a:cubicBezTo>
                  <a:cubicBezTo>
                    <a:pt x="291" y="661"/>
                    <a:pt x="377" y="692"/>
                    <a:pt x="462" y="692"/>
                  </a:cubicBezTo>
                  <a:cubicBezTo>
                    <a:pt x="640" y="692"/>
                    <a:pt x="812" y="554"/>
                    <a:pt x="812" y="346"/>
                  </a:cubicBezTo>
                  <a:cubicBezTo>
                    <a:pt x="812" y="154"/>
                    <a:pt x="654" y="0"/>
                    <a:pt x="467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4"/>
            <p:cNvSpPr/>
            <p:nvPr/>
          </p:nvSpPr>
          <p:spPr>
            <a:xfrm>
              <a:off x="980425" y="3659989"/>
              <a:ext cx="13718" cy="18117"/>
            </a:xfrm>
            <a:custGeom>
              <a:avLst/>
              <a:gdLst/>
              <a:ahLst/>
              <a:cxnLst/>
              <a:rect l="l" t="t" r="r" b="b"/>
              <a:pathLst>
                <a:path w="524" h="692" extrusionOk="0">
                  <a:moveTo>
                    <a:pt x="147" y="0"/>
                  </a:moveTo>
                  <a:cubicBezTo>
                    <a:pt x="144" y="0"/>
                    <a:pt x="142" y="0"/>
                    <a:pt x="140" y="0"/>
                  </a:cubicBezTo>
                  <a:cubicBezTo>
                    <a:pt x="91" y="0"/>
                    <a:pt x="43" y="10"/>
                    <a:pt x="0" y="29"/>
                  </a:cubicBezTo>
                  <a:cubicBezTo>
                    <a:pt x="279" y="149"/>
                    <a:pt x="279" y="543"/>
                    <a:pt x="0" y="663"/>
                  </a:cubicBezTo>
                  <a:cubicBezTo>
                    <a:pt x="45" y="683"/>
                    <a:pt x="92" y="692"/>
                    <a:pt x="137" y="692"/>
                  </a:cubicBezTo>
                  <a:cubicBezTo>
                    <a:pt x="296" y="692"/>
                    <a:pt x="442" y="582"/>
                    <a:pt x="476" y="418"/>
                  </a:cubicBezTo>
                  <a:cubicBezTo>
                    <a:pt x="523" y="205"/>
                    <a:pt x="360" y="0"/>
                    <a:pt x="14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4"/>
            <p:cNvSpPr/>
            <p:nvPr/>
          </p:nvSpPr>
          <p:spPr>
            <a:xfrm>
              <a:off x="1000296" y="3629542"/>
              <a:ext cx="25552" cy="21834"/>
            </a:xfrm>
            <a:custGeom>
              <a:avLst/>
              <a:gdLst/>
              <a:ahLst/>
              <a:cxnLst/>
              <a:rect l="l" t="t" r="r" b="b"/>
              <a:pathLst>
                <a:path w="976" h="834" extrusionOk="0">
                  <a:moveTo>
                    <a:pt x="558" y="1"/>
                  </a:moveTo>
                  <a:cubicBezTo>
                    <a:pt x="188" y="1"/>
                    <a:pt x="0" y="447"/>
                    <a:pt x="264" y="712"/>
                  </a:cubicBezTo>
                  <a:cubicBezTo>
                    <a:pt x="348" y="796"/>
                    <a:pt x="453" y="833"/>
                    <a:pt x="555" y="833"/>
                  </a:cubicBezTo>
                  <a:cubicBezTo>
                    <a:pt x="769" y="833"/>
                    <a:pt x="975" y="669"/>
                    <a:pt x="975" y="419"/>
                  </a:cubicBezTo>
                  <a:cubicBezTo>
                    <a:pt x="975" y="188"/>
                    <a:pt x="788" y="1"/>
                    <a:pt x="558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4"/>
            <p:cNvSpPr/>
            <p:nvPr/>
          </p:nvSpPr>
          <p:spPr>
            <a:xfrm>
              <a:off x="1010480" y="3629516"/>
              <a:ext cx="15368" cy="21860"/>
            </a:xfrm>
            <a:custGeom>
              <a:avLst/>
              <a:gdLst/>
              <a:ahLst/>
              <a:cxnLst/>
              <a:rect l="l" t="t" r="r" b="b"/>
              <a:pathLst>
                <a:path w="587" h="835" extrusionOk="0">
                  <a:moveTo>
                    <a:pt x="168" y="0"/>
                  </a:moveTo>
                  <a:cubicBezTo>
                    <a:pt x="113" y="0"/>
                    <a:pt x="56" y="11"/>
                    <a:pt x="0" y="35"/>
                  </a:cubicBezTo>
                  <a:cubicBezTo>
                    <a:pt x="332" y="179"/>
                    <a:pt x="332" y="655"/>
                    <a:pt x="0" y="799"/>
                  </a:cubicBezTo>
                  <a:cubicBezTo>
                    <a:pt x="56" y="823"/>
                    <a:pt x="113" y="834"/>
                    <a:pt x="168" y="834"/>
                  </a:cubicBezTo>
                  <a:cubicBezTo>
                    <a:pt x="388" y="834"/>
                    <a:pt x="583" y="658"/>
                    <a:pt x="586" y="420"/>
                  </a:cubicBezTo>
                  <a:cubicBezTo>
                    <a:pt x="583" y="178"/>
                    <a:pt x="388" y="0"/>
                    <a:pt x="168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4"/>
            <p:cNvSpPr/>
            <p:nvPr/>
          </p:nvSpPr>
          <p:spPr>
            <a:xfrm>
              <a:off x="986970" y="3570428"/>
              <a:ext cx="25421" cy="21756"/>
            </a:xfrm>
            <a:custGeom>
              <a:avLst/>
              <a:gdLst/>
              <a:ahLst/>
              <a:cxnLst/>
              <a:rect l="l" t="t" r="r" b="b"/>
              <a:pathLst>
                <a:path w="971" h="831" extrusionOk="0">
                  <a:moveTo>
                    <a:pt x="552" y="1"/>
                  </a:moveTo>
                  <a:cubicBezTo>
                    <a:pt x="183" y="1"/>
                    <a:pt x="0" y="448"/>
                    <a:pt x="259" y="707"/>
                  </a:cubicBezTo>
                  <a:cubicBezTo>
                    <a:pt x="345" y="793"/>
                    <a:pt x="450" y="831"/>
                    <a:pt x="552" y="831"/>
                  </a:cubicBezTo>
                  <a:cubicBezTo>
                    <a:pt x="766" y="831"/>
                    <a:pt x="970" y="664"/>
                    <a:pt x="970" y="414"/>
                  </a:cubicBezTo>
                  <a:cubicBezTo>
                    <a:pt x="970" y="183"/>
                    <a:pt x="783" y="1"/>
                    <a:pt x="55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74"/>
            <p:cNvSpPr/>
            <p:nvPr/>
          </p:nvSpPr>
          <p:spPr>
            <a:xfrm>
              <a:off x="996761" y="3570428"/>
              <a:ext cx="16886" cy="21808"/>
            </a:xfrm>
            <a:custGeom>
              <a:avLst/>
              <a:gdLst/>
              <a:ahLst/>
              <a:cxnLst/>
              <a:rect l="l" t="t" r="r" b="b"/>
              <a:pathLst>
                <a:path w="645" h="833" extrusionOk="0">
                  <a:moveTo>
                    <a:pt x="178" y="1"/>
                  </a:moveTo>
                  <a:cubicBezTo>
                    <a:pt x="116" y="1"/>
                    <a:pt x="54" y="15"/>
                    <a:pt x="1" y="44"/>
                  </a:cubicBezTo>
                  <a:cubicBezTo>
                    <a:pt x="313" y="193"/>
                    <a:pt x="313" y="640"/>
                    <a:pt x="1" y="789"/>
                  </a:cubicBezTo>
                  <a:cubicBezTo>
                    <a:pt x="60" y="818"/>
                    <a:pt x="123" y="832"/>
                    <a:pt x="183" y="832"/>
                  </a:cubicBezTo>
                  <a:cubicBezTo>
                    <a:pt x="368" y="832"/>
                    <a:pt x="540" y="705"/>
                    <a:pt x="587" y="510"/>
                  </a:cubicBezTo>
                  <a:cubicBezTo>
                    <a:pt x="644" y="251"/>
                    <a:pt x="448" y="1"/>
                    <a:pt x="1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74"/>
            <p:cNvSpPr/>
            <p:nvPr/>
          </p:nvSpPr>
          <p:spPr>
            <a:xfrm>
              <a:off x="1019905" y="3541630"/>
              <a:ext cx="25447" cy="21886"/>
            </a:xfrm>
            <a:custGeom>
              <a:avLst/>
              <a:gdLst/>
              <a:ahLst/>
              <a:cxnLst/>
              <a:rect l="l" t="t" r="r" b="b"/>
              <a:pathLst>
                <a:path w="972" h="836" extrusionOk="0">
                  <a:moveTo>
                    <a:pt x="558" y="1"/>
                  </a:moveTo>
                  <a:cubicBezTo>
                    <a:pt x="188" y="1"/>
                    <a:pt x="1" y="452"/>
                    <a:pt x="265" y="712"/>
                  </a:cubicBezTo>
                  <a:cubicBezTo>
                    <a:pt x="349" y="797"/>
                    <a:pt x="453" y="835"/>
                    <a:pt x="554" y="835"/>
                  </a:cubicBezTo>
                  <a:cubicBezTo>
                    <a:pt x="767" y="835"/>
                    <a:pt x="971" y="669"/>
                    <a:pt x="971" y="419"/>
                  </a:cubicBezTo>
                  <a:cubicBezTo>
                    <a:pt x="971" y="188"/>
                    <a:pt x="789" y="1"/>
                    <a:pt x="558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74"/>
            <p:cNvSpPr/>
            <p:nvPr/>
          </p:nvSpPr>
          <p:spPr>
            <a:xfrm>
              <a:off x="1029722" y="3541630"/>
              <a:ext cx="16991" cy="21860"/>
            </a:xfrm>
            <a:custGeom>
              <a:avLst/>
              <a:gdLst/>
              <a:ahLst/>
              <a:cxnLst/>
              <a:rect l="l" t="t" r="r" b="b"/>
              <a:pathLst>
                <a:path w="649" h="835" extrusionOk="0">
                  <a:moveTo>
                    <a:pt x="183" y="1"/>
                  </a:moveTo>
                  <a:cubicBezTo>
                    <a:pt x="120" y="1"/>
                    <a:pt x="58" y="15"/>
                    <a:pt x="0" y="44"/>
                  </a:cubicBezTo>
                  <a:cubicBezTo>
                    <a:pt x="317" y="193"/>
                    <a:pt x="317" y="640"/>
                    <a:pt x="0" y="793"/>
                  </a:cubicBezTo>
                  <a:cubicBezTo>
                    <a:pt x="58" y="821"/>
                    <a:pt x="119" y="834"/>
                    <a:pt x="179" y="834"/>
                  </a:cubicBezTo>
                  <a:cubicBezTo>
                    <a:pt x="367" y="834"/>
                    <a:pt x="543" y="707"/>
                    <a:pt x="586" y="510"/>
                  </a:cubicBezTo>
                  <a:cubicBezTo>
                    <a:pt x="649" y="250"/>
                    <a:pt x="447" y="1"/>
                    <a:pt x="1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74"/>
            <p:cNvSpPr/>
            <p:nvPr/>
          </p:nvSpPr>
          <p:spPr>
            <a:xfrm>
              <a:off x="1004930" y="3500998"/>
              <a:ext cx="21180" cy="18143"/>
            </a:xfrm>
            <a:custGeom>
              <a:avLst/>
              <a:gdLst/>
              <a:ahLst/>
              <a:cxnLst/>
              <a:rect l="l" t="t" r="r" b="b"/>
              <a:pathLst>
                <a:path w="809" h="693" extrusionOk="0">
                  <a:moveTo>
                    <a:pt x="462" y="1"/>
                  </a:moveTo>
                  <a:cubicBezTo>
                    <a:pt x="155" y="1"/>
                    <a:pt x="1" y="371"/>
                    <a:pt x="217" y="592"/>
                  </a:cubicBezTo>
                  <a:cubicBezTo>
                    <a:pt x="288" y="662"/>
                    <a:pt x="375" y="693"/>
                    <a:pt x="460" y="693"/>
                  </a:cubicBezTo>
                  <a:cubicBezTo>
                    <a:pt x="638" y="693"/>
                    <a:pt x="808" y="555"/>
                    <a:pt x="808" y="347"/>
                  </a:cubicBezTo>
                  <a:cubicBezTo>
                    <a:pt x="808" y="155"/>
                    <a:pt x="654" y="1"/>
                    <a:pt x="46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74"/>
            <p:cNvSpPr/>
            <p:nvPr/>
          </p:nvSpPr>
          <p:spPr>
            <a:xfrm>
              <a:off x="1013360" y="3500998"/>
              <a:ext cx="13744" cy="18143"/>
            </a:xfrm>
            <a:custGeom>
              <a:avLst/>
              <a:gdLst/>
              <a:ahLst/>
              <a:cxnLst/>
              <a:rect l="l" t="t" r="r" b="b"/>
              <a:pathLst>
                <a:path w="525" h="693" extrusionOk="0">
                  <a:moveTo>
                    <a:pt x="140" y="1"/>
                  </a:moveTo>
                  <a:cubicBezTo>
                    <a:pt x="92" y="1"/>
                    <a:pt x="44" y="11"/>
                    <a:pt x="1" y="30"/>
                  </a:cubicBezTo>
                  <a:cubicBezTo>
                    <a:pt x="279" y="150"/>
                    <a:pt x="279" y="544"/>
                    <a:pt x="1" y="664"/>
                  </a:cubicBezTo>
                  <a:cubicBezTo>
                    <a:pt x="47" y="684"/>
                    <a:pt x="94" y="693"/>
                    <a:pt x="141" y="693"/>
                  </a:cubicBezTo>
                  <a:cubicBezTo>
                    <a:pt x="300" y="693"/>
                    <a:pt x="448" y="586"/>
                    <a:pt x="481" y="419"/>
                  </a:cubicBezTo>
                  <a:cubicBezTo>
                    <a:pt x="525" y="203"/>
                    <a:pt x="361" y="1"/>
                    <a:pt x="1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4"/>
            <p:cNvSpPr/>
            <p:nvPr/>
          </p:nvSpPr>
          <p:spPr>
            <a:xfrm>
              <a:off x="975268" y="3368082"/>
              <a:ext cx="90949" cy="28065"/>
            </a:xfrm>
            <a:custGeom>
              <a:avLst/>
              <a:gdLst/>
              <a:ahLst/>
              <a:cxnLst/>
              <a:rect l="l" t="t" r="r" b="b"/>
              <a:pathLst>
                <a:path w="3474" h="1072" extrusionOk="0">
                  <a:moveTo>
                    <a:pt x="264" y="0"/>
                  </a:moveTo>
                  <a:cubicBezTo>
                    <a:pt x="120" y="0"/>
                    <a:pt x="0" y="120"/>
                    <a:pt x="0" y="269"/>
                  </a:cubicBezTo>
                  <a:lnTo>
                    <a:pt x="0" y="802"/>
                  </a:lnTo>
                  <a:cubicBezTo>
                    <a:pt x="0" y="951"/>
                    <a:pt x="120" y="1071"/>
                    <a:pt x="264" y="1071"/>
                  </a:cubicBezTo>
                  <a:lnTo>
                    <a:pt x="3209" y="1071"/>
                  </a:lnTo>
                  <a:cubicBezTo>
                    <a:pt x="3353" y="1071"/>
                    <a:pt x="3474" y="951"/>
                    <a:pt x="3474" y="802"/>
                  </a:cubicBezTo>
                  <a:lnTo>
                    <a:pt x="3474" y="269"/>
                  </a:lnTo>
                  <a:cubicBezTo>
                    <a:pt x="3474" y="120"/>
                    <a:pt x="3353" y="0"/>
                    <a:pt x="3209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4"/>
            <p:cNvSpPr/>
            <p:nvPr/>
          </p:nvSpPr>
          <p:spPr>
            <a:xfrm>
              <a:off x="1031241" y="3368082"/>
              <a:ext cx="34976" cy="28065"/>
            </a:xfrm>
            <a:custGeom>
              <a:avLst/>
              <a:gdLst/>
              <a:ahLst/>
              <a:cxnLst/>
              <a:rect l="l" t="t" r="r" b="b"/>
              <a:pathLst>
                <a:path w="1336" h="1072" extrusionOk="0">
                  <a:moveTo>
                    <a:pt x="0" y="0"/>
                  </a:moveTo>
                  <a:cubicBezTo>
                    <a:pt x="149" y="0"/>
                    <a:pt x="269" y="120"/>
                    <a:pt x="269" y="269"/>
                  </a:cubicBezTo>
                  <a:lnTo>
                    <a:pt x="269" y="802"/>
                  </a:lnTo>
                  <a:cubicBezTo>
                    <a:pt x="269" y="951"/>
                    <a:pt x="149" y="1071"/>
                    <a:pt x="0" y="1071"/>
                  </a:cubicBezTo>
                  <a:lnTo>
                    <a:pt x="1067" y="1071"/>
                  </a:lnTo>
                  <a:cubicBezTo>
                    <a:pt x="1215" y="1071"/>
                    <a:pt x="1336" y="951"/>
                    <a:pt x="1336" y="802"/>
                  </a:cubicBezTo>
                  <a:lnTo>
                    <a:pt x="1336" y="269"/>
                  </a:lnTo>
                  <a:cubicBezTo>
                    <a:pt x="1336" y="120"/>
                    <a:pt x="1215" y="0"/>
                    <a:pt x="106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4"/>
            <p:cNvSpPr/>
            <p:nvPr/>
          </p:nvSpPr>
          <p:spPr>
            <a:xfrm>
              <a:off x="883193" y="3362794"/>
              <a:ext cx="275099" cy="363876"/>
            </a:xfrm>
            <a:custGeom>
              <a:avLst/>
              <a:gdLst/>
              <a:ahLst/>
              <a:cxnLst/>
              <a:rect l="l" t="t" r="r" b="b"/>
              <a:pathLst>
                <a:path w="10508" h="13899" extrusionOk="0">
                  <a:moveTo>
                    <a:pt x="6726" y="404"/>
                  </a:moveTo>
                  <a:cubicBezTo>
                    <a:pt x="6760" y="404"/>
                    <a:pt x="6789" y="433"/>
                    <a:pt x="6789" y="471"/>
                  </a:cubicBezTo>
                  <a:lnTo>
                    <a:pt x="6789" y="1004"/>
                  </a:lnTo>
                  <a:cubicBezTo>
                    <a:pt x="6789" y="1038"/>
                    <a:pt x="6760" y="1067"/>
                    <a:pt x="6726" y="1067"/>
                  </a:cubicBezTo>
                  <a:lnTo>
                    <a:pt x="3781" y="1067"/>
                  </a:lnTo>
                  <a:cubicBezTo>
                    <a:pt x="3748" y="1067"/>
                    <a:pt x="3719" y="1038"/>
                    <a:pt x="3719" y="1004"/>
                  </a:cubicBezTo>
                  <a:lnTo>
                    <a:pt x="3719" y="471"/>
                  </a:lnTo>
                  <a:cubicBezTo>
                    <a:pt x="3719" y="433"/>
                    <a:pt x="3748" y="404"/>
                    <a:pt x="3781" y="404"/>
                  </a:cubicBezTo>
                  <a:close/>
                  <a:moveTo>
                    <a:pt x="3781" y="0"/>
                  </a:moveTo>
                  <a:cubicBezTo>
                    <a:pt x="3522" y="0"/>
                    <a:pt x="3311" y="212"/>
                    <a:pt x="3311" y="471"/>
                  </a:cubicBezTo>
                  <a:lnTo>
                    <a:pt x="3311" y="1004"/>
                  </a:lnTo>
                  <a:cubicBezTo>
                    <a:pt x="3311" y="1249"/>
                    <a:pt x="3503" y="1456"/>
                    <a:pt x="3748" y="1475"/>
                  </a:cubicBezTo>
                  <a:lnTo>
                    <a:pt x="3748" y="6029"/>
                  </a:lnTo>
                  <a:cubicBezTo>
                    <a:pt x="3748" y="6140"/>
                    <a:pt x="3719" y="6246"/>
                    <a:pt x="3671" y="6342"/>
                  </a:cubicBezTo>
                  <a:lnTo>
                    <a:pt x="2547" y="8441"/>
                  </a:lnTo>
                  <a:lnTo>
                    <a:pt x="1365" y="10656"/>
                  </a:lnTo>
                  <a:lnTo>
                    <a:pt x="774" y="11765"/>
                  </a:lnTo>
                  <a:lnTo>
                    <a:pt x="303" y="12649"/>
                  </a:lnTo>
                  <a:cubicBezTo>
                    <a:pt x="1" y="13216"/>
                    <a:pt x="409" y="13898"/>
                    <a:pt x="1053" y="13898"/>
                  </a:cubicBezTo>
                  <a:lnTo>
                    <a:pt x="4771" y="13898"/>
                  </a:lnTo>
                  <a:cubicBezTo>
                    <a:pt x="5040" y="13898"/>
                    <a:pt x="5040" y="13490"/>
                    <a:pt x="4771" y="13490"/>
                  </a:cubicBezTo>
                  <a:lnTo>
                    <a:pt x="1048" y="13490"/>
                  </a:lnTo>
                  <a:cubicBezTo>
                    <a:pt x="716" y="13490"/>
                    <a:pt x="505" y="13135"/>
                    <a:pt x="659" y="12842"/>
                  </a:cubicBezTo>
                  <a:lnTo>
                    <a:pt x="1077" y="12063"/>
                  </a:lnTo>
                  <a:lnTo>
                    <a:pt x="1639" y="12063"/>
                  </a:lnTo>
                  <a:cubicBezTo>
                    <a:pt x="1908" y="12063"/>
                    <a:pt x="1908" y="11660"/>
                    <a:pt x="1639" y="11660"/>
                  </a:cubicBezTo>
                  <a:lnTo>
                    <a:pt x="1293" y="11660"/>
                  </a:lnTo>
                  <a:lnTo>
                    <a:pt x="1668" y="10958"/>
                  </a:lnTo>
                  <a:lnTo>
                    <a:pt x="2225" y="10958"/>
                  </a:lnTo>
                  <a:cubicBezTo>
                    <a:pt x="2494" y="10958"/>
                    <a:pt x="2494" y="10550"/>
                    <a:pt x="2225" y="10550"/>
                  </a:cubicBezTo>
                  <a:lnTo>
                    <a:pt x="1884" y="10550"/>
                  </a:lnTo>
                  <a:lnTo>
                    <a:pt x="2259" y="9849"/>
                  </a:lnTo>
                  <a:lnTo>
                    <a:pt x="2821" y="9849"/>
                  </a:lnTo>
                  <a:cubicBezTo>
                    <a:pt x="3090" y="9849"/>
                    <a:pt x="3090" y="9440"/>
                    <a:pt x="2821" y="9440"/>
                  </a:cubicBezTo>
                  <a:lnTo>
                    <a:pt x="2475" y="9440"/>
                  </a:lnTo>
                  <a:lnTo>
                    <a:pt x="2849" y="8739"/>
                  </a:lnTo>
                  <a:lnTo>
                    <a:pt x="3412" y="8739"/>
                  </a:lnTo>
                  <a:cubicBezTo>
                    <a:pt x="3685" y="8739"/>
                    <a:pt x="3685" y="8331"/>
                    <a:pt x="3412" y="8331"/>
                  </a:cubicBezTo>
                  <a:lnTo>
                    <a:pt x="3066" y="8331"/>
                  </a:lnTo>
                  <a:lnTo>
                    <a:pt x="4026" y="6529"/>
                  </a:lnTo>
                  <a:cubicBezTo>
                    <a:pt x="4108" y="6375"/>
                    <a:pt x="4151" y="6202"/>
                    <a:pt x="4151" y="6029"/>
                  </a:cubicBezTo>
                  <a:lnTo>
                    <a:pt x="4151" y="1475"/>
                  </a:lnTo>
                  <a:lnTo>
                    <a:pt x="6347" y="1475"/>
                  </a:lnTo>
                  <a:lnTo>
                    <a:pt x="6347" y="6029"/>
                  </a:lnTo>
                  <a:cubicBezTo>
                    <a:pt x="6347" y="6202"/>
                    <a:pt x="6390" y="6375"/>
                    <a:pt x="6472" y="6529"/>
                  </a:cubicBezTo>
                  <a:lnTo>
                    <a:pt x="9844" y="12842"/>
                  </a:lnTo>
                  <a:cubicBezTo>
                    <a:pt x="9998" y="13135"/>
                    <a:pt x="9787" y="13490"/>
                    <a:pt x="9455" y="13490"/>
                  </a:cubicBezTo>
                  <a:lnTo>
                    <a:pt x="5727" y="13490"/>
                  </a:lnTo>
                  <a:cubicBezTo>
                    <a:pt x="5458" y="13490"/>
                    <a:pt x="5458" y="13898"/>
                    <a:pt x="5727" y="13898"/>
                  </a:cubicBezTo>
                  <a:lnTo>
                    <a:pt x="9455" y="13898"/>
                  </a:lnTo>
                  <a:cubicBezTo>
                    <a:pt x="10099" y="13898"/>
                    <a:pt x="10507" y="13216"/>
                    <a:pt x="10204" y="12649"/>
                  </a:cubicBezTo>
                  <a:lnTo>
                    <a:pt x="6837" y="6337"/>
                  </a:lnTo>
                  <a:cubicBezTo>
                    <a:pt x="6784" y="6246"/>
                    <a:pt x="6760" y="6135"/>
                    <a:pt x="6755" y="6029"/>
                  </a:cubicBezTo>
                  <a:lnTo>
                    <a:pt x="6755" y="1475"/>
                  </a:lnTo>
                  <a:cubicBezTo>
                    <a:pt x="7005" y="1456"/>
                    <a:pt x="7192" y="1249"/>
                    <a:pt x="7192" y="1004"/>
                  </a:cubicBezTo>
                  <a:lnTo>
                    <a:pt x="7192" y="471"/>
                  </a:lnTo>
                  <a:cubicBezTo>
                    <a:pt x="7192" y="212"/>
                    <a:pt x="6981" y="0"/>
                    <a:pt x="67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74"/>
            <p:cNvSpPr/>
            <p:nvPr/>
          </p:nvSpPr>
          <p:spPr>
            <a:xfrm>
              <a:off x="935631" y="3604305"/>
              <a:ext cx="170091" cy="92808"/>
            </a:xfrm>
            <a:custGeom>
              <a:avLst/>
              <a:gdLst/>
              <a:ahLst/>
              <a:cxnLst/>
              <a:rect l="l" t="t" r="r" b="b"/>
              <a:pathLst>
                <a:path w="6497" h="3545" extrusionOk="0">
                  <a:moveTo>
                    <a:pt x="3232" y="410"/>
                  </a:moveTo>
                  <a:cubicBezTo>
                    <a:pt x="3600" y="410"/>
                    <a:pt x="3968" y="446"/>
                    <a:pt x="4329" y="518"/>
                  </a:cubicBezTo>
                  <a:lnTo>
                    <a:pt x="4507" y="556"/>
                  </a:lnTo>
                  <a:cubicBezTo>
                    <a:pt x="4613" y="576"/>
                    <a:pt x="4699" y="643"/>
                    <a:pt x="4747" y="734"/>
                  </a:cubicBezTo>
                  <a:lnTo>
                    <a:pt x="5968" y="3030"/>
                  </a:lnTo>
                  <a:cubicBezTo>
                    <a:pt x="5992" y="3078"/>
                    <a:pt x="5958" y="3136"/>
                    <a:pt x="5905" y="3141"/>
                  </a:cubicBezTo>
                  <a:lnTo>
                    <a:pt x="597" y="3141"/>
                  </a:lnTo>
                  <a:cubicBezTo>
                    <a:pt x="544" y="3141"/>
                    <a:pt x="505" y="3078"/>
                    <a:pt x="534" y="3030"/>
                  </a:cubicBezTo>
                  <a:lnTo>
                    <a:pt x="1754" y="724"/>
                  </a:lnTo>
                  <a:cubicBezTo>
                    <a:pt x="1802" y="638"/>
                    <a:pt x="1889" y="571"/>
                    <a:pt x="1985" y="547"/>
                  </a:cubicBezTo>
                  <a:lnTo>
                    <a:pt x="1985" y="552"/>
                  </a:lnTo>
                  <a:cubicBezTo>
                    <a:pt x="2394" y="457"/>
                    <a:pt x="2813" y="410"/>
                    <a:pt x="3232" y="410"/>
                  </a:cubicBezTo>
                  <a:close/>
                  <a:moveTo>
                    <a:pt x="3227" y="0"/>
                  </a:moveTo>
                  <a:cubicBezTo>
                    <a:pt x="2779" y="0"/>
                    <a:pt x="2332" y="51"/>
                    <a:pt x="1894" y="153"/>
                  </a:cubicBezTo>
                  <a:cubicBezTo>
                    <a:pt x="1682" y="201"/>
                    <a:pt x="1500" y="340"/>
                    <a:pt x="1394" y="537"/>
                  </a:cubicBezTo>
                  <a:lnTo>
                    <a:pt x="174" y="2843"/>
                  </a:lnTo>
                  <a:cubicBezTo>
                    <a:pt x="1" y="3160"/>
                    <a:pt x="236" y="3544"/>
                    <a:pt x="597" y="3544"/>
                  </a:cubicBezTo>
                  <a:lnTo>
                    <a:pt x="5905" y="3544"/>
                  </a:lnTo>
                  <a:cubicBezTo>
                    <a:pt x="6265" y="3544"/>
                    <a:pt x="6496" y="3160"/>
                    <a:pt x="6328" y="2843"/>
                  </a:cubicBezTo>
                  <a:lnTo>
                    <a:pt x="5108" y="542"/>
                  </a:lnTo>
                  <a:cubicBezTo>
                    <a:pt x="5002" y="345"/>
                    <a:pt x="4815" y="201"/>
                    <a:pt x="4589" y="158"/>
                  </a:cubicBezTo>
                  <a:lnTo>
                    <a:pt x="4411" y="119"/>
                  </a:lnTo>
                  <a:cubicBezTo>
                    <a:pt x="4020" y="40"/>
                    <a:pt x="3623" y="0"/>
                    <a:pt x="32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74"/>
            <p:cNvSpPr/>
            <p:nvPr/>
          </p:nvSpPr>
          <p:spPr>
            <a:xfrm>
              <a:off x="1040404" y="3649832"/>
              <a:ext cx="33615" cy="28798"/>
            </a:xfrm>
            <a:custGeom>
              <a:avLst/>
              <a:gdLst/>
              <a:ahLst/>
              <a:cxnLst/>
              <a:rect l="l" t="t" r="r" b="b"/>
              <a:pathLst>
                <a:path w="1284" h="1100" extrusionOk="0">
                  <a:moveTo>
                    <a:pt x="548" y="407"/>
                  </a:moveTo>
                  <a:cubicBezTo>
                    <a:pt x="678" y="407"/>
                    <a:pt x="741" y="561"/>
                    <a:pt x="649" y="652"/>
                  </a:cubicBezTo>
                  <a:cubicBezTo>
                    <a:pt x="620" y="682"/>
                    <a:pt x="584" y="695"/>
                    <a:pt x="549" y="695"/>
                  </a:cubicBezTo>
                  <a:cubicBezTo>
                    <a:pt x="475" y="695"/>
                    <a:pt x="404" y="636"/>
                    <a:pt x="404" y="552"/>
                  </a:cubicBezTo>
                  <a:cubicBezTo>
                    <a:pt x="404" y="470"/>
                    <a:pt x="472" y="407"/>
                    <a:pt x="548" y="407"/>
                  </a:cubicBezTo>
                  <a:close/>
                  <a:moveTo>
                    <a:pt x="554" y="1"/>
                  </a:moveTo>
                  <a:cubicBezTo>
                    <a:pt x="271" y="1"/>
                    <a:pt x="1" y="220"/>
                    <a:pt x="1" y="552"/>
                  </a:cubicBezTo>
                  <a:cubicBezTo>
                    <a:pt x="1" y="854"/>
                    <a:pt x="246" y="1099"/>
                    <a:pt x="548" y="1099"/>
                  </a:cubicBezTo>
                  <a:cubicBezTo>
                    <a:pt x="1038" y="1099"/>
                    <a:pt x="1283" y="508"/>
                    <a:pt x="938" y="162"/>
                  </a:cubicBezTo>
                  <a:cubicBezTo>
                    <a:pt x="826" y="51"/>
                    <a:pt x="688" y="1"/>
                    <a:pt x="5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74"/>
            <p:cNvSpPr/>
            <p:nvPr/>
          </p:nvSpPr>
          <p:spPr>
            <a:xfrm>
              <a:off x="969613" y="3654623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553" y="407"/>
                  </a:moveTo>
                  <a:cubicBezTo>
                    <a:pt x="677" y="407"/>
                    <a:pt x="740" y="561"/>
                    <a:pt x="653" y="652"/>
                  </a:cubicBezTo>
                  <a:cubicBezTo>
                    <a:pt x="624" y="681"/>
                    <a:pt x="588" y="694"/>
                    <a:pt x="553" y="694"/>
                  </a:cubicBezTo>
                  <a:cubicBezTo>
                    <a:pt x="479" y="694"/>
                    <a:pt x="408" y="636"/>
                    <a:pt x="408" y="551"/>
                  </a:cubicBezTo>
                  <a:cubicBezTo>
                    <a:pt x="408" y="469"/>
                    <a:pt x="471" y="407"/>
                    <a:pt x="553" y="407"/>
                  </a:cubicBezTo>
                  <a:close/>
                  <a:moveTo>
                    <a:pt x="554" y="0"/>
                  </a:moveTo>
                  <a:cubicBezTo>
                    <a:pt x="271" y="0"/>
                    <a:pt x="0" y="220"/>
                    <a:pt x="0" y="551"/>
                  </a:cubicBezTo>
                  <a:cubicBezTo>
                    <a:pt x="0" y="854"/>
                    <a:pt x="245" y="1099"/>
                    <a:pt x="553" y="1099"/>
                  </a:cubicBezTo>
                  <a:cubicBezTo>
                    <a:pt x="1043" y="1099"/>
                    <a:pt x="1288" y="508"/>
                    <a:pt x="942" y="162"/>
                  </a:cubicBezTo>
                  <a:cubicBezTo>
                    <a:pt x="828" y="50"/>
                    <a:pt x="690" y="0"/>
                    <a:pt x="5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4"/>
            <p:cNvSpPr/>
            <p:nvPr/>
          </p:nvSpPr>
          <p:spPr>
            <a:xfrm>
              <a:off x="998646" y="3624175"/>
              <a:ext cx="37882" cy="32437"/>
            </a:xfrm>
            <a:custGeom>
              <a:avLst/>
              <a:gdLst/>
              <a:ahLst/>
              <a:cxnLst/>
              <a:rect l="l" t="t" r="r" b="b"/>
              <a:pathLst>
                <a:path w="1447" h="1239" extrusionOk="0">
                  <a:moveTo>
                    <a:pt x="621" y="407"/>
                  </a:moveTo>
                  <a:cubicBezTo>
                    <a:pt x="808" y="407"/>
                    <a:pt x="904" y="638"/>
                    <a:pt x="769" y="773"/>
                  </a:cubicBezTo>
                  <a:cubicBezTo>
                    <a:pt x="726" y="814"/>
                    <a:pt x="673" y="833"/>
                    <a:pt x="621" y="833"/>
                  </a:cubicBezTo>
                  <a:cubicBezTo>
                    <a:pt x="513" y="833"/>
                    <a:pt x="409" y="750"/>
                    <a:pt x="409" y="624"/>
                  </a:cubicBezTo>
                  <a:cubicBezTo>
                    <a:pt x="409" y="504"/>
                    <a:pt x="505" y="412"/>
                    <a:pt x="621" y="412"/>
                  </a:cubicBezTo>
                  <a:lnTo>
                    <a:pt x="621" y="407"/>
                  </a:lnTo>
                  <a:close/>
                  <a:moveTo>
                    <a:pt x="627" y="0"/>
                  </a:moveTo>
                  <a:cubicBezTo>
                    <a:pt x="308" y="0"/>
                    <a:pt x="1" y="249"/>
                    <a:pt x="1" y="624"/>
                  </a:cubicBezTo>
                  <a:cubicBezTo>
                    <a:pt x="1" y="965"/>
                    <a:pt x="279" y="1239"/>
                    <a:pt x="621" y="1239"/>
                  </a:cubicBezTo>
                  <a:cubicBezTo>
                    <a:pt x="1173" y="1239"/>
                    <a:pt x="1447" y="576"/>
                    <a:pt x="1058" y="182"/>
                  </a:cubicBezTo>
                  <a:cubicBezTo>
                    <a:pt x="932" y="56"/>
                    <a:pt x="778" y="0"/>
                    <a:pt x="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74"/>
            <p:cNvSpPr/>
            <p:nvPr/>
          </p:nvSpPr>
          <p:spPr>
            <a:xfrm>
              <a:off x="985190" y="3565035"/>
              <a:ext cx="38013" cy="32463"/>
            </a:xfrm>
            <a:custGeom>
              <a:avLst/>
              <a:gdLst/>
              <a:ahLst/>
              <a:cxnLst/>
              <a:rect l="l" t="t" r="r" b="b"/>
              <a:pathLst>
                <a:path w="1452" h="1240" extrusionOk="0">
                  <a:moveTo>
                    <a:pt x="620" y="409"/>
                  </a:moveTo>
                  <a:cubicBezTo>
                    <a:pt x="741" y="409"/>
                    <a:pt x="832" y="505"/>
                    <a:pt x="832" y="620"/>
                  </a:cubicBezTo>
                  <a:cubicBezTo>
                    <a:pt x="832" y="747"/>
                    <a:pt x="728" y="832"/>
                    <a:pt x="620" y="832"/>
                  </a:cubicBezTo>
                  <a:cubicBezTo>
                    <a:pt x="568" y="832"/>
                    <a:pt x="515" y="812"/>
                    <a:pt x="472" y="769"/>
                  </a:cubicBezTo>
                  <a:cubicBezTo>
                    <a:pt x="337" y="634"/>
                    <a:pt x="433" y="409"/>
                    <a:pt x="620" y="409"/>
                  </a:cubicBezTo>
                  <a:close/>
                  <a:moveTo>
                    <a:pt x="620" y="0"/>
                  </a:moveTo>
                  <a:cubicBezTo>
                    <a:pt x="279" y="0"/>
                    <a:pt x="1" y="279"/>
                    <a:pt x="1" y="620"/>
                  </a:cubicBezTo>
                  <a:cubicBezTo>
                    <a:pt x="1" y="993"/>
                    <a:pt x="306" y="1240"/>
                    <a:pt x="624" y="1240"/>
                  </a:cubicBezTo>
                  <a:cubicBezTo>
                    <a:pt x="776" y="1240"/>
                    <a:pt x="932" y="1183"/>
                    <a:pt x="1058" y="1057"/>
                  </a:cubicBezTo>
                  <a:cubicBezTo>
                    <a:pt x="1452" y="668"/>
                    <a:pt x="1173" y="0"/>
                    <a:pt x="6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74"/>
            <p:cNvSpPr/>
            <p:nvPr/>
          </p:nvSpPr>
          <p:spPr>
            <a:xfrm>
              <a:off x="1018281" y="3536341"/>
              <a:ext cx="37882" cy="32489"/>
            </a:xfrm>
            <a:custGeom>
              <a:avLst/>
              <a:gdLst/>
              <a:ahLst/>
              <a:cxnLst/>
              <a:rect l="l" t="t" r="r" b="b"/>
              <a:pathLst>
                <a:path w="1447" h="1241" extrusionOk="0">
                  <a:moveTo>
                    <a:pt x="620" y="409"/>
                  </a:moveTo>
                  <a:cubicBezTo>
                    <a:pt x="807" y="409"/>
                    <a:pt x="903" y="635"/>
                    <a:pt x="769" y="770"/>
                  </a:cubicBezTo>
                  <a:cubicBezTo>
                    <a:pt x="725" y="813"/>
                    <a:pt x="672" y="832"/>
                    <a:pt x="621" y="832"/>
                  </a:cubicBezTo>
                  <a:cubicBezTo>
                    <a:pt x="512" y="832"/>
                    <a:pt x="409" y="747"/>
                    <a:pt x="409" y="621"/>
                  </a:cubicBezTo>
                  <a:cubicBezTo>
                    <a:pt x="409" y="505"/>
                    <a:pt x="500" y="409"/>
                    <a:pt x="620" y="409"/>
                  </a:cubicBezTo>
                  <a:close/>
                  <a:moveTo>
                    <a:pt x="620" y="1"/>
                  </a:moveTo>
                  <a:cubicBezTo>
                    <a:pt x="279" y="1"/>
                    <a:pt x="0" y="280"/>
                    <a:pt x="0" y="621"/>
                  </a:cubicBezTo>
                  <a:cubicBezTo>
                    <a:pt x="0" y="994"/>
                    <a:pt x="305" y="1240"/>
                    <a:pt x="623" y="1240"/>
                  </a:cubicBezTo>
                  <a:cubicBezTo>
                    <a:pt x="776" y="1240"/>
                    <a:pt x="931" y="1184"/>
                    <a:pt x="1057" y="1058"/>
                  </a:cubicBezTo>
                  <a:cubicBezTo>
                    <a:pt x="1446" y="669"/>
                    <a:pt x="1172" y="1"/>
                    <a:pt x="6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4"/>
            <p:cNvSpPr/>
            <p:nvPr/>
          </p:nvSpPr>
          <p:spPr>
            <a:xfrm>
              <a:off x="997782" y="3495736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736" y="404"/>
                  </a:moveTo>
                  <a:cubicBezTo>
                    <a:pt x="810" y="404"/>
                    <a:pt x="879" y="461"/>
                    <a:pt x="879" y="548"/>
                  </a:cubicBezTo>
                  <a:cubicBezTo>
                    <a:pt x="879" y="630"/>
                    <a:pt x="817" y="692"/>
                    <a:pt x="735" y="692"/>
                  </a:cubicBezTo>
                  <a:cubicBezTo>
                    <a:pt x="610" y="692"/>
                    <a:pt x="543" y="538"/>
                    <a:pt x="634" y="447"/>
                  </a:cubicBezTo>
                  <a:cubicBezTo>
                    <a:pt x="664" y="417"/>
                    <a:pt x="701" y="404"/>
                    <a:pt x="736" y="404"/>
                  </a:cubicBezTo>
                  <a:close/>
                  <a:moveTo>
                    <a:pt x="735" y="0"/>
                  </a:moveTo>
                  <a:cubicBezTo>
                    <a:pt x="245" y="0"/>
                    <a:pt x="0" y="591"/>
                    <a:pt x="346" y="937"/>
                  </a:cubicBezTo>
                  <a:cubicBezTo>
                    <a:pt x="458" y="1049"/>
                    <a:pt x="596" y="1099"/>
                    <a:pt x="731" y="1099"/>
                  </a:cubicBezTo>
                  <a:cubicBezTo>
                    <a:pt x="1015" y="1099"/>
                    <a:pt x="1288" y="879"/>
                    <a:pt x="1288" y="548"/>
                  </a:cubicBezTo>
                  <a:cubicBezTo>
                    <a:pt x="1288" y="245"/>
                    <a:pt x="1038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74"/>
          <p:cNvGrpSpPr/>
          <p:nvPr/>
        </p:nvGrpSpPr>
        <p:grpSpPr>
          <a:xfrm>
            <a:off x="2633404" y="2896764"/>
            <a:ext cx="368798" cy="365420"/>
            <a:chOff x="2633404" y="2896764"/>
            <a:chExt cx="368798" cy="365420"/>
          </a:xfrm>
        </p:grpSpPr>
        <p:sp>
          <p:nvSpPr>
            <p:cNvPr id="8696" name="Google Shape;8696;p74"/>
            <p:cNvSpPr/>
            <p:nvPr/>
          </p:nvSpPr>
          <p:spPr>
            <a:xfrm>
              <a:off x="2665606" y="2902235"/>
              <a:ext cx="330549" cy="327145"/>
            </a:xfrm>
            <a:custGeom>
              <a:avLst/>
              <a:gdLst/>
              <a:ahLst/>
              <a:cxnLst/>
              <a:rect l="l" t="t" r="r" b="b"/>
              <a:pathLst>
                <a:path w="12626" h="12496" extrusionOk="0">
                  <a:moveTo>
                    <a:pt x="11341" y="0"/>
                  </a:moveTo>
                  <a:cubicBezTo>
                    <a:pt x="11114" y="0"/>
                    <a:pt x="10887" y="87"/>
                    <a:pt x="10714" y="259"/>
                  </a:cubicBezTo>
                  <a:lnTo>
                    <a:pt x="5511" y="5457"/>
                  </a:lnTo>
                  <a:lnTo>
                    <a:pt x="1115" y="9853"/>
                  </a:lnTo>
                  <a:lnTo>
                    <a:pt x="174" y="10795"/>
                  </a:lnTo>
                  <a:cubicBezTo>
                    <a:pt x="1" y="10968"/>
                    <a:pt x="1" y="11251"/>
                    <a:pt x="174" y="11424"/>
                  </a:cubicBezTo>
                  <a:lnTo>
                    <a:pt x="1115" y="12366"/>
                  </a:lnTo>
                  <a:cubicBezTo>
                    <a:pt x="1202" y="12452"/>
                    <a:pt x="1316" y="12495"/>
                    <a:pt x="1430" y="12495"/>
                  </a:cubicBezTo>
                  <a:cubicBezTo>
                    <a:pt x="1544" y="12495"/>
                    <a:pt x="1658" y="12452"/>
                    <a:pt x="1745" y="12366"/>
                  </a:cubicBezTo>
                  <a:lnTo>
                    <a:pt x="2686" y="11424"/>
                  </a:lnTo>
                  <a:cubicBezTo>
                    <a:pt x="6140" y="10482"/>
                    <a:pt x="5511" y="8912"/>
                    <a:pt x="7082" y="7028"/>
                  </a:cubicBezTo>
                  <a:lnTo>
                    <a:pt x="12280" y="1830"/>
                  </a:lnTo>
                  <a:cubicBezTo>
                    <a:pt x="12626" y="1484"/>
                    <a:pt x="12626" y="922"/>
                    <a:pt x="12280" y="572"/>
                  </a:cubicBezTo>
                  <a:lnTo>
                    <a:pt x="11968" y="259"/>
                  </a:lnTo>
                  <a:cubicBezTo>
                    <a:pt x="11795" y="87"/>
                    <a:pt x="11568" y="0"/>
                    <a:pt x="1134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74"/>
            <p:cNvSpPr/>
            <p:nvPr/>
          </p:nvSpPr>
          <p:spPr>
            <a:xfrm>
              <a:off x="2809857" y="2942474"/>
              <a:ext cx="143911" cy="143781"/>
            </a:xfrm>
            <a:custGeom>
              <a:avLst/>
              <a:gdLst/>
              <a:ahLst/>
              <a:cxnLst/>
              <a:rect l="l" t="t" r="r" b="b"/>
              <a:pathLst>
                <a:path w="5497" h="5492" extrusionOk="0">
                  <a:moveTo>
                    <a:pt x="3926" y="0"/>
                  </a:moveTo>
                  <a:lnTo>
                    <a:pt x="1" y="3925"/>
                  </a:lnTo>
                  <a:lnTo>
                    <a:pt x="1572" y="5491"/>
                  </a:lnTo>
                  <a:lnTo>
                    <a:pt x="5497" y="1566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74"/>
            <p:cNvSpPr/>
            <p:nvPr/>
          </p:nvSpPr>
          <p:spPr>
            <a:xfrm>
              <a:off x="2665606" y="3160187"/>
              <a:ext cx="70346" cy="69194"/>
            </a:xfrm>
            <a:custGeom>
              <a:avLst/>
              <a:gdLst/>
              <a:ahLst/>
              <a:cxnLst/>
              <a:rect l="l" t="t" r="r" b="b"/>
              <a:pathLst>
                <a:path w="2687" h="2643" extrusionOk="0">
                  <a:moveTo>
                    <a:pt x="1115" y="0"/>
                  </a:moveTo>
                  <a:lnTo>
                    <a:pt x="174" y="942"/>
                  </a:lnTo>
                  <a:cubicBezTo>
                    <a:pt x="1" y="1115"/>
                    <a:pt x="1" y="1398"/>
                    <a:pt x="174" y="1571"/>
                  </a:cubicBezTo>
                  <a:lnTo>
                    <a:pt x="1115" y="2513"/>
                  </a:lnTo>
                  <a:cubicBezTo>
                    <a:pt x="1202" y="2599"/>
                    <a:pt x="1316" y="2642"/>
                    <a:pt x="1430" y="2642"/>
                  </a:cubicBezTo>
                  <a:cubicBezTo>
                    <a:pt x="1544" y="2642"/>
                    <a:pt x="1658" y="2599"/>
                    <a:pt x="1745" y="2513"/>
                  </a:cubicBezTo>
                  <a:lnTo>
                    <a:pt x="2686" y="1571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74"/>
            <p:cNvSpPr/>
            <p:nvPr/>
          </p:nvSpPr>
          <p:spPr>
            <a:xfrm>
              <a:off x="2839310" y="2971900"/>
              <a:ext cx="114459" cy="114354"/>
            </a:xfrm>
            <a:custGeom>
              <a:avLst/>
              <a:gdLst/>
              <a:ahLst/>
              <a:cxnLst/>
              <a:rect l="l" t="t" r="r" b="b"/>
              <a:pathLst>
                <a:path w="4372" h="4368" extrusionOk="0">
                  <a:moveTo>
                    <a:pt x="3925" y="0"/>
                  </a:moveTo>
                  <a:lnTo>
                    <a:pt x="0" y="3925"/>
                  </a:lnTo>
                  <a:lnTo>
                    <a:pt x="447" y="4367"/>
                  </a:lnTo>
                  <a:lnTo>
                    <a:pt x="4372" y="442"/>
                  </a:lnTo>
                  <a:lnTo>
                    <a:pt x="3925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74"/>
            <p:cNvSpPr/>
            <p:nvPr/>
          </p:nvSpPr>
          <p:spPr>
            <a:xfrm>
              <a:off x="2683094" y="3189744"/>
              <a:ext cx="52727" cy="39637"/>
            </a:xfrm>
            <a:custGeom>
              <a:avLst/>
              <a:gdLst/>
              <a:ahLst/>
              <a:cxnLst/>
              <a:rect l="l" t="t" r="r" b="b"/>
              <a:pathLst>
                <a:path w="2014" h="1514" extrusionOk="0">
                  <a:moveTo>
                    <a:pt x="0" y="942"/>
                  </a:moveTo>
                  <a:lnTo>
                    <a:pt x="0" y="942"/>
                  </a:lnTo>
                  <a:cubicBezTo>
                    <a:pt x="2" y="943"/>
                    <a:pt x="3" y="944"/>
                    <a:pt x="4" y="945"/>
                  </a:cubicBezTo>
                  <a:lnTo>
                    <a:pt x="4" y="945"/>
                  </a:lnTo>
                  <a:lnTo>
                    <a:pt x="0" y="942"/>
                  </a:lnTo>
                  <a:close/>
                  <a:moveTo>
                    <a:pt x="1571" y="0"/>
                  </a:moveTo>
                  <a:lnTo>
                    <a:pt x="630" y="942"/>
                  </a:lnTo>
                  <a:cubicBezTo>
                    <a:pt x="543" y="1028"/>
                    <a:pt x="429" y="1071"/>
                    <a:pt x="315" y="1071"/>
                  </a:cubicBezTo>
                  <a:cubicBezTo>
                    <a:pt x="203" y="1071"/>
                    <a:pt x="90" y="1029"/>
                    <a:pt x="4" y="945"/>
                  </a:cubicBezTo>
                  <a:lnTo>
                    <a:pt x="4" y="945"/>
                  </a:lnTo>
                  <a:lnTo>
                    <a:pt x="447" y="1384"/>
                  </a:lnTo>
                  <a:cubicBezTo>
                    <a:pt x="534" y="1470"/>
                    <a:pt x="647" y="1513"/>
                    <a:pt x="760" y="1513"/>
                  </a:cubicBezTo>
                  <a:cubicBezTo>
                    <a:pt x="872" y="1513"/>
                    <a:pt x="985" y="1470"/>
                    <a:pt x="1072" y="1384"/>
                  </a:cubicBezTo>
                  <a:lnTo>
                    <a:pt x="2013" y="442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4"/>
            <p:cNvSpPr/>
            <p:nvPr/>
          </p:nvSpPr>
          <p:spPr>
            <a:xfrm>
              <a:off x="2942171" y="2907393"/>
              <a:ext cx="54114" cy="76105"/>
            </a:xfrm>
            <a:custGeom>
              <a:avLst/>
              <a:gdLst/>
              <a:ahLst/>
              <a:cxnLst/>
              <a:rect l="l" t="t" r="r" b="b"/>
              <a:pathLst>
                <a:path w="2067" h="290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620" y="351"/>
                    <a:pt x="1596" y="865"/>
                    <a:pt x="1274" y="1187"/>
                  </a:cubicBezTo>
                  <a:lnTo>
                    <a:pt x="1" y="2464"/>
                  </a:lnTo>
                  <a:lnTo>
                    <a:pt x="443" y="2906"/>
                  </a:lnTo>
                  <a:lnTo>
                    <a:pt x="1716" y="1633"/>
                  </a:lnTo>
                  <a:cubicBezTo>
                    <a:pt x="2067" y="1283"/>
                    <a:pt x="2067" y="721"/>
                    <a:pt x="1716" y="375"/>
                  </a:cubicBezTo>
                  <a:lnTo>
                    <a:pt x="1404" y="58"/>
                  </a:lnTo>
                  <a:cubicBezTo>
                    <a:pt x="1380" y="38"/>
                    <a:pt x="1356" y="19"/>
                    <a:pt x="1332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74"/>
            <p:cNvSpPr/>
            <p:nvPr/>
          </p:nvSpPr>
          <p:spPr>
            <a:xfrm>
              <a:off x="2724353" y="3074657"/>
              <a:ext cx="126659" cy="126659"/>
            </a:xfrm>
            <a:custGeom>
              <a:avLst/>
              <a:gdLst/>
              <a:ahLst/>
              <a:cxnLst/>
              <a:rect l="l" t="t" r="r" b="b"/>
              <a:pathLst>
                <a:path w="4838" h="4838" extrusionOk="0">
                  <a:moveTo>
                    <a:pt x="4391" y="0"/>
                  </a:moveTo>
                  <a:cubicBezTo>
                    <a:pt x="2825" y="1884"/>
                    <a:pt x="3450" y="3454"/>
                    <a:pt x="0" y="4396"/>
                  </a:cubicBezTo>
                  <a:lnTo>
                    <a:pt x="442" y="4838"/>
                  </a:lnTo>
                  <a:cubicBezTo>
                    <a:pt x="3896" y="3896"/>
                    <a:pt x="3267" y="2326"/>
                    <a:pt x="4838" y="442"/>
                  </a:cubicBezTo>
                  <a:lnTo>
                    <a:pt x="4391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74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4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74"/>
            <p:cNvSpPr/>
            <p:nvPr/>
          </p:nvSpPr>
          <p:spPr>
            <a:xfrm>
              <a:off x="2650526" y="3213254"/>
              <a:ext cx="40265" cy="32594"/>
            </a:xfrm>
            <a:custGeom>
              <a:avLst/>
              <a:gdLst/>
              <a:ahLst/>
              <a:cxnLst/>
              <a:rect l="l" t="t" r="r" b="b"/>
              <a:pathLst>
                <a:path w="1538" h="1245" extrusionOk="0">
                  <a:moveTo>
                    <a:pt x="1206" y="0"/>
                  </a:moveTo>
                  <a:lnTo>
                    <a:pt x="423" y="783"/>
                  </a:lnTo>
                  <a:cubicBezTo>
                    <a:pt x="338" y="869"/>
                    <a:pt x="224" y="917"/>
                    <a:pt x="106" y="917"/>
                  </a:cubicBezTo>
                  <a:cubicBezTo>
                    <a:pt x="71" y="917"/>
                    <a:pt x="36" y="912"/>
                    <a:pt x="0" y="904"/>
                  </a:cubicBezTo>
                  <a:lnTo>
                    <a:pt x="0" y="904"/>
                  </a:lnTo>
                  <a:cubicBezTo>
                    <a:pt x="19" y="985"/>
                    <a:pt x="63" y="1057"/>
                    <a:pt x="120" y="1115"/>
                  </a:cubicBezTo>
                  <a:cubicBezTo>
                    <a:pt x="207" y="1201"/>
                    <a:pt x="321" y="1245"/>
                    <a:pt x="435" y="1245"/>
                  </a:cubicBezTo>
                  <a:cubicBezTo>
                    <a:pt x="549" y="1245"/>
                    <a:pt x="663" y="1201"/>
                    <a:pt x="750" y="1115"/>
                  </a:cubicBezTo>
                  <a:lnTo>
                    <a:pt x="1538" y="33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74"/>
            <p:cNvSpPr/>
            <p:nvPr/>
          </p:nvSpPr>
          <p:spPr>
            <a:xfrm>
              <a:off x="2633404" y="2896764"/>
              <a:ext cx="368798" cy="365420"/>
            </a:xfrm>
            <a:custGeom>
              <a:avLst/>
              <a:gdLst/>
              <a:ahLst/>
              <a:cxnLst/>
              <a:rect l="l" t="t" r="r" b="b"/>
              <a:pathLst>
                <a:path w="14087" h="13958" extrusionOk="0">
                  <a:moveTo>
                    <a:pt x="12568" y="419"/>
                  </a:moveTo>
                  <a:cubicBezTo>
                    <a:pt x="12742" y="419"/>
                    <a:pt x="12917" y="485"/>
                    <a:pt x="13049" y="617"/>
                  </a:cubicBezTo>
                  <a:lnTo>
                    <a:pt x="13366" y="930"/>
                  </a:lnTo>
                  <a:cubicBezTo>
                    <a:pt x="13630" y="1199"/>
                    <a:pt x="13630" y="1626"/>
                    <a:pt x="13366" y="1890"/>
                  </a:cubicBezTo>
                  <a:lnTo>
                    <a:pt x="13366" y="1895"/>
                  </a:lnTo>
                  <a:lnTo>
                    <a:pt x="12237" y="3024"/>
                  </a:lnTo>
                  <a:lnTo>
                    <a:pt x="10959" y="1746"/>
                  </a:lnTo>
                  <a:lnTo>
                    <a:pt x="12088" y="617"/>
                  </a:lnTo>
                  <a:cubicBezTo>
                    <a:pt x="12220" y="485"/>
                    <a:pt x="12394" y="419"/>
                    <a:pt x="12568" y="419"/>
                  </a:cubicBezTo>
                  <a:close/>
                  <a:moveTo>
                    <a:pt x="10666" y="2039"/>
                  </a:moveTo>
                  <a:lnTo>
                    <a:pt x="11944" y="3317"/>
                  </a:lnTo>
                  <a:lnTo>
                    <a:pt x="8312" y="6944"/>
                  </a:lnTo>
                  <a:lnTo>
                    <a:pt x="7039" y="5671"/>
                  </a:lnTo>
                  <a:lnTo>
                    <a:pt x="10666" y="2039"/>
                  </a:lnTo>
                  <a:close/>
                  <a:moveTo>
                    <a:pt x="2350" y="10360"/>
                  </a:moveTo>
                  <a:lnTo>
                    <a:pt x="3623" y="11638"/>
                  </a:lnTo>
                  <a:lnTo>
                    <a:pt x="2830" y="12430"/>
                  </a:lnTo>
                  <a:cubicBezTo>
                    <a:pt x="2782" y="12476"/>
                    <a:pt x="2721" y="12499"/>
                    <a:pt x="2661" y="12499"/>
                  </a:cubicBezTo>
                  <a:cubicBezTo>
                    <a:pt x="2600" y="12499"/>
                    <a:pt x="2540" y="12476"/>
                    <a:pt x="2494" y="12430"/>
                  </a:cubicBezTo>
                  <a:lnTo>
                    <a:pt x="1553" y="11489"/>
                  </a:lnTo>
                  <a:cubicBezTo>
                    <a:pt x="1461" y="11398"/>
                    <a:pt x="1461" y="11249"/>
                    <a:pt x="1553" y="11157"/>
                  </a:cubicBezTo>
                  <a:lnTo>
                    <a:pt x="2350" y="10360"/>
                  </a:lnTo>
                  <a:close/>
                  <a:moveTo>
                    <a:pt x="1562" y="12089"/>
                  </a:moveTo>
                  <a:lnTo>
                    <a:pt x="1894" y="12421"/>
                  </a:lnTo>
                  <a:lnTo>
                    <a:pt x="1260" y="13060"/>
                  </a:lnTo>
                  <a:cubicBezTo>
                    <a:pt x="1212" y="13102"/>
                    <a:pt x="1152" y="13124"/>
                    <a:pt x="1092" y="13124"/>
                  </a:cubicBezTo>
                  <a:cubicBezTo>
                    <a:pt x="1031" y="13124"/>
                    <a:pt x="970" y="13101"/>
                    <a:pt x="923" y="13055"/>
                  </a:cubicBezTo>
                  <a:lnTo>
                    <a:pt x="923" y="13060"/>
                  </a:lnTo>
                  <a:cubicBezTo>
                    <a:pt x="837" y="12964"/>
                    <a:pt x="837" y="12820"/>
                    <a:pt x="923" y="12724"/>
                  </a:cubicBezTo>
                  <a:lnTo>
                    <a:pt x="1562" y="12089"/>
                  </a:lnTo>
                  <a:close/>
                  <a:moveTo>
                    <a:pt x="12571" y="0"/>
                  </a:moveTo>
                  <a:cubicBezTo>
                    <a:pt x="12290" y="0"/>
                    <a:pt x="12009" y="108"/>
                    <a:pt x="11795" y="324"/>
                  </a:cubicBezTo>
                  <a:lnTo>
                    <a:pt x="10666" y="1453"/>
                  </a:lnTo>
                  <a:lnTo>
                    <a:pt x="10488" y="1271"/>
                  </a:lnTo>
                  <a:cubicBezTo>
                    <a:pt x="10443" y="1230"/>
                    <a:pt x="10395" y="1213"/>
                    <a:pt x="10348" y="1213"/>
                  </a:cubicBezTo>
                  <a:cubicBezTo>
                    <a:pt x="10190" y="1213"/>
                    <a:pt x="10057" y="1412"/>
                    <a:pt x="10190" y="1564"/>
                  </a:cubicBezTo>
                  <a:lnTo>
                    <a:pt x="10373" y="1746"/>
                  </a:lnTo>
                  <a:lnTo>
                    <a:pt x="6073" y="6041"/>
                  </a:lnTo>
                  <a:cubicBezTo>
                    <a:pt x="5908" y="6191"/>
                    <a:pt x="6054" y="6412"/>
                    <a:pt x="6219" y="6412"/>
                  </a:cubicBezTo>
                  <a:cubicBezTo>
                    <a:pt x="6271" y="6412"/>
                    <a:pt x="6324" y="6390"/>
                    <a:pt x="6371" y="6339"/>
                  </a:cubicBezTo>
                  <a:lnTo>
                    <a:pt x="6741" y="5964"/>
                  </a:lnTo>
                  <a:lnTo>
                    <a:pt x="8033" y="7252"/>
                  </a:lnTo>
                  <a:cubicBezTo>
                    <a:pt x="7591" y="7819"/>
                    <a:pt x="7327" y="8357"/>
                    <a:pt x="7092" y="8837"/>
                  </a:cubicBezTo>
                  <a:cubicBezTo>
                    <a:pt x="6563" y="9923"/>
                    <a:pt x="6140" y="10787"/>
                    <a:pt x="3979" y="11402"/>
                  </a:cubicBezTo>
                  <a:lnTo>
                    <a:pt x="2643" y="10062"/>
                  </a:lnTo>
                  <a:lnTo>
                    <a:pt x="5569" y="7136"/>
                  </a:lnTo>
                  <a:cubicBezTo>
                    <a:pt x="5733" y="6987"/>
                    <a:pt x="5590" y="6768"/>
                    <a:pt x="5427" y="6768"/>
                  </a:cubicBezTo>
                  <a:cubicBezTo>
                    <a:pt x="5376" y="6768"/>
                    <a:pt x="5322" y="6790"/>
                    <a:pt x="5276" y="6843"/>
                  </a:cubicBezTo>
                  <a:lnTo>
                    <a:pt x="1260" y="10860"/>
                  </a:lnTo>
                  <a:cubicBezTo>
                    <a:pt x="1005" y="11114"/>
                    <a:pt x="1005" y="11527"/>
                    <a:pt x="1260" y="11782"/>
                  </a:cubicBezTo>
                  <a:lnTo>
                    <a:pt x="1269" y="11792"/>
                  </a:lnTo>
                  <a:lnTo>
                    <a:pt x="630" y="12430"/>
                  </a:lnTo>
                  <a:cubicBezTo>
                    <a:pt x="433" y="12627"/>
                    <a:pt x="385" y="12930"/>
                    <a:pt x="510" y="13180"/>
                  </a:cubicBezTo>
                  <a:lnTo>
                    <a:pt x="87" y="13603"/>
                  </a:lnTo>
                  <a:cubicBezTo>
                    <a:pt x="11" y="13680"/>
                    <a:pt x="1" y="13800"/>
                    <a:pt x="73" y="13886"/>
                  </a:cubicBezTo>
                  <a:cubicBezTo>
                    <a:pt x="113" y="13934"/>
                    <a:pt x="170" y="13958"/>
                    <a:pt x="227" y="13958"/>
                  </a:cubicBezTo>
                  <a:cubicBezTo>
                    <a:pt x="280" y="13958"/>
                    <a:pt x="334" y="13937"/>
                    <a:pt x="376" y="13896"/>
                  </a:cubicBezTo>
                  <a:lnTo>
                    <a:pt x="798" y="13478"/>
                  </a:lnTo>
                  <a:cubicBezTo>
                    <a:pt x="889" y="13522"/>
                    <a:pt x="988" y="13543"/>
                    <a:pt x="1085" y="13543"/>
                  </a:cubicBezTo>
                  <a:cubicBezTo>
                    <a:pt x="1255" y="13543"/>
                    <a:pt x="1423" y="13478"/>
                    <a:pt x="1548" y="13353"/>
                  </a:cubicBezTo>
                  <a:lnTo>
                    <a:pt x="2187" y="12714"/>
                  </a:lnTo>
                  <a:cubicBezTo>
                    <a:pt x="2307" y="12839"/>
                    <a:pt x="2470" y="12911"/>
                    <a:pt x="2638" y="12916"/>
                  </a:cubicBezTo>
                  <a:cubicBezTo>
                    <a:pt x="2644" y="12916"/>
                    <a:pt x="2651" y="12916"/>
                    <a:pt x="2657" y="12916"/>
                  </a:cubicBezTo>
                  <a:cubicBezTo>
                    <a:pt x="2832" y="12916"/>
                    <a:pt x="2998" y="12849"/>
                    <a:pt x="3119" y="12724"/>
                  </a:cubicBezTo>
                  <a:lnTo>
                    <a:pt x="4022" y="11825"/>
                  </a:lnTo>
                  <a:cubicBezTo>
                    <a:pt x="6424" y="11157"/>
                    <a:pt x="6904" y="10168"/>
                    <a:pt x="7462" y="9024"/>
                  </a:cubicBezTo>
                  <a:cubicBezTo>
                    <a:pt x="7716" y="8501"/>
                    <a:pt x="7980" y="7963"/>
                    <a:pt x="8461" y="7386"/>
                  </a:cubicBezTo>
                  <a:lnTo>
                    <a:pt x="12237" y="3610"/>
                  </a:lnTo>
                  <a:lnTo>
                    <a:pt x="12602" y="3971"/>
                  </a:lnTo>
                  <a:lnTo>
                    <a:pt x="10080" y="6493"/>
                  </a:lnTo>
                  <a:cubicBezTo>
                    <a:pt x="9911" y="6643"/>
                    <a:pt x="10056" y="6863"/>
                    <a:pt x="10221" y="6863"/>
                  </a:cubicBezTo>
                  <a:cubicBezTo>
                    <a:pt x="10273" y="6863"/>
                    <a:pt x="10326" y="6842"/>
                    <a:pt x="10373" y="6791"/>
                  </a:cubicBezTo>
                  <a:lnTo>
                    <a:pt x="13044" y="4120"/>
                  </a:lnTo>
                  <a:cubicBezTo>
                    <a:pt x="13121" y="4038"/>
                    <a:pt x="13121" y="3908"/>
                    <a:pt x="13044" y="3826"/>
                  </a:cubicBezTo>
                  <a:lnTo>
                    <a:pt x="12530" y="3317"/>
                  </a:lnTo>
                  <a:lnTo>
                    <a:pt x="13659" y="2188"/>
                  </a:lnTo>
                  <a:cubicBezTo>
                    <a:pt x="14086" y="1756"/>
                    <a:pt x="14086" y="1064"/>
                    <a:pt x="13659" y="637"/>
                  </a:cubicBezTo>
                  <a:lnTo>
                    <a:pt x="13347" y="324"/>
                  </a:lnTo>
                  <a:cubicBezTo>
                    <a:pt x="13133" y="108"/>
                    <a:pt x="12852" y="0"/>
                    <a:pt x="125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7" name="Google Shape;8707;p74"/>
          <p:cNvGrpSpPr/>
          <p:nvPr/>
        </p:nvGrpSpPr>
        <p:grpSpPr>
          <a:xfrm>
            <a:off x="2593035" y="1538755"/>
            <a:ext cx="382621" cy="308688"/>
            <a:chOff x="2593035" y="1538755"/>
            <a:chExt cx="382621" cy="308688"/>
          </a:xfrm>
        </p:grpSpPr>
        <p:sp>
          <p:nvSpPr>
            <p:cNvPr id="8708" name="Google Shape;8708;p74"/>
            <p:cNvSpPr/>
            <p:nvPr/>
          </p:nvSpPr>
          <p:spPr>
            <a:xfrm>
              <a:off x="2817162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0" y="365"/>
                  </a:cubicBezTo>
                  <a:cubicBezTo>
                    <a:pt x="174" y="409"/>
                    <a:pt x="227" y="428"/>
                    <a:pt x="280" y="428"/>
                  </a:cubicBezTo>
                  <a:cubicBezTo>
                    <a:pt x="390" y="428"/>
                    <a:pt x="495" y="343"/>
                    <a:pt x="495" y="216"/>
                  </a:cubicBezTo>
                  <a:cubicBezTo>
                    <a:pt x="495" y="96"/>
                    <a:pt x="399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74"/>
            <p:cNvSpPr/>
            <p:nvPr/>
          </p:nvSpPr>
          <p:spPr>
            <a:xfrm>
              <a:off x="2599082" y="1658869"/>
              <a:ext cx="221876" cy="183024"/>
            </a:xfrm>
            <a:custGeom>
              <a:avLst/>
              <a:gdLst/>
              <a:ahLst/>
              <a:cxnLst/>
              <a:rect l="l" t="t" r="r" b="b"/>
              <a:pathLst>
                <a:path w="8475" h="6991" extrusionOk="0">
                  <a:moveTo>
                    <a:pt x="4454" y="1"/>
                  </a:moveTo>
                  <a:lnTo>
                    <a:pt x="221" y="4233"/>
                  </a:lnTo>
                  <a:cubicBezTo>
                    <a:pt x="0" y="4454"/>
                    <a:pt x="0" y="4814"/>
                    <a:pt x="221" y="5035"/>
                  </a:cubicBezTo>
                  <a:lnTo>
                    <a:pt x="1922" y="6741"/>
                  </a:lnTo>
                  <a:cubicBezTo>
                    <a:pt x="2081" y="6899"/>
                    <a:pt x="2297" y="6990"/>
                    <a:pt x="2523" y="6990"/>
                  </a:cubicBezTo>
                  <a:lnTo>
                    <a:pt x="5150" y="6990"/>
                  </a:lnTo>
                  <a:cubicBezTo>
                    <a:pt x="5376" y="6990"/>
                    <a:pt x="5592" y="6899"/>
                    <a:pt x="5751" y="6741"/>
                  </a:cubicBezTo>
                  <a:lnTo>
                    <a:pt x="8475" y="4021"/>
                  </a:lnTo>
                  <a:lnTo>
                    <a:pt x="445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74"/>
            <p:cNvSpPr/>
            <p:nvPr/>
          </p:nvSpPr>
          <p:spPr>
            <a:xfrm>
              <a:off x="2633666" y="1748404"/>
              <a:ext cx="187292" cy="93358"/>
            </a:xfrm>
            <a:custGeom>
              <a:avLst/>
              <a:gdLst/>
              <a:ahLst/>
              <a:cxnLst/>
              <a:rect l="l" t="t" r="r" b="b"/>
              <a:pathLst>
                <a:path w="7154" h="3566" extrusionOk="0">
                  <a:moveTo>
                    <a:pt x="6553" y="1"/>
                  </a:moveTo>
                  <a:lnTo>
                    <a:pt x="4329" y="2220"/>
                  </a:lnTo>
                  <a:cubicBezTo>
                    <a:pt x="4012" y="2538"/>
                    <a:pt x="3575" y="2715"/>
                    <a:pt x="3128" y="2715"/>
                  </a:cubicBezTo>
                  <a:lnTo>
                    <a:pt x="1" y="2715"/>
                  </a:lnTo>
                  <a:lnTo>
                    <a:pt x="601" y="3316"/>
                  </a:lnTo>
                  <a:cubicBezTo>
                    <a:pt x="760" y="3474"/>
                    <a:pt x="976" y="3566"/>
                    <a:pt x="1202" y="3566"/>
                  </a:cubicBezTo>
                  <a:lnTo>
                    <a:pt x="3829" y="3566"/>
                  </a:lnTo>
                  <a:cubicBezTo>
                    <a:pt x="4055" y="3566"/>
                    <a:pt x="4267" y="3474"/>
                    <a:pt x="4430" y="3316"/>
                  </a:cubicBezTo>
                  <a:lnTo>
                    <a:pt x="7154" y="601"/>
                  </a:lnTo>
                  <a:lnTo>
                    <a:pt x="6553" y="1"/>
                  </a:lnTo>
                  <a:close/>
                </a:path>
              </a:pathLst>
            </a:custGeom>
            <a:solidFill>
              <a:srgbClr val="A5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74"/>
            <p:cNvSpPr/>
            <p:nvPr/>
          </p:nvSpPr>
          <p:spPr>
            <a:xfrm>
              <a:off x="2715662" y="1544357"/>
              <a:ext cx="221273" cy="219807"/>
            </a:xfrm>
            <a:custGeom>
              <a:avLst/>
              <a:gdLst/>
              <a:ahLst/>
              <a:cxnLst/>
              <a:rect l="l" t="t" r="r" b="b"/>
              <a:pathLst>
                <a:path w="8452" h="8396" extrusionOk="0">
                  <a:moveTo>
                    <a:pt x="4610" y="0"/>
                  </a:moveTo>
                  <a:cubicBezTo>
                    <a:pt x="4465" y="0"/>
                    <a:pt x="4320" y="56"/>
                    <a:pt x="4209" y="166"/>
                  </a:cubicBezTo>
                  <a:lnTo>
                    <a:pt x="1" y="4375"/>
                  </a:lnTo>
                  <a:lnTo>
                    <a:pt x="4022" y="8395"/>
                  </a:lnTo>
                  <a:lnTo>
                    <a:pt x="8230" y="4187"/>
                  </a:lnTo>
                  <a:cubicBezTo>
                    <a:pt x="8451" y="3961"/>
                    <a:pt x="8451" y="3606"/>
                    <a:pt x="8230" y="3380"/>
                  </a:cubicBezTo>
                  <a:lnTo>
                    <a:pt x="5011" y="166"/>
                  </a:lnTo>
                  <a:cubicBezTo>
                    <a:pt x="4901" y="56"/>
                    <a:pt x="4756" y="0"/>
                    <a:pt x="4610" y="0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74"/>
            <p:cNvSpPr/>
            <p:nvPr/>
          </p:nvSpPr>
          <p:spPr>
            <a:xfrm>
              <a:off x="2593035" y="1538755"/>
              <a:ext cx="350053" cy="308531"/>
            </a:xfrm>
            <a:custGeom>
              <a:avLst/>
              <a:gdLst/>
              <a:ahLst/>
              <a:cxnLst/>
              <a:rect l="l" t="t" r="r" b="b"/>
              <a:pathLst>
                <a:path w="13371" h="11785" extrusionOk="0">
                  <a:moveTo>
                    <a:pt x="9294" y="425"/>
                  </a:moveTo>
                  <a:cubicBezTo>
                    <a:pt x="9386" y="425"/>
                    <a:pt x="9477" y="459"/>
                    <a:pt x="9546" y="529"/>
                  </a:cubicBezTo>
                  <a:lnTo>
                    <a:pt x="11641" y="2628"/>
                  </a:lnTo>
                  <a:lnTo>
                    <a:pt x="12760" y="3748"/>
                  </a:lnTo>
                  <a:cubicBezTo>
                    <a:pt x="12900" y="3887"/>
                    <a:pt x="12900" y="4108"/>
                    <a:pt x="12760" y="4247"/>
                  </a:cubicBezTo>
                  <a:lnTo>
                    <a:pt x="8706" y="8307"/>
                  </a:lnTo>
                  <a:lnTo>
                    <a:pt x="4987" y="4589"/>
                  </a:lnTo>
                  <a:lnTo>
                    <a:pt x="9042" y="529"/>
                  </a:lnTo>
                  <a:cubicBezTo>
                    <a:pt x="9112" y="459"/>
                    <a:pt x="9203" y="425"/>
                    <a:pt x="9294" y="425"/>
                  </a:cubicBezTo>
                  <a:close/>
                  <a:moveTo>
                    <a:pt x="9297" y="1"/>
                  </a:moveTo>
                  <a:cubicBezTo>
                    <a:pt x="9090" y="1"/>
                    <a:pt x="8893" y="82"/>
                    <a:pt x="8744" y="231"/>
                  </a:cubicBezTo>
                  <a:lnTo>
                    <a:pt x="4536" y="4435"/>
                  </a:lnTo>
                  <a:lnTo>
                    <a:pt x="303" y="8667"/>
                  </a:lnTo>
                  <a:cubicBezTo>
                    <a:pt x="1" y="8975"/>
                    <a:pt x="1" y="9469"/>
                    <a:pt x="303" y="9772"/>
                  </a:cubicBezTo>
                  <a:lnTo>
                    <a:pt x="2004" y="11473"/>
                  </a:lnTo>
                  <a:cubicBezTo>
                    <a:pt x="2206" y="11674"/>
                    <a:pt x="2475" y="11785"/>
                    <a:pt x="2758" y="11785"/>
                  </a:cubicBezTo>
                  <a:lnTo>
                    <a:pt x="7995" y="11785"/>
                  </a:lnTo>
                  <a:cubicBezTo>
                    <a:pt x="8277" y="11785"/>
                    <a:pt x="8278" y="11362"/>
                    <a:pt x="7999" y="11362"/>
                  </a:cubicBezTo>
                  <a:cubicBezTo>
                    <a:pt x="7998" y="11362"/>
                    <a:pt x="7996" y="11362"/>
                    <a:pt x="7995" y="11362"/>
                  </a:cubicBezTo>
                  <a:lnTo>
                    <a:pt x="2758" y="11362"/>
                  </a:lnTo>
                  <a:cubicBezTo>
                    <a:pt x="2585" y="11362"/>
                    <a:pt x="2422" y="11295"/>
                    <a:pt x="2302" y="11175"/>
                  </a:cubicBezTo>
                  <a:lnTo>
                    <a:pt x="601" y="9474"/>
                  </a:lnTo>
                  <a:cubicBezTo>
                    <a:pt x="462" y="9335"/>
                    <a:pt x="462" y="9109"/>
                    <a:pt x="601" y="8975"/>
                  </a:cubicBezTo>
                  <a:lnTo>
                    <a:pt x="4685" y="4886"/>
                  </a:lnTo>
                  <a:lnTo>
                    <a:pt x="8403" y="8609"/>
                  </a:lnTo>
                  <a:lnTo>
                    <a:pt x="6429" y="10584"/>
                  </a:lnTo>
                  <a:cubicBezTo>
                    <a:pt x="6246" y="10734"/>
                    <a:pt x="6399" y="10966"/>
                    <a:pt x="6570" y="10966"/>
                  </a:cubicBezTo>
                  <a:cubicBezTo>
                    <a:pt x="6624" y="10966"/>
                    <a:pt x="6679" y="10943"/>
                    <a:pt x="6726" y="10887"/>
                  </a:cubicBezTo>
                  <a:lnTo>
                    <a:pt x="13063" y="4550"/>
                  </a:lnTo>
                  <a:cubicBezTo>
                    <a:pt x="13370" y="4247"/>
                    <a:pt x="13370" y="3748"/>
                    <a:pt x="13063" y="3445"/>
                  </a:cubicBezTo>
                  <a:lnTo>
                    <a:pt x="10858" y="1240"/>
                  </a:lnTo>
                  <a:lnTo>
                    <a:pt x="9849" y="231"/>
                  </a:lnTo>
                  <a:cubicBezTo>
                    <a:pt x="9700" y="82"/>
                    <a:pt x="9503" y="1"/>
                    <a:pt x="9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4"/>
            <p:cNvSpPr/>
            <p:nvPr/>
          </p:nvSpPr>
          <p:spPr>
            <a:xfrm>
              <a:off x="2861694" y="1836212"/>
              <a:ext cx="37254" cy="11205"/>
            </a:xfrm>
            <a:custGeom>
              <a:avLst/>
              <a:gdLst/>
              <a:ahLst/>
              <a:cxnLst/>
              <a:rect l="l" t="t" r="r" b="b"/>
              <a:pathLst>
                <a:path w="1423" h="428" extrusionOk="0">
                  <a:moveTo>
                    <a:pt x="289" y="0"/>
                  </a:moveTo>
                  <a:cubicBezTo>
                    <a:pt x="0" y="0"/>
                    <a:pt x="0" y="428"/>
                    <a:pt x="289" y="428"/>
                  </a:cubicBezTo>
                  <a:lnTo>
                    <a:pt x="1139" y="428"/>
                  </a:lnTo>
                  <a:cubicBezTo>
                    <a:pt x="1422" y="428"/>
                    <a:pt x="1422" y="0"/>
                    <a:pt x="11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4"/>
            <p:cNvSpPr/>
            <p:nvPr/>
          </p:nvSpPr>
          <p:spPr>
            <a:xfrm>
              <a:off x="2962670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1" y="365"/>
                  </a:cubicBezTo>
                  <a:cubicBezTo>
                    <a:pt x="174" y="409"/>
                    <a:pt x="228" y="428"/>
                    <a:pt x="280" y="428"/>
                  </a:cubicBezTo>
                  <a:cubicBezTo>
                    <a:pt x="390" y="428"/>
                    <a:pt x="496" y="343"/>
                    <a:pt x="496" y="216"/>
                  </a:cubicBezTo>
                  <a:cubicBezTo>
                    <a:pt x="496" y="96"/>
                    <a:pt x="400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4"/>
            <p:cNvSpPr/>
            <p:nvPr/>
          </p:nvSpPr>
          <p:spPr>
            <a:xfrm>
              <a:off x="2904943" y="1836212"/>
              <a:ext cx="41417" cy="11205"/>
            </a:xfrm>
            <a:custGeom>
              <a:avLst/>
              <a:gdLst/>
              <a:ahLst/>
              <a:cxnLst/>
              <a:rect l="l" t="t" r="r" b="b"/>
              <a:pathLst>
                <a:path w="1582" h="428" extrusionOk="0">
                  <a:moveTo>
                    <a:pt x="289" y="0"/>
                  </a:moveTo>
                  <a:cubicBezTo>
                    <a:pt x="1" y="0"/>
                    <a:pt x="1" y="428"/>
                    <a:pt x="289" y="428"/>
                  </a:cubicBezTo>
                  <a:lnTo>
                    <a:pt x="1298" y="428"/>
                  </a:lnTo>
                  <a:cubicBezTo>
                    <a:pt x="1581" y="428"/>
                    <a:pt x="15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6" name="Google Shape;8716;p74"/>
          <p:cNvGrpSpPr/>
          <p:nvPr/>
        </p:nvGrpSpPr>
        <p:grpSpPr>
          <a:xfrm>
            <a:off x="3011234" y="1552081"/>
            <a:ext cx="429012" cy="329292"/>
            <a:chOff x="3011234" y="1552081"/>
            <a:chExt cx="429012" cy="329292"/>
          </a:xfrm>
        </p:grpSpPr>
        <p:sp>
          <p:nvSpPr>
            <p:cNvPr id="8717" name="Google Shape;8717;p74"/>
            <p:cNvSpPr/>
            <p:nvPr/>
          </p:nvSpPr>
          <p:spPr>
            <a:xfrm>
              <a:off x="3017517" y="1558390"/>
              <a:ext cx="416445" cy="316699"/>
            </a:xfrm>
            <a:custGeom>
              <a:avLst/>
              <a:gdLst/>
              <a:ahLst/>
              <a:cxnLst/>
              <a:rect l="l" t="t" r="r" b="b"/>
              <a:pathLst>
                <a:path w="15907" h="12097" extrusionOk="0">
                  <a:moveTo>
                    <a:pt x="0" y="0"/>
                  </a:moveTo>
                  <a:lnTo>
                    <a:pt x="0" y="12097"/>
                  </a:lnTo>
                  <a:lnTo>
                    <a:pt x="15907" y="12097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4"/>
            <p:cNvSpPr/>
            <p:nvPr/>
          </p:nvSpPr>
          <p:spPr>
            <a:xfrm>
              <a:off x="3017517" y="1801628"/>
              <a:ext cx="416445" cy="73461"/>
            </a:xfrm>
            <a:custGeom>
              <a:avLst/>
              <a:gdLst/>
              <a:ahLst/>
              <a:cxnLst/>
              <a:rect l="l" t="t" r="r" b="b"/>
              <a:pathLst>
                <a:path w="15907" h="2806" extrusionOk="0">
                  <a:moveTo>
                    <a:pt x="0" y="0"/>
                  </a:moveTo>
                  <a:lnTo>
                    <a:pt x="0" y="2806"/>
                  </a:lnTo>
                  <a:lnTo>
                    <a:pt x="15907" y="280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74"/>
            <p:cNvSpPr/>
            <p:nvPr/>
          </p:nvSpPr>
          <p:spPr>
            <a:xfrm>
              <a:off x="3017517" y="1811681"/>
              <a:ext cx="416445" cy="63408"/>
            </a:xfrm>
            <a:custGeom>
              <a:avLst/>
              <a:gdLst/>
              <a:ahLst/>
              <a:cxnLst/>
              <a:rect l="l" t="t" r="r" b="b"/>
              <a:pathLst>
                <a:path w="15907" h="2422" extrusionOk="0">
                  <a:moveTo>
                    <a:pt x="0" y="0"/>
                  </a:moveTo>
                  <a:lnTo>
                    <a:pt x="0" y="2422"/>
                  </a:lnTo>
                  <a:lnTo>
                    <a:pt x="15907" y="2422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74"/>
            <p:cNvSpPr/>
            <p:nvPr/>
          </p:nvSpPr>
          <p:spPr>
            <a:xfrm>
              <a:off x="3017517" y="1558390"/>
              <a:ext cx="416445" cy="70319"/>
            </a:xfrm>
            <a:custGeom>
              <a:avLst/>
              <a:gdLst/>
              <a:ahLst/>
              <a:cxnLst/>
              <a:rect l="l" t="t" r="r" b="b"/>
              <a:pathLst>
                <a:path w="15907" h="2686" extrusionOk="0">
                  <a:moveTo>
                    <a:pt x="0" y="0"/>
                  </a:moveTo>
                  <a:lnTo>
                    <a:pt x="0" y="2686"/>
                  </a:lnTo>
                  <a:lnTo>
                    <a:pt x="15907" y="268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74"/>
            <p:cNvSpPr/>
            <p:nvPr/>
          </p:nvSpPr>
          <p:spPr>
            <a:xfrm>
              <a:off x="3017517" y="1558390"/>
              <a:ext cx="416445" cy="60266"/>
            </a:xfrm>
            <a:custGeom>
              <a:avLst/>
              <a:gdLst/>
              <a:ahLst/>
              <a:cxnLst/>
              <a:rect l="l" t="t" r="r" b="b"/>
              <a:pathLst>
                <a:path w="15907" h="2302" extrusionOk="0">
                  <a:moveTo>
                    <a:pt x="0" y="0"/>
                  </a:moveTo>
                  <a:lnTo>
                    <a:pt x="0" y="2301"/>
                  </a:lnTo>
                  <a:lnTo>
                    <a:pt x="15907" y="2301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4"/>
            <p:cNvSpPr/>
            <p:nvPr/>
          </p:nvSpPr>
          <p:spPr>
            <a:xfrm>
              <a:off x="3045818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17" y="1"/>
                  </a:moveTo>
                  <a:cubicBezTo>
                    <a:pt x="0" y="1"/>
                    <a:pt x="0" y="481"/>
                    <a:pt x="317" y="481"/>
                  </a:cubicBezTo>
                  <a:lnTo>
                    <a:pt x="322" y="481"/>
                  </a:ln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74"/>
            <p:cNvSpPr/>
            <p:nvPr/>
          </p:nvSpPr>
          <p:spPr>
            <a:xfrm>
              <a:off x="3069092" y="1582266"/>
              <a:ext cx="16860" cy="12619"/>
            </a:xfrm>
            <a:custGeom>
              <a:avLst/>
              <a:gdLst/>
              <a:ahLst/>
              <a:cxnLst/>
              <a:rect l="l" t="t" r="r" b="b"/>
              <a:pathLst>
                <a:path w="644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74"/>
            <p:cNvSpPr/>
            <p:nvPr/>
          </p:nvSpPr>
          <p:spPr>
            <a:xfrm>
              <a:off x="3092340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328" y="481"/>
                  </a:lnTo>
                  <a:cubicBezTo>
                    <a:pt x="645" y="481"/>
                    <a:pt x="645" y="1"/>
                    <a:pt x="32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4"/>
            <p:cNvSpPr/>
            <p:nvPr/>
          </p:nvSpPr>
          <p:spPr>
            <a:xfrm>
              <a:off x="3144804" y="1655989"/>
              <a:ext cx="161766" cy="115087"/>
            </a:xfrm>
            <a:custGeom>
              <a:avLst/>
              <a:gdLst/>
              <a:ahLst/>
              <a:cxnLst/>
              <a:rect l="l" t="t" r="r" b="b"/>
              <a:pathLst>
                <a:path w="6179" h="4396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3137"/>
                  </a:lnTo>
                  <a:cubicBezTo>
                    <a:pt x="0" y="3834"/>
                    <a:pt x="562" y="4396"/>
                    <a:pt x="1259" y="4396"/>
                  </a:cubicBezTo>
                  <a:lnTo>
                    <a:pt x="4920" y="4396"/>
                  </a:lnTo>
                  <a:cubicBezTo>
                    <a:pt x="5616" y="4396"/>
                    <a:pt x="6178" y="3834"/>
                    <a:pt x="6178" y="3137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4"/>
            <p:cNvSpPr/>
            <p:nvPr/>
          </p:nvSpPr>
          <p:spPr>
            <a:xfrm>
              <a:off x="3144804" y="1655989"/>
              <a:ext cx="161766" cy="46915"/>
            </a:xfrm>
            <a:custGeom>
              <a:avLst/>
              <a:gdLst/>
              <a:ahLst/>
              <a:cxnLst/>
              <a:rect l="l" t="t" r="r" b="b"/>
              <a:pathLst>
                <a:path w="6179" h="1792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1792"/>
                  </a:lnTo>
                  <a:cubicBezTo>
                    <a:pt x="0" y="1095"/>
                    <a:pt x="562" y="533"/>
                    <a:pt x="1259" y="533"/>
                  </a:cubicBezTo>
                  <a:lnTo>
                    <a:pt x="4920" y="533"/>
                  </a:lnTo>
                  <a:cubicBezTo>
                    <a:pt x="5616" y="533"/>
                    <a:pt x="6178" y="1095"/>
                    <a:pt x="6178" y="1792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74"/>
            <p:cNvSpPr/>
            <p:nvPr/>
          </p:nvSpPr>
          <p:spPr>
            <a:xfrm>
              <a:off x="3205437" y="1692013"/>
              <a:ext cx="44663" cy="42961"/>
            </a:xfrm>
            <a:custGeom>
              <a:avLst/>
              <a:gdLst/>
              <a:ahLst/>
              <a:cxnLst/>
              <a:rect l="l" t="t" r="r" b="b"/>
              <a:pathLst>
                <a:path w="1706" h="1641" extrusionOk="0">
                  <a:moveTo>
                    <a:pt x="211" y="1"/>
                  </a:moveTo>
                  <a:cubicBezTo>
                    <a:pt x="100" y="1"/>
                    <a:pt x="1" y="89"/>
                    <a:pt x="5" y="209"/>
                  </a:cubicBezTo>
                  <a:lnTo>
                    <a:pt x="5" y="1434"/>
                  </a:lnTo>
                  <a:cubicBezTo>
                    <a:pt x="1" y="1553"/>
                    <a:pt x="98" y="1641"/>
                    <a:pt x="206" y="1641"/>
                  </a:cubicBezTo>
                  <a:cubicBezTo>
                    <a:pt x="238" y="1641"/>
                    <a:pt x="271" y="1633"/>
                    <a:pt x="302" y="1617"/>
                  </a:cubicBezTo>
                  <a:lnTo>
                    <a:pt x="1551" y="1007"/>
                  </a:lnTo>
                  <a:cubicBezTo>
                    <a:pt x="1705" y="930"/>
                    <a:pt x="1705" y="709"/>
                    <a:pt x="1551" y="637"/>
                  </a:cubicBezTo>
                  <a:lnTo>
                    <a:pt x="302" y="22"/>
                  </a:lnTo>
                  <a:cubicBezTo>
                    <a:pt x="272" y="7"/>
                    <a:pt x="241" y="1"/>
                    <a:pt x="211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74"/>
            <p:cNvSpPr/>
            <p:nvPr/>
          </p:nvSpPr>
          <p:spPr>
            <a:xfrm>
              <a:off x="3011234" y="1552081"/>
              <a:ext cx="429012" cy="329292"/>
            </a:xfrm>
            <a:custGeom>
              <a:avLst/>
              <a:gdLst/>
              <a:ahLst/>
              <a:cxnLst/>
              <a:rect l="l" t="t" r="r" b="b"/>
              <a:pathLst>
                <a:path w="16387" h="12578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lnTo>
                    <a:pt x="0" y="12338"/>
                  </a:lnTo>
                  <a:cubicBezTo>
                    <a:pt x="0" y="12467"/>
                    <a:pt x="106" y="12578"/>
                    <a:pt x="240" y="12578"/>
                  </a:cubicBezTo>
                  <a:lnTo>
                    <a:pt x="3027" y="12578"/>
                  </a:lnTo>
                  <a:cubicBezTo>
                    <a:pt x="3349" y="12578"/>
                    <a:pt x="3349" y="12097"/>
                    <a:pt x="3027" y="12097"/>
                  </a:cubicBezTo>
                  <a:lnTo>
                    <a:pt x="481" y="12097"/>
                  </a:lnTo>
                  <a:lnTo>
                    <a:pt x="481" y="10157"/>
                  </a:lnTo>
                  <a:lnTo>
                    <a:pt x="10516" y="10157"/>
                  </a:lnTo>
                  <a:cubicBezTo>
                    <a:pt x="10833" y="10157"/>
                    <a:pt x="10833" y="9676"/>
                    <a:pt x="10516" y="9676"/>
                  </a:cubicBezTo>
                  <a:lnTo>
                    <a:pt x="481" y="9676"/>
                  </a:lnTo>
                  <a:lnTo>
                    <a:pt x="481" y="2782"/>
                  </a:lnTo>
                  <a:lnTo>
                    <a:pt x="15907" y="2782"/>
                  </a:lnTo>
                  <a:lnTo>
                    <a:pt x="15907" y="9676"/>
                  </a:lnTo>
                  <a:lnTo>
                    <a:pt x="11780" y="9676"/>
                  </a:lnTo>
                  <a:cubicBezTo>
                    <a:pt x="11463" y="9676"/>
                    <a:pt x="11463" y="10157"/>
                    <a:pt x="11780" y="10157"/>
                  </a:cubicBezTo>
                  <a:lnTo>
                    <a:pt x="15907" y="10157"/>
                  </a:lnTo>
                  <a:lnTo>
                    <a:pt x="15907" y="12097"/>
                  </a:lnTo>
                  <a:lnTo>
                    <a:pt x="4122" y="12097"/>
                  </a:lnTo>
                  <a:cubicBezTo>
                    <a:pt x="3800" y="12097"/>
                    <a:pt x="3800" y="12578"/>
                    <a:pt x="4122" y="12578"/>
                  </a:cubicBezTo>
                  <a:lnTo>
                    <a:pt x="16147" y="12578"/>
                  </a:lnTo>
                  <a:cubicBezTo>
                    <a:pt x="16276" y="12578"/>
                    <a:pt x="16387" y="12467"/>
                    <a:pt x="16387" y="12338"/>
                  </a:cubicBezTo>
                  <a:lnTo>
                    <a:pt x="16387" y="241"/>
                  </a:lnTo>
                  <a:cubicBezTo>
                    <a:pt x="16387" y="111"/>
                    <a:pt x="16276" y="1"/>
                    <a:pt x="16147" y="1"/>
                  </a:cubicBezTo>
                  <a:lnTo>
                    <a:pt x="8710" y="1"/>
                  </a:lnTo>
                  <a:cubicBezTo>
                    <a:pt x="8388" y="1"/>
                    <a:pt x="8388" y="481"/>
                    <a:pt x="8710" y="481"/>
                  </a:cubicBezTo>
                  <a:lnTo>
                    <a:pt x="15907" y="481"/>
                  </a:lnTo>
                  <a:lnTo>
                    <a:pt x="15907" y="2302"/>
                  </a:lnTo>
                  <a:lnTo>
                    <a:pt x="481" y="2302"/>
                  </a:lnTo>
                  <a:lnTo>
                    <a:pt x="481" y="481"/>
                  </a:lnTo>
                  <a:lnTo>
                    <a:pt x="7615" y="481"/>
                  </a:lnTo>
                  <a:cubicBezTo>
                    <a:pt x="7937" y="481"/>
                    <a:pt x="7937" y="1"/>
                    <a:pt x="76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74"/>
            <p:cNvSpPr/>
            <p:nvPr/>
          </p:nvSpPr>
          <p:spPr>
            <a:xfrm>
              <a:off x="3322121" y="1582266"/>
              <a:ext cx="86813" cy="12619"/>
            </a:xfrm>
            <a:custGeom>
              <a:avLst/>
              <a:gdLst/>
              <a:ahLst/>
              <a:cxnLst/>
              <a:rect l="l" t="t" r="r" b="b"/>
              <a:pathLst>
                <a:path w="3316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2999" y="481"/>
                  </a:lnTo>
                  <a:cubicBezTo>
                    <a:pt x="3316" y="481"/>
                    <a:pt x="3316" y="1"/>
                    <a:pt x="2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74"/>
            <p:cNvSpPr/>
            <p:nvPr/>
          </p:nvSpPr>
          <p:spPr>
            <a:xfrm>
              <a:off x="3284160" y="1582266"/>
              <a:ext cx="32201" cy="12619"/>
            </a:xfrm>
            <a:custGeom>
              <a:avLst/>
              <a:gdLst/>
              <a:ahLst/>
              <a:cxnLst/>
              <a:rect l="l" t="t" r="r" b="b"/>
              <a:pathLst>
                <a:path w="1230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lnTo>
                    <a:pt x="913" y="481"/>
                  </a:lnTo>
                  <a:cubicBezTo>
                    <a:pt x="1230" y="481"/>
                    <a:pt x="1230" y="1"/>
                    <a:pt x="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74"/>
            <p:cNvSpPr/>
            <p:nvPr/>
          </p:nvSpPr>
          <p:spPr>
            <a:xfrm>
              <a:off x="3138495" y="1649680"/>
              <a:ext cx="174359" cy="127680"/>
            </a:xfrm>
            <a:custGeom>
              <a:avLst/>
              <a:gdLst/>
              <a:ahLst/>
              <a:cxnLst/>
              <a:rect l="l" t="t" r="r" b="b"/>
              <a:pathLst>
                <a:path w="6660" h="4877" extrusionOk="0">
                  <a:moveTo>
                    <a:pt x="5161" y="481"/>
                  </a:moveTo>
                  <a:cubicBezTo>
                    <a:pt x="5723" y="481"/>
                    <a:pt x="6179" y="938"/>
                    <a:pt x="6179" y="1500"/>
                  </a:cubicBezTo>
                  <a:lnTo>
                    <a:pt x="6179" y="3378"/>
                  </a:lnTo>
                  <a:cubicBezTo>
                    <a:pt x="6179" y="3940"/>
                    <a:pt x="5723" y="4392"/>
                    <a:pt x="5161" y="4397"/>
                  </a:cubicBezTo>
                  <a:lnTo>
                    <a:pt x="1500" y="4397"/>
                  </a:lnTo>
                  <a:cubicBezTo>
                    <a:pt x="938" y="4392"/>
                    <a:pt x="481" y="3940"/>
                    <a:pt x="481" y="3378"/>
                  </a:cubicBezTo>
                  <a:lnTo>
                    <a:pt x="481" y="1500"/>
                  </a:lnTo>
                  <a:cubicBezTo>
                    <a:pt x="481" y="938"/>
                    <a:pt x="938" y="481"/>
                    <a:pt x="1500" y="481"/>
                  </a:cubicBezTo>
                  <a:close/>
                  <a:moveTo>
                    <a:pt x="1500" y="1"/>
                  </a:moveTo>
                  <a:cubicBezTo>
                    <a:pt x="674" y="1"/>
                    <a:pt x="6" y="673"/>
                    <a:pt x="1" y="1500"/>
                  </a:cubicBezTo>
                  <a:lnTo>
                    <a:pt x="1" y="3378"/>
                  </a:lnTo>
                  <a:cubicBezTo>
                    <a:pt x="6" y="4204"/>
                    <a:pt x="674" y="4872"/>
                    <a:pt x="1500" y="4877"/>
                  </a:cubicBezTo>
                  <a:lnTo>
                    <a:pt x="5161" y="4877"/>
                  </a:lnTo>
                  <a:cubicBezTo>
                    <a:pt x="5987" y="4872"/>
                    <a:pt x="6659" y="4204"/>
                    <a:pt x="6659" y="3378"/>
                  </a:cubicBezTo>
                  <a:lnTo>
                    <a:pt x="6659" y="1500"/>
                  </a:lnTo>
                  <a:cubicBezTo>
                    <a:pt x="6659" y="673"/>
                    <a:pt x="5987" y="1"/>
                    <a:pt x="51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4"/>
            <p:cNvSpPr/>
            <p:nvPr/>
          </p:nvSpPr>
          <p:spPr>
            <a:xfrm>
              <a:off x="3199154" y="1685860"/>
              <a:ext cx="58486" cy="55397"/>
            </a:xfrm>
            <a:custGeom>
              <a:avLst/>
              <a:gdLst/>
              <a:ahLst/>
              <a:cxnLst/>
              <a:rect l="l" t="t" r="r" b="b"/>
              <a:pathLst>
                <a:path w="2234" h="2116" extrusionOk="0">
                  <a:moveTo>
                    <a:pt x="485" y="497"/>
                  </a:moveTo>
                  <a:lnTo>
                    <a:pt x="1623" y="1059"/>
                  </a:lnTo>
                  <a:lnTo>
                    <a:pt x="485" y="1617"/>
                  </a:lnTo>
                  <a:lnTo>
                    <a:pt x="485" y="497"/>
                  </a:lnTo>
                  <a:close/>
                  <a:moveTo>
                    <a:pt x="452" y="0"/>
                  </a:moveTo>
                  <a:cubicBezTo>
                    <a:pt x="217" y="0"/>
                    <a:pt x="4" y="189"/>
                    <a:pt x="4" y="449"/>
                  </a:cubicBezTo>
                  <a:lnTo>
                    <a:pt x="4" y="1669"/>
                  </a:lnTo>
                  <a:cubicBezTo>
                    <a:pt x="1" y="1925"/>
                    <a:pt x="214" y="2116"/>
                    <a:pt x="450" y="2116"/>
                  </a:cubicBezTo>
                  <a:cubicBezTo>
                    <a:pt x="516" y="2116"/>
                    <a:pt x="583" y="2101"/>
                    <a:pt x="648" y="2068"/>
                  </a:cubicBezTo>
                  <a:lnTo>
                    <a:pt x="1897" y="1458"/>
                  </a:lnTo>
                  <a:cubicBezTo>
                    <a:pt x="2233" y="1295"/>
                    <a:pt x="2233" y="819"/>
                    <a:pt x="1897" y="656"/>
                  </a:cubicBezTo>
                  <a:lnTo>
                    <a:pt x="648" y="46"/>
                  </a:lnTo>
                  <a:cubicBezTo>
                    <a:pt x="584" y="15"/>
                    <a:pt x="517" y="0"/>
                    <a:pt x="4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74"/>
            <p:cNvSpPr/>
            <p:nvPr/>
          </p:nvSpPr>
          <p:spPr>
            <a:xfrm>
              <a:off x="3055635" y="1835453"/>
              <a:ext cx="169673" cy="12593"/>
            </a:xfrm>
            <a:custGeom>
              <a:avLst/>
              <a:gdLst/>
              <a:ahLst/>
              <a:cxnLst/>
              <a:rect l="l" t="t" r="r" b="b"/>
              <a:pathLst>
                <a:path w="6481" h="481" extrusionOk="0">
                  <a:moveTo>
                    <a:pt x="322" y="0"/>
                  </a:moveTo>
                  <a:cubicBezTo>
                    <a:pt x="0" y="0"/>
                    <a:pt x="0" y="481"/>
                    <a:pt x="322" y="481"/>
                  </a:cubicBezTo>
                  <a:lnTo>
                    <a:pt x="6241" y="481"/>
                  </a:lnTo>
                  <a:cubicBezTo>
                    <a:pt x="6375" y="481"/>
                    <a:pt x="6481" y="370"/>
                    <a:pt x="6481" y="241"/>
                  </a:cubicBezTo>
                  <a:cubicBezTo>
                    <a:pt x="6481" y="106"/>
                    <a:pt x="6375" y="0"/>
                    <a:pt x="62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74"/>
            <p:cNvSpPr/>
            <p:nvPr/>
          </p:nvSpPr>
          <p:spPr>
            <a:xfrm>
              <a:off x="3349663" y="1834955"/>
              <a:ext cx="49585" cy="12593"/>
            </a:xfrm>
            <a:custGeom>
              <a:avLst/>
              <a:gdLst/>
              <a:ahLst/>
              <a:cxnLst/>
              <a:rect l="l" t="t" r="r" b="b"/>
              <a:pathLst>
                <a:path w="1894" h="481" extrusionOk="0">
                  <a:moveTo>
                    <a:pt x="323" y="0"/>
                  </a:moveTo>
                  <a:cubicBezTo>
                    <a:pt x="1" y="0"/>
                    <a:pt x="1" y="481"/>
                    <a:pt x="323" y="481"/>
                  </a:cubicBezTo>
                  <a:lnTo>
                    <a:pt x="1572" y="481"/>
                  </a:lnTo>
                  <a:cubicBezTo>
                    <a:pt x="1894" y="481"/>
                    <a:pt x="1894" y="0"/>
                    <a:pt x="15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5" name="Google Shape;8735;p74"/>
          <p:cNvGrpSpPr/>
          <p:nvPr/>
        </p:nvGrpSpPr>
        <p:grpSpPr>
          <a:xfrm>
            <a:off x="3500721" y="1993659"/>
            <a:ext cx="381626" cy="360237"/>
            <a:chOff x="3500721" y="1993659"/>
            <a:chExt cx="381626" cy="360237"/>
          </a:xfrm>
        </p:grpSpPr>
        <p:sp>
          <p:nvSpPr>
            <p:cNvPr id="8736" name="Google Shape;8736;p74"/>
            <p:cNvSpPr/>
            <p:nvPr/>
          </p:nvSpPr>
          <p:spPr>
            <a:xfrm>
              <a:off x="3546013" y="2262946"/>
              <a:ext cx="299473" cy="51077"/>
            </a:xfrm>
            <a:custGeom>
              <a:avLst/>
              <a:gdLst/>
              <a:ahLst/>
              <a:cxnLst/>
              <a:rect l="l" t="t" r="r" b="b"/>
              <a:pathLst>
                <a:path w="11439" h="1951" extrusionOk="0">
                  <a:moveTo>
                    <a:pt x="971" y="0"/>
                  </a:moveTo>
                  <a:cubicBezTo>
                    <a:pt x="432" y="0"/>
                    <a:pt x="0" y="437"/>
                    <a:pt x="0" y="975"/>
                  </a:cubicBezTo>
                  <a:cubicBezTo>
                    <a:pt x="0" y="1513"/>
                    <a:pt x="432" y="1951"/>
                    <a:pt x="971" y="1951"/>
                  </a:cubicBezTo>
                  <a:lnTo>
                    <a:pt x="11439" y="1951"/>
                  </a:lnTo>
                  <a:lnTo>
                    <a:pt x="1143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4"/>
            <p:cNvSpPr/>
            <p:nvPr/>
          </p:nvSpPr>
          <p:spPr>
            <a:xfrm>
              <a:off x="3547374" y="2262946"/>
              <a:ext cx="298112" cy="50946"/>
            </a:xfrm>
            <a:custGeom>
              <a:avLst/>
              <a:gdLst/>
              <a:ahLst/>
              <a:cxnLst/>
              <a:rect l="l" t="t" r="r" b="b"/>
              <a:pathLst>
                <a:path w="11387" h="1946" extrusionOk="0">
                  <a:moveTo>
                    <a:pt x="10738" y="0"/>
                  </a:moveTo>
                  <a:lnTo>
                    <a:pt x="10738" y="894"/>
                  </a:lnTo>
                  <a:cubicBezTo>
                    <a:pt x="10738" y="1115"/>
                    <a:pt x="10555" y="1297"/>
                    <a:pt x="10330" y="1297"/>
                  </a:cubicBezTo>
                  <a:lnTo>
                    <a:pt x="1" y="1297"/>
                  </a:lnTo>
                  <a:cubicBezTo>
                    <a:pt x="140" y="1686"/>
                    <a:pt x="510" y="1946"/>
                    <a:pt x="919" y="1946"/>
                  </a:cubicBezTo>
                  <a:lnTo>
                    <a:pt x="11387" y="1946"/>
                  </a:lnTo>
                  <a:lnTo>
                    <a:pt x="11387" y="0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4"/>
            <p:cNvSpPr/>
            <p:nvPr/>
          </p:nvSpPr>
          <p:spPr>
            <a:xfrm>
              <a:off x="3514047" y="2231111"/>
              <a:ext cx="352697" cy="114747"/>
            </a:xfrm>
            <a:custGeom>
              <a:avLst/>
              <a:gdLst/>
              <a:ahLst/>
              <a:cxnLst/>
              <a:rect l="l" t="t" r="r" b="b"/>
              <a:pathLst>
                <a:path w="13472" h="4383" extrusionOk="0">
                  <a:moveTo>
                    <a:pt x="2192" y="1"/>
                  </a:moveTo>
                  <a:cubicBezTo>
                    <a:pt x="981" y="1"/>
                    <a:pt x="1" y="981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7"/>
                  </a:lnTo>
                  <a:lnTo>
                    <a:pt x="2192" y="3167"/>
                  </a:lnTo>
                  <a:cubicBezTo>
                    <a:pt x="1653" y="3167"/>
                    <a:pt x="1221" y="2729"/>
                    <a:pt x="1221" y="2191"/>
                  </a:cubicBezTo>
                  <a:cubicBezTo>
                    <a:pt x="1221" y="1653"/>
                    <a:pt x="1653" y="1216"/>
                    <a:pt x="2192" y="1216"/>
                  </a:cubicBezTo>
                  <a:lnTo>
                    <a:pt x="13471" y="1216"/>
                  </a:lnTo>
                  <a:lnTo>
                    <a:pt x="1347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74"/>
            <p:cNvSpPr/>
            <p:nvPr/>
          </p:nvSpPr>
          <p:spPr>
            <a:xfrm>
              <a:off x="3846585" y="2231111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4"/>
            <p:cNvSpPr/>
            <p:nvPr/>
          </p:nvSpPr>
          <p:spPr>
            <a:xfrm>
              <a:off x="3846585" y="2313997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4"/>
            <p:cNvSpPr/>
            <p:nvPr/>
          </p:nvSpPr>
          <p:spPr>
            <a:xfrm>
              <a:off x="3571407" y="2288472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0"/>
                  </a:moveTo>
                  <a:lnTo>
                    <a:pt x="1" y="2109"/>
                  </a:lnTo>
                  <a:lnTo>
                    <a:pt x="976" y="1701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4"/>
            <p:cNvSpPr/>
            <p:nvPr/>
          </p:nvSpPr>
          <p:spPr>
            <a:xfrm>
              <a:off x="3546641" y="2033531"/>
              <a:ext cx="298845" cy="50972"/>
            </a:xfrm>
            <a:custGeom>
              <a:avLst/>
              <a:gdLst/>
              <a:ahLst/>
              <a:cxnLst/>
              <a:rect l="l" t="t" r="r" b="b"/>
              <a:pathLst>
                <a:path w="11415" h="1947" extrusionOk="0">
                  <a:moveTo>
                    <a:pt x="947" y="1"/>
                  </a:moveTo>
                  <a:cubicBezTo>
                    <a:pt x="418" y="15"/>
                    <a:pt x="0" y="447"/>
                    <a:pt x="0" y="976"/>
                  </a:cubicBezTo>
                  <a:cubicBezTo>
                    <a:pt x="0" y="1504"/>
                    <a:pt x="418" y="1937"/>
                    <a:pt x="947" y="1946"/>
                  </a:cubicBezTo>
                  <a:lnTo>
                    <a:pt x="11415" y="1946"/>
                  </a:lnTo>
                  <a:lnTo>
                    <a:pt x="1141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74"/>
            <p:cNvSpPr/>
            <p:nvPr/>
          </p:nvSpPr>
          <p:spPr>
            <a:xfrm>
              <a:off x="3547374" y="2033531"/>
              <a:ext cx="298112" cy="51103"/>
            </a:xfrm>
            <a:custGeom>
              <a:avLst/>
              <a:gdLst/>
              <a:ahLst/>
              <a:cxnLst/>
              <a:rect l="l" t="t" r="r" b="b"/>
              <a:pathLst>
                <a:path w="11387" h="1952" extrusionOk="0">
                  <a:moveTo>
                    <a:pt x="10738" y="1"/>
                  </a:moveTo>
                  <a:lnTo>
                    <a:pt x="10738" y="894"/>
                  </a:lnTo>
                  <a:cubicBezTo>
                    <a:pt x="10738" y="1120"/>
                    <a:pt x="10555" y="1298"/>
                    <a:pt x="10330" y="1298"/>
                  </a:cubicBezTo>
                  <a:lnTo>
                    <a:pt x="1" y="1298"/>
                  </a:lnTo>
                  <a:cubicBezTo>
                    <a:pt x="140" y="1687"/>
                    <a:pt x="510" y="1946"/>
                    <a:pt x="919" y="1951"/>
                  </a:cubicBezTo>
                  <a:lnTo>
                    <a:pt x="11387" y="1951"/>
                  </a:lnTo>
                  <a:lnTo>
                    <a:pt x="11387" y="1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74"/>
            <p:cNvSpPr/>
            <p:nvPr/>
          </p:nvSpPr>
          <p:spPr>
            <a:xfrm>
              <a:off x="3514047" y="2001722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2192" y="0"/>
                  </a:moveTo>
                  <a:cubicBezTo>
                    <a:pt x="981" y="0"/>
                    <a:pt x="1" y="980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1"/>
                  </a:lnTo>
                  <a:lnTo>
                    <a:pt x="2192" y="3161"/>
                  </a:lnTo>
                  <a:cubicBezTo>
                    <a:pt x="1663" y="3152"/>
                    <a:pt x="1245" y="2719"/>
                    <a:pt x="1245" y="2191"/>
                  </a:cubicBezTo>
                  <a:cubicBezTo>
                    <a:pt x="1245" y="1662"/>
                    <a:pt x="1663" y="1230"/>
                    <a:pt x="2192" y="1216"/>
                  </a:cubicBezTo>
                  <a:lnTo>
                    <a:pt x="13471" y="1216"/>
                  </a:lnTo>
                  <a:lnTo>
                    <a:pt x="13471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74"/>
            <p:cNvSpPr/>
            <p:nvPr/>
          </p:nvSpPr>
          <p:spPr>
            <a:xfrm>
              <a:off x="3846585" y="2001722"/>
              <a:ext cx="20159" cy="31835"/>
            </a:xfrm>
            <a:custGeom>
              <a:avLst/>
              <a:gdLst/>
              <a:ahLst/>
              <a:cxnLst/>
              <a:rect l="l" t="t" r="r" b="b"/>
              <a:pathLst>
                <a:path w="770" h="1216" extrusionOk="0">
                  <a:moveTo>
                    <a:pt x="1" y="0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74"/>
            <p:cNvSpPr/>
            <p:nvPr/>
          </p:nvSpPr>
          <p:spPr>
            <a:xfrm>
              <a:off x="3846585" y="2084477"/>
              <a:ext cx="20159" cy="31966"/>
            </a:xfrm>
            <a:custGeom>
              <a:avLst/>
              <a:gdLst/>
              <a:ahLst/>
              <a:cxnLst/>
              <a:rect l="l" t="t" r="r" b="b"/>
              <a:pathLst>
                <a:path w="770" h="1221" extrusionOk="0">
                  <a:moveTo>
                    <a:pt x="1" y="0"/>
                  </a:moveTo>
                  <a:lnTo>
                    <a:pt x="1" y="1221"/>
                  </a:lnTo>
                  <a:lnTo>
                    <a:pt x="769" y="1221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74"/>
            <p:cNvSpPr/>
            <p:nvPr/>
          </p:nvSpPr>
          <p:spPr>
            <a:xfrm>
              <a:off x="3571407" y="2059056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1"/>
                  </a:moveTo>
                  <a:lnTo>
                    <a:pt x="1" y="2110"/>
                  </a:lnTo>
                  <a:lnTo>
                    <a:pt x="976" y="1702"/>
                  </a:lnTo>
                  <a:lnTo>
                    <a:pt x="1908" y="2110"/>
                  </a:lnTo>
                  <a:lnTo>
                    <a:pt x="1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74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" y="1"/>
                  </a:move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74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0454" y="1"/>
                  </a:moveTo>
                  <a:cubicBezTo>
                    <a:pt x="10680" y="635"/>
                    <a:pt x="10209" y="1303"/>
                    <a:pt x="9537" y="1303"/>
                  </a:cubicBezTo>
                  <a:lnTo>
                    <a:pt x="1" y="1303"/>
                  </a:ln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4"/>
            <p:cNvSpPr/>
            <p:nvPr/>
          </p:nvSpPr>
          <p:spPr>
            <a:xfrm>
              <a:off x="3514047" y="2116417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1" y="1"/>
                  </a:moveTo>
                  <a:lnTo>
                    <a:pt x="1" y="1216"/>
                  </a:lnTo>
                  <a:lnTo>
                    <a:pt x="11281" y="1216"/>
                  </a:lnTo>
                  <a:cubicBezTo>
                    <a:pt x="11809" y="1230"/>
                    <a:pt x="12232" y="1663"/>
                    <a:pt x="12232" y="2191"/>
                  </a:cubicBezTo>
                  <a:cubicBezTo>
                    <a:pt x="12232" y="2720"/>
                    <a:pt x="11809" y="3152"/>
                    <a:pt x="11281" y="3166"/>
                  </a:cubicBezTo>
                  <a:lnTo>
                    <a:pt x="1" y="3166"/>
                  </a:lnTo>
                  <a:lnTo>
                    <a:pt x="1" y="4382"/>
                  </a:lnTo>
                  <a:lnTo>
                    <a:pt x="11281" y="4382"/>
                  </a:lnTo>
                  <a:cubicBezTo>
                    <a:pt x="12491" y="4382"/>
                    <a:pt x="13471" y="3402"/>
                    <a:pt x="13471" y="2191"/>
                  </a:cubicBezTo>
                  <a:cubicBezTo>
                    <a:pt x="13471" y="981"/>
                    <a:pt x="12491" y="1"/>
                    <a:pt x="11281" y="1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4"/>
            <p:cNvSpPr/>
            <p:nvPr/>
          </p:nvSpPr>
          <p:spPr>
            <a:xfrm>
              <a:off x="3791267" y="2116417"/>
              <a:ext cx="75477" cy="114721"/>
            </a:xfrm>
            <a:custGeom>
              <a:avLst/>
              <a:gdLst/>
              <a:ahLst/>
              <a:cxnLst/>
              <a:rect l="l" t="t" r="r" b="b"/>
              <a:pathLst>
                <a:path w="2883" h="4382" extrusionOk="0">
                  <a:moveTo>
                    <a:pt x="0" y="1"/>
                  </a:moveTo>
                  <a:cubicBezTo>
                    <a:pt x="1211" y="1"/>
                    <a:pt x="2191" y="981"/>
                    <a:pt x="2191" y="2191"/>
                  </a:cubicBezTo>
                  <a:cubicBezTo>
                    <a:pt x="2191" y="3402"/>
                    <a:pt x="1211" y="4382"/>
                    <a:pt x="0" y="4382"/>
                  </a:cubicBezTo>
                  <a:lnTo>
                    <a:pt x="692" y="4382"/>
                  </a:lnTo>
                  <a:cubicBezTo>
                    <a:pt x="1902" y="4382"/>
                    <a:pt x="2882" y="3402"/>
                    <a:pt x="2882" y="2191"/>
                  </a:cubicBezTo>
                  <a:cubicBezTo>
                    <a:pt x="2882" y="981"/>
                    <a:pt x="1902" y="1"/>
                    <a:pt x="692" y="1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4"/>
            <p:cNvSpPr/>
            <p:nvPr/>
          </p:nvSpPr>
          <p:spPr>
            <a:xfrm>
              <a:off x="3759432" y="2173777"/>
              <a:ext cx="49951" cy="55345"/>
            </a:xfrm>
            <a:custGeom>
              <a:avLst/>
              <a:gdLst/>
              <a:ahLst/>
              <a:cxnLst/>
              <a:rect l="l" t="t" r="r" b="b"/>
              <a:pathLst>
                <a:path w="1908" h="2114" extrusionOk="0">
                  <a:moveTo>
                    <a:pt x="1" y="0"/>
                  </a:moveTo>
                  <a:lnTo>
                    <a:pt x="1" y="2114"/>
                  </a:lnTo>
                  <a:lnTo>
                    <a:pt x="933" y="1706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4"/>
            <p:cNvSpPr/>
            <p:nvPr/>
          </p:nvSpPr>
          <p:spPr>
            <a:xfrm>
              <a:off x="3500721" y="1993659"/>
              <a:ext cx="381626" cy="360237"/>
            </a:xfrm>
            <a:custGeom>
              <a:avLst/>
              <a:gdLst/>
              <a:ahLst/>
              <a:cxnLst/>
              <a:rect l="l" t="t" r="r" b="b"/>
              <a:pathLst>
                <a:path w="14577" h="13760" extrusionOk="0">
                  <a:moveTo>
                    <a:pt x="12866" y="1826"/>
                  </a:moveTo>
                  <a:lnTo>
                    <a:pt x="12866" y="3171"/>
                  </a:lnTo>
                  <a:lnTo>
                    <a:pt x="4915" y="3171"/>
                  </a:lnTo>
                  <a:lnTo>
                    <a:pt x="4915" y="2499"/>
                  </a:lnTo>
                  <a:cubicBezTo>
                    <a:pt x="4915" y="2331"/>
                    <a:pt x="4776" y="2191"/>
                    <a:pt x="4608" y="2191"/>
                  </a:cubicBezTo>
                  <a:lnTo>
                    <a:pt x="2701" y="2191"/>
                  </a:lnTo>
                  <a:cubicBezTo>
                    <a:pt x="2532" y="2191"/>
                    <a:pt x="2398" y="2331"/>
                    <a:pt x="2398" y="2499"/>
                  </a:cubicBezTo>
                  <a:lnTo>
                    <a:pt x="2398" y="3095"/>
                  </a:lnTo>
                  <a:cubicBezTo>
                    <a:pt x="1773" y="2773"/>
                    <a:pt x="1999" y="1826"/>
                    <a:pt x="2701" y="1826"/>
                  </a:cubicBezTo>
                  <a:close/>
                  <a:moveTo>
                    <a:pt x="4300" y="2802"/>
                  </a:moveTo>
                  <a:lnTo>
                    <a:pt x="4300" y="4140"/>
                  </a:lnTo>
                  <a:lnTo>
                    <a:pt x="3796" y="3921"/>
                  </a:lnTo>
                  <a:cubicBezTo>
                    <a:pt x="3757" y="3904"/>
                    <a:pt x="3717" y="3896"/>
                    <a:pt x="3676" y="3896"/>
                  </a:cubicBezTo>
                  <a:cubicBezTo>
                    <a:pt x="3635" y="3896"/>
                    <a:pt x="3594" y="3904"/>
                    <a:pt x="3556" y="3921"/>
                  </a:cubicBezTo>
                  <a:lnTo>
                    <a:pt x="3003" y="4151"/>
                  </a:lnTo>
                  <a:lnTo>
                    <a:pt x="3003" y="2802"/>
                  </a:lnTo>
                  <a:close/>
                  <a:moveTo>
                    <a:pt x="13678" y="3777"/>
                  </a:moveTo>
                  <a:lnTo>
                    <a:pt x="13678" y="4387"/>
                  </a:lnTo>
                  <a:lnTo>
                    <a:pt x="4915" y="4387"/>
                  </a:lnTo>
                  <a:lnTo>
                    <a:pt x="4915" y="3777"/>
                  </a:lnTo>
                  <a:close/>
                  <a:moveTo>
                    <a:pt x="11790" y="6208"/>
                  </a:moveTo>
                  <a:cubicBezTo>
                    <a:pt x="12491" y="6208"/>
                    <a:pt x="12722" y="7154"/>
                    <a:pt x="12092" y="7476"/>
                  </a:cubicBezTo>
                  <a:lnTo>
                    <a:pt x="12092" y="6880"/>
                  </a:lnTo>
                  <a:cubicBezTo>
                    <a:pt x="12092" y="6712"/>
                    <a:pt x="11958" y="6573"/>
                    <a:pt x="11790" y="6573"/>
                  </a:cubicBezTo>
                  <a:lnTo>
                    <a:pt x="9883" y="6573"/>
                  </a:lnTo>
                  <a:cubicBezTo>
                    <a:pt x="9714" y="6573"/>
                    <a:pt x="9580" y="6712"/>
                    <a:pt x="9580" y="6880"/>
                  </a:cubicBezTo>
                  <a:lnTo>
                    <a:pt x="9580" y="7548"/>
                  </a:lnTo>
                  <a:lnTo>
                    <a:pt x="1629" y="7548"/>
                  </a:lnTo>
                  <a:lnTo>
                    <a:pt x="1629" y="6208"/>
                  </a:lnTo>
                  <a:close/>
                  <a:moveTo>
                    <a:pt x="11482" y="7183"/>
                  </a:moveTo>
                  <a:lnTo>
                    <a:pt x="11487" y="8533"/>
                  </a:lnTo>
                  <a:lnTo>
                    <a:pt x="10935" y="8302"/>
                  </a:lnTo>
                  <a:cubicBezTo>
                    <a:pt x="10896" y="8285"/>
                    <a:pt x="10855" y="8277"/>
                    <a:pt x="10815" y="8277"/>
                  </a:cubicBezTo>
                  <a:cubicBezTo>
                    <a:pt x="10774" y="8277"/>
                    <a:pt x="10733" y="8285"/>
                    <a:pt x="10694" y="8302"/>
                  </a:cubicBezTo>
                  <a:lnTo>
                    <a:pt x="10185" y="8523"/>
                  </a:lnTo>
                  <a:lnTo>
                    <a:pt x="10185" y="7183"/>
                  </a:lnTo>
                  <a:close/>
                  <a:moveTo>
                    <a:pt x="11790" y="4992"/>
                  </a:moveTo>
                  <a:cubicBezTo>
                    <a:pt x="12832" y="4992"/>
                    <a:pt x="13673" y="5838"/>
                    <a:pt x="13678" y="6880"/>
                  </a:cubicBezTo>
                  <a:cubicBezTo>
                    <a:pt x="13678" y="7807"/>
                    <a:pt x="13005" y="8595"/>
                    <a:pt x="12092" y="8744"/>
                  </a:cubicBezTo>
                  <a:lnTo>
                    <a:pt x="12092" y="8120"/>
                  </a:lnTo>
                  <a:cubicBezTo>
                    <a:pt x="12722" y="7966"/>
                    <a:pt x="13135" y="7365"/>
                    <a:pt x="13058" y="6726"/>
                  </a:cubicBezTo>
                  <a:cubicBezTo>
                    <a:pt x="12981" y="6083"/>
                    <a:pt x="12434" y="5602"/>
                    <a:pt x="11790" y="5602"/>
                  </a:cubicBezTo>
                  <a:lnTo>
                    <a:pt x="817" y="5602"/>
                  </a:lnTo>
                  <a:lnTo>
                    <a:pt x="817" y="4992"/>
                  </a:lnTo>
                  <a:close/>
                  <a:moveTo>
                    <a:pt x="9580" y="8158"/>
                  </a:moveTo>
                  <a:lnTo>
                    <a:pt x="9580" y="8768"/>
                  </a:lnTo>
                  <a:lnTo>
                    <a:pt x="817" y="8768"/>
                  </a:lnTo>
                  <a:lnTo>
                    <a:pt x="817" y="8158"/>
                  </a:lnTo>
                  <a:close/>
                  <a:moveTo>
                    <a:pt x="12866" y="10589"/>
                  </a:moveTo>
                  <a:lnTo>
                    <a:pt x="12866" y="11934"/>
                  </a:lnTo>
                  <a:lnTo>
                    <a:pt x="4915" y="11934"/>
                  </a:lnTo>
                  <a:lnTo>
                    <a:pt x="4915" y="11261"/>
                  </a:lnTo>
                  <a:cubicBezTo>
                    <a:pt x="4915" y="11093"/>
                    <a:pt x="4776" y="10954"/>
                    <a:pt x="4608" y="10954"/>
                  </a:cubicBezTo>
                  <a:lnTo>
                    <a:pt x="2701" y="10954"/>
                  </a:lnTo>
                  <a:cubicBezTo>
                    <a:pt x="2532" y="10954"/>
                    <a:pt x="2398" y="11093"/>
                    <a:pt x="2398" y="11261"/>
                  </a:cubicBezTo>
                  <a:lnTo>
                    <a:pt x="2398" y="11857"/>
                  </a:lnTo>
                  <a:cubicBezTo>
                    <a:pt x="1773" y="11535"/>
                    <a:pt x="1999" y="10589"/>
                    <a:pt x="2701" y="10589"/>
                  </a:cubicBezTo>
                  <a:close/>
                  <a:moveTo>
                    <a:pt x="4300" y="11564"/>
                  </a:moveTo>
                  <a:lnTo>
                    <a:pt x="4300" y="12904"/>
                  </a:lnTo>
                  <a:lnTo>
                    <a:pt x="4305" y="12909"/>
                  </a:lnTo>
                  <a:lnTo>
                    <a:pt x="3796" y="12688"/>
                  </a:lnTo>
                  <a:cubicBezTo>
                    <a:pt x="3757" y="12671"/>
                    <a:pt x="3717" y="12663"/>
                    <a:pt x="3676" y="12663"/>
                  </a:cubicBezTo>
                  <a:cubicBezTo>
                    <a:pt x="3635" y="12663"/>
                    <a:pt x="3594" y="12671"/>
                    <a:pt x="3556" y="12688"/>
                  </a:cubicBezTo>
                  <a:lnTo>
                    <a:pt x="3003" y="12919"/>
                  </a:lnTo>
                  <a:lnTo>
                    <a:pt x="3003" y="11564"/>
                  </a:lnTo>
                  <a:close/>
                  <a:moveTo>
                    <a:pt x="13678" y="9378"/>
                  </a:moveTo>
                  <a:lnTo>
                    <a:pt x="13678" y="9984"/>
                  </a:lnTo>
                  <a:lnTo>
                    <a:pt x="2701" y="9984"/>
                  </a:lnTo>
                  <a:cubicBezTo>
                    <a:pt x="2057" y="9984"/>
                    <a:pt x="1509" y="10469"/>
                    <a:pt x="1432" y="11108"/>
                  </a:cubicBezTo>
                  <a:cubicBezTo>
                    <a:pt x="1355" y="11751"/>
                    <a:pt x="1769" y="12352"/>
                    <a:pt x="2398" y="12506"/>
                  </a:cubicBezTo>
                  <a:lnTo>
                    <a:pt x="2398" y="13125"/>
                  </a:lnTo>
                  <a:cubicBezTo>
                    <a:pt x="1427" y="12967"/>
                    <a:pt x="745" y="12088"/>
                    <a:pt x="822" y="11113"/>
                  </a:cubicBezTo>
                  <a:cubicBezTo>
                    <a:pt x="904" y="10132"/>
                    <a:pt x="1721" y="9378"/>
                    <a:pt x="2701" y="9378"/>
                  </a:cubicBezTo>
                  <a:close/>
                  <a:moveTo>
                    <a:pt x="11911" y="1"/>
                  </a:moveTo>
                  <a:cubicBezTo>
                    <a:pt x="11742" y="1"/>
                    <a:pt x="11602" y="134"/>
                    <a:pt x="11602" y="308"/>
                  </a:cubicBezTo>
                  <a:cubicBezTo>
                    <a:pt x="11602" y="478"/>
                    <a:pt x="11742" y="611"/>
                    <a:pt x="11911" y="611"/>
                  </a:cubicBezTo>
                  <a:cubicBezTo>
                    <a:pt x="11914" y="611"/>
                    <a:pt x="11917" y="611"/>
                    <a:pt x="11920" y="611"/>
                  </a:cubicBezTo>
                  <a:lnTo>
                    <a:pt x="13678" y="611"/>
                  </a:lnTo>
                  <a:lnTo>
                    <a:pt x="13678" y="1221"/>
                  </a:lnTo>
                  <a:lnTo>
                    <a:pt x="2701" y="1221"/>
                  </a:lnTo>
                  <a:cubicBezTo>
                    <a:pt x="2697" y="1221"/>
                    <a:pt x="2694" y="1221"/>
                    <a:pt x="2691" y="1221"/>
                  </a:cubicBezTo>
                  <a:cubicBezTo>
                    <a:pt x="2051" y="1221"/>
                    <a:pt x="1509" y="1705"/>
                    <a:pt x="1432" y="2345"/>
                  </a:cubicBezTo>
                  <a:cubicBezTo>
                    <a:pt x="1355" y="2984"/>
                    <a:pt x="1769" y="3585"/>
                    <a:pt x="2398" y="3738"/>
                  </a:cubicBezTo>
                  <a:lnTo>
                    <a:pt x="2398" y="4358"/>
                  </a:lnTo>
                  <a:cubicBezTo>
                    <a:pt x="1427" y="4204"/>
                    <a:pt x="736" y="3325"/>
                    <a:pt x="817" y="2345"/>
                  </a:cubicBezTo>
                  <a:cubicBezTo>
                    <a:pt x="899" y="1368"/>
                    <a:pt x="1711" y="611"/>
                    <a:pt x="2691" y="611"/>
                  </a:cubicBezTo>
                  <a:cubicBezTo>
                    <a:pt x="2694" y="611"/>
                    <a:pt x="2697" y="611"/>
                    <a:pt x="2701" y="611"/>
                  </a:cubicBezTo>
                  <a:lnTo>
                    <a:pt x="10507" y="611"/>
                  </a:lnTo>
                  <a:cubicBezTo>
                    <a:pt x="10896" y="592"/>
                    <a:pt x="10896" y="20"/>
                    <a:pt x="10507" y="1"/>
                  </a:cubicBezTo>
                  <a:lnTo>
                    <a:pt x="2701" y="1"/>
                  </a:lnTo>
                  <a:cubicBezTo>
                    <a:pt x="1692" y="1"/>
                    <a:pt x="784" y="611"/>
                    <a:pt x="395" y="1543"/>
                  </a:cubicBezTo>
                  <a:cubicBezTo>
                    <a:pt x="10" y="2475"/>
                    <a:pt x="226" y="3546"/>
                    <a:pt x="937" y="4262"/>
                  </a:cubicBezTo>
                  <a:cubicBezTo>
                    <a:pt x="981" y="4305"/>
                    <a:pt x="1024" y="4344"/>
                    <a:pt x="1072" y="4382"/>
                  </a:cubicBezTo>
                  <a:lnTo>
                    <a:pt x="510" y="4382"/>
                  </a:lnTo>
                  <a:cubicBezTo>
                    <a:pt x="342" y="4382"/>
                    <a:pt x="207" y="4517"/>
                    <a:pt x="207" y="4685"/>
                  </a:cubicBezTo>
                  <a:lnTo>
                    <a:pt x="207" y="5905"/>
                  </a:lnTo>
                  <a:cubicBezTo>
                    <a:pt x="207" y="6073"/>
                    <a:pt x="342" y="6208"/>
                    <a:pt x="510" y="6208"/>
                  </a:cubicBezTo>
                  <a:lnTo>
                    <a:pt x="1019" y="6208"/>
                  </a:lnTo>
                  <a:lnTo>
                    <a:pt x="1019" y="7548"/>
                  </a:lnTo>
                  <a:lnTo>
                    <a:pt x="510" y="7548"/>
                  </a:lnTo>
                  <a:cubicBezTo>
                    <a:pt x="342" y="7548"/>
                    <a:pt x="207" y="7682"/>
                    <a:pt x="207" y="7851"/>
                  </a:cubicBezTo>
                  <a:lnTo>
                    <a:pt x="207" y="9071"/>
                  </a:lnTo>
                  <a:cubicBezTo>
                    <a:pt x="207" y="9239"/>
                    <a:pt x="342" y="9373"/>
                    <a:pt x="510" y="9373"/>
                  </a:cubicBezTo>
                  <a:lnTo>
                    <a:pt x="1072" y="9373"/>
                  </a:lnTo>
                  <a:cubicBezTo>
                    <a:pt x="284" y="10056"/>
                    <a:pt x="1" y="11156"/>
                    <a:pt x="361" y="12131"/>
                  </a:cubicBezTo>
                  <a:cubicBezTo>
                    <a:pt x="725" y="13107"/>
                    <a:pt x="1651" y="13755"/>
                    <a:pt x="2689" y="13755"/>
                  </a:cubicBezTo>
                  <a:cubicBezTo>
                    <a:pt x="2693" y="13755"/>
                    <a:pt x="2697" y="13755"/>
                    <a:pt x="2701" y="13755"/>
                  </a:cubicBezTo>
                  <a:lnTo>
                    <a:pt x="7264" y="13755"/>
                  </a:lnTo>
                  <a:cubicBezTo>
                    <a:pt x="7654" y="13740"/>
                    <a:pt x="7654" y="13164"/>
                    <a:pt x="7264" y="13149"/>
                  </a:cubicBezTo>
                  <a:lnTo>
                    <a:pt x="4910" y="13149"/>
                  </a:lnTo>
                  <a:lnTo>
                    <a:pt x="4910" y="12539"/>
                  </a:lnTo>
                  <a:lnTo>
                    <a:pt x="13673" y="12539"/>
                  </a:lnTo>
                  <a:lnTo>
                    <a:pt x="13673" y="13149"/>
                  </a:lnTo>
                  <a:lnTo>
                    <a:pt x="8686" y="13149"/>
                  </a:lnTo>
                  <a:cubicBezTo>
                    <a:pt x="8297" y="13169"/>
                    <a:pt x="8297" y="13740"/>
                    <a:pt x="8686" y="13760"/>
                  </a:cubicBezTo>
                  <a:lnTo>
                    <a:pt x="13980" y="13760"/>
                  </a:lnTo>
                  <a:cubicBezTo>
                    <a:pt x="14149" y="13760"/>
                    <a:pt x="14283" y="13620"/>
                    <a:pt x="14283" y="13452"/>
                  </a:cubicBezTo>
                  <a:lnTo>
                    <a:pt x="14283" y="12237"/>
                  </a:lnTo>
                  <a:cubicBezTo>
                    <a:pt x="14283" y="12064"/>
                    <a:pt x="14149" y="11929"/>
                    <a:pt x="13980" y="11929"/>
                  </a:cubicBezTo>
                  <a:lnTo>
                    <a:pt x="13471" y="11929"/>
                  </a:lnTo>
                  <a:lnTo>
                    <a:pt x="13471" y="10589"/>
                  </a:lnTo>
                  <a:lnTo>
                    <a:pt x="13980" y="10589"/>
                  </a:lnTo>
                  <a:cubicBezTo>
                    <a:pt x="14149" y="10589"/>
                    <a:pt x="14283" y="10454"/>
                    <a:pt x="14283" y="10286"/>
                  </a:cubicBezTo>
                  <a:lnTo>
                    <a:pt x="14283" y="9071"/>
                  </a:lnTo>
                  <a:cubicBezTo>
                    <a:pt x="14283" y="8903"/>
                    <a:pt x="14149" y="8763"/>
                    <a:pt x="13980" y="8763"/>
                  </a:cubicBezTo>
                  <a:lnTo>
                    <a:pt x="13418" y="8763"/>
                  </a:lnTo>
                  <a:cubicBezTo>
                    <a:pt x="13466" y="8725"/>
                    <a:pt x="13510" y="8686"/>
                    <a:pt x="13553" y="8643"/>
                  </a:cubicBezTo>
                  <a:cubicBezTo>
                    <a:pt x="14576" y="7620"/>
                    <a:pt x="14514" y="5939"/>
                    <a:pt x="13418" y="4992"/>
                  </a:cubicBezTo>
                  <a:lnTo>
                    <a:pt x="13980" y="4992"/>
                  </a:lnTo>
                  <a:cubicBezTo>
                    <a:pt x="14149" y="4992"/>
                    <a:pt x="14283" y="4858"/>
                    <a:pt x="14283" y="4690"/>
                  </a:cubicBezTo>
                  <a:lnTo>
                    <a:pt x="14283" y="3469"/>
                  </a:lnTo>
                  <a:cubicBezTo>
                    <a:pt x="14283" y="3301"/>
                    <a:pt x="14149" y="3167"/>
                    <a:pt x="13980" y="3167"/>
                  </a:cubicBezTo>
                  <a:lnTo>
                    <a:pt x="13471" y="3167"/>
                  </a:lnTo>
                  <a:lnTo>
                    <a:pt x="13471" y="1826"/>
                  </a:lnTo>
                  <a:lnTo>
                    <a:pt x="13980" y="1826"/>
                  </a:lnTo>
                  <a:cubicBezTo>
                    <a:pt x="14149" y="1826"/>
                    <a:pt x="14283" y="1692"/>
                    <a:pt x="14283" y="1524"/>
                  </a:cubicBezTo>
                  <a:lnTo>
                    <a:pt x="14283" y="308"/>
                  </a:lnTo>
                  <a:cubicBezTo>
                    <a:pt x="14283" y="140"/>
                    <a:pt x="14149" y="1"/>
                    <a:pt x="13980" y="1"/>
                  </a:cubicBezTo>
                  <a:lnTo>
                    <a:pt x="11920" y="1"/>
                  </a:lnTo>
                  <a:cubicBezTo>
                    <a:pt x="11917" y="1"/>
                    <a:pt x="11914" y="1"/>
                    <a:pt x="1191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4" name="Google Shape;8754;p74"/>
          <p:cNvGrpSpPr/>
          <p:nvPr/>
        </p:nvGrpSpPr>
        <p:grpSpPr>
          <a:xfrm>
            <a:off x="3479228" y="1510926"/>
            <a:ext cx="373798" cy="370368"/>
            <a:chOff x="3479228" y="1510926"/>
            <a:chExt cx="373798" cy="370368"/>
          </a:xfrm>
        </p:grpSpPr>
        <p:sp>
          <p:nvSpPr>
            <p:cNvPr id="8755" name="Google Shape;8755;p74"/>
            <p:cNvSpPr/>
            <p:nvPr/>
          </p:nvSpPr>
          <p:spPr>
            <a:xfrm>
              <a:off x="3485511" y="1516554"/>
              <a:ext cx="361232" cy="359033"/>
            </a:xfrm>
            <a:custGeom>
              <a:avLst/>
              <a:gdLst/>
              <a:ahLst/>
              <a:cxnLst/>
              <a:rect l="l" t="t" r="r" b="b"/>
              <a:pathLst>
                <a:path w="13798" h="13714" extrusionOk="0">
                  <a:moveTo>
                    <a:pt x="11492" y="1"/>
                  </a:moveTo>
                  <a:cubicBezTo>
                    <a:pt x="11375" y="1"/>
                    <a:pt x="11259" y="46"/>
                    <a:pt x="11170" y="138"/>
                  </a:cubicBezTo>
                  <a:lnTo>
                    <a:pt x="178" y="11124"/>
                  </a:lnTo>
                  <a:cubicBezTo>
                    <a:pt x="0" y="11302"/>
                    <a:pt x="0" y="11595"/>
                    <a:pt x="178" y="11773"/>
                  </a:cubicBezTo>
                  <a:lnTo>
                    <a:pt x="1989" y="13579"/>
                  </a:lnTo>
                  <a:cubicBezTo>
                    <a:pt x="2076" y="13669"/>
                    <a:pt x="2193" y="13713"/>
                    <a:pt x="2309" y="13713"/>
                  </a:cubicBezTo>
                  <a:cubicBezTo>
                    <a:pt x="2424" y="13713"/>
                    <a:pt x="2540" y="13670"/>
                    <a:pt x="2628" y="13584"/>
                  </a:cubicBezTo>
                  <a:lnTo>
                    <a:pt x="13620" y="2597"/>
                  </a:lnTo>
                  <a:cubicBezTo>
                    <a:pt x="13798" y="2415"/>
                    <a:pt x="13798" y="2127"/>
                    <a:pt x="13620" y="1949"/>
                  </a:cubicBezTo>
                  <a:lnTo>
                    <a:pt x="11814" y="138"/>
                  </a:lnTo>
                  <a:cubicBezTo>
                    <a:pt x="11725" y="46"/>
                    <a:pt x="11608" y="1"/>
                    <a:pt x="1149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4"/>
            <p:cNvSpPr/>
            <p:nvPr/>
          </p:nvSpPr>
          <p:spPr>
            <a:xfrm>
              <a:off x="3595807" y="1655361"/>
              <a:ext cx="111213" cy="111056"/>
            </a:xfrm>
            <a:custGeom>
              <a:avLst/>
              <a:gdLst/>
              <a:ahLst/>
              <a:cxnLst/>
              <a:rect l="l" t="t" r="r" b="b"/>
              <a:pathLst>
                <a:path w="4248" h="4242" extrusionOk="0">
                  <a:moveTo>
                    <a:pt x="1788" y="0"/>
                  </a:moveTo>
                  <a:lnTo>
                    <a:pt x="1" y="1787"/>
                  </a:lnTo>
                  <a:lnTo>
                    <a:pt x="2455" y="4242"/>
                  </a:lnTo>
                  <a:lnTo>
                    <a:pt x="4247" y="245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74"/>
            <p:cNvSpPr/>
            <p:nvPr/>
          </p:nvSpPr>
          <p:spPr>
            <a:xfrm>
              <a:off x="3488155" y="1521371"/>
              <a:ext cx="323009" cy="319763"/>
            </a:xfrm>
            <a:custGeom>
              <a:avLst/>
              <a:gdLst/>
              <a:ahLst/>
              <a:cxnLst/>
              <a:rect l="l" t="t" r="r" b="b"/>
              <a:pathLst>
                <a:path w="12338" h="12214" extrusionOk="0">
                  <a:moveTo>
                    <a:pt x="1389" y="1"/>
                  </a:moveTo>
                  <a:cubicBezTo>
                    <a:pt x="1066" y="1"/>
                    <a:pt x="742" y="124"/>
                    <a:pt x="495" y="372"/>
                  </a:cubicBezTo>
                  <a:cubicBezTo>
                    <a:pt x="0" y="866"/>
                    <a:pt x="0" y="1669"/>
                    <a:pt x="495" y="2159"/>
                  </a:cubicBezTo>
                  <a:lnTo>
                    <a:pt x="10545" y="12214"/>
                  </a:lnTo>
                  <a:lnTo>
                    <a:pt x="12337" y="10426"/>
                  </a:lnTo>
                  <a:lnTo>
                    <a:pt x="2282" y="372"/>
                  </a:lnTo>
                  <a:cubicBezTo>
                    <a:pt x="2035" y="124"/>
                    <a:pt x="1712" y="1"/>
                    <a:pt x="1389" y="1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74"/>
            <p:cNvSpPr/>
            <p:nvPr/>
          </p:nvSpPr>
          <p:spPr>
            <a:xfrm>
              <a:off x="3764223" y="1794324"/>
              <a:ext cx="74665" cy="73854"/>
            </a:xfrm>
            <a:custGeom>
              <a:avLst/>
              <a:gdLst/>
              <a:ahLst/>
              <a:cxnLst/>
              <a:rect l="l" t="t" r="r" b="b"/>
              <a:pathLst>
                <a:path w="2852" h="2821" extrusionOk="0">
                  <a:moveTo>
                    <a:pt x="1792" y="0"/>
                  </a:moveTo>
                  <a:lnTo>
                    <a:pt x="0" y="1788"/>
                  </a:lnTo>
                  <a:lnTo>
                    <a:pt x="2638" y="2811"/>
                  </a:lnTo>
                  <a:cubicBezTo>
                    <a:pt x="2655" y="2818"/>
                    <a:pt x="2672" y="2821"/>
                    <a:pt x="2689" y="2821"/>
                  </a:cubicBezTo>
                  <a:cubicBezTo>
                    <a:pt x="2779" y="2821"/>
                    <a:pt x="2852" y="2731"/>
                    <a:pt x="2815" y="2638"/>
                  </a:cubicBezTo>
                  <a:lnTo>
                    <a:pt x="179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4"/>
            <p:cNvSpPr/>
            <p:nvPr/>
          </p:nvSpPr>
          <p:spPr>
            <a:xfrm>
              <a:off x="3799042" y="1794324"/>
              <a:ext cx="39767" cy="73801"/>
            </a:xfrm>
            <a:custGeom>
              <a:avLst/>
              <a:gdLst/>
              <a:ahLst/>
              <a:cxnLst/>
              <a:rect l="l" t="t" r="r" b="b"/>
              <a:pathLst>
                <a:path w="1519" h="2819" extrusionOk="0">
                  <a:moveTo>
                    <a:pt x="462" y="0"/>
                  </a:moveTo>
                  <a:lnTo>
                    <a:pt x="1" y="462"/>
                  </a:lnTo>
                  <a:lnTo>
                    <a:pt x="842" y="2628"/>
                  </a:lnTo>
                  <a:lnTo>
                    <a:pt x="1312" y="2811"/>
                  </a:lnTo>
                  <a:cubicBezTo>
                    <a:pt x="1328" y="2816"/>
                    <a:pt x="1343" y="2819"/>
                    <a:pt x="1358" y="2819"/>
                  </a:cubicBezTo>
                  <a:cubicBezTo>
                    <a:pt x="1445" y="2819"/>
                    <a:pt x="1518" y="2728"/>
                    <a:pt x="1485" y="2638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74"/>
            <p:cNvSpPr/>
            <p:nvPr/>
          </p:nvSpPr>
          <p:spPr>
            <a:xfrm>
              <a:off x="3512790" y="1521371"/>
              <a:ext cx="298373" cy="319763"/>
            </a:xfrm>
            <a:custGeom>
              <a:avLst/>
              <a:gdLst/>
              <a:ahLst/>
              <a:cxnLst/>
              <a:rect l="l" t="t" r="r" b="b"/>
              <a:pathLst>
                <a:path w="11397" h="12214" extrusionOk="0">
                  <a:moveTo>
                    <a:pt x="448" y="1"/>
                  </a:moveTo>
                  <a:cubicBezTo>
                    <a:pt x="298" y="1"/>
                    <a:pt x="147" y="28"/>
                    <a:pt x="1" y="83"/>
                  </a:cubicBezTo>
                  <a:cubicBezTo>
                    <a:pt x="169" y="146"/>
                    <a:pt x="323" y="247"/>
                    <a:pt x="448" y="372"/>
                  </a:cubicBezTo>
                  <a:lnTo>
                    <a:pt x="9157" y="9081"/>
                  </a:lnTo>
                  <a:cubicBezTo>
                    <a:pt x="9902" y="9826"/>
                    <a:pt x="9902" y="11027"/>
                    <a:pt x="9157" y="11767"/>
                  </a:cubicBezTo>
                  <a:lnTo>
                    <a:pt x="9604" y="12214"/>
                  </a:lnTo>
                  <a:lnTo>
                    <a:pt x="11396" y="10426"/>
                  </a:lnTo>
                  <a:lnTo>
                    <a:pt x="1341" y="372"/>
                  </a:lnTo>
                  <a:cubicBezTo>
                    <a:pt x="1100" y="131"/>
                    <a:pt x="778" y="1"/>
                    <a:pt x="448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74"/>
            <p:cNvSpPr/>
            <p:nvPr/>
          </p:nvSpPr>
          <p:spPr>
            <a:xfrm>
              <a:off x="3811635" y="1841736"/>
              <a:ext cx="27253" cy="26442"/>
            </a:xfrm>
            <a:custGeom>
              <a:avLst/>
              <a:gdLst/>
              <a:ahLst/>
              <a:cxnLst/>
              <a:rect l="l" t="t" r="r" b="b"/>
              <a:pathLst>
                <a:path w="1041" h="1010" extrusionOk="0">
                  <a:moveTo>
                    <a:pt x="682" y="1"/>
                  </a:moveTo>
                  <a:lnTo>
                    <a:pt x="0" y="678"/>
                  </a:lnTo>
                  <a:lnTo>
                    <a:pt x="831" y="1000"/>
                  </a:lnTo>
                  <a:cubicBezTo>
                    <a:pt x="848" y="1007"/>
                    <a:pt x="865" y="1010"/>
                    <a:pt x="881" y="1010"/>
                  </a:cubicBezTo>
                  <a:cubicBezTo>
                    <a:pt x="968" y="1010"/>
                    <a:pt x="1041" y="920"/>
                    <a:pt x="1004" y="827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4"/>
            <p:cNvSpPr/>
            <p:nvPr/>
          </p:nvSpPr>
          <p:spPr>
            <a:xfrm>
              <a:off x="3523236" y="1553232"/>
              <a:ext cx="69717" cy="69691"/>
            </a:xfrm>
            <a:custGeom>
              <a:avLst/>
              <a:gdLst/>
              <a:ahLst/>
              <a:cxnLst/>
              <a:rect l="l" t="t" r="r" b="b"/>
              <a:pathLst>
                <a:path w="2663" h="2662" extrusionOk="0">
                  <a:moveTo>
                    <a:pt x="1788" y="0"/>
                  </a:moveTo>
                  <a:lnTo>
                    <a:pt x="1" y="1787"/>
                  </a:lnTo>
                  <a:lnTo>
                    <a:pt x="870" y="2662"/>
                  </a:lnTo>
                  <a:lnTo>
                    <a:pt x="2662" y="87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74"/>
            <p:cNvSpPr/>
            <p:nvPr/>
          </p:nvSpPr>
          <p:spPr>
            <a:xfrm>
              <a:off x="3479228" y="1510926"/>
              <a:ext cx="373798" cy="370368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4" name="Google Shape;8764;p74"/>
          <p:cNvGrpSpPr/>
          <p:nvPr/>
        </p:nvGrpSpPr>
        <p:grpSpPr>
          <a:xfrm>
            <a:off x="862432" y="2897209"/>
            <a:ext cx="339240" cy="378196"/>
            <a:chOff x="862432" y="2897209"/>
            <a:chExt cx="339240" cy="378196"/>
          </a:xfrm>
        </p:grpSpPr>
        <p:sp>
          <p:nvSpPr>
            <p:cNvPr id="8765" name="Google Shape;8765;p74"/>
            <p:cNvSpPr/>
            <p:nvPr/>
          </p:nvSpPr>
          <p:spPr>
            <a:xfrm>
              <a:off x="868872" y="3000280"/>
              <a:ext cx="306385" cy="268581"/>
            </a:xfrm>
            <a:custGeom>
              <a:avLst/>
              <a:gdLst/>
              <a:ahLst/>
              <a:cxnLst/>
              <a:rect l="l" t="t" r="r" b="b"/>
              <a:pathLst>
                <a:path w="11703" h="10259" extrusionOk="0">
                  <a:moveTo>
                    <a:pt x="3465" y="1"/>
                  </a:moveTo>
                  <a:cubicBezTo>
                    <a:pt x="3221" y="1"/>
                    <a:pt x="2978" y="25"/>
                    <a:pt x="2748" y="84"/>
                  </a:cubicBezTo>
                  <a:cubicBezTo>
                    <a:pt x="1417" y="430"/>
                    <a:pt x="0" y="1857"/>
                    <a:pt x="0" y="4225"/>
                  </a:cubicBezTo>
                  <a:cubicBezTo>
                    <a:pt x="0" y="5825"/>
                    <a:pt x="1023" y="8030"/>
                    <a:pt x="2272" y="9284"/>
                  </a:cubicBezTo>
                  <a:cubicBezTo>
                    <a:pt x="2868" y="9879"/>
                    <a:pt x="3517" y="10259"/>
                    <a:pt x="4127" y="10259"/>
                  </a:cubicBezTo>
                  <a:cubicBezTo>
                    <a:pt x="4487" y="10259"/>
                    <a:pt x="4842" y="10206"/>
                    <a:pt x="5188" y="10105"/>
                  </a:cubicBezTo>
                  <a:cubicBezTo>
                    <a:pt x="5405" y="10038"/>
                    <a:pt x="5629" y="10004"/>
                    <a:pt x="5854" y="10004"/>
                  </a:cubicBezTo>
                  <a:cubicBezTo>
                    <a:pt x="6078" y="10004"/>
                    <a:pt x="6303" y="10038"/>
                    <a:pt x="6519" y="10105"/>
                  </a:cubicBezTo>
                  <a:cubicBezTo>
                    <a:pt x="6865" y="10206"/>
                    <a:pt x="7220" y="10259"/>
                    <a:pt x="7576" y="10259"/>
                  </a:cubicBezTo>
                  <a:cubicBezTo>
                    <a:pt x="8162" y="10259"/>
                    <a:pt x="8777" y="9913"/>
                    <a:pt x="9349" y="9365"/>
                  </a:cubicBezTo>
                  <a:cubicBezTo>
                    <a:pt x="10641" y="8126"/>
                    <a:pt x="11703" y="5863"/>
                    <a:pt x="11703" y="4225"/>
                  </a:cubicBezTo>
                  <a:cubicBezTo>
                    <a:pt x="11703" y="1857"/>
                    <a:pt x="10290" y="430"/>
                    <a:pt x="8960" y="84"/>
                  </a:cubicBezTo>
                  <a:cubicBezTo>
                    <a:pt x="8732" y="26"/>
                    <a:pt x="8493" y="2"/>
                    <a:pt x="8251" y="2"/>
                  </a:cubicBezTo>
                  <a:cubicBezTo>
                    <a:pt x="7813" y="2"/>
                    <a:pt x="7369" y="81"/>
                    <a:pt x="6985" y="180"/>
                  </a:cubicBezTo>
                  <a:cubicBezTo>
                    <a:pt x="6860" y="214"/>
                    <a:pt x="6735" y="238"/>
                    <a:pt x="6610" y="262"/>
                  </a:cubicBezTo>
                  <a:cubicBezTo>
                    <a:pt x="6361" y="303"/>
                    <a:pt x="6110" y="324"/>
                    <a:pt x="5859" y="324"/>
                  </a:cubicBezTo>
                  <a:cubicBezTo>
                    <a:pt x="5476" y="324"/>
                    <a:pt x="5094" y="276"/>
                    <a:pt x="4722" y="180"/>
                  </a:cubicBezTo>
                  <a:cubicBezTo>
                    <a:pt x="4341" y="78"/>
                    <a:pt x="3900" y="1"/>
                    <a:pt x="346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74"/>
            <p:cNvSpPr/>
            <p:nvPr/>
          </p:nvSpPr>
          <p:spPr>
            <a:xfrm>
              <a:off x="868977" y="3000253"/>
              <a:ext cx="244783" cy="268607"/>
            </a:xfrm>
            <a:custGeom>
              <a:avLst/>
              <a:gdLst/>
              <a:ahLst/>
              <a:cxnLst/>
              <a:rect l="l" t="t" r="r" b="b"/>
              <a:pathLst>
                <a:path w="9350" h="10260" extrusionOk="0">
                  <a:moveTo>
                    <a:pt x="3451" y="1"/>
                  </a:moveTo>
                  <a:cubicBezTo>
                    <a:pt x="3210" y="1"/>
                    <a:pt x="2971" y="25"/>
                    <a:pt x="2744" y="85"/>
                  </a:cubicBezTo>
                  <a:cubicBezTo>
                    <a:pt x="1413" y="431"/>
                    <a:pt x="1" y="1858"/>
                    <a:pt x="1" y="4226"/>
                  </a:cubicBezTo>
                  <a:cubicBezTo>
                    <a:pt x="1" y="6589"/>
                    <a:pt x="2220" y="10260"/>
                    <a:pt x="4127" y="10260"/>
                  </a:cubicBezTo>
                  <a:cubicBezTo>
                    <a:pt x="4483" y="10260"/>
                    <a:pt x="4838" y="10207"/>
                    <a:pt x="5184" y="10106"/>
                  </a:cubicBezTo>
                  <a:cubicBezTo>
                    <a:pt x="5401" y="10039"/>
                    <a:pt x="5625" y="10005"/>
                    <a:pt x="5850" y="10005"/>
                  </a:cubicBezTo>
                  <a:cubicBezTo>
                    <a:pt x="6076" y="10005"/>
                    <a:pt x="6301" y="10039"/>
                    <a:pt x="6520" y="10106"/>
                  </a:cubicBezTo>
                  <a:cubicBezTo>
                    <a:pt x="6861" y="10207"/>
                    <a:pt x="7216" y="10260"/>
                    <a:pt x="7577" y="10260"/>
                  </a:cubicBezTo>
                  <a:cubicBezTo>
                    <a:pt x="8163" y="10260"/>
                    <a:pt x="8778" y="9914"/>
                    <a:pt x="9349" y="9366"/>
                  </a:cubicBezTo>
                  <a:lnTo>
                    <a:pt x="9345" y="9366"/>
                  </a:lnTo>
                  <a:cubicBezTo>
                    <a:pt x="8632" y="9492"/>
                    <a:pt x="7993" y="9545"/>
                    <a:pt x="7423" y="9545"/>
                  </a:cubicBezTo>
                  <a:cubicBezTo>
                    <a:pt x="6728" y="9545"/>
                    <a:pt x="6135" y="9466"/>
                    <a:pt x="5631" y="9342"/>
                  </a:cubicBezTo>
                  <a:cubicBezTo>
                    <a:pt x="4127" y="8977"/>
                    <a:pt x="3013" y="7718"/>
                    <a:pt x="2830" y="6186"/>
                  </a:cubicBezTo>
                  <a:cubicBezTo>
                    <a:pt x="2364" y="2352"/>
                    <a:pt x="4872" y="1238"/>
                    <a:pt x="4872" y="1238"/>
                  </a:cubicBezTo>
                  <a:cubicBezTo>
                    <a:pt x="5229" y="1400"/>
                    <a:pt x="5611" y="1441"/>
                    <a:pt x="5907" y="1441"/>
                  </a:cubicBezTo>
                  <a:cubicBezTo>
                    <a:pt x="6217" y="1441"/>
                    <a:pt x="6433" y="1396"/>
                    <a:pt x="6433" y="1396"/>
                  </a:cubicBezTo>
                  <a:cubicBezTo>
                    <a:pt x="5905" y="868"/>
                    <a:pt x="6606" y="263"/>
                    <a:pt x="6606" y="263"/>
                  </a:cubicBezTo>
                  <a:lnTo>
                    <a:pt x="6606" y="263"/>
                  </a:lnTo>
                  <a:cubicBezTo>
                    <a:pt x="6357" y="304"/>
                    <a:pt x="6107" y="325"/>
                    <a:pt x="5857" y="325"/>
                  </a:cubicBezTo>
                  <a:cubicBezTo>
                    <a:pt x="5474" y="325"/>
                    <a:pt x="5093" y="277"/>
                    <a:pt x="4718" y="181"/>
                  </a:cubicBezTo>
                  <a:cubicBezTo>
                    <a:pt x="4334" y="82"/>
                    <a:pt x="3890" y="1"/>
                    <a:pt x="3451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4"/>
            <p:cNvSpPr/>
            <p:nvPr/>
          </p:nvSpPr>
          <p:spPr>
            <a:xfrm>
              <a:off x="1041163" y="2903728"/>
              <a:ext cx="153729" cy="85006"/>
            </a:xfrm>
            <a:custGeom>
              <a:avLst/>
              <a:gdLst/>
              <a:ahLst/>
              <a:cxnLst/>
              <a:rect l="l" t="t" r="r" b="b"/>
              <a:pathLst>
                <a:path w="5872" h="3247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7"/>
                  </a:cubicBezTo>
                  <a:cubicBezTo>
                    <a:pt x="25" y="2172"/>
                    <a:pt x="53" y="2158"/>
                    <a:pt x="77" y="2153"/>
                  </a:cubicBezTo>
                  <a:cubicBezTo>
                    <a:pt x="100" y="2148"/>
                    <a:pt x="124" y="2145"/>
                    <a:pt x="150" y="2145"/>
                  </a:cubicBezTo>
                  <a:cubicBezTo>
                    <a:pt x="689" y="2145"/>
                    <a:pt x="1775" y="3247"/>
                    <a:pt x="3049" y="3247"/>
                  </a:cubicBezTo>
                  <a:cubicBezTo>
                    <a:pt x="3298" y="3247"/>
                    <a:pt x="3554" y="3205"/>
                    <a:pt x="3815" y="3104"/>
                  </a:cubicBezTo>
                  <a:cubicBezTo>
                    <a:pt x="5544" y="2436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ABB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74"/>
            <p:cNvSpPr/>
            <p:nvPr/>
          </p:nvSpPr>
          <p:spPr>
            <a:xfrm>
              <a:off x="1041163" y="2903728"/>
              <a:ext cx="153729" cy="57125"/>
            </a:xfrm>
            <a:custGeom>
              <a:avLst/>
              <a:gdLst/>
              <a:ahLst/>
              <a:cxnLst/>
              <a:rect l="l" t="t" r="r" b="b"/>
              <a:pathLst>
                <a:path w="5872" h="2182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2"/>
                  </a:cubicBezTo>
                  <a:lnTo>
                    <a:pt x="77" y="2153"/>
                  </a:lnTo>
                  <a:cubicBezTo>
                    <a:pt x="447" y="2014"/>
                    <a:pt x="2042" y="1427"/>
                    <a:pt x="3344" y="1427"/>
                  </a:cubicBezTo>
                  <a:cubicBezTo>
                    <a:pt x="4819" y="1427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74"/>
            <p:cNvSpPr/>
            <p:nvPr/>
          </p:nvSpPr>
          <p:spPr>
            <a:xfrm>
              <a:off x="1104047" y="3053713"/>
              <a:ext cx="43302" cy="61785"/>
            </a:xfrm>
            <a:custGeom>
              <a:avLst/>
              <a:gdLst/>
              <a:ahLst/>
              <a:cxnLst/>
              <a:rect l="l" t="t" r="r" b="b"/>
              <a:pathLst>
                <a:path w="1654" h="2360" extrusionOk="0">
                  <a:moveTo>
                    <a:pt x="758" y="1"/>
                  </a:moveTo>
                  <a:cubicBezTo>
                    <a:pt x="742" y="1"/>
                    <a:pt x="727" y="1"/>
                    <a:pt x="712" y="3"/>
                  </a:cubicBezTo>
                  <a:cubicBezTo>
                    <a:pt x="289" y="46"/>
                    <a:pt x="1" y="608"/>
                    <a:pt x="68" y="1257"/>
                  </a:cubicBezTo>
                  <a:cubicBezTo>
                    <a:pt x="128" y="1879"/>
                    <a:pt x="493" y="2359"/>
                    <a:pt x="895" y="2359"/>
                  </a:cubicBezTo>
                  <a:cubicBezTo>
                    <a:pt x="913" y="2359"/>
                    <a:pt x="930" y="2359"/>
                    <a:pt x="947" y="2357"/>
                  </a:cubicBezTo>
                  <a:cubicBezTo>
                    <a:pt x="1365" y="2314"/>
                    <a:pt x="1653" y="1756"/>
                    <a:pt x="1591" y="1103"/>
                  </a:cubicBezTo>
                  <a:cubicBezTo>
                    <a:pt x="1526" y="478"/>
                    <a:pt x="1158" y="1"/>
                    <a:pt x="758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74"/>
            <p:cNvSpPr/>
            <p:nvPr/>
          </p:nvSpPr>
          <p:spPr>
            <a:xfrm>
              <a:off x="862432" y="2993865"/>
              <a:ext cx="319370" cy="281540"/>
            </a:xfrm>
            <a:custGeom>
              <a:avLst/>
              <a:gdLst/>
              <a:ahLst/>
              <a:cxnLst/>
              <a:rect l="l" t="t" r="r" b="b"/>
              <a:pathLst>
                <a:path w="12199" h="10754" extrusionOk="0">
                  <a:moveTo>
                    <a:pt x="3713" y="1"/>
                  </a:moveTo>
                  <a:cubicBezTo>
                    <a:pt x="3431" y="1"/>
                    <a:pt x="3170" y="32"/>
                    <a:pt x="2931" y="93"/>
                  </a:cubicBezTo>
                  <a:cubicBezTo>
                    <a:pt x="2168" y="286"/>
                    <a:pt x="1452" y="785"/>
                    <a:pt x="923" y="1491"/>
                  </a:cubicBezTo>
                  <a:cubicBezTo>
                    <a:pt x="323" y="2303"/>
                    <a:pt x="1" y="3331"/>
                    <a:pt x="1" y="4470"/>
                  </a:cubicBezTo>
                  <a:cubicBezTo>
                    <a:pt x="1" y="5652"/>
                    <a:pt x="534" y="7199"/>
                    <a:pt x="1389" y="8510"/>
                  </a:cubicBezTo>
                  <a:cubicBezTo>
                    <a:pt x="2321" y="9932"/>
                    <a:pt x="3412" y="10754"/>
                    <a:pt x="4373" y="10754"/>
                  </a:cubicBezTo>
                  <a:cubicBezTo>
                    <a:pt x="4757" y="10749"/>
                    <a:pt x="5137" y="10696"/>
                    <a:pt x="5502" y="10585"/>
                  </a:cubicBezTo>
                  <a:cubicBezTo>
                    <a:pt x="5696" y="10525"/>
                    <a:pt x="5898" y="10495"/>
                    <a:pt x="6099" y="10495"/>
                  </a:cubicBezTo>
                  <a:cubicBezTo>
                    <a:pt x="6300" y="10495"/>
                    <a:pt x="6501" y="10525"/>
                    <a:pt x="6693" y="10585"/>
                  </a:cubicBezTo>
                  <a:cubicBezTo>
                    <a:pt x="7063" y="10696"/>
                    <a:pt x="7442" y="10749"/>
                    <a:pt x="7822" y="10754"/>
                  </a:cubicBezTo>
                  <a:cubicBezTo>
                    <a:pt x="8788" y="10754"/>
                    <a:pt x="9878" y="9932"/>
                    <a:pt x="10810" y="8510"/>
                  </a:cubicBezTo>
                  <a:cubicBezTo>
                    <a:pt x="11665" y="7199"/>
                    <a:pt x="12198" y="5652"/>
                    <a:pt x="12198" y="4470"/>
                  </a:cubicBezTo>
                  <a:cubicBezTo>
                    <a:pt x="12198" y="3620"/>
                    <a:pt x="12026" y="2841"/>
                    <a:pt x="11684" y="2159"/>
                  </a:cubicBezTo>
                  <a:cubicBezTo>
                    <a:pt x="11640" y="2071"/>
                    <a:pt x="11554" y="2021"/>
                    <a:pt x="11464" y="2021"/>
                  </a:cubicBezTo>
                  <a:cubicBezTo>
                    <a:pt x="11427" y="2021"/>
                    <a:pt x="11389" y="2030"/>
                    <a:pt x="11353" y="2049"/>
                  </a:cubicBezTo>
                  <a:cubicBezTo>
                    <a:pt x="11228" y="2106"/>
                    <a:pt x="11180" y="2255"/>
                    <a:pt x="11242" y="2375"/>
                  </a:cubicBezTo>
                  <a:cubicBezTo>
                    <a:pt x="11550" y="2995"/>
                    <a:pt x="11704" y="3696"/>
                    <a:pt x="11704" y="4470"/>
                  </a:cubicBezTo>
                  <a:cubicBezTo>
                    <a:pt x="11704" y="5560"/>
                    <a:pt x="11204" y="7002"/>
                    <a:pt x="10397" y="8236"/>
                  </a:cubicBezTo>
                  <a:cubicBezTo>
                    <a:pt x="9566" y="9505"/>
                    <a:pt x="8605" y="10259"/>
                    <a:pt x="7822" y="10259"/>
                  </a:cubicBezTo>
                  <a:cubicBezTo>
                    <a:pt x="7491" y="10259"/>
                    <a:pt x="7159" y="10206"/>
                    <a:pt x="6837" y="10115"/>
                  </a:cubicBezTo>
                  <a:cubicBezTo>
                    <a:pt x="6597" y="10040"/>
                    <a:pt x="6348" y="10003"/>
                    <a:pt x="6100" y="10003"/>
                  </a:cubicBezTo>
                  <a:cubicBezTo>
                    <a:pt x="5851" y="10003"/>
                    <a:pt x="5603" y="10040"/>
                    <a:pt x="5362" y="10115"/>
                  </a:cubicBezTo>
                  <a:cubicBezTo>
                    <a:pt x="5040" y="10206"/>
                    <a:pt x="4709" y="10259"/>
                    <a:pt x="4373" y="10259"/>
                  </a:cubicBezTo>
                  <a:cubicBezTo>
                    <a:pt x="3594" y="10259"/>
                    <a:pt x="2629" y="9505"/>
                    <a:pt x="1803" y="8236"/>
                  </a:cubicBezTo>
                  <a:cubicBezTo>
                    <a:pt x="995" y="7006"/>
                    <a:pt x="496" y="5560"/>
                    <a:pt x="496" y="4470"/>
                  </a:cubicBezTo>
                  <a:cubicBezTo>
                    <a:pt x="496" y="3437"/>
                    <a:pt x="779" y="2510"/>
                    <a:pt x="1322" y="1789"/>
                  </a:cubicBezTo>
                  <a:cubicBezTo>
                    <a:pt x="1774" y="1179"/>
                    <a:pt x="2408" y="737"/>
                    <a:pt x="3056" y="569"/>
                  </a:cubicBezTo>
                  <a:cubicBezTo>
                    <a:pt x="3250" y="517"/>
                    <a:pt x="3468" y="491"/>
                    <a:pt x="3707" y="491"/>
                  </a:cubicBezTo>
                  <a:cubicBezTo>
                    <a:pt x="4066" y="491"/>
                    <a:pt x="4470" y="550"/>
                    <a:pt x="4906" y="665"/>
                  </a:cubicBezTo>
                  <a:cubicBezTo>
                    <a:pt x="4988" y="684"/>
                    <a:pt x="5069" y="704"/>
                    <a:pt x="5146" y="718"/>
                  </a:cubicBezTo>
                  <a:cubicBezTo>
                    <a:pt x="5171" y="726"/>
                    <a:pt x="5195" y="729"/>
                    <a:pt x="5219" y="729"/>
                  </a:cubicBezTo>
                  <a:cubicBezTo>
                    <a:pt x="5333" y="729"/>
                    <a:pt x="5435" y="650"/>
                    <a:pt x="5458" y="535"/>
                  </a:cubicBezTo>
                  <a:cubicBezTo>
                    <a:pt x="5487" y="391"/>
                    <a:pt x="5391" y="257"/>
                    <a:pt x="5247" y="238"/>
                  </a:cubicBezTo>
                  <a:cubicBezTo>
                    <a:pt x="5175" y="223"/>
                    <a:pt x="5103" y="209"/>
                    <a:pt x="5031" y="190"/>
                  </a:cubicBezTo>
                  <a:cubicBezTo>
                    <a:pt x="4552" y="63"/>
                    <a:pt x="4112" y="1"/>
                    <a:pt x="37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4"/>
            <p:cNvSpPr/>
            <p:nvPr/>
          </p:nvSpPr>
          <p:spPr>
            <a:xfrm>
              <a:off x="1027680" y="2993787"/>
              <a:ext cx="131162" cy="46260"/>
            </a:xfrm>
            <a:custGeom>
              <a:avLst/>
              <a:gdLst/>
              <a:ahLst/>
              <a:cxnLst/>
              <a:rect l="l" t="t" r="r" b="b"/>
              <a:pathLst>
                <a:path w="5010" h="1767" extrusionOk="0">
                  <a:moveTo>
                    <a:pt x="2183" y="0"/>
                  </a:moveTo>
                  <a:cubicBezTo>
                    <a:pt x="1782" y="0"/>
                    <a:pt x="1338" y="63"/>
                    <a:pt x="857" y="188"/>
                  </a:cubicBezTo>
                  <a:cubicBezTo>
                    <a:pt x="679" y="236"/>
                    <a:pt x="496" y="269"/>
                    <a:pt x="314" y="293"/>
                  </a:cubicBezTo>
                  <a:cubicBezTo>
                    <a:pt x="1" y="330"/>
                    <a:pt x="45" y="781"/>
                    <a:pt x="336" y="781"/>
                  </a:cubicBezTo>
                  <a:cubicBezTo>
                    <a:pt x="349" y="781"/>
                    <a:pt x="362" y="780"/>
                    <a:pt x="376" y="779"/>
                  </a:cubicBezTo>
                  <a:cubicBezTo>
                    <a:pt x="578" y="755"/>
                    <a:pt x="780" y="716"/>
                    <a:pt x="977" y="663"/>
                  </a:cubicBezTo>
                  <a:cubicBezTo>
                    <a:pt x="1415" y="550"/>
                    <a:pt x="1823" y="493"/>
                    <a:pt x="2184" y="493"/>
                  </a:cubicBezTo>
                  <a:cubicBezTo>
                    <a:pt x="2422" y="493"/>
                    <a:pt x="2639" y="518"/>
                    <a:pt x="2831" y="567"/>
                  </a:cubicBezTo>
                  <a:cubicBezTo>
                    <a:pt x="3441" y="731"/>
                    <a:pt x="4023" y="1120"/>
                    <a:pt x="4474" y="1672"/>
                  </a:cubicBezTo>
                  <a:cubicBezTo>
                    <a:pt x="4528" y="1739"/>
                    <a:pt x="4595" y="1767"/>
                    <a:pt x="4660" y="1767"/>
                  </a:cubicBezTo>
                  <a:cubicBezTo>
                    <a:pt x="4841" y="1767"/>
                    <a:pt x="5010" y="1548"/>
                    <a:pt x="4854" y="1360"/>
                  </a:cubicBezTo>
                  <a:cubicBezTo>
                    <a:pt x="4340" y="726"/>
                    <a:pt x="3667" y="279"/>
                    <a:pt x="2956" y="92"/>
                  </a:cubicBezTo>
                  <a:cubicBezTo>
                    <a:pt x="2720" y="31"/>
                    <a:pt x="2461" y="0"/>
                    <a:pt x="21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4"/>
            <p:cNvSpPr/>
            <p:nvPr/>
          </p:nvSpPr>
          <p:spPr>
            <a:xfrm>
              <a:off x="983567" y="2897209"/>
              <a:ext cx="218106" cy="147681"/>
            </a:xfrm>
            <a:custGeom>
              <a:avLst/>
              <a:gdLst/>
              <a:ahLst/>
              <a:cxnLst/>
              <a:rect l="l" t="t" r="r" b="b"/>
              <a:pathLst>
                <a:path w="8331" h="5641" extrusionOk="0">
                  <a:moveTo>
                    <a:pt x="4991" y="0"/>
                  </a:moveTo>
                  <a:cubicBezTo>
                    <a:pt x="4850" y="0"/>
                    <a:pt x="4710" y="5"/>
                    <a:pt x="4569" y="14"/>
                  </a:cubicBezTo>
                  <a:cubicBezTo>
                    <a:pt x="3791" y="77"/>
                    <a:pt x="3089" y="504"/>
                    <a:pt x="2546" y="1249"/>
                  </a:cubicBezTo>
                  <a:cubicBezTo>
                    <a:pt x="2311" y="1580"/>
                    <a:pt x="2119" y="1941"/>
                    <a:pt x="1980" y="2320"/>
                  </a:cubicBezTo>
                  <a:lnTo>
                    <a:pt x="1331" y="3305"/>
                  </a:lnTo>
                  <a:cubicBezTo>
                    <a:pt x="1230" y="2988"/>
                    <a:pt x="1100" y="2681"/>
                    <a:pt x="952" y="2378"/>
                  </a:cubicBezTo>
                  <a:cubicBezTo>
                    <a:pt x="902" y="2285"/>
                    <a:pt x="822" y="2246"/>
                    <a:pt x="743" y="2246"/>
                  </a:cubicBezTo>
                  <a:cubicBezTo>
                    <a:pt x="577" y="2246"/>
                    <a:pt x="410" y="2415"/>
                    <a:pt x="514" y="2613"/>
                  </a:cubicBezTo>
                  <a:cubicBezTo>
                    <a:pt x="899" y="3401"/>
                    <a:pt x="1129" y="4256"/>
                    <a:pt x="1206" y="5135"/>
                  </a:cubicBezTo>
                  <a:cubicBezTo>
                    <a:pt x="1033" y="5116"/>
                    <a:pt x="865" y="5073"/>
                    <a:pt x="706" y="5006"/>
                  </a:cubicBezTo>
                  <a:cubicBezTo>
                    <a:pt x="543" y="4934"/>
                    <a:pt x="495" y="4857"/>
                    <a:pt x="495" y="4838"/>
                  </a:cubicBezTo>
                  <a:cubicBezTo>
                    <a:pt x="495" y="4674"/>
                    <a:pt x="371" y="4593"/>
                    <a:pt x="248" y="4593"/>
                  </a:cubicBezTo>
                  <a:cubicBezTo>
                    <a:pt x="124" y="4593"/>
                    <a:pt x="0" y="4674"/>
                    <a:pt x="0" y="4838"/>
                  </a:cubicBezTo>
                  <a:cubicBezTo>
                    <a:pt x="0" y="4986"/>
                    <a:pt x="68" y="5260"/>
                    <a:pt x="505" y="5457"/>
                  </a:cubicBezTo>
                  <a:cubicBezTo>
                    <a:pt x="801" y="5578"/>
                    <a:pt x="1116" y="5640"/>
                    <a:pt x="1435" y="5640"/>
                  </a:cubicBezTo>
                  <a:cubicBezTo>
                    <a:pt x="1447" y="5640"/>
                    <a:pt x="1458" y="5640"/>
                    <a:pt x="1470" y="5640"/>
                  </a:cubicBezTo>
                  <a:cubicBezTo>
                    <a:pt x="1482" y="5640"/>
                    <a:pt x="1494" y="5640"/>
                    <a:pt x="1506" y="5640"/>
                  </a:cubicBezTo>
                  <a:cubicBezTo>
                    <a:pt x="1830" y="5640"/>
                    <a:pt x="2144" y="5578"/>
                    <a:pt x="2441" y="5457"/>
                  </a:cubicBezTo>
                  <a:cubicBezTo>
                    <a:pt x="2878" y="5260"/>
                    <a:pt x="2945" y="4982"/>
                    <a:pt x="2945" y="4838"/>
                  </a:cubicBezTo>
                  <a:cubicBezTo>
                    <a:pt x="2945" y="4674"/>
                    <a:pt x="2821" y="4593"/>
                    <a:pt x="2698" y="4593"/>
                  </a:cubicBezTo>
                  <a:cubicBezTo>
                    <a:pt x="2574" y="4593"/>
                    <a:pt x="2450" y="4674"/>
                    <a:pt x="2450" y="4838"/>
                  </a:cubicBezTo>
                  <a:cubicBezTo>
                    <a:pt x="2450" y="4857"/>
                    <a:pt x="2402" y="4934"/>
                    <a:pt x="2239" y="5006"/>
                  </a:cubicBezTo>
                  <a:cubicBezTo>
                    <a:pt x="2066" y="5078"/>
                    <a:pt x="1883" y="5121"/>
                    <a:pt x="1701" y="5135"/>
                  </a:cubicBezTo>
                  <a:cubicBezTo>
                    <a:pt x="1672" y="4732"/>
                    <a:pt x="1605" y="4328"/>
                    <a:pt x="1509" y="3934"/>
                  </a:cubicBezTo>
                  <a:lnTo>
                    <a:pt x="2359" y="2642"/>
                  </a:lnTo>
                  <a:cubicBezTo>
                    <a:pt x="2417" y="2647"/>
                    <a:pt x="2474" y="2661"/>
                    <a:pt x="2532" y="2685"/>
                  </a:cubicBezTo>
                  <a:cubicBezTo>
                    <a:pt x="2729" y="2772"/>
                    <a:pt x="2916" y="2873"/>
                    <a:pt x="3099" y="2988"/>
                  </a:cubicBezTo>
                  <a:cubicBezTo>
                    <a:pt x="3680" y="3319"/>
                    <a:pt x="4415" y="3742"/>
                    <a:pt x="5246" y="3742"/>
                  </a:cubicBezTo>
                  <a:cubicBezTo>
                    <a:pt x="5539" y="3742"/>
                    <a:pt x="5828" y="3689"/>
                    <a:pt x="6101" y="3584"/>
                  </a:cubicBezTo>
                  <a:cubicBezTo>
                    <a:pt x="7946" y="2873"/>
                    <a:pt x="8302" y="528"/>
                    <a:pt x="8316" y="432"/>
                  </a:cubicBezTo>
                  <a:cubicBezTo>
                    <a:pt x="8331" y="336"/>
                    <a:pt x="8287" y="240"/>
                    <a:pt x="8206" y="187"/>
                  </a:cubicBezTo>
                  <a:cubicBezTo>
                    <a:pt x="8165" y="161"/>
                    <a:pt x="8118" y="148"/>
                    <a:pt x="8071" y="148"/>
                  </a:cubicBezTo>
                  <a:cubicBezTo>
                    <a:pt x="8024" y="148"/>
                    <a:pt x="7977" y="161"/>
                    <a:pt x="7937" y="187"/>
                  </a:cubicBezTo>
                  <a:cubicBezTo>
                    <a:pt x="7776" y="293"/>
                    <a:pt x="7605" y="333"/>
                    <a:pt x="7410" y="333"/>
                  </a:cubicBezTo>
                  <a:cubicBezTo>
                    <a:pt x="7178" y="333"/>
                    <a:pt x="6912" y="277"/>
                    <a:pt x="6587" y="206"/>
                  </a:cubicBezTo>
                  <a:lnTo>
                    <a:pt x="6423" y="173"/>
                  </a:lnTo>
                  <a:cubicBezTo>
                    <a:pt x="6411" y="171"/>
                    <a:pt x="6398" y="170"/>
                    <a:pt x="6387" y="170"/>
                  </a:cubicBezTo>
                  <a:cubicBezTo>
                    <a:pt x="6118" y="170"/>
                    <a:pt x="6046" y="570"/>
                    <a:pt x="6322" y="653"/>
                  </a:cubicBezTo>
                  <a:lnTo>
                    <a:pt x="6481" y="687"/>
                  </a:lnTo>
                  <a:cubicBezTo>
                    <a:pt x="6812" y="757"/>
                    <a:pt x="7123" y="820"/>
                    <a:pt x="7416" y="820"/>
                  </a:cubicBezTo>
                  <a:cubicBezTo>
                    <a:pt x="7523" y="820"/>
                    <a:pt x="7628" y="812"/>
                    <a:pt x="7730" y="793"/>
                  </a:cubicBezTo>
                  <a:lnTo>
                    <a:pt x="7730" y="793"/>
                  </a:lnTo>
                  <a:cubicBezTo>
                    <a:pt x="7543" y="1456"/>
                    <a:pt x="7057" y="2685"/>
                    <a:pt x="5929" y="3118"/>
                  </a:cubicBezTo>
                  <a:cubicBezTo>
                    <a:pt x="5696" y="3207"/>
                    <a:pt x="5468" y="3245"/>
                    <a:pt x="5245" y="3245"/>
                  </a:cubicBezTo>
                  <a:cubicBezTo>
                    <a:pt x="4544" y="3245"/>
                    <a:pt x="3894" y="2873"/>
                    <a:pt x="3344" y="2556"/>
                  </a:cubicBezTo>
                  <a:cubicBezTo>
                    <a:pt x="3056" y="2387"/>
                    <a:pt x="2801" y="2243"/>
                    <a:pt x="2570" y="2181"/>
                  </a:cubicBezTo>
                  <a:cubicBezTo>
                    <a:pt x="2825" y="1633"/>
                    <a:pt x="3464" y="596"/>
                    <a:pt x="4607" y="509"/>
                  </a:cubicBezTo>
                  <a:cubicBezTo>
                    <a:pt x="4737" y="498"/>
                    <a:pt x="4867" y="493"/>
                    <a:pt x="4997" y="493"/>
                  </a:cubicBezTo>
                  <a:cubicBezTo>
                    <a:pt x="5205" y="493"/>
                    <a:pt x="5414" y="507"/>
                    <a:pt x="5621" y="533"/>
                  </a:cubicBezTo>
                  <a:cubicBezTo>
                    <a:pt x="5633" y="535"/>
                    <a:pt x="5645" y="535"/>
                    <a:pt x="5656" y="535"/>
                  </a:cubicBezTo>
                  <a:cubicBezTo>
                    <a:pt x="5947" y="535"/>
                    <a:pt x="5993" y="80"/>
                    <a:pt x="5679" y="43"/>
                  </a:cubicBezTo>
                  <a:cubicBezTo>
                    <a:pt x="5450" y="13"/>
                    <a:pt x="5220" y="0"/>
                    <a:pt x="49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3" name="Google Shape;8773;p74"/>
          <p:cNvGrpSpPr/>
          <p:nvPr/>
        </p:nvGrpSpPr>
        <p:grpSpPr>
          <a:xfrm>
            <a:off x="850625" y="1526817"/>
            <a:ext cx="346021" cy="345131"/>
            <a:chOff x="850625" y="1526817"/>
            <a:chExt cx="346021" cy="345131"/>
          </a:xfrm>
        </p:grpSpPr>
        <p:sp>
          <p:nvSpPr>
            <p:cNvPr id="8774" name="Google Shape;8774;p74"/>
            <p:cNvSpPr/>
            <p:nvPr/>
          </p:nvSpPr>
          <p:spPr>
            <a:xfrm>
              <a:off x="999798" y="1531974"/>
              <a:ext cx="47805" cy="21913"/>
            </a:xfrm>
            <a:custGeom>
              <a:avLst/>
              <a:gdLst/>
              <a:ahLst/>
              <a:cxnLst/>
              <a:rect l="l" t="t" r="r" b="b"/>
              <a:pathLst>
                <a:path w="1826" h="837" extrusionOk="0">
                  <a:moveTo>
                    <a:pt x="0" y="0"/>
                  </a:moveTo>
                  <a:lnTo>
                    <a:pt x="0" y="836"/>
                  </a:lnTo>
                  <a:lnTo>
                    <a:pt x="1826" y="836"/>
                  </a:lnTo>
                  <a:lnTo>
                    <a:pt x="1826" y="0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4"/>
            <p:cNvSpPr/>
            <p:nvPr/>
          </p:nvSpPr>
          <p:spPr>
            <a:xfrm>
              <a:off x="876019" y="1581402"/>
              <a:ext cx="295206" cy="174725"/>
            </a:xfrm>
            <a:custGeom>
              <a:avLst/>
              <a:gdLst/>
              <a:ahLst/>
              <a:cxnLst/>
              <a:rect l="l" t="t" r="r" b="b"/>
              <a:pathLst>
                <a:path w="11276" h="6674" extrusionOk="0">
                  <a:moveTo>
                    <a:pt x="1" y="0"/>
                  </a:moveTo>
                  <a:lnTo>
                    <a:pt x="1" y="6673"/>
                  </a:lnTo>
                  <a:lnTo>
                    <a:pt x="11276" y="6673"/>
                  </a:lnTo>
                  <a:lnTo>
                    <a:pt x="11276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4"/>
            <p:cNvSpPr/>
            <p:nvPr/>
          </p:nvSpPr>
          <p:spPr>
            <a:xfrm>
              <a:off x="1155622" y="1581402"/>
              <a:ext cx="15603" cy="174725"/>
            </a:xfrm>
            <a:custGeom>
              <a:avLst/>
              <a:gdLst/>
              <a:ahLst/>
              <a:cxnLst/>
              <a:rect l="l" t="t" r="r" b="b"/>
              <a:pathLst>
                <a:path w="596" h="6674" extrusionOk="0">
                  <a:moveTo>
                    <a:pt x="0" y="0"/>
                  </a:moveTo>
                  <a:lnTo>
                    <a:pt x="0" y="6673"/>
                  </a:lnTo>
                  <a:lnTo>
                    <a:pt x="596" y="667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4"/>
            <p:cNvSpPr/>
            <p:nvPr/>
          </p:nvSpPr>
          <p:spPr>
            <a:xfrm>
              <a:off x="855782" y="155386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4"/>
            <p:cNvSpPr/>
            <p:nvPr/>
          </p:nvSpPr>
          <p:spPr>
            <a:xfrm>
              <a:off x="855782" y="175610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4"/>
            <p:cNvSpPr/>
            <p:nvPr/>
          </p:nvSpPr>
          <p:spPr>
            <a:xfrm>
              <a:off x="1175361" y="155386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74"/>
            <p:cNvSpPr/>
            <p:nvPr/>
          </p:nvSpPr>
          <p:spPr>
            <a:xfrm>
              <a:off x="1175361" y="175610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74"/>
            <p:cNvSpPr/>
            <p:nvPr/>
          </p:nvSpPr>
          <p:spPr>
            <a:xfrm>
              <a:off x="922306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1749" y="0"/>
                  </a:moveTo>
                  <a:lnTo>
                    <a:pt x="1" y="3180"/>
                  </a:lnTo>
                  <a:lnTo>
                    <a:pt x="1005" y="318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74"/>
            <p:cNvSpPr/>
            <p:nvPr/>
          </p:nvSpPr>
          <p:spPr>
            <a:xfrm>
              <a:off x="1052865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0" y="0"/>
                  </a:moveTo>
                  <a:lnTo>
                    <a:pt x="1749" y="3180"/>
                  </a:lnTo>
                  <a:lnTo>
                    <a:pt x="2753" y="3180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74"/>
            <p:cNvSpPr/>
            <p:nvPr/>
          </p:nvSpPr>
          <p:spPr>
            <a:xfrm>
              <a:off x="961811" y="1821499"/>
              <a:ext cx="123779" cy="21520"/>
            </a:xfrm>
            <a:custGeom>
              <a:avLst/>
              <a:gdLst/>
              <a:ahLst/>
              <a:cxnLst/>
              <a:rect l="l" t="t" r="r" b="b"/>
              <a:pathLst>
                <a:path w="4728" h="822" extrusionOk="0">
                  <a:moveTo>
                    <a:pt x="452" y="0"/>
                  </a:moveTo>
                  <a:lnTo>
                    <a:pt x="0" y="822"/>
                  </a:lnTo>
                  <a:lnTo>
                    <a:pt x="4727" y="822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74"/>
            <p:cNvSpPr/>
            <p:nvPr/>
          </p:nvSpPr>
          <p:spPr>
            <a:xfrm>
              <a:off x="1030717" y="1531974"/>
              <a:ext cx="16886" cy="21913"/>
            </a:xfrm>
            <a:custGeom>
              <a:avLst/>
              <a:gdLst/>
              <a:ahLst/>
              <a:cxnLst/>
              <a:rect l="l" t="t" r="r" b="b"/>
              <a:pathLst>
                <a:path w="645" h="837" extrusionOk="0">
                  <a:moveTo>
                    <a:pt x="1" y="0"/>
                  </a:moveTo>
                  <a:lnTo>
                    <a:pt x="1" y="836"/>
                  </a:lnTo>
                  <a:lnTo>
                    <a:pt x="645" y="8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74"/>
            <p:cNvSpPr/>
            <p:nvPr/>
          </p:nvSpPr>
          <p:spPr>
            <a:xfrm>
              <a:off x="959533" y="1783643"/>
              <a:ext cx="34872" cy="15603"/>
            </a:xfrm>
            <a:custGeom>
              <a:avLst/>
              <a:gdLst/>
              <a:ahLst/>
              <a:cxnLst/>
              <a:rect l="l" t="t" r="r" b="b"/>
              <a:pathLst>
                <a:path w="1332" h="596" extrusionOk="0">
                  <a:moveTo>
                    <a:pt x="327" y="0"/>
                  </a:moveTo>
                  <a:lnTo>
                    <a:pt x="1" y="596"/>
                  </a:lnTo>
                  <a:lnTo>
                    <a:pt x="1005" y="59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74"/>
            <p:cNvSpPr/>
            <p:nvPr/>
          </p:nvSpPr>
          <p:spPr>
            <a:xfrm>
              <a:off x="1052865" y="1783643"/>
              <a:ext cx="34976" cy="15603"/>
            </a:xfrm>
            <a:custGeom>
              <a:avLst/>
              <a:gdLst/>
              <a:ahLst/>
              <a:cxnLst/>
              <a:rect l="l" t="t" r="r" b="b"/>
              <a:pathLst>
                <a:path w="1336" h="596" extrusionOk="0">
                  <a:moveTo>
                    <a:pt x="0" y="0"/>
                  </a:moveTo>
                  <a:lnTo>
                    <a:pt x="327" y="596"/>
                  </a:lnTo>
                  <a:lnTo>
                    <a:pt x="1336" y="5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4"/>
            <p:cNvSpPr/>
            <p:nvPr/>
          </p:nvSpPr>
          <p:spPr>
            <a:xfrm>
              <a:off x="928589" y="1703401"/>
              <a:ext cx="29348" cy="29322"/>
            </a:xfrm>
            <a:custGeom>
              <a:avLst/>
              <a:gdLst/>
              <a:ahLst/>
              <a:cxnLst/>
              <a:rect l="l" t="t" r="r" b="b"/>
              <a:pathLst>
                <a:path w="1121" h="1120" extrusionOk="0">
                  <a:moveTo>
                    <a:pt x="558" y="0"/>
                  </a:moveTo>
                  <a:cubicBezTo>
                    <a:pt x="251" y="0"/>
                    <a:pt x="1" y="250"/>
                    <a:pt x="1" y="562"/>
                  </a:cubicBezTo>
                  <a:cubicBezTo>
                    <a:pt x="1" y="870"/>
                    <a:pt x="251" y="1119"/>
                    <a:pt x="558" y="1119"/>
                  </a:cubicBezTo>
                  <a:cubicBezTo>
                    <a:pt x="870" y="1119"/>
                    <a:pt x="1120" y="870"/>
                    <a:pt x="1120" y="562"/>
                  </a:cubicBezTo>
                  <a:cubicBezTo>
                    <a:pt x="1120" y="250"/>
                    <a:pt x="870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4"/>
            <p:cNvSpPr/>
            <p:nvPr/>
          </p:nvSpPr>
          <p:spPr>
            <a:xfrm>
              <a:off x="976760" y="163622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58" y="1"/>
                  </a:moveTo>
                  <a:cubicBezTo>
                    <a:pt x="251" y="1"/>
                    <a:pt x="1" y="251"/>
                    <a:pt x="1" y="558"/>
                  </a:cubicBezTo>
                  <a:cubicBezTo>
                    <a:pt x="1" y="870"/>
                    <a:pt x="251" y="1120"/>
                    <a:pt x="558" y="1120"/>
                  </a:cubicBezTo>
                  <a:cubicBezTo>
                    <a:pt x="866" y="1120"/>
                    <a:pt x="1120" y="870"/>
                    <a:pt x="1120" y="558"/>
                  </a:cubicBezTo>
                  <a:cubicBezTo>
                    <a:pt x="1120" y="251"/>
                    <a:pt x="866" y="1"/>
                    <a:pt x="5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74"/>
            <p:cNvSpPr/>
            <p:nvPr/>
          </p:nvSpPr>
          <p:spPr>
            <a:xfrm>
              <a:off x="1036136" y="1670074"/>
              <a:ext cx="29322" cy="2932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8" y="0"/>
                  </a:moveTo>
                  <a:cubicBezTo>
                    <a:pt x="250" y="0"/>
                    <a:pt x="0" y="250"/>
                    <a:pt x="0" y="562"/>
                  </a:cubicBezTo>
                  <a:cubicBezTo>
                    <a:pt x="0" y="870"/>
                    <a:pt x="250" y="1119"/>
                    <a:pt x="558" y="1119"/>
                  </a:cubicBezTo>
                  <a:cubicBezTo>
                    <a:pt x="865" y="1119"/>
                    <a:pt x="1120" y="870"/>
                    <a:pt x="1120" y="562"/>
                  </a:cubicBezTo>
                  <a:cubicBezTo>
                    <a:pt x="1120" y="250"/>
                    <a:pt x="865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4"/>
            <p:cNvSpPr/>
            <p:nvPr/>
          </p:nvSpPr>
          <p:spPr>
            <a:xfrm>
              <a:off x="1085302" y="160415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63" y="1"/>
                  </a:moveTo>
                  <a:cubicBezTo>
                    <a:pt x="251" y="1"/>
                    <a:pt x="1" y="251"/>
                    <a:pt x="1" y="563"/>
                  </a:cubicBezTo>
                  <a:cubicBezTo>
                    <a:pt x="1" y="870"/>
                    <a:pt x="251" y="1120"/>
                    <a:pt x="563" y="1120"/>
                  </a:cubicBezTo>
                  <a:cubicBezTo>
                    <a:pt x="870" y="1120"/>
                    <a:pt x="1120" y="870"/>
                    <a:pt x="1120" y="563"/>
                  </a:cubicBezTo>
                  <a:cubicBezTo>
                    <a:pt x="1120" y="251"/>
                    <a:pt x="870" y="1"/>
                    <a:pt x="563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4"/>
            <p:cNvSpPr/>
            <p:nvPr/>
          </p:nvSpPr>
          <p:spPr>
            <a:xfrm>
              <a:off x="850625" y="1526817"/>
              <a:ext cx="346021" cy="183836"/>
            </a:xfrm>
            <a:custGeom>
              <a:avLst/>
              <a:gdLst/>
              <a:ahLst/>
              <a:cxnLst/>
              <a:rect l="l" t="t" r="r" b="b"/>
              <a:pathLst>
                <a:path w="13217" h="7022" extrusionOk="0">
                  <a:moveTo>
                    <a:pt x="7331" y="389"/>
                  </a:moveTo>
                  <a:lnTo>
                    <a:pt x="7331" y="841"/>
                  </a:lnTo>
                  <a:lnTo>
                    <a:pt x="5890" y="841"/>
                  </a:lnTo>
                  <a:lnTo>
                    <a:pt x="5890" y="389"/>
                  </a:lnTo>
                  <a:close/>
                  <a:moveTo>
                    <a:pt x="12827" y="1225"/>
                  </a:moveTo>
                  <a:lnTo>
                    <a:pt x="12827" y="1893"/>
                  </a:lnTo>
                  <a:lnTo>
                    <a:pt x="390" y="1893"/>
                  </a:lnTo>
                  <a:lnTo>
                    <a:pt x="390" y="1225"/>
                  </a:lnTo>
                  <a:close/>
                  <a:moveTo>
                    <a:pt x="5698" y="0"/>
                  </a:moveTo>
                  <a:cubicBezTo>
                    <a:pt x="5588" y="0"/>
                    <a:pt x="5501" y="92"/>
                    <a:pt x="5501" y="197"/>
                  </a:cubicBezTo>
                  <a:lnTo>
                    <a:pt x="5501" y="841"/>
                  </a:lnTo>
                  <a:lnTo>
                    <a:pt x="197" y="841"/>
                  </a:lnTo>
                  <a:cubicBezTo>
                    <a:pt x="92" y="841"/>
                    <a:pt x="0" y="927"/>
                    <a:pt x="5" y="1033"/>
                  </a:cubicBezTo>
                  <a:lnTo>
                    <a:pt x="5" y="2085"/>
                  </a:lnTo>
                  <a:cubicBezTo>
                    <a:pt x="5" y="2191"/>
                    <a:pt x="92" y="2277"/>
                    <a:pt x="197" y="2277"/>
                  </a:cubicBezTo>
                  <a:lnTo>
                    <a:pt x="779" y="2277"/>
                  </a:lnTo>
                  <a:lnTo>
                    <a:pt x="779" y="3128"/>
                  </a:lnTo>
                  <a:cubicBezTo>
                    <a:pt x="779" y="3257"/>
                    <a:pt x="876" y="3322"/>
                    <a:pt x="973" y="3322"/>
                  </a:cubicBezTo>
                  <a:cubicBezTo>
                    <a:pt x="1071" y="3322"/>
                    <a:pt x="1168" y="3257"/>
                    <a:pt x="1168" y="3128"/>
                  </a:cubicBezTo>
                  <a:lnTo>
                    <a:pt x="1168" y="2277"/>
                  </a:lnTo>
                  <a:lnTo>
                    <a:pt x="12054" y="2277"/>
                  </a:lnTo>
                  <a:lnTo>
                    <a:pt x="12054" y="6827"/>
                  </a:lnTo>
                  <a:cubicBezTo>
                    <a:pt x="12054" y="6957"/>
                    <a:pt x="12150" y="7021"/>
                    <a:pt x="12246" y="7021"/>
                  </a:cubicBezTo>
                  <a:cubicBezTo>
                    <a:pt x="12342" y="7021"/>
                    <a:pt x="12438" y="6957"/>
                    <a:pt x="12438" y="6827"/>
                  </a:cubicBezTo>
                  <a:lnTo>
                    <a:pt x="12438" y="2277"/>
                  </a:lnTo>
                  <a:lnTo>
                    <a:pt x="13019" y="2277"/>
                  </a:lnTo>
                  <a:cubicBezTo>
                    <a:pt x="13130" y="2277"/>
                    <a:pt x="13216" y="2191"/>
                    <a:pt x="13216" y="2085"/>
                  </a:cubicBezTo>
                  <a:lnTo>
                    <a:pt x="13216" y="1033"/>
                  </a:lnTo>
                  <a:cubicBezTo>
                    <a:pt x="13216" y="927"/>
                    <a:pt x="13130" y="841"/>
                    <a:pt x="13024" y="841"/>
                  </a:cubicBezTo>
                  <a:lnTo>
                    <a:pt x="7716" y="841"/>
                  </a:lnTo>
                  <a:lnTo>
                    <a:pt x="7716" y="197"/>
                  </a:lnTo>
                  <a:cubicBezTo>
                    <a:pt x="7716" y="92"/>
                    <a:pt x="7629" y="5"/>
                    <a:pt x="752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74"/>
            <p:cNvSpPr/>
            <p:nvPr/>
          </p:nvSpPr>
          <p:spPr>
            <a:xfrm>
              <a:off x="850625" y="1623945"/>
              <a:ext cx="346021" cy="248003"/>
            </a:xfrm>
            <a:custGeom>
              <a:avLst/>
              <a:gdLst/>
              <a:ahLst/>
              <a:cxnLst/>
              <a:rect l="l" t="t" r="r" b="b"/>
              <a:pathLst>
                <a:path w="13217" h="9473" extrusionOk="0">
                  <a:moveTo>
                    <a:pt x="12827" y="5240"/>
                  </a:moveTo>
                  <a:lnTo>
                    <a:pt x="12827" y="5908"/>
                  </a:lnTo>
                  <a:lnTo>
                    <a:pt x="390" y="5908"/>
                  </a:lnTo>
                  <a:lnTo>
                    <a:pt x="390" y="5240"/>
                  </a:lnTo>
                  <a:close/>
                  <a:moveTo>
                    <a:pt x="7615" y="6292"/>
                  </a:moveTo>
                  <a:lnTo>
                    <a:pt x="8196" y="7349"/>
                  </a:lnTo>
                  <a:lnTo>
                    <a:pt x="5025" y="7349"/>
                  </a:lnTo>
                  <a:lnTo>
                    <a:pt x="5607" y="6292"/>
                  </a:lnTo>
                  <a:close/>
                  <a:moveTo>
                    <a:pt x="5165" y="6292"/>
                  </a:moveTo>
                  <a:lnTo>
                    <a:pt x="4314" y="7844"/>
                  </a:lnTo>
                  <a:lnTo>
                    <a:pt x="4074" y="8276"/>
                  </a:lnTo>
                  <a:lnTo>
                    <a:pt x="3627" y="9083"/>
                  </a:lnTo>
                  <a:lnTo>
                    <a:pt x="3065" y="9083"/>
                  </a:lnTo>
                  <a:lnTo>
                    <a:pt x="4603" y="6292"/>
                  </a:lnTo>
                  <a:close/>
                  <a:moveTo>
                    <a:pt x="8619" y="6292"/>
                  </a:moveTo>
                  <a:lnTo>
                    <a:pt x="10156" y="9083"/>
                  </a:lnTo>
                  <a:lnTo>
                    <a:pt x="9589" y="9083"/>
                  </a:lnTo>
                  <a:lnTo>
                    <a:pt x="8057" y="6292"/>
                  </a:lnTo>
                  <a:close/>
                  <a:moveTo>
                    <a:pt x="973" y="0"/>
                  </a:moveTo>
                  <a:cubicBezTo>
                    <a:pt x="876" y="0"/>
                    <a:pt x="779" y="64"/>
                    <a:pt x="779" y="191"/>
                  </a:cubicBezTo>
                  <a:lnTo>
                    <a:pt x="779" y="4856"/>
                  </a:lnTo>
                  <a:lnTo>
                    <a:pt x="197" y="4856"/>
                  </a:lnTo>
                  <a:cubicBezTo>
                    <a:pt x="92" y="4856"/>
                    <a:pt x="0" y="4942"/>
                    <a:pt x="0" y="5048"/>
                  </a:cubicBezTo>
                  <a:lnTo>
                    <a:pt x="0" y="6100"/>
                  </a:lnTo>
                  <a:cubicBezTo>
                    <a:pt x="5" y="6206"/>
                    <a:pt x="92" y="6292"/>
                    <a:pt x="197" y="6292"/>
                  </a:cubicBezTo>
                  <a:lnTo>
                    <a:pt x="4161" y="6292"/>
                  </a:lnTo>
                  <a:lnTo>
                    <a:pt x="2571" y="9184"/>
                  </a:lnTo>
                  <a:cubicBezTo>
                    <a:pt x="2499" y="9314"/>
                    <a:pt x="2590" y="9473"/>
                    <a:pt x="2739" y="9473"/>
                  </a:cubicBezTo>
                  <a:lnTo>
                    <a:pt x="3743" y="9473"/>
                  </a:lnTo>
                  <a:cubicBezTo>
                    <a:pt x="3815" y="9473"/>
                    <a:pt x="3877" y="9434"/>
                    <a:pt x="3911" y="9372"/>
                  </a:cubicBezTo>
                  <a:lnTo>
                    <a:pt x="4358" y="8560"/>
                  </a:lnTo>
                  <a:lnTo>
                    <a:pt x="5549" y="8560"/>
                  </a:lnTo>
                  <a:cubicBezTo>
                    <a:pt x="5809" y="8560"/>
                    <a:pt x="5809" y="8175"/>
                    <a:pt x="5549" y="8175"/>
                  </a:cubicBezTo>
                  <a:lnTo>
                    <a:pt x="4574" y="8175"/>
                  </a:lnTo>
                  <a:lnTo>
                    <a:pt x="4627" y="8075"/>
                  </a:lnTo>
                  <a:lnTo>
                    <a:pt x="4809" y="7738"/>
                  </a:lnTo>
                  <a:lnTo>
                    <a:pt x="8408" y="7738"/>
                  </a:lnTo>
                  <a:lnTo>
                    <a:pt x="8648" y="8175"/>
                  </a:lnTo>
                  <a:lnTo>
                    <a:pt x="6323" y="8175"/>
                  </a:lnTo>
                  <a:cubicBezTo>
                    <a:pt x="6068" y="8175"/>
                    <a:pt x="6068" y="8560"/>
                    <a:pt x="6323" y="8560"/>
                  </a:cubicBezTo>
                  <a:lnTo>
                    <a:pt x="8859" y="8560"/>
                  </a:lnTo>
                  <a:lnTo>
                    <a:pt x="9306" y="9372"/>
                  </a:lnTo>
                  <a:cubicBezTo>
                    <a:pt x="9339" y="9434"/>
                    <a:pt x="9402" y="9473"/>
                    <a:pt x="9474" y="9473"/>
                  </a:cubicBezTo>
                  <a:lnTo>
                    <a:pt x="10478" y="9473"/>
                  </a:lnTo>
                  <a:cubicBezTo>
                    <a:pt x="10627" y="9473"/>
                    <a:pt x="10718" y="9314"/>
                    <a:pt x="10651" y="9184"/>
                  </a:cubicBezTo>
                  <a:lnTo>
                    <a:pt x="9061" y="6292"/>
                  </a:lnTo>
                  <a:lnTo>
                    <a:pt x="13024" y="6292"/>
                  </a:lnTo>
                  <a:cubicBezTo>
                    <a:pt x="13130" y="6292"/>
                    <a:pt x="13216" y="6206"/>
                    <a:pt x="13216" y="6100"/>
                  </a:cubicBezTo>
                  <a:lnTo>
                    <a:pt x="13216" y="5048"/>
                  </a:lnTo>
                  <a:cubicBezTo>
                    <a:pt x="13216" y="4940"/>
                    <a:pt x="13134" y="4856"/>
                    <a:pt x="13033" y="4856"/>
                  </a:cubicBezTo>
                  <a:cubicBezTo>
                    <a:pt x="13030" y="4856"/>
                    <a:pt x="13027" y="4856"/>
                    <a:pt x="13024" y="4856"/>
                  </a:cubicBezTo>
                  <a:lnTo>
                    <a:pt x="12438" y="4856"/>
                  </a:lnTo>
                  <a:lnTo>
                    <a:pt x="12438" y="3895"/>
                  </a:lnTo>
                  <a:cubicBezTo>
                    <a:pt x="12438" y="3765"/>
                    <a:pt x="12342" y="3701"/>
                    <a:pt x="12246" y="3701"/>
                  </a:cubicBezTo>
                  <a:cubicBezTo>
                    <a:pt x="12150" y="3701"/>
                    <a:pt x="12054" y="3765"/>
                    <a:pt x="12054" y="3895"/>
                  </a:cubicBezTo>
                  <a:lnTo>
                    <a:pt x="12054" y="4856"/>
                  </a:lnTo>
                  <a:lnTo>
                    <a:pt x="1168" y="4856"/>
                  </a:lnTo>
                  <a:lnTo>
                    <a:pt x="1168" y="191"/>
                  </a:lnTo>
                  <a:cubicBezTo>
                    <a:pt x="1168" y="64"/>
                    <a:pt x="1071" y="0"/>
                    <a:pt x="9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74"/>
            <p:cNvSpPr/>
            <p:nvPr/>
          </p:nvSpPr>
          <p:spPr>
            <a:xfrm>
              <a:off x="915656" y="1599047"/>
              <a:ext cx="206534" cy="138963"/>
            </a:xfrm>
            <a:custGeom>
              <a:avLst/>
              <a:gdLst/>
              <a:ahLst/>
              <a:cxnLst/>
              <a:rect l="l" t="t" r="r" b="b"/>
              <a:pathLst>
                <a:path w="7889" h="5308" extrusionOk="0">
                  <a:moveTo>
                    <a:pt x="7043" y="388"/>
                  </a:moveTo>
                  <a:cubicBezTo>
                    <a:pt x="7370" y="388"/>
                    <a:pt x="7533" y="787"/>
                    <a:pt x="7302" y="1017"/>
                  </a:cubicBezTo>
                  <a:cubicBezTo>
                    <a:pt x="7228" y="1092"/>
                    <a:pt x="7136" y="1125"/>
                    <a:pt x="7045" y="1125"/>
                  </a:cubicBezTo>
                  <a:cubicBezTo>
                    <a:pt x="6856" y="1125"/>
                    <a:pt x="6673" y="979"/>
                    <a:pt x="6673" y="758"/>
                  </a:cubicBezTo>
                  <a:cubicBezTo>
                    <a:pt x="6673" y="556"/>
                    <a:pt x="6841" y="388"/>
                    <a:pt x="7043" y="388"/>
                  </a:cubicBezTo>
                  <a:close/>
                  <a:moveTo>
                    <a:pt x="2892" y="1613"/>
                  </a:moveTo>
                  <a:cubicBezTo>
                    <a:pt x="3219" y="1613"/>
                    <a:pt x="3382" y="2007"/>
                    <a:pt x="3152" y="2237"/>
                  </a:cubicBezTo>
                  <a:cubicBezTo>
                    <a:pt x="3077" y="2312"/>
                    <a:pt x="2985" y="2345"/>
                    <a:pt x="2896" y="2345"/>
                  </a:cubicBezTo>
                  <a:cubicBezTo>
                    <a:pt x="2707" y="2345"/>
                    <a:pt x="2527" y="2199"/>
                    <a:pt x="2527" y="1978"/>
                  </a:cubicBezTo>
                  <a:cubicBezTo>
                    <a:pt x="2527" y="1776"/>
                    <a:pt x="2690" y="1613"/>
                    <a:pt x="2892" y="1613"/>
                  </a:cubicBezTo>
                  <a:close/>
                  <a:moveTo>
                    <a:pt x="5160" y="2910"/>
                  </a:moveTo>
                  <a:cubicBezTo>
                    <a:pt x="5486" y="2910"/>
                    <a:pt x="5650" y="3304"/>
                    <a:pt x="5419" y="3535"/>
                  </a:cubicBezTo>
                  <a:cubicBezTo>
                    <a:pt x="5345" y="3609"/>
                    <a:pt x="5253" y="3642"/>
                    <a:pt x="5163" y="3642"/>
                  </a:cubicBezTo>
                  <a:cubicBezTo>
                    <a:pt x="4975" y="3642"/>
                    <a:pt x="4795" y="3496"/>
                    <a:pt x="4795" y="3275"/>
                  </a:cubicBezTo>
                  <a:cubicBezTo>
                    <a:pt x="4795" y="3073"/>
                    <a:pt x="4958" y="2910"/>
                    <a:pt x="5160" y="2910"/>
                  </a:cubicBezTo>
                  <a:close/>
                  <a:moveTo>
                    <a:pt x="1052" y="4183"/>
                  </a:moveTo>
                  <a:cubicBezTo>
                    <a:pt x="1254" y="4183"/>
                    <a:pt x="1422" y="4346"/>
                    <a:pt x="1422" y="4548"/>
                  </a:cubicBezTo>
                  <a:cubicBezTo>
                    <a:pt x="1422" y="4769"/>
                    <a:pt x="1240" y="4916"/>
                    <a:pt x="1050" y="4916"/>
                  </a:cubicBezTo>
                  <a:cubicBezTo>
                    <a:pt x="959" y="4916"/>
                    <a:pt x="867" y="4882"/>
                    <a:pt x="793" y="4808"/>
                  </a:cubicBezTo>
                  <a:cubicBezTo>
                    <a:pt x="562" y="4577"/>
                    <a:pt x="726" y="4183"/>
                    <a:pt x="1052" y="4183"/>
                  </a:cubicBezTo>
                  <a:close/>
                  <a:moveTo>
                    <a:pt x="7042" y="1"/>
                  </a:moveTo>
                  <a:cubicBezTo>
                    <a:pt x="6828" y="1"/>
                    <a:pt x="6618" y="90"/>
                    <a:pt x="6471" y="263"/>
                  </a:cubicBezTo>
                  <a:cubicBezTo>
                    <a:pt x="6221" y="551"/>
                    <a:pt x="6226" y="979"/>
                    <a:pt x="6481" y="1262"/>
                  </a:cubicBezTo>
                  <a:lnTo>
                    <a:pt x="5400" y="2559"/>
                  </a:lnTo>
                  <a:cubicBezTo>
                    <a:pt x="5323" y="2535"/>
                    <a:pt x="5244" y="2523"/>
                    <a:pt x="5166" y="2523"/>
                  </a:cubicBezTo>
                  <a:cubicBezTo>
                    <a:pt x="4941" y="2523"/>
                    <a:pt x="4721" y="2622"/>
                    <a:pt x="4578" y="2804"/>
                  </a:cubicBezTo>
                  <a:lnTo>
                    <a:pt x="3598" y="2252"/>
                  </a:lnTo>
                  <a:cubicBezTo>
                    <a:pt x="3793" y="1747"/>
                    <a:pt x="3413" y="1227"/>
                    <a:pt x="2897" y="1227"/>
                  </a:cubicBezTo>
                  <a:cubicBezTo>
                    <a:pt x="2853" y="1227"/>
                    <a:pt x="2808" y="1230"/>
                    <a:pt x="2762" y="1238"/>
                  </a:cubicBezTo>
                  <a:cubicBezTo>
                    <a:pt x="2186" y="1339"/>
                    <a:pt x="1941" y="2036"/>
                    <a:pt x="2330" y="2478"/>
                  </a:cubicBezTo>
                  <a:lnTo>
                    <a:pt x="1297" y="3832"/>
                  </a:lnTo>
                  <a:cubicBezTo>
                    <a:pt x="1220" y="3808"/>
                    <a:pt x="1139" y="3794"/>
                    <a:pt x="1052" y="3794"/>
                  </a:cubicBezTo>
                  <a:cubicBezTo>
                    <a:pt x="240" y="3794"/>
                    <a:pt x="0" y="4899"/>
                    <a:pt x="740" y="5235"/>
                  </a:cubicBezTo>
                  <a:cubicBezTo>
                    <a:pt x="850" y="5285"/>
                    <a:pt x="959" y="5308"/>
                    <a:pt x="1062" y="5308"/>
                  </a:cubicBezTo>
                  <a:cubicBezTo>
                    <a:pt x="1654" y="5308"/>
                    <a:pt x="2077" y="4572"/>
                    <a:pt x="1619" y="4049"/>
                  </a:cubicBezTo>
                  <a:lnTo>
                    <a:pt x="2647" y="2694"/>
                  </a:lnTo>
                  <a:cubicBezTo>
                    <a:pt x="2726" y="2720"/>
                    <a:pt x="2807" y="2733"/>
                    <a:pt x="2888" y="2733"/>
                  </a:cubicBezTo>
                  <a:cubicBezTo>
                    <a:pt x="3060" y="2733"/>
                    <a:pt x="3231" y="2675"/>
                    <a:pt x="3368" y="2564"/>
                  </a:cubicBezTo>
                  <a:lnTo>
                    <a:pt x="4415" y="3160"/>
                  </a:lnTo>
                  <a:cubicBezTo>
                    <a:pt x="4340" y="3630"/>
                    <a:pt x="4715" y="4031"/>
                    <a:pt x="5163" y="4031"/>
                  </a:cubicBezTo>
                  <a:cubicBezTo>
                    <a:pt x="5233" y="4031"/>
                    <a:pt x="5304" y="4021"/>
                    <a:pt x="5376" y="4001"/>
                  </a:cubicBezTo>
                  <a:cubicBezTo>
                    <a:pt x="5904" y="3842"/>
                    <a:pt x="6092" y="3184"/>
                    <a:pt x="5722" y="2771"/>
                  </a:cubicBezTo>
                  <a:lnTo>
                    <a:pt x="6803" y="1474"/>
                  </a:lnTo>
                  <a:cubicBezTo>
                    <a:pt x="6881" y="1500"/>
                    <a:pt x="6961" y="1512"/>
                    <a:pt x="7040" y="1512"/>
                  </a:cubicBezTo>
                  <a:cubicBezTo>
                    <a:pt x="7324" y="1512"/>
                    <a:pt x="7592" y="1351"/>
                    <a:pt x="7720" y="1085"/>
                  </a:cubicBezTo>
                  <a:cubicBezTo>
                    <a:pt x="7888" y="743"/>
                    <a:pt x="7773" y="335"/>
                    <a:pt x="7456" y="124"/>
                  </a:cubicBezTo>
                  <a:cubicBezTo>
                    <a:pt x="7329" y="41"/>
                    <a:pt x="7185" y="1"/>
                    <a:pt x="70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4" name="Google Shape;8794;p74"/>
          <p:cNvGrpSpPr/>
          <p:nvPr/>
        </p:nvGrpSpPr>
        <p:grpSpPr>
          <a:xfrm>
            <a:off x="3046943" y="3367847"/>
            <a:ext cx="379479" cy="370395"/>
            <a:chOff x="3046943" y="3367847"/>
            <a:chExt cx="379479" cy="370395"/>
          </a:xfrm>
        </p:grpSpPr>
        <p:sp>
          <p:nvSpPr>
            <p:cNvPr id="8795" name="Google Shape;8795;p74"/>
            <p:cNvSpPr/>
            <p:nvPr/>
          </p:nvSpPr>
          <p:spPr>
            <a:xfrm>
              <a:off x="3047834" y="3373737"/>
              <a:ext cx="372803" cy="358692"/>
            </a:xfrm>
            <a:custGeom>
              <a:avLst/>
              <a:gdLst/>
              <a:ahLst/>
              <a:cxnLst/>
              <a:rect l="l" t="t" r="r" b="b"/>
              <a:pathLst>
                <a:path w="14240" h="13701" extrusionOk="0">
                  <a:moveTo>
                    <a:pt x="7389" y="0"/>
                  </a:moveTo>
                  <a:cubicBezTo>
                    <a:pt x="4617" y="0"/>
                    <a:pt x="2119" y="1667"/>
                    <a:pt x="1062" y="4228"/>
                  </a:cubicBezTo>
                  <a:cubicBezTo>
                    <a:pt x="0" y="6788"/>
                    <a:pt x="586" y="9733"/>
                    <a:pt x="2546" y="11693"/>
                  </a:cubicBezTo>
                  <a:cubicBezTo>
                    <a:pt x="3857" y="13004"/>
                    <a:pt x="5608" y="13700"/>
                    <a:pt x="7389" y="13700"/>
                  </a:cubicBezTo>
                  <a:cubicBezTo>
                    <a:pt x="8271" y="13700"/>
                    <a:pt x="9160" y="13529"/>
                    <a:pt x="10007" y="13178"/>
                  </a:cubicBezTo>
                  <a:cubicBezTo>
                    <a:pt x="12568" y="12116"/>
                    <a:pt x="14239" y="9618"/>
                    <a:pt x="14239" y="6851"/>
                  </a:cubicBezTo>
                  <a:cubicBezTo>
                    <a:pt x="14239" y="3065"/>
                    <a:pt x="11170" y="0"/>
                    <a:pt x="7389" y="0"/>
                  </a:cubicBezTo>
                  <a:close/>
                </a:path>
              </a:pathLst>
            </a:custGeom>
            <a:solidFill>
              <a:srgbClr val="A7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4"/>
            <p:cNvSpPr/>
            <p:nvPr/>
          </p:nvSpPr>
          <p:spPr>
            <a:xfrm>
              <a:off x="3159387" y="3373763"/>
              <a:ext cx="261250" cy="358614"/>
            </a:xfrm>
            <a:custGeom>
              <a:avLst/>
              <a:gdLst/>
              <a:ahLst/>
              <a:cxnLst/>
              <a:rect l="l" t="t" r="r" b="b"/>
              <a:pathLst>
                <a:path w="9979" h="13698" extrusionOk="0">
                  <a:moveTo>
                    <a:pt x="3128" y="0"/>
                  </a:moveTo>
                  <a:cubicBezTo>
                    <a:pt x="2057" y="0"/>
                    <a:pt x="984" y="250"/>
                    <a:pt x="0" y="754"/>
                  </a:cubicBezTo>
                  <a:cubicBezTo>
                    <a:pt x="2287" y="1926"/>
                    <a:pt x="3724" y="4280"/>
                    <a:pt x="3724" y="6850"/>
                  </a:cubicBezTo>
                  <a:cubicBezTo>
                    <a:pt x="3724" y="9420"/>
                    <a:pt x="2287" y="11769"/>
                    <a:pt x="0" y="12946"/>
                  </a:cubicBezTo>
                  <a:cubicBezTo>
                    <a:pt x="982" y="13448"/>
                    <a:pt x="2052" y="13698"/>
                    <a:pt x="3121" y="13698"/>
                  </a:cubicBezTo>
                  <a:cubicBezTo>
                    <a:pt x="4363" y="13698"/>
                    <a:pt x="5602" y="13360"/>
                    <a:pt x="6697" y="12692"/>
                  </a:cubicBezTo>
                  <a:cubicBezTo>
                    <a:pt x="8734" y="11447"/>
                    <a:pt x="9974" y="9233"/>
                    <a:pt x="9978" y="6850"/>
                  </a:cubicBezTo>
                  <a:cubicBezTo>
                    <a:pt x="9974" y="4462"/>
                    <a:pt x="8734" y="2248"/>
                    <a:pt x="6697" y="1003"/>
                  </a:cubicBezTo>
                  <a:cubicBezTo>
                    <a:pt x="5604" y="336"/>
                    <a:pt x="4367" y="0"/>
                    <a:pt x="3128" y="0"/>
                  </a:cubicBezTo>
                  <a:close/>
                </a:path>
              </a:pathLst>
            </a:custGeom>
            <a:solidFill>
              <a:srgbClr val="A1B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4"/>
            <p:cNvSpPr/>
            <p:nvPr/>
          </p:nvSpPr>
          <p:spPr>
            <a:xfrm>
              <a:off x="3061918" y="3553070"/>
              <a:ext cx="358718" cy="179254"/>
            </a:xfrm>
            <a:custGeom>
              <a:avLst/>
              <a:gdLst/>
              <a:ahLst/>
              <a:cxnLst/>
              <a:rect l="l" t="t" r="r" b="b"/>
              <a:pathLst>
                <a:path w="13702" h="6847" extrusionOk="0">
                  <a:moveTo>
                    <a:pt x="0" y="1"/>
                  </a:moveTo>
                  <a:cubicBezTo>
                    <a:pt x="0" y="3782"/>
                    <a:pt x="3065" y="6847"/>
                    <a:pt x="6851" y="6847"/>
                  </a:cubicBezTo>
                  <a:cubicBezTo>
                    <a:pt x="10632" y="6847"/>
                    <a:pt x="13701" y="3782"/>
                    <a:pt x="13701" y="1"/>
                  </a:cubicBezTo>
                  <a:close/>
                </a:path>
              </a:pathLst>
            </a:custGeom>
            <a:solidFill>
              <a:srgbClr val="99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4"/>
            <p:cNvSpPr/>
            <p:nvPr/>
          </p:nvSpPr>
          <p:spPr>
            <a:xfrm>
              <a:off x="3159387" y="3553070"/>
              <a:ext cx="261250" cy="179307"/>
            </a:xfrm>
            <a:custGeom>
              <a:avLst/>
              <a:gdLst/>
              <a:ahLst/>
              <a:cxnLst/>
              <a:rect l="l" t="t" r="r" b="b"/>
              <a:pathLst>
                <a:path w="9979" h="6849" extrusionOk="0">
                  <a:moveTo>
                    <a:pt x="3724" y="1"/>
                  </a:moveTo>
                  <a:cubicBezTo>
                    <a:pt x="3724" y="2571"/>
                    <a:pt x="2287" y="4925"/>
                    <a:pt x="0" y="6097"/>
                  </a:cubicBezTo>
                  <a:cubicBezTo>
                    <a:pt x="982" y="6599"/>
                    <a:pt x="2052" y="6849"/>
                    <a:pt x="3121" y="6849"/>
                  </a:cubicBezTo>
                  <a:cubicBezTo>
                    <a:pt x="4363" y="6849"/>
                    <a:pt x="5602" y="6511"/>
                    <a:pt x="6697" y="5843"/>
                  </a:cubicBezTo>
                  <a:cubicBezTo>
                    <a:pt x="8734" y="4598"/>
                    <a:pt x="9974" y="2384"/>
                    <a:pt x="9978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4"/>
            <p:cNvSpPr/>
            <p:nvPr/>
          </p:nvSpPr>
          <p:spPr>
            <a:xfrm>
              <a:off x="3061918" y="3475106"/>
              <a:ext cx="358718" cy="155980"/>
            </a:xfrm>
            <a:custGeom>
              <a:avLst/>
              <a:gdLst/>
              <a:ahLst/>
              <a:cxnLst/>
              <a:rect l="l" t="t" r="r" b="b"/>
              <a:pathLst>
                <a:path w="13702" h="5958" extrusionOk="0">
                  <a:moveTo>
                    <a:pt x="6851" y="0"/>
                  </a:moveTo>
                  <a:cubicBezTo>
                    <a:pt x="3070" y="0"/>
                    <a:pt x="0" y="1331"/>
                    <a:pt x="0" y="2979"/>
                  </a:cubicBezTo>
                  <a:cubicBezTo>
                    <a:pt x="0" y="4622"/>
                    <a:pt x="3070" y="5957"/>
                    <a:pt x="6851" y="5957"/>
                  </a:cubicBezTo>
                  <a:cubicBezTo>
                    <a:pt x="10632" y="5957"/>
                    <a:pt x="13701" y="4622"/>
                    <a:pt x="13701" y="2979"/>
                  </a:cubicBezTo>
                  <a:cubicBezTo>
                    <a:pt x="13701" y="1331"/>
                    <a:pt x="10632" y="0"/>
                    <a:pt x="6851" y="0"/>
                  </a:cubicBezTo>
                  <a:close/>
                </a:path>
              </a:pathLst>
            </a:custGeom>
            <a:solidFill>
              <a:srgbClr val="AAB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4"/>
            <p:cNvSpPr/>
            <p:nvPr/>
          </p:nvSpPr>
          <p:spPr>
            <a:xfrm>
              <a:off x="3061918" y="3475106"/>
              <a:ext cx="200879" cy="155980"/>
            </a:xfrm>
            <a:custGeom>
              <a:avLst/>
              <a:gdLst/>
              <a:ahLst/>
              <a:cxnLst/>
              <a:rect l="l" t="t" r="r" b="b"/>
              <a:pathLst>
                <a:path w="7673" h="5958" extrusionOk="0">
                  <a:moveTo>
                    <a:pt x="6764" y="0"/>
                  </a:moveTo>
                  <a:cubicBezTo>
                    <a:pt x="3022" y="20"/>
                    <a:pt x="0" y="1345"/>
                    <a:pt x="0" y="2979"/>
                  </a:cubicBezTo>
                  <a:cubicBezTo>
                    <a:pt x="0" y="4612"/>
                    <a:pt x="3022" y="5938"/>
                    <a:pt x="6764" y="5957"/>
                  </a:cubicBezTo>
                  <a:cubicBezTo>
                    <a:pt x="7672" y="4074"/>
                    <a:pt x="7672" y="1884"/>
                    <a:pt x="67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74"/>
            <p:cNvSpPr/>
            <p:nvPr/>
          </p:nvSpPr>
          <p:spPr>
            <a:xfrm>
              <a:off x="3046943" y="3367847"/>
              <a:ext cx="379479" cy="370395"/>
            </a:xfrm>
            <a:custGeom>
              <a:avLst/>
              <a:gdLst/>
              <a:ahLst/>
              <a:cxnLst/>
              <a:rect l="l" t="t" r="r" b="b"/>
              <a:pathLst>
                <a:path w="14495" h="14148" extrusionOk="0">
                  <a:moveTo>
                    <a:pt x="4165" y="1793"/>
                  </a:moveTo>
                  <a:cubicBezTo>
                    <a:pt x="4146" y="1793"/>
                    <a:pt x="4125" y="1796"/>
                    <a:pt x="4103" y="1801"/>
                  </a:cubicBezTo>
                  <a:lnTo>
                    <a:pt x="4046" y="1811"/>
                  </a:lnTo>
                  <a:cubicBezTo>
                    <a:pt x="3926" y="1835"/>
                    <a:pt x="3844" y="1955"/>
                    <a:pt x="3868" y="2075"/>
                  </a:cubicBezTo>
                  <a:lnTo>
                    <a:pt x="3873" y="2075"/>
                  </a:lnTo>
                  <a:cubicBezTo>
                    <a:pt x="3894" y="2180"/>
                    <a:pt x="3985" y="2252"/>
                    <a:pt x="4088" y="2252"/>
                  </a:cubicBezTo>
                  <a:cubicBezTo>
                    <a:pt x="4103" y="2252"/>
                    <a:pt x="4117" y="2251"/>
                    <a:pt x="4132" y="2248"/>
                  </a:cubicBezTo>
                  <a:lnTo>
                    <a:pt x="4190" y="2238"/>
                  </a:lnTo>
                  <a:cubicBezTo>
                    <a:pt x="4471" y="2194"/>
                    <a:pt x="4416" y="1793"/>
                    <a:pt x="4165" y="1793"/>
                  </a:cubicBezTo>
                  <a:close/>
                  <a:moveTo>
                    <a:pt x="7423" y="446"/>
                  </a:moveTo>
                  <a:cubicBezTo>
                    <a:pt x="8984" y="446"/>
                    <a:pt x="10502" y="1004"/>
                    <a:pt x="11694" y="2017"/>
                  </a:cubicBezTo>
                  <a:cubicBezTo>
                    <a:pt x="10314" y="1666"/>
                    <a:pt x="8897" y="1489"/>
                    <a:pt x="7480" y="1489"/>
                  </a:cubicBezTo>
                  <a:cubicBezTo>
                    <a:pt x="7461" y="1489"/>
                    <a:pt x="7442" y="1489"/>
                    <a:pt x="7423" y="1489"/>
                  </a:cubicBezTo>
                  <a:cubicBezTo>
                    <a:pt x="6616" y="1489"/>
                    <a:pt x="5809" y="1542"/>
                    <a:pt x="5006" y="1652"/>
                  </a:cubicBezTo>
                  <a:cubicBezTo>
                    <a:pt x="4734" y="1698"/>
                    <a:pt x="4777" y="2096"/>
                    <a:pt x="5037" y="2096"/>
                  </a:cubicBezTo>
                  <a:cubicBezTo>
                    <a:pt x="5047" y="2096"/>
                    <a:pt x="5058" y="2095"/>
                    <a:pt x="5069" y="2094"/>
                  </a:cubicBezTo>
                  <a:cubicBezTo>
                    <a:pt x="5847" y="1988"/>
                    <a:pt x="6635" y="1936"/>
                    <a:pt x="7423" y="1936"/>
                  </a:cubicBezTo>
                  <a:cubicBezTo>
                    <a:pt x="9172" y="1936"/>
                    <a:pt x="10882" y="2195"/>
                    <a:pt x="12376" y="2680"/>
                  </a:cubicBezTo>
                  <a:cubicBezTo>
                    <a:pt x="13159" y="3559"/>
                    <a:pt x="13692" y="4635"/>
                    <a:pt x="13923" y="5788"/>
                  </a:cubicBezTo>
                  <a:cubicBezTo>
                    <a:pt x="13562" y="5409"/>
                    <a:pt x="13034" y="5058"/>
                    <a:pt x="12352" y="4765"/>
                  </a:cubicBezTo>
                  <a:cubicBezTo>
                    <a:pt x="11031" y="4189"/>
                    <a:pt x="9282" y="3872"/>
                    <a:pt x="7423" y="3872"/>
                  </a:cubicBezTo>
                  <a:cubicBezTo>
                    <a:pt x="5559" y="3872"/>
                    <a:pt x="3810" y="4189"/>
                    <a:pt x="2489" y="4765"/>
                  </a:cubicBezTo>
                  <a:cubicBezTo>
                    <a:pt x="1812" y="5058"/>
                    <a:pt x="1283" y="5409"/>
                    <a:pt x="918" y="5788"/>
                  </a:cubicBezTo>
                  <a:cubicBezTo>
                    <a:pt x="1538" y="2685"/>
                    <a:pt x="4257" y="451"/>
                    <a:pt x="7423" y="446"/>
                  </a:cubicBezTo>
                  <a:close/>
                  <a:moveTo>
                    <a:pt x="7125" y="6850"/>
                  </a:moveTo>
                  <a:cubicBezTo>
                    <a:pt x="7000" y="6850"/>
                    <a:pt x="6899" y="6951"/>
                    <a:pt x="6899" y="7076"/>
                  </a:cubicBezTo>
                  <a:cubicBezTo>
                    <a:pt x="6899" y="7196"/>
                    <a:pt x="7000" y="7297"/>
                    <a:pt x="7125" y="7297"/>
                  </a:cubicBezTo>
                  <a:lnTo>
                    <a:pt x="7154" y="7297"/>
                  </a:lnTo>
                  <a:cubicBezTo>
                    <a:pt x="7452" y="7297"/>
                    <a:pt x="7452" y="6850"/>
                    <a:pt x="7154" y="6850"/>
                  </a:cubicBezTo>
                  <a:close/>
                  <a:moveTo>
                    <a:pt x="7418" y="4318"/>
                  </a:moveTo>
                  <a:cubicBezTo>
                    <a:pt x="9220" y="4318"/>
                    <a:pt x="10906" y="4621"/>
                    <a:pt x="12174" y="5173"/>
                  </a:cubicBezTo>
                  <a:cubicBezTo>
                    <a:pt x="13366" y="5692"/>
                    <a:pt x="14048" y="6384"/>
                    <a:pt x="14048" y="7076"/>
                  </a:cubicBezTo>
                  <a:cubicBezTo>
                    <a:pt x="14048" y="7768"/>
                    <a:pt x="13366" y="8455"/>
                    <a:pt x="12174" y="8978"/>
                  </a:cubicBezTo>
                  <a:cubicBezTo>
                    <a:pt x="10906" y="9526"/>
                    <a:pt x="9220" y="9829"/>
                    <a:pt x="7418" y="9829"/>
                  </a:cubicBezTo>
                  <a:cubicBezTo>
                    <a:pt x="5621" y="9829"/>
                    <a:pt x="3930" y="9531"/>
                    <a:pt x="2667" y="8978"/>
                  </a:cubicBezTo>
                  <a:cubicBezTo>
                    <a:pt x="1605" y="8517"/>
                    <a:pt x="947" y="7912"/>
                    <a:pt x="817" y="7297"/>
                  </a:cubicBezTo>
                  <a:lnTo>
                    <a:pt x="6231" y="7297"/>
                  </a:lnTo>
                  <a:cubicBezTo>
                    <a:pt x="6525" y="7297"/>
                    <a:pt x="6525" y="6850"/>
                    <a:pt x="6231" y="6850"/>
                  </a:cubicBezTo>
                  <a:lnTo>
                    <a:pt x="817" y="6850"/>
                  </a:lnTo>
                  <a:cubicBezTo>
                    <a:pt x="947" y="6235"/>
                    <a:pt x="1605" y="5635"/>
                    <a:pt x="2667" y="5173"/>
                  </a:cubicBezTo>
                  <a:cubicBezTo>
                    <a:pt x="3930" y="4621"/>
                    <a:pt x="5621" y="4318"/>
                    <a:pt x="7418" y="4318"/>
                  </a:cubicBezTo>
                  <a:close/>
                  <a:moveTo>
                    <a:pt x="10743" y="11895"/>
                  </a:moveTo>
                  <a:cubicBezTo>
                    <a:pt x="10729" y="11895"/>
                    <a:pt x="10714" y="11896"/>
                    <a:pt x="10699" y="11899"/>
                  </a:cubicBezTo>
                  <a:lnTo>
                    <a:pt x="10642" y="11913"/>
                  </a:lnTo>
                  <a:cubicBezTo>
                    <a:pt x="10359" y="11954"/>
                    <a:pt x="10415" y="12357"/>
                    <a:pt x="10670" y="12357"/>
                  </a:cubicBezTo>
                  <a:cubicBezTo>
                    <a:pt x="10688" y="12357"/>
                    <a:pt x="10708" y="12355"/>
                    <a:pt x="10728" y="12351"/>
                  </a:cubicBezTo>
                  <a:lnTo>
                    <a:pt x="10786" y="12336"/>
                  </a:lnTo>
                  <a:cubicBezTo>
                    <a:pt x="10906" y="12317"/>
                    <a:pt x="10988" y="12197"/>
                    <a:pt x="10963" y="12077"/>
                  </a:cubicBezTo>
                  <a:cubicBezTo>
                    <a:pt x="10942" y="11967"/>
                    <a:pt x="10847" y="11895"/>
                    <a:pt x="10743" y="11895"/>
                  </a:cubicBezTo>
                  <a:close/>
                  <a:moveTo>
                    <a:pt x="13923" y="8359"/>
                  </a:moveTo>
                  <a:lnTo>
                    <a:pt x="13923" y="8359"/>
                  </a:lnTo>
                  <a:cubicBezTo>
                    <a:pt x="13308" y="11462"/>
                    <a:pt x="10584" y="13696"/>
                    <a:pt x="7423" y="13701"/>
                  </a:cubicBezTo>
                  <a:cubicBezTo>
                    <a:pt x="7416" y="13701"/>
                    <a:pt x="7410" y="13701"/>
                    <a:pt x="7403" y="13701"/>
                  </a:cubicBezTo>
                  <a:cubicBezTo>
                    <a:pt x="5844" y="13701"/>
                    <a:pt x="4338" y="13144"/>
                    <a:pt x="3152" y="12139"/>
                  </a:cubicBezTo>
                  <a:lnTo>
                    <a:pt x="3152" y="12139"/>
                  </a:lnTo>
                  <a:cubicBezTo>
                    <a:pt x="4527" y="12485"/>
                    <a:pt x="5935" y="12663"/>
                    <a:pt x="7352" y="12663"/>
                  </a:cubicBezTo>
                  <a:cubicBezTo>
                    <a:pt x="7371" y="12663"/>
                    <a:pt x="7390" y="12663"/>
                    <a:pt x="7408" y="12663"/>
                  </a:cubicBezTo>
                  <a:cubicBezTo>
                    <a:pt x="8216" y="12663"/>
                    <a:pt x="9023" y="12610"/>
                    <a:pt x="9825" y="12500"/>
                  </a:cubicBezTo>
                  <a:cubicBezTo>
                    <a:pt x="10098" y="12453"/>
                    <a:pt x="10055" y="12056"/>
                    <a:pt x="9794" y="12056"/>
                  </a:cubicBezTo>
                  <a:cubicBezTo>
                    <a:pt x="9784" y="12056"/>
                    <a:pt x="9773" y="12056"/>
                    <a:pt x="9762" y="12058"/>
                  </a:cubicBezTo>
                  <a:cubicBezTo>
                    <a:pt x="8984" y="12163"/>
                    <a:pt x="8196" y="12216"/>
                    <a:pt x="7408" y="12216"/>
                  </a:cubicBezTo>
                  <a:cubicBezTo>
                    <a:pt x="5665" y="12216"/>
                    <a:pt x="3959" y="11962"/>
                    <a:pt x="2470" y="11476"/>
                  </a:cubicBezTo>
                  <a:cubicBezTo>
                    <a:pt x="1682" y="10597"/>
                    <a:pt x="1149" y="9521"/>
                    <a:pt x="918" y="8363"/>
                  </a:cubicBezTo>
                  <a:lnTo>
                    <a:pt x="918" y="8363"/>
                  </a:lnTo>
                  <a:cubicBezTo>
                    <a:pt x="1279" y="8743"/>
                    <a:pt x="1812" y="9094"/>
                    <a:pt x="2489" y="9387"/>
                  </a:cubicBezTo>
                  <a:cubicBezTo>
                    <a:pt x="3810" y="9963"/>
                    <a:pt x="5559" y="10280"/>
                    <a:pt x="7423" y="10280"/>
                  </a:cubicBezTo>
                  <a:cubicBezTo>
                    <a:pt x="9282" y="10280"/>
                    <a:pt x="11036" y="9963"/>
                    <a:pt x="12357" y="9387"/>
                  </a:cubicBezTo>
                  <a:cubicBezTo>
                    <a:pt x="13034" y="9089"/>
                    <a:pt x="13562" y="8743"/>
                    <a:pt x="13923" y="8359"/>
                  </a:cubicBezTo>
                  <a:close/>
                  <a:moveTo>
                    <a:pt x="572" y="13701"/>
                  </a:moveTo>
                  <a:cubicBezTo>
                    <a:pt x="274" y="13701"/>
                    <a:pt x="274" y="14147"/>
                    <a:pt x="572" y="14147"/>
                  </a:cubicBezTo>
                  <a:lnTo>
                    <a:pt x="601" y="14147"/>
                  </a:lnTo>
                  <a:cubicBezTo>
                    <a:pt x="726" y="14147"/>
                    <a:pt x="827" y="14046"/>
                    <a:pt x="827" y="13926"/>
                  </a:cubicBezTo>
                  <a:cubicBezTo>
                    <a:pt x="827" y="13801"/>
                    <a:pt x="726" y="13701"/>
                    <a:pt x="601" y="13701"/>
                  </a:cubicBezTo>
                  <a:close/>
                  <a:moveTo>
                    <a:pt x="7423" y="0"/>
                  </a:moveTo>
                  <a:cubicBezTo>
                    <a:pt x="6578" y="0"/>
                    <a:pt x="5729" y="152"/>
                    <a:pt x="4915" y="461"/>
                  </a:cubicBezTo>
                  <a:cubicBezTo>
                    <a:pt x="2744" y="1282"/>
                    <a:pt x="1110" y="3122"/>
                    <a:pt x="553" y="5380"/>
                  </a:cubicBezTo>
                  <a:cubicBezTo>
                    <a:pt x="1" y="7638"/>
                    <a:pt x="587" y="10021"/>
                    <a:pt x="2129" y="11765"/>
                  </a:cubicBezTo>
                  <a:cubicBezTo>
                    <a:pt x="2143" y="11798"/>
                    <a:pt x="2172" y="11827"/>
                    <a:pt x="2206" y="11846"/>
                  </a:cubicBezTo>
                  <a:cubicBezTo>
                    <a:pt x="2273" y="11923"/>
                    <a:pt x="2345" y="12000"/>
                    <a:pt x="2422" y="12072"/>
                  </a:cubicBezTo>
                  <a:cubicBezTo>
                    <a:pt x="3133" y="12788"/>
                    <a:pt x="3993" y="13345"/>
                    <a:pt x="4939" y="13701"/>
                  </a:cubicBezTo>
                  <a:lnTo>
                    <a:pt x="1764" y="13701"/>
                  </a:lnTo>
                  <a:cubicBezTo>
                    <a:pt x="1466" y="13701"/>
                    <a:pt x="1466" y="14147"/>
                    <a:pt x="1764" y="14147"/>
                  </a:cubicBezTo>
                  <a:lnTo>
                    <a:pt x="12184" y="14147"/>
                  </a:lnTo>
                  <a:cubicBezTo>
                    <a:pt x="12482" y="14147"/>
                    <a:pt x="12482" y="13701"/>
                    <a:pt x="12184" y="13701"/>
                  </a:cubicBezTo>
                  <a:lnTo>
                    <a:pt x="9902" y="13701"/>
                  </a:lnTo>
                  <a:cubicBezTo>
                    <a:pt x="12664" y="12658"/>
                    <a:pt x="14489" y="10021"/>
                    <a:pt x="14494" y="7072"/>
                  </a:cubicBezTo>
                  <a:lnTo>
                    <a:pt x="14494" y="7072"/>
                  </a:lnTo>
                  <a:cubicBezTo>
                    <a:pt x="14494" y="7073"/>
                    <a:pt x="14494" y="7074"/>
                    <a:pt x="14494" y="7076"/>
                  </a:cubicBezTo>
                  <a:lnTo>
                    <a:pt x="14494" y="7071"/>
                  </a:lnTo>
                  <a:cubicBezTo>
                    <a:pt x="14494" y="7071"/>
                    <a:pt x="14494" y="7072"/>
                    <a:pt x="14494" y="7072"/>
                  </a:cubicBezTo>
                  <a:lnTo>
                    <a:pt x="14494" y="7072"/>
                  </a:lnTo>
                  <a:cubicBezTo>
                    <a:pt x="14493" y="4748"/>
                    <a:pt x="13355" y="2574"/>
                    <a:pt x="11439" y="1253"/>
                  </a:cubicBezTo>
                  <a:cubicBezTo>
                    <a:pt x="10242" y="426"/>
                    <a:pt x="8839" y="0"/>
                    <a:pt x="7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2" name="Google Shape;8802;p74"/>
          <p:cNvGrpSpPr/>
          <p:nvPr/>
        </p:nvGrpSpPr>
        <p:grpSpPr>
          <a:xfrm>
            <a:off x="1289506" y="1983658"/>
            <a:ext cx="391103" cy="377777"/>
            <a:chOff x="1289506" y="1983658"/>
            <a:chExt cx="391103" cy="377777"/>
          </a:xfrm>
        </p:grpSpPr>
        <p:sp>
          <p:nvSpPr>
            <p:cNvPr id="8803" name="Google Shape;8803;p74"/>
            <p:cNvSpPr/>
            <p:nvPr/>
          </p:nvSpPr>
          <p:spPr>
            <a:xfrm>
              <a:off x="1450304" y="2142387"/>
              <a:ext cx="62911" cy="60057"/>
            </a:xfrm>
            <a:custGeom>
              <a:avLst/>
              <a:gdLst/>
              <a:ahLst/>
              <a:cxnLst/>
              <a:rect l="l" t="t" r="r" b="b"/>
              <a:pathLst>
                <a:path w="2403" h="2294" extrusionOk="0">
                  <a:moveTo>
                    <a:pt x="1198" y="1"/>
                  </a:moveTo>
                  <a:cubicBezTo>
                    <a:pt x="1156" y="1"/>
                    <a:pt x="1114" y="3"/>
                    <a:pt x="1071" y="8"/>
                  </a:cubicBezTo>
                  <a:cubicBezTo>
                    <a:pt x="543" y="70"/>
                    <a:pt x="130" y="479"/>
                    <a:pt x="63" y="1007"/>
                  </a:cubicBezTo>
                  <a:cubicBezTo>
                    <a:pt x="0" y="1531"/>
                    <a:pt x="303" y="2035"/>
                    <a:pt x="798" y="2222"/>
                  </a:cubicBezTo>
                  <a:cubicBezTo>
                    <a:pt x="928" y="2270"/>
                    <a:pt x="1063" y="2294"/>
                    <a:pt x="1196" y="2294"/>
                  </a:cubicBezTo>
                  <a:cubicBezTo>
                    <a:pt x="1570" y="2294"/>
                    <a:pt x="1933" y="2112"/>
                    <a:pt x="2152" y="1790"/>
                  </a:cubicBezTo>
                  <a:cubicBezTo>
                    <a:pt x="2354" y="1483"/>
                    <a:pt x="2402" y="1103"/>
                    <a:pt x="2277" y="757"/>
                  </a:cubicBezTo>
                  <a:cubicBezTo>
                    <a:pt x="2109" y="298"/>
                    <a:pt x="1678" y="1"/>
                    <a:pt x="1198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4"/>
            <p:cNvSpPr/>
            <p:nvPr/>
          </p:nvSpPr>
          <p:spPr>
            <a:xfrm>
              <a:off x="1291208" y="2049422"/>
              <a:ext cx="63460" cy="49140"/>
            </a:xfrm>
            <a:custGeom>
              <a:avLst/>
              <a:gdLst/>
              <a:ahLst/>
              <a:cxnLst/>
              <a:rect l="l" t="t" r="r" b="b"/>
              <a:pathLst>
                <a:path w="2424" h="1877" extrusionOk="0">
                  <a:moveTo>
                    <a:pt x="1224" y="0"/>
                  </a:moveTo>
                  <a:cubicBezTo>
                    <a:pt x="1163" y="0"/>
                    <a:pt x="1101" y="6"/>
                    <a:pt x="1038" y="18"/>
                  </a:cubicBezTo>
                  <a:cubicBezTo>
                    <a:pt x="216" y="177"/>
                    <a:pt x="0" y="1248"/>
                    <a:pt x="692" y="1719"/>
                  </a:cubicBezTo>
                  <a:cubicBezTo>
                    <a:pt x="783" y="1776"/>
                    <a:pt x="884" y="1825"/>
                    <a:pt x="994" y="1849"/>
                  </a:cubicBezTo>
                  <a:cubicBezTo>
                    <a:pt x="1070" y="1868"/>
                    <a:pt x="1146" y="1877"/>
                    <a:pt x="1221" y="1877"/>
                  </a:cubicBezTo>
                  <a:cubicBezTo>
                    <a:pt x="1527" y="1877"/>
                    <a:pt x="1820" y="1726"/>
                    <a:pt x="1994" y="1464"/>
                  </a:cubicBezTo>
                  <a:cubicBezTo>
                    <a:pt x="2424" y="826"/>
                    <a:pt x="1942" y="0"/>
                    <a:pt x="1224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74"/>
            <p:cNvSpPr/>
            <p:nvPr/>
          </p:nvSpPr>
          <p:spPr>
            <a:xfrm>
              <a:off x="1615185" y="2244070"/>
              <a:ext cx="51836" cy="49140"/>
            </a:xfrm>
            <a:custGeom>
              <a:avLst/>
              <a:gdLst/>
              <a:ahLst/>
              <a:cxnLst/>
              <a:rect l="l" t="t" r="r" b="b"/>
              <a:pathLst>
                <a:path w="1980" h="1877" extrusionOk="0">
                  <a:moveTo>
                    <a:pt x="1002" y="0"/>
                  </a:moveTo>
                  <a:cubicBezTo>
                    <a:pt x="991" y="0"/>
                    <a:pt x="981" y="0"/>
                    <a:pt x="971" y="1"/>
                  </a:cubicBezTo>
                  <a:cubicBezTo>
                    <a:pt x="529" y="15"/>
                    <a:pt x="159" y="337"/>
                    <a:pt x="77" y="774"/>
                  </a:cubicBezTo>
                  <a:cubicBezTo>
                    <a:pt x="0" y="1211"/>
                    <a:pt x="240" y="1639"/>
                    <a:pt x="649" y="1807"/>
                  </a:cubicBezTo>
                  <a:cubicBezTo>
                    <a:pt x="765" y="1854"/>
                    <a:pt x="885" y="1877"/>
                    <a:pt x="1003" y="1877"/>
                  </a:cubicBezTo>
                  <a:cubicBezTo>
                    <a:pt x="1308" y="1877"/>
                    <a:pt x="1603" y="1727"/>
                    <a:pt x="1783" y="1461"/>
                  </a:cubicBezTo>
                  <a:cubicBezTo>
                    <a:pt x="1927" y="1240"/>
                    <a:pt x="1980" y="971"/>
                    <a:pt x="1912" y="716"/>
                  </a:cubicBezTo>
                  <a:cubicBezTo>
                    <a:pt x="1809" y="294"/>
                    <a:pt x="1435" y="0"/>
                    <a:pt x="100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74"/>
            <p:cNvSpPr/>
            <p:nvPr/>
          </p:nvSpPr>
          <p:spPr>
            <a:xfrm>
              <a:off x="1464153" y="2160347"/>
              <a:ext cx="49061" cy="42071"/>
            </a:xfrm>
            <a:custGeom>
              <a:avLst/>
              <a:gdLst/>
              <a:ahLst/>
              <a:cxnLst/>
              <a:rect l="l" t="t" r="r" b="b"/>
              <a:pathLst>
                <a:path w="1874" h="1607" extrusionOk="0">
                  <a:moveTo>
                    <a:pt x="1353" y="0"/>
                  </a:moveTo>
                  <a:cubicBezTo>
                    <a:pt x="603" y="0"/>
                    <a:pt x="0" y="761"/>
                    <a:pt x="283" y="1536"/>
                  </a:cubicBezTo>
                  <a:cubicBezTo>
                    <a:pt x="412" y="1584"/>
                    <a:pt x="545" y="1607"/>
                    <a:pt x="675" y="1607"/>
                  </a:cubicBezTo>
                  <a:cubicBezTo>
                    <a:pt x="1046" y="1607"/>
                    <a:pt x="1403" y="1424"/>
                    <a:pt x="1623" y="1104"/>
                  </a:cubicBezTo>
                  <a:cubicBezTo>
                    <a:pt x="1825" y="797"/>
                    <a:pt x="1873" y="417"/>
                    <a:pt x="1748" y="71"/>
                  </a:cubicBezTo>
                  <a:cubicBezTo>
                    <a:pt x="1615" y="23"/>
                    <a:pt x="1482" y="0"/>
                    <a:pt x="1353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74"/>
            <p:cNvSpPr/>
            <p:nvPr/>
          </p:nvSpPr>
          <p:spPr>
            <a:xfrm>
              <a:off x="1313199" y="2067381"/>
              <a:ext cx="35369" cy="31180"/>
            </a:xfrm>
            <a:custGeom>
              <a:avLst/>
              <a:gdLst/>
              <a:ahLst/>
              <a:cxnLst/>
              <a:rect l="l" t="t" r="r" b="b"/>
              <a:pathLst>
                <a:path w="1351" h="1191" extrusionOk="0">
                  <a:moveTo>
                    <a:pt x="1060" y="1"/>
                  </a:moveTo>
                  <a:cubicBezTo>
                    <a:pt x="472" y="1"/>
                    <a:pt x="1" y="557"/>
                    <a:pt x="154" y="1163"/>
                  </a:cubicBezTo>
                  <a:cubicBezTo>
                    <a:pt x="230" y="1182"/>
                    <a:pt x="306" y="1191"/>
                    <a:pt x="381" y="1191"/>
                  </a:cubicBezTo>
                  <a:cubicBezTo>
                    <a:pt x="687" y="1191"/>
                    <a:pt x="980" y="1040"/>
                    <a:pt x="1154" y="778"/>
                  </a:cubicBezTo>
                  <a:cubicBezTo>
                    <a:pt x="1303" y="557"/>
                    <a:pt x="1351" y="288"/>
                    <a:pt x="1288" y="29"/>
                  </a:cubicBezTo>
                  <a:cubicBezTo>
                    <a:pt x="1211" y="10"/>
                    <a:pt x="1134" y="1"/>
                    <a:pt x="106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74"/>
            <p:cNvSpPr/>
            <p:nvPr/>
          </p:nvSpPr>
          <p:spPr>
            <a:xfrm>
              <a:off x="1631653" y="2262082"/>
              <a:ext cx="35369" cy="31128"/>
            </a:xfrm>
            <a:custGeom>
              <a:avLst/>
              <a:gdLst/>
              <a:ahLst/>
              <a:cxnLst/>
              <a:rect l="l" t="t" r="r" b="b"/>
              <a:pathLst>
                <a:path w="1351" h="1189" extrusionOk="0">
                  <a:moveTo>
                    <a:pt x="1055" y="0"/>
                  </a:moveTo>
                  <a:cubicBezTo>
                    <a:pt x="471" y="0"/>
                    <a:pt x="0" y="553"/>
                    <a:pt x="150" y="1162"/>
                  </a:cubicBezTo>
                  <a:cubicBezTo>
                    <a:pt x="223" y="1180"/>
                    <a:pt x="297" y="1188"/>
                    <a:pt x="371" y="1188"/>
                  </a:cubicBezTo>
                  <a:cubicBezTo>
                    <a:pt x="680" y="1188"/>
                    <a:pt x="975" y="1037"/>
                    <a:pt x="1154" y="773"/>
                  </a:cubicBezTo>
                  <a:cubicBezTo>
                    <a:pt x="1302" y="557"/>
                    <a:pt x="1351" y="283"/>
                    <a:pt x="1283" y="28"/>
                  </a:cubicBezTo>
                  <a:cubicBezTo>
                    <a:pt x="1206" y="9"/>
                    <a:pt x="1130" y="0"/>
                    <a:pt x="1055" y="0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74"/>
            <p:cNvSpPr/>
            <p:nvPr/>
          </p:nvSpPr>
          <p:spPr>
            <a:xfrm>
              <a:off x="1446141" y="2136863"/>
              <a:ext cx="73592" cy="70267"/>
            </a:xfrm>
            <a:custGeom>
              <a:avLst/>
              <a:gdLst/>
              <a:ahLst/>
              <a:cxnLst/>
              <a:rect l="l" t="t" r="r" b="b"/>
              <a:pathLst>
                <a:path w="2811" h="2684" extrusionOk="0">
                  <a:moveTo>
                    <a:pt x="1368" y="1"/>
                  </a:moveTo>
                  <a:cubicBezTo>
                    <a:pt x="666" y="1"/>
                    <a:pt x="1" y="552"/>
                    <a:pt x="1" y="1357"/>
                  </a:cubicBezTo>
                  <a:cubicBezTo>
                    <a:pt x="14" y="2100"/>
                    <a:pt x="625" y="2684"/>
                    <a:pt x="1353" y="2684"/>
                  </a:cubicBezTo>
                  <a:cubicBezTo>
                    <a:pt x="1392" y="2684"/>
                    <a:pt x="1431" y="2682"/>
                    <a:pt x="1471" y="2678"/>
                  </a:cubicBezTo>
                  <a:cubicBezTo>
                    <a:pt x="2249" y="2611"/>
                    <a:pt x="2811" y="1905"/>
                    <a:pt x="2700" y="1132"/>
                  </a:cubicBezTo>
                  <a:cubicBezTo>
                    <a:pt x="2679" y="1008"/>
                    <a:pt x="2588" y="952"/>
                    <a:pt x="2495" y="952"/>
                  </a:cubicBezTo>
                  <a:cubicBezTo>
                    <a:pt x="2376" y="952"/>
                    <a:pt x="2256" y="1044"/>
                    <a:pt x="2283" y="1204"/>
                  </a:cubicBezTo>
                  <a:cubicBezTo>
                    <a:pt x="2384" y="1810"/>
                    <a:pt x="1895" y="2293"/>
                    <a:pt x="1358" y="2293"/>
                  </a:cubicBezTo>
                  <a:cubicBezTo>
                    <a:pt x="1185" y="2293"/>
                    <a:pt x="1006" y="2243"/>
                    <a:pt x="841" y="2131"/>
                  </a:cubicBezTo>
                  <a:cubicBezTo>
                    <a:pt x="77" y="1622"/>
                    <a:pt x="443" y="425"/>
                    <a:pt x="1360" y="425"/>
                  </a:cubicBezTo>
                  <a:cubicBezTo>
                    <a:pt x="1567" y="425"/>
                    <a:pt x="1769" y="493"/>
                    <a:pt x="1932" y="622"/>
                  </a:cubicBezTo>
                  <a:cubicBezTo>
                    <a:pt x="1976" y="656"/>
                    <a:pt x="2021" y="670"/>
                    <a:pt x="2064" y="670"/>
                  </a:cubicBezTo>
                  <a:cubicBezTo>
                    <a:pt x="2240" y="670"/>
                    <a:pt x="2373" y="425"/>
                    <a:pt x="2191" y="286"/>
                  </a:cubicBezTo>
                  <a:cubicBezTo>
                    <a:pt x="1938" y="89"/>
                    <a:pt x="1650" y="1"/>
                    <a:pt x="13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4"/>
            <p:cNvSpPr/>
            <p:nvPr/>
          </p:nvSpPr>
          <p:spPr>
            <a:xfrm>
              <a:off x="1289506" y="1983658"/>
              <a:ext cx="391103" cy="377777"/>
            </a:xfrm>
            <a:custGeom>
              <a:avLst/>
              <a:gdLst/>
              <a:ahLst/>
              <a:cxnLst/>
              <a:rect l="l" t="t" r="r" b="b"/>
              <a:pathLst>
                <a:path w="14939" h="14430" extrusionOk="0">
                  <a:moveTo>
                    <a:pt x="1289" y="2724"/>
                  </a:moveTo>
                  <a:cubicBezTo>
                    <a:pt x="1442" y="2724"/>
                    <a:pt x="1598" y="2773"/>
                    <a:pt x="1737" y="2886"/>
                  </a:cubicBezTo>
                  <a:cubicBezTo>
                    <a:pt x="2131" y="3203"/>
                    <a:pt x="2088" y="3808"/>
                    <a:pt x="1655" y="4068"/>
                  </a:cubicBezTo>
                  <a:cubicBezTo>
                    <a:pt x="1537" y="4139"/>
                    <a:pt x="1409" y="4172"/>
                    <a:pt x="1282" y="4172"/>
                  </a:cubicBezTo>
                  <a:cubicBezTo>
                    <a:pt x="952" y="4172"/>
                    <a:pt x="639" y="3945"/>
                    <a:pt x="569" y="3587"/>
                  </a:cubicBezTo>
                  <a:cubicBezTo>
                    <a:pt x="478" y="3104"/>
                    <a:pt x="868" y="2724"/>
                    <a:pt x="1289" y="2724"/>
                  </a:cubicBezTo>
                  <a:close/>
                  <a:moveTo>
                    <a:pt x="5354" y="3779"/>
                  </a:moveTo>
                  <a:lnTo>
                    <a:pt x="6916" y="4673"/>
                  </a:lnTo>
                  <a:lnTo>
                    <a:pt x="5354" y="5566"/>
                  </a:lnTo>
                  <a:lnTo>
                    <a:pt x="5354" y="3779"/>
                  </a:lnTo>
                  <a:close/>
                  <a:moveTo>
                    <a:pt x="9332" y="3779"/>
                  </a:moveTo>
                  <a:lnTo>
                    <a:pt x="9332" y="5566"/>
                  </a:lnTo>
                  <a:lnTo>
                    <a:pt x="7771" y="4673"/>
                  </a:lnTo>
                  <a:lnTo>
                    <a:pt x="9332" y="3779"/>
                  </a:lnTo>
                  <a:close/>
                  <a:moveTo>
                    <a:pt x="3178" y="2836"/>
                  </a:moveTo>
                  <a:cubicBezTo>
                    <a:pt x="3518" y="2836"/>
                    <a:pt x="3858" y="2924"/>
                    <a:pt x="4163" y="3097"/>
                  </a:cubicBezTo>
                  <a:lnTo>
                    <a:pt x="4927" y="3534"/>
                  </a:lnTo>
                  <a:lnTo>
                    <a:pt x="4927" y="5807"/>
                  </a:lnTo>
                  <a:lnTo>
                    <a:pt x="2909" y="6964"/>
                  </a:lnTo>
                  <a:lnTo>
                    <a:pt x="2188" y="6551"/>
                  </a:lnTo>
                  <a:cubicBezTo>
                    <a:pt x="1732" y="6287"/>
                    <a:pt x="1396" y="5855"/>
                    <a:pt x="1261" y="5345"/>
                  </a:cubicBezTo>
                  <a:cubicBezTo>
                    <a:pt x="1194" y="5100"/>
                    <a:pt x="1175" y="4851"/>
                    <a:pt x="1199" y="4596"/>
                  </a:cubicBezTo>
                  <a:lnTo>
                    <a:pt x="1199" y="4596"/>
                  </a:lnTo>
                  <a:cubicBezTo>
                    <a:pt x="1228" y="4598"/>
                    <a:pt x="1258" y="4599"/>
                    <a:pt x="1287" y="4599"/>
                  </a:cubicBezTo>
                  <a:cubicBezTo>
                    <a:pt x="2091" y="4599"/>
                    <a:pt x="2658" y="3780"/>
                    <a:pt x="2352" y="3015"/>
                  </a:cubicBezTo>
                  <a:cubicBezTo>
                    <a:pt x="2615" y="2896"/>
                    <a:pt x="2897" y="2836"/>
                    <a:pt x="3178" y="2836"/>
                  </a:cubicBezTo>
                  <a:close/>
                  <a:moveTo>
                    <a:pt x="11503" y="2838"/>
                  </a:moveTo>
                  <a:cubicBezTo>
                    <a:pt x="12402" y="2838"/>
                    <a:pt x="13195" y="3443"/>
                    <a:pt x="13425" y="4313"/>
                  </a:cubicBezTo>
                  <a:cubicBezTo>
                    <a:pt x="13660" y="5182"/>
                    <a:pt x="13276" y="6100"/>
                    <a:pt x="12498" y="6551"/>
                  </a:cubicBezTo>
                  <a:lnTo>
                    <a:pt x="11777" y="6964"/>
                  </a:lnTo>
                  <a:lnTo>
                    <a:pt x="9760" y="5807"/>
                  </a:lnTo>
                  <a:lnTo>
                    <a:pt x="9760" y="3539"/>
                  </a:lnTo>
                  <a:lnTo>
                    <a:pt x="9755" y="3534"/>
                  </a:lnTo>
                  <a:cubicBezTo>
                    <a:pt x="10341" y="3246"/>
                    <a:pt x="10730" y="2838"/>
                    <a:pt x="11503" y="2838"/>
                  </a:cubicBezTo>
                  <a:close/>
                  <a:moveTo>
                    <a:pt x="4932" y="6301"/>
                  </a:moveTo>
                  <a:lnTo>
                    <a:pt x="4927" y="8117"/>
                  </a:lnTo>
                  <a:lnTo>
                    <a:pt x="3341" y="7209"/>
                  </a:lnTo>
                  <a:lnTo>
                    <a:pt x="4932" y="6301"/>
                  </a:lnTo>
                  <a:close/>
                  <a:moveTo>
                    <a:pt x="9755" y="6297"/>
                  </a:moveTo>
                  <a:lnTo>
                    <a:pt x="11345" y="7209"/>
                  </a:lnTo>
                  <a:lnTo>
                    <a:pt x="9755" y="8117"/>
                  </a:lnTo>
                  <a:lnTo>
                    <a:pt x="9755" y="6297"/>
                  </a:lnTo>
                  <a:close/>
                  <a:moveTo>
                    <a:pt x="7343" y="4918"/>
                  </a:moveTo>
                  <a:lnTo>
                    <a:pt x="9332" y="6052"/>
                  </a:lnTo>
                  <a:lnTo>
                    <a:pt x="9332" y="8362"/>
                  </a:lnTo>
                  <a:lnTo>
                    <a:pt x="7343" y="9501"/>
                  </a:lnTo>
                  <a:lnTo>
                    <a:pt x="5354" y="8367"/>
                  </a:lnTo>
                  <a:lnTo>
                    <a:pt x="5354" y="6056"/>
                  </a:lnTo>
                  <a:lnTo>
                    <a:pt x="7343" y="4918"/>
                  </a:lnTo>
                  <a:close/>
                  <a:moveTo>
                    <a:pt x="5354" y="8852"/>
                  </a:moveTo>
                  <a:lnTo>
                    <a:pt x="6916" y="9746"/>
                  </a:lnTo>
                  <a:lnTo>
                    <a:pt x="5354" y="10639"/>
                  </a:lnTo>
                  <a:lnTo>
                    <a:pt x="5354" y="8852"/>
                  </a:lnTo>
                  <a:close/>
                  <a:moveTo>
                    <a:pt x="9332" y="8852"/>
                  </a:moveTo>
                  <a:lnTo>
                    <a:pt x="9332" y="10639"/>
                  </a:lnTo>
                  <a:lnTo>
                    <a:pt x="7771" y="9746"/>
                  </a:lnTo>
                  <a:lnTo>
                    <a:pt x="9332" y="8852"/>
                  </a:lnTo>
                  <a:close/>
                  <a:moveTo>
                    <a:pt x="11773" y="7454"/>
                  </a:moveTo>
                  <a:lnTo>
                    <a:pt x="12493" y="7867"/>
                  </a:lnTo>
                  <a:cubicBezTo>
                    <a:pt x="12954" y="8127"/>
                    <a:pt x="13291" y="8559"/>
                    <a:pt x="13430" y="9073"/>
                  </a:cubicBezTo>
                  <a:cubicBezTo>
                    <a:pt x="13488" y="9289"/>
                    <a:pt x="13507" y="9510"/>
                    <a:pt x="13492" y="9731"/>
                  </a:cubicBezTo>
                  <a:cubicBezTo>
                    <a:pt x="13474" y="9731"/>
                    <a:pt x="13457" y="9730"/>
                    <a:pt x="13439" y="9730"/>
                  </a:cubicBezTo>
                  <a:cubicBezTo>
                    <a:pt x="12608" y="9730"/>
                    <a:pt x="12040" y="10603"/>
                    <a:pt x="12402" y="11370"/>
                  </a:cubicBezTo>
                  <a:lnTo>
                    <a:pt x="12397" y="11370"/>
                  </a:lnTo>
                  <a:cubicBezTo>
                    <a:pt x="12116" y="11510"/>
                    <a:pt x="11811" y="11580"/>
                    <a:pt x="11506" y="11580"/>
                  </a:cubicBezTo>
                  <a:cubicBezTo>
                    <a:pt x="11164" y="11580"/>
                    <a:pt x="10823" y="11492"/>
                    <a:pt x="10519" y="11317"/>
                  </a:cubicBezTo>
                  <a:lnTo>
                    <a:pt x="9755" y="10880"/>
                  </a:lnTo>
                  <a:lnTo>
                    <a:pt x="9755" y="8607"/>
                  </a:lnTo>
                  <a:lnTo>
                    <a:pt x="11773" y="7454"/>
                  </a:lnTo>
                  <a:close/>
                  <a:moveTo>
                    <a:pt x="13442" y="10157"/>
                  </a:moveTo>
                  <a:cubicBezTo>
                    <a:pt x="13580" y="10157"/>
                    <a:pt x="13721" y="10197"/>
                    <a:pt x="13848" y="10284"/>
                  </a:cubicBezTo>
                  <a:cubicBezTo>
                    <a:pt x="14381" y="10644"/>
                    <a:pt x="14213" y="11470"/>
                    <a:pt x="13584" y="11595"/>
                  </a:cubicBezTo>
                  <a:lnTo>
                    <a:pt x="13579" y="11595"/>
                  </a:lnTo>
                  <a:cubicBezTo>
                    <a:pt x="13532" y="11604"/>
                    <a:pt x="13486" y="11609"/>
                    <a:pt x="13441" y="11609"/>
                  </a:cubicBezTo>
                  <a:cubicBezTo>
                    <a:pt x="12997" y="11609"/>
                    <a:pt x="12637" y="11198"/>
                    <a:pt x="12729" y="10735"/>
                  </a:cubicBezTo>
                  <a:cubicBezTo>
                    <a:pt x="12803" y="10381"/>
                    <a:pt x="13115" y="10157"/>
                    <a:pt x="13442" y="10157"/>
                  </a:cubicBezTo>
                  <a:close/>
                  <a:moveTo>
                    <a:pt x="7343" y="9991"/>
                  </a:moveTo>
                  <a:lnTo>
                    <a:pt x="9332" y="11129"/>
                  </a:lnTo>
                  <a:lnTo>
                    <a:pt x="9332" y="12009"/>
                  </a:lnTo>
                  <a:cubicBezTo>
                    <a:pt x="9351" y="13118"/>
                    <a:pt x="8453" y="14031"/>
                    <a:pt x="7343" y="14031"/>
                  </a:cubicBezTo>
                  <a:cubicBezTo>
                    <a:pt x="6229" y="14031"/>
                    <a:pt x="5335" y="13118"/>
                    <a:pt x="5354" y="12009"/>
                  </a:cubicBezTo>
                  <a:lnTo>
                    <a:pt x="5354" y="11129"/>
                  </a:lnTo>
                  <a:lnTo>
                    <a:pt x="7343" y="9991"/>
                  </a:lnTo>
                  <a:close/>
                  <a:moveTo>
                    <a:pt x="7339" y="0"/>
                  </a:moveTo>
                  <a:cubicBezTo>
                    <a:pt x="7100" y="0"/>
                    <a:pt x="6859" y="36"/>
                    <a:pt x="6623" y="109"/>
                  </a:cubicBezTo>
                  <a:cubicBezTo>
                    <a:pt x="5614" y="426"/>
                    <a:pt x="4927" y="1358"/>
                    <a:pt x="4927" y="2415"/>
                  </a:cubicBezTo>
                  <a:lnTo>
                    <a:pt x="4927" y="3054"/>
                  </a:lnTo>
                  <a:lnTo>
                    <a:pt x="4374" y="2737"/>
                  </a:lnTo>
                  <a:cubicBezTo>
                    <a:pt x="4005" y="2524"/>
                    <a:pt x="3592" y="2417"/>
                    <a:pt x="3178" y="2417"/>
                  </a:cubicBezTo>
                  <a:cubicBezTo>
                    <a:pt x="2816" y="2417"/>
                    <a:pt x="2453" y="2499"/>
                    <a:pt x="2116" y="2665"/>
                  </a:cubicBezTo>
                  <a:cubicBezTo>
                    <a:pt x="1876" y="2413"/>
                    <a:pt x="1583" y="2303"/>
                    <a:pt x="1296" y="2303"/>
                  </a:cubicBezTo>
                  <a:cubicBezTo>
                    <a:pt x="631" y="2303"/>
                    <a:pt x="0" y="2895"/>
                    <a:pt x="151" y="3674"/>
                  </a:cubicBezTo>
                  <a:cubicBezTo>
                    <a:pt x="224" y="4034"/>
                    <a:pt x="459" y="4337"/>
                    <a:pt x="786" y="4495"/>
                  </a:cubicBezTo>
                  <a:cubicBezTo>
                    <a:pt x="646" y="5470"/>
                    <a:pt x="1122" y="6436"/>
                    <a:pt x="1977" y="6926"/>
                  </a:cubicBezTo>
                  <a:lnTo>
                    <a:pt x="2481" y="7214"/>
                  </a:lnTo>
                  <a:lnTo>
                    <a:pt x="1977" y="7502"/>
                  </a:lnTo>
                  <a:cubicBezTo>
                    <a:pt x="1059" y="8026"/>
                    <a:pt x="593" y="9088"/>
                    <a:pt x="819" y="10116"/>
                  </a:cubicBezTo>
                  <a:cubicBezTo>
                    <a:pt x="1045" y="11149"/>
                    <a:pt x="1919" y="11912"/>
                    <a:pt x="2971" y="12004"/>
                  </a:cubicBezTo>
                  <a:lnTo>
                    <a:pt x="2986" y="12004"/>
                  </a:lnTo>
                  <a:cubicBezTo>
                    <a:pt x="3265" y="12004"/>
                    <a:pt x="3279" y="11595"/>
                    <a:pt x="3005" y="11576"/>
                  </a:cubicBezTo>
                  <a:cubicBezTo>
                    <a:pt x="2140" y="11504"/>
                    <a:pt x="1425" y="10875"/>
                    <a:pt x="1237" y="10024"/>
                  </a:cubicBezTo>
                  <a:cubicBezTo>
                    <a:pt x="1050" y="9174"/>
                    <a:pt x="1434" y="8305"/>
                    <a:pt x="2188" y="7872"/>
                  </a:cubicBezTo>
                  <a:lnTo>
                    <a:pt x="2909" y="7459"/>
                  </a:lnTo>
                  <a:lnTo>
                    <a:pt x="4927" y="8617"/>
                  </a:lnTo>
                  <a:lnTo>
                    <a:pt x="4927" y="10889"/>
                  </a:lnTo>
                  <a:cubicBezTo>
                    <a:pt x="4249" y="11264"/>
                    <a:pt x="4096" y="11394"/>
                    <a:pt x="3764" y="11499"/>
                  </a:cubicBezTo>
                  <a:cubicBezTo>
                    <a:pt x="3521" y="11573"/>
                    <a:pt x="3600" y="11915"/>
                    <a:pt x="3817" y="11915"/>
                  </a:cubicBezTo>
                  <a:cubicBezTo>
                    <a:pt x="3839" y="11915"/>
                    <a:pt x="3864" y="11911"/>
                    <a:pt x="3889" y="11903"/>
                  </a:cubicBezTo>
                  <a:cubicBezTo>
                    <a:pt x="4273" y="11783"/>
                    <a:pt x="4466" y="11629"/>
                    <a:pt x="4927" y="11379"/>
                  </a:cubicBezTo>
                  <a:lnTo>
                    <a:pt x="4927" y="12013"/>
                  </a:lnTo>
                  <a:cubicBezTo>
                    <a:pt x="4927" y="13349"/>
                    <a:pt x="6008" y="14430"/>
                    <a:pt x="7343" y="14430"/>
                  </a:cubicBezTo>
                  <a:cubicBezTo>
                    <a:pt x="8674" y="14430"/>
                    <a:pt x="9755" y="13349"/>
                    <a:pt x="9755" y="12013"/>
                  </a:cubicBezTo>
                  <a:lnTo>
                    <a:pt x="9755" y="11374"/>
                  </a:lnTo>
                  <a:cubicBezTo>
                    <a:pt x="10355" y="11720"/>
                    <a:pt x="10764" y="12009"/>
                    <a:pt x="11503" y="12009"/>
                  </a:cubicBezTo>
                  <a:cubicBezTo>
                    <a:pt x="11902" y="12009"/>
                    <a:pt x="12296" y="11908"/>
                    <a:pt x="12652" y="11720"/>
                  </a:cubicBezTo>
                  <a:cubicBezTo>
                    <a:pt x="12866" y="11924"/>
                    <a:pt x="13149" y="12035"/>
                    <a:pt x="13439" y="12035"/>
                  </a:cubicBezTo>
                  <a:cubicBezTo>
                    <a:pt x="13513" y="12035"/>
                    <a:pt x="13587" y="12028"/>
                    <a:pt x="13660" y="12013"/>
                  </a:cubicBezTo>
                  <a:cubicBezTo>
                    <a:pt x="14756" y="11802"/>
                    <a:pt x="14938" y="10289"/>
                    <a:pt x="13910" y="9832"/>
                  </a:cubicBezTo>
                  <a:cubicBezTo>
                    <a:pt x="14006" y="8886"/>
                    <a:pt x="13536" y="7973"/>
                    <a:pt x="12709" y="7498"/>
                  </a:cubicBezTo>
                  <a:lnTo>
                    <a:pt x="12205" y="7209"/>
                  </a:lnTo>
                  <a:lnTo>
                    <a:pt x="12709" y="6921"/>
                  </a:lnTo>
                  <a:cubicBezTo>
                    <a:pt x="13660" y="6378"/>
                    <a:pt x="14126" y="5264"/>
                    <a:pt x="13843" y="4202"/>
                  </a:cubicBezTo>
                  <a:cubicBezTo>
                    <a:pt x="13561" y="3149"/>
                    <a:pt x="12605" y="2415"/>
                    <a:pt x="11514" y="2415"/>
                  </a:cubicBezTo>
                  <a:cubicBezTo>
                    <a:pt x="11511" y="2415"/>
                    <a:pt x="11507" y="2415"/>
                    <a:pt x="11503" y="2415"/>
                  </a:cubicBezTo>
                  <a:cubicBezTo>
                    <a:pt x="10624" y="2415"/>
                    <a:pt x="10130" y="2871"/>
                    <a:pt x="9760" y="3049"/>
                  </a:cubicBezTo>
                  <a:cubicBezTo>
                    <a:pt x="9750" y="2521"/>
                    <a:pt x="9788" y="2276"/>
                    <a:pt x="9697" y="1886"/>
                  </a:cubicBezTo>
                  <a:cubicBezTo>
                    <a:pt x="9671" y="1770"/>
                    <a:pt x="9584" y="1719"/>
                    <a:pt x="9496" y="1719"/>
                  </a:cubicBezTo>
                  <a:cubicBezTo>
                    <a:pt x="9373" y="1719"/>
                    <a:pt x="9248" y="1818"/>
                    <a:pt x="9284" y="1978"/>
                  </a:cubicBezTo>
                  <a:cubicBezTo>
                    <a:pt x="9361" y="2319"/>
                    <a:pt x="9322" y="2506"/>
                    <a:pt x="9332" y="3289"/>
                  </a:cubicBezTo>
                  <a:lnTo>
                    <a:pt x="7343" y="4428"/>
                  </a:lnTo>
                  <a:lnTo>
                    <a:pt x="5354" y="3289"/>
                  </a:lnTo>
                  <a:lnTo>
                    <a:pt x="5354" y="2410"/>
                  </a:lnTo>
                  <a:cubicBezTo>
                    <a:pt x="5354" y="1541"/>
                    <a:pt x="5921" y="772"/>
                    <a:pt x="6752" y="513"/>
                  </a:cubicBezTo>
                  <a:cubicBezTo>
                    <a:pt x="6946" y="453"/>
                    <a:pt x="7143" y="424"/>
                    <a:pt x="7339" y="424"/>
                  </a:cubicBezTo>
                  <a:cubicBezTo>
                    <a:pt x="7979" y="424"/>
                    <a:pt x="8598" y="733"/>
                    <a:pt x="8977" y="1281"/>
                  </a:cubicBezTo>
                  <a:cubicBezTo>
                    <a:pt x="9022" y="1359"/>
                    <a:pt x="9088" y="1391"/>
                    <a:pt x="9153" y="1391"/>
                  </a:cubicBezTo>
                  <a:cubicBezTo>
                    <a:pt x="9308" y="1391"/>
                    <a:pt x="9459" y="1210"/>
                    <a:pt x="9327" y="1041"/>
                  </a:cubicBezTo>
                  <a:cubicBezTo>
                    <a:pt x="8868" y="376"/>
                    <a:pt x="8116" y="0"/>
                    <a:pt x="73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1" name="Google Shape;8811;p74"/>
          <p:cNvGrpSpPr/>
          <p:nvPr/>
        </p:nvGrpSpPr>
        <p:grpSpPr>
          <a:xfrm>
            <a:off x="1287935" y="1510978"/>
            <a:ext cx="350288" cy="362357"/>
            <a:chOff x="1287935" y="1510978"/>
            <a:chExt cx="350288" cy="362357"/>
          </a:xfrm>
        </p:grpSpPr>
        <p:sp>
          <p:nvSpPr>
            <p:cNvPr id="8812" name="Google Shape;8812;p74"/>
            <p:cNvSpPr/>
            <p:nvPr/>
          </p:nvSpPr>
          <p:spPr>
            <a:xfrm>
              <a:off x="1335714" y="1516371"/>
              <a:ext cx="256721" cy="70974"/>
            </a:xfrm>
            <a:custGeom>
              <a:avLst/>
              <a:gdLst/>
              <a:ahLst/>
              <a:cxnLst/>
              <a:rect l="l" t="t" r="r" b="b"/>
              <a:pathLst>
                <a:path w="9806" h="2711" extrusionOk="0">
                  <a:moveTo>
                    <a:pt x="3849" y="1"/>
                  </a:moveTo>
                  <a:cubicBezTo>
                    <a:pt x="3090" y="1"/>
                    <a:pt x="2393" y="399"/>
                    <a:pt x="2004" y="1048"/>
                  </a:cubicBezTo>
                  <a:lnTo>
                    <a:pt x="1831" y="1331"/>
                  </a:lnTo>
                  <a:cubicBezTo>
                    <a:pt x="1668" y="1605"/>
                    <a:pt x="1375" y="1768"/>
                    <a:pt x="1058" y="1773"/>
                  </a:cubicBezTo>
                  <a:lnTo>
                    <a:pt x="471" y="1773"/>
                  </a:lnTo>
                  <a:cubicBezTo>
                    <a:pt x="212" y="1773"/>
                    <a:pt x="1" y="1980"/>
                    <a:pt x="1" y="2239"/>
                  </a:cubicBezTo>
                  <a:cubicBezTo>
                    <a:pt x="1" y="2499"/>
                    <a:pt x="212" y="2710"/>
                    <a:pt x="471" y="2710"/>
                  </a:cubicBezTo>
                  <a:lnTo>
                    <a:pt x="1058" y="2710"/>
                  </a:lnTo>
                  <a:cubicBezTo>
                    <a:pt x="1706" y="2710"/>
                    <a:pt x="2307" y="2369"/>
                    <a:pt x="2638" y="1816"/>
                  </a:cubicBezTo>
                  <a:lnTo>
                    <a:pt x="2811" y="1528"/>
                  </a:lnTo>
                  <a:cubicBezTo>
                    <a:pt x="3027" y="1163"/>
                    <a:pt x="3421" y="942"/>
                    <a:pt x="3849" y="937"/>
                  </a:cubicBezTo>
                  <a:lnTo>
                    <a:pt x="5814" y="937"/>
                  </a:lnTo>
                  <a:cubicBezTo>
                    <a:pt x="6236" y="942"/>
                    <a:pt x="6630" y="1163"/>
                    <a:pt x="6851" y="1528"/>
                  </a:cubicBezTo>
                  <a:lnTo>
                    <a:pt x="7019" y="1816"/>
                  </a:lnTo>
                  <a:cubicBezTo>
                    <a:pt x="7356" y="2369"/>
                    <a:pt x="7951" y="2710"/>
                    <a:pt x="8600" y="2710"/>
                  </a:cubicBezTo>
                  <a:lnTo>
                    <a:pt x="9335" y="2710"/>
                  </a:lnTo>
                  <a:cubicBezTo>
                    <a:pt x="9594" y="2710"/>
                    <a:pt x="9806" y="2499"/>
                    <a:pt x="9806" y="2239"/>
                  </a:cubicBezTo>
                  <a:cubicBezTo>
                    <a:pt x="9806" y="1980"/>
                    <a:pt x="9594" y="1773"/>
                    <a:pt x="9335" y="1773"/>
                  </a:cubicBezTo>
                  <a:lnTo>
                    <a:pt x="8600" y="1773"/>
                  </a:lnTo>
                  <a:cubicBezTo>
                    <a:pt x="8283" y="1773"/>
                    <a:pt x="7990" y="1605"/>
                    <a:pt x="7826" y="1331"/>
                  </a:cubicBezTo>
                  <a:lnTo>
                    <a:pt x="7654" y="1048"/>
                  </a:lnTo>
                  <a:cubicBezTo>
                    <a:pt x="7264" y="399"/>
                    <a:pt x="6563" y="1"/>
                    <a:pt x="580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74"/>
            <p:cNvSpPr/>
            <p:nvPr/>
          </p:nvSpPr>
          <p:spPr>
            <a:xfrm>
              <a:off x="1337861" y="1603393"/>
              <a:ext cx="69325" cy="66916"/>
            </a:xfrm>
            <a:custGeom>
              <a:avLst/>
              <a:gdLst/>
              <a:ahLst/>
              <a:cxnLst/>
              <a:rect l="l" t="t" r="r" b="b"/>
              <a:pathLst>
                <a:path w="2648" h="2556" extrusionOk="0">
                  <a:moveTo>
                    <a:pt x="500" y="1"/>
                  </a:moveTo>
                  <a:cubicBezTo>
                    <a:pt x="383" y="1"/>
                    <a:pt x="267" y="44"/>
                    <a:pt x="178" y="131"/>
                  </a:cubicBezTo>
                  <a:cubicBezTo>
                    <a:pt x="0" y="308"/>
                    <a:pt x="0" y="597"/>
                    <a:pt x="178" y="774"/>
                  </a:cubicBezTo>
                  <a:lnTo>
                    <a:pt x="1826" y="2422"/>
                  </a:lnTo>
                  <a:cubicBezTo>
                    <a:pt x="1915" y="2511"/>
                    <a:pt x="2031" y="2555"/>
                    <a:pt x="2148" y="2555"/>
                  </a:cubicBezTo>
                  <a:cubicBezTo>
                    <a:pt x="2264" y="2555"/>
                    <a:pt x="2381" y="2511"/>
                    <a:pt x="2470" y="2422"/>
                  </a:cubicBezTo>
                  <a:cubicBezTo>
                    <a:pt x="2647" y="2244"/>
                    <a:pt x="2647" y="1961"/>
                    <a:pt x="2470" y="1783"/>
                  </a:cubicBezTo>
                  <a:lnTo>
                    <a:pt x="822" y="131"/>
                  </a:lnTo>
                  <a:cubicBezTo>
                    <a:pt x="733" y="44"/>
                    <a:pt x="616" y="1"/>
                    <a:pt x="50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74"/>
            <p:cNvSpPr/>
            <p:nvPr/>
          </p:nvSpPr>
          <p:spPr>
            <a:xfrm>
              <a:off x="1520990" y="1603315"/>
              <a:ext cx="69325" cy="66995"/>
            </a:xfrm>
            <a:custGeom>
              <a:avLst/>
              <a:gdLst/>
              <a:ahLst/>
              <a:cxnLst/>
              <a:rect l="l" t="t" r="r" b="b"/>
              <a:pathLst>
                <a:path w="2648" h="2559" extrusionOk="0">
                  <a:moveTo>
                    <a:pt x="2150" y="1"/>
                  </a:moveTo>
                  <a:cubicBezTo>
                    <a:pt x="2032" y="1"/>
                    <a:pt x="1915" y="47"/>
                    <a:pt x="1826" y="138"/>
                  </a:cubicBezTo>
                  <a:lnTo>
                    <a:pt x="178" y="1786"/>
                  </a:lnTo>
                  <a:cubicBezTo>
                    <a:pt x="0" y="1964"/>
                    <a:pt x="0" y="2247"/>
                    <a:pt x="178" y="2425"/>
                  </a:cubicBezTo>
                  <a:cubicBezTo>
                    <a:pt x="267" y="2514"/>
                    <a:pt x="382" y="2558"/>
                    <a:pt x="498" y="2558"/>
                  </a:cubicBezTo>
                  <a:cubicBezTo>
                    <a:pt x="614" y="2558"/>
                    <a:pt x="730" y="2514"/>
                    <a:pt x="822" y="2425"/>
                  </a:cubicBezTo>
                  <a:lnTo>
                    <a:pt x="2469" y="777"/>
                  </a:lnTo>
                  <a:cubicBezTo>
                    <a:pt x="2647" y="600"/>
                    <a:pt x="2647" y="311"/>
                    <a:pt x="2469" y="134"/>
                  </a:cubicBezTo>
                  <a:cubicBezTo>
                    <a:pt x="2381" y="45"/>
                    <a:pt x="2265" y="1"/>
                    <a:pt x="215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4"/>
            <p:cNvSpPr/>
            <p:nvPr/>
          </p:nvSpPr>
          <p:spPr>
            <a:xfrm>
              <a:off x="1349040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2514" y="1"/>
                  </a:moveTo>
                  <a:cubicBezTo>
                    <a:pt x="2320" y="1"/>
                    <a:pt x="2127" y="75"/>
                    <a:pt x="1980" y="224"/>
                  </a:cubicBezTo>
                  <a:lnTo>
                    <a:pt x="299" y="1906"/>
                  </a:lnTo>
                  <a:cubicBezTo>
                    <a:pt x="1" y="2199"/>
                    <a:pt x="1" y="2679"/>
                    <a:pt x="299" y="2977"/>
                  </a:cubicBezTo>
                  <a:cubicBezTo>
                    <a:pt x="445" y="3123"/>
                    <a:pt x="639" y="3197"/>
                    <a:pt x="833" y="3197"/>
                  </a:cubicBezTo>
                  <a:cubicBezTo>
                    <a:pt x="1027" y="3197"/>
                    <a:pt x="1221" y="3123"/>
                    <a:pt x="1370" y="2977"/>
                  </a:cubicBezTo>
                  <a:lnTo>
                    <a:pt x="3051" y="1295"/>
                  </a:lnTo>
                  <a:cubicBezTo>
                    <a:pt x="3345" y="998"/>
                    <a:pt x="3345" y="517"/>
                    <a:pt x="3051" y="224"/>
                  </a:cubicBezTo>
                  <a:cubicBezTo>
                    <a:pt x="2903" y="75"/>
                    <a:pt x="2708" y="1"/>
                    <a:pt x="2514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4"/>
            <p:cNvSpPr/>
            <p:nvPr/>
          </p:nvSpPr>
          <p:spPr>
            <a:xfrm>
              <a:off x="1491537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831" y="1"/>
                  </a:moveTo>
                  <a:cubicBezTo>
                    <a:pt x="637" y="1"/>
                    <a:pt x="443" y="75"/>
                    <a:pt x="294" y="224"/>
                  </a:cubicBezTo>
                  <a:cubicBezTo>
                    <a:pt x="1" y="517"/>
                    <a:pt x="1" y="998"/>
                    <a:pt x="294" y="1295"/>
                  </a:cubicBezTo>
                  <a:lnTo>
                    <a:pt x="1975" y="2977"/>
                  </a:lnTo>
                  <a:cubicBezTo>
                    <a:pt x="2124" y="3123"/>
                    <a:pt x="2319" y="3197"/>
                    <a:pt x="2513" y="3197"/>
                  </a:cubicBezTo>
                  <a:cubicBezTo>
                    <a:pt x="2707" y="3197"/>
                    <a:pt x="2900" y="3123"/>
                    <a:pt x="3047" y="2977"/>
                  </a:cubicBezTo>
                  <a:cubicBezTo>
                    <a:pt x="3345" y="2679"/>
                    <a:pt x="3345" y="2199"/>
                    <a:pt x="3047" y="1906"/>
                  </a:cubicBezTo>
                  <a:lnTo>
                    <a:pt x="1365" y="224"/>
                  </a:lnTo>
                  <a:cubicBezTo>
                    <a:pt x="1219" y="75"/>
                    <a:pt x="1025" y="1"/>
                    <a:pt x="831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74"/>
            <p:cNvSpPr/>
            <p:nvPr/>
          </p:nvSpPr>
          <p:spPr>
            <a:xfrm>
              <a:off x="1342887" y="1606168"/>
              <a:ext cx="242270" cy="242270"/>
            </a:xfrm>
            <a:custGeom>
              <a:avLst/>
              <a:gdLst/>
              <a:ahLst/>
              <a:cxnLst/>
              <a:rect l="l" t="t" r="r" b="b"/>
              <a:pathLst>
                <a:path w="9254" h="9254" extrusionOk="0">
                  <a:moveTo>
                    <a:pt x="4627" y="1"/>
                  </a:moveTo>
                  <a:cubicBezTo>
                    <a:pt x="2076" y="1"/>
                    <a:pt x="0" y="2071"/>
                    <a:pt x="0" y="4627"/>
                  </a:cubicBezTo>
                  <a:cubicBezTo>
                    <a:pt x="0" y="7183"/>
                    <a:pt x="2076" y="9253"/>
                    <a:pt x="4627" y="9253"/>
                  </a:cubicBezTo>
                  <a:cubicBezTo>
                    <a:pt x="7183" y="9253"/>
                    <a:pt x="9253" y="7183"/>
                    <a:pt x="9253" y="4627"/>
                  </a:cubicBezTo>
                  <a:cubicBezTo>
                    <a:pt x="9253" y="2071"/>
                    <a:pt x="7183" y="1"/>
                    <a:pt x="4627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74"/>
            <p:cNvSpPr/>
            <p:nvPr/>
          </p:nvSpPr>
          <p:spPr>
            <a:xfrm>
              <a:off x="1364774" y="1629312"/>
              <a:ext cx="208052" cy="195931"/>
            </a:xfrm>
            <a:custGeom>
              <a:avLst/>
              <a:gdLst/>
              <a:ahLst/>
              <a:cxnLst/>
              <a:rect l="l" t="t" r="r" b="b"/>
              <a:pathLst>
                <a:path w="7947" h="7484" extrusionOk="0">
                  <a:moveTo>
                    <a:pt x="3790" y="0"/>
                  </a:moveTo>
                  <a:cubicBezTo>
                    <a:pt x="3347" y="0"/>
                    <a:pt x="2900" y="79"/>
                    <a:pt x="2470" y="241"/>
                  </a:cubicBezTo>
                  <a:cubicBezTo>
                    <a:pt x="1057" y="774"/>
                    <a:pt x="101" y="2110"/>
                    <a:pt x="48" y="3623"/>
                  </a:cubicBezTo>
                  <a:cubicBezTo>
                    <a:pt x="0" y="5136"/>
                    <a:pt x="870" y="6529"/>
                    <a:pt x="2249" y="7154"/>
                  </a:cubicBezTo>
                  <a:cubicBezTo>
                    <a:pt x="2742" y="7375"/>
                    <a:pt x="3266" y="7483"/>
                    <a:pt x="3786" y="7483"/>
                  </a:cubicBezTo>
                  <a:cubicBezTo>
                    <a:pt x="4720" y="7483"/>
                    <a:pt x="5642" y="7135"/>
                    <a:pt x="6351" y="6472"/>
                  </a:cubicBezTo>
                  <a:cubicBezTo>
                    <a:pt x="7869" y="5059"/>
                    <a:pt x="7946" y="2686"/>
                    <a:pt x="6524" y="1187"/>
                  </a:cubicBezTo>
                  <a:cubicBezTo>
                    <a:pt x="5802" y="414"/>
                    <a:pt x="4806" y="0"/>
                    <a:pt x="3790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4"/>
            <p:cNvSpPr/>
            <p:nvPr/>
          </p:nvSpPr>
          <p:spPr>
            <a:xfrm>
              <a:off x="1402630" y="1630961"/>
              <a:ext cx="165798" cy="192554"/>
            </a:xfrm>
            <a:custGeom>
              <a:avLst/>
              <a:gdLst/>
              <a:ahLst/>
              <a:cxnLst/>
              <a:rect l="l" t="t" r="r" b="b"/>
              <a:pathLst>
                <a:path w="6333" h="7355" extrusionOk="0">
                  <a:moveTo>
                    <a:pt x="3046" y="0"/>
                  </a:moveTo>
                  <a:cubicBezTo>
                    <a:pt x="1278" y="336"/>
                    <a:pt x="0" y="1878"/>
                    <a:pt x="0" y="3675"/>
                  </a:cubicBezTo>
                  <a:cubicBezTo>
                    <a:pt x="0" y="5477"/>
                    <a:pt x="1278" y="7019"/>
                    <a:pt x="3046" y="7355"/>
                  </a:cubicBezTo>
                  <a:cubicBezTo>
                    <a:pt x="3743" y="7220"/>
                    <a:pt x="4387" y="6894"/>
                    <a:pt x="4905" y="6409"/>
                  </a:cubicBezTo>
                  <a:cubicBezTo>
                    <a:pt x="5933" y="5443"/>
                    <a:pt x="6332" y="3983"/>
                    <a:pt x="5938" y="2633"/>
                  </a:cubicBezTo>
                  <a:cubicBezTo>
                    <a:pt x="5544" y="1283"/>
                    <a:pt x="4430" y="264"/>
                    <a:pt x="3046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4"/>
            <p:cNvSpPr/>
            <p:nvPr/>
          </p:nvSpPr>
          <p:spPr>
            <a:xfrm>
              <a:off x="1449675" y="1653842"/>
              <a:ext cx="26416" cy="94222"/>
            </a:xfrm>
            <a:custGeom>
              <a:avLst/>
              <a:gdLst/>
              <a:ahLst/>
              <a:cxnLst/>
              <a:rect l="l" t="t" r="r" b="b"/>
              <a:pathLst>
                <a:path w="1009" h="3599" extrusionOk="0">
                  <a:moveTo>
                    <a:pt x="505" y="0"/>
                  </a:moveTo>
                  <a:cubicBezTo>
                    <a:pt x="226" y="0"/>
                    <a:pt x="0" y="226"/>
                    <a:pt x="0" y="505"/>
                  </a:cubicBezTo>
                  <a:lnTo>
                    <a:pt x="0" y="3094"/>
                  </a:lnTo>
                  <a:cubicBezTo>
                    <a:pt x="0" y="3373"/>
                    <a:pt x="226" y="3599"/>
                    <a:pt x="505" y="3599"/>
                  </a:cubicBezTo>
                  <a:cubicBezTo>
                    <a:pt x="783" y="3599"/>
                    <a:pt x="1009" y="3373"/>
                    <a:pt x="1009" y="3094"/>
                  </a:cubicBezTo>
                  <a:lnTo>
                    <a:pt x="1009" y="505"/>
                  </a:lnTo>
                  <a:cubicBezTo>
                    <a:pt x="1009" y="226"/>
                    <a:pt x="783" y="0"/>
                    <a:pt x="50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4"/>
            <p:cNvSpPr/>
            <p:nvPr/>
          </p:nvSpPr>
          <p:spPr>
            <a:xfrm>
              <a:off x="1448419" y="1722172"/>
              <a:ext cx="65424" cy="62832"/>
            </a:xfrm>
            <a:custGeom>
              <a:avLst/>
              <a:gdLst/>
              <a:ahLst/>
              <a:cxnLst/>
              <a:rect l="l" t="t" r="r" b="b"/>
              <a:pathLst>
                <a:path w="2499" h="2400" extrusionOk="0">
                  <a:moveTo>
                    <a:pt x="553" y="0"/>
                  </a:moveTo>
                  <a:cubicBezTo>
                    <a:pt x="424" y="0"/>
                    <a:pt x="296" y="49"/>
                    <a:pt x="197" y="148"/>
                  </a:cubicBezTo>
                  <a:cubicBezTo>
                    <a:pt x="0" y="345"/>
                    <a:pt x="0" y="667"/>
                    <a:pt x="197" y="864"/>
                  </a:cubicBezTo>
                  <a:lnTo>
                    <a:pt x="1590" y="2252"/>
                  </a:lnTo>
                  <a:cubicBezTo>
                    <a:pt x="1689" y="2351"/>
                    <a:pt x="1817" y="2400"/>
                    <a:pt x="1946" y="2400"/>
                  </a:cubicBezTo>
                  <a:cubicBezTo>
                    <a:pt x="2074" y="2400"/>
                    <a:pt x="2203" y="2351"/>
                    <a:pt x="2301" y="2252"/>
                  </a:cubicBezTo>
                  <a:cubicBezTo>
                    <a:pt x="2498" y="2055"/>
                    <a:pt x="2498" y="1738"/>
                    <a:pt x="2301" y="1541"/>
                  </a:cubicBezTo>
                  <a:lnTo>
                    <a:pt x="908" y="148"/>
                  </a:lnTo>
                  <a:cubicBezTo>
                    <a:pt x="810" y="49"/>
                    <a:pt x="681" y="0"/>
                    <a:pt x="553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74"/>
            <p:cNvSpPr/>
            <p:nvPr/>
          </p:nvSpPr>
          <p:spPr>
            <a:xfrm>
              <a:off x="1293721" y="1560432"/>
              <a:ext cx="96238" cy="89536"/>
            </a:xfrm>
            <a:custGeom>
              <a:avLst/>
              <a:gdLst/>
              <a:ahLst/>
              <a:cxnLst/>
              <a:rect l="l" t="t" r="r" b="b"/>
              <a:pathLst>
                <a:path w="3676" h="3420" extrusionOk="0">
                  <a:moveTo>
                    <a:pt x="1922" y="0"/>
                  </a:moveTo>
                  <a:cubicBezTo>
                    <a:pt x="1474" y="0"/>
                    <a:pt x="1026" y="170"/>
                    <a:pt x="682" y="508"/>
                  </a:cubicBezTo>
                  <a:cubicBezTo>
                    <a:pt x="668" y="527"/>
                    <a:pt x="649" y="547"/>
                    <a:pt x="634" y="561"/>
                  </a:cubicBezTo>
                  <a:cubicBezTo>
                    <a:pt x="0" y="1253"/>
                    <a:pt x="24" y="2319"/>
                    <a:pt x="682" y="2987"/>
                  </a:cubicBezTo>
                  <a:lnTo>
                    <a:pt x="860" y="3160"/>
                  </a:lnTo>
                  <a:cubicBezTo>
                    <a:pt x="1031" y="3333"/>
                    <a:pt x="1255" y="3419"/>
                    <a:pt x="1480" y="3419"/>
                  </a:cubicBezTo>
                  <a:cubicBezTo>
                    <a:pt x="1706" y="3419"/>
                    <a:pt x="1931" y="3333"/>
                    <a:pt x="2104" y="3160"/>
                  </a:cubicBezTo>
                  <a:lnTo>
                    <a:pt x="3334" y="1930"/>
                  </a:lnTo>
                  <a:cubicBezTo>
                    <a:pt x="3675" y="1589"/>
                    <a:pt x="3675" y="1032"/>
                    <a:pt x="3334" y="686"/>
                  </a:cubicBezTo>
                  <a:lnTo>
                    <a:pt x="3161" y="508"/>
                  </a:lnTo>
                  <a:cubicBezTo>
                    <a:pt x="2818" y="170"/>
                    <a:pt x="2370" y="0"/>
                    <a:pt x="1922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74"/>
            <p:cNvSpPr/>
            <p:nvPr/>
          </p:nvSpPr>
          <p:spPr>
            <a:xfrm>
              <a:off x="1309429" y="1560432"/>
              <a:ext cx="77624" cy="61392"/>
            </a:xfrm>
            <a:custGeom>
              <a:avLst/>
              <a:gdLst/>
              <a:ahLst/>
              <a:cxnLst/>
              <a:rect l="l" t="t" r="r" b="b"/>
              <a:pathLst>
                <a:path w="2965" h="2345" extrusionOk="0">
                  <a:moveTo>
                    <a:pt x="1321" y="0"/>
                  </a:moveTo>
                  <a:cubicBezTo>
                    <a:pt x="874" y="0"/>
                    <a:pt x="426" y="170"/>
                    <a:pt x="82" y="508"/>
                  </a:cubicBezTo>
                  <a:cubicBezTo>
                    <a:pt x="68" y="527"/>
                    <a:pt x="49" y="547"/>
                    <a:pt x="34" y="561"/>
                  </a:cubicBezTo>
                  <a:cubicBezTo>
                    <a:pt x="1" y="1065"/>
                    <a:pt x="183" y="1555"/>
                    <a:pt x="539" y="1911"/>
                  </a:cubicBezTo>
                  <a:lnTo>
                    <a:pt x="716" y="2089"/>
                  </a:lnTo>
                  <a:cubicBezTo>
                    <a:pt x="887" y="2259"/>
                    <a:pt x="1112" y="2345"/>
                    <a:pt x="1337" y="2345"/>
                  </a:cubicBezTo>
                  <a:cubicBezTo>
                    <a:pt x="1562" y="2345"/>
                    <a:pt x="1788" y="2259"/>
                    <a:pt x="1961" y="2089"/>
                  </a:cubicBezTo>
                  <a:lnTo>
                    <a:pt x="2965" y="1085"/>
                  </a:lnTo>
                  <a:cubicBezTo>
                    <a:pt x="2921" y="936"/>
                    <a:pt x="2845" y="796"/>
                    <a:pt x="2734" y="686"/>
                  </a:cubicBezTo>
                  <a:lnTo>
                    <a:pt x="2556" y="508"/>
                  </a:lnTo>
                  <a:cubicBezTo>
                    <a:pt x="2215" y="170"/>
                    <a:pt x="1768" y="0"/>
                    <a:pt x="132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74"/>
            <p:cNvSpPr/>
            <p:nvPr/>
          </p:nvSpPr>
          <p:spPr>
            <a:xfrm>
              <a:off x="1538085" y="1560510"/>
              <a:ext cx="96238" cy="89457"/>
            </a:xfrm>
            <a:custGeom>
              <a:avLst/>
              <a:gdLst/>
              <a:ahLst/>
              <a:cxnLst/>
              <a:rect l="l" t="t" r="r" b="b"/>
              <a:pathLst>
                <a:path w="3676" h="3417" extrusionOk="0">
                  <a:moveTo>
                    <a:pt x="1760" y="1"/>
                  </a:moveTo>
                  <a:cubicBezTo>
                    <a:pt x="1307" y="1"/>
                    <a:pt x="858" y="174"/>
                    <a:pt x="519" y="510"/>
                  </a:cubicBezTo>
                  <a:lnTo>
                    <a:pt x="346" y="683"/>
                  </a:lnTo>
                  <a:cubicBezTo>
                    <a:pt x="0" y="1029"/>
                    <a:pt x="0" y="1586"/>
                    <a:pt x="346" y="1927"/>
                  </a:cubicBezTo>
                  <a:lnTo>
                    <a:pt x="1576" y="3157"/>
                  </a:lnTo>
                  <a:cubicBezTo>
                    <a:pt x="1745" y="3326"/>
                    <a:pt x="1970" y="3416"/>
                    <a:pt x="2197" y="3416"/>
                  </a:cubicBezTo>
                  <a:cubicBezTo>
                    <a:pt x="2305" y="3416"/>
                    <a:pt x="2414" y="3396"/>
                    <a:pt x="2518" y="3354"/>
                  </a:cubicBezTo>
                  <a:cubicBezTo>
                    <a:pt x="2633" y="3311"/>
                    <a:pt x="2734" y="3243"/>
                    <a:pt x="2820" y="3157"/>
                  </a:cubicBezTo>
                  <a:lnTo>
                    <a:pt x="2998" y="2984"/>
                  </a:lnTo>
                  <a:cubicBezTo>
                    <a:pt x="3675" y="2297"/>
                    <a:pt x="3675" y="1192"/>
                    <a:pt x="2998" y="510"/>
                  </a:cubicBezTo>
                  <a:cubicBezTo>
                    <a:pt x="2916" y="428"/>
                    <a:pt x="2825" y="356"/>
                    <a:pt x="2734" y="294"/>
                  </a:cubicBezTo>
                  <a:cubicBezTo>
                    <a:pt x="2437" y="97"/>
                    <a:pt x="2097" y="1"/>
                    <a:pt x="1760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4"/>
            <p:cNvSpPr/>
            <p:nvPr/>
          </p:nvSpPr>
          <p:spPr>
            <a:xfrm>
              <a:off x="1565365" y="1568181"/>
              <a:ext cx="68958" cy="80137"/>
            </a:xfrm>
            <a:custGeom>
              <a:avLst/>
              <a:gdLst/>
              <a:ahLst/>
              <a:cxnLst/>
              <a:rect l="l" t="t" r="r" b="b"/>
              <a:pathLst>
                <a:path w="2634" h="3061" extrusionOk="0">
                  <a:moveTo>
                    <a:pt x="1692" y="1"/>
                  </a:moveTo>
                  <a:cubicBezTo>
                    <a:pt x="1250" y="15"/>
                    <a:pt x="832" y="198"/>
                    <a:pt x="520" y="510"/>
                  </a:cubicBezTo>
                  <a:lnTo>
                    <a:pt x="342" y="683"/>
                  </a:lnTo>
                  <a:cubicBezTo>
                    <a:pt x="1" y="1029"/>
                    <a:pt x="1" y="1586"/>
                    <a:pt x="342" y="1927"/>
                  </a:cubicBezTo>
                  <a:lnTo>
                    <a:pt x="1476" y="3061"/>
                  </a:lnTo>
                  <a:cubicBezTo>
                    <a:pt x="1591" y="3018"/>
                    <a:pt x="1692" y="2950"/>
                    <a:pt x="1778" y="2864"/>
                  </a:cubicBezTo>
                  <a:lnTo>
                    <a:pt x="1956" y="2691"/>
                  </a:lnTo>
                  <a:cubicBezTo>
                    <a:pt x="2633" y="2004"/>
                    <a:pt x="2633" y="899"/>
                    <a:pt x="1956" y="217"/>
                  </a:cubicBezTo>
                  <a:cubicBezTo>
                    <a:pt x="1874" y="135"/>
                    <a:pt x="1783" y="63"/>
                    <a:pt x="16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74"/>
            <p:cNvSpPr/>
            <p:nvPr/>
          </p:nvSpPr>
          <p:spPr>
            <a:xfrm>
              <a:off x="1287935" y="1510978"/>
              <a:ext cx="350288" cy="362357"/>
            </a:xfrm>
            <a:custGeom>
              <a:avLst/>
              <a:gdLst/>
              <a:ahLst/>
              <a:cxnLst/>
              <a:rect l="l" t="t" r="r" b="b"/>
              <a:pathLst>
                <a:path w="13380" h="13841" extrusionOk="0">
                  <a:moveTo>
                    <a:pt x="7634" y="413"/>
                  </a:moveTo>
                  <a:cubicBezTo>
                    <a:pt x="8316" y="413"/>
                    <a:pt x="8950" y="773"/>
                    <a:pt x="9301" y="1360"/>
                  </a:cubicBezTo>
                  <a:cubicBezTo>
                    <a:pt x="9421" y="1508"/>
                    <a:pt x="9546" y="1950"/>
                    <a:pt x="10074" y="2123"/>
                  </a:cubicBezTo>
                  <a:cubicBezTo>
                    <a:pt x="9930" y="2248"/>
                    <a:pt x="9796" y="2383"/>
                    <a:pt x="9671" y="2527"/>
                  </a:cubicBezTo>
                  <a:cubicBezTo>
                    <a:pt x="9113" y="2239"/>
                    <a:pt x="8960" y="1782"/>
                    <a:pt x="8849" y="1629"/>
                  </a:cubicBezTo>
                  <a:cubicBezTo>
                    <a:pt x="8595" y="1201"/>
                    <a:pt x="8133" y="942"/>
                    <a:pt x="7634" y="942"/>
                  </a:cubicBezTo>
                  <a:lnTo>
                    <a:pt x="5674" y="942"/>
                  </a:lnTo>
                  <a:cubicBezTo>
                    <a:pt x="5174" y="942"/>
                    <a:pt x="4713" y="1201"/>
                    <a:pt x="4458" y="1629"/>
                  </a:cubicBezTo>
                  <a:cubicBezTo>
                    <a:pt x="4338" y="1797"/>
                    <a:pt x="4208" y="2181"/>
                    <a:pt x="3738" y="2469"/>
                  </a:cubicBezTo>
                  <a:cubicBezTo>
                    <a:pt x="3723" y="2455"/>
                    <a:pt x="3714" y="2445"/>
                    <a:pt x="3699" y="2431"/>
                  </a:cubicBezTo>
                  <a:lnTo>
                    <a:pt x="3526" y="2258"/>
                  </a:lnTo>
                  <a:cubicBezTo>
                    <a:pt x="3464" y="2195"/>
                    <a:pt x="3401" y="2138"/>
                    <a:pt x="3334" y="2090"/>
                  </a:cubicBezTo>
                  <a:cubicBezTo>
                    <a:pt x="3776" y="1888"/>
                    <a:pt x="3882" y="1523"/>
                    <a:pt x="4007" y="1360"/>
                  </a:cubicBezTo>
                  <a:cubicBezTo>
                    <a:pt x="4357" y="773"/>
                    <a:pt x="4987" y="413"/>
                    <a:pt x="5674" y="413"/>
                  </a:cubicBezTo>
                  <a:close/>
                  <a:moveTo>
                    <a:pt x="3219" y="4444"/>
                  </a:moveTo>
                  <a:lnTo>
                    <a:pt x="3469" y="4694"/>
                  </a:lnTo>
                  <a:cubicBezTo>
                    <a:pt x="3349" y="4804"/>
                    <a:pt x="3228" y="4924"/>
                    <a:pt x="3118" y="5049"/>
                  </a:cubicBezTo>
                  <a:lnTo>
                    <a:pt x="2868" y="4799"/>
                  </a:lnTo>
                  <a:lnTo>
                    <a:pt x="3219" y="4444"/>
                  </a:lnTo>
                  <a:close/>
                  <a:moveTo>
                    <a:pt x="10233" y="4444"/>
                  </a:moveTo>
                  <a:lnTo>
                    <a:pt x="10588" y="4794"/>
                  </a:lnTo>
                  <a:lnTo>
                    <a:pt x="10338" y="5049"/>
                  </a:lnTo>
                  <a:cubicBezTo>
                    <a:pt x="10228" y="4924"/>
                    <a:pt x="10108" y="4804"/>
                    <a:pt x="9988" y="4694"/>
                  </a:cubicBezTo>
                  <a:lnTo>
                    <a:pt x="10233" y="4444"/>
                  </a:lnTo>
                  <a:close/>
                  <a:moveTo>
                    <a:pt x="2143" y="2095"/>
                  </a:moveTo>
                  <a:cubicBezTo>
                    <a:pt x="2959" y="2095"/>
                    <a:pt x="3344" y="2681"/>
                    <a:pt x="3411" y="2719"/>
                  </a:cubicBezTo>
                  <a:cubicBezTo>
                    <a:pt x="3603" y="2916"/>
                    <a:pt x="3661" y="3204"/>
                    <a:pt x="3555" y="3459"/>
                  </a:cubicBezTo>
                  <a:cubicBezTo>
                    <a:pt x="3488" y="3627"/>
                    <a:pt x="3536" y="3545"/>
                    <a:pt x="2181" y="4905"/>
                  </a:cubicBezTo>
                  <a:cubicBezTo>
                    <a:pt x="2049" y="5037"/>
                    <a:pt x="1876" y="5103"/>
                    <a:pt x="1703" y="5103"/>
                  </a:cubicBezTo>
                  <a:cubicBezTo>
                    <a:pt x="1530" y="5103"/>
                    <a:pt x="1357" y="5037"/>
                    <a:pt x="1225" y="4905"/>
                  </a:cubicBezTo>
                  <a:lnTo>
                    <a:pt x="1052" y="4732"/>
                  </a:lnTo>
                  <a:cubicBezTo>
                    <a:pt x="96" y="3776"/>
                    <a:pt x="745" y="2095"/>
                    <a:pt x="2143" y="2095"/>
                  </a:cubicBezTo>
                  <a:close/>
                  <a:moveTo>
                    <a:pt x="7634" y="1355"/>
                  </a:moveTo>
                  <a:cubicBezTo>
                    <a:pt x="7989" y="1355"/>
                    <a:pt x="8316" y="1537"/>
                    <a:pt x="8498" y="1840"/>
                  </a:cubicBezTo>
                  <a:cubicBezTo>
                    <a:pt x="8609" y="1994"/>
                    <a:pt x="8806" y="2541"/>
                    <a:pt x="9483" y="2892"/>
                  </a:cubicBezTo>
                  <a:cubicBezTo>
                    <a:pt x="9373" y="3272"/>
                    <a:pt x="9474" y="3685"/>
                    <a:pt x="9757" y="3963"/>
                  </a:cubicBezTo>
                  <a:lnTo>
                    <a:pt x="9945" y="4155"/>
                  </a:lnTo>
                  <a:lnTo>
                    <a:pt x="9671" y="4429"/>
                  </a:lnTo>
                  <a:cubicBezTo>
                    <a:pt x="8812" y="3771"/>
                    <a:pt x="7775" y="3430"/>
                    <a:pt x="6727" y="3430"/>
                  </a:cubicBezTo>
                  <a:cubicBezTo>
                    <a:pt x="6123" y="3430"/>
                    <a:pt x="5514" y="3544"/>
                    <a:pt x="4934" y="3776"/>
                  </a:cubicBezTo>
                  <a:cubicBezTo>
                    <a:pt x="4709" y="3865"/>
                    <a:pt x="4803" y="4172"/>
                    <a:pt x="5004" y="4172"/>
                  </a:cubicBezTo>
                  <a:cubicBezTo>
                    <a:pt x="5030" y="4172"/>
                    <a:pt x="5058" y="4167"/>
                    <a:pt x="5088" y="4155"/>
                  </a:cubicBezTo>
                  <a:cubicBezTo>
                    <a:pt x="5630" y="3939"/>
                    <a:pt x="6182" y="3839"/>
                    <a:pt x="6722" y="3839"/>
                  </a:cubicBezTo>
                  <a:cubicBezTo>
                    <a:pt x="9050" y="3839"/>
                    <a:pt x="11146" y="5709"/>
                    <a:pt x="11146" y="8263"/>
                  </a:cubicBezTo>
                  <a:cubicBezTo>
                    <a:pt x="11146" y="10813"/>
                    <a:pt x="9054" y="12685"/>
                    <a:pt x="6729" y="12685"/>
                  </a:cubicBezTo>
                  <a:cubicBezTo>
                    <a:pt x="6175" y="12685"/>
                    <a:pt x="5609" y="12579"/>
                    <a:pt x="5054" y="12351"/>
                  </a:cubicBezTo>
                  <a:cubicBezTo>
                    <a:pt x="1768" y="11011"/>
                    <a:pt x="1297" y="6442"/>
                    <a:pt x="4381" y="4511"/>
                  </a:cubicBezTo>
                  <a:cubicBezTo>
                    <a:pt x="4564" y="4385"/>
                    <a:pt x="4445" y="4132"/>
                    <a:pt x="4267" y="4132"/>
                  </a:cubicBezTo>
                  <a:cubicBezTo>
                    <a:pt x="4235" y="4132"/>
                    <a:pt x="4200" y="4141"/>
                    <a:pt x="4165" y="4160"/>
                  </a:cubicBezTo>
                  <a:cubicBezTo>
                    <a:pt x="4036" y="4247"/>
                    <a:pt x="3906" y="4333"/>
                    <a:pt x="3781" y="4429"/>
                  </a:cubicBezTo>
                  <a:lnTo>
                    <a:pt x="3507" y="4155"/>
                  </a:lnTo>
                  <a:cubicBezTo>
                    <a:pt x="3598" y="4040"/>
                    <a:pt x="4016" y="3786"/>
                    <a:pt x="4016" y="3195"/>
                  </a:cubicBezTo>
                  <a:cubicBezTo>
                    <a:pt x="4016" y="3070"/>
                    <a:pt x="3992" y="2945"/>
                    <a:pt x="3954" y="2825"/>
                  </a:cubicBezTo>
                  <a:cubicBezTo>
                    <a:pt x="4526" y="2474"/>
                    <a:pt x="4698" y="1998"/>
                    <a:pt x="4814" y="1840"/>
                  </a:cubicBezTo>
                  <a:cubicBezTo>
                    <a:pt x="4992" y="1537"/>
                    <a:pt x="5318" y="1355"/>
                    <a:pt x="5674" y="1355"/>
                  </a:cubicBezTo>
                  <a:close/>
                  <a:moveTo>
                    <a:pt x="3449" y="11813"/>
                  </a:moveTo>
                  <a:cubicBezTo>
                    <a:pt x="3728" y="12068"/>
                    <a:pt x="4031" y="12289"/>
                    <a:pt x="4357" y="12471"/>
                  </a:cubicBezTo>
                  <a:lnTo>
                    <a:pt x="3560" y="13269"/>
                  </a:lnTo>
                  <a:cubicBezTo>
                    <a:pt x="3453" y="13367"/>
                    <a:pt x="3318" y="13415"/>
                    <a:pt x="3184" y="13415"/>
                  </a:cubicBezTo>
                  <a:cubicBezTo>
                    <a:pt x="3042" y="13415"/>
                    <a:pt x="2900" y="13361"/>
                    <a:pt x="2791" y="13254"/>
                  </a:cubicBezTo>
                  <a:cubicBezTo>
                    <a:pt x="2585" y="13043"/>
                    <a:pt x="2575" y="12707"/>
                    <a:pt x="2777" y="12486"/>
                  </a:cubicBezTo>
                  <a:lnTo>
                    <a:pt x="3449" y="11813"/>
                  </a:lnTo>
                  <a:close/>
                  <a:moveTo>
                    <a:pt x="10007" y="11808"/>
                  </a:moveTo>
                  <a:lnTo>
                    <a:pt x="10680" y="12486"/>
                  </a:lnTo>
                  <a:cubicBezTo>
                    <a:pt x="10910" y="12702"/>
                    <a:pt x="10920" y="13062"/>
                    <a:pt x="10694" y="13283"/>
                  </a:cubicBezTo>
                  <a:cubicBezTo>
                    <a:pt x="10586" y="13391"/>
                    <a:pt x="10444" y="13445"/>
                    <a:pt x="10303" y="13445"/>
                  </a:cubicBezTo>
                  <a:cubicBezTo>
                    <a:pt x="10156" y="13445"/>
                    <a:pt x="10009" y="13386"/>
                    <a:pt x="9901" y="13269"/>
                  </a:cubicBezTo>
                  <a:lnTo>
                    <a:pt x="9104" y="12471"/>
                  </a:lnTo>
                  <a:cubicBezTo>
                    <a:pt x="9430" y="12284"/>
                    <a:pt x="9733" y="12063"/>
                    <a:pt x="10007" y="11808"/>
                  </a:cubicBezTo>
                  <a:close/>
                  <a:moveTo>
                    <a:pt x="5674" y="0"/>
                  </a:moveTo>
                  <a:cubicBezTo>
                    <a:pt x="4843" y="0"/>
                    <a:pt x="4079" y="437"/>
                    <a:pt x="3651" y="1148"/>
                  </a:cubicBezTo>
                  <a:lnTo>
                    <a:pt x="3478" y="1432"/>
                  </a:lnTo>
                  <a:cubicBezTo>
                    <a:pt x="3296" y="1742"/>
                    <a:pt x="2998" y="1774"/>
                    <a:pt x="2837" y="1774"/>
                  </a:cubicBezTo>
                  <a:cubicBezTo>
                    <a:pt x="2794" y="1774"/>
                    <a:pt x="2761" y="1772"/>
                    <a:pt x="2742" y="1772"/>
                  </a:cubicBezTo>
                  <a:cubicBezTo>
                    <a:pt x="2736" y="1772"/>
                    <a:pt x="2732" y="1772"/>
                    <a:pt x="2729" y="1773"/>
                  </a:cubicBezTo>
                  <a:cubicBezTo>
                    <a:pt x="2533" y="1710"/>
                    <a:pt x="2334" y="1680"/>
                    <a:pt x="2137" y="1680"/>
                  </a:cubicBezTo>
                  <a:cubicBezTo>
                    <a:pt x="1469" y="1680"/>
                    <a:pt x="830" y="2026"/>
                    <a:pt x="466" y="2623"/>
                  </a:cubicBezTo>
                  <a:cubicBezTo>
                    <a:pt x="0" y="3392"/>
                    <a:pt x="120" y="4381"/>
                    <a:pt x="759" y="5020"/>
                  </a:cubicBezTo>
                  <a:cubicBezTo>
                    <a:pt x="855" y="5092"/>
                    <a:pt x="1119" y="5515"/>
                    <a:pt x="1701" y="5515"/>
                  </a:cubicBezTo>
                  <a:cubicBezTo>
                    <a:pt x="2253" y="5515"/>
                    <a:pt x="2522" y="5126"/>
                    <a:pt x="2575" y="5087"/>
                  </a:cubicBezTo>
                  <a:lnTo>
                    <a:pt x="2859" y="5371"/>
                  </a:lnTo>
                  <a:cubicBezTo>
                    <a:pt x="1403" y="7321"/>
                    <a:pt x="1682" y="9973"/>
                    <a:pt x="3161" y="11520"/>
                  </a:cubicBezTo>
                  <a:lnTo>
                    <a:pt x="2484" y="12197"/>
                  </a:lnTo>
                  <a:cubicBezTo>
                    <a:pt x="1883" y="12798"/>
                    <a:pt x="2306" y="13840"/>
                    <a:pt x="3166" y="13840"/>
                  </a:cubicBezTo>
                  <a:cubicBezTo>
                    <a:pt x="3421" y="13840"/>
                    <a:pt x="3666" y="13739"/>
                    <a:pt x="3848" y="13557"/>
                  </a:cubicBezTo>
                  <a:lnTo>
                    <a:pt x="4742" y="12663"/>
                  </a:lnTo>
                  <a:cubicBezTo>
                    <a:pt x="5373" y="12949"/>
                    <a:pt x="6051" y="13092"/>
                    <a:pt x="6728" y="13092"/>
                  </a:cubicBezTo>
                  <a:cubicBezTo>
                    <a:pt x="7406" y="13092"/>
                    <a:pt x="8083" y="12949"/>
                    <a:pt x="8715" y="12663"/>
                  </a:cubicBezTo>
                  <a:lnTo>
                    <a:pt x="9603" y="13557"/>
                  </a:lnTo>
                  <a:cubicBezTo>
                    <a:pt x="9786" y="13739"/>
                    <a:pt x="10031" y="13840"/>
                    <a:pt x="10286" y="13840"/>
                  </a:cubicBezTo>
                  <a:cubicBezTo>
                    <a:pt x="11141" y="13840"/>
                    <a:pt x="11578" y="12803"/>
                    <a:pt x="10968" y="12193"/>
                  </a:cubicBezTo>
                  <a:lnTo>
                    <a:pt x="10295" y="11520"/>
                  </a:lnTo>
                  <a:cubicBezTo>
                    <a:pt x="11857" y="9805"/>
                    <a:pt x="11981" y="7225"/>
                    <a:pt x="10593" y="5366"/>
                  </a:cubicBezTo>
                  <a:lnTo>
                    <a:pt x="10872" y="5087"/>
                  </a:lnTo>
                  <a:cubicBezTo>
                    <a:pt x="10934" y="5131"/>
                    <a:pt x="11189" y="5510"/>
                    <a:pt x="11751" y="5510"/>
                  </a:cubicBezTo>
                  <a:cubicBezTo>
                    <a:pt x="12039" y="5510"/>
                    <a:pt x="12313" y="5400"/>
                    <a:pt x="12519" y="5193"/>
                  </a:cubicBezTo>
                  <a:cubicBezTo>
                    <a:pt x="12568" y="5126"/>
                    <a:pt x="13379" y="4540"/>
                    <a:pt x="13255" y="3425"/>
                  </a:cubicBezTo>
                  <a:cubicBezTo>
                    <a:pt x="13241" y="3299"/>
                    <a:pt x="13147" y="3240"/>
                    <a:pt x="13053" y="3240"/>
                  </a:cubicBezTo>
                  <a:cubicBezTo>
                    <a:pt x="12942" y="3240"/>
                    <a:pt x="12831" y="3321"/>
                    <a:pt x="12846" y="3469"/>
                  </a:cubicBezTo>
                  <a:cubicBezTo>
                    <a:pt x="12947" y="4367"/>
                    <a:pt x="12284" y="4823"/>
                    <a:pt x="12231" y="4905"/>
                  </a:cubicBezTo>
                  <a:cubicBezTo>
                    <a:pt x="12099" y="5035"/>
                    <a:pt x="11926" y="5099"/>
                    <a:pt x="11753" y="5099"/>
                  </a:cubicBezTo>
                  <a:cubicBezTo>
                    <a:pt x="11580" y="5099"/>
                    <a:pt x="11407" y="5035"/>
                    <a:pt x="11275" y="4905"/>
                  </a:cubicBezTo>
                  <a:lnTo>
                    <a:pt x="10045" y="3675"/>
                  </a:lnTo>
                  <a:cubicBezTo>
                    <a:pt x="9781" y="3411"/>
                    <a:pt x="9781" y="2983"/>
                    <a:pt x="10045" y="2719"/>
                  </a:cubicBezTo>
                  <a:cubicBezTo>
                    <a:pt x="10137" y="2657"/>
                    <a:pt x="10511" y="2095"/>
                    <a:pt x="11314" y="2095"/>
                  </a:cubicBezTo>
                  <a:cubicBezTo>
                    <a:pt x="11833" y="2095"/>
                    <a:pt x="12323" y="2354"/>
                    <a:pt x="12606" y="2791"/>
                  </a:cubicBezTo>
                  <a:cubicBezTo>
                    <a:pt x="12650" y="2859"/>
                    <a:pt x="12711" y="2888"/>
                    <a:pt x="12772" y="2888"/>
                  </a:cubicBezTo>
                  <a:cubicBezTo>
                    <a:pt x="12916" y="2888"/>
                    <a:pt x="13057" y="2728"/>
                    <a:pt x="12952" y="2565"/>
                  </a:cubicBezTo>
                  <a:cubicBezTo>
                    <a:pt x="12583" y="2005"/>
                    <a:pt x="11962" y="1682"/>
                    <a:pt x="11315" y="1682"/>
                  </a:cubicBezTo>
                  <a:cubicBezTo>
                    <a:pt x="11120" y="1682"/>
                    <a:pt x="10922" y="1711"/>
                    <a:pt x="10728" y="1773"/>
                  </a:cubicBezTo>
                  <a:lnTo>
                    <a:pt x="10425" y="1773"/>
                  </a:lnTo>
                  <a:cubicBezTo>
                    <a:pt x="10180" y="1773"/>
                    <a:pt x="9949" y="1643"/>
                    <a:pt x="9824" y="1432"/>
                  </a:cubicBezTo>
                  <a:lnTo>
                    <a:pt x="9651" y="1148"/>
                  </a:lnTo>
                  <a:cubicBezTo>
                    <a:pt x="9229" y="437"/>
                    <a:pt x="8460" y="5"/>
                    <a:pt x="7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74"/>
            <p:cNvSpPr/>
            <p:nvPr/>
          </p:nvSpPr>
          <p:spPr>
            <a:xfrm>
              <a:off x="1345662" y="1623892"/>
              <a:ext cx="225410" cy="206874"/>
            </a:xfrm>
            <a:custGeom>
              <a:avLst/>
              <a:gdLst/>
              <a:ahLst/>
              <a:cxnLst/>
              <a:rect l="l" t="t" r="r" b="b"/>
              <a:pathLst>
                <a:path w="8610" h="7902" extrusionOk="0">
                  <a:moveTo>
                    <a:pt x="4580" y="1"/>
                  </a:moveTo>
                  <a:cubicBezTo>
                    <a:pt x="2561" y="1"/>
                    <a:pt x="577" y="1533"/>
                    <a:pt x="577" y="3950"/>
                  </a:cubicBezTo>
                  <a:cubicBezTo>
                    <a:pt x="577" y="6334"/>
                    <a:pt x="2542" y="7902"/>
                    <a:pt x="4570" y="7902"/>
                  </a:cubicBezTo>
                  <a:cubicBezTo>
                    <a:pt x="5603" y="7902"/>
                    <a:pt x="6652" y="7495"/>
                    <a:pt x="7466" y="6583"/>
                  </a:cubicBezTo>
                  <a:cubicBezTo>
                    <a:pt x="7730" y="6285"/>
                    <a:pt x="7951" y="5948"/>
                    <a:pt x="8119" y="5583"/>
                  </a:cubicBezTo>
                  <a:cubicBezTo>
                    <a:pt x="8191" y="5420"/>
                    <a:pt x="8057" y="5292"/>
                    <a:pt x="7922" y="5292"/>
                  </a:cubicBezTo>
                  <a:cubicBezTo>
                    <a:pt x="7851" y="5292"/>
                    <a:pt x="7780" y="5328"/>
                    <a:pt x="7740" y="5415"/>
                  </a:cubicBezTo>
                  <a:cubicBezTo>
                    <a:pt x="7163" y="6674"/>
                    <a:pt x="5909" y="7486"/>
                    <a:pt x="4521" y="7486"/>
                  </a:cubicBezTo>
                  <a:cubicBezTo>
                    <a:pt x="1658" y="7486"/>
                    <a:pt x="0" y="4253"/>
                    <a:pt x="1610" y="1937"/>
                  </a:cubicBezTo>
                  <a:cubicBezTo>
                    <a:pt x="2312" y="926"/>
                    <a:pt x="3418" y="413"/>
                    <a:pt x="4525" y="413"/>
                  </a:cubicBezTo>
                  <a:cubicBezTo>
                    <a:pt x="5622" y="413"/>
                    <a:pt x="6720" y="916"/>
                    <a:pt x="7427" y="1937"/>
                  </a:cubicBezTo>
                  <a:cubicBezTo>
                    <a:pt x="7980" y="2734"/>
                    <a:pt x="8181" y="3729"/>
                    <a:pt x="7980" y="4680"/>
                  </a:cubicBezTo>
                  <a:cubicBezTo>
                    <a:pt x="7946" y="4833"/>
                    <a:pt x="8067" y="4926"/>
                    <a:pt x="8185" y="4926"/>
                  </a:cubicBezTo>
                  <a:cubicBezTo>
                    <a:pt x="8273" y="4926"/>
                    <a:pt x="8359" y="4876"/>
                    <a:pt x="8383" y="4762"/>
                  </a:cubicBezTo>
                  <a:cubicBezTo>
                    <a:pt x="8609" y="3695"/>
                    <a:pt x="8383" y="2581"/>
                    <a:pt x="7759" y="1687"/>
                  </a:cubicBezTo>
                  <a:cubicBezTo>
                    <a:pt x="6944" y="520"/>
                    <a:pt x="5756" y="1"/>
                    <a:pt x="4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4"/>
            <p:cNvSpPr/>
            <p:nvPr/>
          </p:nvSpPr>
          <p:spPr>
            <a:xfrm>
              <a:off x="1444125" y="1648423"/>
              <a:ext cx="80687" cy="141974"/>
            </a:xfrm>
            <a:custGeom>
              <a:avLst/>
              <a:gdLst/>
              <a:ahLst/>
              <a:cxnLst/>
              <a:rect l="l" t="t" r="r" b="b"/>
              <a:pathLst>
                <a:path w="3082" h="5423" extrusionOk="0">
                  <a:moveTo>
                    <a:pt x="717" y="376"/>
                  </a:moveTo>
                  <a:cubicBezTo>
                    <a:pt x="894" y="376"/>
                    <a:pt x="1034" y="534"/>
                    <a:pt x="1014" y="712"/>
                  </a:cubicBezTo>
                  <a:lnTo>
                    <a:pt x="1014" y="2677"/>
                  </a:lnTo>
                  <a:cubicBezTo>
                    <a:pt x="918" y="2633"/>
                    <a:pt x="816" y="2612"/>
                    <a:pt x="715" y="2612"/>
                  </a:cubicBezTo>
                  <a:cubicBezTo>
                    <a:pt x="613" y="2612"/>
                    <a:pt x="512" y="2633"/>
                    <a:pt x="419" y="2677"/>
                  </a:cubicBezTo>
                  <a:lnTo>
                    <a:pt x="419" y="712"/>
                  </a:lnTo>
                  <a:cubicBezTo>
                    <a:pt x="395" y="534"/>
                    <a:pt x="534" y="376"/>
                    <a:pt x="717" y="376"/>
                  </a:cubicBezTo>
                  <a:close/>
                  <a:moveTo>
                    <a:pt x="751" y="3027"/>
                  </a:moveTo>
                  <a:cubicBezTo>
                    <a:pt x="883" y="3027"/>
                    <a:pt x="921" y="3102"/>
                    <a:pt x="2321" y="4502"/>
                  </a:cubicBezTo>
                  <a:lnTo>
                    <a:pt x="2316" y="4502"/>
                  </a:lnTo>
                  <a:cubicBezTo>
                    <a:pt x="2465" y="4613"/>
                    <a:pt x="2480" y="4824"/>
                    <a:pt x="2350" y="4954"/>
                  </a:cubicBezTo>
                  <a:cubicBezTo>
                    <a:pt x="2291" y="5013"/>
                    <a:pt x="2214" y="5042"/>
                    <a:pt x="2138" y="5042"/>
                  </a:cubicBezTo>
                  <a:cubicBezTo>
                    <a:pt x="2048" y="5042"/>
                    <a:pt x="1958" y="5001"/>
                    <a:pt x="1898" y="4920"/>
                  </a:cubicBezTo>
                  <a:lnTo>
                    <a:pt x="510" y="3537"/>
                  </a:lnTo>
                  <a:cubicBezTo>
                    <a:pt x="327" y="3344"/>
                    <a:pt x="457" y="3032"/>
                    <a:pt x="721" y="3027"/>
                  </a:cubicBezTo>
                  <a:cubicBezTo>
                    <a:pt x="732" y="3027"/>
                    <a:pt x="742" y="3027"/>
                    <a:pt x="751" y="3027"/>
                  </a:cubicBezTo>
                  <a:close/>
                  <a:moveTo>
                    <a:pt x="717" y="1"/>
                  </a:moveTo>
                  <a:cubicBezTo>
                    <a:pt x="327" y="1"/>
                    <a:pt x="6" y="318"/>
                    <a:pt x="6" y="712"/>
                  </a:cubicBezTo>
                  <a:lnTo>
                    <a:pt x="6" y="3306"/>
                  </a:lnTo>
                  <a:cubicBezTo>
                    <a:pt x="1" y="3498"/>
                    <a:pt x="78" y="3685"/>
                    <a:pt x="217" y="3820"/>
                  </a:cubicBezTo>
                  <a:cubicBezTo>
                    <a:pt x="1629" y="5204"/>
                    <a:pt x="1610" y="5285"/>
                    <a:pt x="1865" y="5376"/>
                  </a:cubicBezTo>
                  <a:cubicBezTo>
                    <a:pt x="1953" y="5408"/>
                    <a:pt x="2038" y="5423"/>
                    <a:pt x="2120" y="5423"/>
                  </a:cubicBezTo>
                  <a:cubicBezTo>
                    <a:pt x="2703" y="5423"/>
                    <a:pt x="3081" y="4681"/>
                    <a:pt x="2609" y="4209"/>
                  </a:cubicBezTo>
                  <a:lnTo>
                    <a:pt x="1428" y="3027"/>
                  </a:lnTo>
                  <a:lnTo>
                    <a:pt x="1428" y="712"/>
                  </a:lnTo>
                  <a:cubicBezTo>
                    <a:pt x="1428" y="318"/>
                    <a:pt x="1110" y="1"/>
                    <a:pt x="7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4"/>
            <p:cNvSpPr/>
            <p:nvPr/>
          </p:nvSpPr>
          <p:spPr>
            <a:xfrm>
              <a:off x="1493684" y="177709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74"/>
            <p:cNvSpPr/>
            <p:nvPr/>
          </p:nvSpPr>
          <p:spPr>
            <a:xfrm>
              <a:off x="1493815" y="177733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1" name="Google Shape;8831;p74"/>
          <p:cNvGrpSpPr/>
          <p:nvPr/>
        </p:nvGrpSpPr>
        <p:grpSpPr>
          <a:xfrm>
            <a:off x="2477973" y="4289959"/>
            <a:ext cx="210042" cy="361991"/>
            <a:chOff x="2477973" y="4289959"/>
            <a:chExt cx="210042" cy="361991"/>
          </a:xfrm>
        </p:grpSpPr>
        <p:sp>
          <p:nvSpPr>
            <p:cNvPr id="8832" name="Google Shape;8832;p74"/>
            <p:cNvSpPr/>
            <p:nvPr/>
          </p:nvSpPr>
          <p:spPr>
            <a:xfrm>
              <a:off x="2493551" y="4295745"/>
              <a:ext cx="178888" cy="350288"/>
            </a:xfrm>
            <a:custGeom>
              <a:avLst/>
              <a:gdLst/>
              <a:ahLst/>
              <a:cxnLst/>
              <a:rect l="l" t="t" r="r" b="b"/>
              <a:pathLst>
                <a:path w="6833" h="13380" extrusionOk="0">
                  <a:moveTo>
                    <a:pt x="1" y="1"/>
                  </a:moveTo>
                  <a:lnTo>
                    <a:pt x="1" y="3397"/>
                  </a:lnTo>
                  <a:cubicBezTo>
                    <a:pt x="1" y="4934"/>
                    <a:pt x="1029" y="6284"/>
                    <a:pt x="2513" y="6693"/>
                  </a:cubicBezTo>
                  <a:cubicBezTo>
                    <a:pt x="1029" y="7096"/>
                    <a:pt x="1" y="8446"/>
                    <a:pt x="1" y="9983"/>
                  </a:cubicBezTo>
                  <a:lnTo>
                    <a:pt x="1" y="13380"/>
                  </a:lnTo>
                  <a:lnTo>
                    <a:pt x="6832" y="13380"/>
                  </a:lnTo>
                  <a:lnTo>
                    <a:pt x="6832" y="9983"/>
                  </a:lnTo>
                  <a:cubicBezTo>
                    <a:pt x="6827" y="8446"/>
                    <a:pt x="5799" y="7096"/>
                    <a:pt x="4320" y="6693"/>
                  </a:cubicBezTo>
                  <a:cubicBezTo>
                    <a:pt x="5799" y="6284"/>
                    <a:pt x="6827" y="4934"/>
                    <a:pt x="6832" y="3397"/>
                  </a:cubicBezTo>
                  <a:lnTo>
                    <a:pt x="6832" y="1"/>
                  </a:lnTo>
                  <a:close/>
                </a:path>
              </a:pathLst>
            </a:custGeom>
            <a:solidFill>
              <a:srgbClr val="E5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74"/>
            <p:cNvSpPr/>
            <p:nvPr/>
          </p:nvSpPr>
          <p:spPr>
            <a:xfrm>
              <a:off x="2516825" y="4404025"/>
              <a:ext cx="132078" cy="218760"/>
            </a:xfrm>
            <a:custGeom>
              <a:avLst/>
              <a:gdLst/>
              <a:ahLst/>
              <a:cxnLst/>
              <a:rect l="l" t="t" r="r" b="b"/>
              <a:pathLst>
                <a:path w="5045" h="8356" extrusionOk="0">
                  <a:moveTo>
                    <a:pt x="116" y="1"/>
                  </a:moveTo>
                  <a:cubicBezTo>
                    <a:pt x="366" y="832"/>
                    <a:pt x="1024" y="1471"/>
                    <a:pt x="1860" y="1692"/>
                  </a:cubicBezTo>
                  <a:cubicBezTo>
                    <a:pt x="2004" y="1735"/>
                    <a:pt x="2153" y="1764"/>
                    <a:pt x="2302" y="1778"/>
                  </a:cubicBezTo>
                  <a:lnTo>
                    <a:pt x="2302" y="4704"/>
                  </a:lnTo>
                  <a:cubicBezTo>
                    <a:pt x="1000" y="4819"/>
                    <a:pt x="1" y="5910"/>
                    <a:pt x="1" y="7216"/>
                  </a:cubicBezTo>
                  <a:lnTo>
                    <a:pt x="1" y="8355"/>
                  </a:lnTo>
                  <a:lnTo>
                    <a:pt x="5045" y="8355"/>
                  </a:lnTo>
                  <a:lnTo>
                    <a:pt x="5045" y="7216"/>
                  </a:lnTo>
                  <a:cubicBezTo>
                    <a:pt x="5045" y="5910"/>
                    <a:pt x="4050" y="4819"/>
                    <a:pt x="2748" y="4704"/>
                  </a:cubicBezTo>
                  <a:lnTo>
                    <a:pt x="2748" y="1778"/>
                  </a:lnTo>
                  <a:cubicBezTo>
                    <a:pt x="2902" y="1764"/>
                    <a:pt x="3051" y="1735"/>
                    <a:pt x="3195" y="1692"/>
                  </a:cubicBezTo>
                  <a:cubicBezTo>
                    <a:pt x="4031" y="1471"/>
                    <a:pt x="4689" y="832"/>
                    <a:pt x="4934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74"/>
            <p:cNvSpPr/>
            <p:nvPr/>
          </p:nvSpPr>
          <p:spPr>
            <a:xfrm>
              <a:off x="2477973" y="4289959"/>
              <a:ext cx="210042" cy="361991"/>
            </a:xfrm>
            <a:custGeom>
              <a:avLst/>
              <a:gdLst/>
              <a:ahLst/>
              <a:cxnLst/>
              <a:rect l="l" t="t" r="r" b="b"/>
              <a:pathLst>
                <a:path w="8023" h="13827" extrusionOk="0">
                  <a:moveTo>
                    <a:pt x="7201" y="443"/>
                  </a:moveTo>
                  <a:lnTo>
                    <a:pt x="7201" y="3618"/>
                  </a:lnTo>
                  <a:cubicBezTo>
                    <a:pt x="7201" y="5054"/>
                    <a:pt x="6241" y="6313"/>
                    <a:pt x="4857" y="6697"/>
                  </a:cubicBezTo>
                  <a:cubicBezTo>
                    <a:pt x="4636" y="6755"/>
                    <a:pt x="4636" y="7067"/>
                    <a:pt x="4857" y="7125"/>
                  </a:cubicBezTo>
                  <a:cubicBezTo>
                    <a:pt x="6241" y="7509"/>
                    <a:pt x="7201" y="8768"/>
                    <a:pt x="7201" y="10204"/>
                  </a:cubicBezTo>
                  <a:lnTo>
                    <a:pt x="7201" y="13380"/>
                  </a:lnTo>
                  <a:lnTo>
                    <a:pt x="822" y="13380"/>
                  </a:lnTo>
                  <a:lnTo>
                    <a:pt x="822" y="10204"/>
                  </a:lnTo>
                  <a:cubicBezTo>
                    <a:pt x="822" y="8768"/>
                    <a:pt x="1782" y="7509"/>
                    <a:pt x="3166" y="7125"/>
                  </a:cubicBezTo>
                  <a:cubicBezTo>
                    <a:pt x="3387" y="7067"/>
                    <a:pt x="3387" y="6755"/>
                    <a:pt x="3166" y="6697"/>
                  </a:cubicBezTo>
                  <a:cubicBezTo>
                    <a:pt x="1782" y="6313"/>
                    <a:pt x="822" y="5054"/>
                    <a:pt x="822" y="3618"/>
                  </a:cubicBezTo>
                  <a:lnTo>
                    <a:pt x="822" y="443"/>
                  </a:lnTo>
                  <a:close/>
                  <a:moveTo>
                    <a:pt x="298" y="1"/>
                  </a:moveTo>
                  <a:cubicBezTo>
                    <a:pt x="0" y="1"/>
                    <a:pt x="0" y="443"/>
                    <a:pt x="298" y="443"/>
                  </a:cubicBezTo>
                  <a:lnTo>
                    <a:pt x="375" y="443"/>
                  </a:lnTo>
                  <a:lnTo>
                    <a:pt x="375" y="3618"/>
                  </a:lnTo>
                  <a:cubicBezTo>
                    <a:pt x="375" y="5026"/>
                    <a:pt x="1191" y="6308"/>
                    <a:pt x="2465" y="6914"/>
                  </a:cubicBezTo>
                  <a:cubicBezTo>
                    <a:pt x="1191" y="7514"/>
                    <a:pt x="375" y="8797"/>
                    <a:pt x="375" y="10204"/>
                  </a:cubicBezTo>
                  <a:lnTo>
                    <a:pt x="375" y="13380"/>
                  </a:lnTo>
                  <a:lnTo>
                    <a:pt x="298" y="13380"/>
                  </a:lnTo>
                  <a:cubicBezTo>
                    <a:pt x="0" y="13380"/>
                    <a:pt x="0" y="13827"/>
                    <a:pt x="298" y="13827"/>
                  </a:cubicBezTo>
                  <a:lnTo>
                    <a:pt x="7725" y="13827"/>
                  </a:lnTo>
                  <a:cubicBezTo>
                    <a:pt x="8023" y="13827"/>
                    <a:pt x="8023" y="13380"/>
                    <a:pt x="7725" y="13380"/>
                  </a:cubicBezTo>
                  <a:lnTo>
                    <a:pt x="7653" y="13380"/>
                  </a:lnTo>
                  <a:lnTo>
                    <a:pt x="7653" y="10204"/>
                  </a:lnTo>
                  <a:cubicBezTo>
                    <a:pt x="7648" y="8797"/>
                    <a:pt x="6831" y="7514"/>
                    <a:pt x="5558" y="6914"/>
                  </a:cubicBezTo>
                  <a:cubicBezTo>
                    <a:pt x="6831" y="6308"/>
                    <a:pt x="7648" y="5026"/>
                    <a:pt x="7653" y="3618"/>
                  </a:cubicBezTo>
                  <a:lnTo>
                    <a:pt x="7653" y="443"/>
                  </a:lnTo>
                  <a:lnTo>
                    <a:pt x="7725" y="443"/>
                  </a:lnTo>
                  <a:cubicBezTo>
                    <a:pt x="8023" y="443"/>
                    <a:pt x="8023" y="1"/>
                    <a:pt x="77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4"/>
            <p:cNvSpPr/>
            <p:nvPr/>
          </p:nvSpPr>
          <p:spPr>
            <a:xfrm>
              <a:off x="2513055" y="4398135"/>
              <a:ext cx="139880" cy="108856"/>
            </a:xfrm>
            <a:custGeom>
              <a:avLst/>
              <a:gdLst/>
              <a:ahLst/>
              <a:cxnLst/>
              <a:rect l="l" t="t" r="r" b="b"/>
              <a:pathLst>
                <a:path w="5343" h="4158" extrusionOk="0">
                  <a:moveTo>
                    <a:pt x="260" y="0"/>
                  </a:moveTo>
                  <a:cubicBezTo>
                    <a:pt x="111" y="0"/>
                    <a:pt x="0" y="149"/>
                    <a:pt x="48" y="288"/>
                  </a:cubicBezTo>
                  <a:cubicBezTo>
                    <a:pt x="322" y="1191"/>
                    <a:pt x="1038" y="1888"/>
                    <a:pt x="1946" y="2133"/>
                  </a:cubicBezTo>
                  <a:cubicBezTo>
                    <a:pt x="2114" y="2176"/>
                    <a:pt x="2278" y="2210"/>
                    <a:pt x="2450" y="2224"/>
                  </a:cubicBezTo>
                  <a:lnTo>
                    <a:pt x="2450" y="3935"/>
                  </a:lnTo>
                  <a:cubicBezTo>
                    <a:pt x="2450" y="4083"/>
                    <a:pt x="2561" y="4158"/>
                    <a:pt x="2671" y="4158"/>
                  </a:cubicBezTo>
                  <a:cubicBezTo>
                    <a:pt x="2782" y="4158"/>
                    <a:pt x="2892" y="4083"/>
                    <a:pt x="2892" y="3935"/>
                  </a:cubicBezTo>
                  <a:lnTo>
                    <a:pt x="2892" y="2224"/>
                  </a:lnTo>
                  <a:cubicBezTo>
                    <a:pt x="3065" y="2210"/>
                    <a:pt x="3234" y="2176"/>
                    <a:pt x="3397" y="2133"/>
                  </a:cubicBezTo>
                  <a:cubicBezTo>
                    <a:pt x="4305" y="1888"/>
                    <a:pt x="5021" y="1191"/>
                    <a:pt x="5299" y="288"/>
                  </a:cubicBezTo>
                  <a:cubicBezTo>
                    <a:pt x="5343" y="149"/>
                    <a:pt x="5232" y="0"/>
                    <a:pt x="5083" y="0"/>
                  </a:cubicBezTo>
                  <a:lnTo>
                    <a:pt x="3089" y="0"/>
                  </a:lnTo>
                  <a:cubicBezTo>
                    <a:pt x="2792" y="0"/>
                    <a:pt x="2792" y="447"/>
                    <a:pt x="3089" y="447"/>
                  </a:cubicBezTo>
                  <a:lnTo>
                    <a:pt x="4761" y="447"/>
                  </a:lnTo>
                  <a:cubicBezTo>
                    <a:pt x="4478" y="1067"/>
                    <a:pt x="3940" y="1523"/>
                    <a:pt x="3282" y="1701"/>
                  </a:cubicBezTo>
                  <a:cubicBezTo>
                    <a:pt x="3082" y="1758"/>
                    <a:pt x="2877" y="1787"/>
                    <a:pt x="2671" y="1787"/>
                  </a:cubicBezTo>
                  <a:cubicBezTo>
                    <a:pt x="2466" y="1787"/>
                    <a:pt x="2261" y="1758"/>
                    <a:pt x="2061" y="1701"/>
                  </a:cubicBezTo>
                  <a:cubicBezTo>
                    <a:pt x="1403" y="1523"/>
                    <a:pt x="865" y="1067"/>
                    <a:pt x="582" y="447"/>
                  </a:cubicBezTo>
                  <a:lnTo>
                    <a:pt x="2254" y="447"/>
                  </a:lnTo>
                  <a:cubicBezTo>
                    <a:pt x="2551" y="447"/>
                    <a:pt x="2551" y="0"/>
                    <a:pt x="2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4"/>
            <p:cNvSpPr/>
            <p:nvPr/>
          </p:nvSpPr>
          <p:spPr>
            <a:xfrm>
              <a:off x="2510908" y="4529532"/>
              <a:ext cx="143781" cy="99013"/>
            </a:xfrm>
            <a:custGeom>
              <a:avLst/>
              <a:gdLst/>
              <a:ahLst/>
              <a:cxnLst/>
              <a:rect l="l" t="t" r="r" b="b"/>
              <a:pathLst>
                <a:path w="5492" h="3782" extrusionOk="0">
                  <a:moveTo>
                    <a:pt x="2092" y="1"/>
                  </a:moveTo>
                  <a:cubicBezTo>
                    <a:pt x="2071" y="1"/>
                    <a:pt x="2048" y="4"/>
                    <a:pt x="2023" y="11"/>
                  </a:cubicBezTo>
                  <a:cubicBezTo>
                    <a:pt x="832" y="342"/>
                    <a:pt x="6" y="1423"/>
                    <a:pt x="1" y="2663"/>
                  </a:cubicBezTo>
                  <a:lnTo>
                    <a:pt x="1" y="3561"/>
                  </a:lnTo>
                  <a:cubicBezTo>
                    <a:pt x="1" y="3686"/>
                    <a:pt x="102" y="3782"/>
                    <a:pt x="227" y="3782"/>
                  </a:cubicBezTo>
                  <a:lnTo>
                    <a:pt x="5271" y="3782"/>
                  </a:lnTo>
                  <a:cubicBezTo>
                    <a:pt x="5391" y="3782"/>
                    <a:pt x="5492" y="3686"/>
                    <a:pt x="5492" y="3561"/>
                  </a:cubicBezTo>
                  <a:lnTo>
                    <a:pt x="5492" y="2663"/>
                  </a:lnTo>
                  <a:cubicBezTo>
                    <a:pt x="5492" y="1428"/>
                    <a:pt x="4670" y="342"/>
                    <a:pt x="3479" y="11"/>
                  </a:cubicBezTo>
                  <a:cubicBezTo>
                    <a:pt x="3455" y="4"/>
                    <a:pt x="3432" y="1"/>
                    <a:pt x="3410" y="1"/>
                  </a:cubicBezTo>
                  <a:cubicBezTo>
                    <a:pt x="3178" y="1"/>
                    <a:pt x="3100" y="369"/>
                    <a:pt x="3359" y="443"/>
                  </a:cubicBezTo>
                  <a:cubicBezTo>
                    <a:pt x="4358" y="717"/>
                    <a:pt x="5050" y="1625"/>
                    <a:pt x="5050" y="2658"/>
                  </a:cubicBezTo>
                  <a:lnTo>
                    <a:pt x="5050" y="3335"/>
                  </a:lnTo>
                  <a:lnTo>
                    <a:pt x="452" y="3335"/>
                  </a:lnTo>
                  <a:lnTo>
                    <a:pt x="452" y="2658"/>
                  </a:lnTo>
                  <a:cubicBezTo>
                    <a:pt x="452" y="1625"/>
                    <a:pt x="1144" y="717"/>
                    <a:pt x="2143" y="443"/>
                  </a:cubicBezTo>
                  <a:cubicBezTo>
                    <a:pt x="2403" y="369"/>
                    <a:pt x="2324" y="1"/>
                    <a:pt x="20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74"/>
            <p:cNvSpPr/>
            <p:nvPr/>
          </p:nvSpPr>
          <p:spPr>
            <a:xfrm>
              <a:off x="2577196" y="4518746"/>
              <a:ext cx="11598" cy="13535"/>
            </a:xfrm>
            <a:custGeom>
              <a:avLst/>
              <a:gdLst/>
              <a:ahLst/>
              <a:cxnLst/>
              <a:rect l="l" t="t" r="r" b="b"/>
              <a:pathLst>
                <a:path w="443" h="517" extrusionOk="0">
                  <a:moveTo>
                    <a:pt x="221" y="0"/>
                  </a:moveTo>
                  <a:cubicBezTo>
                    <a:pt x="97" y="0"/>
                    <a:pt x="0" y="101"/>
                    <a:pt x="0" y="221"/>
                  </a:cubicBezTo>
                  <a:lnTo>
                    <a:pt x="0" y="293"/>
                  </a:lnTo>
                  <a:cubicBezTo>
                    <a:pt x="0" y="442"/>
                    <a:pt x="111" y="517"/>
                    <a:pt x="221" y="517"/>
                  </a:cubicBezTo>
                  <a:cubicBezTo>
                    <a:pt x="332" y="517"/>
                    <a:pt x="442" y="442"/>
                    <a:pt x="442" y="293"/>
                  </a:cubicBezTo>
                  <a:lnTo>
                    <a:pt x="442" y="221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8" name="Google Shape;8838;p74"/>
          <p:cNvGrpSpPr/>
          <p:nvPr/>
        </p:nvGrpSpPr>
        <p:grpSpPr>
          <a:xfrm>
            <a:off x="3518969" y="2909749"/>
            <a:ext cx="347827" cy="345602"/>
            <a:chOff x="3518969" y="2909749"/>
            <a:chExt cx="347827" cy="345602"/>
          </a:xfrm>
        </p:grpSpPr>
        <p:sp>
          <p:nvSpPr>
            <p:cNvPr id="8839" name="Google Shape;8839;p74"/>
            <p:cNvSpPr/>
            <p:nvPr/>
          </p:nvSpPr>
          <p:spPr>
            <a:xfrm>
              <a:off x="3670760" y="2915718"/>
              <a:ext cx="192344" cy="188496"/>
            </a:xfrm>
            <a:custGeom>
              <a:avLst/>
              <a:gdLst/>
              <a:ahLst/>
              <a:cxnLst/>
              <a:rect l="l" t="t" r="r" b="b"/>
              <a:pathLst>
                <a:path w="7347" h="7200" extrusionOk="0">
                  <a:moveTo>
                    <a:pt x="6520" y="0"/>
                  </a:moveTo>
                  <a:cubicBezTo>
                    <a:pt x="6326" y="0"/>
                    <a:pt x="6133" y="74"/>
                    <a:pt x="5987" y="220"/>
                  </a:cubicBezTo>
                  <a:lnTo>
                    <a:pt x="299" y="5913"/>
                  </a:lnTo>
                  <a:cubicBezTo>
                    <a:pt x="1" y="6206"/>
                    <a:pt x="1" y="6686"/>
                    <a:pt x="294" y="6979"/>
                  </a:cubicBezTo>
                  <a:cubicBezTo>
                    <a:pt x="443" y="7126"/>
                    <a:pt x="636" y="7199"/>
                    <a:pt x="829" y="7199"/>
                  </a:cubicBezTo>
                  <a:cubicBezTo>
                    <a:pt x="1023" y="7199"/>
                    <a:pt x="1216" y="7126"/>
                    <a:pt x="1365" y="6979"/>
                  </a:cubicBezTo>
                  <a:lnTo>
                    <a:pt x="7053" y="1291"/>
                  </a:lnTo>
                  <a:cubicBezTo>
                    <a:pt x="7346" y="994"/>
                    <a:pt x="7346" y="518"/>
                    <a:pt x="7053" y="220"/>
                  </a:cubicBezTo>
                  <a:cubicBezTo>
                    <a:pt x="6907" y="74"/>
                    <a:pt x="6713" y="0"/>
                    <a:pt x="652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4"/>
            <p:cNvSpPr/>
            <p:nvPr/>
          </p:nvSpPr>
          <p:spPr>
            <a:xfrm>
              <a:off x="3681075" y="2928913"/>
              <a:ext cx="183155" cy="178024"/>
            </a:xfrm>
            <a:custGeom>
              <a:avLst/>
              <a:gdLst/>
              <a:ahLst/>
              <a:cxnLst/>
              <a:rect l="l" t="t" r="r" b="b"/>
              <a:pathLst>
                <a:path w="6996" h="6800" extrusionOk="0">
                  <a:moveTo>
                    <a:pt x="6506" y="0"/>
                  </a:moveTo>
                  <a:cubicBezTo>
                    <a:pt x="6348" y="0"/>
                    <a:pt x="6193" y="91"/>
                    <a:pt x="6126" y="254"/>
                  </a:cubicBezTo>
                  <a:lnTo>
                    <a:pt x="438" y="5942"/>
                  </a:lnTo>
                  <a:cubicBezTo>
                    <a:pt x="111" y="6029"/>
                    <a:pt x="1" y="6437"/>
                    <a:pt x="241" y="6672"/>
                  </a:cubicBezTo>
                  <a:cubicBezTo>
                    <a:pt x="328" y="6759"/>
                    <a:pt x="438" y="6800"/>
                    <a:pt x="547" y="6800"/>
                  </a:cubicBezTo>
                  <a:cubicBezTo>
                    <a:pt x="734" y="6800"/>
                    <a:pt x="917" y="6681"/>
                    <a:pt x="971" y="6475"/>
                  </a:cubicBezTo>
                  <a:lnTo>
                    <a:pt x="6659" y="787"/>
                  </a:lnTo>
                  <a:cubicBezTo>
                    <a:pt x="6928" y="672"/>
                    <a:pt x="6995" y="326"/>
                    <a:pt x="6794" y="120"/>
                  </a:cubicBezTo>
                  <a:cubicBezTo>
                    <a:pt x="6712" y="38"/>
                    <a:pt x="6609" y="0"/>
                    <a:pt x="6506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74"/>
            <p:cNvSpPr/>
            <p:nvPr/>
          </p:nvSpPr>
          <p:spPr>
            <a:xfrm>
              <a:off x="3550280" y="3012322"/>
              <a:ext cx="216980" cy="214414"/>
            </a:xfrm>
            <a:custGeom>
              <a:avLst/>
              <a:gdLst/>
              <a:ahLst/>
              <a:cxnLst/>
              <a:rect l="l" t="t" r="r" b="b"/>
              <a:pathLst>
                <a:path w="8288" h="8190" extrusionOk="0">
                  <a:moveTo>
                    <a:pt x="6326" y="0"/>
                  </a:moveTo>
                  <a:cubicBezTo>
                    <a:pt x="6008" y="0"/>
                    <a:pt x="5671" y="77"/>
                    <a:pt x="5333" y="248"/>
                  </a:cubicBezTo>
                  <a:cubicBezTo>
                    <a:pt x="4417" y="706"/>
                    <a:pt x="2047" y="1783"/>
                    <a:pt x="705" y="1783"/>
                  </a:cubicBezTo>
                  <a:cubicBezTo>
                    <a:pt x="413" y="1783"/>
                    <a:pt x="169" y="1732"/>
                    <a:pt x="0" y="1613"/>
                  </a:cubicBezTo>
                  <a:lnTo>
                    <a:pt x="0" y="1613"/>
                  </a:lnTo>
                  <a:lnTo>
                    <a:pt x="6582" y="8189"/>
                  </a:lnTo>
                  <a:cubicBezTo>
                    <a:pt x="5909" y="7243"/>
                    <a:pt x="7384" y="3971"/>
                    <a:pt x="7942" y="2857"/>
                  </a:cubicBezTo>
                  <a:cubicBezTo>
                    <a:pt x="8287" y="2165"/>
                    <a:pt x="8254" y="1497"/>
                    <a:pt x="7980" y="979"/>
                  </a:cubicBezTo>
                  <a:cubicBezTo>
                    <a:pt x="7667" y="393"/>
                    <a:pt x="7045" y="0"/>
                    <a:pt x="63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74"/>
            <p:cNvSpPr/>
            <p:nvPr/>
          </p:nvSpPr>
          <p:spPr>
            <a:xfrm>
              <a:off x="3570151" y="3032167"/>
              <a:ext cx="197240" cy="194570"/>
            </a:xfrm>
            <a:custGeom>
              <a:avLst/>
              <a:gdLst/>
              <a:ahLst/>
              <a:cxnLst/>
              <a:rect l="l" t="t" r="r" b="b"/>
              <a:pathLst>
                <a:path w="7534" h="7432" extrusionOk="0">
                  <a:moveTo>
                    <a:pt x="6325" y="0"/>
                  </a:moveTo>
                  <a:cubicBezTo>
                    <a:pt x="6007" y="0"/>
                    <a:pt x="5670" y="76"/>
                    <a:pt x="5333" y="245"/>
                  </a:cubicBezTo>
                  <a:cubicBezTo>
                    <a:pt x="4414" y="702"/>
                    <a:pt x="2049" y="1781"/>
                    <a:pt x="707" y="1781"/>
                  </a:cubicBezTo>
                  <a:cubicBezTo>
                    <a:pt x="414" y="1781"/>
                    <a:pt x="170" y="1729"/>
                    <a:pt x="0" y="1609"/>
                  </a:cubicBezTo>
                  <a:lnTo>
                    <a:pt x="0" y="1609"/>
                  </a:lnTo>
                  <a:lnTo>
                    <a:pt x="5823" y="7431"/>
                  </a:lnTo>
                  <a:cubicBezTo>
                    <a:pt x="5150" y="6485"/>
                    <a:pt x="6625" y="3213"/>
                    <a:pt x="7183" y="2099"/>
                  </a:cubicBezTo>
                  <a:cubicBezTo>
                    <a:pt x="7533" y="1407"/>
                    <a:pt x="7495" y="739"/>
                    <a:pt x="7221" y="221"/>
                  </a:cubicBezTo>
                  <a:cubicBezTo>
                    <a:pt x="6956" y="80"/>
                    <a:pt x="6651" y="0"/>
                    <a:pt x="6325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74"/>
            <p:cNvSpPr/>
            <p:nvPr/>
          </p:nvSpPr>
          <p:spPr>
            <a:xfrm>
              <a:off x="3528263" y="3038371"/>
              <a:ext cx="212215" cy="208262"/>
            </a:xfrm>
            <a:custGeom>
              <a:avLst/>
              <a:gdLst/>
              <a:ahLst/>
              <a:cxnLst/>
              <a:rect l="l" t="t" r="r" b="b"/>
              <a:pathLst>
                <a:path w="8106" h="7955" extrusionOk="0">
                  <a:moveTo>
                    <a:pt x="794" y="0"/>
                  </a:moveTo>
                  <a:cubicBezTo>
                    <a:pt x="646" y="0"/>
                    <a:pt x="497" y="45"/>
                    <a:pt x="371" y="137"/>
                  </a:cubicBezTo>
                  <a:cubicBezTo>
                    <a:pt x="87" y="349"/>
                    <a:pt x="1" y="738"/>
                    <a:pt x="164" y="1050"/>
                  </a:cubicBezTo>
                  <a:cubicBezTo>
                    <a:pt x="198" y="1113"/>
                    <a:pt x="241" y="1170"/>
                    <a:pt x="289" y="1218"/>
                  </a:cubicBezTo>
                  <a:lnTo>
                    <a:pt x="6818" y="7747"/>
                  </a:lnTo>
                  <a:cubicBezTo>
                    <a:pt x="6958" y="7885"/>
                    <a:pt x="7142" y="7955"/>
                    <a:pt x="7324" y="7955"/>
                  </a:cubicBezTo>
                  <a:cubicBezTo>
                    <a:pt x="7504" y="7955"/>
                    <a:pt x="7684" y="7887"/>
                    <a:pt x="7822" y="7752"/>
                  </a:cubicBezTo>
                  <a:lnTo>
                    <a:pt x="7827" y="7742"/>
                  </a:lnTo>
                  <a:cubicBezTo>
                    <a:pt x="8105" y="7463"/>
                    <a:pt x="8105" y="7012"/>
                    <a:pt x="7827" y="6733"/>
                  </a:cubicBezTo>
                  <a:lnTo>
                    <a:pt x="1303" y="209"/>
                  </a:lnTo>
                  <a:cubicBezTo>
                    <a:pt x="1164" y="71"/>
                    <a:pt x="979" y="0"/>
                    <a:pt x="7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4"/>
            <p:cNvSpPr/>
            <p:nvPr/>
          </p:nvSpPr>
          <p:spPr>
            <a:xfrm>
              <a:off x="3532556" y="3060494"/>
              <a:ext cx="200486" cy="186140"/>
            </a:xfrm>
            <a:custGeom>
              <a:avLst/>
              <a:gdLst/>
              <a:ahLst/>
              <a:cxnLst/>
              <a:rect l="l" t="t" r="r" b="b"/>
              <a:pathLst>
                <a:path w="7658" h="7110" extrusionOk="0">
                  <a:moveTo>
                    <a:pt x="500" y="0"/>
                  </a:moveTo>
                  <a:cubicBezTo>
                    <a:pt x="319" y="0"/>
                    <a:pt x="139" y="69"/>
                    <a:pt x="0" y="205"/>
                  </a:cubicBezTo>
                  <a:cubicBezTo>
                    <a:pt x="34" y="268"/>
                    <a:pt x="77" y="325"/>
                    <a:pt x="125" y="373"/>
                  </a:cubicBezTo>
                  <a:lnTo>
                    <a:pt x="6654" y="6902"/>
                  </a:lnTo>
                  <a:cubicBezTo>
                    <a:pt x="6794" y="7040"/>
                    <a:pt x="6978" y="7110"/>
                    <a:pt x="7160" y="7110"/>
                  </a:cubicBezTo>
                  <a:cubicBezTo>
                    <a:pt x="7340" y="7110"/>
                    <a:pt x="7520" y="7042"/>
                    <a:pt x="7658" y="6907"/>
                  </a:cubicBezTo>
                  <a:cubicBezTo>
                    <a:pt x="7624" y="6844"/>
                    <a:pt x="7581" y="6787"/>
                    <a:pt x="7533" y="6739"/>
                  </a:cubicBezTo>
                  <a:lnTo>
                    <a:pt x="1004" y="210"/>
                  </a:lnTo>
                  <a:cubicBezTo>
                    <a:pt x="864" y="70"/>
                    <a:pt x="682" y="0"/>
                    <a:pt x="50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4"/>
            <p:cNvSpPr/>
            <p:nvPr/>
          </p:nvSpPr>
          <p:spPr>
            <a:xfrm>
              <a:off x="3564653" y="3174665"/>
              <a:ext cx="38851" cy="35317"/>
            </a:xfrm>
            <a:custGeom>
              <a:avLst/>
              <a:gdLst/>
              <a:ahLst/>
              <a:cxnLst/>
              <a:rect l="l" t="t" r="r" b="b"/>
              <a:pathLst>
                <a:path w="1484" h="1349" extrusionOk="0">
                  <a:moveTo>
                    <a:pt x="769" y="1"/>
                  </a:moveTo>
                  <a:cubicBezTo>
                    <a:pt x="480" y="1"/>
                    <a:pt x="192" y="177"/>
                    <a:pt x="110" y="518"/>
                  </a:cubicBezTo>
                  <a:cubicBezTo>
                    <a:pt x="1" y="985"/>
                    <a:pt x="375" y="1348"/>
                    <a:pt x="773" y="1348"/>
                  </a:cubicBezTo>
                  <a:cubicBezTo>
                    <a:pt x="937" y="1348"/>
                    <a:pt x="1104" y="1287"/>
                    <a:pt x="1243" y="1148"/>
                  </a:cubicBezTo>
                  <a:cubicBezTo>
                    <a:pt x="1421" y="970"/>
                    <a:pt x="1484" y="701"/>
                    <a:pt x="1407" y="461"/>
                  </a:cubicBezTo>
                  <a:cubicBezTo>
                    <a:pt x="1303" y="151"/>
                    <a:pt x="1036" y="1"/>
                    <a:pt x="76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4"/>
            <p:cNvSpPr/>
            <p:nvPr/>
          </p:nvSpPr>
          <p:spPr>
            <a:xfrm>
              <a:off x="3581382" y="3183513"/>
              <a:ext cx="22122" cy="21808"/>
            </a:xfrm>
            <a:custGeom>
              <a:avLst/>
              <a:gdLst/>
              <a:ahLst/>
              <a:cxnLst/>
              <a:rect l="l" t="t" r="r" b="b"/>
              <a:pathLst>
                <a:path w="845" h="833" extrusionOk="0">
                  <a:moveTo>
                    <a:pt x="474" y="0"/>
                  </a:moveTo>
                  <a:cubicBezTo>
                    <a:pt x="292" y="0"/>
                    <a:pt x="115" y="118"/>
                    <a:pt x="66" y="320"/>
                  </a:cubicBezTo>
                  <a:cubicBezTo>
                    <a:pt x="1" y="590"/>
                    <a:pt x="211" y="833"/>
                    <a:pt x="468" y="833"/>
                  </a:cubicBezTo>
                  <a:cubicBezTo>
                    <a:pt x="513" y="833"/>
                    <a:pt x="558" y="825"/>
                    <a:pt x="604" y="810"/>
                  </a:cubicBezTo>
                  <a:cubicBezTo>
                    <a:pt x="782" y="632"/>
                    <a:pt x="845" y="363"/>
                    <a:pt x="768" y="123"/>
                  </a:cubicBezTo>
                  <a:cubicBezTo>
                    <a:pt x="684" y="39"/>
                    <a:pt x="578" y="0"/>
                    <a:pt x="4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74"/>
            <p:cNvSpPr/>
            <p:nvPr/>
          </p:nvSpPr>
          <p:spPr>
            <a:xfrm>
              <a:off x="3521613" y="2909749"/>
              <a:ext cx="345183" cy="342879"/>
            </a:xfrm>
            <a:custGeom>
              <a:avLst/>
              <a:gdLst/>
              <a:ahLst/>
              <a:cxnLst/>
              <a:rect l="l" t="t" r="r" b="b"/>
              <a:pathLst>
                <a:path w="13185" h="13097" extrusionOk="0">
                  <a:moveTo>
                    <a:pt x="2411" y="10353"/>
                  </a:moveTo>
                  <a:cubicBezTo>
                    <a:pt x="2519" y="10353"/>
                    <a:pt x="2629" y="10393"/>
                    <a:pt x="2719" y="10484"/>
                  </a:cubicBezTo>
                  <a:cubicBezTo>
                    <a:pt x="2892" y="10652"/>
                    <a:pt x="2892" y="10930"/>
                    <a:pt x="2724" y="11103"/>
                  </a:cubicBezTo>
                  <a:lnTo>
                    <a:pt x="2719" y="11108"/>
                  </a:lnTo>
                  <a:cubicBezTo>
                    <a:pt x="2630" y="11196"/>
                    <a:pt x="2520" y="11236"/>
                    <a:pt x="2413" y="11236"/>
                  </a:cubicBezTo>
                  <a:cubicBezTo>
                    <a:pt x="2187" y="11236"/>
                    <a:pt x="1970" y="11060"/>
                    <a:pt x="1970" y="10796"/>
                  </a:cubicBezTo>
                  <a:cubicBezTo>
                    <a:pt x="1970" y="10529"/>
                    <a:pt x="2185" y="10353"/>
                    <a:pt x="2411" y="10353"/>
                  </a:cubicBezTo>
                  <a:close/>
                  <a:moveTo>
                    <a:pt x="12216" y="1"/>
                  </a:moveTo>
                  <a:cubicBezTo>
                    <a:pt x="11967" y="1"/>
                    <a:pt x="11716" y="94"/>
                    <a:pt x="11520" y="290"/>
                  </a:cubicBezTo>
                  <a:lnTo>
                    <a:pt x="8037" y="3777"/>
                  </a:lnTo>
                  <a:cubicBezTo>
                    <a:pt x="7830" y="3720"/>
                    <a:pt x="7618" y="3692"/>
                    <a:pt x="7407" y="3692"/>
                  </a:cubicBezTo>
                  <a:cubicBezTo>
                    <a:pt x="7033" y="3692"/>
                    <a:pt x="6662" y="3782"/>
                    <a:pt x="6327" y="3960"/>
                  </a:cubicBezTo>
                  <a:cubicBezTo>
                    <a:pt x="6092" y="4075"/>
                    <a:pt x="5462" y="4378"/>
                    <a:pt x="4703" y="4690"/>
                  </a:cubicBezTo>
                  <a:cubicBezTo>
                    <a:pt x="4460" y="4797"/>
                    <a:pt x="4562" y="5135"/>
                    <a:pt x="4786" y="5135"/>
                  </a:cubicBezTo>
                  <a:cubicBezTo>
                    <a:pt x="4814" y="5135"/>
                    <a:pt x="4845" y="5129"/>
                    <a:pt x="4876" y="5118"/>
                  </a:cubicBezTo>
                  <a:cubicBezTo>
                    <a:pt x="5650" y="4805"/>
                    <a:pt x="6293" y="4493"/>
                    <a:pt x="6534" y="4373"/>
                  </a:cubicBezTo>
                  <a:cubicBezTo>
                    <a:pt x="6841" y="4218"/>
                    <a:pt x="7145" y="4148"/>
                    <a:pt x="7430" y="4148"/>
                  </a:cubicBezTo>
                  <a:cubicBezTo>
                    <a:pt x="8624" y="4148"/>
                    <a:pt x="9489" y="5367"/>
                    <a:pt x="8830" y="6669"/>
                  </a:cubicBezTo>
                  <a:cubicBezTo>
                    <a:pt x="8388" y="7563"/>
                    <a:pt x="7999" y="8490"/>
                    <a:pt x="7677" y="9432"/>
                  </a:cubicBezTo>
                  <a:cubicBezTo>
                    <a:pt x="7547" y="9816"/>
                    <a:pt x="7442" y="10205"/>
                    <a:pt x="7360" y="10599"/>
                  </a:cubicBezTo>
                  <a:lnTo>
                    <a:pt x="2609" y="5843"/>
                  </a:lnTo>
                  <a:cubicBezTo>
                    <a:pt x="3080" y="5742"/>
                    <a:pt x="3541" y="5612"/>
                    <a:pt x="3992" y="5449"/>
                  </a:cubicBezTo>
                  <a:cubicBezTo>
                    <a:pt x="4237" y="5348"/>
                    <a:pt x="4144" y="5001"/>
                    <a:pt x="3915" y="5001"/>
                  </a:cubicBezTo>
                  <a:cubicBezTo>
                    <a:pt x="3892" y="5001"/>
                    <a:pt x="3868" y="5005"/>
                    <a:pt x="3843" y="5012"/>
                  </a:cubicBezTo>
                  <a:cubicBezTo>
                    <a:pt x="3123" y="5262"/>
                    <a:pt x="2594" y="5387"/>
                    <a:pt x="2205" y="5439"/>
                  </a:cubicBezTo>
                  <a:lnTo>
                    <a:pt x="1720" y="4954"/>
                  </a:lnTo>
                  <a:cubicBezTo>
                    <a:pt x="1537" y="4769"/>
                    <a:pt x="1294" y="4674"/>
                    <a:pt x="1049" y="4674"/>
                  </a:cubicBezTo>
                  <a:cubicBezTo>
                    <a:pt x="869" y="4674"/>
                    <a:pt x="687" y="4725"/>
                    <a:pt x="529" y="4829"/>
                  </a:cubicBezTo>
                  <a:cubicBezTo>
                    <a:pt x="154" y="5074"/>
                    <a:pt x="0" y="5555"/>
                    <a:pt x="168" y="5973"/>
                  </a:cubicBezTo>
                  <a:cubicBezTo>
                    <a:pt x="205" y="6085"/>
                    <a:pt x="290" y="6132"/>
                    <a:pt x="377" y="6132"/>
                  </a:cubicBezTo>
                  <a:cubicBezTo>
                    <a:pt x="529" y="6132"/>
                    <a:pt x="686" y="5989"/>
                    <a:pt x="601" y="5800"/>
                  </a:cubicBezTo>
                  <a:cubicBezTo>
                    <a:pt x="461" y="5450"/>
                    <a:pt x="746" y="5142"/>
                    <a:pt x="1055" y="5142"/>
                  </a:cubicBezTo>
                  <a:cubicBezTo>
                    <a:pt x="1172" y="5142"/>
                    <a:pt x="1291" y="5185"/>
                    <a:pt x="1393" y="5286"/>
                  </a:cubicBezTo>
                  <a:lnTo>
                    <a:pt x="7917" y="11810"/>
                  </a:lnTo>
                  <a:cubicBezTo>
                    <a:pt x="8105" y="12002"/>
                    <a:pt x="8105" y="12304"/>
                    <a:pt x="7917" y="12492"/>
                  </a:cubicBezTo>
                  <a:cubicBezTo>
                    <a:pt x="7823" y="12588"/>
                    <a:pt x="7698" y="12636"/>
                    <a:pt x="7574" y="12636"/>
                  </a:cubicBezTo>
                  <a:cubicBezTo>
                    <a:pt x="7451" y="12636"/>
                    <a:pt x="7328" y="12590"/>
                    <a:pt x="7235" y="12497"/>
                  </a:cubicBezTo>
                  <a:lnTo>
                    <a:pt x="1153" y="6415"/>
                  </a:lnTo>
                  <a:cubicBezTo>
                    <a:pt x="1101" y="6355"/>
                    <a:pt x="1041" y="6330"/>
                    <a:pt x="983" y="6330"/>
                  </a:cubicBezTo>
                  <a:cubicBezTo>
                    <a:pt x="799" y="6330"/>
                    <a:pt x="638" y="6577"/>
                    <a:pt x="831" y="6741"/>
                  </a:cubicBezTo>
                  <a:lnTo>
                    <a:pt x="3483" y="9393"/>
                  </a:lnTo>
                  <a:lnTo>
                    <a:pt x="2868" y="10008"/>
                  </a:lnTo>
                  <a:cubicBezTo>
                    <a:pt x="2725" y="9926"/>
                    <a:pt x="2568" y="9887"/>
                    <a:pt x="2412" y="9887"/>
                  </a:cubicBezTo>
                  <a:cubicBezTo>
                    <a:pt x="2139" y="9887"/>
                    <a:pt x="1871" y="10009"/>
                    <a:pt x="1696" y="10239"/>
                  </a:cubicBezTo>
                  <a:cubicBezTo>
                    <a:pt x="1417" y="10599"/>
                    <a:pt x="1451" y="11108"/>
                    <a:pt x="1773" y="11430"/>
                  </a:cubicBezTo>
                  <a:cubicBezTo>
                    <a:pt x="1949" y="11606"/>
                    <a:pt x="2180" y="11696"/>
                    <a:pt x="2413" y="11696"/>
                  </a:cubicBezTo>
                  <a:cubicBezTo>
                    <a:pt x="2606" y="11696"/>
                    <a:pt x="2801" y="11633"/>
                    <a:pt x="2964" y="11507"/>
                  </a:cubicBezTo>
                  <a:cubicBezTo>
                    <a:pt x="3325" y="11233"/>
                    <a:pt x="3421" y="10729"/>
                    <a:pt x="3195" y="10335"/>
                  </a:cubicBezTo>
                  <a:lnTo>
                    <a:pt x="3810" y="9720"/>
                  </a:lnTo>
                  <a:lnTo>
                    <a:pt x="6908" y="12823"/>
                  </a:lnTo>
                  <a:cubicBezTo>
                    <a:pt x="7093" y="13005"/>
                    <a:pt x="7334" y="13096"/>
                    <a:pt x="7576" y="13096"/>
                  </a:cubicBezTo>
                  <a:cubicBezTo>
                    <a:pt x="7820" y="13096"/>
                    <a:pt x="8063" y="13004"/>
                    <a:pt x="8249" y="12818"/>
                  </a:cubicBezTo>
                  <a:cubicBezTo>
                    <a:pt x="8619" y="12453"/>
                    <a:pt x="8619" y="11853"/>
                    <a:pt x="8249" y="11483"/>
                  </a:cubicBezTo>
                  <a:lnTo>
                    <a:pt x="8244" y="11488"/>
                  </a:lnTo>
                  <a:lnTo>
                    <a:pt x="7763" y="11002"/>
                  </a:lnTo>
                  <a:cubicBezTo>
                    <a:pt x="7903" y="9931"/>
                    <a:pt x="8542" y="8293"/>
                    <a:pt x="9243" y="6881"/>
                  </a:cubicBezTo>
                  <a:cubicBezTo>
                    <a:pt x="9531" y="6304"/>
                    <a:pt x="9594" y="5699"/>
                    <a:pt x="9435" y="5166"/>
                  </a:cubicBezTo>
                  <a:cubicBezTo>
                    <a:pt x="13139" y="1457"/>
                    <a:pt x="12923" y="1678"/>
                    <a:pt x="12961" y="1635"/>
                  </a:cubicBezTo>
                  <a:cubicBezTo>
                    <a:pt x="13129" y="1460"/>
                    <a:pt x="12966" y="1235"/>
                    <a:pt x="12788" y="1235"/>
                  </a:cubicBezTo>
                  <a:cubicBezTo>
                    <a:pt x="12726" y="1235"/>
                    <a:pt x="12663" y="1262"/>
                    <a:pt x="12611" y="1327"/>
                  </a:cubicBezTo>
                  <a:cubicBezTo>
                    <a:pt x="12592" y="1356"/>
                    <a:pt x="12813" y="1130"/>
                    <a:pt x="9234" y="4709"/>
                  </a:cubicBezTo>
                  <a:cubicBezTo>
                    <a:pt x="9051" y="4407"/>
                    <a:pt x="8796" y="4152"/>
                    <a:pt x="8494" y="3974"/>
                  </a:cubicBezTo>
                  <a:lnTo>
                    <a:pt x="11847" y="616"/>
                  </a:lnTo>
                  <a:cubicBezTo>
                    <a:pt x="11950" y="513"/>
                    <a:pt x="12083" y="463"/>
                    <a:pt x="12216" y="463"/>
                  </a:cubicBezTo>
                  <a:cubicBezTo>
                    <a:pt x="12397" y="463"/>
                    <a:pt x="12576" y="556"/>
                    <a:pt x="12673" y="732"/>
                  </a:cubicBezTo>
                  <a:cubicBezTo>
                    <a:pt x="12721" y="818"/>
                    <a:pt x="12794" y="855"/>
                    <a:pt x="12868" y="855"/>
                  </a:cubicBezTo>
                  <a:cubicBezTo>
                    <a:pt x="13027" y="855"/>
                    <a:pt x="13185" y="688"/>
                    <a:pt x="13077" y="501"/>
                  </a:cubicBezTo>
                  <a:cubicBezTo>
                    <a:pt x="12891" y="174"/>
                    <a:pt x="12556" y="1"/>
                    <a:pt x="12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74"/>
            <p:cNvSpPr/>
            <p:nvPr/>
          </p:nvSpPr>
          <p:spPr>
            <a:xfrm>
              <a:off x="3518969" y="2974152"/>
              <a:ext cx="172474" cy="41155"/>
            </a:xfrm>
            <a:custGeom>
              <a:avLst/>
              <a:gdLst/>
              <a:ahLst/>
              <a:cxnLst/>
              <a:rect l="l" t="t" r="r" b="b"/>
              <a:pathLst>
                <a:path w="6588" h="1572" extrusionOk="0">
                  <a:moveTo>
                    <a:pt x="4072" y="1"/>
                  </a:moveTo>
                  <a:cubicBezTo>
                    <a:pt x="2679" y="1"/>
                    <a:pt x="1247" y="407"/>
                    <a:pt x="202" y="1149"/>
                  </a:cubicBezTo>
                  <a:cubicBezTo>
                    <a:pt x="1" y="1295"/>
                    <a:pt x="140" y="1571"/>
                    <a:pt x="335" y="1571"/>
                  </a:cubicBezTo>
                  <a:cubicBezTo>
                    <a:pt x="377" y="1571"/>
                    <a:pt x="422" y="1558"/>
                    <a:pt x="466" y="1529"/>
                  </a:cubicBezTo>
                  <a:cubicBezTo>
                    <a:pt x="1192" y="1015"/>
                    <a:pt x="2157" y="659"/>
                    <a:pt x="3181" y="525"/>
                  </a:cubicBezTo>
                  <a:cubicBezTo>
                    <a:pt x="3480" y="484"/>
                    <a:pt x="3778" y="465"/>
                    <a:pt x="4071" y="465"/>
                  </a:cubicBezTo>
                  <a:cubicBezTo>
                    <a:pt x="4829" y="465"/>
                    <a:pt x="5554" y="596"/>
                    <a:pt x="6173" y="842"/>
                  </a:cubicBezTo>
                  <a:cubicBezTo>
                    <a:pt x="6202" y="852"/>
                    <a:pt x="6230" y="856"/>
                    <a:pt x="6256" y="856"/>
                  </a:cubicBezTo>
                  <a:cubicBezTo>
                    <a:pt x="6478" y="856"/>
                    <a:pt x="6587" y="522"/>
                    <a:pt x="6346" y="414"/>
                  </a:cubicBezTo>
                  <a:cubicBezTo>
                    <a:pt x="5655" y="134"/>
                    <a:pt x="4870" y="1"/>
                    <a:pt x="40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4"/>
            <p:cNvSpPr/>
            <p:nvPr/>
          </p:nvSpPr>
          <p:spPr>
            <a:xfrm>
              <a:off x="3538211" y="2936034"/>
              <a:ext cx="131869" cy="33667"/>
            </a:xfrm>
            <a:custGeom>
              <a:avLst/>
              <a:gdLst/>
              <a:ahLst/>
              <a:cxnLst/>
              <a:rect l="l" t="t" r="r" b="b"/>
              <a:pathLst>
                <a:path w="5037" h="1286" extrusionOk="0">
                  <a:moveTo>
                    <a:pt x="3099" y="0"/>
                  </a:moveTo>
                  <a:cubicBezTo>
                    <a:pt x="2061" y="0"/>
                    <a:pt x="992" y="302"/>
                    <a:pt x="212" y="856"/>
                  </a:cubicBezTo>
                  <a:cubicBezTo>
                    <a:pt x="1" y="1001"/>
                    <a:pt x="143" y="1286"/>
                    <a:pt x="337" y="1286"/>
                  </a:cubicBezTo>
                  <a:cubicBezTo>
                    <a:pt x="382" y="1286"/>
                    <a:pt x="429" y="1271"/>
                    <a:pt x="476" y="1236"/>
                  </a:cubicBezTo>
                  <a:cubicBezTo>
                    <a:pt x="1182" y="734"/>
                    <a:pt x="2159" y="463"/>
                    <a:pt x="3101" y="463"/>
                  </a:cubicBezTo>
                  <a:cubicBezTo>
                    <a:pt x="3638" y="463"/>
                    <a:pt x="4164" y="551"/>
                    <a:pt x="4622" y="736"/>
                  </a:cubicBezTo>
                  <a:cubicBezTo>
                    <a:pt x="4651" y="746"/>
                    <a:pt x="4679" y="751"/>
                    <a:pt x="4705" y="751"/>
                  </a:cubicBezTo>
                  <a:cubicBezTo>
                    <a:pt x="4930" y="751"/>
                    <a:pt x="5036" y="416"/>
                    <a:pt x="4800" y="309"/>
                  </a:cubicBezTo>
                  <a:cubicBezTo>
                    <a:pt x="4284" y="100"/>
                    <a:pt x="3696" y="0"/>
                    <a:pt x="30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4"/>
            <p:cNvSpPr/>
            <p:nvPr/>
          </p:nvSpPr>
          <p:spPr>
            <a:xfrm>
              <a:off x="3759589" y="3087747"/>
              <a:ext cx="52439" cy="167604"/>
            </a:xfrm>
            <a:custGeom>
              <a:avLst/>
              <a:gdLst/>
              <a:ahLst/>
              <a:cxnLst/>
              <a:rect l="l" t="t" r="r" b="b"/>
              <a:pathLst>
                <a:path w="2003" h="6402" extrusionOk="0">
                  <a:moveTo>
                    <a:pt x="1031" y="1"/>
                  </a:moveTo>
                  <a:cubicBezTo>
                    <a:pt x="880" y="1"/>
                    <a:pt x="726" y="145"/>
                    <a:pt x="811" y="331"/>
                  </a:cubicBezTo>
                  <a:cubicBezTo>
                    <a:pt x="1157" y="1187"/>
                    <a:pt x="1268" y="2253"/>
                    <a:pt x="1128" y="3324"/>
                  </a:cubicBezTo>
                  <a:cubicBezTo>
                    <a:pt x="994" y="4348"/>
                    <a:pt x="638" y="5308"/>
                    <a:pt x="124" y="6034"/>
                  </a:cubicBezTo>
                  <a:cubicBezTo>
                    <a:pt x="0" y="6216"/>
                    <a:pt x="155" y="6401"/>
                    <a:pt x="320" y="6401"/>
                  </a:cubicBezTo>
                  <a:cubicBezTo>
                    <a:pt x="385" y="6401"/>
                    <a:pt x="452" y="6372"/>
                    <a:pt x="504" y="6303"/>
                  </a:cubicBezTo>
                  <a:cubicBezTo>
                    <a:pt x="1671" y="4655"/>
                    <a:pt x="2003" y="2051"/>
                    <a:pt x="1239" y="159"/>
                  </a:cubicBezTo>
                  <a:cubicBezTo>
                    <a:pt x="1201" y="47"/>
                    <a:pt x="1116" y="1"/>
                    <a:pt x="1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74"/>
            <p:cNvSpPr/>
            <p:nvPr/>
          </p:nvSpPr>
          <p:spPr>
            <a:xfrm>
              <a:off x="3805116" y="3109057"/>
              <a:ext cx="42752" cy="126947"/>
            </a:xfrm>
            <a:custGeom>
              <a:avLst/>
              <a:gdLst/>
              <a:ahLst/>
              <a:cxnLst/>
              <a:rect l="l" t="t" r="r" b="b"/>
              <a:pathLst>
                <a:path w="1633" h="4849" extrusionOk="0">
                  <a:moveTo>
                    <a:pt x="853" y="1"/>
                  </a:moveTo>
                  <a:cubicBezTo>
                    <a:pt x="702" y="1"/>
                    <a:pt x="548" y="143"/>
                    <a:pt x="634" y="329"/>
                  </a:cubicBezTo>
                  <a:cubicBezTo>
                    <a:pt x="1143" y="1593"/>
                    <a:pt x="922" y="3365"/>
                    <a:pt x="134" y="4475"/>
                  </a:cubicBezTo>
                  <a:cubicBezTo>
                    <a:pt x="0" y="4657"/>
                    <a:pt x="161" y="4849"/>
                    <a:pt x="328" y="4849"/>
                  </a:cubicBezTo>
                  <a:cubicBezTo>
                    <a:pt x="395" y="4849"/>
                    <a:pt x="463" y="4818"/>
                    <a:pt x="514" y="4744"/>
                  </a:cubicBezTo>
                  <a:cubicBezTo>
                    <a:pt x="1388" y="3510"/>
                    <a:pt x="1633" y="1569"/>
                    <a:pt x="1061" y="156"/>
                  </a:cubicBezTo>
                  <a:cubicBezTo>
                    <a:pt x="1023" y="47"/>
                    <a:pt x="938" y="1"/>
                    <a:pt x="8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2" name="Google Shape;8852;p74"/>
          <p:cNvGrpSpPr/>
          <p:nvPr/>
        </p:nvGrpSpPr>
        <p:grpSpPr>
          <a:xfrm>
            <a:off x="2137005" y="1523256"/>
            <a:ext cx="415817" cy="355734"/>
            <a:chOff x="2137005" y="1523256"/>
            <a:chExt cx="415817" cy="355734"/>
          </a:xfrm>
        </p:grpSpPr>
        <p:sp>
          <p:nvSpPr>
            <p:cNvPr id="8853" name="Google Shape;8853;p74"/>
            <p:cNvSpPr/>
            <p:nvPr/>
          </p:nvSpPr>
          <p:spPr>
            <a:xfrm>
              <a:off x="2143027" y="1845139"/>
              <a:ext cx="403643" cy="27934"/>
            </a:xfrm>
            <a:custGeom>
              <a:avLst/>
              <a:gdLst/>
              <a:ahLst/>
              <a:cxnLst/>
              <a:rect l="l" t="t" r="r" b="b"/>
              <a:pathLst>
                <a:path w="15418" h="1067" extrusionOk="0">
                  <a:moveTo>
                    <a:pt x="294" y="0"/>
                  </a:moveTo>
                  <a:cubicBezTo>
                    <a:pt x="131" y="0"/>
                    <a:pt x="1" y="130"/>
                    <a:pt x="1" y="289"/>
                  </a:cubicBezTo>
                  <a:lnTo>
                    <a:pt x="1" y="774"/>
                  </a:lnTo>
                  <a:cubicBezTo>
                    <a:pt x="1" y="937"/>
                    <a:pt x="131" y="1062"/>
                    <a:pt x="294" y="1067"/>
                  </a:cubicBezTo>
                  <a:lnTo>
                    <a:pt x="15129" y="1067"/>
                  </a:lnTo>
                  <a:cubicBezTo>
                    <a:pt x="15287" y="1067"/>
                    <a:pt x="15417" y="937"/>
                    <a:pt x="15417" y="774"/>
                  </a:cubicBezTo>
                  <a:lnTo>
                    <a:pt x="15417" y="289"/>
                  </a:lnTo>
                  <a:cubicBezTo>
                    <a:pt x="15417" y="130"/>
                    <a:pt x="15287" y="0"/>
                    <a:pt x="15129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74"/>
            <p:cNvSpPr/>
            <p:nvPr/>
          </p:nvSpPr>
          <p:spPr>
            <a:xfrm>
              <a:off x="2509520" y="1845139"/>
              <a:ext cx="37149" cy="27803"/>
            </a:xfrm>
            <a:custGeom>
              <a:avLst/>
              <a:gdLst/>
              <a:ahLst/>
              <a:cxnLst/>
              <a:rect l="l" t="t" r="r" b="b"/>
              <a:pathLst>
                <a:path w="1419" h="1062" extrusionOk="0">
                  <a:moveTo>
                    <a:pt x="1" y="0"/>
                  </a:moveTo>
                  <a:cubicBezTo>
                    <a:pt x="159" y="0"/>
                    <a:pt x="289" y="130"/>
                    <a:pt x="289" y="289"/>
                  </a:cubicBezTo>
                  <a:lnTo>
                    <a:pt x="289" y="774"/>
                  </a:lnTo>
                  <a:cubicBezTo>
                    <a:pt x="289" y="932"/>
                    <a:pt x="159" y="1062"/>
                    <a:pt x="1" y="1062"/>
                  </a:cubicBezTo>
                  <a:lnTo>
                    <a:pt x="1130" y="1062"/>
                  </a:lnTo>
                  <a:cubicBezTo>
                    <a:pt x="1288" y="1062"/>
                    <a:pt x="1418" y="932"/>
                    <a:pt x="1418" y="774"/>
                  </a:cubicBezTo>
                  <a:lnTo>
                    <a:pt x="1418" y="289"/>
                  </a:lnTo>
                  <a:cubicBezTo>
                    <a:pt x="1418" y="130"/>
                    <a:pt x="1288" y="0"/>
                    <a:pt x="113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4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294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10" y="8868"/>
                    <a:pt x="14240" y="8734"/>
                    <a:pt x="14235" y="8575"/>
                  </a:cubicBezTo>
                  <a:lnTo>
                    <a:pt x="14235" y="288"/>
                  </a:lnTo>
                  <a:cubicBezTo>
                    <a:pt x="14235" y="130"/>
                    <a:pt x="14105" y="0"/>
                    <a:pt x="1394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4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13274" y="0"/>
                  </a:moveTo>
                  <a:lnTo>
                    <a:pt x="13274" y="7552"/>
                  </a:lnTo>
                  <a:cubicBezTo>
                    <a:pt x="13274" y="7711"/>
                    <a:pt x="13145" y="7840"/>
                    <a:pt x="12986" y="7840"/>
                  </a:cubicBezTo>
                  <a:lnTo>
                    <a:pt x="1" y="7840"/>
                  </a:ln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05" y="8868"/>
                    <a:pt x="14235" y="8739"/>
                    <a:pt x="14235" y="8580"/>
                  </a:cubicBezTo>
                  <a:lnTo>
                    <a:pt x="14235" y="293"/>
                  </a:lnTo>
                  <a:cubicBezTo>
                    <a:pt x="14240" y="130"/>
                    <a:pt x="14110" y="0"/>
                    <a:pt x="13947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4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" y="0"/>
                  </a:move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4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1559" y="0"/>
                  </a:moveTo>
                  <a:lnTo>
                    <a:pt x="11559" y="5318"/>
                  </a:lnTo>
                  <a:cubicBezTo>
                    <a:pt x="11559" y="5799"/>
                    <a:pt x="11165" y="6193"/>
                    <a:pt x="10680" y="6193"/>
                  </a:cubicBezTo>
                  <a:lnTo>
                    <a:pt x="1" y="6193"/>
                  </a:ln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4"/>
            <p:cNvSpPr/>
            <p:nvPr/>
          </p:nvSpPr>
          <p:spPr>
            <a:xfrm>
              <a:off x="2238505" y="1808671"/>
              <a:ext cx="81263" cy="36495"/>
            </a:xfrm>
            <a:custGeom>
              <a:avLst/>
              <a:gdLst/>
              <a:ahLst/>
              <a:cxnLst/>
              <a:rect l="l" t="t" r="r" b="b"/>
              <a:pathLst>
                <a:path w="3104" h="1394" extrusionOk="0">
                  <a:moveTo>
                    <a:pt x="586" y="0"/>
                  </a:moveTo>
                  <a:cubicBezTo>
                    <a:pt x="260" y="0"/>
                    <a:pt x="0" y="264"/>
                    <a:pt x="0" y="591"/>
                  </a:cubicBezTo>
                  <a:lnTo>
                    <a:pt x="0" y="1393"/>
                  </a:lnTo>
                  <a:lnTo>
                    <a:pt x="3104" y="1393"/>
                  </a:lnTo>
                  <a:lnTo>
                    <a:pt x="3099" y="591"/>
                  </a:lnTo>
                  <a:cubicBezTo>
                    <a:pt x="3099" y="264"/>
                    <a:pt x="2835" y="0"/>
                    <a:pt x="2508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74"/>
            <p:cNvSpPr/>
            <p:nvPr/>
          </p:nvSpPr>
          <p:spPr>
            <a:xfrm>
              <a:off x="2280498" y="1808671"/>
              <a:ext cx="39270" cy="36495"/>
            </a:xfrm>
            <a:custGeom>
              <a:avLst/>
              <a:gdLst/>
              <a:ahLst/>
              <a:cxnLst/>
              <a:rect l="l" t="t" r="r" b="b"/>
              <a:pathLst>
                <a:path w="1500" h="1394" extrusionOk="0">
                  <a:moveTo>
                    <a:pt x="1" y="0"/>
                  </a:moveTo>
                  <a:cubicBezTo>
                    <a:pt x="323" y="0"/>
                    <a:pt x="587" y="264"/>
                    <a:pt x="587" y="591"/>
                  </a:cubicBezTo>
                  <a:lnTo>
                    <a:pt x="587" y="1393"/>
                  </a:lnTo>
                  <a:lnTo>
                    <a:pt x="1500" y="1393"/>
                  </a:lnTo>
                  <a:lnTo>
                    <a:pt x="1500" y="591"/>
                  </a:lnTo>
                  <a:cubicBezTo>
                    <a:pt x="1500" y="264"/>
                    <a:pt x="1235" y="0"/>
                    <a:pt x="90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74"/>
            <p:cNvSpPr/>
            <p:nvPr/>
          </p:nvSpPr>
          <p:spPr>
            <a:xfrm>
              <a:off x="2326417" y="1529330"/>
              <a:ext cx="32332" cy="27620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706" y="0"/>
                  </a:moveTo>
                  <a:cubicBezTo>
                    <a:pt x="236" y="0"/>
                    <a:pt x="0" y="567"/>
                    <a:pt x="332" y="899"/>
                  </a:cubicBezTo>
                  <a:cubicBezTo>
                    <a:pt x="439" y="1007"/>
                    <a:pt x="573" y="1055"/>
                    <a:pt x="703" y="1055"/>
                  </a:cubicBezTo>
                  <a:cubicBezTo>
                    <a:pt x="974" y="1055"/>
                    <a:pt x="1235" y="847"/>
                    <a:pt x="1235" y="529"/>
                  </a:cubicBezTo>
                  <a:cubicBezTo>
                    <a:pt x="1235" y="236"/>
                    <a:pt x="995" y="0"/>
                    <a:pt x="70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4"/>
            <p:cNvSpPr/>
            <p:nvPr/>
          </p:nvSpPr>
          <p:spPr>
            <a:xfrm>
              <a:off x="2137005" y="1523256"/>
              <a:ext cx="415817" cy="355734"/>
            </a:xfrm>
            <a:custGeom>
              <a:avLst/>
              <a:gdLst/>
              <a:ahLst/>
              <a:cxnLst/>
              <a:rect l="l" t="t" r="r" b="b"/>
              <a:pathLst>
                <a:path w="15883" h="13588" extrusionOk="0">
                  <a:moveTo>
                    <a:pt x="7940" y="465"/>
                  </a:moveTo>
                  <a:cubicBezTo>
                    <a:pt x="7953" y="465"/>
                    <a:pt x="7966" y="466"/>
                    <a:pt x="7980" y="468"/>
                  </a:cubicBezTo>
                  <a:cubicBezTo>
                    <a:pt x="8124" y="487"/>
                    <a:pt x="8234" y="612"/>
                    <a:pt x="8234" y="761"/>
                  </a:cubicBezTo>
                  <a:cubicBezTo>
                    <a:pt x="8234" y="939"/>
                    <a:pt x="8087" y="1056"/>
                    <a:pt x="7935" y="1056"/>
                  </a:cubicBezTo>
                  <a:cubicBezTo>
                    <a:pt x="7858" y="1056"/>
                    <a:pt x="7780" y="1026"/>
                    <a:pt x="7720" y="958"/>
                  </a:cubicBezTo>
                  <a:cubicBezTo>
                    <a:pt x="7547" y="761"/>
                    <a:pt x="7690" y="465"/>
                    <a:pt x="7940" y="465"/>
                  </a:cubicBezTo>
                  <a:close/>
                  <a:moveTo>
                    <a:pt x="8681" y="929"/>
                  </a:moveTo>
                  <a:lnTo>
                    <a:pt x="10963" y="3196"/>
                  </a:lnTo>
                  <a:lnTo>
                    <a:pt x="4920" y="3196"/>
                  </a:lnTo>
                  <a:lnTo>
                    <a:pt x="7202" y="929"/>
                  </a:lnTo>
                  <a:cubicBezTo>
                    <a:pt x="7278" y="1275"/>
                    <a:pt x="7586" y="1520"/>
                    <a:pt x="7941" y="1520"/>
                  </a:cubicBezTo>
                  <a:cubicBezTo>
                    <a:pt x="8297" y="1520"/>
                    <a:pt x="8604" y="1275"/>
                    <a:pt x="8681" y="929"/>
                  </a:cubicBezTo>
                  <a:close/>
                  <a:moveTo>
                    <a:pt x="6210" y="11136"/>
                  </a:moveTo>
                  <a:cubicBezTo>
                    <a:pt x="6445" y="11136"/>
                    <a:pt x="6431" y="11138"/>
                    <a:pt x="6457" y="11142"/>
                  </a:cubicBezTo>
                  <a:cubicBezTo>
                    <a:pt x="6625" y="11176"/>
                    <a:pt x="6745" y="11320"/>
                    <a:pt x="6745" y="11493"/>
                  </a:cubicBezTo>
                  <a:lnTo>
                    <a:pt x="6745" y="12060"/>
                  </a:lnTo>
                  <a:lnTo>
                    <a:pt x="4113" y="12060"/>
                  </a:lnTo>
                  <a:lnTo>
                    <a:pt x="4113" y="11493"/>
                  </a:lnTo>
                  <a:cubicBezTo>
                    <a:pt x="4113" y="11296"/>
                    <a:pt x="4271" y="11138"/>
                    <a:pt x="4468" y="11138"/>
                  </a:cubicBezTo>
                  <a:cubicBezTo>
                    <a:pt x="5491" y="11138"/>
                    <a:pt x="5975" y="11136"/>
                    <a:pt x="6210" y="11136"/>
                  </a:cubicBezTo>
                  <a:close/>
                  <a:moveTo>
                    <a:pt x="14768" y="3658"/>
                  </a:moveTo>
                  <a:cubicBezTo>
                    <a:pt x="14802" y="3662"/>
                    <a:pt x="14826" y="3686"/>
                    <a:pt x="14826" y="3715"/>
                  </a:cubicBezTo>
                  <a:lnTo>
                    <a:pt x="14826" y="12002"/>
                  </a:lnTo>
                  <a:cubicBezTo>
                    <a:pt x="14826" y="12031"/>
                    <a:pt x="14802" y="12055"/>
                    <a:pt x="14768" y="12060"/>
                  </a:cubicBezTo>
                  <a:lnTo>
                    <a:pt x="7211" y="12060"/>
                  </a:lnTo>
                  <a:lnTo>
                    <a:pt x="7211" y="11594"/>
                  </a:lnTo>
                  <a:lnTo>
                    <a:pt x="14129" y="11594"/>
                  </a:lnTo>
                  <a:cubicBezTo>
                    <a:pt x="14254" y="11594"/>
                    <a:pt x="14360" y="11488"/>
                    <a:pt x="14360" y="11363"/>
                  </a:cubicBezTo>
                  <a:lnTo>
                    <a:pt x="14360" y="4354"/>
                  </a:lnTo>
                  <a:cubicBezTo>
                    <a:pt x="14360" y="4229"/>
                    <a:pt x="14254" y="4124"/>
                    <a:pt x="14129" y="4124"/>
                  </a:cubicBezTo>
                  <a:lnTo>
                    <a:pt x="4189" y="4124"/>
                  </a:lnTo>
                  <a:cubicBezTo>
                    <a:pt x="3877" y="4124"/>
                    <a:pt x="3877" y="4590"/>
                    <a:pt x="4189" y="4590"/>
                  </a:cubicBezTo>
                  <a:lnTo>
                    <a:pt x="13894" y="4590"/>
                  </a:lnTo>
                  <a:lnTo>
                    <a:pt x="13894" y="11133"/>
                  </a:lnTo>
                  <a:lnTo>
                    <a:pt x="7130" y="11133"/>
                  </a:lnTo>
                  <a:cubicBezTo>
                    <a:pt x="7000" y="10873"/>
                    <a:pt x="6750" y="10696"/>
                    <a:pt x="6462" y="10672"/>
                  </a:cubicBezTo>
                  <a:cubicBezTo>
                    <a:pt x="6430" y="10670"/>
                    <a:pt x="6193" y="10669"/>
                    <a:pt x="5891" y="10669"/>
                  </a:cubicBezTo>
                  <a:cubicBezTo>
                    <a:pt x="5286" y="10669"/>
                    <a:pt x="4418" y="10672"/>
                    <a:pt x="4396" y="10672"/>
                  </a:cubicBezTo>
                  <a:cubicBezTo>
                    <a:pt x="4108" y="10696"/>
                    <a:pt x="3853" y="10873"/>
                    <a:pt x="3728" y="11133"/>
                  </a:cubicBezTo>
                  <a:lnTo>
                    <a:pt x="1984" y="11133"/>
                  </a:lnTo>
                  <a:lnTo>
                    <a:pt x="1984" y="4590"/>
                  </a:lnTo>
                  <a:lnTo>
                    <a:pt x="3320" y="4590"/>
                  </a:lnTo>
                  <a:cubicBezTo>
                    <a:pt x="3627" y="4590"/>
                    <a:pt x="3627" y="4124"/>
                    <a:pt x="3320" y="4124"/>
                  </a:cubicBezTo>
                  <a:lnTo>
                    <a:pt x="1754" y="4124"/>
                  </a:lnTo>
                  <a:cubicBezTo>
                    <a:pt x="1624" y="4124"/>
                    <a:pt x="1523" y="4229"/>
                    <a:pt x="1523" y="4354"/>
                  </a:cubicBezTo>
                  <a:lnTo>
                    <a:pt x="1523" y="11363"/>
                  </a:lnTo>
                  <a:cubicBezTo>
                    <a:pt x="1523" y="11488"/>
                    <a:pt x="1624" y="11594"/>
                    <a:pt x="1754" y="11594"/>
                  </a:cubicBezTo>
                  <a:lnTo>
                    <a:pt x="3647" y="11594"/>
                  </a:lnTo>
                  <a:lnTo>
                    <a:pt x="3647" y="12060"/>
                  </a:lnTo>
                  <a:lnTo>
                    <a:pt x="1115" y="12060"/>
                  </a:lnTo>
                  <a:cubicBezTo>
                    <a:pt x="1081" y="12055"/>
                    <a:pt x="1057" y="12031"/>
                    <a:pt x="1057" y="12002"/>
                  </a:cubicBezTo>
                  <a:lnTo>
                    <a:pt x="1057" y="3715"/>
                  </a:lnTo>
                  <a:cubicBezTo>
                    <a:pt x="1057" y="3686"/>
                    <a:pt x="1081" y="3662"/>
                    <a:pt x="1115" y="3658"/>
                  </a:cubicBezTo>
                  <a:close/>
                  <a:moveTo>
                    <a:pt x="7941" y="1"/>
                  </a:moveTo>
                  <a:cubicBezTo>
                    <a:pt x="7654" y="1"/>
                    <a:pt x="7367" y="110"/>
                    <a:pt x="7149" y="328"/>
                  </a:cubicBezTo>
                  <a:lnTo>
                    <a:pt x="4257" y="3196"/>
                  </a:lnTo>
                  <a:lnTo>
                    <a:pt x="1115" y="3196"/>
                  </a:lnTo>
                  <a:cubicBezTo>
                    <a:pt x="827" y="3196"/>
                    <a:pt x="591" y="3427"/>
                    <a:pt x="591" y="3715"/>
                  </a:cubicBezTo>
                  <a:lnTo>
                    <a:pt x="591" y="12002"/>
                  </a:lnTo>
                  <a:cubicBezTo>
                    <a:pt x="591" y="12021"/>
                    <a:pt x="591" y="12041"/>
                    <a:pt x="591" y="12060"/>
                  </a:cubicBezTo>
                  <a:lnTo>
                    <a:pt x="524" y="12060"/>
                  </a:lnTo>
                  <a:cubicBezTo>
                    <a:pt x="236" y="12060"/>
                    <a:pt x="0" y="12295"/>
                    <a:pt x="0" y="12584"/>
                  </a:cubicBezTo>
                  <a:lnTo>
                    <a:pt x="0" y="13069"/>
                  </a:lnTo>
                  <a:cubicBezTo>
                    <a:pt x="0" y="13357"/>
                    <a:pt x="236" y="13588"/>
                    <a:pt x="524" y="13588"/>
                  </a:cubicBezTo>
                  <a:lnTo>
                    <a:pt x="9897" y="13588"/>
                  </a:lnTo>
                  <a:cubicBezTo>
                    <a:pt x="10204" y="13588"/>
                    <a:pt x="10204" y="13122"/>
                    <a:pt x="9897" y="13122"/>
                  </a:cubicBezTo>
                  <a:lnTo>
                    <a:pt x="524" y="13122"/>
                  </a:lnTo>
                  <a:cubicBezTo>
                    <a:pt x="490" y="13122"/>
                    <a:pt x="466" y="13098"/>
                    <a:pt x="466" y="13069"/>
                  </a:cubicBezTo>
                  <a:lnTo>
                    <a:pt x="466" y="12579"/>
                  </a:lnTo>
                  <a:cubicBezTo>
                    <a:pt x="466" y="12550"/>
                    <a:pt x="490" y="12526"/>
                    <a:pt x="524" y="12526"/>
                  </a:cubicBezTo>
                  <a:lnTo>
                    <a:pt x="15359" y="12526"/>
                  </a:lnTo>
                  <a:cubicBezTo>
                    <a:pt x="15392" y="12526"/>
                    <a:pt x="15417" y="12550"/>
                    <a:pt x="15417" y="12579"/>
                  </a:cubicBezTo>
                  <a:lnTo>
                    <a:pt x="15417" y="13069"/>
                  </a:lnTo>
                  <a:cubicBezTo>
                    <a:pt x="15417" y="13098"/>
                    <a:pt x="15392" y="13122"/>
                    <a:pt x="15359" y="13122"/>
                  </a:cubicBezTo>
                  <a:lnTo>
                    <a:pt x="10761" y="13122"/>
                  </a:lnTo>
                  <a:cubicBezTo>
                    <a:pt x="10454" y="13122"/>
                    <a:pt x="10454" y="13588"/>
                    <a:pt x="10761" y="13588"/>
                  </a:cubicBezTo>
                  <a:lnTo>
                    <a:pt x="15359" y="13588"/>
                  </a:lnTo>
                  <a:cubicBezTo>
                    <a:pt x="15647" y="13588"/>
                    <a:pt x="15882" y="13357"/>
                    <a:pt x="15882" y="13069"/>
                  </a:cubicBezTo>
                  <a:lnTo>
                    <a:pt x="15882" y="12584"/>
                  </a:lnTo>
                  <a:cubicBezTo>
                    <a:pt x="15878" y="12295"/>
                    <a:pt x="15647" y="12065"/>
                    <a:pt x="15359" y="12060"/>
                  </a:cubicBezTo>
                  <a:lnTo>
                    <a:pt x="15287" y="12060"/>
                  </a:lnTo>
                  <a:cubicBezTo>
                    <a:pt x="15292" y="12041"/>
                    <a:pt x="15292" y="12026"/>
                    <a:pt x="15292" y="12007"/>
                  </a:cubicBezTo>
                  <a:lnTo>
                    <a:pt x="15292" y="3720"/>
                  </a:lnTo>
                  <a:cubicBezTo>
                    <a:pt x="15292" y="3432"/>
                    <a:pt x="15056" y="3196"/>
                    <a:pt x="14768" y="3196"/>
                  </a:cubicBezTo>
                  <a:lnTo>
                    <a:pt x="11621" y="3196"/>
                  </a:lnTo>
                  <a:lnTo>
                    <a:pt x="8734" y="328"/>
                  </a:lnTo>
                  <a:cubicBezTo>
                    <a:pt x="8515" y="110"/>
                    <a:pt x="8228" y="1"/>
                    <a:pt x="7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74"/>
          <p:cNvGrpSpPr/>
          <p:nvPr/>
        </p:nvGrpSpPr>
        <p:grpSpPr>
          <a:xfrm>
            <a:off x="1713413" y="3359548"/>
            <a:ext cx="397700" cy="389637"/>
            <a:chOff x="1713413" y="3359548"/>
            <a:chExt cx="397700" cy="389637"/>
          </a:xfrm>
        </p:grpSpPr>
        <p:sp>
          <p:nvSpPr>
            <p:cNvPr id="8864" name="Google Shape;8864;p74"/>
            <p:cNvSpPr/>
            <p:nvPr/>
          </p:nvSpPr>
          <p:spPr>
            <a:xfrm>
              <a:off x="1800069" y="3427720"/>
              <a:ext cx="161138" cy="305102"/>
            </a:xfrm>
            <a:custGeom>
              <a:avLst/>
              <a:gdLst/>
              <a:ahLst/>
              <a:cxnLst/>
              <a:rect l="l" t="t" r="r" b="b"/>
              <a:pathLst>
                <a:path w="6155" h="11654" extrusionOk="0">
                  <a:moveTo>
                    <a:pt x="5431" y="0"/>
                  </a:moveTo>
                  <a:cubicBezTo>
                    <a:pt x="5263" y="0"/>
                    <a:pt x="5095" y="64"/>
                    <a:pt x="4968" y="191"/>
                  </a:cubicBezTo>
                  <a:lnTo>
                    <a:pt x="192" y="4991"/>
                  </a:lnTo>
                  <a:cubicBezTo>
                    <a:pt x="72" y="5111"/>
                    <a:pt x="0" y="5279"/>
                    <a:pt x="5" y="5452"/>
                  </a:cubicBezTo>
                  <a:lnTo>
                    <a:pt x="5" y="10996"/>
                  </a:lnTo>
                  <a:cubicBezTo>
                    <a:pt x="0" y="11361"/>
                    <a:pt x="298" y="11654"/>
                    <a:pt x="658" y="11654"/>
                  </a:cubicBezTo>
                  <a:cubicBezTo>
                    <a:pt x="1023" y="11654"/>
                    <a:pt x="1317" y="11356"/>
                    <a:pt x="1317" y="10996"/>
                  </a:cubicBezTo>
                  <a:lnTo>
                    <a:pt x="1317" y="5721"/>
                  </a:lnTo>
                  <a:lnTo>
                    <a:pt x="5900" y="1119"/>
                  </a:lnTo>
                  <a:cubicBezTo>
                    <a:pt x="6154" y="864"/>
                    <a:pt x="6154" y="446"/>
                    <a:pt x="5895" y="191"/>
                  </a:cubicBezTo>
                  <a:cubicBezTo>
                    <a:pt x="5767" y="64"/>
                    <a:pt x="5599" y="0"/>
                    <a:pt x="5431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4"/>
            <p:cNvSpPr/>
            <p:nvPr/>
          </p:nvSpPr>
          <p:spPr>
            <a:xfrm>
              <a:off x="1800199" y="3550190"/>
              <a:ext cx="51077" cy="86813"/>
            </a:xfrm>
            <a:custGeom>
              <a:avLst/>
              <a:gdLst/>
              <a:ahLst/>
              <a:cxnLst/>
              <a:rect l="l" t="t" r="r" b="b"/>
              <a:pathLst>
                <a:path w="1951" h="3316" extrusionOk="0">
                  <a:moveTo>
                    <a:pt x="865" y="0"/>
                  </a:moveTo>
                  <a:cubicBezTo>
                    <a:pt x="725" y="0"/>
                    <a:pt x="586" y="20"/>
                    <a:pt x="447" y="53"/>
                  </a:cubicBezTo>
                  <a:lnTo>
                    <a:pt x="192" y="313"/>
                  </a:lnTo>
                  <a:cubicBezTo>
                    <a:pt x="67" y="438"/>
                    <a:pt x="0" y="601"/>
                    <a:pt x="0" y="779"/>
                  </a:cubicBezTo>
                  <a:lnTo>
                    <a:pt x="0" y="3070"/>
                  </a:lnTo>
                  <a:cubicBezTo>
                    <a:pt x="263" y="3232"/>
                    <a:pt x="565" y="3316"/>
                    <a:pt x="871" y="3316"/>
                  </a:cubicBezTo>
                  <a:cubicBezTo>
                    <a:pt x="1018" y="3316"/>
                    <a:pt x="1167" y="3296"/>
                    <a:pt x="1312" y="3257"/>
                  </a:cubicBezTo>
                  <a:lnTo>
                    <a:pt x="1312" y="1048"/>
                  </a:lnTo>
                  <a:lnTo>
                    <a:pt x="1950" y="404"/>
                  </a:lnTo>
                  <a:cubicBezTo>
                    <a:pt x="1648" y="144"/>
                    <a:pt x="1263" y="0"/>
                    <a:pt x="86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4"/>
            <p:cNvSpPr/>
            <p:nvPr/>
          </p:nvSpPr>
          <p:spPr>
            <a:xfrm>
              <a:off x="1892877" y="3427747"/>
              <a:ext cx="66550" cy="61209"/>
            </a:xfrm>
            <a:custGeom>
              <a:avLst/>
              <a:gdLst/>
              <a:ahLst/>
              <a:cxnLst/>
              <a:rect l="l" t="t" r="r" b="b"/>
              <a:pathLst>
                <a:path w="2542" h="2338" extrusionOk="0">
                  <a:moveTo>
                    <a:pt x="1885" y="0"/>
                  </a:moveTo>
                  <a:cubicBezTo>
                    <a:pt x="1723" y="0"/>
                    <a:pt x="1557" y="61"/>
                    <a:pt x="1423" y="195"/>
                  </a:cubicBezTo>
                  <a:lnTo>
                    <a:pt x="1" y="1622"/>
                  </a:lnTo>
                  <a:lnTo>
                    <a:pt x="1144" y="2338"/>
                  </a:lnTo>
                  <a:lnTo>
                    <a:pt x="1994" y="1483"/>
                  </a:lnTo>
                  <a:lnTo>
                    <a:pt x="2542" y="608"/>
                  </a:lnTo>
                  <a:cubicBezTo>
                    <a:pt x="2513" y="236"/>
                    <a:pt x="2206" y="0"/>
                    <a:pt x="188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74"/>
            <p:cNvSpPr/>
            <p:nvPr/>
          </p:nvSpPr>
          <p:spPr>
            <a:xfrm>
              <a:off x="1719199" y="3698474"/>
              <a:ext cx="232452" cy="44925"/>
            </a:xfrm>
            <a:custGeom>
              <a:avLst/>
              <a:gdLst/>
              <a:ahLst/>
              <a:cxnLst/>
              <a:rect l="l" t="t" r="r" b="b"/>
              <a:pathLst>
                <a:path w="8879" h="1716" extrusionOk="0">
                  <a:moveTo>
                    <a:pt x="1100" y="0"/>
                  </a:moveTo>
                  <a:cubicBezTo>
                    <a:pt x="490" y="0"/>
                    <a:pt x="0" y="490"/>
                    <a:pt x="0" y="1096"/>
                  </a:cubicBezTo>
                  <a:lnTo>
                    <a:pt x="0" y="1715"/>
                  </a:lnTo>
                  <a:lnTo>
                    <a:pt x="8878" y="1715"/>
                  </a:lnTo>
                  <a:lnTo>
                    <a:pt x="8873" y="1100"/>
                  </a:lnTo>
                  <a:cubicBezTo>
                    <a:pt x="8873" y="490"/>
                    <a:pt x="8383" y="0"/>
                    <a:pt x="7778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74"/>
            <p:cNvSpPr/>
            <p:nvPr/>
          </p:nvSpPr>
          <p:spPr>
            <a:xfrm>
              <a:off x="1887588" y="3698474"/>
              <a:ext cx="64062" cy="44925"/>
            </a:xfrm>
            <a:custGeom>
              <a:avLst/>
              <a:gdLst/>
              <a:ahLst/>
              <a:cxnLst/>
              <a:rect l="l" t="t" r="r" b="b"/>
              <a:pathLst>
                <a:path w="2447" h="1716" extrusionOk="0">
                  <a:moveTo>
                    <a:pt x="1" y="0"/>
                  </a:moveTo>
                  <a:cubicBezTo>
                    <a:pt x="606" y="0"/>
                    <a:pt x="1096" y="490"/>
                    <a:pt x="1096" y="1100"/>
                  </a:cubicBezTo>
                  <a:lnTo>
                    <a:pt x="1096" y="1715"/>
                  </a:lnTo>
                  <a:lnTo>
                    <a:pt x="2446" y="1715"/>
                  </a:lnTo>
                  <a:lnTo>
                    <a:pt x="2446" y="1096"/>
                  </a:lnTo>
                  <a:cubicBezTo>
                    <a:pt x="2446" y="490"/>
                    <a:pt x="1951" y="0"/>
                    <a:pt x="1346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4"/>
            <p:cNvSpPr/>
            <p:nvPr/>
          </p:nvSpPr>
          <p:spPr>
            <a:xfrm>
              <a:off x="1764856" y="3531446"/>
              <a:ext cx="101395" cy="86761"/>
            </a:xfrm>
            <a:custGeom>
              <a:avLst/>
              <a:gdLst/>
              <a:ahLst/>
              <a:cxnLst/>
              <a:rect l="l" t="t" r="r" b="b"/>
              <a:pathLst>
                <a:path w="3873" h="3314" extrusionOk="0">
                  <a:moveTo>
                    <a:pt x="2215" y="1"/>
                  </a:moveTo>
                  <a:cubicBezTo>
                    <a:pt x="740" y="1"/>
                    <a:pt x="0" y="1783"/>
                    <a:pt x="1043" y="2830"/>
                  </a:cubicBezTo>
                  <a:cubicBezTo>
                    <a:pt x="1360" y="3145"/>
                    <a:pt x="1783" y="3313"/>
                    <a:pt x="2214" y="3313"/>
                  </a:cubicBezTo>
                  <a:cubicBezTo>
                    <a:pt x="2427" y="3313"/>
                    <a:pt x="2643" y="3272"/>
                    <a:pt x="2849" y="3186"/>
                  </a:cubicBezTo>
                  <a:cubicBezTo>
                    <a:pt x="3469" y="2931"/>
                    <a:pt x="3872" y="2326"/>
                    <a:pt x="3872" y="1658"/>
                  </a:cubicBezTo>
                  <a:cubicBezTo>
                    <a:pt x="3872" y="740"/>
                    <a:pt x="3132" y="1"/>
                    <a:pt x="221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4"/>
            <p:cNvSpPr/>
            <p:nvPr/>
          </p:nvSpPr>
          <p:spPr>
            <a:xfrm>
              <a:off x="1812766" y="3531446"/>
              <a:ext cx="56366" cy="86787"/>
            </a:xfrm>
            <a:custGeom>
              <a:avLst/>
              <a:gdLst/>
              <a:ahLst/>
              <a:cxnLst/>
              <a:rect l="l" t="t" r="r" b="b"/>
              <a:pathLst>
                <a:path w="2153" h="3315" extrusionOk="0">
                  <a:moveTo>
                    <a:pt x="393" y="1"/>
                  </a:moveTo>
                  <a:cubicBezTo>
                    <a:pt x="390" y="1"/>
                    <a:pt x="387" y="1"/>
                    <a:pt x="385" y="1"/>
                  </a:cubicBezTo>
                  <a:cubicBezTo>
                    <a:pt x="255" y="1"/>
                    <a:pt x="125" y="15"/>
                    <a:pt x="0" y="44"/>
                  </a:cubicBezTo>
                  <a:cubicBezTo>
                    <a:pt x="740" y="226"/>
                    <a:pt x="1264" y="889"/>
                    <a:pt x="1264" y="1658"/>
                  </a:cubicBezTo>
                  <a:cubicBezTo>
                    <a:pt x="1264" y="2422"/>
                    <a:pt x="740" y="3085"/>
                    <a:pt x="0" y="3267"/>
                  </a:cubicBezTo>
                  <a:cubicBezTo>
                    <a:pt x="133" y="3300"/>
                    <a:pt x="265" y="3315"/>
                    <a:pt x="394" y="3315"/>
                  </a:cubicBezTo>
                  <a:cubicBezTo>
                    <a:pt x="1211" y="3315"/>
                    <a:pt x="1934" y="2704"/>
                    <a:pt x="2037" y="1850"/>
                  </a:cubicBezTo>
                  <a:cubicBezTo>
                    <a:pt x="2152" y="868"/>
                    <a:pt x="1383" y="1"/>
                    <a:pt x="39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4"/>
            <p:cNvSpPr/>
            <p:nvPr/>
          </p:nvSpPr>
          <p:spPr>
            <a:xfrm>
              <a:off x="1800435" y="3557992"/>
              <a:ext cx="39270" cy="33720"/>
            </a:xfrm>
            <a:custGeom>
              <a:avLst/>
              <a:gdLst/>
              <a:ahLst/>
              <a:cxnLst/>
              <a:rect l="l" t="t" r="r" b="b"/>
              <a:pathLst>
                <a:path w="1500" h="1288" extrusionOk="0">
                  <a:moveTo>
                    <a:pt x="856" y="0"/>
                  </a:moveTo>
                  <a:cubicBezTo>
                    <a:pt x="284" y="0"/>
                    <a:pt x="1" y="692"/>
                    <a:pt x="404" y="1096"/>
                  </a:cubicBezTo>
                  <a:cubicBezTo>
                    <a:pt x="535" y="1228"/>
                    <a:pt x="696" y="1287"/>
                    <a:pt x="854" y="1287"/>
                  </a:cubicBezTo>
                  <a:cubicBezTo>
                    <a:pt x="1184" y="1287"/>
                    <a:pt x="1500" y="1030"/>
                    <a:pt x="1500" y="644"/>
                  </a:cubicBezTo>
                  <a:cubicBezTo>
                    <a:pt x="1500" y="288"/>
                    <a:pt x="1211" y="0"/>
                    <a:pt x="85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74"/>
            <p:cNvSpPr/>
            <p:nvPr/>
          </p:nvSpPr>
          <p:spPr>
            <a:xfrm>
              <a:off x="1872875" y="3367245"/>
              <a:ext cx="102652" cy="104877"/>
            </a:xfrm>
            <a:custGeom>
              <a:avLst/>
              <a:gdLst/>
              <a:ahLst/>
              <a:cxnLst/>
              <a:rect l="l" t="t" r="r" b="b"/>
              <a:pathLst>
                <a:path w="3921" h="4006" extrusionOk="0">
                  <a:moveTo>
                    <a:pt x="1742" y="1"/>
                  </a:moveTo>
                  <a:cubicBezTo>
                    <a:pt x="1593" y="1"/>
                    <a:pt x="1447" y="76"/>
                    <a:pt x="1360" y="210"/>
                  </a:cubicBezTo>
                  <a:lnTo>
                    <a:pt x="135" y="2170"/>
                  </a:lnTo>
                  <a:cubicBezTo>
                    <a:pt x="1" y="2376"/>
                    <a:pt x="68" y="2655"/>
                    <a:pt x="275" y="2790"/>
                  </a:cubicBezTo>
                  <a:lnTo>
                    <a:pt x="2220" y="4005"/>
                  </a:lnTo>
                  <a:lnTo>
                    <a:pt x="3921" y="1286"/>
                  </a:lnTo>
                  <a:lnTo>
                    <a:pt x="1980" y="71"/>
                  </a:lnTo>
                  <a:cubicBezTo>
                    <a:pt x="1906" y="23"/>
                    <a:pt x="1823" y="1"/>
                    <a:pt x="174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74"/>
            <p:cNvSpPr/>
            <p:nvPr/>
          </p:nvSpPr>
          <p:spPr>
            <a:xfrm>
              <a:off x="1909239" y="3387822"/>
              <a:ext cx="66288" cy="84300"/>
            </a:xfrm>
            <a:custGeom>
              <a:avLst/>
              <a:gdLst/>
              <a:ahLst/>
              <a:cxnLst/>
              <a:rect l="l" t="t" r="r" b="b"/>
              <a:pathLst>
                <a:path w="2532" h="3220" extrusionOk="0">
                  <a:moveTo>
                    <a:pt x="1691" y="0"/>
                  </a:moveTo>
                  <a:lnTo>
                    <a:pt x="0" y="2700"/>
                  </a:lnTo>
                  <a:lnTo>
                    <a:pt x="831" y="3219"/>
                  </a:lnTo>
                  <a:lnTo>
                    <a:pt x="2532" y="500"/>
                  </a:lnTo>
                  <a:lnTo>
                    <a:pt x="1739" y="5"/>
                  </a:lnTo>
                  <a:lnTo>
                    <a:pt x="1691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4"/>
            <p:cNvSpPr/>
            <p:nvPr/>
          </p:nvSpPr>
          <p:spPr>
            <a:xfrm>
              <a:off x="1930733" y="3400886"/>
              <a:ext cx="151713" cy="158991"/>
            </a:xfrm>
            <a:custGeom>
              <a:avLst/>
              <a:gdLst/>
              <a:ahLst/>
              <a:cxnLst/>
              <a:rect l="l" t="t" r="r" b="b"/>
              <a:pathLst>
                <a:path w="5795" h="6073" extrusionOk="0">
                  <a:moveTo>
                    <a:pt x="1706" y="1"/>
                  </a:moveTo>
                  <a:lnTo>
                    <a:pt x="1" y="2715"/>
                  </a:lnTo>
                  <a:lnTo>
                    <a:pt x="1884" y="5900"/>
                  </a:lnTo>
                  <a:cubicBezTo>
                    <a:pt x="1950" y="6015"/>
                    <a:pt x="2065" y="6073"/>
                    <a:pt x="2181" y="6073"/>
                  </a:cubicBezTo>
                  <a:cubicBezTo>
                    <a:pt x="2293" y="6073"/>
                    <a:pt x="2406" y="6019"/>
                    <a:pt x="2475" y="5910"/>
                  </a:cubicBezTo>
                  <a:lnTo>
                    <a:pt x="5655" y="832"/>
                  </a:lnTo>
                  <a:cubicBezTo>
                    <a:pt x="5794" y="611"/>
                    <a:pt x="5650" y="323"/>
                    <a:pt x="5391" y="304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4"/>
            <p:cNvSpPr/>
            <p:nvPr/>
          </p:nvSpPr>
          <p:spPr>
            <a:xfrm>
              <a:off x="1973747" y="3407824"/>
              <a:ext cx="108699" cy="152053"/>
            </a:xfrm>
            <a:custGeom>
              <a:avLst/>
              <a:gdLst/>
              <a:ahLst/>
              <a:cxnLst/>
              <a:rect l="l" t="t" r="r" b="b"/>
              <a:pathLst>
                <a:path w="4152" h="5808" extrusionOk="0">
                  <a:moveTo>
                    <a:pt x="3287" y="0"/>
                  </a:moveTo>
                  <a:cubicBezTo>
                    <a:pt x="3282" y="24"/>
                    <a:pt x="3267" y="48"/>
                    <a:pt x="3258" y="67"/>
                  </a:cubicBezTo>
                  <a:lnTo>
                    <a:pt x="73" y="5145"/>
                  </a:lnTo>
                  <a:cubicBezTo>
                    <a:pt x="53" y="5179"/>
                    <a:pt x="29" y="5208"/>
                    <a:pt x="1" y="5232"/>
                  </a:cubicBezTo>
                  <a:lnTo>
                    <a:pt x="241" y="5635"/>
                  </a:lnTo>
                  <a:cubicBezTo>
                    <a:pt x="307" y="5750"/>
                    <a:pt x="422" y="5808"/>
                    <a:pt x="538" y="5808"/>
                  </a:cubicBezTo>
                  <a:cubicBezTo>
                    <a:pt x="650" y="5808"/>
                    <a:pt x="763" y="5754"/>
                    <a:pt x="832" y="5645"/>
                  </a:cubicBezTo>
                  <a:lnTo>
                    <a:pt x="4012" y="567"/>
                  </a:lnTo>
                  <a:cubicBezTo>
                    <a:pt x="4151" y="346"/>
                    <a:pt x="4007" y="58"/>
                    <a:pt x="3748" y="39"/>
                  </a:cubicBezTo>
                  <a:lnTo>
                    <a:pt x="3287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74"/>
            <p:cNvSpPr/>
            <p:nvPr/>
          </p:nvSpPr>
          <p:spPr>
            <a:xfrm>
              <a:off x="2012362" y="3449581"/>
              <a:ext cx="92834" cy="95505"/>
            </a:xfrm>
            <a:custGeom>
              <a:avLst/>
              <a:gdLst/>
              <a:ahLst/>
              <a:cxnLst/>
              <a:rect l="l" t="t" r="r" b="b"/>
              <a:pathLst>
                <a:path w="3546" h="3648" extrusionOk="0">
                  <a:moveTo>
                    <a:pt x="1893" y="0"/>
                  </a:moveTo>
                  <a:lnTo>
                    <a:pt x="0" y="3022"/>
                  </a:lnTo>
                  <a:lnTo>
                    <a:pt x="567" y="3377"/>
                  </a:lnTo>
                  <a:cubicBezTo>
                    <a:pt x="860" y="3560"/>
                    <a:pt x="1186" y="3648"/>
                    <a:pt x="1509" y="3648"/>
                  </a:cubicBezTo>
                  <a:cubicBezTo>
                    <a:pt x="2102" y="3648"/>
                    <a:pt x="2683" y="3352"/>
                    <a:pt x="3022" y="2810"/>
                  </a:cubicBezTo>
                  <a:cubicBezTo>
                    <a:pt x="3546" y="1979"/>
                    <a:pt x="3291" y="879"/>
                    <a:pt x="2460" y="356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74"/>
            <p:cNvSpPr/>
            <p:nvPr/>
          </p:nvSpPr>
          <p:spPr>
            <a:xfrm>
              <a:off x="2013619" y="3449581"/>
              <a:ext cx="90714" cy="95086"/>
            </a:xfrm>
            <a:custGeom>
              <a:avLst/>
              <a:gdLst/>
              <a:ahLst/>
              <a:cxnLst/>
              <a:rect l="l" t="t" r="r" b="b"/>
              <a:pathLst>
                <a:path w="3465" h="3632" extrusionOk="0">
                  <a:moveTo>
                    <a:pt x="1836" y="0"/>
                  </a:moveTo>
                  <a:lnTo>
                    <a:pt x="1826" y="19"/>
                  </a:lnTo>
                  <a:cubicBezTo>
                    <a:pt x="2556" y="562"/>
                    <a:pt x="2753" y="1576"/>
                    <a:pt x="2282" y="2359"/>
                  </a:cubicBezTo>
                  <a:cubicBezTo>
                    <a:pt x="1950" y="2911"/>
                    <a:pt x="1362" y="3225"/>
                    <a:pt x="755" y="3225"/>
                  </a:cubicBezTo>
                  <a:cubicBezTo>
                    <a:pt x="501" y="3225"/>
                    <a:pt x="244" y="3170"/>
                    <a:pt x="1" y="3055"/>
                  </a:cubicBezTo>
                  <a:lnTo>
                    <a:pt x="1" y="3055"/>
                  </a:lnTo>
                  <a:lnTo>
                    <a:pt x="534" y="3382"/>
                  </a:lnTo>
                  <a:cubicBezTo>
                    <a:pt x="819" y="3551"/>
                    <a:pt x="1132" y="3631"/>
                    <a:pt x="1441" y="3631"/>
                  </a:cubicBezTo>
                  <a:cubicBezTo>
                    <a:pt x="2038" y="3631"/>
                    <a:pt x="2619" y="3331"/>
                    <a:pt x="2955" y="2786"/>
                  </a:cubicBezTo>
                  <a:cubicBezTo>
                    <a:pt x="3464" y="1960"/>
                    <a:pt x="3219" y="879"/>
                    <a:pt x="2403" y="356"/>
                  </a:cubicBezTo>
                  <a:lnTo>
                    <a:pt x="1836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4"/>
            <p:cNvSpPr/>
            <p:nvPr/>
          </p:nvSpPr>
          <p:spPr>
            <a:xfrm>
              <a:off x="1851120" y="3365307"/>
              <a:ext cx="50842" cy="48197"/>
            </a:xfrm>
            <a:custGeom>
              <a:avLst/>
              <a:gdLst/>
              <a:ahLst/>
              <a:cxnLst/>
              <a:rect l="l" t="t" r="r" b="b"/>
              <a:pathLst>
                <a:path w="1942" h="1841" extrusionOk="0">
                  <a:moveTo>
                    <a:pt x="747" y="1"/>
                  </a:moveTo>
                  <a:cubicBezTo>
                    <a:pt x="643" y="1"/>
                    <a:pt x="540" y="52"/>
                    <a:pt x="481" y="145"/>
                  </a:cubicBezTo>
                  <a:lnTo>
                    <a:pt x="97" y="764"/>
                  </a:lnTo>
                  <a:cubicBezTo>
                    <a:pt x="1" y="908"/>
                    <a:pt x="49" y="1105"/>
                    <a:pt x="193" y="1197"/>
                  </a:cubicBezTo>
                  <a:lnTo>
                    <a:pt x="1221" y="1840"/>
                  </a:lnTo>
                  <a:lnTo>
                    <a:pt x="1942" y="692"/>
                  </a:lnTo>
                  <a:lnTo>
                    <a:pt x="913" y="48"/>
                  </a:lnTo>
                  <a:cubicBezTo>
                    <a:pt x="862" y="16"/>
                    <a:pt x="804" y="1"/>
                    <a:pt x="747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4"/>
            <p:cNvSpPr/>
            <p:nvPr/>
          </p:nvSpPr>
          <p:spPr>
            <a:xfrm>
              <a:off x="1868608" y="3374366"/>
              <a:ext cx="33353" cy="39139"/>
            </a:xfrm>
            <a:custGeom>
              <a:avLst/>
              <a:gdLst/>
              <a:ahLst/>
              <a:cxnLst/>
              <a:rect l="l" t="t" r="r" b="b"/>
              <a:pathLst>
                <a:path w="1274" h="1495" extrusionOk="0">
                  <a:moveTo>
                    <a:pt x="721" y="0"/>
                  </a:moveTo>
                  <a:lnTo>
                    <a:pt x="0" y="1148"/>
                  </a:lnTo>
                  <a:lnTo>
                    <a:pt x="553" y="1494"/>
                  </a:lnTo>
                  <a:lnTo>
                    <a:pt x="1274" y="346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4"/>
            <p:cNvSpPr/>
            <p:nvPr/>
          </p:nvSpPr>
          <p:spPr>
            <a:xfrm>
              <a:off x="1863319" y="3663262"/>
              <a:ext cx="45684" cy="35238"/>
            </a:xfrm>
            <a:custGeom>
              <a:avLst/>
              <a:gdLst/>
              <a:ahLst/>
              <a:cxnLst/>
              <a:rect l="l" t="t" r="r" b="b"/>
              <a:pathLst>
                <a:path w="1745" h="1346" extrusionOk="0">
                  <a:moveTo>
                    <a:pt x="721" y="0"/>
                  </a:moveTo>
                  <a:cubicBezTo>
                    <a:pt x="323" y="0"/>
                    <a:pt x="1" y="322"/>
                    <a:pt x="1" y="721"/>
                  </a:cubicBezTo>
                  <a:lnTo>
                    <a:pt x="1" y="1345"/>
                  </a:lnTo>
                  <a:lnTo>
                    <a:pt x="1745" y="1345"/>
                  </a:lnTo>
                  <a:lnTo>
                    <a:pt x="1745" y="721"/>
                  </a:lnTo>
                  <a:cubicBezTo>
                    <a:pt x="1745" y="322"/>
                    <a:pt x="1423" y="0"/>
                    <a:pt x="1024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74"/>
            <p:cNvSpPr/>
            <p:nvPr/>
          </p:nvSpPr>
          <p:spPr>
            <a:xfrm>
              <a:off x="1876279" y="3663262"/>
              <a:ext cx="32725" cy="35238"/>
            </a:xfrm>
            <a:custGeom>
              <a:avLst/>
              <a:gdLst/>
              <a:ahLst/>
              <a:cxnLst/>
              <a:rect l="l" t="t" r="r" b="b"/>
              <a:pathLst>
                <a:path w="1250" h="1346" extrusionOk="0">
                  <a:moveTo>
                    <a:pt x="226" y="0"/>
                  </a:moveTo>
                  <a:cubicBezTo>
                    <a:pt x="149" y="0"/>
                    <a:pt x="73" y="10"/>
                    <a:pt x="0" y="34"/>
                  </a:cubicBezTo>
                  <a:cubicBezTo>
                    <a:pt x="289" y="135"/>
                    <a:pt x="486" y="409"/>
                    <a:pt x="490" y="716"/>
                  </a:cubicBezTo>
                  <a:lnTo>
                    <a:pt x="490" y="1345"/>
                  </a:lnTo>
                  <a:lnTo>
                    <a:pt x="1250" y="1345"/>
                  </a:lnTo>
                  <a:lnTo>
                    <a:pt x="1250" y="721"/>
                  </a:lnTo>
                  <a:cubicBezTo>
                    <a:pt x="1250" y="322"/>
                    <a:pt x="928" y="0"/>
                    <a:pt x="52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74"/>
            <p:cNvSpPr/>
            <p:nvPr/>
          </p:nvSpPr>
          <p:spPr>
            <a:xfrm>
              <a:off x="1792633" y="3552206"/>
              <a:ext cx="52857" cy="45161"/>
            </a:xfrm>
            <a:custGeom>
              <a:avLst/>
              <a:gdLst/>
              <a:ahLst/>
              <a:cxnLst/>
              <a:rect l="l" t="t" r="r" b="b"/>
              <a:pathLst>
                <a:path w="2019" h="1725" extrusionOk="0">
                  <a:moveTo>
                    <a:pt x="1151" y="437"/>
                  </a:moveTo>
                  <a:cubicBezTo>
                    <a:pt x="1370" y="437"/>
                    <a:pt x="1581" y="608"/>
                    <a:pt x="1581" y="865"/>
                  </a:cubicBezTo>
                  <a:cubicBezTo>
                    <a:pt x="1581" y="1096"/>
                    <a:pt x="1389" y="1288"/>
                    <a:pt x="1154" y="1288"/>
                  </a:cubicBezTo>
                  <a:cubicBezTo>
                    <a:pt x="774" y="1288"/>
                    <a:pt x="587" y="831"/>
                    <a:pt x="856" y="562"/>
                  </a:cubicBezTo>
                  <a:cubicBezTo>
                    <a:pt x="941" y="476"/>
                    <a:pt x="1047" y="437"/>
                    <a:pt x="1151" y="437"/>
                  </a:cubicBezTo>
                  <a:close/>
                  <a:moveTo>
                    <a:pt x="1154" y="0"/>
                  </a:moveTo>
                  <a:cubicBezTo>
                    <a:pt x="385" y="0"/>
                    <a:pt x="1" y="927"/>
                    <a:pt x="544" y="1470"/>
                  </a:cubicBezTo>
                  <a:cubicBezTo>
                    <a:pt x="719" y="1646"/>
                    <a:pt x="936" y="1725"/>
                    <a:pt x="1148" y="1725"/>
                  </a:cubicBezTo>
                  <a:cubicBezTo>
                    <a:pt x="1592" y="1725"/>
                    <a:pt x="2018" y="1382"/>
                    <a:pt x="2018" y="865"/>
                  </a:cubicBezTo>
                  <a:cubicBezTo>
                    <a:pt x="2014" y="389"/>
                    <a:pt x="1629" y="0"/>
                    <a:pt x="11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4"/>
            <p:cNvSpPr/>
            <p:nvPr/>
          </p:nvSpPr>
          <p:spPr>
            <a:xfrm>
              <a:off x="1713413" y="3359548"/>
              <a:ext cx="397700" cy="389637"/>
            </a:xfrm>
            <a:custGeom>
              <a:avLst/>
              <a:gdLst/>
              <a:ahLst/>
              <a:cxnLst/>
              <a:rect l="l" t="t" r="r" b="b"/>
              <a:pathLst>
                <a:path w="15191" h="14883" extrusionOk="0">
                  <a:moveTo>
                    <a:pt x="6011" y="438"/>
                  </a:moveTo>
                  <a:cubicBezTo>
                    <a:pt x="6070" y="438"/>
                    <a:pt x="6143" y="519"/>
                    <a:pt x="6894" y="979"/>
                  </a:cubicBezTo>
                  <a:lnTo>
                    <a:pt x="6409" y="1763"/>
                  </a:lnTo>
                  <a:lnTo>
                    <a:pt x="5568" y="1234"/>
                  </a:lnTo>
                  <a:cubicBezTo>
                    <a:pt x="5520" y="1205"/>
                    <a:pt x="5510" y="1143"/>
                    <a:pt x="5539" y="1100"/>
                  </a:cubicBezTo>
                  <a:cubicBezTo>
                    <a:pt x="5924" y="513"/>
                    <a:pt x="5909" y="461"/>
                    <a:pt x="5986" y="441"/>
                  </a:cubicBezTo>
                  <a:cubicBezTo>
                    <a:pt x="5995" y="439"/>
                    <a:pt x="6003" y="438"/>
                    <a:pt x="6011" y="438"/>
                  </a:cubicBezTo>
                  <a:close/>
                  <a:moveTo>
                    <a:pt x="7830" y="517"/>
                  </a:moveTo>
                  <a:cubicBezTo>
                    <a:pt x="7872" y="517"/>
                    <a:pt x="7914" y="528"/>
                    <a:pt x="7951" y="552"/>
                  </a:cubicBezTo>
                  <a:lnTo>
                    <a:pt x="9700" y="1652"/>
                  </a:lnTo>
                  <a:lnTo>
                    <a:pt x="8230" y="3996"/>
                  </a:lnTo>
                  <a:lnTo>
                    <a:pt x="6486" y="2896"/>
                  </a:lnTo>
                  <a:cubicBezTo>
                    <a:pt x="6375" y="2829"/>
                    <a:pt x="6342" y="2685"/>
                    <a:pt x="6409" y="2579"/>
                  </a:cubicBezTo>
                  <a:lnTo>
                    <a:pt x="7634" y="624"/>
                  </a:lnTo>
                  <a:cubicBezTo>
                    <a:pt x="7678" y="555"/>
                    <a:pt x="7754" y="517"/>
                    <a:pt x="7830" y="517"/>
                  </a:cubicBezTo>
                  <a:close/>
                  <a:moveTo>
                    <a:pt x="13380" y="3742"/>
                  </a:moveTo>
                  <a:cubicBezTo>
                    <a:pt x="13572" y="3900"/>
                    <a:pt x="14263" y="4126"/>
                    <a:pt x="14451" y="4957"/>
                  </a:cubicBezTo>
                  <a:cubicBezTo>
                    <a:pt x="14699" y="6014"/>
                    <a:pt x="13857" y="6870"/>
                    <a:pt x="12926" y="6870"/>
                  </a:cubicBezTo>
                  <a:cubicBezTo>
                    <a:pt x="12650" y="6870"/>
                    <a:pt x="12367" y="6796"/>
                    <a:pt x="12102" y="6629"/>
                  </a:cubicBezTo>
                  <a:lnTo>
                    <a:pt x="12097" y="6629"/>
                  </a:lnTo>
                  <a:lnTo>
                    <a:pt x="11717" y="6389"/>
                  </a:lnTo>
                  <a:lnTo>
                    <a:pt x="13380" y="3742"/>
                  </a:lnTo>
                  <a:close/>
                  <a:moveTo>
                    <a:pt x="7398" y="3992"/>
                  </a:moveTo>
                  <a:lnTo>
                    <a:pt x="8138" y="4453"/>
                  </a:lnTo>
                  <a:lnTo>
                    <a:pt x="8148" y="4477"/>
                  </a:lnTo>
                  <a:lnTo>
                    <a:pt x="5616" y="7023"/>
                  </a:lnTo>
                  <a:cubicBezTo>
                    <a:pt x="5424" y="6792"/>
                    <a:pt x="5184" y="6610"/>
                    <a:pt x="4905" y="6494"/>
                  </a:cubicBezTo>
                  <a:lnTo>
                    <a:pt x="7398" y="3992"/>
                  </a:lnTo>
                  <a:close/>
                  <a:moveTo>
                    <a:pt x="4169" y="6780"/>
                  </a:moveTo>
                  <a:cubicBezTo>
                    <a:pt x="4386" y="6780"/>
                    <a:pt x="4608" y="6830"/>
                    <a:pt x="4819" y="6936"/>
                  </a:cubicBezTo>
                  <a:cubicBezTo>
                    <a:pt x="6187" y="7618"/>
                    <a:pt x="5673" y="9663"/>
                    <a:pt x="4190" y="9663"/>
                  </a:cubicBezTo>
                  <a:cubicBezTo>
                    <a:pt x="4158" y="9663"/>
                    <a:pt x="4126" y="9662"/>
                    <a:pt x="4093" y="9660"/>
                  </a:cubicBezTo>
                  <a:lnTo>
                    <a:pt x="4088" y="9660"/>
                  </a:lnTo>
                  <a:cubicBezTo>
                    <a:pt x="3176" y="9612"/>
                    <a:pt x="2537" y="8733"/>
                    <a:pt x="2772" y="7849"/>
                  </a:cubicBezTo>
                  <a:cubicBezTo>
                    <a:pt x="2950" y="7193"/>
                    <a:pt x="3542" y="6780"/>
                    <a:pt x="4169" y="6780"/>
                  </a:cubicBezTo>
                  <a:close/>
                  <a:moveTo>
                    <a:pt x="6745" y="11822"/>
                  </a:moveTo>
                  <a:cubicBezTo>
                    <a:pt x="7019" y="11822"/>
                    <a:pt x="7245" y="12043"/>
                    <a:pt x="7245" y="12322"/>
                  </a:cubicBezTo>
                  <a:lnTo>
                    <a:pt x="7245" y="12730"/>
                  </a:lnTo>
                  <a:lnTo>
                    <a:pt x="5943" y="12730"/>
                  </a:lnTo>
                  <a:lnTo>
                    <a:pt x="5943" y="12322"/>
                  </a:lnTo>
                  <a:cubicBezTo>
                    <a:pt x="5943" y="12043"/>
                    <a:pt x="6169" y="11822"/>
                    <a:pt x="6442" y="11822"/>
                  </a:cubicBezTo>
                  <a:close/>
                  <a:moveTo>
                    <a:pt x="7999" y="13162"/>
                  </a:moveTo>
                  <a:cubicBezTo>
                    <a:pt x="8484" y="13162"/>
                    <a:pt x="8878" y="13556"/>
                    <a:pt x="8878" y="14046"/>
                  </a:cubicBezTo>
                  <a:lnTo>
                    <a:pt x="8878" y="14445"/>
                  </a:lnTo>
                  <a:lnTo>
                    <a:pt x="442" y="14445"/>
                  </a:lnTo>
                  <a:lnTo>
                    <a:pt x="442" y="14046"/>
                  </a:lnTo>
                  <a:cubicBezTo>
                    <a:pt x="442" y="13556"/>
                    <a:pt x="831" y="13167"/>
                    <a:pt x="1321" y="13162"/>
                  </a:cubicBezTo>
                  <a:close/>
                  <a:moveTo>
                    <a:pt x="6004" y="1"/>
                  </a:moveTo>
                  <a:cubicBezTo>
                    <a:pt x="5827" y="1"/>
                    <a:pt x="5653" y="88"/>
                    <a:pt x="5554" y="249"/>
                  </a:cubicBezTo>
                  <a:lnTo>
                    <a:pt x="5165" y="869"/>
                  </a:lnTo>
                  <a:cubicBezTo>
                    <a:pt x="5011" y="1119"/>
                    <a:pt x="5088" y="1445"/>
                    <a:pt x="5333" y="1604"/>
                  </a:cubicBezTo>
                  <a:lnTo>
                    <a:pt x="6173" y="2128"/>
                  </a:lnTo>
                  <a:cubicBezTo>
                    <a:pt x="6111" y="2267"/>
                    <a:pt x="5866" y="2483"/>
                    <a:pt x="5952" y="2848"/>
                  </a:cubicBezTo>
                  <a:cubicBezTo>
                    <a:pt x="5991" y="3021"/>
                    <a:pt x="6097" y="3170"/>
                    <a:pt x="6250" y="3266"/>
                  </a:cubicBezTo>
                  <a:lnTo>
                    <a:pt x="7019" y="3751"/>
                  </a:lnTo>
                  <a:lnTo>
                    <a:pt x="4420" y="6360"/>
                  </a:lnTo>
                  <a:cubicBezTo>
                    <a:pt x="4339" y="6350"/>
                    <a:pt x="4259" y="6344"/>
                    <a:pt x="4179" y="6344"/>
                  </a:cubicBezTo>
                  <a:cubicBezTo>
                    <a:pt x="3418" y="6344"/>
                    <a:pt x="2719" y="6811"/>
                    <a:pt x="2436" y="7537"/>
                  </a:cubicBezTo>
                  <a:cubicBezTo>
                    <a:pt x="2119" y="8334"/>
                    <a:pt x="2393" y="9252"/>
                    <a:pt x="3094" y="9747"/>
                  </a:cubicBezTo>
                  <a:lnTo>
                    <a:pt x="3094" y="11001"/>
                  </a:lnTo>
                  <a:cubicBezTo>
                    <a:pt x="3094" y="11147"/>
                    <a:pt x="3203" y="11220"/>
                    <a:pt x="3313" y="11220"/>
                  </a:cubicBezTo>
                  <a:cubicBezTo>
                    <a:pt x="3422" y="11220"/>
                    <a:pt x="3531" y="11147"/>
                    <a:pt x="3531" y="11001"/>
                  </a:cubicBezTo>
                  <a:lnTo>
                    <a:pt x="3531" y="9982"/>
                  </a:lnTo>
                  <a:cubicBezTo>
                    <a:pt x="3738" y="10057"/>
                    <a:pt x="3956" y="10098"/>
                    <a:pt x="4177" y="10098"/>
                  </a:cubicBezTo>
                  <a:cubicBezTo>
                    <a:pt x="4253" y="10098"/>
                    <a:pt x="4329" y="10093"/>
                    <a:pt x="4406" y="10083"/>
                  </a:cubicBezTo>
                  <a:lnTo>
                    <a:pt x="4406" y="12725"/>
                  </a:lnTo>
                  <a:lnTo>
                    <a:pt x="3531" y="12725"/>
                  </a:lnTo>
                  <a:lnTo>
                    <a:pt x="3531" y="11822"/>
                  </a:lnTo>
                  <a:cubicBezTo>
                    <a:pt x="3531" y="11676"/>
                    <a:pt x="3422" y="11602"/>
                    <a:pt x="3313" y="11602"/>
                  </a:cubicBezTo>
                  <a:cubicBezTo>
                    <a:pt x="3203" y="11602"/>
                    <a:pt x="3094" y="11676"/>
                    <a:pt x="3094" y="11822"/>
                  </a:cubicBezTo>
                  <a:lnTo>
                    <a:pt x="3094" y="12725"/>
                  </a:lnTo>
                  <a:lnTo>
                    <a:pt x="1321" y="12725"/>
                  </a:lnTo>
                  <a:cubicBezTo>
                    <a:pt x="591" y="12730"/>
                    <a:pt x="0" y="13316"/>
                    <a:pt x="0" y="14046"/>
                  </a:cubicBezTo>
                  <a:lnTo>
                    <a:pt x="0" y="14661"/>
                  </a:lnTo>
                  <a:cubicBezTo>
                    <a:pt x="0" y="14781"/>
                    <a:pt x="96" y="14882"/>
                    <a:pt x="221" y="14882"/>
                  </a:cubicBezTo>
                  <a:lnTo>
                    <a:pt x="9099" y="14882"/>
                  </a:lnTo>
                  <a:cubicBezTo>
                    <a:pt x="9219" y="14882"/>
                    <a:pt x="9315" y="14781"/>
                    <a:pt x="9315" y="14661"/>
                  </a:cubicBezTo>
                  <a:lnTo>
                    <a:pt x="9315" y="14042"/>
                  </a:lnTo>
                  <a:cubicBezTo>
                    <a:pt x="9315" y="13316"/>
                    <a:pt x="8724" y="12725"/>
                    <a:pt x="7999" y="12725"/>
                  </a:cubicBezTo>
                  <a:lnTo>
                    <a:pt x="7687" y="12725"/>
                  </a:lnTo>
                  <a:lnTo>
                    <a:pt x="7687" y="12322"/>
                  </a:lnTo>
                  <a:cubicBezTo>
                    <a:pt x="7682" y="11803"/>
                    <a:pt x="7264" y="11385"/>
                    <a:pt x="6750" y="11385"/>
                  </a:cubicBezTo>
                  <a:lnTo>
                    <a:pt x="6442" y="11385"/>
                  </a:lnTo>
                  <a:cubicBezTo>
                    <a:pt x="5928" y="11385"/>
                    <a:pt x="5506" y="11803"/>
                    <a:pt x="5506" y="12322"/>
                  </a:cubicBezTo>
                  <a:lnTo>
                    <a:pt x="5506" y="12730"/>
                  </a:lnTo>
                  <a:lnTo>
                    <a:pt x="4843" y="12730"/>
                  </a:lnTo>
                  <a:lnTo>
                    <a:pt x="4843" y="9977"/>
                  </a:lnTo>
                  <a:cubicBezTo>
                    <a:pt x="5876" y="9583"/>
                    <a:pt x="6351" y="8387"/>
                    <a:pt x="5861" y="7398"/>
                  </a:cubicBezTo>
                  <a:lnTo>
                    <a:pt x="8383" y="4866"/>
                  </a:lnTo>
                  <a:lnTo>
                    <a:pt x="9993" y="7595"/>
                  </a:lnTo>
                  <a:cubicBezTo>
                    <a:pt x="10102" y="7780"/>
                    <a:pt x="10291" y="7872"/>
                    <a:pt x="10479" y="7872"/>
                  </a:cubicBezTo>
                  <a:cubicBezTo>
                    <a:pt x="10663" y="7872"/>
                    <a:pt x="10847" y="7784"/>
                    <a:pt x="10958" y="7609"/>
                  </a:cubicBezTo>
                  <a:lnTo>
                    <a:pt x="11487" y="6764"/>
                  </a:lnTo>
                  <a:lnTo>
                    <a:pt x="11871" y="7004"/>
                  </a:lnTo>
                  <a:cubicBezTo>
                    <a:pt x="12209" y="7215"/>
                    <a:pt x="12569" y="7310"/>
                    <a:pt x="12920" y="7310"/>
                  </a:cubicBezTo>
                  <a:cubicBezTo>
                    <a:pt x="14113" y="7310"/>
                    <a:pt x="15190" y="6209"/>
                    <a:pt x="14878" y="4861"/>
                  </a:cubicBezTo>
                  <a:cubicBezTo>
                    <a:pt x="14638" y="3819"/>
                    <a:pt x="13788" y="3521"/>
                    <a:pt x="13610" y="3372"/>
                  </a:cubicBezTo>
                  <a:lnTo>
                    <a:pt x="14143" y="2526"/>
                  </a:lnTo>
                  <a:cubicBezTo>
                    <a:pt x="14369" y="2171"/>
                    <a:pt x="14134" y="1700"/>
                    <a:pt x="13711" y="1666"/>
                  </a:cubicBezTo>
                  <a:lnTo>
                    <a:pt x="12299" y="1546"/>
                  </a:lnTo>
                  <a:cubicBezTo>
                    <a:pt x="12291" y="1546"/>
                    <a:pt x="12283" y="1545"/>
                    <a:pt x="12276" y="1545"/>
                  </a:cubicBezTo>
                  <a:cubicBezTo>
                    <a:pt x="12004" y="1545"/>
                    <a:pt x="11980" y="1960"/>
                    <a:pt x="12260" y="1984"/>
                  </a:cubicBezTo>
                  <a:lnTo>
                    <a:pt x="13673" y="2099"/>
                  </a:lnTo>
                  <a:cubicBezTo>
                    <a:pt x="13769" y="2108"/>
                    <a:pt x="13821" y="2214"/>
                    <a:pt x="13773" y="2296"/>
                  </a:cubicBezTo>
                  <a:lnTo>
                    <a:pt x="10588" y="7374"/>
                  </a:lnTo>
                  <a:cubicBezTo>
                    <a:pt x="10564" y="7414"/>
                    <a:pt x="10522" y="7435"/>
                    <a:pt x="10480" y="7435"/>
                  </a:cubicBezTo>
                  <a:cubicBezTo>
                    <a:pt x="10438" y="7435"/>
                    <a:pt x="10396" y="7414"/>
                    <a:pt x="10372" y="7374"/>
                  </a:cubicBezTo>
                  <a:lnTo>
                    <a:pt x="8585" y="4347"/>
                  </a:lnTo>
                  <a:lnTo>
                    <a:pt x="8561" y="4309"/>
                  </a:lnTo>
                  <a:lnTo>
                    <a:pt x="10127" y="1806"/>
                  </a:lnTo>
                  <a:lnTo>
                    <a:pt x="11443" y="1916"/>
                  </a:lnTo>
                  <a:cubicBezTo>
                    <a:pt x="11451" y="1917"/>
                    <a:pt x="11459" y="1917"/>
                    <a:pt x="11466" y="1917"/>
                  </a:cubicBezTo>
                  <a:cubicBezTo>
                    <a:pt x="11738" y="1917"/>
                    <a:pt x="11762" y="1502"/>
                    <a:pt x="11482" y="1479"/>
                  </a:cubicBezTo>
                  <a:lnTo>
                    <a:pt x="10074" y="1364"/>
                  </a:lnTo>
                  <a:lnTo>
                    <a:pt x="8186" y="177"/>
                  </a:lnTo>
                  <a:cubicBezTo>
                    <a:pt x="8076" y="109"/>
                    <a:pt x="7954" y="77"/>
                    <a:pt x="7832" y="77"/>
                  </a:cubicBezTo>
                  <a:cubicBezTo>
                    <a:pt x="7610" y="77"/>
                    <a:pt x="7391" y="186"/>
                    <a:pt x="7264" y="389"/>
                  </a:cubicBezTo>
                  <a:lnTo>
                    <a:pt x="7129" y="610"/>
                  </a:lnTo>
                  <a:lnTo>
                    <a:pt x="6289" y="81"/>
                  </a:lnTo>
                  <a:cubicBezTo>
                    <a:pt x="6200" y="27"/>
                    <a:pt x="6102" y="1"/>
                    <a:pt x="6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4" name="Google Shape;8884;p74"/>
          <p:cNvGrpSpPr/>
          <p:nvPr/>
        </p:nvGrpSpPr>
        <p:grpSpPr>
          <a:xfrm>
            <a:off x="1976129" y="4284173"/>
            <a:ext cx="401496" cy="371154"/>
            <a:chOff x="1976129" y="4284173"/>
            <a:chExt cx="401496" cy="371154"/>
          </a:xfrm>
        </p:grpSpPr>
        <p:sp>
          <p:nvSpPr>
            <p:cNvPr id="8885" name="Google Shape;8885;p74"/>
            <p:cNvSpPr/>
            <p:nvPr/>
          </p:nvSpPr>
          <p:spPr>
            <a:xfrm>
              <a:off x="1996628" y="4290063"/>
              <a:ext cx="378275" cy="359687"/>
            </a:xfrm>
            <a:custGeom>
              <a:avLst/>
              <a:gdLst/>
              <a:ahLst/>
              <a:cxnLst/>
              <a:rect l="l" t="t" r="r" b="b"/>
              <a:pathLst>
                <a:path w="14449" h="13739" extrusionOk="0">
                  <a:moveTo>
                    <a:pt x="7359" y="1"/>
                  </a:moveTo>
                  <a:cubicBezTo>
                    <a:pt x="5655" y="1"/>
                    <a:pt x="3979" y="623"/>
                    <a:pt x="2677" y="1798"/>
                  </a:cubicBezTo>
                  <a:cubicBezTo>
                    <a:pt x="818" y="3480"/>
                    <a:pt x="1" y="6026"/>
                    <a:pt x="534" y="8471"/>
                  </a:cubicBezTo>
                  <a:cubicBezTo>
                    <a:pt x="1063" y="10921"/>
                    <a:pt x="2869" y="12895"/>
                    <a:pt x="5257" y="13650"/>
                  </a:cubicBezTo>
                  <a:cubicBezTo>
                    <a:pt x="5450" y="13710"/>
                    <a:pt x="5643" y="13738"/>
                    <a:pt x="5831" y="13738"/>
                  </a:cubicBezTo>
                  <a:cubicBezTo>
                    <a:pt x="6945" y="13738"/>
                    <a:pt x="7882" y="12747"/>
                    <a:pt x="7726" y="11555"/>
                  </a:cubicBezTo>
                  <a:cubicBezTo>
                    <a:pt x="7582" y="10508"/>
                    <a:pt x="7937" y="9456"/>
                    <a:pt x="8682" y="8711"/>
                  </a:cubicBezTo>
                  <a:cubicBezTo>
                    <a:pt x="9322" y="8071"/>
                    <a:pt x="10183" y="7722"/>
                    <a:pt x="11067" y="7722"/>
                  </a:cubicBezTo>
                  <a:cubicBezTo>
                    <a:pt x="11332" y="7722"/>
                    <a:pt x="11599" y="7753"/>
                    <a:pt x="11862" y="7818"/>
                  </a:cubicBezTo>
                  <a:cubicBezTo>
                    <a:pt x="12016" y="7854"/>
                    <a:pt x="12169" y="7871"/>
                    <a:pt x="12318" y="7871"/>
                  </a:cubicBezTo>
                  <a:cubicBezTo>
                    <a:pt x="13493" y="7871"/>
                    <a:pt x="14448" y="6802"/>
                    <a:pt x="14197" y="5579"/>
                  </a:cubicBezTo>
                  <a:cubicBezTo>
                    <a:pt x="13693" y="3124"/>
                    <a:pt x="11915" y="1130"/>
                    <a:pt x="9532" y="347"/>
                  </a:cubicBezTo>
                  <a:cubicBezTo>
                    <a:pt x="8820" y="114"/>
                    <a:pt x="8087" y="1"/>
                    <a:pt x="735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74"/>
            <p:cNvSpPr/>
            <p:nvPr/>
          </p:nvSpPr>
          <p:spPr>
            <a:xfrm>
              <a:off x="2046579" y="4289802"/>
              <a:ext cx="326648" cy="202555"/>
            </a:xfrm>
            <a:custGeom>
              <a:avLst/>
              <a:gdLst/>
              <a:ahLst/>
              <a:cxnLst/>
              <a:rect l="l" t="t" r="r" b="b"/>
              <a:pathLst>
                <a:path w="12477" h="7737" extrusionOk="0">
                  <a:moveTo>
                    <a:pt x="5442" y="0"/>
                  </a:moveTo>
                  <a:cubicBezTo>
                    <a:pt x="3613" y="0"/>
                    <a:pt x="1825" y="721"/>
                    <a:pt x="495" y="2058"/>
                  </a:cubicBezTo>
                  <a:lnTo>
                    <a:pt x="495" y="2063"/>
                  </a:lnTo>
                  <a:cubicBezTo>
                    <a:pt x="322" y="2236"/>
                    <a:pt x="154" y="2418"/>
                    <a:pt x="0" y="2615"/>
                  </a:cubicBezTo>
                  <a:cubicBezTo>
                    <a:pt x="1259" y="1601"/>
                    <a:pt x="2808" y="1074"/>
                    <a:pt x="4377" y="1074"/>
                  </a:cubicBezTo>
                  <a:cubicBezTo>
                    <a:pt x="5173" y="1074"/>
                    <a:pt x="5974" y="1210"/>
                    <a:pt x="6745" y="1486"/>
                  </a:cubicBezTo>
                  <a:cubicBezTo>
                    <a:pt x="9037" y="2313"/>
                    <a:pt x="10732" y="4273"/>
                    <a:pt x="11222" y="6655"/>
                  </a:cubicBezTo>
                  <a:cubicBezTo>
                    <a:pt x="11295" y="7016"/>
                    <a:pt x="11261" y="7395"/>
                    <a:pt x="11126" y="7736"/>
                  </a:cubicBezTo>
                  <a:cubicBezTo>
                    <a:pt x="11986" y="7395"/>
                    <a:pt x="12476" y="6487"/>
                    <a:pt x="12289" y="5584"/>
                  </a:cubicBezTo>
                  <a:cubicBezTo>
                    <a:pt x="11775" y="3062"/>
                    <a:pt x="9911" y="1030"/>
                    <a:pt x="7446" y="295"/>
                  </a:cubicBezTo>
                  <a:cubicBezTo>
                    <a:pt x="6786" y="97"/>
                    <a:pt x="6112" y="0"/>
                    <a:pt x="5442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74"/>
            <p:cNvSpPr/>
            <p:nvPr/>
          </p:nvSpPr>
          <p:spPr>
            <a:xfrm>
              <a:off x="2189077" y="4345617"/>
              <a:ext cx="123648" cy="114799"/>
            </a:xfrm>
            <a:custGeom>
              <a:avLst/>
              <a:gdLst/>
              <a:ahLst/>
              <a:cxnLst/>
              <a:rect l="l" t="t" r="r" b="b"/>
              <a:pathLst>
                <a:path w="4723" h="4385" extrusionOk="0">
                  <a:moveTo>
                    <a:pt x="2361" y="0"/>
                  </a:moveTo>
                  <a:cubicBezTo>
                    <a:pt x="1800" y="0"/>
                    <a:pt x="1240" y="214"/>
                    <a:pt x="812" y="642"/>
                  </a:cubicBezTo>
                  <a:cubicBezTo>
                    <a:pt x="188" y="1271"/>
                    <a:pt x="0" y="2213"/>
                    <a:pt x="336" y="3029"/>
                  </a:cubicBezTo>
                  <a:cubicBezTo>
                    <a:pt x="678" y="3851"/>
                    <a:pt x="1475" y="4384"/>
                    <a:pt x="2364" y="4384"/>
                  </a:cubicBezTo>
                  <a:cubicBezTo>
                    <a:pt x="3248" y="4384"/>
                    <a:pt x="4045" y="3851"/>
                    <a:pt x="4386" y="3029"/>
                  </a:cubicBezTo>
                  <a:cubicBezTo>
                    <a:pt x="4723" y="2213"/>
                    <a:pt x="4535" y="1271"/>
                    <a:pt x="3911" y="642"/>
                  </a:cubicBezTo>
                  <a:cubicBezTo>
                    <a:pt x="3483" y="214"/>
                    <a:pt x="2922" y="0"/>
                    <a:pt x="236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74"/>
            <p:cNvSpPr/>
            <p:nvPr/>
          </p:nvSpPr>
          <p:spPr>
            <a:xfrm>
              <a:off x="2201774" y="4345539"/>
              <a:ext cx="115611" cy="106683"/>
            </a:xfrm>
            <a:custGeom>
              <a:avLst/>
              <a:gdLst/>
              <a:ahLst/>
              <a:cxnLst/>
              <a:rect l="l" t="t" r="r" b="b"/>
              <a:pathLst>
                <a:path w="4416" h="4075" extrusionOk="0">
                  <a:moveTo>
                    <a:pt x="1880" y="1"/>
                  </a:moveTo>
                  <a:cubicBezTo>
                    <a:pt x="1321" y="1"/>
                    <a:pt x="759" y="213"/>
                    <a:pt x="327" y="645"/>
                  </a:cubicBezTo>
                  <a:cubicBezTo>
                    <a:pt x="202" y="774"/>
                    <a:pt x="92" y="914"/>
                    <a:pt x="0" y="1067"/>
                  </a:cubicBezTo>
                  <a:cubicBezTo>
                    <a:pt x="350" y="856"/>
                    <a:pt x="741" y="753"/>
                    <a:pt x="1128" y="753"/>
                  </a:cubicBezTo>
                  <a:cubicBezTo>
                    <a:pt x="1694" y="753"/>
                    <a:pt x="2254" y="972"/>
                    <a:pt x="2676" y="1394"/>
                  </a:cubicBezTo>
                  <a:cubicBezTo>
                    <a:pt x="3387" y="2105"/>
                    <a:pt x="3522" y="3210"/>
                    <a:pt x="3003" y="4075"/>
                  </a:cubicBezTo>
                  <a:cubicBezTo>
                    <a:pt x="4137" y="3397"/>
                    <a:pt x="4415" y="1884"/>
                    <a:pt x="3608" y="842"/>
                  </a:cubicBezTo>
                  <a:cubicBezTo>
                    <a:pt x="3173" y="285"/>
                    <a:pt x="2528" y="1"/>
                    <a:pt x="1880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74"/>
            <p:cNvSpPr/>
            <p:nvPr/>
          </p:nvSpPr>
          <p:spPr>
            <a:xfrm>
              <a:off x="2058779" y="4529951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8" y="1"/>
                  </a:moveTo>
                  <a:cubicBezTo>
                    <a:pt x="1349" y="1"/>
                    <a:pt x="1031" y="122"/>
                    <a:pt x="788" y="365"/>
                  </a:cubicBezTo>
                  <a:cubicBezTo>
                    <a:pt x="0" y="1153"/>
                    <a:pt x="557" y="2493"/>
                    <a:pt x="1667" y="2493"/>
                  </a:cubicBezTo>
                  <a:cubicBezTo>
                    <a:pt x="2777" y="2493"/>
                    <a:pt x="3334" y="1153"/>
                    <a:pt x="2551" y="365"/>
                  </a:cubicBezTo>
                  <a:cubicBezTo>
                    <a:pt x="2306" y="122"/>
                    <a:pt x="1987" y="1"/>
                    <a:pt x="166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74"/>
            <p:cNvSpPr/>
            <p:nvPr/>
          </p:nvSpPr>
          <p:spPr>
            <a:xfrm>
              <a:off x="2073231" y="4529925"/>
              <a:ext cx="67571" cy="62047"/>
            </a:xfrm>
            <a:custGeom>
              <a:avLst/>
              <a:gdLst/>
              <a:ahLst/>
              <a:cxnLst/>
              <a:rect l="l" t="t" r="r" b="b"/>
              <a:pathLst>
                <a:path w="2581" h="2370" extrusionOk="0">
                  <a:moveTo>
                    <a:pt x="1117" y="1"/>
                  </a:moveTo>
                  <a:cubicBezTo>
                    <a:pt x="800" y="1"/>
                    <a:pt x="481" y="121"/>
                    <a:pt x="236" y="366"/>
                  </a:cubicBezTo>
                  <a:cubicBezTo>
                    <a:pt x="140" y="462"/>
                    <a:pt x="58" y="572"/>
                    <a:pt x="1" y="697"/>
                  </a:cubicBezTo>
                  <a:cubicBezTo>
                    <a:pt x="188" y="605"/>
                    <a:pt x="377" y="563"/>
                    <a:pt x="558" y="563"/>
                  </a:cubicBezTo>
                  <a:cubicBezTo>
                    <a:pt x="1412" y="563"/>
                    <a:pt x="2103" y="1486"/>
                    <a:pt x="1668" y="2369"/>
                  </a:cubicBezTo>
                  <a:cubicBezTo>
                    <a:pt x="2359" y="2028"/>
                    <a:pt x="2580" y="1149"/>
                    <a:pt x="2129" y="519"/>
                  </a:cubicBezTo>
                  <a:cubicBezTo>
                    <a:pt x="1884" y="177"/>
                    <a:pt x="1502" y="1"/>
                    <a:pt x="111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4"/>
            <p:cNvSpPr/>
            <p:nvPr/>
          </p:nvSpPr>
          <p:spPr>
            <a:xfrm>
              <a:off x="2024562" y="4440782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7" y="1"/>
                  </a:moveTo>
                  <a:cubicBezTo>
                    <a:pt x="1348" y="1"/>
                    <a:pt x="1029" y="122"/>
                    <a:pt x="784" y="365"/>
                  </a:cubicBezTo>
                  <a:cubicBezTo>
                    <a:pt x="0" y="1153"/>
                    <a:pt x="558" y="2493"/>
                    <a:pt x="1667" y="2493"/>
                  </a:cubicBezTo>
                  <a:cubicBezTo>
                    <a:pt x="2777" y="2493"/>
                    <a:pt x="3334" y="1153"/>
                    <a:pt x="2547" y="365"/>
                  </a:cubicBezTo>
                  <a:cubicBezTo>
                    <a:pt x="2304" y="122"/>
                    <a:pt x="1986" y="1"/>
                    <a:pt x="166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4"/>
            <p:cNvSpPr/>
            <p:nvPr/>
          </p:nvSpPr>
          <p:spPr>
            <a:xfrm>
              <a:off x="2039275" y="4440441"/>
              <a:ext cx="67440" cy="61837"/>
            </a:xfrm>
            <a:custGeom>
              <a:avLst/>
              <a:gdLst/>
              <a:ahLst/>
              <a:cxnLst/>
              <a:rect l="l" t="t" r="r" b="b"/>
              <a:pathLst>
                <a:path w="2576" h="2362" extrusionOk="0">
                  <a:moveTo>
                    <a:pt x="1115" y="0"/>
                  </a:moveTo>
                  <a:cubicBezTo>
                    <a:pt x="793" y="0"/>
                    <a:pt x="469" y="124"/>
                    <a:pt x="222" y="378"/>
                  </a:cubicBezTo>
                  <a:cubicBezTo>
                    <a:pt x="130" y="464"/>
                    <a:pt x="58" y="565"/>
                    <a:pt x="1" y="680"/>
                  </a:cubicBezTo>
                  <a:cubicBezTo>
                    <a:pt x="195" y="579"/>
                    <a:pt x="392" y="534"/>
                    <a:pt x="581" y="534"/>
                  </a:cubicBezTo>
                  <a:cubicBezTo>
                    <a:pt x="1443" y="534"/>
                    <a:pt x="2139" y="1475"/>
                    <a:pt x="1682" y="2362"/>
                  </a:cubicBezTo>
                  <a:cubicBezTo>
                    <a:pt x="2369" y="2011"/>
                    <a:pt x="2576" y="1127"/>
                    <a:pt x="2119" y="507"/>
                  </a:cubicBezTo>
                  <a:cubicBezTo>
                    <a:pt x="1872" y="172"/>
                    <a:pt x="1495" y="0"/>
                    <a:pt x="1115" y="0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4"/>
            <p:cNvSpPr/>
            <p:nvPr/>
          </p:nvSpPr>
          <p:spPr>
            <a:xfrm>
              <a:off x="2064434" y="4348000"/>
              <a:ext cx="87310" cy="65371"/>
            </a:xfrm>
            <a:custGeom>
              <a:avLst/>
              <a:gdLst/>
              <a:ahLst/>
              <a:cxnLst/>
              <a:rect l="l" t="t" r="r" b="b"/>
              <a:pathLst>
                <a:path w="3335" h="2497" extrusionOk="0">
                  <a:moveTo>
                    <a:pt x="1667" y="1"/>
                  </a:moveTo>
                  <a:cubicBezTo>
                    <a:pt x="1348" y="1"/>
                    <a:pt x="1028" y="123"/>
                    <a:pt x="783" y="368"/>
                  </a:cubicBezTo>
                  <a:cubicBezTo>
                    <a:pt x="0" y="1151"/>
                    <a:pt x="558" y="2496"/>
                    <a:pt x="1667" y="2496"/>
                  </a:cubicBezTo>
                  <a:cubicBezTo>
                    <a:pt x="2777" y="2496"/>
                    <a:pt x="3334" y="1151"/>
                    <a:pt x="2551" y="368"/>
                  </a:cubicBezTo>
                  <a:cubicBezTo>
                    <a:pt x="2306" y="123"/>
                    <a:pt x="1987" y="1"/>
                    <a:pt x="1667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4"/>
            <p:cNvSpPr/>
            <p:nvPr/>
          </p:nvSpPr>
          <p:spPr>
            <a:xfrm>
              <a:off x="2079016" y="4348000"/>
              <a:ext cx="67309" cy="61837"/>
            </a:xfrm>
            <a:custGeom>
              <a:avLst/>
              <a:gdLst/>
              <a:ahLst/>
              <a:cxnLst/>
              <a:rect l="l" t="t" r="r" b="b"/>
              <a:pathLst>
                <a:path w="2571" h="2362" extrusionOk="0">
                  <a:moveTo>
                    <a:pt x="1112" y="1"/>
                  </a:moveTo>
                  <a:cubicBezTo>
                    <a:pt x="794" y="1"/>
                    <a:pt x="473" y="121"/>
                    <a:pt x="226" y="368"/>
                  </a:cubicBezTo>
                  <a:cubicBezTo>
                    <a:pt x="135" y="459"/>
                    <a:pt x="58" y="565"/>
                    <a:pt x="1" y="680"/>
                  </a:cubicBezTo>
                  <a:cubicBezTo>
                    <a:pt x="192" y="583"/>
                    <a:pt x="386" y="539"/>
                    <a:pt x="572" y="539"/>
                  </a:cubicBezTo>
                  <a:cubicBezTo>
                    <a:pt x="1432" y="539"/>
                    <a:pt x="2127" y="1473"/>
                    <a:pt x="1677" y="2362"/>
                  </a:cubicBezTo>
                  <a:cubicBezTo>
                    <a:pt x="2359" y="2011"/>
                    <a:pt x="2571" y="1137"/>
                    <a:pt x="2119" y="512"/>
                  </a:cubicBezTo>
                  <a:cubicBezTo>
                    <a:pt x="1873" y="174"/>
                    <a:pt x="1494" y="1"/>
                    <a:pt x="1112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4"/>
            <p:cNvSpPr/>
            <p:nvPr/>
          </p:nvSpPr>
          <p:spPr>
            <a:xfrm>
              <a:off x="2060533" y="4524270"/>
              <a:ext cx="80137" cy="76734"/>
            </a:xfrm>
            <a:custGeom>
              <a:avLst/>
              <a:gdLst/>
              <a:ahLst/>
              <a:cxnLst/>
              <a:rect l="l" t="t" r="r" b="b"/>
              <a:pathLst>
                <a:path w="3061" h="2931" extrusionOk="0">
                  <a:moveTo>
                    <a:pt x="1600" y="433"/>
                  </a:moveTo>
                  <a:cubicBezTo>
                    <a:pt x="1864" y="433"/>
                    <a:pt x="2129" y="534"/>
                    <a:pt x="2330" y="735"/>
                  </a:cubicBezTo>
                  <a:cubicBezTo>
                    <a:pt x="2984" y="1384"/>
                    <a:pt x="2523" y="2499"/>
                    <a:pt x="1600" y="2499"/>
                  </a:cubicBezTo>
                  <a:cubicBezTo>
                    <a:pt x="683" y="2499"/>
                    <a:pt x="221" y="1384"/>
                    <a:pt x="870" y="735"/>
                  </a:cubicBezTo>
                  <a:cubicBezTo>
                    <a:pt x="1072" y="534"/>
                    <a:pt x="1336" y="433"/>
                    <a:pt x="1600" y="433"/>
                  </a:cubicBezTo>
                  <a:close/>
                  <a:moveTo>
                    <a:pt x="1591" y="1"/>
                  </a:moveTo>
                  <a:cubicBezTo>
                    <a:pt x="1232" y="1"/>
                    <a:pt x="866" y="134"/>
                    <a:pt x="567" y="433"/>
                  </a:cubicBezTo>
                  <a:cubicBezTo>
                    <a:pt x="0" y="1005"/>
                    <a:pt x="0" y="1927"/>
                    <a:pt x="567" y="2499"/>
                  </a:cubicBezTo>
                  <a:cubicBezTo>
                    <a:pt x="866" y="2797"/>
                    <a:pt x="1232" y="2930"/>
                    <a:pt x="1591" y="2930"/>
                  </a:cubicBezTo>
                  <a:cubicBezTo>
                    <a:pt x="2342" y="2930"/>
                    <a:pt x="3061" y="2346"/>
                    <a:pt x="3061" y="1466"/>
                  </a:cubicBezTo>
                  <a:cubicBezTo>
                    <a:pt x="3061" y="585"/>
                    <a:pt x="2342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74"/>
            <p:cNvSpPr/>
            <p:nvPr/>
          </p:nvSpPr>
          <p:spPr>
            <a:xfrm>
              <a:off x="2029981" y="4435101"/>
              <a:ext cx="80137" cy="76681"/>
            </a:xfrm>
            <a:custGeom>
              <a:avLst/>
              <a:gdLst/>
              <a:ahLst/>
              <a:cxnLst/>
              <a:rect l="l" t="t" r="r" b="b"/>
              <a:pathLst>
                <a:path w="3061" h="2929" extrusionOk="0">
                  <a:moveTo>
                    <a:pt x="1460" y="433"/>
                  </a:moveTo>
                  <a:cubicBezTo>
                    <a:pt x="2378" y="433"/>
                    <a:pt x="2839" y="1543"/>
                    <a:pt x="2191" y="2196"/>
                  </a:cubicBezTo>
                  <a:cubicBezTo>
                    <a:pt x="1989" y="2398"/>
                    <a:pt x="1725" y="2499"/>
                    <a:pt x="1460" y="2499"/>
                  </a:cubicBezTo>
                  <a:cubicBezTo>
                    <a:pt x="1196" y="2499"/>
                    <a:pt x="932" y="2398"/>
                    <a:pt x="730" y="2196"/>
                  </a:cubicBezTo>
                  <a:cubicBezTo>
                    <a:pt x="77" y="1543"/>
                    <a:pt x="538" y="433"/>
                    <a:pt x="1460" y="433"/>
                  </a:cubicBezTo>
                  <a:close/>
                  <a:moveTo>
                    <a:pt x="1470" y="1"/>
                  </a:moveTo>
                  <a:cubicBezTo>
                    <a:pt x="719" y="1"/>
                    <a:pt x="0" y="585"/>
                    <a:pt x="0" y="1466"/>
                  </a:cubicBezTo>
                  <a:cubicBezTo>
                    <a:pt x="0" y="2346"/>
                    <a:pt x="719" y="2928"/>
                    <a:pt x="1470" y="2928"/>
                  </a:cubicBezTo>
                  <a:cubicBezTo>
                    <a:pt x="1829" y="2928"/>
                    <a:pt x="2195" y="2795"/>
                    <a:pt x="2493" y="2499"/>
                  </a:cubicBezTo>
                  <a:cubicBezTo>
                    <a:pt x="3060" y="1927"/>
                    <a:pt x="3060" y="1000"/>
                    <a:pt x="2493" y="433"/>
                  </a:cubicBezTo>
                  <a:cubicBezTo>
                    <a:pt x="2195" y="134"/>
                    <a:pt x="1829" y="1"/>
                    <a:pt x="14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74"/>
            <p:cNvSpPr/>
            <p:nvPr/>
          </p:nvSpPr>
          <p:spPr>
            <a:xfrm>
              <a:off x="2056894" y="4342476"/>
              <a:ext cx="102390" cy="76419"/>
            </a:xfrm>
            <a:custGeom>
              <a:avLst/>
              <a:gdLst/>
              <a:ahLst/>
              <a:cxnLst/>
              <a:rect l="l" t="t" r="r" b="b"/>
              <a:pathLst>
                <a:path w="3911" h="2919" extrusionOk="0">
                  <a:moveTo>
                    <a:pt x="1965" y="425"/>
                  </a:moveTo>
                  <a:cubicBezTo>
                    <a:pt x="2218" y="425"/>
                    <a:pt x="2476" y="519"/>
                    <a:pt x="2686" y="728"/>
                  </a:cubicBezTo>
                  <a:cubicBezTo>
                    <a:pt x="3089" y="1132"/>
                    <a:pt x="3089" y="1785"/>
                    <a:pt x="2686" y="2188"/>
                  </a:cubicBezTo>
                  <a:cubicBezTo>
                    <a:pt x="2476" y="2400"/>
                    <a:pt x="2217" y="2495"/>
                    <a:pt x="1963" y="2495"/>
                  </a:cubicBezTo>
                  <a:cubicBezTo>
                    <a:pt x="1432" y="2495"/>
                    <a:pt x="922" y="2082"/>
                    <a:pt x="922" y="1458"/>
                  </a:cubicBezTo>
                  <a:cubicBezTo>
                    <a:pt x="922" y="837"/>
                    <a:pt x="1433" y="425"/>
                    <a:pt x="1965" y="425"/>
                  </a:cubicBezTo>
                  <a:close/>
                  <a:moveTo>
                    <a:pt x="1955" y="0"/>
                  </a:moveTo>
                  <a:cubicBezTo>
                    <a:pt x="1582" y="0"/>
                    <a:pt x="1208" y="142"/>
                    <a:pt x="922" y="425"/>
                  </a:cubicBezTo>
                  <a:cubicBezTo>
                    <a:pt x="0" y="1348"/>
                    <a:pt x="653" y="2919"/>
                    <a:pt x="1955" y="2919"/>
                  </a:cubicBezTo>
                  <a:cubicBezTo>
                    <a:pt x="3257" y="2919"/>
                    <a:pt x="3911" y="1348"/>
                    <a:pt x="2988" y="425"/>
                  </a:cubicBezTo>
                  <a:cubicBezTo>
                    <a:pt x="2702" y="142"/>
                    <a:pt x="2329" y="0"/>
                    <a:pt x="19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4"/>
            <p:cNvSpPr/>
            <p:nvPr/>
          </p:nvSpPr>
          <p:spPr>
            <a:xfrm>
              <a:off x="2180019" y="4339936"/>
              <a:ext cx="140508" cy="126031"/>
            </a:xfrm>
            <a:custGeom>
              <a:avLst/>
              <a:gdLst/>
              <a:ahLst/>
              <a:cxnLst/>
              <a:rect l="l" t="t" r="r" b="b"/>
              <a:pathLst>
                <a:path w="5367" h="4814" extrusionOk="0">
                  <a:moveTo>
                    <a:pt x="2707" y="0"/>
                  </a:moveTo>
                  <a:cubicBezTo>
                    <a:pt x="1836" y="0"/>
                    <a:pt x="1002" y="478"/>
                    <a:pt x="577" y="1296"/>
                  </a:cubicBezTo>
                  <a:cubicBezTo>
                    <a:pt x="0" y="2391"/>
                    <a:pt x="356" y="3746"/>
                    <a:pt x="1393" y="4423"/>
                  </a:cubicBezTo>
                  <a:cubicBezTo>
                    <a:pt x="1797" y="4687"/>
                    <a:pt x="2252" y="4813"/>
                    <a:pt x="2704" y="4813"/>
                  </a:cubicBezTo>
                  <a:cubicBezTo>
                    <a:pt x="3414" y="4813"/>
                    <a:pt x="4115" y="4500"/>
                    <a:pt x="4588" y="3909"/>
                  </a:cubicBezTo>
                  <a:cubicBezTo>
                    <a:pt x="4706" y="3746"/>
                    <a:pt x="4565" y="3566"/>
                    <a:pt x="4409" y="3566"/>
                  </a:cubicBezTo>
                  <a:cubicBezTo>
                    <a:pt x="4355" y="3566"/>
                    <a:pt x="4299" y="3588"/>
                    <a:pt x="4252" y="3640"/>
                  </a:cubicBezTo>
                  <a:cubicBezTo>
                    <a:pt x="3864" y="4125"/>
                    <a:pt x="3289" y="4383"/>
                    <a:pt x="2707" y="4383"/>
                  </a:cubicBezTo>
                  <a:cubicBezTo>
                    <a:pt x="2337" y="4383"/>
                    <a:pt x="1964" y="4279"/>
                    <a:pt x="1634" y="4063"/>
                  </a:cubicBezTo>
                  <a:cubicBezTo>
                    <a:pt x="783" y="3511"/>
                    <a:pt x="490" y="2396"/>
                    <a:pt x="961" y="1498"/>
                  </a:cubicBezTo>
                  <a:cubicBezTo>
                    <a:pt x="1311" y="827"/>
                    <a:pt x="1995" y="434"/>
                    <a:pt x="2709" y="434"/>
                  </a:cubicBezTo>
                  <a:cubicBezTo>
                    <a:pt x="2956" y="434"/>
                    <a:pt x="3207" y="481"/>
                    <a:pt x="3450" y="580"/>
                  </a:cubicBezTo>
                  <a:cubicBezTo>
                    <a:pt x="4391" y="960"/>
                    <a:pt x="4891" y="1997"/>
                    <a:pt x="4603" y="2968"/>
                  </a:cubicBezTo>
                  <a:lnTo>
                    <a:pt x="4603" y="2972"/>
                  </a:lnTo>
                  <a:cubicBezTo>
                    <a:pt x="4567" y="3130"/>
                    <a:pt x="4694" y="3233"/>
                    <a:pt x="4819" y="3233"/>
                  </a:cubicBezTo>
                  <a:cubicBezTo>
                    <a:pt x="4900" y="3233"/>
                    <a:pt x="4980" y="3190"/>
                    <a:pt x="5016" y="3093"/>
                  </a:cubicBezTo>
                  <a:cubicBezTo>
                    <a:pt x="5366" y="1901"/>
                    <a:pt x="4761" y="643"/>
                    <a:pt x="3608" y="177"/>
                  </a:cubicBezTo>
                  <a:cubicBezTo>
                    <a:pt x="3314" y="57"/>
                    <a:pt x="3008" y="0"/>
                    <a:pt x="2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4"/>
            <p:cNvSpPr/>
            <p:nvPr/>
          </p:nvSpPr>
          <p:spPr>
            <a:xfrm>
              <a:off x="1976129" y="4284173"/>
              <a:ext cx="401496" cy="371154"/>
            </a:xfrm>
            <a:custGeom>
              <a:avLst/>
              <a:gdLst/>
              <a:ahLst/>
              <a:cxnLst/>
              <a:rect l="l" t="t" r="r" b="b"/>
              <a:pathLst>
                <a:path w="15336" h="14177" extrusionOk="0">
                  <a:moveTo>
                    <a:pt x="8146" y="0"/>
                  </a:moveTo>
                  <a:cubicBezTo>
                    <a:pt x="8132" y="0"/>
                    <a:pt x="8119" y="1"/>
                    <a:pt x="8105" y="1"/>
                  </a:cubicBezTo>
                  <a:cubicBezTo>
                    <a:pt x="5362" y="15"/>
                    <a:pt x="2864" y="1586"/>
                    <a:pt x="1663" y="4055"/>
                  </a:cubicBezTo>
                  <a:cubicBezTo>
                    <a:pt x="1568" y="4227"/>
                    <a:pt x="1714" y="4373"/>
                    <a:pt x="1859" y="4373"/>
                  </a:cubicBezTo>
                  <a:cubicBezTo>
                    <a:pt x="1933" y="4373"/>
                    <a:pt x="2007" y="4335"/>
                    <a:pt x="2047" y="4243"/>
                  </a:cubicBezTo>
                  <a:cubicBezTo>
                    <a:pt x="2379" y="3565"/>
                    <a:pt x="2816" y="2950"/>
                    <a:pt x="3349" y="2422"/>
                  </a:cubicBezTo>
                  <a:cubicBezTo>
                    <a:pt x="4668" y="1103"/>
                    <a:pt x="6405" y="443"/>
                    <a:pt x="8141" y="443"/>
                  </a:cubicBezTo>
                  <a:cubicBezTo>
                    <a:pt x="9859" y="443"/>
                    <a:pt x="11576" y="1089"/>
                    <a:pt x="12890" y="2383"/>
                  </a:cubicBezTo>
                  <a:cubicBezTo>
                    <a:pt x="13846" y="3325"/>
                    <a:pt x="14504" y="4531"/>
                    <a:pt x="14769" y="5847"/>
                  </a:cubicBezTo>
                  <a:cubicBezTo>
                    <a:pt x="14994" y="6954"/>
                    <a:pt x="14130" y="7884"/>
                    <a:pt x="13097" y="7884"/>
                  </a:cubicBezTo>
                  <a:cubicBezTo>
                    <a:pt x="12965" y="7884"/>
                    <a:pt x="12829" y="7868"/>
                    <a:pt x="12693" y="7836"/>
                  </a:cubicBezTo>
                  <a:cubicBezTo>
                    <a:pt x="12406" y="7768"/>
                    <a:pt x="12122" y="7736"/>
                    <a:pt x="11845" y="7736"/>
                  </a:cubicBezTo>
                  <a:cubicBezTo>
                    <a:pt x="9733" y="7736"/>
                    <a:pt x="8000" y="9605"/>
                    <a:pt x="8293" y="11809"/>
                  </a:cubicBezTo>
                  <a:cubicBezTo>
                    <a:pt x="8436" y="12868"/>
                    <a:pt x="7605" y="13748"/>
                    <a:pt x="6617" y="13748"/>
                  </a:cubicBezTo>
                  <a:cubicBezTo>
                    <a:pt x="6448" y="13748"/>
                    <a:pt x="6275" y="13723"/>
                    <a:pt x="6102" y="13668"/>
                  </a:cubicBezTo>
                  <a:cubicBezTo>
                    <a:pt x="2610" y="12573"/>
                    <a:pt x="452" y="8763"/>
                    <a:pt x="1726" y="5016"/>
                  </a:cubicBezTo>
                  <a:cubicBezTo>
                    <a:pt x="1794" y="4844"/>
                    <a:pt x="1655" y="4722"/>
                    <a:pt x="1520" y="4722"/>
                  </a:cubicBezTo>
                  <a:cubicBezTo>
                    <a:pt x="1436" y="4722"/>
                    <a:pt x="1353" y="4769"/>
                    <a:pt x="1322" y="4881"/>
                  </a:cubicBezTo>
                  <a:cubicBezTo>
                    <a:pt x="1" y="8754"/>
                    <a:pt x="2168" y="12885"/>
                    <a:pt x="5972" y="14076"/>
                  </a:cubicBezTo>
                  <a:cubicBezTo>
                    <a:pt x="6183" y="14144"/>
                    <a:pt x="6400" y="14177"/>
                    <a:pt x="6616" y="14177"/>
                  </a:cubicBezTo>
                  <a:cubicBezTo>
                    <a:pt x="7108" y="14177"/>
                    <a:pt x="7592" y="14005"/>
                    <a:pt x="7976" y="13678"/>
                  </a:cubicBezTo>
                  <a:cubicBezTo>
                    <a:pt x="8538" y="13207"/>
                    <a:pt x="8816" y="12477"/>
                    <a:pt x="8715" y="11751"/>
                  </a:cubicBezTo>
                  <a:cubicBezTo>
                    <a:pt x="8457" y="9804"/>
                    <a:pt x="9992" y="8164"/>
                    <a:pt x="11843" y="8164"/>
                  </a:cubicBezTo>
                  <a:cubicBezTo>
                    <a:pt x="12088" y="8164"/>
                    <a:pt x="12339" y="8193"/>
                    <a:pt x="12592" y="8254"/>
                  </a:cubicBezTo>
                  <a:cubicBezTo>
                    <a:pt x="12759" y="8294"/>
                    <a:pt x="12929" y="8314"/>
                    <a:pt x="13096" y="8314"/>
                  </a:cubicBezTo>
                  <a:cubicBezTo>
                    <a:pt x="13648" y="8314"/>
                    <a:pt x="14186" y="8101"/>
                    <a:pt x="14591" y="7711"/>
                  </a:cubicBezTo>
                  <a:cubicBezTo>
                    <a:pt x="15110" y="7207"/>
                    <a:pt x="15335" y="6472"/>
                    <a:pt x="15191" y="5765"/>
                  </a:cubicBezTo>
                  <a:cubicBezTo>
                    <a:pt x="14521" y="2478"/>
                    <a:pt x="11616" y="0"/>
                    <a:pt x="81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74"/>
          <p:cNvGrpSpPr/>
          <p:nvPr/>
        </p:nvGrpSpPr>
        <p:grpSpPr>
          <a:xfrm>
            <a:off x="1830123" y="2904984"/>
            <a:ext cx="184412" cy="367541"/>
            <a:chOff x="1830123" y="2904984"/>
            <a:chExt cx="184412" cy="367541"/>
          </a:xfrm>
        </p:grpSpPr>
        <p:sp>
          <p:nvSpPr>
            <p:cNvPr id="8901" name="Google Shape;8901;p74"/>
            <p:cNvSpPr/>
            <p:nvPr/>
          </p:nvSpPr>
          <p:spPr>
            <a:xfrm>
              <a:off x="1835516" y="2910404"/>
              <a:ext cx="173730" cy="55606"/>
            </a:xfrm>
            <a:custGeom>
              <a:avLst/>
              <a:gdLst/>
              <a:ahLst/>
              <a:cxnLst/>
              <a:rect l="l" t="t" r="r" b="b"/>
              <a:pathLst>
                <a:path w="6636" h="2124" extrusionOk="0">
                  <a:moveTo>
                    <a:pt x="866" y="0"/>
                  </a:moveTo>
                  <a:cubicBezTo>
                    <a:pt x="385" y="0"/>
                    <a:pt x="1" y="385"/>
                    <a:pt x="1" y="860"/>
                  </a:cubicBezTo>
                  <a:lnTo>
                    <a:pt x="1" y="1259"/>
                  </a:lnTo>
                  <a:cubicBezTo>
                    <a:pt x="1" y="1735"/>
                    <a:pt x="385" y="2124"/>
                    <a:pt x="866" y="2124"/>
                  </a:cubicBezTo>
                  <a:lnTo>
                    <a:pt x="5771" y="2124"/>
                  </a:lnTo>
                  <a:cubicBezTo>
                    <a:pt x="6246" y="2124"/>
                    <a:pt x="6635" y="1735"/>
                    <a:pt x="6635" y="1259"/>
                  </a:cubicBezTo>
                  <a:lnTo>
                    <a:pt x="6635" y="860"/>
                  </a:lnTo>
                  <a:cubicBezTo>
                    <a:pt x="6635" y="385"/>
                    <a:pt x="6246" y="0"/>
                    <a:pt x="5771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74"/>
            <p:cNvSpPr/>
            <p:nvPr/>
          </p:nvSpPr>
          <p:spPr>
            <a:xfrm>
              <a:off x="1952881" y="2910404"/>
              <a:ext cx="56366" cy="55606"/>
            </a:xfrm>
            <a:custGeom>
              <a:avLst/>
              <a:gdLst/>
              <a:ahLst/>
              <a:cxnLst/>
              <a:rect l="l" t="t" r="r" b="b"/>
              <a:pathLst>
                <a:path w="2153" h="2124" extrusionOk="0">
                  <a:moveTo>
                    <a:pt x="0" y="0"/>
                  </a:moveTo>
                  <a:cubicBezTo>
                    <a:pt x="476" y="0"/>
                    <a:pt x="865" y="385"/>
                    <a:pt x="865" y="860"/>
                  </a:cubicBezTo>
                  <a:lnTo>
                    <a:pt x="865" y="1259"/>
                  </a:lnTo>
                  <a:cubicBezTo>
                    <a:pt x="865" y="1735"/>
                    <a:pt x="476" y="2124"/>
                    <a:pt x="0" y="2124"/>
                  </a:cubicBezTo>
                  <a:lnTo>
                    <a:pt x="1288" y="2124"/>
                  </a:lnTo>
                  <a:cubicBezTo>
                    <a:pt x="1763" y="2124"/>
                    <a:pt x="2152" y="1735"/>
                    <a:pt x="2152" y="1259"/>
                  </a:cubicBezTo>
                  <a:lnTo>
                    <a:pt x="2152" y="860"/>
                  </a:lnTo>
                  <a:cubicBezTo>
                    <a:pt x="2152" y="385"/>
                    <a:pt x="1763" y="0"/>
                    <a:pt x="1288" y="0"/>
                  </a:cubicBezTo>
                  <a:close/>
                </a:path>
              </a:pathLst>
            </a:custGeom>
            <a:solidFill>
              <a:srgbClr val="C5C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74"/>
            <p:cNvSpPr/>
            <p:nvPr/>
          </p:nvSpPr>
          <p:spPr>
            <a:xfrm>
              <a:off x="1863712" y="2965984"/>
              <a:ext cx="116475" cy="301122"/>
            </a:xfrm>
            <a:custGeom>
              <a:avLst/>
              <a:gdLst/>
              <a:ahLst/>
              <a:cxnLst/>
              <a:rect l="l" t="t" r="r" b="b"/>
              <a:pathLst>
                <a:path w="4449" h="11502" extrusionOk="0">
                  <a:moveTo>
                    <a:pt x="0" y="1"/>
                  </a:moveTo>
                  <a:lnTo>
                    <a:pt x="0" y="9277"/>
                  </a:lnTo>
                  <a:cubicBezTo>
                    <a:pt x="0" y="10502"/>
                    <a:pt x="995" y="11502"/>
                    <a:pt x="2224" y="11502"/>
                  </a:cubicBezTo>
                  <a:cubicBezTo>
                    <a:pt x="3449" y="11502"/>
                    <a:pt x="4449" y="10507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74"/>
            <p:cNvSpPr/>
            <p:nvPr/>
          </p:nvSpPr>
          <p:spPr>
            <a:xfrm>
              <a:off x="1863712" y="2965984"/>
              <a:ext cx="116475" cy="301227"/>
            </a:xfrm>
            <a:custGeom>
              <a:avLst/>
              <a:gdLst/>
              <a:ahLst/>
              <a:cxnLst/>
              <a:rect l="l" t="t" r="r" b="b"/>
              <a:pathLst>
                <a:path w="4449" h="11506" extrusionOk="0">
                  <a:moveTo>
                    <a:pt x="0" y="1"/>
                  </a:moveTo>
                  <a:lnTo>
                    <a:pt x="0" y="630"/>
                  </a:lnTo>
                  <a:lnTo>
                    <a:pt x="1739" y="630"/>
                  </a:lnTo>
                  <a:cubicBezTo>
                    <a:pt x="2758" y="630"/>
                    <a:pt x="3589" y="1461"/>
                    <a:pt x="3589" y="2484"/>
                  </a:cubicBezTo>
                  <a:lnTo>
                    <a:pt x="3589" y="8417"/>
                  </a:lnTo>
                  <a:cubicBezTo>
                    <a:pt x="3592" y="9712"/>
                    <a:pt x="2527" y="10645"/>
                    <a:pt x="1365" y="10645"/>
                  </a:cubicBezTo>
                  <a:cubicBezTo>
                    <a:pt x="1004" y="10645"/>
                    <a:pt x="634" y="10555"/>
                    <a:pt x="284" y="10358"/>
                  </a:cubicBezTo>
                  <a:lnTo>
                    <a:pt x="284" y="10358"/>
                  </a:lnTo>
                  <a:cubicBezTo>
                    <a:pt x="681" y="11079"/>
                    <a:pt x="1432" y="11506"/>
                    <a:pt x="2224" y="11506"/>
                  </a:cubicBezTo>
                  <a:cubicBezTo>
                    <a:pt x="2409" y="11506"/>
                    <a:pt x="2596" y="11482"/>
                    <a:pt x="2782" y="11434"/>
                  </a:cubicBezTo>
                  <a:cubicBezTo>
                    <a:pt x="3766" y="11180"/>
                    <a:pt x="4449" y="10291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4"/>
            <p:cNvSpPr/>
            <p:nvPr/>
          </p:nvSpPr>
          <p:spPr>
            <a:xfrm>
              <a:off x="1830123" y="2904984"/>
              <a:ext cx="184412" cy="367541"/>
            </a:xfrm>
            <a:custGeom>
              <a:avLst/>
              <a:gdLst/>
              <a:ahLst/>
              <a:cxnLst/>
              <a:rect l="l" t="t" r="r" b="b"/>
              <a:pathLst>
                <a:path w="7044" h="14039" extrusionOk="0">
                  <a:moveTo>
                    <a:pt x="1072" y="1"/>
                  </a:moveTo>
                  <a:cubicBezTo>
                    <a:pt x="481" y="1"/>
                    <a:pt x="0" y="481"/>
                    <a:pt x="0" y="1067"/>
                  </a:cubicBezTo>
                  <a:lnTo>
                    <a:pt x="0" y="1466"/>
                  </a:lnTo>
                  <a:cubicBezTo>
                    <a:pt x="0" y="2057"/>
                    <a:pt x="481" y="2532"/>
                    <a:pt x="1072" y="2537"/>
                  </a:cubicBezTo>
                  <a:lnTo>
                    <a:pt x="1077" y="2537"/>
                  </a:lnTo>
                  <a:lnTo>
                    <a:pt x="1077" y="10152"/>
                  </a:lnTo>
                  <a:cubicBezTo>
                    <a:pt x="1077" y="10289"/>
                    <a:pt x="1180" y="10357"/>
                    <a:pt x="1283" y="10357"/>
                  </a:cubicBezTo>
                  <a:cubicBezTo>
                    <a:pt x="1386" y="10357"/>
                    <a:pt x="1490" y="10289"/>
                    <a:pt x="1490" y="10152"/>
                  </a:cubicBezTo>
                  <a:lnTo>
                    <a:pt x="1490" y="2537"/>
                  </a:lnTo>
                  <a:lnTo>
                    <a:pt x="5525" y="2537"/>
                  </a:lnTo>
                  <a:lnTo>
                    <a:pt x="5525" y="3133"/>
                  </a:lnTo>
                  <a:lnTo>
                    <a:pt x="4487" y="3133"/>
                  </a:lnTo>
                  <a:cubicBezTo>
                    <a:pt x="4214" y="3133"/>
                    <a:pt x="4214" y="3546"/>
                    <a:pt x="4487" y="3546"/>
                  </a:cubicBezTo>
                  <a:lnTo>
                    <a:pt x="5525" y="3546"/>
                  </a:lnTo>
                  <a:lnTo>
                    <a:pt x="5525" y="4574"/>
                  </a:lnTo>
                  <a:lnTo>
                    <a:pt x="4487" y="4574"/>
                  </a:lnTo>
                  <a:cubicBezTo>
                    <a:pt x="4214" y="4574"/>
                    <a:pt x="4214" y="4983"/>
                    <a:pt x="4487" y="4983"/>
                  </a:cubicBezTo>
                  <a:lnTo>
                    <a:pt x="5525" y="4983"/>
                  </a:lnTo>
                  <a:lnTo>
                    <a:pt x="5525" y="6011"/>
                  </a:lnTo>
                  <a:lnTo>
                    <a:pt x="4487" y="6011"/>
                  </a:lnTo>
                  <a:cubicBezTo>
                    <a:pt x="4214" y="6011"/>
                    <a:pt x="4214" y="6424"/>
                    <a:pt x="4487" y="6424"/>
                  </a:cubicBezTo>
                  <a:lnTo>
                    <a:pt x="5525" y="6424"/>
                  </a:lnTo>
                  <a:lnTo>
                    <a:pt x="5525" y="7452"/>
                  </a:lnTo>
                  <a:lnTo>
                    <a:pt x="4487" y="7452"/>
                  </a:lnTo>
                  <a:cubicBezTo>
                    <a:pt x="4214" y="7452"/>
                    <a:pt x="4214" y="7865"/>
                    <a:pt x="4487" y="7865"/>
                  </a:cubicBezTo>
                  <a:lnTo>
                    <a:pt x="5525" y="7865"/>
                  </a:lnTo>
                  <a:lnTo>
                    <a:pt x="5525" y="8893"/>
                  </a:lnTo>
                  <a:lnTo>
                    <a:pt x="4487" y="8893"/>
                  </a:lnTo>
                  <a:cubicBezTo>
                    <a:pt x="4214" y="8893"/>
                    <a:pt x="4214" y="9301"/>
                    <a:pt x="4487" y="9301"/>
                  </a:cubicBezTo>
                  <a:lnTo>
                    <a:pt x="5525" y="9301"/>
                  </a:lnTo>
                  <a:lnTo>
                    <a:pt x="5525" y="10329"/>
                  </a:lnTo>
                  <a:lnTo>
                    <a:pt x="4487" y="10329"/>
                  </a:lnTo>
                  <a:cubicBezTo>
                    <a:pt x="4214" y="10329"/>
                    <a:pt x="4214" y="10743"/>
                    <a:pt x="4487" y="10743"/>
                  </a:cubicBezTo>
                  <a:lnTo>
                    <a:pt x="5525" y="10743"/>
                  </a:lnTo>
                  <a:lnTo>
                    <a:pt x="5525" y="11607"/>
                  </a:lnTo>
                  <a:cubicBezTo>
                    <a:pt x="5525" y="12722"/>
                    <a:pt x="4622" y="13625"/>
                    <a:pt x="3507" y="13625"/>
                  </a:cubicBezTo>
                  <a:cubicBezTo>
                    <a:pt x="2393" y="13625"/>
                    <a:pt x="1490" y="12722"/>
                    <a:pt x="1490" y="11607"/>
                  </a:cubicBezTo>
                  <a:lnTo>
                    <a:pt x="1490" y="10920"/>
                  </a:lnTo>
                  <a:cubicBezTo>
                    <a:pt x="1490" y="10783"/>
                    <a:pt x="1386" y="10715"/>
                    <a:pt x="1283" y="10715"/>
                  </a:cubicBezTo>
                  <a:cubicBezTo>
                    <a:pt x="1180" y="10715"/>
                    <a:pt x="1077" y="10783"/>
                    <a:pt x="1077" y="10920"/>
                  </a:cubicBezTo>
                  <a:lnTo>
                    <a:pt x="1077" y="11607"/>
                  </a:lnTo>
                  <a:cubicBezTo>
                    <a:pt x="1077" y="12948"/>
                    <a:pt x="2162" y="14038"/>
                    <a:pt x="3507" y="14038"/>
                  </a:cubicBezTo>
                  <a:cubicBezTo>
                    <a:pt x="4848" y="14038"/>
                    <a:pt x="5933" y="12948"/>
                    <a:pt x="5933" y="11607"/>
                  </a:cubicBezTo>
                  <a:lnTo>
                    <a:pt x="5933" y="2537"/>
                  </a:lnTo>
                  <a:lnTo>
                    <a:pt x="5977" y="2537"/>
                  </a:lnTo>
                  <a:cubicBezTo>
                    <a:pt x="6568" y="2537"/>
                    <a:pt x="7043" y="2057"/>
                    <a:pt x="7043" y="1466"/>
                  </a:cubicBezTo>
                  <a:lnTo>
                    <a:pt x="7043" y="1072"/>
                  </a:lnTo>
                  <a:cubicBezTo>
                    <a:pt x="7043" y="481"/>
                    <a:pt x="6568" y="1"/>
                    <a:pt x="5977" y="1"/>
                  </a:cubicBezTo>
                  <a:lnTo>
                    <a:pt x="5318" y="1"/>
                  </a:lnTo>
                  <a:cubicBezTo>
                    <a:pt x="5045" y="1"/>
                    <a:pt x="5045" y="414"/>
                    <a:pt x="5318" y="414"/>
                  </a:cubicBezTo>
                  <a:lnTo>
                    <a:pt x="5977" y="414"/>
                  </a:lnTo>
                  <a:cubicBezTo>
                    <a:pt x="6342" y="414"/>
                    <a:pt x="6640" y="707"/>
                    <a:pt x="6640" y="1072"/>
                  </a:cubicBezTo>
                  <a:lnTo>
                    <a:pt x="6640" y="1471"/>
                  </a:lnTo>
                  <a:cubicBezTo>
                    <a:pt x="6640" y="1836"/>
                    <a:pt x="6342" y="2129"/>
                    <a:pt x="5977" y="2129"/>
                  </a:cubicBezTo>
                  <a:lnTo>
                    <a:pt x="1072" y="2129"/>
                  </a:lnTo>
                  <a:cubicBezTo>
                    <a:pt x="707" y="2129"/>
                    <a:pt x="409" y="1836"/>
                    <a:pt x="409" y="1471"/>
                  </a:cubicBezTo>
                  <a:lnTo>
                    <a:pt x="409" y="1072"/>
                  </a:lnTo>
                  <a:cubicBezTo>
                    <a:pt x="409" y="707"/>
                    <a:pt x="707" y="414"/>
                    <a:pt x="1072" y="414"/>
                  </a:cubicBezTo>
                  <a:lnTo>
                    <a:pt x="4550" y="414"/>
                  </a:lnTo>
                  <a:cubicBezTo>
                    <a:pt x="4824" y="414"/>
                    <a:pt x="4824" y="1"/>
                    <a:pt x="45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6" name="Google Shape;8906;p74"/>
          <p:cNvGrpSpPr/>
          <p:nvPr/>
        </p:nvGrpSpPr>
        <p:grpSpPr>
          <a:xfrm>
            <a:off x="2602224" y="3825918"/>
            <a:ext cx="376966" cy="349765"/>
            <a:chOff x="2602224" y="3825918"/>
            <a:chExt cx="376966" cy="349765"/>
          </a:xfrm>
        </p:grpSpPr>
        <p:sp>
          <p:nvSpPr>
            <p:cNvPr id="8907" name="Google Shape;8907;p74"/>
            <p:cNvSpPr/>
            <p:nvPr/>
          </p:nvSpPr>
          <p:spPr>
            <a:xfrm>
              <a:off x="2880308" y="4107458"/>
              <a:ext cx="39270" cy="53983"/>
            </a:xfrm>
            <a:custGeom>
              <a:avLst/>
              <a:gdLst/>
              <a:ahLst/>
              <a:cxnLst/>
              <a:rect l="l" t="t" r="r" b="b"/>
              <a:pathLst>
                <a:path w="1500" h="2062" extrusionOk="0">
                  <a:moveTo>
                    <a:pt x="0" y="1"/>
                  </a:moveTo>
                  <a:lnTo>
                    <a:pt x="0" y="2062"/>
                  </a:lnTo>
                  <a:lnTo>
                    <a:pt x="1096" y="2062"/>
                  </a:lnTo>
                  <a:cubicBezTo>
                    <a:pt x="1321" y="2062"/>
                    <a:pt x="1499" y="1879"/>
                    <a:pt x="1499" y="1658"/>
                  </a:cubicBezTo>
                  <a:lnTo>
                    <a:pt x="1499" y="404"/>
                  </a:lnTo>
                  <a:cubicBezTo>
                    <a:pt x="1499" y="179"/>
                    <a:pt x="1321" y="1"/>
                    <a:pt x="109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4"/>
            <p:cNvSpPr/>
            <p:nvPr/>
          </p:nvSpPr>
          <p:spPr>
            <a:xfrm>
              <a:off x="2896408" y="4107458"/>
              <a:ext cx="23169" cy="53983"/>
            </a:xfrm>
            <a:custGeom>
              <a:avLst/>
              <a:gdLst/>
              <a:ahLst/>
              <a:cxnLst/>
              <a:rect l="l" t="t" r="r" b="b"/>
              <a:pathLst>
                <a:path w="885" h="2062" extrusionOk="0">
                  <a:moveTo>
                    <a:pt x="0" y="1"/>
                  </a:moveTo>
                  <a:cubicBezTo>
                    <a:pt x="226" y="1"/>
                    <a:pt x="404" y="179"/>
                    <a:pt x="404" y="404"/>
                  </a:cubicBezTo>
                  <a:lnTo>
                    <a:pt x="404" y="1658"/>
                  </a:lnTo>
                  <a:cubicBezTo>
                    <a:pt x="404" y="1879"/>
                    <a:pt x="226" y="2062"/>
                    <a:pt x="0" y="2062"/>
                  </a:cubicBezTo>
                  <a:lnTo>
                    <a:pt x="481" y="2062"/>
                  </a:lnTo>
                  <a:cubicBezTo>
                    <a:pt x="706" y="2062"/>
                    <a:pt x="884" y="1879"/>
                    <a:pt x="884" y="1658"/>
                  </a:cubicBezTo>
                  <a:lnTo>
                    <a:pt x="884" y="404"/>
                  </a:lnTo>
                  <a:cubicBezTo>
                    <a:pt x="884" y="179"/>
                    <a:pt x="706" y="1"/>
                    <a:pt x="481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74"/>
            <p:cNvSpPr/>
            <p:nvPr/>
          </p:nvSpPr>
          <p:spPr>
            <a:xfrm>
              <a:off x="2625367" y="4040306"/>
              <a:ext cx="266905" cy="130062"/>
            </a:xfrm>
            <a:custGeom>
              <a:avLst/>
              <a:gdLst/>
              <a:ahLst/>
              <a:cxnLst/>
              <a:rect l="l" t="t" r="r" b="b"/>
              <a:pathLst>
                <a:path w="10195" h="4968" extrusionOk="0">
                  <a:moveTo>
                    <a:pt x="1960" y="1"/>
                  </a:moveTo>
                  <a:lnTo>
                    <a:pt x="207" y="1985"/>
                  </a:lnTo>
                  <a:cubicBezTo>
                    <a:pt x="72" y="2138"/>
                    <a:pt x="0" y="2331"/>
                    <a:pt x="0" y="2532"/>
                  </a:cubicBezTo>
                  <a:lnTo>
                    <a:pt x="0" y="4276"/>
                  </a:lnTo>
                  <a:cubicBezTo>
                    <a:pt x="0" y="4661"/>
                    <a:pt x="308" y="4968"/>
                    <a:pt x="692" y="4968"/>
                  </a:cubicBezTo>
                  <a:lnTo>
                    <a:pt x="9503" y="4968"/>
                  </a:lnTo>
                  <a:cubicBezTo>
                    <a:pt x="9882" y="4968"/>
                    <a:pt x="10195" y="4661"/>
                    <a:pt x="10195" y="4276"/>
                  </a:cubicBezTo>
                  <a:lnTo>
                    <a:pt x="10195" y="2532"/>
                  </a:lnTo>
                  <a:cubicBezTo>
                    <a:pt x="10195" y="2331"/>
                    <a:pt x="10123" y="2134"/>
                    <a:pt x="9988" y="1985"/>
                  </a:cubicBezTo>
                  <a:lnTo>
                    <a:pt x="8235" y="1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74"/>
            <p:cNvSpPr/>
            <p:nvPr/>
          </p:nvSpPr>
          <p:spPr>
            <a:xfrm>
              <a:off x="2645604" y="4040306"/>
              <a:ext cx="246668" cy="130062"/>
            </a:xfrm>
            <a:custGeom>
              <a:avLst/>
              <a:gdLst/>
              <a:ahLst/>
              <a:cxnLst/>
              <a:rect l="l" t="t" r="r" b="b"/>
              <a:pathLst>
                <a:path w="9422" h="4968" extrusionOk="0">
                  <a:moveTo>
                    <a:pt x="1187" y="1"/>
                  </a:moveTo>
                  <a:lnTo>
                    <a:pt x="1" y="1346"/>
                  </a:lnTo>
                  <a:cubicBezTo>
                    <a:pt x="1179" y="2717"/>
                    <a:pt x="2874" y="3459"/>
                    <a:pt x="4607" y="3459"/>
                  </a:cubicBezTo>
                  <a:cubicBezTo>
                    <a:pt x="5418" y="3459"/>
                    <a:pt x="6237" y="3297"/>
                    <a:pt x="7015" y="2960"/>
                  </a:cubicBezTo>
                  <a:cubicBezTo>
                    <a:pt x="7130" y="2909"/>
                    <a:pt x="7247" y="2886"/>
                    <a:pt x="7362" y="2886"/>
                  </a:cubicBezTo>
                  <a:cubicBezTo>
                    <a:pt x="7814" y="2886"/>
                    <a:pt x="8221" y="3250"/>
                    <a:pt x="8221" y="3748"/>
                  </a:cubicBezTo>
                  <a:lnTo>
                    <a:pt x="8221" y="4276"/>
                  </a:lnTo>
                  <a:cubicBezTo>
                    <a:pt x="8221" y="4661"/>
                    <a:pt x="7913" y="4968"/>
                    <a:pt x="7529" y="4968"/>
                  </a:cubicBezTo>
                  <a:lnTo>
                    <a:pt x="8730" y="4968"/>
                  </a:lnTo>
                  <a:cubicBezTo>
                    <a:pt x="9109" y="4968"/>
                    <a:pt x="9422" y="4661"/>
                    <a:pt x="9422" y="4276"/>
                  </a:cubicBezTo>
                  <a:lnTo>
                    <a:pt x="9422" y="2532"/>
                  </a:lnTo>
                  <a:cubicBezTo>
                    <a:pt x="9422" y="2331"/>
                    <a:pt x="9345" y="2134"/>
                    <a:pt x="9215" y="1985"/>
                  </a:cubicBezTo>
                  <a:lnTo>
                    <a:pt x="7462" y="1"/>
                  </a:ln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4"/>
            <p:cNvSpPr/>
            <p:nvPr/>
          </p:nvSpPr>
          <p:spPr>
            <a:xfrm>
              <a:off x="2921541" y="3956426"/>
              <a:ext cx="52360" cy="44846"/>
            </a:xfrm>
            <a:custGeom>
              <a:avLst/>
              <a:gdLst/>
              <a:ahLst/>
              <a:cxnLst/>
              <a:rect l="l" t="t" r="r" b="b"/>
              <a:pathLst>
                <a:path w="2000" h="1713" extrusionOk="0">
                  <a:moveTo>
                    <a:pt x="1144" y="0"/>
                  </a:moveTo>
                  <a:cubicBezTo>
                    <a:pt x="385" y="0"/>
                    <a:pt x="1" y="923"/>
                    <a:pt x="539" y="1461"/>
                  </a:cubicBezTo>
                  <a:cubicBezTo>
                    <a:pt x="713" y="1635"/>
                    <a:pt x="928" y="1713"/>
                    <a:pt x="1138" y="1713"/>
                  </a:cubicBezTo>
                  <a:cubicBezTo>
                    <a:pt x="1578" y="1713"/>
                    <a:pt x="1999" y="1372"/>
                    <a:pt x="1999" y="855"/>
                  </a:cubicBezTo>
                  <a:cubicBezTo>
                    <a:pt x="1999" y="385"/>
                    <a:pt x="1615" y="0"/>
                    <a:pt x="114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4"/>
            <p:cNvSpPr/>
            <p:nvPr/>
          </p:nvSpPr>
          <p:spPr>
            <a:xfrm>
              <a:off x="2942433" y="3956426"/>
              <a:ext cx="33982" cy="44715"/>
            </a:xfrm>
            <a:custGeom>
              <a:avLst/>
              <a:gdLst/>
              <a:ahLst/>
              <a:cxnLst/>
              <a:rect l="l" t="t" r="r" b="b"/>
              <a:pathLst>
                <a:path w="1298" h="1708" extrusionOk="0">
                  <a:moveTo>
                    <a:pt x="346" y="0"/>
                  </a:moveTo>
                  <a:cubicBezTo>
                    <a:pt x="226" y="0"/>
                    <a:pt x="111" y="24"/>
                    <a:pt x="0" y="72"/>
                  </a:cubicBezTo>
                  <a:cubicBezTo>
                    <a:pt x="673" y="375"/>
                    <a:pt x="673" y="1331"/>
                    <a:pt x="0" y="1634"/>
                  </a:cubicBezTo>
                  <a:cubicBezTo>
                    <a:pt x="114" y="1684"/>
                    <a:pt x="231" y="1708"/>
                    <a:pt x="347" y="1708"/>
                  </a:cubicBezTo>
                  <a:cubicBezTo>
                    <a:pt x="735" y="1708"/>
                    <a:pt x="1097" y="1440"/>
                    <a:pt x="1182" y="1028"/>
                  </a:cubicBezTo>
                  <a:cubicBezTo>
                    <a:pt x="1298" y="500"/>
                    <a:pt x="889" y="0"/>
                    <a:pt x="34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74"/>
            <p:cNvSpPr/>
            <p:nvPr/>
          </p:nvSpPr>
          <p:spPr>
            <a:xfrm>
              <a:off x="2614293" y="3831154"/>
              <a:ext cx="292692" cy="281618"/>
            </a:xfrm>
            <a:custGeom>
              <a:avLst/>
              <a:gdLst/>
              <a:ahLst/>
              <a:cxnLst/>
              <a:rect l="l" t="t" r="r" b="b"/>
              <a:pathLst>
                <a:path w="11180" h="10757" extrusionOk="0">
                  <a:moveTo>
                    <a:pt x="5799" y="1"/>
                  </a:moveTo>
                  <a:cubicBezTo>
                    <a:pt x="3628" y="1"/>
                    <a:pt x="1663" y="1312"/>
                    <a:pt x="832" y="3320"/>
                  </a:cubicBezTo>
                  <a:cubicBezTo>
                    <a:pt x="1" y="5333"/>
                    <a:pt x="462" y="7644"/>
                    <a:pt x="1999" y="9181"/>
                  </a:cubicBezTo>
                  <a:cubicBezTo>
                    <a:pt x="3028" y="10210"/>
                    <a:pt x="4403" y="10757"/>
                    <a:pt x="5804" y="10757"/>
                  </a:cubicBezTo>
                  <a:cubicBezTo>
                    <a:pt x="6496" y="10757"/>
                    <a:pt x="7194" y="10623"/>
                    <a:pt x="7860" y="10348"/>
                  </a:cubicBezTo>
                  <a:cubicBezTo>
                    <a:pt x="9868" y="9517"/>
                    <a:pt x="11180" y="7552"/>
                    <a:pt x="11180" y="5381"/>
                  </a:cubicBezTo>
                  <a:cubicBezTo>
                    <a:pt x="11180" y="2412"/>
                    <a:pt x="8768" y="1"/>
                    <a:pt x="5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74"/>
            <p:cNvSpPr/>
            <p:nvPr/>
          </p:nvSpPr>
          <p:spPr>
            <a:xfrm>
              <a:off x="2746737" y="3831154"/>
              <a:ext cx="160248" cy="281618"/>
            </a:xfrm>
            <a:custGeom>
              <a:avLst/>
              <a:gdLst/>
              <a:ahLst/>
              <a:cxnLst/>
              <a:rect l="l" t="t" r="r" b="b"/>
              <a:pathLst>
                <a:path w="6121" h="10757" extrusionOk="0">
                  <a:moveTo>
                    <a:pt x="740" y="1"/>
                  </a:moveTo>
                  <a:cubicBezTo>
                    <a:pt x="495" y="1"/>
                    <a:pt x="245" y="20"/>
                    <a:pt x="0" y="53"/>
                  </a:cubicBezTo>
                  <a:cubicBezTo>
                    <a:pt x="2662" y="423"/>
                    <a:pt x="4641" y="2696"/>
                    <a:pt x="4641" y="5381"/>
                  </a:cubicBezTo>
                  <a:cubicBezTo>
                    <a:pt x="4641" y="8066"/>
                    <a:pt x="2662" y="10339"/>
                    <a:pt x="0" y="10709"/>
                  </a:cubicBezTo>
                  <a:cubicBezTo>
                    <a:pt x="245" y="10742"/>
                    <a:pt x="495" y="10757"/>
                    <a:pt x="740" y="10757"/>
                  </a:cubicBezTo>
                  <a:cubicBezTo>
                    <a:pt x="3709" y="10757"/>
                    <a:pt x="6121" y="8350"/>
                    <a:pt x="6121" y="5381"/>
                  </a:cubicBezTo>
                  <a:cubicBezTo>
                    <a:pt x="6121" y="2407"/>
                    <a:pt x="3709" y="1"/>
                    <a:pt x="74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74"/>
            <p:cNvSpPr/>
            <p:nvPr/>
          </p:nvSpPr>
          <p:spPr>
            <a:xfrm>
              <a:off x="2724720" y="3941084"/>
              <a:ext cx="72335" cy="61968"/>
            </a:xfrm>
            <a:custGeom>
              <a:avLst/>
              <a:gdLst/>
              <a:ahLst/>
              <a:cxnLst/>
              <a:rect l="l" t="t" r="r" b="b"/>
              <a:pathLst>
                <a:path w="2763" h="2367" extrusionOk="0">
                  <a:moveTo>
                    <a:pt x="1581" y="0"/>
                  </a:moveTo>
                  <a:cubicBezTo>
                    <a:pt x="529" y="0"/>
                    <a:pt x="1" y="1273"/>
                    <a:pt x="745" y="2018"/>
                  </a:cubicBezTo>
                  <a:cubicBezTo>
                    <a:pt x="986" y="2259"/>
                    <a:pt x="1282" y="2366"/>
                    <a:pt x="1572" y="2366"/>
                  </a:cubicBezTo>
                  <a:cubicBezTo>
                    <a:pt x="2180" y="2366"/>
                    <a:pt x="2763" y="1894"/>
                    <a:pt x="2763" y="1182"/>
                  </a:cubicBezTo>
                  <a:cubicBezTo>
                    <a:pt x="2763" y="529"/>
                    <a:pt x="2235" y="0"/>
                    <a:pt x="1581" y="0"/>
                  </a:cubicBez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4"/>
            <p:cNvSpPr/>
            <p:nvPr/>
          </p:nvSpPr>
          <p:spPr>
            <a:xfrm>
              <a:off x="2754539" y="3940953"/>
              <a:ext cx="45553" cy="61968"/>
            </a:xfrm>
            <a:custGeom>
              <a:avLst/>
              <a:gdLst/>
              <a:ahLst/>
              <a:cxnLst/>
              <a:rect l="l" t="t" r="r" b="b"/>
              <a:pathLst>
                <a:path w="1740" h="2367" extrusionOk="0">
                  <a:moveTo>
                    <a:pt x="442" y="0"/>
                  </a:moveTo>
                  <a:lnTo>
                    <a:pt x="442" y="5"/>
                  </a:lnTo>
                  <a:cubicBezTo>
                    <a:pt x="293" y="5"/>
                    <a:pt x="140" y="34"/>
                    <a:pt x="0" y="92"/>
                  </a:cubicBezTo>
                  <a:cubicBezTo>
                    <a:pt x="990" y="486"/>
                    <a:pt x="990" y="1884"/>
                    <a:pt x="0" y="2282"/>
                  </a:cubicBezTo>
                  <a:cubicBezTo>
                    <a:pt x="144" y="2340"/>
                    <a:pt x="291" y="2366"/>
                    <a:pt x="435" y="2366"/>
                  </a:cubicBezTo>
                  <a:cubicBezTo>
                    <a:pt x="981" y="2366"/>
                    <a:pt x="1485" y="1982"/>
                    <a:pt x="1595" y="1408"/>
                  </a:cubicBezTo>
                  <a:cubicBezTo>
                    <a:pt x="1739" y="683"/>
                    <a:pt x="1182" y="5"/>
                    <a:pt x="4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74"/>
            <p:cNvSpPr/>
            <p:nvPr/>
          </p:nvSpPr>
          <p:spPr>
            <a:xfrm>
              <a:off x="2602224" y="3825918"/>
              <a:ext cx="376966" cy="349765"/>
            </a:xfrm>
            <a:custGeom>
              <a:avLst/>
              <a:gdLst/>
              <a:ahLst/>
              <a:cxnLst/>
              <a:rect l="l" t="t" r="r" b="b"/>
              <a:pathLst>
                <a:path w="14399" h="13360" extrusionOk="0">
                  <a:moveTo>
                    <a:pt x="13339" y="5186"/>
                  </a:moveTo>
                  <a:cubicBezTo>
                    <a:pt x="13676" y="5186"/>
                    <a:pt x="14000" y="5447"/>
                    <a:pt x="14000" y="5840"/>
                  </a:cubicBezTo>
                  <a:cubicBezTo>
                    <a:pt x="13995" y="6201"/>
                    <a:pt x="13702" y="6494"/>
                    <a:pt x="13341" y="6494"/>
                  </a:cubicBezTo>
                  <a:cubicBezTo>
                    <a:pt x="12760" y="6494"/>
                    <a:pt x="12467" y="5788"/>
                    <a:pt x="12880" y="5379"/>
                  </a:cubicBezTo>
                  <a:cubicBezTo>
                    <a:pt x="13014" y="5246"/>
                    <a:pt x="13178" y="5186"/>
                    <a:pt x="13339" y="5186"/>
                  </a:cubicBezTo>
                  <a:close/>
                  <a:moveTo>
                    <a:pt x="11718" y="10957"/>
                  </a:moveTo>
                  <a:cubicBezTo>
                    <a:pt x="11828" y="10957"/>
                    <a:pt x="11919" y="11048"/>
                    <a:pt x="11919" y="11158"/>
                  </a:cubicBezTo>
                  <a:lnTo>
                    <a:pt x="11919" y="12412"/>
                  </a:lnTo>
                  <a:cubicBezTo>
                    <a:pt x="11919" y="12523"/>
                    <a:pt x="11833" y="12614"/>
                    <a:pt x="11718" y="12614"/>
                  </a:cubicBezTo>
                  <a:lnTo>
                    <a:pt x="11266" y="12614"/>
                  </a:lnTo>
                  <a:cubicBezTo>
                    <a:pt x="11295" y="12451"/>
                    <a:pt x="11271" y="12249"/>
                    <a:pt x="11280" y="10957"/>
                  </a:cubicBezTo>
                  <a:close/>
                  <a:moveTo>
                    <a:pt x="6232" y="1"/>
                  </a:moveTo>
                  <a:cubicBezTo>
                    <a:pt x="5264" y="1"/>
                    <a:pt x="4275" y="256"/>
                    <a:pt x="3359" y="815"/>
                  </a:cubicBezTo>
                  <a:cubicBezTo>
                    <a:pt x="3155" y="927"/>
                    <a:pt x="3273" y="1198"/>
                    <a:pt x="3454" y="1198"/>
                  </a:cubicBezTo>
                  <a:cubicBezTo>
                    <a:pt x="3491" y="1198"/>
                    <a:pt x="3530" y="1187"/>
                    <a:pt x="3570" y="1161"/>
                  </a:cubicBezTo>
                  <a:cubicBezTo>
                    <a:pt x="4421" y="641"/>
                    <a:pt x="5338" y="403"/>
                    <a:pt x="6236" y="403"/>
                  </a:cubicBezTo>
                  <a:cubicBezTo>
                    <a:pt x="8927" y="403"/>
                    <a:pt x="11439" y="2537"/>
                    <a:pt x="11439" y="5581"/>
                  </a:cubicBezTo>
                  <a:cubicBezTo>
                    <a:pt x="11439" y="7354"/>
                    <a:pt x="10531" y="9006"/>
                    <a:pt x="9032" y="9953"/>
                  </a:cubicBezTo>
                  <a:cubicBezTo>
                    <a:pt x="8190" y="10487"/>
                    <a:pt x="7229" y="10758"/>
                    <a:pt x="6263" y="10758"/>
                  </a:cubicBezTo>
                  <a:cubicBezTo>
                    <a:pt x="5509" y="10758"/>
                    <a:pt x="4754" y="10593"/>
                    <a:pt x="4050" y="10260"/>
                  </a:cubicBezTo>
                  <a:cubicBezTo>
                    <a:pt x="2446" y="9506"/>
                    <a:pt x="1341" y="7978"/>
                    <a:pt x="1125" y="6220"/>
                  </a:cubicBezTo>
                  <a:cubicBezTo>
                    <a:pt x="904" y="4462"/>
                    <a:pt x="1600" y="2708"/>
                    <a:pt x="2969" y="1584"/>
                  </a:cubicBezTo>
                  <a:cubicBezTo>
                    <a:pt x="3148" y="1451"/>
                    <a:pt x="3017" y="1216"/>
                    <a:pt x="2850" y="1216"/>
                  </a:cubicBezTo>
                  <a:cubicBezTo>
                    <a:pt x="2806" y="1216"/>
                    <a:pt x="2759" y="1233"/>
                    <a:pt x="2715" y="1272"/>
                  </a:cubicBezTo>
                  <a:cubicBezTo>
                    <a:pt x="385" y="3193"/>
                    <a:pt x="0" y="6619"/>
                    <a:pt x="1860" y="9001"/>
                  </a:cubicBezTo>
                  <a:lnTo>
                    <a:pt x="937" y="10044"/>
                  </a:lnTo>
                  <a:cubicBezTo>
                    <a:pt x="769" y="10231"/>
                    <a:pt x="678" y="10472"/>
                    <a:pt x="678" y="10721"/>
                  </a:cubicBezTo>
                  <a:lnTo>
                    <a:pt x="678" y="12465"/>
                  </a:lnTo>
                  <a:cubicBezTo>
                    <a:pt x="678" y="12960"/>
                    <a:pt x="1081" y="13359"/>
                    <a:pt x="1571" y="13359"/>
                  </a:cubicBezTo>
                  <a:lnTo>
                    <a:pt x="8393" y="13359"/>
                  </a:lnTo>
                  <a:cubicBezTo>
                    <a:pt x="8398" y="13359"/>
                    <a:pt x="8402" y="13359"/>
                    <a:pt x="8407" y="13359"/>
                  </a:cubicBezTo>
                  <a:cubicBezTo>
                    <a:pt x="8671" y="13359"/>
                    <a:pt x="8672" y="12959"/>
                    <a:pt x="8411" y="12959"/>
                  </a:cubicBezTo>
                  <a:cubicBezTo>
                    <a:pt x="8405" y="12959"/>
                    <a:pt x="8399" y="12960"/>
                    <a:pt x="8393" y="12960"/>
                  </a:cubicBezTo>
                  <a:lnTo>
                    <a:pt x="1576" y="12960"/>
                  </a:lnTo>
                  <a:cubicBezTo>
                    <a:pt x="1302" y="12960"/>
                    <a:pt x="1086" y="12739"/>
                    <a:pt x="1081" y="12465"/>
                  </a:cubicBezTo>
                  <a:lnTo>
                    <a:pt x="1081" y="10721"/>
                  </a:lnTo>
                  <a:cubicBezTo>
                    <a:pt x="1081" y="10568"/>
                    <a:pt x="1139" y="10423"/>
                    <a:pt x="1240" y="10308"/>
                  </a:cubicBezTo>
                  <a:lnTo>
                    <a:pt x="2114" y="9314"/>
                  </a:lnTo>
                  <a:cubicBezTo>
                    <a:pt x="3220" y="10538"/>
                    <a:pt x="4739" y="11157"/>
                    <a:pt x="6261" y="11157"/>
                  </a:cubicBezTo>
                  <a:cubicBezTo>
                    <a:pt x="7643" y="11157"/>
                    <a:pt x="9027" y="10647"/>
                    <a:pt x="10108" y="9616"/>
                  </a:cubicBezTo>
                  <a:lnTo>
                    <a:pt x="10718" y="10303"/>
                  </a:lnTo>
                  <a:cubicBezTo>
                    <a:pt x="10819" y="10419"/>
                    <a:pt x="10877" y="10568"/>
                    <a:pt x="10877" y="10721"/>
                  </a:cubicBezTo>
                  <a:cubicBezTo>
                    <a:pt x="10858" y="12456"/>
                    <a:pt x="10925" y="12513"/>
                    <a:pt x="10810" y="12710"/>
                  </a:cubicBezTo>
                  <a:cubicBezTo>
                    <a:pt x="10723" y="12864"/>
                    <a:pt x="10560" y="12955"/>
                    <a:pt x="10387" y="12955"/>
                  </a:cubicBezTo>
                  <a:lnTo>
                    <a:pt x="9147" y="12955"/>
                  </a:lnTo>
                  <a:cubicBezTo>
                    <a:pt x="9143" y="12955"/>
                    <a:pt x="9138" y="12955"/>
                    <a:pt x="9134" y="12955"/>
                  </a:cubicBezTo>
                  <a:cubicBezTo>
                    <a:pt x="8869" y="12955"/>
                    <a:pt x="8869" y="13359"/>
                    <a:pt x="9134" y="13359"/>
                  </a:cubicBezTo>
                  <a:cubicBezTo>
                    <a:pt x="9138" y="13359"/>
                    <a:pt x="9143" y="13359"/>
                    <a:pt x="9147" y="13359"/>
                  </a:cubicBezTo>
                  <a:lnTo>
                    <a:pt x="10387" y="13359"/>
                  </a:lnTo>
                  <a:cubicBezTo>
                    <a:pt x="10661" y="13359"/>
                    <a:pt x="10920" y="13229"/>
                    <a:pt x="11088" y="13013"/>
                  </a:cubicBezTo>
                  <a:lnTo>
                    <a:pt x="11718" y="13013"/>
                  </a:lnTo>
                  <a:cubicBezTo>
                    <a:pt x="12049" y="13013"/>
                    <a:pt x="12318" y="12744"/>
                    <a:pt x="12318" y="12412"/>
                  </a:cubicBezTo>
                  <a:lnTo>
                    <a:pt x="12318" y="11985"/>
                  </a:lnTo>
                  <a:lnTo>
                    <a:pt x="12573" y="11985"/>
                  </a:lnTo>
                  <a:cubicBezTo>
                    <a:pt x="13106" y="11985"/>
                    <a:pt x="13534" y="11557"/>
                    <a:pt x="13534" y="11024"/>
                  </a:cubicBezTo>
                  <a:lnTo>
                    <a:pt x="13534" y="6883"/>
                  </a:lnTo>
                  <a:cubicBezTo>
                    <a:pt x="14038" y="6787"/>
                    <a:pt x="14398" y="6350"/>
                    <a:pt x="14398" y="5840"/>
                  </a:cubicBezTo>
                  <a:cubicBezTo>
                    <a:pt x="14398" y="5211"/>
                    <a:pt x="13883" y="4781"/>
                    <a:pt x="13336" y="4781"/>
                  </a:cubicBezTo>
                  <a:cubicBezTo>
                    <a:pt x="13107" y="4781"/>
                    <a:pt x="12873" y="4856"/>
                    <a:pt x="12669" y="5024"/>
                  </a:cubicBezTo>
                  <a:cubicBezTo>
                    <a:pt x="11982" y="5595"/>
                    <a:pt x="12265" y="6710"/>
                    <a:pt x="13140" y="6878"/>
                  </a:cubicBezTo>
                  <a:lnTo>
                    <a:pt x="13140" y="11019"/>
                  </a:lnTo>
                  <a:cubicBezTo>
                    <a:pt x="13140" y="11331"/>
                    <a:pt x="12890" y="11581"/>
                    <a:pt x="12578" y="11581"/>
                  </a:cubicBezTo>
                  <a:lnTo>
                    <a:pt x="12323" y="11581"/>
                  </a:lnTo>
                  <a:lnTo>
                    <a:pt x="12323" y="11154"/>
                  </a:lnTo>
                  <a:cubicBezTo>
                    <a:pt x="12323" y="10822"/>
                    <a:pt x="12054" y="10553"/>
                    <a:pt x="11722" y="10553"/>
                  </a:cubicBezTo>
                  <a:lnTo>
                    <a:pt x="11266" y="10553"/>
                  </a:lnTo>
                  <a:cubicBezTo>
                    <a:pt x="11232" y="10366"/>
                    <a:pt x="11151" y="10188"/>
                    <a:pt x="11021" y="10044"/>
                  </a:cubicBezTo>
                  <a:lnTo>
                    <a:pt x="10392" y="9328"/>
                  </a:lnTo>
                  <a:cubicBezTo>
                    <a:pt x="11324" y="8305"/>
                    <a:pt x="11842" y="6969"/>
                    <a:pt x="11842" y="5581"/>
                  </a:cubicBezTo>
                  <a:cubicBezTo>
                    <a:pt x="11842" y="2293"/>
                    <a:pt x="9132" y="1"/>
                    <a:pt x="62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74"/>
            <p:cNvSpPr/>
            <p:nvPr/>
          </p:nvSpPr>
          <p:spPr>
            <a:xfrm>
              <a:off x="2717808" y="3935770"/>
              <a:ext cx="84535" cy="72362"/>
            </a:xfrm>
            <a:custGeom>
              <a:avLst/>
              <a:gdLst/>
              <a:ahLst/>
              <a:cxnLst/>
              <a:rect l="l" t="t" r="r" b="b"/>
              <a:pathLst>
                <a:path w="3229" h="2764" extrusionOk="0">
                  <a:moveTo>
                    <a:pt x="1856" y="401"/>
                  </a:moveTo>
                  <a:cubicBezTo>
                    <a:pt x="2096" y="401"/>
                    <a:pt x="2342" y="490"/>
                    <a:pt x="2542" y="688"/>
                  </a:cubicBezTo>
                  <a:cubicBezTo>
                    <a:pt x="3157" y="1308"/>
                    <a:pt x="2720" y="2365"/>
                    <a:pt x="1845" y="2365"/>
                  </a:cubicBezTo>
                  <a:cubicBezTo>
                    <a:pt x="1302" y="2365"/>
                    <a:pt x="865" y="1928"/>
                    <a:pt x="865" y="1385"/>
                  </a:cubicBezTo>
                  <a:cubicBezTo>
                    <a:pt x="865" y="793"/>
                    <a:pt x="1350" y="401"/>
                    <a:pt x="1856" y="401"/>
                  </a:cubicBezTo>
                  <a:close/>
                  <a:moveTo>
                    <a:pt x="1837" y="0"/>
                  </a:moveTo>
                  <a:cubicBezTo>
                    <a:pt x="1498" y="0"/>
                    <a:pt x="1151" y="127"/>
                    <a:pt x="870" y="410"/>
                  </a:cubicBezTo>
                  <a:cubicBezTo>
                    <a:pt x="0" y="1279"/>
                    <a:pt x="615" y="2764"/>
                    <a:pt x="1850" y="2764"/>
                  </a:cubicBezTo>
                  <a:cubicBezTo>
                    <a:pt x="2609" y="2764"/>
                    <a:pt x="3229" y="2144"/>
                    <a:pt x="3229" y="1385"/>
                  </a:cubicBezTo>
                  <a:cubicBezTo>
                    <a:pt x="3229" y="553"/>
                    <a:pt x="2547" y="0"/>
                    <a:pt x="18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9" name="Google Shape;8919;p74"/>
          <p:cNvGrpSpPr/>
          <p:nvPr/>
        </p:nvGrpSpPr>
        <p:grpSpPr>
          <a:xfrm>
            <a:off x="3479725" y="3421123"/>
            <a:ext cx="411419" cy="256616"/>
            <a:chOff x="3479725" y="3421123"/>
            <a:chExt cx="411419" cy="256616"/>
          </a:xfrm>
        </p:grpSpPr>
        <p:sp>
          <p:nvSpPr>
            <p:cNvPr id="8920" name="Google Shape;8920;p74"/>
            <p:cNvSpPr/>
            <p:nvPr/>
          </p:nvSpPr>
          <p:spPr>
            <a:xfrm>
              <a:off x="3485642" y="3487542"/>
              <a:ext cx="399585" cy="153467"/>
            </a:xfrm>
            <a:custGeom>
              <a:avLst/>
              <a:gdLst/>
              <a:ahLst/>
              <a:cxnLst/>
              <a:rect l="l" t="t" r="r" b="b"/>
              <a:pathLst>
                <a:path w="15263" h="5862" extrusionOk="0">
                  <a:moveTo>
                    <a:pt x="644" y="1"/>
                  </a:moveTo>
                  <a:cubicBezTo>
                    <a:pt x="288" y="1"/>
                    <a:pt x="0" y="284"/>
                    <a:pt x="5" y="640"/>
                  </a:cubicBezTo>
                  <a:lnTo>
                    <a:pt x="5" y="5223"/>
                  </a:lnTo>
                  <a:cubicBezTo>
                    <a:pt x="5" y="5574"/>
                    <a:pt x="288" y="5862"/>
                    <a:pt x="644" y="5862"/>
                  </a:cubicBezTo>
                  <a:lnTo>
                    <a:pt x="14619" y="5862"/>
                  </a:lnTo>
                  <a:cubicBezTo>
                    <a:pt x="14974" y="5862"/>
                    <a:pt x="15263" y="5578"/>
                    <a:pt x="15263" y="5223"/>
                  </a:cubicBezTo>
                  <a:lnTo>
                    <a:pt x="15263" y="640"/>
                  </a:lnTo>
                  <a:cubicBezTo>
                    <a:pt x="15258" y="284"/>
                    <a:pt x="14974" y="1"/>
                    <a:pt x="14624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74"/>
            <p:cNvSpPr/>
            <p:nvPr/>
          </p:nvSpPr>
          <p:spPr>
            <a:xfrm>
              <a:off x="3830249" y="3487542"/>
              <a:ext cx="54847" cy="153467"/>
            </a:xfrm>
            <a:custGeom>
              <a:avLst/>
              <a:gdLst/>
              <a:ahLst/>
              <a:cxnLst/>
              <a:rect l="l" t="t" r="r" b="b"/>
              <a:pathLst>
                <a:path w="2095" h="5862" extrusionOk="0">
                  <a:moveTo>
                    <a:pt x="0" y="1"/>
                  </a:moveTo>
                  <a:cubicBezTo>
                    <a:pt x="356" y="1"/>
                    <a:pt x="639" y="289"/>
                    <a:pt x="639" y="640"/>
                  </a:cubicBezTo>
                  <a:lnTo>
                    <a:pt x="639" y="5223"/>
                  </a:lnTo>
                  <a:cubicBezTo>
                    <a:pt x="639" y="5574"/>
                    <a:pt x="356" y="5862"/>
                    <a:pt x="0" y="5862"/>
                  </a:cubicBezTo>
                  <a:lnTo>
                    <a:pt x="1456" y="5862"/>
                  </a:lnTo>
                  <a:cubicBezTo>
                    <a:pt x="1807" y="5862"/>
                    <a:pt x="2095" y="5574"/>
                    <a:pt x="2095" y="5223"/>
                  </a:cubicBezTo>
                  <a:lnTo>
                    <a:pt x="2095" y="640"/>
                  </a:lnTo>
                  <a:cubicBezTo>
                    <a:pt x="2095" y="289"/>
                    <a:pt x="1807" y="1"/>
                    <a:pt x="1456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4"/>
            <p:cNvSpPr/>
            <p:nvPr/>
          </p:nvSpPr>
          <p:spPr>
            <a:xfrm>
              <a:off x="3539468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0" y="1"/>
                  </a:moveTo>
                  <a:lnTo>
                    <a:pt x="0" y="750"/>
                  </a:lnTo>
                  <a:cubicBezTo>
                    <a:pt x="0" y="986"/>
                    <a:pt x="188" y="1173"/>
                    <a:pt x="418" y="1173"/>
                  </a:cubicBezTo>
                  <a:lnTo>
                    <a:pt x="2590" y="1173"/>
                  </a:lnTo>
                  <a:cubicBezTo>
                    <a:pt x="2820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74"/>
            <p:cNvSpPr/>
            <p:nvPr/>
          </p:nvSpPr>
          <p:spPr>
            <a:xfrm>
              <a:off x="3579209" y="3640983"/>
              <a:ext cx="39008" cy="30735"/>
            </a:xfrm>
            <a:custGeom>
              <a:avLst/>
              <a:gdLst/>
              <a:ahLst/>
              <a:cxnLst/>
              <a:rect l="l" t="t" r="r" b="b"/>
              <a:pathLst>
                <a:path w="149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1072" y="1173"/>
                  </a:lnTo>
                  <a:cubicBezTo>
                    <a:pt x="1302" y="1173"/>
                    <a:pt x="1490" y="986"/>
                    <a:pt x="1490" y="755"/>
                  </a:cubicBezTo>
                  <a:lnTo>
                    <a:pt x="149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74"/>
            <p:cNvSpPr/>
            <p:nvPr/>
          </p:nvSpPr>
          <p:spPr>
            <a:xfrm>
              <a:off x="3752390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986"/>
                    <a:pt x="188" y="1173"/>
                    <a:pt x="423" y="1173"/>
                  </a:cubicBezTo>
                  <a:lnTo>
                    <a:pt x="2595" y="1173"/>
                  </a:lnTo>
                  <a:cubicBezTo>
                    <a:pt x="2825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74"/>
            <p:cNvSpPr/>
            <p:nvPr/>
          </p:nvSpPr>
          <p:spPr>
            <a:xfrm>
              <a:off x="3795665" y="3640983"/>
              <a:ext cx="35605" cy="30735"/>
            </a:xfrm>
            <a:custGeom>
              <a:avLst/>
              <a:gdLst/>
              <a:ahLst/>
              <a:cxnLst/>
              <a:rect l="l" t="t" r="r" b="b"/>
              <a:pathLst>
                <a:path w="136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937" y="1173"/>
                  </a:lnTo>
                  <a:cubicBezTo>
                    <a:pt x="1172" y="1173"/>
                    <a:pt x="1360" y="986"/>
                    <a:pt x="1360" y="755"/>
                  </a:cubicBezTo>
                  <a:lnTo>
                    <a:pt x="136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4"/>
            <p:cNvSpPr/>
            <p:nvPr/>
          </p:nvSpPr>
          <p:spPr>
            <a:xfrm>
              <a:off x="3514178" y="3427197"/>
              <a:ext cx="177500" cy="170772"/>
            </a:xfrm>
            <a:custGeom>
              <a:avLst/>
              <a:gdLst/>
              <a:ahLst/>
              <a:cxnLst/>
              <a:rect l="l" t="t" r="r" b="b"/>
              <a:pathLst>
                <a:path w="6780" h="6523" extrusionOk="0">
                  <a:moveTo>
                    <a:pt x="3517" y="0"/>
                  </a:moveTo>
                  <a:cubicBezTo>
                    <a:pt x="2196" y="0"/>
                    <a:pt x="1010" y="793"/>
                    <a:pt x="505" y="2013"/>
                  </a:cubicBezTo>
                  <a:cubicBezTo>
                    <a:pt x="1" y="3228"/>
                    <a:pt x="279" y="4636"/>
                    <a:pt x="1211" y="5568"/>
                  </a:cubicBezTo>
                  <a:cubicBezTo>
                    <a:pt x="1835" y="6191"/>
                    <a:pt x="2669" y="6522"/>
                    <a:pt x="3518" y="6522"/>
                  </a:cubicBezTo>
                  <a:cubicBezTo>
                    <a:pt x="3938" y="6522"/>
                    <a:pt x="4362" y="6441"/>
                    <a:pt x="4766" y="6274"/>
                  </a:cubicBezTo>
                  <a:cubicBezTo>
                    <a:pt x="5987" y="5770"/>
                    <a:pt x="6779" y="4578"/>
                    <a:pt x="6779" y="3262"/>
                  </a:cubicBezTo>
                  <a:cubicBezTo>
                    <a:pt x="6779" y="1460"/>
                    <a:pt x="5319" y="0"/>
                    <a:pt x="3517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4"/>
            <p:cNvSpPr/>
            <p:nvPr/>
          </p:nvSpPr>
          <p:spPr>
            <a:xfrm>
              <a:off x="3588634" y="3427197"/>
              <a:ext cx="107809" cy="170772"/>
            </a:xfrm>
            <a:custGeom>
              <a:avLst/>
              <a:gdLst/>
              <a:ahLst/>
              <a:cxnLst/>
              <a:rect l="l" t="t" r="r" b="b"/>
              <a:pathLst>
                <a:path w="4118" h="6523" extrusionOk="0">
                  <a:moveTo>
                    <a:pt x="673" y="0"/>
                  </a:moveTo>
                  <a:cubicBezTo>
                    <a:pt x="443" y="0"/>
                    <a:pt x="222" y="19"/>
                    <a:pt x="1" y="67"/>
                  </a:cubicBezTo>
                  <a:cubicBezTo>
                    <a:pt x="1504" y="389"/>
                    <a:pt x="2585" y="1720"/>
                    <a:pt x="2585" y="3262"/>
                  </a:cubicBezTo>
                  <a:cubicBezTo>
                    <a:pt x="2585" y="4799"/>
                    <a:pt x="1504" y="6135"/>
                    <a:pt x="1" y="6452"/>
                  </a:cubicBezTo>
                  <a:cubicBezTo>
                    <a:pt x="228" y="6500"/>
                    <a:pt x="455" y="6523"/>
                    <a:pt x="678" y="6523"/>
                  </a:cubicBezTo>
                  <a:cubicBezTo>
                    <a:pt x="2308" y="6523"/>
                    <a:pt x="3739" y="5293"/>
                    <a:pt x="3916" y="3598"/>
                  </a:cubicBezTo>
                  <a:cubicBezTo>
                    <a:pt x="4118" y="1672"/>
                    <a:pt x="2604" y="0"/>
                    <a:pt x="673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74"/>
            <p:cNvSpPr/>
            <p:nvPr/>
          </p:nvSpPr>
          <p:spPr>
            <a:xfrm>
              <a:off x="3546510" y="3457121"/>
              <a:ext cx="115218" cy="110872"/>
            </a:xfrm>
            <a:custGeom>
              <a:avLst/>
              <a:gdLst/>
              <a:ahLst/>
              <a:cxnLst/>
              <a:rect l="l" t="t" r="r" b="b"/>
              <a:pathLst>
                <a:path w="4401" h="4235" extrusionOk="0">
                  <a:moveTo>
                    <a:pt x="2282" y="0"/>
                  </a:moveTo>
                  <a:cubicBezTo>
                    <a:pt x="1427" y="0"/>
                    <a:pt x="654" y="514"/>
                    <a:pt x="327" y="1307"/>
                  </a:cubicBezTo>
                  <a:cubicBezTo>
                    <a:pt x="0" y="2100"/>
                    <a:pt x="178" y="3008"/>
                    <a:pt x="783" y="3613"/>
                  </a:cubicBezTo>
                  <a:cubicBezTo>
                    <a:pt x="1189" y="4019"/>
                    <a:pt x="1733" y="4234"/>
                    <a:pt x="2286" y="4234"/>
                  </a:cubicBezTo>
                  <a:cubicBezTo>
                    <a:pt x="2558" y="4234"/>
                    <a:pt x="2833" y="4182"/>
                    <a:pt x="3094" y="4074"/>
                  </a:cubicBezTo>
                  <a:cubicBezTo>
                    <a:pt x="3887" y="3748"/>
                    <a:pt x="4401" y="2974"/>
                    <a:pt x="4401" y="2119"/>
                  </a:cubicBezTo>
                  <a:cubicBezTo>
                    <a:pt x="4401" y="947"/>
                    <a:pt x="3454" y="0"/>
                    <a:pt x="2282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4"/>
            <p:cNvSpPr/>
            <p:nvPr/>
          </p:nvSpPr>
          <p:spPr>
            <a:xfrm>
              <a:off x="3592299" y="3457121"/>
              <a:ext cx="73199" cy="110872"/>
            </a:xfrm>
            <a:custGeom>
              <a:avLst/>
              <a:gdLst/>
              <a:ahLst/>
              <a:cxnLst/>
              <a:rect l="l" t="t" r="r" b="b"/>
              <a:pathLst>
                <a:path w="2796" h="4235" extrusionOk="0">
                  <a:moveTo>
                    <a:pt x="541" y="0"/>
                  </a:moveTo>
                  <a:cubicBezTo>
                    <a:pt x="539" y="0"/>
                    <a:pt x="536" y="0"/>
                    <a:pt x="533" y="0"/>
                  </a:cubicBezTo>
                  <a:cubicBezTo>
                    <a:pt x="351" y="0"/>
                    <a:pt x="173" y="20"/>
                    <a:pt x="0" y="68"/>
                  </a:cubicBezTo>
                  <a:cubicBezTo>
                    <a:pt x="932" y="308"/>
                    <a:pt x="1585" y="1153"/>
                    <a:pt x="1585" y="2114"/>
                  </a:cubicBezTo>
                  <a:cubicBezTo>
                    <a:pt x="1585" y="3080"/>
                    <a:pt x="932" y="3925"/>
                    <a:pt x="0" y="4165"/>
                  </a:cubicBezTo>
                  <a:cubicBezTo>
                    <a:pt x="180" y="4212"/>
                    <a:pt x="360" y="4235"/>
                    <a:pt x="536" y="4235"/>
                  </a:cubicBezTo>
                  <a:cubicBezTo>
                    <a:pt x="1573" y="4235"/>
                    <a:pt x="2497" y="3467"/>
                    <a:pt x="2633" y="2383"/>
                  </a:cubicBezTo>
                  <a:cubicBezTo>
                    <a:pt x="2796" y="1122"/>
                    <a:pt x="1811" y="0"/>
                    <a:pt x="541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4"/>
            <p:cNvSpPr/>
            <p:nvPr/>
          </p:nvSpPr>
          <p:spPr>
            <a:xfrm>
              <a:off x="3702700" y="3536734"/>
              <a:ext cx="64560" cy="55187"/>
            </a:xfrm>
            <a:custGeom>
              <a:avLst/>
              <a:gdLst/>
              <a:ahLst/>
              <a:cxnLst/>
              <a:rect l="l" t="t" r="r" b="b"/>
              <a:pathLst>
                <a:path w="2466" h="2108" extrusionOk="0">
                  <a:moveTo>
                    <a:pt x="1413" y="0"/>
                  </a:moveTo>
                  <a:cubicBezTo>
                    <a:pt x="472" y="0"/>
                    <a:pt x="1" y="1134"/>
                    <a:pt x="669" y="1797"/>
                  </a:cubicBezTo>
                  <a:cubicBezTo>
                    <a:pt x="883" y="2011"/>
                    <a:pt x="1146" y="2107"/>
                    <a:pt x="1405" y="2107"/>
                  </a:cubicBezTo>
                  <a:cubicBezTo>
                    <a:pt x="1946" y="2107"/>
                    <a:pt x="2465" y="1686"/>
                    <a:pt x="2465" y="1052"/>
                  </a:cubicBezTo>
                  <a:cubicBezTo>
                    <a:pt x="2465" y="471"/>
                    <a:pt x="1995" y="0"/>
                    <a:pt x="1413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4"/>
            <p:cNvSpPr/>
            <p:nvPr/>
          </p:nvSpPr>
          <p:spPr>
            <a:xfrm>
              <a:off x="3729508" y="3536734"/>
              <a:ext cx="40527" cy="55187"/>
            </a:xfrm>
            <a:custGeom>
              <a:avLst/>
              <a:gdLst/>
              <a:ahLst/>
              <a:cxnLst/>
              <a:rect l="l" t="t" r="r" b="b"/>
              <a:pathLst>
                <a:path w="1548" h="2108" extrusionOk="0">
                  <a:moveTo>
                    <a:pt x="389" y="0"/>
                  </a:moveTo>
                  <a:cubicBezTo>
                    <a:pt x="255" y="0"/>
                    <a:pt x="120" y="24"/>
                    <a:pt x="0" y="72"/>
                  </a:cubicBezTo>
                  <a:cubicBezTo>
                    <a:pt x="884" y="428"/>
                    <a:pt x="884" y="1677"/>
                    <a:pt x="0" y="2032"/>
                  </a:cubicBezTo>
                  <a:cubicBezTo>
                    <a:pt x="128" y="2084"/>
                    <a:pt x="260" y="2107"/>
                    <a:pt x="388" y="2107"/>
                  </a:cubicBezTo>
                  <a:cubicBezTo>
                    <a:pt x="875" y="2107"/>
                    <a:pt x="1323" y="1763"/>
                    <a:pt x="1422" y="1249"/>
                  </a:cubicBezTo>
                  <a:cubicBezTo>
                    <a:pt x="1547" y="601"/>
                    <a:pt x="1048" y="0"/>
                    <a:pt x="38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74"/>
            <p:cNvSpPr/>
            <p:nvPr/>
          </p:nvSpPr>
          <p:spPr>
            <a:xfrm>
              <a:off x="3782575" y="3536734"/>
              <a:ext cx="64429" cy="55187"/>
            </a:xfrm>
            <a:custGeom>
              <a:avLst/>
              <a:gdLst/>
              <a:ahLst/>
              <a:cxnLst/>
              <a:rect l="l" t="t" r="r" b="b"/>
              <a:pathLst>
                <a:path w="2461" h="2108" extrusionOk="0">
                  <a:moveTo>
                    <a:pt x="1408" y="0"/>
                  </a:moveTo>
                  <a:cubicBezTo>
                    <a:pt x="471" y="0"/>
                    <a:pt x="1" y="1134"/>
                    <a:pt x="664" y="1797"/>
                  </a:cubicBezTo>
                  <a:cubicBezTo>
                    <a:pt x="878" y="2011"/>
                    <a:pt x="1141" y="2107"/>
                    <a:pt x="1399" y="2107"/>
                  </a:cubicBezTo>
                  <a:cubicBezTo>
                    <a:pt x="1941" y="2107"/>
                    <a:pt x="2460" y="1686"/>
                    <a:pt x="2460" y="1052"/>
                  </a:cubicBezTo>
                  <a:cubicBezTo>
                    <a:pt x="2460" y="471"/>
                    <a:pt x="1989" y="0"/>
                    <a:pt x="140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74"/>
            <p:cNvSpPr/>
            <p:nvPr/>
          </p:nvSpPr>
          <p:spPr>
            <a:xfrm>
              <a:off x="3809122" y="3536734"/>
              <a:ext cx="40631" cy="55135"/>
            </a:xfrm>
            <a:custGeom>
              <a:avLst/>
              <a:gdLst/>
              <a:ahLst/>
              <a:cxnLst/>
              <a:rect l="l" t="t" r="r" b="b"/>
              <a:pathLst>
                <a:path w="1552" h="2106" extrusionOk="0">
                  <a:moveTo>
                    <a:pt x="394" y="0"/>
                  </a:moveTo>
                  <a:cubicBezTo>
                    <a:pt x="260" y="0"/>
                    <a:pt x="125" y="24"/>
                    <a:pt x="0" y="77"/>
                  </a:cubicBezTo>
                  <a:cubicBezTo>
                    <a:pt x="879" y="428"/>
                    <a:pt x="879" y="1677"/>
                    <a:pt x="0" y="2028"/>
                  </a:cubicBezTo>
                  <a:cubicBezTo>
                    <a:pt x="131" y="2081"/>
                    <a:pt x="265" y="2106"/>
                    <a:pt x="396" y="2106"/>
                  </a:cubicBezTo>
                  <a:cubicBezTo>
                    <a:pt x="882" y="2106"/>
                    <a:pt x="1329" y="1765"/>
                    <a:pt x="1427" y="1254"/>
                  </a:cubicBezTo>
                  <a:cubicBezTo>
                    <a:pt x="1552" y="601"/>
                    <a:pt x="1057" y="0"/>
                    <a:pt x="39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74"/>
            <p:cNvSpPr/>
            <p:nvPr/>
          </p:nvSpPr>
          <p:spPr>
            <a:xfrm>
              <a:off x="3752390" y="3460000"/>
              <a:ext cx="70450" cy="27568"/>
            </a:xfrm>
            <a:custGeom>
              <a:avLst/>
              <a:gdLst/>
              <a:ahLst/>
              <a:cxnLst/>
              <a:rect l="l" t="t" r="r" b="b"/>
              <a:pathLst>
                <a:path w="2691" h="1053" extrusionOk="0">
                  <a:moveTo>
                    <a:pt x="1643" y="1"/>
                  </a:moveTo>
                  <a:cubicBezTo>
                    <a:pt x="1640" y="1"/>
                    <a:pt x="1637" y="1"/>
                    <a:pt x="1634" y="1"/>
                  </a:cubicBezTo>
                  <a:lnTo>
                    <a:pt x="1053" y="1"/>
                  </a:lnTo>
                  <a:cubicBezTo>
                    <a:pt x="471" y="1"/>
                    <a:pt x="1" y="472"/>
                    <a:pt x="1" y="1053"/>
                  </a:cubicBezTo>
                  <a:lnTo>
                    <a:pt x="2691" y="1053"/>
                  </a:lnTo>
                  <a:cubicBezTo>
                    <a:pt x="2691" y="475"/>
                    <a:pt x="2220" y="1"/>
                    <a:pt x="1643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4"/>
            <p:cNvSpPr/>
            <p:nvPr/>
          </p:nvSpPr>
          <p:spPr>
            <a:xfrm>
              <a:off x="3544756" y="3451021"/>
              <a:ext cx="127785" cy="123098"/>
            </a:xfrm>
            <a:custGeom>
              <a:avLst/>
              <a:gdLst/>
              <a:ahLst/>
              <a:cxnLst/>
              <a:rect l="l" t="t" r="r" b="b"/>
              <a:pathLst>
                <a:path w="4881" h="4702" extrusionOk="0">
                  <a:moveTo>
                    <a:pt x="2349" y="464"/>
                  </a:moveTo>
                  <a:cubicBezTo>
                    <a:pt x="3108" y="464"/>
                    <a:pt x="3800" y="920"/>
                    <a:pt x="4093" y="1627"/>
                  </a:cubicBezTo>
                  <a:cubicBezTo>
                    <a:pt x="4381" y="2333"/>
                    <a:pt x="4223" y="3145"/>
                    <a:pt x="3680" y="3687"/>
                  </a:cubicBezTo>
                  <a:cubicBezTo>
                    <a:pt x="3320" y="4048"/>
                    <a:pt x="2837" y="4240"/>
                    <a:pt x="2346" y="4240"/>
                  </a:cubicBezTo>
                  <a:cubicBezTo>
                    <a:pt x="2103" y="4240"/>
                    <a:pt x="1857" y="4193"/>
                    <a:pt x="1624" y="4096"/>
                  </a:cubicBezTo>
                  <a:cubicBezTo>
                    <a:pt x="918" y="3803"/>
                    <a:pt x="461" y="3116"/>
                    <a:pt x="461" y="2352"/>
                  </a:cubicBezTo>
                  <a:cubicBezTo>
                    <a:pt x="461" y="1309"/>
                    <a:pt x="1307" y="464"/>
                    <a:pt x="2349" y="464"/>
                  </a:cubicBezTo>
                  <a:close/>
                  <a:moveTo>
                    <a:pt x="2346" y="1"/>
                  </a:moveTo>
                  <a:cubicBezTo>
                    <a:pt x="2043" y="1"/>
                    <a:pt x="1737" y="60"/>
                    <a:pt x="1446" y="181"/>
                  </a:cubicBezTo>
                  <a:cubicBezTo>
                    <a:pt x="572" y="546"/>
                    <a:pt x="0" y="1401"/>
                    <a:pt x="0" y="2352"/>
                  </a:cubicBezTo>
                  <a:cubicBezTo>
                    <a:pt x="0" y="3649"/>
                    <a:pt x="1052" y="4696"/>
                    <a:pt x="2349" y="4701"/>
                  </a:cubicBezTo>
                  <a:cubicBezTo>
                    <a:pt x="3296" y="4701"/>
                    <a:pt x="4151" y="4125"/>
                    <a:pt x="4516" y="3250"/>
                  </a:cubicBezTo>
                  <a:cubicBezTo>
                    <a:pt x="4881" y="2371"/>
                    <a:pt x="4679" y="1362"/>
                    <a:pt x="4007" y="690"/>
                  </a:cubicBezTo>
                  <a:cubicBezTo>
                    <a:pt x="3557" y="240"/>
                    <a:pt x="2957" y="1"/>
                    <a:pt x="2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4"/>
            <p:cNvSpPr/>
            <p:nvPr/>
          </p:nvSpPr>
          <p:spPr>
            <a:xfrm>
              <a:off x="3694794" y="3530608"/>
              <a:ext cx="78514" cy="67283"/>
            </a:xfrm>
            <a:custGeom>
              <a:avLst/>
              <a:gdLst/>
              <a:ahLst/>
              <a:cxnLst/>
              <a:rect l="l" t="t" r="r" b="b"/>
              <a:pathLst>
                <a:path w="2999" h="2570" extrusionOk="0">
                  <a:moveTo>
                    <a:pt x="1719" y="462"/>
                  </a:moveTo>
                  <a:cubicBezTo>
                    <a:pt x="1922" y="462"/>
                    <a:pt x="2129" y="537"/>
                    <a:pt x="2297" y="705"/>
                  </a:cubicBezTo>
                  <a:cubicBezTo>
                    <a:pt x="2815" y="1224"/>
                    <a:pt x="2450" y="2113"/>
                    <a:pt x="1715" y="2113"/>
                  </a:cubicBezTo>
                  <a:cubicBezTo>
                    <a:pt x="1259" y="2113"/>
                    <a:pt x="889" y="1743"/>
                    <a:pt x="889" y="1286"/>
                  </a:cubicBezTo>
                  <a:cubicBezTo>
                    <a:pt x="889" y="790"/>
                    <a:pt x="1295" y="462"/>
                    <a:pt x="1719" y="462"/>
                  </a:cubicBezTo>
                  <a:close/>
                  <a:moveTo>
                    <a:pt x="1705" y="1"/>
                  </a:moveTo>
                  <a:cubicBezTo>
                    <a:pt x="1389" y="1"/>
                    <a:pt x="1068" y="118"/>
                    <a:pt x="807" y="378"/>
                  </a:cubicBezTo>
                  <a:cubicBezTo>
                    <a:pt x="0" y="1186"/>
                    <a:pt x="572" y="2569"/>
                    <a:pt x="1715" y="2569"/>
                  </a:cubicBezTo>
                  <a:cubicBezTo>
                    <a:pt x="2422" y="2569"/>
                    <a:pt x="2998" y="1997"/>
                    <a:pt x="2998" y="1286"/>
                  </a:cubicBezTo>
                  <a:cubicBezTo>
                    <a:pt x="2998" y="513"/>
                    <a:pt x="2364" y="1"/>
                    <a:pt x="1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4"/>
            <p:cNvSpPr/>
            <p:nvPr/>
          </p:nvSpPr>
          <p:spPr>
            <a:xfrm>
              <a:off x="3774407" y="3530608"/>
              <a:ext cx="78619" cy="67283"/>
            </a:xfrm>
            <a:custGeom>
              <a:avLst/>
              <a:gdLst/>
              <a:ahLst/>
              <a:cxnLst/>
              <a:rect l="l" t="t" r="r" b="b"/>
              <a:pathLst>
                <a:path w="3003" h="2570" extrusionOk="0">
                  <a:moveTo>
                    <a:pt x="1723" y="462"/>
                  </a:moveTo>
                  <a:cubicBezTo>
                    <a:pt x="1926" y="462"/>
                    <a:pt x="2133" y="537"/>
                    <a:pt x="2301" y="705"/>
                  </a:cubicBezTo>
                  <a:cubicBezTo>
                    <a:pt x="2820" y="1224"/>
                    <a:pt x="2455" y="2113"/>
                    <a:pt x="1720" y="2113"/>
                  </a:cubicBezTo>
                  <a:cubicBezTo>
                    <a:pt x="1264" y="2108"/>
                    <a:pt x="899" y="1743"/>
                    <a:pt x="899" y="1286"/>
                  </a:cubicBezTo>
                  <a:lnTo>
                    <a:pt x="894" y="1286"/>
                  </a:lnTo>
                  <a:cubicBezTo>
                    <a:pt x="894" y="790"/>
                    <a:pt x="1300" y="462"/>
                    <a:pt x="1723" y="462"/>
                  </a:cubicBezTo>
                  <a:close/>
                  <a:moveTo>
                    <a:pt x="1709" y="1"/>
                  </a:moveTo>
                  <a:cubicBezTo>
                    <a:pt x="1394" y="1"/>
                    <a:pt x="1073" y="118"/>
                    <a:pt x="812" y="378"/>
                  </a:cubicBezTo>
                  <a:cubicBezTo>
                    <a:pt x="0" y="1186"/>
                    <a:pt x="577" y="2569"/>
                    <a:pt x="1720" y="2569"/>
                  </a:cubicBezTo>
                  <a:cubicBezTo>
                    <a:pt x="2426" y="2569"/>
                    <a:pt x="3003" y="1997"/>
                    <a:pt x="3003" y="1286"/>
                  </a:cubicBezTo>
                  <a:cubicBezTo>
                    <a:pt x="3003" y="513"/>
                    <a:pt x="2369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74"/>
            <p:cNvSpPr/>
            <p:nvPr/>
          </p:nvSpPr>
          <p:spPr>
            <a:xfrm>
              <a:off x="3479725" y="3421123"/>
              <a:ext cx="411419" cy="256616"/>
            </a:xfrm>
            <a:custGeom>
              <a:avLst/>
              <a:gdLst/>
              <a:ahLst/>
              <a:cxnLst/>
              <a:rect l="l" t="t" r="r" b="b"/>
              <a:pathLst>
                <a:path w="15715" h="9802" extrusionOk="0">
                  <a:moveTo>
                    <a:pt x="12049" y="1716"/>
                  </a:moveTo>
                  <a:cubicBezTo>
                    <a:pt x="12414" y="1716"/>
                    <a:pt x="12736" y="1957"/>
                    <a:pt x="12842" y="2307"/>
                  </a:cubicBezTo>
                  <a:lnTo>
                    <a:pt x="10680" y="2307"/>
                  </a:lnTo>
                  <a:cubicBezTo>
                    <a:pt x="10785" y="1957"/>
                    <a:pt x="11107" y="1716"/>
                    <a:pt x="11472" y="1716"/>
                  </a:cubicBezTo>
                  <a:close/>
                  <a:moveTo>
                    <a:pt x="5059" y="8629"/>
                  </a:moveTo>
                  <a:lnTo>
                    <a:pt x="5059" y="9153"/>
                  </a:lnTo>
                  <a:cubicBezTo>
                    <a:pt x="5059" y="9254"/>
                    <a:pt x="4977" y="9340"/>
                    <a:pt x="4872" y="9340"/>
                  </a:cubicBezTo>
                  <a:lnTo>
                    <a:pt x="2700" y="9340"/>
                  </a:lnTo>
                  <a:cubicBezTo>
                    <a:pt x="2599" y="9340"/>
                    <a:pt x="2513" y="9254"/>
                    <a:pt x="2513" y="9153"/>
                  </a:cubicBezTo>
                  <a:lnTo>
                    <a:pt x="2513" y="8629"/>
                  </a:lnTo>
                  <a:close/>
                  <a:moveTo>
                    <a:pt x="13197" y="8629"/>
                  </a:moveTo>
                  <a:lnTo>
                    <a:pt x="13197" y="9153"/>
                  </a:lnTo>
                  <a:cubicBezTo>
                    <a:pt x="13197" y="9259"/>
                    <a:pt x="13111" y="9340"/>
                    <a:pt x="13010" y="9340"/>
                  </a:cubicBezTo>
                  <a:lnTo>
                    <a:pt x="10838" y="9340"/>
                  </a:lnTo>
                  <a:cubicBezTo>
                    <a:pt x="10733" y="9340"/>
                    <a:pt x="10646" y="9259"/>
                    <a:pt x="10646" y="9153"/>
                  </a:cubicBezTo>
                  <a:lnTo>
                    <a:pt x="10646" y="8629"/>
                  </a:lnTo>
                  <a:close/>
                  <a:moveTo>
                    <a:pt x="4833" y="0"/>
                  </a:moveTo>
                  <a:cubicBezTo>
                    <a:pt x="4439" y="0"/>
                    <a:pt x="4039" y="67"/>
                    <a:pt x="3647" y="208"/>
                  </a:cubicBezTo>
                  <a:cubicBezTo>
                    <a:pt x="3389" y="302"/>
                    <a:pt x="3488" y="657"/>
                    <a:pt x="3717" y="657"/>
                  </a:cubicBezTo>
                  <a:cubicBezTo>
                    <a:pt x="3745" y="657"/>
                    <a:pt x="3774" y="652"/>
                    <a:pt x="3805" y="640"/>
                  </a:cubicBezTo>
                  <a:cubicBezTo>
                    <a:pt x="4149" y="516"/>
                    <a:pt x="4498" y="457"/>
                    <a:pt x="4838" y="457"/>
                  </a:cubicBezTo>
                  <a:cubicBezTo>
                    <a:pt x="6399" y="457"/>
                    <a:pt x="7794" y="1683"/>
                    <a:pt x="7869" y="3359"/>
                  </a:cubicBezTo>
                  <a:cubicBezTo>
                    <a:pt x="7945" y="5168"/>
                    <a:pt x="6477" y="6525"/>
                    <a:pt x="4839" y="6525"/>
                  </a:cubicBezTo>
                  <a:cubicBezTo>
                    <a:pt x="4401" y="6525"/>
                    <a:pt x="3952" y="6428"/>
                    <a:pt x="3517" y="6218"/>
                  </a:cubicBezTo>
                  <a:cubicBezTo>
                    <a:pt x="1451" y="5219"/>
                    <a:pt x="1201" y="2379"/>
                    <a:pt x="3065" y="1034"/>
                  </a:cubicBezTo>
                  <a:cubicBezTo>
                    <a:pt x="3264" y="886"/>
                    <a:pt x="3121" y="611"/>
                    <a:pt x="2929" y="611"/>
                  </a:cubicBezTo>
                  <a:cubicBezTo>
                    <a:pt x="2884" y="611"/>
                    <a:pt x="2837" y="625"/>
                    <a:pt x="2792" y="660"/>
                  </a:cubicBezTo>
                  <a:cubicBezTo>
                    <a:pt x="2220" y="1073"/>
                    <a:pt x="1787" y="1644"/>
                    <a:pt x="1547" y="2307"/>
                  </a:cubicBezTo>
                  <a:lnTo>
                    <a:pt x="870" y="2307"/>
                  </a:lnTo>
                  <a:cubicBezTo>
                    <a:pt x="390" y="2307"/>
                    <a:pt x="0" y="2696"/>
                    <a:pt x="0" y="3177"/>
                  </a:cubicBezTo>
                  <a:lnTo>
                    <a:pt x="0" y="7760"/>
                  </a:lnTo>
                  <a:cubicBezTo>
                    <a:pt x="0" y="8240"/>
                    <a:pt x="390" y="8629"/>
                    <a:pt x="870" y="8629"/>
                  </a:cubicBezTo>
                  <a:lnTo>
                    <a:pt x="2057" y="8629"/>
                  </a:lnTo>
                  <a:lnTo>
                    <a:pt x="2057" y="9153"/>
                  </a:lnTo>
                  <a:cubicBezTo>
                    <a:pt x="2057" y="9509"/>
                    <a:pt x="2345" y="9802"/>
                    <a:pt x="2705" y="9802"/>
                  </a:cubicBezTo>
                  <a:lnTo>
                    <a:pt x="4876" y="9802"/>
                  </a:lnTo>
                  <a:cubicBezTo>
                    <a:pt x="5232" y="9802"/>
                    <a:pt x="5525" y="9509"/>
                    <a:pt x="5525" y="9153"/>
                  </a:cubicBezTo>
                  <a:lnTo>
                    <a:pt x="5525" y="8629"/>
                  </a:lnTo>
                  <a:lnTo>
                    <a:pt x="8604" y="8629"/>
                  </a:lnTo>
                  <a:cubicBezTo>
                    <a:pt x="8912" y="8629"/>
                    <a:pt x="8912" y="8168"/>
                    <a:pt x="8604" y="8168"/>
                  </a:cubicBezTo>
                  <a:lnTo>
                    <a:pt x="870" y="8168"/>
                  </a:lnTo>
                  <a:cubicBezTo>
                    <a:pt x="644" y="8168"/>
                    <a:pt x="462" y="7986"/>
                    <a:pt x="462" y="7760"/>
                  </a:cubicBezTo>
                  <a:lnTo>
                    <a:pt x="462" y="3177"/>
                  </a:lnTo>
                  <a:cubicBezTo>
                    <a:pt x="462" y="2951"/>
                    <a:pt x="644" y="2769"/>
                    <a:pt x="870" y="2769"/>
                  </a:cubicBezTo>
                  <a:lnTo>
                    <a:pt x="1418" y="2769"/>
                  </a:lnTo>
                  <a:cubicBezTo>
                    <a:pt x="971" y="4892"/>
                    <a:pt x="2575" y="6986"/>
                    <a:pt x="4838" y="6986"/>
                  </a:cubicBezTo>
                  <a:cubicBezTo>
                    <a:pt x="7067" y="6986"/>
                    <a:pt x="8705" y="4906"/>
                    <a:pt x="8254" y="2769"/>
                  </a:cubicBezTo>
                  <a:lnTo>
                    <a:pt x="14850" y="2769"/>
                  </a:lnTo>
                  <a:cubicBezTo>
                    <a:pt x="15071" y="2769"/>
                    <a:pt x="15253" y="2951"/>
                    <a:pt x="15258" y="3177"/>
                  </a:cubicBezTo>
                  <a:lnTo>
                    <a:pt x="15258" y="7760"/>
                  </a:lnTo>
                  <a:cubicBezTo>
                    <a:pt x="15253" y="7986"/>
                    <a:pt x="15071" y="8168"/>
                    <a:pt x="14850" y="8168"/>
                  </a:cubicBezTo>
                  <a:lnTo>
                    <a:pt x="9464" y="8168"/>
                  </a:lnTo>
                  <a:cubicBezTo>
                    <a:pt x="9157" y="8168"/>
                    <a:pt x="9157" y="8629"/>
                    <a:pt x="9464" y="8629"/>
                  </a:cubicBezTo>
                  <a:lnTo>
                    <a:pt x="10190" y="8629"/>
                  </a:lnTo>
                  <a:lnTo>
                    <a:pt x="10190" y="9153"/>
                  </a:lnTo>
                  <a:cubicBezTo>
                    <a:pt x="10190" y="9509"/>
                    <a:pt x="10483" y="9802"/>
                    <a:pt x="10838" y="9802"/>
                  </a:cubicBezTo>
                  <a:lnTo>
                    <a:pt x="13010" y="9802"/>
                  </a:lnTo>
                  <a:cubicBezTo>
                    <a:pt x="13370" y="9802"/>
                    <a:pt x="13658" y="9509"/>
                    <a:pt x="13658" y="9153"/>
                  </a:cubicBezTo>
                  <a:lnTo>
                    <a:pt x="13658" y="8629"/>
                  </a:lnTo>
                  <a:lnTo>
                    <a:pt x="14845" y="8629"/>
                  </a:lnTo>
                  <a:cubicBezTo>
                    <a:pt x="15325" y="8629"/>
                    <a:pt x="15714" y="8240"/>
                    <a:pt x="15714" y="7760"/>
                  </a:cubicBezTo>
                  <a:lnTo>
                    <a:pt x="15714" y="3177"/>
                  </a:lnTo>
                  <a:cubicBezTo>
                    <a:pt x="15714" y="2696"/>
                    <a:pt x="15325" y="2307"/>
                    <a:pt x="14845" y="2307"/>
                  </a:cubicBezTo>
                  <a:lnTo>
                    <a:pt x="13312" y="2307"/>
                  </a:lnTo>
                  <a:cubicBezTo>
                    <a:pt x="13202" y="1697"/>
                    <a:pt x="12673" y="1255"/>
                    <a:pt x="12054" y="1255"/>
                  </a:cubicBezTo>
                  <a:lnTo>
                    <a:pt x="11472" y="1255"/>
                  </a:lnTo>
                  <a:cubicBezTo>
                    <a:pt x="10853" y="1255"/>
                    <a:pt x="10324" y="1697"/>
                    <a:pt x="10214" y="2307"/>
                  </a:cubicBezTo>
                  <a:lnTo>
                    <a:pt x="8124" y="2307"/>
                  </a:lnTo>
                  <a:cubicBezTo>
                    <a:pt x="7608" y="883"/>
                    <a:pt x="6265" y="0"/>
                    <a:pt x="48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9" name="Google Shape;8939;p74"/>
          <p:cNvGrpSpPr/>
          <p:nvPr/>
        </p:nvGrpSpPr>
        <p:grpSpPr>
          <a:xfrm>
            <a:off x="1283275" y="3819478"/>
            <a:ext cx="373824" cy="362881"/>
            <a:chOff x="1283275" y="3819478"/>
            <a:chExt cx="373824" cy="362881"/>
          </a:xfrm>
        </p:grpSpPr>
        <p:sp>
          <p:nvSpPr>
            <p:cNvPr id="8940" name="Google Shape;8940;p74"/>
            <p:cNvSpPr/>
            <p:nvPr/>
          </p:nvSpPr>
          <p:spPr>
            <a:xfrm>
              <a:off x="1431428" y="3969489"/>
              <a:ext cx="80399" cy="70712"/>
            </a:xfrm>
            <a:custGeom>
              <a:avLst/>
              <a:gdLst/>
              <a:ahLst/>
              <a:cxnLst/>
              <a:rect l="l" t="t" r="r" b="b"/>
              <a:pathLst>
                <a:path w="3071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2100" y="2701"/>
                  </a:lnTo>
                  <a:cubicBezTo>
                    <a:pt x="2633" y="2701"/>
                    <a:pt x="3066" y="2268"/>
                    <a:pt x="3070" y="1735"/>
                  </a:cubicBezTo>
                  <a:lnTo>
                    <a:pt x="3070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4"/>
            <p:cNvSpPr/>
            <p:nvPr/>
          </p:nvSpPr>
          <p:spPr>
            <a:xfrm>
              <a:off x="1431428" y="3969489"/>
              <a:ext cx="80268" cy="70712"/>
            </a:xfrm>
            <a:custGeom>
              <a:avLst/>
              <a:gdLst/>
              <a:ahLst/>
              <a:cxnLst/>
              <a:rect l="l" t="t" r="r" b="b"/>
              <a:pathLst>
                <a:path w="3066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1567" y="2701"/>
                  </a:lnTo>
                  <a:cubicBezTo>
                    <a:pt x="1033" y="2701"/>
                    <a:pt x="596" y="2268"/>
                    <a:pt x="601" y="1735"/>
                  </a:cubicBezTo>
                  <a:cubicBezTo>
                    <a:pt x="601" y="1395"/>
                    <a:pt x="879" y="1130"/>
                    <a:pt x="1203" y="1130"/>
                  </a:cubicBezTo>
                  <a:cubicBezTo>
                    <a:pt x="1245" y="1130"/>
                    <a:pt x="1288" y="1135"/>
                    <a:pt x="1331" y="1144"/>
                  </a:cubicBezTo>
                  <a:lnTo>
                    <a:pt x="3066" y="1529"/>
                  </a:lnTo>
                  <a:lnTo>
                    <a:pt x="3066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74"/>
            <p:cNvSpPr/>
            <p:nvPr/>
          </p:nvSpPr>
          <p:spPr>
            <a:xfrm>
              <a:off x="1355349" y="3857072"/>
              <a:ext cx="215723" cy="143388"/>
            </a:xfrm>
            <a:custGeom>
              <a:avLst/>
              <a:gdLst/>
              <a:ahLst/>
              <a:cxnLst/>
              <a:rect l="l" t="t" r="r" b="b"/>
              <a:pathLst>
                <a:path w="8240" h="5477" extrusionOk="0">
                  <a:moveTo>
                    <a:pt x="1071" y="0"/>
                  </a:moveTo>
                  <a:lnTo>
                    <a:pt x="0" y="3949"/>
                  </a:lnTo>
                  <a:lnTo>
                    <a:pt x="6884" y="5462"/>
                  </a:lnTo>
                  <a:cubicBezTo>
                    <a:pt x="6927" y="5472"/>
                    <a:pt x="6969" y="5477"/>
                    <a:pt x="7011" y="5477"/>
                  </a:cubicBezTo>
                  <a:cubicBezTo>
                    <a:pt x="7263" y="5477"/>
                    <a:pt x="7491" y="5310"/>
                    <a:pt x="7557" y="5059"/>
                  </a:cubicBezTo>
                  <a:lnTo>
                    <a:pt x="8162" y="2825"/>
                  </a:lnTo>
                  <a:cubicBezTo>
                    <a:pt x="8239" y="2527"/>
                    <a:pt x="8076" y="2224"/>
                    <a:pt x="7783" y="2133"/>
                  </a:cubicBezTo>
                  <a:lnTo>
                    <a:pt x="1071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74"/>
            <p:cNvSpPr/>
            <p:nvPr/>
          </p:nvSpPr>
          <p:spPr>
            <a:xfrm>
              <a:off x="1355454" y="3857072"/>
              <a:ext cx="198261" cy="143388"/>
            </a:xfrm>
            <a:custGeom>
              <a:avLst/>
              <a:gdLst/>
              <a:ahLst/>
              <a:cxnLst/>
              <a:rect l="l" t="t" r="r" b="b"/>
              <a:pathLst>
                <a:path w="7573" h="5477" extrusionOk="0">
                  <a:moveTo>
                    <a:pt x="1067" y="0"/>
                  </a:moveTo>
                  <a:lnTo>
                    <a:pt x="1" y="3949"/>
                  </a:lnTo>
                  <a:lnTo>
                    <a:pt x="6880" y="5462"/>
                  </a:lnTo>
                  <a:cubicBezTo>
                    <a:pt x="6923" y="5472"/>
                    <a:pt x="6965" y="5477"/>
                    <a:pt x="7007" y="5477"/>
                  </a:cubicBezTo>
                  <a:cubicBezTo>
                    <a:pt x="7259" y="5477"/>
                    <a:pt x="7487" y="5310"/>
                    <a:pt x="7553" y="5059"/>
                  </a:cubicBezTo>
                  <a:lnTo>
                    <a:pt x="7572" y="5001"/>
                  </a:lnTo>
                  <a:lnTo>
                    <a:pt x="2273" y="3834"/>
                  </a:lnTo>
                  <a:cubicBezTo>
                    <a:pt x="1452" y="3656"/>
                    <a:pt x="947" y="2825"/>
                    <a:pt x="1163" y="2013"/>
                  </a:cubicBezTo>
                  <a:lnTo>
                    <a:pt x="1658" y="18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4"/>
            <p:cNvSpPr/>
            <p:nvPr/>
          </p:nvSpPr>
          <p:spPr>
            <a:xfrm>
              <a:off x="1317100" y="3824374"/>
              <a:ext cx="71969" cy="160091"/>
            </a:xfrm>
            <a:custGeom>
              <a:avLst/>
              <a:gdLst/>
              <a:ahLst/>
              <a:cxnLst/>
              <a:rect l="l" t="t" r="r" b="b"/>
              <a:pathLst>
                <a:path w="2749" h="6115" extrusionOk="0">
                  <a:moveTo>
                    <a:pt x="2025" y="1"/>
                  </a:moveTo>
                  <a:cubicBezTo>
                    <a:pt x="1735" y="1"/>
                    <a:pt x="1471" y="197"/>
                    <a:pt x="1399" y="495"/>
                  </a:cubicBezTo>
                  <a:lnTo>
                    <a:pt x="106" y="5285"/>
                  </a:lnTo>
                  <a:cubicBezTo>
                    <a:pt x="1" y="5630"/>
                    <a:pt x="207" y="5996"/>
                    <a:pt x="553" y="6092"/>
                  </a:cubicBezTo>
                  <a:cubicBezTo>
                    <a:pt x="610" y="6107"/>
                    <a:pt x="666" y="6114"/>
                    <a:pt x="722" y="6114"/>
                  </a:cubicBezTo>
                  <a:cubicBezTo>
                    <a:pt x="1013" y="6114"/>
                    <a:pt x="1278" y="5915"/>
                    <a:pt x="1351" y="5621"/>
                  </a:cubicBezTo>
                  <a:lnTo>
                    <a:pt x="2643" y="831"/>
                  </a:lnTo>
                  <a:cubicBezTo>
                    <a:pt x="2749" y="481"/>
                    <a:pt x="2547" y="115"/>
                    <a:pt x="2196" y="24"/>
                  </a:cubicBezTo>
                  <a:cubicBezTo>
                    <a:pt x="2139" y="8"/>
                    <a:pt x="2081" y="1"/>
                    <a:pt x="2025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74"/>
            <p:cNvSpPr/>
            <p:nvPr/>
          </p:nvSpPr>
          <p:spPr>
            <a:xfrm>
              <a:off x="1317493" y="3824819"/>
              <a:ext cx="60135" cy="159148"/>
            </a:xfrm>
            <a:custGeom>
              <a:avLst/>
              <a:gdLst/>
              <a:ahLst/>
              <a:cxnLst/>
              <a:rect l="l" t="t" r="r" b="b"/>
              <a:pathLst>
                <a:path w="2297" h="6079" extrusionOk="0">
                  <a:moveTo>
                    <a:pt x="2007" y="1"/>
                  </a:moveTo>
                  <a:cubicBezTo>
                    <a:pt x="1727" y="1"/>
                    <a:pt x="1462" y="185"/>
                    <a:pt x="1384" y="478"/>
                  </a:cubicBezTo>
                  <a:lnTo>
                    <a:pt x="91" y="5268"/>
                  </a:lnTo>
                  <a:cubicBezTo>
                    <a:pt x="0" y="5609"/>
                    <a:pt x="202" y="5964"/>
                    <a:pt x="543" y="6055"/>
                  </a:cubicBezTo>
                  <a:cubicBezTo>
                    <a:pt x="598" y="6071"/>
                    <a:pt x="655" y="6078"/>
                    <a:pt x="712" y="6078"/>
                  </a:cubicBezTo>
                  <a:cubicBezTo>
                    <a:pt x="812" y="6078"/>
                    <a:pt x="910" y="6055"/>
                    <a:pt x="999" y="6012"/>
                  </a:cubicBezTo>
                  <a:cubicBezTo>
                    <a:pt x="725" y="5873"/>
                    <a:pt x="586" y="5561"/>
                    <a:pt x="668" y="5268"/>
                  </a:cubicBezTo>
                  <a:lnTo>
                    <a:pt x="1960" y="478"/>
                  </a:lnTo>
                  <a:cubicBezTo>
                    <a:pt x="2008" y="300"/>
                    <a:pt x="2128" y="151"/>
                    <a:pt x="2296" y="70"/>
                  </a:cubicBezTo>
                  <a:cubicBezTo>
                    <a:pt x="2203" y="23"/>
                    <a:pt x="2104" y="1"/>
                    <a:pt x="2007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74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4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1433" y="3337"/>
                  </a:lnTo>
                  <a:cubicBezTo>
                    <a:pt x="957" y="2933"/>
                    <a:pt x="755" y="2290"/>
                    <a:pt x="919" y="1689"/>
                  </a:cubicBezTo>
                  <a:lnTo>
                    <a:pt x="1039" y="1242"/>
                  </a:lnTo>
                  <a:cubicBezTo>
                    <a:pt x="1197" y="637"/>
                    <a:pt x="1697" y="185"/>
                    <a:pt x="2312" y="80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74"/>
            <p:cNvSpPr/>
            <p:nvPr/>
          </p:nvSpPr>
          <p:spPr>
            <a:xfrm>
              <a:off x="1555181" y="3938440"/>
              <a:ext cx="68696" cy="58879"/>
            </a:xfrm>
            <a:custGeom>
              <a:avLst/>
              <a:gdLst/>
              <a:ahLst/>
              <a:cxnLst/>
              <a:rect l="l" t="t" r="r" b="b"/>
              <a:pathLst>
                <a:path w="2624" h="2249" extrusionOk="0">
                  <a:moveTo>
                    <a:pt x="452" y="0"/>
                  </a:moveTo>
                  <a:lnTo>
                    <a:pt x="1" y="1663"/>
                  </a:lnTo>
                  <a:lnTo>
                    <a:pt x="2172" y="2249"/>
                  </a:lnTo>
                  <a:lnTo>
                    <a:pt x="2624" y="58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74"/>
            <p:cNvSpPr/>
            <p:nvPr/>
          </p:nvSpPr>
          <p:spPr>
            <a:xfrm>
              <a:off x="1555181" y="3938571"/>
              <a:ext cx="30474" cy="48564"/>
            </a:xfrm>
            <a:custGeom>
              <a:avLst/>
              <a:gdLst/>
              <a:ahLst/>
              <a:cxnLst/>
              <a:rect l="l" t="t" r="r" b="b"/>
              <a:pathLst>
                <a:path w="1164" h="1855" extrusionOk="0">
                  <a:moveTo>
                    <a:pt x="452" y="0"/>
                  </a:moveTo>
                  <a:lnTo>
                    <a:pt x="1" y="1662"/>
                  </a:lnTo>
                  <a:lnTo>
                    <a:pt x="712" y="1855"/>
                  </a:lnTo>
                  <a:lnTo>
                    <a:pt x="1163" y="19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74"/>
            <p:cNvSpPr/>
            <p:nvPr/>
          </p:nvSpPr>
          <p:spPr>
            <a:xfrm>
              <a:off x="1609007" y="3940246"/>
              <a:ext cx="42307" cy="77283"/>
            </a:xfrm>
            <a:custGeom>
              <a:avLst/>
              <a:gdLst/>
              <a:ahLst/>
              <a:cxnLst/>
              <a:rect l="l" t="t" r="r" b="b"/>
              <a:pathLst>
                <a:path w="1616" h="2952" extrusionOk="0">
                  <a:moveTo>
                    <a:pt x="1074" y="0"/>
                  </a:moveTo>
                  <a:cubicBezTo>
                    <a:pt x="863" y="0"/>
                    <a:pt x="667" y="143"/>
                    <a:pt x="611" y="359"/>
                  </a:cubicBezTo>
                  <a:lnTo>
                    <a:pt x="73" y="2343"/>
                  </a:lnTo>
                  <a:cubicBezTo>
                    <a:pt x="1" y="2598"/>
                    <a:pt x="155" y="2867"/>
                    <a:pt x="414" y="2934"/>
                  </a:cubicBezTo>
                  <a:cubicBezTo>
                    <a:pt x="457" y="2946"/>
                    <a:pt x="501" y="2952"/>
                    <a:pt x="543" y="2952"/>
                  </a:cubicBezTo>
                  <a:cubicBezTo>
                    <a:pt x="756" y="2952"/>
                    <a:pt x="950" y="2809"/>
                    <a:pt x="1010" y="2593"/>
                  </a:cubicBezTo>
                  <a:lnTo>
                    <a:pt x="1543" y="609"/>
                  </a:lnTo>
                  <a:cubicBezTo>
                    <a:pt x="1615" y="354"/>
                    <a:pt x="1461" y="85"/>
                    <a:pt x="1202" y="18"/>
                  </a:cubicBezTo>
                  <a:cubicBezTo>
                    <a:pt x="1159" y="6"/>
                    <a:pt x="1116" y="0"/>
                    <a:pt x="1074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4"/>
            <p:cNvSpPr/>
            <p:nvPr/>
          </p:nvSpPr>
          <p:spPr>
            <a:xfrm>
              <a:off x="1401871" y="4076906"/>
              <a:ext cx="139251" cy="25185"/>
            </a:xfrm>
            <a:custGeom>
              <a:avLst/>
              <a:gdLst/>
              <a:ahLst/>
              <a:cxnLst/>
              <a:rect l="l" t="t" r="r" b="b"/>
              <a:pathLst>
                <a:path w="5319" h="962" extrusionOk="0">
                  <a:moveTo>
                    <a:pt x="486" y="1"/>
                  </a:moveTo>
                  <a:cubicBezTo>
                    <a:pt x="217" y="1"/>
                    <a:pt x="5" y="212"/>
                    <a:pt x="5" y="481"/>
                  </a:cubicBezTo>
                  <a:cubicBezTo>
                    <a:pt x="1" y="745"/>
                    <a:pt x="217" y="961"/>
                    <a:pt x="486" y="961"/>
                  </a:cubicBezTo>
                  <a:lnTo>
                    <a:pt x="4838" y="961"/>
                  </a:lnTo>
                  <a:cubicBezTo>
                    <a:pt x="5102" y="961"/>
                    <a:pt x="5319" y="745"/>
                    <a:pt x="5319" y="481"/>
                  </a:cubicBezTo>
                  <a:cubicBezTo>
                    <a:pt x="5319" y="212"/>
                    <a:pt x="5102" y="1"/>
                    <a:pt x="4838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4"/>
            <p:cNvSpPr/>
            <p:nvPr/>
          </p:nvSpPr>
          <p:spPr>
            <a:xfrm>
              <a:off x="1402002" y="4076906"/>
              <a:ext cx="39270" cy="25185"/>
            </a:xfrm>
            <a:custGeom>
              <a:avLst/>
              <a:gdLst/>
              <a:ahLst/>
              <a:cxnLst/>
              <a:rect l="l" t="t" r="r" b="b"/>
              <a:pathLst>
                <a:path w="1500" h="962" extrusionOk="0">
                  <a:moveTo>
                    <a:pt x="48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5"/>
                    <a:pt x="212" y="961"/>
                    <a:pt x="481" y="961"/>
                  </a:cubicBezTo>
                  <a:lnTo>
                    <a:pt x="1499" y="961"/>
                  </a:lnTo>
                  <a:cubicBezTo>
                    <a:pt x="1235" y="961"/>
                    <a:pt x="1019" y="745"/>
                    <a:pt x="1019" y="481"/>
                  </a:cubicBezTo>
                  <a:cubicBezTo>
                    <a:pt x="1019" y="212"/>
                    <a:pt x="1235" y="1"/>
                    <a:pt x="1499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74"/>
            <p:cNvSpPr/>
            <p:nvPr/>
          </p:nvSpPr>
          <p:spPr>
            <a:xfrm>
              <a:off x="1283275" y="3819478"/>
              <a:ext cx="373824" cy="362881"/>
            </a:xfrm>
            <a:custGeom>
              <a:avLst/>
              <a:gdLst/>
              <a:ahLst/>
              <a:cxnLst/>
              <a:rect l="l" t="t" r="r" b="b"/>
              <a:pathLst>
                <a:path w="14279" h="13861" extrusionOk="0">
                  <a:moveTo>
                    <a:pt x="2103" y="1455"/>
                  </a:moveTo>
                  <a:cubicBezTo>
                    <a:pt x="2158" y="1455"/>
                    <a:pt x="2213" y="1458"/>
                    <a:pt x="2268" y="1465"/>
                  </a:cubicBezTo>
                  <a:lnTo>
                    <a:pt x="1427" y="4588"/>
                  </a:lnTo>
                  <a:cubicBezTo>
                    <a:pt x="793" y="4309"/>
                    <a:pt x="452" y="3608"/>
                    <a:pt x="634" y="2935"/>
                  </a:cubicBezTo>
                  <a:lnTo>
                    <a:pt x="639" y="2935"/>
                  </a:lnTo>
                  <a:lnTo>
                    <a:pt x="759" y="2488"/>
                  </a:lnTo>
                  <a:cubicBezTo>
                    <a:pt x="923" y="1874"/>
                    <a:pt x="1480" y="1455"/>
                    <a:pt x="2103" y="1455"/>
                  </a:cubicBezTo>
                  <a:close/>
                  <a:moveTo>
                    <a:pt x="3314" y="412"/>
                  </a:moveTo>
                  <a:cubicBezTo>
                    <a:pt x="3353" y="412"/>
                    <a:pt x="3392" y="417"/>
                    <a:pt x="3430" y="427"/>
                  </a:cubicBezTo>
                  <a:cubicBezTo>
                    <a:pt x="3666" y="490"/>
                    <a:pt x="3800" y="730"/>
                    <a:pt x="3738" y="965"/>
                  </a:cubicBezTo>
                  <a:lnTo>
                    <a:pt x="2446" y="5755"/>
                  </a:lnTo>
                  <a:cubicBezTo>
                    <a:pt x="2393" y="5948"/>
                    <a:pt x="2216" y="6077"/>
                    <a:pt x="2022" y="6077"/>
                  </a:cubicBezTo>
                  <a:cubicBezTo>
                    <a:pt x="1984" y="6077"/>
                    <a:pt x="1946" y="6073"/>
                    <a:pt x="1908" y="6062"/>
                  </a:cubicBezTo>
                  <a:cubicBezTo>
                    <a:pt x="1672" y="6000"/>
                    <a:pt x="1538" y="5760"/>
                    <a:pt x="1600" y="5524"/>
                  </a:cubicBezTo>
                  <a:lnTo>
                    <a:pt x="2892" y="735"/>
                  </a:lnTo>
                  <a:cubicBezTo>
                    <a:pt x="2945" y="538"/>
                    <a:pt x="3121" y="412"/>
                    <a:pt x="3314" y="412"/>
                  </a:cubicBezTo>
                  <a:close/>
                  <a:moveTo>
                    <a:pt x="10982" y="4794"/>
                  </a:moveTo>
                  <a:lnTo>
                    <a:pt x="12755" y="5275"/>
                  </a:lnTo>
                  <a:lnTo>
                    <a:pt x="12414" y="6543"/>
                  </a:lnTo>
                  <a:lnTo>
                    <a:pt x="10641" y="6062"/>
                  </a:lnTo>
                  <a:lnTo>
                    <a:pt x="10982" y="4794"/>
                  </a:lnTo>
                  <a:close/>
                  <a:moveTo>
                    <a:pt x="13513" y="4816"/>
                  </a:moveTo>
                  <a:cubicBezTo>
                    <a:pt x="13679" y="4816"/>
                    <a:pt x="13848" y="4954"/>
                    <a:pt x="13788" y="5169"/>
                  </a:cubicBezTo>
                  <a:lnTo>
                    <a:pt x="13255" y="7153"/>
                  </a:lnTo>
                  <a:cubicBezTo>
                    <a:pt x="13218" y="7278"/>
                    <a:pt x="13108" y="7359"/>
                    <a:pt x="12985" y="7359"/>
                  </a:cubicBezTo>
                  <a:cubicBezTo>
                    <a:pt x="12961" y="7359"/>
                    <a:pt x="12938" y="7356"/>
                    <a:pt x="12914" y="7350"/>
                  </a:cubicBezTo>
                  <a:cubicBezTo>
                    <a:pt x="12760" y="7311"/>
                    <a:pt x="12693" y="7081"/>
                    <a:pt x="12712" y="7009"/>
                  </a:cubicBezTo>
                  <a:lnTo>
                    <a:pt x="13250" y="5025"/>
                  </a:lnTo>
                  <a:cubicBezTo>
                    <a:pt x="13289" y="4879"/>
                    <a:pt x="13400" y="4816"/>
                    <a:pt x="13513" y="4816"/>
                  </a:cubicBezTo>
                  <a:close/>
                  <a:moveTo>
                    <a:pt x="5861" y="6283"/>
                  </a:moveTo>
                  <a:lnTo>
                    <a:pt x="8523" y="6865"/>
                  </a:lnTo>
                  <a:lnTo>
                    <a:pt x="8523" y="7465"/>
                  </a:lnTo>
                  <a:cubicBezTo>
                    <a:pt x="8523" y="7888"/>
                    <a:pt x="8182" y="8229"/>
                    <a:pt x="7759" y="8229"/>
                  </a:cubicBezTo>
                  <a:lnTo>
                    <a:pt x="6625" y="8229"/>
                  </a:lnTo>
                  <a:cubicBezTo>
                    <a:pt x="6202" y="8229"/>
                    <a:pt x="5861" y="7888"/>
                    <a:pt x="5861" y="7465"/>
                  </a:cubicBezTo>
                  <a:lnTo>
                    <a:pt x="5861" y="6283"/>
                  </a:lnTo>
                  <a:close/>
                  <a:moveTo>
                    <a:pt x="3319" y="0"/>
                  </a:moveTo>
                  <a:cubicBezTo>
                    <a:pt x="2960" y="0"/>
                    <a:pt x="2604" y="221"/>
                    <a:pt x="2494" y="629"/>
                  </a:cubicBezTo>
                  <a:lnTo>
                    <a:pt x="2374" y="1061"/>
                  </a:lnTo>
                  <a:cubicBezTo>
                    <a:pt x="2284" y="1048"/>
                    <a:pt x="2195" y="1042"/>
                    <a:pt x="2107" y="1042"/>
                  </a:cubicBezTo>
                  <a:cubicBezTo>
                    <a:pt x="1301" y="1042"/>
                    <a:pt x="577" y="1581"/>
                    <a:pt x="361" y="2378"/>
                  </a:cubicBezTo>
                  <a:lnTo>
                    <a:pt x="241" y="2829"/>
                  </a:lnTo>
                  <a:cubicBezTo>
                    <a:pt x="0" y="3713"/>
                    <a:pt x="462" y="4640"/>
                    <a:pt x="1317" y="4982"/>
                  </a:cubicBezTo>
                  <a:lnTo>
                    <a:pt x="1197" y="5419"/>
                  </a:lnTo>
                  <a:cubicBezTo>
                    <a:pt x="1041" y="5993"/>
                    <a:pt x="1501" y="6491"/>
                    <a:pt x="2024" y="6491"/>
                  </a:cubicBezTo>
                  <a:cubicBezTo>
                    <a:pt x="2162" y="6491"/>
                    <a:pt x="2304" y="6457"/>
                    <a:pt x="2441" y="6379"/>
                  </a:cubicBezTo>
                  <a:cubicBezTo>
                    <a:pt x="2844" y="6149"/>
                    <a:pt x="2849" y="5750"/>
                    <a:pt x="2902" y="5630"/>
                  </a:cubicBezTo>
                  <a:lnTo>
                    <a:pt x="5448" y="6192"/>
                  </a:lnTo>
                  <a:lnTo>
                    <a:pt x="5448" y="7470"/>
                  </a:lnTo>
                  <a:cubicBezTo>
                    <a:pt x="5448" y="8114"/>
                    <a:pt x="5972" y="8637"/>
                    <a:pt x="6620" y="8642"/>
                  </a:cubicBezTo>
                  <a:lnTo>
                    <a:pt x="6981" y="8642"/>
                  </a:lnTo>
                  <a:lnTo>
                    <a:pt x="6981" y="9627"/>
                  </a:lnTo>
                  <a:lnTo>
                    <a:pt x="5016" y="9627"/>
                  </a:lnTo>
                  <a:cubicBezTo>
                    <a:pt x="4636" y="9627"/>
                    <a:pt x="4329" y="9934"/>
                    <a:pt x="4329" y="10314"/>
                  </a:cubicBezTo>
                  <a:cubicBezTo>
                    <a:pt x="4329" y="10694"/>
                    <a:pt x="4636" y="11001"/>
                    <a:pt x="5016" y="11001"/>
                  </a:cubicBezTo>
                  <a:lnTo>
                    <a:pt x="5381" y="11001"/>
                  </a:lnTo>
                  <a:lnTo>
                    <a:pt x="3349" y="13523"/>
                  </a:lnTo>
                  <a:cubicBezTo>
                    <a:pt x="3221" y="13679"/>
                    <a:pt x="3363" y="13861"/>
                    <a:pt x="3515" y="13861"/>
                  </a:cubicBezTo>
                  <a:cubicBezTo>
                    <a:pt x="3570" y="13861"/>
                    <a:pt x="3625" y="13838"/>
                    <a:pt x="3671" y="13782"/>
                  </a:cubicBezTo>
                  <a:lnTo>
                    <a:pt x="5909" y="10996"/>
                  </a:lnTo>
                  <a:lnTo>
                    <a:pt x="6985" y="10996"/>
                  </a:lnTo>
                  <a:lnTo>
                    <a:pt x="6985" y="13653"/>
                  </a:lnTo>
                  <a:cubicBezTo>
                    <a:pt x="6985" y="13790"/>
                    <a:pt x="7089" y="13858"/>
                    <a:pt x="7192" y="13858"/>
                  </a:cubicBezTo>
                  <a:cubicBezTo>
                    <a:pt x="7295" y="13858"/>
                    <a:pt x="7399" y="13790"/>
                    <a:pt x="7399" y="13653"/>
                  </a:cubicBezTo>
                  <a:lnTo>
                    <a:pt x="7399" y="10996"/>
                  </a:lnTo>
                  <a:lnTo>
                    <a:pt x="8475" y="10996"/>
                  </a:lnTo>
                  <a:lnTo>
                    <a:pt x="10713" y="13782"/>
                  </a:lnTo>
                  <a:cubicBezTo>
                    <a:pt x="10759" y="13838"/>
                    <a:pt x="10814" y="13861"/>
                    <a:pt x="10868" y="13861"/>
                  </a:cubicBezTo>
                  <a:cubicBezTo>
                    <a:pt x="11019" y="13861"/>
                    <a:pt x="11159" y="13679"/>
                    <a:pt x="11035" y="13523"/>
                  </a:cubicBezTo>
                  <a:lnTo>
                    <a:pt x="8998" y="11001"/>
                  </a:lnTo>
                  <a:lnTo>
                    <a:pt x="9368" y="11001"/>
                  </a:lnTo>
                  <a:cubicBezTo>
                    <a:pt x="9748" y="11001"/>
                    <a:pt x="10055" y="10694"/>
                    <a:pt x="10055" y="10314"/>
                  </a:cubicBezTo>
                  <a:cubicBezTo>
                    <a:pt x="10055" y="9934"/>
                    <a:pt x="9748" y="9627"/>
                    <a:pt x="9368" y="9627"/>
                  </a:cubicBezTo>
                  <a:lnTo>
                    <a:pt x="8883" y="9627"/>
                  </a:lnTo>
                  <a:cubicBezTo>
                    <a:pt x="8604" y="9627"/>
                    <a:pt x="8604" y="10040"/>
                    <a:pt x="8883" y="10040"/>
                  </a:cubicBezTo>
                  <a:lnTo>
                    <a:pt x="9368" y="10040"/>
                  </a:lnTo>
                  <a:cubicBezTo>
                    <a:pt x="9733" y="10040"/>
                    <a:pt x="9733" y="10588"/>
                    <a:pt x="9368" y="10588"/>
                  </a:cubicBezTo>
                  <a:lnTo>
                    <a:pt x="5016" y="10588"/>
                  </a:lnTo>
                  <a:cubicBezTo>
                    <a:pt x="4646" y="10588"/>
                    <a:pt x="4646" y="10040"/>
                    <a:pt x="5016" y="10040"/>
                  </a:cubicBezTo>
                  <a:lnTo>
                    <a:pt x="8114" y="10040"/>
                  </a:lnTo>
                  <a:cubicBezTo>
                    <a:pt x="8388" y="10040"/>
                    <a:pt x="8388" y="9627"/>
                    <a:pt x="8114" y="9627"/>
                  </a:cubicBezTo>
                  <a:lnTo>
                    <a:pt x="7399" y="9627"/>
                  </a:lnTo>
                  <a:lnTo>
                    <a:pt x="7399" y="8642"/>
                  </a:lnTo>
                  <a:lnTo>
                    <a:pt x="7759" y="8642"/>
                  </a:lnTo>
                  <a:cubicBezTo>
                    <a:pt x="8403" y="8637"/>
                    <a:pt x="8926" y="8114"/>
                    <a:pt x="8931" y="7470"/>
                  </a:cubicBezTo>
                  <a:lnTo>
                    <a:pt x="8931" y="6956"/>
                  </a:lnTo>
                  <a:lnTo>
                    <a:pt x="9589" y="7105"/>
                  </a:lnTo>
                  <a:cubicBezTo>
                    <a:pt x="9646" y="7118"/>
                    <a:pt x="9703" y="7124"/>
                    <a:pt x="9759" y="7124"/>
                  </a:cubicBezTo>
                  <a:cubicBezTo>
                    <a:pt x="10102" y="7124"/>
                    <a:pt x="10416" y="6894"/>
                    <a:pt x="10507" y="6548"/>
                  </a:cubicBezTo>
                  <a:lnTo>
                    <a:pt x="10531" y="6461"/>
                  </a:lnTo>
                  <a:lnTo>
                    <a:pt x="12304" y="6942"/>
                  </a:lnTo>
                  <a:cubicBezTo>
                    <a:pt x="12231" y="7307"/>
                    <a:pt x="12457" y="7662"/>
                    <a:pt x="12818" y="7749"/>
                  </a:cubicBezTo>
                  <a:cubicBezTo>
                    <a:pt x="12874" y="7763"/>
                    <a:pt x="12931" y="7770"/>
                    <a:pt x="12986" y="7770"/>
                  </a:cubicBezTo>
                  <a:cubicBezTo>
                    <a:pt x="13289" y="7770"/>
                    <a:pt x="13563" y="7568"/>
                    <a:pt x="13644" y="7263"/>
                  </a:cubicBezTo>
                  <a:lnTo>
                    <a:pt x="14182" y="5279"/>
                  </a:lnTo>
                  <a:cubicBezTo>
                    <a:pt x="14278" y="4919"/>
                    <a:pt x="14071" y="4549"/>
                    <a:pt x="13711" y="4443"/>
                  </a:cubicBezTo>
                  <a:cubicBezTo>
                    <a:pt x="13644" y="4423"/>
                    <a:pt x="13576" y="4413"/>
                    <a:pt x="13509" y="4413"/>
                  </a:cubicBezTo>
                  <a:cubicBezTo>
                    <a:pt x="13222" y="4413"/>
                    <a:pt x="12954" y="4596"/>
                    <a:pt x="12861" y="4881"/>
                  </a:cubicBezTo>
                  <a:lnTo>
                    <a:pt x="11088" y="4400"/>
                  </a:lnTo>
                  <a:lnTo>
                    <a:pt x="11107" y="4314"/>
                  </a:lnTo>
                  <a:cubicBezTo>
                    <a:pt x="11218" y="3915"/>
                    <a:pt x="10992" y="3497"/>
                    <a:pt x="10598" y="3372"/>
                  </a:cubicBezTo>
                  <a:lnTo>
                    <a:pt x="7130" y="2277"/>
                  </a:lnTo>
                  <a:cubicBezTo>
                    <a:pt x="7105" y="2269"/>
                    <a:pt x="7082" y="2266"/>
                    <a:pt x="7060" y="2266"/>
                  </a:cubicBezTo>
                  <a:cubicBezTo>
                    <a:pt x="6850" y="2266"/>
                    <a:pt x="6770" y="2592"/>
                    <a:pt x="7009" y="2666"/>
                  </a:cubicBezTo>
                  <a:lnTo>
                    <a:pt x="10473" y="3766"/>
                  </a:lnTo>
                  <a:cubicBezTo>
                    <a:pt x="10661" y="3824"/>
                    <a:pt x="10766" y="4021"/>
                    <a:pt x="10713" y="4208"/>
                  </a:cubicBezTo>
                  <a:lnTo>
                    <a:pt x="10108" y="6442"/>
                  </a:lnTo>
                  <a:cubicBezTo>
                    <a:pt x="10067" y="6603"/>
                    <a:pt x="9920" y="6710"/>
                    <a:pt x="9760" y="6710"/>
                  </a:cubicBezTo>
                  <a:cubicBezTo>
                    <a:pt x="9734" y="6710"/>
                    <a:pt x="9707" y="6707"/>
                    <a:pt x="9681" y="6701"/>
                  </a:cubicBezTo>
                  <a:lnTo>
                    <a:pt x="3008" y="5236"/>
                  </a:lnTo>
                  <a:lnTo>
                    <a:pt x="3959" y="1700"/>
                  </a:lnTo>
                  <a:lnTo>
                    <a:pt x="6241" y="2421"/>
                  </a:lnTo>
                  <a:cubicBezTo>
                    <a:pt x="6266" y="2429"/>
                    <a:pt x="6289" y="2432"/>
                    <a:pt x="6311" y="2432"/>
                  </a:cubicBezTo>
                  <a:cubicBezTo>
                    <a:pt x="6525" y="2432"/>
                    <a:pt x="6605" y="2105"/>
                    <a:pt x="6366" y="2027"/>
                  </a:cubicBezTo>
                  <a:lnTo>
                    <a:pt x="4069" y="1302"/>
                  </a:lnTo>
                  <a:cubicBezTo>
                    <a:pt x="4089" y="1172"/>
                    <a:pt x="4281" y="826"/>
                    <a:pt x="4050" y="427"/>
                  </a:cubicBezTo>
                  <a:cubicBezTo>
                    <a:pt x="3885" y="137"/>
                    <a:pt x="3601" y="0"/>
                    <a:pt x="33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4" name="Google Shape;8954;p74"/>
          <p:cNvGrpSpPr/>
          <p:nvPr/>
        </p:nvGrpSpPr>
        <p:grpSpPr>
          <a:xfrm>
            <a:off x="3462865" y="2459296"/>
            <a:ext cx="442730" cy="362331"/>
            <a:chOff x="3462865" y="2459296"/>
            <a:chExt cx="442730" cy="362331"/>
          </a:xfrm>
        </p:grpSpPr>
        <p:sp>
          <p:nvSpPr>
            <p:cNvPr id="8955" name="Google Shape;8955;p74"/>
            <p:cNvSpPr/>
            <p:nvPr/>
          </p:nvSpPr>
          <p:spPr>
            <a:xfrm>
              <a:off x="3770009" y="2778221"/>
              <a:ext cx="43040" cy="36888"/>
            </a:xfrm>
            <a:custGeom>
              <a:avLst/>
              <a:gdLst/>
              <a:ahLst/>
              <a:cxnLst/>
              <a:rect l="l" t="t" r="r" b="b"/>
              <a:pathLst>
                <a:path w="1644" h="1409" extrusionOk="0">
                  <a:moveTo>
                    <a:pt x="942" y="0"/>
                  </a:moveTo>
                  <a:cubicBezTo>
                    <a:pt x="312" y="0"/>
                    <a:pt x="0" y="759"/>
                    <a:pt x="442" y="1201"/>
                  </a:cubicBezTo>
                  <a:cubicBezTo>
                    <a:pt x="585" y="1344"/>
                    <a:pt x="761" y="1408"/>
                    <a:pt x="934" y="1408"/>
                  </a:cubicBezTo>
                  <a:cubicBezTo>
                    <a:pt x="1296" y="1408"/>
                    <a:pt x="1643" y="1129"/>
                    <a:pt x="1643" y="706"/>
                  </a:cubicBezTo>
                  <a:cubicBezTo>
                    <a:pt x="1643" y="317"/>
                    <a:pt x="1326" y="0"/>
                    <a:pt x="942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4"/>
            <p:cNvSpPr/>
            <p:nvPr/>
          </p:nvSpPr>
          <p:spPr>
            <a:xfrm>
              <a:off x="3540724" y="2605040"/>
              <a:ext cx="287038" cy="158415"/>
            </a:xfrm>
            <a:custGeom>
              <a:avLst/>
              <a:gdLst/>
              <a:ahLst/>
              <a:cxnLst/>
              <a:rect l="l" t="t" r="r" b="b"/>
              <a:pathLst>
                <a:path w="10964" h="6051" extrusionOk="0">
                  <a:moveTo>
                    <a:pt x="0" y="0"/>
                  </a:moveTo>
                  <a:lnTo>
                    <a:pt x="0" y="4127"/>
                  </a:lnTo>
                  <a:cubicBezTo>
                    <a:pt x="1603" y="5409"/>
                    <a:pt x="3542" y="6051"/>
                    <a:pt x="5482" y="6051"/>
                  </a:cubicBezTo>
                  <a:cubicBezTo>
                    <a:pt x="7421" y="6051"/>
                    <a:pt x="9361" y="5409"/>
                    <a:pt x="10963" y="4127"/>
                  </a:cubicBezTo>
                  <a:lnTo>
                    <a:pt x="109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4"/>
            <p:cNvSpPr/>
            <p:nvPr/>
          </p:nvSpPr>
          <p:spPr>
            <a:xfrm>
              <a:off x="3540724" y="2605040"/>
              <a:ext cx="70450" cy="146529"/>
            </a:xfrm>
            <a:custGeom>
              <a:avLst/>
              <a:gdLst/>
              <a:ahLst/>
              <a:cxnLst/>
              <a:rect l="l" t="t" r="r" b="b"/>
              <a:pathLst>
                <a:path w="2691" h="5597" extrusionOk="0">
                  <a:moveTo>
                    <a:pt x="0" y="0"/>
                  </a:moveTo>
                  <a:lnTo>
                    <a:pt x="0" y="4127"/>
                  </a:lnTo>
                  <a:cubicBezTo>
                    <a:pt x="803" y="4771"/>
                    <a:pt x="1715" y="5270"/>
                    <a:pt x="2691" y="5597"/>
                  </a:cubicBezTo>
                  <a:lnTo>
                    <a:pt x="269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74"/>
            <p:cNvSpPr/>
            <p:nvPr/>
          </p:nvSpPr>
          <p:spPr>
            <a:xfrm>
              <a:off x="3764956" y="2619806"/>
              <a:ext cx="13247" cy="133021"/>
            </a:xfrm>
            <a:custGeom>
              <a:avLst/>
              <a:gdLst/>
              <a:ahLst/>
              <a:cxnLst/>
              <a:rect l="l" t="t" r="r" b="b"/>
              <a:pathLst>
                <a:path w="506" h="5081" extrusionOk="0">
                  <a:moveTo>
                    <a:pt x="253" y="1"/>
                  </a:moveTo>
                  <a:cubicBezTo>
                    <a:pt x="127" y="1"/>
                    <a:pt x="1" y="85"/>
                    <a:pt x="1" y="253"/>
                  </a:cubicBezTo>
                  <a:lnTo>
                    <a:pt x="1" y="4831"/>
                  </a:lnTo>
                  <a:cubicBezTo>
                    <a:pt x="1" y="4970"/>
                    <a:pt x="116" y="5081"/>
                    <a:pt x="251" y="5081"/>
                  </a:cubicBezTo>
                  <a:cubicBezTo>
                    <a:pt x="390" y="5081"/>
                    <a:pt x="505" y="4970"/>
                    <a:pt x="505" y="4831"/>
                  </a:cubicBezTo>
                  <a:lnTo>
                    <a:pt x="505" y="253"/>
                  </a:lnTo>
                  <a:cubicBezTo>
                    <a:pt x="505" y="85"/>
                    <a:pt x="379" y="1"/>
                    <a:pt x="25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4"/>
            <p:cNvSpPr/>
            <p:nvPr/>
          </p:nvSpPr>
          <p:spPr>
            <a:xfrm>
              <a:off x="3469410" y="2465920"/>
              <a:ext cx="429666" cy="193837"/>
            </a:xfrm>
            <a:custGeom>
              <a:avLst/>
              <a:gdLst/>
              <a:ahLst/>
              <a:cxnLst/>
              <a:rect l="l" t="t" r="r" b="b"/>
              <a:pathLst>
                <a:path w="16412" h="7404" extrusionOk="0">
                  <a:moveTo>
                    <a:pt x="8206" y="1"/>
                  </a:moveTo>
                  <a:lnTo>
                    <a:pt x="0" y="3128"/>
                  </a:lnTo>
                  <a:lnTo>
                    <a:pt x="0" y="4272"/>
                  </a:lnTo>
                  <a:lnTo>
                    <a:pt x="8206" y="7404"/>
                  </a:lnTo>
                  <a:lnTo>
                    <a:pt x="16411" y="4272"/>
                  </a:lnTo>
                  <a:lnTo>
                    <a:pt x="16411" y="3128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4"/>
            <p:cNvSpPr/>
            <p:nvPr/>
          </p:nvSpPr>
          <p:spPr>
            <a:xfrm>
              <a:off x="3469410" y="2547811"/>
              <a:ext cx="214833" cy="111946"/>
            </a:xfrm>
            <a:custGeom>
              <a:avLst/>
              <a:gdLst/>
              <a:ahLst/>
              <a:cxnLst/>
              <a:rect l="l" t="t" r="r" b="b"/>
              <a:pathLst>
                <a:path w="8206" h="4276" extrusionOk="0">
                  <a:moveTo>
                    <a:pt x="0" y="0"/>
                  </a:moveTo>
                  <a:lnTo>
                    <a:pt x="0" y="1144"/>
                  </a:lnTo>
                  <a:lnTo>
                    <a:pt x="8206" y="4276"/>
                  </a:lnTo>
                  <a:lnTo>
                    <a:pt x="8206" y="3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4"/>
            <p:cNvSpPr/>
            <p:nvPr/>
          </p:nvSpPr>
          <p:spPr>
            <a:xfrm>
              <a:off x="3462865" y="2459296"/>
              <a:ext cx="442730" cy="362331"/>
            </a:xfrm>
            <a:custGeom>
              <a:avLst/>
              <a:gdLst/>
              <a:ahLst/>
              <a:cxnLst/>
              <a:rect l="l" t="t" r="r" b="b"/>
              <a:pathLst>
                <a:path w="16911" h="13840" extrusionOk="0">
                  <a:moveTo>
                    <a:pt x="16406" y="3746"/>
                  </a:moveTo>
                  <a:lnTo>
                    <a:pt x="16406" y="4352"/>
                  </a:lnTo>
                  <a:lnTo>
                    <a:pt x="12924" y="5682"/>
                  </a:lnTo>
                  <a:lnTo>
                    <a:pt x="12924" y="5072"/>
                  </a:lnTo>
                  <a:lnTo>
                    <a:pt x="16406" y="3746"/>
                  </a:lnTo>
                  <a:close/>
                  <a:moveTo>
                    <a:pt x="12419" y="5265"/>
                  </a:moveTo>
                  <a:lnTo>
                    <a:pt x="12419" y="5875"/>
                  </a:lnTo>
                  <a:lnTo>
                    <a:pt x="8706" y="7287"/>
                  </a:lnTo>
                  <a:lnTo>
                    <a:pt x="8706" y="6682"/>
                  </a:lnTo>
                  <a:lnTo>
                    <a:pt x="12419" y="5265"/>
                  </a:lnTo>
                  <a:close/>
                  <a:moveTo>
                    <a:pt x="505" y="3746"/>
                  </a:moveTo>
                  <a:lnTo>
                    <a:pt x="8206" y="6682"/>
                  </a:lnTo>
                  <a:lnTo>
                    <a:pt x="8206" y="7292"/>
                  </a:lnTo>
                  <a:lnTo>
                    <a:pt x="505" y="4352"/>
                  </a:lnTo>
                  <a:lnTo>
                    <a:pt x="505" y="3746"/>
                  </a:lnTo>
                  <a:close/>
                  <a:moveTo>
                    <a:pt x="13687" y="5927"/>
                  </a:moveTo>
                  <a:lnTo>
                    <a:pt x="13687" y="9569"/>
                  </a:lnTo>
                  <a:cubicBezTo>
                    <a:pt x="13442" y="9761"/>
                    <a:pt x="13188" y="9934"/>
                    <a:pt x="12924" y="10097"/>
                  </a:cubicBezTo>
                  <a:lnTo>
                    <a:pt x="12924" y="6221"/>
                  </a:lnTo>
                  <a:lnTo>
                    <a:pt x="13687" y="5927"/>
                  </a:lnTo>
                  <a:close/>
                  <a:moveTo>
                    <a:pt x="12674" y="12437"/>
                  </a:moveTo>
                  <a:cubicBezTo>
                    <a:pt x="12919" y="12437"/>
                    <a:pt x="13125" y="12639"/>
                    <a:pt x="13125" y="12888"/>
                  </a:cubicBezTo>
                  <a:cubicBezTo>
                    <a:pt x="13125" y="13158"/>
                    <a:pt x="12901" y="13338"/>
                    <a:pt x="12668" y="13338"/>
                  </a:cubicBezTo>
                  <a:cubicBezTo>
                    <a:pt x="12557" y="13338"/>
                    <a:pt x="12443" y="13297"/>
                    <a:pt x="12352" y="13206"/>
                  </a:cubicBezTo>
                  <a:cubicBezTo>
                    <a:pt x="12068" y="12922"/>
                    <a:pt x="12270" y="12437"/>
                    <a:pt x="12674" y="12437"/>
                  </a:cubicBezTo>
                  <a:close/>
                  <a:moveTo>
                    <a:pt x="8456" y="0"/>
                  </a:moveTo>
                  <a:cubicBezTo>
                    <a:pt x="8425" y="0"/>
                    <a:pt x="8393" y="7"/>
                    <a:pt x="8364" y="19"/>
                  </a:cubicBezTo>
                  <a:lnTo>
                    <a:pt x="159" y="3146"/>
                  </a:lnTo>
                  <a:cubicBezTo>
                    <a:pt x="63" y="3184"/>
                    <a:pt x="1" y="3276"/>
                    <a:pt x="1" y="3381"/>
                  </a:cubicBezTo>
                  <a:lnTo>
                    <a:pt x="1" y="4529"/>
                  </a:lnTo>
                  <a:cubicBezTo>
                    <a:pt x="1" y="4630"/>
                    <a:pt x="63" y="4726"/>
                    <a:pt x="159" y="4760"/>
                  </a:cubicBezTo>
                  <a:lnTo>
                    <a:pt x="2725" y="5740"/>
                  </a:lnTo>
                  <a:lnTo>
                    <a:pt x="2725" y="6610"/>
                  </a:lnTo>
                  <a:cubicBezTo>
                    <a:pt x="2725" y="6775"/>
                    <a:pt x="2849" y="6858"/>
                    <a:pt x="2974" y="6858"/>
                  </a:cubicBezTo>
                  <a:cubicBezTo>
                    <a:pt x="3099" y="6858"/>
                    <a:pt x="3224" y="6775"/>
                    <a:pt x="3224" y="6610"/>
                  </a:cubicBezTo>
                  <a:lnTo>
                    <a:pt x="3224" y="5932"/>
                  </a:lnTo>
                  <a:lnTo>
                    <a:pt x="8364" y="7892"/>
                  </a:lnTo>
                  <a:cubicBezTo>
                    <a:pt x="8393" y="7904"/>
                    <a:pt x="8423" y="7910"/>
                    <a:pt x="8454" y="7910"/>
                  </a:cubicBezTo>
                  <a:cubicBezTo>
                    <a:pt x="8485" y="7910"/>
                    <a:pt x="8516" y="7904"/>
                    <a:pt x="8547" y="7892"/>
                  </a:cubicBezTo>
                  <a:lnTo>
                    <a:pt x="12419" y="6413"/>
                  </a:lnTo>
                  <a:lnTo>
                    <a:pt x="12419" y="10390"/>
                  </a:lnTo>
                  <a:cubicBezTo>
                    <a:pt x="11171" y="11047"/>
                    <a:pt x="9810" y="11370"/>
                    <a:pt x="8455" y="11370"/>
                  </a:cubicBezTo>
                  <a:cubicBezTo>
                    <a:pt x="6598" y="11370"/>
                    <a:pt x="4752" y="10763"/>
                    <a:pt x="3224" y="9574"/>
                  </a:cubicBezTo>
                  <a:lnTo>
                    <a:pt x="3224" y="7614"/>
                  </a:lnTo>
                  <a:cubicBezTo>
                    <a:pt x="3224" y="7446"/>
                    <a:pt x="3099" y="7361"/>
                    <a:pt x="2974" y="7361"/>
                  </a:cubicBezTo>
                  <a:cubicBezTo>
                    <a:pt x="2849" y="7361"/>
                    <a:pt x="2725" y="7446"/>
                    <a:pt x="2725" y="7614"/>
                  </a:cubicBezTo>
                  <a:lnTo>
                    <a:pt x="2725" y="9694"/>
                  </a:lnTo>
                  <a:cubicBezTo>
                    <a:pt x="2725" y="9771"/>
                    <a:pt x="2758" y="9843"/>
                    <a:pt x="2821" y="9891"/>
                  </a:cubicBezTo>
                  <a:cubicBezTo>
                    <a:pt x="4451" y="11199"/>
                    <a:pt x="6445" y="11872"/>
                    <a:pt x="8455" y="11872"/>
                  </a:cubicBezTo>
                  <a:cubicBezTo>
                    <a:pt x="9804" y="11872"/>
                    <a:pt x="11160" y="11570"/>
                    <a:pt x="12419" y="10952"/>
                  </a:cubicBezTo>
                  <a:lnTo>
                    <a:pt x="12419" y="11966"/>
                  </a:lnTo>
                  <a:cubicBezTo>
                    <a:pt x="11958" y="12091"/>
                    <a:pt x="11660" y="12543"/>
                    <a:pt x="11727" y="13013"/>
                  </a:cubicBezTo>
                  <a:cubicBezTo>
                    <a:pt x="11790" y="13489"/>
                    <a:pt x="12193" y="13840"/>
                    <a:pt x="12669" y="13840"/>
                  </a:cubicBezTo>
                  <a:cubicBezTo>
                    <a:pt x="13149" y="13840"/>
                    <a:pt x="13553" y="13489"/>
                    <a:pt x="13615" y="13013"/>
                  </a:cubicBezTo>
                  <a:cubicBezTo>
                    <a:pt x="13678" y="12543"/>
                    <a:pt x="13385" y="12091"/>
                    <a:pt x="12924" y="11966"/>
                  </a:cubicBezTo>
                  <a:lnTo>
                    <a:pt x="12924" y="10683"/>
                  </a:lnTo>
                  <a:cubicBezTo>
                    <a:pt x="13332" y="10453"/>
                    <a:pt x="13726" y="10184"/>
                    <a:pt x="14096" y="9891"/>
                  </a:cubicBezTo>
                  <a:cubicBezTo>
                    <a:pt x="14153" y="9843"/>
                    <a:pt x="14187" y="9771"/>
                    <a:pt x="14187" y="9694"/>
                  </a:cubicBezTo>
                  <a:lnTo>
                    <a:pt x="14187" y="5740"/>
                  </a:lnTo>
                  <a:lnTo>
                    <a:pt x="16748" y="4760"/>
                  </a:lnTo>
                  <a:cubicBezTo>
                    <a:pt x="16848" y="4726"/>
                    <a:pt x="16911" y="4630"/>
                    <a:pt x="16911" y="4525"/>
                  </a:cubicBezTo>
                  <a:lnTo>
                    <a:pt x="16911" y="3381"/>
                  </a:lnTo>
                  <a:cubicBezTo>
                    <a:pt x="16911" y="3276"/>
                    <a:pt x="16848" y="3184"/>
                    <a:pt x="16752" y="3146"/>
                  </a:cubicBezTo>
                  <a:lnTo>
                    <a:pt x="11401" y="1104"/>
                  </a:lnTo>
                  <a:cubicBezTo>
                    <a:pt x="11366" y="1091"/>
                    <a:pt x="11333" y="1085"/>
                    <a:pt x="11302" y="1085"/>
                  </a:cubicBezTo>
                  <a:cubicBezTo>
                    <a:pt x="11055" y="1085"/>
                    <a:pt x="10945" y="1468"/>
                    <a:pt x="11223" y="1575"/>
                  </a:cubicBezTo>
                  <a:lnTo>
                    <a:pt x="15955" y="3377"/>
                  </a:lnTo>
                  <a:lnTo>
                    <a:pt x="12683" y="4630"/>
                  </a:lnTo>
                  <a:lnTo>
                    <a:pt x="8561" y="2762"/>
                  </a:lnTo>
                  <a:cubicBezTo>
                    <a:pt x="8523" y="2745"/>
                    <a:pt x="8486" y="2737"/>
                    <a:pt x="8451" y="2737"/>
                  </a:cubicBezTo>
                  <a:cubicBezTo>
                    <a:pt x="8210" y="2737"/>
                    <a:pt x="8086" y="3101"/>
                    <a:pt x="8355" y="3223"/>
                  </a:cubicBezTo>
                  <a:lnTo>
                    <a:pt x="12016" y="4880"/>
                  </a:lnTo>
                  <a:lnTo>
                    <a:pt x="8456" y="6240"/>
                  </a:lnTo>
                  <a:lnTo>
                    <a:pt x="957" y="3381"/>
                  </a:lnTo>
                  <a:lnTo>
                    <a:pt x="8456" y="523"/>
                  </a:lnTo>
                  <a:lnTo>
                    <a:pt x="10301" y="1224"/>
                  </a:lnTo>
                  <a:cubicBezTo>
                    <a:pt x="10336" y="1238"/>
                    <a:pt x="10370" y="1244"/>
                    <a:pt x="10401" y="1244"/>
                  </a:cubicBezTo>
                  <a:cubicBezTo>
                    <a:pt x="10651" y="1244"/>
                    <a:pt x="10761" y="860"/>
                    <a:pt x="10483" y="754"/>
                  </a:cubicBezTo>
                  <a:lnTo>
                    <a:pt x="8547" y="19"/>
                  </a:lnTo>
                  <a:cubicBezTo>
                    <a:pt x="8518" y="7"/>
                    <a:pt x="8487" y="0"/>
                    <a:pt x="84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2" name="Google Shape;8962;p74"/>
          <p:cNvGrpSpPr/>
          <p:nvPr/>
        </p:nvGrpSpPr>
        <p:grpSpPr>
          <a:xfrm>
            <a:off x="3988847" y="3358134"/>
            <a:ext cx="281121" cy="367279"/>
            <a:chOff x="3988847" y="3358134"/>
            <a:chExt cx="281121" cy="367279"/>
          </a:xfrm>
        </p:grpSpPr>
        <p:sp>
          <p:nvSpPr>
            <p:cNvPr id="8963" name="Google Shape;8963;p74"/>
            <p:cNvSpPr/>
            <p:nvPr/>
          </p:nvSpPr>
          <p:spPr>
            <a:xfrm>
              <a:off x="3994371" y="3406803"/>
              <a:ext cx="153965" cy="270047"/>
            </a:xfrm>
            <a:custGeom>
              <a:avLst/>
              <a:gdLst/>
              <a:ahLst/>
              <a:cxnLst/>
              <a:rect l="l" t="t" r="r" b="b"/>
              <a:pathLst>
                <a:path w="5881" h="10315" extrusionOk="0">
                  <a:moveTo>
                    <a:pt x="5160" y="1"/>
                  </a:moveTo>
                  <a:cubicBezTo>
                    <a:pt x="2311" y="1"/>
                    <a:pt x="1" y="2307"/>
                    <a:pt x="1" y="5155"/>
                  </a:cubicBezTo>
                  <a:cubicBezTo>
                    <a:pt x="1" y="8004"/>
                    <a:pt x="2311" y="10310"/>
                    <a:pt x="5160" y="10315"/>
                  </a:cubicBezTo>
                  <a:lnTo>
                    <a:pt x="5160" y="7817"/>
                  </a:lnTo>
                  <a:cubicBezTo>
                    <a:pt x="3690" y="7817"/>
                    <a:pt x="2499" y="6626"/>
                    <a:pt x="2499" y="5155"/>
                  </a:cubicBezTo>
                  <a:cubicBezTo>
                    <a:pt x="2499" y="3685"/>
                    <a:pt x="3690" y="2494"/>
                    <a:pt x="5160" y="2494"/>
                  </a:cubicBezTo>
                  <a:lnTo>
                    <a:pt x="5881" y="2494"/>
                  </a:lnTo>
                  <a:lnTo>
                    <a:pt x="5881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74"/>
            <p:cNvSpPr/>
            <p:nvPr/>
          </p:nvSpPr>
          <p:spPr>
            <a:xfrm>
              <a:off x="4129460" y="3665513"/>
              <a:ext cx="52334" cy="42543"/>
            </a:xfrm>
            <a:custGeom>
              <a:avLst/>
              <a:gdLst/>
              <a:ahLst/>
              <a:cxnLst/>
              <a:rect l="l" t="t" r="r" b="b"/>
              <a:pathLst>
                <a:path w="1999" h="1625" extrusionOk="0">
                  <a:moveTo>
                    <a:pt x="0" y="1"/>
                  </a:moveTo>
                  <a:lnTo>
                    <a:pt x="0" y="1624"/>
                  </a:lnTo>
                  <a:lnTo>
                    <a:pt x="1999" y="1624"/>
                  </a:lnTo>
                  <a:lnTo>
                    <a:pt x="1999" y="1"/>
                  </a:ln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74"/>
            <p:cNvSpPr/>
            <p:nvPr/>
          </p:nvSpPr>
          <p:spPr>
            <a:xfrm>
              <a:off x="4148310" y="3386435"/>
              <a:ext cx="59638" cy="142026"/>
            </a:xfrm>
            <a:custGeom>
              <a:avLst/>
              <a:gdLst/>
              <a:ahLst/>
              <a:cxnLst/>
              <a:rect l="l" t="t" r="r" b="b"/>
              <a:pathLst>
                <a:path w="227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2278" y="5424"/>
                  </a:lnTo>
                  <a:lnTo>
                    <a:pt x="2278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74"/>
            <p:cNvSpPr/>
            <p:nvPr/>
          </p:nvSpPr>
          <p:spPr>
            <a:xfrm>
              <a:off x="4148310" y="3386435"/>
              <a:ext cx="21153" cy="142026"/>
            </a:xfrm>
            <a:custGeom>
              <a:avLst/>
              <a:gdLst/>
              <a:ahLst/>
              <a:cxnLst/>
              <a:rect l="l" t="t" r="r" b="b"/>
              <a:pathLst>
                <a:path w="80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808" y="542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74"/>
            <p:cNvSpPr/>
            <p:nvPr/>
          </p:nvSpPr>
          <p:spPr>
            <a:xfrm>
              <a:off x="4157761" y="3528435"/>
              <a:ext cx="20394" cy="28824"/>
            </a:xfrm>
            <a:custGeom>
              <a:avLst/>
              <a:gdLst/>
              <a:ahLst/>
              <a:cxnLst/>
              <a:rect l="l" t="t" r="r" b="b"/>
              <a:pathLst>
                <a:path w="779" h="1101" extrusionOk="0">
                  <a:moveTo>
                    <a:pt x="0" y="0"/>
                  </a:moveTo>
                  <a:lnTo>
                    <a:pt x="0" y="1100"/>
                  </a:lnTo>
                  <a:lnTo>
                    <a:pt x="778" y="1100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4"/>
            <p:cNvSpPr/>
            <p:nvPr/>
          </p:nvSpPr>
          <p:spPr>
            <a:xfrm>
              <a:off x="4178129" y="3528435"/>
              <a:ext cx="20394" cy="48433"/>
            </a:xfrm>
            <a:custGeom>
              <a:avLst/>
              <a:gdLst/>
              <a:ahLst/>
              <a:cxnLst/>
              <a:rect l="l" t="t" r="r" b="b"/>
              <a:pathLst>
                <a:path w="779" h="1850" extrusionOk="0">
                  <a:moveTo>
                    <a:pt x="0" y="0"/>
                  </a:moveTo>
                  <a:lnTo>
                    <a:pt x="0" y="1850"/>
                  </a:lnTo>
                  <a:lnTo>
                    <a:pt x="779" y="185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4"/>
            <p:cNvSpPr/>
            <p:nvPr/>
          </p:nvSpPr>
          <p:spPr>
            <a:xfrm>
              <a:off x="4129460" y="3611426"/>
              <a:ext cx="99746" cy="36626"/>
            </a:xfrm>
            <a:custGeom>
              <a:avLst/>
              <a:gdLst/>
              <a:ahLst/>
              <a:cxnLst/>
              <a:rect l="l" t="t" r="r" b="b"/>
              <a:pathLst>
                <a:path w="3810" h="1399" extrusionOk="0">
                  <a:moveTo>
                    <a:pt x="0" y="1"/>
                  </a:moveTo>
                  <a:lnTo>
                    <a:pt x="0" y="1399"/>
                  </a:lnTo>
                  <a:lnTo>
                    <a:pt x="3113" y="1399"/>
                  </a:lnTo>
                  <a:cubicBezTo>
                    <a:pt x="3497" y="1399"/>
                    <a:pt x="3810" y="1087"/>
                    <a:pt x="3810" y="702"/>
                  </a:cubicBezTo>
                  <a:cubicBezTo>
                    <a:pt x="3810" y="313"/>
                    <a:pt x="3497" y="1"/>
                    <a:pt x="311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4"/>
            <p:cNvSpPr/>
            <p:nvPr/>
          </p:nvSpPr>
          <p:spPr>
            <a:xfrm>
              <a:off x="4129460" y="3611426"/>
              <a:ext cx="97625" cy="19399"/>
            </a:xfrm>
            <a:custGeom>
              <a:avLst/>
              <a:gdLst/>
              <a:ahLst/>
              <a:cxnLst/>
              <a:rect l="l" t="t" r="r" b="b"/>
              <a:pathLst>
                <a:path w="3729" h="741" extrusionOk="0">
                  <a:moveTo>
                    <a:pt x="0" y="1"/>
                  </a:moveTo>
                  <a:lnTo>
                    <a:pt x="0" y="741"/>
                  </a:lnTo>
                  <a:lnTo>
                    <a:pt x="3113" y="741"/>
                  </a:lnTo>
                  <a:cubicBezTo>
                    <a:pt x="3368" y="741"/>
                    <a:pt x="3608" y="597"/>
                    <a:pt x="3728" y="371"/>
                  </a:cubicBezTo>
                  <a:cubicBezTo>
                    <a:pt x="3608" y="140"/>
                    <a:pt x="3368" y="1"/>
                    <a:pt x="3113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4"/>
            <p:cNvSpPr/>
            <p:nvPr/>
          </p:nvSpPr>
          <p:spPr>
            <a:xfrm>
              <a:off x="4129460" y="3648025"/>
              <a:ext cx="74220" cy="28824"/>
            </a:xfrm>
            <a:custGeom>
              <a:avLst/>
              <a:gdLst/>
              <a:ahLst/>
              <a:cxnLst/>
              <a:rect l="l" t="t" r="r" b="b"/>
              <a:pathLst>
                <a:path w="2835" h="1101" extrusionOk="0">
                  <a:moveTo>
                    <a:pt x="0" y="1"/>
                  </a:moveTo>
                  <a:lnTo>
                    <a:pt x="0" y="1101"/>
                  </a:lnTo>
                  <a:lnTo>
                    <a:pt x="1907" y="1101"/>
                  </a:lnTo>
                  <a:cubicBezTo>
                    <a:pt x="2417" y="1101"/>
                    <a:pt x="2835" y="688"/>
                    <a:pt x="2835" y="179"/>
                  </a:cubicBezTo>
                  <a:lnTo>
                    <a:pt x="283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4"/>
            <p:cNvSpPr/>
            <p:nvPr/>
          </p:nvSpPr>
          <p:spPr>
            <a:xfrm>
              <a:off x="4159881" y="3363658"/>
              <a:ext cx="36390" cy="22803"/>
            </a:xfrm>
            <a:custGeom>
              <a:avLst/>
              <a:gdLst/>
              <a:ahLst/>
              <a:cxnLst/>
              <a:rect l="l" t="t" r="r" b="b"/>
              <a:pathLst>
                <a:path w="139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1389" y="871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4"/>
            <p:cNvSpPr/>
            <p:nvPr/>
          </p:nvSpPr>
          <p:spPr>
            <a:xfrm>
              <a:off x="4159881" y="3363658"/>
              <a:ext cx="13875" cy="22803"/>
            </a:xfrm>
            <a:custGeom>
              <a:avLst/>
              <a:gdLst/>
              <a:ahLst/>
              <a:cxnLst/>
              <a:rect l="l" t="t" r="r" b="b"/>
              <a:pathLst>
                <a:path w="53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529" y="871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74"/>
            <p:cNvSpPr/>
            <p:nvPr/>
          </p:nvSpPr>
          <p:spPr>
            <a:xfrm>
              <a:off x="4043171" y="3696825"/>
              <a:ext cx="221378" cy="23038"/>
            </a:xfrm>
            <a:custGeom>
              <a:avLst/>
              <a:gdLst/>
              <a:ahLst/>
              <a:cxnLst/>
              <a:rect l="l" t="t" r="r" b="b"/>
              <a:pathLst>
                <a:path w="8456" h="880" extrusionOk="0">
                  <a:moveTo>
                    <a:pt x="428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8" y="880"/>
                  </a:cubicBezTo>
                  <a:lnTo>
                    <a:pt x="8014" y="880"/>
                  </a:lnTo>
                  <a:cubicBezTo>
                    <a:pt x="8259" y="880"/>
                    <a:pt x="8456" y="683"/>
                    <a:pt x="8456" y="438"/>
                  </a:cubicBezTo>
                  <a:cubicBezTo>
                    <a:pt x="8456" y="198"/>
                    <a:pt x="8259" y="1"/>
                    <a:pt x="8014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74"/>
            <p:cNvSpPr/>
            <p:nvPr/>
          </p:nvSpPr>
          <p:spPr>
            <a:xfrm>
              <a:off x="4084038" y="3696825"/>
              <a:ext cx="180642" cy="23038"/>
            </a:xfrm>
            <a:custGeom>
              <a:avLst/>
              <a:gdLst/>
              <a:ahLst/>
              <a:cxnLst/>
              <a:rect l="l" t="t" r="r" b="b"/>
              <a:pathLst>
                <a:path w="6900" h="880" extrusionOk="0">
                  <a:moveTo>
                    <a:pt x="424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4" y="880"/>
                  </a:cubicBezTo>
                  <a:lnTo>
                    <a:pt x="6453" y="880"/>
                  </a:lnTo>
                  <a:cubicBezTo>
                    <a:pt x="6698" y="880"/>
                    <a:pt x="6895" y="683"/>
                    <a:pt x="6895" y="438"/>
                  </a:cubicBezTo>
                  <a:lnTo>
                    <a:pt x="6899" y="438"/>
                  </a:lnTo>
                  <a:cubicBezTo>
                    <a:pt x="6899" y="198"/>
                    <a:pt x="6698" y="1"/>
                    <a:pt x="645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4"/>
            <p:cNvSpPr/>
            <p:nvPr/>
          </p:nvSpPr>
          <p:spPr>
            <a:xfrm>
              <a:off x="4101029" y="3428951"/>
              <a:ext cx="30578" cy="26154"/>
            </a:xfrm>
            <a:custGeom>
              <a:avLst/>
              <a:gdLst/>
              <a:ahLst/>
              <a:cxnLst/>
              <a:rect l="l" t="t" r="r" b="b"/>
              <a:pathLst>
                <a:path w="1168" h="999" extrusionOk="0">
                  <a:moveTo>
                    <a:pt x="668" y="0"/>
                  </a:moveTo>
                  <a:cubicBezTo>
                    <a:pt x="221" y="0"/>
                    <a:pt x="0" y="538"/>
                    <a:pt x="313" y="851"/>
                  </a:cubicBezTo>
                  <a:cubicBezTo>
                    <a:pt x="415" y="953"/>
                    <a:pt x="541" y="999"/>
                    <a:pt x="664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1"/>
                    <a:pt x="942" y="0"/>
                    <a:pt x="66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74"/>
            <p:cNvSpPr/>
            <p:nvPr/>
          </p:nvSpPr>
          <p:spPr>
            <a:xfrm>
              <a:off x="4082912" y="3627029"/>
              <a:ext cx="30604" cy="26180"/>
            </a:xfrm>
            <a:custGeom>
              <a:avLst/>
              <a:gdLst/>
              <a:ahLst/>
              <a:cxnLst/>
              <a:rect l="l" t="t" r="r" b="b"/>
              <a:pathLst>
                <a:path w="1169" h="1000" extrusionOk="0">
                  <a:moveTo>
                    <a:pt x="668" y="1"/>
                  </a:moveTo>
                  <a:cubicBezTo>
                    <a:pt x="226" y="1"/>
                    <a:pt x="1" y="539"/>
                    <a:pt x="318" y="851"/>
                  </a:cubicBezTo>
                  <a:cubicBezTo>
                    <a:pt x="419" y="953"/>
                    <a:pt x="543" y="999"/>
                    <a:pt x="666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2"/>
                    <a:pt x="947" y="1"/>
                    <a:pt x="66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74"/>
            <p:cNvSpPr/>
            <p:nvPr/>
          </p:nvSpPr>
          <p:spPr>
            <a:xfrm>
              <a:off x="3988847" y="3358134"/>
              <a:ext cx="281121" cy="367279"/>
            </a:xfrm>
            <a:custGeom>
              <a:avLst/>
              <a:gdLst/>
              <a:ahLst/>
              <a:cxnLst/>
              <a:rect l="l" t="t" r="r" b="b"/>
              <a:pathLst>
                <a:path w="10738" h="14029" extrusionOk="0">
                  <a:moveTo>
                    <a:pt x="7716" y="419"/>
                  </a:moveTo>
                  <a:lnTo>
                    <a:pt x="7716" y="870"/>
                  </a:lnTo>
                  <a:lnTo>
                    <a:pt x="6745" y="870"/>
                  </a:lnTo>
                  <a:lnTo>
                    <a:pt x="6745" y="419"/>
                  </a:lnTo>
                  <a:close/>
                  <a:moveTo>
                    <a:pt x="8162" y="1288"/>
                  </a:moveTo>
                  <a:lnTo>
                    <a:pt x="8162" y="6299"/>
                  </a:lnTo>
                  <a:lnTo>
                    <a:pt x="6303" y="6299"/>
                  </a:lnTo>
                  <a:lnTo>
                    <a:pt x="6303" y="1288"/>
                  </a:lnTo>
                  <a:close/>
                  <a:moveTo>
                    <a:pt x="7019" y="6712"/>
                  </a:moveTo>
                  <a:lnTo>
                    <a:pt x="7019" y="7399"/>
                  </a:lnTo>
                  <a:lnTo>
                    <a:pt x="6659" y="7399"/>
                  </a:lnTo>
                  <a:lnTo>
                    <a:pt x="6659" y="6712"/>
                  </a:lnTo>
                  <a:close/>
                  <a:moveTo>
                    <a:pt x="7802" y="6712"/>
                  </a:moveTo>
                  <a:lnTo>
                    <a:pt x="7802" y="8148"/>
                  </a:lnTo>
                  <a:lnTo>
                    <a:pt x="7442" y="8148"/>
                  </a:lnTo>
                  <a:lnTo>
                    <a:pt x="7442" y="6712"/>
                  </a:lnTo>
                  <a:close/>
                  <a:moveTo>
                    <a:pt x="8484" y="9882"/>
                  </a:moveTo>
                  <a:cubicBezTo>
                    <a:pt x="8753" y="9882"/>
                    <a:pt x="8974" y="10103"/>
                    <a:pt x="8974" y="10377"/>
                  </a:cubicBezTo>
                  <a:cubicBezTo>
                    <a:pt x="8974" y="10646"/>
                    <a:pt x="8758" y="10867"/>
                    <a:pt x="8484" y="10867"/>
                  </a:cubicBezTo>
                  <a:lnTo>
                    <a:pt x="5578" y="10867"/>
                  </a:lnTo>
                  <a:lnTo>
                    <a:pt x="5578" y="9882"/>
                  </a:lnTo>
                  <a:close/>
                  <a:moveTo>
                    <a:pt x="7994" y="11285"/>
                  </a:moveTo>
                  <a:cubicBezTo>
                    <a:pt x="7975" y="11665"/>
                    <a:pt x="7663" y="11963"/>
                    <a:pt x="7278" y="11963"/>
                  </a:cubicBezTo>
                  <a:lnTo>
                    <a:pt x="5578" y="11963"/>
                  </a:lnTo>
                  <a:lnTo>
                    <a:pt x="5578" y="11285"/>
                  </a:lnTo>
                  <a:close/>
                  <a:moveTo>
                    <a:pt x="7163" y="12381"/>
                  </a:moveTo>
                  <a:lnTo>
                    <a:pt x="7163" y="12726"/>
                  </a:lnTo>
                  <a:lnTo>
                    <a:pt x="5578" y="12726"/>
                  </a:lnTo>
                  <a:lnTo>
                    <a:pt x="5578" y="12381"/>
                  </a:lnTo>
                  <a:close/>
                  <a:moveTo>
                    <a:pt x="6092" y="1"/>
                  </a:moveTo>
                  <a:cubicBezTo>
                    <a:pt x="5813" y="1"/>
                    <a:pt x="5813" y="419"/>
                    <a:pt x="6092" y="419"/>
                  </a:cubicBezTo>
                  <a:lnTo>
                    <a:pt x="6327" y="419"/>
                  </a:lnTo>
                  <a:lnTo>
                    <a:pt x="6327" y="870"/>
                  </a:lnTo>
                  <a:lnTo>
                    <a:pt x="6092" y="870"/>
                  </a:lnTo>
                  <a:cubicBezTo>
                    <a:pt x="5976" y="870"/>
                    <a:pt x="5880" y="966"/>
                    <a:pt x="5880" y="1082"/>
                  </a:cubicBezTo>
                  <a:lnTo>
                    <a:pt x="5880" y="1648"/>
                  </a:lnTo>
                  <a:lnTo>
                    <a:pt x="5371" y="1648"/>
                  </a:lnTo>
                  <a:cubicBezTo>
                    <a:pt x="4482" y="1648"/>
                    <a:pt x="3608" y="1869"/>
                    <a:pt x="2825" y="2287"/>
                  </a:cubicBezTo>
                  <a:cubicBezTo>
                    <a:pt x="2602" y="2393"/>
                    <a:pt x="2718" y="2690"/>
                    <a:pt x="2910" y="2690"/>
                  </a:cubicBezTo>
                  <a:cubicBezTo>
                    <a:pt x="2945" y="2690"/>
                    <a:pt x="2983" y="2680"/>
                    <a:pt x="3022" y="2657"/>
                  </a:cubicBezTo>
                  <a:cubicBezTo>
                    <a:pt x="3743" y="2268"/>
                    <a:pt x="4550" y="2066"/>
                    <a:pt x="5371" y="2066"/>
                  </a:cubicBezTo>
                  <a:lnTo>
                    <a:pt x="5880" y="2066"/>
                  </a:lnTo>
                  <a:lnTo>
                    <a:pt x="5880" y="4146"/>
                  </a:lnTo>
                  <a:lnTo>
                    <a:pt x="5371" y="4146"/>
                  </a:lnTo>
                  <a:cubicBezTo>
                    <a:pt x="3824" y="4146"/>
                    <a:pt x="2561" y="5372"/>
                    <a:pt x="2503" y="6914"/>
                  </a:cubicBezTo>
                  <a:cubicBezTo>
                    <a:pt x="2450" y="8451"/>
                    <a:pt x="3622" y="9762"/>
                    <a:pt x="5160" y="9878"/>
                  </a:cubicBezTo>
                  <a:lnTo>
                    <a:pt x="5160" y="11958"/>
                  </a:lnTo>
                  <a:cubicBezTo>
                    <a:pt x="3080" y="11871"/>
                    <a:pt x="1278" y="10493"/>
                    <a:pt x="649" y="8504"/>
                  </a:cubicBezTo>
                  <a:cubicBezTo>
                    <a:pt x="24" y="6520"/>
                    <a:pt x="706" y="4353"/>
                    <a:pt x="2359" y="3085"/>
                  </a:cubicBezTo>
                  <a:cubicBezTo>
                    <a:pt x="2528" y="2948"/>
                    <a:pt x="2398" y="2714"/>
                    <a:pt x="2228" y="2714"/>
                  </a:cubicBezTo>
                  <a:cubicBezTo>
                    <a:pt x="2189" y="2714"/>
                    <a:pt x="2149" y="2726"/>
                    <a:pt x="2109" y="2753"/>
                  </a:cubicBezTo>
                  <a:cubicBezTo>
                    <a:pt x="1465" y="3248"/>
                    <a:pt x="942" y="3877"/>
                    <a:pt x="577" y="4603"/>
                  </a:cubicBezTo>
                  <a:cubicBezTo>
                    <a:pt x="197" y="5347"/>
                    <a:pt x="0" y="6179"/>
                    <a:pt x="5" y="7014"/>
                  </a:cubicBezTo>
                  <a:cubicBezTo>
                    <a:pt x="5" y="9897"/>
                    <a:pt x="2282" y="12260"/>
                    <a:pt x="5160" y="12376"/>
                  </a:cubicBezTo>
                  <a:lnTo>
                    <a:pt x="5160" y="12731"/>
                  </a:lnTo>
                  <a:lnTo>
                    <a:pt x="2503" y="12731"/>
                  </a:lnTo>
                  <a:cubicBezTo>
                    <a:pt x="2143" y="12731"/>
                    <a:pt x="1855" y="13020"/>
                    <a:pt x="1855" y="13380"/>
                  </a:cubicBezTo>
                  <a:cubicBezTo>
                    <a:pt x="1855" y="13735"/>
                    <a:pt x="2143" y="14028"/>
                    <a:pt x="2503" y="14028"/>
                  </a:cubicBezTo>
                  <a:lnTo>
                    <a:pt x="10089" y="14028"/>
                  </a:lnTo>
                  <a:cubicBezTo>
                    <a:pt x="10449" y="14028"/>
                    <a:pt x="10737" y="13735"/>
                    <a:pt x="10737" y="13380"/>
                  </a:cubicBezTo>
                  <a:cubicBezTo>
                    <a:pt x="10737" y="13020"/>
                    <a:pt x="10449" y="12731"/>
                    <a:pt x="10089" y="12731"/>
                  </a:cubicBezTo>
                  <a:lnTo>
                    <a:pt x="10089" y="12726"/>
                  </a:lnTo>
                  <a:lnTo>
                    <a:pt x="9118" y="12726"/>
                  </a:lnTo>
                  <a:cubicBezTo>
                    <a:pt x="8840" y="12726"/>
                    <a:pt x="8840" y="13144"/>
                    <a:pt x="9118" y="13144"/>
                  </a:cubicBezTo>
                  <a:lnTo>
                    <a:pt x="10089" y="13144"/>
                  </a:lnTo>
                  <a:cubicBezTo>
                    <a:pt x="10401" y="13144"/>
                    <a:pt x="10401" y="13610"/>
                    <a:pt x="10089" y="13610"/>
                  </a:cubicBezTo>
                  <a:lnTo>
                    <a:pt x="2503" y="13610"/>
                  </a:lnTo>
                  <a:cubicBezTo>
                    <a:pt x="2191" y="13610"/>
                    <a:pt x="2191" y="13144"/>
                    <a:pt x="2503" y="13144"/>
                  </a:cubicBezTo>
                  <a:lnTo>
                    <a:pt x="8287" y="13144"/>
                  </a:lnTo>
                  <a:cubicBezTo>
                    <a:pt x="8561" y="13144"/>
                    <a:pt x="8561" y="12726"/>
                    <a:pt x="8287" y="12726"/>
                  </a:cubicBezTo>
                  <a:lnTo>
                    <a:pt x="7576" y="12726"/>
                  </a:lnTo>
                  <a:lnTo>
                    <a:pt x="7576" y="12342"/>
                  </a:lnTo>
                  <a:cubicBezTo>
                    <a:pt x="8057" y="12208"/>
                    <a:pt x="8393" y="11780"/>
                    <a:pt x="8407" y="11285"/>
                  </a:cubicBezTo>
                  <a:lnTo>
                    <a:pt x="8484" y="11285"/>
                  </a:lnTo>
                  <a:cubicBezTo>
                    <a:pt x="8984" y="11285"/>
                    <a:pt x="9392" y="10877"/>
                    <a:pt x="9392" y="10377"/>
                  </a:cubicBezTo>
                  <a:cubicBezTo>
                    <a:pt x="9392" y="9873"/>
                    <a:pt x="8984" y="9469"/>
                    <a:pt x="8484" y="9469"/>
                  </a:cubicBezTo>
                  <a:lnTo>
                    <a:pt x="5371" y="9469"/>
                  </a:lnTo>
                  <a:cubicBezTo>
                    <a:pt x="4016" y="9469"/>
                    <a:pt x="2916" y="8369"/>
                    <a:pt x="2916" y="7014"/>
                  </a:cubicBezTo>
                  <a:cubicBezTo>
                    <a:pt x="2916" y="5660"/>
                    <a:pt x="4016" y="4560"/>
                    <a:pt x="5371" y="4560"/>
                  </a:cubicBezTo>
                  <a:lnTo>
                    <a:pt x="5885" y="4560"/>
                  </a:lnTo>
                  <a:lnTo>
                    <a:pt x="5885" y="6505"/>
                  </a:lnTo>
                  <a:cubicBezTo>
                    <a:pt x="5885" y="6621"/>
                    <a:pt x="5976" y="6712"/>
                    <a:pt x="6092" y="6712"/>
                  </a:cubicBezTo>
                  <a:lnTo>
                    <a:pt x="6245" y="6712"/>
                  </a:lnTo>
                  <a:lnTo>
                    <a:pt x="6245" y="7605"/>
                  </a:lnTo>
                  <a:cubicBezTo>
                    <a:pt x="6245" y="7721"/>
                    <a:pt x="6337" y="7812"/>
                    <a:pt x="6452" y="7812"/>
                  </a:cubicBezTo>
                  <a:lnTo>
                    <a:pt x="7024" y="7812"/>
                  </a:lnTo>
                  <a:lnTo>
                    <a:pt x="7024" y="8355"/>
                  </a:lnTo>
                  <a:cubicBezTo>
                    <a:pt x="7024" y="8470"/>
                    <a:pt x="7115" y="8561"/>
                    <a:pt x="7230" y="8561"/>
                  </a:cubicBezTo>
                  <a:lnTo>
                    <a:pt x="8009" y="8561"/>
                  </a:lnTo>
                  <a:cubicBezTo>
                    <a:pt x="8124" y="8561"/>
                    <a:pt x="8215" y="8470"/>
                    <a:pt x="8215" y="8355"/>
                  </a:cubicBezTo>
                  <a:lnTo>
                    <a:pt x="8215" y="6712"/>
                  </a:lnTo>
                  <a:lnTo>
                    <a:pt x="8369" y="6712"/>
                  </a:lnTo>
                  <a:cubicBezTo>
                    <a:pt x="8484" y="6712"/>
                    <a:pt x="8575" y="6621"/>
                    <a:pt x="8575" y="6505"/>
                  </a:cubicBezTo>
                  <a:lnTo>
                    <a:pt x="8575" y="1082"/>
                  </a:lnTo>
                  <a:cubicBezTo>
                    <a:pt x="8575" y="966"/>
                    <a:pt x="8484" y="870"/>
                    <a:pt x="8369" y="870"/>
                  </a:cubicBezTo>
                  <a:lnTo>
                    <a:pt x="8133" y="870"/>
                  </a:lnTo>
                  <a:lnTo>
                    <a:pt x="8133" y="419"/>
                  </a:lnTo>
                  <a:lnTo>
                    <a:pt x="8369" y="419"/>
                  </a:lnTo>
                  <a:cubicBezTo>
                    <a:pt x="8648" y="419"/>
                    <a:pt x="8648" y="1"/>
                    <a:pt x="8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4"/>
            <p:cNvSpPr/>
            <p:nvPr/>
          </p:nvSpPr>
          <p:spPr>
            <a:xfrm>
              <a:off x="4093725" y="3423453"/>
              <a:ext cx="43302" cy="37097"/>
            </a:xfrm>
            <a:custGeom>
              <a:avLst/>
              <a:gdLst/>
              <a:ahLst/>
              <a:cxnLst/>
              <a:rect l="l" t="t" r="r" b="b"/>
              <a:pathLst>
                <a:path w="1654" h="1417" extrusionOk="0">
                  <a:moveTo>
                    <a:pt x="950" y="416"/>
                  </a:moveTo>
                  <a:cubicBezTo>
                    <a:pt x="1022" y="416"/>
                    <a:pt x="1095" y="443"/>
                    <a:pt x="1154" y="503"/>
                  </a:cubicBezTo>
                  <a:cubicBezTo>
                    <a:pt x="1336" y="686"/>
                    <a:pt x="1207" y="998"/>
                    <a:pt x="947" y="998"/>
                  </a:cubicBezTo>
                  <a:cubicBezTo>
                    <a:pt x="784" y="998"/>
                    <a:pt x="654" y="868"/>
                    <a:pt x="654" y="710"/>
                  </a:cubicBezTo>
                  <a:cubicBezTo>
                    <a:pt x="654" y="534"/>
                    <a:pt x="799" y="416"/>
                    <a:pt x="950" y="416"/>
                  </a:cubicBezTo>
                  <a:close/>
                  <a:moveTo>
                    <a:pt x="945" y="0"/>
                  </a:moveTo>
                  <a:cubicBezTo>
                    <a:pt x="771" y="0"/>
                    <a:pt x="593" y="65"/>
                    <a:pt x="448" y="210"/>
                  </a:cubicBezTo>
                  <a:cubicBezTo>
                    <a:pt x="1" y="652"/>
                    <a:pt x="318" y="1416"/>
                    <a:pt x="947" y="1416"/>
                  </a:cubicBezTo>
                  <a:cubicBezTo>
                    <a:pt x="1336" y="1416"/>
                    <a:pt x="1653" y="1099"/>
                    <a:pt x="1653" y="710"/>
                  </a:cubicBezTo>
                  <a:cubicBezTo>
                    <a:pt x="1653" y="282"/>
                    <a:pt x="1307" y="0"/>
                    <a:pt x="9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4"/>
            <p:cNvSpPr/>
            <p:nvPr/>
          </p:nvSpPr>
          <p:spPr>
            <a:xfrm>
              <a:off x="4075634" y="3621505"/>
              <a:ext cx="43406" cy="37123"/>
            </a:xfrm>
            <a:custGeom>
              <a:avLst/>
              <a:gdLst/>
              <a:ahLst/>
              <a:cxnLst/>
              <a:rect l="l" t="t" r="r" b="b"/>
              <a:pathLst>
                <a:path w="1658" h="1418" extrusionOk="0">
                  <a:moveTo>
                    <a:pt x="951" y="419"/>
                  </a:moveTo>
                  <a:cubicBezTo>
                    <a:pt x="1022" y="419"/>
                    <a:pt x="1094" y="446"/>
                    <a:pt x="1153" y="505"/>
                  </a:cubicBezTo>
                  <a:cubicBezTo>
                    <a:pt x="1336" y="687"/>
                    <a:pt x="1206" y="999"/>
                    <a:pt x="946" y="999"/>
                  </a:cubicBezTo>
                  <a:cubicBezTo>
                    <a:pt x="788" y="999"/>
                    <a:pt x="658" y="870"/>
                    <a:pt x="658" y="711"/>
                  </a:cubicBezTo>
                  <a:cubicBezTo>
                    <a:pt x="658" y="536"/>
                    <a:pt x="801" y="419"/>
                    <a:pt x="951" y="419"/>
                  </a:cubicBezTo>
                  <a:close/>
                  <a:moveTo>
                    <a:pt x="942" y="0"/>
                  </a:moveTo>
                  <a:cubicBezTo>
                    <a:pt x="768" y="0"/>
                    <a:pt x="591" y="64"/>
                    <a:pt x="447" y="207"/>
                  </a:cubicBezTo>
                  <a:cubicBezTo>
                    <a:pt x="0" y="654"/>
                    <a:pt x="317" y="1417"/>
                    <a:pt x="946" y="1417"/>
                  </a:cubicBezTo>
                  <a:cubicBezTo>
                    <a:pt x="1340" y="1417"/>
                    <a:pt x="1657" y="1100"/>
                    <a:pt x="1657" y="711"/>
                  </a:cubicBezTo>
                  <a:cubicBezTo>
                    <a:pt x="1657" y="282"/>
                    <a:pt x="1307" y="0"/>
                    <a:pt x="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74"/>
          <p:cNvGrpSpPr/>
          <p:nvPr/>
        </p:nvGrpSpPr>
        <p:grpSpPr>
          <a:xfrm>
            <a:off x="3951620" y="2906032"/>
            <a:ext cx="370290" cy="366729"/>
            <a:chOff x="3951620" y="2906032"/>
            <a:chExt cx="370290" cy="366729"/>
          </a:xfrm>
        </p:grpSpPr>
        <p:sp>
          <p:nvSpPr>
            <p:cNvPr id="8982" name="Google Shape;8982;p74"/>
            <p:cNvSpPr/>
            <p:nvPr/>
          </p:nvSpPr>
          <p:spPr>
            <a:xfrm>
              <a:off x="3957641" y="2911398"/>
              <a:ext cx="358352" cy="355865"/>
            </a:xfrm>
            <a:custGeom>
              <a:avLst/>
              <a:gdLst/>
              <a:ahLst/>
              <a:cxnLst/>
              <a:rect l="l" t="t" r="r" b="b"/>
              <a:pathLst>
                <a:path w="13688" h="13593" extrusionOk="0">
                  <a:moveTo>
                    <a:pt x="11165" y="1"/>
                  </a:moveTo>
                  <a:cubicBezTo>
                    <a:pt x="11041" y="1"/>
                    <a:pt x="10916" y="49"/>
                    <a:pt x="10820" y="145"/>
                  </a:cubicBezTo>
                  <a:lnTo>
                    <a:pt x="193" y="10771"/>
                  </a:lnTo>
                  <a:cubicBezTo>
                    <a:pt x="1" y="10964"/>
                    <a:pt x="1" y="11271"/>
                    <a:pt x="193" y="11458"/>
                  </a:cubicBezTo>
                  <a:lnTo>
                    <a:pt x="2182" y="13452"/>
                  </a:lnTo>
                  <a:cubicBezTo>
                    <a:pt x="2276" y="13546"/>
                    <a:pt x="2400" y="13593"/>
                    <a:pt x="2525" y="13593"/>
                  </a:cubicBezTo>
                  <a:cubicBezTo>
                    <a:pt x="2650" y="13593"/>
                    <a:pt x="2775" y="13546"/>
                    <a:pt x="2869" y="13452"/>
                  </a:cubicBezTo>
                  <a:lnTo>
                    <a:pt x="13500" y="2821"/>
                  </a:lnTo>
                  <a:cubicBezTo>
                    <a:pt x="13688" y="2633"/>
                    <a:pt x="13688" y="2326"/>
                    <a:pt x="13500" y="2134"/>
                  </a:cubicBezTo>
                  <a:lnTo>
                    <a:pt x="11511" y="145"/>
                  </a:lnTo>
                  <a:cubicBezTo>
                    <a:pt x="11415" y="49"/>
                    <a:pt x="11290" y="1"/>
                    <a:pt x="11165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4"/>
            <p:cNvSpPr/>
            <p:nvPr/>
          </p:nvSpPr>
          <p:spPr>
            <a:xfrm>
              <a:off x="3951620" y="2906032"/>
              <a:ext cx="370290" cy="366729"/>
            </a:xfrm>
            <a:custGeom>
              <a:avLst/>
              <a:gdLst/>
              <a:ahLst/>
              <a:cxnLst/>
              <a:rect l="l" t="t" r="r" b="b"/>
              <a:pathLst>
                <a:path w="14144" h="14008" extrusionOk="0">
                  <a:moveTo>
                    <a:pt x="11386" y="0"/>
                  </a:moveTo>
                  <a:cubicBezTo>
                    <a:pt x="11208" y="0"/>
                    <a:pt x="11030" y="69"/>
                    <a:pt x="10896" y="206"/>
                  </a:cubicBezTo>
                  <a:lnTo>
                    <a:pt x="264" y="10832"/>
                  </a:lnTo>
                  <a:cubicBezTo>
                    <a:pt x="0" y="11106"/>
                    <a:pt x="5" y="11543"/>
                    <a:pt x="274" y="11812"/>
                  </a:cubicBezTo>
                  <a:lnTo>
                    <a:pt x="2263" y="13806"/>
                  </a:lnTo>
                  <a:cubicBezTo>
                    <a:pt x="2400" y="13940"/>
                    <a:pt x="2578" y="14008"/>
                    <a:pt x="2755" y="14008"/>
                  </a:cubicBezTo>
                  <a:cubicBezTo>
                    <a:pt x="2933" y="14008"/>
                    <a:pt x="3111" y="13940"/>
                    <a:pt x="3248" y="13806"/>
                  </a:cubicBezTo>
                  <a:lnTo>
                    <a:pt x="11833" y="5221"/>
                  </a:lnTo>
                  <a:cubicBezTo>
                    <a:pt x="11970" y="5069"/>
                    <a:pt x="11835" y="4869"/>
                    <a:pt x="11676" y="4869"/>
                  </a:cubicBezTo>
                  <a:cubicBezTo>
                    <a:pt x="11629" y="4869"/>
                    <a:pt x="11580" y="4886"/>
                    <a:pt x="11535" y="4928"/>
                  </a:cubicBezTo>
                  <a:lnTo>
                    <a:pt x="2950" y="13508"/>
                  </a:lnTo>
                  <a:cubicBezTo>
                    <a:pt x="2897" y="13561"/>
                    <a:pt x="2826" y="13587"/>
                    <a:pt x="2755" y="13587"/>
                  </a:cubicBezTo>
                  <a:cubicBezTo>
                    <a:pt x="2684" y="13587"/>
                    <a:pt x="2614" y="13561"/>
                    <a:pt x="2561" y="13508"/>
                  </a:cubicBezTo>
                  <a:lnTo>
                    <a:pt x="572" y="11519"/>
                  </a:lnTo>
                  <a:cubicBezTo>
                    <a:pt x="461" y="11409"/>
                    <a:pt x="461" y="11236"/>
                    <a:pt x="572" y="11125"/>
                  </a:cubicBezTo>
                  <a:lnTo>
                    <a:pt x="884" y="10808"/>
                  </a:lnTo>
                  <a:lnTo>
                    <a:pt x="1384" y="11308"/>
                  </a:lnTo>
                  <a:cubicBezTo>
                    <a:pt x="1428" y="11348"/>
                    <a:pt x="1476" y="11365"/>
                    <a:pt x="1522" y="11365"/>
                  </a:cubicBezTo>
                  <a:cubicBezTo>
                    <a:pt x="1681" y="11365"/>
                    <a:pt x="1815" y="11163"/>
                    <a:pt x="1677" y="11010"/>
                  </a:cubicBezTo>
                  <a:lnTo>
                    <a:pt x="1182" y="10515"/>
                  </a:lnTo>
                  <a:lnTo>
                    <a:pt x="1850" y="9843"/>
                  </a:lnTo>
                  <a:lnTo>
                    <a:pt x="2345" y="10342"/>
                  </a:lnTo>
                  <a:cubicBezTo>
                    <a:pt x="2389" y="10382"/>
                    <a:pt x="2437" y="10399"/>
                    <a:pt x="2483" y="10399"/>
                  </a:cubicBezTo>
                  <a:cubicBezTo>
                    <a:pt x="2644" y="10399"/>
                    <a:pt x="2780" y="10197"/>
                    <a:pt x="2642" y="10044"/>
                  </a:cubicBezTo>
                  <a:lnTo>
                    <a:pt x="2148" y="9550"/>
                  </a:lnTo>
                  <a:lnTo>
                    <a:pt x="2815" y="8877"/>
                  </a:lnTo>
                  <a:lnTo>
                    <a:pt x="3589" y="9655"/>
                  </a:lnTo>
                  <a:cubicBezTo>
                    <a:pt x="3635" y="9701"/>
                    <a:pt x="3687" y="9720"/>
                    <a:pt x="3736" y="9720"/>
                  </a:cubicBezTo>
                  <a:cubicBezTo>
                    <a:pt x="3900" y="9720"/>
                    <a:pt x="4038" y="9509"/>
                    <a:pt x="3887" y="9357"/>
                  </a:cubicBezTo>
                  <a:lnTo>
                    <a:pt x="3113" y="8584"/>
                  </a:lnTo>
                  <a:lnTo>
                    <a:pt x="3781" y="7911"/>
                  </a:lnTo>
                  <a:lnTo>
                    <a:pt x="4276" y="8411"/>
                  </a:lnTo>
                  <a:cubicBezTo>
                    <a:pt x="4322" y="8458"/>
                    <a:pt x="4373" y="8478"/>
                    <a:pt x="4423" y="8478"/>
                  </a:cubicBezTo>
                  <a:cubicBezTo>
                    <a:pt x="4586" y="8478"/>
                    <a:pt x="4728" y="8264"/>
                    <a:pt x="4574" y="8113"/>
                  </a:cubicBezTo>
                  <a:lnTo>
                    <a:pt x="4079" y="7618"/>
                  </a:lnTo>
                  <a:lnTo>
                    <a:pt x="4747" y="6946"/>
                  </a:lnTo>
                  <a:lnTo>
                    <a:pt x="5241" y="7445"/>
                  </a:lnTo>
                  <a:cubicBezTo>
                    <a:pt x="5287" y="7491"/>
                    <a:pt x="5338" y="7510"/>
                    <a:pt x="5387" y="7510"/>
                  </a:cubicBezTo>
                  <a:cubicBezTo>
                    <a:pt x="5550" y="7510"/>
                    <a:pt x="5691" y="7299"/>
                    <a:pt x="5539" y="7148"/>
                  </a:cubicBezTo>
                  <a:lnTo>
                    <a:pt x="5044" y="6653"/>
                  </a:lnTo>
                  <a:lnTo>
                    <a:pt x="5712" y="5985"/>
                  </a:lnTo>
                  <a:lnTo>
                    <a:pt x="6207" y="6480"/>
                  </a:lnTo>
                  <a:cubicBezTo>
                    <a:pt x="6251" y="6520"/>
                    <a:pt x="6300" y="6537"/>
                    <a:pt x="6346" y="6537"/>
                  </a:cubicBezTo>
                  <a:cubicBezTo>
                    <a:pt x="6506" y="6537"/>
                    <a:pt x="6643" y="6335"/>
                    <a:pt x="6505" y="6182"/>
                  </a:cubicBezTo>
                  <a:lnTo>
                    <a:pt x="6005" y="5687"/>
                  </a:lnTo>
                  <a:lnTo>
                    <a:pt x="6678" y="5019"/>
                  </a:lnTo>
                  <a:lnTo>
                    <a:pt x="7451" y="5793"/>
                  </a:lnTo>
                  <a:cubicBezTo>
                    <a:pt x="7498" y="5844"/>
                    <a:pt x="7551" y="5865"/>
                    <a:pt x="7603" y="5865"/>
                  </a:cubicBezTo>
                  <a:cubicBezTo>
                    <a:pt x="7769" y="5865"/>
                    <a:pt x="7914" y="5645"/>
                    <a:pt x="7749" y="5495"/>
                  </a:cubicBezTo>
                  <a:lnTo>
                    <a:pt x="6976" y="4722"/>
                  </a:lnTo>
                  <a:lnTo>
                    <a:pt x="7643" y="4054"/>
                  </a:lnTo>
                  <a:lnTo>
                    <a:pt x="8138" y="4549"/>
                  </a:lnTo>
                  <a:cubicBezTo>
                    <a:pt x="8184" y="4593"/>
                    <a:pt x="8235" y="4612"/>
                    <a:pt x="8283" y="4612"/>
                  </a:cubicBezTo>
                  <a:cubicBezTo>
                    <a:pt x="8445" y="4612"/>
                    <a:pt x="8584" y="4406"/>
                    <a:pt x="8436" y="4251"/>
                  </a:cubicBezTo>
                  <a:lnTo>
                    <a:pt x="7941" y="3756"/>
                  </a:lnTo>
                  <a:lnTo>
                    <a:pt x="8604" y="3088"/>
                  </a:lnTo>
                  <a:lnTo>
                    <a:pt x="9099" y="3583"/>
                  </a:lnTo>
                  <a:cubicBezTo>
                    <a:pt x="9144" y="3623"/>
                    <a:pt x="9193" y="3640"/>
                    <a:pt x="9240" y="3640"/>
                  </a:cubicBezTo>
                  <a:cubicBezTo>
                    <a:pt x="9399" y="3640"/>
                    <a:pt x="9534" y="3442"/>
                    <a:pt x="9397" y="3290"/>
                  </a:cubicBezTo>
                  <a:lnTo>
                    <a:pt x="8902" y="2790"/>
                  </a:lnTo>
                  <a:lnTo>
                    <a:pt x="9570" y="2123"/>
                  </a:lnTo>
                  <a:lnTo>
                    <a:pt x="10065" y="2617"/>
                  </a:lnTo>
                  <a:cubicBezTo>
                    <a:pt x="10110" y="2659"/>
                    <a:pt x="10159" y="2677"/>
                    <a:pt x="10206" y="2677"/>
                  </a:cubicBezTo>
                  <a:cubicBezTo>
                    <a:pt x="10365" y="2677"/>
                    <a:pt x="10500" y="2476"/>
                    <a:pt x="10363" y="2324"/>
                  </a:cubicBezTo>
                  <a:lnTo>
                    <a:pt x="9863" y="1825"/>
                  </a:lnTo>
                  <a:lnTo>
                    <a:pt x="10535" y="1157"/>
                  </a:lnTo>
                  <a:lnTo>
                    <a:pt x="11309" y="1935"/>
                  </a:lnTo>
                  <a:cubicBezTo>
                    <a:pt x="11353" y="1975"/>
                    <a:pt x="11401" y="1992"/>
                    <a:pt x="11448" y="1992"/>
                  </a:cubicBezTo>
                  <a:cubicBezTo>
                    <a:pt x="11608" y="1992"/>
                    <a:pt x="11745" y="1790"/>
                    <a:pt x="11607" y="1637"/>
                  </a:cubicBezTo>
                  <a:lnTo>
                    <a:pt x="10829" y="864"/>
                  </a:lnTo>
                  <a:lnTo>
                    <a:pt x="11189" y="504"/>
                  </a:lnTo>
                  <a:cubicBezTo>
                    <a:pt x="11244" y="448"/>
                    <a:pt x="11315" y="421"/>
                    <a:pt x="11386" y="421"/>
                  </a:cubicBezTo>
                  <a:cubicBezTo>
                    <a:pt x="11457" y="421"/>
                    <a:pt x="11528" y="448"/>
                    <a:pt x="11583" y="504"/>
                  </a:cubicBezTo>
                  <a:lnTo>
                    <a:pt x="13572" y="2492"/>
                  </a:lnTo>
                  <a:cubicBezTo>
                    <a:pt x="13682" y="2598"/>
                    <a:pt x="13682" y="2776"/>
                    <a:pt x="13572" y="2882"/>
                  </a:cubicBezTo>
                  <a:lnTo>
                    <a:pt x="12130" y="4323"/>
                  </a:lnTo>
                  <a:cubicBezTo>
                    <a:pt x="11979" y="4477"/>
                    <a:pt x="12119" y="4686"/>
                    <a:pt x="12282" y="4686"/>
                  </a:cubicBezTo>
                  <a:cubicBezTo>
                    <a:pt x="12331" y="4686"/>
                    <a:pt x="12382" y="4667"/>
                    <a:pt x="12428" y="4621"/>
                  </a:cubicBezTo>
                  <a:lnTo>
                    <a:pt x="13870" y="3179"/>
                  </a:lnTo>
                  <a:cubicBezTo>
                    <a:pt x="14143" y="2910"/>
                    <a:pt x="14143" y="2468"/>
                    <a:pt x="13870" y="2195"/>
                  </a:cubicBezTo>
                  <a:lnTo>
                    <a:pt x="11881" y="206"/>
                  </a:lnTo>
                  <a:cubicBezTo>
                    <a:pt x="11744" y="69"/>
                    <a:pt x="11565" y="0"/>
                    <a:pt x="11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4" name="Google Shape;8984;p74"/>
          <p:cNvGrpSpPr/>
          <p:nvPr/>
        </p:nvGrpSpPr>
        <p:grpSpPr>
          <a:xfrm>
            <a:off x="2145304" y="3358605"/>
            <a:ext cx="404245" cy="388433"/>
            <a:chOff x="2145304" y="3358605"/>
            <a:chExt cx="404245" cy="388433"/>
          </a:xfrm>
        </p:grpSpPr>
        <p:sp>
          <p:nvSpPr>
            <p:cNvPr id="8985" name="Google Shape;8985;p74"/>
            <p:cNvSpPr/>
            <p:nvPr/>
          </p:nvSpPr>
          <p:spPr>
            <a:xfrm>
              <a:off x="2145304" y="3364312"/>
              <a:ext cx="398460" cy="377018"/>
            </a:xfrm>
            <a:custGeom>
              <a:avLst/>
              <a:gdLst/>
              <a:ahLst/>
              <a:cxnLst/>
              <a:rect l="l" t="t" r="r" b="b"/>
              <a:pathLst>
                <a:path w="15220" h="14401" extrusionOk="0">
                  <a:moveTo>
                    <a:pt x="11130" y="0"/>
                  </a:moveTo>
                  <a:cubicBezTo>
                    <a:pt x="8419" y="0"/>
                    <a:pt x="5762" y="1064"/>
                    <a:pt x="3776" y="3046"/>
                  </a:cubicBezTo>
                  <a:cubicBezTo>
                    <a:pt x="956" y="5866"/>
                    <a:pt x="0" y="10055"/>
                    <a:pt x="1317" y="13821"/>
                  </a:cubicBezTo>
                  <a:cubicBezTo>
                    <a:pt x="2431" y="14209"/>
                    <a:pt x="3588" y="14400"/>
                    <a:pt x="4739" y="14400"/>
                  </a:cubicBezTo>
                  <a:cubicBezTo>
                    <a:pt x="6724" y="14400"/>
                    <a:pt x="8691" y="13832"/>
                    <a:pt x="10396" y="12726"/>
                  </a:cubicBezTo>
                  <a:cubicBezTo>
                    <a:pt x="13091" y="10982"/>
                    <a:pt x="14826" y="8085"/>
                    <a:pt x="15100" y="4881"/>
                  </a:cubicBezTo>
                  <a:cubicBezTo>
                    <a:pt x="15220" y="3425"/>
                    <a:pt x="15032" y="1965"/>
                    <a:pt x="14552" y="581"/>
                  </a:cubicBezTo>
                  <a:cubicBezTo>
                    <a:pt x="13433" y="190"/>
                    <a:pt x="12277" y="0"/>
                    <a:pt x="1113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4"/>
            <p:cNvSpPr/>
            <p:nvPr/>
          </p:nvSpPr>
          <p:spPr>
            <a:xfrm>
              <a:off x="2145304" y="3364286"/>
              <a:ext cx="380971" cy="361755"/>
            </a:xfrm>
            <a:custGeom>
              <a:avLst/>
              <a:gdLst/>
              <a:ahLst/>
              <a:cxnLst/>
              <a:rect l="l" t="t" r="r" b="b"/>
              <a:pathLst>
                <a:path w="14552" h="13818" extrusionOk="0">
                  <a:moveTo>
                    <a:pt x="11125" y="0"/>
                  </a:moveTo>
                  <a:cubicBezTo>
                    <a:pt x="8415" y="0"/>
                    <a:pt x="5760" y="1061"/>
                    <a:pt x="3776" y="3042"/>
                  </a:cubicBezTo>
                  <a:cubicBezTo>
                    <a:pt x="956" y="5862"/>
                    <a:pt x="0" y="10051"/>
                    <a:pt x="1317" y="13817"/>
                  </a:cubicBezTo>
                  <a:cubicBezTo>
                    <a:pt x="1307" y="12900"/>
                    <a:pt x="1542" y="11853"/>
                    <a:pt x="1999" y="10738"/>
                  </a:cubicBezTo>
                  <a:cubicBezTo>
                    <a:pt x="2186" y="10277"/>
                    <a:pt x="2402" y="9825"/>
                    <a:pt x="2643" y="9388"/>
                  </a:cubicBezTo>
                  <a:cubicBezTo>
                    <a:pt x="3416" y="7971"/>
                    <a:pt x="4511" y="6506"/>
                    <a:pt x="5876" y="5141"/>
                  </a:cubicBezTo>
                  <a:cubicBezTo>
                    <a:pt x="7245" y="3772"/>
                    <a:pt x="8710" y="2682"/>
                    <a:pt x="10127" y="1908"/>
                  </a:cubicBezTo>
                  <a:cubicBezTo>
                    <a:pt x="10564" y="1668"/>
                    <a:pt x="11011" y="1452"/>
                    <a:pt x="11472" y="1260"/>
                  </a:cubicBezTo>
                  <a:cubicBezTo>
                    <a:pt x="12555" y="816"/>
                    <a:pt x="13578" y="582"/>
                    <a:pt x="14472" y="582"/>
                  </a:cubicBezTo>
                  <a:cubicBezTo>
                    <a:pt x="14499" y="582"/>
                    <a:pt x="14525" y="582"/>
                    <a:pt x="14552" y="582"/>
                  </a:cubicBezTo>
                  <a:cubicBezTo>
                    <a:pt x="13431" y="191"/>
                    <a:pt x="12273" y="0"/>
                    <a:pt x="1112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4"/>
            <p:cNvSpPr/>
            <p:nvPr/>
          </p:nvSpPr>
          <p:spPr>
            <a:xfrm>
              <a:off x="2369039" y="3365307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6265" y="6553"/>
                  </a:lnTo>
                  <a:cubicBezTo>
                    <a:pt x="6409" y="5991"/>
                    <a:pt x="6505" y="5419"/>
                    <a:pt x="6554" y="4843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74"/>
            <p:cNvSpPr/>
            <p:nvPr/>
          </p:nvSpPr>
          <p:spPr>
            <a:xfrm>
              <a:off x="2165541" y="3568674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289" y="1"/>
                  </a:moveTo>
                  <a:cubicBezTo>
                    <a:pt x="145" y="563"/>
                    <a:pt x="49" y="1134"/>
                    <a:pt x="1" y="1711"/>
                  </a:cubicBezTo>
                  <a:lnTo>
                    <a:pt x="1226" y="2931"/>
                  </a:lnTo>
                  <a:lnTo>
                    <a:pt x="4848" y="6553"/>
                  </a:lnTo>
                  <a:cubicBezTo>
                    <a:pt x="5420" y="6505"/>
                    <a:pt x="5991" y="6409"/>
                    <a:pt x="6554" y="6270"/>
                  </a:cubicBezTo>
                  <a:lnTo>
                    <a:pt x="1870" y="158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4"/>
            <p:cNvSpPr/>
            <p:nvPr/>
          </p:nvSpPr>
          <p:spPr>
            <a:xfrm>
              <a:off x="2369039" y="3365307"/>
              <a:ext cx="76629" cy="48957"/>
            </a:xfrm>
            <a:custGeom>
              <a:avLst/>
              <a:gdLst/>
              <a:ahLst/>
              <a:cxnLst/>
              <a:rect l="l" t="t" r="r" b="b"/>
              <a:pathLst>
                <a:path w="2927" h="1870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1581" y="1869"/>
                  </a:lnTo>
                  <a:cubicBezTo>
                    <a:pt x="2018" y="1629"/>
                    <a:pt x="2465" y="1413"/>
                    <a:pt x="2926" y="1221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4"/>
            <p:cNvSpPr/>
            <p:nvPr/>
          </p:nvSpPr>
          <p:spPr>
            <a:xfrm>
              <a:off x="2264685" y="3468849"/>
              <a:ext cx="176689" cy="167840"/>
            </a:xfrm>
            <a:custGeom>
              <a:avLst/>
              <a:gdLst/>
              <a:ahLst/>
              <a:cxnLst/>
              <a:rect l="l" t="t" r="r" b="b"/>
              <a:pathLst>
                <a:path w="6749" h="6411" extrusionOk="0">
                  <a:moveTo>
                    <a:pt x="6142" y="1"/>
                  </a:moveTo>
                  <a:cubicBezTo>
                    <a:pt x="6044" y="1"/>
                    <a:pt x="5943" y="37"/>
                    <a:pt x="5851" y="124"/>
                  </a:cubicBezTo>
                  <a:lnTo>
                    <a:pt x="297" y="5682"/>
                  </a:lnTo>
                  <a:cubicBezTo>
                    <a:pt x="1" y="5994"/>
                    <a:pt x="282" y="6411"/>
                    <a:pt x="609" y="6411"/>
                  </a:cubicBezTo>
                  <a:cubicBezTo>
                    <a:pt x="706" y="6411"/>
                    <a:pt x="807" y="6374"/>
                    <a:pt x="898" y="6288"/>
                  </a:cubicBezTo>
                  <a:lnTo>
                    <a:pt x="6456" y="729"/>
                  </a:lnTo>
                  <a:cubicBezTo>
                    <a:pt x="6749" y="418"/>
                    <a:pt x="6470" y="1"/>
                    <a:pt x="614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74"/>
            <p:cNvSpPr/>
            <p:nvPr/>
          </p:nvSpPr>
          <p:spPr>
            <a:xfrm>
              <a:off x="2263402" y="3463430"/>
              <a:ext cx="180616" cy="179071"/>
            </a:xfrm>
            <a:custGeom>
              <a:avLst/>
              <a:gdLst/>
              <a:ahLst/>
              <a:cxnLst/>
              <a:rect l="l" t="t" r="r" b="b"/>
              <a:pathLst>
                <a:path w="6899" h="6840" extrusionOk="0">
                  <a:moveTo>
                    <a:pt x="6202" y="419"/>
                  </a:moveTo>
                  <a:cubicBezTo>
                    <a:pt x="6361" y="419"/>
                    <a:pt x="6499" y="627"/>
                    <a:pt x="6351" y="778"/>
                  </a:cubicBezTo>
                  <a:lnTo>
                    <a:pt x="5823" y="1306"/>
                  </a:lnTo>
                  <a:lnTo>
                    <a:pt x="5530" y="1013"/>
                  </a:lnTo>
                  <a:lnTo>
                    <a:pt x="6058" y="485"/>
                  </a:lnTo>
                  <a:cubicBezTo>
                    <a:pt x="6103" y="439"/>
                    <a:pt x="6154" y="419"/>
                    <a:pt x="6202" y="419"/>
                  </a:cubicBezTo>
                  <a:close/>
                  <a:moveTo>
                    <a:pt x="5218" y="1325"/>
                  </a:moveTo>
                  <a:lnTo>
                    <a:pt x="5511" y="1619"/>
                  </a:lnTo>
                  <a:lnTo>
                    <a:pt x="4425" y="2709"/>
                  </a:lnTo>
                  <a:lnTo>
                    <a:pt x="4132" y="2411"/>
                  </a:lnTo>
                  <a:lnTo>
                    <a:pt x="5218" y="1325"/>
                  </a:lnTo>
                  <a:close/>
                  <a:moveTo>
                    <a:pt x="3820" y="2723"/>
                  </a:moveTo>
                  <a:lnTo>
                    <a:pt x="4113" y="3017"/>
                  </a:lnTo>
                  <a:lnTo>
                    <a:pt x="3027" y="4102"/>
                  </a:lnTo>
                  <a:lnTo>
                    <a:pt x="2734" y="3809"/>
                  </a:lnTo>
                  <a:lnTo>
                    <a:pt x="3820" y="2723"/>
                  </a:lnTo>
                  <a:close/>
                  <a:moveTo>
                    <a:pt x="2422" y="4121"/>
                  </a:moveTo>
                  <a:lnTo>
                    <a:pt x="2715" y="4414"/>
                  </a:lnTo>
                  <a:lnTo>
                    <a:pt x="1629" y="5500"/>
                  </a:lnTo>
                  <a:lnTo>
                    <a:pt x="1336" y="5207"/>
                  </a:lnTo>
                  <a:lnTo>
                    <a:pt x="2422" y="4121"/>
                  </a:lnTo>
                  <a:close/>
                  <a:moveTo>
                    <a:pt x="1028" y="5519"/>
                  </a:moveTo>
                  <a:lnTo>
                    <a:pt x="1321" y="5812"/>
                  </a:lnTo>
                  <a:lnTo>
                    <a:pt x="793" y="6336"/>
                  </a:lnTo>
                  <a:cubicBezTo>
                    <a:pt x="747" y="6389"/>
                    <a:pt x="693" y="6411"/>
                    <a:pt x="642" y="6411"/>
                  </a:cubicBezTo>
                  <a:cubicBezTo>
                    <a:pt x="479" y="6411"/>
                    <a:pt x="337" y="6193"/>
                    <a:pt x="505" y="6043"/>
                  </a:cubicBezTo>
                  <a:lnTo>
                    <a:pt x="500" y="6043"/>
                  </a:lnTo>
                  <a:lnTo>
                    <a:pt x="1028" y="5519"/>
                  </a:lnTo>
                  <a:close/>
                  <a:moveTo>
                    <a:pt x="6187" y="0"/>
                  </a:moveTo>
                  <a:cubicBezTo>
                    <a:pt x="6029" y="0"/>
                    <a:pt x="5870" y="58"/>
                    <a:pt x="5746" y="173"/>
                  </a:cubicBezTo>
                  <a:lnTo>
                    <a:pt x="5222" y="701"/>
                  </a:lnTo>
                  <a:lnTo>
                    <a:pt x="5016" y="499"/>
                  </a:lnTo>
                  <a:cubicBezTo>
                    <a:pt x="4968" y="451"/>
                    <a:pt x="4914" y="431"/>
                    <a:pt x="4862" y="431"/>
                  </a:cubicBezTo>
                  <a:cubicBezTo>
                    <a:pt x="4693" y="431"/>
                    <a:pt x="4549" y="648"/>
                    <a:pt x="4704" y="807"/>
                  </a:cubicBezTo>
                  <a:lnTo>
                    <a:pt x="4910" y="1013"/>
                  </a:lnTo>
                  <a:lnTo>
                    <a:pt x="3824" y="2099"/>
                  </a:lnTo>
                  <a:lnTo>
                    <a:pt x="3618" y="1897"/>
                  </a:lnTo>
                  <a:cubicBezTo>
                    <a:pt x="3569" y="1847"/>
                    <a:pt x="3515" y="1827"/>
                    <a:pt x="3462" y="1827"/>
                  </a:cubicBezTo>
                  <a:cubicBezTo>
                    <a:pt x="3291" y="1827"/>
                    <a:pt x="3144" y="2047"/>
                    <a:pt x="3306" y="2205"/>
                  </a:cubicBezTo>
                  <a:lnTo>
                    <a:pt x="3512" y="2411"/>
                  </a:lnTo>
                  <a:lnTo>
                    <a:pt x="2426" y="3497"/>
                  </a:lnTo>
                  <a:lnTo>
                    <a:pt x="2220" y="3295"/>
                  </a:lnTo>
                  <a:cubicBezTo>
                    <a:pt x="2172" y="3247"/>
                    <a:pt x="2118" y="3227"/>
                    <a:pt x="2066" y="3227"/>
                  </a:cubicBezTo>
                  <a:cubicBezTo>
                    <a:pt x="1897" y="3227"/>
                    <a:pt x="1753" y="3444"/>
                    <a:pt x="1908" y="3603"/>
                  </a:cubicBezTo>
                  <a:lnTo>
                    <a:pt x="2114" y="3809"/>
                  </a:lnTo>
                  <a:lnTo>
                    <a:pt x="1028" y="4895"/>
                  </a:lnTo>
                  <a:lnTo>
                    <a:pt x="822" y="4693"/>
                  </a:lnTo>
                  <a:cubicBezTo>
                    <a:pt x="774" y="4645"/>
                    <a:pt x="720" y="4625"/>
                    <a:pt x="668" y="4625"/>
                  </a:cubicBezTo>
                  <a:cubicBezTo>
                    <a:pt x="499" y="4625"/>
                    <a:pt x="355" y="4842"/>
                    <a:pt x="510" y="5001"/>
                  </a:cubicBezTo>
                  <a:lnTo>
                    <a:pt x="716" y="5207"/>
                  </a:lnTo>
                  <a:lnTo>
                    <a:pt x="188" y="5731"/>
                  </a:lnTo>
                  <a:cubicBezTo>
                    <a:pt x="68" y="5851"/>
                    <a:pt x="0" y="6019"/>
                    <a:pt x="0" y="6192"/>
                  </a:cubicBezTo>
                  <a:cubicBezTo>
                    <a:pt x="0" y="6582"/>
                    <a:pt x="319" y="6840"/>
                    <a:pt x="651" y="6840"/>
                  </a:cubicBezTo>
                  <a:cubicBezTo>
                    <a:pt x="811" y="6840"/>
                    <a:pt x="973" y="6781"/>
                    <a:pt x="1105" y="6648"/>
                  </a:cubicBezTo>
                  <a:lnTo>
                    <a:pt x="1629" y="6120"/>
                  </a:lnTo>
                  <a:lnTo>
                    <a:pt x="1836" y="6326"/>
                  </a:lnTo>
                  <a:cubicBezTo>
                    <a:pt x="1883" y="6373"/>
                    <a:pt x="1936" y="6392"/>
                    <a:pt x="1986" y="6392"/>
                  </a:cubicBezTo>
                  <a:cubicBezTo>
                    <a:pt x="2156" y="6392"/>
                    <a:pt x="2303" y="6173"/>
                    <a:pt x="2148" y="6014"/>
                  </a:cubicBezTo>
                  <a:lnTo>
                    <a:pt x="1941" y="5812"/>
                  </a:lnTo>
                  <a:lnTo>
                    <a:pt x="3027" y="4722"/>
                  </a:lnTo>
                  <a:lnTo>
                    <a:pt x="3233" y="4929"/>
                  </a:lnTo>
                  <a:cubicBezTo>
                    <a:pt x="3281" y="4975"/>
                    <a:pt x="3334" y="4994"/>
                    <a:pt x="3384" y="4994"/>
                  </a:cubicBezTo>
                  <a:cubicBezTo>
                    <a:pt x="3554" y="4994"/>
                    <a:pt x="3701" y="4775"/>
                    <a:pt x="3546" y="4616"/>
                  </a:cubicBezTo>
                  <a:lnTo>
                    <a:pt x="3339" y="4414"/>
                  </a:lnTo>
                  <a:lnTo>
                    <a:pt x="4425" y="3324"/>
                  </a:lnTo>
                  <a:lnTo>
                    <a:pt x="4631" y="3531"/>
                  </a:lnTo>
                  <a:cubicBezTo>
                    <a:pt x="4680" y="3580"/>
                    <a:pt x="4733" y="3600"/>
                    <a:pt x="4785" y="3600"/>
                  </a:cubicBezTo>
                  <a:cubicBezTo>
                    <a:pt x="4955" y="3600"/>
                    <a:pt x="5102" y="3377"/>
                    <a:pt x="4944" y="3218"/>
                  </a:cubicBezTo>
                  <a:lnTo>
                    <a:pt x="4737" y="3017"/>
                  </a:lnTo>
                  <a:lnTo>
                    <a:pt x="5823" y="1926"/>
                  </a:lnTo>
                  <a:lnTo>
                    <a:pt x="6029" y="2133"/>
                  </a:lnTo>
                  <a:cubicBezTo>
                    <a:pt x="6078" y="2182"/>
                    <a:pt x="6131" y="2202"/>
                    <a:pt x="6183" y="2202"/>
                  </a:cubicBezTo>
                  <a:cubicBezTo>
                    <a:pt x="6353" y="2202"/>
                    <a:pt x="6500" y="1979"/>
                    <a:pt x="6342" y="1820"/>
                  </a:cubicBezTo>
                  <a:lnTo>
                    <a:pt x="6135" y="1619"/>
                  </a:lnTo>
                  <a:lnTo>
                    <a:pt x="6664" y="1090"/>
                  </a:lnTo>
                  <a:cubicBezTo>
                    <a:pt x="6899" y="835"/>
                    <a:pt x="6894" y="437"/>
                    <a:pt x="6644" y="192"/>
                  </a:cubicBezTo>
                  <a:cubicBezTo>
                    <a:pt x="6519" y="64"/>
                    <a:pt x="6353" y="0"/>
                    <a:pt x="61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74"/>
            <p:cNvSpPr/>
            <p:nvPr/>
          </p:nvSpPr>
          <p:spPr>
            <a:xfrm>
              <a:off x="2151587" y="3358605"/>
              <a:ext cx="397962" cy="388433"/>
            </a:xfrm>
            <a:custGeom>
              <a:avLst/>
              <a:gdLst/>
              <a:ahLst/>
              <a:cxnLst/>
              <a:rect l="l" t="t" r="r" b="b"/>
              <a:pathLst>
                <a:path w="15201" h="14837" extrusionOk="0">
                  <a:moveTo>
                    <a:pt x="10878" y="442"/>
                  </a:moveTo>
                  <a:cubicBezTo>
                    <a:pt x="11986" y="442"/>
                    <a:pt x="13086" y="621"/>
                    <a:pt x="14139" y="972"/>
                  </a:cubicBezTo>
                  <a:lnTo>
                    <a:pt x="14139" y="977"/>
                  </a:lnTo>
                  <a:cubicBezTo>
                    <a:pt x="14528" y="2140"/>
                    <a:pt x="14711" y="3369"/>
                    <a:pt x="14667" y="4599"/>
                  </a:cubicBezTo>
                  <a:lnTo>
                    <a:pt x="10517" y="449"/>
                  </a:lnTo>
                  <a:cubicBezTo>
                    <a:pt x="10637" y="444"/>
                    <a:pt x="10758" y="442"/>
                    <a:pt x="10878" y="442"/>
                  </a:cubicBezTo>
                  <a:close/>
                  <a:moveTo>
                    <a:pt x="942" y="8467"/>
                  </a:moveTo>
                  <a:lnTo>
                    <a:pt x="6649" y="14169"/>
                  </a:lnTo>
                  <a:cubicBezTo>
                    <a:pt x="6255" y="14251"/>
                    <a:pt x="5857" y="14313"/>
                    <a:pt x="5458" y="14351"/>
                  </a:cubicBezTo>
                  <a:lnTo>
                    <a:pt x="764" y="9653"/>
                  </a:lnTo>
                  <a:cubicBezTo>
                    <a:pt x="798" y="9254"/>
                    <a:pt x="860" y="8856"/>
                    <a:pt x="942" y="8467"/>
                  </a:cubicBezTo>
                  <a:close/>
                  <a:moveTo>
                    <a:pt x="726" y="10239"/>
                  </a:moveTo>
                  <a:lnTo>
                    <a:pt x="4881" y="14385"/>
                  </a:lnTo>
                  <a:cubicBezTo>
                    <a:pt x="4760" y="14389"/>
                    <a:pt x="4639" y="14391"/>
                    <a:pt x="4519" y="14391"/>
                  </a:cubicBezTo>
                  <a:cubicBezTo>
                    <a:pt x="3406" y="14391"/>
                    <a:pt x="2303" y="14212"/>
                    <a:pt x="1250" y="13861"/>
                  </a:cubicBezTo>
                  <a:cubicBezTo>
                    <a:pt x="860" y="12694"/>
                    <a:pt x="683" y="11469"/>
                    <a:pt x="726" y="10239"/>
                  </a:cubicBezTo>
                  <a:close/>
                  <a:moveTo>
                    <a:pt x="10877" y="0"/>
                  </a:moveTo>
                  <a:cubicBezTo>
                    <a:pt x="9996" y="0"/>
                    <a:pt x="9113" y="110"/>
                    <a:pt x="8249" y="329"/>
                  </a:cubicBezTo>
                  <a:cubicBezTo>
                    <a:pt x="5424" y="1059"/>
                    <a:pt x="3018" y="2918"/>
                    <a:pt x="1600" y="5469"/>
                  </a:cubicBezTo>
                  <a:cubicBezTo>
                    <a:pt x="1496" y="5648"/>
                    <a:pt x="1646" y="5807"/>
                    <a:pt x="1797" y="5807"/>
                  </a:cubicBezTo>
                  <a:cubicBezTo>
                    <a:pt x="1868" y="5807"/>
                    <a:pt x="1940" y="5772"/>
                    <a:pt x="1985" y="5685"/>
                  </a:cubicBezTo>
                  <a:cubicBezTo>
                    <a:pt x="3325" y="3273"/>
                    <a:pt x="5578" y="1505"/>
                    <a:pt x="8244" y="790"/>
                  </a:cubicBezTo>
                  <a:lnTo>
                    <a:pt x="12251" y="4796"/>
                  </a:lnTo>
                  <a:cubicBezTo>
                    <a:pt x="12299" y="4845"/>
                    <a:pt x="12353" y="4866"/>
                    <a:pt x="12405" y="4866"/>
                  </a:cubicBezTo>
                  <a:cubicBezTo>
                    <a:pt x="12576" y="4866"/>
                    <a:pt x="12725" y="4642"/>
                    <a:pt x="12563" y="4484"/>
                  </a:cubicBezTo>
                  <a:lnTo>
                    <a:pt x="8744" y="665"/>
                  </a:lnTo>
                  <a:cubicBezTo>
                    <a:pt x="9138" y="583"/>
                    <a:pt x="9532" y="521"/>
                    <a:pt x="9935" y="487"/>
                  </a:cubicBezTo>
                  <a:lnTo>
                    <a:pt x="14629" y="5185"/>
                  </a:lnTo>
                  <a:cubicBezTo>
                    <a:pt x="14595" y="5584"/>
                    <a:pt x="14533" y="5983"/>
                    <a:pt x="14451" y="6372"/>
                  </a:cubicBezTo>
                  <a:lnTo>
                    <a:pt x="13298" y="5219"/>
                  </a:lnTo>
                  <a:cubicBezTo>
                    <a:pt x="13251" y="5173"/>
                    <a:pt x="13198" y="5153"/>
                    <a:pt x="13147" y="5153"/>
                  </a:cubicBezTo>
                  <a:cubicBezTo>
                    <a:pt x="12976" y="5153"/>
                    <a:pt x="12827" y="5372"/>
                    <a:pt x="12986" y="5531"/>
                  </a:cubicBezTo>
                  <a:lnTo>
                    <a:pt x="14331" y="6876"/>
                  </a:lnTo>
                  <a:cubicBezTo>
                    <a:pt x="13385" y="10374"/>
                    <a:pt x="10656" y="13102"/>
                    <a:pt x="7159" y="14049"/>
                  </a:cubicBezTo>
                  <a:lnTo>
                    <a:pt x="1067" y="7962"/>
                  </a:lnTo>
                  <a:cubicBezTo>
                    <a:pt x="1187" y="7506"/>
                    <a:pt x="1341" y="7064"/>
                    <a:pt x="1523" y="6627"/>
                  </a:cubicBezTo>
                  <a:cubicBezTo>
                    <a:pt x="1598" y="6453"/>
                    <a:pt x="1457" y="6320"/>
                    <a:pt x="1316" y="6320"/>
                  </a:cubicBezTo>
                  <a:cubicBezTo>
                    <a:pt x="1239" y="6320"/>
                    <a:pt x="1161" y="6361"/>
                    <a:pt x="1120" y="6458"/>
                  </a:cubicBezTo>
                  <a:cubicBezTo>
                    <a:pt x="92" y="8889"/>
                    <a:pt x="1" y="11613"/>
                    <a:pt x="870" y="14106"/>
                  </a:cubicBezTo>
                  <a:cubicBezTo>
                    <a:pt x="894" y="14169"/>
                    <a:pt x="942" y="14222"/>
                    <a:pt x="1005" y="14241"/>
                  </a:cubicBezTo>
                  <a:cubicBezTo>
                    <a:pt x="2134" y="14635"/>
                    <a:pt x="3325" y="14837"/>
                    <a:pt x="4521" y="14837"/>
                  </a:cubicBezTo>
                  <a:cubicBezTo>
                    <a:pt x="4814" y="14837"/>
                    <a:pt x="5102" y="14822"/>
                    <a:pt x="5396" y="14798"/>
                  </a:cubicBezTo>
                  <a:cubicBezTo>
                    <a:pt x="10555" y="14366"/>
                    <a:pt x="14648" y="10278"/>
                    <a:pt x="15076" y="5118"/>
                  </a:cubicBezTo>
                  <a:cubicBezTo>
                    <a:pt x="15201" y="3629"/>
                    <a:pt x="15008" y="2135"/>
                    <a:pt x="14523" y="727"/>
                  </a:cubicBezTo>
                  <a:cubicBezTo>
                    <a:pt x="14499" y="665"/>
                    <a:pt x="14451" y="612"/>
                    <a:pt x="14384" y="593"/>
                  </a:cubicBezTo>
                  <a:cubicBezTo>
                    <a:pt x="13251" y="198"/>
                    <a:pt x="12065" y="0"/>
                    <a:pt x="108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74"/>
          <p:cNvGrpSpPr/>
          <p:nvPr/>
        </p:nvGrpSpPr>
        <p:grpSpPr>
          <a:xfrm>
            <a:off x="2593925" y="3370596"/>
            <a:ext cx="406392" cy="365263"/>
            <a:chOff x="2593925" y="3370596"/>
            <a:chExt cx="406392" cy="365263"/>
          </a:xfrm>
        </p:grpSpPr>
        <p:sp>
          <p:nvSpPr>
            <p:cNvPr id="8994" name="Google Shape;8994;p74"/>
            <p:cNvSpPr/>
            <p:nvPr/>
          </p:nvSpPr>
          <p:spPr>
            <a:xfrm>
              <a:off x="2614162" y="3590560"/>
              <a:ext cx="365892" cy="139121"/>
            </a:xfrm>
            <a:custGeom>
              <a:avLst/>
              <a:gdLst/>
              <a:ahLst/>
              <a:cxnLst/>
              <a:rect l="l" t="t" r="r" b="b"/>
              <a:pathLst>
                <a:path w="13976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2775" y="5314"/>
                  </a:lnTo>
                  <a:cubicBezTo>
                    <a:pt x="13438" y="5314"/>
                    <a:pt x="13976" y="4776"/>
                    <a:pt x="13976" y="4113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74"/>
            <p:cNvSpPr/>
            <p:nvPr/>
          </p:nvSpPr>
          <p:spPr>
            <a:xfrm>
              <a:off x="2614162" y="3590560"/>
              <a:ext cx="52360" cy="139121"/>
            </a:xfrm>
            <a:custGeom>
              <a:avLst/>
              <a:gdLst/>
              <a:ahLst/>
              <a:cxnLst/>
              <a:rect l="l" t="t" r="r" b="b"/>
              <a:pathLst>
                <a:path w="2000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999" y="5314"/>
                  </a:lnTo>
                  <a:cubicBezTo>
                    <a:pt x="1336" y="5314"/>
                    <a:pt x="798" y="4776"/>
                    <a:pt x="798" y="4113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74"/>
            <p:cNvSpPr/>
            <p:nvPr/>
          </p:nvSpPr>
          <p:spPr>
            <a:xfrm>
              <a:off x="2614162" y="3590560"/>
              <a:ext cx="365892" cy="75241"/>
            </a:xfrm>
            <a:custGeom>
              <a:avLst/>
              <a:gdLst/>
              <a:ahLst/>
              <a:cxnLst/>
              <a:rect l="l" t="t" r="r" b="b"/>
              <a:pathLst>
                <a:path w="13976" h="2874" extrusionOk="0">
                  <a:moveTo>
                    <a:pt x="1" y="0"/>
                  </a:moveTo>
                  <a:lnTo>
                    <a:pt x="1" y="1201"/>
                  </a:lnTo>
                  <a:cubicBezTo>
                    <a:pt x="1754" y="2129"/>
                    <a:pt x="3681" y="2695"/>
                    <a:pt x="5655" y="2873"/>
                  </a:cubicBezTo>
                  <a:lnTo>
                    <a:pt x="8321" y="2873"/>
                  </a:lnTo>
                  <a:cubicBezTo>
                    <a:pt x="10301" y="2695"/>
                    <a:pt x="12222" y="2129"/>
                    <a:pt x="13976" y="1201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4"/>
            <p:cNvSpPr/>
            <p:nvPr/>
          </p:nvSpPr>
          <p:spPr>
            <a:xfrm>
              <a:off x="2600077" y="3442774"/>
              <a:ext cx="394192" cy="191585"/>
            </a:xfrm>
            <a:custGeom>
              <a:avLst/>
              <a:gdLst/>
              <a:ahLst/>
              <a:cxnLst/>
              <a:rect l="l" t="t" r="r" b="b"/>
              <a:pathLst>
                <a:path w="15057" h="7318" extrusionOk="0">
                  <a:moveTo>
                    <a:pt x="13860" y="1"/>
                  </a:moveTo>
                  <a:cubicBezTo>
                    <a:pt x="13857" y="1"/>
                    <a:pt x="13854" y="1"/>
                    <a:pt x="13851" y="1"/>
                  </a:cubicBezTo>
                  <a:lnTo>
                    <a:pt x="1202" y="1"/>
                  </a:lnTo>
                  <a:cubicBezTo>
                    <a:pt x="534" y="1"/>
                    <a:pt x="1" y="534"/>
                    <a:pt x="1" y="1202"/>
                  </a:cubicBezTo>
                  <a:lnTo>
                    <a:pt x="1" y="5343"/>
                  </a:lnTo>
                  <a:cubicBezTo>
                    <a:pt x="1894" y="6448"/>
                    <a:pt x="4007" y="7120"/>
                    <a:pt x="6193" y="7317"/>
                  </a:cubicBezTo>
                  <a:lnTo>
                    <a:pt x="8859" y="7317"/>
                  </a:lnTo>
                  <a:cubicBezTo>
                    <a:pt x="11045" y="7120"/>
                    <a:pt x="13159" y="6448"/>
                    <a:pt x="15057" y="5343"/>
                  </a:cubicBezTo>
                  <a:lnTo>
                    <a:pt x="15057" y="1202"/>
                  </a:lnTo>
                  <a:cubicBezTo>
                    <a:pt x="15057" y="537"/>
                    <a:pt x="14519" y="1"/>
                    <a:pt x="1386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4"/>
            <p:cNvSpPr/>
            <p:nvPr/>
          </p:nvSpPr>
          <p:spPr>
            <a:xfrm>
              <a:off x="2599972" y="3442643"/>
              <a:ext cx="52072" cy="151085"/>
            </a:xfrm>
            <a:custGeom>
              <a:avLst/>
              <a:gdLst/>
              <a:ahLst/>
              <a:cxnLst/>
              <a:rect l="l" t="t" r="r" b="b"/>
              <a:pathLst>
                <a:path w="1989" h="5771" extrusionOk="0">
                  <a:moveTo>
                    <a:pt x="1206" y="1"/>
                  </a:moveTo>
                  <a:cubicBezTo>
                    <a:pt x="538" y="1"/>
                    <a:pt x="0" y="539"/>
                    <a:pt x="5" y="1202"/>
                  </a:cubicBezTo>
                  <a:lnTo>
                    <a:pt x="5" y="5348"/>
                  </a:lnTo>
                  <a:cubicBezTo>
                    <a:pt x="259" y="5497"/>
                    <a:pt x="524" y="5636"/>
                    <a:pt x="788" y="5771"/>
                  </a:cubicBezTo>
                  <a:lnTo>
                    <a:pt x="788" y="1202"/>
                  </a:lnTo>
                  <a:cubicBezTo>
                    <a:pt x="788" y="539"/>
                    <a:pt x="1326" y="1"/>
                    <a:pt x="198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4"/>
            <p:cNvSpPr/>
            <p:nvPr/>
          </p:nvSpPr>
          <p:spPr>
            <a:xfrm>
              <a:off x="2715033" y="3542389"/>
              <a:ext cx="164175" cy="91970"/>
            </a:xfrm>
            <a:custGeom>
              <a:avLst/>
              <a:gdLst/>
              <a:ahLst/>
              <a:cxnLst/>
              <a:rect l="l" t="t" r="r" b="b"/>
              <a:pathLst>
                <a:path w="6271" h="3513" extrusionOk="0">
                  <a:moveTo>
                    <a:pt x="1024" y="1"/>
                  </a:moveTo>
                  <a:cubicBezTo>
                    <a:pt x="457" y="1"/>
                    <a:pt x="1" y="457"/>
                    <a:pt x="1" y="1019"/>
                  </a:cubicBezTo>
                  <a:lnTo>
                    <a:pt x="1" y="3238"/>
                  </a:lnTo>
                  <a:cubicBezTo>
                    <a:pt x="596" y="3368"/>
                    <a:pt x="1197" y="3459"/>
                    <a:pt x="1802" y="3512"/>
                  </a:cubicBezTo>
                  <a:lnTo>
                    <a:pt x="4468" y="3512"/>
                  </a:lnTo>
                  <a:cubicBezTo>
                    <a:pt x="5074" y="3459"/>
                    <a:pt x="5679" y="3368"/>
                    <a:pt x="6270" y="3238"/>
                  </a:cubicBezTo>
                  <a:lnTo>
                    <a:pt x="6270" y="1019"/>
                  </a:lnTo>
                  <a:cubicBezTo>
                    <a:pt x="6270" y="457"/>
                    <a:pt x="5814" y="1"/>
                    <a:pt x="5252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4"/>
            <p:cNvSpPr/>
            <p:nvPr/>
          </p:nvSpPr>
          <p:spPr>
            <a:xfrm>
              <a:off x="2762210" y="3591319"/>
              <a:ext cx="69822" cy="87310"/>
            </a:xfrm>
            <a:custGeom>
              <a:avLst/>
              <a:gdLst/>
              <a:ahLst/>
              <a:cxnLst/>
              <a:rect l="l" t="t" r="r" b="b"/>
              <a:pathLst>
                <a:path w="2667" h="3335" extrusionOk="0">
                  <a:moveTo>
                    <a:pt x="697" y="0"/>
                  </a:moveTo>
                  <a:cubicBezTo>
                    <a:pt x="313" y="0"/>
                    <a:pt x="0" y="313"/>
                    <a:pt x="0" y="697"/>
                  </a:cubicBezTo>
                  <a:lnTo>
                    <a:pt x="0" y="2638"/>
                  </a:lnTo>
                  <a:cubicBezTo>
                    <a:pt x="0" y="3022"/>
                    <a:pt x="313" y="3334"/>
                    <a:pt x="697" y="3334"/>
                  </a:cubicBezTo>
                  <a:lnTo>
                    <a:pt x="1975" y="3334"/>
                  </a:lnTo>
                  <a:cubicBezTo>
                    <a:pt x="2354" y="3334"/>
                    <a:pt x="2666" y="3022"/>
                    <a:pt x="2666" y="2638"/>
                  </a:cubicBezTo>
                  <a:lnTo>
                    <a:pt x="2666" y="697"/>
                  </a:lnTo>
                  <a:cubicBezTo>
                    <a:pt x="2666" y="313"/>
                    <a:pt x="2354" y="0"/>
                    <a:pt x="197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4"/>
            <p:cNvSpPr/>
            <p:nvPr/>
          </p:nvSpPr>
          <p:spPr>
            <a:xfrm>
              <a:off x="2786348" y="3615457"/>
              <a:ext cx="21546" cy="39008"/>
            </a:xfrm>
            <a:custGeom>
              <a:avLst/>
              <a:gdLst/>
              <a:ahLst/>
              <a:cxnLst/>
              <a:rect l="l" t="t" r="r" b="b"/>
              <a:pathLst>
                <a:path w="823" h="1490" extrusionOk="0">
                  <a:moveTo>
                    <a:pt x="1" y="1"/>
                  </a:moveTo>
                  <a:lnTo>
                    <a:pt x="1" y="1490"/>
                  </a:lnTo>
                  <a:lnTo>
                    <a:pt x="822" y="1490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74"/>
            <p:cNvSpPr/>
            <p:nvPr/>
          </p:nvSpPr>
          <p:spPr>
            <a:xfrm>
              <a:off x="2733150" y="3376617"/>
              <a:ext cx="127942" cy="32097"/>
            </a:xfrm>
            <a:custGeom>
              <a:avLst/>
              <a:gdLst/>
              <a:ahLst/>
              <a:cxnLst/>
              <a:rect l="l" t="t" r="r" b="b"/>
              <a:pathLst>
                <a:path w="4887" h="1226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683"/>
                    <a:pt x="543" y="1226"/>
                    <a:pt x="1211" y="1226"/>
                  </a:cubicBezTo>
                  <a:lnTo>
                    <a:pt x="3676" y="1226"/>
                  </a:lnTo>
                  <a:cubicBezTo>
                    <a:pt x="4343" y="1221"/>
                    <a:pt x="4886" y="683"/>
                    <a:pt x="4886" y="15"/>
                  </a:cubicBezTo>
                  <a:lnTo>
                    <a:pt x="48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74"/>
            <p:cNvSpPr/>
            <p:nvPr/>
          </p:nvSpPr>
          <p:spPr>
            <a:xfrm>
              <a:off x="2593925" y="3370596"/>
              <a:ext cx="406392" cy="365263"/>
            </a:xfrm>
            <a:custGeom>
              <a:avLst/>
              <a:gdLst/>
              <a:ahLst/>
              <a:cxnLst/>
              <a:rect l="l" t="t" r="r" b="b"/>
              <a:pathLst>
                <a:path w="15523" h="13952" extrusionOk="0">
                  <a:moveTo>
                    <a:pt x="9950" y="461"/>
                  </a:moveTo>
                  <a:cubicBezTo>
                    <a:pt x="9844" y="908"/>
                    <a:pt x="9450" y="1225"/>
                    <a:pt x="8994" y="1225"/>
                  </a:cubicBezTo>
                  <a:lnTo>
                    <a:pt x="6529" y="1225"/>
                  </a:lnTo>
                  <a:cubicBezTo>
                    <a:pt x="6073" y="1225"/>
                    <a:pt x="5679" y="908"/>
                    <a:pt x="5573" y="461"/>
                  </a:cubicBezTo>
                  <a:close/>
                  <a:moveTo>
                    <a:pt x="10416" y="481"/>
                  </a:moveTo>
                  <a:cubicBezTo>
                    <a:pt x="10882" y="572"/>
                    <a:pt x="11218" y="980"/>
                    <a:pt x="11223" y="1456"/>
                  </a:cubicBezTo>
                  <a:lnTo>
                    <a:pt x="11223" y="2522"/>
                  </a:lnTo>
                  <a:lnTo>
                    <a:pt x="4305" y="2522"/>
                  </a:lnTo>
                  <a:lnTo>
                    <a:pt x="4305" y="1456"/>
                  </a:lnTo>
                  <a:cubicBezTo>
                    <a:pt x="4305" y="980"/>
                    <a:pt x="4641" y="572"/>
                    <a:pt x="5107" y="481"/>
                  </a:cubicBezTo>
                  <a:cubicBezTo>
                    <a:pt x="5222" y="1177"/>
                    <a:pt x="5828" y="1686"/>
                    <a:pt x="6529" y="1686"/>
                  </a:cubicBezTo>
                  <a:lnTo>
                    <a:pt x="8994" y="1686"/>
                  </a:lnTo>
                  <a:cubicBezTo>
                    <a:pt x="9695" y="1686"/>
                    <a:pt x="10300" y="1177"/>
                    <a:pt x="10416" y="481"/>
                  </a:cubicBezTo>
                  <a:close/>
                  <a:moveTo>
                    <a:pt x="9878" y="6793"/>
                  </a:moveTo>
                  <a:cubicBezTo>
                    <a:pt x="10315" y="6793"/>
                    <a:pt x="10665" y="7149"/>
                    <a:pt x="10665" y="7586"/>
                  </a:cubicBezTo>
                  <a:lnTo>
                    <a:pt x="10665" y="9618"/>
                  </a:lnTo>
                  <a:cubicBezTo>
                    <a:pt x="10223" y="9704"/>
                    <a:pt x="9777" y="9772"/>
                    <a:pt x="9325" y="9820"/>
                  </a:cubicBezTo>
                  <a:lnTo>
                    <a:pt x="9325" y="9128"/>
                  </a:lnTo>
                  <a:cubicBezTo>
                    <a:pt x="9325" y="8614"/>
                    <a:pt x="8912" y="8201"/>
                    <a:pt x="8403" y="8201"/>
                  </a:cubicBezTo>
                  <a:lnTo>
                    <a:pt x="7125" y="8201"/>
                  </a:lnTo>
                  <a:cubicBezTo>
                    <a:pt x="6611" y="8201"/>
                    <a:pt x="6198" y="8614"/>
                    <a:pt x="6198" y="9128"/>
                  </a:cubicBezTo>
                  <a:lnTo>
                    <a:pt x="6198" y="9820"/>
                  </a:lnTo>
                  <a:cubicBezTo>
                    <a:pt x="5746" y="9772"/>
                    <a:pt x="5299" y="9704"/>
                    <a:pt x="4857" y="9618"/>
                  </a:cubicBezTo>
                  <a:lnTo>
                    <a:pt x="4857" y="7586"/>
                  </a:lnTo>
                  <a:cubicBezTo>
                    <a:pt x="4857" y="7149"/>
                    <a:pt x="5213" y="6793"/>
                    <a:pt x="5645" y="6793"/>
                  </a:cubicBezTo>
                  <a:close/>
                  <a:moveTo>
                    <a:pt x="8403" y="8662"/>
                  </a:moveTo>
                  <a:cubicBezTo>
                    <a:pt x="8657" y="8662"/>
                    <a:pt x="8864" y="8868"/>
                    <a:pt x="8864" y="9128"/>
                  </a:cubicBezTo>
                  <a:lnTo>
                    <a:pt x="8864" y="11069"/>
                  </a:lnTo>
                  <a:cubicBezTo>
                    <a:pt x="8864" y="11328"/>
                    <a:pt x="8657" y="11535"/>
                    <a:pt x="8398" y="11535"/>
                  </a:cubicBezTo>
                  <a:lnTo>
                    <a:pt x="7125" y="11535"/>
                  </a:lnTo>
                  <a:cubicBezTo>
                    <a:pt x="6865" y="11535"/>
                    <a:pt x="6659" y="11328"/>
                    <a:pt x="6659" y="11069"/>
                  </a:cubicBezTo>
                  <a:lnTo>
                    <a:pt x="6659" y="9128"/>
                  </a:lnTo>
                  <a:cubicBezTo>
                    <a:pt x="6659" y="8868"/>
                    <a:pt x="6865" y="8662"/>
                    <a:pt x="7125" y="8662"/>
                  </a:cubicBezTo>
                  <a:close/>
                  <a:moveTo>
                    <a:pt x="5299" y="0"/>
                  </a:moveTo>
                  <a:cubicBezTo>
                    <a:pt x="4497" y="0"/>
                    <a:pt x="3848" y="654"/>
                    <a:pt x="3844" y="1456"/>
                  </a:cubicBezTo>
                  <a:lnTo>
                    <a:pt x="3844" y="2522"/>
                  </a:lnTo>
                  <a:lnTo>
                    <a:pt x="1437" y="2522"/>
                  </a:lnTo>
                  <a:cubicBezTo>
                    <a:pt x="644" y="2522"/>
                    <a:pt x="0" y="3166"/>
                    <a:pt x="0" y="3954"/>
                  </a:cubicBezTo>
                  <a:lnTo>
                    <a:pt x="0" y="8100"/>
                  </a:lnTo>
                  <a:cubicBezTo>
                    <a:pt x="0" y="8181"/>
                    <a:pt x="44" y="8258"/>
                    <a:pt x="116" y="8297"/>
                  </a:cubicBezTo>
                  <a:cubicBezTo>
                    <a:pt x="255" y="8383"/>
                    <a:pt x="399" y="8460"/>
                    <a:pt x="543" y="8537"/>
                  </a:cubicBezTo>
                  <a:lnTo>
                    <a:pt x="543" y="9618"/>
                  </a:lnTo>
                  <a:cubicBezTo>
                    <a:pt x="543" y="9769"/>
                    <a:pt x="659" y="9845"/>
                    <a:pt x="774" y="9845"/>
                  </a:cubicBezTo>
                  <a:cubicBezTo>
                    <a:pt x="889" y="9845"/>
                    <a:pt x="1004" y="9769"/>
                    <a:pt x="1004" y="9618"/>
                  </a:cubicBezTo>
                  <a:lnTo>
                    <a:pt x="1004" y="8782"/>
                  </a:lnTo>
                  <a:cubicBezTo>
                    <a:pt x="2628" y="9589"/>
                    <a:pt x="4387" y="10103"/>
                    <a:pt x="6198" y="10286"/>
                  </a:cubicBezTo>
                  <a:lnTo>
                    <a:pt x="6198" y="11069"/>
                  </a:lnTo>
                  <a:cubicBezTo>
                    <a:pt x="6198" y="11583"/>
                    <a:pt x="6611" y="11996"/>
                    <a:pt x="7125" y="11996"/>
                  </a:cubicBezTo>
                  <a:lnTo>
                    <a:pt x="8403" y="11996"/>
                  </a:lnTo>
                  <a:cubicBezTo>
                    <a:pt x="8912" y="11996"/>
                    <a:pt x="9325" y="11583"/>
                    <a:pt x="9325" y="11069"/>
                  </a:cubicBezTo>
                  <a:lnTo>
                    <a:pt x="9325" y="10286"/>
                  </a:lnTo>
                  <a:cubicBezTo>
                    <a:pt x="11131" y="10103"/>
                    <a:pt x="12895" y="9589"/>
                    <a:pt x="14518" y="8782"/>
                  </a:cubicBezTo>
                  <a:lnTo>
                    <a:pt x="14518" y="12519"/>
                  </a:lnTo>
                  <a:cubicBezTo>
                    <a:pt x="14518" y="13053"/>
                    <a:pt x="14086" y="13485"/>
                    <a:pt x="13553" y="13490"/>
                  </a:cubicBezTo>
                  <a:lnTo>
                    <a:pt x="1975" y="13490"/>
                  </a:lnTo>
                  <a:cubicBezTo>
                    <a:pt x="1442" y="13485"/>
                    <a:pt x="1004" y="13053"/>
                    <a:pt x="1004" y="12519"/>
                  </a:cubicBezTo>
                  <a:lnTo>
                    <a:pt x="1004" y="10535"/>
                  </a:lnTo>
                  <a:cubicBezTo>
                    <a:pt x="1004" y="10382"/>
                    <a:pt x="889" y="10305"/>
                    <a:pt x="774" y="10305"/>
                  </a:cubicBezTo>
                  <a:cubicBezTo>
                    <a:pt x="659" y="10305"/>
                    <a:pt x="543" y="10382"/>
                    <a:pt x="543" y="10535"/>
                  </a:cubicBezTo>
                  <a:lnTo>
                    <a:pt x="543" y="12519"/>
                  </a:lnTo>
                  <a:cubicBezTo>
                    <a:pt x="543" y="13307"/>
                    <a:pt x="1187" y="13946"/>
                    <a:pt x="1975" y="13951"/>
                  </a:cubicBezTo>
                  <a:lnTo>
                    <a:pt x="13553" y="13951"/>
                  </a:lnTo>
                  <a:cubicBezTo>
                    <a:pt x="14341" y="13946"/>
                    <a:pt x="14979" y="13307"/>
                    <a:pt x="14979" y="12519"/>
                  </a:cubicBezTo>
                  <a:lnTo>
                    <a:pt x="14979" y="8542"/>
                  </a:lnTo>
                  <a:cubicBezTo>
                    <a:pt x="15124" y="8465"/>
                    <a:pt x="15268" y="8383"/>
                    <a:pt x="15407" y="8302"/>
                  </a:cubicBezTo>
                  <a:cubicBezTo>
                    <a:pt x="15479" y="8258"/>
                    <a:pt x="15522" y="8181"/>
                    <a:pt x="15522" y="8100"/>
                  </a:cubicBezTo>
                  <a:lnTo>
                    <a:pt x="15522" y="3959"/>
                  </a:lnTo>
                  <a:cubicBezTo>
                    <a:pt x="15522" y="3166"/>
                    <a:pt x="14879" y="2522"/>
                    <a:pt x="14091" y="2522"/>
                  </a:cubicBezTo>
                  <a:lnTo>
                    <a:pt x="13500" y="2522"/>
                  </a:lnTo>
                  <a:cubicBezTo>
                    <a:pt x="13192" y="2522"/>
                    <a:pt x="13192" y="2984"/>
                    <a:pt x="13500" y="2984"/>
                  </a:cubicBezTo>
                  <a:lnTo>
                    <a:pt x="14091" y="2984"/>
                  </a:lnTo>
                  <a:cubicBezTo>
                    <a:pt x="14624" y="2984"/>
                    <a:pt x="15061" y="3421"/>
                    <a:pt x="15061" y="3959"/>
                  </a:cubicBezTo>
                  <a:lnTo>
                    <a:pt x="15061" y="7965"/>
                  </a:lnTo>
                  <a:cubicBezTo>
                    <a:pt x="14922" y="8047"/>
                    <a:pt x="14783" y="8124"/>
                    <a:pt x="14643" y="8196"/>
                  </a:cubicBezTo>
                  <a:cubicBezTo>
                    <a:pt x="13533" y="8787"/>
                    <a:pt x="12352" y="9229"/>
                    <a:pt x="11131" y="9517"/>
                  </a:cubicBezTo>
                  <a:lnTo>
                    <a:pt x="11131" y="7581"/>
                  </a:lnTo>
                  <a:cubicBezTo>
                    <a:pt x="11127" y="6894"/>
                    <a:pt x="10569" y="6332"/>
                    <a:pt x="9878" y="6332"/>
                  </a:cubicBezTo>
                  <a:lnTo>
                    <a:pt x="5650" y="6332"/>
                  </a:lnTo>
                  <a:cubicBezTo>
                    <a:pt x="4958" y="6332"/>
                    <a:pt x="4401" y="6894"/>
                    <a:pt x="4401" y="7581"/>
                  </a:cubicBezTo>
                  <a:lnTo>
                    <a:pt x="4401" y="9517"/>
                  </a:lnTo>
                  <a:cubicBezTo>
                    <a:pt x="3017" y="9190"/>
                    <a:pt x="1696" y="8671"/>
                    <a:pt x="466" y="7965"/>
                  </a:cubicBezTo>
                  <a:lnTo>
                    <a:pt x="466" y="3954"/>
                  </a:lnTo>
                  <a:cubicBezTo>
                    <a:pt x="466" y="3421"/>
                    <a:pt x="899" y="2984"/>
                    <a:pt x="1437" y="2984"/>
                  </a:cubicBezTo>
                  <a:lnTo>
                    <a:pt x="12577" y="2984"/>
                  </a:lnTo>
                  <a:cubicBezTo>
                    <a:pt x="12885" y="2984"/>
                    <a:pt x="12885" y="2522"/>
                    <a:pt x="12577" y="2522"/>
                  </a:cubicBezTo>
                  <a:lnTo>
                    <a:pt x="11684" y="2522"/>
                  </a:lnTo>
                  <a:lnTo>
                    <a:pt x="11684" y="1456"/>
                  </a:lnTo>
                  <a:cubicBezTo>
                    <a:pt x="11684" y="654"/>
                    <a:pt x="11031" y="0"/>
                    <a:pt x="102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4"/>
            <p:cNvSpPr/>
            <p:nvPr/>
          </p:nvSpPr>
          <p:spPr>
            <a:xfrm>
              <a:off x="2780326" y="3609436"/>
              <a:ext cx="33589" cy="51077"/>
            </a:xfrm>
            <a:custGeom>
              <a:avLst/>
              <a:gdLst/>
              <a:ahLst/>
              <a:cxnLst/>
              <a:rect l="l" t="t" r="r" b="b"/>
              <a:pathLst>
                <a:path w="1283" h="1951" extrusionOk="0">
                  <a:moveTo>
                    <a:pt x="822" y="461"/>
                  </a:moveTo>
                  <a:lnTo>
                    <a:pt x="822" y="1489"/>
                  </a:lnTo>
                  <a:lnTo>
                    <a:pt x="461" y="1489"/>
                  </a:lnTo>
                  <a:lnTo>
                    <a:pt x="461" y="461"/>
                  </a:lnTo>
                  <a:close/>
                  <a:moveTo>
                    <a:pt x="231" y="0"/>
                  </a:moveTo>
                  <a:cubicBezTo>
                    <a:pt x="106" y="0"/>
                    <a:pt x="0" y="101"/>
                    <a:pt x="0" y="231"/>
                  </a:cubicBezTo>
                  <a:lnTo>
                    <a:pt x="0" y="1720"/>
                  </a:lnTo>
                  <a:cubicBezTo>
                    <a:pt x="0" y="1845"/>
                    <a:pt x="106" y="1950"/>
                    <a:pt x="231" y="1950"/>
                  </a:cubicBezTo>
                  <a:lnTo>
                    <a:pt x="1052" y="1950"/>
                  </a:lnTo>
                  <a:cubicBezTo>
                    <a:pt x="1182" y="1950"/>
                    <a:pt x="1283" y="1845"/>
                    <a:pt x="1283" y="1720"/>
                  </a:cubicBezTo>
                  <a:lnTo>
                    <a:pt x="1283" y="231"/>
                  </a:lnTo>
                  <a:cubicBezTo>
                    <a:pt x="1283" y="101"/>
                    <a:pt x="1182" y="0"/>
                    <a:pt x="10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5" name="Google Shape;9005;p74"/>
          <p:cNvGrpSpPr/>
          <p:nvPr/>
        </p:nvGrpSpPr>
        <p:grpSpPr>
          <a:xfrm>
            <a:off x="848975" y="1987716"/>
            <a:ext cx="384898" cy="358221"/>
            <a:chOff x="848975" y="1987716"/>
            <a:chExt cx="384898" cy="358221"/>
          </a:xfrm>
        </p:grpSpPr>
        <p:sp>
          <p:nvSpPr>
            <p:cNvPr id="9006" name="Google Shape;9006;p74"/>
            <p:cNvSpPr/>
            <p:nvPr/>
          </p:nvSpPr>
          <p:spPr>
            <a:xfrm>
              <a:off x="894633" y="2178934"/>
              <a:ext cx="144932" cy="145037"/>
            </a:xfrm>
            <a:custGeom>
              <a:avLst/>
              <a:gdLst/>
              <a:ahLst/>
              <a:cxnLst/>
              <a:rect l="l" t="t" r="r" b="b"/>
              <a:pathLst>
                <a:path w="5536" h="5540" extrusionOk="0">
                  <a:moveTo>
                    <a:pt x="1951" y="0"/>
                  </a:moveTo>
                  <a:lnTo>
                    <a:pt x="760" y="1192"/>
                  </a:lnTo>
                  <a:lnTo>
                    <a:pt x="1" y="1955"/>
                  </a:lnTo>
                  <a:lnTo>
                    <a:pt x="3580" y="5539"/>
                  </a:lnTo>
                  <a:lnTo>
                    <a:pt x="5535" y="3584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74"/>
            <p:cNvSpPr/>
            <p:nvPr/>
          </p:nvSpPr>
          <p:spPr>
            <a:xfrm>
              <a:off x="894633" y="2178934"/>
              <a:ext cx="144932" cy="125036"/>
            </a:xfrm>
            <a:custGeom>
              <a:avLst/>
              <a:gdLst/>
              <a:ahLst/>
              <a:cxnLst/>
              <a:rect l="l" t="t" r="r" b="b"/>
              <a:pathLst>
                <a:path w="5536" h="4776" extrusionOk="0">
                  <a:moveTo>
                    <a:pt x="1951" y="0"/>
                  </a:moveTo>
                  <a:lnTo>
                    <a:pt x="1" y="1955"/>
                  </a:lnTo>
                  <a:lnTo>
                    <a:pt x="553" y="2513"/>
                  </a:lnTo>
                  <a:lnTo>
                    <a:pt x="894" y="2176"/>
                  </a:lnTo>
                  <a:cubicBezTo>
                    <a:pt x="1010" y="2056"/>
                    <a:pt x="1163" y="1996"/>
                    <a:pt x="1318" y="1996"/>
                  </a:cubicBezTo>
                  <a:cubicBezTo>
                    <a:pt x="1472" y="1996"/>
                    <a:pt x="1627" y="2056"/>
                    <a:pt x="1745" y="2176"/>
                  </a:cubicBezTo>
                  <a:lnTo>
                    <a:pt x="4344" y="4775"/>
                  </a:lnTo>
                  <a:lnTo>
                    <a:pt x="5535" y="3584"/>
                  </a:lnTo>
                  <a:lnTo>
                    <a:pt x="2124" y="173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4"/>
            <p:cNvSpPr/>
            <p:nvPr/>
          </p:nvSpPr>
          <p:spPr>
            <a:xfrm>
              <a:off x="910367" y="1993449"/>
              <a:ext cx="317223" cy="314788"/>
            </a:xfrm>
            <a:custGeom>
              <a:avLst/>
              <a:gdLst/>
              <a:ahLst/>
              <a:cxnLst/>
              <a:rect l="l" t="t" r="r" b="b"/>
              <a:pathLst>
                <a:path w="12117" h="12024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651" y="12024"/>
                  </a:lnTo>
                  <a:lnTo>
                    <a:pt x="11741" y="4928"/>
                  </a:lnTo>
                  <a:cubicBezTo>
                    <a:pt x="12116" y="4558"/>
                    <a:pt x="12116" y="3953"/>
                    <a:pt x="11741" y="3583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74"/>
            <p:cNvSpPr/>
            <p:nvPr/>
          </p:nvSpPr>
          <p:spPr>
            <a:xfrm>
              <a:off x="910367" y="1993449"/>
              <a:ext cx="232452" cy="204492"/>
            </a:xfrm>
            <a:custGeom>
              <a:avLst/>
              <a:gdLst/>
              <a:ahLst/>
              <a:cxnLst/>
              <a:rect l="l" t="t" r="r" b="b"/>
              <a:pathLst>
                <a:path w="8879" h="7811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42" y="7811"/>
                  </a:lnTo>
                  <a:lnTo>
                    <a:pt x="7533" y="715"/>
                  </a:lnTo>
                  <a:cubicBezTo>
                    <a:pt x="7718" y="530"/>
                    <a:pt x="7962" y="438"/>
                    <a:pt x="8206" y="438"/>
                  </a:cubicBezTo>
                  <a:cubicBezTo>
                    <a:pt x="8449" y="438"/>
                    <a:pt x="8693" y="530"/>
                    <a:pt x="8878" y="715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74"/>
            <p:cNvSpPr/>
            <p:nvPr/>
          </p:nvSpPr>
          <p:spPr>
            <a:xfrm>
              <a:off x="856018" y="2253129"/>
              <a:ext cx="109328" cy="87179"/>
            </a:xfrm>
            <a:custGeom>
              <a:avLst/>
              <a:gdLst/>
              <a:ahLst/>
              <a:cxnLst/>
              <a:rect l="l" t="t" r="r" b="b"/>
              <a:pathLst>
                <a:path w="4176" h="3330" extrusionOk="0">
                  <a:moveTo>
                    <a:pt x="2350" y="1"/>
                  </a:moveTo>
                  <a:lnTo>
                    <a:pt x="1" y="2354"/>
                  </a:lnTo>
                  <a:lnTo>
                    <a:pt x="1101" y="2758"/>
                  </a:lnTo>
                  <a:lnTo>
                    <a:pt x="2677" y="3330"/>
                  </a:lnTo>
                  <a:lnTo>
                    <a:pt x="4176" y="1826"/>
                  </a:lnTo>
                  <a:lnTo>
                    <a:pt x="3104" y="755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4"/>
            <p:cNvSpPr/>
            <p:nvPr/>
          </p:nvSpPr>
          <p:spPr>
            <a:xfrm>
              <a:off x="884947" y="2292529"/>
              <a:ext cx="67832" cy="47648"/>
            </a:xfrm>
            <a:custGeom>
              <a:avLst/>
              <a:gdLst/>
              <a:ahLst/>
              <a:cxnLst/>
              <a:rect l="l" t="t" r="r" b="b"/>
              <a:pathLst>
                <a:path w="2591" h="1820" extrusionOk="0">
                  <a:moveTo>
                    <a:pt x="1519" y="0"/>
                  </a:moveTo>
                  <a:cubicBezTo>
                    <a:pt x="1352" y="0"/>
                    <a:pt x="1185" y="64"/>
                    <a:pt x="1058" y="191"/>
                  </a:cubicBezTo>
                  <a:lnTo>
                    <a:pt x="1" y="1248"/>
                  </a:lnTo>
                  <a:lnTo>
                    <a:pt x="1577" y="1820"/>
                  </a:lnTo>
                  <a:lnTo>
                    <a:pt x="2590" y="806"/>
                  </a:lnTo>
                  <a:lnTo>
                    <a:pt x="1980" y="191"/>
                  </a:lnTo>
                  <a:cubicBezTo>
                    <a:pt x="1853" y="64"/>
                    <a:pt x="1686" y="0"/>
                    <a:pt x="15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4"/>
            <p:cNvSpPr/>
            <p:nvPr/>
          </p:nvSpPr>
          <p:spPr>
            <a:xfrm>
              <a:off x="987075" y="2071884"/>
              <a:ext cx="161269" cy="157865"/>
            </a:xfrm>
            <a:custGeom>
              <a:avLst/>
              <a:gdLst/>
              <a:ahLst/>
              <a:cxnLst/>
              <a:rect l="l" t="t" r="r" b="b"/>
              <a:pathLst>
                <a:path w="6160" h="6030" extrusionOk="0">
                  <a:moveTo>
                    <a:pt x="4185" y="1"/>
                  </a:moveTo>
                  <a:cubicBezTo>
                    <a:pt x="4022" y="1"/>
                    <a:pt x="3858" y="63"/>
                    <a:pt x="3734" y="188"/>
                  </a:cubicBezTo>
                  <a:lnTo>
                    <a:pt x="251" y="3671"/>
                  </a:lnTo>
                  <a:cubicBezTo>
                    <a:pt x="1" y="3916"/>
                    <a:pt x="1" y="4320"/>
                    <a:pt x="251" y="4570"/>
                  </a:cubicBezTo>
                  <a:lnTo>
                    <a:pt x="1529" y="5843"/>
                  </a:lnTo>
                  <a:cubicBezTo>
                    <a:pt x="1651" y="5968"/>
                    <a:pt x="1813" y="6030"/>
                    <a:pt x="1976" y="6030"/>
                  </a:cubicBezTo>
                  <a:cubicBezTo>
                    <a:pt x="2139" y="6030"/>
                    <a:pt x="2302" y="5968"/>
                    <a:pt x="2427" y="5843"/>
                  </a:cubicBezTo>
                  <a:lnTo>
                    <a:pt x="5910" y="2360"/>
                  </a:lnTo>
                  <a:cubicBezTo>
                    <a:pt x="6160" y="2115"/>
                    <a:pt x="6160" y="1711"/>
                    <a:pt x="5910" y="1461"/>
                  </a:cubicBezTo>
                  <a:lnTo>
                    <a:pt x="4637" y="188"/>
                  </a:lnTo>
                  <a:cubicBezTo>
                    <a:pt x="4512" y="63"/>
                    <a:pt x="4348" y="1"/>
                    <a:pt x="4185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4"/>
            <p:cNvSpPr/>
            <p:nvPr/>
          </p:nvSpPr>
          <p:spPr>
            <a:xfrm>
              <a:off x="848975" y="1987716"/>
              <a:ext cx="384898" cy="358221"/>
            </a:xfrm>
            <a:custGeom>
              <a:avLst/>
              <a:gdLst/>
              <a:ahLst/>
              <a:cxnLst/>
              <a:rect l="l" t="t" r="r" b="b"/>
              <a:pathLst>
                <a:path w="14702" h="13683" extrusionOk="0">
                  <a:moveTo>
                    <a:pt x="2879" y="8433"/>
                  </a:moveTo>
                  <a:lnTo>
                    <a:pt x="6150" y="11705"/>
                  </a:lnTo>
                  <a:lnTo>
                    <a:pt x="5329" y="12531"/>
                  </a:lnTo>
                  <a:lnTo>
                    <a:pt x="2052" y="9259"/>
                  </a:lnTo>
                  <a:lnTo>
                    <a:pt x="2879" y="8433"/>
                  </a:lnTo>
                  <a:close/>
                  <a:moveTo>
                    <a:pt x="10113" y="1"/>
                  </a:moveTo>
                  <a:cubicBezTo>
                    <a:pt x="9813" y="1"/>
                    <a:pt x="9513" y="115"/>
                    <a:pt x="9282" y="343"/>
                  </a:cubicBezTo>
                  <a:lnTo>
                    <a:pt x="2192" y="7434"/>
                  </a:lnTo>
                  <a:cubicBezTo>
                    <a:pt x="2105" y="7516"/>
                    <a:pt x="2105" y="7655"/>
                    <a:pt x="2192" y="7741"/>
                  </a:cubicBezTo>
                  <a:lnTo>
                    <a:pt x="2566" y="8121"/>
                  </a:lnTo>
                  <a:lnTo>
                    <a:pt x="1586" y="9106"/>
                  </a:lnTo>
                  <a:cubicBezTo>
                    <a:pt x="1500" y="9192"/>
                    <a:pt x="1500" y="9331"/>
                    <a:pt x="1586" y="9413"/>
                  </a:cubicBezTo>
                  <a:lnTo>
                    <a:pt x="2307" y="10134"/>
                  </a:lnTo>
                  <a:lnTo>
                    <a:pt x="1759" y="10686"/>
                  </a:lnTo>
                  <a:cubicBezTo>
                    <a:pt x="1604" y="10845"/>
                    <a:pt x="1747" y="11060"/>
                    <a:pt x="1917" y="11060"/>
                  </a:cubicBezTo>
                  <a:cubicBezTo>
                    <a:pt x="1968" y="11060"/>
                    <a:pt x="2022" y="11040"/>
                    <a:pt x="2072" y="10994"/>
                  </a:cubicBezTo>
                  <a:lnTo>
                    <a:pt x="2619" y="10446"/>
                  </a:lnTo>
                  <a:lnTo>
                    <a:pt x="4132" y="11964"/>
                  </a:lnTo>
                  <a:lnTo>
                    <a:pt x="2893" y="13208"/>
                  </a:lnTo>
                  <a:lnTo>
                    <a:pt x="669" y="12401"/>
                  </a:lnTo>
                  <a:lnTo>
                    <a:pt x="1413" y="11657"/>
                  </a:lnTo>
                  <a:cubicBezTo>
                    <a:pt x="1569" y="11497"/>
                    <a:pt x="1424" y="11280"/>
                    <a:pt x="1255" y="11280"/>
                  </a:cubicBezTo>
                  <a:cubicBezTo>
                    <a:pt x="1205" y="11280"/>
                    <a:pt x="1153" y="11299"/>
                    <a:pt x="1106" y="11344"/>
                  </a:cubicBezTo>
                  <a:lnTo>
                    <a:pt x="111" y="12334"/>
                  </a:lnTo>
                  <a:cubicBezTo>
                    <a:pt x="1" y="12449"/>
                    <a:pt x="44" y="12641"/>
                    <a:pt x="193" y="12694"/>
                  </a:cubicBezTo>
                  <a:lnTo>
                    <a:pt x="2874" y="13669"/>
                  </a:lnTo>
                  <a:cubicBezTo>
                    <a:pt x="2898" y="13678"/>
                    <a:pt x="2923" y="13683"/>
                    <a:pt x="2948" y="13683"/>
                  </a:cubicBezTo>
                  <a:cubicBezTo>
                    <a:pt x="3004" y="13683"/>
                    <a:pt x="3061" y="13661"/>
                    <a:pt x="3104" y="13621"/>
                  </a:cubicBezTo>
                  <a:lnTo>
                    <a:pt x="4445" y="12276"/>
                  </a:lnTo>
                  <a:lnTo>
                    <a:pt x="5165" y="12997"/>
                  </a:lnTo>
                  <a:cubicBezTo>
                    <a:pt x="5209" y="13040"/>
                    <a:pt x="5265" y="13062"/>
                    <a:pt x="5321" y="13062"/>
                  </a:cubicBezTo>
                  <a:cubicBezTo>
                    <a:pt x="5378" y="13062"/>
                    <a:pt x="5434" y="13040"/>
                    <a:pt x="5478" y="12997"/>
                  </a:cubicBezTo>
                  <a:lnTo>
                    <a:pt x="6458" y="12012"/>
                  </a:lnTo>
                  <a:lnTo>
                    <a:pt x="6837" y="12392"/>
                  </a:lnTo>
                  <a:cubicBezTo>
                    <a:pt x="6880" y="12435"/>
                    <a:pt x="6937" y="12456"/>
                    <a:pt x="6993" y="12456"/>
                  </a:cubicBezTo>
                  <a:cubicBezTo>
                    <a:pt x="7050" y="12456"/>
                    <a:pt x="7106" y="12435"/>
                    <a:pt x="7149" y="12392"/>
                  </a:cubicBezTo>
                  <a:lnTo>
                    <a:pt x="12559" y="6982"/>
                  </a:lnTo>
                  <a:cubicBezTo>
                    <a:pt x="12711" y="6823"/>
                    <a:pt x="12565" y="6606"/>
                    <a:pt x="12396" y="6606"/>
                  </a:cubicBezTo>
                  <a:cubicBezTo>
                    <a:pt x="12346" y="6606"/>
                    <a:pt x="12294" y="6625"/>
                    <a:pt x="12246" y="6670"/>
                  </a:cubicBezTo>
                  <a:lnTo>
                    <a:pt x="6991" y="11926"/>
                  </a:lnTo>
                  <a:lnTo>
                    <a:pt x="2658" y="7588"/>
                  </a:lnTo>
                  <a:lnTo>
                    <a:pt x="9595" y="651"/>
                  </a:lnTo>
                  <a:cubicBezTo>
                    <a:pt x="9736" y="509"/>
                    <a:pt x="9924" y="438"/>
                    <a:pt x="10112" y="438"/>
                  </a:cubicBezTo>
                  <a:cubicBezTo>
                    <a:pt x="10300" y="438"/>
                    <a:pt x="10488" y="509"/>
                    <a:pt x="10632" y="651"/>
                  </a:cubicBezTo>
                  <a:lnTo>
                    <a:pt x="13933" y="3956"/>
                  </a:lnTo>
                  <a:cubicBezTo>
                    <a:pt x="14221" y="4239"/>
                    <a:pt x="14221" y="4705"/>
                    <a:pt x="13933" y="4993"/>
                  </a:cubicBezTo>
                  <a:lnTo>
                    <a:pt x="12866" y="6060"/>
                  </a:lnTo>
                  <a:cubicBezTo>
                    <a:pt x="12700" y="6218"/>
                    <a:pt x="12851" y="6442"/>
                    <a:pt x="13024" y="6442"/>
                  </a:cubicBezTo>
                  <a:cubicBezTo>
                    <a:pt x="13076" y="6442"/>
                    <a:pt x="13130" y="6421"/>
                    <a:pt x="13178" y="6372"/>
                  </a:cubicBezTo>
                  <a:lnTo>
                    <a:pt x="14245" y="5301"/>
                  </a:lnTo>
                  <a:cubicBezTo>
                    <a:pt x="14701" y="4844"/>
                    <a:pt x="14701" y="4100"/>
                    <a:pt x="14245" y="3643"/>
                  </a:cubicBezTo>
                  <a:lnTo>
                    <a:pt x="10940" y="343"/>
                  </a:lnTo>
                  <a:cubicBezTo>
                    <a:pt x="10712" y="115"/>
                    <a:pt x="10413" y="1"/>
                    <a:pt x="101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4"/>
            <p:cNvSpPr/>
            <p:nvPr/>
          </p:nvSpPr>
          <p:spPr>
            <a:xfrm>
              <a:off x="980792" y="2066151"/>
              <a:ext cx="173835" cy="169358"/>
            </a:xfrm>
            <a:custGeom>
              <a:avLst/>
              <a:gdLst/>
              <a:ahLst/>
              <a:cxnLst/>
              <a:rect l="l" t="t" r="r" b="b"/>
              <a:pathLst>
                <a:path w="6640" h="6469" extrusionOk="0">
                  <a:moveTo>
                    <a:pt x="4428" y="439"/>
                  </a:moveTo>
                  <a:cubicBezTo>
                    <a:pt x="4534" y="439"/>
                    <a:pt x="4641" y="479"/>
                    <a:pt x="4723" y="561"/>
                  </a:cubicBezTo>
                  <a:lnTo>
                    <a:pt x="5996" y="1834"/>
                  </a:lnTo>
                  <a:cubicBezTo>
                    <a:pt x="6073" y="1911"/>
                    <a:pt x="6116" y="2021"/>
                    <a:pt x="6116" y="2132"/>
                  </a:cubicBezTo>
                  <a:cubicBezTo>
                    <a:pt x="6116" y="2238"/>
                    <a:pt x="6073" y="2348"/>
                    <a:pt x="5996" y="2425"/>
                  </a:cubicBezTo>
                  <a:lnTo>
                    <a:pt x="2513" y="5908"/>
                  </a:lnTo>
                  <a:cubicBezTo>
                    <a:pt x="2431" y="5987"/>
                    <a:pt x="2325" y="6027"/>
                    <a:pt x="2218" y="6027"/>
                  </a:cubicBezTo>
                  <a:cubicBezTo>
                    <a:pt x="2111" y="6027"/>
                    <a:pt x="2004" y="5987"/>
                    <a:pt x="1922" y="5908"/>
                  </a:cubicBezTo>
                  <a:lnTo>
                    <a:pt x="649" y="4630"/>
                  </a:lnTo>
                  <a:cubicBezTo>
                    <a:pt x="486" y="4467"/>
                    <a:pt x="486" y="4207"/>
                    <a:pt x="649" y="4044"/>
                  </a:cubicBezTo>
                  <a:lnTo>
                    <a:pt x="4132" y="561"/>
                  </a:lnTo>
                  <a:cubicBezTo>
                    <a:pt x="4214" y="479"/>
                    <a:pt x="4321" y="439"/>
                    <a:pt x="4428" y="439"/>
                  </a:cubicBezTo>
                  <a:close/>
                  <a:moveTo>
                    <a:pt x="4425" y="0"/>
                  </a:moveTo>
                  <a:cubicBezTo>
                    <a:pt x="4207" y="0"/>
                    <a:pt x="3988" y="83"/>
                    <a:pt x="3820" y="249"/>
                  </a:cubicBezTo>
                  <a:lnTo>
                    <a:pt x="337" y="3732"/>
                  </a:lnTo>
                  <a:cubicBezTo>
                    <a:pt x="1" y="4068"/>
                    <a:pt x="1" y="4611"/>
                    <a:pt x="337" y="4942"/>
                  </a:cubicBezTo>
                  <a:lnTo>
                    <a:pt x="1610" y="6220"/>
                  </a:lnTo>
                  <a:cubicBezTo>
                    <a:pt x="1778" y="6386"/>
                    <a:pt x="1998" y="6469"/>
                    <a:pt x="2217" y="6469"/>
                  </a:cubicBezTo>
                  <a:cubicBezTo>
                    <a:pt x="2436" y="6469"/>
                    <a:pt x="2655" y="6386"/>
                    <a:pt x="2821" y="6220"/>
                  </a:cubicBezTo>
                  <a:lnTo>
                    <a:pt x="6304" y="2737"/>
                  </a:lnTo>
                  <a:cubicBezTo>
                    <a:pt x="6640" y="2401"/>
                    <a:pt x="6640" y="1858"/>
                    <a:pt x="6304" y="1527"/>
                  </a:cubicBezTo>
                  <a:lnTo>
                    <a:pt x="5030" y="249"/>
                  </a:lnTo>
                  <a:cubicBezTo>
                    <a:pt x="4862" y="83"/>
                    <a:pt x="4644" y="0"/>
                    <a:pt x="44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5" name="Google Shape;9015;p74"/>
          <p:cNvGrpSpPr/>
          <p:nvPr/>
        </p:nvGrpSpPr>
        <p:grpSpPr>
          <a:xfrm>
            <a:off x="2255731" y="2927892"/>
            <a:ext cx="226405" cy="386260"/>
            <a:chOff x="2255731" y="2927892"/>
            <a:chExt cx="226405" cy="386260"/>
          </a:xfrm>
        </p:grpSpPr>
        <p:sp>
          <p:nvSpPr>
            <p:cNvPr id="9016" name="Google Shape;9016;p74"/>
            <p:cNvSpPr/>
            <p:nvPr/>
          </p:nvSpPr>
          <p:spPr>
            <a:xfrm>
              <a:off x="2341366" y="3257786"/>
              <a:ext cx="54114" cy="50711"/>
            </a:xfrm>
            <a:custGeom>
              <a:avLst/>
              <a:gdLst/>
              <a:ahLst/>
              <a:cxnLst/>
              <a:rect l="l" t="t" r="r" b="b"/>
              <a:pathLst>
                <a:path w="2067" h="1937" extrusionOk="0">
                  <a:moveTo>
                    <a:pt x="1" y="0"/>
                  </a:moveTo>
                  <a:lnTo>
                    <a:pt x="1" y="1360"/>
                  </a:lnTo>
                  <a:cubicBezTo>
                    <a:pt x="1" y="1677"/>
                    <a:pt x="260" y="1936"/>
                    <a:pt x="577" y="1936"/>
                  </a:cubicBezTo>
                  <a:lnTo>
                    <a:pt x="1490" y="1936"/>
                  </a:lnTo>
                  <a:cubicBezTo>
                    <a:pt x="1812" y="1936"/>
                    <a:pt x="2067" y="1677"/>
                    <a:pt x="2067" y="1360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74"/>
            <p:cNvSpPr/>
            <p:nvPr/>
          </p:nvSpPr>
          <p:spPr>
            <a:xfrm>
              <a:off x="2354954" y="3257786"/>
              <a:ext cx="40527" cy="50711"/>
            </a:xfrm>
            <a:custGeom>
              <a:avLst/>
              <a:gdLst/>
              <a:ahLst/>
              <a:cxnLst/>
              <a:rect l="l" t="t" r="r" b="b"/>
              <a:pathLst>
                <a:path w="1548" h="1937" extrusionOk="0">
                  <a:moveTo>
                    <a:pt x="515" y="0"/>
                  </a:moveTo>
                  <a:lnTo>
                    <a:pt x="515" y="1360"/>
                  </a:lnTo>
                  <a:cubicBezTo>
                    <a:pt x="515" y="1653"/>
                    <a:pt x="294" y="1902"/>
                    <a:pt x="1" y="1931"/>
                  </a:cubicBezTo>
                  <a:cubicBezTo>
                    <a:pt x="20" y="1936"/>
                    <a:pt x="39" y="1936"/>
                    <a:pt x="58" y="1936"/>
                  </a:cubicBezTo>
                  <a:lnTo>
                    <a:pt x="971" y="1936"/>
                  </a:lnTo>
                  <a:cubicBezTo>
                    <a:pt x="1293" y="1936"/>
                    <a:pt x="1548" y="1677"/>
                    <a:pt x="1548" y="1360"/>
                  </a:cubicBezTo>
                  <a:lnTo>
                    <a:pt x="1548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74"/>
            <p:cNvSpPr/>
            <p:nvPr/>
          </p:nvSpPr>
          <p:spPr>
            <a:xfrm>
              <a:off x="2261386" y="2933547"/>
              <a:ext cx="215095" cy="344764"/>
            </a:xfrm>
            <a:custGeom>
              <a:avLst/>
              <a:gdLst/>
              <a:ahLst/>
              <a:cxnLst/>
              <a:rect l="l" t="t" r="r" b="b"/>
              <a:pathLst>
                <a:path w="8216" h="13169" extrusionOk="0">
                  <a:moveTo>
                    <a:pt x="3171" y="0"/>
                  </a:moveTo>
                  <a:cubicBezTo>
                    <a:pt x="1423" y="0"/>
                    <a:pt x="0" y="1417"/>
                    <a:pt x="0" y="3171"/>
                  </a:cubicBezTo>
                  <a:lnTo>
                    <a:pt x="0" y="10579"/>
                  </a:lnTo>
                  <a:cubicBezTo>
                    <a:pt x="5" y="12010"/>
                    <a:pt x="1163" y="13168"/>
                    <a:pt x="2595" y="13168"/>
                  </a:cubicBezTo>
                  <a:lnTo>
                    <a:pt x="5621" y="13168"/>
                  </a:lnTo>
                  <a:cubicBezTo>
                    <a:pt x="7053" y="13168"/>
                    <a:pt x="8215" y="12005"/>
                    <a:pt x="8215" y="10579"/>
                  </a:cubicBezTo>
                  <a:lnTo>
                    <a:pt x="8215" y="3171"/>
                  </a:lnTo>
                  <a:cubicBezTo>
                    <a:pt x="8215" y="1417"/>
                    <a:pt x="6793" y="0"/>
                    <a:pt x="5045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74"/>
            <p:cNvSpPr/>
            <p:nvPr/>
          </p:nvSpPr>
          <p:spPr>
            <a:xfrm>
              <a:off x="2337989" y="2933547"/>
              <a:ext cx="138492" cy="344764"/>
            </a:xfrm>
            <a:custGeom>
              <a:avLst/>
              <a:gdLst/>
              <a:ahLst/>
              <a:cxnLst/>
              <a:rect l="l" t="t" r="r" b="b"/>
              <a:pathLst>
                <a:path w="5290" h="13169" extrusionOk="0">
                  <a:moveTo>
                    <a:pt x="245" y="0"/>
                  </a:moveTo>
                  <a:cubicBezTo>
                    <a:pt x="164" y="0"/>
                    <a:pt x="82" y="5"/>
                    <a:pt x="0" y="10"/>
                  </a:cubicBezTo>
                  <a:cubicBezTo>
                    <a:pt x="1648" y="140"/>
                    <a:pt x="2921" y="1514"/>
                    <a:pt x="2926" y="3171"/>
                  </a:cubicBezTo>
                  <a:lnTo>
                    <a:pt x="2926" y="10579"/>
                  </a:lnTo>
                  <a:cubicBezTo>
                    <a:pt x="2926" y="12010"/>
                    <a:pt x="1763" y="13168"/>
                    <a:pt x="332" y="13168"/>
                  </a:cubicBezTo>
                  <a:lnTo>
                    <a:pt x="2695" y="13168"/>
                  </a:lnTo>
                  <a:cubicBezTo>
                    <a:pt x="4127" y="13168"/>
                    <a:pt x="5289" y="12010"/>
                    <a:pt x="5289" y="10579"/>
                  </a:cubicBezTo>
                  <a:lnTo>
                    <a:pt x="5289" y="3171"/>
                  </a:lnTo>
                  <a:cubicBezTo>
                    <a:pt x="5289" y="1417"/>
                    <a:pt x="3872" y="0"/>
                    <a:pt x="2119" y="0"/>
                  </a:cubicBez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74"/>
            <p:cNvSpPr/>
            <p:nvPr/>
          </p:nvSpPr>
          <p:spPr>
            <a:xfrm>
              <a:off x="2341759" y="2989258"/>
              <a:ext cx="54219" cy="52857"/>
            </a:xfrm>
            <a:custGeom>
              <a:avLst/>
              <a:gdLst/>
              <a:ahLst/>
              <a:cxnLst/>
              <a:rect l="l" t="t" r="r" b="b"/>
              <a:pathLst>
                <a:path w="2071" h="2019" extrusionOk="0">
                  <a:moveTo>
                    <a:pt x="1038" y="0"/>
                  </a:moveTo>
                  <a:cubicBezTo>
                    <a:pt x="466" y="0"/>
                    <a:pt x="0" y="462"/>
                    <a:pt x="5" y="1033"/>
                  </a:cubicBezTo>
                  <a:lnTo>
                    <a:pt x="5" y="1442"/>
                  </a:lnTo>
                  <a:cubicBezTo>
                    <a:pt x="5" y="1759"/>
                    <a:pt x="260" y="2018"/>
                    <a:pt x="582" y="2018"/>
                  </a:cubicBezTo>
                  <a:lnTo>
                    <a:pt x="1494" y="2018"/>
                  </a:lnTo>
                  <a:cubicBezTo>
                    <a:pt x="1811" y="2018"/>
                    <a:pt x="2071" y="1759"/>
                    <a:pt x="2071" y="1442"/>
                  </a:cubicBezTo>
                  <a:lnTo>
                    <a:pt x="2071" y="1033"/>
                  </a:lnTo>
                  <a:cubicBezTo>
                    <a:pt x="2071" y="462"/>
                    <a:pt x="1610" y="0"/>
                    <a:pt x="103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4"/>
            <p:cNvSpPr/>
            <p:nvPr/>
          </p:nvSpPr>
          <p:spPr>
            <a:xfrm>
              <a:off x="2355451" y="2989258"/>
              <a:ext cx="40527" cy="52857"/>
            </a:xfrm>
            <a:custGeom>
              <a:avLst/>
              <a:gdLst/>
              <a:ahLst/>
              <a:cxnLst/>
              <a:rect l="l" t="t" r="r" b="b"/>
              <a:pathLst>
                <a:path w="1548" h="2019" extrusionOk="0">
                  <a:moveTo>
                    <a:pt x="515" y="0"/>
                  </a:moveTo>
                  <a:cubicBezTo>
                    <a:pt x="332" y="0"/>
                    <a:pt x="155" y="48"/>
                    <a:pt x="1" y="140"/>
                  </a:cubicBezTo>
                  <a:cubicBezTo>
                    <a:pt x="318" y="322"/>
                    <a:pt x="515" y="663"/>
                    <a:pt x="515" y="1033"/>
                  </a:cubicBezTo>
                  <a:lnTo>
                    <a:pt x="515" y="1442"/>
                  </a:lnTo>
                  <a:cubicBezTo>
                    <a:pt x="515" y="1735"/>
                    <a:pt x="294" y="1984"/>
                    <a:pt x="1" y="2013"/>
                  </a:cubicBezTo>
                  <a:cubicBezTo>
                    <a:pt x="20" y="2018"/>
                    <a:pt x="39" y="2018"/>
                    <a:pt x="59" y="2018"/>
                  </a:cubicBezTo>
                  <a:lnTo>
                    <a:pt x="971" y="2018"/>
                  </a:lnTo>
                  <a:cubicBezTo>
                    <a:pt x="1288" y="2018"/>
                    <a:pt x="1548" y="1759"/>
                    <a:pt x="1548" y="1442"/>
                  </a:cubicBezTo>
                  <a:lnTo>
                    <a:pt x="1548" y="1033"/>
                  </a:lnTo>
                  <a:cubicBezTo>
                    <a:pt x="1548" y="462"/>
                    <a:pt x="1087" y="0"/>
                    <a:pt x="515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74"/>
            <p:cNvSpPr/>
            <p:nvPr/>
          </p:nvSpPr>
          <p:spPr>
            <a:xfrm>
              <a:off x="2261386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0" y="0"/>
                  </a:moveTo>
                  <a:lnTo>
                    <a:pt x="0" y="4756"/>
                  </a:lnTo>
                  <a:lnTo>
                    <a:pt x="721" y="4756"/>
                  </a:lnTo>
                  <a:cubicBezTo>
                    <a:pt x="1043" y="4756"/>
                    <a:pt x="1298" y="4497"/>
                    <a:pt x="1298" y="4180"/>
                  </a:cubicBezTo>
                  <a:lnTo>
                    <a:pt x="1298" y="577"/>
                  </a:lnTo>
                  <a:cubicBezTo>
                    <a:pt x="1298" y="260"/>
                    <a:pt x="1043" y="0"/>
                    <a:pt x="7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74"/>
            <p:cNvSpPr/>
            <p:nvPr/>
          </p:nvSpPr>
          <p:spPr>
            <a:xfrm>
              <a:off x="2263271" y="3058687"/>
              <a:ext cx="32097" cy="124538"/>
            </a:xfrm>
            <a:custGeom>
              <a:avLst/>
              <a:gdLst/>
              <a:ahLst/>
              <a:cxnLst/>
              <a:rect l="l" t="t" r="r" b="b"/>
              <a:pathLst>
                <a:path w="1226" h="4757" extrusionOk="0">
                  <a:moveTo>
                    <a:pt x="1" y="0"/>
                  </a:moveTo>
                  <a:cubicBezTo>
                    <a:pt x="322" y="0"/>
                    <a:pt x="577" y="260"/>
                    <a:pt x="577" y="577"/>
                  </a:cubicBezTo>
                  <a:lnTo>
                    <a:pt x="577" y="4180"/>
                  </a:lnTo>
                  <a:cubicBezTo>
                    <a:pt x="577" y="4502"/>
                    <a:pt x="322" y="4756"/>
                    <a:pt x="1" y="4756"/>
                  </a:cubicBezTo>
                  <a:lnTo>
                    <a:pt x="649" y="4756"/>
                  </a:lnTo>
                  <a:cubicBezTo>
                    <a:pt x="971" y="4756"/>
                    <a:pt x="1226" y="4502"/>
                    <a:pt x="1226" y="4180"/>
                  </a:cubicBezTo>
                  <a:lnTo>
                    <a:pt x="1226" y="577"/>
                  </a:lnTo>
                  <a:cubicBezTo>
                    <a:pt x="1226" y="260"/>
                    <a:pt x="971" y="0"/>
                    <a:pt x="649" y="0"/>
                  </a:cubicBez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4"/>
            <p:cNvSpPr/>
            <p:nvPr/>
          </p:nvSpPr>
          <p:spPr>
            <a:xfrm>
              <a:off x="2442500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4180"/>
                  </a:lnTo>
                  <a:cubicBezTo>
                    <a:pt x="0" y="4497"/>
                    <a:pt x="260" y="4756"/>
                    <a:pt x="577" y="4756"/>
                  </a:cubicBezTo>
                  <a:lnTo>
                    <a:pt x="1297" y="475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4"/>
            <p:cNvSpPr/>
            <p:nvPr/>
          </p:nvSpPr>
          <p:spPr>
            <a:xfrm>
              <a:off x="2459464" y="3058687"/>
              <a:ext cx="17017" cy="124538"/>
            </a:xfrm>
            <a:custGeom>
              <a:avLst/>
              <a:gdLst/>
              <a:ahLst/>
              <a:cxnLst/>
              <a:rect l="l" t="t" r="r" b="b"/>
              <a:pathLst>
                <a:path w="650" h="4757" extrusionOk="0">
                  <a:moveTo>
                    <a:pt x="1" y="0"/>
                  </a:moveTo>
                  <a:lnTo>
                    <a:pt x="1" y="4756"/>
                  </a:lnTo>
                  <a:lnTo>
                    <a:pt x="649" y="475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4"/>
            <p:cNvSpPr/>
            <p:nvPr/>
          </p:nvSpPr>
          <p:spPr>
            <a:xfrm>
              <a:off x="2255731" y="2927892"/>
              <a:ext cx="226405" cy="386260"/>
            </a:xfrm>
            <a:custGeom>
              <a:avLst/>
              <a:gdLst/>
              <a:ahLst/>
              <a:cxnLst/>
              <a:rect l="l" t="t" r="r" b="b"/>
              <a:pathLst>
                <a:path w="8648" h="14754" extrusionOk="0">
                  <a:moveTo>
                    <a:pt x="4324" y="2561"/>
                  </a:moveTo>
                  <a:cubicBezTo>
                    <a:pt x="4771" y="2561"/>
                    <a:pt x="5136" y="2926"/>
                    <a:pt x="5141" y="3377"/>
                  </a:cubicBezTo>
                  <a:lnTo>
                    <a:pt x="5141" y="3786"/>
                  </a:lnTo>
                  <a:cubicBezTo>
                    <a:pt x="5141" y="3983"/>
                    <a:pt x="4982" y="4146"/>
                    <a:pt x="4780" y="4146"/>
                  </a:cubicBezTo>
                  <a:lnTo>
                    <a:pt x="3868" y="4146"/>
                  </a:lnTo>
                  <a:cubicBezTo>
                    <a:pt x="3666" y="4146"/>
                    <a:pt x="3507" y="3983"/>
                    <a:pt x="3507" y="3786"/>
                  </a:cubicBezTo>
                  <a:lnTo>
                    <a:pt x="3507" y="3377"/>
                  </a:lnTo>
                  <a:cubicBezTo>
                    <a:pt x="3507" y="2926"/>
                    <a:pt x="3872" y="2561"/>
                    <a:pt x="4324" y="2561"/>
                  </a:cubicBezTo>
                  <a:close/>
                  <a:moveTo>
                    <a:pt x="5121" y="13600"/>
                  </a:moveTo>
                  <a:lnTo>
                    <a:pt x="5126" y="13961"/>
                  </a:lnTo>
                  <a:cubicBezTo>
                    <a:pt x="5126" y="14158"/>
                    <a:pt x="4963" y="14321"/>
                    <a:pt x="4766" y="14321"/>
                  </a:cubicBezTo>
                  <a:lnTo>
                    <a:pt x="3848" y="14321"/>
                  </a:lnTo>
                  <a:cubicBezTo>
                    <a:pt x="3651" y="14321"/>
                    <a:pt x="3488" y="14158"/>
                    <a:pt x="3488" y="13961"/>
                  </a:cubicBezTo>
                  <a:lnTo>
                    <a:pt x="3488" y="13600"/>
                  </a:lnTo>
                  <a:close/>
                  <a:moveTo>
                    <a:pt x="3387" y="0"/>
                  </a:moveTo>
                  <a:cubicBezTo>
                    <a:pt x="1518" y="0"/>
                    <a:pt x="0" y="1518"/>
                    <a:pt x="0" y="3387"/>
                  </a:cubicBezTo>
                  <a:lnTo>
                    <a:pt x="0" y="3613"/>
                  </a:lnTo>
                  <a:cubicBezTo>
                    <a:pt x="0" y="3757"/>
                    <a:pt x="108" y="3829"/>
                    <a:pt x="216" y="3829"/>
                  </a:cubicBezTo>
                  <a:cubicBezTo>
                    <a:pt x="325" y="3829"/>
                    <a:pt x="433" y="3757"/>
                    <a:pt x="433" y="3613"/>
                  </a:cubicBezTo>
                  <a:lnTo>
                    <a:pt x="433" y="3387"/>
                  </a:lnTo>
                  <a:cubicBezTo>
                    <a:pt x="433" y="1754"/>
                    <a:pt x="1754" y="432"/>
                    <a:pt x="3387" y="432"/>
                  </a:cubicBezTo>
                  <a:lnTo>
                    <a:pt x="4108" y="432"/>
                  </a:lnTo>
                  <a:lnTo>
                    <a:pt x="4108" y="2147"/>
                  </a:lnTo>
                  <a:cubicBezTo>
                    <a:pt x="3507" y="2248"/>
                    <a:pt x="3070" y="2767"/>
                    <a:pt x="3070" y="3377"/>
                  </a:cubicBezTo>
                  <a:lnTo>
                    <a:pt x="3070" y="3786"/>
                  </a:lnTo>
                  <a:cubicBezTo>
                    <a:pt x="3070" y="4223"/>
                    <a:pt x="3426" y="4578"/>
                    <a:pt x="3863" y="4578"/>
                  </a:cubicBezTo>
                  <a:lnTo>
                    <a:pt x="4776" y="4578"/>
                  </a:lnTo>
                  <a:cubicBezTo>
                    <a:pt x="5213" y="4578"/>
                    <a:pt x="5568" y="4223"/>
                    <a:pt x="5568" y="3786"/>
                  </a:cubicBezTo>
                  <a:lnTo>
                    <a:pt x="5568" y="3377"/>
                  </a:lnTo>
                  <a:cubicBezTo>
                    <a:pt x="5568" y="2772"/>
                    <a:pt x="5136" y="2253"/>
                    <a:pt x="4540" y="2147"/>
                  </a:cubicBezTo>
                  <a:lnTo>
                    <a:pt x="4540" y="432"/>
                  </a:lnTo>
                  <a:lnTo>
                    <a:pt x="5261" y="432"/>
                  </a:lnTo>
                  <a:cubicBezTo>
                    <a:pt x="6889" y="432"/>
                    <a:pt x="8210" y="1754"/>
                    <a:pt x="8215" y="3387"/>
                  </a:cubicBezTo>
                  <a:lnTo>
                    <a:pt x="8215" y="4780"/>
                  </a:lnTo>
                  <a:lnTo>
                    <a:pt x="7711" y="4780"/>
                  </a:lnTo>
                  <a:cubicBezTo>
                    <a:pt x="7274" y="4780"/>
                    <a:pt x="6918" y="5136"/>
                    <a:pt x="6918" y="5573"/>
                  </a:cubicBezTo>
                  <a:lnTo>
                    <a:pt x="6918" y="5832"/>
                  </a:lnTo>
                  <a:cubicBezTo>
                    <a:pt x="6918" y="5976"/>
                    <a:pt x="7026" y="6048"/>
                    <a:pt x="7134" y="6048"/>
                  </a:cubicBezTo>
                  <a:cubicBezTo>
                    <a:pt x="7242" y="6048"/>
                    <a:pt x="7351" y="5976"/>
                    <a:pt x="7351" y="5832"/>
                  </a:cubicBezTo>
                  <a:lnTo>
                    <a:pt x="7351" y="5573"/>
                  </a:lnTo>
                  <a:cubicBezTo>
                    <a:pt x="7351" y="5376"/>
                    <a:pt x="7509" y="5212"/>
                    <a:pt x="7711" y="5212"/>
                  </a:cubicBezTo>
                  <a:lnTo>
                    <a:pt x="8215" y="5212"/>
                  </a:lnTo>
                  <a:lnTo>
                    <a:pt x="8215" y="9536"/>
                  </a:lnTo>
                  <a:lnTo>
                    <a:pt x="7711" y="9536"/>
                  </a:lnTo>
                  <a:cubicBezTo>
                    <a:pt x="7509" y="9536"/>
                    <a:pt x="7351" y="9378"/>
                    <a:pt x="7351" y="9176"/>
                  </a:cubicBezTo>
                  <a:lnTo>
                    <a:pt x="7351" y="6841"/>
                  </a:lnTo>
                  <a:cubicBezTo>
                    <a:pt x="7351" y="6697"/>
                    <a:pt x="7242" y="6625"/>
                    <a:pt x="7134" y="6625"/>
                  </a:cubicBezTo>
                  <a:cubicBezTo>
                    <a:pt x="7026" y="6625"/>
                    <a:pt x="6918" y="6697"/>
                    <a:pt x="6918" y="6841"/>
                  </a:cubicBezTo>
                  <a:lnTo>
                    <a:pt x="6918" y="9176"/>
                  </a:lnTo>
                  <a:cubicBezTo>
                    <a:pt x="6918" y="9613"/>
                    <a:pt x="7274" y="9968"/>
                    <a:pt x="7711" y="9968"/>
                  </a:cubicBezTo>
                  <a:lnTo>
                    <a:pt x="8215" y="9968"/>
                  </a:lnTo>
                  <a:lnTo>
                    <a:pt x="8215" y="10795"/>
                  </a:lnTo>
                  <a:cubicBezTo>
                    <a:pt x="8215" y="12106"/>
                    <a:pt x="7149" y="13168"/>
                    <a:pt x="5837" y="13168"/>
                  </a:cubicBezTo>
                  <a:lnTo>
                    <a:pt x="2811" y="13168"/>
                  </a:lnTo>
                  <a:cubicBezTo>
                    <a:pt x="1499" y="13168"/>
                    <a:pt x="437" y="12106"/>
                    <a:pt x="433" y="10795"/>
                  </a:cubicBezTo>
                  <a:lnTo>
                    <a:pt x="433" y="9968"/>
                  </a:lnTo>
                  <a:lnTo>
                    <a:pt x="937" y="9968"/>
                  </a:lnTo>
                  <a:cubicBezTo>
                    <a:pt x="1374" y="9968"/>
                    <a:pt x="1730" y="9613"/>
                    <a:pt x="1730" y="9176"/>
                  </a:cubicBezTo>
                  <a:lnTo>
                    <a:pt x="1730" y="8936"/>
                  </a:lnTo>
                  <a:cubicBezTo>
                    <a:pt x="1730" y="8791"/>
                    <a:pt x="1622" y="8719"/>
                    <a:pt x="1514" y="8719"/>
                  </a:cubicBezTo>
                  <a:cubicBezTo>
                    <a:pt x="1406" y="8719"/>
                    <a:pt x="1297" y="8791"/>
                    <a:pt x="1297" y="8936"/>
                  </a:cubicBezTo>
                  <a:lnTo>
                    <a:pt x="1297" y="9176"/>
                  </a:lnTo>
                  <a:cubicBezTo>
                    <a:pt x="1297" y="9378"/>
                    <a:pt x="1139" y="9536"/>
                    <a:pt x="937" y="9536"/>
                  </a:cubicBezTo>
                  <a:lnTo>
                    <a:pt x="433" y="9536"/>
                  </a:lnTo>
                  <a:lnTo>
                    <a:pt x="433" y="5212"/>
                  </a:lnTo>
                  <a:lnTo>
                    <a:pt x="937" y="5212"/>
                  </a:lnTo>
                  <a:cubicBezTo>
                    <a:pt x="1139" y="5212"/>
                    <a:pt x="1297" y="5376"/>
                    <a:pt x="1297" y="5573"/>
                  </a:cubicBezTo>
                  <a:lnTo>
                    <a:pt x="1297" y="7932"/>
                  </a:lnTo>
                  <a:cubicBezTo>
                    <a:pt x="1297" y="8073"/>
                    <a:pt x="1406" y="8144"/>
                    <a:pt x="1514" y="8144"/>
                  </a:cubicBezTo>
                  <a:cubicBezTo>
                    <a:pt x="1622" y="8144"/>
                    <a:pt x="1730" y="8073"/>
                    <a:pt x="1730" y="7932"/>
                  </a:cubicBezTo>
                  <a:lnTo>
                    <a:pt x="1730" y="5573"/>
                  </a:lnTo>
                  <a:cubicBezTo>
                    <a:pt x="1730" y="5136"/>
                    <a:pt x="1374" y="4780"/>
                    <a:pt x="937" y="4780"/>
                  </a:cubicBezTo>
                  <a:lnTo>
                    <a:pt x="433" y="4780"/>
                  </a:lnTo>
                  <a:lnTo>
                    <a:pt x="433" y="4622"/>
                  </a:lnTo>
                  <a:cubicBezTo>
                    <a:pt x="433" y="4477"/>
                    <a:pt x="325" y="4405"/>
                    <a:pt x="216" y="4405"/>
                  </a:cubicBezTo>
                  <a:cubicBezTo>
                    <a:pt x="108" y="4405"/>
                    <a:pt x="0" y="4477"/>
                    <a:pt x="0" y="4622"/>
                  </a:cubicBezTo>
                  <a:lnTo>
                    <a:pt x="0" y="10795"/>
                  </a:lnTo>
                  <a:cubicBezTo>
                    <a:pt x="5" y="12342"/>
                    <a:pt x="1259" y="13600"/>
                    <a:pt x="2811" y="13600"/>
                  </a:cubicBezTo>
                  <a:lnTo>
                    <a:pt x="3056" y="13600"/>
                  </a:lnTo>
                  <a:lnTo>
                    <a:pt x="3056" y="13961"/>
                  </a:lnTo>
                  <a:cubicBezTo>
                    <a:pt x="3056" y="14398"/>
                    <a:pt x="3411" y="14753"/>
                    <a:pt x="3848" y="14753"/>
                  </a:cubicBezTo>
                  <a:lnTo>
                    <a:pt x="4761" y="14753"/>
                  </a:lnTo>
                  <a:cubicBezTo>
                    <a:pt x="5198" y="14753"/>
                    <a:pt x="5554" y="14398"/>
                    <a:pt x="5554" y="13961"/>
                  </a:cubicBezTo>
                  <a:lnTo>
                    <a:pt x="5554" y="13600"/>
                  </a:lnTo>
                  <a:lnTo>
                    <a:pt x="5837" y="13600"/>
                  </a:lnTo>
                  <a:cubicBezTo>
                    <a:pt x="7389" y="13600"/>
                    <a:pt x="8648" y="12342"/>
                    <a:pt x="8648" y="10795"/>
                  </a:cubicBezTo>
                  <a:lnTo>
                    <a:pt x="8648" y="3387"/>
                  </a:lnTo>
                  <a:cubicBezTo>
                    <a:pt x="8648" y="1518"/>
                    <a:pt x="7130" y="0"/>
                    <a:pt x="5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7" name="Google Shape;9027;p74"/>
          <p:cNvGrpSpPr/>
          <p:nvPr/>
        </p:nvGrpSpPr>
        <p:grpSpPr>
          <a:xfrm>
            <a:off x="2209576" y="2442148"/>
            <a:ext cx="307641" cy="346571"/>
            <a:chOff x="2209576" y="2442148"/>
            <a:chExt cx="307641" cy="346571"/>
          </a:xfrm>
        </p:grpSpPr>
        <p:sp>
          <p:nvSpPr>
            <p:cNvPr id="9028" name="Google Shape;9028;p74"/>
            <p:cNvSpPr/>
            <p:nvPr/>
          </p:nvSpPr>
          <p:spPr>
            <a:xfrm>
              <a:off x="2213084" y="2643001"/>
              <a:ext cx="300494" cy="15629"/>
            </a:xfrm>
            <a:custGeom>
              <a:avLst/>
              <a:gdLst/>
              <a:ahLst/>
              <a:cxnLst/>
              <a:rect l="l" t="t" r="r" b="b"/>
              <a:pathLst>
                <a:path w="11478" h="597" extrusionOk="0">
                  <a:moveTo>
                    <a:pt x="356" y="1"/>
                  </a:moveTo>
                  <a:cubicBezTo>
                    <a:pt x="1" y="39"/>
                    <a:pt x="1" y="558"/>
                    <a:pt x="356" y="597"/>
                  </a:cubicBezTo>
                  <a:lnTo>
                    <a:pt x="11122" y="597"/>
                  </a:lnTo>
                  <a:cubicBezTo>
                    <a:pt x="11478" y="558"/>
                    <a:pt x="11478" y="39"/>
                    <a:pt x="1112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74"/>
            <p:cNvSpPr/>
            <p:nvPr/>
          </p:nvSpPr>
          <p:spPr>
            <a:xfrm>
              <a:off x="2234342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3714" y="0"/>
                  </a:moveTo>
                  <a:lnTo>
                    <a:pt x="712" y="5852"/>
                  </a:lnTo>
                  <a:cubicBezTo>
                    <a:pt x="198" y="6851"/>
                    <a:pt x="1" y="7985"/>
                    <a:pt x="145" y="9099"/>
                  </a:cubicBezTo>
                  <a:cubicBezTo>
                    <a:pt x="159" y="9224"/>
                    <a:pt x="241" y="9330"/>
                    <a:pt x="356" y="9378"/>
                  </a:cubicBezTo>
                  <a:lnTo>
                    <a:pt x="1067" y="9661"/>
                  </a:lnTo>
                  <a:cubicBezTo>
                    <a:pt x="1110" y="9679"/>
                    <a:pt x="1154" y="9687"/>
                    <a:pt x="1197" y="9687"/>
                  </a:cubicBezTo>
                  <a:cubicBezTo>
                    <a:pt x="1332" y="9687"/>
                    <a:pt x="1459" y="9605"/>
                    <a:pt x="1514" y="9474"/>
                  </a:cubicBezTo>
                  <a:lnTo>
                    <a:pt x="5170" y="587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4"/>
            <p:cNvSpPr/>
            <p:nvPr/>
          </p:nvSpPr>
          <p:spPr>
            <a:xfrm>
              <a:off x="2255234" y="2506682"/>
              <a:ext cx="114459" cy="253606"/>
            </a:xfrm>
            <a:custGeom>
              <a:avLst/>
              <a:gdLst/>
              <a:ahLst/>
              <a:cxnLst/>
              <a:rect l="l" t="t" r="r" b="b"/>
              <a:pathLst>
                <a:path w="4372" h="9687" extrusionOk="0">
                  <a:moveTo>
                    <a:pt x="2916" y="0"/>
                  </a:moveTo>
                  <a:lnTo>
                    <a:pt x="2316" y="1173"/>
                  </a:lnTo>
                  <a:cubicBezTo>
                    <a:pt x="2407" y="1336"/>
                    <a:pt x="2513" y="1485"/>
                    <a:pt x="2642" y="1615"/>
                  </a:cubicBezTo>
                  <a:cubicBezTo>
                    <a:pt x="2911" y="1898"/>
                    <a:pt x="2993" y="2311"/>
                    <a:pt x="2844" y="2671"/>
                  </a:cubicBezTo>
                  <a:lnTo>
                    <a:pt x="48" y="9474"/>
                  </a:lnTo>
                  <a:cubicBezTo>
                    <a:pt x="34" y="9503"/>
                    <a:pt x="19" y="9532"/>
                    <a:pt x="0" y="9556"/>
                  </a:cubicBezTo>
                  <a:lnTo>
                    <a:pt x="269" y="9661"/>
                  </a:lnTo>
                  <a:cubicBezTo>
                    <a:pt x="312" y="9679"/>
                    <a:pt x="356" y="9687"/>
                    <a:pt x="399" y="9687"/>
                  </a:cubicBezTo>
                  <a:cubicBezTo>
                    <a:pt x="535" y="9687"/>
                    <a:pt x="662" y="9605"/>
                    <a:pt x="721" y="9474"/>
                  </a:cubicBezTo>
                  <a:lnTo>
                    <a:pt x="4372" y="587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74"/>
            <p:cNvSpPr/>
            <p:nvPr/>
          </p:nvSpPr>
          <p:spPr>
            <a:xfrm>
              <a:off x="2243767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54" y="0"/>
                  </a:moveTo>
                  <a:lnTo>
                    <a:pt x="1" y="1182"/>
                  </a:lnTo>
                  <a:lnTo>
                    <a:pt x="784" y="29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74"/>
            <p:cNvSpPr/>
            <p:nvPr/>
          </p:nvSpPr>
          <p:spPr>
            <a:xfrm>
              <a:off x="2356970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1456" y="0"/>
                  </a:moveTo>
                  <a:lnTo>
                    <a:pt x="1" y="587"/>
                  </a:lnTo>
                  <a:lnTo>
                    <a:pt x="3656" y="9474"/>
                  </a:lnTo>
                  <a:cubicBezTo>
                    <a:pt x="3711" y="9605"/>
                    <a:pt x="3838" y="9687"/>
                    <a:pt x="3974" y="9687"/>
                  </a:cubicBezTo>
                  <a:cubicBezTo>
                    <a:pt x="4017" y="9687"/>
                    <a:pt x="4061" y="9679"/>
                    <a:pt x="4103" y="9661"/>
                  </a:cubicBezTo>
                  <a:lnTo>
                    <a:pt x="4814" y="9378"/>
                  </a:lnTo>
                  <a:cubicBezTo>
                    <a:pt x="4930" y="9330"/>
                    <a:pt x="5011" y="9224"/>
                    <a:pt x="5026" y="9099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1456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4"/>
            <p:cNvSpPr/>
            <p:nvPr/>
          </p:nvSpPr>
          <p:spPr>
            <a:xfrm>
              <a:off x="2356970" y="2506682"/>
              <a:ext cx="135351" cy="248553"/>
            </a:xfrm>
            <a:custGeom>
              <a:avLst/>
              <a:gdLst/>
              <a:ahLst/>
              <a:cxnLst/>
              <a:rect l="l" t="t" r="r" b="b"/>
              <a:pathLst>
                <a:path w="5170" h="9494" extrusionOk="0">
                  <a:moveTo>
                    <a:pt x="1456" y="0"/>
                  </a:moveTo>
                  <a:lnTo>
                    <a:pt x="1" y="587"/>
                  </a:lnTo>
                  <a:lnTo>
                    <a:pt x="111" y="846"/>
                  </a:lnTo>
                  <a:lnTo>
                    <a:pt x="668" y="2205"/>
                  </a:lnTo>
                  <a:cubicBezTo>
                    <a:pt x="760" y="2186"/>
                    <a:pt x="856" y="2157"/>
                    <a:pt x="947" y="2124"/>
                  </a:cubicBezTo>
                  <a:cubicBezTo>
                    <a:pt x="1039" y="2092"/>
                    <a:pt x="1134" y="2077"/>
                    <a:pt x="1227" y="2077"/>
                  </a:cubicBezTo>
                  <a:cubicBezTo>
                    <a:pt x="1542" y="2077"/>
                    <a:pt x="1841" y="2250"/>
                    <a:pt x="1989" y="2547"/>
                  </a:cubicBezTo>
                  <a:lnTo>
                    <a:pt x="3950" y="6366"/>
                  </a:lnTo>
                  <a:cubicBezTo>
                    <a:pt x="4444" y="7327"/>
                    <a:pt x="4646" y="8417"/>
                    <a:pt x="4531" y="9493"/>
                  </a:cubicBezTo>
                  <a:lnTo>
                    <a:pt x="4853" y="9363"/>
                  </a:lnTo>
                  <a:cubicBezTo>
                    <a:pt x="4958" y="9320"/>
                    <a:pt x="5026" y="9219"/>
                    <a:pt x="5026" y="9104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2057" y="1173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74"/>
            <p:cNvSpPr/>
            <p:nvPr/>
          </p:nvSpPr>
          <p:spPr>
            <a:xfrm>
              <a:off x="2462370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731" y="0"/>
                  </a:moveTo>
                  <a:lnTo>
                    <a:pt x="0" y="298"/>
                  </a:lnTo>
                  <a:lnTo>
                    <a:pt x="783" y="118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74"/>
            <p:cNvSpPr/>
            <p:nvPr/>
          </p:nvSpPr>
          <p:spPr>
            <a:xfrm>
              <a:off x="2346419" y="2447201"/>
              <a:ext cx="33851" cy="30840"/>
            </a:xfrm>
            <a:custGeom>
              <a:avLst/>
              <a:gdLst/>
              <a:ahLst/>
              <a:cxnLst/>
              <a:rect l="l" t="t" r="r" b="b"/>
              <a:pathLst>
                <a:path w="1293" h="1178" extrusionOk="0">
                  <a:moveTo>
                    <a:pt x="370" y="0"/>
                  </a:moveTo>
                  <a:cubicBezTo>
                    <a:pt x="163" y="0"/>
                    <a:pt x="0" y="163"/>
                    <a:pt x="0" y="370"/>
                  </a:cubicBezTo>
                  <a:lnTo>
                    <a:pt x="0" y="1177"/>
                  </a:lnTo>
                  <a:lnTo>
                    <a:pt x="1292" y="1177"/>
                  </a:lnTo>
                  <a:lnTo>
                    <a:pt x="1292" y="370"/>
                  </a:lnTo>
                  <a:cubicBezTo>
                    <a:pt x="1292" y="163"/>
                    <a:pt x="1129" y="0"/>
                    <a:pt x="927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74"/>
            <p:cNvSpPr/>
            <p:nvPr/>
          </p:nvSpPr>
          <p:spPr>
            <a:xfrm>
              <a:off x="2311181" y="2472334"/>
              <a:ext cx="91211" cy="78043"/>
            </a:xfrm>
            <a:custGeom>
              <a:avLst/>
              <a:gdLst/>
              <a:ahLst/>
              <a:cxnLst/>
              <a:rect l="l" t="t" r="r" b="b"/>
              <a:pathLst>
                <a:path w="3484" h="2981" extrusionOk="0">
                  <a:moveTo>
                    <a:pt x="1995" y="1"/>
                  </a:moveTo>
                  <a:cubicBezTo>
                    <a:pt x="669" y="1"/>
                    <a:pt x="1" y="1601"/>
                    <a:pt x="943" y="2542"/>
                  </a:cubicBezTo>
                  <a:cubicBezTo>
                    <a:pt x="1245" y="2845"/>
                    <a:pt x="1618" y="2981"/>
                    <a:pt x="1984" y="2981"/>
                  </a:cubicBezTo>
                  <a:cubicBezTo>
                    <a:pt x="2749" y="2981"/>
                    <a:pt x="3484" y="2387"/>
                    <a:pt x="3484" y="1490"/>
                  </a:cubicBezTo>
                  <a:cubicBezTo>
                    <a:pt x="3479" y="664"/>
                    <a:pt x="2816" y="1"/>
                    <a:pt x="199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74"/>
            <p:cNvSpPr/>
            <p:nvPr/>
          </p:nvSpPr>
          <p:spPr>
            <a:xfrm>
              <a:off x="2353959" y="2472334"/>
              <a:ext cx="51077" cy="77964"/>
            </a:xfrm>
            <a:custGeom>
              <a:avLst/>
              <a:gdLst/>
              <a:ahLst/>
              <a:cxnLst/>
              <a:rect l="l" t="t" r="r" b="b"/>
              <a:pathLst>
                <a:path w="1951" h="2978" extrusionOk="0">
                  <a:moveTo>
                    <a:pt x="369" y="1"/>
                  </a:moveTo>
                  <a:cubicBezTo>
                    <a:pt x="366" y="1"/>
                    <a:pt x="363" y="1"/>
                    <a:pt x="361" y="1"/>
                  </a:cubicBezTo>
                  <a:cubicBezTo>
                    <a:pt x="236" y="1"/>
                    <a:pt x="116" y="15"/>
                    <a:pt x="0" y="44"/>
                  </a:cubicBezTo>
                  <a:cubicBezTo>
                    <a:pt x="663" y="207"/>
                    <a:pt x="1124" y="803"/>
                    <a:pt x="1124" y="1485"/>
                  </a:cubicBezTo>
                  <a:cubicBezTo>
                    <a:pt x="1124" y="2172"/>
                    <a:pt x="663" y="2768"/>
                    <a:pt x="0" y="2931"/>
                  </a:cubicBezTo>
                  <a:cubicBezTo>
                    <a:pt x="123" y="2963"/>
                    <a:pt x="245" y="2978"/>
                    <a:pt x="366" y="2978"/>
                  </a:cubicBezTo>
                  <a:cubicBezTo>
                    <a:pt x="1095" y="2978"/>
                    <a:pt x="1745" y="2431"/>
                    <a:pt x="1840" y="1668"/>
                  </a:cubicBezTo>
                  <a:cubicBezTo>
                    <a:pt x="1950" y="782"/>
                    <a:pt x="1258" y="1"/>
                    <a:pt x="36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74"/>
            <p:cNvSpPr/>
            <p:nvPr/>
          </p:nvSpPr>
          <p:spPr>
            <a:xfrm>
              <a:off x="2343146" y="2496236"/>
              <a:ext cx="35238" cy="30159"/>
            </a:xfrm>
            <a:custGeom>
              <a:avLst/>
              <a:gdLst/>
              <a:ahLst/>
              <a:cxnLst/>
              <a:rect l="l" t="t" r="r" b="b"/>
              <a:pathLst>
                <a:path w="1346" h="1152" extrusionOk="0">
                  <a:moveTo>
                    <a:pt x="769" y="1"/>
                  </a:moveTo>
                  <a:cubicBezTo>
                    <a:pt x="260" y="1"/>
                    <a:pt x="0" y="620"/>
                    <a:pt x="365" y="981"/>
                  </a:cubicBezTo>
                  <a:cubicBezTo>
                    <a:pt x="482" y="1099"/>
                    <a:pt x="626" y="1152"/>
                    <a:pt x="767" y="1152"/>
                  </a:cubicBezTo>
                  <a:cubicBezTo>
                    <a:pt x="1062" y="1152"/>
                    <a:pt x="1345" y="922"/>
                    <a:pt x="1345" y="577"/>
                  </a:cubicBezTo>
                  <a:cubicBezTo>
                    <a:pt x="1345" y="255"/>
                    <a:pt x="1086" y="1"/>
                    <a:pt x="769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74"/>
            <p:cNvSpPr/>
            <p:nvPr/>
          </p:nvSpPr>
          <p:spPr>
            <a:xfrm>
              <a:off x="2346419" y="2623654"/>
              <a:ext cx="33851" cy="54219"/>
            </a:xfrm>
            <a:custGeom>
              <a:avLst/>
              <a:gdLst/>
              <a:ahLst/>
              <a:cxnLst/>
              <a:rect l="l" t="t" r="r" b="b"/>
              <a:pathLst>
                <a:path w="1293" h="2071" extrusionOk="0">
                  <a:moveTo>
                    <a:pt x="553" y="0"/>
                  </a:moveTo>
                  <a:cubicBezTo>
                    <a:pt x="250" y="0"/>
                    <a:pt x="0" y="250"/>
                    <a:pt x="0" y="557"/>
                  </a:cubicBezTo>
                  <a:lnTo>
                    <a:pt x="0" y="1518"/>
                  </a:lnTo>
                  <a:cubicBezTo>
                    <a:pt x="0" y="1821"/>
                    <a:pt x="250" y="2071"/>
                    <a:pt x="553" y="2071"/>
                  </a:cubicBezTo>
                  <a:lnTo>
                    <a:pt x="740" y="2071"/>
                  </a:lnTo>
                  <a:cubicBezTo>
                    <a:pt x="1047" y="2071"/>
                    <a:pt x="1292" y="1821"/>
                    <a:pt x="1292" y="1518"/>
                  </a:cubicBezTo>
                  <a:lnTo>
                    <a:pt x="1292" y="557"/>
                  </a:lnTo>
                  <a:cubicBezTo>
                    <a:pt x="1292" y="250"/>
                    <a:pt x="1047" y="0"/>
                    <a:pt x="740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74"/>
            <p:cNvSpPr/>
            <p:nvPr/>
          </p:nvSpPr>
          <p:spPr>
            <a:xfrm>
              <a:off x="2355844" y="2623759"/>
              <a:ext cx="24426" cy="54114"/>
            </a:xfrm>
            <a:custGeom>
              <a:avLst/>
              <a:gdLst/>
              <a:ahLst/>
              <a:cxnLst/>
              <a:rect l="l" t="t" r="r" b="b"/>
              <a:pathLst>
                <a:path w="933" h="2067" extrusionOk="0">
                  <a:moveTo>
                    <a:pt x="193" y="1"/>
                  </a:moveTo>
                  <a:cubicBezTo>
                    <a:pt x="125" y="1"/>
                    <a:pt x="63" y="11"/>
                    <a:pt x="0" y="35"/>
                  </a:cubicBezTo>
                  <a:cubicBezTo>
                    <a:pt x="217" y="116"/>
                    <a:pt x="361" y="323"/>
                    <a:pt x="361" y="553"/>
                  </a:cubicBezTo>
                  <a:lnTo>
                    <a:pt x="361" y="1514"/>
                  </a:lnTo>
                  <a:cubicBezTo>
                    <a:pt x="361" y="1745"/>
                    <a:pt x="217" y="1951"/>
                    <a:pt x="0" y="2033"/>
                  </a:cubicBezTo>
                  <a:cubicBezTo>
                    <a:pt x="63" y="2057"/>
                    <a:pt x="125" y="2067"/>
                    <a:pt x="193" y="2067"/>
                  </a:cubicBezTo>
                  <a:lnTo>
                    <a:pt x="380" y="2067"/>
                  </a:lnTo>
                  <a:cubicBezTo>
                    <a:pt x="687" y="2067"/>
                    <a:pt x="932" y="1822"/>
                    <a:pt x="932" y="1514"/>
                  </a:cubicBezTo>
                  <a:lnTo>
                    <a:pt x="932" y="553"/>
                  </a:lnTo>
                  <a:cubicBezTo>
                    <a:pt x="932" y="246"/>
                    <a:pt x="683" y="1"/>
                    <a:pt x="38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74"/>
            <p:cNvSpPr/>
            <p:nvPr/>
          </p:nvSpPr>
          <p:spPr>
            <a:xfrm>
              <a:off x="2209576" y="2442148"/>
              <a:ext cx="307641" cy="346571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74"/>
            <p:cNvSpPr/>
            <p:nvPr/>
          </p:nvSpPr>
          <p:spPr>
            <a:xfrm>
              <a:off x="2343251" y="2491052"/>
              <a:ext cx="47072" cy="40422"/>
            </a:xfrm>
            <a:custGeom>
              <a:avLst/>
              <a:gdLst/>
              <a:ahLst/>
              <a:cxnLst/>
              <a:rect l="l" t="t" r="r" b="b"/>
              <a:pathLst>
                <a:path w="1798" h="1544" extrusionOk="0">
                  <a:moveTo>
                    <a:pt x="770" y="391"/>
                  </a:moveTo>
                  <a:cubicBezTo>
                    <a:pt x="1106" y="391"/>
                    <a:pt x="1279" y="799"/>
                    <a:pt x="1039" y="1039"/>
                  </a:cubicBezTo>
                  <a:cubicBezTo>
                    <a:pt x="961" y="1117"/>
                    <a:pt x="865" y="1152"/>
                    <a:pt x="770" y="1152"/>
                  </a:cubicBezTo>
                  <a:cubicBezTo>
                    <a:pt x="574" y="1152"/>
                    <a:pt x="385" y="1001"/>
                    <a:pt x="385" y="770"/>
                  </a:cubicBezTo>
                  <a:cubicBezTo>
                    <a:pt x="385" y="564"/>
                    <a:pt x="558" y="391"/>
                    <a:pt x="770" y="391"/>
                  </a:cubicBezTo>
                  <a:close/>
                  <a:moveTo>
                    <a:pt x="776" y="1"/>
                  </a:moveTo>
                  <a:cubicBezTo>
                    <a:pt x="380" y="1"/>
                    <a:pt x="1" y="310"/>
                    <a:pt x="1" y="775"/>
                  </a:cubicBezTo>
                  <a:cubicBezTo>
                    <a:pt x="1" y="1198"/>
                    <a:pt x="342" y="1539"/>
                    <a:pt x="770" y="1544"/>
                  </a:cubicBezTo>
                  <a:cubicBezTo>
                    <a:pt x="1452" y="1544"/>
                    <a:pt x="1798" y="713"/>
                    <a:pt x="1312" y="228"/>
                  </a:cubicBezTo>
                  <a:cubicBezTo>
                    <a:pt x="1156" y="71"/>
                    <a:pt x="964" y="1"/>
                    <a:pt x="77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3" name="Google Shape;9043;p74"/>
          <p:cNvGrpSpPr/>
          <p:nvPr/>
        </p:nvGrpSpPr>
        <p:grpSpPr>
          <a:xfrm>
            <a:off x="1334850" y="2910142"/>
            <a:ext cx="280231" cy="357854"/>
            <a:chOff x="1334850" y="2910142"/>
            <a:chExt cx="280231" cy="357854"/>
          </a:xfrm>
        </p:grpSpPr>
        <p:sp>
          <p:nvSpPr>
            <p:cNvPr id="9044" name="Google Shape;9044;p74"/>
            <p:cNvSpPr/>
            <p:nvPr/>
          </p:nvSpPr>
          <p:spPr>
            <a:xfrm>
              <a:off x="1339981" y="2915430"/>
              <a:ext cx="269942" cy="347513"/>
            </a:xfrm>
            <a:custGeom>
              <a:avLst/>
              <a:gdLst/>
              <a:ahLst/>
              <a:cxnLst/>
              <a:rect l="l" t="t" r="r" b="b"/>
              <a:pathLst>
                <a:path w="10311" h="13274" extrusionOk="0">
                  <a:moveTo>
                    <a:pt x="904" y="0"/>
                  </a:moveTo>
                  <a:cubicBezTo>
                    <a:pt x="405" y="0"/>
                    <a:pt x="1" y="399"/>
                    <a:pt x="1" y="899"/>
                  </a:cubicBezTo>
                  <a:lnTo>
                    <a:pt x="1" y="2950"/>
                  </a:lnTo>
                  <a:cubicBezTo>
                    <a:pt x="1" y="3334"/>
                    <a:pt x="188" y="3695"/>
                    <a:pt x="496" y="3916"/>
                  </a:cubicBezTo>
                  <a:cubicBezTo>
                    <a:pt x="1082" y="4334"/>
                    <a:pt x="1500" y="5463"/>
                    <a:pt x="1500" y="6798"/>
                  </a:cubicBezTo>
                  <a:cubicBezTo>
                    <a:pt x="1500" y="8134"/>
                    <a:pt x="1077" y="9263"/>
                    <a:pt x="496" y="9681"/>
                  </a:cubicBezTo>
                  <a:cubicBezTo>
                    <a:pt x="188" y="9902"/>
                    <a:pt x="1" y="10262"/>
                    <a:pt x="1" y="10646"/>
                  </a:cubicBezTo>
                  <a:lnTo>
                    <a:pt x="1" y="12371"/>
                  </a:lnTo>
                  <a:cubicBezTo>
                    <a:pt x="1" y="12870"/>
                    <a:pt x="405" y="13274"/>
                    <a:pt x="904" y="13274"/>
                  </a:cubicBezTo>
                  <a:lnTo>
                    <a:pt x="9407" y="13274"/>
                  </a:lnTo>
                  <a:cubicBezTo>
                    <a:pt x="9902" y="13274"/>
                    <a:pt x="10306" y="12870"/>
                    <a:pt x="10306" y="12371"/>
                  </a:cubicBezTo>
                  <a:lnTo>
                    <a:pt x="10306" y="10646"/>
                  </a:lnTo>
                  <a:cubicBezTo>
                    <a:pt x="10306" y="10262"/>
                    <a:pt x="10123" y="9902"/>
                    <a:pt x="9811" y="9681"/>
                  </a:cubicBezTo>
                  <a:cubicBezTo>
                    <a:pt x="9230" y="9258"/>
                    <a:pt x="8812" y="8124"/>
                    <a:pt x="8812" y="6793"/>
                  </a:cubicBezTo>
                  <a:cubicBezTo>
                    <a:pt x="8812" y="5463"/>
                    <a:pt x="9234" y="4334"/>
                    <a:pt x="9816" y="3911"/>
                  </a:cubicBezTo>
                  <a:cubicBezTo>
                    <a:pt x="10123" y="3690"/>
                    <a:pt x="10310" y="3330"/>
                    <a:pt x="10310" y="2950"/>
                  </a:cubicBezTo>
                  <a:lnTo>
                    <a:pt x="10310" y="899"/>
                  </a:lnTo>
                  <a:cubicBezTo>
                    <a:pt x="10310" y="399"/>
                    <a:pt x="9907" y="0"/>
                    <a:pt x="940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4"/>
            <p:cNvSpPr/>
            <p:nvPr/>
          </p:nvSpPr>
          <p:spPr>
            <a:xfrm>
              <a:off x="1539970" y="2915430"/>
              <a:ext cx="69953" cy="347513"/>
            </a:xfrm>
            <a:custGeom>
              <a:avLst/>
              <a:gdLst/>
              <a:ahLst/>
              <a:cxnLst/>
              <a:rect l="l" t="t" r="r" b="b"/>
              <a:pathLst>
                <a:path w="2672" h="13274" extrusionOk="0">
                  <a:moveTo>
                    <a:pt x="591" y="0"/>
                  </a:moveTo>
                  <a:cubicBezTo>
                    <a:pt x="1091" y="0"/>
                    <a:pt x="1495" y="399"/>
                    <a:pt x="1495" y="899"/>
                  </a:cubicBezTo>
                  <a:lnTo>
                    <a:pt x="1495" y="2950"/>
                  </a:lnTo>
                  <a:cubicBezTo>
                    <a:pt x="1495" y="3334"/>
                    <a:pt x="1312" y="3695"/>
                    <a:pt x="1000" y="3916"/>
                  </a:cubicBezTo>
                  <a:cubicBezTo>
                    <a:pt x="418" y="4334"/>
                    <a:pt x="0" y="5463"/>
                    <a:pt x="0" y="6798"/>
                  </a:cubicBezTo>
                  <a:cubicBezTo>
                    <a:pt x="0" y="8134"/>
                    <a:pt x="418" y="9263"/>
                    <a:pt x="1000" y="9681"/>
                  </a:cubicBezTo>
                  <a:cubicBezTo>
                    <a:pt x="1312" y="9902"/>
                    <a:pt x="1495" y="10262"/>
                    <a:pt x="1495" y="10646"/>
                  </a:cubicBezTo>
                  <a:lnTo>
                    <a:pt x="1495" y="12371"/>
                  </a:lnTo>
                  <a:cubicBezTo>
                    <a:pt x="1495" y="12870"/>
                    <a:pt x="1091" y="13274"/>
                    <a:pt x="591" y="13274"/>
                  </a:cubicBezTo>
                  <a:lnTo>
                    <a:pt x="1768" y="13274"/>
                  </a:lnTo>
                  <a:cubicBezTo>
                    <a:pt x="2263" y="13274"/>
                    <a:pt x="2667" y="12870"/>
                    <a:pt x="2667" y="12371"/>
                  </a:cubicBezTo>
                  <a:lnTo>
                    <a:pt x="2667" y="10646"/>
                  </a:lnTo>
                  <a:cubicBezTo>
                    <a:pt x="2667" y="10262"/>
                    <a:pt x="2484" y="9902"/>
                    <a:pt x="2172" y="9681"/>
                  </a:cubicBezTo>
                  <a:cubicBezTo>
                    <a:pt x="1591" y="9263"/>
                    <a:pt x="1173" y="8134"/>
                    <a:pt x="1173" y="6798"/>
                  </a:cubicBezTo>
                  <a:cubicBezTo>
                    <a:pt x="1173" y="5463"/>
                    <a:pt x="1591" y="4334"/>
                    <a:pt x="2177" y="3916"/>
                  </a:cubicBezTo>
                  <a:cubicBezTo>
                    <a:pt x="2484" y="3695"/>
                    <a:pt x="2671" y="3334"/>
                    <a:pt x="2671" y="2950"/>
                  </a:cubicBezTo>
                  <a:lnTo>
                    <a:pt x="2671" y="899"/>
                  </a:lnTo>
                  <a:cubicBezTo>
                    <a:pt x="2671" y="399"/>
                    <a:pt x="2268" y="0"/>
                    <a:pt x="17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4"/>
            <p:cNvSpPr/>
            <p:nvPr/>
          </p:nvSpPr>
          <p:spPr>
            <a:xfrm>
              <a:off x="1409934" y="3016433"/>
              <a:ext cx="130062" cy="246406"/>
            </a:xfrm>
            <a:custGeom>
              <a:avLst/>
              <a:gdLst/>
              <a:ahLst/>
              <a:cxnLst/>
              <a:rect l="l" t="t" r="r" b="b"/>
              <a:pathLst>
                <a:path w="4968" h="9412" extrusionOk="0">
                  <a:moveTo>
                    <a:pt x="653" y="0"/>
                  </a:moveTo>
                  <a:cubicBezTo>
                    <a:pt x="293" y="0"/>
                    <a:pt x="0" y="288"/>
                    <a:pt x="0" y="653"/>
                  </a:cubicBezTo>
                  <a:lnTo>
                    <a:pt x="0" y="9411"/>
                  </a:lnTo>
                  <a:lnTo>
                    <a:pt x="4967" y="9411"/>
                  </a:lnTo>
                  <a:lnTo>
                    <a:pt x="4967" y="1960"/>
                  </a:lnTo>
                  <a:cubicBezTo>
                    <a:pt x="4967" y="874"/>
                    <a:pt x="4088" y="0"/>
                    <a:pt x="300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74"/>
            <p:cNvSpPr/>
            <p:nvPr/>
          </p:nvSpPr>
          <p:spPr>
            <a:xfrm>
              <a:off x="1464624" y="3016406"/>
              <a:ext cx="55371" cy="246432"/>
            </a:xfrm>
            <a:custGeom>
              <a:avLst/>
              <a:gdLst/>
              <a:ahLst/>
              <a:cxnLst/>
              <a:rect l="l" t="t" r="r" b="b"/>
              <a:pathLst>
                <a:path w="2115" h="9413" extrusionOk="0">
                  <a:moveTo>
                    <a:pt x="935" y="1"/>
                  </a:moveTo>
                  <a:cubicBezTo>
                    <a:pt x="928" y="1"/>
                    <a:pt x="921" y="1"/>
                    <a:pt x="914" y="1"/>
                  </a:cubicBezTo>
                  <a:lnTo>
                    <a:pt x="1" y="1"/>
                  </a:lnTo>
                  <a:lnTo>
                    <a:pt x="1" y="9412"/>
                  </a:lnTo>
                  <a:lnTo>
                    <a:pt x="2115" y="9412"/>
                  </a:lnTo>
                  <a:lnTo>
                    <a:pt x="2115" y="405"/>
                  </a:lnTo>
                  <a:cubicBezTo>
                    <a:pt x="1774" y="145"/>
                    <a:pt x="1360" y="1"/>
                    <a:pt x="935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4"/>
            <p:cNvSpPr/>
            <p:nvPr/>
          </p:nvSpPr>
          <p:spPr>
            <a:xfrm>
              <a:off x="1484626" y="3016433"/>
              <a:ext cx="55371" cy="246406"/>
            </a:xfrm>
            <a:custGeom>
              <a:avLst/>
              <a:gdLst/>
              <a:ahLst/>
              <a:cxnLst/>
              <a:rect l="l" t="t" r="r" b="b"/>
              <a:pathLst>
                <a:path w="2115" h="9412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411"/>
                  </a:lnTo>
                  <a:lnTo>
                    <a:pt x="2114" y="9411"/>
                  </a:lnTo>
                  <a:lnTo>
                    <a:pt x="2114" y="1965"/>
                  </a:lnTo>
                  <a:cubicBezTo>
                    <a:pt x="2114" y="882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74"/>
            <p:cNvSpPr/>
            <p:nvPr/>
          </p:nvSpPr>
          <p:spPr>
            <a:xfrm>
              <a:off x="1484626" y="3016433"/>
              <a:ext cx="55371" cy="246275"/>
            </a:xfrm>
            <a:custGeom>
              <a:avLst/>
              <a:gdLst/>
              <a:ahLst/>
              <a:cxnLst/>
              <a:rect l="l" t="t" r="r" b="b"/>
              <a:pathLst>
                <a:path w="2115" h="9407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6"/>
                  </a:lnTo>
                  <a:cubicBezTo>
                    <a:pt x="803" y="365"/>
                    <a:pt x="1346" y="1115"/>
                    <a:pt x="1346" y="1960"/>
                  </a:cubicBezTo>
                  <a:lnTo>
                    <a:pt x="1346" y="9406"/>
                  </a:lnTo>
                  <a:lnTo>
                    <a:pt x="2114" y="9406"/>
                  </a:lnTo>
                  <a:lnTo>
                    <a:pt x="2114" y="1960"/>
                  </a:lnTo>
                  <a:cubicBezTo>
                    <a:pt x="2114" y="877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4"/>
            <p:cNvSpPr/>
            <p:nvPr/>
          </p:nvSpPr>
          <p:spPr>
            <a:xfrm>
              <a:off x="1431428" y="3126598"/>
              <a:ext cx="30212" cy="25997"/>
            </a:xfrm>
            <a:custGeom>
              <a:avLst/>
              <a:gdLst/>
              <a:ahLst/>
              <a:cxnLst/>
              <a:rect l="l" t="t" r="r" b="b"/>
              <a:pathLst>
                <a:path w="1154" h="993" extrusionOk="0">
                  <a:moveTo>
                    <a:pt x="659" y="0"/>
                  </a:moveTo>
                  <a:cubicBezTo>
                    <a:pt x="222" y="0"/>
                    <a:pt x="1" y="534"/>
                    <a:pt x="313" y="846"/>
                  </a:cubicBezTo>
                  <a:cubicBezTo>
                    <a:pt x="412" y="947"/>
                    <a:pt x="535" y="992"/>
                    <a:pt x="656" y="992"/>
                  </a:cubicBezTo>
                  <a:cubicBezTo>
                    <a:pt x="909" y="992"/>
                    <a:pt x="1154" y="794"/>
                    <a:pt x="1154" y="495"/>
                  </a:cubicBezTo>
                  <a:cubicBezTo>
                    <a:pt x="1154" y="221"/>
                    <a:pt x="933" y="0"/>
                    <a:pt x="659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74"/>
            <p:cNvSpPr/>
            <p:nvPr/>
          </p:nvSpPr>
          <p:spPr>
            <a:xfrm>
              <a:off x="1424386" y="3121362"/>
              <a:ext cx="42542" cy="36443"/>
            </a:xfrm>
            <a:custGeom>
              <a:avLst/>
              <a:gdLst/>
              <a:ahLst/>
              <a:cxnLst/>
              <a:rect l="l" t="t" r="r" b="b"/>
              <a:pathLst>
                <a:path w="1625" h="1392" extrusionOk="0">
                  <a:moveTo>
                    <a:pt x="932" y="401"/>
                  </a:moveTo>
                  <a:cubicBezTo>
                    <a:pt x="1005" y="401"/>
                    <a:pt x="1079" y="428"/>
                    <a:pt x="1139" y="489"/>
                  </a:cubicBezTo>
                  <a:cubicBezTo>
                    <a:pt x="1322" y="671"/>
                    <a:pt x="1192" y="988"/>
                    <a:pt x="928" y="988"/>
                  </a:cubicBezTo>
                  <a:cubicBezTo>
                    <a:pt x="769" y="988"/>
                    <a:pt x="635" y="859"/>
                    <a:pt x="635" y="695"/>
                  </a:cubicBezTo>
                  <a:cubicBezTo>
                    <a:pt x="635" y="520"/>
                    <a:pt x="780" y="401"/>
                    <a:pt x="932" y="401"/>
                  </a:cubicBezTo>
                  <a:close/>
                  <a:moveTo>
                    <a:pt x="925" y="0"/>
                  </a:moveTo>
                  <a:cubicBezTo>
                    <a:pt x="754" y="0"/>
                    <a:pt x="579" y="64"/>
                    <a:pt x="438" y="205"/>
                  </a:cubicBezTo>
                  <a:cubicBezTo>
                    <a:pt x="1" y="642"/>
                    <a:pt x="313" y="1392"/>
                    <a:pt x="928" y="1392"/>
                  </a:cubicBezTo>
                  <a:cubicBezTo>
                    <a:pt x="1312" y="1392"/>
                    <a:pt x="1624" y="1080"/>
                    <a:pt x="1624" y="695"/>
                  </a:cubicBezTo>
                  <a:cubicBezTo>
                    <a:pt x="1624" y="276"/>
                    <a:pt x="1282" y="0"/>
                    <a:pt x="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74"/>
            <p:cNvSpPr/>
            <p:nvPr/>
          </p:nvSpPr>
          <p:spPr>
            <a:xfrm>
              <a:off x="1334850" y="2910142"/>
              <a:ext cx="280231" cy="357854"/>
            </a:xfrm>
            <a:custGeom>
              <a:avLst/>
              <a:gdLst/>
              <a:ahLst/>
              <a:cxnLst/>
              <a:rect l="l" t="t" r="r" b="b"/>
              <a:pathLst>
                <a:path w="10704" h="13669" extrusionOk="0">
                  <a:moveTo>
                    <a:pt x="5923" y="4257"/>
                  </a:moveTo>
                  <a:cubicBezTo>
                    <a:pt x="6875" y="4291"/>
                    <a:pt x="7634" y="5069"/>
                    <a:pt x="7634" y="6020"/>
                  </a:cubicBezTo>
                  <a:lnTo>
                    <a:pt x="7634" y="13274"/>
                  </a:lnTo>
                  <a:lnTo>
                    <a:pt x="5923" y="13274"/>
                  </a:lnTo>
                  <a:lnTo>
                    <a:pt x="5923" y="4257"/>
                  </a:lnTo>
                  <a:close/>
                  <a:moveTo>
                    <a:pt x="1100" y="1"/>
                  </a:moveTo>
                  <a:cubicBezTo>
                    <a:pt x="490" y="1"/>
                    <a:pt x="0" y="496"/>
                    <a:pt x="0" y="1101"/>
                  </a:cubicBezTo>
                  <a:lnTo>
                    <a:pt x="0" y="3152"/>
                  </a:lnTo>
                  <a:cubicBezTo>
                    <a:pt x="0" y="3599"/>
                    <a:pt x="211" y="4022"/>
                    <a:pt x="577" y="4281"/>
                  </a:cubicBezTo>
                  <a:cubicBezTo>
                    <a:pt x="1115" y="4665"/>
                    <a:pt x="1494" y="5780"/>
                    <a:pt x="1494" y="6995"/>
                  </a:cubicBezTo>
                  <a:cubicBezTo>
                    <a:pt x="1494" y="8211"/>
                    <a:pt x="1115" y="9330"/>
                    <a:pt x="577" y="9714"/>
                  </a:cubicBezTo>
                  <a:cubicBezTo>
                    <a:pt x="211" y="9974"/>
                    <a:pt x="0" y="10392"/>
                    <a:pt x="0" y="10843"/>
                  </a:cubicBezTo>
                  <a:lnTo>
                    <a:pt x="0" y="12568"/>
                  </a:lnTo>
                  <a:cubicBezTo>
                    <a:pt x="0" y="13178"/>
                    <a:pt x="490" y="13668"/>
                    <a:pt x="1100" y="13668"/>
                  </a:cubicBezTo>
                  <a:lnTo>
                    <a:pt x="9603" y="13668"/>
                  </a:lnTo>
                  <a:cubicBezTo>
                    <a:pt x="10209" y="13668"/>
                    <a:pt x="10703" y="13178"/>
                    <a:pt x="10703" y="12568"/>
                  </a:cubicBezTo>
                  <a:lnTo>
                    <a:pt x="10703" y="10843"/>
                  </a:lnTo>
                  <a:cubicBezTo>
                    <a:pt x="10703" y="10392"/>
                    <a:pt x="10487" y="9974"/>
                    <a:pt x="10127" y="9714"/>
                  </a:cubicBezTo>
                  <a:cubicBezTo>
                    <a:pt x="9584" y="9330"/>
                    <a:pt x="9209" y="8211"/>
                    <a:pt x="9209" y="6995"/>
                  </a:cubicBezTo>
                  <a:cubicBezTo>
                    <a:pt x="9209" y="5780"/>
                    <a:pt x="9584" y="4665"/>
                    <a:pt x="10127" y="4281"/>
                  </a:cubicBezTo>
                  <a:cubicBezTo>
                    <a:pt x="10487" y="4022"/>
                    <a:pt x="10703" y="3599"/>
                    <a:pt x="10703" y="3152"/>
                  </a:cubicBezTo>
                  <a:lnTo>
                    <a:pt x="10703" y="2081"/>
                  </a:lnTo>
                  <a:cubicBezTo>
                    <a:pt x="10703" y="1946"/>
                    <a:pt x="10604" y="1879"/>
                    <a:pt x="10504" y="1879"/>
                  </a:cubicBezTo>
                  <a:cubicBezTo>
                    <a:pt x="10404" y="1879"/>
                    <a:pt x="10305" y="1946"/>
                    <a:pt x="10305" y="2081"/>
                  </a:cubicBezTo>
                  <a:lnTo>
                    <a:pt x="10305" y="3152"/>
                  </a:lnTo>
                  <a:cubicBezTo>
                    <a:pt x="10305" y="3469"/>
                    <a:pt x="10151" y="3767"/>
                    <a:pt x="9896" y="3954"/>
                  </a:cubicBezTo>
                  <a:cubicBezTo>
                    <a:pt x="8455" y="4987"/>
                    <a:pt x="8450" y="9003"/>
                    <a:pt x="9896" y="10041"/>
                  </a:cubicBezTo>
                  <a:cubicBezTo>
                    <a:pt x="10151" y="10224"/>
                    <a:pt x="10305" y="10522"/>
                    <a:pt x="10305" y="10843"/>
                  </a:cubicBezTo>
                  <a:lnTo>
                    <a:pt x="10305" y="12568"/>
                  </a:lnTo>
                  <a:cubicBezTo>
                    <a:pt x="10305" y="12957"/>
                    <a:pt x="9992" y="13274"/>
                    <a:pt x="9603" y="13274"/>
                  </a:cubicBezTo>
                  <a:lnTo>
                    <a:pt x="8032" y="13274"/>
                  </a:lnTo>
                  <a:lnTo>
                    <a:pt x="8032" y="6020"/>
                  </a:lnTo>
                  <a:cubicBezTo>
                    <a:pt x="8032" y="4829"/>
                    <a:pt x="7062" y="3858"/>
                    <a:pt x="5871" y="3858"/>
                  </a:cubicBezTo>
                  <a:lnTo>
                    <a:pt x="3521" y="3858"/>
                  </a:lnTo>
                  <a:cubicBezTo>
                    <a:pt x="3051" y="3858"/>
                    <a:pt x="2666" y="4243"/>
                    <a:pt x="2666" y="4713"/>
                  </a:cubicBezTo>
                  <a:lnTo>
                    <a:pt x="2666" y="11617"/>
                  </a:lnTo>
                  <a:cubicBezTo>
                    <a:pt x="2666" y="11749"/>
                    <a:pt x="2767" y="11815"/>
                    <a:pt x="2868" y="11815"/>
                  </a:cubicBezTo>
                  <a:cubicBezTo>
                    <a:pt x="2969" y="11815"/>
                    <a:pt x="3070" y="11749"/>
                    <a:pt x="3070" y="11617"/>
                  </a:cubicBezTo>
                  <a:lnTo>
                    <a:pt x="3070" y="4713"/>
                  </a:lnTo>
                  <a:cubicBezTo>
                    <a:pt x="3070" y="4459"/>
                    <a:pt x="3272" y="4257"/>
                    <a:pt x="3521" y="4257"/>
                  </a:cubicBezTo>
                  <a:lnTo>
                    <a:pt x="5525" y="4257"/>
                  </a:lnTo>
                  <a:lnTo>
                    <a:pt x="5525" y="13274"/>
                  </a:lnTo>
                  <a:lnTo>
                    <a:pt x="3070" y="13274"/>
                  </a:lnTo>
                  <a:lnTo>
                    <a:pt x="3070" y="12366"/>
                  </a:lnTo>
                  <a:cubicBezTo>
                    <a:pt x="3070" y="12232"/>
                    <a:pt x="2969" y="12164"/>
                    <a:pt x="2868" y="12164"/>
                  </a:cubicBezTo>
                  <a:cubicBezTo>
                    <a:pt x="2767" y="12164"/>
                    <a:pt x="2666" y="12232"/>
                    <a:pt x="2666" y="12366"/>
                  </a:cubicBezTo>
                  <a:lnTo>
                    <a:pt x="2666" y="13274"/>
                  </a:lnTo>
                  <a:lnTo>
                    <a:pt x="1100" y="13274"/>
                  </a:lnTo>
                  <a:cubicBezTo>
                    <a:pt x="711" y="13269"/>
                    <a:pt x="399" y="12957"/>
                    <a:pt x="399" y="12573"/>
                  </a:cubicBezTo>
                  <a:lnTo>
                    <a:pt x="399" y="10843"/>
                  </a:lnTo>
                  <a:cubicBezTo>
                    <a:pt x="399" y="10526"/>
                    <a:pt x="552" y="10228"/>
                    <a:pt x="807" y="10041"/>
                  </a:cubicBezTo>
                  <a:cubicBezTo>
                    <a:pt x="2248" y="9008"/>
                    <a:pt x="2253" y="4992"/>
                    <a:pt x="807" y="3959"/>
                  </a:cubicBezTo>
                  <a:cubicBezTo>
                    <a:pt x="552" y="3772"/>
                    <a:pt x="399" y="3474"/>
                    <a:pt x="399" y="3157"/>
                  </a:cubicBezTo>
                  <a:lnTo>
                    <a:pt x="399" y="1101"/>
                  </a:lnTo>
                  <a:cubicBezTo>
                    <a:pt x="399" y="712"/>
                    <a:pt x="711" y="399"/>
                    <a:pt x="1100" y="399"/>
                  </a:cubicBezTo>
                  <a:lnTo>
                    <a:pt x="9603" y="399"/>
                  </a:lnTo>
                  <a:cubicBezTo>
                    <a:pt x="9988" y="399"/>
                    <a:pt x="10305" y="712"/>
                    <a:pt x="10305" y="1101"/>
                  </a:cubicBezTo>
                  <a:lnTo>
                    <a:pt x="10305" y="1331"/>
                  </a:lnTo>
                  <a:cubicBezTo>
                    <a:pt x="10305" y="1442"/>
                    <a:pt x="10391" y="1533"/>
                    <a:pt x="10506" y="1533"/>
                  </a:cubicBezTo>
                  <a:cubicBezTo>
                    <a:pt x="10612" y="1533"/>
                    <a:pt x="10703" y="1442"/>
                    <a:pt x="10703" y="1331"/>
                  </a:cubicBezTo>
                  <a:lnTo>
                    <a:pt x="10703" y="1101"/>
                  </a:lnTo>
                  <a:cubicBezTo>
                    <a:pt x="10703" y="496"/>
                    <a:pt x="10209" y="1"/>
                    <a:pt x="96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3" name="Google Shape;9053;p74"/>
          <p:cNvGrpSpPr/>
          <p:nvPr/>
        </p:nvGrpSpPr>
        <p:grpSpPr>
          <a:xfrm>
            <a:off x="920682" y="3811650"/>
            <a:ext cx="220357" cy="378353"/>
            <a:chOff x="920682" y="3811650"/>
            <a:chExt cx="220357" cy="378353"/>
          </a:xfrm>
        </p:grpSpPr>
        <p:sp>
          <p:nvSpPr>
            <p:cNvPr id="9054" name="Google Shape;9054;p74"/>
            <p:cNvSpPr/>
            <p:nvPr/>
          </p:nvSpPr>
          <p:spPr>
            <a:xfrm>
              <a:off x="1004563" y="3984464"/>
              <a:ext cx="52596" cy="94850"/>
            </a:xfrm>
            <a:custGeom>
              <a:avLst/>
              <a:gdLst/>
              <a:ahLst/>
              <a:cxnLst/>
              <a:rect l="l" t="t" r="r" b="b"/>
              <a:pathLst>
                <a:path w="2009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2009" y="3623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74"/>
            <p:cNvSpPr/>
            <p:nvPr/>
          </p:nvSpPr>
          <p:spPr>
            <a:xfrm>
              <a:off x="1030848" y="3984464"/>
              <a:ext cx="26311" cy="94850"/>
            </a:xfrm>
            <a:custGeom>
              <a:avLst/>
              <a:gdLst/>
              <a:ahLst/>
              <a:cxnLst/>
              <a:rect l="l" t="t" r="r" b="b"/>
              <a:pathLst>
                <a:path w="1005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1005" y="362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74"/>
            <p:cNvSpPr/>
            <p:nvPr/>
          </p:nvSpPr>
          <p:spPr>
            <a:xfrm>
              <a:off x="957413" y="3836443"/>
              <a:ext cx="146791" cy="177108"/>
            </a:xfrm>
            <a:custGeom>
              <a:avLst/>
              <a:gdLst/>
              <a:ahLst/>
              <a:cxnLst/>
              <a:rect l="l" t="t" r="r" b="b"/>
              <a:pathLst>
                <a:path w="5607" h="6765" extrusionOk="0">
                  <a:moveTo>
                    <a:pt x="120" y="0"/>
                  </a:moveTo>
                  <a:cubicBezTo>
                    <a:pt x="67" y="0"/>
                    <a:pt x="24" y="39"/>
                    <a:pt x="24" y="92"/>
                  </a:cubicBezTo>
                  <a:lnTo>
                    <a:pt x="24" y="3944"/>
                  </a:lnTo>
                  <a:cubicBezTo>
                    <a:pt x="0" y="5496"/>
                    <a:pt x="1254" y="6764"/>
                    <a:pt x="2806" y="6764"/>
                  </a:cubicBezTo>
                  <a:cubicBezTo>
                    <a:pt x="4357" y="6764"/>
                    <a:pt x="5606" y="5496"/>
                    <a:pt x="5587" y="3944"/>
                  </a:cubicBezTo>
                  <a:lnTo>
                    <a:pt x="5587" y="92"/>
                  </a:lnTo>
                  <a:cubicBezTo>
                    <a:pt x="5587" y="39"/>
                    <a:pt x="5544" y="0"/>
                    <a:pt x="549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4"/>
            <p:cNvSpPr/>
            <p:nvPr/>
          </p:nvSpPr>
          <p:spPr>
            <a:xfrm>
              <a:off x="978540" y="3836443"/>
              <a:ext cx="125167" cy="157028"/>
            </a:xfrm>
            <a:custGeom>
              <a:avLst/>
              <a:gdLst/>
              <a:ahLst/>
              <a:cxnLst/>
              <a:rect l="l" t="t" r="r" b="b"/>
              <a:pathLst>
                <a:path w="4781" h="5998" extrusionOk="0">
                  <a:moveTo>
                    <a:pt x="0" y="0"/>
                  </a:moveTo>
                  <a:lnTo>
                    <a:pt x="0" y="3214"/>
                  </a:lnTo>
                  <a:cubicBezTo>
                    <a:pt x="0" y="4843"/>
                    <a:pt x="1337" y="5998"/>
                    <a:pt x="2785" y="5998"/>
                  </a:cubicBezTo>
                  <a:cubicBezTo>
                    <a:pt x="3275" y="5998"/>
                    <a:pt x="3779" y="5865"/>
                    <a:pt x="4247" y="5573"/>
                  </a:cubicBezTo>
                  <a:cubicBezTo>
                    <a:pt x="4593" y="5102"/>
                    <a:pt x="4780" y="4530"/>
                    <a:pt x="4780" y="3944"/>
                  </a:cubicBezTo>
                  <a:lnTo>
                    <a:pt x="4780" y="92"/>
                  </a:lnTo>
                  <a:cubicBezTo>
                    <a:pt x="4780" y="39"/>
                    <a:pt x="4737" y="0"/>
                    <a:pt x="46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74"/>
            <p:cNvSpPr/>
            <p:nvPr/>
          </p:nvSpPr>
          <p:spPr>
            <a:xfrm>
              <a:off x="926206" y="3817331"/>
              <a:ext cx="209178" cy="40003"/>
            </a:xfrm>
            <a:custGeom>
              <a:avLst/>
              <a:gdLst/>
              <a:ahLst/>
              <a:cxnLst/>
              <a:rect l="l" t="t" r="r" b="b"/>
              <a:pathLst>
                <a:path w="7990" h="1528" extrusionOk="0">
                  <a:moveTo>
                    <a:pt x="577" y="0"/>
                  </a:moveTo>
                  <a:cubicBezTo>
                    <a:pt x="260" y="0"/>
                    <a:pt x="5" y="260"/>
                    <a:pt x="1" y="577"/>
                  </a:cubicBezTo>
                  <a:lnTo>
                    <a:pt x="1" y="956"/>
                  </a:lnTo>
                  <a:cubicBezTo>
                    <a:pt x="5" y="1273"/>
                    <a:pt x="260" y="1528"/>
                    <a:pt x="577" y="1528"/>
                  </a:cubicBezTo>
                  <a:lnTo>
                    <a:pt x="7418" y="1528"/>
                  </a:lnTo>
                  <a:cubicBezTo>
                    <a:pt x="7735" y="1528"/>
                    <a:pt x="7990" y="1273"/>
                    <a:pt x="7990" y="956"/>
                  </a:cubicBezTo>
                  <a:lnTo>
                    <a:pt x="7990" y="577"/>
                  </a:lnTo>
                  <a:cubicBezTo>
                    <a:pt x="7990" y="260"/>
                    <a:pt x="7735" y="0"/>
                    <a:pt x="741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74"/>
            <p:cNvSpPr/>
            <p:nvPr/>
          </p:nvSpPr>
          <p:spPr>
            <a:xfrm>
              <a:off x="952622" y="3817331"/>
              <a:ext cx="182763" cy="40003"/>
            </a:xfrm>
            <a:custGeom>
              <a:avLst/>
              <a:gdLst/>
              <a:ahLst/>
              <a:cxnLst/>
              <a:rect l="l" t="t" r="r" b="b"/>
              <a:pathLst>
                <a:path w="6981" h="1528" extrusionOk="0">
                  <a:moveTo>
                    <a:pt x="577" y="0"/>
                  </a:moveTo>
                  <a:cubicBezTo>
                    <a:pt x="255" y="0"/>
                    <a:pt x="1" y="260"/>
                    <a:pt x="1" y="577"/>
                  </a:cubicBezTo>
                  <a:lnTo>
                    <a:pt x="1" y="956"/>
                  </a:lnTo>
                  <a:cubicBezTo>
                    <a:pt x="1" y="1273"/>
                    <a:pt x="255" y="1528"/>
                    <a:pt x="577" y="1528"/>
                  </a:cubicBezTo>
                  <a:lnTo>
                    <a:pt x="6409" y="1528"/>
                  </a:lnTo>
                  <a:cubicBezTo>
                    <a:pt x="6726" y="1528"/>
                    <a:pt x="6981" y="1273"/>
                    <a:pt x="6981" y="956"/>
                  </a:cubicBezTo>
                  <a:lnTo>
                    <a:pt x="6981" y="577"/>
                  </a:lnTo>
                  <a:cubicBezTo>
                    <a:pt x="6981" y="260"/>
                    <a:pt x="6726" y="0"/>
                    <a:pt x="6409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4"/>
            <p:cNvSpPr/>
            <p:nvPr/>
          </p:nvSpPr>
          <p:spPr>
            <a:xfrm>
              <a:off x="981420" y="3879430"/>
              <a:ext cx="99013" cy="91316"/>
            </a:xfrm>
            <a:custGeom>
              <a:avLst/>
              <a:gdLst/>
              <a:ahLst/>
              <a:cxnLst/>
              <a:rect l="l" t="t" r="r" b="b"/>
              <a:pathLst>
                <a:path w="3782" h="3488" extrusionOk="0">
                  <a:moveTo>
                    <a:pt x="1889" y="1"/>
                  </a:moveTo>
                  <a:cubicBezTo>
                    <a:pt x="1807" y="1"/>
                    <a:pt x="1725" y="43"/>
                    <a:pt x="1682" y="126"/>
                  </a:cubicBezTo>
                  <a:lnTo>
                    <a:pt x="1303" y="900"/>
                  </a:lnTo>
                  <a:cubicBezTo>
                    <a:pt x="1264" y="967"/>
                    <a:pt x="1197" y="1015"/>
                    <a:pt x="1120" y="1029"/>
                  </a:cubicBezTo>
                  <a:lnTo>
                    <a:pt x="270" y="1149"/>
                  </a:lnTo>
                  <a:cubicBezTo>
                    <a:pt x="77" y="1178"/>
                    <a:pt x="1" y="1418"/>
                    <a:pt x="140" y="1553"/>
                  </a:cubicBezTo>
                  <a:lnTo>
                    <a:pt x="755" y="2153"/>
                  </a:lnTo>
                  <a:cubicBezTo>
                    <a:pt x="808" y="2211"/>
                    <a:pt x="832" y="2288"/>
                    <a:pt x="817" y="2365"/>
                  </a:cubicBezTo>
                  <a:lnTo>
                    <a:pt x="673" y="3210"/>
                  </a:lnTo>
                  <a:cubicBezTo>
                    <a:pt x="647" y="3363"/>
                    <a:pt x="768" y="3488"/>
                    <a:pt x="905" y="3488"/>
                  </a:cubicBezTo>
                  <a:cubicBezTo>
                    <a:pt x="941" y="3488"/>
                    <a:pt x="978" y="3479"/>
                    <a:pt x="1014" y="3460"/>
                  </a:cubicBezTo>
                  <a:lnTo>
                    <a:pt x="1778" y="3061"/>
                  </a:lnTo>
                  <a:cubicBezTo>
                    <a:pt x="1812" y="3042"/>
                    <a:pt x="1849" y="3033"/>
                    <a:pt x="1886" y="3033"/>
                  </a:cubicBezTo>
                  <a:cubicBezTo>
                    <a:pt x="1923" y="3033"/>
                    <a:pt x="1961" y="3042"/>
                    <a:pt x="1994" y="3061"/>
                  </a:cubicBezTo>
                  <a:lnTo>
                    <a:pt x="2753" y="3460"/>
                  </a:lnTo>
                  <a:cubicBezTo>
                    <a:pt x="2789" y="3479"/>
                    <a:pt x="2826" y="3488"/>
                    <a:pt x="2863" y="3488"/>
                  </a:cubicBezTo>
                  <a:cubicBezTo>
                    <a:pt x="3000" y="3488"/>
                    <a:pt x="3122" y="3363"/>
                    <a:pt x="3099" y="3210"/>
                  </a:cubicBezTo>
                  <a:lnTo>
                    <a:pt x="2960" y="2365"/>
                  </a:lnTo>
                  <a:cubicBezTo>
                    <a:pt x="2946" y="2288"/>
                    <a:pt x="2970" y="2211"/>
                    <a:pt x="3027" y="2153"/>
                  </a:cubicBezTo>
                  <a:lnTo>
                    <a:pt x="3642" y="1553"/>
                  </a:lnTo>
                  <a:cubicBezTo>
                    <a:pt x="3781" y="1418"/>
                    <a:pt x="3705" y="1178"/>
                    <a:pt x="3508" y="1154"/>
                  </a:cubicBezTo>
                  <a:lnTo>
                    <a:pt x="2662" y="1029"/>
                  </a:lnTo>
                  <a:cubicBezTo>
                    <a:pt x="2580" y="1020"/>
                    <a:pt x="2513" y="972"/>
                    <a:pt x="2480" y="900"/>
                  </a:cubicBezTo>
                  <a:lnTo>
                    <a:pt x="2100" y="131"/>
                  </a:lnTo>
                  <a:cubicBezTo>
                    <a:pt x="2056" y="44"/>
                    <a:pt x="1973" y="1"/>
                    <a:pt x="188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74"/>
            <p:cNvSpPr/>
            <p:nvPr/>
          </p:nvSpPr>
          <p:spPr>
            <a:xfrm>
              <a:off x="980661" y="4063816"/>
              <a:ext cx="100400" cy="39663"/>
            </a:xfrm>
            <a:custGeom>
              <a:avLst/>
              <a:gdLst/>
              <a:ahLst/>
              <a:cxnLst/>
              <a:rect l="l" t="t" r="r" b="b"/>
              <a:pathLst>
                <a:path w="3835" h="1515" extrusionOk="0">
                  <a:moveTo>
                    <a:pt x="231" y="1"/>
                  </a:moveTo>
                  <a:cubicBezTo>
                    <a:pt x="106" y="1"/>
                    <a:pt x="1" y="102"/>
                    <a:pt x="6" y="232"/>
                  </a:cubicBezTo>
                  <a:lnTo>
                    <a:pt x="6" y="1514"/>
                  </a:lnTo>
                  <a:lnTo>
                    <a:pt x="3834" y="1514"/>
                  </a:lnTo>
                  <a:lnTo>
                    <a:pt x="3834" y="232"/>
                  </a:lnTo>
                  <a:cubicBezTo>
                    <a:pt x="3834" y="102"/>
                    <a:pt x="3734" y="1"/>
                    <a:pt x="3609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74"/>
            <p:cNvSpPr/>
            <p:nvPr/>
          </p:nvSpPr>
          <p:spPr>
            <a:xfrm>
              <a:off x="958041" y="4091750"/>
              <a:ext cx="145666" cy="41521"/>
            </a:xfrm>
            <a:custGeom>
              <a:avLst/>
              <a:gdLst/>
              <a:ahLst/>
              <a:cxnLst/>
              <a:rect l="l" t="t" r="r" b="b"/>
              <a:pathLst>
                <a:path w="5564" h="1586" extrusionOk="0">
                  <a:moveTo>
                    <a:pt x="288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1586"/>
                  </a:lnTo>
                  <a:lnTo>
                    <a:pt x="5563" y="1586"/>
                  </a:lnTo>
                  <a:lnTo>
                    <a:pt x="5563" y="289"/>
                  </a:lnTo>
                  <a:cubicBezTo>
                    <a:pt x="5563" y="130"/>
                    <a:pt x="5433" y="0"/>
                    <a:pt x="527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74"/>
            <p:cNvSpPr/>
            <p:nvPr/>
          </p:nvSpPr>
          <p:spPr>
            <a:xfrm>
              <a:off x="926206" y="4112511"/>
              <a:ext cx="209178" cy="72074"/>
            </a:xfrm>
            <a:custGeom>
              <a:avLst/>
              <a:gdLst/>
              <a:ahLst/>
              <a:cxnLst/>
              <a:rect l="l" t="t" r="r" b="b"/>
              <a:pathLst>
                <a:path w="7990" h="2753" extrusionOk="0">
                  <a:moveTo>
                    <a:pt x="659" y="0"/>
                  </a:moveTo>
                  <a:cubicBezTo>
                    <a:pt x="299" y="5"/>
                    <a:pt x="5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9" y="2748"/>
                    <a:pt x="659" y="2753"/>
                  </a:cubicBezTo>
                  <a:lnTo>
                    <a:pt x="7332" y="2753"/>
                  </a:lnTo>
                  <a:cubicBezTo>
                    <a:pt x="7697" y="2748"/>
                    <a:pt x="7990" y="2455"/>
                    <a:pt x="7990" y="2090"/>
                  </a:cubicBezTo>
                  <a:lnTo>
                    <a:pt x="7990" y="658"/>
                  </a:lnTo>
                  <a:cubicBezTo>
                    <a:pt x="7990" y="298"/>
                    <a:pt x="7697" y="5"/>
                    <a:pt x="7332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74"/>
            <p:cNvSpPr/>
            <p:nvPr/>
          </p:nvSpPr>
          <p:spPr>
            <a:xfrm>
              <a:off x="952491" y="4112511"/>
              <a:ext cx="182893" cy="72074"/>
            </a:xfrm>
            <a:custGeom>
              <a:avLst/>
              <a:gdLst/>
              <a:ahLst/>
              <a:cxnLst/>
              <a:rect l="l" t="t" r="r" b="b"/>
              <a:pathLst>
                <a:path w="6986" h="2753" extrusionOk="0">
                  <a:moveTo>
                    <a:pt x="659" y="0"/>
                  </a:moveTo>
                  <a:cubicBezTo>
                    <a:pt x="299" y="5"/>
                    <a:pt x="1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4" y="2748"/>
                    <a:pt x="659" y="2753"/>
                  </a:cubicBezTo>
                  <a:lnTo>
                    <a:pt x="6328" y="2753"/>
                  </a:lnTo>
                  <a:cubicBezTo>
                    <a:pt x="6693" y="2748"/>
                    <a:pt x="6986" y="2455"/>
                    <a:pt x="6986" y="2090"/>
                  </a:cubicBezTo>
                  <a:lnTo>
                    <a:pt x="6986" y="658"/>
                  </a:lnTo>
                  <a:cubicBezTo>
                    <a:pt x="6986" y="293"/>
                    <a:pt x="6688" y="0"/>
                    <a:pt x="632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4"/>
            <p:cNvSpPr/>
            <p:nvPr/>
          </p:nvSpPr>
          <p:spPr>
            <a:xfrm>
              <a:off x="920682" y="3811650"/>
              <a:ext cx="220357" cy="378353"/>
            </a:xfrm>
            <a:custGeom>
              <a:avLst/>
              <a:gdLst/>
              <a:ahLst/>
              <a:cxnLst/>
              <a:rect l="l" t="t" r="r" b="b"/>
              <a:pathLst>
                <a:path w="8417" h="14452" extrusionOk="0">
                  <a:moveTo>
                    <a:pt x="5001" y="7774"/>
                  </a:moveTo>
                  <a:lnTo>
                    <a:pt x="5001" y="9422"/>
                  </a:lnTo>
                  <a:lnTo>
                    <a:pt x="3416" y="9422"/>
                  </a:lnTo>
                  <a:lnTo>
                    <a:pt x="3416" y="7774"/>
                  </a:lnTo>
                  <a:cubicBezTo>
                    <a:pt x="3675" y="7846"/>
                    <a:pt x="3942" y="7882"/>
                    <a:pt x="4209" y="7882"/>
                  </a:cubicBezTo>
                  <a:cubicBezTo>
                    <a:pt x="4475" y="7882"/>
                    <a:pt x="4742" y="7846"/>
                    <a:pt x="5001" y="7774"/>
                  </a:cubicBezTo>
                  <a:close/>
                  <a:moveTo>
                    <a:pt x="5909" y="9849"/>
                  </a:moveTo>
                  <a:lnTo>
                    <a:pt x="5909" y="10488"/>
                  </a:lnTo>
                  <a:lnTo>
                    <a:pt x="2503" y="10488"/>
                  </a:lnTo>
                  <a:lnTo>
                    <a:pt x="2503" y="9849"/>
                  </a:lnTo>
                  <a:close/>
                  <a:moveTo>
                    <a:pt x="6774" y="10916"/>
                  </a:moveTo>
                  <a:lnTo>
                    <a:pt x="6774" y="11281"/>
                  </a:lnTo>
                  <a:lnTo>
                    <a:pt x="1638" y="11281"/>
                  </a:lnTo>
                  <a:lnTo>
                    <a:pt x="1638" y="10916"/>
                  </a:lnTo>
                  <a:lnTo>
                    <a:pt x="2503" y="10916"/>
                  </a:lnTo>
                  <a:lnTo>
                    <a:pt x="2503" y="10935"/>
                  </a:lnTo>
                  <a:lnTo>
                    <a:pt x="5914" y="10935"/>
                  </a:lnTo>
                  <a:lnTo>
                    <a:pt x="5914" y="10916"/>
                  </a:lnTo>
                  <a:close/>
                  <a:moveTo>
                    <a:pt x="7543" y="11708"/>
                  </a:moveTo>
                  <a:cubicBezTo>
                    <a:pt x="7792" y="11708"/>
                    <a:pt x="7989" y="11905"/>
                    <a:pt x="7989" y="12150"/>
                  </a:cubicBezTo>
                  <a:lnTo>
                    <a:pt x="7989" y="13582"/>
                  </a:lnTo>
                  <a:cubicBezTo>
                    <a:pt x="7989" y="13827"/>
                    <a:pt x="7792" y="14029"/>
                    <a:pt x="7543" y="14029"/>
                  </a:cubicBezTo>
                  <a:lnTo>
                    <a:pt x="870" y="14029"/>
                  </a:lnTo>
                  <a:cubicBezTo>
                    <a:pt x="625" y="14029"/>
                    <a:pt x="428" y="13827"/>
                    <a:pt x="428" y="13582"/>
                  </a:cubicBezTo>
                  <a:lnTo>
                    <a:pt x="428" y="12150"/>
                  </a:lnTo>
                  <a:cubicBezTo>
                    <a:pt x="428" y="11905"/>
                    <a:pt x="625" y="11708"/>
                    <a:pt x="870" y="11708"/>
                  </a:cubicBezTo>
                  <a:close/>
                  <a:moveTo>
                    <a:pt x="788" y="1"/>
                  </a:moveTo>
                  <a:cubicBezTo>
                    <a:pt x="356" y="1"/>
                    <a:pt x="0" y="352"/>
                    <a:pt x="0" y="789"/>
                  </a:cubicBezTo>
                  <a:lnTo>
                    <a:pt x="0" y="1168"/>
                  </a:lnTo>
                  <a:cubicBezTo>
                    <a:pt x="0" y="1605"/>
                    <a:pt x="356" y="1956"/>
                    <a:pt x="788" y="1956"/>
                  </a:cubicBezTo>
                  <a:lnTo>
                    <a:pt x="1216" y="1956"/>
                  </a:lnTo>
                  <a:lnTo>
                    <a:pt x="1216" y="4887"/>
                  </a:lnTo>
                  <a:cubicBezTo>
                    <a:pt x="1216" y="6068"/>
                    <a:pt x="1907" y="7140"/>
                    <a:pt x="2988" y="7620"/>
                  </a:cubicBezTo>
                  <a:lnTo>
                    <a:pt x="2988" y="9422"/>
                  </a:lnTo>
                  <a:lnTo>
                    <a:pt x="2297" y="9422"/>
                  </a:lnTo>
                  <a:cubicBezTo>
                    <a:pt x="2177" y="9422"/>
                    <a:pt x="2080" y="9518"/>
                    <a:pt x="2080" y="9633"/>
                  </a:cubicBezTo>
                  <a:lnTo>
                    <a:pt x="2080" y="10488"/>
                  </a:lnTo>
                  <a:lnTo>
                    <a:pt x="1427" y="10488"/>
                  </a:lnTo>
                  <a:cubicBezTo>
                    <a:pt x="1312" y="10488"/>
                    <a:pt x="1216" y="10584"/>
                    <a:pt x="1216" y="10699"/>
                  </a:cubicBezTo>
                  <a:lnTo>
                    <a:pt x="1216" y="11281"/>
                  </a:lnTo>
                  <a:lnTo>
                    <a:pt x="870" y="11281"/>
                  </a:lnTo>
                  <a:cubicBezTo>
                    <a:pt x="389" y="11281"/>
                    <a:pt x="0" y="11670"/>
                    <a:pt x="0" y="12150"/>
                  </a:cubicBezTo>
                  <a:lnTo>
                    <a:pt x="0" y="13582"/>
                  </a:lnTo>
                  <a:cubicBezTo>
                    <a:pt x="0" y="14062"/>
                    <a:pt x="389" y="14451"/>
                    <a:pt x="870" y="14451"/>
                  </a:cubicBezTo>
                  <a:lnTo>
                    <a:pt x="7543" y="14451"/>
                  </a:lnTo>
                  <a:cubicBezTo>
                    <a:pt x="8023" y="14451"/>
                    <a:pt x="8412" y="14062"/>
                    <a:pt x="8417" y="13582"/>
                  </a:cubicBezTo>
                  <a:lnTo>
                    <a:pt x="8417" y="12150"/>
                  </a:lnTo>
                  <a:cubicBezTo>
                    <a:pt x="8412" y="11670"/>
                    <a:pt x="8023" y="11281"/>
                    <a:pt x="7543" y="11281"/>
                  </a:cubicBezTo>
                  <a:lnTo>
                    <a:pt x="7202" y="11281"/>
                  </a:lnTo>
                  <a:lnTo>
                    <a:pt x="7202" y="10704"/>
                  </a:lnTo>
                  <a:cubicBezTo>
                    <a:pt x="7202" y="10584"/>
                    <a:pt x="7105" y="10488"/>
                    <a:pt x="6990" y="10488"/>
                  </a:cubicBezTo>
                  <a:lnTo>
                    <a:pt x="6337" y="10488"/>
                  </a:lnTo>
                  <a:lnTo>
                    <a:pt x="6337" y="9638"/>
                  </a:lnTo>
                  <a:cubicBezTo>
                    <a:pt x="6337" y="9518"/>
                    <a:pt x="6241" y="9422"/>
                    <a:pt x="6125" y="9422"/>
                  </a:cubicBezTo>
                  <a:lnTo>
                    <a:pt x="5424" y="9422"/>
                  </a:lnTo>
                  <a:lnTo>
                    <a:pt x="5424" y="7620"/>
                  </a:lnTo>
                  <a:cubicBezTo>
                    <a:pt x="5808" y="7452"/>
                    <a:pt x="6149" y="7202"/>
                    <a:pt x="6433" y="6890"/>
                  </a:cubicBezTo>
                  <a:cubicBezTo>
                    <a:pt x="6574" y="6731"/>
                    <a:pt x="6430" y="6532"/>
                    <a:pt x="6270" y="6532"/>
                  </a:cubicBezTo>
                  <a:cubicBezTo>
                    <a:pt x="6217" y="6532"/>
                    <a:pt x="6163" y="6554"/>
                    <a:pt x="6116" y="6606"/>
                  </a:cubicBezTo>
                  <a:cubicBezTo>
                    <a:pt x="5620" y="7156"/>
                    <a:pt x="4922" y="7456"/>
                    <a:pt x="4208" y="7456"/>
                  </a:cubicBezTo>
                  <a:cubicBezTo>
                    <a:pt x="3899" y="7456"/>
                    <a:pt x="3587" y="7400"/>
                    <a:pt x="3286" y="7284"/>
                  </a:cubicBezTo>
                  <a:cubicBezTo>
                    <a:pt x="2297" y="6904"/>
                    <a:pt x="1638" y="5953"/>
                    <a:pt x="1638" y="4887"/>
                  </a:cubicBezTo>
                  <a:lnTo>
                    <a:pt x="1638" y="1956"/>
                  </a:lnTo>
                  <a:lnTo>
                    <a:pt x="6774" y="1956"/>
                  </a:lnTo>
                  <a:lnTo>
                    <a:pt x="6774" y="4887"/>
                  </a:lnTo>
                  <a:cubicBezTo>
                    <a:pt x="6774" y="5257"/>
                    <a:pt x="6697" y="5617"/>
                    <a:pt x="6543" y="5953"/>
                  </a:cubicBezTo>
                  <a:cubicBezTo>
                    <a:pt x="6495" y="6059"/>
                    <a:pt x="6543" y="6188"/>
                    <a:pt x="6649" y="6237"/>
                  </a:cubicBezTo>
                  <a:cubicBezTo>
                    <a:pt x="6678" y="6246"/>
                    <a:pt x="6707" y="6256"/>
                    <a:pt x="6740" y="6256"/>
                  </a:cubicBezTo>
                  <a:cubicBezTo>
                    <a:pt x="6822" y="6256"/>
                    <a:pt x="6899" y="6208"/>
                    <a:pt x="6933" y="6131"/>
                  </a:cubicBezTo>
                  <a:cubicBezTo>
                    <a:pt x="7110" y="5742"/>
                    <a:pt x="7202" y="5319"/>
                    <a:pt x="7202" y="4891"/>
                  </a:cubicBezTo>
                  <a:lnTo>
                    <a:pt x="7202" y="1956"/>
                  </a:lnTo>
                  <a:lnTo>
                    <a:pt x="7629" y="1956"/>
                  </a:lnTo>
                  <a:cubicBezTo>
                    <a:pt x="8061" y="1956"/>
                    <a:pt x="8412" y="1605"/>
                    <a:pt x="8417" y="1168"/>
                  </a:cubicBezTo>
                  <a:lnTo>
                    <a:pt x="8417" y="789"/>
                  </a:lnTo>
                  <a:cubicBezTo>
                    <a:pt x="8412" y="352"/>
                    <a:pt x="8061" y="1"/>
                    <a:pt x="7629" y="1"/>
                  </a:cubicBezTo>
                  <a:lnTo>
                    <a:pt x="2671" y="1"/>
                  </a:lnTo>
                  <a:cubicBezTo>
                    <a:pt x="2388" y="1"/>
                    <a:pt x="2388" y="424"/>
                    <a:pt x="2671" y="428"/>
                  </a:cubicBezTo>
                  <a:lnTo>
                    <a:pt x="7629" y="428"/>
                  </a:lnTo>
                  <a:cubicBezTo>
                    <a:pt x="7826" y="428"/>
                    <a:pt x="7989" y="587"/>
                    <a:pt x="7989" y="789"/>
                  </a:cubicBezTo>
                  <a:lnTo>
                    <a:pt x="7989" y="1168"/>
                  </a:lnTo>
                  <a:cubicBezTo>
                    <a:pt x="7989" y="1365"/>
                    <a:pt x="7826" y="1529"/>
                    <a:pt x="7629" y="1529"/>
                  </a:cubicBezTo>
                  <a:lnTo>
                    <a:pt x="788" y="1529"/>
                  </a:lnTo>
                  <a:cubicBezTo>
                    <a:pt x="591" y="1529"/>
                    <a:pt x="428" y="1365"/>
                    <a:pt x="428" y="1168"/>
                  </a:cubicBezTo>
                  <a:lnTo>
                    <a:pt x="428" y="789"/>
                  </a:lnTo>
                  <a:cubicBezTo>
                    <a:pt x="428" y="587"/>
                    <a:pt x="591" y="428"/>
                    <a:pt x="788" y="428"/>
                  </a:cubicBezTo>
                  <a:lnTo>
                    <a:pt x="1821" y="428"/>
                  </a:lnTo>
                  <a:cubicBezTo>
                    <a:pt x="2104" y="424"/>
                    <a:pt x="2104" y="1"/>
                    <a:pt x="1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4"/>
            <p:cNvSpPr/>
            <p:nvPr/>
          </p:nvSpPr>
          <p:spPr>
            <a:xfrm>
              <a:off x="974011" y="3873828"/>
              <a:ext cx="113464" cy="102495"/>
            </a:xfrm>
            <a:custGeom>
              <a:avLst/>
              <a:gdLst/>
              <a:ahLst/>
              <a:cxnLst/>
              <a:rect l="l" t="t" r="r" b="b"/>
              <a:pathLst>
                <a:path w="4334" h="3915" extrusionOk="0">
                  <a:moveTo>
                    <a:pt x="2170" y="0"/>
                  </a:moveTo>
                  <a:cubicBezTo>
                    <a:pt x="2009" y="0"/>
                    <a:pt x="1850" y="83"/>
                    <a:pt x="1768" y="249"/>
                  </a:cubicBezTo>
                  <a:cubicBezTo>
                    <a:pt x="1365" y="1070"/>
                    <a:pt x="1389" y="1022"/>
                    <a:pt x="1384" y="1027"/>
                  </a:cubicBezTo>
                  <a:cubicBezTo>
                    <a:pt x="1249" y="1181"/>
                    <a:pt x="1385" y="1379"/>
                    <a:pt x="1544" y="1379"/>
                  </a:cubicBezTo>
                  <a:cubicBezTo>
                    <a:pt x="1623" y="1379"/>
                    <a:pt x="1708" y="1330"/>
                    <a:pt x="1768" y="1205"/>
                  </a:cubicBezTo>
                  <a:cubicBezTo>
                    <a:pt x="2132" y="473"/>
                    <a:pt x="2150" y="426"/>
                    <a:pt x="2164" y="426"/>
                  </a:cubicBezTo>
                  <a:cubicBezTo>
                    <a:pt x="2166" y="426"/>
                    <a:pt x="2169" y="427"/>
                    <a:pt x="2172" y="427"/>
                  </a:cubicBezTo>
                  <a:cubicBezTo>
                    <a:pt x="2174" y="427"/>
                    <a:pt x="2176" y="425"/>
                    <a:pt x="2178" y="425"/>
                  </a:cubicBezTo>
                  <a:cubicBezTo>
                    <a:pt x="2189" y="425"/>
                    <a:pt x="2210" y="475"/>
                    <a:pt x="2570" y="1205"/>
                  </a:cubicBezTo>
                  <a:cubicBezTo>
                    <a:pt x="2638" y="1339"/>
                    <a:pt x="2763" y="1431"/>
                    <a:pt x="2911" y="1450"/>
                  </a:cubicBezTo>
                  <a:lnTo>
                    <a:pt x="3757" y="1575"/>
                  </a:lnTo>
                  <a:cubicBezTo>
                    <a:pt x="3771" y="1575"/>
                    <a:pt x="3781" y="1584"/>
                    <a:pt x="3781" y="1599"/>
                  </a:cubicBezTo>
                  <a:cubicBezTo>
                    <a:pt x="3781" y="1613"/>
                    <a:pt x="3810" y="1575"/>
                    <a:pt x="3156" y="2214"/>
                  </a:cubicBezTo>
                  <a:cubicBezTo>
                    <a:pt x="3070" y="2295"/>
                    <a:pt x="3022" y="2416"/>
                    <a:pt x="3022" y="2536"/>
                  </a:cubicBezTo>
                  <a:cubicBezTo>
                    <a:pt x="3022" y="2617"/>
                    <a:pt x="3176" y="3439"/>
                    <a:pt x="3176" y="3463"/>
                  </a:cubicBezTo>
                  <a:cubicBezTo>
                    <a:pt x="3172" y="3474"/>
                    <a:pt x="3162" y="3485"/>
                    <a:pt x="3152" y="3485"/>
                  </a:cubicBezTo>
                  <a:cubicBezTo>
                    <a:pt x="3149" y="3485"/>
                    <a:pt x="3145" y="3484"/>
                    <a:pt x="3142" y="3482"/>
                  </a:cubicBezTo>
                  <a:lnTo>
                    <a:pt x="2378" y="3083"/>
                  </a:lnTo>
                  <a:cubicBezTo>
                    <a:pt x="2313" y="3050"/>
                    <a:pt x="2242" y="3033"/>
                    <a:pt x="2172" y="3033"/>
                  </a:cubicBezTo>
                  <a:cubicBezTo>
                    <a:pt x="2101" y="3033"/>
                    <a:pt x="2030" y="3050"/>
                    <a:pt x="1965" y="3083"/>
                  </a:cubicBezTo>
                  <a:cubicBezTo>
                    <a:pt x="1219" y="3474"/>
                    <a:pt x="1200" y="3487"/>
                    <a:pt x="1193" y="3487"/>
                  </a:cubicBezTo>
                  <a:cubicBezTo>
                    <a:pt x="1193" y="3487"/>
                    <a:pt x="1192" y="3487"/>
                    <a:pt x="1192" y="3487"/>
                  </a:cubicBezTo>
                  <a:cubicBezTo>
                    <a:pt x="1177" y="3487"/>
                    <a:pt x="1168" y="3472"/>
                    <a:pt x="1168" y="3458"/>
                  </a:cubicBezTo>
                  <a:cubicBezTo>
                    <a:pt x="1321" y="2564"/>
                    <a:pt x="1321" y="2603"/>
                    <a:pt x="1321" y="2536"/>
                  </a:cubicBezTo>
                  <a:cubicBezTo>
                    <a:pt x="1321" y="2416"/>
                    <a:pt x="1273" y="2300"/>
                    <a:pt x="1187" y="2214"/>
                  </a:cubicBezTo>
                  <a:lnTo>
                    <a:pt x="572" y="1613"/>
                  </a:lnTo>
                  <a:cubicBezTo>
                    <a:pt x="557" y="1599"/>
                    <a:pt x="562" y="1575"/>
                    <a:pt x="581" y="1575"/>
                  </a:cubicBezTo>
                  <a:lnTo>
                    <a:pt x="759" y="1551"/>
                  </a:lnTo>
                  <a:cubicBezTo>
                    <a:pt x="1016" y="1500"/>
                    <a:pt x="969" y="1127"/>
                    <a:pt x="720" y="1127"/>
                  </a:cubicBezTo>
                  <a:cubicBezTo>
                    <a:pt x="712" y="1127"/>
                    <a:pt x="705" y="1127"/>
                    <a:pt x="697" y="1128"/>
                  </a:cubicBezTo>
                  <a:lnTo>
                    <a:pt x="524" y="1152"/>
                  </a:lnTo>
                  <a:cubicBezTo>
                    <a:pt x="149" y="1205"/>
                    <a:pt x="0" y="1666"/>
                    <a:pt x="274" y="1926"/>
                  </a:cubicBezTo>
                  <a:cubicBezTo>
                    <a:pt x="913" y="2555"/>
                    <a:pt x="899" y="2521"/>
                    <a:pt x="894" y="2545"/>
                  </a:cubicBezTo>
                  <a:cubicBezTo>
                    <a:pt x="745" y="3434"/>
                    <a:pt x="745" y="3400"/>
                    <a:pt x="745" y="3468"/>
                  </a:cubicBezTo>
                  <a:cubicBezTo>
                    <a:pt x="745" y="3727"/>
                    <a:pt x="956" y="3915"/>
                    <a:pt x="1189" y="3915"/>
                  </a:cubicBezTo>
                  <a:cubicBezTo>
                    <a:pt x="1258" y="3915"/>
                    <a:pt x="1330" y="3898"/>
                    <a:pt x="1398" y="3862"/>
                  </a:cubicBezTo>
                  <a:cubicBezTo>
                    <a:pt x="2083" y="3507"/>
                    <a:pt x="2155" y="3460"/>
                    <a:pt x="2174" y="3460"/>
                  </a:cubicBezTo>
                  <a:cubicBezTo>
                    <a:pt x="2177" y="3460"/>
                    <a:pt x="2179" y="3461"/>
                    <a:pt x="2181" y="3463"/>
                  </a:cubicBezTo>
                  <a:cubicBezTo>
                    <a:pt x="2907" y="3828"/>
                    <a:pt x="2959" y="3914"/>
                    <a:pt x="3152" y="3914"/>
                  </a:cubicBezTo>
                  <a:cubicBezTo>
                    <a:pt x="3425" y="3914"/>
                    <a:pt x="3637" y="3665"/>
                    <a:pt x="3594" y="3391"/>
                  </a:cubicBezTo>
                  <a:cubicBezTo>
                    <a:pt x="3445" y="2502"/>
                    <a:pt x="3435" y="2536"/>
                    <a:pt x="3454" y="2521"/>
                  </a:cubicBezTo>
                  <a:lnTo>
                    <a:pt x="4069" y="1921"/>
                  </a:lnTo>
                  <a:cubicBezTo>
                    <a:pt x="4333" y="1661"/>
                    <a:pt x="4189" y="1210"/>
                    <a:pt x="3819" y="1157"/>
                  </a:cubicBezTo>
                  <a:lnTo>
                    <a:pt x="2969" y="1032"/>
                  </a:lnTo>
                  <a:cubicBezTo>
                    <a:pt x="2945" y="1027"/>
                    <a:pt x="2969" y="1051"/>
                    <a:pt x="2575" y="249"/>
                  </a:cubicBezTo>
                  <a:cubicBezTo>
                    <a:pt x="2491" y="83"/>
                    <a:pt x="2330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4"/>
            <p:cNvSpPr/>
            <p:nvPr/>
          </p:nvSpPr>
          <p:spPr>
            <a:xfrm>
              <a:off x="985190" y="41299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4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4"/>
            <p:cNvSpPr/>
            <p:nvPr/>
          </p:nvSpPr>
          <p:spPr>
            <a:xfrm>
              <a:off x="985190" y="41543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8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9" name="Google Shape;9069;p74"/>
          <p:cNvGrpSpPr/>
          <p:nvPr/>
        </p:nvGrpSpPr>
        <p:grpSpPr>
          <a:xfrm>
            <a:off x="3900804" y="1547918"/>
            <a:ext cx="411550" cy="337748"/>
            <a:chOff x="3900804" y="1547918"/>
            <a:chExt cx="411550" cy="337748"/>
          </a:xfrm>
        </p:grpSpPr>
        <p:sp>
          <p:nvSpPr>
            <p:cNvPr id="9070" name="Google Shape;9070;p74"/>
            <p:cNvSpPr/>
            <p:nvPr/>
          </p:nvSpPr>
          <p:spPr>
            <a:xfrm>
              <a:off x="3906956" y="1582266"/>
              <a:ext cx="399350" cy="267298"/>
            </a:xfrm>
            <a:custGeom>
              <a:avLst/>
              <a:gdLst/>
              <a:ahLst/>
              <a:cxnLst/>
              <a:rect l="l" t="t" r="r" b="b"/>
              <a:pathLst>
                <a:path w="15254" h="10210" extrusionOk="0">
                  <a:moveTo>
                    <a:pt x="299" y="1"/>
                  </a:moveTo>
                  <a:cubicBezTo>
                    <a:pt x="130" y="1"/>
                    <a:pt x="1" y="135"/>
                    <a:pt x="1" y="299"/>
                  </a:cubicBezTo>
                  <a:lnTo>
                    <a:pt x="1" y="9907"/>
                  </a:lnTo>
                  <a:cubicBezTo>
                    <a:pt x="1" y="10075"/>
                    <a:pt x="130" y="10209"/>
                    <a:pt x="299" y="10209"/>
                  </a:cubicBezTo>
                  <a:lnTo>
                    <a:pt x="14951" y="10209"/>
                  </a:lnTo>
                  <a:cubicBezTo>
                    <a:pt x="15119" y="10209"/>
                    <a:pt x="15254" y="10075"/>
                    <a:pt x="15254" y="9907"/>
                  </a:cubicBezTo>
                  <a:lnTo>
                    <a:pt x="15254" y="9330"/>
                  </a:lnTo>
                  <a:lnTo>
                    <a:pt x="15254" y="299"/>
                  </a:lnTo>
                  <a:cubicBezTo>
                    <a:pt x="15254" y="135"/>
                    <a:pt x="15119" y="1"/>
                    <a:pt x="1495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74"/>
            <p:cNvSpPr/>
            <p:nvPr/>
          </p:nvSpPr>
          <p:spPr>
            <a:xfrm>
              <a:off x="3934629" y="1582266"/>
              <a:ext cx="371677" cy="244286"/>
            </a:xfrm>
            <a:custGeom>
              <a:avLst/>
              <a:gdLst/>
              <a:ahLst/>
              <a:cxnLst/>
              <a:rect l="l" t="t" r="r" b="b"/>
              <a:pathLst>
                <a:path w="14197" h="9331" extrusionOk="0">
                  <a:moveTo>
                    <a:pt x="1" y="1"/>
                  </a:moveTo>
                  <a:lnTo>
                    <a:pt x="1" y="9032"/>
                  </a:lnTo>
                  <a:cubicBezTo>
                    <a:pt x="1" y="9196"/>
                    <a:pt x="135" y="9330"/>
                    <a:pt x="299" y="9330"/>
                  </a:cubicBezTo>
                  <a:lnTo>
                    <a:pt x="14197" y="9330"/>
                  </a:lnTo>
                  <a:lnTo>
                    <a:pt x="14197" y="299"/>
                  </a:lnTo>
                  <a:cubicBezTo>
                    <a:pt x="14197" y="135"/>
                    <a:pt x="14062" y="1"/>
                    <a:pt x="13894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74"/>
            <p:cNvSpPr/>
            <p:nvPr/>
          </p:nvSpPr>
          <p:spPr>
            <a:xfrm>
              <a:off x="3947719" y="1553965"/>
              <a:ext cx="317590" cy="271330"/>
            </a:xfrm>
            <a:custGeom>
              <a:avLst/>
              <a:gdLst/>
              <a:ahLst/>
              <a:cxnLst/>
              <a:rect l="l" t="t" r="r" b="b"/>
              <a:pathLst>
                <a:path w="12131" h="10364" extrusionOk="0">
                  <a:moveTo>
                    <a:pt x="3020" y="0"/>
                  </a:moveTo>
                  <a:cubicBezTo>
                    <a:pt x="2134" y="0"/>
                    <a:pt x="1115" y="161"/>
                    <a:pt x="48" y="640"/>
                  </a:cubicBezTo>
                  <a:cubicBezTo>
                    <a:pt x="19" y="654"/>
                    <a:pt x="0" y="678"/>
                    <a:pt x="0" y="707"/>
                  </a:cubicBezTo>
                  <a:lnTo>
                    <a:pt x="0" y="10248"/>
                  </a:lnTo>
                  <a:cubicBezTo>
                    <a:pt x="0" y="10291"/>
                    <a:pt x="39" y="10325"/>
                    <a:pt x="80" y="10325"/>
                  </a:cubicBezTo>
                  <a:cubicBezTo>
                    <a:pt x="88" y="10325"/>
                    <a:pt x="97" y="10323"/>
                    <a:pt x="106" y="10320"/>
                  </a:cubicBezTo>
                  <a:cubicBezTo>
                    <a:pt x="1153" y="9860"/>
                    <a:pt x="2151" y="9705"/>
                    <a:pt x="3021" y="9705"/>
                  </a:cubicBezTo>
                  <a:cubicBezTo>
                    <a:pt x="4815" y="9705"/>
                    <a:pt x="6063" y="10363"/>
                    <a:pt x="6063" y="10363"/>
                  </a:cubicBezTo>
                  <a:cubicBezTo>
                    <a:pt x="6063" y="10363"/>
                    <a:pt x="7313" y="9705"/>
                    <a:pt x="9108" y="9705"/>
                  </a:cubicBezTo>
                  <a:cubicBezTo>
                    <a:pt x="9979" y="9705"/>
                    <a:pt x="10978" y="9860"/>
                    <a:pt x="12025" y="10320"/>
                  </a:cubicBezTo>
                  <a:cubicBezTo>
                    <a:pt x="12033" y="10323"/>
                    <a:pt x="12042" y="10325"/>
                    <a:pt x="12051" y="10325"/>
                  </a:cubicBezTo>
                  <a:cubicBezTo>
                    <a:pt x="12092" y="10325"/>
                    <a:pt x="12131" y="10291"/>
                    <a:pt x="12131" y="10248"/>
                  </a:cubicBezTo>
                  <a:lnTo>
                    <a:pt x="12131" y="707"/>
                  </a:lnTo>
                  <a:cubicBezTo>
                    <a:pt x="12131" y="678"/>
                    <a:pt x="12111" y="654"/>
                    <a:pt x="12087" y="640"/>
                  </a:cubicBezTo>
                  <a:cubicBezTo>
                    <a:pt x="11021" y="161"/>
                    <a:pt x="10002" y="0"/>
                    <a:pt x="9115" y="0"/>
                  </a:cubicBezTo>
                  <a:cubicBezTo>
                    <a:pt x="7319" y="0"/>
                    <a:pt x="6068" y="659"/>
                    <a:pt x="6068" y="659"/>
                  </a:cubicBezTo>
                  <a:cubicBezTo>
                    <a:pt x="6068" y="659"/>
                    <a:pt x="4816" y="0"/>
                    <a:pt x="302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74"/>
            <p:cNvSpPr/>
            <p:nvPr/>
          </p:nvSpPr>
          <p:spPr>
            <a:xfrm>
              <a:off x="3961673" y="1553887"/>
              <a:ext cx="303636" cy="248631"/>
            </a:xfrm>
            <a:custGeom>
              <a:avLst/>
              <a:gdLst/>
              <a:ahLst/>
              <a:cxnLst/>
              <a:rect l="l" t="t" r="r" b="b"/>
              <a:pathLst>
                <a:path w="11598" h="9497" extrusionOk="0">
                  <a:moveTo>
                    <a:pt x="8582" y="1"/>
                  </a:moveTo>
                  <a:cubicBezTo>
                    <a:pt x="6786" y="1"/>
                    <a:pt x="5535" y="662"/>
                    <a:pt x="5535" y="662"/>
                  </a:cubicBezTo>
                  <a:cubicBezTo>
                    <a:pt x="5535" y="662"/>
                    <a:pt x="4284" y="2"/>
                    <a:pt x="2487" y="2"/>
                  </a:cubicBezTo>
                  <a:cubicBezTo>
                    <a:pt x="1741" y="2"/>
                    <a:pt x="902" y="115"/>
                    <a:pt x="20" y="436"/>
                  </a:cubicBezTo>
                  <a:lnTo>
                    <a:pt x="1" y="446"/>
                  </a:lnTo>
                  <a:lnTo>
                    <a:pt x="1" y="9377"/>
                  </a:lnTo>
                  <a:cubicBezTo>
                    <a:pt x="1" y="9420"/>
                    <a:pt x="36" y="9454"/>
                    <a:pt x="78" y="9454"/>
                  </a:cubicBezTo>
                  <a:cubicBezTo>
                    <a:pt x="87" y="9454"/>
                    <a:pt x="97" y="9452"/>
                    <a:pt x="106" y="9449"/>
                  </a:cubicBezTo>
                  <a:cubicBezTo>
                    <a:pt x="1151" y="8990"/>
                    <a:pt x="2091" y="8835"/>
                    <a:pt x="2884" y="8835"/>
                  </a:cubicBezTo>
                  <a:cubicBezTo>
                    <a:pt x="4524" y="8835"/>
                    <a:pt x="5535" y="9497"/>
                    <a:pt x="5535" y="9497"/>
                  </a:cubicBezTo>
                  <a:cubicBezTo>
                    <a:pt x="6630" y="9060"/>
                    <a:pt x="7802" y="8834"/>
                    <a:pt x="8979" y="8834"/>
                  </a:cubicBezTo>
                  <a:cubicBezTo>
                    <a:pt x="8993" y="8834"/>
                    <a:pt x="9007" y="8834"/>
                    <a:pt x="9021" y="8834"/>
                  </a:cubicBezTo>
                  <a:cubicBezTo>
                    <a:pt x="9900" y="8834"/>
                    <a:pt x="10770" y="8983"/>
                    <a:pt x="11598" y="9276"/>
                  </a:cubicBezTo>
                  <a:lnTo>
                    <a:pt x="11598" y="710"/>
                  </a:lnTo>
                  <a:cubicBezTo>
                    <a:pt x="11598" y="681"/>
                    <a:pt x="11583" y="653"/>
                    <a:pt x="11554" y="643"/>
                  </a:cubicBezTo>
                  <a:cubicBezTo>
                    <a:pt x="10488" y="162"/>
                    <a:pt x="9469" y="1"/>
                    <a:pt x="8582" y="1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74"/>
            <p:cNvSpPr/>
            <p:nvPr/>
          </p:nvSpPr>
          <p:spPr>
            <a:xfrm>
              <a:off x="4106553" y="1553965"/>
              <a:ext cx="158756" cy="248553"/>
            </a:xfrm>
            <a:custGeom>
              <a:avLst/>
              <a:gdLst/>
              <a:ahLst/>
              <a:cxnLst/>
              <a:rect l="l" t="t" r="r" b="b"/>
              <a:pathLst>
                <a:path w="6064" h="9494" extrusionOk="0">
                  <a:moveTo>
                    <a:pt x="3048" y="0"/>
                  </a:moveTo>
                  <a:cubicBezTo>
                    <a:pt x="1252" y="0"/>
                    <a:pt x="1" y="659"/>
                    <a:pt x="1" y="659"/>
                  </a:cubicBezTo>
                  <a:lnTo>
                    <a:pt x="1" y="9494"/>
                  </a:lnTo>
                  <a:cubicBezTo>
                    <a:pt x="1096" y="9057"/>
                    <a:pt x="2268" y="8831"/>
                    <a:pt x="3445" y="8831"/>
                  </a:cubicBezTo>
                  <a:cubicBezTo>
                    <a:pt x="3459" y="8831"/>
                    <a:pt x="3473" y="8831"/>
                    <a:pt x="3487" y="8831"/>
                  </a:cubicBezTo>
                  <a:cubicBezTo>
                    <a:pt x="4366" y="8831"/>
                    <a:pt x="5236" y="8980"/>
                    <a:pt x="6064" y="9273"/>
                  </a:cubicBezTo>
                  <a:lnTo>
                    <a:pt x="6064" y="707"/>
                  </a:lnTo>
                  <a:cubicBezTo>
                    <a:pt x="6064" y="678"/>
                    <a:pt x="6049" y="650"/>
                    <a:pt x="6020" y="640"/>
                  </a:cubicBezTo>
                  <a:cubicBezTo>
                    <a:pt x="4954" y="161"/>
                    <a:pt x="3935" y="0"/>
                    <a:pt x="3048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74"/>
            <p:cNvSpPr/>
            <p:nvPr/>
          </p:nvSpPr>
          <p:spPr>
            <a:xfrm>
              <a:off x="4106422" y="1815085"/>
              <a:ext cx="27829" cy="62439"/>
            </a:xfrm>
            <a:custGeom>
              <a:avLst/>
              <a:gdLst/>
              <a:ahLst/>
              <a:cxnLst/>
              <a:rect l="l" t="t" r="r" b="b"/>
              <a:pathLst>
                <a:path w="1063" h="2385" extrusionOk="0">
                  <a:moveTo>
                    <a:pt x="1063" y="0"/>
                  </a:moveTo>
                  <a:cubicBezTo>
                    <a:pt x="698" y="96"/>
                    <a:pt x="342" y="226"/>
                    <a:pt x="1" y="389"/>
                  </a:cubicBezTo>
                  <a:lnTo>
                    <a:pt x="1" y="2311"/>
                  </a:lnTo>
                  <a:cubicBezTo>
                    <a:pt x="1" y="2355"/>
                    <a:pt x="37" y="2385"/>
                    <a:pt x="75" y="2385"/>
                  </a:cubicBezTo>
                  <a:cubicBezTo>
                    <a:pt x="91" y="2385"/>
                    <a:pt x="107" y="2380"/>
                    <a:pt x="121" y="2368"/>
                  </a:cubicBezTo>
                  <a:lnTo>
                    <a:pt x="496" y="2066"/>
                  </a:lnTo>
                  <a:cubicBezTo>
                    <a:pt x="510" y="2056"/>
                    <a:pt x="527" y="2051"/>
                    <a:pt x="544" y="2051"/>
                  </a:cubicBezTo>
                  <a:cubicBezTo>
                    <a:pt x="561" y="2051"/>
                    <a:pt x="577" y="2056"/>
                    <a:pt x="592" y="2066"/>
                  </a:cubicBezTo>
                  <a:lnTo>
                    <a:pt x="943" y="2364"/>
                  </a:lnTo>
                  <a:cubicBezTo>
                    <a:pt x="957" y="2375"/>
                    <a:pt x="973" y="2380"/>
                    <a:pt x="988" y="2380"/>
                  </a:cubicBezTo>
                  <a:cubicBezTo>
                    <a:pt x="1027" y="2380"/>
                    <a:pt x="1063" y="2350"/>
                    <a:pt x="1063" y="2306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74"/>
            <p:cNvSpPr/>
            <p:nvPr/>
          </p:nvSpPr>
          <p:spPr>
            <a:xfrm>
              <a:off x="3900804" y="1547918"/>
              <a:ext cx="411550" cy="337748"/>
            </a:xfrm>
            <a:custGeom>
              <a:avLst/>
              <a:gdLst/>
              <a:ahLst/>
              <a:cxnLst/>
              <a:rect l="l" t="t" r="r" b="b"/>
              <a:pathLst>
                <a:path w="15720" h="12901" extrusionOk="0">
                  <a:moveTo>
                    <a:pt x="10912" y="464"/>
                  </a:moveTo>
                  <a:cubicBezTo>
                    <a:pt x="11744" y="464"/>
                    <a:pt x="12697" y="609"/>
                    <a:pt x="13692" y="1039"/>
                  </a:cubicBezTo>
                  <a:lnTo>
                    <a:pt x="13692" y="10244"/>
                  </a:lnTo>
                  <a:cubicBezTo>
                    <a:pt x="12790" y="9885"/>
                    <a:pt x="11837" y="9706"/>
                    <a:pt x="10885" y="9706"/>
                  </a:cubicBezTo>
                  <a:cubicBezTo>
                    <a:pt x="9936" y="9706"/>
                    <a:pt x="8987" y="9884"/>
                    <a:pt x="8090" y="10239"/>
                  </a:cubicBezTo>
                  <a:lnTo>
                    <a:pt x="8090" y="1034"/>
                  </a:lnTo>
                  <a:cubicBezTo>
                    <a:pt x="8438" y="880"/>
                    <a:pt x="9503" y="464"/>
                    <a:pt x="10912" y="464"/>
                  </a:cubicBezTo>
                  <a:close/>
                  <a:moveTo>
                    <a:pt x="4848" y="460"/>
                  </a:moveTo>
                  <a:cubicBezTo>
                    <a:pt x="5840" y="460"/>
                    <a:pt x="6799" y="664"/>
                    <a:pt x="7629" y="1034"/>
                  </a:cubicBezTo>
                  <a:cubicBezTo>
                    <a:pt x="7629" y="2187"/>
                    <a:pt x="7629" y="8894"/>
                    <a:pt x="7629" y="10239"/>
                  </a:cubicBezTo>
                  <a:cubicBezTo>
                    <a:pt x="6731" y="9883"/>
                    <a:pt x="5775" y="9705"/>
                    <a:pt x="4809" y="9705"/>
                  </a:cubicBezTo>
                  <a:cubicBezTo>
                    <a:pt x="3858" y="9705"/>
                    <a:pt x="2912" y="9888"/>
                    <a:pt x="2023" y="10244"/>
                  </a:cubicBezTo>
                  <a:lnTo>
                    <a:pt x="2023" y="5050"/>
                  </a:lnTo>
                  <a:cubicBezTo>
                    <a:pt x="2023" y="4897"/>
                    <a:pt x="1908" y="4820"/>
                    <a:pt x="1792" y="4820"/>
                  </a:cubicBezTo>
                  <a:cubicBezTo>
                    <a:pt x="1677" y="4820"/>
                    <a:pt x="1562" y="4897"/>
                    <a:pt x="1562" y="5050"/>
                  </a:cubicBezTo>
                  <a:lnTo>
                    <a:pt x="1562" y="10479"/>
                  </a:lnTo>
                  <a:cubicBezTo>
                    <a:pt x="1562" y="10647"/>
                    <a:pt x="1701" y="10786"/>
                    <a:pt x="1869" y="10786"/>
                  </a:cubicBezTo>
                  <a:cubicBezTo>
                    <a:pt x="1912" y="10786"/>
                    <a:pt x="1951" y="10777"/>
                    <a:pt x="1989" y="10762"/>
                  </a:cubicBezTo>
                  <a:cubicBezTo>
                    <a:pt x="2878" y="10368"/>
                    <a:pt x="3839" y="10167"/>
                    <a:pt x="4809" y="10167"/>
                  </a:cubicBezTo>
                  <a:cubicBezTo>
                    <a:pt x="5775" y="10167"/>
                    <a:pt x="6736" y="10364"/>
                    <a:pt x="7624" y="10743"/>
                  </a:cubicBezTo>
                  <a:lnTo>
                    <a:pt x="7624" y="11291"/>
                  </a:lnTo>
                  <a:lnTo>
                    <a:pt x="534" y="11291"/>
                  </a:lnTo>
                  <a:cubicBezTo>
                    <a:pt x="495" y="11291"/>
                    <a:pt x="462" y="11262"/>
                    <a:pt x="462" y="11219"/>
                  </a:cubicBezTo>
                  <a:lnTo>
                    <a:pt x="462" y="1611"/>
                  </a:lnTo>
                  <a:cubicBezTo>
                    <a:pt x="462" y="1572"/>
                    <a:pt x="495" y="1543"/>
                    <a:pt x="534" y="1543"/>
                  </a:cubicBezTo>
                  <a:lnTo>
                    <a:pt x="1562" y="1543"/>
                  </a:lnTo>
                  <a:lnTo>
                    <a:pt x="1562" y="4123"/>
                  </a:lnTo>
                  <a:cubicBezTo>
                    <a:pt x="1562" y="4277"/>
                    <a:pt x="1677" y="4354"/>
                    <a:pt x="1792" y="4354"/>
                  </a:cubicBezTo>
                  <a:cubicBezTo>
                    <a:pt x="1908" y="4354"/>
                    <a:pt x="2023" y="4277"/>
                    <a:pt x="2023" y="4123"/>
                  </a:cubicBezTo>
                  <a:lnTo>
                    <a:pt x="2023" y="1039"/>
                  </a:lnTo>
                  <a:cubicBezTo>
                    <a:pt x="2940" y="642"/>
                    <a:pt x="3909" y="460"/>
                    <a:pt x="4848" y="460"/>
                  </a:cubicBezTo>
                  <a:close/>
                  <a:moveTo>
                    <a:pt x="8686" y="10517"/>
                  </a:moveTo>
                  <a:lnTo>
                    <a:pt x="8686" y="12175"/>
                  </a:lnTo>
                  <a:lnTo>
                    <a:pt x="8542" y="12059"/>
                  </a:lnTo>
                  <a:cubicBezTo>
                    <a:pt x="8500" y="12023"/>
                    <a:pt x="8449" y="12005"/>
                    <a:pt x="8397" y="12005"/>
                  </a:cubicBezTo>
                  <a:cubicBezTo>
                    <a:pt x="8347" y="12005"/>
                    <a:pt x="8296" y="12022"/>
                    <a:pt x="8254" y="12055"/>
                  </a:cubicBezTo>
                  <a:lnTo>
                    <a:pt x="8086" y="12184"/>
                  </a:lnTo>
                  <a:lnTo>
                    <a:pt x="8086" y="10743"/>
                  </a:lnTo>
                  <a:cubicBezTo>
                    <a:pt x="8283" y="10657"/>
                    <a:pt x="8480" y="10585"/>
                    <a:pt x="8686" y="10517"/>
                  </a:cubicBezTo>
                  <a:close/>
                  <a:moveTo>
                    <a:pt x="4831" y="1"/>
                  </a:moveTo>
                  <a:cubicBezTo>
                    <a:pt x="3779" y="1"/>
                    <a:pt x="2727" y="221"/>
                    <a:pt x="1744" y="660"/>
                  </a:cubicBezTo>
                  <a:cubicBezTo>
                    <a:pt x="1509" y="765"/>
                    <a:pt x="1571" y="1034"/>
                    <a:pt x="1566" y="1082"/>
                  </a:cubicBezTo>
                  <a:lnTo>
                    <a:pt x="538" y="1082"/>
                  </a:lnTo>
                  <a:cubicBezTo>
                    <a:pt x="241" y="1082"/>
                    <a:pt x="5" y="1322"/>
                    <a:pt x="0" y="1616"/>
                  </a:cubicBezTo>
                  <a:lnTo>
                    <a:pt x="0" y="11224"/>
                  </a:lnTo>
                  <a:cubicBezTo>
                    <a:pt x="5" y="11517"/>
                    <a:pt x="241" y="11757"/>
                    <a:pt x="538" y="11757"/>
                  </a:cubicBezTo>
                  <a:lnTo>
                    <a:pt x="7629" y="11757"/>
                  </a:lnTo>
                  <a:lnTo>
                    <a:pt x="7629" y="12670"/>
                  </a:lnTo>
                  <a:cubicBezTo>
                    <a:pt x="7629" y="12806"/>
                    <a:pt x="7742" y="12898"/>
                    <a:pt x="7861" y="12898"/>
                  </a:cubicBezTo>
                  <a:cubicBezTo>
                    <a:pt x="7910" y="12898"/>
                    <a:pt x="7960" y="12882"/>
                    <a:pt x="8004" y="12847"/>
                  </a:cubicBezTo>
                  <a:lnTo>
                    <a:pt x="8398" y="12535"/>
                  </a:lnTo>
                  <a:cubicBezTo>
                    <a:pt x="8749" y="12804"/>
                    <a:pt x="8777" y="12900"/>
                    <a:pt x="8921" y="12900"/>
                  </a:cubicBezTo>
                  <a:cubicBezTo>
                    <a:pt x="9046" y="12900"/>
                    <a:pt x="9152" y="12794"/>
                    <a:pt x="9152" y="12670"/>
                  </a:cubicBezTo>
                  <a:lnTo>
                    <a:pt x="9152" y="11757"/>
                  </a:lnTo>
                  <a:lnTo>
                    <a:pt x="12275" y="11757"/>
                  </a:lnTo>
                  <a:cubicBezTo>
                    <a:pt x="12582" y="11757"/>
                    <a:pt x="12582" y="11291"/>
                    <a:pt x="12275" y="11291"/>
                  </a:cubicBezTo>
                  <a:lnTo>
                    <a:pt x="9152" y="11291"/>
                  </a:lnTo>
                  <a:lnTo>
                    <a:pt x="9152" y="10383"/>
                  </a:lnTo>
                  <a:cubicBezTo>
                    <a:pt x="9721" y="10239"/>
                    <a:pt x="10302" y="10168"/>
                    <a:pt x="10882" y="10168"/>
                  </a:cubicBezTo>
                  <a:cubicBezTo>
                    <a:pt x="11854" y="10168"/>
                    <a:pt x="12823" y="10368"/>
                    <a:pt x="13726" y="10762"/>
                  </a:cubicBezTo>
                  <a:cubicBezTo>
                    <a:pt x="13766" y="10779"/>
                    <a:pt x="13808" y="10787"/>
                    <a:pt x="13848" y="10787"/>
                  </a:cubicBezTo>
                  <a:cubicBezTo>
                    <a:pt x="14012" y="10787"/>
                    <a:pt x="14158" y="10656"/>
                    <a:pt x="14158" y="10479"/>
                  </a:cubicBezTo>
                  <a:lnTo>
                    <a:pt x="14158" y="1543"/>
                  </a:lnTo>
                  <a:lnTo>
                    <a:pt x="15186" y="1543"/>
                  </a:lnTo>
                  <a:cubicBezTo>
                    <a:pt x="15224" y="1543"/>
                    <a:pt x="15258" y="1577"/>
                    <a:pt x="15258" y="1616"/>
                  </a:cubicBezTo>
                  <a:lnTo>
                    <a:pt x="15258" y="11224"/>
                  </a:lnTo>
                  <a:cubicBezTo>
                    <a:pt x="15258" y="11262"/>
                    <a:pt x="15224" y="11296"/>
                    <a:pt x="15186" y="11296"/>
                  </a:cubicBezTo>
                  <a:lnTo>
                    <a:pt x="13197" y="11296"/>
                  </a:lnTo>
                  <a:cubicBezTo>
                    <a:pt x="12890" y="11296"/>
                    <a:pt x="12890" y="11757"/>
                    <a:pt x="13197" y="11757"/>
                  </a:cubicBezTo>
                  <a:lnTo>
                    <a:pt x="15186" y="11757"/>
                  </a:lnTo>
                  <a:cubicBezTo>
                    <a:pt x="15479" y="11757"/>
                    <a:pt x="15719" y="11517"/>
                    <a:pt x="15719" y="11224"/>
                  </a:cubicBezTo>
                  <a:lnTo>
                    <a:pt x="15719" y="1616"/>
                  </a:lnTo>
                  <a:cubicBezTo>
                    <a:pt x="15719" y="1318"/>
                    <a:pt x="15479" y="1082"/>
                    <a:pt x="15181" y="1082"/>
                  </a:cubicBezTo>
                  <a:lnTo>
                    <a:pt x="14153" y="1082"/>
                  </a:lnTo>
                  <a:cubicBezTo>
                    <a:pt x="14144" y="1029"/>
                    <a:pt x="14211" y="765"/>
                    <a:pt x="13975" y="660"/>
                  </a:cubicBezTo>
                  <a:cubicBezTo>
                    <a:pt x="12964" y="206"/>
                    <a:pt x="11891" y="4"/>
                    <a:pt x="10863" y="4"/>
                  </a:cubicBezTo>
                  <a:cubicBezTo>
                    <a:pt x="9767" y="4"/>
                    <a:pt x="8723" y="234"/>
                    <a:pt x="7860" y="636"/>
                  </a:cubicBezTo>
                  <a:cubicBezTo>
                    <a:pt x="6894" y="212"/>
                    <a:pt x="5862" y="1"/>
                    <a:pt x="4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7" name="Google Shape;9077;p74"/>
          <p:cNvGrpSpPr/>
          <p:nvPr/>
        </p:nvGrpSpPr>
        <p:grpSpPr>
          <a:xfrm>
            <a:off x="3508654" y="3811781"/>
            <a:ext cx="363876" cy="364007"/>
            <a:chOff x="3508654" y="3811781"/>
            <a:chExt cx="363876" cy="364007"/>
          </a:xfrm>
        </p:grpSpPr>
        <p:sp>
          <p:nvSpPr>
            <p:cNvPr id="9078" name="Google Shape;9078;p74"/>
            <p:cNvSpPr/>
            <p:nvPr/>
          </p:nvSpPr>
          <p:spPr>
            <a:xfrm>
              <a:off x="3514047" y="3817069"/>
              <a:ext cx="133727" cy="64534"/>
            </a:xfrm>
            <a:custGeom>
              <a:avLst/>
              <a:gdLst/>
              <a:ahLst/>
              <a:cxnLst/>
              <a:rect l="l" t="t" r="r" b="b"/>
              <a:pathLst>
                <a:path w="5108" h="2465" extrusionOk="0">
                  <a:moveTo>
                    <a:pt x="1437" y="0"/>
                  </a:moveTo>
                  <a:cubicBezTo>
                    <a:pt x="645" y="0"/>
                    <a:pt x="1" y="639"/>
                    <a:pt x="1" y="1437"/>
                  </a:cubicBezTo>
                  <a:cubicBezTo>
                    <a:pt x="1" y="2004"/>
                    <a:pt x="467" y="2465"/>
                    <a:pt x="1034" y="2465"/>
                  </a:cubicBezTo>
                  <a:cubicBezTo>
                    <a:pt x="1605" y="2465"/>
                    <a:pt x="4132" y="2004"/>
                    <a:pt x="4132" y="1437"/>
                  </a:cubicBezTo>
                  <a:lnTo>
                    <a:pt x="4939" y="1437"/>
                  </a:lnTo>
                  <a:cubicBezTo>
                    <a:pt x="4939" y="1038"/>
                    <a:pt x="5108" y="678"/>
                    <a:pt x="4848" y="418"/>
                  </a:cubicBezTo>
                  <a:cubicBezTo>
                    <a:pt x="4589" y="159"/>
                    <a:pt x="1836" y="0"/>
                    <a:pt x="143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74"/>
            <p:cNvSpPr/>
            <p:nvPr/>
          </p:nvSpPr>
          <p:spPr>
            <a:xfrm>
              <a:off x="3541222" y="3854664"/>
              <a:ext cx="58879" cy="27070"/>
            </a:xfrm>
            <a:custGeom>
              <a:avLst/>
              <a:gdLst/>
              <a:ahLst/>
              <a:cxnLst/>
              <a:rect l="l" t="t" r="r" b="b"/>
              <a:pathLst>
                <a:path w="2249" h="1034" extrusionOk="0">
                  <a:moveTo>
                    <a:pt x="1029" y="1"/>
                  </a:moveTo>
                  <a:cubicBezTo>
                    <a:pt x="1029" y="573"/>
                    <a:pt x="567" y="1034"/>
                    <a:pt x="1" y="1034"/>
                  </a:cubicBezTo>
                  <a:lnTo>
                    <a:pt x="2249" y="1034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74"/>
            <p:cNvSpPr/>
            <p:nvPr/>
          </p:nvSpPr>
          <p:spPr>
            <a:xfrm>
              <a:off x="3551668" y="3816939"/>
              <a:ext cx="240359" cy="353430"/>
            </a:xfrm>
            <a:custGeom>
              <a:avLst/>
              <a:gdLst/>
              <a:ahLst/>
              <a:cxnLst/>
              <a:rect l="l" t="t" r="r" b="b"/>
              <a:pathLst>
                <a:path w="9181" h="13500" extrusionOk="0">
                  <a:moveTo>
                    <a:pt x="0" y="1"/>
                  </a:moveTo>
                  <a:cubicBezTo>
                    <a:pt x="380" y="1"/>
                    <a:pt x="745" y="154"/>
                    <a:pt x="1014" y="423"/>
                  </a:cubicBezTo>
                  <a:cubicBezTo>
                    <a:pt x="1067" y="476"/>
                    <a:pt x="1115" y="534"/>
                    <a:pt x="1163" y="596"/>
                  </a:cubicBezTo>
                  <a:cubicBezTo>
                    <a:pt x="1341" y="841"/>
                    <a:pt x="1437" y="1134"/>
                    <a:pt x="1437" y="1437"/>
                  </a:cubicBezTo>
                  <a:lnTo>
                    <a:pt x="1437" y="12064"/>
                  </a:lnTo>
                  <a:cubicBezTo>
                    <a:pt x="1437" y="12856"/>
                    <a:pt x="2076" y="13500"/>
                    <a:pt x="2873" y="13500"/>
                  </a:cubicBezTo>
                  <a:lnTo>
                    <a:pt x="5035" y="13500"/>
                  </a:lnTo>
                  <a:cubicBezTo>
                    <a:pt x="5294" y="13241"/>
                    <a:pt x="6505" y="13341"/>
                    <a:pt x="6505" y="12943"/>
                  </a:cubicBezTo>
                  <a:lnTo>
                    <a:pt x="9181" y="11036"/>
                  </a:lnTo>
                  <a:lnTo>
                    <a:pt x="9181" y="1442"/>
                  </a:lnTo>
                  <a:lnTo>
                    <a:pt x="9181" y="1437"/>
                  </a:lnTo>
                  <a:cubicBezTo>
                    <a:pt x="9181" y="644"/>
                    <a:pt x="8537" y="1"/>
                    <a:pt x="7744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74"/>
            <p:cNvSpPr/>
            <p:nvPr/>
          </p:nvSpPr>
          <p:spPr>
            <a:xfrm>
              <a:off x="3589262" y="4089996"/>
              <a:ext cx="202764" cy="80373"/>
            </a:xfrm>
            <a:custGeom>
              <a:avLst/>
              <a:gdLst/>
              <a:ahLst/>
              <a:cxnLst/>
              <a:rect l="l" t="t" r="r" b="b"/>
              <a:pathLst>
                <a:path w="7745" h="3070" extrusionOk="0">
                  <a:moveTo>
                    <a:pt x="1" y="0"/>
                  </a:moveTo>
                  <a:lnTo>
                    <a:pt x="1" y="1634"/>
                  </a:lnTo>
                  <a:cubicBezTo>
                    <a:pt x="1" y="2426"/>
                    <a:pt x="640" y="3070"/>
                    <a:pt x="1437" y="3070"/>
                  </a:cubicBezTo>
                  <a:lnTo>
                    <a:pt x="3599" y="3070"/>
                  </a:lnTo>
                  <a:cubicBezTo>
                    <a:pt x="3858" y="2811"/>
                    <a:pt x="5069" y="2911"/>
                    <a:pt x="5069" y="2513"/>
                  </a:cubicBezTo>
                  <a:lnTo>
                    <a:pt x="7745" y="601"/>
                  </a:lnTo>
                  <a:lnTo>
                    <a:pt x="774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74"/>
            <p:cNvSpPr/>
            <p:nvPr/>
          </p:nvSpPr>
          <p:spPr>
            <a:xfrm>
              <a:off x="3551668" y="3817069"/>
              <a:ext cx="233211" cy="15499"/>
            </a:xfrm>
            <a:custGeom>
              <a:avLst/>
              <a:gdLst/>
              <a:ahLst/>
              <a:cxnLst/>
              <a:rect l="l" t="t" r="r" b="b"/>
              <a:pathLst>
                <a:path w="8908" h="592" extrusionOk="0">
                  <a:moveTo>
                    <a:pt x="0" y="0"/>
                  </a:moveTo>
                  <a:cubicBezTo>
                    <a:pt x="385" y="0"/>
                    <a:pt x="750" y="149"/>
                    <a:pt x="1019" y="418"/>
                  </a:cubicBezTo>
                  <a:cubicBezTo>
                    <a:pt x="1072" y="471"/>
                    <a:pt x="1120" y="529"/>
                    <a:pt x="1163" y="591"/>
                  </a:cubicBezTo>
                  <a:lnTo>
                    <a:pt x="8907" y="591"/>
                  </a:lnTo>
                  <a:cubicBezTo>
                    <a:pt x="8638" y="221"/>
                    <a:pt x="8206" y="0"/>
                    <a:pt x="7744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4"/>
            <p:cNvSpPr/>
            <p:nvPr/>
          </p:nvSpPr>
          <p:spPr>
            <a:xfrm>
              <a:off x="3626883" y="4105835"/>
              <a:ext cx="240359" cy="64665"/>
            </a:xfrm>
            <a:custGeom>
              <a:avLst/>
              <a:gdLst/>
              <a:ahLst/>
              <a:cxnLst/>
              <a:rect l="l" t="t" r="r" b="b"/>
              <a:pathLst>
                <a:path w="9181" h="2470" extrusionOk="0">
                  <a:moveTo>
                    <a:pt x="404" y="1"/>
                  </a:moveTo>
                  <a:cubicBezTo>
                    <a:pt x="975" y="1"/>
                    <a:pt x="1437" y="462"/>
                    <a:pt x="1437" y="1033"/>
                  </a:cubicBezTo>
                  <a:cubicBezTo>
                    <a:pt x="1437" y="1350"/>
                    <a:pt x="1331" y="1658"/>
                    <a:pt x="1139" y="1913"/>
                  </a:cubicBezTo>
                  <a:cubicBezTo>
                    <a:pt x="1100" y="1961"/>
                    <a:pt x="1062" y="2004"/>
                    <a:pt x="1019" y="2047"/>
                  </a:cubicBezTo>
                  <a:cubicBezTo>
                    <a:pt x="750" y="2316"/>
                    <a:pt x="384" y="2470"/>
                    <a:pt x="0" y="2470"/>
                  </a:cubicBezTo>
                  <a:lnTo>
                    <a:pt x="7744" y="2470"/>
                  </a:lnTo>
                  <a:cubicBezTo>
                    <a:pt x="8124" y="2470"/>
                    <a:pt x="8489" y="2316"/>
                    <a:pt x="8758" y="2047"/>
                  </a:cubicBezTo>
                  <a:cubicBezTo>
                    <a:pt x="8801" y="2004"/>
                    <a:pt x="8840" y="1961"/>
                    <a:pt x="8878" y="1913"/>
                  </a:cubicBezTo>
                  <a:cubicBezTo>
                    <a:pt x="9075" y="1658"/>
                    <a:pt x="9181" y="1350"/>
                    <a:pt x="9181" y="1033"/>
                  </a:cubicBezTo>
                  <a:cubicBezTo>
                    <a:pt x="9181" y="462"/>
                    <a:pt x="8719" y="1"/>
                    <a:pt x="8148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74"/>
            <p:cNvSpPr/>
            <p:nvPr/>
          </p:nvSpPr>
          <p:spPr>
            <a:xfrm>
              <a:off x="3626883" y="4155891"/>
              <a:ext cx="232452" cy="14608"/>
            </a:xfrm>
            <a:custGeom>
              <a:avLst/>
              <a:gdLst/>
              <a:ahLst/>
              <a:cxnLst/>
              <a:rect l="l" t="t" r="r" b="b"/>
              <a:pathLst>
                <a:path w="8879" h="558" extrusionOk="0">
                  <a:moveTo>
                    <a:pt x="1139" y="1"/>
                  </a:moveTo>
                  <a:cubicBezTo>
                    <a:pt x="1100" y="49"/>
                    <a:pt x="1062" y="92"/>
                    <a:pt x="1019" y="135"/>
                  </a:cubicBezTo>
                  <a:cubicBezTo>
                    <a:pt x="750" y="404"/>
                    <a:pt x="384" y="558"/>
                    <a:pt x="0" y="558"/>
                  </a:cubicBezTo>
                  <a:lnTo>
                    <a:pt x="7744" y="558"/>
                  </a:lnTo>
                  <a:cubicBezTo>
                    <a:pt x="8124" y="558"/>
                    <a:pt x="8489" y="404"/>
                    <a:pt x="8758" y="135"/>
                  </a:cubicBezTo>
                  <a:cubicBezTo>
                    <a:pt x="8801" y="92"/>
                    <a:pt x="8840" y="49"/>
                    <a:pt x="887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74"/>
            <p:cNvSpPr/>
            <p:nvPr/>
          </p:nvSpPr>
          <p:spPr>
            <a:xfrm>
              <a:off x="3610389" y="4105835"/>
              <a:ext cx="54114" cy="27070"/>
            </a:xfrm>
            <a:custGeom>
              <a:avLst/>
              <a:gdLst/>
              <a:ahLst/>
              <a:cxnLst/>
              <a:rect l="l" t="t" r="r" b="b"/>
              <a:pathLst>
                <a:path w="2067" h="1034" extrusionOk="0">
                  <a:moveTo>
                    <a:pt x="1034" y="1"/>
                  </a:moveTo>
                  <a:cubicBezTo>
                    <a:pt x="467" y="1"/>
                    <a:pt x="1" y="462"/>
                    <a:pt x="1" y="1033"/>
                  </a:cubicBezTo>
                  <a:lnTo>
                    <a:pt x="2067" y="1033"/>
                  </a:lnTo>
                  <a:cubicBezTo>
                    <a:pt x="2067" y="462"/>
                    <a:pt x="1605" y="1"/>
                    <a:pt x="103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4"/>
            <p:cNvSpPr/>
            <p:nvPr/>
          </p:nvSpPr>
          <p:spPr>
            <a:xfrm>
              <a:off x="3718303" y="3889379"/>
              <a:ext cx="147943" cy="148074"/>
            </a:xfrm>
            <a:custGeom>
              <a:avLst/>
              <a:gdLst/>
              <a:ahLst/>
              <a:cxnLst/>
              <a:rect l="l" t="t" r="r" b="b"/>
              <a:pathLst>
                <a:path w="5651" h="5656" extrusionOk="0">
                  <a:moveTo>
                    <a:pt x="5650" y="1"/>
                  </a:moveTo>
                  <a:cubicBezTo>
                    <a:pt x="3834" y="106"/>
                    <a:pt x="2278" y="707"/>
                    <a:pt x="1139" y="1846"/>
                  </a:cubicBezTo>
                  <a:cubicBezTo>
                    <a:pt x="1" y="2984"/>
                    <a:pt x="250" y="3690"/>
                    <a:pt x="145" y="5511"/>
                  </a:cubicBezTo>
                  <a:cubicBezTo>
                    <a:pt x="1961" y="5401"/>
                    <a:pt x="2667" y="5655"/>
                    <a:pt x="3805" y="4512"/>
                  </a:cubicBezTo>
                  <a:cubicBezTo>
                    <a:pt x="4084" y="4233"/>
                    <a:pt x="4339" y="3926"/>
                    <a:pt x="4555" y="3594"/>
                  </a:cubicBezTo>
                  <a:lnTo>
                    <a:pt x="3560" y="3421"/>
                  </a:lnTo>
                  <a:lnTo>
                    <a:pt x="3585" y="3407"/>
                  </a:lnTo>
                  <a:cubicBezTo>
                    <a:pt x="4790" y="2691"/>
                    <a:pt x="5559" y="1428"/>
                    <a:pt x="5650" y="30"/>
                  </a:cubicBezTo>
                  <a:lnTo>
                    <a:pt x="565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74"/>
            <p:cNvSpPr/>
            <p:nvPr/>
          </p:nvSpPr>
          <p:spPr>
            <a:xfrm>
              <a:off x="3689767" y="3938178"/>
              <a:ext cx="127680" cy="127680"/>
            </a:xfrm>
            <a:custGeom>
              <a:avLst/>
              <a:gdLst/>
              <a:ahLst/>
              <a:cxnLst/>
              <a:rect l="l" t="t" r="r" b="b"/>
              <a:pathLst>
                <a:path w="4877" h="4877" extrusionOk="0">
                  <a:moveTo>
                    <a:pt x="4876" y="1"/>
                  </a:moveTo>
                  <a:lnTo>
                    <a:pt x="4876" y="1"/>
                  </a:lnTo>
                  <a:cubicBezTo>
                    <a:pt x="2863" y="1183"/>
                    <a:pt x="1187" y="2864"/>
                    <a:pt x="0" y="4877"/>
                  </a:cubicBezTo>
                  <a:cubicBezTo>
                    <a:pt x="2013" y="3690"/>
                    <a:pt x="3690" y="2014"/>
                    <a:pt x="4876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74"/>
            <p:cNvSpPr/>
            <p:nvPr/>
          </p:nvSpPr>
          <p:spPr>
            <a:xfrm>
              <a:off x="3508654" y="3811781"/>
              <a:ext cx="363876" cy="364007"/>
            </a:xfrm>
            <a:custGeom>
              <a:avLst/>
              <a:gdLst/>
              <a:ahLst/>
              <a:cxnLst/>
              <a:rect l="l" t="t" r="r" b="b"/>
              <a:pathLst>
                <a:path w="13899" h="13904" extrusionOk="0">
                  <a:moveTo>
                    <a:pt x="1645" y="405"/>
                  </a:moveTo>
                  <a:cubicBezTo>
                    <a:pt x="2237" y="405"/>
                    <a:pt x="2754" y="833"/>
                    <a:pt x="2859" y="1432"/>
                  </a:cubicBezTo>
                  <a:lnTo>
                    <a:pt x="2277" y="1432"/>
                  </a:lnTo>
                  <a:cubicBezTo>
                    <a:pt x="2162" y="1432"/>
                    <a:pt x="2071" y="1524"/>
                    <a:pt x="2071" y="1639"/>
                  </a:cubicBezTo>
                  <a:cubicBezTo>
                    <a:pt x="2071" y="2090"/>
                    <a:pt x="1701" y="2460"/>
                    <a:pt x="1245" y="2460"/>
                  </a:cubicBezTo>
                  <a:cubicBezTo>
                    <a:pt x="788" y="2460"/>
                    <a:pt x="418" y="2090"/>
                    <a:pt x="418" y="1639"/>
                  </a:cubicBezTo>
                  <a:cubicBezTo>
                    <a:pt x="418" y="1000"/>
                    <a:pt x="903" y="467"/>
                    <a:pt x="1542" y="409"/>
                  </a:cubicBezTo>
                  <a:cubicBezTo>
                    <a:pt x="1577" y="406"/>
                    <a:pt x="1611" y="405"/>
                    <a:pt x="1645" y="405"/>
                  </a:cubicBezTo>
                  <a:close/>
                  <a:moveTo>
                    <a:pt x="2878" y="1845"/>
                  </a:moveTo>
                  <a:lnTo>
                    <a:pt x="2878" y="2460"/>
                  </a:lnTo>
                  <a:lnTo>
                    <a:pt x="2167" y="2460"/>
                  </a:lnTo>
                  <a:cubicBezTo>
                    <a:pt x="2321" y="2287"/>
                    <a:pt x="2426" y="2076"/>
                    <a:pt x="2465" y="1845"/>
                  </a:cubicBezTo>
                  <a:close/>
                  <a:moveTo>
                    <a:pt x="11141" y="5477"/>
                  </a:moveTo>
                  <a:cubicBezTo>
                    <a:pt x="10180" y="6880"/>
                    <a:pt x="8969" y="8091"/>
                    <a:pt x="7572" y="9051"/>
                  </a:cubicBezTo>
                  <a:cubicBezTo>
                    <a:pt x="8047" y="8350"/>
                    <a:pt x="8590" y="7697"/>
                    <a:pt x="9190" y="7101"/>
                  </a:cubicBezTo>
                  <a:cubicBezTo>
                    <a:pt x="9786" y="6501"/>
                    <a:pt x="10440" y="5958"/>
                    <a:pt x="11141" y="5477"/>
                  </a:cubicBezTo>
                  <a:close/>
                  <a:moveTo>
                    <a:pt x="4920" y="11439"/>
                  </a:moveTo>
                  <a:cubicBezTo>
                    <a:pt x="5266" y="11439"/>
                    <a:pt x="5611" y="11646"/>
                    <a:pt x="5717" y="12059"/>
                  </a:cubicBezTo>
                  <a:lnTo>
                    <a:pt x="4122" y="12059"/>
                  </a:lnTo>
                  <a:cubicBezTo>
                    <a:pt x="4228" y="11646"/>
                    <a:pt x="4574" y="11439"/>
                    <a:pt x="4920" y="11439"/>
                  </a:cubicBezTo>
                  <a:close/>
                  <a:moveTo>
                    <a:pt x="12664" y="11439"/>
                  </a:moveTo>
                  <a:cubicBezTo>
                    <a:pt x="13120" y="11439"/>
                    <a:pt x="13490" y="11809"/>
                    <a:pt x="13490" y="12265"/>
                  </a:cubicBezTo>
                  <a:cubicBezTo>
                    <a:pt x="13490" y="12943"/>
                    <a:pt x="12938" y="13490"/>
                    <a:pt x="12260" y="13495"/>
                  </a:cubicBezTo>
                  <a:lnTo>
                    <a:pt x="5607" y="13495"/>
                  </a:lnTo>
                  <a:cubicBezTo>
                    <a:pt x="5957" y="13183"/>
                    <a:pt x="6159" y="12736"/>
                    <a:pt x="6159" y="12265"/>
                  </a:cubicBezTo>
                  <a:cubicBezTo>
                    <a:pt x="6159" y="11958"/>
                    <a:pt x="6049" y="11665"/>
                    <a:pt x="5842" y="11439"/>
                  </a:cubicBezTo>
                  <a:close/>
                  <a:moveTo>
                    <a:pt x="1638" y="1"/>
                  </a:moveTo>
                  <a:cubicBezTo>
                    <a:pt x="731" y="1"/>
                    <a:pt x="0" y="736"/>
                    <a:pt x="0" y="1644"/>
                  </a:cubicBezTo>
                  <a:cubicBezTo>
                    <a:pt x="0" y="2326"/>
                    <a:pt x="553" y="2878"/>
                    <a:pt x="1235" y="2883"/>
                  </a:cubicBezTo>
                  <a:lnTo>
                    <a:pt x="2868" y="2883"/>
                  </a:lnTo>
                  <a:lnTo>
                    <a:pt x="2868" y="9200"/>
                  </a:lnTo>
                  <a:cubicBezTo>
                    <a:pt x="2868" y="9337"/>
                    <a:pt x="2972" y="9406"/>
                    <a:pt x="3075" y="9406"/>
                  </a:cubicBezTo>
                  <a:cubicBezTo>
                    <a:pt x="3178" y="9406"/>
                    <a:pt x="3281" y="9337"/>
                    <a:pt x="3281" y="9200"/>
                  </a:cubicBezTo>
                  <a:lnTo>
                    <a:pt x="3281" y="1639"/>
                  </a:lnTo>
                  <a:cubicBezTo>
                    <a:pt x="3281" y="1168"/>
                    <a:pt x="3080" y="717"/>
                    <a:pt x="2729" y="409"/>
                  </a:cubicBezTo>
                  <a:lnTo>
                    <a:pt x="9383" y="409"/>
                  </a:lnTo>
                  <a:cubicBezTo>
                    <a:pt x="10065" y="409"/>
                    <a:pt x="10612" y="957"/>
                    <a:pt x="10612" y="1639"/>
                  </a:cubicBezTo>
                  <a:lnTo>
                    <a:pt x="10612" y="3508"/>
                  </a:lnTo>
                  <a:cubicBezTo>
                    <a:pt x="10012" y="3801"/>
                    <a:pt x="9469" y="4190"/>
                    <a:pt x="8994" y="4661"/>
                  </a:cubicBezTo>
                  <a:cubicBezTo>
                    <a:pt x="8018" y="5636"/>
                    <a:pt x="8004" y="6347"/>
                    <a:pt x="7975" y="7524"/>
                  </a:cubicBezTo>
                  <a:cubicBezTo>
                    <a:pt x="7975" y="7625"/>
                    <a:pt x="7970" y="7726"/>
                    <a:pt x="7965" y="7831"/>
                  </a:cubicBezTo>
                  <a:cubicBezTo>
                    <a:pt x="7509" y="8384"/>
                    <a:pt x="7096" y="8975"/>
                    <a:pt x="6736" y="9599"/>
                  </a:cubicBezTo>
                  <a:cubicBezTo>
                    <a:pt x="6650" y="9747"/>
                    <a:pt x="6770" y="9911"/>
                    <a:pt x="6916" y="9911"/>
                  </a:cubicBezTo>
                  <a:cubicBezTo>
                    <a:pt x="6949" y="9911"/>
                    <a:pt x="6985" y="9902"/>
                    <a:pt x="7019" y="9883"/>
                  </a:cubicBezTo>
                  <a:cubicBezTo>
                    <a:pt x="7644" y="9522"/>
                    <a:pt x="8234" y="9109"/>
                    <a:pt x="8787" y="8648"/>
                  </a:cubicBezTo>
                  <a:lnTo>
                    <a:pt x="9090" y="8643"/>
                  </a:lnTo>
                  <a:cubicBezTo>
                    <a:pt x="9685" y="8629"/>
                    <a:pt x="10161" y="8614"/>
                    <a:pt x="10612" y="8480"/>
                  </a:cubicBezTo>
                  <a:lnTo>
                    <a:pt x="10612" y="11026"/>
                  </a:lnTo>
                  <a:lnTo>
                    <a:pt x="4915" y="11026"/>
                  </a:lnTo>
                  <a:cubicBezTo>
                    <a:pt x="4233" y="11026"/>
                    <a:pt x="3675" y="11578"/>
                    <a:pt x="3675" y="12261"/>
                  </a:cubicBezTo>
                  <a:cubicBezTo>
                    <a:pt x="3675" y="12376"/>
                    <a:pt x="3767" y="12467"/>
                    <a:pt x="3882" y="12467"/>
                  </a:cubicBezTo>
                  <a:lnTo>
                    <a:pt x="5722" y="12467"/>
                  </a:lnTo>
                  <a:cubicBezTo>
                    <a:pt x="5622" y="13062"/>
                    <a:pt x="5105" y="13490"/>
                    <a:pt x="4513" y="13490"/>
                  </a:cubicBezTo>
                  <a:cubicBezTo>
                    <a:pt x="4479" y="13490"/>
                    <a:pt x="4445" y="13488"/>
                    <a:pt x="4410" y="13486"/>
                  </a:cubicBezTo>
                  <a:cubicBezTo>
                    <a:pt x="3771" y="13433"/>
                    <a:pt x="3286" y="12899"/>
                    <a:pt x="3281" y="12261"/>
                  </a:cubicBezTo>
                  <a:lnTo>
                    <a:pt x="3281" y="10017"/>
                  </a:lnTo>
                  <a:cubicBezTo>
                    <a:pt x="3281" y="9880"/>
                    <a:pt x="3178" y="9812"/>
                    <a:pt x="3075" y="9812"/>
                  </a:cubicBezTo>
                  <a:cubicBezTo>
                    <a:pt x="2972" y="9812"/>
                    <a:pt x="2868" y="9880"/>
                    <a:pt x="2868" y="10017"/>
                  </a:cubicBezTo>
                  <a:lnTo>
                    <a:pt x="2868" y="12261"/>
                  </a:lnTo>
                  <a:cubicBezTo>
                    <a:pt x="2868" y="13169"/>
                    <a:pt x="3603" y="13904"/>
                    <a:pt x="4511" y="13904"/>
                  </a:cubicBezTo>
                  <a:lnTo>
                    <a:pt x="12255" y="13904"/>
                  </a:lnTo>
                  <a:cubicBezTo>
                    <a:pt x="13163" y="13904"/>
                    <a:pt x="13898" y="13169"/>
                    <a:pt x="13898" y="12261"/>
                  </a:cubicBezTo>
                  <a:cubicBezTo>
                    <a:pt x="13898" y="11578"/>
                    <a:pt x="13346" y="11026"/>
                    <a:pt x="12664" y="11026"/>
                  </a:cubicBezTo>
                  <a:lnTo>
                    <a:pt x="11030" y="11026"/>
                  </a:lnTo>
                  <a:lnTo>
                    <a:pt x="11030" y="8321"/>
                  </a:lnTo>
                  <a:cubicBezTo>
                    <a:pt x="11376" y="8139"/>
                    <a:pt x="11689" y="7903"/>
                    <a:pt x="11958" y="7625"/>
                  </a:cubicBezTo>
                  <a:cubicBezTo>
                    <a:pt x="12251" y="7332"/>
                    <a:pt x="12510" y="7015"/>
                    <a:pt x="12731" y="6673"/>
                  </a:cubicBezTo>
                  <a:cubicBezTo>
                    <a:pt x="12813" y="6549"/>
                    <a:pt x="12741" y="6380"/>
                    <a:pt x="12597" y="6356"/>
                  </a:cubicBezTo>
                  <a:lnTo>
                    <a:pt x="12111" y="6270"/>
                  </a:lnTo>
                  <a:cubicBezTo>
                    <a:pt x="13139" y="5487"/>
                    <a:pt x="13778" y="4296"/>
                    <a:pt x="13860" y="3008"/>
                  </a:cubicBezTo>
                  <a:lnTo>
                    <a:pt x="13860" y="2998"/>
                  </a:lnTo>
                  <a:lnTo>
                    <a:pt x="13860" y="2974"/>
                  </a:lnTo>
                  <a:cubicBezTo>
                    <a:pt x="13865" y="2852"/>
                    <a:pt x="13769" y="2758"/>
                    <a:pt x="13652" y="2758"/>
                  </a:cubicBezTo>
                  <a:cubicBezTo>
                    <a:pt x="13650" y="2758"/>
                    <a:pt x="13647" y="2758"/>
                    <a:pt x="13644" y="2758"/>
                  </a:cubicBezTo>
                  <a:cubicBezTo>
                    <a:pt x="13183" y="2787"/>
                    <a:pt x="12726" y="2849"/>
                    <a:pt x="12275" y="2946"/>
                  </a:cubicBezTo>
                  <a:cubicBezTo>
                    <a:pt x="12024" y="2999"/>
                    <a:pt x="12082" y="3355"/>
                    <a:pt x="12310" y="3355"/>
                  </a:cubicBezTo>
                  <a:cubicBezTo>
                    <a:pt x="12326" y="3355"/>
                    <a:pt x="12343" y="3353"/>
                    <a:pt x="12361" y="3349"/>
                  </a:cubicBezTo>
                  <a:cubicBezTo>
                    <a:pt x="12712" y="3272"/>
                    <a:pt x="13072" y="3219"/>
                    <a:pt x="13428" y="3191"/>
                  </a:cubicBezTo>
                  <a:lnTo>
                    <a:pt x="13428" y="3191"/>
                  </a:lnTo>
                  <a:cubicBezTo>
                    <a:pt x="13284" y="4440"/>
                    <a:pt x="12563" y="5549"/>
                    <a:pt x="11482" y="6193"/>
                  </a:cubicBezTo>
                  <a:lnTo>
                    <a:pt x="11463" y="6208"/>
                  </a:lnTo>
                  <a:cubicBezTo>
                    <a:pt x="11295" y="6304"/>
                    <a:pt x="11343" y="6553"/>
                    <a:pt x="11530" y="6587"/>
                  </a:cubicBezTo>
                  <a:lnTo>
                    <a:pt x="12203" y="6707"/>
                  </a:lnTo>
                  <a:cubicBezTo>
                    <a:pt x="12039" y="6928"/>
                    <a:pt x="11857" y="7135"/>
                    <a:pt x="11665" y="7332"/>
                  </a:cubicBezTo>
                  <a:cubicBezTo>
                    <a:pt x="10853" y="8139"/>
                    <a:pt x="10295" y="8201"/>
                    <a:pt x="9282" y="8230"/>
                  </a:cubicBezTo>
                  <a:cubicBezTo>
                    <a:pt x="9460" y="8067"/>
                    <a:pt x="9632" y="7899"/>
                    <a:pt x="9810" y="7726"/>
                  </a:cubicBezTo>
                  <a:cubicBezTo>
                    <a:pt x="10651" y="6894"/>
                    <a:pt x="11376" y="5958"/>
                    <a:pt x="11972" y="4934"/>
                  </a:cubicBezTo>
                  <a:cubicBezTo>
                    <a:pt x="12058" y="4786"/>
                    <a:pt x="11938" y="4622"/>
                    <a:pt x="11792" y="4622"/>
                  </a:cubicBezTo>
                  <a:cubicBezTo>
                    <a:pt x="11758" y="4622"/>
                    <a:pt x="11723" y="4631"/>
                    <a:pt x="11689" y="4651"/>
                  </a:cubicBezTo>
                  <a:cubicBezTo>
                    <a:pt x="10665" y="5247"/>
                    <a:pt x="9729" y="5972"/>
                    <a:pt x="8897" y="6813"/>
                  </a:cubicBezTo>
                  <a:cubicBezTo>
                    <a:pt x="8724" y="6986"/>
                    <a:pt x="8556" y="7164"/>
                    <a:pt x="8393" y="7341"/>
                  </a:cubicBezTo>
                  <a:cubicBezTo>
                    <a:pt x="8422" y="6323"/>
                    <a:pt x="8479" y="5766"/>
                    <a:pt x="9291" y="4958"/>
                  </a:cubicBezTo>
                  <a:cubicBezTo>
                    <a:pt x="9935" y="4320"/>
                    <a:pt x="10723" y="3844"/>
                    <a:pt x="11588" y="3560"/>
                  </a:cubicBezTo>
                  <a:cubicBezTo>
                    <a:pt x="11814" y="3478"/>
                    <a:pt x="11733" y="3160"/>
                    <a:pt x="11524" y="3160"/>
                  </a:cubicBezTo>
                  <a:cubicBezTo>
                    <a:pt x="11502" y="3160"/>
                    <a:pt x="11478" y="3164"/>
                    <a:pt x="11453" y="3171"/>
                  </a:cubicBezTo>
                  <a:cubicBezTo>
                    <a:pt x="11309" y="3219"/>
                    <a:pt x="11165" y="3272"/>
                    <a:pt x="11030" y="3330"/>
                  </a:cubicBezTo>
                  <a:lnTo>
                    <a:pt x="11030" y="1644"/>
                  </a:lnTo>
                  <a:cubicBezTo>
                    <a:pt x="11026" y="736"/>
                    <a:pt x="10291" y="1"/>
                    <a:pt x="93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74"/>
            <p:cNvSpPr/>
            <p:nvPr/>
          </p:nvSpPr>
          <p:spPr>
            <a:xfrm>
              <a:off x="3612274" y="3916553"/>
              <a:ext cx="130952" cy="25185"/>
            </a:xfrm>
            <a:custGeom>
              <a:avLst/>
              <a:gdLst/>
              <a:ahLst/>
              <a:cxnLst/>
              <a:rect l="l" t="t" r="r" b="b"/>
              <a:pathLst>
                <a:path w="5002" h="962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cubicBezTo>
                    <a:pt x="472" y="414"/>
                    <a:pt x="558" y="495"/>
                    <a:pt x="688" y="625"/>
                  </a:cubicBezTo>
                  <a:cubicBezTo>
                    <a:pt x="837" y="779"/>
                    <a:pt x="1029" y="961"/>
                    <a:pt x="1389" y="961"/>
                  </a:cubicBezTo>
                  <a:cubicBezTo>
                    <a:pt x="1754" y="961"/>
                    <a:pt x="1942" y="779"/>
                    <a:pt x="2091" y="625"/>
                  </a:cubicBezTo>
                  <a:cubicBezTo>
                    <a:pt x="2220" y="495"/>
                    <a:pt x="2312" y="414"/>
                    <a:pt x="2504" y="414"/>
                  </a:cubicBezTo>
                  <a:cubicBezTo>
                    <a:pt x="2696" y="414"/>
                    <a:pt x="2782" y="495"/>
                    <a:pt x="2912" y="625"/>
                  </a:cubicBezTo>
                  <a:cubicBezTo>
                    <a:pt x="3066" y="779"/>
                    <a:pt x="3253" y="961"/>
                    <a:pt x="3614" y="961"/>
                  </a:cubicBezTo>
                  <a:cubicBezTo>
                    <a:pt x="3979" y="961"/>
                    <a:pt x="4166" y="779"/>
                    <a:pt x="4315" y="625"/>
                  </a:cubicBezTo>
                  <a:cubicBezTo>
                    <a:pt x="4449" y="495"/>
                    <a:pt x="4536" y="414"/>
                    <a:pt x="4728" y="414"/>
                  </a:cubicBezTo>
                  <a:cubicBezTo>
                    <a:pt x="5002" y="414"/>
                    <a:pt x="5002" y="0"/>
                    <a:pt x="4728" y="0"/>
                  </a:cubicBezTo>
                  <a:cubicBezTo>
                    <a:pt x="4368" y="0"/>
                    <a:pt x="4176" y="183"/>
                    <a:pt x="4027" y="332"/>
                  </a:cubicBezTo>
                  <a:cubicBezTo>
                    <a:pt x="3897" y="462"/>
                    <a:pt x="3806" y="548"/>
                    <a:pt x="3614" y="548"/>
                  </a:cubicBezTo>
                  <a:cubicBezTo>
                    <a:pt x="3421" y="548"/>
                    <a:pt x="3335" y="462"/>
                    <a:pt x="3205" y="332"/>
                  </a:cubicBezTo>
                  <a:cubicBezTo>
                    <a:pt x="3051" y="183"/>
                    <a:pt x="2864" y="0"/>
                    <a:pt x="2504" y="0"/>
                  </a:cubicBezTo>
                  <a:cubicBezTo>
                    <a:pt x="2139" y="0"/>
                    <a:pt x="1951" y="183"/>
                    <a:pt x="1802" y="332"/>
                  </a:cubicBezTo>
                  <a:cubicBezTo>
                    <a:pt x="1668" y="462"/>
                    <a:pt x="1581" y="548"/>
                    <a:pt x="1389" y="548"/>
                  </a:cubicBezTo>
                  <a:cubicBezTo>
                    <a:pt x="1197" y="548"/>
                    <a:pt x="1111" y="462"/>
                    <a:pt x="981" y="332"/>
                  </a:cubicBezTo>
                  <a:cubicBezTo>
                    <a:pt x="827" y="183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74"/>
            <p:cNvSpPr/>
            <p:nvPr/>
          </p:nvSpPr>
          <p:spPr>
            <a:xfrm>
              <a:off x="3612274" y="3958572"/>
              <a:ext cx="101919" cy="25290"/>
            </a:xfrm>
            <a:custGeom>
              <a:avLst/>
              <a:gdLst/>
              <a:ahLst/>
              <a:cxnLst/>
              <a:rect l="l" t="t" r="r" b="b"/>
              <a:pathLst>
                <a:path w="3893" h="966" extrusionOk="0">
                  <a:moveTo>
                    <a:pt x="275" y="0"/>
                  </a:moveTo>
                  <a:cubicBezTo>
                    <a:pt x="1" y="0"/>
                    <a:pt x="1" y="413"/>
                    <a:pt x="275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892" y="966"/>
                    <a:pt x="3892" y="552"/>
                    <a:pt x="3614" y="552"/>
                  </a:cubicBezTo>
                  <a:cubicBezTo>
                    <a:pt x="3421" y="552"/>
                    <a:pt x="3335" y="466"/>
                    <a:pt x="3205" y="336"/>
                  </a:cubicBezTo>
                  <a:cubicBezTo>
                    <a:pt x="3056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2"/>
                    <a:pt x="1389" y="552"/>
                  </a:cubicBezTo>
                  <a:cubicBezTo>
                    <a:pt x="1197" y="552"/>
                    <a:pt x="1111" y="466"/>
                    <a:pt x="981" y="336"/>
                  </a:cubicBezTo>
                  <a:cubicBezTo>
                    <a:pt x="827" y="187"/>
                    <a:pt x="640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74"/>
            <p:cNvSpPr/>
            <p:nvPr/>
          </p:nvSpPr>
          <p:spPr>
            <a:xfrm>
              <a:off x="3612274" y="3874430"/>
              <a:ext cx="160143" cy="25290"/>
            </a:xfrm>
            <a:custGeom>
              <a:avLst/>
              <a:gdLst/>
              <a:ahLst/>
              <a:cxnLst/>
              <a:rect l="l" t="t" r="r" b="b"/>
              <a:pathLst>
                <a:path w="6117" h="966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979" y="966"/>
                    <a:pt x="4166" y="778"/>
                    <a:pt x="4315" y="629"/>
                  </a:cubicBezTo>
                  <a:cubicBezTo>
                    <a:pt x="4449" y="500"/>
                    <a:pt x="4536" y="413"/>
                    <a:pt x="4728" y="413"/>
                  </a:cubicBezTo>
                  <a:cubicBezTo>
                    <a:pt x="4920" y="413"/>
                    <a:pt x="5007" y="500"/>
                    <a:pt x="5141" y="629"/>
                  </a:cubicBezTo>
                  <a:cubicBezTo>
                    <a:pt x="5290" y="778"/>
                    <a:pt x="5477" y="966"/>
                    <a:pt x="5843" y="966"/>
                  </a:cubicBezTo>
                  <a:cubicBezTo>
                    <a:pt x="6116" y="966"/>
                    <a:pt x="6116" y="553"/>
                    <a:pt x="5843" y="553"/>
                  </a:cubicBezTo>
                  <a:cubicBezTo>
                    <a:pt x="5646" y="553"/>
                    <a:pt x="5559" y="466"/>
                    <a:pt x="5429" y="336"/>
                  </a:cubicBezTo>
                  <a:cubicBezTo>
                    <a:pt x="5281" y="187"/>
                    <a:pt x="5093" y="0"/>
                    <a:pt x="4728" y="0"/>
                  </a:cubicBezTo>
                  <a:cubicBezTo>
                    <a:pt x="4363" y="0"/>
                    <a:pt x="4176" y="187"/>
                    <a:pt x="4027" y="336"/>
                  </a:cubicBezTo>
                  <a:cubicBezTo>
                    <a:pt x="3897" y="466"/>
                    <a:pt x="3806" y="553"/>
                    <a:pt x="3614" y="553"/>
                  </a:cubicBezTo>
                  <a:cubicBezTo>
                    <a:pt x="3421" y="553"/>
                    <a:pt x="3335" y="466"/>
                    <a:pt x="3205" y="336"/>
                  </a:cubicBezTo>
                  <a:cubicBezTo>
                    <a:pt x="3051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3"/>
                    <a:pt x="1389" y="553"/>
                  </a:cubicBezTo>
                  <a:cubicBezTo>
                    <a:pt x="1197" y="553"/>
                    <a:pt x="1111" y="466"/>
                    <a:pt x="981" y="336"/>
                  </a:cubicBezTo>
                  <a:cubicBezTo>
                    <a:pt x="827" y="187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2" name="Google Shape;9092;p74"/>
          <p:cNvGrpSpPr/>
          <p:nvPr/>
        </p:nvGrpSpPr>
        <p:grpSpPr>
          <a:xfrm>
            <a:off x="1761322" y="3814923"/>
            <a:ext cx="310050" cy="374688"/>
            <a:chOff x="1761322" y="3814923"/>
            <a:chExt cx="310050" cy="374688"/>
          </a:xfrm>
        </p:grpSpPr>
        <p:sp>
          <p:nvSpPr>
            <p:cNvPr id="9093" name="Google Shape;9093;p74"/>
            <p:cNvSpPr/>
            <p:nvPr/>
          </p:nvSpPr>
          <p:spPr>
            <a:xfrm>
              <a:off x="1786979" y="3829767"/>
              <a:ext cx="257978" cy="333455"/>
            </a:xfrm>
            <a:custGeom>
              <a:avLst/>
              <a:gdLst/>
              <a:ahLst/>
              <a:cxnLst/>
              <a:rect l="l" t="t" r="r" b="b"/>
              <a:pathLst>
                <a:path w="9854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9854" y="12736"/>
                  </a:lnTo>
                  <a:lnTo>
                    <a:pt x="9854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74"/>
            <p:cNvSpPr/>
            <p:nvPr/>
          </p:nvSpPr>
          <p:spPr>
            <a:xfrm>
              <a:off x="1786979" y="3829767"/>
              <a:ext cx="57622" cy="333455"/>
            </a:xfrm>
            <a:custGeom>
              <a:avLst/>
              <a:gdLst/>
              <a:ahLst/>
              <a:cxnLst/>
              <a:rect l="l" t="t" r="r" b="b"/>
              <a:pathLst>
                <a:path w="2201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2201" y="12736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74"/>
            <p:cNvSpPr/>
            <p:nvPr/>
          </p:nvSpPr>
          <p:spPr>
            <a:xfrm>
              <a:off x="1766846" y="4149215"/>
              <a:ext cx="299002" cy="34872"/>
            </a:xfrm>
            <a:custGeom>
              <a:avLst/>
              <a:gdLst/>
              <a:ahLst/>
              <a:cxnLst/>
              <a:rect l="l" t="t" r="r" b="b"/>
              <a:pathLst>
                <a:path w="11421" h="1332" extrusionOk="0">
                  <a:moveTo>
                    <a:pt x="414" y="1"/>
                  </a:moveTo>
                  <a:cubicBezTo>
                    <a:pt x="184" y="1"/>
                    <a:pt x="1" y="183"/>
                    <a:pt x="1" y="414"/>
                  </a:cubicBezTo>
                  <a:lnTo>
                    <a:pt x="1" y="1039"/>
                  </a:lnTo>
                  <a:cubicBezTo>
                    <a:pt x="1" y="1202"/>
                    <a:pt x="131" y="1332"/>
                    <a:pt x="294" y="1332"/>
                  </a:cubicBezTo>
                  <a:lnTo>
                    <a:pt x="11127" y="1332"/>
                  </a:lnTo>
                  <a:cubicBezTo>
                    <a:pt x="11290" y="1332"/>
                    <a:pt x="11420" y="1202"/>
                    <a:pt x="11420" y="1039"/>
                  </a:cubicBezTo>
                  <a:lnTo>
                    <a:pt x="11420" y="414"/>
                  </a:lnTo>
                  <a:cubicBezTo>
                    <a:pt x="11420" y="183"/>
                    <a:pt x="11238" y="1"/>
                    <a:pt x="110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4"/>
            <p:cNvSpPr/>
            <p:nvPr/>
          </p:nvSpPr>
          <p:spPr>
            <a:xfrm>
              <a:off x="1927330" y="3864979"/>
              <a:ext cx="95636" cy="262271"/>
            </a:xfrm>
            <a:custGeom>
              <a:avLst/>
              <a:gdLst/>
              <a:ahLst/>
              <a:cxnLst/>
              <a:rect l="l" t="t" r="r" b="b"/>
              <a:pathLst>
                <a:path w="3653" h="10018" extrusionOk="0">
                  <a:moveTo>
                    <a:pt x="97" y="1"/>
                  </a:moveTo>
                  <a:cubicBezTo>
                    <a:pt x="44" y="1"/>
                    <a:pt x="1" y="44"/>
                    <a:pt x="1" y="97"/>
                  </a:cubicBezTo>
                  <a:lnTo>
                    <a:pt x="1" y="9921"/>
                  </a:lnTo>
                  <a:cubicBezTo>
                    <a:pt x="1" y="9974"/>
                    <a:pt x="44" y="10017"/>
                    <a:pt x="97" y="10017"/>
                  </a:cubicBezTo>
                  <a:lnTo>
                    <a:pt x="3556" y="10017"/>
                  </a:lnTo>
                  <a:cubicBezTo>
                    <a:pt x="3609" y="10017"/>
                    <a:pt x="3652" y="9974"/>
                    <a:pt x="3652" y="9921"/>
                  </a:cubicBezTo>
                  <a:lnTo>
                    <a:pt x="3652" y="97"/>
                  </a:lnTo>
                  <a:cubicBezTo>
                    <a:pt x="3652" y="44"/>
                    <a:pt x="3609" y="1"/>
                    <a:pt x="3556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74"/>
            <p:cNvSpPr/>
            <p:nvPr/>
          </p:nvSpPr>
          <p:spPr>
            <a:xfrm>
              <a:off x="1809127" y="3864874"/>
              <a:ext cx="96238" cy="156216"/>
            </a:xfrm>
            <a:custGeom>
              <a:avLst/>
              <a:gdLst/>
              <a:ahLst/>
              <a:cxnLst/>
              <a:rect l="l" t="t" r="r" b="b"/>
              <a:pathLst>
                <a:path w="3676" h="5967" extrusionOk="0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lnTo>
                    <a:pt x="0" y="5871"/>
                  </a:lnTo>
                  <a:cubicBezTo>
                    <a:pt x="0" y="5923"/>
                    <a:pt x="43" y="5967"/>
                    <a:pt x="96" y="5967"/>
                  </a:cubicBezTo>
                  <a:lnTo>
                    <a:pt x="3579" y="5967"/>
                  </a:lnTo>
                  <a:cubicBezTo>
                    <a:pt x="3632" y="5967"/>
                    <a:pt x="3675" y="5923"/>
                    <a:pt x="3675" y="5871"/>
                  </a:cubicBezTo>
                  <a:lnTo>
                    <a:pt x="3675" y="101"/>
                  </a:lnTo>
                  <a:lnTo>
                    <a:pt x="3675" y="96"/>
                  </a:lnTo>
                  <a:cubicBezTo>
                    <a:pt x="3675" y="43"/>
                    <a:pt x="3632" y="0"/>
                    <a:pt x="357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74"/>
            <p:cNvSpPr/>
            <p:nvPr/>
          </p:nvSpPr>
          <p:spPr>
            <a:xfrm>
              <a:off x="1808996" y="3864979"/>
              <a:ext cx="35605" cy="156111"/>
            </a:xfrm>
            <a:custGeom>
              <a:avLst/>
              <a:gdLst/>
              <a:ahLst/>
              <a:cxnLst/>
              <a:rect l="l" t="t" r="r" b="b"/>
              <a:pathLst>
                <a:path w="1360" h="5963" extrusionOk="0">
                  <a:moveTo>
                    <a:pt x="96" y="1"/>
                  </a:moveTo>
                  <a:cubicBezTo>
                    <a:pt x="44" y="1"/>
                    <a:pt x="0" y="44"/>
                    <a:pt x="0" y="97"/>
                  </a:cubicBezTo>
                  <a:lnTo>
                    <a:pt x="0" y="5867"/>
                  </a:lnTo>
                  <a:cubicBezTo>
                    <a:pt x="0" y="5919"/>
                    <a:pt x="44" y="5963"/>
                    <a:pt x="96" y="5963"/>
                  </a:cubicBezTo>
                  <a:lnTo>
                    <a:pt x="1360" y="5963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74"/>
            <p:cNvSpPr/>
            <p:nvPr/>
          </p:nvSpPr>
          <p:spPr>
            <a:xfrm>
              <a:off x="1808996" y="4049626"/>
              <a:ext cx="23667" cy="62020"/>
            </a:xfrm>
            <a:custGeom>
              <a:avLst/>
              <a:gdLst/>
              <a:ahLst/>
              <a:cxnLst/>
              <a:rect l="l" t="t" r="r" b="b"/>
              <a:pathLst>
                <a:path w="904" h="2369" extrusionOk="0">
                  <a:moveTo>
                    <a:pt x="0" y="0"/>
                  </a:moveTo>
                  <a:lnTo>
                    <a:pt x="0" y="2368"/>
                  </a:lnTo>
                  <a:lnTo>
                    <a:pt x="510" y="2368"/>
                  </a:lnTo>
                  <a:cubicBezTo>
                    <a:pt x="726" y="2368"/>
                    <a:pt x="903" y="2191"/>
                    <a:pt x="903" y="1975"/>
                  </a:cubicBezTo>
                  <a:lnTo>
                    <a:pt x="903" y="389"/>
                  </a:lnTo>
                  <a:cubicBezTo>
                    <a:pt x="903" y="173"/>
                    <a:pt x="726" y="0"/>
                    <a:pt x="51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4"/>
            <p:cNvSpPr/>
            <p:nvPr/>
          </p:nvSpPr>
          <p:spPr>
            <a:xfrm>
              <a:off x="1858424" y="4068109"/>
              <a:ext cx="21284" cy="21284"/>
            </a:xfrm>
            <a:custGeom>
              <a:avLst/>
              <a:gdLst/>
              <a:ahLst/>
              <a:cxnLst/>
              <a:rect l="l" t="t" r="r" b="b"/>
              <a:pathLst>
                <a:path w="813" h="813" extrusionOk="0">
                  <a:moveTo>
                    <a:pt x="409" y="0"/>
                  </a:moveTo>
                  <a:cubicBezTo>
                    <a:pt x="183" y="0"/>
                    <a:pt x="0" y="183"/>
                    <a:pt x="0" y="404"/>
                  </a:cubicBezTo>
                  <a:cubicBezTo>
                    <a:pt x="0" y="630"/>
                    <a:pt x="183" y="812"/>
                    <a:pt x="409" y="812"/>
                  </a:cubicBezTo>
                  <a:cubicBezTo>
                    <a:pt x="630" y="812"/>
                    <a:pt x="812" y="630"/>
                    <a:pt x="812" y="404"/>
                  </a:cubicBezTo>
                  <a:cubicBezTo>
                    <a:pt x="812" y="183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4"/>
            <p:cNvSpPr/>
            <p:nvPr/>
          </p:nvSpPr>
          <p:spPr>
            <a:xfrm>
              <a:off x="1803446" y="4036589"/>
              <a:ext cx="11100" cy="88253"/>
            </a:xfrm>
            <a:custGeom>
              <a:avLst/>
              <a:gdLst/>
              <a:ahLst/>
              <a:cxnLst/>
              <a:rect l="l" t="t" r="r" b="b"/>
              <a:pathLst>
                <a:path w="424" h="3371" extrusionOk="0"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280"/>
                    <a:pt x="97" y="3371"/>
                    <a:pt x="212" y="3371"/>
                  </a:cubicBezTo>
                  <a:cubicBezTo>
                    <a:pt x="328" y="3371"/>
                    <a:pt x="424" y="3275"/>
                    <a:pt x="424" y="3160"/>
                  </a:cubicBez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74"/>
            <p:cNvSpPr/>
            <p:nvPr/>
          </p:nvSpPr>
          <p:spPr>
            <a:xfrm>
              <a:off x="1927330" y="3992135"/>
              <a:ext cx="95636" cy="22044"/>
            </a:xfrm>
            <a:custGeom>
              <a:avLst/>
              <a:gdLst/>
              <a:ahLst/>
              <a:cxnLst/>
              <a:rect l="l" t="t" r="r" b="b"/>
              <a:pathLst>
                <a:path w="3653" h="842" extrusionOk="0">
                  <a:moveTo>
                    <a:pt x="1" y="1"/>
                  </a:moveTo>
                  <a:lnTo>
                    <a:pt x="1" y="841"/>
                  </a:lnTo>
                  <a:lnTo>
                    <a:pt x="3652" y="841"/>
                  </a:lnTo>
                  <a:lnTo>
                    <a:pt x="3652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74"/>
            <p:cNvSpPr/>
            <p:nvPr/>
          </p:nvSpPr>
          <p:spPr>
            <a:xfrm>
              <a:off x="1993382" y="3909014"/>
              <a:ext cx="29583" cy="83148"/>
            </a:xfrm>
            <a:custGeom>
              <a:avLst/>
              <a:gdLst/>
              <a:ahLst/>
              <a:cxnLst/>
              <a:rect l="l" t="t" r="r" b="b"/>
              <a:pathLst>
                <a:path w="1130" h="3176" extrusionOk="0"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3176"/>
                  </a:lnTo>
                  <a:lnTo>
                    <a:pt x="1129" y="3176"/>
                  </a:lnTo>
                  <a:lnTo>
                    <a:pt x="1129" y="207"/>
                  </a:lnTo>
                  <a:cubicBezTo>
                    <a:pt x="1129" y="91"/>
                    <a:pt x="1038" y="0"/>
                    <a:pt x="92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4"/>
            <p:cNvSpPr/>
            <p:nvPr/>
          </p:nvSpPr>
          <p:spPr>
            <a:xfrm>
              <a:off x="1971364" y="3934670"/>
              <a:ext cx="22044" cy="57491"/>
            </a:xfrm>
            <a:custGeom>
              <a:avLst/>
              <a:gdLst/>
              <a:ahLst/>
              <a:cxnLst/>
              <a:rect l="l" t="t" r="r" b="b"/>
              <a:pathLst>
                <a:path w="842" h="2196" extrusionOk="0">
                  <a:moveTo>
                    <a:pt x="207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2196"/>
                  </a:lnTo>
                  <a:lnTo>
                    <a:pt x="841" y="2196"/>
                  </a:lnTo>
                  <a:lnTo>
                    <a:pt x="841" y="202"/>
                  </a:lnTo>
                  <a:cubicBezTo>
                    <a:pt x="841" y="92"/>
                    <a:pt x="750" y="0"/>
                    <a:pt x="639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74"/>
            <p:cNvSpPr/>
            <p:nvPr/>
          </p:nvSpPr>
          <p:spPr>
            <a:xfrm>
              <a:off x="1927330" y="3909773"/>
              <a:ext cx="22044" cy="82388"/>
            </a:xfrm>
            <a:custGeom>
              <a:avLst/>
              <a:gdLst/>
              <a:ahLst/>
              <a:cxnLst/>
              <a:rect l="l" t="t" r="r" b="b"/>
              <a:pathLst>
                <a:path w="842" h="3147" extrusionOk="0">
                  <a:moveTo>
                    <a:pt x="208" y="0"/>
                  </a:moveTo>
                  <a:cubicBezTo>
                    <a:pt x="92" y="0"/>
                    <a:pt x="1" y="91"/>
                    <a:pt x="1" y="207"/>
                  </a:cubicBezTo>
                  <a:lnTo>
                    <a:pt x="1" y="3147"/>
                  </a:lnTo>
                  <a:lnTo>
                    <a:pt x="842" y="3147"/>
                  </a:lnTo>
                  <a:lnTo>
                    <a:pt x="842" y="1475"/>
                  </a:lnTo>
                  <a:lnTo>
                    <a:pt x="842" y="207"/>
                  </a:lnTo>
                  <a:cubicBezTo>
                    <a:pt x="842" y="91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74"/>
            <p:cNvSpPr/>
            <p:nvPr/>
          </p:nvSpPr>
          <p:spPr>
            <a:xfrm>
              <a:off x="1949347" y="3942969"/>
              <a:ext cx="22044" cy="49192"/>
            </a:xfrm>
            <a:custGeom>
              <a:avLst/>
              <a:gdLst/>
              <a:ahLst/>
              <a:cxnLst/>
              <a:rect l="l" t="t" r="r" b="b"/>
              <a:pathLst>
                <a:path w="842" h="1879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879"/>
                  </a:lnTo>
                  <a:lnTo>
                    <a:pt x="841" y="1879"/>
                  </a:lnTo>
                  <a:lnTo>
                    <a:pt x="841" y="207"/>
                  </a:lnTo>
                  <a:cubicBezTo>
                    <a:pt x="841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74"/>
            <p:cNvSpPr/>
            <p:nvPr/>
          </p:nvSpPr>
          <p:spPr>
            <a:xfrm>
              <a:off x="1974139" y="4054182"/>
              <a:ext cx="46679" cy="72545"/>
            </a:xfrm>
            <a:custGeom>
              <a:avLst/>
              <a:gdLst/>
              <a:ahLst/>
              <a:cxnLst/>
              <a:rect l="l" t="t" r="r" b="b"/>
              <a:pathLst>
                <a:path w="1783" h="2771" extrusionOk="0">
                  <a:moveTo>
                    <a:pt x="638" y="0"/>
                  </a:moveTo>
                  <a:cubicBezTo>
                    <a:pt x="615" y="0"/>
                    <a:pt x="591" y="4"/>
                    <a:pt x="567" y="13"/>
                  </a:cubicBezTo>
                  <a:lnTo>
                    <a:pt x="149" y="191"/>
                  </a:lnTo>
                  <a:cubicBezTo>
                    <a:pt x="48" y="230"/>
                    <a:pt x="0" y="345"/>
                    <a:pt x="43" y="441"/>
                  </a:cubicBezTo>
                  <a:lnTo>
                    <a:pt x="990" y="2723"/>
                  </a:lnTo>
                  <a:cubicBezTo>
                    <a:pt x="1005" y="2753"/>
                    <a:pt x="1034" y="2771"/>
                    <a:pt x="1064" y="2771"/>
                  </a:cubicBezTo>
                  <a:cubicBezTo>
                    <a:pt x="1073" y="2771"/>
                    <a:pt x="1082" y="2769"/>
                    <a:pt x="1091" y="2766"/>
                  </a:cubicBezTo>
                  <a:lnTo>
                    <a:pt x="1725" y="2497"/>
                  </a:lnTo>
                  <a:cubicBezTo>
                    <a:pt x="1763" y="2478"/>
                    <a:pt x="1782" y="2435"/>
                    <a:pt x="1763" y="2401"/>
                  </a:cubicBezTo>
                  <a:lnTo>
                    <a:pt x="817" y="119"/>
                  </a:lnTo>
                  <a:lnTo>
                    <a:pt x="822" y="119"/>
                  </a:lnTo>
                  <a:cubicBezTo>
                    <a:pt x="788" y="46"/>
                    <a:pt x="716" y="0"/>
                    <a:pt x="63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74"/>
            <p:cNvSpPr/>
            <p:nvPr/>
          </p:nvSpPr>
          <p:spPr>
            <a:xfrm>
              <a:off x="1927330" y="4044966"/>
              <a:ext cx="22044" cy="82284"/>
            </a:xfrm>
            <a:custGeom>
              <a:avLst/>
              <a:gdLst/>
              <a:ahLst/>
              <a:cxnLst/>
              <a:rect l="l" t="t" r="r" b="b"/>
              <a:pathLst>
                <a:path w="842" h="3143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955"/>
                  </a:lnTo>
                  <a:cubicBezTo>
                    <a:pt x="1" y="3061"/>
                    <a:pt x="87" y="3142"/>
                    <a:pt x="188" y="3142"/>
                  </a:cubicBezTo>
                  <a:lnTo>
                    <a:pt x="842" y="3142"/>
                  </a:lnTo>
                  <a:lnTo>
                    <a:pt x="842" y="1288"/>
                  </a:lnTo>
                  <a:lnTo>
                    <a:pt x="842" y="202"/>
                  </a:lnTo>
                  <a:cubicBezTo>
                    <a:pt x="842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74"/>
            <p:cNvSpPr/>
            <p:nvPr/>
          </p:nvSpPr>
          <p:spPr>
            <a:xfrm>
              <a:off x="1949347" y="4073633"/>
              <a:ext cx="22044" cy="53617"/>
            </a:xfrm>
            <a:custGeom>
              <a:avLst/>
              <a:gdLst/>
              <a:ahLst/>
              <a:cxnLst/>
              <a:rect l="l" t="t" r="r" b="b"/>
              <a:pathLst>
                <a:path w="842" h="204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2047"/>
                  </a:lnTo>
                  <a:lnTo>
                    <a:pt x="841" y="2047"/>
                  </a:lnTo>
                  <a:lnTo>
                    <a:pt x="841" y="193"/>
                  </a:lnTo>
                  <a:cubicBezTo>
                    <a:pt x="841" y="87"/>
                    <a:pt x="755" y="1"/>
                    <a:pt x="64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74"/>
            <p:cNvSpPr/>
            <p:nvPr/>
          </p:nvSpPr>
          <p:spPr>
            <a:xfrm>
              <a:off x="1777685" y="3820473"/>
              <a:ext cx="277351" cy="22541"/>
            </a:xfrm>
            <a:custGeom>
              <a:avLst/>
              <a:gdLst/>
              <a:ahLst/>
              <a:cxnLst/>
              <a:rect l="l" t="t" r="r" b="b"/>
              <a:pathLst>
                <a:path w="10594" h="861" extrusionOk="0">
                  <a:moveTo>
                    <a:pt x="284" y="0"/>
                  </a:moveTo>
                  <a:cubicBezTo>
                    <a:pt x="130" y="0"/>
                    <a:pt x="0" y="125"/>
                    <a:pt x="0" y="284"/>
                  </a:cubicBezTo>
                  <a:lnTo>
                    <a:pt x="0" y="572"/>
                  </a:lnTo>
                  <a:cubicBezTo>
                    <a:pt x="0" y="730"/>
                    <a:pt x="130" y="860"/>
                    <a:pt x="284" y="860"/>
                  </a:cubicBezTo>
                  <a:lnTo>
                    <a:pt x="10310" y="860"/>
                  </a:lnTo>
                  <a:cubicBezTo>
                    <a:pt x="10468" y="860"/>
                    <a:pt x="10593" y="730"/>
                    <a:pt x="10593" y="572"/>
                  </a:cubicBezTo>
                  <a:lnTo>
                    <a:pt x="10593" y="284"/>
                  </a:lnTo>
                  <a:cubicBezTo>
                    <a:pt x="10593" y="125"/>
                    <a:pt x="10468" y="0"/>
                    <a:pt x="10310" y="0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74"/>
            <p:cNvSpPr/>
            <p:nvPr/>
          </p:nvSpPr>
          <p:spPr>
            <a:xfrm>
              <a:off x="1761322" y="3814923"/>
              <a:ext cx="310050" cy="374688"/>
            </a:xfrm>
            <a:custGeom>
              <a:avLst/>
              <a:gdLst/>
              <a:ahLst/>
              <a:cxnLst/>
              <a:rect l="l" t="t" r="r" b="b"/>
              <a:pathLst>
                <a:path w="11843" h="14312" extrusionOk="0">
                  <a:moveTo>
                    <a:pt x="10935" y="419"/>
                  </a:moveTo>
                  <a:cubicBezTo>
                    <a:pt x="10973" y="419"/>
                    <a:pt x="11007" y="452"/>
                    <a:pt x="11007" y="496"/>
                  </a:cubicBezTo>
                  <a:lnTo>
                    <a:pt x="11007" y="784"/>
                  </a:lnTo>
                  <a:cubicBezTo>
                    <a:pt x="11007" y="827"/>
                    <a:pt x="10973" y="861"/>
                    <a:pt x="10935" y="861"/>
                  </a:cubicBezTo>
                  <a:lnTo>
                    <a:pt x="9791" y="861"/>
                  </a:lnTo>
                  <a:cubicBezTo>
                    <a:pt x="9513" y="861"/>
                    <a:pt x="9513" y="1279"/>
                    <a:pt x="9791" y="1279"/>
                  </a:cubicBezTo>
                  <a:lnTo>
                    <a:pt x="10627" y="1279"/>
                  </a:lnTo>
                  <a:lnTo>
                    <a:pt x="10627" y="12563"/>
                  </a:lnTo>
                  <a:lnTo>
                    <a:pt x="8893" y="12563"/>
                  </a:lnTo>
                  <a:cubicBezTo>
                    <a:pt x="8609" y="12563"/>
                    <a:pt x="8609" y="12981"/>
                    <a:pt x="8893" y="12981"/>
                  </a:cubicBezTo>
                  <a:lnTo>
                    <a:pt x="11223" y="12981"/>
                  </a:lnTo>
                  <a:cubicBezTo>
                    <a:pt x="11333" y="12981"/>
                    <a:pt x="11420" y="13073"/>
                    <a:pt x="11420" y="13183"/>
                  </a:cubicBezTo>
                  <a:lnTo>
                    <a:pt x="11420" y="13894"/>
                  </a:lnTo>
                  <a:lnTo>
                    <a:pt x="423" y="13894"/>
                  </a:lnTo>
                  <a:lnTo>
                    <a:pt x="423" y="13183"/>
                  </a:lnTo>
                  <a:cubicBezTo>
                    <a:pt x="423" y="13073"/>
                    <a:pt x="515" y="12981"/>
                    <a:pt x="625" y="12981"/>
                  </a:cubicBezTo>
                  <a:lnTo>
                    <a:pt x="7995" y="12981"/>
                  </a:lnTo>
                  <a:cubicBezTo>
                    <a:pt x="8278" y="12981"/>
                    <a:pt x="8278" y="12559"/>
                    <a:pt x="7995" y="12559"/>
                  </a:cubicBezTo>
                  <a:lnTo>
                    <a:pt x="1192" y="12559"/>
                  </a:lnTo>
                  <a:lnTo>
                    <a:pt x="1192" y="1279"/>
                  </a:lnTo>
                  <a:lnTo>
                    <a:pt x="8893" y="1279"/>
                  </a:lnTo>
                  <a:cubicBezTo>
                    <a:pt x="9172" y="1279"/>
                    <a:pt x="9172" y="861"/>
                    <a:pt x="8893" y="861"/>
                  </a:cubicBezTo>
                  <a:lnTo>
                    <a:pt x="909" y="861"/>
                  </a:lnTo>
                  <a:cubicBezTo>
                    <a:pt x="870" y="861"/>
                    <a:pt x="836" y="827"/>
                    <a:pt x="836" y="784"/>
                  </a:cubicBezTo>
                  <a:lnTo>
                    <a:pt x="836" y="496"/>
                  </a:lnTo>
                  <a:cubicBezTo>
                    <a:pt x="836" y="452"/>
                    <a:pt x="870" y="419"/>
                    <a:pt x="909" y="419"/>
                  </a:cubicBezTo>
                  <a:close/>
                  <a:moveTo>
                    <a:pt x="909" y="1"/>
                  </a:moveTo>
                  <a:cubicBezTo>
                    <a:pt x="640" y="1"/>
                    <a:pt x="414" y="227"/>
                    <a:pt x="414" y="500"/>
                  </a:cubicBezTo>
                  <a:lnTo>
                    <a:pt x="414" y="789"/>
                  </a:lnTo>
                  <a:cubicBezTo>
                    <a:pt x="414" y="1005"/>
                    <a:pt x="558" y="1202"/>
                    <a:pt x="769" y="1264"/>
                  </a:cubicBezTo>
                  <a:lnTo>
                    <a:pt x="769" y="12563"/>
                  </a:lnTo>
                  <a:lnTo>
                    <a:pt x="620" y="12563"/>
                  </a:lnTo>
                  <a:cubicBezTo>
                    <a:pt x="279" y="12563"/>
                    <a:pt x="5" y="12837"/>
                    <a:pt x="1" y="13183"/>
                  </a:cubicBezTo>
                  <a:lnTo>
                    <a:pt x="1" y="14101"/>
                  </a:lnTo>
                  <a:cubicBezTo>
                    <a:pt x="1" y="14216"/>
                    <a:pt x="97" y="14312"/>
                    <a:pt x="212" y="14312"/>
                  </a:cubicBezTo>
                  <a:lnTo>
                    <a:pt x="11631" y="14312"/>
                  </a:lnTo>
                  <a:cubicBezTo>
                    <a:pt x="11746" y="14312"/>
                    <a:pt x="11843" y="14216"/>
                    <a:pt x="11843" y="14101"/>
                  </a:cubicBezTo>
                  <a:lnTo>
                    <a:pt x="11843" y="13183"/>
                  </a:lnTo>
                  <a:cubicBezTo>
                    <a:pt x="11843" y="12837"/>
                    <a:pt x="11564" y="12559"/>
                    <a:pt x="11223" y="12559"/>
                  </a:cubicBezTo>
                  <a:lnTo>
                    <a:pt x="11223" y="12563"/>
                  </a:lnTo>
                  <a:lnTo>
                    <a:pt x="11045" y="12563"/>
                  </a:lnTo>
                  <a:lnTo>
                    <a:pt x="11045" y="1269"/>
                  </a:lnTo>
                  <a:cubicBezTo>
                    <a:pt x="11271" y="1216"/>
                    <a:pt x="11429" y="1014"/>
                    <a:pt x="11429" y="789"/>
                  </a:cubicBezTo>
                  <a:lnTo>
                    <a:pt x="11429" y="500"/>
                  </a:lnTo>
                  <a:cubicBezTo>
                    <a:pt x="11429" y="227"/>
                    <a:pt x="11208" y="1"/>
                    <a:pt x="10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74"/>
            <p:cNvSpPr/>
            <p:nvPr/>
          </p:nvSpPr>
          <p:spPr>
            <a:xfrm>
              <a:off x="1921806" y="3859455"/>
              <a:ext cx="106683" cy="273319"/>
            </a:xfrm>
            <a:custGeom>
              <a:avLst/>
              <a:gdLst/>
              <a:ahLst/>
              <a:cxnLst/>
              <a:rect l="l" t="t" r="r" b="b"/>
              <a:pathLst>
                <a:path w="4075" h="10440" extrusionOk="0">
                  <a:moveTo>
                    <a:pt x="3656" y="418"/>
                  </a:moveTo>
                  <a:lnTo>
                    <a:pt x="3656" y="1687"/>
                  </a:lnTo>
                  <a:lnTo>
                    <a:pt x="2941" y="1687"/>
                  </a:lnTo>
                  <a:cubicBezTo>
                    <a:pt x="2710" y="1687"/>
                    <a:pt x="2523" y="1869"/>
                    <a:pt x="2523" y="2100"/>
                  </a:cubicBezTo>
                  <a:lnTo>
                    <a:pt x="2523" y="2662"/>
                  </a:lnTo>
                  <a:lnTo>
                    <a:pt x="2100" y="2662"/>
                  </a:lnTo>
                  <a:cubicBezTo>
                    <a:pt x="1903" y="2662"/>
                    <a:pt x="1740" y="2796"/>
                    <a:pt x="1696" y="2984"/>
                  </a:cubicBezTo>
                  <a:lnTo>
                    <a:pt x="1264" y="2984"/>
                  </a:lnTo>
                  <a:lnTo>
                    <a:pt x="1264" y="2129"/>
                  </a:lnTo>
                  <a:cubicBezTo>
                    <a:pt x="1264" y="1898"/>
                    <a:pt x="1077" y="1715"/>
                    <a:pt x="851" y="1715"/>
                  </a:cubicBezTo>
                  <a:lnTo>
                    <a:pt x="423" y="1715"/>
                  </a:lnTo>
                  <a:lnTo>
                    <a:pt x="423" y="418"/>
                  </a:lnTo>
                  <a:close/>
                  <a:moveTo>
                    <a:pt x="841" y="2133"/>
                  </a:moveTo>
                  <a:lnTo>
                    <a:pt x="841" y="4857"/>
                  </a:lnTo>
                  <a:lnTo>
                    <a:pt x="423" y="4857"/>
                  </a:lnTo>
                  <a:lnTo>
                    <a:pt x="423" y="2133"/>
                  </a:lnTo>
                  <a:close/>
                  <a:moveTo>
                    <a:pt x="1682" y="3402"/>
                  </a:moveTo>
                  <a:lnTo>
                    <a:pt x="1682" y="4857"/>
                  </a:lnTo>
                  <a:lnTo>
                    <a:pt x="1264" y="4857"/>
                  </a:lnTo>
                  <a:lnTo>
                    <a:pt x="1264" y="3402"/>
                  </a:lnTo>
                  <a:close/>
                  <a:moveTo>
                    <a:pt x="2523" y="3080"/>
                  </a:moveTo>
                  <a:lnTo>
                    <a:pt x="2523" y="4857"/>
                  </a:lnTo>
                  <a:lnTo>
                    <a:pt x="2105" y="4857"/>
                  </a:lnTo>
                  <a:lnTo>
                    <a:pt x="2105" y="3080"/>
                  </a:lnTo>
                  <a:close/>
                  <a:moveTo>
                    <a:pt x="3656" y="2105"/>
                  </a:moveTo>
                  <a:lnTo>
                    <a:pt x="3656" y="4857"/>
                  </a:lnTo>
                  <a:lnTo>
                    <a:pt x="2945" y="4857"/>
                  </a:lnTo>
                  <a:lnTo>
                    <a:pt x="2945" y="2105"/>
                  </a:lnTo>
                  <a:close/>
                  <a:moveTo>
                    <a:pt x="3656" y="5280"/>
                  </a:moveTo>
                  <a:lnTo>
                    <a:pt x="3656" y="5698"/>
                  </a:lnTo>
                  <a:lnTo>
                    <a:pt x="423" y="5698"/>
                  </a:lnTo>
                  <a:lnTo>
                    <a:pt x="423" y="5280"/>
                  </a:lnTo>
                  <a:close/>
                  <a:moveTo>
                    <a:pt x="3656" y="6121"/>
                  </a:moveTo>
                  <a:lnTo>
                    <a:pt x="3656" y="9027"/>
                  </a:lnTo>
                  <a:lnTo>
                    <a:pt x="3013" y="7475"/>
                  </a:lnTo>
                  <a:cubicBezTo>
                    <a:pt x="2947" y="7319"/>
                    <a:pt x="2796" y="7225"/>
                    <a:pt x="2636" y="7225"/>
                  </a:cubicBezTo>
                  <a:cubicBezTo>
                    <a:pt x="2585" y="7225"/>
                    <a:pt x="2534" y="7235"/>
                    <a:pt x="2484" y="7255"/>
                  </a:cubicBezTo>
                  <a:lnTo>
                    <a:pt x="2066" y="7432"/>
                  </a:lnTo>
                  <a:cubicBezTo>
                    <a:pt x="1965" y="7471"/>
                    <a:pt x="1889" y="7548"/>
                    <a:pt x="1845" y="7648"/>
                  </a:cubicBezTo>
                  <a:cubicBezTo>
                    <a:pt x="1807" y="7749"/>
                    <a:pt x="1807" y="7860"/>
                    <a:pt x="1845" y="7956"/>
                  </a:cubicBezTo>
                  <a:lnTo>
                    <a:pt x="1869" y="8009"/>
                  </a:lnTo>
                  <a:cubicBezTo>
                    <a:pt x="1816" y="7985"/>
                    <a:pt x="1759" y="7970"/>
                    <a:pt x="1701" y="7970"/>
                  </a:cubicBezTo>
                  <a:lnTo>
                    <a:pt x="1264" y="7970"/>
                  </a:lnTo>
                  <a:lnTo>
                    <a:pt x="1264" y="7288"/>
                  </a:lnTo>
                  <a:cubicBezTo>
                    <a:pt x="1264" y="7062"/>
                    <a:pt x="1077" y="6875"/>
                    <a:pt x="851" y="6875"/>
                  </a:cubicBezTo>
                  <a:lnTo>
                    <a:pt x="423" y="6875"/>
                  </a:lnTo>
                  <a:lnTo>
                    <a:pt x="423" y="6121"/>
                  </a:lnTo>
                  <a:close/>
                  <a:moveTo>
                    <a:pt x="2628" y="7653"/>
                  </a:moveTo>
                  <a:lnTo>
                    <a:pt x="3517" y="9796"/>
                  </a:lnTo>
                  <a:lnTo>
                    <a:pt x="3128" y="9954"/>
                  </a:lnTo>
                  <a:lnTo>
                    <a:pt x="2239" y="7812"/>
                  </a:lnTo>
                  <a:lnTo>
                    <a:pt x="2628" y="7653"/>
                  </a:lnTo>
                  <a:close/>
                  <a:moveTo>
                    <a:pt x="841" y="7298"/>
                  </a:moveTo>
                  <a:lnTo>
                    <a:pt x="841" y="8374"/>
                  </a:lnTo>
                  <a:lnTo>
                    <a:pt x="841" y="10022"/>
                  </a:lnTo>
                  <a:lnTo>
                    <a:pt x="423" y="10022"/>
                  </a:lnTo>
                  <a:lnTo>
                    <a:pt x="423" y="7298"/>
                  </a:lnTo>
                  <a:close/>
                  <a:moveTo>
                    <a:pt x="1682" y="8393"/>
                  </a:moveTo>
                  <a:lnTo>
                    <a:pt x="1682" y="10022"/>
                  </a:lnTo>
                  <a:lnTo>
                    <a:pt x="1264" y="10022"/>
                  </a:lnTo>
                  <a:lnTo>
                    <a:pt x="1264" y="8393"/>
                  </a:lnTo>
                  <a:close/>
                  <a:moveTo>
                    <a:pt x="2105" y="8580"/>
                  </a:moveTo>
                  <a:lnTo>
                    <a:pt x="2700" y="10022"/>
                  </a:lnTo>
                  <a:lnTo>
                    <a:pt x="2105" y="10022"/>
                  </a:lnTo>
                  <a:lnTo>
                    <a:pt x="2105" y="8580"/>
                  </a:lnTo>
                  <a:close/>
                  <a:moveTo>
                    <a:pt x="308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10132"/>
                  </a:lnTo>
                  <a:cubicBezTo>
                    <a:pt x="1" y="10300"/>
                    <a:pt x="140" y="10440"/>
                    <a:pt x="308" y="10440"/>
                  </a:cubicBezTo>
                  <a:lnTo>
                    <a:pt x="3767" y="10440"/>
                  </a:lnTo>
                  <a:cubicBezTo>
                    <a:pt x="3935" y="10440"/>
                    <a:pt x="4074" y="10300"/>
                    <a:pt x="4074" y="10132"/>
                  </a:cubicBezTo>
                  <a:lnTo>
                    <a:pt x="4074" y="308"/>
                  </a:lnTo>
                  <a:cubicBezTo>
                    <a:pt x="4074" y="140"/>
                    <a:pt x="3935" y="0"/>
                    <a:pt x="37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4"/>
            <p:cNvSpPr/>
            <p:nvPr/>
          </p:nvSpPr>
          <p:spPr>
            <a:xfrm>
              <a:off x="1803446" y="3859324"/>
              <a:ext cx="107443" cy="167290"/>
            </a:xfrm>
            <a:custGeom>
              <a:avLst/>
              <a:gdLst/>
              <a:ahLst/>
              <a:cxnLst/>
              <a:rect l="l" t="t" r="r" b="b"/>
              <a:pathLst>
                <a:path w="4104" h="6390" extrusionOk="0">
                  <a:moveTo>
                    <a:pt x="3796" y="1"/>
                  </a:moveTo>
                  <a:lnTo>
                    <a:pt x="3796" y="5"/>
                  </a:lnTo>
                  <a:lnTo>
                    <a:pt x="308" y="5"/>
                  </a:lnTo>
                  <a:cubicBezTo>
                    <a:pt x="140" y="5"/>
                    <a:pt x="1" y="145"/>
                    <a:pt x="1" y="313"/>
                  </a:cubicBezTo>
                  <a:lnTo>
                    <a:pt x="1" y="6083"/>
                  </a:lnTo>
                  <a:cubicBezTo>
                    <a:pt x="1" y="6251"/>
                    <a:pt x="140" y="6390"/>
                    <a:pt x="308" y="6390"/>
                  </a:cubicBezTo>
                  <a:lnTo>
                    <a:pt x="875" y="6390"/>
                  </a:lnTo>
                  <a:cubicBezTo>
                    <a:pt x="1154" y="6390"/>
                    <a:pt x="1154" y="5967"/>
                    <a:pt x="875" y="5967"/>
                  </a:cubicBezTo>
                  <a:lnTo>
                    <a:pt x="424" y="5967"/>
                  </a:lnTo>
                  <a:lnTo>
                    <a:pt x="424" y="423"/>
                  </a:lnTo>
                  <a:lnTo>
                    <a:pt x="3681" y="423"/>
                  </a:lnTo>
                  <a:lnTo>
                    <a:pt x="3681" y="5967"/>
                  </a:lnTo>
                  <a:lnTo>
                    <a:pt x="1769" y="5967"/>
                  </a:lnTo>
                  <a:cubicBezTo>
                    <a:pt x="1490" y="5967"/>
                    <a:pt x="1490" y="6390"/>
                    <a:pt x="1769" y="6390"/>
                  </a:cubicBezTo>
                  <a:lnTo>
                    <a:pt x="3796" y="6390"/>
                  </a:lnTo>
                  <a:cubicBezTo>
                    <a:pt x="3964" y="6390"/>
                    <a:pt x="4104" y="6251"/>
                    <a:pt x="4104" y="6083"/>
                  </a:cubicBezTo>
                  <a:lnTo>
                    <a:pt x="4104" y="308"/>
                  </a:lnTo>
                  <a:cubicBezTo>
                    <a:pt x="4104" y="140"/>
                    <a:pt x="3964" y="1"/>
                    <a:pt x="37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4"/>
            <p:cNvSpPr/>
            <p:nvPr/>
          </p:nvSpPr>
          <p:spPr>
            <a:xfrm>
              <a:off x="1822688" y="3937550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1"/>
                  </a:moveTo>
                  <a:cubicBezTo>
                    <a:pt x="1" y="1"/>
                    <a:pt x="1" y="419"/>
                    <a:pt x="280" y="419"/>
                  </a:cubicBezTo>
                  <a:lnTo>
                    <a:pt x="2292" y="419"/>
                  </a:lnTo>
                  <a:cubicBezTo>
                    <a:pt x="2571" y="419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74"/>
            <p:cNvSpPr/>
            <p:nvPr/>
          </p:nvSpPr>
          <p:spPr>
            <a:xfrm>
              <a:off x="1822688" y="3962709"/>
              <a:ext cx="67335" cy="11100"/>
            </a:xfrm>
            <a:custGeom>
              <a:avLst/>
              <a:gdLst/>
              <a:ahLst/>
              <a:cxnLst/>
              <a:rect l="l" t="t" r="r" b="b"/>
              <a:pathLst>
                <a:path w="2572" h="424" extrusionOk="0">
                  <a:moveTo>
                    <a:pt x="280" y="1"/>
                  </a:moveTo>
                  <a:cubicBezTo>
                    <a:pt x="1" y="1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74"/>
            <p:cNvSpPr/>
            <p:nvPr/>
          </p:nvSpPr>
          <p:spPr>
            <a:xfrm>
              <a:off x="1822688" y="3987999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74"/>
            <p:cNvSpPr/>
            <p:nvPr/>
          </p:nvSpPr>
          <p:spPr>
            <a:xfrm>
              <a:off x="1847611" y="4062690"/>
              <a:ext cx="37621" cy="32149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18" y="421"/>
                  </a:moveTo>
                  <a:cubicBezTo>
                    <a:pt x="918" y="421"/>
                    <a:pt x="1014" y="498"/>
                    <a:pt x="1014" y="616"/>
                  </a:cubicBezTo>
                  <a:cubicBezTo>
                    <a:pt x="1014" y="721"/>
                    <a:pt x="927" y="808"/>
                    <a:pt x="822" y="808"/>
                  </a:cubicBezTo>
                  <a:cubicBezTo>
                    <a:pt x="649" y="808"/>
                    <a:pt x="562" y="596"/>
                    <a:pt x="682" y="476"/>
                  </a:cubicBezTo>
                  <a:cubicBezTo>
                    <a:pt x="722" y="438"/>
                    <a:pt x="771" y="421"/>
                    <a:pt x="818" y="421"/>
                  </a:cubicBezTo>
                  <a:close/>
                  <a:moveTo>
                    <a:pt x="822" y="1"/>
                  </a:moveTo>
                  <a:cubicBezTo>
                    <a:pt x="274" y="1"/>
                    <a:pt x="0" y="659"/>
                    <a:pt x="384" y="1048"/>
                  </a:cubicBezTo>
                  <a:cubicBezTo>
                    <a:pt x="510" y="1172"/>
                    <a:pt x="664" y="1228"/>
                    <a:pt x="815" y="1228"/>
                  </a:cubicBezTo>
                  <a:cubicBezTo>
                    <a:pt x="1133" y="1228"/>
                    <a:pt x="1437" y="983"/>
                    <a:pt x="1437" y="616"/>
                  </a:cubicBezTo>
                  <a:cubicBezTo>
                    <a:pt x="1432" y="275"/>
                    <a:pt x="1158" y="1"/>
                    <a:pt x="8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4"/>
            <p:cNvSpPr/>
            <p:nvPr/>
          </p:nvSpPr>
          <p:spPr>
            <a:xfrm>
              <a:off x="1803446" y="4036589"/>
              <a:ext cx="34636" cy="88305"/>
            </a:xfrm>
            <a:custGeom>
              <a:avLst/>
              <a:gdLst/>
              <a:ahLst/>
              <a:cxnLst/>
              <a:rect l="l" t="t" r="r" b="b"/>
              <a:pathLst>
                <a:path w="1323" h="3373" extrusionOk="0">
                  <a:moveTo>
                    <a:pt x="722" y="705"/>
                  </a:moveTo>
                  <a:cubicBezTo>
                    <a:pt x="822" y="705"/>
                    <a:pt x="904" y="786"/>
                    <a:pt x="904" y="887"/>
                  </a:cubicBezTo>
                  <a:lnTo>
                    <a:pt x="904" y="2473"/>
                  </a:lnTo>
                  <a:cubicBezTo>
                    <a:pt x="904" y="2573"/>
                    <a:pt x="822" y="2655"/>
                    <a:pt x="722" y="2655"/>
                  </a:cubicBezTo>
                  <a:lnTo>
                    <a:pt x="424" y="2655"/>
                  </a:lnTo>
                  <a:lnTo>
                    <a:pt x="424" y="705"/>
                  </a:lnTo>
                  <a:close/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301"/>
                    <a:pt x="107" y="3372"/>
                    <a:pt x="212" y="3372"/>
                  </a:cubicBezTo>
                  <a:cubicBezTo>
                    <a:pt x="318" y="3372"/>
                    <a:pt x="424" y="3301"/>
                    <a:pt x="424" y="3160"/>
                  </a:cubicBezTo>
                  <a:lnTo>
                    <a:pt x="424" y="3078"/>
                  </a:lnTo>
                  <a:lnTo>
                    <a:pt x="722" y="3078"/>
                  </a:lnTo>
                  <a:cubicBezTo>
                    <a:pt x="1053" y="3078"/>
                    <a:pt x="1322" y="2809"/>
                    <a:pt x="1322" y="2477"/>
                  </a:cubicBezTo>
                  <a:lnTo>
                    <a:pt x="1322" y="892"/>
                  </a:lnTo>
                  <a:cubicBezTo>
                    <a:pt x="1322" y="556"/>
                    <a:pt x="1053" y="287"/>
                    <a:pt x="722" y="287"/>
                  </a:cubicBezTo>
                  <a:lnTo>
                    <a:pt x="424" y="287"/>
                  </a:ln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74"/>
            <p:cNvSpPr/>
            <p:nvPr/>
          </p:nvSpPr>
          <p:spPr>
            <a:xfrm>
              <a:off x="1822688" y="3912286"/>
              <a:ext cx="67335" cy="11074"/>
            </a:xfrm>
            <a:custGeom>
              <a:avLst/>
              <a:gdLst/>
              <a:ahLst/>
              <a:cxnLst/>
              <a:rect l="l" t="t" r="r" b="b"/>
              <a:pathLst>
                <a:path w="2572" h="423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74"/>
            <p:cNvSpPr/>
            <p:nvPr/>
          </p:nvSpPr>
          <p:spPr>
            <a:xfrm>
              <a:off x="1822688" y="3887127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1" name="Google Shape;9121;p74"/>
          <p:cNvGrpSpPr/>
          <p:nvPr/>
        </p:nvGrpSpPr>
        <p:grpSpPr>
          <a:xfrm>
            <a:off x="2604109" y="2439295"/>
            <a:ext cx="399088" cy="373144"/>
            <a:chOff x="2604109" y="2439295"/>
            <a:chExt cx="399088" cy="373144"/>
          </a:xfrm>
        </p:grpSpPr>
        <p:sp>
          <p:nvSpPr>
            <p:cNvPr id="9122" name="Google Shape;9122;p74"/>
            <p:cNvSpPr/>
            <p:nvPr/>
          </p:nvSpPr>
          <p:spPr>
            <a:xfrm>
              <a:off x="2619712" y="2611559"/>
              <a:ext cx="95845" cy="194989"/>
            </a:xfrm>
            <a:custGeom>
              <a:avLst/>
              <a:gdLst/>
              <a:ahLst/>
              <a:cxnLst/>
              <a:rect l="l" t="t" r="r" b="b"/>
              <a:pathLst>
                <a:path w="3661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74"/>
            <p:cNvSpPr/>
            <p:nvPr/>
          </p:nvSpPr>
          <p:spPr>
            <a:xfrm>
              <a:off x="2695922" y="2611559"/>
              <a:ext cx="19635" cy="154095"/>
            </a:xfrm>
            <a:custGeom>
              <a:avLst/>
              <a:gdLst/>
              <a:ahLst/>
              <a:cxnLst/>
              <a:rect l="l" t="t" r="r" b="b"/>
              <a:pathLst>
                <a:path w="750" h="5886" extrusionOk="0">
                  <a:moveTo>
                    <a:pt x="298" y="1"/>
                  </a:moveTo>
                  <a:lnTo>
                    <a:pt x="298" y="3710"/>
                  </a:lnTo>
                  <a:cubicBezTo>
                    <a:pt x="298" y="3791"/>
                    <a:pt x="270" y="3868"/>
                    <a:pt x="212" y="3921"/>
                  </a:cubicBezTo>
                  <a:lnTo>
                    <a:pt x="87" y="4046"/>
                  </a:lnTo>
                  <a:cubicBezTo>
                    <a:pt x="34" y="4104"/>
                    <a:pt x="1" y="4180"/>
                    <a:pt x="1" y="4262"/>
                  </a:cubicBezTo>
                  <a:lnTo>
                    <a:pt x="1" y="5886"/>
                  </a:lnTo>
                  <a:lnTo>
                    <a:pt x="750" y="5886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74"/>
            <p:cNvSpPr/>
            <p:nvPr/>
          </p:nvSpPr>
          <p:spPr>
            <a:xfrm>
              <a:off x="261971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74"/>
            <p:cNvSpPr/>
            <p:nvPr/>
          </p:nvSpPr>
          <p:spPr>
            <a:xfrm>
              <a:off x="2610156" y="2554984"/>
              <a:ext cx="105401" cy="56601"/>
            </a:xfrm>
            <a:custGeom>
              <a:avLst/>
              <a:gdLst/>
              <a:ahLst/>
              <a:cxnLst/>
              <a:rect l="l" t="t" r="r" b="b"/>
              <a:pathLst>
                <a:path w="4026" h="2162" extrusionOk="0">
                  <a:moveTo>
                    <a:pt x="485" y="0"/>
                  </a:moveTo>
                  <a:cubicBezTo>
                    <a:pt x="332" y="0"/>
                    <a:pt x="197" y="115"/>
                    <a:pt x="183" y="274"/>
                  </a:cubicBezTo>
                  <a:lnTo>
                    <a:pt x="0" y="2162"/>
                  </a:lnTo>
                  <a:lnTo>
                    <a:pt x="4026" y="2162"/>
                  </a:lnTo>
                  <a:lnTo>
                    <a:pt x="4026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74"/>
            <p:cNvSpPr/>
            <p:nvPr/>
          </p:nvSpPr>
          <p:spPr>
            <a:xfrm>
              <a:off x="2610261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244" y="0"/>
                  </a:moveTo>
                  <a:lnTo>
                    <a:pt x="3244" y="1028"/>
                  </a:lnTo>
                  <a:cubicBezTo>
                    <a:pt x="3244" y="1105"/>
                    <a:pt x="3273" y="1182"/>
                    <a:pt x="3330" y="1240"/>
                  </a:cubicBezTo>
                  <a:lnTo>
                    <a:pt x="3455" y="1364"/>
                  </a:lnTo>
                  <a:cubicBezTo>
                    <a:pt x="3503" y="1408"/>
                    <a:pt x="3532" y="1470"/>
                    <a:pt x="3542" y="1533"/>
                  </a:cubicBezTo>
                  <a:lnTo>
                    <a:pt x="63" y="1533"/>
                  </a:lnTo>
                  <a:lnTo>
                    <a:pt x="1" y="2162"/>
                  </a:lnTo>
                  <a:lnTo>
                    <a:pt x="4027" y="2162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74"/>
            <p:cNvSpPr/>
            <p:nvPr/>
          </p:nvSpPr>
          <p:spPr>
            <a:xfrm>
              <a:off x="2646363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4" y="2316"/>
                  </a:lnTo>
                  <a:lnTo>
                    <a:pt x="1624" y="813"/>
                  </a:lnTo>
                  <a:cubicBezTo>
                    <a:pt x="1624" y="366"/>
                    <a:pt x="1259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74"/>
            <p:cNvSpPr/>
            <p:nvPr/>
          </p:nvSpPr>
          <p:spPr>
            <a:xfrm>
              <a:off x="2662464" y="2639860"/>
              <a:ext cx="26442" cy="60659"/>
            </a:xfrm>
            <a:custGeom>
              <a:avLst/>
              <a:gdLst/>
              <a:ahLst/>
              <a:cxnLst/>
              <a:rect l="l" t="t" r="r" b="b"/>
              <a:pathLst>
                <a:path w="1010" h="2317" extrusionOk="0">
                  <a:moveTo>
                    <a:pt x="198" y="1"/>
                  </a:moveTo>
                  <a:cubicBezTo>
                    <a:pt x="130" y="1"/>
                    <a:pt x="68" y="10"/>
                    <a:pt x="1" y="25"/>
                  </a:cubicBezTo>
                  <a:cubicBezTo>
                    <a:pt x="366" y="116"/>
                    <a:pt x="616" y="438"/>
                    <a:pt x="620" y="813"/>
                  </a:cubicBezTo>
                  <a:lnTo>
                    <a:pt x="620" y="2316"/>
                  </a:lnTo>
                  <a:lnTo>
                    <a:pt x="1009" y="2316"/>
                  </a:lnTo>
                  <a:lnTo>
                    <a:pt x="1009" y="813"/>
                  </a:lnTo>
                  <a:cubicBezTo>
                    <a:pt x="1009" y="366"/>
                    <a:pt x="644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74"/>
            <p:cNvSpPr/>
            <p:nvPr/>
          </p:nvSpPr>
          <p:spPr>
            <a:xfrm>
              <a:off x="2891748" y="2611559"/>
              <a:ext cx="95871" cy="194989"/>
            </a:xfrm>
            <a:custGeom>
              <a:avLst/>
              <a:gdLst/>
              <a:ahLst/>
              <a:cxnLst/>
              <a:rect l="l" t="t" r="r" b="b"/>
              <a:pathLst>
                <a:path w="3662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4"/>
            <p:cNvSpPr/>
            <p:nvPr/>
          </p:nvSpPr>
          <p:spPr>
            <a:xfrm>
              <a:off x="2971859" y="2611559"/>
              <a:ext cx="15760" cy="194989"/>
            </a:xfrm>
            <a:custGeom>
              <a:avLst/>
              <a:gdLst/>
              <a:ahLst/>
              <a:cxnLst/>
              <a:rect l="l" t="t" r="r" b="b"/>
              <a:pathLst>
                <a:path w="602" h="7448" extrusionOk="0">
                  <a:moveTo>
                    <a:pt x="1" y="1"/>
                  </a:moveTo>
                  <a:lnTo>
                    <a:pt x="1" y="7447"/>
                  </a:lnTo>
                  <a:lnTo>
                    <a:pt x="601" y="7447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74"/>
            <p:cNvSpPr/>
            <p:nvPr/>
          </p:nvSpPr>
          <p:spPr>
            <a:xfrm>
              <a:off x="2891748" y="2611559"/>
              <a:ext cx="20394" cy="154095"/>
            </a:xfrm>
            <a:custGeom>
              <a:avLst/>
              <a:gdLst/>
              <a:ahLst/>
              <a:cxnLst/>
              <a:rect l="l" t="t" r="r" b="b"/>
              <a:pathLst>
                <a:path w="779" h="5886" extrusionOk="0">
                  <a:moveTo>
                    <a:pt x="0" y="1"/>
                  </a:moveTo>
                  <a:lnTo>
                    <a:pt x="0" y="5886"/>
                  </a:lnTo>
                  <a:lnTo>
                    <a:pt x="779" y="5886"/>
                  </a:lnTo>
                  <a:lnTo>
                    <a:pt x="779" y="4262"/>
                  </a:lnTo>
                  <a:cubicBezTo>
                    <a:pt x="779" y="4180"/>
                    <a:pt x="745" y="4104"/>
                    <a:pt x="692" y="4046"/>
                  </a:cubicBezTo>
                  <a:lnTo>
                    <a:pt x="567" y="3921"/>
                  </a:lnTo>
                  <a:cubicBezTo>
                    <a:pt x="510" y="3868"/>
                    <a:pt x="481" y="3791"/>
                    <a:pt x="481" y="371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74"/>
            <p:cNvSpPr/>
            <p:nvPr/>
          </p:nvSpPr>
          <p:spPr>
            <a:xfrm>
              <a:off x="293099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74"/>
            <p:cNvSpPr/>
            <p:nvPr/>
          </p:nvSpPr>
          <p:spPr>
            <a:xfrm>
              <a:off x="2971859" y="2778221"/>
              <a:ext cx="15760" cy="28327"/>
            </a:xfrm>
            <a:custGeom>
              <a:avLst/>
              <a:gdLst/>
              <a:ahLst/>
              <a:cxnLst/>
              <a:rect l="l" t="t" r="r" b="b"/>
              <a:pathLst>
                <a:path w="602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601" y="108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4"/>
            <p:cNvSpPr/>
            <p:nvPr/>
          </p:nvSpPr>
          <p:spPr>
            <a:xfrm>
              <a:off x="2891748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0" y="0"/>
                  </a:moveTo>
                  <a:lnTo>
                    <a:pt x="0" y="2162"/>
                  </a:lnTo>
                  <a:lnTo>
                    <a:pt x="4026" y="2162"/>
                  </a:lnTo>
                  <a:lnTo>
                    <a:pt x="3844" y="274"/>
                  </a:lnTo>
                  <a:cubicBezTo>
                    <a:pt x="3824" y="115"/>
                    <a:pt x="3695" y="0"/>
                    <a:pt x="354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74"/>
            <p:cNvSpPr/>
            <p:nvPr/>
          </p:nvSpPr>
          <p:spPr>
            <a:xfrm>
              <a:off x="2891617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186" y="0"/>
                  </a:moveTo>
                  <a:lnTo>
                    <a:pt x="3306" y="1201"/>
                  </a:lnTo>
                  <a:cubicBezTo>
                    <a:pt x="3320" y="1379"/>
                    <a:pt x="3181" y="1533"/>
                    <a:pt x="3003" y="1533"/>
                  </a:cubicBezTo>
                  <a:lnTo>
                    <a:pt x="1" y="1533"/>
                  </a:lnTo>
                  <a:lnTo>
                    <a:pt x="1" y="2162"/>
                  </a:lnTo>
                  <a:lnTo>
                    <a:pt x="4026" y="2162"/>
                  </a:lnTo>
                  <a:lnTo>
                    <a:pt x="3839" y="269"/>
                  </a:lnTo>
                  <a:cubicBezTo>
                    <a:pt x="3825" y="120"/>
                    <a:pt x="3695" y="0"/>
                    <a:pt x="354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74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74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8167" y="0"/>
                  </a:moveTo>
                  <a:lnTo>
                    <a:pt x="8167" y="423"/>
                  </a:lnTo>
                  <a:cubicBezTo>
                    <a:pt x="8167" y="586"/>
                    <a:pt x="8033" y="721"/>
                    <a:pt x="7870" y="721"/>
                  </a:cubicBezTo>
                  <a:lnTo>
                    <a:pt x="1" y="721"/>
                  </a:ln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74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74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9368" y="0"/>
                  </a:moveTo>
                  <a:lnTo>
                    <a:pt x="9368" y="423"/>
                  </a:lnTo>
                  <a:cubicBezTo>
                    <a:pt x="9368" y="586"/>
                    <a:pt x="9233" y="721"/>
                    <a:pt x="9070" y="721"/>
                  </a:cubicBezTo>
                  <a:lnTo>
                    <a:pt x="0" y="721"/>
                  </a:ln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74"/>
            <p:cNvSpPr/>
            <p:nvPr/>
          </p:nvSpPr>
          <p:spPr>
            <a:xfrm>
              <a:off x="2731265" y="2554984"/>
              <a:ext cx="145535" cy="194962"/>
            </a:xfrm>
            <a:custGeom>
              <a:avLst/>
              <a:gdLst/>
              <a:ahLst/>
              <a:cxnLst/>
              <a:rect l="l" t="t" r="r" b="b"/>
              <a:pathLst>
                <a:path w="5559" h="7447" extrusionOk="0">
                  <a:moveTo>
                    <a:pt x="5" y="0"/>
                  </a:moveTo>
                  <a:lnTo>
                    <a:pt x="0" y="7446"/>
                  </a:lnTo>
                  <a:lnTo>
                    <a:pt x="5559" y="7446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4"/>
            <p:cNvSpPr/>
            <p:nvPr/>
          </p:nvSpPr>
          <p:spPr>
            <a:xfrm>
              <a:off x="2777682" y="2655725"/>
              <a:ext cx="51967" cy="94222"/>
            </a:xfrm>
            <a:custGeom>
              <a:avLst/>
              <a:gdLst/>
              <a:ahLst/>
              <a:cxnLst/>
              <a:rect l="l" t="t" r="r" b="b"/>
              <a:pathLst>
                <a:path w="1985" h="3599" extrusionOk="0">
                  <a:moveTo>
                    <a:pt x="992" y="0"/>
                  </a:moveTo>
                  <a:cubicBezTo>
                    <a:pt x="874" y="0"/>
                    <a:pt x="757" y="34"/>
                    <a:pt x="653" y="101"/>
                  </a:cubicBezTo>
                  <a:lnTo>
                    <a:pt x="269" y="360"/>
                  </a:lnTo>
                  <a:cubicBezTo>
                    <a:pt x="101" y="471"/>
                    <a:pt x="0" y="658"/>
                    <a:pt x="0" y="860"/>
                  </a:cubicBezTo>
                  <a:lnTo>
                    <a:pt x="0" y="3598"/>
                  </a:lnTo>
                  <a:lnTo>
                    <a:pt x="1984" y="3598"/>
                  </a:lnTo>
                  <a:lnTo>
                    <a:pt x="1984" y="865"/>
                  </a:lnTo>
                  <a:cubicBezTo>
                    <a:pt x="1979" y="663"/>
                    <a:pt x="1883" y="476"/>
                    <a:pt x="1715" y="365"/>
                  </a:cubicBezTo>
                  <a:lnTo>
                    <a:pt x="1326" y="101"/>
                  </a:lnTo>
                  <a:cubicBezTo>
                    <a:pt x="1225" y="34"/>
                    <a:pt x="1109" y="0"/>
                    <a:pt x="9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74"/>
            <p:cNvSpPr/>
            <p:nvPr/>
          </p:nvSpPr>
          <p:spPr>
            <a:xfrm>
              <a:off x="2797657" y="2655672"/>
              <a:ext cx="31992" cy="94274"/>
            </a:xfrm>
            <a:custGeom>
              <a:avLst/>
              <a:gdLst/>
              <a:ahLst/>
              <a:cxnLst/>
              <a:rect l="l" t="t" r="r" b="b"/>
              <a:pathLst>
                <a:path w="1222" h="3601" extrusionOk="0">
                  <a:moveTo>
                    <a:pt x="228" y="1"/>
                  </a:moveTo>
                  <a:cubicBezTo>
                    <a:pt x="152" y="1"/>
                    <a:pt x="74" y="15"/>
                    <a:pt x="1" y="45"/>
                  </a:cubicBezTo>
                  <a:cubicBezTo>
                    <a:pt x="39" y="60"/>
                    <a:pt x="78" y="79"/>
                    <a:pt x="111" y="103"/>
                  </a:cubicBezTo>
                  <a:lnTo>
                    <a:pt x="505" y="367"/>
                  </a:lnTo>
                  <a:cubicBezTo>
                    <a:pt x="669" y="478"/>
                    <a:pt x="770" y="665"/>
                    <a:pt x="770" y="867"/>
                  </a:cubicBezTo>
                  <a:lnTo>
                    <a:pt x="770" y="3600"/>
                  </a:lnTo>
                  <a:lnTo>
                    <a:pt x="1221" y="3600"/>
                  </a:lnTo>
                  <a:lnTo>
                    <a:pt x="1221" y="867"/>
                  </a:lnTo>
                  <a:cubicBezTo>
                    <a:pt x="1221" y="665"/>
                    <a:pt x="1120" y="478"/>
                    <a:pt x="957" y="367"/>
                  </a:cubicBezTo>
                  <a:lnTo>
                    <a:pt x="563" y="103"/>
                  </a:lnTo>
                  <a:cubicBezTo>
                    <a:pt x="464" y="36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74"/>
            <p:cNvSpPr/>
            <p:nvPr/>
          </p:nvSpPr>
          <p:spPr>
            <a:xfrm>
              <a:off x="2707755" y="2554984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0" y="0"/>
                  </a:moveTo>
                  <a:lnTo>
                    <a:pt x="0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74"/>
            <p:cNvSpPr/>
            <p:nvPr/>
          </p:nvSpPr>
          <p:spPr>
            <a:xfrm>
              <a:off x="2734537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1" y="1201"/>
                  </a:lnTo>
                  <a:lnTo>
                    <a:pt x="779" y="903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74"/>
            <p:cNvSpPr/>
            <p:nvPr/>
          </p:nvSpPr>
          <p:spPr>
            <a:xfrm>
              <a:off x="2707755" y="2718478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298" y="0"/>
                  </a:moveTo>
                  <a:lnTo>
                    <a:pt x="0" y="303"/>
                  </a:lnTo>
                  <a:lnTo>
                    <a:pt x="0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74"/>
            <p:cNvSpPr/>
            <p:nvPr/>
          </p:nvSpPr>
          <p:spPr>
            <a:xfrm>
              <a:off x="2734537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9" y="1201"/>
                  </a:lnTo>
                  <a:lnTo>
                    <a:pt x="779" y="30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74"/>
            <p:cNvSpPr/>
            <p:nvPr/>
          </p:nvSpPr>
          <p:spPr>
            <a:xfrm>
              <a:off x="2715531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1" y="0"/>
                  </a:moveTo>
                  <a:lnTo>
                    <a:pt x="1" y="5044"/>
                  </a:lnTo>
                  <a:lnTo>
                    <a:pt x="1202" y="5044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4"/>
            <p:cNvSpPr/>
            <p:nvPr/>
          </p:nvSpPr>
          <p:spPr>
            <a:xfrm>
              <a:off x="2852374" y="2554984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1" y="0"/>
                  </a:moveTo>
                  <a:lnTo>
                    <a:pt x="1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74"/>
            <p:cNvSpPr/>
            <p:nvPr/>
          </p:nvSpPr>
          <p:spPr>
            <a:xfrm>
              <a:off x="2852374" y="2718478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303" y="0"/>
                  </a:moveTo>
                  <a:lnTo>
                    <a:pt x="1" y="303"/>
                  </a:lnTo>
                  <a:lnTo>
                    <a:pt x="1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74"/>
            <p:cNvSpPr/>
            <p:nvPr/>
          </p:nvSpPr>
          <p:spPr>
            <a:xfrm>
              <a:off x="2879182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0" y="1201"/>
                  </a:lnTo>
                  <a:lnTo>
                    <a:pt x="778" y="903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74"/>
            <p:cNvSpPr/>
            <p:nvPr/>
          </p:nvSpPr>
          <p:spPr>
            <a:xfrm>
              <a:off x="2879182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8" y="1201"/>
                  </a:lnTo>
                  <a:lnTo>
                    <a:pt x="778" y="30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74"/>
            <p:cNvSpPr/>
            <p:nvPr/>
          </p:nvSpPr>
          <p:spPr>
            <a:xfrm>
              <a:off x="2860306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0" y="0"/>
                  </a:moveTo>
                  <a:lnTo>
                    <a:pt x="0" y="5044"/>
                  </a:lnTo>
                  <a:lnTo>
                    <a:pt x="1201" y="5044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74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4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3656" y="260"/>
                  </a:lnTo>
                  <a:lnTo>
                    <a:pt x="6035" y="2124"/>
                  </a:lnTo>
                  <a:cubicBezTo>
                    <a:pt x="6264" y="2295"/>
                    <a:pt x="6142" y="2662"/>
                    <a:pt x="5853" y="2662"/>
                  </a:cubicBezTo>
                  <a:cubicBezTo>
                    <a:pt x="5851" y="2662"/>
                    <a:pt x="5849" y="2662"/>
                    <a:pt x="5847" y="2662"/>
                  </a:cubicBezTo>
                  <a:lnTo>
                    <a:pt x="582" y="2662"/>
                  </a:ln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4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299" y="0"/>
                  </a:moveTo>
                  <a:cubicBezTo>
                    <a:pt x="130" y="0"/>
                    <a:pt x="1" y="135"/>
                    <a:pt x="1" y="303"/>
                  </a:cubicBez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4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8768" y="0"/>
                  </a:moveTo>
                  <a:lnTo>
                    <a:pt x="8768" y="423"/>
                  </a:lnTo>
                  <a:cubicBezTo>
                    <a:pt x="8768" y="586"/>
                    <a:pt x="8634" y="721"/>
                    <a:pt x="8465" y="721"/>
                  </a:cubicBezTo>
                  <a:lnTo>
                    <a:pt x="1" y="721"/>
                  </a:ln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74"/>
            <p:cNvSpPr/>
            <p:nvPr/>
          </p:nvSpPr>
          <p:spPr>
            <a:xfrm>
              <a:off x="2918400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5" y="2316"/>
                  </a:lnTo>
                  <a:lnTo>
                    <a:pt x="1625" y="813"/>
                  </a:lnTo>
                  <a:cubicBezTo>
                    <a:pt x="1625" y="366"/>
                    <a:pt x="1260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74"/>
            <p:cNvSpPr/>
            <p:nvPr/>
          </p:nvSpPr>
          <p:spPr>
            <a:xfrm>
              <a:off x="2934500" y="2639860"/>
              <a:ext cx="26311" cy="60659"/>
            </a:xfrm>
            <a:custGeom>
              <a:avLst/>
              <a:gdLst/>
              <a:ahLst/>
              <a:cxnLst/>
              <a:rect l="l" t="t" r="r" b="b"/>
              <a:pathLst>
                <a:path w="1005" h="2317" extrusionOk="0">
                  <a:moveTo>
                    <a:pt x="198" y="1"/>
                  </a:moveTo>
                  <a:cubicBezTo>
                    <a:pt x="131" y="1"/>
                    <a:pt x="63" y="10"/>
                    <a:pt x="1" y="25"/>
                  </a:cubicBezTo>
                  <a:cubicBezTo>
                    <a:pt x="361" y="116"/>
                    <a:pt x="616" y="438"/>
                    <a:pt x="616" y="813"/>
                  </a:cubicBezTo>
                  <a:lnTo>
                    <a:pt x="616" y="2316"/>
                  </a:lnTo>
                  <a:lnTo>
                    <a:pt x="1005" y="2316"/>
                  </a:lnTo>
                  <a:lnTo>
                    <a:pt x="1005" y="813"/>
                  </a:lnTo>
                  <a:cubicBezTo>
                    <a:pt x="1005" y="366"/>
                    <a:pt x="645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74"/>
            <p:cNvSpPr/>
            <p:nvPr/>
          </p:nvSpPr>
          <p:spPr>
            <a:xfrm>
              <a:off x="2773520" y="2580117"/>
              <a:ext cx="53355" cy="45736"/>
            </a:xfrm>
            <a:custGeom>
              <a:avLst/>
              <a:gdLst/>
              <a:ahLst/>
              <a:cxnLst/>
              <a:rect l="l" t="t" r="r" b="b"/>
              <a:pathLst>
                <a:path w="2038" h="1747" extrusionOk="0">
                  <a:moveTo>
                    <a:pt x="1168" y="1"/>
                  </a:moveTo>
                  <a:cubicBezTo>
                    <a:pt x="390" y="1"/>
                    <a:pt x="1" y="938"/>
                    <a:pt x="548" y="1490"/>
                  </a:cubicBezTo>
                  <a:cubicBezTo>
                    <a:pt x="727" y="1667"/>
                    <a:pt x="945" y="1746"/>
                    <a:pt x="1159" y="1746"/>
                  </a:cubicBezTo>
                  <a:cubicBezTo>
                    <a:pt x="1608" y="1746"/>
                    <a:pt x="2038" y="1398"/>
                    <a:pt x="2038" y="870"/>
                  </a:cubicBezTo>
                  <a:cubicBezTo>
                    <a:pt x="2038" y="390"/>
                    <a:pt x="1648" y="1"/>
                    <a:pt x="116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74"/>
            <p:cNvSpPr/>
            <p:nvPr/>
          </p:nvSpPr>
          <p:spPr>
            <a:xfrm>
              <a:off x="2784594" y="2583520"/>
              <a:ext cx="46051" cy="42281"/>
            </a:xfrm>
            <a:custGeom>
              <a:avLst/>
              <a:gdLst/>
              <a:ahLst/>
              <a:cxnLst/>
              <a:rect l="l" t="t" r="r" b="b"/>
              <a:pathLst>
                <a:path w="1759" h="1615" extrusionOk="0">
                  <a:moveTo>
                    <a:pt x="1197" y="1"/>
                  </a:moveTo>
                  <a:lnTo>
                    <a:pt x="1197" y="1"/>
                  </a:lnTo>
                  <a:cubicBezTo>
                    <a:pt x="1576" y="628"/>
                    <a:pt x="1071" y="1328"/>
                    <a:pt x="454" y="1328"/>
                  </a:cubicBezTo>
                  <a:cubicBezTo>
                    <a:pt x="305" y="1328"/>
                    <a:pt x="151" y="1288"/>
                    <a:pt x="0" y="1197"/>
                  </a:cubicBezTo>
                  <a:lnTo>
                    <a:pt x="0" y="1197"/>
                  </a:lnTo>
                  <a:cubicBezTo>
                    <a:pt x="167" y="1470"/>
                    <a:pt x="455" y="1615"/>
                    <a:pt x="746" y="1615"/>
                  </a:cubicBezTo>
                  <a:cubicBezTo>
                    <a:pt x="966" y="1615"/>
                    <a:pt x="1188" y="1532"/>
                    <a:pt x="1360" y="1360"/>
                  </a:cubicBezTo>
                  <a:cubicBezTo>
                    <a:pt x="1759" y="957"/>
                    <a:pt x="1677" y="289"/>
                    <a:pt x="119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74"/>
            <p:cNvSpPr/>
            <p:nvPr/>
          </p:nvSpPr>
          <p:spPr>
            <a:xfrm>
              <a:off x="2604109" y="2439295"/>
              <a:ext cx="399088" cy="373144"/>
            </a:xfrm>
            <a:custGeom>
              <a:avLst/>
              <a:gdLst/>
              <a:ahLst/>
              <a:cxnLst/>
              <a:rect l="l" t="t" r="r" b="b"/>
              <a:pathLst>
                <a:path w="15244" h="14253" extrusionOk="0">
                  <a:moveTo>
                    <a:pt x="11886" y="3564"/>
                  </a:moveTo>
                  <a:cubicBezTo>
                    <a:pt x="11924" y="3564"/>
                    <a:pt x="11958" y="3598"/>
                    <a:pt x="11958" y="3641"/>
                  </a:cubicBezTo>
                  <a:lnTo>
                    <a:pt x="11958" y="4121"/>
                  </a:lnTo>
                  <a:cubicBezTo>
                    <a:pt x="11958" y="4160"/>
                    <a:pt x="11924" y="4193"/>
                    <a:pt x="11886" y="4193"/>
                  </a:cubicBezTo>
                  <a:lnTo>
                    <a:pt x="3359" y="4193"/>
                  </a:lnTo>
                  <a:cubicBezTo>
                    <a:pt x="3315" y="4193"/>
                    <a:pt x="3282" y="4160"/>
                    <a:pt x="3282" y="4121"/>
                  </a:cubicBezTo>
                  <a:lnTo>
                    <a:pt x="3282" y="3641"/>
                  </a:lnTo>
                  <a:cubicBezTo>
                    <a:pt x="3282" y="3598"/>
                    <a:pt x="3315" y="3564"/>
                    <a:pt x="3359" y="3564"/>
                  </a:cubicBezTo>
                  <a:close/>
                  <a:moveTo>
                    <a:pt x="5535" y="4645"/>
                  </a:moveTo>
                  <a:lnTo>
                    <a:pt x="5535" y="5226"/>
                  </a:lnTo>
                  <a:lnTo>
                    <a:pt x="5367" y="5394"/>
                  </a:lnTo>
                  <a:lnTo>
                    <a:pt x="4353" y="5394"/>
                  </a:lnTo>
                  <a:lnTo>
                    <a:pt x="4185" y="5226"/>
                  </a:lnTo>
                  <a:lnTo>
                    <a:pt x="4185" y="4645"/>
                  </a:lnTo>
                  <a:close/>
                  <a:moveTo>
                    <a:pt x="11059" y="4645"/>
                  </a:moveTo>
                  <a:lnTo>
                    <a:pt x="11059" y="5226"/>
                  </a:lnTo>
                  <a:lnTo>
                    <a:pt x="10891" y="5394"/>
                  </a:lnTo>
                  <a:lnTo>
                    <a:pt x="9878" y="5394"/>
                  </a:lnTo>
                  <a:lnTo>
                    <a:pt x="9710" y="5226"/>
                  </a:lnTo>
                  <a:lnTo>
                    <a:pt x="9710" y="4645"/>
                  </a:lnTo>
                  <a:close/>
                  <a:moveTo>
                    <a:pt x="3733" y="4645"/>
                  </a:moveTo>
                  <a:lnTo>
                    <a:pt x="3733" y="5322"/>
                  </a:lnTo>
                  <a:cubicBezTo>
                    <a:pt x="3733" y="5380"/>
                    <a:pt x="3757" y="5438"/>
                    <a:pt x="3801" y="5481"/>
                  </a:cubicBezTo>
                  <a:lnTo>
                    <a:pt x="4031" y="5716"/>
                  </a:lnTo>
                  <a:lnTo>
                    <a:pt x="4031" y="6355"/>
                  </a:lnTo>
                  <a:lnTo>
                    <a:pt x="481" y="6355"/>
                  </a:lnTo>
                  <a:lnTo>
                    <a:pt x="644" y="4712"/>
                  </a:lnTo>
                  <a:cubicBezTo>
                    <a:pt x="644" y="4674"/>
                    <a:pt x="678" y="4645"/>
                    <a:pt x="716" y="4645"/>
                  </a:cubicBezTo>
                  <a:close/>
                  <a:moveTo>
                    <a:pt x="14523" y="4645"/>
                  </a:moveTo>
                  <a:cubicBezTo>
                    <a:pt x="14562" y="4645"/>
                    <a:pt x="14595" y="4674"/>
                    <a:pt x="14600" y="4712"/>
                  </a:cubicBezTo>
                  <a:lnTo>
                    <a:pt x="14759" y="6355"/>
                  </a:lnTo>
                  <a:lnTo>
                    <a:pt x="11208" y="6355"/>
                  </a:lnTo>
                  <a:lnTo>
                    <a:pt x="11208" y="5716"/>
                  </a:lnTo>
                  <a:lnTo>
                    <a:pt x="11444" y="5481"/>
                  </a:lnTo>
                  <a:cubicBezTo>
                    <a:pt x="11487" y="5438"/>
                    <a:pt x="11511" y="5380"/>
                    <a:pt x="11511" y="5322"/>
                  </a:cubicBezTo>
                  <a:lnTo>
                    <a:pt x="11511" y="4645"/>
                  </a:lnTo>
                  <a:close/>
                  <a:moveTo>
                    <a:pt x="5232" y="5846"/>
                  </a:moveTo>
                  <a:lnTo>
                    <a:pt x="5232" y="10439"/>
                  </a:lnTo>
                  <a:lnTo>
                    <a:pt x="4483" y="10439"/>
                  </a:lnTo>
                  <a:lnTo>
                    <a:pt x="4483" y="5846"/>
                  </a:lnTo>
                  <a:close/>
                  <a:moveTo>
                    <a:pt x="10757" y="5846"/>
                  </a:moveTo>
                  <a:lnTo>
                    <a:pt x="10757" y="10439"/>
                  </a:lnTo>
                  <a:lnTo>
                    <a:pt x="10007" y="10439"/>
                  </a:lnTo>
                  <a:lnTo>
                    <a:pt x="10007" y="5846"/>
                  </a:lnTo>
                  <a:close/>
                  <a:moveTo>
                    <a:pt x="5371" y="10890"/>
                  </a:moveTo>
                  <a:lnTo>
                    <a:pt x="5540" y="11058"/>
                  </a:lnTo>
                  <a:lnTo>
                    <a:pt x="5540" y="11640"/>
                  </a:lnTo>
                  <a:lnTo>
                    <a:pt x="4185" y="11640"/>
                  </a:lnTo>
                  <a:lnTo>
                    <a:pt x="4185" y="11058"/>
                  </a:lnTo>
                  <a:lnTo>
                    <a:pt x="4353" y="10890"/>
                  </a:lnTo>
                  <a:close/>
                  <a:moveTo>
                    <a:pt x="7622" y="8491"/>
                  </a:moveTo>
                  <a:cubicBezTo>
                    <a:pt x="7695" y="8491"/>
                    <a:pt x="7769" y="8512"/>
                    <a:pt x="7831" y="8555"/>
                  </a:cubicBezTo>
                  <a:lnTo>
                    <a:pt x="8225" y="8820"/>
                  </a:lnTo>
                  <a:cubicBezTo>
                    <a:pt x="8326" y="8887"/>
                    <a:pt x="8388" y="9002"/>
                    <a:pt x="8388" y="9127"/>
                  </a:cubicBezTo>
                  <a:lnTo>
                    <a:pt x="8388" y="11640"/>
                  </a:lnTo>
                  <a:lnTo>
                    <a:pt x="6856" y="11640"/>
                  </a:lnTo>
                  <a:lnTo>
                    <a:pt x="6856" y="9127"/>
                  </a:lnTo>
                  <a:cubicBezTo>
                    <a:pt x="6856" y="8997"/>
                    <a:pt x="6918" y="8882"/>
                    <a:pt x="7024" y="8815"/>
                  </a:cubicBezTo>
                  <a:lnTo>
                    <a:pt x="7413" y="8555"/>
                  </a:lnTo>
                  <a:cubicBezTo>
                    <a:pt x="7476" y="8512"/>
                    <a:pt x="7549" y="8491"/>
                    <a:pt x="7622" y="8491"/>
                  </a:cubicBezTo>
                  <a:close/>
                  <a:moveTo>
                    <a:pt x="10896" y="10890"/>
                  </a:moveTo>
                  <a:lnTo>
                    <a:pt x="11064" y="11058"/>
                  </a:lnTo>
                  <a:lnTo>
                    <a:pt x="11064" y="11640"/>
                  </a:lnTo>
                  <a:lnTo>
                    <a:pt x="9710" y="11640"/>
                  </a:lnTo>
                  <a:lnTo>
                    <a:pt x="9710" y="11058"/>
                  </a:lnTo>
                  <a:lnTo>
                    <a:pt x="9878" y="10890"/>
                  </a:lnTo>
                  <a:close/>
                  <a:moveTo>
                    <a:pt x="9258" y="4645"/>
                  </a:moveTo>
                  <a:lnTo>
                    <a:pt x="9258" y="5322"/>
                  </a:lnTo>
                  <a:cubicBezTo>
                    <a:pt x="9258" y="5380"/>
                    <a:pt x="9282" y="5438"/>
                    <a:pt x="9325" y="5481"/>
                  </a:cubicBezTo>
                  <a:lnTo>
                    <a:pt x="9561" y="5716"/>
                  </a:lnTo>
                  <a:lnTo>
                    <a:pt x="9561" y="10573"/>
                  </a:lnTo>
                  <a:lnTo>
                    <a:pt x="9325" y="10804"/>
                  </a:lnTo>
                  <a:cubicBezTo>
                    <a:pt x="9282" y="10847"/>
                    <a:pt x="9258" y="10905"/>
                    <a:pt x="9258" y="10967"/>
                  </a:cubicBezTo>
                  <a:lnTo>
                    <a:pt x="9258" y="11640"/>
                  </a:lnTo>
                  <a:lnTo>
                    <a:pt x="8835" y="11640"/>
                  </a:lnTo>
                  <a:lnTo>
                    <a:pt x="8835" y="9132"/>
                  </a:lnTo>
                  <a:cubicBezTo>
                    <a:pt x="8835" y="8858"/>
                    <a:pt x="8701" y="8599"/>
                    <a:pt x="8475" y="8445"/>
                  </a:cubicBezTo>
                  <a:lnTo>
                    <a:pt x="8081" y="8181"/>
                  </a:lnTo>
                  <a:cubicBezTo>
                    <a:pt x="7942" y="8087"/>
                    <a:pt x="7781" y="8040"/>
                    <a:pt x="7620" y="8040"/>
                  </a:cubicBezTo>
                  <a:cubicBezTo>
                    <a:pt x="7460" y="8040"/>
                    <a:pt x="7300" y="8087"/>
                    <a:pt x="7163" y="8181"/>
                  </a:cubicBezTo>
                  <a:lnTo>
                    <a:pt x="6774" y="8440"/>
                  </a:lnTo>
                  <a:cubicBezTo>
                    <a:pt x="6544" y="8594"/>
                    <a:pt x="6404" y="8853"/>
                    <a:pt x="6404" y="9127"/>
                  </a:cubicBezTo>
                  <a:lnTo>
                    <a:pt x="6404" y="11644"/>
                  </a:lnTo>
                  <a:lnTo>
                    <a:pt x="5986" y="11644"/>
                  </a:lnTo>
                  <a:lnTo>
                    <a:pt x="5986" y="10967"/>
                  </a:lnTo>
                  <a:cubicBezTo>
                    <a:pt x="5986" y="10905"/>
                    <a:pt x="5962" y="10847"/>
                    <a:pt x="5919" y="10809"/>
                  </a:cubicBezTo>
                  <a:lnTo>
                    <a:pt x="5684" y="10573"/>
                  </a:lnTo>
                  <a:lnTo>
                    <a:pt x="5684" y="5716"/>
                  </a:lnTo>
                  <a:lnTo>
                    <a:pt x="5919" y="5481"/>
                  </a:lnTo>
                  <a:cubicBezTo>
                    <a:pt x="5962" y="5438"/>
                    <a:pt x="5986" y="5380"/>
                    <a:pt x="5986" y="5322"/>
                  </a:cubicBezTo>
                  <a:lnTo>
                    <a:pt x="5986" y="4645"/>
                  </a:lnTo>
                  <a:close/>
                  <a:moveTo>
                    <a:pt x="11660" y="12091"/>
                  </a:moveTo>
                  <a:lnTo>
                    <a:pt x="11660" y="12720"/>
                  </a:lnTo>
                  <a:lnTo>
                    <a:pt x="3584" y="12720"/>
                  </a:lnTo>
                  <a:lnTo>
                    <a:pt x="3584" y="12091"/>
                  </a:lnTo>
                  <a:close/>
                  <a:moveTo>
                    <a:pt x="2532" y="13172"/>
                  </a:moveTo>
                  <a:lnTo>
                    <a:pt x="2532" y="13801"/>
                  </a:lnTo>
                  <a:lnTo>
                    <a:pt x="822" y="13801"/>
                  </a:lnTo>
                  <a:lnTo>
                    <a:pt x="822" y="13172"/>
                  </a:lnTo>
                  <a:close/>
                  <a:moveTo>
                    <a:pt x="12261" y="13172"/>
                  </a:moveTo>
                  <a:lnTo>
                    <a:pt x="12261" y="13801"/>
                  </a:lnTo>
                  <a:lnTo>
                    <a:pt x="2984" y="13801"/>
                  </a:lnTo>
                  <a:lnTo>
                    <a:pt x="2984" y="13172"/>
                  </a:lnTo>
                  <a:close/>
                  <a:moveTo>
                    <a:pt x="14422" y="13172"/>
                  </a:moveTo>
                  <a:lnTo>
                    <a:pt x="14422" y="13801"/>
                  </a:lnTo>
                  <a:lnTo>
                    <a:pt x="12712" y="13801"/>
                  </a:lnTo>
                  <a:lnTo>
                    <a:pt x="12712" y="13172"/>
                  </a:lnTo>
                  <a:close/>
                  <a:moveTo>
                    <a:pt x="7622" y="1"/>
                  </a:moveTo>
                  <a:cubicBezTo>
                    <a:pt x="7574" y="1"/>
                    <a:pt x="7526" y="16"/>
                    <a:pt x="7485" y="48"/>
                  </a:cubicBezTo>
                  <a:lnTo>
                    <a:pt x="6058" y="1157"/>
                  </a:lnTo>
                  <a:cubicBezTo>
                    <a:pt x="5879" y="1309"/>
                    <a:pt x="6019" y="1558"/>
                    <a:pt x="6203" y="1558"/>
                  </a:cubicBezTo>
                  <a:cubicBezTo>
                    <a:pt x="6247" y="1558"/>
                    <a:pt x="6292" y="1545"/>
                    <a:pt x="6337" y="1513"/>
                  </a:cubicBezTo>
                  <a:lnTo>
                    <a:pt x="7625" y="513"/>
                  </a:lnTo>
                  <a:lnTo>
                    <a:pt x="10959" y="3117"/>
                  </a:lnTo>
                  <a:lnTo>
                    <a:pt x="4286" y="3117"/>
                  </a:lnTo>
                  <a:lnTo>
                    <a:pt x="5516" y="2156"/>
                  </a:lnTo>
                  <a:cubicBezTo>
                    <a:pt x="5704" y="2006"/>
                    <a:pt x="5566" y="1748"/>
                    <a:pt x="5380" y="1748"/>
                  </a:cubicBezTo>
                  <a:cubicBezTo>
                    <a:pt x="5334" y="1748"/>
                    <a:pt x="5285" y="1764"/>
                    <a:pt x="5237" y="1801"/>
                  </a:cubicBezTo>
                  <a:lnTo>
                    <a:pt x="3551" y="3112"/>
                  </a:lnTo>
                  <a:lnTo>
                    <a:pt x="3359" y="3112"/>
                  </a:lnTo>
                  <a:cubicBezTo>
                    <a:pt x="3070" y="3112"/>
                    <a:pt x="2835" y="3348"/>
                    <a:pt x="2835" y="3641"/>
                  </a:cubicBezTo>
                  <a:lnTo>
                    <a:pt x="2835" y="4121"/>
                  </a:lnTo>
                  <a:cubicBezTo>
                    <a:pt x="2835" y="4145"/>
                    <a:pt x="2835" y="4169"/>
                    <a:pt x="2840" y="4193"/>
                  </a:cubicBezTo>
                  <a:lnTo>
                    <a:pt x="721" y="4193"/>
                  </a:lnTo>
                  <a:cubicBezTo>
                    <a:pt x="447" y="4193"/>
                    <a:pt x="222" y="4400"/>
                    <a:pt x="198" y="4669"/>
                  </a:cubicBezTo>
                  <a:lnTo>
                    <a:pt x="10" y="6562"/>
                  </a:lnTo>
                  <a:cubicBezTo>
                    <a:pt x="1" y="6691"/>
                    <a:pt x="101" y="6807"/>
                    <a:pt x="236" y="6807"/>
                  </a:cubicBezTo>
                  <a:lnTo>
                    <a:pt x="370" y="6807"/>
                  </a:lnTo>
                  <a:lnTo>
                    <a:pt x="370" y="7921"/>
                  </a:lnTo>
                  <a:cubicBezTo>
                    <a:pt x="370" y="8073"/>
                    <a:pt x="483" y="8148"/>
                    <a:pt x="596" y="8148"/>
                  </a:cubicBezTo>
                  <a:cubicBezTo>
                    <a:pt x="709" y="8148"/>
                    <a:pt x="822" y="8073"/>
                    <a:pt x="822" y="7921"/>
                  </a:cubicBezTo>
                  <a:lnTo>
                    <a:pt x="822" y="6807"/>
                  </a:lnTo>
                  <a:lnTo>
                    <a:pt x="4036" y="6807"/>
                  </a:lnTo>
                  <a:lnTo>
                    <a:pt x="4036" y="10573"/>
                  </a:lnTo>
                  <a:lnTo>
                    <a:pt x="3801" y="10809"/>
                  </a:lnTo>
                  <a:cubicBezTo>
                    <a:pt x="3757" y="10847"/>
                    <a:pt x="3733" y="10905"/>
                    <a:pt x="3733" y="10967"/>
                  </a:cubicBezTo>
                  <a:lnTo>
                    <a:pt x="3733" y="11640"/>
                  </a:lnTo>
                  <a:lnTo>
                    <a:pt x="3359" y="11640"/>
                  </a:lnTo>
                  <a:cubicBezTo>
                    <a:pt x="3234" y="11640"/>
                    <a:pt x="3133" y="11740"/>
                    <a:pt x="3133" y="11865"/>
                  </a:cubicBezTo>
                  <a:lnTo>
                    <a:pt x="3133" y="12720"/>
                  </a:lnTo>
                  <a:lnTo>
                    <a:pt x="822" y="12720"/>
                  </a:lnTo>
                  <a:lnTo>
                    <a:pt x="822" y="8973"/>
                  </a:lnTo>
                  <a:cubicBezTo>
                    <a:pt x="822" y="8824"/>
                    <a:pt x="709" y="8750"/>
                    <a:pt x="596" y="8750"/>
                  </a:cubicBezTo>
                  <a:cubicBezTo>
                    <a:pt x="483" y="8750"/>
                    <a:pt x="370" y="8824"/>
                    <a:pt x="370" y="8973"/>
                  </a:cubicBezTo>
                  <a:lnTo>
                    <a:pt x="370" y="14027"/>
                  </a:lnTo>
                  <a:cubicBezTo>
                    <a:pt x="370" y="14152"/>
                    <a:pt x="471" y="14253"/>
                    <a:pt x="596" y="14253"/>
                  </a:cubicBezTo>
                  <a:lnTo>
                    <a:pt x="14648" y="14253"/>
                  </a:lnTo>
                  <a:cubicBezTo>
                    <a:pt x="14773" y="14253"/>
                    <a:pt x="14874" y="14152"/>
                    <a:pt x="14874" y="14027"/>
                  </a:cubicBezTo>
                  <a:lnTo>
                    <a:pt x="14874" y="11375"/>
                  </a:lnTo>
                  <a:cubicBezTo>
                    <a:pt x="14874" y="11226"/>
                    <a:pt x="14761" y="11152"/>
                    <a:pt x="14648" y="11152"/>
                  </a:cubicBezTo>
                  <a:cubicBezTo>
                    <a:pt x="14535" y="11152"/>
                    <a:pt x="14422" y="11226"/>
                    <a:pt x="14422" y="11375"/>
                  </a:cubicBezTo>
                  <a:lnTo>
                    <a:pt x="14422" y="12720"/>
                  </a:lnTo>
                  <a:lnTo>
                    <a:pt x="12112" y="12720"/>
                  </a:lnTo>
                  <a:lnTo>
                    <a:pt x="12112" y="11865"/>
                  </a:lnTo>
                  <a:cubicBezTo>
                    <a:pt x="12112" y="11740"/>
                    <a:pt x="12011" y="11640"/>
                    <a:pt x="11886" y="11640"/>
                  </a:cubicBezTo>
                  <a:lnTo>
                    <a:pt x="11511" y="11640"/>
                  </a:lnTo>
                  <a:lnTo>
                    <a:pt x="11511" y="10967"/>
                  </a:lnTo>
                  <a:cubicBezTo>
                    <a:pt x="11511" y="10905"/>
                    <a:pt x="11487" y="10847"/>
                    <a:pt x="11444" y="10809"/>
                  </a:cubicBezTo>
                  <a:lnTo>
                    <a:pt x="11208" y="10573"/>
                  </a:lnTo>
                  <a:lnTo>
                    <a:pt x="11208" y="6807"/>
                  </a:lnTo>
                  <a:lnTo>
                    <a:pt x="14422" y="6807"/>
                  </a:lnTo>
                  <a:lnTo>
                    <a:pt x="14422" y="10328"/>
                  </a:lnTo>
                  <a:cubicBezTo>
                    <a:pt x="14422" y="10477"/>
                    <a:pt x="14535" y="10551"/>
                    <a:pt x="14648" y="10551"/>
                  </a:cubicBezTo>
                  <a:cubicBezTo>
                    <a:pt x="14761" y="10551"/>
                    <a:pt x="14874" y="10477"/>
                    <a:pt x="14874" y="10328"/>
                  </a:cubicBezTo>
                  <a:lnTo>
                    <a:pt x="14874" y="6807"/>
                  </a:lnTo>
                  <a:lnTo>
                    <a:pt x="15008" y="6807"/>
                  </a:lnTo>
                  <a:cubicBezTo>
                    <a:pt x="15143" y="6807"/>
                    <a:pt x="15244" y="6691"/>
                    <a:pt x="15234" y="6562"/>
                  </a:cubicBezTo>
                  <a:lnTo>
                    <a:pt x="15047" y="4669"/>
                  </a:lnTo>
                  <a:cubicBezTo>
                    <a:pt x="15023" y="4400"/>
                    <a:pt x="14797" y="4193"/>
                    <a:pt x="14528" y="4193"/>
                  </a:cubicBezTo>
                  <a:lnTo>
                    <a:pt x="12405" y="4193"/>
                  </a:lnTo>
                  <a:cubicBezTo>
                    <a:pt x="12409" y="4169"/>
                    <a:pt x="12409" y="4145"/>
                    <a:pt x="12409" y="4121"/>
                  </a:cubicBezTo>
                  <a:lnTo>
                    <a:pt x="12409" y="3641"/>
                  </a:lnTo>
                  <a:cubicBezTo>
                    <a:pt x="12409" y="3348"/>
                    <a:pt x="12174" y="3112"/>
                    <a:pt x="11886" y="3112"/>
                  </a:cubicBezTo>
                  <a:lnTo>
                    <a:pt x="11694" y="3112"/>
                  </a:lnTo>
                  <a:lnTo>
                    <a:pt x="7759" y="48"/>
                  </a:lnTo>
                  <a:cubicBezTo>
                    <a:pt x="7718" y="16"/>
                    <a:pt x="7670" y="1"/>
                    <a:pt x="76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4"/>
            <p:cNvSpPr/>
            <p:nvPr/>
          </p:nvSpPr>
          <p:spPr>
            <a:xfrm>
              <a:off x="2912509" y="2633969"/>
              <a:ext cx="54219" cy="72335"/>
            </a:xfrm>
            <a:custGeom>
              <a:avLst/>
              <a:gdLst/>
              <a:ahLst/>
              <a:cxnLst/>
              <a:rect l="l" t="t" r="r" b="b"/>
              <a:pathLst>
                <a:path w="2071" h="2763" extrusionOk="0">
                  <a:moveTo>
                    <a:pt x="1038" y="452"/>
                  </a:moveTo>
                  <a:cubicBezTo>
                    <a:pt x="1360" y="452"/>
                    <a:pt x="1624" y="716"/>
                    <a:pt x="1624" y="1038"/>
                  </a:cubicBezTo>
                  <a:lnTo>
                    <a:pt x="1624" y="2316"/>
                  </a:lnTo>
                  <a:lnTo>
                    <a:pt x="452" y="2316"/>
                  </a:lnTo>
                  <a:lnTo>
                    <a:pt x="452" y="1038"/>
                  </a:lnTo>
                  <a:cubicBezTo>
                    <a:pt x="452" y="716"/>
                    <a:pt x="711" y="452"/>
                    <a:pt x="1038" y="452"/>
                  </a:cubicBezTo>
                  <a:close/>
                  <a:moveTo>
                    <a:pt x="1038" y="0"/>
                  </a:moveTo>
                  <a:cubicBezTo>
                    <a:pt x="466" y="0"/>
                    <a:pt x="0" y="466"/>
                    <a:pt x="0" y="1038"/>
                  </a:cubicBezTo>
                  <a:lnTo>
                    <a:pt x="0" y="2541"/>
                  </a:lnTo>
                  <a:cubicBezTo>
                    <a:pt x="0" y="2662"/>
                    <a:pt x="101" y="2762"/>
                    <a:pt x="226" y="2762"/>
                  </a:cubicBezTo>
                  <a:lnTo>
                    <a:pt x="1850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9" y="0"/>
                    <a:pt x="1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74"/>
            <p:cNvSpPr/>
            <p:nvPr/>
          </p:nvSpPr>
          <p:spPr>
            <a:xfrm>
              <a:off x="2765587" y="2574226"/>
              <a:ext cx="67204" cy="57491"/>
            </a:xfrm>
            <a:custGeom>
              <a:avLst/>
              <a:gdLst/>
              <a:ahLst/>
              <a:cxnLst/>
              <a:rect l="l" t="t" r="r" b="b"/>
              <a:pathLst>
                <a:path w="2567" h="2196" extrusionOk="0">
                  <a:moveTo>
                    <a:pt x="1463" y="451"/>
                  </a:moveTo>
                  <a:cubicBezTo>
                    <a:pt x="1795" y="451"/>
                    <a:pt x="2115" y="708"/>
                    <a:pt x="2115" y="1095"/>
                  </a:cubicBezTo>
                  <a:cubicBezTo>
                    <a:pt x="2115" y="1456"/>
                    <a:pt x="1826" y="1744"/>
                    <a:pt x="1471" y="1744"/>
                  </a:cubicBezTo>
                  <a:cubicBezTo>
                    <a:pt x="895" y="1744"/>
                    <a:pt x="606" y="1047"/>
                    <a:pt x="1015" y="639"/>
                  </a:cubicBezTo>
                  <a:cubicBezTo>
                    <a:pt x="1145" y="509"/>
                    <a:pt x="1305" y="451"/>
                    <a:pt x="1463" y="451"/>
                  </a:cubicBezTo>
                  <a:close/>
                  <a:moveTo>
                    <a:pt x="1471" y="0"/>
                  </a:moveTo>
                  <a:cubicBezTo>
                    <a:pt x="491" y="0"/>
                    <a:pt x="1" y="1182"/>
                    <a:pt x="693" y="1874"/>
                  </a:cubicBezTo>
                  <a:cubicBezTo>
                    <a:pt x="916" y="2096"/>
                    <a:pt x="1191" y="2195"/>
                    <a:pt x="1460" y="2195"/>
                  </a:cubicBezTo>
                  <a:cubicBezTo>
                    <a:pt x="2023" y="2195"/>
                    <a:pt x="2563" y="1759"/>
                    <a:pt x="2566" y="1095"/>
                  </a:cubicBezTo>
                  <a:cubicBezTo>
                    <a:pt x="2562" y="495"/>
                    <a:pt x="2072" y="5"/>
                    <a:pt x="14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74"/>
            <p:cNvSpPr/>
            <p:nvPr/>
          </p:nvSpPr>
          <p:spPr>
            <a:xfrm>
              <a:off x="2640577" y="2633969"/>
              <a:ext cx="54245" cy="72335"/>
            </a:xfrm>
            <a:custGeom>
              <a:avLst/>
              <a:gdLst/>
              <a:ahLst/>
              <a:cxnLst/>
              <a:rect l="l" t="t" r="r" b="b"/>
              <a:pathLst>
                <a:path w="2072" h="2763" extrusionOk="0">
                  <a:moveTo>
                    <a:pt x="1034" y="452"/>
                  </a:moveTo>
                  <a:cubicBezTo>
                    <a:pt x="1355" y="452"/>
                    <a:pt x="1620" y="716"/>
                    <a:pt x="1620" y="1038"/>
                  </a:cubicBezTo>
                  <a:lnTo>
                    <a:pt x="1620" y="2316"/>
                  </a:lnTo>
                  <a:lnTo>
                    <a:pt x="448" y="2316"/>
                  </a:lnTo>
                  <a:lnTo>
                    <a:pt x="448" y="1038"/>
                  </a:lnTo>
                  <a:cubicBezTo>
                    <a:pt x="448" y="716"/>
                    <a:pt x="712" y="452"/>
                    <a:pt x="1034" y="452"/>
                  </a:cubicBezTo>
                  <a:close/>
                  <a:moveTo>
                    <a:pt x="1034" y="0"/>
                  </a:moveTo>
                  <a:cubicBezTo>
                    <a:pt x="462" y="0"/>
                    <a:pt x="1" y="466"/>
                    <a:pt x="1" y="1038"/>
                  </a:cubicBezTo>
                  <a:lnTo>
                    <a:pt x="1" y="2541"/>
                  </a:lnTo>
                  <a:cubicBezTo>
                    <a:pt x="1" y="2662"/>
                    <a:pt x="97" y="2762"/>
                    <a:pt x="222" y="2762"/>
                  </a:cubicBezTo>
                  <a:lnTo>
                    <a:pt x="1845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5" y="0"/>
                    <a:pt x="10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5" name="Google Shape;9165;p74"/>
          <p:cNvGrpSpPr/>
          <p:nvPr/>
        </p:nvGrpSpPr>
        <p:grpSpPr>
          <a:xfrm>
            <a:off x="7086308" y="2461521"/>
            <a:ext cx="368536" cy="353692"/>
            <a:chOff x="7086308" y="2461521"/>
            <a:chExt cx="368536" cy="353692"/>
          </a:xfrm>
        </p:grpSpPr>
        <p:sp>
          <p:nvSpPr>
            <p:cNvPr id="9166" name="Google Shape;9166;p74"/>
            <p:cNvSpPr/>
            <p:nvPr/>
          </p:nvSpPr>
          <p:spPr>
            <a:xfrm>
              <a:off x="7181629" y="2468695"/>
              <a:ext cx="177762" cy="98515"/>
            </a:xfrm>
            <a:custGeom>
              <a:avLst/>
              <a:gdLst/>
              <a:ahLst/>
              <a:cxnLst/>
              <a:rect l="l" t="t" r="r" b="b"/>
              <a:pathLst>
                <a:path w="6790" h="3763" extrusionOk="0">
                  <a:moveTo>
                    <a:pt x="1836" y="1"/>
                  </a:moveTo>
                  <a:cubicBezTo>
                    <a:pt x="822" y="1"/>
                    <a:pt x="1" y="822"/>
                    <a:pt x="1" y="1836"/>
                  </a:cubicBezTo>
                  <a:lnTo>
                    <a:pt x="1" y="2729"/>
                  </a:lnTo>
                  <a:lnTo>
                    <a:pt x="1" y="3757"/>
                  </a:lnTo>
                  <a:lnTo>
                    <a:pt x="1019" y="3757"/>
                  </a:lnTo>
                  <a:lnTo>
                    <a:pt x="1019" y="1836"/>
                  </a:lnTo>
                  <a:cubicBezTo>
                    <a:pt x="1019" y="1384"/>
                    <a:pt x="1385" y="1019"/>
                    <a:pt x="1836" y="1019"/>
                  </a:cubicBezTo>
                  <a:lnTo>
                    <a:pt x="4959" y="1019"/>
                  </a:lnTo>
                  <a:cubicBezTo>
                    <a:pt x="5410" y="1019"/>
                    <a:pt x="5771" y="1384"/>
                    <a:pt x="5771" y="1836"/>
                  </a:cubicBezTo>
                  <a:lnTo>
                    <a:pt x="5771" y="3762"/>
                  </a:lnTo>
                  <a:lnTo>
                    <a:pt x="6789" y="3762"/>
                  </a:lnTo>
                  <a:lnTo>
                    <a:pt x="6789" y="1836"/>
                  </a:lnTo>
                  <a:cubicBezTo>
                    <a:pt x="6789" y="822"/>
                    <a:pt x="5968" y="1"/>
                    <a:pt x="495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74"/>
            <p:cNvSpPr/>
            <p:nvPr/>
          </p:nvSpPr>
          <p:spPr>
            <a:xfrm>
              <a:off x="7181525" y="2540140"/>
              <a:ext cx="26808" cy="26939"/>
            </a:xfrm>
            <a:custGeom>
              <a:avLst/>
              <a:gdLst/>
              <a:ahLst/>
              <a:cxnLst/>
              <a:rect l="l" t="t" r="r" b="b"/>
              <a:pathLst>
                <a:path w="1024" h="1029" extrusionOk="0">
                  <a:moveTo>
                    <a:pt x="260" y="0"/>
                  </a:moveTo>
                  <a:cubicBezTo>
                    <a:pt x="173" y="0"/>
                    <a:pt x="87" y="0"/>
                    <a:pt x="0" y="10"/>
                  </a:cubicBezTo>
                  <a:lnTo>
                    <a:pt x="0" y="1028"/>
                  </a:lnTo>
                  <a:lnTo>
                    <a:pt x="1019" y="102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74"/>
            <p:cNvSpPr/>
            <p:nvPr/>
          </p:nvSpPr>
          <p:spPr>
            <a:xfrm>
              <a:off x="7332688" y="2540140"/>
              <a:ext cx="26808" cy="27175"/>
            </a:xfrm>
            <a:custGeom>
              <a:avLst/>
              <a:gdLst/>
              <a:ahLst/>
              <a:cxnLst/>
              <a:rect l="l" t="t" r="r" b="b"/>
              <a:pathLst>
                <a:path w="1024" h="1038" extrusionOk="0">
                  <a:moveTo>
                    <a:pt x="1" y="0"/>
                  </a:moveTo>
                  <a:lnTo>
                    <a:pt x="5" y="1038"/>
                  </a:lnTo>
                  <a:lnTo>
                    <a:pt x="1024" y="1038"/>
                  </a:lnTo>
                  <a:lnTo>
                    <a:pt x="1024" y="10"/>
                  </a:lnTo>
                  <a:cubicBezTo>
                    <a:pt x="937" y="0"/>
                    <a:pt x="851" y="0"/>
                    <a:pt x="76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74"/>
            <p:cNvSpPr/>
            <p:nvPr/>
          </p:nvSpPr>
          <p:spPr>
            <a:xfrm>
              <a:off x="7093481" y="2567053"/>
              <a:ext cx="354189" cy="241118"/>
            </a:xfrm>
            <a:custGeom>
              <a:avLst/>
              <a:gdLst/>
              <a:ahLst/>
              <a:cxnLst/>
              <a:rect l="l" t="t" r="r" b="b"/>
              <a:pathLst>
                <a:path w="13529" h="9210" extrusionOk="0">
                  <a:moveTo>
                    <a:pt x="3627" y="0"/>
                  </a:moveTo>
                  <a:cubicBezTo>
                    <a:pt x="1624" y="0"/>
                    <a:pt x="0" y="1624"/>
                    <a:pt x="0" y="3623"/>
                  </a:cubicBezTo>
                  <a:lnTo>
                    <a:pt x="0" y="8422"/>
                  </a:lnTo>
                  <a:cubicBezTo>
                    <a:pt x="0" y="8859"/>
                    <a:pt x="356" y="9210"/>
                    <a:pt x="793" y="9210"/>
                  </a:cubicBezTo>
                  <a:lnTo>
                    <a:pt x="12741" y="9210"/>
                  </a:lnTo>
                  <a:cubicBezTo>
                    <a:pt x="13178" y="9210"/>
                    <a:pt x="13529" y="8859"/>
                    <a:pt x="13524" y="8422"/>
                  </a:cubicBezTo>
                  <a:lnTo>
                    <a:pt x="13524" y="3623"/>
                  </a:lnTo>
                  <a:cubicBezTo>
                    <a:pt x="13529" y="1624"/>
                    <a:pt x="11905" y="0"/>
                    <a:pt x="9901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74"/>
            <p:cNvSpPr/>
            <p:nvPr/>
          </p:nvSpPr>
          <p:spPr>
            <a:xfrm>
              <a:off x="7310932" y="2567053"/>
              <a:ext cx="136738" cy="241118"/>
            </a:xfrm>
            <a:custGeom>
              <a:avLst/>
              <a:gdLst/>
              <a:ahLst/>
              <a:cxnLst/>
              <a:rect l="l" t="t" r="r" b="b"/>
              <a:pathLst>
                <a:path w="5223" h="9210" extrusionOk="0">
                  <a:moveTo>
                    <a:pt x="1" y="0"/>
                  </a:moveTo>
                  <a:cubicBezTo>
                    <a:pt x="1999" y="0"/>
                    <a:pt x="3623" y="1624"/>
                    <a:pt x="3623" y="3623"/>
                  </a:cubicBezTo>
                  <a:lnTo>
                    <a:pt x="3623" y="8422"/>
                  </a:lnTo>
                  <a:cubicBezTo>
                    <a:pt x="3623" y="8859"/>
                    <a:pt x="3272" y="9210"/>
                    <a:pt x="2835" y="9210"/>
                  </a:cubicBezTo>
                  <a:lnTo>
                    <a:pt x="4435" y="9210"/>
                  </a:lnTo>
                  <a:cubicBezTo>
                    <a:pt x="4867" y="9210"/>
                    <a:pt x="5223" y="8859"/>
                    <a:pt x="5218" y="8422"/>
                  </a:cubicBezTo>
                  <a:lnTo>
                    <a:pt x="5218" y="3623"/>
                  </a:lnTo>
                  <a:cubicBezTo>
                    <a:pt x="5223" y="1624"/>
                    <a:pt x="3599" y="0"/>
                    <a:pt x="1595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74"/>
            <p:cNvSpPr/>
            <p:nvPr/>
          </p:nvSpPr>
          <p:spPr>
            <a:xfrm>
              <a:off x="7093481" y="2761361"/>
              <a:ext cx="354189" cy="46810"/>
            </a:xfrm>
            <a:custGeom>
              <a:avLst/>
              <a:gdLst/>
              <a:ahLst/>
              <a:cxnLst/>
              <a:rect l="l" t="t" r="r" b="b"/>
              <a:pathLst>
                <a:path w="13529" h="1788" extrusionOk="0">
                  <a:moveTo>
                    <a:pt x="0" y="1"/>
                  </a:moveTo>
                  <a:lnTo>
                    <a:pt x="0" y="1000"/>
                  </a:lnTo>
                  <a:cubicBezTo>
                    <a:pt x="0" y="1437"/>
                    <a:pt x="351" y="1788"/>
                    <a:pt x="788" y="1788"/>
                  </a:cubicBezTo>
                  <a:lnTo>
                    <a:pt x="12736" y="1788"/>
                  </a:lnTo>
                  <a:cubicBezTo>
                    <a:pt x="13173" y="1788"/>
                    <a:pt x="13529" y="1437"/>
                    <a:pt x="13524" y="1000"/>
                  </a:cubicBezTo>
                  <a:lnTo>
                    <a:pt x="1352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74"/>
            <p:cNvSpPr/>
            <p:nvPr/>
          </p:nvSpPr>
          <p:spPr>
            <a:xfrm>
              <a:off x="7385257" y="2761492"/>
              <a:ext cx="62413" cy="46810"/>
            </a:xfrm>
            <a:custGeom>
              <a:avLst/>
              <a:gdLst/>
              <a:ahLst/>
              <a:cxnLst/>
              <a:rect l="l" t="t" r="r" b="b"/>
              <a:pathLst>
                <a:path w="2384" h="1788" extrusionOk="0">
                  <a:moveTo>
                    <a:pt x="789" y="0"/>
                  </a:moveTo>
                  <a:lnTo>
                    <a:pt x="789" y="1000"/>
                  </a:lnTo>
                  <a:cubicBezTo>
                    <a:pt x="789" y="1432"/>
                    <a:pt x="438" y="1787"/>
                    <a:pt x="1" y="1787"/>
                  </a:cubicBezTo>
                  <a:lnTo>
                    <a:pt x="1596" y="1787"/>
                  </a:lnTo>
                  <a:cubicBezTo>
                    <a:pt x="2033" y="1787"/>
                    <a:pt x="2384" y="1432"/>
                    <a:pt x="2384" y="1000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4"/>
            <p:cNvSpPr/>
            <p:nvPr/>
          </p:nvSpPr>
          <p:spPr>
            <a:xfrm>
              <a:off x="7214093" y="2614596"/>
              <a:ext cx="112967" cy="113098"/>
            </a:xfrm>
            <a:custGeom>
              <a:avLst/>
              <a:gdLst/>
              <a:ahLst/>
              <a:cxnLst/>
              <a:rect l="l" t="t" r="r" b="b"/>
              <a:pathLst>
                <a:path w="4315" h="4320" extrusionOk="0">
                  <a:moveTo>
                    <a:pt x="1360" y="0"/>
                  </a:moveTo>
                  <a:lnTo>
                    <a:pt x="1360" y="1360"/>
                  </a:lnTo>
                  <a:lnTo>
                    <a:pt x="0" y="1360"/>
                  </a:lnTo>
                  <a:lnTo>
                    <a:pt x="0" y="2955"/>
                  </a:lnTo>
                  <a:lnTo>
                    <a:pt x="1360" y="2955"/>
                  </a:lnTo>
                  <a:lnTo>
                    <a:pt x="1360" y="4319"/>
                  </a:lnTo>
                  <a:lnTo>
                    <a:pt x="2955" y="4319"/>
                  </a:lnTo>
                  <a:lnTo>
                    <a:pt x="2955" y="2960"/>
                  </a:lnTo>
                  <a:lnTo>
                    <a:pt x="4314" y="2960"/>
                  </a:lnTo>
                  <a:lnTo>
                    <a:pt x="4314" y="1360"/>
                  </a:lnTo>
                  <a:lnTo>
                    <a:pt x="2955" y="1360"/>
                  </a:lnTo>
                  <a:lnTo>
                    <a:pt x="295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74"/>
            <p:cNvSpPr/>
            <p:nvPr/>
          </p:nvSpPr>
          <p:spPr>
            <a:xfrm>
              <a:off x="7270563" y="2614596"/>
              <a:ext cx="56496" cy="113098"/>
            </a:xfrm>
            <a:custGeom>
              <a:avLst/>
              <a:gdLst/>
              <a:ahLst/>
              <a:cxnLst/>
              <a:rect l="l" t="t" r="r" b="b"/>
              <a:pathLst>
                <a:path w="2158" h="4320" extrusionOk="0">
                  <a:moveTo>
                    <a:pt x="0" y="0"/>
                  </a:moveTo>
                  <a:lnTo>
                    <a:pt x="0" y="4319"/>
                  </a:lnTo>
                  <a:lnTo>
                    <a:pt x="798" y="4319"/>
                  </a:lnTo>
                  <a:lnTo>
                    <a:pt x="798" y="2960"/>
                  </a:lnTo>
                  <a:lnTo>
                    <a:pt x="2157" y="2960"/>
                  </a:lnTo>
                  <a:lnTo>
                    <a:pt x="2157" y="1360"/>
                  </a:lnTo>
                  <a:lnTo>
                    <a:pt x="798" y="136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74"/>
            <p:cNvSpPr/>
            <p:nvPr/>
          </p:nvSpPr>
          <p:spPr>
            <a:xfrm>
              <a:off x="7086308" y="2461521"/>
              <a:ext cx="368536" cy="353692"/>
            </a:xfrm>
            <a:custGeom>
              <a:avLst/>
              <a:gdLst/>
              <a:ahLst/>
              <a:cxnLst/>
              <a:rect l="l" t="t" r="r" b="b"/>
              <a:pathLst>
                <a:path w="14077" h="13510" extrusionOk="0">
                  <a:moveTo>
                    <a:pt x="8619" y="414"/>
                  </a:moveTo>
                  <a:cubicBezTo>
                    <a:pt x="9527" y="414"/>
                    <a:pt x="10262" y="1154"/>
                    <a:pt x="10262" y="2062"/>
                  </a:cubicBezTo>
                  <a:lnTo>
                    <a:pt x="10262" y="3796"/>
                  </a:lnTo>
                  <a:lnTo>
                    <a:pt x="9647" y="3796"/>
                  </a:lnTo>
                  <a:lnTo>
                    <a:pt x="9647" y="2062"/>
                  </a:lnTo>
                  <a:cubicBezTo>
                    <a:pt x="9647" y="1490"/>
                    <a:pt x="9186" y="1029"/>
                    <a:pt x="8619" y="1029"/>
                  </a:cubicBezTo>
                  <a:lnTo>
                    <a:pt x="5463" y="1029"/>
                  </a:lnTo>
                  <a:cubicBezTo>
                    <a:pt x="4891" y="1029"/>
                    <a:pt x="4430" y="1490"/>
                    <a:pt x="4430" y="2062"/>
                  </a:cubicBezTo>
                  <a:lnTo>
                    <a:pt x="4430" y="2960"/>
                  </a:lnTo>
                  <a:cubicBezTo>
                    <a:pt x="4430" y="3097"/>
                    <a:pt x="4533" y="3165"/>
                    <a:pt x="4636" y="3165"/>
                  </a:cubicBezTo>
                  <a:cubicBezTo>
                    <a:pt x="4740" y="3165"/>
                    <a:pt x="4843" y="3097"/>
                    <a:pt x="4843" y="2960"/>
                  </a:cubicBezTo>
                  <a:lnTo>
                    <a:pt x="4843" y="2062"/>
                  </a:lnTo>
                  <a:cubicBezTo>
                    <a:pt x="4843" y="1721"/>
                    <a:pt x="5117" y="1442"/>
                    <a:pt x="5458" y="1442"/>
                  </a:cubicBezTo>
                  <a:lnTo>
                    <a:pt x="8614" y="1442"/>
                  </a:lnTo>
                  <a:cubicBezTo>
                    <a:pt x="8955" y="1442"/>
                    <a:pt x="9229" y="1721"/>
                    <a:pt x="9229" y="2062"/>
                  </a:cubicBezTo>
                  <a:lnTo>
                    <a:pt x="9229" y="3796"/>
                  </a:lnTo>
                  <a:lnTo>
                    <a:pt x="3810" y="3796"/>
                  </a:lnTo>
                  <a:lnTo>
                    <a:pt x="3815" y="2062"/>
                  </a:lnTo>
                  <a:cubicBezTo>
                    <a:pt x="3820" y="1154"/>
                    <a:pt x="4555" y="414"/>
                    <a:pt x="5463" y="414"/>
                  </a:cubicBezTo>
                  <a:close/>
                  <a:moveTo>
                    <a:pt x="10248" y="4209"/>
                  </a:moveTo>
                  <a:cubicBezTo>
                    <a:pt x="12131" y="4214"/>
                    <a:pt x="13663" y="5742"/>
                    <a:pt x="13663" y="7630"/>
                  </a:cubicBezTo>
                  <a:lnTo>
                    <a:pt x="13663" y="11300"/>
                  </a:lnTo>
                  <a:lnTo>
                    <a:pt x="3555" y="11300"/>
                  </a:lnTo>
                  <a:cubicBezTo>
                    <a:pt x="3286" y="11300"/>
                    <a:pt x="3286" y="11708"/>
                    <a:pt x="3555" y="11708"/>
                  </a:cubicBezTo>
                  <a:lnTo>
                    <a:pt x="13663" y="11708"/>
                  </a:lnTo>
                  <a:cubicBezTo>
                    <a:pt x="13663" y="12587"/>
                    <a:pt x="13663" y="12515"/>
                    <a:pt x="13663" y="12554"/>
                  </a:cubicBezTo>
                  <a:cubicBezTo>
                    <a:pt x="13639" y="12856"/>
                    <a:pt x="13394" y="13092"/>
                    <a:pt x="13092" y="13101"/>
                  </a:cubicBezTo>
                  <a:lnTo>
                    <a:pt x="956" y="13101"/>
                  </a:lnTo>
                  <a:cubicBezTo>
                    <a:pt x="649" y="13077"/>
                    <a:pt x="414" y="12823"/>
                    <a:pt x="414" y="12515"/>
                  </a:cubicBezTo>
                  <a:lnTo>
                    <a:pt x="414" y="11708"/>
                  </a:lnTo>
                  <a:lnTo>
                    <a:pt x="2542" y="11708"/>
                  </a:lnTo>
                  <a:cubicBezTo>
                    <a:pt x="2816" y="11708"/>
                    <a:pt x="2816" y="11300"/>
                    <a:pt x="2542" y="11300"/>
                  </a:cubicBezTo>
                  <a:lnTo>
                    <a:pt x="414" y="11300"/>
                  </a:lnTo>
                  <a:lnTo>
                    <a:pt x="414" y="7630"/>
                  </a:lnTo>
                  <a:cubicBezTo>
                    <a:pt x="414" y="5742"/>
                    <a:pt x="1941" y="4214"/>
                    <a:pt x="3829" y="4209"/>
                  </a:cubicBezTo>
                  <a:close/>
                  <a:moveTo>
                    <a:pt x="5458" y="1"/>
                  </a:moveTo>
                  <a:cubicBezTo>
                    <a:pt x="4324" y="1"/>
                    <a:pt x="3402" y="923"/>
                    <a:pt x="3402" y="2062"/>
                  </a:cubicBezTo>
                  <a:lnTo>
                    <a:pt x="3402" y="3820"/>
                  </a:lnTo>
                  <a:cubicBezTo>
                    <a:pt x="1466" y="4041"/>
                    <a:pt x="0" y="5679"/>
                    <a:pt x="0" y="7625"/>
                  </a:cubicBezTo>
                  <a:lnTo>
                    <a:pt x="0" y="12520"/>
                  </a:lnTo>
                  <a:cubicBezTo>
                    <a:pt x="0" y="13068"/>
                    <a:pt x="442" y="13510"/>
                    <a:pt x="990" y="13510"/>
                  </a:cubicBezTo>
                  <a:lnTo>
                    <a:pt x="13082" y="13510"/>
                  </a:lnTo>
                  <a:cubicBezTo>
                    <a:pt x="13630" y="13510"/>
                    <a:pt x="14072" y="13068"/>
                    <a:pt x="14076" y="12520"/>
                  </a:cubicBezTo>
                  <a:lnTo>
                    <a:pt x="14076" y="7630"/>
                  </a:lnTo>
                  <a:cubicBezTo>
                    <a:pt x="14072" y="5679"/>
                    <a:pt x="12611" y="4041"/>
                    <a:pt x="10675" y="3820"/>
                  </a:cubicBezTo>
                  <a:lnTo>
                    <a:pt x="10675" y="2062"/>
                  </a:lnTo>
                  <a:cubicBezTo>
                    <a:pt x="10670" y="923"/>
                    <a:pt x="9753" y="1"/>
                    <a:pt x="86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4"/>
            <p:cNvSpPr/>
            <p:nvPr/>
          </p:nvSpPr>
          <p:spPr>
            <a:xfrm>
              <a:off x="7208176" y="2609046"/>
              <a:ext cx="124800" cy="124800"/>
            </a:xfrm>
            <a:custGeom>
              <a:avLst/>
              <a:gdLst/>
              <a:ahLst/>
              <a:cxnLst/>
              <a:rect l="l" t="t" r="r" b="b"/>
              <a:pathLst>
                <a:path w="4767" h="4767" extrusionOk="0">
                  <a:moveTo>
                    <a:pt x="2984" y="409"/>
                  </a:moveTo>
                  <a:lnTo>
                    <a:pt x="2984" y="1581"/>
                  </a:lnTo>
                  <a:cubicBezTo>
                    <a:pt x="2984" y="1692"/>
                    <a:pt x="3075" y="1783"/>
                    <a:pt x="3190" y="1783"/>
                  </a:cubicBezTo>
                  <a:lnTo>
                    <a:pt x="4358" y="1783"/>
                  </a:lnTo>
                  <a:lnTo>
                    <a:pt x="4358" y="2984"/>
                  </a:lnTo>
                  <a:lnTo>
                    <a:pt x="3190" y="2984"/>
                  </a:lnTo>
                  <a:cubicBezTo>
                    <a:pt x="3075" y="2984"/>
                    <a:pt x="2984" y="3075"/>
                    <a:pt x="2984" y="3191"/>
                  </a:cubicBezTo>
                  <a:lnTo>
                    <a:pt x="2984" y="4358"/>
                  </a:lnTo>
                  <a:lnTo>
                    <a:pt x="1783" y="4358"/>
                  </a:lnTo>
                  <a:lnTo>
                    <a:pt x="1783" y="3191"/>
                  </a:lnTo>
                  <a:cubicBezTo>
                    <a:pt x="1783" y="3075"/>
                    <a:pt x="1692" y="2984"/>
                    <a:pt x="1576" y="2984"/>
                  </a:cubicBezTo>
                  <a:lnTo>
                    <a:pt x="414" y="2984"/>
                  </a:lnTo>
                  <a:lnTo>
                    <a:pt x="409" y="1783"/>
                  </a:lnTo>
                  <a:lnTo>
                    <a:pt x="1576" y="1783"/>
                  </a:lnTo>
                  <a:cubicBezTo>
                    <a:pt x="1692" y="1783"/>
                    <a:pt x="1783" y="1692"/>
                    <a:pt x="1783" y="1577"/>
                  </a:cubicBezTo>
                  <a:lnTo>
                    <a:pt x="1783" y="409"/>
                  </a:lnTo>
                  <a:close/>
                  <a:moveTo>
                    <a:pt x="1576" y="1"/>
                  </a:moveTo>
                  <a:cubicBezTo>
                    <a:pt x="1466" y="1"/>
                    <a:pt x="1370" y="92"/>
                    <a:pt x="1375" y="207"/>
                  </a:cubicBezTo>
                  <a:lnTo>
                    <a:pt x="1375" y="1375"/>
                  </a:lnTo>
                  <a:lnTo>
                    <a:pt x="202" y="1375"/>
                  </a:lnTo>
                  <a:cubicBezTo>
                    <a:pt x="92" y="1375"/>
                    <a:pt x="1" y="1466"/>
                    <a:pt x="1" y="1581"/>
                  </a:cubicBezTo>
                  <a:lnTo>
                    <a:pt x="1" y="3191"/>
                  </a:lnTo>
                  <a:cubicBezTo>
                    <a:pt x="1" y="3306"/>
                    <a:pt x="92" y="3397"/>
                    <a:pt x="207" y="3397"/>
                  </a:cubicBezTo>
                  <a:lnTo>
                    <a:pt x="1375" y="3397"/>
                  </a:lnTo>
                  <a:lnTo>
                    <a:pt x="1375" y="4565"/>
                  </a:lnTo>
                  <a:cubicBezTo>
                    <a:pt x="1370" y="4675"/>
                    <a:pt x="1466" y="4766"/>
                    <a:pt x="1576" y="4766"/>
                  </a:cubicBezTo>
                  <a:lnTo>
                    <a:pt x="3190" y="4766"/>
                  </a:lnTo>
                  <a:cubicBezTo>
                    <a:pt x="3301" y="4766"/>
                    <a:pt x="3392" y="4675"/>
                    <a:pt x="3392" y="4565"/>
                  </a:cubicBezTo>
                  <a:lnTo>
                    <a:pt x="3392" y="3397"/>
                  </a:lnTo>
                  <a:lnTo>
                    <a:pt x="4564" y="3397"/>
                  </a:lnTo>
                  <a:cubicBezTo>
                    <a:pt x="4675" y="3397"/>
                    <a:pt x="4766" y="3301"/>
                    <a:pt x="4766" y="3191"/>
                  </a:cubicBezTo>
                  <a:lnTo>
                    <a:pt x="4766" y="1581"/>
                  </a:lnTo>
                  <a:cubicBezTo>
                    <a:pt x="4766" y="1466"/>
                    <a:pt x="4675" y="1375"/>
                    <a:pt x="4564" y="1375"/>
                  </a:cubicBezTo>
                  <a:lnTo>
                    <a:pt x="3392" y="1375"/>
                  </a:lnTo>
                  <a:lnTo>
                    <a:pt x="3392" y="207"/>
                  </a:lnTo>
                  <a:cubicBezTo>
                    <a:pt x="3392" y="92"/>
                    <a:pt x="3301" y="1"/>
                    <a:pt x="319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7" name="Google Shape;9177;p74"/>
          <p:cNvGrpSpPr/>
          <p:nvPr/>
        </p:nvGrpSpPr>
        <p:grpSpPr>
          <a:xfrm>
            <a:off x="6644992" y="2454243"/>
            <a:ext cx="375552" cy="368405"/>
            <a:chOff x="6644992" y="2454243"/>
            <a:chExt cx="375552" cy="368405"/>
          </a:xfrm>
        </p:grpSpPr>
        <p:sp>
          <p:nvSpPr>
            <p:cNvPr id="9178" name="Google Shape;9178;p74"/>
            <p:cNvSpPr/>
            <p:nvPr/>
          </p:nvSpPr>
          <p:spPr>
            <a:xfrm>
              <a:off x="6652139" y="2461390"/>
              <a:ext cx="178129" cy="354085"/>
            </a:xfrm>
            <a:custGeom>
              <a:avLst/>
              <a:gdLst/>
              <a:ahLst/>
              <a:cxnLst/>
              <a:rect l="l" t="t" r="r" b="b"/>
              <a:pathLst>
                <a:path w="6804" h="13525" extrusionOk="0">
                  <a:moveTo>
                    <a:pt x="3402" y="1"/>
                  </a:moveTo>
                  <a:cubicBezTo>
                    <a:pt x="1524" y="1"/>
                    <a:pt x="1" y="1524"/>
                    <a:pt x="1" y="3402"/>
                  </a:cubicBezTo>
                  <a:lnTo>
                    <a:pt x="1" y="10128"/>
                  </a:lnTo>
                  <a:cubicBezTo>
                    <a:pt x="1" y="12001"/>
                    <a:pt x="1524" y="13524"/>
                    <a:pt x="3402" y="13524"/>
                  </a:cubicBezTo>
                  <a:cubicBezTo>
                    <a:pt x="3405" y="13524"/>
                    <a:pt x="3408" y="13524"/>
                    <a:pt x="3411" y="13524"/>
                  </a:cubicBezTo>
                  <a:cubicBezTo>
                    <a:pt x="5285" y="13524"/>
                    <a:pt x="6803" y="12003"/>
                    <a:pt x="6799" y="10128"/>
                  </a:cubicBezTo>
                  <a:lnTo>
                    <a:pt x="6799" y="3402"/>
                  </a:lnTo>
                  <a:cubicBezTo>
                    <a:pt x="6799" y="1524"/>
                    <a:pt x="5276" y="1"/>
                    <a:pt x="34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74"/>
            <p:cNvSpPr/>
            <p:nvPr/>
          </p:nvSpPr>
          <p:spPr>
            <a:xfrm>
              <a:off x="6675413" y="2466443"/>
              <a:ext cx="154855" cy="349163"/>
            </a:xfrm>
            <a:custGeom>
              <a:avLst/>
              <a:gdLst/>
              <a:ahLst/>
              <a:cxnLst/>
              <a:rect l="l" t="t" r="r" b="b"/>
              <a:pathLst>
                <a:path w="5915" h="13337" extrusionOk="0">
                  <a:moveTo>
                    <a:pt x="3647" y="0"/>
                  </a:moveTo>
                  <a:cubicBezTo>
                    <a:pt x="4223" y="629"/>
                    <a:pt x="4540" y="1446"/>
                    <a:pt x="4540" y="2296"/>
                  </a:cubicBezTo>
                  <a:lnTo>
                    <a:pt x="4540" y="9022"/>
                  </a:lnTo>
                  <a:cubicBezTo>
                    <a:pt x="4540" y="10900"/>
                    <a:pt x="3018" y="12423"/>
                    <a:pt x="1139" y="12423"/>
                  </a:cubicBezTo>
                  <a:cubicBezTo>
                    <a:pt x="750" y="12423"/>
                    <a:pt x="366" y="12356"/>
                    <a:pt x="1" y="12231"/>
                  </a:cubicBezTo>
                  <a:lnTo>
                    <a:pt x="1" y="12231"/>
                  </a:lnTo>
                  <a:cubicBezTo>
                    <a:pt x="658" y="12948"/>
                    <a:pt x="1574" y="13336"/>
                    <a:pt x="2512" y="13336"/>
                  </a:cubicBezTo>
                  <a:cubicBezTo>
                    <a:pt x="2925" y="13336"/>
                    <a:pt x="3342" y="13261"/>
                    <a:pt x="3743" y="13105"/>
                  </a:cubicBezTo>
                  <a:cubicBezTo>
                    <a:pt x="5050" y="12596"/>
                    <a:pt x="5910" y="11338"/>
                    <a:pt x="5910" y="9935"/>
                  </a:cubicBezTo>
                  <a:lnTo>
                    <a:pt x="5910" y="3209"/>
                  </a:lnTo>
                  <a:cubicBezTo>
                    <a:pt x="5914" y="1768"/>
                    <a:pt x="5006" y="481"/>
                    <a:pt x="364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74"/>
            <p:cNvSpPr/>
            <p:nvPr/>
          </p:nvSpPr>
          <p:spPr>
            <a:xfrm>
              <a:off x="6652139" y="2638498"/>
              <a:ext cx="178129" cy="176977"/>
            </a:xfrm>
            <a:custGeom>
              <a:avLst/>
              <a:gdLst/>
              <a:ahLst/>
              <a:cxnLst/>
              <a:rect l="l" t="t" r="r" b="b"/>
              <a:pathLst>
                <a:path w="6804" h="6760" extrusionOk="0">
                  <a:moveTo>
                    <a:pt x="1" y="0"/>
                  </a:moveTo>
                  <a:lnTo>
                    <a:pt x="1" y="3358"/>
                  </a:lnTo>
                  <a:cubicBezTo>
                    <a:pt x="1" y="5236"/>
                    <a:pt x="1524" y="6759"/>
                    <a:pt x="3402" y="6759"/>
                  </a:cubicBezTo>
                  <a:cubicBezTo>
                    <a:pt x="5281" y="6759"/>
                    <a:pt x="6803" y="5236"/>
                    <a:pt x="6803" y="3358"/>
                  </a:cubicBezTo>
                  <a:lnTo>
                    <a:pt x="6803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74"/>
            <p:cNvSpPr/>
            <p:nvPr/>
          </p:nvSpPr>
          <p:spPr>
            <a:xfrm>
              <a:off x="6675413" y="2638498"/>
              <a:ext cx="154724" cy="177108"/>
            </a:xfrm>
            <a:custGeom>
              <a:avLst/>
              <a:gdLst/>
              <a:ahLst/>
              <a:cxnLst/>
              <a:rect l="l" t="t" r="r" b="b"/>
              <a:pathLst>
                <a:path w="5910" h="6765" extrusionOk="0">
                  <a:moveTo>
                    <a:pt x="4540" y="0"/>
                  </a:moveTo>
                  <a:lnTo>
                    <a:pt x="4540" y="2450"/>
                  </a:lnTo>
                  <a:cubicBezTo>
                    <a:pt x="4540" y="4328"/>
                    <a:pt x="3018" y="5851"/>
                    <a:pt x="1139" y="5851"/>
                  </a:cubicBezTo>
                  <a:cubicBezTo>
                    <a:pt x="750" y="5851"/>
                    <a:pt x="366" y="5784"/>
                    <a:pt x="1" y="5659"/>
                  </a:cubicBezTo>
                  <a:lnTo>
                    <a:pt x="1" y="5659"/>
                  </a:lnTo>
                  <a:cubicBezTo>
                    <a:pt x="658" y="6376"/>
                    <a:pt x="1574" y="6764"/>
                    <a:pt x="2512" y="6764"/>
                  </a:cubicBezTo>
                  <a:cubicBezTo>
                    <a:pt x="2925" y="6764"/>
                    <a:pt x="3342" y="6689"/>
                    <a:pt x="3743" y="6533"/>
                  </a:cubicBezTo>
                  <a:cubicBezTo>
                    <a:pt x="5050" y="6024"/>
                    <a:pt x="5910" y="4766"/>
                    <a:pt x="5910" y="3363"/>
                  </a:cubicBezTo>
                  <a:lnTo>
                    <a:pt x="5910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74"/>
            <p:cNvSpPr/>
            <p:nvPr/>
          </p:nvSpPr>
          <p:spPr>
            <a:xfrm>
              <a:off x="6856029" y="2491890"/>
              <a:ext cx="157604" cy="150168"/>
            </a:xfrm>
            <a:custGeom>
              <a:avLst/>
              <a:gdLst/>
              <a:ahLst/>
              <a:cxnLst/>
              <a:rect l="l" t="t" r="r" b="b"/>
              <a:pathLst>
                <a:path w="6020" h="5736" extrusionOk="0">
                  <a:moveTo>
                    <a:pt x="2869" y="0"/>
                  </a:moveTo>
                  <a:cubicBezTo>
                    <a:pt x="2500" y="0"/>
                    <a:pt x="2127" y="72"/>
                    <a:pt x="1773" y="220"/>
                  </a:cubicBezTo>
                  <a:cubicBezTo>
                    <a:pt x="702" y="661"/>
                    <a:pt x="0" y="1709"/>
                    <a:pt x="0" y="2867"/>
                  </a:cubicBezTo>
                  <a:cubicBezTo>
                    <a:pt x="0" y="4029"/>
                    <a:pt x="702" y="5072"/>
                    <a:pt x="1773" y="5518"/>
                  </a:cubicBezTo>
                  <a:cubicBezTo>
                    <a:pt x="2127" y="5664"/>
                    <a:pt x="2499" y="5735"/>
                    <a:pt x="2868" y="5735"/>
                  </a:cubicBezTo>
                  <a:cubicBezTo>
                    <a:pt x="3615" y="5735"/>
                    <a:pt x="4349" y="5444"/>
                    <a:pt x="4896" y="4894"/>
                  </a:cubicBezTo>
                  <a:cubicBezTo>
                    <a:pt x="6020" y="3774"/>
                    <a:pt x="6020" y="1959"/>
                    <a:pt x="4896" y="839"/>
                  </a:cubicBezTo>
                  <a:cubicBezTo>
                    <a:pt x="4349" y="293"/>
                    <a:pt x="3616" y="0"/>
                    <a:pt x="286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74"/>
            <p:cNvSpPr/>
            <p:nvPr/>
          </p:nvSpPr>
          <p:spPr>
            <a:xfrm>
              <a:off x="6866448" y="2502284"/>
              <a:ext cx="147053" cy="139854"/>
            </a:xfrm>
            <a:custGeom>
              <a:avLst/>
              <a:gdLst/>
              <a:ahLst/>
              <a:cxnLst/>
              <a:rect l="l" t="t" r="r" b="b"/>
              <a:pathLst>
                <a:path w="5617" h="5342" extrusionOk="0">
                  <a:moveTo>
                    <a:pt x="3931" y="0"/>
                  </a:moveTo>
                  <a:lnTo>
                    <a:pt x="3931" y="0"/>
                  </a:lnTo>
                  <a:cubicBezTo>
                    <a:pt x="4594" y="1129"/>
                    <a:pt x="4411" y="2561"/>
                    <a:pt x="3484" y="3488"/>
                  </a:cubicBezTo>
                  <a:cubicBezTo>
                    <a:pt x="2932" y="4039"/>
                    <a:pt x="2197" y="4326"/>
                    <a:pt x="1455" y="4326"/>
                  </a:cubicBezTo>
                  <a:cubicBezTo>
                    <a:pt x="956" y="4326"/>
                    <a:pt x="453" y="4197"/>
                    <a:pt x="1" y="3930"/>
                  </a:cubicBezTo>
                  <a:lnTo>
                    <a:pt x="1" y="3930"/>
                  </a:lnTo>
                  <a:cubicBezTo>
                    <a:pt x="121" y="4137"/>
                    <a:pt x="270" y="4329"/>
                    <a:pt x="443" y="4502"/>
                  </a:cubicBezTo>
                  <a:cubicBezTo>
                    <a:pt x="1003" y="5061"/>
                    <a:pt x="1736" y="5341"/>
                    <a:pt x="2470" y="5341"/>
                  </a:cubicBezTo>
                  <a:cubicBezTo>
                    <a:pt x="3204" y="5341"/>
                    <a:pt x="3938" y="5061"/>
                    <a:pt x="4498" y="4502"/>
                  </a:cubicBezTo>
                  <a:cubicBezTo>
                    <a:pt x="5617" y="3382"/>
                    <a:pt x="5617" y="1566"/>
                    <a:pt x="4498" y="447"/>
                  </a:cubicBezTo>
                  <a:lnTo>
                    <a:pt x="4498" y="442"/>
                  </a:lnTo>
                  <a:cubicBezTo>
                    <a:pt x="4329" y="274"/>
                    <a:pt x="4137" y="125"/>
                    <a:pt x="393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74"/>
            <p:cNvSpPr/>
            <p:nvPr/>
          </p:nvSpPr>
          <p:spPr>
            <a:xfrm>
              <a:off x="6856029" y="2657191"/>
              <a:ext cx="157604" cy="150142"/>
            </a:xfrm>
            <a:custGeom>
              <a:avLst/>
              <a:gdLst/>
              <a:ahLst/>
              <a:cxnLst/>
              <a:rect l="l" t="t" r="r" b="b"/>
              <a:pathLst>
                <a:path w="6020" h="5735" extrusionOk="0">
                  <a:moveTo>
                    <a:pt x="2869" y="1"/>
                  </a:moveTo>
                  <a:cubicBezTo>
                    <a:pt x="2500" y="1"/>
                    <a:pt x="2127" y="72"/>
                    <a:pt x="1773" y="218"/>
                  </a:cubicBezTo>
                  <a:cubicBezTo>
                    <a:pt x="702" y="660"/>
                    <a:pt x="0" y="1707"/>
                    <a:pt x="0" y="2865"/>
                  </a:cubicBezTo>
                  <a:cubicBezTo>
                    <a:pt x="0" y="4028"/>
                    <a:pt x="702" y="5070"/>
                    <a:pt x="1773" y="5517"/>
                  </a:cubicBezTo>
                  <a:cubicBezTo>
                    <a:pt x="2127" y="5663"/>
                    <a:pt x="2500" y="5734"/>
                    <a:pt x="2869" y="5734"/>
                  </a:cubicBezTo>
                  <a:cubicBezTo>
                    <a:pt x="3615" y="5734"/>
                    <a:pt x="4349" y="5444"/>
                    <a:pt x="4896" y="4897"/>
                  </a:cubicBezTo>
                  <a:cubicBezTo>
                    <a:pt x="6020" y="3773"/>
                    <a:pt x="6020" y="1957"/>
                    <a:pt x="4896" y="838"/>
                  </a:cubicBezTo>
                  <a:cubicBezTo>
                    <a:pt x="4349" y="291"/>
                    <a:pt x="3615" y="1"/>
                    <a:pt x="2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74"/>
            <p:cNvSpPr/>
            <p:nvPr/>
          </p:nvSpPr>
          <p:spPr>
            <a:xfrm>
              <a:off x="6866448" y="2667663"/>
              <a:ext cx="147184" cy="139827"/>
            </a:xfrm>
            <a:custGeom>
              <a:avLst/>
              <a:gdLst/>
              <a:ahLst/>
              <a:cxnLst/>
              <a:rect l="l" t="t" r="r" b="b"/>
              <a:pathLst>
                <a:path w="5622" h="5341" extrusionOk="0">
                  <a:moveTo>
                    <a:pt x="3936" y="1"/>
                  </a:moveTo>
                  <a:lnTo>
                    <a:pt x="3936" y="1"/>
                  </a:lnTo>
                  <a:cubicBezTo>
                    <a:pt x="4603" y="1130"/>
                    <a:pt x="4421" y="2566"/>
                    <a:pt x="3494" y="3493"/>
                  </a:cubicBezTo>
                  <a:cubicBezTo>
                    <a:pt x="2940" y="4047"/>
                    <a:pt x="2204" y="4335"/>
                    <a:pt x="1461" y="4335"/>
                  </a:cubicBezTo>
                  <a:cubicBezTo>
                    <a:pt x="960" y="4335"/>
                    <a:pt x="456" y="4204"/>
                    <a:pt x="1" y="3935"/>
                  </a:cubicBezTo>
                  <a:lnTo>
                    <a:pt x="1" y="3935"/>
                  </a:lnTo>
                  <a:cubicBezTo>
                    <a:pt x="121" y="4142"/>
                    <a:pt x="270" y="4329"/>
                    <a:pt x="443" y="4497"/>
                  </a:cubicBezTo>
                  <a:cubicBezTo>
                    <a:pt x="1003" y="5059"/>
                    <a:pt x="1736" y="5340"/>
                    <a:pt x="2470" y="5340"/>
                  </a:cubicBezTo>
                  <a:cubicBezTo>
                    <a:pt x="3204" y="5340"/>
                    <a:pt x="3938" y="5059"/>
                    <a:pt x="4498" y="4497"/>
                  </a:cubicBezTo>
                  <a:cubicBezTo>
                    <a:pt x="5622" y="3378"/>
                    <a:pt x="5622" y="1562"/>
                    <a:pt x="4498" y="438"/>
                  </a:cubicBezTo>
                  <a:cubicBezTo>
                    <a:pt x="4329" y="270"/>
                    <a:pt x="4142" y="121"/>
                    <a:pt x="393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74"/>
            <p:cNvSpPr/>
            <p:nvPr/>
          </p:nvSpPr>
          <p:spPr>
            <a:xfrm>
              <a:off x="6644992" y="2454243"/>
              <a:ext cx="190800" cy="368405"/>
            </a:xfrm>
            <a:custGeom>
              <a:avLst/>
              <a:gdLst/>
              <a:ahLst/>
              <a:cxnLst/>
              <a:rect l="l" t="t" r="r" b="b"/>
              <a:pathLst>
                <a:path w="7288" h="14072" extrusionOk="0">
                  <a:moveTo>
                    <a:pt x="3675" y="413"/>
                  </a:moveTo>
                  <a:cubicBezTo>
                    <a:pt x="5443" y="413"/>
                    <a:pt x="6870" y="1845"/>
                    <a:pt x="6875" y="3608"/>
                  </a:cubicBezTo>
                  <a:lnTo>
                    <a:pt x="6870" y="6831"/>
                  </a:lnTo>
                  <a:lnTo>
                    <a:pt x="3622" y="6831"/>
                  </a:lnTo>
                  <a:cubicBezTo>
                    <a:pt x="3348" y="6831"/>
                    <a:pt x="3348" y="7245"/>
                    <a:pt x="3622" y="7245"/>
                  </a:cubicBezTo>
                  <a:lnTo>
                    <a:pt x="6870" y="7245"/>
                  </a:lnTo>
                  <a:lnTo>
                    <a:pt x="6870" y="10468"/>
                  </a:lnTo>
                  <a:cubicBezTo>
                    <a:pt x="6870" y="12231"/>
                    <a:pt x="5438" y="13658"/>
                    <a:pt x="3675" y="13663"/>
                  </a:cubicBezTo>
                  <a:lnTo>
                    <a:pt x="3608" y="13663"/>
                  </a:lnTo>
                  <a:cubicBezTo>
                    <a:pt x="1845" y="13658"/>
                    <a:pt x="413" y="12231"/>
                    <a:pt x="413" y="10468"/>
                  </a:cubicBezTo>
                  <a:lnTo>
                    <a:pt x="413" y="7240"/>
                  </a:lnTo>
                  <a:lnTo>
                    <a:pt x="2565" y="7240"/>
                  </a:lnTo>
                  <a:cubicBezTo>
                    <a:pt x="2839" y="7240"/>
                    <a:pt x="2839" y="6831"/>
                    <a:pt x="2565" y="6831"/>
                  </a:cubicBezTo>
                  <a:lnTo>
                    <a:pt x="413" y="6831"/>
                  </a:lnTo>
                  <a:lnTo>
                    <a:pt x="413" y="3608"/>
                  </a:lnTo>
                  <a:cubicBezTo>
                    <a:pt x="413" y="1845"/>
                    <a:pt x="1845" y="413"/>
                    <a:pt x="3608" y="413"/>
                  </a:cubicBezTo>
                  <a:close/>
                  <a:moveTo>
                    <a:pt x="3608" y="0"/>
                  </a:moveTo>
                  <a:cubicBezTo>
                    <a:pt x="1614" y="0"/>
                    <a:pt x="0" y="1614"/>
                    <a:pt x="0" y="3608"/>
                  </a:cubicBezTo>
                  <a:lnTo>
                    <a:pt x="0" y="10468"/>
                  </a:lnTo>
                  <a:cubicBezTo>
                    <a:pt x="0" y="12457"/>
                    <a:pt x="1614" y="14071"/>
                    <a:pt x="3608" y="14071"/>
                  </a:cubicBezTo>
                  <a:lnTo>
                    <a:pt x="3675" y="14071"/>
                  </a:lnTo>
                  <a:cubicBezTo>
                    <a:pt x="5669" y="14071"/>
                    <a:pt x="7283" y="12457"/>
                    <a:pt x="7288" y="10463"/>
                  </a:cubicBezTo>
                  <a:lnTo>
                    <a:pt x="7288" y="3608"/>
                  </a:lnTo>
                  <a:cubicBezTo>
                    <a:pt x="7283" y="1614"/>
                    <a:pt x="5669" y="5"/>
                    <a:pt x="36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74"/>
            <p:cNvSpPr/>
            <p:nvPr/>
          </p:nvSpPr>
          <p:spPr>
            <a:xfrm>
              <a:off x="6844457" y="2485162"/>
              <a:ext cx="175354" cy="162525"/>
            </a:xfrm>
            <a:custGeom>
              <a:avLst/>
              <a:gdLst/>
              <a:ahLst/>
              <a:cxnLst/>
              <a:rect l="l" t="t" r="r" b="b"/>
              <a:pathLst>
                <a:path w="6698" h="6208" extrusionOk="0">
                  <a:moveTo>
                    <a:pt x="3346" y="413"/>
                  </a:moveTo>
                  <a:cubicBezTo>
                    <a:pt x="4037" y="413"/>
                    <a:pt x="4727" y="678"/>
                    <a:pt x="5251" y="1202"/>
                  </a:cubicBezTo>
                  <a:cubicBezTo>
                    <a:pt x="6246" y="2192"/>
                    <a:pt x="6308" y="3786"/>
                    <a:pt x="5395" y="4853"/>
                  </a:cubicBezTo>
                  <a:lnTo>
                    <a:pt x="4127" y="3585"/>
                  </a:lnTo>
                  <a:cubicBezTo>
                    <a:pt x="4081" y="3539"/>
                    <a:pt x="4030" y="3519"/>
                    <a:pt x="3981" y="3519"/>
                  </a:cubicBezTo>
                  <a:cubicBezTo>
                    <a:pt x="3820" y="3519"/>
                    <a:pt x="3683" y="3727"/>
                    <a:pt x="3834" y="3878"/>
                  </a:cubicBezTo>
                  <a:lnTo>
                    <a:pt x="5102" y="5146"/>
                  </a:lnTo>
                  <a:cubicBezTo>
                    <a:pt x="4598" y="5578"/>
                    <a:pt x="3976" y="5791"/>
                    <a:pt x="3356" y="5791"/>
                  </a:cubicBezTo>
                  <a:cubicBezTo>
                    <a:pt x="2665" y="5791"/>
                    <a:pt x="1975" y="5526"/>
                    <a:pt x="1451" y="5002"/>
                  </a:cubicBezTo>
                  <a:cubicBezTo>
                    <a:pt x="457" y="4007"/>
                    <a:pt x="394" y="2417"/>
                    <a:pt x="1307" y="1351"/>
                  </a:cubicBezTo>
                  <a:lnTo>
                    <a:pt x="1307" y="1351"/>
                  </a:lnTo>
                  <a:lnTo>
                    <a:pt x="3205" y="3248"/>
                  </a:lnTo>
                  <a:cubicBezTo>
                    <a:pt x="3251" y="3294"/>
                    <a:pt x="3302" y="3314"/>
                    <a:pt x="3351" y="3314"/>
                  </a:cubicBezTo>
                  <a:cubicBezTo>
                    <a:pt x="3512" y="3314"/>
                    <a:pt x="3649" y="3106"/>
                    <a:pt x="3498" y="2955"/>
                  </a:cubicBezTo>
                  <a:lnTo>
                    <a:pt x="1600" y="1058"/>
                  </a:lnTo>
                  <a:cubicBezTo>
                    <a:pt x="2104" y="626"/>
                    <a:pt x="2726" y="413"/>
                    <a:pt x="3346" y="413"/>
                  </a:cubicBezTo>
                  <a:close/>
                  <a:moveTo>
                    <a:pt x="3349" y="1"/>
                  </a:moveTo>
                  <a:cubicBezTo>
                    <a:pt x="2095" y="1"/>
                    <a:pt x="961" y="755"/>
                    <a:pt x="481" y="1918"/>
                  </a:cubicBezTo>
                  <a:cubicBezTo>
                    <a:pt x="0" y="3075"/>
                    <a:pt x="269" y="4411"/>
                    <a:pt x="1153" y="5300"/>
                  </a:cubicBezTo>
                  <a:cubicBezTo>
                    <a:pt x="1761" y="5905"/>
                    <a:pt x="2556" y="6208"/>
                    <a:pt x="3351" y="6208"/>
                  </a:cubicBezTo>
                  <a:cubicBezTo>
                    <a:pt x="4145" y="6208"/>
                    <a:pt x="4939" y="5905"/>
                    <a:pt x="5544" y="5300"/>
                  </a:cubicBezTo>
                  <a:cubicBezTo>
                    <a:pt x="6433" y="4411"/>
                    <a:pt x="6697" y="3075"/>
                    <a:pt x="6217" y="1918"/>
                  </a:cubicBezTo>
                  <a:cubicBezTo>
                    <a:pt x="5736" y="755"/>
                    <a:pt x="4603" y="1"/>
                    <a:pt x="33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74"/>
            <p:cNvSpPr/>
            <p:nvPr/>
          </p:nvSpPr>
          <p:spPr>
            <a:xfrm>
              <a:off x="6850871" y="2651902"/>
              <a:ext cx="169673" cy="162473"/>
            </a:xfrm>
            <a:custGeom>
              <a:avLst/>
              <a:gdLst/>
              <a:ahLst/>
              <a:cxnLst/>
              <a:rect l="l" t="t" r="r" b="b"/>
              <a:pathLst>
                <a:path w="6481" h="6206" extrusionOk="0">
                  <a:moveTo>
                    <a:pt x="3109" y="414"/>
                  </a:moveTo>
                  <a:cubicBezTo>
                    <a:pt x="3730" y="414"/>
                    <a:pt x="4353" y="627"/>
                    <a:pt x="4857" y="1059"/>
                  </a:cubicBezTo>
                  <a:lnTo>
                    <a:pt x="1067" y="4854"/>
                  </a:lnTo>
                  <a:cubicBezTo>
                    <a:pt x="144" y="3788"/>
                    <a:pt x="207" y="2197"/>
                    <a:pt x="1201" y="1203"/>
                  </a:cubicBezTo>
                  <a:cubicBezTo>
                    <a:pt x="1725" y="679"/>
                    <a:pt x="2416" y="414"/>
                    <a:pt x="3109" y="414"/>
                  </a:cubicBezTo>
                  <a:close/>
                  <a:moveTo>
                    <a:pt x="3104" y="1"/>
                  </a:moveTo>
                  <a:cubicBezTo>
                    <a:pt x="2704" y="1"/>
                    <a:pt x="2301" y="78"/>
                    <a:pt x="1917" y="237"/>
                  </a:cubicBezTo>
                  <a:cubicBezTo>
                    <a:pt x="759" y="718"/>
                    <a:pt x="0" y="1847"/>
                    <a:pt x="0" y="3105"/>
                  </a:cubicBezTo>
                  <a:cubicBezTo>
                    <a:pt x="0" y="4359"/>
                    <a:pt x="759" y="5488"/>
                    <a:pt x="1917" y="5969"/>
                  </a:cubicBezTo>
                  <a:cubicBezTo>
                    <a:pt x="2301" y="6128"/>
                    <a:pt x="2704" y="6205"/>
                    <a:pt x="3104" y="6205"/>
                  </a:cubicBezTo>
                  <a:cubicBezTo>
                    <a:pt x="3911" y="6205"/>
                    <a:pt x="4705" y="5890"/>
                    <a:pt x="5299" y="5296"/>
                  </a:cubicBezTo>
                  <a:cubicBezTo>
                    <a:pt x="5451" y="5148"/>
                    <a:pt x="5312" y="4940"/>
                    <a:pt x="5150" y="4940"/>
                  </a:cubicBezTo>
                  <a:cubicBezTo>
                    <a:pt x="5102" y="4940"/>
                    <a:pt x="5051" y="4959"/>
                    <a:pt x="5006" y="5003"/>
                  </a:cubicBezTo>
                  <a:cubicBezTo>
                    <a:pt x="4483" y="5529"/>
                    <a:pt x="3793" y="5794"/>
                    <a:pt x="3101" y="5794"/>
                  </a:cubicBezTo>
                  <a:cubicBezTo>
                    <a:pt x="2479" y="5794"/>
                    <a:pt x="1855" y="5579"/>
                    <a:pt x="1350" y="5147"/>
                  </a:cubicBezTo>
                  <a:lnTo>
                    <a:pt x="2618" y="3879"/>
                  </a:lnTo>
                  <a:lnTo>
                    <a:pt x="5145" y="1352"/>
                  </a:lnTo>
                  <a:cubicBezTo>
                    <a:pt x="5866" y="2183"/>
                    <a:pt x="6001" y="3374"/>
                    <a:pt x="5487" y="4345"/>
                  </a:cubicBezTo>
                  <a:cubicBezTo>
                    <a:pt x="5402" y="4510"/>
                    <a:pt x="5540" y="4648"/>
                    <a:pt x="5677" y="4648"/>
                  </a:cubicBezTo>
                  <a:cubicBezTo>
                    <a:pt x="5744" y="4648"/>
                    <a:pt x="5811" y="4616"/>
                    <a:pt x="5852" y="4537"/>
                  </a:cubicBezTo>
                  <a:cubicBezTo>
                    <a:pt x="6481" y="3336"/>
                    <a:pt x="6260" y="1866"/>
                    <a:pt x="5299" y="910"/>
                  </a:cubicBezTo>
                  <a:cubicBezTo>
                    <a:pt x="4705" y="316"/>
                    <a:pt x="3911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9" name="Google Shape;9189;p74"/>
          <p:cNvGrpSpPr/>
          <p:nvPr/>
        </p:nvGrpSpPr>
        <p:grpSpPr>
          <a:xfrm>
            <a:off x="6186789" y="2457333"/>
            <a:ext cx="371049" cy="362096"/>
            <a:chOff x="6186789" y="2457333"/>
            <a:chExt cx="371049" cy="362096"/>
          </a:xfrm>
        </p:grpSpPr>
        <p:sp>
          <p:nvSpPr>
            <p:cNvPr id="9190" name="Google Shape;9190;p74"/>
            <p:cNvSpPr/>
            <p:nvPr/>
          </p:nvSpPr>
          <p:spPr>
            <a:xfrm>
              <a:off x="6189067" y="2629178"/>
              <a:ext cx="193837" cy="186480"/>
            </a:xfrm>
            <a:custGeom>
              <a:avLst/>
              <a:gdLst/>
              <a:ahLst/>
              <a:cxnLst/>
              <a:rect l="l" t="t" r="r" b="b"/>
              <a:pathLst>
                <a:path w="7404" h="7123" extrusionOk="0">
                  <a:moveTo>
                    <a:pt x="3844" y="1"/>
                  </a:moveTo>
                  <a:cubicBezTo>
                    <a:pt x="2402" y="1"/>
                    <a:pt x="1105" y="870"/>
                    <a:pt x="553" y="2201"/>
                  </a:cubicBezTo>
                  <a:cubicBezTo>
                    <a:pt x="0" y="3531"/>
                    <a:pt x="308" y="5059"/>
                    <a:pt x="1326" y="6078"/>
                  </a:cubicBezTo>
                  <a:cubicBezTo>
                    <a:pt x="2008" y="6759"/>
                    <a:pt x="2920" y="7122"/>
                    <a:pt x="3847" y="7122"/>
                  </a:cubicBezTo>
                  <a:cubicBezTo>
                    <a:pt x="4306" y="7122"/>
                    <a:pt x="4768" y="7034"/>
                    <a:pt x="5208" y="6851"/>
                  </a:cubicBezTo>
                  <a:cubicBezTo>
                    <a:pt x="6539" y="6299"/>
                    <a:pt x="7403" y="5002"/>
                    <a:pt x="7403" y="3560"/>
                  </a:cubicBezTo>
                  <a:cubicBezTo>
                    <a:pt x="7403" y="1595"/>
                    <a:pt x="5808" y="1"/>
                    <a:pt x="384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74"/>
            <p:cNvSpPr/>
            <p:nvPr/>
          </p:nvSpPr>
          <p:spPr>
            <a:xfrm>
              <a:off x="6234332" y="2680988"/>
              <a:ext cx="96761" cy="82807"/>
            </a:xfrm>
            <a:custGeom>
              <a:avLst/>
              <a:gdLst/>
              <a:ahLst/>
              <a:cxnLst/>
              <a:rect l="l" t="t" r="r" b="b"/>
              <a:pathLst>
                <a:path w="3696" h="3163" extrusionOk="0">
                  <a:moveTo>
                    <a:pt x="2115" y="1"/>
                  </a:moveTo>
                  <a:cubicBezTo>
                    <a:pt x="707" y="1"/>
                    <a:pt x="1" y="1706"/>
                    <a:pt x="995" y="2701"/>
                  </a:cubicBezTo>
                  <a:cubicBezTo>
                    <a:pt x="1297" y="3002"/>
                    <a:pt x="1702" y="3163"/>
                    <a:pt x="2113" y="3163"/>
                  </a:cubicBezTo>
                  <a:cubicBezTo>
                    <a:pt x="2318" y="3163"/>
                    <a:pt x="2524" y="3123"/>
                    <a:pt x="2720" y="3042"/>
                  </a:cubicBezTo>
                  <a:cubicBezTo>
                    <a:pt x="3311" y="2797"/>
                    <a:pt x="3695" y="2220"/>
                    <a:pt x="3695" y="1581"/>
                  </a:cubicBezTo>
                  <a:cubicBezTo>
                    <a:pt x="3695" y="712"/>
                    <a:pt x="2989" y="1"/>
                    <a:pt x="2115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74"/>
            <p:cNvSpPr/>
            <p:nvPr/>
          </p:nvSpPr>
          <p:spPr>
            <a:xfrm>
              <a:off x="6265774" y="2680988"/>
              <a:ext cx="71943" cy="82886"/>
            </a:xfrm>
            <a:custGeom>
              <a:avLst/>
              <a:gdLst/>
              <a:ahLst/>
              <a:cxnLst/>
              <a:rect l="l" t="t" r="r" b="b"/>
              <a:pathLst>
                <a:path w="2748" h="3166" extrusionOk="0">
                  <a:moveTo>
                    <a:pt x="921" y="1"/>
                  </a:moveTo>
                  <a:cubicBezTo>
                    <a:pt x="919" y="1"/>
                    <a:pt x="916" y="1"/>
                    <a:pt x="914" y="1"/>
                  </a:cubicBezTo>
                  <a:lnTo>
                    <a:pt x="904" y="1"/>
                  </a:lnTo>
                  <a:cubicBezTo>
                    <a:pt x="1461" y="395"/>
                    <a:pt x="1701" y="1111"/>
                    <a:pt x="1500" y="1764"/>
                  </a:cubicBezTo>
                  <a:cubicBezTo>
                    <a:pt x="1293" y="2417"/>
                    <a:pt x="688" y="2864"/>
                    <a:pt x="1" y="2874"/>
                  </a:cubicBezTo>
                  <a:cubicBezTo>
                    <a:pt x="282" y="3073"/>
                    <a:pt x="599" y="3165"/>
                    <a:pt x="911" y="3165"/>
                  </a:cubicBezTo>
                  <a:cubicBezTo>
                    <a:pt x="1570" y="3165"/>
                    <a:pt x="2205" y="2753"/>
                    <a:pt x="2427" y="2062"/>
                  </a:cubicBezTo>
                  <a:cubicBezTo>
                    <a:pt x="2748" y="1041"/>
                    <a:pt x="1988" y="1"/>
                    <a:pt x="92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74"/>
            <p:cNvSpPr/>
            <p:nvPr/>
          </p:nvSpPr>
          <p:spPr>
            <a:xfrm>
              <a:off x="6275330" y="2629178"/>
              <a:ext cx="107574" cy="186533"/>
            </a:xfrm>
            <a:custGeom>
              <a:avLst/>
              <a:gdLst/>
              <a:ahLst/>
              <a:cxnLst/>
              <a:rect l="l" t="t" r="r" b="b"/>
              <a:pathLst>
                <a:path w="4109" h="7125" extrusionOk="0">
                  <a:moveTo>
                    <a:pt x="549" y="1"/>
                  </a:moveTo>
                  <a:cubicBezTo>
                    <a:pt x="366" y="1"/>
                    <a:pt x="179" y="15"/>
                    <a:pt x="1" y="44"/>
                  </a:cubicBezTo>
                  <a:cubicBezTo>
                    <a:pt x="1730" y="318"/>
                    <a:pt x="3008" y="1807"/>
                    <a:pt x="3008" y="3560"/>
                  </a:cubicBezTo>
                  <a:cubicBezTo>
                    <a:pt x="3008" y="5314"/>
                    <a:pt x="1730" y="6808"/>
                    <a:pt x="1" y="7082"/>
                  </a:cubicBezTo>
                  <a:cubicBezTo>
                    <a:pt x="179" y="7110"/>
                    <a:pt x="366" y="7125"/>
                    <a:pt x="549" y="7125"/>
                  </a:cubicBezTo>
                  <a:cubicBezTo>
                    <a:pt x="2513" y="7125"/>
                    <a:pt x="4108" y="5530"/>
                    <a:pt x="4108" y="3560"/>
                  </a:cubicBezTo>
                  <a:cubicBezTo>
                    <a:pt x="4108" y="1595"/>
                    <a:pt x="2513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74"/>
            <p:cNvSpPr/>
            <p:nvPr/>
          </p:nvSpPr>
          <p:spPr>
            <a:xfrm>
              <a:off x="6428405" y="2736595"/>
              <a:ext cx="92337" cy="79090"/>
            </a:xfrm>
            <a:custGeom>
              <a:avLst/>
              <a:gdLst/>
              <a:ahLst/>
              <a:cxnLst/>
              <a:rect l="l" t="t" r="r" b="b"/>
              <a:pathLst>
                <a:path w="3527" h="3021" extrusionOk="0">
                  <a:moveTo>
                    <a:pt x="2018" y="0"/>
                  </a:moveTo>
                  <a:cubicBezTo>
                    <a:pt x="673" y="0"/>
                    <a:pt x="0" y="1624"/>
                    <a:pt x="952" y="2575"/>
                  </a:cubicBezTo>
                  <a:cubicBezTo>
                    <a:pt x="1259" y="2883"/>
                    <a:pt x="1638" y="3021"/>
                    <a:pt x="2008" y="3021"/>
                  </a:cubicBezTo>
                  <a:cubicBezTo>
                    <a:pt x="2784" y="3021"/>
                    <a:pt x="3527" y="2419"/>
                    <a:pt x="3527" y="1509"/>
                  </a:cubicBezTo>
                  <a:cubicBezTo>
                    <a:pt x="3527" y="678"/>
                    <a:pt x="2854" y="0"/>
                    <a:pt x="2018" y="0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74"/>
            <p:cNvSpPr/>
            <p:nvPr/>
          </p:nvSpPr>
          <p:spPr>
            <a:xfrm>
              <a:off x="6467779" y="2736699"/>
              <a:ext cx="53721" cy="79037"/>
            </a:xfrm>
            <a:custGeom>
              <a:avLst/>
              <a:gdLst/>
              <a:ahLst/>
              <a:cxnLst/>
              <a:rect l="l" t="t" r="r" b="b"/>
              <a:pathLst>
                <a:path w="2052" h="3019" extrusionOk="0">
                  <a:moveTo>
                    <a:pt x="549" y="1"/>
                  </a:moveTo>
                  <a:cubicBezTo>
                    <a:pt x="537" y="1"/>
                    <a:pt x="526" y="1"/>
                    <a:pt x="514" y="1"/>
                  </a:cubicBezTo>
                  <a:cubicBezTo>
                    <a:pt x="341" y="1"/>
                    <a:pt x="163" y="30"/>
                    <a:pt x="0" y="92"/>
                  </a:cubicBezTo>
                  <a:cubicBezTo>
                    <a:pt x="596" y="308"/>
                    <a:pt x="995" y="875"/>
                    <a:pt x="995" y="1509"/>
                  </a:cubicBezTo>
                  <a:cubicBezTo>
                    <a:pt x="995" y="2144"/>
                    <a:pt x="596" y="2710"/>
                    <a:pt x="0" y="2927"/>
                  </a:cubicBezTo>
                  <a:cubicBezTo>
                    <a:pt x="163" y="2984"/>
                    <a:pt x="341" y="3018"/>
                    <a:pt x="514" y="3018"/>
                  </a:cubicBezTo>
                  <a:cubicBezTo>
                    <a:pt x="523" y="3018"/>
                    <a:pt x="532" y="3018"/>
                    <a:pt x="541" y="3018"/>
                  </a:cubicBezTo>
                  <a:cubicBezTo>
                    <a:pt x="1374" y="3018"/>
                    <a:pt x="2051" y="2346"/>
                    <a:pt x="2051" y="1509"/>
                  </a:cubicBezTo>
                  <a:cubicBezTo>
                    <a:pt x="2051" y="676"/>
                    <a:pt x="1379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74"/>
            <p:cNvSpPr/>
            <p:nvPr/>
          </p:nvSpPr>
          <p:spPr>
            <a:xfrm>
              <a:off x="6194591" y="2467412"/>
              <a:ext cx="42412" cy="38040"/>
            </a:xfrm>
            <a:custGeom>
              <a:avLst/>
              <a:gdLst/>
              <a:ahLst/>
              <a:cxnLst/>
              <a:rect l="l" t="t" r="r" b="b"/>
              <a:pathLst>
                <a:path w="1620" h="1453" extrusionOk="0">
                  <a:moveTo>
                    <a:pt x="545" y="1"/>
                  </a:moveTo>
                  <a:cubicBezTo>
                    <a:pt x="391" y="1"/>
                    <a:pt x="238" y="75"/>
                    <a:pt x="145" y="213"/>
                  </a:cubicBezTo>
                  <a:cubicBezTo>
                    <a:pt x="1" y="434"/>
                    <a:pt x="63" y="732"/>
                    <a:pt x="284" y="881"/>
                  </a:cubicBezTo>
                  <a:lnTo>
                    <a:pt x="1091" y="1452"/>
                  </a:lnTo>
                  <a:lnTo>
                    <a:pt x="1620" y="655"/>
                  </a:lnTo>
                  <a:lnTo>
                    <a:pt x="813" y="83"/>
                  </a:lnTo>
                  <a:cubicBezTo>
                    <a:pt x="731" y="27"/>
                    <a:pt x="638" y="1"/>
                    <a:pt x="545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74"/>
            <p:cNvSpPr/>
            <p:nvPr/>
          </p:nvSpPr>
          <p:spPr>
            <a:xfrm>
              <a:off x="6249176" y="2586793"/>
              <a:ext cx="232086" cy="117993"/>
            </a:xfrm>
            <a:custGeom>
              <a:avLst/>
              <a:gdLst/>
              <a:ahLst/>
              <a:cxnLst/>
              <a:rect l="l" t="t" r="r" b="b"/>
              <a:pathLst>
                <a:path w="8865" h="4507" extrusionOk="0">
                  <a:moveTo>
                    <a:pt x="1" y="1"/>
                  </a:moveTo>
                  <a:lnTo>
                    <a:pt x="1" y="1975"/>
                  </a:lnTo>
                  <a:cubicBezTo>
                    <a:pt x="504" y="1733"/>
                    <a:pt x="1029" y="1620"/>
                    <a:pt x="1543" y="1620"/>
                  </a:cubicBezTo>
                  <a:cubicBezTo>
                    <a:pt x="3180" y="1620"/>
                    <a:pt x="4704" y="2763"/>
                    <a:pt x="5040" y="4507"/>
                  </a:cubicBezTo>
                  <a:lnTo>
                    <a:pt x="8864" y="4507"/>
                  </a:lnTo>
                  <a:lnTo>
                    <a:pt x="8864" y="3647"/>
                  </a:lnTo>
                  <a:lnTo>
                    <a:pt x="8859" y="2724"/>
                  </a:lnTo>
                  <a:cubicBezTo>
                    <a:pt x="8778" y="1197"/>
                    <a:pt x="7514" y="1"/>
                    <a:pt x="598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74"/>
            <p:cNvSpPr/>
            <p:nvPr/>
          </p:nvSpPr>
          <p:spPr>
            <a:xfrm>
              <a:off x="6249176" y="2605747"/>
              <a:ext cx="155850" cy="99039"/>
            </a:xfrm>
            <a:custGeom>
              <a:avLst/>
              <a:gdLst/>
              <a:ahLst/>
              <a:cxnLst/>
              <a:rect l="l" t="t" r="r" b="b"/>
              <a:pathLst>
                <a:path w="5953" h="3783" extrusionOk="0">
                  <a:moveTo>
                    <a:pt x="1552" y="0"/>
                  </a:moveTo>
                  <a:cubicBezTo>
                    <a:pt x="1040" y="0"/>
                    <a:pt x="516" y="90"/>
                    <a:pt x="1" y="281"/>
                  </a:cubicBezTo>
                  <a:lnTo>
                    <a:pt x="1" y="1251"/>
                  </a:lnTo>
                  <a:cubicBezTo>
                    <a:pt x="504" y="1009"/>
                    <a:pt x="1029" y="896"/>
                    <a:pt x="1543" y="896"/>
                  </a:cubicBezTo>
                  <a:cubicBezTo>
                    <a:pt x="3180" y="896"/>
                    <a:pt x="4704" y="2039"/>
                    <a:pt x="5040" y="3783"/>
                  </a:cubicBezTo>
                  <a:lnTo>
                    <a:pt x="5953" y="3783"/>
                  </a:lnTo>
                  <a:cubicBezTo>
                    <a:pt x="5609" y="1535"/>
                    <a:pt x="3675" y="0"/>
                    <a:pt x="155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4"/>
            <p:cNvSpPr/>
            <p:nvPr/>
          </p:nvSpPr>
          <p:spPr>
            <a:xfrm>
              <a:off x="6430551" y="2532469"/>
              <a:ext cx="63905" cy="28327"/>
            </a:xfrm>
            <a:custGeom>
              <a:avLst/>
              <a:gdLst/>
              <a:ahLst/>
              <a:cxnLst/>
              <a:rect l="l" t="t" r="r" b="b"/>
              <a:pathLst>
                <a:path w="2441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1898" y="1081"/>
                  </a:lnTo>
                  <a:cubicBezTo>
                    <a:pt x="2196" y="1081"/>
                    <a:pt x="2441" y="836"/>
                    <a:pt x="2441" y="538"/>
                  </a:cubicBezTo>
                  <a:cubicBezTo>
                    <a:pt x="2441" y="240"/>
                    <a:pt x="2196" y="0"/>
                    <a:pt x="189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74"/>
            <p:cNvSpPr/>
            <p:nvPr/>
          </p:nvSpPr>
          <p:spPr>
            <a:xfrm>
              <a:off x="6186789" y="2457333"/>
              <a:ext cx="371049" cy="362096"/>
            </a:xfrm>
            <a:custGeom>
              <a:avLst/>
              <a:gdLst/>
              <a:ahLst/>
              <a:cxnLst/>
              <a:rect l="l" t="t" r="r" b="b"/>
              <a:pathLst>
                <a:path w="14173" h="13831" extrusionOk="0">
                  <a:moveTo>
                    <a:pt x="800" y="426"/>
                  </a:moveTo>
                  <a:cubicBezTo>
                    <a:pt x="844" y="426"/>
                    <a:pt x="890" y="437"/>
                    <a:pt x="938" y="463"/>
                  </a:cubicBezTo>
                  <a:lnTo>
                    <a:pt x="1586" y="920"/>
                  </a:lnTo>
                  <a:cubicBezTo>
                    <a:pt x="1538" y="992"/>
                    <a:pt x="1346" y="1270"/>
                    <a:pt x="1284" y="1376"/>
                  </a:cubicBezTo>
                  <a:cubicBezTo>
                    <a:pt x="703" y="970"/>
                    <a:pt x="633" y="921"/>
                    <a:pt x="634" y="921"/>
                  </a:cubicBezTo>
                  <a:lnTo>
                    <a:pt x="634" y="921"/>
                  </a:lnTo>
                  <a:cubicBezTo>
                    <a:pt x="635" y="921"/>
                    <a:pt x="642" y="926"/>
                    <a:pt x="643" y="926"/>
                  </a:cubicBezTo>
                  <a:cubicBezTo>
                    <a:pt x="643" y="926"/>
                    <a:pt x="641" y="924"/>
                    <a:pt x="635" y="920"/>
                  </a:cubicBezTo>
                  <a:cubicBezTo>
                    <a:pt x="409" y="746"/>
                    <a:pt x="567" y="426"/>
                    <a:pt x="800" y="426"/>
                  </a:cubicBezTo>
                  <a:close/>
                  <a:moveTo>
                    <a:pt x="11252" y="3072"/>
                  </a:moveTo>
                  <a:cubicBezTo>
                    <a:pt x="11439" y="3072"/>
                    <a:pt x="11588" y="3221"/>
                    <a:pt x="11588" y="3403"/>
                  </a:cubicBezTo>
                  <a:lnTo>
                    <a:pt x="11588" y="3413"/>
                  </a:lnTo>
                  <a:cubicBezTo>
                    <a:pt x="11588" y="3600"/>
                    <a:pt x="11439" y="3749"/>
                    <a:pt x="11252" y="3749"/>
                  </a:cubicBezTo>
                  <a:lnTo>
                    <a:pt x="9537" y="3749"/>
                  </a:lnTo>
                  <a:lnTo>
                    <a:pt x="9537" y="3072"/>
                  </a:lnTo>
                  <a:close/>
                  <a:moveTo>
                    <a:pt x="7966" y="3615"/>
                  </a:moveTo>
                  <a:lnTo>
                    <a:pt x="7966" y="4604"/>
                  </a:lnTo>
                  <a:lnTo>
                    <a:pt x="2547" y="4604"/>
                  </a:lnTo>
                  <a:lnTo>
                    <a:pt x="2547" y="3615"/>
                  </a:lnTo>
                  <a:close/>
                  <a:moveTo>
                    <a:pt x="3902" y="6644"/>
                  </a:moveTo>
                  <a:cubicBezTo>
                    <a:pt x="4337" y="6644"/>
                    <a:pt x="4776" y="6728"/>
                    <a:pt x="5194" y="6901"/>
                  </a:cubicBezTo>
                  <a:cubicBezTo>
                    <a:pt x="6458" y="7424"/>
                    <a:pt x="7284" y="8659"/>
                    <a:pt x="7289" y="10033"/>
                  </a:cubicBezTo>
                  <a:cubicBezTo>
                    <a:pt x="7284" y="11902"/>
                    <a:pt x="5771" y="13420"/>
                    <a:pt x="3897" y="13420"/>
                  </a:cubicBezTo>
                  <a:cubicBezTo>
                    <a:pt x="2528" y="13420"/>
                    <a:pt x="1293" y="12598"/>
                    <a:pt x="770" y="11330"/>
                  </a:cubicBezTo>
                  <a:cubicBezTo>
                    <a:pt x="246" y="10067"/>
                    <a:pt x="534" y="8606"/>
                    <a:pt x="1500" y="7641"/>
                  </a:cubicBezTo>
                  <a:cubicBezTo>
                    <a:pt x="2150" y="6990"/>
                    <a:pt x="3018" y="6644"/>
                    <a:pt x="3902" y="6644"/>
                  </a:cubicBezTo>
                  <a:close/>
                  <a:moveTo>
                    <a:pt x="11278" y="10787"/>
                  </a:moveTo>
                  <a:cubicBezTo>
                    <a:pt x="11954" y="10787"/>
                    <a:pt x="12602" y="11311"/>
                    <a:pt x="12602" y="12104"/>
                  </a:cubicBezTo>
                  <a:cubicBezTo>
                    <a:pt x="12597" y="12829"/>
                    <a:pt x="12011" y="13415"/>
                    <a:pt x="11286" y="13420"/>
                  </a:cubicBezTo>
                  <a:cubicBezTo>
                    <a:pt x="10113" y="13420"/>
                    <a:pt x="9527" y="12003"/>
                    <a:pt x="10354" y="11176"/>
                  </a:cubicBezTo>
                  <a:cubicBezTo>
                    <a:pt x="10623" y="10907"/>
                    <a:pt x="10954" y="10787"/>
                    <a:pt x="11278" y="10787"/>
                  </a:cubicBezTo>
                  <a:close/>
                  <a:moveTo>
                    <a:pt x="783" y="0"/>
                  </a:moveTo>
                  <a:cubicBezTo>
                    <a:pt x="561" y="0"/>
                    <a:pt x="344" y="107"/>
                    <a:pt x="212" y="305"/>
                  </a:cubicBezTo>
                  <a:cubicBezTo>
                    <a:pt x="1" y="622"/>
                    <a:pt x="87" y="1045"/>
                    <a:pt x="400" y="1256"/>
                  </a:cubicBezTo>
                  <a:cubicBezTo>
                    <a:pt x="1122" y="1746"/>
                    <a:pt x="1209" y="1871"/>
                    <a:pt x="1327" y="1871"/>
                  </a:cubicBezTo>
                  <a:cubicBezTo>
                    <a:pt x="1340" y="1871"/>
                    <a:pt x="1354" y="1869"/>
                    <a:pt x="1370" y="1866"/>
                  </a:cubicBezTo>
                  <a:cubicBezTo>
                    <a:pt x="1500" y="1842"/>
                    <a:pt x="1524" y="1727"/>
                    <a:pt x="1625" y="1597"/>
                  </a:cubicBezTo>
                  <a:lnTo>
                    <a:pt x="2129" y="1933"/>
                  </a:lnTo>
                  <a:lnTo>
                    <a:pt x="2129" y="6670"/>
                  </a:lnTo>
                  <a:cubicBezTo>
                    <a:pt x="875" y="7324"/>
                    <a:pt x="92" y="8625"/>
                    <a:pt x="92" y="10038"/>
                  </a:cubicBezTo>
                  <a:cubicBezTo>
                    <a:pt x="97" y="11450"/>
                    <a:pt x="885" y="12747"/>
                    <a:pt x="2139" y="13401"/>
                  </a:cubicBezTo>
                  <a:cubicBezTo>
                    <a:pt x="2691" y="13688"/>
                    <a:pt x="3293" y="13831"/>
                    <a:pt x="3893" y="13831"/>
                  </a:cubicBezTo>
                  <a:cubicBezTo>
                    <a:pt x="4657" y="13831"/>
                    <a:pt x="5418" y="13600"/>
                    <a:pt x="6068" y="13146"/>
                  </a:cubicBezTo>
                  <a:cubicBezTo>
                    <a:pt x="7226" y="12339"/>
                    <a:pt x="7841" y="10955"/>
                    <a:pt x="7663" y="9553"/>
                  </a:cubicBezTo>
                  <a:lnTo>
                    <a:pt x="11074" y="9553"/>
                  </a:lnTo>
                  <a:lnTo>
                    <a:pt x="11074" y="10384"/>
                  </a:lnTo>
                  <a:cubicBezTo>
                    <a:pt x="9638" y="10557"/>
                    <a:pt x="9032" y="12305"/>
                    <a:pt x="10056" y="13324"/>
                  </a:cubicBezTo>
                  <a:cubicBezTo>
                    <a:pt x="10404" y="13672"/>
                    <a:pt x="10839" y="13831"/>
                    <a:pt x="11266" y="13831"/>
                  </a:cubicBezTo>
                  <a:cubicBezTo>
                    <a:pt x="12087" y="13831"/>
                    <a:pt x="12882" y="13247"/>
                    <a:pt x="12996" y="12305"/>
                  </a:cubicBezTo>
                  <a:lnTo>
                    <a:pt x="13966" y="12305"/>
                  </a:lnTo>
                  <a:cubicBezTo>
                    <a:pt x="14077" y="12305"/>
                    <a:pt x="14173" y="12214"/>
                    <a:pt x="14173" y="12099"/>
                  </a:cubicBezTo>
                  <a:cubicBezTo>
                    <a:pt x="14168" y="11988"/>
                    <a:pt x="14077" y="11897"/>
                    <a:pt x="13966" y="11897"/>
                  </a:cubicBezTo>
                  <a:lnTo>
                    <a:pt x="13005" y="11897"/>
                  </a:lnTo>
                  <a:cubicBezTo>
                    <a:pt x="12905" y="11109"/>
                    <a:pt x="12285" y="10485"/>
                    <a:pt x="11492" y="10393"/>
                  </a:cubicBezTo>
                  <a:lnTo>
                    <a:pt x="11492" y="8481"/>
                  </a:lnTo>
                  <a:cubicBezTo>
                    <a:pt x="11492" y="8342"/>
                    <a:pt x="11389" y="8272"/>
                    <a:pt x="11286" y="8272"/>
                  </a:cubicBezTo>
                  <a:cubicBezTo>
                    <a:pt x="11182" y="8272"/>
                    <a:pt x="11079" y="8342"/>
                    <a:pt x="11079" y="8481"/>
                  </a:cubicBezTo>
                  <a:lnTo>
                    <a:pt x="11079" y="9144"/>
                  </a:lnTo>
                  <a:lnTo>
                    <a:pt x="7596" y="9144"/>
                  </a:lnTo>
                  <a:cubicBezTo>
                    <a:pt x="7184" y="7419"/>
                    <a:pt x="5616" y="6228"/>
                    <a:pt x="3893" y="6228"/>
                  </a:cubicBezTo>
                  <a:cubicBezTo>
                    <a:pt x="3447" y="6228"/>
                    <a:pt x="2991" y="6307"/>
                    <a:pt x="2542" y="6478"/>
                  </a:cubicBezTo>
                  <a:lnTo>
                    <a:pt x="2542" y="5013"/>
                  </a:lnTo>
                  <a:lnTo>
                    <a:pt x="8379" y="5013"/>
                  </a:lnTo>
                  <a:cubicBezTo>
                    <a:pt x="9811" y="5013"/>
                    <a:pt x="10997" y="6137"/>
                    <a:pt x="11074" y="7569"/>
                  </a:cubicBezTo>
                  <a:cubicBezTo>
                    <a:pt x="11081" y="7699"/>
                    <a:pt x="11179" y="7762"/>
                    <a:pt x="11278" y="7762"/>
                  </a:cubicBezTo>
                  <a:cubicBezTo>
                    <a:pt x="11386" y="7762"/>
                    <a:pt x="11495" y="7687"/>
                    <a:pt x="11487" y="7545"/>
                  </a:cubicBezTo>
                  <a:cubicBezTo>
                    <a:pt x="11396" y="5897"/>
                    <a:pt x="10032" y="4604"/>
                    <a:pt x="8379" y="4604"/>
                  </a:cubicBezTo>
                  <a:lnTo>
                    <a:pt x="8379" y="3610"/>
                  </a:lnTo>
                  <a:lnTo>
                    <a:pt x="9124" y="3610"/>
                  </a:lnTo>
                  <a:lnTo>
                    <a:pt x="9124" y="3951"/>
                  </a:lnTo>
                  <a:cubicBezTo>
                    <a:pt x="9124" y="4066"/>
                    <a:pt x="9220" y="4158"/>
                    <a:pt x="9335" y="4158"/>
                  </a:cubicBezTo>
                  <a:lnTo>
                    <a:pt x="11257" y="4158"/>
                  </a:lnTo>
                  <a:cubicBezTo>
                    <a:pt x="11665" y="4158"/>
                    <a:pt x="12001" y="3826"/>
                    <a:pt x="12001" y="3413"/>
                  </a:cubicBezTo>
                  <a:lnTo>
                    <a:pt x="12001" y="3403"/>
                  </a:lnTo>
                  <a:cubicBezTo>
                    <a:pt x="12001" y="2990"/>
                    <a:pt x="11665" y="2659"/>
                    <a:pt x="11257" y="2659"/>
                  </a:cubicBezTo>
                  <a:lnTo>
                    <a:pt x="9335" y="2659"/>
                  </a:lnTo>
                  <a:cubicBezTo>
                    <a:pt x="9220" y="2659"/>
                    <a:pt x="9124" y="2750"/>
                    <a:pt x="9124" y="2865"/>
                  </a:cubicBezTo>
                  <a:lnTo>
                    <a:pt x="9124" y="3207"/>
                  </a:lnTo>
                  <a:lnTo>
                    <a:pt x="2542" y="3207"/>
                  </a:lnTo>
                  <a:lnTo>
                    <a:pt x="2542" y="1828"/>
                  </a:lnTo>
                  <a:cubicBezTo>
                    <a:pt x="2542" y="1761"/>
                    <a:pt x="2509" y="1698"/>
                    <a:pt x="2451" y="1655"/>
                  </a:cubicBezTo>
                  <a:lnTo>
                    <a:pt x="1860" y="1256"/>
                  </a:lnTo>
                  <a:lnTo>
                    <a:pt x="2038" y="982"/>
                  </a:lnTo>
                  <a:cubicBezTo>
                    <a:pt x="2100" y="886"/>
                    <a:pt x="2076" y="761"/>
                    <a:pt x="1985" y="694"/>
                  </a:cubicBezTo>
                  <a:cubicBezTo>
                    <a:pt x="1261" y="183"/>
                    <a:pt x="1169" y="116"/>
                    <a:pt x="1169" y="116"/>
                  </a:cubicBezTo>
                  <a:lnTo>
                    <a:pt x="1169" y="116"/>
                  </a:lnTo>
                  <a:cubicBezTo>
                    <a:pt x="1169" y="116"/>
                    <a:pt x="1180" y="124"/>
                    <a:pt x="1179" y="124"/>
                  </a:cubicBezTo>
                  <a:cubicBezTo>
                    <a:pt x="1179" y="124"/>
                    <a:pt x="1176" y="123"/>
                    <a:pt x="1168" y="118"/>
                  </a:cubicBezTo>
                  <a:cubicBezTo>
                    <a:pt x="1050" y="38"/>
                    <a:pt x="915" y="0"/>
                    <a:pt x="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74"/>
            <p:cNvSpPr/>
            <p:nvPr/>
          </p:nvSpPr>
          <p:spPr>
            <a:xfrm>
              <a:off x="6240642" y="2676616"/>
              <a:ext cx="96238" cy="88672"/>
            </a:xfrm>
            <a:custGeom>
              <a:avLst/>
              <a:gdLst/>
              <a:ahLst/>
              <a:cxnLst/>
              <a:rect l="l" t="t" r="r" b="b"/>
              <a:pathLst>
                <a:path w="3676" h="3387" extrusionOk="0">
                  <a:moveTo>
                    <a:pt x="1375" y="0"/>
                  </a:moveTo>
                  <a:cubicBezTo>
                    <a:pt x="1355" y="0"/>
                    <a:pt x="1334" y="3"/>
                    <a:pt x="1312" y="9"/>
                  </a:cubicBezTo>
                  <a:cubicBezTo>
                    <a:pt x="500" y="269"/>
                    <a:pt x="0" y="1081"/>
                    <a:pt x="130" y="1921"/>
                  </a:cubicBezTo>
                  <a:cubicBezTo>
                    <a:pt x="259" y="2762"/>
                    <a:pt x="985" y="3386"/>
                    <a:pt x="1835" y="3386"/>
                  </a:cubicBezTo>
                  <a:cubicBezTo>
                    <a:pt x="2690" y="3386"/>
                    <a:pt x="3416" y="2762"/>
                    <a:pt x="3545" y="1921"/>
                  </a:cubicBezTo>
                  <a:cubicBezTo>
                    <a:pt x="3675" y="1081"/>
                    <a:pt x="3175" y="269"/>
                    <a:pt x="2364" y="9"/>
                  </a:cubicBezTo>
                  <a:cubicBezTo>
                    <a:pt x="2341" y="3"/>
                    <a:pt x="2320" y="0"/>
                    <a:pt x="2300" y="0"/>
                  </a:cubicBezTo>
                  <a:cubicBezTo>
                    <a:pt x="2086" y="0"/>
                    <a:pt x="2006" y="325"/>
                    <a:pt x="2239" y="408"/>
                  </a:cubicBezTo>
                  <a:cubicBezTo>
                    <a:pt x="2854" y="605"/>
                    <a:pt x="3238" y="1220"/>
                    <a:pt x="3137" y="1864"/>
                  </a:cubicBezTo>
                  <a:cubicBezTo>
                    <a:pt x="3036" y="2503"/>
                    <a:pt x="2489" y="2978"/>
                    <a:pt x="1840" y="2978"/>
                  </a:cubicBezTo>
                  <a:cubicBezTo>
                    <a:pt x="1187" y="2978"/>
                    <a:pt x="639" y="2503"/>
                    <a:pt x="538" y="1864"/>
                  </a:cubicBezTo>
                  <a:cubicBezTo>
                    <a:pt x="437" y="1220"/>
                    <a:pt x="821" y="605"/>
                    <a:pt x="1436" y="408"/>
                  </a:cubicBezTo>
                  <a:cubicBezTo>
                    <a:pt x="1669" y="325"/>
                    <a:pt x="1589" y="0"/>
                    <a:pt x="13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2" name="Google Shape;9202;p74"/>
          <p:cNvGrpSpPr/>
          <p:nvPr/>
        </p:nvGrpSpPr>
        <p:grpSpPr>
          <a:xfrm>
            <a:off x="7957893" y="2454479"/>
            <a:ext cx="375081" cy="368169"/>
            <a:chOff x="7957893" y="2454479"/>
            <a:chExt cx="375081" cy="368169"/>
          </a:xfrm>
        </p:grpSpPr>
        <p:sp>
          <p:nvSpPr>
            <p:cNvPr id="9203" name="Google Shape;9203;p74"/>
            <p:cNvSpPr/>
            <p:nvPr/>
          </p:nvSpPr>
          <p:spPr>
            <a:xfrm>
              <a:off x="8023159" y="2461521"/>
              <a:ext cx="40291" cy="46941"/>
            </a:xfrm>
            <a:custGeom>
              <a:avLst/>
              <a:gdLst/>
              <a:ahLst/>
              <a:cxnLst/>
              <a:rect l="l" t="t" r="r" b="b"/>
              <a:pathLst>
                <a:path w="1539" h="1793" extrusionOk="0">
                  <a:moveTo>
                    <a:pt x="376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1413"/>
                  </a:lnTo>
                  <a:cubicBezTo>
                    <a:pt x="1" y="1625"/>
                    <a:pt x="169" y="1793"/>
                    <a:pt x="376" y="1793"/>
                  </a:cubicBezTo>
                  <a:lnTo>
                    <a:pt x="640" y="1793"/>
                  </a:lnTo>
                  <a:cubicBezTo>
                    <a:pt x="1139" y="1793"/>
                    <a:pt x="1538" y="1389"/>
                    <a:pt x="1538" y="894"/>
                  </a:cubicBezTo>
                  <a:cubicBezTo>
                    <a:pt x="1538" y="400"/>
                    <a:pt x="1139" y="1"/>
                    <a:pt x="64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74"/>
            <p:cNvSpPr/>
            <p:nvPr/>
          </p:nvSpPr>
          <p:spPr>
            <a:xfrm>
              <a:off x="8023159" y="2461390"/>
              <a:ext cx="22934" cy="46941"/>
            </a:xfrm>
            <a:custGeom>
              <a:avLst/>
              <a:gdLst/>
              <a:ahLst/>
              <a:cxnLst/>
              <a:rect l="l" t="t" r="r" b="b"/>
              <a:pathLst>
                <a:path w="876" h="1793" extrusionOk="0">
                  <a:moveTo>
                    <a:pt x="380" y="1"/>
                  </a:moveTo>
                  <a:cubicBezTo>
                    <a:pt x="174" y="1"/>
                    <a:pt x="6" y="169"/>
                    <a:pt x="1" y="376"/>
                  </a:cubicBezTo>
                  <a:lnTo>
                    <a:pt x="1" y="1418"/>
                  </a:lnTo>
                  <a:cubicBezTo>
                    <a:pt x="6" y="1625"/>
                    <a:pt x="174" y="1793"/>
                    <a:pt x="380" y="1793"/>
                  </a:cubicBezTo>
                  <a:lnTo>
                    <a:pt x="645" y="1793"/>
                  </a:lnTo>
                  <a:cubicBezTo>
                    <a:pt x="721" y="1793"/>
                    <a:pt x="798" y="1783"/>
                    <a:pt x="875" y="1764"/>
                  </a:cubicBezTo>
                  <a:cubicBezTo>
                    <a:pt x="736" y="1706"/>
                    <a:pt x="645" y="1567"/>
                    <a:pt x="645" y="1418"/>
                  </a:cubicBezTo>
                  <a:lnTo>
                    <a:pt x="645" y="376"/>
                  </a:lnTo>
                  <a:cubicBezTo>
                    <a:pt x="645" y="227"/>
                    <a:pt x="736" y="87"/>
                    <a:pt x="875" y="30"/>
                  </a:cubicBezTo>
                  <a:cubicBezTo>
                    <a:pt x="798" y="11"/>
                    <a:pt x="721" y="1"/>
                    <a:pt x="645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4"/>
            <p:cNvSpPr/>
            <p:nvPr/>
          </p:nvSpPr>
          <p:spPr>
            <a:xfrm>
              <a:off x="8109710" y="2461521"/>
              <a:ext cx="40265" cy="46941"/>
            </a:xfrm>
            <a:custGeom>
              <a:avLst/>
              <a:gdLst/>
              <a:ahLst/>
              <a:cxnLst/>
              <a:rect l="l" t="t" r="r" b="b"/>
              <a:pathLst>
                <a:path w="1538" h="1793" extrusionOk="0">
                  <a:moveTo>
                    <a:pt x="898" y="1"/>
                  </a:moveTo>
                  <a:cubicBezTo>
                    <a:pt x="399" y="1"/>
                    <a:pt x="0" y="400"/>
                    <a:pt x="0" y="894"/>
                  </a:cubicBezTo>
                  <a:cubicBezTo>
                    <a:pt x="0" y="1389"/>
                    <a:pt x="399" y="1793"/>
                    <a:pt x="898" y="1793"/>
                  </a:cubicBezTo>
                  <a:lnTo>
                    <a:pt x="1163" y="1793"/>
                  </a:lnTo>
                  <a:cubicBezTo>
                    <a:pt x="1369" y="1793"/>
                    <a:pt x="1537" y="1625"/>
                    <a:pt x="1537" y="1413"/>
                  </a:cubicBezTo>
                  <a:lnTo>
                    <a:pt x="1537" y="375"/>
                  </a:lnTo>
                  <a:cubicBezTo>
                    <a:pt x="1537" y="169"/>
                    <a:pt x="1369" y="1"/>
                    <a:pt x="116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4"/>
            <p:cNvSpPr/>
            <p:nvPr/>
          </p:nvSpPr>
          <p:spPr>
            <a:xfrm>
              <a:off x="8127068" y="2461390"/>
              <a:ext cx="23143" cy="47333"/>
            </a:xfrm>
            <a:custGeom>
              <a:avLst/>
              <a:gdLst/>
              <a:ahLst/>
              <a:cxnLst/>
              <a:rect l="l" t="t" r="r" b="b"/>
              <a:pathLst>
                <a:path w="884" h="1808" extrusionOk="0">
                  <a:moveTo>
                    <a:pt x="240" y="1"/>
                  </a:moveTo>
                  <a:cubicBezTo>
                    <a:pt x="159" y="1"/>
                    <a:pt x="77" y="11"/>
                    <a:pt x="0" y="35"/>
                  </a:cubicBezTo>
                  <a:cubicBezTo>
                    <a:pt x="135" y="97"/>
                    <a:pt x="226" y="232"/>
                    <a:pt x="226" y="385"/>
                  </a:cubicBezTo>
                  <a:lnTo>
                    <a:pt x="226" y="1423"/>
                  </a:lnTo>
                  <a:cubicBezTo>
                    <a:pt x="221" y="1572"/>
                    <a:pt x="135" y="1711"/>
                    <a:pt x="0" y="1774"/>
                  </a:cubicBezTo>
                  <a:cubicBezTo>
                    <a:pt x="77" y="1798"/>
                    <a:pt x="159" y="1807"/>
                    <a:pt x="240" y="1807"/>
                  </a:cubicBezTo>
                  <a:lnTo>
                    <a:pt x="504" y="1807"/>
                  </a:lnTo>
                  <a:cubicBezTo>
                    <a:pt x="711" y="1807"/>
                    <a:pt x="879" y="1639"/>
                    <a:pt x="879" y="1428"/>
                  </a:cubicBezTo>
                  <a:lnTo>
                    <a:pt x="879" y="390"/>
                  </a:lnTo>
                  <a:cubicBezTo>
                    <a:pt x="884" y="174"/>
                    <a:pt x="716" y="1"/>
                    <a:pt x="504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74"/>
            <p:cNvSpPr/>
            <p:nvPr/>
          </p:nvSpPr>
          <p:spPr>
            <a:xfrm>
              <a:off x="8217232" y="2615355"/>
              <a:ext cx="103149" cy="103018"/>
            </a:xfrm>
            <a:custGeom>
              <a:avLst/>
              <a:gdLst/>
              <a:ahLst/>
              <a:cxnLst/>
              <a:rect l="l" t="t" r="r" b="b"/>
              <a:pathLst>
                <a:path w="3940" h="3935" extrusionOk="0">
                  <a:moveTo>
                    <a:pt x="1973" y="0"/>
                  </a:moveTo>
                  <a:cubicBezTo>
                    <a:pt x="1839" y="0"/>
                    <a:pt x="1706" y="14"/>
                    <a:pt x="1576" y="43"/>
                  </a:cubicBezTo>
                  <a:cubicBezTo>
                    <a:pt x="803" y="216"/>
                    <a:pt x="1" y="966"/>
                    <a:pt x="5" y="1970"/>
                  </a:cubicBezTo>
                  <a:cubicBezTo>
                    <a:pt x="10" y="3003"/>
                    <a:pt x="865" y="3935"/>
                    <a:pt x="1975" y="3935"/>
                  </a:cubicBezTo>
                  <a:cubicBezTo>
                    <a:pt x="3080" y="3935"/>
                    <a:pt x="3940" y="3003"/>
                    <a:pt x="3940" y="1970"/>
                  </a:cubicBezTo>
                  <a:cubicBezTo>
                    <a:pt x="3940" y="1076"/>
                    <a:pt x="3291" y="264"/>
                    <a:pt x="2369" y="43"/>
                  </a:cubicBezTo>
                  <a:cubicBezTo>
                    <a:pt x="2239" y="14"/>
                    <a:pt x="2106" y="0"/>
                    <a:pt x="197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74"/>
            <p:cNvSpPr/>
            <p:nvPr/>
          </p:nvSpPr>
          <p:spPr>
            <a:xfrm>
              <a:off x="8254721" y="2615250"/>
              <a:ext cx="68068" cy="102992"/>
            </a:xfrm>
            <a:custGeom>
              <a:avLst/>
              <a:gdLst/>
              <a:ahLst/>
              <a:cxnLst/>
              <a:rect l="l" t="t" r="r" b="b"/>
              <a:pathLst>
                <a:path w="2600" h="3934" extrusionOk="0">
                  <a:moveTo>
                    <a:pt x="538" y="0"/>
                  </a:moveTo>
                  <a:cubicBezTo>
                    <a:pt x="406" y="0"/>
                    <a:pt x="274" y="16"/>
                    <a:pt x="144" y="47"/>
                  </a:cubicBezTo>
                  <a:cubicBezTo>
                    <a:pt x="91" y="57"/>
                    <a:pt x="48" y="67"/>
                    <a:pt x="0" y="81"/>
                  </a:cubicBezTo>
                  <a:cubicBezTo>
                    <a:pt x="846" y="316"/>
                    <a:pt x="1432" y="1090"/>
                    <a:pt x="1432" y="1969"/>
                  </a:cubicBezTo>
                  <a:cubicBezTo>
                    <a:pt x="1432" y="2848"/>
                    <a:pt x="846" y="3622"/>
                    <a:pt x="0" y="3857"/>
                  </a:cubicBezTo>
                  <a:cubicBezTo>
                    <a:pt x="178" y="3910"/>
                    <a:pt x="356" y="3934"/>
                    <a:pt x="538" y="3934"/>
                  </a:cubicBezTo>
                  <a:cubicBezTo>
                    <a:pt x="541" y="3934"/>
                    <a:pt x="545" y="3934"/>
                    <a:pt x="548" y="3934"/>
                  </a:cubicBezTo>
                  <a:cubicBezTo>
                    <a:pt x="1552" y="3934"/>
                    <a:pt x="2398" y="3172"/>
                    <a:pt x="2498" y="2166"/>
                  </a:cubicBezTo>
                  <a:cubicBezTo>
                    <a:pt x="2599" y="1162"/>
                    <a:pt x="1922" y="244"/>
                    <a:pt x="932" y="47"/>
                  </a:cubicBezTo>
                  <a:cubicBezTo>
                    <a:pt x="802" y="16"/>
                    <a:pt x="670" y="0"/>
                    <a:pt x="538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74"/>
            <p:cNvSpPr/>
            <p:nvPr/>
          </p:nvSpPr>
          <p:spPr>
            <a:xfrm>
              <a:off x="8245401" y="2649415"/>
              <a:ext cx="40893" cy="34950"/>
            </a:xfrm>
            <a:custGeom>
              <a:avLst/>
              <a:gdLst/>
              <a:ahLst/>
              <a:cxnLst/>
              <a:rect l="l" t="t" r="r" b="b"/>
              <a:pathLst>
                <a:path w="1562" h="1335" extrusionOk="0">
                  <a:moveTo>
                    <a:pt x="894" y="1"/>
                  </a:moveTo>
                  <a:cubicBezTo>
                    <a:pt x="299" y="1"/>
                    <a:pt x="1" y="717"/>
                    <a:pt x="419" y="1140"/>
                  </a:cubicBezTo>
                  <a:cubicBezTo>
                    <a:pt x="555" y="1274"/>
                    <a:pt x="722" y="1335"/>
                    <a:pt x="887" y="1335"/>
                  </a:cubicBezTo>
                  <a:cubicBezTo>
                    <a:pt x="1231" y="1335"/>
                    <a:pt x="1562" y="1069"/>
                    <a:pt x="1562" y="669"/>
                  </a:cubicBezTo>
                  <a:cubicBezTo>
                    <a:pt x="1562" y="299"/>
                    <a:pt x="1264" y="1"/>
                    <a:pt x="89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4"/>
            <p:cNvSpPr/>
            <p:nvPr/>
          </p:nvSpPr>
          <p:spPr>
            <a:xfrm>
              <a:off x="7965328" y="2545559"/>
              <a:ext cx="241877" cy="183496"/>
            </a:xfrm>
            <a:custGeom>
              <a:avLst/>
              <a:gdLst/>
              <a:ahLst/>
              <a:cxnLst/>
              <a:rect l="l" t="t" r="r" b="b"/>
              <a:pathLst>
                <a:path w="9239" h="7009" extrusionOk="0">
                  <a:moveTo>
                    <a:pt x="590" y="0"/>
                  </a:moveTo>
                  <a:cubicBezTo>
                    <a:pt x="566" y="0"/>
                    <a:pt x="543" y="2"/>
                    <a:pt x="519" y="5"/>
                  </a:cubicBezTo>
                  <a:cubicBezTo>
                    <a:pt x="216" y="38"/>
                    <a:pt x="0" y="312"/>
                    <a:pt x="34" y="615"/>
                  </a:cubicBezTo>
                  <a:lnTo>
                    <a:pt x="293" y="2719"/>
                  </a:lnTo>
                  <a:cubicBezTo>
                    <a:pt x="485" y="4247"/>
                    <a:pt x="1782" y="5390"/>
                    <a:pt x="3324" y="5395"/>
                  </a:cubicBezTo>
                  <a:lnTo>
                    <a:pt x="4064" y="5395"/>
                  </a:lnTo>
                  <a:lnTo>
                    <a:pt x="4064" y="6456"/>
                  </a:lnTo>
                  <a:cubicBezTo>
                    <a:pt x="4064" y="6764"/>
                    <a:pt x="4314" y="7009"/>
                    <a:pt x="4622" y="7009"/>
                  </a:cubicBezTo>
                  <a:cubicBezTo>
                    <a:pt x="4929" y="7009"/>
                    <a:pt x="5179" y="6764"/>
                    <a:pt x="5179" y="6456"/>
                  </a:cubicBezTo>
                  <a:lnTo>
                    <a:pt x="5179" y="5395"/>
                  </a:lnTo>
                  <a:lnTo>
                    <a:pt x="5914" y="5395"/>
                  </a:lnTo>
                  <a:cubicBezTo>
                    <a:pt x="7456" y="5390"/>
                    <a:pt x="8753" y="4247"/>
                    <a:pt x="8945" y="2719"/>
                  </a:cubicBezTo>
                  <a:lnTo>
                    <a:pt x="9205" y="615"/>
                  </a:lnTo>
                  <a:cubicBezTo>
                    <a:pt x="9238" y="312"/>
                    <a:pt x="9022" y="38"/>
                    <a:pt x="8719" y="5"/>
                  </a:cubicBezTo>
                  <a:cubicBezTo>
                    <a:pt x="8696" y="2"/>
                    <a:pt x="8672" y="0"/>
                    <a:pt x="8648" y="0"/>
                  </a:cubicBezTo>
                  <a:cubicBezTo>
                    <a:pt x="8375" y="0"/>
                    <a:pt x="8139" y="201"/>
                    <a:pt x="8100" y="480"/>
                  </a:cubicBezTo>
                  <a:lnTo>
                    <a:pt x="7840" y="2584"/>
                  </a:lnTo>
                  <a:cubicBezTo>
                    <a:pt x="7715" y="3555"/>
                    <a:pt x="6894" y="4280"/>
                    <a:pt x="5919" y="4285"/>
                  </a:cubicBezTo>
                  <a:lnTo>
                    <a:pt x="3320" y="4285"/>
                  </a:lnTo>
                  <a:cubicBezTo>
                    <a:pt x="2344" y="4280"/>
                    <a:pt x="1523" y="3555"/>
                    <a:pt x="1398" y="2584"/>
                  </a:cubicBezTo>
                  <a:lnTo>
                    <a:pt x="1139" y="480"/>
                  </a:lnTo>
                  <a:cubicBezTo>
                    <a:pt x="1099" y="201"/>
                    <a:pt x="863" y="0"/>
                    <a:pt x="590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4"/>
            <p:cNvSpPr/>
            <p:nvPr/>
          </p:nvSpPr>
          <p:spPr>
            <a:xfrm>
              <a:off x="8246658" y="2644022"/>
              <a:ext cx="53983" cy="46234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885" y="414"/>
                  </a:moveTo>
                  <a:cubicBezTo>
                    <a:pt x="1144" y="414"/>
                    <a:pt x="1351" y="625"/>
                    <a:pt x="1351" y="884"/>
                  </a:cubicBezTo>
                  <a:cubicBezTo>
                    <a:pt x="1351" y="1167"/>
                    <a:pt x="1120" y="1353"/>
                    <a:pt x="880" y="1353"/>
                  </a:cubicBezTo>
                  <a:cubicBezTo>
                    <a:pt x="765" y="1353"/>
                    <a:pt x="648" y="1311"/>
                    <a:pt x="553" y="1216"/>
                  </a:cubicBezTo>
                  <a:cubicBezTo>
                    <a:pt x="255" y="918"/>
                    <a:pt x="467" y="414"/>
                    <a:pt x="885" y="414"/>
                  </a:cubicBezTo>
                  <a:close/>
                  <a:moveTo>
                    <a:pt x="885" y="0"/>
                  </a:moveTo>
                  <a:cubicBezTo>
                    <a:pt x="395" y="0"/>
                    <a:pt x="1" y="394"/>
                    <a:pt x="1" y="884"/>
                  </a:cubicBezTo>
                  <a:cubicBezTo>
                    <a:pt x="1" y="1414"/>
                    <a:pt x="435" y="1765"/>
                    <a:pt x="888" y="1765"/>
                  </a:cubicBezTo>
                  <a:cubicBezTo>
                    <a:pt x="1105" y="1765"/>
                    <a:pt x="1325" y="1685"/>
                    <a:pt x="1504" y="1504"/>
                  </a:cubicBezTo>
                  <a:cubicBezTo>
                    <a:pt x="2062" y="952"/>
                    <a:pt x="1668" y="0"/>
                    <a:pt x="8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74"/>
            <p:cNvSpPr/>
            <p:nvPr/>
          </p:nvSpPr>
          <p:spPr>
            <a:xfrm>
              <a:off x="7957893" y="2454479"/>
              <a:ext cx="375081" cy="368169"/>
            </a:xfrm>
            <a:custGeom>
              <a:avLst/>
              <a:gdLst/>
              <a:ahLst/>
              <a:cxnLst/>
              <a:rect l="l" t="t" r="r" b="b"/>
              <a:pathLst>
                <a:path w="14327" h="14063" extrusionOk="0">
                  <a:moveTo>
                    <a:pt x="3104" y="409"/>
                  </a:moveTo>
                  <a:cubicBezTo>
                    <a:pt x="3484" y="409"/>
                    <a:pt x="3796" y="721"/>
                    <a:pt x="3796" y="1101"/>
                  </a:cubicBezTo>
                  <a:lnTo>
                    <a:pt x="3796" y="1120"/>
                  </a:lnTo>
                  <a:cubicBezTo>
                    <a:pt x="3796" y="1500"/>
                    <a:pt x="3484" y="1812"/>
                    <a:pt x="3104" y="1812"/>
                  </a:cubicBezTo>
                  <a:lnTo>
                    <a:pt x="2821" y="1812"/>
                  </a:lnTo>
                  <a:cubicBezTo>
                    <a:pt x="2724" y="1812"/>
                    <a:pt x="2648" y="1735"/>
                    <a:pt x="2648" y="1639"/>
                  </a:cubicBezTo>
                  <a:lnTo>
                    <a:pt x="2648" y="582"/>
                  </a:lnTo>
                  <a:cubicBezTo>
                    <a:pt x="2652" y="486"/>
                    <a:pt x="2729" y="409"/>
                    <a:pt x="2821" y="409"/>
                  </a:cubicBezTo>
                  <a:close/>
                  <a:moveTo>
                    <a:pt x="6962" y="409"/>
                  </a:moveTo>
                  <a:cubicBezTo>
                    <a:pt x="7058" y="409"/>
                    <a:pt x="7135" y="486"/>
                    <a:pt x="7135" y="582"/>
                  </a:cubicBezTo>
                  <a:lnTo>
                    <a:pt x="7135" y="1639"/>
                  </a:lnTo>
                  <a:cubicBezTo>
                    <a:pt x="7135" y="1735"/>
                    <a:pt x="7058" y="1812"/>
                    <a:pt x="6962" y="1812"/>
                  </a:cubicBezTo>
                  <a:lnTo>
                    <a:pt x="6678" y="1812"/>
                  </a:lnTo>
                  <a:cubicBezTo>
                    <a:pt x="6299" y="1812"/>
                    <a:pt x="5986" y="1500"/>
                    <a:pt x="5986" y="1120"/>
                  </a:cubicBezTo>
                  <a:lnTo>
                    <a:pt x="5986" y="1101"/>
                  </a:lnTo>
                  <a:cubicBezTo>
                    <a:pt x="5986" y="721"/>
                    <a:pt x="6299" y="409"/>
                    <a:pt x="6678" y="409"/>
                  </a:cubicBezTo>
                  <a:close/>
                  <a:moveTo>
                    <a:pt x="2821" y="1"/>
                  </a:moveTo>
                  <a:cubicBezTo>
                    <a:pt x="2499" y="1"/>
                    <a:pt x="2234" y="260"/>
                    <a:pt x="2234" y="582"/>
                  </a:cubicBezTo>
                  <a:lnTo>
                    <a:pt x="2234" y="904"/>
                  </a:lnTo>
                  <a:lnTo>
                    <a:pt x="1768" y="904"/>
                  </a:lnTo>
                  <a:cubicBezTo>
                    <a:pt x="1086" y="904"/>
                    <a:pt x="534" y="1461"/>
                    <a:pt x="534" y="2143"/>
                  </a:cubicBezTo>
                  <a:lnTo>
                    <a:pt x="534" y="3282"/>
                  </a:lnTo>
                  <a:cubicBezTo>
                    <a:pt x="202" y="3412"/>
                    <a:pt x="1" y="3748"/>
                    <a:pt x="44" y="4099"/>
                  </a:cubicBezTo>
                  <a:lnTo>
                    <a:pt x="308" y="6217"/>
                  </a:lnTo>
                  <a:cubicBezTo>
                    <a:pt x="515" y="7865"/>
                    <a:pt x="1913" y="9100"/>
                    <a:pt x="3570" y="9100"/>
                  </a:cubicBezTo>
                  <a:lnTo>
                    <a:pt x="4108" y="9100"/>
                  </a:lnTo>
                  <a:lnTo>
                    <a:pt x="4108" y="9964"/>
                  </a:lnTo>
                  <a:cubicBezTo>
                    <a:pt x="4113" y="10310"/>
                    <a:pt x="4343" y="10613"/>
                    <a:pt x="4675" y="10704"/>
                  </a:cubicBezTo>
                  <a:lnTo>
                    <a:pt x="4675" y="11468"/>
                  </a:lnTo>
                  <a:cubicBezTo>
                    <a:pt x="4675" y="12900"/>
                    <a:pt x="5838" y="14062"/>
                    <a:pt x="7269" y="14062"/>
                  </a:cubicBezTo>
                  <a:lnTo>
                    <a:pt x="9513" y="14062"/>
                  </a:lnTo>
                  <a:cubicBezTo>
                    <a:pt x="10949" y="14062"/>
                    <a:pt x="12107" y="12900"/>
                    <a:pt x="12107" y="11468"/>
                  </a:cubicBezTo>
                  <a:lnTo>
                    <a:pt x="12107" y="10315"/>
                  </a:lnTo>
                  <a:cubicBezTo>
                    <a:pt x="12626" y="10272"/>
                    <a:pt x="13111" y="10046"/>
                    <a:pt x="13476" y="9681"/>
                  </a:cubicBezTo>
                  <a:cubicBezTo>
                    <a:pt x="14206" y="8941"/>
                    <a:pt x="14326" y="7793"/>
                    <a:pt x="13755" y="6923"/>
                  </a:cubicBezTo>
                  <a:cubicBezTo>
                    <a:pt x="13709" y="6858"/>
                    <a:pt x="13648" y="6831"/>
                    <a:pt x="13588" y="6831"/>
                  </a:cubicBezTo>
                  <a:cubicBezTo>
                    <a:pt x="13444" y="6831"/>
                    <a:pt x="13307" y="6987"/>
                    <a:pt x="13409" y="7149"/>
                  </a:cubicBezTo>
                  <a:cubicBezTo>
                    <a:pt x="14187" y="8333"/>
                    <a:pt x="13337" y="9902"/>
                    <a:pt x="11926" y="9902"/>
                  </a:cubicBezTo>
                  <a:cubicBezTo>
                    <a:pt x="11917" y="9902"/>
                    <a:pt x="11909" y="9902"/>
                    <a:pt x="11900" y="9902"/>
                  </a:cubicBezTo>
                  <a:cubicBezTo>
                    <a:pt x="10353" y="9902"/>
                    <a:pt x="9551" y="7990"/>
                    <a:pt x="10670" y="6870"/>
                  </a:cubicBezTo>
                  <a:cubicBezTo>
                    <a:pt x="11013" y="6528"/>
                    <a:pt x="11467" y="6350"/>
                    <a:pt x="11926" y="6350"/>
                  </a:cubicBezTo>
                  <a:cubicBezTo>
                    <a:pt x="12264" y="6350"/>
                    <a:pt x="12604" y="6447"/>
                    <a:pt x="12904" y="6645"/>
                  </a:cubicBezTo>
                  <a:cubicBezTo>
                    <a:pt x="12946" y="6675"/>
                    <a:pt x="12989" y="6688"/>
                    <a:pt x="13028" y="6688"/>
                  </a:cubicBezTo>
                  <a:cubicBezTo>
                    <a:pt x="13210" y="6688"/>
                    <a:pt x="13335" y="6417"/>
                    <a:pt x="13130" y="6299"/>
                  </a:cubicBezTo>
                  <a:cubicBezTo>
                    <a:pt x="12752" y="6047"/>
                    <a:pt x="12339" y="5933"/>
                    <a:pt x="11935" y="5933"/>
                  </a:cubicBezTo>
                  <a:cubicBezTo>
                    <a:pt x="10798" y="5933"/>
                    <a:pt x="9734" y="6838"/>
                    <a:pt x="9734" y="8124"/>
                  </a:cubicBezTo>
                  <a:cubicBezTo>
                    <a:pt x="9734" y="9248"/>
                    <a:pt x="10579" y="10185"/>
                    <a:pt x="11694" y="10305"/>
                  </a:cubicBezTo>
                  <a:lnTo>
                    <a:pt x="11694" y="11463"/>
                  </a:lnTo>
                  <a:cubicBezTo>
                    <a:pt x="11689" y="12669"/>
                    <a:pt x="10714" y="13644"/>
                    <a:pt x="9508" y="13644"/>
                  </a:cubicBezTo>
                  <a:lnTo>
                    <a:pt x="7264" y="13644"/>
                  </a:lnTo>
                  <a:cubicBezTo>
                    <a:pt x="6058" y="13644"/>
                    <a:pt x="5083" y="12669"/>
                    <a:pt x="5083" y="11463"/>
                  </a:cubicBezTo>
                  <a:lnTo>
                    <a:pt x="5083" y="10704"/>
                  </a:lnTo>
                  <a:cubicBezTo>
                    <a:pt x="5415" y="10613"/>
                    <a:pt x="5645" y="10310"/>
                    <a:pt x="5645" y="9964"/>
                  </a:cubicBezTo>
                  <a:lnTo>
                    <a:pt x="5645" y="9104"/>
                  </a:lnTo>
                  <a:lnTo>
                    <a:pt x="6188" y="9104"/>
                  </a:lnTo>
                  <a:cubicBezTo>
                    <a:pt x="7846" y="9100"/>
                    <a:pt x="9239" y="7865"/>
                    <a:pt x="9450" y="6222"/>
                  </a:cubicBezTo>
                  <a:lnTo>
                    <a:pt x="9714" y="4099"/>
                  </a:lnTo>
                  <a:cubicBezTo>
                    <a:pt x="9758" y="3757"/>
                    <a:pt x="9565" y="3426"/>
                    <a:pt x="9248" y="3296"/>
                  </a:cubicBezTo>
                  <a:lnTo>
                    <a:pt x="9248" y="2143"/>
                  </a:lnTo>
                  <a:cubicBezTo>
                    <a:pt x="9248" y="1461"/>
                    <a:pt x="8691" y="904"/>
                    <a:pt x="8009" y="904"/>
                  </a:cubicBezTo>
                  <a:lnTo>
                    <a:pt x="7543" y="904"/>
                  </a:lnTo>
                  <a:lnTo>
                    <a:pt x="7543" y="587"/>
                  </a:lnTo>
                  <a:cubicBezTo>
                    <a:pt x="7543" y="260"/>
                    <a:pt x="7279" y="1"/>
                    <a:pt x="6957" y="1"/>
                  </a:cubicBezTo>
                  <a:lnTo>
                    <a:pt x="6678" y="1"/>
                  </a:lnTo>
                  <a:cubicBezTo>
                    <a:pt x="6068" y="1"/>
                    <a:pt x="5573" y="496"/>
                    <a:pt x="5573" y="1106"/>
                  </a:cubicBezTo>
                  <a:lnTo>
                    <a:pt x="5573" y="1120"/>
                  </a:lnTo>
                  <a:cubicBezTo>
                    <a:pt x="5573" y="1730"/>
                    <a:pt x="6068" y="2225"/>
                    <a:pt x="6678" y="2225"/>
                  </a:cubicBezTo>
                  <a:lnTo>
                    <a:pt x="6957" y="2225"/>
                  </a:lnTo>
                  <a:cubicBezTo>
                    <a:pt x="7279" y="2225"/>
                    <a:pt x="7543" y="1961"/>
                    <a:pt x="7543" y="1639"/>
                  </a:cubicBezTo>
                  <a:lnTo>
                    <a:pt x="7543" y="1312"/>
                  </a:lnTo>
                  <a:lnTo>
                    <a:pt x="8009" y="1312"/>
                  </a:lnTo>
                  <a:cubicBezTo>
                    <a:pt x="8465" y="1312"/>
                    <a:pt x="8835" y="1682"/>
                    <a:pt x="8835" y="2139"/>
                  </a:cubicBezTo>
                  <a:lnTo>
                    <a:pt x="8835" y="3239"/>
                  </a:lnTo>
                  <a:cubicBezTo>
                    <a:pt x="8494" y="3291"/>
                    <a:pt x="8230" y="3561"/>
                    <a:pt x="8187" y="3902"/>
                  </a:cubicBezTo>
                  <a:lnTo>
                    <a:pt x="7922" y="6025"/>
                  </a:lnTo>
                  <a:cubicBezTo>
                    <a:pt x="7812" y="6899"/>
                    <a:pt x="7067" y="7557"/>
                    <a:pt x="6188" y="7557"/>
                  </a:cubicBezTo>
                  <a:lnTo>
                    <a:pt x="5295" y="7557"/>
                  </a:lnTo>
                  <a:cubicBezTo>
                    <a:pt x="5021" y="7557"/>
                    <a:pt x="5021" y="7966"/>
                    <a:pt x="5295" y="7966"/>
                  </a:cubicBezTo>
                  <a:lnTo>
                    <a:pt x="6188" y="7966"/>
                  </a:lnTo>
                  <a:cubicBezTo>
                    <a:pt x="7279" y="7966"/>
                    <a:pt x="8201" y="7154"/>
                    <a:pt x="8336" y="6073"/>
                  </a:cubicBezTo>
                  <a:lnTo>
                    <a:pt x="8600" y="3950"/>
                  </a:lnTo>
                  <a:cubicBezTo>
                    <a:pt x="8622" y="3770"/>
                    <a:pt x="8771" y="3638"/>
                    <a:pt x="8943" y="3638"/>
                  </a:cubicBezTo>
                  <a:cubicBezTo>
                    <a:pt x="8960" y="3638"/>
                    <a:pt x="8977" y="3640"/>
                    <a:pt x="8994" y="3642"/>
                  </a:cubicBezTo>
                  <a:cubicBezTo>
                    <a:pt x="9191" y="3666"/>
                    <a:pt x="9330" y="3844"/>
                    <a:pt x="9306" y="4041"/>
                  </a:cubicBezTo>
                  <a:lnTo>
                    <a:pt x="9042" y="6159"/>
                  </a:lnTo>
                  <a:cubicBezTo>
                    <a:pt x="8859" y="7601"/>
                    <a:pt x="7639" y="8677"/>
                    <a:pt x="6188" y="8682"/>
                  </a:cubicBezTo>
                  <a:lnTo>
                    <a:pt x="5444" y="8682"/>
                  </a:lnTo>
                  <a:cubicBezTo>
                    <a:pt x="5328" y="8682"/>
                    <a:pt x="5237" y="8773"/>
                    <a:pt x="5237" y="8888"/>
                  </a:cubicBezTo>
                  <a:lnTo>
                    <a:pt x="5237" y="9955"/>
                  </a:lnTo>
                  <a:cubicBezTo>
                    <a:pt x="5237" y="10152"/>
                    <a:pt x="5078" y="10310"/>
                    <a:pt x="4882" y="10310"/>
                  </a:cubicBezTo>
                  <a:cubicBezTo>
                    <a:pt x="4685" y="10310"/>
                    <a:pt x="4526" y="10152"/>
                    <a:pt x="4526" y="9955"/>
                  </a:cubicBezTo>
                  <a:lnTo>
                    <a:pt x="4526" y="8888"/>
                  </a:lnTo>
                  <a:cubicBezTo>
                    <a:pt x="4526" y="8773"/>
                    <a:pt x="4435" y="8682"/>
                    <a:pt x="4324" y="8682"/>
                  </a:cubicBezTo>
                  <a:lnTo>
                    <a:pt x="3575" y="8682"/>
                  </a:lnTo>
                  <a:cubicBezTo>
                    <a:pt x="2129" y="8677"/>
                    <a:pt x="904" y="7596"/>
                    <a:pt x="721" y="6159"/>
                  </a:cubicBezTo>
                  <a:lnTo>
                    <a:pt x="457" y="4046"/>
                  </a:lnTo>
                  <a:cubicBezTo>
                    <a:pt x="433" y="3849"/>
                    <a:pt x="572" y="3671"/>
                    <a:pt x="769" y="3647"/>
                  </a:cubicBezTo>
                  <a:cubicBezTo>
                    <a:pt x="784" y="3645"/>
                    <a:pt x="798" y="3644"/>
                    <a:pt x="812" y="3644"/>
                  </a:cubicBezTo>
                  <a:cubicBezTo>
                    <a:pt x="987" y="3644"/>
                    <a:pt x="1141" y="3777"/>
                    <a:pt x="1163" y="3954"/>
                  </a:cubicBezTo>
                  <a:lnTo>
                    <a:pt x="1427" y="6078"/>
                  </a:lnTo>
                  <a:cubicBezTo>
                    <a:pt x="1562" y="7159"/>
                    <a:pt x="2484" y="7975"/>
                    <a:pt x="3575" y="7975"/>
                  </a:cubicBezTo>
                  <a:lnTo>
                    <a:pt x="4468" y="7975"/>
                  </a:lnTo>
                  <a:cubicBezTo>
                    <a:pt x="4742" y="7975"/>
                    <a:pt x="4742" y="7562"/>
                    <a:pt x="4468" y="7562"/>
                  </a:cubicBezTo>
                  <a:lnTo>
                    <a:pt x="3575" y="7562"/>
                  </a:lnTo>
                  <a:cubicBezTo>
                    <a:pt x="2691" y="7562"/>
                    <a:pt x="1946" y="6904"/>
                    <a:pt x="1836" y="6030"/>
                  </a:cubicBezTo>
                  <a:lnTo>
                    <a:pt x="1576" y="3906"/>
                  </a:lnTo>
                  <a:cubicBezTo>
                    <a:pt x="1533" y="3575"/>
                    <a:pt x="1278" y="3306"/>
                    <a:pt x="947" y="3248"/>
                  </a:cubicBezTo>
                  <a:lnTo>
                    <a:pt x="947" y="2143"/>
                  </a:lnTo>
                  <a:cubicBezTo>
                    <a:pt x="947" y="1687"/>
                    <a:pt x="1317" y="1317"/>
                    <a:pt x="1773" y="1317"/>
                  </a:cubicBezTo>
                  <a:lnTo>
                    <a:pt x="2239" y="1317"/>
                  </a:lnTo>
                  <a:lnTo>
                    <a:pt x="2239" y="1639"/>
                  </a:lnTo>
                  <a:cubicBezTo>
                    <a:pt x="2239" y="1961"/>
                    <a:pt x="2499" y="2225"/>
                    <a:pt x="2825" y="2225"/>
                  </a:cubicBezTo>
                  <a:lnTo>
                    <a:pt x="3104" y="2225"/>
                  </a:lnTo>
                  <a:cubicBezTo>
                    <a:pt x="3714" y="2225"/>
                    <a:pt x="4209" y="1730"/>
                    <a:pt x="4209" y="1120"/>
                  </a:cubicBezTo>
                  <a:lnTo>
                    <a:pt x="4209" y="1106"/>
                  </a:lnTo>
                  <a:cubicBezTo>
                    <a:pt x="4209" y="496"/>
                    <a:pt x="3714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3" name="Google Shape;9213;p74"/>
          <p:cNvGrpSpPr/>
          <p:nvPr/>
        </p:nvGrpSpPr>
        <p:grpSpPr>
          <a:xfrm>
            <a:off x="5738562" y="2454348"/>
            <a:ext cx="368536" cy="368300"/>
            <a:chOff x="5738562" y="2454348"/>
            <a:chExt cx="368536" cy="368300"/>
          </a:xfrm>
        </p:grpSpPr>
        <p:sp>
          <p:nvSpPr>
            <p:cNvPr id="9214" name="Google Shape;9214;p74"/>
            <p:cNvSpPr/>
            <p:nvPr/>
          </p:nvSpPr>
          <p:spPr>
            <a:xfrm>
              <a:off x="5743955" y="2796835"/>
              <a:ext cx="357724" cy="20525"/>
            </a:xfrm>
            <a:custGeom>
              <a:avLst/>
              <a:gdLst/>
              <a:ahLst/>
              <a:cxnLst/>
              <a:rect l="l" t="t" r="r" b="b"/>
              <a:pathLst>
                <a:path w="13664" h="784" extrusionOk="0">
                  <a:moveTo>
                    <a:pt x="1" y="0"/>
                  </a:moveTo>
                  <a:lnTo>
                    <a:pt x="1" y="783"/>
                  </a:lnTo>
                  <a:lnTo>
                    <a:pt x="13664" y="783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74"/>
            <p:cNvSpPr/>
            <p:nvPr/>
          </p:nvSpPr>
          <p:spPr>
            <a:xfrm>
              <a:off x="5743955" y="2796835"/>
              <a:ext cx="357724" cy="9189"/>
            </a:xfrm>
            <a:custGeom>
              <a:avLst/>
              <a:gdLst/>
              <a:ahLst/>
              <a:cxnLst/>
              <a:rect l="l" t="t" r="r" b="b"/>
              <a:pathLst>
                <a:path w="13664" h="351" extrusionOk="0">
                  <a:moveTo>
                    <a:pt x="1" y="0"/>
                  </a:moveTo>
                  <a:lnTo>
                    <a:pt x="1" y="351"/>
                  </a:lnTo>
                  <a:lnTo>
                    <a:pt x="13664" y="3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74"/>
            <p:cNvSpPr/>
            <p:nvPr/>
          </p:nvSpPr>
          <p:spPr>
            <a:xfrm>
              <a:off x="5832626" y="2550455"/>
              <a:ext cx="180249" cy="246406"/>
            </a:xfrm>
            <a:custGeom>
              <a:avLst/>
              <a:gdLst/>
              <a:ahLst/>
              <a:cxnLst/>
              <a:rect l="l" t="t" r="r" b="b"/>
              <a:pathLst>
                <a:path w="6885" h="9412" extrusionOk="0">
                  <a:moveTo>
                    <a:pt x="1" y="0"/>
                  </a:moveTo>
                  <a:lnTo>
                    <a:pt x="1" y="9411"/>
                  </a:lnTo>
                  <a:lnTo>
                    <a:pt x="6885" y="9411"/>
                  </a:lnTo>
                  <a:lnTo>
                    <a:pt x="6885" y="0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4"/>
            <p:cNvSpPr/>
            <p:nvPr/>
          </p:nvSpPr>
          <p:spPr>
            <a:xfrm>
              <a:off x="5818934" y="2530951"/>
              <a:ext cx="207529" cy="19530"/>
            </a:xfrm>
            <a:custGeom>
              <a:avLst/>
              <a:gdLst/>
              <a:ahLst/>
              <a:cxnLst/>
              <a:rect l="l" t="t" r="r" b="b"/>
              <a:pathLst>
                <a:path w="7927" h="746" extrusionOk="0">
                  <a:moveTo>
                    <a:pt x="0" y="1"/>
                  </a:moveTo>
                  <a:lnTo>
                    <a:pt x="0" y="745"/>
                  </a:lnTo>
                  <a:lnTo>
                    <a:pt x="7927" y="745"/>
                  </a:lnTo>
                  <a:lnTo>
                    <a:pt x="7927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4"/>
            <p:cNvSpPr/>
            <p:nvPr/>
          </p:nvSpPr>
          <p:spPr>
            <a:xfrm>
              <a:off x="5993110" y="2530951"/>
              <a:ext cx="33484" cy="19530"/>
            </a:xfrm>
            <a:custGeom>
              <a:avLst/>
              <a:gdLst/>
              <a:ahLst/>
              <a:cxnLst/>
              <a:rect l="l" t="t" r="r" b="b"/>
              <a:pathLst>
                <a:path w="1279" h="746" extrusionOk="0">
                  <a:moveTo>
                    <a:pt x="1" y="1"/>
                  </a:moveTo>
                  <a:lnTo>
                    <a:pt x="1" y="745"/>
                  </a:lnTo>
                  <a:lnTo>
                    <a:pt x="1279" y="74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74"/>
            <p:cNvSpPr/>
            <p:nvPr/>
          </p:nvSpPr>
          <p:spPr>
            <a:xfrm>
              <a:off x="5743955" y="2586531"/>
              <a:ext cx="88698" cy="19399"/>
            </a:xfrm>
            <a:custGeom>
              <a:avLst/>
              <a:gdLst/>
              <a:ahLst/>
              <a:cxnLst/>
              <a:rect l="l" t="t" r="r" b="b"/>
              <a:pathLst>
                <a:path w="3388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88" y="741"/>
                  </a:lnTo>
                  <a:lnTo>
                    <a:pt x="3388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4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4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74"/>
            <p:cNvSpPr/>
            <p:nvPr/>
          </p:nvSpPr>
          <p:spPr>
            <a:xfrm>
              <a:off x="5874514" y="2706147"/>
              <a:ext cx="96499" cy="90845"/>
            </a:xfrm>
            <a:custGeom>
              <a:avLst/>
              <a:gdLst/>
              <a:ahLst/>
              <a:cxnLst/>
              <a:rect l="l" t="t" r="r" b="b"/>
              <a:pathLst>
                <a:path w="3686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3685" y="3469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74"/>
            <p:cNvSpPr/>
            <p:nvPr/>
          </p:nvSpPr>
          <p:spPr>
            <a:xfrm>
              <a:off x="5910486" y="2706147"/>
              <a:ext cx="24662" cy="90845"/>
            </a:xfrm>
            <a:custGeom>
              <a:avLst/>
              <a:gdLst/>
              <a:ahLst/>
              <a:cxnLst/>
              <a:rect l="l" t="t" r="r" b="b"/>
              <a:pathLst>
                <a:path w="942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942" y="3469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74"/>
            <p:cNvSpPr/>
            <p:nvPr/>
          </p:nvSpPr>
          <p:spPr>
            <a:xfrm>
              <a:off x="5751756" y="2605904"/>
              <a:ext cx="80896" cy="191088"/>
            </a:xfrm>
            <a:custGeom>
              <a:avLst/>
              <a:gdLst/>
              <a:ahLst/>
              <a:cxnLst/>
              <a:rect l="l" t="t" r="r" b="b"/>
              <a:pathLst>
                <a:path w="309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3090" y="7298"/>
                  </a:lnTo>
                  <a:lnTo>
                    <a:pt x="3090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74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4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4"/>
            <p:cNvSpPr/>
            <p:nvPr/>
          </p:nvSpPr>
          <p:spPr>
            <a:xfrm>
              <a:off x="6012849" y="2605904"/>
              <a:ext cx="81027" cy="190957"/>
            </a:xfrm>
            <a:custGeom>
              <a:avLst/>
              <a:gdLst/>
              <a:ahLst/>
              <a:cxnLst/>
              <a:rect l="l" t="t" r="r" b="b"/>
              <a:pathLst>
                <a:path w="3095" h="7294" extrusionOk="0">
                  <a:moveTo>
                    <a:pt x="1" y="1"/>
                  </a:moveTo>
                  <a:lnTo>
                    <a:pt x="1" y="7293"/>
                  </a:lnTo>
                  <a:lnTo>
                    <a:pt x="3095" y="7293"/>
                  </a:lnTo>
                  <a:lnTo>
                    <a:pt x="3095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74"/>
            <p:cNvSpPr/>
            <p:nvPr/>
          </p:nvSpPr>
          <p:spPr>
            <a:xfrm>
              <a:off x="6012849" y="2605904"/>
              <a:ext cx="17279" cy="191088"/>
            </a:xfrm>
            <a:custGeom>
              <a:avLst/>
              <a:gdLst/>
              <a:ahLst/>
              <a:cxnLst/>
              <a:rect l="l" t="t" r="r" b="b"/>
              <a:pathLst>
                <a:path w="66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659" y="7298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74"/>
            <p:cNvSpPr/>
            <p:nvPr/>
          </p:nvSpPr>
          <p:spPr>
            <a:xfrm>
              <a:off x="5852497" y="2588809"/>
              <a:ext cx="29217" cy="58015"/>
            </a:xfrm>
            <a:custGeom>
              <a:avLst/>
              <a:gdLst/>
              <a:ahLst/>
              <a:cxnLst/>
              <a:rect l="l" t="t" r="r" b="b"/>
              <a:pathLst>
                <a:path w="1116" h="2216" extrusionOk="0">
                  <a:moveTo>
                    <a:pt x="1" y="0"/>
                  </a:moveTo>
                  <a:lnTo>
                    <a:pt x="1" y="2215"/>
                  </a:lnTo>
                  <a:lnTo>
                    <a:pt x="1115" y="2215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4"/>
            <p:cNvSpPr/>
            <p:nvPr/>
          </p:nvSpPr>
          <p:spPr>
            <a:xfrm>
              <a:off x="5908103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19" y="2215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74"/>
            <p:cNvSpPr/>
            <p:nvPr/>
          </p:nvSpPr>
          <p:spPr>
            <a:xfrm>
              <a:off x="5963814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74"/>
            <p:cNvSpPr/>
            <p:nvPr/>
          </p:nvSpPr>
          <p:spPr>
            <a:xfrm>
              <a:off x="5777544" y="2672454"/>
              <a:ext cx="29322" cy="57989"/>
            </a:xfrm>
            <a:custGeom>
              <a:avLst/>
              <a:gdLst/>
              <a:ahLst/>
              <a:cxnLst/>
              <a:rect l="l" t="t" r="r" b="b"/>
              <a:pathLst>
                <a:path w="1120" h="2215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4"/>
            <p:cNvSpPr/>
            <p:nvPr/>
          </p:nvSpPr>
          <p:spPr>
            <a:xfrm>
              <a:off x="6038637" y="2672454"/>
              <a:ext cx="29348" cy="57989"/>
            </a:xfrm>
            <a:custGeom>
              <a:avLst/>
              <a:gdLst/>
              <a:ahLst/>
              <a:cxnLst/>
              <a:rect l="l" t="t" r="r" b="b"/>
              <a:pathLst>
                <a:path w="1121" h="2215" extrusionOk="0">
                  <a:moveTo>
                    <a:pt x="1" y="0"/>
                  </a:moveTo>
                  <a:lnTo>
                    <a:pt x="1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4"/>
            <p:cNvSpPr/>
            <p:nvPr/>
          </p:nvSpPr>
          <p:spPr>
            <a:xfrm>
              <a:off x="6012849" y="2586531"/>
              <a:ext cx="88829" cy="19399"/>
            </a:xfrm>
            <a:custGeom>
              <a:avLst/>
              <a:gdLst/>
              <a:ahLst/>
              <a:cxnLst/>
              <a:rect l="l" t="t" r="r" b="b"/>
              <a:pathLst>
                <a:path w="3393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93" y="741"/>
                  </a:lnTo>
                  <a:lnTo>
                    <a:pt x="3393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4"/>
            <p:cNvSpPr/>
            <p:nvPr/>
          </p:nvSpPr>
          <p:spPr>
            <a:xfrm>
              <a:off x="6012849" y="2586531"/>
              <a:ext cx="17279" cy="19399"/>
            </a:xfrm>
            <a:custGeom>
              <a:avLst/>
              <a:gdLst/>
              <a:ahLst/>
              <a:cxnLst/>
              <a:rect l="l" t="t" r="r" b="b"/>
              <a:pathLst>
                <a:path w="660" h="741" extrusionOk="0">
                  <a:moveTo>
                    <a:pt x="1" y="1"/>
                  </a:moveTo>
                  <a:lnTo>
                    <a:pt x="1" y="741"/>
                  </a:lnTo>
                  <a:lnTo>
                    <a:pt x="659" y="74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4"/>
            <p:cNvSpPr/>
            <p:nvPr/>
          </p:nvSpPr>
          <p:spPr>
            <a:xfrm>
              <a:off x="5872629" y="2459506"/>
              <a:ext cx="100505" cy="71471"/>
            </a:xfrm>
            <a:custGeom>
              <a:avLst/>
              <a:gdLst/>
              <a:ahLst/>
              <a:cxnLst/>
              <a:rect l="l" t="t" r="r" b="b"/>
              <a:pathLst>
                <a:path w="3839" h="2730" extrusionOk="0">
                  <a:moveTo>
                    <a:pt x="0" y="1"/>
                  </a:moveTo>
                  <a:lnTo>
                    <a:pt x="0" y="2730"/>
                  </a:lnTo>
                  <a:lnTo>
                    <a:pt x="3839" y="2730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74"/>
            <p:cNvSpPr/>
            <p:nvPr/>
          </p:nvSpPr>
          <p:spPr>
            <a:xfrm>
              <a:off x="5955253" y="2459636"/>
              <a:ext cx="17750" cy="71471"/>
            </a:xfrm>
            <a:custGeom>
              <a:avLst/>
              <a:gdLst/>
              <a:ahLst/>
              <a:cxnLst/>
              <a:rect l="l" t="t" r="r" b="b"/>
              <a:pathLst>
                <a:path w="678" h="2730" extrusionOk="0">
                  <a:moveTo>
                    <a:pt x="1" y="1"/>
                  </a:moveTo>
                  <a:lnTo>
                    <a:pt x="1" y="2729"/>
                  </a:lnTo>
                  <a:lnTo>
                    <a:pt x="678" y="272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74"/>
            <p:cNvSpPr/>
            <p:nvPr/>
          </p:nvSpPr>
          <p:spPr>
            <a:xfrm>
              <a:off x="5899150" y="2473381"/>
              <a:ext cx="47333" cy="43721"/>
            </a:xfrm>
            <a:custGeom>
              <a:avLst/>
              <a:gdLst/>
              <a:ahLst/>
              <a:cxnLst/>
              <a:rect l="l" t="t" r="r" b="b"/>
              <a:pathLst>
                <a:path w="1808" h="1670" extrusionOk="0">
                  <a:moveTo>
                    <a:pt x="907" y="1"/>
                  </a:moveTo>
                  <a:cubicBezTo>
                    <a:pt x="804" y="1"/>
                    <a:pt x="702" y="69"/>
                    <a:pt x="702" y="206"/>
                  </a:cubicBezTo>
                  <a:lnTo>
                    <a:pt x="702" y="633"/>
                  </a:lnTo>
                  <a:lnTo>
                    <a:pt x="275" y="633"/>
                  </a:lnTo>
                  <a:cubicBezTo>
                    <a:pt x="1" y="633"/>
                    <a:pt x="1" y="1042"/>
                    <a:pt x="275" y="1042"/>
                  </a:cubicBezTo>
                  <a:lnTo>
                    <a:pt x="702" y="1042"/>
                  </a:lnTo>
                  <a:lnTo>
                    <a:pt x="702" y="1465"/>
                  </a:lnTo>
                  <a:cubicBezTo>
                    <a:pt x="702" y="1601"/>
                    <a:pt x="804" y="1670"/>
                    <a:pt x="907" y="1670"/>
                  </a:cubicBezTo>
                  <a:cubicBezTo>
                    <a:pt x="1009" y="1670"/>
                    <a:pt x="1111" y="1601"/>
                    <a:pt x="1111" y="1465"/>
                  </a:cubicBezTo>
                  <a:lnTo>
                    <a:pt x="1111" y="1042"/>
                  </a:lnTo>
                  <a:lnTo>
                    <a:pt x="1538" y="1042"/>
                  </a:lnTo>
                  <a:cubicBezTo>
                    <a:pt x="1807" y="1042"/>
                    <a:pt x="1807" y="629"/>
                    <a:pt x="1538" y="629"/>
                  </a:cubicBezTo>
                  <a:lnTo>
                    <a:pt x="1111" y="629"/>
                  </a:lnTo>
                  <a:lnTo>
                    <a:pt x="1111" y="206"/>
                  </a:lnTo>
                  <a:cubicBezTo>
                    <a:pt x="1111" y="69"/>
                    <a:pt x="1009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74"/>
            <p:cNvSpPr/>
            <p:nvPr/>
          </p:nvSpPr>
          <p:spPr>
            <a:xfrm>
              <a:off x="5847104" y="2583520"/>
              <a:ext cx="40003" cy="68827"/>
            </a:xfrm>
            <a:custGeom>
              <a:avLst/>
              <a:gdLst/>
              <a:ahLst/>
              <a:cxnLst/>
              <a:rect l="l" t="t" r="r" b="b"/>
              <a:pathLst>
                <a:path w="1528" h="2629" extrusionOk="0">
                  <a:moveTo>
                    <a:pt x="1119" y="409"/>
                  </a:moveTo>
                  <a:lnTo>
                    <a:pt x="1119" y="2211"/>
                  </a:lnTo>
                  <a:lnTo>
                    <a:pt x="413" y="2211"/>
                  </a:lnTo>
                  <a:lnTo>
                    <a:pt x="413" y="409"/>
                  </a:lnTo>
                  <a:close/>
                  <a:moveTo>
                    <a:pt x="207" y="1"/>
                  </a:moveTo>
                  <a:cubicBezTo>
                    <a:pt x="91" y="1"/>
                    <a:pt x="0" y="92"/>
                    <a:pt x="0" y="207"/>
                  </a:cubicBezTo>
                  <a:lnTo>
                    <a:pt x="0" y="2422"/>
                  </a:lnTo>
                  <a:cubicBezTo>
                    <a:pt x="0" y="2537"/>
                    <a:pt x="91" y="2628"/>
                    <a:pt x="207" y="2628"/>
                  </a:cubicBezTo>
                  <a:lnTo>
                    <a:pt x="1321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4"/>
            <p:cNvSpPr/>
            <p:nvPr/>
          </p:nvSpPr>
          <p:spPr>
            <a:xfrm>
              <a:off x="5902684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5" y="207"/>
                  </a:cubicBezTo>
                  <a:lnTo>
                    <a:pt x="5" y="2422"/>
                  </a:lnTo>
                  <a:cubicBezTo>
                    <a:pt x="1" y="2537"/>
                    <a:pt x="97" y="2628"/>
                    <a:pt x="207" y="2628"/>
                  </a:cubicBezTo>
                  <a:lnTo>
                    <a:pt x="1326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74"/>
            <p:cNvSpPr/>
            <p:nvPr/>
          </p:nvSpPr>
          <p:spPr>
            <a:xfrm>
              <a:off x="5772124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32"/>
                    <a:pt x="92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74"/>
            <p:cNvSpPr/>
            <p:nvPr/>
          </p:nvSpPr>
          <p:spPr>
            <a:xfrm>
              <a:off x="6033348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29"/>
                    <a:pt x="88" y="2624"/>
                    <a:pt x="199" y="2624"/>
                  </a:cubicBezTo>
                  <a:cubicBezTo>
                    <a:pt x="202" y="2624"/>
                    <a:pt x="205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74"/>
            <p:cNvSpPr/>
            <p:nvPr/>
          </p:nvSpPr>
          <p:spPr>
            <a:xfrm>
              <a:off x="5958395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6" y="207"/>
                  </a:cubicBezTo>
                  <a:lnTo>
                    <a:pt x="6" y="2422"/>
                  </a:lnTo>
                  <a:cubicBezTo>
                    <a:pt x="1" y="2537"/>
                    <a:pt x="92" y="2628"/>
                    <a:pt x="207" y="2628"/>
                  </a:cubicBezTo>
                  <a:lnTo>
                    <a:pt x="1327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74"/>
            <p:cNvSpPr/>
            <p:nvPr/>
          </p:nvSpPr>
          <p:spPr>
            <a:xfrm>
              <a:off x="5899045" y="2473512"/>
              <a:ext cx="47307" cy="43721"/>
            </a:xfrm>
            <a:custGeom>
              <a:avLst/>
              <a:gdLst/>
              <a:ahLst/>
              <a:cxnLst/>
              <a:rect l="l" t="t" r="r" b="b"/>
              <a:pathLst>
                <a:path w="1807" h="1670" extrusionOk="0">
                  <a:moveTo>
                    <a:pt x="906" y="0"/>
                  </a:moveTo>
                  <a:cubicBezTo>
                    <a:pt x="804" y="0"/>
                    <a:pt x="702" y="69"/>
                    <a:pt x="702" y="206"/>
                  </a:cubicBezTo>
                  <a:lnTo>
                    <a:pt x="702" y="628"/>
                  </a:lnTo>
                  <a:lnTo>
                    <a:pt x="274" y="628"/>
                  </a:lnTo>
                  <a:cubicBezTo>
                    <a:pt x="0" y="628"/>
                    <a:pt x="0" y="1037"/>
                    <a:pt x="274" y="1037"/>
                  </a:cubicBezTo>
                  <a:lnTo>
                    <a:pt x="702" y="1037"/>
                  </a:lnTo>
                  <a:lnTo>
                    <a:pt x="702" y="1464"/>
                  </a:lnTo>
                  <a:cubicBezTo>
                    <a:pt x="702" y="1601"/>
                    <a:pt x="804" y="1670"/>
                    <a:pt x="906" y="1670"/>
                  </a:cubicBezTo>
                  <a:cubicBezTo>
                    <a:pt x="1008" y="1670"/>
                    <a:pt x="1110" y="1601"/>
                    <a:pt x="1110" y="1464"/>
                  </a:cubicBezTo>
                  <a:lnTo>
                    <a:pt x="1110" y="1037"/>
                  </a:lnTo>
                  <a:lnTo>
                    <a:pt x="1537" y="1037"/>
                  </a:lnTo>
                  <a:cubicBezTo>
                    <a:pt x="1807" y="1037"/>
                    <a:pt x="1807" y="628"/>
                    <a:pt x="1537" y="628"/>
                  </a:cubicBezTo>
                  <a:lnTo>
                    <a:pt x="1110" y="628"/>
                  </a:lnTo>
                  <a:lnTo>
                    <a:pt x="1110" y="206"/>
                  </a:lnTo>
                  <a:cubicBezTo>
                    <a:pt x="1110" y="69"/>
                    <a:pt x="1008" y="0"/>
                    <a:pt x="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74"/>
            <p:cNvSpPr/>
            <p:nvPr/>
          </p:nvSpPr>
          <p:spPr>
            <a:xfrm>
              <a:off x="5738562" y="2454348"/>
              <a:ext cx="368536" cy="368300"/>
            </a:xfrm>
            <a:custGeom>
              <a:avLst/>
              <a:gdLst/>
              <a:ahLst/>
              <a:cxnLst/>
              <a:rect l="l" t="t" r="r" b="b"/>
              <a:pathLst>
                <a:path w="14077" h="14068" extrusionOk="0">
                  <a:moveTo>
                    <a:pt x="8748" y="409"/>
                  </a:moveTo>
                  <a:lnTo>
                    <a:pt x="8748" y="2725"/>
                  </a:lnTo>
                  <a:lnTo>
                    <a:pt x="7648" y="2725"/>
                  </a:lnTo>
                  <a:cubicBezTo>
                    <a:pt x="7374" y="2725"/>
                    <a:pt x="7374" y="3133"/>
                    <a:pt x="7648" y="3133"/>
                  </a:cubicBezTo>
                  <a:lnTo>
                    <a:pt x="10790" y="3133"/>
                  </a:lnTo>
                  <a:lnTo>
                    <a:pt x="10790" y="3465"/>
                  </a:lnTo>
                  <a:lnTo>
                    <a:pt x="3277" y="3465"/>
                  </a:lnTo>
                  <a:lnTo>
                    <a:pt x="3277" y="3133"/>
                  </a:lnTo>
                  <a:lnTo>
                    <a:pt x="6481" y="3133"/>
                  </a:lnTo>
                  <a:cubicBezTo>
                    <a:pt x="6755" y="3133"/>
                    <a:pt x="6755" y="2725"/>
                    <a:pt x="6481" y="2725"/>
                  </a:cubicBezTo>
                  <a:lnTo>
                    <a:pt x="5323" y="2725"/>
                  </a:lnTo>
                  <a:lnTo>
                    <a:pt x="5323" y="409"/>
                  </a:lnTo>
                  <a:close/>
                  <a:moveTo>
                    <a:pt x="3387" y="5257"/>
                  </a:moveTo>
                  <a:lnTo>
                    <a:pt x="3387" y="5588"/>
                  </a:lnTo>
                  <a:lnTo>
                    <a:pt x="409" y="5588"/>
                  </a:lnTo>
                  <a:lnTo>
                    <a:pt x="409" y="5257"/>
                  </a:lnTo>
                  <a:close/>
                  <a:moveTo>
                    <a:pt x="8676" y="9820"/>
                  </a:moveTo>
                  <a:lnTo>
                    <a:pt x="8676" y="12876"/>
                  </a:lnTo>
                  <a:lnTo>
                    <a:pt x="7245" y="12876"/>
                  </a:lnTo>
                  <a:lnTo>
                    <a:pt x="7245" y="9820"/>
                  </a:lnTo>
                  <a:close/>
                  <a:moveTo>
                    <a:pt x="10271" y="3873"/>
                  </a:moveTo>
                  <a:lnTo>
                    <a:pt x="10271" y="12876"/>
                  </a:lnTo>
                  <a:lnTo>
                    <a:pt x="9085" y="12876"/>
                  </a:lnTo>
                  <a:lnTo>
                    <a:pt x="9085" y="9614"/>
                  </a:lnTo>
                  <a:cubicBezTo>
                    <a:pt x="9085" y="9498"/>
                    <a:pt x="8993" y="9407"/>
                    <a:pt x="8878" y="9407"/>
                  </a:cubicBezTo>
                  <a:lnTo>
                    <a:pt x="5193" y="9407"/>
                  </a:lnTo>
                  <a:cubicBezTo>
                    <a:pt x="5083" y="9407"/>
                    <a:pt x="4987" y="9498"/>
                    <a:pt x="4992" y="9614"/>
                  </a:cubicBezTo>
                  <a:lnTo>
                    <a:pt x="4992" y="12876"/>
                  </a:lnTo>
                  <a:lnTo>
                    <a:pt x="3800" y="12876"/>
                  </a:lnTo>
                  <a:lnTo>
                    <a:pt x="3800" y="3873"/>
                  </a:lnTo>
                  <a:close/>
                  <a:moveTo>
                    <a:pt x="13365" y="5996"/>
                  </a:moveTo>
                  <a:lnTo>
                    <a:pt x="13365" y="12876"/>
                  </a:lnTo>
                  <a:lnTo>
                    <a:pt x="10684" y="12876"/>
                  </a:lnTo>
                  <a:lnTo>
                    <a:pt x="10684" y="5996"/>
                  </a:lnTo>
                  <a:close/>
                  <a:moveTo>
                    <a:pt x="6832" y="9825"/>
                  </a:moveTo>
                  <a:lnTo>
                    <a:pt x="6832" y="12881"/>
                  </a:lnTo>
                  <a:lnTo>
                    <a:pt x="5405" y="12881"/>
                  </a:lnTo>
                  <a:lnTo>
                    <a:pt x="5405" y="9825"/>
                  </a:lnTo>
                  <a:close/>
                  <a:moveTo>
                    <a:pt x="13663" y="13289"/>
                  </a:moveTo>
                  <a:lnTo>
                    <a:pt x="13663" y="13659"/>
                  </a:lnTo>
                  <a:lnTo>
                    <a:pt x="409" y="13659"/>
                  </a:lnTo>
                  <a:lnTo>
                    <a:pt x="409" y="13289"/>
                  </a:lnTo>
                  <a:close/>
                  <a:moveTo>
                    <a:pt x="5117" y="1"/>
                  </a:moveTo>
                  <a:cubicBezTo>
                    <a:pt x="5006" y="1"/>
                    <a:pt x="4915" y="92"/>
                    <a:pt x="4915" y="208"/>
                  </a:cubicBezTo>
                  <a:lnTo>
                    <a:pt x="4915" y="2725"/>
                  </a:lnTo>
                  <a:lnTo>
                    <a:pt x="3070" y="2725"/>
                  </a:lnTo>
                  <a:cubicBezTo>
                    <a:pt x="2960" y="2725"/>
                    <a:pt x="2868" y="2816"/>
                    <a:pt x="2868" y="2931"/>
                  </a:cubicBezTo>
                  <a:lnTo>
                    <a:pt x="2868" y="3671"/>
                  </a:lnTo>
                  <a:cubicBezTo>
                    <a:pt x="2868" y="3787"/>
                    <a:pt x="2960" y="3878"/>
                    <a:pt x="3070" y="3878"/>
                  </a:cubicBezTo>
                  <a:lnTo>
                    <a:pt x="3392" y="3878"/>
                  </a:lnTo>
                  <a:lnTo>
                    <a:pt x="3392" y="4843"/>
                  </a:lnTo>
                  <a:lnTo>
                    <a:pt x="207" y="4843"/>
                  </a:lnTo>
                  <a:cubicBezTo>
                    <a:pt x="96" y="4843"/>
                    <a:pt x="0" y="4935"/>
                    <a:pt x="5" y="5050"/>
                  </a:cubicBezTo>
                  <a:lnTo>
                    <a:pt x="5" y="5790"/>
                  </a:lnTo>
                  <a:cubicBezTo>
                    <a:pt x="0" y="5905"/>
                    <a:pt x="96" y="5996"/>
                    <a:pt x="207" y="5996"/>
                  </a:cubicBezTo>
                  <a:lnTo>
                    <a:pt x="298" y="5996"/>
                  </a:lnTo>
                  <a:lnTo>
                    <a:pt x="298" y="7356"/>
                  </a:lnTo>
                  <a:cubicBezTo>
                    <a:pt x="298" y="7490"/>
                    <a:pt x="400" y="7558"/>
                    <a:pt x="502" y="7558"/>
                  </a:cubicBezTo>
                  <a:cubicBezTo>
                    <a:pt x="604" y="7558"/>
                    <a:pt x="706" y="7490"/>
                    <a:pt x="706" y="7356"/>
                  </a:cubicBezTo>
                  <a:lnTo>
                    <a:pt x="706" y="5996"/>
                  </a:lnTo>
                  <a:lnTo>
                    <a:pt x="3387" y="5996"/>
                  </a:lnTo>
                  <a:lnTo>
                    <a:pt x="3387" y="12881"/>
                  </a:lnTo>
                  <a:lnTo>
                    <a:pt x="706" y="12881"/>
                  </a:lnTo>
                  <a:lnTo>
                    <a:pt x="706" y="8374"/>
                  </a:lnTo>
                  <a:cubicBezTo>
                    <a:pt x="706" y="8237"/>
                    <a:pt x="604" y="8169"/>
                    <a:pt x="502" y="8169"/>
                  </a:cubicBezTo>
                  <a:cubicBezTo>
                    <a:pt x="400" y="8169"/>
                    <a:pt x="298" y="8237"/>
                    <a:pt x="298" y="8374"/>
                  </a:cubicBezTo>
                  <a:lnTo>
                    <a:pt x="298" y="12876"/>
                  </a:lnTo>
                  <a:lnTo>
                    <a:pt x="207" y="12876"/>
                  </a:lnTo>
                  <a:cubicBezTo>
                    <a:pt x="96" y="12876"/>
                    <a:pt x="0" y="12967"/>
                    <a:pt x="5" y="13077"/>
                  </a:cubicBezTo>
                  <a:lnTo>
                    <a:pt x="5" y="13861"/>
                  </a:lnTo>
                  <a:cubicBezTo>
                    <a:pt x="0" y="13971"/>
                    <a:pt x="96" y="14067"/>
                    <a:pt x="207" y="14067"/>
                  </a:cubicBezTo>
                  <a:lnTo>
                    <a:pt x="13874" y="14067"/>
                  </a:lnTo>
                  <a:cubicBezTo>
                    <a:pt x="13985" y="14067"/>
                    <a:pt x="14076" y="13971"/>
                    <a:pt x="14076" y="13861"/>
                  </a:cubicBezTo>
                  <a:lnTo>
                    <a:pt x="14076" y="13077"/>
                  </a:lnTo>
                  <a:cubicBezTo>
                    <a:pt x="14076" y="12967"/>
                    <a:pt x="13985" y="12876"/>
                    <a:pt x="13874" y="12876"/>
                  </a:cubicBezTo>
                  <a:lnTo>
                    <a:pt x="13783" y="12876"/>
                  </a:lnTo>
                  <a:lnTo>
                    <a:pt x="13783" y="5992"/>
                  </a:lnTo>
                  <a:lnTo>
                    <a:pt x="13870" y="5996"/>
                  </a:lnTo>
                  <a:cubicBezTo>
                    <a:pt x="13985" y="5996"/>
                    <a:pt x="14076" y="5905"/>
                    <a:pt x="14076" y="5790"/>
                  </a:cubicBezTo>
                  <a:lnTo>
                    <a:pt x="14076" y="5050"/>
                  </a:lnTo>
                  <a:cubicBezTo>
                    <a:pt x="14076" y="4935"/>
                    <a:pt x="13985" y="4843"/>
                    <a:pt x="13870" y="4843"/>
                  </a:cubicBezTo>
                  <a:lnTo>
                    <a:pt x="12620" y="4843"/>
                  </a:lnTo>
                  <a:cubicBezTo>
                    <a:pt x="12347" y="4843"/>
                    <a:pt x="12347" y="5252"/>
                    <a:pt x="12620" y="5252"/>
                  </a:cubicBezTo>
                  <a:lnTo>
                    <a:pt x="13663" y="5252"/>
                  </a:lnTo>
                  <a:lnTo>
                    <a:pt x="13663" y="5583"/>
                  </a:lnTo>
                  <a:lnTo>
                    <a:pt x="10684" y="5583"/>
                  </a:lnTo>
                  <a:lnTo>
                    <a:pt x="10684" y="5252"/>
                  </a:lnTo>
                  <a:lnTo>
                    <a:pt x="11592" y="5252"/>
                  </a:lnTo>
                  <a:cubicBezTo>
                    <a:pt x="11866" y="5252"/>
                    <a:pt x="11866" y="4839"/>
                    <a:pt x="11592" y="4839"/>
                  </a:cubicBezTo>
                  <a:lnTo>
                    <a:pt x="10684" y="4839"/>
                  </a:lnTo>
                  <a:lnTo>
                    <a:pt x="10684" y="3873"/>
                  </a:lnTo>
                  <a:lnTo>
                    <a:pt x="11006" y="3873"/>
                  </a:lnTo>
                  <a:cubicBezTo>
                    <a:pt x="11117" y="3873"/>
                    <a:pt x="11208" y="3782"/>
                    <a:pt x="11208" y="3671"/>
                  </a:cubicBezTo>
                  <a:lnTo>
                    <a:pt x="11208" y="2931"/>
                  </a:lnTo>
                  <a:cubicBezTo>
                    <a:pt x="11208" y="2816"/>
                    <a:pt x="11117" y="2725"/>
                    <a:pt x="11006" y="2725"/>
                  </a:cubicBezTo>
                  <a:lnTo>
                    <a:pt x="9166" y="2725"/>
                  </a:lnTo>
                  <a:lnTo>
                    <a:pt x="9166" y="208"/>
                  </a:lnTo>
                  <a:cubicBezTo>
                    <a:pt x="9166" y="92"/>
                    <a:pt x="9075" y="1"/>
                    <a:pt x="89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74"/>
          <p:cNvGrpSpPr/>
          <p:nvPr/>
        </p:nvGrpSpPr>
        <p:grpSpPr>
          <a:xfrm>
            <a:off x="4870747" y="2494220"/>
            <a:ext cx="368536" cy="288687"/>
            <a:chOff x="4870747" y="2494220"/>
            <a:chExt cx="368536" cy="288687"/>
          </a:xfrm>
        </p:grpSpPr>
        <p:sp>
          <p:nvSpPr>
            <p:cNvPr id="9247" name="Google Shape;9247;p74"/>
            <p:cNvSpPr/>
            <p:nvPr/>
          </p:nvSpPr>
          <p:spPr>
            <a:xfrm>
              <a:off x="4876035" y="2512075"/>
              <a:ext cx="196088" cy="217739"/>
            </a:xfrm>
            <a:custGeom>
              <a:avLst/>
              <a:gdLst/>
              <a:ahLst/>
              <a:cxnLst/>
              <a:rect l="l" t="t" r="r" b="b"/>
              <a:pathLst>
                <a:path w="7490" h="8317" extrusionOk="0">
                  <a:moveTo>
                    <a:pt x="634" y="1"/>
                  </a:moveTo>
                  <a:lnTo>
                    <a:pt x="634" y="6"/>
                  </a:lnTo>
                  <a:cubicBezTo>
                    <a:pt x="283" y="6"/>
                    <a:pt x="0" y="284"/>
                    <a:pt x="0" y="635"/>
                  </a:cubicBezTo>
                  <a:lnTo>
                    <a:pt x="0" y="7683"/>
                  </a:lnTo>
                  <a:cubicBezTo>
                    <a:pt x="0" y="8033"/>
                    <a:pt x="283" y="8317"/>
                    <a:pt x="634" y="8317"/>
                  </a:cubicBezTo>
                  <a:lnTo>
                    <a:pt x="2191" y="8317"/>
                  </a:lnTo>
                  <a:cubicBezTo>
                    <a:pt x="2306" y="7548"/>
                    <a:pt x="2969" y="6976"/>
                    <a:pt x="3747" y="6976"/>
                  </a:cubicBezTo>
                  <a:cubicBezTo>
                    <a:pt x="4525" y="6976"/>
                    <a:pt x="5184" y="7548"/>
                    <a:pt x="5299" y="8317"/>
                  </a:cubicBezTo>
                  <a:lnTo>
                    <a:pt x="7490" y="8317"/>
                  </a:lnTo>
                  <a:lnTo>
                    <a:pt x="7490" y="635"/>
                  </a:lnTo>
                  <a:cubicBezTo>
                    <a:pt x="7490" y="284"/>
                    <a:pt x="7206" y="1"/>
                    <a:pt x="6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74"/>
            <p:cNvSpPr/>
            <p:nvPr/>
          </p:nvSpPr>
          <p:spPr>
            <a:xfrm>
              <a:off x="5024293" y="2512206"/>
              <a:ext cx="47962" cy="217608"/>
            </a:xfrm>
            <a:custGeom>
              <a:avLst/>
              <a:gdLst/>
              <a:ahLst/>
              <a:cxnLst/>
              <a:rect l="l" t="t" r="r" b="b"/>
              <a:pathLst>
                <a:path w="1832" h="8312" extrusionOk="0">
                  <a:moveTo>
                    <a:pt x="1211" y="1"/>
                  </a:moveTo>
                  <a:cubicBezTo>
                    <a:pt x="1208" y="1"/>
                    <a:pt x="1205" y="1"/>
                    <a:pt x="1202" y="1"/>
                  </a:cubicBezTo>
                  <a:lnTo>
                    <a:pt x="1" y="1"/>
                  </a:lnTo>
                  <a:cubicBezTo>
                    <a:pt x="347" y="1"/>
                    <a:pt x="630" y="279"/>
                    <a:pt x="630" y="630"/>
                  </a:cubicBezTo>
                  <a:lnTo>
                    <a:pt x="630" y="8312"/>
                  </a:lnTo>
                  <a:lnTo>
                    <a:pt x="1831" y="8312"/>
                  </a:lnTo>
                  <a:lnTo>
                    <a:pt x="1831" y="630"/>
                  </a:lnTo>
                  <a:cubicBezTo>
                    <a:pt x="1831" y="282"/>
                    <a:pt x="1553" y="1"/>
                    <a:pt x="121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74"/>
            <p:cNvSpPr/>
            <p:nvPr/>
          </p:nvSpPr>
          <p:spPr>
            <a:xfrm>
              <a:off x="5072228" y="2553832"/>
              <a:ext cx="161504" cy="176113"/>
            </a:xfrm>
            <a:custGeom>
              <a:avLst/>
              <a:gdLst/>
              <a:ahLst/>
              <a:cxnLst/>
              <a:rect l="l" t="t" r="r" b="b"/>
              <a:pathLst>
                <a:path w="6169" h="6727" extrusionOk="0">
                  <a:moveTo>
                    <a:pt x="0" y="1"/>
                  </a:moveTo>
                  <a:lnTo>
                    <a:pt x="0" y="6727"/>
                  </a:lnTo>
                  <a:lnTo>
                    <a:pt x="1293" y="6727"/>
                  </a:lnTo>
                  <a:cubicBezTo>
                    <a:pt x="1408" y="5958"/>
                    <a:pt x="2071" y="5386"/>
                    <a:pt x="2849" y="5386"/>
                  </a:cubicBezTo>
                  <a:cubicBezTo>
                    <a:pt x="3627" y="5386"/>
                    <a:pt x="4286" y="5958"/>
                    <a:pt x="4401" y="6727"/>
                  </a:cubicBezTo>
                  <a:lnTo>
                    <a:pt x="5539" y="6727"/>
                  </a:lnTo>
                  <a:cubicBezTo>
                    <a:pt x="5885" y="6727"/>
                    <a:pt x="6169" y="6443"/>
                    <a:pt x="6169" y="6092"/>
                  </a:cubicBezTo>
                  <a:lnTo>
                    <a:pt x="6169" y="2970"/>
                  </a:lnTo>
                  <a:cubicBezTo>
                    <a:pt x="6169" y="2749"/>
                    <a:pt x="6087" y="2533"/>
                    <a:pt x="5938" y="2369"/>
                  </a:cubicBezTo>
                  <a:lnTo>
                    <a:pt x="4089" y="299"/>
                  </a:lnTo>
                  <a:cubicBezTo>
                    <a:pt x="3916" y="111"/>
                    <a:pt x="3675" y="1"/>
                    <a:pt x="3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4"/>
            <p:cNvSpPr/>
            <p:nvPr/>
          </p:nvSpPr>
          <p:spPr>
            <a:xfrm>
              <a:off x="5134353" y="2553727"/>
              <a:ext cx="99510" cy="176218"/>
            </a:xfrm>
            <a:custGeom>
              <a:avLst/>
              <a:gdLst/>
              <a:ahLst/>
              <a:cxnLst/>
              <a:rect l="l" t="t" r="r" b="b"/>
              <a:pathLst>
                <a:path w="3801" h="6731" extrusionOk="0">
                  <a:moveTo>
                    <a:pt x="1" y="0"/>
                  </a:moveTo>
                  <a:cubicBezTo>
                    <a:pt x="255" y="0"/>
                    <a:pt x="500" y="106"/>
                    <a:pt x="668" y="298"/>
                  </a:cubicBezTo>
                  <a:lnTo>
                    <a:pt x="1043" y="716"/>
                  </a:lnTo>
                  <a:lnTo>
                    <a:pt x="1624" y="1364"/>
                  </a:lnTo>
                  <a:lnTo>
                    <a:pt x="2523" y="2373"/>
                  </a:lnTo>
                  <a:cubicBezTo>
                    <a:pt x="2672" y="2537"/>
                    <a:pt x="2753" y="2753"/>
                    <a:pt x="2753" y="2974"/>
                  </a:cubicBezTo>
                  <a:lnTo>
                    <a:pt x="2753" y="6096"/>
                  </a:lnTo>
                  <a:cubicBezTo>
                    <a:pt x="2753" y="6447"/>
                    <a:pt x="2470" y="6731"/>
                    <a:pt x="2119" y="6731"/>
                  </a:cubicBezTo>
                  <a:lnTo>
                    <a:pt x="3166" y="6731"/>
                  </a:lnTo>
                  <a:cubicBezTo>
                    <a:pt x="3517" y="6731"/>
                    <a:pt x="3801" y="6447"/>
                    <a:pt x="3801" y="6096"/>
                  </a:cubicBezTo>
                  <a:lnTo>
                    <a:pt x="3801" y="2974"/>
                  </a:lnTo>
                  <a:cubicBezTo>
                    <a:pt x="3796" y="2753"/>
                    <a:pt x="3714" y="2537"/>
                    <a:pt x="3565" y="2373"/>
                  </a:cubicBezTo>
                  <a:lnTo>
                    <a:pt x="2667" y="1364"/>
                  </a:lnTo>
                  <a:lnTo>
                    <a:pt x="2085" y="716"/>
                  </a:lnTo>
                  <a:lnTo>
                    <a:pt x="1711" y="298"/>
                  </a:lnTo>
                  <a:cubicBezTo>
                    <a:pt x="1543" y="106"/>
                    <a:pt x="1298" y="0"/>
                    <a:pt x="1043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4"/>
            <p:cNvSpPr/>
            <p:nvPr/>
          </p:nvSpPr>
          <p:spPr>
            <a:xfrm>
              <a:off x="5109587" y="2580248"/>
              <a:ext cx="66052" cy="61523"/>
            </a:xfrm>
            <a:custGeom>
              <a:avLst/>
              <a:gdLst/>
              <a:ahLst/>
              <a:cxnLst/>
              <a:rect l="l" t="t" r="r" b="b"/>
              <a:pathLst>
                <a:path w="2523" h="2350" extrusionOk="0">
                  <a:moveTo>
                    <a:pt x="0" y="1"/>
                  </a:moveTo>
                  <a:lnTo>
                    <a:pt x="0" y="2350"/>
                  </a:lnTo>
                  <a:lnTo>
                    <a:pt x="2522" y="2350"/>
                  </a:lnTo>
                  <a:lnTo>
                    <a:pt x="2517" y="1264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4"/>
            <p:cNvSpPr/>
            <p:nvPr/>
          </p:nvSpPr>
          <p:spPr>
            <a:xfrm>
              <a:off x="5098251" y="2538124"/>
              <a:ext cx="54742" cy="15629"/>
            </a:xfrm>
            <a:custGeom>
              <a:avLst/>
              <a:gdLst/>
              <a:ahLst/>
              <a:cxnLst/>
              <a:rect l="l" t="t" r="r" b="b"/>
              <a:pathLst>
                <a:path w="2091" h="597" extrusionOk="0">
                  <a:moveTo>
                    <a:pt x="1" y="0"/>
                  </a:moveTo>
                  <a:lnTo>
                    <a:pt x="1" y="596"/>
                  </a:lnTo>
                  <a:lnTo>
                    <a:pt x="2091" y="596"/>
                  </a:lnTo>
                  <a:lnTo>
                    <a:pt x="209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74"/>
            <p:cNvSpPr/>
            <p:nvPr/>
          </p:nvSpPr>
          <p:spPr>
            <a:xfrm>
              <a:off x="5104534" y="2499770"/>
              <a:ext cx="42307" cy="38380"/>
            </a:xfrm>
            <a:custGeom>
              <a:avLst/>
              <a:gdLst/>
              <a:ahLst/>
              <a:cxnLst/>
              <a:rect l="l" t="t" r="r" b="b"/>
              <a:pathLst>
                <a:path w="1616" h="1466" extrusionOk="0">
                  <a:moveTo>
                    <a:pt x="808" y="0"/>
                  </a:moveTo>
                  <a:cubicBezTo>
                    <a:pt x="361" y="0"/>
                    <a:pt x="1" y="360"/>
                    <a:pt x="1" y="802"/>
                  </a:cubicBezTo>
                  <a:lnTo>
                    <a:pt x="1" y="1465"/>
                  </a:lnTo>
                  <a:lnTo>
                    <a:pt x="1615" y="1465"/>
                  </a:lnTo>
                  <a:lnTo>
                    <a:pt x="1615" y="802"/>
                  </a:lnTo>
                  <a:cubicBezTo>
                    <a:pt x="1615" y="360"/>
                    <a:pt x="1255" y="0"/>
                    <a:pt x="808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4"/>
            <p:cNvSpPr/>
            <p:nvPr/>
          </p:nvSpPr>
          <p:spPr>
            <a:xfrm>
              <a:off x="5117624" y="2499639"/>
              <a:ext cx="29086" cy="38511"/>
            </a:xfrm>
            <a:custGeom>
              <a:avLst/>
              <a:gdLst/>
              <a:ahLst/>
              <a:cxnLst/>
              <a:rect l="l" t="t" r="r" b="b"/>
              <a:pathLst>
                <a:path w="1111" h="1471" extrusionOk="0">
                  <a:moveTo>
                    <a:pt x="303" y="0"/>
                  </a:moveTo>
                  <a:cubicBezTo>
                    <a:pt x="202" y="0"/>
                    <a:pt x="97" y="24"/>
                    <a:pt x="1" y="63"/>
                  </a:cubicBezTo>
                  <a:cubicBezTo>
                    <a:pt x="303" y="188"/>
                    <a:pt x="495" y="481"/>
                    <a:pt x="495" y="807"/>
                  </a:cubicBezTo>
                  <a:lnTo>
                    <a:pt x="495" y="1470"/>
                  </a:lnTo>
                  <a:lnTo>
                    <a:pt x="1110" y="1470"/>
                  </a:lnTo>
                  <a:lnTo>
                    <a:pt x="1110" y="807"/>
                  </a:lnTo>
                  <a:cubicBezTo>
                    <a:pt x="1110" y="365"/>
                    <a:pt x="750" y="0"/>
                    <a:pt x="30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4"/>
            <p:cNvSpPr/>
            <p:nvPr/>
          </p:nvSpPr>
          <p:spPr>
            <a:xfrm>
              <a:off x="4918918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0" y="1571"/>
                  </a:cubicBezTo>
                  <a:cubicBezTo>
                    <a:pt x="3680" y="702"/>
                    <a:pt x="2974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74"/>
            <p:cNvSpPr/>
            <p:nvPr/>
          </p:nvSpPr>
          <p:spPr>
            <a:xfrm>
              <a:off x="4940674" y="2701252"/>
              <a:ext cx="82388" cy="75974"/>
            </a:xfrm>
            <a:custGeom>
              <a:avLst/>
              <a:gdLst/>
              <a:ahLst/>
              <a:cxnLst/>
              <a:rect l="l" t="t" r="r" b="b"/>
              <a:pathLst>
                <a:path w="3147" h="2902" extrusionOk="0">
                  <a:moveTo>
                    <a:pt x="2172" y="0"/>
                  </a:moveTo>
                  <a:lnTo>
                    <a:pt x="2172" y="0"/>
                  </a:lnTo>
                  <a:cubicBezTo>
                    <a:pt x="2570" y="625"/>
                    <a:pt x="2484" y="1437"/>
                    <a:pt x="1960" y="1960"/>
                  </a:cubicBezTo>
                  <a:cubicBezTo>
                    <a:pt x="1656" y="2264"/>
                    <a:pt x="1254" y="2421"/>
                    <a:pt x="848" y="2421"/>
                  </a:cubicBezTo>
                  <a:cubicBezTo>
                    <a:pt x="555" y="2421"/>
                    <a:pt x="260" y="2339"/>
                    <a:pt x="0" y="2172"/>
                  </a:cubicBezTo>
                  <a:lnTo>
                    <a:pt x="0" y="2172"/>
                  </a:lnTo>
                  <a:cubicBezTo>
                    <a:pt x="304" y="2651"/>
                    <a:pt x="813" y="2901"/>
                    <a:pt x="1327" y="2901"/>
                  </a:cubicBezTo>
                  <a:cubicBezTo>
                    <a:pt x="1725" y="2901"/>
                    <a:pt x="2126" y="2751"/>
                    <a:pt x="2436" y="2441"/>
                  </a:cubicBezTo>
                  <a:cubicBezTo>
                    <a:pt x="3147" y="1730"/>
                    <a:pt x="3017" y="543"/>
                    <a:pt x="217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74"/>
            <p:cNvSpPr/>
            <p:nvPr/>
          </p:nvSpPr>
          <p:spPr>
            <a:xfrm>
              <a:off x="4950727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23" y="1139"/>
                  </a:cubicBezTo>
                  <a:cubicBezTo>
                    <a:pt x="560" y="1276"/>
                    <a:pt x="728" y="1337"/>
                    <a:pt x="893" y="1337"/>
                  </a:cubicBezTo>
                  <a:cubicBezTo>
                    <a:pt x="1235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74"/>
            <p:cNvSpPr/>
            <p:nvPr/>
          </p:nvSpPr>
          <p:spPr>
            <a:xfrm>
              <a:off x="5091601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5" y="1571"/>
                  </a:cubicBezTo>
                  <a:cubicBezTo>
                    <a:pt x="3680" y="702"/>
                    <a:pt x="2979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74"/>
            <p:cNvSpPr/>
            <p:nvPr/>
          </p:nvSpPr>
          <p:spPr>
            <a:xfrm>
              <a:off x="5111969" y="2701252"/>
              <a:ext cx="82519" cy="75974"/>
            </a:xfrm>
            <a:custGeom>
              <a:avLst/>
              <a:gdLst/>
              <a:ahLst/>
              <a:cxnLst/>
              <a:rect l="l" t="t" r="r" b="b"/>
              <a:pathLst>
                <a:path w="3152" h="2902" extrusionOk="0">
                  <a:moveTo>
                    <a:pt x="2177" y="0"/>
                  </a:moveTo>
                  <a:lnTo>
                    <a:pt x="2177" y="0"/>
                  </a:lnTo>
                  <a:cubicBezTo>
                    <a:pt x="2571" y="625"/>
                    <a:pt x="2484" y="1437"/>
                    <a:pt x="1960" y="1960"/>
                  </a:cubicBezTo>
                  <a:cubicBezTo>
                    <a:pt x="1659" y="2264"/>
                    <a:pt x="1258" y="2421"/>
                    <a:pt x="852" y="2421"/>
                  </a:cubicBezTo>
                  <a:cubicBezTo>
                    <a:pt x="558" y="2421"/>
                    <a:pt x="262" y="2339"/>
                    <a:pt x="0" y="2172"/>
                  </a:cubicBezTo>
                  <a:lnTo>
                    <a:pt x="0" y="2172"/>
                  </a:lnTo>
                  <a:cubicBezTo>
                    <a:pt x="306" y="2651"/>
                    <a:pt x="817" y="2901"/>
                    <a:pt x="1331" y="2901"/>
                  </a:cubicBezTo>
                  <a:cubicBezTo>
                    <a:pt x="1730" y="2901"/>
                    <a:pt x="2131" y="2751"/>
                    <a:pt x="2441" y="2441"/>
                  </a:cubicBezTo>
                  <a:cubicBezTo>
                    <a:pt x="3152" y="1730"/>
                    <a:pt x="3022" y="543"/>
                    <a:pt x="217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4"/>
            <p:cNvSpPr/>
            <p:nvPr/>
          </p:nvSpPr>
          <p:spPr>
            <a:xfrm>
              <a:off x="5123410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19" y="1139"/>
                  </a:cubicBezTo>
                  <a:cubicBezTo>
                    <a:pt x="556" y="1276"/>
                    <a:pt x="724" y="1337"/>
                    <a:pt x="889" y="1337"/>
                  </a:cubicBezTo>
                  <a:cubicBezTo>
                    <a:pt x="1233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4"/>
            <p:cNvSpPr/>
            <p:nvPr/>
          </p:nvSpPr>
          <p:spPr>
            <a:xfrm>
              <a:off x="4928971" y="2549198"/>
              <a:ext cx="90321" cy="90321"/>
            </a:xfrm>
            <a:custGeom>
              <a:avLst/>
              <a:gdLst/>
              <a:ahLst/>
              <a:cxnLst/>
              <a:rect l="l" t="t" r="r" b="b"/>
              <a:pathLst>
                <a:path w="3450" h="3450" extrusionOk="0">
                  <a:moveTo>
                    <a:pt x="1480" y="0"/>
                  </a:moveTo>
                  <a:cubicBezTo>
                    <a:pt x="1298" y="0"/>
                    <a:pt x="1153" y="144"/>
                    <a:pt x="1158" y="322"/>
                  </a:cubicBezTo>
                  <a:lnTo>
                    <a:pt x="1158" y="1158"/>
                  </a:lnTo>
                  <a:lnTo>
                    <a:pt x="322" y="1158"/>
                  </a:lnTo>
                  <a:cubicBezTo>
                    <a:pt x="145" y="1158"/>
                    <a:pt x="1" y="1302"/>
                    <a:pt x="1" y="1480"/>
                  </a:cubicBezTo>
                  <a:lnTo>
                    <a:pt x="1" y="1975"/>
                  </a:lnTo>
                  <a:cubicBezTo>
                    <a:pt x="1" y="2152"/>
                    <a:pt x="145" y="2296"/>
                    <a:pt x="322" y="2296"/>
                  </a:cubicBezTo>
                  <a:lnTo>
                    <a:pt x="1158" y="2296"/>
                  </a:lnTo>
                  <a:lnTo>
                    <a:pt x="1158" y="3128"/>
                  </a:lnTo>
                  <a:cubicBezTo>
                    <a:pt x="1153" y="3305"/>
                    <a:pt x="1298" y="3449"/>
                    <a:pt x="1480" y="3449"/>
                  </a:cubicBezTo>
                  <a:lnTo>
                    <a:pt x="1970" y="3449"/>
                  </a:lnTo>
                  <a:cubicBezTo>
                    <a:pt x="2148" y="3449"/>
                    <a:pt x="2297" y="3305"/>
                    <a:pt x="2292" y="3128"/>
                  </a:cubicBezTo>
                  <a:lnTo>
                    <a:pt x="2292" y="2296"/>
                  </a:lnTo>
                  <a:lnTo>
                    <a:pt x="3128" y="2296"/>
                  </a:lnTo>
                  <a:cubicBezTo>
                    <a:pt x="3306" y="2296"/>
                    <a:pt x="3450" y="2152"/>
                    <a:pt x="3450" y="1975"/>
                  </a:cubicBezTo>
                  <a:lnTo>
                    <a:pt x="3450" y="1480"/>
                  </a:lnTo>
                  <a:cubicBezTo>
                    <a:pt x="3445" y="1302"/>
                    <a:pt x="3306" y="1158"/>
                    <a:pt x="3128" y="1158"/>
                  </a:cubicBezTo>
                  <a:lnTo>
                    <a:pt x="2292" y="1158"/>
                  </a:lnTo>
                  <a:lnTo>
                    <a:pt x="2292" y="322"/>
                  </a:lnTo>
                  <a:cubicBezTo>
                    <a:pt x="2297" y="144"/>
                    <a:pt x="2153" y="0"/>
                    <a:pt x="197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74"/>
            <p:cNvSpPr/>
            <p:nvPr/>
          </p:nvSpPr>
          <p:spPr>
            <a:xfrm>
              <a:off x="5072228" y="2677611"/>
              <a:ext cx="161504" cy="52465"/>
            </a:xfrm>
            <a:custGeom>
              <a:avLst/>
              <a:gdLst/>
              <a:ahLst/>
              <a:cxnLst/>
              <a:rect l="l" t="t" r="r" b="b"/>
              <a:pathLst>
                <a:path w="6169" h="2004" extrusionOk="0">
                  <a:moveTo>
                    <a:pt x="0" y="0"/>
                  </a:moveTo>
                  <a:lnTo>
                    <a:pt x="0" y="2003"/>
                  </a:lnTo>
                  <a:lnTo>
                    <a:pt x="1293" y="2003"/>
                  </a:lnTo>
                  <a:cubicBezTo>
                    <a:pt x="1403" y="1230"/>
                    <a:pt x="2066" y="658"/>
                    <a:pt x="2849" y="658"/>
                  </a:cubicBezTo>
                  <a:cubicBezTo>
                    <a:pt x="3627" y="658"/>
                    <a:pt x="4290" y="1225"/>
                    <a:pt x="4406" y="1999"/>
                  </a:cubicBezTo>
                  <a:lnTo>
                    <a:pt x="5539" y="1999"/>
                  </a:lnTo>
                  <a:cubicBezTo>
                    <a:pt x="5885" y="1999"/>
                    <a:pt x="6169" y="1715"/>
                    <a:pt x="6169" y="1364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74"/>
            <p:cNvSpPr/>
            <p:nvPr/>
          </p:nvSpPr>
          <p:spPr>
            <a:xfrm>
              <a:off x="5189829" y="2677480"/>
              <a:ext cx="43904" cy="52334"/>
            </a:xfrm>
            <a:custGeom>
              <a:avLst/>
              <a:gdLst/>
              <a:ahLst/>
              <a:cxnLst/>
              <a:rect l="l" t="t" r="r" b="b"/>
              <a:pathLst>
                <a:path w="1677" h="1999" extrusionOk="0">
                  <a:moveTo>
                    <a:pt x="634" y="0"/>
                  </a:moveTo>
                  <a:lnTo>
                    <a:pt x="634" y="1365"/>
                  </a:lnTo>
                  <a:cubicBezTo>
                    <a:pt x="634" y="1715"/>
                    <a:pt x="351" y="1999"/>
                    <a:pt x="0" y="1999"/>
                  </a:cubicBezTo>
                  <a:lnTo>
                    <a:pt x="1047" y="1999"/>
                  </a:lnTo>
                  <a:cubicBezTo>
                    <a:pt x="1393" y="1999"/>
                    <a:pt x="1677" y="1715"/>
                    <a:pt x="1677" y="1365"/>
                  </a:cubicBezTo>
                  <a:lnTo>
                    <a:pt x="1677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74"/>
            <p:cNvSpPr/>
            <p:nvPr/>
          </p:nvSpPr>
          <p:spPr>
            <a:xfrm>
              <a:off x="4875904" y="2677480"/>
              <a:ext cx="196219" cy="52334"/>
            </a:xfrm>
            <a:custGeom>
              <a:avLst/>
              <a:gdLst/>
              <a:ahLst/>
              <a:cxnLst/>
              <a:rect l="l" t="t" r="r" b="b"/>
              <a:pathLst>
                <a:path w="7495" h="1999" extrusionOk="0">
                  <a:moveTo>
                    <a:pt x="0" y="0"/>
                  </a:moveTo>
                  <a:lnTo>
                    <a:pt x="0" y="1365"/>
                  </a:lnTo>
                  <a:cubicBezTo>
                    <a:pt x="5" y="1715"/>
                    <a:pt x="288" y="1994"/>
                    <a:pt x="639" y="1999"/>
                  </a:cubicBezTo>
                  <a:lnTo>
                    <a:pt x="2196" y="1999"/>
                  </a:lnTo>
                  <a:cubicBezTo>
                    <a:pt x="2311" y="1230"/>
                    <a:pt x="2974" y="658"/>
                    <a:pt x="3752" y="658"/>
                  </a:cubicBezTo>
                  <a:cubicBezTo>
                    <a:pt x="4530" y="658"/>
                    <a:pt x="5189" y="1230"/>
                    <a:pt x="5304" y="1999"/>
                  </a:cubicBezTo>
                  <a:lnTo>
                    <a:pt x="7495" y="1999"/>
                  </a:lnTo>
                  <a:lnTo>
                    <a:pt x="749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74"/>
            <p:cNvSpPr/>
            <p:nvPr/>
          </p:nvSpPr>
          <p:spPr>
            <a:xfrm>
              <a:off x="5040917" y="2677480"/>
              <a:ext cx="31468" cy="52334"/>
            </a:xfrm>
            <a:custGeom>
              <a:avLst/>
              <a:gdLst/>
              <a:ahLst/>
              <a:cxnLst/>
              <a:rect l="l" t="t" r="r" b="b"/>
              <a:pathLst>
                <a:path w="1202" h="1999" extrusionOk="0">
                  <a:moveTo>
                    <a:pt x="0" y="0"/>
                  </a:moveTo>
                  <a:lnTo>
                    <a:pt x="0" y="1999"/>
                  </a:lnTo>
                  <a:lnTo>
                    <a:pt x="1201" y="1999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74"/>
            <p:cNvSpPr/>
            <p:nvPr/>
          </p:nvSpPr>
          <p:spPr>
            <a:xfrm>
              <a:off x="5104299" y="2574855"/>
              <a:ext cx="76629" cy="72335"/>
            </a:xfrm>
            <a:custGeom>
              <a:avLst/>
              <a:gdLst/>
              <a:ahLst/>
              <a:cxnLst/>
              <a:rect l="l" t="t" r="r" b="b"/>
              <a:pathLst>
                <a:path w="2927" h="2763" extrusionOk="0">
                  <a:moveTo>
                    <a:pt x="1533" y="413"/>
                  </a:moveTo>
                  <a:lnTo>
                    <a:pt x="2513" y="1552"/>
                  </a:lnTo>
                  <a:lnTo>
                    <a:pt x="2513" y="2349"/>
                  </a:lnTo>
                  <a:lnTo>
                    <a:pt x="409" y="2349"/>
                  </a:lnTo>
                  <a:lnTo>
                    <a:pt x="409" y="413"/>
                  </a:lnTo>
                  <a:close/>
                  <a:moveTo>
                    <a:pt x="202" y="0"/>
                  </a:moveTo>
                  <a:cubicBezTo>
                    <a:pt x="92" y="0"/>
                    <a:pt x="0" y="91"/>
                    <a:pt x="0" y="207"/>
                  </a:cubicBezTo>
                  <a:lnTo>
                    <a:pt x="0" y="2556"/>
                  </a:lnTo>
                  <a:cubicBezTo>
                    <a:pt x="0" y="2666"/>
                    <a:pt x="92" y="2763"/>
                    <a:pt x="202" y="2763"/>
                  </a:cubicBezTo>
                  <a:lnTo>
                    <a:pt x="2724" y="2763"/>
                  </a:lnTo>
                  <a:cubicBezTo>
                    <a:pt x="2835" y="2763"/>
                    <a:pt x="2926" y="2666"/>
                    <a:pt x="2926" y="2556"/>
                  </a:cubicBezTo>
                  <a:lnTo>
                    <a:pt x="2926" y="1475"/>
                  </a:lnTo>
                  <a:cubicBezTo>
                    <a:pt x="2926" y="1341"/>
                    <a:pt x="2907" y="1408"/>
                    <a:pt x="1787" y="72"/>
                  </a:cubicBezTo>
                  <a:cubicBezTo>
                    <a:pt x="1749" y="29"/>
                    <a:pt x="1691" y="0"/>
                    <a:pt x="1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74"/>
            <p:cNvSpPr/>
            <p:nvPr/>
          </p:nvSpPr>
          <p:spPr>
            <a:xfrm>
              <a:off x="4943554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7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68" y="1336"/>
                  </a:cubicBezTo>
                  <a:cubicBezTo>
                    <a:pt x="760" y="1336"/>
                    <a:pt x="553" y="837"/>
                    <a:pt x="841" y="548"/>
                  </a:cubicBezTo>
                  <a:cubicBezTo>
                    <a:pt x="936" y="453"/>
                    <a:pt x="1053" y="411"/>
                    <a:pt x="1167" y="411"/>
                  </a:cubicBezTo>
                  <a:close/>
                  <a:moveTo>
                    <a:pt x="1168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0" y="1673"/>
                    <a:pt x="948" y="1753"/>
                    <a:pt x="1163" y="1753"/>
                  </a:cubicBezTo>
                  <a:cubicBezTo>
                    <a:pt x="1613" y="1753"/>
                    <a:pt x="2047" y="1402"/>
                    <a:pt x="2047" y="875"/>
                  </a:cubicBezTo>
                  <a:cubicBezTo>
                    <a:pt x="2043" y="390"/>
                    <a:pt x="1653" y="1"/>
                    <a:pt x="11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74"/>
            <p:cNvSpPr/>
            <p:nvPr/>
          </p:nvSpPr>
          <p:spPr>
            <a:xfrm>
              <a:off x="5116106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9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73" y="1336"/>
                  </a:cubicBezTo>
                  <a:cubicBezTo>
                    <a:pt x="760" y="1336"/>
                    <a:pt x="553" y="837"/>
                    <a:pt x="846" y="548"/>
                  </a:cubicBezTo>
                  <a:cubicBezTo>
                    <a:pt x="940" y="453"/>
                    <a:pt x="1055" y="411"/>
                    <a:pt x="1169" y="411"/>
                  </a:cubicBezTo>
                  <a:close/>
                  <a:moveTo>
                    <a:pt x="1173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2" y="1673"/>
                    <a:pt x="951" y="1753"/>
                    <a:pt x="1165" y="1753"/>
                  </a:cubicBezTo>
                  <a:cubicBezTo>
                    <a:pt x="1616" y="1753"/>
                    <a:pt x="2047" y="1402"/>
                    <a:pt x="2047" y="875"/>
                  </a:cubicBezTo>
                  <a:cubicBezTo>
                    <a:pt x="2047" y="390"/>
                    <a:pt x="1654" y="1"/>
                    <a:pt x="1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74"/>
            <p:cNvSpPr/>
            <p:nvPr/>
          </p:nvSpPr>
          <p:spPr>
            <a:xfrm>
              <a:off x="4923552" y="2543910"/>
              <a:ext cx="101160" cy="101029"/>
            </a:xfrm>
            <a:custGeom>
              <a:avLst/>
              <a:gdLst/>
              <a:ahLst/>
              <a:cxnLst/>
              <a:rect l="l" t="t" r="r" b="b"/>
              <a:pathLst>
                <a:path w="3864" h="3859" extrusionOk="0">
                  <a:moveTo>
                    <a:pt x="2182" y="414"/>
                  </a:moveTo>
                  <a:cubicBezTo>
                    <a:pt x="2244" y="414"/>
                    <a:pt x="2297" y="462"/>
                    <a:pt x="2297" y="529"/>
                  </a:cubicBezTo>
                  <a:lnTo>
                    <a:pt x="2297" y="1365"/>
                  </a:lnTo>
                  <a:cubicBezTo>
                    <a:pt x="2297" y="1475"/>
                    <a:pt x="2389" y="1567"/>
                    <a:pt x="2504" y="1567"/>
                  </a:cubicBezTo>
                  <a:lnTo>
                    <a:pt x="3340" y="1567"/>
                  </a:lnTo>
                  <a:cubicBezTo>
                    <a:pt x="3402" y="1567"/>
                    <a:pt x="3455" y="1619"/>
                    <a:pt x="3455" y="1682"/>
                  </a:cubicBezTo>
                  <a:lnTo>
                    <a:pt x="3455" y="2177"/>
                  </a:lnTo>
                  <a:cubicBezTo>
                    <a:pt x="3455" y="2244"/>
                    <a:pt x="3402" y="2297"/>
                    <a:pt x="3340" y="2297"/>
                  </a:cubicBezTo>
                  <a:lnTo>
                    <a:pt x="2504" y="2297"/>
                  </a:lnTo>
                  <a:cubicBezTo>
                    <a:pt x="2501" y="2297"/>
                    <a:pt x="2498" y="2297"/>
                    <a:pt x="2496" y="2297"/>
                  </a:cubicBezTo>
                  <a:cubicBezTo>
                    <a:pt x="2384" y="2297"/>
                    <a:pt x="2297" y="2391"/>
                    <a:pt x="2297" y="2498"/>
                  </a:cubicBezTo>
                  <a:lnTo>
                    <a:pt x="2297" y="3334"/>
                  </a:lnTo>
                  <a:cubicBezTo>
                    <a:pt x="2297" y="3397"/>
                    <a:pt x="2244" y="3450"/>
                    <a:pt x="2182" y="3450"/>
                  </a:cubicBezTo>
                  <a:lnTo>
                    <a:pt x="1687" y="3450"/>
                  </a:lnTo>
                  <a:cubicBezTo>
                    <a:pt x="1625" y="3450"/>
                    <a:pt x="1572" y="3397"/>
                    <a:pt x="1572" y="3334"/>
                  </a:cubicBezTo>
                  <a:lnTo>
                    <a:pt x="1572" y="2498"/>
                  </a:lnTo>
                  <a:cubicBezTo>
                    <a:pt x="1572" y="2388"/>
                    <a:pt x="1481" y="2297"/>
                    <a:pt x="1365" y="2297"/>
                  </a:cubicBezTo>
                  <a:lnTo>
                    <a:pt x="534" y="2297"/>
                  </a:lnTo>
                  <a:cubicBezTo>
                    <a:pt x="467" y="2297"/>
                    <a:pt x="414" y="2244"/>
                    <a:pt x="414" y="2177"/>
                  </a:cubicBezTo>
                  <a:lnTo>
                    <a:pt x="414" y="1682"/>
                  </a:lnTo>
                  <a:cubicBezTo>
                    <a:pt x="414" y="1619"/>
                    <a:pt x="467" y="1567"/>
                    <a:pt x="534" y="1567"/>
                  </a:cubicBezTo>
                  <a:lnTo>
                    <a:pt x="1365" y="1567"/>
                  </a:lnTo>
                  <a:cubicBezTo>
                    <a:pt x="1481" y="1567"/>
                    <a:pt x="1572" y="1475"/>
                    <a:pt x="1572" y="1360"/>
                  </a:cubicBezTo>
                  <a:lnTo>
                    <a:pt x="1572" y="529"/>
                  </a:lnTo>
                  <a:cubicBezTo>
                    <a:pt x="1572" y="462"/>
                    <a:pt x="1625" y="414"/>
                    <a:pt x="1687" y="414"/>
                  </a:cubicBezTo>
                  <a:close/>
                  <a:moveTo>
                    <a:pt x="1687" y="0"/>
                  </a:moveTo>
                  <a:cubicBezTo>
                    <a:pt x="1394" y="0"/>
                    <a:pt x="1159" y="236"/>
                    <a:pt x="1159" y="529"/>
                  </a:cubicBezTo>
                  <a:lnTo>
                    <a:pt x="1159" y="1153"/>
                  </a:lnTo>
                  <a:lnTo>
                    <a:pt x="534" y="1153"/>
                  </a:lnTo>
                  <a:cubicBezTo>
                    <a:pt x="241" y="1153"/>
                    <a:pt x="1" y="1389"/>
                    <a:pt x="6" y="1682"/>
                  </a:cubicBezTo>
                  <a:lnTo>
                    <a:pt x="6" y="2172"/>
                  </a:lnTo>
                  <a:cubicBezTo>
                    <a:pt x="1" y="2465"/>
                    <a:pt x="236" y="2705"/>
                    <a:pt x="529" y="2705"/>
                  </a:cubicBezTo>
                  <a:lnTo>
                    <a:pt x="1154" y="2705"/>
                  </a:lnTo>
                  <a:lnTo>
                    <a:pt x="1154" y="3330"/>
                  </a:lnTo>
                  <a:cubicBezTo>
                    <a:pt x="1154" y="3623"/>
                    <a:pt x="1389" y="3858"/>
                    <a:pt x="1682" y="3858"/>
                  </a:cubicBezTo>
                  <a:lnTo>
                    <a:pt x="2177" y="3858"/>
                  </a:lnTo>
                  <a:cubicBezTo>
                    <a:pt x="2180" y="3858"/>
                    <a:pt x="2183" y="3858"/>
                    <a:pt x="2186" y="3858"/>
                  </a:cubicBezTo>
                  <a:cubicBezTo>
                    <a:pt x="2475" y="3858"/>
                    <a:pt x="2706" y="3620"/>
                    <a:pt x="2706" y="3330"/>
                  </a:cubicBezTo>
                  <a:lnTo>
                    <a:pt x="2706" y="2705"/>
                  </a:lnTo>
                  <a:lnTo>
                    <a:pt x="3330" y="2705"/>
                  </a:lnTo>
                  <a:cubicBezTo>
                    <a:pt x="3623" y="2705"/>
                    <a:pt x="3863" y="2470"/>
                    <a:pt x="3859" y="2177"/>
                  </a:cubicBezTo>
                  <a:lnTo>
                    <a:pt x="3859" y="1682"/>
                  </a:lnTo>
                  <a:cubicBezTo>
                    <a:pt x="3859" y="1389"/>
                    <a:pt x="3623" y="1153"/>
                    <a:pt x="3330" y="1153"/>
                  </a:cubicBezTo>
                  <a:lnTo>
                    <a:pt x="2706" y="1153"/>
                  </a:lnTo>
                  <a:lnTo>
                    <a:pt x="2706" y="529"/>
                  </a:lnTo>
                  <a:cubicBezTo>
                    <a:pt x="2706" y="236"/>
                    <a:pt x="2470" y="0"/>
                    <a:pt x="2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74"/>
            <p:cNvSpPr/>
            <p:nvPr/>
          </p:nvSpPr>
          <p:spPr>
            <a:xfrm>
              <a:off x="4870747" y="2494220"/>
              <a:ext cx="368536" cy="288687"/>
            </a:xfrm>
            <a:custGeom>
              <a:avLst/>
              <a:gdLst/>
              <a:ahLst/>
              <a:cxnLst/>
              <a:rect l="l" t="t" r="r" b="b"/>
              <a:pathLst>
                <a:path w="14077" h="11027" extrusionOk="0">
                  <a:moveTo>
                    <a:pt x="9738" y="419"/>
                  </a:moveTo>
                  <a:cubicBezTo>
                    <a:pt x="10070" y="419"/>
                    <a:pt x="10339" y="688"/>
                    <a:pt x="10339" y="1019"/>
                  </a:cubicBezTo>
                  <a:lnTo>
                    <a:pt x="10339" y="1471"/>
                  </a:lnTo>
                  <a:lnTo>
                    <a:pt x="9138" y="1471"/>
                  </a:lnTo>
                  <a:lnTo>
                    <a:pt x="9138" y="1019"/>
                  </a:lnTo>
                  <a:cubicBezTo>
                    <a:pt x="9138" y="688"/>
                    <a:pt x="9407" y="419"/>
                    <a:pt x="9738" y="419"/>
                  </a:cubicBezTo>
                  <a:close/>
                  <a:moveTo>
                    <a:pt x="10574" y="1884"/>
                  </a:moveTo>
                  <a:lnTo>
                    <a:pt x="10574" y="2067"/>
                  </a:lnTo>
                  <a:lnTo>
                    <a:pt x="8902" y="2067"/>
                  </a:lnTo>
                  <a:lnTo>
                    <a:pt x="8902" y="1884"/>
                  </a:lnTo>
                  <a:close/>
                  <a:moveTo>
                    <a:pt x="13663" y="7207"/>
                  </a:moveTo>
                  <a:lnTo>
                    <a:pt x="13663" y="8365"/>
                  </a:lnTo>
                  <a:cubicBezTo>
                    <a:pt x="13658" y="8600"/>
                    <a:pt x="13471" y="8792"/>
                    <a:pt x="13231" y="8792"/>
                  </a:cubicBezTo>
                  <a:lnTo>
                    <a:pt x="12270" y="8792"/>
                  </a:lnTo>
                  <a:cubicBezTo>
                    <a:pt x="12265" y="8768"/>
                    <a:pt x="12255" y="8754"/>
                    <a:pt x="12246" y="8735"/>
                  </a:cubicBezTo>
                  <a:cubicBezTo>
                    <a:pt x="12030" y="7975"/>
                    <a:pt x="11338" y="7452"/>
                    <a:pt x="10545" y="7452"/>
                  </a:cubicBezTo>
                  <a:cubicBezTo>
                    <a:pt x="9757" y="7452"/>
                    <a:pt x="9061" y="7975"/>
                    <a:pt x="8845" y="8735"/>
                  </a:cubicBezTo>
                  <a:cubicBezTo>
                    <a:pt x="8840" y="8749"/>
                    <a:pt x="8825" y="8768"/>
                    <a:pt x="8820" y="8792"/>
                  </a:cubicBezTo>
                  <a:lnTo>
                    <a:pt x="7908" y="8792"/>
                  </a:lnTo>
                  <a:lnTo>
                    <a:pt x="7908" y="7207"/>
                  </a:lnTo>
                  <a:close/>
                  <a:moveTo>
                    <a:pt x="7485" y="7212"/>
                  </a:moveTo>
                  <a:lnTo>
                    <a:pt x="7485" y="8797"/>
                  </a:lnTo>
                  <a:lnTo>
                    <a:pt x="5674" y="8797"/>
                  </a:lnTo>
                  <a:cubicBezTo>
                    <a:pt x="5664" y="8773"/>
                    <a:pt x="5655" y="8759"/>
                    <a:pt x="5645" y="8735"/>
                  </a:cubicBezTo>
                  <a:cubicBezTo>
                    <a:pt x="5397" y="7877"/>
                    <a:pt x="4682" y="7459"/>
                    <a:pt x="3963" y="7459"/>
                  </a:cubicBezTo>
                  <a:cubicBezTo>
                    <a:pt x="3232" y="7459"/>
                    <a:pt x="2498" y="7892"/>
                    <a:pt x="2249" y="8735"/>
                  </a:cubicBezTo>
                  <a:lnTo>
                    <a:pt x="2249" y="8739"/>
                  </a:lnTo>
                  <a:cubicBezTo>
                    <a:pt x="2239" y="8759"/>
                    <a:pt x="2229" y="8778"/>
                    <a:pt x="2220" y="8797"/>
                  </a:cubicBezTo>
                  <a:lnTo>
                    <a:pt x="831" y="8797"/>
                  </a:lnTo>
                  <a:cubicBezTo>
                    <a:pt x="596" y="8797"/>
                    <a:pt x="404" y="8605"/>
                    <a:pt x="404" y="8369"/>
                  </a:cubicBezTo>
                  <a:lnTo>
                    <a:pt x="404" y="7212"/>
                  </a:lnTo>
                  <a:close/>
                  <a:moveTo>
                    <a:pt x="3949" y="7860"/>
                  </a:moveTo>
                  <a:cubicBezTo>
                    <a:pt x="4708" y="7860"/>
                    <a:pt x="5318" y="8475"/>
                    <a:pt x="5318" y="9229"/>
                  </a:cubicBezTo>
                  <a:cubicBezTo>
                    <a:pt x="5318" y="9988"/>
                    <a:pt x="4708" y="10598"/>
                    <a:pt x="3949" y="10598"/>
                  </a:cubicBezTo>
                  <a:cubicBezTo>
                    <a:pt x="3195" y="10598"/>
                    <a:pt x="2580" y="9988"/>
                    <a:pt x="2580" y="9229"/>
                  </a:cubicBezTo>
                  <a:cubicBezTo>
                    <a:pt x="2580" y="8475"/>
                    <a:pt x="3195" y="7860"/>
                    <a:pt x="3949" y="7860"/>
                  </a:cubicBezTo>
                  <a:close/>
                  <a:moveTo>
                    <a:pt x="10545" y="7860"/>
                  </a:moveTo>
                  <a:cubicBezTo>
                    <a:pt x="11299" y="7860"/>
                    <a:pt x="11914" y="8475"/>
                    <a:pt x="11914" y="9229"/>
                  </a:cubicBezTo>
                  <a:cubicBezTo>
                    <a:pt x="11914" y="9988"/>
                    <a:pt x="11299" y="10598"/>
                    <a:pt x="10545" y="10598"/>
                  </a:cubicBezTo>
                  <a:cubicBezTo>
                    <a:pt x="9786" y="10598"/>
                    <a:pt x="9176" y="9988"/>
                    <a:pt x="9176" y="9229"/>
                  </a:cubicBezTo>
                  <a:cubicBezTo>
                    <a:pt x="9176" y="8475"/>
                    <a:pt x="9786" y="7860"/>
                    <a:pt x="10545" y="7860"/>
                  </a:cubicBezTo>
                  <a:close/>
                  <a:moveTo>
                    <a:pt x="9743" y="1"/>
                  </a:moveTo>
                  <a:cubicBezTo>
                    <a:pt x="9186" y="1"/>
                    <a:pt x="8729" y="457"/>
                    <a:pt x="8729" y="1014"/>
                  </a:cubicBezTo>
                  <a:lnTo>
                    <a:pt x="8729" y="1471"/>
                  </a:lnTo>
                  <a:lnTo>
                    <a:pt x="8700" y="1471"/>
                  </a:lnTo>
                  <a:cubicBezTo>
                    <a:pt x="8585" y="1471"/>
                    <a:pt x="8494" y="1562"/>
                    <a:pt x="8494" y="1673"/>
                  </a:cubicBezTo>
                  <a:lnTo>
                    <a:pt x="8494" y="2067"/>
                  </a:lnTo>
                  <a:lnTo>
                    <a:pt x="7908" y="2067"/>
                  </a:lnTo>
                  <a:lnTo>
                    <a:pt x="7908" y="1317"/>
                  </a:lnTo>
                  <a:cubicBezTo>
                    <a:pt x="7908" y="851"/>
                    <a:pt x="7528" y="476"/>
                    <a:pt x="7067" y="476"/>
                  </a:cubicBezTo>
                  <a:lnTo>
                    <a:pt x="2830" y="476"/>
                  </a:lnTo>
                  <a:cubicBezTo>
                    <a:pt x="2556" y="476"/>
                    <a:pt x="2556" y="885"/>
                    <a:pt x="2830" y="885"/>
                  </a:cubicBezTo>
                  <a:lnTo>
                    <a:pt x="7067" y="885"/>
                  </a:lnTo>
                  <a:cubicBezTo>
                    <a:pt x="7302" y="885"/>
                    <a:pt x="7495" y="1077"/>
                    <a:pt x="7495" y="1312"/>
                  </a:cubicBezTo>
                  <a:lnTo>
                    <a:pt x="7495" y="6789"/>
                  </a:lnTo>
                  <a:lnTo>
                    <a:pt x="413" y="6789"/>
                  </a:lnTo>
                  <a:lnTo>
                    <a:pt x="413" y="1312"/>
                  </a:lnTo>
                  <a:cubicBezTo>
                    <a:pt x="413" y="1077"/>
                    <a:pt x="606" y="885"/>
                    <a:pt x="841" y="885"/>
                  </a:cubicBezTo>
                  <a:lnTo>
                    <a:pt x="1802" y="885"/>
                  </a:lnTo>
                  <a:cubicBezTo>
                    <a:pt x="2076" y="885"/>
                    <a:pt x="2076" y="476"/>
                    <a:pt x="1802" y="472"/>
                  </a:cubicBezTo>
                  <a:lnTo>
                    <a:pt x="841" y="472"/>
                  </a:lnTo>
                  <a:cubicBezTo>
                    <a:pt x="375" y="472"/>
                    <a:pt x="0" y="851"/>
                    <a:pt x="0" y="1312"/>
                  </a:cubicBezTo>
                  <a:lnTo>
                    <a:pt x="0" y="8360"/>
                  </a:lnTo>
                  <a:cubicBezTo>
                    <a:pt x="0" y="8826"/>
                    <a:pt x="375" y="9201"/>
                    <a:pt x="841" y="9201"/>
                  </a:cubicBezTo>
                  <a:lnTo>
                    <a:pt x="2176" y="9201"/>
                  </a:lnTo>
                  <a:cubicBezTo>
                    <a:pt x="2148" y="10200"/>
                    <a:pt x="2950" y="11026"/>
                    <a:pt x="3949" y="11026"/>
                  </a:cubicBezTo>
                  <a:cubicBezTo>
                    <a:pt x="4948" y="11026"/>
                    <a:pt x="5751" y="10200"/>
                    <a:pt x="5727" y="9201"/>
                  </a:cubicBezTo>
                  <a:lnTo>
                    <a:pt x="8768" y="9201"/>
                  </a:lnTo>
                  <a:cubicBezTo>
                    <a:pt x="8744" y="10200"/>
                    <a:pt x="9546" y="11026"/>
                    <a:pt x="10545" y="11026"/>
                  </a:cubicBezTo>
                  <a:cubicBezTo>
                    <a:pt x="11544" y="11026"/>
                    <a:pt x="12347" y="10200"/>
                    <a:pt x="12318" y="9201"/>
                  </a:cubicBezTo>
                  <a:lnTo>
                    <a:pt x="13231" y="9201"/>
                  </a:lnTo>
                  <a:cubicBezTo>
                    <a:pt x="13692" y="9201"/>
                    <a:pt x="14071" y="8826"/>
                    <a:pt x="14071" y="8360"/>
                  </a:cubicBezTo>
                  <a:lnTo>
                    <a:pt x="14071" y="5247"/>
                  </a:lnTo>
                  <a:lnTo>
                    <a:pt x="14076" y="5247"/>
                  </a:lnTo>
                  <a:cubicBezTo>
                    <a:pt x="14071" y="4973"/>
                    <a:pt x="13975" y="4709"/>
                    <a:pt x="13793" y="4507"/>
                  </a:cubicBezTo>
                  <a:lnTo>
                    <a:pt x="13034" y="3661"/>
                  </a:lnTo>
                  <a:cubicBezTo>
                    <a:pt x="12988" y="3610"/>
                    <a:pt x="12935" y="3589"/>
                    <a:pt x="12883" y="3589"/>
                  </a:cubicBezTo>
                  <a:cubicBezTo>
                    <a:pt x="12727" y="3589"/>
                    <a:pt x="12585" y="3785"/>
                    <a:pt x="12726" y="3940"/>
                  </a:cubicBezTo>
                  <a:lnTo>
                    <a:pt x="13485" y="4786"/>
                  </a:lnTo>
                  <a:cubicBezTo>
                    <a:pt x="13601" y="4911"/>
                    <a:pt x="13663" y="5079"/>
                    <a:pt x="13663" y="5247"/>
                  </a:cubicBezTo>
                  <a:lnTo>
                    <a:pt x="13663" y="6799"/>
                  </a:lnTo>
                  <a:lnTo>
                    <a:pt x="7908" y="6799"/>
                  </a:lnTo>
                  <a:lnTo>
                    <a:pt x="7908" y="2480"/>
                  </a:lnTo>
                  <a:lnTo>
                    <a:pt x="11117" y="2480"/>
                  </a:lnTo>
                  <a:cubicBezTo>
                    <a:pt x="11314" y="2480"/>
                    <a:pt x="11501" y="2566"/>
                    <a:pt x="11636" y="2710"/>
                  </a:cubicBezTo>
                  <a:lnTo>
                    <a:pt x="12010" y="3123"/>
                  </a:lnTo>
                  <a:cubicBezTo>
                    <a:pt x="12056" y="3175"/>
                    <a:pt x="12110" y="3197"/>
                    <a:pt x="12162" y="3197"/>
                  </a:cubicBezTo>
                  <a:cubicBezTo>
                    <a:pt x="12316" y="3197"/>
                    <a:pt x="12455" y="3004"/>
                    <a:pt x="12318" y="2850"/>
                  </a:cubicBezTo>
                  <a:lnTo>
                    <a:pt x="11943" y="2432"/>
                  </a:lnTo>
                  <a:cubicBezTo>
                    <a:pt x="11643" y="2098"/>
                    <a:pt x="11271" y="2065"/>
                    <a:pt x="11095" y="2065"/>
                  </a:cubicBezTo>
                  <a:cubicBezTo>
                    <a:pt x="11051" y="2065"/>
                    <a:pt x="11019" y="2067"/>
                    <a:pt x="11004" y="2067"/>
                  </a:cubicBezTo>
                  <a:cubicBezTo>
                    <a:pt x="11001" y="2067"/>
                    <a:pt x="10998" y="2067"/>
                    <a:pt x="10997" y="2067"/>
                  </a:cubicBezTo>
                  <a:lnTo>
                    <a:pt x="10997" y="1673"/>
                  </a:lnTo>
                  <a:cubicBezTo>
                    <a:pt x="10997" y="1562"/>
                    <a:pt x="10901" y="1471"/>
                    <a:pt x="10790" y="1471"/>
                  </a:cubicBezTo>
                  <a:lnTo>
                    <a:pt x="10757" y="1471"/>
                  </a:lnTo>
                  <a:lnTo>
                    <a:pt x="10757" y="1014"/>
                  </a:lnTo>
                  <a:cubicBezTo>
                    <a:pt x="10757" y="457"/>
                    <a:pt x="10305" y="1"/>
                    <a:pt x="97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1" name="Google Shape;9271;p74"/>
          <p:cNvGrpSpPr/>
          <p:nvPr/>
        </p:nvGrpSpPr>
        <p:grpSpPr>
          <a:xfrm>
            <a:off x="5300308" y="2454505"/>
            <a:ext cx="370604" cy="367960"/>
            <a:chOff x="5300308" y="2454505"/>
            <a:chExt cx="370604" cy="367960"/>
          </a:xfrm>
        </p:grpSpPr>
        <p:sp>
          <p:nvSpPr>
            <p:cNvPr id="9272" name="Google Shape;9272;p74"/>
            <p:cNvSpPr/>
            <p:nvPr/>
          </p:nvSpPr>
          <p:spPr>
            <a:xfrm>
              <a:off x="5585487" y="2460029"/>
              <a:ext cx="79509" cy="79378"/>
            </a:xfrm>
            <a:custGeom>
              <a:avLst/>
              <a:gdLst/>
              <a:ahLst/>
              <a:cxnLst/>
              <a:rect l="l" t="t" r="r" b="b"/>
              <a:pathLst>
                <a:path w="3037" h="3032" extrusionOk="0">
                  <a:moveTo>
                    <a:pt x="380" y="0"/>
                  </a:moveTo>
                  <a:lnTo>
                    <a:pt x="1" y="375"/>
                  </a:lnTo>
                  <a:lnTo>
                    <a:pt x="2657" y="3031"/>
                  </a:lnTo>
                  <a:lnTo>
                    <a:pt x="3037" y="2657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4"/>
            <p:cNvSpPr/>
            <p:nvPr/>
          </p:nvSpPr>
          <p:spPr>
            <a:xfrm>
              <a:off x="5372565" y="2708791"/>
              <a:ext cx="43537" cy="42464"/>
            </a:xfrm>
            <a:custGeom>
              <a:avLst/>
              <a:gdLst/>
              <a:ahLst/>
              <a:cxnLst/>
              <a:rect l="l" t="t" r="r" b="b"/>
              <a:pathLst>
                <a:path w="1663" h="1622" extrusionOk="0">
                  <a:moveTo>
                    <a:pt x="721" y="0"/>
                  </a:moveTo>
                  <a:lnTo>
                    <a:pt x="169" y="558"/>
                  </a:lnTo>
                  <a:cubicBezTo>
                    <a:pt x="0" y="726"/>
                    <a:pt x="0" y="995"/>
                    <a:pt x="169" y="1168"/>
                  </a:cubicBezTo>
                  <a:lnTo>
                    <a:pt x="500" y="1499"/>
                  </a:lnTo>
                  <a:cubicBezTo>
                    <a:pt x="584" y="1581"/>
                    <a:pt x="693" y="1622"/>
                    <a:pt x="803" y="1622"/>
                  </a:cubicBezTo>
                  <a:cubicBezTo>
                    <a:pt x="913" y="1622"/>
                    <a:pt x="1024" y="1581"/>
                    <a:pt x="1110" y="1499"/>
                  </a:cubicBezTo>
                  <a:lnTo>
                    <a:pt x="1663" y="942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74"/>
            <p:cNvSpPr/>
            <p:nvPr/>
          </p:nvSpPr>
          <p:spPr>
            <a:xfrm>
              <a:off x="5390682" y="2530322"/>
              <a:ext cx="204152" cy="202607"/>
            </a:xfrm>
            <a:custGeom>
              <a:avLst/>
              <a:gdLst/>
              <a:ahLst/>
              <a:cxnLst/>
              <a:rect l="l" t="t" r="r" b="b"/>
              <a:pathLst>
                <a:path w="7798" h="7739" extrusionOk="0">
                  <a:moveTo>
                    <a:pt x="5338" y="1"/>
                  </a:moveTo>
                  <a:lnTo>
                    <a:pt x="961" y="4377"/>
                  </a:lnTo>
                  <a:cubicBezTo>
                    <a:pt x="327" y="5011"/>
                    <a:pt x="0" y="5900"/>
                    <a:pt x="67" y="6798"/>
                  </a:cubicBezTo>
                  <a:cubicBezTo>
                    <a:pt x="106" y="7293"/>
                    <a:pt x="500" y="7692"/>
                    <a:pt x="999" y="7730"/>
                  </a:cubicBezTo>
                  <a:cubicBezTo>
                    <a:pt x="1077" y="7736"/>
                    <a:pt x="1154" y="7739"/>
                    <a:pt x="1231" y="7739"/>
                  </a:cubicBezTo>
                  <a:cubicBezTo>
                    <a:pt x="2048" y="7739"/>
                    <a:pt x="2837" y="7416"/>
                    <a:pt x="3421" y="6837"/>
                  </a:cubicBezTo>
                  <a:lnTo>
                    <a:pt x="6404" y="3849"/>
                  </a:lnTo>
                  <a:lnTo>
                    <a:pt x="6894" y="3354"/>
                  </a:lnTo>
                  <a:lnTo>
                    <a:pt x="7797" y="2455"/>
                  </a:lnTo>
                  <a:lnTo>
                    <a:pt x="5338" y="1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74"/>
            <p:cNvSpPr/>
            <p:nvPr/>
          </p:nvSpPr>
          <p:spPr>
            <a:xfrm>
              <a:off x="5394321" y="2580117"/>
              <a:ext cx="200513" cy="152708"/>
            </a:xfrm>
            <a:custGeom>
              <a:avLst/>
              <a:gdLst/>
              <a:ahLst/>
              <a:cxnLst/>
              <a:rect l="l" t="t" r="r" b="b"/>
              <a:pathLst>
                <a:path w="7659" h="5833" extrusionOk="0">
                  <a:moveTo>
                    <a:pt x="7106" y="1"/>
                  </a:moveTo>
                  <a:lnTo>
                    <a:pt x="2729" y="4382"/>
                  </a:lnTo>
                  <a:cubicBezTo>
                    <a:pt x="2145" y="4962"/>
                    <a:pt x="1357" y="5284"/>
                    <a:pt x="540" y="5284"/>
                  </a:cubicBezTo>
                  <a:cubicBezTo>
                    <a:pt x="463" y="5284"/>
                    <a:pt x="385" y="5282"/>
                    <a:pt x="308" y="5276"/>
                  </a:cubicBezTo>
                  <a:cubicBezTo>
                    <a:pt x="202" y="5266"/>
                    <a:pt x="97" y="5242"/>
                    <a:pt x="1" y="5199"/>
                  </a:cubicBezTo>
                  <a:lnTo>
                    <a:pt x="1" y="5199"/>
                  </a:lnTo>
                  <a:cubicBezTo>
                    <a:pt x="145" y="5550"/>
                    <a:pt x="476" y="5790"/>
                    <a:pt x="856" y="5823"/>
                  </a:cubicBezTo>
                  <a:cubicBezTo>
                    <a:pt x="933" y="5829"/>
                    <a:pt x="1011" y="5832"/>
                    <a:pt x="1088" y="5832"/>
                  </a:cubicBezTo>
                  <a:cubicBezTo>
                    <a:pt x="1909" y="5832"/>
                    <a:pt x="2698" y="5509"/>
                    <a:pt x="3282" y="4925"/>
                  </a:cubicBezTo>
                  <a:lnTo>
                    <a:pt x="7658" y="549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B8C1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74"/>
            <p:cNvSpPr/>
            <p:nvPr/>
          </p:nvSpPr>
          <p:spPr>
            <a:xfrm>
              <a:off x="5390289" y="2604412"/>
              <a:ext cx="132104" cy="128413"/>
            </a:xfrm>
            <a:custGeom>
              <a:avLst/>
              <a:gdLst/>
              <a:ahLst/>
              <a:cxnLst/>
              <a:rect l="l" t="t" r="r" b="b"/>
              <a:pathLst>
                <a:path w="5046" h="4905" extrusionOk="0">
                  <a:moveTo>
                    <a:pt x="2509" y="0"/>
                  </a:moveTo>
                  <a:lnTo>
                    <a:pt x="966" y="1542"/>
                  </a:lnTo>
                  <a:cubicBezTo>
                    <a:pt x="327" y="2181"/>
                    <a:pt x="1" y="3065"/>
                    <a:pt x="73" y="3963"/>
                  </a:cubicBezTo>
                  <a:cubicBezTo>
                    <a:pt x="111" y="4463"/>
                    <a:pt x="505" y="4857"/>
                    <a:pt x="1005" y="4895"/>
                  </a:cubicBezTo>
                  <a:cubicBezTo>
                    <a:pt x="1082" y="4901"/>
                    <a:pt x="1159" y="4904"/>
                    <a:pt x="1237" y="4904"/>
                  </a:cubicBezTo>
                  <a:cubicBezTo>
                    <a:pt x="2054" y="4904"/>
                    <a:pt x="2842" y="4581"/>
                    <a:pt x="3426" y="3997"/>
                  </a:cubicBezTo>
                  <a:lnTo>
                    <a:pt x="5045" y="2388"/>
                  </a:lnTo>
                  <a:lnTo>
                    <a:pt x="5045" y="2388"/>
                  </a:lnTo>
                  <a:cubicBezTo>
                    <a:pt x="5045" y="2388"/>
                    <a:pt x="5042" y="2388"/>
                    <a:pt x="5037" y="2388"/>
                  </a:cubicBezTo>
                  <a:cubicBezTo>
                    <a:pt x="4954" y="2388"/>
                    <a:pt x="4249" y="2354"/>
                    <a:pt x="3743" y="1230"/>
                  </a:cubicBezTo>
                  <a:cubicBezTo>
                    <a:pt x="3205" y="34"/>
                    <a:pt x="2509" y="0"/>
                    <a:pt x="250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4"/>
            <p:cNvSpPr/>
            <p:nvPr/>
          </p:nvSpPr>
          <p:spPr>
            <a:xfrm>
              <a:off x="5394190" y="2657845"/>
              <a:ext cx="128308" cy="74980"/>
            </a:xfrm>
            <a:custGeom>
              <a:avLst/>
              <a:gdLst/>
              <a:ahLst/>
              <a:cxnLst/>
              <a:rect l="l" t="t" r="r" b="b"/>
              <a:pathLst>
                <a:path w="4901" h="2864" extrusionOk="0">
                  <a:moveTo>
                    <a:pt x="4901" y="337"/>
                  </a:moveTo>
                  <a:lnTo>
                    <a:pt x="4900" y="338"/>
                  </a:lnTo>
                  <a:lnTo>
                    <a:pt x="4900" y="338"/>
                  </a:lnTo>
                  <a:cubicBezTo>
                    <a:pt x="4901" y="337"/>
                    <a:pt x="4901" y="337"/>
                    <a:pt x="4901" y="337"/>
                  </a:cubicBezTo>
                  <a:close/>
                  <a:moveTo>
                    <a:pt x="4142" y="1"/>
                  </a:moveTo>
                  <a:lnTo>
                    <a:pt x="2729" y="1413"/>
                  </a:lnTo>
                  <a:cubicBezTo>
                    <a:pt x="2146" y="1993"/>
                    <a:pt x="1357" y="2315"/>
                    <a:pt x="540" y="2315"/>
                  </a:cubicBezTo>
                  <a:cubicBezTo>
                    <a:pt x="463" y="2315"/>
                    <a:pt x="386" y="2313"/>
                    <a:pt x="308" y="2307"/>
                  </a:cubicBezTo>
                  <a:cubicBezTo>
                    <a:pt x="202" y="2297"/>
                    <a:pt x="97" y="2273"/>
                    <a:pt x="1" y="2230"/>
                  </a:cubicBezTo>
                  <a:lnTo>
                    <a:pt x="1" y="2230"/>
                  </a:lnTo>
                  <a:cubicBezTo>
                    <a:pt x="150" y="2581"/>
                    <a:pt x="481" y="2821"/>
                    <a:pt x="861" y="2854"/>
                  </a:cubicBezTo>
                  <a:cubicBezTo>
                    <a:pt x="938" y="2860"/>
                    <a:pt x="1015" y="2863"/>
                    <a:pt x="1092" y="2863"/>
                  </a:cubicBezTo>
                  <a:cubicBezTo>
                    <a:pt x="1909" y="2863"/>
                    <a:pt x="2698" y="2540"/>
                    <a:pt x="3282" y="1956"/>
                  </a:cubicBezTo>
                  <a:lnTo>
                    <a:pt x="4900" y="338"/>
                  </a:lnTo>
                  <a:lnTo>
                    <a:pt x="4900" y="338"/>
                  </a:lnTo>
                  <a:cubicBezTo>
                    <a:pt x="4898" y="339"/>
                    <a:pt x="4886" y="341"/>
                    <a:pt x="4865" y="341"/>
                  </a:cubicBezTo>
                  <a:cubicBezTo>
                    <a:pt x="4765" y="341"/>
                    <a:pt x="4468" y="299"/>
                    <a:pt x="414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4"/>
            <p:cNvSpPr/>
            <p:nvPr/>
          </p:nvSpPr>
          <p:spPr>
            <a:xfrm>
              <a:off x="5514566" y="2502284"/>
              <a:ext cx="108045" cy="107940"/>
            </a:xfrm>
            <a:custGeom>
              <a:avLst/>
              <a:gdLst/>
              <a:ahLst/>
              <a:cxnLst/>
              <a:rect l="l" t="t" r="r" b="b"/>
              <a:pathLst>
                <a:path w="4127" h="4123" extrusionOk="0">
                  <a:moveTo>
                    <a:pt x="466" y="0"/>
                  </a:moveTo>
                  <a:lnTo>
                    <a:pt x="0" y="466"/>
                  </a:lnTo>
                  <a:lnTo>
                    <a:pt x="3661" y="4122"/>
                  </a:lnTo>
                  <a:lnTo>
                    <a:pt x="4127" y="365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74"/>
            <p:cNvSpPr/>
            <p:nvPr/>
          </p:nvSpPr>
          <p:spPr>
            <a:xfrm>
              <a:off x="5526765" y="2502284"/>
              <a:ext cx="95845" cy="107940"/>
            </a:xfrm>
            <a:custGeom>
              <a:avLst/>
              <a:gdLst/>
              <a:ahLst/>
              <a:cxnLst/>
              <a:rect l="l" t="t" r="r" b="b"/>
              <a:pathLst>
                <a:path w="3661" h="4123" extrusionOk="0">
                  <a:moveTo>
                    <a:pt x="0" y="0"/>
                  </a:moveTo>
                  <a:lnTo>
                    <a:pt x="3094" y="3090"/>
                  </a:lnTo>
                  <a:lnTo>
                    <a:pt x="3094" y="3089"/>
                  </a:lnTo>
                  <a:lnTo>
                    <a:pt x="0" y="0"/>
                  </a:lnTo>
                  <a:close/>
                  <a:moveTo>
                    <a:pt x="3094" y="3090"/>
                  </a:moveTo>
                  <a:lnTo>
                    <a:pt x="2628" y="3555"/>
                  </a:lnTo>
                  <a:lnTo>
                    <a:pt x="3195" y="4122"/>
                  </a:lnTo>
                  <a:lnTo>
                    <a:pt x="3661" y="3656"/>
                  </a:lnTo>
                  <a:lnTo>
                    <a:pt x="3094" y="309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74"/>
            <p:cNvSpPr/>
            <p:nvPr/>
          </p:nvSpPr>
          <p:spPr>
            <a:xfrm>
              <a:off x="5551898" y="2481916"/>
              <a:ext cx="91106" cy="91080"/>
            </a:xfrm>
            <a:custGeom>
              <a:avLst/>
              <a:gdLst/>
              <a:ahLst/>
              <a:cxnLst/>
              <a:rect l="l" t="t" r="r" b="b"/>
              <a:pathLst>
                <a:path w="3480" h="3479" extrusionOk="0">
                  <a:moveTo>
                    <a:pt x="1740" y="0"/>
                  </a:moveTo>
                  <a:lnTo>
                    <a:pt x="1" y="1739"/>
                  </a:lnTo>
                  <a:lnTo>
                    <a:pt x="1740" y="3478"/>
                  </a:lnTo>
                  <a:lnTo>
                    <a:pt x="3479" y="1739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4"/>
            <p:cNvSpPr/>
            <p:nvPr/>
          </p:nvSpPr>
          <p:spPr>
            <a:xfrm>
              <a:off x="5551898" y="2481916"/>
              <a:ext cx="90975" cy="91080"/>
            </a:xfrm>
            <a:custGeom>
              <a:avLst/>
              <a:gdLst/>
              <a:ahLst/>
              <a:cxnLst/>
              <a:rect l="l" t="t" r="r" b="b"/>
              <a:pathLst>
                <a:path w="3475" h="3479" extrusionOk="0">
                  <a:moveTo>
                    <a:pt x="1" y="1739"/>
                  </a:moveTo>
                  <a:lnTo>
                    <a:pt x="1255" y="2998"/>
                  </a:lnTo>
                  <a:lnTo>
                    <a:pt x="1257" y="2995"/>
                  </a:lnTo>
                  <a:lnTo>
                    <a:pt x="1257" y="2995"/>
                  </a:lnTo>
                  <a:lnTo>
                    <a:pt x="1" y="1739"/>
                  </a:lnTo>
                  <a:close/>
                  <a:moveTo>
                    <a:pt x="1740" y="0"/>
                  </a:moveTo>
                  <a:lnTo>
                    <a:pt x="1447" y="298"/>
                  </a:lnTo>
                  <a:lnTo>
                    <a:pt x="2360" y="1211"/>
                  </a:lnTo>
                  <a:cubicBezTo>
                    <a:pt x="2547" y="1398"/>
                    <a:pt x="2547" y="1705"/>
                    <a:pt x="2360" y="1898"/>
                  </a:cubicBezTo>
                  <a:lnTo>
                    <a:pt x="1257" y="2995"/>
                  </a:lnTo>
                  <a:lnTo>
                    <a:pt x="1257" y="2995"/>
                  </a:lnTo>
                  <a:lnTo>
                    <a:pt x="1740" y="3478"/>
                  </a:lnTo>
                  <a:lnTo>
                    <a:pt x="3181" y="2037"/>
                  </a:lnTo>
                  <a:lnTo>
                    <a:pt x="3474" y="1744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4"/>
            <p:cNvSpPr/>
            <p:nvPr/>
          </p:nvSpPr>
          <p:spPr>
            <a:xfrm>
              <a:off x="5300308" y="2454505"/>
              <a:ext cx="370604" cy="367960"/>
            </a:xfrm>
            <a:custGeom>
              <a:avLst/>
              <a:gdLst/>
              <a:ahLst/>
              <a:cxnLst/>
              <a:rect l="l" t="t" r="r" b="b"/>
              <a:pathLst>
                <a:path w="14156" h="14055" extrusionOk="0">
                  <a:moveTo>
                    <a:pt x="11273" y="504"/>
                  </a:moveTo>
                  <a:lnTo>
                    <a:pt x="13642" y="2868"/>
                  </a:lnTo>
                  <a:lnTo>
                    <a:pt x="13555" y="2954"/>
                  </a:lnTo>
                  <a:lnTo>
                    <a:pt x="11187" y="591"/>
                  </a:lnTo>
                  <a:lnTo>
                    <a:pt x="11273" y="504"/>
                  </a:lnTo>
                  <a:close/>
                  <a:moveTo>
                    <a:pt x="8655" y="2114"/>
                  </a:moveTo>
                  <a:lnTo>
                    <a:pt x="12027" y="5486"/>
                  </a:lnTo>
                  <a:lnTo>
                    <a:pt x="11850" y="5659"/>
                  </a:lnTo>
                  <a:lnTo>
                    <a:pt x="8482" y="2291"/>
                  </a:lnTo>
                  <a:lnTo>
                    <a:pt x="8655" y="2114"/>
                  </a:lnTo>
                  <a:close/>
                  <a:moveTo>
                    <a:pt x="6162" y="6010"/>
                  </a:moveTo>
                  <a:lnTo>
                    <a:pt x="6162" y="6010"/>
                  </a:lnTo>
                  <a:cubicBezTo>
                    <a:pt x="6373" y="6125"/>
                    <a:pt x="6705" y="6399"/>
                    <a:pt x="6993" y="7042"/>
                  </a:cubicBezTo>
                  <a:lnTo>
                    <a:pt x="6998" y="7042"/>
                  </a:lnTo>
                  <a:cubicBezTo>
                    <a:pt x="7334" y="7792"/>
                    <a:pt x="7761" y="8104"/>
                    <a:pt x="8079" y="8234"/>
                  </a:cubicBezTo>
                  <a:lnTo>
                    <a:pt x="6724" y="9589"/>
                  </a:lnTo>
                  <a:cubicBezTo>
                    <a:pt x="6182" y="10126"/>
                    <a:pt x="5450" y="10429"/>
                    <a:pt x="4693" y="10429"/>
                  </a:cubicBezTo>
                  <a:cubicBezTo>
                    <a:pt x="4617" y="10429"/>
                    <a:pt x="4542" y="10426"/>
                    <a:pt x="4466" y="10420"/>
                  </a:cubicBezTo>
                  <a:cubicBezTo>
                    <a:pt x="4067" y="10391"/>
                    <a:pt x="3750" y="10074"/>
                    <a:pt x="3721" y="9680"/>
                  </a:cubicBezTo>
                  <a:cubicBezTo>
                    <a:pt x="3668" y="8950"/>
                    <a:pt x="3889" y="8234"/>
                    <a:pt x="4341" y="7662"/>
                  </a:cubicBezTo>
                  <a:cubicBezTo>
                    <a:pt x="5359" y="8647"/>
                    <a:pt x="5326" y="8714"/>
                    <a:pt x="5480" y="8714"/>
                  </a:cubicBezTo>
                  <a:cubicBezTo>
                    <a:pt x="5662" y="8714"/>
                    <a:pt x="5753" y="8493"/>
                    <a:pt x="5624" y="8364"/>
                  </a:cubicBezTo>
                  <a:lnTo>
                    <a:pt x="4620" y="7355"/>
                  </a:lnTo>
                  <a:lnTo>
                    <a:pt x="5052" y="6927"/>
                  </a:lnTo>
                  <a:cubicBezTo>
                    <a:pt x="5494" y="7340"/>
                    <a:pt x="5513" y="7446"/>
                    <a:pt x="5657" y="7446"/>
                  </a:cubicBezTo>
                  <a:cubicBezTo>
                    <a:pt x="5840" y="7446"/>
                    <a:pt x="5931" y="7220"/>
                    <a:pt x="5801" y="7090"/>
                  </a:cubicBezTo>
                  <a:lnTo>
                    <a:pt x="5340" y="6634"/>
                  </a:lnTo>
                  <a:lnTo>
                    <a:pt x="5773" y="6202"/>
                  </a:lnTo>
                  <a:cubicBezTo>
                    <a:pt x="6215" y="6615"/>
                    <a:pt x="6234" y="6721"/>
                    <a:pt x="6378" y="6721"/>
                  </a:cubicBezTo>
                  <a:cubicBezTo>
                    <a:pt x="6560" y="6721"/>
                    <a:pt x="6652" y="6500"/>
                    <a:pt x="6522" y="6370"/>
                  </a:cubicBezTo>
                  <a:lnTo>
                    <a:pt x="6162" y="6010"/>
                  </a:lnTo>
                  <a:close/>
                  <a:moveTo>
                    <a:pt x="3404" y="10088"/>
                  </a:moveTo>
                  <a:cubicBezTo>
                    <a:pt x="3524" y="10381"/>
                    <a:pt x="3760" y="10617"/>
                    <a:pt x="4053" y="10742"/>
                  </a:cubicBezTo>
                  <a:cubicBezTo>
                    <a:pt x="3756" y="11009"/>
                    <a:pt x="3717" y="11129"/>
                    <a:pt x="3565" y="11131"/>
                  </a:cubicBezTo>
                  <a:lnTo>
                    <a:pt x="3565" y="11131"/>
                  </a:lnTo>
                  <a:cubicBezTo>
                    <a:pt x="3413" y="11129"/>
                    <a:pt x="3374" y="11009"/>
                    <a:pt x="3077" y="10737"/>
                  </a:cubicBezTo>
                  <a:cubicBezTo>
                    <a:pt x="2986" y="10645"/>
                    <a:pt x="2986" y="10501"/>
                    <a:pt x="3077" y="10415"/>
                  </a:cubicBezTo>
                  <a:lnTo>
                    <a:pt x="3404" y="10088"/>
                  </a:lnTo>
                  <a:close/>
                  <a:moveTo>
                    <a:pt x="11271" y="1"/>
                  </a:moveTo>
                  <a:cubicBezTo>
                    <a:pt x="11218" y="1"/>
                    <a:pt x="11165" y="21"/>
                    <a:pt x="11124" y="62"/>
                  </a:cubicBezTo>
                  <a:lnTo>
                    <a:pt x="10750" y="437"/>
                  </a:lnTo>
                  <a:cubicBezTo>
                    <a:pt x="10668" y="519"/>
                    <a:pt x="10668" y="648"/>
                    <a:pt x="10750" y="730"/>
                  </a:cubicBezTo>
                  <a:lnTo>
                    <a:pt x="11062" y="1042"/>
                  </a:lnTo>
                  <a:lnTo>
                    <a:pt x="10740" y="1359"/>
                  </a:lnTo>
                  <a:cubicBezTo>
                    <a:pt x="10593" y="1510"/>
                    <a:pt x="10730" y="1718"/>
                    <a:pt x="10889" y="1718"/>
                  </a:cubicBezTo>
                  <a:cubicBezTo>
                    <a:pt x="10938" y="1718"/>
                    <a:pt x="10988" y="1698"/>
                    <a:pt x="11033" y="1652"/>
                  </a:cubicBezTo>
                  <a:lnTo>
                    <a:pt x="11355" y="1335"/>
                  </a:lnTo>
                  <a:lnTo>
                    <a:pt x="12801" y="2781"/>
                  </a:lnTo>
                  <a:lnTo>
                    <a:pt x="11355" y="4227"/>
                  </a:lnTo>
                  <a:lnTo>
                    <a:pt x="9909" y="2781"/>
                  </a:lnTo>
                  <a:lnTo>
                    <a:pt x="10308" y="2383"/>
                  </a:lnTo>
                  <a:cubicBezTo>
                    <a:pt x="10459" y="2232"/>
                    <a:pt x="10322" y="2024"/>
                    <a:pt x="10161" y="2024"/>
                  </a:cubicBezTo>
                  <a:cubicBezTo>
                    <a:pt x="10112" y="2024"/>
                    <a:pt x="10061" y="2043"/>
                    <a:pt x="10015" y="2089"/>
                  </a:cubicBezTo>
                  <a:lnTo>
                    <a:pt x="9616" y="2488"/>
                  </a:lnTo>
                  <a:cubicBezTo>
                    <a:pt x="8794" y="1696"/>
                    <a:pt x="8804" y="1614"/>
                    <a:pt x="8655" y="1614"/>
                  </a:cubicBezTo>
                  <a:cubicBezTo>
                    <a:pt x="8506" y="1614"/>
                    <a:pt x="8472" y="1729"/>
                    <a:pt x="8045" y="2142"/>
                  </a:cubicBezTo>
                  <a:cubicBezTo>
                    <a:pt x="7963" y="2224"/>
                    <a:pt x="7963" y="2354"/>
                    <a:pt x="8045" y="2435"/>
                  </a:cubicBezTo>
                  <a:lnTo>
                    <a:pt x="8501" y="2892"/>
                  </a:lnTo>
                  <a:cubicBezTo>
                    <a:pt x="4096" y="7292"/>
                    <a:pt x="4178" y="7215"/>
                    <a:pt x="4154" y="7244"/>
                  </a:cubicBezTo>
                  <a:cubicBezTo>
                    <a:pt x="3572" y="7888"/>
                    <a:pt x="3270" y="8733"/>
                    <a:pt x="3308" y="9598"/>
                  </a:cubicBezTo>
                  <a:lnTo>
                    <a:pt x="2784" y="10122"/>
                  </a:lnTo>
                  <a:cubicBezTo>
                    <a:pt x="2664" y="10242"/>
                    <a:pt x="2597" y="10400"/>
                    <a:pt x="2597" y="10573"/>
                  </a:cubicBezTo>
                  <a:cubicBezTo>
                    <a:pt x="2597" y="10751"/>
                    <a:pt x="2674" y="10919"/>
                    <a:pt x="2804" y="11044"/>
                  </a:cubicBezTo>
                  <a:lnTo>
                    <a:pt x="152" y="13696"/>
                  </a:lnTo>
                  <a:cubicBezTo>
                    <a:pt x="1" y="13847"/>
                    <a:pt x="138" y="14054"/>
                    <a:pt x="299" y="14054"/>
                  </a:cubicBezTo>
                  <a:cubicBezTo>
                    <a:pt x="348" y="14054"/>
                    <a:pt x="399" y="14035"/>
                    <a:pt x="445" y="13989"/>
                  </a:cubicBezTo>
                  <a:lnTo>
                    <a:pt x="3097" y="11337"/>
                  </a:lnTo>
                  <a:lnTo>
                    <a:pt x="3116" y="11356"/>
                  </a:lnTo>
                  <a:cubicBezTo>
                    <a:pt x="3241" y="11479"/>
                    <a:pt x="3403" y="11540"/>
                    <a:pt x="3565" y="11540"/>
                  </a:cubicBezTo>
                  <a:cubicBezTo>
                    <a:pt x="3727" y="11540"/>
                    <a:pt x="3889" y="11479"/>
                    <a:pt x="4014" y="11356"/>
                  </a:cubicBezTo>
                  <a:lnTo>
                    <a:pt x="4538" y="10833"/>
                  </a:lnTo>
                  <a:cubicBezTo>
                    <a:pt x="4589" y="10835"/>
                    <a:pt x="4640" y="10836"/>
                    <a:pt x="4690" y="10836"/>
                  </a:cubicBezTo>
                  <a:cubicBezTo>
                    <a:pt x="5559" y="10836"/>
                    <a:pt x="6395" y="10489"/>
                    <a:pt x="7012" y="9872"/>
                  </a:cubicBezTo>
                  <a:lnTo>
                    <a:pt x="9649" y="7235"/>
                  </a:lnTo>
                  <a:cubicBezTo>
                    <a:pt x="9801" y="7087"/>
                    <a:pt x="9662" y="6879"/>
                    <a:pt x="9500" y="6879"/>
                  </a:cubicBezTo>
                  <a:cubicBezTo>
                    <a:pt x="9452" y="6879"/>
                    <a:pt x="9402" y="6897"/>
                    <a:pt x="9356" y="6942"/>
                  </a:cubicBezTo>
                  <a:lnTo>
                    <a:pt x="8405" y="7893"/>
                  </a:lnTo>
                  <a:cubicBezTo>
                    <a:pt x="8227" y="7864"/>
                    <a:pt x="7742" y="7705"/>
                    <a:pt x="7368" y="6869"/>
                  </a:cubicBezTo>
                  <a:cubicBezTo>
                    <a:pt x="7031" y="6110"/>
                    <a:pt x="6623" y="5784"/>
                    <a:pt x="6335" y="5635"/>
                  </a:cubicBezTo>
                  <a:lnTo>
                    <a:pt x="6493" y="5472"/>
                  </a:lnTo>
                  <a:lnTo>
                    <a:pt x="7502" y="6476"/>
                  </a:lnTo>
                  <a:cubicBezTo>
                    <a:pt x="7547" y="6522"/>
                    <a:pt x="7597" y="6541"/>
                    <a:pt x="7646" y="6541"/>
                  </a:cubicBezTo>
                  <a:cubicBezTo>
                    <a:pt x="7805" y="6541"/>
                    <a:pt x="7942" y="6333"/>
                    <a:pt x="7795" y="6183"/>
                  </a:cubicBezTo>
                  <a:lnTo>
                    <a:pt x="6786" y="5178"/>
                  </a:lnTo>
                  <a:lnTo>
                    <a:pt x="7219" y="4746"/>
                  </a:lnTo>
                  <a:lnTo>
                    <a:pt x="7680" y="5212"/>
                  </a:lnTo>
                  <a:cubicBezTo>
                    <a:pt x="7725" y="5256"/>
                    <a:pt x="7775" y="5275"/>
                    <a:pt x="7824" y="5275"/>
                  </a:cubicBezTo>
                  <a:cubicBezTo>
                    <a:pt x="7986" y="5275"/>
                    <a:pt x="8124" y="5067"/>
                    <a:pt x="7973" y="4919"/>
                  </a:cubicBezTo>
                  <a:lnTo>
                    <a:pt x="7512" y="4458"/>
                  </a:lnTo>
                  <a:lnTo>
                    <a:pt x="7939" y="4026"/>
                  </a:lnTo>
                  <a:lnTo>
                    <a:pt x="8400" y="4487"/>
                  </a:lnTo>
                  <a:cubicBezTo>
                    <a:pt x="8446" y="4531"/>
                    <a:pt x="8496" y="4549"/>
                    <a:pt x="8544" y="4549"/>
                  </a:cubicBezTo>
                  <a:cubicBezTo>
                    <a:pt x="8706" y="4549"/>
                    <a:pt x="8845" y="4342"/>
                    <a:pt x="8693" y="4194"/>
                  </a:cubicBezTo>
                  <a:lnTo>
                    <a:pt x="8232" y="3732"/>
                  </a:lnTo>
                  <a:lnTo>
                    <a:pt x="8790" y="3180"/>
                  </a:lnTo>
                  <a:lnTo>
                    <a:pt x="10956" y="5347"/>
                  </a:lnTo>
                  <a:lnTo>
                    <a:pt x="10202" y="6101"/>
                  </a:lnTo>
                  <a:cubicBezTo>
                    <a:pt x="10051" y="6252"/>
                    <a:pt x="10188" y="6459"/>
                    <a:pt x="10349" y="6459"/>
                  </a:cubicBezTo>
                  <a:cubicBezTo>
                    <a:pt x="10398" y="6459"/>
                    <a:pt x="10449" y="6440"/>
                    <a:pt x="10495" y="6394"/>
                  </a:cubicBezTo>
                  <a:lnTo>
                    <a:pt x="11249" y="5640"/>
                  </a:lnTo>
                  <a:cubicBezTo>
                    <a:pt x="11686" y="6053"/>
                    <a:pt x="11706" y="6158"/>
                    <a:pt x="11850" y="6158"/>
                  </a:cubicBezTo>
                  <a:cubicBezTo>
                    <a:pt x="11903" y="6158"/>
                    <a:pt x="11955" y="6134"/>
                    <a:pt x="11994" y="6096"/>
                  </a:cubicBezTo>
                  <a:cubicBezTo>
                    <a:pt x="12421" y="5644"/>
                    <a:pt x="12522" y="5630"/>
                    <a:pt x="12522" y="5486"/>
                  </a:cubicBezTo>
                  <a:cubicBezTo>
                    <a:pt x="12522" y="5342"/>
                    <a:pt x="12445" y="5356"/>
                    <a:pt x="11648" y="4525"/>
                  </a:cubicBezTo>
                  <a:lnTo>
                    <a:pt x="13089" y="3079"/>
                  </a:lnTo>
                  <a:cubicBezTo>
                    <a:pt x="13377" y="3343"/>
                    <a:pt x="13411" y="3454"/>
                    <a:pt x="13550" y="3454"/>
                  </a:cubicBezTo>
                  <a:cubicBezTo>
                    <a:pt x="13603" y="3454"/>
                    <a:pt x="13656" y="3435"/>
                    <a:pt x="13694" y="3396"/>
                  </a:cubicBezTo>
                  <a:lnTo>
                    <a:pt x="14079" y="3012"/>
                  </a:lnTo>
                  <a:cubicBezTo>
                    <a:pt x="14156" y="2930"/>
                    <a:pt x="14156" y="2800"/>
                    <a:pt x="14079" y="2719"/>
                  </a:cubicBezTo>
                  <a:lnTo>
                    <a:pt x="11417" y="62"/>
                  </a:lnTo>
                  <a:cubicBezTo>
                    <a:pt x="11376" y="21"/>
                    <a:pt x="11324" y="1"/>
                    <a:pt x="11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3" name="Google Shape;9283;p74"/>
          <p:cNvGrpSpPr/>
          <p:nvPr/>
        </p:nvGrpSpPr>
        <p:grpSpPr>
          <a:xfrm>
            <a:off x="4929600" y="3825735"/>
            <a:ext cx="230803" cy="340235"/>
            <a:chOff x="4929600" y="3825735"/>
            <a:chExt cx="230803" cy="340235"/>
          </a:xfrm>
        </p:grpSpPr>
        <p:sp>
          <p:nvSpPr>
            <p:cNvPr id="9284" name="Google Shape;9284;p74"/>
            <p:cNvSpPr/>
            <p:nvPr/>
          </p:nvSpPr>
          <p:spPr>
            <a:xfrm>
              <a:off x="4934757" y="3830657"/>
              <a:ext cx="220750" cy="330418"/>
            </a:xfrm>
            <a:custGeom>
              <a:avLst/>
              <a:gdLst/>
              <a:ahLst/>
              <a:cxnLst/>
              <a:rect l="l" t="t" r="r" b="b"/>
              <a:pathLst>
                <a:path w="8432" h="12621" extrusionOk="0">
                  <a:moveTo>
                    <a:pt x="721" y="0"/>
                  </a:moveTo>
                  <a:cubicBezTo>
                    <a:pt x="322" y="0"/>
                    <a:pt x="1" y="327"/>
                    <a:pt x="1" y="721"/>
                  </a:cubicBezTo>
                  <a:lnTo>
                    <a:pt x="1" y="11900"/>
                  </a:lnTo>
                  <a:cubicBezTo>
                    <a:pt x="1" y="12294"/>
                    <a:pt x="322" y="12620"/>
                    <a:pt x="721" y="12620"/>
                  </a:cubicBezTo>
                  <a:lnTo>
                    <a:pt x="7711" y="12620"/>
                  </a:lnTo>
                  <a:cubicBezTo>
                    <a:pt x="8110" y="12620"/>
                    <a:pt x="8432" y="12294"/>
                    <a:pt x="8432" y="11900"/>
                  </a:cubicBezTo>
                  <a:lnTo>
                    <a:pt x="8432" y="5438"/>
                  </a:lnTo>
                  <a:lnTo>
                    <a:pt x="8432" y="4434"/>
                  </a:lnTo>
                  <a:lnTo>
                    <a:pt x="8432" y="721"/>
                  </a:lnTo>
                  <a:cubicBezTo>
                    <a:pt x="8432" y="327"/>
                    <a:pt x="8110" y="0"/>
                    <a:pt x="771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74"/>
            <p:cNvSpPr/>
            <p:nvPr/>
          </p:nvSpPr>
          <p:spPr>
            <a:xfrm>
              <a:off x="4934757" y="3830788"/>
              <a:ext cx="220750" cy="330287"/>
            </a:xfrm>
            <a:custGeom>
              <a:avLst/>
              <a:gdLst/>
              <a:ahLst/>
              <a:cxnLst/>
              <a:rect l="l" t="t" r="r" b="b"/>
              <a:pathLst>
                <a:path w="8432" h="12616" extrusionOk="0">
                  <a:moveTo>
                    <a:pt x="7720" y="0"/>
                  </a:moveTo>
                  <a:cubicBezTo>
                    <a:pt x="7717" y="0"/>
                    <a:pt x="7714" y="0"/>
                    <a:pt x="7711" y="0"/>
                  </a:cubicBezTo>
                  <a:lnTo>
                    <a:pt x="7528" y="0"/>
                  </a:lnTo>
                  <a:lnTo>
                    <a:pt x="7528" y="10992"/>
                  </a:lnTo>
                  <a:cubicBezTo>
                    <a:pt x="7528" y="11390"/>
                    <a:pt x="7202" y="11712"/>
                    <a:pt x="6808" y="11712"/>
                  </a:cubicBezTo>
                  <a:lnTo>
                    <a:pt x="1" y="11712"/>
                  </a:lnTo>
                  <a:lnTo>
                    <a:pt x="1" y="11895"/>
                  </a:lnTo>
                  <a:cubicBezTo>
                    <a:pt x="1" y="12294"/>
                    <a:pt x="322" y="12615"/>
                    <a:pt x="721" y="12615"/>
                  </a:cubicBezTo>
                  <a:lnTo>
                    <a:pt x="7711" y="12615"/>
                  </a:lnTo>
                  <a:cubicBezTo>
                    <a:pt x="8105" y="12615"/>
                    <a:pt x="8432" y="12294"/>
                    <a:pt x="8432" y="11895"/>
                  </a:cubicBezTo>
                  <a:lnTo>
                    <a:pt x="8432" y="721"/>
                  </a:lnTo>
                  <a:cubicBezTo>
                    <a:pt x="8432" y="325"/>
                    <a:pt x="8114" y="0"/>
                    <a:pt x="7720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74"/>
            <p:cNvSpPr/>
            <p:nvPr/>
          </p:nvSpPr>
          <p:spPr>
            <a:xfrm>
              <a:off x="4956251" y="3857805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1"/>
                  </a:moveTo>
                  <a:cubicBezTo>
                    <a:pt x="553" y="1"/>
                    <a:pt x="1" y="1341"/>
                    <a:pt x="784" y="2120"/>
                  </a:cubicBezTo>
                  <a:cubicBezTo>
                    <a:pt x="1036" y="2373"/>
                    <a:pt x="1347" y="2487"/>
                    <a:pt x="1653" y="2487"/>
                  </a:cubicBezTo>
                  <a:cubicBezTo>
                    <a:pt x="2290" y="2487"/>
                    <a:pt x="2903" y="1992"/>
                    <a:pt x="2903" y="1245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74"/>
            <p:cNvSpPr/>
            <p:nvPr/>
          </p:nvSpPr>
          <p:spPr>
            <a:xfrm>
              <a:off x="4993479" y="3857805"/>
              <a:ext cx="40291" cy="65136"/>
            </a:xfrm>
            <a:custGeom>
              <a:avLst/>
              <a:gdLst/>
              <a:ahLst/>
              <a:cxnLst/>
              <a:rect l="l" t="t" r="r" b="b"/>
              <a:pathLst>
                <a:path w="1539" h="2488" extrusionOk="0">
                  <a:moveTo>
                    <a:pt x="241" y="1"/>
                  </a:moveTo>
                  <a:cubicBezTo>
                    <a:pt x="160" y="1"/>
                    <a:pt x="83" y="11"/>
                    <a:pt x="1" y="25"/>
                  </a:cubicBezTo>
                  <a:cubicBezTo>
                    <a:pt x="587" y="135"/>
                    <a:pt x="1010" y="650"/>
                    <a:pt x="1010" y="1245"/>
                  </a:cubicBezTo>
                  <a:cubicBezTo>
                    <a:pt x="1010" y="1841"/>
                    <a:pt x="587" y="2350"/>
                    <a:pt x="1" y="2465"/>
                  </a:cubicBezTo>
                  <a:cubicBezTo>
                    <a:pt x="79" y="2480"/>
                    <a:pt x="157" y="2487"/>
                    <a:pt x="233" y="2487"/>
                  </a:cubicBezTo>
                  <a:cubicBezTo>
                    <a:pt x="861" y="2487"/>
                    <a:pt x="1407" y="2012"/>
                    <a:pt x="1471" y="1361"/>
                  </a:cubicBezTo>
                  <a:cubicBezTo>
                    <a:pt x="1538" y="635"/>
                    <a:pt x="971" y="6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74"/>
            <p:cNvSpPr/>
            <p:nvPr/>
          </p:nvSpPr>
          <p:spPr>
            <a:xfrm>
              <a:off x="5047069" y="3857805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1"/>
                  </a:moveTo>
                  <a:cubicBezTo>
                    <a:pt x="553" y="1"/>
                    <a:pt x="1" y="1341"/>
                    <a:pt x="779" y="2120"/>
                  </a:cubicBezTo>
                  <a:cubicBezTo>
                    <a:pt x="1032" y="2373"/>
                    <a:pt x="1344" y="2487"/>
                    <a:pt x="1649" y="2487"/>
                  </a:cubicBezTo>
                  <a:cubicBezTo>
                    <a:pt x="2287" y="2487"/>
                    <a:pt x="2897" y="1992"/>
                    <a:pt x="2897" y="1245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74"/>
            <p:cNvSpPr/>
            <p:nvPr/>
          </p:nvSpPr>
          <p:spPr>
            <a:xfrm>
              <a:off x="5084035" y="3857805"/>
              <a:ext cx="38903" cy="65057"/>
            </a:xfrm>
            <a:custGeom>
              <a:avLst/>
              <a:gdLst/>
              <a:ahLst/>
              <a:cxnLst/>
              <a:rect l="l" t="t" r="r" b="b"/>
              <a:pathLst>
                <a:path w="1486" h="2485" extrusionOk="0">
                  <a:moveTo>
                    <a:pt x="246" y="1"/>
                  </a:moveTo>
                  <a:cubicBezTo>
                    <a:pt x="164" y="1"/>
                    <a:pt x="83" y="11"/>
                    <a:pt x="1" y="30"/>
                  </a:cubicBezTo>
                  <a:cubicBezTo>
                    <a:pt x="582" y="145"/>
                    <a:pt x="995" y="654"/>
                    <a:pt x="995" y="1245"/>
                  </a:cubicBezTo>
                  <a:cubicBezTo>
                    <a:pt x="995" y="1836"/>
                    <a:pt x="582" y="2345"/>
                    <a:pt x="1" y="2461"/>
                  </a:cubicBezTo>
                  <a:cubicBezTo>
                    <a:pt x="83" y="2475"/>
                    <a:pt x="164" y="2485"/>
                    <a:pt x="246" y="2485"/>
                  </a:cubicBezTo>
                  <a:cubicBezTo>
                    <a:pt x="933" y="2485"/>
                    <a:pt x="1485" y="1927"/>
                    <a:pt x="1485" y="1245"/>
                  </a:cubicBezTo>
                  <a:cubicBezTo>
                    <a:pt x="1485" y="558"/>
                    <a:pt x="933" y="6"/>
                    <a:pt x="246" y="6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74"/>
            <p:cNvSpPr/>
            <p:nvPr/>
          </p:nvSpPr>
          <p:spPr>
            <a:xfrm>
              <a:off x="4956251" y="4063947"/>
              <a:ext cx="76001" cy="65083"/>
            </a:xfrm>
            <a:custGeom>
              <a:avLst/>
              <a:gdLst/>
              <a:ahLst/>
              <a:cxnLst/>
              <a:rect l="l" t="t" r="r" b="b"/>
              <a:pathLst>
                <a:path w="2903" h="2486" extrusionOk="0">
                  <a:moveTo>
                    <a:pt x="1658" y="1"/>
                  </a:moveTo>
                  <a:cubicBezTo>
                    <a:pt x="553" y="1"/>
                    <a:pt x="1" y="1336"/>
                    <a:pt x="784" y="2119"/>
                  </a:cubicBezTo>
                  <a:cubicBezTo>
                    <a:pt x="1035" y="2372"/>
                    <a:pt x="1345" y="2485"/>
                    <a:pt x="1650" y="2485"/>
                  </a:cubicBezTo>
                  <a:cubicBezTo>
                    <a:pt x="2288" y="2485"/>
                    <a:pt x="2903" y="1988"/>
                    <a:pt x="2903" y="1240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74"/>
            <p:cNvSpPr/>
            <p:nvPr/>
          </p:nvSpPr>
          <p:spPr>
            <a:xfrm>
              <a:off x="4993479" y="4063947"/>
              <a:ext cx="40291" cy="65005"/>
            </a:xfrm>
            <a:custGeom>
              <a:avLst/>
              <a:gdLst/>
              <a:ahLst/>
              <a:cxnLst/>
              <a:rect l="l" t="t" r="r" b="b"/>
              <a:pathLst>
                <a:path w="1539" h="2483" extrusionOk="0">
                  <a:moveTo>
                    <a:pt x="241" y="1"/>
                  </a:moveTo>
                  <a:cubicBezTo>
                    <a:pt x="160" y="1"/>
                    <a:pt x="83" y="6"/>
                    <a:pt x="1" y="20"/>
                  </a:cubicBezTo>
                  <a:cubicBezTo>
                    <a:pt x="587" y="135"/>
                    <a:pt x="1010" y="645"/>
                    <a:pt x="1010" y="1240"/>
                  </a:cubicBezTo>
                  <a:cubicBezTo>
                    <a:pt x="1010" y="1836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5"/>
                    <a:pt x="971" y="1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74"/>
            <p:cNvSpPr/>
            <p:nvPr/>
          </p:nvSpPr>
          <p:spPr>
            <a:xfrm>
              <a:off x="5047069" y="4063947"/>
              <a:ext cx="75870" cy="65083"/>
            </a:xfrm>
            <a:custGeom>
              <a:avLst/>
              <a:gdLst/>
              <a:ahLst/>
              <a:cxnLst/>
              <a:rect l="l" t="t" r="r" b="b"/>
              <a:pathLst>
                <a:path w="2898" h="2486" extrusionOk="0">
                  <a:moveTo>
                    <a:pt x="1658" y="1"/>
                  </a:moveTo>
                  <a:cubicBezTo>
                    <a:pt x="553" y="1"/>
                    <a:pt x="1" y="1336"/>
                    <a:pt x="779" y="2119"/>
                  </a:cubicBezTo>
                  <a:cubicBezTo>
                    <a:pt x="1032" y="2372"/>
                    <a:pt x="1342" y="2485"/>
                    <a:pt x="1647" y="2485"/>
                  </a:cubicBezTo>
                  <a:cubicBezTo>
                    <a:pt x="2285" y="2485"/>
                    <a:pt x="2897" y="1988"/>
                    <a:pt x="2897" y="1240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74"/>
            <p:cNvSpPr/>
            <p:nvPr/>
          </p:nvSpPr>
          <p:spPr>
            <a:xfrm>
              <a:off x="5084035" y="4063947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1"/>
                  </a:moveTo>
                  <a:cubicBezTo>
                    <a:pt x="164" y="1"/>
                    <a:pt x="83" y="10"/>
                    <a:pt x="1" y="25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6"/>
                  </a:cubicBezTo>
                  <a:cubicBezTo>
                    <a:pt x="83" y="2475"/>
                    <a:pt x="164" y="2480"/>
                    <a:pt x="246" y="2480"/>
                  </a:cubicBezTo>
                  <a:cubicBezTo>
                    <a:pt x="933" y="2480"/>
                    <a:pt x="1485" y="1922"/>
                    <a:pt x="1485" y="1240"/>
                  </a:cubicBezTo>
                  <a:cubicBezTo>
                    <a:pt x="1485" y="558"/>
                    <a:pt x="933" y="1"/>
                    <a:pt x="246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74"/>
            <p:cNvSpPr/>
            <p:nvPr/>
          </p:nvSpPr>
          <p:spPr>
            <a:xfrm>
              <a:off x="4956251" y="3960824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0"/>
                  </a:moveTo>
                  <a:cubicBezTo>
                    <a:pt x="553" y="0"/>
                    <a:pt x="1" y="1336"/>
                    <a:pt x="784" y="2119"/>
                  </a:cubicBezTo>
                  <a:cubicBezTo>
                    <a:pt x="1036" y="2373"/>
                    <a:pt x="1347" y="2486"/>
                    <a:pt x="1653" y="2486"/>
                  </a:cubicBezTo>
                  <a:cubicBezTo>
                    <a:pt x="2290" y="2486"/>
                    <a:pt x="2903" y="1992"/>
                    <a:pt x="2903" y="1245"/>
                  </a:cubicBezTo>
                  <a:cubicBezTo>
                    <a:pt x="2903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74"/>
            <p:cNvSpPr/>
            <p:nvPr/>
          </p:nvSpPr>
          <p:spPr>
            <a:xfrm>
              <a:off x="4993479" y="3960955"/>
              <a:ext cx="40291" cy="64979"/>
            </a:xfrm>
            <a:custGeom>
              <a:avLst/>
              <a:gdLst/>
              <a:ahLst/>
              <a:cxnLst/>
              <a:rect l="l" t="t" r="r" b="b"/>
              <a:pathLst>
                <a:path w="1539" h="2482" extrusionOk="0">
                  <a:moveTo>
                    <a:pt x="241" y="0"/>
                  </a:moveTo>
                  <a:cubicBezTo>
                    <a:pt x="160" y="0"/>
                    <a:pt x="83" y="5"/>
                    <a:pt x="1" y="19"/>
                  </a:cubicBezTo>
                  <a:cubicBezTo>
                    <a:pt x="587" y="135"/>
                    <a:pt x="1010" y="644"/>
                    <a:pt x="1010" y="1240"/>
                  </a:cubicBezTo>
                  <a:cubicBezTo>
                    <a:pt x="1010" y="1835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0"/>
                    <a:pt x="971" y="0"/>
                    <a:pt x="241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74"/>
            <p:cNvSpPr/>
            <p:nvPr/>
          </p:nvSpPr>
          <p:spPr>
            <a:xfrm>
              <a:off x="5047069" y="3960824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0"/>
                  </a:moveTo>
                  <a:cubicBezTo>
                    <a:pt x="553" y="0"/>
                    <a:pt x="1" y="1336"/>
                    <a:pt x="779" y="2119"/>
                  </a:cubicBezTo>
                  <a:cubicBezTo>
                    <a:pt x="1032" y="2373"/>
                    <a:pt x="1344" y="2486"/>
                    <a:pt x="1649" y="2486"/>
                  </a:cubicBezTo>
                  <a:cubicBezTo>
                    <a:pt x="2287" y="2486"/>
                    <a:pt x="2897" y="1992"/>
                    <a:pt x="2897" y="1245"/>
                  </a:cubicBezTo>
                  <a:cubicBezTo>
                    <a:pt x="2897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74"/>
            <p:cNvSpPr/>
            <p:nvPr/>
          </p:nvSpPr>
          <p:spPr>
            <a:xfrm>
              <a:off x="5084035" y="3960955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0"/>
                  </a:moveTo>
                  <a:cubicBezTo>
                    <a:pt x="164" y="0"/>
                    <a:pt x="83" y="5"/>
                    <a:pt x="1" y="24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5"/>
                  </a:cubicBezTo>
                  <a:cubicBezTo>
                    <a:pt x="83" y="2470"/>
                    <a:pt x="164" y="2479"/>
                    <a:pt x="246" y="2479"/>
                  </a:cubicBezTo>
                  <a:cubicBezTo>
                    <a:pt x="933" y="2479"/>
                    <a:pt x="1485" y="1922"/>
                    <a:pt x="1485" y="1240"/>
                  </a:cubicBezTo>
                  <a:cubicBezTo>
                    <a:pt x="1485" y="553"/>
                    <a:pt x="933" y="0"/>
                    <a:pt x="246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74"/>
            <p:cNvSpPr/>
            <p:nvPr/>
          </p:nvSpPr>
          <p:spPr>
            <a:xfrm>
              <a:off x="4962298" y="3852936"/>
              <a:ext cx="74849" cy="74927"/>
            </a:xfrm>
            <a:custGeom>
              <a:avLst/>
              <a:gdLst/>
              <a:ahLst/>
              <a:cxnLst/>
              <a:rect l="l" t="t" r="r" b="b"/>
              <a:pathLst>
                <a:path w="2859" h="2862" extrusionOk="0">
                  <a:moveTo>
                    <a:pt x="1411" y="385"/>
                  </a:moveTo>
                  <a:cubicBezTo>
                    <a:pt x="1606" y="385"/>
                    <a:pt x="1811" y="443"/>
                    <a:pt x="2009" y="576"/>
                  </a:cubicBezTo>
                  <a:lnTo>
                    <a:pt x="2004" y="576"/>
                  </a:lnTo>
                  <a:lnTo>
                    <a:pt x="572" y="2003"/>
                  </a:lnTo>
                  <a:cubicBezTo>
                    <a:pt x="61" y="1244"/>
                    <a:pt x="661" y="385"/>
                    <a:pt x="1411" y="385"/>
                  </a:cubicBezTo>
                  <a:close/>
                  <a:moveTo>
                    <a:pt x="2273" y="840"/>
                  </a:moveTo>
                  <a:lnTo>
                    <a:pt x="2273" y="840"/>
                  </a:lnTo>
                  <a:cubicBezTo>
                    <a:pt x="2809" y="1604"/>
                    <a:pt x="2206" y="2479"/>
                    <a:pt x="1452" y="2479"/>
                  </a:cubicBezTo>
                  <a:cubicBezTo>
                    <a:pt x="1253" y="2479"/>
                    <a:pt x="1043" y="2417"/>
                    <a:pt x="841" y="2277"/>
                  </a:cubicBezTo>
                  <a:lnTo>
                    <a:pt x="2273" y="840"/>
                  </a:lnTo>
                  <a:close/>
                  <a:moveTo>
                    <a:pt x="1445" y="1"/>
                  </a:moveTo>
                  <a:cubicBezTo>
                    <a:pt x="712" y="1"/>
                    <a:pt x="1" y="563"/>
                    <a:pt x="1" y="1431"/>
                  </a:cubicBezTo>
                  <a:cubicBezTo>
                    <a:pt x="1" y="1806"/>
                    <a:pt x="145" y="2166"/>
                    <a:pt x="409" y="2430"/>
                  </a:cubicBezTo>
                  <a:lnTo>
                    <a:pt x="409" y="2440"/>
                  </a:lnTo>
                  <a:lnTo>
                    <a:pt x="414" y="2440"/>
                  </a:lnTo>
                  <a:cubicBezTo>
                    <a:pt x="704" y="2731"/>
                    <a:pt x="1063" y="2861"/>
                    <a:pt x="1415" y="2861"/>
                  </a:cubicBezTo>
                  <a:cubicBezTo>
                    <a:pt x="2151" y="2861"/>
                    <a:pt x="2859" y="2292"/>
                    <a:pt x="2859" y="1431"/>
                  </a:cubicBezTo>
                  <a:cubicBezTo>
                    <a:pt x="2859" y="1052"/>
                    <a:pt x="2705" y="682"/>
                    <a:pt x="2436" y="413"/>
                  </a:cubicBezTo>
                  <a:cubicBezTo>
                    <a:pt x="2151" y="129"/>
                    <a:pt x="1795" y="1"/>
                    <a:pt x="1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74"/>
            <p:cNvSpPr/>
            <p:nvPr/>
          </p:nvSpPr>
          <p:spPr>
            <a:xfrm>
              <a:off x="5040786" y="3852910"/>
              <a:ext cx="87179" cy="74901"/>
            </a:xfrm>
            <a:custGeom>
              <a:avLst/>
              <a:gdLst/>
              <a:ahLst/>
              <a:cxnLst/>
              <a:rect l="l" t="t" r="r" b="b"/>
              <a:pathLst>
                <a:path w="3330" h="2861" extrusionOk="0">
                  <a:moveTo>
                    <a:pt x="1877" y="386"/>
                  </a:moveTo>
                  <a:cubicBezTo>
                    <a:pt x="2072" y="386"/>
                    <a:pt x="2277" y="444"/>
                    <a:pt x="2474" y="577"/>
                  </a:cubicBezTo>
                  <a:lnTo>
                    <a:pt x="1043" y="2004"/>
                  </a:lnTo>
                  <a:cubicBezTo>
                    <a:pt x="525" y="1242"/>
                    <a:pt x="1128" y="386"/>
                    <a:pt x="1877" y="386"/>
                  </a:cubicBezTo>
                  <a:close/>
                  <a:moveTo>
                    <a:pt x="2739" y="841"/>
                  </a:moveTo>
                  <a:lnTo>
                    <a:pt x="2739" y="841"/>
                  </a:lnTo>
                  <a:cubicBezTo>
                    <a:pt x="3270" y="1597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8"/>
                  </a:cubicBezTo>
                  <a:lnTo>
                    <a:pt x="2739" y="841"/>
                  </a:lnTo>
                  <a:close/>
                  <a:moveTo>
                    <a:pt x="1893" y="1"/>
                  </a:moveTo>
                  <a:cubicBezTo>
                    <a:pt x="596" y="1"/>
                    <a:pt x="0" y="1591"/>
                    <a:pt x="879" y="2436"/>
                  </a:cubicBezTo>
                  <a:cubicBezTo>
                    <a:pt x="1171" y="2729"/>
                    <a:pt x="1531" y="2861"/>
                    <a:pt x="1885" y="2861"/>
                  </a:cubicBezTo>
                  <a:cubicBezTo>
                    <a:pt x="2622" y="2861"/>
                    <a:pt x="3330" y="2292"/>
                    <a:pt x="3330" y="1432"/>
                  </a:cubicBezTo>
                  <a:cubicBezTo>
                    <a:pt x="3330" y="1048"/>
                    <a:pt x="3176" y="683"/>
                    <a:pt x="2902" y="414"/>
                  </a:cubicBezTo>
                  <a:cubicBezTo>
                    <a:pt x="2633" y="150"/>
                    <a:pt x="2273" y="1"/>
                    <a:pt x="18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74"/>
            <p:cNvSpPr/>
            <p:nvPr/>
          </p:nvSpPr>
          <p:spPr>
            <a:xfrm>
              <a:off x="4949732" y="3955928"/>
              <a:ext cx="87415" cy="74953"/>
            </a:xfrm>
            <a:custGeom>
              <a:avLst/>
              <a:gdLst/>
              <a:ahLst/>
              <a:cxnLst/>
              <a:rect l="l" t="t" r="r" b="b"/>
              <a:pathLst>
                <a:path w="3339" h="2863" extrusionOk="0">
                  <a:moveTo>
                    <a:pt x="1890" y="385"/>
                  </a:moveTo>
                  <a:cubicBezTo>
                    <a:pt x="2085" y="385"/>
                    <a:pt x="2290" y="444"/>
                    <a:pt x="2489" y="577"/>
                  </a:cubicBezTo>
                  <a:lnTo>
                    <a:pt x="2484" y="577"/>
                  </a:lnTo>
                  <a:lnTo>
                    <a:pt x="1052" y="2008"/>
                  </a:lnTo>
                  <a:cubicBezTo>
                    <a:pt x="542" y="1242"/>
                    <a:pt x="1141" y="385"/>
                    <a:pt x="1890" y="385"/>
                  </a:cubicBezTo>
                  <a:close/>
                  <a:moveTo>
                    <a:pt x="2753" y="846"/>
                  </a:moveTo>
                  <a:lnTo>
                    <a:pt x="2753" y="846"/>
                  </a:lnTo>
                  <a:cubicBezTo>
                    <a:pt x="3288" y="1605"/>
                    <a:pt x="2687" y="2481"/>
                    <a:pt x="1934" y="2481"/>
                  </a:cubicBezTo>
                  <a:cubicBezTo>
                    <a:pt x="1734" y="2481"/>
                    <a:pt x="1524" y="2419"/>
                    <a:pt x="1321" y="2277"/>
                  </a:cubicBezTo>
                  <a:lnTo>
                    <a:pt x="2753" y="846"/>
                  </a:lnTo>
                  <a:close/>
                  <a:moveTo>
                    <a:pt x="1907" y="0"/>
                  </a:moveTo>
                  <a:cubicBezTo>
                    <a:pt x="654" y="0"/>
                    <a:pt x="0" y="1528"/>
                    <a:pt x="889" y="2436"/>
                  </a:cubicBezTo>
                  <a:lnTo>
                    <a:pt x="889" y="2441"/>
                  </a:lnTo>
                  <a:cubicBezTo>
                    <a:pt x="1180" y="2732"/>
                    <a:pt x="1541" y="2863"/>
                    <a:pt x="1894" y="2863"/>
                  </a:cubicBezTo>
                  <a:cubicBezTo>
                    <a:pt x="2631" y="2863"/>
                    <a:pt x="3339" y="2296"/>
                    <a:pt x="3339" y="1437"/>
                  </a:cubicBezTo>
                  <a:cubicBezTo>
                    <a:pt x="3339" y="644"/>
                    <a:pt x="2695" y="0"/>
                    <a:pt x="1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74"/>
            <p:cNvSpPr/>
            <p:nvPr/>
          </p:nvSpPr>
          <p:spPr>
            <a:xfrm>
              <a:off x="5040786" y="3955928"/>
              <a:ext cx="87310" cy="74953"/>
            </a:xfrm>
            <a:custGeom>
              <a:avLst/>
              <a:gdLst/>
              <a:ahLst/>
              <a:cxnLst/>
              <a:rect l="l" t="t" r="r" b="b"/>
              <a:pathLst>
                <a:path w="3335" h="2863" extrusionOk="0">
                  <a:moveTo>
                    <a:pt x="1875" y="385"/>
                  </a:moveTo>
                  <a:cubicBezTo>
                    <a:pt x="2069" y="385"/>
                    <a:pt x="2275" y="443"/>
                    <a:pt x="2474" y="577"/>
                  </a:cubicBezTo>
                  <a:lnTo>
                    <a:pt x="1043" y="2008"/>
                  </a:lnTo>
                  <a:cubicBezTo>
                    <a:pt x="531" y="1253"/>
                    <a:pt x="1123" y="385"/>
                    <a:pt x="1875" y="385"/>
                  </a:cubicBezTo>
                  <a:close/>
                  <a:moveTo>
                    <a:pt x="2743" y="846"/>
                  </a:moveTo>
                  <a:cubicBezTo>
                    <a:pt x="3271" y="1598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7"/>
                  </a:cubicBezTo>
                  <a:lnTo>
                    <a:pt x="2743" y="846"/>
                  </a:lnTo>
                  <a:close/>
                  <a:moveTo>
                    <a:pt x="1898" y="0"/>
                  </a:moveTo>
                  <a:cubicBezTo>
                    <a:pt x="606" y="0"/>
                    <a:pt x="0" y="1585"/>
                    <a:pt x="884" y="2441"/>
                  </a:cubicBezTo>
                  <a:cubicBezTo>
                    <a:pt x="1176" y="2732"/>
                    <a:pt x="1536" y="2863"/>
                    <a:pt x="1890" y="2863"/>
                  </a:cubicBezTo>
                  <a:cubicBezTo>
                    <a:pt x="2626" y="2863"/>
                    <a:pt x="3334" y="2296"/>
                    <a:pt x="3334" y="1437"/>
                  </a:cubicBezTo>
                  <a:cubicBezTo>
                    <a:pt x="3330" y="644"/>
                    <a:pt x="2691" y="5"/>
                    <a:pt x="1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74"/>
            <p:cNvSpPr/>
            <p:nvPr/>
          </p:nvSpPr>
          <p:spPr>
            <a:xfrm>
              <a:off x="4962298" y="4058920"/>
              <a:ext cx="74980" cy="74953"/>
            </a:xfrm>
            <a:custGeom>
              <a:avLst/>
              <a:gdLst/>
              <a:ahLst/>
              <a:cxnLst/>
              <a:rect l="l" t="t" r="r" b="b"/>
              <a:pathLst>
                <a:path w="2864" h="2863" extrusionOk="0">
                  <a:moveTo>
                    <a:pt x="2273" y="846"/>
                  </a:moveTo>
                  <a:lnTo>
                    <a:pt x="2273" y="846"/>
                  </a:lnTo>
                  <a:cubicBezTo>
                    <a:pt x="2805" y="1603"/>
                    <a:pt x="2206" y="2485"/>
                    <a:pt x="1452" y="2485"/>
                  </a:cubicBezTo>
                  <a:cubicBezTo>
                    <a:pt x="1254" y="2485"/>
                    <a:pt x="1044" y="2424"/>
                    <a:pt x="841" y="2283"/>
                  </a:cubicBezTo>
                  <a:lnTo>
                    <a:pt x="2273" y="846"/>
                  </a:lnTo>
                  <a:close/>
                  <a:moveTo>
                    <a:pt x="1431" y="0"/>
                  </a:moveTo>
                  <a:cubicBezTo>
                    <a:pt x="1194" y="0"/>
                    <a:pt x="951" y="61"/>
                    <a:pt x="721" y="193"/>
                  </a:cubicBezTo>
                  <a:cubicBezTo>
                    <a:pt x="535" y="298"/>
                    <a:pt x="639" y="547"/>
                    <a:pt x="809" y="547"/>
                  </a:cubicBezTo>
                  <a:cubicBezTo>
                    <a:pt x="840" y="547"/>
                    <a:pt x="874" y="539"/>
                    <a:pt x="909" y="519"/>
                  </a:cubicBezTo>
                  <a:cubicBezTo>
                    <a:pt x="1067" y="428"/>
                    <a:pt x="1250" y="380"/>
                    <a:pt x="1432" y="380"/>
                  </a:cubicBezTo>
                  <a:cubicBezTo>
                    <a:pt x="1639" y="385"/>
                    <a:pt x="1841" y="452"/>
                    <a:pt x="2009" y="572"/>
                  </a:cubicBezTo>
                  <a:lnTo>
                    <a:pt x="577" y="2004"/>
                  </a:lnTo>
                  <a:cubicBezTo>
                    <a:pt x="404" y="1744"/>
                    <a:pt x="337" y="1485"/>
                    <a:pt x="409" y="1182"/>
                  </a:cubicBezTo>
                  <a:cubicBezTo>
                    <a:pt x="446" y="1039"/>
                    <a:pt x="333" y="948"/>
                    <a:pt x="222" y="948"/>
                  </a:cubicBezTo>
                  <a:cubicBezTo>
                    <a:pt x="143" y="948"/>
                    <a:pt x="65" y="993"/>
                    <a:pt x="39" y="1096"/>
                  </a:cubicBezTo>
                  <a:cubicBezTo>
                    <a:pt x="15" y="1206"/>
                    <a:pt x="1" y="1317"/>
                    <a:pt x="1" y="1427"/>
                  </a:cubicBezTo>
                  <a:cubicBezTo>
                    <a:pt x="1" y="1807"/>
                    <a:pt x="150" y="2172"/>
                    <a:pt x="414" y="2436"/>
                  </a:cubicBezTo>
                  <a:cubicBezTo>
                    <a:pt x="709" y="2731"/>
                    <a:pt x="1069" y="2863"/>
                    <a:pt x="1422" y="2863"/>
                  </a:cubicBezTo>
                  <a:cubicBezTo>
                    <a:pt x="2160" y="2863"/>
                    <a:pt x="2864" y="2287"/>
                    <a:pt x="2864" y="1432"/>
                  </a:cubicBezTo>
                  <a:cubicBezTo>
                    <a:pt x="2864" y="597"/>
                    <a:pt x="2178" y="0"/>
                    <a:pt x="14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74"/>
            <p:cNvSpPr/>
            <p:nvPr/>
          </p:nvSpPr>
          <p:spPr>
            <a:xfrm>
              <a:off x="5040655" y="4059051"/>
              <a:ext cx="87179" cy="74796"/>
            </a:xfrm>
            <a:custGeom>
              <a:avLst/>
              <a:gdLst/>
              <a:ahLst/>
              <a:cxnLst/>
              <a:rect l="l" t="t" r="r" b="b"/>
              <a:pathLst>
                <a:path w="3330" h="2857" extrusionOk="0">
                  <a:moveTo>
                    <a:pt x="1883" y="383"/>
                  </a:moveTo>
                  <a:cubicBezTo>
                    <a:pt x="2078" y="383"/>
                    <a:pt x="2282" y="440"/>
                    <a:pt x="2479" y="572"/>
                  </a:cubicBezTo>
                  <a:lnTo>
                    <a:pt x="1048" y="2004"/>
                  </a:lnTo>
                  <a:cubicBezTo>
                    <a:pt x="529" y="1237"/>
                    <a:pt x="1134" y="383"/>
                    <a:pt x="1883" y="383"/>
                  </a:cubicBezTo>
                  <a:close/>
                  <a:moveTo>
                    <a:pt x="2748" y="841"/>
                  </a:moveTo>
                  <a:lnTo>
                    <a:pt x="2748" y="841"/>
                  </a:lnTo>
                  <a:cubicBezTo>
                    <a:pt x="3284" y="1605"/>
                    <a:pt x="2678" y="2479"/>
                    <a:pt x="1924" y="2479"/>
                  </a:cubicBezTo>
                  <a:cubicBezTo>
                    <a:pt x="1724" y="2479"/>
                    <a:pt x="1514" y="2418"/>
                    <a:pt x="1312" y="2278"/>
                  </a:cubicBezTo>
                  <a:lnTo>
                    <a:pt x="2748" y="841"/>
                  </a:lnTo>
                  <a:close/>
                  <a:moveTo>
                    <a:pt x="1903" y="0"/>
                  </a:moveTo>
                  <a:cubicBezTo>
                    <a:pt x="630" y="0"/>
                    <a:pt x="1" y="1552"/>
                    <a:pt x="884" y="2436"/>
                  </a:cubicBezTo>
                  <a:cubicBezTo>
                    <a:pt x="1174" y="2727"/>
                    <a:pt x="1532" y="2857"/>
                    <a:pt x="1884" y="2857"/>
                  </a:cubicBezTo>
                  <a:cubicBezTo>
                    <a:pt x="2620" y="2857"/>
                    <a:pt x="3330" y="2288"/>
                    <a:pt x="3330" y="1427"/>
                  </a:cubicBezTo>
                  <a:cubicBezTo>
                    <a:pt x="3330" y="639"/>
                    <a:pt x="2691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74"/>
            <p:cNvSpPr/>
            <p:nvPr/>
          </p:nvSpPr>
          <p:spPr>
            <a:xfrm>
              <a:off x="4929600" y="3825735"/>
              <a:ext cx="230803" cy="340235"/>
            </a:xfrm>
            <a:custGeom>
              <a:avLst/>
              <a:gdLst/>
              <a:ahLst/>
              <a:cxnLst/>
              <a:rect l="l" t="t" r="r" b="b"/>
              <a:pathLst>
                <a:path w="8816" h="12996" extrusionOk="0">
                  <a:moveTo>
                    <a:pt x="913" y="1"/>
                  </a:moveTo>
                  <a:cubicBezTo>
                    <a:pt x="409" y="1"/>
                    <a:pt x="1" y="409"/>
                    <a:pt x="1" y="909"/>
                  </a:cubicBezTo>
                  <a:lnTo>
                    <a:pt x="1" y="12088"/>
                  </a:lnTo>
                  <a:cubicBezTo>
                    <a:pt x="1" y="12587"/>
                    <a:pt x="409" y="12996"/>
                    <a:pt x="913" y="12996"/>
                  </a:cubicBezTo>
                  <a:lnTo>
                    <a:pt x="7903" y="12996"/>
                  </a:lnTo>
                  <a:cubicBezTo>
                    <a:pt x="8408" y="12996"/>
                    <a:pt x="8816" y="12587"/>
                    <a:pt x="8816" y="12088"/>
                  </a:cubicBezTo>
                  <a:lnTo>
                    <a:pt x="8816" y="5626"/>
                  </a:lnTo>
                  <a:cubicBezTo>
                    <a:pt x="8816" y="5502"/>
                    <a:pt x="8721" y="5439"/>
                    <a:pt x="8626" y="5439"/>
                  </a:cubicBezTo>
                  <a:cubicBezTo>
                    <a:pt x="8531" y="5439"/>
                    <a:pt x="8436" y="5502"/>
                    <a:pt x="8436" y="5626"/>
                  </a:cubicBezTo>
                  <a:lnTo>
                    <a:pt x="8436" y="12088"/>
                  </a:lnTo>
                  <a:cubicBezTo>
                    <a:pt x="8436" y="12381"/>
                    <a:pt x="8196" y="12616"/>
                    <a:pt x="7903" y="12616"/>
                  </a:cubicBezTo>
                  <a:lnTo>
                    <a:pt x="918" y="12616"/>
                  </a:lnTo>
                  <a:cubicBezTo>
                    <a:pt x="625" y="12616"/>
                    <a:pt x="390" y="12381"/>
                    <a:pt x="390" y="12088"/>
                  </a:cubicBezTo>
                  <a:lnTo>
                    <a:pt x="390" y="909"/>
                  </a:lnTo>
                  <a:cubicBezTo>
                    <a:pt x="390" y="616"/>
                    <a:pt x="625" y="380"/>
                    <a:pt x="918" y="380"/>
                  </a:cubicBezTo>
                  <a:lnTo>
                    <a:pt x="7908" y="380"/>
                  </a:lnTo>
                  <a:cubicBezTo>
                    <a:pt x="8201" y="380"/>
                    <a:pt x="8441" y="616"/>
                    <a:pt x="8436" y="909"/>
                  </a:cubicBezTo>
                  <a:lnTo>
                    <a:pt x="8436" y="4622"/>
                  </a:lnTo>
                  <a:cubicBezTo>
                    <a:pt x="8436" y="4728"/>
                    <a:pt x="8523" y="4810"/>
                    <a:pt x="8629" y="4810"/>
                  </a:cubicBezTo>
                  <a:cubicBezTo>
                    <a:pt x="8730" y="4810"/>
                    <a:pt x="8816" y="4728"/>
                    <a:pt x="8816" y="4622"/>
                  </a:cubicBezTo>
                  <a:lnTo>
                    <a:pt x="8816" y="909"/>
                  </a:lnTo>
                  <a:cubicBezTo>
                    <a:pt x="8816" y="409"/>
                    <a:pt x="8408" y="1"/>
                    <a:pt x="79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5" name="Google Shape;9305;p74"/>
          <p:cNvGrpSpPr/>
          <p:nvPr/>
        </p:nvGrpSpPr>
        <p:grpSpPr>
          <a:xfrm>
            <a:off x="6264518" y="3825395"/>
            <a:ext cx="249810" cy="340968"/>
            <a:chOff x="6264518" y="3825395"/>
            <a:chExt cx="249810" cy="340968"/>
          </a:xfrm>
        </p:grpSpPr>
        <p:sp>
          <p:nvSpPr>
            <p:cNvPr id="9306" name="Google Shape;9306;p74"/>
            <p:cNvSpPr/>
            <p:nvPr/>
          </p:nvSpPr>
          <p:spPr>
            <a:xfrm>
              <a:off x="6269309" y="3867832"/>
              <a:ext cx="211325" cy="293740"/>
            </a:xfrm>
            <a:custGeom>
              <a:avLst/>
              <a:gdLst/>
              <a:ahLst/>
              <a:cxnLst/>
              <a:rect l="l" t="t" r="r" b="b"/>
              <a:pathLst>
                <a:path w="8072" h="11220" extrusionOk="0">
                  <a:moveTo>
                    <a:pt x="4620" y="0"/>
                  </a:moveTo>
                  <a:cubicBezTo>
                    <a:pt x="4343" y="0"/>
                    <a:pt x="4064" y="41"/>
                    <a:pt x="3791" y="132"/>
                  </a:cubicBezTo>
                  <a:cubicBezTo>
                    <a:pt x="3243" y="315"/>
                    <a:pt x="2777" y="680"/>
                    <a:pt x="2465" y="1160"/>
                  </a:cubicBezTo>
                  <a:cubicBezTo>
                    <a:pt x="1970" y="1905"/>
                    <a:pt x="1888" y="2851"/>
                    <a:pt x="2249" y="3668"/>
                  </a:cubicBezTo>
                  <a:cubicBezTo>
                    <a:pt x="2364" y="3946"/>
                    <a:pt x="2551" y="4191"/>
                    <a:pt x="2787" y="4379"/>
                  </a:cubicBezTo>
                  <a:cubicBezTo>
                    <a:pt x="2907" y="4475"/>
                    <a:pt x="2988" y="4609"/>
                    <a:pt x="3022" y="4758"/>
                  </a:cubicBezTo>
                  <a:cubicBezTo>
                    <a:pt x="3056" y="4888"/>
                    <a:pt x="3046" y="5027"/>
                    <a:pt x="3008" y="5157"/>
                  </a:cubicBezTo>
                  <a:cubicBezTo>
                    <a:pt x="2940" y="5340"/>
                    <a:pt x="2796" y="5484"/>
                    <a:pt x="2614" y="5541"/>
                  </a:cubicBezTo>
                  <a:cubicBezTo>
                    <a:pt x="2508" y="5575"/>
                    <a:pt x="2402" y="5613"/>
                    <a:pt x="2301" y="5661"/>
                  </a:cubicBezTo>
                  <a:cubicBezTo>
                    <a:pt x="1744" y="5916"/>
                    <a:pt x="1374" y="6464"/>
                    <a:pt x="1350" y="7079"/>
                  </a:cubicBezTo>
                  <a:cubicBezTo>
                    <a:pt x="606" y="7083"/>
                    <a:pt x="0" y="7694"/>
                    <a:pt x="0" y="8443"/>
                  </a:cubicBezTo>
                  <a:lnTo>
                    <a:pt x="0" y="11220"/>
                  </a:lnTo>
                  <a:lnTo>
                    <a:pt x="1014" y="11215"/>
                  </a:lnTo>
                  <a:lnTo>
                    <a:pt x="1019" y="11210"/>
                  </a:lnTo>
                  <a:lnTo>
                    <a:pt x="1019" y="8433"/>
                  </a:lnTo>
                  <a:cubicBezTo>
                    <a:pt x="1019" y="8246"/>
                    <a:pt x="1173" y="8087"/>
                    <a:pt x="1365" y="8087"/>
                  </a:cubicBezTo>
                  <a:lnTo>
                    <a:pt x="1639" y="8087"/>
                  </a:lnTo>
                  <a:cubicBezTo>
                    <a:pt x="1687" y="8155"/>
                    <a:pt x="1735" y="8217"/>
                    <a:pt x="1792" y="8275"/>
                  </a:cubicBezTo>
                  <a:cubicBezTo>
                    <a:pt x="1807" y="8289"/>
                    <a:pt x="1821" y="8308"/>
                    <a:pt x="1840" y="8323"/>
                  </a:cubicBezTo>
                  <a:cubicBezTo>
                    <a:pt x="2251" y="8721"/>
                    <a:pt x="2797" y="8940"/>
                    <a:pt x="3362" y="8940"/>
                  </a:cubicBezTo>
                  <a:cubicBezTo>
                    <a:pt x="3452" y="8940"/>
                    <a:pt x="3542" y="8935"/>
                    <a:pt x="3632" y="8923"/>
                  </a:cubicBezTo>
                  <a:cubicBezTo>
                    <a:pt x="5006" y="8755"/>
                    <a:pt x="6125" y="8102"/>
                    <a:pt x="6957" y="6896"/>
                  </a:cubicBezTo>
                  <a:cubicBezTo>
                    <a:pt x="7778" y="5705"/>
                    <a:pt x="8071" y="4225"/>
                    <a:pt x="7764" y="2813"/>
                  </a:cubicBezTo>
                  <a:cubicBezTo>
                    <a:pt x="7557" y="1900"/>
                    <a:pt x="7139" y="1179"/>
                    <a:pt x="6495" y="656"/>
                  </a:cubicBezTo>
                  <a:lnTo>
                    <a:pt x="6409" y="588"/>
                  </a:lnTo>
                  <a:cubicBezTo>
                    <a:pt x="6409" y="588"/>
                    <a:pt x="6010" y="300"/>
                    <a:pt x="5741" y="204"/>
                  </a:cubicBezTo>
                  <a:cubicBezTo>
                    <a:pt x="5378" y="76"/>
                    <a:pt x="4999" y="0"/>
                    <a:pt x="4620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74"/>
            <p:cNvSpPr/>
            <p:nvPr/>
          </p:nvSpPr>
          <p:spPr>
            <a:xfrm>
              <a:off x="6332429" y="3867623"/>
              <a:ext cx="148205" cy="234154"/>
            </a:xfrm>
            <a:custGeom>
              <a:avLst/>
              <a:gdLst/>
              <a:ahLst/>
              <a:cxnLst/>
              <a:rect l="l" t="t" r="r" b="b"/>
              <a:pathLst>
                <a:path w="5661" h="8944" extrusionOk="0">
                  <a:moveTo>
                    <a:pt x="2288" y="1"/>
                  </a:moveTo>
                  <a:lnTo>
                    <a:pt x="2288" y="1"/>
                  </a:lnTo>
                  <a:cubicBezTo>
                    <a:pt x="2557" y="102"/>
                    <a:pt x="2927" y="375"/>
                    <a:pt x="2927" y="375"/>
                  </a:cubicBezTo>
                  <a:cubicBezTo>
                    <a:pt x="2960" y="399"/>
                    <a:pt x="2989" y="423"/>
                    <a:pt x="3018" y="443"/>
                  </a:cubicBezTo>
                  <a:cubicBezTo>
                    <a:pt x="3657" y="966"/>
                    <a:pt x="4075" y="1692"/>
                    <a:pt x="4281" y="2600"/>
                  </a:cubicBezTo>
                  <a:cubicBezTo>
                    <a:pt x="4589" y="4017"/>
                    <a:pt x="4301" y="5496"/>
                    <a:pt x="3479" y="6688"/>
                  </a:cubicBezTo>
                  <a:cubicBezTo>
                    <a:pt x="2648" y="7894"/>
                    <a:pt x="1529" y="8547"/>
                    <a:pt x="155" y="8710"/>
                  </a:cubicBezTo>
                  <a:cubicBezTo>
                    <a:pt x="102" y="8720"/>
                    <a:pt x="49" y="8720"/>
                    <a:pt x="1" y="8725"/>
                  </a:cubicBezTo>
                  <a:cubicBezTo>
                    <a:pt x="299" y="8868"/>
                    <a:pt x="624" y="8943"/>
                    <a:pt x="955" y="8943"/>
                  </a:cubicBezTo>
                  <a:cubicBezTo>
                    <a:pt x="1045" y="8943"/>
                    <a:pt x="1135" y="8938"/>
                    <a:pt x="1226" y="8927"/>
                  </a:cubicBezTo>
                  <a:cubicBezTo>
                    <a:pt x="2600" y="8763"/>
                    <a:pt x="3719" y="8110"/>
                    <a:pt x="4550" y="6904"/>
                  </a:cubicBezTo>
                  <a:cubicBezTo>
                    <a:pt x="5367" y="5708"/>
                    <a:pt x="5660" y="4228"/>
                    <a:pt x="5353" y="2816"/>
                  </a:cubicBezTo>
                  <a:cubicBezTo>
                    <a:pt x="5146" y="1903"/>
                    <a:pt x="4728" y="1182"/>
                    <a:pt x="4084" y="659"/>
                  </a:cubicBezTo>
                  <a:lnTo>
                    <a:pt x="3998" y="592"/>
                  </a:lnTo>
                  <a:cubicBezTo>
                    <a:pt x="3998" y="592"/>
                    <a:pt x="3599" y="303"/>
                    <a:pt x="3335" y="207"/>
                  </a:cubicBezTo>
                  <a:cubicBezTo>
                    <a:pt x="2999" y="82"/>
                    <a:pt x="2648" y="15"/>
                    <a:pt x="22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74"/>
            <p:cNvSpPr/>
            <p:nvPr/>
          </p:nvSpPr>
          <p:spPr>
            <a:xfrm>
              <a:off x="6277215" y="3830395"/>
              <a:ext cx="55868" cy="93593"/>
            </a:xfrm>
            <a:custGeom>
              <a:avLst/>
              <a:gdLst/>
              <a:ahLst/>
              <a:cxnLst/>
              <a:rect l="l" t="t" r="r" b="b"/>
              <a:pathLst>
                <a:path w="2134" h="3575" extrusionOk="0">
                  <a:moveTo>
                    <a:pt x="1" y="1"/>
                  </a:moveTo>
                  <a:lnTo>
                    <a:pt x="1" y="1490"/>
                  </a:lnTo>
                  <a:cubicBezTo>
                    <a:pt x="1" y="2475"/>
                    <a:pt x="683" y="3330"/>
                    <a:pt x="1644" y="3546"/>
                  </a:cubicBezTo>
                  <a:lnTo>
                    <a:pt x="1764" y="3575"/>
                  </a:lnTo>
                  <a:cubicBezTo>
                    <a:pt x="1827" y="3239"/>
                    <a:pt x="1951" y="2917"/>
                    <a:pt x="2134" y="2629"/>
                  </a:cubicBezTo>
                  <a:cubicBezTo>
                    <a:pt x="2096" y="2609"/>
                    <a:pt x="2057" y="2595"/>
                    <a:pt x="2019" y="2585"/>
                  </a:cubicBezTo>
                  <a:lnTo>
                    <a:pt x="1870" y="2552"/>
                  </a:lnTo>
                  <a:cubicBezTo>
                    <a:pt x="1370" y="2446"/>
                    <a:pt x="1019" y="1999"/>
                    <a:pt x="1019" y="149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74"/>
            <p:cNvSpPr/>
            <p:nvPr/>
          </p:nvSpPr>
          <p:spPr>
            <a:xfrm>
              <a:off x="6306144" y="3890400"/>
              <a:ext cx="26939" cy="33484"/>
            </a:xfrm>
            <a:custGeom>
              <a:avLst/>
              <a:gdLst/>
              <a:ahLst/>
              <a:cxnLst/>
              <a:rect l="l" t="t" r="r" b="b"/>
              <a:pathLst>
                <a:path w="1029" h="1279" extrusionOk="0">
                  <a:moveTo>
                    <a:pt x="265" y="0"/>
                  </a:moveTo>
                  <a:cubicBezTo>
                    <a:pt x="107" y="327"/>
                    <a:pt x="20" y="687"/>
                    <a:pt x="1" y="1052"/>
                  </a:cubicBezTo>
                  <a:cubicBezTo>
                    <a:pt x="174" y="1144"/>
                    <a:pt x="352" y="1211"/>
                    <a:pt x="539" y="1254"/>
                  </a:cubicBezTo>
                  <a:lnTo>
                    <a:pt x="659" y="1278"/>
                  </a:lnTo>
                  <a:cubicBezTo>
                    <a:pt x="722" y="942"/>
                    <a:pt x="846" y="625"/>
                    <a:pt x="1029" y="337"/>
                  </a:cubicBezTo>
                  <a:cubicBezTo>
                    <a:pt x="991" y="312"/>
                    <a:pt x="952" y="298"/>
                    <a:pt x="914" y="288"/>
                  </a:cubicBezTo>
                  <a:lnTo>
                    <a:pt x="765" y="260"/>
                  </a:lnTo>
                  <a:cubicBezTo>
                    <a:pt x="577" y="221"/>
                    <a:pt x="404" y="13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74"/>
            <p:cNvSpPr/>
            <p:nvPr/>
          </p:nvSpPr>
          <p:spPr>
            <a:xfrm>
              <a:off x="6264518" y="3825395"/>
              <a:ext cx="249810" cy="340968"/>
            </a:xfrm>
            <a:custGeom>
              <a:avLst/>
              <a:gdLst/>
              <a:ahLst/>
              <a:cxnLst/>
              <a:rect l="l" t="t" r="r" b="b"/>
              <a:pathLst>
                <a:path w="9542" h="13024" extrusionOk="0">
                  <a:moveTo>
                    <a:pt x="1512" y="1"/>
                  </a:moveTo>
                  <a:cubicBezTo>
                    <a:pt x="1417" y="1"/>
                    <a:pt x="1322" y="64"/>
                    <a:pt x="1322" y="192"/>
                  </a:cubicBezTo>
                  <a:lnTo>
                    <a:pt x="1322" y="1676"/>
                  </a:lnTo>
                  <a:cubicBezTo>
                    <a:pt x="1322" y="2277"/>
                    <a:pt x="1735" y="2800"/>
                    <a:pt x="2321" y="2930"/>
                  </a:cubicBezTo>
                  <a:lnTo>
                    <a:pt x="2345" y="2935"/>
                  </a:lnTo>
                  <a:cubicBezTo>
                    <a:pt x="2307" y="3002"/>
                    <a:pt x="2292" y="3079"/>
                    <a:pt x="2259" y="3151"/>
                  </a:cubicBezTo>
                  <a:cubicBezTo>
                    <a:pt x="2225" y="3242"/>
                    <a:pt x="2187" y="3324"/>
                    <a:pt x="2158" y="3415"/>
                  </a:cubicBezTo>
                  <a:cubicBezTo>
                    <a:pt x="2148" y="3454"/>
                    <a:pt x="2124" y="3492"/>
                    <a:pt x="2115" y="3535"/>
                  </a:cubicBezTo>
                  <a:cubicBezTo>
                    <a:pt x="1269" y="3314"/>
                    <a:pt x="683" y="2550"/>
                    <a:pt x="683" y="1681"/>
                  </a:cubicBezTo>
                  <a:lnTo>
                    <a:pt x="683" y="192"/>
                  </a:lnTo>
                  <a:cubicBezTo>
                    <a:pt x="683" y="67"/>
                    <a:pt x="588" y="4"/>
                    <a:pt x="493" y="4"/>
                  </a:cubicBezTo>
                  <a:cubicBezTo>
                    <a:pt x="398" y="4"/>
                    <a:pt x="303" y="67"/>
                    <a:pt x="303" y="192"/>
                  </a:cubicBezTo>
                  <a:lnTo>
                    <a:pt x="303" y="1681"/>
                  </a:lnTo>
                  <a:cubicBezTo>
                    <a:pt x="303" y="2743"/>
                    <a:pt x="1024" y="3660"/>
                    <a:pt x="2052" y="3910"/>
                  </a:cubicBezTo>
                  <a:cubicBezTo>
                    <a:pt x="1937" y="4909"/>
                    <a:pt x="2336" y="5740"/>
                    <a:pt x="2864" y="6144"/>
                  </a:cubicBezTo>
                  <a:cubicBezTo>
                    <a:pt x="3128" y="6350"/>
                    <a:pt x="3114" y="6860"/>
                    <a:pt x="2744" y="6975"/>
                  </a:cubicBezTo>
                  <a:cubicBezTo>
                    <a:pt x="2633" y="7009"/>
                    <a:pt x="2523" y="7047"/>
                    <a:pt x="2417" y="7095"/>
                  </a:cubicBezTo>
                  <a:cubicBezTo>
                    <a:pt x="1846" y="7350"/>
                    <a:pt x="1447" y="7888"/>
                    <a:pt x="1370" y="8507"/>
                  </a:cubicBezTo>
                  <a:cubicBezTo>
                    <a:pt x="592" y="8604"/>
                    <a:pt x="6" y="9266"/>
                    <a:pt x="1" y="10054"/>
                  </a:cubicBezTo>
                  <a:lnTo>
                    <a:pt x="1" y="12831"/>
                  </a:lnTo>
                  <a:cubicBezTo>
                    <a:pt x="1" y="12956"/>
                    <a:pt x="96" y="13018"/>
                    <a:pt x="191" y="13018"/>
                  </a:cubicBezTo>
                  <a:cubicBezTo>
                    <a:pt x="285" y="13018"/>
                    <a:pt x="380" y="12956"/>
                    <a:pt x="380" y="12831"/>
                  </a:cubicBezTo>
                  <a:lnTo>
                    <a:pt x="380" y="10054"/>
                  </a:lnTo>
                  <a:cubicBezTo>
                    <a:pt x="380" y="9411"/>
                    <a:pt x="899" y="8887"/>
                    <a:pt x="1543" y="8877"/>
                  </a:cubicBezTo>
                  <a:cubicBezTo>
                    <a:pt x="1644" y="8877"/>
                    <a:pt x="1725" y="8801"/>
                    <a:pt x="1730" y="8700"/>
                  </a:cubicBezTo>
                  <a:cubicBezTo>
                    <a:pt x="1749" y="8157"/>
                    <a:pt x="2071" y="7667"/>
                    <a:pt x="2566" y="7441"/>
                  </a:cubicBezTo>
                  <a:cubicBezTo>
                    <a:pt x="2662" y="7403"/>
                    <a:pt x="2758" y="7364"/>
                    <a:pt x="2854" y="7335"/>
                  </a:cubicBezTo>
                  <a:cubicBezTo>
                    <a:pt x="3095" y="7258"/>
                    <a:pt x="3287" y="7071"/>
                    <a:pt x="3373" y="6836"/>
                  </a:cubicBezTo>
                  <a:cubicBezTo>
                    <a:pt x="3412" y="6716"/>
                    <a:pt x="3426" y="6595"/>
                    <a:pt x="3412" y="6471"/>
                  </a:cubicBezTo>
                  <a:cubicBezTo>
                    <a:pt x="3550" y="6391"/>
                    <a:pt x="3851" y="6247"/>
                    <a:pt x="4226" y="6247"/>
                  </a:cubicBezTo>
                  <a:cubicBezTo>
                    <a:pt x="4487" y="6247"/>
                    <a:pt x="4784" y="6317"/>
                    <a:pt x="5088" y="6528"/>
                  </a:cubicBezTo>
                  <a:cubicBezTo>
                    <a:pt x="5376" y="6726"/>
                    <a:pt x="5725" y="6804"/>
                    <a:pt x="6092" y="6804"/>
                  </a:cubicBezTo>
                  <a:cubicBezTo>
                    <a:pt x="6671" y="6804"/>
                    <a:pt x="7297" y="6610"/>
                    <a:pt x="7803" y="6384"/>
                  </a:cubicBezTo>
                  <a:lnTo>
                    <a:pt x="7803" y="6384"/>
                  </a:lnTo>
                  <a:cubicBezTo>
                    <a:pt x="7682" y="7109"/>
                    <a:pt x="7404" y="7801"/>
                    <a:pt x="6991" y="8407"/>
                  </a:cubicBezTo>
                  <a:cubicBezTo>
                    <a:pt x="6203" y="9555"/>
                    <a:pt x="5160" y="10189"/>
                    <a:pt x="3801" y="10352"/>
                  </a:cubicBezTo>
                  <a:cubicBezTo>
                    <a:pt x="3719" y="10362"/>
                    <a:pt x="3638" y="10367"/>
                    <a:pt x="3558" y="10367"/>
                  </a:cubicBezTo>
                  <a:cubicBezTo>
                    <a:pt x="2891" y="10367"/>
                    <a:pt x="2298" y="10040"/>
                    <a:pt x="1985" y="9598"/>
                  </a:cubicBezTo>
                  <a:cubicBezTo>
                    <a:pt x="1949" y="9544"/>
                    <a:pt x="1889" y="9516"/>
                    <a:pt x="1826" y="9516"/>
                  </a:cubicBezTo>
                  <a:cubicBezTo>
                    <a:pt x="1822" y="9516"/>
                    <a:pt x="1817" y="9516"/>
                    <a:pt x="1812" y="9516"/>
                  </a:cubicBezTo>
                  <a:lnTo>
                    <a:pt x="1552" y="9516"/>
                  </a:lnTo>
                  <a:cubicBezTo>
                    <a:pt x="1250" y="9516"/>
                    <a:pt x="1010" y="9761"/>
                    <a:pt x="1010" y="10059"/>
                  </a:cubicBezTo>
                  <a:lnTo>
                    <a:pt x="1010" y="12836"/>
                  </a:lnTo>
                  <a:cubicBezTo>
                    <a:pt x="1010" y="12961"/>
                    <a:pt x="1105" y="13023"/>
                    <a:pt x="1199" y="13023"/>
                  </a:cubicBezTo>
                  <a:cubicBezTo>
                    <a:pt x="1294" y="13023"/>
                    <a:pt x="1389" y="12961"/>
                    <a:pt x="1389" y="12836"/>
                  </a:cubicBezTo>
                  <a:lnTo>
                    <a:pt x="1389" y="10059"/>
                  </a:lnTo>
                  <a:cubicBezTo>
                    <a:pt x="1389" y="9973"/>
                    <a:pt x="1461" y="9901"/>
                    <a:pt x="1548" y="9901"/>
                  </a:cubicBezTo>
                  <a:lnTo>
                    <a:pt x="1725" y="9901"/>
                  </a:lnTo>
                  <a:cubicBezTo>
                    <a:pt x="2127" y="10405"/>
                    <a:pt x="2798" y="10753"/>
                    <a:pt x="3554" y="10753"/>
                  </a:cubicBezTo>
                  <a:cubicBezTo>
                    <a:pt x="3648" y="10753"/>
                    <a:pt x="3743" y="10748"/>
                    <a:pt x="3839" y="10737"/>
                  </a:cubicBezTo>
                  <a:cubicBezTo>
                    <a:pt x="8331" y="10194"/>
                    <a:pt x="9542" y="4366"/>
                    <a:pt x="6803" y="2123"/>
                  </a:cubicBezTo>
                  <a:cubicBezTo>
                    <a:pt x="6760" y="2083"/>
                    <a:pt x="6715" y="2067"/>
                    <a:pt x="6672" y="2067"/>
                  </a:cubicBezTo>
                  <a:cubicBezTo>
                    <a:pt x="6513" y="2067"/>
                    <a:pt x="6389" y="2295"/>
                    <a:pt x="6563" y="2416"/>
                  </a:cubicBezTo>
                  <a:cubicBezTo>
                    <a:pt x="7577" y="3252"/>
                    <a:pt x="7961" y="4640"/>
                    <a:pt x="7860" y="5937"/>
                  </a:cubicBezTo>
                  <a:cubicBezTo>
                    <a:pt x="7600" y="6067"/>
                    <a:pt x="6814" y="6426"/>
                    <a:pt x="6099" y="6426"/>
                  </a:cubicBezTo>
                  <a:cubicBezTo>
                    <a:pt x="5809" y="6426"/>
                    <a:pt x="5531" y="6367"/>
                    <a:pt x="5304" y="6211"/>
                  </a:cubicBezTo>
                  <a:cubicBezTo>
                    <a:pt x="4967" y="5978"/>
                    <a:pt x="4597" y="5867"/>
                    <a:pt x="4224" y="5867"/>
                  </a:cubicBezTo>
                  <a:cubicBezTo>
                    <a:pt x="3912" y="5867"/>
                    <a:pt x="3599" y="5945"/>
                    <a:pt x="3301" y="6096"/>
                  </a:cubicBezTo>
                  <a:cubicBezTo>
                    <a:pt x="3248" y="5995"/>
                    <a:pt x="3176" y="5908"/>
                    <a:pt x="3095" y="5841"/>
                  </a:cubicBezTo>
                  <a:cubicBezTo>
                    <a:pt x="2576" y="5442"/>
                    <a:pt x="2220" y="4520"/>
                    <a:pt x="2518" y="3535"/>
                  </a:cubicBezTo>
                  <a:cubicBezTo>
                    <a:pt x="2851" y="2412"/>
                    <a:pt x="3816" y="1792"/>
                    <a:pt x="4847" y="1792"/>
                  </a:cubicBezTo>
                  <a:cubicBezTo>
                    <a:pt x="5183" y="1792"/>
                    <a:pt x="5526" y="1857"/>
                    <a:pt x="5857" y="1993"/>
                  </a:cubicBezTo>
                  <a:cubicBezTo>
                    <a:pt x="5885" y="2005"/>
                    <a:pt x="5912" y="2010"/>
                    <a:pt x="5937" y="2010"/>
                  </a:cubicBezTo>
                  <a:cubicBezTo>
                    <a:pt x="6122" y="2010"/>
                    <a:pt x="6213" y="1727"/>
                    <a:pt x="6006" y="1643"/>
                  </a:cubicBezTo>
                  <a:cubicBezTo>
                    <a:pt x="5634" y="1489"/>
                    <a:pt x="5239" y="1411"/>
                    <a:pt x="4847" y="1411"/>
                  </a:cubicBezTo>
                  <a:cubicBezTo>
                    <a:pt x="3979" y="1411"/>
                    <a:pt x="3124" y="1794"/>
                    <a:pt x="2561" y="2589"/>
                  </a:cubicBezTo>
                  <a:cubicBezTo>
                    <a:pt x="2561" y="2589"/>
                    <a:pt x="2446" y="2565"/>
                    <a:pt x="2403" y="2555"/>
                  </a:cubicBezTo>
                  <a:cubicBezTo>
                    <a:pt x="1994" y="2464"/>
                    <a:pt x="1701" y="2099"/>
                    <a:pt x="1701" y="1676"/>
                  </a:cubicBezTo>
                  <a:lnTo>
                    <a:pt x="1701" y="192"/>
                  </a:lnTo>
                  <a:cubicBezTo>
                    <a:pt x="1701" y="64"/>
                    <a:pt x="1607" y="1"/>
                    <a:pt x="15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74"/>
            <p:cNvSpPr/>
            <p:nvPr/>
          </p:nvSpPr>
          <p:spPr>
            <a:xfrm>
              <a:off x="6360729" y="4014283"/>
              <a:ext cx="14739" cy="12593"/>
            </a:xfrm>
            <a:custGeom>
              <a:avLst/>
              <a:gdLst/>
              <a:ahLst/>
              <a:cxnLst/>
              <a:rect l="l" t="t" r="r" b="b"/>
              <a:pathLst>
                <a:path w="563" h="481" extrusionOk="0">
                  <a:moveTo>
                    <a:pt x="323" y="0"/>
                  </a:moveTo>
                  <a:cubicBezTo>
                    <a:pt x="107" y="0"/>
                    <a:pt x="1" y="260"/>
                    <a:pt x="150" y="409"/>
                  </a:cubicBezTo>
                  <a:cubicBezTo>
                    <a:pt x="199" y="458"/>
                    <a:pt x="260" y="480"/>
                    <a:pt x="320" y="480"/>
                  </a:cubicBezTo>
                  <a:cubicBezTo>
                    <a:pt x="444" y="480"/>
                    <a:pt x="563" y="383"/>
                    <a:pt x="563" y="240"/>
                  </a:cubicBezTo>
                  <a:cubicBezTo>
                    <a:pt x="563" y="106"/>
                    <a:pt x="452" y="0"/>
                    <a:pt x="32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74"/>
            <p:cNvSpPr/>
            <p:nvPr/>
          </p:nvSpPr>
          <p:spPr>
            <a:xfrm>
              <a:off x="6412304" y="4027216"/>
              <a:ext cx="14608" cy="1264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318" y="1"/>
                  </a:moveTo>
                  <a:cubicBezTo>
                    <a:pt x="106" y="1"/>
                    <a:pt x="1" y="260"/>
                    <a:pt x="149" y="409"/>
                  </a:cubicBezTo>
                  <a:cubicBezTo>
                    <a:pt x="200" y="460"/>
                    <a:pt x="261" y="482"/>
                    <a:pt x="320" y="482"/>
                  </a:cubicBezTo>
                  <a:cubicBezTo>
                    <a:pt x="442" y="482"/>
                    <a:pt x="558" y="387"/>
                    <a:pt x="558" y="241"/>
                  </a:cubicBezTo>
                  <a:cubicBezTo>
                    <a:pt x="558" y="111"/>
                    <a:pt x="452" y="1"/>
                    <a:pt x="31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74"/>
            <p:cNvSpPr/>
            <p:nvPr/>
          </p:nvSpPr>
          <p:spPr>
            <a:xfrm>
              <a:off x="6355965" y="4058920"/>
              <a:ext cx="14739" cy="12540"/>
            </a:xfrm>
            <a:custGeom>
              <a:avLst/>
              <a:gdLst/>
              <a:ahLst/>
              <a:cxnLst/>
              <a:rect l="l" t="t" r="r" b="b"/>
              <a:pathLst>
                <a:path w="563" h="479" extrusionOk="0">
                  <a:moveTo>
                    <a:pt x="322" y="1"/>
                  </a:moveTo>
                  <a:cubicBezTo>
                    <a:pt x="106" y="1"/>
                    <a:pt x="0" y="255"/>
                    <a:pt x="154" y="409"/>
                  </a:cubicBezTo>
                  <a:cubicBezTo>
                    <a:pt x="202" y="457"/>
                    <a:pt x="262" y="479"/>
                    <a:pt x="320" y="479"/>
                  </a:cubicBezTo>
                  <a:cubicBezTo>
                    <a:pt x="443" y="479"/>
                    <a:pt x="562" y="384"/>
                    <a:pt x="562" y="241"/>
                  </a:cubicBezTo>
                  <a:cubicBezTo>
                    <a:pt x="562" y="106"/>
                    <a:pt x="452" y="1"/>
                    <a:pt x="32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4" name="Google Shape;9314;p74"/>
          <p:cNvGrpSpPr/>
          <p:nvPr/>
        </p:nvGrpSpPr>
        <p:grpSpPr>
          <a:xfrm>
            <a:off x="5376073" y="3825368"/>
            <a:ext cx="223158" cy="340994"/>
            <a:chOff x="5376073" y="3825368"/>
            <a:chExt cx="223158" cy="340994"/>
          </a:xfrm>
        </p:grpSpPr>
        <p:sp>
          <p:nvSpPr>
            <p:cNvPr id="9315" name="Google Shape;9315;p74"/>
            <p:cNvSpPr/>
            <p:nvPr/>
          </p:nvSpPr>
          <p:spPr>
            <a:xfrm>
              <a:off x="5380995" y="3830395"/>
              <a:ext cx="213079" cy="242008"/>
            </a:xfrm>
            <a:custGeom>
              <a:avLst/>
              <a:gdLst/>
              <a:ahLst/>
              <a:cxnLst/>
              <a:rect l="l" t="t" r="r" b="b"/>
              <a:pathLst>
                <a:path w="8139" h="9244" extrusionOk="0">
                  <a:moveTo>
                    <a:pt x="1941" y="1"/>
                  </a:moveTo>
                  <a:cubicBezTo>
                    <a:pt x="870" y="1"/>
                    <a:pt x="0" y="870"/>
                    <a:pt x="5" y="1942"/>
                  </a:cubicBezTo>
                  <a:lnTo>
                    <a:pt x="5" y="8192"/>
                  </a:lnTo>
                  <a:cubicBezTo>
                    <a:pt x="0" y="8773"/>
                    <a:pt x="471" y="9244"/>
                    <a:pt x="1052" y="9244"/>
                  </a:cubicBezTo>
                  <a:lnTo>
                    <a:pt x="3200" y="9244"/>
                  </a:lnTo>
                  <a:lnTo>
                    <a:pt x="3200" y="8009"/>
                  </a:lnTo>
                  <a:lnTo>
                    <a:pt x="4944" y="8009"/>
                  </a:lnTo>
                  <a:lnTo>
                    <a:pt x="4944" y="9244"/>
                  </a:lnTo>
                  <a:lnTo>
                    <a:pt x="7091" y="9244"/>
                  </a:lnTo>
                  <a:cubicBezTo>
                    <a:pt x="7672" y="9244"/>
                    <a:pt x="8138" y="8773"/>
                    <a:pt x="8138" y="8192"/>
                  </a:cubicBezTo>
                  <a:lnTo>
                    <a:pt x="8138" y="1942"/>
                  </a:lnTo>
                  <a:cubicBezTo>
                    <a:pt x="8138" y="870"/>
                    <a:pt x="7269" y="1"/>
                    <a:pt x="6198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74"/>
            <p:cNvSpPr/>
            <p:nvPr/>
          </p:nvSpPr>
          <p:spPr>
            <a:xfrm>
              <a:off x="5515822" y="3830395"/>
              <a:ext cx="78252" cy="242008"/>
            </a:xfrm>
            <a:custGeom>
              <a:avLst/>
              <a:gdLst/>
              <a:ahLst/>
              <a:cxnLst/>
              <a:rect l="l" t="t" r="r" b="b"/>
              <a:pathLst>
                <a:path w="2989" h="9244" extrusionOk="0">
                  <a:moveTo>
                    <a:pt x="0" y="1"/>
                  </a:moveTo>
                  <a:cubicBezTo>
                    <a:pt x="1072" y="1"/>
                    <a:pt x="1941" y="870"/>
                    <a:pt x="1941" y="1942"/>
                  </a:cubicBezTo>
                  <a:lnTo>
                    <a:pt x="1941" y="8192"/>
                  </a:lnTo>
                  <a:cubicBezTo>
                    <a:pt x="1941" y="8773"/>
                    <a:pt x="1470" y="9244"/>
                    <a:pt x="894" y="9244"/>
                  </a:cubicBezTo>
                  <a:lnTo>
                    <a:pt x="1941" y="9244"/>
                  </a:lnTo>
                  <a:cubicBezTo>
                    <a:pt x="2522" y="9244"/>
                    <a:pt x="2988" y="8773"/>
                    <a:pt x="2988" y="8192"/>
                  </a:cubicBezTo>
                  <a:lnTo>
                    <a:pt x="2988" y="1942"/>
                  </a:lnTo>
                  <a:cubicBezTo>
                    <a:pt x="2988" y="870"/>
                    <a:pt x="2124" y="1"/>
                    <a:pt x="10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74"/>
            <p:cNvSpPr/>
            <p:nvPr/>
          </p:nvSpPr>
          <p:spPr>
            <a:xfrm>
              <a:off x="5428669" y="3853407"/>
              <a:ext cx="117862" cy="100400"/>
            </a:xfrm>
            <a:custGeom>
              <a:avLst/>
              <a:gdLst/>
              <a:ahLst/>
              <a:cxnLst/>
              <a:rect l="l" t="t" r="r" b="b"/>
              <a:pathLst>
                <a:path w="4502" h="3835" extrusionOk="0">
                  <a:moveTo>
                    <a:pt x="2248" y="1"/>
                  </a:moveTo>
                  <a:cubicBezTo>
                    <a:pt x="1004" y="1"/>
                    <a:pt x="0" y="1010"/>
                    <a:pt x="0" y="2249"/>
                  </a:cubicBezTo>
                  <a:lnTo>
                    <a:pt x="0" y="3234"/>
                  </a:lnTo>
                  <a:cubicBezTo>
                    <a:pt x="0" y="3565"/>
                    <a:pt x="269" y="3834"/>
                    <a:pt x="601" y="3834"/>
                  </a:cubicBezTo>
                  <a:lnTo>
                    <a:pt x="3901" y="3834"/>
                  </a:lnTo>
                  <a:cubicBezTo>
                    <a:pt x="4232" y="3834"/>
                    <a:pt x="4501" y="3565"/>
                    <a:pt x="4497" y="3234"/>
                  </a:cubicBezTo>
                  <a:lnTo>
                    <a:pt x="4497" y="2249"/>
                  </a:lnTo>
                  <a:cubicBezTo>
                    <a:pt x="4497" y="1010"/>
                    <a:pt x="3493" y="1"/>
                    <a:pt x="224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4"/>
            <p:cNvSpPr/>
            <p:nvPr/>
          </p:nvSpPr>
          <p:spPr>
            <a:xfrm>
              <a:off x="5428669" y="3863356"/>
              <a:ext cx="117993" cy="90583"/>
            </a:xfrm>
            <a:custGeom>
              <a:avLst/>
              <a:gdLst/>
              <a:ahLst/>
              <a:cxnLst/>
              <a:rect l="l" t="t" r="r" b="b"/>
              <a:pathLst>
                <a:path w="4507" h="3460" extrusionOk="0">
                  <a:moveTo>
                    <a:pt x="3507" y="0"/>
                  </a:moveTo>
                  <a:lnTo>
                    <a:pt x="3507" y="0"/>
                  </a:lnTo>
                  <a:cubicBezTo>
                    <a:pt x="3757" y="375"/>
                    <a:pt x="3891" y="812"/>
                    <a:pt x="3891" y="1264"/>
                  </a:cubicBezTo>
                  <a:lnTo>
                    <a:pt x="3891" y="2249"/>
                  </a:lnTo>
                  <a:cubicBezTo>
                    <a:pt x="3891" y="2580"/>
                    <a:pt x="3622" y="2849"/>
                    <a:pt x="3291" y="2849"/>
                  </a:cubicBezTo>
                  <a:lnTo>
                    <a:pt x="0" y="2849"/>
                  </a:lnTo>
                  <a:lnTo>
                    <a:pt x="0" y="2859"/>
                  </a:lnTo>
                  <a:cubicBezTo>
                    <a:pt x="0" y="3190"/>
                    <a:pt x="269" y="3459"/>
                    <a:pt x="601" y="3459"/>
                  </a:cubicBezTo>
                  <a:lnTo>
                    <a:pt x="3906" y="3459"/>
                  </a:lnTo>
                  <a:cubicBezTo>
                    <a:pt x="4237" y="3459"/>
                    <a:pt x="4506" y="3190"/>
                    <a:pt x="4506" y="2859"/>
                  </a:cubicBezTo>
                  <a:lnTo>
                    <a:pt x="4506" y="1874"/>
                  </a:lnTo>
                  <a:cubicBezTo>
                    <a:pt x="4506" y="1120"/>
                    <a:pt x="4132" y="418"/>
                    <a:pt x="350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74"/>
            <p:cNvSpPr/>
            <p:nvPr/>
          </p:nvSpPr>
          <p:spPr>
            <a:xfrm>
              <a:off x="5464745" y="4040071"/>
              <a:ext cx="45684" cy="121266"/>
            </a:xfrm>
            <a:custGeom>
              <a:avLst/>
              <a:gdLst/>
              <a:ahLst/>
              <a:cxnLst/>
              <a:rect l="l" t="t" r="r" b="b"/>
              <a:pathLst>
                <a:path w="1745" h="4632" extrusionOk="0">
                  <a:moveTo>
                    <a:pt x="1" y="0"/>
                  </a:moveTo>
                  <a:lnTo>
                    <a:pt x="1" y="4631"/>
                  </a:lnTo>
                  <a:lnTo>
                    <a:pt x="1745" y="4631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74"/>
            <p:cNvSpPr/>
            <p:nvPr/>
          </p:nvSpPr>
          <p:spPr>
            <a:xfrm>
              <a:off x="5495192" y="4040071"/>
              <a:ext cx="15237" cy="121266"/>
            </a:xfrm>
            <a:custGeom>
              <a:avLst/>
              <a:gdLst/>
              <a:ahLst/>
              <a:cxnLst/>
              <a:rect l="l" t="t" r="r" b="b"/>
              <a:pathLst>
                <a:path w="582" h="4632" extrusionOk="0">
                  <a:moveTo>
                    <a:pt x="0" y="0"/>
                  </a:moveTo>
                  <a:lnTo>
                    <a:pt x="0" y="4631"/>
                  </a:lnTo>
                  <a:lnTo>
                    <a:pt x="582" y="4631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4"/>
            <p:cNvSpPr/>
            <p:nvPr/>
          </p:nvSpPr>
          <p:spPr>
            <a:xfrm>
              <a:off x="5401992" y="3988234"/>
              <a:ext cx="33118" cy="25552"/>
            </a:xfrm>
            <a:custGeom>
              <a:avLst/>
              <a:gdLst/>
              <a:ahLst/>
              <a:cxnLst/>
              <a:rect l="l" t="t" r="r" b="b"/>
              <a:pathLst>
                <a:path w="1265" h="976" extrusionOk="0">
                  <a:moveTo>
                    <a:pt x="346" y="1"/>
                  </a:moveTo>
                  <a:cubicBezTo>
                    <a:pt x="154" y="1"/>
                    <a:pt x="1" y="150"/>
                    <a:pt x="5" y="342"/>
                  </a:cubicBezTo>
                  <a:lnTo>
                    <a:pt x="5" y="635"/>
                  </a:lnTo>
                  <a:cubicBezTo>
                    <a:pt x="1" y="822"/>
                    <a:pt x="154" y="976"/>
                    <a:pt x="346" y="976"/>
                  </a:cubicBezTo>
                  <a:lnTo>
                    <a:pt x="923" y="976"/>
                  </a:lnTo>
                  <a:cubicBezTo>
                    <a:pt x="1110" y="971"/>
                    <a:pt x="1259" y="822"/>
                    <a:pt x="1264" y="635"/>
                  </a:cubicBezTo>
                  <a:lnTo>
                    <a:pt x="1264" y="342"/>
                  </a:lnTo>
                  <a:cubicBezTo>
                    <a:pt x="1264" y="150"/>
                    <a:pt x="1110" y="1"/>
                    <a:pt x="923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4"/>
            <p:cNvSpPr/>
            <p:nvPr/>
          </p:nvSpPr>
          <p:spPr>
            <a:xfrm>
              <a:off x="5402122" y="3995408"/>
              <a:ext cx="32987" cy="18378"/>
            </a:xfrm>
            <a:custGeom>
              <a:avLst/>
              <a:gdLst/>
              <a:ahLst/>
              <a:cxnLst/>
              <a:rect l="l" t="t" r="r" b="b"/>
              <a:pathLst>
                <a:path w="1260" h="702" extrusionOk="0">
                  <a:moveTo>
                    <a:pt x="1249" y="1"/>
                  </a:moveTo>
                  <a:cubicBezTo>
                    <a:pt x="1221" y="164"/>
                    <a:pt x="1081" y="284"/>
                    <a:pt x="918" y="284"/>
                  </a:cubicBezTo>
                  <a:lnTo>
                    <a:pt x="341" y="284"/>
                  </a:lnTo>
                  <a:cubicBezTo>
                    <a:pt x="173" y="284"/>
                    <a:pt x="34" y="169"/>
                    <a:pt x="5" y="5"/>
                  </a:cubicBezTo>
                  <a:cubicBezTo>
                    <a:pt x="0" y="25"/>
                    <a:pt x="0" y="49"/>
                    <a:pt x="0" y="68"/>
                  </a:cubicBezTo>
                  <a:lnTo>
                    <a:pt x="0" y="366"/>
                  </a:lnTo>
                  <a:cubicBezTo>
                    <a:pt x="0" y="553"/>
                    <a:pt x="149" y="702"/>
                    <a:pt x="341" y="702"/>
                  </a:cubicBezTo>
                  <a:lnTo>
                    <a:pt x="918" y="702"/>
                  </a:lnTo>
                  <a:cubicBezTo>
                    <a:pt x="1105" y="702"/>
                    <a:pt x="1259" y="548"/>
                    <a:pt x="1259" y="361"/>
                  </a:cubicBezTo>
                  <a:lnTo>
                    <a:pt x="1259" y="68"/>
                  </a:lnTo>
                  <a:cubicBezTo>
                    <a:pt x="1254" y="44"/>
                    <a:pt x="1254" y="25"/>
                    <a:pt x="1249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4"/>
            <p:cNvSpPr/>
            <p:nvPr/>
          </p:nvSpPr>
          <p:spPr>
            <a:xfrm>
              <a:off x="5464876" y="3988234"/>
              <a:ext cx="45553" cy="25552"/>
            </a:xfrm>
            <a:custGeom>
              <a:avLst/>
              <a:gdLst/>
              <a:ahLst/>
              <a:cxnLst/>
              <a:rect l="l" t="t" r="r" b="b"/>
              <a:pathLst>
                <a:path w="1740" h="976" extrusionOk="0">
                  <a:moveTo>
                    <a:pt x="342" y="1"/>
                  </a:moveTo>
                  <a:cubicBezTo>
                    <a:pt x="154" y="1"/>
                    <a:pt x="1" y="150"/>
                    <a:pt x="1" y="342"/>
                  </a:cubicBezTo>
                  <a:lnTo>
                    <a:pt x="1" y="635"/>
                  </a:lnTo>
                  <a:cubicBezTo>
                    <a:pt x="1" y="822"/>
                    <a:pt x="154" y="976"/>
                    <a:pt x="342" y="976"/>
                  </a:cubicBezTo>
                  <a:lnTo>
                    <a:pt x="1399" y="976"/>
                  </a:lnTo>
                  <a:cubicBezTo>
                    <a:pt x="1586" y="976"/>
                    <a:pt x="1740" y="822"/>
                    <a:pt x="1740" y="635"/>
                  </a:cubicBezTo>
                  <a:lnTo>
                    <a:pt x="1740" y="342"/>
                  </a:lnTo>
                  <a:cubicBezTo>
                    <a:pt x="1740" y="150"/>
                    <a:pt x="1586" y="1"/>
                    <a:pt x="139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4"/>
            <p:cNvSpPr/>
            <p:nvPr/>
          </p:nvSpPr>
          <p:spPr>
            <a:xfrm>
              <a:off x="5464876" y="3995538"/>
              <a:ext cx="45553" cy="18378"/>
            </a:xfrm>
            <a:custGeom>
              <a:avLst/>
              <a:gdLst/>
              <a:ahLst/>
              <a:cxnLst/>
              <a:rect l="l" t="t" r="r" b="b"/>
              <a:pathLst>
                <a:path w="1740" h="702" extrusionOk="0">
                  <a:moveTo>
                    <a:pt x="5" y="0"/>
                  </a:moveTo>
                  <a:cubicBezTo>
                    <a:pt x="1" y="20"/>
                    <a:pt x="1" y="44"/>
                    <a:pt x="1" y="63"/>
                  </a:cubicBezTo>
                  <a:lnTo>
                    <a:pt x="1" y="361"/>
                  </a:lnTo>
                  <a:cubicBezTo>
                    <a:pt x="1" y="548"/>
                    <a:pt x="154" y="702"/>
                    <a:pt x="342" y="702"/>
                  </a:cubicBezTo>
                  <a:lnTo>
                    <a:pt x="1399" y="702"/>
                  </a:lnTo>
                  <a:cubicBezTo>
                    <a:pt x="1586" y="702"/>
                    <a:pt x="1740" y="548"/>
                    <a:pt x="1740" y="361"/>
                  </a:cubicBezTo>
                  <a:lnTo>
                    <a:pt x="1740" y="63"/>
                  </a:lnTo>
                  <a:cubicBezTo>
                    <a:pt x="1740" y="44"/>
                    <a:pt x="1735" y="20"/>
                    <a:pt x="1735" y="0"/>
                  </a:cubicBezTo>
                  <a:cubicBezTo>
                    <a:pt x="1701" y="159"/>
                    <a:pt x="1562" y="279"/>
                    <a:pt x="1399" y="279"/>
                  </a:cubicBezTo>
                  <a:lnTo>
                    <a:pt x="342" y="279"/>
                  </a:lnTo>
                  <a:cubicBezTo>
                    <a:pt x="178" y="279"/>
                    <a:pt x="34" y="164"/>
                    <a:pt x="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4"/>
            <p:cNvSpPr/>
            <p:nvPr/>
          </p:nvSpPr>
          <p:spPr>
            <a:xfrm>
              <a:off x="5540091" y="3988234"/>
              <a:ext cx="33092" cy="25552"/>
            </a:xfrm>
            <a:custGeom>
              <a:avLst/>
              <a:gdLst/>
              <a:ahLst/>
              <a:cxnLst/>
              <a:rect l="l" t="t" r="r" b="b"/>
              <a:pathLst>
                <a:path w="1264" h="976" extrusionOk="0">
                  <a:moveTo>
                    <a:pt x="342" y="1"/>
                  </a:moveTo>
                  <a:cubicBezTo>
                    <a:pt x="154" y="1"/>
                    <a:pt x="0" y="150"/>
                    <a:pt x="0" y="342"/>
                  </a:cubicBezTo>
                  <a:lnTo>
                    <a:pt x="0" y="635"/>
                  </a:lnTo>
                  <a:cubicBezTo>
                    <a:pt x="0" y="822"/>
                    <a:pt x="154" y="976"/>
                    <a:pt x="342" y="976"/>
                  </a:cubicBezTo>
                  <a:lnTo>
                    <a:pt x="918" y="976"/>
                  </a:lnTo>
                  <a:cubicBezTo>
                    <a:pt x="1110" y="976"/>
                    <a:pt x="1259" y="822"/>
                    <a:pt x="1259" y="635"/>
                  </a:cubicBezTo>
                  <a:lnTo>
                    <a:pt x="1259" y="342"/>
                  </a:lnTo>
                  <a:cubicBezTo>
                    <a:pt x="1264" y="150"/>
                    <a:pt x="1110" y="1"/>
                    <a:pt x="918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4"/>
            <p:cNvSpPr/>
            <p:nvPr/>
          </p:nvSpPr>
          <p:spPr>
            <a:xfrm>
              <a:off x="5540222" y="3995905"/>
              <a:ext cx="33092" cy="18012"/>
            </a:xfrm>
            <a:custGeom>
              <a:avLst/>
              <a:gdLst/>
              <a:ahLst/>
              <a:cxnLst/>
              <a:rect l="l" t="t" r="r" b="b"/>
              <a:pathLst>
                <a:path w="1264" h="688" extrusionOk="0">
                  <a:moveTo>
                    <a:pt x="5" y="1"/>
                  </a:moveTo>
                  <a:cubicBezTo>
                    <a:pt x="0" y="15"/>
                    <a:pt x="0" y="34"/>
                    <a:pt x="5" y="49"/>
                  </a:cubicBezTo>
                  <a:lnTo>
                    <a:pt x="5" y="347"/>
                  </a:lnTo>
                  <a:cubicBezTo>
                    <a:pt x="0" y="534"/>
                    <a:pt x="154" y="688"/>
                    <a:pt x="341" y="688"/>
                  </a:cubicBezTo>
                  <a:lnTo>
                    <a:pt x="923" y="688"/>
                  </a:lnTo>
                  <a:cubicBezTo>
                    <a:pt x="1110" y="688"/>
                    <a:pt x="1264" y="534"/>
                    <a:pt x="1264" y="347"/>
                  </a:cubicBezTo>
                  <a:lnTo>
                    <a:pt x="1264" y="49"/>
                  </a:lnTo>
                  <a:lnTo>
                    <a:pt x="1264" y="1"/>
                  </a:lnTo>
                  <a:cubicBezTo>
                    <a:pt x="1235" y="169"/>
                    <a:pt x="1086" y="294"/>
                    <a:pt x="913" y="294"/>
                  </a:cubicBezTo>
                  <a:lnTo>
                    <a:pt x="337" y="294"/>
                  </a:lnTo>
                  <a:cubicBezTo>
                    <a:pt x="168" y="294"/>
                    <a:pt x="24" y="169"/>
                    <a:pt x="5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4"/>
            <p:cNvSpPr/>
            <p:nvPr/>
          </p:nvSpPr>
          <p:spPr>
            <a:xfrm>
              <a:off x="5464745" y="4112380"/>
              <a:ext cx="45684" cy="48957"/>
            </a:xfrm>
            <a:custGeom>
              <a:avLst/>
              <a:gdLst/>
              <a:ahLst/>
              <a:cxnLst/>
              <a:rect l="l" t="t" r="r" b="b"/>
              <a:pathLst>
                <a:path w="1745" h="1870" extrusionOk="0">
                  <a:moveTo>
                    <a:pt x="1" y="0"/>
                  </a:moveTo>
                  <a:lnTo>
                    <a:pt x="1" y="1869"/>
                  </a:lnTo>
                  <a:lnTo>
                    <a:pt x="1745" y="1869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4"/>
            <p:cNvSpPr/>
            <p:nvPr/>
          </p:nvSpPr>
          <p:spPr>
            <a:xfrm>
              <a:off x="5495192" y="4112380"/>
              <a:ext cx="15237" cy="48957"/>
            </a:xfrm>
            <a:custGeom>
              <a:avLst/>
              <a:gdLst/>
              <a:ahLst/>
              <a:cxnLst/>
              <a:rect l="l" t="t" r="r" b="b"/>
              <a:pathLst>
                <a:path w="582" h="1870" extrusionOk="0">
                  <a:moveTo>
                    <a:pt x="0" y="0"/>
                  </a:moveTo>
                  <a:lnTo>
                    <a:pt x="0" y="1869"/>
                  </a:lnTo>
                  <a:lnTo>
                    <a:pt x="582" y="1869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C3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4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4"/>
            <p:cNvSpPr/>
            <p:nvPr/>
          </p:nvSpPr>
          <p:spPr>
            <a:xfrm>
              <a:off x="5423747" y="3848381"/>
              <a:ext cx="127942" cy="110453"/>
            </a:xfrm>
            <a:custGeom>
              <a:avLst/>
              <a:gdLst/>
              <a:ahLst/>
              <a:cxnLst/>
              <a:rect l="l" t="t" r="r" b="b"/>
              <a:pathLst>
                <a:path w="4887" h="4219" extrusionOk="0">
                  <a:moveTo>
                    <a:pt x="2436" y="385"/>
                  </a:moveTo>
                  <a:cubicBezTo>
                    <a:pt x="3570" y="385"/>
                    <a:pt x="4492" y="1307"/>
                    <a:pt x="4492" y="2441"/>
                  </a:cubicBezTo>
                  <a:lnTo>
                    <a:pt x="4492" y="3426"/>
                  </a:lnTo>
                  <a:lnTo>
                    <a:pt x="4497" y="3426"/>
                  </a:lnTo>
                  <a:cubicBezTo>
                    <a:pt x="4497" y="3657"/>
                    <a:pt x="4315" y="3839"/>
                    <a:pt x="4089" y="3839"/>
                  </a:cubicBezTo>
                  <a:lnTo>
                    <a:pt x="784" y="3839"/>
                  </a:lnTo>
                  <a:cubicBezTo>
                    <a:pt x="558" y="3839"/>
                    <a:pt x="375" y="3657"/>
                    <a:pt x="375" y="3426"/>
                  </a:cubicBezTo>
                  <a:lnTo>
                    <a:pt x="375" y="2441"/>
                  </a:lnTo>
                  <a:cubicBezTo>
                    <a:pt x="375" y="1307"/>
                    <a:pt x="1298" y="385"/>
                    <a:pt x="2436" y="385"/>
                  </a:cubicBezTo>
                  <a:close/>
                  <a:moveTo>
                    <a:pt x="2441" y="1"/>
                  </a:moveTo>
                  <a:cubicBezTo>
                    <a:pt x="1091" y="1"/>
                    <a:pt x="1" y="1091"/>
                    <a:pt x="1" y="2441"/>
                  </a:cubicBezTo>
                  <a:lnTo>
                    <a:pt x="1" y="3426"/>
                  </a:lnTo>
                  <a:cubicBezTo>
                    <a:pt x="1" y="3863"/>
                    <a:pt x="351" y="4219"/>
                    <a:pt x="793" y="4219"/>
                  </a:cubicBezTo>
                  <a:lnTo>
                    <a:pt x="4094" y="4219"/>
                  </a:lnTo>
                  <a:cubicBezTo>
                    <a:pt x="4531" y="4219"/>
                    <a:pt x="4886" y="3863"/>
                    <a:pt x="4886" y="3426"/>
                  </a:cubicBezTo>
                  <a:lnTo>
                    <a:pt x="4886" y="2441"/>
                  </a:lnTo>
                  <a:cubicBezTo>
                    <a:pt x="4882" y="1091"/>
                    <a:pt x="3786" y="1"/>
                    <a:pt x="2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74"/>
            <p:cNvSpPr/>
            <p:nvPr/>
          </p:nvSpPr>
          <p:spPr>
            <a:xfrm>
              <a:off x="5397096" y="3983208"/>
              <a:ext cx="43040" cy="35736"/>
            </a:xfrm>
            <a:custGeom>
              <a:avLst/>
              <a:gdLst/>
              <a:ahLst/>
              <a:cxnLst/>
              <a:rect l="l" t="t" r="r" b="b"/>
              <a:pathLst>
                <a:path w="1644" h="1365" extrusionOk="0">
                  <a:moveTo>
                    <a:pt x="1110" y="380"/>
                  </a:moveTo>
                  <a:cubicBezTo>
                    <a:pt x="1192" y="385"/>
                    <a:pt x="1254" y="452"/>
                    <a:pt x="1259" y="534"/>
                  </a:cubicBezTo>
                  <a:lnTo>
                    <a:pt x="1259" y="827"/>
                  </a:lnTo>
                  <a:cubicBezTo>
                    <a:pt x="1259" y="909"/>
                    <a:pt x="1187" y="981"/>
                    <a:pt x="1105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36" y="1"/>
                    <a:pt x="0" y="241"/>
                    <a:pt x="0" y="534"/>
                  </a:cubicBezTo>
                  <a:lnTo>
                    <a:pt x="0" y="832"/>
                  </a:lnTo>
                  <a:cubicBezTo>
                    <a:pt x="0" y="1125"/>
                    <a:pt x="236" y="1365"/>
                    <a:pt x="533" y="1365"/>
                  </a:cubicBezTo>
                  <a:lnTo>
                    <a:pt x="1110" y="1365"/>
                  </a:lnTo>
                  <a:cubicBezTo>
                    <a:pt x="1403" y="1365"/>
                    <a:pt x="1643" y="1125"/>
                    <a:pt x="1643" y="832"/>
                  </a:cubicBezTo>
                  <a:lnTo>
                    <a:pt x="1643" y="534"/>
                  </a:lnTo>
                  <a:cubicBezTo>
                    <a:pt x="1643" y="241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74"/>
            <p:cNvSpPr/>
            <p:nvPr/>
          </p:nvSpPr>
          <p:spPr>
            <a:xfrm>
              <a:off x="5459718" y="3983208"/>
              <a:ext cx="55632" cy="35736"/>
            </a:xfrm>
            <a:custGeom>
              <a:avLst/>
              <a:gdLst/>
              <a:ahLst/>
              <a:cxnLst/>
              <a:rect l="l" t="t" r="r" b="b"/>
              <a:pathLst>
                <a:path w="2125" h="1365" extrusionOk="0">
                  <a:moveTo>
                    <a:pt x="1591" y="380"/>
                  </a:moveTo>
                  <a:cubicBezTo>
                    <a:pt x="1672" y="385"/>
                    <a:pt x="1740" y="452"/>
                    <a:pt x="1744" y="534"/>
                  </a:cubicBezTo>
                  <a:lnTo>
                    <a:pt x="1744" y="827"/>
                  </a:lnTo>
                  <a:cubicBezTo>
                    <a:pt x="1744" y="909"/>
                    <a:pt x="1677" y="981"/>
                    <a:pt x="1591" y="981"/>
                  </a:cubicBezTo>
                  <a:lnTo>
                    <a:pt x="534" y="981"/>
                  </a:lnTo>
                  <a:cubicBezTo>
                    <a:pt x="452" y="981"/>
                    <a:pt x="385" y="909"/>
                    <a:pt x="385" y="827"/>
                  </a:cubicBezTo>
                  <a:lnTo>
                    <a:pt x="385" y="534"/>
                  </a:lnTo>
                  <a:cubicBezTo>
                    <a:pt x="385" y="447"/>
                    <a:pt x="452" y="380"/>
                    <a:pt x="534" y="380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4"/>
                  </a:cubicBezTo>
                  <a:lnTo>
                    <a:pt x="1" y="832"/>
                  </a:lnTo>
                  <a:cubicBezTo>
                    <a:pt x="1" y="1125"/>
                    <a:pt x="241" y="1365"/>
                    <a:pt x="534" y="1365"/>
                  </a:cubicBezTo>
                  <a:lnTo>
                    <a:pt x="1591" y="1365"/>
                  </a:lnTo>
                  <a:cubicBezTo>
                    <a:pt x="1889" y="1365"/>
                    <a:pt x="2124" y="1125"/>
                    <a:pt x="2124" y="832"/>
                  </a:cubicBezTo>
                  <a:lnTo>
                    <a:pt x="2124" y="534"/>
                  </a:lnTo>
                  <a:cubicBezTo>
                    <a:pt x="2124" y="241"/>
                    <a:pt x="1889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4"/>
            <p:cNvSpPr/>
            <p:nvPr/>
          </p:nvSpPr>
          <p:spPr>
            <a:xfrm>
              <a:off x="5535195" y="3983208"/>
              <a:ext cx="43040" cy="35631"/>
            </a:xfrm>
            <a:custGeom>
              <a:avLst/>
              <a:gdLst/>
              <a:ahLst/>
              <a:cxnLst/>
              <a:rect l="l" t="t" r="r" b="b"/>
              <a:pathLst>
                <a:path w="1644" h="1361" extrusionOk="0">
                  <a:moveTo>
                    <a:pt x="1110" y="380"/>
                  </a:moveTo>
                  <a:cubicBezTo>
                    <a:pt x="1191" y="385"/>
                    <a:pt x="1259" y="452"/>
                    <a:pt x="1264" y="534"/>
                  </a:cubicBezTo>
                  <a:lnTo>
                    <a:pt x="1264" y="827"/>
                  </a:lnTo>
                  <a:cubicBezTo>
                    <a:pt x="1264" y="909"/>
                    <a:pt x="1191" y="981"/>
                    <a:pt x="1110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40" y="1"/>
                    <a:pt x="0" y="241"/>
                    <a:pt x="0" y="534"/>
                  </a:cubicBezTo>
                  <a:lnTo>
                    <a:pt x="0" y="827"/>
                  </a:lnTo>
                  <a:cubicBezTo>
                    <a:pt x="0" y="1120"/>
                    <a:pt x="240" y="1360"/>
                    <a:pt x="533" y="1360"/>
                  </a:cubicBezTo>
                  <a:lnTo>
                    <a:pt x="1110" y="1360"/>
                  </a:lnTo>
                  <a:cubicBezTo>
                    <a:pt x="1403" y="1360"/>
                    <a:pt x="1643" y="1120"/>
                    <a:pt x="1643" y="827"/>
                  </a:cubicBezTo>
                  <a:lnTo>
                    <a:pt x="1643" y="534"/>
                  </a:lnTo>
                  <a:cubicBezTo>
                    <a:pt x="1643" y="236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4"/>
            <p:cNvSpPr/>
            <p:nvPr/>
          </p:nvSpPr>
          <p:spPr>
            <a:xfrm>
              <a:off x="5376073" y="3825368"/>
              <a:ext cx="223158" cy="340994"/>
            </a:xfrm>
            <a:custGeom>
              <a:avLst/>
              <a:gdLst/>
              <a:ahLst/>
              <a:cxnLst/>
              <a:rect l="l" t="t" r="r" b="b"/>
              <a:pathLst>
                <a:path w="8524" h="13025" extrusionOk="0">
                  <a:moveTo>
                    <a:pt x="4939" y="11151"/>
                  </a:moveTo>
                  <a:lnTo>
                    <a:pt x="4939" y="12640"/>
                  </a:lnTo>
                  <a:lnTo>
                    <a:pt x="3580" y="12640"/>
                  </a:lnTo>
                  <a:lnTo>
                    <a:pt x="3580" y="11151"/>
                  </a:lnTo>
                  <a:close/>
                  <a:moveTo>
                    <a:pt x="2134" y="1"/>
                  </a:moveTo>
                  <a:cubicBezTo>
                    <a:pt x="957" y="1"/>
                    <a:pt x="6" y="957"/>
                    <a:pt x="1" y="2129"/>
                  </a:cubicBezTo>
                  <a:lnTo>
                    <a:pt x="1" y="8384"/>
                  </a:lnTo>
                  <a:cubicBezTo>
                    <a:pt x="1" y="9066"/>
                    <a:pt x="558" y="9623"/>
                    <a:pt x="1245" y="9623"/>
                  </a:cubicBezTo>
                  <a:lnTo>
                    <a:pt x="3200" y="9623"/>
                  </a:lnTo>
                  <a:lnTo>
                    <a:pt x="3200" y="9709"/>
                  </a:lnTo>
                  <a:cubicBezTo>
                    <a:pt x="3200" y="9834"/>
                    <a:pt x="3295" y="9897"/>
                    <a:pt x="3390" y="9897"/>
                  </a:cubicBezTo>
                  <a:cubicBezTo>
                    <a:pt x="3485" y="9897"/>
                    <a:pt x="3580" y="9834"/>
                    <a:pt x="3580" y="9709"/>
                  </a:cubicBezTo>
                  <a:lnTo>
                    <a:pt x="3580" y="8393"/>
                  </a:lnTo>
                  <a:lnTo>
                    <a:pt x="4939" y="8393"/>
                  </a:lnTo>
                  <a:lnTo>
                    <a:pt x="4939" y="10776"/>
                  </a:lnTo>
                  <a:lnTo>
                    <a:pt x="3580" y="10776"/>
                  </a:lnTo>
                  <a:lnTo>
                    <a:pt x="3580" y="10627"/>
                  </a:lnTo>
                  <a:cubicBezTo>
                    <a:pt x="3580" y="10500"/>
                    <a:pt x="3485" y="10436"/>
                    <a:pt x="3390" y="10436"/>
                  </a:cubicBezTo>
                  <a:cubicBezTo>
                    <a:pt x="3295" y="10436"/>
                    <a:pt x="3200" y="10500"/>
                    <a:pt x="3200" y="10627"/>
                  </a:cubicBezTo>
                  <a:lnTo>
                    <a:pt x="3200" y="12832"/>
                  </a:lnTo>
                  <a:cubicBezTo>
                    <a:pt x="3200" y="12938"/>
                    <a:pt x="3287" y="13024"/>
                    <a:pt x="3388" y="13024"/>
                  </a:cubicBezTo>
                  <a:lnTo>
                    <a:pt x="5132" y="13024"/>
                  </a:lnTo>
                  <a:cubicBezTo>
                    <a:pt x="5237" y="13024"/>
                    <a:pt x="5319" y="12938"/>
                    <a:pt x="5319" y="12832"/>
                  </a:cubicBezTo>
                  <a:lnTo>
                    <a:pt x="5319" y="9623"/>
                  </a:lnTo>
                  <a:lnTo>
                    <a:pt x="7279" y="9623"/>
                  </a:lnTo>
                  <a:cubicBezTo>
                    <a:pt x="7961" y="9623"/>
                    <a:pt x="8519" y="9066"/>
                    <a:pt x="8519" y="8384"/>
                  </a:cubicBezTo>
                  <a:lnTo>
                    <a:pt x="8519" y="2129"/>
                  </a:lnTo>
                  <a:cubicBezTo>
                    <a:pt x="8523" y="952"/>
                    <a:pt x="7567" y="1"/>
                    <a:pt x="6390" y="1"/>
                  </a:cubicBezTo>
                  <a:lnTo>
                    <a:pt x="6016" y="1"/>
                  </a:lnTo>
                  <a:cubicBezTo>
                    <a:pt x="5761" y="1"/>
                    <a:pt x="5761" y="380"/>
                    <a:pt x="6016" y="380"/>
                  </a:cubicBezTo>
                  <a:lnTo>
                    <a:pt x="6390" y="380"/>
                  </a:lnTo>
                  <a:cubicBezTo>
                    <a:pt x="7356" y="380"/>
                    <a:pt x="8139" y="1163"/>
                    <a:pt x="8139" y="2129"/>
                  </a:cubicBezTo>
                  <a:lnTo>
                    <a:pt x="8139" y="8379"/>
                  </a:lnTo>
                  <a:cubicBezTo>
                    <a:pt x="8139" y="8854"/>
                    <a:pt x="7755" y="9239"/>
                    <a:pt x="7279" y="9239"/>
                  </a:cubicBezTo>
                  <a:lnTo>
                    <a:pt x="5324" y="9239"/>
                  </a:lnTo>
                  <a:lnTo>
                    <a:pt x="5324" y="8388"/>
                  </a:lnTo>
                  <a:lnTo>
                    <a:pt x="5550" y="8388"/>
                  </a:lnTo>
                  <a:cubicBezTo>
                    <a:pt x="5799" y="8388"/>
                    <a:pt x="5799" y="8009"/>
                    <a:pt x="5550" y="8009"/>
                  </a:cubicBezTo>
                  <a:lnTo>
                    <a:pt x="2975" y="8009"/>
                  </a:lnTo>
                  <a:cubicBezTo>
                    <a:pt x="2720" y="8009"/>
                    <a:pt x="2720" y="8388"/>
                    <a:pt x="2975" y="8388"/>
                  </a:cubicBezTo>
                  <a:lnTo>
                    <a:pt x="3200" y="8388"/>
                  </a:lnTo>
                  <a:lnTo>
                    <a:pt x="3200" y="9239"/>
                  </a:lnTo>
                  <a:lnTo>
                    <a:pt x="1245" y="9239"/>
                  </a:lnTo>
                  <a:cubicBezTo>
                    <a:pt x="770" y="9239"/>
                    <a:pt x="385" y="8854"/>
                    <a:pt x="385" y="8379"/>
                  </a:cubicBezTo>
                  <a:lnTo>
                    <a:pt x="385" y="2129"/>
                  </a:lnTo>
                  <a:cubicBezTo>
                    <a:pt x="385" y="1163"/>
                    <a:pt x="1168" y="380"/>
                    <a:pt x="2134" y="380"/>
                  </a:cubicBezTo>
                  <a:lnTo>
                    <a:pt x="4925" y="380"/>
                  </a:lnTo>
                  <a:cubicBezTo>
                    <a:pt x="5180" y="380"/>
                    <a:pt x="5180" y="1"/>
                    <a:pt x="49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74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74"/>
            <p:cNvSpPr/>
            <p:nvPr/>
          </p:nvSpPr>
          <p:spPr>
            <a:xfrm>
              <a:off x="5447911" y="3888122"/>
              <a:ext cx="28196" cy="46312"/>
            </a:xfrm>
            <a:custGeom>
              <a:avLst/>
              <a:gdLst/>
              <a:ahLst/>
              <a:cxnLst/>
              <a:rect l="l" t="t" r="r" b="b"/>
              <a:pathLst>
                <a:path w="1077" h="1769" extrusionOk="0">
                  <a:moveTo>
                    <a:pt x="697" y="380"/>
                  </a:moveTo>
                  <a:lnTo>
                    <a:pt x="697" y="693"/>
                  </a:lnTo>
                  <a:lnTo>
                    <a:pt x="384" y="693"/>
                  </a:lnTo>
                  <a:lnTo>
                    <a:pt x="384" y="380"/>
                  </a:lnTo>
                  <a:close/>
                  <a:moveTo>
                    <a:pt x="697" y="1077"/>
                  </a:moveTo>
                  <a:lnTo>
                    <a:pt x="697" y="1389"/>
                  </a:lnTo>
                  <a:lnTo>
                    <a:pt x="384" y="1389"/>
                  </a:lnTo>
                  <a:lnTo>
                    <a:pt x="384" y="1077"/>
                  </a:lnTo>
                  <a:close/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7" y="1769"/>
                    <a:pt x="192" y="1769"/>
                  </a:cubicBezTo>
                  <a:lnTo>
                    <a:pt x="889" y="1769"/>
                  </a:lnTo>
                  <a:cubicBezTo>
                    <a:pt x="990" y="1769"/>
                    <a:pt x="1076" y="1682"/>
                    <a:pt x="1076" y="1581"/>
                  </a:cubicBezTo>
                  <a:lnTo>
                    <a:pt x="1076" y="193"/>
                  </a:lnTo>
                  <a:cubicBezTo>
                    <a:pt x="1076" y="87"/>
                    <a:pt x="990" y="1"/>
                    <a:pt x="8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74"/>
            <p:cNvSpPr/>
            <p:nvPr/>
          </p:nvSpPr>
          <p:spPr>
            <a:xfrm>
              <a:off x="5499093" y="3888122"/>
              <a:ext cx="29714" cy="46312"/>
            </a:xfrm>
            <a:custGeom>
              <a:avLst/>
              <a:gdLst/>
              <a:ahLst/>
              <a:cxnLst/>
              <a:rect l="l" t="t" r="r" b="b"/>
              <a:pathLst>
                <a:path w="1135" h="1769" extrusionOk="0">
                  <a:moveTo>
                    <a:pt x="692" y="1077"/>
                  </a:moveTo>
                  <a:lnTo>
                    <a:pt x="692" y="1389"/>
                  </a:lnTo>
                  <a:lnTo>
                    <a:pt x="380" y="1389"/>
                  </a:lnTo>
                  <a:lnTo>
                    <a:pt x="380" y="1077"/>
                  </a:lnTo>
                  <a:close/>
                  <a:moveTo>
                    <a:pt x="188" y="1"/>
                  </a:moveTo>
                  <a:cubicBezTo>
                    <a:pt x="82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2" y="1769"/>
                    <a:pt x="188" y="1769"/>
                  </a:cubicBezTo>
                  <a:lnTo>
                    <a:pt x="884" y="1769"/>
                  </a:lnTo>
                  <a:cubicBezTo>
                    <a:pt x="990" y="1769"/>
                    <a:pt x="1072" y="1682"/>
                    <a:pt x="1072" y="1581"/>
                  </a:cubicBezTo>
                  <a:lnTo>
                    <a:pt x="1072" y="885"/>
                  </a:lnTo>
                  <a:cubicBezTo>
                    <a:pt x="1072" y="779"/>
                    <a:pt x="990" y="697"/>
                    <a:pt x="884" y="697"/>
                  </a:cubicBezTo>
                  <a:lnTo>
                    <a:pt x="380" y="697"/>
                  </a:lnTo>
                  <a:lnTo>
                    <a:pt x="380" y="385"/>
                  </a:lnTo>
                  <a:lnTo>
                    <a:pt x="884" y="385"/>
                  </a:lnTo>
                  <a:cubicBezTo>
                    <a:pt x="1134" y="385"/>
                    <a:pt x="1134" y="6"/>
                    <a:pt x="884" y="6"/>
                  </a:cubicBezTo>
                  <a:lnTo>
                    <a:pt x="188" y="6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74"/>
            <p:cNvSpPr/>
            <p:nvPr/>
          </p:nvSpPr>
          <p:spPr>
            <a:xfrm>
              <a:off x="5480898" y="3922601"/>
              <a:ext cx="15708" cy="17305"/>
            </a:xfrm>
            <a:custGeom>
              <a:avLst/>
              <a:gdLst/>
              <a:ahLst/>
              <a:cxnLst/>
              <a:rect l="l" t="t" r="r" b="b"/>
              <a:pathLst>
                <a:path w="600" h="661" extrusionOk="0">
                  <a:moveTo>
                    <a:pt x="378" y="0"/>
                  </a:moveTo>
                  <a:cubicBezTo>
                    <a:pt x="309" y="0"/>
                    <a:pt x="245" y="39"/>
                    <a:pt x="215" y="106"/>
                  </a:cubicBezTo>
                  <a:lnTo>
                    <a:pt x="71" y="384"/>
                  </a:lnTo>
                  <a:cubicBezTo>
                    <a:pt x="0" y="536"/>
                    <a:pt x="125" y="661"/>
                    <a:pt x="250" y="661"/>
                  </a:cubicBezTo>
                  <a:cubicBezTo>
                    <a:pt x="312" y="661"/>
                    <a:pt x="374" y="630"/>
                    <a:pt x="412" y="557"/>
                  </a:cubicBezTo>
                  <a:lnTo>
                    <a:pt x="556" y="279"/>
                  </a:lnTo>
                  <a:cubicBezTo>
                    <a:pt x="599" y="183"/>
                    <a:pt x="561" y="72"/>
                    <a:pt x="470" y="24"/>
                  </a:cubicBezTo>
                  <a:cubicBezTo>
                    <a:pt x="440" y="8"/>
                    <a:pt x="409" y="0"/>
                    <a:pt x="37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9" name="Google Shape;9339;p74"/>
          <p:cNvGrpSpPr/>
          <p:nvPr/>
        </p:nvGrpSpPr>
        <p:grpSpPr>
          <a:xfrm>
            <a:off x="6716044" y="3825395"/>
            <a:ext cx="197973" cy="340314"/>
            <a:chOff x="6716044" y="3825395"/>
            <a:chExt cx="197973" cy="340314"/>
          </a:xfrm>
        </p:grpSpPr>
        <p:sp>
          <p:nvSpPr>
            <p:cNvPr id="9340" name="Google Shape;9340;p74"/>
            <p:cNvSpPr/>
            <p:nvPr/>
          </p:nvSpPr>
          <p:spPr>
            <a:xfrm>
              <a:off x="6721568" y="3982841"/>
              <a:ext cx="186925" cy="179700"/>
            </a:xfrm>
            <a:custGeom>
              <a:avLst/>
              <a:gdLst/>
              <a:ahLst/>
              <a:cxnLst/>
              <a:rect l="l" t="t" r="r" b="b"/>
              <a:pathLst>
                <a:path w="7140" h="6864" extrusionOk="0">
                  <a:moveTo>
                    <a:pt x="2888" y="0"/>
                  </a:moveTo>
                  <a:lnTo>
                    <a:pt x="2888" y="1081"/>
                  </a:lnTo>
                  <a:lnTo>
                    <a:pt x="2725" y="1081"/>
                  </a:lnTo>
                  <a:cubicBezTo>
                    <a:pt x="1735" y="1081"/>
                    <a:pt x="875" y="1758"/>
                    <a:pt x="640" y="2719"/>
                  </a:cubicBezTo>
                  <a:lnTo>
                    <a:pt x="529" y="3185"/>
                  </a:lnTo>
                  <a:lnTo>
                    <a:pt x="385" y="3776"/>
                  </a:lnTo>
                  <a:lnTo>
                    <a:pt x="97" y="4953"/>
                  </a:lnTo>
                  <a:cubicBezTo>
                    <a:pt x="1" y="5361"/>
                    <a:pt x="183" y="5784"/>
                    <a:pt x="548" y="5996"/>
                  </a:cubicBezTo>
                  <a:cubicBezTo>
                    <a:pt x="1555" y="6574"/>
                    <a:pt x="2562" y="6864"/>
                    <a:pt x="3570" y="6864"/>
                  </a:cubicBezTo>
                  <a:cubicBezTo>
                    <a:pt x="4578" y="6864"/>
                    <a:pt x="5585" y="6574"/>
                    <a:pt x="6592" y="5996"/>
                  </a:cubicBezTo>
                  <a:cubicBezTo>
                    <a:pt x="6957" y="5784"/>
                    <a:pt x="7140" y="5361"/>
                    <a:pt x="7043" y="4953"/>
                  </a:cubicBezTo>
                  <a:lnTo>
                    <a:pt x="6496" y="2719"/>
                  </a:lnTo>
                  <a:cubicBezTo>
                    <a:pt x="6265" y="1758"/>
                    <a:pt x="5405" y="1081"/>
                    <a:pt x="4416" y="1081"/>
                  </a:cubicBezTo>
                  <a:lnTo>
                    <a:pt x="4252" y="1081"/>
                  </a:lnTo>
                  <a:lnTo>
                    <a:pt x="4252" y="0"/>
                  </a:lnTo>
                  <a:cubicBezTo>
                    <a:pt x="4039" y="111"/>
                    <a:pt x="3804" y="166"/>
                    <a:pt x="3570" y="166"/>
                  </a:cubicBezTo>
                  <a:cubicBezTo>
                    <a:pt x="3336" y="166"/>
                    <a:pt x="3102" y="111"/>
                    <a:pt x="28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4"/>
            <p:cNvSpPr/>
            <p:nvPr/>
          </p:nvSpPr>
          <p:spPr>
            <a:xfrm>
              <a:off x="6803459" y="3982841"/>
              <a:ext cx="105165" cy="179726"/>
            </a:xfrm>
            <a:custGeom>
              <a:avLst/>
              <a:gdLst/>
              <a:ahLst/>
              <a:cxnLst/>
              <a:rect l="l" t="t" r="r" b="b"/>
              <a:pathLst>
                <a:path w="4017" h="6865" extrusionOk="0">
                  <a:moveTo>
                    <a:pt x="1124" y="0"/>
                  </a:moveTo>
                  <a:cubicBezTo>
                    <a:pt x="913" y="111"/>
                    <a:pt x="678" y="168"/>
                    <a:pt x="442" y="168"/>
                  </a:cubicBezTo>
                  <a:cubicBezTo>
                    <a:pt x="378" y="168"/>
                    <a:pt x="309" y="270"/>
                    <a:pt x="244" y="270"/>
                  </a:cubicBezTo>
                  <a:cubicBezTo>
                    <a:pt x="241" y="270"/>
                    <a:pt x="238" y="270"/>
                    <a:pt x="236" y="269"/>
                  </a:cubicBezTo>
                  <a:lnTo>
                    <a:pt x="236" y="1081"/>
                  </a:lnTo>
                  <a:lnTo>
                    <a:pt x="399" y="1081"/>
                  </a:lnTo>
                  <a:cubicBezTo>
                    <a:pt x="1389" y="1081"/>
                    <a:pt x="2248" y="1758"/>
                    <a:pt x="2484" y="2719"/>
                  </a:cubicBezTo>
                  <a:lnTo>
                    <a:pt x="3027" y="4953"/>
                  </a:lnTo>
                  <a:cubicBezTo>
                    <a:pt x="3128" y="5361"/>
                    <a:pt x="2940" y="5784"/>
                    <a:pt x="2580" y="5996"/>
                  </a:cubicBezTo>
                  <a:cubicBezTo>
                    <a:pt x="1720" y="6490"/>
                    <a:pt x="860" y="6774"/>
                    <a:pt x="0" y="6846"/>
                  </a:cubicBezTo>
                  <a:cubicBezTo>
                    <a:pt x="147" y="6858"/>
                    <a:pt x="293" y="6864"/>
                    <a:pt x="440" y="6864"/>
                  </a:cubicBezTo>
                  <a:cubicBezTo>
                    <a:pt x="1451" y="6864"/>
                    <a:pt x="2462" y="6575"/>
                    <a:pt x="3469" y="5996"/>
                  </a:cubicBezTo>
                  <a:cubicBezTo>
                    <a:pt x="3834" y="5784"/>
                    <a:pt x="4016" y="5361"/>
                    <a:pt x="3915" y="4953"/>
                  </a:cubicBezTo>
                  <a:lnTo>
                    <a:pt x="3368" y="2719"/>
                  </a:lnTo>
                  <a:cubicBezTo>
                    <a:pt x="3137" y="1758"/>
                    <a:pt x="2277" y="1081"/>
                    <a:pt x="1288" y="1081"/>
                  </a:cubicBezTo>
                  <a:lnTo>
                    <a:pt x="1124" y="108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4"/>
            <p:cNvSpPr/>
            <p:nvPr/>
          </p:nvSpPr>
          <p:spPr>
            <a:xfrm>
              <a:off x="6797045" y="3982841"/>
              <a:ext cx="6309" cy="7069"/>
            </a:xfrm>
            <a:custGeom>
              <a:avLst/>
              <a:gdLst/>
              <a:ahLst/>
              <a:cxnLst/>
              <a:rect l="l" t="t" r="r" b="b"/>
              <a:pathLst>
                <a:path w="241" h="270" extrusionOk="0">
                  <a:moveTo>
                    <a:pt x="0" y="0"/>
                  </a:moveTo>
                  <a:lnTo>
                    <a:pt x="0" y="269"/>
                  </a:lnTo>
                  <a:cubicBezTo>
                    <a:pt x="82" y="260"/>
                    <a:pt x="163" y="245"/>
                    <a:pt x="240" y="216"/>
                  </a:cubicBezTo>
                  <a:cubicBezTo>
                    <a:pt x="159" y="192"/>
                    <a:pt x="77" y="39"/>
                    <a:pt x="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4"/>
            <p:cNvSpPr/>
            <p:nvPr/>
          </p:nvSpPr>
          <p:spPr>
            <a:xfrm>
              <a:off x="6761309" y="3982841"/>
              <a:ext cx="109197" cy="121135"/>
            </a:xfrm>
            <a:custGeom>
              <a:avLst/>
              <a:gdLst/>
              <a:ahLst/>
              <a:cxnLst/>
              <a:rect l="l" t="t" r="r" b="b"/>
              <a:pathLst>
                <a:path w="4171" h="4627" extrusionOk="0">
                  <a:moveTo>
                    <a:pt x="1375" y="0"/>
                  </a:moveTo>
                  <a:lnTo>
                    <a:pt x="1375" y="1081"/>
                  </a:lnTo>
                  <a:lnTo>
                    <a:pt x="1211" y="1081"/>
                  </a:lnTo>
                  <a:cubicBezTo>
                    <a:pt x="942" y="1081"/>
                    <a:pt x="678" y="1129"/>
                    <a:pt x="428" y="1225"/>
                  </a:cubicBezTo>
                  <a:lnTo>
                    <a:pt x="1" y="2570"/>
                  </a:lnTo>
                  <a:lnTo>
                    <a:pt x="1" y="2570"/>
                  </a:lnTo>
                  <a:lnTo>
                    <a:pt x="721" y="2301"/>
                  </a:lnTo>
                  <a:lnTo>
                    <a:pt x="2086" y="4626"/>
                  </a:lnTo>
                  <a:lnTo>
                    <a:pt x="3450" y="2311"/>
                  </a:lnTo>
                  <a:lnTo>
                    <a:pt x="4171" y="2575"/>
                  </a:lnTo>
                  <a:lnTo>
                    <a:pt x="4171" y="2575"/>
                  </a:lnTo>
                  <a:lnTo>
                    <a:pt x="3753" y="1259"/>
                  </a:lnTo>
                  <a:cubicBezTo>
                    <a:pt x="3484" y="1144"/>
                    <a:pt x="3195" y="1081"/>
                    <a:pt x="2902" y="1081"/>
                  </a:cubicBezTo>
                  <a:lnTo>
                    <a:pt x="2739" y="1081"/>
                  </a:lnTo>
                  <a:lnTo>
                    <a:pt x="2739" y="0"/>
                  </a:lnTo>
                  <a:cubicBezTo>
                    <a:pt x="2525" y="111"/>
                    <a:pt x="2291" y="166"/>
                    <a:pt x="2057" y="166"/>
                  </a:cubicBezTo>
                  <a:cubicBezTo>
                    <a:pt x="1823" y="166"/>
                    <a:pt x="1589" y="111"/>
                    <a:pt x="137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4"/>
            <p:cNvSpPr/>
            <p:nvPr/>
          </p:nvSpPr>
          <p:spPr>
            <a:xfrm>
              <a:off x="6781573" y="3982841"/>
              <a:ext cx="66183" cy="121266"/>
            </a:xfrm>
            <a:custGeom>
              <a:avLst/>
              <a:gdLst/>
              <a:ahLst/>
              <a:cxnLst/>
              <a:rect l="l" t="t" r="r" b="b"/>
              <a:pathLst>
                <a:path w="2528" h="4632" extrusionOk="0">
                  <a:moveTo>
                    <a:pt x="596" y="0"/>
                  </a:moveTo>
                  <a:lnTo>
                    <a:pt x="596" y="1081"/>
                  </a:lnTo>
                  <a:lnTo>
                    <a:pt x="433" y="1081"/>
                  </a:lnTo>
                  <a:cubicBezTo>
                    <a:pt x="288" y="1081"/>
                    <a:pt x="144" y="1095"/>
                    <a:pt x="0" y="1124"/>
                  </a:cubicBezTo>
                  <a:cubicBezTo>
                    <a:pt x="15" y="1144"/>
                    <a:pt x="29" y="1163"/>
                    <a:pt x="48" y="1177"/>
                  </a:cubicBezTo>
                  <a:lnTo>
                    <a:pt x="1312" y="4631"/>
                  </a:lnTo>
                  <a:lnTo>
                    <a:pt x="2508" y="1177"/>
                  </a:lnTo>
                  <a:lnTo>
                    <a:pt x="2527" y="1124"/>
                  </a:lnTo>
                  <a:cubicBezTo>
                    <a:pt x="2393" y="1095"/>
                    <a:pt x="2258" y="1081"/>
                    <a:pt x="2124" y="1081"/>
                  </a:cubicBezTo>
                  <a:lnTo>
                    <a:pt x="1960" y="1081"/>
                  </a:lnTo>
                  <a:lnTo>
                    <a:pt x="1960" y="0"/>
                  </a:lnTo>
                  <a:cubicBezTo>
                    <a:pt x="1747" y="111"/>
                    <a:pt x="1512" y="166"/>
                    <a:pt x="1278" y="166"/>
                  </a:cubicBezTo>
                  <a:cubicBezTo>
                    <a:pt x="1044" y="166"/>
                    <a:pt x="810" y="111"/>
                    <a:pt x="59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4"/>
            <p:cNvSpPr/>
            <p:nvPr/>
          </p:nvSpPr>
          <p:spPr>
            <a:xfrm>
              <a:off x="6781573" y="3995041"/>
              <a:ext cx="66288" cy="43773"/>
            </a:xfrm>
            <a:custGeom>
              <a:avLst/>
              <a:gdLst/>
              <a:ahLst/>
              <a:cxnLst/>
              <a:rect l="l" t="t" r="r" b="b"/>
              <a:pathLst>
                <a:path w="2532" h="1672" extrusionOk="0">
                  <a:moveTo>
                    <a:pt x="1960" y="0"/>
                  </a:moveTo>
                  <a:lnTo>
                    <a:pt x="1158" y="245"/>
                  </a:lnTo>
                  <a:lnTo>
                    <a:pt x="596" y="178"/>
                  </a:lnTo>
                  <a:lnTo>
                    <a:pt x="596" y="620"/>
                  </a:lnTo>
                  <a:lnTo>
                    <a:pt x="433" y="620"/>
                  </a:lnTo>
                  <a:cubicBezTo>
                    <a:pt x="288" y="620"/>
                    <a:pt x="144" y="634"/>
                    <a:pt x="0" y="663"/>
                  </a:cubicBezTo>
                  <a:cubicBezTo>
                    <a:pt x="29" y="697"/>
                    <a:pt x="48" y="716"/>
                    <a:pt x="48" y="716"/>
                  </a:cubicBezTo>
                  <a:lnTo>
                    <a:pt x="399" y="1672"/>
                  </a:lnTo>
                  <a:lnTo>
                    <a:pt x="1307" y="764"/>
                  </a:lnTo>
                  <a:lnTo>
                    <a:pt x="2176" y="1672"/>
                  </a:lnTo>
                  <a:lnTo>
                    <a:pt x="2513" y="721"/>
                  </a:lnTo>
                  <a:lnTo>
                    <a:pt x="2532" y="663"/>
                  </a:lnTo>
                  <a:cubicBezTo>
                    <a:pt x="2397" y="634"/>
                    <a:pt x="2263" y="625"/>
                    <a:pt x="2128" y="620"/>
                  </a:cubicBezTo>
                  <a:lnTo>
                    <a:pt x="1960" y="620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4"/>
            <p:cNvSpPr/>
            <p:nvPr/>
          </p:nvSpPr>
          <p:spPr>
            <a:xfrm>
              <a:off x="6741439" y="3832306"/>
              <a:ext cx="144540" cy="121763"/>
            </a:xfrm>
            <a:custGeom>
              <a:avLst/>
              <a:gdLst/>
              <a:ahLst/>
              <a:cxnLst/>
              <a:rect l="l" t="t" r="r" b="b"/>
              <a:pathLst>
                <a:path w="5521" h="4651" extrusionOk="0">
                  <a:moveTo>
                    <a:pt x="2117" y="1"/>
                  </a:moveTo>
                  <a:cubicBezTo>
                    <a:pt x="1003" y="1"/>
                    <a:pt x="9" y="917"/>
                    <a:pt x="1" y="2123"/>
                  </a:cubicBezTo>
                  <a:cubicBezTo>
                    <a:pt x="1" y="2743"/>
                    <a:pt x="44" y="3363"/>
                    <a:pt x="135" y="3977"/>
                  </a:cubicBezTo>
                  <a:cubicBezTo>
                    <a:pt x="188" y="4362"/>
                    <a:pt x="515" y="4650"/>
                    <a:pt x="909" y="4650"/>
                  </a:cubicBezTo>
                  <a:lnTo>
                    <a:pt x="4613" y="4650"/>
                  </a:lnTo>
                  <a:cubicBezTo>
                    <a:pt x="5007" y="4650"/>
                    <a:pt x="5343" y="4357"/>
                    <a:pt x="5391" y="3968"/>
                  </a:cubicBezTo>
                  <a:cubicBezTo>
                    <a:pt x="5453" y="3444"/>
                    <a:pt x="5501" y="2930"/>
                    <a:pt x="5516" y="2445"/>
                  </a:cubicBezTo>
                  <a:lnTo>
                    <a:pt x="5521" y="1830"/>
                  </a:lnTo>
                  <a:cubicBezTo>
                    <a:pt x="5521" y="1624"/>
                    <a:pt x="5511" y="1422"/>
                    <a:pt x="5482" y="1215"/>
                  </a:cubicBezTo>
                  <a:cubicBezTo>
                    <a:pt x="5422" y="574"/>
                    <a:pt x="4886" y="174"/>
                    <a:pt x="4333" y="174"/>
                  </a:cubicBezTo>
                  <a:cubicBezTo>
                    <a:pt x="4041" y="174"/>
                    <a:pt x="3745" y="285"/>
                    <a:pt x="3513" y="533"/>
                  </a:cubicBezTo>
                  <a:lnTo>
                    <a:pt x="3493" y="547"/>
                  </a:lnTo>
                  <a:cubicBezTo>
                    <a:pt x="3311" y="365"/>
                    <a:pt x="3090" y="221"/>
                    <a:pt x="2845" y="134"/>
                  </a:cubicBezTo>
                  <a:cubicBezTo>
                    <a:pt x="2602" y="43"/>
                    <a:pt x="2357" y="1"/>
                    <a:pt x="2117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74"/>
            <p:cNvSpPr/>
            <p:nvPr/>
          </p:nvSpPr>
          <p:spPr>
            <a:xfrm>
              <a:off x="6742329" y="3832306"/>
              <a:ext cx="143650" cy="117470"/>
            </a:xfrm>
            <a:custGeom>
              <a:avLst/>
              <a:gdLst/>
              <a:ahLst/>
              <a:cxnLst/>
              <a:rect l="l" t="t" r="r" b="b"/>
              <a:pathLst>
                <a:path w="5487" h="4487" extrusionOk="0">
                  <a:moveTo>
                    <a:pt x="2081" y="0"/>
                  </a:moveTo>
                  <a:cubicBezTo>
                    <a:pt x="1082" y="0"/>
                    <a:pt x="182" y="736"/>
                    <a:pt x="0" y="1758"/>
                  </a:cubicBezTo>
                  <a:cubicBezTo>
                    <a:pt x="398" y="1151"/>
                    <a:pt x="1062" y="809"/>
                    <a:pt x="1754" y="809"/>
                  </a:cubicBezTo>
                  <a:cubicBezTo>
                    <a:pt x="1999" y="809"/>
                    <a:pt x="2248" y="852"/>
                    <a:pt x="2489" y="941"/>
                  </a:cubicBezTo>
                  <a:cubicBezTo>
                    <a:pt x="2729" y="1028"/>
                    <a:pt x="2950" y="1167"/>
                    <a:pt x="3133" y="1354"/>
                  </a:cubicBezTo>
                  <a:lnTo>
                    <a:pt x="3152" y="1335"/>
                  </a:lnTo>
                  <a:cubicBezTo>
                    <a:pt x="3384" y="1090"/>
                    <a:pt x="3679" y="979"/>
                    <a:pt x="3971" y="979"/>
                  </a:cubicBezTo>
                  <a:cubicBezTo>
                    <a:pt x="4525" y="979"/>
                    <a:pt x="5065" y="1380"/>
                    <a:pt x="5122" y="2022"/>
                  </a:cubicBezTo>
                  <a:cubicBezTo>
                    <a:pt x="5150" y="2224"/>
                    <a:pt x="5160" y="2431"/>
                    <a:pt x="5160" y="2637"/>
                  </a:cubicBezTo>
                  <a:lnTo>
                    <a:pt x="5155" y="3247"/>
                  </a:lnTo>
                  <a:cubicBezTo>
                    <a:pt x="5146" y="3646"/>
                    <a:pt x="5107" y="4059"/>
                    <a:pt x="5064" y="4487"/>
                  </a:cubicBezTo>
                  <a:cubicBezTo>
                    <a:pt x="5227" y="4357"/>
                    <a:pt x="5333" y="4174"/>
                    <a:pt x="5357" y="3968"/>
                  </a:cubicBezTo>
                  <a:cubicBezTo>
                    <a:pt x="5419" y="3439"/>
                    <a:pt x="5463" y="2930"/>
                    <a:pt x="5482" y="2445"/>
                  </a:cubicBezTo>
                  <a:lnTo>
                    <a:pt x="5487" y="1835"/>
                  </a:lnTo>
                  <a:cubicBezTo>
                    <a:pt x="5487" y="1628"/>
                    <a:pt x="5477" y="1422"/>
                    <a:pt x="5448" y="1215"/>
                  </a:cubicBezTo>
                  <a:cubicBezTo>
                    <a:pt x="5388" y="574"/>
                    <a:pt x="4852" y="176"/>
                    <a:pt x="4300" y="176"/>
                  </a:cubicBezTo>
                  <a:cubicBezTo>
                    <a:pt x="4008" y="176"/>
                    <a:pt x="3711" y="287"/>
                    <a:pt x="3479" y="533"/>
                  </a:cubicBezTo>
                  <a:lnTo>
                    <a:pt x="3459" y="547"/>
                  </a:lnTo>
                  <a:cubicBezTo>
                    <a:pt x="3277" y="365"/>
                    <a:pt x="3056" y="226"/>
                    <a:pt x="2811" y="134"/>
                  </a:cubicBezTo>
                  <a:cubicBezTo>
                    <a:pt x="2568" y="43"/>
                    <a:pt x="2322" y="0"/>
                    <a:pt x="20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74"/>
            <p:cNvSpPr/>
            <p:nvPr/>
          </p:nvSpPr>
          <p:spPr>
            <a:xfrm>
              <a:off x="6797150" y="3982946"/>
              <a:ext cx="35762" cy="32097"/>
            </a:xfrm>
            <a:custGeom>
              <a:avLst/>
              <a:gdLst/>
              <a:ahLst/>
              <a:cxnLst/>
              <a:rect l="l" t="t" r="r" b="b"/>
              <a:pathLst>
                <a:path w="1366" h="1226" extrusionOk="0">
                  <a:moveTo>
                    <a:pt x="1" y="1"/>
                  </a:moveTo>
                  <a:lnTo>
                    <a:pt x="1" y="1082"/>
                  </a:lnTo>
                  <a:cubicBezTo>
                    <a:pt x="220" y="1178"/>
                    <a:pt x="453" y="1226"/>
                    <a:pt x="685" y="1226"/>
                  </a:cubicBezTo>
                  <a:cubicBezTo>
                    <a:pt x="917" y="1226"/>
                    <a:pt x="1149" y="1178"/>
                    <a:pt x="1365" y="1082"/>
                  </a:cubicBezTo>
                  <a:lnTo>
                    <a:pt x="1365" y="1"/>
                  </a:lnTo>
                  <a:cubicBezTo>
                    <a:pt x="1152" y="111"/>
                    <a:pt x="917" y="167"/>
                    <a:pt x="683" y="167"/>
                  </a:cubicBezTo>
                  <a:cubicBezTo>
                    <a:pt x="449" y="167"/>
                    <a:pt x="215" y="111"/>
                    <a:pt x="1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74"/>
            <p:cNvSpPr/>
            <p:nvPr/>
          </p:nvSpPr>
          <p:spPr>
            <a:xfrm>
              <a:off x="6797150" y="3982841"/>
              <a:ext cx="35762" cy="17488"/>
            </a:xfrm>
            <a:custGeom>
              <a:avLst/>
              <a:gdLst/>
              <a:ahLst/>
              <a:cxnLst/>
              <a:rect l="l" t="t" r="r" b="b"/>
              <a:pathLst>
                <a:path w="1366" h="668" extrusionOk="0">
                  <a:moveTo>
                    <a:pt x="1" y="0"/>
                  </a:moveTo>
                  <a:lnTo>
                    <a:pt x="1" y="524"/>
                  </a:lnTo>
                  <a:cubicBezTo>
                    <a:pt x="217" y="620"/>
                    <a:pt x="450" y="668"/>
                    <a:pt x="683" y="668"/>
                  </a:cubicBezTo>
                  <a:cubicBezTo>
                    <a:pt x="916" y="668"/>
                    <a:pt x="1149" y="620"/>
                    <a:pt x="1365" y="524"/>
                  </a:cubicBezTo>
                  <a:lnTo>
                    <a:pt x="1365" y="0"/>
                  </a:lnTo>
                  <a:cubicBezTo>
                    <a:pt x="1154" y="111"/>
                    <a:pt x="919" y="168"/>
                    <a:pt x="683" y="168"/>
                  </a:cubicBezTo>
                  <a:cubicBezTo>
                    <a:pt x="448" y="168"/>
                    <a:pt x="212" y="111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4"/>
            <p:cNvSpPr/>
            <p:nvPr/>
          </p:nvSpPr>
          <p:spPr>
            <a:xfrm>
              <a:off x="6770865" y="3886865"/>
              <a:ext cx="88331" cy="101160"/>
            </a:xfrm>
            <a:custGeom>
              <a:avLst/>
              <a:gdLst/>
              <a:ahLst/>
              <a:cxnLst/>
              <a:rect l="l" t="t" r="r" b="b"/>
              <a:pathLst>
                <a:path w="3374" h="3864" extrusionOk="0">
                  <a:moveTo>
                    <a:pt x="1058" y="1"/>
                  </a:moveTo>
                  <a:cubicBezTo>
                    <a:pt x="1058" y="1"/>
                    <a:pt x="592" y="476"/>
                    <a:pt x="1" y="721"/>
                  </a:cubicBezTo>
                  <a:lnTo>
                    <a:pt x="1" y="2177"/>
                  </a:lnTo>
                  <a:cubicBezTo>
                    <a:pt x="1" y="3109"/>
                    <a:pt x="755" y="3863"/>
                    <a:pt x="1687" y="3863"/>
                  </a:cubicBezTo>
                  <a:cubicBezTo>
                    <a:pt x="2619" y="3863"/>
                    <a:pt x="3373" y="3109"/>
                    <a:pt x="3373" y="2177"/>
                  </a:cubicBezTo>
                  <a:lnTo>
                    <a:pt x="3373" y="721"/>
                  </a:lnTo>
                  <a:cubicBezTo>
                    <a:pt x="2547" y="712"/>
                    <a:pt x="1740" y="462"/>
                    <a:pt x="10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4"/>
            <p:cNvSpPr/>
            <p:nvPr/>
          </p:nvSpPr>
          <p:spPr>
            <a:xfrm>
              <a:off x="6785971" y="3886734"/>
              <a:ext cx="73225" cy="97887"/>
            </a:xfrm>
            <a:custGeom>
              <a:avLst/>
              <a:gdLst/>
              <a:ahLst/>
              <a:cxnLst/>
              <a:rect l="l" t="t" r="r" b="b"/>
              <a:pathLst>
                <a:path w="2797" h="3739" extrusionOk="0">
                  <a:moveTo>
                    <a:pt x="481" y="1"/>
                  </a:moveTo>
                  <a:cubicBezTo>
                    <a:pt x="332" y="150"/>
                    <a:pt x="169" y="284"/>
                    <a:pt x="0" y="400"/>
                  </a:cubicBezTo>
                  <a:cubicBezTo>
                    <a:pt x="673" y="837"/>
                    <a:pt x="1456" y="1077"/>
                    <a:pt x="2258" y="1087"/>
                  </a:cubicBezTo>
                  <a:lnTo>
                    <a:pt x="2258" y="2542"/>
                  </a:lnTo>
                  <a:cubicBezTo>
                    <a:pt x="2258" y="2989"/>
                    <a:pt x="2081" y="3421"/>
                    <a:pt x="1763" y="3738"/>
                  </a:cubicBezTo>
                  <a:cubicBezTo>
                    <a:pt x="2388" y="3474"/>
                    <a:pt x="2796" y="2859"/>
                    <a:pt x="2796" y="2182"/>
                  </a:cubicBezTo>
                  <a:lnTo>
                    <a:pt x="2796" y="726"/>
                  </a:lnTo>
                  <a:cubicBezTo>
                    <a:pt x="1970" y="722"/>
                    <a:pt x="1163" y="467"/>
                    <a:pt x="48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74"/>
            <p:cNvSpPr/>
            <p:nvPr/>
          </p:nvSpPr>
          <p:spPr>
            <a:xfrm>
              <a:off x="6716044" y="3825395"/>
              <a:ext cx="197973" cy="340314"/>
            </a:xfrm>
            <a:custGeom>
              <a:avLst/>
              <a:gdLst/>
              <a:ahLst/>
              <a:cxnLst/>
              <a:rect l="l" t="t" r="r" b="b"/>
              <a:pathLst>
                <a:path w="7562" h="12999" extrusionOk="0">
                  <a:moveTo>
                    <a:pt x="3171" y="2531"/>
                  </a:moveTo>
                  <a:cubicBezTo>
                    <a:pt x="3805" y="2916"/>
                    <a:pt x="4531" y="3137"/>
                    <a:pt x="5270" y="3180"/>
                  </a:cubicBezTo>
                  <a:lnTo>
                    <a:pt x="5270" y="4462"/>
                  </a:lnTo>
                  <a:cubicBezTo>
                    <a:pt x="5290" y="5298"/>
                    <a:pt x="4617" y="5990"/>
                    <a:pt x="3776" y="5990"/>
                  </a:cubicBezTo>
                  <a:cubicBezTo>
                    <a:pt x="2940" y="5990"/>
                    <a:pt x="2268" y="5298"/>
                    <a:pt x="2282" y="4462"/>
                  </a:cubicBezTo>
                  <a:lnTo>
                    <a:pt x="2287" y="4462"/>
                  </a:lnTo>
                  <a:lnTo>
                    <a:pt x="2287" y="3122"/>
                  </a:lnTo>
                  <a:cubicBezTo>
                    <a:pt x="2604" y="2968"/>
                    <a:pt x="2902" y="2767"/>
                    <a:pt x="3171" y="2531"/>
                  </a:cubicBezTo>
                  <a:close/>
                  <a:moveTo>
                    <a:pt x="4271" y="6355"/>
                  </a:moveTo>
                  <a:lnTo>
                    <a:pt x="4271" y="6893"/>
                  </a:lnTo>
                  <a:cubicBezTo>
                    <a:pt x="4113" y="6951"/>
                    <a:pt x="3947" y="6980"/>
                    <a:pt x="3781" y="6980"/>
                  </a:cubicBezTo>
                  <a:cubicBezTo>
                    <a:pt x="3615" y="6980"/>
                    <a:pt x="3450" y="6951"/>
                    <a:pt x="3291" y="6893"/>
                  </a:cubicBezTo>
                  <a:lnTo>
                    <a:pt x="3291" y="6355"/>
                  </a:lnTo>
                  <a:cubicBezTo>
                    <a:pt x="3450" y="6403"/>
                    <a:pt x="3614" y="6427"/>
                    <a:pt x="3779" y="6427"/>
                  </a:cubicBezTo>
                  <a:cubicBezTo>
                    <a:pt x="3944" y="6427"/>
                    <a:pt x="4110" y="6403"/>
                    <a:pt x="4271" y="6355"/>
                  </a:cubicBezTo>
                  <a:close/>
                  <a:moveTo>
                    <a:pt x="4631" y="7225"/>
                  </a:moveTo>
                  <a:cubicBezTo>
                    <a:pt x="4679" y="7230"/>
                    <a:pt x="4723" y="7234"/>
                    <a:pt x="4771" y="7239"/>
                  </a:cubicBezTo>
                  <a:lnTo>
                    <a:pt x="4603" y="7724"/>
                  </a:lnTo>
                  <a:lnTo>
                    <a:pt x="4209" y="7311"/>
                  </a:lnTo>
                  <a:cubicBezTo>
                    <a:pt x="4305" y="7287"/>
                    <a:pt x="4401" y="7258"/>
                    <a:pt x="4492" y="7225"/>
                  </a:cubicBezTo>
                  <a:close/>
                  <a:moveTo>
                    <a:pt x="3075" y="7230"/>
                  </a:moveTo>
                  <a:cubicBezTo>
                    <a:pt x="3176" y="7273"/>
                    <a:pt x="3282" y="7306"/>
                    <a:pt x="3392" y="7330"/>
                  </a:cubicBezTo>
                  <a:lnTo>
                    <a:pt x="2984" y="7739"/>
                  </a:lnTo>
                  <a:lnTo>
                    <a:pt x="2801" y="7239"/>
                  </a:lnTo>
                  <a:cubicBezTo>
                    <a:pt x="2844" y="7234"/>
                    <a:pt x="2892" y="7230"/>
                    <a:pt x="2936" y="7230"/>
                  </a:cubicBezTo>
                  <a:close/>
                  <a:moveTo>
                    <a:pt x="2412" y="7302"/>
                  </a:moveTo>
                  <a:lnTo>
                    <a:pt x="2902" y="8642"/>
                  </a:lnTo>
                  <a:lnTo>
                    <a:pt x="2619" y="8162"/>
                  </a:lnTo>
                  <a:cubicBezTo>
                    <a:pt x="2583" y="8101"/>
                    <a:pt x="2521" y="8067"/>
                    <a:pt x="2456" y="8067"/>
                  </a:cubicBezTo>
                  <a:cubicBezTo>
                    <a:pt x="2433" y="8067"/>
                    <a:pt x="2410" y="8071"/>
                    <a:pt x="2388" y="8080"/>
                  </a:cubicBezTo>
                  <a:lnTo>
                    <a:pt x="2032" y="8210"/>
                  </a:lnTo>
                  <a:lnTo>
                    <a:pt x="2032" y="8210"/>
                  </a:lnTo>
                  <a:lnTo>
                    <a:pt x="2316" y="7326"/>
                  </a:lnTo>
                  <a:cubicBezTo>
                    <a:pt x="2345" y="7316"/>
                    <a:pt x="2378" y="7306"/>
                    <a:pt x="2412" y="7302"/>
                  </a:cubicBezTo>
                  <a:close/>
                  <a:moveTo>
                    <a:pt x="5150" y="7306"/>
                  </a:moveTo>
                  <a:cubicBezTo>
                    <a:pt x="5213" y="7321"/>
                    <a:pt x="5266" y="7335"/>
                    <a:pt x="5323" y="7359"/>
                  </a:cubicBezTo>
                  <a:lnTo>
                    <a:pt x="5592" y="8210"/>
                  </a:lnTo>
                  <a:lnTo>
                    <a:pt x="5592" y="8210"/>
                  </a:lnTo>
                  <a:lnTo>
                    <a:pt x="5242" y="8080"/>
                  </a:lnTo>
                  <a:cubicBezTo>
                    <a:pt x="5220" y="8072"/>
                    <a:pt x="5198" y="8068"/>
                    <a:pt x="5176" y="8068"/>
                  </a:cubicBezTo>
                  <a:cubicBezTo>
                    <a:pt x="5109" y="8068"/>
                    <a:pt x="5044" y="8105"/>
                    <a:pt x="5011" y="8166"/>
                  </a:cubicBezTo>
                  <a:lnTo>
                    <a:pt x="4636" y="8801"/>
                  </a:lnTo>
                  <a:lnTo>
                    <a:pt x="5150" y="7306"/>
                  </a:lnTo>
                  <a:close/>
                  <a:moveTo>
                    <a:pt x="3810" y="7455"/>
                  </a:moveTo>
                  <a:lnTo>
                    <a:pt x="4458" y="8133"/>
                  </a:lnTo>
                  <a:lnTo>
                    <a:pt x="3810" y="10006"/>
                  </a:lnTo>
                  <a:lnTo>
                    <a:pt x="3128" y="8133"/>
                  </a:lnTo>
                  <a:lnTo>
                    <a:pt x="3810" y="7455"/>
                  </a:lnTo>
                  <a:close/>
                  <a:moveTo>
                    <a:pt x="5818" y="7624"/>
                  </a:moveTo>
                  <a:lnTo>
                    <a:pt x="5818" y="7624"/>
                  </a:lnTo>
                  <a:cubicBezTo>
                    <a:pt x="6169" y="7893"/>
                    <a:pt x="6419" y="8277"/>
                    <a:pt x="6524" y="8709"/>
                  </a:cubicBezTo>
                  <a:lnTo>
                    <a:pt x="7072" y="10938"/>
                  </a:lnTo>
                  <a:cubicBezTo>
                    <a:pt x="7154" y="11270"/>
                    <a:pt x="7005" y="11611"/>
                    <a:pt x="6712" y="11779"/>
                  </a:cubicBezTo>
                  <a:cubicBezTo>
                    <a:pt x="5804" y="12303"/>
                    <a:pt x="4905" y="12576"/>
                    <a:pt x="4007" y="12615"/>
                  </a:cubicBezTo>
                  <a:lnTo>
                    <a:pt x="4007" y="10636"/>
                  </a:lnTo>
                  <a:lnTo>
                    <a:pt x="5261" y="8493"/>
                  </a:lnTo>
                  <a:lnTo>
                    <a:pt x="5832" y="8700"/>
                  </a:lnTo>
                  <a:cubicBezTo>
                    <a:pt x="5854" y="8707"/>
                    <a:pt x="5876" y="8711"/>
                    <a:pt x="5898" y="8711"/>
                  </a:cubicBezTo>
                  <a:cubicBezTo>
                    <a:pt x="6021" y="8711"/>
                    <a:pt x="6123" y="8590"/>
                    <a:pt x="6082" y="8459"/>
                  </a:cubicBezTo>
                  <a:lnTo>
                    <a:pt x="5818" y="7624"/>
                  </a:lnTo>
                  <a:close/>
                  <a:moveTo>
                    <a:pt x="3081" y="1"/>
                  </a:moveTo>
                  <a:cubicBezTo>
                    <a:pt x="1856" y="1"/>
                    <a:pt x="786" y="1018"/>
                    <a:pt x="779" y="2315"/>
                  </a:cubicBezTo>
                  <a:cubicBezTo>
                    <a:pt x="779" y="2944"/>
                    <a:pt x="822" y="3574"/>
                    <a:pt x="913" y="4193"/>
                  </a:cubicBezTo>
                  <a:cubicBezTo>
                    <a:pt x="980" y="4674"/>
                    <a:pt x="1389" y="5034"/>
                    <a:pt x="1874" y="5034"/>
                  </a:cubicBezTo>
                  <a:lnTo>
                    <a:pt x="2004" y="5034"/>
                  </a:lnTo>
                  <a:cubicBezTo>
                    <a:pt x="2157" y="5495"/>
                    <a:pt x="2479" y="5880"/>
                    <a:pt x="2902" y="6105"/>
                  </a:cubicBezTo>
                  <a:lnTo>
                    <a:pt x="2902" y="6836"/>
                  </a:lnTo>
                  <a:cubicBezTo>
                    <a:pt x="1840" y="6855"/>
                    <a:pt x="918" y="7585"/>
                    <a:pt x="663" y="8618"/>
                  </a:cubicBezTo>
                  <a:lnTo>
                    <a:pt x="582" y="8964"/>
                  </a:lnTo>
                  <a:cubicBezTo>
                    <a:pt x="545" y="9111"/>
                    <a:pt x="657" y="9201"/>
                    <a:pt x="768" y="9201"/>
                  </a:cubicBezTo>
                  <a:cubicBezTo>
                    <a:pt x="846" y="9201"/>
                    <a:pt x="923" y="9156"/>
                    <a:pt x="947" y="9055"/>
                  </a:cubicBezTo>
                  <a:lnTo>
                    <a:pt x="1033" y="8709"/>
                  </a:lnTo>
                  <a:cubicBezTo>
                    <a:pt x="1149" y="8243"/>
                    <a:pt x="1427" y="7840"/>
                    <a:pt x="1821" y="7566"/>
                  </a:cubicBezTo>
                  <a:lnTo>
                    <a:pt x="1821" y="7566"/>
                  </a:lnTo>
                  <a:lnTo>
                    <a:pt x="1542" y="8455"/>
                  </a:lnTo>
                  <a:cubicBezTo>
                    <a:pt x="1498" y="8585"/>
                    <a:pt x="1597" y="8708"/>
                    <a:pt x="1722" y="8708"/>
                  </a:cubicBezTo>
                  <a:cubicBezTo>
                    <a:pt x="1745" y="8708"/>
                    <a:pt x="1769" y="8704"/>
                    <a:pt x="1792" y="8695"/>
                  </a:cubicBezTo>
                  <a:lnTo>
                    <a:pt x="2364" y="8488"/>
                  </a:lnTo>
                  <a:lnTo>
                    <a:pt x="3613" y="10631"/>
                  </a:lnTo>
                  <a:lnTo>
                    <a:pt x="3613" y="12610"/>
                  </a:lnTo>
                  <a:cubicBezTo>
                    <a:pt x="2695" y="12581"/>
                    <a:pt x="1778" y="12312"/>
                    <a:pt x="846" y="11769"/>
                  </a:cubicBezTo>
                  <a:cubicBezTo>
                    <a:pt x="558" y="11601"/>
                    <a:pt x="409" y="11265"/>
                    <a:pt x="486" y="10938"/>
                  </a:cubicBezTo>
                  <a:lnTo>
                    <a:pt x="721" y="9968"/>
                  </a:lnTo>
                  <a:cubicBezTo>
                    <a:pt x="758" y="9821"/>
                    <a:pt x="645" y="9731"/>
                    <a:pt x="533" y="9731"/>
                  </a:cubicBezTo>
                  <a:cubicBezTo>
                    <a:pt x="455" y="9731"/>
                    <a:pt x="377" y="9775"/>
                    <a:pt x="351" y="9877"/>
                  </a:cubicBezTo>
                  <a:lnTo>
                    <a:pt x="116" y="10847"/>
                  </a:lnTo>
                  <a:cubicBezTo>
                    <a:pt x="0" y="11337"/>
                    <a:pt x="217" y="11851"/>
                    <a:pt x="658" y="12101"/>
                  </a:cubicBezTo>
                  <a:cubicBezTo>
                    <a:pt x="1691" y="12699"/>
                    <a:pt x="2734" y="12998"/>
                    <a:pt x="3777" y="12998"/>
                  </a:cubicBezTo>
                  <a:cubicBezTo>
                    <a:pt x="4820" y="12998"/>
                    <a:pt x="5864" y="12699"/>
                    <a:pt x="6899" y="12101"/>
                  </a:cubicBezTo>
                  <a:cubicBezTo>
                    <a:pt x="7341" y="11861"/>
                    <a:pt x="7562" y="11347"/>
                    <a:pt x="7442" y="10861"/>
                  </a:cubicBezTo>
                  <a:lnTo>
                    <a:pt x="6894" y="8628"/>
                  </a:lnTo>
                  <a:cubicBezTo>
                    <a:pt x="6635" y="7595"/>
                    <a:pt x="5717" y="6864"/>
                    <a:pt x="4655" y="6845"/>
                  </a:cubicBezTo>
                  <a:lnTo>
                    <a:pt x="4655" y="6115"/>
                  </a:lnTo>
                  <a:cubicBezTo>
                    <a:pt x="5083" y="5889"/>
                    <a:pt x="5405" y="5505"/>
                    <a:pt x="5554" y="5044"/>
                  </a:cubicBezTo>
                  <a:lnTo>
                    <a:pt x="5583" y="5044"/>
                  </a:lnTo>
                  <a:cubicBezTo>
                    <a:pt x="6073" y="5044"/>
                    <a:pt x="6486" y="4679"/>
                    <a:pt x="6548" y="4189"/>
                  </a:cubicBezTo>
                  <a:cubicBezTo>
                    <a:pt x="6611" y="3723"/>
                    <a:pt x="6644" y="3295"/>
                    <a:pt x="6664" y="2892"/>
                  </a:cubicBezTo>
                  <a:cubicBezTo>
                    <a:pt x="6661" y="2768"/>
                    <a:pt x="6567" y="2704"/>
                    <a:pt x="6472" y="2704"/>
                  </a:cubicBezTo>
                  <a:cubicBezTo>
                    <a:pt x="6383" y="2704"/>
                    <a:pt x="6293" y="2761"/>
                    <a:pt x="6279" y="2877"/>
                  </a:cubicBezTo>
                  <a:cubicBezTo>
                    <a:pt x="6260" y="3271"/>
                    <a:pt x="6226" y="3684"/>
                    <a:pt x="6169" y="4145"/>
                  </a:cubicBezTo>
                  <a:cubicBezTo>
                    <a:pt x="6135" y="4414"/>
                    <a:pt x="5914" y="4626"/>
                    <a:pt x="5645" y="4650"/>
                  </a:cubicBezTo>
                  <a:cubicBezTo>
                    <a:pt x="5684" y="4256"/>
                    <a:pt x="5645" y="4890"/>
                    <a:pt x="5664" y="3002"/>
                  </a:cubicBezTo>
                  <a:cubicBezTo>
                    <a:pt x="5664" y="2978"/>
                    <a:pt x="5645" y="2959"/>
                    <a:pt x="5635" y="2935"/>
                  </a:cubicBezTo>
                  <a:cubicBezTo>
                    <a:pt x="5631" y="2911"/>
                    <a:pt x="5621" y="2887"/>
                    <a:pt x="5607" y="2868"/>
                  </a:cubicBezTo>
                  <a:cubicBezTo>
                    <a:pt x="5592" y="2848"/>
                    <a:pt x="5559" y="2848"/>
                    <a:pt x="5539" y="2839"/>
                  </a:cubicBezTo>
                  <a:cubicBezTo>
                    <a:pt x="5520" y="2824"/>
                    <a:pt x="5501" y="2810"/>
                    <a:pt x="5472" y="2810"/>
                  </a:cubicBezTo>
                  <a:cubicBezTo>
                    <a:pt x="4689" y="2800"/>
                    <a:pt x="3920" y="2565"/>
                    <a:pt x="3272" y="2123"/>
                  </a:cubicBezTo>
                  <a:cubicBezTo>
                    <a:pt x="3238" y="2097"/>
                    <a:pt x="3197" y="2085"/>
                    <a:pt x="3157" y="2085"/>
                  </a:cubicBezTo>
                  <a:cubicBezTo>
                    <a:pt x="3106" y="2085"/>
                    <a:pt x="3055" y="2105"/>
                    <a:pt x="3017" y="2142"/>
                  </a:cubicBezTo>
                  <a:cubicBezTo>
                    <a:pt x="3017" y="2142"/>
                    <a:pt x="2571" y="2594"/>
                    <a:pt x="2018" y="2820"/>
                  </a:cubicBezTo>
                  <a:cubicBezTo>
                    <a:pt x="2008" y="2824"/>
                    <a:pt x="1999" y="2839"/>
                    <a:pt x="1994" y="2848"/>
                  </a:cubicBezTo>
                  <a:cubicBezTo>
                    <a:pt x="1951" y="2872"/>
                    <a:pt x="1922" y="2916"/>
                    <a:pt x="1912" y="2964"/>
                  </a:cubicBezTo>
                  <a:cubicBezTo>
                    <a:pt x="1912" y="2973"/>
                    <a:pt x="1898" y="2983"/>
                    <a:pt x="1898" y="2997"/>
                  </a:cubicBezTo>
                  <a:lnTo>
                    <a:pt x="1898" y="4453"/>
                  </a:lnTo>
                  <a:cubicBezTo>
                    <a:pt x="1903" y="4520"/>
                    <a:pt x="1908" y="4587"/>
                    <a:pt x="1922" y="4655"/>
                  </a:cubicBezTo>
                  <a:lnTo>
                    <a:pt x="1874" y="4655"/>
                  </a:lnTo>
                  <a:cubicBezTo>
                    <a:pt x="1581" y="4650"/>
                    <a:pt x="1331" y="4434"/>
                    <a:pt x="1293" y="4145"/>
                  </a:cubicBezTo>
                  <a:cubicBezTo>
                    <a:pt x="1201" y="3540"/>
                    <a:pt x="1158" y="2930"/>
                    <a:pt x="1158" y="2320"/>
                  </a:cubicBezTo>
                  <a:cubicBezTo>
                    <a:pt x="1166" y="1235"/>
                    <a:pt x="2062" y="388"/>
                    <a:pt x="3085" y="388"/>
                  </a:cubicBezTo>
                  <a:cubicBezTo>
                    <a:pt x="3302" y="388"/>
                    <a:pt x="3526" y="426"/>
                    <a:pt x="3747" y="509"/>
                  </a:cubicBezTo>
                  <a:cubicBezTo>
                    <a:pt x="3964" y="586"/>
                    <a:pt x="4161" y="711"/>
                    <a:pt x="4324" y="874"/>
                  </a:cubicBezTo>
                  <a:cubicBezTo>
                    <a:pt x="4362" y="912"/>
                    <a:pt x="4414" y="932"/>
                    <a:pt x="4466" y="932"/>
                  </a:cubicBezTo>
                  <a:cubicBezTo>
                    <a:pt x="4517" y="932"/>
                    <a:pt x="4569" y="912"/>
                    <a:pt x="4607" y="874"/>
                  </a:cubicBezTo>
                  <a:lnTo>
                    <a:pt x="4622" y="855"/>
                  </a:lnTo>
                  <a:cubicBezTo>
                    <a:pt x="4816" y="651"/>
                    <a:pt x="5062" y="558"/>
                    <a:pt x="5304" y="558"/>
                  </a:cubicBezTo>
                  <a:cubicBezTo>
                    <a:pt x="5764" y="558"/>
                    <a:pt x="6211" y="891"/>
                    <a:pt x="6265" y="1426"/>
                  </a:cubicBezTo>
                  <a:cubicBezTo>
                    <a:pt x="6270" y="1479"/>
                    <a:pt x="6274" y="1527"/>
                    <a:pt x="6279" y="1570"/>
                  </a:cubicBezTo>
                  <a:cubicBezTo>
                    <a:pt x="6294" y="1719"/>
                    <a:pt x="6303" y="1873"/>
                    <a:pt x="6298" y="2022"/>
                  </a:cubicBezTo>
                  <a:cubicBezTo>
                    <a:pt x="6298" y="2128"/>
                    <a:pt x="6385" y="2214"/>
                    <a:pt x="6491" y="2214"/>
                  </a:cubicBezTo>
                  <a:cubicBezTo>
                    <a:pt x="6601" y="2214"/>
                    <a:pt x="6683" y="2128"/>
                    <a:pt x="6683" y="2022"/>
                  </a:cubicBezTo>
                  <a:cubicBezTo>
                    <a:pt x="6688" y="1859"/>
                    <a:pt x="6678" y="1695"/>
                    <a:pt x="6659" y="1527"/>
                  </a:cubicBezTo>
                  <a:cubicBezTo>
                    <a:pt x="6659" y="1489"/>
                    <a:pt x="6649" y="1441"/>
                    <a:pt x="6644" y="1388"/>
                  </a:cubicBezTo>
                  <a:cubicBezTo>
                    <a:pt x="6575" y="650"/>
                    <a:pt x="5953" y="172"/>
                    <a:pt x="5302" y="172"/>
                  </a:cubicBezTo>
                  <a:cubicBezTo>
                    <a:pt x="5013" y="172"/>
                    <a:pt x="4718" y="267"/>
                    <a:pt x="4463" y="475"/>
                  </a:cubicBezTo>
                  <a:cubicBezTo>
                    <a:pt x="4290" y="336"/>
                    <a:pt x="4093" y="225"/>
                    <a:pt x="3882" y="148"/>
                  </a:cubicBezTo>
                  <a:cubicBezTo>
                    <a:pt x="3614" y="47"/>
                    <a:pt x="3344" y="1"/>
                    <a:pt x="30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3" name="Google Shape;9353;p74"/>
          <p:cNvGrpSpPr/>
          <p:nvPr/>
        </p:nvGrpSpPr>
        <p:grpSpPr>
          <a:xfrm>
            <a:off x="7517833" y="2465815"/>
            <a:ext cx="370656" cy="345157"/>
            <a:chOff x="7517833" y="2465815"/>
            <a:chExt cx="370656" cy="345157"/>
          </a:xfrm>
        </p:grpSpPr>
        <p:sp>
          <p:nvSpPr>
            <p:cNvPr id="9354" name="Google Shape;9354;p74"/>
            <p:cNvSpPr/>
            <p:nvPr/>
          </p:nvSpPr>
          <p:spPr>
            <a:xfrm>
              <a:off x="7674416" y="2471182"/>
              <a:ext cx="208157" cy="204466"/>
            </a:xfrm>
            <a:custGeom>
              <a:avLst/>
              <a:gdLst/>
              <a:ahLst/>
              <a:cxnLst/>
              <a:rect l="l" t="t" r="r" b="b"/>
              <a:pathLst>
                <a:path w="7951" h="7810" extrusionOk="0">
                  <a:moveTo>
                    <a:pt x="5611" y="0"/>
                  </a:moveTo>
                  <a:cubicBezTo>
                    <a:pt x="5425" y="0"/>
                    <a:pt x="5239" y="71"/>
                    <a:pt x="5097" y="213"/>
                  </a:cubicBezTo>
                  <a:lnTo>
                    <a:pt x="284" y="5027"/>
                  </a:lnTo>
                  <a:cubicBezTo>
                    <a:pt x="0" y="5315"/>
                    <a:pt x="0" y="5771"/>
                    <a:pt x="284" y="6060"/>
                  </a:cubicBezTo>
                  <a:lnTo>
                    <a:pt x="1821" y="7597"/>
                  </a:lnTo>
                  <a:cubicBezTo>
                    <a:pt x="1963" y="7739"/>
                    <a:pt x="2149" y="7809"/>
                    <a:pt x="2336" y="7809"/>
                  </a:cubicBezTo>
                  <a:cubicBezTo>
                    <a:pt x="2522" y="7809"/>
                    <a:pt x="2710" y="7739"/>
                    <a:pt x="2854" y="7597"/>
                  </a:cubicBezTo>
                  <a:lnTo>
                    <a:pt x="7668" y="2783"/>
                  </a:lnTo>
                  <a:cubicBezTo>
                    <a:pt x="7951" y="2500"/>
                    <a:pt x="7951" y="2039"/>
                    <a:pt x="7668" y="1755"/>
                  </a:cubicBezTo>
                  <a:lnTo>
                    <a:pt x="6125" y="213"/>
                  </a:lnTo>
                  <a:cubicBezTo>
                    <a:pt x="5984" y="71"/>
                    <a:pt x="5798" y="0"/>
                    <a:pt x="56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4"/>
            <p:cNvSpPr/>
            <p:nvPr/>
          </p:nvSpPr>
          <p:spPr>
            <a:xfrm>
              <a:off x="7699313" y="2494220"/>
              <a:ext cx="183260" cy="181427"/>
            </a:xfrm>
            <a:custGeom>
              <a:avLst/>
              <a:gdLst/>
              <a:ahLst/>
              <a:cxnLst/>
              <a:rect l="l" t="t" r="r" b="b"/>
              <a:pathLst>
                <a:path w="7000" h="6930" extrusionOk="0">
                  <a:moveTo>
                    <a:pt x="5842" y="1"/>
                  </a:moveTo>
                  <a:cubicBezTo>
                    <a:pt x="6126" y="284"/>
                    <a:pt x="6126" y="745"/>
                    <a:pt x="5842" y="1029"/>
                  </a:cubicBezTo>
                  <a:lnTo>
                    <a:pt x="1029" y="5843"/>
                  </a:lnTo>
                  <a:cubicBezTo>
                    <a:pt x="887" y="5984"/>
                    <a:pt x="701" y="6055"/>
                    <a:pt x="514" y="6055"/>
                  </a:cubicBezTo>
                  <a:cubicBezTo>
                    <a:pt x="328" y="6055"/>
                    <a:pt x="142" y="5984"/>
                    <a:pt x="0" y="5843"/>
                  </a:cubicBezTo>
                  <a:lnTo>
                    <a:pt x="0" y="5843"/>
                  </a:lnTo>
                  <a:lnTo>
                    <a:pt x="870" y="6717"/>
                  </a:lnTo>
                  <a:cubicBezTo>
                    <a:pt x="1012" y="6859"/>
                    <a:pt x="1198" y="6929"/>
                    <a:pt x="1385" y="6929"/>
                  </a:cubicBezTo>
                  <a:cubicBezTo>
                    <a:pt x="1571" y="6929"/>
                    <a:pt x="1759" y="6859"/>
                    <a:pt x="1903" y="6717"/>
                  </a:cubicBezTo>
                  <a:lnTo>
                    <a:pt x="6717" y="1903"/>
                  </a:lnTo>
                  <a:cubicBezTo>
                    <a:pt x="7000" y="1615"/>
                    <a:pt x="7000" y="1154"/>
                    <a:pt x="6717" y="870"/>
                  </a:cubicBezTo>
                  <a:lnTo>
                    <a:pt x="584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4"/>
            <p:cNvSpPr/>
            <p:nvPr/>
          </p:nvSpPr>
          <p:spPr>
            <a:xfrm>
              <a:off x="7762956" y="2505661"/>
              <a:ext cx="83148" cy="83305"/>
            </a:xfrm>
            <a:custGeom>
              <a:avLst/>
              <a:gdLst/>
              <a:ahLst/>
              <a:cxnLst/>
              <a:rect l="l" t="t" r="r" b="b"/>
              <a:pathLst>
                <a:path w="3176" h="3182" extrusionOk="0">
                  <a:moveTo>
                    <a:pt x="610" y="1"/>
                  </a:moveTo>
                  <a:lnTo>
                    <a:pt x="0" y="611"/>
                  </a:lnTo>
                  <a:lnTo>
                    <a:pt x="2561" y="3181"/>
                  </a:lnTo>
                  <a:lnTo>
                    <a:pt x="3176" y="2566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74"/>
            <p:cNvSpPr/>
            <p:nvPr/>
          </p:nvSpPr>
          <p:spPr>
            <a:xfrm>
              <a:off x="7807227" y="2549931"/>
              <a:ext cx="39008" cy="39034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615" y="1"/>
                  </a:moveTo>
                  <a:lnTo>
                    <a:pt x="0" y="616"/>
                  </a:lnTo>
                  <a:lnTo>
                    <a:pt x="875" y="1490"/>
                  </a:lnTo>
                  <a:lnTo>
                    <a:pt x="1490" y="87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74"/>
            <p:cNvSpPr/>
            <p:nvPr/>
          </p:nvSpPr>
          <p:spPr>
            <a:xfrm>
              <a:off x="7523619" y="2632817"/>
              <a:ext cx="193444" cy="172971"/>
            </a:xfrm>
            <a:custGeom>
              <a:avLst/>
              <a:gdLst/>
              <a:ahLst/>
              <a:cxnLst/>
              <a:rect l="l" t="t" r="r" b="b"/>
              <a:pathLst>
                <a:path w="7389" h="6607" extrusionOk="0">
                  <a:moveTo>
                    <a:pt x="6164" y="1"/>
                  </a:moveTo>
                  <a:lnTo>
                    <a:pt x="0" y="6164"/>
                  </a:lnTo>
                  <a:cubicBezTo>
                    <a:pt x="81" y="6466"/>
                    <a:pt x="463" y="6607"/>
                    <a:pt x="995" y="6607"/>
                  </a:cubicBezTo>
                  <a:cubicBezTo>
                    <a:pt x="2608" y="6607"/>
                    <a:pt x="5594" y="5306"/>
                    <a:pt x="5703" y="3224"/>
                  </a:cubicBezTo>
                  <a:cubicBezTo>
                    <a:pt x="5717" y="2979"/>
                    <a:pt x="5856" y="2763"/>
                    <a:pt x="6029" y="2590"/>
                  </a:cubicBezTo>
                  <a:lnTo>
                    <a:pt x="7389" y="1226"/>
                  </a:lnTo>
                  <a:lnTo>
                    <a:pt x="6164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74"/>
            <p:cNvSpPr/>
            <p:nvPr/>
          </p:nvSpPr>
          <p:spPr>
            <a:xfrm>
              <a:off x="7523619" y="2647295"/>
              <a:ext cx="193444" cy="158494"/>
            </a:xfrm>
            <a:custGeom>
              <a:avLst/>
              <a:gdLst/>
              <a:ahLst/>
              <a:cxnLst/>
              <a:rect l="l" t="t" r="r" b="b"/>
              <a:pathLst>
                <a:path w="7389" h="6054" extrusionOk="0">
                  <a:moveTo>
                    <a:pt x="6711" y="0"/>
                  </a:moveTo>
                  <a:lnTo>
                    <a:pt x="5352" y="1360"/>
                  </a:lnTo>
                  <a:cubicBezTo>
                    <a:pt x="5179" y="1533"/>
                    <a:pt x="5040" y="1754"/>
                    <a:pt x="5025" y="1994"/>
                  </a:cubicBezTo>
                  <a:cubicBezTo>
                    <a:pt x="4917" y="4071"/>
                    <a:pt x="1940" y="5378"/>
                    <a:pt x="329" y="5378"/>
                  </a:cubicBezTo>
                  <a:cubicBezTo>
                    <a:pt x="298" y="5378"/>
                    <a:pt x="266" y="5377"/>
                    <a:pt x="236" y="5376"/>
                  </a:cubicBezTo>
                  <a:lnTo>
                    <a:pt x="0" y="5611"/>
                  </a:lnTo>
                  <a:cubicBezTo>
                    <a:pt x="81" y="5913"/>
                    <a:pt x="463" y="6054"/>
                    <a:pt x="995" y="6054"/>
                  </a:cubicBezTo>
                  <a:cubicBezTo>
                    <a:pt x="2608" y="6054"/>
                    <a:pt x="5595" y="4753"/>
                    <a:pt x="5707" y="2671"/>
                  </a:cubicBezTo>
                  <a:cubicBezTo>
                    <a:pt x="5717" y="2426"/>
                    <a:pt x="5856" y="2210"/>
                    <a:pt x="6029" y="2037"/>
                  </a:cubicBezTo>
                  <a:lnTo>
                    <a:pt x="7389" y="673"/>
                  </a:lnTo>
                  <a:lnTo>
                    <a:pt x="67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74"/>
            <p:cNvSpPr/>
            <p:nvPr/>
          </p:nvSpPr>
          <p:spPr>
            <a:xfrm>
              <a:off x="7517833" y="2465815"/>
              <a:ext cx="370656" cy="345157"/>
            </a:xfrm>
            <a:custGeom>
              <a:avLst/>
              <a:gdLst/>
              <a:ahLst/>
              <a:cxnLst/>
              <a:rect l="l" t="t" r="r" b="b"/>
              <a:pathLst>
                <a:path w="14158" h="13184" extrusionOk="0">
                  <a:moveTo>
                    <a:pt x="11592" y="411"/>
                  </a:moveTo>
                  <a:cubicBezTo>
                    <a:pt x="11727" y="411"/>
                    <a:pt x="11861" y="461"/>
                    <a:pt x="11962" y="562"/>
                  </a:cubicBezTo>
                  <a:lnTo>
                    <a:pt x="13504" y="2104"/>
                  </a:lnTo>
                  <a:cubicBezTo>
                    <a:pt x="13706" y="2306"/>
                    <a:pt x="13706" y="2638"/>
                    <a:pt x="13504" y="2839"/>
                  </a:cubicBezTo>
                  <a:lnTo>
                    <a:pt x="12544" y="3800"/>
                  </a:lnTo>
                  <a:lnTo>
                    <a:pt x="10266" y="1523"/>
                  </a:lnTo>
                  <a:lnTo>
                    <a:pt x="11222" y="562"/>
                  </a:lnTo>
                  <a:cubicBezTo>
                    <a:pt x="11323" y="461"/>
                    <a:pt x="11458" y="411"/>
                    <a:pt x="11592" y="411"/>
                  </a:cubicBezTo>
                  <a:close/>
                  <a:moveTo>
                    <a:pt x="9973" y="1816"/>
                  </a:moveTo>
                  <a:lnTo>
                    <a:pt x="12251" y="4088"/>
                  </a:lnTo>
                  <a:lnTo>
                    <a:pt x="11929" y="4410"/>
                  </a:lnTo>
                  <a:lnTo>
                    <a:pt x="9656" y="2133"/>
                  </a:lnTo>
                  <a:lnTo>
                    <a:pt x="9973" y="1816"/>
                  </a:lnTo>
                  <a:close/>
                  <a:moveTo>
                    <a:pt x="11590" y="0"/>
                  </a:moveTo>
                  <a:cubicBezTo>
                    <a:pt x="11351" y="0"/>
                    <a:pt x="11112" y="91"/>
                    <a:pt x="10929" y="274"/>
                  </a:cubicBezTo>
                  <a:lnTo>
                    <a:pt x="8503" y="2700"/>
                  </a:lnTo>
                  <a:cubicBezTo>
                    <a:pt x="8352" y="2851"/>
                    <a:pt x="8489" y="3058"/>
                    <a:pt x="8650" y="3058"/>
                  </a:cubicBezTo>
                  <a:cubicBezTo>
                    <a:pt x="8699" y="3058"/>
                    <a:pt x="8750" y="3039"/>
                    <a:pt x="8796" y="2993"/>
                  </a:cubicBezTo>
                  <a:lnTo>
                    <a:pt x="9358" y="2426"/>
                  </a:lnTo>
                  <a:lnTo>
                    <a:pt x="11636" y="4703"/>
                  </a:lnTo>
                  <a:lnTo>
                    <a:pt x="8681" y="7658"/>
                  </a:lnTo>
                  <a:cubicBezTo>
                    <a:pt x="8580" y="7761"/>
                    <a:pt x="8447" y="7813"/>
                    <a:pt x="8313" y="7813"/>
                  </a:cubicBezTo>
                  <a:cubicBezTo>
                    <a:pt x="8179" y="7813"/>
                    <a:pt x="8045" y="7761"/>
                    <a:pt x="7941" y="7658"/>
                  </a:cubicBezTo>
                  <a:lnTo>
                    <a:pt x="6404" y="6120"/>
                  </a:lnTo>
                  <a:cubicBezTo>
                    <a:pt x="6197" y="5914"/>
                    <a:pt x="6197" y="5582"/>
                    <a:pt x="6404" y="5381"/>
                  </a:cubicBezTo>
                  <a:lnTo>
                    <a:pt x="8124" y="3661"/>
                  </a:lnTo>
                  <a:cubicBezTo>
                    <a:pt x="8271" y="3510"/>
                    <a:pt x="8133" y="3302"/>
                    <a:pt x="7975" y="3302"/>
                  </a:cubicBezTo>
                  <a:cubicBezTo>
                    <a:pt x="7926" y="3302"/>
                    <a:pt x="7876" y="3322"/>
                    <a:pt x="7831" y="3368"/>
                  </a:cubicBezTo>
                  <a:lnTo>
                    <a:pt x="6111" y="5083"/>
                  </a:lnTo>
                  <a:cubicBezTo>
                    <a:pt x="5760" y="5438"/>
                    <a:pt x="5751" y="6005"/>
                    <a:pt x="6092" y="6370"/>
                  </a:cubicBezTo>
                  <a:lnTo>
                    <a:pt x="2042" y="10415"/>
                  </a:lnTo>
                  <a:cubicBezTo>
                    <a:pt x="1895" y="10566"/>
                    <a:pt x="2032" y="10774"/>
                    <a:pt x="2191" y="10774"/>
                  </a:cubicBezTo>
                  <a:cubicBezTo>
                    <a:pt x="2240" y="10774"/>
                    <a:pt x="2290" y="10754"/>
                    <a:pt x="2335" y="10708"/>
                  </a:cubicBezTo>
                  <a:lnTo>
                    <a:pt x="6375" y="6673"/>
                  </a:lnTo>
                  <a:lnTo>
                    <a:pt x="7312" y="7605"/>
                  </a:lnTo>
                  <a:lnTo>
                    <a:pt x="6101" y="8815"/>
                  </a:lnTo>
                  <a:cubicBezTo>
                    <a:pt x="5861" y="9056"/>
                    <a:pt x="5727" y="9320"/>
                    <a:pt x="5717" y="9589"/>
                  </a:cubicBezTo>
                  <a:cubicBezTo>
                    <a:pt x="5612" y="11583"/>
                    <a:pt x="2659" y="12782"/>
                    <a:pt x="1198" y="12782"/>
                  </a:cubicBezTo>
                  <a:cubicBezTo>
                    <a:pt x="854" y="12782"/>
                    <a:pt x="593" y="12715"/>
                    <a:pt x="471" y="12577"/>
                  </a:cubicBezTo>
                  <a:lnTo>
                    <a:pt x="1643" y="11405"/>
                  </a:lnTo>
                  <a:cubicBezTo>
                    <a:pt x="1794" y="11254"/>
                    <a:pt x="1657" y="11047"/>
                    <a:pt x="1496" y="11047"/>
                  </a:cubicBezTo>
                  <a:cubicBezTo>
                    <a:pt x="1447" y="11047"/>
                    <a:pt x="1396" y="11066"/>
                    <a:pt x="1350" y="11112"/>
                  </a:cubicBezTo>
                  <a:lnTo>
                    <a:pt x="72" y="12390"/>
                  </a:lnTo>
                  <a:cubicBezTo>
                    <a:pt x="19" y="12438"/>
                    <a:pt x="0" y="12515"/>
                    <a:pt x="19" y="12587"/>
                  </a:cubicBezTo>
                  <a:cubicBezTo>
                    <a:pt x="146" y="13056"/>
                    <a:pt x="705" y="13183"/>
                    <a:pt x="1233" y="13183"/>
                  </a:cubicBezTo>
                  <a:cubicBezTo>
                    <a:pt x="1364" y="13183"/>
                    <a:pt x="1494" y="13176"/>
                    <a:pt x="1614" y="13163"/>
                  </a:cubicBezTo>
                  <a:cubicBezTo>
                    <a:pt x="3478" y="12966"/>
                    <a:pt x="6024" y="11587"/>
                    <a:pt x="6125" y="9608"/>
                  </a:cubicBezTo>
                  <a:cubicBezTo>
                    <a:pt x="6145" y="9233"/>
                    <a:pt x="6466" y="9060"/>
                    <a:pt x="7600" y="7893"/>
                  </a:cubicBezTo>
                  <a:cubicBezTo>
                    <a:pt x="7778" y="8095"/>
                    <a:pt x="8037" y="8210"/>
                    <a:pt x="8311" y="8215"/>
                  </a:cubicBezTo>
                  <a:cubicBezTo>
                    <a:pt x="8556" y="8215"/>
                    <a:pt x="8796" y="8114"/>
                    <a:pt x="8969" y="7941"/>
                  </a:cubicBezTo>
                  <a:lnTo>
                    <a:pt x="13783" y="3123"/>
                  </a:lnTo>
                  <a:cubicBezTo>
                    <a:pt x="14153" y="2767"/>
                    <a:pt x="14158" y="2176"/>
                    <a:pt x="13793" y="1811"/>
                  </a:cubicBezTo>
                  <a:lnTo>
                    <a:pt x="12251" y="274"/>
                  </a:lnTo>
                  <a:cubicBezTo>
                    <a:pt x="12068" y="91"/>
                    <a:pt x="11829" y="0"/>
                    <a:pt x="115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1" name="Google Shape;9361;p74"/>
          <p:cNvGrpSpPr/>
          <p:nvPr/>
        </p:nvGrpSpPr>
        <p:grpSpPr>
          <a:xfrm>
            <a:off x="5804954" y="3825709"/>
            <a:ext cx="251197" cy="340392"/>
            <a:chOff x="5804954" y="3825709"/>
            <a:chExt cx="251197" cy="340392"/>
          </a:xfrm>
        </p:grpSpPr>
        <p:sp>
          <p:nvSpPr>
            <p:cNvPr id="9362" name="Google Shape;9362;p74"/>
            <p:cNvSpPr/>
            <p:nvPr/>
          </p:nvSpPr>
          <p:spPr>
            <a:xfrm>
              <a:off x="5804954" y="3830709"/>
              <a:ext cx="236091" cy="330365"/>
            </a:xfrm>
            <a:custGeom>
              <a:avLst/>
              <a:gdLst/>
              <a:ahLst/>
              <a:cxnLst/>
              <a:rect l="l" t="t" r="r" b="b"/>
              <a:pathLst>
                <a:path w="9018" h="12619" extrusionOk="0">
                  <a:moveTo>
                    <a:pt x="5367" y="1"/>
                  </a:moveTo>
                  <a:cubicBezTo>
                    <a:pt x="5135" y="1"/>
                    <a:pt x="4900" y="28"/>
                    <a:pt x="4665" y="85"/>
                  </a:cubicBezTo>
                  <a:cubicBezTo>
                    <a:pt x="4377" y="157"/>
                    <a:pt x="4099" y="258"/>
                    <a:pt x="3830" y="392"/>
                  </a:cubicBezTo>
                  <a:cubicBezTo>
                    <a:pt x="3412" y="608"/>
                    <a:pt x="3037" y="901"/>
                    <a:pt x="2729" y="1257"/>
                  </a:cubicBezTo>
                  <a:cubicBezTo>
                    <a:pt x="2350" y="1694"/>
                    <a:pt x="1807" y="1958"/>
                    <a:pt x="1231" y="1987"/>
                  </a:cubicBezTo>
                  <a:cubicBezTo>
                    <a:pt x="1231" y="1987"/>
                    <a:pt x="452" y="3231"/>
                    <a:pt x="1154" y="4043"/>
                  </a:cubicBezTo>
                  <a:cubicBezTo>
                    <a:pt x="1855" y="4860"/>
                    <a:pt x="1" y="6244"/>
                    <a:pt x="1159" y="8304"/>
                  </a:cubicBezTo>
                  <a:cubicBezTo>
                    <a:pt x="1519" y="8953"/>
                    <a:pt x="1293" y="9750"/>
                    <a:pt x="1207" y="10442"/>
                  </a:cubicBezTo>
                  <a:cubicBezTo>
                    <a:pt x="1115" y="11105"/>
                    <a:pt x="1370" y="11768"/>
                    <a:pt x="1884" y="12201"/>
                  </a:cubicBezTo>
                  <a:cubicBezTo>
                    <a:pt x="2206" y="12470"/>
                    <a:pt x="2616" y="12619"/>
                    <a:pt x="3036" y="12619"/>
                  </a:cubicBezTo>
                  <a:cubicBezTo>
                    <a:pt x="3043" y="12619"/>
                    <a:pt x="3049" y="12619"/>
                    <a:pt x="3056" y="12618"/>
                  </a:cubicBezTo>
                  <a:cubicBezTo>
                    <a:pt x="3729" y="12614"/>
                    <a:pt x="4363" y="12282"/>
                    <a:pt x="4752" y="11725"/>
                  </a:cubicBezTo>
                  <a:lnTo>
                    <a:pt x="5449" y="10750"/>
                  </a:lnTo>
                  <a:lnTo>
                    <a:pt x="5429" y="10750"/>
                  </a:lnTo>
                  <a:lnTo>
                    <a:pt x="5943" y="10058"/>
                  </a:lnTo>
                  <a:lnTo>
                    <a:pt x="6847" y="8790"/>
                  </a:lnTo>
                  <a:cubicBezTo>
                    <a:pt x="8638" y="6023"/>
                    <a:pt x="9018" y="3721"/>
                    <a:pt x="8158" y="1829"/>
                  </a:cubicBezTo>
                  <a:cubicBezTo>
                    <a:pt x="7652" y="708"/>
                    <a:pt x="6549" y="1"/>
                    <a:pt x="5367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74"/>
            <p:cNvSpPr/>
            <p:nvPr/>
          </p:nvSpPr>
          <p:spPr>
            <a:xfrm>
              <a:off x="5843831" y="3847124"/>
              <a:ext cx="197214" cy="313951"/>
            </a:xfrm>
            <a:custGeom>
              <a:avLst/>
              <a:gdLst/>
              <a:ahLst/>
              <a:cxnLst/>
              <a:rect l="l" t="t" r="r" b="b"/>
              <a:pathLst>
                <a:path w="7533" h="11992" extrusionOk="0">
                  <a:moveTo>
                    <a:pt x="5727" y="1"/>
                  </a:moveTo>
                  <a:lnTo>
                    <a:pt x="5727" y="1"/>
                  </a:lnTo>
                  <a:cubicBezTo>
                    <a:pt x="5871" y="193"/>
                    <a:pt x="5996" y="399"/>
                    <a:pt x="6097" y="620"/>
                  </a:cubicBezTo>
                  <a:cubicBezTo>
                    <a:pt x="6952" y="2508"/>
                    <a:pt x="6577" y="4809"/>
                    <a:pt x="4780" y="7581"/>
                  </a:cubicBezTo>
                  <a:lnTo>
                    <a:pt x="3877" y="8850"/>
                  </a:lnTo>
                  <a:lnTo>
                    <a:pt x="3363" y="9541"/>
                  </a:lnTo>
                  <a:lnTo>
                    <a:pt x="3382" y="9541"/>
                  </a:lnTo>
                  <a:lnTo>
                    <a:pt x="2686" y="10521"/>
                  </a:lnTo>
                  <a:cubicBezTo>
                    <a:pt x="2292" y="11074"/>
                    <a:pt x="1662" y="11405"/>
                    <a:pt x="985" y="11410"/>
                  </a:cubicBezTo>
                  <a:cubicBezTo>
                    <a:pt x="977" y="11410"/>
                    <a:pt x="969" y="11410"/>
                    <a:pt x="961" y="11410"/>
                  </a:cubicBezTo>
                  <a:cubicBezTo>
                    <a:pt x="619" y="11410"/>
                    <a:pt x="287" y="11310"/>
                    <a:pt x="0" y="11127"/>
                  </a:cubicBezTo>
                  <a:lnTo>
                    <a:pt x="0" y="11127"/>
                  </a:lnTo>
                  <a:cubicBezTo>
                    <a:pt x="341" y="11665"/>
                    <a:pt x="932" y="11991"/>
                    <a:pt x="1571" y="11991"/>
                  </a:cubicBezTo>
                  <a:cubicBezTo>
                    <a:pt x="2244" y="11987"/>
                    <a:pt x="2878" y="11655"/>
                    <a:pt x="3267" y="11103"/>
                  </a:cubicBezTo>
                  <a:lnTo>
                    <a:pt x="3964" y="10128"/>
                  </a:lnTo>
                  <a:lnTo>
                    <a:pt x="3944" y="10128"/>
                  </a:lnTo>
                  <a:lnTo>
                    <a:pt x="4458" y="9431"/>
                  </a:lnTo>
                  <a:lnTo>
                    <a:pt x="5362" y="8167"/>
                  </a:lnTo>
                  <a:cubicBezTo>
                    <a:pt x="7153" y="5396"/>
                    <a:pt x="7533" y="3094"/>
                    <a:pt x="6678" y="1202"/>
                  </a:cubicBezTo>
                  <a:cubicBezTo>
                    <a:pt x="6462" y="731"/>
                    <a:pt x="6135" y="318"/>
                    <a:pt x="5727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74"/>
            <p:cNvSpPr/>
            <p:nvPr/>
          </p:nvSpPr>
          <p:spPr>
            <a:xfrm>
              <a:off x="5863021" y="3875058"/>
              <a:ext cx="145954" cy="189936"/>
            </a:xfrm>
            <a:custGeom>
              <a:avLst/>
              <a:gdLst/>
              <a:ahLst/>
              <a:cxnLst/>
              <a:rect l="l" t="t" r="r" b="b"/>
              <a:pathLst>
                <a:path w="5575" h="7255" extrusionOk="0">
                  <a:moveTo>
                    <a:pt x="2710" y="0"/>
                  </a:moveTo>
                  <a:cubicBezTo>
                    <a:pt x="2600" y="0"/>
                    <a:pt x="2490" y="7"/>
                    <a:pt x="2380" y="19"/>
                  </a:cubicBezTo>
                  <a:cubicBezTo>
                    <a:pt x="2380" y="19"/>
                    <a:pt x="2010" y="48"/>
                    <a:pt x="1770" y="207"/>
                  </a:cubicBezTo>
                  <a:cubicBezTo>
                    <a:pt x="1395" y="461"/>
                    <a:pt x="1078" y="807"/>
                    <a:pt x="992" y="1268"/>
                  </a:cubicBezTo>
                  <a:cubicBezTo>
                    <a:pt x="953" y="1446"/>
                    <a:pt x="934" y="1629"/>
                    <a:pt x="929" y="1811"/>
                  </a:cubicBezTo>
                  <a:cubicBezTo>
                    <a:pt x="915" y="2585"/>
                    <a:pt x="1285" y="3315"/>
                    <a:pt x="1914" y="3762"/>
                  </a:cubicBezTo>
                  <a:lnTo>
                    <a:pt x="2318" y="4045"/>
                  </a:lnTo>
                  <a:cubicBezTo>
                    <a:pt x="2399" y="4103"/>
                    <a:pt x="2457" y="4189"/>
                    <a:pt x="2476" y="4285"/>
                  </a:cubicBezTo>
                  <a:cubicBezTo>
                    <a:pt x="2515" y="4415"/>
                    <a:pt x="2486" y="4554"/>
                    <a:pt x="2404" y="4665"/>
                  </a:cubicBezTo>
                  <a:cubicBezTo>
                    <a:pt x="2327" y="4756"/>
                    <a:pt x="2215" y="4803"/>
                    <a:pt x="2102" y="4803"/>
                  </a:cubicBezTo>
                  <a:cubicBezTo>
                    <a:pt x="2019" y="4803"/>
                    <a:pt x="1934" y="4778"/>
                    <a:pt x="1861" y="4727"/>
                  </a:cubicBezTo>
                  <a:lnTo>
                    <a:pt x="795" y="3978"/>
                  </a:lnTo>
                  <a:cubicBezTo>
                    <a:pt x="766" y="3956"/>
                    <a:pt x="734" y="3947"/>
                    <a:pt x="703" y="3947"/>
                  </a:cubicBezTo>
                  <a:cubicBezTo>
                    <a:pt x="616" y="3947"/>
                    <a:pt x="537" y="4023"/>
                    <a:pt x="555" y="4122"/>
                  </a:cubicBezTo>
                  <a:cubicBezTo>
                    <a:pt x="656" y="4867"/>
                    <a:pt x="598" y="5534"/>
                    <a:pt x="363" y="6101"/>
                  </a:cubicBezTo>
                  <a:lnTo>
                    <a:pt x="137" y="6596"/>
                  </a:lnTo>
                  <a:cubicBezTo>
                    <a:pt x="1" y="6912"/>
                    <a:pt x="259" y="7179"/>
                    <a:pt x="527" y="7179"/>
                  </a:cubicBezTo>
                  <a:cubicBezTo>
                    <a:pt x="647" y="7179"/>
                    <a:pt x="768" y="7126"/>
                    <a:pt x="857" y="7000"/>
                  </a:cubicBezTo>
                  <a:lnTo>
                    <a:pt x="1232" y="6438"/>
                  </a:lnTo>
                  <a:cubicBezTo>
                    <a:pt x="3562" y="5803"/>
                    <a:pt x="3994" y="4055"/>
                    <a:pt x="3303" y="1648"/>
                  </a:cubicBezTo>
                  <a:cubicBezTo>
                    <a:pt x="3259" y="1509"/>
                    <a:pt x="3317" y="1360"/>
                    <a:pt x="3442" y="1288"/>
                  </a:cubicBezTo>
                  <a:cubicBezTo>
                    <a:pt x="3487" y="1262"/>
                    <a:pt x="3535" y="1249"/>
                    <a:pt x="3584" y="1249"/>
                  </a:cubicBezTo>
                  <a:cubicBezTo>
                    <a:pt x="3655" y="1249"/>
                    <a:pt x="3730" y="1275"/>
                    <a:pt x="3812" y="1326"/>
                  </a:cubicBezTo>
                  <a:cubicBezTo>
                    <a:pt x="3831" y="1340"/>
                    <a:pt x="3845" y="1350"/>
                    <a:pt x="3860" y="1369"/>
                  </a:cubicBezTo>
                  <a:cubicBezTo>
                    <a:pt x="5373" y="2859"/>
                    <a:pt x="4624" y="4924"/>
                    <a:pt x="2841" y="7254"/>
                  </a:cubicBezTo>
                  <a:cubicBezTo>
                    <a:pt x="4725" y="5203"/>
                    <a:pt x="5575" y="3262"/>
                    <a:pt x="4960" y="1465"/>
                  </a:cubicBezTo>
                  <a:cubicBezTo>
                    <a:pt x="4777" y="918"/>
                    <a:pt x="4364" y="466"/>
                    <a:pt x="3831" y="236"/>
                  </a:cubicBezTo>
                  <a:cubicBezTo>
                    <a:pt x="3476" y="79"/>
                    <a:pt x="3095" y="0"/>
                    <a:pt x="2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74"/>
            <p:cNvSpPr/>
            <p:nvPr/>
          </p:nvSpPr>
          <p:spPr>
            <a:xfrm>
              <a:off x="5854382" y="3870005"/>
              <a:ext cx="162656" cy="200041"/>
            </a:xfrm>
            <a:custGeom>
              <a:avLst/>
              <a:gdLst/>
              <a:ahLst/>
              <a:cxnLst/>
              <a:rect l="l" t="t" r="r" b="b"/>
              <a:pathLst>
                <a:path w="6213" h="7641" extrusionOk="0">
                  <a:moveTo>
                    <a:pt x="3027" y="1"/>
                  </a:moveTo>
                  <a:cubicBezTo>
                    <a:pt x="2773" y="1"/>
                    <a:pt x="2773" y="385"/>
                    <a:pt x="3027" y="385"/>
                  </a:cubicBezTo>
                  <a:cubicBezTo>
                    <a:pt x="3397" y="395"/>
                    <a:pt x="3700" y="433"/>
                    <a:pt x="4089" y="601"/>
                  </a:cubicBezTo>
                  <a:cubicBezTo>
                    <a:pt x="5271" y="1116"/>
                    <a:pt x="5492" y="2638"/>
                    <a:pt x="5165" y="3878"/>
                  </a:cubicBezTo>
                  <a:cubicBezTo>
                    <a:pt x="5285" y="2922"/>
                    <a:pt x="5002" y="2100"/>
                    <a:pt x="4324" y="1428"/>
                  </a:cubicBezTo>
                  <a:cubicBezTo>
                    <a:pt x="4219" y="1329"/>
                    <a:pt x="4065" y="1257"/>
                    <a:pt x="3908" y="1257"/>
                  </a:cubicBezTo>
                  <a:cubicBezTo>
                    <a:pt x="3829" y="1257"/>
                    <a:pt x="3750" y="1275"/>
                    <a:pt x="3676" y="1317"/>
                  </a:cubicBezTo>
                  <a:cubicBezTo>
                    <a:pt x="3474" y="1437"/>
                    <a:pt x="3383" y="1673"/>
                    <a:pt x="3445" y="1899"/>
                  </a:cubicBezTo>
                  <a:cubicBezTo>
                    <a:pt x="4257" y="4714"/>
                    <a:pt x="3311" y="5963"/>
                    <a:pt x="1504" y="6448"/>
                  </a:cubicBezTo>
                  <a:cubicBezTo>
                    <a:pt x="1384" y="6482"/>
                    <a:pt x="1384" y="6568"/>
                    <a:pt x="1024" y="7092"/>
                  </a:cubicBezTo>
                  <a:cubicBezTo>
                    <a:pt x="978" y="7153"/>
                    <a:pt x="907" y="7190"/>
                    <a:pt x="832" y="7190"/>
                  </a:cubicBezTo>
                  <a:cubicBezTo>
                    <a:pt x="813" y="7190"/>
                    <a:pt x="793" y="7188"/>
                    <a:pt x="774" y="7183"/>
                  </a:cubicBezTo>
                  <a:cubicBezTo>
                    <a:pt x="640" y="7149"/>
                    <a:pt x="572" y="7000"/>
                    <a:pt x="630" y="6876"/>
                  </a:cubicBezTo>
                  <a:cubicBezTo>
                    <a:pt x="861" y="6381"/>
                    <a:pt x="1240" y="5747"/>
                    <a:pt x="1077" y="4382"/>
                  </a:cubicBezTo>
                  <a:lnTo>
                    <a:pt x="1077" y="4382"/>
                  </a:lnTo>
                  <a:lnTo>
                    <a:pt x="2076" y="5079"/>
                  </a:lnTo>
                  <a:cubicBezTo>
                    <a:pt x="2181" y="5157"/>
                    <a:pt x="2303" y="5195"/>
                    <a:pt x="2425" y="5195"/>
                  </a:cubicBezTo>
                  <a:cubicBezTo>
                    <a:pt x="2593" y="5195"/>
                    <a:pt x="2759" y="5122"/>
                    <a:pt x="2874" y="4983"/>
                  </a:cubicBezTo>
                  <a:cubicBezTo>
                    <a:pt x="3090" y="4699"/>
                    <a:pt x="3032" y="4296"/>
                    <a:pt x="2749" y="4084"/>
                  </a:cubicBezTo>
                  <a:lnTo>
                    <a:pt x="2350" y="3806"/>
                  </a:lnTo>
                  <a:cubicBezTo>
                    <a:pt x="1773" y="3393"/>
                    <a:pt x="1437" y="2720"/>
                    <a:pt x="1452" y="2014"/>
                  </a:cubicBezTo>
                  <a:cubicBezTo>
                    <a:pt x="1461" y="1404"/>
                    <a:pt x="1629" y="880"/>
                    <a:pt x="2196" y="573"/>
                  </a:cubicBezTo>
                  <a:cubicBezTo>
                    <a:pt x="2384" y="466"/>
                    <a:pt x="2280" y="211"/>
                    <a:pt x="2109" y="211"/>
                  </a:cubicBezTo>
                  <a:cubicBezTo>
                    <a:pt x="2079" y="211"/>
                    <a:pt x="2047" y="218"/>
                    <a:pt x="2014" y="236"/>
                  </a:cubicBezTo>
                  <a:cubicBezTo>
                    <a:pt x="1557" y="486"/>
                    <a:pt x="1235" y="919"/>
                    <a:pt x="1130" y="1428"/>
                  </a:cubicBezTo>
                  <a:cubicBezTo>
                    <a:pt x="904" y="2576"/>
                    <a:pt x="1336" y="3542"/>
                    <a:pt x="2129" y="4118"/>
                  </a:cubicBezTo>
                  <a:cubicBezTo>
                    <a:pt x="2133" y="4121"/>
                    <a:pt x="2135" y="4122"/>
                    <a:pt x="2135" y="4122"/>
                  </a:cubicBezTo>
                  <a:cubicBezTo>
                    <a:pt x="2135" y="4122"/>
                    <a:pt x="2133" y="4121"/>
                    <a:pt x="2134" y="4121"/>
                  </a:cubicBezTo>
                  <a:lnTo>
                    <a:pt x="2134" y="4121"/>
                  </a:lnTo>
                  <a:cubicBezTo>
                    <a:pt x="2136" y="4121"/>
                    <a:pt x="2174" y="4145"/>
                    <a:pt x="2532" y="4397"/>
                  </a:cubicBezTo>
                  <a:cubicBezTo>
                    <a:pt x="2633" y="4483"/>
                    <a:pt x="2657" y="4632"/>
                    <a:pt x="2581" y="4743"/>
                  </a:cubicBezTo>
                  <a:cubicBezTo>
                    <a:pt x="2539" y="4789"/>
                    <a:pt x="2481" y="4814"/>
                    <a:pt x="2422" y="4814"/>
                  </a:cubicBezTo>
                  <a:cubicBezTo>
                    <a:pt x="2378" y="4814"/>
                    <a:pt x="2334" y="4800"/>
                    <a:pt x="2297" y="4771"/>
                  </a:cubicBezTo>
                  <a:lnTo>
                    <a:pt x="1231" y="4022"/>
                  </a:lnTo>
                  <a:cubicBezTo>
                    <a:pt x="1168" y="3978"/>
                    <a:pt x="1100" y="3958"/>
                    <a:pt x="1034" y="3958"/>
                  </a:cubicBezTo>
                  <a:cubicBezTo>
                    <a:pt x="841" y="3958"/>
                    <a:pt x="664" y="4127"/>
                    <a:pt x="693" y="4349"/>
                  </a:cubicBezTo>
                  <a:cubicBezTo>
                    <a:pt x="962" y="6333"/>
                    <a:pt x="1" y="6592"/>
                    <a:pt x="289" y="7221"/>
                  </a:cubicBezTo>
                  <a:cubicBezTo>
                    <a:pt x="398" y="7452"/>
                    <a:pt x="619" y="7570"/>
                    <a:pt x="841" y="7570"/>
                  </a:cubicBezTo>
                  <a:cubicBezTo>
                    <a:pt x="1032" y="7570"/>
                    <a:pt x="1224" y="7483"/>
                    <a:pt x="1346" y="7303"/>
                  </a:cubicBezTo>
                  <a:lnTo>
                    <a:pt x="1677" y="6794"/>
                  </a:lnTo>
                  <a:cubicBezTo>
                    <a:pt x="4084" y="6102"/>
                    <a:pt x="4517" y="4233"/>
                    <a:pt x="3815" y="1788"/>
                  </a:cubicBezTo>
                  <a:cubicBezTo>
                    <a:pt x="3798" y="1729"/>
                    <a:pt x="3823" y="1636"/>
                    <a:pt x="3912" y="1636"/>
                  </a:cubicBezTo>
                  <a:cubicBezTo>
                    <a:pt x="3946" y="1636"/>
                    <a:pt x="3988" y="1650"/>
                    <a:pt x="4041" y="1682"/>
                  </a:cubicBezTo>
                  <a:cubicBezTo>
                    <a:pt x="4046" y="1687"/>
                    <a:pt x="4055" y="1692"/>
                    <a:pt x="4060" y="1697"/>
                  </a:cubicBezTo>
                  <a:cubicBezTo>
                    <a:pt x="5333" y="2960"/>
                    <a:pt x="5002" y="4747"/>
                    <a:pt x="3023" y="7332"/>
                  </a:cubicBezTo>
                  <a:cubicBezTo>
                    <a:pt x="2915" y="7476"/>
                    <a:pt x="3038" y="7641"/>
                    <a:pt x="3177" y="7641"/>
                  </a:cubicBezTo>
                  <a:cubicBezTo>
                    <a:pt x="3224" y="7641"/>
                    <a:pt x="3273" y="7622"/>
                    <a:pt x="3316" y="7577"/>
                  </a:cubicBezTo>
                  <a:cubicBezTo>
                    <a:pt x="4858" y="5900"/>
                    <a:pt x="6212" y="3758"/>
                    <a:pt x="5477" y="1601"/>
                  </a:cubicBezTo>
                  <a:cubicBezTo>
                    <a:pt x="5122" y="553"/>
                    <a:pt x="4137" y="1"/>
                    <a:pt x="30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74"/>
            <p:cNvSpPr/>
            <p:nvPr/>
          </p:nvSpPr>
          <p:spPr>
            <a:xfrm>
              <a:off x="5828856" y="4043160"/>
              <a:ext cx="125036" cy="122941"/>
            </a:xfrm>
            <a:custGeom>
              <a:avLst/>
              <a:gdLst/>
              <a:ahLst/>
              <a:cxnLst/>
              <a:rect l="l" t="t" r="r" b="b"/>
              <a:pathLst>
                <a:path w="4776" h="4696" extrusionOk="0">
                  <a:moveTo>
                    <a:pt x="248" y="0"/>
                  </a:moveTo>
                  <a:cubicBezTo>
                    <a:pt x="141" y="0"/>
                    <a:pt x="32" y="81"/>
                    <a:pt x="53" y="223"/>
                  </a:cubicBezTo>
                  <a:cubicBezTo>
                    <a:pt x="164" y="910"/>
                    <a:pt x="183" y="1611"/>
                    <a:pt x="101" y="2308"/>
                  </a:cubicBezTo>
                  <a:cubicBezTo>
                    <a:pt x="1" y="3033"/>
                    <a:pt x="279" y="3768"/>
                    <a:pt x="846" y="4239"/>
                  </a:cubicBezTo>
                  <a:cubicBezTo>
                    <a:pt x="1206" y="4533"/>
                    <a:pt x="1654" y="4696"/>
                    <a:pt x="2114" y="4696"/>
                  </a:cubicBezTo>
                  <a:cubicBezTo>
                    <a:pt x="2120" y="4696"/>
                    <a:pt x="2127" y="4696"/>
                    <a:pt x="2134" y="4696"/>
                  </a:cubicBezTo>
                  <a:cubicBezTo>
                    <a:pt x="2873" y="4691"/>
                    <a:pt x="3560" y="4331"/>
                    <a:pt x="3988" y="3725"/>
                  </a:cubicBezTo>
                  <a:lnTo>
                    <a:pt x="4684" y="2750"/>
                  </a:lnTo>
                  <a:cubicBezTo>
                    <a:pt x="4776" y="2625"/>
                    <a:pt x="4689" y="2447"/>
                    <a:pt x="4536" y="2447"/>
                  </a:cubicBezTo>
                  <a:cubicBezTo>
                    <a:pt x="4529" y="2447"/>
                    <a:pt x="4523" y="2446"/>
                    <a:pt x="4516" y="2446"/>
                  </a:cubicBezTo>
                  <a:cubicBezTo>
                    <a:pt x="4424" y="2446"/>
                    <a:pt x="4347" y="2511"/>
                    <a:pt x="4329" y="2596"/>
                  </a:cubicBezTo>
                  <a:lnTo>
                    <a:pt x="3680" y="3499"/>
                  </a:lnTo>
                  <a:cubicBezTo>
                    <a:pt x="3330" y="4004"/>
                    <a:pt x="2753" y="4307"/>
                    <a:pt x="2138" y="4311"/>
                  </a:cubicBezTo>
                  <a:cubicBezTo>
                    <a:pt x="1134" y="4311"/>
                    <a:pt x="346" y="3423"/>
                    <a:pt x="481" y="2351"/>
                  </a:cubicBezTo>
                  <a:cubicBezTo>
                    <a:pt x="567" y="1621"/>
                    <a:pt x="553" y="886"/>
                    <a:pt x="433" y="161"/>
                  </a:cubicBezTo>
                  <a:cubicBezTo>
                    <a:pt x="416" y="50"/>
                    <a:pt x="333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74"/>
            <p:cNvSpPr/>
            <p:nvPr/>
          </p:nvSpPr>
          <p:spPr>
            <a:xfrm>
              <a:off x="5830532" y="3825709"/>
              <a:ext cx="225619" cy="268607"/>
            </a:xfrm>
            <a:custGeom>
              <a:avLst/>
              <a:gdLst/>
              <a:ahLst/>
              <a:cxnLst/>
              <a:rect l="l" t="t" r="r" b="b"/>
              <a:pathLst>
                <a:path w="8618" h="10260" extrusionOk="0">
                  <a:moveTo>
                    <a:pt x="4386" y="1"/>
                  </a:moveTo>
                  <a:cubicBezTo>
                    <a:pt x="4140" y="1"/>
                    <a:pt x="3892" y="29"/>
                    <a:pt x="3645" y="88"/>
                  </a:cubicBezTo>
                  <a:cubicBezTo>
                    <a:pt x="2853" y="281"/>
                    <a:pt x="2142" y="708"/>
                    <a:pt x="1608" y="1323"/>
                  </a:cubicBezTo>
                  <a:cubicBezTo>
                    <a:pt x="1262" y="1722"/>
                    <a:pt x="768" y="1962"/>
                    <a:pt x="244" y="1991"/>
                  </a:cubicBezTo>
                  <a:cubicBezTo>
                    <a:pt x="1" y="2019"/>
                    <a:pt x="23" y="2375"/>
                    <a:pt x="263" y="2375"/>
                  </a:cubicBezTo>
                  <a:cubicBezTo>
                    <a:pt x="265" y="2375"/>
                    <a:pt x="266" y="2375"/>
                    <a:pt x="268" y="2375"/>
                  </a:cubicBezTo>
                  <a:cubicBezTo>
                    <a:pt x="897" y="2337"/>
                    <a:pt x="1479" y="2053"/>
                    <a:pt x="1897" y="1578"/>
                  </a:cubicBezTo>
                  <a:cubicBezTo>
                    <a:pt x="2613" y="774"/>
                    <a:pt x="3523" y="393"/>
                    <a:pt x="4393" y="393"/>
                  </a:cubicBezTo>
                  <a:cubicBezTo>
                    <a:pt x="5482" y="393"/>
                    <a:pt x="6508" y="990"/>
                    <a:pt x="7013" y="2101"/>
                  </a:cubicBezTo>
                  <a:cubicBezTo>
                    <a:pt x="8617" y="5642"/>
                    <a:pt x="5072" y="9687"/>
                    <a:pt x="4942" y="9956"/>
                  </a:cubicBezTo>
                  <a:cubicBezTo>
                    <a:pt x="4836" y="10104"/>
                    <a:pt x="4963" y="10260"/>
                    <a:pt x="5099" y="10260"/>
                  </a:cubicBezTo>
                  <a:cubicBezTo>
                    <a:pt x="5153" y="10260"/>
                    <a:pt x="5208" y="10235"/>
                    <a:pt x="5250" y="10177"/>
                  </a:cubicBezTo>
                  <a:cubicBezTo>
                    <a:pt x="6071" y="9034"/>
                    <a:pt x="6023" y="9091"/>
                    <a:pt x="6033" y="9086"/>
                  </a:cubicBezTo>
                  <a:cubicBezTo>
                    <a:pt x="7445" y="6901"/>
                    <a:pt x="8435" y="4316"/>
                    <a:pt x="7359" y="1943"/>
                  </a:cubicBezTo>
                  <a:cubicBezTo>
                    <a:pt x="6813" y="739"/>
                    <a:pt x="5633" y="1"/>
                    <a:pt x="4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8" name="Google Shape;9368;p74"/>
          <p:cNvGrpSpPr/>
          <p:nvPr/>
        </p:nvGrpSpPr>
        <p:grpSpPr>
          <a:xfrm>
            <a:off x="4872134" y="3359993"/>
            <a:ext cx="374819" cy="368562"/>
            <a:chOff x="4872134" y="3359993"/>
            <a:chExt cx="374819" cy="368562"/>
          </a:xfrm>
        </p:grpSpPr>
        <p:sp>
          <p:nvSpPr>
            <p:cNvPr id="9369" name="Google Shape;9369;p74"/>
            <p:cNvSpPr/>
            <p:nvPr/>
          </p:nvSpPr>
          <p:spPr>
            <a:xfrm>
              <a:off x="4880538" y="3368318"/>
              <a:ext cx="357724" cy="352383"/>
            </a:xfrm>
            <a:custGeom>
              <a:avLst/>
              <a:gdLst/>
              <a:ahLst/>
              <a:cxnLst/>
              <a:rect l="l" t="t" r="r" b="b"/>
              <a:pathLst>
                <a:path w="13664" h="13460" extrusionOk="0">
                  <a:moveTo>
                    <a:pt x="10887" y="1"/>
                  </a:moveTo>
                  <a:cubicBezTo>
                    <a:pt x="10607" y="1"/>
                    <a:pt x="10327" y="106"/>
                    <a:pt x="10113" y="318"/>
                  </a:cubicBezTo>
                  <a:lnTo>
                    <a:pt x="6092" y="4344"/>
                  </a:lnTo>
                  <a:cubicBezTo>
                    <a:pt x="5329" y="5107"/>
                    <a:pt x="4733" y="6030"/>
                    <a:pt x="4349" y="7043"/>
                  </a:cubicBezTo>
                  <a:cubicBezTo>
                    <a:pt x="4089" y="7730"/>
                    <a:pt x="3724" y="8379"/>
                    <a:pt x="3277" y="8970"/>
                  </a:cubicBezTo>
                  <a:lnTo>
                    <a:pt x="2600" y="9729"/>
                  </a:lnTo>
                  <a:lnTo>
                    <a:pt x="356" y="11977"/>
                  </a:lnTo>
                  <a:cubicBezTo>
                    <a:pt x="6" y="12309"/>
                    <a:pt x="1" y="12866"/>
                    <a:pt x="342" y="13207"/>
                  </a:cubicBezTo>
                  <a:cubicBezTo>
                    <a:pt x="510" y="13375"/>
                    <a:pt x="731" y="13459"/>
                    <a:pt x="951" y="13459"/>
                  </a:cubicBezTo>
                  <a:cubicBezTo>
                    <a:pt x="1178" y="13459"/>
                    <a:pt x="1404" y="13370"/>
                    <a:pt x="1572" y="13193"/>
                  </a:cubicBezTo>
                  <a:lnTo>
                    <a:pt x="3820" y="10949"/>
                  </a:lnTo>
                  <a:cubicBezTo>
                    <a:pt x="4584" y="10185"/>
                    <a:pt x="5502" y="9590"/>
                    <a:pt x="6515" y="9205"/>
                  </a:cubicBezTo>
                  <a:cubicBezTo>
                    <a:pt x="7529" y="8826"/>
                    <a:pt x="8446" y="8230"/>
                    <a:pt x="9215" y="7466"/>
                  </a:cubicBezTo>
                  <a:lnTo>
                    <a:pt x="13241" y="3440"/>
                  </a:lnTo>
                  <a:cubicBezTo>
                    <a:pt x="13664" y="3018"/>
                    <a:pt x="13664" y="2326"/>
                    <a:pt x="13241" y="1898"/>
                  </a:cubicBezTo>
                  <a:lnTo>
                    <a:pt x="11660" y="318"/>
                  </a:lnTo>
                  <a:cubicBezTo>
                    <a:pt x="11447" y="106"/>
                    <a:pt x="11167" y="1"/>
                    <a:pt x="1088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4"/>
            <p:cNvSpPr/>
            <p:nvPr/>
          </p:nvSpPr>
          <p:spPr>
            <a:xfrm>
              <a:off x="4883444" y="3399891"/>
              <a:ext cx="354818" cy="320391"/>
            </a:xfrm>
            <a:custGeom>
              <a:avLst/>
              <a:gdLst/>
              <a:ahLst/>
              <a:cxnLst/>
              <a:rect l="l" t="t" r="r" b="b"/>
              <a:pathLst>
                <a:path w="13553" h="12238" extrusionOk="0">
                  <a:moveTo>
                    <a:pt x="12438" y="1"/>
                  </a:moveTo>
                  <a:lnTo>
                    <a:pt x="12438" y="1"/>
                  </a:lnTo>
                  <a:cubicBezTo>
                    <a:pt x="12861" y="428"/>
                    <a:pt x="12861" y="1115"/>
                    <a:pt x="12438" y="1543"/>
                  </a:cubicBezTo>
                  <a:lnTo>
                    <a:pt x="8412" y="5568"/>
                  </a:lnTo>
                  <a:cubicBezTo>
                    <a:pt x="7649" y="6332"/>
                    <a:pt x="6726" y="6923"/>
                    <a:pt x="5712" y="7307"/>
                  </a:cubicBezTo>
                  <a:cubicBezTo>
                    <a:pt x="4704" y="7692"/>
                    <a:pt x="3781" y="8287"/>
                    <a:pt x="3017" y="9051"/>
                  </a:cubicBezTo>
                  <a:lnTo>
                    <a:pt x="769" y="11295"/>
                  </a:lnTo>
                  <a:cubicBezTo>
                    <a:pt x="605" y="11459"/>
                    <a:pt x="384" y="11550"/>
                    <a:pt x="158" y="11550"/>
                  </a:cubicBezTo>
                  <a:cubicBezTo>
                    <a:pt x="105" y="11550"/>
                    <a:pt x="53" y="11545"/>
                    <a:pt x="0" y="11535"/>
                  </a:cubicBezTo>
                  <a:lnTo>
                    <a:pt x="0" y="11535"/>
                  </a:lnTo>
                  <a:cubicBezTo>
                    <a:pt x="84" y="11975"/>
                    <a:pt x="462" y="12238"/>
                    <a:pt x="852" y="12238"/>
                  </a:cubicBezTo>
                  <a:cubicBezTo>
                    <a:pt x="1065" y="12238"/>
                    <a:pt x="1282" y="12159"/>
                    <a:pt x="1456" y="11987"/>
                  </a:cubicBezTo>
                  <a:lnTo>
                    <a:pt x="3700" y="9738"/>
                  </a:lnTo>
                  <a:cubicBezTo>
                    <a:pt x="4468" y="8974"/>
                    <a:pt x="5386" y="8384"/>
                    <a:pt x="6399" y="7999"/>
                  </a:cubicBezTo>
                  <a:cubicBezTo>
                    <a:pt x="7413" y="7615"/>
                    <a:pt x="8331" y="7019"/>
                    <a:pt x="9099" y="6255"/>
                  </a:cubicBezTo>
                  <a:lnTo>
                    <a:pt x="13120" y="2234"/>
                  </a:lnTo>
                  <a:cubicBezTo>
                    <a:pt x="13548" y="1807"/>
                    <a:pt x="13553" y="1115"/>
                    <a:pt x="13125" y="692"/>
                  </a:cubicBezTo>
                  <a:lnTo>
                    <a:pt x="12438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74"/>
            <p:cNvSpPr/>
            <p:nvPr/>
          </p:nvSpPr>
          <p:spPr>
            <a:xfrm>
              <a:off x="4982274" y="3368239"/>
              <a:ext cx="256119" cy="244652"/>
            </a:xfrm>
            <a:custGeom>
              <a:avLst/>
              <a:gdLst/>
              <a:ahLst/>
              <a:cxnLst/>
              <a:rect l="l" t="t" r="r" b="b"/>
              <a:pathLst>
                <a:path w="9783" h="9345" extrusionOk="0">
                  <a:moveTo>
                    <a:pt x="6999" y="0"/>
                  </a:moveTo>
                  <a:cubicBezTo>
                    <a:pt x="6720" y="0"/>
                    <a:pt x="6441" y="107"/>
                    <a:pt x="6227" y="321"/>
                  </a:cubicBezTo>
                  <a:lnTo>
                    <a:pt x="2202" y="4342"/>
                  </a:lnTo>
                  <a:cubicBezTo>
                    <a:pt x="1438" y="5106"/>
                    <a:pt x="847" y="6028"/>
                    <a:pt x="463" y="7042"/>
                  </a:cubicBezTo>
                  <a:cubicBezTo>
                    <a:pt x="453" y="7056"/>
                    <a:pt x="448" y="7070"/>
                    <a:pt x="448" y="7085"/>
                  </a:cubicBezTo>
                  <a:cubicBezTo>
                    <a:pt x="1" y="8223"/>
                    <a:pt x="882" y="9345"/>
                    <a:pt x="1979" y="9345"/>
                  </a:cubicBezTo>
                  <a:cubicBezTo>
                    <a:pt x="2178" y="9345"/>
                    <a:pt x="2384" y="9308"/>
                    <a:pt x="2591" y="9227"/>
                  </a:cubicBezTo>
                  <a:cubicBezTo>
                    <a:pt x="2605" y="9223"/>
                    <a:pt x="2620" y="9218"/>
                    <a:pt x="2634" y="9213"/>
                  </a:cubicBezTo>
                  <a:cubicBezTo>
                    <a:pt x="3648" y="8829"/>
                    <a:pt x="4565" y="8238"/>
                    <a:pt x="5334" y="7474"/>
                  </a:cubicBezTo>
                  <a:lnTo>
                    <a:pt x="9355" y="3448"/>
                  </a:lnTo>
                  <a:cubicBezTo>
                    <a:pt x="9782" y="3016"/>
                    <a:pt x="9778" y="2324"/>
                    <a:pt x="9350" y="1901"/>
                  </a:cubicBezTo>
                  <a:lnTo>
                    <a:pt x="7770" y="321"/>
                  </a:lnTo>
                  <a:cubicBezTo>
                    <a:pt x="7556" y="107"/>
                    <a:pt x="7277" y="0"/>
                    <a:pt x="6999" y="0"/>
                  </a:cubicBez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74"/>
            <p:cNvSpPr/>
            <p:nvPr/>
          </p:nvSpPr>
          <p:spPr>
            <a:xfrm>
              <a:off x="5185666" y="3376512"/>
              <a:ext cx="11729" cy="11702"/>
            </a:xfrm>
            <a:custGeom>
              <a:avLst/>
              <a:gdLst/>
              <a:ahLst/>
              <a:cxnLst/>
              <a:rect l="l" t="t" r="r" b="b"/>
              <a:pathLst>
                <a:path w="448" h="447" extrusionOk="0">
                  <a:moveTo>
                    <a:pt x="447" y="44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74"/>
            <p:cNvSpPr/>
            <p:nvPr/>
          </p:nvSpPr>
          <p:spPr>
            <a:xfrm>
              <a:off x="4995756" y="3399891"/>
              <a:ext cx="242505" cy="212686"/>
            </a:xfrm>
            <a:custGeom>
              <a:avLst/>
              <a:gdLst/>
              <a:ahLst/>
              <a:cxnLst/>
              <a:rect l="l" t="t" r="r" b="b"/>
              <a:pathLst>
                <a:path w="9263" h="8124" extrusionOk="0">
                  <a:moveTo>
                    <a:pt x="8148" y="1"/>
                  </a:moveTo>
                  <a:lnTo>
                    <a:pt x="8148" y="1"/>
                  </a:lnTo>
                  <a:cubicBezTo>
                    <a:pt x="8571" y="428"/>
                    <a:pt x="8571" y="1115"/>
                    <a:pt x="8148" y="1543"/>
                  </a:cubicBezTo>
                  <a:lnTo>
                    <a:pt x="4122" y="5568"/>
                  </a:lnTo>
                  <a:cubicBezTo>
                    <a:pt x="3359" y="6332"/>
                    <a:pt x="2436" y="6923"/>
                    <a:pt x="1422" y="7307"/>
                  </a:cubicBezTo>
                  <a:cubicBezTo>
                    <a:pt x="1408" y="7317"/>
                    <a:pt x="1394" y="7322"/>
                    <a:pt x="1379" y="7322"/>
                  </a:cubicBezTo>
                  <a:cubicBezTo>
                    <a:pt x="1183" y="7399"/>
                    <a:pt x="978" y="7437"/>
                    <a:pt x="773" y="7437"/>
                  </a:cubicBezTo>
                  <a:cubicBezTo>
                    <a:pt x="507" y="7437"/>
                    <a:pt x="242" y="7373"/>
                    <a:pt x="0" y="7245"/>
                  </a:cubicBezTo>
                  <a:lnTo>
                    <a:pt x="0" y="7245"/>
                  </a:lnTo>
                  <a:cubicBezTo>
                    <a:pt x="77" y="7389"/>
                    <a:pt x="173" y="7524"/>
                    <a:pt x="294" y="7639"/>
                  </a:cubicBezTo>
                  <a:cubicBezTo>
                    <a:pt x="607" y="7955"/>
                    <a:pt x="1029" y="8123"/>
                    <a:pt x="1460" y="8123"/>
                  </a:cubicBezTo>
                  <a:cubicBezTo>
                    <a:pt x="1663" y="8123"/>
                    <a:pt x="1869" y="8086"/>
                    <a:pt x="2066" y="8009"/>
                  </a:cubicBezTo>
                  <a:cubicBezTo>
                    <a:pt x="2081" y="8004"/>
                    <a:pt x="2095" y="7999"/>
                    <a:pt x="2109" y="7994"/>
                  </a:cubicBezTo>
                  <a:cubicBezTo>
                    <a:pt x="3118" y="7610"/>
                    <a:pt x="4041" y="7014"/>
                    <a:pt x="4809" y="6255"/>
                  </a:cubicBezTo>
                  <a:lnTo>
                    <a:pt x="8830" y="2230"/>
                  </a:lnTo>
                  <a:cubicBezTo>
                    <a:pt x="9258" y="1807"/>
                    <a:pt x="9263" y="1115"/>
                    <a:pt x="8835" y="692"/>
                  </a:cubicBezTo>
                  <a:lnTo>
                    <a:pt x="8148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74"/>
            <p:cNvSpPr/>
            <p:nvPr/>
          </p:nvSpPr>
          <p:spPr>
            <a:xfrm>
              <a:off x="5026439" y="3415023"/>
              <a:ext cx="163651" cy="160640"/>
            </a:xfrm>
            <a:custGeom>
              <a:avLst/>
              <a:gdLst/>
              <a:ahLst/>
              <a:cxnLst/>
              <a:rect l="l" t="t" r="r" b="b"/>
              <a:pathLst>
                <a:path w="6251" h="6136" extrusionOk="0">
                  <a:moveTo>
                    <a:pt x="5621" y="0"/>
                  </a:moveTo>
                  <a:cubicBezTo>
                    <a:pt x="5478" y="0"/>
                    <a:pt x="5334" y="53"/>
                    <a:pt x="5223" y="158"/>
                  </a:cubicBezTo>
                  <a:lnTo>
                    <a:pt x="236" y="5144"/>
                  </a:lnTo>
                  <a:cubicBezTo>
                    <a:pt x="5" y="5365"/>
                    <a:pt x="1" y="5740"/>
                    <a:pt x="226" y="5966"/>
                  </a:cubicBezTo>
                  <a:cubicBezTo>
                    <a:pt x="340" y="6079"/>
                    <a:pt x="487" y="6136"/>
                    <a:pt x="634" y="6136"/>
                  </a:cubicBezTo>
                  <a:cubicBezTo>
                    <a:pt x="786" y="6136"/>
                    <a:pt x="938" y="6076"/>
                    <a:pt x="1053" y="5956"/>
                  </a:cubicBezTo>
                  <a:lnTo>
                    <a:pt x="5295" y="1714"/>
                  </a:lnTo>
                  <a:lnTo>
                    <a:pt x="6035" y="974"/>
                  </a:lnTo>
                  <a:cubicBezTo>
                    <a:pt x="6251" y="744"/>
                    <a:pt x="6246" y="388"/>
                    <a:pt x="6025" y="167"/>
                  </a:cubicBezTo>
                  <a:cubicBezTo>
                    <a:pt x="5913" y="55"/>
                    <a:pt x="5767" y="0"/>
                    <a:pt x="5621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74"/>
            <p:cNvSpPr/>
            <p:nvPr/>
          </p:nvSpPr>
          <p:spPr>
            <a:xfrm>
              <a:off x="5020418" y="3407405"/>
              <a:ext cx="181925" cy="173835"/>
            </a:xfrm>
            <a:custGeom>
              <a:avLst/>
              <a:gdLst/>
              <a:ahLst/>
              <a:cxnLst/>
              <a:rect l="l" t="t" r="r" b="b"/>
              <a:pathLst>
                <a:path w="6949" h="6640" extrusionOk="0">
                  <a:moveTo>
                    <a:pt x="5921" y="1"/>
                  </a:moveTo>
                  <a:cubicBezTo>
                    <a:pt x="5720" y="1"/>
                    <a:pt x="5519" y="77"/>
                    <a:pt x="5366" y="232"/>
                  </a:cubicBezTo>
                  <a:lnTo>
                    <a:pt x="303" y="5296"/>
                  </a:lnTo>
                  <a:cubicBezTo>
                    <a:pt x="0" y="5608"/>
                    <a:pt x="5" y="6103"/>
                    <a:pt x="308" y="6410"/>
                  </a:cubicBezTo>
                  <a:cubicBezTo>
                    <a:pt x="462" y="6563"/>
                    <a:pt x="665" y="6640"/>
                    <a:pt x="868" y="6640"/>
                  </a:cubicBezTo>
                  <a:cubicBezTo>
                    <a:pt x="1067" y="6640"/>
                    <a:pt x="1267" y="6565"/>
                    <a:pt x="1422" y="6415"/>
                  </a:cubicBezTo>
                  <a:lnTo>
                    <a:pt x="5731" y="2106"/>
                  </a:lnTo>
                  <a:cubicBezTo>
                    <a:pt x="5883" y="1954"/>
                    <a:pt x="5744" y="1745"/>
                    <a:pt x="5582" y="1745"/>
                  </a:cubicBezTo>
                  <a:cubicBezTo>
                    <a:pt x="5534" y="1745"/>
                    <a:pt x="5483" y="1764"/>
                    <a:pt x="5438" y="1808"/>
                  </a:cubicBezTo>
                  <a:lnTo>
                    <a:pt x="1129" y="6122"/>
                  </a:lnTo>
                  <a:cubicBezTo>
                    <a:pt x="1046" y="6205"/>
                    <a:pt x="954" y="6239"/>
                    <a:pt x="865" y="6239"/>
                  </a:cubicBezTo>
                  <a:cubicBezTo>
                    <a:pt x="572" y="6239"/>
                    <a:pt x="319" y="5861"/>
                    <a:pt x="596" y="5584"/>
                  </a:cubicBezTo>
                  <a:lnTo>
                    <a:pt x="5654" y="525"/>
                  </a:lnTo>
                  <a:cubicBezTo>
                    <a:pt x="5732" y="450"/>
                    <a:pt x="5826" y="416"/>
                    <a:pt x="5919" y="416"/>
                  </a:cubicBezTo>
                  <a:cubicBezTo>
                    <a:pt x="6115" y="416"/>
                    <a:pt x="6303" y="566"/>
                    <a:pt x="6303" y="794"/>
                  </a:cubicBezTo>
                  <a:cubicBezTo>
                    <a:pt x="6308" y="895"/>
                    <a:pt x="6265" y="991"/>
                    <a:pt x="6192" y="1063"/>
                  </a:cubicBezTo>
                  <a:cubicBezTo>
                    <a:pt x="6116" y="1145"/>
                    <a:pt x="6116" y="1275"/>
                    <a:pt x="6192" y="1357"/>
                  </a:cubicBezTo>
                  <a:cubicBezTo>
                    <a:pt x="6235" y="1398"/>
                    <a:pt x="6281" y="1417"/>
                    <a:pt x="6328" y="1417"/>
                  </a:cubicBezTo>
                  <a:cubicBezTo>
                    <a:pt x="6621" y="1417"/>
                    <a:pt x="6949" y="700"/>
                    <a:pt x="6486" y="237"/>
                  </a:cubicBezTo>
                  <a:cubicBezTo>
                    <a:pt x="6331" y="80"/>
                    <a:pt x="6126" y="1"/>
                    <a:pt x="59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74"/>
            <p:cNvSpPr/>
            <p:nvPr/>
          </p:nvSpPr>
          <p:spPr>
            <a:xfrm>
              <a:off x="4872134" y="3359993"/>
              <a:ext cx="374819" cy="368562"/>
            </a:xfrm>
            <a:custGeom>
              <a:avLst/>
              <a:gdLst/>
              <a:ahLst/>
              <a:cxnLst/>
              <a:rect l="l" t="t" r="r" b="b"/>
              <a:pathLst>
                <a:path w="14317" h="14078" extrusionOk="0">
                  <a:moveTo>
                    <a:pt x="11279" y="405"/>
                  </a:moveTo>
                  <a:cubicBezTo>
                    <a:pt x="11481" y="405"/>
                    <a:pt x="11684" y="473"/>
                    <a:pt x="11852" y="612"/>
                  </a:cubicBezTo>
                  <a:cubicBezTo>
                    <a:pt x="11909" y="660"/>
                    <a:pt x="11832" y="588"/>
                    <a:pt x="13523" y="2274"/>
                  </a:cubicBezTo>
                  <a:cubicBezTo>
                    <a:pt x="13865" y="2639"/>
                    <a:pt x="13860" y="3206"/>
                    <a:pt x="13509" y="3561"/>
                  </a:cubicBezTo>
                  <a:cubicBezTo>
                    <a:pt x="9248" y="7818"/>
                    <a:pt x="9397" y="7683"/>
                    <a:pt x="9133" y="7919"/>
                  </a:cubicBezTo>
                  <a:cubicBezTo>
                    <a:pt x="8388" y="8596"/>
                    <a:pt x="7615" y="9038"/>
                    <a:pt x="6716" y="9389"/>
                  </a:cubicBezTo>
                  <a:cubicBezTo>
                    <a:pt x="6533" y="9459"/>
                    <a:pt x="6351" y="9491"/>
                    <a:pt x="6175" y="9491"/>
                  </a:cubicBezTo>
                  <a:cubicBezTo>
                    <a:pt x="5195" y="9491"/>
                    <a:pt x="4409" y="8491"/>
                    <a:pt x="4804" y="7477"/>
                  </a:cubicBezTo>
                  <a:cubicBezTo>
                    <a:pt x="5083" y="6722"/>
                    <a:pt x="5482" y="6021"/>
                    <a:pt x="5981" y="5397"/>
                  </a:cubicBezTo>
                  <a:lnTo>
                    <a:pt x="6317" y="5733"/>
                  </a:lnTo>
                  <a:cubicBezTo>
                    <a:pt x="6363" y="5777"/>
                    <a:pt x="6413" y="5796"/>
                    <a:pt x="6461" y="5796"/>
                  </a:cubicBezTo>
                  <a:cubicBezTo>
                    <a:pt x="6623" y="5796"/>
                    <a:pt x="6762" y="5588"/>
                    <a:pt x="6610" y="5440"/>
                  </a:cubicBezTo>
                  <a:lnTo>
                    <a:pt x="6250" y="5080"/>
                  </a:lnTo>
                  <a:cubicBezTo>
                    <a:pt x="6462" y="4839"/>
                    <a:pt x="6601" y="4719"/>
                    <a:pt x="6731" y="4580"/>
                  </a:cubicBezTo>
                  <a:lnTo>
                    <a:pt x="7100" y="4950"/>
                  </a:lnTo>
                  <a:cubicBezTo>
                    <a:pt x="7141" y="4988"/>
                    <a:pt x="7194" y="5007"/>
                    <a:pt x="7247" y="5007"/>
                  </a:cubicBezTo>
                  <a:cubicBezTo>
                    <a:pt x="7300" y="5007"/>
                    <a:pt x="7353" y="4988"/>
                    <a:pt x="7394" y="4950"/>
                  </a:cubicBezTo>
                  <a:cubicBezTo>
                    <a:pt x="7470" y="4868"/>
                    <a:pt x="7470" y="4738"/>
                    <a:pt x="7394" y="4657"/>
                  </a:cubicBezTo>
                  <a:lnTo>
                    <a:pt x="7024" y="4287"/>
                  </a:lnTo>
                  <a:lnTo>
                    <a:pt x="7514" y="3797"/>
                  </a:lnTo>
                  <a:lnTo>
                    <a:pt x="7884" y="4162"/>
                  </a:lnTo>
                  <a:cubicBezTo>
                    <a:pt x="7930" y="4208"/>
                    <a:pt x="7981" y="4227"/>
                    <a:pt x="8030" y="4227"/>
                  </a:cubicBezTo>
                  <a:cubicBezTo>
                    <a:pt x="8191" y="4227"/>
                    <a:pt x="8328" y="4020"/>
                    <a:pt x="8177" y="3869"/>
                  </a:cubicBezTo>
                  <a:lnTo>
                    <a:pt x="7807" y="3504"/>
                  </a:lnTo>
                  <a:lnTo>
                    <a:pt x="8301" y="3014"/>
                  </a:lnTo>
                  <a:lnTo>
                    <a:pt x="8667" y="3379"/>
                  </a:lnTo>
                  <a:cubicBezTo>
                    <a:pt x="8713" y="3425"/>
                    <a:pt x="8764" y="3444"/>
                    <a:pt x="8813" y="3444"/>
                  </a:cubicBezTo>
                  <a:cubicBezTo>
                    <a:pt x="8974" y="3444"/>
                    <a:pt x="9111" y="3237"/>
                    <a:pt x="8960" y="3086"/>
                  </a:cubicBezTo>
                  <a:lnTo>
                    <a:pt x="8595" y="2721"/>
                  </a:lnTo>
                  <a:lnTo>
                    <a:pt x="9085" y="2226"/>
                  </a:lnTo>
                  <a:lnTo>
                    <a:pt x="9450" y="2596"/>
                  </a:lnTo>
                  <a:cubicBezTo>
                    <a:pt x="9496" y="2642"/>
                    <a:pt x="9547" y="2661"/>
                    <a:pt x="9596" y="2661"/>
                  </a:cubicBezTo>
                  <a:cubicBezTo>
                    <a:pt x="9757" y="2661"/>
                    <a:pt x="9894" y="2454"/>
                    <a:pt x="9743" y="2303"/>
                  </a:cubicBezTo>
                  <a:lnTo>
                    <a:pt x="9378" y="1933"/>
                  </a:lnTo>
                  <a:lnTo>
                    <a:pt x="9868" y="1443"/>
                  </a:lnTo>
                  <a:lnTo>
                    <a:pt x="10238" y="1813"/>
                  </a:lnTo>
                  <a:cubicBezTo>
                    <a:pt x="10278" y="1851"/>
                    <a:pt x="10331" y="1870"/>
                    <a:pt x="10384" y="1870"/>
                  </a:cubicBezTo>
                  <a:cubicBezTo>
                    <a:pt x="10437" y="1870"/>
                    <a:pt x="10490" y="1851"/>
                    <a:pt x="10531" y="1813"/>
                  </a:cubicBezTo>
                  <a:cubicBezTo>
                    <a:pt x="10607" y="1731"/>
                    <a:pt x="10607" y="1601"/>
                    <a:pt x="10531" y="1520"/>
                  </a:cubicBezTo>
                  <a:lnTo>
                    <a:pt x="10161" y="1150"/>
                  </a:lnTo>
                  <a:lnTo>
                    <a:pt x="10641" y="669"/>
                  </a:lnTo>
                  <a:cubicBezTo>
                    <a:pt x="10816" y="495"/>
                    <a:pt x="11047" y="405"/>
                    <a:pt x="11279" y="405"/>
                  </a:cubicBezTo>
                  <a:close/>
                  <a:moveTo>
                    <a:pt x="1465" y="11772"/>
                  </a:moveTo>
                  <a:lnTo>
                    <a:pt x="2412" y="12723"/>
                  </a:lnTo>
                  <a:lnTo>
                    <a:pt x="1667" y="13472"/>
                  </a:lnTo>
                  <a:cubicBezTo>
                    <a:pt x="1542" y="13597"/>
                    <a:pt x="1369" y="13669"/>
                    <a:pt x="1191" y="13669"/>
                  </a:cubicBezTo>
                  <a:cubicBezTo>
                    <a:pt x="591" y="13669"/>
                    <a:pt x="298" y="12944"/>
                    <a:pt x="716" y="12521"/>
                  </a:cubicBezTo>
                  <a:lnTo>
                    <a:pt x="1465" y="11772"/>
                  </a:lnTo>
                  <a:close/>
                  <a:moveTo>
                    <a:pt x="11268" y="0"/>
                  </a:moveTo>
                  <a:cubicBezTo>
                    <a:pt x="10932" y="0"/>
                    <a:pt x="10595" y="129"/>
                    <a:pt x="10338" y="386"/>
                  </a:cubicBezTo>
                  <a:cubicBezTo>
                    <a:pt x="6000" y="4729"/>
                    <a:pt x="6212" y="4498"/>
                    <a:pt x="5962" y="4777"/>
                  </a:cubicBezTo>
                  <a:cubicBezTo>
                    <a:pt x="4319" y="6602"/>
                    <a:pt x="4689" y="7467"/>
                    <a:pt x="3373" y="9187"/>
                  </a:cubicBezTo>
                  <a:cubicBezTo>
                    <a:pt x="3260" y="9346"/>
                    <a:pt x="3398" y="9518"/>
                    <a:pt x="3546" y="9518"/>
                  </a:cubicBezTo>
                  <a:cubicBezTo>
                    <a:pt x="3600" y="9518"/>
                    <a:pt x="3655" y="9495"/>
                    <a:pt x="3699" y="9442"/>
                  </a:cubicBezTo>
                  <a:cubicBezTo>
                    <a:pt x="3939" y="9129"/>
                    <a:pt x="4156" y="8798"/>
                    <a:pt x="4343" y="8457"/>
                  </a:cubicBezTo>
                  <a:cubicBezTo>
                    <a:pt x="4506" y="9144"/>
                    <a:pt x="5044" y="9682"/>
                    <a:pt x="5731" y="9845"/>
                  </a:cubicBezTo>
                  <a:cubicBezTo>
                    <a:pt x="4300" y="10638"/>
                    <a:pt x="3680" y="11522"/>
                    <a:pt x="2705" y="12430"/>
                  </a:cubicBezTo>
                  <a:lnTo>
                    <a:pt x="1758" y="11478"/>
                  </a:lnTo>
                  <a:lnTo>
                    <a:pt x="2998" y="10239"/>
                  </a:lnTo>
                  <a:cubicBezTo>
                    <a:pt x="3149" y="10088"/>
                    <a:pt x="3012" y="9881"/>
                    <a:pt x="2851" y="9881"/>
                  </a:cubicBezTo>
                  <a:cubicBezTo>
                    <a:pt x="2802" y="9881"/>
                    <a:pt x="2751" y="9900"/>
                    <a:pt x="2705" y="9946"/>
                  </a:cubicBezTo>
                  <a:lnTo>
                    <a:pt x="423" y="12228"/>
                  </a:lnTo>
                  <a:cubicBezTo>
                    <a:pt x="0" y="12651"/>
                    <a:pt x="0" y="13338"/>
                    <a:pt x="423" y="13760"/>
                  </a:cubicBezTo>
                  <a:cubicBezTo>
                    <a:pt x="634" y="13972"/>
                    <a:pt x="912" y="14077"/>
                    <a:pt x="1189" y="14077"/>
                  </a:cubicBezTo>
                  <a:cubicBezTo>
                    <a:pt x="1467" y="14077"/>
                    <a:pt x="1744" y="13972"/>
                    <a:pt x="1955" y="13760"/>
                  </a:cubicBezTo>
                  <a:lnTo>
                    <a:pt x="4237" y="11478"/>
                  </a:lnTo>
                  <a:cubicBezTo>
                    <a:pt x="5525" y="10191"/>
                    <a:pt x="6740" y="9836"/>
                    <a:pt x="7297" y="9586"/>
                  </a:cubicBezTo>
                  <a:cubicBezTo>
                    <a:pt x="8201" y="9187"/>
                    <a:pt x="9022" y="8625"/>
                    <a:pt x="9719" y="7928"/>
                  </a:cubicBezTo>
                  <a:lnTo>
                    <a:pt x="13802" y="3845"/>
                  </a:lnTo>
                  <a:cubicBezTo>
                    <a:pt x="14311" y="3336"/>
                    <a:pt x="14316" y="2505"/>
                    <a:pt x="13802" y="1991"/>
                  </a:cubicBezTo>
                  <a:lnTo>
                    <a:pt x="12198" y="386"/>
                  </a:lnTo>
                  <a:cubicBezTo>
                    <a:pt x="11941" y="129"/>
                    <a:pt x="11604" y="0"/>
                    <a:pt x="11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7" name="Google Shape;9377;p74"/>
          <p:cNvGrpSpPr/>
          <p:nvPr/>
        </p:nvGrpSpPr>
        <p:grpSpPr>
          <a:xfrm>
            <a:off x="6614911" y="1516162"/>
            <a:ext cx="391810" cy="368484"/>
            <a:chOff x="6614911" y="1516162"/>
            <a:chExt cx="391810" cy="368484"/>
          </a:xfrm>
        </p:grpSpPr>
        <p:sp>
          <p:nvSpPr>
            <p:cNvPr id="9378" name="Google Shape;9378;p74"/>
            <p:cNvSpPr/>
            <p:nvPr/>
          </p:nvSpPr>
          <p:spPr>
            <a:xfrm>
              <a:off x="6622582" y="1523413"/>
              <a:ext cx="370185" cy="354189"/>
            </a:xfrm>
            <a:custGeom>
              <a:avLst/>
              <a:gdLst/>
              <a:ahLst/>
              <a:cxnLst/>
              <a:rect l="l" t="t" r="r" b="b"/>
              <a:pathLst>
                <a:path w="14140" h="13529" extrusionOk="0">
                  <a:moveTo>
                    <a:pt x="10738" y="1"/>
                  </a:moveTo>
                  <a:cubicBezTo>
                    <a:pt x="9945" y="1"/>
                    <a:pt x="9153" y="303"/>
                    <a:pt x="8547" y="909"/>
                  </a:cubicBezTo>
                  <a:lnTo>
                    <a:pt x="1212" y="8239"/>
                  </a:lnTo>
                  <a:cubicBezTo>
                    <a:pt x="1" y="9450"/>
                    <a:pt x="1" y="11410"/>
                    <a:pt x="1212" y="12621"/>
                  </a:cubicBezTo>
                  <a:cubicBezTo>
                    <a:pt x="1814" y="13226"/>
                    <a:pt x="2607" y="13529"/>
                    <a:pt x="3400" y="13529"/>
                  </a:cubicBezTo>
                  <a:cubicBezTo>
                    <a:pt x="4192" y="13529"/>
                    <a:pt x="4985" y="13226"/>
                    <a:pt x="5588" y="12621"/>
                  </a:cubicBezTo>
                  <a:lnTo>
                    <a:pt x="12929" y="5285"/>
                  </a:lnTo>
                  <a:cubicBezTo>
                    <a:pt x="14139" y="4074"/>
                    <a:pt x="14139" y="2114"/>
                    <a:pt x="12929" y="909"/>
                  </a:cubicBezTo>
                  <a:cubicBezTo>
                    <a:pt x="12323" y="303"/>
                    <a:pt x="11531" y="1"/>
                    <a:pt x="107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74"/>
            <p:cNvSpPr/>
            <p:nvPr/>
          </p:nvSpPr>
          <p:spPr>
            <a:xfrm>
              <a:off x="6680204" y="1573103"/>
              <a:ext cx="254836" cy="254705"/>
            </a:xfrm>
            <a:custGeom>
              <a:avLst/>
              <a:gdLst/>
              <a:ahLst/>
              <a:cxnLst/>
              <a:rect l="l" t="t" r="r" b="b"/>
              <a:pathLst>
                <a:path w="9734" h="9729" extrusionOk="0">
                  <a:moveTo>
                    <a:pt x="5352" y="0"/>
                  </a:moveTo>
                  <a:lnTo>
                    <a:pt x="0" y="5347"/>
                  </a:lnTo>
                  <a:lnTo>
                    <a:pt x="4381" y="9728"/>
                  </a:lnTo>
                  <a:lnTo>
                    <a:pt x="9733" y="4381"/>
                  </a:lnTo>
                  <a:lnTo>
                    <a:pt x="535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4"/>
            <p:cNvSpPr/>
            <p:nvPr/>
          </p:nvSpPr>
          <p:spPr>
            <a:xfrm>
              <a:off x="6622843" y="1523675"/>
              <a:ext cx="369793" cy="353927"/>
            </a:xfrm>
            <a:custGeom>
              <a:avLst/>
              <a:gdLst/>
              <a:ahLst/>
              <a:cxnLst/>
              <a:rect l="l" t="t" r="r" b="b"/>
              <a:pathLst>
                <a:path w="14125" h="13519" extrusionOk="0">
                  <a:moveTo>
                    <a:pt x="3400" y="1"/>
                  </a:moveTo>
                  <a:cubicBezTo>
                    <a:pt x="2608" y="1"/>
                    <a:pt x="1816" y="303"/>
                    <a:pt x="1211" y="908"/>
                  </a:cubicBezTo>
                  <a:cubicBezTo>
                    <a:pt x="5" y="2114"/>
                    <a:pt x="1" y="4064"/>
                    <a:pt x="1202" y="5275"/>
                  </a:cubicBezTo>
                  <a:lnTo>
                    <a:pt x="8537" y="12611"/>
                  </a:lnTo>
                  <a:cubicBezTo>
                    <a:pt x="9143" y="13216"/>
                    <a:pt x="9935" y="13519"/>
                    <a:pt x="10728" y="13519"/>
                  </a:cubicBezTo>
                  <a:cubicBezTo>
                    <a:pt x="11521" y="13519"/>
                    <a:pt x="12313" y="13216"/>
                    <a:pt x="12919" y="12611"/>
                  </a:cubicBezTo>
                  <a:cubicBezTo>
                    <a:pt x="14124" y="11400"/>
                    <a:pt x="14124" y="9440"/>
                    <a:pt x="12919" y="8234"/>
                  </a:cubicBezTo>
                  <a:lnTo>
                    <a:pt x="5578" y="899"/>
                  </a:lnTo>
                  <a:cubicBezTo>
                    <a:pt x="4975" y="300"/>
                    <a:pt x="4187" y="1"/>
                    <a:pt x="34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74"/>
            <p:cNvSpPr/>
            <p:nvPr/>
          </p:nvSpPr>
          <p:spPr>
            <a:xfrm>
              <a:off x="6822571" y="1715470"/>
              <a:ext cx="170065" cy="162133"/>
            </a:xfrm>
            <a:custGeom>
              <a:avLst/>
              <a:gdLst/>
              <a:ahLst/>
              <a:cxnLst/>
              <a:rect l="l" t="t" r="r" b="b"/>
              <a:pathLst>
                <a:path w="6496" h="6193" extrusionOk="0">
                  <a:moveTo>
                    <a:pt x="0" y="4382"/>
                  </a:moveTo>
                  <a:cubicBezTo>
                    <a:pt x="1" y="4383"/>
                    <a:pt x="2" y="4384"/>
                    <a:pt x="3" y="4385"/>
                  </a:cubicBezTo>
                  <a:lnTo>
                    <a:pt x="3" y="4385"/>
                  </a:lnTo>
                  <a:lnTo>
                    <a:pt x="0" y="4382"/>
                  </a:lnTo>
                  <a:close/>
                  <a:moveTo>
                    <a:pt x="4382" y="1"/>
                  </a:moveTo>
                  <a:cubicBezTo>
                    <a:pt x="5592" y="1211"/>
                    <a:pt x="5592" y="3171"/>
                    <a:pt x="4382" y="4377"/>
                  </a:cubicBezTo>
                  <a:cubicBezTo>
                    <a:pt x="3776" y="4983"/>
                    <a:pt x="2982" y="5285"/>
                    <a:pt x="2189" y="5285"/>
                  </a:cubicBezTo>
                  <a:cubicBezTo>
                    <a:pt x="1398" y="5285"/>
                    <a:pt x="608" y="4985"/>
                    <a:pt x="3" y="4385"/>
                  </a:cubicBezTo>
                  <a:lnTo>
                    <a:pt x="3" y="4385"/>
                  </a:lnTo>
                  <a:lnTo>
                    <a:pt x="908" y="5285"/>
                  </a:lnTo>
                  <a:cubicBezTo>
                    <a:pt x="1514" y="5890"/>
                    <a:pt x="2306" y="6193"/>
                    <a:pt x="3098" y="6193"/>
                  </a:cubicBezTo>
                  <a:cubicBezTo>
                    <a:pt x="3890" y="6193"/>
                    <a:pt x="4682" y="5890"/>
                    <a:pt x="5285" y="5285"/>
                  </a:cubicBezTo>
                  <a:cubicBezTo>
                    <a:pt x="6495" y="4074"/>
                    <a:pt x="6495" y="2114"/>
                    <a:pt x="5290" y="908"/>
                  </a:cubicBezTo>
                  <a:lnTo>
                    <a:pt x="4382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74"/>
            <p:cNvSpPr/>
            <p:nvPr/>
          </p:nvSpPr>
          <p:spPr>
            <a:xfrm>
              <a:off x="6732014" y="1624782"/>
              <a:ext cx="149828" cy="149828"/>
            </a:xfrm>
            <a:custGeom>
              <a:avLst/>
              <a:gdLst/>
              <a:ahLst/>
              <a:cxnLst/>
              <a:rect l="l" t="t" r="r" b="b"/>
              <a:pathLst>
                <a:path w="5723" h="5723" extrusionOk="0">
                  <a:moveTo>
                    <a:pt x="2431" y="1"/>
                  </a:moveTo>
                  <a:lnTo>
                    <a:pt x="0" y="2431"/>
                  </a:lnTo>
                  <a:lnTo>
                    <a:pt x="3296" y="5722"/>
                  </a:lnTo>
                  <a:lnTo>
                    <a:pt x="5722" y="329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4"/>
            <p:cNvSpPr/>
            <p:nvPr/>
          </p:nvSpPr>
          <p:spPr>
            <a:xfrm>
              <a:off x="6778929" y="1624782"/>
              <a:ext cx="103018" cy="149959"/>
            </a:xfrm>
            <a:custGeom>
              <a:avLst/>
              <a:gdLst/>
              <a:ahLst/>
              <a:cxnLst/>
              <a:rect l="l" t="t" r="r" b="b"/>
              <a:pathLst>
                <a:path w="3935" h="5728" extrusionOk="0">
                  <a:moveTo>
                    <a:pt x="639" y="1"/>
                  </a:moveTo>
                  <a:lnTo>
                    <a:pt x="0" y="640"/>
                  </a:lnTo>
                  <a:lnTo>
                    <a:pt x="1216" y="1860"/>
                  </a:lnTo>
                  <a:cubicBezTo>
                    <a:pt x="2013" y="2657"/>
                    <a:pt x="2013" y="3940"/>
                    <a:pt x="1216" y="4737"/>
                  </a:cubicBezTo>
                  <a:lnTo>
                    <a:pt x="870" y="5088"/>
                  </a:lnTo>
                  <a:lnTo>
                    <a:pt x="1509" y="5727"/>
                  </a:lnTo>
                  <a:lnTo>
                    <a:pt x="3935" y="3296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4"/>
            <p:cNvSpPr/>
            <p:nvPr/>
          </p:nvSpPr>
          <p:spPr>
            <a:xfrm>
              <a:off x="6614911" y="1516162"/>
              <a:ext cx="391810" cy="368484"/>
            </a:xfrm>
            <a:custGeom>
              <a:avLst/>
              <a:gdLst/>
              <a:ahLst/>
              <a:cxnLst/>
              <a:rect l="l" t="t" r="r" b="b"/>
              <a:pathLst>
                <a:path w="14966" h="14075" extrusionOk="0">
                  <a:moveTo>
                    <a:pt x="2946" y="7330"/>
                  </a:moveTo>
                  <a:lnTo>
                    <a:pt x="7072" y="11452"/>
                  </a:lnTo>
                  <a:lnTo>
                    <a:pt x="5732" y="12792"/>
                  </a:lnTo>
                  <a:cubicBezTo>
                    <a:pt x="5163" y="13361"/>
                    <a:pt x="4416" y="13646"/>
                    <a:pt x="3669" y="13646"/>
                  </a:cubicBezTo>
                  <a:cubicBezTo>
                    <a:pt x="2922" y="13646"/>
                    <a:pt x="2175" y="13361"/>
                    <a:pt x="1605" y="12792"/>
                  </a:cubicBezTo>
                  <a:cubicBezTo>
                    <a:pt x="467" y="11654"/>
                    <a:pt x="467" y="9804"/>
                    <a:pt x="1605" y="8665"/>
                  </a:cubicBezTo>
                  <a:lnTo>
                    <a:pt x="2946" y="7330"/>
                  </a:lnTo>
                  <a:close/>
                  <a:moveTo>
                    <a:pt x="3662" y="412"/>
                  </a:moveTo>
                  <a:cubicBezTo>
                    <a:pt x="4430" y="412"/>
                    <a:pt x="5165" y="715"/>
                    <a:pt x="5703" y="1258"/>
                  </a:cubicBezTo>
                  <a:lnTo>
                    <a:pt x="13140" y="8694"/>
                  </a:lnTo>
                  <a:cubicBezTo>
                    <a:pt x="14264" y="9823"/>
                    <a:pt x="14269" y="11649"/>
                    <a:pt x="13145" y="12782"/>
                  </a:cubicBezTo>
                  <a:lnTo>
                    <a:pt x="13106" y="12821"/>
                  </a:lnTo>
                  <a:cubicBezTo>
                    <a:pt x="12542" y="13383"/>
                    <a:pt x="11802" y="13664"/>
                    <a:pt x="11062" y="13664"/>
                  </a:cubicBezTo>
                  <a:cubicBezTo>
                    <a:pt x="10322" y="13664"/>
                    <a:pt x="9583" y="13383"/>
                    <a:pt x="9018" y="12821"/>
                  </a:cubicBezTo>
                  <a:lnTo>
                    <a:pt x="1581" y="5384"/>
                  </a:lnTo>
                  <a:cubicBezTo>
                    <a:pt x="452" y="4255"/>
                    <a:pt x="452" y="2425"/>
                    <a:pt x="1581" y="1296"/>
                  </a:cubicBezTo>
                  <a:cubicBezTo>
                    <a:pt x="2129" y="734"/>
                    <a:pt x="2879" y="417"/>
                    <a:pt x="3662" y="412"/>
                  </a:cubicBezTo>
                  <a:close/>
                  <a:moveTo>
                    <a:pt x="3663" y="0"/>
                  </a:moveTo>
                  <a:cubicBezTo>
                    <a:pt x="2818" y="0"/>
                    <a:pt x="1973" y="323"/>
                    <a:pt x="1327" y="969"/>
                  </a:cubicBezTo>
                  <a:lnTo>
                    <a:pt x="1288" y="1008"/>
                  </a:lnTo>
                  <a:cubicBezTo>
                    <a:pt x="1" y="2295"/>
                    <a:pt x="1" y="4385"/>
                    <a:pt x="1288" y="5677"/>
                  </a:cubicBezTo>
                  <a:lnTo>
                    <a:pt x="2653" y="7037"/>
                  </a:lnTo>
                  <a:lnTo>
                    <a:pt x="1317" y="8377"/>
                  </a:lnTo>
                  <a:cubicBezTo>
                    <a:pt x="15" y="9674"/>
                    <a:pt x="15" y="11783"/>
                    <a:pt x="1317" y="13085"/>
                  </a:cubicBezTo>
                  <a:cubicBezTo>
                    <a:pt x="1966" y="13734"/>
                    <a:pt x="2817" y="14058"/>
                    <a:pt x="3669" y="14058"/>
                  </a:cubicBezTo>
                  <a:cubicBezTo>
                    <a:pt x="4520" y="14058"/>
                    <a:pt x="5372" y="13734"/>
                    <a:pt x="6020" y="13085"/>
                  </a:cubicBezTo>
                  <a:lnTo>
                    <a:pt x="7361" y="11745"/>
                  </a:lnTo>
                  <a:lnTo>
                    <a:pt x="8725" y="13109"/>
                  </a:lnTo>
                  <a:cubicBezTo>
                    <a:pt x="9369" y="13753"/>
                    <a:pt x="10213" y="14075"/>
                    <a:pt x="11058" y="14075"/>
                  </a:cubicBezTo>
                  <a:cubicBezTo>
                    <a:pt x="11903" y="14075"/>
                    <a:pt x="12748" y="13753"/>
                    <a:pt x="13395" y="13109"/>
                  </a:cubicBezTo>
                  <a:lnTo>
                    <a:pt x="13433" y="13071"/>
                  </a:lnTo>
                  <a:cubicBezTo>
                    <a:pt x="14720" y="11783"/>
                    <a:pt x="14720" y="9693"/>
                    <a:pt x="13433" y="8401"/>
                  </a:cubicBezTo>
                  <a:lnTo>
                    <a:pt x="7654" y="2622"/>
                  </a:lnTo>
                  <a:lnTo>
                    <a:pt x="8999" y="1277"/>
                  </a:lnTo>
                  <a:cubicBezTo>
                    <a:pt x="9542" y="729"/>
                    <a:pt x="10286" y="422"/>
                    <a:pt x="11060" y="422"/>
                  </a:cubicBezTo>
                  <a:cubicBezTo>
                    <a:pt x="13635" y="422"/>
                    <a:pt x="14966" y="3559"/>
                    <a:pt x="13121" y="5403"/>
                  </a:cubicBezTo>
                  <a:lnTo>
                    <a:pt x="12203" y="6316"/>
                  </a:lnTo>
                  <a:cubicBezTo>
                    <a:pt x="12073" y="6446"/>
                    <a:pt x="12165" y="6672"/>
                    <a:pt x="12352" y="6672"/>
                  </a:cubicBezTo>
                  <a:cubicBezTo>
                    <a:pt x="12501" y="6672"/>
                    <a:pt x="12482" y="6600"/>
                    <a:pt x="13414" y="5697"/>
                  </a:cubicBezTo>
                  <a:cubicBezTo>
                    <a:pt x="14711" y="4395"/>
                    <a:pt x="14711" y="2286"/>
                    <a:pt x="13414" y="989"/>
                  </a:cubicBezTo>
                  <a:cubicBezTo>
                    <a:pt x="12763" y="338"/>
                    <a:pt x="11910" y="12"/>
                    <a:pt x="11058" y="12"/>
                  </a:cubicBezTo>
                  <a:cubicBezTo>
                    <a:pt x="10206" y="12"/>
                    <a:pt x="9354" y="338"/>
                    <a:pt x="8706" y="989"/>
                  </a:cubicBezTo>
                  <a:lnTo>
                    <a:pt x="7361" y="2334"/>
                  </a:lnTo>
                  <a:lnTo>
                    <a:pt x="5996" y="969"/>
                  </a:lnTo>
                  <a:cubicBezTo>
                    <a:pt x="5353" y="323"/>
                    <a:pt x="4508" y="0"/>
                    <a:pt x="36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4"/>
            <p:cNvSpPr/>
            <p:nvPr/>
          </p:nvSpPr>
          <p:spPr>
            <a:xfrm>
              <a:off x="6725600" y="1618866"/>
              <a:ext cx="162892" cy="161897"/>
            </a:xfrm>
            <a:custGeom>
              <a:avLst/>
              <a:gdLst/>
              <a:ahLst/>
              <a:cxnLst/>
              <a:rect l="l" t="t" r="r" b="b"/>
              <a:pathLst>
                <a:path w="6222" h="6184" extrusionOk="0">
                  <a:moveTo>
                    <a:pt x="2669" y="1"/>
                  </a:moveTo>
                  <a:cubicBezTo>
                    <a:pt x="2616" y="1"/>
                    <a:pt x="2563" y="20"/>
                    <a:pt x="2523" y="58"/>
                  </a:cubicBezTo>
                  <a:lnTo>
                    <a:pt x="77" y="2504"/>
                  </a:lnTo>
                  <a:cubicBezTo>
                    <a:pt x="0" y="2585"/>
                    <a:pt x="0" y="2715"/>
                    <a:pt x="77" y="2797"/>
                  </a:cubicBezTo>
                  <a:lnTo>
                    <a:pt x="630" y="3349"/>
                  </a:lnTo>
                  <a:cubicBezTo>
                    <a:pt x="671" y="3388"/>
                    <a:pt x="723" y="3407"/>
                    <a:pt x="776" y="3407"/>
                  </a:cubicBezTo>
                  <a:cubicBezTo>
                    <a:pt x="829" y="3407"/>
                    <a:pt x="882" y="3388"/>
                    <a:pt x="923" y="3349"/>
                  </a:cubicBezTo>
                  <a:cubicBezTo>
                    <a:pt x="1000" y="3268"/>
                    <a:pt x="1000" y="3138"/>
                    <a:pt x="923" y="3056"/>
                  </a:cubicBezTo>
                  <a:lnTo>
                    <a:pt x="514" y="2653"/>
                  </a:lnTo>
                  <a:lnTo>
                    <a:pt x="2671" y="496"/>
                  </a:lnTo>
                  <a:lnTo>
                    <a:pt x="5703" y="3527"/>
                  </a:lnTo>
                  <a:lnTo>
                    <a:pt x="3546" y="5684"/>
                  </a:lnTo>
                  <a:lnTo>
                    <a:pt x="1615" y="3748"/>
                  </a:lnTo>
                  <a:cubicBezTo>
                    <a:pt x="1574" y="3710"/>
                    <a:pt x="1521" y="3690"/>
                    <a:pt x="1468" y="3690"/>
                  </a:cubicBezTo>
                  <a:cubicBezTo>
                    <a:pt x="1415" y="3690"/>
                    <a:pt x="1362" y="3710"/>
                    <a:pt x="1322" y="3748"/>
                  </a:cubicBezTo>
                  <a:cubicBezTo>
                    <a:pt x="1240" y="3830"/>
                    <a:pt x="1240" y="3959"/>
                    <a:pt x="1322" y="4041"/>
                  </a:cubicBezTo>
                  <a:lnTo>
                    <a:pt x="3402" y="6126"/>
                  </a:lnTo>
                  <a:cubicBezTo>
                    <a:pt x="3443" y="6164"/>
                    <a:pt x="3495" y="6184"/>
                    <a:pt x="3548" y="6184"/>
                  </a:cubicBezTo>
                  <a:cubicBezTo>
                    <a:pt x="3601" y="6184"/>
                    <a:pt x="3654" y="6164"/>
                    <a:pt x="3695" y="6126"/>
                  </a:cubicBezTo>
                  <a:lnTo>
                    <a:pt x="6140" y="3676"/>
                  </a:lnTo>
                  <a:cubicBezTo>
                    <a:pt x="6222" y="3594"/>
                    <a:pt x="6222" y="3465"/>
                    <a:pt x="6140" y="3388"/>
                  </a:cubicBezTo>
                  <a:lnTo>
                    <a:pt x="2816" y="58"/>
                  </a:lnTo>
                  <a:cubicBezTo>
                    <a:pt x="2775" y="20"/>
                    <a:pt x="2722" y="1"/>
                    <a:pt x="26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4"/>
            <p:cNvSpPr/>
            <p:nvPr/>
          </p:nvSpPr>
          <p:spPr>
            <a:xfrm>
              <a:off x="6682481" y="1641642"/>
              <a:ext cx="19216" cy="14739"/>
            </a:xfrm>
            <a:custGeom>
              <a:avLst/>
              <a:gdLst/>
              <a:ahLst/>
              <a:cxnLst/>
              <a:rect l="l" t="t" r="r" b="b"/>
              <a:pathLst>
                <a:path w="734" h="563" extrusionOk="0">
                  <a:moveTo>
                    <a:pt x="300" y="0"/>
                  </a:moveTo>
                  <a:cubicBezTo>
                    <a:pt x="140" y="0"/>
                    <a:pt x="1" y="208"/>
                    <a:pt x="149" y="356"/>
                  </a:cubicBezTo>
                  <a:lnTo>
                    <a:pt x="293" y="500"/>
                  </a:lnTo>
                  <a:cubicBezTo>
                    <a:pt x="337" y="544"/>
                    <a:pt x="386" y="563"/>
                    <a:pt x="434" y="563"/>
                  </a:cubicBezTo>
                  <a:cubicBezTo>
                    <a:pt x="594" y="563"/>
                    <a:pt x="734" y="355"/>
                    <a:pt x="586" y="207"/>
                  </a:cubicBezTo>
                  <a:lnTo>
                    <a:pt x="442" y="63"/>
                  </a:lnTo>
                  <a:cubicBezTo>
                    <a:pt x="397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74"/>
            <p:cNvSpPr/>
            <p:nvPr/>
          </p:nvSpPr>
          <p:spPr>
            <a:xfrm>
              <a:off x="6678057" y="1604283"/>
              <a:ext cx="16886" cy="14608"/>
            </a:xfrm>
            <a:custGeom>
              <a:avLst/>
              <a:gdLst/>
              <a:ahLst/>
              <a:cxnLst/>
              <a:rect l="l" t="t" r="r" b="b"/>
              <a:pathLst>
                <a:path w="645" h="558" extrusionOk="0">
                  <a:moveTo>
                    <a:pt x="224" y="1"/>
                  </a:moveTo>
                  <a:cubicBezTo>
                    <a:pt x="171" y="1"/>
                    <a:pt x="118" y="20"/>
                    <a:pt x="77" y="58"/>
                  </a:cubicBezTo>
                  <a:cubicBezTo>
                    <a:pt x="1" y="140"/>
                    <a:pt x="1" y="270"/>
                    <a:pt x="77" y="351"/>
                  </a:cubicBezTo>
                  <a:cubicBezTo>
                    <a:pt x="193" y="447"/>
                    <a:pt x="236" y="558"/>
                    <a:pt x="370" y="558"/>
                  </a:cubicBezTo>
                  <a:cubicBezTo>
                    <a:pt x="553" y="553"/>
                    <a:pt x="644" y="332"/>
                    <a:pt x="515" y="202"/>
                  </a:cubicBezTo>
                  <a:lnTo>
                    <a:pt x="370" y="58"/>
                  </a:lnTo>
                  <a:cubicBezTo>
                    <a:pt x="330" y="20"/>
                    <a:pt x="277" y="1"/>
                    <a:pt x="2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74"/>
            <p:cNvSpPr/>
            <p:nvPr/>
          </p:nvSpPr>
          <p:spPr>
            <a:xfrm>
              <a:off x="6710756" y="1571454"/>
              <a:ext cx="17017" cy="14608"/>
            </a:xfrm>
            <a:custGeom>
              <a:avLst/>
              <a:gdLst/>
              <a:ahLst/>
              <a:cxnLst/>
              <a:rect l="l" t="t" r="r" b="b"/>
              <a:pathLst>
                <a:path w="650" h="558" extrusionOk="0">
                  <a:moveTo>
                    <a:pt x="229" y="1"/>
                  </a:moveTo>
                  <a:cubicBezTo>
                    <a:pt x="176" y="1"/>
                    <a:pt x="123" y="20"/>
                    <a:pt x="82" y="58"/>
                  </a:cubicBezTo>
                  <a:cubicBezTo>
                    <a:pt x="1" y="140"/>
                    <a:pt x="1" y="270"/>
                    <a:pt x="82" y="351"/>
                  </a:cubicBezTo>
                  <a:cubicBezTo>
                    <a:pt x="198" y="452"/>
                    <a:pt x="241" y="558"/>
                    <a:pt x="370" y="558"/>
                  </a:cubicBezTo>
                  <a:cubicBezTo>
                    <a:pt x="558" y="553"/>
                    <a:pt x="649" y="332"/>
                    <a:pt x="519" y="203"/>
                  </a:cubicBezTo>
                  <a:lnTo>
                    <a:pt x="375" y="58"/>
                  </a:lnTo>
                  <a:cubicBezTo>
                    <a:pt x="334" y="20"/>
                    <a:pt x="282" y="1"/>
                    <a:pt x="2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4"/>
            <p:cNvSpPr/>
            <p:nvPr/>
          </p:nvSpPr>
          <p:spPr>
            <a:xfrm>
              <a:off x="6714473" y="1609624"/>
              <a:ext cx="17567" cy="14713"/>
            </a:xfrm>
            <a:custGeom>
              <a:avLst/>
              <a:gdLst/>
              <a:ahLst/>
              <a:cxnLst/>
              <a:rect l="l" t="t" r="r" b="b"/>
              <a:pathLst>
                <a:path w="671" h="562" extrusionOk="0">
                  <a:moveTo>
                    <a:pt x="298" y="0"/>
                  </a:moveTo>
                  <a:cubicBezTo>
                    <a:pt x="138" y="0"/>
                    <a:pt x="1" y="208"/>
                    <a:pt x="152" y="359"/>
                  </a:cubicBezTo>
                  <a:cubicBezTo>
                    <a:pt x="267" y="455"/>
                    <a:pt x="310" y="560"/>
                    <a:pt x="440" y="560"/>
                  </a:cubicBezTo>
                  <a:cubicBezTo>
                    <a:pt x="445" y="561"/>
                    <a:pt x="450" y="561"/>
                    <a:pt x="454" y="561"/>
                  </a:cubicBezTo>
                  <a:cubicBezTo>
                    <a:pt x="506" y="561"/>
                    <a:pt x="553" y="538"/>
                    <a:pt x="584" y="503"/>
                  </a:cubicBezTo>
                  <a:cubicBezTo>
                    <a:pt x="670" y="421"/>
                    <a:pt x="670" y="287"/>
                    <a:pt x="589" y="205"/>
                  </a:cubicBezTo>
                  <a:lnTo>
                    <a:pt x="445" y="66"/>
                  </a:lnTo>
                  <a:cubicBezTo>
                    <a:pt x="399" y="20"/>
                    <a:pt x="347" y="0"/>
                    <a:pt x="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4"/>
            <p:cNvSpPr/>
            <p:nvPr/>
          </p:nvSpPr>
          <p:spPr>
            <a:xfrm>
              <a:off x="6748350" y="1577632"/>
              <a:ext cx="17017" cy="14478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229" y="0"/>
                  </a:moveTo>
                  <a:cubicBezTo>
                    <a:pt x="176" y="0"/>
                    <a:pt x="123" y="19"/>
                    <a:pt x="83" y="58"/>
                  </a:cubicBezTo>
                  <a:cubicBezTo>
                    <a:pt x="1" y="139"/>
                    <a:pt x="1" y="269"/>
                    <a:pt x="83" y="351"/>
                  </a:cubicBezTo>
                  <a:cubicBezTo>
                    <a:pt x="198" y="452"/>
                    <a:pt x="241" y="553"/>
                    <a:pt x="376" y="553"/>
                  </a:cubicBezTo>
                  <a:cubicBezTo>
                    <a:pt x="558" y="553"/>
                    <a:pt x="650" y="332"/>
                    <a:pt x="520" y="202"/>
                  </a:cubicBezTo>
                  <a:lnTo>
                    <a:pt x="376" y="58"/>
                  </a:lnTo>
                  <a:cubicBezTo>
                    <a:pt x="335" y="19"/>
                    <a:pt x="282" y="0"/>
                    <a:pt x="2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4"/>
            <p:cNvSpPr/>
            <p:nvPr/>
          </p:nvSpPr>
          <p:spPr>
            <a:xfrm>
              <a:off x="6849405" y="1808540"/>
              <a:ext cx="17462" cy="14608"/>
            </a:xfrm>
            <a:custGeom>
              <a:avLst/>
              <a:gdLst/>
              <a:ahLst/>
              <a:cxnLst/>
              <a:rect l="l" t="t" r="r" b="b"/>
              <a:pathLst>
                <a:path w="667" h="558" extrusionOk="0">
                  <a:moveTo>
                    <a:pt x="301" y="0"/>
                  </a:moveTo>
                  <a:cubicBezTo>
                    <a:pt x="140" y="0"/>
                    <a:pt x="1" y="208"/>
                    <a:pt x="152" y="356"/>
                  </a:cubicBezTo>
                  <a:lnTo>
                    <a:pt x="292" y="500"/>
                  </a:lnTo>
                  <a:cubicBezTo>
                    <a:pt x="333" y="538"/>
                    <a:pt x="385" y="558"/>
                    <a:pt x="438" y="558"/>
                  </a:cubicBezTo>
                  <a:cubicBezTo>
                    <a:pt x="491" y="558"/>
                    <a:pt x="544" y="538"/>
                    <a:pt x="585" y="500"/>
                  </a:cubicBezTo>
                  <a:cubicBezTo>
                    <a:pt x="666" y="418"/>
                    <a:pt x="666" y="289"/>
                    <a:pt x="585" y="207"/>
                  </a:cubicBezTo>
                  <a:lnTo>
                    <a:pt x="445" y="63"/>
                  </a:lnTo>
                  <a:cubicBezTo>
                    <a:pt x="400" y="19"/>
                    <a:pt x="350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4"/>
            <p:cNvSpPr/>
            <p:nvPr/>
          </p:nvSpPr>
          <p:spPr>
            <a:xfrm>
              <a:off x="6886895" y="1814823"/>
              <a:ext cx="19268" cy="14739"/>
            </a:xfrm>
            <a:custGeom>
              <a:avLst/>
              <a:gdLst/>
              <a:ahLst/>
              <a:cxnLst/>
              <a:rect l="l" t="t" r="r" b="b"/>
              <a:pathLst>
                <a:path w="736" h="563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1" y="500"/>
                  </a:lnTo>
                  <a:cubicBezTo>
                    <a:pt x="337" y="544"/>
                    <a:pt x="387" y="563"/>
                    <a:pt x="435" y="563"/>
                  </a:cubicBezTo>
                  <a:cubicBezTo>
                    <a:pt x="597" y="563"/>
                    <a:pt x="736" y="355"/>
                    <a:pt x="584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4"/>
            <p:cNvSpPr/>
            <p:nvPr/>
          </p:nvSpPr>
          <p:spPr>
            <a:xfrm>
              <a:off x="6919725" y="1781993"/>
              <a:ext cx="17436" cy="14608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6" y="500"/>
                  </a:lnTo>
                  <a:cubicBezTo>
                    <a:pt x="337" y="539"/>
                    <a:pt x="390" y="558"/>
                    <a:pt x="442" y="558"/>
                  </a:cubicBezTo>
                  <a:cubicBezTo>
                    <a:pt x="495" y="558"/>
                    <a:pt x="548" y="539"/>
                    <a:pt x="589" y="500"/>
                  </a:cubicBezTo>
                  <a:cubicBezTo>
                    <a:pt x="666" y="419"/>
                    <a:pt x="666" y="289"/>
                    <a:pt x="589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4"/>
            <p:cNvSpPr/>
            <p:nvPr/>
          </p:nvSpPr>
          <p:spPr>
            <a:xfrm>
              <a:off x="6881476" y="1776522"/>
              <a:ext cx="18719" cy="14818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cubicBezTo>
                    <a:pt x="263" y="459"/>
                    <a:pt x="306" y="565"/>
                    <a:pt x="441" y="565"/>
                  </a:cubicBezTo>
                  <a:cubicBezTo>
                    <a:pt x="623" y="560"/>
                    <a:pt x="714" y="339"/>
                    <a:pt x="585" y="210"/>
                  </a:cubicBezTo>
                  <a:lnTo>
                    <a:pt x="441" y="66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74"/>
            <p:cNvSpPr/>
            <p:nvPr/>
          </p:nvSpPr>
          <p:spPr>
            <a:xfrm>
              <a:off x="6913520" y="1744504"/>
              <a:ext cx="18745" cy="14766"/>
            </a:xfrm>
            <a:custGeom>
              <a:avLst/>
              <a:gdLst/>
              <a:ahLst/>
              <a:cxnLst/>
              <a:rect l="l" t="t" r="r" b="b"/>
              <a:pathLst>
                <a:path w="716" h="564" extrusionOk="0">
                  <a:moveTo>
                    <a:pt x="300" y="1"/>
                  </a:moveTo>
                  <a:cubicBezTo>
                    <a:pt x="140" y="1"/>
                    <a:pt x="1" y="209"/>
                    <a:pt x="149" y="357"/>
                  </a:cubicBezTo>
                  <a:cubicBezTo>
                    <a:pt x="264" y="457"/>
                    <a:pt x="307" y="563"/>
                    <a:pt x="442" y="563"/>
                  </a:cubicBezTo>
                  <a:cubicBezTo>
                    <a:pt x="624" y="563"/>
                    <a:pt x="716" y="337"/>
                    <a:pt x="586" y="208"/>
                  </a:cubicBezTo>
                  <a:lnTo>
                    <a:pt x="442" y="64"/>
                  </a:lnTo>
                  <a:cubicBezTo>
                    <a:pt x="397" y="19"/>
                    <a:pt x="348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6" name="Google Shape;9396;p74"/>
          <p:cNvGrpSpPr/>
          <p:nvPr/>
        </p:nvGrpSpPr>
        <p:grpSpPr>
          <a:xfrm>
            <a:off x="5822573" y="3360019"/>
            <a:ext cx="231065" cy="368405"/>
            <a:chOff x="5822573" y="3360019"/>
            <a:chExt cx="231065" cy="368405"/>
          </a:xfrm>
        </p:grpSpPr>
        <p:sp>
          <p:nvSpPr>
            <p:cNvPr id="9397" name="Google Shape;9397;p74"/>
            <p:cNvSpPr/>
            <p:nvPr/>
          </p:nvSpPr>
          <p:spPr>
            <a:xfrm>
              <a:off x="5828987" y="3458377"/>
              <a:ext cx="218106" cy="263004"/>
            </a:xfrm>
            <a:custGeom>
              <a:avLst/>
              <a:gdLst/>
              <a:ahLst/>
              <a:cxnLst/>
              <a:rect l="l" t="t" r="r" b="b"/>
              <a:pathLst>
                <a:path w="8331" h="10046" extrusionOk="0">
                  <a:moveTo>
                    <a:pt x="865" y="0"/>
                  </a:moveTo>
                  <a:cubicBezTo>
                    <a:pt x="389" y="0"/>
                    <a:pt x="0" y="390"/>
                    <a:pt x="0" y="865"/>
                  </a:cubicBezTo>
                  <a:lnTo>
                    <a:pt x="0" y="9181"/>
                  </a:lnTo>
                  <a:cubicBezTo>
                    <a:pt x="0" y="9656"/>
                    <a:pt x="389" y="10046"/>
                    <a:pt x="865" y="10046"/>
                  </a:cubicBezTo>
                  <a:lnTo>
                    <a:pt x="7466" y="10046"/>
                  </a:lnTo>
                  <a:cubicBezTo>
                    <a:pt x="7946" y="10046"/>
                    <a:pt x="8331" y="9656"/>
                    <a:pt x="8331" y="9176"/>
                  </a:cubicBezTo>
                  <a:lnTo>
                    <a:pt x="8331" y="865"/>
                  </a:lnTo>
                  <a:cubicBezTo>
                    <a:pt x="8331" y="390"/>
                    <a:pt x="7941" y="0"/>
                    <a:pt x="746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4"/>
            <p:cNvSpPr/>
            <p:nvPr/>
          </p:nvSpPr>
          <p:spPr>
            <a:xfrm>
              <a:off x="5987586" y="3458377"/>
              <a:ext cx="59507" cy="263004"/>
            </a:xfrm>
            <a:custGeom>
              <a:avLst/>
              <a:gdLst/>
              <a:ahLst/>
              <a:cxnLst/>
              <a:rect l="l" t="t" r="r" b="b"/>
              <a:pathLst>
                <a:path w="2273" h="10046" extrusionOk="0">
                  <a:moveTo>
                    <a:pt x="0" y="0"/>
                  </a:moveTo>
                  <a:cubicBezTo>
                    <a:pt x="476" y="0"/>
                    <a:pt x="865" y="390"/>
                    <a:pt x="865" y="865"/>
                  </a:cubicBezTo>
                  <a:lnTo>
                    <a:pt x="865" y="9176"/>
                  </a:lnTo>
                  <a:cubicBezTo>
                    <a:pt x="865" y="9656"/>
                    <a:pt x="476" y="10046"/>
                    <a:pt x="0" y="10046"/>
                  </a:cubicBezTo>
                  <a:lnTo>
                    <a:pt x="1408" y="10046"/>
                  </a:lnTo>
                  <a:cubicBezTo>
                    <a:pt x="1883" y="10046"/>
                    <a:pt x="2273" y="9656"/>
                    <a:pt x="2273" y="9176"/>
                  </a:cubicBezTo>
                  <a:lnTo>
                    <a:pt x="2273" y="865"/>
                  </a:lnTo>
                  <a:cubicBezTo>
                    <a:pt x="2273" y="390"/>
                    <a:pt x="1883" y="0"/>
                    <a:pt x="1408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74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74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4"/>
            <p:cNvSpPr/>
            <p:nvPr/>
          </p:nvSpPr>
          <p:spPr>
            <a:xfrm>
              <a:off x="5961798" y="3434868"/>
              <a:ext cx="35997" cy="23667"/>
            </a:xfrm>
            <a:custGeom>
              <a:avLst/>
              <a:gdLst/>
              <a:ahLst/>
              <a:cxnLst/>
              <a:rect l="l" t="t" r="r" b="b"/>
              <a:pathLst>
                <a:path w="137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1374" y="903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74"/>
            <p:cNvSpPr/>
            <p:nvPr/>
          </p:nvSpPr>
          <p:spPr>
            <a:xfrm>
              <a:off x="5853518" y="3367192"/>
              <a:ext cx="169175" cy="67571"/>
            </a:xfrm>
            <a:custGeom>
              <a:avLst/>
              <a:gdLst/>
              <a:ahLst/>
              <a:cxnLst/>
              <a:rect l="l" t="t" r="r" b="b"/>
              <a:pathLst>
                <a:path w="6462" h="2581" extrusionOk="0">
                  <a:moveTo>
                    <a:pt x="0" y="1"/>
                  </a:moveTo>
                  <a:lnTo>
                    <a:pt x="0" y="2580"/>
                  </a:lnTo>
                  <a:lnTo>
                    <a:pt x="6462" y="2580"/>
                  </a:lnTo>
                  <a:lnTo>
                    <a:pt x="646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74"/>
            <p:cNvSpPr/>
            <p:nvPr/>
          </p:nvSpPr>
          <p:spPr>
            <a:xfrm>
              <a:off x="5979391" y="3367192"/>
              <a:ext cx="43171" cy="67571"/>
            </a:xfrm>
            <a:custGeom>
              <a:avLst/>
              <a:gdLst/>
              <a:ahLst/>
              <a:cxnLst/>
              <a:rect l="l" t="t" r="r" b="b"/>
              <a:pathLst>
                <a:path w="1649" h="2581" extrusionOk="0">
                  <a:moveTo>
                    <a:pt x="1" y="1"/>
                  </a:moveTo>
                  <a:lnTo>
                    <a:pt x="1" y="2580"/>
                  </a:lnTo>
                  <a:lnTo>
                    <a:pt x="1649" y="2580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74"/>
            <p:cNvSpPr/>
            <p:nvPr/>
          </p:nvSpPr>
          <p:spPr>
            <a:xfrm>
              <a:off x="5863309" y="3497621"/>
              <a:ext cx="149462" cy="184517"/>
            </a:xfrm>
            <a:custGeom>
              <a:avLst/>
              <a:gdLst/>
              <a:ahLst/>
              <a:cxnLst/>
              <a:rect l="l" t="t" r="r" b="b"/>
              <a:pathLst>
                <a:path w="5709" h="7048" extrusionOk="0">
                  <a:moveTo>
                    <a:pt x="1" y="0"/>
                  </a:moveTo>
                  <a:lnTo>
                    <a:pt x="1" y="7048"/>
                  </a:lnTo>
                  <a:lnTo>
                    <a:pt x="5708" y="7048"/>
                  </a:lnTo>
                  <a:lnTo>
                    <a:pt x="570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4"/>
            <p:cNvSpPr/>
            <p:nvPr/>
          </p:nvSpPr>
          <p:spPr>
            <a:xfrm>
              <a:off x="5969469" y="3497621"/>
              <a:ext cx="43302" cy="184517"/>
            </a:xfrm>
            <a:custGeom>
              <a:avLst/>
              <a:gdLst/>
              <a:ahLst/>
              <a:cxnLst/>
              <a:rect l="l" t="t" r="r" b="b"/>
              <a:pathLst>
                <a:path w="1654" h="7048" extrusionOk="0">
                  <a:moveTo>
                    <a:pt x="0" y="0"/>
                  </a:moveTo>
                  <a:lnTo>
                    <a:pt x="0" y="7048"/>
                  </a:lnTo>
                  <a:lnTo>
                    <a:pt x="1653" y="7048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4"/>
            <p:cNvSpPr/>
            <p:nvPr/>
          </p:nvSpPr>
          <p:spPr>
            <a:xfrm>
              <a:off x="5883075" y="3538855"/>
              <a:ext cx="105924" cy="101919"/>
            </a:xfrm>
            <a:custGeom>
              <a:avLst/>
              <a:gdLst/>
              <a:ahLst/>
              <a:cxnLst/>
              <a:rect l="l" t="t" r="r" b="b"/>
              <a:pathLst>
                <a:path w="4046" h="3893" extrusionOk="0">
                  <a:moveTo>
                    <a:pt x="2099" y="1"/>
                  </a:moveTo>
                  <a:cubicBezTo>
                    <a:pt x="1312" y="1"/>
                    <a:pt x="605" y="477"/>
                    <a:pt x="303" y="1202"/>
                  </a:cubicBezTo>
                  <a:cubicBezTo>
                    <a:pt x="0" y="1932"/>
                    <a:pt x="168" y="2768"/>
                    <a:pt x="725" y="3325"/>
                  </a:cubicBezTo>
                  <a:cubicBezTo>
                    <a:pt x="1098" y="3695"/>
                    <a:pt x="1595" y="3892"/>
                    <a:pt x="2100" y="3892"/>
                  </a:cubicBezTo>
                  <a:cubicBezTo>
                    <a:pt x="2351" y="3892"/>
                    <a:pt x="2604" y="3844"/>
                    <a:pt x="2844" y="3743"/>
                  </a:cubicBezTo>
                  <a:cubicBezTo>
                    <a:pt x="3569" y="3445"/>
                    <a:pt x="4045" y="2734"/>
                    <a:pt x="4045" y="1947"/>
                  </a:cubicBezTo>
                  <a:cubicBezTo>
                    <a:pt x="4045" y="875"/>
                    <a:pt x="3176" y="1"/>
                    <a:pt x="2099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4"/>
            <p:cNvSpPr/>
            <p:nvPr/>
          </p:nvSpPr>
          <p:spPr>
            <a:xfrm>
              <a:off x="5893757" y="3545530"/>
              <a:ext cx="104170" cy="95295"/>
            </a:xfrm>
            <a:custGeom>
              <a:avLst/>
              <a:gdLst/>
              <a:ahLst/>
              <a:cxnLst/>
              <a:rect l="l" t="t" r="r" b="b"/>
              <a:pathLst>
                <a:path w="3979" h="3640" extrusionOk="0">
                  <a:moveTo>
                    <a:pt x="2652" y="1"/>
                  </a:moveTo>
                  <a:lnTo>
                    <a:pt x="2652" y="1"/>
                  </a:lnTo>
                  <a:cubicBezTo>
                    <a:pt x="3085" y="760"/>
                    <a:pt x="2950" y="1716"/>
                    <a:pt x="2335" y="2331"/>
                  </a:cubicBezTo>
                  <a:cubicBezTo>
                    <a:pt x="1959" y="2707"/>
                    <a:pt x="1461" y="2902"/>
                    <a:pt x="956" y="2902"/>
                  </a:cubicBezTo>
                  <a:cubicBezTo>
                    <a:pt x="630" y="2902"/>
                    <a:pt x="301" y="2820"/>
                    <a:pt x="0" y="2652"/>
                  </a:cubicBezTo>
                  <a:lnTo>
                    <a:pt x="0" y="2652"/>
                  </a:lnTo>
                  <a:cubicBezTo>
                    <a:pt x="366" y="3298"/>
                    <a:pt x="1028" y="3640"/>
                    <a:pt x="1698" y="3640"/>
                  </a:cubicBezTo>
                  <a:cubicBezTo>
                    <a:pt x="2190" y="3640"/>
                    <a:pt x="2686" y="3455"/>
                    <a:pt x="3070" y="3070"/>
                  </a:cubicBezTo>
                  <a:cubicBezTo>
                    <a:pt x="3978" y="2158"/>
                    <a:pt x="3772" y="630"/>
                    <a:pt x="265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4"/>
            <p:cNvSpPr/>
            <p:nvPr/>
          </p:nvSpPr>
          <p:spPr>
            <a:xfrm>
              <a:off x="5822573" y="3360019"/>
              <a:ext cx="231065" cy="368405"/>
            </a:xfrm>
            <a:custGeom>
              <a:avLst/>
              <a:gdLst/>
              <a:ahLst/>
              <a:cxnLst/>
              <a:rect l="l" t="t" r="r" b="b"/>
              <a:pathLst>
                <a:path w="8826" h="14072" extrusionOk="0">
                  <a:moveTo>
                    <a:pt x="2542" y="414"/>
                  </a:moveTo>
                  <a:lnTo>
                    <a:pt x="2542" y="2609"/>
                  </a:lnTo>
                  <a:lnTo>
                    <a:pt x="1355" y="2609"/>
                  </a:lnTo>
                  <a:lnTo>
                    <a:pt x="1355" y="414"/>
                  </a:lnTo>
                  <a:close/>
                  <a:moveTo>
                    <a:pt x="4209" y="414"/>
                  </a:moveTo>
                  <a:lnTo>
                    <a:pt x="4209" y="2609"/>
                  </a:lnTo>
                  <a:lnTo>
                    <a:pt x="2950" y="2609"/>
                  </a:lnTo>
                  <a:lnTo>
                    <a:pt x="2950" y="414"/>
                  </a:lnTo>
                  <a:close/>
                  <a:moveTo>
                    <a:pt x="5871" y="414"/>
                  </a:moveTo>
                  <a:lnTo>
                    <a:pt x="5871" y="2609"/>
                  </a:lnTo>
                  <a:lnTo>
                    <a:pt x="4617" y="2609"/>
                  </a:lnTo>
                  <a:lnTo>
                    <a:pt x="4617" y="414"/>
                  </a:lnTo>
                  <a:close/>
                  <a:moveTo>
                    <a:pt x="6510" y="3027"/>
                  </a:moveTo>
                  <a:lnTo>
                    <a:pt x="6510" y="3517"/>
                  </a:lnTo>
                  <a:lnTo>
                    <a:pt x="2316" y="3517"/>
                  </a:lnTo>
                  <a:lnTo>
                    <a:pt x="2316" y="3027"/>
                  </a:lnTo>
                  <a:close/>
                  <a:moveTo>
                    <a:pt x="7754" y="3930"/>
                  </a:moveTo>
                  <a:cubicBezTo>
                    <a:pt x="8119" y="3930"/>
                    <a:pt x="8417" y="4228"/>
                    <a:pt x="8417" y="4589"/>
                  </a:cubicBezTo>
                  <a:lnTo>
                    <a:pt x="8412" y="13005"/>
                  </a:lnTo>
                  <a:cubicBezTo>
                    <a:pt x="8412" y="13370"/>
                    <a:pt x="8114" y="13668"/>
                    <a:pt x="7754" y="13668"/>
                  </a:cubicBezTo>
                  <a:lnTo>
                    <a:pt x="1072" y="13668"/>
                  </a:lnTo>
                  <a:cubicBezTo>
                    <a:pt x="707" y="13668"/>
                    <a:pt x="413" y="13370"/>
                    <a:pt x="413" y="13005"/>
                  </a:cubicBezTo>
                  <a:lnTo>
                    <a:pt x="413" y="4589"/>
                  </a:lnTo>
                  <a:cubicBezTo>
                    <a:pt x="413" y="4228"/>
                    <a:pt x="707" y="3930"/>
                    <a:pt x="1072" y="3930"/>
                  </a:cubicBezTo>
                  <a:close/>
                  <a:moveTo>
                    <a:pt x="1148" y="1"/>
                  </a:moveTo>
                  <a:cubicBezTo>
                    <a:pt x="1033" y="1"/>
                    <a:pt x="942" y="92"/>
                    <a:pt x="942" y="207"/>
                  </a:cubicBezTo>
                  <a:lnTo>
                    <a:pt x="942" y="2816"/>
                  </a:lnTo>
                  <a:cubicBezTo>
                    <a:pt x="942" y="2931"/>
                    <a:pt x="1033" y="3022"/>
                    <a:pt x="1148" y="3022"/>
                  </a:cubicBezTo>
                  <a:lnTo>
                    <a:pt x="1903" y="3022"/>
                  </a:lnTo>
                  <a:lnTo>
                    <a:pt x="1903" y="3517"/>
                  </a:lnTo>
                  <a:lnTo>
                    <a:pt x="1072" y="3517"/>
                  </a:lnTo>
                  <a:cubicBezTo>
                    <a:pt x="481" y="3517"/>
                    <a:pt x="5" y="3998"/>
                    <a:pt x="0" y="4589"/>
                  </a:cubicBezTo>
                  <a:lnTo>
                    <a:pt x="0" y="13000"/>
                  </a:lnTo>
                  <a:cubicBezTo>
                    <a:pt x="5" y="13591"/>
                    <a:pt x="481" y="14072"/>
                    <a:pt x="1072" y="14072"/>
                  </a:cubicBezTo>
                  <a:lnTo>
                    <a:pt x="7754" y="14072"/>
                  </a:lnTo>
                  <a:cubicBezTo>
                    <a:pt x="8345" y="14072"/>
                    <a:pt x="8825" y="13591"/>
                    <a:pt x="8825" y="13000"/>
                  </a:cubicBezTo>
                  <a:lnTo>
                    <a:pt x="8825" y="4589"/>
                  </a:lnTo>
                  <a:cubicBezTo>
                    <a:pt x="8825" y="3998"/>
                    <a:pt x="8345" y="3517"/>
                    <a:pt x="7754" y="3517"/>
                  </a:cubicBezTo>
                  <a:lnTo>
                    <a:pt x="6923" y="3517"/>
                  </a:lnTo>
                  <a:lnTo>
                    <a:pt x="6923" y="3022"/>
                  </a:lnTo>
                  <a:lnTo>
                    <a:pt x="7677" y="3022"/>
                  </a:lnTo>
                  <a:cubicBezTo>
                    <a:pt x="7788" y="3022"/>
                    <a:pt x="7879" y="2931"/>
                    <a:pt x="7879" y="2821"/>
                  </a:cubicBezTo>
                  <a:lnTo>
                    <a:pt x="7879" y="1514"/>
                  </a:lnTo>
                  <a:cubicBezTo>
                    <a:pt x="7879" y="1377"/>
                    <a:pt x="7777" y="1309"/>
                    <a:pt x="7675" y="1309"/>
                  </a:cubicBezTo>
                  <a:cubicBezTo>
                    <a:pt x="7573" y="1309"/>
                    <a:pt x="7471" y="1377"/>
                    <a:pt x="7471" y="1514"/>
                  </a:cubicBezTo>
                  <a:lnTo>
                    <a:pt x="7471" y="2609"/>
                  </a:lnTo>
                  <a:lnTo>
                    <a:pt x="6289" y="2609"/>
                  </a:lnTo>
                  <a:lnTo>
                    <a:pt x="6289" y="414"/>
                  </a:lnTo>
                  <a:lnTo>
                    <a:pt x="7471" y="414"/>
                  </a:lnTo>
                  <a:lnTo>
                    <a:pt x="7471" y="659"/>
                  </a:lnTo>
                  <a:cubicBezTo>
                    <a:pt x="7471" y="796"/>
                    <a:pt x="7573" y="864"/>
                    <a:pt x="7675" y="864"/>
                  </a:cubicBezTo>
                  <a:cubicBezTo>
                    <a:pt x="7777" y="864"/>
                    <a:pt x="7879" y="796"/>
                    <a:pt x="7879" y="659"/>
                  </a:cubicBezTo>
                  <a:lnTo>
                    <a:pt x="7879" y="207"/>
                  </a:lnTo>
                  <a:cubicBezTo>
                    <a:pt x="7879" y="92"/>
                    <a:pt x="7788" y="1"/>
                    <a:pt x="76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4"/>
            <p:cNvSpPr/>
            <p:nvPr/>
          </p:nvSpPr>
          <p:spPr>
            <a:xfrm>
              <a:off x="5907213" y="3561422"/>
              <a:ext cx="61523" cy="57832"/>
            </a:xfrm>
            <a:custGeom>
              <a:avLst/>
              <a:gdLst/>
              <a:ahLst/>
              <a:cxnLst/>
              <a:rect l="l" t="t" r="r" b="b"/>
              <a:pathLst>
                <a:path w="2350" h="2209" extrusionOk="0">
                  <a:moveTo>
                    <a:pt x="1175" y="0"/>
                  </a:moveTo>
                  <a:cubicBezTo>
                    <a:pt x="1073" y="0"/>
                    <a:pt x="971" y="69"/>
                    <a:pt x="971" y="205"/>
                  </a:cubicBezTo>
                  <a:lnTo>
                    <a:pt x="971" y="902"/>
                  </a:lnTo>
                  <a:lnTo>
                    <a:pt x="274" y="902"/>
                  </a:lnTo>
                  <a:cubicBezTo>
                    <a:pt x="0" y="902"/>
                    <a:pt x="0" y="1310"/>
                    <a:pt x="274" y="1310"/>
                  </a:cubicBezTo>
                  <a:lnTo>
                    <a:pt x="971" y="1310"/>
                  </a:lnTo>
                  <a:lnTo>
                    <a:pt x="971" y="2007"/>
                  </a:lnTo>
                  <a:cubicBezTo>
                    <a:pt x="971" y="2142"/>
                    <a:pt x="1073" y="2209"/>
                    <a:pt x="1175" y="2209"/>
                  </a:cubicBezTo>
                  <a:cubicBezTo>
                    <a:pt x="1277" y="2209"/>
                    <a:pt x="1379" y="2142"/>
                    <a:pt x="1379" y="2007"/>
                  </a:cubicBezTo>
                  <a:lnTo>
                    <a:pt x="1379" y="1310"/>
                  </a:lnTo>
                  <a:lnTo>
                    <a:pt x="2076" y="1310"/>
                  </a:lnTo>
                  <a:cubicBezTo>
                    <a:pt x="2348" y="1310"/>
                    <a:pt x="2350" y="902"/>
                    <a:pt x="2081" y="902"/>
                  </a:cubicBezTo>
                  <a:cubicBezTo>
                    <a:pt x="2079" y="902"/>
                    <a:pt x="2077" y="902"/>
                    <a:pt x="2076" y="902"/>
                  </a:cubicBezTo>
                  <a:lnTo>
                    <a:pt x="1379" y="902"/>
                  </a:lnTo>
                  <a:lnTo>
                    <a:pt x="1379" y="205"/>
                  </a:lnTo>
                  <a:cubicBezTo>
                    <a:pt x="1379" y="69"/>
                    <a:pt x="1277" y="0"/>
                    <a:pt x="11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4"/>
            <p:cNvSpPr/>
            <p:nvPr/>
          </p:nvSpPr>
          <p:spPr>
            <a:xfrm>
              <a:off x="5881190" y="3533540"/>
              <a:ext cx="118124" cy="113647"/>
            </a:xfrm>
            <a:custGeom>
              <a:avLst/>
              <a:gdLst/>
              <a:ahLst/>
              <a:cxnLst/>
              <a:rect l="l" t="t" r="r" b="b"/>
              <a:pathLst>
                <a:path w="4512" h="4341" extrusionOk="0">
                  <a:moveTo>
                    <a:pt x="2171" y="411"/>
                  </a:moveTo>
                  <a:cubicBezTo>
                    <a:pt x="2882" y="411"/>
                    <a:pt x="3526" y="838"/>
                    <a:pt x="3795" y="1496"/>
                  </a:cubicBezTo>
                  <a:cubicBezTo>
                    <a:pt x="4069" y="2154"/>
                    <a:pt x="3920" y="2909"/>
                    <a:pt x="3416" y="3413"/>
                  </a:cubicBezTo>
                  <a:cubicBezTo>
                    <a:pt x="3078" y="3751"/>
                    <a:pt x="2628" y="3929"/>
                    <a:pt x="2169" y="3929"/>
                  </a:cubicBezTo>
                  <a:cubicBezTo>
                    <a:pt x="1944" y="3929"/>
                    <a:pt x="1716" y="3886"/>
                    <a:pt x="1499" y="3797"/>
                  </a:cubicBezTo>
                  <a:cubicBezTo>
                    <a:pt x="841" y="3524"/>
                    <a:pt x="413" y="2880"/>
                    <a:pt x="413" y="2169"/>
                  </a:cubicBezTo>
                  <a:cubicBezTo>
                    <a:pt x="413" y="1198"/>
                    <a:pt x="1201" y="411"/>
                    <a:pt x="2171" y="411"/>
                  </a:cubicBezTo>
                  <a:close/>
                  <a:moveTo>
                    <a:pt x="2169" y="0"/>
                  </a:moveTo>
                  <a:cubicBezTo>
                    <a:pt x="1890" y="0"/>
                    <a:pt x="1609" y="54"/>
                    <a:pt x="1340" y="166"/>
                  </a:cubicBezTo>
                  <a:cubicBezTo>
                    <a:pt x="528" y="502"/>
                    <a:pt x="0" y="1290"/>
                    <a:pt x="0" y="2169"/>
                  </a:cubicBezTo>
                  <a:cubicBezTo>
                    <a:pt x="5" y="3365"/>
                    <a:pt x="975" y="4340"/>
                    <a:pt x="2171" y="4340"/>
                  </a:cubicBezTo>
                  <a:cubicBezTo>
                    <a:pt x="3051" y="4340"/>
                    <a:pt x="3838" y="3812"/>
                    <a:pt x="4175" y="3000"/>
                  </a:cubicBezTo>
                  <a:cubicBezTo>
                    <a:pt x="4511" y="2188"/>
                    <a:pt x="4324" y="1256"/>
                    <a:pt x="3704" y="636"/>
                  </a:cubicBezTo>
                  <a:cubicBezTo>
                    <a:pt x="3289" y="222"/>
                    <a:pt x="2734" y="0"/>
                    <a:pt x="21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74"/>
            <p:cNvSpPr/>
            <p:nvPr/>
          </p:nvSpPr>
          <p:spPr>
            <a:xfrm>
              <a:off x="5857288" y="3491704"/>
              <a:ext cx="161766" cy="197109"/>
            </a:xfrm>
            <a:custGeom>
              <a:avLst/>
              <a:gdLst/>
              <a:ahLst/>
              <a:cxnLst/>
              <a:rect l="l" t="t" r="r" b="b"/>
              <a:pathLst>
                <a:path w="6179" h="7529" extrusionOk="0">
                  <a:moveTo>
                    <a:pt x="5975" y="0"/>
                  </a:moveTo>
                  <a:cubicBezTo>
                    <a:pt x="5972" y="0"/>
                    <a:pt x="5970" y="0"/>
                    <a:pt x="5967" y="0"/>
                  </a:cubicBezTo>
                  <a:lnTo>
                    <a:pt x="2186" y="0"/>
                  </a:lnTo>
                  <a:cubicBezTo>
                    <a:pt x="1912" y="0"/>
                    <a:pt x="1912" y="414"/>
                    <a:pt x="2186" y="414"/>
                  </a:cubicBezTo>
                  <a:lnTo>
                    <a:pt x="5760" y="414"/>
                  </a:lnTo>
                  <a:lnTo>
                    <a:pt x="5760" y="7120"/>
                  </a:lnTo>
                  <a:lnTo>
                    <a:pt x="413" y="7120"/>
                  </a:lnTo>
                  <a:lnTo>
                    <a:pt x="413" y="414"/>
                  </a:lnTo>
                  <a:lnTo>
                    <a:pt x="1120" y="414"/>
                  </a:lnTo>
                  <a:cubicBezTo>
                    <a:pt x="1393" y="414"/>
                    <a:pt x="1393" y="0"/>
                    <a:pt x="1120" y="0"/>
                  </a:cubicBezTo>
                  <a:lnTo>
                    <a:pt x="207" y="0"/>
                  </a:lnTo>
                  <a:cubicBezTo>
                    <a:pt x="92" y="0"/>
                    <a:pt x="0" y="92"/>
                    <a:pt x="0" y="207"/>
                  </a:cubicBezTo>
                  <a:lnTo>
                    <a:pt x="0" y="7327"/>
                  </a:lnTo>
                  <a:cubicBezTo>
                    <a:pt x="0" y="7437"/>
                    <a:pt x="92" y="7528"/>
                    <a:pt x="207" y="7528"/>
                  </a:cubicBezTo>
                  <a:lnTo>
                    <a:pt x="5972" y="7528"/>
                  </a:lnTo>
                  <a:cubicBezTo>
                    <a:pt x="6082" y="7528"/>
                    <a:pt x="6173" y="7437"/>
                    <a:pt x="6173" y="7327"/>
                  </a:cubicBezTo>
                  <a:lnTo>
                    <a:pt x="6173" y="207"/>
                  </a:lnTo>
                  <a:cubicBezTo>
                    <a:pt x="6178" y="95"/>
                    <a:pt x="6087" y="0"/>
                    <a:pt x="5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2" name="Google Shape;9412;p74"/>
          <p:cNvGrpSpPr/>
          <p:nvPr/>
        </p:nvGrpSpPr>
        <p:grpSpPr>
          <a:xfrm>
            <a:off x="7494690" y="1516188"/>
            <a:ext cx="374557" cy="368614"/>
            <a:chOff x="7494690" y="1516188"/>
            <a:chExt cx="374557" cy="368614"/>
          </a:xfrm>
        </p:grpSpPr>
        <p:sp>
          <p:nvSpPr>
            <p:cNvPr id="9413" name="Google Shape;9413;p74"/>
            <p:cNvSpPr/>
            <p:nvPr/>
          </p:nvSpPr>
          <p:spPr>
            <a:xfrm>
              <a:off x="7656299" y="1607844"/>
              <a:ext cx="119643" cy="118150"/>
            </a:xfrm>
            <a:custGeom>
              <a:avLst/>
              <a:gdLst/>
              <a:ahLst/>
              <a:cxnLst/>
              <a:rect l="l" t="t" r="r" b="b"/>
              <a:pathLst>
                <a:path w="4570" h="4513" extrusionOk="0">
                  <a:moveTo>
                    <a:pt x="784" y="0"/>
                  </a:moveTo>
                  <a:cubicBezTo>
                    <a:pt x="703" y="0"/>
                    <a:pt x="623" y="30"/>
                    <a:pt x="563" y="90"/>
                  </a:cubicBezTo>
                  <a:lnTo>
                    <a:pt x="121" y="532"/>
                  </a:lnTo>
                  <a:cubicBezTo>
                    <a:pt x="0" y="657"/>
                    <a:pt x="0" y="854"/>
                    <a:pt x="121" y="979"/>
                  </a:cubicBezTo>
                  <a:lnTo>
                    <a:pt x="3565" y="4419"/>
                  </a:lnTo>
                  <a:cubicBezTo>
                    <a:pt x="3625" y="4481"/>
                    <a:pt x="3704" y="4512"/>
                    <a:pt x="3784" y="4512"/>
                  </a:cubicBezTo>
                  <a:cubicBezTo>
                    <a:pt x="3864" y="4512"/>
                    <a:pt x="3945" y="4481"/>
                    <a:pt x="4007" y="4419"/>
                  </a:cubicBezTo>
                  <a:lnTo>
                    <a:pt x="4449" y="3977"/>
                  </a:lnTo>
                  <a:cubicBezTo>
                    <a:pt x="4569" y="3857"/>
                    <a:pt x="4569" y="3655"/>
                    <a:pt x="4449" y="3535"/>
                  </a:cubicBezTo>
                  <a:lnTo>
                    <a:pt x="1005" y="90"/>
                  </a:lnTo>
                  <a:cubicBezTo>
                    <a:pt x="944" y="30"/>
                    <a:pt x="864" y="0"/>
                    <a:pt x="78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74"/>
            <p:cNvSpPr/>
            <p:nvPr/>
          </p:nvSpPr>
          <p:spPr>
            <a:xfrm>
              <a:off x="7659441" y="1633474"/>
              <a:ext cx="116501" cy="92520"/>
            </a:xfrm>
            <a:custGeom>
              <a:avLst/>
              <a:gdLst/>
              <a:ahLst/>
              <a:cxnLst/>
              <a:rect l="l" t="t" r="r" b="b"/>
              <a:pathLst>
                <a:path w="4450" h="3534" extrusionOk="0">
                  <a:moveTo>
                    <a:pt x="1" y="0"/>
                  </a:moveTo>
                  <a:lnTo>
                    <a:pt x="3440" y="3440"/>
                  </a:lnTo>
                  <a:cubicBezTo>
                    <a:pt x="3503" y="3502"/>
                    <a:pt x="3583" y="3533"/>
                    <a:pt x="3664" y="3533"/>
                  </a:cubicBezTo>
                  <a:cubicBezTo>
                    <a:pt x="3744" y="3533"/>
                    <a:pt x="3825" y="3502"/>
                    <a:pt x="3887" y="3440"/>
                  </a:cubicBezTo>
                  <a:lnTo>
                    <a:pt x="4329" y="2998"/>
                  </a:lnTo>
                  <a:cubicBezTo>
                    <a:pt x="4449" y="2878"/>
                    <a:pt x="4449" y="2676"/>
                    <a:pt x="4329" y="2556"/>
                  </a:cubicBezTo>
                  <a:lnTo>
                    <a:pt x="3267" y="1494"/>
                  </a:lnTo>
                  <a:lnTo>
                    <a:pt x="3267" y="1494"/>
                  </a:lnTo>
                  <a:cubicBezTo>
                    <a:pt x="3387" y="1614"/>
                    <a:pt x="3387" y="1816"/>
                    <a:pt x="3267" y="1936"/>
                  </a:cubicBezTo>
                  <a:lnTo>
                    <a:pt x="2825" y="2378"/>
                  </a:lnTo>
                  <a:cubicBezTo>
                    <a:pt x="2765" y="2441"/>
                    <a:pt x="2685" y="2472"/>
                    <a:pt x="2604" y="2472"/>
                  </a:cubicBezTo>
                  <a:cubicBezTo>
                    <a:pt x="2524" y="2472"/>
                    <a:pt x="2443" y="2441"/>
                    <a:pt x="2383" y="23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74"/>
            <p:cNvSpPr/>
            <p:nvPr/>
          </p:nvSpPr>
          <p:spPr>
            <a:xfrm>
              <a:off x="7706722" y="1521686"/>
              <a:ext cx="156609" cy="154567"/>
            </a:xfrm>
            <a:custGeom>
              <a:avLst/>
              <a:gdLst/>
              <a:ahLst/>
              <a:cxnLst/>
              <a:rect l="l" t="t" r="r" b="b"/>
              <a:pathLst>
                <a:path w="5982" h="5904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3258" y="1441"/>
                  </a:lnTo>
                  <a:lnTo>
                    <a:pt x="2710" y="1916"/>
                  </a:lnTo>
                  <a:lnTo>
                    <a:pt x="1" y="4304"/>
                  </a:lnTo>
                  <a:lnTo>
                    <a:pt x="1601" y="5903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74"/>
            <p:cNvSpPr/>
            <p:nvPr/>
          </p:nvSpPr>
          <p:spPr>
            <a:xfrm>
              <a:off x="7706722" y="1521686"/>
              <a:ext cx="156609" cy="154698"/>
            </a:xfrm>
            <a:custGeom>
              <a:avLst/>
              <a:gdLst/>
              <a:ahLst/>
              <a:cxnLst/>
              <a:rect l="l" t="t" r="r" b="b"/>
              <a:pathLst>
                <a:path w="5982" h="5909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1" y="4304"/>
                  </a:lnTo>
                  <a:lnTo>
                    <a:pt x="1601" y="5908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74"/>
            <p:cNvSpPr/>
            <p:nvPr/>
          </p:nvSpPr>
          <p:spPr>
            <a:xfrm>
              <a:off x="7735912" y="1522419"/>
              <a:ext cx="127418" cy="153703"/>
            </a:xfrm>
            <a:custGeom>
              <a:avLst/>
              <a:gdLst/>
              <a:ahLst/>
              <a:cxnLst/>
              <a:rect l="l" t="t" r="r" b="b"/>
              <a:pathLst>
                <a:path w="4867" h="5871" extrusionOk="0">
                  <a:moveTo>
                    <a:pt x="4276" y="0"/>
                  </a:moveTo>
                  <a:lnTo>
                    <a:pt x="4276" y="0"/>
                  </a:lnTo>
                  <a:cubicBezTo>
                    <a:pt x="4353" y="245"/>
                    <a:pt x="4295" y="514"/>
                    <a:pt x="4122" y="706"/>
                  </a:cubicBezTo>
                  <a:lnTo>
                    <a:pt x="0" y="5390"/>
                  </a:lnTo>
                  <a:lnTo>
                    <a:pt x="486" y="5871"/>
                  </a:lnTo>
                  <a:lnTo>
                    <a:pt x="4608" y="1187"/>
                  </a:lnTo>
                  <a:cubicBezTo>
                    <a:pt x="4867" y="899"/>
                    <a:pt x="4853" y="457"/>
                    <a:pt x="4579" y="183"/>
                  </a:cubicBezTo>
                  <a:cubicBezTo>
                    <a:pt x="4492" y="96"/>
                    <a:pt x="4391" y="39"/>
                    <a:pt x="42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4"/>
            <p:cNvSpPr/>
            <p:nvPr/>
          </p:nvSpPr>
          <p:spPr>
            <a:xfrm>
              <a:off x="7502099" y="1637715"/>
              <a:ext cx="250307" cy="241615"/>
            </a:xfrm>
            <a:custGeom>
              <a:avLst/>
              <a:gdLst/>
              <a:ahLst/>
              <a:cxnLst/>
              <a:rect l="l" t="t" r="r" b="b"/>
              <a:pathLst>
                <a:path w="9561" h="9229" extrusionOk="0">
                  <a:moveTo>
                    <a:pt x="5205" y="0"/>
                  </a:moveTo>
                  <a:cubicBezTo>
                    <a:pt x="3943" y="0"/>
                    <a:pt x="2630" y="524"/>
                    <a:pt x="1605" y="1548"/>
                  </a:cubicBezTo>
                  <a:cubicBezTo>
                    <a:pt x="524" y="2634"/>
                    <a:pt x="1" y="4046"/>
                    <a:pt x="68" y="5377"/>
                  </a:cubicBezTo>
                  <a:cubicBezTo>
                    <a:pt x="92" y="5886"/>
                    <a:pt x="303" y="6367"/>
                    <a:pt x="668" y="6722"/>
                  </a:cubicBezTo>
                  <a:lnTo>
                    <a:pt x="2566" y="8625"/>
                  </a:lnTo>
                  <a:cubicBezTo>
                    <a:pt x="2926" y="8980"/>
                    <a:pt x="3407" y="9196"/>
                    <a:pt x="3911" y="9225"/>
                  </a:cubicBezTo>
                  <a:cubicBezTo>
                    <a:pt x="3977" y="9227"/>
                    <a:pt x="4042" y="9229"/>
                    <a:pt x="4108" y="9229"/>
                  </a:cubicBezTo>
                  <a:cubicBezTo>
                    <a:pt x="4319" y="9229"/>
                    <a:pt x="4528" y="9216"/>
                    <a:pt x="4737" y="9187"/>
                  </a:cubicBezTo>
                  <a:cubicBezTo>
                    <a:pt x="5055" y="9139"/>
                    <a:pt x="5367" y="9067"/>
                    <a:pt x="5674" y="8980"/>
                  </a:cubicBezTo>
                  <a:cubicBezTo>
                    <a:pt x="6457" y="8716"/>
                    <a:pt x="7164" y="8274"/>
                    <a:pt x="7745" y="7688"/>
                  </a:cubicBezTo>
                  <a:cubicBezTo>
                    <a:pt x="9076" y="6357"/>
                    <a:pt x="9561" y="4536"/>
                    <a:pt x="9152" y="2980"/>
                  </a:cubicBezTo>
                  <a:lnTo>
                    <a:pt x="6313" y="141"/>
                  </a:lnTo>
                  <a:cubicBezTo>
                    <a:pt x="5954" y="47"/>
                    <a:pt x="5582" y="0"/>
                    <a:pt x="5205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74"/>
            <p:cNvSpPr/>
            <p:nvPr/>
          </p:nvSpPr>
          <p:spPr>
            <a:xfrm>
              <a:off x="7543228" y="1689552"/>
              <a:ext cx="209047" cy="189779"/>
            </a:xfrm>
            <a:custGeom>
              <a:avLst/>
              <a:gdLst/>
              <a:ahLst/>
              <a:cxnLst/>
              <a:rect l="l" t="t" r="r" b="b"/>
              <a:pathLst>
                <a:path w="7985" h="7249" extrusionOk="0">
                  <a:moveTo>
                    <a:pt x="6582" y="1"/>
                  </a:moveTo>
                  <a:lnTo>
                    <a:pt x="6582" y="1"/>
                  </a:lnTo>
                  <a:cubicBezTo>
                    <a:pt x="6991" y="1557"/>
                    <a:pt x="6505" y="3378"/>
                    <a:pt x="5175" y="4709"/>
                  </a:cubicBezTo>
                  <a:cubicBezTo>
                    <a:pt x="4593" y="5295"/>
                    <a:pt x="3887" y="5737"/>
                    <a:pt x="3104" y="6001"/>
                  </a:cubicBezTo>
                  <a:lnTo>
                    <a:pt x="2172" y="6212"/>
                  </a:lnTo>
                  <a:cubicBezTo>
                    <a:pt x="1963" y="6242"/>
                    <a:pt x="1754" y="6254"/>
                    <a:pt x="1542" y="6254"/>
                  </a:cubicBezTo>
                  <a:cubicBezTo>
                    <a:pt x="1477" y="6254"/>
                    <a:pt x="1412" y="6253"/>
                    <a:pt x="1346" y="6251"/>
                  </a:cubicBezTo>
                  <a:cubicBezTo>
                    <a:pt x="841" y="6222"/>
                    <a:pt x="361" y="6006"/>
                    <a:pt x="1" y="5650"/>
                  </a:cubicBezTo>
                  <a:lnTo>
                    <a:pt x="1" y="5650"/>
                  </a:lnTo>
                  <a:lnTo>
                    <a:pt x="995" y="6645"/>
                  </a:lnTo>
                  <a:cubicBezTo>
                    <a:pt x="1355" y="7005"/>
                    <a:pt x="1836" y="7216"/>
                    <a:pt x="2345" y="7245"/>
                  </a:cubicBezTo>
                  <a:cubicBezTo>
                    <a:pt x="2410" y="7247"/>
                    <a:pt x="2474" y="7249"/>
                    <a:pt x="2539" y="7249"/>
                  </a:cubicBezTo>
                  <a:cubicBezTo>
                    <a:pt x="2748" y="7249"/>
                    <a:pt x="2957" y="7236"/>
                    <a:pt x="3166" y="7207"/>
                  </a:cubicBezTo>
                  <a:lnTo>
                    <a:pt x="4098" y="6995"/>
                  </a:lnTo>
                  <a:cubicBezTo>
                    <a:pt x="4882" y="6726"/>
                    <a:pt x="5588" y="6289"/>
                    <a:pt x="6174" y="5703"/>
                  </a:cubicBezTo>
                  <a:cubicBezTo>
                    <a:pt x="7500" y="4372"/>
                    <a:pt x="7985" y="2552"/>
                    <a:pt x="7577" y="995"/>
                  </a:cubicBezTo>
                  <a:lnTo>
                    <a:pt x="658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4"/>
            <p:cNvSpPr/>
            <p:nvPr/>
          </p:nvSpPr>
          <p:spPr>
            <a:xfrm>
              <a:off x="7494690" y="1516188"/>
              <a:ext cx="374557" cy="368614"/>
            </a:xfrm>
            <a:custGeom>
              <a:avLst/>
              <a:gdLst/>
              <a:ahLst/>
              <a:cxnLst/>
              <a:rect l="l" t="t" r="r" b="b"/>
              <a:pathLst>
                <a:path w="14307" h="14080" extrusionOk="0">
                  <a:moveTo>
                    <a:pt x="6952" y="3703"/>
                  </a:moveTo>
                  <a:cubicBezTo>
                    <a:pt x="6979" y="3703"/>
                    <a:pt x="7007" y="3714"/>
                    <a:pt x="7029" y="3735"/>
                  </a:cubicBezTo>
                  <a:lnTo>
                    <a:pt x="10473" y="7180"/>
                  </a:lnTo>
                  <a:cubicBezTo>
                    <a:pt x="10516" y="7223"/>
                    <a:pt x="10521" y="7290"/>
                    <a:pt x="10478" y="7334"/>
                  </a:cubicBezTo>
                  <a:lnTo>
                    <a:pt x="10473" y="7334"/>
                  </a:lnTo>
                  <a:cubicBezTo>
                    <a:pt x="10026" y="7771"/>
                    <a:pt x="10036" y="7809"/>
                    <a:pt x="9954" y="7809"/>
                  </a:cubicBezTo>
                  <a:cubicBezTo>
                    <a:pt x="9873" y="7809"/>
                    <a:pt x="9877" y="7756"/>
                    <a:pt x="9580" y="7473"/>
                  </a:cubicBezTo>
                  <a:cubicBezTo>
                    <a:pt x="6236" y="4129"/>
                    <a:pt x="6404" y="4322"/>
                    <a:pt x="6404" y="4254"/>
                  </a:cubicBezTo>
                  <a:cubicBezTo>
                    <a:pt x="6404" y="4177"/>
                    <a:pt x="6438" y="4187"/>
                    <a:pt x="6875" y="3735"/>
                  </a:cubicBezTo>
                  <a:cubicBezTo>
                    <a:pt x="6896" y="3714"/>
                    <a:pt x="6924" y="3703"/>
                    <a:pt x="6952" y="3703"/>
                  </a:cubicBezTo>
                  <a:close/>
                  <a:moveTo>
                    <a:pt x="13270" y="0"/>
                  </a:moveTo>
                  <a:cubicBezTo>
                    <a:pt x="13049" y="0"/>
                    <a:pt x="12828" y="78"/>
                    <a:pt x="12649" y="233"/>
                  </a:cubicBezTo>
                  <a:lnTo>
                    <a:pt x="11223" y="1492"/>
                  </a:lnTo>
                  <a:cubicBezTo>
                    <a:pt x="11053" y="1631"/>
                    <a:pt x="11188" y="1857"/>
                    <a:pt x="11354" y="1857"/>
                  </a:cubicBezTo>
                  <a:cubicBezTo>
                    <a:pt x="11399" y="1857"/>
                    <a:pt x="11447" y="1840"/>
                    <a:pt x="11492" y="1799"/>
                  </a:cubicBezTo>
                  <a:lnTo>
                    <a:pt x="12923" y="541"/>
                  </a:lnTo>
                  <a:cubicBezTo>
                    <a:pt x="13022" y="454"/>
                    <a:pt x="13146" y="410"/>
                    <a:pt x="13270" y="410"/>
                  </a:cubicBezTo>
                  <a:cubicBezTo>
                    <a:pt x="13405" y="410"/>
                    <a:pt x="13541" y="462"/>
                    <a:pt x="13644" y="565"/>
                  </a:cubicBezTo>
                  <a:cubicBezTo>
                    <a:pt x="13846" y="762"/>
                    <a:pt x="13855" y="1079"/>
                    <a:pt x="13668" y="1290"/>
                  </a:cubicBezTo>
                  <a:lnTo>
                    <a:pt x="9690" y="5811"/>
                  </a:lnTo>
                  <a:lnTo>
                    <a:pt x="8398" y="4519"/>
                  </a:lnTo>
                  <a:lnTo>
                    <a:pt x="10708" y="2486"/>
                  </a:lnTo>
                  <a:cubicBezTo>
                    <a:pt x="10877" y="2344"/>
                    <a:pt x="10741" y="2119"/>
                    <a:pt x="10578" y="2119"/>
                  </a:cubicBezTo>
                  <a:cubicBezTo>
                    <a:pt x="10532" y="2119"/>
                    <a:pt x="10484" y="2137"/>
                    <a:pt x="10439" y="2179"/>
                  </a:cubicBezTo>
                  <a:lnTo>
                    <a:pt x="8109" y="4226"/>
                  </a:lnTo>
                  <a:lnTo>
                    <a:pt x="7322" y="3442"/>
                  </a:lnTo>
                  <a:cubicBezTo>
                    <a:pt x="7221" y="3339"/>
                    <a:pt x="7089" y="3288"/>
                    <a:pt x="6957" y="3288"/>
                  </a:cubicBezTo>
                  <a:cubicBezTo>
                    <a:pt x="6824" y="3288"/>
                    <a:pt x="6692" y="3339"/>
                    <a:pt x="6591" y="3442"/>
                  </a:cubicBezTo>
                  <a:lnTo>
                    <a:pt x="6149" y="3884"/>
                  </a:lnTo>
                  <a:cubicBezTo>
                    <a:pt x="5996" y="4038"/>
                    <a:pt x="5952" y="4274"/>
                    <a:pt x="6049" y="4466"/>
                  </a:cubicBezTo>
                  <a:cubicBezTo>
                    <a:pt x="5858" y="4443"/>
                    <a:pt x="5668" y="4432"/>
                    <a:pt x="5479" y="4432"/>
                  </a:cubicBezTo>
                  <a:cubicBezTo>
                    <a:pt x="2586" y="4432"/>
                    <a:pt x="0" y="7052"/>
                    <a:pt x="149" y="10024"/>
                  </a:cubicBezTo>
                  <a:cubicBezTo>
                    <a:pt x="178" y="10581"/>
                    <a:pt x="413" y="11110"/>
                    <a:pt x="807" y="11508"/>
                  </a:cubicBezTo>
                  <a:lnTo>
                    <a:pt x="2705" y="13406"/>
                  </a:lnTo>
                  <a:cubicBezTo>
                    <a:pt x="3203" y="13904"/>
                    <a:pt x="3783" y="14079"/>
                    <a:pt x="4437" y="14079"/>
                  </a:cubicBezTo>
                  <a:cubicBezTo>
                    <a:pt x="4635" y="14079"/>
                    <a:pt x="4839" y="14063"/>
                    <a:pt x="5049" y="14035"/>
                  </a:cubicBezTo>
                  <a:cubicBezTo>
                    <a:pt x="5160" y="14021"/>
                    <a:pt x="5241" y="13915"/>
                    <a:pt x="5227" y="13805"/>
                  </a:cubicBezTo>
                  <a:cubicBezTo>
                    <a:pt x="5214" y="13698"/>
                    <a:pt x="5123" y="13621"/>
                    <a:pt x="5022" y="13621"/>
                  </a:cubicBezTo>
                  <a:cubicBezTo>
                    <a:pt x="5013" y="13621"/>
                    <a:pt x="5005" y="13621"/>
                    <a:pt x="4996" y="13622"/>
                  </a:cubicBezTo>
                  <a:cubicBezTo>
                    <a:pt x="4800" y="13648"/>
                    <a:pt x="4611" y="13663"/>
                    <a:pt x="4429" y="13663"/>
                  </a:cubicBezTo>
                  <a:cubicBezTo>
                    <a:pt x="3887" y="13663"/>
                    <a:pt x="3410" y="13527"/>
                    <a:pt x="2993" y="13113"/>
                  </a:cubicBezTo>
                  <a:lnTo>
                    <a:pt x="1100" y="11211"/>
                  </a:lnTo>
                  <a:cubicBezTo>
                    <a:pt x="774" y="10889"/>
                    <a:pt x="582" y="10456"/>
                    <a:pt x="553" y="10000"/>
                  </a:cubicBezTo>
                  <a:cubicBezTo>
                    <a:pt x="416" y="7256"/>
                    <a:pt x="2841" y="4838"/>
                    <a:pt x="5476" y="4838"/>
                  </a:cubicBezTo>
                  <a:cubicBezTo>
                    <a:pt x="5812" y="4838"/>
                    <a:pt x="6152" y="4877"/>
                    <a:pt x="6491" y="4961"/>
                  </a:cubicBezTo>
                  <a:lnTo>
                    <a:pt x="9248" y="7718"/>
                  </a:lnTo>
                  <a:cubicBezTo>
                    <a:pt x="9810" y="10010"/>
                    <a:pt x="8350" y="12484"/>
                    <a:pt x="6073" y="13353"/>
                  </a:cubicBezTo>
                  <a:cubicBezTo>
                    <a:pt x="5848" y="13439"/>
                    <a:pt x="5942" y="13750"/>
                    <a:pt x="6144" y="13750"/>
                  </a:cubicBezTo>
                  <a:cubicBezTo>
                    <a:pt x="6167" y="13750"/>
                    <a:pt x="6191" y="13746"/>
                    <a:pt x="6217" y="13737"/>
                  </a:cubicBezTo>
                  <a:cubicBezTo>
                    <a:pt x="8494" y="12873"/>
                    <a:pt x="10026" y="10519"/>
                    <a:pt x="9743" y="8160"/>
                  </a:cubicBezTo>
                  <a:lnTo>
                    <a:pt x="9743" y="8160"/>
                  </a:lnTo>
                  <a:cubicBezTo>
                    <a:pt x="9813" y="8194"/>
                    <a:pt x="9889" y="8211"/>
                    <a:pt x="9964" y="8211"/>
                  </a:cubicBezTo>
                  <a:cubicBezTo>
                    <a:pt x="10098" y="8211"/>
                    <a:pt x="10230" y="8158"/>
                    <a:pt x="10329" y="8059"/>
                  </a:cubicBezTo>
                  <a:lnTo>
                    <a:pt x="10766" y="7622"/>
                  </a:lnTo>
                  <a:cubicBezTo>
                    <a:pt x="10973" y="7420"/>
                    <a:pt x="10973" y="7089"/>
                    <a:pt x="10766" y="6887"/>
                  </a:cubicBezTo>
                  <a:lnTo>
                    <a:pt x="9983" y="6109"/>
                  </a:lnTo>
                  <a:lnTo>
                    <a:pt x="13980" y="1564"/>
                  </a:lnTo>
                  <a:cubicBezTo>
                    <a:pt x="14307" y="1189"/>
                    <a:pt x="14288" y="627"/>
                    <a:pt x="13937" y="277"/>
                  </a:cubicBezTo>
                  <a:cubicBezTo>
                    <a:pt x="13753" y="93"/>
                    <a:pt x="13512" y="0"/>
                    <a:pt x="13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1" name="Google Shape;9421;p74"/>
          <p:cNvGrpSpPr/>
          <p:nvPr/>
        </p:nvGrpSpPr>
        <p:grpSpPr>
          <a:xfrm>
            <a:off x="5314707" y="3360019"/>
            <a:ext cx="381731" cy="368405"/>
            <a:chOff x="5314707" y="3360019"/>
            <a:chExt cx="381731" cy="368405"/>
          </a:xfrm>
        </p:grpSpPr>
        <p:sp>
          <p:nvSpPr>
            <p:cNvPr id="9422" name="Google Shape;9422;p74"/>
            <p:cNvSpPr/>
            <p:nvPr/>
          </p:nvSpPr>
          <p:spPr>
            <a:xfrm>
              <a:off x="5452179" y="3369444"/>
              <a:ext cx="60397" cy="187056"/>
            </a:xfrm>
            <a:custGeom>
              <a:avLst/>
              <a:gdLst/>
              <a:ahLst/>
              <a:cxnLst/>
              <a:rect l="l" t="t" r="r" b="b"/>
              <a:pathLst>
                <a:path w="2307" h="7145" extrusionOk="0">
                  <a:moveTo>
                    <a:pt x="0" y="1"/>
                  </a:moveTo>
                  <a:cubicBezTo>
                    <a:pt x="116" y="111"/>
                    <a:pt x="178" y="265"/>
                    <a:pt x="178" y="424"/>
                  </a:cubicBezTo>
                  <a:lnTo>
                    <a:pt x="178" y="6722"/>
                  </a:lnTo>
                  <a:cubicBezTo>
                    <a:pt x="178" y="6880"/>
                    <a:pt x="116" y="7034"/>
                    <a:pt x="0" y="7145"/>
                  </a:cubicBezTo>
                  <a:lnTo>
                    <a:pt x="1091" y="7145"/>
                  </a:lnTo>
                  <a:cubicBezTo>
                    <a:pt x="1763" y="7145"/>
                    <a:pt x="2306" y="6597"/>
                    <a:pt x="2306" y="5929"/>
                  </a:cubicBezTo>
                  <a:lnTo>
                    <a:pt x="2306" y="1216"/>
                  </a:lnTo>
                  <a:cubicBezTo>
                    <a:pt x="2306" y="544"/>
                    <a:pt x="1759" y="1"/>
                    <a:pt x="109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4"/>
            <p:cNvSpPr/>
            <p:nvPr/>
          </p:nvSpPr>
          <p:spPr>
            <a:xfrm>
              <a:off x="5452179" y="3369575"/>
              <a:ext cx="22044" cy="186925"/>
            </a:xfrm>
            <a:custGeom>
              <a:avLst/>
              <a:gdLst/>
              <a:ahLst/>
              <a:cxnLst/>
              <a:rect l="l" t="t" r="r" b="b"/>
              <a:pathLst>
                <a:path w="842" h="7140" extrusionOk="0">
                  <a:moveTo>
                    <a:pt x="0" y="1"/>
                  </a:moveTo>
                  <a:cubicBezTo>
                    <a:pt x="116" y="106"/>
                    <a:pt x="178" y="260"/>
                    <a:pt x="183" y="419"/>
                  </a:cubicBezTo>
                  <a:lnTo>
                    <a:pt x="183" y="6722"/>
                  </a:lnTo>
                  <a:cubicBezTo>
                    <a:pt x="183" y="6880"/>
                    <a:pt x="116" y="7029"/>
                    <a:pt x="0" y="7140"/>
                  </a:cubicBezTo>
                  <a:lnTo>
                    <a:pt x="663" y="7140"/>
                  </a:lnTo>
                  <a:cubicBezTo>
                    <a:pt x="779" y="7029"/>
                    <a:pt x="841" y="6880"/>
                    <a:pt x="841" y="6722"/>
                  </a:cubicBezTo>
                  <a:lnTo>
                    <a:pt x="841" y="419"/>
                  </a:lnTo>
                  <a:cubicBezTo>
                    <a:pt x="841" y="260"/>
                    <a:pt x="779" y="106"/>
                    <a:pt x="663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74"/>
            <p:cNvSpPr/>
            <p:nvPr/>
          </p:nvSpPr>
          <p:spPr>
            <a:xfrm>
              <a:off x="5534305" y="344340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472"/>
                  </a:lnTo>
                  <a:cubicBezTo>
                    <a:pt x="0" y="668"/>
                    <a:pt x="159" y="832"/>
                    <a:pt x="361" y="832"/>
                  </a:cubicBezTo>
                  <a:lnTo>
                    <a:pt x="2249" y="832"/>
                  </a:lnTo>
                  <a:cubicBezTo>
                    <a:pt x="2446" y="832"/>
                    <a:pt x="2609" y="668"/>
                    <a:pt x="2609" y="472"/>
                  </a:cubicBezTo>
                  <a:lnTo>
                    <a:pt x="2609" y="361"/>
                  </a:lnTo>
                  <a:cubicBezTo>
                    <a:pt x="2609" y="159"/>
                    <a:pt x="2446" y="1"/>
                    <a:pt x="224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74"/>
            <p:cNvSpPr/>
            <p:nvPr/>
          </p:nvSpPr>
          <p:spPr>
            <a:xfrm>
              <a:off x="5576193" y="3443533"/>
              <a:ext cx="26442" cy="21782"/>
            </a:xfrm>
            <a:custGeom>
              <a:avLst/>
              <a:gdLst/>
              <a:ahLst/>
              <a:cxnLst/>
              <a:rect l="l" t="t" r="r" b="b"/>
              <a:pathLst>
                <a:path w="1010" h="832" extrusionOk="0">
                  <a:moveTo>
                    <a:pt x="0" y="1"/>
                  </a:moveTo>
                  <a:cubicBezTo>
                    <a:pt x="197" y="1"/>
                    <a:pt x="360" y="159"/>
                    <a:pt x="360" y="361"/>
                  </a:cubicBezTo>
                  <a:lnTo>
                    <a:pt x="360" y="471"/>
                  </a:lnTo>
                  <a:cubicBezTo>
                    <a:pt x="360" y="668"/>
                    <a:pt x="197" y="832"/>
                    <a:pt x="0" y="832"/>
                  </a:cubicBezTo>
                  <a:lnTo>
                    <a:pt x="649" y="832"/>
                  </a:lnTo>
                  <a:cubicBezTo>
                    <a:pt x="846" y="832"/>
                    <a:pt x="1009" y="668"/>
                    <a:pt x="1009" y="471"/>
                  </a:cubicBezTo>
                  <a:lnTo>
                    <a:pt x="1009" y="361"/>
                  </a:lnTo>
                  <a:cubicBezTo>
                    <a:pt x="1009" y="159"/>
                    <a:pt x="846" y="1"/>
                    <a:pt x="64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4"/>
            <p:cNvSpPr/>
            <p:nvPr/>
          </p:nvSpPr>
          <p:spPr>
            <a:xfrm>
              <a:off x="5602085" y="354956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0"/>
                  </a:moveTo>
                  <a:cubicBezTo>
                    <a:pt x="159" y="0"/>
                    <a:pt x="1" y="164"/>
                    <a:pt x="1" y="361"/>
                  </a:cubicBezTo>
                  <a:lnTo>
                    <a:pt x="1" y="471"/>
                  </a:lnTo>
                  <a:cubicBezTo>
                    <a:pt x="1" y="673"/>
                    <a:pt x="159" y="831"/>
                    <a:pt x="361" y="831"/>
                  </a:cubicBezTo>
                  <a:lnTo>
                    <a:pt x="2249" y="831"/>
                  </a:lnTo>
                  <a:cubicBezTo>
                    <a:pt x="2446" y="831"/>
                    <a:pt x="2609" y="673"/>
                    <a:pt x="2609" y="471"/>
                  </a:cubicBezTo>
                  <a:lnTo>
                    <a:pt x="2609" y="361"/>
                  </a:lnTo>
                  <a:cubicBezTo>
                    <a:pt x="2609" y="164"/>
                    <a:pt x="2446" y="0"/>
                    <a:pt x="224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4"/>
            <p:cNvSpPr/>
            <p:nvPr/>
          </p:nvSpPr>
          <p:spPr>
            <a:xfrm>
              <a:off x="5645492" y="3549798"/>
              <a:ext cx="24923" cy="21808"/>
            </a:xfrm>
            <a:custGeom>
              <a:avLst/>
              <a:gdLst/>
              <a:ahLst/>
              <a:cxnLst/>
              <a:rect l="l" t="t" r="r" b="b"/>
              <a:pathLst>
                <a:path w="952" h="833" extrusionOk="0">
                  <a:moveTo>
                    <a:pt x="0" y="1"/>
                  </a:moveTo>
                  <a:cubicBezTo>
                    <a:pt x="197" y="1"/>
                    <a:pt x="361" y="159"/>
                    <a:pt x="361" y="361"/>
                  </a:cubicBezTo>
                  <a:lnTo>
                    <a:pt x="361" y="472"/>
                  </a:lnTo>
                  <a:cubicBezTo>
                    <a:pt x="361" y="669"/>
                    <a:pt x="197" y="832"/>
                    <a:pt x="0" y="832"/>
                  </a:cubicBezTo>
                  <a:lnTo>
                    <a:pt x="591" y="832"/>
                  </a:lnTo>
                  <a:cubicBezTo>
                    <a:pt x="788" y="832"/>
                    <a:pt x="951" y="669"/>
                    <a:pt x="951" y="472"/>
                  </a:cubicBezTo>
                  <a:lnTo>
                    <a:pt x="951" y="361"/>
                  </a:lnTo>
                  <a:cubicBezTo>
                    <a:pt x="951" y="159"/>
                    <a:pt x="788" y="1"/>
                    <a:pt x="591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74"/>
            <p:cNvSpPr/>
            <p:nvPr/>
          </p:nvSpPr>
          <p:spPr>
            <a:xfrm>
              <a:off x="5581717" y="3481520"/>
              <a:ext cx="109066" cy="69456"/>
            </a:xfrm>
            <a:custGeom>
              <a:avLst/>
              <a:gdLst/>
              <a:ahLst/>
              <a:cxnLst/>
              <a:rect l="l" t="t" r="r" b="b"/>
              <a:pathLst>
                <a:path w="4166" h="2653" extrusionOk="0">
                  <a:moveTo>
                    <a:pt x="2081" y="0"/>
                  </a:moveTo>
                  <a:cubicBezTo>
                    <a:pt x="702" y="0"/>
                    <a:pt x="1" y="1663"/>
                    <a:pt x="966" y="2652"/>
                  </a:cubicBezTo>
                  <a:cubicBezTo>
                    <a:pt x="1019" y="2623"/>
                    <a:pt x="1077" y="2609"/>
                    <a:pt x="1134" y="2609"/>
                  </a:cubicBezTo>
                  <a:lnTo>
                    <a:pt x="3027" y="2609"/>
                  </a:lnTo>
                  <a:cubicBezTo>
                    <a:pt x="3090" y="2609"/>
                    <a:pt x="3147" y="2623"/>
                    <a:pt x="3200" y="2652"/>
                  </a:cubicBezTo>
                  <a:cubicBezTo>
                    <a:pt x="4166" y="1663"/>
                    <a:pt x="3464" y="0"/>
                    <a:pt x="208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4"/>
            <p:cNvSpPr/>
            <p:nvPr/>
          </p:nvSpPr>
          <p:spPr>
            <a:xfrm>
              <a:off x="5605986" y="3549798"/>
              <a:ext cx="5445" cy="1178"/>
            </a:xfrm>
            <a:custGeom>
              <a:avLst/>
              <a:gdLst/>
              <a:ahLst/>
              <a:cxnLst/>
              <a:rect l="l" t="t" r="r" b="b"/>
              <a:pathLst>
                <a:path w="208" h="45" extrusionOk="0">
                  <a:moveTo>
                    <a:pt x="1" y="1"/>
                  </a:moveTo>
                  <a:cubicBezTo>
                    <a:pt x="10" y="15"/>
                    <a:pt x="25" y="30"/>
                    <a:pt x="34" y="44"/>
                  </a:cubicBezTo>
                  <a:cubicBezTo>
                    <a:pt x="87" y="15"/>
                    <a:pt x="150" y="1"/>
                    <a:pt x="20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4"/>
            <p:cNvSpPr/>
            <p:nvPr/>
          </p:nvSpPr>
          <p:spPr>
            <a:xfrm>
              <a:off x="5626616" y="3481651"/>
              <a:ext cx="64036" cy="69325"/>
            </a:xfrm>
            <a:custGeom>
              <a:avLst/>
              <a:gdLst/>
              <a:ahLst/>
              <a:cxnLst/>
              <a:rect l="l" t="t" r="r" b="b"/>
              <a:pathLst>
                <a:path w="2446" h="2648" extrusionOk="0">
                  <a:moveTo>
                    <a:pt x="366" y="0"/>
                  </a:moveTo>
                  <a:cubicBezTo>
                    <a:pt x="241" y="0"/>
                    <a:pt x="121" y="15"/>
                    <a:pt x="1" y="43"/>
                  </a:cubicBezTo>
                  <a:cubicBezTo>
                    <a:pt x="1149" y="322"/>
                    <a:pt x="1581" y="1725"/>
                    <a:pt x="793" y="2604"/>
                  </a:cubicBezTo>
                  <a:lnTo>
                    <a:pt x="1312" y="2604"/>
                  </a:lnTo>
                  <a:cubicBezTo>
                    <a:pt x="1375" y="2604"/>
                    <a:pt x="1432" y="2618"/>
                    <a:pt x="1485" y="2647"/>
                  </a:cubicBezTo>
                  <a:cubicBezTo>
                    <a:pt x="2446" y="1658"/>
                    <a:pt x="1744" y="0"/>
                    <a:pt x="36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4"/>
            <p:cNvSpPr/>
            <p:nvPr/>
          </p:nvSpPr>
          <p:spPr>
            <a:xfrm>
              <a:off x="5559464" y="3365412"/>
              <a:ext cx="44297" cy="78147"/>
            </a:xfrm>
            <a:custGeom>
              <a:avLst/>
              <a:gdLst/>
              <a:ahLst/>
              <a:cxnLst/>
              <a:rect l="l" t="t" r="r" b="b"/>
              <a:pathLst>
                <a:path w="1692" h="2985" extrusionOk="0">
                  <a:moveTo>
                    <a:pt x="306" y="1"/>
                  </a:moveTo>
                  <a:cubicBezTo>
                    <a:pt x="203" y="1"/>
                    <a:pt x="100" y="20"/>
                    <a:pt x="0" y="54"/>
                  </a:cubicBezTo>
                  <a:cubicBezTo>
                    <a:pt x="548" y="227"/>
                    <a:pt x="956" y="794"/>
                    <a:pt x="1004" y="1495"/>
                  </a:cubicBezTo>
                  <a:lnTo>
                    <a:pt x="951" y="2173"/>
                  </a:lnTo>
                  <a:cubicBezTo>
                    <a:pt x="899" y="2490"/>
                    <a:pt x="798" y="2807"/>
                    <a:pt x="658" y="2985"/>
                  </a:cubicBezTo>
                  <a:lnTo>
                    <a:pt x="1350" y="2985"/>
                  </a:lnTo>
                  <a:cubicBezTo>
                    <a:pt x="1480" y="2807"/>
                    <a:pt x="1586" y="2490"/>
                    <a:pt x="1643" y="2173"/>
                  </a:cubicBezTo>
                  <a:lnTo>
                    <a:pt x="1691" y="1495"/>
                  </a:lnTo>
                  <a:cubicBezTo>
                    <a:pt x="1638" y="659"/>
                    <a:pt x="1057" y="1"/>
                    <a:pt x="341" y="1"/>
                  </a:cubicBezTo>
                  <a:cubicBezTo>
                    <a:pt x="330" y="1"/>
                    <a:pt x="318" y="1"/>
                    <a:pt x="306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74"/>
            <p:cNvSpPr/>
            <p:nvPr/>
          </p:nvSpPr>
          <p:spPr>
            <a:xfrm>
              <a:off x="5532918" y="3365438"/>
              <a:ext cx="71340" cy="78121"/>
            </a:xfrm>
            <a:custGeom>
              <a:avLst/>
              <a:gdLst/>
              <a:ahLst/>
              <a:cxnLst/>
              <a:rect l="l" t="t" r="r" b="b"/>
              <a:pathLst>
                <a:path w="2725" h="2984" extrusionOk="0">
                  <a:moveTo>
                    <a:pt x="1355" y="0"/>
                  </a:moveTo>
                  <a:cubicBezTo>
                    <a:pt x="611" y="0"/>
                    <a:pt x="1" y="726"/>
                    <a:pt x="1" y="1624"/>
                  </a:cubicBezTo>
                  <a:cubicBezTo>
                    <a:pt x="1" y="2037"/>
                    <a:pt x="135" y="2695"/>
                    <a:pt x="346" y="2984"/>
                  </a:cubicBezTo>
                  <a:lnTo>
                    <a:pt x="2369" y="2984"/>
                  </a:lnTo>
                  <a:cubicBezTo>
                    <a:pt x="2503" y="2801"/>
                    <a:pt x="2604" y="2484"/>
                    <a:pt x="2662" y="2167"/>
                  </a:cubicBezTo>
                  <a:cubicBezTo>
                    <a:pt x="2705" y="1946"/>
                    <a:pt x="2724" y="1715"/>
                    <a:pt x="2715" y="1489"/>
                  </a:cubicBezTo>
                  <a:cubicBezTo>
                    <a:pt x="2652" y="658"/>
                    <a:pt x="2071" y="0"/>
                    <a:pt x="1355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74"/>
            <p:cNvSpPr/>
            <p:nvPr/>
          </p:nvSpPr>
          <p:spPr>
            <a:xfrm>
              <a:off x="5319734" y="3365438"/>
              <a:ext cx="137236" cy="195093"/>
            </a:xfrm>
            <a:custGeom>
              <a:avLst/>
              <a:gdLst/>
              <a:ahLst/>
              <a:cxnLst/>
              <a:rect l="l" t="t" r="r" b="b"/>
              <a:pathLst>
                <a:path w="5242" h="7452" extrusionOk="0">
                  <a:moveTo>
                    <a:pt x="4669" y="0"/>
                  </a:moveTo>
                  <a:cubicBezTo>
                    <a:pt x="4666" y="0"/>
                    <a:pt x="4664" y="0"/>
                    <a:pt x="4661" y="0"/>
                  </a:cubicBezTo>
                  <a:lnTo>
                    <a:pt x="1216" y="0"/>
                  </a:lnTo>
                  <a:cubicBezTo>
                    <a:pt x="544" y="0"/>
                    <a:pt x="1" y="543"/>
                    <a:pt x="1" y="1216"/>
                  </a:cubicBezTo>
                  <a:lnTo>
                    <a:pt x="1" y="6236"/>
                  </a:lnTo>
                  <a:cubicBezTo>
                    <a:pt x="1" y="6908"/>
                    <a:pt x="544" y="7451"/>
                    <a:pt x="1216" y="7451"/>
                  </a:cubicBezTo>
                  <a:lnTo>
                    <a:pt x="4661" y="7451"/>
                  </a:lnTo>
                  <a:cubicBezTo>
                    <a:pt x="4978" y="7451"/>
                    <a:pt x="5237" y="7192"/>
                    <a:pt x="5242" y="6870"/>
                  </a:cubicBezTo>
                  <a:lnTo>
                    <a:pt x="5242" y="577"/>
                  </a:lnTo>
                  <a:cubicBezTo>
                    <a:pt x="5237" y="258"/>
                    <a:pt x="4982" y="0"/>
                    <a:pt x="466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74"/>
            <p:cNvSpPr/>
            <p:nvPr/>
          </p:nvSpPr>
          <p:spPr>
            <a:xfrm>
              <a:off x="5319734" y="3367323"/>
              <a:ext cx="137236" cy="193208"/>
            </a:xfrm>
            <a:custGeom>
              <a:avLst/>
              <a:gdLst/>
              <a:ahLst/>
              <a:cxnLst/>
              <a:rect l="l" t="t" r="r" b="b"/>
              <a:pathLst>
                <a:path w="5242" h="7380" extrusionOk="0">
                  <a:moveTo>
                    <a:pt x="793" y="0"/>
                  </a:moveTo>
                  <a:cubicBezTo>
                    <a:pt x="318" y="178"/>
                    <a:pt x="1" y="634"/>
                    <a:pt x="6" y="1144"/>
                  </a:cubicBezTo>
                  <a:lnTo>
                    <a:pt x="6" y="6164"/>
                  </a:lnTo>
                  <a:cubicBezTo>
                    <a:pt x="6" y="6836"/>
                    <a:pt x="548" y="7379"/>
                    <a:pt x="1221" y="7379"/>
                  </a:cubicBezTo>
                  <a:lnTo>
                    <a:pt x="4665" y="7379"/>
                  </a:lnTo>
                  <a:cubicBezTo>
                    <a:pt x="4983" y="7379"/>
                    <a:pt x="5242" y="7120"/>
                    <a:pt x="5242" y="6803"/>
                  </a:cubicBezTo>
                  <a:lnTo>
                    <a:pt x="5242" y="6663"/>
                  </a:lnTo>
                  <a:lnTo>
                    <a:pt x="1932" y="6663"/>
                  </a:lnTo>
                  <a:cubicBezTo>
                    <a:pt x="1264" y="6663"/>
                    <a:pt x="717" y="6121"/>
                    <a:pt x="717" y="5448"/>
                  </a:cubicBezTo>
                  <a:lnTo>
                    <a:pt x="717" y="428"/>
                  </a:lnTo>
                  <a:cubicBezTo>
                    <a:pt x="717" y="284"/>
                    <a:pt x="745" y="140"/>
                    <a:pt x="793" y="0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74"/>
            <p:cNvSpPr/>
            <p:nvPr/>
          </p:nvSpPr>
          <p:spPr>
            <a:xfrm>
              <a:off x="5314707" y="3360019"/>
              <a:ext cx="381731" cy="368405"/>
            </a:xfrm>
            <a:custGeom>
              <a:avLst/>
              <a:gdLst/>
              <a:ahLst/>
              <a:cxnLst/>
              <a:rect l="l" t="t" r="r" b="b"/>
              <a:pathLst>
                <a:path w="14581" h="14072" extrusionOk="0">
                  <a:moveTo>
                    <a:pt x="10646" y="3392"/>
                  </a:moveTo>
                  <a:cubicBezTo>
                    <a:pt x="10728" y="3392"/>
                    <a:pt x="10795" y="3460"/>
                    <a:pt x="10795" y="3546"/>
                  </a:cubicBezTo>
                  <a:lnTo>
                    <a:pt x="10795" y="3657"/>
                  </a:lnTo>
                  <a:cubicBezTo>
                    <a:pt x="10795" y="3738"/>
                    <a:pt x="10728" y="3805"/>
                    <a:pt x="10646" y="3805"/>
                  </a:cubicBezTo>
                  <a:lnTo>
                    <a:pt x="8754" y="3805"/>
                  </a:lnTo>
                  <a:cubicBezTo>
                    <a:pt x="8672" y="3805"/>
                    <a:pt x="8605" y="3738"/>
                    <a:pt x="8605" y="3657"/>
                  </a:cubicBezTo>
                  <a:lnTo>
                    <a:pt x="8605" y="3546"/>
                  </a:lnTo>
                  <a:cubicBezTo>
                    <a:pt x="8605" y="3460"/>
                    <a:pt x="8672" y="3392"/>
                    <a:pt x="8758" y="3392"/>
                  </a:cubicBezTo>
                  <a:close/>
                  <a:moveTo>
                    <a:pt x="12289" y="4858"/>
                  </a:moveTo>
                  <a:cubicBezTo>
                    <a:pt x="13433" y="4858"/>
                    <a:pt x="14048" y="6179"/>
                    <a:pt x="13346" y="7058"/>
                  </a:cubicBezTo>
                  <a:cubicBezTo>
                    <a:pt x="13296" y="7048"/>
                    <a:pt x="13283" y="7046"/>
                    <a:pt x="13038" y="7046"/>
                  </a:cubicBezTo>
                  <a:cubicBezTo>
                    <a:pt x="12794" y="7046"/>
                    <a:pt x="12318" y="7048"/>
                    <a:pt x="11343" y="7048"/>
                  </a:cubicBezTo>
                  <a:cubicBezTo>
                    <a:pt x="11309" y="7048"/>
                    <a:pt x="11271" y="7048"/>
                    <a:pt x="11237" y="7058"/>
                  </a:cubicBezTo>
                  <a:cubicBezTo>
                    <a:pt x="10531" y="6183"/>
                    <a:pt x="11146" y="4858"/>
                    <a:pt x="12289" y="4858"/>
                  </a:cubicBezTo>
                  <a:close/>
                  <a:moveTo>
                    <a:pt x="5616" y="558"/>
                  </a:moveTo>
                  <a:lnTo>
                    <a:pt x="6352" y="563"/>
                  </a:lnTo>
                  <a:lnTo>
                    <a:pt x="6352" y="568"/>
                  </a:lnTo>
                  <a:cubicBezTo>
                    <a:pt x="6909" y="568"/>
                    <a:pt x="7360" y="1014"/>
                    <a:pt x="7360" y="1572"/>
                  </a:cubicBezTo>
                  <a:lnTo>
                    <a:pt x="7360" y="6284"/>
                  </a:lnTo>
                  <a:cubicBezTo>
                    <a:pt x="7360" y="6842"/>
                    <a:pt x="6909" y="7288"/>
                    <a:pt x="6352" y="7293"/>
                  </a:cubicBezTo>
                  <a:lnTo>
                    <a:pt x="5616" y="7293"/>
                  </a:lnTo>
                  <a:cubicBezTo>
                    <a:pt x="5636" y="7221"/>
                    <a:pt x="5645" y="7149"/>
                    <a:pt x="5650" y="7072"/>
                  </a:cubicBezTo>
                  <a:cubicBezTo>
                    <a:pt x="5636" y="476"/>
                    <a:pt x="5679" y="760"/>
                    <a:pt x="5616" y="558"/>
                  </a:cubicBezTo>
                  <a:close/>
                  <a:moveTo>
                    <a:pt x="13236" y="7457"/>
                  </a:moveTo>
                  <a:cubicBezTo>
                    <a:pt x="13317" y="7457"/>
                    <a:pt x="13385" y="7524"/>
                    <a:pt x="13385" y="7605"/>
                  </a:cubicBezTo>
                  <a:lnTo>
                    <a:pt x="13385" y="7716"/>
                  </a:lnTo>
                  <a:cubicBezTo>
                    <a:pt x="13385" y="7802"/>
                    <a:pt x="13317" y="7870"/>
                    <a:pt x="13236" y="7870"/>
                  </a:cubicBezTo>
                  <a:lnTo>
                    <a:pt x="11343" y="7870"/>
                  </a:lnTo>
                  <a:cubicBezTo>
                    <a:pt x="11261" y="7870"/>
                    <a:pt x="11194" y="7802"/>
                    <a:pt x="11194" y="7716"/>
                  </a:cubicBezTo>
                  <a:lnTo>
                    <a:pt x="11194" y="7605"/>
                  </a:lnTo>
                  <a:cubicBezTo>
                    <a:pt x="11194" y="7524"/>
                    <a:pt x="11261" y="7457"/>
                    <a:pt x="11343" y="7457"/>
                  </a:cubicBezTo>
                  <a:close/>
                  <a:moveTo>
                    <a:pt x="1423" y="1"/>
                  </a:moveTo>
                  <a:cubicBezTo>
                    <a:pt x="635" y="1"/>
                    <a:pt x="1" y="640"/>
                    <a:pt x="1" y="1423"/>
                  </a:cubicBezTo>
                  <a:lnTo>
                    <a:pt x="1" y="6443"/>
                  </a:lnTo>
                  <a:cubicBezTo>
                    <a:pt x="1" y="7231"/>
                    <a:pt x="635" y="7865"/>
                    <a:pt x="1423" y="7865"/>
                  </a:cubicBezTo>
                  <a:lnTo>
                    <a:pt x="2624" y="7865"/>
                  </a:lnTo>
                  <a:lnTo>
                    <a:pt x="2624" y="11756"/>
                  </a:lnTo>
                  <a:cubicBezTo>
                    <a:pt x="2624" y="13034"/>
                    <a:pt x="3661" y="14072"/>
                    <a:pt x="4939" y="14072"/>
                  </a:cubicBezTo>
                  <a:lnTo>
                    <a:pt x="10190" y="14072"/>
                  </a:lnTo>
                  <a:cubicBezTo>
                    <a:pt x="11468" y="14072"/>
                    <a:pt x="12501" y="13034"/>
                    <a:pt x="12506" y="11756"/>
                  </a:cubicBezTo>
                  <a:lnTo>
                    <a:pt x="12506" y="8278"/>
                  </a:lnTo>
                  <a:lnTo>
                    <a:pt x="13245" y="8278"/>
                  </a:lnTo>
                  <a:cubicBezTo>
                    <a:pt x="13558" y="8278"/>
                    <a:pt x="13807" y="8028"/>
                    <a:pt x="13807" y="7716"/>
                  </a:cubicBezTo>
                  <a:cubicBezTo>
                    <a:pt x="13798" y="7649"/>
                    <a:pt x="13851" y="7490"/>
                    <a:pt x="13692" y="7279"/>
                  </a:cubicBezTo>
                  <a:cubicBezTo>
                    <a:pt x="14581" y="6107"/>
                    <a:pt x="13740" y="4440"/>
                    <a:pt x="12289" y="4440"/>
                  </a:cubicBezTo>
                  <a:cubicBezTo>
                    <a:pt x="10834" y="4440"/>
                    <a:pt x="9998" y="6107"/>
                    <a:pt x="10901" y="7279"/>
                  </a:cubicBezTo>
                  <a:cubicBezTo>
                    <a:pt x="10742" y="7490"/>
                    <a:pt x="10795" y="7649"/>
                    <a:pt x="10786" y="7716"/>
                  </a:cubicBezTo>
                  <a:cubicBezTo>
                    <a:pt x="10786" y="8023"/>
                    <a:pt x="11035" y="8278"/>
                    <a:pt x="11348" y="8278"/>
                  </a:cubicBezTo>
                  <a:lnTo>
                    <a:pt x="12088" y="8278"/>
                  </a:lnTo>
                  <a:lnTo>
                    <a:pt x="12088" y="11756"/>
                  </a:lnTo>
                  <a:cubicBezTo>
                    <a:pt x="12083" y="12808"/>
                    <a:pt x="11232" y="13659"/>
                    <a:pt x="10180" y="13663"/>
                  </a:cubicBezTo>
                  <a:lnTo>
                    <a:pt x="4930" y="13663"/>
                  </a:lnTo>
                  <a:cubicBezTo>
                    <a:pt x="3882" y="13659"/>
                    <a:pt x="3027" y="12808"/>
                    <a:pt x="3027" y="11756"/>
                  </a:cubicBezTo>
                  <a:lnTo>
                    <a:pt x="3027" y="7865"/>
                  </a:lnTo>
                  <a:lnTo>
                    <a:pt x="4862" y="7865"/>
                  </a:lnTo>
                  <a:cubicBezTo>
                    <a:pt x="5026" y="7865"/>
                    <a:pt x="5179" y="7807"/>
                    <a:pt x="5304" y="7706"/>
                  </a:cubicBezTo>
                  <a:lnTo>
                    <a:pt x="5592" y="7706"/>
                  </a:lnTo>
                  <a:lnTo>
                    <a:pt x="5592" y="10108"/>
                  </a:lnTo>
                  <a:cubicBezTo>
                    <a:pt x="5592" y="11002"/>
                    <a:pt x="6313" y="11722"/>
                    <a:pt x="7207" y="11722"/>
                  </a:cubicBezTo>
                  <a:lnTo>
                    <a:pt x="8292" y="11722"/>
                  </a:lnTo>
                  <a:cubicBezTo>
                    <a:pt x="9186" y="11722"/>
                    <a:pt x="9907" y="11002"/>
                    <a:pt x="9907" y="10108"/>
                  </a:cubicBezTo>
                  <a:lnTo>
                    <a:pt x="9907" y="4219"/>
                  </a:lnTo>
                  <a:lnTo>
                    <a:pt x="10646" y="4219"/>
                  </a:lnTo>
                  <a:cubicBezTo>
                    <a:pt x="10959" y="4219"/>
                    <a:pt x="11208" y="3969"/>
                    <a:pt x="11208" y="3657"/>
                  </a:cubicBezTo>
                  <a:lnTo>
                    <a:pt x="11208" y="3546"/>
                  </a:lnTo>
                  <a:cubicBezTo>
                    <a:pt x="11208" y="3373"/>
                    <a:pt x="11127" y="3215"/>
                    <a:pt x="10992" y="3109"/>
                  </a:cubicBezTo>
                  <a:cubicBezTo>
                    <a:pt x="11093" y="2888"/>
                    <a:pt x="11165" y="2652"/>
                    <a:pt x="11204" y="2407"/>
                  </a:cubicBezTo>
                  <a:cubicBezTo>
                    <a:pt x="11242" y="2248"/>
                    <a:pt x="11119" y="2153"/>
                    <a:pt x="10999" y="2153"/>
                  </a:cubicBezTo>
                  <a:cubicBezTo>
                    <a:pt x="10906" y="2153"/>
                    <a:pt x="10815" y="2210"/>
                    <a:pt x="10800" y="2335"/>
                  </a:cubicBezTo>
                  <a:cubicBezTo>
                    <a:pt x="10762" y="2561"/>
                    <a:pt x="10694" y="2777"/>
                    <a:pt x="10598" y="2984"/>
                  </a:cubicBezTo>
                  <a:lnTo>
                    <a:pt x="8806" y="2984"/>
                  </a:lnTo>
                  <a:cubicBezTo>
                    <a:pt x="8653" y="2705"/>
                    <a:pt x="8552" y="2187"/>
                    <a:pt x="8552" y="1831"/>
                  </a:cubicBezTo>
                  <a:cubicBezTo>
                    <a:pt x="8552" y="1053"/>
                    <a:pt x="9066" y="414"/>
                    <a:pt x="9700" y="414"/>
                  </a:cubicBezTo>
                  <a:cubicBezTo>
                    <a:pt x="10209" y="414"/>
                    <a:pt x="10661" y="837"/>
                    <a:pt x="10800" y="1447"/>
                  </a:cubicBezTo>
                  <a:cubicBezTo>
                    <a:pt x="10830" y="1550"/>
                    <a:pt x="10912" y="1596"/>
                    <a:pt x="10995" y="1596"/>
                  </a:cubicBezTo>
                  <a:cubicBezTo>
                    <a:pt x="11113" y="1596"/>
                    <a:pt x="11232" y="1503"/>
                    <a:pt x="11204" y="1351"/>
                  </a:cubicBezTo>
                  <a:cubicBezTo>
                    <a:pt x="11026" y="558"/>
                    <a:pt x="10401" y="1"/>
                    <a:pt x="9700" y="1"/>
                  </a:cubicBezTo>
                  <a:cubicBezTo>
                    <a:pt x="8840" y="1"/>
                    <a:pt x="8139" y="827"/>
                    <a:pt x="8139" y="1831"/>
                  </a:cubicBezTo>
                  <a:cubicBezTo>
                    <a:pt x="8139" y="2167"/>
                    <a:pt x="8230" y="2725"/>
                    <a:pt x="8417" y="3109"/>
                  </a:cubicBezTo>
                  <a:cubicBezTo>
                    <a:pt x="8273" y="3210"/>
                    <a:pt x="8191" y="3373"/>
                    <a:pt x="8187" y="3546"/>
                  </a:cubicBezTo>
                  <a:lnTo>
                    <a:pt x="8187" y="3657"/>
                  </a:lnTo>
                  <a:cubicBezTo>
                    <a:pt x="8187" y="3969"/>
                    <a:pt x="8441" y="4223"/>
                    <a:pt x="8754" y="4223"/>
                  </a:cubicBezTo>
                  <a:lnTo>
                    <a:pt x="9493" y="4223"/>
                  </a:lnTo>
                  <a:lnTo>
                    <a:pt x="9493" y="10113"/>
                  </a:lnTo>
                  <a:cubicBezTo>
                    <a:pt x="9493" y="10776"/>
                    <a:pt x="8955" y="11314"/>
                    <a:pt x="8292" y="11314"/>
                  </a:cubicBezTo>
                  <a:lnTo>
                    <a:pt x="7202" y="11314"/>
                  </a:lnTo>
                  <a:cubicBezTo>
                    <a:pt x="6539" y="11314"/>
                    <a:pt x="6001" y="10776"/>
                    <a:pt x="6001" y="10113"/>
                  </a:cubicBezTo>
                  <a:lnTo>
                    <a:pt x="6001" y="7711"/>
                  </a:lnTo>
                  <a:lnTo>
                    <a:pt x="6347" y="7711"/>
                  </a:lnTo>
                  <a:cubicBezTo>
                    <a:pt x="7130" y="7711"/>
                    <a:pt x="7769" y="7077"/>
                    <a:pt x="7769" y="6289"/>
                  </a:cubicBezTo>
                  <a:lnTo>
                    <a:pt x="7769" y="1576"/>
                  </a:lnTo>
                  <a:cubicBezTo>
                    <a:pt x="7769" y="793"/>
                    <a:pt x="7130" y="159"/>
                    <a:pt x="6347" y="159"/>
                  </a:cubicBezTo>
                  <a:lnTo>
                    <a:pt x="5304" y="159"/>
                  </a:lnTo>
                  <a:cubicBezTo>
                    <a:pt x="5175" y="58"/>
                    <a:pt x="5021" y="5"/>
                    <a:pt x="4857" y="1"/>
                  </a:cubicBezTo>
                  <a:lnTo>
                    <a:pt x="2960" y="1"/>
                  </a:lnTo>
                  <a:cubicBezTo>
                    <a:pt x="2686" y="1"/>
                    <a:pt x="2686" y="409"/>
                    <a:pt x="2960" y="409"/>
                  </a:cubicBezTo>
                  <a:lnTo>
                    <a:pt x="4857" y="409"/>
                  </a:lnTo>
                  <a:cubicBezTo>
                    <a:pt x="5059" y="414"/>
                    <a:pt x="5227" y="577"/>
                    <a:pt x="5232" y="784"/>
                  </a:cubicBezTo>
                  <a:cubicBezTo>
                    <a:pt x="5218" y="7730"/>
                    <a:pt x="5266" y="7096"/>
                    <a:pt x="5184" y="7250"/>
                  </a:cubicBezTo>
                  <a:cubicBezTo>
                    <a:pt x="5122" y="7375"/>
                    <a:pt x="4997" y="7452"/>
                    <a:pt x="4857" y="7452"/>
                  </a:cubicBezTo>
                  <a:lnTo>
                    <a:pt x="1423" y="7452"/>
                  </a:lnTo>
                  <a:cubicBezTo>
                    <a:pt x="865" y="7452"/>
                    <a:pt x="414" y="7000"/>
                    <a:pt x="414" y="6448"/>
                  </a:cubicBezTo>
                  <a:lnTo>
                    <a:pt x="414" y="1423"/>
                  </a:lnTo>
                  <a:cubicBezTo>
                    <a:pt x="414" y="865"/>
                    <a:pt x="865" y="414"/>
                    <a:pt x="1423" y="414"/>
                  </a:cubicBezTo>
                  <a:lnTo>
                    <a:pt x="1951" y="414"/>
                  </a:lnTo>
                  <a:cubicBezTo>
                    <a:pt x="2220" y="414"/>
                    <a:pt x="2220" y="1"/>
                    <a:pt x="19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74"/>
            <p:cNvSpPr/>
            <p:nvPr/>
          </p:nvSpPr>
          <p:spPr>
            <a:xfrm>
              <a:off x="5631014" y="3497150"/>
              <a:ext cx="10839" cy="27777"/>
            </a:xfrm>
            <a:custGeom>
              <a:avLst/>
              <a:gdLst/>
              <a:ahLst/>
              <a:cxnLst/>
              <a:rect l="l" t="t" r="r" b="b"/>
              <a:pathLst>
                <a:path w="414" h="1061" extrusionOk="0">
                  <a:moveTo>
                    <a:pt x="207" y="0"/>
                  </a:moveTo>
                  <a:cubicBezTo>
                    <a:pt x="104" y="0"/>
                    <a:pt x="1" y="69"/>
                    <a:pt x="1" y="206"/>
                  </a:cubicBezTo>
                  <a:lnTo>
                    <a:pt x="1" y="859"/>
                  </a:lnTo>
                  <a:cubicBezTo>
                    <a:pt x="1" y="969"/>
                    <a:pt x="92" y="1061"/>
                    <a:pt x="207" y="1061"/>
                  </a:cubicBezTo>
                  <a:cubicBezTo>
                    <a:pt x="323" y="1061"/>
                    <a:pt x="414" y="969"/>
                    <a:pt x="414" y="859"/>
                  </a:cubicBezTo>
                  <a:lnTo>
                    <a:pt x="414" y="206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7" name="Google Shape;9437;p74"/>
          <p:cNvGrpSpPr/>
          <p:nvPr/>
        </p:nvGrpSpPr>
        <p:grpSpPr>
          <a:xfrm>
            <a:off x="5308058" y="1517156"/>
            <a:ext cx="374295" cy="366599"/>
            <a:chOff x="5308058" y="1517156"/>
            <a:chExt cx="374295" cy="366599"/>
          </a:xfrm>
        </p:grpSpPr>
        <p:sp>
          <p:nvSpPr>
            <p:cNvPr id="9438" name="Google Shape;9438;p74"/>
            <p:cNvSpPr/>
            <p:nvPr/>
          </p:nvSpPr>
          <p:spPr>
            <a:xfrm>
              <a:off x="5315493" y="1522078"/>
              <a:ext cx="359425" cy="357043"/>
            </a:xfrm>
            <a:custGeom>
              <a:avLst/>
              <a:gdLst/>
              <a:ahLst/>
              <a:cxnLst/>
              <a:rect l="l" t="t" r="r" b="b"/>
              <a:pathLst>
                <a:path w="13729" h="13638" extrusionOk="0">
                  <a:moveTo>
                    <a:pt x="10004" y="1"/>
                  </a:moveTo>
                  <a:cubicBezTo>
                    <a:pt x="9972" y="1"/>
                    <a:pt x="9941" y="2"/>
                    <a:pt x="9910" y="4"/>
                  </a:cubicBezTo>
                  <a:cubicBezTo>
                    <a:pt x="9487" y="23"/>
                    <a:pt x="9089" y="205"/>
                    <a:pt x="8796" y="513"/>
                  </a:cubicBezTo>
                  <a:cubicBezTo>
                    <a:pt x="8373" y="955"/>
                    <a:pt x="8224" y="1594"/>
                    <a:pt x="8411" y="2175"/>
                  </a:cubicBezTo>
                  <a:cubicBezTo>
                    <a:pt x="8522" y="2530"/>
                    <a:pt x="8426" y="2920"/>
                    <a:pt x="8161" y="3184"/>
                  </a:cubicBezTo>
                  <a:lnTo>
                    <a:pt x="3233" y="8113"/>
                  </a:lnTo>
                  <a:cubicBezTo>
                    <a:pt x="3041" y="8304"/>
                    <a:pt x="2783" y="8408"/>
                    <a:pt x="2521" y="8408"/>
                  </a:cubicBezTo>
                  <a:cubicBezTo>
                    <a:pt x="2421" y="8408"/>
                    <a:pt x="2321" y="8393"/>
                    <a:pt x="2224" y="8363"/>
                  </a:cubicBezTo>
                  <a:cubicBezTo>
                    <a:pt x="2053" y="8308"/>
                    <a:pt x="1881" y="8282"/>
                    <a:pt x="1713" y="8282"/>
                  </a:cubicBezTo>
                  <a:cubicBezTo>
                    <a:pt x="846" y="8282"/>
                    <a:pt x="79" y="8965"/>
                    <a:pt x="43" y="9890"/>
                  </a:cubicBezTo>
                  <a:cubicBezTo>
                    <a:pt x="0" y="10861"/>
                    <a:pt x="785" y="11638"/>
                    <a:pt x="1710" y="11638"/>
                  </a:cubicBezTo>
                  <a:cubicBezTo>
                    <a:pt x="1833" y="11638"/>
                    <a:pt x="1958" y="11624"/>
                    <a:pt x="2084" y="11596"/>
                  </a:cubicBezTo>
                  <a:lnTo>
                    <a:pt x="2084" y="11596"/>
                  </a:lnTo>
                  <a:cubicBezTo>
                    <a:pt x="1955" y="12158"/>
                    <a:pt x="2123" y="12749"/>
                    <a:pt x="2536" y="13157"/>
                  </a:cubicBezTo>
                  <a:cubicBezTo>
                    <a:pt x="2866" y="13478"/>
                    <a:pt x="3294" y="13638"/>
                    <a:pt x="3721" y="13638"/>
                  </a:cubicBezTo>
                  <a:cubicBezTo>
                    <a:pt x="4163" y="13638"/>
                    <a:pt x="4605" y="13466"/>
                    <a:pt x="4938" y="13123"/>
                  </a:cubicBezTo>
                  <a:cubicBezTo>
                    <a:pt x="5361" y="12681"/>
                    <a:pt x="5505" y="12042"/>
                    <a:pt x="5322" y="11461"/>
                  </a:cubicBezTo>
                  <a:cubicBezTo>
                    <a:pt x="5207" y="11106"/>
                    <a:pt x="5303" y="10717"/>
                    <a:pt x="5572" y="10452"/>
                  </a:cubicBezTo>
                  <a:lnTo>
                    <a:pt x="6634" y="9391"/>
                  </a:lnTo>
                  <a:lnTo>
                    <a:pt x="7374" y="8646"/>
                  </a:lnTo>
                  <a:lnTo>
                    <a:pt x="10496" y="5523"/>
                  </a:lnTo>
                  <a:cubicBezTo>
                    <a:pt x="10688" y="5332"/>
                    <a:pt x="10945" y="5228"/>
                    <a:pt x="11208" y="5228"/>
                  </a:cubicBezTo>
                  <a:cubicBezTo>
                    <a:pt x="11307" y="5228"/>
                    <a:pt x="11408" y="5243"/>
                    <a:pt x="11505" y="5274"/>
                  </a:cubicBezTo>
                  <a:cubicBezTo>
                    <a:pt x="11676" y="5328"/>
                    <a:pt x="11848" y="5354"/>
                    <a:pt x="12016" y="5354"/>
                  </a:cubicBezTo>
                  <a:cubicBezTo>
                    <a:pt x="12881" y="5354"/>
                    <a:pt x="13646" y="4672"/>
                    <a:pt x="13686" y="3751"/>
                  </a:cubicBezTo>
                  <a:cubicBezTo>
                    <a:pt x="13729" y="2774"/>
                    <a:pt x="12941" y="1999"/>
                    <a:pt x="12014" y="1999"/>
                  </a:cubicBezTo>
                  <a:cubicBezTo>
                    <a:pt x="11893" y="1999"/>
                    <a:pt x="11769" y="2013"/>
                    <a:pt x="11644" y="2040"/>
                  </a:cubicBezTo>
                  <a:cubicBezTo>
                    <a:pt x="11774" y="1478"/>
                    <a:pt x="11606" y="887"/>
                    <a:pt x="11193" y="479"/>
                  </a:cubicBezTo>
                  <a:cubicBezTo>
                    <a:pt x="11034" y="325"/>
                    <a:pt x="10847" y="201"/>
                    <a:pt x="10636" y="119"/>
                  </a:cubicBezTo>
                  <a:cubicBezTo>
                    <a:pt x="10434" y="43"/>
                    <a:pt x="10218" y="1"/>
                    <a:pt x="1000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74"/>
            <p:cNvSpPr/>
            <p:nvPr/>
          </p:nvSpPr>
          <p:spPr>
            <a:xfrm>
              <a:off x="5372199" y="1577632"/>
              <a:ext cx="306149" cy="301594"/>
            </a:xfrm>
            <a:custGeom>
              <a:avLst/>
              <a:gdLst/>
              <a:ahLst/>
              <a:cxnLst/>
              <a:rect l="l" t="t" r="r" b="b"/>
              <a:pathLst>
                <a:path w="11694" h="11520" extrusionOk="0">
                  <a:moveTo>
                    <a:pt x="10482" y="0"/>
                  </a:moveTo>
                  <a:cubicBezTo>
                    <a:pt x="10742" y="639"/>
                    <a:pt x="10588" y="1374"/>
                    <a:pt x="10093" y="1859"/>
                  </a:cubicBezTo>
                  <a:cubicBezTo>
                    <a:pt x="9776" y="2159"/>
                    <a:pt x="9358" y="2320"/>
                    <a:pt x="8933" y="2320"/>
                  </a:cubicBezTo>
                  <a:cubicBezTo>
                    <a:pt x="8765" y="2320"/>
                    <a:pt x="8596" y="2295"/>
                    <a:pt x="8431" y="2244"/>
                  </a:cubicBezTo>
                  <a:cubicBezTo>
                    <a:pt x="8331" y="2211"/>
                    <a:pt x="8229" y="2196"/>
                    <a:pt x="8127" y="2196"/>
                  </a:cubicBezTo>
                  <a:cubicBezTo>
                    <a:pt x="7867" y="2196"/>
                    <a:pt x="7612" y="2299"/>
                    <a:pt x="7422" y="2489"/>
                  </a:cubicBezTo>
                  <a:lnTo>
                    <a:pt x="4300" y="5611"/>
                  </a:lnTo>
                  <a:lnTo>
                    <a:pt x="3555" y="6361"/>
                  </a:lnTo>
                  <a:lnTo>
                    <a:pt x="2489" y="7422"/>
                  </a:lnTo>
                  <a:cubicBezTo>
                    <a:pt x="2224" y="7687"/>
                    <a:pt x="2128" y="8076"/>
                    <a:pt x="2239" y="8431"/>
                  </a:cubicBezTo>
                  <a:cubicBezTo>
                    <a:pt x="2426" y="9012"/>
                    <a:pt x="2277" y="9651"/>
                    <a:pt x="1854" y="10093"/>
                  </a:cubicBezTo>
                  <a:cubicBezTo>
                    <a:pt x="1529" y="10428"/>
                    <a:pt x="1087" y="10607"/>
                    <a:pt x="638" y="10607"/>
                  </a:cubicBezTo>
                  <a:cubicBezTo>
                    <a:pt x="423" y="10607"/>
                    <a:pt x="206" y="10566"/>
                    <a:pt x="0" y="10483"/>
                  </a:cubicBezTo>
                  <a:lnTo>
                    <a:pt x="0" y="10483"/>
                  </a:lnTo>
                  <a:cubicBezTo>
                    <a:pt x="82" y="10689"/>
                    <a:pt x="207" y="10876"/>
                    <a:pt x="365" y="11035"/>
                  </a:cubicBezTo>
                  <a:cubicBezTo>
                    <a:pt x="695" y="11358"/>
                    <a:pt x="1123" y="11519"/>
                    <a:pt x="1550" y="11519"/>
                  </a:cubicBezTo>
                  <a:cubicBezTo>
                    <a:pt x="1993" y="11519"/>
                    <a:pt x="2435" y="11346"/>
                    <a:pt x="2767" y="11001"/>
                  </a:cubicBezTo>
                  <a:cubicBezTo>
                    <a:pt x="3190" y="10559"/>
                    <a:pt x="3339" y="9920"/>
                    <a:pt x="3151" y="9339"/>
                  </a:cubicBezTo>
                  <a:cubicBezTo>
                    <a:pt x="3041" y="8984"/>
                    <a:pt x="3137" y="8595"/>
                    <a:pt x="3401" y="8330"/>
                  </a:cubicBezTo>
                  <a:lnTo>
                    <a:pt x="4463" y="7269"/>
                  </a:lnTo>
                  <a:lnTo>
                    <a:pt x="5208" y="6524"/>
                  </a:lnTo>
                  <a:lnTo>
                    <a:pt x="8330" y="3401"/>
                  </a:lnTo>
                  <a:cubicBezTo>
                    <a:pt x="8521" y="3208"/>
                    <a:pt x="8776" y="3104"/>
                    <a:pt x="9036" y="3104"/>
                  </a:cubicBezTo>
                  <a:cubicBezTo>
                    <a:pt x="9137" y="3104"/>
                    <a:pt x="9240" y="3119"/>
                    <a:pt x="9339" y="3152"/>
                  </a:cubicBezTo>
                  <a:cubicBezTo>
                    <a:pt x="9505" y="3204"/>
                    <a:pt x="9676" y="3229"/>
                    <a:pt x="9845" y="3229"/>
                  </a:cubicBezTo>
                  <a:cubicBezTo>
                    <a:pt x="10269" y="3229"/>
                    <a:pt x="10685" y="3069"/>
                    <a:pt x="11001" y="2767"/>
                  </a:cubicBezTo>
                  <a:cubicBezTo>
                    <a:pt x="11674" y="2114"/>
                    <a:pt x="11693" y="1038"/>
                    <a:pt x="11040" y="370"/>
                  </a:cubicBezTo>
                  <a:cubicBezTo>
                    <a:pt x="10881" y="207"/>
                    <a:pt x="10689" y="82"/>
                    <a:pt x="1048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74"/>
            <p:cNvSpPr/>
            <p:nvPr/>
          </p:nvSpPr>
          <p:spPr>
            <a:xfrm>
              <a:off x="5308058" y="1517156"/>
              <a:ext cx="266539" cy="366599"/>
            </a:xfrm>
            <a:custGeom>
              <a:avLst/>
              <a:gdLst/>
              <a:ahLst/>
              <a:cxnLst/>
              <a:rect l="l" t="t" r="r" b="b"/>
              <a:pathLst>
                <a:path w="10181" h="14003" extrusionOk="0">
                  <a:moveTo>
                    <a:pt x="9898" y="1"/>
                  </a:moveTo>
                  <a:cubicBezTo>
                    <a:pt x="9885" y="1"/>
                    <a:pt x="9872" y="2"/>
                    <a:pt x="9858" y="4"/>
                  </a:cubicBezTo>
                  <a:cubicBezTo>
                    <a:pt x="8791" y="254"/>
                    <a:pt x="8167" y="1354"/>
                    <a:pt x="8498" y="2397"/>
                  </a:cubicBezTo>
                  <a:cubicBezTo>
                    <a:pt x="8590" y="2680"/>
                    <a:pt x="8513" y="2992"/>
                    <a:pt x="8301" y="3199"/>
                  </a:cubicBezTo>
                  <a:lnTo>
                    <a:pt x="3372" y="8133"/>
                  </a:lnTo>
                  <a:cubicBezTo>
                    <a:pt x="3220" y="8285"/>
                    <a:pt x="3018" y="8367"/>
                    <a:pt x="2811" y="8367"/>
                  </a:cubicBezTo>
                  <a:cubicBezTo>
                    <a:pt x="2730" y="8367"/>
                    <a:pt x="2649" y="8355"/>
                    <a:pt x="2570" y="8330"/>
                  </a:cubicBezTo>
                  <a:cubicBezTo>
                    <a:pt x="2382" y="8271"/>
                    <a:pt x="2192" y="8243"/>
                    <a:pt x="2007" y="8243"/>
                  </a:cubicBezTo>
                  <a:cubicBezTo>
                    <a:pt x="1084" y="8243"/>
                    <a:pt x="255" y="8929"/>
                    <a:pt x="139" y="9900"/>
                  </a:cubicBezTo>
                  <a:cubicBezTo>
                    <a:pt x="0" y="11026"/>
                    <a:pt x="884" y="12004"/>
                    <a:pt x="2002" y="12004"/>
                  </a:cubicBezTo>
                  <a:cubicBezTo>
                    <a:pt x="2044" y="12004"/>
                    <a:pt x="2086" y="12003"/>
                    <a:pt x="2128" y="12000"/>
                  </a:cubicBezTo>
                  <a:lnTo>
                    <a:pt x="2128" y="12000"/>
                  </a:lnTo>
                  <a:cubicBezTo>
                    <a:pt x="2056" y="13100"/>
                    <a:pt x="2932" y="14002"/>
                    <a:pt x="4000" y="14002"/>
                  </a:cubicBezTo>
                  <a:cubicBezTo>
                    <a:pt x="4075" y="14002"/>
                    <a:pt x="4151" y="13998"/>
                    <a:pt x="4228" y="13989"/>
                  </a:cubicBezTo>
                  <a:cubicBezTo>
                    <a:pt x="5395" y="13849"/>
                    <a:pt x="6149" y="12682"/>
                    <a:pt x="5798" y="11558"/>
                  </a:cubicBezTo>
                  <a:cubicBezTo>
                    <a:pt x="5707" y="11274"/>
                    <a:pt x="5784" y="10967"/>
                    <a:pt x="5995" y="10756"/>
                  </a:cubicBezTo>
                  <a:lnTo>
                    <a:pt x="7062" y="9694"/>
                  </a:lnTo>
                  <a:cubicBezTo>
                    <a:pt x="7139" y="9612"/>
                    <a:pt x="7139" y="9483"/>
                    <a:pt x="7062" y="9401"/>
                  </a:cubicBezTo>
                  <a:cubicBezTo>
                    <a:pt x="7022" y="9365"/>
                    <a:pt x="6970" y="9347"/>
                    <a:pt x="6919" y="9347"/>
                  </a:cubicBezTo>
                  <a:cubicBezTo>
                    <a:pt x="6865" y="9347"/>
                    <a:pt x="6813" y="9367"/>
                    <a:pt x="6774" y="9406"/>
                  </a:cubicBezTo>
                  <a:lnTo>
                    <a:pt x="5707" y="10472"/>
                  </a:lnTo>
                  <a:cubicBezTo>
                    <a:pt x="5390" y="10789"/>
                    <a:pt x="5275" y="11255"/>
                    <a:pt x="5409" y="11688"/>
                  </a:cubicBezTo>
                  <a:cubicBezTo>
                    <a:pt x="5698" y="12610"/>
                    <a:pt x="5030" y="13556"/>
                    <a:pt x="4064" y="13595"/>
                  </a:cubicBezTo>
                  <a:cubicBezTo>
                    <a:pt x="4042" y="13596"/>
                    <a:pt x="4019" y="13596"/>
                    <a:pt x="3997" y="13596"/>
                  </a:cubicBezTo>
                  <a:cubicBezTo>
                    <a:pt x="3064" y="13596"/>
                    <a:pt x="2364" y="12727"/>
                    <a:pt x="2565" y="11808"/>
                  </a:cubicBezTo>
                  <a:cubicBezTo>
                    <a:pt x="2595" y="11676"/>
                    <a:pt x="2497" y="11556"/>
                    <a:pt x="2372" y="11556"/>
                  </a:cubicBezTo>
                  <a:cubicBezTo>
                    <a:pt x="2355" y="11556"/>
                    <a:pt x="2338" y="11558"/>
                    <a:pt x="2320" y="11563"/>
                  </a:cubicBezTo>
                  <a:cubicBezTo>
                    <a:pt x="2213" y="11586"/>
                    <a:pt x="2107" y="11597"/>
                    <a:pt x="2003" y="11597"/>
                  </a:cubicBezTo>
                  <a:cubicBezTo>
                    <a:pt x="1189" y="11597"/>
                    <a:pt x="495" y="10915"/>
                    <a:pt x="533" y="10059"/>
                  </a:cubicBezTo>
                  <a:cubicBezTo>
                    <a:pt x="565" y="9248"/>
                    <a:pt x="1238" y="8651"/>
                    <a:pt x="1999" y="8651"/>
                  </a:cubicBezTo>
                  <a:cubicBezTo>
                    <a:pt x="2144" y="8651"/>
                    <a:pt x="2293" y="8672"/>
                    <a:pt x="2440" y="8719"/>
                  </a:cubicBezTo>
                  <a:cubicBezTo>
                    <a:pt x="2560" y="8756"/>
                    <a:pt x="2681" y="8774"/>
                    <a:pt x="2802" y="8774"/>
                  </a:cubicBezTo>
                  <a:cubicBezTo>
                    <a:pt x="3118" y="8774"/>
                    <a:pt x="3426" y="8649"/>
                    <a:pt x="3656" y="8416"/>
                  </a:cubicBezTo>
                  <a:lnTo>
                    <a:pt x="8590" y="3487"/>
                  </a:lnTo>
                  <a:cubicBezTo>
                    <a:pt x="8907" y="3170"/>
                    <a:pt x="9022" y="2699"/>
                    <a:pt x="8887" y="2272"/>
                  </a:cubicBezTo>
                  <a:cubicBezTo>
                    <a:pt x="8628" y="1460"/>
                    <a:pt x="9118" y="595"/>
                    <a:pt x="9949" y="403"/>
                  </a:cubicBezTo>
                  <a:cubicBezTo>
                    <a:pt x="10181" y="330"/>
                    <a:pt x="10116" y="1"/>
                    <a:pt x="98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74"/>
            <p:cNvSpPr/>
            <p:nvPr/>
          </p:nvSpPr>
          <p:spPr>
            <a:xfrm>
              <a:off x="5501476" y="1519068"/>
              <a:ext cx="180878" cy="234023"/>
            </a:xfrm>
            <a:custGeom>
              <a:avLst/>
              <a:gdLst/>
              <a:ahLst/>
              <a:cxnLst/>
              <a:rect l="l" t="t" r="r" b="b"/>
              <a:pathLst>
                <a:path w="6909" h="8939" extrusionOk="0">
                  <a:moveTo>
                    <a:pt x="3522" y="1"/>
                  </a:moveTo>
                  <a:cubicBezTo>
                    <a:pt x="3325" y="1"/>
                    <a:pt x="3234" y="312"/>
                    <a:pt x="3459" y="397"/>
                  </a:cubicBezTo>
                  <a:cubicBezTo>
                    <a:pt x="4127" y="661"/>
                    <a:pt x="4502" y="1377"/>
                    <a:pt x="4343" y="2083"/>
                  </a:cubicBezTo>
                  <a:cubicBezTo>
                    <a:pt x="4313" y="2212"/>
                    <a:pt x="4414" y="2334"/>
                    <a:pt x="4542" y="2334"/>
                  </a:cubicBezTo>
                  <a:cubicBezTo>
                    <a:pt x="4557" y="2334"/>
                    <a:pt x="4573" y="2332"/>
                    <a:pt x="4588" y="2328"/>
                  </a:cubicBezTo>
                  <a:cubicBezTo>
                    <a:pt x="4700" y="2303"/>
                    <a:pt x="4811" y="2291"/>
                    <a:pt x="4919" y="2291"/>
                  </a:cubicBezTo>
                  <a:cubicBezTo>
                    <a:pt x="5732" y="2291"/>
                    <a:pt x="6423" y="2971"/>
                    <a:pt x="6385" y="3827"/>
                  </a:cubicBezTo>
                  <a:cubicBezTo>
                    <a:pt x="6353" y="4640"/>
                    <a:pt x="5677" y="5237"/>
                    <a:pt x="4916" y="5237"/>
                  </a:cubicBezTo>
                  <a:cubicBezTo>
                    <a:pt x="4768" y="5237"/>
                    <a:pt x="4618" y="5215"/>
                    <a:pt x="4468" y="5168"/>
                  </a:cubicBezTo>
                  <a:cubicBezTo>
                    <a:pt x="4349" y="5130"/>
                    <a:pt x="4227" y="5112"/>
                    <a:pt x="4107" y="5112"/>
                  </a:cubicBezTo>
                  <a:cubicBezTo>
                    <a:pt x="3790" y="5112"/>
                    <a:pt x="3483" y="5237"/>
                    <a:pt x="3253" y="5470"/>
                  </a:cubicBezTo>
                  <a:lnTo>
                    <a:pt x="130" y="8588"/>
                  </a:lnTo>
                  <a:cubicBezTo>
                    <a:pt x="1" y="8718"/>
                    <a:pt x="92" y="8939"/>
                    <a:pt x="274" y="8939"/>
                  </a:cubicBezTo>
                  <a:cubicBezTo>
                    <a:pt x="279" y="8939"/>
                    <a:pt x="283" y="8939"/>
                    <a:pt x="287" y="8939"/>
                  </a:cubicBezTo>
                  <a:cubicBezTo>
                    <a:pt x="432" y="8939"/>
                    <a:pt x="364" y="8898"/>
                    <a:pt x="3541" y="5758"/>
                  </a:cubicBezTo>
                  <a:cubicBezTo>
                    <a:pt x="3694" y="5602"/>
                    <a:pt x="3896" y="5519"/>
                    <a:pt x="4104" y="5519"/>
                  </a:cubicBezTo>
                  <a:cubicBezTo>
                    <a:pt x="4184" y="5519"/>
                    <a:pt x="4265" y="5531"/>
                    <a:pt x="4343" y="5557"/>
                  </a:cubicBezTo>
                  <a:cubicBezTo>
                    <a:pt x="4533" y="5615"/>
                    <a:pt x="4723" y="5643"/>
                    <a:pt x="4909" y="5643"/>
                  </a:cubicBezTo>
                  <a:cubicBezTo>
                    <a:pt x="5833" y="5643"/>
                    <a:pt x="6658" y="4958"/>
                    <a:pt x="6774" y="3986"/>
                  </a:cubicBezTo>
                  <a:cubicBezTo>
                    <a:pt x="6909" y="2856"/>
                    <a:pt x="6025" y="1878"/>
                    <a:pt x="4911" y="1878"/>
                  </a:cubicBezTo>
                  <a:cubicBezTo>
                    <a:pt x="4870" y="1878"/>
                    <a:pt x="4828" y="1879"/>
                    <a:pt x="4786" y="1882"/>
                  </a:cubicBezTo>
                  <a:lnTo>
                    <a:pt x="4786" y="1882"/>
                  </a:lnTo>
                  <a:cubicBezTo>
                    <a:pt x="4836" y="1072"/>
                    <a:pt x="4361" y="315"/>
                    <a:pt x="3604" y="18"/>
                  </a:cubicBezTo>
                  <a:cubicBezTo>
                    <a:pt x="3575" y="6"/>
                    <a:pt x="3548" y="1"/>
                    <a:pt x="35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2" name="Google Shape;9442;p74"/>
          <p:cNvGrpSpPr/>
          <p:nvPr/>
        </p:nvGrpSpPr>
        <p:grpSpPr>
          <a:xfrm>
            <a:off x="6184800" y="1540902"/>
            <a:ext cx="370761" cy="319108"/>
            <a:chOff x="6184800" y="1540902"/>
            <a:chExt cx="370761" cy="319108"/>
          </a:xfrm>
        </p:grpSpPr>
        <p:sp>
          <p:nvSpPr>
            <p:cNvPr id="9443" name="Google Shape;9443;p74"/>
            <p:cNvSpPr/>
            <p:nvPr/>
          </p:nvSpPr>
          <p:spPr>
            <a:xfrm>
              <a:off x="639269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2421" y="0"/>
                  </a:moveTo>
                  <a:cubicBezTo>
                    <a:pt x="1686" y="0"/>
                    <a:pt x="524" y="567"/>
                    <a:pt x="461" y="1297"/>
                  </a:cubicBezTo>
                  <a:lnTo>
                    <a:pt x="370" y="2374"/>
                  </a:lnTo>
                  <a:cubicBezTo>
                    <a:pt x="807" y="2873"/>
                    <a:pt x="1437" y="3368"/>
                    <a:pt x="2234" y="3378"/>
                  </a:cubicBezTo>
                  <a:lnTo>
                    <a:pt x="2215" y="4617"/>
                  </a:lnTo>
                  <a:lnTo>
                    <a:pt x="2224" y="4622"/>
                  </a:lnTo>
                  <a:lnTo>
                    <a:pt x="2220" y="4622"/>
                  </a:lnTo>
                  <a:cubicBezTo>
                    <a:pt x="1432" y="4612"/>
                    <a:pt x="774" y="4319"/>
                    <a:pt x="245" y="3935"/>
                  </a:cubicBezTo>
                  <a:lnTo>
                    <a:pt x="96" y="6308"/>
                  </a:lnTo>
                  <a:cubicBezTo>
                    <a:pt x="0" y="7394"/>
                    <a:pt x="860" y="8326"/>
                    <a:pt x="1951" y="8326"/>
                  </a:cubicBezTo>
                  <a:lnTo>
                    <a:pt x="5424" y="8326"/>
                  </a:lnTo>
                  <a:cubicBezTo>
                    <a:pt x="5746" y="8326"/>
                    <a:pt x="5996" y="8042"/>
                    <a:pt x="5952" y="7720"/>
                  </a:cubicBezTo>
                  <a:cubicBezTo>
                    <a:pt x="5534" y="4564"/>
                    <a:pt x="5131" y="1514"/>
                    <a:pt x="3200" y="236"/>
                  </a:cubicBezTo>
                  <a:cubicBezTo>
                    <a:pt x="2969" y="82"/>
                    <a:pt x="2700" y="0"/>
                    <a:pt x="24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74"/>
            <p:cNvSpPr/>
            <p:nvPr/>
          </p:nvSpPr>
          <p:spPr>
            <a:xfrm>
              <a:off x="6438850" y="1636485"/>
              <a:ext cx="110689" cy="217975"/>
            </a:xfrm>
            <a:custGeom>
              <a:avLst/>
              <a:gdLst/>
              <a:ahLst/>
              <a:cxnLst/>
              <a:rect l="l" t="t" r="r" b="b"/>
              <a:pathLst>
                <a:path w="4228" h="8326" extrusionOk="0">
                  <a:moveTo>
                    <a:pt x="654" y="0"/>
                  </a:moveTo>
                  <a:cubicBezTo>
                    <a:pt x="433" y="5"/>
                    <a:pt x="212" y="44"/>
                    <a:pt x="0" y="116"/>
                  </a:cubicBezTo>
                  <a:cubicBezTo>
                    <a:pt x="77" y="149"/>
                    <a:pt x="154" y="193"/>
                    <a:pt x="226" y="236"/>
                  </a:cubicBezTo>
                  <a:cubicBezTo>
                    <a:pt x="2152" y="1514"/>
                    <a:pt x="2556" y="4564"/>
                    <a:pt x="2974" y="7720"/>
                  </a:cubicBezTo>
                  <a:cubicBezTo>
                    <a:pt x="3022" y="8038"/>
                    <a:pt x="2772" y="8326"/>
                    <a:pt x="2445" y="8326"/>
                  </a:cubicBezTo>
                  <a:lnTo>
                    <a:pt x="3646" y="8326"/>
                  </a:lnTo>
                  <a:cubicBezTo>
                    <a:pt x="3649" y="8326"/>
                    <a:pt x="3652" y="8326"/>
                    <a:pt x="3655" y="8326"/>
                  </a:cubicBezTo>
                  <a:cubicBezTo>
                    <a:pt x="3977" y="8326"/>
                    <a:pt x="4227" y="8040"/>
                    <a:pt x="4185" y="7720"/>
                  </a:cubicBezTo>
                  <a:cubicBezTo>
                    <a:pt x="3767" y="4569"/>
                    <a:pt x="3363" y="1514"/>
                    <a:pt x="1432" y="236"/>
                  </a:cubicBezTo>
                  <a:cubicBezTo>
                    <a:pt x="1201" y="87"/>
                    <a:pt x="932" y="5"/>
                    <a:pt x="6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74"/>
            <p:cNvSpPr/>
            <p:nvPr/>
          </p:nvSpPr>
          <p:spPr>
            <a:xfrm>
              <a:off x="619045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3574" y="0"/>
                  </a:moveTo>
                  <a:cubicBezTo>
                    <a:pt x="3296" y="0"/>
                    <a:pt x="3027" y="82"/>
                    <a:pt x="2796" y="236"/>
                  </a:cubicBezTo>
                  <a:cubicBezTo>
                    <a:pt x="865" y="1514"/>
                    <a:pt x="461" y="4564"/>
                    <a:pt x="43" y="7720"/>
                  </a:cubicBezTo>
                  <a:cubicBezTo>
                    <a:pt x="0" y="8042"/>
                    <a:pt x="250" y="8326"/>
                    <a:pt x="572" y="8326"/>
                  </a:cubicBezTo>
                  <a:lnTo>
                    <a:pt x="4045" y="8326"/>
                  </a:lnTo>
                  <a:cubicBezTo>
                    <a:pt x="5136" y="8326"/>
                    <a:pt x="5996" y="7394"/>
                    <a:pt x="5904" y="6308"/>
                  </a:cubicBezTo>
                  <a:lnTo>
                    <a:pt x="5751" y="3935"/>
                  </a:lnTo>
                  <a:cubicBezTo>
                    <a:pt x="5217" y="4319"/>
                    <a:pt x="4559" y="4612"/>
                    <a:pt x="3771" y="4622"/>
                  </a:cubicBezTo>
                  <a:lnTo>
                    <a:pt x="3767" y="4622"/>
                  </a:lnTo>
                  <a:lnTo>
                    <a:pt x="3781" y="4617"/>
                  </a:lnTo>
                  <a:lnTo>
                    <a:pt x="3762" y="3378"/>
                  </a:lnTo>
                  <a:cubicBezTo>
                    <a:pt x="4559" y="3368"/>
                    <a:pt x="5189" y="2873"/>
                    <a:pt x="5626" y="2374"/>
                  </a:cubicBezTo>
                  <a:lnTo>
                    <a:pt x="5534" y="1297"/>
                  </a:lnTo>
                  <a:cubicBezTo>
                    <a:pt x="5472" y="567"/>
                    <a:pt x="4309" y="0"/>
                    <a:pt x="3574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74"/>
            <p:cNvSpPr/>
            <p:nvPr/>
          </p:nvSpPr>
          <p:spPr>
            <a:xfrm>
              <a:off x="6190455" y="1636485"/>
              <a:ext cx="110820" cy="217975"/>
            </a:xfrm>
            <a:custGeom>
              <a:avLst/>
              <a:gdLst/>
              <a:ahLst/>
              <a:cxnLst/>
              <a:rect l="l" t="t" r="r" b="b"/>
              <a:pathLst>
                <a:path w="4233" h="8326" extrusionOk="0">
                  <a:moveTo>
                    <a:pt x="3579" y="0"/>
                  </a:moveTo>
                  <a:cubicBezTo>
                    <a:pt x="3301" y="0"/>
                    <a:pt x="3032" y="87"/>
                    <a:pt x="2796" y="236"/>
                  </a:cubicBezTo>
                  <a:cubicBezTo>
                    <a:pt x="870" y="1514"/>
                    <a:pt x="466" y="4569"/>
                    <a:pt x="48" y="7720"/>
                  </a:cubicBezTo>
                  <a:cubicBezTo>
                    <a:pt x="1" y="8044"/>
                    <a:pt x="251" y="8326"/>
                    <a:pt x="573" y="8326"/>
                  </a:cubicBezTo>
                  <a:cubicBezTo>
                    <a:pt x="576" y="8326"/>
                    <a:pt x="579" y="8326"/>
                    <a:pt x="581" y="8326"/>
                  </a:cubicBezTo>
                  <a:lnTo>
                    <a:pt x="1782" y="8326"/>
                  </a:lnTo>
                  <a:cubicBezTo>
                    <a:pt x="1461" y="8326"/>
                    <a:pt x="1211" y="8038"/>
                    <a:pt x="1254" y="7720"/>
                  </a:cubicBezTo>
                  <a:cubicBezTo>
                    <a:pt x="1677" y="4564"/>
                    <a:pt x="2076" y="1514"/>
                    <a:pt x="4007" y="236"/>
                  </a:cubicBezTo>
                  <a:cubicBezTo>
                    <a:pt x="4079" y="193"/>
                    <a:pt x="4151" y="149"/>
                    <a:pt x="4233" y="116"/>
                  </a:cubicBezTo>
                  <a:cubicBezTo>
                    <a:pt x="4021" y="44"/>
                    <a:pt x="3800" y="5"/>
                    <a:pt x="357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4"/>
            <p:cNvSpPr/>
            <p:nvPr/>
          </p:nvSpPr>
          <p:spPr>
            <a:xfrm>
              <a:off x="6274964" y="1709684"/>
              <a:ext cx="27698" cy="63277"/>
            </a:xfrm>
            <a:custGeom>
              <a:avLst/>
              <a:gdLst/>
              <a:ahLst/>
              <a:cxnLst/>
              <a:rect l="l" t="t" r="r" b="b"/>
              <a:pathLst>
                <a:path w="1058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57" y="1874"/>
                    <a:pt x="1057" y="1206"/>
                  </a:cubicBezTo>
                  <a:cubicBezTo>
                    <a:pt x="1057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74"/>
            <p:cNvSpPr/>
            <p:nvPr/>
          </p:nvSpPr>
          <p:spPr>
            <a:xfrm>
              <a:off x="6437332" y="1709684"/>
              <a:ext cx="27829" cy="63277"/>
            </a:xfrm>
            <a:custGeom>
              <a:avLst/>
              <a:gdLst/>
              <a:ahLst/>
              <a:cxnLst/>
              <a:rect l="l" t="t" r="r" b="b"/>
              <a:pathLst>
                <a:path w="1063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62" y="1874"/>
                    <a:pt x="1062" y="1206"/>
                  </a:cubicBezTo>
                  <a:cubicBezTo>
                    <a:pt x="1062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74"/>
            <p:cNvSpPr/>
            <p:nvPr/>
          </p:nvSpPr>
          <p:spPr>
            <a:xfrm>
              <a:off x="6288054" y="1546295"/>
              <a:ext cx="163128" cy="211194"/>
            </a:xfrm>
            <a:custGeom>
              <a:avLst/>
              <a:gdLst/>
              <a:ahLst/>
              <a:cxnLst/>
              <a:rect l="l" t="t" r="r" b="b"/>
              <a:pathLst>
                <a:path w="6231" h="8067" extrusionOk="0">
                  <a:moveTo>
                    <a:pt x="2498" y="1"/>
                  </a:moveTo>
                  <a:lnTo>
                    <a:pt x="2498" y="4642"/>
                  </a:lnTo>
                  <a:cubicBezTo>
                    <a:pt x="2498" y="4829"/>
                    <a:pt x="2445" y="5012"/>
                    <a:pt x="2349" y="5170"/>
                  </a:cubicBezTo>
                  <a:cubicBezTo>
                    <a:pt x="2205" y="5405"/>
                    <a:pt x="2042" y="5626"/>
                    <a:pt x="1859" y="5833"/>
                  </a:cubicBezTo>
                  <a:cubicBezTo>
                    <a:pt x="1288" y="6482"/>
                    <a:pt x="658" y="6823"/>
                    <a:pt x="0" y="6827"/>
                  </a:cubicBezTo>
                  <a:lnTo>
                    <a:pt x="5" y="8067"/>
                  </a:lnTo>
                  <a:lnTo>
                    <a:pt x="15" y="8067"/>
                  </a:lnTo>
                  <a:cubicBezTo>
                    <a:pt x="1168" y="8048"/>
                    <a:pt x="2042" y="7442"/>
                    <a:pt x="2647" y="6799"/>
                  </a:cubicBezTo>
                  <a:cubicBezTo>
                    <a:pt x="2774" y="6667"/>
                    <a:pt x="2944" y="6600"/>
                    <a:pt x="3113" y="6600"/>
                  </a:cubicBezTo>
                  <a:cubicBezTo>
                    <a:pt x="3281" y="6600"/>
                    <a:pt x="3449" y="6667"/>
                    <a:pt x="3574" y="6799"/>
                  </a:cubicBezTo>
                  <a:cubicBezTo>
                    <a:pt x="4180" y="7442"/>
                    <a:pt x="5059" y="8048"/>
                    <a:pt x="6212" y="8067"/>
                  </a:cubicBezTo>
                  <a:lnTo>
                    <a:pt x="6217" y="8067"/>
                  </a:lnTo>
                  <a:lnTo>
                    <a:pt x="6231" y="6832"/>
                  </a:lnTo>
                  <a:cubicBezTo>
                    <a:pt x="5059" y="6818"/>
                    <a:pt x="4247" y="5756"/>
                    <a:pt x="3887" y="5170"/>
                  </a:cubicBezTo>
                  <a:cubicBezTo>
                    <a:pt x="3791" y="5012"/>
                    <a:pt x="3738" y="4829"/>
                    <a:pt x="3738" y="4642"/>
                  </a:cubicBezTo>
                  <a:lnTo>
                    <a:pt x="3738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74"/>
            <p:cNvSpPr/>
            <p:nvPr/>
          </p:nvSpPr>
          <p:spPr>
            <a:xfrm>
              <a:off x="6272084" y="1713611"/>
              <a:ext cx="196088" cy="146137"/>
            </a:xfrm>
            <a:custGeom>
              <a:avLst/>
              <a:gdLst/>
              <a:ahLst/>
              <a:cxnLst/>
              <a:rect l="l" t="t" r="r" b="b"/>
              <a:pathLst>
                <a:path w="7490" h="5582" extrusionOk="0">
                  <a:moveTo>
                    <a:pt x="3729" y="0"/>
                  </a:moveTo>
                  <a:cubicBezTo>
                    <a:pt x="3506" y="0"/>
                    <a:pt x="3284" y="88"/>
                    <a:pt x="3118" y="263"/>
                  </a:cubicBezTo>
                  <a:cubicBezTo>
                    <a:pt x="2009" y="1434"/>
                    <a:pt x="879" y="1464"/>
                    <a:pt x="661" y="1464"/>
                  </a:cubicBezTo>
                  <a:cubicBezTo>
                    <a:pt x="649" y="1464"/>
                    <a:pt x="640" y="1464"/>
                    <a:pt x="634" y="1464"/>
                  </a:cubicBezTo>
                  <a:cubicBezTo>
                    <a:pt x="629" y="1464"/>
                    <a:pt x="626" y="1464"/>
                    <a:pt x="625" y="1465"/>
                  </a:cubicBezTo>
                  <a:cubicBezTo>
                    <a:pt x="351" y="1465"/>
                    <a:pt x="351" y="1873"/>
                    <a:pt x="625" y="1873"/>
                  </a:cubicBezTo>
                  <a:cubicBezTo>
                    <a:pt x="793" y="1873"/>
                    <a:pt x="961" y="1858"/>
                    <a:pt x="1129" y="1830"/>
                  </a:cubicBezTo>
                  <a:lnTo>
                    <a:pt x="1129" y="1830"/>
                  </a:lnTo>
                  <a:cubicBezTo>
                    <a:pt x="1100" y="2065"/>
                    <a:pt x="994" y="2401"/>
                    <a:pt x="649" y="2478"/>
                  </a:cubicBezTo>
                  <a:cubicBezTo>
                    <a:pt x="408" y="2536"/>
                    <a:pt x="461" y="2888"/>
                    <a:pt x="685" y="2888"/>
                  </a:cubicBezTo>
                  <a:cubicBezTo>
                    <a:pt x="702" y="2888"/>
                    <a:pt x="721" y="2886"/>
                    <a:pt x="740" y="2882"/>
                  </a:cubicBezTo>
                  <a:cubicBezTo>
                    <a:pt x="1350" y="2742"/>
                    <a:pt x="1533" y="2142"/>
                    <a:pt x="1552" y="1738"/>
                  </a:cubicBezTo>
                  <a:cubicBezTo>
                    <a:pt x="1720" y="1685"/>
                    <a:pt x="1888" y="1623"/>
                    <a:pt x="2051" y="1546"/>
                  </a:cubicBezTo>
                  <a:cubicBezTo>
                    <a:pt x="2056" y="1546"/>
                    <a:pt x="2402" y="1368"/>
                    <a:pt x="2455" y="1335"/>
                  </a:cubicBezTo>
                  <a:cubicBezTo>
                    <a:pt x="2574" y="3240"/>
                    <a:pt x="2583" y="3371"/>
                    <a:pt x="2584" y="3371"/>
                  </a:cubicBezTo>
                  <a:cubicBezTo>
                    <a:pt x="2584" y="3371"/>
                    <a:pt x="2584" y="3368"/>
                    <a:pt x="2584" y="3368"/>
                  </a:cubicBezTo>
                  <a:cubicBezTo>
                    <a:pt x="2584" y="3368"/>
                    <a:pt x="2584" y="3369"/>
                    <a:pt x="2585" y="3372"/>
                  </a:cubicBezTo>
                  <a:cubicBezTo>
                    <a:pt x="2666" y="4337"/>
                    <a:pt x="1907" y="5168"/>
                    <a:pt x="937" y="5173"/>
                  </a:cubicBezTo>
                  <a:lnTo>
                    <a:pt x="274" y="5173"/>
                  </a:lnTo>
                  <a:cubicBezTo>
                    <a:pt x="272" y="5173"/>
                    <a:pt x="271" y="5173"/>
                    <a:pt x="269" y="5173"/>
                  </a:cubicBezTo>
                  <a:cubicBezTo>
                    <a:pt x="0" y="5173"/>
                    <a:pt x="2" y="5582"/>
                    <a:pt x="274" y="5582"/>
                  </a:cubicBezTo>
                  <a:lnTo>
                    <a:pt x="927" y="5582"/>
                  </a:lnTo>
                  <a:cubicBezTo>
                    <a:pt x="2138" y="5582"/>
                    <a:pt x="3089" y="4549"/>
                    <a:pt x="2988" y="3343"/>
                  </a:cubicBezTo>
                  <a:lnTo>
                    <a:pt x="2839" y="1056"/>
                  </a:lnTo>
                  <a:cubicBezTo>
                    <a:pt x="3041" y="898"/>
                    <a:pt x="3228" y="729"/>
                    <a:pt x="3406" y="542"/>
                  </a:cubicBezTo>
                  <a:cubicBezTo>
                    <a:pt x="3488" y="460"/>
                    <a:pt x="3598" y="408"/>
                    <a:pt x="3718" y="408"/>
                  </a:cubicBezTo>
                  <a:cubicBezTo>
                    <a:pt x="4016" y="408"/>
                    <a:pt x="3992" y="590"/>
                    <a:pt x="4626" y="1075"/>
                  </a:cubicBezTo>
                  <a:lnTo>
                    <a:pt x="4482" y="3338"/>
                  </a:lnTo>
                  <a:cubicBezTo>
                    <a:pt x="4381" y="4544"/>
                    <a:pt x="5333" y="5577"/>
                    <a:pt x="6543" y="5577"/>
                  </a:cubicBezTo>
                  <a:lnTo>
                    <a:pt x="7283" y="5577"/>
                  </a:lnTo>
                  <a:cubicBezTo>
                    <a:pt x="7398" y="5577"/>
                    <a:pt x="7490" y="5485"/>
                    <a:pt x="7490" y="5370"/>
                  </a:cubicBezTo>
                  <a:cubicBezTo>
                    <a:pt x="7490" y="5262"/>
                    <a:pt x="7407" y="5173"/>
                    <a:pt x="7301" y="5173"/>
                  </a:cubicBezTo>
                  <a:cubicBezTo>
                    <a:pt x="7298" y="5173"/>
                    <a:pt x="7295" y="5173"/>
                    <a:pt x="7293" y="5173"/>
                  </a:cubicBezTo>
                  <a:lnTo>
                    <a:pt x="6553" y="5173"/>
                  </a:lnTo>
                  <a:cubicBezTo>
                    <a:pt x="5582" y="5168"/>
                    <a:pt x="4818" y="4342"/>
                    <a:pt x="4905" y="3372"/>
                  </a:cubicBezTo>
                  <a:lnTo>
                    <a:pt x="5035" y="1354"/>
                  </a:lnTo>
                  <a:cubicBezTo>
                    <a:pt x="5107" y="1397"/>
                    <a:pt x="5184" y="1436"/>
                    <a:pt x="5260" y="1469"/>
                  </a:cubicBezTo>
                  <a:cubicBezTo>
                    <a:pt x="5457" y="1580"/>
                    <a:pt x="5669" y="1666"/>
                    <a:pt x="5890" y="1734"/>
                  </a:cubicBezTo>
                  <a:cubicBezTo>
                    <a:pt x="5909" y="2137"/>
                    <a:pt x="6092" y="2742"/>
                    <a:pt x="6702" y="2882"/>
                  </a:cubicBezTo>
                  <a:cubicBezTo>
                    <a:pt x="6721" y="2886"/>
                    <a:pt x="6739" y="2888"/>
                    <a:pt x="6756" y="2888"/>
                  </a:cubicBezTo>
                  <a:cubicBezTo>
                    <a:pt x="6981" y="2888"/>
                    <a:pt x="7038" y="2536"/>
                    <a:pt x="6793" y="2478"/>
                  </a:cubicBezTo>
                  <a:cubicBezTo>
                    <a:pt x="6442" y="2401"/>
                    <a:pt x="6341" y="2060"/>
                    <a:pt x="6313" y="1830"/>
                  </a:cubicBezTo>
                  <a:lnTo>
                    <a:pt x="6313" y="1830"/>
                  </a:lnTo>
                  <a:cubicBezTo>
                    <a:pt x="6485" y="1854"/>
                    <a:pt x="6658" y="1873"/>
                    <a:pt x="6836" y="1873"/>
                  </a:cubicBezTo>
                  <a:cubicBezTo>
                    <a:pt x="7110" y="1873"/>
                    <a:pt x="7110" y="1465"/>
                    <a:pt x="6836" y="1465"/>
                  </a:cubicBezTo>
                  <a:lnTo>
                    <a:pt x="6831" y="1465"/>
                  </a:lnTo>
                  <a:cubicBezTo>
                    <a:pt x="5895" y="1450"/>
                    <a:pt x="5011" y="974"/>
                    <a:pt x="4343" y="263"/>
                  </a:cubicBezTo>
                  <a:cubicBezTo>
                    <a:pt x="4175" y="88"/>
                    <a:pt x="3951" y="0"/>
                    <a:pt x="37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4"/>
            <p:cNvSpPr/>
            <p:nvPr/>
          </p:nvSpPr>
          <p:spPr>
            <a:xfrm>
              <a:off x="6380495" y="1540902"/>
              <a:ext cx="175066" cy="318977"/>
            </a:xfrm>
            <a:custGeom>
              <a:avLst/>
              <a:gdLst/>
              <a:ahLst/>
              <a:cxnLst/>
              <a:rect l="l" t="t" r="r" b="b"/>
              <a:pathLst>
                <a:path w="6687" h="12184" extrusionOk="0">
                  <a:moveTo>
                    <a:pt x="207" y="0"/>
                  </a:moveTo>
                  <a:cubicBezTo>
                    <a:pt x="103" y="0"/>
                    <a:pt x="0" y="68"/>
                    <a:pt x="0" y="202"/>
                  </a:cubicBezTo>
                  <a:lnTo>
                    <a:pt x="0" y="4843"/>
                  </a:lnTo>
                  <a:cubicBezTo>
                    <a:pt x="0" y="5069"/>
                    <a:pt x="63" y="5290"/>
                    <a:pt x="183" y="5487"/>
                  </a:cubicBezTo>
                  <a:cubicBezTo>
                    <a:pt x="332" y="5727"/>
                    <a:pt x="500" y="5953"/>
                    <a:pt x="682" y="6169"/>
                  </a:cubicBezTo>
                  <a:cubicBezTo>
                    <a:pt x="942" y="6471"/>
                    <a:pt x="1254" y="6731"/>
                    <a:pt x="1605" y="6928"/>
                  </a:cubicBezTo>
                  <a:cubicBezTo>
                    <a:pt x="1614" y="6933"/>
                    <a:pt x="1629" y="6952"/>
                    <a:pt x="1648" y="6957"/>
                  </a:cubicBezTo>
                  <a:cubicBezTo>
                    <a:pt x="1667" y="6971"/>
                    <a:pt x="1691" y="6981"/>
                    <a:pt x="1715" y="6985"/>
                  </a:cubicBezTo>
                  <a:cubicBezTo>
                    <a:pt x="2023" y="7144"/>
                    <a:pt x="2364" y="7230"/>
                    <a:pt x="2710" y="7240"/>
                  </a:cubicBezTo>
                  <a:cubicBezTo>
                    <a:pt x="2734" y="7240"/>
                    <a:pt x="2762" y="7226"/>
                    <a:pt x="2786" y="7211"/>
                  </a:cubicBezTo>
                  <a:cubicBezTo>
                    <a:pt x="2810" y="7202"/>
                    <a:pt x="2835" y="7202"/>
                    <a:pt x="2854" y="7182"/>
                  </a:cubicBezTo>
                  <a:cubicBezTo>
                    <a:pt x="2979" y="7053"/>
                    <a:pt x="2892" y="6832"/>
                    <a:pt x="2710" y="6832"/>
                  </a:cubicBezTo>
                  <a:cubicBezTo>
                    <a:pt x="2614" y="6822"/>
                    <a:pt x="2513" y="6812"/>
                    <a:pt x="2417" y="6793"/>
                  </a:cubicBezTo>
                  <a:cubicBezTo>
                    <a:pt x="2652" y="6625"/>
                    <a:pt x="2820" y="6380"/>
                    <a:pt x="2892" y="6101"/>
                  </a:cubicBezTo>
                  <a:cubicBezTo>
                    <a:pt x="2935" y="5941"/>
                    <a:pt x="2810" y="5838"/>
                    <a:pt x="2688" y="5838"/>
                  </a:cubicBezTo>
                  <a:cubicBezTo>
                    <a:pt x="2606" y="5838"/>
                    <a:pt x="2525" y="5885"/>
                    <a:pt x="2498" y="5991"/>
                  </a:cubicBezTo>
                  <a:cubicBezTo>
                    <a:pt x="2426" y="6308"/>
                    <a:pt x="2162" y="6548"/>
                    <a:pt x="1840" y="6591"/>
                  </a:cubicBezTo>
                  <a:cubicBezTo>
                    <a:pt x="1547" y="6428"/>
                    <a:pt x="1283" y="6217"/>
                    <a:pt x="1057" y="5967"/>
                  </a:cubicBezTo>
                  <a:lnTo>
                    <a:pt x="1139" y="4977"/>
                  </a:lnTo>
                  <a:cubicBezTo>
                    <a:pt x="1187" y="4377"/>
                    <a:pt x="2248" y="3868"/>
                    <a:pt x="2892" y="3868"/>
                  </a:cubicBezTo>
                  <a:cubicBezTo>
                    <a:pt x="3128" y="3868"/>
                    <a:pt x="3358" y="3940"/>
                    <a:pt x="3555" y="4069"/>
                  </a:cubicBezTo>
                  <a:cubicBezTo>
                    <a:pt x="5395" y="5285"/>
                    <a:pt x="5794" y="8234"/>
                    <a:pt x="6212" y="11357"/>
                  </a:cubicBezTo>
                  <a:lnTo>
                    <a:pt x="6217" y="11405"/>
                  </a:lnTo>
                  <a:cubicBezTo>
                    <a:pt x="6241" y="11602"/>
                    <a:pt x="6092" y="11775"/>
                    <a:pt x="5895" y="11775"/>
                  </a:cubicBezTo>
                  <a:lnTo>
                    <a:pt x="4064" y="11775"/>
                  </a:lnTo>
                  <a:cubicBezTo>
                    <a:pt x="3791" y="11775"/>
                    <a:pt x="3791" y="12183"/>
                    <a:pt x="4064" y="12183"/>
                  </a:cubicBezTo>
                  <a:lnTo>
                    <a:pt x="5895" y="12183"/>
                  </a:lnTo>
                  <a:cubicBezTo>
                    <a:pt x="5897" y="12183"/>
                    <a:pt x="5900" y="12183"/>
                    <a:pt x="5903" y="12183"/>
                  </a:cubicBezTo>
                  <a:cubicBezTo>
                    <a:pt x="6346" y="12183"/>
                    <a:pt x="6687" y="11792"/>
                    <a:pt x="6630" y="11347"/>
                  </a:cubicBezTo>
                  <a:lnTo>
                    <a:pt x="6610" y="11299"/>
                  </a:lnTo>
                  <a:cubicBezTo>
                    <a:pt x="6178" y="8081"/>
                    <a:pt x="5770" y="5045"/>
                    <a:pt x="3776" y="3723"/>
                  </a:cubicBezTo>
                  <a:cubicBezTo>
                    <a:pt x="3518" y="3550"/>
                    <a:pt x="3214" y="3454"/>
                    <a:pt x="2905" y="3454"/>
                  </a:cubicBezTo>
                  <a:cubicBezTo>
                    <a:pt x="2898" y="3454"/>
                    <a:pt x="2890" y="3454"/>
                    <a:pt x="2883" y="3454"/>
                  </a:cubicBezTo>
                  <a:cubicBezTo>
                    <a:pt x="2061" y="3454"/>
                    <a:pt x="788" y="4079"/>
                    <a:pt x="721" y="4939"/>
                  </a:cubicBezTo>
                  <a:lnTo>
                    <a:pt x="677" y="5487"/>
                  </a:lnTo>
                  <a:cubicBezTo>
                    <a:pt x="524" y="5266"/>
                    <a:pt x="413" y="5112"/>
                    <a:pt x="413" y="4843"/>
                  </a:cubicBezTo>
                  <a:lnTo>
                    <a:pt x="413" y="202"/>
                  </a:lnTo>
                  <a:cubicBezTo>
                    <a:pt x="413" y="68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4"/>
            <p:cNvSpPr/>
            <p:nvPr/>
          </p:nvSpPr>
          <p:spPr>
            <a:xfrm>
              <a:off x="6184800" y="1540928"/>
              <a:ext cx="174071" cy="319082"/>
            </a:xfrm>
            <a:custGeom>
              <a:avLst/>
              <a:gdLst/>
              <a:ahLst/>
              <a:cxnLst/>
              <a:rect l="l" t="t" r="r" b="b"/>
              <a:pathLst>
                <a:path w="6649" h="12188" extrusionOk="0">
                  <a:moveTo>
                    <a:pt x="6445" y="1"/>
                  </a:moveTo>
                  <a:cubicBezTo>
                    <a:pt x="6343" y="1"/>
                    <a:pt x="6240" y="69"/>
                    <a:pt x="6240" y="206"/>
                  </a:cubicBezTo>
                  <a:lnTo>
                    <a:pt x="6240" y="4847"/>
                  </a:lnTo>
                  <a:cubicBezTo>
                    <a:pt x="6240" y="5178"/>
                    <a:pt x="6053" y="5351"/>
                    <a:pt x="6000" y="5428"/>
                  </a:cubicBezTo>
                  <a:lnTo>
                    <a:pt x="5957" y="4938"/>
                  </a:lnTo>
                  <a:cubicBezTo>
                    <a:pt x="5885" y="4073"/>
                    <a:pt x="4612" y="3453"/>
                    <a:pt x="3795" y="3453"/>
                  </a:cubicBezTo>
                  <a:cubicBezTo>
                    <a:pt x="3478" y="3453"/>
                    <a:pt x="3166" y="3545"/>
                    <a:pt x="2902" y="3722"/>
                  </a:cubicBezTo>
                  <a:cubicBezTo>
                    <a:pt x="783" y="5125"/>
                    <a:pt x="428" y="8599"/>
                    <a:pt x="62" y="11346"/>
                  </a:cubicBezTo>
                  <a:cubicBezTo>
                    <a:pt x="0" y="11793"/>
                    <a:pt x="346" y="12187"/>
                    <a:pt x="793" y="12187"/>
                  </a:cubicBezTo>
                  <a:lnTo>
                    <a:pt x="2426" y="12187"/>
                  </a:lnTo>
                  <a:cubicBezTo>
                    <a:pt x="2700" y="12187"/>
                    <a:pt x="2700" y="11779"/>
                    <a:pt x="2426" y="11779"/>
                  </a:cubicBezTo>
                  <a:lnTo>
                    <a:pt x="793" y="11779"/>
                  </a:lnTo>
                  <a:cubicBezTo>
                    <a:pt x="701" y="11779"/>
                    <a:pt x="610" y="11740"/>
                    <a:pt x="548" y="11668"/>
                  </a:cubicBezTo>
                  <a:cubicBezTo>
                    <a:pt x="476" y="11582"/>
                    <a:pt x="452" y="11467"/>
                    <a:pt x="480" y="11361"/>
                  </a:cubicBezTo>
                  <a:cubicBezTo>
                    <a:pt x="889" y="8229"/>
                    <a:pt x="1287" y="5284"/>
                    <a:pt x="3127" y="4059"/>
                  </a:cubicBezTo>
                  <a:cubicBezTo>
                    <a:pt x="3324" y="3929"/>
                    <a:pt x="3555" y="3862"/>
                    <a:pt x="3790" y="3862"/>
                  </a:cubicBezTo>
                  <a:cubicBezTo>
                    <a:pt x="4434" y="3862"/>
                    <a:pt x="5496" y="4371"/>
                    <a:pt x="5544" y="4972"/>
                  </a:cubicBezTo>
                  <a:lnTo>
                    <a:pt x="5626" y="5928"/>
                  </a:lnTo>
                  <a:cubicBezTo>
                    <a:pt x="5553" y="6009"/>
                    <a:pt x="5481" y="6072"/>
                    <a:pt x="5405" y="6144"/>
                  </a:cubicBezTo>
                  <a:cubicBezTo>
                    <a:pt x="5227" y="6312"/>
                    <a:pt x="5304" y="6273"/>
                    <a:pt x="4982" y="6480"/>
                  </a:cubicBezTo>
                  <a:cubicBezTo>
                    <a:pt x="4929" y="6514"/>
                    <a:pt x="4876" y="6557"/>
                    <a:pt x="4818" y="6590"/>
                  </a:cubicBezTo>
                  <a:cubicBezTo>
                    <a:pt x="4487" y="6552"/>
                    <a:pt x="4218" y="6312"/>
                    <a:pt x="4141" y="5990"/>
                  </a:cubicBezTo>
                  <a:cubicBezTo>
                    <a:pt x="4117" y="5898"/>
                    <a:pt x="4033" y="5839"/>
                    <a:pt x="3944" y="5839"/>
                  </a:cubicBezTo>
                  <a:cubicBezTo>
                    <a:pt x="3926" y="5839"/>
                    <a:pt x="3909" y="5841"/>
                    <a:pt x="3891" y="5846"/>
                  </a:cubicBezTo>
                  <a:cubicBezTo>
                    <a:pt x="3776" y="5875"/>
                    <a:pt x="3714" y="5985"/>
                    <a:pt x="3742" y="6096"/>
                  </a:cubicBezTo>
                  <a:cubicBezTo>
                    <a:pt x="3814" y="6379"/>
                    <a:pt x="3983" y="6624"/>
                    <a:pt x="4218" y="6792"/>
                  </a:cubicBezTo>
                  <a:cubicBezTo>
                    <a:pt x="4127" y="6811"/>
                    <a:pt x="4035" y="6826"/>
                    <a:pt x="3939" y="6831"/>
                  </a:cubicBezTo>
                  <a:cubicBezTo>
                    <a:pt x="3757" y="6831"/>
                    <a:pt x="3665" y="7056"/>
                    <a:pt x="3800" y="7181"/>
                  </a:cubicBezTo>
                  <a:cubicBezTo>
                    <a:pt x="3810" y="7196"/>
                    <a:pt x="3834" y="7196"/>
                    <a:pt x="3848" y="7201"/>
                  </a:cubicBezTo>
                  <a:cubicBezTo>
                    <a:pt x="3877" y="7225"/>
                    <a:pt x="3911" y="7234"/>
                    <a:pt x="3944" y="7239"/>
                  </a:cubicBezTo>
                  <a:cubicBezTo>
                    <a:pt x="4247" y="7234"/>
                    <a:pt x="4737" y="7100"/>
                    <a:pt x="4996" y="6960"/>
                  </a:cubicBezTo>
                  <a:cubicBezTo>
                    <a:pt x="5616" y="6629"/>
                    <a:pt x="6135" y="6019"/>
                    <a:pt x="6466" y="5481"/>
                  </a:cubicBezTo>
                  <a:cubicBezTo>
                    <a:pt x="6586" y="5289"/>
                    <a:pt x="6649" y="5068"/>
                    <a:pt x="6649" y="4842"/>
                  </a:cubicBezTo>
                  <a:lnTo>
                    <a:pt x="6649" y="206"/>
                  </a:lnTo>
                  <a:cubicBezTo>
                    <a:pt x="6649" y="69"/>
                    <a:pt x="6547" y="1"/>
                    <a:pt x="6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3" name="Google Shape;9453;p74"/>
          <p:cNvGrpSpPr/>
          <p:nvPr/>
        </p:nvGrpSpPr>
        <p:grpSpPr>
          <a:xfrm>
            <a:off x="7060102" y="1516371"/>
            <a:ext cx="370709" cy="367829"/>
            <a:chOff x="7060102" y="1516371"/>
            <a:chExt cx="370709" cy="367829"/>
          </a:xfrm>
        </p:grpSpPr>
        <p:sp>
          <p:nvSpPr>
            <p:cNvPr id="9454" name="Google Shape;9454;p74"/>
            <p:cNvSpPr/>
            <p:nvPr/>
          </p:nvSpPr>
          <p:spPr>
            <a:xfrm>
              <a:off x="7066699" y="1521790"/>
              <a:ext cx="356833" cy="357069"/>
            </a:xfrm>
            <a:custGeom>
              <a:avLst/>
              <a:gdLst/>
              <a:ahLst/>
              <a:cxnLst/>
              <a:rect l="l" t="t" r="r" b="b"/>
              <a:pathLst>
                <a:path w="13630" h="13639" extrusionOk="0">
                  <a:moveTo>
                    <a:pt x="6894" y="0"/>
                  </a:moveTo>
                  <a:cubicBezTo>
                    <a:pt x="6783" y="149"/>
                    <a:pt x="6682" y="308"/>
                    <a:pt x="6577" y="485"/>
                  </a:cubicBezTo>
                  <a:cubicBezTo>
                    <a:pt x="6039" y="1403"/>
                    <a:pt x="5477" y="2902"/>
                    <a:pt x="5678" y="4982"/>
                  </a:cubicBezTo>
                  <a:cubicBezTo>
                    <a:pt x="4429" y="5847"/>
                    <a:pt x="3300" y="6870"/>
                    <a:pt x="2316" y="8023"/>
                  </a:cubicBezTo>
                  <a:cubicBezTo>
                    <a:pt x="1427" y="9061"/>
                    <a:pt x="649" y="10189"/>
                    <a:pt x="0" y="11386"/>
                  </a:cubicBezTo>
                  <a:lnTo>
                    <a:pt x="2239" y="13639"/>
                  </a:lnTo>
                  <a:cubicBezTo>
                    <a:pt x="2873" y="12289"/>
                    <a:pt x="3690" y="11035"/>
                    <a:pt x="4670" y="9911"/>
                  </a:cubicBezTo>
                  <a:cubicBezTo>
                    <a:pt x="6197" y="8153"/>
                    <a:pt x="7711" y="6976"/>
                    <a:pt x="9723" y="6178"/>
                  </a:cubicBezTo>
                  <a:lnTo>
                    <a:pt x="10545" y="5866"/>
                  </a:lnTo>
                  <a:cubicBezTo>
                    <a:pt x="11544" y="5525"/>
                    <a:pt x="12577" y="5294"/>
                    <a:pt x="13629" y="5184"/>
                  </a:cubicBezTo>
                  <a:lnTo>
                    <a:pt x="13629" y="2162"/>
                  </a:lnTo>
                  <a:cubicBezTo>
                    <a:pt x="13581" y="2162"/>
                    <a:pt x="13533" y="2162"/>
                    <a:pt x="13485" y="2167"/>
                  </a:cubicBezTo>
                  <a:cubicBezTo>
                    <a:pt x="11847" y="2320"/>
                    <a:pt x="10237" y="2714"/>
                    <a:pt x="8710" y="3334"/>
                  </a:cubicBezTo>
                  <a:cubicBezTo>
                    <a:pt x="8950" y="1898"/>
                    <a:pt x="10041" y="500"/>
                    <a:pt x="1079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74"/>
            <p:cNvSpPr/>
            <p:nvPr/>
          </p:nvSpPr>
          <p:spPr>
            <a:xfrm>
              <a:off x="7121180" y="1786156"/>
              <a:ext cx="22515" cy="19216"/>
            </a:xfrm>
            <a:custGeom>
              <a:avLst/>
              <a:gdLst/>
              <a:ahLst/>
              <a:cxnLst/>
              <a:rect l="l" t="t" r="r" b="b"/>
              <a:pathLst>
                <a:path w="860" h="734" extrusionOk="0">
                  <a:moveTo>
                    <a:pt x="488" y="0"/>
                  </a:moveTo>
                  <a:cubicBezTo>
                    <a:pt x="161" y="0"/>
                    <a:pt x="1" y="396"/>
                    <a:pt x="230" y="625"/>
                  </a:cubicBezTo>
                  <a:cubicBezTo>
                    <a:pt x="305" y="700"/>
                    <a:pt x="398" y="734"/>
                    <a:pt x="489" y="734"/>
                  </a:cubicBezTo>
                  <a:cubicBezTo>
                    <a:pt x="676" y="734"/>
                    <a:pt x="856" y="590"/>
                    <a:pt x="859" y="370"/>
                  </a:cubicBezTo>
                  <a:cubicBezTo>
                    <a:pt x="859" y="164"/>
                    <a:pt x="696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74"/>
            <p:cNvSpPr/>
            <p:nvPr/>
          </p:nvSpPr>
          <p:spPr>
            <a:xfrm>
              <a:off x="7256347" y="1559123"/>
              <a:ext cx="22672" cy="19347"/>
            </a:xfrm>
            <a:custGeom>
              <a:avLst/>
              <a:gdLst/>
              <a:ahLst/>
              <a:cxnLst/>
              <a:rect l="l" t="t" r="r" b="b"/>
              <a:pathLst>
                <a:path w="866" h="739" extrusionOk="0">
                  <a:moveTo>
                    <a:pt x="495" y="1"/>
                  </a:moveTo>
                  <a:cubicBezTo>
                    <a:pt x="164" y="1"/>
                    <a:pt x="1" y="400"/>
                    <a:pt x="236" y="630"/>
                  </a:cubicBezTo>
                  <a:cubicBezTo>
                    <a:pt x="310" y="705"/>
                    <a:pt x="402" y="738"/>
                    <a:pt x="492" y="738"/>
                  </a:cubicBezTo>
                  <a:cubicBezTo>
                    <a:pt x="680" y="738"/>
                    <a:pt x="860" y="592"/>
                    <a:pt x="860" y="371"/>
                  </a:cubicBezTo>
                  <a:cubicBezTo>
                    <a:pt x="865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4"/>
            <p:cNvSpPr/>
            <p:nvPr/>
          </p:nvSpPr>
          <p:spPr>
            <a:xfrm>
              <a:off x="7299623" y="1651198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9" y="0"/>
                  </a:moveTo>
                  <a:cubicBezTo>
                    <a:pt x="496" y="0"/>
                    <a:pt x="493" y="0"/>
                    <a:pt x="490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5" y="704"/>
                    <a:pt x="397" y="738"/>
                    <a:pt x="488" y="738"/>
                  </a:cubicBezTo>
                  <a:cubicBezTo>
                    <a:pt x="677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49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74"/>
            <p:cNvSpPr/>
            <p:nvPr/>
          </p:nvSpPr>
          <p:spPr>
            <a:xfrm>
              <a:off x="7236738" y="1632715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8" y="0"/>
                    <a:pt x="0" y="394"/>
                    <a:pt x="236" y="630"/>
                  </a:cubicBezTo>
                  <a:cubicBezTo>
                    <a:pt x="310" y="704"/>
                    <a:pt x="402" y="737"/>
                    <a:pt x="492" y="737"/>
                  </a:cubicBezTo>
                  <a:cubicBezTo>
                    <a:pt x="682" y="737"/>
                    <a:pt x="865" y="590"/>
                    <a:pt x="865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74"/>
            <p:cNvSpPr/>
            <p:nvPr/>
          </p:nvSpPr>
          <p:spPr>
            <a:xfrm>
              <a:off x="7209825" y="1707799"/>
              <a:ext cx="22515" cy="19321"/>
            </a:xfrm>
            <a:custGeom>
              <a:avLst/>
              <a:gdLst/>
              <a:ahLst/>
              <a:cxnLst/>
              <a:rect l="l" t="t" r="r" b="b"/>
              <a:pathLst>
                <a:path w="860" h="738" extrusionOk="0">
                  <a:moveTo>
                    <a:pt x="495" y="0"/>
                  </a:moveTo>
                  <a:cubicBezTo>
                    <a:pt x="163" y="0"/>
                    <a:pt x="0" y="394"/>
                    <a:pt x="231" y="630"/>
                  </a:cubicBezTo>
                  <a:cubicBezTo>
                    <a:pt x="307" y="704"/>
                    <a:pt x="399" y="737"/>
                    <a:pt x="489" y="737"/>
                  </a:cubicBezTo>
                  <a:cubicBezTo>
                    <a:pt x="679" y="737"/>
                    <a:pt x="860" y="590"/>
                    <a:pt x="860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74"/>
            <p:cNvSpPr/>
            <p:nvPr/>
          </p:nvSpPr>
          <p:spPr>
            <a:xfrm>
              <a:off x="7374812" y="1606928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6" y="0"/>
                  </a:moveTo>
                  <a:cubicBezTo>
                    <a:pt x="164" y="0"/>
                    <a:pt x="1" y="399"/>
                    <a:pt x="232" y="630"/>
                  </a:cubicBezTo>
                  <a:cubicBezTo>
                    <a:pt x="308" y="704"/>
                    <a:pt x="400" y="738"/>
                    <a:pt x="491" y="738"/>
                  </a:cubicBezTo>
                  <a:cubicBezTo>
                    <a:pt x="680" y="738"/>
                    <a:pt x="861" y="591"/>
                    <a:pt x="861" y="370"/>
                  </a:cubicBezTo>
                  <a:cubicBezTo>
                    <a:pt x="861" y="169"/>
                    <a:pt x="698" y="0"/>
                    <a:pt x="49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4"/>
            <p:cNvSpPr/>
            <p:nvPr/>
          </p:nvSpPr>
          <p:spPr>
            <a:xfrm>
              <a:off x="7089580" y="1805529"/>
              <a:ext cx="22672" cy="19321"/>
            </a:xfrm>
            <a:custGeom>
              <a:avLst/>
              <a:gdLst/>
              <a:ahLst/>
              <a:cxnLst/>
              <a:rect l="l" t="t" r="r" b="b"/>
              <a:pathLst>
                <a:path w="866" h="738" extrusionOk="0">
                  <a:moveTo>
                    <a:pt x="495" y="0"/>
                  </a:moveTo>
                  <a:cubicBezTo>
                    <a:pt x="169" y="0"/>
                    <a:pt x="0" y="399"/>
                    <a:pt x="236" y="629"/>
                  </a:cubicBezTo>
                  <a:cubicBezTo>
                    <a:pt x="310" y="704"/>
                    <a:pt x="402" y="737"/>
                    <a:pt x="493" y="737"/>
                  </a:cubicBezTo>
                  <a:cubicBezTo>
                    <a:pt x="682" y="737"/>
                    <a:pt x="865" y="591"/>
                    <a:pt x="865" y="370"/>
                  </a:cubicBezTo>
                  <a:cubicBezTo>
                    <a:pt x="860" y="163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4"/>
            <p:cNvSpPr/>
            <p:nvPr/>
          </p:nvSpPr>
          <p:spPr>
            <a:xfrm>
              <a:off x="7108954" y="1835819"/>
              <a:ext cx="22646" cy="19295"/>
            </a:xfrm>
            <a:custGeom>
              <a:avLst/>
              <a:gdLst/>
              <a:ahLst/>
              <a:cxnLst/>
              <a:rect l="l" t="t" r="r" b="b"/>
              <a:pathLst>
                <a:path w="865" h="737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8" y="1"/>
                    <a:pt x="0" y="395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6"/>
                  </a:cubicBezTo>
                  <a:cubicBezTo>
                    <a:pt x="865" y="167"/>
                    <a:pt x="706" y="1"/>
                    <a:pt x="50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4"/>
            <p:cNvSpPr/>
            <p:nvPr/>
          </p:nvSpPr>
          <p:spPr>
            <a:xfrm>
              <a:off x="7109949" y="1578261"/>
              <a:ext cx="313689" cy="300599"/>
            </a:xfrm>
            <a:custGeom>
              <a:avLst/>
              <a:gdLst/>
              <a:ahLst/>
              <a:cxnLst/>
              <a:rect l="l" t="t" r="r" b="b"/>
              <a:pathLst>
                <a:path w="11982" h="11482" extrusionOk="0">
                  <a:moveTo>
                    <a:pt x="11982" y="0"/>
                  </a:moveTo>
                  <a:cubicBezTo>
                    <a:pt x="11934" y="5"/>
                    <a:pt x="11881" y="5"/>
                    <a:pt x="11838" y="15"/>
                  </a:cubicBezTo>
                  <a:cubicBezTo>
                    <a:pt x="11689" y="24"/>
                    <a:pt x="11540" y="43"/>
                    <a:pt x="11396" y="63"/>
                  </a:cubicBezTo>
                  <a:lnTo>
                    <a:pt x="11396" y="1595"/>
                  </a:lnTo>
                  <a:cubicBezTo>
                    <a:pt x="11396" y="2071"/>
                    <a:pt x="11055" y="2469"/>
                    <a:pt x="10589" y="2546"/>
                  </a:cubicBezTo>
                  <a:cubicBezTo>
                    <a:pt x="9815" y="2671"/>
                    <a:pt x="9051" y="2863"/>
                    <a:pt x="8307" y="3118"/>
                  </a:cubicBezTo>
                  <a:lnTo>
                    <a:pt x="7485" y="3435"/>
                  </a:lnTo>
                  <a:cubicBezTo>
                    <a:pt x="5472" y="4232"/>
                    <a:pt x="3959" y="5405"/>
                    <a:pt x="2431" y="7168"/>
                  </a:cubicBezTo>
                  <a:cubicBezTo>
                    <a:pt x="1451" y="8292"/>
                    <a:pt x="635" y="9546"/>
                    <a:pt x="1" y="10896"/>
                  </a:cubicBezTo>
                  <a:lnTo>
                    <a:pt x="592" y="11482"/>
                  </a:lnTo>
                  <a:cubicBezTo>
                    <a:pt x="1226" y="10137"/>
                    <a:pt x="2042" y="8878"/>
                    <a:pt x="3018" y="7754"/>
                  </a:cubicBezTo>
                  <a:cubicBezTo>
                    <a:pt x="4550" y="5996"/>
                    <a:pt x="6063" y="4819"/>
                    <a:pt x="8076" y="4026"/>
                  </a:cubicBezTo>
                  <a:lnTo>
                    <a:pt x="8893" y="3709"/>
                  </a:lnTo>
                  <a:cubicBezTo>
                    <a:pt x="9892" y="3368"/>
                    <a:pt x="10930" y="3137"/>
                    <a:pt x="11982" y="3031"/>
                  </a:cubicBezTo>
                  <a:lnTo>
                    <a:pt x="11982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4"/>
            <p:cNvSpPr/>
            <p:nvPr/>
          </p:nvSpPr>
          <p:spPr>
            <a:xfrm>
              <a:off x="7098010" y="1662141"/>
              <a:ext cx="105165" cy="110113"/>
            </a:xfrm>
            <a:custGeom>
              <a:avLst/>
              <a:gdLst/>
              <a:ahLst/>
              <a:cxnLst/>
              <a:rect l="l" t="t" r="r" b="b"/>
              <a:pathLst>
                <a:path w="4017" h="4206" extrusionOk="0">
                  <a:moveTo>
                    <a:pt x="3959" y="0"/>
                  </a:moveTo>
                  <a:cubicBezTo>
                    <a:pt x="2912" y="783"/>
                    <a:pt x="1960" y="1677"/>
                    <a:pt x="1110" y="2667"/>
                  </a:cubicBezTo>
                  <a:cubicBezTo>
                    <a:pt x="697" y="3157"/>
                    <a:pt x="327" y="3632"/>
                    <a:pt x="0" y="4103"/>
                  </a:cubicBezTo>
                  <a:cubicBezTo>
                    <a:pt x="20" y="4102"/>
                    <a:pt x="38" y="4102"/>
                    <a:pt x="56" y="4102"/>
                  </a:cubicBezTo>
                  <a:cubicBezTo>
                    <a:pt x="340" y="4102"/>
                    <a:pt x="362" y="4206"/>
                    <a:pt x="552" y="4206"/>
                  </a:cubicBezTo>
                  <a:cubicBezTo>
                    <a:pt x="620" y="4206"/>
                    <a:pt x="710" y="4192"/>
                    <a:pt x="841" y="4156"/>
                  </a:cubicBezTo>
                  <a:cubicBezTo>
                    <a:pt x="1100" y="4084"/>
                    <a:pt x="1307" y="3772"/>
                    <a:pt x="1610" y="3623"/>
                  </a:cubicBezTo>
                  <a:cubicBezTo>
                    <a:pt x="1859" y="3498"/>
                    <a:pt x="2239" y="3517"/>
                    <a:pt x="2489" y="3315"/>
                  </a:cubicBezTo>
                  <a:cubicBezTo>
                    <a:pt x="2710" y="3133"/>
                    <a:pt x="2767" y="2768"/>
                    <a:pt x="2960" y="2513"/>
                  </a:cubicBezTo>
                  <a:cubicBezTo>
                    <a:pt x="3132" y="2282"/>
                    <a:pt x="3474" y="2138"/>
                    <a:pt x="3603" y="1840"/>
                  </a:cubicBezTo>
                  <a:cubicBezTo>
                    <a:pt x="3723" y="1581"/>
                    <a:pt x="3608" y="1230"/>
                    <a:pt x="3675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9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74"/>
            <p:cNvSpPr/>
            <p:nvPr/>
          </p:nvSpPr>
          <p:spPr>
            <a:xfrm>
              <a:off x="7098010" y="1662141"/>
              <a:ext cx="105165" cy="110035"/>
            </a:xfrm>
            <a:custGeom>
              <a:avLst/>
              <a:gdLst/>
              <a:ahLst/>
              <a:cxnLst/>
              <a:rect l="l" t="t" r="r" b="b"/>
              <a:pathLst>
                <a:path w="4017" h="4203" extrusionOk="0">
                  <a:moveTo>
                    <a:pt x="3954" y="0"/>
                  </a:moveTo>
                  <a:cubicBezTo>
                    <a:pt x="3714" y="183"/>
                    <a:pt x="3478" y="366"/>
                    <a:pt x="3248" y="558"/>
                  </a:cubicBezTo>
                  <a:cubicBezTo>
                    <a:pt x="3205" y="860"/>
                    <a:pt x="3296" y="1182"/>
                    <a:pt x="3190" y="1422"/>
                  </a:cubicBezTo>
                  <a:cubicBezTo>
                    <a:pt x="3056" y="1720"/>
                    <a:pt x="2715" y="1864"/>
                    <a:pt x="2542" y="2090"/>
                  </a:cubicBezTo>
                  <a:cubicBezTo>
                    <a:pt x="2349" y="2345"/>
                    <a:pt x="2297" y="2710"/>
                    <a:pt x="2071" y="2892"/>
                  </a:cubicBezTo>
                  <a:cubicBezTo>
                    <a:pt x="1821" y="3099"/>
                    <a:pt x="1446" y="3075"/>
                    <a:pt x="1192" y="3200"/>
                  </a:cubicBezTo>
                  <a:cubicBezTo>
                    <a:pt x="894" y="3354"/>
                    <a:pt x="687" y="3661"/>
                    <a:pt x="428" y="3733"/>
                  </a:cubicBezTo>
                  <a:cubicBezTo>
                    <a:pt x="361" y="3752"/>
                    <a:pt x="298" y="3767"/>
                    <a:pt x="231" y="3776"/>
                  </a:cubicBezTo>
                  <a:cubicBezTo>
                    <a:pt x="154" y="3882"/>
                    <a:pt x="72" y="3993"/>
                    <a:pt x="0" y="4098"/>
                  </a:cubicBezTo>
                  <a:cubicBezTo>
                    <a:pt x="20" y="4097"/>
                    <a:pt x="38" y="4097"/>
                    <a:pt x="55" y="4097"/>
                  </a:cubicBezTo>
                  <a:cubicBezTo>
                    <a:pt x="343" y="4097"/>
                    <a:pt x="366" y="4203"/>
                    <a:pt x="555" y="4203"/>
                  </a:cubicBezTo>
                  <a:cubicBezTo>
                    <a:pt x="623" y="4203"/>
                    <a:pt x="714" y="4189"/>
                    <a:pt x="846" y="4151"/>
                  </a:cubicBezTo>
                  <a:cubicBezTo>
                    <a:pt x="1100" y="4079"/>
                    <a:pt x="1312" y="3772"/>
                    <a:pt x="1610" y="3618"/>
                  </a:cubicBezTo>
                  <a:cubicBezTo>
                    <a:pt x="1864" y="3493"/>
                    <a:pt x="2244" y="3512"/>
                    <a:pt x="2489" y="3310"/>
                  </a:cubicBezTo>
                  <a:cubicBezTo>
                    <a:pt x="2715" y="3133"/>
                    <a:pt x="2767" y="2763"/>
                    <a:pt x="2960" y="2508"/>
                  </a:cubicBezTo>
                  <a:cubicBezTo>
                    <a:pt x="3132" y="2282"/>
                    <a:pt x="3478" y="2133"/>
                    <a:pt x="3608" y="1840"/>
                  </a:cubicBezTo>
                  <a:cubicBezTo>
                    <a:pt x="3723" y="1581"/>
                    <a:pt x="3608" y="1230"/>
                    <a:pt x="3680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74"/>
            <p:cNvSpPr/>
            <p:nvPr/>
          </p:nvSpPr>
          <p:spPr>
            <a:xfrm>
              <a:off x="7116624" y="1783014"/>
              <a:ext cx="22541" cy="19242"/>
            </a:xfrm>
            <a:custGeom>
              <a:avLst/>
              <a:gdLst/>
              <a:ahLst/>
              <a:cxnLst/>
              <a:rect l="l" t="t" r="r" b="b"/>
              <a:pathLst>
                <a:path w="861" h="735" extrusionOk="0">
                  <a:moveTo>
                    <a:pt x="490" y="0"/>
                  </a:moveTo>
                  <a:cubicBezTo>
                    <a:pt x="164" y="0"/>
                    <a:pt x="0" y="394"/>
                    <a:pt x="231" y="625"/>
                  </a:cubicBezTo>
                  <a:cubicBezTo>
                    <a:pt x="305" y="701"/>
                    <a:pt x="398" y="735"/>
                    <a:pt x="488" y="735"/>
                  </a:cubicBezTo>
                  <a:cubicBezTo>
                    <a:pt x="678" y="735"/>
                    <a:pt x="860" y="586"/>
                    <a:pt x="860" y="365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74"/>
            <p:cNvSpPr/>
            <p:nvPr/>
          </p:nvSpPr>
          <p:spPr>
            <a:xfrm>
              <a:off x="7251949" y="1555877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0" y="0"/>
                  </a:moveTo>
                  <a:cubicBezTo>
                    <a:pt x="164" y="0"/>
                    <a:pt x="0" y="394"/>
                    <a:pt x="231" y="629"/>
                  </a:cubicBezTo>
                  <a:cubicBezTo>
                    <a:pt x="306" y="704"/>
                    <a:pt x="398" y="737"/>
                    <a:pt x="488" y="737"/>
                  </a:cubicBezTo>
                  <a:cubicBezTo>
                    <a:pt x="678" y="737"/>
                    <a:pt x="860" y="591"/>
                    <a:pt x="860" y="370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74"/>
            <p:cNvSpPr/>
            <p:nvPr/>
          </p:nvSpPr>
          <p:spPr>
            <a:xfrm>
              <a:off x="7295093" y="1648056"/>
              <a:ext cx="22646" cy="19268"/>
            </a:xfrm>
            <a:custGeom>
              <a:avLst/>
              <a:gdLst/>
              <a:ahLst/>
              <a:cxnLst/>
              <a:rect l="l" t="t" r="r" b="b"/>
              <a:pathLst>
                <a:path w="865" h="736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8" y="0"/>
                    <a:pt x="0" y="394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5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4"/>
            <p:cNvSpPr/>
            <p:nvPr/>
          </p:nvSpPr>
          <p:spPr>
            <a:xfrm>
              <a:off x="7232209" y="1629442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4" y="0"/>
                    <a:pt x="0" y="399"/>
                    <a:pt x="236" y="630"/>
                  </a:cubicBezTo>
                  <a:cubicBezTo>
                    <a:pt x="310" y="704"/>
                    <a:pt x="402" y="738"/>
                    <a:pt x="492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4"/>
            <p:cNvSpPr/>
            <p:nvPr/>
          </p:nvSpPr>
          <p:spPr>
            <a:xfrm>
              <a:off x="7205296" y="1704527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7" y="704"/>
                    <a:pt x="399" y="738"/>
                    <a:pt x="490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74"/>
            <p:cNvSpPr/>
            <p:nvPr/>
          </p:nvSpPr>
          <p:spPr>
            <a:xfrm>
              <a:off x="7370413" y="1603655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1" y="1"/>
                  </a:moveTo>
                  <a:cubicBezTo>
                    <a:pt x="164" y="1"/>
                    <a:pt x="1" y="399"/>
                    <a:pt x="231" y="630"/>
                  </a:cubicBezTo>
                  <a:cubicBezTo>
                    <a:pt x="306" y="704"/>
                    <a:pt x="398" y="738"/>
                    <a:pt x="489" y="738"/>
                  </a:cubicBezTo>
                  <a:cubicBezTo>
                    <a:pt x="678" y="738"/>
                    <a:pt x="861" y="592"/>
                    <a:pt x="861" y="370"/>
                  </a:cubicBezTo>
                  <a:cubicBezTo>
                    <a:pt x="861" y="164"/>
                    <a:pt x="697" y="1"/>
                    <a:pt x="4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74"/>
            <p:cNvSpPr/>
            <p:nvPr/>
          </p:nvSpPr>
          <p:spPr>
            <a:xfrm>
              <a:off x="7085051" y="1802361"/>
              <a:ext cx="22672" cy="19268"/>
            </a:xfrm>
            <a:custGeom>
              <a:avLst/>
              <a:gdLst/>
              <a:ahLst/>
              <a:cxnLst/>
              <a:rect l="l" t="t" r="r" b="b"/>
              <a:pathLst>
                <a:path w="866" h="736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9" y="1"/>
                    <a:pt x="0" y="395"/>
                    <a:pt x="236" y="625"/>
                  </a:cubicBezTo>
                  <a:cubicBezTo>
                    <a:pt x="310" y="702"/>
                    <a:pt x="403" y="735"/>
                    <a:pt x="493" y="735"/>
                  </a:cubicBezTo>
                  <a:cubicBezTo>
                    <a:pt x="683" y="735"/>
                    <a:pt x="865" y="587"/>
                    <a:pt x="865" y="366"/>
                  </a:cubicBezTo>
                  <a:cubicBezTo>
                    <a:pt x="865" y="167"/>
                    <a:pt x="702" y="1"/>
                    <a:pt x="504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74"/>
            <p:cNvSpPr/>
            <p:nvPr/>
          </p:nvSpPr>
          <p:spPr>
            <a:xfrm>
              <a:off x="7104555" y="1832547"/>
              <a:ext cx="22515" cy="19268"/>
            </a:xfrm>
            <a:custGeom>
              <a:avLst/>
              <a:gdLst/>
              <a:ahLst/>
              <a:cxnLst/>
              <a:rect l="l" t="t" r="r" b="b"/>
              <a:pathLst>
                <a:path w="860" h="736" extrusionOk="0">
                  <a:moveTo>
                    <a:pt x="495" y="1"/>
                  </a:moveTo>
                  <a:cubicBezTo>
                    <a:pt x="163" y="1"/>
                    <a:pt x="0" y="395"/>
                    <a:pt x="231" y="625"/>
                  </a:cubicBezTo>
                  <a:cubicBezTo>
                    <a:pt x="307" y="702"/>
                    <a:pt x="400" y="735"/>
                    <a:pt x="490" y="735"/>
                  </a:cubicBezTo>
                  <a:cubicBezTo>
                    <a:pt x="680" y="735"/>
                    <a:pt x="860" y="587"/>
                    <a:pt x="860" y="366"/>
                  </a:cubicBezTo>
                  <a:cubicBezTo>
                    <a:pt x="860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74"/>
            <p:cNvSpPr/>
            <p:nvPr/>
          </p:nvSpPr>
          <p:spPr>
            <a:xfrm>
              <a:off x="7139008" y="1744661"/>
              <a:ext cx="84928" cy="95845"/>
            </a:xfrm>
            <a:custGeom>
              <a:avLst/>
              <a:gdLst/>
              <a:ahLst/>
              <a:cxnLst/>
              <a:rect l="l" t="t" r="r" b="b"/>
              <a:pathLst>
                <a:path w="3244" h="3661" extrusionOk="0">
                  <a:moveTo>
                    <a:pt x="2811" y="0"/>
                  </a:moveTo>
                  <a:cubicBezTo>
                    <a:pt x="2685" y="0"/>
                    <a:pt x="2565" y="11"/>
                    <a:pt x="2460" y="58"/>
                  </a:cubicBezTo>
                  <a:cubicBezTo>
                    <a:pt x="2167" y="187"/>
                    <a:pt x="2018" y="528"/>
                    <a:pt x="1792" y="701"/>
                  </a:cubicBezTo>
                  <a:cubicBezTo>
                    <a:pt x="1533" y="893"/>
                    <a:pt x="1168" y="951"/>
                    <a:pt x="985" y="1172"/>
                  </a:cubicBezTo>
                  <a:cubicBezTo>
                    <a:pt x="783" y="1422"/>
                    <a:pt x="807" y="1801"/>
                    <a:pt x="678" y="2051"/>
                  </a:cubicBezTo>
                  <a:cubicBezTo>
                    <a:pt x="529" y="2354"/>
                    <a:pt x="217" y="2560"/>
                    <a:pt x="144" y="2820"/>
                  </a:cubicBezTo>
                  <a:cubicBezTo>
                    <a:pt x="0" y="3334"/>
                    <a:pt x="221" y="3204"/>
                    <a:pt x="202" y="3661"/>
                  </a:cubicBezTo>
                  <a:cubicBezTo>
                    <a:pt x="202" y="3661"/>
                    <a:pt x="226" y="3656"/>
                    <a:pt x="265" y="3656"/>
                  </a:cubicBezTo>
                  <a:cubicBezTo>
                    <a:pt x="745" y="2858"/>
                    <a:pt x="1293" y="2104"/>
                    <a:pt x="1903" y="1403"/>
                  </a:cubicBezTo>
                  <a:cubicBezTo>
                    <a:pt x="2321" y="913"/>
                    <a:pt x="2768" y="451"/>
                    <a:pt x="3243" y="14"/>
                  </a:cubicBezTo>
                  <a:lnTo>
                    <a:pt x="3224" y="5"/>
                  </a:lnTo>
                  <a:cubicBezTo>
                    <a:pt x="3190" y="6"/>
                    <a:pt x="3157" y="7"/>
                    <a:pt x="3123" y="7"/>
                  </a:cubicBezTo>
                  <a:cubicBezTo>
                    <a:pt x="3018" y="7"/>
                    <a:pt x="2912" y="0"/>
                    <a:pt x="2811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74"/>
            <p:cNvSpPr/>
            <p:nvPr/>
          </p:nvSpPr>
          <p:spPr>
            <a:xfrm>
              <a:off x="7288810" y="1516371"/>
              <a:ext cx="142000" cy="98227"/>
            </a:xfrm>
            <a:custGeom>
              <a:avLst/>
              <a:gdLst/>
              <a:ahLst/>
              <a:cxnLst/>
              <a:rect l="l" t="t" r="r" b="b"/>
              <a:pathLst>
                <a:path w="5424" h="3752" extrusionOk="0">
                  <a:moveTo>
                    <a:pt x="2315" y="0"/>
                  </a:moveTo>
                  <a:cubicBezTo>
                    <a:pt x="2277" y="0"/>
                    <a:pt x="2236" y="12"/>
                    <a:pt x="2195" y="39"/>
                  </a:cubicBezTo>
                  <a:cubicBezTo>
                    <a:pt x="1312" y="630"/>
                    <a:pt x="259" y="2114"/>
                    <a:pt x="24" y="3512"/>
                  </a:cubicBezTo>
                  <a:cubicBezTo>
                    <a:pt x="1" y="3641"/>
                    <a:pt x="105" y="3751"/>
                    <a:pt x="224" y="3751"/>
                  </a:cubicBezTo>
                  <a:cubicBezTo>
                    <a:pt x="252" y="3751"/>
                    <a:pt x="280" y="3746"/>
                    <a:pt x="307" y="3733"/>
                  </a:cubicBezTo>
                  <a:cubicBezTo>
                    <a:pt x="1816" y="3123"/>
                    <a:pt x="3406" y="2734"/>
                    <a:pt x="5025" y="2580"/>
                  </a:cubicBezTo>
                  <a:cubicBezTo>
                    <a:pt x="5068" y="2576"/>
                    <a:pt x="5107" y="2571"/>
                    <a:pt x="5155" y="2571"/>
                  </a:cubicBezTo>
                  <a:cubicBezTo>
                    <a:pt x="5424" y="2571"/>
                    <a:pt x="5424" y="2162"/>
                    <a:pt x="5155" y="2162"/>
                  </a:cubicBezTo>
                  <a:cubicBezTo>
                    <a:pt x="4280" y="2186"/>
                    <a:pt x="2277" y="2537"/>
                    <a:pt x="519" y="3210"/>
                  </a:cubicBezTo>
                  <a:cubicBezTo>
                    <a:pt x="860" y="1922"/>
                    <a:pt x="1826" y="784"/>
                    <a:pt x="2431" y="385"/>
                  </a:cubicBezTo>
                  <a:cubicBezTo>
                    <a:pt x="2617" y="254"/>
                    <a:pt x="2493" y="0"/>
                    <a:pt x="23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4"/>
            <p:cNvSpPr/>
            <p:nvPr/>
          </p:nvSpPr>
          <p:spPr>
            <a:xfrm>
              <a:off x="7060102" y="1516528"/>
              <a:ext cx="194308" cy="308531"/>
            </a:xfrm>
            <a:custGeom>
              <a:avLst/>
              <a:gdLst/>
              <a:ahLst/>
              <a:cxnLst/>
              <a:rect l="l" t="t" r="r" b="b"/>
              <a:pathLst>
                <a:path w="7422" h="11785" extrusionOk="0">
                  <a:moveTo>
                    <a:pt x="5056" y="6096"/>
                  </a:moveTo>
                  <a:cubicBezTo>
                    <a:pt x="4922" y="6360"/>
                    <a:pt x="4883" y="6485"/>
                    <a:pt x="4893" y="6917"/>
                  </a:cubicBezTo>
                  <a:cubicBezTo>
                    <a:pt x="4907" y="7321"/>
                    <a:pt x="4893" y="7374"/>
                    <a:pt x="4542" y="7662"/>
                  </a:cubicBezTo>
                  <a:cubicBezTo>
                    <a:pt x="4263" y="7883"/>
                    <a:pt x="4191" y="7964"/>
                    <a:pt x="4018" y="8354"/>
                  </a:cubicBezTo>
                  <a:cubicBezTo>
                    <a:pt x="3850" y="8733"/>
                    <a:pt x="3812" y="8781"/>
                    <a:pt x="3370" y="8872"/>
                  </a:cubicBezTo>
                  <a:cubicBezTo>
                    <a:pt x="3014" y="8949"/>
                    <a:pt x="2904" y="8993"/>
                    <a:pt x="2548" y="9295"/>
                  </a:cubicBezTo>
                  <a:cubicBezTo>
                    <a:pt x="2433" y="9396"/>
                    <a:pt x="2327" y="9487"/>
                    <a:pt x="2231" y="9516"/>
                  </a:cubicBezTo>
                  <a:cubicBezTo>
                    <a:pt x="2126" y="9544"/>
                    <a:pt x="2061" y="9556"/>
                    <a:pt x="2010" y="9556"/>
                  </a:cubicBezTo>
                  <a:cubicBezTo>
                    <a:pt x="1947" y="9556"/>
                    <a:pt x="1904" y="9538"/>
                    <a:pt x="1833" y="9511"/>
                  </a:cubicBezTo>
                  <a:cubicBezTo>
                    <a:pt x="2116" y="9122"/>
                    <a:pt x="2404" y="8733"/>
                    <a:pt x="2717" y="8368"/>
                  </a:cubicBezTo>
                  <a:cubicBezTo>
                    <a:pt x="3423" y="7537"/>
                    <a:pt x="4211" y="6778"/>
                    <a:pt x="5056" y="6096"/>
                  </a:cubicBezTo>
                  <a:close/>
                  <a:moveTo>
                    <a:pt x="7135" y="0"/>
                  </a:moveTo>
                  <a:cubicBezTo>
                    <a:pt x="7077" y="0"/>
                    <a:pt x="7018" y="27"/>
                    <a:pt x="6973" y="91"/>
                  </a:cubicBezTo>
                  <a:cubicBezTo>
                    <a:pt x="5950" y="1522"/>
                    <a:pt x="5556" y="3285"/>
                    <a:pt x="5709" y="5087"/>
                  </a:cubicBezTo>
                  <a:cubicBezTo>
                    <a:pt x="3327" y="6754"/>
                    <a:pt x="1405" y="9026"/>
                    <a:pt x="69" y="11495"/>
                  </a:cubicBezTo>
                  <a:cubicBezTo>
                    <a:pt x="0" y="11654"/>
                    <a:pt x="128" y="11785"/>
                    <a:pt x="261" y="11785"/>
                  </a:cubicBezTo>
                  <a:cubicBezTo>
                    <a:pt x="322" y="11785"/>
                    <a:pt x="385" y="11757"/>
                    <a:pt x="430" y="11692"/>
                  </a:cubicBezTo>
                  <a:cubicBezTo>
                    <a:pt x="771" y="11068"/>
                    <a:pt x="1146" y="10463"/>
                    <a:pt x="1559" y="9876"/>
                  </a:cubicBezTo>
                  <a:cubicBezTo>
                    <a:pt x="1738" y="9890"/>
                    <a:pt x="1805" y="9972"/>
                    <a:pt x="1997" y="9972"/>
                  </a:cubicBezTo>
                  <a:cubicBezTo>
                    <a:pt x="2082" y="9972"/>
                    <a:pt x="2191" y="9956"/>
                    <a:pt x="2347" y="9910"/>
                  </a:cubicBezTo>
                  <a:cubicBezTo>
                    <a:pt x="2659" y="9819"/>
                    <a:pt x="2875" y="9502"/>
                    <a:pt x="3149" y="9367"/>
                  </a:cubicBezTo>
                  <a:cubicBezTo>
                    <a:pt x="3245" y="9324"/>
                    <a:pt x="3351" y="9295"/>
                    <a:pt x="3456" y="9276"/>
                  </a:cubicBezTo>
                  <a:cubicBezTo>
                    <a:pt x="4047" y="9151"/>
                    <a:pt x="4182" y="9007"/>
                    <a:pt x="4398" y="8522"/>
                  </a:cubicBezTo>
                  <a:cubicBezTo>
                    <a:pt x="4537" y="8200"/>
                    <a:pt x="4571" y="8166"/>
                    <a:pt x="4801" y="7979"/>
                  </a:cubicBezTo>
                  <a:cubicBezTo>
                    <a:pt x="5277" y="7599"/>
                    <a:pt x="5325" y="7412"/>
                    <a:pt x="5306" y="6903"/>
                  </a:cubicBezTo>
                  <a:cubicBezTo>
                    <a:pt x="5296" y="6538"/>
                    <a:pt x="5311" y="6494"/>
                    <a:pt x="5460" y="6216"/>
                  </a:cubicBezTo>
                  <a:cubicBezTo>
                    <a:pt x="5551" y="6048"/>
                    <a:pt x="5647" y="5855"/>
                    <a:pt x="5661" y="5639"/>
                  </a:cubicBezTo>
                  <a:cubicBezTo>
                    <a:pt x="5791" y="5548"/>
                    <a:pt x="5911" y="5447"/>
                    <a:pt x="6036" y="5361"/>
                  </a:cubicBezTo>
                  <a:cubicBezTo>
                    <a:pt x="6099" y="5317"/>
                    <a:pt x="6132" y="5245"/>
                    <a:pt x="6127" y="5173"/>
                  </a:cubicBezTo>
                  <a:cubicBezTo>
                    <a:pt x="5964" y="3453"/>
                    <a:pt x="6300" y="1734"/>
                    <a:pt x="7304" y="331"/>
                  </a:cubicBezTo>
                  <a:cubicBezTo>
                    <a:pt x="7421" y="169"/>
                    <a:pt x="7282" y="0"/>
                    <a:pt x="71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74"/>
            <p:cNvSpPr/>
            <p:nvPr/>
          </p:nvSpPr>
          <p:spPr>
            <a:xfrm>
              <a:off x="7118536" y="1678216"/>
              <a:ext cx="208785" cy="205984"/>
            </a:xfrm>
            <a:custGeom>
              <a:avLst/>
              <a:gdLst/>
              <a:ahLst/>
              <a:cxnLst/>
              <a:rect l="l" t="t" r="r" b="b"/>
              <a:pathLst>
                <a:path w="7975" h="7868" extrusionOk="0">
                  <a:moveTo>
                    <a:pt x="3525" y="2749"/>
                  </a:moveTo>
                  <a:lnTo>
                    <a:pt x="3525" y="2749"/>
                  </a:lnTo>
                  <a:cubicBezTo>
                    <a:pt x="2603" y="3643"/>
                    <a:pt x="1791" y="4637"/>
                    <a:pt x="1104" y="5723"/>
                  </a:cubicBezTo>
                  <a:cubicBezTo>
                    <a:pt x="1085" y="5665"/>
                    <a:pt x="1080" y="5603"/>
                    <a:pt x="1133" y="5411"/>
                  </a:cubicBezTo>
                  <a:cubicBezTo>
                    <a:pt x="1162" y="5319"/>
                    <a:pt x="1253" y="5209"/>
                    <a:pt x="1354" y="5094"/>
                  </a:cubicBezTo>
                  <a:cubicBezTo>
                    <a:pt x="1652" y="4743"/>
                    <a:pt x="1700" y="4632"/>
                    <a:pt x="1772" y="4277"/>
                  </a:cubicBezTo>
                  <a:cubicBezTo>
                    <a:pt x="1868" y="3830"/>
                    <a:pt x="1916" y="3792"/>
                    <a:pt x="2296" y="3624"/>
                  </a:cubicBezTo>
                  <a:cubicBezTo>
                    <a:pt x="2685" y="3451"/>
                    <a:pt x="2766" y="3379"/>
                    <a:pt x="2987" y="3100"/>
                  </a:cubicBezTo>
                  <a:cubicBezTo>
                    <a:pt x="3223" y="2807"/>
                    <a:pt x="3300" y="2754"/>
                    <a:pt x="3525" y="2749"/>
                  </a:cubicBezTo>
                  <a:close/>
                  <a:moveTo>
                    <a:pt x="7745" y="1"/>
                  </a:moveTo>
                  <a:cubicBezTo>
                    <a:pt x="7720" y="1"/>
                    <a:pt x="7695" y="5"/>
                    <a:pt x="7671" y="16"/>
                  </a:cubicBezTo>
                  <a:cubicBezTo>
                    <a:pt x="6297" y="549"/>
                    <a:pt x="5039" y="1337"/>
                    <a:pt x="3963" y="2341"/>
                  </a:cubicBezTo>
                  <a:cubicBezTo>
                    <a:pt x="3950" y="2341"/>
                    <a:pt x="3937" y="2341"/>
                    <a:pt x="3924" y="2341"/>
                  </a:cubicBezTo>
                  <a:cubicBezTo>
                    <a:pt x="3806" y="2341"/>
                    <a:pt x="3691" y="2333"/>
                    <a:pt x="3578" y="2333"/>
                  </a:cubicBezTo>
                  <a:cubicBezTo>
                    <a:pt x="3435" y="2333"/>
                    <a:pt x="3294" y="2346"/>
                    <a:pt x="3156" y="2408"/>
                  </a:cubicBezTo>
                  <a:cubicBezTo>
                    <a:pt x="2810" y="2562"/>
                    <a:pt x="2646" y="2927"/>
                    <a:pt x="2449" y="3076"/>
                  </a:cubicBezTo>
                  <a:cubicBezTo>
                    <a:pt x="2348" y="3148"/>
                    <a:pt x="2238" y="3206"/>
                    <a:pt x="2123" y="3249"/>
                  </a:cubicBezTo>
                  <a:cubicBezTo>
                    <a:pt x="1642" y="3465"/>
                    <a:pt x="1498" y="3600"/>
                    <a:pt x="1368" y="4195"/>
                  </a:cubicBezTo>
                  <a:cubicBezTo>
                    <a:pt x="1311" y="4488"/>
                    <a:pt x="1292" y="4536"/>
                    <a:pt x="1037" y="4829"/>
                  </a:cubicBezTo>
                  <a:cubicBezTo>
                    <a:pt x="917" y="4969"/>
                    <a:pt x="782" y="5122"/>
                    <a:pt x="730" y="5300"/>
                  </a:cubicBezTo>
                  <a:cubicBezTo>
                    <a:pt x="566" y="5872"/>
                    <a:pt x="792" y="5829"/>
                    <a:pt x="773" y="6194"/>
                  </a:cubicBezTo>
                  <a:cubicBezTo>
                    <a:pt x="773" y="6203"/>
                    <a:pt x="787" y="6213"/>
                    <a:pt x="787" y="6227"/>
                  </a:cubicBezTo>
                  <a:cubicBezTo>
                    <a:pt x="523" y="6665"/>
                    <a:pt x="283" y="7116"/>
                    <a:pt x="67" y="7582"/>
                  </a:cubicBezTo>
                  <a:cubicBezTo>
                    <a:pt x="0" y="7743"/>
                    <a:pt x="132" y="7867"/>
                    <a:pt x="263" y="7867"/>
                  </a:cubicBezTo>
                  <a:cubicBezTo>
                    <a:pt x="332" y="7867"/>
                    <a:pt x="400" y="7834"/>
                    <a:pt x="441" y="7755"/>
                  </a:cubicBezTo>
                  <a:cubicBezTo>
                    <a:pt x="1066" y="6424"/>
                    <a:pt x="1873" y="5185"/>
                    <a:pt x="2839" y="4075"/>
                  </a:cubicBezTo>
                  <a:cubicBezTo>
                    <a:pt x="4419" y="2250"/>
                    <a:pt x="5908" y="1154"/>
                    <a:pt x="7816" y="400"/>
                  </a:cubicBezTo>
                  <a:cubicBezTo>
                    <a:pt x="7921" y="357"/>
                    <a:pt x="7974" y="237"/>
                    <a:pt x="7931" y="131"/>
                  </a:cubicBezTo>
                  <a:cubicBezTo>
                    <a:pt x="7902" y="50"/>
                    <a:pt x="7825" y="1"/>
                    <a:pt x="7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74"/>
            <p:cNvSpPr/>
            <p:nvPr/>
          </p:nvSpPr>
          <p:spPr>
            <a:xfrm>
              <a:off x="7335018" y="1652193"/>
              <a:ext cx="94169" cy="28693"/>
            </a:xfrm>
            <a:custGeom>
              <a:avLst/>
              <a:gdLst/>
              <a:ahLst/>
              <a:cxnLst/>
              <a:rect l="l" t="t" r="r" b="b"/>
              <a:pathLst>
                <a:path w="3597" h="1096" extrusionOk="0">
                  <a:moveTo>
                    <a:pt x="3379" y="0"/>
                  </a:moveTo>
                  <a:cubicBezTo>
                    <a:pt x="3373" y="0"/>
                    <a:pt x="3367" y="0"/>
                    <a:pt x="3361" y="1"/>
                  </a:cubicBezTo>
                  <a:cubicBezTo>
                    <a:pt x="2294" y="111"/>
                    <a:pt x="1242" y="342"/>
                    <a:pt x="229" y="693"/>
                  </a:cubicBezTo>
                  <a:cubicBezTo>
                    <a:pt x="0" y="770"/>
                    <a:pt x="81" y="1095"/>
                    <a:pt x="288" y="1095"/>
                  </a:cubicBezTo>
                  <a:cubicBezTo>
                    <a:pt x="311" y="1095"/>
                    <a:pt x="337" y="1091"/>
                    <a:pt x="363" y="1082"/>
                  </a:cubicBezTo>
                  <a:cubicBezTo>
                    <a:pt x="1348" y="741"/>
                    <a:pt x="2371" y="520"/>
                    <a:pt x="3404" y="414"/>
                  </a:cubicBezTo>
                  <a:cubicBezTo>
                    <a:pt x="3519" y="400"/>
                    <a:pt x="3596" y="299"/>
                    <a:pt x="3587" y="188"/>
                  </a:cubicBezTo>
                  <a:cubicBezTo>
                    <a:pt x="3573" y="79"/>
                    <a:pt x="3482" y="0"/>
                    <a:pt x="3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9" name="Google Shape;9479;p74"/>
          <p:cNvGrpSpPr/>
          <p:nvPr/>
        </p:nvGrpSpPr>
        <p:grpSpPr>
          <a:xfrm>
            <a:off x="7935247" y="1516162"/>
            <a:ext cx="381704" cy="368588"/>
            <a:chOff x="7935247" y="1516162"/>
            <a:chExt cx="381704" cy="368588"/>
          </a:xfrm>
        </p:grpSpPr>
        <p:sp>
          <p:nvSpPr>
            <p:cNvPr id="9480" name="Google Shape;9480;p74"/>
            <p:cNvSpPr/>
            <p:nvPr/>
          </p:nvSpPr>
          <p:spPr>
            <a:xfrm>
              <a:off x="8127801" y="1641773"/>
              <a:ext cx="52098" cy="51496"/>
            </a:xfrm>
            <a:custGeom>
              <a:avLst/>
              <a:gdLst/>
              <a:ahLst/>
              <a:cxnLst/>
              <a:rect l="l" t="t" r="r" b="b"/>
              <a:pathLst>
                <a:path w="1990" h="1967" extrusionOk="0">
                  <a:moveTo>
                    <a:pt x="808" y="0"/>
                  </a:moveTo>
                  <a:lnTo>
                    <a:pt x="111" y="697"/>
                  </a:lnTo>
                  <a:cubicBezTo>
                    <a:pt x="1" y="812"/>
                    <a:pt x="1" y="990"/>
                    <a:pt x="111" y="1100"/>
                  </a:cubicBezTo>
                  <a:lnTo>
                    <a:pt x="890" y="1883"/>
                  </a:lnTo>
                  <a:cubicBezTo>
                    <a:pt x="947" y="1939"/>
                    <a:pt x="1021" y="1966"/>
                    <a:pt x="1093" y="1966"/>
                  </a:cubicBezTo>
                  <a:cubicBezTo>
                    <a:pt x="1166" y="1966"/>
                    <a:pt x="1238" y="1939"/>
                    <a:pt x="1293" y="1883"/>
                  </a:cubicBezTo>
                  <a:lnTo>
                    <a:pt x="1990" y="1187"/>
                  </a:lnTo>
                  <a:cubicBezTo>
                    <a:pt x="1735" y="1052"/>
                    <a:pt x="1505" y="884"/>
                    <a:pt x="1303" y="682"/>
                  </a:cubicBezTo>
                  <a:cubicBezTo>
                    <a:pt x="1101" y="485"/>
                    <a:pt x="933" y="255"/>
                    <a:pt x="80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74"/>
            <p:cNvSpPr/>
            <p:nvPr/>
          </p:nvSpPr>
          <p:spPr>
            <a:xfrm>
              <a:off x="8130707" y="1661879"/>
              <a:ext cx="49323" cy="31259"/>
            </a:xfrm>
            <a:custGeom>
              <a:avLst/>
              <a:gdLst/>
              <a:ahLst/>
              <a:cxnLst/>
              <a:rect l="l" t="t" r="r" b="b"/>
              <a:pathLst>
                <a:path w="1884" h="1194" extrusionOk="0">
                  <a:moveTo>
                    <a:pt x="0" y="327"/>
                  </a:moveTo>
                  <a:lnTo>
                    <a:pt x="274" y="606"/>
                  </a:lnTo>
                  <a:cubicBezTo>
                    <a:pt x="282" y="613"/>
                    <a:pt x="289" y="620"/>
                    <a:pt x="297" y="626"/>
                  </a:cubicBezTo>
                  <a:lnTo>
                    <a:pt x="297" y="626"/>
                  </a:lnTo>
                  <a:lnTo>
                    <a:pt x="0" y="327"/>
                  </a:lnTo>
                  <a:close/>
                  <a:moveTo>
                    <a:pt x="1283" y="1"/>
                  </a:moveTo>
                  <a:lnTo>
                    <a:pt x="678" y="606"/>
                  </a:lnTo>
                  <a:cubicBezTo>
                    <a:pt x="622" y="661"/>
                    <a:pt x="550" y="689"/>
                    <a:pt x="478" y="689"/>
                  </a:cubicBezTo>
                  <a:cubicBezTo>
                    <a:pt x="414" y="689"/>
                    <a:pt x="350" y="668"/>
                    <a:pt x="297" y="626"/>
                  </a:cubicBezTo>
                  <a:lnTo>
                    <a:pt x="297" y="626"/>
                  </a:lnTo>
                  <a:lnTo>
                    <a:pt x="779" y="1111"/>
                  </a:lnTo>
                  <a:cubicBezTo>
                    <a:pt x="836" y="1166"/>
                    <a:pt x="910" y="1193"/>
                    <a:pt x="982" y="1193"/>
                  </a:cubicBezTo>
                  <a:cubicBezTo>
                    <a:pt x="1055" y="1193"/>
                    <a:pt x="1127" y="1166"/>
                    <a:pt x="1182" y="1111"/>
                  </a:cubicBezTo>
                  <a:lnTo>
                    <a:pt x="1884" y="414"/>
                  </a:lnTo>
                  <a:cubicBezTo>
                    <a:pt x="1663" y="308"/>
                    <a:pt x="1461" y="169"/>
                    <a:pt x="128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74"/>
            <p:cNvSpPr/>
            <p:nvPr/>
          </p:nvSpPr>
          <p:spPr>
            <a:xfrm>
              <a:off x="7938022" y="1671435"/>
              <a:ext cx="213210" cy="207581"/>
            </a:xfrm>
            <a:custGeom>
              <a:avLst/>
              <a:gdLst/>
              <a:ahLst/>
              <a:cxnLst/>
              <a:rect l="l" t="t" r="r" b="b"/>
              <a:pathLst>
                <a:path w="8144" h="7929" extrusionOk="0">
                  <a:moveTo>
                    <a:pt x="7394" y="1"/>
                  </a:moveTo>
                  <a:cubicBezTo>
                    <a:pt x="7043" y="299"/>
                    <a:pt x="6433" y="971"/>
                    <a:pt x="5934" y="2355"/>
                  </a:cubicBezTo>
                  <a:cubicBezTo>
                    <a:pt x="5479" y="3617"/>
                    <a:pt x="4678" y="4123"/>
                    <a:pt x="3486" y="4123"/>
                  </a:cubicBezTo>
                  <a:cubicBezTo>
                    <a:pt x="3480" y="4123"/>
                    <a:pt x="3475" y="4123"/>
                    <a:pt x="3469" y="4123"/>
                  </a:cubicBezTo>
                  <a:cubicBezTo>
                    <a:pt x="3467" y="4123"/>
                    <a:pt x="3466" y="4123"/>
                    <a:pt x="3464" y="4123"/>
                  </a:cubicBezTo>
                  <a:cubicBezTo>
                    <a:pt x="898" y="4123"/>
                    <a:pt x="1" y="7678"/>
                    <a:pt x="169" y="7846"/>
                  </a:cubicBezTo>
                  <a:cubicBezTo>
                    <a:pt x="202" y="7875"/>
                    <a:pt x="236" y="7904"/>
                    <a:pt x="279" y="7923"/>
                  </a:cubicBezTo>
                  <a:cubicBezTo>
                    <a:pt x="285" y="7926"/>
                    <a:pt x="292" y="7928"/>
                    <a:pt x="299" y="7928"/>
                  </a:cubicBezTo>
                  <a:cubicBezTo>
                    <a:pt x="577" y="7928"/>
                    <a:pt x="1702" y="5145"/>
                    <a:pt x="3656" y="5145"/>
                  </a:cubicBezTo>
                  <a:cubicBezTo>
                    <a:pt x="3682" y="5145"/>
                    <a:pt x="3707" y="5145"/>
                    <a:pt x="3733" y="5146"/>
                  </a:cubicBezTo>
                  <a:cubicBezTo>
                    <a:pt x="3775" y="5148"/>
                    <a:pt x="3816" y="5148"/>
                    <a:pt x="3858" y="5148"/>
                  </a:cubicBezTo>
                  <a:cubicBezTo>
                    <a:pt x="5097" y="5148"/>
                    <a:pt x="6296" y="4449"/>
                    <a:pt x="6923" y="2710"/>
                  </a:cubicBezTo>
                  <a:cubicBezTo>
                    <a:pt x="7418" y="1341"/>
                    <a:pt x="8004" y="851"/>
                    <a:pt x="8143" y="750"/>
                  </a:cubicBezTo>
                  <a:lnTo>
                    <a:pt x="8139" y="746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74"/>
            <p:cNvSpPr/>
            <p:nvPr/>
          </p:nvSpPr>
          <p:spPr>
            <a:xfrm>
              <a:off x="8131466" y="1671435"/>
              <a:ext cx="9948" cy="9844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380" y="376"/>
                  </a:moveTo>
                  <a:lnTo>
                    <a:pt x="380" y="3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74"/>
            <p:cNvSpPr/>
            <p:nvPr/>
          </p:nvSpPr>
          <p:spPr>
            <a:xfrm>
              <a:off x="7941294" y="1681514"/>
              <a:ext cx="209937" cy="197371"/>
            </a:xfrm>
            <a:custGeom>
              <a:avLst/>
              <a:gdLst/>
              <a:ahLst/>
              <a:cxnLst/>
              <a:rect l="l" t="t" r="r" b="b"/>
              <a:pathLst>
                <a:path w="8019" h="7539" extrusionOk="0">
                  <a:moveTo>
                    <a:pt x="7653" y="0"/>
                  </a:moveTo>
                  <a:cubicBezTo>
                    <a:pt x="7519" y="101"/>
                    <a:pt x="6928" y="596"/>
                    <a:pt x="6433" y="1960"/>
                  </a:cubicBezTo>
                  <a:cubicBezTo>
                    <a:pt x="5806" y="3699"/>
                    <a:pt x="4611" y="4398"/>
                    <a:pt x="3360" y="4398"/>
                  </a:cubicBezTo>
                  <a:cubicBezTo>
                    <a:pt x="3318" y="4398"/>
                    <a:pt x="3276" y="4397"/>
                    <a:pt x="3234" y="4396"/>
                  </a:cubicBezTo>
                  <a:cubicBezTo>
                    <a:pt x="3206" y="4395"/>
                    <a:pt x="3178" y="4394"/>
                    <a:pt x="3151" y="4394"/>
                  </a:cubicBezTo>
                  <a:cubicBezTo>
                    <a:pt x="1645" y="4394"/>
                    <a:pt x="635" y="6053"/>
                    <a:pt x="121" y="6808"/>
                  </a:cubicBezTo>
                  <a:cubicBezTo>
                    <a:pt x="20" y="7163"/>
                    <a:pt x="0" y="7408"/>
                    <a:pt x="39" y="7451"/>
                  </a:cubicBezTo>
                  <a:cubicBezTo>
                    <a:pt x="73" y="7485"/>
                    <a:pt x="106" y="7514"/>
                    <a:pt x="149" y="7533"/>
                  </a:cubicBezTo>
                  <a:cubicBezTo>
                    <a:pt x="155" y="7537"/>
                    <a:pt x="162" y="7538"/>
                    <a:pt x="169" y="7538"/>
                  </a:cubicBezTo>
                  <a:cubicBezTo>
                    <a:pt x="447" y="7538"/>
                    <a:pt x="1572" y="4755"/>
                    <a:pt x="3526" y="4755"/>
                  </a:cubicBezTo>
                  <a:cubicBezTo>
                    <a:pt x="3552" y="4755"/>
                    <a:pt x="3578" y="4755"/>
                    <a:pt x="3603" y="4756"/>
                  </a:cubicBezTo>
                  <a:cubicBezTo>
                    <a:pt x="3649" y="4758"/>
                    <a:pt x="3695" y="4759"/>
                    <a:pt x="3740" y="4759"/>
                  </a:cubicBezTo>
                  <a:cubicBezTo>
                    <a:pt x="4979" y="4759"/>
                    <a:pt x="6173" y="4058"/>
                    <a:pt x="6798" y="2321"/>
                  </a:cubicBezTo>
                  <a:cubicBezTo>
                    <a:pt x="7293" y="951"/>
                    <a:pt x="7879" y="466"/>
                    <a:pt x="8018" y="365"/>
                  </a:cubicBezTo>
                  <a:cubicBezTo>
                    <a:pt x="8014" y="361"/>
                    <a:pt x="8014" y="361"/>
                    <a:pt x="8009" y="356"/>
                  </a:cubicBezTo>
                  <a:lnTo>
                    <a:pt x="765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74"/>
            <p:cNvSpPr/>
            <p:nvPr/>
          </p:nvSpPr>
          <p:spPr>
            <a:xfrm>
              <a:off x="8134215" y="1523125"/>
              <a:ext cx="178757" cy="156164"/>
            </a:xfrm>
            <a:custGeom>
              <a:avLst/>
              <a:gdLst/>
              <a:ahLst/>
              <a:cxnLst/>
              <a:rect l="l" t="t" r="r" b="b"/>
              <a:pathLst>
                <a:path w="6828" h="5965" extrusionOk="0">
                  <a:moveTo>
                    <a:pt x="4614" y="1"/>
                  </a:moveTo>
                  <a:cubicBezTo>
                    <a:pt x="3998" y="1"/>
                    <a:pt x="3290" y="199"/>
                    <a:pt x="2638" y="516"/>
                  </a:cubicBezTo>
                  <a:cubicBezTo>
                    <a:pt x="2413" y="627"/>
                    <a:pt x="2192" y="747"/>
                    <a:pt x="1980" y="881"/>
                  </a:cubicBezTo>
                  <a:cubicBezTo>
                    <a:pt x="1702" y="1064"/>
                    <a:pt x="1437" y="1275"/>
                    <a:pt x="1202" y="1510"/>
                  </a:cubicBezTo>
                  <a:cubicBezTo>
                    <a:pt x="1" y="2711"/>
                    <a:pt x="73" y="4230"/>
                    <a:pt x="1058" y="5214"/>
                  </a:cubicBezTo>
                  <a:cubicBezTo>
                    <a:pt x="1543" y="5700"/>
                    <a:pt x="2158" y="5965"/>
                    <a:pt x="2801" y="5965"/>
                  </a:cubicBezTo>
                  <a:cubicBezTo>
                    <a:pt x="3462" y="5965"/>
                    <a:pt x="4153" y="5684"/>
                    <a:pt x="4762" y="5075"/>
                  </a:cubicBezTo>
                  <a:cubicBezTo>
                    <a:pt x="5963" y="3869"/>
                    <a:pt x="6827" y="1410"/>
                    <a:pt x="5843" y="430"/>
                  </a:cubicBezTo>
                  <a:cubicBezTo>
                    <a:pt x="5545" y="130"/>
                    <a:pt x="5109" y="1"/>
                    <a:pt x="4614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74"/>
            <p:cNvSpPr/>
            <p:nvPr/>
          </p:nvSpPr>
          <p:spPr>
            <a:xfrm>
              <a:off x="8153981" y="1527183"/>
              <a:ext cx="158991" cy="152001"/>
            </a:xfrm>
            <a:custGeom>
              <a:avLst/>
              <a:gdLst/>
              <a:ahLst/>
              <a:cxnLst/>
              <a:rect l="l" t="t" r="r" b="b"/>
              <a:pathLst>
                <a:path w="6073" h="5806" extrusionOk="0">
                  <a:moveTo>
                    <a:pt x="4694" y="1"/>
                  </a:moveTo>
                  <a:lnTo>
                    <a:pt x="4694" y="1"/>
                  </a:lnTo>
                  <a:cubicBezTo>
                    <a:pt x="5198" y="1144"/>
                    <a:pt x="4401" y="3186"/>
                    <a:pt x="3344" y="4252"/>
                  </a:cubicBezTo>
                  <a:cubicBezTo>
                    <a:pt x="2737" y="4862"/>
                    <a:pt x="2043" y="5142"/>
                    <a:pt x="1380" y="5142"/>
                  </a:cubicBezTo>
                  <a:cubicBezTo>
                    <a:pt x="887" y="5142"/>
                    <a:pt x="411" y="4988"/>
                    <a:pt x="0" y="4699"/>
                  </a:cubicBezTo>
                  <a:lnTo>
                    <a:pt x="0" y="4699"/>
                  </a:lnTo>
                  <a:cubicBezTo>
                    <a:pt x="87" y="4829"/>
                    <a:pt x="192" y="4949"/>
                    <a:pt x="303" y="5059"/>
                  </a:cubicBezTo>
                  <a:cubicBezTo>
                    <a:pt x="788" y="5542"/>
                    <a:pt x="1402" y="5805"/>
                    <a:pt x="2044" y="5805"/>
                  </a:cubicBezTo>
                  <a:cubicBezTo>
                    <a:pt x="2707" y="5805"/>
                    <a:pt x="3399" y="5525"/>
                    <a:pt x="4011" y="4915"/>
                  </a:cubicBezTo>
                  <a:cubicBezTo>
                    <a:pt x="5213" y="3714"/>
                    <a:pt x="6072" y="1255"/>
                    <a:pt x="5088" y="275"/>
                  </a:cubicBezTo>
                  <a:cubicBezTo>
                    <a:pt x="4977" y="159"/>
                    <a:pt x="4838" y="68"/>
                    <a:pt x="4694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74"/>
            <p:cNvSpPr/>
            <p:nvPr/>
          </p:nvSpPr>
          <p:spPr>
            <a:xfrm>
              <a:off x="8041145" y="1521633"/>
              <a:ext cx="92232" cy="80503"/>
            </a:xfrm>
            <a:custGeom>
              <a:avLst/>
              <a:gdLst/>
              <a:ahLst/>
              <a:cxnLst/>
              <a:rect l="l" t="t" r="r" b="b"/>
              <a:pathLst>
                <a:path w="3523" h="3075" extrusionOk="0">
                  <a:moveTo>
                    <a:pt x="2382" y="1"/>
                  </a:moveTo>
                  <a:cubicBezTo>
                    <a:pt x="1797" y="1"/>
                    <a:pt x="1052" y="348"/>
                    <a:pt x="621" y="780"/>
                  </a:cubicBezTo>
                  <a:cubicBezTo>
                    <a:pt x="1" y="1399"/>
                    <a:pt x="39" y="2187"/>
                    <a:pt x="544" y="2692"/>
                  </a:cubicBezTo>
                  <a:cubicBezTo>
                    <a:pt x="794" y="2939"/>
                    <a:pt x="1110" y="3075"/>
                    <a:pt x="1441" y="3075"/>
                  </a:cubicBezTo>
                  <a:cubicBezTo>
                    <a:pt x="1783" y="3075"/>
                    <a:pt x="2141" y="2930"/>
                    <a:pt x="2456" y="2615"/>
                  </a:cubicBezTo>
                  <a:cubicBezTo>
                    <a:pt x="3075" y="1995"/>
                    <a:pt x="3522" y="727"/>
                    <a:pt x="3018" y="222"/>
                  </a:cubicBezTo>
                  <a:cubicBezTo>
                    <a:pt x="2863" y="67"/>
                    <a:pt x="2638" y="1"/>
                    <a:pt x="238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74"/>
            <p:cNvSpPr/>
            <p:nvPr/>
          </p:nvSpPr>
          <p:spPr>
            <a:xfrm>
              <a:off x="8049339" y="1522419"/>
              <a:ext cx="84038" cy="79613"/>
            </a:xfrm>
            <a:custGeom>
              <a:avLst/>
              <a:gdLst/>
              <a:ahLst/>
              <a:cxnLst/>
              <a:rect l="l" t="t" r="r" b="b"/>
              <a:pathLst>
                <a:path w="3210" h="3041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2508" y="605"/>
                    <a:pt x="2119" y="1547"/>
                    <a:pt x="1609" y="2056"/>
                  </a:cubicBezTo>
                  <a:cubicBezTo>
                    <a:pt x="1297" y="2369"/>
                    <a:pt x="941" y="2513"/>
                    <a:pt x="599" y="2513"/>
                  </a:cubicBezTo>
                  <a:cubicBezTo>
                    <a:pt x="389" y="2513"/>
                    <a:pt x="185" y="2458"/>
                    <a:pt x="0" y="2354"/>
                  </a:cubicBezTo>
                  <a:lnTo>
                    <a:pt x="0" y="2354"/>
                  </a:lnTo>
                  <a:cubicBezTo>
                    <a:pt x="63" y="2465"/>
                    <a:pt x="139" y="2566"/>
                    <a:pt x="226" y="2657"/>
                  </a:cubicBezTo>
                  <a:cubicBezTo>
                    <a:pt x="476" y="2905"/>
                    <a:pt x="793" y="3040"/>
                    <a:pt x="1123" y="3040"/>
                  </a:cubicBezTo>
                  <a:cubicBezTo>
                    <a:pt x="1465" y="3040"/>
                    <a:pt x="1823" y="2895"/>
                    <a:pt x="2138" y="2580"/>
                  </a:cubicBezTo>
                  <a:cubicBezTo>
                    <a:pt x="2758" y="1960"/>
                    <a:pt x="3209" y="697"/>
                    <a:pt x="2700" y="188"/>
                  </a:cubicBezTo>
                  <a:cubicBezTo>
                    <a:pt x="2604" y="96"/>
                    <a:pt x="2489" y="34"/>
                    <a:pt x="23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74"/>
            <p:cNvSpPr/>
            <p:nvPr/>
          </p:nvSpPr>
          <p:spPr>
            <a:xfrm>
              <a:off x="8037768" y="1582790"/>
              <a:ext cx="26939" cy="26468"/>
            </a:xfrm>
            <a:custGeom>
              <a:avLst/>
              <a:gdLst/>
              <a:ahLst/>
              <a:cxnLst/>
              <a:rect l="l" t="t" r="r" b="b"/>
              <a:pathLst>
                <a:path w="1029" h="1011" extrusionOk="0">
                  <a:moveTo>
                    <a:pt x="418" y="0"/>
                  </a:moveTo>
                  <a:lnTo>
                    <a:pt x="58" y="360"/>
                  </a:lnTo>
                  <a:cubicBezTo>
                    <a:pt x="0" y="418"/>
                    <a:pt x="0" y="509"/>
                    <a:pt x="58" y="567"/>
                  </a:cubicBezTo>
                  <a:lnTo>
                    <a:pt x="457" y="971"/>
                  </a:lnTo>
                  <a:cubicBezTo>
                    <a:pt x="485" y="997"/>
                    <a:pt x="524" y="1010"/>
                    <a:pt x="562" y="1010"/>
                  </a:cubicBezTo>
                  <a:cubicBezTo>
                    <a:pt x="601" y="1010"/>
                    <a:pt x="639" y="997"/>
                    <a:pt x="668" y="971"/>
                  </a:cubicBezTo>
                  <a:lnTo>
                    <a:pt x="1028" y="610"/>
                  </a:lnTo>
                  <a:cubicBezTo>
                    <a:pt x="899" y="543"/>
                    <a:pt x="778" y="456"/>
                    <a:pt x="673" y="356"/>
                  </a:cubicBezTo>
                  <a:cubicBezTo>
                    <a:pt x="572" y="250"/>
                    <a:pt x="485" y="130"/>
                    <a:pt x="41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74"/>
            <p:cNvSpPr/>
            <p:nvPr/>
          </p:nvSpPr>
          <p:spPr>
            <a:xfrm>
              <a:off x="7939907" y="1598000"/>
              <a:ext cx="109956" cy="107129"/>
            </a:xfrm>
            <a:custGeom>
              <a:avLst/>
              <a:gdLst/>
              <a:ahLst/>
              <a:cxnLst/>
              <a:rect l="l" t="t" r="r" b="b"/>
              <a:pathLst>
                <a:path w="4200" h="4092" extrusionOk="0">
                  <a:moveTo>
                    <a:pt x="3810" y="0"/>
                  </a:moveTo>
                  <a:cubicBezTo>
                    <a:pt x="3632" y="154"/>
                    <a:pt x="3315" y="505"/>
                    <a:pt x="3056" y="1216"/>
                  </a:cubicBezTo>
                  <a:cubicBezTo>
                    <a:pt x="2821" y="1869"/>
                    <a:pt x="2407" y="2129"/>
                    <a:pt x="1788" y="2129"/>
                  </a:cubicBezTo>
                  <a:cubicBezTo>
                    <a:pt x="462" y="2129"/>
                    <a:pt x="1" y="3964"/>
                    <a:pt x="87" y="4050"/>
                  </a:cubicBezTo>
                  <a:cubicBezTo>
                    <a:pt x="101" y="4065"/>
                    <a:pt x="121" y="4079"/>
                    <a:pt x="140" y="4089"/>
                  </a:cubicBezTo>
                  <a:cubicBezTo>
                    <a:pt x="143" y="4090"/>
                    <a:pt x="146" y="4091"/>
                    <a:pt x="150" y="4091"/>
                  </a:cubicBezTo>
                  <a:cubicBezTo>
                    <a:pt x="297" y="4091"/>
                    <a:pt x="874" y="2656"/>
                    <a:pt x="1879" y="2656"/>
                  </a:cubicBezTo>
                  <a:cubicBezTo>
                    <a:pt x="1893" y="2656"/>
                    <a:pt x="1908" y="2656"/>
                    <a:pt x="1922" y="2657"/>
                  </a:cubicBezTo>
                  <a:cubicBezTo>
                    <a:pt x="1950" y="2659"/>
                    <a:pt x="1979" y="2659"/>
                    <a:pt x="2007" y="2659"/>
                  </a:cubicBezTo>
                  <a:cubicBezTo>
                    <a:pt x="2314" y="2659"/>
                    <a:pt x="2613" y="2564"/>
                    <a:pt x="2869" y="2388"/>
                  </a:cubicBezTo>
                  <a:cubicBezTo>
                    <a:pt x="3003" y="2297"/>
                    <a:pt x="3123" y="2181"/>
                    <a:pt x="3219" y="2047"/>
                  </a:cubicBezTo>
                  <a:cubicBezTo>
                    <a:pt x="3368" y="1850"/>
                    <a:pt x="3488" y="1634"/>
                    <a:pt x="3570" y="1398"/>
                  </a:cubicBezTo>
                  <a:cubicBezTo>
                    <a:pt x="3825" y="687"/>
                    <a:pt x="4127" y="438"/>
                    <a:pt x="4199" y="390"/>
                  </a:cubicBezTo>
                  <a:lnTo>
                    <a:pt x="4195" y="38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4"/>
            <p:cNvSpPr/>
            <p:nvPr/>
          </p:nvSpPr>
          <p:spPr>
            <a:xfrm>
              <a:off x="8213724" y="1695809"/>
              <a:ext cx="92206" cy="80451"/>
            </a:xfrm>
            <a:custGeom>
              <a:avLst/>
              <a:gdLst/>
              <a:ahLst/>
              <a:cxnLst/>
              <a:rect l="l" t="t" r="r" b="b"/>
              <a:pathLst>
                <a:path w="3522" h="3073" extrusionOk="0">
                  <a:moveTo>
                    <a:pt x="2378" y="1"/>
                  </a:moveTo>
                  <a:cubicBezTo>
                    <a:pt x="1794" y="1"/>
                    <a:pt x="1050" y="346"/>
                    <a:pt x="620" y="780"/>
                  </a:cubicBezTo>
                  <a:cubicBezTo>
                    <a:pt x="0" y="1400"/>
                    <a:pt x="38" y="2188"/>
                    <a:pt x="543" y="2687"/>
                  </a:cubicBezTo>
                  <a:cubicBezTo>
                    <a:pt x="794" y="2936"/>
                    <a:pt x="1112" y="3073"/>
                    <a:pt x="1444" y="3073"/>
                  </a:cubicBezTo>
                  <a:cubicBezTo>
                    <a:pt x="1785" y="3073"/>
                    <a:pt x="2141" y="2929"/>
                    <a:pt x="2455" y="2615"/>
                  </a:cubicBezTo>
                  <a:cubicBezTo>
                    <a:pt x="3079" y="1996"/>
                    <a:pt x="3521" y="727"/>
                    <a:pt x="3017" y="223"/>
                  </a:cubicBezTo>
                  <a:cubicBezTo>
                    <a:pt x="2861" y="67"/>
                    <a:pt x="2635" y="1"/>
                    <a:pt x="237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74"/>
            <p:cNvSpPr/>
            <p:nvPr/>
          </p:nvSpPr>
          <p:spPr>
            <a:xfrm>
              <a:off x="8221630" y="1696463"/>
              <a:ext cx="84169" cy="79744"/>
            </a:xfrm>
            <a:custGeom>
              <a:avLst/>
              <a:gdLst/>
              <a:ahLst/>
              <a:cxnLst/>
              <a:rect l="l" t="t" r="r" b="b"/>
              <a:pathLst>
                <a:path w="3215" h="3046" extrusionOk="0">
                  <a:moveTo>
                    <a:pt x="2340" y="1"/>
                  </a:moveTo>
                  <a:lnTo>
                    <a:pt x="2340" y="1"/>
                  </a:lnTo>
                  <a:cubicBezTo>
                    <a:pt x="2480" y="606"/>
                    <a:pt x="2095" y="1529"/>
                    <a:pt x="1591" y="2028"/>
                  </a:cubicBezTo>
                  <a:cubicBezTo>
                    <a:pt x="1277" y="2342"/>
                    <a:pt x="921" y="2487"/>
                    <a:pt x="579" y="2487"/>
                  </a:cubicBezTo>
                  <a:cubicBezTo>
                    <a:pt x="378" y="2487"/>
                    <a:pt x="181" y="2437"/>
                    <a:pt x="1" y="2340"/>
                  </a:cubicBezTo>
                  <a:lnTo>
                    <a:pt x="1" y="2340"/>
                  </a:lnTo>
                  <a:cubicBezTo>
                    <a:pt x="63" y="2461"/>
                    <a:pt x="145" y="2566"/>
                    <a:pt x="241" y="2662"/>
                  </a:cubicBezTo>
                  <a:cubicBezTo>
                    <a:pt x="491" y="2910"/>
                    <a:pt x="808" y="3046"/>
                    <a:pt x="1138" y="3046"/>
                  </a:cubicBezTo>
                  <a:cubicBezTo>
                    <a:pt x="1480" y="3046"/>
                    <a:pt x="1838" y="2901"/>
                    <a:pt x="2153" y="2585"/>
                  </a:cubicBezTo>
                  <a:cubicBezTo>
                    <a:pt x="2773" y="1966"/>
                    <a:pt x="3215" y="698"/>
                    <a:pt x="2710" y="193"/>
                  </a:cubicBezTo>
                  <a:cubicBezTo>
                    <a:pt x="2609" y="97"/>
                    <a:pt x="2480" y="30"/>
                    <a:pt x="2340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74"/>
            <p:cNvSpPr/>
            <p:nvPr/>
          </p:nvSpPr>
          <p:spPr>
            <a:xfrm>
              <a:off x="8210320" y="1756834"/>
              <a:ext cx="26939" cy="26573"/>
            </a:xfrm>
            <a:custGeom>
              <a:avLst/>
              <a:gdLst/>
              <a:ahLst/>
              <a:cxnLst/>
              <a:rect l="l" t="t" r="r" b="b"/>
              <a:pathLst>
                <a:path w="1029" h="1015" extrusionOk="0">
                  <a:moveTo>
                    <a:pt x="418" y="1"/>
                  </a:moveTo>
                  <a:lnTo>
                    <a:pt x="58" y="361"/>
                  </a:lnTo>
                  <a:cubicBezTo>
                    <a:pt x="0" y="419"/>
                    <a:pt x="0" y="515"/>
                    <a:pt x="58" y="573"/>
                  </a:cubicBezTo>
                  <a:lnTo>
                    <a:pt x="457" y="971"/>
                  </a:lnTo>
                  <a:cubicBezTo>
                    <a:pt x="486" y="1000"/>
                    <a:pt x="523" y="1015"/>
                    <a:pt x="561" y="1015"/>
                  </a:cubicBezTo>
                  <a:cubicBezTo>
                    <a:pt x="598" y="1015"/>
                    <a:pt x="637" y="1000"/>
                    <a:pt x="668" y="971"/>
                  </a:cubicBezTo>
                  <a:lnTo>
                    <a:pt x="1028" y="611"/>
                  </a:lnTo>
                  <a:cubicBezTo>
                    <a:pt x="894" y="544"/>
                    <a:pt x="774" y="457"/>
                    <a:pt x="673" y="356"/>
                  </a:cubicBezTo>
                  <a:cubicBezTo>
                    <a:pt x="567" y="251"/>
                    <a:pt x="481" y="135"/>
                    <a:pt x="418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74"/>
            <p:cNvSpPr/>
            <p:nvPr/>
          </p:nvSpPr>
          <p:spPr>
            <a:xfrm>
              <a:off x="8112459" y="1772176"/>
              <a:ext cx="109825" cy="107129"/>
            </a:xfrm>
            <a:custGeom>
              <a:avLst/>
              <a:gdLst/>
              <a:ahLst/>
              <a:cxnLst/>
              <a:rect l="l" t="t" r="r" b="b"/>
              <a:pathLst>
                <a:path w="4195" h="4092" extrusionOk="0">
                  <a:moveTo>
                    <a:pt x="3810" y="1"/>
                  </a:moveTo>
                  <a:cubicBezTo>
                    <a:pt x="3628" y="155"/>
                    <a:pt x="3316" y="505"/>
                    <a:pt x="3056" y="1216"/>
                  </a:cubicBezTo>
                  <a:cubicBezTo>
                    <a:pt x="2821" y="1870"/>
                    <a:pt x="2408" y="2129"/>
                    <a:pt x="1788" y="2129"/>
                  </a:cubicBezTo>
                  <a:cubicBezTo>
                    <a:pt x="462" y="2129"/>
                    <a:pt x="1" y="3964"/>
                    <a:pt x="82" y="4051"/>
                  </a:cubicBezTo>
                  <a:cubicBezTo>
                    <a:pt x="102" y="4065"/>
                    <a:pt x="121" y="4080"/>
                    <a:pt x="140" y="4089"/>
                  </a:cubicBezTo>
                  <a:cubicBezTo>
                    <a:pt x="143" y="4091"/>
                    <a:pt x="147" y="4092"/>
                    <a:pt x="150" y="4092"/>
                  </a:cubicBezTo>
                  <a:cubicBezTo>
                    <a:pt x="297" y="4092"/>
                    <a:pt x="870" y="2657"/>
                    <a:pt x="1879" y="2657"/>
                  </a:cubicBezTo>
                  <a:cubicBezTo>
                    <a:pt x="1893" y="2657"/>
                    <a:pt x="1908" y="2657"/>
                    <a:pt x="1922" y="2658"/>
                  </a:cubicBezTo>
                  <a:cubicBezTo>
                    <a:pt x="1945" y="2659"/>
                    <a:pt x="1967" y="2659"/>
                    <a:pt x="1989" y="2659"/>
                  </a:cubicBezTo>
                  <a:cubicBezTo>
                    <a:pt x="2307" y="2659"/>
                    <a:pt x="2618" y="2563"/>
                    <a:pt x="2883" y="2379"/>
                  </a:cubicBezTo>
                  <a:cubicBezTo>
                    <a:pt x="3018" y="2288"/>
                    <a:pt x="3224" y="2047"/>
                    <a:pt x="3224" y="2047"/>
                  </a:cubicBezTo>
                  <a:cubicBezTo>
                    <a:pt x="3373" y="1850"/>
                    <a:pt x="3489" y="1634"/>
                    <a:pt x="3570" y="1399"/>
                  </a:cubicBezTo>
                  <a:cubicBezTo>
                    <a:pt x="3820" y="688"/>
                    <a:pt x="4127" y="438"/>
                    <a:pt x="4195" y="390"/>
                  </a:cubicBezTo>
                  <a:lnTo>
                    <a:pt x="4195" y="385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74"/>
            <p:cNvSpPr/>
            <p:nvPr/>
          </p:nvSpPr>
          <p:spPr>
            <a:xfrm>
              <a:off x="7935247" y="1517680"/>
              <a:ext cx="378013" cy="366651"/>
            </a:xfrm>
            <a:custGeom>
              <a:avLst/>
              <a:gdLst/>
              <a:ahLst/>
              <a:cxnLst/>
              <a:rect l="l" t="t" r="r" b="b"/>
              <a:pathLst>
                <a:path w="14439" h="14005" extrusionOk="0">
                  <a:moveTo>
                    <a:pt x="8115" y="5076"/>
                  </a:moveTo>
                  <a:cubicBezTo>
                    <a:pt x="8331" y="5422"/>
                    <a:pt x="8624" y="5715"/>
                    <a:pt x="8970" y="5941"/>
                  </a:cubicBezTo>
                  <a:cubicBezTo>
                    <a:pt x="8984" y="5946"/>
                    <a:pt x="8989" y="5956"/>
                    <a:pt x="9004" y="5965"/>
                  </a:cubicBezTo>
                  <a:cubicBezTo>
                    <a:pt x="8494" y="6450"/>
                    <a:pt x="8504" y="6494"/>
                    <a:pt x="8437" y="6494"/>
                  </a:cubicBezTo>
                  <a:cubicBezTo>
                    <a:pt x="8370" y="6494"/>
                    <a:pt x="8398" y="6465"/>
                    <a:pt x="7606" y="5691"/>
                  </a:cubicBezTo>
                  <a:cubicBezTo>
                    <a:pt x="7591" y="5677"/>
                    <a:pt x="7582" y="5658"/>
                    <a:pt x="7586" y="5639"/>
                  </a:cubicBezTo>
                  <a:cubicBezTo>
                    <a:pt x="7586" y="5576"/>
                    <a:pt x="7634" y="5581"/>
                    <a:pt x="8115" y="5076"/>
                  </a:cubicBezTo>
                  <a:close/>
                  <a:moveTo>
                    <a:pt x="7490" y="6157"/>
                  </a:moveTo>
                  <a:lnTo>
                    <a:pt x="7947" y="6614"/>
                  </a:lnTo>
                  <a:cubicBezTo>
                    <a:pt x="7683" y="6868"/>
                    <a:pt x="7226" y="7430"/>
                    <a:pt x="6837" y="8516"/>
                  </a:cubicBezTo>
                  <a:cubicBezTo>
                    <a:pt x="6301" y="10002"/>
                    <a:pt x="5283" y="10815"/>
                    <a:pt x="3964" y="10815"/>
                  </a:cubicBezTo>
                  <a:cubicBezTo>
                    <a:pt x="3923" y="10815"/>
                    <a:pt x="3881" y="10814"/>
                    <a:pt x="3839" y="10812"/>
                  </a:cubicBezTo>
                  <a:cubicBezTo>
                    <a:pt x="3811" y="10811"/>
                    <a:pt x="3783" y="10811"/>
                    <a:pt x="3755" y="10811"/>
                  </a:cubicBezTo>
                  <a:cubicBezTo>
                    <a:pt x="2231" y="10811"/>
                    <a:pt x="1206" y="12341"/>
                    <a:pt x="649" y="13166"/>
                  </a:cubicBezTo>
                  <a:cubicBezTo>
                    <a:pt x="597" y="13253"/>
                    <a:pt x="534" y="13344"/>
                    <a:pt x="476" y="13421"/>
                  </a:cubicBezTo>
                  <a:cubicBezTo>
                    <a:pt x="563" y="12969"/>
                    <a:pt x="885" y="11985"/>
                    <a:pt x="1557" y="11206"/>
                  </a:cubicBezTo>
                  <a:cubicBezTo>
                    <a:pt x="2091" y="10587"/>
                    <a:pt x="2758" y="10198"/>
                    <a:pt x="3575" y="10198"/>
                  </a:cubicBezTo>
                  <a:cubicBezTo>
                    <a:pt x="4915" y="10198"/>
                    <a:pt x="5761" y="9592"/>
                    <a:pt x="6227" y="8295"/>
                  </a:cubicBezTo>
                  <a:cubicBezTo>
                    <a:pt x="6654" y="7118"/>
                    <a:pt x="7159" y="6479"/>
                    <a:pt x="7490" y="6157"/>
                  </a:cubicBezTo>
                  <a:close/>
                  <a:moveTo>
                    <a:pt x="12199" y="1"/>
                  </a:moveTo>
                  <a:cubicBezTo>
                    <a:pt x="11652" y="1"/>
                    <a:pt x="11014" y="150"/>
                    <a:pt x="10325" y="455"/>
                  </a:cubicBezTo>
                  <a:cubicBezTo>
                    <a:pt x="10120" y="557"/>
                    <a:pt x="10222" y="845"/>
                    <a:pt x="10415" y="845"/>
                  </a:cubicBezTo>
                  <a:cubicBezTo>
                    <a:pt x="10440" y="845"/>
                    <a:pt x="10466" y="840"/>
                    <a:pt x="10493" y="830"/>
                  </a:cubicBezTo>
                  <a:cubicBezTo>
                    <a:pt x="11113" y="552"/>
                    <a:pt x="11706" y="414"/>
                    <a:pt x="12203" y="414"/>
                  </a:cubicBezTo>
                  <a:cubicBezTo>
                    <a:pt x="12670" y="414"/>
                    <a:pt x="13052" y="535"/>
                    <a:pt x="13294" y="777"/>
                  </a:cubicBezTo>
                  <a:cubicBezTo>
                    <a:pt x="14192" y="1680"/>
                    <a:pt x="13294" y="4048"/>
                    <a:pt x="12213" y="5134"/>
                  </a:cubicBezTo>
                  <a:cubicBezTo>
                    <a:pt x="11634" y="5712"/>
                    <a:pt x="10997" y="5953"/>
                    <a:pt x="10402" y="5953"/>
                  </a:cubicBezTo>
                  <a:cubicBezTo>
                    <a:pt x="8368" y="5953"/>
                    <a:pt x="6814" y="3135"/>
                    <a:pt x="9691" y="1262"/>
                  </a:cubicBezTo>
                  <a:cubicBezTo>
                    <a:pt x="9877" y="1139"/>
                    <a:pt x="9758" y="884"/>
                    <a:pt x="9581" y="884"/>
                  </a:cubicBezTo>
                  <a:cubicBezTo>
                    <a:pt x="9544" y="884"/>
                    <a:pt x="9505" y="895"/>
                    <a:pt x="9465" y="921"/>
                  </a:cubicBezTo>
                  <a:cubicBezTo>
                    <a:pt x="7750" y="2036"/>
                    <a:pt x="7409" y="3530"/>
                    <a:pt x="7913" y="4697"/>
                  </a:cubicBezTo>
                  <a:lnTo>
                    <a:pt x="7317" y="5293"/>
                  </a:lnTo>
                  <a:cubicBezTo>
                    <a:pt x="7173" y="5432"/>
                    <a:pt x="7135" y="5653"/>
                    <a:pt x="7221" y="5840"/>
                  </a:cubicBezTo>
                  <a:cubicBezTo>
                    <a:pt x="6861" y="6186"/>
                    <a:pt x="6299" y="6883"/>
                    <a:pt x="5843" y="8151"/>
                  </a:cubicBezTo>
                  <a:cubicBezTo>
                    <a:pt x="5415" y="9342"/>
                    <a:pt x="4685" y="9780"/>
                    <a:pt x="3570" y="9784"/>
                  </a:cubicBezTo>
                  <a:cubicBezTo>
                    <a:pt x="1658" y="9784"/>
                    <a:pt x="702" y="11600"/>
                    <a:pt x="376" y="12383"/>
                  </a:cubicBezTo>
                  <a:cubicBezTo>
                    <a:pt x="255" y="12667"/>
                    <a:pt x="159" y="12960"/>
                    <a:pt x="92" y="13263"/>
                  </a:cubicBezTo>
                  <a:cubicBezTo>
                    <a:pt x="1" y="13690"/>
                    <a:pt x="25" y="13825"/>
                    <a:pt x="275" y="13969"/>
                  </a:cubicBezTo>
                  <a:cubicBezTo>
                    <a:pt x="317" y="13994"/>
                    <a:pt x="358" y="14005"/>
                    <a:pt x="398" y="14005"/>
                  </a:cubicBezTo>
                  <a:cubicBezTo>
                    <a:pt x="511" y="14005"/>
                    <a:pt x="613" y="13916"/>
                    <a:pt x="702" y="13805"/>
                  </a:cubicBezTo>
                  <a:cubicBezTo>
                    <a:pt x="1119" y="13294"/>
                    <a:pt x="2175" y="11219"/>
                    <a:pt x="3755" y="11219"/>
                  </a:cubicBezTo>
                  <a:cubicBezTo>
                    <a:pt x="3778" y="11219"/>
                    <a:pt x="3802" y="11220"/>
                    <a:pt x="3825" y="11221"/>
                  </a:cubicBezTo>
                  <a:cubicBezTo>
                    <a:pt x="3872" y="11223"/>
                    <a:pt x="3919" y="11223"/>
                    <a:pt x="3965" y="11223"/>
                  </a:cubicBezTo>
                  <a:cubicBezTo>
                    <a:pt x="5553" y="11223"/>
                    <a:pt x="6671" y="10191"/>
                    <a:pt x="7226" y="8651"/>
                  </a:cubicBezTo>
                  <a:cubicBezTo>
                    <a:pt x="7620" y="7555"/>
                    <a:pt x="8072" y="7056"/>
                    <a:pt x="8269" y="6873"/>
                  </a:cubicBezTo>
                  <a:cubicBezTo>
                    <a:pt x="8326" y="6894"/>
                    <a:pt x="8385" y="6904"/>
                    <a:pt x="8443" y="6904"/>
                  </a:cubicBezTo>
                  <a:cubicBezTo>
                    <a:pt x="8570" y="6904"/>
                    <a:pt x="8694" y="6855"/>
                    <a:pt x="8783" y="6763"/>
                  </a:cubicBezTo>
                  <a:lnTo>
                    <a:pt x="9378" y="6167"/>
                  </a:lnTo>
                  <a:cubicBezTo>
                    <a:pt x="9713" y="6311"/>
                    <a:pt x="10054" y="6379"/>
                    <a:pt x="10389" y="6379"/>
                  </a:cubicBezTo>
                  <a:cubicBezTo>
                    <a:pt x="11160" y="6379"/>
                    <a:pt x="11905" y="6023"/>
                    <a:pt x="12501" y="5427"/>
                  </a:cubicBezTo>
                  <a:cubicBezTo>
                    <a:pt x="13121" y="4807"/>
                    <a:pt x="13664" y="3851"/>
                    <a:pt x="13913" y="2934"/>
                  </a:cubicBezTo>
                  <a:cubicBezTo>
                    <a:pt x="14438" y="1022"/>
                    <a:pt x="13630" y="1"/>
                    <a:pt x="12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4"/>
            <p:cNvSpPr/>
            <p:nvPr/>
          </p:nvSpPr>
          <p:spPr>
            <a:xfrm>
              <a:off x="7935875" y="1516162"/>
              <a:ext cx="204413" cy="194544"/>
            </a:xfrm>
            <a:custGeom>
              <a:avLst/>
              <a:gdLst/>
              <a:ahLst/>
              <a:cxnLst/>
              <a:rect l="l" t="t" r="r" b="b"/>
              <a:pathLst>
                <a:path w="7808" h="7431" extrusionOk="0">
                  <a:moveTo>
                    <a:pt x="6403" y="414"/>
                  </a:moveTo>
                  <a:cubicBezTo>
                    <a:pt x="6606" y="414"/>
                    <a:pt x="6778" y="464"/>
                    <a:pt x="6890" y="575"/>
                  </a:cubicBezTo>
                  <a:cubicBezTo>
                    <a:pt x="7390" y="1080"/>
                    <a:pt x="6626" y="3064"/>
                    <a:pt x="5477" y="3078"/>
                  </a:cubicBezTo>
                  <a:cubicBezTo>
                    <a:pt x="5472" y="3078"/>
                    <a:pt x="5466" y="3078"/>
                    <a:pt x="5461" y="3078"/>
                  </a:cubicBezTo>
                  <a:cubicBezTo>
                    <a:pt x="4646" y="3078"/>
                    <a:pt x="3898" y="2020"/>
                    <a:pt x="4786" y="1133"/>
                  </a:cubicBezTo>
                  <a:cubicBezTo>
                    <a:pt x="5192" y="727"/>
                    <a:pt x="5893" y="414"/>
                    <a:pt x="6403" y="414"/>
                  </a:cubicBezTo>
                  <a:close/>
                  <a:moveTo>
                    <a:pt x="4272" y="2877"/>
                  </a:moveTo>
                  <a:cubicBezTo>
                    <a:pt x="4363" y="2992"/>
                    <a:pt x="4469" y="3098"/>
                    <a:pt x="4589" y="3194"/>
                  </a:cubicBezTo>
                  <a:lnTo>
                    <a:pt x="4454" y="3328"/>
                  </a:lnTo>
                  <a:lnTo>
                    <a:pt x="4137" y="3011"/>
                  </a:lnTo>
                  <a:lnTo>
                    <a:pt x="4272" y="2877"/>
                  </a:lnTo>
                  <a:close/>
                  <a:moveTo>
                    <a:pt x="6396" y="1"/>
                  </a:moveTo>
                  <a:cubicBezTo>
                    <a:pt x="5732" y="1"/>
                    <a:pt x="4930" y="398"/>
                    <a:pt x="4488" y="840"/>
                  </a:cubicBezTo>
                  <a:cubicBezTo>
                    <a:pt x="4036" y="1291"/>
                    <a:pt x="3835" y="1887"/>
                    <a:pt x="4060" y="2492"/>
                  </a:cubicBezTo>
                  <a:cubicBezTo>
                    <a:pt x="3854" y="2732"/>
                    <a:pt x="3647" y="2805"/>
                    <a:pt x="3710" y="3083"/>
                  </a:cubicBezTo>
                  <a:cubicBezTo>
                    <a:pt x="2816" y="3986"/>
                    <a:pt x="3191" y="5029"/>
                    <a:pt x="1937" y="5048"/>
                  </a:cubicBezTo>
                  <a:cubicBezTo>
                    <a:pt x="890" y="5048"/>
                    <a:pt x="371" y="6028"/>
                    <a:pt x="198" y="6446"/>
                  </a:cubicBezTo>
                  <a:cubicBezTo>
                    <a:pt x="131" y="6600"/>
                    <a:pt x="83" y="6758"/>
                    <a:pt x="44" y="6922"/>
                  </a:cubicBezTo>
                  <a:cubicBezTo>
                    <a:pt x="6" y="7099"/>
                    <a:pt x="1" y="7229"/>
                    <a:pt x="87" y="7315"/>
                  </a:cubicBezTo>
                  <a:cubicBezTo>
                    <a:pt x="145" y="7378"/>
                    <a:pt x="222" y="7421"/>
                    <a:pt x="308" y="7431"/>
                  </a:cubicBezTo>
                  <a:cubicBezTo>
                    <a:pt x="481" y="7431"/>
                    <a:pt x="592" y="7224"/>
                    <a:pt x="697" y="7070"/>
                  </a:cubicBezTo>
                  <a:cubicBezTo>
                    <a:pt x="953" y="6692"/>
                    <a:pt x="1417" y="5989"/>
                    <a:pt x="2036" y="5989"/>
                  </a:cubicBezTo>
                  <a:cubicBezTo>
                    <a:pt x="2046" y="5989"/>
                    <a:pt x="2056" y="5989"/>
                    <a:pt x="2067" y="5990"/>
                  </a:cubicBezTo>
                  <a:cubicBezTo>
                    <a:pt x="2096" y="5991"/>
                    <a:pt x="2126" y="5992"/>
                    <a:pt x="2156" y="5992"/>
                  </a:cubicBezTo>
                  <a:cubicBezTo>
                    <a:pt x="2509" y="5992"/>
                    <a:pt x="2850" y="5887"/>
                    <a:pt x="3138" y="5692"/>
                  </a:cubicBezTo>
                  <a:cubicBezTo>
                    <a:pt x="3308" y="5557"/>
                    <a:pt x="3188" y="5321"/>
                    <a:pt x="3016" y="5321"/>
                  </a:cubicBezTo>
                  <a:cubicBezTo>
                    <a:pt x="2980" y="5321"/>
                    <a:pt x="2941" y="5331"/>
                    <a:pt x="2903" y="5355"/>
                  </a:cubicBezTo>
                  <a:cubicBezTo>
                    <a:pt x="2680" y="5506"/>
                    <a:pt x="2417" y="5588"/>
                    <a:pt x="2151" y="5588"/>
                  </a:cubicBezTo>
                  <a:cubicBezTo>
                    <a:pt x="2129" y="5588"/>
                    <a:pt x="2108" y="5587"/>
                    <a:pt x="2086" y="5586"/>
                  </a:cubicBezTo>
                  <a:cubicBezTo>
                    <a:pt x="2069" y="5585"/>
                    <a:pt x="2051" y="5585"/>
                    <a:pt x="2034" y="5585"/>
                  </a:cubicBezTo>
                  <a:cubicBezTo>
                    <a:pt x="1459" y="5585"/>
                    <a:pt x="1020" y="5972"/>
                    <a:pt x="702" y="6359"/>
                  </a:cubicBezTo>
                  <a:cubicBezTo>
                    <a:pt x="962" y="5878"/>
                    <a:pt x="1380" y="5466"/>
                    <a:pt x="1919" y="5466"/>
                  </a:cubicBezTo>
                  <a:cubicBezTo>
                    <a:pt x="1928" y="5466"/>
                    <a:pt x="1937" y="5466"/>
                    <a:pt x="1947" y="5466"/>
                  </a:cubicBezTo>
                  <a:cubicBezTo>
                    <a:pt x="2677" y="5466"/>
                    <a:pt x="3152" y="5125"/>
                    <a:pt x="3407" y="4419"/>
                  </a:cubicBezTo>
                  <a:cubicBezTo>
                    <a:pt x="3589" y="3905"/>
                    <a:pt x="3810" y="3602"/>
                    <a:pt x="3964" y="3424"/>
                  </a:cubicBezTo>
                  <a:lnTo>
                    <a:pt x="4060" y="3520"/>
                  </a:lnTo>
                  <a:cubicBezTo>
                    <a:pt x="3662" y="3957"/>
                    <a:pt x="3570" y="4457"/>
                    <a:pt x="3388" y="4789"/>
                  </a:cubicBezTo>
                  <a:cubicBezTo>
                    <a:pt x="3319" y="4948"/>
                    <a:pt x="3446" y="5079"/>
                    <a:pt x="3577" y="5079"/>
                  </a:cubicBezTo>
                  <a:cubicBezTo>
                    <a:pt x="3640" y="5079"/>
                    <a:pt x="3703" y="5050"/>
                    <a:pt x="3748" y="4981"/>
                  </a:cubicBezTo>
                  <a:cubicBezTo>
                    <a:pt x="3950" y="4606"/>
                    <a:pt x="4041" y="4106"/>
                    <a:pt x="4406" y="3746"/>
                  </a:cubicBezTo>
                  <a:cubicBezTo>
                    <a:pt x="4421" y="3746"/>
                    <a:pt x="4435" y="3765"/>
                    <a:pt x="4449" y="3765"/>
                  </a:cubicBezTo>
                  <a:cubicBezTo>
                    <a:pt x="4675" y="3765"/>
                    <a:pt x="4752" y="3583"/>
                    <a:pt x="4963" y="3395"/>
                  </a:cubicBezTo>
                  <a:cubicBezTo>
                    <a:pt x="5135" y="3460"/>
                    <a:pt x="5306" y="3491"/>
                    <a:pt x="5472" y="3491"/>
                  </a:cubicBezTo>
                  <a:cubicBezTo>
                    <a:pt x="5895" y="3491"/>
                    <a:pt x="6292" y="3294"/>
                    <a:pt x="6616" y="2973"/>
                  </a:cubicBezTo>
                  <a:cubicBezTo>
                    <a:pt x="7260" y="2324"/>
                    <a:pt x="7807" y="917"/>
                    <a:pt x="7173" y="282"/>
                  </a:cubicBezTo>
                  <a:cubicBezTo>
                    <a:pt x="6975" y="84"/>
                    <a:pt x="6700" y="1"/>
                    <a:pt x="6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4"/>
            <p:cNvSpPr/>
            <p:nvPr/>
          </p:nvSpPr>
          <p:spPr>
            <a:xfrm>
              <a:off x="8108454" y="1690337"/>
              <a:ext cx="208498" cy="194413"/>
            </a:xfrm>
            <a:custGeom>
              <a:avLst/>
              <a:gdLst/>
              <a:ahLst/>
              <a:cxnLst/>
              <a:rect l="l" t="t" r="r" b="b"/>
              <a:pathLst>
                <a:path w="7964" h="7426" extrusionOk="0">
                  <a:moveTo>
                    <a:pt x="6400" y="410"/>
                  </a:moveTo>
                  <a:cubicBezTo>
                    <a:pt x="6603" y="410"/>
                    <a:pt x="6776" y="459"/>
                    <a:pt x="6889" y="571"/>
                  </a:cubicBezTo>
                  <a:cubicBezTo>
                    <a:pt x="7278" y="960"/>
                    <a:pt x="6899" y="2108"/>
                    <a:pt x="6332" y="2675"/>
                  </a:cubicBezTo>
                  <a:lnTo>
                    <a:pt x="6327" y="2675"/>
                  </a:lnTo>
                  <a:cubicBezTo>
                    <a:pt x="6048" y="2956"/>
                    <a:pt x="5743" y="3073"/>
                    <a:pt x="5461" y="3073"/>
                  </a:cubicBezTo>
                  <a:cubicBezTo>
                    <a:pt x="4596" y="3073"/>
                    <a:pt x="3930" y="1979"/>
                    <a:pt x="4785" y="1128"/>
                  </a:cubicBezTo>
                  <a:cubicBezTo>
                    <a:pt x="5191" y="723"/>
                    <a:pt x="5890" y="410"/>
                    <a:pt x="6400" y="410"/>
                  </a:cubicBezTo>
                  <a:close/>
                  <a:moveTo>
                    <a:pt x="4271" y="2872"/>
                  </a:moveTo>
                  <a:cubicBezTo>
                    <a:pt x="4357" y="2992"/>
                    <a:pt x="4468" y="3098"/>
                    <a:pt x="4588" y="3189"/>
                  </a:cubicBezTo>
                  <a:lnTo>
                    <a:pt x="4453" y="3324"/>
                  </a:lnTo>
                  <a:lnTo>
                    <a:pt x="4132" y="3007"/>
                  </a:lnTo>
                  <a:lnTo>
                    <a:pt x="4271" y="2872"/>
                  </a:lnTo>
                  <a:close/>
                  <a:moveTo>
                    <a:pt x="6398" y="1"/>
                  </a:moveTo>
                  <a:cubicBezTo>
                    <a:pt x="5734" y="1"/>
                    <a:pt x="4933" y="396"/>
                    <a:pt x="4492" y="840"/>
                  </a:cubicBezTo>
                  <a:cubicBezTo>
                    <a:pt x="4040" y="1292"/>
                    <a:pt x="3838" y="1888"/>
                    <a:pt x="4069" y="2493"/>
                  </a:cubicBezTo>
                  <a:cubicBezTo>
                    <a:pt x="3858" y="2733"/>
                    <a:pt x="3651" y="2805"/>
                    <a:pt x="3714" y="3084"/>
                  </a:cubicBezTo>
                  <a:cubicBezTo>
                    <a:pt x="2820" y="3987"/>
                    <a:pt x="3195" y="5029"/>
                    <a:pt x="1941" y="5049"/>
                  </a:cubicBezTo>
                  <a:cubicBezTo>
                    <a:pt x="898" y="5049"/>
                    <a:pt x="375" y="6024"/>
                    <a:pt x="202" y="6447"/>
                  </a:cubicBezTo>
                  <a:cubicBezTo>
                    <a:pt x="139" y="6600"/>
                    <a:pt x="87" y="6759"/>
                    <a:pt x="48" y="6922"/>
                  </a:cubicBezTo>
                  <a:cubicBezTo>
                    <a:pt x="0" y="7143"/>
                    <a:pt x="0" y="7282"/>
                    <a:pt x="187" y="7393"/>
                  </a:cubicBezTo>
                  <a:cubicBezTo>
                    <a:pt x="227" y="7416"/>
                    <a:pt x="266" y="7426"/>
                    <a:pt x="303" y="7426"/>
                  </a:cubicBezTo>
                  <a:cubicBezTo>
                    <a:pt x="391" y="7426"/>
                    <a:pt x="470" y="7368"/>
                    <a:pt x="538" y="7287"/>
                  </a:cubicBezTo>
                  <a:cubicBezTo>
                    <a:pt x="756" y="7018"/>
                    <a:pt x="1276" y="5989"/>
                    <a:pt x="2030" y="5989"/>
                  </a:cubicBezTo>
                  <a:cubicBezTo>
                    <a:pt x="2042" y="5989"/>
                    <a:pt x="2054" y="5990"/>
                    <a:pt x="2066" y="5990"/>
                  </a:cubicBezTo>
                  <a:cubicBezTo>
                    <a:pt x="2094" y="5992"/>
                    <a:pt x="2122" y="5992"/>
                    <a:pt x="2150" y="5992"/>
                  </a:cubicBezTo>
                  <a:cubicBezTo>
                    <a:pt x="2510" y="5992"/>
                    <a:pt x="2862" y="5878"/>
                    <a:pt x="3151" y="5668"/>
                  </a:cubicBezTo>
                  <a:cubicBezTo>
                    <a:pt x="3243" y="5606"/>
                    <a:pt x="3267" y="5476"/>
                    <a:pt x="3200" y="5385"/>
                  </a:cubicBezTo>
                  <a:cubicBezTo>
                    <a:pt x="3158" y="5328"/>
                    <a:pt x="3093" y="5297"/>
                    <a:pt x="3029" y="5297"/>
                  </a:cubicBezTo>
                  <a:cubicBezTo>
                    <a:pt x="2990" y="5297"/>
                    <a:pt x="2950" y="5308"/>
                    <a:pt x="2916" y="5332"/>
                  </a:cubicBezTo>
                  <a:cubicBezTo>
                    <a:pt x="2694" y="5489"/>
                    <a:pt x="2431" y="5575"/>
                    <a:pt x="2162" y="5575"/>
                  </a:cubicBezTo>
                  <a:cubicBezTo>
                    <a:pt x="2135" y="5575"/>
                    <a:pt x="2107" y="5574"/>
                    <a:pt x="2080" y="5572"/>
                  </a:cubicBezTo>
                  <a:cubicBezTo>
                    <a:pt x="2066" y="5572"/>
                    <a:pt x="2052" y="5572"/>
                    <a:pt x="2039" y="5572"/>
                  </a:cubicBezTo>
                  <a:cubicBezTo>
                    <a:pt x="1459" y="5572"/>
                    <a:pt x="1016" y="5961"/>
                    <a:pt x="697" y="6350"/>
                  </a:cubicBezTo>
                  <a:cubicBezTo>
                    <a:pt x="955" y="5871"/>
                    <a:pt x="1370" y="5456"/>
                    <a:pt x="1905" y="5456"/>
                  </a:cubicBezTo>
                  <a:cubicBezTo>
                    <a:pt x="1917" y="5456"/>
                    <a:pt x="1929" y="5456"/>
                    <a:pt x="1941" y="5457"/>
                  </a:cubicBezTo>
                  <a:cubicBezTo>
                    <a:pt x="2671" y="5457"/>
                    <a:pt x="3147" y="5111"/>
                    <a:pt x="3401" y="4410"/>
                  </a:cubicBezTo>
                  <a:cubicBezTo>
                    <a:pt x="3584" y="3896"/>
                    <a:pt x="3805" y="3588"/>
                    <a:pt x="3959" y="3415"/>
                  </a:cubicBezTo>
                  <a:lnTo>
                    <a:pt x="4055" y="3506"/>
                  </a:lnTo>
                  <a:cubicBezTo>
                    <a:pt x="3646" y="3963"/>
                    <a:pt x="3565" y="4458"/>
                    <a:pt x="3368" y="4813"/>
                  </a:cubicBezTo>
                  <a:cubicBezTo>
                    <a:pt x="3276" y="4977"/>
                    <a:pt x="3414" y="5123"/>
                    <a:pt x="3554" y="5123"/>
                  </a:cubicBezTo>
                  <a:cubicBezTo>
                    <a:pt x="3620" y="5123"/>
                    <a:pt x="3685" y="5091"/>
                    <a:pt x="3728" y="5015"/>
                  </a:cubicBezTo>
                  <a:cubicBezTo>
                    <a:pt x="3949" y="4621"/>
                    <a:pt x="4035" y="4107"/>
                    <a:pt x="4410" y="3737"/>
                  </a:cubicBezTo>
                  <a:cubicBezTo>
                    <a:pt x="4425" y="3742"/>
                    <a:pt x="4439" y="3756"/>
                    <a:pt x="4453" y="3756"/>
                  </a:cubicBezTo>
                  <a:cubicBezTo>
                    <a:pt x="4674" y="3756"/>
                    <a:pt x="4751" y="3579"/>
                    <a:pt x="4967" y="3386"/>
                  </a:cubicBezTo>
                  <a:cubicBezTo>
                    <a:pt x="5142" y="3452"/>
                    <a:pt x="5312" y="3482"/>
                    <a:pt x="5477" y="3482"/>
                  </a:cubicBezTo>
                  <a:cubicBezTo>
                    <a:pt x="6954" y="3482"/>
                    <a:pt x="7964" y="1070"/>
                    <a:pt x="7177" y="283"/>
                  </a:cubicBezTo>
                  <a:cubicBezTo>
                    <a:pt x="6978" y="84"/>
                    <a:pt x="6702" y="1"/>
                    <a:pt x="6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8" name="Google Shape;9498;p74"/>
          <p:cNvGrpSpPr/>
          <p:nvPr/>
        </p:nvGrpSpPr>
        <p:grpSpPr>
          <a:xfrm>
            <a:off x="5738169" y="1559830"/>
            <a:ext cx="389035" cy="281147"/>
            <a:chOff x="5738169" y="1559830"/>
            <a:chExt cx="389035" cy="281147"/>
          </a:xfrm>
        </p:grpSpPr>
        <p:sp>
          <p:nvSpPr>
            <p:cNvPr id="9499" name="Google Shape;9499;p74"/>
            <p:cNvSpPr/>
            <p:nvPr/>
          </p:nvSpPr>
          <p:spPr>
            <a:xfrm>
              <a:off x="5753772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708" y="1"/>
                  </a:moveTo>
                  <a:cubicBezTo>
                    <a:pt x="2415" y="1"/>
                    <a:pt x="2118" y="67"/>
                    <a:pt x="1840" y="204"/>
                  </a:cubicBezTo>
                  <a:cubicBezTo>
                    <a:pt x="1840" y="209"/>
                    <a:pt x="1413" y="406"/>
                    <a:pt x="1187" y="733"/>
                  </a:cubicBezTo>
                  <a:cubicBezTo>
                    <a:pt x="1149" y="785"/>
                    <a:pt x="1110" y="829"/>
                    <a:pt x="1077" y="877"/>
                  </a:cubicBezTo>
                  <a:cubicBezTo>
                    <a:pt x="361" y="1953"/>
                    <a:pt x="1" y="3072"/>
                    <a:pt x="1" y="4215"/>
                  </a:cubicBezTo>
                  <a:cubicBezTo>
                    <a:pt x="1" y="5354"/>
                    <a:pt x="361" y="6478"/>
                    <a:pt x="1081" y="7549"/>
                  </a:cubicBezTo>
                  <a:cubicBezTo>
                    <a:pt x="1459" y="8116"/>
                    <a:pt x="2082" y="8424"/>
                    <a:pt x="2716" y="8424"/>
                  </a:cubicBezTo>
                  <a:cubicBezTo>
                    <a:pt x="3083" y="8424"/>
                    <a:pt x="3453" y="8321"/>
                    <a:pt x="3781" y="8107"/>
                  </a:cubicBezTo>
                  <a:cubicBezTo>
                    <a:pt x="4689" y="7511"/>
                    <a:pt x="4925" y="6267"/>
                    <a:pt x="4324" y="5354"/>
                  </a:cubicBezTo>
                  <a:lnTo>
                    <a:pt x="4310" y="5330"/>
                  </a:lnTo>
                  <a:cubicBezTo>
                    <a:pt x="4185" y="5128"/>
                    <a:pt x="4185" y="4878"/>
                    <a:pt x="4310" y="4681"/>
                  </a:cubicBezTo>
                  <a:cubicBezTo>
                    <a:pt x="4391" y="4542"/>
                    <a:pt x="4439" y="4379"/>
                    <a:pt x="4439" y="4215"/>
                  </a:cubicBezTo>
                  <a:cubicBezTo>
                    <a:pt x="4439" y="4047"/>
                    <a:pt x="4391" y="3884"/>
                    <a:pt x="4310" y="3740"/>
                  </a:cubicBezTo>
                  <a:cubicBezTo>
                    <a:pt x="4185" y="3543"/>
                    <a:pt x="4180" y="3298"/>
                    <a:pt x="4305" y="3096"/>
                  </a:cubicBezTo>
                  <a:lnTo>
                    <a:pt x="4339" y="3043"/>
                  </a:lnTo>
                  <a:cubicBezTo>
                    <a:pt x="4829" y="2308"/>
                    <a:pt x="4766" y="1333"/>
                    <a:pt x="4180" y="665"/>
                  </a:cubicBezTo>
                  <a:cubicBezTo>
                    <a:pt x="3798" y="233"/>
                    <a:pt x="3258" y="1"/>
                    <a:pt x="27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74"/>
            <p:cNvSpPr/>
            <p:nvPr/>
          </p:nvSpPr>
          <p:spPr>
            <a:xfrm>
              <a:off x="5753772" y="1565406"/>
              <a:ext cx="82284" cy="220383"/>
            </a:xfrm>
            <a:custGeom>
              <a:avLst/>
              <a:gdLst/>
              <a:ahLst/>
              <a:cxnLst/>
              <a:rect l="l" t="t" r="r" b="b"/>
              <a:pathLst>
                <a:path w="3143" h="8418" extrusionOk="0">
                  <a:moveTo>
                    <a:pt x="2709" y="0"/>
                  </a:moveTo>
                  <a:cubicBezTo>
                    <a:pt x="2412" y="0"/>
                    <a:pt x="2118" y="70"/>
                    <a:pt x="1845" y="203"/>
                  </a:cubicBezTo>
                  <a:lnTo>
                    <a:pt x="1187" y="727"/>
                  </a:lnTo>
                  <a:cubicBezTo>
                    <a:pt x="1149" y="775"/>
                    <a:pt x="1115" y="823"/>
                    <a:pt x="1077" y="871"/>
                  </a:cubicBezTo>
                  <a:cubicBezTo>
                    <a:pt x="366" y="1947"/>
                    <a:pt x="1" y="3066"/>
                    <a:pt x="1" y="4209"/>
                  </a:cubicBezTo>
                  <a:cubicBezTo>
                    <a:pt x="1" y="5348"/>
                    <a:pt x="361" y="6472"/>
                    <a:pt x="1081" y="7543"/>
                  </a:cubicBezTo>
                  <a:cubicBezTo>
                    <a:pt x="1451" y="8098"/>
                    <a:pt x="2066" y="8418"/>
                    <a:pt x="2711" y="8418"/>
                  </a:cubicBezTo>
                  <a:cubicBezTo>
                    <a:pt x="2854" y="8418"/>
                    <a:pt x="2999" y="8402"/>
                    <a:pt x="3142" y="8370"/>
                  </a:cubicBezTo>
                  <a:cubicBezTo>
                    <a:pt x="2643" y="8264"/>
                    <a:pt x="2210" y="7966"/>
                    <a:pt x="1932" y="7543"/>
                  </a:cubicBezTo>
                  <a:cubicBezTo>
                    <a:pt x="1216" y="6472"/>
                    <a:pt x="851" y="5348"/>
                    <a:pt x="851" y="4209"/>
                  </a:cubicBezTo>
                  <a:cubicBezTo>
                    <a:pt x="851" y="3066"/>
                    <a:pt x="1211" y="1947"/>
                    <a:pt x="1927" y="871"/>
                  </a:cubicBezTo>
                  <a:cubicBezTo>
                    <a:pt x="1961" y="823"/>
                    <a:pt x="1994" y="775"/>
                    <a:pt x="2033" y="727"/>
                  </a:cubicBezTo>
                  <a:lnTo>
                    <a:pt x="2696" y="203"/>
                  </a:lnTo>
                  <a:cubicBezTo>
                    <a:pt x="2835" y="136"/>
                    <a:pt x="2984" y="83"/>
                    <a:pt x="3138" y="49"/>
                  </a:cubicBezTo>
                  <a:cubicBezTo>
                    <a:pt x="2996" y="16"/>
                    <a:pt x="2852" y="0"/>
                    <a:pt x="270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74"/>
            <p:cNvSpPr/>
            <p:nvPr/>
          </p:nvSpPr>
          <p:spPr>
            <a:xfrm>
              <a:off x="5982559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214" y="1"/>
                  </a:moveTo>
                  <a:cubicBezTo>
                    <a:pt x="1664" y="1"/>
                    <a:pt x="1122" y="233"/>
                    <a:pt x="740" y="665"/>
                  </a:cubicBezTo>
                  <a:cubicBezTo>
                    <a:pt x="159" y="1333"/>
                    <a:pt x="91" y="2308"/>
                    <a:pt x="581" y="3043"/>
                  </a:cubicBezTo>
                  <a:lnTo>
                    <a:pt x="620" y="3096"/>
                  </a:lnTo>
                  <a:cubicBezTo>
                    <a:pt x="740" y="3293"/>
                    <a:pt x="740" y="3548"/>
                    <a:pt x="615" y="3740"/>
                  </a:cubicBezTo>
                  <a:cubicBezTo>
                    <a:pt x="529" y="3884"/>
                    <a:pt x="480" y="4047"/>
                    <a:pt x="480" y="4215"/>
                  </a:cubicBezTo>
                  <a:cubicBezTo>
                    <a:pt x="480" y="4379"/>
                    <a:pt x="529" y="4542"/>
                    <a:pt x="615" y="4681"/>
                  </a:cubicBezTo>
                  <a:cubicBezTo>
                    <a:pt x="740" y="4878"/>
                    <a:pt x="740" y="5133"/>
                    <a:pt x="615" y="5330"/>
                  </a:cubicBezTo>
                  <a:lnTo>
                    <a:pt x="596" y="5354"/>
                  </a:lnTo>
                  <a:cubicBezTo>
                    <a:pt x="0" y="6267"/>
                    <a:pt x="231" y="7511"/>
                    <a:pt x="1139" y="8107"/>
                  </a:cubicBezTo>
                  <a:cubicBezTo>
                    <a:pt x="1469" y="8321"/>
                    <a:pt x="1840" y="8424"/>
                    <a:pt x="2207" y="8424"/>
                  </a:cubicBezTo>
                  <a:cubicBezTo>
                    <a:pt x="2843" y="8424"/>
                    <a:pt x="3466" y="8116"/>
                    <a:pt x="3843" y="7549"/>
                  </a:cubicBezTo>
                  <a:cubicBezTo>
                    <a:pt x="4564" y="6478"/>
                    <a:pt x="4924" y="5354"/>
                    <a:pt x="4924" y="4215"/>
                  </a:cubicBezTo>
                  <a:cubicBezTo>
                    <a:pt x="4924" y="3072"/>
                    <a:pt x="4564" y="1953"/>
                    <a:pt x="3848" y="877"/>
                  </a:cubicBezTo>
                  <a:cubicBezTo>
                    <a:pt x="3815" y="829"/>
                    <a:pt x="3776" y="785"/>
                    <a:pt x="3742" y="733"/>
                  </a:cubicBezTo>
                  <a:cubicBezTo>
                    <a:pt x="3555" y="464"/>
                    <a:pt x="3084" y="209"/>
                    <a:pt x="3079" y="204"/>
                  </a:cubicBezTo>
                  <a:cubicBezTo>
                    <a:pt x="2804" y="67"/>
                    <a:pt x="2507" y="1"/>
                    <a:pt x="221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74"/>
            <p:cNvSpPr/>
            <p:nvPr/>
          </p:nvSpPr>
          <p:spPr>
            <a:xfrm>
              <a:off x="6027694" y="1565354"/>
              <a:ext cx="83933" cy="220436"/>
            </a:xfrm>
            <a:custGeom>
              <a:avLst/>
              <a:gdLst/>
              <a:ahLst/>
              <a:cxnLst/>
              <a:rect l="l" t="t" r="r" b="b"/>
              <a:pathLst>
                <a:path w="3206" h="8420" extrusionOk="0">
                  <a:moveTo>
                    <a:pt x="482" y="1"/>
                  </a:moveTo>
                  <a:cubicBezTo>
                    <a:pt x="321" y="1"/>
                    <a:pt x="160" y="21"/>
                    <a:pt x="1" y="61"/>
                  </a:cubicBezTo>
                  <a:cubicBezTo>
                    <a:pt x="135" y="94"/>
                    <a:pt x="260" y="142"/>
                    <a:pt x="380" y="205"/>
                  </a:cubicBezTo>
                  <a:lnTo>
                    <a:pt x="1043" y="729"/>
                  </a:lnTo>
                  <a:cubicBezTo>
                    <a:pt x="1082" y="777"/>
                    <a:pt x="1115" y="825"/>
                    <a:pt x="1149" y="873"/>
                  </a:cubicBezTo>
                  <a:cubicBezTo>
                    <a:pt x="1865" y="1949"/>
                    <a:pt x="2225" y="3068"/>
                    <a:pt x="2225" y="4211"/>
                  </a:cubicBezTo>
                  <a:cubicBezTo>
                    <a:pt x="2225" y="5350"/>
                    <a:pt x="1865" y="6474"/>
                    <a:pt x="1144" y="7545"/>
                  </a:cubicBezTo>
                  <a:cubicBezTo>
                    <a:pt x="875" y="7949"/>
                    <a:pt x="472" y="8237"/>
                    <a:pt x="6" y="8357"/>
                  </a:cubicBezTo>
                  <a:cubicBezTo>
                    <a:pt x="164" y="8401"/>
                    <a:pt x="327" y="8420"/>
                    <a:pt x="491" y="8420"/>
                  </a:cubicBezTo>
                  <a:cubicBezTo>
                    <a:pt x="1149" y="8420"/>
                    <a:pt x="1759" y="8093"/>
                    <a:pt x="2124" y="7545"/>
                  </a:cubicBezTo>
                  <a:cubicBezTo>
                    <a:pt x="2840" y="6474"/>
                    <a:pt x="3205" y="5350"/>
                    <a:pt x="3205" y="4211"/>
                  </a:cubicBezTo>
                  <a:cubicBezTo>
                    <a:pt x="3205" y="3068"/>
                    <a:pt x="2840" y="1949"/>
                    <a:pt x="2124" y="873"/>
                  </a:cubicBezTo>
                  <a:cubicBezTo>
                    <a:pt x="2091" y="825"/>
                    <a:pt x="2052" y="777"/>
                    <a:pt x="2014" y="729"/>
                  </a:cubicBezTo>
                  <a:lnTo>
                    <a:pt x="1355" y="205"/>
                  </a:lnTo>
                  <a:cubicBezTo>
                    <a:pt x="1083" y="70"/>
                    <a:pt x="784" y="1"/>
                    <a:pt x="48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4"/>
            <p:cNvSpPr/>
            <p:nvPr/>
          </p:nvSpPr>
          <p:spPr>
            <a:xfrm>
              <a:off x="5738169" y="1559908"/>
              <a:ext cx="187056" cy="280938"/>
            </a:xfrm>
            <a:custGeom>
              <a:avLst/>
              <a:gdLst/>
              <a:ahLst/>
              <a:cxnLst/>
              <a:rect l="l" t="t" r="r" b="b"/>
              <a:pathLst>
                <a:path w="7145" h="10731" extrusionOk="0">
                  <a:moveTo>
                    <a:pt x="3318" y="1"/>
                  </a:moveTo>
                  <a:cubicBezTo>
                    <a:pt x="3003" y="1"/>
                    <a:pt x="2676" y="72"/>
                    <a:pt x="2355" y="230"/>
                  </a:cubicBezTo>
                  <a:cubicBezTo>
                    <a:pt x="2164" y="345"/>
                    <a:pt x="2265" y="621"/>
                    <a:pt x="2457" y="621"/>
                  </a:cubicBezTo>
                  <a:cubicBezTo>
                    <a:pt x="2482" y="621"/>
                    <a:pt x="2509" y="616"/>
                    <a:pt x="2537" y="605"/>
                  </a:cubicBezTo>
                  <a:cubicBezTo>
                    <a:pt x="2794" y="479"/>
                    <a:pt x="3056" y="422"/>
                    <a:pt x="3310" y="422"/>
                  </a:cubicBezTo>
                  <a:cubicBezTo>
                    <a:pt x="4570" y="422"/>
                    <a:pt x="5624" y="1824"/>
                    <a:pt x="4733" y="3199"/>
                  </a:cubicBezTo>
                  <a:cubicBezTo>
                    <a:pt x="4569" y="3463"/>
                    <a:pt x="4569" y="3800"/>
                    <a:pt x="4733" y="4059"/>
                  </a:cubicBezTo>
                  <a:cubicBezTo>
                    <a:pt x="4867" y="4285"/>
                    <a:pt x="4867" y="4559"/>
                    <a:pt x="4733" y="4785"/>
                  </a:cubicBezTo>
                  <a:cubicBezTo>
                    <a:pt x="4560" y="5058"/>
                    <a:pt x="4569" y="5409"/>
                    <a:pt x="4752" y="5678"/>
                  </a:cubicBezTo>
                  <a:cubicBezTo>
                    <a:pt x="5016" y="6082"/>
                    <a:pt x="5108" y="6572"/>
                    <a:pt x="5011" y="7042"/>
                  </a:cubicBezTo>
                  <a:cubicBezTo>
                    <a:pt x="4826" y="7931"/>
                    <a:pt x="4067" y="8425"/>
                    <a:pt x="3299" y="8425"/>
                  </a:cubicBezTo>
                  <a:cubicBezTo>
                    <a:pt x="2756" y="8425"/>
                    <a:pt x="2208" y="8177"/>
                    <a:pt x="1855" y="7648"/>
                  </a:cubicBezTo>
                  <a:cubicBezTo>
                    <a:pt x="481" y="5587"/>
                    <a:pt x="443" y="3324"/>
                    <a:pt x="1855" y="1201"/>
                  </a:cubicBezTo>
                  <a:cubicBezTo>
                    <a:pt x="1964" y="1038"/>
                    <a:pt x="1823" y="875"/>
                    <a:pt x="1676" y="875"/>
                  </a:cubicBezTo>
                  <a:cubicBezTo>
                    <a:pt x="1616" y="875"/>
                    <a:pt x="1554" y="903"/>
                    <a:pt x="1509" y="970"/>
                  </a:cubicBezTo>
                  <a:cubicBezTo>
                    <a:pt x="49" y="3161"/>
                    <a:pt x="1" y="5611"/>
                    <a:pt x="1509" y="7869"/>
                  </a:cubicBezTo>
                  <a:cubicBezTo>
                    <a:pt x="1947" y="8524"/>
                    <a:pt x="2626" y="8830"/>
                    <a:pt x="3299" y="8830"/>
                  </a:cubicBezTo>
                  <a:cubicBezTo>
                    <a:pt x="4250" y="8830"/>
                    <a:pt x="5189" y="8219"/>
                    <a:pt x="5420" y="7119"/>
                  </a:cubicBezTo>
                  <a:cubicBezTo>
                    <a:pt x="5535" y="6562"/>
                    <a:pt x="5439" y="5976"/>
                    <a:pt x="5083" y="5419"/>
                  </a:cubicBezTo>
                  <a:cubicBezTo>
                    <a:pt x="5002" y="5289"/>
                    <a:pt x="5002" y="5126"/>
                    <a:pt x="5088" y="4996"/>
                  </a:cubicBezTo>
                  <a:cubicBezTo>
                    <a:pt x="5141" y="4909"/>
                    <a:pt x="5180" y="4813"/>
                    <a:pt x="5208" y="4713"/>
                  </a:cubicBezTo>
                  <a:lnTo>
                    <a:pt x="5463" y="4713"/>
                  </a:lnTo>
                  <a:cubicBezTo>
                    <a:pt x="6164" y="4713"/>
                    <a:pt x="6731" y="5284"/>
                    <a:pt x="6736" y="5986"/>
                  </a:cubicBezTo>
                  <a:lnTo>
                    <a:pt x="6736" y="10525"/>
                  </a:lnTo>
                  <a:cubicBezTo>
                    <a:pt x="6736" y="10662"/>
                    <a:pt x="6838" y="10731"/>
                    <a:pt x="6940" y="10731"/>
                  </a:cubicBezTo>
                  <a:cubicBezTo>
                    <a:pt x="7042" y="10731"/>
                    <a:pt x="7144" y="10662"/>
                    <a:pt x="7144" y="10525"/>
                  </a:cubicBezTo>
                  <a:lnTo>
                    <a:pt x="7144" y="5990"/>
                  </a:lnTo>
                  <a:cubicBezTo>
                    <a:pt x="7135" y="5178"/>
                    <a:pt x="6558" y="4492"/>
                    <a:pt x="5766" y="4338"/>
                  </a:cubicBezTo>
                  <a:cubicBezTo>
                    <a:pt x="6275" y="4170"/>
                    <a:pt x="6650" y="3632"/>
                    <a:pt x="6650" y="2993"/>
                  </a:cubicBezTo>
                  <a:lnTo>
                    <a:pt x="6650" y="2724"/>
                  </a:lnTo>
                  <a:cubicBezTo>
                    <a:pt x="6650" y="2587"/>
                    <a:pt x="6546" y="2518"/>
                    <a:pt x="6443" y="2518"/>
                  </a:cubicBezTo>
                  <a:cubicBezTo>
                    <a:pt x="6340" y="2518"/>
                    <a:pt x="6236" y="2587"/>
                    <a:pt x="6236" y="2724"/>
                  </a:cubicBezTo>
                  <a:lnTo>
                    <a:pt x="6236" y="2993"/>
                  </a:lnTo>
                  <a:cubicBezTo>
                    <a:pt x="6236" y="3540"/>
                    <a:pt x="5876" y="3987"/>
                    <a:pt x="5434" y="3987"/>
                  </a:cubicBezTo>
                  <a:lnTo>
                    <a:pt x="5146" y="3987"/>
                  </a:lnTo>
                  <a:cubicBezTo>
                    <a:pt x="5132" y="3939"/>
                    <a:pt x="5108" y="3891"/>
                    <a:pt x="5088" y="3843"/>
                  </a:cubicBezTo>
                  <a:cubicBezTo>
                    <a:pt x="5002" y="3713"/>
                    <a:pt x="5002" y="3550"/>
                    <a:pt x="5083" y="3420"/>
                  </a:cubicBezTo>
                  <a:cubicBezTo>
                    <a:pt x="6155" y="1754"/>
                    <a:pt x="4878" y="1"/>
                    <a:pt x="33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4"/>
            <p:cNvSpPr/>
            <p:nvPr/>
          </p:nvSpPr>
          <p:spPr>
            <a:xfrm>
              <a:off x="5940278" y="1559830"/>
              <a:ext cx="186925" cy="281147"/>
            </a:xfrm>
            <a:custGeom>
              <a:avLst/>
              <a:gdLst/>
              <a:ahLst/>
              <a:cxnLst/>
              <a:rect l="l" t="t" r="r" b="b"/>
              <a:pathLst>
                <a:path w="7140" h="10739" extrusionOk="0">
                  <a:moveTo>
                    <a:pt x="3831" y="1"/>
                  </a:moveTo>
                  <a:cubicBezTo>
                    <a:pt x="2269" y="1"/>
                    <a:pt x="990" y="1755"/>
                    <a:pt x="2062" y="3423"/>
                  </a:cubicBezTo>
                  <a:cubicBezTo>
                    <a:pt x="2139" y="3548"/>
                    <a:pt x="2139" y="3711"/>
                    <a:pt x="2057" y="3841"/>
                  </a:cubicBezTo>
                  <a:cubicBezTo>
                    <a:pt x="2033" y="3889"/>
                    <a:pt x="2014" y="3937"/>
                    <a:pt x="1999" y="3990"/>
                  </a:cubicBezTo>
                  <a:lnTo>
                    <a:pt x="1711" y="3990"/>
                  </a:lnTo>
                  <a:cubicBezTo>
                    <a:pt x="1269" y="3990"/>
                    <a:pt x="909" y="3543"/>
                    <a:pt x="909" y="2991"/>
                  </a:cubicBezTo>
                  <a:lnTo>
                    <a:pt x="909" y="2727"/>
                  </a:lnTo>
                  <a:cubicBezTo>
                    <a:pt x="906" y="2590"/>
                    <a:pt x="803" y="2521"/>
                    <a:pt x="701" y="2521"/>
                  </a:cubicBezTo>
                  <a:cubicBezTo>
                    <a:pt x="598" y="2521"/>
                    <a:pt x="496" y="2590"/>
                    <a:pt x="496" y="2727"/>
                  </a:cubicBezTo>
                  <a:lnTo>
                    <a:pt x="496" y="2996"/>
                  </a:lnTo>
                  <a:cubicBezTo>
                    <a:pt x="496" y="3635"/>
                    <a:pt x="870" y="4173"/>
                    <a:pt x="1380" y="4341"/>
                  </a:cubicBezTo>
                  <a:cubicBezTo>
                    <a:pt x="582" y="4490"/>
                    <a:pt x="6" y="5186"/>
                    <a:pt x="1" y="5993"/>
                  </a:cubicBezTo>
                  <a:lnTo>
                    <a:pt x="1" y="10533"/>
                  </a:lnTo>
                  <a:cubicBezTo>
                    <a:pt x="1" y="10670"/>
                    <a:pt x="104" y="10739"/>
                    <a:pt x="207" y="10739"/>
                  </a:cubicBezTo>
                  <a:cubicBezTo>
                    <a:pt x="311" y="10739"/>
                    <a:pt x="414" y="10670"/>
                    <a:pt x="414" y="10533"/>
                  </a:cubicBezTo>
                  <a:lnTo>
                    <a:pt x="414" y="5993"/>
                  </a:lnTo>
                  <a:cubicBezTo>
                    <a:pt x="414" y="5292"/>
                    <a:pt x="981" y="4720"/>
                    <a:pt x="1682" y="4720"/>
                  </a:cubicBezTo>
                  <a:lnTo>
                    <a:pt x="1942" y="4720"/>
                  </a:lnTo>
                  <a:cubicBezTo>
                    <a:pt x="1966" y="4821"/>
                    <a:pt x="2009" y="4912"/>
                    <a:pt x="2062" y="5004"/>
                  </a:cubicBezTo>
                  <a:cubicBezTo>
                    <a:pt x="2148" y="5143"/>
                    <a:pt x="2144" y="5321"/>
                    <a:pt x="2047" y="5451"/>
                  </a:cubicBezTo>
                  <a:cubicBezTo>
                    <a:pt x="1111" y="6877"/>
                    <a:pt x="2071" y="8837"/>
                    <a:pt x="3835" y="8837"/>
                  </a:cubicBezTo>
                  <a:cubicBezTo>
                    <a:pt x="3839" y="8837"/>
                    <a:pt x="3844" y="8837"/>
                    <a:pt x="3849" y="8837"/>
                  </a:cubicBezTo>
                  <a:cubicBezTo>
                    <a:pt x="4564" y="8837"/>
                    <a:pt x="5235" y="8478"/>
                    <a:pt x="5636" y="7877"/>
                  </a:cubicBezTo>
                  <a:cubicBezTo>
                    <a:pt x="7097" y="5681"/>
                    <a:pt x="7140" y="3241"/>
                    <a:pt x="5636" y="973"/>
                  </a:cubicBezTo>
                  <a:cubicBezTo>
                    <a:pt x="5594" y="916"/>
                    <a:pt x="5529" y="883"/>
                    <a:pt x="5463" y="883"/>
                  </a:cubicBezTo>
                  <a:cubicBezTo>
                    <a:pt x="5424" y="883"/>
                    <a:pt x="5384" y="895"/>
                    <a:pt x="5348" y="920"/>
                  </a:cubicBezTo>
                  <a:cubicBezTo>
                    <a:pt x="5252" y="983"/>
                    <a:pt x="5228" y="1112"/>
                    <a:pt x="5290" y="1204"/>
                  </a:cubicBezTo>
                  <a:cubicBezTo>
                    <a:pt x="6669" y="3269"/>
                    <a:pt x="6698" y="5537"/>
                    <a:pt x="5290" y="7651"/>
                  </a:cubicBezTo>
                  <a:cubicBezTo>
                    <a:pt x="4968" y="8136"/>
                    <a:pt x="4416" y="8429"/>
                    <a:pt x="3830" y="8429"/>
                  </a:cubicBezTo>
                  <a:cubicBezTo>
                    <a:pt x="2461" y="8429"/>
                    <a:pt x="1596" y="6916"/>
                    <a:pt x="2408" y="5652"/>
                  </a:cubicBezTo>
                  <a:cubicBezTo>
                    <a:pt x="2576" y="5388"/>
                    <a:pt x="2576" y="5052"/>
                    <a:pt x="2413" y="4788"/>
                  </a:cubicBezTo>
                  <a:cubicBezTo>
                    <a:pt x="2278" y="4567"/>
                    <a:pt x="2278" y="4288"/>
                    <a:pt x="2413" y="4062"/>
                  </a:cubicBezTo>
                  <a:cubicBezTo>
                    <a:pt x="2576" y="3798"/>
                    <a:pt x="2576" y="3462"/>
                    <a:pt x="2413" y="3202"/>
                  </a:cubicBezTo>
                  <a:cubicBezTo>
                    <a:pt x="1529" y="1832"/>
                    <a:pt x="2568" y="418"/>
                    <a:pt x="3829" y="418"/>
                  </a:cubicBezTo>
                  <a:cubicBezTo>
                    <a:pt x="4084" y="418"/>
                    <a:pt x="4349" y="476"/>
                    <a:pt x="4608" y="603"/>
                  </a:cubicBezTo>
                  <a:cubicBezTo>
                    <a:pt x="4636" y="614"/>
                    <a:pt x="4663" y="619"/>
                    <a:pt x="4688" y="619"/>
                  </a:cubicBezTo>
                  <a:cubicBezTo>
                    <a:pt x="4880" y="619"/>
                    <a:pt x="4981" y="343"/>
                    <a:pt x="4791" y="229"/>
                  </a:cubicBezTo>
                  <a:cubicBezTo>
                    <a:pt x="4470" y="72"/>
                    <a:pt x="4145" y="1"/>
                    <a:pt x="3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74"/>
          <p:cNvGrpSpPr/>
          <p:nvPr/>
        </p:nvGrpSpPr>
        <p:grpSpPr>
          <a:xfrm>
            <a:off x="6192470" y="3360516"/>
            <a:ext cx="368510" cy="367750"/>
            <a:chOff x="6192470" y="3360516"/>
            <a:chExt cx="368510" cy="367750"/>
          </a:xfrm>
        </p:grpSpPr>
        <p:sp>
          <p:nvSpPr>
            <p:cNvPr id="9506" name="Google Shape;9506;p74"/>
            <p:cNvSpPr/>
            <p:nvPr/>
          </p:nvSpPr>
          <p:spPr>
            <a:xfrm>
              <a:off x="6200141" y="3365543"/>
              <a:ext cx="353561" cy="357121"/>
            </a:xfrm>
            <a:custGeom>
              <a:avLst/>
              <a:gdLst/>
              <a:ahLst/>
              <a:cxnLst/>
              <a:rect l="l" t="t" r="r" b="b"/>
              <a:pathLst>
                <a:path w="13505" h="13641" extrusionOk="0">
                  <a:moveTo>
                    <a:pt x="6074" y="1"/>
                  </a:moveTo>
                  <a:cubicBezTo>
                    <a:pt x="5973" y="1"/>
                    <a:pt x="5869" y="12"/>
                    <a:pt x="5765" y="35"/>
                  </a:cubicBezTo>
                  <a:cubicBezTo>
                    <a:pt x="5477" y="97"/>
                    <a:pt x="5212" y="256"/>
                    <a:pt x="5025" y="477"/>
                  </a:cubicBezTo>
                  <a:cubicBezTo>
                    <a:pt x="4850" y="355"/>
                    <a:pt x="4625" y="288"/>
                    <a:pt x="4383" y="288"/>
                  </a:cubicBezTo>
                  <a:cubicBezTo>
                    <a:pt x="4214" y="288"/>
                    <a:pt x="4037" y="321"/>
                    <a:pt x="3863" y="390"/>
                  </a:cubicBezTo>
                  <a:cubicBezTo>
                    <a:pt x="3598" y="496"/>
                    <a:pt x="3368" y="683"/>
                    <a:pt x="3214" y="928"/>
                  </a:cubicBezTo>
                  <a:cubicBezTo>
                    <a:pt x="3137" y="906"/>
                    <a:pt x="3055" y="895"/>
                    <a:pt x="2971" y="895"/>
                  </a:cubicBezTo>
                  <a:cubicBezTo>
                    <a:pt x="2639" y="895"/>
                    <a:pt x="2274" y="1067"/>
                    <a:pt x="2013" y="1389"/>
                  </a:cubicBezTo>
                  <a:cubicBezTo>
                    <a:pt x="1845" y="1596"/>
                    <a:pt x="1739" y="1846"/>
                    <a:pt x="1715" y="2110"/>
                  </a:cubicBezTo>
                  <a:cubicBezTo>
                    <a:pt x="1268" y="2129"/>
                    <a:pt x="850" y="2523"/>
                    <a:pt x="730" y="3080"/>
                  </a:cubicBezTo>
                  <a:cubicBezTo>
                    <a:pt x="673" y="3335"/>
                    <a:pt x="687" y="3604"/>
                    <a:pt x="778" y="3844"/>
                  </a:cubicBezTo>
                  <a:cubicBezTo>
                    <a:pt x="269" y="3988"/>
                    <a:pt x="0" y="4613"/>
                    <a:pt x="173" y="5237"/>
                  </a:cubicBezTo>
                  <a:cubicBezTo>
                    <a:pt x="235" y="5463"/>
                    <a:pt x="351" y="5665"/>
                    <a:pt x="514" y="5833"/>
                  </a:cubicBezTo>
                  <a:cubicBezTo>
                    <a:pt x="461" y="6059"/>
                    <a:pt x="466" y="6294"/>
                    <a:pt x="529" y="6515"/>
                  </a:cubicBezTo>
                  <a:cubicBezTo>
                    <a:pt x="682" y="7057"/>
                    <a:pt x="1116" y="7424"/>
                    <a:pt x="1555" y="7424"/>
                  </a:cubicBezTo>
                  <a:cubicBezTo>
                    <a:pt x="1626" y="7424"/>
                    <a:pt x="1698" y="7415"/>
                    <a:pt x="1768" y="7394"/>
                  </a:cubicBezTo>
                  <a:cubicBezTo>
                    <a:pt x="1821" y="7380"/>
                    <a:pt x="1874" y="7361"/>
                    <a:pt x="1927" y="7337"/>
                  </a:cubicBezTo>
                  <a:cubicBezTo>
                    <a:pt x="2024" y="7600"/>
                    <a:pt x="2432" y="7811"/>
                    <a:pt x="2803" y="7811"/>
                  </a:cubicBezTo>
                  <a:cubicBezTo>
                    <a:pt x="2905" y="7811"/>
                    <a:pt x="3005" y="7795"/>
                    <a:pt x="3094" y="7760"/>
                  </a:cubicBezTo>
                  <a:cubicBezTo>
                    <a:pt x="3599" y="8916"/>
                    <a:pt x="4369" y="9502"/>
                    <a:pt x="5566" y="9502"/>
                  </a:cubicBezTo>
                  <a:cubicBezTo>
                    <a:pt x="5895" y="9502"/>
                    <a:pt x="6257" y="9458"/>
                    <a:pt x="6654" y="9369"/>
                  </a:cubicBezTo>
                  <a:cubicBezTo>
                    <a:pt x="6750" y="9878"/>
                    <a:pt x="7072" y="10498"/>
                    <a:pt x="7941" y="11002"/>
                  </a:cubicBezTo>
                  <a:cubicBezTo>
                    <a:pt x="9397" y="11838"/>
                    <a:pt x="10041" y="12487"/>
                    <a:pt x="10141" y="13145"/>
                  </a:cubicBezTo>
                  <a:cubicBezTo>
                    <a:pt x="10184" y="13434"/>
                    <a:pt x="10430" y="13641"/>
                    <a:pt x="10713" y="13641"/>
                  </a:cubicBezTo>
                  <a:cubicBezTo>
                    <a:pt x="10749" y="13641"/>
                    <a:pt x="10786" y="13637"/>
                    <a:pt x="10824" y="13630"/>
                  </a:cubicBezTo>
                  <a:cubicBezTo>
                    <a:pt x="11146" y="13572"/>
                    <a:pt x="11357" y="13255"/>
                    <a:pt x="11285" y="12933"/>
                  </a:cubicBezTo>
                  <a:lnTo>
                    <a:pt x="10718" y="10330"/>
                  </a:lnTo>
                  <a:lnTo>
                    <a:pt x="10622" y="8658"/>
                  </a:lnTo>
                  <a:lnTo>
                    <a:pt x="11563" y="8298"/>
                  </a:lnTo>
                  <a:cubicBezTo>
                    <a:pt x="11669" y="8346"/>
                    <a:pt x="11781" y="8369"/>
                    <a:pt x="11895" y="8369"/>
                  </a:cubicBezTo>
                  <a:cubicBezTo>
                    <a:pt x="12296" y="8369"/>
                    <a:pt x="12713" y="8080"/>
                    <a:pt x="12923" y="7615"/>
                  </a:cubicBezTo>
                  <a:cubicBezTo>
                    <a:pt x="13058" y="7318"/>
                    <a:pt x="13082" y="6981"/>
                    <a:pt x="12981" y="6664"/>
                  </a:cubicBezTo>
                  <a:cubicBezTo>
                    <a:pt x="13192" y="6472"/>
                    <a:pt x="13336" y="6217"/>
                    <a:pt x="13394" y="5939"/>
                  </a:cubicBezTo>
                  <a:cubicBezTo>
                    <a:pt x="13504" y="5415"/>
                    <a:pt x="13317" y="4916"/>
                    <a:pt x="12961" y="4690"/>
                  </a:cubicBezTo>
                  <a:cubicBezTo>
                    <a:pt x="13048" y="4363"/>
                    <a:pt x="12976" y="3960"/>
                    <a:pt x="12721" y="3623"/>
                  </a:cubicBezTo>
                  <a:cubicBezTo>
                    <a:pt x="12543" y="3378"/>
                    <a:pt x="12284" y="3201"/>
                    <a:pt x="11986" y="3119"/>
                  </a:cubicBezTo>
                  <a:cubicBezTo>
                    <a:pt x="12068" y="2835"/>
                    <a:pt x="12001" y="2504"/>
                    <a:pt x="11799" y="2221"/>
                  </a:cubicBezTo>
                  <a:cubicBezTo>
                    <a:pt x="11799" y="2221"/>
                    <a:pt x="11439" y="1793"/>
                    <a:pt x="11203" y="1740"/>
                  </a:cubicBezTo>
                  <a:cubicBezTo>
                    <a:pt x="11011" y="1694"/>
                    <a:pt x="10829" y="1630"/>
                    <a:pt x="10656" y="1630"/>
                  </a:cubicBezTo>
                  <a:cubicBezTo>
                    <a:pt x="10630" y="1630"/>
                    <a:pt x="10604" y="1631"/>
                    <a:pt x="10579" y="1634"/>
                  </a:cubicBezTo>
                  <a:cubicBezTo>
                    <a:pt x="10492" y="1308"/>
                    <a:pt x="10233" y="995"/>
                    <a:pt x="9853" y="827"/>
                  </a:cubicBezTo>
                  <a:cubicBezTo>
                    <a:pt x="9677" y="744"/>
                    <a:pt x="9485" y="702"/>
                    <a:pt x="9293" y="702"/>
                  </a:cubicBezTo>
                  <a:cubicBezTo>
                    <a:pt x="9186" y="702"/>
                    <a:pt x="9079" y="715"/>
                    <a:pt x="8974" y="741"/>
                  </a:cubicBezTo>
                  <a:cubicBezTo>
                    <a:pt x="8811" y="400"/>
                    <a:pt x="8412" y="150"/>
                    <a:pt x="7932" y="121"/>
                  </a:cubicBezTo>
                  <a:cubicBezTo>
                    <a:pt x="7901" y="119"/>
                    <a:pt x="7870" y="118"/>
                    <a:pt x="7840" y="118"/>
                  </a:cubicBezTo>
                  <a:cubicBezTo>
                    <a:pt x="7531" y="118"/>
                    <a:pt x="7231" y="228"/>
                    <a:pt x="6995" y="429"/>
                  </a:cubicBezTo>
                  <a:cubicBezTo>
                    <a:pt x="6808" y="162"/>
                    <a:pt x="6461" y="1"/>
                    <a:pt x="607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4"/>
            <p:cNvSpPr/>
            <p:nvPr/>
          </p:nvSpPr>
          <p:spPr>
            <a:xfrm>
              <a:off x="6247920" y="3365674"/>
              <a:ext cx="305782" cy="218498"/>
            </a:xfrm>
            <a:custGeom>
              <a:avLst/>
              <a:gdLst/>
              <a:ahLst/>
              <a:cxnLst/>
              <a:rect l="l" t="t" r="r" b="b"/>
              <a:pathLst>
                <a:path w="11680" h="8346" extrusionOk="0">
                  <a:moveTo>
                    <a:pt x="4251" y="1"/>
                  </a:moveTo>
                  <a:cubicBezTo>
                    <a:pt x="4150" y="1"/>
                    <a:pt x="4045" y="12"/>
                    <a:pt x="3940" y="34"/>
                  </a:cubicBezTo>
                  <a:cubicBezTo>
                    <a:pt x="3652" y="97"/>
                    <a:pt x="3392" y="251"/>
                    <a:pt x="3200" y="476"/>
                  </a:cubicBezTo>
                  <a:cubicBezTo>
                    <a:pt x="3028" y="355"/>
                    <a:pt x="2802" y="288"/>
                    <a:pt x="2560" y="288"/>
                  </a:cubicBezTo>
                  <a:cubicBezTo>
                    <a:pt x="2391" y="288"/>
                    <a:pt x="2214" y="321"/>
                    <a:pt x="2042" y="390"/>
                  </a:cubicBezTo>
                  <a:cubicBezTo>
                    <a:pt x="1773" y="496"/>
                    <a:pt x="1548" y="683"/>
                    <a:pt x="1394" y="928"/>
                  </a:cubicBezTo>
                  <a:cubicBezTo>
                    <a:pt x="1314" y="904"/>
                    <a:pt x="1231" y="893"/>
                    <a:pt x="1145" y="893"/>
                  </a:cubicBezTo>
                  <a:cubicBezTo>
                    <a:pt x="812" y="893"/>
                    <a:pt x="449" y="1068"/>
                    <a:pt x="193" y="1389"/>
                  </a:cubicBezTo>
                  <a:cubicBezTo>
                    <a:pt x="116" y="1480"/>
                    <a:pt x="53" y="1581"/>
                    <a:pt x="1" y="1687"/>
                  </a:cubicBezTo>
                  <a:cubicBezTo>
                    <a:pt x="63" y="1673"/>
                    <a:pt x="121" y="1658"/>
                    <a:pt x="178" y="1649"/>
                  </a:cubicBezTo>
                  <a:cubicBezTo>
                    <a:pt x="414" y="1620"/>
                    <a:pt x="635" y="1524"/>
                    <a:pt x="817" y="1370"/>
                  </a:cubicBezTo>
                  <a:cubicBezTo>
                    <a:pt x="933" y="1274"/>
                    <a:pt x="1058" y="1197"/>
                    <a:pt x="1197" y="1144"/>
                  </a:cubicBezTo>
                  <a:cubicBezTo>
                    <a:pt x="1358" y="1074"/>
                    <a:pt x="1531" y="1038"/>
                    <a:pt x="1707" y="1038"/>
                  </a:cubicBezTo>
                  <a:cubicBezTo>
                    <a:pt x="1782" y="1038"/>
                    <a:pt x="1857" y="1045"/>
                    <a:pt x="1932" y="1058"/>
                  </a:cubicBezTo>
                  <a:cubicBezTo>
                    <a:pt x="2003" y="1070"/>
                    <a:pt x="2075" y="1077"/>
                    <a:pt x="2146" y="1077"/>
                  </a:cubicBezTo>
                  <a:cubicBezTo>
                    <a:pt x="2344" y="1077"/>
                    <a:pt x="2538" y="1028"/>
                    <a:pt x="2715" y="933"/>
                  </a:cubicBezTo>
                  <a:cubicBezTo>
                    <a:pt x="2835" y="866"/>
                    <a:pt x="2965" y="818"/>
                    <a:pt x="3099" y="784"/>
                  </a:cubicBezTo>
                  <a:cubicBezTo>
                    <a:pt x="3198" y="761"/>
                    <a:pt x="3298" y="750"/>
                    <a:pt x="3398" y="750"/>
                  </a:cubicBezTo>
                  <a:cubicBezTo>
                    <a:pt x="3590" y="750"/>
                    <a:pt x="3782" y="791"/>
                    <a:pt x="3959" y="870"/>
                  </a:cubicBezTo>
                  <a:cubicBezTo>
                    <a:pt x="4111" y="941"/>
                    <a:pt x="4275" y="977"/>
                    <a:pt x="4440" y="977"/>
                  </a:cubicBezTo>
                  <a:cubicBezTo>
                    <a:pt x="4556" y="977"/>
                    <a:pt x="4672" y="959"/>
                    <a:pt x="4785" y="923"/>
                  </a:cubicBezTo>
                  <a:cubicBezTo>
                    <a:pt x="4913" y="887"/>
                    <a:pt x="5048" y="868"/>
                    <a:pt x="5183" y="868"/>
                  </a:cubicBezTo>
                  <a:cubicBezTo>
                    <a:pt x="5211" y="868"/>
                    <a:pt x="5238" y="869"/>
                    <a:pt x="5266" y="870"/>
                  </a:cubicBezTo>
                  <a:cubicBezTo>
                    <a:pt x="5559" y="885"/>
                    <a:pt x="5838" y="990"/>
                    <a:pt x="6063" y="1178"/>
                  </a:cubicBezTo>
                  <a:cubicBezTo>
                    <a:pt x="6251" y="1341"/>
                    <a:pt x="6486" y="1437"/>
                    <a:pt x="6736" y="1456"/>
                  </a:cubicBezTo>
                  <a:cubicBezTo>
                    <a:pt x="6894" y="1471"/>
                    <a:pt x="7043" y="1514"/>
                    <a:pt x="7188" y="1577"/>
                  </a:cubicBezTo>
                  <a:cubicBezTo>
                    <a:pt x="7399" y="1673"/>
                    <a:pt x="7586" y="1817"/>
                    <a:pt x="7726" y="2004"/>
                  </a:cubicBezTo>
                  <a:cubicBezTo>
                    <a:pt x="7889" y="2225"/>
                    <a:pt x="8124" y="2384"/>
                    <a:pt x="8389" y="2451"/>
                  </a:cubicBezTo>
                  <a:lnTo>
                    <a:pt x="8537" y="2489"/>
                  </a:lnTo>
                  <a:cubicBezTo>
                    <a:pt x="8773" y="2542"/>
                    <a:pt x="9128" y="2970"/>
                    <a:pt x="9128" y="2970"/>
                  </a:cubicBezTo>
                  <a:cubicBezTo>
                    <a:pt x="9224" y="3109"/>
                    <a:pt x="9292" y="3258"/>
                    <a:pt x="9330" y="3421"/>
                  </a:cubicBezTo>
                  <a:cubicBezTo>
                    <a:pt x="9388" y="3690"/>
                    <a:pt x="9541" y="3926"/>
                    <a:pt x="9762" y="4084"/>
                  </a:cubicBezTo>
                  <a:cubicBezTo>
                    <a:pt x="9873" y="4171"/>
                    <a:pt x="9969" y="4267"/>
                    <a:pt x="10056" y="4377"/>
                  </a:cubicBezTo>
                  <a:cubicBezTo>
                    <a:pt x="10209" y="4589"/>
                    <a:pt x="10305" y="4834"/>
                    <a:pt x="10325" y="5093"/>
                  </a:cubicBezTo>
                  <a:cubicBezTo>
                    <a:pt x="10344" y="5309"/>
                    <a:pt x="10421" y="5521"/>
                    <a:pt x="10546" y="5694"/>
                  </a:cubicBezTo>
                  <a:cubicBezTo>
                    <a:pt x="10738" y="5991"/>
                    <a:pt x="10800" y="6352"/>
                    <a:pt x="10718" y="6693"/>
                  </a:cubicBezTo>
                  <a:cubicBezTo>
                    <a:pt x="10680" y="6899"/>
                    <a:pt x="10589" y="7092"/>
                    <a:pt x="10459" y="7255"/>
                  </a:cubicBezTo>
                  <a:cubicBezTo>
                    <a:pt x="10377" y="7361"/>
                    <a:pt x="10339" y="7495"/>
                    <a:pt x="10358" y="7630"/>
                  </a:cubicBezTo>
                  <a:cubicBezTo>
                    <a:pt x="10387" y="7875"/>
                    <a:pt x="10353" y="8120"/>
                    <a:pt x="10252" y="8345"/>
                  </a:cubicBezTo>
                  <a:cubicBezTo>
                    <a:pt x="10589" y="8269"/>
                    <a:pt x="10911" y="8004"/>
                    <a:pt x="11088" y="7615"/>
                  </a:cubicBezTo>
                  <a:cubicBezTo>
                    <a:pt x="11228" y="7317"/>
                    <a:pt x="11252" y="6976"/>
                    <a:pt x="11151" y="6664"/>
                  </a:cubicBezTo>
                  <a:cubicBezTo>
                    <a:pt x="11362" y="6472"/>
                    <a:pt x="11506" y="6217"/>
                    <a:pt x="11564" y="5939"/>
                  </a:cubicBezTo>
                  <a:cubicBezTo>
                    <a:pt x="11679" y="5415"/>
                    <a:pt x="11497" y="4915"/>
                    <a:pt x="11141" y="4694"/>
                  </a:cubicBezTo>
                  <a:cubicBezTo>
                    <a:pt x="11233" y="4368"/>
                    <a:pt x="11151" y="3964"/>
                    <a:pt x="10901" y="3623"/>
                  </a:cubicBezTo>
                  <a:cubicBezTo>
                    <a:pt x="10718" y="3378"/>
                    <a:pt x="10459" y="3200"/>
                    <a:pt x="10161" y="3123"/>
                  </a:cubicBezTo>
                  <a:cubicBezTo>
                    <a:pt x="10248" y="2835"/>
                    <a:pt x="10176" y="2499"/>
                    <a:pt x="9974" y="2220"/>
                  </a:cubicBezTo>
                  <a:cubicBezTo>
                    <a:pt x="9974" y="2220"/>
                    <a:pt x="9618" y="1793"/>
                    <a:pt x="9383" y="1740"/>
                  </a:cubicBezTo>
                  <a:cubicBezTo>
                    <a:pt x="9186" y="1697"/>
                    <a:pt x="9000" y="1631"/>
                    <a:pt x="8819" y="1631"/>
                  </a:cubicBezTo>
                  <a:cubicBezTo>
                    <a:pt x="8797" y="1631"/>
                    <a:pt x="8775" y="1632"/>
                    <a:pt x="8754" y="1634"/>
                  </a:cubicBezTo>
                  <a:cubicBezTo>
                    <a:pt x="8672" y="1308"/>
                    <a:pt x="8413" y="995"/>
                    <a:pt x="8033" y="827"/>
                  </a:cubicBezTo>
                  <a:cubicBezTo>
                    <a:pt x="7857" y="744"/>
                    <a:pt x="7665" y="702"/>
                    <a:pt x="7473" y="702"/>
                  </a:cubicBezTo>
                  <a:cubicBezTo>
                    <a:pt x="7366" y="702"/>
                    <a:pt x="7259" y="715"/>
                    <a:pt x="7154" y="741"/>
                  </a:cubicBezTo>
                  <a:cubicBezTo>
                    <a:pt x="6986" y="400"/>
                    <a:pt x="6587" y="145"/>
                    <a:pt x="6111" y="121"/>
                  </a:cubicBezTo>
                  <a:cubicBezTo>
                    <a:pt x="6081" y="119"/>
                    <a:pt x="6050" y="118"/>
                    <a:pt x="6019" y="118"/>
                  </a:cubicBezTo>
                  <a:cubicBezTo>
                    <a:pt x="5710" y="118"/>
                    <a:pt x="5410" y="227"/>
                    <a:pt x="5170" y="428"/>
                  </a:cubicBezTo>
                  <a:cubicBezTo>
                    <a:pt x="4983" y="162"/>
                    <a:pt x="4639" y="1"/>
                    <a:pt x="4251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4"/>
            <p:cNvSpPr/>
            <p:nvPr/>
          </p:nvSpPr>
          <p:spPr>
            <a:xfrm>
              <a:off x="6221007" y="3434108"/>
              <a:ext cx="3299" cy="6571"/>
            </a:xfrm>
            <a:custGeom>
              <a:avLst/>
              <a:gdLst/>
              <a:ahLst/>
              <a:cxnLst/>
              <a:rect l="l" t="t" r="r" b="b"/>
              <a:pathLst>
                <a:path w="126" h="251" extrusionOk="0">
                  <a:moveTo>
                    <a:pt x="125" y="0"/>
                  </a:moveTo>
                  <a:lnTo>
                    <a:pt x="125" y="0"/>
                  </a:lnTo>
                  <a:cubicBezTo>
                    <a:pt x="73" y="82"/>
                    <a:pt x="34" y="164"/>
                    <a:pt x="1" y="250"/>
                  </a:cubicBezTo>
                  <a:cubicBezTo>
                    <a:pt x="25" y="250"/>
                    <a:pt x="49" y="245"/>
                    <a:pt x="77" y="245"/>
                  </a:cubicBezTo>
                  <a:cubicBezTo>
                    <a:pt x="82" y="164"/>
                    <a:pt x="101" y="82"/>
                    <a:pt x="125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74"/>
            <p:cNvSpPr/>
            <p:nvPr/>
          </p:nvSpPr>
          <p:spPr>
            <a:xfrm>
              <a:off x="6360363" y="3584905"/>
              <a:ext cx="137105" cy="137759"/>
            </a:xfrm>
            <a:custGeom>
              <a:avLst/>
              <a:gdLst/>
              <a:ahLst/>
              <a:cxnLst/>
              <a:rect l="l" t="t" r="r" b="b"/>
              <a:pathLst>
                <a:path w="5237" h="5262" extrusionOk="0">
                  <a:moveTo>
                    <a:pt x="587" y="0"/>
                  </a:moveTo>
                  <a:cubicBezTo>
                    <a:pt x="587" y="0"/>
                    <a:pt x="1" y="1576"/>
                    <a:pt x="1821" y="2623"/>
                  </a:cubicBezTo>
                  <a:cubicBezTo>
                    <a:pt x="3277" y="3459"/>
                    <a:pt x="3921" y="4108"/>
                    <a:pt x="4021" y="4766"/>
                  </a:cubicBezTo>
                  <a:cubicBezTo>
                    <a:pt x="4064" y="5055"/>
                    <a:pt x="4310" y="5262"/>
                    <a:pt x="4593" y="5262"/>
                  </a:cubicBezTo>
                  <a:cubicBezTo>
                    <a:pt x="4629" y="5262"/>
                    <a:pt x="4666" y="5258"/>
                    <a:pt x="4704" y="5251"/>
                  </a:cubicBezTo>
                  <a:cubicBezTo>
                    <a:pt x="5026" y="5193"/>
                    <a:pt x="5237" y="4876"/>
                    <a:pt x="5165" y="4554"/>
                  </a:cubicBezTo>
                  <a:lnTo>
                    <a:pt x="4598" y="1951"/>
                  </a:lnTo>
                  <a:lnTo>
                    <a:pt x="4084" y="658"/>
                  </a:lnTo>
                  <a:cubicBezTo>
                    <a:pt x="4084" y="658"/>
                    <a:pt x="3518" y="696"/>
                    <a:pt x="2889" y="696"/>
                  </a:cubicBezTo>
                  <a:cubicBezTo>
                    <a:pt x="2172" y="696"/>
                    <a:pt x="1373" y="647"/>
                    <a:pt x="1235" y="437"/>
                  </a:cubicBezTo>
                  <a:cubicBezTo>
                    <a:pt x="1091" y="207"/>
                    <a:pt x="856" y="48"/>
                    <a:pt x="58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74"/>
            <p:cNvSpPr/>
            <p:nvPr/>
          </p:nvSpPr>
          <p:spPr>
            <a:xfrm>
              <a:off x="6451810" y="3602001"/>
              <a:ext cx="46208" cy="120768"/>
            </a:xfrm>
            <a:custGeom>
              <a:avLst/>
              <a:gdLst/>
              <a:ahLst/>
              <a:cxnLst/>
              <a:rect l="l" t="t" r="r" b="b"/>
              <a:pathLst>
                <a:path w="1765" h="4613" extrusionOk="0">
                  <a:moveTo>
                    <a:pt x="596" y="1"/>
                  </a:moveTo>
                  <a:cubicBezTo>
                    <a:pt x="596" y="1"/>
                    <a:pt x="351" y="20"/>
                    <a:pt x="0" y="29"/>
                  </a:cubicBezTo>
                  <a:lnTo>
                    <a:pt x="495" y="1278"/>
                  </a:lnTo>
                  <a:lnTo>
                    <a:pt x="1062" y="3882"/>
                  </a:lnTo>
                  <a:cubicBezTo>
                    <a:pt x="1115" y="4127"/>
                    <a:pt x="1004" y="4382"/>
                    <a:pt x="783" y="4512"/>
                  </a:cubicBezTo>
                  <a:cubicBezTo>
                    <a:pt x="886" y="4581"/>
                    <a:pt x="997" y="4612"/>
                    <a:pt x="1105" y="4612"/>
                  </a:cubicBezTo>
                  <a:cubicBezTo>
                    <a:pt x="1451" y="4612"/>
                    <a:pt x="1764" y="4293"/>
                    <a:pt x="1677" y="3901"/>
                  </a:cubicBezTo>
                  <a:lnTo>
                    <a:pt x="1681" y="3901"/>
                  </a:lnTo>
                  <a:lnTo>
                    <a:pt x="1115" y="1298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74"/>
            <p:cNvSpPr/>
            <p:nvPr/>
          </p:nvSpPr>
          <p:spPr>
            <a:xfrm>
              <a:off x="6412330" y="3579486"/>
              <a:ext cx="100714" cy="55737"/>
            </a:xfrm>
            <a:custGeom>
              <a:avLst/>
              <a:gdLst/>
              <a:ahLst/>
              <a:cxnLst/>
              <a:rect l="l" t="t" r="r" b="b"/>
              <a:pathLst>
                <a:path w="3847" h="2129" extrusionOk="0">
                  <a:moveTo>
                    <a:pt x="804" y="1"/>
                  </a:moveTo>
                  <a:cubicBezTo>
                    <a:pt x="337" y="1"/>
                    <a:pt x="0" y="440"/>
                    <a:pt x="115" y="894"/>
                  </a:cubicBezTo>
                  <a:lnTo>
                    <a:pt x="192" y="1288"/>
                  </a:lnTo>
                  <a:cubicBezTo>
                    <a:pt x="317" y="1783"/>
                    <a:pt x="763" y="2129"/>
                    <a:pt x="1273" y="2129"/>
                  </a:cubicBezTo>
                  <a:lnTo>
                    <a:pt x="2575" y="2129"/>
                  </a:lnTo>
                  <a:cubicBezTo>
                    <a:pt x="3084" y="2129"/>
                    <a:pt x="3531" y="1783"/>
                    <a:pt x="3655" y="1288"/>
                  </a:cubicBezTo>
                  <a:lnTo>
                    <a:pt x="3732" y="894"/>
                  </a:lnTo>
                  <a:cubicBezTo>
                    <a:pt x="3847" y="440"/>
                    <a:pt x="3510" y="1"/>
                    <a:pt x="3043" y="1"/>
                  </a:cubicBezTo>
                  <a:cubicBezTo>
                    <a:pt x="3041" y="1"/>
                    <a:pt x="3038" y="1"/>
                    <a:pt x="3036" y="1"/>
                  </a:cubicBezTo>
                  <a:lnTo>
                    <a:pt x="811" y="1"/>
                  </a:lnTo>
                  <a:cubicBezTo>
                    <a:pt x="809" y="1"/>
                    <a:pt x="806" y="1"/>
                    <a:pt x="8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4"/>
            <p:cNvSpPr/>
            <p:nvPr/>
          </p:nvSpPr>
          <p:spPr>
            <a:xfrm>
              <a:off x="6418587" y="3579748"/>
              <a:ext cx="94117" cy="55475"/>
            </a:xfrm>
            <a:custGeom>
              <a:avLst/>
              <a:gdLst/>
              <a:ahLst/>
              <a:cxnLst/>
              <a:rect l="l" t="t" r="r" b="b"/>
              <a:pathLst>
                <a:path w="3595" h="2119" extrusionOk="0">
                  <a:moveTo>
                    <a:pt x="2898" y="0"/>
                  </a:moveTo>
                  <a:lnTo>
                    <a:pt x="2898" y="0"/>
                  </a:lnTo>
                  <a:cubicBezTo>
                    <a:pt x="2912" y="92"/>
                    <a:pt x="2907" y="188"/>
                    <a:pt x="2883" y="284"/>
                  </a:cubicBezTo>
                  <a:lnTo>
                    <a:pt x="2806" y="678"/>
                  </a:lnTo>
                  <a:cubicBezTo>
                    <a:pt x="2681" y="1172"/>
                    <a:pt x="2235" y="1518"/>
                    <a:pt x="1725" y="1518"/>
                  </a:cubicBezTo>
                  <a:lnTo>
                    <a:pt x="428" y="1518"/>
                  </a:lnTo>
                  <a:cubicBezTo>
                    <a:pt x="279" y="1518"/>
                    <a:pt x="135" y="1490"/>
                    <a:pt x="1" y="1432"/>
                  </a:cubicBezTo>
                  <a:lnTo>
                    <a:pt x="1" y="1432"/>
                  </a:lnTo>
                  <a:cubicBezTo>
                    <a:pt x="174" y="1850"/>
                    <a:pt x="577" y="2119"/>
                    <a:pt x="1029" y="2119"/>
                  </a:cubicBezTo>
                  <a:lnTo>
                    <a:pt x="2336" y="2119"/>
                  </a:lnTo>
                  <a:cubicBezTo>
                    <a:pt x="2845" y="2119"/>
                    <a:pt x="3287" y="1778"/>
                    <a:pt x="3416" y="1283"/>
                  </a:cubicBezTo>
                  <a:lnTo>
                    <a:pt x="3493" y="884"/>
                  </a:lnTo>
                  <a:cubicBezTo>
                    <a:pt x="3594" y="471"/>
                    <a:pt x="3320" y="63"/>
                    <a:pt x="289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74"/>
            <p:cNvSpPr/>
            <p:nvPr/>
          </p:nvSpPr>
          <p:spPr>
            <a:xfrm>
              <a:off x="6373374" y="3416227"/>
              <a:ext cx="99955" cy="61261"/>
            </a:xfrm>
            <a:custGeom>
              <a:avLst/>
              <a:gdLst/>
              <a:ahLst/>
              <a:cxnLst/>
              <a:rect l="l" t="t" r="r" b="b"/>
              <a:pathLst>
                <a:path w="3818" h="2340" extrusionOk="0">
                  <a:moveTo>
                    <a:pt x="900" y="0"/>
                  </a:moveTo>
                  <a:cubicBezTo>
                    <a:pt x="674" y="0"/>
                    <a:pt x="446" y="49"/>
                    <a:pt x="229" y="150"/>
                  </a:cubicBezTo>
                  <a:cubicBezTo>
                    <a:pt x="1" y="241"/>
                    <a:pt x="105" y="550"/>
                    <a:pt x="302" y="550"/>
                  </a:cubicBezTo>
                  <a:cubicBezTo>
                    <a:pt x="333" y="550"/>
                    <a:pt x="367" y="543"/>
                    <a:pt x="402" y="525"/>
                  </a:cubicBezTo>
                  <a:cubicBezTo>
                    <a:pt x="561" y="452"/>
                    <a:pt x="729" y="417"/>
                    <a:pt x="895" y="417"/>
                  </a:cubicBezTo>
                  <a:cubicBezTo>
                    <a:pt x="1307" y="417"/>
                    <a:pt x="1704" y="633"/>
                    <a:pt x="1920" y="1010"/>
                  </a:cubicBezTo>
                  <a:cubicBezTo>
                    <a:pt x="1622" y="1346"/>
                    <a:pt x="1550" y="1822"/>
                    <a:pt x="1737" y="2225"/>
                  </a:cubicBezTo>
                  <a:cubicBezTo>
                    <a:pt x="1778" y="2306"/>
                    <a:pt x="1847" y="2340"/>
                    <a:pt x="1915" y="2340"/>
                  </a:cubicBezTo>
                  <a:cubicBezTo>
                    <a:pt x="2047" y="2340"/>
                    <a:pt x="2178" y="2214"/>
                    <a:pt x="2112" y="2052"/>
                  </a:cubicBezTo>
                  <a:cubicBezTo>
                    <a:pt x="1949" y="1697"/>
                    <a:pt x="2098" y="1279"/>
                    <a:pt x="2453" y="1111"/>
                  </a:cubicBezTo>
                  <a:cubicBezTo>
                    <a:pt x="2551" y="1066"/>
                    <a:pt x="2653" y="1045"/>
                    <a:pt x="2754" y="1045"/>
                  </a:cubicBezTo>
                  <a:cubicBezTo>
                    <a:pt x="3021" y="1045"/>
                    <a:pt x="3276" y="1194"/>
                    <a:pt x="3395" y="1452"/>
                  </a:cubicBezTo>
                  <a:cubicBezTo>
                    <a:pt x="3433" y="1525"/>
                    <a:pt x="3506" y="1568"/>
                    <a:pt x="3582" y="1568"/>
                  </a:cubicBezTo>
                  <a:cubicBezTo>
                    <a:pt x="3611" y="1568"/>
                    <a:pt x="3641" y="1561"/>
                    <a:pt x="3669" y="1548"/>
                  </a:cubicBezTo>
                  <a:cubicBezTo>
                    <a:pt x="3769" y="1500"/>
                    <a:pt x="3818" y="1380"/>
                    <a:pt x="3769" y="1274"/>
                  </a:cubicBezTo>
                  <a:cubicBezTo>
                    <a:pt x="3582" y="869"/>
                    <a:pt x="3182" y="630"/>
                    <a:pt x="2765" y="630"/>
                  </a:cubicBezTo>
                  <a:cubicBezTo>
                    <a:pt x="2594" y="630"/>
                    <a:pt x="2420" y="670"/>
                    <a:pt x="2256" y="755"/>
                  </a:cubicBezTo>
                  <a:cubicBezTo>
                    <a:pt x="1955" y="272"/>
                    <a:pt x="1436" y="0"/>
                    <a:pt x="9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74"/>
            <p:cNvSpPr/>
            <p:nvPr/>
          </p:nvSpPr>
          <p:spPr>
            <a:xfrm>
              <a:off x="6249517" y="3463456"/>
              <a:ext cx="84771" cy="48093"/>
            </a:xfrm>
            <a:custGeom>
              <a:avLst/>
              <a:gdLst/>
              <a:ahLst/>
              <a:cxnLst/>
              <a:rect l="l" t="t" r="r" b="b"/>
              <a:pathLst>
                <a:path w="3238" h="1837" extrusionOk="0">
                  <a:moveTo>
                    <a:pt x="2481" y="0"/>
                  </a:moveTo>
                  <a:cubicBezTo>
                    <a:pt x="2023" y="0"/>
                    <a:pt x="1585" y="255"/>
                    <a:pt x="1366" y="695"/>
                  </a:cubicBezTo>
                  <a:cubicBezTo>
                    <a:pt x="1212" y="646"/>
                    <a:pt x="1053" y="622"/>
                    <a:pt x="895" y="622"/>
                  </a:cubicBezTo>
                  <a:cubicBezTo>
                    <a:pt x="668" y="622"/>
                    <a:pt x="442" y="671"/>
                    <a:pt x="233" y="767"/>
                  </a:cubicBezTo>
                  <a:cubicBezTo>
                    <a:pt x="1" y="858"/>
                    <a:pt x="105" y="1168"/>
                    <a:pt x="304" y="1168"/>
                  </a:cubicBezTo>
                  <a:cubicBezTo>
                    <a:pt x="336" y="1168"/>
                    <a:pt x="370" y="1160"/>
                    <a:pt x="406" y="1142"/>
                  </a:cubicBezTo>
                  <a:cubicBezTo>
                    <a:pt x="568" y="1066"/>
                    <a:pt x="739" y="1030"/>
                    <a:pt x="907" y="1030"/>
                  </a:cubicBezTo>
                  <a:cubicBezTo>
                    <a:pt x="1355" y="1030"/>
                    <a:pt x="1784" y="1285"/>
                    <a:pt x="1986" y="1718"/>
                  </a:cubicBezTo>
                  <a:cubicBezTo>
                    <a:pt x="2026" y="1802"/>
                    <a:pt x="2095" y="1837"/>
                    <a:pt x="2164" y="1837"/>
                  </a:cubicBezTo>
                  <a:cubicBezTo>
                    <a:pt x="2297" y="1837"/>
                    <a:pt x="2432" y="1707"/>
                    <a:pt x="2356" y="1545"/>
                  </a:cubicBezTo>
                  <a:cubicBezTo>
                    <a:pt x="2226" y="1262"/>
                    <a:pt x="2010" y="1022"/>
                    <a:pt x="1746" y="858"/>
                  </a:cubicBezTo>
                  <a:cubicBezTo>
                    <a:pt x="1894" y="577"/>
                    <a:pt x="2182" y="413"/>
                    <a:pt x="2481" y="413"/>
                  </a:cubicBezTo>
                  <a:cubicBezTo>
                    <a:pt x="2601" y="413"/>
                    <a:pt x="2722" y="439"/>
                    <a:pt x="2836" y="493"/>
                  </a:cubicBezTo>
                  <a:cubicBezTo>
                    <a:pt x="2871" y="511"/>
                    <a:pt x="2905" y="519"/>
                    <a:pt x="2936" y="519"/>
                  </a:cubicBezTo>
                  <a:cubicBezTo>
                    <a:pt x="3133" y="519"/>
                    <a:pt x="3237" y="210"/>
                    <a:pt x="3009" y="119"/>
                  </a:cubicBezTo>
                  <a:cubicBezTo>
                    <a:pt x="2838" y="38"/>
                    <a:pt x="2658" y="0"/>
                    <a:pt x="24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74"/>
            <p:cNvSpPr/>
            <p:nvPr/>
          </p:nvSpPr>
          <p:spPr>
            <a:xfrm>
              <a:off x="6412618" y="3514821"/>
              <a:ext cx="53407" cy="22305"/>
            </a:xfrm>
            <a:custGeom>
              <a:avLst/>
              <a:gdLst/>
              <a:ahLst/>
              <a:cxnLst/>
              <a:rect l="l" t="t" r="r" b="b"/>
              <a:pathLst>
                <a:path w="2040" h="852" extrusionOk="0">
                  <a:moveTo>
                    <a:pt x="918" y="1"/>
                  </a:moveTo>
                  <a:cubicBezTo>
                    <a:pt x="662" y="1"/>
                    <a:pt x="404" y="78"/>
                    <a:pt x="181" y="237"/>
                  </a:cubicBezTo>
                  <a:cubicBezTo>
                    <a:pt x="1" y="370"/>
                    <a:pt x="127" y="615"/>
                    <a:pt x="300" y="615"/>
                  </a:cubicBezTo>
                  <a:cubicBezTo>
                    <a:pt x="339" y="615"/>
                    <a:pt x="380" y="602"/>
                    <a:pt x="421" y="573"/>
                  </a:cubicBezTo>
                  <a:cubicBezTo>
                    <a:pt x="572" y="465"/>
                    <a:pt x="746" y="413"/>
                    <a:pt x="917" y="413"/>
                  </a:cubicBezTo>
                  <a:cubicBezTo>
                    <a:pt x="1182" y="413"/>
                    <a:pt x="1443" y="537"/>
                    <a:pt x="1612" y="770"/>
                  </a:cubicBezTo>
                  <a:cubicBezTo>
                    <a:pt x="1651" y="823"/>
                    <a:pt x="1708" y="852"/>
                    <a:pt x="1776" y="852"/>
                  </a:cubicBezTo>
                  <a:cubicBezTo>
                    <a:pt x="1944" y="852"/>
                    <a:pt x="2040" y="664"/>
                    <a:pt x="1944" y="525"/>
                  </a:cubicBezTo>
                  <a:cubicBezTo>
                    <a:pt x="1697" y="182"/>
                    <a:pt x="1310" y="1"/>
                    <a:pt x="9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74"/>
            <p:cNvSpPr/>
            <p:nvPr/>
          </p:nvSpPr>
          <p:spPr>
            <a:xfrm>
              <a:off x="6337848" y="3489086"/>
              <a:ext cx="45475" cy="33720"/>
            </a:xfrm>
            <a:custGeom>
              <a:avLst/>
              <a:gdLst/>
              <a:ahLst/>
              <a:cxnLst/>
              <a:rect l="l" t="t" r="r" b="b"/>
              <a:pathLst>
                <a:path w="1737" h="1288" extrusionOk="0">
                  <a:moveTo>
                    <a:pt x="1513" y="0"/>
                  </a:moveTo>
                  <a:cubicBezTo>
                    <a:pt x="1425" y="0"/>
                    <a:pt x="1337" y="51"/>
                    <a:pt x="1312" y="163"/>
                  </a:cubicBezTo>
                  <a:cubicBezTo>
                    <a:pt x="1247" y="577"/>
                    <a:pt x="884" y="871"/>
                    <a:pt x="477" y="871"/>
                  </a:cubicBezTo>
                  <a:cubicBezTo>
                    <a:pt x="431" y="871"/>
                    <a:pt x="384" y="867"/>
                    <a:pt x="337" y="860"/>
                  </a:cubicBezTo>
                  <a:cubicBezTo>
                    <a:pt x="318" y="855"/>
                    <a:pt x="300" y="853"/>
                    <a:pt x="283" y="853"/>
                  </a:cubicBezTo>
                  <a:cubicBezTo>
                    <a:pt x="45" y="853"/>
                    <a:pt x="0" y="1236"/>
                    <a:pt x="270" y="1268"/>
                  </a:cubicBezTo>
                  <a:cubicBezTo>
                    <a:pt x="342" y="1277"/>
                    <a:pt x="409" y="1287"/>
                    <a:pt x="481" y="1287"/>
                  </a:cubicBezTo>
                  <a:cubicBezTo>
                    <a:pt x="1096" y="1282"/>
                    <a:pt x="1620" y="835"/>
                    <a:pt x="1720" y="225"/>
                  </a:cubicBezTo>
                  <a:cubicBezTo>
                    <a:pt x="1737" y="83"/>
                    <a:pt x="1624" y="0"/>
                    <a:pt x="15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74"/>
            <p:cNvSpPr/>
            <p:nvPr/>
          </p:nvSpPr>
          <p:spPr>
            <a:xfrm>
              <a:off x="6192470" y="3360516"/>
              <a:ext cx="368510" cy="367750"/>
            </a:xfrm>
            <a:custGeom>
              <a:avLst/>
              <a:gdLst/>
              <a:ahLst/>
              <a:cxnLst/>
              <a:rect l="l" t="t" r="r" b="b"/>
              <a:pathLst>
                <a:path w="14076" h="14047" extrusionOk="0">
                  <a:moveTo>
                    <a:pt x="6375" y="1"/>
                  </a:moveTo>
                  <a:cubicBezTo>
                    <a:pt x="5984" y="1"/>
                    <a:pt x="5582" y="142"/>
                    <a:pt x="5285" y="419"/>
                  </a:cubicBezTo>
                  <a:cubicBezTo>
                    <a:pt x="5101" y="330"/>
                    <a:pt x="4898" y="288"/>
                    <a:pt x="4691" y="288"/>
                  </a:cubicBezTo>
                  <a:cubicBezTo>
                    <a:pt x="4215" y="288"/>
                    <a:pt x="3723" y="511"/>
                    <a:pt x="3425" y="899"/>
                  </a:cubicBezTo>
                  <a:cubicBezTo>
                    <a:pt x="3375" y="893"/>
                    <a:pt x="3325" y="889"/>
                    <a:pt x="3274" y="889"/>
                  </a:cubicBezTo>
                  <a:cubicBezTo>
                    <a:pt x="2625" y="889"/>
                    <a:pt x="1977" y="1421"/>
                    <a:pt x="1826" y="2134"/>
                  </a:cubicBezTo>
                  <a:cubicBezTo>
                    <a:pt x="1119" y="2283"/>
                    <a:pt x="639" y="3138"/>
                    <a:pt x="822" y="3931"/>
                  </a:cubicBezTo>
                  <a:cubicBezTo>
                    <a:pt x="125" y="4300"/>
                    <a:pt x="0" y="5405"/>
                    <a:pt x="581" y="6097"/>
                  </a:cubicBezTo>
                  <a:cubicBezTo>
                    <a:pt x="441" y="6985"/>
                    <a:pt x="1099" y="7830"/>
                    <a:pt x="1847" y="7830"/>
                  </a:cubicBezTo>
                  <a:cubicBezTo>
                    <a:pt x="1942" y="7830"/>
                    <a:pt x="2037" y="7817"/>
                    <a:pt x="2133" y="7788"/>
                  </a:cubicBezTo>
                  <a:cubicBezTo>
                    <a:pt x="2332" y="8037"/>
                    <a:pt x="2719" y="8215"/>
                    <a:pt x="3096" y="8215"/>
                  </a:cubicBezTo>
                  <a:cubicBezTo>
                    <a:pt x="3155" y="8215"/>
                    <a:pt x="3214" y="8210"/>
                    <a:pt x="3272" y="8201"/>
                  </a:cubicBezTo>
                  <a:cubicBezTo>
                    <a:pt x="3850" y="9401"/>
                    <a:pt x="4710" y="9900"/>
                    <a:pt x="5845" y="9900"/>
                  </a:cubicBezTo>
                  <a:cubicBezTo>
                    <a:pt x="6142" y="9900"/>
                    <a:pt x="6458" y="9866"/>
                    <a:pt x="6793" y="9801"/>
                  </a:cubicBezTo>
                  <a:cubicBezTo>
                    <a:pt x="6932" y="10291"/>
                    <a:pt x="7283" y="10887"/>
                    <a:pt x="8129" y="11377"/>
                  </a:cubicBezTo>
                  <a:cubicBezTo>
                    <a:pt x="9493" y="12160"/>
                    <a:pt x="10137" y="12775"/>
                    <a:pt x="10228" y="13375"/>
                  </a:cubicBezTo>
                  <a:cubicBezTo>
                    <a:pt x="10288" y="13768"/>
                    <a:pt x="10624" y="14047"/>
                    <a:pt x="11005" y="14047"/>
                  </a:cubicBezTo>
                  <a:cubicBezTo>
                    <a:pt x="11053" y="14047"/>
                    <a:pt x="11102" y="14043"/>
                    <a:pt x="11150" y="14033"/>
                  </a:cubicBezTo>
                  <a:cubicBezTo>
                    <a:pt x="11592" y="13957"/>
                    <a:pt x="11876" y="13524"/>
                    <a:pt x="11780" y="13092"/>
                  </a:cubicBezTo>
                  <a:lnTo>
                    <a:pt x="11251" y="10661"/>
                  </a:lnTo>
                  <a:cubicBezTo>
                    <a:pt x="11799" y="10541"/>
                    <a:pt x="12174" y="10104"/>
                    <a:pt x="12250" y="9700"/>
                  </a:cubicBezTo>
                  <a:cubicBezTo>
                    <a:pt x="12289" y="9345"/>
                    <a:pt x="12423" y="9177"/>
                    <a:pt x="12270" y="8759"/>
                  </a:cubicBezTo>
                  <a:cubicBezTo>
                    <a:pt x="13101" y="8691"/>
                    <a:pt x="13696" y="7759"/>
                    <a:pt x="13504" y="6933"/>
                  </a:cubicBezTo>
                  <a:cubicBezTo>
                    <a:pt x="14066" y="6328"/>
                    <a:pt x="14076" y="5300"/>
                    <a:pt x="13490" y="4800"/>
                  </a:cubicBezTo>
                  <a:cubicBezTo>
                    <a:pt x="13586" y="4142"/>
                    <a:pt x="13158" y="3431"/>
                    <a:pt x="12519" y="3172"/>
                  </a:cubicBezTo>
                  <a:cubicBezTo>
                    <a:pt x="12539" y="2917"/>
                    <a:pt x="12486" y="2662"/>
                    <a:pt x="12356" y="2441"/>
                  </a:cubicBezTo>
                  <a:cubicBezTo>
                    <a:pt x="12317" y="2350"/>
                    <a:pt x="12246" y="2313"/>
                    <a:pt x="12175" y="2313"/>
                  </a:cubicBezTo>
                  <a:cubicBezTo>
                    <a:pt x="12029" y="2313"/>
                    <a:pt x="11879" y="2472"/>
                    <a:pt x="11996" y="2643"/>
                  </a:cubicBezTo>
                  <a:cubicBezTo>
                    <a:pt x="12106" y="2826"/>
                    <a:pt x="12140" y="3047"/>
                    <a:pt x="12087" y="3258"/>
                  </a:cubicBezTo>
                  <a:cubicBezTo>
                    <a:pt x="12053" y="3373"/>
                    <a:pt x="12121" y="3489"/>
                    <a:pt x="12236" y="3517"/>
                  </a:cubicBezTo>
                  <a:cubicBezTo>
                    <a:pt x="12803" y="3652"/>
                    <a:pt x="13206" y="4315"/>
                    <a:pt x="13062" y="4839"/>
                  </a:cubicBezTo>
                  <a:cubicBezTo>
                    <a:pt x="13038" y="4925"/>
                    <a:pt x="13072" y="5016"/>
                    <a:pt x="13149" y="5069"/>
                  </a:cubicBezTo>
                  <a:cubicBezTo>
                    <a:pt x="13519" y="5305"/>
                    <a:pt x="13644" y="5929"/>
                    <a:pt x="13360" y="6438"/>
                  </a:cubicBezTo>
                  <a:cubicBezTo>
                    <a:pt x="13245" y="6169"/>
                    <a:pt x="13067" y="5929"/>
                    <a:pt x="12841" y="5737"/>
                  </a:cubicBezTo>
                  <a:cubicBezTo>
                    <a:pt x="12795" y="5691"/>
                    <a:pt x="12744" y="5671"/>
                    <a:pt x="12696" y="5671"/>
                  </a:cubicBezTo>
                  <a:cubicBezTo>
                    <a:pt x="12529" y="5671"/>
                    <a:pt x="12392" y="5903"/>
                    <a:pt x="12567" y="6044"/>
                  </a:cubicBezTo>
                  <a:cubicBezTo>
                    <a:pt x="12832" y="6265"/>
                    <a:pt x="13009" y="6568"/>
                    <a:pt x="13077" y="6904"/>
                  </a:cubicBezTo>
                  <a:cubicBezTo>
                    <a:pt x="13081" y="6914"/>
                    <a:pt x="13072" y="6923"/>
                    <a:pt x="13081" y="6933"/>
                  </a:cubicBezTo>
                  <a:cubicBezTo>
                    <a:pt x="13303" y="7586"/>
                    <a:pt x="12760" y="8366"/>
                    <a:pt x="12190" y="8366"/>
                  </a:cubicBezTo>
                  <a:cubicBezTo>
                    <a:pt x="12106" y="8366"/>
                    <a:pt x="12021" y="8349"/>
                    <a:pt x="11938" y="8312"/>
                  </a:cubicBezTo>
                  <a:cubicBezTo>
                    <a:pt x="11935" y="8311"/>
                    <a:pt x="11932" y="8310"/>
                    <a:pt x="11930" y="8310"/>
                  </a:cubicBezTo>
                  <a:cubicBezTo>
                    <a:pt x="11922" y="8310"/>
                    <a:pt x="11916" y="8313"/>
                    <a:pt x="11908" y="8313"/>
                  </a:cubicBezTo>
                  <a:cubicBezTo>
                    <a:pt x="11906" y="8313"/>
                    <a:pt x="11903" y="8313"/>
                    <a:pt x="11900" y="8312"/>
                  </a:cubicBezTo>
                  <a:cubicBezTo>
                    <a:pt x="11760" y="8216"/>
                    <a:pt x="11597" y="8168"/>
                    <a:pt x="11429" y="8163"/>
                  </a:cubicBezTo>
                  <a:lnTo>
                    <a:pt x="10410" y="8163"/>
                  </a:lnTo>
                  <a:cubicBezTo>
                    <a:pt x="10137" y="8163"/>
                    <a:pt x="10137" y="8571"/>
                    <a:pt x="10410" y="8571"/>
                  </a:cubicBezTo>
                  <a:lnTo>
                    <a:pt x="11424" y="8571"/>
                  </a:lnTo>
                  <a:cubicBezTo>
                    <a:pt x="11760" y="8571"/>
                    <a:pt x="12005" y="8888"/>
                    <a:pt x="11924" y="9210"/>
                  </a:cubicBezTo>
                  <a:cubicBezTo>
                    <a:pt x="11919" y="9220"/>
                    <a:pt x="11904" y="9301"/>
                    <a:pt x="11847" y="9614"/>
                  </a:cubicBezTo>
                  <a:cubicBezTo>
                    <a:pt x="11741" y="10012"/>
                    <a:pt x="11381" y="10291"/>
                    <a:pt x="10968" y="10291"/>
                  </a:cubicBezTo>
                  <a:lnTo>
                    <a:pt x="9666" y="10291"/>
                  </a:lnTo>
                  <a:cubicBezTo>
                    <a:pt x="9248" y="10291"/>
                    <a:pt x="8888" y="10012"/>
                    <a:pt x="8787" y="9614"/>
                  </a:cubicBezTo>
                  <a:cubicBezTo>
                    <a:pt x="8724" y="9301"/>
                    <a:pt x="8715" y="9225"/>
                    <a:pt x="8710" y="9210"/>
                  </a:cubicBezTo>
                  <a:cubicBezTo>
                    <a:pt x="8628" y="8888"/>
                    <a:pt x="8873" y="8571"/>
                    <a:pt x="9205" y="8571"/>
                  </a:cubicBezTo>
                  <a:lnTo>
                    <a:pt x="9526" y="8571"/>
                  </a:lnTo>
                  <a:cubicBezTo>
                    <a:pt x="9800" y="8571"/>
                    <a:pt x="9800" y="8163"/>
                    <a:pt x="9526" y="8163"/>
                  </a:cubicBezTo>
                  <a:lnTo>
                    <a:pt x="9205" y="8163"/>
                  </a:lnTo>
                  <a:cubicBezTo>
                    <a:pt x="8604" y="8163"/>
                    <a:pt x="8167" y="8725"/>
                    <a:pt x="8311" y="9306"/>
                  </a:cubicBezTo>
                  <a:cubicBezTo>
                    <a:pt x="8364" y="9609"/>
                    <a:pt x="8383" y="9700"/>
                    <a:pt x="8383" y="9710"/>
                  </a:cubicBezTo>
                  <a:cubicBezTo>
                    <a:pt x="8532" y="10296"/>
                    <a:pt x="9060" y="10704"/>
                    <a:pt x="9666" y="10704"/>
                  </a:cubicBezTo>
                  <a:lnTo>
                    <a:pt x="10843" y="10704"/>
                  </a:lnTo>
                  <a:lnTo>
                    <a:pt x="11381" y="13174"/>
                  </a:lnTo>
                  <a:cubicBezTo>
                    <a:pt x="11429" y="13380"/>
                    <a:pt x="11290" y="13587"/>
                    <a:pt x="11078" y="13625"/>
                  </a:cubicBezTo>
                  <a:cubicBezTo>
                    <a:pt x="11056" y="13629"/>
                    <a:pt x="11033" y="13631"/>
                    <a:pt x="11011" y="13631"/>
                  </a:cubicBezTo>
                  <a:cubicBezTo>
                    <a:pt x="10830" y="13631"/>
                    <a:pt x="10667" y="13496"/>
                    <a:pt x="10641" y="13308"/>
                  </a:cubicBezTo>
                  <a:cubicBezTo>
                    <a:pt x="10521" y="12559"/>
                    <a:pt x="9834" y="11876"/>
                    <a:pt x="8340" y="11017"/>
                  </a:cubicBezTo>
                  <a:cubicBezTo>
                    <a:pt x="7326" y="10430"/>
                    <a:pt x="7019" y="9590"/>
                    <a:pt x="7144" y="8864"/>
                  </a:cubicBezTo>
                  <a:lnTo>
                    <a:pt x="7144" y="8864"/>
                  </a:lnTo>
                  <a:cubicBezTo>
                    <a:pt x="7518" y="9037"/>
                    <a:pt x="7456" y="9215"/>
                    <a:pt x="7653" y="9215"/>
                  </a:cubicBezTo>
                  <a:cubicBezTo>
                    <a:pt x="7816" y="9210"/>
                    <a:pt x="7912" y="9023"/>
                    <a:pt x="7816" y="8888"/>
                  </a:cubicBezTo>
                  <a:cubicBezTo>
                    <a:pt x="7648" y="8663"/>
                    <a:pt x="7408" y="8499"/>
                    <a:pt x="7134" y="8432"/>
                  </a:cubicBezTo>
                  <a:cubicBezTo>
                    <a:pt x="7115" y="8413"/>
                    <a:pt x="7105" y="8389"/>
                    <a:pt x="7076" y="8379"/>
                  </a:cubicBezTo>
                  <a:cubicBezTo>
                    <a:pt x="7051" y="8370"/>
                    <a:pt x="7025" y="8365"/>
                    <a:pt x="7000" y="8365"/>
                  </a:cubicBezTo>
                  <a:cubicBezTo>
                    <a:pt x="6971" y="8365"/>
                    <a:pt x="6943" y="8371"/>
                    <a:pt x="6918" y="8384"/>
                  </a:cubicBezTo>
                  <a:cubicBezTo>
                    <a:pt x="6871" y="8379"/>
                    <a:pt x="6825" y="8376"/>
                    <a:pt x="6778" y="8376"/>
                  </a:cubicBezTo>
                  <a:cubicBezTo>
                    <a:pt x="6522" y="8376"/>
                    <a:pt x="6269" y="8454"/>
                    <a:pt x="6058" y="8600"/>
                  </a:cubicBezTo>
                  <a:cubicBezTo>
                    <a:pt x="5877" y="8730"/>
                    <a:pt x="6005" y="8978"/>
                    <a:pt x="6178" y="8978"/>
                  </a:cubicBezTo>
                  <a:cubicBezTo>
                    <a:pt x="6217" y="8978"/>
                    <a:pt x="6258" y="8965"/>
                    <a:pt x="6298" y="8936"/>
                  </a:cubicBezTo>
                  <a:cubicBezTo>
                    <a:pt x="6428" y="8845"/>
                    <a:pt x="6582" y="8797"/>
                    <a:pt x="6740" y="8792"/>
                  </a:cubicBezTo>
                  <a:lnTo>
                    <a:pt x="6740" y="8792"/>
                  </a:lnTo>
                  <a:cubicBezTo>
                    <a:pt x="6711" y="8989"/>
                    <a:pt x="6707" y="9191"/>
                    <a:pt x="6726" y="9388"/>
                  </a:cubicBezTo>
                  <a:cubicBezTo>
                    <a:pt x="6409" y="9450"/>
                    <a:pt x="6118" y="9482"/>
                    <a:pt x="5850" y="9482"/>
                  </a:cubicBezTo>
                  <a:cubicBezTo>
                    <a:pt x="4775" y="9482"/>
                    <a:pt x="4069" y="8972"/>
                    <a:pt x="3589" y="7884"/>
                  </a:cubicBezTo>
                  <a:cubicBezTo>
                    <a:pt x="3536" y="7678"/>
                    <a:pt x="3488" y="7341"/>
                    <a:pt x="3536" y="7197"/>
                  </a:cubicBezTo>
                  <a:cubicBezTo>
                    <a:pt x="3569" y="7092"/>
                    <a:pt x="3512" y="6976"/>
                    <a:pt x="3406" y="6938"/>
                  </a:cubicBezTo>
                  <a:cubicBezTo>
                    <a:pt x="3385" y="6931"/>
                    <a:pt x="3364" y="6928"/>
                    <a:pt x="3343" y="6928"/>
                  </a:cubicBezTo>
                  <a:cubicBezTo>
                    <a:pt x="3254" y="6928"/>
                    <a:pt x="3173" y="6983"/>
                    <a:pt x="3142" y="7072"/>
                  </a:cubicBezTo>
                  <a:cubicBezTo>
                    <a:pt x="3075" y="7274"/>
                    <a:pt x="3108" y="7572"/>
                    <a:pt x="3147" y="7779"/>
                  </a:cubicBezTo>
                  <a:cubicBezTo>
                    <a:pt x="3122" y="7780"/>
                    <a:pt x="3097" y="7781"/>
                    <a:pt x="3073" y="7781"/>
                  </a:cubicBezTo>
                  <a:cubicBezTo>
                    <a:pt x="2722" y="7781"/>
                    <a:pt x="2466" y="7592"/>
                    <a:pt x="2412" y="7457"/>
                  </a:cubicBezTo>
                  <a:cubicBezTo>
                    <a:pt x="2392" y="7399"/>
                    <a:pt x="2349" y="7356"/>
                    <a:pt x="2292" y="7337"/>
                  </a:cubicBezTo>
                  <a:cubicBezTo>
                    <a:pt x="2264" y="7325"/>
                    <a:pt x="2240" y="7321"/>
                    <a:pt x="2218" y="7321"/>
                  </a:cubicBezTo>
                  <a:cubicBezTo>
                    <a:pt x="2147" y="7321"/>
                    <a:pt x="2095" y="7368"/>
                    <a:pt x="2003" y="7389"/>
                  </a:cubicBezTo>
                  <a:cubicBezTo>
                    <a:pt x="1950" y="7405"/>
                    <a:pt x="1896" y="7412"/>
                    <a:pt x="1843" y="7412"/>
                  </a:cubicBezTo>
                  <a:cubicBezTo>
                    <a:pt x="1320" y="7412"/>
                    <a:pt x="851" y="6719"/>
                    <a:pt x="1004" y="6073"/>
                  </a:cubicBezTo>
                  <a:cubicBezTo>
                    <a:pt x="1057" y="5862"/>
                    <a:pt x="798" y="5862"/>
                    <a:pt x="668" y="5377"/>
                  </a:cubicBezTo>
                  <a:cubicBezTo>
                    <a:pt x="524" y="4863"/>
                    <a:pt x="725" y="4353"/>
                    <a:pt x="1129" y="4243"/>
                  </a:cubicBezTo>
                  <a:cubicBezTo>
                    <a:pt x="1244" y="4209"/>
                    <a:pt x="1312" y="4084"/>
                    <a:pt x="1264" y="3969"/>
                  </a:cubicBezTo>
                  <a:cubicBezTo>
                    <a:pt x="1023" y="3340"/>
                    <a:pt x="1441" y="2537"/>
                    <a:pt x="2013" y="2513"/>
                  </a:cubicBezTo>
                  <a:cubicBezTo>
                    <a:pt x="2119" y="2509"/>
                    <a:pt x="2205" y="2427"/>
                    <a:pt x="2215" y="2326"/>
                  </a:cubicBezTo>
                  <a:cubicBezTo>
                    <a:pt x="2261" y="1771"/>
                    <a:pt x="2775" y="1290"/>
                    <a:pt x="3265" y="1290"/>
                  </a:cubicBezTo>
                  <a:cubicBezTo>
                    <a:pt x="3331" y="1290"/>
                    <a:pt x="3396" y="1299"/>
                    <a:pt x="3459" y="1317"/>
                  </a:cubicBezTo>
                  <a:cubicBezTo>
                    <a:pt x="3479" y="1324"/>
                    <a:pt x="3500" y="1327"/>
                    <a:pt x="3520" y="1327"/>
                  </a:cubicBezTo>
                  <a:cubicBezTo>
                    <a:pt x="3591" y="1327"/>
                    <a:pt x="3657" y="1289"/>
                    <a:pt x="3694" y="1226"/>
                  </a:cubicBezTo>
                  <a:cubicBezTo>
                    <a:pt x="3893" y="896"/>
                    <a:pt x="4299" y="689"/>
                    <a:pt x="4687" y="689"/>
                  </a:cubicBezTo>
                  <a:cubicBezTo>
                    <a:pt x="4796" y="689"/>
                    <a:pt x="4904" y="706"/>
                    <a:pt x="5006" y="741"/>
                  </a:cubicBezTo>
                  <a:cubicBezTo>
                    <a:pt x="4915" y="870"/>
                    <a:pt x="4862" y="1019"/>
                    <a:pt x="4847" y="1173"/>
                  </a:cubicBezTo>
                  <a:cubicBezTo>
                    <a:pt x="4804" y="1183"/>
                    <a:pt x="4761" y="1192"/>
                    <a:pt x="4722" y="1202"/>
                  </a:cubicBezTo>
                  <a:cubicBezTo>
                    <a:pt x="4530" y="1269"/>
                    <a:pt x="4353" y="1375"/>
                    <a:pt x="4204" y="1509"/>
                  </a:cubicBezTo>
                  <a:cubicBezTo>
                    <a:pt x="4127" y="1591"/>
                    <a:pt x="4122" y="1721"/>
                    <a:pt x="4204" y="1802"/>
                  </a:cubicBezTo>
                  <a:cubicBezTo>
                    <a:pt x="4242" y="1843"/>
                    <a:pt x="4295" y="1864"/>
                    <a:pt x="4348" y="1864"/>
                  </a:cubicBezTo>
                  <a:cubicBezTo>
                    <a:pt x="4402" y="1864"/>
                    <a:pt x="4456" y="1843"/>
                    <a:pt x="4497" y="1802"/>
                  </a:cubicBezTo>
                  <a:cubicBezTo>
                    <a:pt x="4509" y="1790"/>
                    <a:pt x="4748" y="1559"/>
                    <a:pt x="5067" y="1559"/>
                  </a:cubicBezTo>
                  <a:cubicBezTo>
                    <a:pt x="5231" y="1559"/>
                    <a:pt x="5416" y="1620"/>
                    <a:pt x="5602" y="1802"/>
                  </a:cubicBezTo>
                  <a:cubicBezTo>
                    <a:pt x="5640" y="1841"/>
                    <a:pt x="5693" y="1865"/>
                    <a:pt x="5746" y="1865"/>
                  </a:cubicBezTo>
                  <a:cubicBezTo>
                    <a:pt x="5928" y="1865"/>
                    <a:pt x="6020" y="1644"/>
                    <a:pt x="5890" y="1514"/>
                  </a:cubicBezTo>
                  <a:cubicBezTo>
                    <a:pt x="5722" y="1336"/>
                    <a:pt x="5505" y="1216"/>
                    <a:pt x="5265" y="1168"/>
                  </a:cubicBezTo>
                  <a:cubicBezTo>
                    <a:pt x="5304" y="1039"/>
                    <a:pt x="5376" y="918"/>
                    <a:pt x="5472" y="822"/>
                  </a:cubicBezTo>
                  <a:cubicBezTo>
                    <a:pt x="5472" y="818"/>
                    <a:pt x="5477" y="818"/>
                    <a:pt x="5477" y="813"/>
                  </a:cubicBezTo>
                  <a:cubicBezTo>
                    <a:pt x="5735" y="530"/>
                    <a:pt x="6073" y="404"/>
                    <a:pt x="6385" y="404"/>
                  </a:cubicBezTo>
                  <a:cubicBezTo>
                    <a:pt x="6694" y="404"/>
                    <a:pt x="6976" y="528"/>
                    <a:pt x="7129" y="746"/>
                  </a:cubicBezTo>
                  <a:cubicBezTo>
                    <a:pt x="7163" y="794"/>
                    <a:pt x="7216" y="822"/>
                    <a:pt x="7273" y="827"/>
                  </a:cubicBezTo>
                  <a:cubicBezTo>
                    <a:pt x="7283" y="829"/>
                    <a:pt x="7293" y="830"/>
                    <a:pt x="7303" y="830"/>
                  </a:cubicBezTo>
                  <a:cubicBezTo>
                    <a:pt x="7352" y="830"/>
                    <a:pt x="7401" y="811"/>
                    <a:pt x="7437" y="779"/>
                  </a:cubicBezTo>
                  <a:cubicBezTo>
                    <a:pt x="7631" y="605"/>
                    <a:pt x="7894" y="523"/>
                    <a:pt x="8157" y="523"/>
                  </a:cubicBezTo>
                  <a:cubicBezTo>
                    <a:pt x="8546" y="523"/>
                    <a:pt x="8934" y="702"/>
                    <a:pt x="9094" y="1029"/>
                  </a:cubicBezTo>
                  <a:cubicBezTo>
                    <a:pt x="9129" y="1102"/>
                    <a:pt x="9201" y="1148"/>
                    <a:pt x="9278" y="1148"/>
                  </a:cubicBezTo>
                  <a:cubicBezTo>
                    <a:pt x="9297" y="1148"/>
                    <a:pt x="9316" y="1145"/>
                    <a:pt x="9334" y="1139"/>
                  </a:cubicBezTo>
                  <a:cubicBezTo>
                    <a:pt x="9419" y="1117"/>
                    <a:pt x="9506" y="1106"/>
                    <a:pt x="9593" y="1106"/>
                  </a:cubicBezTo>
                  <a:cubicBezTo>
                    <a:pt x="10077" y="1106"/>
                    <a:pt x="10570" y="1436"/>
                    <a:pt x="10684" y="1884"/>
                  </a:cubicBezTo>
                  <a:cubicBezTo>
                    <a:pt x="10707" y="1978"/>
                    <a:pt x="10792" y="2039"/>
                    <a:pt x="10885" y="2039"/>
                  </a:cubicBezTo>
                  <a:cubicBezTo>
                    <a:pt x="10892" y="2039"/>
                    <a:pt x="10898" y="2038"/>
                    <a:pt x="10905" y="2038"/>
                  </a:cubicBezTo>
                  <a:cubicBezTo>
                    <a:pt x="10935" y="2035"/>
                    <a:pt x="10965" y="2034"/>
                    <a:pt x="10994" y="2034"/>
                  </a:cubicBezTo>
                  <a:cubicBezTo>
                    <a:pt x="11142" y="2034"/>
                    <a:pt x="11288" y="2064"/>
                    <a:pt x="11424" y="2124"/>
                  </a:cubicBezTo>
                  <a:cubicBezTo>
                    <a:pt x="11458" y="2140"/>
                    <a:pt x="11491" y="2147"/>
                    <a:pt x="11521" y="2147"/>
                  </a:cubicBezTo>
                  <a:cubicBezTo>
                    <a:pt x="11720" y="2147"/>
                    <a:pt x="11817" y="1841"/>
                    <a:pt x="11587" y="1750"/>
                  </a:cubicBezTo>
                  <a:cubicBezTo>
                    <a:pt x="11414" y="1673"/>
                    <a:pt x="11222" y="1629"/>
                    <a:pt x="11030" y="1620"/>
                  </a:cubicBezTo>
                  <a:cubicBezTo>
                    <a:pt x="10801" y="1071"/>
                    <a:pt x="10196" y="697"/>
                    <a:pt x="9587" y="697"/>
                  </a:cubicBezTo>
                  <a:cubicBezTo>
                    <a:pt x="9519" y="697"/>
                    <a:pt x="9450" y="702"/>
                    <a:pt x="9382" y="712"/>
                  </a:cubicBezTo>
                  <a:cubicBezTo>
                    <a:pt x="9118" y="327"/>
                    <a:pt x="8639" y="116"/>
                    <a:pt x="8156" y="116"/>
                  </a:cubicBezTo>
                  <a:cubicBezTo>
                    <a:pt x="7866" y="116"/>
                    <a:pt x="7575" y="191"/>
                    <a:pt x="7326" y="352"/>
                  </a:cubicBezTo>
                  <a:cubicBezTo>
                    <a:pt x="7075" y="116"/>
                    <a:pt x="6729" y="1"/>
                    <a:pt x="6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8" name="Google Shape;9518;p74"/>
          <p:cNvGrpSpPr/>
          <p:nvPr/>
        </p:nvGrpSpPr>
        <p:grpSpPr>
          <a:xfrm>
            <a:off x="4935019" y="1516109"/>
            <a:ext cx="246642" cy="368667"/>
            <a:chOff x="4935019" y="1516109"/>
            <a:chExt cx="246642" cy="368667"/>
          </a:xfrm>
        </p:grpSpPr>
        <p:sp>
          <p:nvSpPr>
            <p:cNvPr id="9519" name="Google Shape;9519;p74"/>
            <p:cNvSpPr/>
            <p:nvPr/>
          </p:nvSpPr>
          <p:spPr>
            <a:xfrm>
              <a:off x="4993112" y="1521528"/>
              <a:ext cx="42150" cy="117993"/>
            </a:xfrm>
            <a:custGeom>
              <a:avLst/>
              <a:gdLst/>
              <a:ahLst/>
              <a:cxnLst/>
              <a:rect l="l" t="t" r="r" b="b"/>
              <a:pathLst>
                <a:path w="1610" h="4507" extrusionOk="0">
                  <a:moveTo>
                    <a:pt x="803" y="1"/>
                  </a:moveTo>
                  <a:cubicBezTo>
                    <a:pt x="361" y="1"/>
                    <a:pt x="1" y="361"/>
                    <a:pt x="1" y="808"/>
                  </a:cubicBezTo>
                  <a:lnTo>
                    <a:pt x="1" y="4507"/>
                  </a:lnTo>
                  <a:cubicBezTo>
                    <a:pt x="246" y="4108"/>
                    <a:pt x="688" y="3863"/>
                    <a:pt x="1158" y="3863"/>
                  </a:cubicBezTo>
                  <a:cubicBezTo>
                    <a:pt x="1312" y="3868"/>
                    <a:pt x="1466" y="3892"/>
                    <a:pt x="1610" y="3940"/>
                  </a:cubicBezTo>
                  <a:lnTo>
                    <a:pt x="1610" y="808"/>
                  </a:lnTo>
                  <a:cubicBezTo>
                    <a:pt x="1610" y="361"/>
                    <a:pt x="1250" y="1"/>
                    <a:pt x="803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74"/>
            <p:cNvSpPr/>
            <p:nvPr/>
          </p:nvSpPr>
          <p:spPr>
            <a:xfrm>
              <a:off x="4992981" y="1604912"/>
              <a:ext cx="42281" cy="34610"/>
            </a:xfrm>
            <a:custGeom>
              <a:avLst/>
              <a:gdLst/>
              <a:ahLst/>
              <a:cxnLst/>
              <a:rect l="l" t="t" r="r" b="b"/>
              <a:pathLst>
                <a:path w="1615" h="1322" extrusionOk="0">
                  <a:moveTo>
                    <a:pt x="1163" y="1"/>
                  </a:moveTo>
                  <a:cubicBezTo>
                    <a:pt x="688" y="1"/>
                    <a:pt x="251" y="246"/>
                    <a:pt x="1" y="644"/>
                  </a:cubicBezTo>
                  <a:lnTo>
                    <a:pt x="1" y="1322"/>
                  </a:lnTo>
                  <a:cubicBezTo>
                    <a:pt x="251" y="923"/>
                    <a:pt x="693" y="678"/>
                    <a:pt x="1163" y="678"/>
                  </a:cubicBezTo>
                  <a:cubicBezTo>
                    <a:pt x="1317" y="678"/>
                    <a:pt x="1471" y="707"/>
                    <a:pt x="1615" y="760"/>
                  </a:cubicBezTo>
                  <a:lnTo>
                    <a:pt x="1615" y="82"/>
                  </a:lnTo>
                  <a:cubicBezTo>
                    <a:pt x="1471" y="29"/>
                    <a:pt x="1317" y="1"/>
                    <a:pt x="1163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74"/>
            <p:cNvSpPr/>
            <p:nvPr/>
          </p:nvSpPr>
          <p:spPr>
            <a:xfrm>
              <a:off x="4940176" y="1557055"/>
              <a:ext cx="200879" cy="322197"/>
            </a:xfrm>
            <a:custGeom>
              <a:avLst/>
              <a:gdLst/>
              <a:ahLst/>
              <a:cxnLst/>
              <a:rect l="l" t="t" r="r" b="b"/>
              <a:pathLst>
                <a:path w="7673" h="12307" extrusionOk="0">
                  <a:moveTo>
                    <a:pt x="1465" y="8876"/>
                  </a:moveTo>
                  <a:cubicBezTo>
                    <a:pt x="1816" y="8876"/>
                    <a:pt x="2104" y="9160"/>
                    <a:pt x="2104" y="9510"/>
                  </a:cubicBezTo>
                  <a:lnTo>
                    <a:pt x="2104" y="10692"/>
                  </a:lnTo>
                  <a:cubicBezTo>
                    <a:pt x="2104" y="11043"/>
                    <a:pt x="1816" y="11326"/>
                    <a:pt x="1465" y="11326"/>
                  </a:cubicBezTo>
                  <a:cubicBezTo>
                    <a:pt x="1115" y="11326"/>
                    <a:pt x="831" y="11043"/>
                    <a:pt x="831" y="10692"/>
                  </a:cubicBezTo>
                  <a:lnTo>
                    <a:pt x="831" y="9510"/>
                  </a:lnTo>
                  <a:cubicBezTo>
                    <a:pt x="831" y="9160"/>
                    <a:pt x="1115" y="8876"/>
                    <a:pt x="1465" y="8876"/>
                  </a:cubicBezTo>
                  <a:close/>
                  <a:moveTo>
                    <a:pt x="6784" y="1"/>
                  </a:moveTo>
                  <a:cubicBezTo>
                    <a:pt x="6578" y="1"/>
                    <a:pt x="6373" y="80"/>
                    <a:pt x="6217" y="238"/>
                  </a:cubicBezTo>
                  <a:lnTo>
                    <a:pt x="3795" y="2660"/>
                  </a:lnTo>
                  <a:cubicBezTo>
                    <a:pt x="3603" y="2559"/>
                    <a:pt x="3392" y="2511"/>
                    <a:pt x="3176" y="2511"/>
                  </a:cubicBezTo>
                  <a:cubicBezTo>
                    <a:pt x="2032" y="2511"/>
                    <a:pt x="1393" y="3832"/>
                    <a:pt x="2099" y="4730"/>
                  </a:cubicBezTo>
                  <a:lnTo>
                    <a:pt x="2099" y="8035"/>
                  </a:lnTo>
                  <a:cubicBezTo>
                    <a:pt x="1911" y="7943"/>
                    <a:pt x="1704" y="7891"/>
                    <a:pt x="1493" y="7891"/>
                  </a:cubicBezTo>
                  <a:cubicBezTo>
                    <a:pt x="1484" y="7891"/>
                    <a:pt x="1475" y="7891"/>
                    <a:pt x="1465" y="7891"/>
                  </a:cubicBezTo>
                  <a:cubicBezTo>
                    <a:pt x="653" y="7891"/>
                    <a:pt x="0" y="8545"/>
                    <a:pt x="0" y="9356"/>
                  </a:cubicBezTo>
                  <a:lnTo>
                    <a:pt x="0" y="10841"/>
                  </a:lnTo>
                  <a:cubicBezTo>
                    <a:pt x="0" y="11648"/>
                    <a:pt x="653" y="12306"/>
                    <a:pt x="1465" y="12306"/>
                  </a:cubicBezTo>
                  <a:cubicBezTo>
                    <a:pt x="2277" y="12306"/>
                    <a:pt x="2935" y="11648"/>
                    <a:pt x="2935" y="10841"/>
                  </a:cubicBezTo>
                  <a:lnTo>
                    <a:pt x="2935" y="5230"/>
                  </a:lnTo>
                  <a:cubicBezTo>
                    <a:pt x="3012" y="5239"/>
                    <a:pt x="3094" y="5249"/>
                    <a:pt x="3176" y="5249"/>
                  </a:cubicBezTo>
                  <a:cubicBezTo>
                    <a:pt x="3795" y="5249"/>
                    <a:pt x="4338" y="4831"/>
                    <a:pt x="4497" y="4235"/>
                  </a:cubicBezTo>
                  <a:lnTo>
                    <a:pt x="7355" y="1377"/>
                  </a:lnTo>
                  <a:cubicBezTo>
                    <a:pt x="7672" y="1060"/>
                    <a:pt x="7672" y="551"/>
                    <a:pt x="7355" y="238"/>
                  </a:cubicBezTo>
                  <a:cubicBezTo>
                    <a:pt x="7197" y="80"/>
                    <a:pt x="6990" y="1"/>
                    <a:pt x="6784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4"/>
            <p:cNvSpPr/>
            <p:nvPr/>
          </p:nvSpPr>
          <p:spPr>
            <a:xfrm>
              <a:off x="5032618" y="1681253"/>
              <a:ext cx="145666" cy="189072"/>
            </a:xfrm>
            <a:custGeom>
              <a:avLst/>
              <a:gdLst/>
              <a:ahLst/>
              <a:cxnLst/>
              <a:rect l="l" t="t" r="r" b="b"/>
              <a:pathLst>
                <a:path w="5564" h="7222" extrusionOk="0">
                  <a:moveTo>
                    <a:pt x="3777" y="4813"/>
                  </a:moveTo>
                  <a:cubicBezTo>
                    <a:pt x="4166" y="4813"/>
                    <a:pt x="4540" y="5115"/>
                    <a:pt x="4540" y="5573"/>
                  </a:cubicBezTo>
                  <a:cubicBezTo>
                    <a:pt x="4540" y="5991"/>
                    <a:pt x="4204" y="6332"/>
                    <a:pt x="3781" y="6332"/>
                  </a:cubicBezTo>
                  <a:cubicBezTo>
                    <a:pt x="3108" y="6332"/>
                    <a:pt x="2767" y="5516"/>
                    <a:pt x="3248" y="5035"/>
                  </a:cubicBezTo>
                  <a:cubicBezTo>
                    <a:pt x="3401" y="4882"/>
                    <a:pt x="3591" y="4813"/>
                    <a:pt x="3777" y="4813"/>
                  </a:cubicBezTo>
                  <a:close/>
                  <a:moveTo>
                    <a:pt x="706" y="1"/>
                  </a:moveTo>
                  <a:cubicBezTo>
                    <a:pt x="529" y="222"/>
                    <a:pt x="279" y="385"/>
                    <a:pt x="0" y="457"/>
                  </a:cubicBezTo>
                  <a:lnTo>
                    <a:pt x="1792" y="4829"/>
                  </a:lnTo>
                  <a:cubicBezTo>
                    <a:pt x="1946" y="5203"/>
                    <a:pt x="2080" y="5593"/>
                    <a:pt x="2186" y="5986"/>
                  </a:cubicBezTo>
                  <a:cubicBezTo>
                    <a:pt x="2376" y="6715"/>
                    <a:pt x="3029" y="7221"/>
                    <a:pt x="3779" y="7221"/>
                  </a:cubicBezTo>
                  <a:cubicBezTo>
                    <a:pt x="3786" y="7221"/>
                    <a:pt x="3793" y="7221"/>
                    <a:pt x="3800" y="7221"/>
                  </a:cubicBezTo>
                  <a:cubicBezTo>
                    <a:pt x="4554" y="7216"/>
                    <a:pt x="5212" y="6693"/>
                    <a:pt x="5385" y="5958"/>
                  </a:cubicBezTo>
                  <a:cubicBezTo>
                    <a:pt x="5563" y="5218"/>
                    <a:pt x="5217" y="4459"/>
                    <a:pt x="4545" y="4108"/>
                  </a:cubicBezTo>
                  <a:cubicBezTo>
                    <a:pt x="4303" y="3982"/>
                    <a:pt x="4042" y="3921"/>
                    <a:pt x="3782" y="3921"/>
                  </a:cubicBezTo>
                  <a:cubicBezTo>
                    <a:pt x="3321" y="3921"/>
                    <a:pt x="2866" y="4115"/>
                    <a:pt x="2546" y="447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74"/>
            <p:cNvSpPr/>
            <p:nvPr/>
          </p:nvSpPr>
          <p:spPr>
            <a:xfrm>
              <a:off x="5032618" y="1681253"/>
              <a:ext cx="25159" cy="27332"/>
            </a:xfrm>
            <a:custGeom>
              <a:avLst/>
              <a:gdLst/>
              <a:ahLst/>
              <a:cxnLst/>
              <a:rect l="l" t="t" r="r" b="b"/>
              <a:pathLst>
                <a:path w="961" h="1044" extrusionOk="0">
                  <a:moveTo>
                    <a:pt x="706" y="1"/>
                  </a:moveTo>
                  <a:cubicBezTo>
                    <a:pt x="524" y="226"/>
                    <a:pt x="279" y="385"/>
                    <a:pt x="0" y="457"/>
                  </a:cubicBezTo>
                  <a:lnTo>
                    <a:pt x="240" y="1043"/>
                  </a:lnTo>
                  <a:cubicBezTo>
                    <a:pt x="519" y="981"/>
                    <a:pt x="769" y="827"/>
                    <a:pt x="961" y="611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74"/>
            <p:cNvSpPr/>
            <p:nvPr/>
          </p:nvSpPr>
          <p:spPr>
            <a:xfrm>
              <a:off x="5006438" y="1646041"/>
              <a:ext cx="30343" cy="25866"/>
            </a:xfrm>
            <a:custGeom>
              <a:avLst/>
              <a:gdLst/>
              <a:ahLst/>
              <a:cxnLst/>
              <a:rect l="l" t="t" r="r" b="b"/>
              <a:pathLst>
                <a:path w="1159" h="988" extrusionOk="0">
                  <a:moveTo>
                    <a:pt x="664" y="1"/>
                  </a:moveTo>
                  <a:cubicBezTo>
                    <a:pt x="222" y="1"/>
                    <a:pt x="1" y="534"/>
                    <a:pt x="313" y="841"/>
                  </a:cubicBezTo>
                  <a:cubicBezTo>
                    <a:pt x="414" y="942"/>
                    <a:pt x="538" y="988"/>
                    <a:pt x="659" y="988"/>
                  </a:cubicBezTo>
                  <a:cubicBezTo>
                    <a:pt x="912" y="988"/>
                    <a:pt x="1154" y="791"/>
                    <a:pt x="1154" y="495"/>
                  </a:cubicBezTo>
                  <a:cubicBezTo>
                    <a:pt x="1159" y="222"/>
                    <a:pt x="933" y="1"/>
                    <a:pt x="66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74"/>
            <p:cNvSpPr/>
            <p:nvPr/>
          </p:nvSpPr>
          <p:spPr>
            <a:xfrm>
              <a:off x="4956513" y="1783878"/>
              <a:ext cx="44297" cy="75110"/>
            </a:xfrm>
            <a:custGeom>
              <a:avLst/>
              <a:gdLst/>
              <a:ahLst/>
              <a:cxnLst/>
              <a:rect l="l" t="t" r="r" b="b"/>
              <a:pathLst>
                <a:path w="1692" h="2869" extrusionOk="0">
                  <a:moveTo>
                    <a:pt x="846" y="414"/>
                  </a:moveTo>
                  <a:cubicBezTo>
                    <a:pt x="1086" y="414"/>
                    <a:pt x="1278" y="606"/>
                    <a:pt x="1278" y="846"/>
                  </a:cubicBezTo>
                  <a:lnTo>
                    <a:pt x="1278" y="2028"/>
                  </a:lnTo>
                  <a:cubicBezTo>
                    <a:pt x="1278" y="2263"/>
                    <a:pt x="1086" y="2460"/>
                    <a:pt x="846" y="2460"/>
                  </a:cubicBezTo>
                  <a:cubicBezTo>
                    <a:pt x="606" y="2460"/>
                    <a:pt x="414" y="2263"/>
                    <a:pt x="414" y="2028"/>
                  </a:cubicBezTo>
                  <a:lnTo>
                    <a:pt x="414" y="846"/>
                  </a:lnTo>
                  <a:cubicBezTo>
                    <a:pt x="414" y="606"/>
                    <a:pt x="606" y="414"/>
                    <a:pt x="846" y="414"/>
                  </a:cubicBezTo>
                  <a:close/>
                  <a:moveTo>
                    <a:pt x="846" y="1"/>
                  </a:moveTo>
                  <a:cubicBezTo>
                    <a:pt x="380" y="1"/>
                    <a:pt x="1" y="375"/>
                    <a:pt x="1" y="841"/>
                  </a:cubicBezTo>
                  <a:lnTo>
                    <a:pt x="1" y="2023"/>
                  </a:lnTo>
                  <a:cubicBezTo>
                    <a:pt x="1" y="2489"/>
                    <a:pt x="380" y="2869"/>
                    <a:pt x="846" y="2869"/>
                  </a:cubicBezTo>
                  <a:cubicBezTo>
                    <a:pt x="1312" y="2869"/>
                    <a:pt x="1692" y="2489"/>
                    <a:pt x="1692" y="2023"/>
                  </a:cubicBezTo>
                  <a:lnTo>
                    <a:pt x="1692" y="841"/>
                  </a:lnTo>
                  <a:cubicBezTo>
                    <a:pt x="1687" y="375"/>
                    <a:pt x="1312" y="1"/>
                    <a:pt x="8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74"/>
            <p:cNvSpPr/>
            <p:nvPr/>
          </p:nvSpPr>
          <p:spPr>
            <a:xfrm>
              <a:off x="4999160" y="1640621"/>
              <a:ext cx="43040" cy="36783"/>
            </a:xfrm>
            <a:custGeom>
              <a:avLst/>
              <a:gdLst/>
              <a:ahLst/>
              <a:cxnLst/>
              <a:rect l="l" t="t" r="r" b="b"/>
              <a:pathLst>
                <a:path w="1644" h="1405" extrusionOk="0">
                  <a:moveTo>
                    <a:pt x="938" y="410"/>
                  </a:moveTo>
                  <a:cubicBezTo>
                    <a:pt x="1087" y="410"/>
                    <a:pt x="1230" y="527"/>
                    <a:pt x="1230" y="702"/>
                  </a:cubicBezTo>
                  <a:cubicBezTo>
                    <a:pt x="1230" y="861"/>
                    <a:pt x="1100" y="991"/>
                    <a:pt x="937" y="995"/>
                  </a:cubicBezTo>
                  <a:lnTo>
                    <a:pt x="937" y="991"/>
                  </a:lnTo>
                  <a:cubicBezTo>
                    <a:pt x="682" y="991"/>
                    <a:pt x="553" y="678"/>
                    <a:pt x="735" y="496"/>
                  </a:cubicBezTo>
                  <a:cubicBezTo>
                    <a:pt x="794" y="437"/>
                    <a:pt x="867" y="410"/>
                    <a:pt x="938" y="410"/>
                  </a:cubicBezTo>
                  <a:close/>
                  <a:moveTo>
                    <a:pt x="937" y="1"/>
                  </a:moveTo>
                  <a:cubicBezTo>
                    <a:pt x="312" y="1"/>
                    <a:pt x="0" y="755"/>
                    <a:pt x="442" y="1197"/>
                  </a:cubicBezTo>
                  <a:cubicBezTo>
                    <a:pt x="585" y="1340"/>
                    <a:pt x="761" y="1404"/>
                    <a:pt x="935" y="1404"/>
                  </a:cubicBezTo>
                  <a:cubicBezTo>
                    <a:pt x="1296" y="1404"/>
                    <a:pt x="1643" y="1125"/>
                    <a:pt x="1643" y="702"/>
                  </a:cubicBezTo>
                  <a:cubicBezTo>
                    <a:pt x="1638" y="313"/>
                    <a:pt x="1326" y="1"/>
                    <a:pt x="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4"/>
            <p:cNvSpPr/>
            <p:nvPr/>
          </p:nvSpPr>
          <p:spPr>
            <a:xfrm>
              <a:off x="5106445" y="1802126"/>
              <a:ext cx="58879" cy="50318"/>
            </a:xfrm>
            <a:custGeom>
              <a:avLst/>
              <a:gdLst/>
              <a:ahLst/>
              <a:cxnLst/>
              <a:rect l="l" t="t" r="r" b="b"/>
              <a:pathLst>
                <a:path w="2249" h="1922" extrusionOk="0">
                  <a:moveTo>
                    <a:pt x="961" y="409"/>
                  </a:moveTo>
                  <a:cubicBezTo>
                    <a:pt x="1456" y="409"/>
                    <a:pt x="1701" y="1000"/>
                    <a:pt x="1355" y="1350"/>
                  </a:cubicBezTo>
                  <a:cubicBezTo>
                    <a:pt x="1241" y="1462"/>
                    <a:pt x="1103" y="1512"/>
                    <a:pt x="967" y="1512"/>
                  </a:cubicBezTo>
                  <a:cubicBezTo>
                    <a:pt x="684" y="1512"/>
                    <a:pt x="413" y="1293"/>
                    <a:pt x="413" y="961"/>
                  </a:cubicBezTo>
                  <a:cubicBezTo>
                    <a:pt x="413" y="654"/>
                    <a:pt x="658" y="409"/>
                    <a:pt x="961" y="409"/>
                  </a:cubicBezTo>
                  <a:close/>
                  <a:moveTo>
                    <a:pt x="969" y="0"/>
                  </a:moveTo>
                  <a:cubicBezTo>
                    <a:pt x="475" y="0"/>
                    <a:pt x="0" y="383"/>
                    <a:pt x="0" y="961"/>
                  </a:cubicBezTo>
                  <a:cubicBezTo>
                    <a:pt x="0" y="1490"/>
                    <a:pt x="432" y="1922"/>
                    <a:pt x="961" y="1922"/>
                  </a:cubicBezTo>
                  <a:cubicBezTo>
                    <a:pt x="1821" y="1922"/>
                    <a:pt x="2248" y="889"/>
                    <a:pt x="1643" y="284"/>
                  </a:cubicBezTo>
                  <a:cubicBezTo>
                    <a:pt x="1447" y="88"/>
                    <a:pt x="1206" y="0"/>
                    <a:pt x="9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74"/>
            <p:cNvSpPr/>
            <p:nvPr/>
          </p:nvSpPr>
          <p:spPr>
            <a:xfrm>
              <a:off x="4935019" y="1516109"/>
              <a:ext cx="246642" cy="368667"/>
            </a:xfrm>
            <a:custGeom>
              <a:avLst/>
              <a:gdLst/>
              <a:ahLst/>
              <a:cxnLst/>
              <a:rect l="l" t="t" r="r" b="b"/>
              <a:pathLst>
                <a:path w="9421" h="14082" extrusionOk="0">
                  <a:moveTo>
                    <a:pt x="3022" y="414"/>
                  </a:moveTo>
                  <a:cubicBezTo>
                    <a:pt x="3353" y="414"/>
                    <a:pt x="3622" y="683"/>
                    <a:pt x="3622" y="1015"/>
                  </a:cubicBezTo>
                  <a:lnTo>
                    <a:pt x="3622" y="3887"/>
                  </a:lnTo>
                  <a:cubicBezTo>
                    <a:pt x="3545" y="3876"/>
                    <a:pt x="3467" y="3870"/>
                    <a:pt x="3390" y="3870"/>
                  </a:cubicBezTo>
                  <a:cubicBezTo>
                    <a:pt x="3057" y="3870"/>
                    <a:pt x="2728" y="3976"/>
                    <a:pt x="2455" y="4171"/>
                  </a:cubicBezTo>
                  <a:cubicBezTo>
                    <a:pt x="2445" y="4176"/>
                    <a:pt x="2436" y="4180"/>
                    <a:pt x="2426" y="4190"/>
                  </a:cubicBezTo>
                  <a:lnTo>
                    <a:pt x="2426" y="1015"/>
                  </a:lnTo>
                  <a:lnTo>
                    <a:pt x="2421" y="1015"/>
                  </a:lnTo>
                  <a:cubicBezTo>
                    <a:pt x="2421" y="683"/>
                    <a:pt x="2690" y="414"/>
                    <a:pt x="3022" y="414"/>
                  </a:cubicBezTo>
                  <a:close/>
                  <a:moveTo>
                    <a:pt x="3031" y="1"/>
                  </a:moveTo>
                  <a:cubicBezTo>
                    <a:pt x="2474" y="1"/>
                    <a:pt x="2018" y="453"/>
                    <a:pt x="2018" y="1015"/>
                  </a:cubicBezTo>
                  <a:lnTo>
                    <a:pt x="2018" y="4670"/>
                  </a:lnTo>
                  <a:cubicBezTo>
                    <a:pt x="1710" y="5199"/>
                    <a:pt x="1744" y="5867"/>
                    <a:pt x="2109" y="6361"/>
                  </a:cubicBezTo>
                  <a:lnTo>
                    <a:pt x="2109" y="9306"/>
                  </a:lnTo>
                  <a:cubicBezTo>
                    <a:pt x="1965" y="9268"/>
                    <a:pt x="1821" y="9249"/>
                    <a:pt x="1677" y="9249"/>
                  </a:cubicBezTo>
                  <a:cubicBezTo>
                    <a:pt x="750" y="9249"/>
                    <a:pt x="0" y="9998"/>
                    <a:pt x="0" y="10925"/>
                  </a:cubicBezTo>
                  <a:lnTo>
                    <a:pt x="0" y="12405"/>
                  </a:lnTo>
                  <a:cubicBezTo>
                    <a:pt x="0" y="13332"/>
                    <a:pt x="750" y="14082"/>
                    <a:pt x="1677" y="14082"/>
                  </a:cubicBezTo>
                  <a:cubicBezTo>
                    <a:pt x="2604" y="14082"/>
                    <a:pt x="3353" y="13332"/>
                    <a:pt x="3353" y="12405"/>
                  </a:cubicBezTo>
                  <a:lnTo>
                    <a:pt x="3353" y="7015"/>
                  </a:lnTo>
                  <a:cubicBezTo>
                    <a:pt x="3364" y="7015"/>
                    <a:pt x="3374" y="7015"/>
                    <a:pt x="3383" y="7015"/>
                  </a:cubicBezTo>
                  <a:cubicBezTo>
                    <a:pt x="3479" y="7015"/>
                    <a:pt x="3511" y="6994"/>
                    <a:pt x="3598" y="6981"/>
                  </a:cubicBezTo>
                  <a:lnTo>
                    <a:pt x="4357" y="8831"/>
                  </a:lnTo>
                  <a:cubicBezTo>
                    <a:pt x="4397" y="8916"/>
                    <a:pt x="4469" y="8952"/>
                    <a:pt x="4541" y="8952"/>
                  </a:cubicBezTo>
                  <a:cubicBezTo>
                    <a:pt x="4672" y="8952"/>
                    <a:pt x="4804" y="8833"/>
                    <a:pt x="4742" y="8672"/>
                  </a:cubicBezTo>
                  <a:lnTo>
                    <a:pt x="4011" y="6885"/>
                  </a:lnTo>
                  <a:cubicBezTo>
                    <a:pt x="4088" y="6847"/>
                    <a:pt x="4160" y="6803"/>
                    <a:pt x="4232" y="6751"/>
                  </a:cubicBezTo>
                  <a:cubicBezTo>
                    <a:pt x="4237" y="6751"/>
                    <a:pt x="4353" y="6683"/>
                    <a:pt x="4372" y="6664"/>
                  </a:cubicBezTo>
                  <a:lnTo>
                    <a:pt x="6092" y="10858"/>
                  </a:lnTo>
                  <a:cubicBezTo>
                    <a:pt x="6126" y="10943"/>
                    <a:pt x="6205" y="10990"/>
                    <a:pt x="6285" y="10990"/>
                  </a:cubicBezTo>
                  <a:cubicBezTo>
                    <a:pt x="6341" y="10990"/>
                    <a:pt x="6396" y="10968"/>
                    <a:pt x="6438" y="10920"/>
                  </a:cubicBezTo>
                  <a:cubicBezTo>
                    <a:pt x="6715" y="10606"/>
                    <a:pt x="7112" y="10430"/>
                    <a:pt x="7523" y="10430"/>
                  </a:cubicBezTo>
                  <a:cubicBezTo>
                    <a:pt x="7539" y="10430"/>
                    <a:pt x="7555" y="10430"/>
                    <a:pt x="7571" y="10430"/>
                  </a:cubicBezTo>
                  <a:cubicBezTo>
                    <a:pt x="8835" y="10474"/>
                    <a:pt x="9421" y="12001"/>
                    <a:pt x="8551" y="12890"/>
                  </a:cubicBezTo>
                  <a:cubicBezTo>
                    <a:pt x="8261" y="13184"/>
                    <a:pt x="7892" y="13320"/>
                    <a:pt x="7529" y="13320"/>
                  </a:cubicBezTo>
                  <a:cubicBezTo>
                    <a:pt x="6908" y="13320"/>
                    <a:pt x="6301" y="12922"/>
                    <a:pt x="6125" y="12237"/>
                  </a:cubicBezTo>
                  <a:cubicBezTo>
                    <a:pt x="5919" y="11425"/>
                    <a:pt x="5606" y="10810"/>
                    <a:pt x="5155" y="9667"/>
                  </a:cubicBezTo>
                  <a:cubicBezTo>
                    <a:pt x="5115" y="9579"/>
                    <a:pt x="5042" y="9542"/>
                    <a:pt x="4969" y="9542"/>
                  </a:cubicBezTo>
                  <a:cubicBezTo>
                    <a:pt x="4839" y="9542"/>
                    <a:pt x="4709" y="9660"/>
                    <a:pt x="4771" y="9820"/>
                  </a:cubicBezTo>
                  <a:cubicBezTo>
                    <a:pt x="5222" y="10959"/>
                    <a:pt x="5525" y="11564"/>
                    <a:pt x="5727" y="12338"/>
                  </a:cubicBezTo>
                  <a:cubicBezTo>
                    <a:pt x="5941" y="13164"/>
                    <a:pt x="6689" y="13728"/>
                    <a:pt x="7521" y="13728"/>
                  </a:cubicBezTo>
                  <a:cubicBezTo>
                    <a:pt x="7603" y="13728"/>
                    <a:pt x="7685" y="13723"/>
                    <a:pt x="7768" y="13712"/>
                  </a:cubicBezTo>
                  <a:cubicBezTo>
                    <a:pt x="8700" y="13582"/>
                    <a:pt x="9392" y="12784"/>
                    <a:pt x="9378" y="11843"/>
                  </a:cubicBezTo>
                  <a:cubicBezTo>
                    <a:pt x="9354" y="10766"/>
                    <a:pt x="8448" y="10028"/>
                    <a:pt x="7497" y="10028"/>
                  </a:cubicBezTo>
                  <a:cubicBezTo>
                    <a:pt x="7103" y="10028"/>
                    <a:pt x="6701" y="10154"/>
                    <a:pt x="6351" y="10435"/>
                  </a:cubicBezTo>
                  <a:lnTo>
                    <a:pt x="4670" y="6337"/>
                  </a:lnTo>
                  <a:cubicBezTo>
                    <a:pt x="4766" y="6203"/>
                    <a:pt x="4838" y="6054"/>
                    <a:pt x="4886" y="5900"/>
                  </a:cubicBezTo>
                  <a:lnTo>
                    <a:pt x="5948" y="4839"/>
                  </a:lnTo>
                  <a:cubicBezTo>
                    <a:pt x="6095" y="4688"/>
                    <a:pt x="5957" y="4480"/>
                    <a:pt x="5798" y="4480"/>
                  </a:cubicBezTo>
                  <a:cubicBezTo>
                    <a:pt x="5750" y="4480"/>
                    <a:pt x="5699" y="4500"/>
                    <a:pt x="5654" y="4546"/>
                  </a:cubicBezTo>
                  <a:cubicBezTo>
                    <a:pt x="4497" y="5718"/>
                    <a:pt x="4526" y="5641"/>
                    <a:pt x="4502" y="5737"/>
                  </a:cubicBezTo>
                  <a:cubicBezTo>
                    <a:pt x="4439" y="5939"/>
                    <a:pt x="4329" y="6126"/>
                    <a:pt x="4175" y="6270"/>
                  </a:cubicBezTo>
                  <a:cubicBezTo>
                    <a:pt x="4088" y="6361"/>
                    <a:pt x="3983" y="6434"/>
                    <a:pt x="3867" y="6482"/>
                  </a:cubicBezTo>
                  <a:cubicBezTo>
                    <a:pt x="3819" y="6506"/>
                    <a:pt x="3766" y="6530"/>
                    <a:pt x="3714" y="6549"/>
                  </a:cubicBezTo>
                  <a:cubicBezTo>
                    <a:pt x="3606" y="6585"/>
                    <a:pt x="3492" y="6604"/>
                    <a:pt x="3378" y="6604"/>
                  </a:cubicBezTo>
                  <a:cubicBezTo>
                    <a:pt x="3309" y="6604"/>
                    <a:pt x="3240" y="6597"/>
                    <a:pt x="3171" y="6582"/>
                  </a:cubicBezTo>
                  <a:cubicBezTo>
                    <a:pt x="3160" y="6581"/>
                    <a:pt x="3149" y="6580"/>
                    <a:pt x="3139" y="6580"/>
                  </a:cubicBezTo>
                  <a:cubicBezTo>
                    <a:pt x="3027" y="6580"/>
                    <a:pt x="2931" y="6670"/>
                    <a:pt x="2931" y="6789"/>
                  </a:cubicBezTo>
                  <a:lnTo>
                    <a:pt x="2931" y="12405"/>
                  </a:lnTo>
                  <a:cubicBezTo>
                    <a:pt x="2897" y="13073"/>
                    <a:pt x="2344" y="13601"/>
                    <a:pt x="1672" y="13601"/>
                  </a:cubicBezTo>
                  <a:cubicBezTo>
                    <a:pt x="999" y="13601"/>
                    <a:pt x="442" y="13073"/>
                    <a:pt x="413" y="12405"/>
                  </a:cubicBezTo>
                  <a:lnTo>
                    <a:pt x="413" y="10920"/>
                  </a:lnTo>
                  <a:cubicBezTo>
                    <a:pt x="413" y="10189"/>
                    <a:pt x="1012" y="9655"/>
                    <a:pt x="1673" y="9655"/>
                  </a:cubicBezTo>
                  <a:cubicBezTo>
                    <a:pt x="1854" y="9655"/>
                    <a:pt x="2040" y="9695"/>
                    <a:pt x="2220" y="9782"/>
                  </a:cubicBezTo>
                  <a:cubicBezTo>
                    <a:pt x="2249" y="9797"/>
                    <a:pt x="2279" y="9803"/>
                    <a:pt x="2309" y="9803"/>
                  </a:cubicBezTo>
                  <a:cubicBezTo>
                    <a:pt x="2416" y="9803"/>
                    <a:pt x="2514" y="9716"/>
                    <a:pt x="2517" y="9599"/>
                  </a:cubicBezTo>
                  <a:cubicBezTo>
                    <a:pt x="2498" y="6174"/>
                    <a:pt x="2551" y="6270"/>
                    <a:pt x="2469" y="6165"/>
                  </a:cubicBezTo>
                  <a:cubicBezTo>
                    <a:pt x="1847" y="5375"/>
                    <a:pt x="2466" y="4279"/>
                    <a:pt x="3373" y="4279"/>
                  </a:cubicBezTo>
                  <a:cubicBezTo>
                    <a:pt x="3488" y="4279"/>
                    <a:pt x="3607" y="4297"/>
                    <a:pt x="3728" y="4334"/>
                  </a:cubicBezTo>
                  <a:cubicBezTo>
                    <a:pt x="3791" y="4353"/>
                    <a:pt x="3848" y="4377"/>
                    <a:pt x="3906" y="4401"/>
                  </a:cubicBezTo>
                  <a:cubicBezTo>
                    <a:pt x="3937" y="4418"/>
                    <a:pt x="3970" y="4426"/>
                    <a:pt x="4003" y="4426"/>
                  </a:cubicBezTo>
                  <a:cubicBezTo>
                    <a:pt x="4056" y="4426"/>
                    <a:pt x="4107" y="4405"/>
                    <a:pt x="4146" y="4363"/>
                  </a:cubicBezTo>
                  <a:lnTo>
                    <a:pt x="6567" y="1942"/>
                  </a:lnTo>
                  <a:cubicBezTo>
                    <a:pt x="6681" y="1847"/>
                    <a:pt x="6819" y="1800"/>
                    <a:pt x="6958" y="1800"/>
                  </a:cubicBezTo>
                  <a:cubicBezTo>
                    <a:pt x="7113" y="1800"/>
                    <a:pt x="7267" y="1859"/>
                    <a:pt x="7384" y="1975"/>
                  </a:cubicBezTo>
                  <a:cubicBezTo>
                    <a:pt x="7605" y="2196"/>
                    <a:pt x="7619" y="2552"/>
                    <a:pt x="7418" y="2792"/>
                  </a:cubicBezTo>
                  <a:lnTo>
                    <a:pt x="6303" y="3902"/>
                  </a:lnTo>
                  <a:cubicBezTo>
                    <a:pt x="6156" y="4053"/>
                    <a:pt x="6293" y="4260"/>
                    <a:pt x="6452" y="4260"/>
                  </a:cubicBezTo>
                  <a:cubicBezTo>
                    <a:pt x="6501" y="4260"/>
                    <a:pt x="6551" y="4241"/>
                    <a:pt x="6596" y="4195"/>
                  </a:cubicBezTo>
                  <a:lnTo>
                    <a:pt x="7711" y="3085"/>
                  </a:lnTo>
                  <a:cubicBezTo>
                    <a:pt x="8340" y="2451"/>
                    <a:pt x="7888" y="1356"/>
                    <a:pt x="6995" y="1356"/>
                  </a:cubicBezTo>
                  <a:cubicBezTo>
                    <a:pt x="6726" y="1356"/>
                    <a:pt x="6471" y="1461"/>
                    <a:pt x="6279" y="1649"/>
                  </a:cubicBezTo>
                  <a:lnTo>
                    <a:pt x="4045" y="3887"/>
                  </a:lnTo>
                  <a:lnTo>
                    <a:pt x="4045" y="1015"/>
                  </a:lnTo>
                  <a:cubicBezTo>
                    <a:pt x="4045" y="453"/>
                    <a:pt x="3594" y="1"/>
                    <a:pt x="3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9" name="Google Shape;9529;p74"/>
          <p:cNvGrpSpPr/>
          <p:nvPr/>
        </p:nvGrpSpPr>
        <p:grpSpPr>
          <a:xfrm>
            <a:off x="7989335" y="3360019"/>
            <a:ext cx="291698" cy="368405"/>
            <a:chOff x="7989335" y="3360019"/>
            <a:chExt cx="291698" cy="368405"/>
          </a:xfrm>
        </p:grpSpPr>
        <p:sp>
          <p:nvSpPr>
            <p:cNvPr id="9530" name="Google Shape;9530;p74"/>
            <p:cNvSpPr/>
            <p:nvPr/>
          </p:nvSpPr>
          <p:spPr>
            <a:xfrm>
              <a:off x="7996142" y="3384419"/>
              <a:ext cx="278215" cy="337094"/>
            </a:xfrm>
            <a:custGeom>
              <a:avLst/>
              <a:gdLst/>
              <a:ahLst/>
              <a:cxnLst/>
              <a:rect l="l" t="t" r="r" b="b"/>
              <a:pathLst>
                <a:path w="10627" h="12876" extrusionOk="0">
                  <a:moveTo>
                    <a:pt x="615" y="1"/>
                  </a:moveTo>
                  <a:cubicBezTo>
                    <a:pt x="274" y="1"/>
                    <a:pt x="0" y="274"/>
                    <a:pt x="0" y="611"/>
                  </a:cubicBezTo>
                  <a:lnTo>
                    <a:pt x="0" y="12265"/>
                  </a:lnTo>
                  <a:cubicBezTo>
                    <a:pt x="0" y="12602"/>
                    <a:pt x="274" y="12875"/>
                    <a:pt x="615" y="12875"/>
                  </a:cubicBezTo>
                  <a:lnTo>
                    <a:pt x="10016" y="12875"/>
                  </a:lnTo>
                  <a:cubicBezTo>
                    <a:pt x="10353" y="12875"/>
                    <a:pt x="10627" y="12602"/>
                    <a:pt x="10627" y="12265"/>
                  </a:cubicBezTo>
                  <a:lnTo>
                    <a:pt x="10627" y="611"/>
                  </a:lnTo>
                  <a:cubicBezTo>
                    <a:pt x="10627" y="274"/>
                    <a:pt x="10353" y="1"/>
                    <a:pt x="10016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74"/>
            <p:cNvSpPr/>
            <p:nvPr/>
          </p:nvSpPr>
          <p:spPr>
            <a:xfrm>
              <a:off x="8210058" y="3384419"/>
              <a:ext cx="64298" cy="337094"/>
            </a:xfrm>
            <a:custGeom>
              <a:avLst/>
              <a:gdLst/>
              <a:ahLst/>
              <a:cxnLst/>
              <a:rect l="l" t="t" r="r" b="b"/>
              <a:pathLst>
                <a:path w="2456" h="12876" extrusionOk="0">
                  <a:moveTo>
                    <a:pt x="1" y="1"/>
                  </a:moveTo>
                  <a:cubicBezTo>
                    <a:pt x="337" y="1"/>
                    <a:pt x="611" y="274"/>
                    <a:pt x="611" y="611"/>
                  </a:cubicBezTo>
                  <a:lnTo>
                    <a:pt x="611" y="12265"/>
                  </a:lnTo>
                  <a:cubicBezTo>
                    <a:pt x="611" y="12602"/>
                    <a:pt x="337" y="12875"/>
                    <a:pt x="1" y="12875"/>
                  </a:cubicBezTo>
                  <a:lnTo>
                    <a:pt x="1845" y="12875"/>
                  </a:lnTo>
                  <a:cubicBezTo>
                    <a:pt x="2182" y="12875"/>
                    <a:pt x="2456" y="12602"/>
                    <a:pt x="2456" y="12265"/>
                  </a:cubicBezTo>
                  <a:lnTo>
                    <a:pt x="2456" y="611"/>
                  </a:lnTo>
                  <a:cubicBezTo>
                    <a:pt x="2456" y="274"/>
                    <a:pt x="2182" y="1"/>
                    <a:pt x="184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4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1" y="1"/>
                  </a:move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74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6880" y="1"/>
                  </a:moveTo>
                  <a:lnTo>
                    <a:pt x="6880" y="7336"/>
                  </a:lnTo>
                  <a:cubicBezTo>
                    <a:pt x="6880" y="9099"/>
                    <a:pt x="5454" y="10531"/>
                    <a:pt x="3690" y="10531"/>
                  </a:cubicBezTo>
                  <a:lnTo>
                    <a:pt x="1" y="10531"/>
                  </a:ln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74"/>
            <p:cNvSpPr/>
            <p:nvPr/>
          </p:nvSpPr>
          <p:spPr>
            <a:xfrm>
              <a:off x="8063162" y="3367192"/>
              <a:ext cx="144540" cy="70843"/>
            </a:xfrm>
            <a:custGeom>
              <a:avLst/>
              <a:gdLst/>
              <a:ahLst/>
              <a:cxnLst/>
              <a:rect l="l" t="t" r="r" b="b"/>
              <a:pathLst>
                <a:path w="5521" h="2706" extrusionOk="0">
                  <a:moveTo>
                    <a:pt x="438" y="1"/>
                  </a:moveTo>
                  <a:cubicBezTo>
                    <a:pt x="198" y="1"/>
                    <a:pt x="1" y="197"/>
                    <a:pt x="1" y="442"/>
                  </a:cubicBezTo>
                  <a:lnTo>
                    <a:pt x="1" y="1326"/>
                  </a:lnTo>
                  <a:cubicBezTo>
                    <a:pt x="1" y="1567"/>
                    <a:pt x="198" y="1764"/>
                    <a:pt x="438" y="1764"/>
                  </a:cubicBezTo>
                  <a:lnTo>
                    <a:pt x="1591" y="1764"/>
                  </a:lnTo>
                  <a:cubicBezTo>
                    <a:pt x="1591" y="2282"/>
                    <a:pt x="2013" y="2705"/>
                    <a:pt x="2532" y="2705"/>
                  </a:cubicBezTo>
                  <a:lnTo>
                    <a:pt x="2989" y="2705"/>
                  </a:lnTo>
                  <a:cubicBezTo>
                    <a:pt x="3508" y="2705"/>
                    <a:pt x="3925" y="2282"/>
                    <a:pt x="3925" y="1764"/>
                  </a:cubicBezTo>
                  <a:lnTo>
                    <a:pt x="5078" y="1764"/>
                  </a:lnTo>
                  <a:cubicBezTo>
                    <a:pt x="5319" y="1764"/>
                    <a:pt x="5516" y="1567"/>
                    <a:pt x="5520" y="1326"/>
                  </a:cubicBezTo>
                  <a:lnTo>
                    <a:pt x="5520" y="442"/>
                  </a:lnTo>
                  <a:cubicBezTo>
                    <a:pt x="5511" y="197"/>
                    <a:pt x="5314" y="5"/>
                    <a:pt x="506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74"/>
            <p:cNvSpPr/>
            <p:nvPr/>
          </p:nvSpPr>
          <p:spPr>
            <a:xfrm>
              <a:off x="8132330" y="3367192"/>
              <a:ext cx="75110" cy="70843"/>
            </a:xfrm>
            <a:custGeom>
              <a:avLst/>
              <a:gdLst/>
              <a:ahLst/>
              <a:cxnLst/>
              <a:rect l="l" t="t" r="r" b="b"/>
              <a:pathLst>
                <a:path w="2869" h="2706" extrusionOk="0">
                  <a:moveTo>
                    <a:pt x="789" y="1"/>
                  </a:moveTo>
                  <a:cubicBezTo>
                    <a:pt x="1101" y="981"/>
                    <a:pt x="789" y="2047"/>
                    <a:pt x="1" y="2705"/>
                  </a:cubicBezTo>
                  <a:lnTo>
                    <a:pt x="337" y="2705"/>
                  </a:lnTo>
                  <a:cubicBezTo>
                    <a:pt x="856" y="2705"/>
                    <a:pt x="1279" y="2282"/>
                    <a:pt x="1279" y="1764"/>
                  </a:cubicBezTo>
                  <a:lnTo>
                    <a:pt x="2427" y="1764"/>
                  </a:lnTo>
                  <a:cubicBezTo>
                    <a:pt x="2672" y="1764"/>
                    <a:pt x="2869" y="1567"/>
                    <a:pt x="2869" y="1326"/>
                  </a:cubicBezTo>
                  <a:lnTo>
                    <a:pt x="2869" y="442"/>
                  </a:lnTo>
                  <a:cubicBezTo>
                    <a:pt x="2869" y="197"/>
                    <a:pt x="2672" y="1"/>
                    <a:pt x="242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74"/>
            <p:cNvSpPr/>
            <p:nvPr/>
          </p:nvSpPr>
          <p:spPr>
            <a:xfrm>
              <a:off x="7989335" y="3360019"/>
              <a:ext cx="291698" cy="368405"/>
            </a:xfrm>
            <a:custGeom>
              <a:avLst/>
              <a:gdLst/>
              <a:ahLst/>
              <a:cxnLst/>
              <a:rect l="l" t="t" r="r" b="b"/>
              <a:pathLst>
                <a:path w="11142" h="14072" extrusionOk="0">
                  <a:moveTo>
                    <a:pt x="7918" y="409"/>
                  </a:moveTo>
                  <a:cubicBezTo>
                    <a:pt x="8047" y="409"/>
                    <a:pt x="8158" y="520"/>
                    <a:pt x="8158" y="649"/>
                  </a:cubicBezTo>
                  <a:lnTo>
                    <a:pt x="8158" y="1543"/>
                  </a:lnTo>
                  <a:cubicBezTo>
                    <a:pt x="8158" y="1672"/>
                    <a:pt x="8047" y="1783"/>
                    <a:pt x="7918" y="1783"/>
                  </a:cubicBezTo>
                  <a:lnTo>
                    <a:pt x="6755" y="1783"/>
                  </a:lnTo>
                  <a:cubicBezTo>
                    <a:pt x="6640" y="1783"/>
                    <a:pt x="6549" y="1874"/>
                    <a:pt x="6549" y="1985"/>
                  </a:cubicBezTo>
                  <a:cubicBezTo>
                    <a:pt x="6549" y="2393"/>
                    <a:pt x="6217" y="2725"/>
                    <a:pt x="5809" y="2725"/>
                  </a:cubicBezTo>
                  <a:lnTo>
                    <a:pt x="5348" y="2725"/>
                  </a:lnTo>
                  <a:cubicBezTo>
                    <a:pt x="4939" y="2725"/>
                    <a:pt x="4608" y="2393"/>
                    <a:pt x="4608" y="1985"/>
                  </a:cubicBezTo>
                  <a:cubicBezTo>
                    <a:pt x="4608" y="1874"/>
                    <a:pt x="4516" y="1783"/>
                    <a:pt x="4406" y="1783"/>
                  </a:cubicBezTo>
                  <a:lnTo>
                    <a:pt x="3243" y="1783"/>
                  </a:lnTo>
                  <a:cubicBezTo>
                    <a:pt x="3109" y="1783"/>
                    <a:pt x="3003" y="1672"/>
                    <a:pt x="3003" y="1543"/>
                  </a:cubicBezTo>
                  <a:lnTo>
                    <a:pt x="3003" y="654"/>
                  </a:lnTo>
                  <a:lnTo>
                    <a:pt x="2998" y="649"/>
                  </a:lnTo>
                  <a:cubicBezTo>
                    <a:pt x="2998" y="520"/>
                    <a:pt x="3104" y="409"/>
                    <a:pt x="3239" y="409"/>
                  </a:cubicBezTo>
                  <a:close/>
                  <a:moveTo>
                    <a:pt x="3229" y="1"/>
                  </a:moveTo>
                  <a:cubicBezTo>
                    <a:pt x="2873" y="1"/>
                    <a:pt x="2580" y="294"/>
                    <a:pt x="2580" y="654"/>
                  </a:cubicBezTo>
                  <a:lnTo>
                    <a:pt x="2580" y="664"/>
                  </a:lnTo>
                  <a:lnTo>
                    <a:pt x="822" y="664"/>
                  </a:lnTo>
                  <a:cubicBezTo>
                    <a:pt x="371" y="664"/>
                    <a:pt x="1" y="1029"/>
                    <a:pt x="1" y="1485"/>
                  </a:cubicBezTo>
                  <a:lnTo>
                    <a:pt x="1" y="9762"/>
                  </a:lnTo>
                  <a:cubicBezTo>
                    <a:pt x="1" y="9899"/>
                    <a:pt x="104" y="9968"/>
                    <a:pt x="207" y="9968"/>
                  </a:cubicBezTo>
                  <a:cubicBezTo>
                    <a:pt x="309" y="9968"/>
                    <a:pt x="411" y="9899"/>
                    <a:pt x="409" y="9762"/>
                  </a:cubicBezTo>
                  <a:lnTo>
                    <a:pt x="409" y="1480"/>
                  </a:lnTo>
                  <a:cubicBezTo>
                    <a:pt x="409" y="1255"/>
                    <a:pt x="596" y="1072"/>
                    <a:pt x="822" y="1072"/>
                  </a:cubicBezTo>
                  <a:lnTo>
                    <a:pt x="1307" y="1072"/>
                  </a:lnTo>
                  <a:lnTo>
                    <a:pt x="1307" y="12664"/>
                  </a:lnTo>
                  <a:cubicBezTo>
                    <a:pt x="1307" y="12775"/>
                    <a:pt x="1399" y="12866"/>
                    <a:pt x="1514" y="12866"/>
                  </a:cubicBezTo>
                  <a:lnTo>
                    <a:pt x="9623" y="12866"/>
                  </a:lnTo>
                  <a:cubicBezTo>
                    <a:pt x="9738" y="12866"/>
                    <a:pt x="9830" y="12775"/>
                    <a:pt x="9830" y="12664"/>
                  </a:cubicBezTo>
                  <a:lnTo>
                    <a:pt x="9830" y="1072"/>
                  </a:lnTo>
                  <a:lnTo>
                    <a:pt x="10320" y="1072"/>
                  </a:lnTo>
                  <a:cubicBezTo>
                    <a:pt x="10545" y="1072"/>
                    <a:pt x="10728" y="1255"/>
                    <a:pt x="10728" y="1480"/>
                  </a:cubicBezTo>
                  <a:lnTo>
                    <a:pt x="10728" y="13250"/>
                  </a:lnTo>
                  <a:cubicBezTo>
                    <a:pt x="10728" y="13476"/>
                    <a:pt x="10545" y="13663"/>
                    <a:pt x="10320" y="13663"/>
                  </a:cubicBezTo>
                  <a:lnTo>
                    <a:pt x="822" y="13663"/>
                  </a:lnTo>
                  <a:cubicBezTo>
                    <a:pt x="596" y="13663"/>
                    <a:pt x="414" y="13476"/>
                    <a:pt x="414" y="13250"/>
                  </a:cubicBezTo>
                  <a:lnTo>
                    <a:pt x="414" y="10728"/>
                  </a:lnTo>
                  <a:cubicBezTo>
                    <a:pt x="414" y="10591"/>
                    <a:pt x="312" y="10523"/>
                    <a:pt x="210" y="10523"/>
                  </a:cubicBezTo>
                  <a:cubicBezTo>
                    <a:pt x="107" y="10523"/>
                    <a:pt x="5" y="10591"/>
                    <a:pt x="5" y="10728"/>
                  </a:cubicBezTo>
                  <a:lnTo>
                    <a:pt x="5" y="13250"/>
                  </a:lnTo>
                  <a:cubicBezTo>
                    <a:pt x="5" y="13707"/>
                    <a:pt x="371" y="14072"/>
                    <a:pt x="827" y="14072"/>
                  </a:cubicBezTo>
                  <a:lnTo>
                    <a:pt x="10320" y="14072"/>
                  </a:lnTo>
                  <a:cubicBezTo>
                    <a:pt x="10776" y="14072"/>
                    <a:pt x="11141" y="13707"/>
                    <a:pt x="11141" y="13250"/>
                  </a:cubicBezTo>
                  <a:lnTo>
                    <a:pt x="11141" y="1480"/>
                  </a:lnTo>
                  <a:cubicBezTo>
                    <a:pt x="11141" y="1029"/>
                    <a:pt x="10776" y="659"/>
                    <a:pt x="10325" y="659"/>
                  </a:cubicBezTo>
                  <a:lnTo>
                    <a:pt x="9296" y="659"/>
                  </a:lnTo>
                  <a:cubicBezTo>
                    <a:pt x="9023" y="659"/>
                    <a:pt x="9023" y="1072"/>
                    <a:pt x="9296" y="1072"/>
                  </a:cubicBezTo>
                  <a:lnTo>
                    <a:pt x="9421" y="1072"/>
                  </a:lnTo>
                  <a:lnTo>
                    <a:pt x="9421" y="12457"/>
                  </a:lnTo>
                  <a:lnTo>
                    <a:pt x="1725" y="12457"/>
                  </a:lnTo>
                  <a:lnTo>
                    <a:pt x="1725" y="1072"/>
                  </a:lnTo>
                  <a:lnTo>
                    <a:pt x="2580" y="1072"/>
                  </a:lnTo>
                  <a:lnTo>
                    <a:pt x="2580" y="1543"/>
                  </a:lnTo>
                  <a:cubicBezTo>
                    <a:pt x="2580" y="1898"/>
                    <a:pt x="2873" y="2191"/>
                    <a:pt x="3234" y="2191"/>
                  </a:cubicBezTo>
                  <a:lnTo>
                    <a:pt x="4209" y="2191"/>
                  </a:lnTo>
                  <a:cubicBezTo>
                    <a:pt x="4310" y="2739"/>
                    <a:pt x="4785" y="3138"/>
                    <a:pt x="5343" y="3138"/>
                  </a:cubicBezTo>
                  <a:lnTo>
                    <a:pt x="5804" y="3138"/>
                  </a:lnTo>
                  <a:cubicBezTo>
                    <a:pt x="6361" y="3138"/>
                    <a:pt x="6837" y="2739"/>
                    <a:pt x="6938" y="2191"/>
                  </a:cubicBezTo>
                  <a:lnTo>
                    <a:pt x="7913" y="2191"/>
                  </a:lnTo>
                  <a:cubicBezTo>
                    <a:pt x="8273" y="2191"/>
                    <a:pt x="8566" y="1898"/>
                    <a:pt x="8566" y="1543"/>
                  </a:cubicBezTo>
                  <a:lnTo>
                    <a:pt x="8566" y="654"/>
                  </a:lnTo>
                  <a:cubicBezTo>
                    <a:pt x="8566" y="294"/>
                    <a:pt x="8273" y="1"/>
                    <a:pt x="7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74"/>
            <p:cNvSpPr/>
            <p:nvPr/>
          </p:nvSpPr>
          <p:spPr>
            <a:xfrm>
              <a:off x="8059262" y="3454476"/>
              <a:ext cx="150064" cy="105165"/>
            </a:xfrm>
            <a:custGeom>
              <a:avLst/>
              <a:gdLst/>
              <a:ahLst/>
              <a:cxnLst/>
              <a:rect l="l" t="t" r="r" b="b"/>
              <a:pathLst>
                <a:path w="5732" h="4017" extrusionOk="0">
                  <a:moveTo>
                    <a:pt x="3550" y="0"/>
                  </a:moveTo>
                  <a:cubicBezTo>
                    <a:pt x="3463" y="0"/>
                    <a:pt x="3376" y="52"/>
                    <a:pt x="3349" y="154"/>
                  </a:cubicBezTo>
                  <a:lnTo>
                    <a:pt x="2600" y="3099"/>
                  </a:lnTo>
                  <a:lnTo>
                    <a:pt x="1874" y="1000"/>
                  </a:lnTo>
                  <a:cubicBezTo>
                    <a:pt x="1843" y="908"/>
                    <a:pt x="1762" y="859"/>
                    <a:pt x="1680" y="859"/>
                  </a:cubicBezTo>
                  <a:cubicBezTo>
                    <a:pt x="1611" y="859"/>
                    <a:pt x="1541" y="894"/>
                    <a:pt x="1500" y="966"/>
                  </a:cubicBezTo>
                  <a:lnTo>
                    <a:pt x="899" y="2033"/>
                  </a:lnTo>
                  <a:lnTo>
                    <a:pt x="274" y="2033"/>
                  </a:lnTo>
                  <a:cubicBezTo>
                    <a:pt x="1" y="2033"/>
                    <a:pt x="1" y="2446"/>
                    <a:pt x="274" y="2446"/>
                  </a:cubicBezTo>
                  <a:lnTo>
                    <a:pt x="1019" y="2446"/>
                  </a:lnTo>
                  <a:cubicBezTo>
                    <a:pt x="1096" y="2446"/>
                    <a:pt x="1168" y="2403"/>
                    <a:pt x="1202" y="2335"/>
                  </a:cubicBezTo>
                  <a:lnTo>
                    <a:pt x="1634" y="1557"/>
                  </a:lnTo>
                  <a:lnTo>
                    <a:pt x="2432" y="3877"/>
                  </a:lnTo>
                  <a:cubicBezTo>
                    <a:pt x="2464" y="3970"/>
                    <a:pt x="2546" y="4016"/>
                    <a:pt x="2628" y="4016"/>
                  </a:cubicBezTo>
                  <a:cubicBezTo>
                    <a:pt x="2715" y="4016"/>
                    <a:pt x="2801" y="3964"/>
                    <a:pt x="2825" y="3863"/>
                  </a:cubicBezTo>
                  <a:lnTo>
                    <a:pt x="3584" y="894"/>
                  </a:lnTo>
                  <a:lnTo>
                    <a:pt x="4099" y="2302"/>
                  </a:lnTo>
                  <a:cubicBezTo>
                    <a:pt x="4127" y="2383"/>
                    <a:pt x="4204" y="2436"/>
                    <a:pt x="4291" y="2436"/>
                  </a:cubicBezTo>
                  <a:lnTo>
                    <a:pt x="5525" y="2436"/>
                  </a:lnTo>
                  <a:cubicBezTo>
                    <a:pt x="5636" y="2436"/>
                    <a:pt x="5732" y="2345"/>
                    <a:pt x="5732" y="2234"/>
                  </a:cubicBezTo>
                  <a:cubicBezTo>
                    <a:pt x="5732" y="2127"/>
                    <a:pt x="5645" y="2037"/>
                    <a:pt x="5538" y="2037"/>
                  </a:cubicBezTo>
                  <a:cubicBezTo>
                    <a:pt x="5536" y="2037"/>
                    <a:pt x="5533" y="2037"/>
                    <a:pt x="5530" y="2037"/>
                  </a:cubicBezTo>
                  <a:lnTo>
                    <a:pt x="4440" y="2037"/>
                  </a:lnTo>
                  <a:lnTo>
                    <a:pt x="3743" y="135"/>
                  </a:lnTo>
                  <a:cubicBezTo>
                    <a:pt x="3711" y="45"/>
                    <a:pt x="3630" y="0"/>
                    <a:pt x="35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74"/>
            <p:cNvSpPr/>
            <p:nvPr/>
          </p:nvSpPr>
          <p:spPr>
            <a:xfrm>
              <a:off x="8059392" y="3596712"/>
              <a:ext cx="151818" cy="10734"/>
            </a:xfrm>
            <a:custGeom>
              <a:avLst/>
              <a:gdLst/>
              <a:ahLst/>
              <a:cxnLst/>
              <a:rect l="l" t="t" r="r" b="b"/>
              <a:pathLst>
                <a:path w="5799" h="410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74"/>
            <p:cNvSpPr/>
            <p:nvPr/>
          </p:nvSpPr>
          <p:spPr>
            <a:xfrm>
              <a:off x="8059392" y="3644386"/>
              <a:ext cx="151818" cy="10708"/>
            </a:xfrm>
            <a:custGeom>
              <a:avLst/>
              <a:gdLst/>
              <a:ahLst/>
              <a:cxnLst/>
              <a:rect l="l" t="t" r="r" b="b"/>
              <a:pathLst>
                <a:path w="5799" h="409" extrusionOk="0">
                  <a:moveTo>
                    <a:pt x="270" y="1"/>
                  </a:moveTo>
                  <a:cubicBezTo>
                    <a:pt x="0" y="1"/>
                    <a:pt x="2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lnTo>
                    <a:pt x="274" y="1"/>
                  </a:lnTo>
                  <a:cubicBezTo>
                    <a:pt x="273" y="1"/>
                    <a:pt x="271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0" name="Google Shape;9540;p74"/>
          <p:cNvGrpSpPr/>
          <p:nvPr/>
        </p:nvGrpSpPr>
        <p:grpSpPr>
          <a:xfrm>
            <a:off x="6633158" y="3359783"/>
            <a:ext cx="368143" cy="368771"/>
            <a:chOff x="6633158" y="3359783"/>
            <a:chExt cx="368143" cy="368771"/>
          </a:xfrm>
        </p:grpSpPr>
        <p:sp>
          <p:nvSpPr>
            <p:cNvPr id="9541" name="Google Shape;9541;p74"/>
            <p:cNvSpPr/>
            <p:nvPr/>
          </p:nvSpPr>
          <p:spPr>
            <a:xfrm>
              <a:off x="6698059" y="3428296"/>
              <a:ext cx="237479" cy="232243"/>
            </a:xfrm>
            <a:custGeom>
              <a:avLst/>
              <a:gdLst/>
              <a:ahLst/>
              <a:cxnLst/>
              <a:rect l="l" t="t" r="r" b="b"/>
              <a:pathLst>
                <a:path w="9071" h="8871" extrusionOk="0">
                  <a:moveTo>
                    <a:pt x="3629" y="1"/>
                  </a:moveTo>
                  <a:cubicBezTo>
                    <a:pt x="3596" y="1"/>
                    <a:pt x="3563" y="4"/>
                    <a:pt x="3531" y="11"/>
                  </a:cubicBezTo>
                  <a:cubicBezTo>
                    <a:pt x="3205" y="83"/>
                    <a:pt x="3012" y="501"/>
                    <a:pt x="2715" y="645"/>
                  </a:cubicBezTo>
                  <a:cubicBezTo>
                    <a:pt x="2417" y="789"/>
                    <a:pt x="1965" y="683"/>
                    <a:pt x="1711" y="890"/>
                  </a:cubicBezTo>
                  <a:cubicBezTo>
                    <a:pt x="1456" y="1097"/>
                    <a:pt x="1456" y="1567"/>
                    <a:pt x="1249" y="1817"/>
                  </a:cubicBezTo>
                  <a:cubicBezTo>
                    <a:pt x="1043" y="2067"/>
                    <a:pt x="586" y="2177"/>
                    <a:pt x="447" y="2471"/>
                  </a:cubicBezTo>
                  <a:cubicBezTo>
                    <a:pt x="313" y="2764"/>
                    <a:pt x="514" y="3182"/>
                    <a:pt x="438" y="3503"/>
                  </a:cubicBezTo>
                  <a:cubicBezTo>
                    <a:pt x="361" y="3811"/>
                    <a:pt x="0" y="4104"/>
                    <a:pt x="0" y="4435"/>
                  </a:cubicBezTo>
                  <a:cubicBezTo>
                    <a:pt x="0" y="4772"/>
                    <a:pt x="365" y="5060"/>
                    <a:pt x="438" y="5372"/>
                  </a:cubicBezTo>
                  <a:cubicBezTo>
                    <a:pt x="510" y="5694"/>
                    <a:pt x="308" y="6112"/>
                    <a:pt x="447" y="6405"/>
                  </a:cubicBezTo>
                  <a:cubicBezTo>
                    <a:pt x="586" y="6693"/>
                    <a:pt x="1043" y="6799"/>
                    <a:pt x="1249" y="7054"/>
                  </a:cubicBezTo>
                  <a:cubicBezTo>
                    <a:pt x="1456" y="7313"/>
                    <a:pt x="1456" y="7779"/>
                    <a:pt x="1711" y="7981"/>
                  </a:cubicBezTo>
                  <a:cubicBezTo>
                    <a:pt x="1965" y="8187"/>
                    <a:pt x="2422" y="8086"/>
                    <a:pt x="2715" y="8226"/>
                  </a:cubicBezTo>
                  <a:cubicBezTo>
                    <a:pt x="3008" y="8370"/>
                    <a:pt x="3209" y="8783"/>
                    <a:pt x="3531" y="8860"/>
                  </a:cubicBezTo>
                  <a:cubicBezTo>
                    <a:pt x="3564" y="8867"/>
                    <a:pt x="3597" y="8870"/>
                    <a:pt x="3631" y="8870"/>
                  </a:cubicBezTo>
                  <a:cubicBezTo>
                    <a:pt x="3916" y="8870"/>
                    <a:pt x="4239" y="8644"/>
                    <a:pt x="4535" y="8644"/>
                  </a:cubicBezTo>
                  <a:cubicBezTo>
                    <a:pt x="4836" y="8644"/>
                    <a:pt x="5156" y="8870"/>
                    <a:pt x="5443" y="8870"/>
                  </a:cubicBezTo>
                  <a:cubicBezTo>
                    <a:pt x="5477" y="8870"/>
                    <a:pt x="5511" y="8867"/>
                    <a:pt x="5544" y="8860"/>
                  </a:cubicBezTo>
                  <a:cubicBezTo>
                    <a:pt x="5871" y="8788"/>
                    <a:pt x="6063" y="8370"/>
                    <a:pt x="6361" y="8226"/>
                  </a:cubicBezTo>
                  <a:cubicBezTo>
                    <a:pt x="6659" y="8082"/>
                    <a:pt x="7110" y="8187"/>
                    <a:pt x="7365" y="7981"/>
                  </a:cubicBezTo>
                  <a:cubicBezTo>
                    <a:pt x="7620" y="7774"/>
                    <a:pt x="7620" y="7308"/>
                    <a:pt x="7826" y="7054"/>
                  </a:cubicBezTo>
                  <a:cubicBezTo>
                    <a:pt x="8028" y="6804"/>
                    <a:pt x="8484" y="6698"/>
                    <a:pt x="8624" y="6405"/>
                  </a:cubicBezTo>
                  <a:cubicBezTo>
                    <a:pt x="8763" y="6112"/>
                    <a:pt x="8561" y="5694"/>
                    <a:pt x="8638" y="5372"/>
                  </a:cubicBezTo>
                  <a:cubicBezTo>
                    <a:pt x="8710" y="5060"/>
                    <a:pt x="9070" y="4772"/>
                    <a:pt x="9070" y="4435"/>
                  </a:cubicBezTo>
                  <a:cubicBezTo>
                    <a:pt x="9070" y="4104"/>
                    <a:pt x="8705" y="3811"/>
                    <a:pt x="8638" y="3503"/>
                  </a:cubicBezTo>
                  <a:cubicBezTo>
                    <a:pt x="8566" y="3177"/>
                    <a:pt x="8763" y="2759"/>
                    <a:pt x="8624" y="2471"/>
                  </a:cubicBezTo>
                  <a:cubicBezTo>
                    <a:pt x="8484" y="2177"/>
                    <a:pt x="8028" y="2077"/>
                    <a:pt x="7826" y="1817"/>
                  </a:cubicBezTo>
                  <a:cubicBezTo>
                    <a:pt x="7620" y="1558"/>
                    <a:pt x="7620" y="1097"/>
                    <a:pt x="7365" y="890"/>
                  </a:cubicBezTo>
                  <a:cubicBezTo>
                    <a:pt x="7259" y="818"/>
                    <a:pt x="7139" y="775"/>
                    <a:pt x="7014" y="760"/>
                  </a:cubicBezTo>
                  <a:lnTo>
                    <a:pt x="6294" y="607"/>
                  </a:lnTo>
                  <a:cubicBezTo>
                    <a:pt x="6034" y="443"/>
                    <a:pt x="5847" y="83"/>
                    <a:pt x="5544" y="11"/>
                  </a:cubicBezTo>
                  <a:cubicBezTo>
                    <a:pt x="5512" y="4"/>
                    <a:pt x="5478" y="1"/>
                    <a:pt x="5445" y="1"/>
                  </a:cubicBezTo>
                  <a:cubicBezTo>
                    <a:pt x="5157" y="1"/>
                    <a:pt x="4837" y="232"/>
                    <a:pt x="4535" y="232"/>
                  </a:cubicBezTo>
                  <a:cubicBezTo>
                    <a:pt x="4239" y="232"/>
                    <a:pt x="3915" y="1"/>
                    <a:pt x="36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74"/>
            <p:cNvSpPr/>
            <p:nvPr/>
          </p:nvSpPr>
          <p:spPr>
            <a:xfrm>
              <a:off x="6737800" y="3445052"/>
              <a:ext cx="197868" cy="215592"/>
            </a:xfrm>
            <a:custGeom>
              <a:avLst/>
              <a:gdLst/>
              <a:ahLst/>
              <a:cxnLst/>
              <a:rect l="l" t="t" r="r" b="b"/>
              <a:pathLst>
                <a:path w="7558" h="8235" extrusionOk="0">
                  <a:moveTo>
                    <a:pt x="4920" y="0"/>
                  </a:moveTo>
                  <a:lnTo>
                    <a:pt x="4920" y="0"/>
                  </a:lnTo>
                  <a:cubicBezTo>
                    <a:pt x="6308" y="1523"/>
                    <a:pt x="6457" y="3805"/>
                    <a:pt x="5280" y="5491"/>
                  </a:cubicBezTo>
                  <a:cubicBezTo>
                    <a:pt x="4433" y="6703"/>
                    <a:pt x="3069" y="7379"/>
                    <a:pt x="1662" y="7379"/>
                  </a:cubicBezTo>
                  <a:cubicBezTo>
                    <a:pt x="1105" y="7379"/>
                    <a:pt x="541" y="7273"/>
                    <a:pt x="0" y="7052"/>
                  </a:cubicBezTo>
                  <a:lnTo>
                    <a:pt x="0" y="7052"/>
                  </a:lnTo>
                  <a:cubicBezTo>
                    <a:pt x="39" y="7163"/>
                    <a:pt x="106" y="7264"/>
                    <a:pt x="197" y="7346"/>
                  </a:cubicBezTo>
                  <a:cubicBezTo>
                    <a:pt x="452" y="7552"/>
                    <a:pt x="904" y="7446"/>
                    <a:pt x="1201" y="7591"/>
                  </a:cubicBezTo>
                  <a:cubicBezTo>
                    <a:pt x="1494" y="7735"/>
                    <a:pt x="1691" y="8153"/>
                    <a:pt x="2013" y="8225"/>
                  </a:cubicBezTo>
                  <a:cubicBezTo>
                    <a:pt x="2046" y="8232"/>
                    <a:pt x="2080" y="8235"/>
                    <a:pt x="2114" y="8235"/>
                  </a:cubicBezTo>
                  <a:cubicBezTo>
                    <a:pt x="2403" y="8235"/>
                    <a:pt x="2726" y="8008"/>
                    <a:pt x="3022" y="8008"/>
                  </a:cubicBezTo>
                  <a:cubicBezTo>
                    <a:pt x="3323" y="8008"/>
                    <a:pt x="3643" y="8235"/>
                    <a:pt x="3930" y="8235"/>
                  </a:cubicBezTo>
                  <a:cubicBezTo>
                    <a:pt x="3964" y="8235"/>
                    <a:pt x="3998" y="8232"/>
                    <a:pt x="4031" y="8225"/>
                  </a:cubicBezTo>
                  <a:cubicBezTo>
                    <a:pt x="4353" y="8148"/>
                    <a:pt x="4555" y="7735"/>
                    <a:pt x="4848" y="7591"/>
                  </a:cubicBezTo>
                  <a:cubicBezTo>
                    <a:pt x="5141" y="7451"/>
                    <a:pt x="5597" y="7552"/>
                    <a:pt x="5852" y="7346"/>
                  </a:cubicBezTo>
                  <a:cubicBezTo>
                    <a:pt x="6106" y="7144"/>
                    <a:pt x="6106" y="6678"/>
                    <a:pt x="6313" y="6418"/>
                  </a:cubicBezTo>
                  <a:cubicBezTo>
                    <a:pt x="6515" y="6164"/>
                    <a:pt x="6971" y="6058"/>
                    <a:pt x="7110" y="5770"/>
                  </a:cubicBezTo>
                  <a:cubicBezTo>
                    <a:pt x="7250" y="5477"/>
                    <a:pt x="7048" y="5054"/>
                    <a:pt x="7125" y="4732"/>
                  </a:cubicBezTo>
                  <a:cubicBezTo>
                    <a:pt x="7192" y="4420"/>
                    <a:pt x="7557" y="4132"/>
                    <a:pt x="7557" y="3795"/>
                  </a:cubicBezTo>
                  <a:cubicBezTo>
                    <a:pt x="7557" y="3459"/>
                    <a:pt x="7197" y="3171"/>
                    <a:pt x="7125" y="2859"/>
                  </a:cubicBezTo>
                  <a:cubicBezTo>
                    <a:pt x="7048" y="2537"/>
                    <a:pt x="7250" y="2119"/>
                    <a:pt x="7110" y="1826"/>
                  </a:cubicBezTo>
                  <a:cubicBezTo>
                    <a:pt x="6971" y="1533"/>
                    <a:pt x="6515" y="1427"/>
                    <a:pt x="6308" y="1177"/>
                  </a:cubicBezTo>
                  <a:cubicBezTo>
                    <a:pt x="6106" y="923"/>
                    <a:pt x="6106" y="457"/>
                    <a:pt x="5852" y="250"/>
                  </a:cubicBezTo>
                  <a:cubicBezTo>
                    <a:pt x="5746" y="178"/>
                    <a:pt x="5626" y="130"/>
                    <a:pt x="5496" y="120"/>
                  </a:cubicBezTo>
                  <a:lnTo>
                    <a:pt x="492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74"/>
            <p:cNvSpPr/>
            <p:nvPr/>
          </p:nvSpPr>
          <p:spPr>
            <a:xfrm>
              <a:off x="6761833" y="3472959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1"/>
                  </a:moveTo>
                  <a:cubicBezTo>
                    <a:pt x="240" y="1"/>
                    <a:pt x="0" y="577"/>
                    <a:pt x="336" y="913"/>
                  </a:cubicBezTo>
                  <a:cubicBezTo>
                    <a:pt x="446" y="1022"/>
                    <a:pt x="581" y="1070"/>
                    <a:pt x="712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74"/>
            <p:cNvSpPr/>
            <p:nvPr/>
          </p:nvSpPr>
          <p:spPr>
            <a:xfrm>
              <a:off x="6798171" y="3365674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1"/>
                  </a:moveTo>
                  <a:cubicBezTo>
                    <a:pt x="241" y="1"/>
                    <a:pt x="0" y="573"/>
                    <a:pt x="337" y="914"/>
                  </a:cubicBezTo>
                  <a:cubicBezTo>
                    <a:pt x="447" y="1022"/>
                    <a:pt x="581" y="1071"/>
                    <a:pt x="713" y="1071"/>
                  </a:cubicBezTo>
                  <a:cubicBezTo>
                    <a:pt x="990" y="1071"/>
                    <a:pt x="1254" y="856"/>
                    <a:pt x="1254" y="534"/>
                  </a:cubicBezTo>
                  <a:cubicBezTo>
                    <a:pt x="1254" y="236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74"/>
            <p:cNvSpPr/>
            <p:nvPr/>
          </p:nvSpPr>
          <p:spPr>
            <a:xfrm>
              <a:off x="6852887" y="3519377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0"/>
                  </a:moveTo>
                  <a:cubicBezTo>
                    <a:pt x="240" y="0"/>
                    <a:pt x="0" y="577"/>
                    <a:pt x="336" y="913"/>
                  </a:cubicBezTo>
                  <a:cubicBezTo>
                    <a:pt x="446" y="1022"/>
                    <a:pt x="581" y="1070"/>
                    <a:pt x="713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74"/>
            <p:cNvSpPr/>
            <p:nvPr/>
          </p:nvSpPr>
          <p:spPr>
            <a:xfrm>
              <a:off x="6750890" y="3564642"/>
              <a:ext cx="51836" cy="44401"/>
            </a:xfrm>
            <a:custGeom>
              <a:avLst/>
              <a:gdLst/>
              <a:ahLst/>
              <a:cxnLst/>
              <a:rect l="l" t="t" r="r" b="b"/>
              <a:pathLst>
                <a:path w="1980" h="1696" extrusionOk="0">
                  <a:moveTo>
                    <a:pt x="1134" y="1"/>
                  </a:moveTo>
                  <a:cubicBezTo>
                    <a:pt x="375" y="1"/>
                    <a:pt x="0" y="914"/>
                    <a:pt x="533" y="1447"/>
                  </a:cubicBezTo>
                  <a:cubicBezTo>
                    <a:pt x="705" y="1619"/>
                    <a:pt x="917" y="1696"/>
                    <a:pt x="1124" y="1696"/>
                  </a:cubicBezTo>
                  <a:cubicBezTo>
                    <a:pt x="1560" y="1696"/>
                    <a:pt x="1979" y="1356"/>
                    <a:pt x="1979" y="842"/>
                  </a:cubicBezTo>
                  <a:cubicBezTo>
                    <a:pt x="1975" y="376"/>
                    <a:pt x="1600" y="1"/>
                    <a:pt x="113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4"/>
            <p:cNvSpPr/>
            <p:nvPr/>
          </p:nvSpPr>
          <p:spPr>
            <a:xfrm>
              <a:off x="6939543" y="3387037"/>
              <a:ext cx="36364" cy="34636"/>
            </a:xfrm>
            <a:custGeom>
              <a:avLst/>
              <a:gdLst/>
              <a:ahLst/>
              <a:cxnLst/>
              <a:rect l="l" t="t" r="r" b="b"/>
              <a:pathLst>
                <a:path w="1389" h="1323" extrusionOk="0">
                  <a:moveTo>
                    <a:pt x="666" y="0"/>
                  </a:moveTo>
                  <a:cubicBezTo>
                    <a:pt x="326" y="0"/>
                    <a:pt x="0" y="263"/>
                    <a:pt x="0" y="660"/>
                  </a:cubicBezTo>
                  <a:cubicBezTo>
                    <a:pt x="0" y="1059"/>
                    <a:pt x="325" y="1322"/>
                    <a:pt x="664" y="1322"/>
                  </a:cubicBezTo>
                  <a:cubicBezTo>
                    <a:pt x="827" y="1322"/>
                    <a:pt x="993" y="1261"/>
                    <a:pt x="1129" y="1126"/>
                  </a:cubicBezTo>
                  <a:cubicBezTo>
                    <a:pt x="1389" y="871"/>
                    <a:pt x="1389" y="453"/>
                    <a:pt x="1129" y="194"/>
                  </a:cubicBezTo>
                  <a:cubicBezTo>
                    <a:pt x="994" y="60"/>
                    <a:pt x="828" y="0"/>
                    <a:pt x="66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4"/>
            <p:cNvSpPr/>
            <p:nvPr/>
          </p:nvSpPr>
          <p:spPr>
            <a:xfrm>
              <a:off x="6962922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1" y="0"/>
                    <a:pt x="1" y="577"/>
                    <a:pt x="337" y="913"/>
                  </a:cubicBezTo>
                  <a:cubicBezTo>
                    <a:pt x="447" y="1021"/>
                    <a:pt x="581" y="1070"/>
                    <a:pt x="713" y="1070"/>
                  </a:cubicBezTo>
                  <a:cubicBezTo>
                    <a:pt x="990" y="1070"/>
                    <a:pt x="1255" y="856"/>
                    <a:pt x="1255" y="533"/>
                  </a:cubicBezTo>
                  <a:cubicBezTo>
                    <a:pt x="1255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74"/>
            <p:cNvSpPr/>
            <p:nvPr/>
          </p:nvSpPr>
          <p:spPr>
            <a:xfrm>
              <a:off x="6931479" y="3659021"/>
              <a:ext cx="38013" cy="36207"/>
            </a:xfrm>
            <a:custGeom>
              <a:avLst/>
              <a:gdLst/>
              <a:ahLst/>
              <a:cxnLst/>
              <a:rect l="l" t="t" r="r" b="b"/>
              <a:pathLst>
                <a:path w="1452" h="1383" extrusionOk="0">
                  <a:moveTo>
                    <a:pt x="694" y="0"/>
                  </a:moveTo>
                  <a:cubicBezTo>
                    <a:pt x="341" y="0"/>
                    <a:pt x="1" y="275"/>
                    <a:pt x="1" y="691"/>
                  </a:cubicBezTo>
                  <a:cubicBezTo>
                    <a:pt x="1" y="1107"/>
                    <a:pt x="342" y="1383"/>
                    <a:pt x="697" y="1383"/>
                  </a:cubicBezTo>
                  <a:cubicBezTo>
                    <a:pt x="866" y="1383"/>
                    <a:pt x="1038" y="1320"/>
                    <a:pt x="1178" y="1181"/>
                  </a:cubicBezTo>
                  <a:cubicBezTo>
                    <a:pt x="1452" y="912"/>
                    <a:pt x="1452" y="474"/>
                    <a:pt x="1178" y="205"/>
                  </a:cubicBezTo>
                  <a:cubicBezTo>
                    <a:pt x="1037" y="64"/>
                    <a:pt x="864" y="0"/>
                    <a:pt x="69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74"/>
            <p:cNvSpPr/>
            <p:nvPr/>
          </p:nvSpPr>
          <p:spPr>
            <a:xfrm>
              <a:off x="6798171" y="3695202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0"/>
                  </a:moveTo>
                  <a:cubicBezTo>
                    <a:pt x="241" y="0"/>
                    <a:pt x="0" y="577"/>
                    <a:pt x="337" y="913"/>
                  </a:cubicBezTo>
                  <a:cubicBezTo>
                    <a:pt x="447" y="1022"/>
                    <a:pt x="581" y="1070"/>
                    <a:pt x="713" y="1070"/>
                  </a:cubicBezTo>
                  <a:cubicBezTo>
                    <a:pt x="990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74"/>
            <p:cNvSpPr/>
            <p:nvPr/>
          </p:nvSpPr>
          <p:spPr>
            <a:xfrm>
              <a:off x="6686225" y="3646847"/>
              <a:ext cx="29583" cy="28196"/>
            </a:xfrm>
            <a:custGeom>
              <a:avLst/>
              <a:gdLst/>
              <a:ahLst/>
              <a:cxnLst/>
              <a:rect l="l" t="t" r="r" b="b"/>
              <a:pathLst>
                <a:path w="1130" h="1077" extrusionOk="0">
                  <a:moveTo>
                    <a:pt x="541" y="1"/>
                  </a:moveTo>
                  <a:cubicBezTo>
                    <a:pt x="266" y="1"/>
                    <a:pt x="1" y="215"/>
                    <a:pt x="1" y="536"/>
                  </a:cubicBezTo>
                  <a:cubicBezTo>
                    <a:pt x="1" y="862"/>
                    <a:pt x="268" y="1077"/>
                    <a:pt x="545" y="1077"/>
                  </a:cubicBezTo>
                  <a:cubicBezTo>
                    <a:pt x="676" y="1077"/>
                    <a:pt x="810" y="1028"/>
                    <a:pt x="918" y="920"/>
                  </a:cubicBezTo>
                  <a:cubicBezTo>
                    <a:pt x="1130" y="709"/>
                    <a:pt x="1130" y="368"/>
                    <a:pt x="918" y="161"/>
                  </a:cubicBezTo>
                  <a:cubicBezTo>
                    <a:pt x="809" y="50"/>
                    <a:pt x="674" y="1"/>
                    <a:pt x="5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74"/>
            <p:cNvSpPr/>
            <p:nvPr/>
          </p:nvSpPr>
          <p:spPr>
            <a:xfrm>
              <a:off x="6633289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0" y="0"/>
                    <a:pt x="0" y="577"/>
                    <a:pt x="341" y="913"/>
                  </a:cubicBezTo>
                  <a:cubicBezTo>
                    <a:pt x="450" y="1021"/>
                    <a:pt x="583" y="1070"/>
                    <a:pt x="714" y="1070"/>
                  </a:cubicBezTo>
                  <a:cubicBezTo>
                    <a:pt x="989" y="1070"/>
                    <a:pt x="1254" y="856"/>
                    <a:pt x="1254" y="533"/>
                  </a:cubicBezTo>
                  <a:cubicBezTo>
                    <a:pt x="1254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4"/>
            <p:cNvSpPr/>
            <p:nvPr/>
          </p:nvSpPr>
          <p:spPr>
            <a:xfrm>
              <a:off x="6665491" y="3393032"/>
              <a:ext cx="39008" cy="37149"/>
            </a:xfrm>
            <a:custGeom>
              <a:avLst/>
              <a:gdLst/>
              <a:ahLst/>
              <a:cxnLst/>
              <a:rect l="l" t="t" r="r" b="b"/>
              <a:pathLst>
                <a:path w="1490" h="1419" extrusionOk="0">
                  <a:moveTo>
                    <a:pt x="714" y="1"/>
                  </a:moveTo>
                  <a:cubicBezTo>
                    <a:pt x="350" y="1"/>
                    <a:pt x="0" y="283"/>
                    <a:pt x="0" y="709"/>
                  </a:cubicBezTo>
                  <a:cubicBezTo>
                    <a:pt x="0" y="1135"/>
                    <a:pt x="350" y="1418"/>
                    <a:pt x="714" y="1418"/>
                  </a:cubicBezTo>
                  <a:cubicBezTo>
                    <a:pt x="889" y="1418"/>
                    <a:pt x="1066" y="1353"/>
                    <a:pt x="1211" y="1209"/>
                  </a:cubicBezTo>
                  <a:cubicBezTo>
                    <a:pt x="1489" y="935"/>
                    <a:pt x="1489" y="484"/>
                    <a:pt x="1211" y="210"/>
                  </a:cubicBezTo>
                  <a:cubicBezTo>
                    <a:pt x="1066" y="65"/>
                    <a:pt x="889" y="1"/>
                    <a:pt x="71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4"/>
            <p:cNvSpPr/>
            <p:nvPr/>
          </p:nvSpPr>
          <p:spPr>
            <a:xfrm>
              <a:off x="6754529" y="3467488"/>
              <a:ext cx="45422" cy="38956"/>
            </a:xfrm>
            <a:custGeom>
              <a:avLst/>
              <a:gdLst/>
              <a:ahLst/>
              <a:cxnLst/>
              <a:rect l="l" t="t" r="r" b="b"/>
              <a:pathLst>
                <a:path w="1735" h="1488" extrusionOk="0">
                  <a:moveTo>
                    <a:pt x="996" y="413"/>
                  </a:moveTo>
                  <a:cubicBezTo>
                    <a:pt x="1078" y="413"/>
                    <a:pt x="1162" y="444"/>
                    <a:pt x="1230" y="512"/>
                  </a:cubicBezTo>
                  <a:cubicBezTo>
                    <a:pt x="1437" y="719"/>
                    <a:pt x="1288" y="1074"/>
                    <a:pt x="995" y="1074"/>
                  </a:cubicBezTo>
                  <a:cubicBezTo>
                    <a:pt x="812" y="1074"/>
                    <a:pt x="663" y="925"/>
                    <a:pt x="663" y="743"/>
                  </a:cubicBezTo>
                  <a:cubicBezTo>
                    <a:pt x="663" y="545"/>
                    <a:pt x="825" y="413"/>
                    <a:pt x="996" y="413"/>
                  </a:cubicBezTo>
                  <a:close/>
                  <a:moveTo>
                    <a:pt x="989" y="0"/>
                  </a:moveTo>
                  <a:cubicBezTo>
                    <a:pt x="806" y="0"/>
                    <a:pt x="619" y="68"/>
                    <a:pt x="466" y="219"/>
                  </a:cubicBezTo>
                  <a:cubicBezTo>
                    <a:pt x="0" y="685"/>
                    <a:pt x="332" y="1488"/>
                    <a:pt x="995" y="1488"/>
                  </a:cubicBezTo>
                  <a:cubicBezTo>
                    <a:pt x="1403" y="1488"/>
                    <a:pt x="1735" y="1156"/>
                    <a:pt x="1735" y="743"/>
                  </a:cubicBezTo>
                  <a:cubicBezTo>
                    <a:pt x="1735" y="295"/>
                    <a:pt x="1370" y="0"/>
                    <a:pt x="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4"/>
            <p:cNvSpPr/>
            <p:nvPr/>
          </p:nvSpPr>
          <p:spPr>
            <a:xfrm>
              <a:off x="6852128" y="3513957"/>
              <a:ext cx="45422" cy="38930"/>
            </a:xfrm>
            <a:custGeom>
              <a:avLst/>
              <a:gdLst/>
              <a:ahLst/>
              <a:cxnLst/>
              <a:rect l="l" t="t" r="r" b="b"/>
              <a:pathLst>
                <a:path w="1735" h="1487" extrusionOk="0">
                  <a:moveTo>
                    <a:pt x="740" y="409"/>
                  </a:moveTo>
                  <a:cubicBezTo>
                    <a:pt x="1033" y="409"/>
                    <a:pt x="1182" y="769"/>
                    <a:pt x="976" y="976"/>
                  </a:cubicBezTo>
                  <a:cubicBezTo>
                    <a:pt x="907" y="1043"/>
                    <a:pt x="823" y="1073"/>
                    <a:pt x="742" y="1073"/>
                  </a:cubicBezTo>
                  <a:cubicBezTo>
                    <a:pt x="571" y="1073"/>
                    <a:pt x="409" y="942"/>
                    <a:pt x="409" y="741"/>
                  </a:cubicBezTo>
                  <a:cubicBezTo>
                    <a:pt x="409" y="561"/>
                    <a:pt x="553" y="414"/>
                    <a:pt x="732" y="414"/>
                  </a:cubicBezTo>
                  <a:cubicBezTo>
                    <a:pt x="734" y="414"/>
                    <a:pt x="737" y="414"/>
                    <a:pt x="740" y="414"/>
                  </a:cubicBezTo>
                  <a:lnTo>
                    <a:pt x="740" y="409"/>
                  </a:lnTo>
                  <a:close/>
                  <a:moveTo>
                    <a:pt x="745" y="1"/>
                  </a:moveTo>
                  <a:cubicBezTo>
                    <a:pt x="332" y="1"/>
                    <a:pt x="0" y="332"/>
                    <a:pt x="0" y="741"/>
                  </a:cubicBezTo>
                  <a:cubicBezTo>
                    <a:pt x="0" y="1190"/>
                    <a:pt x="368" y="1487"/>
                    <a:pt x="751" y="1487"/>
                  </a:cubicBezTo>
                  <a:cubicBezTo>
                    <a:pt x="933" y="1487"/>
                    <a:pt x="1118" y="1419"/>
                    <a:pt x="1269" y="1269"/>
                  </a:cubicBezTo>
                  <a:cubicBezTo>
                    <a:pt x="1735" y="798"/>
                    <a:pt x="1403" y="1"/>
                    <a:pt x="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74"/>
            <p:cNvSpPr/>
            <p:nvPr/>
          </p:nvSpPr>
          <p:spPr>
            <a:xfrm>
              <a:off x="6753010" y="3559118"/>
              <a:ext cx="64298" cy="55187"/>
            </a:xfrm>
            <a:custGeom>
              <a:avLst/>
              <a:gdLst/>
              <a:ahLst/>
              <a:cxnLst/>
              <a:rect l="l" t="t" r="r" b="b"/>
              <a:pathLst>
                <a:path w="2456" h="2108" extrusionOk="0">
                  <a:moveTo>
                    <a:pt x="1050" y="414"/>
                  </a:moveTo>
                  <a:lnTo>
                    <a:pt x="1050" y="414"/>
                  </a:lnTo>
                  <a:cubicBezTo>
                    <a:pt x="1620" y="416"/>
                    <a:pt x="1903" y="1106"/>
                    <a:pt x="1500" y="1504"/>
                  </a:cubicBezTo>
                  <a:cubicBezTo>
                    <a:pt x="1370" y="1635"/>
                    <a:pt x="1210" y="1694"/>
                    <a:pt x="1053" y="1694"/>
                  </a:cubicBezTo>
                  <a:cubicBezTo>
                    <a:pt x="725" y="1694"/>
                    <a:pt x="409" y="1439"/>
                    <a:pt x="409" y="1053"/>
                  </a:cubicBezTo>
                  <a:cubicBezTo>
                    <a:pt x="409" y="703"/>
                    <a:pt x="696" y="415"/>
                    <a:pt x="1050" y="414"/>
                  </a:cubicBezTo>
                  <a:close/>
                  <a:moveTo>
                    <a:pt x="1048" y="0"/>
                  </a:moveTo>
                  <a:cubicBezTo>
                    <a:pt x="472" y="5"/>
                    <a:pt x="1" y="476"/>
                    <a:pt x="1" y="1053"/>
                  </a:cubicBezTo>
                  <a:cubicBezTo>
                    <a:pt x="1" y="1687"/>
                    <a:pt x="518" y="2107"/>
                    <a:pt x="1058" y="2107"/>
                  </a:cubicBezTo>
                  <a:cubicBezTo>
                    <a:pt x="1316" y="2107"/>
                    <a:pt x="1578" y="2011"/>
                    <a:pt x="1793" y="1797"/>
                  </a:cubicBezTo>
                  <a:cubicBezTo>
                    <a:pt x="2456" y="1134"/>
                    <a:pt x="1985" y="0"/>
                    <a:pt x="10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74"/>
            <p:cNvSpPr/>
            <p:nvPr/>
          </p:nvSpPr>
          <p:spPr>
            <a:xfrm>
              <a:off x="6633158" y="3359783"/>
              <a:ext cx="368143" cy="368771"/>
            </a:xfrm>
            <a:custGeom>
              <a:avLst/>
              <a:gdLst/>
              <a:ahLst/>
              <a:cxnLst/>
              <a:rect l="l" t="t" r="r" b="b"/>
              <a:pathLst>
                <a:path w="14062" h="14086" extrusionOk="0">
                  <a:moveTo>
                    <a:pt x="7025" y="428"/>
                  </a:moveTo>
                  <a:cubicBezTo>
                    <a:pt x="7106" y="428"/>
                    <a:pt x="7188" y="457"/>
                    <a:pt x="7255" y="524"/>
                  </a:cubicBezTo>
                  <a:cubicBezTo>
                    <a:pt x="7461" y="735"/>
                    <a:pt x="7317" y="1091"/>
                    <a:pt x="7019" y="1091"/>
                  </a:cubicBezTo>
                  <a:cubicBezTo>
                    <a:pt x="6837" y="1086"/>
                    <a:pt x="6693" y="942"/>
                    <a:pt x="6688" y="759"/>
                  </a:cubicBezTo>
                  <a:cubicBezTo>
                    <a:pt x="6688" y="560"/>
                    <a:pt x="6854" y="428"/>
                    <a:pt x="7025" y="428"/>
                  </a:cubicBezTo>
                  <a:close/>
                  <a:moveTo>
                    <a:pt x="12366" y="1254"/>
                  </a:moveTo>
                  <a:cubicBezTo>
                    <a:pt x="12688" y="1254"/>
                    <a:pt x="12909" y="1581"/>
                    <a:pt x="12784" y="1878"/>
                  </a:cubicBezTo>
                  <a:cubicBezTo>
                    <a:pt x="12711" y="2061"/>
                    <a:pt x="12541" y="2162"/>
                    <a:pt x="12366" y="2162"/>
                  </a:cubicBezTo>
                  <a:cubicBezTo>
                    <a:pt x="12252" y="2162"/>
                    <a:pt x="12135" y="2119"/>
                    <a:pt x="12044" y="2027"/>
                  </a:cubicBezTo>
                  <a:cubicBezTo>
                    <a:pt x="11761" y="1739"/>
                    <a:pt x="11963" y="1254"/>
                    <a:pt x="12366" y="1254"/>
                  </a:cubicBezTo>
                  <a:close/>
                  <a:moveTo>
                    <a:pt x="1946" y="1480"/>
                  </a:moveTo>
                  <a:cubicBezTo>
                    <a:pt x="2393" y="1480"/>
                    <a:pt x="2614" y="2023"/>
                    <a:pt x="2302" y="2335"/>
                  </a:cubicBezTo>
                  <a:cubicBezTo>
                    <a:pt x="2203" y="2433"/>
                    <a:pt x="2075" y="2483"/>
                    <a:pt x="1946" y="2483"/>
                  </a:cubicBezTo>
                  <a:cubicBezTo>
                    <a:pt x="1818" y="2483"/>
                    <a:pt x="1689" y="2433"/>
                    <a:pt x="1591" y="2335"/>
                  </a:cubicBezTo>
                  <a:cubicBezTo>
                    <a:pt x="1278" y="2023"/>
                    <a:pt x="1499" y="1480"/>
                    <a:pt x="1946" y="1480"/>
                  </a:cubicBezTo>
                  <a:close/>
                  <a:moveTo>
                    <a:pt x="721" y="6725"/>
                  </a:moveTo>
                  <a:cubicBezTo>
                    <a:pt x="890" y="6725"/>
                    <a:pt x="1053" y="6856"/>
                    <a:pt x="1053" y="7057"/>
                  </a:cubicBezTo>
                  <a:cubicBezTo>
                    <a:pt x="1053" y="7240"/>
                    <a:pt x="904" y="7389"/>
                    <a:pt x="721" y="7389"/>
                  </a:cubicBezTo>
                  <a:cubicBezTo>
                    <a:pt x="428" y="7389"/>
                    <a:pt x="279" y="7028"/>
                    <a:pt x="490" y="6822"/>
                  </a:cubicBezTo>
                  <a:cubicBezTo>
                    <a:pt x="557" y="6755"/>
                    <a:pt x="640" y="6725"/>
                    <a:pt x="721" y="6725"/>
                  </a:cubicBezTo>
                  <a:close/>
                  <a:moveTo>
                    <a:pt x="13312" y="6725"/>
                  </a:moveTo>
                  <a:cubicBezTo>
                    <a:pt x="13482" y="6725"/>
                    <a:pt x="13644" y="6856"/>
                    <a:pt x="13644" y="7057"/>
                  </a:cubicBezTo>
                  <a:cubicBezTo>
                    <a:pt x="13644" y="7240"/>
                    <a:pt x="13495" y="7389"/>
                    <a:pt x="13312" y="7389"/>
                  </a:cubicBezTo>
                  <a:cubicBezTo>
                    <a:pt x="13019" y="7389"/>
                    <a:pt x="12871" y="7028"/>
                    <a:pt x="13082" y="6822"/>
                  </a:cubicBezTo>
                  <a:cubicBezTo>
                    <a:pt x="13149" y="6755"/>
                    <a:pt x="13231" y="6725"/>
                    <a:pt x="13312" y="6725"/>
                  </a:cubicBezTo>
                  <a:close/>
                  <a:moveTo>
                    <a:pt x="2566" y="11179"/>
                  </a:moveTo>
                  <a:cubicBezTo>
                    <a:pt x="2859" y="11179"/>
                    <a:pt x="3008" y="11530"/>
                    <a:pt x="2801" y="11736"/>
                  </a:cubicBezTo>
                  <a:lnTo>
                    <a:pt x="2801" y="11741"/>
                  </a:lnTo>
                  <a:cubicBezTo>
                    <a:pt x="2735" y="11806"/>
                    <a:pt x="2651" y="11836"/>
                    <a:pt x="2569" y="11836"/>
                  </a:cubicBezTo>
                  <a:cubicBezTo>
                    <a:pt x="2442" y="11836"/>
                    <a:pt x="2318" y="11764"/>
                    <a:pt x="2263" y="11631"/>
                  </a:cubicBezTo>
                  <a:cubicBezTo>
                    <a:pt x="2177" y="11414"/>
                    <a:pt x="2335" y="11179"/>
                    <a:pt x="2566" y="11179"/>
                  </a:cubicBezTo>
                  <a:close/>
                  <a:moveTo>
                    <a:pt x="7014" y="13019"/>
                  </a:moveTo>
                  <a:cubicBezTo>
                    <a:pt x="7197" y="13019"/>
                    <a:pt x="7346" y="13163"/>
                    <a:pt x="7346" y="13346"/>
                  </a:cubicBezTo>
                  <a:lnTo>
                    <a:pt x="7346" y="13350"/>
                  </a:lnTo>
                  <a:cubicBezTo>
                    <a:pt x="7346" y="13549"/>
                    <a:pt x="7182" y="13682"/>
                    <a:pt x="7012" y="13682"/>
                  </a:cubicBezTo>
                  <a:cubicBezTo>
                    <a:pt x="6932" y="13682"/>
                    <a:pt x="6850" y="13652"/>
                    <a:pt x="6784" y="13586"/>
                  </a:cubicBezTo>
                  <a:cubicBezTo>
                    <a:pt x="6572" y="13374"/>
                    <a:pt x="6721" y="13019"/>
                    <a:pt x="7014" y="13019"/>
                  </a:cubicBezTo>
                  <a:close/>
                  <a:moveTo>
                    <a:pt x="7038" y="0"/>
                  </a:moveTo>
                  <a:cubicBezTo>
                    <a:pt x="6625" y="0"/>
                    <a:pt x="6294" y="332"/>
                    <a:pt x="6294" y="745"/>
                  </a:cubicBezTo>
                  <a:cubicBezTo>
                    <a:pt x="6294" y="1071"/>
                    <a:pt x="6515" y="1355"/>
                    <a:pt x="6827" y="1441"/>
                  </a:cubicBezTo>
                  <a:lnTo>
                    <a:pt x="6827" y="2585"/>
                  </a:lnTo>
                  <a:cubicBezTo>
                    <a:pt x="6769" y="2565"/>
                    <a:pt x="6707" y="2546"/>
                    <a:pt x="6649" y="2522"/>
                  </a:cubicBezTo>
                  <a:cubicBezTo>
                    <a:pt x="6434" y="2442"/>
                    <a:pt x="6269" y="2398"/>
                    <a:pt x="6123" y="2398"/>
                  </a:cubicBezTo>
                  <a:cubicBezTo>
                    <a:pt x="5882" y="2398"/>
                    <a:pt x="5693" y="2520"/>
                    <a:pt x="5415" y="2810"/>
                  </a:cubicBezTo>
                  <a:cubicBezTo>
                    <a:pt x="5333" y="2911"/>
                    <a:pt x="5232" y="2993"/>
                    <a:pt x="5122" y="3060"/>
                  </a:cubicBezTo>
                  <a:cubicBezTo>
                    <a:pt x="5026" y="3108"/>
                    <a:pt x="4881" y="3123"/>
                    <a:pt x="4732" y="3137"/>
                  </a:cubicBezTo>
                  <a:cubicBezTo>
                    <a:pt x="4319" y="3176"/>
                    <a:pt x="4065" y="3228"/>
                    <a:pt x="3877" y="3589"/>
                  </a:cubicBezTo>
                  <a:lnTo>
                    <a:pt x="2724" y="2441"/>
                  </a:lnTo>
                  <a:cubicBezTo>
                    <a:pt x="2950" y="2085"/>
                    <a:pt x="2902" y="1619"/>
                    <a:pt x="2609" y="1321"/>
                  </a:cubicBezTo>
                  <a:cubicBezTo>
                    <a:pt x="2431" y="1143"/>
                    <a:pt x="2198" y="1055"/>
                    <a:pt x="1965" y="1055"/>
                  </a:cubicBezTo>
                  <a:cubicBezTo>
                    <a:pt x="1731" y="1055"/>
                    <a:pt x="1497" y="1143"/>
                    <a:pt x="1317" y="1321"/>
                  </a:cubicBezTo>
                  <a:cubicBezTo>
                    <a:pt x="714" y="1924"/>
                    <a:pt x="1210" y="2880"/>
                    <a:pt x="1936" y="2880"/>
                  </a:cubicBezTo>
                  <a:cubicBezTo>
                    <a:pt x="2095" y="2880"/>
                    <a:pt x="2264" y="2834"/>
                    <a:pt x="2436" y="2729"/>
                  </a:cubicBezTo>
                  <a:lnTo>
                    <a:pt x="3719" y="4011"/>
                  </a:lnTo>
                  <a:cubicBezTo>
                    <a:pt x="3618" y="4295"/>
                    <a:pt x="3579" y="4333"/>
                    <a:pt x="3277" y="4516"/>
                  </a:cubicBezTo>
                  <a:cubicBezTo>
                    <a:pt x="2729" y="4843"/>
                    <a:pt x="2638" y="5044"/>
                    <a:pt x="2720" y="5659"/>
                  </a:cubicBezTo>
                  <a:cubicBezTo>
                    <a:pt x="2739" y="5803"/>
                    <a:pt x="2758" y="5947"/>
                    <a:pt x="2734" y="6053"/>
                  </a:cubicBezTo>
                  <a:cubicBezTo>
                    <a:pt x="2686" y="6265"/>
                    <a:pt x="2465" y="6447"/>
                    <a:pt x="2345" y="6836"/>
                  </a:cubicBezTo>
                  <a:lnTo>
                    <a:pt x="1442" y="6836"/>
                  </a:lnTo>
                  <a:cubicBezTo>
                    <a:pt x="1355" y="6524"/>
                    <a:pt x="1072" y="6303"/>
                    <a:pt x="745" y="6298"/>
                  </a:cubicBezTo>
                  <a:cubicBezTo>
                    <a:pt x="332" y="6298"/>
                    <a:pt x="0" y="6634"/>
                    <a:pt x="0" y="7043"/>
                  </a:cubicBezTo>
                  <a:cubicBezTo>
                    <a:pt x="0" y="7456"/>
                    <a:pt x="332" y="7787"/>
                    <a:pt x="745" y="7787"/>
                  </a:cubicBezTo>
                  <a:cubicBezTo>
                    <a:pt x="1072" y="7783"/>
                    <a:pt x="1355" y="7566"/>
                    <a:pt x="1442" y="7249"/>
                  </a:cubicBezTo>
                  <a:lnTo>
                    <a:pt x="2345" y="7249"/>
                  </a:lnTo>
                  <a:cubicBezTo>
                    <a:pt x="2460" y="7634"/>
                    <a:pt x="2686" y="7821"/>
                    <a:pt x="2734" y="8032"/>
                  </a:cubicBezTo>
                  <a:cubicBezTo>
                    <a:pt x="2796" y="8301"/>
                    <a:pt x="2590" y="8748"/>
                    <a:pt x="2763" y="9108"/>
                  </a:cubicBezTo>
                  <a:cubicBezTo>
                    <a:pt x="2936" y="9469"/>
                    <a:pt x="3416" y="9589"/>
                    <a:pt x="3584" y="9800"/>
                  </a:cubicBezTo>
                  <a:cubicBezTo>
                    <a:pt x="3642" y="9887"/>
                    <a:pt x="3685" y="9983"/>
                    <a:pt x="3714" y="10079"/>
                  </a:cubicBezTo>
                  <a:lnTo>
                    <a:pt x="2931" y="10857"/>
                  </a:lnTo>
                  <a:cubicBezTo>
                    <a:pt x="2816" y="10793"/>
                    <a:pt x="2692" y="10763"/>
                    <a:pt x="2571" y="10763"/>
                  </a:cubicBezTo>
                  <a:cubicBezTo>
                    <a:pt x="2248" y="10763"/>
                    <a:pt x="1942" y="10976"/>
                    <a:pt x="1855" y="11318"/>
                  </a:cubicBezTo>
                  <a:cubicBezTo>
                    <a:pt x="1735" y="11787"/>
                    <a:pt x="2091" y="12241"/>
                    <a:pt x="2573" y="12241"/>
                  </a:cubicBezTo>
                  <a:cubicBezTo>
                    <a:pt x="2575" y="12241"/>
                    <a:pt x="2578" y="12241"/>
                    <a:pt x="2580" y="12241"/>
                  </a:cubicBezTo>
                  <a:cubicBezTo>
                    <a:pt x="2582" y="12241"/>
                    <a:pt x="2585" y="12241"/>
                    <a:pt x="2587" y="12241"/>
                  </a:cubicBezTo>
                  <a:cubicBezTo>
                    <a:pt x="3145" y="12241"/>
                    <a:pt x="3497" y="11638"/>
                    <a:pt x="3224" y="11150"/>
                  </a:cubicBezTo>
                  <a:lnTo>
                    <a:pt x="3877" y="10497"/>
                  </a:lnTo>
                  <a:cubicBezTo>
                    <a:pt x="4185" y="11083"/>
                    <a:pt x="4795" y="10872"/>
                    <a:pt x="5117" y="11025"/>
                  </a:cubicBezTo>
                  <a:cubicBezTo>
                    <a:pt x="5357" y="11141"/>
                    <a:pt x="5583" y="11583"/>
                    <a:pt x="5977" y="11674"/>
                  </a:cubicBezTo>
                  <a:cubicBezTo>
                    <a:pt x="6027" y="11685"/>
                    <a:pt x="6076" y="11690"/>
                    <a:pt x="6125" y="11690"/>
                  </a:cubicBezTo>
                  <a:cubicBezTo>
                    <a:pt x="6369" y="11690"/>
                    <a:pt x="6602" y="11569"/>
                    <a:pt x="6822" y="11501"/>
                  </a:cubicBezTo>
                  <a:lnTo>
                    <a:pt x="6822" y="12639"/>
                  </a:lnTo>
                  <a:cubicBezTo>
                    <a:pt x="6510" y="12731"/>
                    <a:pt x="6294" y="13014"/>
                    <a:pt x="6289" y="13341"/>
                  </a:cubicBezTo>
                  <a:cubicBezTo>
                    <a:pt x="6289" y="13749"/>
                    <a:pt x="6620" y="14085"/>
                    <a:pt x="7034" y="14085"/>
                  </a:cubicBezTo>
                  <a:cubicBezTo>
                    <a:pt x="7442" y="14085"/>
                    <a:pt x="7773" y="13749"/>
                    <a:pt x="7773" y="13341"/>
                  </a:cubicBezTo>
                  <a:cubicBezTo>
                    <a:pt x="7773" y="13014"/>
                    <a:pt x="7557" y="12731"/>
                    <a:pt x="7240" y="12639"/>
                  </a:cubicBezTo>
                  <a:lnTo>
                    <a:pt x="7240" y="11501"/>
                  </a:lnTo>
                  <a:cubicBezTo>
                    <a:pt x="7463" y="11573"/>
                    <a:pt x="7696" y="11690"/>
                    <a:pt x="7936" y="11690"/>
                  </a:cubicBezTo>
                  <a:cubicBezTo>
                    <a:pt x="7986" y="11690"/>
                    <a:pt x="8035" y="11685"/>
                    <a:pt x="8086" y="11674"/>
                  </a:cubicBezTo>
                  <a:cubicBezTo>
                    <a:pt x="8489" y="11583"/>
                    <a:pt x="8705" y="11141"/>
                    <a:pt x="8946" y="11025"/>
                  </a:cubicBezTo>
                  <a:cubicBezTo>
                    <a:pt x="9272" y="10867"/>
                    <a:pt x="9882" y="11083"/>
                    <a:pt x="10185" y="10497"/>
                  </a:cubicBezTo>
                  <a:lnTo>
                    <a:pt x="10406" y="10713"/>
                  </a:lnTo>
                  <a:cubicBezTo>
                    <a:pt x="10451" y="10759"/>
                    <a:pt x="10501" y="10778"/>
                    <a:pt x="10550" y="10778"/>
                  </a:cubicBezTo>
                  <a:cubicBezTo>
                    <a:pt x="10709" y="10778"/>
                    <a:pt x="10846" y="10571"/>
                    <a:pt x="10699" y="10420"/>
                  </a:cubicBezTo>
                  <a:lnTo>
                    <a:pt x="10353" y="10079"/>
                  </a:lnTo>
                  <a:cubicBezTo>
                    <a:pt x="10454" y="9791"/>
                    <a:pt x="10488" y="9752"/>
                    <a:pt x="10795" y="9570"/>
                  </a:cubicBezTo>
                  <a:cubicBezTo>
                    <a:pt x="11338" y="9243"/>
                    <a:pt x="11429" y="9041"/>
                    <a:pt x="11348" y="8431"/>
                  </a:cubicBezTo>
                  <a:cubicBezTo>
                    <a:pt x="11300" y="8047"/>
                    <a:pt x="11309" y="8008"/>
                    <a:pt x="11511" y="7696"/>
                  </a:cubicBezTo>
                  <a:cubicBezTo>
                    <a:pt x="11602" y="7562"/>
                    <a:pt x="11674" y="7413"/>
                    <a:pt x="11722" y="7254"/>
                  </a:cubicBezTo>
                  <a:lnTo>
                    <a:pt x="12626" y="7254"/>
                  </a:lnTo>
                  <a:cubicBezTo>
                    <a:pt x="12712" y="7566"/>
                    <a:pt x="12995" y="7787"/>
                    <a:pt x="13322" y="7787"/>
                  </a:cubicBezTo>
                  <a:cubicBezTo>
                    <a:pt x="13325" y="7787"/>
                    <a:pt x="13328" y="7787"/>
                    <a:pt x="13331" y="7787"/>
                  </a:cubicBezTo>
                  <a:cubicBezTo>
                    <a:pt x="13735" y="7787"/>
                    <a:pt x="14062" y="7458"/>
                    <a:pt x="14062" y="7048"/>
                  </a:cubicBezTo>
                  <a:cubicBezTo>
                    <a:pt x="14062" y="6639"/>
                    <a:pt x="13730" y="6308"/>
                    <a:pt x="13322" y="6308"/>
                  </a:cubicBezTo>
                  <a:lnTo>
                    <a:pt x="13312" y="6308"/>
                  </a:lnTo>
                  <a:cubicBezTo>
                    <a:pt x="12986" y="6313"/>
                    <a:pt x="12702" y="6529"/>
                    <a:pt x="12616" y="6846"/>
                  </a:cubicBezTo>
                  <a:lnTo>
                    <a:pt x="11713" y="6846"/>
                  </a:lnTo>
                  <a:cubicBezTo>
                    <a:pt x="11597" y="6461"/>
                    <a:pt x="11372" y="6274"/>
                    <a:pt x="11324" y="6063"/>
                  </a:cubicBezTo>
                  <a:cubicBezTo>
                    <a:pt x="11266" y="5794"/>
                    <a:pt x="11468" y="5352"/>
                    <a:pt x="11295" y="4987"/>
                  </a:cubicBezTo>
                  <a:cubicBezTo>
                    <a:pt x="11122" y="4626"/>
                    <a:pt x="10641" y="4506"/>
                    <a:pt x="10473" y="4295"/>
                  </a:cubicBezTo>
                  <a:cubicBezTo>
                    <a:pt x="10416" y="4208"/>
                    <a:pt x="10372" y="4117"/>
                    <a:pt x="10344" y="4016"/>
                  </a:cubicBezTo>
                  <a:lnTo>
                    <a:pt x="11934" y="2426"/>
                  </a:lnTo>
                  <a:cubicBezTo>
                    <a:pt x="12074" y="2518"/>
                    <a:pt x="12231" y="2562"/>
                    <a:pt x="12387" y="2562"/>
                  </a:cubicBezTo>
                  <a:cubicBezTo>
                    <a:pt x="12606" y="2562"/>
                    <a:pt x="12823" y="2474"/>
                    <a:pt x="12986" y="2306"/>
                  </a:cubicBezTo>
                  <a:cubicBezTo>
                    <a:pt x="13322" y="1970"/>
                    <a:pt x="13322" y="1422"/>
                    <a:pt x="12986" y="1081"/>
                  </a:cubicBezTo>
                  <a:cubicBezTo>
                    <a:pt x="12815" y="913"/>
                    <a:pt x="12593" y="829"/>
                    <a:pt x="12372" y="829"/>
                  </a:cubicBezTo>
                  <a:cubicBezTo>
                    <a:pt x="12150" y="829"/>
                    <a:pt x="11929" y="913"/>
                    <a:pt x="11761" y="1081"/>
                  </a:cubicBezTo>
                  <a:cubicBezTo>
                    <a:pt x="11482" y="1364"/>
                    <a:pt x="11434" y="1797"/>
                    <a:pt x="11641" y="2133"/>
                  </a:cubicBezTo>
                  <a:lnTo>
                    <a:pt x="10180" y="3593"/>
                  </a:lnTo>
                  <a:cubicBezTo>
                    <a:pt x="10055" y="3348"/>
                    <a:pt x="9897" y="3214"/>
                    <a:pt x="9532" y="3161"/>
                  </a:cubicBezTo>
                  <a:cubicBezTo>
                    <a:pt x="9515" y="3158"/>
                    <a:pt x="9500" y="3157"/>
                    <a:pt x="9485" y="3157"/>
                  </a:cubicBezTo>
                  <a:cubicBezTo>
                    <a:pt x="9242" y="3157"/>
                    <a:pt x="9202" y="3537"/>
                    <a:pt x="9469" y="3565"/>
                  </a:cubicBezTo>
                  <a:cubicBezTo>
                    <a:pt x="9762" y="3608"/>
                    <a:pt x="9806" y="3685"/>
                    <a:pt x="9926" y="4059"/>
                  </a:cubicBezTo>
                  <a:cubicBezTo>
                    <a:pt x="10079" y="4521"/>
                    <a:pt x="10161" y="4626"/>
                    <a:pt x="10579" y="4871"/>
                  </a:cubicBezTo>
                  <a:cubicBezTo>
                    <a:pt x="10978" y="5112"/>
                    <a:pt x="10992" y="5155"/>
                    <a:pt x="10934" y="5606"/>
                  </a:cubicBezTo>
                  <a:cubicBezTo>
                    <a:pt x="10872" y="6096"/>
                    <a:pt x="10901" y="6226"/>
                    <a:pt x="11165" y="6620"/>
                  </a:cubicBezTo>
                  <a:cubicBezTo>
                    <a:pt x="11425" y="7014"/>
                    <a:pt x="11420" y="7067"/>
                    <a:pt x="11165" y="7461"/>
                  </a:cubicBezTo>
                  <a:cubicBezTo>
                    <a:pt x="10906" y="7850"/>
                    <a:pt x="10872" y="7989"/>
                    <a:pt x="10934" y="8474"/>
                  </a:cubicBezTo>
                  <a:cubicBezTo>
                    <a:pt x="10992" y="8921"/>
                    <a:pt x="10973" y="8964"/>
                    <a:pt x="10579" y="9205"/>
                  </a:cubicBezTo>
                  <a:cubicBezTo>
                    <a:pt x="10161" y="9450"/>
                    <a:pt x="10079" y="9560"/>
                    <a:pt x="9930" y="10021"/>
                  </a:cubicBezTo>
                  <a:cubicBezTo>
                    <a:pt x="9786" y="10458"/>
                    <a:pt x="9748" y="10487"/>
                    <a:pt x="9292" y="10530"/>
                  </a:cubicBezTo>
                  <a:cubicBezTo>
                    <a:pt x="8811" y="10574"/>
                    <a:pt x="8686" y="10636"/>
                    <a:pt x="8355" y="10982"/>
                  </a:cubicBezTo>
                  <a:cubicBezTo>
                    <a:pt x="8161" y="11184"/>
                    <a:pt x="8067" y="11267"/>
                    <a:pt x="7930" y="11267"/>
                  </a:cubicBezTo>
                  <a:cubicBezTo>
                    <a:pt x="7839" y="11267"/>
                    <a:pt x="7730" y="11231"/>
                    <a:pt x="7562" y="11169"/>
                  </a:cubicBezTo>
                  <a:cubicBezTo>
                    <a:pt x="7394" y="11107"/>
                    <a:pt x="7216" y="11040"/>
                    <a:pt x="7029" y="11040"/>
                  </a:cubicBezTo>
                  <a:cubicBezTo>
                    <a:pt x="6696" y="11040"/>
                    <a:pt x="6355" y="11267"/>
                    <a:pt x="6130" y="11267"/>
                  </a:cubicBezTo>
                  <a:cubicBezTo>
                    <a:pt x="6108" y="11267"/>
                    <a:pt x="6087" y="11265"/>
                    <a:pt x="6068" y="11261"/>
                  </a:cubicBezTo>
                  <a:cubicBezTo>
                    <a:pt x="5948" y="11232"/>
                    <a:pt x="5833" y="11112"/>
                    <a:pt x="5708" y="10982"/>
                  </a:cubicBezTo>
                  <a:cubicBezTo>
                    <a:pt x="5376" y="10636"/>
                    <a:pt x="5256" y="10574"/>
                    <a:pt x="4771" y="10530"/>
                  </a:cubicBezTo>
                  <a:cubicBezTo>
                    <a:pt x="4315" y="10487"/>
                    <a:pt x="4276" y="10458"/>
                    <a:pt x="4132" y="10021"/>
                  </a:cubicBezTo>
                  <a:cubicBezTo>
                    <a:pt x="3983" y="9560"/>
                    <a:pt x="3897" y="9454"/>
                    <a:pt x="3483" y="9205"/>
                  </a:cubicBezTo>
                  <a:cubicBezTo>
                    <a:pt x="3085" y="8964"/>
                    <a:pt x="3065" y="8921"/>
                    <a:pt x="3128" y="8470"/>
                  </a:cubicBezTo>
                  <a:cubicBezTo>
                    <a:pt x="3186" y="7984"/>
                    <a:pt x="3157" y="7850"/>
                    <a:pt x="2897" y="7456"/>
                  </a:cubicBezTo>
                  <a:cubicBezTo>
                    <a:pt x="2638" y="7062"/>
                    <a:pt x="2638" y="7009"/>
                    <a:pt x="2897" y="6620"/>
                  </a:cubicBezTo>
                  <a:cubicBezTo>
                    <a:pt x="3157" y="6231"/>
                    <a:pt x="3190" y="6092"/>
                    <a:pt x="3128" y="5606"/>
                  </a:cubicBezTo>
                  <a:cubicBezTo>
                    <a:pt x="3065" y="5155"/>
                    <a:pt x="3085" y="5112"/>
                    <a:pt x="3483" y="4871"/>
                  </a:cubicBezTo>
                  <a:cubicBezTo>
                    <a:pt x="3632" y="4780"/>
                    <a:pt x="3796" y="4689"/>
                    <a:pt x="3906" y="4545"/>
                  </a:cubicBezTo>
                  <a:cubicBezTo>
                    <a:pt x="4012" y="4396"/>
                    <a:pt x="4089" y="4232"/>
                    <a:pt x="4137" y="4055"/>
                  </a:cubicBezTo>
                  <a:cubicBezTo>
                    <a:pt x="4190" y="3887"/>
                    <a:pt x="4242" y="3728"/>
                    <a:pt x="4339" y="3651"/>
                  </a:cubicBezTo>
                  <a:cubicBezTo>
                    <a:pt x="4430" y="3574"/>
                    <a:pt x="4598" y="3560"/>
                    <a:pt x="4771" y="3545"/>
                  </a:cubicBezTo>
                  <a:cubicBezTo>
                    <a:pt x="5256" y="3502"/>
                    <a:pt x="5376" y="3435"/>
                    <a:pt x="5708" y="3094"/>
                  </a:cubicBezTo>
                  <a:cubicBezTo>
                    <a:pt x="5902" y="2891"/>
                    <a:pt x="5996" y="2807"/>
                    <a:pt x="6134" y="2807"/>
                  </a:cubicBezTo>
                  <a:cubicBezTo>
                    <a:pt x="6225" y="2807"/>
                    <a:pt x="6335" y="2844"/>
                    <a:pt x="6505" y="2906"/>
                  </a:cubicBezTo>
                  <a:cubicBezTo>
                    <a:pt x="6736" y="2993"/>
                    <a:pt x="6886" y="3036"/>
                    <a:pt x="7036" y="3036"/>
                  </a:cubicBezTo>
                  <a:cubicBezTo>
                    <a:pt x="7186" y="3036"/>
                    <a:pt x="7336" y="2993"/>
                    <a:pt x="7567" y="2906"/>
                  </a:cubicBezTo>
                  <a:cubicBezTo>
                    <a:pt x="7740" y="2842"/>
                    <a:pt x="7851" y="2809"/>
                    <a:pt x="7939" y="2809"/>
                  </a:cubicBezTo>
                  <a:cubicBezTo>
                    <a:pt x="8113" y="2809"/>
                    <a:pt x="8192" y="2941"/>
                    <a:pt x="8480" y="3219"/>
                  </a:cubicBezTo>
                  <a:cubicBezTo>
                    <a:pt x="8523" y="3258"/>
                    <a:pt x="8571" y="3275"/>
                    <a:pt x="8617" y="3275"/>
                  </a:cubicBezTo>
                  <a:cubicBezTo>
                    <a:pt x="8776" y="3275"/>
                    <a:pt x="8910" y="3070"/>
                    <a:pt x="8768" y="2921"/>
                  </a:cubicBezTo>
                  <a:lnTo>
                    <a:pt x="8657" y="2810"/>
                  </a:lnTo>
                  <a:cubicBezTo>
                    <a:pt x="8379" y="2520"/>
                    <a:pt x="8188" y="2398"/>
                    <a:pt x="7947" y="2398"/>
                  </a:cubicBezTo>
                  <a:cubicBezTo>
                    <a:pt x="7801" y="2398"/>
                    <a:pt x="7636" y="2442"/>
                    <a:pt x="7423" y="2522"/>
                  </a:cubicBezTo>
                  <a:cubicBezTo>
                    <a:pt x="7365" y="2546"/>
                    <a:pt x="7303" y="2565"/>
                    <a:pt x="7245" y="2585"/>
                  </a:cubicBezTo>
                  <a:lnTo>
                    <a:pt x="7245" y="1441"/>
                  </a:lnTo>
                  <a:cubicBezTo>
                    <a:pt x="7557" y="1355"/>
                    <a:pt x="7778" y="1071"/>
                    <a:pt x="7778" y="745"/>
                  </a:cubicBezTo>
                  <a:cubicBezTo>
                    <a:pt x="7778" y="332"/>
                    <a:pt x="7447" y="0"/>
                    <a:pt x="7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4"/>
            <p:cNvSpPr/>
            <p:nvPr/>
          </p:nvSpPr>
          <p:spPr>
            <a:xfrm>
              <a:off x="6916819" y="3646585"/>
              <a:ext cx="63251" cy="53983"/>
            </a:xfrm>
            <a:custGeom>
              <a:avLst/>
              <a:gdLst/>
              <a:ahLst/>
              <a:cxnLst/>
              <a:rect l="l" t="t" r="r" b="b"/>
              <a:pathLst>
                <a:path w="2416" h="2062" extrusionOk="0">
                  <a:moveTo>
                    <a:pt x="1259" y="688"/>
                  </a:moveTo>
                  <a:cubicBezTo>
                    <a:pt x="1376" y="688"/>
                    <a:pt x="1496" y="732"/>
                    <a:pt x="1594" y="829"/>
                  </a:cubicBezTo>
                  <a:cubicBezTo>
                    <a:pt x="1786" y="1017"/>
                    <a:pt x="1786" y="1324"/>
                    <a:pt x="1594" y="1511"/>
                  </a:cubicBezTo>
                  <a:cubicBezTo>
                    <a:pt x="1497" y="1607"/>
                    <a:pt x="1378" y="1650"/>
                    <a:pt x="1261" y="1650"/>
                  </a:cubicBezTo>
                  <a:cubicBezTo>
                    <a:pt x="1014" y="1650"/>
                    <a:pt x="777" y="1458"/>
                    <a:pt x="777" y="1170"/>
                  </a:cubicBezTo>
                  <a:cubicBezTo>
                    <a:pt x="777" y="881"/>
                    <a:pt x="1013" y="688"/>
                    <a:pt x="1259" y="688"/>
                  </a:cubicBezTo>
                  <a:close/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lnTo>
                    <a:pt x="503" y="709"/>
                  </a:lnTo>
                  <a:cubicBezTo>
                    <a:pt x="135" y="1314"/>
                    <a:pt x="580" y="2062"/>
                    <a:pt x="1257" y="2062"/>
                  </a:cubicBezTo>
                  <a:cubicBezTo>
                    <a:pt x="1295" y="2062"/>
                    <a:pt x="1333" y="2059"/>
                    <a:pt x="1373" y="2054"/>
                  </a:cubicBezTo>
                  <a:cubicBezTo>
                    <a:pt x="2108" y="1963"/>
                    <a:pt x="2415" y="1060"/>
                    <a:pt x="1882" y="536"/>
                  </a:cubicBezTo>
                  <a:cubicBezTo>
                    <a:pt x="1713" y="368"/>
                    <a:pt x="1489" y="280"/>
                    <a:pt x="1263" y="280"/>
                  </a:cubicBezTo>
                  <a:cubicBezTo>
                    <a:pt x="1102" y="280"/>
                    <a:pt x="940" y="324"/>
                    <a:pt x="796" y="416"/>
                  </a:cubicBezTo>
                  <a:lnTo>
                    <a:pt x="441" y="65"/>
                  </a:lnTo>
                  <a:cubicBezTo>
                    <a:pt x="396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9" name="Google Shape;9559;p74"/>
          <p:cNvGrpSpPr/>
          <p:nvPr/>
        </p:nvGrpSpPr>
        <p:grpSpPr>
          <a:xfrm>
            <a:off x="7940666" y="2020205"/>
            <a:ext cx="383249" cy="286488"/>
            <a:chOff x="7940666" y="2020205"/>
            <a:chExt cx="383249" cy="286488"/>
          </a:xfrm>
        </p:grpSpPr>
        <p:sp>
          <p:nvSpPr>
            <p:cNvPr id="9560" name="Google Shape;9560;p74"/>
            <p:cNvSpPr/>
            <p:nvPr/>
          </p:nvSpPr>
          <p:spPr>
            <a:xfrm>
              <a:off x="7971742" y="2025205"/>
              <a:ext cx="326124" cy="275859"/>
            </a:xfrm>
            <a:custGeom>
              <a:avLst/>
              <a:gdLst/>
              <a:ahLst/>
              <a:cxnLst/>
              <a:rect l="l" t="t" r="r" b="b"/>
              <a:pathLst>
                <a:path w="12457" h="10537" extrusionOk="0">
                  <a:moveTo>
                    <a:pt x="9004" y="1"/>
                  </a:moveTo>
                  <a:cubicBezTo>
                    <a:pt x="8951" y="1"/>
                    <a:pt x="8898" y="3"/>
                    <a:pt x="8844" y="6"/>
                  </a:cubicBezTo>
                  <a:cubicBezTo>
                    <a:pt x="7821" y="74"/>
                    <a:pt x="6889" y="434"/>
                    <a:pt x="6231" y="1126"/>
                  </a:cubicBezTo>
                  <a:cubicBezTo>
                    <a:pt x="5532" y="398"/>
                    <a:pt x="4581" y="8"/>
                    <a:pt x="3612" y="8"/>
                  </a:cubicBezTo>
                  <a:cubicBezTo>
                    <a:pt x="3161" y="8"/>
                    <a:pt x="2707" y="92"/>
                    <a:pt x="2272" y="266"/>
                  </a:cubicBezTo>
                  <a:cubicBezTo>
                    <a:pt x="898" y="818"/>
                    <a:pt x="0" y="2144"/>
                    <a:pt x="0" y="3624"/>
                  </a:cubicBezTo>
                  <a:cubicBezTo>
                    <a:pt x="0" y="5646"/>
                    <a:pt x="1403" y="7059"/>
                    <a:pt x="2623" y="8068"/>
                  </a:cubicBezTo>
                  <a:cubicBezTo>
                    <a:pt x="3147" y="8495"/>
                    <a:pt x="3699" y="8899"/>
                    <a:pt x="4266" y="9269"/>
                  </a:cubicBezTo>
                  <a:lnTo>
                    <a:pt x="6231" y="10537"/>
                  </a:lnTo>
                  <a:lnTo>
                    <a:pt x="8191" y="9269"/>
                  </a:lnTo>
                  <a:cubicBezTo>
                    <a:pt x="8758" y="8894"/>
                    <a:pt x="9310" y="8495"/>
                    <a:pt x="9834" y="8068"/>
                  </a:cubicBezTo>
                  <a:cubicBezTo>
                    <a:pt x="11059" y="7064"/>
                    <a:pt x="12457" y="5646"/>
                    <a:pt x="12457" y="3624"/>
                  </a:cubicBezTo>
                  <a:cubicBezTo>
                    <a:pt x="12457" y="1933"/>
                    <a:pt x="11290" y="468"/>
                    <a:pt x="9642" y="98"/>
                  </a:cubicBezTo>
                  <a:cubicBezTo>
                    <a:pt x="9434" y="32"/>
                    <a:pt x="9219" y="1"/>
                    <a:pt x="90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74"/>
            <p:cNvSpPr/>
            <p:nvPr/>
          </p:nvSpPr>
          <p:spPr>
            <a:xfrm>
              <a:off x="8080781" y="2029394"/>
              <a:ext cx="217085" cy="271801"/>
            </a:xfrm>
            <a:custGeom>
              <a:avLst/>
              <a:gdLst/>
              <a:ahLst/>
              <a:cxnLst/>
              <a:rect l="l" t="t" r="r" b="b"/>
              <a:pathLst>
                <a:path w="8292" h="10382" extrusionOk="0">
                  <a:moveTo>
                    <a:pt x="5712" y="0"/>
                  </a:moveTo>
                  <a:cubicBezTo>
                    <a:pt x="6130" y="2215"/>
                    <a:pt x="6409" y="7542"/>
                    <a:pt x="0" y="9041"/>
                  </a:cubicBezTo>
                  <a:cubicBezTo>
                    <a:pt x="53" y="9075"/>
                    <a:pt x="91" y="9104"/>
                    <a:pt x="101" y="9113"/>
                  </a:cubicBezTo>
                  <a:lnTo>
                    <a:pt x="2066" y="10382"/>
                  </a:lnTo>
                  <a:lnTo>
                    <a:pt x="4026" y="9113"/>
                  </a:lnTo>
                  <a:cubicBezTo>
                    <a:pt x="4593" y="8739"/>
                    <a:pt x="5140" y="8340"/>
                    <a:pt x="5669" y="7912"/>
                  </a:cubicBezTo>
                  <a:cubicBezTo>
                    <a:pt x="6889" y="6904"/>
                    <a:pt x="8292" y="5491"/>
                    <a:pt x="8292" y="3469"/>
                  </a:cubicBezTo>
                  <a:cubicBezTo>
                    <a:pt x="8292" y="1869"/>
                    <a:pt x="7245" y="457"/>
                    <a:pt x="57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74"/>
            <p:cNvSpPr/>
            <p:nvPr/>
          </p:nvSpPr>
          <p:spPr>
            <a:xfrm>
              <a:off x="8180396" y="2144717"/>
              <a:ext cx="96971" cy="77624"/>
            </a:xfrm>
            <a:custGeom>
              <a:avLst/>
              <a:gdLst/>
              <a:ahLst/>
              <a:cxnLst/>
              <a:rect l="l" t="t" r="r" b="b"/>
              <a:pathLst>
                <a:path w="3704" h="2965" extrusionOk="0">
                  <a:moveTo>
                    <a:pt x="2107" y="0"/>
                  </a:moveTo>
                  <a:cubicBezTo>
                    <a:pt x="2103" y="0"/>
                    <a:pt x="2099" y="0"/>
                    <a:pt x="2095" y="0"/>
                  </a:cubicBezTo>
                  <a:cubicBezTo>
                    <a:pt x="2013" y="5"/>
                    <a:pt x="1941" y="63"/>
                    <a:pt x="1912" y="140"/>
                  </a:cubicBezTo>
                  <a:lnTo>
                    <a:pt x="1254" y="2181"/>
                  </a:lnTo>
                  <a:lnTo>
                    <a:pt x="442" y="332"/>
                  </a:lnTo>
                  <a:cubicBezTo>
                    <a:pt x="401" y="246"/>
                    <a:pt x="331" y="210"/>
                    <a:pt x="260" y="210"/>
                  </a:cubicBezTo>
                  <a:cubicBezTo>
                    <a:pt x="130" y="210"/>
                    <a:pt x="0" y="333"/>
                    <a:pt x="62" y="495"/>
                  </a:cubicBezTo>
                  <a:lnTo>
                    <a:pt x="1090" y="2844"/>
                  </a:lnTo>
                  <a:cubicBezTo>
                    <a:pt x="1129" y="2916"/>
                    <a:pt x="1201" y="2965"/>
                    <a:pt x="1283" y="2965"/>
                  </a:cubicBezTo>
                  <a:lnTo>
                    <a:pt x="1292" y="2965"/>
                  </a:lnTo>
                  <a:cubicBezTo>
                    <a:pt x="1379" y="2960"/>
                    <a:pt x="1451" y="2902"/>
                    <a:pt x="1475" y="2820"/>
                  </a:cubicBezTo>
                  <a:lnTo>
                    <a:pt x="2143" y="745"/>
                  </a:lnTo>
                  <a:lnTo>
                    <a:pt x="2690" y="1840"/>
                  </a:lnTo>
                  <a:cubicBezTo>
                    <a:pt x="2724" y="1912"/>
                    <a:pt x="2791" y="1956"/>
                    <a:pt x="2868" y="1956"/>
                  </a:cubicBezTo>
                  <a:lnTo>
                    <a:pt x="3411" y="1956"/>
                  </a:lnTo>
                  <a:cubicBezTo>
                    <a:pt x="3512" y="1826"/>
                    <a:pt x="3613" y="1687"/>
                    <a:pt x="3704" y="1543"/>
                  </a:cubicBezTo>
                  <a:lnTo>
                    <a:pt x="3704" y="1543"/>
                  </a:lnTo>
                  <a:lnTo>
                    <a:pt x="3007" y="1547"/>
                  </a:lnTo>
                  <a:lnTo>
                    <a:pt x="2291" y="116"/>
                  </a:lnTo>
                  <a:cubicBezTo>
                    <a:pt x="2260" y="43"/>
                    <a:pt x="2184" y="0"/>
                    <a:pt x="210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4"/>
            <p:cNvSpPr/>
            <p:nvPr/>
          </p:nvSpPr>
          <p:spPr>
            <a:xfrm>
              <a:off x="7991979" y="2106599"/>
              <a:ext cx="194910" cy="127444"/>
            </a:xfrm>
            <a:custGeom>
              <a:avLst/>
              <a:gdLst/>
              <a:ahLst/>
              <a:cxnLst/>
              <a:rect l="l" t="t" r="r" b="b"/>
              <a:pathLst>
                <a:path w="7445" h="4868" extrusionOk="0">
                  <a:moveTo>
                    <a:pt x="6728" y="1"/>
                  </a:moveTo>
                  <a:cubicBezTo>
                    <a:pt x="6724" y="1"/>
                    <a:pt x="6721" y="1"/>
                    <a:pt x="6717" y="1"/>
                  </a:cubicBezTo>
                  <a:cubicBezTo>
                    <a:pt x="6635" y="1"/>
                    <a:pt x="6563" y="54"/>
                    <a:pt x="6529" y="131"/>
                  </a:cubicBezTo>
                  <a:lnTo>
                    <a:pt x="5559" y="2523"/>
                  </a:lnTo>
                  <a:lnTo>
                    <a:pt x="4742" y="1149"/>
                  </a:lnTo>
                  <a:cubicBezTo>
                    <a:pt x="4702" y="1079"/>
                    <a:pt x="4633" y="1045"/>
                    <a:pt x="4564" y="1045"/>
                  </a:cubicBezTo>
                  <a:cubicBezTo>
                    <a:pt x="4478" y="1045"/>
                    <a:pt x="4392" y="1098"/>
                    <a:pt x="4363" y="1197"/>
                  </a:cubicBezTo>
                  <a:lnTo>
                    <a:pt x="3541" y="3979"/>
                  </a:lnTo>
                  <a:lnTo>
                    <a:pt x="2489" y="880"/>
                  </a:lnTo>
                  <a:cubicBezTo>
                    <a:pt x="2460" y="803"/>
                    <a:pt x="2388" y="750"/>
                    <a:pt x="2306" y="745"/>
                  </a:cubicBezTo>
                  <a:cubicBezTo>
                    <a:pt x="2299" y="745"/>
                    <a:pt x="2293" y="744"/>
                    <a:pt x="2286" y="744"/>
                  </a:cubicBezTo>
                  <a:cubicBezTo>
                    <a:pt x="2211" y="744"/>
                    <a:pt x="2140" y="790"/>
                    <a:pt x="2109" y="861"/>
                  </a:cubicBezTo>
                  <a:lnTo>
                    <a:pt x="1062" y="3008"/>
                  </a:lnTo>
                  <a:lnTo>
                    <a:pt x="0" y="3008"/>
                  </a:lnTo>
                  <a:cubicBezTo>
                    <a:pt x="92" y="3147"/>
                    <a:pt x="193" y="3287"/>
                    <a:pt x="294" y="3421"/>
                  </a:cubicBezTo>
                  <a:lnTo>
                    <a:pt x="1192" y="3421"/>
                  </a:lnTo>
                  <a:cubicBezTo>
                    <a:pt x="1274" y="3421"/>
                    <a:pt x="1346" y="3373"/>
                    <a:pt x="1379" y="3301"/>
                  </a:cubicBezTo>
                  <a:lnTo>
                    <a:pt x="2258" y="1490"/>
                  </a:lnTo>
                  <a:lnTo>
                    <a:pt x="3359" y="4728"/>
                  </a:lnTo>
                  <a:cubicBezTo>
                    <a:pt x="3387" y="4810"/>
                    <a:pt x="3464" y="4867"/>
                    <a:pt x="3555" y="4867"/>
                  </a:cubicBezTo>
                  <a:cubicBezTo>
                    <a:pt x="3647" y="4862"/>
                    <a:pt x="3724" y="4805"/>
                    <a:pt x="3748" y="4718"/>
                  </a:cubicBezTo>
                  <a:lnTo>
                    <a:pt x="4622" y="1764"/>
                  </a:lnTo>
                  <a:lnTo>
                    <a:pt x="5410" y="3085"/>
                  </a:lnTo>
                  <a:cubicBezTo>
                    <a:pt x="5446" y="3148"/>
                    <a:pt x="5512" y="3186"/>
                    <a:pt x="5588" y="3186"/>
                  </a:cubicBezTo>
                  <a:cubicBezTo>
                    <a:pt x="5593" y="3186"/>
                    <a:pt x="5597" y="3186"/>
                    <a:pt x="5602" y="3186"/>
                  </a:cubicBezTo>
                  <a:cubicBezTo>
                    <a:pt x="5679" y="3181"/>
                    <a:pt x="5746" y="3133"/>
                    <a:pt x="5775" y="3056"/>
                  </a:cubicBezTo>
                  <a:lnTo>
                    <a:pt x="6721" y="731"/>
                  </a:lnTo>
                  <a:lnTo>
                    <a:pt x="7000" y="1375"/>
                  </a:lnTo>
                  <a:cubicBezTo>
                    <a:pt x="7041" y="1459"/>
                    <a:pt x="7112" y="1495"/>
                    <a:pt x="7183" y="1495"/>
                  </a:cubicBezTo>
                  <a:cubicBezTo>
                    <a:pt x="7314" y="1495"/>
                    <a:pt x="7445" y="1373"/>
                    <a:pt x="7380" y="1211"/>
                  </a:cubicBezTo>
                  <a:lnTo>
                    <a:pt x="6909" y="121"/>
                  </a:lnTo>
                  <a:cubicBezTo>
                    <a:pt x="6877" y="48"/>
                    <a:pt x="6810" y="1"/>
                    <a:pt x="6728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74"/>
            <p:cNvSpPr/>
            <p:nvPr/>
          </p:nvSpPr>
          <p:spPr>
            <a:xfrm>
              <a:off x="7940666" y="2020205"/>
              <a:ext cx="383249" cy="286488"/>
            </a:xfrm>
            <a:custGeom>
              <a:avLst/>
              <a:gdLst/>
              <a:ahLst/>
              <a:cxnLst/>
              <a:rect l="l" t="t" r="r" b="b"/>
              <a:pathLst>
                <a:path w="14639" h="10943" extrusionOk="0">
                  <a:moveTo>
                    <a:pt x="4809" y="0"/>
                  </a:moveTo>
                  <a:cubicBezTo>
                    <a:pt x="4803" y="0"/>
                    <a:pt x="4796" y="0"/>
                    <a:pt x="4790" y="0"/>
                  </a:cubicBezTo>
                  <a:cubicBezTo>
                    <a:pt x="2076" y="0"/>
                    <a:pt x="0" y="2830"/>
                    <a:pt x="1432" y="5799"/>
                  </a:cubicBezTo>
                  <a:lnTo>
                    <a:pt x="567" y="5799"/>
                  </a:lnTo>
                  <a:cubicBezTo>
                    <a:pt x="293" y="5799"/>
                    <a:pt x="293" y="6212"/>
                    <a:pt x="567" y="6212"/>
                  </a:cubicBezTo>
                  <a:lnTo>
                    <a:pt x="1653" y="6212"/>
                  </a:lnTo>
                  <a:cubicBezTo>
                    <a:pt x="2844" y="8206"/>
                    <a:pt x="5347" y="9652"/>
                    <a:pt x="7288" y="10910"/>
                  </a:cubicBezTo>
                  <a:cubicBezTo>
                    <a:pt x="7322" y="10932"/>
                    <a:pt x="7360" y="10943"/>
                    <a:pt x="7399" y="10943"/>
                  </a:cubicBezTo>
                  <a:cubicBezTo>
                    <a:pt x="7437" y="10943"/>
                    <a:pt x="7476" y="10932"/>
                    <a:pt x="7509" y="10910"/>
                  </a:cubicBezTo>
                  <a:cubicBezTo>
                    <a:pt x="9450" y="9657"/>
                    <a:pt x="11953" y="8211"/>
                    <a:pt x="13144" y="6212"/>
                  </a:cubicBezTo>
                  <a:lnTo>
                    <a:pt x="14230" y="6212"/>
                  </a:lnTo>
                  <a:cubicBezTo>
                    <a:pt x="14345" y="6212"/>
                    <a:pt x="14437" y="6121"/>
                    <a:pt x="14437" y="6005"/>
                  </a:cubicBezTo>
                  <a:cubicBezTo>
                    <a:pt x="14451" y="5895"/>
                    <a:pt x="14360" y="5794"/>
                    <a:pt x="14249" y="5794"/>
                  </a:cubicBezTo>
                  <a:lnTo>
                    <a:pt x="13389" y="5794"/>
                  </a:lnTo>
                  <a:cubicBezTo>
                    <a:pt x="14638" y="3195"/>
                    <a:pt x="13216" y="615"/>
                    <a:pt x="10877" y="87"/>
                  </a:cubicBezTo>
                  <a:cubicBezTo>
                    <a:pt x="10864" y="85"/>
                    <a:pt x="10852" y="84"/>
                    <a:pt x="10840" y="84"/>
                  </a:cubicBezTo>
                  <a:cubicBezTo>
                    <a:pt x="10610" y="84"/>
                    <a:pt x="10548" y="426"/>
                    <a:pt x="10786" y="490"/>
                  </a:cubicBezTo>
                  <a:cubicBezTo>
                    <a:pt x="12923" y="971"/>
                    <a:pt x="14216" y="3392"/>
                    <a:pt x="12933" y="5799"/>
                  </a:cubicBezTo>
                  <a:lnTo>
                    <a:pt x="12169" y="5799"/>
                  </a:lnTo>
                  <a:lnTo>
                    <a:pt x="11453" y="4363"/>
                  </a:lnTo>
                  <a:cubicBezTo>
                    <a:pt x="11415" y="4287"/>
                    <a:pt x="11343" y="4250"/>
                    <a:pt x="11271" y="4250"/>
                  </a:cubicBezTo>
                  <a:cubicBezTo>
                    <a:pt x="11188" y="4250"/>
                    <a:pt x="11105" y="4299"/>
                    <a:pt x="11074" y="4391"/>
                  </a:cubicBezTo>
                  <a:lnTo>
                    <a:pt x="10411" y="6433"/>
                  </a:lnTo>
                  <a:lnTo>
                    <a:pt x="9676" y="4752"/>
                  </a:lnTo>
                  <a:cubicBezTo>
                    <a:pt x="9635" y="4666"/>
                    <a:pt x="9564" y="4629"/>
                    <a:pt x="9493" y="4629"/>
                  </a:cubicBezTo>
                  <a:cubicBezTo>
                    <a:pt x="9361" y="4629"/>
                    <a:pt x="9231" y="4753"/>
                    <a:pt x="9296" y="4915"/>
                  </a:cubicBezTo>
                  <a:lnTo>
                    <a:pt x="10252" y="7096"/>
                  </a:lnTo>
                  <a:cubicBezTo>
                    <a:pt x="10289" y="7178"/>
                    <a:pt x="10365" y="7218"/>
                    <a:pt x="10440" y="7218"/>
                  </a:cubicBezTo>
                  <a:cubicBezTo>
                    <a:pt x="10523" y="7218"/>
                    <a:pt x="10606" y="7170"/>
                    <a:pt x="10637" y="7077"/>
                  </a:cubicBezTo>
                  <a:lnTo>
                    <a:pt x="11304" y="5001"/>
                  </a:lnTo>
                  <a:lnTo>
                    <a:pt x="11847" y="6097"/>
                  </a:lnTo>
                  <a:cubicBezTo>
                    <a:pt x="11886" y="6169"/>
                    <a:pt x="11953" y="6212"/>
                    <a:pt x="12030" y="6217"/>
                  </a:cubicBezTo>
                  <a:lnTo>
                    <a:pt x="12674" y="6217"/>
                  </a:lnTo>
                  <a:cubicBezTo>
                    <a:pt x="11357" y="8211"/>
                    <a:pt x="8513" y="9733"/>
                    <a:pt x="7408" y="10497"/>
                  </a:cubicBezTo>
                  <a:cubicBezTo>
                    <a:pt x="5655" y="9354"/>
                    <a:pt x="3320" y="7994"/>
                    <a:pt x="2148" y="6217"/>
                  </a:cubicBezTo>
                  <a:lnTo>
                    <a:pt x="3147" y="6217"/>
                  </a:lnTo>
                  <a:cubicBezTo>
                    <a:pt x="3224" y="6217"/>
                    <a:pt x="3301" y="6169"/>
                    <a:pt x="3334" y="6097"/>
                  </a:cubicBezTo>
                  <a:lnTo>
                    <a:pt x="4209" y="4286"/>
                  </a:lnTo>
                  <a:lnTo>
                    <a:pt x="5314" y="7524"/>
                  </a:lnTo>
                  <a:cubicBezTo>
                    <a:pt x="5347" y="7614"/>
                    <a:pt x="5428" y="7659"/>
                    <a:pt x="5509" y="7659"/>
                  </a:cubicBezTo>
                  <a:cubicBezTo>
                    <a:pt x="5593" y="7659"/>
                    <a:pt x="5676" y="7611"/>
                    <a:pt x="5708" y="7514"/>
                  </a:cubicBezTo>
                  <a:lnTo>
                    <a:pt x="6577" y="4564"/>
                  </a:lnTo>
                  <a:lnTo>
                    <a:pt x="7365" y="5885"/>
                  </a:lnTo>
                  <a:cubicBezTo>
                    <a:pt x="7405" y="5952"/>
                    <a:pt x="7473" y="5985"/>
                    <a:pt x="7542" y="5985"/>
                  </a:cubicBezTo>
                  <a:cubicBezTo>
                    <a:pt x="7620" y="5985"/>
                    <a:pt x="7699" y="5941"/>
                    <a:pt x="7735" y="5857"/>
                  </a:cubicBezTo>
                  <a:lnTo>
                    <a:pt x="8677" y="3531"/>
                  </a:lnTo>
                  <a:lnTo>
                    <a:pt x="8960" y="4175"/>
                  </a:lnTo>
                  <a:cubicBezTo>
                    <a:pt x="8998" y="4259"/>
                    <a:pt x="9068" y="4294"/>
                    <a:pt x="9137" y="4294"/>
                  </a:cubicBezTo>
                  <a:cubicBezTo>
                    <a:pt x="9268" y="4294"/>
                    <a:pt x="9400" y="4170"/>
                    <a:pt x="9335" y="4007"/>
                  </a:cubicBezTo>
                  <a:lnTo>
                    <a:pt x="8854" y="2921"/>
                  </a:lnTo>
                  <a:cubicBezTo>
                    <a:pt x="8819" y="2838"/>
                    <a:pt x="8744" y="2798"/>
                    <a:pt x="8668" y="2798"/>
                  </a:cubicBezTo>
                  <a:cubicBezTo>
                    <a:pt x="8591" y="2798"/>
                    <a:pt x="8514" y="2841"/>
                    <a:pt x="8480" y="2926"/>
                  </a:cubicBezTo>
                  <a:lnTo>
                    <a:pt x="7504" y="5319"/>
                  </a:lnTo>
                  <a:lnTo>
                    <a:pt x="6688" y="3945"/>
                  </a:lnTo>
                  <a:cubicBezTo>
                    <a:pt x="6647" y="3877"/>
                    <a:pt x="6580" y="3844"/>
                    <a:pt x="6513" y="3844"/>
                  </a:cubicBezTo>
                  <a:cubicBezTo>
                    <a:pt x="6428" y="3844"/>
                    <a:pt x="6345" y="3896"/>
                    <a:pt x="6318" y="3993"/>
                  </a:cubicBezTo>
                  <a:lnTo>
                    <a:pt x="5491" y="6779"/>
                  </a:lnTo>
                  <a:lnTo>
                    <a:pt x="4439" y="3676"/>
                  </a:lnTo>
                  <a:cubicBezTo>
                    <a:pt x="4406" y="3584"/>
                    <a:pt x="4324" y="3537"/>
                    <a:pt x="4242" y="3537"/>
                  </a:cubicBezTo>
                  <a:cubicBezTo>
                    <a:pt x="4169" y="3537"/>
                    <a:pt x="4096" y="3575"/>
                    <a:pt x="4060" y="3652"/>
                  </a:cubicBezTo>
                  <a:lnTo>
                    <a:pt x="3013" y="5799"/>
                  </a:lnTo>
                  <a:lnTo>
                    <a:pt x="1893" y="5799"/>
                  </a:lnTo>
                  <a:cubicBezTo>
                    <a:pt x="442" y="3080"/>
                    <a:pt x="2287" y="414"/>
                    <a:pt x="4790" y="414"/>
                  </a:cubicBezTo>
                  <a:cubicBezTo>
                    <a:pt x="4796" y="414"/>
                    <a:pt x="4802" y="414"/>
                    <a:pt x="4807" y="414"/>
                  </a:cubicBezTo>
                  <a:cubicBezTo>
                    <a:pt x="5733" y="414"/>
                    <a:pt x="6620" y="797"/>
                    <a:pt x="7255" y="1471"/>
                  </a:cubicBezTo>
                  <a:cubicBezTo>
                    <a:pt x="7293" y="1511"/>
                    <a:pt x="7347" y="1532"/>
                    <a:pt x="7401" y="1532"/>
                  </a:cubicBezTo>
                  <a:cubicBezTo>
                    <a:pt x="7455" y="1532"/>
                    <a:pt x="7509" y="1511"/>
                    <a:pt x="7548" y="1471"/>
                  </a:cubicBezTo>
                  <a:cubicBezTo>
                    <a:pt x="8114" y="880"/>
                    <a:pt x="8874" y="510"/>
                    <a:pt x="9685" y="428"/>
                  </a:cubicBezTo>
                  <a:cubicBezTo>
                    <a:pt x="9951" y="405"/>
                    <a:pt x="9923" y="19"/>
                    <a:pt x="9674" y="19"/>
                  </a:cubicBezTo>
                  <a:cubicBezTo>
                    <a:pt x="9667" y="19"/>
                    <a:pt x="9659" y="19"/>
                    <a:pt x="9652" y="20"/>
                  </a:cubicBezTo>
                  <a:cubicBezTo>
                    <a:pt x="8806" y="101"/>
                    <a:pt x="8018" y="457"/>
                    <a:pt x="7403" y="1033"/>
                  </a:cubicBezTo>
                  <a:cubicBezTo>
                    <a:pt x="6697" y="370"/>
                    <a:pt x="5772" y="0"/>
                    <a:pt x="48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74"/>
          <p:cNvGrpSpPr/>
          <p:nvPr/>
        </p:nvGrpSpPr>
        <p:grpSpPr>
          <a:xfrm>
            <a:off x="7508513" y="2023478"/>
            <a:ext cx="372175" cy="279995"/>
            <a:chOff x="7508513" y="2023478"/>
            <a:chExt cx="372175" cy="279995"/>
          </a:xfrm>
        </p:grpSpPr>
        <p:sp>
          <p:nvSpPr>
            <p:cNvPr id="9566" name="Google Shape;9566;p74"/>
            <p:cNvSpPr/>
            <p:nvPr/>
          </p:nvSpPr>
          <p:spPr>
            <a:xfrm>
              <a:off x="7515686" y="2133512"/>
              <a:ext cx="357724" cy="164541"/>
            </a:xfrm>
            <a:custGeom>
              <a:avLst/>
              <a:gdLst/>
              <a:ahLst/>
              <a:cxnLst/>
              <a:rect l="l" t="t" r="r" b="b"/>
              <a:pathLst>
                <a:path w="13664" h="6285" extrusionOk="0">
                  <a:moveTo>
                    <a:pt x="1" y="1"/>
                  </a:moveTo>
                  <a:lnTo>
                    <a:pt x="1" y="6285"/>
                  </a:lnTo>
                  <a:lnTo>
                    <a:pt x="13663" y="6285"/>
                  </a:lnTo>
                  <a:lnTo>
                    <a:pt x="13663" y="1"/>
                  </a:lnTo>
                  <a:lnTo>
                    <a:pt x="9873" y="1"/>
                  </a:lnTo>
                  <a:cubicBezTo>
                    <a:pt x="9493" y="1"/>
                    <a:pt x="9215" y="347"/>
                    <a:pt x="9292" y="717"/>
                  </a:cubicBezTo>
                  <a:cubicBezTo>
                    <a:pt x="9325" y="870"/>
                    <a:pt x="9344" y="1029"/>
                    <a:pt x="9344" y="1192"/>
                  </a:cubicBezTo>
                  <a:cubicBezTo>
                    <a:pt x="9373" y="2590"/>
                    <a:pt x="8254" y="3748"/>
                    <a:pt x="6851" y="3762"/>
                  </a:cubicBezTo>
                  <a:cubicBezTo>
                    <a:pt x="6842" y="3763"/>
                    <a:pt x="6834" y="3763"/>
                    <a:pt x="6825" y="3763"/>
                  </a:cubicBezTo>
                  <a:cubicBezTo>
                    <a:pt x="5439" y="3763"/>
                    <a:pt x="4310" y="2630"/>
                    <a:pt x="4315" y="1240"/>
                  </a:cubicBezTo>
                  <a:cubicBezTo>
                    <a:pt x="4315" y="1063"/>
                    <a:pt x="4329" y="890"/>
                    <a:pt x="4367" y="717"/>
                  </a:cubicBezTo>
                  <a:cubicBezTo>
                    <a:pt x="4444" y="347"/>
                    <a:pt x="4161" y="1"/>
                    <a:pt x="3781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4"/>
            <p:cNvSpPr/>
            <p:nvPr/>
          </p:nvSpPr>
          <p:spPr>
            <a:xfrm>
              <a:off x="7757694" y="2147728"/>
              <a:ext cx="116475" cy="39532"/>
            </a:xfrm>
            <a:custGeom>
              <a:avLst/>
              <a:gdLst/>
              <a:ahLst/>
              <a:cxnLst/>
              <a:rect l="l" t="t" r="r" b="b"/>
              <a:pathLst>
                <a:path w="4449" h="1510" extrusionOk="0">
                  <a:moveTo>
                    <a:pt x="655" y="1"/>
                  </a:moveTo>
                  <a:cubicBezTo>
                    <a:pt x="279" y="1"/>
                    <a:pt x="0" y="344"/>
                    <a:pt x="76" y="712"/>
                  </a:cubicBezTo>
                  <a:cubicBezTo>
                    <a:pt x="110" y="885"/>
                    <a:pt x="129" y="1058"/>
                    <a:pt x="129" y="1235"/>
                  </a:cubicBezTo>
                  <a:cubicBezTo>
                    <a:pt x="129" y="1322"/>
                    <a:pt x="124" y="1404"/>
                    <a:pt x="115" y="1490"/>
                  </a:cubicBezTo>
                  <a:lnTo>
                    <a:pt x="129" y="1509"/>
                  </a:lnTo>
                  <a:cubicBezTo>
                    <a:pt x="562" y="1509"/>
                    <a:pt x="562" y="962"/>
                    <a:pt x="994" y="962"/>
                  </a:cubicBezTo>
                  <a:cubicBezTo>
                    <a:pt x="1422" y="962"/>
                    <a:pt x="1422" y="1509"/>
                    <a:pt x="1854" y="1509"/>
                  </a:cubicBezTo>
                  <a:cubicBezTo>
                    <a:pt x="2286" y="1509"/>
                    <a:pt x="2286" y="962"/>
                    <a:pt x="2719" y="962"/>
                  </a:cubicBezTo>
                  <a:cubicBezTo>
                    <a:pt x="3151" y="962"/>
                    <a:pt x="3151" y="1509"/>
                    <a:pt x="3579" y="1509"/>
                  </a:cubicBezTo>
                  <a:cubicBezTo>
                    <a:pt x="4016" y="1509"/>
                    <a:pt x="4016" y="962"/>
                    <a:pt x="4448" y="962"/>
                  </a:cubicBezTo>
                  <a:lnTo>
                    <a:pt x="4448" y="1"/>
                  </a:lnTo>
                  <a:lnTo>
                    <a:pt x="662" y="1"/>
                  </a:lnTo>
                  <a:cubicBezTo>
                    <a:pt x="660" y="1"/>
                    <a:pt x="657" y="1"/>
                    <a:pt x="6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74"/>
            <p:cNvSpPr/>
            <p:nvPr/>
          </p:nvSpPr>
          <p:spPr>
            <a:xfrm>
              <a:off x="7515555" y="2147597"/>
              <a:ext cx="116501" cy="39663"/>
            </a:xfrm>
            <a:custGeom>
              <a:avLst/>
              <a:gdLst/>
              <a:ahLst/>
              <a:cxnLst/>
              <a:rect l="l" t="t" r="r" b="b"/>
              <a:pathLst>
                <a:path w="4450" h="1515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7"/>
                    <a:pt x="438" y="1514"/>
                    <a:pt x="870" y="1514"/>
                  </a:cubicBezTo>
                  <a:cubicBezTo>
                    <a:pt x="1298" y="1514"/>
                    <a:pt x="1298" y="967"/>
                    <a:pt x="1730" y="967"/>
                  </a:cubicBezTo>
                  <a:cubicBezTo>
                    <a:pt x="2163" y="967"/>
                    <a:pt x="2163" y="1514"/>
                    <a:pt x="2595" y="1514"/>
                  </a:cubicBezTo>
                  <a:cubicBezTo>
                    <a:pt x="3027" y="1514"/>
                    <a:pt x="3022" y="967"/>
                    <a:pt x="3455" y="967"/>
                  </a:cubicBezTo>
                  <a:cubicBezTo>
                    <a:pt x="3892" y="967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9"/>
                    <a:pt x="4320" y="1327"/>
                    <a:pt x="4320" y="1240"/>
                  </a:cubicBezTo>
                  <a:cubicBezTo>
                    <a:pt x="4320" y="1063"/>
                    <a:pt x="4339" y="890"/>
                    <a:pt x="4372" y="717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74"/>
            <p:cNvSpPr/>
            <p:nvPr/>
          </p:nvSpPr>
          <p:spPr>
            <a:xfrm>
              <a:off x="7515555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2"/>
                    <a:pt x="438" y="1514"/>
                    <a:pt x="870" y="1514"/>
                  </a:cubicBezTo>
                  <a:cubicBezTo>
                    <a:pt x="1298" y="1514"/>
                    <a:pt x="1298" y="966"/>
                    <a:pt x="1730" y="966"/>
                  </a:cubicBezTo>
                  <a:cubicBezTo>
                    <a:pt x="2163" y="966"/>
                    <a:pt x="2163" y="1514"/>
                    <a:pt x="2595" y="1514"/>
                  </a:cubicBezTo>
                  <a:cubicBezTo>
                    <a:pt x="3027" y="1514"/>
                    <a:pt x="3027" y="966"/>
                    <a:pt x="3455" y="966"/>
                  </a:cubicBezTo>
                  <a:cubicBezTo>
                    <a:pt x="3887" y="966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8"/>
                    <a:pt x="4320" y="1327"/>
                    <a:pt x="4320" y="1240"/>
                  </a:cubicBezTo>
                  <a:cubicBezTo>
                    <a:pt x="4320" y="1062"/>
                    <a:pt x="4339" y="889"/>
                    <a:pt x="4372" y="716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74"/>
            <p:cNvSpPr/>
            <p:nvPr/>
          </p:nvSpPr>
          <p:spPr>
            <a:xfrm>
              <a:off x="7757668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663" y="1"/>
                  </a:moveTo>
                  <a:cubicBezTo>
                    <a:pt x="284" y="1"/>
                    <a:pt x="1" y="347"/>
                    <a:pt x="77" y="716"/>
                  </a:cubicBezTo>
                  <a:cubicBezTo>
                    <a:pt x="111" y="889"/>
                    <a:pt x="130" y="1062"/>
                    <a:pt x="130" y="1240"/>
                  </a:cubicBezTo>
                  <a:cubicBezTo>
                    <a:pt x="130" y="1327"/>
                    <a:pt x="125" y="1408"/>
                    <a:pt x="116" y="1495"/>
                  </a:cubicBezTo>
                  <a:lnTo>
                    <a:pt x="130" y="1514"/>
                  </a:lnTo>
                  <a:cubicBezTo>
                    <a:pt x="563" y="1514"/>
                    <a:pt x="563" y="966"/>
                    <a:pt x="995" y="966"/>
                  </a:cubicBezTo>
                  <a:cubicBezTo>
                    <a:pt x="1423" y="966"/>
                    <a:pt x="1423" y="1514"/>
                    <a:pt x="1855" y="1514"/>
                  </a:cubicBezTo>
                  <a:cubicBezTo>
                    <a:pt x="2287" y="1514"/>
                    <a:pt x="2287" y="966"/>
                    <a:pt x="2720" y="966"/>
                  </a:cubicBezTo>
                  <a:cubicBezTo>
                    <a:pt x="3152" y="966"/>
                    <a:pt x="3152" y="1514"/>
                    <a:pt x="3580" y="1514"/>
                  </a:cubicBezTo>
                  <a:cubicBezTo>
                    <a:pt x="4017" y="1514"/>
                    <a:pt x="4017" y="962"/>
                    <a:pt x="4449" y="962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4"/>
            <p:cNvSpPr/>
            <p:nvPr/>
          </p:nvSpPr>
          <p:spPr>
            <a:xfrm>
              <a:off x="7600824" y="2227839"/>
              <a:ext cx="22044" cy="18902"/>
            </a:xfrm>
            <a:custGeom>
              <a:avLst/>
              <a:gdLst/>
              <a:ahLst/>
              <a:cxnLst/>
              <a:rect l="l" t="t" r="r" b="b"/>
              <a:pathLst>
                <a:path w="842" h="722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89"/>
                    <a:pt x="390" y="722"/>
                    <a:pt x="479" y="722"/>
                  </a:cubicBezTo>
                  <a:cubicBezTo>
                    <a:pt x="664" y="722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4"/>
            <p:cNvSpPr/>
            <p:nvPr/>
          </p:nvSpPr>
          <p:spPr>
            <a:xfrm>
              <a:off x="7523723" y="2251610"/>
              <a:ext cx="22174" cy="18876"/>
            </a:xfrm>
            <a:custGeom>
              <a:avLst/>
              <a:gdLst/>
              <a:ahLst/>
              <a:cxnLst/>
              <a:rect l="l" t="t" r="r" b="b"/>
              <a:pathLst>
                <a:path w="847" h="721" extrusionOk="0">
                  <a:moveTo>
                    <a:pt x="486" y="1"/>
                  </a:moveTo>
                  <a:cubicBezTo>
                    <a:pt x="164" y="1"/>
                    <a:pt x="1" y="385"/>
                    <a:pt x="232" y="616"/>
                  </a:cubicBezTo>
                  <a:cubicBezTo>
                    <a:pt x="304" y="688"/>
                    <a:pt x="394" y="721"/>
                    <a:pt x="482" y="721"/>
                  </a:cubicBezTo>
                  <a:cubicBezTo>
                    <a:pt x="667" y="721"/>
                    <a:pt x="846" y="576"/>
                    <a:pt x="846" y="361"/>
                  </a:cubicBezTo>
                  <a:cubicBezTo>
                    <a:pt x="846" y="159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74"/>
            <p:cNvSpPr/>
            <p:nvPr/>
          </p:nvSpPr>
          <p:spPr>
            <a:xfrm>
              <a:off x="7547495" y="2205455"/>
              <a:ext cx="22044" cy="18954"/>
            </a:xfrm>
            <a:custGeom>
              <a:avLst/>
              <a:gdLst/>
              <a:ahLst/>
              <a:cxnLst/>
              <a:rect l="l" t="t" r="r" b="b"/>
              <a:pathLst>
                <a:path w="842" h="724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90"/>
                    <a:pt x="390" y="724"/>
                    <a:pt x="479" y="724"/>
                  </a:cubicBezTo>
                  <a:cubicBezTo>
                    <a:pt x="664" y="724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74"/>
            <p:cNvSpPr/>
            <p:nvPr/>
          </p:nvSpPr>
          <p:spPr>
            <a:xfrm>
              <a:off x="7762825" y="2227839"/>
              <a:ext cx="22148" cy="18902"/>
            </a:xfrm>
            <a:custGeom>
              <a:avLst/>
              <a:gdLst/>
              <a:ahLst/>
              <a:cxnLst/>
              <a:rect l="l" t="t" r="r" b="b"/>
              <a:pathLst>
                <a:path w="846" h="722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89"/>
                    <a:pt x="392" y="722"/>
                    <a:pt x="482" y="722"/>
                  </a:cubicBezTo>
                  <a:cubicBezTo>
                    <a:pt x="668" y="722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4"/>
            <p:cNvSpPr/>
            <p:nvPr/>
          </p:nvSpPr>
          <p:spPr>
            <a:xfrm>
              <a:off x="7839925" y="2251610"/>
              <a:ext cx="22044" cy="18876"/>
            </a:xfrm>
            <a:custGeom>
              <a:avLst/>
              <a:gdLst/>
              <a:ahLst/>
              <a:cxnLst/>
              <a:rect l="l" t="t" r="r" b="b"/>
              <a:pathLst>
                <a:path w="842" h="721" extrusionOk="0">
                  <a:moveTo>
                    <a:pt x="481" y="1"/>
                  </a:moveTo>
                  <a:cubicBezTo>
                    <a:pt x="159" y="1"/>
                    <a:pt x="0" y="385"/>
                    <a:pt x="226" y="616"/>
                  </a:cubicBezTo>
                  <a:cubicBezTo>
                    <a:pt x="299" y="688"/>
                    <a:pt x="388" y="721"/>
                    <a:pt x="476" y="721"/>
                  </a:cubicBezTo>
                  <a:cubicBezTo>
                    <a:pt x="662" y="721"/>
                    <a:pt x="841" y="576"/>
                    <a:pt x="841" y="361"/>
                  </a:cubicBezTo>
                  <a:cubicBezTo>
                    <a:pt x="841" y="159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4"/>
            <p:cNvSpPr/>
            <p:nvPr/>
          </p:nvSpPr>
          <p:spPr>
            <a:xfrm>
              <a:off x="7816154" y="2205455"/>
              <a:ext cx="22148" cy="18954"/>
            </a:xfrm>
            <a:custGeom>
              <a:avLst/>
              <a:gdLst/>
              <a:ahLst/>
              <a:cxnLst/>
              <a:rect l="l" t="t" r="r" b="b"/>
              <a:pathLst>
                <a:path w="846" h="724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90"/>
                    <a:pt x="392" y="724"/>
                    <a:pt x="482" y="724"/>
                  </a:cubicBezTo>
                  <a:cubicBezTo>
                    <a:pt x="668" y="724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4"/>
            <p:cNvSpPr/>
            <p:nvPr/>
          </p:nvSpPr>
          <p:spPr>
            <a:xfrm>
              <a:off x="7642345" y="2028923"/>
              <a:ext cx="104772" cy="177841"/>
            </a:xfrm>
            <a:custGeom>
              <a:avLst/>
              <a:gdLst/>
              <a:ahLst/>
              <a:cxnLst/>
              <a:rect l="l" t="t" r="r" b="b"/>
              <a:pathLst>
                <a:path w="4002" h="6793" extrusionOk="0">
                  <a:moveTo>
                    <a:pt x="1996" y="0"/>
                  </a:moveTo>
                  <a:cubicBezTo>
                    <a:pt x="1957" y="0"/>
                    <a:pt x="1917" y="25"/>
                    <a:pt x="1907" y="76"/>
                  </a:cubicBezTo>
                  <a:lnTo>
                    <a:pt x="1475" y="2771"/>
                  </a:lnTo>
                  <a:cubicBezTo>
                    <a:pt x="1379" y="3333"/>
                    <a:pt x="1139" y="3861"/>
                    <a:pt x="783" y="4308"/>
                  </a:cubicBezTo>
                  <a:cubicBezTo>
                    <a:pt x="0" y="5307"/>
                    <a:pt x="702" y="6773"/>
                    <a:pt x="1975" y="6792"/>
                  </a:cubicBezTo>
                  <a:cubicBezTo>
                    <a:pt x="1983" y="6792"/>
                    <a:pt x="1991" y="6792"/>
                    <a:pt x="1999" y="6792"/>
                  </a:cubicBezTo>
                  <a:cubicBezTo>
                    <a:pt x="3281" y="6792"/>
                    <a:pt x="4002" y="5296"/>
                    <a:pt x="3190" y="4289"/>
                  </a:cubicBezTo>
                  <a:cubicBezTo>
                    <a:pt x="2892" y="3919"/>
                    <a:pt x="2676" y="3482"/>
                    <a:pt x="2566" y="3021"/>
                  </a:cubicBezTo>
                  <a:lnTo>
                    <a:pt x="2417" y="2137"/>
                  </a:lnTo>
                  <a:lnTo>
                    <a:pt x="2080" y="76"/>
                  </a:lnTo>
                  <a:cubicBezTo>
                    <a:pt x="2073" y="25"/>
                    <a:pt x="2035" y="0"/>
                    <a:pt x="19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4"/>
            <p:cNvSpPr/>
            <p:nvPr/>
          </p:nvSpPr>
          <p:spPr>
            <a:xfrm>
              <a:off x="7685594" y="2028871"/>
              <a:ext cx="52229" cy="177788"/>
            </a:xfrm>
            <a:custGeom>
              <a:avLst/>
              <a:gdLst/>
              <a:ahLst/>
              <a:cxnLst/>
              <a:rect l="l" t="t" r="r" b="b"/>
              <a:pathLst>
                <a:path w="1995" h="6791" extrusionOk="0">
                  <a:moveTo>
                    <a:pt x="345" y="1"/>
                  </a:moveTo>
                  <a:cubicBezTo>
                    <a:pt x="306" y="1"/>
                    <a:pt x="267" y="25"/>
                    <a:pt x="260" y="73"/>
                  </a:cubicBezTo>
                  <a:lnTo>
                    <a:pt x="1" y="1668"/>
                  </a:lnTo>
                  <a:lnTo>
                    <a:pt x="78" y="2134"/>
                  </a:lnTo>
                  <a:lnTo>
                    <a:pt x="227" y="3018"/>
                  </a:lnTo>
                  <a:cubicBezTo>
                    <a:pt x="337" y="3484"/>
                    <a:pt x="548" y="3916"/>
                    <a:pt x="851" y="4291"/>
                  </a:cubicBezTo>
                  <a:cubicBezTo>
                    <a:pt x="1562" y="5170"/>
                    <a:pt x="1106" y="6496"/>
                    <a:pt x="1" y="6751"/>
                  </a:cubicBezTo>
                  <a:cubicBezTo>
                    <a:pt x="116" y="6777"/>
                    <a:pt x="231" y="6790"/>
                    <a:pt x="346" y="6790"/>
                  </a:cubicBezTo>
                  <a:cubicBezTo>
                    <a:pt x="867" y="6790"/>
                    <a:pt x="1361" y="6521"/>
                    <a:pt x="1649" y="6068"/>
                  </a:cubicBezTo>
                  <a:cubicBezTo>
                    <a:pt x="1994" y="5511"/>
                    <a:pt x="1951" y="4800"/>
                    <a:pt x="1543" y="4291"/>
                  </a:cubicBezTo>
                  <a:lnTo>
                    <a:pt x="1538" y="4291"/>
                  </a:lnTo>
                  <a:cubicBezTo>
                    <a:pt x="1235" y="3916"/>
                    <a:pt x="1024" y="3484"/>
                    <a:pt x="914" y="3018"/>
                  </a:cubicBezTo>
                  <a:lnTo>
                    <a:pt x="765" y="2139"/>
                  </a:lnTo>
                  <a:lnTo>
                    <a:pt x="433" y="73"/>
                  </a:lnTo>
                  <a:cubicBezTo>
                    <a:pt x="424" y="25"/>
                    <a:pt x="384" y="1"/>
                    <a:pt x="345" y="1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4"/>
            <p:cNvSpPr/>
            <p:nvPr/>
          </p:nvSpPr>
          <p:spPr>
            <a:xfrm>
              <a:off x="7508513" y="2292608"/>
              <a:ext cx="372070" cy="10865"/>
            </a:xfrm>
            <a:custGeom>
              <a:avLst/>
              <a:gdLst/>
              <a:ahLst/>
              <a:cxnLst/>
              <a:rect l="l" t="t" r="r" b="b"/>
              <a:pathLst>
                <a:path w="14212" h="415" extrusionOk="0">
                  <a:moveTo>
                    <a:pt x="275" y="1"/>
                  </a:moveTo>
                  <a:cubicBezTo>
                    <a:pt x="1" y="1"/>
                    <a:pt x="1" y="414"/>
                    <a:pt x="275" y="414"/>
                  </a:cubicBezTo>
                  <a:lnTo>
                    <a:pt x="13937" y="414"/>
                  </a:lnTo>
                  <a:cubicBezTo>
                    <a:pt x="14211" y="414"/>
                    <a:pt x="14211" y="1"/>
                    <a:pt x="13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74"/>
            <p:cNvSpPr/>
            <p:nvPr/>
          </p:nvSpPr>
          <p:spPr>
            <a:xfrm>
              <a:off x="7508644" y="2128119"/>
              <a:ext cx="372044" cy="109066"/>
            </a:xfrm>
            <a:custGeom>
              <a:avLst/>
              <a:gdLst/>
              <a:ahLst/>
              <a:cxnLst/>
              <a:rect l="l" t="t" r="r" b="b"/>
              <a:pathLst>
                <a:path w="14211" h="4166" extrusionOk="0">
                  <a:moveTo>
                    <a:pt x="10147" y="0"/>
                  </a:moveTo>
                  <a:cubicBezTo>
                    <a:pt x="9642" y="0"/>
                    <a:pt x="9263" y="466"/>
                    <a:pt x="9364" y="961"/>
                  </a:cubicBezTo>
                  <a:cubicBezTo>
                    <a:pt x="9698" y="2537"/>
                    <a:pt x="8424" y="3760"/>
                    <a:pt x="7072" y="3760"/>
                  </a:cubicBezTo>
                  <a:cubicBezTo>
                    <a:pt x="6520" y="3760"/>
                    <a:pt x="5955" y="3556"/>
                    <a:pt x="5482" y="3089"/>
                  </a:cubicBezTo>
                  <a:cubicBezTo>
                    <a:pt x="4925" y="2537"/>
                    <a:pt x="4684" y="1735"/>
                    <a:pt x="4848" y="966"/>
                  </a:cubicBezTo>
                  <a:cubicBezTo>
                    <a:pt x="4953" y="471"/>
                    <a:pt x="4569" y="5"/>
                    <a:pt x="4060" y="5"/>
                  </a:cubicBezTo>
                  <a:lnTo>
                    <a:pt x="274" y="5"/>
                  </a:lnTo>
                  <a:cubicBezTo>
                    <a:pt x="0" y="5"/>
                    <a:pt x="0" y="418"/>
                    <a:pt x="274" y="418"/>
                  </a:cubicBezTo>
                  <a:lnTo>
                    <a:pt x="4060" y="418"/>
                  </a:lnTo>
                  <a:cubicBezTo>
                    <a:pt x="4062" y="418"/>
                    <a:pt x="4065" y="418"/>
                    <a:pt x="4068" y="418"/>
                  </a:cubicBezTo>
                  <a:cubicBezTo>
                    <a:pt x="4309" y="418"/>
                    <a:pt x="4492" y="642"/>
                    <a:pt x="4444" y="879"/>
                  </a:cubicBezTo>
                  <a:cubicBezTo>
                    <a:pt x="4411" y="1048"/>
                    <a:pt x="4391" y="1221"/>
                    <a:pt x="4391" y="1398"/>
                  </a:cubicBezTo>
                  <a:cubicBezTo>
                    <a:pt x="4214" y="1201"/>
                    <a:pt x="4074" y="966"/>
                    <a:pt x="3724" y="966"/>
                  </a:cubicBezTo>
                  <a:cubicBezTo>
                    <a:pt x="3195" y="966"/>
                    <a:pt x="3128" y="1514"/>
                    <a:pt x="2859" y="1514"/>
                  </a:cubicBezTo>
                  <a:cubicBezTo>
                    <a:pt x="2595" y="1514"/>
                    <a:pt x="2527" y="966"/>
                    <a:pt x="1999" y="966"/>
                  </a:cubicBezTo>
                  <a:cubicBezTo>
                    <a:pt x="1471" y="966"/>
                    <a:pt x="1403" y="1514"/>
                    <a:pt x="1134" y="1514"/>
                  </a:cubicBezTo>
                  <a:cubicBezTo>
                    <a:pt x="865" y="1514"/>
                    <a:pt x="803" y="966"/>
                    <a:pt x="270" y="966"/>
                  </a:cubicBezTo>
                  <a:cubicBezTo>
                    <a:pt x="0" y="966"/>
                    <a:pt x="0" y="1379"/>
                    <a:pt x="270" y="1379"/>
                  </a:cubicBezTo>
                  <a:cubicBezTo>
                    <a:pt x="380" y="1379"/>
                    <a:pt x="428" y="1432"/>
                    <a:pt x="543" y="1571"/>
                  </a:cubicBezTo>
                  <a:cubicBezTo>
                    <a:pt x="654" y="1715"/>
                    <a:pt x="817" y="1927"/>
                    <a:pt x="1139" y="1927"/>
                  </a:cubicBezTo>
                  <a:cubicBezTo>
                    <a:pt x="1668" y="1927"/>
                    <a:pt x="1735" y="1379"/>
                    <a:pt x="1999" y="1379"/>
                  </a:cubicBezTo>
                  <a:cubicBezTo>
                    <a:pt x="2268" y="1379"/>
                    <a:pt x="2335" y="1927"/>
                    <a:pt x="2864" y="1927"/>
                  </a:cubicBezTo>
                  <a:cubicBezTo>
                    <a:pt x="3392" y="1927"/>
                    <a:pt x="3459" y="1379"/>
                    <a:pt x="3728" y="1379"/>
                  </a:cubicBezTo>
                  <a:cubicBezTo>
                    <a:pt x="3973" y="1379"/>
                    <a:pt x="4021" y="1792"/>
                    <a:pt x="4430" y="1898"/>
                  </a:cubicBezTo>
                  <a:cubicBezTo>
                    <a:pt x="4665" y="3314"/>
                    <a:pt x="5873" y="4165"/>
                    <a:pt x="7117" y="4165"/>
                  </a:cubicBezTo>
                  <a:cubicBezTo>
                    <a:pt x="7806" y="4165"/>
                    <a:pt x="8505" y="3904"/>
                    <a:pt x="9056" y="3334"/>
                  </a:cubicBezTo>
                  <a:cubicBezTo>
                    <a:pt x="9440" y="2940"/>
                    <a:pt x="9695" y="2436"/>
                    <a:pt x="9786" y="1893"/>
                  </a:cubicBezTo>
                  <a:cubicBezTo>
                    <a:pt x="10175" y="1783"/>
                    <a:pt x="10238" y="1374"/>
                    <a:pt x="10478" y="1374"/>
                  </a:cubicBezTo>
                  <a:cubicBezTo>
                    <a:pt x="10747" y="1374"/>
                    <a:pt x="10810" y="1922"/>
                    <a:pt x="11338" y="1922"/>
                  </a:cubicBezTo>
                  <a:cubicBezTo>
                    <a:pt x="11867" y="1922"/>
                    <a:pt x="11934" y="1374"/>
                    <a:pt x="12203" y="1374"/>
                  </a:cubicBezTo>
                  <a:cubicBezTo>
                    <a:pt x="12472" y="1374"/>
                    <a:pt x="12534" y="1922"/>
                    <a:pt x="13063" y="1922"/>
                  </a:cubicBezTo>
                  <a:cubicBezTo>
                    <a:pt x="13596" y="1922"/>
                    <a:pt x="13658" y="1374"/>
                    <a:pt x="13927" y="1374"/>
                  </a:cubicBezTo>
                  <a:cubicBezTo>
                    <a:pt x="14201" y="1374"/>
                    <a:pt x="14201" y="961"/>
                    <a:pt x="13927" y="961"/>
                  </a:cubicBezTo>
                  <a:cubicBezTo>
                    <a:pt x="13399" y="961"/>
                    <a:pt x="13332" y="1509"/>
                    <a:pt x="13063" y="1509"/>
                  </a:cubicBezTo>
                  <a:cubicBezTo>
                    <a:pt x="12798" y="1509"/>
                    <a:pt x="12731" y="961"/>
                    <a:pt x="12203" y="961"/>
                  </a:cubicBezTo>
                  <a:cubicBezTo>
                    <a:pt x="11674" y="961"/>
                    <a:pt x="11607" y="1509"/>
                    <a:pt x="11338" y="1509"/>
                  </a:cubicBezTo>
                  <a:cubicBezTo>
                    <a:pt x="11069" y="1509"/>
                    <a:pt x="11007" y="961"/>
                    <a:pt x="10478" y="961"/>
                  </a:cubicBezTo>
                  <a:cubicBezTo>
                    <a:pt x="10142" y="961"/>
                    <a:pt x="9998" y="1182"/>
                    <a:pt x="9825" y="1379"/>
                  </a:cubicBezTo>
                  <a:cubicBezTo>
                    <a:pt x="9820" y="1211"/>
                    <a:pt x="9801" y="1043"/>
                    <a:pt x="9767" y="879"/>
                  </a:cubicBezTo>
                  <a:cubicBezTo>
                    <a:pt x="9719" y="639"/>
                    <a:pt x="9902" y="413"/>
                    <a:pt x="10147" y="413"/>
                  </a:cubicBezTo>
                  <a:lnTo>
                    <a:pt x="13942" y="413"/>
                  </a:lnTo>
                  <a:cubicBezTo>
                    <a:pt x="14211" y="409"/>
                    <a:pt x="14211" y="0"/>
                    <a:pt x="13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74"/>
            <p:cNvSpPr/>
            <p:nvPr/>
          </p:nvSpPr>
          <p:spPr>
            <a:xfrm>
              <a:off x="7644361" y="2023478"/>
              <a:ext cx="109930" cy="188548"/>
            </a:xfrm>
            <a:custGeom>
              <a:avLst/>
              <a:gdLst/>
              <a:ahLst/>
              <a:cxnLst/>
              <a:rect l="l" t="t" r="r" b="b"/>
              <a:pathLst>
                <a:path w="4199" h="7202" extrusionOk="0">
                  <a:moveTo>
                    <a:pt x="1915" y="0"/>
                  </a:moveTo>
                  <a:cubicBezTo>
                    <a:pt x="1784" y="0"/>
                    <a:pt x="1653" y="82"/>
                    <a:pt x="1629" y="245"/>
                  </a:cubicBezTo>
                  <a:lnTo>
                    <a:pt x="1191" y="2945"/>
                  </a:lnTo>
                  <a:cubicBezTo>
                    <a:pt x="1100" y="3474"/>
                    <a:pt x="879" y="3968"/>
                    <a:pt x="543" y="4386"/>
                  </a:cubicBezTo>
                  <a:cubicBezTo>
                    <a:pt x="0" y="5083"/>
                    <a:pt x="63" y="6082"/>
                    <a:pt x="697" y="6702"/>
                  </a:cubicBezTo>
                  <a:cubicBezTo>
                    <a:pt x="1023" y="7024"/>
                    <a:pt x="1461" y="7202"/>
                    <a:pt x="1917" y="7202"/>
                  </a:cubicBezTo>
                  <a:cubicBezTo>
                    <a:pt x="3368" y="7202"/>
                    <a:pt x="4199" y="5511"/>
                    <a:pt x="3272" y="4367"/>
                  </a:cubicBezTo>
                  <a:cubicBezTo>
                    <a:pt x="3027" y="4065"/>
                    <a:pt x="2844" y="3714"/>
                    <a:pt x="2734" y="3339"/>
                  </a:cubicBezTo>
                  <a:cubicBezTo>
                    <a:pt x="2706" y="3249"/>
                    <a:pt x="2624" y="3191"/>
                    <a:pt x="2535" y="3191"/>
                  </a:cubicBezTo>
                  <a:cubicBezTo>
                    <a:pt x="2515" y="3191"/>
                    <a:pt x="2494" y="3194"/>
                    <a:pt x="2474" y="3200"/>
                  </a:cubicBezTo>
                  <a:cubicBezTo>
                    <a:pt x="2368" y="3233"/>
                    <a:pt x="2306" y="3349"/>
                    <a:pt x="2335" y="3459"/>
                  </a:cubicBezTo>
                  <a:cubicBezTo>
                    <a:pt x="2686" y="4612"/>
                    <a:pt x="3248" y="4636"/>
                    <a:pt x="3248" y="5458"/>
                  </a:cubicBezTo>
                  <a:cubicBezTo>
                    <a:pt x="3248" y="6192"/>
                    <a:pt x="2652" y="6789"/>
                    <a:pt x="1920" y="6789"/>
                  </a:cubicBezTo>
                  <a:cubicBezTo>
                    <a:pt x="1914" y="6789"/>
                    <a:pt x="1908" y="6789"/>
                    <a:pt x="1902" y="6788"/>
                  </a:cubicBezTo>
                  <a:cubicBezTo>
                    <a:pt x="822" y="6769"/>
                    <a:pt x="192" y="5506"/>
                    <a:pt x="874" y="4641"/>
                  </a:cubicBezTo>
                  <a:cubicBezTo>
                    <a:pt x="1249" y="4165"/>
                    <a:pt x="1499" y="3608"/>
                    <a:pt x="1605" y="3012"/>
                  </a:cubicBezTo>
                  <a:lnTo>
                    <a:pt x="1922" y="1038"/>
                  </a:lnTo>
                  <a:lnTo>
                    <a:pt x="2133" y="2374"/>
                  </a:lnTo>
                  <a:cubicBezTo>
                    <a:pt x="2148" y="2500"/>
                    <a:pt x="2241" y="2557"/>
                    <a:pt x="2335" y="2557"/>
                  </a:cubicBezTo>
                  <a:cubicBezTo>
                    <a:pt x="2455" y="2557"/>
                    <a:pt x="2576" y="2465"/>
                    <a:pt x="2541" y="2306"/>
                  </a:cubicBezTo>
                  <a:lnTo>
                    <a:pt x="2205" y="245"/>
                  </a:lnTo>
                  <a:cubicBezTo>
                    <a:pt x="2179" y="82"/>
                    <a:pt x="2047" y="0"/>
                    <a:pt x="1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2" name="Google Shape;9582;p74"/>
          <p:cNvGrpSpPr/>
          <p:nvPr/>
        </p:nvGrpSpPr>
        <p:grpSpPr>
          <a:xfrm>
            <a:off x="7070705" y="1996303"/>
            <a:ext cx="368405" cy="334449"/>
            <a:chOff x="7070705" y="1996303"/>
            <a:chExt cx="368405" cy="334449"/>
          </a:xfrm>
        </p:grpSpPr>
        <p:sp>
          <p:nvSpPr>
            <p:cNvPr id="9583" name="Google Shape;9583;p74"/>
            <p:cNvSpPr/>
            <p:nvPr/>
          </p:nvSpPr>
          <p:spPr>
            <a:xfrm>
              <a:off x="7410155" y="2127360"/>
              <a:ext cx="23562" cy="197999"/>
            </a:xfrm>
            <a:custGeom>
              <a:avLst/>
              <a:gdLst/>
              <a:ahLst/>
              <a:cxnLst/>
              <a:rect l="l" t="t" r="r" b="b"/>
              <a:pathLst>
                <a:path w="900" h="7563" extrusionOk="0">
                  <a:moveTo>
                    <a:pt x="452" y="0"/>
                  </a:moveTo>
                  <a:cubicBezTo>
                    <a:pt x="207" y="0"/>
                    <a:pt x="11" y="193"/>
                    <a:pt x="1" y="433"/>
                  </a:cubicBezTo>
                  <a:lnTo>
                    <a:pt x="1" y="7562"/>
                  </a:lnTo>
                  <a:lnTo>
                    <a:pt x="899" y="7562"/>
                  </a:lnTo>
                  <a:lnTo>
                    <a:pt x="899" y="433"/>
                  </a:lnTo>
                  <a:cubicBezTo>
                    <a:pt x="890" y="193"/>
                    <a:pt x="693" y="0"/>
                    <a:pt x="452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74"/>
            <p:cNvSpPr/>
            <p:nvPr/>
          </p:nvSpPr>
          <p:spPr>
            <a:xfrm>
              <a:off x="7416071" y="2126993"/>
              <a:ext cx="17645" cy="198366"/>
            </a:xfrm>
            <a:custGeom>
              <a:avLst/>
              <a:gdLst/>
              <a:ahLst/>
              <a:cxnLst/>
              <a:rect l="l" t="t" r="r" b="b"/>
              <a:pathLst>
                <a:path w="674" h="7577" extrusionOk="0">
                  <a:moveTo>
                    <a:pt x="226" y="0"/>
                  </a:moveTo>
                  <a:cubicBezTo>
                    <a:pt x="145" y="0"/>
                    <a:pt x="68" y="24"/>
                    <a:pt x="1" y="63"/>
                  </a:cubicBezTo>
                  <a:cubicBezTo>
                    <a:pt x="140" y="139"/>
                    <a:pt x="226" y="288"/>
                    <a:pt x="226" y="447"/>
                  </a:cubicBezTo>
                  <a:lnTo>
                    <a:pt x="226" y="7576"/>
                  </a:lnTo>
                  <a:lnTo>
                    <a:pt x="673" y="7576"/>
                  </a:lnTo>
                  <a:lnTo>
                    <a:pt x="673" y="447"/>
                  </a:lnTo>
                  <a:cubicBezTo>
                    <a:pt x="673" y="202"/>
                    <a:pt x="472" y="0"/>
                    <a:pt x="2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4"/>
            <p:cNvSpPr/>
            <p:nvPr/>
          </p:nvSpPr>
          <p:spPr>
            <a:xfrm>
              <a:off x="7099267" y="2170243"/>
              <a:ext cx="103647" cy="93594"/>
            </a:xfrm>
            <a:custGeom>
              <a:avLst/>
              <a:gdLst/>
              <a:ahLst/>
              <a:cxnLst/>
              <a:rect l="l" t="t" r="r" b="b"/>
              <a:pathLst>
                <a:path w="3959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3959" y="3575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74"/>
            <p:cNvSpPr/>
            <p:nvPr/>
          </p:nvSpPr>
          <p:spPr>
            <a:xfrm>
              <a:off x="7185164" y="2170243"/>
              <a:ext cx="17750" cy="93594"/>
            </a:xfrm>
            <a:custGeom>
              <a:avLst/>
              <a:gdLst/>
              <a:ahLst/>
              <a:cxnLst/>
              <a:rect l="l" t="t" r="r" b="b"/>
              <a:pathLst>
                <a:path w="678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678" y="3575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74"/>
            <p:cNvSpPr/>
            <p:nvPr/>
          </p:nvSpPr>
          <p:spPr>
            <a:xfrm>
              <a:off x="7099267" y="2099688"/>
              <a:ext cx="70712" cy="70581"/>
            </a:xfrm>
            <a:custGeom>
              <a:avLst/>
              <a:gdLst/>
              <a:ahLst/>
              <a:cxnLst/>
              <a:rect l="l" t="t" r="r" b="b"/>
              <a:pathLst>
                <a:path w="2701" h="2696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2696"/>
                  </a:lnTo>
                  <a:lnTo>
                    <a:pt x="2695" y="2696"/>
                  </a:lnTo>
                  <a:cubicBezTo>
                    <a:pt x="2700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4"/>
            <p:cNvSpPr/>
            <p:nvPr/>
          </p:nvSpPr>
          <p:spPr>
            <a:xfrm>
              <a:off x="7099267" y="2099688"/>
              <a:ext cx="70581" cy="70450"/>
            </a:xfrm>
            <a:custGeom>
              <a:avLst/>
              <a:gdLst/>
              <a:ahLst/>
              <a:cxnLst/>
              <a:rect l="l" t="t" r="r" b="b"/>
              <a:pathLst>
                <a:path w="2696" h="2691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19"/>
                  </a:lnTo>
                  <a:cubicBezTo>
                    <a:pt x="1105" y="721"/>
                    <a:pt x="1970" y="1586"/>
                    <a:pt x="2172" y="2691"/>
                  </a:cubicBezTo>
                  <a:lnTo>
                    <a:pt x="2691" y="2691"/>
                  </a:lnTo>
                  <a:cubicBezTo>
                    <a:pt x="2695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4"/>
            <p:cNvSpPr/>
            <p:nvPr/>
          </p:nvSpPr>
          <p:spPr>
            <a:xfrm>
              <a:off x="7134610" y="2263810"/>
              <a:ext cx="16624" cy="61549"/>
            </a:xfrm>
            <a:custGeom>
              <a:avLst/>
              <a:gdLst/>
              <a:ahLst/>
              <a:cxnLst/>
              <a:rect l="l" t="t" r="r" b="b"/>
              <a:pathLst>
                <a:path w="635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634" y="2350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4"/>
            <p:cNvSpPr/>
            <p:nvPr/>
          </p:nvSpPr>
          <p:spPr>
            <a:xfrm>
              <a:off x="7172074" y="2039709"/>
              <a:ext cx="44061" cy="47569"/>
            </a:xfrm>
            <a:custGeom>
              <a:avLst/>
              <a:gdLst/>
              <a:ahLst/>
              <a:cxnLst/>
              <a:rect l="l" t="t" r="r" b="b"/>
              <a:pathLst>
                <a:path w="1683" h="1817" extrusionOk="0">
                  <a:moveTo>
                    <a:pt x="1" y="0"/>
                  </a:moveTo>
                  <a:lnTo>
                    <a:pt x="145" y="1566"/>
                  </a:lnTo>
                  <a:cubicBezTo>
                    <a:pt x="155" y="1706"/>
                    <a:pt x="275" y="1816"/>
                    <a:pt x="419" y="1816"/>
                  </a:cubicBezTo>
                  <a:lnTo>
                    <a:pt x="1264" y="1816"/>
                  </a:lnTo>
                  <a:cubicBezTo>
                    <a:pt x="1404" y="1816"/>
                    <a:pt x="1524" y="1706"/>
                    <a:pt x="1538" y="1566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4"/>
            <p:cNvSpPr/>
            <p:nvPr/>
          </p:nvSpPr>
          <p:spPr>
            <a:xfrm>
              <a:off x="7192075" y="2039709"/>
              <a:ext cx="24190" cy="47438"/>
            </a:xfrm>
            <a:custGeom>
              <a:avLst/>
              <a:gdLst/>
              <a:ahLst/>
              <a:cxnLst/>
              <a:rect l="l" t="t" r="r" b="b"/>
              <a:pathLst>
                <a:path w="924" h="1812" extrusionOk="0">
                  <a:moveTo>
                    <a:pt x="419" y="0"/>
                  </a:moveTo>
                  <a:lnTo>
                    <a:pt x="275" y="1561"/>
                  </a:lnTo>
                  <a:cubicBezTo>
                    <a:pt x="260" y="1706"/>
                    <a:pt x="140" y="1811"/>
                    <a:pt x="1" y="1811"/>
                  </a:cubicBezTo>
                  <a:lnTo>
                    <a:pt x="505" y="1811"/>
                  </a:lnTo>
                  <a:cubicBezTo>
                    <a:pt x="644" y="1811"/>
                    <a:pt x="765" y="1706"/>
                    <a:pt x="779" y="1561"/>
                  </a:cubicBezTo>
                  <a:lnTo>
                    <a:pt x="923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4"/>
            <p:cNvSpPr/>
            <p:nvPr/>
          </p:nvSpPr>
          <p:spPr>
            <a:xfrm>
              <a:off x="7203018" y="2154404"/>
              <a:ext cx="207293" cy="128046"/>
            </a:xfrm>
            <a:custGeom>
              <a:avLst/>
              <a:gdLst/>
              <a:ahLst/>
              <a:cxnLst/>
              <a:rect l="l" t="t" r="r" b="b"/>
              <a:pathLst>
                <a:path w="7918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7918" y="4891"/>
                  </a:lnTo>
                  <a:lnTo>
                    <a:pt x="791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4"/>
            <p:cNvSpPr/>
            <p:nvPr/>
          </p:nvSpPr>
          <p:spPr>
            <a:xfrm>
              <a:off x="7383870" y="2154404"/>
              <a:ext cx="26311" cy="128046"/>
            </a:xfrm>
            <a:custGeom>
              <a:avLst/>
              <a:gdLst/>
              <a:ahLst/>
              <a:cxnLst/>
              <a:rect l="l" t="t" r="r" b="b"/>
              <a:pathLst>
                <a:path w="1005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1005" y="4891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4"/>
            <p:cNvSpPr/>
            <p:nvPr/>
          </p:nvSpPr>
          <p:spPr>
            <a:xfrm>
              <a:off x="7134610" y="2001591"/>
              <a:ext cx="84404" cy="120768"/>
            </a:xfrm>
            <a:custGeom>
              <a:avLst/>
              <a:gdLst/>
              <a:ahLst/>
              <a:cxnLst/>
              <a:rect l="l" t="t" r="r" b="b"/>
              <a:pathLst>
                <a:path w="3224" h="4613" extrusionOk="0">
                  <a:moveTo>
                    <a:pt x="2901" y="0"/>
                  </a:moveTo>
                  <a:cubicBezTo>
                    <a:pt x="2898" y="0"/>
                    <a:pt x="2895" y="0"/>
                    <a:pt x="2892" y="0"/>
                  </a:cubicBezTo>
                  <a:lnTo>
                    <a:pt x="634" y="0"/>
                  </a:lnTo>
                  <a:lnTo>
                    <a:pt x="634" y="5"/>
                  </a:lnTo>
                  <a:lnTo>
                    <a:pt x="380" y="5"/>
                  </a:lnTo>
                  <a:cubicBezTo>
                    <a:pt x="168" y="5"/>
                    <a:pt x="0" y="178"/>
                    <a:pt x="0" y="385"/>
                  </a:cubicBezTo>
                  <a:lnTo>
                    <a:pt x="0" y="4103"/>
                  </a:lnTo>
                  <a:cubicBezTo>
                    <a:pt x="236" y="4238"/>
                    <a:pt x="452" y="4411"/>
                    <a:pt x="634" y="4612"/>
                  </a:cubicBezTo>
                  <a:lnTo>
                    <a:pt x="634" y="639"/>
                  </a:lnTo>
                  <a:lnTo>
                    <a:pt x="2892" y="639"/>
                  </a:lnTo>
                  <a:cubicBezTo>
                    <a:pt x="2895" y="639"/>
                    <a:pt x="2898" y="640"/>
                    <a:pt x="2901" y="640"/>
                  </a:cubicBezTo>
                  <a:cubicBezTo>
                    <a:pt x="3075" y="640"/>
                    <a:pt x="3224" y="497"/>
                    <a:pt x="3224" y="322"/>
                  </a:cubicBezTo>
                  <a:cubicBezTo>
                    <a:pt x="3224" y="143"/>
                    <a:pt x="3075" y="0"/>
                    <a:pt x="290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4"/>
            <p:cNvSpPr/>
            <p:nvPr/>
          </p:nvSpPr>
          <p:spPr>
            <a:xfrm>
              <a:off x="7075993" y="2029132"/>
              <a:ext cx="23536" cy="296227"/>
            </a:xfrm>
            <a:custGeom>
              <a:avLst/>
              <a:gdLst/>
              <a:ahLst/>
              <a:cxnLst/>
              <a:rect l="l" t="t" r="r" b="b"/>
              <a:pathLst>
                <a:path w="899" h="11315" extrusionOk="0">
                  <a:moveTo>
                    <a:pt x="447" y="1"/>
                  </a:moveTo>
                  <a:cubicBezTo>
                    <a:pt x="207" y="1"/>
                    <a:pt x="10" y="193"/>
                    <a:pt x="1" y="433"/>
                  </a:cubicBezTo>
                  <a:lnTo>
                    <a:pt x="1" y="11314"/>
                  </a:lnTo>
                  <a:lnTo>
                    <a:pt x="899" y="11314"/>
                  </a:lnTo>
                  <a:lnTo>
                    <a:pt x="899" y="433"/>
                  </a:lnTo>
                  <a:cubicBezTo>
                    <a:pt x="889" y="193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74"/>
            <p:cNvSpPr/>
            <p:nvPr/>
          </p:nvSpPr>
          <p:spPr>
            <a:xfrm>
              <a:off x="7081779" y="2028871"/>
              <a:ext cx="17514" cy="296488"/>
            </a:xfrm>
            <a:custGeom>
              <a:avLst/>
              <a:gdLst/>
              <a:ahLst/>
              <a:cxnLst/>
              <a:rect l="l" t="t" r="r" b="b"/>
              <a:pathLst>
                <a:path w="669" h="11325" extrusionOk="0">
                  <a:moveTo>
                    <a:pt x="222" y="1"/>
                  </a:moveTo>
                  <a:cubicBezTo>
                    <a:pt x="145" y="1"/>
                    <a:pt x="68" y="20"/>
                    <a:pt x="1" y="59"/>
                  </a:cubicBezTo>
                  <a:cubicBezTo>
                    <a:pt x="135" y="140"/>
                    <a:pt x="222" y="289"/>
                    <a:pt x="222" y="448"/>
                  </a:cubicBezTo>
                  <a:lnTo>
                    <a:pt x="222" y="11324"/>
                  </a:lnTo>
                  <a:lnTo>
                    <a:pt x="668" y="11324"/>
                  </a:lnTo>
                  <a:lnTo>
                    <a:pt x="668" y="448"/>
                  </a:lnTo>
                  <a:cubicBezTo>
                    <a:pt x="668" y="198"/>
                    <a:pt x="471" y="1"/>
                    <a:pt x="22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74"/>
            <p:cNvSpPr/>
            <p:nvPr/>
          </p:nvSpPr>
          <p:spPr>
            <a:xfrm>
              <a:off x="7070705" y="1996303"/>
              <a:ext cx="368405" cy="334449"/>
            </a:xfrm>
            <a:custGeom>
              <a:avLst/>
              <a:gdLst/>
              <a:ahLst/>
              <a:cxnLst/>
              <a:rect l="l" t="t" r="r" b="b"/>
              <a:pathLst>
                <a:path w="14072" h="12775" extrusionOk="0">
                  <a:moveTo>
                    <a:pt x="5328" y="1865"/>
                  </a:moveTo>
                  <a:lnTo>
                    <a:pt x="5204" y="3200"/>
                  </a:lnTo>
                  <a:cubicBezTo>
                    <a:pt x="5199" y="3234"/>
                    <a:pt x="5170" y="3258"/>
                    <a:pt x="5136" y="3263"/>
                  </a:cubicBezTo>
                  <a:lnTo>
                    <a:pt x="4291" y="3263"/>
                  </a:lnTo>
                  <a:cubicBezTo>
                    <a:pt x="4257" y="3258"/>
                    <a:pt x="4228" y="3234"/>
                    <a:pt x="4219" y="3200"/>
                  </a:cubicBezTo>
                  <a:lnTo>
                    <a:pt x="4094" y="1865"/>
                  </a:lnTo>
                  <a:close/>
                  <a:moveTo>
                    <a:pt x="1303" y="4161"/>
                  </a:moveTo>
                  <a:cubicBezTo>
                    <a:pt x="2507" y="4271"/>
                    <a:pt x="3462" y="5225"/>
                    <a:pt x="3575" y="6433"/>
                  </a:cubicBezTo>
                  <a:lnTo>
                    <a:pt x="1303" y="6433"/>
                  </a:lnTo>
                  <a:lnTo>
                    <a:pt x="1303" y="4161"/>
                  </a:lnTo>
                  <a:close/>
                  <a:moveTo>
                    <a:pt x="4843" y="6846"/>
                  </a:moveTo>
                  <a:lnTo>
                    <a:pt x="4843" y="10007"/>
                  </a:lnTo>
                  <a:lnTo>
                    <a:pt x="1303" y="10007"/>
                  </a:lnTo>
                  <a:lnTo>
                    <a:pt x="1303" y="6846"/>
                  </a:lnTo>
                  <a:close/>
                  <a:moveTo>
                    <a:pt x="2864" y="10425"/>
                  </a:moveTo>
                  <a:lnTo>
                    <a:pt x="2864" y="12361"/>
                  </a:lnTo>
                  <a:lnTo>
                    <a:pt x="2643" y="12361"/>
                  </a:lnTo>
                  <a:lnTo>
                    <a:pt x="2643" y="10425"/>
                  </a:lnTo>
                  <a:close/>
                  <a:moveTo>
                    <a:pt x="13414" y="5201"/>
                  </a:moveTo>
                  <a:cubicBezTo>
                    <a:pt x="13534" y="5201"/>
                    <a:pt x="13654" y="5280"/>
                    <a:pt x="13654" y="5439"/>
                  </a:cubicBezTo>
                  <a:lnTo>
                    <a:pt x="13659" y="12361"/>
                  </a:lnTo>
                  <a:lnTo>
                    <a:pt x="13173" y="12361"/>
                  </a:lnTo>
                  <a:lnTo>
                    <a:pt x="13173" y="5439"/>
                  </a:lnTo>
                  <a:cubicBezTo>
                    <a:pt x="13173" y="5280"/>
                    <a:pt x="13294" y="5201"/>
                    <a:pt x="13414" y="5201"/>
                  </a:cubicBezTo>
                  <a:close/>
                  <a:moveTo>
                    <a:pt x="2826" y="1"/>
                  </a:moveTo>
                  <a:cubicBezTo>
                    <a:pt x="2504" y="1"/>
                    <a:pt x="2239" y="265"/>
                    <a:pt x="2239" y="587"/>
                  </a:cubicBezTo>
                  <a:lnTo>
                    <a:pt x="2239" y="3974"/>
                  </a:lnTo>
                  <a:cubicBezTo>
                    <a:pt x="1942" y="3849"/>
                    <a:pt x="1625" y="3777"/>
                    <a:pt x="1303" y="3762"/>
                  </a:cubicBezTo>
                  <a:lnTo>
                    <a:pt x="1303" y="1687"/>
                  </a:lnTo>
                  <a:cubicBezTo>
                    <a:pt x="1303" y="1327"/>
                    <a:pt x="1014" y="1038"/>
                    <a:pt x="654" y="1038"/>
                  </a:cubicBezTo>
                  <a:cubicBezTo>
                    <a:pt x="294" y="1038"/>
                    <a:pt x="1" y="1327"/>
                    <a:pt x="1" y="1687"/>
                  </a:cubicBezTo>
                  <a:lnTo>
                    <a:pt x="1" y="6049"/>
                  </a:lnTo>
                  <a:cubicBezTo>
                    <a:pt x="1" y="6186"/>
                    <a:pt x="103" y="6254"/>
                    <a:pt x="205" y="6254"/>
                  </a:cubicBezTo>
                  <a:cubicBezTo>
                    <a:pt x="307" y="6254"/>
                    <a:pt x="409" y="6186"/>
                    <a:pt x="409" y="6049"/>
                  </a:cubicBezTo>
                  <a:lnTo>
                    <a:pt x="409" y="1687"/>
                  </a:lnTo>
                  <a:cubicBezTo>
                    <a:pt x="409" y="1526"/>
                    <a:pt x="529" y="1446"/>
                    <a:pt x="649" y="1446"/>
                  </a:cubicBezTo>
                  <a:cubicBezTo>
                    <a:pt x="769" y="1446"/>
                    <a:pt x="890" y="1526"/>
                    <a:pt x="890" y="1687"/>
                  </a:cubicBezTo>
                  <a:lnTo>
                    <a:pt x="890" y="12361"/>
                  </a:lnTo>
                  <a:lnTo>
                    <a:pt x="409" y="12361"/>
                  </a:lnTo>
                  <a:lnTo>
                    <a:pt x="409" y="7067"/>
                  </a:lnTo>
                  <a:cubicBezTo>
                    <a:pt x="409" y="6931"/>
                    <a:pt x="307" y="6862"/>
                    <a:pt x="205" y="6862"/>
                  </a:cubicBezTo>
                  <a:cubicBezTo>
                    <a:pt x="103" y="6862"/>
                    <a:pt x="1" y="6931"/>
                    <a:pt x="1" y="7067"/>
                  </a:cubicBezTo>
                  <a:lnTo>
                    <a:pt x="1" y="12568"/>
                  </a:lnTo>
                  <a:cubicBezTo>
                    <a:pt x="1" y="12683"/>
                    <a:pt x="92" y="12775"/>
                    <a:pt x="207" y="12775"/>
                  </a:cubicBezTo>
                  <a:lnTo>
                    <a:pt x="1101" y="12775"/>
                  </a:lnTo>
                  <a:cubicBezTo>
                    <a:pt x="1211" y="12775"/>
                    <a:pt x="1303" y="12683"/>
                    <a:pt x="1303" y="12568"/>
                  </a:cubicBezTo>
                  <a:lnTo>
                    <a:pt x="1303" y="10421"/>
                  </a:lnTo>
                  <a:lnTo>
                    <a:pt x="2239" y="10421"/>
                  </a:lnTo>
                  <a:lnTo>
                    <a:pt x="2239" y="12568"/>
                  </a:lnTo>
                  <a:cubicBezTo>
                    <a:pt x="2239" y="12683"/>
                    <a:pt x="2331" y="12775"/>
                    <a:pt x="2441" y="12775"/>
                  </a:cubicBezTo>
                  <a:lnTo>
                    <a:pt x="3075" y="12775"/>
                  </a:lnTo>
                  <a:cubicBezTo>
                    <a:pt x="3191" y="12775"/>
                    <a:pt x="3282" y="12683"/>
                    <a:pt x="3282" y="12568"/>
                  </a:cubicBezTo>
                  <a:lnTo>
                    <a:pt x="3282" y="10421"/>
                  </a:lnTo>
                  <a:lnTo>
                    <a:pt x="4848" y="10421"/>
                  </a:lnTo>
                  <a:lnTo>
                    <a:pt x="4848" y="10930"/>
                  </a:lnTo>
                  <a:cubicBezTo>
                    <a:pt x="4848" y="11040"/>
                    <a:pt x="4939" y="11132"/>
                    <a:pt x="5055" y="11132"/>
                  </a:cubicBezTo>
                  <a:lnTo>
                    <a:pt x="8903" y="11132"/>
                  </a:lnTo>
                  <a:cubicBezTo>
                    <a:pt x="9177" y="11132"/>
                    <a:pt x="9177" y="10723"/>
                    <a:pt x="8903" y="10723"/>
                  </a:cubicBezTo>
                  <a:lnTo>
                    <a:pt x="5261" y="10723"/>
                  </a:lnTo>
                  <a:lnTo>
                    <a:pt x="5261" y="6246"/>
                  </a:lnTo>
                  <a:lnTo>
                    <a:pt x="12770" y="6246"/>
                  </a:lnTo>
                  <a:lnTo>
                    <a:pt x="12770" y="10723"/>
                  </a:lnTo>
                  <a:lnTo>
                    <a:pt x="9868" y="10723"/>
                  </a:lnTo>
                  <a:cubicBezTo>
                    <a:pt x="9594" y="10723"/>
                    <a:pt x="9594" y="11132"/>
                    <a:pt x="9868" y="11132"/>
                  </a:cubicBezTo>
                  <a:lnTo>
                    <a:pt x="12770" y="11132"/>
                  </a:lnTo>
                  <a:lnTo>
                    <a:pt x="12770" y="12563"/>
                  </a:lnTo>
                  <a:cubicBezTo>
                    <a:pt x="12770" y="12671"/>
                    <a:pt x="12857" y="12765"/>
                    <a:pt x="12964" y="12765"/>
                  </a:cubicBezTo>
                  <a:cubicBezTo>
                    <a:pt x="12966" y="12765"/>
                    <a:pt x="12969" y="12765"/>
                    <a:pt x="12972" y="12765"/>
                  </a:cubicBezTo>
                  <a:lnTo>
                    <a:pt x="13865" y="12765"/>
                  </a:lnTo>
                  <a:cubicBezTo>
                    <a:pt x="13868" y="12765"/>
                    <a:pt x="13871" y="12765"/>
                    <a:pt x="13874" y="12765"/>
                  </a:cubicBezTo>
                  <a:cubicBezTo>
                    <a:pt x="13985" y="12765"/>
                    <a:pt x="14072" y="12671"/>
                    <a:pt x="14072" y="12563"/>
                  </a:cubicBezTo>
                  <a:lnTo>
                    <a:pt x="14072" y="5434"/>
                  </a:lnTo>
                  <a:cubicBezTo>
                    <a:pt x="14072" y="5077"/>
                    <a:pt x="13784" y="4785"/>
                    <a:pt x="13427" y="4785"/>
                  </a:cubicBezTo>
                  <a:cubicBezTo>
                    <a:pt x="13424" y="4785"/>
                    <a:pt x="13421" y="4785"/>
                    <a:pt x="13418" y="4786"/>
                  </a:cubicBezTo>
                  <a:cubicBezTo>
                    <a:pt x="13058" y="4786"/>
                    <a:pt x="12765" y="5079"/>
                    <a:pt x="12765" y="5439"/>
                  </a:cubicBezTo>
                  <a:lnTo>
                    <a:pt x="12765" y="5828"/>
                  </a:lnTo>
                  <a:lnTo>
                    <a:pt x="5055" y="5828"/>
                  </a:lnTo>
                  <a:cubicBezTo>
                    <a:pt x="4939" y="5828"/>
                    <a:pt x="4848" y="5919"/>
                    <a:pt x="4848" y="6035"/>
                  </a:cubicBezTo>
                  <a:lnTo>
                    <a:pt x="4848" y="6433"/>
                  </a:lnTo>
                  <a:lnTo>
                    <a:pt x="3974" y="6433"/>
                  </a:lnTo>
                  <a:cubicBezTo>
                    <a:pt x="3930" y="5814"/>
                    <a:pt x="3685" y="5223"/>
                    <a:pt x="3282" y="4752"/>
                  </a:cubicBezTo>
                  <a:lnTo>
                    <a:pt x="3282" y="1043"/>
                  </a:lnTo>
                  <a:lnTo>
                    <a:pt x="4507" y="1043"/>
                  </a:lnTo>
                  <a:lnTo>
                    <a:pt x="4507" y="1452"/>
                  </a:lnTo>
                  <a:lnTo>
                    <a:pt x="3873" y="1452"/>
                  </a:lnTo>
                  <a:cubicBezTo>
                    <a:pt x="3753" y="1452"/>
                    <a:pt x="3657" y="1552"/>
                    <a:pt x="3666" y="1673"/>
                  </a:cubicBezTo>
                  <a:lnTo>
                    <a:pt x="3815" y="3239"/>
                  </a:lnTo>
                  <a:cubicBezTo>
                    <a:pt x="3834" y="3488"/>
                    <a:pt x="4046" y="3676"/>
                    <a:pt x="4296" y="3676"/>
                  </a:cubicBezTo>
                  <a:lnTo>
                    <a:pt x="4512" y="3676"/>
                  </a:lnTo>
                  <a:lnTo>
                    <a:pt x="4512" y="4829"/>
                  </a:lnTo>
                  <a:cubicBezTo>
                    <a:pt x="4512" y="4963"/>
                    <a:pt x="4615" y="5031"/>
                    <a:pt x="4718" y="5031"/>
                  </a:cubicBezTo>
                  <a:cubicBezTo>
                    <a:pt x="4822" y="5031"/>
                    <a:pt x="4925" y="4963"/>
                    <a:pt x="4925" y="4829"/>
                  </a:cubicBezTo>
                  <a:lnTo>
                    <a:pt x="4925" y="3676"/>
                  </a:lnTo>
                  <a:lnTo>
                    <a:pt x="5146" y="3676"/>
                  </a:lnTo>
                  <a:cubicBezTo>
                    <a:pt x="5391" y="3676"/>
                    <a:pt x="5602" y="3488"/>
                    <a:pt x="5626" y="3239"/>
                  </a:cubicBezTo>
                  <a:lnTo>
                    <a:pt x="5770" y="1673"/>
                  </a:lnTo>
                  <a:cubicBezTo>
                    <a:pt x="5775" y="1615"/>
                    <a:pt x="5756" y="1557"/>
                    <a:pt x="5718" y="1519"/>
                  </a:cubicBezTo>
                  <a:cubicBezTo>
                    <a:pt x="5679" y="1476"/>
                    <a:pt x="5622" y="1452"/>
                    <a:pt x="5564" y="1452"/>
                  </a:cubicBezTo>
                  <a:lnTo>
                    <a:pt x="4930" y="1452"/>
                  </a:lnTo>
                  <a:lnTo>
                    <a:pt x="4930" y="1043"/>
                  </a:lnTo>
                  <a:lnTo>
                    <a:pt x="5343" y="1043"/>
                  </a:lnTo>
                  <a:cubicBezTo>
                    <a:pt x="5631" y="1043"/>
                    <a:pt x="5862" y="813"/>
                    <a:pt x="5862" y="524"/>
                  </a:cubicBezTo>
                  <a:cubicBezTo>
                    <a:pt x="5862" y="231"/>
                    <a:pt x="5631" y="1"/>
                    <a:pt x="5343" y="1"/>
                  </a:cubicBezTo>
                  <a:lnTo>
                    <a:pt x="4420" y="1"/>
                  </a:lnTo>
                  <a:cubicBezTo>
                    <a:pt x="4147" y="1"/>
                    <a:pt x="4147" y="409"/>
                    <a:pt x="4420" y="409"/>
                  </a:cubicBezTo>
                  <a:lnTo>
                    <a:pt x="5343" y="409"/>
                  </a:lnTo>
                  <a:cubicBezTo>
                    <a:pt x="5346" y="409"/>
                    <a:pt x="5349" y="409"/>
                    <a:pt x="5352" y="409"/>
                  </a:cubicBezTo>
                  <a:cubicBezTo>
                    <a:pt x="5494" y="409"/>
                    <a:pt x="5494" y="630"/>
                    <a:pt x="5352" y="630"/>
                  </a:cubicBezTo>
                  <a:cubicBezTo>
                    <a:pt x="5349" y="630"/>
                    <a:pt x="5346" y="630"/>
                    <a:pt x="5343" y="630"/>
                  </a:cubicBezTo>
                  <a:lnTo>
                    <a:pt x="3075" y="630"/>
                  </a:lnTo>
                  <a:cubicBezTo>
                    <a:pt x="2965" y="630"/>
                    <a:pt x="2874" y="721"/>
                    <a:pt x="2874" y="832"/>
                  </a:cubicBezTo>
                  <a:lnTo>
                    <a:pt x="2874" y="4344"/>
                  </a:lnTo>
                  <a:cubicBezTo>
                    <a:pt x="2845" y="4320"/>
                    <a:pt x="2653" y="4190"/>
                    <a:pt x="2653" y="4185"/>
                  </a:cubicBezTo>
                  <a:lnTo>
                    <a:pt x="2653" y="582"/>
                  </a:lnTo>
                  <a:cubicBezTo>
                    <a:pt x="2653" y="491"/>
                    <a:pt x="2729" y="414"/>
                    <a:pt x="2826" y="409"/>
                  </a:cubicBezTo>
                  <a:lnTo>
                    <a:pt x="3469" y="409"/>
                  </a:lnTo>
                  <a:cubicBezTo>
                    <a:pt x="3743" y="409"/>
                    <a:pt x="3743" y="1"/>
                    <a:pt x="34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8" name="Google Shape;9598;p74"/>
          <p:cNvGrpSpPr/>
          <p:nvPr/>
        </p:nvGrpSpPr>
        <p:grpSpPr>
          <a:xfrm>
            <a:off x="6630645" y="2040338"/>
            <a:ext cx="368536" cy="246275"/>
            <a:chOff x="6630645" y="2040338"/>
            <a:chExt cx="368536" cy="246275"/>
          </a:xfrm>
        </p:grpSpPr>
        <p:sp>
          <p:nvSpPr>
            <p:cNvPr id="9599" name="Google Shape;9599;p74"/>
            <p:cNvSpPr/>
            <p:nvPr/>
          </p:nvSpPr>
          <p:spPr>
            <a:xfrm>
              <a:off x="6635933" y="2045862"/>
              <a:ext cx="357828" cy="217975"/>
            </a:xfrm>
            <a:custGeom>
              <a:avLst/>
              <a:gdLst/>
              <a:ahLst/>
              <a:cxnLst/>
              <a:rect l="l" t="t" r="r" b="b"/>
              <a:pathLst>
                <a:path w="13668" h="8326" extrusionOk="0">
                  <a:moveTo>
                    <a:pt x="453" y="0"/>
                  </a:moveTo>
                  <a:cubicBezTo>
                    <a:pt x="202" y="0"/>
                    <a:pt x="0" y="205"/>
                    <a:pt x="5" y="457"/>
                  </a:cubicBezTo>
                  <a:lnTo>
                    <a:pt x="5" y="7865"/>
                  </a:lnTo>
                  <a:cubicBezTo>
                    <a:pt x="0" y="8119"/>
                    <a:pt x="207" y="8326"/>
                    <a:pt x="461" y="8326"/>
                  </a:cubicBezTo>
                  <a:lnTo>
                    <a:pt x="13206" y="8326"/>
                  </a:lnTo>
                  <a:cubicBezTo>
                    <a:pt x="13461" y="8326"/>
                    <a:pt x="13668" y="8119"/>
                    <a:pt x="13668" y="7869"/>
                  </a:cubicBezTo>
                  <a:lnTo>
                    <a:pt x="13668" y="457"/>
                  </a:lnTo>
                  <a:cubicBezTo>
                    <a:pt x="13668" y="205"/>
                    <a:pt x="13466" y="0"/>
                    <a:pt x="13215" y="0"/>
                  </a:cubicBezTo>
                  <a:cubicBezTo>
                    <a:pt x="13212" y="0"/>
                    <a:pt x="13209" y="0"/>
                    <a:pt x="13206" y="0"/>
                  </a:cubicBezTo>
                  <a:lnTo>
                    <a:pt x="461" y="0"/>
                  </a:lnTo>
                  <a:cubicBezTo>
                    <a:pt x="458" y="0"/>
                    <a:pt x="456" y="0"/>
                    <a:pt x="45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4"/>
            <p:cNvSpPr/>
            <p:nvPr/>
          </p:nvSpPr>
          <p:spPr>
            <a:xfrm>
              <a:off x="6636038" y="2045731"/>
              <a:ext cx="357724" cy="218106"/>
            </a:xfrm>
            <a:custGeom>
              <a:avLst/>
              <a:gdLst/>
              <a:ahLst/>
              <a:cxnLst/>
              <a:rect l="l" t="t" r="r" b="b"/>
              <a:pathLst>
                <a:path w="13664" h="8331" extrusionOk="0">
                  <a:moveTo>
                    <a:pt x="12722" y="1"/>
                  </a:moveTo>
                  <a:lnTo>
                    <a:pt x="12722" y="6933"/>
                  </a:lnTo>
                  <a:cubicBezTo>
                    <a:pt x="12722" y="7185"/>
                    <a:pt x="12520" y="7389"/>
                    <a:pt x="12270" y="7389"/>
                  </a:cubicBezTo>
                  <a:cubicBezTo>
                    <a:pt x="12267" y="7389"/>
                    <a:pt x="12264" y="7389"/>
                    <a:pt x="12261" y="7389"/>
                  </a:cubicBezTo>
                  <a:lnTo>
                    <a:pt x="1" y="7389"/>
                  </a:lnTo>
                  <a:lnTo>
                    <a:pt x="1" y="7870"/>
                  </a:lnTo>
                  <a:cubicBezTo>
                    <a:pt x="1" y="8124"/>
                    <a:pt x="208" y="8331"/>
                    <a:pt x="457" y="8331"/>
                  </a:cubicBezTo>
                  <a:lnTo>
                    <a:pt x="13202" y="8331"/>
                  </a:lnTo>
                  <a:cubicBezTo>
                    <a:pt x="13457" y="8331"/>
                    <a:pt x="13664" y="8124"/>
                    <a:pt x="13664" y="7870"/>
                  </a:cubicBezTo>
                  <a:lnTo>
                    <a:pt x="13664" y="462"/>
                  </a:lnTo>
                  <a:cubicBezTo>
                    <a:pt x="13664" y="207"/>
                    <a:pt x="13457" y="1"/>
                    <a:pt x="1320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4"/>
            <p:cNvSpPr/>
            <p:nvPr/>
          </p:nvSpPr>
          <p:spPr>
            <a:xfrm>
              <a:off x="6675910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4"/>
            <p:cNvSpPr/>
            <p:nvPr/>
          </p:nvSpPr>
          <p:spPr>
            <a:xfrm>
              <a:off x="6888963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4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0" y="1"/>
                  </a:move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4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6505" y="1"/>
                  </a:moveTo>
                  <a:lnTo>
                    <a:pt x="6505" y="4272"/>
                  </a:lnTo>
                  <a:cubicBezTo>
                    <a:pt x="6510" y="4930"/>
                    <a:pt x="5977" y="5463"/>
                    <a:pt x="5318" y="5468"/>
                  </a:cubicBezTo>
                  <a:lnTo>
                    <a:pt x="0" y="5468"/>
                  </a:ln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lnTo>
                    <a:pt x="6510" y="6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74"/>
            <p:cNvSpPr/>
            <p:nvPr/>
          </p:nvSpPr>
          <p:spPr>
            <a:xfrm>
              <a:off x="6884067" y="2179929"/>
              <a:ext cx="74220" cy="63591"/>
            </a:xfrm>
            <a:custGeom>
              <a:avLst/>
              <a:gdLst/>
              <a:ahLst/>
              <a:cxnLst/>
              <a:rect l="l" t="t" r="r" b="b"/>
              <a:pathLst>
                <a:path w="2835" h="2429" extrusionOk="0">
                  <a:moveTo>
                    <a:pt x="1624" y="1"/>
                  </a:moveTo>
                  <a:cubicBezTo>
                    <a:pt x="543" y="1"/>
                    <a:pt x="1" y="1307"/>
                    <a:pt x="764" y="2071"/>
                  </a:cubicBezTo>
                  <a:cubicBezTo>
                    <a:pt x="1011" y="2318"/>
                    <a:pt x="1314" y="2428"/>
                    <a:pt x="1612" y="2428"/>
                  </a:cubicBezTo>
                  <a:cubicBezTo>
                    <a:pt x="2236" y="2428"/>
                    <a:pt x="2835" y="1943"/>
                    <a:pt x="2835" y="1211"/>
                  </a:cubicBezTo>
                  <a:cubicBezTo>
                    <a:pt x="2830" y="543"/>
                    <a:pt x="2292" y="1"/>
                    <a:pt x="16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74"/>
            <p:cNvSpPr/>
            <p:nvPr/>
          </p:nvSpPr>
          <p:spPr>
            <a:xfrm>
              <a:off x="6916897" y="2179929"/>
              <a:ext cx="40658" cy="63539"/>
            </a:xfrm>
            <a:custGeom>
              <a:avLst/>
              <a:gdLst/>
              <a:ahLst/>
              <a:cxnLst/>
              <a:rect l="l" t="t" r="r" b="b"/>
              <a:pathLst>
                <a:path w="1553" h="2427" extrusionOk="0">
                  <a:moveTo>
                    <a:pt x="370" y="1"/>
                  </a:moveTo>
                  <a:cubicBezTo>
                    <a:pt x="241" y="1"/>
                    <a:pt x="121" y="20"/>
                    <a:pt x="0" y="63"/>
                  </a:cubicBezTo>
                  <a:cubicBezTo>
                    <a:pt x="500" y="222"/>
                    <a:pt x="846" y="688"/>
                    <a:pt x="846" y="1211"/>
                  </a:cubicBezTo>
                  <a:cubicBezTo>
                    <a:pt x="846" y="1740"/>
                    <a:pt x="500" y="2206"/>
                    <a:pt x="0" y="2364"/>
                  </a:cubicBezTo>
                  <a:cubicBezTo>
                    <a:pt x="121" y="2403"/>
                    <a:pt x="241" y="2427"/>
                    <a:pt x="370" y="2427"/>
                  </a:cubicBezTo>
                  <a:cubicBezTo>
                    <a:pt x="1028" y="2412"/>
                    <a:pt x="1552" y="1874"/>
                    <a:pt x="1552" y="1211"/>
                  </a:cubicBezTo>
                  <a:cubicBezTo>
                    <a:pt x="1552" y="553"/>
                    <a:pt x="1028" y="15"/>
                    <a:pt x="37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74"/>
            <p:cNvSpPr/>
            <p:nvPr/>
          </p:nvSpPr>
          <p:spPr>
            <a:xfrm>
              <a:off x="6881057" y="2073900"/>
              <a:ext cx="40396" cy="19399"/>
            </a:xfrm>
            <a:custGeom>
              <a:avLst/>
              <a:gdLst/>
              <a:ahLst/>
              <a:cxnLst/>
              <a:rect l="l" t="t" r="r" b="b"/>
              <a:pathLst>
                <a:path w="1543" h="741" extrusionOk="0">
                  <a:moveTo>
                    <a:pt x="323" y="1"/>
                  </a:moveTo>
                  <a:cubicBezTo>
                    <a:pt x="145" y="1"/>
                    <a:pt x="0" y="148"/>
                    <a:pt x="0" y="327"/>
                  </a:cubicBezTo>
                  <a:lnTo>
                    <a:pt x="0" y="409"/>
                  </a:lnTo>
                  <a:cubicBezTo>
                    <a:pt x="0" y="592"/>
                    <a:pt x="149" y="741"/>
                    <a:pt x="332" y="741"/>
                  </a:cubicBezTo>
                  <a:lnTo>
                    <a:pt x="1211" y="741"/>
                  </a:lnTo>
                  <a:cubicBezTo>
                    <a:pt x="1393" y="741"/>
                    <a:pt x="1538" y="592"/>
                    <a:pt x="1542" y="409"/>
                  </a:cubicBezTo>
                  <a:lnTo>
                    <a:pt x="1542" y="327"/>
                  </a:lnTo>
                  <a:cubicBezTo>
                    <a:pt x="1542" y="148"/>
                    <a:pt x="1398" y="1"/>
                    <a:pt x="1219" y="1"/>
                  </a:cubicBezTo>
                  <a:cubicBezTo>
                    <a:pt x="1217" y="1"/>
                    <a:pt x="1214" y="1"/>
                    <a:pt x="1211" y="1"/>
                  </a:cubicBezTo>
                  <a:lnTo>
                    <a:pt x="332" y="1"/>
                  </a:lnTo>
                  <a:cubicBezTo>
                    <a:pt x="329" y="1"/>
                    <a:pt x="326" y="1"/>
                    <a:pt x="32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4"/>
            <p:cNvSpPr/>
            <p:nvPr/>
          </p:nvSpPr>
          <p:spPr>
            <a:xfrm>
              <a:off x="6900168" y="2073769"/>
              <a:ext cx="21284" cy="19530"/>
            </a:xfrm>
            <a:custGeom>
              <a:avLst/>
              <a:gdLst/>
              <a:ahLst/>
              <a:cxnLst/>
              <a:rect l="l" t="t" r="r" b="b"/>
              <a:pathLst>
                <a:path w="813" h="746" extrusionOk="0">
                  <a:moveTo>
                    <a:pt x="0" y="1"/>
                  </a:moveTo>
                  <a:cubicBezTo>
                    <a:pt x="183" y="1"/>
                    <a:pt x="332" y="150"/>
                    <a:pt x="332" y="332"/>
                  </a:cubicBezTo>
                  <a:lnTo>
                    <a:pt x="332" y="414"/>
                  </a:lnTo>
                  <a:cubicBezTo>
                    <a:pt x="332" y="597"/>
                    <a:pt x="183" y="746"/>
                    <a:pt x="0" y="746"/>
                  </a:cubicBezTo>
                  <a:lnTo>
                    <a:pt x="481" y="746"/>
                  </a:lnTo>
                  <a:cubicBezTo>
                    <a:pt x="663" y="746"/>
                    <a:pt x="812" y="597"/>
                    <a:pt x="812" y="414"/>
                  </a:cubicBezTo>
                  <a:lnTo>
                    <a:pt x="812" y="332"/>
                  </a:lnTo>
                  <a:cubicBezTo>
                    <a:pt x="808" y="150"/>
                    <a:pt x="663" y="6"/>
                    <a:pt x="48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74"/>
            <p:cNvSpPr/>
            <p:nvPr/>
          </p:nvSpPr>
          <p:spPr>
            <a:xfrm>
              <a:off x="6881057" y="2108379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5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74"/>
            <p:cNvSpPr/>
            <p:nvPr/>
          </p:nvSpPr>
          <p:spPr>
            <a:xfrm>
              <a:off x="6881057" y="2142963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0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4"/>
            <p:cNvSpPr/>
            <p:nvPr/>
          </p:nvSpPr>
          <p:spPr>
            <a:xfrm>
              <a:off x="6900168" y="2108379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4"/>
            <p:cNvSpPr/>
            <p:nvPr/>
          </p:nvSpPr>
          <p:spPr>
            <a:xfrm>
              <a:off x="6900168" y="2142963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4"/>
            <p:cNvSpPr/>
            <p:nvPr/>
          </p:nvSpPr>
          <p:spPr>
            <a:xfrm>
              <a:off x="6938915" y="2073900"/>
              <a:ext cx="33092" cy="88567"/>
            </a:xfrm>
            <a:custGeom>
              <a:avLst/>
              <a:gdLst/>
              <a:ahLst/>
              <a:cxnLst/>
              <a:rect l="l" t="t" r="r" b="b"/>
              <a:pathLst>
                <a:path w="1264" h="3383" extrusionOk="0">
                  <a:moveTo>
                    <a:pt x="303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3075"/>
                  </a:lnTo>
                  <a:cubicBezTo>
                    <a:pt x="0" y="3244"/>
                    <a:pt x="135" y="3383"/>
                    <a:pt x="303" y="3383"/>
                  </a:cubicBezTo>
                  <a:lnTo>
                    <a:pt x="956" y="3383"/>
                  </a:lnTo>
                  <a:cubicBezTo>
                    <a:pt x="1124" y="3383"/>
                    <a:pt x="1264" y="3244"/>
                    <a:pt x="1264" y="3075"/>
                  </a:cubicBezTo>
                  <a:lnTo>
                    <a:pt x="1264" y="308"/>
                  </a:lnTo>
                  <a:cubicBezTo>
                    <a:pt x="1264" y="140"/>
                    <a:pt x="1124" y="1"/>
                    <a:pt x="95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74"/>
            <p:cNvSpPr/>
            <p:nvPr/>
          </p:nvSpPr>
          <p:spPr>
            <a:xfrm>
              <a:off x="6951612" y="2073769"/>
              <a:ext cx="20394" cy="88462"/>
            </a:xfrm>
            <a:custGeom>
              <a:avLst/>
              <a:gdLst/>
              <a:ahLst/>
              <a:cxnLst/>
              <a:rect l="l" t="t" r="r" b="b"/>
              <a:pathLst>
                <a:path w="779" h="3379" extrusionOk="0">
                  <a:moveTo>
                    <a:pt x="0" y="3378"/>
                  </a:moveTo>
                  <a:cubicBezTo>
                    <a:pt x="3" y="3378"/>
                    <a:pt x="6" y="3378"/>
                    <a:pt x="9" y="3378"/>
                  </a:cubicBezTo>
                  <a:cubicBezTo>
                    <a:pt x="12" y="3378"/>
                    <a:pt x="14" y="3378"/>
                    <a:pt x="17" y="3378"/>
                  </a:cubicBezTo>
                  <a:close/>
                  <a:moveTo>
                    <a:pt x="0" y="1"/>
                  </a:moveTo>
                  <a:cubicBezTo>
                    <a:pt x="168" y="1"/>
                    <a:pt x="303" y="135"/>
                    <a:pt x="303" y="308"/>
                  </a:cubicBezTo>
                  <a:lnTo>
                    <a:pt x="303" y="3076"/>
                  </a:lnTo>
                  <a:cubicBezTo>
                    <a:pt x="303" y="3238"/>
                    <a:pt x="177" y="3374"/>
                    <a:pt x="17" y="3378"/>
                  </a:cubicBezTo>
                  <a:lnTo>
                    <a:pt x="471" y="3378"/>
                  </a:lnTo>
                  <a:cubicBezTo>
                    <a:pt x="474" y="3378"/>
                    <a:pt x="477" y="3378"/>
                    <a:pt x="480" y="3378"/>
                  </a:cubicBezTo>
                  <a:cubicBezTo>
                    <a:pt x="644" y="3378"/>
                    <a:pt x="779" y="3241"/>
                    <a:pt x="779" y="3076"/>
                  </a:cubicBezTo>
                  <a:lnTo>
                    <a:pt x="779" y="308"/>
                  </a:lnTo>
                  <a:cubicBezTo>
                    <a:pt x="779" y="140"/>
                    <a:pt x="639" y="1"/>
                    <a:pt x="47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74"/>
            <p:cNvSpPr/>
            <p:nvPr/>
          </p:nvSpPr>
          <p:spPr>
            <a:xfrm>
              <a:off x="6889356" y="2174536"/>
              <a:ext cx="86682" cy="74351"/>
            </a:xfrm>
            <a:custGeom>
              <a:avLst/>
              <a:gdLst/>
              <a:ahLst/>
              <a:cxnLst/>
              <a:rect l="l" t="t" r="r" b="b"/>
              <a:pathLst>
                <a:path w="3311" h="2840" extrusionOk="0">
                  <a:moveTo>
                    <a:pt x="1416" y="418"/>
                  </a:moveTo>
                  <a:cubicBezTo>
                    <a:pt x="1418" y="418"/>
                    <a:pt x="1420" y="418"/>
                    <a:pt x="1422" y="418"/>
                  </a:cubicBezTo>
                  <a:cubicBezTo>
                    <a:pt x="1975" y="418"/>
                    <a:pt x="2422" y="865"/>
                    <a:pt x="2426" y="1417"/>
                  </a:cubicBezTo>
                  <a:cubicBezTo>
                    <a:pt x="2426" y="2026"/>
                    <a:pt x="1928" y="2427"/>
                    <a:pt x="1411" y="2427"/>
                  </a:cubicBezTo>
                  <a:cubicBezTo>
                    <a:pt x="1165" y="2427"/>
                    <a:pt x="914" y="2336"/>
                    <a:pt x="711" y="2133"/>
                  </a:cubicBezTo>
                  <a:cubicBezTo>
                    <a:pt x="79" y="1500"/>
                    <a:pt x="522" y="418"/>
                    <a:pt x="1416" y="418"/>
                  </a:cubicBezTo>
                  <a:close/>
                  <a:moveTo>
                    <a:pt x="1418" y="0"/>
                  </a:moveTo>
                  <a:cubicBezTo>
                    <a:pt x="634" y="5"/>
                    <a:pt x="0" y="639"/>
                    <a:pt x="0" y="1417"/>
                  </a:cubicBezTo>
                  <a:cubicBezTo>
                    <a:pt x="0" y="2272"/>
                    <a:pt x="700" y="2839"/>
                    <a:pt x="1428" y="2839"/>
                  </a:cubicBezTo>
                  <a:cubicBezTo>
                    <a:pt x="1776" y="2839"/>
                    <a:pt x="2130" y="2710"/>
                    <a:pt x="2417" y="2421"/>
                  </a:cubicBezTo>
                  <a:cubicBezTo>
                    <a:pt x="3310" y="1528"/>
                    <a:pt x="2681" y="0"/>
                    <a:pt x="14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4"/>
            <p:cNvSpPr/>
            <p:nvPr/>
          </p:nvSpPr>
          <p:spPr>
            <a:xfrm>
              <a:off x="6875768" y="2068376"/>
              <a:ext cx="50972" cy="30212"/>
            </a:xfrm>
            <a:custGeom>
              <a:avLst/>
              <a:gdLst/>
              <a:ahLst/>
              <a:cxnLst/>
              <a:rect l="l" t="t" r="r" b="b"/>
              <a:pathLst>
                <a:path w="1947" h="1154" extrusionOk="0">
                  <a:moveTo>
                    <a:pt x="1413" y="418"/>
                  </a:moveTo>
                  <a:cubicBezTo>
                    <a:pt x="1480" y="418"/>
                    <a:pt x="1533" y="476"/>
                    <a:pt x="1533" y="538"/>
                  </a:cubicBezTo>
                  <a:lnTo>
                    <a:pt x="1533" y="620"/>
                  </a:lnTo>
                  <a:cubicBezTo>
                    <a:pt x="1533" y="687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6" y="740"/>
                    <a:pt x="414" y="687"/>
                    <a:pt x="414" y="620"/>
                  </a:cubicBezTo>
                  <a:lnTo>
                    <a:pt x="414" y="538"/>
                  </a:lnTo>
                  <a:cubicBezTo>
                    <a:pt x="414" y="476"/>
                    <a:pt x="466" y="418"/>
                    <a:pt x="534" y="418"/>
                  </a:cubicBezTo>
                  <a:close/>
                  <a:moveTo>
                    <a:pt x="534" y="0"/>
                  </a:moveTo>
                  <a:cubicBezTo>
                    <a:pt x="241" y="0"/>
                    <a:pt x="0" y="241"/>
                    <a:pt x="0" y="538"/>
                  </a:cubicBezTo>
                  <a:lnTo>
                    <a:pt x="0" y="620"/>
                  </a:lnTo>
                  <a:cubicBezTo>
                    <a:pt x="0" y="913"/>
                    <a:pt x="241" y="1153"/>
                    <a:pt x="534" y="1153"/>
                  </a:cubicBezTo>
                  <a:lnTo>
                    <a:pt x="1413" y="1153"/>
                  </a:lnTo>
                  <a:cubicBezTo>
                    <a:pt x="1711" y="1153"/>
                    <a:pt x="1946" y="913"/>
                    <a:pt x="1946" y="620"/>
                  </a:cubicBezTo>
                  <a:lnTo>
                    <a:pt x="1946" y="538"/>
                  </a:lnTo>
                  <a:cubicBezTo>
                    <a:pt x="1946" y="241"/>
                    <a:pt x="1706" y="5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4"/>
            <p:cNvSpPr/>
            <p:nvPr/>
          </p:nvSpPr>
          <p:spPr>
            <a:xfrm>
              <a:off x="6875638" y="2103091"/>
              <a:ext cx="51103" cy="30081"/>
            </a:xfrm>
            <a:custGeom>
              <a:avLst/>
              <a:gdLst/>
              <a:ahLst/>
              <a:cxnLst/>
              <a:rect l="l" t="t" r="r" b="b"/>
              <a:pathLst>
                <a:path w="1952" h="1149" extrusionOk="0">
                  <a:moveTo>
                    <a:pt x="1413" y="413"/>
                  </a:moveTo>
                  <a:cubicBezTo>
                    <a:pt x="1480" y="413"/>
                    <a:pt x="1533" y="466"/>
                    <a:pt x="1533" y="534"/>
                  </a:cubicBezTo>
                  <a:lnTo>
                    <a:pt x="1533" y="615"/>
                  </a:lnTo>
                  <a:cubicBezTo>
                    <a:pt x="1533" y="682"/>
                    <a:pt x="1480" y="735"/>
                    <a:pt x="1413" y="735"/>
                  </a:cubicBezTo>
                  <a:lnTo>
                    <a:pt x="534" y="735"/>
                  </a:lnTo>
                  <a:cubicBezTo>
                    <a:pt x="467" y="735"/>
                    <a:pt x="414" y="682"/>
                    <a:pt x="414" y="615"/>
                  </a:cubicBezTo>
                  <a:lnTo>
                    <a:pt x="414" y="534"/>
                  </a:lnTo>
                  <a:cubicBezTo>
                    <a:pt x="414" y="466"/>
                    <a:pt x="467" y="413"/>
                    <a:pt x="534" y="413"/>
                  </a:cubicBezTo>
                  <a:close/>
                  <a:moveTo>
                    <a:pt x="534" y="0"/>
                  </a:moveTo>
                  <a:cubicBezTo>
                    <a:pt x="241" y="0"/>
                    <a:pt x="1" y="236"/>
                    <a:pt x="1" y="534"/>
                  </a:cubicBezTo>
                  <a:lnTo>
                    <a:pt x="1" y="615"/>
                  </a:lnTo>
                  <a:cubicBezTo>
                    <a:pt x="1" y="913"/>
                    <a:pt x="241" y="1148"/>
                    <a:pt x="534" y="1148"/>
                  </a:cubicBezTo>
                  <a:lnTo>
                    <a:pt x="1413" y="1148"/>
                  </a:lnTo>
                  <a:cubicBezTo>
                    <a:pt x="1711" y="1148"/>
                    <a:pt x="1951" y="913"/>
                    <a:pt x="1951" y="615"/>
                  </a:cubicBezTo>
                  <a:lnTo>
                    <a:pt x="1951" y="534"/>
                  </a:lnTo>
                  <a:cubicBezTo>
                    <a:pt x="1951" y="236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74"/>
            <p:cNvSpPr/>
            <p:nvPr/>
          </p:nvSpPr>
          <p:spPr>
            <a:xfrm>
              <a:off x="6875638" y="2137544"/>
              <a:ext cx="51103" cy="30212"/>
            </a:xfrm>
            <a:custGeom>
              <a:avLst/>
              <a:gdLst/>
              <a:ahLst/>
              <a:cxnLst/>
              <a:rect l="l" t="t" r="r" b="b"/>
              <a:pathLst>
                <a:path w="1952" h="1154" extrusionOk="0">
                  <a:moveTo>
                    <a:pt x="1413" y="419"/>
                  </a:moveTo>
                  <a:cubicBezTo>
                    <a:pt x="1480" y="419"/>
                    <a:pt x="1533" y="471"/>
                    <a:pt x="1533" y="539"/>
                  </a:cubicBezTo>
                  <a:lnTo>
                    <a:pt x="1533" y="620"/>
                  </a:lnTo>
                  <a:cubicBezTo>
                    <a:pt x="1533" y="683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7" y="740"/>
                    <a:pt x="414" y="683"/>
                    <a:pt x="414" y="620"/>
                  </a:cubicBezTo>
                  <a:lnTo>
                    <a:pt x="414" y="539"/>
                  </a:lnTo>
                  <a:cubicBezTo>
                    <a:pt x="414" y="471"/>
                    <a:pt x="467" y="419"/>
                    <a:pt x="534" y="419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9"/>
                  </a:cubicBezTo>
                  <a:lnTo>
                    <a:pt x="1" y="620"/>
                  </a:lnTo>
                  <a:cubicBezTo>
                    <a:pt x="1" y="913"/>
                    <a:pt x="241" y="1154"/>
                    <a:pt x="534" y="1154"/>
                  </a:cubicBezTo>
                  <a:lnTo>
                    <a:pt x="1413" y="1154"/>
                  </a:lnTo>
                  <a:cubicBezTo>
                    <a:pt x="1711" y="1154"/>
                    <a:pt x="1951" y="913"/>
                    <a:pt x="1951" y="620"/>
                  </a:cubicBezTo>
                  <a:lnTo>
                    <a:pt x="1951" y="539"/>
                  </a:lnTo>
                  <a:cubicBezTo>
                    <a:pt x="1951" y="241"/>
                    <a:pt x="1711" y="1"/>
                    <a:pt x="14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74"/>
            <p:cNvSpPr/>
            <p:nvPr/>
          </p:nvSpPr>
          <p:spPr>
            <a:xfrm>
              <a:off x="6933495" y="2068376"/>
              <a:ext cx="43930" cy="99379"/>
            </a:xfrm>
            <a:custGeom>
              <a:avLst/>
              <a:gdLst/>
              <a:ahLst/>
              <a:cxnLst/>
              <a:rect l="l" t="t" r="r" b="b"/>
              <a:pathLst>
                <a:path w="1678" h="3796" extrusionOk="0">
                  <a:moveTo>
                    <a:pt x="1168" y="414"/>
                  </a:moveTo>
                  <a:cubicBezTo>
                    <a:pt x="1221" y="414"/>
                    <a:pt x="1269" y="462"/>
                    <a:pt x="1269" y="514"/>
                  </a:cubicBezTo>
                  <a:lnTo>
                    <a:pt x="1269" y="3282"/>
                  </a:lnTo>
                  <a:cubicBezTo>
                    <a:pt x="1269" y="3339"/>
                    <a:pt x="1221" y="3382"/>
                    <a:pt x="1168" y="3382"/>
                  </a:cubicBezTo>
                  <a:lnTo>
                    <a:pt x="510" y="3382"/>
                  </a:lnTo>
                  <a:cubicBezTo>
                    <a:pt x="457" y="3382"/>
                    <a:pt x="414" y="3339"/>
                    <a:pt x="414" y="3282"/>
                  </a:cubicBezTo>
                  <a:lnTo>
                    <a:pt x="414" y="514"/>
                  </a:lnTo>
                  <a:cubicBezTo>
                    <a:pt x="414" y="462"/>
                    <a:pt x="457" y="414"/>
                    <a:pt x="515" y="414"/>
                  </a:cubicBezTo>
                  <a:close/>
                  <a:moveTo>
                    <a:pt x="510" y="0"/>
                  </a:moveTo>
                  <a:cubicBezTo>
                    <a:pt x="226" y="0"/>
                    <a:pt x="1" y="231"/>
                    <a:pt x="1" y="514"/>
                  </a:cubicBezTo>
                  <a:lnTo>
                    <a:pt x="1" y="3282"/>
                  </a:lnTo>
                  <a:cubicBezTo>
                    <a:pt x="1" y="3565"/>
                    <a:pt x="226" y="3796"/>
                    <a:pt x="510" y="3796"/>
                  </a:cubicBezTo>
                  <a:lnTo>
                    <a:pt x="1163" y="3796"/>
                  </a:lnTo>
                  <a:cubicBezTo>
                    <a:pt x="1447" y="3796"/>
                    <a:pt x="1677" y="3565"/>
                    <a:pt x="1677" y="3282"/>
                  </a:cubicBezTo>
                  <a:lnTo>
                    <a:pt x="1677" y="514"/>
                  </a:lnTo>
                  <a:cubicBezTo>
                    <a:pt x="1677" y="231"/>
                    <a:pt x="1447" y="0"/>
                    <a:pt x="11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4"/>
            <p:cNvSpPr/>
            <p:nvPr/>
          </p:nvSpPr>
          <p:spPr>
            <a:xfrm>
              <a:off x="6807727" y="2086100"/>
              <a:ext cx="32856" cy="10734"/>
            </a:xfrm>
            <a:custGeom>
              <a:avLst/>
              <a:gdLst/>
              <a:ahLst/>
              <a:cxnLst/>
              <a:rect l="l" t="t" r="r" b="b"/>
              <a:pathLst>
                <a:path w="1255" h="410" extrusionOk="0">
                  <a:moveTo>
                    <a:pt x="985" y="1"/>
                  </a:moveTo>
                  <a:cubicBezTo>
                    <a:pt x="984" y="1"/>
                    <a:pt x="982" y="1"/>
                    <a:pt x="981" y="1"/>
                  </a:cubicBezTo>
                  <a:lnTo>
                    <a:pt x="274" y="1"/>
                  </a:lnTo>
                  <a:cubicBezTo>
                    <a:pt x="0" y="1"/>
                    <a:pt x="0" y="409"/>
                    <a:pt x="274" y="409"/>
                  </a:cubicBezTo>
                  <a:lnTo>
                    <a:pt x="981" y="409"/>
                  </a:lnTo>
                  <a:cubicBezTo>
                    <a:pt x="1253" y="409"/>
                    <a:pt x="1254" y="1"/>
                    <a:pt x="9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74"/>
            <p:cNvSpPr/>
            <p:nvPr/>
          </p:nvSpPr>
          <p:spPr>
            <a:xfrm>
              <a:off x="6672271" y="2085969"/>
              <a:ext cx="13116" cy="10734"/>
            </a:xfrm>
            <a:custGeom>
              <a:avLst/>
              <a:gdLst/>
              <a:ahLst/>
              <a:cxnLst/>
              <a:rect l="l" t="t" r="r" b="b"/>
              <a:pathLst>
                <a:path w="501" h="410" extrusionOk="0">
                  <a:moveTo>
                    <a:pt x="302" y="1"/>
                  </a:moveTo>
                  <a:cubicBezTo>
                    <a:pt x="299" y="1"/>
                    <a:pt x="296" y="1"/>
                    <a:pt x="294" y="1"/>
                  </a:cubicBezTo>
                  <a:lnTo>
                    <a:pt x="274" y="1"/>
                  </a:lnTo>
                  <a:cubicBezTo>
                    <a:pt x="1" y="1"/>
                    <a:pt x="1" y="409"/>
                    <a:pt x="274" y="409"/>
                  </a:cubicBezTo>
                  <a:lnTo>
                    <a:pt x="294" y="409"/>
                  </a:lnTo>
                  <a:cubicBezTo>
                    <a:pt x="409" y="409"/>
                    <a:pt x="500" y="318"/>
                    <a:pt x="500" y="208"/>
                  </a:cubicBezTo>
                  <a:cubicBezTo>
                    <a:pt x="500" y="95"/>
                    <a:pt x="413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74"/>
            <p:cNvSpPr/>
            <p:nvPr/>
          </p:nvSpPr>
          <p:spPr>
            <a:xfrm>
              <a:off x="6677691" y="2110029"/>
              <a:ext cx="155588" cy="89483"/>
            </a:xfrm>
            <a:custGeom>
              <a:avLst/>
              <a:gdLst/>
              <a:ahLst/>
              <a:cxnLst/>
              <a:rect l="l" t="t" r="r" b="b"/>
              <a:pathLst>
                <a:path w="5943" h="3418" extrusionOk="0">
                  <a:moveTo>
                    <a:pt x="2657" y="0"/>
                  </a:moveTo>
                  <a:cubicBezTo>
                    <a:pt x="2567" y="0"/>
                    <a:pt x="2479" y="54"/>
                    <a:pt x="2455" y="163"/>
                  </a:cubicBezTo>
                  <a:lnTo>
                    <a:pt x="1989" y="2411"/>
                  </a:lnTo>
                  <a:lnTo>
                    <a:pt x="1581" y="1148"/>
                  </a:lnTo>
                  <a:cubicBezTo>
                    <a:pt x="1548" y="1054"/>
                    <a:pt x="1464" y="1006"/>
                    <a:pt x="1381" y="1006"/>
                  </a:cubicBezTo>
                  <a:cubicBezTo>
                    <a:pt x="1306" y="1006"/>
                    <a:pt x="1233" y="1044"/>
                    <a:pt x="1196" y="1124"/>
                  </a:cubicBezTo>
                  <a:lnTo>
                    <a:pt x="682" y="2238"/>
                  </a:lnTo>
                  <a:lnTo>
                    <a:pt x="269" y="2238"/>
                  </a:lnTo>
                  <a:cubicBezTo>
                    <a:pt x="0" y="2238"/>
                    <a:pt x="0" y="2647"/>
                    <a:pt x="269" y="2647"/>
                  </a:cubicBezTo>
                  <a:lnTo>
                    <a:pt x="817" y="2647"/>
                  </a:lnTo>
                  <a:cubicBezTo>
                    <a:pt x="898" y="2647"/>
                    <a:pt x="971" y="2599"/>
                    <a:pt x="1004" y="2526"/>
                  </a:cubicBezTo>
                  <a:lnTo>
                    <a:pt x="1350" y="1772"/>
                  </a:lnTo>
                  <a:lnTo>
                    <a:pt x="1840" y="3276"/>
                  </a:lnTo>
                  <a:cubicBezTo>
                    <a:pt x="1872" y="3371"/>
                    <a:pt x="1953" y="3417"/>
                    <a:pt x="2035" y="3417"/>
                  </a:cubicBezTo>
                  <a:cubicBezTo>
                    <a:pt x="2125" y="3417"/>
                    <a:pt x="2216" y="3361"/>
                    <a:pt x="2239" y="3252"/>
                  </a:cubicBezTo>
                  <a:lnTo>
                    <a:pt x="2638" y="1335"/>
                  </a:lnTo>
                  <a:lnTo>
                    <a:pt x="2801" y="2339"/>
                  </a:lnTo>
                  <a:cubicBezTo>
                    <a:pt x="2820" y="2440"/>
                    <a:pt x="2907" y="2512"/>
                    <a:pt x="3007" y="2512"/>
                  </a:cubicBezTo>
                  <a:lnTo>
                    <a:pt x="3800" y="2512"/>
                  </a:lnTo>
                  <a:cubicBezTo>
                    <a:pt x="3901" y="2512"/>
                    <a:pt x="3987" y="2445"/>
                    <a:pt x="4007" y="2344"/>
                  </a:cubicBezTo>
                  <a:lnTo>
                    <a:pt x="4098" y="1820"/>
                  </a:lnTo>
                  <a:lnTo>
                    <a:pt x="4353" y="2978"/>
                  </a:lnTo>
                  <a:cubicBezTo>
                    <a:pt x="4376" y="3083"/>
                    <a:pt x="4466" y="3140"/>
                    <a:pt x="4557" y="3140"/>
                  </a:cubicBezTo>
                  <a:cubicBezTo>
                    <a:pt x="4631" y="3140"/>
                    <a:pt x="4705" y="3102"/>
                    <a:pt x="4742" y="3021"/>
                  </a:cubicBezTo>
                  <a:lnTo>
                    <a:pt x="4996" y="2478"/>
                  </a:lnTo>
                  <a:lnTo>
                    <a:pt x="5669" y="2478"/>
                  </a:lnTo>
                  <a:cubicBezTo>
                    <a:pt x="5943" y="2478"/>
                    <a:pt x="5943" y="2070"/>
                    <a:pt x="5669" y="2070"/>
                  </a:cubicBezTo>
                  <a:lnTo>
                    <a:pt x="4867" y="2070"/>
                  </a:lnTo>
                  <a:cubicBezTo>
                    <a:pt x="4679" y="2070"/>
                    <a:pt x="4655" y="2253"/>
                    <a:pt x="4622" y="2305"/>
                  </a:cubicBezTo>
                  <a:lnTo>
                    <a:pt x="4276" y="739"/>
                  </a:lnTo>
                  <a:cubicBezTo>
                    <a:pt x="4252" y="631"/>
                    <a:pt x="4163" y="577"/>
                    <a:pt x="4074" y="577"/>
                  </a:cubicBezTo>
                  <a:cubicBezTo>
                    <a:pt x="3982" y="577"/>
                    <a:pt x="3889" y="634"/>
                    <a:pt x="3867" y="749"/>
                  </a:cubicBezTo>
                  <a:lnTo>
                    <a:pt x="3622" y="2109"/>
                  </a:lnTo>
                  <a:lnTo>
                    <a:pt x="3171" y="2109"/>
                  </a:lnTo>
                  <a:lnTo>
                    <a:pt x="2863" y="172"/>
                  </a:lnTo>
                  <a:cubicBezTo>
                    <a:pt x="2841" y="58"/>
                    <a:pt x="2749" y="0"/>
                    <a:pt x="26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74"/>
            <p:cNvSpPr/>
            <p:nvPr/>
          </p:nvSpPr>
          <p:spPr>
            <a:xfrm>
              <a:off x="6630645" y="2040338"/>
              <a:ext cx="368536" cy="246275"/>
            </a:xfrm>
            <a:custGeom>
              <a:avLst/>
              <a:gdLst/>
              <a:ahLst/>
              <a:cxnLst/>
              <a:rect l="l" t="t" r="r" b="b"/>
              <a:pathLst>
                <a:path w="14077" h="9407" extrusionOk="0">
                  <a:moveTo>
                    <a:pt x="4002" y="8748"/>
                  </a:moveTo>
                  <a:lnTo>
                    <a:pt x="4002" y="8993"/>
                  </a:lnTo>
                  <a:lnTo>
                    <a:pt x="1936" y="8993"/>
                  </a:lnTo>
                  <a:lnTo>
                    <a:pt x="1936" y="8748"/>
                  </a:lnTo>
                  <a:close/>
                  <a:moveTo>
                    <a:pt x="12135" y="8748"/>
                  </a:moveTo>
                  <a:lnTo>
                    <a:pt x="12135" y="8993"/>
                  </a:lnTo>
                  <a:lnTo>
                    <a:pt x="10074" y="8993"/>
                  </a:lnTo>
                  <a:lnTo>
                    <a:pt x="10074" y="8748"/>
                  </a:lnTo>
                  <a:close/>
                  <a:moveTo>
                    <a:pt x="668" y="0"/>
                  </a:moveTo>
                  <a:cubicBezTo>
                    <a:pt x="298" y="0"/>
                    <a:pt x="0" y="303"/>
                    <a:pt x="0" y="668"/>
                  </a:cubicBezTo>
                  <a:lnTo>
                    <a:pt x="0" y="8080"/>
                  </a:lnTo>
                  <a:cubicBezTo>
                    <a:pt x="0" y="8446"/>
                    <a:pt x="298" y="8748"/>
                    <a:pt x="668" y="8748"/>
                  </a:cubicBezTo>
                  <a:lnTo>
                    <a:pt x="1528" y="8748"/>
                  </a:lnTo>
                  <a:lnTo>
                    <a:pt x="1528" y="9200"/>
                  </a:lnTo>
                  <a:cubicBezTo>
                    <a:pt x="1528" y="9315"/>
                    <a:pt x="1619" y="9406"/>
                    <a:pt x="1730" y="9406"/>
                  </a:cubicBezTo>
                  <a:lnTo>
                    <a:pt x="4204" y="9406"/>
                  </a:lnTo>
                  <a:cubicBezTo>
                    <a:pt x="4319" y="9406"/>
                    <a:pt x="4411" y="9315"/>
                    <a:pt x="4411" y="9200"/>
                  </a:cubicBezTo>
                  <a:lnTo>
                    <a:pt x="4411" y="8748"/>
                  </a:lnTo>
                  <a:lnTo>
                    <a:pt x="9661" y="8748"/>
                  </a:lnTo>
                  <a:lnTo>
                    <a:pt x="9661" y="9200"/>
                  </a:lnTo>
                  <a:cubicBezTo>
                    <a:pt x="9661" y="9315"/>
                    <a:pt x="9753" y="9406"/>
                    <a:pt x="9868" y="9406"/>
                  </a:cubicBezTo>
                  <a:lnTo>
                    <a:pt x="12342" y="9406"/>
                  </a:lnTo>
                  <a:cubicBezTo>
                    <a:pt x="12457" y="9406"/>
                    <a:pt x="12549" y="9315"/>
                    <a:pt x="12549" y="9200"/>
                  </a:cubicBezTo>
                  <a:lnTo>
                    <a:pt x="12549" y="8748"/>
                  </a:lnTo>
                  <a:lnTo>
                    <a:pt x="13404" y="8748"/>
                  </a:lnTo>
                  <a:cubicBezTo>
                    <a:pt x="13774" y="8748"/>
                    <a:pt x="14071" y="8446"/>
                    <a:pt x="14071" y="8080"/>
                  </a:cubicBezTo>
                  <a:lnTo>
                    <a:pt x="14071" y="668"/>
                  </a:lnTo>
                  <a:cubicBezTo>
                    <a:pt x="14076" y="303"/>
                    <a:pt x="13778" y="0"/>
                    <a:pt x="13408" y="0"/>
                  </a:cubicBezTo>
                  <a:lnTo>
                    <a:pt x="9253" y="0"/>
                  </a:lnTo>
                  <a:cubicBezTo>
                    <a:pt x="8984" y="0"/>
                    <a:pt x="8984" y="413"/>
                    <a:pt x="9253" y="413"/>
                  </a:cubicBezTo>
                  <a:lnTo>
                    <a:pt x="13408" y="413"/>
                  </a:lnTo>
                  <a:cubicBezTo>
                    <a:pt x="13411" y="413"/>
                    <a:pt x="13414" y="413"/>
                    <a:pt x="13417" y="413"/>
                  </a:cubicBezTo>
                  <a:cubicBezTo>
                    <a:pt x="13552" y="413"/>
                    <a:pt x="13663" y="527"/>
                    <a:pt x="13663" y="668"/>
                  </a:cubicBezTo>
                  <a:lnTo>
                    <a:pt x="13663" y="8076"/>
                  </a:lnTo>
                  <a:cubicBezTo>
                    <a:pt x="13663" y="8215"/>
                    <a:pt x="13548" y="8330"/>
                    <a:pt x="13408" y="8330"/>
                  </a:cubicBezTo>
                  <a:lnTo>
                    <a:pt x="663" y="8330"/>
                  </a:lnTo>
                  <a:cubicBezTo>
                    <a:pt x="524" y="8330"/>
                    <a:pt x="409" y="8215"/>
                    <a:pt x="409" y="8076"/>
                  </a:cubicBezTo>
                  <a:lnTo>
                    <a:pt x="409" y="668"/>
                  </a:lnTo>
                  <a:cubicBezTo>
                    <a:pt x="409" y="527"/>
                    <a:pt x="519" y="413"/>
                    <a:pt x="655" y="413"/>
                  </a:cubicBezTo>
                  <a:cubicBezTo>
                    <a:pt x="658" y="413"/>
                    <a:pt x="661" y="413"/>
                    <a:pt x="663" y="413"/>
                  </a:cubicBezTo>
                  <a:lnTo>
                    <a:pt x="8359" y="413"/>
                  </a:lnTo>
                  <a:cubicBezTo>
                    <a:pt x="8633" y="413"/>
                    <a:pt x="8633" y="0"/>
                    <a:pt x="8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74"/>
            <p:cNvSpPr/>
            <p:nvPr/>
          </p:nvSpPr>
          <p:spPr>
            <a:xfrm>
              <a:off x="6655411" y="2068376"/>
              <a:ext cx="200146" cy="172709"/>
            </a:xfrm>
            <a:custGeom>
              <a:avLst/>
              <a:gdLst/>
              <a:ahLst/>
              <a:cxnLst/>
              <a:rect l="l" t="t" r="r" b="b"/>
              <a:pathLst>
                <a:path w="7645" h="6597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2047"/>
                  </a:lnTo>
                  <a:cubicBezTo>
                    <a:pt x="1" y="2184"/>
                    <a:pt x="104" y="2252"/>
                    <a:pt x="207" y="2252"/>
                  </a:cubicBezTo>
                  <a:cubicBezTo>
                    <a:pt x="311" y="2252"/>
                    <a:pt x="414" y="2184"/>
                    <a:pt x="414" y="2047"/>
                  </a:cubicBezTo>
                  <a:lnTo>
                    <a:pt x="414" y="414"/>
                  </a:lnTo>
                  <a:lnTo>
                    <a:pt x="7231" y="414"/>
                  </a:lnTo>
                  <a:lnTo>
                    <a:pt x="7231" y="6188"/>
                  </a:lnTo>
                  <a:lnTo>
                    <a:pt x="414" y="6188"/>
                  </a:lnTo>
                  <a:lnTo>
                    <a:pt x="414" y="2984"/>
                  </a:lnTo>
                  <a:cubicBezTo>
                    <a:pt x="414" y="2868"/>
                    <a:pt x="323" y="2777"/>
                    <a:pt x="207" y="2777"/>
                  </a:cubicBezTo>
                  <a:cubicBezTo>
                    <a:pt x="92" y="2777"/>
                    <a:pt x="1" y="2868"/>
                    <a:pt x="1" y="2984"/>
                  </a:cubicBezTo>
                  <a:lnTo>
                    <a:pt x="1" y="6395"/>
                  </a:lnTo>
                  <a:cubicBezTo>
                    <a:pt x="1" y="6505"/>
                    <a:pt x="92" y="6596"/>
                    <a:pt x="207" y="6596"/>
                  </a:cubicBezTo>
                  <a:lnTo>
                    <a:pt x="7442" y="6596"/>
                  </a:lnTo>
                  <a:cubicBezTo>
                    <a:pt x="7553" y="6596"/>
                    <a:pt x="7644" y="6505"/>
                    <a:pt x="7644" y="6395"/>
                  </a:cubicBezTo>
                  <a:lnTo>
                    <a:pt x="7644" y="207"/>
                  </a:lnTo>
                  <a:cubicBezTo>
                    <a:pt x="7644" y="92"/>
                    <a:pt x="7553" y="0"/>
                    <a:pt x="74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5" name="Google Shape;9625;p74"/>
          <p:cNvGrpSpPr/>
          <p:nvPr/>
        </p:nvGrpSpPr>
        <p:grpSpPr>
          <a:xfrm>
            <a:off x="6190455" y="1995046"/>
            <a:ext cx="368771" cy="336858"/>
            <a:chOff x="6190455" y="1995046"/>
            <a:chExt cx="368771" cy="336858"/>
          </a:xfrm>
        </p:grpSpPr>
        <p:sp>
          <p:nvSpPr>
            <p:cNvPr id="9626" name="Google Shape;9626;p74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889" y="0"/>
                  </a:moveTo>
                  <a:cubicBezTo>
                    <a:pt x="399" y="0"/>
                    <a:pt x="1" y="399"/>
                    <a:pt x="1" y="889"/>
                  </a:cubicBezTo>
                  <a:lnTo>
                    <a:pt x="1" y="8350"/>
                  </a:lnTo>
                  <a:cubicBezTo>
                    <a:pt x="1" y="8840"/>
                    <a:pt x="399" y="9238"/>
                    <a:pt x="889" y="9238"/>
                  </a:cubicBezTo>
                  <a:lnTo>
                    <a:pt x="6779" y="9238"/>
                  </a:lnTo>
                  <a:cubicBezTo>
                    <a:pt x="7183" y="9238"/>
                    <a:pt x="7538" y="8960"/>
                    <a:pt x="7639" y="8566"/>
                  </a:cubicBezTo>
                  <a:cubicBezTo>
                    <a:pt x="6361" y="7461"/>
                    <a:pt x="6371" y="5477"/>
                    <a:pt x="7663" y="4386"/>
                  </a:cubicBezTo>
                  <a:lnTo>
                    <a:pt x="7663" y="889"/>
                  </a:lnTo>
                  <a:cubicBezTo>
                    <a:pt x="7663" y="399"/>
                    <a:pt x="7264" y="0"/>
                    <a:pt x="677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74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5" y="7466"/>
                  </a:moveTo>
                  <a:cubicBezTo>
                    <a:pt x="5" y="7472"/>
                    <a:pt x="5" y="7478"/>
                    <a:pt x="5" y="7483"/>
                  </a:cubicBezTo>
                  <a:lnTo>
                    <a:pt x="5" y="7483"/>
                  </a:lnTo>
                  <a:lnTo>
                    <a:pt x="5" y="7466"/>
                  </a:lnTo>
                  <a:close/>
                  <a:moveTo>
                    <a:pt x="6116" y="0"/>
                  </a:moveTo>
                  <a:cubicBezTo>
                    <a:pt x="6611" y="0"/>
                    <a:pt x="7010" y="399"/>
                    <a:pt x="7010" y="889"/>
                  </a:cubicBezTo>
                  <a:lnTo>
                    <a:pt x="7010" y="3940"/>
                  </a:lnTo>
                  <a:cubicBezTo>
                    <a:pt x="7005" y="4079"/>
                    <a:pt x="6957" y="4209"/>
                    <a:pt x="6870" y="4314"/>
                  </a:cubicBezTo>
                  <a:cubicBezTo>
                    <a:pt x="6597" y="4641"/>
                    <a:pt x="6385" y="5011"/>
                    <a:pt x="6251" y="5414"/>
                  </a:cubicBezTo>
                  <a:cubicBezTo>
                    <a:pt x="5953" y="6101"/>
                    <a:pt x="5953" y="6880"/>
                    <a:pt x="6251" y="7571"/>
                  </a:cubicBezTo>
                  <a:cubicBezTo>
                    <a:pt x="6251" y="7571"/>
                    <a:pt x="6251" y="7571"/>
                    <a:pt x="6251" y="7576"/>
                  </a:cubicBezTo>
                  <a:cubicBezTo>
                    <a:pt x="6385" y="7956"/>
                    <a:pt x="6107" y="8355"/>
                    <a:pt x="5698" y="8355"/>
                  </a:cubicBezTo>
                  <a:lnTo>
                    <a:pt x="894" y="8355"/>
                  </a:lnTo>
                  <a:cubicBezTo>
                    <a:pt x="405" y="8355"/>
                    <a:pt x="10" y="7970"/>
                    <a:pt x="5" y="7483"/>
                  </a:cubicBezTo>
                  <a:lnTo>
                    <a:pt x="5" y="7483"/>
                  </a:lnTo>
                  <a:lnTo>
                    <a:pt x="5" y="8355"/>
                  </a:lnTo>
                  <a:cubicBezTo>
                    <a:pt x="1" y="8842"/>
                    <a:pt x="395" y="9238"/>
                    <a:pt x="885" y="9238"/>
                  </a:cubicBezTo>
                  <a:cubicBezTo>
                    <a:pt x="888" y="9238"/>
                    <a:pt x="891" y="9238"/>
                    <a:pt x="894" y="9238"/>
                  </a:cubicBezTo>
                  <a:lnTo>
                    <a:pt x="6779" y="9238"/>
                  </a:lnTo>
                  <a:cubicBezTo>
                    <a:pt x="6784" y="9239"/>
                    <a:pt x="6789" y="9239"/>
                    <a:pt x="6794" y="9239"/>
                  </a:cubicBezTo>
                  <a:cubicBezTo>
                    <a:pt x="7062" y="9239"/>
                    <a:pt x="7320" y="9110"/>
                    <a:pt x="7480" y="8893"/>
                  </a:cubicBezTo>
                  <a:cubicBezTo>
                    <a:pt x="7480" y="8888"/>
                    <a:pt x="7485" y="8888"/>
                    <a:pt x="7485" y="8888"/>
                  </a:cubicBezTo>
                  <a:lnTo>
                    <a:pt x="7504" y="8859"/>
                  </a:lnTo>
                  <a:cubicBezTo>
                    <a:pt x="7509" y="8859"/>
                    <a:pt x="7509" y="8859"/>
                    <a:pt x="7509" y="8854"/>
                  </a:cubicBezTo>
                  <a:cubicBezTo>
                    <a:pt x="7514" y="8845"/>
                    <a:pt x="7519" y="8840"/>
                    <a:pt x="7524" y="8830"/>
                  </a:cubicBezTo>
                  <a:cubicBezTo>
                    <a:pt x="7524" y="8830"/>
                    <a:pt x="7524" y="8825"/>
                    <a:pt x="7529" y="8821"/>
                  </a:cubicBezTo>
                  <a:cubicBezTo>
                    <a:pt x="7533" y="8821"/>
                    <a:pt x="7538" y="8806"/>
                    <a:pt x="7543" y="8801"/>
                  </a:cubicBezTo>
                  <a:cubicBezTo>
                    <a:pt x="7543" y="8792"/>
                    <a:pt x="7543" y="8792"/>
                    <a:pt x="7548" y="8792"/>
                  </a:cubicBezTo>
                  <a:cubicBezTo>
                    <a:pt x="7548" y="8782"/>
                    <a:pt x="7553" y="8772"/>
                    <a:pt x="7562" y="8768"/>
                  </a:cubicBezTo>
                  <a:cubicBezTo>
                    <a:pt x="7562" y="8763"/>
                    <a:pt x="7562" y="8763"/>
                    <a:pt x="7567" y="8753"/>
                  </a:cubicBezTo>
                  <a:cubicBezTo>
                    <a:pt x="7572" y="8748"/>
                    <a:pt x="7572" y="8739"/>
                    <a:pt x="7577" y="8734"/>
                  </a:cubicBezTo>
                  <a:cubicBezTo>
                    <a:pt x="7577" y="8729"/>
                    <a:pt x="7577" y="8724"/>
                    <a:pt x="7581" y="8720"/>
                  </a:cubicBezTo>
                  <a:cubicBezTo>
                    <a:pt x="7586" y="8715"/>
                    <a:pt x="7586" y="8705"/>
                    <a:pt x="7591" y="8700"/>
                  </a:cubicBezTo>
                  <a:cubicBezTo>
                    <a:pt x="7596" y="8691"/>
                    <a:pt x="7596" y="8686"/>
                    <a:pt x="7596" y="8686"/>
                  </a:cubicBezTo>
                  <a:cubicBezTo>
                    <a:pt x="7601" y="8676"/>
                    <a:pt x="7601" y="8672"/>
                    <a:pt x="7605" y="8662"/>
                  </a:cubicBezTo>
                  <a:cubicBezTo>
                    <a:pt x="7605" y="8662"/>
                    <a:pt x="7605" y="8652"/>
                    <a:pt x="7610" y="8652"/>
                  </a:cubicBezTo>
                  <a:cubicBezTo>
                    <a:pt x="7610" y="8643"/>
                    <a:pt x="7615" y="8633"/>
                    <a:pt x="7615" y="8624"/>
                  </a:cubicBezTo>
                  <a:cubicBezTo>
                    <a:pt x="7620" y="8624"/>
                    <a:pt x="7620" y="8619"/>
                    <a:pt x="7620" y="8614"/>
                  </a:cubicBezTo>
                  <a:lnTo>
                    <a:pt x="7629" y="8575"/>
                  </a:lnTo>
                  <a:lnTo>
                    <a:pt x="7538" y="8499"/>
                  </a:lnTo>
                  <a:lnTo>
                    <a:pt x="7529" y="8489"/>
                  </a:lnTo>
                  <a:lnTo>
                    <a:pt x="7447" y="8407"/>
                  </a:lnTo>
                  <a:lnTo>
                    <a:pt x="7437" y="8393"/>
                  </a:lnTo>
                  <a:cubicBezTo>
                    <a:pt x="7408" y="8364"/>
                    <a:pt x="7384" y="8335"/>
                    <a:pt x="7356" y="8306"/>
                  </a:cubicBezTo>
                  <a:cubicBezTo>
                    <a:pt x="7356" y="8306"/>
                    <a:pt x="7351" y="8302"/>
                    <a:pt x="7351" y="8297"/>
                  </a:cubicBezTo>
                  <a:cubicBezTo>
                    <a:pt x="7322" y="8268"/>
                    <a:pt x="7298" y="8239"/>
                    <a:pt x="7274" y="8206"/>
                  </a:cubicBezTo>
                  <a:cubicBezTo>
                    <a:pt x="6352" y="7038"/>
                    <a:pt x="6520" y="5352"/>
                    <a:pt x="7653" y="4396"/>
                  </a:cubicBezTo>
                  <a:lnTo>
                    <a:pt x="7653" y="899"/>
                  </a:lnTo>
                  <a:cubicBezTo>
                    <a:pt x="7663" y="409"/>
                    <a:pt x="7269" y="0"/>
                    <a:pt x="677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4"/>
            <p:cNvSpPr/>
            <p:nvPr/>
          </p:nvSpPr>
          <p:spPr>
            <a:xfrm>
              <a:off x="6241506" y="2062852"/>
              <a:ext cx="109956" cy="21651"/>
            </a:xfrm>
            <a:custGeom>
              <a:avLst/>
              <a:gdLst/>
              <a:ahLst/>
              <a:cxnLst/>
              <a:rect l="l" t="t" r="r" b="b"/>
              <a:pathLst>
                <a:path w="4200" h="827" extrusionOk="0">
                  <a:moveTo>
                    <a:pt x="1" y="0"/>
                  </a:moveTo>
                  <a:lnTo>
                    <a:pt x="1" y="826"/>
                  </a:lnTo>
                  <a:lnTo>
                    <a:pt x="4199" y="826"/>
                  </a:lnTo>
                  <a:lnTo>
                    <a:pt x="41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4"/>
            <p:cNvSpPr/>
            <p:nvPr/>
          </p:nvSpPr>
          <p:spPr>
            <a:xfrm>
              <a:off x="6323004" y="2062852"/>
              <a:ext cx="28327" cy="21651"/>
            </a:xfrm>
            <a:custGeom>
              <a:avLst/>
              <a:gdLst/>
              <a:ahLst/>
              <a:cxnLst/>
              <a:rect l="l" t="t" r="r" b="b"/>
              <a:pathLst>
                <a:path w="1082" h="827" extrusionOk="0">
                  <a:moveTo>
                    <a:pt x="1" y="0"/>
                  </a:moveTo>
                  <a:lnTo>
                    <a:pt x="1" y="826"/>
                  </a:lnTo>
                  <a:lnTo>
                    <a:pt x="1082" y="826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4"/>
            <p:cNvSpPr/>
            <p:nvPr/>
          </p:nvSpPr>
          <p:spPr>
            <a:xfrm>
              <a:off x="6218624" y="2000701"/>
              <a:ext cx="155588" cy="62282"/>
            </a:xfrm>
            <a:custGeom>
              <a:avLst/>
              <a:gdLst/>
              <a:ahLst/>
              <a:cxnLst/>
              <a:rect l="l" t="t" r="r" b="b"/>
              <a:pathLst>
                <a:path w="5943" h="2379" extrusionOk="0">
                  <a:moveTo>
                    <a:pt x="0" y="1"/>
                  </a:moveTo>
                  <a:lnTo>
                    <a:pt x="0" y="1187"/>
                  </a:lnTo>
                  <a:lnTo>
                    <a:pt x="0" y="2379"/>
                  </a:lnTo>
                  <a:lnTo>
                    <a:pt x="5943" y="2379"/>
                  </a:lnTo>
                  <a:lnTo>
                    <a:pt x="59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74"/>
            <p:cNvSpPr/>
            <p:nvPr/>
          </p:nvSpPr>
          <p:spPr>
            <a:xfrm>
              <a:off x="6334968" y="2000701"/>
              <a:ext cx="39375" cy="62282"/>
            </a:xfrm>
            <a:custGeom>
              <a:avLst/>
              <a:gdLst/>
              <a:ahLst/>
              <a:cxnLst/>
              <a:rect l="l" t="t" r="r" b="b"/>
              <a:pathLst>
                <a:path w="1504" h="2379" extrusionOk="0">
                  <a:moveTo>
                    <a:pt x="0" y="1"/>
                  </a:moveTo>
                  <a:lnTo>
                    <a:pt x="0" y="2379"/>
                  </a:lnTo>
                  <a:lnTo>
                    <a:pt x="1504" y="2379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74"/>
            <p:cNvSpPr/>
            <p:nvPr/>
          </p:nvSpPr>
          <p:spPr>
            <a:xfrm>
              <a:off x="6231452" y="2145084"/>
              <a:ext cx="125297" cy="120559"/>
            </a:xfrm>
            <a:custGeom>
              <a:avLst/>
              <a:gdLst/>
              <a:ahLst/>
              <a:cxnLst/>
              <a:rect l="l" t="t" r="r" b="b"/>
              <a:pathLst>
                <a:path w="4786" h="4605" extrusionOk="0">
                  <a:moveTo>
                    <a:pt x="2484" y="1"/>
                  </a:moveTo>
                  <a:cubicBezTo>
                    <a:pt x="1552" y="1"/>
                    <a:pt x="711" y="563"/>
                    <a:pt x="356" y="1423"/>
                  </a:cubicBezTo>
                  <a:cubicBezTo>
                    <a:pt x="0" y="2283"/>
                    <a:pt x="197" y="3272"/>
                    <a:pt x="855" y="3931"/>
                  </a:cubicBezTo>
                  <a:cubicBezTo>
                    <a:pt x="1296" y="4371"/>
                    <a:pt x="1885" y="4605"/>
                    <a:pt x="2484" y="4605"/>
                  </a:cubicBezTo>
                  <a:cubicBezTo>
                    <a:pt x="2780" y="4605"/>
                    <a:pt x="3079" y="4548"/>
                    <a:pt x="3363" y="4430"/>
                  </a:cubicBezTo>
                  <a:cubicBezTo>
                    <a:pt x="4223" y="4075"/>
                    <a:pt x="4785" y="3234"/>
                    <a:pt x="4785" y="2302"/>
                  </a:cubicBezTo>
                  <a:cubicBezTo>
                    <a:pt x="4785" y="1034"/>
                    <a:pt x="3752" y="1"/>
                    <a:pt x="248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4"/>
            <p:cNvSpPr/>
            <p:nvPr/>
          </p:nvSpPr>
          <p:spPr>
            <a:xfrm>
              <a:off x="6246794" y="2155791"/>
              <a:ext cx="119014" cy="109904"/>
            </a:xfrm>
            <a:custGeom>
              <a:avLst/>
              <a:gdLst/>
              <a:ahLst/>
              <a:cxnLst/>
              <a:rect l="l" t="t" r="r" b="b"/>
              <a:pathLst>
                <a:path w="4546" h="4198" extrusionOk="0">
                  <a:moveTo>
                    <a:pt x="3205" y="0"/>
                  </a:moveTo>
                  <a:lnTo>
                    <a:pt x="3205" y="0"/>
                  </a:lnTo>
                  <a:cubicBezTo>
                    <a:pt x="3834" y="913"/>
                    <a:pt x="3724" y="2148"/>
                    <a:pt x="2936" y="2931"/>
                  </a:cubicBezTo>
                  <a:cubicBezTo>
                    <a:pt x="2492" y="3377"/>
                    <a:pt x="1903" y="3606"/>
                    <a:pt x="1309" y="3606"/>
                  </a:cubicBezTo>
                  <a:cubicBezTo>
                    <a:pt x="855" y="3606"/>
                    <a:pt x="398" y="3472"/>
                    <a:pt x="0" y="3200"/>
                  </a:cubicBezTo>
                  <a:lnTo>
                    <a:pt x="0" y="3200"/>
                  </a:lnTo>
                  <a:cubicBezTo>
                    <a:pt x="453" y="3857"/>
                    <a:pt x="1173" y="4197"/>
                    <a:pt x="1899" y="4197"/>
                  </a:cubicBezTo>
                  <a:cubicBezTo>
                    <a:pt x="2484" y="4197"/>
                    <a:pt x="3072" y="3976"/>
                    <a:pt x="3527" y="3522"/>
                  </a:cubicBezTo>
                  <a:cubicBezTo>
                    <a:pt x="4545" y="2503"/>
                    <a:pt x="4391" y="817"/>
                    <a:pt x="320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4"/>
            <p:cNvSpPr/>
            <p:nvPr/>
          </p:nvSpPr>
          <p:spPr>
            <a:xfrm>
              <a:off x="6365389" y="2182312"/>
              <a:ext cx="149828" cy="144016"/>
            </a:xfrm>
            <a:custGeom>
              <a:avLst/>
              <a:gdLst/>
              <a:ahLst/>
              <a:cxnLst/>
              <a:rect l="l" t="t" r="r" b="b"/>
              <a:pathLst>
                <a:path w="5723" h="5501" extrusionOk="0">
                  <a:moveTo>
                    <a:pt x="2970" y="1"/>
                  </a:moveTo>
                  <a:cubicBezTo>
                    <a:pt x="1855" y="1"/>
                    <a:pt x="851" y="669"/>
                    <a:pt x="423" y="1697"/>
                  </a:cubicBezTo>
                  <a:cubicBezTo>
                    <a:pt x="1" y="2725"/>
                    <a:pt x="236" y="3911"/>
                    <a:pt x="1024" y="4699"/>
                  </a:cubicBezTo>
                  <a:cubicBezTo>
                    <a:pt x="1550" y="5222"/>
                    <a:pt x="2252" y="5501"/>
                    <a:pt x="2967" y="5501"/>
                  </a:cubicBezTo>
                  <a:cubicBezTo>
                    <a:pt x="3322" y="5501"/>
                    <a:pt x="3680" y="5432"/>
                    <a:pt x="4022" y="5290"/>
                  </a:cubicBezTo>
                  <a:cubicBezTo>
                    <a:pt x="5050" y="4867"/>
                    <a:pt x="5722" y="3863"/>
                    <a:pt x="5722" y="2749"/>
                  </a:cubicBezTo>
                  <a:cubicBezTo>
                    <a:pt x="5717" y="1231"/>
                    <a:pt x="4488" y="1"/>
                    <a:pt x="2970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4"/>
            <p:cNvSpPr/>
            <p:nvPr/>
          </p:nvSpPr>
          <p:spPr>
            <a:xfrm>
              <a:off x="6385757" y="2196920"/>
              <a:ext cx="139147" cy="129460"/>
            </a:xfrm>
            <a:custGeom>
              <a:avLst/>
              <a:gdLst/>
              <a:ahLst/>
              <a:cxnLst/>
              <a:rect l="l" t="t" r="r" b="b"/>
              <a:pathLst>
                <a:path w="5315" h="4945" extrusionOk="0">
                  <a:moveTo>
                    <a:pt x="3854" y="0"/>
                  </a:moveTo>
                  <a:lnTo>
                    <a:pt x="3854" y="0"/>
                  </a:lnTo>
                  <a:cubicBezTo>
                    <a:pt x="4685" y="1095"/>
                    <a:pt x="4579" y="2638"/>
                    <a:pt x="3609" y="3613"/>
                  </a:cubicBezTo>
                  <a:cubicBezTo>
                    <a:pt x="3074" y="4145"/>
                    <a:pt x="2368" y="4417"/>
                    <a:pt x="1660" y="4417"/>
                  </a:cubicBezTo>
                  <a:cubicBezTo>
                    <a:pt x="1077" y="4417"/>
                    <a:pt x="493" y="4233"/>
                    <a:pt x="1" y="3858"/>
                  </a:cubicBezTo>
                  <a:lnTo>
                    <a:pt x="1" y="3858"/>
                  </a:lnTo>
                  <a:cubicBezTo>
                    <a:pt x="545" y="4576"/>
                    <a:pt x="1366" y="4945"/>
                    <a:pt x="2193" y="4945"/>
                  </a:cubicBezTo>
                  <a:cubicBezTo>
                    <a:pt x="2892" y="4945"/>
                    <a:pt x="3596" y="4681"/>
                    <a:pt x="4137" y="4141"/>
                  </a:cubicBezTo>
                  <a:cubicBezTo>
                    <a:pt x="5314" y="2959"/>
                    <a:pt x="5184" y="1009"/>
                    <a:pt x="3854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4"/>
            <p:cNvSpPr/>
            <p:nvPr/>
          </p:nvSpPr>
          <p:spPr>
            <a:xfrm>
              <a:off x="6393690" y="2204329"/>
              <a:ext cx="108202" cy="108202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3882" y="1"/>
                  </a:moveTo>
                  <a:cubicBezTo>
                    <a:pt x="3868" y="10"/>
                    <a:pt x="3849" y="20"/>
                    <a:pt x="3834" y="34"/>
                  </a:cubicBezTo>
                  <a:lnTo>
                    <a:pt x="39" y="3829"/>
                  </a:lnTo>
                  <a:cubicBezTo>
                    <a:pt x="25" y="3849"/>
                    <a:pt x="10" y="3863"/>
                    <a:pt x="1" y="3882"/>
                  </a:cubicBezTo>
                  <a:cubicBezTo>
                    <a:pt x="106" y="3973"/>
                    <a:pt x="222" y="4055"/>
                    <a:pt x="337" y="4132"/>
                  </a:cubicBezTo>
                  <a:lnTo>
                    <a:pt x="4132" y="337"/>
                  </a:lnTo>
                  <a:cubicBezTo>
                    <a:pt x="4055" y="217"/>
                    <a:pt x="3973" y="106"/>
                    <a:pt x="3882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74"/>
            <p:cNvSpPr/>
            <p:nvPr/>
          </p:nvSpPr>
          <p:spPr>
            <a:xfrm>
              <a:off x="6442228" y="2092279"/>
              <a:ext cx="111474" cy="212555"/>
            </a:xfrm>
            <a:custGeom>
              <a:avLst/>
              <a:gdLst/>
              <a:ahLst/>
              <a:cxnLst/>
              <a:rect l="l" t="t" r="r" b="b"/>
              <a:pathLst>
                <a:path w="4258" h="8119" extrusionOk="0">
                  <a:moveTo>
                    <a:pt x="2184" y="1"/>
                  </a:moveTo>
                  <a:cubicBezTo>
                    <a:pt x="1980" y="1"/>
                    <a:pt x="1787" y="20"/>
                    <a:pt x="1762" y="20"/>
                  </a:cubicBezTo>
                  <a:cubicBezTo>
                    <a:pt x="1760" y="20"/>
                    <a:pt x="1759" y="20"/>
                    <a:pt x="1759" y="19"/>
                  </a:cubicBezTo>
                  <a:cubicBezTo>
                    <a:pt x="741" y="197"/>
                    <a:pt x="1" y="1081"/>
                    <a:pt x="6" y="2109"/>
                  </a:cubicBezTo>
                  <a:lnTo>
                    <a:pt x="6" y="3440"/>
                  </a:lnTo>
                  <a:lnTo>
                    <a:pt x="35" y="3440"/>
                  </a:lnTo>
                  <a:cubicBezTo>
                    <a:pt x="1139" y="3440"/>
                    <a:pt x="2139" y="4103"/>
                    <a:pt x="2571" y="5121"/>
                  </a:cubicBezTo>
                  <a:cubicBezTo>
                    <a:pt x="2999" y="6145"/>
                    <a:pt x="2773" y="7321"/>
                    <a:pt x="1999" y="8114"/>
                  </a:cubicBezTo>
                  <a:cubicBezTo>
                    <a:pt x="2043" y="8114"/>
                    <a:pt x="2086" y="8119"/>
                    <a:pt x="2129" y="8119"/>
                  </a:cubicBezTo>
                  <a:cubicBezTo>
                    <a:pt x="3306" y="8119"/>
                    <a:pt x="4257" y="7168"/>
                    <a:pt x="4257" y="5991"/>
                  </a:cubicBezTo>
                  <a:lnTo>
                    <a:pt x="4257" y="2114"/>
                  </a:lnTo>
                  <a:cubicBezTo>
                    <a:pt x="4257" y="1081"/>
                    <a:pt x="3517" y="202"/>
                    <a:pt x="2504" y="24"/>
                  </a:cubicBezTo>
                  <a:cubicBezTo>
                    <a:pt x="2411" y="6"/>
                    <a:pt x="2296" y="1"/>
                    <a:pt x="218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74"/>
            <p:cNvSpPr/>
            <p:nvPr/>
          </p:nvSpPr>
          <p:spPr>
            <a:xfrm>
              <a:off x="6487650" y="2092907"/>
              <a:ext cx="66052" cy="211927"/>
            </a:xfrm>
            <a:custGeom>
              <a:avLst/>
              <a:gdLst/>
              <a:ahLst/>
              <a:cxnLst/>
              <a:rect l="l" t="t" r="r" b="b"/>
              <a:pathLst>
                <a:path w="2523" h="8095" extrusionOk="0">
                  <a:moveTo>
                    <a:pt x="0" y="0"/>
                  </a:moveTo>
                  <a:cubicBezTo>
                    <a:pt x="999" y="192"/>
                    <a:pt x="1730" y="1067"/>
                    <a:pt x="1730" y="2090"/>
                  </a:cubicBezTo>
                  <a:lnTo>
                    <a:pt x="1730" y="5967"/>
                  </a:lnTo>
                  <a:cubicBezTo>
                    <a:pt x="1730" y="6836"/>
                    <a:pt x="1206" y="7615"/>
                    <a:pt x="399" y="7936"/>
                  </a:cubicBezTo>
                  <a:cubicBezTo>
                    <a:pt x="356" y="7989"/>
                    <a:pt x="308" y="8042"/>
                    <a:pt x="264" y="8090"/>
                  </a:cubicBezTo>
                  <a:cubicBezTo>
                    <a:pt x="308" y="8095"/>
                    <a:pt x="351" y="8095"/>
                    <a:pt x="399" y="8095"/>
                  </a:cubicBezTo>
                  <a:cubicBezTo>
                    <a:pt x="1571" y="8095"/>
                    <a:pt x="2522" y="7144"/>
                    <a:pt x="2522" y="5967"/>
                  </a:cubicBezTo>
                  <a:lnTo>
                    <a:pt x="2522" y="2090"/>
                  </a:lnTo>
                  <a:cubicBezTo>
                    <a:pt x="2517" y="1062"/>
                    <a:pt x="1778" y="183"/>
                    <a:pt x="7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74"/>
            <p:cNvSpPr/>
            <p:nvPr/>
          </p:nvSpPr>
          <p:spPr>
            <a:xfrm>
              <a:off x="6488514" y="2198412"/>
              <a:ext cx="65188" cy="106422"/>
            </a:xfrm>
            <a:custGeom>
              <a:avLst/>
              <a:gdLst/>
              <a:ahLst/>
              <a:cxnLst/>
              <a:rect l="l" t="t" r="r" b="b"/>
              <a:pathLst>
                <a:path w="2490" h="4065" extrusionOk="0">
                  <a:moveTo>
                    <a:pt x="1" y="1"/>
                  </a:moveTo>
                  <a:cubicBezTo>
                    <a:pt x="1259" y="1019"/>
                    <a:pt x="1365" y="2902"/>
                    <a:pt x="231" y="4060"/>
                  </a:cubicBezTo>
                  <a:cubicBezTo>
                    <a:pt x="275" y="4065"/>
                    <a:pt x="318" y="4065"/>
                    <a:pt x="361" y="4065"/>
                  </a:cubicBezTo>
                  <a:cubicBezTo>
                    <a:pt x="1538" y="4065"/>
                    <a:pt x="2489" y="3114"/>
                    <a:pt x="2489" y="1937"/>
                  </a:cubicBezTo>
                  <a:lnTo>
                    <a:pt x="248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4"/>
            <p:cNvSpPr/>
            <p:nvPr/>
          </p:nvSpPr>
          <p:spPr>
            <a:xfrm>
              <a:off x="6494692" y="2198281"/>
              <a:ext cx="59141" cy="106448"/>
            </a:xfrm>
            <a:custGeom>
              <a:avLst/>
              <a:gdLst/>
              <a:ahLst/>
              <a:cxnLst/>
              <a:rect l="l" t="t" r="r" b="b"/>
              <a:pathLst>
                <a:path w="2259" h="4066" extrusionOk="0">
                  <a:moveTo>
                    <a:pt x="1465" y="1"/>
                  </a:moveTo>
                  <a:lnTo>
                    <a:pt x="1465" y="1942"/>
                  </a:lnTo>
                  <a:lnTo>
                    <a:pt x="1461" y="1942"/>
                  </a:lnTo>
                  <a:cubicBezTo>
                    <a:pt x="1461" y="2811"/>
                    <a:pt x="937" y="3590"/>
                    <a:pt x="135" y="3916"/>
                  </a:cubicBezTo>
                  <a:cubicBezTo>
                    <a:pt x="115" y="3935"/>
                    <a:pt x="91" y="3959"/>
                    <a:pt x="72" y="3983"/>
                  </a:cubicBezTo>
                  <a:lnTo>
                    <a:pt x="58" y="3998"/>
                  </a:lnTo>
                  <a:cubicBezTo>
                    <a:pt x="39" y="4017"/>
                    <a:pt x="19" y="4041"/>
                    <a:pt x="0" y="4060"/>
                  </a:cubicBezTo>
                  <a:cubicBezTo>
                    <a:pt x="43" y="4065"/>
                    <a:pt x="87" y="4065"/>
                    <a:pt x="130" y="4065"/>
                  </a:cubicBezTo>
                  <a:cubicBezTo>
                    <a:pt x="1307" y="4065"/>
                    <a:pt x="2258" y="3114"/>
                    <a:pt x="2258" y="1942"/>
                  </a:cubicBezTo>
                  <a:lnTo>
                    <a:pt x="225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4"/>
            <p:cNvSpPr/>
            <p:nvPr/>
          </p:nvSpPr>
          <p:spPr>
            <a:xfrm>
              <a:off x="6261036" y="2172573"/>
              <a:ext cx="70895" cy="65555"/>
            </a:xfrm>
            <a:custGeom>
              <a:avLst/>
              <a:gdLst/>
              <a:ahLst/>
              <a:cxnLst/>
              <a:rect l="l" t="t" r="r" b="b"/>
              <a:pathLst>
                <a:path w="2708" h="2504" extrusionOk="0">
                  <a:moveTo>
                    <a:pt x="1354" y="1"/>
                  </a:moveTo>
                  <a:cubicBezTo>
                    <a:pt x="1253" y="1"/>
                    <a:pt x="1152" y="65"/>
                    <a:pt x="1143" y="195"/>
                  </a:cubicBezTo>
                  <a:lnTo>
                    <a:pt x="1143" y="1041"/>
                  </a:lnTo>
                  <a:lnTo>
                    <a:pt x="297" y="1041"/>
                  </a:lnTo>
                  <a:cubicBezTo>
                    <a:pt x="291" y="1040"/>
                    <a:pt x="285" y="1040"/>
                    <a:pt x="279" y="1040"/>
                  </a:cubicBezTo>
                  <a:cubicBezTo>
                    <a:pt x="2" y="1040"/>
                    <a:pt x="0" y="1464"/>
                    <a:pt x="275" y="1464"/>
                  </a:cubicBezTo>
                  <a:cubicBezTo>
                    <a:pt x="282" y="1464"/>
                    <a:pt x="290" y="1464"/>
                    <a:pt x="297" y="1463"/>
                  </a:cubicBezTo>
                  <a:lnTo>
                    <a:pt x="1143" y="1463"/>
                  </a:lnTo>
                  <a:lnTo>
                    <a:pt x="1143" y="2309"/>
                  </a:lnTo>
                  <a:cubicBezTo>
                    <a:pt x="1152" y="2439"/>
                    <a:pt x="1253" y="2503"/>
                    <a:pt x="1354" y="2503"/>
                  </a:cubicBezTo>
                  <a:cubicBezTo>
                    <a:pt x="1455" y="2503"/>
                    <a:pt x="1556" y="2439"/>
                    <a:pt x="1565" y="2309"/>
                  </a:cubicBezTo>
                  <a:lnTo>
                    <a:pt x="1565" y="1463"/>
                  </a:lnTo>
                  <a:lnTo>
                    <a:pt x="2411" y="1463"/>
                  </a:lnTo>
                  <a:cubicBezTo>
                    <a:pt x="2419" y="1464"/>
                    <a:pt x="2426" y="1464"/>
                    <a:pt x="2433" y="1464"/>
                  </a:cubicBezTo>
                  <a:cubicBezTo>
                    <a:pt x="2708" y="1464"/>
                    <a:pt x="2706" y="1040"/>
                    <a:pt x="2429" y="1040"/>
                  </a:cubicBezTo>
                  <a:cubicBezTo>
                    <a:pt x="2423" y="1040"/>
                    <a:pt x="2417" y="1040"/>
                    <a:pt x="2411" y="1041"/>
                  </a:cubicBezTo>
                  <a:lnTo>
                    <a:pt x="1565" y="1041"/>
                  </a:lnTo>
                  <a:lnTo>
                    <a:pt x="1565" y="195"/>
                  </a:lnTo>
                  <a:cubicBezTo>
                    <a:pt x="1556" y="65"/>
                    <a:pt x="1455" y="1"/>
                    <a:pt x="13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4"/>
            <p:cNvSpPr/>
            <p:nvPr/>
          </p:nvSpPr>
          <p:spPr>
            <a:xfrm>
              <a:off x="6225274" y="2139429"/>
              <a:ext cx="137000" cy="131712"/>
            </a:xfrm>
            <a:custGeom>
              <a:avLst/>
              <a:gdLst/>
              <a:ahLst/>
              <a:cxnLst/>
              <a:rect l="l" t="t" r="r" b="b"/>
              <a:pathLst>
                <a:path w="5233" h="5031" extrusionOk="0">
                  <a:moveTo>
                    <a:pt x="2717" y="431"/>
                  </a:moveTo>
                  <a:cubicBezTo>
                    <a:pt x="2986" y="431"/>
                    <a:pt x="3258" y="483"/>
                    <a:pt x="3517" y="592"/>
                  </a:cubicBezTo>
                  <a:cubicBezTo>
                    <a:pt x="4296" y="913"/>
                    <a:pt x="4805" y="1677"/>
                    <a:pt x="4810" y="2523"/>
                  </a:cubicBezTo>
                  <a:cubicBezTo>
                    <a:pt x="4805" y="3676"/>
                    <a:pt x="3873" y="4613"/>
                    <a:pt x="2720" y="4613"/>
                  </a:cubicBezTo>
                  <a:cubicBezTo>
                    <a:pt x="1874" y="4613"/>
                    <a:pt x="1111" y="4103"/>
                    <a:pt x="784" y="3325"/>
                  </a:cubicBezTo>
                  <a:cubicBezTo>
                    <a:pt x="462" y="2542"/>
                    <a:pt x="640" y="1644"/>
                    <a:pt x="1236" y="1043"/>
                  </a:cubicBezTo>
                  <a:cubicBezTo>
                    <a:pt x="1637" y="645"/>
                    <a:pt x="2172" y="431"/>
                    <a:pt x="2717" y="431"/>
                  </a:cubicBezTo>
                  <a:close/>
                  <a:moveTo>
                    <a:pt x="2714" y="1"/>
                  </a:moveTo>
                  <a:cubicBezTo>
                    <a:pt x="2060" y="1"/>
                    <a:pt x="1419" y="255"/>
                    <a:pt x="938" y="736"/>
                  </a:cubicBezTo>
                  <a:cubicBezTo>
                    <a:pt x="217" y="1456"/>
                    <a:pt x="1" y="2537"/>
                    <a:pt x="390" y="3479"/>
                  </a:cubicBezTo>
                  <a:cubicBezTo>
                    <a:pt x="779" y="4420"/>
                    <a:pt x="1697" y="5030"/>
                    <a:pt x="2715" y="5030"/>
                  </a:cubicBezTo>
                  <a:cubicBezTo>
                    <a:pt x="4104" y="5030"/>
                    <a:pt x="5228" y="3906"/>
                    <a:pt x="5233" y="2518"/>
                  </a:cubicBezTo>
                  <a:cubicBezTo>
                    <a:pt x="5233" y="1500"/>
                    <a:pt x="4622" y="582"/>
                    <a:pt x="3681" y="193"/>
                  </a:cubicBezTo>
                  <a:cubicBezTo>
                    <a:pt x="3368" y="63"/>
                    <a:pt x="3039" y="1"/>
                    <a:pt x="27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4"/>
            <p:cNvSpPr/>
            <p:nvPr/>
          </p:nvSpPr>
          <p:spPr>
            <a:xfrm>
              <a:off x="6190455" y="1995046"/>
              <a:ext cx="368771" cy="336858"/>
            </a:xfrm>
            <a:custGeom>
              <a:avLst/>
              <a:gdLst/>
              <a:ahLst/>
              <a:cxnLst/>
              <a:rect l="l" t="t" r="r" b="b"/>
              <a:pathLst>
                <a:path w="14086" h="12867" extrusionOk="0">
                  <a:moveTo>
                    <a:pt x="3839" y="428"/>
                  </a:moveTo>
                  <a:lnTo>
                    <a:pt x="3839" y="2379"/>
                  </a:lnTo>
                  <a:lnTo>
                    <a:pt x="2743" y="2379"/>
                  </a:lnTo>
                  <a:lnTo>
                    <a:pt x="2743" y="428"/>
                  </a:lnTo>
                  <a:close/>
                  <a:moveTo>
                    <a:pt x="5357" y="428"/>
                  </a:moveTo>
                  <a:lnTo>
                    <a:pt x="5357" y="2379"/>
                  </a:lnTo>
                  <a:lnTo>
                    <a:pt x="4261" y="2379"/>
                  </a:lnTo>
                  <a:lnTo>
                    <a:pt x="4261" y="428"/>
                  </a:lnTo>
                  <a:close/>
                  <a:moveTo>
                    <a:pt x="6808" y="428"/>
                  </a:moveTo>
                  <a:lnTo>
                    <a:pt x="6808" y="2379"/>
                  </a:lnTo>
                  <a:lnTo>
                    <a:pt x="5779" y="2379"/>
                  </a:lnTo>
                  <a:lnTo>
                    <a:pt x="5779" y="428"/>
                  </a:lnTo>
                  <a:close/>
                  <a:moveTo>
                    <a:pt x="5933" y="2801"/>
                  </a:moveTo>
                  <a:lnTo>
                    <a:pt x="5933" y="3200"/>
                  </a:lnTo>
                  <a:lnTo>
                    <a:pt x="2162" y="3200"/>
                  </a:lnTo>
                  <a:lnTo>
                    <a:pt x="2162" y="2801"/>
                  </a:lnTo>
                  <a:close/>
                  <a:moveTo>
                    <a:pt x="9652" y="7365"/>
                  </a:moveTo>
                  <a:cubicBezTo>
                    <a:pt x="10252" y="7365"/>
                    <a:pt x="10829" y="7581"/>
                    <a:pt x="11285" y="7975"/>
                  </a:cubicBezTo>
                  <a:lnTo>
                    <a:pt x="7725" y="11535"/>
                  </a:lnTo>
                  <a:cubicBezTo>
                    <a:pt x="6289" y="9844"/>
                    <a:pt x="7571" y="7365"/>
                    <a:pt x="9652" y="7365"/>
                  </a:cubicBezTo>
                  <a:close/>
                  <a:moveTo>
                    <a:pt x="13663" y="7980"/>
                  </a:moveTo>
                  <a:lnTo>
                    <a:pt x="13663" y="9710"/>
                  </a:lnTo>
                  <a:cubicBezTo>
                    <a:pt x="13658" y="10631"/>
                    <a:pt x="12997" y="11418"/>
                    <a:pt x="12091" y="11587"/>
                  </a:cubicBezTo>
                  <a:lnTo>
                    <a:pt x="12091" y="11587"/>
                  </a:lnTo>
                  <a:cubicBezTo>
                    <a:pt x="12425" y="11089"/>
                    <a:pt x="12606" y="10505"/>
                    <a:pt x="12616" y="9902"/>
                  </a:cubicBezTo>
                  <a:cubicBezTo>
                    <a:pt x="12616" y="9397"/>
                    <a:pt x="12500" y="9138"/>
                    <a:pt x="12500" y="9133"/>
                  </a:cubicBezTo>
                  <a:cubicBezTo>
                    <a:pt x="12390" y="8710"/>
                    <a:pt x="12380" y="8758"/>
                    <a:pt x="12284" y="8571"/>
                  </a:cubicBezTo>
                  <a:cubicBezTo>
                    <a:pt x="12188" y="8355"/>
                    <a:pt x="12054" y="8153"/>
                    <a:pt x="11890" y="7980"/>
                  </a:cubicBezTo>
                  <a:close/>
                  <a:moveTo>
                    <a:pt x="11583" y="8268"/>
                  </a:moveTo>
                  <a:lnTo>
                    <a:pt x="11583" y="8268"/>
                  </a:lnTo>
                  <a:cubicBezTo>
                    <a:pt x="13024" y="9969"/>
                    <a:pt x="11727" y="12438"/>
                    <a:pt x="9652" y="12438"/>
                  </a:cubicBezTo>
                  <a:cubicBezTo>
                    <a:pt x="9056" y="12438"/>
                    <a:pt x="8475" y="12227"/>
                    <a:pt x="8023" y="11833"/>
                  </a:cubicBezTo>
                  <a:lnTo>
                    <a:pt x="11583" y="8268"/>
                  </a:lnTo>
                  <a:close/>
                  <a:moveTo>
                    <a:pt x="1071" y="1"/>
                  </a:moveTo>
                  <a:cubicBezTo>
                    <a:pt x="956" y="1"/>
                    <a:pt x="860" y="97"/>
                    <a:pt x="860" y="212"/>
                  </a:cubicBezTo>
                  <a:lnTo>
                    <a:pt x="860" y="625"/>
                  </a:lnTo>
                  <a:cubicBezTo>
                    <a:pt x="872" y="755"/>
                    <a:pt x="973" y="820"/>
                    <a:pt x="1073" y="820"/>
                  </a:cubicBezTo>
                  <a:cubicBezTo>
                    <a:pt x="1174" y="820"/>
                    <a:pt x="1273" y="755"/>
                    <a:pt x="1283" y="625"/>
                  </a:cubicBezTo>
                  <a:lnTo>
                    <a:pt x="1283" y="428"/>
                  </a:lnTo>
                  <a:lnTo>
                    <a:pt x="2311" y="428"/>
                  </a:lnTo>
                  <a:lnTo>
                    <a:pt x="2311" y="2379"/>
                  </a:lnTo>
                  <a:lnTo>
                    <a:pt x="1283" y="2379"/>
                  </a:lnTo>
                  <a:lnTo>
                    <a:pt x="1283" y="1711"/>
                  </a:lnTo>
                  <a:cubicBezTo>
                    <a:pt x="1273" y="1579"/>
                    <a:pt x="1174" y="1513"/>
                    <a:pt x="1073" y="1513"/>
                  </a:cubicBezTo>
                  <a:cubicBezTo>
                    <a:pt x="973" y="1513"/>
                    <a:pt x="872" y="1579"/>
                    <a:pt x="860" y="1711"/>
                  </a:cubicBezTo>
                  <a:lnTo>
                    <a:pt x="860" y="2590"/>
                  </a:lnTo>
                  <a:cubicBezTo>
                    <a:pt x="860" y="2705"/>
                    <a:pt x="956" y="2797"/>
                    <a:pt x="1071" y="2797"/>
                  </a:cubicBezTo>
                  <a:lnTo>
                    <a:pt x="1734" y="2797"/>
                  </a:lnTo>
                  <a:lnTo>
                    <a:pt x="1734" y="3200"/>
                  </a:lnTo>
                  <a:lnTo>
                    <a:pt x="1100" y="3200"/>
                  </a:lnTo>
                  <a:cubicBezTo>
                    <a:pt x="495" y="3200"/>
                    <a:pt x="5" y="3695"/>
                    <a:pt x="0" y="4300"/>
                  </a:cubicBezTo>
                  <a:lnTo>
                    <a:pt x="0" y="11761"/>
                  </a:lnTo>
                  <a:cubicBezTo>
                    <a:pt x="5" y="12366"/>
                    <a:pt x="495" y="12856"/>
                    <a:pt x="1100" y="12856"/>
                  </a:cubicBezTo>
                  <a:lnTo>
                    <a:pt x="4598" y="12856"/>
                  </a:lnTo>
                  <a:cubicBezTo>
                    <a:pt x="4605" y="12857"/>
                    <a:pt x="4613" y="12857"/>
                    <a:pt x="4620" y="12857"/>
                  </a:cubicBezTo>
                  <a:cubicBezTo>
                    <a:pt x="4893" y="12857"/>
                    <a:pt x="4893" y="12437"/>
                    <a:pt x="4620" y="12437"/>
                  </a:cubicBezTo>
                  <a:cubicBezTo>
                    <a:pt x="4613" y="12437"/>
                    <a:pt x="4605" y="12438"/>
                    <a:pt x="4598" y="12438"/>
                  </a:cubicBezTo>
                  <a:lnTo>
                    <a:pt x="1100" y="12438"/>
                  </a:lnTo>
                  <a:cubicBezTo>
                    <a:pt x="726" y="12438"/>
                    <a:pt x="423" y="12136"/>
                    <a:pt x="423" y="11761"/>
                  </a:cubicBezTo>
                  <a:lnTo>
                    <a:pt x="423" y="4300"/>
                  </a:lnTo>
                  <a:cubicBezTo>
                    <a:pt x="423" y="3926"/>
                    <a:pt x="726" y="3623"/>
                    <a:pt x="1100" y="3623"/>
                  </a:cubicBezTo>
                  <a:lnTo>
                    <a:pt x="6985" y="3623"/>
                  </a:lnTo>
                  <a:cubicBezTo>
                    <a:pt x="7360" y="3623"/>
                    <a:pt x="7663" y="3926"/>
                    <a:pt x="7663" y="4300"/>
                  </a:cubicBezTo>
                  <a:lnTo>
                    <a:pt x="7663" y="7702"/>
                  </a:lnTo>
                  <a:cubicBezTo>
                    <a:pt x="7643" y="7721"/>
                    <a:pt x="7629" y="7740"/>
                    <a:pt x="7610" y="7759"/>
                  </a:cubicBezTo>
                  <a:cubicBezTo>
                    <a:pt x="7528" y="7836"/>
                    <a:pt x="7461" y="7922"/>
                    <a:pt x="7389" y="8004"/>
                  </a:cubicBezTo>
                  <a:cubicBezTo>
                    <a:pt x="7211" y="8216"/>
                    <a:pt x="7230" y="8172"/>
                    <a:pt x="7043" y="8509"/>
                  </a:cubicBezTo>
                  <a:cubicBezTo>
                    <a:pt x="6952" y="8686"/>
                    <a:pt x="6923" y="8672"/>
                    <a:pt x="6798" y="9119"/>
                  </a:cubicBezTo>
                  <a:cubicBezTo>
                    <a:pt x="6793" y="9138"/>
                    <a:pt x="6683" y="9402"/>
                    <a:pt x="6683" y="9902"/>
                  </a:cubicBezTo>
                  <a:cubicBezTo>
                    <a:pt x="6683" y="10300"/>
                    <a:pt x="6764" y="10694"/>
                    <a:pt x="6918" y="11060"/>
                  </a:cubicBezTo>
                  <a:cubicBezTo>
                    <a:pt x="6952" y="11127"/>
                    <a:pt x="6985" y="11189"/>
                    <a:pt x="7024" y="11252"/>
                  </a:cubicBezTo>
                  <a:cubicBezTo>
                    <a:pt x="7230" y="11641"/>
                    <a:pt x="7201" y="11569"/>
                    <a:pt x="7374" y="11780"/>
                  </a:cubicBezTo>
                  <a:cubicBezTo>
                    <a:pt x="7437" y="11862"/>
                    <a:pt x="7509" y="11943"/>
                    <a:pt x="7581" y="12016"/>
                  </a:cubicBezTo>
                  <a:cubicBezTo>
                    <a:pt x="7591" y="12025"/>
                    <a:pt x="7595" y="12040"/>
                    <a:pt x="7605" y="12049"/>
                  </a:cubicBezTo>
                  <a:cubicBezTo>
                    <a:pt x="7499" y="12289"/>
                    <a:pt x="7254" y="12443"/>
                    <a:pt x="6990" y="12443"/>
                  </a:cubicBezTo>
                  <a:lnTo>
                    <a:pt x="5568" y="12443"/>
                  </a:lnTo>
                  <a:cubicBezTo>
                    <a:pt x="5560" y="12442"/>
                    <a:pt x="5553" y="12442"/>
                    <a:pt x="5546" y="12442"/>
                  </a:cubicBezTo>
                  <a:cubicBezTo>
                    <a:pt x="5271" y="12442"/>
                    <a:pt x="5273" y="12866"/>
                    <a:pt x="5550" y="12866"/>
                  </a:cubicBezTo>
                  <a:cubicBezTo>
                    <a:pt x="5556" y="12866"/>
                    <a:pt x="5562" y="12866"/>
                    <a:pt x="5568" y="12866"/>
                  </a:cubicBezTo>
                  <a:lnTo>
                    <a:pt x="6995" y="12866"/>
                  </a:lnTo>
                  <a:cubicBezTo>
                    <a:pt x="7384" y="12861"/>
                    <a:pt x="7749" y="12650"/>
                    <a:pt x="7941" y="12309"/>
                  </a:cubicBezTo>
                  <a:cubicBezTo>
                    <a:pt x="8456" y="12681"/>
                    <a:pt x="9058" y="12865"/>
                    <a:pt x="9658" y="12865"/>
                  </a:cubicBezTo>
                  <a:cubicBezTo>
                    <a:pt x="10395" y="12865"/>
                    <a:pt x="11129" y="12587"/>
                    <a:pt x="11693" y="12044"/>
                  </a:cubicBezTo>
                  <a:cubicBezTo>
                    <a:pt x="11711" y="12045"/>
                    <a:pt x="11728" y="12045"/>
                    <a:pt x="11746" y="12045"/>
                  </a:cubicBezTo>
                  <a:cubicBezTo>
                    <a:pt x="13034" y="12045"/>
                    <a:pt x="14086" y="11004"/>
                    <a:pt x="14086" y="9710"/>
                  </a:cubicBezTo>
                  <a:lnTo>
                    <a:pt x="14086" y="5833"/>
                  </a:lnTo>
                  <a:cubicBezTo>
                    <a:pt x="14081" y="4781"/>
                    <a:pt x="13379" y="3858"/>
                    <a:pt x="12371" y="3575"/>
                  </a:cubicBezTo>
                  <a:cubicBezTo>
                    <a:pt x="12345" y="3567"/>
                    <a:pt x="12321" y="3563"/>
                    <a:pt x="12299" y="3563"/>
                  </a:cubicBezTo>
                  <a:cubicBezTo>
                    <a:pt x="12073" y="3563"/>
                    <a:pt x="11998" y="3922"/>
                    <a:pt x="12255" y="3983"/>
                  </a:cubicBezTo>
                  <a:cubicBezTo>
                    <a:pt x="13086" y="4219"/>
                    <a:pt x="13658" y="4973"/>
                    <a:pt x="13658" y="5833"/>
                  </a:cubicBezTo>
                  <a:lnTo>
                    <a:pt x="13658" y="7557"/>
                  </a:lnTo>
                  <a:lnTo>
                    <a:pt x="11443" y="7557"/>
                  </a:lnTo>
                  <a:cubicBezTo>
                    <a:pt x="11347" y="7481"/>
                    <a:pt x="11237" y="7413"/>
                    <a:pt x="11126" y="7356"/>
                  </a:cubicBezTo>
                  <a:cubicBezTo>
                    <a:pt x="10968" y="7250"/>
                    <a:pt x="10795" y="7168"/>
                    <a:pt x="10612" y="7120"/>
                  </a:cubicBezTo>
                  <a:cubicBezTo>
                    <a:pt x="10435" y="7048"/>
                    <a:pt x="10247" y="7000"/>
                    <a:pt x="10050" y="6986"/>
                  </a:cubicBezTo>
                  <a:cubicBezTo>
                    <a:pt x="9978" y="6976"/>
                    <a:pt x="9906" y="6952"/>
                    <a:pt x="9829" y="6947"/>
                  </a:cubicBezTo>
                  <a:lnTo>
                    <a:pt x="9829" y="5833"/>
                  </a:lnTo>
                  <a:cubicBezTo>
                    <a:pt x="9829" y="4901"/>
                    <a:pt x="10492" y="4108"/>
                    <a:pt x="11405" y="3945"/>
                  </a:cubicBezTo>
                  <a:cubicBezTo>
                    <a:pt x="11673" y="3899"/>
                    <a:pt x="11623" y="3518"/>
                    <a:pt x="11377" y="3518"/>
                  </a:cubicBezTo>
                  <a:cubicBezTo>
                    <a:pt x="11363" y="3518"/>
                    <a:pt x="11348" y="3519"/>
                    <a:pt x="11333" y="3522"/>
                  </a:cubicBezTo>
                  <a:cubicBezTo>
                    <a:pt x="10218" y="3719"/>
                    <a:pt x="9407" y="4694"/>
                    <a:pt x="9407" y="5823"/>
                  </a:cubicBezTo>
                  <a:lnTo>
                    <a:pt x="9407" y="6962"/>
                  </a:lnTo>
                  <a:cubicBezTo>
                    <a:pt x="8941" y="6995"/>
                    <a:pt x="8484" y="7144"/>
                    <a:pt x="8085" y="7394"/>
                  </a:cubicBezTo>
                  <a:lnTo>
                    <a:pt x="8085" y="4305"/>
                  </a:lnTo>
                  <a:cubicBezTo>
                    <a:pt x="8085" y="3695"/>
                    <a:pt x="7595" y="3205"/>
                    <a:pt x="6985" y="3205"/>
                  </a:cubicBezTo>
                  <a:lnTo>
                    <a:pt x="6356" y="3205"/>
                  </a:lnTo>
                  <a:lnTo>
                    <a:pt x="6356" y="2801"/>
                  </a:lnTo>
                  <a:lnTo>
                    <a:pt x="7014" y="2801"/>
                  </a:lnTo>
                  <a:cubicBezTo>
                    <a:pt x="7129" y="2801"/>
                    <a:pt x="7225" y="2705"/>
                    <a:pt x="7225" y="2590"/>
                  </a:cubicBezTo>
                  <a:lnTo>
                    <a:pt x="7225" y="212"/>
                  </a:lnTo>
                  <a:cubicBezTo>
                    <a:pt x="7225" y="97"/>
                    <a:pt x="7129" y="1"/>
                    <a:pt x="70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4" name="Google Shape;9644;p74"/>
          <p:cNvGrpSpPr/>
          <p:nvPr/>
        </p:nvGrpSpPr>
        <p:grpSpPr>
          <a:xfrm>
            <a:off x="5750631" y="2016383"/>
            <a:ext cx="371677" cy="293740"/>
            <a:chOff x="5750631" y="2016383"/>
            <a:chExt cx="371677" cy="293740"/>
          </a:xfrm>
        </p:grpSpPr>
        <p:sp>
          <p:nvSpPr>
            <p:cNvPr id="9645" name="Google Shape;9645;p74"/>
            <p:cNvSpPr/>
            <p:nvPr/>
          </p:nvSpPr>
          <p:spPr>
            <a:xfrm>
              <a:off x="5912737" y="2215901"/>
              <a:ext cx="39767" cy="88698"/>
            </a:xfrm>
            <a:custGeom>
              <a:avLst/>
              <a:gdLst/>
              <a:ahLst/>
              <a:cxnLst/>
              <a:rect l="l" t="t" r="r" b="b"/>
              <a:pathLst>
                <a:path w="1519" h="3388" extrusionOk="0">
                  <a:moveTo>
                    <a:pt x="1428" y="1"/>
                  </a:moveTo>
                  <a:cubicBezTo>
                    <a:pt x="1308" y="145"/>
                    <a:pt x="1144" y="241"/>
                    <a:pt x="962" y="279"/>
                  </a:cubicBezTo>
                  <a:lnTo>
                    <a:pt x="376" y="399"/>
                  </a:lnTo>
                  <a:cubicBezTo>
                    <a:pt x="443" y="990"/>
                    <a:pt x="467" y="2114"/>
                    <a:pt x="1" y="2724"/>
                  </a:cubicBezTo>
                  <a:lnTo>
                    <a:pt x="875" y="3387"/>
                  </a:lnTo>
                  <a:cubicBezTo>
                    <a:pt x="1279" y="2859"/>
                    <a:pt x="1490" y="2119"/>
                    <a:pt x="1509" y="1182"/>
                  </a:cubicBezTo>
                  <a:cubicBezTo>
                    <a:pt x="1519" y="784"/>
                    <a:pt x="1490" y="390"/>
                    <a:pt x="1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4"/>
            <p:cNvSpPr/>
            <p:nvPr/>
          </p:nvSpPr>
          <p:spPr>
            <a:xfrm>
              <a:off x="5922424" y="2215901"/>
              <a:ext cx="28065" cy="28955"/>
            </a:xfrm>
            <a:custGeom>
              <a:avLst/>
              <a:gdLst/>
              <a:ahLst/>
              <a:cxnLst/>
              <a:rect l="l" t="t" r="r" b="b"/>
              <a:pathLst>
                <a:path w="1072" h="1106" extrusionOk="0">
                  <a:moveTo>
                    <a:pt x="1053" y="1"/>
                  </a:moveTo>
                  <a:cubicBezTo>
                    <a:pt x="933" y="145"/>
                    <a:pt x="769" y="246"/>
                    <a:pt x="587" y="284"/>
                  </a:cubicBezTo>
                  <a:lnTo>
                    <a:pt x="1" y="404"/>
                  </a:lnTo>
                  <a:cubicBezTo>
                    <a:pt x="30" y="635"/>
                    <a:pt x="39" y="870"/>
                    <a:pt x="39" y="1105"/>
                  </a:cubicBezTo>
                  <a:lnTo>
                    <a:pt x="587" y="995"/>
                  </a:lnTo>
                  <a:cubicBezTo>
                    <a:pt x="769" y="957"/>
                    <a:pt x="933" y="860"/>
                    <a:pt x="1053" y="716"/>
                  </a:cubicBezTo>
                  <a:cubicBezTo>
                    <a:pt x="1054" y="720"/>
                    <a:pt x="1054" y="722"/>
                    <a:pt x="1055" y="722"/>
                  </a:cubicBezTo>
                  <a:cubicBezTo>
                    <a:pt x="1068" y="722"/>
                    <a:pt x="1071" y="101"/>
                    <a:pt x="105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4"/>
            <p:cNvSpPr/>
            <p:nvPr/>
          </p:nvSpPr>
          <p:spPr>
            <a:xfrm>
              <a:off x="5903181" y="2022221"/>
              <a:ext cx="40291" cy="55999"/>
            </a:xfrm>
            <a:custGeom>
              <a:avLst/>
              <a:gdLst/>
              <a:ahLst/>
              <a:cxnLst/>
              <a:rect l="l" t="t" r="r" b="b"/>
              <a:pathLst>
                <a:path w="1539" h="2139" extrusionOk="0">
                  <a:moveTo>
                    <a:pt x="1082" y="0"/>
                  </a:moveTo>
                  <a:lnTo>
                    <a:pt x="1" y="231"/>
                  </a:lnTo>
                  <a:lnTo>
                    <a:pt x="404" y="2104"/>
                  </a:lnTo>
                  <a:lnTo>
                    <a:pt x="1317" y="2104"/>
                  </a:lnTo>
                  <a:cubicBezTo>
                    <a:pt x="1327" y="2104"/>
                    <a:pt x="1337" y="2104"/>
                    <a:pt x="1347" y="2104"/>
                  </a:cubicBezTo>
                  <a:cubicBezTo>
                    <a:pt x="1413" y="2104"/>
                    <a:pt x="1475" y="2117"/>
                    <a:pt x="1538" y="2138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4"/>
            <p:cNvSpPr/>
            <p:nvPr/>
          </p:nvSpPr>
          <p:spPr>
            <a:xfrm>
              <a:off x="5909465" y="2058009"/>
              <a:ext cx="33877" cy="20316"/>
            </a:xfrm>
            <a:custGeom>
              <a:avLst/>
              <a:gdLst/>
              <a:ahLst/>
              <a:cxnLst/>
              <a:rect l="l" t="t" r="r" b="b"/>
              <a:pathLst>
                <a:path w="1294" h="776" extrusionOk="0">
                  <a:moveTo>
                    <a:pt x="933" y="1"/>
                  </a:moveTo>
                  <a:cubicBezTo>
                    <a:pt x="911" y="1"/>
                    <a:pt x="888" y="1"/>
                    <a:pt x="866" y="2"/>
                  </a:cubicBezTo>
                  <a:lnTo>
                    <a:pt x="1" y="2"/>
                  </a:lnTo>
                  <a:lnTo>
                    <a:pt x="159" y="737"/>
                  </a:lnTo>
                  <a:lnTo>
                    <a:pt x="1072" y="737"/>
                  </a:lnTo>
                  <a:cubicBezTo>
                    <a:pt x="1149" y="737"/>
                    <a:pt x="1221" y="747"/>
                    <a:pt x="1293" y="776"/>
                  </a:cubicBezTo>
                  <a:lnTo>
                    <a:pt x="1130" y="17"/>
                  </a:lnTo>
                  <a:cubicBezTo>
                    <a:pt x="1065" y="6"/>
                    <a:pt x="1000" y="1"/>
                    <a:pt x="93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4"/>
            <p:cNvSpPr/>
            <p:nvPr/>
          </p:nvSpPr>
          <p:spPr>
            <a:xfrm>
              <a:off x="6001801" y="2022221"/>
              <a:ext cx="39872" cy="55109"/>
            </a:xfrm>
            <a:custGeom>
              <a:avLst/>
              <a:gdLst/>
              <a:ahLst/>
              <a:cxnLst/>
              <a:rect l="l" t="t" r="r" b="b"/>
              <a:pathLst>
                <a:path w="1523" h="2105" extrusionOk="0">
                  <a:moveTo>
                    <a:pt x="447" y="0"/>
                  </a:moveTo>
                  <a:lnTo>
                    <a:pt x="0" y="2104"/>
                  </a:lnTo>
                  <a:lnTo>
                    <a:pt x="1124" y="2104"/>
                  </a:lnTo>
                  <a:lnTo>
                    <a:pt x="1523" y="231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4"/>
            <p:cNvSpPr/>
            <p:nvPr/>
          </p:nvSpPr>
          <p:spPr>
            <a:xfrm>
              <a:off x="6001801" y="2057171"/>
              <a:ext cx="33720" cy="20290"/>
            </a:xfrm>
            <a:custGeom>
              <a:avLst/>
              <a:gdLst/>
              <a:ahLst/>
              <a:cxnLst/>
              <a:rect l="l" t="t" r="r" b="b"/>
              <a:pathLst>
                <a:path w="1288" h="775" extrusionOk="0">
                  <a:moveTo>
                    <a:pt x="163" y="1"/>
                  </a:moveTo>
                  <a:lnTo>
                    <a:pt x="0" y="774"/>
                  </a:lnTo>
                  <a:lnTo>
                    <a:pt x="1124" y="774"/>
                  </a:lnTo>
                  <a:lnTo>
                    <a:pt x="1288" y="1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4"/>
            <p:cNvSpPr/>
            <p:nvPr/>
          </p:nvSpPr>
          <p:spPr>
            <a:xfrm>
              <a:off x="5755919" y="2077435"/>
              <a:ext cx="198863" cy="174778"/>
            </a:xfrm>
            <a:custGeom>
              <a:avLst/>
              <a:gdLst/>
              <a:ahLst/>
              <a:cxnLst/>
              <a:rect l="l" t="t" r="r" b="b"/>
              <a:pathLst>
                <a:path w="7596" h="6676" extrusionOk="0">
                  <a:moveTo>
                    <a:pt x="2748" y="0"/>
                  </a:moveTo>
                  <a:cubicBezTo>
                    <a:pt x="1235" y="0"/>
                    <a:pt x="5" y="1230"/>
                    <a:pt x="5" y="2743"/>
                  </a:cubicBezTo>
                  <a:lnTo>
                    <a:pt x="5" y="5309"/>
                  </a:lnTo>
                  <a:cubicBezTo>
                    <a:pt x="1" y="6076"/>
                    <a:pt x="628" y="6676"/>
                    <a:pt x="1365" y="6676"/>
                  </a:cubicBezTo>
                  <a:cubicBezTo>
                    <a:pt x="1453" y="6676"/>
                    <a:pt x="1543" y="6667"/>
                    <a:pt x="1634" y="6649"/>
                  </a:cubicBezTo>
                  <a:lnTo>
                    <a:pt x="1912" y="6591"/>
                  </a:lnTo>
                  <a:lnTo>
                    <a:pt x="2738" y="6418"/>
                  </a:lnTo>
                  <a:lnTo>
                    <a:pt x="6947" y="5573"/>
                  </a:lnTo>
                  <a:cubicBezTo>
                    <a:pt x="7326" y="5496"/>
                    <a:pt x="7595" y="5165"/>
                    <a:pt x="7595" y="4780"/>
                  </a:cubicBezTo>
                  <a:lnTo>
                    <a:pt x="7595" y="658"/>
                  </a:lnTo>
                  <a:cubicBezTo>
                    <a:pt x="7595" y="293"/>
                    <a:pt x="7302" y="0"/>
                    <a:pt x="693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4"/>
            <p:cNvSpPr/>
            <p:nvPr/>
          </p:nvSpPr>
          <p:spPr>
            <a:xfrm>
              <a:off x="5761809" y="2077304"/>
              <a:ext cx="193104" cy="174673"/>
            </a:xfrm>
            <a:custGeom>
              <a:avLst/>
              <a:gdLst/>
              <a:ahLst/>
              <a:cxnLst/>
              <a:rect l="l" t="t" r="r" b="b"/>
              <a:pathLst>
                <a:path w="7376" h="6672" extrusionOk="0">
                  <a:moveTo>
                    <a:pt x="6169" y="0"/>
                  </a:moveTo>
                  <a:cubicBezTo>
                    <a:pt x="6169" y="10"/>
                    <a:pt x="6174" y="25"/>
                    <a:pt x="6174" y="39"/>
                  </a:cubicBezTo>
                  <a:lnTo>
                    <a:pt x="6174" y="4156"/>
                  </a:lnTo>
                  <a:cubicBezTo>
                    <a:pt x="6174" y="4540"/>
                    <a:pt x="5905" y="4872"/>
                    <a:pt x="5526" y="4949"/>
                  </a:cubicBezTo>
                  <a:lnTo>
                    <a:pt x="1317" y="5799"/>
                  </a:lnTo>
                  <a:lnTo>
                    <a:pt x="491" y="5967"/>
                  </a:lnTo>
                  <a:lnTo>
                    <a:pt x="212" y="6025"/>
                  </a:lnTo>
                  <a:cubicBezTo>
                    <a:pt x="145" y="6039"/>
                    <a:pt x="73" y="6044"/>
                    <a:pt x="1" y="6049"/>
                  </a:cubicBezTo>
                  <a:cubicBezTo>
                    <a:pt x="254" y="6442"/>
                    <a:pt x="688" y="6671"/>
                    <a:pt x="1144" y="6671"/>
                  </a:cubicBezTo>
                  <a:cubicBezTo>
                    <a:pt x="1233" y="6671"/>
                    <a:pt x="1324" y="6663"/>
                    <a:pt x="1413" y="6644"/>
                  </a:cubicBezTo>
                  <a:lnTo>
                    <a:pt x="1692" y="6587"/>
                  </a:lnTo>
                  <a:lnTo>
                    <a:pt x="2513" y="6419"/>
                  </a:lnTo>
                  <a:lnTo>
                    <a:pt x="6727" y="5573"/>
                  </a:lnTo>
                  <a:cubicBezTo>
                    <a:pt x="7101" y="5496"/>
                    <a:pt x="7375" y="5165"/>
                    <a:pt x="7375" y="4780"/>
                  </a:cubicBezTo>
                  <a:lnTo>
                    <a:pt x="7375" y="659"/>
                  </a:lnTo>
                  <a:cubicBezTo>
                    <a:pt x="7370" y="298"/>
                    <a:pt x="7077" y="0"/>
                    <a:pt x="6712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4"/>
            <p:cNvSpPr/>
            <p:nvPr/>
          </p:nvSpPr>
          <p:spPr>
            <a:xfrm>
              <a:off x="5976250" y="2077304"/>
              <a:ext cx="140011" cy="117862"/>
            </a:xfrm>
            <a:custGeom>
              <a:avLst/>
              <a:gdLst/>
              <a:ahLst/>
              <a:cxnLst/>
              <a:rect l="l" t="t" r="r" b="b"/>
              <a:pathLst>
                <a:path w="5348" h="4502" extrusionOk="0">
                  <a:moveTo>
                    <a:pt x="1212" y="0"/>
                  </a:moveTo>
                  <a:cubicBezTo>
                    <a:pt x="544" y="0"/>
                    <a:pt x="1" y="539"/>
                    <a:pt x="1" y="1206"/>
                  </a:cubicBezTo>
                  <a:lnTo>
                    <a:pt x="1" y="3897"/>
                  </a:lnTo>
                  <a:cubicBezTo>
                    <a:pt x="1" y="4248"/>
                    <a:pt x="293" y="4501"/>
                    <a:pt x="610" y="4501"/>
                  </a:cubicBezTo>
                  <a:cubicBezTo>
                    <a:pt x="714" y="4501"/>
                    <a:pt x="819" y="4474"/>
                    <a:pt x="918" y="4415"/>
                  </a:cubicBezTo>
                  <a:lnTo>
                    <a:pt x="4661" y="2215"/>
                  </a:lnTo>
                  <a:cubicBezTo>
                    <a:pt x="5122" y="1941"/>
                    <a:pt x="5348" y="1394"/>
                    <a:pt x="5204" y="875"/>
                  </a:cubicBezTo>
                  <a:cubicBezTo>
                    <a:pt x="5064" y="356"/>
                    <a:pt x="4594" y="0"/>
                    <a:pt x="405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74"/>
            <p:cNvSpPr/>
            <p:nvPr/>
          </p:nvSpPr>
          <p:spPr>
            <a:xfrm>
              <a:off x="5976250" y="2078927"/>
              <a:ext cx="137497" cy="116108"/>
            </a:xfrm>
            <a:custGeom>
              <a:avLst/>
              <a:gdLst/>
              <a:ahLst/>
              <a:cxnLst/>
              <a:rect l="l" t="t" r="r" b="b"/>
              <a:pathLst>
                <a:path w="5252" h="4435" extrusionOk="0">
                  <a:moveTo>
                    <a:pt x="4445" y="1"/>
                  </a:moveTo>
                  <a:cubicBezTo>
                    <a:pt x="4627" y="534"/>
                    <a:pt x="4411" y="1120"/>
                    <a:pt x="3926" y="1409"/>
                  </a:cubicBezTo>
                  <a:lnTo>
                    <a:pt x="179" y="3614"/>
                  </a:lnTo>
                  <a:cubicBezTo>
                    <a:pt x="126" y="3647"/>
                    <a:pt x="63" y="3666"/>
                    <a:pt x="1" y="3681"/>
                  </a:cubicBezTo>
                  <a:lnTo>
                    <a:pt x="1" y="3830"/>
                  </a:lnTo>
                  <a:cubicBezTo>
                    <a:pt x="1" y="4181"/>
                    <a:pt x="291" y="4434"/>
                    <a:pt x="608" y="4434"/>
                  </a:cubicBezTo>
                  <a:cubicBezTo>
                    <a:pt x="712" y="4434"/>
                    <a:pt x="818" y="4408"/>
                    <a:pt x="918" y="4349"/>
                  </a:cubicBezTo>
                  <a:lnTo>
                    <a:pt x="4661" y="2148"/>
                  </a:lnTo>
                  <a:cubicBezTo>
                    <a:pt x="5021" y="1932"/>
                    <a:pt x="5242" y="1543"/>
                    <a:pt x="5247" y="1125"/>
                  </a:cubicBezTo>
                  <a:cubicBezTo>
                    <a:pt x="5252" y="616"/>
                    <a:pt x="4930" y="164"/>
                    <a:pt x="4445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4"/>
            <p:cNvSpPr/>
            <p:nvPr/>
          </p:nvSpPr>
          <p:spPr>
            <a:xfrm>
              <a:off x="5948473" y="2081205"/>
              <a:ext cx="44427" cy="131450"/>
            </a:xfrm>
            <a:custGeom>
              <a:avLst/>
              <a:gdLst/>
              <a:ahLst/>
              <a:cxnLst/>
              <a:rect l="l" t="t" r="r" b="b"/>
              <a:pathLst>
                <a:path w="1697" h="5021" extrusionOk="0">
                  <a:moveTo>
                    <a:pt x="0" y="0"/>
                  </a:moveTo>
                  <a:cubicBezTo>
                    <a:pt x="159" y="125"/>
                    <a:pt x="245" y="313"/>
                    <a:pt x="245" y="514"/>
                  </a:cubicBezTo>
                  <a:lnTo>
                    <a:pt x="245" y="4631"/>
                  </a:lnTo>
                  <a:cubicBezTo>
                    <a:pt x="245" y="4766"/>
                    <a:pt x="212" y="4901"/>
                    <a:pt x="144" y="5021"/>
                  </a:cubicBezTo>
                  <a:cubicBezTo>
                    <a:pt x="502" y="4672"/>
                    <a:pt x="917" y="4334"/>
                    <a:pt x="1492" y="4334"/>
                  </a:cubicBezTo>
                  <a:cubicBezTo>
                    <a:pt x="1496" y="4334"/>
                    <a:pt x="1500" y="4334"/>
                    <a:pt x="1504" y="4334"/>
                  </a:cubicBezTo>
                  <a:cubicBezTo>
                    <a:pt x="1244" y="4257"/>
                    <a:pt x="1067" y="4017"/>
                    <a:pt x="1067" y="3748"/>
                  </a:cubicBezTo>
                  <a:lnTo>
                    <a:pt x="1067" y="1062"/>
                  </a:lnTo>
                  <a:cubicBezTo>
                    <a:pt x="1067" y="615"/>
                    <a:pt x="1307" y="212"/>
                    <a:pt x="169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4"/>
            <p:cNvSpPr/>
            <p:nvPr/>
          </p:nvSpPr>
          <p:spPr>
            <a:xfrm>
              <a:off x="5750631" y="2016383"/>
              <a:ext cx="371677" cy="293740"/>
            </a:xfrm>
            <a:custGeom>
              <a:avLst/>
              <a:gdLst/>
              <a:ahLst/>
              <a:cxnLst/>
              <a:rect l="l" t="t" r="r" b="b"/>
              <a:pathLst>
                <a:path w="14197" h="11220" extrusionOk="0">
                  <a:moveTo>
                    <a:pt x="12678" y="2121"/>
                  </a:moveTo>
                  <a:cubicBezTo>
                    <a:pt x="12679" y="2121"/>
                    <a:pt x="12681" y="2121"/>
                    <a:pt x="12682" y="2121"/>
                  </a:cubicBezTo>
                  <a:lnTo>
                    <a:pt x="12682" y="2121"/>
                  </a:lnTo>
                  <a:cubicBezTo>
                    <a:pt x="12682" y="2121"/>
                    <a:pt x="12683" y="2121"/>
                    <a:pt x="12683" y="2121"/>
                  </a:cubicBezTo>
                  <a:close/>
                  <a:moveTo>
                    <a:pt x="8715" y="2683"/>
                  </a:moveTo>
                  <a:cubicBezTo>
                    <a:pt x="8523" y="2928"/>
                    <a:pt x="8417" y="3226"/>
                    <a:pt x="8417" y="3533"/>
                  </a:cubicBezTo>
                  <a:lnTo>
                    <a:pt x="8417" y="6224"/>
                  </a:lnTo>
                  <a:cubicBezTo>
                    <a:pt x="8417" y="6387"/>
                    <a:pt x="8470" y="6545"/>
                    <a:pt x="8566" y="6680"/>
                  </a:cubicBezTo>
                  <a:cubicBezTo>
                    <a:pt x="8364" y="6747"/>
                    <a:pt x="8177" y="6843"/>
                    <a:pt x="8009" y="6973"/>
                  </a:cubicBezTo>
                  <a:cubicBezTo>
                    <a:pt x="7985" y="2822"/>
                    <a:pt x="8062" y="2990"/>
                    <a:pt x="7946" y="2683"/>
                  </a:cubicBezTo>
                  <a:close/>
                  <a:moveTo>
                    <a:pt x="6902" y="1"/>
                  </a:moveTo>
                  <a:cubicBezTo>
                    <a:pt x="6779" y="1"/>
                    <a:pt x="6653" y="101"/>
                    <a:pt x="6697" y="262"/>
                  </a:cubicBezTo>
                  <a:lnTo>
                    <a:pt x="7091" y="2116"/>
                  </a:lnTo>
                  <a:lnTo>
                    <a:pt x="6390" y="2116"/>
                  </a:lnTo>
                  <a:lnTo>
                    <a:pt x="6029" y="411"/>
                  </a:lnTo>
                  <a:cubicBezTo>
                    <a:pt x="6009" y="288"/>
                    <a:pt x="5920" y="234"/>
                    <a:pt x="5829" y="234"/>
                  </a:cubicBezTo>
                  <a:cubicBezTo>
                    <a:pt x="5706" y="234"/>
                    <a:pt x="5582" y="334"/>
                    <a:pt x="5626" y="497"/>
                  </a:cubicBezTo>
                  <a:lnTo>
                    <a:pt x="5972" y="2121"/>
                  </a:lnTo>
                  <a:lnTo>
                    <a:pt x="2955" y="2121"/>
                  </a:lnTo>
                  <a:cubicBezTo>
                    <a:pt x="1326" y="2121"/>
                    <a:pt x="5" y="3442"/>
                    <a:pt x="5" y="5071"/>
                  </a:cubicBezTo>
                  <a:lnTo>
                    <a:pt x="5" y="7636"/>
                  </a:lnTo>
                  <a:cubicBezTo>
                    <a:pt x="1" y="8522"/>
                    <a:pt x="721" y="9210"/>
                    <a:pt x="1568" y="9210"/>
                  </a:cubicBezTo>
                  <a:cubicBezTo>
                    <a:pt x="1672" y="9210"/>
                    <a:pt x="1777" y="9199"/>
                    <a:pt x="1884" y="9178"/>
                  </a:cubicBezTo>
                  <a:lnTo>
                    <a:pt x="2157" y="9120"/>
                  </a:lnTo>
                  <a:cubicBezTo>
                    <a:pt x="2414" y="9071"/>
                    <a:pt x="2358" y="8712"/>
                    <a:pt x="2128" y="8712"/>
                  </a:cubicBezTo>
                  <a:cubicBezTo>
                    <a:pt x="2113" y="8712"/>
                    <a:pt x="2097" y="8714"/>
                    <a:pt x="2081" y="8717"/>
                  </a:cubicBezTo>
                  <a:lnTo>
                    <a:pt x="1802" y="8770"/>
                  </a:lnTo>
                  <a:cubicBezTo>
                    <a:pt x="1724" y="8785"/>
                    <a:pt x="1646" y="8793"/>
                    <a:pt x="1570" y="8793"/>
                  </a:cubicBezTo>
                  <a:cubicBezTo>
                    <a:pt x="948" y="8793"/>
                    <a:pt x="418" y="8291"/>
                    <a:pt x="418" y="7641"/>
                  </a:cubicBezTo>
                  <a:lnTo>
                    <a:pt x="418" y="5071"/>
                  </a:lnTo>
                  <a:cubicBezTo>
                    <a:pt x="418" y="3673"/>
                    <a:pt x="1557" y="2534"/>
                    <a:pt x="2955" y="2534"/>
                  </a:cubicBezTo>
                  <a:lnTo>
                    <a:pt x="7144" y="2534"/>
                  </a:lnTo>
                  <a:cubicBezTo>
                    <a:pt x="7394" y="2534"/>
                    <a:pt x="7600" y="2741"/>
                    <a:pt x="7600" y="2990"/>
                  </a:cubicBezTo>
                  <a:lnTo>
                    <a:pt x="7600" y="7107"/>
                  </a:lnTo>
                  <a:cubicBezTo>
                    <a:pt x="7596" y="7290"/>
                    <a:pt x="7514" y="7463"/>
                    <a:pt x="7370" y="7573"/>
                  </a:cubicBezTo>
                  <a:cubicBezTo>
                    <a:pt x="7163" y="7742"/>
                    <a:pt x="7615" y="7588"/>
                    <a:pt x="3137" y="8505"/>
                  </a:cubicBezTo>
                  <a:cubicBezTo>
                    <a:pt x="2885" y="8555"/>
                    <a:pt x="2937" y="8914"/>
                    <a:pt x="3171" y="8914"/>
                  </a:cubicBezTo>
                  <a:cubicBezTo>
                    <a:pt x="3186" y="8914"/>
                    <a:pt x="3202" y="8912"/>
                    <a:pt x="3219" y="8909"/>
                  </a:cubicBezTo>
                  <a:lnTo>
                    <a:pt x="6375" y="8275"/>
                  </a:lnTo>
                  <a:lnTo>
                    <a:pt x="6375" y="8275"/>
                  </a:lnTo>
                  <a:cubicBezTo>
                    <a:pt x="6428" y="8967"/>
                    <a:pt x="6371" y="9779"/>
                    <a:pt x="6034" y="10225"/>
                  </a:cubicBezTo>
                  <a:cubicBezTo>
                    <a:pt x="5922" y="10383"/>
                    <a:pt x="6056" y="10552"/>
                    <a:pt x="6204" y="10552"/>
                  </a:cubicBezTo>
                  <a:cubicBezTo>
                    <a:pt x="6258" y="10552"/>
                    <a:pt x="6315" y="10529"/>
                    <a:pt x="6361" y="10475"/>
                  </a:cubicBezTo>
                  <a:cubicBezTo>
                    <a:pt x="6856" y="9827"/>
                    <a:pt x="6837" y="8722"/>
                    <a:pt x="6789" y="8193"/>
                  </a:cubicBezTo>
                  <a:cubicBezTo>
                    <a:pt x="7130" y="8116"/>
                    <a:pt x="7264" y="8121"/>
                    <a:pt x="7466" y="8015"/>
                  </a:cubicBezTo>
                  <a:lnTo>
                    <a:pt x="7466" y="8015"/>
                  </a:lnTo>
                  <a:cubicBezTo>
                    <a:pt x="7557" y="8967"/>
                    <a:pt x="7485" y="10129"/>
                    <a:pt x="6909" y="10893"/>
                  </a:cubicBezTo>
                  <a:cubicBezTo>
                    <a:pt x="6796" y="11051"/>
                    <a:pt x="6931" y="11220"/>
                    <a:pt x="7079" y="11220"/>
                  </a:cubicBezTo>
                  <a:cubicBezTo>
                    <a:pt x="7133" y="11220"/>
                    <a:pt x="7189" y="11197"/>
                    <a:pt x="7235" y="11143"/>
                  </a:cubicBezTo>
                  <a:cubicBezTo>
                    <a:pt x="7932" y="10225"/>
                    <a:pt x="8009" y="8789"/>
                    <a:pt x="7836" y="7665"/>
                  </a:cubicBezTo>
                  <a:cubicBezTo>
                    <a:pt x="7836" y="7660"/>
                    <a:pt x="7836" y="7660"/>
                    <a:pt x="7836" y="7660"/>
                  </a:cubicBezTo>
                  <a:cubicBezTo>
                    <a:pt x="8129" y="7401"/>
                    <a:pt x="8480" y="7021"/>
                    <a:pt x="9061" y="7021"/>
                  </a:cubicBezTo>
                  <a:cubicBezTo>
                    <a:pt x="9075" y="7021"/>
                    <a:pt x="9181" y="7045"/>
                    <a:pt x="9234" y="7045"/>
                  </a:cubicBezTo>
                  <a:cubicBezTo>
                    <a:pt x="9378" y="7045"/>
                    <a:pt x="9522" y="7007"/>
                    <a:pt x="9647" y="6935"/>
                  </a:cubicBezTo>
                  <a:lnTo>
                    <a:pt x="13389" y="4730"/>
                  </a:lnTo>
                  <a:cubicBezTo>
                    <a:pt x="13932" y="4408"/>
                    <a:pt x="14196" y="3764"/>
                    <a:pt x="14028" y="3154"/>
                  </a:cubicBezTo>
                  <a:cubicBezTo>
                    <a:pt x="13865" y="2545"/>
                    <a:pt x="13310" y="2122"/>
                    <a:pt x="12682" y="2121"/>
                  </a:cubicBezTo>
                  <a:lnTo>
                    <a:pt x="12682" y="2121"/>
                  </a:lnTo>
                  <a:cubicBezTo>
                    <a:pt x="12409" y="2122"/>
                    <a:pt x="12410" y="2534"/>
                    <a:pt x="12683" y="2534"/>
                  </a:cubicBezTo>
                  <a:cubicBezTo>
                    <a:pt x="13125" y="2534"/>
                    <a:pt x="13509" y="2827"/>
                    <a:pt x="13630" y="3255"/>
                  </a:cubicBezTo>
                  <a:cubicBezTo>
                    <a:pt x="13745" y="3682"/>
                    <a:pt x="13557" y="4134"/>
                    <a:pt x="13178" y="4360"/>
                  </a:cubicBezTo>
                  <a:lnTo>
                    <a:pt x="9436" y="6565"/>
                  </a:lnTo>
                  <a:cubicBezTo>
                    <a:pt x="9369" y="6604"/>
                    <a:pt x="9299" y="6621"/>
                    <a:pt x="9231" y="6621"/>
                  </a:cubicBezTo>
                  <a:cubicBezTo>
                    <a:pt x="9021" y="6621"/>
                    <a:pt x="8830" y="6454"/>
                    <a:pt x="8830" y="6219"/>
                  </a:cubicBezTo>
                  <a:lnTo>
                    <a:pt x="8830" y="3533"/>
                  </a:lnTo>
                  <a:cubicBezTo>
                    <a:pt x="8830" y="2981"/>
                    <a:pt x="9277" y="2534"/>
                    <a:pt x="9830" y="2534"/>
                  </a:cubicBezTo>
                  <a:lnTo>
                    <a:pt x="11756" y="2534"/>
                  </a:lnTo>
                  <a:cubicBezTo>
                    <a:pt x="12030" y="2529"/>
                    <a:pt x="12030" y="2121"/>
                    <a:pt x="11756" y="2121"/>
                  </a:cubicBezTo>
                  <a:lnTo>
                    <a:pt x="10973" y="2121"/>
                  </a:lnTo>
                  <a:lnTo>
                    <a:pt x="11319" y="497"/>
                  </a:lnTo>
                  <a:cubicBezTo>
                    <a:pt x="11363" y="336"/>
                    <a:pt x="11236" y="236"/>
                    <a:pt x="11112" y="236"/>
                  </a:cubicBezTo>
                  <a:cubicBezTo>
                    <a:pt x="11022" y="236"/>
                    <a:pt x="10933" y="289"/>
                    <a:pt x="10915" y="411"/>
                  </a:cubicBezTo>
                  <a:lnTo>
                    <a:pt x="10555" y="2121"/>
                  </a:lnTo>
                  <a:lnTo>
                    <a:pt x="9849" y="2121"/>
                  </a:lnTo>
                  <a:lnTo>
                    <a:pt x="10238" y="267"/>
                  </a:lnTo>
                  <a:cubicBezTo>
                    <a:pt x="10285" y="102"/>
                    <a:pt x="10158" y="1"/>
                    <a:pt x="10035" y="1"/>
                  </a:cubicBezTo>
                  <a:cubicBezTo>
                    <a:pt x="9945" y="1"/>
                    <a:pt x="9857" y="54"/>
                    <a:pt x="9839" y="175"/>
                  </a:cubicBezTo>
                  <a:lnTo>
                    <a:pt x="9407" y="2183"/>
                  </a:lnTo>
                  <a:cubicBezTo>
                    <a:pt x="9339" y="2207"/>
                    <a:pt x="9272" y="2231"/>
                    <a:pt x="9210" y="2265"/>
                  </a:cubicBezTo>
                  <a:lnTo>
                    <a:pt x="7591" y="2265"/>
                  </a:lnTo>
                  <a:cubicBezTo>
                    <a:pt x="7572" y="2251"/>
                    <a:pt x="7552" y="2241"/>
                    <a:pt x="7538" y="2227"/>
                  </a:cubicBezTo>
                  <a:lnTo>
                    <a:pt x="7101" y="175"/>
                  </a:lnTo>
                  <a:cubicBezTo>
                    <a:pt x="7081" y="54"/>
                    <a:pt x="6992" y="1"/>
                    <a:pt x="6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7" name="Google Shape;9657;p74"/>
          <p:cNvGrpSpPr/>
          <p:nvPr/>
        </p:nvGrpSpPr>
        <p:grpSpPr>
          <a:xfrm>
            <a:off x="5310807" y="2022849"/>
            <a:ext cx="368274" cy="281226"/>
            <a:chOff x="5310807" y="2022849"/>
            <a:chExt cx="368274" cy="281226"/>
          </a:xfrm>
        </p:grpSpPr>
        <p:sp>
          <p:nvSpPr>
            <p:cNvPr id="9658" name="Google Shape;9658;p74"/>
            <p:cNvSpPr/>
            <p:nvPr/>
          </p:nvSpPr>
          <p:spPr>
            <a:xfrm>
              <a:off x="5316854" y="2075681"/>
              <a:ext cx="356964" cy="174594"/>
            </a:xfrm>
            <a:custGeom>
              <a:avLst/>
              <a:gdLst/>
              <a:ahLst/>
              <a:cxnLst/>
              <a:rect l="l" t="t" r="r" b="b"/>
              <a:pathLst>
                <a:path w="13635" h="6669" extrusionOk="0">
                  <a:moveTo>
                    <a:pt x="0" y="0"/>
                  </a:moveTo>
                  <a:lnTo>
                    <a:pt x="346" y="3348"/>
                  </a:lnTo>
                  <a:lnTo>
                    <a:pt x="1278" y="3348"/>
                  </a:lnTo>
                  <a:lnTo>
                    <a:pt x="1802" y="2239"/>
                  </a:lnTo>
                  <a:lnTo>
                    <a:pt x="5318" y="2239"/>
                  </a:lnTo>
                  <a:cubicBezTo>
                    <a:pt x="5321" y="2239"/>
                    <a:pt x="5324" y="2239"/>
                    <a:pt x="5327" y="2239"/>
                  </a:cubicBezTo>
                  <a:cubicBezTo>
                    <a:pt x="5578" y="2239"/>
                    <a:pt x="5779" y="2443"/>
                    <a:pt x="5779" y="2695"/>
                  </a:cubicBezTo>
                  <a:lnTo>
                    <a:pt x="5779" y="4511"/>
                  </a:lnTo>
                  <a:cubicBezTo>
                    <a:pt x="5779" y="4761"/>
                    <a:pt x="5823" y="5011"/>
                    <a:pt x="5904" y="5241"/>
                  </a:cubicBezTo>
                  <a:cubicBezTo>
                    <a:pt x="5972" y="5467"/>
                    <a:pt x="6087" y="5674"/>
                    <a:pt x="6241" y="5851"/>
                  </a:cubicBezTo>
                  <a:cubicBezTo>
                    <a:pt x="6668" y="6317"/>
                    <a:pt x="7245" y="6668"/>
                    <a:pt x="7927" y="6668"/>
                  </a:cubicBezTo>
                  <a:lnTo>
                    <a:pt x="12351" y="6668"/>
                  </a:lnTo>
                  <a:cubicBezTo>
                    <a:pt x="13062" y="6668"/>
                    <a:pt x="13634" y="6096"/>
                    <a:pt x="13634" y="5390"/>
                  </a:cubicBezTo>
                  <a:lnTo>
                    <a:pt x="10555" y="4083"/>
                  </a:lnTo>
                  <a:cubicBezTo>
                    <a:pt x="9704" y="3718"/>
                    <a:pt x="9152" y="2882"/>
                    <a:pt x="9152" y="1960"/>
                  </a:cubicBezTo>
                  <a:lnTo>
                    <a:pt x="9152" y="1585"/>
                  </a:lnTo>
                  <a:cubicBezTo>
                    <a:pt x="9147" y="1379"/>
                    <a:pt x="8979" y="1211"/>
                    <a:pt x="8772" y="1211"/>
                  </a:cubicBezTo>
                  <a:lnTo>
                    <a:pt x="1686" y="1211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4"/>
            <p:cNvSpPr/>
            <p:nvPr/>
          </p:nvSpPr>
          <p:spPr>
            <a:xfrm>
              <a:off x="5316723" y="2075785"/>
              <a:ext cx="357200" cy="169568"/>
            </a:xfrm>
            <a:custGeom>
              <a:avLst/>
              <a:gdLst/>
              <a:ahLst/>
              <a:cxnLst/>
              <a:rect l="l" t="t" r="r" b="b"/>
              <a:pathLst>
                <a:path w="13644" h="6477" extrusionOk="0">
                  <a:moveTo>
                    <a:pt x="0" y="1"/>
                  </a:moveTo>
                  <a:lnTo>
                    <a:pt x="58" y="539"/>
                  </a:lnTo>
                  <a:lnTo>
                    <a:pt x="500" y="539"/>
                  </a:lnTo>
                  <a:cubicBezTo>
                    <a:pt x="678" y="539"/>
                    <a:pt x="836" y="654"/>
                    <a:pt x="894" y="822"/>
                  </a:cubicBezTo>
                  <a:lnTo>
                    <a:pt x="1077" y="1346"/>
                  </a:lnTo>
                  <a:cubicBezTo>
                    <a:pt x="1158" y="1586"/>
                    <a:pt x="1384" y="1750"/>
                    <a:pt x="1639" y="1750"/>
                  </a:cubicBezTo>
                  <a:lnTo>
                    <a:pt x="8302" y="1750"/>
                  </a:lnTo>
                  <a:cubicBezTo>
                    <a:pt x="8508" y="1750"/>
                    <a:pt x="8677" y="1918"/>
                    <a:pt x="8677" y="2129"/>
                  </a:cubicBezTo>
                  <a:lnTo>
                    <a:pt x="8677" y="2499"/>
                  </a:lnTo>
                  <a:cubicBezTo>
                    <a:pt x="8677" y="3426"/>
                    <a:pt x="9229" y="4257"/>
                    <a:pt x="10084" y="4622"/>
                  </a:cubicBezTo>
                  <a:lnTo>
                    <a:pt x="13164" y="5929"/>
                  </a:lnTo>
                  <a:cubicBezTo>
                    <a:pt x="13164" y="6116"/>
                    <a:pt x="13120" y="6304"/>
                    <a:pt x="13043" y="6477"/>
                  </a:cubicBezTo>
                  <a:cubicBezTo>
                    <a:pt x="13413" y="6241"/>
                    <a:pt x="13644" y="5833"/>
                    <a:pt x="13644" y="5391"/>
                  </a:cubicBezTo>
                  <a:lnTo>
                    <a:pt x="10560" y="4079"/>
                  </a:lnTo>
                  <a:cubicBezTo>
                    <a:pt x="9705" y="3719"/>
                    <a:pt x="9152" y="2883"/>
                    <a:pt x="9152" y="1961"/>
                  </a:cubicBezTo>
                  <a:lnTo>
                    <a:pt x="9152" y="1586"/>
                  </a:lnTo>
                  <a:cubicBezTo>
                    <a:pt x="9152" y="1380"/>
                    <a:pt x="8984" y="1211"/>
                    <a:pt x="8777" y="1211"/>
                  </a:cubicBezTo>
                  <a:lnTo>
                    <a:pt x="1691" y="1211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4"/>
            <p:cNvSpPr/>
            <p:nvPr/>
          </p:nvSpPr>
          <p:spPr>
            <a:xfrm>
              <a:off x="5555563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9" y="0"/>
                  </a:moveTo>
                  <a:lnTo>
                    <a:pt x="0" y="24"/>
                  </a:lnTo>
                  <a:cubicBezTo>
                    <a:pt x="20" y="67"/>
                    <a:pt x="34" y="120"/>
                    <a:pt x="29" y="173"/>
                  </a:cubicBezTo>
                  <a:lnTo>
                    <a:pt x="29" y="543"/>
                  </a:lnTo>
                  <a:cubicBezTo>
                    <a:pt x="29" y="1465"/>
                    <a:pt x="586" y="2301"/>
                    <a:pt x="1437" y="2666"/>
                  </a:cubicBezTo>
                  <a:lnTo>
                    <a:pt x="4180" y="3829"/>
                  </a:lnTo>
                  <a:cubicBezTo>
                    <a:pt x="4180" y="3829"/>
                    <a:pt x="4060" y="308"/>
                    <a:pt x="35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4"/>
            <p:cNvSpPr/>
            <p:nvPr/>
          </p:nvSpPr>
          <p:spPr>
            <a:xfrm>
              <a:off x="5555694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4" y="0"/>
                  </a:moveTo>
                  <a:lnTo>
                    <a:pt x="0" y="24"/>
                  </a:lnTo>
                  <a:cubicBezTo>
                    <a:pt x="19" y="72"/>
                    <a:pt x="29" y="120"/>
                    <a:pt x="24" y="173"/>
                  </a:cubicBezTo>
                  <a:lnTo>
                    <a:pt x="24" y="433"/>
                  </a:lnTo>
                  <a:cubicBezTo>
                    <a:pt x="2647" y="692"/>
                    <a:pt x="3430" y="2590"/>
                    <a:pt x="3661" y="3608"/>
                  </a:cubicBezTo>
                  <a:lnTo>
                    <a:pt x="4180" y="3829"/>
                  </a:lnTo>
                  <a:cubicBezTo>
                    <a:pt x="4180" y="3829"/>
                    <a:pt x="4060" y="312"/>
                    <a:pt x="351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4"/>
            <p:cNvSpPr/>
            <p:nvPr/>
          </p:nvSpPr>
          <p:spPr>
            <a:xfrm>
              <a:off x="5495323" y="2139193"/>
              <a:ext cx="37359" cy="63015"/>
            </a:xfrm>
            <a:custGeom>
              <a:avLst/>
              <a:gdLst/>
              <a:ahLst/>
              <a:cxnLst/>
              <a:rect l="l" t="t" r="r" b="b"/>
              <a:pathLst>
                <a:path w="1427" h="2407" extrusionOk="0">
                  <a:moveTo>
                    <a:pt x="0" y="0"/>
                  </a:moveTo>
                  <a:lnTo>
                    <a:pt x="0" y="2407"/>
                  </a:lnTo>
                  <a:lnTo>
                    <a:pt x="1427" y="2407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74"/>
            <p:cNvSpPr/>
            <p:nvPr/>
          </p:nvSpPr>
          <p:spPr>
            <a:xfrm>
              <a:off x="5519199" y="2139193"/>
              <a:ext cx="13483" cy="63015"/>
            </a:xfrm>
            <a:custGeom>
              <a:avLst/>
              <a:gdLst/>
              <a:ahLst/>
              <a:cxnLst/>
              <a:rect l="l" t="t" r="r" b="b"/>
              <a:pathLst>
                <a:path w="515" h="2407" extrusionOk="0">
                  <a:moveTo>
                    <a:pt x="1" y="0"/>
                  </a:moveTo>
                  <a:lnTo>
                    <a:pt x="1" y="2407"/>
                  </a:lnTo>
                  <a:lnTo>
                    <a:pt x="515" y="2407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4"/>
            <p:cNvSpPr/>
            <p:nvPr/>
          </p:nvSpPr>
          <p:spPr>
            <a:xfrm>
              <a:off x="5492810" y="2089765"/>
              <a:ext cx="17253" cy="17488"/>
            </a:xfrm>
            <a:custGeom>
              <a:avLst/>
              <a:gdLst/>
              <a:ahLst/>
              <a:cxnLst/>
              <a:rect l="l" t="t" r="r" b="b"/>
              <a:pathLst>
                <a:path w="659" h="668" extrusionOk="0">
                  <a:moveTo>
                    <a:pt x="0" y="0"/>
                  </a:moveTo>
                  <a:lnTo>
                    <a:pt x="0" y="668"/>
                  </a:lnTo>
                  <a:lnTo>
                    <a:pt x="658" y="668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4"/>
            <p:cNvSpPr/>
            <p:nvPr/>
          </p:nvSpPr>
          <p:spPr>
            <a:xfrm>
              <a:off x="5479458" y="2072277"/>
              <a:ext cx="43564" cy="17619"/>
            </a:xfrm>
            <a:custGeom>
              <a:avLst/>
              <a:gdLst/>
              <a:ahLst/>
              <a:cxnLst/>
              <a:rect l="l" t="t" r="r" b="b"/>
              <a:pathLst>
                <a:path w="1664" h="673" extrusionOk="0">
                  <a:moveTo>
                    <a:pt x="1" y="0"/>
                  </a:moveTo>
                  <a:lnTo>
                    <a:pt x="1" y="673"/>
                  </a:lnTo>
                  <a:lnTo>
                    <a:pt x="1663" y="673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4"/>
            <p:cNvSpPr/>
            <p:nvPr/>
          </p:nvSpPr>
          <p:spPr>
            <a:xfrm>
              <a:off x="5507759" y="2072277"/>
              <a:ext cx="15263" cy="17619"/>
            </a:xfrm>
            <a:custGeom>
              <a:avLst/>
              <a:gdLst/>
              <a:ahLst/>
              <a:cxnLst/>
              <a:rect l="l" t="t" r="r" b="b"/>
              <a:pathLst>
                <a:path w="583" h="673" extrusionOk="0">
                  <a:moveTo>
                    <a:pt x="1" y="0"/>
                  </a:moveTo>
                  <a:lnTo>
                    <a:pt x="1" y="673"/>
                  </a:lnTo>
                  <a:lnTo>
                    <a:pt x="582" y="673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4"/>
            <p:cNvSpPr/>
            <p:nvPr/>
          </p:nvSpPr>
          <p:spPr>
            <a:xfrm>
              <a:off x="5486003" y="2028373"/>
              <a:ext cx="30604" cy="43930"/>
            </a:xfrm>
            <a:custGeom>
              <a:avLst/>
              <a:gdLst/>
              <a:ahLst/>
              <a:cxnLst/>
              <a:rect l="l" t="t" r="r" b="b"/>
              <a:pathLst>
                <a:path w="1169" h="1678" extrusionOk="0">
                  <a:moveTo>
                    <a:pt x="582" y="1"/>
                  </a:moveTo>
                  <a:cubicBezTo>
                    <a:pt x="265" y="1"/>
                    <a:pt x="1" y="260"/>
                    <a:pt x="1" y="582"/>
                  </a:cubicBezTo>
                  <a:lnTo>
                    <a:pt x="1" y="1677"/>
                  </a:lnTo>
                  <a:lnTo>
                    <a:pt x="1168" y="1677"/>
                  </a:lnTo>
                  <a:lnTo>
                    <a:pt x="1168" y="582"/>
                  </a:lnTo>
                  <a:cubicBezTo>
                    <a:pt x="1168" y="260"/>
                    <a:pt x="904" y="1"/>
                    <a:pt x="582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74"/>
            <p:cNvSpPr/>
            <p:nvPr/>
          </p:nvSpPr>
          <p:spPr>
            <a:xfrm>
              <a:off x="5491291" y="2028242"/>
              <a:ext cx="25316" cy="43799"/>
            </a:xfrm>
            <a:custGeom>
              <a:avLst/>
              <a:gdLst/>
              <a:ahLst/>
              <a:cxnLst/>
              <a:rect l="l" t="t" r="r" b="b"/>
              <a:pathLst>
                <a:path w="967" h="1673" extrusionOk="0">
                  <a:moveTo>
                    <a:pt x="385" y="1"/>
                  </a:moveTo>
                  <a:cubicBezTo>
                    <a:pt x="241" y="1"/>
                    <a:pt x="106" y="54"/>
                    <a:pt x="0" y="145"/>
                  </a:cubicBezTo>
                  <a:cubicBezTo>
                    <a:pt x="231" y="227"/>
                    <a:pt x="385" y="448"/>
                    <a:pt x="385" y="693"/>
                  </a:cubicBezTo>
                  <a:lnTo>
                    <a:pt x="385" y="1673"/>
                  </a:lnTo>
                  <a:lnTo>
                    <a:pt x="966" y="1673"/>
                  </a:lnTo>
                  <a:lnTo>
                    <a:pt x="966" y="587"/>
                  </a:lnTo>
                  <a:cubicBezTo>
                    <a:pt x="966" y="265"/>
                    <a:pt x="702" y="1"/>
                    <a:pt x="38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4"/>
            <p:cNvSpPr/>
            <p:nvPr/>
          </p:nvSpPr>
          <p:spPr>
            <a:xfrm>
              <a:off x="5354894" y="2031096"/>
              <a:ext cx="131136" cy="34217"/>
            </a:xfrm>
            <a:custGeom>
              <a:avLst/>
              <a:gdLst/>
              <a:ahLst/>
              <a:cxnLst/>
              <a:rect l="l" t="t" r="r" b="b"/>
              <a:pathLst>
                <a:path w="5009" h="1307" extrusionOk="0">
                  <a:moveTo>
                    <a:pt x="875" y="1"/>
                  </a:moveTo>
                  <a:cubicBezTo>
                    <a:pt x="293" y="1"/>
                    <a:pt x="1" y="720"/>
                    <a:pt x="430" y="1127"/>
                  </a:cubicBezTo>
                  <a:cubicBezTo>
                    <a:pt x="553" y="1240"/>
                    <a:pt x="711" y="1306"/>
                    <a:pt x="876" y="1306"/>
                  </a:cubicBezTo>
                  <a:cubicBezTo>
                    <a:pt x="893" y="1306"/>
                    <a:pt x="909" y="1306"/>
                    <a:pt x="925" y="1304"/>
                  </a:cubicBezTo>
                  <a:lnTo>
                    <a:pt x="5009" y="1016"/>
                  </a:lnTo>
                  <a:lnTo>
                    <a:pt x="5009" y="286"/>
                  </a:lnTo>
                  <a:lnTo>
                    <a:pt x="925" y="2"/>
                  </a:lnTo>
                  <a:cubicBezTo>
                    <a:pt x="908" y="1"/>
                    <a:pt x="891" y="1"/>
                    <a:pt x="875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4"/>
            <p:cNvSpPr/>
            <p:nvPr/>
          </p:nvSpPr>
          <p:spPr>
            <a:xfrm>
              <a:off x="5472416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4" y="0"/>
                  </a:moveTo>
                  <a:cubicBezTo>
                    <a:pt x="15" y="72"/>
                    <a:pt x="1" y="149"/>
                    <a:pt x="1" y="226"/>
                  </a:cubicBezTo>
                  <a:lnTo>
                    <a:pt x="1" y="803"/>
                  </a:lnTo>
                  <a:lnTo>
                    <a:pt x="539" y="764"/>
                  </a:lnTo>
                  <a:lnTo>
                    <a:pt x="539" y="3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4"/>
            <p:cNvSpPr/>
            <p:nvPr/>
          </p:nvSpPr>
          <p:spPr>
            <a:xfrm>
              <a:off x="5573052" y="2134402"/>
              <a:ext cx="25421" cy="50449"/>
            </a:xfrm>
            <a:custGeom>
              <a:avLst/>
              <a:gdLst/>
              <a:ahLst/>
              <a:cxnLst/>
              <a:rect l="l" t="t" r="r" b="b"/>
              <a:pathLst>
                <a:path w="971" h="1927" extrusionOk="0">
                  <a:moveTo>
                    <a:pt x="485" y="1"/>
                  </a:moveTo>
                  <a:cubicBezTo>
                    <a:pt x="221" y="1"/>
                    <a:pt x="0" y="217"/>
                    <a:pt x="0" y="486"/>
                  </a:cubicBezTo>
                  <a:lnTo>
                    <a:pt x="0" y="1312"/>
                  </a:lnTo>
                  <a:cubicBezTo>
                    <a:pt x="221" y="1538"/>
                    <a:pt x="480" y="1716"/>
                    <a:pt x="769" y="1840"/>
                  </a:cubicBezTo>
                  <a:lnTo>
                    <a:pt x="970" y="1927"/>
                  </a:lnTo>
                  <a:lnTo>
                    <a:pt x="970" y="486"/>
                  </a:lnTo>
                  <a:cubicBezTo>
                    <a:pt x="970" y="217"/>
                    <a:pt x="754" y="1"/>
                    <a:pt x="48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4"/>
            <p:cNvSpPr/>
            <p:nvPr/>
          </p:nvSpPr>
          <p:spPr>
            <a:xfrm>
              <a:off x="5580461" y="2134402"/>
              <a:ext cx="18274" cy="50449"/>
            </a:xfrm>
            <a:custGeom>
              <a:avLst/>
              <a:gdLst/>
              <a:ahLst/>
              <a:cxnLst/>
              <a:rect l="l" t="t" r="r" b="b"/>
              <a:pathLst>
                <a:path w="698" h="1927" extrusionOk="0">
                  <a:moveTo>
                    <a:pt x="207" y="1"/>
                  </a:moveTo>
                  <a:cubicBezTo>
                    <a:pt x="135" y="1"/>
                    <a:pt x="68" y="15"/>
                    <a:pt x="1" y="49"/>
                  </a:cubicBezTo>
                  <a:cubicBezTo>
                    <a:pt x="173" y="125"/>
                    <a:pt x="279" y="298"/>
                    <a:pt x="284" y="486"/>
                  </a:cubicBezTo>
                  <a:lnTo>
                    <a:pt x="284" y="1740"/>
                  </a:lnTo>
                  <a:cubicBezTo>
                    <a:pt x="351" y="1778"/>
                    <a:pt x="418" y="1812"/>
                    <a:pt x="491" y="1840"/>
                  </a:cubicBezTo>
                  <a:lnTo>
                    <a:pt x="697" y="1927"/>
                  </a:lnTo>
                  <a:lnTo>
                    <a:pt x="697" y="486"/>
                  </a:lnTo>
                  <a:cubicBezTo>
                    <a:pt x="692" y="217"/>
                    <a:pt x="476" y="1"/>
                    <a:pt x="207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4"/>
            <p:cNvSpPr/>
            <p:nvPr/>
          </p:nvSpPr>
          <p:spPr>
            <a:xfrm>
              <a:off x="5517707" y="2030991"/>
              <a:ext cx="131293" cy="34296"/>
            </a:xfrm>
            <a:custGeom>
              <a:avLst/>
              <a:gdLst/>
              <a:ahLst/>
              <a:cxnLst/>
              <a:rect l="l" t="t" r="r" b="b"/>
              <a:pathLst>
                <a:path w="5015" h="1310" extrusionOk="0">
                  <a:moveTo>
                    <a:pt x="4133" y="0"/>
                  </a:moveTo>
                  <a:cubicBezTo>
                    <a:pt x="4119" y="0"/>
                    <a:pt x="4104" y="1"/>
                    <a:pt x="4089" y="2"/>
                  </a:cubicBezTo>
                  <a:lnTo>
                    <a:pt x="0" y="290"/>
                  </a:lnTo>
                  <a:lnTo>
                    <a:pt x="0" y="1020"/>
                  </a:lnTo>
                  <a:lnTo>
                    <a:pt x="4089" y="1308"/>
                  </a:lnTo>
                  <a:cubicBezTo>
                    <a:pt x="4100" y="1309"/>
                    <a:pt x="4112" y="1309"/>
                    <a:pt x="4124" y="1309"/>
                  </a:cubicBezTo>
                  <a:cubicBezTo>
                    <a:pt x="4291" y="1309"/>
                    <a:pt x="4458" y="1247"/>
                    <a:pt x="4579" y="1131"/>
                  </a:cubicBezTo>
                  <a:cubicBezTo>
                    <a:pt x="5014" y="723"/>
                    <a:pt x="4714" y="0"/>
                    <a:pt x="4133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4"/>
            <p:cNvSpPr/>
            <p:nvPr/>
          </p:nvSpPr>
          <p:spPr>
            <a:xfrm>
              <a:off x="5517838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95" y="0"/>
                  </a:moveTo>
                  <a:lnTo>
                    <a:pt x="0" y="34"/>
                  </a:lnTo>
                  <a:lnTo>
                    <a:pt x="0" y="764"/>
                  </a:lnTo>
                  <a:lnTo>
                    <a:pt x="538" y="803"/>
                  </a:lnTo>
                  <a:lnTo>
                    <a:pt x="538" y="226"/>
                  </a:lnTo>
                  <a:cubicBezTo>
                    <a:pt x="538" y="149"/>
                    <a:pt x="524" y="72"/>
                    <a:pt x="4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74"/>
            <p:cNvSpPr/>
            <p:nvPr/>
          </p:nvSpPr>
          <p:spPr>
            <a:xfrm>
              <a:off x="5490035" y="2133774"/>
              <a:ext cx="48066" cy="73723"/>
            </a:xfrm>
            <a:custGeom>
              <a:avLst/>
              <a:gdLst/>
              <a:ahLst/>
              <a:cxnLst/>
              <a:rect l="l" t="t" r="r" b="b"/>
              <a:pathLst>
                <a:path w="1836" h="2816" extrusionOk="0">
                  <a:moveTo>
                    <a:pt x="1418" y="414"/>
                  </a:moveTo>
                  <a:lnTo>
                    <a:pt x="1418" y="2403"/>
                  </a:lnTo>
                  <a:lnTo>
                    <a:pt x="404" y="2403"/>
                  </a:lnTo>
                  <a:lnTo>
                    <a:pt x="404" y="414"/>
                  </a:lnTo>
                  <a:close/>
                  <a:moveTo>
                    <a:pt x="202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614"/>
                  </a:lnTo>
                  <a:cubicBezTo>
                    <a:pt x="0" y="2724"/>
                    <a:pt x="92" y="2816"/>
                    <a:pt x="202" y="2816"/>
                  </a:cubicBezTo>
                  <a:lnTo>
                    <a:pt x="1629" y="2816"/>
                  </a:lnTo>
                  <a:cubicBezTo>
                    <a:pt x="1744" y="2816"/>
                    <a:pt x="1836" y="2724"/>
                    <a:pt x="1836" y="2614"/>
                  </a:cubicBezTo>
                  <a:lnTo>
                    <a:pt x="1836" y="207"/>
                  </a:lnTo>
                  <a:cubicBezTo>
                    <a:pt x="1836" y="92"/>
                    <a:pt x="1744" y="1"/>
                    <a:pt x="1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74"/>
            <p:cNvSpPr/>
            <p:nvPr/>
          </p:nvSpPr>
          <p:spPr>
            <a:xfrm>
              <a:off x="5310807" y="2022849"/>
              <a:ext cx="368274" cy="281226"/>
            </a:xfrm>
            <a:custGeom>
              <a:avLst/>
              <a:gdLst/>
              <a:ahLst/>
              <a:cxnLst/>
              <a:rect l="l" t="t" r="r" b="b"/>
              <a:pathLst>
                <a:path w="14067" h="10742" extrusionOk="0">
                  <a:moveTo>
                    <a:pt x="2556" y="518"/>
                  </a:moveTo>
                  <a:cubicBezTo>
                    <a:pt x="2567" y="518"/>
                    <a:pt x="2579" y="518"/>
                    <a:pt x="2590" y="519"/>
                  </a:cubicBezTo>
                  <a:lnTo>
                    <a:pt x="6486" y="788"/>
                  </a:lnTo>
                  <a:lnTo>
                    <a:pt x="6486" y="1139"/>
                  </a:lnTo>
                  <a:lnTo>
                    <a:pt x="2590" y="1413"/>
                  </a:lnTo>
                  <a:cubicBezTo>
                    <a:pt x="2580" y="1413"/>
                    <a:pt x="2571" y="1414"/>
                    <a:pt x="2562" y="1414"/>
                  </a:cubicBezTo>
                  <a:cubicBezTo>
                    <a:pt x="2162" y="1414"/>
                    <a:pt x="1958" y="921"/>
                    <a:pt x="2254" y="639"/>
                  </a:cubicBezTo>
                  <a:cubicBezTo>
                    <a:pt x="2337" y="561"/>
                    <a:pt x="2443" y="518"/>
                    <a:pt x="2556" y="518"/>
                  </a:cubicBezTo>
                  <a:close/>
                  <a:moveTo>
                    <a:pt x="7279" y="409"/>
                  </a:moveTo>
                  <a:cubicBezTo>
                    <a:pt x="7485" y="409"/>
                    <a:pt x="7653" y="577"/>
                    <a:pt x="7653" y="788"/>
                  </a:cubicBezTo>
                  <a:lnTo>
                    <a:pt x="7653" y="1672"/>
                  </a:lnTo>
                  <a:lnTo>
                    <a:pt x="6899" y="1672"/>
                  </a:lnTo>
                  <a:lnTo>
                    <a:pt x="6899" y="788"/>
                  </a:lnTo>
                  <a:cubicBezTo>
                    <a:pt x="6899" y="577"/>
                    <a:pt x="7067" y="409"/>
                    <a:pt x="7279" y="409"/>
                  </a:cubicBezTo>
                  <a:close/>
                  <a:moveTo>
                    <a:pt x="7903" y="2085"/>
                  </a:moveTo>
                  <a:lnTo>
                    <a:pt x="7903" y="2350"/>
                  </a:lnTo>
                  <a:lnTo>
                    <a:pt x="6649" y="2350"/>
                  </a:lnTo>
                  <a:lnTo>
                    <a:pt x="6649" y="2085"/>
                  </a:lnTo>
                  <a:close/>
                  <a:moveTo>
                    <a:pt x="7399" y="2763"/>
                  </a:moveTo>
                  <a:lnTo>
                    <a:pt x="7399" y="3022"/>
                  </a:lnTo>
                  <a:lnTo>
                    <a:pt x="7154" y="3022"/>
                  </a:lnTo>
                  <a:lnTo>
                    <a:pt x="7154" y="2763"/>
                  </a:lnTo>
                  <a:close/>
                  <a:moveTo>
                    <a:pt x="10507" y="4449"/>
                  </a:moveTo>
                  <a:cubicBezTo>
                    <a:pt x="10666" y="4449"/>
                    <a:pt x="10795" y="4583"/>
                    <a:pt x="10786" y="4747"/>
                  </a:cubicBezTo>
                  <a:lnTo>
                    <a:pt x="10786" y="5861"/>
                  </a:lnTo>
                  <a:cubicBezTo>
                    <a:pt x="10728" y="5832"/>
                    <a:pt x="10675" y="5789"/>
                    <a:pt x="10622" y="5760"/>
                  </a:cubicBezTo>
                  <a:cubicBezTo>
                    <a:pt x="10272" y="5549"/>
                    <a:pt x="10272" y="5501"/>
                    <a:pt x="10228" y="5458"/>
                  </a:cubicBezTo>
                  <a:lnTo>
                    <a:pt x="10228" y="4747"/>
                  </a:lnTo>
                  <a:cubicBezTo>
                    <a:pt x="10219" y="4583"/>
                    <a:pt x="10349" y="4449"/>
                    <a:pt x="10507" y="4449"/>
                  </a:cubicBezTo>
                  <a:close/>
                  <a:moveTo>
                    <a:pt x="9705" y="3642"/>
                  </a:moveTo>
                  <a:cubicBezTo>
                    <a:pt x="11574" y="3647"/>
                    <a:pt x="13130" y="5073"/>
                    <a:pt x="13293" y="6937"/>
                  </a:cubicBezTo>
                  <a:lnTo>
                    <a:pt x="11199" y="6044"/>
                  </a:lnTo>
                  <a:lnTo>
                    <a:pt x="11199" y="4747"/>
                  </a:lnTo>
                  <a:cubicBezTo>
                    <a:pt x="11199" y="4362"/>
                    <a:pt x="10887" y="4055"/>
                    <a:pt x="10507" y="4055"/>
                  </a:cubicBezTo>
                  <a:cubicBezTo>
                    <a:pt x="10123" y="4055"/>
                    <a:pt x="9815" y="4362"/>
                    <a:pt x="9815" y="4747"/>
                  </a:cubicBezTo>
                  <a:lnTo>
                    <a:pt x="9815" y="4881"/>
                  </a:lnTo>
                  <a:cubicBezTo>
                    <a:pt x="9503" y="4233"/>
                    <a:pt x="9609" y="3868"/>
                    <a:pt x="9585" y="3642"/>
                  </a:cubicBezTo>
                  <a:close/>
                  <a:moveTo>
                    <a:pt x="11204" y="8888"/>
                  </a:moveTo>
                  <a:lnTo>
                    <a:pt x="11655" y="9378"/>
                  </a:lnTo>
                  <a:cubicBezTo>
                    <a:pt x="12006" y="9757"/>
                    <a:pt x="11900" y="10180"/>
                    <a:pt x="11919" y="10329"/>
                  </a:cubicBezTo>
                  <a:lnTo>
                    <a:pt x="7966" y="10329"/>
                  </a:lnTo>
                  <a:cubicBezTo>
                    <a:pt x="7985" y="10175"/>
                    <a:pt x="7879" y="9753"/>
                    <a:pt x="8235" y="9378"/>
                  </a:cubicBezTo>
                  <a:lnTo>
                    <a:pt x="8686" y="8888"/>
                  </a:lnTo>
                  <a:close/>
                  <a:moveTo>
                    <a:pt x="7273" y="0"/>
                  </a:moveTo>
                  <a:cubicBezTo>
                    <a:pt x="7019" y="0"/>
                    <a:pt x="6765" y="130"/>
                    <a:pt x="6606" y="389"/>
                  </a:cubicBezTo>
                  <a:lnTo>
                    <a:pt x="2609" y="111"/>
                  </a:lnTo>
                  <a:cubicBezTo>
                    <a:pt x="2587" y="109"/>
                    <a:pt x="2565" y="108"/>
                    <a:pt x="2543" y="108"/>
                  </a:cubicBezTo>
                  <a:cubicBezTo>
                    <a:pt x="2326" y="108"/>
                    <a:pt x="2118" y="193"/>
                    <a:pt x="1961" y="341"/>
                  </a:cubicBezTo>
                  <a:cubicBezTo>
                    <a:pt x="1399" y="870"/>
                    <a:pt x="1773" y="1826"/>
                    <a:pt x="2552" y="1826"/>
                  </a:cubicBezTo>
                  <a:cubicBezTo>
                    <a:pt x="2557" y="1826"/>
                    <a:pt x="2560" y="1826"/>
                    <a:pt x="2563" y="1826"/>
                  </a:cubicBezTo>
                  <a:cubicBezTo>
                    <a:pt x="2600" y="1826"/>
                    <a:pt x="2734" y="1814"/>
                    <a:pt x="6476" y="1552"/>
                  </a:cubicBezTo>
                  <a:lnTo>
                    <a:pt x="6476" y="1672"/>
                  </a:lnTo>
                  <a:lnTo>
                    <a:pt x="6433" y="1672"/>
                  </a:lnTo>
                  <a:cubicBezTo>
                    <a:pt x="6318" y="1672"/>
                    <a:pt x="6227" y="1763"/>
                    <a:pt x="6227" y="1879"/>
                  </a:cubicBezTo>
                  <a:lnTo>
                    <a:pt x="6227" y="2556"/>
                  </a:lnTo>
                  <a:cubicBezTo>
                    <a:pt x="6227" y="2667"/>
                    <a:pt x="6318" y="2758"/>
                    <a:pt x="6433" y="2758"/>
                  </a:cubicBezTo>
                  <a:lnTo>
                    <a:pt x="6731" y="2758"/>
                  </a:lnTo>
                  <a:lnTo>
                    <a:pt x="6731" y="3017"/>
                  </a:lnTo>
                  <a:lnTo>
                    <a:pt x="2052" y="3017"/>
                  </a:lnTo>
                  <a:lnTo>
                    <a:pt x="1692" y="1946"/>
                  </a:lnTo>
                  <a:cubicBezTo>
                    <a:pt x="1663" y="1864"/>
                    <a:pt x="1581" y="1807"/>
                    <a:pt x="1495" y="1807"/>
                  </a:cubicBezTo>
                  <a:lnTo>
                    <a:pt x="217" y="1807"/>
                  </a:lnTo>
                  <a:cubicBezTo>
                    <a:pt x="97" y="1807"/>
                    <a:pt x="1" y="1912"/>
                    <a:pt x="15" y="2037"/>
                  </a:cubicBezTo>
                  <a:lnTo>
                    <a:pt x="366" y="5381"/>
                  </a:lnTo>
                  <a:cubicBezTo>
                    <a:pt x="375" y="5487"/>
                    <a:pt x="462" y="5563"/>
                    <a:pt x="568" y="5563"/>
                  </a:cubicBezTo>
                  <a:lnTo>
                    <a:pt x="1499" y="5563"/>
                  </a:lnTo>
                  <a:cubicBezTo>
                    <a:pt x="1576" y="5563"/>
                    <a:pt x="1648" y="5515"/>
                    <a:pt x="1682" y="5443"/>
                  </a:cubicBezTo>
                  <a:lnTo>
                    <a:pt x="2148" y="4449"/>
                  </a:lnTo>
                  <a:lnTo>
                    <a:pt x="5535" y="4449"/>
                  </a:lnTo>
                  <a:cubicBezTo>
                    <a:pt x="5674" y="4454"/>
                    <a:pt x="5790" y="4564"/>
                    <a:pt x="5790" y="4703"/>
                  </a:cubicBezTo>
                  <a:cubicBezTo>
                    <a:pt x="5804" y="6462"/>
                    <a:pt x="5751" y="6611"/>
                    <a:pt x="5847" y="7033"/>
                  </a:cubicBezTo>
                  <a:cubicBezTo>
                    <a:pt x="5865" y="7155"/>
                    <a:pt x="5953" y="7208"/>
                    <a:pt x="6043" y="7208"/>
                  </a:cubicBezTo>
                  <a:cubicBezTo>
                    <a:pt x="6166" y="7208"/>
                    <a:pt x="6293" y="7106"/>
                    <a:pt x="6246" y="6942"/>
                  </a:cubicBezTo>
                  <a:cubicBezTo>
                    <a:pt x="6169" y="6591"/>
                    <a:pt x="6212" y="6443"/>
                    <a:pt x="6203" y="4703"/>
                  </a:cubicBezTo>
                  <a:cubicBezTo>
                    <a:pt x="6198" y="4334"/>
                    <a:pt x="5905" y="4041"/>
                    <a:pt x="5535" y="4041"/>
                  </a:cubicBezTo>
                  <a:lnTo>
                    <a:pt x="2018" y="4041"/>
                  </a:lnTo>
                  <a:cubicBezTo>
                    <a:pt x="1937" y="4041"/>
                    <a:pt x="1865" y="4084"/>
                    <a:pt x="1831" y="4161"/>
                  </a:cubicBezTo>
                  <a:lnTo>
                    <a:pt x="1365" y="5155"/>
                  </a:lnTo>
                  <a:lnTo>
                    <a:pt x="755" y="5155"/>
                  </a:lnTo>
                  <a:lnTo>
                    <a:pt x="447" y="2215"/>
                  </a:lnTo>
                  <a:lnTo>
                    <a:pt x="1346" y="2215"/>
                  </a:lnTo>
                  <a:lnTo>
                    <a:pt x="1706" y="3286"/>
                  </a:lnTo>
                  <a:cubicBezTo>
                    <a:pt x="1735" y="3368"/>
                    <a:pt x="1817" y="3426"/>
                    <a:pt x="1903" y="3426"/>
                  </a:cubicBezTo>
                  <a:lnTo>
                    <a:pt x="8989" y="3426"/>
                  </a:lnTo>
                  <a:cubicBezTo>
                    <a:pt x="9085" y="3426"/>
                    <a:pt x="9162" y="3502"/>
                    <a:pt x="9162" y="3594"/>
                  </a:cubicBezTo>
                  <a:lnTo>
                    <a:pt x="9162" y="3968"/>
                  </a:lnTo>
                  <a:cubicBezTo>
                    <a:pt x="9167" y="4973"/>
                    <a:pt x="9767" y="5885"/>
                    <a:pt x="10694" y="6284"/>
                  </a:cubicBezTo>
                  <a:lnTo>
                    <a:pt x="13639" y="7533"/>
                  </a:lnTo>
                  <a:cubicBezTo>
                    <a:pt x="13572" y="8066"/>
                    <a:pt x="13116" y="8470"/>
                    <a:pt x="12578" y="8475"/>
                  </a:cubicBezTo>
                  <a:lnTo>
                    <a:pt x="8163" y="8475"/>
                  </a:lnTo>
                  <a:cubicBezTo>
                    <a:pt x="7567" y="8475"/>
                    <a:pt x="7000" y="8201"/>
                    <a:pt x="6630" y="7735"/>
                  </a:cubicBezTo>
                  <a:cubicBezTo>
                    <a:pt x="6584" y="7681"/>
                    <a:pt x="6529" y="7659"/>
                    <a:pt x="6476" y="7659"/>
                  </a:cubicBezTo>
                  <a:cubicBezTo>
                    <a:pt x="6329" y="7659"/>
                    <a:pt x="6195" y="7831"/>
                    <a:pt x="6308" y="7989"/>
                  </a:cubicBezTo>
                  <a:cubicBezTo>
                    <a:pt x="6746" y="8542"/>
                    <a:pt x="7413" y="8873"/>
                    <a:pt x="8124" y="8883"/>
                  </a:cubicBezTo>
                  <a:lnTo>
                    <a:pt x="7927" y="9094"/>
                  </a:lnTo>
                  <a:cubicBezTo>
                    <a:pt x="7447" y="9608"/>
                    <a:pt x="7572" y="10190"/>
                    <a:pt x="7553" y="10324"/>
                  </a:cubicBezTo>
                  <a:lnTo>
                    <a:pt x="6875" y="10324"/>
                  </a:lnTo>
                  <a:lnTo>
                    <a:pt x="6207" y="9719"/>
                  </a:lnTo>
                  <a:cubicBezTo>
                    <a:pt x="6162" y="9678"/>
                    <a:pt x="6113" y="9661"/>
                    <a:pt x="6067" y="9661"/>
                  </a:cubicBezTo>
                  <a:cubicBezTo>
                    <a:pt x="5902" y="9661"/>
                    <a:pt x="5766" y="9880"/>
                    <a:pt x="5924" y="10026"/>
                  </a:cubicBezTo>
                  <a:cubicBezTo>
                    <a:pt x="6654" y="10665"/>
                    <a:pt x="6649" y="10737"/>
                    <a:pt x="6789" y="10737"/>
                  </a:cubicBezTo>
                  <a:cubicBezTo>
                    <a:pt x="7720" y="10735"/>
                    <a:pt x="8515" y="10734"/>
                    <a:pt x="9194" y="10734"/>
                  </a:cubicBezTo>
                  <a:cubicBezTo>
                    <a:pt x="11131" y="10734"/>
                    <a:pt x="12123" y="10742"/>
                    <a:pt x="12641" y="10742"/>
                  </a:cubicBezTo>
                  <a:cubicBezTo>
                    <a:pt x="13237" y="10742"/>
                    <a:pt x="13202" y="10731"/>
                    <a:pt x="13255" y="10684"/>
                  </a:cubicBezTo>
                  <a:lnTo>
                    <a:pt x="13952" y="10046"/>
                  </a:lnTo>
                  <a:cubicBezTo>
                    <a:pt x="14038" y="9969"/>
                    <a:pt x="14043" y="9839"/>
                    <a:pt x="13966" y="9753"/>
                  </a:cubicBezTo>
                  <a:cubicBezTo>
                    <a:pt x="13926" y="9713"/>
                    <a:pt x="13873" y="9692"/>
                    <a:pt x="13819" y="9692"/>
                  </a:cubicBezTo>
                  <a:cubicBezTo>
                    <a:pt x="13769" y="9692"/>
                    <a:pt x="13720" y="9710"/>
                    <a:pt x="13683" y="9748"/>
                  </a:cubicBezTo>
                  <a:lnTo>
                    <a:pt x="13039" y="10324"/>
                  </a:lnTo>
                  <a:lnTo>
                    <a:pt x="12328" y="10324"/>
                  </a:lnTo>
                  <a:lnTo>
                    <a:pt x="12328" y="10046"/>
                  </a:lnTo>
                  <a:cubicBezTo>
                    <a:pt x="12328" y="9344"/>
                    <a:pt x="11847" y="9003"/>
                    <a:pt x="11761" y="8888"/>
                  </a:cubicBezTo>
                  <a:lnTo>
                    <a:pt x="12582" y="8888"/>
                  </a:lnTo>
                  <a:cubicBezTo>
                    <a:pt x="13399" y="8888"/>
                    <a:pt x="14067" y="8225"/>
                    <a:pt x="14067" y="7403"/>
                  </a:cubicBezTo>
                  <a:cubicBezTo>
                    <a:pt x="14067" y="7322"/>
                    <a:pt x="14019" y="7245"/>
                    <a:pt x="13942" y="7216"/>
                  </a:cubicBezTo>
                  <a:lnTo>
                    <a:pt x="13716" y="7120"/>
                  </a:lnTo>
                  <a:cubicBezTo>
                    <a:pt x="13644" y="4948"/>
                    <a:pt x="11867" y="3229"/>
                    <a:pt x="9695" y="3229"/>
                  </a:cubicBezTo>
                  <a:lnTo>
                    <a:pt x="9431" y="3229"/>
                  </a:lnTo>
                  <a:cubicBezTo>
                    <a:pt x="9320" y="3094"/>
                    <a:pt x="9162" y="3017"/>
                    <a:pt x="8989" y="3017"/>
                  </a:cubicBezTo>
                  <a:lnTo>
                    <a:pt x="7802" y="3017"/>
                  </a:lnTo>
                  <a:lnTo>
                    <a:pt x="7802" y="2763"/>
                  </a:lnTo>
                  <a:lnTo>
                    <a:pt x="8100" y="2763"/>
                  </a:lnTo>
                  <a:cubicBezTo>
                    <a:pt x="8211" y="2763"/>
                    <a:pt x="8302" y="2671"/>
                    <a:pt x="8302" y="2556"/>
                  </a:cubicBezTo>
                  <a:lnTo>
                    <a:pt x="8302" y="1879"/>
                  </a:lnTo>
                  <a:cubicBezTo>
                    <a:pt x="8302" y="1768"/>
                    <a:pt x="8211" y="1677"/>
                    <a:pt x="8100" y="1677"/>
                  </a:cubicBezTo>
                  <a:lnTo>
                    <a:pt x="8052" y="1677"/>
                  </a:lnTo>
                  <a:lnTo>
                    <a:pt x="8052" y="1547"/>
                  </a:lnTo>
                  <a:cubicBezTo>
                    <a:pt x="11739" y="1806"/>
                    <a:pt x="11971" y="1821"/>
                    <a:pt x="12012" y="1821"/>
                  </a:cubicBezTo>
                  <a:cubicBezTo>
                    <a:pt x="12017" y="1821"/>
                    <a:pt x="12019" y="1821"/>
                    <a:pt x="12025" y="1821"/>
                  </a:cubicBezTo>
                  <a:cubicBezTo>
                    <a:pt x="12799" y="1821"/>
                    <a:pt x="13178" y="870"/>
                    <a:pt x="12616" y="341"/>
                  </a:cubicBezTo>
                  <a:cubicBezTo>
                    <a:pt x="12455" y="193"/>
                    <a:pt x="12246" y="108"/>
                    <a:pt x="12032" y="108"/>
                  </a:cubicBezTo>
                  <a:cubicBezTo>
                    <a:pt x="12011" y="108"/>
                    <a:pt x="11989" y="109"/>
                    <a:pt x="11968" y="111"/>
                  </a:cubicBezTo>
                  <a:lnTo>
                    <a:pt x="10963" y="178"/>
                  </a:lnTo>
                  <a:cubicBezTo>
                    <a:pt x="10696" y="197"/>
                    <a:pt x="10717" y="592"/>
                    <a:pt x="10974" y="592"/>
                  </a:cubicBezTo>
                  <a:cubicBezTo>
                    <a:pt x="10980" y="592"/>
                    <a:pt x="10986" y="592"/>
                    <a:pt x="10992" y="591"/>
                  </a:cubicBezTo>
                  <a:lnTo>
                    <a:pt x="11996" y="524"/>
                  </a:lnTo>
                  <a:cubicBezTo>
                    <a:pt x="12008" y="523"/>
                    <a:pt x="12019" y="523"/>
                    <a:pt x="12030" y="523"/>
                  </a:cubicBezTo>
                  <a:cubicBezTo>
                    <a:pt x="12270" y="523"/>
                    <a:pt x="12472" y="718"/>
                    <a:pt x="12472" y="971"/>
                  </a:cubicBezTo>
                  <a:cubicBezTo>
                    <a:pt x="12472" y="1219"/>
                    <a:pt x="12270" y="1414"/>
                    <a:pt x="12030" y="1414"/>
                  </a:cubicBezTo>
                  <a:cubicBezTo>
                    <a:pt x="12019" y="1414"/>
                    <a:pt x="12008" y="1414"/>
                    <a:pt x="11996" y="1413"/>
                  </a:cubicBezTo>
                  <a:lnTo>
                    <a:pt x="8100" y="1144"/>
                  </a:lnTo>
                  <a:lnTo>
                    <a:pt x="8100" y="793"/>
                  </a:lnTo>
                  <a:lnTo>
                    <a:pt x="9945" y="663"/>
                  </a:lnTo>
                  <a:cubicBezTo>
                    <a:pt x="10213" y="645"/>
                    <a:pt x="10191" y="250"/>
                    <a:pt x="9934" y="250"/>
                  </a:cubicBezTo>
                  <a:cubicBezTo>
                    <a:pt x="9929" y="250"/>
                    <a:pt x="9922" y="250"/>
                    <a:pt x="9916" y="250"/>
                  </a:cubicBezTo>
                  <a:lnTo>
                    <a:pt x="7937" y="389"/>
                  </a:lnTo>
                  <a:cubicBezTo>
                    <a:pt x="7781" y="130"/>
                    <a:pt x="7527" y="0"/>
                    <a:pt x="7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7" name="Google Shape;9677;p74"/>
          <p:cNvGrpSpPr/>
          <p:nvPr/>
        </p:nvGrpSpPr>
        <p:grpSpPr>
          <a:xfrm>
            <a:off x="4865589" y="2022430"/>
            <a:ext cx="375788" cy="281828"/>
            <a:chOff x="4865589" y="2022430"/>
            <a:chExt cx="375788" cy="281828"/>
          </a:xfrm>
        </p:grpSpPr>
        <p:sp>
          <p:nvSpPr>
            <p:cNvPr id="9678" name="Google Shape;9678;p74"/>
            <p:cNvSpPr/>
            <p:nvPr/>
          </p:nvSpPr>
          <p:spPr>
            <a:xfrm>
              <a:off x="5145794" y="2106599"/>
              <a:ext cx="87572" cy="113595"/>
            </a:xfrm>
            <a:custGeom>
              <a:avLst/>
              <a:gdLst/>
              <a:ahLst/>
              <a:cxnLst/>
              <a:rect l="l" t="t" r="r" b="b"/>
              <a:pathLst>
                <a:path w="3345" h="4339" extrusionOk="0">
                  <a:moveTo>
                    <a:pt x="1" y="1"/>
                  </a:moveTo>
                  <a:lnTo>
                    <a:pt x="1" y="4339"/>
                  </a:lnTo>
                  <a:cubicBezTo>
                    <a:pt x="1" y="4339"/>
                    <a:pt x="1386" y="3035"/>
                    <a:pt x="2698" y="3035"/>
                  </a:cubicBezTo>
                  <a:cubicBezTo>
                    <a:pt x="2918" y="3035"/>
                    <a:pt x="3135" y="3072"/>
                    <a:pt x="3344" y="3157"/>
                  </a:cubicBezTo>
                  <a:lnTo>
                    <a:pt x="3344" y="1183"/>
                  </a:lnTo>
                  <a:cubicBezTo>
                    <a:pt x="3135" y="1268"/>
                    <a:pt x="2916" y="1305"/>
                    <a:pt x="2696" y="1305"/>
                  </a:cubicBezTo>
                  <a:cubicBezTo>
                    <a:pt x="1382" y="13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4"/>
            <p:cNvSpPr/>
            <p:nvPr/>
          </p:nvSpPr>
          <p:spPr>
            <a:xfrm>
              <a:off x="5145794" y="2106494"/>
              <a:ext cx="33615" cy="113700"/>
            </a:xfrm>
            <a:custGeom>
              <a:avLst/>
              <a:gdLst/>
              <a:ahLst/>
              <a:cxnLst/>
              <a:rect l="l" t="t" r="r" b="b"/>
              <a:pathLst>
                <a:path w="1284" h="4343" extrusionOk="0">
                  <a:moveTo>
                    <a:pt x="1" y="0"/>
                  </a:moveTo>
                  <a:lnTo>
                    <a:pt x="1" y="4343"/>
                  </a:lnTo>
                  <a:cubicBezTo>
                    <a:pt x="318" y="4059"/>
                    <a:pt x="659" y="3805"/>
                    <a:pt x="1019" y="3589"/>
                  </a:cubicBezTo>
                  <a:cubicBezTo>
                    <a:pt x="1283" y="2661"/>
                    <a:pt x="1283" y="1681"/>
                    <a:pt x="1019" y="754"/>
                  </a:cubicBezTo>
                  <a:cubicBezTo>
                    <a:pt x="654" y="538"/>
                    <a:pt x="313" y="283"/>
                    <a:pt x="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4"/>
            <p:cNvSpPr/>
            <p:nvPr/>
          </p:nvSpPr>
          <p:spPr>
            <a:xfrm>
              <a:off x="4874255" y="2027719"/>
              <a:ext cx="286776" cy="270911"/>
            </a:xfrm>
            <a:custGeom>
              <a:avLst/>
              <a:gdLst/>
              <a:ahLst/>
              <a:cxnLst/>
              <a:rect l="l" t="t" r="r" b="b"/>
              <a:pathLst>
                <a:path w="10954" h="10348" extrusionOk="0">
                  <a:moveTo>
                    <a:pt x="5533" y="1"/>
                  </a:moveTo>
                  <a:cubicBezTo>
                    <a:pt x="5345" y="1"/>
                    <a:pt x="5157" y="14"/>
                    <a:pt x="4973" y="35"/>
                  </a:cubicBezTo>
                  <a:cubicBezTo>
                    <a:pt x="4733" y="69"/>
                    <a:pt x="4493" y="117"/>
                    <a:pt x="4257" y="179"/>
                  </a:cubicBezTo>
                  <a:cubicBezTo>
                    <a:pt x="1625" y="890"/>
                    <a:pt x="1" y="3523"/>
                    <a:pt x="534" y="6194"/>
                  </a:cubicBezTo>
                  <a:cubicBezTo>
                    <a:pt x="1026" y="8636"/>
                    <a:pt x="3172" y="10347"/>
                    <a:pt x="5604" y="10347"/>
                  </a:cubicBezTo>
                  <a:cubicBezTo>
                    <a:pt x="5832" y="10347"/>
                    <a:pt x="6062" y="10332"/>
                    <a:pt x="6294" y="10302"/>
                  </a:cubicBezTo>
                  <a:cubicBezTo>
                    <a:pt x="8994" y="9946"/>
                    <a:pt x="10954" y="7554"/>
                    <a:pt x="10776" y="4835"/>
                  </a:cubicBezTo>
                  <a:cubicBezTo>
                    <a:pt x="10598" y="2115"/>
                    <a:pt x="8341" y="2"/>
                    <a:pt x="5617" y="2"/>
                  </a:cubicBezTo>
                  <a:cubicBezTo>
                    <a:pt x="5589" y="1"/>
                    <a:pt x="5561" y="1"/>
                    <a:pt x="5533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4"/>
            <p:cNvSpPr/>
            <p:nvPr/>
          </p:nvSpPr>
          <p:spPr>
            <a:xfrm>
              <a:off x="4914389" y="2056543"/>
              <a:ext cx="260229" cy="242479"/>
            </a:xfrm>
            <a:custGeom>
              <a:avLst/>
              <a:gdLst/>
              <a:ahLst/>
              <a:cxnLst/>
              <a:rect l="l" t="t" r="r" b="b"/>
              <a:pathLst>
                <a:path w="9940" h="9262" extrusionOk="0">
                  <a:moveTo>
                    <a:pt x="7274" y="1"/>
                  </a:moveTo>
                  <a:cubicBezTo>
                    <a:pt x="8888" y="2062"/>
                    <a:pt x="8710" y="5007"/>
                    <a:pt x="6856" y="6856"/>
                  </a:cubicBezTo>
                  <a:cubicBezTo>
                    <a:pt x="5852" y="7863"/>
                    <a:pt x="4525" y="8375"/>
                    <a:pt x="3192" y="8375"/>
                  </a:cubicBezTo>
                  <a:cubicBezTo>
                    <a:pt x="2069" y="8375"/>
                    <a:pt x="942" y="8012"/>
                    <a:pt x="0" y="7274"/>
                  </a:cubicBezTo>
                  <a:lnTo>
                    <a:pt x="0" y="7274"/>
                  </a:lnTo>
                  <a:cubicBezTo>
                    <a:pt x="1029" y="8590"/>
                    <a:pt x="2552" y="9261"/>
                    <a:pt x="4081" y="9261"/>
                  </a:cubicBezTo>
                  <a:cubicBezTo>
                    <a:pt x="5401" y="9261"/>
                    <a:pt x="6725" y="8762"/>
                    <a:pt x="7744" y="7745"/>
                  </a:cubicBezTo>
                  <a:cubicBezTo>
                    <a:pt x="9940" y="5545"/>
                    <a:pt x="9724" y="1918"/>
                    <a:pt x="7274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74"/>
            <p:cNvSpPr/>
            <p:nvPr/>
          </p:nvSpPr>
          <p:spPr>
            <a:xfrm>
              <a:off x="4877161" y="2084844"/>
              <a:ext cx="73095" cy="157237"/>
            </a:xfrm>
            <a:custGeom>
              <a:avLst/>
              <a:gdLst/>
              <a:ahLst/>
              <a:cxnLst/>
              <a:rect l="l" t="t" r="r" b="b"/>
              <a:pathLst>
                <a:path w="2792" h="6006" extrusionOk="0">
                  <a:moveTo>
                    <a:pt x="1374" y="1"/>
                  </a:moveTo>
                  <a:cubicBezTo>
                    <a:pt x="1341" y="1"/>
                    <a:pt x="1312" y="6"/>
                    <a:pt x="1273" y="6"/>
                  </a:cubicBezTo>
                  <a:cubicBezTo>
                    <a:pt x="0" y="1802"/>
                    <a:pt x="0" y="4209"/>
                    <a:pt x="1273" y="6001"/>
                  </a:cubicBezTo>
                  <a:cubicBezTo>
                    <a:pt x="1312" y="6006"/>
                    <a:pt x="1341" y="6006"/>
                    <a:pt x="1374" y="6006"/>
                  </a:cubicBezTo>
                  <a:cubicBezTo>
                    <a:pt x="1730" y="6006"/>
                    <a:pt x="2052" y="5727"/>
                    <a:pt x="2297" y="5261"/>
                  </a:cubicBezTo>
                  <a:lnTo>
                    <a:pt x="2590" y="4521"/>
                  </a:lnTo>
                  <a:cubicBezTo>
                    <a:pt x="2715" y="4027"/>
                    <a:pt x="2782" y="3517"/>
                    <a:pt x="2782" y="3008"/>
                  </a:cubicBezTo>
                  <a:cubicBezTo>
                    <a:pt x="2791" y="1375"/>
                    <a:pt x="2157" y="15"/>
                    <a:pt x="137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4"/>
            <p:cNvSpPr/>
            <p:nvPr/>
          </p:nvSpPr>
          <p:spPr>
            <a:xfrm>
              <a:off x="4907844" y="2084713"/>
              <a:ext cx="42281" cy="157368"/>
            </a:xfrm>
            <a:custGeom>
              <a:avLst/>
              <a:gdLst/>
              <a:ahLst/>
              <a:cxnLst/>
              <a:rect l="l" t="t" r="r" b="b"/>
              <a:pathLst>
                <a:path w="1615" h="6011" extrusionOk="0">
                  <a:moveTo>
                    <a:pt x="202" y="1"/>
                  </a:moveTo>
                  <a:cubicBezTo>
                    <a:pt x="169" y="1"/>
                    <a:pt x="140" y="1"/>
                    <a:pt x="101" y="6"/>
                  </a:cubicBezTo>
                  <a:lnTo>
                    <a:pt x="0" y="155"/>
                  </a:lnTo>
                  <a:cubicBezTo>
                    <a:pt x="563" y="563"/>
                    <a:pt x="971" y="1697"/>
                    <a:pt x="961" y="3008"/>
                  </a:cubicBezTo>
                  <a:cubicBezTo>
                    <a:pt x="961" y="3517"/>
                    <a:pt x="894" y="4027"/>
                    <a:pt x="769" y="4522"/>
                  </a:cubicBezTo>
                  <a:lnTo>
                    <a:pt x="486" y="5266"/>
                  </a:lnTo>
                  <a:cubicBezTo>
                    <a:pt x="370" y="5497"/>
                    <a:pt x="207" y="5698"/>
                    <a:pt x="5" y="5857"/>
                  </a:cubicBezTo>
                  <a:lnTo>
                    <a:pt x="106" y="6006"/>
                  </a:lnTo>
                  <a:cubicBezTo>
                    <a:pt x="140" y="6011"/>
                    <a:pt x="173" y="6011"/>
                    <a:pt x="207" y="6011"/>
                  </a:cubicBezTo>
                  <a:cubicBezTo>
                    <a:pt x="563" y="6011"/>
                    <a:pt x="884" y="5732"/>
                    <a:pt x="1134" y="5266"/>
                  </a:cubicBezTo>
                  <a:lnTo>
                    <a:pt x="1129" y="5266"/>
                  </a:lnTo>
                  <a:lnTo>
                    <a:pt x="1422" y="4522"/>
                  </a:lnTo>
                  <a:cubicBezTo>
                    <a:pt x="1547" y="4027"/>
                    <a:pt x="1610" y="3517"/>
                    <a:pt x="1610" y="3008"/>
                  </a:cubicBezTo>
                  <a:cubicBezTo>
                    <a:pt x="1615" y="1375"/>
                    <a:pt x="980" y="11"/>
                    <a:pt x="20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4"/>
            <p:cNvSpPr/>
            <p:nvPr/>
          </p:nvSpPr>
          <p:spPr>
            <a:xfrm>
              <a:off x="4881062" y="2128486"/>
              <a:ext cx="36364" cy="69822"/>
            </a:xfrm>
            <a:custGeom>
              <a:avLst/>
              <a:gdLst/>
              <a:ahLst/>
              <a:cxnLst/>
              <a:rect l="l" t="t" r="r" b="b"/>
              <a:pathLst>
                <a:path w="1389" h="2667" extrusionOk="0">
                  <a:moveTo>
                    <a:pt x="692" y="1"/>
                  </a:moveTo>
                  <a:cubicBezTo>
                    <a:pt x="308" y="1"/>
                    <a:pt x="0" y="596"/>
                    <a:pt x="0" y="1336"/>
                  </a:cubicBezTo>
                  <a:cubicBezTo>
                    <a:pt x="0" y="2071"/>
                    <a:pt x="308" y="2667"/>
                    <a:pt x="692" y="2667"/>
                  </a:cubicBezTo>
                  <a:cubicBezTo>
                    <a:pt x="1076" y="2667"/>
                    <a:pt x="1389" y="2066"/>
                    <a:pt x="1389" y="1336"/>
                  </a:cubicBezTo>
                  <a:cubicBezTo>
                    <a:pt x="1389" y="601"/>
                    <a:pt x="1076" y="1"/>
                    <a:pt x="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4"/>
            <p:cNvSpPr/>
            <p:nvPr/>
          </p:nvSpPr>
          <p:spPr>
            <a:xfrm>
              <a:off x="4865589" y="2022430"/>
              <a:ext cx="375788" cy="281828"/>
            </a:xfrm>
            <a:custGeom>
              <a:avLst/>
              <a:gdLst/>
              <a:ahLst/>
              <a:cxnLst/>
              <a:rect l="l" t="t" r="r" b="b"/>
              <a:pathLst>
                <a:path w="14354" h="10765" extrusionOk="0">
                  <a:moveTo>
                    <a:pt x="5941" y="1"/>
                  </a:moveTo>
                  <a:cubicBezTo>
                    <a:pt x="5805" y="1"/>
                    <a:pt x="5668" y="6"/>
                    <a:pt x="5530" y="16"/>
                  </a:cubicBezTo>
                  <a:cubicBezTo>
                    <a:pt x="5262" y="35"/>
                    <a:pt x="5284" y="430"/>
                    <a:pt x="5545" y="430"/>
                  </a:cubicBezTo>
                  <a:cubicBezTo>
                    <a:pt x="5551" y="430"/>
                    <a:pt x="5557" y="430"/>
                    <a:pt x="5563" y="430"/>
                  </a:cubicBezTo>
                  <a:cubicBezTo>
                    <a:pt x="5694" y="419"/>
                    <a:pt x="5824" y="414"/>
                    <a:pt x="5953" y="414"/>
                  </a:cubicBezTo>
                  <a:cubicBezTo>
                    <a:pt x="8196" y="414"/>
                    <a:pt x="10123" y="1930"/>
                    <a:pt x="10718" y="4052"/>
                  </a:cubicBezTo>
                  <a:cubicBezTo>
                    <a:pt x="10651" y="4148"/>
                    <a:pt x="10564" y="4234"/>
                    <a:pt x="10473" y="4306"/>
                  </a:cubicBezTo>
                  <a:cubicBezTo>
                    <a:pt x="10313" y="4419"/>
                    <a:pt x="10145" y="4465"/>
                    <a:pt x="9974" y="4465"/>
                  </a:cubicBezTo>
                  <a:cubicBezTo>
                    <a:pt x="9678" y="4465"/>
                    <a:pt x="9371" y="4326"/>
                    <a:pt x="9075" y="4153"/>
                  </a:cubicBezTo>
                  <a:cubicBezTo>
                    <a:pt x="8816" y="3567"/>
                    <a:pt x="9138" y="3211"/>
                    <a:pt x="9157" y="3197"/>
                  </a:cubicBezTo>
                  <a:cubicBezTo>
                    <a:pt x="9234" y="3115"/>
                    <a:pt x="9234" y="2990"/>
                    <a:pt x="9157" y="2908"/>
                  </a:cubicBezTo>
                  <a:cubicBezTo>
                    <a:pt x="9115" y="2866"/>
                    <a:pt x="9060" y="2845"/>
                    <a:pt x="9006" y="2845"/>
                  </a:cubicBezTo>
                  <a:cubicBezTo>
                    <a:pt x="8954" y="2845"/>
                    <a:pt x="8903" y="2864"/>
                    <a:pt x="8864" y="2904"/>
                  </a:cubicBezTo>
                  <a:cubicBezTo>
                    <a:pt x="8638" y="3153"/>
                    <a:pt x="8532" y="3490"/>
                    <a:pt x="8566" y="3826"/>
                  </a:cubicBezTo>
                  <a:cubicBezTo>
                    <a:pt x="8320" y="3678"/>
                    <a:pt x="8042" y="3566"/>
                    <a:pt x="7548" y="3566"/>
                  </a:cubicBezTo>
                  <a:cubicBezTo>
                    <a:pt x="7464" y="3566"/>
                    <a:pt x="7372" y="3569"/>
                    <a:pt x="7274" y="3576"/>
                  </a:cubicBezTo>
                  <a:cubicBezTo>
                    <a:pt x="7006" y="3590"/>
                    <a:pt x="7027" y="3985"/>
                    <a:pt x="7284" y="3985"/>
                  </a:cubicBezTo>
                  <a:cubicBezTo>
                    <a:pt x="7290" y="3985"/>
                    <a:pt x="7296" y="3985"/>
                    <a:pt x="7302" y="3984"/>
                  </a:cubicBezTo>
                  <a:cubicBezTo>
                    <a:pt x="7387" y="3979"/>
                    <a:pt x="7465" y="3977"/>
                    <a:pt x="7537" y="3977"/>
                  </a:cubicBezTo>
                  <a:cubicBezTo>
                    <a:pt x="8231" y="3977"/>
                    <a:pt x="8349" y="4218"/>
                    <a:pt x="8811" y="4479"/>
                  </a:cubicBezTo>
                  <a:cubicBezTo>
                    <a:pt x="9202" y="4719"/>
                    <a:pt x="9600" y="4885"/>
                    <a:pt x="9983" y="4885"/>
                  </a:cubicBezTo>
                  <a:cubicBezTo>
                    <a:pt x="10283" y="4885"/>
                    <a:pt x="10573" y="4784"/>
                    <a:pt x="10843" y="4537"/>
                  </a:cubicBezTo>
                  <a:cubicBezTo>
                    <a:pt x="10987" y="5368"/>
                    <a:pt x="10915" y="5632"/>
                    <a:pt x="10862" y="6050"/>
                  </a:cubicBezTo>
                  <a:cubicBezTo>
                    <a:pt x="10454" y="6113"/>
                    <a:pt x="10050" y="6218"/>
                    <a:pt x="9661" y="6372"/>
                  </a:cubicBezTo>
                  <a:cubicBezTo>
                    <a:pt x="9118" y="6583"/>
                    <a:pt x="8614" y="6886"/>
                    <a:pt x="8172" y="7275"/>
                  </a:cubicBezTo>
                  <a:cubicBezTo>
                    <a:pt x="7788" y="6968"/>
                    <a:pt x="7860" y="6439"/>
                    <a:pt x="7865" y="6415"/>
                  </a:cubicBezTo>
                  <a:cubicBezTo>
                    <a:pt x="7891" y="6264"/>
                    <a:pt x="7776" y="6177"/>
                    <a:pt x="7662" y="6177"/>
                  </a:cubicBezTo>
                  <a:cubicBezTo>
                    <a:pt x="7573" y="6177"/>
                    <a:pt x="7485" y="6230"/>
                    <a:pt x="7466" y="6348"/>
                  </a:cubicBezTo>
                  <a:cubicBezTo>
                    <a:pt x="7456" y="6382"/>
                    <a:pt x="7346" y="7097"/>
                    <a:pt x="7874" y="7559"/>
                  </a:cubicBezTo>
                  <a:cubicBezTo>
                    <a:pt x="7735" y="7708"/>
                    <a:pt x="7610" y="7861"/>
                    <a:pt x="7495" y="8029"/>
                  </a:cubicBezTo>
                  <a:cubicBezTo>
                    <a:pt x="7386" y="8193"/>
                    <a:pt x="7527" y="8356"/>
                    <a:pt x="7673" y="8356"/>
                  </a:cubicBezTo>
                  <a:cubicBezTo>
                    <a:pt x="7734" y="8356"/>
                    <a:pt x="7795" y="8328"/>
                    <a:pt x="7840" y="8260"/>
                  </a:cubicBezTo>
                  <a:cubicBezTo>
                    <a:pt x="8052" y="7953"/>
                    <a:pt x="8311" y="7679"/>
                    <a:pt x="8609" y="7453"/>
                  </a:cubicBezTo>
                  <a:lnTo>
                    <a:pt x="8609" y="7453"/>
                  </a:lnTo>
                  <a:cubicBezTo>
                    <a:pt x="8547" y="8020"/>
                    <a:pt x="8830" y="8486"/>
                    <a:pt x="8849" y="8515"/>
                  </a:cubicBezTo>
                  <a:cubicBezTo>
                    <a:pt x="8893" y="8580"/>
                    <a:pt x="8954" y="8607"/>
                    <a:pt x="9013" y="8607"/>
                  </a:cubicBezTo>
                  <a:cubicBezTo>
                    <a:pt x="9155" y="8607"/>
                    <a:pt x="9293" y="8453"/>
                    <a:pt x="9195" y="8294"/>
                  </a:cubicBezTo>
                  <a:cubicBezTo>
                    <a:pt x="9176" y="8265"/>
                    <a:pt x="8811" y="7664"/>
                    <a:pt x="9166" y="7073"/>
                  </a:cubicBezTo>
                  <a:cubicBezTo>
                    <a:pt x="9680" y="6785"/>
                    <a:pt x="10233" y="6583"/>
                    <a:pt x="10814" y="6473"/>
                  </a:cubicBezTo>
                  <a:lnTo>
                    <a:pt x="10814" y="6473"/>
                  </a:lnTo>
                  <a:cubicBezTo>
                    <a:pt x="10268" y="8920"/>
                    <a:pt x="8133" y="10366"/>
                    <a:pt x="5945" y="10366"/>
                  </a:cubicBezTo>
                  <a:cubicBezTo>
                    <a:pt x="4572" y="10366"/>
                    <a:pt x="3178" y="9797"/>
                    <a:pt x="2143" y="8548"/>
                  </a:cubicBezTo>
                  <a:cubicBezTo>
                    <a:pt x="2446" y="8438"/>
                    <a:pt x="2719" y="8164"/>
                    <a:pt x="2940" y="7746"/>
                  </a:cubicBezTo>
                  <a:cubicBezTo>
                    <a:pt x="3012" y="7612"/>
                    <a:pt x="2912" y="7448"/>
                    <a:pt x="2763" y="7448"/>
                  </a:cubicBezTo>
                  <a:cubicBezTo>
                    <a:pt x="2676" y="7448"/>
                    <a:pt x="2604" y="7496"/>
                    <a:pt x="2570" y="7573"/>
                  </a:cubicBezTo>
                  <a:cubicBezTo>
                    <a:pt x="2359" y="7962"/>
                    <a:pt x="2109" y="8183"/>
                    <a:pt x="1855" y="8193"/>
                  </a:cubicBezTo>
                  <a:cubicBezTo>
                    <a:pt x="1514" y="7693"/>
                    <a:pt x="1345" y="7275"/>
                    <a:pt x="1187" y="6704"/>
                  </a:cubicBezTo>
                  <a:lnTo>
                    <a:pt x="1187" y="6704"/>
                  </a:lnTo>
                  <a:cubicBezTo>
                    <a:pt x="1225" y="6713"/>
                    <a:pt x="1264" y="6723"/>
                    <a:pt x="1302" y="6723"/>
                  </a:cubicBezTo>
                  <a:cubicBezTo>
                    <a:pt x="1682" y="6723"/>
                    <a:pt x="1994" y="6127"/>
                    <a:pt x="1994" y="5392"/>
                  </a:cubicBezTo>
                  <a:cubicBezTo>
                    <a:pt x="1994" y="4657"/>
                    <a:pt x="1686" y="4061"/>
                    <a:pt x="1302" y="4061"/>
                  </a:cubicBezTo>
                  <a:cubicBezTo>
                    <a:pt x="1264" y="4061"/>
                    <a:pt x="1221" y="4071"/>
                    <a:pt x="1182" y="4081"/>
                  </a:cubicBezTo>
                  <a:cubicBezTo>
                    <a:pt x="1317" y="3547"/>
                    <a:pt x="1552" y="3043"/>
                    <a:pt x="1869" y="2591"/>
                  </a:cubicBezTo>
                  <a:cubicBezTo>
                    <a:pt x="2436" y="2649"/>
                    <a:pt x="3046" y="3783"/>
                    <a:pt x="3041" y="5387"/>
                  </a:cubicBezTo>
                  <a:cubicBezTo>
                    <a:pt x="3041" y="5839"/>
                    <a:pt x="2988" y="6286"/>
                    <a:pt x="2888" y="6723"/>
                  </a:cubicBezTo>
                  <a:cubicBezTo>
                    <a:pt x="2842" y="6881"/>
                    <a:pt x="2969" y="6983"/>
                    <a:pt x="3092" y="6983"/>
                  </a:cubicBezTo>
                  <a:cubicBezTo>
                    <a:pt x="3178" y="6983"/>
                    <a:pt x="3263" y="6933"/>
                    <a:pt x="3286" y="6819"/>
                  </a:cubicBezTo>
                  <a:cubicBezTo>
                    <a:pt x="3397" y="6353"/>
                    <a:pt x="3454" y="5872"/>
                    <a:pt x="3454" y="5392"/>
                  </a:cubicBezTo>
                  <a:cubicBezTo>
                    <a:pt x="3454" y="4575"/>
                    <a:pt x="3305" y="3792"/>
                    <a:pt x="3027" y="3197"/>
                  </a:cubicBezTo>
                  <a:cubicBezTo>
                    <a:pt x="2791" y="2687"/>
                    <a:pt x="2479" y="2361"/>
                    <a:pt x="2133" y="2241"/>
                  </a:cubicBezTo>
                  <a:cubicBezTo>
                    <a:pt x="2787" y="1438"/>
                    <a:pt x="3671" y="862"/>
                    <a:pt x="4665" y="588"/>
                  </a:cubicBezTo>
                  <a:cubicBezTo>
                    <a:pt x="4907" y="522"/>
                    <a:pt x="4838" y="181"/>
                    <a:pt x="4621" y="181"/>
                  </a:cubicBezTo>
                  <a:cubicBezTo>
                    <a:pt x="4602" y="181"/>
                    <a:pt x="4581" y="183"/>
                    <a:pt x="4559" y="189"/>
                  </a:cubicBezTo>
                  <a:cubicBezTo>
                    <a:pt x="3363" y="521"/>
                    <a:pt x="2321" y="1246"/>
                    <a:pt x="1600" y="2255"/>
                  </a:cubicBezTo>
                  <a:cubicBezTo>
                    <a:pt x="1595" y="2265"/>
                    <a:pt x="1581" y="2265"/>
                    <a:pt x="1571" y="2274"/>
                  </a:cubicBezTo>
                  <a:cubicBezTo>
                    <a:pt x="1490" y="2394"/>
                    <a:pt x="1422" y="2529"/>
                    <a:pt x="1345" y="2654"/>
                  </a:cubicBezTo>
                  <a:cubicBezTo>
                    <a:pt x="1245" y="2822"/>
                    <a:pt x="1163" y="2899"/>
                    <a:pt x="951" y="3466"/>
                  </a:cubicBezTo>
                  <a:cubicBezTo>
                    <a:pt x="942" y="3490"/>
                    <a:pt x="927" y="3514"/>
                    <a:pt x="918" y="3533"/>
                  </a:cubicBezTo>
                  <a:cubicBezTo>
                    <a:pt x="0" y="4229"/>
                    <a:pt x="0" y="6540"/>
                    <a:pt x="918" y="7242"/>
                  </a:cubicBezTo>
                  <a:cubicBezTo>
                    <a:pt x="1662" y="9264"/>
                    <a:pt x="3541" y="10648"/>
                    <a:pt x="5698" y="10758"/>
                  </a:cubicBezTo>
                  <a:cubicBezTo>
                    <a:pt x="5787" y="10762"/>
                    <a:pt x="5875" y="10765"/>
                    <a:pt x="5963" y="10765"/>
                  </a:cubicBezTo>
                  <a:cubicBezTo>
                    <a:pt x="8018" y="10765"/>
                    <a:pt x="9902" y="9593"/>
                    <a:pt x="10805" y="7732"/>
                  </a:cubicBezTo>
                  <a:cubicBezTo>
                    <a:pt x="10824" y="7727"/>
                    <a:pt x="10843" y="7717"/>
                    <a:pt x="10857" y="7708"/>
                  </a:cubicBezTo>
                  <a:cubicBezTo>
                    <a:pt x="10874" y="7691"/>
                    <a:pt x="12199" y="6462"/>
                    <a:pt x="13411" y="6462"/>
                  </a:cubicBezTo>
                  <a:cubicBezTo>
                    <a:pt x="13607" y="6462"/>
                    <a:pt x="13801" y="6494"/>
                    <a:pt x="13985" y="6569"/>
                  </a:cubicBezTo>
                  <a:cubicBezTo>
                    <a:pt x="14010" y="6579"/>
                    <a:pt x="14036" y="6584"/>
                    <a:pt x="14061" y="6584"/>
                  </a:cubicBezTo>
                  <a:cubicBezTo>
                    <a:pt x="14143" y="6584"/>
                    <a:pt x="14221" y="6534"/>
                    <a:pt x="14254" y="6454"/>
                  </a:cubicBezTo>
                  <a:cubicBezTo>
                    <a:pt x="14288" y="6343"/>
                    <a:pt x="14230" y="6228"/>
                    <a:pt x="14124" y="6180"/>
                  </a:cubicBezTo>
                  <a:cubicBezTo>
                    <a:pt x="13889" y="6084"/>
                    <a:pt x="13646" y="6043"/>
                    <a:pt x="13402" y="6043"/>
                  </a:cubicBezTo>
                  <a:cubicBezTo>
                    <a:pt x="12523" y="6043"/>
                    <a:pt x="11634" y="6574"/>
                    <a:pt x="11093" y="6973"/>
                  </a:cubicBezTo>
                  <a:cubicBezTo>
                    <a:pt x="11415" y="5935"/>
                    <a:pt x="11415" y="4830"/>
                    <a:pt x="11093" y="3797"/>
                  </a:cubicBezTo>
                  <a:lnTo>
                    <a:pt x="11093" y="3797"/>
                  </a:lnTo>
                  <a:cubicBezTo>
                    <a:pt x="11755" y="4283"/>
                    <a:pt x="12600" y="4726"/>
                    <a:pt x="13406" y="4726"/>
                  </a:cubicBezTo>
                  <a:cubicBezTo>
                    <a:pt x="13653" y="4726"/>
                    <a:pt x="13896" y="4684"/>
                    <a:pt x="14129" y="4590"/>
                  </a:cubicBezTo>
                  <a:cubicBezTo>
                    <a:pt x="14353" y="4501"/>
                    <a:pt x="14261" y="4192"/>
                    <a:pt x="14061" y="4192"/>
                  </a:cubicBezTo>
                  <a:cubicBezTo>
                    <a:pt x="14034" y="4192"/>
                    <a:pt x="14006" y="4198"/>
                    <a:pt x="13975" y="4210"/>
                  </a:cubicBezTo>
                  <a:cubicBezTo>
                    <a:pt x="13793" y="4284"/>
                    <a:pt x="13602" y="4316"/>
                    <a:pt x="13408" y="4316"/>
                  </a:cubicBezTo>
                  <a:cubicBezTo>
                    <a:pt x="12198" y="4316"/>
                    <a:pt x="10864" y="3079"/>
                    <a:pt x="10848" y="3067"/>
                  </a:cubicBezTo>
                  <a:cubicBezTo>
                    <a:pt x="10833" y="3057"/>
                    <a:pt x="10814" y="3052"/>
                    <a:pt x="10795" y="3052"/>
                  </a:cubicBezTo>
                  <a:cubicBezTo>
                    <a:pt x="9894" y="1174"/>
                    <a:pt x="8000" y="1"/>
                    <a:pt x="5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4"/>
            <p:cNvSpPr/>
            <p:nvPr/>
          </p:nvSpPr>
          <p:spPr>
            <a:xfrm>
              <a:off x="5066442" y="2151341"/>
              <a:ext cx="45161" cy="20316"/>
            </a:xfrm>
            <a:custGeom>
              <a:avLst/>
              <a:gdLst/>
              <a:ahLst/>
              <a:cxnLst/>
              <a:rect l="l" t="t" r="r" b="b"/>
              <a:pathLst>
                <a:path w="1725" h="776" extrusionOk="0">
                  <a:moveTo>
                    <a:pt x="656" y="1"/>
                  </a:moveTo>
                  <a:cubicBezTo>
                    <a:pt x="478" y="1"/>
                    <a:pt x="293" y="50"/>
                    <a:pt x="116" y="175"/>
                  </a:cubicBezTo>
                  <a:cubicBezTo>
                    <a:pt x="24" y="242"/>
                    <a:pt x="0" y="367"/>
                    <a:pt x="63" y="463"/>
                  </a:cubicBezTo>
                  <a:cubicBezTo>
                    <a:pt x="104" y="519"/>
                    <a:pt x="168" y="550"/>
                    <a:pt x="233" y="550"/>
                  </a:cubicBezTo>
                  <a:cubicBezTo>
                    <a:pt x="274" y="550"/>
                    <a:pt x="316" y="537"/>
                    <a:pt x="351" y="511"/>
                  </a:cubicBezTo>
                  <a:cubicBezTo>
                    <a:pt x="453" y="439"/>
                    <a:pt x="559" y="412"/>
                    <a:pt x="662" y="412"/>
                  </a:cubicBezTo>
                  <a:cubicBezTo>
                    <a:pt x="991" y="412"/>
                    <a:pt x="1288" y="696"/>
                    <a:pt x="1302" y="718"/>
                  </a:cubicBezTo>
                  <a:cubicBezTo>
                    <a:pt x="1341" y="756"/>
                    <a:pt x="1394" y="776"/>
                    <a:pt x="1446" y="776"/>
                  </a:cubicBezTo>
                  <a:cubicBezTo>
                    <a:pt x="1629" y="776"/>
                    <a:pt x="1725" y="555"/>
                    <a:pt x="1595" y="425"/>
                  </a:cubicBezTo>
                  <a:cubicBezTo>
                    <a:pt x="1416" y="243"/>
                    <a:pt x="1052" y="1"/>
                    <a:pt x="6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74"/>
            <p:cNvSpPr/>
            <p:nvPr/>
          </p:nvSpPr>
          <p:spPr>
            <a:xfrm>
              <a:off x="5040760" y="2049186"/>
              <a:ext cx="76236" cy="43642"/>
            </a:xfrm>
            <a:custGeom>
              <a:avLst/>
              <a:gdLst/>
              <a:ahLst/>
              <a:cxnLst/>
              <a:rect l="l" t="t" r="r" b="b"/>
              <a:pathLst>
                <a:path w="2912" h="1667" extrusionOk="0">
                  <a:moveTo>
                    <a:pt x="279" y="1"/>
                  </a:moveTo>
                  <a:cubicBezTo>
                    <a:pt x="139" y="1"/>
                    <a:pt x="1" y="147"/>
                    <a:pt x="93" y="311"/>
                  </a:cubicBezTo>
                  <a:cubicBezTo>
                    <a:pt x="376" y="762"/>
                    <a:pt x="856" y="1050"/>
                    <a:pt x="1390" y="1089"/>
                  </a:cubicBezTo>
                  <a:cubicBezTo>
                    <a:pt x="1793" y="1113"/>
                    <a:pt x="2173" y="1291"/>
                    <a:pt x="2451" y="1584"/>
                  </a:cubicBezTo>
                  <a:cubicBezTo>
                    <a:pt x="2497" y="1642"/>
                    <a:pt x="2554" y="1666"/>
                    <a:pt x="2610" y="1666"/>
                  </a:cubicBezTo>
                  <a:cubicBezTo>
                    <a:pt x="2765" y="1666"/>
                    <a:pt x="2911" y="1479"/>
                    <a:pt x="2773" y="1320"/>
                  </a:cubicBezTo>
                  <a:cubicBezTo>
                    <a:pt x="2418" y="940"/>
                    <a:pt x="1933" y="709"/>
                    <a:pt x="1419" y="681"/>
                  </a:cubicBezTo>
                  <a:cubicBezTo>
                    <a:pt x="1025" y="652"/>
                    <a:pt x="664" y="440"/>
                    <a:pt x="453" y="109"/>
                  </a:cubicBezTo>
                  <a:cubicBezTo>
                    <a:pt x="410" y="33"/>
                    <a:pt x="345" y="1"/>
                    <a:pt x="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74"/>
            <p:cNvSpPr/>
            <p:nvPr/>
          </p:nvSpPr>
          <p:spPr>
            <a:xfrm>
              <a:off x="5019397" y="2249725"/>
              <a:ext cx="59743" cy="30604"/>
            </a:xfrm>
            <a:custGeom>
              <a:avLst/>
              <a:gdLst/>
              <a:ahLst/>
              <a:cxnLst/>
              <a:rect l="l" t="t" r="r" b="b"/>
              <a:pathLst>
                <a:path w="2282" h="1169" extrusionOk="0">
                  <a:moveTo>
                    <a:pt x="2021" y="1"/>
                  </a:moveTo>
                  <a:cubicBezTo>
                    <a:pt x="1948" y="1"/>
                    <a:pt x="1875" y="38"/>
                    <a:pt x="1836" y="126"/>
                  </a:cubicBezTo>
                  <a:cubicBezTo>
                    <a:pt x="1827" y="153"/>
                    <a:pt x="1557" y="757"/>
                    <a:pt x="438" y="757"/>
                  </a:cubicBezTo>
                  <a:cubicBezTo>
                    <a:pt x="371" y="757"/>
                    <a:pt x="300" y="755"/>
                    <a:pt x="226" y="750"/>
                  </a:cubicBezTo>
                  <a:cubicBezTo>
                    <a:pt x="221" y="750"/>
                    <a:pt x="215" y="750"/>
                    <a:pt x="209" y="750"/>
                  </a:cubicBezTo>
                  <a:cubicBezTo>
                    <a:pt x="101" y="750"/>
                    <a:pt x="10" y="833"/>
                    <a:pt x="5" y="942"/>
                  </a:cubicBezTo>
                  <a:cubicBezTo>
                    <a:pt x="1" y="1058"/>
                    <a:pt x="82" y="1154"/>
                    <a:pt x="198" y="1163"/>
                  </a:cubicBezTo>
                  <a:cubicBezTo>
                    <a:pt x="274" y="1168"/>
                    <a:pt x="356" y="1168"/>
                    <a:pt x="433" y="1168"/>
                  </a:cubicBezTo>
                  <a:cubicBezTo>
                    <a:pt x="1850" y="1168"/>
                    <a:pt x="2206" y="323"/>
                    <a:pt x="2220" y="284"/>
                  </a:cubicBezTo>
                  <a:cubicBezTo>
                    <a:pt x="2282" y="121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9" name="Google Shape;9689;p74"/>
          <p:cNvGrpSpPr/>
          <p:nvPr/>
        </p:nvGrpSpPr>
        <p:grpSpPr>
          <a:xfrm>
            <a:off x="7107069" y="3360255"/>
            <a:ext cx="293818" cy="368012"/>
            <a:chOff x="7107069" y="3360255"/>
            <a:chExt cx="293818" cy="368012"/>
          </a:xfrm>
        </p:grpSpPr>
        <p:sp>
          <p:nvSpPr>
            <p:cNvPr id="9690" name="Google Shape;9690;p74"/>
            <p:cNvSpPr/>
            <p:nvPr/>
          </p:nvSpPr>
          <p:spPr>
            <a:xfrm>
              <a:off x="7127699" y="3365805"/>
              <a:ext cx="257585" cy="357069"/>
            </a:xfrm>
            <a:custGeom>
              <a:avLst/>
              <a:gdLst/>
              <a:ahLst/>
              <a:cxnLst/>
              <a:rect l="l" t="t" r="r" b="b"/>
              <a:pathLst>
                <a:path w="9839" h="13639" extrusionOk="0">
                  <a:moveTo>
                    <a:pt x="4905" y="1"/>
                  </a:moveTo>
                  <a:cubicBezTo>
                    <a:pt x="3891" y="1"/>
                    <a:pt x="3046" y="784"/>
                    <a:pt x="2930" y="1793"/>
                  </a:cubicBezTo>
                  <a:lnTo>
                    <a:pt x="2306" y="7293"/>
                  </a:lnTo>
                  <a:cubicBezTo>
                    <a:pt x="2277" y="7562"/>
                    <a:pt x="2099" y="7798"/>
                    <a:pt x="1845" y="7898"/>
                  </a:cubicBezTo>
                  <a:cubicBezTo>
                    <a:pt x="1287" y="8115"/>
                    <a:pt x="817" y="8513"/>
                    <a:pt x="509" y="9032"/>
                  </a:cubicBezTo>
                  <a:cubicBezTo>
                    <a:pt x="38" y="9801"/>
                    <a:pt x="0" y="10771"/>
                    <a:pt x="456" y="11554"/>
                  </a:cubicBezTo>
                  <a:cubicBezTo>
                    <a:pt x="841" y="12203"/>
                    <a:pt x="1460" y="12549"/>
                    <a:pt x="2268" y="12640"/>
                  </a:cubicBezTo>
                  <a:cubicBezTo>
                    <a:pt x="2493" y="12664"/>
                    <a:pt x="2709" y="12775"/>
                    <a:pt x="2868" y="12943"/>
                  </a:cubicBezTo>
                  <a:cubicBezTo>
                    <a:pt x="3296" y="13406"/>
                    <a:pt x="4106" y="13638"/>
                    <a:pt x="4918" y="13638"/>
                  </a:cubicBezTo>
                  <a:cubicBezTo>
                    <a:pt x="5729" y="13638"/>
                    <a:pt x="6541" y="13406"/>
                    <a:pt x="6971" y="12943"/>
                  </a:cubicBezTo>
                  <a:cubicBezTo>
                    <a:pt x="7129" y="12775"/>
                    <a:pt x="7341" y="12669"/>
                    <a:pt x="7571" y="12640"/>
                  </a:cubicBezTo>
                  <a:cubicBezTo>
                    <a:pt x="8373" y="12549"/>
                    <a:pt x="8988" y="12203"/>
                    <a:pt x="9378" y="11554"/>
                  </a:cubicBezTo>
                  <a:cubicBezTo>
                    <a:pt x="9839" y="10771"/>
                    <a:pt x="9795" y="9801"/>
                    <a:pt x="9325" y="9032"/>
                  </a:cubicBezTo>
                  <a:cubicBezTo>
                    <a:pt x="9022" y="8513"/>
                    <a:pt x="8551" y="8115"/>
                    <a:pt x="7989" y="7898"/>
                  </a:cubicBezTo>
                  <a:cubicBezTo>
                    <a:pt x="7735" y="7798"/>
                    <a:pt x="7557" y="7562"/>
                    <a:pt x="7528" y="7293"/>
                  </a:cubicBezTo>
                  <a:lnTo>
                    <a:pt x="6903" y="1793"/>
                  </a:lnTo>
                  <a:cubicBezTo>
                    <a:pt x="6793" y="813"/>
                    <a:pt x="5981" y="39"/>
                    <a:pt x="499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4"/>
            <p:cNvSpPr/>
            <p:nvPr/>
          </p:nvSpPr>
          <p:spPr>
            <a:xfrm>
              <a:off x="7214590" y="3365674"/>
              <a:ext cx="170694" cy="325784"/>
            </a:xfrm>
            <a:custGeom>
              <a:avLst/>
              <a:gdLst/>
              <a:ahLst/>
              <a:cxnLst/>
              <a:rect l="l" t="t" r="r" b="b"/>
              <a:pathLst>
                <a:path w="6520" h="12444" extrusionOk="0">
                  <a:moveTo>
                    <a:pt x="1591" y="1"/>
                  </a:moveTo>
                  <a:cubicBezTo>
                    <a:pt x="961" y="6"/>
                    <a:pt x="371" y="308"/>
                    <a:pt x="1" y="813"/>
                  </a:cubicBezTo>
                  <a:cubicBezTo>
                    <a:pt x="226" y="726"/>
                    <a:pt x="467" y="678"/>
                    <a:pt x="707" y="678"/>
                  </a:cubicBezTo>
                  <a:cubicBezTo>
                    <a:pt x="716" y="677"/>
                    <a:pt x="726" y="676"/>
                    <a:pt x="736" y="676"/>
                  </a:cubicBezTo>
                  <a:cubicBezTo>
                    <a:pt x="755" y="676"/>
                    <a:pt x="774" y="678"/>
                    <a:pt x="793" y="678"/>
                  </a:cubicBezTo>
                  <a:cubicBezTo>
                    <a:pt x="1783" y="712"/>
                    <a:pt x="2590" y="1485"/>
                    <a:pt x="2705" y="2470"/>
                  </a:cubicBezTo>
                  <a:lnTo>
                    <a:pt x="3330" y="7966"/>
                  </a:lnTo>
                  <a:cubicBezTo>
                    <a:pt x="3359" y="8240"/>
                    <a:pt x="3536" y="8470"/>
                    <a:pt x="3791" y="8571"/>
                  </a:cubicBezTo>
                  <a:cubicBezTo>
                    <a:pt x="4348" y="8787"/>
                    <a:pt x="4819" y="9191"/>
                    <a:pt x="5127" y="9705"/>
                  </a:cubicBezTo>
                  <a:cubicBezTo>
                    <a:pt x="5597" y="10478"/>
                    <a:pt x="5636" y="11449"/>
                    <a:pt x="5179" y="12227"/>
                  </a:cubicBezTo>
                  <a:cubicBezTo>
                    <a:pt x="5131" y="12304"/>
                    <a:pt x="5083" y="12376"/>
                    <a:pt x="5035" y="12443"/>
                  </a:cubicBezTo>
                  <a:cubicBezTo>
                    <a:pt x="5463" y="12270"/>
                    <a:pt x="5823" y="11953"/>
                    <a:pt x="6054" y="11550"/>
                  </a:cubicBezTo>
                  <a:cubicBezTo>
                    <a:pt x="6520" y="10776"/>
                    <a:pt x="6476" y="9806"/>
                    <a:pt x="6010" y="9032"/>
                  </a:cubicBezTo>
                  <a:cubicBezTo>
                    <a:pt x="5703" y="8514"/>
                    <a:pt x="5232" y="8115"/>
                    <a:pt x="4670" y="7899"/>
                  </a:cubicBezTo>
                  <a:cubicBezTo>
                    <a:pt x="4416" y="7798"/>
                    <a:pt x="4238" y="7562"/>
                    <a:pt x="4209" y="7293"/>
                  </a:cubicBezTo>
                  <a:lnTo>
                    <a:pt x="3584" y="1798"/>
                  </a:lnTo>
                  <a:cubicBezTo>
                    <a:pt x="3474" y="813"/>
                    <a:pt x="2667" y="39"/>
                    <a:pt x="1677" y="6"/>
                  </a:cubicBezTo>
                  <a:cubicBezTo>
                    <a:pt x="1648" y="6"/>
                    <a:pt x="1615" y="1"/>
                    <a:pt x="1591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4"/>
            <p:cNvSpPr/>
            <p:nvPr/>
          </p:nvSpPr>
          <p:spPr>
            <a:xfrm>
              <a:off x="7283522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928" y="0"/>
                  </a:moveTo>
                  <a:cubicBezTo>
                    <a:pt x="1451" y="0"/>
                    <a:pt x="749" y="174"/>
                    <a:pt x="264" y="1058"/>
                  </a:cubicBezTo>
                  <a:lnTo>
                    <a:pt x="0" y="1990"/>
                  </a:lnTo>
                  <a:cubicBezTo>
                    <a:pt x="413" y="1874"/>
                    <a:pt x="778" y="1692"/>
                    <a:pt x="1014" y="1428"/>
                  </a:cubicBezTo>
                  <a:cubicBezTo>
                    <a:pt x="1172" y="1260"/>
                    <a:pt x="1389" y="1154"/>
                    <a:pt x="1614" y="1130"/>
                  </a:cubicBezTo>
                  <a:cubicBezTo>
                    <a:pt x="2301" y="1048"/>
                    <a:pt x="2854" y="784"/>
                    <a:pt x="3238" y="304"/>
                  </a:cubicBezTo>
                  <a:lnTo>
                    <a:pt x="2450" y="73"/>
                  </a:lnTo>
                  <a:cubicBezTo>
                    <a:pt x="2450" y="73"/>
                    <a:pt x="2236" y="0"/>
                    <a:pt x="19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4"/>
            <p:cNvSpPr/>
            <p:nvPr/>
          </p:nvSpPr>
          <p:spPr>
            <a:xfrm>
              <a:off x="7143276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315" y="0"/>
                  </a:moveTo>
                  <a:cubicBezTo>
                    <a:pt x="1007" y="0"/>
                    <a:pt x="793" y="73"/>
                    <a:pt x="793" y="73"/>
                  </a:cubicBezTo>
                  <a:lnTo>
                    <a:pt x="1" y="304"/>
                  </a:lnTo>
                  <a:cubicBezTo>
                    <a:pt x="385" y="784"/>
                    <a:pt x="933" y="1048"/>
                    <a:pt x="1624" y="1130"/>
                  </a:cubicBezTo>
                  <a:cubicBezTo>
                    <a:pt x="1855" y="1154"/>
                    <a:pt x="2066" y="1260"/>
                    <a:pt x="2225" y="1428"/>
                  </a:cubicBezTo>
                  <a:cubicBezTo>
                    <a:pt x="2465" y="1692"/>
                    <a:pt x="2825" y="1874"/>
                    <a:pt x="3239" y="1990"/>
                  </a:cubicBezTo>
                  <a:lnTo>
                    <a:pt x="2979" y="1058"/>
                  </a:lnTo>
                  <a:cubicBezTo>
                    <a:pt x="2492" y="174"/>
                    <a:pt x="1791" y="0"/>
                    <a:pt x="13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4"/>
            <p:cNvSpPr/>
            <p:nvPr/>
          </p:nvSpPr>
          <p:spPr>
            <a:xfrm>
              <a:off x="7157282" y="3661796"/>
              <a:ext cx="71183" cy="38537"/>
            </a:xfrm>
            <a:custGeom>
              <a:avLst/>
              <a:gdLst/>
              <a:ahLst/>
              <a:cxnLst/>
              <a:rect l="l" t="t" r="r" b="b"/>
              <a:pathLst>
                <a:path w="2719" h="1472" extrusionOk="0">
                  <a:moveTo>
                    <a:pt x="813" y="0"/>
                  </a:moveTo>
                  <a:cubicBezTo>
                    <a:pt x="617" y="0"/>
                    <a:pt x="423" y="27"/>
                    <a:pt x="234" y="80"/>
                  </a:cubicBezTo>
                  <a:cubicBezTo>
                    <a:pt x="1" y="162"/>
                    <a:pt x="83" y="487"/>
                    <a:pt x="295" y="487"/>
                  </a:cubicBezTo>
                  <a:cubicBezTo>
                    <a:pt x="318" y="487"/>
                    <a:pt x="343" y="483"/>
                    <a:pt x="369" y="474"/>
                  </a:cubicBezTo>
                  <a:cubicBezTo>
                    <a:pt x="387" y="467"/>
                    <a:pt x="568" y="409"/>
                    <a:pt x="825" y="409"/>
                  </a:cubicBezTo>
                  <a:cubicBezTo>
                    <a:pt x="1246" y="409"/>
                    <a:pt x="1869" y="566"/>
                    <a:pt x="2305" y="1363"/>
                  </a:cubicBezTo>
                  <a:cubicBezTo>
                    <a:pt x="2341" y="1432"/>
                    <a:pt x="2413" y="1471"/>
                    <a:pt x="2485" y="1471"/>
                  </a:cubicBezTo>
                  <a:cubicBezTo>
                    <a:pt x="2519" y="1471"/>
                    <a:pt x="2553" y="1463"/>
                    <a:pt x="2584" y="1445"/>
                  </a:cubicBezTo>
                  <a:cubicBezTo>
                    <a:pt x="2684" y="1387"/>
                    <a:pt x="2718" y="1262"/>
                    <a:pt x="2665" y="1161"/>
                  </a:cubicBezTo>
                  <a:cubicBezTo>
                    <a:pt x="2214" y="340"/>
                    <a:pt x="1575" y="90"/>
                    <a:pt x="1123" y="23"/>
                  </a:cubicBezTo>
                  <a:cubicBezTo>
                    <a:pt x="1020" y="8"/>
                    <a:pt x="916" y="0"/>
                    <a:pt x="8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74"/>
            <p:cNvSpPr/>
            <p:nvPr/>
          </p:nvSpPr>
          <p:spPr>
            <a:xfrm>
              <a:off x="7284281" y="3661796"/>
              <a:ext cx="71157" cy="38485"/>
            </a:xfrm>
            <a:custGeom>
              <a:avLst/>
              <a:gdLst/>
              <a:ahLst/>
              <a:cxnLst/>
              <a:rect l="l" t="t" r="r" b="b"/>
              <a:pathLst>
                <a:path w="2718" h="1470" extrusionOk="0">
                  <a:moveTo>
                    <a:pt x="1901" y="0"/>
                  </a:moveTo>
                  <a:cubicBezTo>
                    <a:pt x="1799" y="0"/>
                    <a:pt x="1697" y="8"/>
                    <a:pt x="1595" y="23"/>
                  </a:cubicBezTo>
                  <a:cubicBezTo>
                    <a:pt x="1143" y="85"/>
                    <a:pt x="509" y="335"/>
                    <a:pt x="53" y="1166"/>
                  </a:cubicBezTo>
                  <a:cubicBezTo>
                    <a:pt x="0" y="1267"/>
                    <a:pt x="34" y="1392"/>
                    <a:pt x="135" y="1445"/>
                  </a:cubicBezTo>
                  <a:cubicBezTo>
                    <a:pt x="167" y="1461"/>
                    <a:pt x="202" y="1469"/>
                    <a:pt x="236" y="1469"/>
                  </a:cubicBezTo>
                  <a:cubicBezTo>
                    <a:pt x="308" y="1469"/>
                    <a:pt x="377" y="1433"/>
                    <a:pt x="413" y="1368"/>
                  </a:cubicBezTo>
                  <a:cubicBezTo>
                    <a:pt x="854" y="567"/>
                    <a:pt x="1479" y="412"/>
                    <a:pt x="1901" y="412"/>
                  </a:cubicBezTo>
                  <a:cubicBezTo>
                    <a:pt x="2155" y="412"/>
                    <a:pt x="2334" y="469"/>
                    <a:pt x="2354" y="474"/>
                  </a:cubicBezTo>
                  <a:cubicBezTo>
                    <a:pt x="2380" y="483"/>
                    <a:pt x="2404" y="487"/>
                    <a:pt x="2427" y="487"/>
                  </a:cubicBezTo>
                  <a:cubicBezTo>
                    <a:pt x="2635" y="487"/>
                    <a:pt x="2718" y="163"/>
                    <a:pt x="2484" y="85"/>
                  </a:cubicBezTo>
                  <a:cubicBezTo>
                    <a:pt x="2294" y="28"/>
                    <a:pt x="2098" y="0"/>
                    <a:pt x="19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74"/>
            <p:cNvSpPr/>
            <p:nvPr/>
          </p:nvSpPr>
          <p:spPr>
            <a:xfrm>
              <a:off x="7107069" y="3360255"/>
              <a:ext cx="293818" cy="368012"/>
            </a:xfrm>
            <a:custGeom>
              <a:avLst/>
              <a:gdLst/>
              <a:ahLst/>
              <a:cxnLst/>
              <a:rect l="l" t="t" r="r" b="b"/>
              <a:pathLst>
                <a:path w="11223" h="14057" extrusionOk="0">
                  <a:moveTo>
                    <a:pt x="5714" y="0"/>
                  </a:moveTo>
                  <a:cubicBezTo>
                    <a:pt x="4584" y="0"/>
                    <a:pt x="3634" y="848"/>
                    <a:pt x="3512" y="1976"/>
                  </a:cubicBezTo>
                  <a:lnTo>
                    <a:pt x="3161" y="5046"/>
                  </a:lnTo>
                  <a:cubicBezTo>
                    <a:pt x="3146" y="5194"/>
                    <a:pt x="3259" y="5276"/>
                    <a:pt x="3371" y="5276"/>
                  </a:cubicBezTo>
                  <a:cubicBezTo>
                    <a:pt x="3466" y="5276"/>
                    <a:pt x="3559" y="5219"/>
                    <a:pt x="3574" y="5094"/>
                  </a:cubicBezTo>
                  <a:lnTo>
                    <a:pt x="3925" y="2024"/>
                  </a:lnTo>
                  <a:cubicBezTo>
                    <a:pt x="4016" y="1111"/>
                    <a:pt x="4785" y="414"/>
                    <a:pt x="5703" y="414"/>
                  </a:cubicBezTo>
                  <a:cubicBezTo>
                    <a:pt x="6620" y="414"/>
                    <a:pt x="7394" y="1111"/>
                    <a:pt x="7485" y="2024"/>
                  </a:cubicBezTo>
                  <a:lnTo>
                    <a:pt x="8109" y="7520"/>
                  </a:lnTo>
                  <a:cubicBezTo>
                    <a:pt x="8148" y="7870"/>
                    <a:pt x="8374" y="8163"/>
                    <a:pt x="8700" y="8293"/>
                  </a:cubicBezTo>
                  <a:cubicBezTo>
                    <a:pt x="10036" y="8807"/>
                    <a:pt x="10718" y="10412"/>
                    <a:pt x="9988" y="11651"/>
                  </a:cubicBezTo>
                  <a:cubicBezTo>
                    <a:pt x="9647" y="12228"/>
                    <a:pt x="9109" y="12549"/>
                    <a:pt x="8335" y="12641"/>
                  </a:cubicBezTo>
                  <a:cubicBezTo>
                    <a:pt x="8052" y="12669"/>
                    <a:pt x="7792" y="12799"/>
                    <a:pt x="7605" y="13001"/>
                  </a:cubicBezTo>
                  <a:cubicBezTo>
                    <a:pt x="7216" y="13421"/>
                    <a:pt x="6460" y="13631"/>
                    <a:pt x="5704" y="13631"/>
                  </a:cubicBezTo>
                  <a:cubicBezTo>
                    <a:pt x="4948" y="13631"/>
                    <a:pt x="4192" y="13421"/>
                    <a:pt x="3800" y="13001"/>
                  </a:cubicBezTo>
                  <a:cubicBezTo>
                    <a:pt x="3608" y="12799"/>
                    <a:pt x="3349" y="12674"/>
                    <a:pt x="3070" y="12641"/>
                  </a:cubicBezTo>
                  <a:cubicBezTo>
                    <a:pt x="2296" y="12549"/>
                    <a:pt x="1754" y="12228"/>
                    <a:pt x="1417" y="11651"/>
                  </a:cubicBezTo>
                  <a:cubicBezTo>
                    <a:pt x="692" y="10416"/>
                    <a:pt x="1369" y="8812"/>
                    <a:pt x="2705" y="8293"/>
                  </a:cubicBezTo>
                  <a:cubicBezTo>
                    <a:pt x="3031" y="8168"/>
                    <a:pt x="3262" y="7870"/>
                    <a:pt x="3296" y="7520"/>
                  </a:cubicBezTo>
                  <a:lnTo>
                    <a:pt x="3454" y="6150"/>
                  </a:lnTo>
                  <a:cubicBezTo>
                    <a:pt x="3472" y="6002"/>
                    <a:pt x="3358" y="5920"/>
                    <a:pt x="3245" y="5920"/>
                  </a:cubicBezTo>
                  <a:cubicBezTo>
                    <a:pt x="3150" y="5920"/>
                    <a:pt x="3054" y="5979"/>
                    <a:pt x="3041" y="6107"/>
                  </a:cubicBezTo>
                  <a:lnTo>
                    <a:pt x="2887" y="7476"/>
                  </a:lnTo>
                  <a:cubicBezTo>
                    <a:pt x="2868" y="7673"/>
                    <a:pt x="2738" y="7841"/>
                    <a:pt x="2561" y="7914"/>
                  </a:cubicBezTo>
                  <a:cubicBezTo>
                    <a:pt x="0" y="8908"/>
                    <a:pt x="63" y="12703"/>
                    <a:pt x="3027" y="13054"/>
                  </a:cubicBezTo>
                  <a:cubicBezTo>
                    <a:pt x="3204" y="13073"/>
                    <a:pt x="3377" y="13159"/>
                    <a:pt x="3502" y="13289"/>
                  </a:cubicBezTo>
                  <a:cubicBezTo>
                    <a:pt x="3973" y="13800"/>
                    <a:pt x="4837" y="14056"/>
                    <a:pt x="5702" y="14056"/>
                  </a:cubicBezTo>
                  <a:cubicBezTo>
                    <a:pt x="6569" y="14056"/>
                    <a:pt x="7436" y="13799"/>
                    <a:pt x="7908" y="13284"/>
                  </a:cubicBezTo>
                  <a:cubicBezTo>
                    <a:pt x="8033" y="13155"/>
                    <a:pt x="8201" y="13068"/>
                    <a:pt x="8383" y="13049"/>
                  </a:cubicBezTo>
                  <a:cubicBezTo>
                    <a:pt x="10535" y="12794"/>
                    <a:pt x="11222" y="10647"/>
                    <a:pt x="10290" y="9124"/>
                  </a:cubicBezTo>
                  <a:cubicBezTo>
                    <a:pt x="9959" y="8567"/>
                    <a:pt x="9450" y="8139"/>
                    <a:pt x="8849" y="7909"/>
                  </a:cubicBezTo>
                  <a:cubicBezTo>
                    <a:pt x="8667" y="7837"/>
                    <a:pt x="8537" y="7668"/>
                    <a:pt x="8518" y="7476"/>
                  </a:cubicBezTo>
                  <a:lnTo>
                    <a:pt x="7893" y="1976"/>
                  </a:lnTo>
                  <a:cubicBezTo>
                    <a:pt x="7768" y="885"/>
                    <a:pt x="6865" y="40"/>
                    <a:pt x="5789" y="1"/>
                  </a:cubicBezTo>
                  <a:cubicBezTo>
                    <a:pt x="5764" y="0"/>
                    <a:pt x="5739" y="0"/>
                    <a:pt x="57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7" name="Google Shape;9697;p74"/>
          <p:cNvGrpSpPr/>
          <p:nvPr/>
        </p:nvGrpSpPr>
        <p:grpSpPr>
          <a:xfrm>
            <a:off x="7578597" y="3360333"/>
            <a:ext cx="234285" cy="367855"/>
            <a:chOff x="7578597" y="3360333"/>
            <a:chExt cx="234285" cy="367855"/>
          </a:xfrm>
        </p:grpSpPr>
        <p:sp>
          <p:nvSpPr>
            <p:cNvPr id="9698" name="Google Shape;9698;p74"/>
            <p:cNvSpPr/>
            <p:nvPr/>
          </p:nvSpPr>
          <p:spPr>
            <a:xfrm>
              <a:off x="7658315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6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74"/>
            <p:cNvSpPr/>
            <p:nvPr/>
          </p:nvSpPr>
          <p:spPr>
            <a:xfrm>
              <a:off x="7645853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70" y="0"/>
                  </a:moveTo>
                  <a:lnTo>
                    <a:pt x="1" y="769"/>
                  </a:lnTo>
                  <a:lnTo>
                    <a:pt x="1649" y="76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74"/>
            <p:cNvSpPr/>
            <p:nvPr/>
          </p:nvSpPr>
          <p:spPr>
            <a:xfrm>
              <a:off x="7702585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65" y="0"/>
                  </a:moveTo>
                  <a:lnTo>
                    <a:pt x="0" y="769"/>
                  </a:lnTo>
                  <a:lnTo>
                    <a:pt x="1648" y="769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4"/>
            <p:cNvSpPr/>
            <p:nvPr/>
          </p:nvSpPr>
          <p:spPr>
            <a:xfrm>
              <a:off x="7587367" y="3365595"/>
              <a:ext cx="160143" cy="31049"/>
            </a:xfrm>
            <a:custGeom>
              <a:avLst/>
              <a:gdLst/>
              <a:ahLst/>
              <a:cxnLst/>
              <a:rect l="l" t="t" r="r" b="b"/>
              <a:pathLst>
                <a:path w="6117" h="1186" extrusionOk="0">
                  <a:moveTo>
                    <a:pt x="524" y="1"/>
                  </a:moveTo>
                  <a:cubicBezTo>
                    <a:pt x="296" y="1"/>
                    <a:pt x="90" y="162"/>
                    <a:pt x="49" y="398"/>
                  </a:cubicBezTo>
                  <a:cubicBezTo>
                    <a:pt x="1" y="672"/>
                    <a:pt x="198" y="931"/>
                    <a:pt x="472" y="960"/>
                  </a:cubicBezTo>
                  <a:cubicBezTo>
                    <a:pt x="1327" y="1109"/>
                    <a:pt x="2191" y="1181"/>
                    <a:pt x="3061" y="1186"/>
                  </a:cubicBezTo>
                  <a:cubicBezTo>
                    <a:pt x="3926" y="1181"/>
                    <a:pt x="4790" y="1109"/>
                    <a:pt x="5646" y="960"/>
                  </a:cubicBezTo>
                  <a:cubicBezTo>
                    <a:pt x="5924" y="931"/>
                    <a:pt x="6116" y="672"/>
                    <a:pt x="6068" y="398"/>
                  </a:cubicBezTo>
                  <a:cubicBezTo>
                    <a:pt x="6027" y="162"/>
                    <a:pt x="5821" y="1"/>
                    <a:pt x="5593" y="1"/>
                  </a:cubicBezTo>
                  <a:cubicBezTo>
                    <a:pt x="5557" y="1"/>
                    <a:pt x="5519" y="5"/>
                    <a:pt x="5482" y="13"/>
                  </a:cubicBezTo>
                  <a:cubicBezTo>
                    <a:pt x="4680" y="155"/>
                    <a:pt x="3869" y="226"/>
                    <a:pt x="3059" y="226"/>
                  </a:cubicBezTo>
                  <a:cubicBezTo>
                    <a:pt x="2248" y="226"/>
                    <a:pt x="1437" y="155"/>
                    <a:pt x="635" y="13"/>
                  </a:cubicBezTo>
                  <a:cubicBezTo>
                    <a:pt x="598" y="5"/>
                    <a:pt x="561" y="1"/>
                    <a:pt x="5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4"/>
            <p:cNvSpPr/>
            <p:nvPr/>
          </p:nvSpPr>
          <p:spPr>
            <a:xfrm>
              <a:off x="7589645" y="3366067"/>
              <a:ext cx="156975" cy="30447"/>
            </a:xfrm>
            <a:custGeom>
              <a:avLst/>
              <a:gdLst/>
              <a:ahLst/>
              <a:cxnLst/>
              <a:rect l="l" t="t" r="r" b="b"/>
              <a:pathLst>
                <a:path w="5996" h="1163" extrusionOk="0">
                  <a:moveTo>
                    <a:pt x="5592" y="0"/>
                  </a:moveTo>
                  <a:lnTo>
                    <a:pt x="5592" y="0"/>
                  </a:lnTo>
                  <a:cubicBezTo>
                    <a:pt x="5597" y="10"/>
                    <a:pt x="5597" y="19"/>
                    <a:pt x="5597" y="29"/>
                  </a:cubicBezTo>
                  <a:cubicBezTo>
                    <a:pt x="5640" y="293"/>
                    <a:pt x="5467" y="538"/>
                    <a:pt x="5208" y="586"/>
                  </a:cubicBezTo>
                  <a:cubicBezTo>
                    <a:pt x="4353" y="735"/>
                    <a:pt x="3488" y="807"/>
                    <a:pt x="2619" y="807"/>
                  </a:cubicBezTo>
                  <a:cubicBezTo>
                    <a:pt x="1754" y="807"/>
                    <a:pt x="884" y="735"/>
                    <a:pt x="29" y="586"/>
                  </a:cubicBezTo>
                  <a:cubicBezTo>
                    <a:pt x="20" y="582"/>
                    <a:pt x="10" y="582"/>
                    <a:pt x="0" y="582"/>
                  </a:cubicBezTo>
                  <a:cubicBezTo>
                    <a:pt x="44" y="764"/>
                    <a:pt x="197" y="908"/>
                    <a:pt x="385" y="942"/>
                  </a:cubicBezTo>
                  <a:cubicBezTo>
                    <a:pt x="1240" y="1091"/>
                    <a:pt x="2104" y="1163"/>
                    <a:pt x="2974" y="1163"/>
                  </a:cubicBezTo>
                  <a:cubicBezTo>
                    <a:pt x="3839" y="1163"/>
                    <a:pt x="4703" y="1086"/>
                    <a:pt x="5559" y="942"/>
                  </a:cubicBezTo>
                  <a:cubicBezTo>
                    <a:pt x="5823" y="894"/>
                    <a:pt x="5996" y="644"/>
                    <a:pt x="5953" y="385"/>
                  </a:cubicBezTo>
                  <a:cubicBezTo>
                    <a:pt x="5919" y="197"/>
                    <a:pt x="5775" y="44"/>
                    <a:pt x="559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74"/>
            <p:cNvSpPr/>
            <p:nvPr/>
          </p:nvSpPr>
          <p:spPr>
            <a:xfrm>
              <a:off x="7695778" y="3365726"/>
              <a:ext cx="107443" cy="30788"/>
            </a:xfrm>
            <a:custGeom>
              <a:avLst/>
              <a:gdLst/>
              <a:ahLst/>
              <a:cxnLst/>
              <a:rect l="l" t="t" r="r" b="b"/>
              <a:pathLst>
                <a:path w="4104" h="1176" extrusionOk="0">
                  <a:moveTo>
                    <a:pt x="3593" y="1"/>
                  </a:moveTo>
                  <a:cubicBezTo>
                    <a:pt x="3565" y="1"/>
                    <a:pt x="3536" y="3"/>
                    <a:pt x="3508" y="8"/>
                  </a:cubicBezTo>
                  <a:cubicBezTo>
                    <a:pt x="2946" y="105"/>
                    <a:pt x="2384" y="167"/>
                    <a:pt x="1817" y="201"/>
                  </a:cubicBezTo>
                  <a:cubicBezTo>
                    <a:pt x="1860" y="258"/>
                    <a:pt x="1889" y="326"/>
                    <a:pt x="1903" y="398"/>
                  </a:cubicBezTo>
                  <a:cubicBezTo>
                    <a:pt x="1947" y="657"/>
                    <a:pt x="1769" y="907"/>
                    <a:pt x="1509" y="950"/>
                  </a:cubicBezTo>
                  <a:cubicBezTo>
                    <a:pt x="1010" y="1041"/>
                    <a:pt x="510" y="1104"/>
                    <a:pt x="1" y="1137"/>
                  </a:cubicBezTo>
                  <a:cubicBezTo>
                    <a:pt x="361" y="1161"/>
                    <a:pt x="722" y="1176"/>
                    <a:pt x="1082" y="1176"/>
                  </a:cubicBezTo>
                  <a:cubicBezTo>
                    <a:pt x="1951" y="1176"/>
                    <a:pt x="2816" y="1099"/>
                    <a:pt x="3671" y="950"/>
                  </a:cubicBezTo>
                  <a:cubicBezTo>
                    <a:pt x="3931" y="907"/>
                    <a:pt x="4104" y="657"/>
                    <a:pt x="4060" y="398"/>
                  </a:cubicBezTo>
                  <a:cubicBezTo>
                    <a:pt x="4022" y="167"/>
                    <a:pt x="3820" y="1"/>
                    <a:pt x="35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74"/>
            <p:cNvSpPr/>
            <p:nvPr/>
          </p:nvSpPr>
          <p:spPr>
            <a:xfrm>
              <a:off x="7695909" y="3369836"/>
              <a:ext cx="66576" cy="26180"/>
            </a:xfrm>
            <a:custGeom>
              <a:avLst/>
              <a:gdLst/>
              <a:ahLst/>
              <a:cxnLst/>
              <a:rect l="l" t="t" r="r" b="b"/>
              <a:pathLst>
                <a:path w="2543" h="1000" extrusionOk="0">
                  <a:moveTo>
                    <a:pt x="2384" y="0"/>
                  </a:moveTo>
                  <a:cubicBezTo>
                    <a:pt x="2191" y="20"/>
                    <a:pt x="2004" y="29"/>
                    <a:pt x="1812" y="39"/>
                  </a:cubicBezTo>
                  <a:cubicBezTo>
                    <a:pt x="1855" y="101"/>
                    <a:pt x="1884" y="169"/>
                    <a:pt x="1898" y="241"/>
                  </a:cubicBezTo>
                  <a:cubicBezTo>
                    <a:pt x="1942" y="500"/>
                    <a:pt x="1769" y="745"/>
                    <a:pt x="1509" y="793"/>
                  </a:cubicBezTo>
                  <a:cubicBezTo>
                    <a:pt x="1010" y="880"/>
                    <a:pt x="505" y="942"/>
                    <a:pt x="1" y="980"/>
                  </a:cubicBezTo>
                  <a:lnTo>
                    <a:pt x="303" y="1000"/>
                  </a:lnTo>
                  <a:cubicBezTo>
                    <a:pt x="909" y="966"/>
                    <a:pt x="1514" y="899"/>
                    <a:pt x="2115" y="793"/>
                  </a:cubicBezTo>
                  <a:cubicBezTo>
                    <a:pt x="2369" y="745"/>
                    <a:pt x="2542" y="500"/>
                    <a:pt x="2499" y="241"/>
                  </a:cubicBezTo>
                  <a:cubicBezTo>
                    <a:pt x="2484" y="149"/>
                    <a:pt x="2441" y="68"/>
                    <a:pt x="2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4"/>
            <p:cNvSpPr/>
            <p:nvPr/>
          </p:nvSpPr>
          <p:spPr>
            <a:xfrm>
              <a:off x="7714916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5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4"/>
            <p:cNvSpPr/>
            <p:nvPr/>
          </p:nvSpPr>
          <p:spPr>
            <a:xfrm>
              <a:off x="7578597" y="3360333"/>
              <a:ext cx="234285" cy="367855"/>
            </a:xfrm>
            <a:custGeom>
              <a:avLst/>
              <a:gdLst/>
              <a:ahLst/>
              <a:cxnLst/>
              <a:rect l="l" t="t" r="r" b="b"/>
              <a:pathLst>
                <a:path w="8949" h="14051" extrusionOk="0">
                  <a:moveTo>
                    <a:pt x="8063" y="413"/>
                  </a:moveTo>
                  <a:cubicBezTo>
                    <a:pt x="8194" y="413"/>
                    <a:pt x="8309" y="504"/>
                    <a:pt x="8335" y="637"/>
                  </a:cubicBezTo>
                  <a:cubicBezTo>
                    <a:pt x="8363" y="786"/>
                    <a:pt x="8263" y="930"/>
                    <a:pt x="8114" y="954"/>
                  </a:cubicBezTo>
                  <a:lnTo>
                    <a:pt x="8114" y="959"/>
                  </a:lnTo>
                  <a:cubicBezTo>
                    <a:pt x="7556" y="1046"/>
                    <a:pt x="6994" y="1103"/>
                    <a:pt x="6427" y="1132"/>
                  </a:cubicBezTo>
                  <a:cubicBezTo>
                    <a:pt x="6499" y="1050"/>
                    <a:pt x="6547" y="949"/>
                    <a:pt x="6571" y="844"/>
                  </a:cubicBezTo>
                  <a:cubicBezTo>
                    <a:pt x="6576" y="815"/>
                    <a:pt x="6576" y="786"/>
                    <a:pt x="6576" y="757"/>
                  </a:cubicBezTo>
                  <a:cubicBezTo>
                    <a:pt x="6586" y="704"/>
                    <a:pt x="6586" y="652"/>
                    <a:pt x="6581" y="594"/>
                  </a:cubicBezTo>
                  <a:cubicBezTo>
                    <a:pt x="7062" y="560"/>
                    <a:pt x="7542" y="498"/>
                    <a:pt x="8018" y="416"/>
                  </a:cubicBezTo>
                  <a:cubicBezTo>
                    <a:pt x="8033" y="414"/>
                    <a:pt x="8048" y="413"/>
                    <a:pt x="8063" y="413"/>
                  </a:cubicBezTo>
                  <a:close/>
                  <a:moveTo>
                    <a:pt x="893" y="411"/>
                  </a:moveTo>
                  <a:cubicBezTo>
                    <a:pt x="1012" y="411"/>
                    <a:pt x="1952" y="633"/>
                    <a:pt x="3391" y="633"/>
                  </a:cubicBezTo>
                  <a:cubicBezTo>
                    <a:pt x="4103" y="633"/>
                    <a:pt x="4938" y="579"/>
                    <a:pt x="5856" y="416"/>
                  </a:cubicBezTo>
                  <a:cubicBezTo>
                    <a:pt x="5867" y="415"/>
                    <a:pt x="5878" y="415"/>
                    <a:pt x="5889" y="415"/>
                  </a:cubicBezTo>
                  <a:cubicBezTo>
                    <a:pt x="6202" y="415"/>
                    <a:pt x="6272" y="875"/>
                    <a:pt x="5952" y="954"/>
                  </a:cubicBezTo>
                  <a:cubicBezTo>
                    <a:pt x="5106" y="1089"/>
                    <a:pt x="4256" y="1161"/>
                    <a:pt x="3396" y="1180"/>
                  </a:cubicBezTo>
                  <a:cubicBezTo>
                    <a:pt x="2541" y="1166"/>
                    <a:pt x="1691" y="1094"/>
                    <a:pt x="845" y="954"/>
                  </a:cubicBezTo>
                  <a:cubicBezTo>
                    <a:pt x="696" y="930"/>
                    <a:pt x="595" y="791"/>
                    <a:pt x="619" y="642"/>
                  </a:cubicBezTo>
                  <a:cubicBezTo>
                    <a:pt x="643" y="508"/>
                    <a:pt x="759" y="411"/>
                    <a:pt x="893" y="411"/>
                  </a:cubicBezTo>
                  <a:close/>
                  <a:moveTo>
                    <a:pt x="1878" y="1512"/>
                  </a:moveTo>
                  <a:cubicBezTo>
                    <a:pt x="2468" y="1571"/>
                    <a:pt x="2960" y="1589"/>
                    <a:pt x="3353" y="1589"/>
                  </a:cubicBezTo>
                  <a:cubicBezTo>
                    <a:pt x="3964" y="1589"/>
                    <a:pt x="4333" y="1545"/>
                    <a:pt x="4452" y="1545"/>
                  </a:cubicBezTo>
                  <a:cubicBezTo>
                    <a:pt x="4456" y="1545"/>
                    <a:pt x="4459" y="1545"/>
                    <a:pt x="4463" y="1545"/>
                  </a:cubicBezTo>
                  <a:lnTo>
                    <a:pt x="4463" y="1550"/>
                  </a:lnTo>
                  <a:cubicBezTo>
                    <a:pt x="4616" y="1564"/>
                    <a:pt x="4765" y="1560"/>
                    <a:pt x="4919" y="1564"/>
                  </a:cubicBezTo>
                  <a:lnTo>
                    <a:pt x="4919" y="2837"/>
                  </a:lnTo>
                  <a:lnTo>
                    <a:pt x="1878" y="2837"/>
                  </a:lnTo>
                  <a:lnTo>
                    <a:pt x="1878" y="1512"/>
                  </a:lnTo>
                  <a:close/>
                  <a:moveTo>
                    <a:pt x="7081" y="1512"/>
                  </a:moveTo>
                  <a:lnTo>
                    <a:pt x="7086" y="1516"/>
                  </a:lnTo>
                  <a:lnTo>
                    <a:pt x="7086" y="2842"/>
                  </a:lnTo>
                  <a:lnTo>
                    <a:pt x="5332" y="2842"/>
                  </a:lnTo>
                  <a:lnTo>
                    <a:pt x="5332" y="1588"/>
                  </a:lnTo>
                  <a:cubicBezTo>
                    <a:pt x="5369" y="1589"/>
                    <a:pt x="5406" y="1589"/>
                    <a:pt x="5443" y="1589"/>
                  </a:cubicBezTo>
                  <a:cubicBezTo>
                    <a:pt x="5993" y="1589"/>
                    <a:pt x="6640" y="1557"/>
                    <a:pt x="7081" y="1512"/>
                  </a:cubicBezTo>
                  <a:close/>
                  <a:moveTo>
                    <a:pt x="7081" y="3246"/>
                  </a:moveTo>
                  <a:lnTo>
                    <a:pt x="7081" y="3933"/>
                  </a:lnTo>
                  <a:lnTo>
                    <a:pt x="5332" y="3933"/>
                  </a:lnTo>
                  <a:lnTo>
                    <a:pt x="5332" y="3246"/>
                  </a:lnTo>
                  <a:close/>
                  <a:moveTo>
                    <a:pt x="4919" y="3255"/>
                  </a:moveTo>
                  <a:lnTo>
                    <a:pt x="4919" y="3938"/>
                  </a:lnTo>
                  <a:lnTo>
                    <a:pt x="1878" y="3938"/>
                  </a:lnTo>
                  <a:lnTo>
                    <a:pt x="1878" y="3255"/>
                  </a:lnTo>
                  <a:close/>
                  <a:moveTo>
                    <a:pt x="7081" y="4351"/>
                  </a:moveTo>
                  <a:lnTo>
                    <a:pt x="7081" y="6666"/>
                  </a:lnTo>
                  <a:cubicBezTo>
                    <a:pt x="7081" y="7566"/>
                    <a:pt x="6341" y="8181"/>
                    <a:pt x="5554" y="8181"/>
                  </a:cubicBezTo>
                  <a:cubicBezTo>
                    <a:pt x="5303" y="8181"/>
                    <a:pt x="5049" y="8119"/>
                    <a:pt x="4811" y="7984"/>
                  </a:cubicBezTo>
                  <a:lnTo>
                    <a:pt x="4811" y="7984"/>
                  </a:lnTo>
                  <a:cubicBezTo>
                    <a:pt x="5136" y="7620"/>
                    <a:pt x="5318" y="7150"/>
                    <a:pt x="5332" y="6666"/>
                  </a:cubicBezTo>
                  <a:lnTo>
                    <a:pt x="5332" y="4351"/>
                  </a:lnTo>
                  <a:close/>
                  <a:moveTo>
                    <a:pt x="3540" y="8588"/>
                  </a:moveTo>
                  <a:lnTo>
                    <a:pt x="3540" y="12863"/>
                  </a:lnTo>
                  <a:lnTo>
                    <a:pt x="3252" y="12863"/>
                  </a:lnTo>
                  <a:lnTo>
                    <a:pt x="3252" y="8588"/>
                  </a:lnTo>
                  <a:close/>
                  <a:moveTo>
                    <a:pt x="5971" y="13272"/>
                  </a:moveTo>
                  <a:lnTo>
                    <a:pt x="6096" y="13632"/>
                  </a:lnTo>
                  <a:lnTo>
                    <a:pt x="5025" y="13632"/>
                  </a:lnTo>
                  <a:lnTo>
                    <a:pt x="5154" y="13272"/>
                  </a:lnTo>
                  <a:close/>
                  <a:moveTo>
                    <a:pt x="3809" y="13277"/>
                  </a:moveTo>
                  <a:lnTo>
                    <a:pt x="3934" y="13637"/>
                  </a:lnTo>
                  <a:lnTo>
                    <a:pt x="2858" y="13637"/>
                  </a:lnTo>
                  <a:lnTo>
                    <a:pt x="2988" y="13277"/>
                  </a:lnTo>
                  <a:close/>
                  <a:moveTo>
                    <a:pt x="8075" y="1"/>
                  </a:moveTo>
                  <a:cubicBezTo>
                    <a:pt x="8033" y="1"/>
                    <a:pt x="7990" y="5"/>
                    <a:pt x="7945" y="13"/>
                  </a:cubicBezTo>
                  <a:cubicBezTo>
                    <a:pt x="7422" y="99"/>
                    <a:pt x="6889" y="162"/>
                    <a:pt x="6355" y="190"/>
                  </a:cubicBezTo>
                  <a:cubicBezTo>
                    <a:pt x="6233" y="68"/>
                    <a:pt x="6064" y="4"/>
                    <a:pt x="5891" y="4"/>
                  </a:cubicBezTo>
                  <a:cubicBezTo>
                    <a:pt x="5854" y="4"/>
                    <a:pt x="5816" y="7"/>
                    <a:pt x="5779" y="13"/>
                  </a:cubicBezTo>
                  <a:cubicBezTo>
                    <a:pt x="4991" y="150"/>
                    <a:pt x="4193" y="218"/>
                    <a:pt x="3395" y="218"/>
                  </a:cubicBezTo>
                  <a:cubicBezTo>
                    <a:pt x="2597" y="218"/>
                    <a:pt x="1799" y="150"/>
                    <a:pt x="1008" y="13"/>
                  </a:cubicBezTo>
                  <a:cubicBezTo>
                    <a:pt x="966" y="5"/>
                    <a:pt x="924" y="2"/>
                    <a:pt x="883" y="2"/>
                  </a:cubicBezTo>
                  <a:cubicBezTo>
                    <a:pt x="350" y="2"/>
                    <a:pt x="0" y="615"/>
                    <a:pt x="326" y="1084"/>
                  </a:cubicBezTo>
                  <a:cubicBezTo>
                    <a:pt x="552" y="1401"/>
                    <a:pt x="850" y="1377"/>
                    <a:pt x="1460" y="1454"/>
                  </a:cubicBezTo>
                  <a:lnTo>
                    <a:pt x="1460" y="5134"/>
                  </a:lnTo>
                  <a:cubicBezTo>
                    <a:pt x="1460" y="5271"/>
                    <a:pt x="1562" y="5339"/>
                    <a:pt x="1664" y="5339"/>
                  </a:cubicBezTo>
                  <a:cubicBezTo>
                    <a:pt x="1766" y="5339"/>
                    <a:pt x="1868" y="5271"/>
                    <a:pt x="1868" y="5134"/>
                  </a:cubicBezTo>
                  <a:lnTo>
                    <a:pt x="1868" y="4351"/>
                  </a:lnTo>
                  <a:lnTo>
                    <a:pt x="4914" y="4351"/>
                  </a:lnTo>
                  <a:cubicBezTo>
                    <a:pt x="4900" y="6945"/>
                    <a:pt x="4957" y="6719"/>
                    <a:pt x="4837" y="7113"/>
                  </a:cubicBezTo>
                  <a:cubicBezTo>
                    <a:pt x="4607" y="7847"/>
                    <a:pt x="4014" y="8179"/>
                    <a:pt x="3419" y="8179"/>
                  </a:cubicBezTo>
                  <a:cubicBezTo>
                    <a:pt x="2646" y="8179"/>
                    <a:pt x="1868" y="7622"/>
                    <a:pt x="1868" y="6661"/>
                  </a:cubicBezTo>
                  <a:lnTo>
                    <a:pt x="1868" y="6244"/>
                  </a:lnTo>
                  <a:cubicBezTo>
                    <a:pt x="1871" y="6107"/>
                    <a:pt x="1769" y="6038"/>
                    <a:pt x="1666" y="6038"/>
                  </a:cubicBezTo>
                  <a:cubicBezTo>
                    <a:pt x="1563" y="6038"/>
                    <a:pt x="1460" y="6107"/>
                    <a:pt x="1460" y="6244"/>
                  </a:cubicBezTo>
                  <a:lnTo>
                    <a:pt x="1460" y="6661"/>
                  </a:lnTo>
                  <a:cubicBezTo>
                    <a:pt x="1465" y="7517"/>
                    <a:pt x="2022" y="8271"/>
                    <a:pt x="2844" y="8516"/>
                  </a:cubicBezTo>
                  <a:lnTo>
                    <a:pt x="2844" y="12868"/>
                  </a:lnTo>
                  <a:lnTo>
                    <a:pt x="2839" y="12868"/>
                  </a:lnTo>
                  <a:cubicBezTo>
                    <a:pt x="2747" y="12868"/>
                    <a:pt x="2671" y="12921"/>
                    <a:pt x="2642" y="13008"/>
                  </a:cubicBezTo>
                  <a:lnTo>
                    <a:pt x="2378" y="13776"/>
                  </a:lnTo>
                  <a:cubicBezTo>
                    <a:pt x="2334" y="13911"/>
                    <a:pt x="2430" y="14050"/>
                    <a:pt x="2575" y="14050"/>
                  </a:cubicBezTo>
                  <a:lnTo>
                    <a:pt x="4218" y="14050"/>
                  </a:lnTo>
                  <a:cubicBezTo>
                    <a:pt x="4357" y="14050"/>
                    <a:pt x="4458" y="13911"/>
                    <a:pt x="4414" y="13776"/>
                  </a:cubicBezTo>
                  <a:lnTo>
                    <a:pt x="4150" y="13008"/>
                  </a:lnTo>
                  <a:cubicBezTo>
                    <a:pt x="4121" y="12921"/>
                    <a:pt x="4040" y="12868"/>
                    <a:pt x="3953" y="12868"/>
                  </a:cubicBezTo>
                  <a:lnTo>
                    <a:pt x="3948" y="12868"/>
                  </a:lnTo>
                  <a:lnTo>
                    <a:pt x="3948" y="8516"/>
                  </a:lnTo>
                  <a:cubicBezTo>
                    <a:pt x="4136" y="8458"/>
                    <a:pt x="4314" y="8376"/>
                    <a:pt x="4477" y="8266"/>
                  </a:cubicBezTo>
                  <a:cubicBezTo>
                    <a:pt x="4640" y="8372"/>
                    <a:pt x="4818" y="8458"/>
                    <a:pt x="5001" y="8516"/>
                  </a:cubicBezTo>
                  <a:lnTo>
                    <a:pt x="5001" y="12868"/>
                  </a:lnTo>
                  <a:cubicBezTo>
                    <a:pt x="4909" y="12868"/>
                    <a:pt x="4832" y="12921"/>
                    <a:pt x="4804" y="13008"/>
                  </a:cubicBezTo>
                  <a:lnTo>
                    <a:pt x="4539" y="13776"/>
                  </a:lnTo>
                  <a:cubicBezTo>
                    <a:pt x="4491" y="13911"/>
                    <a:pt x="4592" y="14050"/>
                    <a:pt x="4736" y="14050"/>
                  </a:cubicBezTo>
                  <a:lnTo>
                    <a:pt x="6379" y="14050"/>
                  </a:lnTo>
                  <a:cubicBezTo>
                    <a:pt x="6523" y="14050"/>
                    <a:pt x="6620" y="13911"/>
                    <a:pt x="6576" y="13776"/>
                  </a:cubicBezTo>
                  <a:lnTo>
                    <a:pt x="6312" y="13008"/>
                  </a:lnTo>
                  <a:cubicBezTo>
                    <a:pt x="6283" y="12921"/>
                    <a:pt x="6206" y="12868"/>
                    <a:pt x="6115" y="12868"/>
                  </a:cubicBezTo>
                  <a:lnTo>
                    <a:pt x="6115" y="10740"/>
                  </a:lnTo>
                  <a:cubicBezTo>
                    <a:pt x="6115" y="10603"/>
                    <a:pt x="6013" y="10535"/>
                    <a:pt x="5911" y="10535"/>
                  </a:cubicBezTo>
                  <a:cubicBezTo>
                    <a:pt x="5809" y="10535"/>
                    <a:pt x="5707" y="10603"/>
                    <a:pt x="5707" y="10740"/>
                  </a:cubicBezTo>
                  <a:lnTo>
                    <a:pt x="5707" y="12868"/>
                  </a:lnTo>
                  <a:lnTo>
                    <a:pt x="5419" y="12868"/>
                  </a:lnTo>
                  <a:lnTo>
                    <a:pt x="5419" y="8593"/>
                  </a:lnTo>
                  <a:lnTo>
                    <a:pt x="5707" y="8593"/>
                  </a:lnTo>
                  <a:lnTo>
                    <a:pt x="5707" y="9746"/>
                  </a:lnTo>
                  <a:cubicBezTo>
                    <a:pt x="5707" y="9883"/>
                    <a:pt x="5809" y="9951"/>
                    <a:pt x="5911" y="9951"/>
                  </a:cubicBezTo>
                  <a:cubicBezTo>
                    <a:pt x="6013" y="9951"/>
                    <a:pt x="6115" y="9883"/>
                    <a:pt x="6115" y="9746"/>
                  </a:cubicBezTo>
                  <a:lnTo>
                    <a:pt x="6115" y="8516"/>
                  </a:lnTo>
                  <a:cubicBezTo>
                    <a:pt x="6937" y="8271"/>
                    <a:pt x="7499" y="7517"/>
                    <a:pt x="7499" y="6661"/>
                  </a:cubicBezTo>
                  <a:lnTo>
                    <a:pt x="7499" y="1454"/>
                  </a:lnTo>
                  <a:cubicBezTo>
                    <a:pt x="8099" y="1377"/>
                    <a:pt x="8407" y="1406"/>
                    <a:pt x="8632" y="1084"/>
                  </a:cubicBezTo>
                  <a:cubicBezTo>
                    <a:pt x="8949" y="621"/>
                    <a:pt x="8608" y="1"/>
                    <a:pt x="80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7" name="Google Shape;9707;p74"/>
          <p:cNvGrpSpPr/>
          <p:nvPr/>
        </p:nvGrpSpPr>
        <p:grpSpPr>
          <a:xfrm>
            <a:off x="6697352" y="4289383"/>
            <a:ext cx="269130" cy="354530"/>
            <a:chOff x="6697352" y="4289383"/>
            <a:chExt cx="269130" cy="354530"/>
          </a:xfrm>
        </p:grpSpPr>
        <p:sp>
          <p:nvSpPr>
            <p:cNvPr id="9708" name="Google Shape;9708;p74"/>
            <p:cNvSpPr/>
            <p:nvPr/>
          </p:nvSpPr>
          <p:spPr>
            <a:xfrm>
              <a:off x="6770499" y="4374363"/>
              <a:ext cx="189308" cy="186166"/>
            </a:xfrm>
            <a:custGeom>
              <a:avLst/>
              <a:gdLst/>
              <a:ahLst/>
              <a:cxnLst/>
              <a:rect l="l" t="t" r="r" b="b"/>
              <a:pathLst>
                <a:path w="7231" h="7111" extrusionOk="0">
                  <a:moveTo>
                    <a:pt x="750" y="0"/>
                  </a:moveTo>
                  <a:cubicBezTo>
                    <a:pt x="327" y="0"/>
                    <a:pt x="0" y="360"/>
                    <a:pt x="44" y="778"/>
                  </a:cubicBezTo>
                  <a:lnTo>
                    <a:pt x="577" y="6159"/>
                  </a:lnTo>
                  <a:cubicBezTo>
                    <a:pt x="649" y="6894"/>
                    <a:pt x="1269" y="7110"/>
                    <a:pt x="2004" y="7110"/>
                  </a:cubicBezTo>
                  <a:lnTo>
                    <a:pt x="5232" y="7110"/>
                  </a:lnTo>
                  <a:cubicBezTo>
                    <a:pt x="5967" y="7110"/>
                    <a:pt x="6582" y="6894"/>
                    <a:pt x="6659" y="6159"/>
                  </a:cubicBezTo>
                  <a:lnTo>
                    <a:pt x="7187" y="778"/>
                  </a:lnTo>
                  <a:cubicBezTo>
                    <a:pt x="7231" y="360"/>
                    <a:pt x="6904" y="0"/>
                    <a:pt x="648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74"/>
            <p:cNvSpPr/>
            <p:nvPr/>
          </p:nvSpPr>
          <p:spPr>
            <a:xfrm>
              <a:off x="6871868" y="4374363"/>
              <a:ext cx="87939" cy="186166"/>
            </a:xfrm>
            <a:custGeom>
              <a:avLst/>
              <a:gdLst/>
              <a:ahLst/>
              <a:cxnLst/>
              <a:rect l="l" t="t" r="r" b="b"/>
              <a:pathLst>
                <a:path w="3359" h="7111" extrusionOk="0">
                  <a:moveTo>
                    <a:pt x="1254" y="0"/>
                  </a:moveTo>
                  <a:cubicBezTo>
                    <a:pt x="1672" y="0"/>
                    <a:pt x="1999" y="360"/>
                    <a:pt x="1956" y="778"/>
                  </a:cubicBezTo>
                  <a:lnTo>
                    <a:pt x="1427" y="6159"/>
                  </a:lnTo>
                  <a:cubicBezTo>
                    <a:pt x="1355" y="6894"/>
                    <a:pt x="736" y="7110"/>
                    <a:pt x="1" y="7110"/>
                  </a:cubicBezTo>
                  <a:lnTo>
                    <a:pt x="1360" y="7110"/>
                  </a:lnTo>
                  <a:cubicBezTo>
                    <a:pt x="2095" y="7110"/>
                    <a:pt x="2715" y="6894"/>
                    <a:pt x="2787" y="6159"/>
                  </a:cubicBezTo>
                  <a:lnTo>
                    <a:pt x="3315" y="778"/>
                  </a:lnTo>
                  <a:cubicBezTo>
                    <a:pt x="3359" y="365"/>
                    <a:pt x="3032" y="0"/>
                    <a:pt x="2614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74"/>
            <p:cNvSpPr/>
            <p:nvPr/>
          </p:nvSpPr>
          <p:spPr>
            <a:xfrm>
              <a:off x="6775656" y="4436096"/>
              <a:ext cx="178862" cy="124434"/>
            </a:xfrm>
            <a:custGeom>
              <a:avLst/>
              <a:gdLst/>
              <a:ahLst/>
              <a:cxnLst/>
              <a:rect l="l" t="t" r="r" b="b"/>
              <a:pathLst>
                <a:path w="6832" h="4753" extrusionOk="0">
                  <a:moveTo>
                    <a:pt x="0" y="1"/>
                  </a:moveTo>
                  <a:lnTo>
                    <a:pt x="380" y="3801"/>
                  </a:lnTo>
                  <a:cubicBezTo>
                    <a:pt x="452" y="4536"/>
                    <a:pt x="1067" y="4752"/>
                    <a:pt x="1802" y="4752"/>
                  </a:cubicBezTo>
                  <a:lnTo>
                    <a:pt x="5030" y="4752"/>
                  </a:lnTo>
                  <a:cubicBezTo>
                    <a:pt x="5765" y="4752"/>
                    <a:pt x="6385" y="4536"/>
                    <a:pt x="6457" y="3801"/>
                  </a:cubicBezTo>
                  <a:lnTo>
                    <a:pt x="6832" y="15"/>
                  </a:lnTo>
                  <a:lnTo>
                    <a:pt x="682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74"/>
            <p:cNvSpPr/>
            <p:nvPr/>
          </p:nvSpPr>
          <p:spPr>
            <a:xfrm>
              <a:off x="6871868" y="4436096"/>
              <a:ext cx="82781" cy="124434"/>
            </a:xfrm>
            <a:custGeom>
              <a:avLst/>
              <a:gdLst/>
              <a:ahLst/>
              <a:cxnLst/>
              <a:rect l="l" t="t" r="r" b="b"/>
              <a:pathLst>
                <a:path w="3162" h="4753" extrusionOk="0">
                  <a:moveTo>
                    <a:pt x="1802" y="1"/>
                  </a:moveTo>
                  <a:lnTo>
                    <a:pt x="1427" y="3801"/>
                  </a:lnTo>
                  <a:cubicBezTo>
                    <a:pt x="1355" y="4536"/>
                    <a:pt x="736" y="4752"/>
                    <a:pt x="1" y="4752"/>
                  </a:cubicBezTo>
                  <a:lnTo>
                    <a:pt x="1360" y="4752"/>
                  </a:lnTo>
                  <a:cubicBezTo>
                    <a:pt x="2095" y="4752"/>
                    <a:pt x="2715" y="4536"/>
                    <a:pt x="2787" y="3801"/>
                  </a:cubicBezTo>
                  <a:lnTo>
                    <a:pt x="3162" y="15"/>
                  </a:lnTo>
                  <a:lnTo>
                    <a:pt x="315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4"/>
            <p:cNvSpPr/>
            <p:nvPr/>
          </p:nvSpPr>
          <p:spPr>
            <a:xfrm>
              <a:off x="6821445" y="4560503"/>
              <a:ext cx="87546" cy="28693"/>
            </a:xfrm>
            <a:custGeom>
              <a:avLst/>
              <a:gdLst/>
              <a:ahLst/>
              <a:cxnLst/>
              <a:rect l="l" t="t" r="r" b="b"/>
              <a:pathLst>
                <a:path w="3344" h="1096" extrusionOk="0">
                  <a:moveTo>
                    <a:pt x="0" y="0"/>
                  </a:moveTo>
                  <a:lnTo>
                    <a:pt x="0" y="524"/>
                  </a:lnTo>
                  <a:cubicBezTo>
                    <a:pt x="0" y="841"/>
                    <a:pt x="255" y="1095"/>
                    <a:pt x="572" y="1095"/>
                  </a:cubicBezTo>
                  <a:lnTo>
                    <a:pt x="2772" y="1095"/>
                  </a:lnTo>
                  <a:cubicBezTo>
                    <a:pt x="3084" y="1095"/>
                    <a:pt x="3344" y="841"/>
                    <a:pt x="3339" y="524"/>
                  </a:cubicBezTo>
                  <a:lnTo>
                    <a:pt x="333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74"/>
            <p:cNvSpPr/>
            <p:nvPr/>
          </p:nvSpPr>
          <p:spPr>
            <a:xfrm>
              <a:off x="6866082" y="4560372"/>
              <a:ext cx="42909" cy="28693"/>
            </a:xfrm>
            <a:custGeom>
              <a:avLst/>
              <a:gdLst/>
              <a:ahLst/>
              <a:cxnLst/>
              <a:rect l="l" t="t" r="r" b="b"/>
              <a:pathLst>
                <a:path w="1639" h="1096" extrusionOk="0">
                  <a:moveTo>
                    <a:pt x="572" y="0"/>
                  </a:moveTo>
                  <a:lnTo>
                    <a:pt x="572" y="524"/>
                  </a:lnTo>
                  <a:cubicBezTo>
                    <a:pt x="572" y="841"/>
                    <a:pt x="318" y="1096"/>
                    <a:pt x="1" y="1096"/>
                  </a:cubicBezTo>
                  <a:lnTo>
                    <a:pt x="1067" y="1096"/>
                  </a:lnTo>
                  <a:cubicBezTo>
                    <a:pt x="1379" y="1096"/>
                    <a:pt x="1639" y="841"/>
                    <a:pt x="1639" y="524"/>
                  </a:cubicBezTo>
                  <a:lnTo>
                    <a:pt x="1639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74"/>
            <p:cNvSpPr/>
            <p:nvPr/>
          </p:nvSpPr>
          <p:spPr>
            <a:xfrm>
              <a:off x="6703844" y="4307656"/>
              <a:ext cx="196350" cy="329214"/>
            </a:xfrm>
            <a:custGeom>
              <a:avLst/>
              <a:gdLst/>
              <a:ahLst/>
              <a:cxnLst/>
              <a:rect l="l" t="t" r="r" b="b"/>
              <a:pathLst>
                <a:path w="7500" h="12575" extrusionOk="0">
                  <a:moveTo>
                    <a:pt x="6163" y="0"/>
                  </a:moveTo>
                  <a:cubicBezTo>
                    <a:pt x="5597" y="0"/>
                    <a:pt x="5080" y="362"/>
                    <a:pt x="4900" y="915"/>
                  </a:cubicBezTo>
                  <a:lnTo>
                    <a:pt x="1821" y="915"/>
                  </a:lnTo>
                  <a:cubicBezTo>
                    <a:pt x="812" y="915"/>
                    <a:pt x="0" y="1731"/>
                    <a:pt x="0" y="2735"/>
                  </a:cubicBezTo>
                  <a:lnTo>
                    <a:pt x="0" y="12574"/>
                  </a:lnTo>
                  <a:lnTo>
                    <a:pt x="875" y="12574"/>
                  </a:lnTo>
                  <a:lnTo>
                    <a:pt x="875" y="2735"/>
                  </a:lnTo>
                  <a:cubicBezTo>
                    <a:pt x="875" y="2212"/>
                    <a:pt x="1297" y="1789"/>
                    <a:pt x="1821" y="1789"/>
                  </a:cubicBezTo>
                  <a:lnTo>
                    <a:pt x="5270" y="1789"/>
                  </a:lnTo>
                  <a:cubicBezTo>
                    <a:pt x="5511" y="1789"/>
                    <a:pt x="5708" y="1592"/>
                    <a:pt x="5708" y="1352"/>
                  </a:cubicBezTo>
                  <a:lnTo>
                    <a:pt x="5708" y="1323"/>
                  </a:lnTo>
                  <a:cubicBezTo>
                    <a:pt x="5708" y="1073"/>
                    <a:pt x="5914" y="871"/>
                    <a:pt x="6164" y="871"/>
                  </a:cubicBezTo>
                  <a:cubicBezTo>
                    <a:pt x="6419" y="876"/>
                    <a:pt x="6620" y="1078"/>
                    <a:pt x="6620" y="1333"/>
                  </a:cubicBezTo>
                  <a:cubicBezTo>
                    <a:pt x="6611" y="1582"/>
                    <a:pt x="6808" y="1784"/>
                    <a:pt x="7057" y="1784"/>
                  </a:cubicBezTo>
                  <a:cubicBezTo>
                    <a:pt x="7303" y="1784"/>
                    <a:pt x="7499" y="1578"/>
                    <a:pt x="7490" y="1333"/>
                  </a:cubicBezTo>
                  <a:lnTo>
                    <a:pt x="7490" y="1328"/>
                  </a:lnTo>
                  <a:cubicBezTo>
                    <a:pt x="7490" y="675"/>
                    <a:pt x="7014" y="117"/>
                    <a:pt x="6371" y="16"/>
                  </a:cubicBezTo>
                  <a:cubicBezTo>
                    <a:pt x="6301" y="5"/>
                    <a:pt x="6232" y="0"/>
                    <a:pt x="616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74"/>
            <p:cNvSpPr/>
            <p:nvPr/>
          </p:nvSpPr>
          <p:spPr>
            <a:xfrm>
              <a:off x="6764451" y="4351011"/>
              <a:ext cx="202031" cy="292614"/>
            </a:xfrm>
            <a:custGeom>
              <a:avLst/>
              <a:gdLst/>
              <a:ahLst/>
              <a:cxnLst/>
              <a:rect l="l" t="t" r="r" b="b"/>
              <a:pathLst>
                <a:path w="7717" h="11177" extrusionOk="0">
                  <a:moveTo>
                    <a:pt x="6760" y="1051"/>
                  </a:moveTo>
                  <a:cubicBezTo>
                    <a:pt x="7063" y="1051"/>
                    <a:pt x="7303" y="1315"/>
                    <a:pt x="7274" y="1617"/>
                  </a:cubicBezTo>
                  <a:lnTo>
                    <a:pt x="7226" y="2103"/>
                  </a:lnTo>
                  <a:lnTo>
                    <a:pt x="6458" y="2103"/>
                  </a:lnTo>
                  <a:cubicBezTo>
                    <a:pt x="6453" y="2102"/>
                    <a:pt x="6448" y="2102"/>
                    <a:pt x="6444" y="2102"/>
                  </a:cubicBezTo>
                  <a:cubicBezTo>
                    <a:pt x="6188" y="2102"/>
                    <a:pt x="6188" y="2497"/>
                    <a:pt x="6444" y="2497"/>
                  </a:cubicBezTo>
                  <a:cubicBezTo>
                    <a:pt x="6448" y="2497"/>
                    <a:pt x="6453" y="2497"/>
                    <a:pt x="6458" y="2497"/>
                  </a:cubicBezTo>
                  <a:lnTo>
                    <a:pt x="7183" y="2497"/>
                  </a:lnTo>
                  <a:lnTo>
                    <a:pt x="7135" y="3039"/>
                  </a:lnTo>
                  <a:lnTo>
                    <a:pt x="592" y="3039"/>
                  </a:lnTo>
                  <a:lnTo>
                    <a:pt x="452" y="1617"/>
                  </a:lnTo>
                  <a:cubicBezTo>
                    <a:pt x="419" y="1315"/>
                    <a:pt x="659" y="1051"/>
                    <a:pt x="967" y="1051"/>
                  </a:cubicBezTo>
                  <a:close/>
                  <a:moveTo>
                    <a:pt x="5353" y="8233"/>
                  </a:moveTo>
                  <a:lnTo>
                    <a:pt x="5353" y="8569"/>
                  </a:lnTo>
                  <a:cubicBezTo>
                    <a:pt x="5353" y="8775"/>
                    <a:pt x="5184" y="8944"/>
                    <a:pt x="4978" y="8944"/>
                  </a:cubicBezTo>
                  <a:lnTo>
                    <a:pt x="2744" y="8944"/>
                  </a:lnTo>
                  <a:cubicBezTo>
                    <a:pt x="2537" y="8944"/>
                    <a:pt x="2374" y="8775"/>
                    <a:pt x="2374" y="8569"/>
                  </a:cubicBezTo>
                  <a:lnTo>
                    <a:pt x="2374" y="8233"/>
                  </a:lnTo>
                  <a:close/>
                  <a:moveTo>
                    <a:pt x="3859" y="1"/>
                  </a:moveTo>
                  <a:cubicBezTo>
                    <a:pt x="3756" y="1"/>
                    <a:pt x="3654" y="71"/>
                    <a:pt x="3662" y="210"/>
                  </a:cubicBezTo>
                  <a:lnTo>
                    <a:pt x="3662" y="657"/>
                  </a:lnTo>
                  <a:lnTo>
                    <a:pt x="962" y="657"/>
                  </a:lnTo>
                  <a:cubicBezTo>
                    <a:pt x="424" y="657"/>
                    <a:pt x="1" y="1123"/>
                    <a:pt x="54" y="1661"/>
                  </a:cubicBezTo>
                  <a:cubicBezTo>
                    <a:pt x="73" y="1867"/>
                    <a:pt x="260" y="3774"/>
                    <a:pt x="294" y="4106"/>
                  </a:cubicBezTo>
                  <a:cubicBezTo>
                    <a:pt x="307" y="4225"/>
                    <a:pt x="397" y="4281"/>
                    <a:pt x="488" y="4281"/>
                  </a:cubicBezTo>
                  <a:cubicBezTo>
                    <a:pt x="590" y="4281"/>
                    <a:pt x="693" y="4208"/>
                    <a:pt x="683" y="4072"/>
                  </a:cubicBezTo>
                  <a:lnTo>
                    <a:pt x="625" y="3438"/>
                  </a:lnTo>
                  <a:lnTo>
                    <a:pt x="7087" y="3438"/>
                  </a:lnTo>
                  <a:lnTo>
                    <a:pt x="7039" y="3981"/>
                  </a:lnTo>
                  <a:lnTo>
                    <a:pt x="5650" y="3981"/>
                  </a:lnTo>
                  <a:cubicBezTo>
                    <a:pt x="5401" y="3995"/>
                    <a:pt x="5401" y="4361"/>
                    <a:pt x="5650" y="4375"/>
                  </a:cubicBezTo>
                  <a:lnTo>
                    <a:pt x="6996" y="4375"/>
                  </a:lnTo>
                  <a:lnTo>
                    <a:pt x="6948" y="4913"/>
                  </a:lnTo>
                  <a:lnTo>
                    <a:pt x="6458" y="4913"/>
                  </a:lnTo>
                  <a:cubicBezTo>
                    <a:pt x="6453" y="4913"/>
                    <a:pt x="6448" y="4913"/>
                    <a:pt x="6444" y="4913"/>
                  </a:cubicBezTo>
                  <a:cubicBezTo>
                    <a:pt x="6184" y="4913"/>
                    <a:pt x="6184" y="5307"/>
                    <a:pt x="6444" y="5307"/>
                  </a:cubicBezTo>
                  <a:cubicBezTo>
                    <a:pt x="6448" y="5307"/>
                    <a:pt x="6453" y="5307"/>
                    <a:pt x="6458" y="5307"/>
                  </a:cubicBezTo>
                  <a:lnTo>
                    <a:pt x="6904" y="5307"/>
                  </a:lnTo>
                  <a:lnTo>
                    <a:pt x="6856" y="5850"/>
                  </a:lnTo>
                  <a:lnTo>
                    <a:pt x="5655" y="5850"/>
                  </a:lnTo>
                  <a:cubicBezTo>
                    <a:pt x="5649" y="5849"/>
                    <a:pt x="5643" y="5849"/>
                    <a:pt x="5637" y="5849"/>
                  </a:cubicBezTo>
                  <a:cubicBezTo>
                    <a:pt x="5383" y="5849"/>
                    <a:pt x="5383" y="6240"/>
                    <a:pt x="5637" y="6240"/>
                  </a:cubicBezTo>
                  <a:cubicBezTo>
                    <a:pt x="5643" y="6240"/>
                    <a:pt x="5649" y="6239"/>
                    <a:pt x="5655" y="6239"/>
                  </a:cubicBezTo>
                  <a:lnTo>
                    <a:pt x="6813" y="6239"/>
                  </a:lnTo>
                  <a:lnTo>
                    <a:pt x="6731" y="7051"/>
                  </a:lnTo>
                  <a:cubicBezTo>
                    <a:pt x="6703" y="7387"/>
                    <a:pt x="6534" y="7834"/>
                    <a:pt x="5492" y="7834"/>
                  </a:cubicBezTo>
                  <a:lnTo>
                    <a:pt x="2230" y="7834"/>
                  </a:lnTo>
                  <a:cubicBezTo>
                    <a:pt x="1183" y="7834"/>
                    <a:pt x="1019" y="7387"/>
                    <a:pt x="986" y="7051"/>
                  </a:cubicBezTo>
                  <a:lnTo>
                    <a:pt x="765" y="4817"/>
                  </a:lnTo>
                  <a:cubicBezTo>
                    <a:pt x="749" y="4699"/>
                    <a:pt x="660" y="4644"/>
                    <a:pt x="570" y="4644"/>
                  </a:cubicBezTo>
                  <a:cubicBezTo>
                    <a:pt x="465" y="4644"/>
                    <a:pt x="360" y="4719"/>
                    <a:pt x="371" y="4855"/>
                  </a:cubicBezTo>
                  <a:lnTo>
                    <a:pt x="592" y="7089"/>
                  </a:lnTo>
                  <a:cubicBezTo>
                    <a:pt x="640" y="7570"/>
                    <a:pt x="923" y="8137"/>
                    <a:pt x="1971" y="8218"/>
                  </a:cubicBezTo>
                  <a:lnTo>
                    <a:pt x="1971" y="8559"/>
                  </a:lnTo>
                  <a:cubicBezTo>
                    <a:pt x="1971" y="8982"/>
                    <a:pt x="2316" y="9323"/>
                    <a:pt x="2739" y="9328"/>
                  </a:cubicBezTo>
                  <a:lnTo>
                    <a:pt x="3662" y="9328"/>
                  </a:lnTo>
                  <a:lnTo>
                    <a:pt x="3662" y="10971"/>
                  </a:lnTo>
                  <a:cubicBezTo>
                    <a:pt x="3654" y="11108"/>
                    <a:pt x="3756" y="11176"/>
                    <a:pt x="3859" y="11176"/>
                  </a:cubicBezTo>
                  <a:cubicBezTo>
                    <a:pt x="3961" y="11176"/>
                    <a:pt x="4063" y="11108"/>
                    <a:pt x="4056" y="10971"/>
                  </a:cubicBezTo>
                  <a:lnTo>
                    <a:pt x="4056" y="9328"/>
                  </a:lnTo>
                  <a:lnTo>
                    <a:pt x="4973" y="9328"/>
                  </a:lnTo>
                  <a:cubicBezTo>
                    <a:pt x="5396" y="9323"/>
                    <a:pt x="5742" y="8982"/>
                    <a:pt x="5742" y="8559"/>
                  </a:cubicBezTo>
                  <a:lnTo>
                    <a:pt x="5742" y="8213"/>
                  </a:lnTo>
                  <a:cubicBezTo>
                    <a:pt x="6794" y="8132"/>
                    <a:pt x="7077" y="7565"/>
                    <a:pt x="7125" y="7084"/>
                  </a:cubicBezTo>
                  <a:cubicBezTo>
                    <a:pt x="7433" y="4034"/>
                    <a:pt x="7346" y="4875"/>
                    <a:pt x="7663" y="1666"/>
                  </a:cubicBezTo>
                  <a:cubicBezTo>
                    <a:pt x="7716" y="1127"/>
                    <a:pt x="7293" y="661"/>
                    <a:pt x="6755" y="657"/>
                  </a:cubicBezTo>
                  <a:lnTo>
                    <a:pt x="4056" y="657"/>
                  </a:lnTo>
                  <a:lnTo>
                    <a:pt x="4056" y="210"/>
                  </a:lnTo>
                  <a:cubicBezTo>
                    <a:pt x="4063" y="71"/>
                    <a:pt x="3961" y="1"/>
                    <a:pt x="38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74"/>
            <p:cNvSpPr/>
            <p:nvPr/>
          </p:nvSpPr>
          <p:spPr>
            <a:xfrm>
              <a:off x="6697352" y="4289383"/>
              <a:ext cx="208628" cy="354530"/>
            </a:xfrm>
            <a:custGeom>
              <a:avLst/>
              <a:gdLst/>
              <a:ahLst/>
              <a:cxnLst/>
              <a:rect l="l" t="t" r="r" b="b"/>
              <a:pathLst>
                <a:path w="7969" h="13542" extrusionOk="0">
                  <a:moveTo>
                    <a:pt x="6431" y="1"/>
                  </a:moveTo>
                  <a:cubicBezTo>
                    <a:pt x="6329" y="1"/>
                    <a:pt x="6227" y="71"/>
                    <a:pt x="6234" y="210"/>
                  </a:cubicBezTo>
                  <a:lnTo>
                    <a:pt x="6234" y="455"/>
                  </a:lnTo>
                  <a:cubicBezTo>
                    <a:pt x="5696" y="522"/>
                    <a:pt x="5235" y="873"/>
                    <a:pt x="5019" y="1368"/>
                  </a:cubicBezTo>
                  <a:lnTo>
                    <a:pt x="2045" y="1368"/>
                  </a:lnTo>
                  <a:cubicBezTo>
                    <a:pt x="921" y="1373"/>
                    <a:pt x="13" y="2280"/>
                    <a:pt x="8" y="3405"/>
                  </a:cubicBezTo>
                  <a:lnTo>
                    <a:pt x="8" y="5970"/>
                  </a:lnTo>
                  <a:cubicBezTo>
                    <a:pt x="1" y="6109"/>
                    <a:pt x="103" y="6179"/>
                    <a:pt x="205" y="6179"/>
                  </a:cubicBezTo>
                  <a:cubicBezTo>
                    <a:pt x="307" y="6179"/>
                    <a:pt x="409" y="6109"/>
                    <a:pt x="402" y="5970"/>
                  </a:cubicBezTo>
                  <a:lnTo>
                    <a:pt x="402" y="3405"/>
                  </a:lnTo>
                  <a:cubicBezTo>
                    <a:pt x="402" y="2501"/>
                    <a:pt x="1137" y="1766"/>
                    <a:pt x="2045" y="1766"/>
                  </a:cubicBezTo>
                  <a:lnTo>
                    <a:pt x="5153" y="1766"/>
                  </a:lnTo>
                  <a:cubicBezTo>
                    <a:pt x="5235" y="1766"/>
                    <a:pt x="5312" y="1709"/>
                    <a:pt x="5341" y="1627"/>
                  </a:cubicBezTo>
                  <a:cubicBezTo>
                    <a:pt x="5495" y="1151"/>
                    <a:pt x="5941" y="835"/>
                    <a:pt x="6429" y="835"/>
                  </a:cubicBezTo>
                  <a:cubicBezTo>
                    <a:pt x="6487" y="835"/>
                    <a:pt x="6545" y="840"/>
                    <a:pt x="6604" y="849"/>
                  </a:cubicBezTo>
                  <a:cubicBezTo>
                    <a:pt x="7161" y="940"/>
                    <a:pt x="7570" y="1421"/>
                    <a:pt x="7570" y="1983"/>
                  </a:cubicBezTo>
                  <a:lnTo>
                    <a:pt x="7570" y="1987"/>
                  </a:lnTo>
                  <a:cubicBezTo>
                    <a:pt x="7570" y="2148"/>
                    <a:pt x="7450" y="2229"/>
                    <a:pt x="7330" y="2229"/>
                  </a:cubicBezTo>
                  <a:cubicBezTo>
                    <a:pt x="7209" y="2229"/>
                    <a:pt x="7089" y="2148"/>
                    <a:pt x="7089" y="1987"/>
                  </a:cubicBezTo>
                  <a:cubicBezTo>
                    <a:pt x="7089" y="1593"/>
                    <a:pt x="6768" y="1324"/>
                    <a:pt x="6426" y="1324"/>
                  </a:cubicBezTo>
                  <a:cubicBezTo>
                    <a:pt x="6285" y="1324"/>
                    <a:pt x="6140" y="1371"/>
                    <a:pt x="6013" y="1473"/>
                  </a:cubicBezTo>
                  <a:cubicBezTo>
                    <a:pt x="5855" y="1603"/>
                    <a:pt x="5768" y="1800"/>
                    <a:pt x="5773" y="2007"/>
                  </a:cubicBezTo>
                  <a:cubicBezTo>
                    <a:pt x="5773" y="2141"/>
                    <a:pt x="5667" y="2247"/>
                    <a:pt x="5533" y="2247"/>
                  </a:cubicBezTo>
                  <a:lnTo>
                    <a:pt x="2050" y="2247"/>
                  </a:lnTo>
                  <a:cubicBezTo>
                    <a:pt x="2047" y="2247"/>
                    <a:pt x="2044" y="2247"/>
                    <a:pt x="2041" y="2247"/>
                  </a:cubicBezTo>
                  <a:cubicBezTo>
                    <a:pt x="1406" y="2247"/>
                    <a:pt x="887" y="2769"/>
                    <a:pt x="887" y="3405"/>
                  </a:cubicBezTo>
                  <a:lnTo>
                    <a:pt x="887" y="13142"/>
                  </a:lnTo>
                  <a:lnTo>
                    <a:pt x="407" y="13142"/>
                  </a:lnTo>
                  <a:lnTo>
                    <a:pt x="407" y="6710"/>
                  </a:lnTo>
                  <a:cubicBezTo>
                    <a:pt x="414" y="6570"/>
                    <a:pt x="312" y="6501"/>
                    <a:pt x="210" y="6501"/>
                  </a:cubicBezTo>
                  <a:cubicBezTo>
                    <a:pt x="108" y="6501"/>
                    <a:pt x="6" y="6570"/>
                    <a:pt x="13" y="6710"/>
                  </a:cubicBezTo>
                  <a:lnTo>
                    <a:pt x="13" y="13344"/>
                  </a:lnTo>
                  <a:cubicBezTo>
                    <a:pt x="13" y="13450"/>
                    <a:pt x="99" y="13541"/>
                    <a:pt x="210" y="13541"/>
                  </a:cubicBezTo>
                  <a:lnTo>
                    <a:pt x="1089" y="13541"/>
                  </a:lnTo>
                  <a:cubicBezTo>
                    <a:pt x="1200" y="13541"/>
                    <a:pt x="1286" y="13450"/>
                    <a:pt x="1286" y="13344"/>
                  </a:cubicBezTo>
                  <a:lnTo>
                    <a:pt x="1286" y="3409"/>
                  </a:lnTo>
                  <a:cubicBezTo>
                    <a:pt x="1286" y="2991"/>
                    <a:pt x="1627" y="2650"/>
                    <a:pt x="2050" y="2650"/>
                  </a:cubicBezTo>
                  <a:lnTo>
                    <a:pt x="5533" y="2650"/>
                  </a:lnTo>
                  <a:cubicBezTo>
                    <a:pt x="5879" y="2641"/>
                    <a:pt x="6162" y="2357"/>
                    <a:pt x="6162" y="2007"/>
                  </a:cubicBezTo>
                  <a:lnTo>
                    <a:pt x="6162" y="1978"/>
                  </a:lnTo>
                  <a:cubicBezTo>
                    <a:pt x="6162" y="1830"/>
                    <a:pt x="6280" y="1716"/>
                    <a:pt x="6423" y="1716"/>
                  </a:cubicBezTo>
                  <a:cubicBezTo>
                    <a:pt x="6443" y="1716"/>
                    <a:pt x="6463" y="1718"/>
                    <a:pt x="6484" y="1723"/>
                  </a:cubicBezTo>
                  <a:cubicBezTo>
                    <a:pt x="6604" y="1752"/>
                    <a:pt x="6691" y="1863"/>
                    <a:pt x="6686" y="1987"/>
                  </a:cubicBezTo>
                  <a:cubicBezTo>
                    <a:pt x="6691" y="2338"/>
                    <a:pt x="6974" y="2626"/>
                    <a:pt x="7330" y="2626"/>
                  </a:cubicBezTo>
                  <a:cubicBezTo>
                    <a:pt x="7685" y="2626"/>
                    <a:pt x="7968" y="2338"/>
                    <a:pt x="7968" y="1983"/>
                  </a:cubicBezTo>
                  <a:cubicBezTo>
                    <a:pt x="7968" y="1209"/>
                    <a:pt x="7392" y="556"/>
                    <a:pt x="6628" y="455"/>
                  </a:cubicBezTo>
                  <a:lnTo>
                    <a:pt x="6628" y="210"/>
                  </a:lnTo>
                  <a:cubicBezTo>
                    <a:pt x="6635" y="71"/>
                    <a:pt x="6533" y="1"/>
                    <a:pt x="64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74"/>
          <p:cNvGrpSpPr/>
          <p:nvPr/>
        </p:nvGrpSpPr>
        <p:grpSpPr>
          <a:xfrm>
            <a:off x="5768616" y="2908885"/>
            <a:ext cx="334816" cy="368536"/>
            <a:chOff x="5768616" y="2908885"/>
            <a:chExt cx="334816" cy="368536"/>
          </a:xfrm>
        </p:grpSpPr>
        <p:sp>
          <p:nvSpPr>
            <p:cNvPr id="9718" name="Google Shape;9718;p74"/>
            <p:cNvSpPr/>
            <p:nvPr/>
          </p:nvSpPr>
          <p:spPr>
            <a:xfrm>
              <a:off x="5776025" y="2916059"/>
              <a:ext cx="196978" cy="193706"/>
            </a:xfrm>
            <a:custGeom>
              <a:avLst/>
              <a:gdLst/>
              <a:ahLst/>
              <a:cxnLst/>
              <a:rect l="l" t="t" r="r" b="b"/>
              <a:pathLst>
                <a:path w="7524" h="7399" extrusionOk="0">
                  <a:moveTo>
                    <a:pt x="779" y="0"/>
                  </a:moveTo>
                  <a:cubicBezTo>
                    <a:pt x="342" y="0"/>
                    <a:pt x="1" y="375"/>
                    <a:pt x="44" y="812"/>
                  </a:cubicBezTo>
                  <a:lnTo>
                    <a:pt x="597" y="6409"/>
                  </a:lnTo>
                  <a:cubicBezTo>
                    <a:pt x="673" y="7173"/>
                    <a:pt x="1317" y="7399"/>
                    <a:pt x="2081" y="7399"/>
                  </a:cubicBezTo>
                  <a:lnTo>
                    <a:pt x="5444" y="7399"/>
                  </a:lnTo>
                  <a:cubicBezTo>
                    <a:pt x="6203" y="7399"/>
                    <a:pt x="6851" y="7173"/>
                    <a:pt x="6923" y="6409"/>
                  </a:cubicBezTo>
                  <a:lnTo>
                    <a:pt x="7481" y="812"/>
                  </a:lnTo>
                  <a:cubicBezTo>
                    <a:pt x="7524" y="375"/>
                    <a:pt x="7183" y="0"/>
                    <a:pt x="674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74"/>
            <p:cNvSpPr/>
            <p:nvPr/>
          </p:nvSpPr>
          <p:spPr>
            <a:xfrm>
              <a:off x="5872996" y="2916059"/>
              <a:ext cx="99903" cy="193706"/>
            </a:xfrm>
            <a:custGeom>
              <a:avLst/>
              <a:gdLst/>
              <a:ahLst/>
              <a:cxnLst/>
              <a:rect l="l" t="t" r="r" b="b"/>
              <a:pathLst>
                <a:path w="3816" h="7399" extrusionOk="0">
                  <a:moveTo>
                    <a:pt x="1303" y="0"/>
                  </a:moveTo>
                  <a:cubicBezTo>
                    <a:pt x="1740" y="0"/>
                    <a:pt x="2081" y="375"/>
                    <a:pt x="2038" y="812"/>
                  </a:cubicBezTo>
                  <a:lnTo>
                    <a:pt x="1485" y="6409"/>
                  </a:lnTo>
                  <a:cubicBezTo>
                    <a:pt x="1408" y="7173"/>
                    <a:pt x="765" y="7399"/>
                    <a:pt x="1" y="7399"/>
                  </a:cubicBezTo>
                  <a:lnTo>
                    <a:pt x="1740" y="7399"/>
                  </a:lnTo>
                  <a:cubicBezTo>
                    <a:pt x="2504" y="7399"/>
                    <a:pt x="3147" y="7173"/>
                    <a:pt x="3219" y="6409"/>
                  </a:cubicBezTo>
                  <a:lnTo>
                    <a:pt x="3777" y="812"/>
                  </a:lnTo>
                  <a:cubicBezTo>
                    <a:pt x="3815" y="380"/>
                    <a:pt x="3474" y="5"/>
                    <a:pt x="304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74"/>
            <p:cNvSpPr/>
            <p:nvPr/>
          </p:nvSpPr>
          <p:spPr>
            <a:xfrm>
              <a:off x="5778931" y="2955041"/>
              <a:ext cx="191062" cy="154724"/>
            </a:xfrm>
            <a:custGeom>
              <a:avLst/>
              <a:gdLst/>
              <a:ahLst/>
              <a:cxnLst/>
              <a:rect l="l" t="t" r="r" b="b"/>
              <a:pathLst>
                <a:path w="7298" h="5910" extrusionOk="0">
                  <a:moveTo>
                    <a:pt x="15" y="1"/>
                  </a:moveTo>
                  <a:lnTo>
                    <a:pt x="0" y="25"/>
                  </a:lnTo>
                  <a:lnTo>
                    <a:pt x="481" y="4920"/>
                  </a:lnTo>
                  <a:cubicBezTo>
                    <a:pt x="558" y="5684"/>
                    <a:pt x="1201" y="5910"/>
                    <a:pt x="1965" y="5910"/>
                  </a:cubicBezTo>
                  <a:lnTo>
                    <a:pt x="5328" y="5910"/>
                  </a:lnTo>
                  <a:cubicBezTo>
                    <a:pt x="6092" y="5910"/>
                    <a:pt x="6740" y="5684"/>
                    <a:pt x="6812" y="4920"/>
                  </a:cubicBezTo>
                  <a:lnTo>
                    <a:pt x="7298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74"/>
            <p:cNvSpPr/>
            <p:nvPr/>
          </p:nvSpPr>
          <p:spPr>
            <a:xfrm>
              <a:off x="5872996" y="2955171"/>
              <a:ext cx="96997" cy="154724"/>
            </a:xfrm>
            <a:custGeom>
              <a:avLst/>
              <a:gdLst/>
              <a:ahLst/>
              <a:cxnLst/>
              <a:rect l="l" t="t" r="r" b="b"/>
              <a:pathLst>
                <a:path w="3705" h="5910" extrusionOk="0">
                  <a:moveTo>
                    <a:pt x="1966" y="1"/>
                  </a:moveTo>
                  <a:lnTo>
                    <a:pt x="1485" y="4920"/>
                  </a:lnTo>
                  <a:cubicBezTo>
                    <a:pt x="1408" y="5679"/>
                    <a:pt x="765" y="5909"/>
                    <a:pt x="1" y="5909"/>
                  </a:cubicBezTo>
                  <a:lnTo>
                    <a:pt x="1740" y="5909"/>
                  </a:lnTo>
                  <a:cubicBezTo>
                    <a:pt x="2504" y="5909"/>
                    <a:pt x="3147" y="5684"/>
                    <a:pt x="3219" y="4920"/>
                  </a:cubicBezTo>
                  <a:lnTo>
                    <a:pt x="3705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74"/>
            <p:cNvSpPr/>
            <p:nvPr/>
          </p:nvSpPr>
          <p:spPr>
            <a:xfrm>
              <a:off x="5828987" y="3109738"/>
              <a:ext cx="91080" cy="29845"/>
            </a:xfrm>
            <a:custGeom>
              <a:avLst/>
              <a:gdLst/>
              <a:ahLst/>
              <a:cxnLst/>
              <a:rect l="l" t="t" r="r" b="b"/>
              <a:pathLst>
                <a:path w="3479" h="1140" extrusionOk="0">
                  <a:moveTo>
                    <a:pt x="0" y="1"/>
                  </a:moveTo>
                  <a:lnTo>
                    <a:pt x="0" y="544"/>
                  </a:lnTo>
                  <a:cubicBezTo>
                    <a:pt x="0" y="875"/>
                    <a:pt x="265" y="1139"/>
                    <a:pt x="596" y="1139"/>
                  </a:cubicBezTo>
                  <a:lnTo>
                    <a:pt x="2883" y="1139"/>
                  </a:lnTo>
                  <a:cubicBezTo>
                    <a:pt x="3214" y="1139"/>
                    <a:pt x="3478" y="870"/>
                    <a:pt x="3474" y="544"/>
                  </a:cubicBezTo>
                  <a:lnTo>
                    <a:pt x="347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4"/>
            <p:cNvSpPr/>
            <p:nvPr/>
          </p:nvSpPr>
          <p:spPr>
            <a:xfrm>
              <a:off x="5872368" y="3109738"/>
              <a:ext cx="47700" cy="29845"/>
            </a:xfrm>
            <a:custGeom>
              <a:avLst/>
              <a:gdLst/>
              <a:ahLst/>
              <a:cxnLst/>
              <a:rect l="l" t="t" r="r" b="b"/>
              <a:pathLst>
                <a:path w="1822" h="1140" extrusionOk="0">
                  <a:moveTo>
                    <a:pt x="596" y="1"/>
                  </a:moveTo>
                  <a:lnTo>
                    <a:pt x="596" y="544"/>
                  </a:lnTo>
                  <a:cubicBezTo>
                    <a:pt x="596" y="870"/>
                    <a:pt x="332" y="1139"/>
                    <a:pt x="1" y="1139"/>
                  </a:cubicBezTo>
                  <a:lnTo>
                    <a:pt x="1226" y="1139"/>
                  </a:lnTo>
                  <a:cubicBezTo>
                    <a:pt x="1557" y="1139"/>
                    <a:pt x="1821" y="870"/>
                    <a:pt x="1821" y="544"/>
                  </a:cubicBezTo>
                  <a:lnTo>
                    <a:pt x="1821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74"/>
            <p:cNvSpPr/>
            <p:nvPr/>
          </p:nvSpPr>
          <p:spPr>
            <a:xfrm>
              <a:off x="6051727" y="2995541"/>
              <a:ext cx="44794" cy="94850"/>
            </a:xfrm>
            <a:custGeom>
              <a:avLst/>
              <a:gdLst/>
              <a:ahLst/>
              <a:cxnLst/>
              <a:rect l="l" t="t" r="r" b="b"/>
              <a:pathLst>
                <a:path w="1711" h="3623" extrusionOk="0">
                  <a:moveTo>
                    <a:pt x="370" y="1"/>
                  </a:moveTo>
                  <a:cubicBezTo>
                    <a:pt x="168" y="1"/>
                    <a:pt x="5" y="164"/>
                    <a:pt x="5" y="366"/>
                  </a:cubicBezTo>
                  <a:lnTo>
                    <a:pt x="0" y="2052"/>
                  </a:lnTo>
                  <a:lnTo>
                    <a:pt x="0" y="2057"/>
                  </a:lnTo>
                  <a:lnTo>
                    <a:pt x="0" y="3258"/>
                  </a:lnTo>
                  <a:cubicBezTo>
                    <a:pt x="0" y="3460"/>
                    <a:pt x="168" y="3623"/>
                    <a:pt x="370" y="3623"/>
                  </a:cubicBezTo>
                  <a:lnTo>
                    <a:pt x="1341" y="3623"/>
                  </a:lnTo>
                  <a:cubicBezTo>
                    <a:pt x="1542" y="3623"/>
                    <a:pt x="1711" y="3460"/>
                    <a:pt x="1706" y="3258"/>
                  </a:cubicBezTo>
                  <a:lnTo>
                    <a:pt x="1706" y="366"/>
                  </a:lnTo>
                  <a:cubicBezTo>
                    <a:pt x="1711" y="164"/>
                    <a:pt x="1542" y="1"/>
                    <a:pt x="1341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74"/>
            <p:cNvSpPr/>
            <p:nvPr/>
          </p:nvSpPr>
          <p:spPr>
            <a:xfrm>
              <a:off x="6064424" y="2995541"/>
              <a:ext cx="31966" cy="94850"/>
            </a:xfrm>
            <a:custGeom>
              <a:avLst/>
              <a:gdLst/>
              <a:ahLst/>
              <a:cxnLst/>
              <a:rect l="l" t="t" r="r" b="b"/>
              <a:pathLst>
                <a:path w="1221" h="3623" extrusionOk="0">
                  <a:moveTo>
                    <a:pt x="1" y="1"/>
                  </a:moveTo>
                  <a:cubicBezTo>
                    <a:pt x="202" y="1"/>
                    <a:pt x="366" y="164"/>
                    <a:pt x="366" y="366"/>
                  </a:cubicBezTo>
                  <a:lnTo>
                    <a:pt x="366" y="3253"/>
                  </a:lnTo>
                  <a:cubicBezTo>
                    <a:pt x="366" y="3455"/>
                    <a:pt x="202" y="3623"/>
                    <a:pt x="1" y="3623"/>
                  </a:cubicBezTo>
                  <a:lnTo>
                    <a:pt x="856" y="3623"/>
                  </a:lnTo>
                  <a:cubicBezTo>
                    <a:pt x="1057" y="3623"/>
                    <a:pt x="1221" y="3455"/>
                    <a:pt x="1221" y="3253"/>
                  </a:cubicBezTo>
                  <a:lnTo>
                    <a:pt x="1221" y="366"/>
                  </a:lnTo>
                  <a:cubicBezTo>
                    <a:pt x="1221" y="164"/>
                    <a:pt x="1057" y="1"/>
                    <a:pt x="856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74"/>
            <p:cNvSpPr/>
            <p:nvPr/>
          </p:nvSpPr>
          <p:spPr>
            <a:xfrm>
              <a:off x="5768616" y="2908885"/>
              <a:ext cx="334816" cy="368536"/>
            </a:xfrm>
            <a:custGeom>
              <a:avLst/>
              <a:gdLst/>
              <a:ahLst/>
              <a:cxnLst/>
              <a:rect l="l" t="t" r="r" b="b"/>
              <a:pathLst>
                <a:path w="12789" h="14077" extrusionOk="0">
                  <a:moveTo>
                    <a:pt x="7038" y="409"/>
                  </a:moveTo>
                  <a:cubicBezTo>
                    <a:pt x="7355" y="409"/>
                    <a:pt x="7605" y="688"/>
                    <a:pt x="7572" y="1005"/>
                  </a:cubicBezTo>
                  <a:lnTo>
                    <a:pt x="7524" y="1509"/>
                  </a:lnTo>
                  <a:lnTo>
                    <a:pt x="3137" y="1509"/>
                  </a:lnTo>
                  <a:cubicBezTo>
                    <a:pt x="2864" y="1509"/>
                    <a:pt x="2864" y="1917"/>
                    <a:pt x="3137" y="1917"/>
                  </a:cubicBezTo>
                  <a:lnTo>
                    <a:pt x="7480" y="1917"/>
                  </a:lnTo>
                  <a:lnTo>
                    <a:pt x="7427" y="2480"/>
                  </a:lnTo>
                  <a:lnTo>
                    <a:pt x="6702" y="2480"/>
                  </a:lnTo>
                  <a:cubicBezTo>
                    <a:pt x="6428" y="2480"/>
                    <a:pt x="6428" y="2888"/>
                    <a:pt x="6702" y="2888"/>
                  </a:cubicBezTo>
                  <a:lnTo>
                    <a:pt x="7384" y="2888"/>
                  </a:lnTo>
                  <a:lnTo>
                    <a:pt x="7331" y="3445"/>
                  </a:lnTo>
                  <a:lnTo>
                    <a:pt x="5890" y="3445"/>
                  </a:lnTo>
                  <a:cubicBezTo>
                    <a:pt x="5621" y="3445"/>
                    <a:pt x="5621" y="3858"/>
                    <a:pt x="5890" y="3858"/>
                  </a:cubicBezTo>
                  <a:lnTo>
                    <a:pt x="7293" y="3858"/>
                  </a:lnTo>
                  <a:lnTo>
                    <a:pt x="7240" y="4416"/>
                  </a:lnTo>
                  <a:lnTo>
                    <a:pt x="6731" y="4416"/>
                  </a:lnTo>
                  <a:cubicBezTo>
                    <a:pt x="6462" y="4416"/>
                    <a:pt x="6462" y="4829"/>
                    <a:pt x="6731" y="4829"/>
                  </a:cubicBezTo>
                  <a:lnTo>
                    <a:pt x="7197" y="4829"/>
                  </a:lnTo>
                  <a:lnTo>
                    <a:pt x="7144" y="5386"/>
                  </a:lnTo>
                  <a:lnTo>
                    <a:pt x="5895" y="5386"/>
                  </a:lnTo>
                  <a:cubicBezTo>
                    <a:pt x="5621" y="5386"/>
                    <a:pt x="5621" y="5794"/>
                    <a:pt x="5895" y="5794"/>
                  </a:cubicBezTo>
                  <a:lnTo>
                    <a:pt x="7106" y="5794"/>
                  </a:lnTo>
                  <a:lnTo>
                    <a:pt x="7019" y="6640"/>
                  </a:lnTo>
                  <a:cubicBezTo>
                    <a:pt x="6985" y="6991"/>
                    <a:pt x="6813" y="7452"/>
                    <a:pt x="5727" y="7452"/>
                  </a:cubicBezTo>
                  <a:lnTo>
                    <a:pt x="2330" y="7452"/>
                  </a:lnTo>
                  <a:cubicBezTo>
                    <a:pt x="2303" y="7452"/>
                    <a:pt x="2276" y="7453"/>
                    <a:pt x="2250" y="7453"/>
                  </a:cubicBezTo>
                  <a:cubicBezTo>
                    <a:pt x="1227" y="7453"/>
                    <a:pt x="1066" y="7001"/>
                    <a:pt x="1028" y="6664"/>
                  </a:cubicBezTo>
                  <a:lnTo>
                    <a:pt x="562" y="1917"/>
                  </a:lnTo>
                  <a:lnTo>
                    <a:pt x="1975" y="1917"/>
                  </a:lnTo>
                  <a:cubicBezTo>
                    <a:pt x="2249" y="1917"/>
                    <a:pt x="2249" y="1509"/>
                    <a:pt x="1975" y="1509"/>
                  </a:cubicBezTo>
                  <a:lnTo>
                    <a:pt x="529" y="1509"/>
                  </a:lnTo>
                  <a:lnTo>
                    <a:pt x="476" y="1005"/>
                  </a:lnTo>
                  <a:cubicBezTo>
                    <a:pt x="462" y="851"/>
                    <a:pt x="510" y="702"/>
                    <a:pt x="611" y="587"/>
                  </a:cubicBezTo>
                  <a:cubicBezTo>
                    <a:pt x="711" y="476"/>
                    <a:pt x="860" y="409"/>
                    <a:pt x="1009" y="409"/>
                  </a:cubicBezTo>
                  <a:close/>
                  <a:moveTo>
                    <a:pt x="5568" y="7884"/>
                  </a:moveTo>
                  <a:lnTo>
                    <a:pt x="5568" y="8235"/>
                  </a:lnTo>
                  <a:cubicBezTo>
                    <a:pt x="5568" y="8451"/>
                    <a:pt x="5395" y="8624"/>
                    <a:pt x="5184" y="8624"/>
                  </a:cubicBezTo>
                  <a:lnTo>
                    <a:pt x="2854" y="8624"/>
                  </a:lnTo>
                  <a:cubicBezTo>
                    <a:pt x="2643" y="8619"/>
                    <a:pt x="2470" y="8446"/>
                    <a:pt x="2470" y="8235"/>
                  </a:cubicBezTo>
                  <a:lnTo>
                    <a:pt x="2470" y="7884"/>
                  </a:lnTo>
                  <a:close/>
                  <a:moveTo>
                    <a:pt x="1004" y="1"/>
                  </a:moveTo>
                  <a:cubicBezTo>
                    <a:pt x="442" y="1"/>
                    <a:pt x="0" y="486"/>
                    <a:pt x="58" y="1043"/>
                  </a:cubicBezTo>
                  <a:lnTo>
                    <a:pt x="615" y="6697"/>
                  </a:lnTo>
                  <a:cubicBezTo>
                    <a:pt x="663" y="7202"/>
                    <a:pt x="961" y="7793"/>
                    <a:pt x="2057" y="7874"/>
                  </a:cubicBezTo>
                  <a:lnTo>
                    <a:pt x="2057" y="8235"/>
                  </a:lnTo>
                  <a:cubicBezTo>
                    <a:pt x="2057" y="8672"/>
                    <a:pt x="2412" y="9032"/>
                    <a:pt x="2854" y="9032"/>
                  </a:cubicBezTo>
                  <a:lnTo>
                    <a:pt x="3810" y="9032"/>
                  </a:lnTo>
                  <a:lnTo>
                    <a:pt x="3810" y="11300"/>
                  </a:lnTo>
                  <a:cubicBezTo>
                    <a:pt x="3815" y="12832"/>
                    <a:pt x="5054" y="14076"/>
                    <a:pt x="6587" y="14076"/>
                  </a:cubicBezTo>
                  <a:lnTo>
                    <a:pt x="9104" y="14076"/>
                  </a:lnTo>
                  <a:cubicBezTo>
                    <a:pt x="10637" y="14076"/>
                    <a:pt x="11881" y="12832"/>
                    <a:pt x="11881" y="11300"/>
                  </a:cubicBezTo>
                  <a:lnTo>
                    <a:pt x="11881" y="7135"/>
                  </a:lnTo>
                  <a:lnTo>
                    <a:pt x="12212" y="7135"/>
                  </a:lnTo>
                  <a:cubicBezTo>
                    <a:pt x="12529" y="7135"/>
                    <a:pt x="12789" y="6875"/>
                    <a:pt x="12789" y="6558"/>
                  </a:cubicBezTo>
                  <a:lnTo>
                    <a:pt x="12789" y="3642"/>
                  </a:lnTo>
                  <a:cubicBezTo>
                    <a:pt x="12789" y="3325"/>
                    <a:pt x="12529" y="3066"/>
                    <a:pt x="12212" y="3066"/>
                  </a:cubicBezTo>
                  <a:lnTo>
                    <a:pt x="11929" y="3066"/>
                  </a:lnTo>
                  <a:lnTo>
                    <a:pt x="11929" y="2196"/>
                  </a:lnTo>
                  <a:cubicBezTo>
                    <a:pt x="11929" y="2059"/>
                    <a:pt x="11827" y="1991"/>
                    <a:pt x="11725" y="1991"/>
                  </a:cubicBezTo>
                  <a:cubicBezTo>
                    <a:pt x="11623" y="1991"/>
                    <a:pt x="11521" y="2059"/>
                    <a:pt x="11521" y="2196"/>
                  </a:cubicBezTo>
                  <a:lnTo>
                    <a:pt x="11521" y="3066"/>
                  </a:lnTo>
                  <a:lnTo>
                    <a:pt x="11237" y="3066"/>
                  </a:lnTo>
                  <a:cubicBezTo>
                    <a:pt x="10915" y="3066"/>
                    <a:pt x="10661" y="3325"/>
                    <a:pt x="10661" y="3642"/>
                  </a:cubicBezTo>
                  <a:lnTo>
                    <a:pt x="10661" y="4459"/>
                  </a:lnTo>
                  <a:cubicBezTo>
                    <a:pt x="10661" y="4596"/>
                    <a:pt x="10763" y="4664"/>
                    <a:pt x="10865" y="4664"/>
                  </a:cubicBezTo>
                  <a:cubicBezTo>
                    <a:pt x="10967" y="4664"/>
                    <a:pt x="11069" y="4596"/>
                    <a:pt x="11069" y="4459"/>
                  </a:cubicBezTo>
                  <a:lnTo>
                    <a:pt x="11069" y="3642"/>
                  </a:lnTo>
                  <a:cubicBezTo>
                    <a:pt x="11069" y="3551"/>
                    <a:pt x="11141" y="3479"/>
                    <a:pt x="11232" y="3479"/>
                  </a:cubicBezTo>
                  <a:lnTo>
                    <a:pt x="12212" y="3479"/>
                  </a:lnTo>
                  <a:cubicBezTo>
                    <a:pt x="12304" y="3479"/>
                    <a:pt x="12376" y="3551"/>
                    <a:pt x="12380" y="3642"/>
                  </a:cubicBezTo>
                  <a:lnTo>
                    <a:pt x="12380" y="6558"/>
                  </a:lnTo>
                  <a:cubicBezTo>
                    <a:pt x="12376" y="6649"/>
                    <a:pt x="12304" y="6721"/>
                    <a:pt x="12212" y="6721"/>
                  </a:cubicBezTo>
                  <a:lnTo>
                    <a:pt x="11232" y="6721"/>
                  </a:lnTo>
                  <a:cubicBezTo>
                    <a:pt x="11141" y="6721"/>
                    <a:pt x="11069" y="6649"/>
                    <a:pt x="11069" y="6558"/>
                  </a:cubicBezTo>
                  <a:lnTo>
                    <a:pt x="11069" y="5348"/>
                  </a:lnTo>
                  <a:cubicBezTo>
                    <a:pt x="11069" y="5211"/>
                    <a:pt x="10967" y="5142"/>
                    <a:pt x="10865" y="5142"/>
                  </a:cubicBezTo>
                  <a:cubicBezTo>
                    <a:pt x="10763" y="5142"/>
                    <a:pt x="10661" y="5211"/>
                    <a:pt x="10661" y="5348"/>
                  </a:cubicBezTo>
                  <a:lnTo>
                    <a:pt x="10661" y="6558"/>
                  </a:lnTo>
                  <a:cubicBezTo>
                    <a:pt x="10661" y="6875"/>
                    <a:pt x="10915" y="7135"/>
                    <a:pt x="11237" y="7135"/>
                  </a:cubicBezTo>
                  <a:lnTo>
                    <a:pt x="11477" y="7135"/>
                  </a:lnTo>
                  <a:lnTo>
                    <a:pt x="11477" y="11300"/>
                  </a:lnTo>
                  <a:cubicBezTo>
                    <a:pt x="11472" y="12606"/>
                    <a:pt x="10416" y="13663"/>
                    <a:pt x="9109" y="13663"/>
                  </a:cubicBezTo>
                  <a:lnTo>
                    <a:pt x="6592" y="13663"/>
                  </a:lnTo>
                  <a:cubicBezTo>
                    <a:pt x="5285" y="13663"/>
                    <a:pt x="4228" y="12606"/>
                    <a:pt x="4228" y="11300"/>
                  </a:cubicBezTo>
                  <a:lnTo>
                    <a:pt x="4228" y="9032"/>
                  </a:lnTo>
                  <a:lnTo>
                    <a:pt x="5184" y="9032"/>
                  </a:lnTo>
                  <a:cubicBezTo>
                    <a:pt x="5626" y="9032"/>
                    <a:pt x="5981" y="8672"/>
                    <a:pt x="5981" y="8235"/>
                  </a:cubicBezTo>
                  <a:lnTo>
                    <a:pt x="5981" y="7874"/>
                  </a:lnTo>
                  <a:cubicBezTo>
                    <a:pt x="7077" y="7793"/>
                    <a:pt x="7370" y="7197"/>
                    <a:pt x="7423" y="6697"/>
                  </a:cubicBezTo>
                  <a:lnTo>
                    <a:pt x="7533" y="5626"/>
                  </a:lnTo>
                  <a:lnTo>
                    <a:pt x="7624" y="4651"/>
                  </a:lnTo>
                  <a:lnTo>
                    <a:pt x="7721" y="3681"/>
                  </a:lnTo>
                  <a:lnTo>
                    <a:pt x="7913" y="1735"/>
                  </a:lnTo>
                  <a:lnTo>
                    <a:pt x="7980" y="1043"/>
                  </a:lnTo>
                  <a:cubicBezTo>
                    <a:pt x="8038" y="486"/>
                    <a:pt x="7596" y="1"/>
                    <a:pt x="70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7" name="Google Shape;9727;p74"/>
          <p:cNvGrpSpPr/>
          <p:nvPr/>
        </p:nvGrpSpPr>
        <p:grpSpPr>
          <a:xfrm>
            <a:off x="6657061" y="2908885"/>
            <a:ext cx="323114" cy="368667"/>
            <a:chOff x="6657061" y="2908885"/>
            <a:chExt cx="323114" cy="368667"/>
          </a:xfrm>
        </p:grpSpPr>
        <p:sp>
          <p:nvSpPr>
            <p:cNvPr id="9728" name="Google Shape;9728;p74"/>
            <p:cNvSpPr/>
            <p:nvPr/>
          </p:nvSpPr>
          <p:spPr>
            <a:xfrm>
              <a:off x="6662454" y="2914174"/>
              <a:ext cx="312066" cy="357828"/>
            </a:xfrm>
            <a:custGeom>
              <a:avLst/>
              <a:gdLst/>
              <a:ahLst/>
              <a:cxnLst/>
              <a:rect l="l" t="t" r="r" b="b"/>
              <a:pathLst>
                <a:path w="11920" h="13668" extrusionOk="0">
                  <a:moveTo>
                    <a:pt x="3868" y="0"/>
                  </a:moveTo>
                  <a:cubicBezTo>
                    <a:pt x="3296" y="0"/>
                    <a:pt x="2758" y="245"/>
                    <a:pt x="2384" y="678"/>
                  </a:cubicBezTo>
                  <a:lnTo>
                    <a:pt x="1994" y="1125"/>
                  </a:lnTo>
                  <a:lnTo>
                    <a:pt x="827" y="1125"/>
                  </a:lnTo>
                  <a:cubicBezTo>
                    <a:pt x="371" y="1129"/>
                    <a:pt x="1" y="1499"/>
                    <a:pt x="1" y="1960"/>
                  </a:cubicBezTo>
                  <a:lnTo>
                    <a:pt x="1" y="12837"/>
                  </a:lnTo>
                  <a:cubicBezTo>
                    <a:pt x="1" y="13298"/>
                    <a:pt x="371" y="13668"/>
                    <a:pt x="832" y="13668"/>
                  </a:cubicBezTo>
                  <a:lnTo>
                    <a:pt x="11084" y="13668"/>
                  </a:lnTo>
                  <a:cubicBezTo>
                    <a:pt x="11545" y="13668"/>
                    <a:pt x="11920" y="13298"/>
                    <a:pt x="11920" y="12837"/>
                  </a:cubicBezTo>
                  <a:lnTo>
                    <a:pt x="11920" y="1960"/>
                  </a:lnTo>
                  <a:cubicBezTo>
                    <a:pt x="11920" y="1499"/>
                    <a:pt x="11545" y="1125"/>
                    <a:pt x="11084" y="1125"/>
                  </a:cubicBezTo>
                  <a:lnTo>
                    <a:pt x="9916" y="1125"/>
                  </a:lnTo>
                  <a:lnTo>
                    <a:pt x="9527" y="678"/>
                  </a:lnTo>
                  <a:cubicBezTo>
                    <a:pt x="9153" y="250"/>
                    <a:pt x="8610" y="0"/>
                    <a:pt x="804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74"/>
            <p:cNvSpPr/>
            <p:nvPr/>
          </p:nvSpPr>
          <p:spPr>
            <a:xfrm>
              <a:off x="6662349" y="2943862"/>
              <a:ext cx="312039" cy="328271"/>
            </a:xfrm>
            <a:custGeom>
              <a:avLst/>
              <a:gdLst/>
              <a:ahLst/>
              <a:cxnLst/>
              <a:rect l="l" t="t" r="r" b="b"/>
              <a:pathLst>
                <a:path w="11919" h="12539" extrusionOk="0">
                  <a:moveTo>
                    <a:pt x="11096" y="0"/>
                  </a:moveTo>
                  <a:cubicBezTo>
                    <a:pt x="11094" y="0"/>
                    <a:pt x="11091" y="0"/>
                    <a:pt x="11088" y="0"/>
                  </a:cubicBezTo>
                  <a:lnTo>
                    <a:pt x="10891" y="0"/>
                  </a:lnTo>
                  <a:lnTo>
                    <a:pt x="10891" y="10675"/>
                  </a:lnTo>
                  <a:cubicBezTo>
                    <a:pt x="10891" y="11136"/>
                    <a:pt x="10516" y="11506"/>
                    <a:pt x="10060" y="11511"/>
                  </a:cubicBezTo>
                  <a:lnTo>
                    <a:pt x="0" y="11511"/>
                  </a:lnTo>
                  <a:lnTo>
                    <a:pt x="0" y="11703"/>
                  </a:lnTo>
                  <a:cubicBezTo>
                    <a:pt x="0" y="12164"/>
                    <a:pt x="370" y="12539"/>
                    <a:pt x="831" y="12539"/>
                  </a:cubicBezTo>
                  <a:lnTo>
                    <a:pt x="11083" y="12539"/>
                  </a:lnTo>
                  <a:cubicBezTo>
                    <a:pt x="11544" y="12539"/>
                    <a:pt x="11919" y="12164"/>
                    <a:pt x="11919" y="11703"/>
                  </a:cubicBezTo>
                  <a:lnTo>
                    <a:pt x="11919" y="831"/>
                  </a:lnTo>
                  <a:cubicBezTo>
                    <a:pt x="11919" y="373"/>
                    <a:pt x="11549" y="0"/>
                    <a:pt x="11096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74"/>
            <p:cNvSpPr/>
            <p:nvPr/>
          </p:nvSpPr>
          <p:spPr>
            <a:xfrm>
              <a:off x="6746099" y="2951035"/>
              <a:ext cx="144671" cy="55109"/>
            </a:xfrm>
            <a:custGeom>
              <a:avLst/>
              <a:gdLst/>
              <a:ahLst/>
              <a:cxnLst/>
              <a:rect l="l" t="t" r="r" b="b"/>
              <a:pathLst>
                <a:path w="5526" h="2105" extrusionOk="0">
                  <a:moveTo>
                    <a:pt x="510" y="0"/>
                  </a:moveTo>
                  <a:cubicBezTo>
                    <a:pt x="231" y="0"/>
                    <a:pt x="1" y="226"/>
                    <a:pt x="1" y="509"/>
                  </a:cubicBezTo>
                  <a:lnTo>
                    <a:pt x="1" y="1590"/>
                  </a:lnTo>
                  <a:cubicBezTo>
                    <a:pt x="1" y="1874"/>
                    <a:pt x="231" y="2099"/>
                    <a:pt x="510" y="2104"/>
                  </a:cubicBezTo>
                  <a:lnTo>
                    <a:pt x="5016" y="2104"/>
                  </a:lnTo>
                  <a:cubicBezTo>
                    <a:pt x="5295" y="2104"/>
                    <a:pt x="5520" y="1874"/>
                    <a:pt x="5525" y="1595"/>
                  </a:cubicBezTo>
                  <a:lnTo>
                    <a:pt x="5525" y="509"/>
                  </a:lnTo>
                  <a:cubicBezTo>
                    <a:pt x="5520" y="226"/>
                    <a:pt x="5295" y="0"/>
                    <a:pt x="5016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74"/>
            <p:cNvSpPr/>
            <p:nvPr/>
          </p:nvSpPr>
          <p:spPr>
            <a:xfrm>
              <a:off x="6838802" y="2951035"/>
              <a:ext cx="51967" cy="55109"/>
            </a:xfrm>
            <a:custGeom>
              <a:avLst/>
              <a:gdLst/>
              <a:ahLst/>
              <a:cxnLst/>
              <a:rect l="l" t="t" r="r" b="b"/>
              <a:pathLst>
                <a:path w="1985" h="2105" extrusionOk="0">
                  <a:moveTo>
                    <a:pt x="0" y="0"/>
                  </a:moveTo>
                  <a:cubicBezTo>
                    <a:pt x="279" y="0"/>
                    <a:pt x="509" y="231"/>
                    <a:pt x="509" y="509"/>
                  </a:cubicBezTo>
                  <a:lnTo>
                    <a:pt x="509" y="1595"/>
                  </a:lnTo>
                  <a:cubicBezTo>
                    <a:pt x="509" y="1878"/>
                    <a:pt x="279" y="2104"/>
                    <a:pt x="0" y="2104"/>
                  </a:cubicBezTo>
                  <a:lnTo>
                    <a:pt x="1475" y="2104"/>
                  </a:lnTo>
                  <a:cubicBezTo>
                    <a:pt x="1758" y="2104"/>
                    <a:pt x="1984" y="1878"/>
                    <a:pt x="1984" y="1595"/>
                  </a:cubicBezTo>
                  <a:lnTo>
                    <a:pt x="1984" y="509"/>
                  </a:lnTo>
                  <a:cubicBezTo>
                    <a:pt x="1984" y="226"/>
                    <a:pt x="1758" y="0"/>
                    <a:pt x="147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74"/>
            <p:cNvSpPr/>
            <p:nvPr/>
          </p:nvSpPr>
          <p:spPr>
            <a:xfrm>
              <a:off x="6813015" y="3057064"/>
              <a:ext cx="10839" cy="160745"/>
            </a:xfrm>
            <a:custGeom>
              <a:avLst/>
              <a:gdLst/>
              <a:ahLst/>
              <a:cxnLst/>
              <a:rect l="l" t="t" r="r" b="b"/>
              <a:pathLst>
                <a:path w="414" h="6140" extrusionOk="0">
                  <a:moveTo>
                    <a:pt x="207" y="1"/>
                  </a:moveTo>
                  <a:cubicBezTo>
                    <a:pt x="104" y="1"/>
                    <a:pt x="0" y="69"/>
                    <a:pt x="0" y="206"/>
                  </a:cubicBezTo>
                  <a:lnTo>
                    <a:pt x="0" y="5938"/>
                  </a:lnTo>
                  <a:cubicBezTo>
                    <a:pt x="0" y="6072"/>
                    <a:pt x="104" y="6139"/>
                    <a:pt x="207" y="6139"/>
                  </a:cubicBezTo>
                  <a:cubicBezTo>
                    <a:pt x="310" y="6139"/>
                    <a:pt x="413" y="6072"/>
                    <a:pt x="413" y="5938"/>
                  </a:cubicBezTo>
                  <a:lnTo>
                    <a:pt x="413" y="206"/>
                  </a:lnTo>
                  <a:cubicBezTo>
                    <a:pt x="413" y="69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74"/>
            <p:cNvSpPr/>
            <p:nvPr/>
          </p:nvSpPr>
          <p:spPr>
            <a:xfrm>
              <a:off x="6740811" y="2945485"/>
              <a:ext cx="155352" cy="65921"/>
            </a:xfrm>
            <a:custGeom>
              <a:avLst/>
              <a:gdLst/>
              <a:ahLst/>
              <a:cxnLst/>
              <a:rect l="l" t="t" r="r" b="b"/>
              <a:pathLst>
                <a:path w="5934" h="2518" extrusionOk="0">
                  <a:moveTo>
                    <a:pt x="717" y="1"/>
                  </a:moveTo>
                  <a:cubicBezTo>
                    <a:pt x="323" y="1"/>
                    <a:pt x="1" y="323"/>
                    <a:pt x="1" y="716"/>
                  </a:cubicBezTo>
                  <a:lnTo>
                    <a:pt x="1" y="1802"/>
                  </a:lnTo>
                  <a:cubicBezTo>
                    <a:pt x="1" y="2196"/>
                    <a:pt x="323" y="2518"/>
                    <a:pt x="717" y="2518"/>
                  </a:cubicBezTo>
                  <a:lnTo>
                    <a:pt x="3378" y="2518"/>
                  </a:lnTo>
                  <a:cubicBezTo>
                    <a:pt x="3652" y="2518"/>
                    <a:pt x="3652" y="2110"/>
                    <a:pt x="3378" y="2110"/>
                  </a:cubicBezTo>
                  <a:lnTo>
                    <a:pt x="717" y="2110"/>
                  </a:lnTo>
                  <a:cubicBezTo>
                    <a:pt x="548" y="2110"/>
                    <a:pt x="414" y="1975"/>
                    <a:pt x="414" y="1807"/>
                  </a:cubicBezTo>
                  <a:lnTo>
                    <a:pt x="414" y="721"/>
                  </a:lnTo>
                  <a:cubicBezTo>
                    <a:pt x="414" y="553"/>
                    <a:pt x="548" y="419"/>
                    <a:pt x="717" y="419"/>
                  </a:cubicBezTo>
                  <a:lnTo>
                    <a:pt x="5218" y="419"/>
                  </a:lnTo>
                  <a:cubicBezTo>
                    <a:pt x="5386" y="419"/>
                    <a:pt x="5521" y="553"/>
                    <a:pt x="5521" y="721"/>
                  </a:cubicBezTo>
                  <a:lnTo>
                    <a:pt x="5521" y="1807"/>
                  </a:lnTo>
                  <a:cubicBezTo>
                    <a:pt x="5521" y="1975"/>
                    <a:pt x="5386" y="2110"/>
                    <a:pt x="5218" y="2110"/>
                  </a:cubicBezTo>
                  <a:lnTo>
                    <a:pt x="4420" y="2110"/>
                  </a:lnTo>
                  <a:cubicBezTo>
                    <a:pt x="4147" y="2110"/>
                    <a:pt x="4147" y="2518"/>
                    <a:pt x="4420" y="2518"/>
                  </a:cubicBezTo>
                  <a:lnTo>
                    <a:pt x="5218" y="2518"/>
                  </a:lnTo>
                  <a:cubicBezTo>
                    <a:pt x="5612" y="2518"/>
                    <a:pt x="5934" y="2196"/>
                    <a:pt x="5934" y="1802"/>
                  </a:cubicBezTo>
                  <a:lnTo>
                    <a:pt x="5934" y="716"/>
                  </a:lnTo>
                  <a:cubicBezTo>
                    <a:pt x="5934" y="323"/>
                    <a:pt x="5612" y="1"/>
                    <a:pt x="52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4"/>
            <p:cNvSpPr/>
            <p:nvPr/>
          </p:nvSpPr>
          <p:spPr>
            <a:xfrm>
              <a:off x="6657061" y="2908885"/>
              <a:ext cx="323114" cy="368667"/>
            </a:xfrm>
            <a:custGeom>
              <a:avLst/>
              <a:gdLst/>
              <a:ahLst/>
              <a:cxnLst/>
              <a:rect l="l" t="t" r="r" b="b"/>
              <a:pathLst>
                <a:path w="12342" h="14082" extrusionOk="0">
                  <a:moveTo>
                    <a:pt x="4074" y="1"/>
                  </a:moveTo>
                  <a:cubicBezTo>
                    <a:pt x="2811" y="1"/>
                    <a:pt x="2282" y="976"/>
                    <a:pt x="2104" y="1125"/>
                  </a:cubicBezTo>
                  <a:lnTo>
                    <a:pt x="1038" y="1125"/>
                  </a:lnTo>
                  <a:cubicBezTo>
                    <a:pt x="466" y="1125"/>
                    <a:pt x="0" y="1591"/>
                    <a:pt x="0" y="2167"/>
                  </a:cubicBezTo>
                  <a:lnTo>
                    <a:pt x="0" y="5420"/>
                  </a:lnTo>
                  <a:cubicBezTo>
                    <a:pt x="0" y="5554"/>
                    <a:pt x="102" y="5621"/>
                    <a:pt x="204" y="5621"/>
                  </a:cubicBezTo>
                  <a:cubicBezTo>
                    <a:pt x="306" y="5621"/>
                    <a:pt x="409" y="5554"/>
                    <a:pt x="409" y="5420"/>
                  </a:cubicBezTo>
                  <a:lnTo>
                    <a:pt x="409" y="2167"/>
                  </a:lnTo>
                  <a:cubicBezTo>
                    <a:pt x="409" y="1817"/>
                    <a:pt x="687" y="1538"/>
                    <a:pt x="1033" y="1538"/>
                  </a:cubicBezTo>
                  <a:lnTo>
                    <a:pt x="2200" y="1538"/>
                  </a:lnTo>
                  <a:cubicBezTo>
                    <a:pt x="2263" y="1538"/>
                    <a:pt x="2321" y="1514"/>
                    <a:pt x="2359" y="1471"/>
                  </a:cubicBezTo>
                  <a:lnTo>
                    <a:pt x="2748" y="1024"/>
                  </a:lnTo>
                  <a:cubicBezTo>
                    <a:pt x="3084" y="640"/>
                    <a:pt x="3570" y="419"/>
                    <a:pt x="4079" y="419"/>
                  </a:cubicBezTo>
                  <a:lnTo>
                    <a:pt x="8249" y="419"/>
                  </a:lnTo>
                  <a:cubicBezTo>
                    <a:pt x="8758" y="419"/>
                    <a:pt x="9243" y="640"/>
                    <a:pt x="9575" y="1024"/>
                  </a:cubicBezTo>
                  <a:lnTo>
                    <a:pt x="9969" y="1471"/>
                  </a:lnTo>
                  <a:cubicBezTo>
                    <a:pt x="10007" y="1514"/>
                    <a:pt x="10065" y="1538"/>
                    <a:pt x="10122" y="1538"/>
                  </a:cubicBezTo>
                  <a:lnTo>
                    <a:pt x="11290" y="1538"/>
                  </a:lnTo>
                  <a:cubicBezTo>
                    <a:pt x="11640" y="1538"/>
                    <a:pt x="11919" y="1817"/>
                    <a:pt x="11919" y="2167"/>
                  </a:cubicBezTo>
                  <a:lnTo>
                    <a:pt x="11919" y="13039"/>
                  </a:lnTo>
                  <a:cubicBezTo>
                    <a:pt x="11919" y="13385"/>
                    <a:pt x="11640" y="13668"/>
                    <a:pt x="11290" y="13668"/>
                  </a:cubicBezTo>
                  <a:lnTo>
                    <a:pt x="9647" y="13668"/>
                  </a:lnTo>
                  <a:lnTo>
                    <a:pt x="9647" y="12409"/>
                  </a:lnTo>
                  <a:cubicBezTo>
                    <a:pt x="9647" y="12273"/>
                    <a:pt x="9545" y="12204"/>
                    <a:pt x="9442" y="12204"/>
                  </a:cubicBezTo>
                  <a:cubicBezTo>
                    <a:pt x="9339" y="12204"/>
                    <a:pt x="9236" y="12273"/>
                    <a:pt x="9234" y="12409"/>
                  </a:cubicBezTo>
                  <a:lnTo>
                    <a:pt x="9234" y="13668"/>
                  </a:lnTo>
                  <a:lnTo>
                    <a:pt x="3104" y="13668"/>
                  </a:lnTo>
                  <a:lnTo>
                    <a:pt x="3104" y="12409"/>
                  </a:lnTo>
                  <a:cubicBezTo>
                    <a:pt x="3104" y="12273"/>
                    <a:pt x="3002" y="12204"/>
                    <a:pt x="2899" y="12204"/>
                  </a:cubicBezTo>
                  <a:cubicBezTo>
                    <a:pt x="2797" y="12204"/>
                    <a:pt x="2695" y="12273"/>
                    <a:pt x="2695" y="12409"/>
                  </a:cubicBezTo>
                  <a:lnTo>
                    <a:pt x="2695" y="13668"/>
                  </a:lnTo>
                  <a:lnTo>
                    <a:pt x="1048" y="13668"/>
                  </a:lnTo>
                  <a:cubicBezTo>
                    <a:pt x="702" y="13668"/>
                    <a:pt x="423" y="13385"/>
                    <a:pt x="423" y="13039"/>
                  </a:cubicBezTo>
                  <a:lnTo>
                    <a:pt x="423" y="6597"/>
                  </a:lnTo>
                  <a:cubicBezTo>
                    <a:pt x="423" y="6460"/>
                    <a:pt x="321" y="6391"/>
                    <a:pt x="219" y="6391"/>
                  </a:cubicBezTo>
                  <a:cubicBezTo>
                    <a:pt x="117" y="6391"/>
                    <a:pt x="15" y="6460"/>
                    <a:pt x="15" y="6597"/>
                  </a:cubicBezTo>
                  <a:lnTo>
                    <a:pt x="15" y="13044"/>
                  </a:lnTo>
                  <a:cubicBezTo>
                    <a:pt x="15" y="13615"/>
                    <a:pt x="481" y="14081"/>
                    <a:pt x="1052" y="14081"/>
                  </a:cubicBezTo>
                  <a:lnTo>
                    <a:pt x="11304" y="14081"/>
                  </a:lnTo>
                  <a:cubicBezTo>
                    <a:pt x="11876" y="14081"/>
                    <a:pt x="12342" y="13615"/>
                    <a:pt x="12342" y="13044"/>
                  </a:cubicBezTo>
                  <a:lnTo>
                    <a:pt x="12342" y="2167"/>
                  </a:lnTo>
                  <a:cubicBezTo>
                    <a:pt x="12327" y="1591"/>
                    <a:pt x="11861" y="1130"/>
                    <a:pt x="11290" y="1125"/>
                  </a:cubicBezTo>
                  <a:lnTo>
                    <a:pt x="10214" y="1125"/>
                  </a:lnTo>
                  <a:cubicBezTo>
                    <a:pt x="10041" y="981"/>
                    <a:pt x="9503" y="1"/>
                    <a:pt x="8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5" name="Google Shape;9735;p74"/>
          <p:cNvGrpSpPr/>
          <p:nvPr/>
        </p:nvGrpSpPr>
        <p:grpSpPr>
          <a:xfrm>
            <a:off x="6211084" y="2909173"/>
            <a:ext cx="330915" cy="368457"/>
            <a:chOff x="6211084" y="2909173"/>
            <a:chExt cx="330915" cy="368457"/>
          </a:xfrm>
        </p:grpSpPr>
        <p:sp>
          <p:nvSpPr>
            <p:cNvPr id="9736" name="Google Shape;9736;p74"/>
            <p:cNvSpPr/>
            <p:nvPr/>
          </p:nvSpPr>
          <p:spPr>
            <a:xfrm>
              <a:off x="6217603" y="2926635"/>
              <a:ext cx="314972" cy="345367"/>
            </a:xfrm>
            <a:custGeom>
              <a:avLst/>
              <a:gdLst/>
              <a:ahLst/>
              <a:cxnLst/>
              <a:rect l="l" t="t" r="r" b="b"/>
              <a:pathLst>
                <a:path w="12031" h="13192" extrusionOk="0">
                  <a:moveTo>
                    <a:pt x="6155" y="1"/>
                  </a:moveTo>
                  <a:cubicBezTo>
                    <a:pt x="4409" y="1"/>
                    <a:pt x="2697" y="862"/>
                    <a:pt x="1682" y="2450"/>
                  </a:cubicBezTo>
                  <a:lnTo>
                    <a:pt x="1380" y="2998"/>
                  </a:lnTo>
                  <a:cubicBezTo>
                    <a:pt x="1034" y="3714"/>
                    <a:pt x="851" y="4501"/>
                    <a:pt x="856" y="5299"/>
                  </a:cubicBezTo>
                  <a:cubicBezTo>
                    <a:pt x="856" y="5645"/>
                    <a:pt x="957" y="6317"/>
                    <a:pt x="957" y="6317"/>
                  </a:cubicBezTo>
                  <a:lnTo>
                    <a:pt x="174" y="7701"/>
                  </a:lnTo>
                  <a:cubicBezTo>
                    <a:pt x="1" y="8008"/>
                    <a:pt x="135" y="8402"/>
                    <a:pt x="467" y="8537"/>
                  </a:cubicBezTo>
                  <a:lnTo>
                    <a:pt x="1408" y="8926"/>
                  </a:lnTo>
                  <a:lnTo>
                    <a:pt x="1408" y="10506"/>
                  </a:lnTo>
                  <a:cubicBezTo>
                    <a:pt x="1408" y="11059"/>
                    <a:pt x="1855" y="11506"/>
                    <a:pt x="2408" y="11506"/>
                  </a:cubicBezTo>
                  <a:lnTo>
                    <a:pt x="3710" y="11506"/>
                  </a:lnTo>
                  <a:lnTo>
                    <a:pt x="3710" y="13182"/>
                  </a:lnTo>
                  <a:lnTo>
                    <a:pt x="8903" y="13192"/>
                  </a:lnTo>
                  <a:lnTo>
                    <a:pt x="8903" y="13192"/>
                  </a:lnTo>
                  <a:lnTo>
                    <a:pt x="8903" y="10694"/>
                  </a:lnTo>
                  <a:cubicBezTo>
                    <a:pt x="8903" y="10194"/>
                    <a:pt x="9124" y="9719"/>
                    <a:pt x="9508" y="9401"/>
                  </a:cubicBezTo>
                  <a:cubicBezTo>
                    <a:pt x="11502" y="7763"/>
                    <a:pt x="12030" y="4929"/>
                    <a:pt x="10757" y="2685"/>
                  </a:cubicBezTo>
                  <a:lnTo>
                    <a:pt x="10757" y="2685"/>
                  </a:lnTo>
                  <a:lnTo>
                    <a:pt x="8105" y="3569"/>
                  </a:lnTo>
                  <a:lnTo>
                    <a:pt x="8105" y="3569"/>
                  </a:lnTo>
                  <a:lnTo>
                    <a:pt x="10056" y="1864"/>
                  </a:lnTo>
                  <a:lnTo>
                    <a:pt x="8840" y="1081"/>
                  </a:lnTo>
                  <a:lnTo>
                    <a:pt x="9148" y="932"/>
                  </a:lnTo>
                  <a:cubicBezTo>
                    <a:pt x="8230" y="302"/>
                    <a:pt x="7187" y="1"/>
                    <a:pt x="6155" y="1"/>
                  </a:cubicBezTo>
                  <a:close/>
                  <a:moveTo>
                    <a:pt x="8903" y="13192"/>
                  </a:moveTo>
                  <a:lnTo>
                    <a:pt x="8903" y="13192"/>
                  </a:lnTo>
                  <a:lnTo>
                    <a:pt x="8908" y="13192"/>
                  </a:lnTo>
                  <a:lnTo>
                    <a:pt x="8903" y="13192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4"/>
            <p:cNvSpPr/>
            <p:nvPr/>
          </p:nvSpPr>
          <p:spPr>
            <a:xfrm>
              <a:off x="6299102" y="2926897"/>
              <a:ext cx="181637" cy="69796"/>
            </a:xfrm>
            <a:custGeom>
              <a:avLst/>
              <a:gdLst/>
              <a:ahLst/>
              <a:cxnLst/>
              <a:rect l="l" t="t" r="r" b="b"/>
              <a:pathLst>
                <a:path w="6938" h="2666" extrusionOk="0">
                  <a:moveTo>
                    <a:pt x="3032" y="1"/>
                  </a:moveTo>
                  <a:cubicBezTo>
                    <a:pt x="1972" y="1"/>
                    <a:pt x="912" y="318"/>
                    <a:pt x="1" y="951"/>
                  </a:cubicBezTo>
                  <a:cubicBezTo>
                    <a:pt x="496" y="831"/>
                    <a:pt x="1000" y="773"/>
                    <a:pt x="1509" y="773"/>
                  </a:cubicBezTo>
                  <a:cubicBezTo>
                    <a:pt x="1515" y="773"/>
                    <a:pt x="1521" y="773"/>
                    <a:pt x="1527" y="773"/>
                  </a:cubicBezTo>
                  <a:cubicBezTo>
                    <a:pt x="3217" y="773"/>
                    <a:pt x="4833" y="1455"/>
                    <a:pt x="6016" y="2666"/>
                  </a:cubicBezTo>
                  <a:lnTo>
                    <a:pt x="6938" y="1864"/>
                  </a:lnTo>
                  <a:lnTo>
                    <a:pt x="5723" y="1081"/>
                  </a:lnTo>
                  <a:lnTo>
                    <a:pt x="6030" y="932"/>
                  </a:lnTo>
                  <a:cubicBezTo>
                    <a:pt x="5127" y="311"/>
                    <a:pt x="4080" y="1"/>
                    <a:pt x="303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74"/>
            <p:cNvSpPr/>
            <p:nvPr/>
          </p:nvSpPr>
          <p:spPr>
            <a:xfrm>
              <a:off x="6466889" y="2996929"/>
              <a:ext cx="56496" cy="129565"/>
            </a:xfrm>
            <a:custGeom>
              <a:avLst/>
              <a:gdLst/>
              <a:ahLst/>
              <a:cxnLst/>
              <a:rect l="l" t="t" r="r" b="b"/>
              <a:pathLst>
                <a:path w="2158" h="4949" extrusionOk="0">
                  <a:moveTo>
                    <a:pt x="1240" y="0"/>
                  </a:moveTo>
                  <a:lnTo>
                    <a:pt x="0" y="418"/>
                  </a:lnTo>
                  <a:cubicBezTo>
                    <a:pt x="913" y="1543"/>
                    <a:pt x="1413" y="2950"/>
                    <a:pt x="1413" y="4406"/>
                  </a:cubicBezTo>
                  <a:cubicBezTo>
                    <a:pt x="1413" y="4584"/>
                    <a:pt x="1408" y="4766"/>
                    <a:pt x="1394" y="4949"/>
                  </a:cubicBezTo>
                  <a:cubicBezTo>
                    <a:pt x="2158" y="3373"/>
                    <a:pt x="2105" y="1523"/>
                    <a:pt x="12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74"/>
            <p:cNvSpPr/>
            <p:nvPr/>
          </p:nvSpPr>
          <p:spPr>
            <a:xfrm>
              <a:off x="6429792" y="2914174"/>
              <a:ext cx="105532" cy="106055"/>
            </a:xfrm>
            <a:custGeom>
              <a:avLst/>
              <a:gdLst/>
              <a:ahLst/>
              <a:cxnLst/>
              <a:rect l="l" t="t" r="r" b="b"/>
              <a:pathLst>
                <a:path w="4031" h="4051" extrusionOk="0">
                  <a:moveTo>
                    <a:pt x="3935" y="0"/>
                  </a:moveTo>
                  <a:lnTo>
                    <a:pt x="735" y="1562"/>
                  </a:lnTo>
                  <a:lnTo>
                    <a:pt x="1951" y="2345"/>
                  </a:lnTo>
                  <a:lnTo>
                    <a:pt x="0" y="4050"/>
                  </a:lnTo>
                  <a:lnTo>
                    <a:pt x="4031" y="2705"/>
                  </a:lnTo>
                  <a:lnTo>
                    <a:pt x="3651" y="2431"/>
                  </a:lnTo>
                  <a:lnTo>
                    <a:pt x="3027" y="1975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4"/>
            <p:cNvSpPr/>
            <p:nvPr/>
          </p:nvSpPr>
          <p:spPr>
            <a:xfrm>
              <a:off x="6429792" y="2914435"/>
              <a:ext cx="105532" cy="105793"/>
            </a:xfrm>
            <a:custGeom>
              <a:avLst/>
              <a:gdLst/>
              <a:ahLst/>
              <a:cxnLst/>
              <a:rect l="l" t="t" r="r" b="b"/>
              <a:pathLst>
                <a:path w="4031" h="4041" extrusionOk="0">
                  <a:moveTo>
                    <a:pt x="3935" y="0"/>
                  </a:moveTo>
                  <a:lnTo>
                    <a:pt x="2926" y="490"/>
                  </a:lnTo>
                  <a:lnTo>
                    <a:pt x="2181" y="1480"/>
                  </a:lnTo>
                  <a:cubicBezTo>
                    <a:pt x="2032" y="1681"/>
                    <a:pt x="2076" y="1965"/>
                    <a:pt x="2277" y="2114"/>
                  </a:cubicBezTo>
                  <a:lnTo>
                    <a:pt x="2902" y="2565"/>
                  </a:lnTo>
                  <a:lnTo>
                    <a:pt x="3277" y="2839"/>
                  </a:lnTo>
                  <a:lnTo>
                    <a:pt x="188" y="3872"/>
                  </a:lnTo>
                  <a:lnTo>
                    <a:pt x="0" y="4040"/>
                  </a:lnTo>
                  <a:lnTo>
                    <a:pt x="4031" y="2695"/>
                  </a:lnTo>
                  <a:lnTo>
                    <a:pt x="3651" y="2421"/>
                  </a:lnTo>
                  <a:lnTo>
                    <a:pt x="3032" y="1970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74"/>
            <p:cNvSpPr/>
            <p:nvPr/>
          </p:nvSpPr>
          <p:spPr>
            <a:xfrm>
              <a:off x="6211084" y="2999547"/>
              <a:ext cx="145666" cy="277744"/>
            </a:xfrm>
            <a:custGeom>
              <a:avLst/>
              <a:gdLst/>
              <a:ahLst/>
              <a:cxnLst/>
              <a:rect l="l" t="t" r="r" b="b"/>
              <a:pathLst>
                <a:path w="5564" h="10609" extrusionOk="0">
                  <a:moveTo>
                    <a:pt x="1623" y="0"/>
                  </a:moveTo>
                  <a:cubicBezTo>
                    <a:pt x="1548" y="0"/>
                    <a:pt x="1475" y="40"/>
                    <a:pt x="1436" y="136"/>
                  </a:cubicBezTo>
                  <a:cubicBezTo>
                    <a:pt x="1076" y="880"/>
                    <a:pt x="894" y="1697"/>
                    <a:pt x="894" y="2523"/>
                  </a:cubicBezTo>
                  <a:cubicBezTo>
                    <a:pt x="908" y="2850"/>
                    <a:pt x="937" y="3182"/>
                    <a:pt x="985" y="3503"/>
                  </a:cubicBezTo>
                  <a:lnTo>
                    <a:pt x="240" y="4825"/>
                  </a:lnTo>
                  <a:cubicBezTo>
                    <a:pt x="0" y="5243"/>
                    <a:pt x="187" y="5771"/>
                    <a:pt x="629" y="5954"/>
                  </a:cubicBezTo>
                  <a:lnTo>
                    <a:pt x="1446" y="6290"/>
                  </a:lnTo>
                  <a:lnTo>
                    <a:pt x="1446" y="7731"/>
                  </a:lnTo>
                  <a:cubicBezTo>
                    <a:pt x="1451" y="8394"/>
                    <a:pt x="1984" y="8932"/>
                    <a:pt x="2647" y="8932"/>
                  </a:cubicBezTo>
                  <a:lnTo>
                    <a:pt x="3747" y="8932"/>
                  </a:lnTo>
                  <a:lnTo>
                    <a:pt x="3747" y="10407"/>
                  </a:lnTo>
                  <a:cubicBezTo>
                    <a:pt x="3747" y="10541"/>
                    <a:pt x="3849" y="10609"/>
                    <a:pt x="3951" y="10609"/>
                  </a:cubicBezTo>
                  <a:cubicBezTo>
                    <a:pt x="4053" y="10609"/>
                    <a:pt x="4156" y="10541"/>
                    <a:pt x="4156" y="10407"/>
                  </a:cubicBezTo>
                  <a:lnTo>
                    <a:pt x="4156" y="8922"/>
                  </a:lnTo>
                  <a:cubicBezTo>
                    <a:pt x="4468" y="8894"/>
                    <a:pt x="5054" y="8793"/>
                    <a:pt x="5472" y="8432"/>
                  </a:cubicBezTo>
                  <a:cubicBezTo>
                    <a:pt x="5558" y="8356"/>
                    <a:pt x="5563" y="8226"/>
                    <a:pt x="5491" y="8139"/>
                  </a:cubicBezTo>
                  <a:cubicBezTo>
                    <a:pt x="5448" y="8098"/>
                    <a:pt x="5393" y="8078"/>
                    <a:pt x="5339" y="8078"/>
                  </a:cubicBezTo>
                  <a:cubicBezTo>
                    <a:pt x="5291" y="8078"/>
                    <a:pt x="5243" y="8094"/>
                    <a:pt x="5203" y="8125"/>
                  </a:cubicBezTo>
                  <a:cubicBezTo>
                    <a:pt x="4756" y="8519"/>
                    <a:pt x="3963" y="8528"/>
                    <a:pt x="3954" y="8528"/>
                  </a:cubicBezTo>
                  <a:lnTo>
                    <a:pt x="2652" y="8528"/>
                  </a:lnTo>
                  <a:cubicBezTo>
                    <a:pt x="2215" y="8524"/>
                    <a:pt x="1864" y="8173"/>
                    <a:pt x="1864" y="7736"/>
                  </a:cubicBezTo>
                  <a:lnTo>
                    <a:pt x="1864" y="6151"/>
                  </a:lnTo>
                  <a:cubicBezTo>
                    <a:pt x="1859" y="6069"/>
                    <a:pt x="1811" y="5992"/>
                    <a:pt x="1734" y="5958"/>
                  </a:cubicBezTo>
                  <a:lnTo>
                    <a:pt x="793" y="5574"/>
                  </a:lnTo>
                  <a:cubicBezTo>
                    <a:pt x="577" y="5483"/>
                    <a:pt x="490" y="5228"/>
                    <a:pt x="601" y="5026"/>
                  </a:cubicBezTo>
                  <a:cubicBezTo>
                    <a:pt x="1403" y="3580"/>
                    <a:pt x="1422" y="3638"/>
                    <a:pt x="1403" y="3518"/>
                  </a:cubicBezTo>
                  <a:cubicBezTo>
                    <a:pt x="1403" y="3508"/>
                    <a:pt x="1307" y="2855"/>
                    <a:pt x="1307" y="2523"/>
                  </a:cubicBezTo>
                  <a:cubicBezTo>
                    <a:pt x="1307" y="1760"/>
                    <a:pt x="1475" y="1001"/>
                    <a:pt x="1811" y="314"/>
                  </a:cubicBezTo>
                  <a:cubicBezTo>
                    <a:pt x="1909" y="144"/>
                    <a:pt x="1765" y="0"/>
                    <a:pt x="16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74"/>
            <p:cNvSpPr/>
            <p:nvPr/>
          </p:nvSpPr>
          <p:spPr>
            <a:xfrm>
              <a:off x="6259805" y="2909173"/>
              <a:ext cx="282194" cy="368457"/>
            </a:xfrm>
            <a:custGeom>
              <a:avLst/>
              <a:gdLst/>
              <a:ahLst/>
              <a:cxnLst/>
              <a:rect l="l" t="t" r="r" b="b"/>
              <a:pathLst>
                <a:path w="10779" h="14074" extrusionOk="0">
                  <a:moveTo>
                    <a:pt x="10426" y="1"/>
                  </a:moveTo>
                  <a:cubicBezTo>
                    <a:pt x="10396" y="1"/>
                    <a:pt x="10364" y="8"/>
                    <a:pt x="10332" y="23"/>
                  </a:cubicBezTo>
                  <a:lnTo>
                    <a:pt x="7541" y="1383"/>
                  </a:lnTo>
                  <a:cubicBezTo>
                    <a:pt x="6614" y="773"/>
                    <a:pt x="5566" y="479"/>
                    <a:pt x="4529" y="479"/>
                  </a:cubicBezTo>
                  <a:cubicBezTo>
                    <a:pt x="2847" y="479"/>
                    <a:pt x="1191" y="1252"/>
                    <a:pt x="118" y="2699"/>
                  </a:cubicBezTo>
                  <a:cubicBezTo>
                    <a:pt x="0" y="2859"/>
                    <a:pt x="141" y="3031"/>
                    <a:pt x="289" y="3031"/>
                  </a:cubicBezTo>
                  <a:cubicBezTo>
                    <a:pt x="346" y="3031"/>
                    <a:pt x="404" y="3005"/>
                    <a:pt x="450" y="2944"/>
                  </a:cubicBezTo>
                  <a:cubicBezTo>
                    <a:pt x="1484" y="1560"/>
                    <a:pt x="3014" y="890"/>
                    <a:pt x="4531" y="890"/>
                  </a:cubicBezTo>
                  <a:cubicBezTo>
                    <a:pt x="5431" y="890"/>
                    <a:pt x="6328" y="1126"/>
                    <a:pt x="7113" y="1589"/>
                  </a:cubicBezTo>
                  <a:cubicBezTo>
                    <a:pt x="7113" y="1594"/>
                    <a:pt x="7113" y="1599"/>
                    <a:pt x="7108" y="1604"/>
                  </a:cubicBezTo>
                  <a:cubicBezTo>
                    <a:pt x="7060" y="1637"/>
                    <a:pt x="7027" y="1690"/>
                    <a:pt x="7022" y="1753"/>
                  </a:cubicBezTo>
                  <a:cubicBezTo>
                    <a:pt x="7017" y="1825"/>
                    <a:pt x="7051" y="1897"/>
                    <a:pt x="7113" y="1935"/>
                  </a:cubicBezTo>
                  <a:lnTo>
                    <a:pt x="8103" y="2569"/>
                  </a:lnTo>
                  <a:lnTo>
                    <a:pt x="6359" y="4092"/>
                  </a:lnTo>
                  <a:cubicBezTo>
                    <a:pt x="6243" y="4188"/>
                    <a:pt x="6272" y="4376"/>
                    <a:pt x="6412" y="4429"/>
                  </a:cubicBezTo>
                  <a:cubicBezTo>
                    <a:pt x="6438" y="4441"/>
                    <a:pt x="6454" y="4450"/>
                    <a:pt x="6483" y="4450"/>
                  </a:cubicBezTo>
                  <a:cubicBezTo>
                    <a:pt x="6602" y="4450"/>
                    <a:pt x="6933" y="4299"/>
                    <a:pt x="9054" y="3612"/>
                  </a:cubicBezTo>
                  <a:lnTo>
                    <a:pt x="9054" y="3612"/>
                  </a:lnTo>
                  <a:cubicBezTo>
                    <a:pt x="10178" y="5750"/>
                    <a:pt x="9645" y="8382"/>
                    <a:pt x="7776" y="9920"/>
                  </a:cubicBezTo>
                  <a:cubicBezTo>
                    <a:pt x="7344" y="10275"/>
                    <a:pt x="7089" y="10808"/>
                    <a:pt x="7094" y="11370"/>
                  </a:cubicBezTo>
                  <a:lnTo>
                    <a:pt x="7094" y="13868"/>
                  </a:lnTo>
                  <a:cubicBezTo>
                    <a:pt x="7094" y="14005"/>
                    <a:pt x="7196" y="14074"/>
                    <a:pt x="7298" y="14074"/>
                  </a:cubicBezTo>
                  <a:cubicBezTo>
                    <a:pt x="7400" y="14074"/>
                    <a:pt x="7502" y="14005"/>
                    <a:pt x="7502" y="13868"/>
                  </a:cubicBezTo>
                  <a:lnTo>
                    <a:pt x="7502" y="11370"/>
                  </a:lnTo>
                  <a:cubicBezTo>
                    <a:pt x="7497" y="10928"/>
                    <a:pt x="7694" y="10510"/>
                    <a:pt x="8035" y="10237"/>
                  </a:cubicBezTo>
                  <a:cubicBezTo>
                    <a:pt x="10039" y="8598"/>
                    <a:pt x="10625" y="5779"/>
                    <a:pt x="9433" y="3482"/>
                  </a:cubicBezTo>
                  <a:lnTo>
                    <a:pt x="10586" y="3098"/>
                  </a:lnTo>
                  <a:cubicBezTo>
                    <a:pt x="10745" y="3040"/>
                    <a:pt x="10779" y="2829"/>
                    <a:pt x="10644" y="2733"/>
                  </a:cubicBezTo>
                  <a:lnTo>
                    <a:pt x="10264" y="2459"/>
                  </a:lnTo>
                  <a:cubicBezTo>
                    <a:pt x="10221" y="2422"/>
                    <a:pt x="10175" y="2406"/>
                    <a:pt x="10132" y="2406"/>
                  </a:cubicBezTo>
                  <a:cubicBezTo>
                    <a:pt x="9959" y="2406"/>
                    <a:pt x="9828" y="2662"/>
                    <a:pt x="10024" y="2786"/>
                  </a:cubicBezTo>
                  <a:lnTo>
                    <a:pt x="10077" y="2824"/>
                  </a:lnTo>
                  <a:lnTo>
                    <a:pt x="9078" y="3160"/>
                  </a:lnTo>
                  <a:lnTo>
                    <a:pt x="7396" y="3722"/>
                  </a:lnTo>
                  <a:lnTo>
                    <a:pt x="8573" y="2690"/>
                  </a:lnTo>
                  <a:cubicBezTo>
                    <a:pt x="8679" y="2603"/>
                    <a:pt x="8665" y="2440"/>
                    <a:pt x="8554" y="2363"/>
                  </a:cubicBezTo>
                  <a:lnTo>
                    <a:pt x="7646" y="1782"/>
                  </a:lnTo>
                  <a:lnTo>
                    <a:pt x="9746" y="758"/>
                  </a:lnTo>
                  <a:lnTo>
                    <a:pt x="9746" y="758"/>
                  </a:lnTo>
                  <a:cubicBezTo>
                    <a:pt x="8991" y="1801"/>
                    <a:pt x="8919" y="1782"/>
                    <a:pt x="8943" y="1935"/>
                  </a:cubicBezTo>
                  <a:cubicBezTo>
                    <a:pt x="8963" y="2070"/>
                    <a:pt x="9078" y="2094"/>
                    <a:pt x="9270" y="2248"/>
                  </a:cubicBezTo>
                  <a:cubicBezTo>
                    <a:pt x="9308" y="2272"/>
                    <a:pt x="9347" y="2283"/>
                    <a:pt x="9383" y="2283"/>
                  </a:cubicBezTo>
                  <a:cubicBezTo>
                    <a:pt x="9553" y="2283"/>
                    <a:pt x="9676" y="2051"/>
                    <a:pt x="9510" y="1921"/>
                  </a:cubicBezTo>
                  <a:lnTo>
                    <a:pt x="9438" y="1863"/>
                  </a:lnTo>
                  <a:lnTo>
                    <a:pt x="10586" y="331"/>
                  </a:lnTo>
                  <a:cubicBezTo>
                    <a:pt x="10695" y="186"/>
                    <a:pt x="10581" y="1"/>
                    <a:pt x="104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74"/>
            <p:cNvSpPr/>
            <p:nvPr/>
          </p:nvSpPr>
          <p:spPr>
            <a:xfrm>
              <a:off x="6406518" y="3004835"/>
              <a:ext cx="34662" cy="38301"/>
            </a:xfrm>
            <a:custGeom>
              <a:avLst/>
              <a:gdLst/>
              <a:ahLst/>
              <a:cxnLst/>
              <a:rect l="l" t="t" r="r" b="b"/>
              <a:pathLst>
                <a:path w="1324" h="1463" extrusionOk="0">
                  <a:moveTo>
                    <a:pt x="234" y="0"/>
                  </a:moveTo>
                  <a:cubicBezTo>
                    <a:pt x="131" y="0"/>
                    <a:pt x="29" y="68"/>
                    <a:pt x="29" y="208"/>
                  </a:cubicBezTo>
                  <a:cubicBezTo>
                    <a:pt x="1" y="962"/>
                    <a:pt x="356" y="1409"/>
                    <a:pt x="1024" y="1462"/>
                  </a:cubicBezTo>
                  <a:cubicBezTo>
                    <a:pt x="1032" y="1462"/>
                    <a:pt x="1039" y="1463"/>
                    <a:pt x="1047" y="1463"/>
                  </a:cubicBezTo>
                  <a:cubicBezTo>
                    <a:pt x="1299" y="1463"/>
                    <a:pt x="1323" y="1077"/>
                    <a:pt x="1057" y="1053"/>
                  </a:cubicBezTo>
                  <a:cubicBezTo>
                    <a:pt x="760" y="1024"/>
                    <a:pt x="419" y="909"/>
                    <a:pt x="443" y="222"/>
                  </a:cubicBezTo>
                  <a:cubicBezTo>
                    <a:pt x="452" y="76"/>
                    <a:pt x="343" y="0"/>
                    <a:pt x="2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4" name="Google Shape;9744;p74"/>
          <p:cNvGrpSpPr/>
          <p:nvPr/>
        </p:nvGrpSpPr>
        <p:grpSpPr>
          <a:xfrm>
            <a:off x="7543097" y="2908754"/>
            <a:ext cx="314945" cy="368300"/>
            <a:chOff x="7543097" y="2908754"/>
            <a:chExt cx="314945" cy="368300"/>
          </a:xfrm>
        </p:grpSpPr>
        <p:sp>
          <p:nvSpPr>
            <p:cNvPr id="9745" name="Google Shape;9745;p74"/>
            <p:cNvSpPr/>
            <p:nvPr/>
          </p:nvSpPr>
          <p:spPr>
            <a:xfrm>
              <a:off x="7593284" y="2914409"/>
              <a:ext cx="214833" cy="204387"/>
            </a:xfrm>
            <a:custGeom>
              <a:avLst/>
              <a:gdLst/>
              <a:ahLst/>
              <a:cxnLst/>
              <a:rect l="l" t="t" r="r" b="b"/>
              <a:pathLst>
                <a:path w="8206" h="7807" extrusionOk="0">
                  <a:moveTo>
                    <a:pt x="1708" y="0"/>
                  </a:moveTo>
                  <a:cubicBezTo>
                    <a:pt x="1350" y="0"/>
                    <a:pt x="1001" y="190"/>
                    <a:pt x="813" y="529"/>
                  </a:cubicBezTo>
                  <a:lnTo>
                    <a:pt x="270" y="1519"/>
                  </a:lnTo>
                  <a:cubicBezTo>
                    <a:pt x="1" y="2014"/>
                    <a:pt x="183" y="2629"/>
                    <a:pt x="673" y="2903"/>
                  </a:cubicBezTo>
                  <a:lnTo>
                    <a:pt x="1903" y="3570"/>
                  </a:lnTo>
                  <a:cubicBezTo>
                    <a:pt x="2259" y="3767"/>
                    <a:pt x="2480" y="4142"/>
                    <a:pt x="2480" y="4550"/>
                  </a:cubicBezTo>
                  <a:lnTo>
                    <a:pt x="2480" y="6895"/>
                  </a:lnTo>
                  <a:cubicBezTo>
                    <a:pt x="3020" y="7503"/>
                    <a:pt x="3560" y="7806"/>
                    <a:pt x="4101" y="7806"/>
                  </a:cubicBezTo>
                  <a:cubicBezTo>
                    <a:pt x="4641" y="7806"/>
                    <a:pt x="5182" y="7503"/>
                    <a:pt x="5722" y="6895"/>
                  </a:cubicBezTo>
                  <a:lnTo>
                    <a:pt x="5722" y="4546"/>
                  </a:lnTo>
                  <a:cubicBezTo>
                    <a:pt x="5722" y="4137"/>
                    <a:pt x="5943" y="3763"/>
                    <a:pt x="6304" y="3566"/>
                  </a:cubicBezTo>
                  <a:lnTo>
                    <a:pt x="7529" y="2898"/>
                  </a:lnTo>
                  <a:cubicBezTo>
                    <a:pt x="8023" y="2629"/>
                    <a:pt x="8206" y="2009"/>
                    <a:pt x="7932" y="1514"/>
                  </a:cubicBezTo>
                  <a:lnTo>
                    <a:pt x="7855" y="1370"/>
                  </a:lnTo>
                  <a:lnTo>
                    <a:pt x="7461" y="674"/>
                  </a:lnTo>
                  <a:lnTo>
                    <a:pt x="7384" y="529"/>
                  </a:lnTo>
                  <a:cubicBezTo>
                    <a:pt x="7199" y="190"/>
                    <a:pt x="6851" y="0"/>
                    <a:pt x="6492" y="0"/>
                  </a:cubicBezTo>
                  <a:cubicBezTo>
                    <a:pt x="6303" y="0"/>
                    <a:pt x="6111" y="53"/>
                    <a:pt x="5938" y="164"/>
                  </a:cubicBezTo>
                  <a:lnTo>
                    <a:pt x="5698" y="318"/>
                  </a:lnTo>
                  <a:cubicBezTo>
                    <a:pt x="5213" y="633"/>
                    <a:pt x="4657" y="790"/>
                    <a:pt x="4100" y="790"/>
                  </a:cubicBezTo>
                  <a:cubicBezTo>
                    <a:pt x="3544" y="790"/>
                    <a:pt x="2986" y="633"/>
                    <a:pt x="2499" y="318"/>
                  </a:cubicBezTo>
                  <a:lnTo>
                    <a:pt x="2259" y="164"/>
                  </a:lnTo>
                  <a:cubicBezTo>
                    <a:pt x="2088" y="53"/>
                    <a:pt x="1897" y="0"/>
                    <a:pt x="170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4"/>
            <p:cNvSpPr/>
            <p:nvPr/>
          </p:nvSpPr>
          <p:spPr>
            <a:xfrm>
              <a:off x="7658315" y="3210112"/>
              <a:ext cx="84928" cy="61890"/>
            </a:xfrm>
            <a:custGeom>
              <a:avLst/>
              <a:gdLst/>
              <a:ahLst/>
              <a:cxnLst/>
              <a:rect l="l" t="t" r="r" b="b"/>
              <a:pathLst>
                <a:path w="3244" h="2364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528"/>
                  </a:lnTo>
                  <a:cubicBezTo>
                    <a:pt x="0" y="1989"/>
                    <a:pt x="370" y="2364"/>
                    <a:pt x="831" y="2364"/>
                  </a:cubicBezTo>
                  <a:lnTo>
                    <a:pt x="2407" y="2364"/>
                  </a:lnTo>
                  <a:cubicBezTo>
                    <a:pt x="2868" y="2364"/>
                    <a:pt x="3243" y="1989"/>
                    <a:pt x="3243" y="1528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4"/>
            <p:cNvSpPr/>
            <p:nvPr/>
          </p:nvSpPr>
          <p:spPr>
            <a:xfrm>
              <a:off x="7625223" y="2914252"/>
              <a:ext cx="62675" cy="20787"/>
            </a:xfrm>
            <a:custGeom>
              <a:avLst/>
              <a:gdLst/>
              <a:ahLst/>
              <a:cxnLst/>
              <a:rect l="l" t="t" r="r" b="b"/>
              <a:pathLst>
                <a:path w="2394" h="794" extrusionOk="0">
                  <a:moveTo>
                    <a:pt x="495" y="0"/>
                  </a:moveTo>
                  <a:cubicBezTo>
                    <a:pt x="325" y="0"/>
                    <a:pt x="154" y="44"/>
                    <a:pt x="1" y="132"/>
                  </a:cubicBezTo>
                  <a:cubicBezTo>
                    <a:pt x="15" y="146"/>
                    <a:pt x="34" y="156"/>
                    <a:pt x="59" y="166"/>
                  </a:cubicBezTo>
                  <a:lnTo>
                    <a:pt x="299" y="319"/>
                  </a:lnTo>
                  <a:cubicBezTo>
                    <a:pt x="778" y="631"/>
                    <a:pt x="1335" y="794"/>
                    <a:pt x="1898" y="794"/>
                  </a:cubicBezTo>
                  <a:cubicBezTo>
                    <a:pt x="2063" y="794"/>
                    <a:pt x="2229" y="780"/>
                    <a:pt x="2393" y="752"/>
                  </a:cubicBezTo>
                  <a:cubicBezTo>
                    <a:pt x="1999" y="684"/>
                    <a:pt x="1625" y="535"/>
                    <a:pt x="1288" y="319"/>
                  </a:cubicBezTo>
                  <a:lnTo>
                    <a:pt x="1048" y="166"/>
                  </a:lnTo>
                  <a:cubicBezTo>
                    <a:pt x="880" y="56"/>
                    <a:pt x="687" y="0"/>
                    <a:pt x="49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4"/>
            <p:cNvSpPr/>
            <p:nvPr/>
          </p:nvSpPr>
          <p:spPr>
            <a:xfrm>
              <a:off x="7687741" y="2914357"/>
              <a:ext cx="120271" cy="204571"/>
            </a:xfrm>
            <a:custGeom>
              <a:avLst/>
              <a:gdLst/>
              <a:ahLst/>
              <a:cxnLst/>
              <a:rect l="l" t="t" r="r" b="b"/>
              <a:pathLst>
                <a:path w="4594" h="7814" extrusionOk="0">
                  <a:moveTo>
                    <a:pt x="2887" y="1"/>
                  </a:moveTo>
                  <a:cubicBezTo>
                    <a:pt x="2721" y="1"/>
                    <a:pt x="2552" y="41"/>
                    <a:pt x="2398" y="128"/>
                  </a:cubicBezTo>
                  <a:cubicBezTo>
                    <a:pt x="2566" y="224"/>
                    <a:pt x="2700" y="363"/>
                    <a:pt x="2796" y="531"/>
                  </a:cubicBezTo>
                  <a:lnTo>
                    <a:pt x="2873" y="676"/>
                  </a:lnTo>
                  <a:lnTo>
                    <a:pt x="3258" y="1377"/>
                  </a:lnTo>
                  <a:lnTo>
                    <a:pt x="3339" y="1521"/>
                  </a:lnTo>
                  <a:cubicBezTo>
                    <a:pt x="3608" y="2016"/>
                    <a:pt x="3426" y="2636"/>
                    <a:pt x="2931" y="2905"/>
                  </a:cubicBezTo>
                  <a:lnTo>
                    <a:pt x="1706" y="3572"/>
                  </a:lnTo>
                  <a:cubicBezTo>
                    <a:pt x="1346" y="3769"/>
                    <a:pt x="1125" y="4144"/>
                    <a:pt x="1125" y="4552"/>
                  </a:cubicBezTo>
                  <a:lnTo>
                    <a:pt x="1125" y="6902"/>
                  </a:lnTo>
                  <a:cubicBezTo>
                    <a:pt x="750" y="7324"/>
                    <a:pt x="375" y="7598"/>
                    <a:pt x="0" y="7728"/>
                  </a:cubicBezTo>
                  <a:cubicBezTo>
                    <a:pt x="166" y="7785"/>
                    <a:pt x="331" y="7814"/>
                    <a:pt x="497" y="7814"/>
                  </a:cubicBezTo>
                  <a:cubicBezTo>
                    <a:pt x="1036" y="7814"/>
                    <a:pt x="1574" y="7508"/>
                    <a:pt x="2114" y="6902"/>
                  </a:cubicBezTo>
                  <a:lnTo>
                    <a:pt x="2114" y="4552"/>
                  </a:lnTo>
                  <a:cubicBezTo>
                    <a:pt x="2114" y="4144"/>
                    <a:pt x="2335" y="3769"/>
                    <a:pt x="2696" y="3572"/>
                  </a:cubicBezTo>
                  <a:lnTo>
                    <a:pt x="3921" y="2900"/>
                  </a:lnTo>
                  <a:cubicBezTo>
                    <a:pt x="4411" y="2631"/>
                    <a:pt x="4593" y="2016"/>
                    <a:pt x="4324" y="1521"/>
                  </a:cubicBezTo>
                  <a:lnTo>
                    <a:pt x="4247" y="1377"/>
                  </a:lnTo>
                  <a:lnTo>
                    <a:pt x="3863" y="676"/>
                  </a:lnTo>
                  <a:lnTo>
                    <a:pt x="3786" y="531"/>
                  </a:lnTo>
                  <a:cubicBezTo>
                    <a:pt x="3599" y="193"/>
                    <a:pt x="3247" y="1"/>
                    <a:pt x="288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74"/>
            <p:cNvSpPr/>
            <p:nvPr/>
          </p:nvSpPr>
          <p:spPr>
            <a:xfrm>
              <a:off x="7687741" y="3210165"/>
              <a:ext cx="55502" cy="61968"/>
            </a:xfrm>
            <a:custGeom>
              <a:avLst/>
              <a:gdLst/>
              <a:ahLst/>
              <a:cxnLst/>
              <a:rect l="l" t="t" r="r" b="b"/>
              <a:pathLst>
                <a:path w="2120" h="2367" extrusionOk="0">
                  <a:moveTo>
                    <a:pt x="498" y="0"/>
                  </a:moveTo>
                  <a:cubicBezTo>
                    <a:pt x="332" y="0"/>
                    <a:pt x="166" y="19"/>
                    <a:pt x="0" y="56"/>
                  </a:cubicBezTo>
                  <a:cubicBezTo>
                    <a:pt x="414" y="157"/>
                    <a:pt x="793" y="339"/>
                    <a:pt x="1129" y="599"/>
                  </a:cubicBezTo>
                  <a:lnTo>
                    <a:pt x="1129" y="1531"/>
                  </a:lnTo>
                  <a:cubicBezTo>
                    <a:pt x="1129" y="1992"/>
                    <a:pt x="755" y="2367"/>
                    <a:pt x="294" y="2367"/>
                  </a:cubicBezTo>
                  <a:lnTo>
                    <a:pt x="1283" y="2367"/>
                  </a:lnTo>
                  <a:cubicBezTo>
                    <a:pt x="1744" y="2367"/>
                    <a:pt x="2119" y="1992"/>
                    <a:pt x="2119" y="1531"/>
                  </a:cubicBezTo>
                  <a:lnTo>
                    <a:pt x="2119" y="599"/>
                  </a:lnTo>
                  <a:cubicBezTo>
                    <a:pt x="1579" y="198"/>
                    <a:pt x="1038" y="0"/>
                    <a:pt x="49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74"/>
            <p:cNvSpPr/>
            <p:nvPr/>
          </p:nvSpPr>
          <p:spPr>
            <a:xfrm>
              <a:off x="7658315" y="3210112"/>
              <a:ext cx="84928" cy="27803"/>
            </a:xfrm>
            <a:custGeom>
              <a:avLst/>
              <a:gdLst/>
              <a:ahLst/>
              <a:cxnLst/>
              <a:rect l="l" t="t" r="r" b="b"/>
              <a:pathLst>
                <a:path w="3244" h="1062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062"/>
                  </a:lnTo>
                  <a:cubicBezTo>
                    <a:pt x="541" y="668"/>
                    <a:pt x="1081" y="471"/>
                    <a:pt x="1622" y="471"/>
                  </a:cubicBezTo>
                  <a:cubicBezTo>
                    <a:pt x="2162" y="471"/>
                    <a:pt x="2703" y="668"/>
                    <a:pt x="3243" y="1062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74"/>
            <p:cNvSpPr/>
            <p:nvPr/>
          </p:nvSpPr>
          <p:spPr>
            <a:xfrm>
              <a:off x="7650749" y="3240586"/>
              <a:ext cx="99772" cy="17096"/>
            </a:xfrm>
            <a:custGeom>
              <a:avLst/>
              <a:gdLst/>
              <a:ahLst/>
              <a:cxnLst/>
              <a:rect l="l" t="t" r="r" b="b"/>
              <a:pathLst>
                <a:path w="3811" h="653" extrusionOk="0">
                  <a:moveTo>
                    <a:pt x="1908" y="0"/>
                  </a:moveTo>
                  <a:cubicBezTo>
                    <a:pt x="1341" y="0"/>
                    <a:pt x="775" y="83"/>
                    <a:pt x="227" y="249"/>
                  </a:cubicBezTo>
                  <a:cubicBezTo>
                    <a:pt x="1" y="328"/>
                    <a:pt x="77" y="650"/>
                    <a:pt x="287" y="650"/>
                  </a:cubicBezTo>
                  <a:cubicBezTo>
                    <a:pt x="304" y="650"/>
                    <a:pt x="323" y="647"/>
                    <a:pt x="342" y="643"/>
                  </a:cubicBezTo>
                  <a:cubicBezTo>
                    <a:pt x="854" y="489"/>
                    <a:pt x="1381" y="412"/>
                    <a:pt x="1908" y="412"/>
                  </a:cubicBezTo>
                  <a:cubicBezTo>
                    <a:pt x="2434" y="412"/>
                    <a:pt x="2960" y="489"/>
                    <a:pt x="3470" y="643"/>
                  </a:cubicBezTo>
                  <a:cubicBezTo>
                    <a:pt x="3489" y="647"/>
                    <a:pt x="3513" y="647"/>
                    <a:pt x="3532" y="652"/>
                  </a:cubicBezTo>
                  <a:cubicBezTo>
                    <a:pt x="3767" y="647"/>
                    <a:pt x="3811" y="316"/>
                    <a:pt x="3590" y="249"/>
                  </a:cubicBezTo>
                  <a:cubicBezTo>
                    <a:pt x="3042" y="83"/>
                    <a:pt x="2475" y="0"/>
                    <a:pt x="190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74"/>
            <p:cNvSpPr/>
            <p:nvPr/>
          </p:nvSpPr>
          <p:spPr>
            <a:xfrm>
              <a:off x="7650120" y="3034602"/>
              <a:ext cx="100400" cy="17305"/>
            </a:xfrm>
            <a:custGeom>
              <a:avLst/>
              <a:gdLst/>
              <a:ahLst/>
              <a:cxnLst/>
              <a:rect l="l" t="t" r="r" b="b"/>
              <a:pathLst>
                <a:path w="3835" h="661" extrusionOk="0">
                  <a:moveTo>
                    <a:pt x="1932" y="0"/>
                  </a:moveTo>
                  <a:cubicBezTo>
                    <a:pt x="1365" y="0"/>
                    <a:pt x="799" y="84"/>
                    <a:pt x="251" y="252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6"/>
                  </a:cubicBezTo>
                  <a:cubicBezTo>
                    <a:pt x="878" y="493"/>
                    <a:pt x="1405" y="416"/>
                    <a:pt x="1932" y="416"/>
                  </a:cubicBezTo>
                  <a:cubicBezTo>
                    <a:pt x="2458" y="416"/>
                    <a:pt x="2984" y="493"/>
                    <a:pt x="3494" y="646"/>
                  </a:cubicBezTo>
                  <a:cubicBezTo>
                    <a:pt x="3513" y="646"/>
                    <a:pt x="3537" y="651"/>
                    <a:pt x="3556" y="651"/>
                  </a:cubicBezTo>
                  <a:cubicBezTo>
                    <a:pt x="3791" y="651"/>
                    <a:pt x="3835" y="320"/>
                    <a:pt x="3614" y="252"/>
                  </a:cubicBezTo>
                  <a:cubicBezTo>
                    <a:pt x="3066" y="84"/>
                    <a:pt x="2499" y="0"/>
                    <a:pt x="193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74"/>
            <p:cNvSpPr/>
            <p:nvPr/>
          </p:nvSpPr>
          <p:spPr>
            <a:xfrm>
              <a:off x="7650120" y="3062379"/>
              <a:ext cx="99013" cy="17200"/>
            </a:xfrm>
            <a:custGeom>
              <a:avLst/>
              <a:gdLst/>
              <a:ahLst/>
              <a:cxnLst/>
              <a:rect l="l" t="t" r="r" b="b"/>
              <a:pathLst>
                <a:path w="3782" h="657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1" y="314"/>
                    <a:pt x="76" y="657"/>
                    <a:pt x="288" y="657"/>
                  </a:cubicBezTo>
                  <a:cubicBezTo>
                    <a:pt x="313" y="657"/>
                    <a:pt x="339" y="652"/>
                    <a:pt x="366" y="642"/>
                  </a:cubicBezTo>
                  <a:cubicBezTo>
                    <a:pt x="878" y="489"/>
                    <a:pt x="1405" y="412"/>
                    <a:pt x="1932" y="412"/>
                  </a:cubicBezTo>
                  <a:cubicBezTo>
                    <a:pt x="2458" y="412"/>
                    <a:pt x="2984" y="489"/>
                    <a:pt x="3494" y="642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89"/>
                    <a:pt x="3748" y="508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74"/>
            <p:cNvSpPr/>
            <p:nvPr/>
          </p:nvSpPr>
          <p:spPr>
            <a:xfrm>
              <a:off x="7650120" y="3087668"/>
              <a:ext cx="99013" cy="17305"/>
            </a:xfrm>
            <a:custGeom>
              <a:avLst/>
              <a:gdLst/>
              <a:ahLst/>
              <a:cxnLst/>
              <a:rect l="l" t="t" r="r" b="b"/>
              <a:pathLst>
                <a:path w="3782" h="661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7"/>
                  </a:cubicBezTo>
                  <a:cubicBezTo>
                    <a:pt x="878" y="491"/>
                    <a:pt x="1405" y="413"/>
                    <a:pt x="1932" y="413"/>
                  </a:cubicBezTo>
                  <a:cubicBezTo>
                    <a:pt x="2458" y="413"/>
                    <a:pt x="2984" y="491"/>
                    <a:pt x="3494" y="647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94"/>
                    <a:pt x="3748" y="507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74"/>
            <p:cNvSpPr/>
            <p:nvPr/>
          </p:nvSpPr>
          <p:spPr>
            <a:xfrm>
              <a:off x="7548856" y="3016511"/>
              <a:ext cx="303636" cy="223708"/>
            </a:xfrm>
            <a:custGeom>
              <a:avLst/>
              <a:gdLst/>
              <a:ahLst/>
              <a:cxnLst/>
              <a:rect l="l" t="t" r="r" b="b"/>
              <a:pathLst>
                <a:path w="11598" h="8545" extrusionOk="0">
                  <a:moveTo>
                    <a:pt x="10077" y="0"/>
                  </a:moveTo>
                  <a:cubicBezTo>
                    <a:pt x="9569" y="0"/>
                    <a:pt x="9058" y="255"/>
                    <a:pt x="8784" y="823"/>
                  </a:cubicBezTo>
                  <a:cubicBezTo>
                    <a:pt x="7789" y="2883"/>
                    <a:pt x="6794" y="3912"/>
                    <a:pt x="5799" y="3912"/>
                  </a:cubicBezTo>
                  <a:cubicBezTo>
                    <a:pt x="4804" y="3912"/>
                    <a:pt x="3809" y="2884"/>
                    <a:pt x="2812" y="828"/>
                  </a:cubicBezTo>
                  <a:cubicBezTo>
                    <a:pt x="2539" y="260"/>
                    <a:pt x="2027" y="5"/>
                    <a:pt x="1518" y="5"/>
                  </a:cubicBezTo>
                  <a:cubicBezTo>
                    <a:pt x="757" y="5"/>
                    <a:pt x="1" y="574"/>
                    <a:pt x="50" y="1515"/>
                  </a:cubicBezTo>
                  <a:cubicBezTo>
                    <a:pt x="55" y="1558"/>
                    <a:pt x="55" y="1602"/>
                    <a:pt x="64" y="1650"/>
                  </a:cubicBezTo>
                  <a:cubicBezTo>
                    <a:pt x="141" y="2337"/>
                    <a:pt x="256" y="3120"/>
                    <a:pt x="396" y="3912"/>
                  </a:cubicBezTo>
                  <a:lnTo>
                    <a:pt x="549" y="4667"/>
                  </a:lnTo>
                  <a:cubicBezTo>
                    <a:pt x="775" y="5748"/>
                    <a:pt x="1063" y="6790"/>
                    <a:pt x="1419" y="7549"/>
                  </a:cubicBezTo>
                  <a:cubicBezTo>
                    <a:pt x="1438" y="7587"/>
                    <a:pt x="1453" y="7626"/>
                    <a:pt x="1472" y="7660"/>
                  </a:cubicBezTo>
                  <a:cubicBezTo>
                    <a:pt x="1786" y="8241"/>
                    <a:pt x="2321" y="8545"/>
                    <a:pt x="2883" y="8545"/>
                  </a:cubicBezTo>
                  <a:cubicBezTo>
                    <a:pt x="3259" y="8545"/>
                    <a:pt x="3647" y="8409"/>
                    <a:pt x="3989" y="8130"/>
                  </a:cubicBezTo>
                  <a:cubicBezTo>
                    <a:pt x="4594" y="7638"/>
                    <a:pt x="5198" y="7392"/>
                    <a:pt x="5801" y="7392"/>
                  </a:cubicBezTo>
                  <a:cubicBezTo>
                    <a:pt x="6409" y="7392"/>
                    <a:pt x="7018" y="7643"/>
                    <a:pt x="7626" y="8145"/>
                  </a:cubicBezTo>
                  <a:cubicBezTo>
                    <a:pt x="7937" y="8400"/>
                    <a:pt x="8309" y="8521"/>
                    <a:pt x="8676" y="8521"/>
                  </a:cubicBezTo>
                  <a:cubicBezTo>
                    <a:pt x="9256" y="8521"/>
                    <a:pt x="9826" y="8218"/>
                    <a:pt x="10129" y="7660"/>
                  </a:cubicBezTo>
                  <a:cubicBezTo>
                    <a:pt x="10148" y="7626"/>
                    <a:pt x="10167" y="7587"/>
                    <a:pt x="10182" y="7549"/>
                  </a:cubicBezTo>
                  <a:cubicBezTo>
                    <a:pt x="10878" y="6045"/>
                    <a:pt x="11315" y="3509"/>
                    <a:pt x="11532" y="1645"/>
                  </a:cubicBezTo>
                  <a:cubicBezTo>
                    <a:pt x="11536" y="1602"/>
                    <a:pt x="11536" y="1558"/>
                    <a:pt x="11546" y="1520"/>
                  </a:cubicBezTo>
                  <a:cubicBezTo>
                    <a:pt x="11598" y="574"/>
                    <a:pt x="10840" y="0"/>
                    <a:pt x="1007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4"/>
            <p:cNvSpPr/>
            <p:nvPr/>
          </p:nvSpPr>
          <p:spPr>
            <a:xfrm>
              <a:off x="7550139" y="3041330"/>
              <a:ext cx="301384" cy="199020"/>
            </a:xfrm>
            <a:custGeom>
              <a:avLst/>
              <a:gdLst/>
              <a:ahLst/>
              <a:cxnLst/>
              <a:rect l="l" t="t" r="r" b="b"/>
              <a:pathLst>
                <a:path w="11512" h="7602" extrusionOk="0">
                  <a:moveTo>
                    <a:pt x="87" y="0"/>
                  </a:moveTo>
                  <a:cubicBezTo>
                    <a:pt x="25" y="183"/>
                    <a:pt x="1" y="380"/>
                    <a:pt x="15" y="572"/>
                  </a:cubicBezTo>
                  <a:cubicBezTo>
                    <a:pt x="15" y="615"/>
                    <a:pt x="20" y="658"/>
                    <a:pt x="25" y="702"/>
                  </a:cubicBezTo>
                  <a:cubicBezTo>
                    <a:pt x="107" y="1393"/>
                    <a:pt x="217" y="2177"/>
                    <a:pt x="361" y="2969"/>
                  </a:cubicBezTo>
                  <a:lnTo>
                    <a:pt x="505" y="3723"/>
                  </a:lnTo>
                  <a:cubicBezTo>
                    <a:pt x="731" y="4804"/>
                    <a:pt x="1019" y="5847"/>
                    <a:pt x="1375" y="6606"/>
                  </a:cubicBezTo>
                  <a:cubicBezTo>
                    <a:pt x="1394" y="6644"/>
                    <a:pt x="1413" y="6683"/>
                    <a:pt x="1428" y="6716"/>
                  </a:cubicBezTo>
                  <a:cubicBezTo>
                    <a:pt x="1742" y="7298"/>
                    <a:pt x="2278" y="7602"/>
                    <a:pt x="2841" y="7602"/>
                  </a:cubicBezTo>
                  <a:cubicBezTo>
                    <a:pt x="3217" y="7602"/>
                    <a:pt x="3604" y="7466"/>
                    <a:pt x="3945" y="7187"/>
                  </a:cubicBezTo>
                  <a:cubicBezTo>
                    <a:pt x="4550" y="6695"/>
                    <a:pt x="5155" y="6448"/>
                    <a:pt x="5759" y="6448"/>
                  </a:cubicBezTo>
                  <a:cubicBezTo>
                    <a:pt x="6369" y="6448"/>
                    <a:pt x="6978" y="6699"/>
                    <a:pt x="7586" y="7202"/>
                  </a:cubicBezTo>
                  <a:cubicBezTo>
                    <a:pt x="7897" y="7456"/>
                    <a:pt x="8267" y="7577"/>
                    <a:pt x="8633" y="7577"/>
                  </a:cubicBezTo>
                  <a:cubicBezTo>
                    <a:pt x="9213" y="7577"/>
                    <a:pt x="9783" y="7273"/>
                    <a:pt x="10089" y="6716"/>
                  </a:cubicBezTo>
                  <a:cubicBezTo>
                    <a:pt x="10109" y="6678"/>
                    <a:pt x="10128" y="6644"/>
                    <a:pt x="10142" y="6606"/>
                  </a:cubicBezTo>
                  <a:cubicBezTo>
                    <a:pt x="10839" y="5102"/>
                    <a:pt x="11271" y="2566"/>
                    <a:pt x="11487" y="702"/>
                  </a:cubicBezTo>
                  <a:cubicBezTo>
                    <a:pt x="11497" y="658"/>
                    <a:pt x="11497" y="615"/>
                    <a:pt x="11502" y="577"/>
                  </a:cubicBezTo>
                  <a:cubicBezTo>
                    <a:pt x="11511" y="380"/>
                    <a:pt x="11487" y="183"/>
                    <a:pt x="11425" y="0"/>
                  </a:cubicBezTo>
                  <a:cubicBezTo>
                    <a:pt x="11185" y="1792"/>
                    <a:pt x="10772" y="4016"/>
                    <a:pt x="10137" y="5371"/>
                  </a:cubicBezTo>
                  <a:cubicBezTo>
                    <a:pt x="10118" y="5410"/>
                    <a:pt x="10104" y="5448"/>
                    <a:pt x="10085" y="5482"/>
                  </a:cubicBezTo>
                  <a:cubicBezTo>
                    <a:pt x="9779" y="6041"/>
                    <a:pt x="9210" y="6344"/>
                    <a:pt x="8631" y="6344"/>
                  </a:cubicBezTo>
                  <a:cubicBezTo>
                    <a:pt x="8264" y="6344"/>
                    <a:pt x="7893" y="6222"/>
                    <a:pt x="7582" y="5967"/>
                  </a:cubicBezTo>
                  <a:cubicBezTo>
                    <a:pt x="6971" y="5465"/>
                    <a:pt x="6362" y="5214"/>
                    <a:pt x="5753" y="5214"/>
                  </a:cubicBezTo>
                  <a:cubicBezTo>
                    <a:pt x="5150" y="5214"/>
                    <a:pt x="4547" y="5460"/>
                    <a:pt x="3945" y="5952"/>
                  </a:cubicBezTo>
                  <a:cubicBezTo>
                    <a:pt x="3603" y="6233"/>
                    <a:pt x="3215" y="6369"/>
                    <a:pt x="2840" y="6369"/>
                  </a:cubicBezTo>
                  <a:cubicBezTo>
                    <a:pt x="2277" y="6369"/>
                    <a:pt x="1742" y="6064"/>
                    <a:pt x="1428" y="5482"/>
                  </a:cubicBezTo>
                  <a:cubicBezTo>
                    <a:pt x="1408" y="5443"/>
                    <a:pt x="1389" y="5410"/>
                    <a:pt x="1375" y="5371"/>
                  </a:cubicBezTo>
                  <a:cubicBezTo>
                    <a:pt x="1019" y="4607"/>
                    <a:pt x="731" y="3570"/>
                    <a:pt x="505" y="2489"/>
                  </a:cubicBezTo>
                  <a:lnTo>
                    <a:pt x="356" y="1735"/>
                  </a:lnTo>
                  <a:cubicBezTo>
                    <a:pt x="251" y="1139"/>
                    <a:pt x="159" y="548"/>
                    <a:pt x="8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4"/>
            <p:cNvSpPr/>
            <p:nvPr/>
          </p:nvSpPr>
          <p:spPr>
            <a:xfrm>
              <a:off x="7543097" y="2908754"/>
              <a:ext cx="314945" cy="368300"/>
            </a:xfrm>
            <a:custGeom>
              <a:avLst/>
              <a:gdLst/>
              <a:ahLst/>
              <a:cxnLst/>
              <a:rect l="l" t="t" r="r" b="b"/>
              <a:pathLst>
                <a:path w="12030" h="14068" extrusionOk="0">
                  <a:moveTo>
                    <a:pt x="6023" y="4912"/>
                  </a:moveTo>
                  <a:cubicBezTo>
                    <a:pt x="6498" y="4912"/>
                    <a:pt x="6974" y="4975"/>
                    <a:pt x="7437" y="5103"/>
                  </a:cubicBezTo>
                  <a:lnTo>
                    <a:pt x="7442" y="5103"/>
                  </a:lnTo>
                  <a:lnTo>
                    <a:pt x="7442" y="5742"/>
                  </a:lnTo>
                  <a:cubicBezTo>
                    <a:pt x="6976" y="5624"/>
                    <a:pt x="6501" y="5565"/>
                    <a:pt x="6025" y="5565"/>
                  </a:cubicBezTo>
                  <a:cubicBezTo>
                    <a:pt x="5549" y="5565"/>
                    <a:pt x="5074" y="5624"/>
                    <a:pt x="4608" y="5742"/>
                  </a:cubicBezTo>
                  <a:lnTo>
                    <a:pt x="4608" y="5103"/>
                  </a:lnTo>
                  <a:cubicBezTo>
                    <a:pt x="5071" y="4975"/>
                    <a:pt x="5547" y="4912"/>
                    <a:pt x="6023" y="4912"/>
                  </a:cubicBezTo>
                  <a:close/>
                  <a:moveTo>
                    <a:pt x="6023" y="5973"/>
                  </a:moveTo>
                  <a:cubicBezTo>
                    <a:pt x="6498" y="5973"/>
                    <a:pt x="6974" y="6037"/>
                    <a:pt x="7437" y="6164"/>
                  </a:cubicBezTo>
                  <a:lnTo>
                    <a:pt x="7437" y="6707"/>
                  </a:lnTo>
                  <a:cubicBezTo>
                    <a:pt x="6974" y="6590"/>
                    <a:pt x="6498" y="6531"/>
                    <a:pt x="6023" y="6531"/>
                  </a:cubicBezTo>
                  <a:cubicBezTo>
                    <a:pt x="5547" y="6531"/>
                    <a:pt x="5071" y="6590"/>
                    <a:pt x="4608" y="6707"/>
                  </a:cubicBezTo>
                  <a:lnTo>
                    <a:pt x="4608" y="6164"/>
                  </a:lnTo>
                  <a:cubicBezTo>
                    <a:pt x="5071" y="6037"/>
                    <a:pt x="5547" y="5973"/>
                    <a:pt x="6023" y="5973"/>
                  </a:cubicBezTo>
                  <a:close/>
                  <a:moveTo>
                    <a:pt x="6024" y="6941"/>
                  </a:moveTo>
                  <a:cubicBezTo>
                    <a:pt x="6474" y="6941"/>
                    <a:pt x="6923" y="6998"/>
                    <a:pt x="7361" y="7111"/>
                  </a:cubicBezTo>
                  <a:cubicBezTo>
                    <a:pt x="7269" y="7202"/>
                    <a:pt x="7183" y="7289"/>
                    <a:pt x="7096" y="7365"/>
                  </a:cubicBezTo>
                  <a:cubicBezTo>
                    <a:pt x="7087" y="7370"/>
                    <a:pt x="7082" y="7375"/>
                    <a:pt x="7077" y="7380"/>
                  </a:cubicBezTo>
                  <a:cubicBezTo>
                    <a:pt x="6717" y="7673"/>
                    <a:pt x="6366" y="7822"/>
                    <a:pt x="6025" y="7822"/>
                  </a:cubicBezTo>
                  <a:cubicBezTo>
                    <a:pt x="5679" y="7822"/>
                    <a:pt x="5324" y="7673"/>
                    <a:pt x="4968" y="7380"/>
                  </a:cubicBezTo>
                  <a:cubicBezTo>
                    <a:pt x="4963" y="7380"/>
                    <a:pt x="4959" y="7370"/>
                    <a:pt x="4954" y="7365"/>
                  </a:cubicBezTo>
                  <a:cubicBezTo>
                    <a:pt x="4867" y="7289"/>
                    <a:pt x="4776" y="7202"/>
                    <a:pt x="4685" y="7111"/>
                  </a:cubicBezTo>
                  <a:cubicBezTo>
                    <a:pt x="5124" y="6998"/>
                    <a:pt x="5575" y="6941"/>
                    <a:pt x="6024" y="6941"/>
                  </a:cubicBezTo>
                  <a:close/>
                  <a:moveTo>
                    <a:pt x="6028" y="11721"/>
                  </a:moveTo>
                  <a:cubicBezTo>
                    <a:pt x="6498" y="11721"/>
                    <a:pt x="6963" y="11891"/>
                    <a:pt x="7442" y="12222"/>
                  </a:cubicBezTo>
                  <a:lnTo>
                    <a:pt x="7442" y="12496"/>
                  </a:lnTo>
                  <a:cubicBezTo>
                    <a:pt x="6976" y="12376"/>
                    <a:pt x="6501" y="12316"/>
                    <a:pt x="6025" y="12316"/>
                  </a:cubicBezTo>
                  <a:cubicBezTo>
                    <a:pt x="5549" y="12316"/>
                    <a:pt x="5074" y="12376"/>
                    <a:pt x="4608" y="12496"/>
                  </a:cubicBezTo>
                  <a:lnTo>
                    <a:pt x="4608" y="12222"/>
                  </a:lnTo>
                  <a:cubicBezTo>
                    <a:pt x="5097" y="11886"/>
                    <a:pt x="5564" y="11721"/>
                    <a:pt x="6028" y="11721"/>
                  </a:cubicBezTo>
                  <a:close/>
                  <a:moveTo>
                    <a:pt x="6023" y="12727"/>
                  </a:moveTo>
                  <a:cubicBezTo>
                    <a:pt x="6498" y="12727"/>
                    <a:pt x="6974" y="12789"/>
                    <a:pt x="7437" y="12914"/>
                  </a:cubicBezTo>
                  <a:lnTo>
                    <a:pt x="7437" y="13044"/>
                  </a:lnTo>
                  <a:cubicBezTo>
                    <a:pt x="7437" y="13390"/>
                    <a:pt x="7159" y="13673"/>
                    <a:pt x="6808" y="13673"/>
                  </a:cubicBezTo>
                  <a:lnTo>
                    <a:pt x="5237" y="13673"/>
                  </a:lnTo>
                  <a:cubicBezTo>
                    <a:pt x="4887" y="13673"/>
                    <a:pt x="4608" y="13390"/>
                    <a:pt x="4608" y="13044"/>
                  </a:cubicBezTo>
                  <a:lnTo>
                    <a:pt x="4608" y="12914"/>
                  </a:lnTo>
                  <a:cubicBezTo>
                    <a:pt x="5071" y="12789"/>
                    <a:pt x="5547" y="12727"/>
                    <a:pt x="6023" y="12727"/>
                  </a:cubicBezTo>
                  <a:close/>
                  <a:moveTo>
                    <a:pt x="8399" y="0"/>
                  </a:moveTo>
                  <a:cubicBezTo>
                    <a:pt x="7914" y="0"/>
                    <a:pt x="7604" y="303"/>
                    <a:pt x="7500" y="352"/>
                  </a:cubicBezTo>
                  <a:cubicBezTo>
                    <a:pt x="7046" y="645"/>
                    <a:pt x="6528" y="791"/>
                    <a:pt x="6011" y="791"/>
                  </a:cubicBezTo>
                  <a:cubicBezTo>
                    <a:pt x="5493" y="791"/>
                    <a:pt x="4975" y="645"/>
                    <a:pt x="4521" y="352"/>
                  </a:cubicBezTo>
                  <a:lnTo>
                    <a:pt x="4281" y="198"/>
                  </a:lnTo>
                  <a:cubicBezTo>
                    <a:pt x="4076" y="65"/>
                    <a:pt x="3846" y="3"/>
                    <a:pt x="3620" y="3"/>
                  </a:cubicBezTo>
                  <a:cubicBezTo>
                    <a:pt x="3188" y="3"/>
                    <a:pt x="2766" y="230"/>
                    <a:pt x="2542" y="640"/>
                  </a:cubicBezTo>
                  <a:lnTo>
                    <a:pt x="1999" y="1629"/>
                  </a:lnTo>
                  <a:cubicBezTo>
                    <a:pt x="1673" y="2220"/>
                    <a:pt x="1889" y="2965"/>
                    <a:pt x="2480" y="3292"/>
                  </a:cubicBezTo>
                  <a:lnTo>
                    <a:pt x="3705" y="3959"/>
                  </a:lnTo>
                  <a:cubicBezTo>
                    <a:pt x="3998" y="4118"/>
                    <a:pt x="4180" y="4425"/>
                    <a:pt x="4180" y="4762"/>
                  </a:cubicBezTo>
                  <a:lnTo>
                    <a:pt x="4180" y="6515"/>
                  </a:lnTo>
                  <a:cubicBezTo>
                    <a:pt x="3810" y="5991"/>
                    <a:pt x="3484" y="5429"/>
                    <a:pt x="3210" y="4848"/>
                  </a:cubicBezTo>
                  <a:cubicBezTo>
                    <a:pt x="2897" y="4201"/>
                    <a:pt x="2316" y="3912"/>
                    <a:pt x="1736" y="3912"/>
                  </a:cubicBezTo>
                  <a:cubicBezTo>
                    <a:pt x="866" y="3912"/>
                    <a:pt x="1" y="4565"/>
                    <a:pt x="58" y="5641"/>
                  </a:cubicBezTo>
                  <a:cubicBezTo>
                    <a:pt x="58" y="5689"/>
                    <a:pt x="63" y="5737"/>
                    <a:pt x="68" y="5785"/>
                  </a:cubicBezTo>
                  <a:cubicBezTo>
                    <a:pt x="159" y="6558"/>
                    <a:pt x="279" y="7346"/>
                    <a:pt x="409" y="8062"/>
                  </a:cubicBezTo>
                  <a:cubicBezTo>
                    <a:pt x="424" y="8187"/>
                    <a:pt x="515" y="8244"/>
                    <a:pt x="607" y="8244"/>
                  </a:cubicBezTo>
                  <a:cubicBezTo>
                    <a:pt x="727" y="8244"/>
                    <a:pt x="851" y="8148"/>
                    <a:pt x="813" y="7985"/>
                  </a:cubicBezTo>
                  <a:cubicBezTo>
                    <a:pt x="688" y="7284"/>
                    <a:pt x="572" y="6505"/>
                    <a:pt x="481" y="5737"/>
                  </a:cubicBezTo>
                  <a:cubicBezTo>
                    <a:pt x="476" y="5698"/>
                    <a:pt x="472" y="5655"/>
                    <a:pt x="472" y="5617"/>
                  </a:cubicBezTo>
                  <a:cubicBezTo>
                    <a:pt x="426" y="4810"/>
                    <a:pt x="1076" y="4321"/>
                    <a:pt x="1730" y="4321"/>
                  </a:cubicBezTo>
                  <a:cubicBezTo>
                    <a:pt x="2167" y="4321"/>
                    <a:pt x="2605" y="4539"/>
                    <a:pt x="2840" y="5026"/>
                  </a:cubicBezTo>
                  <a:cubicBezTo>
                    <a:pt x="3871" y="7157"/>
                    <a:pt x="4940" y="8225"/>
                    <a:pt x="6009" y="8225"/>
                  </a:cubicBezTo>
                  <a:cubicBezTo>
                    <a:pt x="7078" y="8225"/>
                    <a:pt x="8146" y="7158"/>
                    <a:pt x="9177" y="5021"/>
                  </a:cubicBezTo>
                  <a:cubicBezTo>
                    <a:pt x="9411" y="4536"/>
                    <a:pt x="9855" y="4315"/>
                    <a:pt x="10295" y="4315"/>
                  </a:cubicBezTo>
                  <a:cubicBezTo>
                    <a:pt x="10971" y="4315"/>
                    <a:pt x="11640" y="4837"/>
                    <a:pt x="11535" y="5727"/>
                  </a:cubicBezTo>
                  <a:cubicBezTo>
                    <a:pt x="11358" y="7245"/>
                    <a:pt x="10877" y="10329"/>
                    <a:pt x="10157" y="11670"/>
                  </a:cubicBezTo>
                  <a:cubicBezTo>
                    <a:pt x="9889" y="12154"/>
                    <a:pt x="9392" y="12418"/>
                    <a:pt x="8886" y="12418"/>
                  </a:cubicBezTo>
                  <a:cubicBezTo>
                    <a:pt x="8564" y="12418"/>
                    <a:pt x="8238" y="12312"/>
                    <a:pt x="7966" y="12088"/>
                  </a:cubicBezTo>
                  <a:cubicBezTo>
                    <a:pt x="7903" y="12035"/>
                    <a:pt x="7476" y="11742"/>
                    <a:pt x="7409" y="11703"/>
                  </a:cubicBezTo>
                  <a:cubicBezTo>
                    <a:pt x="6946" y="11432"/>
                    <a:pt x="6483" y="11292"/>
                    <a:pt x="6013" y="11292"/>
                  </a:cubicBezTo>
                  <a:cubicBezTo>
                    <a:pt x="5492" y="11292"/>
                    <a:pt x="4964" y="11465"/>
                    <a:pt x="4421" y="11824"/>
                  </a:cubicBezTo>
                  <a:lnTo>
                    <a:pt x="4060" y="12078"/>
                  </a:lnTo>
                  <a:cubicBezTo>
                    <a:pt x="3762" y="12323"/>
                    <a:pt x="3424" y="12449"/>
                    <a:pt x="3085" y="12449"/>
                  </a:cubicBezTo>
                  <a:cubicBezTo>
                    <a:pt x="2999" y="12449"/>
                    <a:pt x="2912" y="12441"/>
                    <a:pt x="2826" y="12424"/>
                  </a:cubicBezTo>
                  <a:cubicBezTo>
                    <a:pt x="2417" y="12342"/>
                    <a:pt x="2076" y="12073"/>
                    <a:pt x="1860" y="11670"/>
                  </a:cubicBezTo>
                  <a:cubicBezTo>
                    <a:pt x="1841" y="11636"/>
                    <a:pt x="1822" y="11603"/>
                    <a:pt x="1807" y="11569"/>
                  </a:cubicBezTo>
                  <a:cubicBezTo>
                    <a:pt x="1519" y="10949"/>
                    <a:pt x="1255" y="10094"/>
                    <a:pt x="1019" y="9018"/>
                  </a:cubicBezTo>
                  <a:cubicBezTo>
                    <a:pt x="999" y="8897"/>
                    <a:pt x="910" y="8844"/>
                    <a:pt x="820" y="8844"/>
                  </a:cubicBezTo>
                  <a:cubicBezTo>
                    <a:pt x="695" y="8844"/>
                    <a:pt x="568" y="8945"/>
                    <a:pt x="616" y="9109"/>
                  </a:cubicBezTo>
                  <a:cubicBezTo>
                    <a:pt x="856" y="10209"/>
                    <a:pt x="1135" y="11093"/>
                    <a:pt x="1432" y="11737"/>
                  </a:cubicBezTo>
                  <a:cubicBezTo>
                    <a:pt x="1452" y="11780"/>
                    <a:pt x="1471" y="11819"/>
                    <a:pt x="1495" y="11857"/>
                  </a:cubicBezTo>
                  <a:cubicBezTo>
                    <a:pt x="1769" y="12371"/>
                    <a:pt x="2215" y="12717"/>
                    <a:pt x="2744" y="12818"/>
                  </a:cubicBezTo>
                  <a:cubicBezTo>
                    <a:pt x="2859" y="12842"/>
                    <a:pt x="2970" y="12856"/>
                    <a:pt x="3085" y="12856"/>
                  </a:cubicBezTo>
                  <a:cubicBezTo>
                    <a:pt x="3479" y="12847"/>
                    <a:pt x="3858" y="12722"/>
                    <a:pt x="4180" y="12496"/>
                  </a:cubicBezTo>
                  <a:lnTo>
                    <a:pt x="4180" y="13025"/>
                  </a:lnTo>
                  <a:cubicBezTo>
                    <a:pt x="4180" y="13601"/>
                    <a:pt x="4642" y="14067"/>
                    <a:pt x="5218" y="14067"/>
                  </a:cubicBezTo>
                  <a:lnTo>
                    <a:pt x="6794" y="14067"/>
                  </a:lnTo>
                  <a:cubicBezTo>
                    <a:pt x="7370" y="14067"/>
                    <a:pt x="7836" y="13601"/>
                    <a:pt x="7836" y="13025"/>
                  </a:cubicBezTo>
                  <a:lnTo>
                    <a:pt x="7836" y="12491"/>
                  </a:lnTo>
                  <a:cubicBezTo>
                    <a:pt x="8160" y="12720"/>
                    <a:pt x="8529" y="12828"/>
                    <a:pt x="8892" y="12828"/>
                  </a:cubicBezTo>
                  <a:cubicBezTo>
                    <a:pt x="9589" y="12828"/>
                    <a:pt x="10267" y="12432"/>
                    <a:pt x="10579" y="11737"/>
                  </a:cubicBezTo>
                  <a:cubicBezTo>
                    <a:pt x="11410" y="9960"/>
                    <a:pt x="11920" y="6357"/>
                    <a:pt x="11963" y="5626"/>
                  </a:cubicBezTo>
                  <a:cubicBezTo>
                    <a:pt x="12029" y="4565"/>
                    <a:pt x="11166" y="3915"/>
                    <a:pt x="10297" y="3915"/>
                  </a:cubicBezTo>
                  <a:cubicBezTo>
                    <a:pt x="9717" y="3915"/>
                    <a:pt x="9134" y="4204"/>
                    <a:pt x="8821" y="4853"/>
                  </a:cubicBezTo>
                  <a:cubicBezTo>
                    <a:pt x="8547" y="5439"/>
                    <a:pt x="8221" y="5996"/>
                    <a:pt x="7846" y="6520"/>
                  </a:cubicBezTo>
                  <a:lnTo>
                    <a:pt x="7846" y="4766"/>
                  </a:lnTo>
                  <a:cubicBezTo>
                    <a:pt x="7846" y="4430"/>
                    <a:pt x="8028" y="4128"/>
                    <a:pt x="8321" y="3964"/>
                  </a:cubicBezTo>
                  <a:lnTo>
                    <a:pt x="9546" y="3296"/>
                  </a:lnTo>
                  <a:cubicBezTo>
                    <a:pt x="10137" y="2970"/>
                    <a:pt x="10354" y="2225"/>
                    <a:pt x="10032" y="1634"/>
                  </a:cubicBezTo>
                  <a:lnTo>
                    <a:pt x="9950" y="1485"/>
                  </a:lnTo>
                  <a:cubicBezTo>
                    <a:pt x="9907" y="1421"/>
                    <a:pt x="9846" y="1394"/>
                    <a:pt x="9787" y="1394"/>
                  </a:cubicBezTo>
                  <a:cubicBezTo>
                    <a:pt x="9654" y="1394"/>
                    <a:pt x="9523" y="1528"/>
                    <a:pt x="9590" y="1687"/>
                  </a:cubicBezTo>
                  <a:lnTo>
                    <a:pt x="9671" y="1831"/>
                  </a:lnTo>
                  <a:cubicBezTo>
                    <a:pt x="9883" y="2225"/>
                    <a:pt x="9739" y="2715"/>
                    <a:pt x="9349" y="2931"/>
                  </a:cubicBezTo>
                  <a:lnTo>
                    <a:pt x="8124" y="3604"/>
                  </a:lnTo>
                  <a:cubicBezTo>
                    <a:pt x="7726" y="3820"/>
                    <a:pt x="7471" y="4228"/>
                    <a:pt x="7447" y="4680"/>
                  </a:cubicBezTo>
                  <a:cubicBezTo>
                    <a:pt x="6976" y="4560"/>
                    <a:pt x="6496" y="4500"/>
                    <a:pt x="6016" y="4500"/>
                  </a:cubicBezTo>
                  <a:cubicBezTo>
                    <a:pt x="5536" y="4500"/>
                    <a:pt x="5057" y="4560"/>
                    <a:pt x="4589" y="4680"/>
                  </a:cubicBezTo>
                  <a:cubicBezTo>
                    <a:pt x="4565" y="4228"/>
                    <a:pt x="4310" y="3820"/>
                    <a:pt x="3911" y="3599"/>
                  </a:cubicBezTo>
                  <a:lnTo>
                    <a:pt x="2686" y="2931"/>
                  </a:lnTo>
                  <a:cubicBezTo>
                    <a:pt x="2292" y="2715"/>
                    <a:pt x="2148" y="2220"/>
                    <a:pt x="2364" y="1826"/>
                  </a:cubicBezTo>
                  <a:lnTo>
                    <a:pt x="2912" y="837"/>
                  </a:lnTo>
                  <a:cubicBezTo>
                    <a:pt x="3060" y="566"/>
                    <a:pt x="3339" y="415"/>
                    <a:pt x="3624" y="415"/>
                  </a:cubicBezTo>
                  <a:cubicBezTo>
                    <a:pt x="3773" y="415"/>
                    <a:pt x="3925" y="456"/>
                    <a:pt x="4060" y="544"/>
                  </a:cubicBezTo>
                  <a:cubicBezTo>
                    <a:pt x="4195" y="601"/>
                    <a:pt x="4867" y="1202"/>
                    <a:pt x="6015" y="1202"/>
                  </a:cubicBezTo>
                  <a:cubicBezTo>
                    <a:pt x="7159" y="1202"/>
                    <a:pt x="7836" y="611"/>
                    <a:pt x="7966" y="544"/>
                  </a:cubicBezTo>
                  <a:cubicBezTo>
                    <a:pt x="8104" y="454"/>
                    <a:pt x="8257" y="411"/>
                    <a:pt x="8409" y="411"/>
                  </a:cubicBezTo>
                  <a:cubicBezTo>
                    <a:pt x="8694" y="411"/>
                    <a:pt x="8971" y="563"/>
                    <a:pt x="9119" y="837"/>
                  </a:cubicBezTo>
                  <a:cubicBezTo>
                    <a:pt x="9158" y="928"/>
                    <a:pt x="9229" y="965"/>
                    <a:pt x="9300" y="965"/>
                  </a:cubicBezTo>
                  <a:cubicBezTo>
                    <a:pt x="9447" y="965"/>
                    <a:pt x="9596" y="808"/>
                    <a:pt x="9479" y="640"/>
                  </a:cubicBezTo>
                  <a:cubicBezTo>
                    <a:pt x="9316" y="342"/>
                    <a:pt x="9037" y="121"/>
                    <a:pt x="8706" y="39"/>
                  </a:cubicBezTo>
                  <a:cubicBezTo>
                    <a:pt x="8597" y="12"/>
                    <a:pt x="8495" y="0"/>
                    <a:pt x="8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8" name="Google Shape;9758;p74"/>
          <p:cNvGrpSpPr/>
          <p:nvPr/>
        </p:nvGrpSpPr>
        <p:grpSpPr>
          <a:xfrm>
            <a:off x="7090471" y="2908964"/>
            <a:ext cx="331282" cy="368588"/>
            <a:chOff x="7090471" y="2908964"/>
            <a:chExt cx="331282" cy="368588"/>
          </a:xfrm>
        </p:grpSpPr>
        <p:sp>
          <p:nvSpPr>
            <p:cNvPr id="9759" name="Google Shape;9759;p74"/>
            <p:cNvSpPr/>
            <p:nvPr/>
          </p:nvSpPr>
          <p:spPr>
            <a:xfrm>
              <a:off x="7099136" y="2914357"/>
              <a:ext cx="322616" cy="357776"/>
            </a:xfrm>
            <a:custGeom>
              <a:avLst/>
              <a:gdLst/>
              <a:ahLst/>
              <a:cxnLst/>
              <a:rect l="l" t="t" r="r" b="b"/>
              <a:pathLst>
                <a:path w="12323" h="13666" extrusionOk="0">
                  <a:moveTo>
                    <a:pt x="8625" y="0"/>
                  </a:moveTo>
                  <a:cubicBezTo>
                    <a:pt x="7967" y="0"/>
                    <a:pt x="7304" y="190"/>
                    <a:pt x="6721" y="580"/>
                  </a:cubicBezTo>
                  <a:cubicBezTo>
                    <a:pt x="6546" y="697"/>
                    <a:pt x="6344" y="756"/>
                    <a:pt x="6142" y="756"/>
                  </a:cubicBezTo>
                  <a:cubicBezTo>
                    <a:pt x="5941" y="756"/>
                    <a:pt x="5739" y="697"/>
                    <a:pt x="5564" y="580"/>
                  </a:cubicBezTo>
                  <a:cubicBezTo>
                    <a:pt x="4988" y="194"/>
                    <a:pt x="4326" y="2"/>
                    <a:pt x="3663" y="2"/>
                  </a:cubicBezTo>
                  <a:cubicBezTo>
                    <a:pt x="2971" y="2"/>
                    <a:pt x="2279" y="212"/>
                    <a:pt x="1687" y="632"/>
                  </a:cubicBezTo>
                  <a:cubicBezTo>
                    <a:pt x="529" y="1449"/>
                    <a:pt x="0" y="2900"/>
                    <a:pt x="361" y="4274"/>
                  </a:cubicBezTo>
                  <a:cubicBezTo>
                    <a:pt x="423" y="4552"/>
                    <a:pt x="529" y="4821"/>
                    <a:pt x="673" y="5071"/>
                  </a:cubicBezTo>
                  <a:cubicBezTo>
                    <a:pt x="793" y="5273"/>
                    <a:pt x="928" y="5460"/>
                    <a:pt x="1072" y="5643"/>
                  </a:cubicBezTo>
                  <a:cubicBezTo>
                    <a:pt x="1860" y="6537"/>
                    <a:pt x="2297" y="7689"/>
                    <a:pt x="2302" y="8881"/>
                  </a:cubicBezTo>
                  <a:lnTo>
                    <a:pt x="2302" y="11120"/>
                  </a:lnTo>
                  <a:cubicBezTo>
                    <a:pt x="2302" y="12527"/>
                    <a:pt x="3440" y="13666"/>
                    <a:pt x="4843" y="13666"/>
                  </a:cubicBezTo>
                  <a:lnTo>
                    <a:pt x="4843" y="10620"/>
                  </a:lnTo>
                  <a:cubicBezTo>
                    <a:pt x="4843" y="9909"/>
                    <a:pt x="5424" y="9332"/>
                    <a:pt x="6135" y="9332"/>
                  </a:cubicBezTo>
                  <a:cubicBezTo>
                    <a:pt x="6851" y="9332"/>
                    <a:pt x="7428" y="9909"/>
                    <a:pt x="7428" y="10620"/>
                  </a:cubicBezTo>
                  <a:lnTo>
                    <a:pt x="7428" y="13666"/>
                  </a:lnTo>
                  <a:cubicBezTo>
                    <a:pt x="8835" y="13666"/>
                    <a:pt x="9974" y="12527"/>
                    <a:pt x="9974" y="11120"/>
                  </a:cubicBezTo>
                  <a:lnTo>
                    <a:pt x="9974" y="8881"/>
                  </a:lnTo>
                  <a:cubicBezTo>
                    <a:pt x="9979" y="7689"/>
                    <a:pt x="10416" y="6537"/>
                    <a:pt x="11204" y="5643"/>
                  </a:cubicBezTo>
                  <a:cubicBezTo>
                    <a:pt x="12323" y="4351"/>
                    <a:pt x="12313" y="2429"/>
                    <a:pt x="11180" y="1151"/>
                  </a:cubicBezTo>
                  <a:cubicBezTo>
                    <a:pt x="10510" y="394"/>
                    <a:pt x="9573" y="0"/>
                    <a:pt x="8625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74"/>
            <p:cNvSpPr/>
            <p:nvPr/>
          </p:nvSpPr>
          <p:spPr>
            <a:xfrm>
              <a:off x="7293444" y="2914304"/>
              <a:ext cx="127052" cy="357697"/>
            </a:xfrm>
            <a:custGeom>
              <a:avLst/>
              <a:gdLst/>
              <a:ahLst/>
              <a:cxnLst/>
              <a:rect l="l" t="t" r="r" b="b"/>
              <a:pathLst>
                <a:path w="4853" h="13663" extrusionOk="0">
                  <a:moveTo>
                    <a:pt x="1255" y="0"/>
                  </a:moveTo>
                  <a:lnTo>
                    <a:pt x="1255" y="5"/>
                  </a:lnTo>
                  <a:cubicBezTo>
                    <a:pt x="1225" y="4"/>
                    <a:pt x="1195" y="4"/>
                    <a:pt x="1165" y="4"/>
                  </a:cubicBezTo>
                  <a:cubicBezTo>
                    <a:pt x="868" y="4"/>
                    <a:pt x="572" y="47"/>
                    <a:pt x="284" y="125"/>
                  </a:cubicBezTo>
                  <a:cubicBezTo>
                    <a:pt x="1764" y="533"/>
                    <a:pt x="2787" y="1879"/>
                    <a:pt x="2797" y="3411"/>
                  </a:cubicBezTo>
                  <a:cubicBezTo>
                    <a:pt x="2797" y="4228"/>
                    <a:pt x="2504" y="5025"/>
                    <a:pt x="1966" y="5640"/>
                  </a:cubicBezTo>
                  <a:cubicBezTo>
                    <a:pt x="1178" y="6539"/>
                    <a:pt x="741" y="7687"/>
                    <a:pt x="736" y="8878"/>
                  </a:cubicBezTo>
                  <a:lnTo>
                    <a:pt x="736" y="11122"/>
                  </a:lnTo>
                  <a:cubicBezTo>
                    <a:pt x="736" y="11789"/>
                    <a:pt x="472" y="12433"/>
                    <a:pt x="1" y="12909"/>
                  </a:cubicBezTo>
                  <a:lnTo>
                    <a:pt x="1" y="13663"/>
                  </a:lnTo>
                  <a:cubicBezTo>
                    <a:pt x="4" y="13663"/>
                    <a:pt x="7" y="13663"/>
                    <a:pt x="10" y="13663"/>
                  </a:cubicBezTo>
                  <a:cubicBezTo>
                    <a:pt x="1408" y="13663"/>
                    <a:pt x="2547" y="12521"/>
                    <a:pt x="2542" y="11122"/>
                  </a:cubicBezTo>
                  <a:lnTo>
                    <a:pt x="2542" y="8883"/>
                  </a:lnTo>
                  <a:cubicBezTo>
                    <a:pt x="2552" y="7691"/>
                    <a:pt x="2989" y="6539"/>
                    <a:pt x="3777" y="5645"/>
                  </a:cubicBezTo>
                  <a:cubicBezTo>
                    <a:pt x="4641" y="4646"/>
                    <a:pt x="4853" y="3229"/>
                    <a:pt x="4310" y="2023"/>
                  </a:cubicBezTo>
                  <a:cubicBezTo>
                    <a:pt x="3772" y="812"/>
                    <a:pt x="2581" y="24"/>
                    <a:pt x="12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74"/>
            <p:cNvSpPr/>
            <p:nvPr/>
          </p:nvSpPr>
          <p:spPr>
            <a:xfrm>
              <a:off x="7090471" y="2908964"/>
              <a:ext cx="328742" cy="368588"/>
            </a:xfrm>
            <a:custGeom>
              <a:avLst/>
              <a:gdLst/>
              <a:ahLst/>
              <a:cxnLst/>
              <a:rect l="l" t="t" r="r" b="b"/>
              <a:pathLst>
                <a:path w="12557" h="14079" extrusionOk="0">
                  <a:moveTo>
                    <a:pt x="8919" y="1"/>
                  </a:moveTo>
                  <a:cubicBezTo>
                    <a:pt x="8247" y="1"/>
                    <a:pt x="7558" y="193"/>
                    <a:pt x="6927" y="617"/>
                  </a:cubicBezTo>
                  <a:cubicBezTo>
                    <a:pt x="6786" y="711"/>
                    <a:pt x="6624" y="758"/>
                    <a:pt x="6461" y="758"/>
                  </a:cubicBezTo>
                  <a:cubicBezTo>
                    <a:pt x="6299" y="758"/>
                    <a:pt x="6137" y="711"/>
                    <a:pt x="5995" y="617"/>
                  </a:cubicBezTo>
                  <a:cubicBezTo>
                    <a:pt x="5400" y="217"/>
                    <a:pt x="4696" y="2"/>
                    <a:pt x="3980" y="2"/>
                  </a:cubicBezTo>
                  <a:cubicBezTo>
                    <a:pt x="3957" y="2"/>
                    <a:pt x="3934" y="2"/>
                    <a:pt x="3911" y="2"/>
                  </a:cubicBezTo>
                  <a:cubicBezTo>
                    <a:pt x="1705" y="41"/>
                    <a:pt x="0" y="2083"/>
                    <a:pt x="428" y="4307"/>
                  </a:cubicBezTo>
                  <a:cubicBezTo>
                    <a:pt x="452" y="4418"/>
                    <a:pt x="539" y="4469"/>
                    <a:pt x="626" y="4469"/>
                  </a:cubicBezTo>
                  <a:cubicBezTo>
                    <a:pt x="741" y="4469"/>
                    <a:pt x="858" y="4381"/>
                    <a:pt x="836" y="4230"/>
                  </a:cubicBezTo>
                  <a:cubicBezTo>
                    <a:pt x="456" y="2270"/>
                    <a:pt x="1960" y="454"/>
                    <a:pt x="3920" y="420"/>
                  </a:cubicBezTo>
                  <a:cubicBezTo>
                    <a:pt x="3944" y="420"/>
                    <a:pt x="3967" y="420"/>
                    <a:pt x="3991" y="420"/>
                  </a:cubicBezTo>
                  <a:cubicBezTo>
                    <a:pt x="4624" y="420"/>
                    <a:pt x="5242" y="607"/>
                    <a:pt x="5770" y="963"/>
                  </a:cubicBezTo>
                  <a:cubicBezTo>
                    <a:pt x="5979" y="1105"/>
                    <a:pt x="6220" y="1176"/>
                    <a:pt x="6462" y="1176"/>
                  </a:cubicBezTo>
                  <a:cubicBezTo>
                    <a:pt x="6704" y="1176"/>
                    <a:pt x="6947" y="1105"/>
                    <a:pt x="7158" y="963"/>
                  </a:cubicBezTo>
                  <a:cubicBezTo>
                    <a:pt x="7716" y="586"/>
                    <a:pt x="8327" y="416"/>
                    <a:pt x="8923" y="416"/>
                  </a:cubicBezTo>
                  <a:cubicBezTo>
                    <a:pt x="10591" y="416"/>
                    <a:pt x="12149" y="1748"/>
                    <a:pt x="12149" y="3620"/>
                  </a:cubicBezTo>
                  <a:cubicBezTo>
                    <a:pt x="12149" y="4389"/>
                    <a:pt x="11871" y="5133"/>
                    <a:pt x="11366" y="5719"/>
                  </a:cubicBezTo>
                  <a:cubicBezTo>
                    <a:pt x="10550" y="6651"/>
                    <a:pt x="10093" y="7847"/>
                    <a:pt x="10089" y="9087"/>
                  </a:cubicBezTo>
                  <a:lnTo>
                    <a:pt x="10089" y="11326"/>
                  </a:lnTo>
                  <a:cubicBezTo>
                    <a:pt x="10089" y="12536"/>
                    <a:pt x="9161" y="13550"/>
                    <a:pt x="7956" y="13655"/>
                  </a:cubicBezTo>
                  <a:lnTo>
                    <a:pt x="7956" y="10826"/>
                  </a:lnTo>
                  <a:cubicBezTo>
                    <a:pt x="8004" y="9966"/>
                    <a:pt x="7321" y="9241"/>
                    <a:pt x="6457" y="9241"/>
                  </a:cubicBezTo>
                  <a:cubicBezTo>
                    <a:pt x="5597" y="9241"/>
                    <a:pt x="4910" y="9966"/>
                    <a:pt x="4958" y="10826"/>
                  </a:cubicBezTo>
                  <a:lnTo>
                    <a:pt x="4958" y="13655"/>
                  </a:lnTo>
                  <a:cubicBezTo>
                    <a:pt x="3752" y="13550"/>
                    <a:pt x="2830" y="12536"/>
                    <a:pt x="2825" y="11326"/>
                  </a:cubicBezTo>
                  <a:lnTo>
                    <a:pt x="2825" y="9087"/>
                  </a:lnTo>
                  <a:cubicBezTo>
                    <a:pt x="2820" y="7847"/>
                    <a:pt x="2364" y="6651"/>
                    <a:pt x="1547" y="5719"/>
                  </a:cubicBezTo>
                  <a:cubicBezTo>
                    <a:pt x="1403" y="5551"/>
                    <a:pt x="1278" y="5369"/>
                    <a:pt x="1172" y="5176"/>
                  </a:cubicBezTo>
                  <a:cubicBezTo>
                    <a:pt x="1129" y="5100"/>
                    <a:pt x="1064" y="5068"/>
                    <a:pt x="999" y="5068"/>
                  </a:cubicBezTo>
                  <a:cubicBezTo>
                    <a:pt x="859" y="5068"/>
                    <a:pt x="720" y="5214"/>
                    <a:pt x="812" y="5378"/>
                  </a:cubicBezTo>
                  <a:cubicBezTo>
                    <a:pt x="932" y="5594"/>
                    <a:pt x="1076" y="5796"/>
                    <a:pt x="1239" y="5983"/>
                  </a:cubicBezTo>
                  <a:cubicBezTo>
                    <a:pt x="1994" y="6843"/>
                    <a:pt x="2412" y="7944"/>
                    <a:pt x="2416" y="9087"/>
                  </a:cubicBezTo>
                  <a:lnTo>
                    <a:pt x="2416" y="11326"/>
                  </a:lnTo>
                  <a:cubicBezTo>
                    <a:pt x="2416" y="12844"/>
                    <a:pt x="3646" y="14073"/>
                    <a:pt x="5164" y="14073"/>
                  </a:cubicBezTo>
                  <a:cubicBezTo>
                    <a:pt x="5280" y="14073"/>
                    <a:pt x="5371" y="13982"/>
                    <a:pt x="5371" y="13872"/>
                  </a:cubicBezTo>
                  <a:lnTo>
                    <a:pt x="5371" y="10826"/>
                  </a:lnTo>
                  <a:cubicBezTo>
                    <a:pt x="5371" y="10230"/>
                    <a:pt x="5856" y="9740"/>
                    <a:pt x="6457" y="9740"/>
                  </a:cubicBezTo>
                  <a:cubicBezTo>
                    <a:pt x="7057" y="9740"/>
                    <a:pt x="7542" y="10230"/>
                    <a:pt x="7542" y="10826"/>
                  </a:cubicBezTo>
                  <a:lnTo>
                    <a:pt x="7542" y="13872"/>
                  </a:lnTo>
                  <a:cubicBezTo>
                    <a:pt x="7542" y="13987"/>
                    <a:pt x="7634" y="14078"/>
                    <a:pt x="7749" y="14078"/>
                  </a:cubicBezTo>
                  <a:cubicBezTo>
                    <a:pt x="9262" y="14073"/>
                    <a:pt x="10492" y="12844"/>
                    <a:pt x="10497" y="11330"/>
                  </a:cubicBezTo>
                  <a:lnTo>
                    <a:pt x="10497" y="9082"/>
                  </a:lnTo>
                  <a:cubicBezTo>
                    <a:pt x="10502" y="7944"/>
                    <a:pt x="10920" y="6843"/>
                    <a:pt x="11674" y="5983"/>
                  </a:cubicBezTo>
                  <a:cubicBezTo>
                    <a:pt x="12241" y="5325"/>
                    <a:pt x="12553" y="4485"/>
                    <a:pt x="12553" y="3615"/>
                  </a:cubicBezTo>
                  <a:cubicBezTo>
                    <a:pt x="12557" y="1505"/>
                    <a:pt x="10802" y="1"/>
                    <a:pt x="89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2" name="Google Shape;9762;p74"/>
          <p:cNvGrpSpPr/>
          <p:nvPr/>
        </p:nvGrpSpPr>
        <p:grpSpPr>
          <a:xfrm>
            <a:off x="7159769" y="3826599"/>
            <a:ext cx="195722" cy="339816"/>
            <a:chOff x="7159769" y="3826599"/>
            <a:chExt cx="195722" cy="339816"/>
          </a:xfrm>
        </p:grpSpPr>
        <p:sp>
          <p:nvSpPr>
            <p:cNvPr id="9763" name="Google Shape;9763;p74"/>
            <p:cNvSpPr/>
            <p:nvPr/>
          </p:nvSpPr>
          <p:spPr>
            <a:xfrm>
              <a:off x="7186054" y="3862099"/>
              <a:ext cx="143152" cy="128439"/>
            </a:xfrm>
            <a:custGeom>
              <a:avLst/>
              <a:gdLst/>
              <a:ahLst/>
              <a:cxnLst/>
              <a:rect l="l" t="t" r="r" b="b"/>
              <a:pathLst>
                <a:path w="5468" h="4906" extrusionOk="0">
                  <a:moveTo>
                    <a:pt x="1158" y="0"/>
                  </a:moveTo>
                  <a:cubicBezTo>
                    <a:pt x="447" y="423"/>
                    <a:pt x="5" y="1187"/>
                    <a:pt x="0" y="2018"/>
                  </a:cubicBezTo>
                  <a:cubicBezTo>
                    <a:pt x="0" y="2460"/>
                    <a:pt x="14" y="3406"/>
                    <a:pt x="58" y="3844"/>
                  </a:cubicBezTo>
                  <a:cubicBezTo>
                    <a:pt x="120" y="4444"/>
                    <a:pt x="625" y="4905"/>
                    <a:pt x="1230" y="4905"/>
                  </a:cubicBezTo>
                  <a:lnTo>
                    <a:pt x="4228" y="4905"/>
                  </a:lnTo>
                  <a:cubicBezTo>
                    <a:pt x="4833" y="4905"/>
                    <a:pt x="5337" y="4449"/>
                    <a:pt x="5400" y="3844"/>
                  </a:cubicBezTo>
                  <a:cubicBezTo>
                    <a:pt x="5448" y="3411"/>
                    <a:pt x="5467" y="2465"/>
                    <a:pt x="5462" y="2023"/>
                  </a:cubicBezTo>
                  <a:cubicBezTo>
                    <a:pt x="5453" y="1192"/>
                    <a:pt x="5016" y="423"/>
                    <a:pt x="4295" y="0"/>
                  </a:cubicBezTo>
                  <a:lnTo>
                    <a:pt x="4016" y="726"/>
                  </a:lnTo>
                  <a:cubicBezTo>
                    <a:pt x="3584" y="560"/>
                    <a:pt x="3158" y="477"/>
                    <a:pt x="2730" y="477"/>
                  </a:cubicBezTo>
                  <a:cubicBezTo>
                    <a:pt x="2302" y="477"/>
                    <a:pt x="1874" y="560"/>
                    <a:pt x="1436" y="726"/>
                  </a:cubicBezTo>
                  <a:lnTo>
                    <a:pt x="1158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74"/>
            <p:cNvSpPr/>
            <p:nvPr/>
          </p:nvSpPr>
          <p:spPr>
            <a:xfrm>
              <a:off x="7277736" y="3862099"/>
              <a:ext cx="51470" cy="128439"/>
            </a:xfrm>
            <a:custGeom>
              <a:avLst/>
              <a:gdLst/>
              <a:ahLst/>
              <a:cxnLst/>
              <a:rect l="l" t="t" r="r" b="b"/>
              <a:pathLst>
                <a:path w="1966" h="4906" extrusionOk="0">
                  <a:moveTo>
                    <a:pt x="798" y="0"/>
                  </a:moveTo>
                  <a:lnTo>
                    <a:pt x="625" y="457"/>
                  </a:lnTo>
                  <a:cubicBezTo>
                    <a:pt x="1014" y="884"/>
                    <a:pt x="1230" y="1442"/>
                    <a:pt x="1230" y="2023"/>
                  </a:cubicBezTo>
                  <a:cubicBezTo>
                    <a:pt x="1230" y="2465"/>
                    <a:pt x="1216" y="3406"/>
                    <a:pt x="1172" y="3844"/>
                  </a:cubicBezTo>
                  <a:cubicBezTo>
                    <a:pt x="1110" y="4449"/>
                    <a:pt x="606" y="4905"/>
                    <a:pt x="0" y="4905"/>
                  </a:cubicBezTo>
                  <a:lnTo>
                    <a:pt x="730" y="4905"/>
                  </a:lnTo>
                  <a:cubicBezTo>
                    <a:pt x="1336" y="4905"/>
                    <a:pt x="1840" y="4449"/>
                    <a:pt x="1903" y="3844"/>
                  </a:cubicBezTo>
                  <a:cubicBezTo>
                    <a:pt x="1946" y="3411"/>
                    <a:pt x="1965" y="2465"/>
                    <a:pt x="1965" y="2023"/>
                  </a:cubicBezTo>
                  <a:cubicBezTo>
                    <a:pt x="1955" y="1192"/>
                    <a:pt x="1514" y="423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4"/>
            <p:cNvSpPr/>
            <p:nvPr/>
          </p:nvSpPr>
          <p:spPr>
            <a:xfrm>
              <a:off x="7208438" y="3831495"/>
              <a:ext cx="98489" cy="49742"/>
            </a:xfrm>
            <a:custGeom>
              <a:avLst/>
              <a:gdLst/>
              <a:ahLst/>
              <a:cxnLst/>
              <a:rect l="l" t="t" r="r" b="b"/>
              <a:pathLst>
                <a:path w="3762" h="1900" extrusionOk="0">
                  <a:moveTo>
                    <a:pt x="1881" y="1"/>
                  </a:moveTo>
                  <a:cubicBezTo>
                    <a:pt x="1243" y="1"/>
                    <a:pt x="606" y="120"/>
                    <a:pt x="0" y="357"/>
                  </a:cubicBezTo>
                  <a:lnTo>
                    <a:pt x="586" y="1900"/>
                  </a:lnTo>
                  <a:cubicBezTo>
                    <a:pt x="1003" y="1731"/>
                    <a:pt x="1443" y="1647"/>
                    <a:pt x="1883" y="1647"/>
                  </a:cubicBezTo>
                  <a:cubicBezTo>
                    <a:pt x="2320" y="1647"/>
                    <a:pt x="2757" y="1730"/>
                    <a:pt x="3171" y="1895"/>
                  </a:cubicBezTo>
                  <a:lnTo>
                    <a:pt x="3762" y="357"/>
                  </a:lnTo>
                  <a:cubicBezTo>
                    <a:pt x="3156" y="120"/>
                    <a:pt x="2519" y="1"/>
                    <a:pt x="18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4"/>
            <p:cNvSpPr/>
            <p:nvPr/>
          </p:nvSpPr>
          <p:spPr>
            <a:xfrm>
              <a:off x="7274333" y="3835422"/>
              <a:ext cx="32463" cy="45684"/>
            </a:xfrm>
            <a:custGeom>
              <a:avLst/>
              <a:gdLst/>
              <a:ahLst/>
              <a:cxnLst/>
              <a:rect l="l" t="t" r="r" b="b"/>
              <a:pathLst>
                <a:path w="1240" h="1745" extrusionOk="0">
                  <a:moveTo>
                    <a:pt x="572" y="1"/>
                  </a:moveTo>
                  <a:lnTo>
                    <a:pt x="1" y="1500"/>
                  </a:lnTo>
                  <a:lnTo>
                    <a:pt x="649" y="1745"/>
                  </a:lnTo>
                  <a:lnTo>
                    <a:pt x="1240" y="207"/>
                  </a:lnTo>
                  <a:cubicBezTo>
                    <a:pt x="1024" y="121"/>
                    <a:pt x="798" y="54"/>
                    <a:pt x="57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74"/>
            <p:cNvSpPr/>
            <p:nvPr/>
          </p:nvSpPr>
          <p:spPr>
            <a:xfrm>
              <a:off x="7244645" y="3840631"/>
              <a:ext cx="25944" cy="22724"/>
            </a:xfrm>
            <a:custGeom>
              <a:avLst/>
              <a:gdLst/>
              <a:ahLst/>
              <a:cxnLst/>
              <a:rect l="l" t="t" r="r" b="b"/>
              <a:pathLst>
                <a:path w="991" h="868" extrusionOk="0">
                  <a:moveTo>
                    <a:pt x="493" y="0"/>
                  </a:moveTo>
                  <a:cubicBezTo>
                    <a:pt x="398" y="0"/>
                    <a:pt x="303" y="64"/>
                    <a:pt x="303" y="191"/>
                  </a:cubicBezTo>
                  <a:lnTo>
                    <a:pt x="303" y="244"/>
                  </a:lnTo>
                  <a:lnTo>
                    <a:pt x="251" y="244"/>
                  </a:lnTo>
                  <a:cubicBezTo>
                    <a:pt x="1" y="244"/>
                    <a:pt x="1" y="623"/>
                    <a:pt x="251" y="623"/>
                  </a:cubicBezTo>
                  <a:lnTo>
                    <a:pt x="303" y="623"/>
                  </a:lnTo>
                  <a:lnTo>
                    <a:pt x="303" y="676"/>
                  </a:lnTo>
                  <a:cubicBezTo>
                    <a:pt x="303" y="804"/>
                    <a:pt x="398" y="867"/>
                    <a:pt x="493" y="867"/>
                  </a:cubicBezTo>
                  <a:cubicBezTo>
                    <a:pt x="588" y="867"/>
                    <a:pt x="683" y="804"/>
                    <a:pt x="683" y="676"/>
                  </a:cubicBezTo>
                  <a:lnTo>
                    <a:pt x="683" y="623"/>
                  </a:lnTo>
                  <a:lnTo>
                    <a:pt x="741" y="623"/>
                  </a:lnTo>
                  <a:cubicBezTo>
                    <a:pt x="990" y="623"/>
                    <a:pt x="990" y="244"/>
                    <a:pt x="741" y="244"/>
                  </a:cubicBezTo>
                  <a:lnTo>
                    <a:pt x="683" y="244"/>
                  </a:lnTo>
                  <a:lnTo>
                    <a:pt x="683" y="191"/>
                  </a:lnTo>
                  <a:cubicBezTo>
                    <a:pt x="683" y="64"/>
                    <a:pt x="588" y="0"/>
                    <a:pt x="4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74"/>
            <p:cNvSpPr/>
            <p:nvPr/>
          </p:nvSpPr>
          <p:spPr>
            <a:xfrm>
              <a:off x="7165162" y="3986611"/>
              <a:ext cx="184909" cy="174751"/>
            </a:xfrm>
            <a:custGeom>
              <a:avLst/>
              <a:gdLst/>
              <a:ahLst/>
              <a:cxnLst/>
              <a:rect l="l" t="t" r="r" b="b"/>
              <a:pathLst>
                <a:path w="7063" h="6675" extrusionOk="0">
                  <a:moveTo>
                    <a:pt x="2864" y="0"/>
                  </a:moveTo>
                  <a:lnTo>
                    <a:pt x="2864" y="956"/>
                  </a:lnTo>
                  <a:lnTo>
                    <a:pt x="2700" y="956"/>
                  </a:lnTo>
                  <a:cubicBezTo>
                    <a:pt x="1725" y="956"/>
                    <a:pt x="870" y="1624"/>
                    <a:pt x="644" y="2575"/>
                  </a:cubicBezTo>
                  <a:lnTo>
                    <a:pt x="101" y="4780"/>
                  </a:lnTo>
                  <a:cubicBezTo>
                    <a:pt x="1" y="5184"/>
                    <a:pt x="183" y="5607"/>
                    <a:pt x="543" y="5813"/>
                  </a:cubicBezTo>
                  <a:cubicBezTo>
                    <a:pt x="1540" y="6387"/>
                    <a:pt x="2537" y="6674"/>
                    <a:pt x="3534" y="6674"/>
                  </a:cubicBezTo>
                  <a:cubicBezTo>
                    <a:pt x="4531" y="6674"/>
                    <a:pt x="5528" y="6387"/>
                    <a:pt x="6525" y="5813"/>
                  </a:cubicBezTo>
                  <a:cubicBezTo>
                    <a:pt x="6885" y="5607"/>
                    <a:pt x="7063" y="5184"/>
                    <a:pt x="6966" y="4780"/>
                  </a:cubicBezTo>
                  <a:lnTo>
                    <a:pt x="6683" y="3623"/>
                  </a:lnTo>
                  <a:lnTo>
                    <a:pt x="6544" y="3032"/>
                  </a:lnTo>
                  <a:lnTo>
                    <a:pt x="6433" y="2570"/>
                  </a:lnTo>
                  <a:cubicBezTo>
                    <a:pt x="6198" y="1619"/>
                    <a:pt x="5348" y="951"/>
                    <a:pt x="4372" y="951"/>
                  </a:cubicBezTo>
                  <a:lnTo>
                    <a:pt x="4214" y="951"/>
                  </a:lnTo>
                  <a:lnTo>
                    <a:pt x="4214" y="0"/>
                  </a:lnTo>
                  <a:cubicBezTo>
                    <a:pt x="4000" y="108"/>
                    <a:pt x="3768" y="162"/>
                    <a:pt x="3537" y="162"/>
                  </a:cubicBezTo>
                  <a:cubicBezTo>
                    <a:pt x="3306" y="162"/>
                    <a:pt x="3075" y="108"/>
                    <a:pt x="28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74"/>
            <p:cNvSpPr/>
            <p:nvPr/>
          </p:nvSpPr>
          <p:spPr>
            <a:xfrm>
              <a:off x="7240011" y="3986742"/>
              <a:ext cx="5917" cy="3796"/>
            </a:xfrm>
            <a:custGeom>
              <a:avLst/>
              <a:gdLst/>
              <a:ahLst/>
              <a:cxnLst/>
              <a:rect l="l" t="t" r="r" b="b"/>
              <a:pathLst>
                <a:path w="226" h="145" extrusionOk="0">
                  <a:moveTo>
                    <a:pt x="0" y="0"/>
                  </a:moveTo>
                  <a:lnTo>
                    <a:pt x="0" y="144"/>
                  </a:lnTo>
                  <a:cubicBezTo>
                    <a:pt x="77" y="130"/>
                    <a:pt x="154" y="115"/>
                    <a:pt x="226" y="91"/>
                  </a:cubicBezTo>
                  <a:cubicBezTo>
                    <a:pt x="149" y="67"/>
                    <a:pt x="72" y="34"/>
                    <a:pt x="0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74"/>
            <p:cNvSpPr/>
            <p:nvPr/>
          </p:nvSpPr>
          <p:spPr>
            <a:xfrm>
              <a:off x="7245901" y="3986611"/>
              <a:ext cx="104170" cy="174725"/>
            </a:xfrm>
            <a:custGeom>
              <a:avLst/>
              <a:gdLst/>
              <a:ahLst/>
              <a:cxnLst/>
              <a:rect l="l" t="t" r="r" b="b"/>
              <a:pathLst>
                <a:path w="3979" h="6674" extrusionOk="0">
                  <a:moveTo>
                    <a:pt x="1130" y="0"/>
                  </a:moveTo>
                  <a:cubicBezTo>
                    <a:pt x="918" y="111"/>
                    <a:pt x="688" y="168"/>
                    <a:pt x="452" y="168"/>
                  </a:cubicBezTo>
                  <a:cubicBezTo>
                    <a:pt x="380" y="168"/>
                    <a:pt x="303" y="164"/>
                    <a:pt x="231" y="149"/>
                  </a:cubicBezTo>
                  <a:lnTo>
                    <a:pt x="231" y="956"/>
                  </a:lnTo>
                  <a:lnTo>
                    <a:pt x="390" y="956"/>
                  </a:lnTo>
                  <a:cubicBezTo>
                    <a:pt x="1370" y="956"/>
                    <a:pt x="2220" y="1624"/>
                    <a:pt x="2451" y="2575"/>
                  </a:cubicBezTo>
                  <a:lnTo>
                    <a:pt x="2561" y="3032"/>
                  </a:lnTo>
                  <a:lnTo>
                    <a:pt x="2705" y="3623"/>
                  </a:lnTo>
                  <a:lnTo>
                    <a:pt x="2989" y="4780"/>
                  </a:lnTo>
                  <a:cubicBezTo>
                    <a:pt x="3085" y="5189"/>
                    <a:pt x="2902" y="5607"/>
                    <a:pt x="2547" y="5813"/>
                  </a:cubicBezTo>
                  <a:cubicBezTo>
                    <a:pt x="1697" y="6303"/>
                    <a:pt x="851" y="6587"/>
                    <a:pt x="1" y="6654"/>
                  </a:cubicBezTo>
                  <a:cubicBezTo>
                    <a:pt x="153" y="6667"/>
                    <a:pt x="306" y="6674"/>
                    <a:pt x="458" y="6674"/>
                  </a:cubicBezTo>
                  <a:cubicBezTo>
                    <a:pt x="1453" y="6674"/>
                    <a:pt x="2445" y="6388"/>
                    <a:pt x="3441" y="5813"/>
                  </a:cubicBezTo>
                  <a:cubicBezTo>
                    <a:pt x="3801" y="5607"/>
                    <a:pt x="3979" y="5184"/>
                    <a:pt x="3882" y="4780"/>
                  </a:cubicBezTo>
                  <a:lnTo>
                    <a:pt x="3599" y="3623"/>
                  </a:lnTo>
                  <a:lnTo>
                    <a:pt x="3460" y="3032"/>
                  </a:lnTo>
                  <a:lnTo>
                    <a:pt x="3349" y="2575"/>
                  </a:lnTo>
                  <a:cubicBezTo>
                    <a:pt x="3119" y="1624"/>
                    <a:pt x="2264" y="956"/>
                    <a:pt x="1288" y="956"/>
                  </a:cubicBezTo>
                  <a:lnTo>
                    <a:pt x="1130" y="95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4"/>
            <p:cNvSpPr/>
            <p:nvPr/>
          </p:nvSpPr>
          <p:spPr>
            <a:xfrm>
              <a:off x="7224277" y="3986611"/>
              <a:ext cx="65188" cy="82650"/>
            </a:xfrm>
            <a:custGeom>
              <a:avLst/>
              <a:gdLst/>
              <a:ahLst/>
              <a:cxnLst/>
              <a:rect l="l" t="t" r="r" b="b"/>
              <a:pathLst>
                <a:path w="2490" h="3157" extrusionOk="0">
                  <a:moveTo>
                    <a:pt x="606" y="0"/>
                  </a:moveTo>
                  <a:lnTo>
                    <a:pt x="606" y="956"/>
                  </a:lnTo>
                  <a:lnTo>
                    <a:pt x="442" y="956"/>
                  </a:lnTo>
                  <a:cubicBezTo>
                    <a:pt x="294" y="956"/>
                    <a:pt x="149" y="971"/>
                    <a:pt x="1" y="1004"/>
                  </a:cubicBezTo>
                  <a:lnTo>
                    <a:pt x="58" y="1052"/>
                  </a:lnTo>
                  <a:lnTo>
                    <a:pt x="1274" y="3157"/>
                  </a:lnTo>
                  <a:lnTo>
                    <a:pt x="2489" y="1052"/>
                  </a:lnTo>
                  <a:lnTo>
                    <a:pt x="2489" y="990"/>
                  </a:lnTo>
                  <a:cubicBezTo>
                    <a:pt x="2364" y="966"/>
                    <a:pt x="2239" y="956"/>
                    <a:pt x="2114" y="956"/>
                  </a:cubicBezTo>
                  <a:lnTo>
                    <a:pt x="1956" y="956"/>
                  </a:lnTo>
                  <a:lnTo>
                    <a:pt x="1956" y="0"/>
                  </a:lnTo>
                  <a:cubicBezTo>
                    <a:pt x="1742" y="108"/>
                    <a:pt x="1510" y="162"/>
                    <a:pt x="1279" y="162"/>
                  </a:cubicBezTo>
                  <a:cubicBezTo>
                    <a:pt x="1048" y="162"/>
                    <a:pt x="817" y="108"/>
                    <a:pt x="60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4"/>
            <p:cNvSpPr/>
            <p:nvPr/>
          </p:nvSpPr>
          <p:spPr>
            <a:xfrm>
              <a:off x="7239880" y="3986742"/>
              <a:ext cx="35369" cy="17253"/>
            </a:xfrm>
            <a:custGeom>
              <a:avLst/>
              <a:gdLst/>
              <a:ahLst/>
              <a:cxnLst/>
              <a:rect l="l" t="t" r="r" b="b"/>
              <a:pathLst>
                <a:path w="1351" h="659" extrusionOk="0">
                  <a:moveTo>
                    <a:pt x="0" y="0"/>
                  </a:moveTo>
                  <a:lnTo>
                    <a:pt x="0" y="514"/>
                  </a:lnTo>
                  <a:cubicBezTo>
                    <a:pt x="216" y="610"/>
                    <a:pt x="447" y="658"/>
                    <a:pt x="677" y="658"/>
                  </a:cubicBezTo>
                  <a:cubicBezTo>
                    <a:pt x="907" y="658"/>
                    <a:pt x="1136" y="610"/>
                    <a:pt x="1350" y="514"/>
                  </a:cubicBezTo>
                  <a:lnTo>
                    <a:pt x="1350" y="0"/>
                  </a:lnTo>
                  <a:cubicBezTo>
                    <a:pt x="1144" y="106"/>
                    <a:pt x="913" y="163"/>
                    <a:pt x="678" y="163"/>
                  </a:cubicBezTo>
                  <a:cubicBezTo>
                    <a:pt x="442" y="163"/>
                    <a:pt x="212" y="106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74"/>
            <p:cNvSpPr/>
            <p:nvPr/>
          </p:nvSpPr>
          <p:spPr>
            <a:xfrm>
              <a:off x="7213962" y="3888515"/>
              <a:ext cx="87441" cy="99379"/>
            </a:xfrm>
            <a:custGeom>
              <a:avLst/>
              <a:gdLst/>
              <a:ahLst/>
              <a:cxnLst/>
              <a:rect l="l" t="t" r="r" b="b"/>
              <a:pathLst>
                <a:path w="3340" h="3796" extrusionOk="0">
                  <a:moveTo>
                    <a:pt x="2292" y="0"/>
                  </a:moveTo>
                  <a:cubicBezTo>
                    <a:pt x="1615" y="457"/>
                    <a:pt x="817" y="706"/>
                    <a:pt x="1" y="716"/>
                  </a:cubicBezTo>
                  <a:lnTo>
                    <a:pt x="1" y="2104"/>
                  </a:lnTo>
                  <a:lnTo>
                    <a:pt x="1" y="2157"/>
                  </a:lnTo>
                  <a:cubicBezTo>
                    <a:pt x="15" y="3065"/>
                    <a:pt x="760" y="3795"/>
                    <a:pt x="1668" y="3795"/>
                  </a:cubicBezTo>
                  <a:cubicBezTo>
                    <a:pt x="2580" y="3795"/>
                    <a:pt x="3320" y="3065"/>
                    <a:pt x="3339" y="2157"/>
                  </a:cubicBezTo>
                  <a:lnTo>
                    <a:pt x="3339" y="716"/>
                  </a:lnTo>
                  <a:cubicBezTo>
                    <a:pt x="2753" y="476"/>
                    <a:pt x="2292" y="0"/>
                    <a:pt x="2292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74"/>
            <p:cNvSpPr/>
            <p:nvPr/>
          </p:nvSpPr>
          <p:spPr>
            <a:xfrm>
              <a:off x="7260248" y="3888619"/>
              <a:ext cx="41286" cy="99903"/>
            </a:xfrm>
            <a:custGeom>
              <a:avLst/>
              <a:gdLst/>
              <a:ahLst/>
              <a:cxnLst/>
              <a:rect l="l" t="t" r="r" b="b"/>
              <a:pathLst>
                <a:path w="1577" h="3816" extrusionOk="0">
                  <a:moveTo>
                    <a:pt x="524" y="1"/>
                  </a:moveTo>
                  <a:cubicBezTo>
                    <a:pt x="361" y="116"/>
                    <a:pt x="183" y="217"/>
                    <a:pt x="0" y="299"/>
                  </a:cubicBezTo>
                  <a:cubicBezTo>
                    <a:pt x="270" y="544"/>
                    <a:pt x="582" y="741"/>
                    <a:pt x="913" y="885"/>
                  </a:cubicBezTo>
                  <a:lnTo>
                    <a:pt x="913" y="2326"/>
                  </a:lnTo>
                  <a:cubicBezTo>
                    <a:pt x="913" y="2955"/>
                    <a:pt x="563" y="3532"/>
                    <a:pt x="0" y="3815"/>
                  </a:cubicBezTo>
                  <a:cubicBezTo>
                    <a:pt x="884" y="3767"/>
                    <a:pt x="1571" y="3037"/>
                    <a:pt x="1576" y="2153"/>
                  </a:cubicBezTo>
                  <a:lnTo>
                    <a:pt x="1576" y="712"/>
                  </a:lnTo>
                  <a:cubicBezTo>
                    <a:pt x="981" y="472"/>
                    <a:pt x="524" y="1"/>
                    <a:pt x="52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74"/>
            <p:cNvSpPr/>
            <p:nvPr/>
          </p:nvSpPr>
          <p:spPr>
            <a:xfrm>
              <a:off x="7159769" y="3826599"/>
              <a:ext cx="195722" cy="339816"/>
            </a:xfrm>
            <a:custGeom>
              <a:avLst/>
              <a:gdLst/>
              <a:ahLst/>
              <a:cxnLst/>
              <a:rect l="l" t="t" r="r" b="b"/>
              <a:pathLst>
                <a:path w="7476" h="12980" extrusionOk="0">
                  <a:moveTo>
                    <a:pt x="3732" y="378"/>
                  </a:moveTo>
                  <a:cubicBezTo>
                    <a:pt x="4286" y="378"/>
                    <a:pt x="4840" y="472"/>
                    <a:pt x="5369" y="659"/>
                  </a:cubicBezTo>
                  <a:lnTo>
                    <a:pt x="5369" y="659"/>
                  </a:lnTo>
                  <a:lnTo>
                    <a:pt x="5131" y="1289"/>
                  </a:lnTo>
                  <a:lnTo>
                    <a:pt x="4915" y="1842"/>
                  </a:lnTo>
                  <a:cubicBezTo>
                    <a:pt x="4533" y="1709"/>
                    <a:pt x="4134" y="1643"/>
                    <a:pt x="3735" y="1643"/>
                  </a:cubicBezTo>
                  <a:cubicBezTo>
                    <a:pt x="3336" y="1643"/>
                    <a:pt x="2938" y="1709"/>
                    <a:pt x="2556" y="1842"/>
                  </a:cubicBezTo>
                  <a:lnTo>
                    <a:pt x="2104" y="655"/>
                  </a:lnTo>
                  <a:cubicBezTo>
                    <a:pt x="2631" y="471"/>
                    <a:pt x="3182" y="378"/>
                    <a:pt x="3732" y="378"/>
                  </a:cubicBezTo>
                  <a:close/>
                  <a:moveTo>
                    <a:pt x="2075" y="1649"/>
                  </a:moveTo>
                  <a:cubicBezTo>
                    <a:pt x="2282" y="2144"/>
                    <a:pt x="2239" y="2211"/>
                    <a:pt x="2392" y="2259"/>
                  </a:cubicBezTo>
                  <a:cubicBezTo>
                    <a:pt x="2407" y="2269"/>
                    <a:pt x="2426" y="2274"/>
                    <a:pt x="2445" y="2279"/>
                  </a:cubicBezTo>
                  <a:cubicBezTo>
                    <a:pt x="2465" y="2279"/>
                    <a:pt x="2489" y="2274"/>
                    <a:pt x="2508" y="2264"/>
                  </a:cubicBezTo>
                  <a:cubicBezTo>
                    <a:pt x="2902" y="2108"/>
                    <a:pt x="3317" y="2030"/>
                    <a:pt x="3733" y="2030"/>
                  </a:cubicBezTo>
                  <a:cubicBezTo>
                    <a:pt x="4148" y="2030"/>
                    <a:pt x="4564" y="2108"/>
                    <a:pt x="4958" y="2264"/>
                  </a:cubicBezTo>
                  <a:cubicBezTo>
                    <a:pt x="4979" y="2274"/>
                    <a:pt x="5003" y="2279"/>
                    <a:pt x="5028" y="2279"/>
                  </a:cubicBezTo>
                  <a:cubicBezTo>
                    <a:pt x="5053" y="2279"/>
                    <a:pt x="5078" y="2274"/>
                    <a:pt x="5102" y="2264"/>
                  </a:cubicBezTo>
                  <a:cubicBezTo>
                    <a:pt x="5145" y="2245"/>
                    <a:pt x="5184" y="2207"/>
                    <a:pt x="5203" y="2159"/>
                  </a:cubicBezTo>
                  <a:lnTo>
                    <a:pt x="5395" y="1654"/>
                  </a:lnTo>
                  <a:cubicBezTo>
                    <a:pt x="5943" y="2058"/>
                    <a:pt x="6269" y="2701"/>
                    <a:pt x="6269" y="3384"/>
                  </a:cubicBezTo>
                  <a:cubicBezTo>
                    <a:pt x="6269" y="3859"/>
                    <a:pt x="6255" y="4772"/>
                    <a:pt x="6212" y="5185"/>
                  </a:cubicBezTo>
                  <a:cubicBezTo>
                    <a:pt x="6159" y="5686"/>
                    <a:pt x="5741" y="6074"/>
                    <a:pt x="5236" y="6074"/>
                  </a:cubicBezTo>
                  <a:cubicBezTo>
                    <a:pt x="5233" y="6074"/>
                    <a:pt x="5230" y="6074"/>
                    <a:pt x="5227" y="6074"/>
                  </a:cubicBezTo>
                  <a:lnTo>
                    <a:pt x="4756" y="6074"/>
                  </a:lnTo>
                  <a:cubicBezTo>
                    <a:pt x="5280" y="5733"/>
                    <a:pt x="5592" y="5151"/>
                    <a:pt x="5592" y="4527"/>
                  </a:cubicBezTo>
                  <a:lnTo>
                    <a:pt x="5592" y="3086"/>
                  </a:lnTo>
                  <a:cubicBezTo>
                    <a:pt x="5582" y="3047"/>
                    <a:pt x="5568" y="3019"/>
                    <a:pt x="5549" y="2985"/>
                  </a:cubicBezTo>
                  <a:cubicBezTo>
                    <a:pt x="5530" y="2956"/>
                    <a:pt x="5501" y="2932"/>
                    <a:pt x="5477" y="2908"/>
                  </a:cubicBezTo>
                  <a:cubicBezTo>
                    <a:pt x="4934" y="2687"/>
                    <a:pt x="4497" y="2245"/>
                    <a:pt x="4492" y="2235"/>
                  </a:cubicBezTo>
                  <a:cubicBezTo>
                    <a:pt x="4456" y="2199"/>
                    <a:pt x="4408" y="2181"/>
                    <a:pt x="4360" y="2181"/>
                  </a:cubicBezTo>
                  <a:cubicBezTo>
                    <a:pt x="4319" y="2181"/>
                    <a:pt x="4277" y="2194"/>
                    <a:pt x="4242" y="2221"/>
                  </a:cubicBezTo>
                  <a:cubicBezTo>
                    <a:pt x="3598" y="2653"/>
                    <a:pt x="2839" y="2889"/>
                    <a:pt x="2066" y="2894"/>
                  </a:cubicBezTo>
                  <a:cubicBezTo>
                    <a:pt x="2037" y="2894"/>
                    <a:pt x="2023" y="2913"/>
                    <a:pt x="1999" y="2922"/>
                  </a:cubicBezTo>
                  <a:cubicBezTo>
                    <a:pt x="1975" y="2927"/>
                    <a:pt x="1950" y="2937"/>
                    <a:pt x="1931" y="2951"/>
                  </a:cubicBezTo>
                  <a:cubicBezTo>
                    <a:pt x="1917" y="2970"/>
                    <a:pt x="1917" y="2999"/>
                    <a:pt x="1907" y="3019"/>
                  </a:cubicBezTo>
                  <a:cubicBezTo>
                    <a:pt x="1893" y="3038"/>
                    <a:pt x="1883" y="3062"/>
                    <a:pt x="1878" y="3086"/>
                  </a:cubicBezTo>
                  <a:lnTo>
                    <a:pt x="1878" y="3629"/>
                  </a:lnTo>
                  <a:cubicBezTo>
                    <a:pt x="1878" y="3754"/>
                    <a:pt x="1973" y="3816"/>
                    <a:pt x="2068" y="3816"/>
                  </a:cubicBezTo>
                  <a:cubicBezTo>
                    <a:pt x="2163" y="3816"/>
                    <a:pt x="2258" y="3754"/>
                    <a:pt x="2258" y="3629"/>
                  </a:cubicBezTo>
                  <a:lnTo>
                    <a:pt x="2258" y="3259"/>
                  </a:lnTo>
                  <a:cubicBezTo>
                    <a:pt x="2993" y="3220"/>
                    <a:pt x="3709" y="2999"/>
                    <a:pt x="4338" y="2615"/>
                  </a:cubicBezTo>
                  <a:cubicBezTo>
                    <a:pt x="4602" y="2850"/>
                    <a:pt x="4895" y="3047"/>
                    <a:pt x="5217" y="3201"/>
                  </a:cubicBezTo>
                  <a:lnTo>
                    <a:pt x="5217" y="4522"/>
                  </a:lnTo>
                  <a:cubicBezTo>
                    <a:pt x="5217" y="5339"/>
                    <a:pt x="4554" y="6002"/>
                    <a:pt x="3733" y="6002"/>
                  </a:cubicBezTo>
                  <a:cubicBezTo>
                    <a:pt x="2916" y="6002"/>
                    <a:pt x="2253" y="5339"/>
                    <a:pt x="2253" y="4522"/>
                  </a:cubicBezTo>
                  <a:cubicBezTo>
                    <a:pt x="2253" y="4397"/>
                    <a:pt x="2158" y="4335"/>
                    <a:pt x="2063" y="4335"/>
                  </a:cubicBezTo>
                  <a:cubicBezTo>
                    <a:pt x="1969" y="4335"/>
                    <a:pt x="1874" y="4397"/>
                    <a:pt x="1874" y="4522"/>
                  </a:cubicBezTo>
                  <a:cubicBezTo>
                    <a:pt x="1878" y="5147"/>
                    <a:pt x="2191" y="5728"/>
                    <a:pt x="2710" y="6074"/>
                  </a:cubicBezTo>
                  <a:lnTo>
                    <a:pt x="2239" y="6074"/>
                  </a:lnTo>
                  <a:cubicBezTo>
                    <a:pt x="1729" y="6074"/>
                    <a:pt x="1307" y="5685"/>
                    <a:pt x="1259" y="5180"/>
                  </a:cubicBezTo>
                  <a:cubicBezTo>
                    <a:pt x="1215" y="4767"/>
                    <a:pt x="1196" y="3850"/>
                    <a:pt x="1196" y="3379"/>
                  </a:cubicBezTo>
                  <a:cubicBezTo>
                    <a:pt x="1201" y="2697"/>
                    <a:pt x="1523" y="2053"/>
                    <a:pt x="2075" y="1649"/>
                  </a:cubicBezTo>
                  <a:close/>
                  <a:moveTo>
                    <a:pt x="4218" y="6401"/>
                  </a:moveTo>
                  <a:lnTo>
                    <a:pt x="4218" y="7073"/>
                  </a:lnTo>
                  <a:cubicBezTo>
                    <a:pt x="4218" y="7174"/>
                    <a:pt x="4304" y="7260"/>
                    <a:pt x="4410" y="7260"/>
                  </a:cubicBezTo>
                  <a:lnTo>
                    <a:pt x="4569" y="7260"/>
                  </a:lnTo>
                  <a:cubicBezTo>
                    <a:pt x="4602" y="7260"/>
                    <a:pt x="4636" y="7265"/>
                    <a:pt x="4670" y="7270"/>
                  </a:cubicBezTo>
                  <a:lnTo>
                    <a:pt x="3733" y="8889"/>
                  </a:lnTo>
                  <a:lnTo>
                    <a:pt x="2796" y="7270"/>
                  </a:lnTo>
                  <a:cubicBezTo>
                    <a:pt x="2834" y="7265"/>
                    <a:pt x="2868" y="7260"/>
                    <a:pt x="2902" y="7260"/>
                  </a:cubicBezTo>
                  <a:lnTo>
                    <a:pt x="3060" y="7260"/>
                  </a:lnTo>
                  <a:cubicBezTo>
                    <a:pt x="3166" y="7260"/>
                    <a:pt x="3252" y="7174"/>
                    <a:pt x="3252" y="7073"/>
                  </a:cubicBezTo>
                  <a:lnTo>
                    <a:pt x="3252" y="6401"/>
                  </a:lnTo>
                  <a:cubicBezTo>
                    <a:pt x="3409" y="6449"/>
                    <a:pt x="3572" y="6473"/>
                    <a:pt x="3735" y="6473"/>
                  </a:cubicBezTo>
                  <a:cubicBezTo>
                    <a:pt x="3899" y="6473"/>
                    <a:pt x="4062" y="6449"/>
                    <a:pt x="4218" y="6401"/>
                  </a:cubicBezTo>
                  <a:close/>
                  <a:moveTo>
                    <a:pt x="3738" y="0"/>
                  </a:moveTo>
                  <a:cubicBezTo>
                    <a:pt x="3088" y="0"/>
                    <a:pt x="2436" y="124"/>
                    <a:pt x="1787" y="371"/>
                  </a:cubicBezTo>
                  <a:cubicBezTo>
                    <a:pt x="1739" y="391"/>
                    <a:pt x="1705" y="424"/>
                    <a:pt x="1681" y="472"/>
                  </a:cubicBezTo>
                  <a:cubicBezTo>
                    <a:pt x="1662" y="516"/>
                    <a:pt x="1662" y="568"/>
                    <a:pt x="1681" y="616"/>
                  </a:cubicBezTo>
                  <a:lnTo>
                    <a:pt x="1941" y="1299"/>
                  </a:lnTo>
                  <a:cubicBezTo>
                    <a:pt x="1244" y="1765"/>
                    <a:pt x="822" y="2543"/>
                    <a:pt x="817" y="3379"/>
                  </a:cubicBezTo>
                  <a:cubicBezTo>
                    <a:pt x="817" y="3797"/>
                    <a:pt x="836" y="4767"/>
                    <a:pt x="879" y="5224"/>
                  </a:cubicBezTo>
                  <a:cubicBezTo>
                    <a:pt x="951" y="5922"/>
                    <a:pt x="1532" y="6453"/>
                    <a:pt x="2234" y="6453"/>
                  </a:cubicBezTo>
                  <a:cubicBezTo>
                    <a:pt x="2237" y="6453"/>
                    <a:pt x="2240" y="6453"/>
                    <a:pt x="2244" y="6453"/>
                  </a:cubicBezTo>
                  <a:lnTo>
                    <a:pt x="2873" y="6453"/>
                  </a:lnTo>
                  <a:lnTo>
                    <a:pt x="2873" y="6881"/>
                  </a:lnTo>
                  <a:cubicBezTo>
                    <a:pt x="1816" y="6891"/>
                    <a:pt x="903" y="7616"/>
                    <a:pt x="658" y="8644"/>
                  </a:cubicBezTo>
                  <a:lnTo>
                    <a:pt x="115" y="10849"/>
                  </a:lnTo>
                  <a:cubicBezTo>
                    <a:pt x="0" y="11334"/>
                    <a:pt x="216" y="11843"/>
                    <a:pt x="649" y="12093"/>
                  </a:cubicBezTo>
                  <a:cubicBezTo>
                    <a:pt x="1672" y="12684"/>
                    <a:pt x="2704" y="12980"/>
                    <a:pt x="3735" y="12980"/>
                  </a:cubicBezTo>
                  <a:cubicBezTo>
                    <a:pt x="4767" y="12980"/>
                    <a:pt x="5799" y="12684"/>
                    <a:pt x="6822" y="12093"/>
                  </a:cubicBezTo>
                  <a:cubicBezTo>
                    <a:pt x="7259" y="11843"/>
                    <a:pt x="7475" y="11339"/>
                    <a:pt x="7355" y="10849"/>
                  </a:cubicBezTo>
                  <a:lnTo>
                    <a:pt x="7144" y="9984"/>
                  </a:lnTo>
                  <a:cubicBezTo>
                    <a:pt x="7114" y="9892"/>
                    <a:pt x="7040" y="9851"/>
                    <a:pt x="6965" y="9851"/>
                  </a:cubicBezTo>
                  <a:cubicBezTo>
                    <a:pt x="6857" y="9851"/>
                    <a:pt x="6748" y="9936"/>
                    <a:pt x="6774" y="10076"/>
                  </a:cubicBezTo>
                  <a:lnTo>
                    <a:pt x="6985" y="10940"/>
                  </a:lnTo>
                  <a:cubicBezTo>
                    <a:pt x="7062" y="11262"/>
                    <a:pt x="6918" y="11598"/>
                    <a:pt x="6630" y="11762"/>
                  </a:cubicBezTo>
                  <a:cubicBezTo>
                    <a:pt x="5657" y="12324"/>
                    <a:pt x="4696" y="12605"/>
                    <a:pt x="3735" y="12605"/>
                  </a:cubicBezTo>
                  <a:cubicBezTo>
                    <a:pt x="2774" y="12605"/>
                    <a:pt x="1814" y="12324"/>
                    <a:pt x="841" y="11762"/>
                  </a:cubicBezTo>
                  <a:cubicBezTo>
                    <a:pt x="553" y="11598"/>
                    <a:pt x="408" y="11262"/>
                    <a:pt x="485" y="10940"/>
                  </a:cubicBezTo>
                  <a:lnTo>
                    <a:pt x="1023" y="8730"/>
                  </a:lnTo>
                  <a:cubicBezTo>
                    <a:pt x="1191" y="8048"/>
                    <a:pt x="1720" y="7510"/>
                    <a:pt x="2397" y="7333"/>
                  </a:cubicBezTo>
                  <a:lnTo>
                    <a:pt x="3574" y="9365"/>
                  </a:lnTo>
                  <a:cubicBezTo>
                    <a:pt x="3610" y="9427"/>
                    <a:pt x="3674" y="9458"/>
                    <a:pt x="3738" y="9458"/>
                  </a:cubicBezTo>
                  <a:cubicBezTo>
                    <a:pt x="3801" y="9458"/>
                    <a:pt x="3865" y="9427"/>
                    <a:pt x="3901" y="9365"/>
                  </a:cubicBezTo>
                  <a:lnTo>
                    <a:pt x="5078" y="7333"/>
                  </a:lnTo>
                  <a:cubicBezTo>
                    <a:pt x="5755" y="7510"/>
                    <a:pt x="6284" y="8048"/>
                    <a:pt x="6452" y="8730"/>
                  </a:cubicBezTo>
                  <a:lnTo>
                    <a:pt x="6562" y="9192"/>
                  </a:lnTo>
                  <a:cubicBezTo>
                    <a:pt x="6590" y="9286"/>
                    <a:pt x="6664" y="9327"/>
                    <a:pt x="6738" y="9327"/>
                  </a:cubicBezTo>
                  <a:cubicBezTo>
                    <a:pt x="6847" y="9327"/>
                    <a:pt x="6958" y="9240"/>
                    <a:pt x="6932" y="9100"/>
                  </a:cubicBezTo>
                  <a:lnTo>
                    <a:pt x="6822" y="8644"/>
                  </a:lnTo>
                  <a:cubicBezTo>
                    <a:pt x="6572" y="7616"/>
                    <a:pt x="5659" y="6891"/>
                    <a:pt x="4602" y="6881"/>
                  </a:cubicBezTo>
                  <a:lnTo>
                    <a:pt x="4602" y="6453"/>
                  </a:lnTo>
                  <a:lnTo>
                    <a:pt x="5232" y="6453"/>
                  </a:lnTo>
                  <a:cubicBezTo>
                    <a:pt x="5235" y="6453"/>
                    <a:pt x="5238" y="6453"/>
                    <a:pt x="5241" y="6453"/>
                  </a:cubicBezTo>
                  <a:cubicBezTo>
                    <a:pt x="5943" y="6453"/>
                    <a:pt x="6524" y="5922"/>
                    <a:pt x="6596" y="5224"/>
                  </a:cubicBezTo>
                  <a:cubicBezTo>
                    <a:pt x="6639" y="4767"/>
                    <a:pt x="6658" y="3792"/>
                    <a:pt x="6654" y="3379"/>
                  </a:cubicBezTo>
                  <a:cubicBezTo>
                    <a:pt x="6649" y="2543"/>
                    <a:pt x="6226" y="1765"/>
                    <a:pt x="5530" y="1299"/>
                  </a:cubicBezTo>
                  <a:lnTo>
                    <a:pt x="5789" y="616"/>
                  </a:lnTo>
                  <a:cubicBezTo>
                    <a:pt x="5827" y="520"/>
                    <a:pt x="5779" y="410"/>
                    <a:pt x="5678" y="371"/>
                  </a:cubicBezTo>
                  <a:cubicBezTo>
                    <a:pt x="5037" y="124"/>
                    <a:pt x="4389" y="0"/>
                    <a:pt x="37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6" name="Google Shape;9776;p74"/>
          <p:cNvGrpSpPr/>
          <p:nvPr/>
        </p:nvGrpSpPr>
        <p:grpSpPr>
          <a:xfrm>
            <a:off x="4959157" y="2908885"/>
            <a:ext cx="191454" cy="369531"/>
            <a:chOff x="4959157" y="2908885"/>
            <a:chExt cx="191454" cy="369531"/>
          </a:xfrm>
        </p:grpSpPr>
        <p:sp>
          <p:nvSpPr>
            <p:cNvPr id="9777" name="Google Shape;9777;p74"/>
            <p:cNvSpPr/>
            <p:nvPr/>
          </p:nvSpPr>
          <p:spPr>
            <a:xfrm>
              <a:off x="4989473" y="2947867"/>
              <a:ext cx="130952" cy="325287"/>
            </a:xfrm>
            <a:custGeom>
              <a:avLst/>
              <a:gdLst/>
              <a:ahLst/>
              <a:cxnLst/>
              <a:rect l="l" t="t" r="r" b="b"/>
              <a:pathLst>
                <a:path w="5002" h="12425" extrusionOk="0">
                  <a:moveTo>
                    <a:pt x="24" y="1"/>
                  </a:moveTo>
                  <a:lnTo>
                    <a:pt x="24" y="9907"/>
                  </a:lnTo>
                  <a:cubicBezTo>
                    <a:pt x="0" y="11290"/>
                    <a:pt x="1120" y="12424"/>
                    <a:pt x="2503" y="12424"/>
                  </a:cubicBezTo>
                  <a:cubicBezTo>
                    <a:pt x="3887" y="12424"/>
                    <a:pt x="5001" y="11290"/>
                    <a:pt x="4982" y="9907"/>
                  </a:cubicBezTo>
                  <a:lnTo>
                    <a:pt x="4982" y="9907"/>
                  </a:lnTo>
                  <a:lnTo>
                    <a:pt x="498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74"/>
            <p:cNvSpPr/>
            <p:nvPr/>
          </p:nvSpPr>
          <p:spPr>
            <a:xfrm>
              <a:off x="5040289" y="2947632"/>
              <a:ext cx="79509" cy="324370"/>
            </a:xfrm>
            <a:custGeom>
              <a:avLst/>
              <a:gdLst/>
              <a:ahLst/>
              <a:cxnLst/>
              <a:rect l="l" t="t" r="r" b="b"/>
              <a:pathLst>
                <a:path w="3037" h="12390" extrusionOk="0">
                  <a:moveTo>
                    <a:pt x="3036" y="0"/>
                  </a:moveTo>
                  <a:lnTo>
                    <a:pt x="1922" y="5"/>
                  </a:lnTo>
                  <a:lnTo>
                    <a:pt x="1922" y="9916"/>
                  </a:lnTo>
                  <a:cubicBezTo>
                    <a:pt x="1922" y="11069"/>
                    <a:pt x="1124" y="12068"/>
                    <a:pt x="0" y="12327"/>
                  </a:cubicBezTo>
                  <a:cubicBezTo>
                    <a:pt x="183" y="12371"/>
                    <a:pt x="370" y="12390"/>
                    <a:pt x="557" y="12390"/>
                  </a:cubicBezTo>
                  <a:cubicBezTo>
                    <a:pt x="1927" y="12390"/>
                    <a:pt x="3036" y="11280"/>
                    <a:pt x="3036" y="9911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74"/>
            <p:cNvSpPr/>
            <p:nvPr/>
          </p:nvSpPr>
          <p:spPr>
            <a:xfrm>
              <a:off x="4989971" y="3065703"/>
              <a:ext cx="129827" cy="206298"/>
            </a:xfrm>
            <a:custGeom>
              <a:avLst/>
              <a:gdLst/>
              <a:ahLst/>
              <a:cxnLst/>
              <a:rect l="l" t="t" r="r" b="b"/>
              <a:pathLst>
                <a:path w="4959" h="7880" extrusionOk="0">
                  <a:moveTo>
                    <a:pt x="1264" y="1"/>
                  </a:moveTo>
                  <a:cubicBezTo>
                    <a:pt x="530" y="1"/>
                    <a:pt x="0" y="342"/>
                    <a:pt x="0" y="342"/>
                  </a:cubicBezTo>
                  <a:lnTo>
                    <a:pt x="0" y="5411"/>
                  </a:lnTo>
                  <a:cubicBezTo>
                    <a:pt x="5" y="6775"/>
                    <a:pt x="1110" y="7880"/>
                    <a:pt x="2479" y="7880"/>
                  </a:cubicBezTo>
                  <a:cubicBezTo>
                    <a:pt x="3849" y="7880"/>
                    <a:pt x="4958" y="6770"/>
                    <a:pt x="4958" y="5406"/>
                  </a:cubicBezTo>
                  <a:lnTo>
                    <a:pt x="4958" y="169"/>
                  </a:lnTo>
                  <a:cubicBezTo>
                    <a:pt x="4958" y="169"/>
                    <a:pt x="4357" y="644"/>
                    <a:pt x="3548" y="644"/>
                  </a:cubicBezTo>
                  <a:cubicBezTo>
                    <a:pt x="3218" y="644"/>
                    <a:pt x="2853" y="565"/>
                    <a:pt x="2479" y="342"/>
                  </a:cubicBezTo>
                  <a:cubicBezTo>
                    <a:pt x="2050" y="86"/>
                    <a:pt x="1632" y="1"/>
                    <a:pt x="12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74"/>
            <p:cNvSpPr/>
            <p:nvPr/>
          </p:nvSpPr>
          <p:spPr>
            <a:xfrm>
              <a:off x="5040289" y="3069997"/>
              <a:ext cx="79378" cy="202005"/>
            </a:xfrm>
            <a:custGeom>
              <a:avLst/>
              <a:gdLst/>
              <a:ahLst/>
              <a:cxnLst/>
              <a:rect l="l" t="t" r="r" b="b"/>
              <a:pathLst>
                <a:path w="3032" h="7716" extrusionOk="0">
                  <a:moveTo>
                    <a:pt x="3031" y="1"/>
                  </a:moveTo>
                  <a:cubicBezTo>
                    <a:pt x="2705" y="241"/>
                    <a:pt x="2320" y="395"/>
                    <a:pt x="1917" y="452"/>
                  </a:cubicBezTo>
                  <a:lnTo>
                    <a:pt x="1917" y="5242"/>
                  </a:lnTo>
                  <a:lnTo>
                    <a:pt x="1922" y="5242"/>
                  </a:lnTo>
                  <a:cubicBezTo>
                    <a:pt x="1922" y="6395"/>
                    <a:pt x="1124" y="7394"/>
                    <a:pt x="0" y="7653"/>
                  </a:cubicBezTo>
                  <a:cubicBezTo>
                    <a:pt x="19" y="7658"/>
                    <a:pt x="39" y="7663"/>
                    <a:pt x="58" y="7668"/>
                  </a:cubicBezTo>
                  <a:cubicBezTo>
                    <a:pt x="63" y="7673"/>
                    <a:pt x="72" y="7673"/>
                    <a:pt x="77" y="7673"/>
                  </a:cubicBezTo>
                  <a:lnTo>
                    <a:pt x="125" y="7682"/>
                  </a:lnTo>
                  <a:lnTo>
                    <a:pt x="149" y="7682"/>
                  </a:lnTo>
                  <a:cubicBezTo>
                    <a:pt x="159" y="7687"/>
                    <a:pt x="173" y="7687"/>
                    <a:pt x="192" y="7692"/>
                  </a:cubicBezTo>
                  <a:lnTo>
                    <a:pt x="216" y="7692"/>
                  </a:lnTo>
                  <a:cubicBezTo>
                    <a:pt x="231" y="7697"/>
                    <a:pt x="245" y="7697"/>
                    <a:pt x="255" y="7697"/>
                  </a:cubicBezTo>
                  <a:cubicBezTo>
                    <a:pt x="269" y="7701"/>
                    <a:pt x="274" y="7701"/>
                    <a:pt x="284" y="7701"/>
                  </a:cubicBezTo>
                  <a:cubicBezTo>
                    <a:pt x="298" y="7706"/>
                    <a:pt x="308" y="7706"/>
                    <a:pt x="322" y="7706"/>
                  </a:cubicBezTo>
                  <a:lnTo>
                    <a:pt x="351" y="7706"/>
                  </a:lnTo>
                  <a:cubicBezTo>
                    <a:pt x="365" y="7711"/>
                    <a:pt x="380" y="7711"/>
                    <a:pt x="394" y="7711"/>
                  </a:cubicBezTo>
                  <a:lnTo>
                    <a:pt x="418" y="7711"/>
                  </a:lnTo>
                  <a:cubicBezTo>
                    <a:pt x="437" y="7711"/>
                    <a:pt x="452" y="7716"/>
                    <a:pt x="466" y="7716"/>
                  </a:cubicBezTo>
                  <a:lnTo>
                    <a:pt x="557" y="7716"/>
                  </a:lnTo>
                  <a:cubicBezTo>
                    <a:pt x="1927" y="7716"/>
                    <a:pt x="3031" y="6606"/>
                    <a:pt x="3031" y="5237"/>
                  </a:cubicBezTo>
                  <a:lnTo>
                    <a:pt x="3031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74"/>
            <p:cNvSpPr/>
            <p:nvPr/>
          </p:nvSpPr>
          <p:spPr>
            <a:xfrm>
              <a:off x="5012852" y="3097172"/>
              <a:ext cx="19164" cy="16389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4"/>
            <p:cNvSpPr/>
            <p:nvPr/>
          </p:nvSpPr>
          <p:spPr>
            <a:xfrm>
              <a:off x="5078381" y="3120551"/>
              <a:ext cx="16624" cy="14163"/>
            </a:xfrm>
            <a:custGeom>
              <a:avLst/>
              <a:gdLst/>
              <a:ahLst/>
              <a:cxnLst/>
              <a:rect l="l" t="t" r="r" b="b"/>
              <a:pathLst>
                <a:path w="635" h="541" extrusionOk="0">
                  <a:moveTo>
                    <a:pt x="366" y="1"/>
                  </a:moveTo>
                  <a:cubicBezTo>
                    <a:pt x="121" y="1"/>
                    <a:pt x="1" y="289"/>
                    <a:pt x="174" y="462"/>
                  </a:cubicBezTo>
                  <a:cubicBezTo>
                    <a:pt x="228" y="516"/>
                    <a:pt x="295" y="540"/>
                    <a:pt x="361" y="540"/>
                  </a:cubicBezTo>
                  <a:cubicBezTo>
                    <a:pt x="500" y="540"/>
                    <a:pt x="635" y="433"/>
                    <a:pt x="635" y="270"/>
                  </a:cubicBezTo>
                  <a:cubicBezTo>
                    <a:pt x="635" y="121"/>
                    <a:pt x="515" y="1"/>
                    <a:pt x="366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4"/>
            <p:cNvSpPr/>
            <p:nvPr/>
          </p:nvSpPr>
          <p:spPr>
            <a:xfrm>
              <a:off x="5029712" y="3222050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1" y="1"/>
                  </a:moveTo>
                  <a:cubicBezTo>
                    <a:pt x="121" y="1"/>
                    <a:pt x="1" y="294"/>
                    <a:pt x="169" y="462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2" y="544"/>
                    <a:pt x="635" y="436"/>
                    <a:pt x="635" y="274"/>
                  </a:cubicBezTo>
                  <a:cubicBezTo>
                    <a:pt x="635" y="121"/>
                    <a:pt x="510" y="1"/>
                    <a:pt x="361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74"/>
            <p:cNvSpPr/>
            <p:nvPr/>
          </p:nvSpPr>
          <p:spPr>
            <a:xfrm>
              <a:off x="5078381" y="3191498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6" y="0"/>
                  </a:moveTo>
                  <a:cubicBezTo>
                    <a:pt x="121" y="0"/>
                    <a:pt x="1" y="293"/>
                    <a:pt x="174" y="461"/>
                  </a:cubicBezTo>
                  <a:cubicBezTo>
                    <a:pt x="228" y="518"/>
                    <a:pt x="296" y="543"/>
                    <a:pt x="363" y="543"/>
                  </a:cubicBezTo>
                  <a:cubicBezTo>
                    <a:pt x="502" y="543"/>
                    <a:pt x="635" y="435"/>
                    <a:pt x="635" y="269"/>
                  </a:cubicBezTo>
                  <a:cubicBezTo>
                    <a:pt x="635" y="120"/>
                    <a:pt x="515" y="0"/>
                    <a:pt x="36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74"/>
            <p:cNvSpPr/>
            <p:nvPr/>
          </p:nvSpPr>
          <p:spPr>
            <a:xfrm>
              <a:off x="5022931" y="3152385"/>
              <a:ext cx="20002" cy="17253"/>
            </a:xfrm>
            <a:custGeom>
              <a:avLst/>
              <a:gdLst/>
              <a:ahLst/>
              <a:cxnLst/>
              <a:rect l="l" t="t" r="r" b="b"/>
              <a:pathLst>
                <a:path w="764" h="659" extrusionOk="0">
                  <a:moveTo>
                    <a:pt x="437" y="0"/>
                  </a:moveTo>
                  <a:cubicBezTo>
                    <a:pt x="144" y="0"/>
                    <a:pt x="0" y="356"/>
                    <a:pt x="207" y="562"/>
                  </a:cubicBezTo>
                  <a:cubicBezTo>
                    <a:pt x="273" y="629"/>
                    <a:pt x="355" y="659"/>
                    <a:pt x="435" y="659"/>
                  </a:cubicBezTo>
                  <a:cubicBezTo>
                    <a:pt x="603" y="659"/>
                    <a:pt x="764" y="527"/>
                    <a:pt x="764" y="332"/>
                  </a:cubicBezTo>
                  <a:cubicBezTo>
                    <a:pt x="764" y="149"/>
                    <a:pt x="615" y="0"/>
                    <a:pt x="437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74"/>
            <p:cNvSpPr/>
            <p:nvPr/>
          </p:nvSpPr>
          <p:spPr>
            <a:xfrm>
              <a:off x="4964576" y="2914304"/>
              <a:ext cx="180747" cy="33353"/>
            </a:xfrm>
            <a:custGeom>
              <a:avLst/>
              <a:gdLst/>
              <a:ahLst/>
              <a:cxnLst/>
              <a:rect l="l" t="t" r="r" b="b"/>
              <a:pathLst>
                <a:path w="6904" h="1274" extrusionOk="0">
                  <a:moveTo>
                    <a:pt x="432" y="0"/>
                  </a:moveTo>
                  <a:cubicBezTo>
                    <a:pt x="197" y="0"/>
                    <a:pt x="0" y="192"/>
                    <a:pt x="0" y="433"/>
                  </a:cubicBezTo>
                  <a:lnTo>
                    <a:pt x="0" y="846"/>
                  </a:lnTo>
                  <a:cubicBezTo>
                    <a:pt x="0" y="1081"/>
                    <a:pt x="197" y="1273"/>
                    <a:pt x="432" y="1273"/>
                  </a:cubicBezTo>
                  <a:lnTo>
                    <a:pt x="6471" y="1273"/>
                  </a:lnTo>
                  <a:cubicBezTo>
                    <a:pt x="6707" y="1273"/>
                    <a:pt x="6903" y="1081"/>
                    <a:pt x="6899" y="846"/>
                  </a:cubicBezTo>
                  <a:lnTo>
                    <a:pt x="6899" y="433"/>
                  </a:lnTo>
                  <a:cubicBezTo>
                    <a:pt x="6903" y="192"/>
                    <a:pt x="6707" y="0"/>
                    <a:pt x="6471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74"/>
            <p:cNvSpPr/>
            <p:nvPr/>
          </p:nvSpPr>
          <p:spPr>
            <a:xfrm>
              <a:off x="5102649" y="2914304"/>
              <a:ext cx="42543" cy="33353"/>
            </a:xfrm>
            <a:custGeom>
              <a:avLst/>
              <a:gdLst/>
              <a:ahLst/>
              <a:cxnLst/>
              <a:rect l="l" t="t" r="r" b="b"/>
              <a:pathLst>
                <a:path w="1625" h="1274" extrusionOk="0">
                  <a:moveTo>
                    <a:pt x="1" y="0"/>
                  </a:moveTo>
                  <a:cubicBezTo>
                    <a:pt x="241" y="0"/>
                    <a:pt x="433" y="192"/>
                    <a:pt x="433" y="433"/>
                  </a:cubicBezTo>
                  <a:lnTo>
                    <a:pt x="433" y="846"/>
                  </a:lnTo>
                  <a:cubicBezTo>
                    <a:pt x="433" y="1081"/>
                    <a:pt x="241" y="1273"/>
                    <a:pt x="1" y="1273"/>
                  </a:cubicBezTo>
                  <a:lnTo>
                    <a:pt x="1192" y="1273"/>
                  </a:lnTo>
                  <a:cubicBezTo>
                    <a:pt x="1428" y="1273"/>
                    <a:pt x="1625" y="1081"/>
                    <a:pt x="1625" y="846"/>
                  </a:cubicBezTo>
                  <a:lnTo>
                    <a:pt x="1625" y="433"/>
                  </a:lnTo>
                  <a:cubicBezTo>
                    <a:pt x="1625" y="192"/>
                    <a:pt x="1433" y="0"/>
                    <a:pt x="1192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4"/>
            <p:cNvSpPr/>
            <p:nvPr/>
          </p:nvSpPr>
          <p:spPr>
            <a:xfrm>
              <a:off x="4959157" y="2908885"/>
              <a:ext cx="191454" cy="369531"/>
            </a:xfrm>
            <a:custGeom>
              <a:avLst/>
              <a:gdLst/>
              <a:ahLst/>
              <a:cxnLst/>
              <a:rect l="l" t="t" r="r" b="b"/>
              <a:pathLst>
                <a:path w="7313" h="14115" extrusionOk="0">
                  <a:moveTo>
                    <a:pt x="2440" y="6191"/>
                  </a:moveTo>
                  <a:cubicBezTo>
                    <a:pt x="2775" y="6191"/>
                    <a:pt x="3158" y="6269"/>
                    <a:pt x="3551" y="6505"/>
                  </a:cubicBezTo>
                  <a:cubicBezTo>
                    <a:pt x="3926" y="6729"/>
                    <a:pt x="4329" y="6837"/>
                    <a:pt x="4734" y="6837"/>
                  </a:cubicBezTo>
                  <a:cubicBezTo>
                    <a:pt x="5137" y="6837"/>
                    <a:pt x="5543" y="6731"/>
                    <a:pt x="5929" y="6525"/>
                  </a:cubicBezTo>
                  <a:lnTo>
                    <a:pt x="5929" y="11391"/>
                  </a:lnTo>
                  <a:cubicBezTo>
                    <a:pt x="5953" y="12664"/>
                    <a:pt x="4929" y="13702"/>
                    <a:pt x="3656" y="13702"/>
                  </a:cubicBezTo>
                  <a:cubicBezTo>
                    <a:pt x="2388" y="13702"/>
                    <a:pt x="1365" y="12664"/>
                    <a:pt x="1384" y="11391"/>
                  </a:cubicBezTo>
                  <a:lnTo>
                    <a:pt x="1384" y="6452"/>
                  </a:lnTo>
                  <a:cubicBezTo>
                    <a:pt x="1550" y="6364"/>
                    <a:pt x="1943" y="6191"/>
                    <a:pt x="2440" y="6191"/>
                  </a:cubicBezTo>
                  <a:close/>
                  <a:moveTo>
                    <a:pt x="639" y="1"/>
                  </a:moveTo>
                  <a:cubicBezTo>
                    <a:pt x="284" y="1"/>
                    <a:pt x="0" y="289"/>
                    <a:pt x="0" y="640"/>
                  </a:cubicBezTo>
                  <a:lnTo>
                    <a:pt x="0" y="1053"/>
                  </a:lnTo>
                  <a:cubicBezTo>
                    <a:pt x="0" y="1408"/>
                    <a:pt x="284" y="1692"/>
                    <a:pt x="639" y="1692"/>
                  </a:cubicBezTo>
                  <a:lnTo>
                    <a:pt x="966" y="1692"/>
                  </a:lnTo>
                  <a:lnTo>
                    <a:pt x="966" y="11391"/>
                  </a:lnTo>
                  <a:cubicBezTo>
                    <a:pt x="947" y="12890"/>
                    <a:pt x="2153" y="14115"/>
                    <a:pt x="3652" y="14115"/>
                  </a:cubicBezTo>
                  <a:cubicBezTo>
                    <a:pt x="5155" y="14115"/>
                    <a:pt x="6361" y="12890"/>
                    <a:pt x="6342" y="11391"/>
                  </a:cubicBezTo>
                  <a:lnTo>
                    <a:pt x="6342" y="4353"/>
                  </a:lnTo>
                  <a:cubicBezTo>
                    <a:pt x="6339" y="4216"/>
                    <a:pt x="6236" y="4148"/>
                    <a:pt x="6133" y="4148"/>
                  </a:cubicBezTo>
                  <a:cubicBezTo>
                    <a:pt x="6031" y="4148"/>
                    <a:pt x="5929" y="4216"/>
                    <a:pt x="5929" y="4353"/>
                  </a:cubicBezTo>
                  <a:lnTo>
                    <a:pt x="5929" y="6044"/>
                  </a:lnTo>
                  <a:cubicBezTo>
                    <a:pt x="5758" y="6158"/>
                    <a:pt x="5303" y="6420"/>
                    <a:pt x="4731" y="6420"/>
                  </a:cubicBezTo>
                  <a:cubicBezTo>
                    <a:pt x="4432" y="6420"/>
                    <a:pt x="4101" y="6348"/>
                    <a:pt x="3762" y="6145"/>
                  </a:cubicBezTo>
                  <a:cubicBezTo>
                    <a:pt x="3353" y="5897"/>
                    <a:pt x="2890" y="5771"/>
                    <a:pt x="2424" y="5771"/>
                  </a:cubicBezTo>
                  <a:cubicBezTo>
                    <a:pt x="2069" y="5771"/>
                    <a:pt x="1714" y="5844"/>
                    <a:pt x="1379" y="5991"/>
                  </a:cubicBezTo>
                  <a:lnTo>
                    <a:pt x="1379" y="1692"/>
                  </a:lnTo>
                  <a:lnTo>
                    <a:pt x="5929" y="1692"/>
                  </a:lnTo>
                  <a:lnTo>
                    <a:pt x="5929" y="3243"/>
                  </a:lnTo>
                  <a:cubicBezTo>
                    <a:pt x="5929" y="3380"/>
                    <a:pt x="6031" y="3449"/>
                    <a:pt x="6133" y="3449"/>
                  </a:cubicBezTo>
                  <a:cubicBezTo>
                    <a:pt x="6235" y="3449"/>
                    <a:pt x="6337" y="3380"/>
                    <a:pt x="6337" y="3243"/>
                  </a:cubicBezTo>
                  <a:lnTo>
                    <a:pt x="6337" y="1692"/>
                  </a:lnTo>
                  <a:lnTo>
                    <a:pt x="6669" y="1692"/>
                  </a:lnTo>
                  <a:cubicBezTo>
                    <a:pt x="7019" y="1692"/>
                    <a:pt x="7307" y="1403"/>
                    <a:pt x="7307" y="1053"/>
                  </a:cubicBezTo>
                  <a:lnTo>
                    <a:pt x="7307" y="640"/>
                  </a:lnTo>
                  <a:cubicBezTo>
                    <a:pt x="7312" y="284"/>
                    <a:pt x="7024" y="1"/>
                    <a:pt x="6673" y="1"/>
                  </a:cubicBezTo>
                  <a:lnTo>
                    <a:pt x="2287" y="1"/>
                  </a:lnTo>
                  <a:cubicBezTo>
                    <a:pt x="2018" y="1"/>
                    <a:pt x="2018" y="414"/>
                    <a:pt x="2287" y="414"/>
                  </a:cubicBezTo>
                  <a:lnTo>
                    <a:pt x="6673" y="414"/>
                  </a:lnTo>
                  <a:cubicBezTo>
                    <a:pt x="6676" y="414"/>
                    <a:pt x="6679" y="414"/>
                    <a:pt x="6682" y="414"/>
                  </a:cubicBezTo>
                  <a:cubicBezTo>
                    <a:pt x="6803" y="414"/>
                    <a:pt x="6899" y="517"/>
                    <a:pt x="6899" y="640"/>
                  </a:cubicBezTo>
                  <a:lnTo>
                    <a:pt x="6899" y="1053"/>
                  </a:lnTo>
                  <a:cubicBezTo>
                    <a:pt x="6899" y="1178"/>
                    <a:pt x="6798" y="1279"/>
                    <a:pt x="6673" y="1279"/>
                  </a:cubicBezTo>
                  <a:lnTo>
                    <a:pt x="639" y="1279"/>
                  </a:lnTo>
                  <a:cubicBezTo>
                    <a:pt x="510" y="1279"/>
                    <a:pt x="409" y="1178"/>
                    <a:pt x="409" y="1053"/>
                  </a:cubicBezTo>
                  <a:lnTo>
                    <a:pt x="409" y="640"/>
                  </a:lnTo>
                  <a:cubicBezTo>
                    <a:pt x="409" y="517"/>
                    <a:pt x="505" y="414"/>
                    <a:pt x="631" y="414"/>
                  </a:cubicBezTo>
                  <a:cubicBezTo>
                    <a:pt x="634" y="414"/>
                    <a:pt x="637" y="414"/>
                    <a:pt x="639" y="414"/>
                  </a:cubicBezTo>
                  <a:lnTo>
                    <a:pt x="1177" y="414"/>
                  </a:lnTo>
                  <a:cubicBezTo>
                    <a:pt x="1451" y="409"/>
                    <a:pt x="1451" y="1"/>
                    <a:pt x="11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9" name="Google Shape;9789;p74"/>
          <p:cNvGrpSpPr/>
          <p:nvPr/>
        </p:nvGrpSpPr>
        <p:grpSpPr>
          <a:xfrm>
            <a:off x="7994230" y="2908911"/>
            <a:ext cx="295729" cy="368379"/>
            <a:chOff x="7994230" y="2908911"/>
            <a:chExt cx="295729" cy="368379"/>
          </a:xfrm>
        </p:grpSpPr>
        <p:sp>
          <p:nvSpPr>
            <p:cNvPr id="9790" name="Google Shape;9790;p74"/>
            <p:cNvSpPr/>
            <p:nvPr/>
          </p:nvSpPr>
          <p:spPr>
            <a:xfrm>
              <a:off x="8065309" y="3160684"/>
              <a:ext cx="162892" cy="81525"/>
            </a:xfrm>
            <a:custGeom>
              <a:avLst/>
              <a:gdLst/>
              <a:ahLst/>
              <a:cxnLst/>
              <a:rect l="l" t="t" r="r" b="b"/>
              <a:pathLst>
                <a:path w="6222" h="3114" extrusionOk="0">
                  <a:moveTo>
                    <a:pt x="3113" y="0"/>
                  </a:moveTo>
                  <a:cubicBezTo>
                    <a:pt x="1393" y="0"/>
                    <a:pt x="0" y="1393"/>
                    <a:pt x="0" y="3113"/>
                  </a:cubicBezTo>
                  <a:lnTo>
                    <a:pt x="6221" y="3113"/>
                  </a:lnTo>
                  <a:cubicBezTo>
                    <a:pt x="6221" y="1393"/>
                    <a:pt x="4828" y="0"/>
                    <a:pt x="3113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74"/>
            <p:cNvSpPr/>
            <p:nvPr/>
          </p:nvSpPr>
          <p:spPr>
            <a:xfrm>
              <a:off x="8135105" y="3160684"/>
              <a:ext cx="93096" cy="81525"/>
            </a:xfrm>
            <a:custGeom>
              <a:avLst/>
              <a:gdLst/>
              <a:ahLst/>
              <a:cxnLst/>
              <a:rect l="l" t="t" r="r" b="b"/>
              <a:pathLst>
                <a:path w="3556" h="3114" extrusionOk="0">
                  <a:moveTo>
                    <a:pt x="442" y="0"/>
                  </a:moveTo>
                  <a:cubicBezTo>
                    <a:pt x="294" y="0"/>
                    <a:pt x="149" y="10"/>
                    <a:pt x="0" y="29"/>
                  </a:cubicBezTo>
                  <a:cubicBezTo>
                    <a:pt x="1538" y="250"/>
                    <a:pt x="2676" y="1562"/>
                    <a:pt x="2676" y="3113"/>
                  </a:cubicBezTo>
                  <a:lnTo>
                    <a:pt x="3555" y="3113"/>
                  </a:lnTo>
                  <a:cubicBezTo>
                    <a:pt x="3555" y="1393"/>
                    <a:pt x="2162" y="0"/>
                    <a:pt x="442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4"/>
            <p:cNvSpPr/>
            <p:nvPr/>
          </p:nvSpPr>
          <p:spPr>
            <a:xfrm>
              <a:off x="7999283" y="3132384"/>
              <a:ext cx="102023" cy="23929"/>
            </a:xfrm>
            <a:custGeom>
              <a:avLst/>
              <a:gdLst/>
              <a:ahLst/>
              <a:cxnLst/>
              <a:rect l="l" t="t" r="r" b="b"/>
              <a:pathLst>
                <a:path w="3897" h="914" extrusionOk="0">
                  <a:moveTo>
                    <a:pt x="303" y="0"/>
                  </a:moveTo>
                  <a:cubicBezTo>
                    <a:pt x="135" y="0"/>
                    <a:pt x="0" y="135"/>
                    <a:pt x="0" y="303"/>
                  </a:cubicBezTo>
                  <a:lnTo>
                    <a:pt x="0" y="615"/>
                  </a:lnTo>
                  <a:cubicBezTo>
                    <a:pt x="0" y="779"/>
                    <a:pt x="135" y="913"/>
                    <a:pt x="303" y="913"/>
                  </a:cubicBezTo>
                  <a:lnTo>
                    <a:pt x="3598" y="913"/>
                  </a:lnTo>
                  <a:cubicBezTo>
                    <a:pt x="3762" y="913"/>
                    <a:pt x="3896" y="779"/>
                    <a:pt x="3896" y="615"/>
                  </a:cubicBezTo>
                  <a:lnTo>
                    <a:pt x="3896" y="303"/>
                  </a:lnTo>
                  <a:cubicBezTo>
                    <a:pt x="3896" y="135"/>
                    <a:pt x="3762" y="0"/>
                    <a:pt x="359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74"/>
            <p:cNvSpPr/>
            <p:nvPr/>
          </p:nvSpPr>
          <p:spPr>
            <a:xfrm>
              <a:off x="8070467" y="3132384"/>
              <a:ext cx="30840" cy="23798"/>
            </a:xfrm>
            <a:custGeom>
              <a:avLst/>
              <a:gdLst/>
              <a:ahLst/>
              <a:cxnLst/>
              <a:rect l="l" t="t" r="r" b="b"/>
              <a:pathLst>
                <a:path w="1178" h="909" extrusionOk="0">
                  <a:moveTo>
                    <a:pt x="0" y="0"/>
                  </a:moveTo>
                  <a:cubicBezTo>
                    <a:pt x="164" y="0"/>
                    <a:pt x="298" y="130"/>
                    <a:pt x="298" y="298"/>
                  </a:cubicBezTo>
                  <a:lnTo>
                    <a:pt x="298" y="611"/>
                  </a:lnTo>
                  <a:cubicBezTo>
                    <a:pt x="298" y="774"/>
                    <a:pt x="164" y="908"/>
                    <a:pt x="0" y="908"/>
                  </a:cubicBezTo>
                  <a:lnTo>
                    <a:pt x="879" y="908"/>
                  </a:lnTo>
                  <a:cubicBezTo>
                    <a:pt x="1043" y="908"/>
                    <a:pt x="1177" y="774"/>
                    <a:pt x="1177" y="611"/>
                  </a:cubicBezTo>
                  <a:lnTo>
                    <a:pt x="1177" y="298"/>
                  </a:lnTo>
                  <a:cubicBezTo>
                    <a:pt x="1177" y="130"/>
                    <a:pt x="1043" y="0"/>
                    <a:pt x="879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74"/>
            <p:cNvSpPr/>
            <p:nvPr/>
          </p:nvSpPr>
          <p:spPr>
            <a:xfrm>
              <a:off x="8023159" y="3156286"/>
              <a:ext cx="65947" cy="52098"/>
            </a:xfrm>
            <a:custGeom>
              <a:avLst/>
              <a:gdLst/>
              <a:ahLst/>
              <a:cxnLst/>
              <a:rect l="l" t="t" r="r" b="b"/>
              <a:pathLst>
                <a:path w="2519" h="1990" extrusionOk="0">
                  <a:moveTo>
                    <a:pt x="1" y="0"/>
                  </a:moveTo>
                  <a:cubicBezTo>
                    <a:pt x="10" y="43"/>
                    <a:pt x="30" y="87"/>
                    <a:pt x="49" y="125"/>
                  </a:cubicBezTo>
                  <a:cubicBezTo>
                    <a:pt x="486" y="899"/>
                    <a:pt x="1120" y="1542"/>
                    <a:pt x="1889" y="1989"/>
                  </a:cubicBezTo>
                  <a:cubicBezTo>
                    <a:pt x="2043" y="1653"/>
                    <a:pt x="2254" y="1345"/>
                    <a:pt x="2518" y="1086"/>
                  </a:cubicBezTo>
                  <a:cubicBezTo>
                    <a:pt x="2033" y="817"/>
                    <a:pt x="1615" y="447"/>
                    <a:pt x="1284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74"/>
            <p:cNvSpPr/>
            <p:nvPr/>
          </p:nvSpPr>
          <p:spPr>
            <a:xfrm>
              <a:off x="8126544" y="3186341"/>
              <a:ext cx="35369" cy="30264"/>
            </a:xfrm>
            <a:custGeom>
              <a:avLst/>
              <a:gdLst/>
              <a:ahLst/>
              <a:cxnLst/>
              <a:rect l="l" t="t" r="r" b="b"/>
              <a:pathLst>
                <a:path w="1351" h="1156" extrusionOk="0">
                  <a:moveTo>
                    <a:pt x="774" y="0"/>
                  </a:moveTo>
                  <a:cubicBezTo>
                    <a:pt x="260" y="0"/>
                    <a:pt x="1" y="625"/>
                    <a:pt x="366" y="985"/>
                  </a:cubicBezTo>
                  <a:cubicBezTo>
                    <a:pt x="482" y="1103"/>
                    <a:pt x="626" y="1156"/>
                    <a:pt x="768" y="1156"/>
                  </a:cubicBezTo>
                  <a:cubicBezTo>
                    <a:pt x="1065" y="1156"/>
                    <a:pt x="1351" y="925"/>
                    <a:pt x="1351" y="577"/>
                  </a:cubicBezTo>
                  <a:cubicBezTo>
                    <a:pt x="1351" y="260"/>
                    <a:pt x="1091" y="0"/>
                    <a:pt x="77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74"/>
            <p:cNvSpPr/>
            <p:nvPr/>
          </p:nvSpPr>
          <p:spPr>
            <a:xfrm>
              <a:off x="8198120" y="2986483"/>
              <a:ext cx="72597" cy="214467"/>
            </a:xfrm>
            <a:custGeom>
              <a:avLst/>
              <a:gdLst/>
              <a:ahLst/>
              <a:cxnLst/>
              <a:rect l="l" t="t" r="r" b="b"/>
              <a:pathLst>
                <a:path w="2773" h="8192" extrusionOk="0">
                  <a:moveTo>
                    <a:pt x="553" y="1"/>
                  </a:moveTo>
                  <a:lnTo>
                    <a:pt x="87" y="976"/>
                  </a:lnTo>
                  <a:cubicBezTo>
                    <a:pt x="2244" y="2571"/>
                    <a:pt x="2201" y="5818"/>
                    <a:pt x="0" y="7356"/>
                  </a:cubicBezTo>
                  <a:cubicBezTo>
                    <a:pt x="289" y="7591"/>
                    <a:pt x="534" y="7875"/>
                    <a:pt x="721" y="8192"/>
                  </a:cubicBezTo>
                  <a:cubicBezTo>
                    <a:pt x="1932" y="7303"/>
                    <a:pt x="2686" y="5919"/>
                    <a:pt x="2772" y="4416"/>
                  </a:cubicBezTo>
                  <a:lnTo>
                    <a:pt x="2763" y="3777"/>
                  </a:lnTo>
                  <a:cubicBezTo>
                    <a:pt x="2662" y="2311"/>
                    <a:pt x="1922" y="966"/>
                    <a:pt x="740" y="92"/>
                  </a:cubicBezTo>
                  <a:cubicBezTo>
                    <a:pt x="683" y="49"/>
                    <a:pt x="620" y="20"/>
                    <a:pt x="5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74"/>
            <p:cNvSpPr/>
            <p:nvPr/>
          </p:nvSpPr>
          <p:spPr>
            <a:xfrm>
              <a:off x="8208933" y="2986352"/>
              <a:ext cx="61785" cy="214467"/>
            </a:xfrm>
            <a:custGeom>
              <a:avLst/>
              <a:gdLst/>
              <a:ahLst/>
              <a:cxnLst/>
              <a:rect l="l" t="t" r="r" b="b"/>
              <a:pathLst>
                <a:path w="2360" h="8192" extrusionOk="0">
                  <a:moveTo>
                    <a:pt x="135" y="1"/>
                  </a:moveTo>
                  <a:lnTo>
                    <a:pt x="0" y="284"/>
                  </a:lnTo>
                  <a:cubicBezTo>
                    <a:pt x="515" y="717"/>
                    <a:pt x="932" y="1240"/>
                    <a:pt x="1240" y="1836"/>
                  </a:cubicBezTo>
                  <a:cubicBezTo>
                    <a:pt x="1552" y="2441"/>
                    <a:pt x="1735" y="3100"/>
                    <a:pt x="1783" y="3777"/>
                  </a:cubicBezTo>
                  <a:lnTo>
                    <a:pt x="1788" y="4416"/>
                  </a:lnTo>
                  <a:cubicBezTo>
                    <a:pt x="1716" y="5751"/>
                    <a:pt x="1110" y="7005"/>
                    <a:pt x="106" y="7894"/>
                  </a:cubicBezTo>
                  <a:cubicBezTo>
                    <a:pt x="178" y="7990"/>
                    <a:pt x="245" y="8091"/>
                    <a:pt x="308" y="8192"/>
                  </a:cubicBezTo>
                  <a:cubicBezTo>
                    <a:pt x="1523" y="7298"/>
                    <a:pt x="2273" y="5915"/>
                    <a:pt x="2359" y="4416"/>
                  </a:cubicBezTo>
                  <a:lnTo>
                    <a:pt x="2350" y="3782"/>
                  </a:lnTo>
                  <a:cubicBezTo>
                    <a:pt x="2249" y="2316"/>
                    <a:pt x="1509" y="967"/>
                    <a:pt x="327" y="92"/>
                  </a:cubicBezTo>
                  <a:cubicBezTo>
                    <a:pt x="270" y="54"/>
                    <a:pt x="202" y="20"/>
                    <a:pt x="13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74"/>
            <p:cNvSpPr/>
            <p:nvPr/>
          </p:nvSpPr>
          <p:spPr>
            <a:xfrm>
              <a:off x="8010226" y="3242183"/>
              <a:ext cx="272926" cy="29819"/>
            </a:xfrm>
            <a:custGeom>
              <a:avLst/>
              <a:gdLst/>
              <a:ahLst/>
              <a:cxnLst/>
              <a:rect l="l" t="t" r="r" b="b"/>
              <a:pathLst>
                <a:path w="10425" h="1139" extrusionOk="0">
                  <a:moveTo>
                    <a:pt x="452" y="0"/>
                  </a:moveTo>
                  <a:lnTo>
                    <a:pt x="0" y="1139"/>
                  </a:lnTo>
                  <a:lnTo>
                    <a:pt x="10425" y="113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4"/>
            <p:cNvSpPr/>
            <p:nvPr/>
          </p:nvSpPr>
          <p:spPr>
            <a:xfrm>
              <a:off x="8250821" y="3242183"/>
              <a:ext cx="32463" cy="29950"/>
            </a:xfrm>
            <a:custGeom>
              <a:avLst/>
              <a:gdLst/>
              <a:ahLst/>
              <a:cxnLst/>
              <a:rect l="l" t="t" r="r" b="b"/>
              <a:pathLst>
                <a:path w="1240" h="1144" extrusionOk="0">
                  <a:moveTo>
                    <a:pt x="0" y="0"/>
                  </a:moveTo>
                  <a:lnTo>
                    <a:pt x="452" y="1144"/>
                  </a:lnTo>
                  <a:lnTo>
                    <a:pt x="1240" y="1144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74"/>
            <p:cNvSpPr/>
            <p:nvPr/>
          </p:nvSpPr>
          <p:spPr>
            <a:xfrm>
              <a:off x="8195738" y="2914331"/>
              <a:ext cx="56863" cy="55292"/>
            </a:xfrm>
            <a:custGeom>
              <a:avLst/>
              <a:gdLst/>
              <a:ahLst/>
              <a:cxnLst/>
              <a:rect l="l" t="t" r="r" b="b"/>
              <a:pathLst>
                <a:path w="2172" h="2112" extrusionOk="0">
                  <a:moveTo>
                    <a:pt x="517" y="0"/>
                  </a:moveTo>
                  <a:cubicBezTo>
                    <a:pt x="438" y="0"/>
                    <a:pt x="360" y="30"/>
                    <a:pt x="303" y="91"/>
                  </a:cubicBezTo>
                  <a:lnTo>
                    <a:pt x="120" y="268"/>
                  </a:lnTo>
                  <a:cubicBezTo>
                    <a:pt x="0" y="388"/>
                    <a:pt x="0" y="581"/>
                    <a:pt x="120" y="701"/>
                  </a:cubicBezTo>
                  <a:lnTo>
                    <a:pt x="1441" y="2022"/>
                  </a:lnTo>
                  <a:cubicBezTo>
                    <a:pt x="1501" y="2082"/>
                    <a:pt x="1579" y="2112"/>
                    <a:pt x="1657" y="2112"/>
                  </a:cubicBezTo>
                  <a:cubicBezTo>
                    <a:pt x="1736" y="2112"/>
                    <a:pt x="1814" y="2082"/>
                    <a:pt x="1874" y="2022"/>
                  </a:cubicBezTo>
                  <a:lnTo>
                    <a:pt x="2056" y="1839"/>
                  </a:lnTo>
                  <a:cubicBezTo>
                    <a:pt x="2171" y="1724"/>
                    <a:pt x="2171" y="1527"/>
                    <a:pt x="2056" y="1412"/>
                  </a:cubicBezTo>
                  <a:lnTo>
                    <a:pt x="735" y="91"/>
                  </a:lnTo>
                  <a:cubicBezTo>
                    <a:pt x="675" y="30"/>
                    <a:pt x="596" y="0"/>
                    <a:pt x="51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74"/>
            <p:cNvSpPr/>
            <p:nvPr/>
          </p:nvSpPr>
          <p:spPr>
            <a:xfrm>
              <a:off x="8220504" y="2938207"/>
              <a:ext cx="32228" cy="31416"/>
            </a:xfrm>
            <a:custGeom>
              <a:avLst/>
              <a:gdLst/>
              <a:ahLst/>
              <a:cxnLst/>
              <a:rect l="l" t="t" r="r" b="b"/>
              <a:pathLst>
                <a:path w="1231" h="1200" extrusionOk="0">
                  <a:moveTo>
                    <a:pt x="611" y="0"/>
                  </a:moveTo>
                  <a:cubicBezTo>
                    <a:pt x="731" y="120"/>
                    <a:pt x="731" y="312"/>
                    <a:pt x="611" y="432"/>
                  </a:cubicBezTo>
                  <a:lnTo>
                    <a:pt x="433" y="610"/>
                  </a:lnTo>
                  <a:cubicBezTo>
                    <a:pt x="373" y="670"/>
                    <a:pt x="295" y="700"/>
                    <a:pt x="217" y="700"/>
                  </a:cubicBezTo>
                  <a:cubicBezTo>
                    <a:pt x="139" y="700"/>
                    <a:pt x="61" y="670"/>
                    <a:pt x="1" y="610"/>
                  </a:cubicBezTo>
                  <a:lnTo>
                    <a:pt x="1" y="610"/>
                  </a:lnTo>
                  <a:lnTo>
                    <a:pt x="500" y="1110"/>
                  </a:lnTo>
                  <a:cubicBezTo>
                    <a:pt x="558" y="1170"/>
                    <a:pt x="636" y="1200"/>
                    <a:pt x="714" y="1200"/>
                  </a:cubicBezTo>
                  <a:cubicBezTo>
                    <a:pt x="793" y="1200"/>
                    <a:pt x="872" y="1170"/>
                    <a:pt x="932" y="1110"/>
                  </a:cubicBezTo>
                  <a:lnTo>
                    <a:pt x="1110" y="932"/>
                  </a:lnTo>
                  <a:cubicBezTo>
                    <a:pt x="1230" y="812"/>
                    <a:pt x="1230" y="615"/>
                    <a:pt x="1110" y="50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4"/>
            <p:cNvSpPr/>
            <p:nvPr/>
          </p:nvSpPr>
          <p:spPr>
            <a:xfrm>
              <a:off x="8057377" y="3030989"/>
              <a:ext cx="78383" cy="77179"/>
            </a:xfrm>
            <a:custGeom>
              <a:avLst/>
              <a:gdLst/>
              <a:ahLst/>
              <a:cxnLst/>
              <a:rect l="l" t="t" r="r" b="b"/>
              <a:pathLst>
                <a:path w="2994" h="2948" extrusionOk="0">
                  <a:moveTo>
                    <a:pt x="601" y="0"/>
                  </a:moveTo>
                  <a:cubicBezTo>
                    <a:pt x="541" y="0"/>
                    <a:pt x="481" y="23"/>
                    <a:pt x="433" y="69"/>
                  </a:cubicBezTo>
                  <a:lnTo>
                    <a:pt x="92" y="410"/>
                  </a:lnTo>
                  <a:cubicBezTo>
                    <a:pt x="1" y="506"/>
                    <a:pt x="1" y="650"/>
                    <a:pt x="92" y="746"/>
                  </a:cubicBezTo>
                  <a:lnTo>
                    <a:pt x="2225" y="2879"/>
                  </a:lnTo>
                  <a:cubicBezTo>
                    <a:pt x="2271" y="2925"/>
                    <a:pt x="2331" y="2947"/>
                    <a:pt x="2391" y="2947"/>
                  </a:cubicBezTo>
                  <a:cubicBezTo>
                    <a:pt x="2452" y="2947"/>
                    <a:pt x="2513" y="2925"/>
                    <a:pt x="2561" y="2879"/>
                  </a:cubicBezTo>
                  <a:lnTo>
                    <a:pt x="2902" y="2538"/>
                  </a:lnTo>
                  <a:cubicBezTo>
                    <a:pt x="2994" y="2442"/>
                    <a:pt x="2994" y="2293"/>
                    <a:pt x="2902" y="2202"/>
                  </a:cubicBezTo>
                  <a:lnTo>
                    <a:pt x="769" y="69"/>
                  </a:lnTo>
                  <a:cubicBezTo>
                    <a:pt x="721" y="23"/>
                    <a:pt x="661" y="0"/>
                    <a:pt x="60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74"/>
            <p:cNvSpPr/>
            <p:nvPr/>
          </p:nvSpPr>
          <p:spPr>
            <a:xfrm>
              <a:off x="8102668" y="3075652"/>
              <a:ext cx="33092" cy="32516"/>
            </a:xfrm>
            <a:custGeom>
              <a:avLst/>
              <a:gdLst/>
              <a:ahLst/>
              <a:cxnLst/>
              <a:rect l="l" t="t" r="r" b="b"/>
              <a:pathLst>
                <a:path w="1264" h="1242" extrusionOk="0">
                  <a:moveTo>
                    <a:pt x="677" y="1"/>
                  </a:moveTo>
                  <a:cubicBezTo>
                    <a:pt x="764" y="92"/>
                    <a:pt x="764" y="241"/>
                    <a:pt x="677" y="332"/>
                  </a:cubicBezTo>
                  <a:lnTo>
                    <a:pt x="332" y="678"/>
                  </a:lnTo>
                  <a:cubicBezTo>
                    <a:pt x="286" y="721"/>
                    <a:pt x="226" y="743"/>
                    <a:pt x="166" y="743"/>
                  </a:cubicBezTo>
                  <a:cubicBezTo>
                    <a:pt x="106" y="743"/>
                    <a:pt x="46" y="721"/>
                    <a:pt x="0" y="678"/>
                  </a:cubicBezTo>
                  <a:lnTo>
                    <a:pt x="0" y="678"/>
                  </a:lnTo>
                  <a:lnTo>
                    <a:pt x="495" y="1173"/>
                  </a:lnTo>
                  <a:cubicBezTo>
                    <a:pt x="541" y="1219"/>
                    <a:pt x="601" y="1241"/>
                    <a:pt x="661" y="1241"/>
                  </a:cubicBezTo>
                  <a:cubicBezTo>
                    <a:pt x="722" y="1241"/>
                    <a:pt x="783" y="1219"/>
                    <a:pt x="831" y="1173"/>
                  </a:cubicBezTo>
                  <a:lnTo>
                    <a:pt x="1172" y="832"/>
                  </a:lnTo>
                  <a:cubicBezTo>
                    <a:pt x="1264" y="736"/>
                    <a:pt x="1264" y="592"/>
                    <a:pt x="1172" y="4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74"/>
            <p:cNvSpPr/>
            <p:nvPr/>
          </p:nvSpPr>
          <p:spPr>
            <a:xfrm>
              <a:off x="8050203" y="3055546"/>
              <a:ext cx="31861" cy="31049"/>
            </a:xfrm>
            <a:custGeom>
              <a:avLst/>
              <a:gdLst/>
              <a:ahLst/>
              <a:cxnLst/>
              <a:rect l="l" t="t" r="r" b="b"/>
              <a:pathLst>
                <a:path w="1217" h="1186" extrusionOk="0">
                  <a:moveTo>
                    <a:pt x="558" y="0"/>
                  </a:moveTo>
                  <a:lnTo>
                    <a:pt x="126" y="437"/>
                  </a:lnTo>
                  <a:cubicBezTo>
                    <a:pt x="1" y="562"/>
                    <a:pt x="1" y="759"/>
                    <a:pt x="126" y="884"/>
                  </a:cubicBezTo>
                  <a:lnTo>
                    <a:pt x="332" y="1095"/>
                  </a:lnTo>
                  <a:cubicBezTo>
                    <a:pt x="395" y="1156"/>
                    <a:pt x="476" y="1186"/>
                    <a:pt x="558" y="1186"/>
                  </a:cubicBezTo>
                  <a:cubicBezTo>
                    <a:pt x="640" y="1186"/>
                    <a:pt x="721" y="1156"/>
                    <a:pt x="784" y="1095"/>
                  </a:cubicBezTo>
                  <a:lnTo>
                    <a:pt x="1216" y="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74"/>
            <p:cNvSpPr/>
            <p:nvPr/>
          </p:nvSpPr>
          <p:spPr>
            <a:xfrm>
              <a:off x="8078766" y="3084213"/>
              <a:ext cx="31835" cy="31023"/>
            </a:xfrm>
            <a:custGeom>
              <a:avLst/>
              <a:gdLst/>
              <a:ahLst/>
              <a:cxnLst/>
              <a:rect l="l" t="t" r="r" b="b"/>
              <a:pathLst>
                <a:path w="1216" h="1185" extrusionOk="0">
                  <a:moveTo>
                    <a:pt x="558" y="0"/>
                  </a:moveTo>
                  <a:lnTo>
                    <a:pt x="125" y="433"/>
                  </a:lnTo>
                  <a:cubicBezTo>
                    <a:pt x="0" y="558"/>
                    <a:pt x="0" y="755"/>
                    <a:pt x="125" y="880"/>
                  </a:cubicBezTo>
                  <a:lnTo>
                    <a:pt x="337" y="1091"/>
                  </a:lnTo>
                  <a:cubicBezTo>
                    <a:pt x="397" y="1153"/>
                    <a:pt x="477" y="1185"/>
                    <a:pt x="558" y="1185"/>
                  </a:cubicBezTo>
                  <a:cubicBezTo>
                    <a:pt x="639" y="1185"/>
                    <a:pt x="721" y="1153"/>
                    <a:pt x="783" y="1091"/>
                  </a:cubicBezTo>
                  <a:lnTo>
                    <a:pt x="1216" y="6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74"/>
            <p:cNvSpPr/>
            <p:nvPr/>
          </p:nvSpPr>
          <p:spPr>
            <a:xfrm>
              <a:off x="8172333" y="2935798"/>
              <a:ext cx="60266" cy="60162"/>
            </a:xfrm>
            <a:custGeom>
              <a:avLst/>
              <a:gdLst/>
              <a:ahLst/>
              <a:cxnLst/>
              <a:rect l="l" t="t" r="r" b="b"/>
              <a:pathLst>
                <a:path w="2302" h="2298" extrusionOk="0">
                  <a:moveTo>
                    <a:pt x="1125" y="1"/>
                  </a:moveTo>
                  <a:lnTo>
                    <a:pt x="0" y="1125"/>
                  </a:lnTo>
                  <a:lnTo>
                    <a:pt x="1177" y="2297"/>
                  </a:lnTo>
                  <a:lnTo>
                    <a:pt x="2302" y="1173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4"/>
            <p:cNvSpPr/>
            <p:nvPr/>
          </p:nvSpPr>
          <p:spPr>
            <a:xfrm>
              <a:off x="8172333" y="2953417"/>
              <a:ext cx="60266" cy="42412"/>
            </a:xfrm>
            <a:custGeom>
              <a:avLst/>
              <a:gdLst/>
              <a:ahLst/>
              <a:cxnLst/>
              <a:rect l="l" t="t" r="r" b="b"/>
              <a:pathLst>
                <a:path w="2302" h="1620" extrusionOk="0">
                  <a:moveTo>
                    <a:pt x="0" y="447"/>
                  </a:moveTo>
                  <a:lnTo>
                    <a:pt x="678" y="1124"/>
                  </a:lnTo>
                  <a:lnTo>
                    <a:pt x="679" y="1123"/>
                  </a:lnTo>
                  <a:lnTo>
                    <a:pt x="0" y="447"/>
                  </a:lnTo>
                  <a:close/>
                  <a:moveTo>
                    <a:pt x="1802" y="0"/>
                  </a:moveTo>
                  <a:lnTo>
                    <a:pt x="679" y="1123"/>
                  </a:lnTo>
                  <a:lnTo>
                    <a:pt x="1177" y="1619"/>
                  </a:lnTo>
                  <a:lnTo>
                    <a:pt x="2302" y="495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74"/>
            <p:cNvSpPr/>
            <p:nvPr/>
          </p:nvSpPr>
          <p:spPr>
            <a:xfrm>
              <a:off x="8082536" y="2956559"/>
              <a:ext cx="127052" cy="127052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3099" y="0"/>
                  </a:moveTo>
                  <a:lnTo>
                    <a:pt x="0" y="3104"/>
                  </a:lnTo>
                  <a:lnTo>
                    <a:pt x="1749" y="4852"/>
                  </a:lnTo>
                  <a:lnTo>
                    <a:pt x="4852" y="1749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74"/>
            <p:cNvSpPr/>
            <p:nvPr/>
          </p:nvSpPr>
          <p:spPr>
            <a:xfrm>
              <a:off x="8115365" y="2989389"/>
              <a:ext cx="94222" cy="94222"/>
            </a:xfrm>
            <a:custGeom>
              <a:avLst/>
              <a:gdLst/>
              <a:ahLst/>
              <a:cxnLst/>
              <a:rect l="l" t="t" r="r" b="b"/>
              <a:pathLst>
                <a:path w="3599" h="3599" extrusionOk="0">
                  <a:moveTo>
                    <a:pt x="3104" y="0"/>
                  </a:moveTo>
                  <a:lnTo>
                    <a:pt x="0" y="3099"/>
                  </a:lnTo>
                  <a:lnTo>
                    <a:pt x="495" y="3598"/>
                  </a:lnTo>
                  <a:lnTo>
                    <a:pt x="3598" y="495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74"/>
            <p:cNvSpPr/>
            <p:nvPr/>
          </p:nvSpPr>
          <p:spPr>
            <a:xfrm>
              <a:off x="8119266" y="3180922"/>
              <a:ext cx="47936" cy="41181"/>
            </a:xfrm>
            <a:custGeom>
              <a:avLst/>
              <a:gdLst/>
              <a:ahLst/>
              <a:cxnLst/>
              <a:rect l="l" t="t" r="r" b="b"/>
              <a:pathLst>
                <a:path w="1831" h="1573" extrusionOk="0">
                  <a:moveTo>
                    <a:pt x="1047" y="413"/>
                  </a:moveTo>
                  <a:cubicBezTo>
                    <a:pt x="1239" y="413"/>
                    <a:pt x="1422" y="560"/>
                    <a:pt x="1422" y="784"/>
                  </a:cubicBezTo>
                  <a:cubicBezTo>
                    <a:pt x="1417" y="990"/>
                    <a:pt x="1254" y="1159"/>
                    <a:pt x="1047" y="1159"/>
                  </a:cubicBezTo>
                  <a:cubicBezTo>
                    <a:pt x="716" y="1159"/>
                    <a:pt x="553" y="755"/>
                    <a:pt x="783" y="524"/>
                  </a:cubicBezTo>
                  <a:cubicBezTo>
                    <a:pt x="860" y="448"/>
                    <a:pt x="955" y="413"/>
                    <a:pt x="1047" y="413"/>
                  </a:cubicBezTo>
                  <a:close/>
                  <a:moveTo>
                    <a:pt x="1047" y="1"/>
                  </a:moveTo>
                  <a:cubicBezTo>
                    <a:pt x="351" y="1"/>
                    <a:pt x="0" y="846"/>
                    <a:pt x="495" y="1341"/>
                  </a:cubicBezTo>
                  <a:cubicBezTo>
                    <a:pt x="655" y="1501"/>
                    <a:pt x="851" y="1573"/>
                    <a:pt x="1043" y="1573"/>
                  </a:cubicBezTo>
                  <a:cubicBezTo>
                    <a:pt x="1445" y="1573"/>
                    <a:pt x="1831" y="1259"/>
                    <a:pt x="1831" y="784"/>
                  </a:cubicBezTo>
                  <a:cubicBezTo>
                    <a:pt x="1831" y="351"/>
                    <a:pt x="1480" y="1"/>
                    <a:pt x="104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74"/>
            <p:cNvSpPr/>
            <p:nvPr/>
          </p:nvSpPr>
          <p:spPr>
            <a:xfrm>
              <a:off x="7994230" y="2908911"/>
              <a:ext cx="295729" cy="368379"/>
            </a:xfrm>
            <a:custGeom>
              <a:avLst/>
              <a:gdLst/>
              <a:ahLst/>
              <a:cxnLst/>
              <a:rect l="l" t="t" r="r" b="b"/>
              <a:pathLst>
                <a:path w="11296" h="14071" extrusionOk="0">
                  <a:moveTo>
                    <a:pt x="8213" y="416"/>
                  </a:moveTo>
                  <a:cubicBezTo>
                    <a:pt x="8239" y="416"/>
                    <a:pt x="8264" y="425"/>
                    <a:pt x="8283" y="442"/>
                  </a:cubicBezTo>
                  <a:lnTo>
                    <a:pt x="9604" y="1763"/>
                  </a:lnTo>
                  <a:cubicBezTo>
                    <a:pt x="9643" y="1806"/>
                    <a:pt x="9643" y="1868"/>
                    <a:pt x="9604" y="1907"/>
                  </a:cubicBezTo>
                  <a:lnTo>
                    <a:pt x="9427" y="2085"/>
                  </a:lnTo>
                  <a:cubicBezTo>
                    <a:pt x="9405" y="2104"/>
                    <a:pt x="9380" y="2113"/>
                    <a:pt x="9354" y="2113"/>
                  </a:cubicBezTo>
                  <a:cubicBezTo>
                    <a:pt x="9329" y="2113"/>
                    <a:pt x="9304" y="2104"/>
                    <a:pt x="9282" y="2085"/>
                  </a:cubicBezTo>
                  <a:lnTo>
                    <a:pt x="7961" y="764"/>
                  </a:lnTo>
                  <a:cubicBezTo>
                    <a:pt x="7923" y="725"/>
                    <a:pt x="7923" y="663"/>
                    <a:pt x="7961" y="624"/>
                  </a:cubicBezTo>
                  <a:lnTo>
                    <a:pt x="8144" y="442"/>
                  </a:lnTo>
                  <a:cubicBezTo>
                    <a:pt x="8163" y="425"/>
                    <a:pt x="8188" y="416"/>
                    <a:pt x="8213" y="416"/>
                  </a:cubicBezTo>
                  <a:close/>
                  <a:moveTo>
                    <a:pt x="7928" y="1311"/>
                  </a:moveTo>
                  <a:lnTo>
                    <a:pt x="8812" y="2200"/>
                  </a:lnTo>
                  <a:lnTo>
                    <a:pt x="7980" y="3031"/>
                  </a:lnTo>
                  <a:lnTo>
                    <a:pt x="7092" y="2152"/>
                  </a:lnTo>
                  <a:lnTo>
                    <a:pt x="7928" y="1311"/>
                  </a:lnTo>
                  <a:close/>
                  <a:moveTo>
                    <a:pt x="2696" y="5894"/>
                  </a:moveTo>
                  <a:lnTo>
                    <a:pt x="3061" y="6259"/>
                  </a:lnTo>
                  <a:lnTo>
                    <a:pt x="2768" y="6552"/>
                  </a:lnTo>
                  <a:cubicBezTo>
                    <a:pt x="2749" y="6574"/>
                    <a:pt x="2721" y="6585"/>
                    <a:pt x="2693" y="6585"/>
                  </a:cubicBezTo>
                  <a:cubicBezTo>
                    <a:pt x="2665" y="6585"/>
                    <a:pt x="2636" y="6574"/>
                    <a:pt x="2614" y="6552"/>
                  </a:cubicBezTo>
                  <a:lnTo>
                    <a:pt x="2403" y="6341"/>
                  </a:lnTo>
                  <a:cubicBezTo>
                    <a:pt x="2360" y="6298"/>
                    <a:pt x="2360" y="6226"/>
                    <a:pt x="2403" y="6182"/>
                  </a:cubicBezTo>
                  <a:lnTo>
                    <a:pt x="2696" y="5894"/>
                  </a:lnTo>
                  <a:close/>
                  <a:moveTo>
                    <a:pt x="3022" y="4867"/>
                  </a:moveTo>
                  <a:cubicBezTo>
                    <a:pt x="3027" y="4867"/>
                    <a:pt x="3032" y="4871"/>
                    <a:pt x="3037" y="4876"/>
                  </a:cubicBezTo>
                  <a:lnTo>
                    <a:pt x="3229" y="5068"/>
                  </a:lnTo>
                  <a:cubicBezTo>
                    <a:pt x="5281" y="7119"/>
                    <a:pt x="5199" y="7018"/>
                    <a:pt x="5170" y="7052"/>
                  </a:cubicBezTo>
                  <a:lnTo>
                    <a:pt x="4824" y="7398"/>
                  </a:lnTo>
                  <a:cubicBezTo>
                    <a:pt x="4820" y="7403"/>
                    <a:pt x="4818" y="7408"/>
                    <a:pt x="4812" y="7408"/>
                  </a:cubicBezTo>
                  <a:cubicBezTo>
                    <a:pt x="4776" y="7408"/>
                    <a:pt x="4591" y="7186"/>
                    <a:pt x="2653" y="5260"/>
                  </a:cubicBezTo>
                  <a:cubicBezTo>
                    <a:pt x="2638" y="5250"/>
                    <a:pt x="2638" y="5231"/>
                    <a:pt x="2653" y="5222"/>
                  </a:cubicBezTo>
                  <a:cubicBezTo>
                    <a:pt x="2937" y="4937"/>
                    <a:pt x="2994" y="4867"/>
                    <a:pt x="3022" y="4867"/>
                  </a:cubicBezTo>
                  <a:close/>
                  <a:moveTo>
                    <a:pt x="3787" y="6985"/>
                  </a:moveTo>
                  <a:lnTo>
                    <a:pt x="4156" y="7355"/>
                  </a:lnTo>
                  <a:lnTo>
                    <a:pt x="3868" y="7643"/>
                  </a:lnTo>
                  <a:cubicBezTo>
                    <a:pt x="3844" y="7664"/>
                    <a:pt x="3815" y="7675"/>
                    <a:pt x="3787" y="7675"/>
                  </a:cubicBezTo>
                  <a:cubicBezTo>
                    <a:pt x="3759" y="7675"/>
                    <a:pt x="3731" y="7664"/>
                    <a:pt x="3710" y="7643"/>
                  </a:cubicBezTo>
                  <a:lnTo>
                    <a:pt x="3498" y="7431"/>
                  </a:lnTo>
                  <a:cubicBezTo>
                    <a:pt x="3455" y="7388"/>
                    <a:pt x="3455" y="7316"/>
                    <a:pt x="3498" y="7273"/>
                  </a:cubicBezTo>
                  <a:lnTo>
                    <a:pt x="3787" y="6985"/>
                  </a:lnTo>
                  <a:close/>
                  <a:moveTo>
                    <a:pt x="3787" y="8743"/>
                  </a:moveTo>
                  <a:cubicBezTo>
                    <a:pt x="3839" y="8743"/>
                    <a:pt x="3883" y="8781"/>
                    <a:pt x="3883" y="8834"/>
                  </a:cubicBezTo>
                  <a:lnTo>
                    <a:pt x="3883" y="9147"/>
                  </a:lnTo>
                  <a:cubicBezTo>
                    <a:pt x="3883" y="9199"/>
                    <a:pt x="3839" y="9243"/>
                    <a:pt x="3787" y="9243"/>
                  </a:cubicBezTo>
                  <a:lnTo>
                    <a:pt x="491" y="9243"/>
                  </a:lnTo>
                  <a:cubicBezTo>
                    <a:pt x="438" y="9243"/>
                    <a:pt x="395" y="9199"/>
                    <a:pt x="395" y="9147"/>
                  </a:cubicBezTo>
                  <a:lnTo>
                    <a:pt x="395" y="8834"/>
                  </a:lnTo>
                  <a:cubicBezTo>
                    <a:pt x="395" y="8781"/>
                    <a:pt x="438" y="8743"/>
                    <a:pt x="491" y="8743"/>
                  </a:cubicBezTo>
                  <a:close/>
                  <a:moveTo>
                    <a:pt x="2288" y="9656"/>
                  </a:moveTo>
                  <a:cubicBezTo>
                    <a:pt x="2571" y="10016"/>
                    <a:pt x="2917" y="10328"/>
                    <a:pt x="3301" y="10578"/>
                  </a:cubicBezTo>
                  <a:cubicBezTo>
                    <a:pt x="3263" y="10626"/>
                    <a:pt x="3234" y="10684"/>
                    <a:pt x="3196" y="10732"/>
                  </a:cubicBezTo>
                  <a:cubicBezTo>
                    <a:pt x="3128" y="10818"/>
                    <a:pt x="3061" y="10914"/>
                    <a:pt x="3003" y="11010"/>
                  </a:cubicBezTo>
                  <a:cubicBezTo>
                    <a:pt x="2970" y="11054"/>
                    <a:pt x="2941" y="11097"/>
                    <a:pt x="2912" y="11145"/>
                  </a:cubicBezTo>
                  <a:cubicBezTo>
                    <a:pt x="2321" y="10761"/>
                    <a:pt x="1822" y="10251"/>
                    <a:pt x="1447" y="9656"/>
                  </a:cubicBezTo>
                  <a:close/>
                  <a:moveTo>
                    <a:pt x="5823" y="9824"/>
                  </a:moveTo>
                  <a:cubicBezTo>
                    <a:pt x="7394" y="9824"/>
                    <a:pt x="8624" y="11087"/>
                    <a:pt x="8725" y="12524"/>
                  </a:cubicBezTo>
                  <a:lnTo>
                    <a:pt x="2927" y="12524"/>
                  </a:lnTo>
                  <a:cubicBezTo>
                    <a:pt x="3028" y="11049"/>
                    <a:pt x="4286" y="9824"/>
                    <a:pt x="5823" y="9824"/>
                  </a:cubicBezTo>
                  <a:close/>
                  <a:moveTo>
                    <a:pt x="8216" y="1"/>
                  </a:moveTo>
                  <a:cubicBezTo>
                    <a:pt x="8085" y="1"/>
                    <a:pt x="7954" y="50"/>
                    <a:pt x="7856" y="149"/>
                  </a:cubicBezTo>
                  <a:lnTo>
                    <a:pt x="7673" y="331"/>
                  </a:lnTo>
                  <a:cubicBezTo>
                    <a:pt x="7490" y="514"/>
                    <a:pt x="7476" y="812"/>
                    <a:pt x="7649" y="1013"/>
                  </a:cubicBezTo>
                  <a:lnTo>
                    <a:pt x="6808" y="1854"/>
                  </a:lnTo>
                  <a:lnTo>
                    <a:pt x="6626" y="1671"/>
                  </a:lnTo>
                  <a:cubicBezTo>
                    <a:pt x="6585" y="1633"/>
                    <a:pt x="6532" y="1614"/>
                    <a:pt x="6479" y="1614"/>
                  </a:cubicBezTo>
                  <a:cubicBezTo>
                    <a:pt x="6426" y="1614"/>
                    <a:pt x="6374" y="1633"/>
                    <a:pt x="6333" y="1671"/>
                  </a:cubicBezTo>
                  <a:lnTo>
                    <a:pt x="5021" y="2988"/>
                  </a:lnTo>
                  <a:cubicBezTo>
                    <a:pt x="4870" y="3136"/>
                    <a:pt x="5008" y="3344"/>
                    <a:pt x="5170" y="3344"/>
                  </a:cubicBezTo>
                  <a:cubicBezTo>
                    <a:pt x="5219" y="3344"/>
                    <a:pt x="5269" y="3325"/>
                    <a:pt x="5314" y="3281"/>
                  </a:cubicBezTo>
                  <a:lnTo>
                    <a:pt x="6482" y="2109"/>
                  </a:lnTo>
                  <a:lnTo>
                    <a:pt x="7942" y="3574"/>
                  </a:lnTo>
                  <a:lnTo>
                    <a:pt x="5132" y="6379"/>
                  </a:lnTo>
                  <a:lnTo>
                    <a:pt x="3671" y="4914"/>
                  </a:lnTo>
                  <a:lnTo>
                    <a:pt x="4719" y="3867"/>
                  </a:lnTo>
                  <a:cubicBezTo>
                    <a:pt x="4869" y="3716"/>
                    <a:pt x="4733" y="3509"/>
                    <a:pt x="4572" y="3509"/>
                  </a:cubicBezTo>
                  <a:cubicBezTo>
                    <a:pt x="4523" y="3509"/>
                    <a:pt x="4472" y="3528"/>
                    <a:pt x="4425" y="3574"/>
                  </a:cubicBezTo>
                  <a:lnTo>
                    <a:pt x="3378" y="4621"/>
                  </a:lnTo>
                  <a:lnTo>
                    <a:pt x="3335" y="4578"/>
                  </a:lnTo>
                  <a:cubicBezTo>
                    <a:pt x="3248" y="4491"/>
                    <a:pt x="3136" y="4448"/>
                    <a:pt x="3023" y="4448"/>
                  </a:cubicBezTo>
                  <a:cubicBezTo>
                    <a:pt x="2910" y="4448"/>
                    <a:pt x="2797" y="4491"/>
                    <a:pt x="2710" y="4578"/>
                  </a:cubicBezTo>
                  <a:lnTo>
                    <a:pt x="2369" y="4924"/>
                  </a:lnTo>
                  <a:cubicBezTo>
                    <a:pt x="2192" y="5092"/>
                    <a:pt x="2192" y="5375"/>
                    <a:pt x="2369" y="5548"/>
                  </a:cubicBezTo>
                  <a:lnTo>
                    <a:pt x="2413" y="5592"/>
                  </a:lnTo>
                  <a:cubicBezTo>
                    <a:pt x="2220" y="5808"/>
                    <a:pt x="1971" y="5928"/>
                    <a:pt x="1971" y="6250"/>
                  </a:cubicBezTo>
                  <a:cubicBezTo>
                    <a:pt x="1971" y="6389"/>
                    <a:pt x="2023" y="6519"/>
                    <a:pt x="2120" y="6620"/>
                  </a:cubicBezTo>
                  <a:cubicBezTo>
                    <a:pt x="2278" y="6745"/>
                    <a:pt x="2393" y="6985"/>
                    <a:pt x="2701" y="6985"/>
                  </a:cubicBezTo>
                  <a:cubicBezTo>
                    <a:pt x="3023" y="6985"/>
                    <a:pt x="3133" y="6730"/>
                    <a:pt x="3364" y="6543"/>
                  </a:cubicBezTo>
                  <a:lnTo>
                    <a:pt x="3503" y="6687"/>
                  </a:lnTo>
                  <a:cubicBezTo>
                    <a:pt x="3316" y="6903"/>
                    <a:pt x="3061" y="7023"/>
                    <a:pt x="3061" y="7345"/>
                  </a:cubicBezTo>
                  <a:cubicBezTo>
                    <a:pt x="3061" y="7652"/>
                    <a:pt x="3297" y="7773"/>
                    <a:pt x="3426" y="7926"/>
                  </a:cubicBezTo>
                  <a:cubicBezTo>
                    <a:pt x="3527" y="8022"/>
                    <a:pt x="3657" y="8075"/>
                    <a:pt x="3796" y="8075"/>
                  </a:cubicBezTo>
                  <a:cubicBezTo>
                    <a:pt x="4118" y="8075"/>
                    <a:pt x="4229" y="7825"/>
                    <a:pt x="4454" y="7633"/>
                  </a:cubicBezTo>
                  <a:cubicBezTo>
                    <a:pt x="4546" y="7744"/>
                    <a:pt x="4675" y="7806"/>
                    <a:pt x="4815" y="7806"/>
                  </a:cubicBezTo>
                  <a:cubicBezTo>
                    <a:pt x="4935" y="7806"/>
                    <a:pt x="5045" y="7763"/>
                    <a:pt x="5127" y="7681"/>
                  </a:cubicBezTo>
                  <a:lnTo>
                    <a:pt x="5473" y="7335"/>
                  </a:lnTo>
                  <a:cubicBezTo>
                    <a:pt x="5646" y="7162"/>
                    <a:pt x="5646" y="6884"/>
                    <a:pt x="5473" y="6711"/>
                  </a:cubicBezTo>
                  <a:lnTo>
                    <a:pt x="5430" y="6668"/>
                  </a:lnTo>
                  <a:lnTo>
                    <a:pt x="7884" y="4213"/>
                  </a:lnTo>
                  <a:lnTo>
                    <a:pt x="7884" y="4213"/>
                  </a:lnTo>
                  <a:cubicBezTo>
                    <a:pt x="9772" y="5721"/>
                    <a:pt x="9729" y="8608"/>
                    <a:pt x="7788" y="10054"/>
                  </a:cubicBezTo>
                  <a:cubicBezTo>
                    <a:pt x="7206" y="9621"/>
                    <a:pt x="6519" y="9407"/>
                    <a:pt x="5835" y="9407"/>
                  </a:cubicBezTo>
                  <a:cubicBezTo>
                    <a:pt x="5041" y="9407"/>
                    <a:pt x="4250" y="9695"/>
                    <a:pt x="3628" y="10266"/>
                  </a:cubicBezTo>
                  <a:cubicBezTo>
                    <a:pt x="3349" y="10098"/>
                    <a:pt x="3095" y="9886"/>
                    <a:pt x="2874" y="9651"/>
                  </a:cubicBezTo>
                  <a:lnTo>
                    <a:pt x="3806" y="9651"/>
                  </a:lnTo>
                  <a:cubicBezTo>
                    <a:pt x="4084" y="9651"/>
                    <a:pt x="4310" y="9420"/>
                    <a:pt x="4310" y="9142"/>
                  </a:cubicBezTo>
                  <a:lnTo>
                    <a:pt x="4310" y="8829"/>
                  </a:lnTo>
                  <a:cubicBezTo>
                    <a:pt x="4310" y="8551"/>
                    <a:pt x="4084" y="8325"/>
                    <a:pt x="3806" y="8325"/>
                  </a:cubicBezTo>
                  <a:lnTo>
                    <a:pt x="505" y="8325"/>
                  </a:lnTo>
                  <a:cubicBezTo>
                    <a:pt x="227" y="8325"/>
                    <a:pt x="1" y="8551"/>
                    <a:pt x="1" y="8829"/>
                  </a:cubicBezTo>
                  <a:lnTo>
                    <a:pt x="1" y="9142"/>
                  </a:lnTo>
                  <a:cubicBezTo>
                    <a:pt x="1" y="9420"/>
                    <a:pt x="227" y="9651"/>
                    <a:pt x="505" y="9651"/>
                  </a:cubicBezTo>
                  <a:lnTo>
                    <a:pt x="986" y="9651"/>
                  </a:lnTo>
                  <a:cubicBezTo>
                    <a:pt x="1332" y="10299"/>
                    <a:pt x="1961" y="11006"/>
                    <a:pt x="2763" y="11505"/>
                  </a:cubicBezTo>
                  <a:cubicBezTo>
                    <a:pt x="2638" y="11832"/>
                    <a:pt x="2562" y="12168"/>
                    <a:pt x="2547" y="12514"/>
                  </a:cubicBezTo>
                  <a:lnTo>
                    <a:pt x="1072" y="12514"/>
                  </a:lnTo>
                  <a:cubicBezTo>
                    <a:pt x="986" y="12514"/>
                    <a:pt x="909" y="12567"/>
                    <a:pt x="880" y="12649"/>
                  </a:cubicBezTo>
                  <a:lnTo>
                    <a:pt x="429" y="13787"/>
                  </a:lnTo>
                  <a:cubicBezTo>
                    <a:pt x="376" y="13922"/>
                    <a:pt x="477" y="14071"/>
                    <a:pt x="621" y="14071"/>
                  </a:cubicBezTo>
                  <a:lnTo>
                    <a:pt x="1759" y="14071"/>
                  </a:lnTo>
                  <a:cubicBezTo>
                    <a:pt x="2033" y="14071"/>
                    <a:pt x="2033" y="13657"/>
                    <a:pt x="1759" y="13657"/>
                  </a:cubicBezTo>
                  <a:lnTo>
                    <a:pt x="923" y="13657"/>
                  </a:lnTo>
                  <a:lnTo>
                    <a:pt x="1212" y="12932"/>
                  </a:lnTo>
                  <a:lnTo>
                    <a:pt x="10455" y="12932"/>
                  </a:lnTo>
                  <a:lnTo>
                    <a:pt x="10743" y="13657"/>
                  </a:lnTo>
                  <a:lnTo>
                    <a:pt x="2720" y="13657"/>
                  </a:lnTo>
                  <a:cubicBezTo>
                    <a:pt x="2451" y="13657"/>
                    <a:pt x="2451" y="14071"/>
                    <a:pt x="2720" y="14071"/>
                  </a:cubicBezTo>
                  <a:lnTo>
                    <a:pt x="11050" y="14071"/>
                  </a:lnTo>
                  <a:cubicBezTo>
                    <a:pt x="11194" y="14071"/>
                    <a:pt x="11295" y="13922"/>
                    <a:pt x="11242" y="13787"/>
                  </a:cubicBezTo>
                  <a:lnTo>
                    <a:pt x="10781" y="12658"/>
                  </a:lnTo>
                  <a:cubicBezTo>
                    <a:pt x="10748" y="12581"/>
                    <a:pt x="10676" y="12529"/>
                    <a:pt x="10589" y="12529"/>
                  </a:cubicBezTo>
                  <a:lnTo>
                    <a:pt x="9124" y="12529"/>
                  </a:lnTo>
                  <a:cubicBezTo>
                    <a:pt x="9095" y="12067"/>
                    <a:pt x="8975" y="11621"/>
                    <a:pt x="8764" y="11212"/>
                  </a:cubicBezTo>
                  <a:cubicBezTo>
                    <a:pt x="9878" y="10343"/>
                    <a:pt x="10589" y="9055"/>
                    <a:pt x="10748" y="7652"/>
                  </a:cubicBezTo>
                  <a:cubicBezTo>
                    <a:pt x="10766" y="7502"/>
                    <a:pt x="10653" y="7421"/>
                    <a:pt x="10540" y="7421"/>
                  </a:cubicBezTo>
                  <a:cubicBezTo>
                    <a:pt x="10444" y="7421"/>
                    <a:pt x="10348" y="7481"/>
                    <a:pt x="10334" y="7609"/>
                  </a:cubicBezTo>
                  <a:cubicBezTo>
                    <a:pt x="10200" y="8882"/>
                    <a:pt x="9561" y="10050"/>
                    <a:pt x="8562" y="10852"/>
                  </a:cubicBezTo>
                  <a:cubicBezTo>
                    <a:pt x="8519" y="10785"/>
                    <a:pt x="8456" y="10732"/>
                    <a:pt x="8403" y="10665"/>
                  </a:cubicBezTo>
                  <a:cubicBezTo>
                    <a:pt x="8322" y="10559"/>
                    <a:pt x="8240" y="10458"/>
                    <a:pt x="8149" y="10362"/>
                  </a:cubicBezTo>
                  <a:cubicBezTo>
                    <a:pt x="8134" y="10348"/>
                    <a:pt x="8129" y="10338"/>
                    <a:pt x="8120" y="10328"/>
                  </a:cubicBezTo>
                  <a:cubicBezTo>
                    <a:pt x="10171" y="8695"/>
                    <a:pt x="10200" y="5587"/>
                    <a:pt x="8177" y="3920"/>
                  </a:cubicBezTo>
                  <a:lnTo>
                    <a:pt x="8379" y="3718"/>
                  </a:lnTo>
                  <a:cubicBezTo>
                    <a:pt x="8456" y="3636"/>
                    <a:pt x="8456" y="3507"/>
                    <a:pt x="8379" y="3425"/>
                  </a:cubicBezTo>
                  <a:lnTo>
                    <a:pt x="8274" y="3319"/>
                  </a:lnTo>
                  <a:lnTo>
                    <a:pt x="8389" y="3209"/>
                  </a:lnTo>
                  <a:cubicBezTo>
                    <a:pt x="8831" y="3492"/>
                    <a:pt x="9451" y="4150"/>
                    <a:pt x="9830" y="4890"/>
                  </a:cubicBezTo>
                  <a:cubicBezTo>
                    <a:pt x="10123" y="5467"/>
                    <a:pt x="10301" y="6101"/>
                    <a:pt x="10349" y="6749"/>
                  </a:cubicBezTo>
                  <a:cubicBezTo>
                    <a:pt x="10353" y="6859"/>
                    <a:pt x="10445" y="6942"/>
                    <a:pt x="10552" y="6942"/>
                  </a:cubicBezTo>
                  <a:cubicBezTo>
                    <a:pt x="10558" y="6942"/>
                    <a:pt x="10564" y="6942"/>
                    <a:pt x="10570" y="6941"/>
                  </a:cubicBezTo>
                  <a:cubicBezTo>
                    <a:pt x="10680" y="6937"/>
                    <a:pt x="10767" y="6836"/>
                    <a:pt x="10762" y="6720"/>
                  </a:cubicBezTo>
                  <a:cubicBezTo>
                    <a:pt x="10652" y="5212"/>
                    <a:pt x="9897" y="3819"/>
                    <a:pt x="8682" y="2911"/>
                  </a:cubicBezTo>
                  <a:lnTo>
                    <a:pt x="9129" y="2464"/>
                  </a:lnTo>
                  <a:cubicBezTo>
                    <a:pt x="9203" y="2504"/>
                    <a:pt x="9284" y="2523"/>
                    <a:pt x="9364" y="2523"/>
                  </a:cubicBezTo>
                  <a:cubicBezTo>
                    <a:pt x="9495" y="2523"/>
                    <a:pt x="9624" y="2471"/>
                    <a:pt x="9720" y="2373"/>
                  </a:cubicBezTo>
                  <a:lnTo>
                    <a:pt x="9897" y="2195"/>
                  </a:lnTo>
                  <a:cubicBezTo>
                    <a:pt x="10099" y="1993"/>
                    <a:pt x="10099" y="1671"/>
                    <a:pt x="9897" y="1470"/>
                  </a:cubicBezTo>
                  <a:lnTo>
                    <a:pt x="8576" y="149"/>
                  </a:lnTo>
                  <a:cubicBezTo>
                    <a:pt x="8478" y="50"/>
                    <a:pt x="8347" y="1"/>
                    <a:pt x="8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2" name="Google Shape;9812;p74"/>
          <p:cNvGrpSpPr/>
          <p:nvPr/>
        </p:nvGrpSpPr>
        <p:grpSpPr>
          <a:xfrm>
            <a:off x="7552024" y="3826128"/>
            <a:ext cx="281880" cy="340733"/>
            <a:chOff x="7552024" y="3826128"/>
            <a:chExt cx="281880" cy="340733"/>
          </a:xfrm>
        </p:grpSpPr>
        <p:sp>
          <p:nvSpPr>
            <p:cNvPr id="9813" name="Google Shape;9813;p74"/>
            <p:cNvSpPr/>
            <p:nvPr/>
          </p:nvSpPr>
          <p:spPr>
            <a:xfrm>
              <a:off x="7644727" y="3831154"/>
              <a:ext cx="110584" cy="28327"/>
            </a:xfrm>
            <a:custGeom>
              <a:avLst/>
              <a:gdLst/>
              <a:ahLst/>
              <a:cxnLst/>
              <a:rect l="l" t="t" r="r" b="b"/>
              <a:pathLst>
                <a:path w="4224" h="1082" extrusionOk="0">
                  <a:moveTo>
                    <a:pt x="322" y="1"/>
                  </a:moveTo>
                  <a:cubicBezTo>
                    <a:pt x="145" y="1"/>
                    <a:pt x="0" y="140"/>
                    <a:pt x="5" y="318"/>
                  </a:cubicBezTo>
                  <a:lnTo>
                    <a:pt x="5" y="764"/>
                  </a:lnTo>
                  <a:cubicBezTo>
                    <a:pt x="0" y="942"/>
                    <a:pt x="145" y="1081"/>
                    <a:pt x="322" y="1081"/>
                  </a:cubicBezTo>
                  <a:lnTo>
                    <a:pt x="3906" y="1081"/>
                  </a:lnTo>
                  <a:cubicBezTo>
                    <a:pt x="4079" y="1081"/>
                    <a:pt x="4218" y="942"/>
                    <a:pt x="4223" y="764"/>
                  </a:cubicBezTo>
                  <a:lnTo>
                    <a:pt x="4223" y="318"/>
                  </a:lnTo>
                  <a:cubicBezTo>
                    <a:pt x="4223" y="140"/>
                    <a:pt x="4084" y="1"/>
                    <a:pt x="3906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74"/>
            <p:cNvSpPr/>
            <p:nvPr/>
          </p:nvSpPr>
          <p:spPr>
            <a:xfrm>
              <a:off x="7724079" y="3831154"/>
              <a:ext cx="31233" cy="28327"/>
            </a:xfrm>
            <a:custGeom>
              <a:avLst/>
              <a:gdLst/>
              <a:ahLst/>
              <a:cxnLst/>
              <a:rect l="l" t="t" r="r" b="b"/>
              <a:pathLst>
                <a:path w="1193" h="1082" extrusionOk="0">
                  <a:moveTo>
                    <a:pt x="1" y="1"/>
                  </a:moveTo>
                  <a:cubicBezTo>
                    <a:pt x="179" y="1"/>
                    <a:pt x="318" y="140"/>
                    <a:pt x="318" y="318"/>
                  </a:cubicBezTo>
                  <a:lnTo>
                    <a:pt x="318" y="764"/>
                  </a:lnTo>
                  <a:cubicBezTo>
                    <a:pt x="318" y="942"/>
                    <a:pt x="179" y="1081"/>
                    <a:pt x="1" y="1081"/>
                  </a:cubicBezTo>
                  <a:lnTo>
                    <a:pt x="875" y="1081"/>
                  </a:lnTo>
                  <a:cubicBezTo>
                    <a:pt x="1048" y="1081"/>
                    <a:pt x="1192" y="942"/>
                    <a:pt x="1192" y="764"/>
                  </a:cubicBezTo>
                  <a:lnTo>
                    <a:pt x="1192" y="318"/>
                  </a:lnTo>
                  <a:cubicBezTo>
                    <a:pt x="1187" y="145"/>
                    <a:pt x="1048" y="1"/>
                    <a:pt x="87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74"/>
            <p:cNvSpPr/>
            <p:nvPr/>
          </p:nvSpPr>
          <p:spPr>
            <a:xfrm>
              <a:off x="7557705" y="3859586"/>
              <a:ext cx="260229" cy="302117"/>
            </a:xfrm>
            <a:custGeom>
              <a:avLst/>
              <a:gdLst/>
              <a:ahLst/>
              <a:cxnLst/>
              <a:rect l="l" t="t" r="r" b="b"/>
              <a:pathLst>
                <a:path w="9940" h="11540" extrusionOk="0">
                  <a:moveTo>
                    <a:pt x="4103" y="0"/>
                  </a:moveTo>
                  <a:lnTo>
                    <a:pt x="4103" y="3363"/>
                  </a:lnTo>
                  <a:cubicBezTo>
                    <a:pt x="4103" y="3565"/>
                    <a:pt x="3978" y="3747"/>
                    <a:pt x="3790" y="3824"/>
                  </a:cubicBezTo>
                  <a:cubicBezTo>
                    <a:pt x="812" y="5001"/>
                    <a:pt x="0" y="8835"/>
                    <a:pt x="2239" y="11122"/>
                  </a:cubicBezTo>
                  <a:cubicBezTo>
                    <a:pt x="2503" y="11391"/>
                    <a:pt x="2863" y="11539"/>
                    <a:pt x="3243" y="11539"/>
                  </a:cubicBezTo>
                  <a:lnTo>
                    <a:pt x="7634" y="11539"/>
                  </a:lnTo>
                  <a:cubicBezTo>
                    <a:pt x="8013" y="11539"/>
                    <a:pt x="8374" y="11386"/>
                    <a:pt x="8638" y="11117"/>
                  </a:cubicBezTo>
                  <a:cubicBezTo>
                    <a:pt x="9483" y="10252"/>
                    <a:pt x="9940" y="9089"/>
                    <a:pt x="9916" y="7884"/>
                  </a:cubicBezTo>
                  <a:cubicBezTo>
                    <a:pt x="9868" y="6087"/>
                    <a:pt x="8758" y="4487"/>
                    <a:pt x="7086" y="3824"/>
                  </a:cubicBezTo>
                  <a:cubicBezTo>
                    <a:pt x="6899" y="3747"/>
                    <a:pt x="6774" y="3565"/>
                    <a:pt x="6774" y="3363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74"/>
            <p:cNvSpPr/>
            <p:nvPr/>
          </p:nvSpPr>
          <p:spPr>
            <a:xfrm>
              <a:off x="7665095" y="3859586"/>
              <a:ext cx="159646" cy="300363"/>
            </a:xfrm>
            <a:custGeom>
              <a:avLst/>
              <a:gdLst/>
              <a:ahLst/>
              <a:cxnLst/>
              <a:rect l="l" t="t" r="r" b="b"/>
              <a:pathLst>
                <a:path w="6098" h="11473" extrusionOk="0">
                  <a:moveTo>
                    <a:pt x="1" y="0"/>
                  </a:moveTo>
                  <a:lnTo>
                    <a:pt x="1" y="452"/>
                  </a:lnTo>
                  <a:lnTo>
                    <a:pt x="1380" y="452"/>
                  </a:lnTo>
                  <a:cubicBezTo>
                    <a:pt x="1725" y="452"/>
                    <a:pt x="2009" y="735"/>
                    <a:pt x="2009" y="1081"/>
                  </a:cubicBezTo>
                  <a:lnTo>
                    <a:pt x="2009" y="3815"/>
                  </a:lnTo>
                  <a:cubicBezTo>
                    <a:pt x="2009" y="4021"/>
                    <a:pt x="2134" y="4204"/>
                    <a:pt x="2321" y="4276"/>
                  </a:cubicBezTo>
                  <a:cubicBezTo>
                    <a:pt x="5247" y="5434"/>
                    <a:pt x="6097" y="9162"/>
                    <a:pt x="3969" y="11472"/>
                  </a:cubicBezTo>
                  <a:cubicBezTo>
                    <a:pt x="4180" y="11400"/>
                    <a:pt x="4377" y="11280"/>
                    <a:pt x="4536" y="11117"/>
                  </a:cubicBezTo>
                  <a:cubicBezTo>
                    <a:pt x="5381" y="10257"/>
                    <a:pt x="5842" y="9089"/>
                    <a:pt x="5814" y="7884"/>
                  </a:cubicBezTo>
                  <a:cubicBezTo>
                    <a:pt x="5766" y="6087"/>
                    <a:pt x="4656" y="4487"/>
                    <a:pt x="2984" y="3824"/>
                  </a:cubicBezTo>
                  <a:cubicBezTo>
                    <a:pt x="2797" y="3747"/>
                    <a:pt x="2672" y="3565"/>
                    <a:pt x="2672" y="3363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74"/>
            <p:cNvSpPr/>
            <p:nvPr/>
          </p:nvSpPr>
          <p:spPr>
            <a:xfrm>
              <a:off x="7582733" y="4022425"/>
              <a:ext cx="235332" cy="139278"/>
            </a:xfrm>
            <a:custGeom>
              <a:avLst/>
              <a:gdLst/>
              <a:ahLst/>
              <a:cxnLst/>
              <a:rect l="l" t="t" r="r" b="b"/>
              <a:pathLst>
                <a:path w="8989" h="5320" extrusionOk="0">
                  <a:moveTo>
                    <a:pt x="2375" y="0"/>
                  </a:moveTo>
                  <a:cubicBezTo>
                    <a:pt x="1097" y="0"/>
                    <a:pt x="168" y="568"/>
                    <a:pt x="168" y="568"/>
                  </a:cubicBezTo>
                  <a:cubicBezTo>
                    <a:pt x="58" y="957"/>
                    <a:pt x="0" y="1361"/>
                    <a:pt x="5" y="1769"/>
                  </a:cubicBezTo>
                  <a:cubicBezTo>
                    <a:pt x="0" y="2937"/>
                    <a:pt x="461" y="4066"/>
                    <a:pt x="1283" y="4902"/>
                  </a:cubicBezTo>
                  <a:cubicBezTo>
                    <a:pt x="1547" y="5171"/>
                    <a:pt x="1907" y="5319"/>
                    <a:pt x="2287" y="5319"/>
                  </a:cubicBezTo>
                  <a:lnTo>
                    <a:pt x="6678" y="5319"/>
                  </a:lnTo>
                  <a:cubicBezTo>
                    <a:pt x="7057" y="5319"/>
                    <a:pt x="7418" y="5166"/>
                    <a:pt x="7682" y="4897"/>
                  </a:cubicBezTo>
                  <a:cubicBezTo>
                    <a:pt x="8527" y="4037"/>
                    <a:pt x="8988" y="2869"/>
                    <a:pt x="8960" y="1664"/>
                  </a:cubicBezTo>
                  <a:cubicBezTo>
                    <a:pt x="8945" y="1193"/>
                    <a:pt x="8864" y="727"/>
                    <a:pt x="8705" y="285"/>
                  </a:cubicBezTo>
                  <a:cubicBezTo>
                    <a:pt x="8705" y="285"/>
                    <a:pt x="7696" y="1069"/>
                    <a:pt x="6317" y="1069"/>
                  </a:cubicBezTo>
                  <a:cubicBezTo>
                    <a:pt x="5752" y="1069"/>
                    <a:pt x="5126" y="938"/>
                    <a:pt x="4482" y="568"/>
                  </a:cubicBezTo>
                  <a:cubicBezTo>
                    <a:pt x="3741" y="142"/>
                    <a:pt x="3014" y="0"/>
                    <a:pt x="2375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74"/>
            <p:cNvSpPr/>
            <p:nvPr/>
          </p:nvSpPr>
          <p:spPr>
            <a:xfrm>
              <a:off x="7770365" y="4029756"/>
              <a:ext cx="47962" cy="129931"/>
            </a:xfrm>
            <a:custGeom>
              <a:avLst/>
              <a:gdLst/>
              <a:ahLst/>
              <a:cxnLst/>
              <a:rect l="l" t="t" r="r" b="b"/>
              <a:pathLst>
                <a:path w="1832" h="4963" extrusionOk="0">
                  <a:moveTo>
                    <a:pt x="1591" y="0"/>
                  </a:moveTo>
                  <a:cubicBezTo>
                    <a:pt x="1379" y="154"/>
                    <a:pt x="1149" y="284"/>
                    <a:pt x="909" y="389"/>
                  </a:cubicBezTo>
                  <a:cubicBezTo>
                    <a:pt x="1077" y="850"/>
                    <a:pt x="1173" y="1336"/>
                    <a:pt x="1183" y="1830"/>
                  </a:cubicBezTo>
                  <a:cubicBezTo>
                    <a:pt x="1211" y="2988"/>
                    <a:pt x="789" y="4112"/>
                    <a:pt x="1" y="4963"/>
                  </a:cubicBezTo>
                  <a:lnTo>
                    <a:pt x="78" y="4939"/>
                  </a:lnTo>
                  <a:cubicBezTo>
                    <a:pt x="154" y="4905"/>
                    <a:pt x="227" y="4871"/>
                    <a:pt x="299" y="4828"/>
                  </a:cubicBezTo>
                  <a:lnTo>
                    <a:pt x="303" y="4828"/>
                  </a:lnTo>
                  <a:cubicBezTo>
                    <a:pt x="327" y="4814"/>
                    <a:pt x="347" y="4804"/>
                    <a:pt x="366" y="4785"/>
                  </a:cubicBezTo>
                  <a:cubicBezTo>
                    <a:pt x="371" y="4785"/>
                    <a:pt x="375" y="4780"/>
                    <a:pt x="385" y="4775"/>
                  </a:cubicBezTo>
                  <a:cubicBezTo>
                    <a:pt x="399" y="4766"/>
                    <a:pt x="414" y="4751"/>
                    <a:pt x="428" y="4742"/>
                  </a:cubicBezTo>
                  <a:cubicBezTo>
                    <a:pt x="433" y="4732"/>
                    <a:pt x="443" y="4727"/>
                    <a:pt x="448" y="4722"/>
                  </a:cubicBezTo>
                  <a:cubicBezTo>
                    <a:pt x="462" y="4713"/>
                    <a:pt x="476" y="4698"/>
                    <a:pt x="496" y="4689"/>
                  </a:cubicBezTo>
                  <a:lnTo>
                    <a:pt x="510" y="4670"/>
                  </a:lnTo>
                  <a:cubicBezTo>
                    <a:pt x="529" y="4655"/>
                    <a:pt x="548" y="4636"/>
                    <a:pt x="572" y="4617"/>
                  </a:cubicBezTo>
                  <a:cubicBezTo>
                    <a:pt x="1394" y="3742"/>
                    <a:pt x="1831" y="2580"/>
                    <a:pt x="1793" y="1384"/>
                  </a:cubicBezTo>
                  <a:lnTo>
                    <a:pt x="1793" y="1297"/>
                  </a:lnTo>
                  <a:lnTo>
                    <a:pt x="1793" y="1268"/>
                  </a:lnTo>
                  <a:cubicBezTo>
                    <a:pt x="1788" y="1249"/>
                    <a:pt x="1788" y="1230"/>
                    <a:pt x="1793" y="1211"/>
                  </a:cubicBezTo>
                  <a:lnTo>
                    <a:pt x="1793" y="1177"/>
                  </a:lnTo>
                  <a:cubicBezTo>
                    <a:pt x="1788" y="1158"/>
                    <a:pt x="1788" y="1139"/>
                    <a:pt x="1793" y="1119"/>
                  </a:cubicBezTo>
                  <a:lnTo>
                    <a:pt x="1793" y="1086"/>
                  </a:lnTo>
                  <a:cubicBezTo>
                    <a:pt x="1793" y="1076"/>
                    <a:pt x="1793" y="1047"/>
                    <a:pt x="1783" y="1033"/>
                  </a:cubicBezTo>
                  <a:cubicBezTo>
                    <a:pt x="1783" y="1019"/>
                    <a:pt x="1783" y="1009"/>
                    <a:pt x="1783" y="999"/>
                  </a:cubicBezTo>
                  <a:cubicBezTo>
                    <a:pt x="1783" y="980"/>
                    <a:pt x="1783" y="961"/>
                    <a:pt x="1778" y="942"/>
                  </a:cubicBezTo>
                  <a:cubicBezTo>
                    <a:pt x="1778" y="932"/>
                    <a:pt x="1778" y="922"/>
                    <a:pt x="1778" y="913"/>
                  </a:cubicBezTo>
                  <a:cubicBezTo>
                    <a:pt x="1773" y="894"/>
                    <a:pt x="1773" y="874"/>
                    <a:pt x="1773" y="855"/>
                  </a:cubicBezTo>
                  <a:cubicBezTo>
                    <a:pt x="1769" y="846"/>
                    <a:pt x="1769" y="836"/>
                    <a:pt x="1773" y="826"/>
                  </a:cubicBezTo>
                  <a:cubicBezTo>
                    <a:pt x="1773" y="807"/>
                    <a:pt x="1764" y="783"/>
                    <a:pt x="1764" y="764"/>
                  </a:cubicBezTo>
                  <a:cubicBezTo>
                    <a:pt x="1764" y="759"/>
                    <a:pt x="1764" y="750"/>
                    <a:pt x="1764" y="740"/>
                  </a:cubicBezTo>
                  <a:cubicBezTo>
                    <a:pt x="1759" y="721"/>
                    <a:pt x="1759" y="697"/>
                    <a:pt x="1754" y="677"/>
                  </a:cubicBezTo>
                  <a:cubicBezTo>
                    <a:pt x="1749" y="673"/>
                    <a:pt x="1749" y="663"/>
                    <a:pt x="1754" y="653"/>
                  </a:cubicBezTo>
                  <a:cubicBezTo>
                    <a:pt x="1749" y="634"/>
                    <a:pt x="1745" y="610"/>
                    <a:pt x="1740" y="591"/>
                  </a:cubicBezTo>
                  <a:cubicBezTo>
                    <a:pt x="1740" y="586"/>
                    <a:pt x="1740" y="577"/>
                    <a:pt x="1735" y="572"/>
                  </a:cubicBezTo>
                  <a:cubicBezTo>
                    <a:pt x="1730" y="553"/>
                    <a:pt x="1725" y="529"/>
                    <a:pt x="1721" y="509"/>
                  </a:cubicBezTo>
                  <a:cubicBezTo>
                    <a:pt x="1721" y="500"/>
                    <a:pt x="1721" y="495"/>
                    <a:pt x="1721" y="490"/>
                  </a:cubicBezTo>
                  <a:cubicBezTo>
                    <a:pt x="1716" y="466"/>
                    <a:pt x="1711" y="442"/>
                    <a:pt x="1701" y="423"/>
                  </a:cubicBezTo>
                  <a:cubicBezTo>
                    <a:pt x="1701" y="418"/>
                    <a:pt x="1701" y="413"/>
                    <a:pt x="1701" y="408"/>
                  </a:cubicBezTo>
                  <a:lnTo>
                    <a:pt x="1687" y="336"/>
                  </a:lnTo>
                  <a:cubicBezTo>
                    <a:pt x="1682" y="332"/>
                    <a:pt x="1682" y="327"/>
                    <a:pt x="1687" y="322"/>
                  </a:cubicBezTo>
                  <a:cubicBezTo>
                    <a:pt x="1677" y="298"/>
                    <a:pt x="1673" y="274"/>
                    <a:pt x="1663" y="255"/>
                  </a:cubicBezTo>
                  <a:lnTo>
                    <a:pt x="1663" y="240"/>
                  </a:lnTo>
                  <a:cubicBezTo>
                    <a:pt x="1658" y="216"/>
                    <a:pt x="1649" y="192"/>
                    <a:pt x="1644" y="168"/>
                  </a:cubicBezTo>
                  <a:lnTo>
                    <a:pt x="1644" y="159"/>
                  </a:lnTo>
                  <a:cubicBezTo>
                    <a:pt x="1639" y="135"/>
                    <a:pt x="1629" y="111"/>
                    <a:pt x="1620" y="82"/>
                  </a:cubicBezTo>
                  <a:lnTo>
                    <a:pt x="1620" y="77"/>
                  </a:lnTo>
                  <a:cubicBezTo>
                    <a:pt x="1610" y="53"/>
                    <a:pt x="1600" y="24"/>
                    <a:pt x="15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74"/>
            <p:cNvSpPr/>
            <p:nvPr/>
          </p:nvSpPr>
          <p:spPr>
            <a:xfrm>
              <a:off x="7770627" y="4065963"/>
              <a:ext cx="17750" cy="15106"/>
            </a:xfrm>
            <a:custGeom>
              <a:avLst/>
              <a:gdLst/>
              <a:ahLst/>
              <a:cxnLst/>
              <a:rect l="l" t="t" r="r" b="b"/>
              <a:pathLst>
                <a:path w="678" h="577" extrusionOk="0">
                  <a:moveTo>
                    <a:pt x="385" y="1"/>
                  </a:moveTo>
                  <a:cubicBezTo>
                    <a:pt x="130" y="1"/>
                    <a:pt x="0" y="313"/>
                    <a:pt x="183" y="491"/>
                  </a:cubicBezTo>
                  <a:cubicBezTo>
                    <a:pt x="242" y="550"/>
                    <a:pt x="314" y="576"/>
                    <a:pt x="385" y="576"/>
                  </a:cubicBezTo>
                  <a:cubicBezTo>
                    <a:pt x="532" y="576"/>
                    <a:pt x="673" y="461"/>
                    <a:pt x="673" y="289"/>
                  </a:cubicBezTo>
                  <a:cubicBezTo>
                    <a:pt x="678" y="130"/>
                    <a:pt x="548" y="1"/>
                    <a:pt x="38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74"/>
            <p:cNvSpPr/>
            <p:nvPr/>
          </p:nvSpPr>
          <p:spPr>
            <a:xfrm>
              <a:off x="7734027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0" y="1"/>
                  </a:moveTo>
                  <a:cubicBezTo>
                    <a:pt x="337" y="1"/>
                    <a:pt x="335" y="1"/>
                    <a:pt x="332" y="1"/>
                  </a:cubicBezTo>
                  <a:cubicBezTo>
                    <a:pt x="111" y="1"/>
                    <a:pt x="0" y="270"/>
                    <a:pt x="154" y="424"/>
                  </a:cubicBezTo>
                  <a:cubicBezTo>
                    <a:pt x="206" y="475"/>
                    <a:pt x="269" y="498"/>
                    <a:pt x="331" y="498"/>
                  </a:cubicBezTo>
                  <a:cubicBezTo>
                    <a:pt x="459" y="498"/>
                    <a:pt x="582" y="400"/>
                    <a:pt x="582" y="251"/>
                  </a:cubicBezTo>
                  <a:cubicBezTo>
                    <a:pt x="586" y="114"/>
                    <a:pt x="476" y="1"/>
                    <a:pt x="340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74"/>
            <p:cNvSpPr/>
            <p:nvPr/>
          </p:nvSpPr>
          <p:spPr>
            <a:xfrm>
              <a:off x="7633522" y="4056904"/>
              <a:ext cx="15368" cy="13142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7" y="1"/>
                  </a:moveTo>
                  <a:cubicBezTo>
                    <a:pt x="116" y="1"/>
                    <a:pt x="1" y="270"/>
                    <a:pt x="159" y="428"/>
                  </a:cubicBezTo>
                  <a:cubicBezTo>
                    <a:pt x="210" y="479"/>
                    <a:pt x="273" y="502"/>
                    <a:pt x="334" y="502"/>
                  </a:cubicBezTo>
                  <a:cubicBezTo>
                    <a:pt x="463" y="502"/>
                    <a:pt x="587" y="401"/>
                    <a:pt x="587" y="251"/>
                  </a:cubicBezTo>
                  <a:cubicBezTo>
                    <a:pt x="587" y="111"/>
                    <a:pt x="477" y="1"/>
                    <a:pt x="33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74"/>
            <p:cNvSpPr/>
            <p:nvPr/>
          </p:nvSpPr>
          <p:spPr>
            <a:xfrm>
              <a:off x="7655304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5" y="1"/>
                  </a:moveTo>
                  <a:cubicBezTo>
                    <a:pt x="342" y="1"/>
                    <a:pt x="339" y="1"/>
                    <a:pt x="336" y="1"/>
                  </a:cubicBezTo>
                  <a:cubicBezTo>
                    <a:pt x="111" y="1"/>
                    <a:pt x="0" y="270"/>
                    <a:pt x="159" y="424"/>
                  </a:cubicBezTo>
                  <a:cubicBezTo>
                    <a:pt x="210" y="475"/>
                    <a:pt x="274" y="498"/>
                    <a:pt x="336" y="498"/>
                  </a:cubicBezTo>
                  <a:cubicBezTo>
                    <a:pt x="464" y="498"/>
                    <a:pt x="586" y="400"/>
                    <a:pt x="586" y="251"/>
                  </a:cubicBezTo>
                  <a:cubicBezTo>
                    <a:pt x="586" y="114"/>
                    <a:pt x="480" y="1"/>
                    <a:pt x="34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74"/>
            <p:cNvSpPr/>
            <p:nvPr/>
          </p:nvSpPr>
          <p:spPr>
            <a:xfrm>
              <a:off x="7693527" y="4070858"/>
              <a:ext cx="18378" cy="15734"/>
            </a:xfrm>
            <a:custGeom>
              <a:avLst/>
              <a:gdLst/>
              <a:ahLst/>
              <a:cxnLst/>
              <a:rect l="l" t="t" r="r" b="b"/>
              <a:pathLst>
                <a:path w="702" h="601" extrusionOk="0">
                  <a:moveTo>
                    <a:pt x="404" y="1"/>
                  </a:moveTo>
                  <a:cubicBezTo>
                    <a:pt x="135" y="1"/>
                    <a:pt x="0" y="323"/>
                    <a:pt x="188" y="510"/>
                  </a:cubicBezTo>
                  <a:cubicBezTo>
                    <a:pt x="250" y="573"/>
                    <a:pt x="327" y="601"/>
                    <a:pt x="401" y="601"/>
                  </a:cubicBezTo>
                  <a:cubicBezTo>
                    <a:pt x="555" y="601"/>
                    <a:pt x="702" y="480"/>
                    <a:pt x="702" y="299"/>
                  </a:cubicBezTo>
                  <a:cubicBezTo>
                    <a:pt x="702" y="131"/>
                    <a:pt x="567" y="1"/>
                    <a:pt x="404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74"/>
            <p:cNvSpPr/>
            <p:nvPr/>
          </p:nvSpPr>
          <p:spPr>
            <a:xfrm>
              <a:off x="7552024" y="3826128"/>
              <a:ext cx="281880" cy="340733"/>
            </a:xfrm>
            <a:custGeom>
              <a:avLst/>
              <a:gdLst/>
              <a:ahLst/>
              <a:cxnLst/>
              <a:rect l="l" t="t" r="r" b="b"/>
              <a:pathLst>
                <a:path w="10767" h="13015" extrusionOk="0">
                  <a:moveTo>
                    <a:pt x="3530" y="7679"/>
                  </a:moveTo>
                  <a:cubicBezTo>
                    <a:pt x="4235" y="7679"/>
                    <a:pt x="4935" y="7865"/>
                    <a:pt x="5554" y="8225"/>
                  </a:cubicBezTo>
                  <a:cubicBezTo>
                    <a:pt x="6243" y="8618"/>
                    <a:pt x="6909" y="8749"/>
                    <a:pt x="7493" y="8749"/>
                  </a:cubicBezTo>
                  <a:cubicBezTo>
                    <a:pt x="7936" y="8749"/>
                    <a:pt x="8332" y="8674"/>
                    <a:pt x="8653" y="8580"/>
                  </a:cubicBezTo>
                  <a:cubicBezTo>
                    <a:pt x="9042" y="8465"/>
                    <a:pt x="9417" y="8297"/>
                    <a:pt x="9763" y="8081"/>
                  </a:cubicBezTo>
                  <a:lnTo>
                    <a:pt x="9763" y="8081"/>
                  </a:lnTo>
                  <a:cubicBezTo>
                    <a:pt x="10200" y="9560"/>
                    <a:pt x="9796" y="11160"/>
                    <a:pt x="8715" y="12260"/>
                  </a:cubicBezTo>
                  <a:cubicBezTo>
                    <a:pt x="8485" y="12491"/>
                    <a:pt x="8173" y="12621"/>
                    <a:pt x="7846" y="12625"/>
                  </a:cubicBezTo>
                  <a:lnTo>
                    <a:pt x="3460" y="12625"/>
                  </a:lnTo>
                  <a:cubicBezTo>
                    <a:pt x="3128" y="12625"/>
                    <a:pt x="2816" y="12491"/>
                    <a:pt x="2590" y="12260"/>
                  </a:cubicBezTo>
                  <a:cubicBezTo>
                    <a:pt x="1529" y="11189"/>
                    <a:pt x="1115" y="9637"/>
                    <a:pt x="1509" y="8182"/>
                  </a:cubicBezTo>
                  <a:cubicBezTo>
                    <a:pt x="1884" y="7989"/>
                    <a:pt x="2292" y="7850"/>
                    <a:pt x="2710" y="7764"/>
                  </a:cubicBezTo>
                  <a:cubicBezTo>
                    <a:pt x="2982" y="7707"/>
                    <a:pt x="3256" y="7679"/>
                    <a:pt x="3530" y="7679"/>
                  </a:cubicBezTo>
                  <a:close/>
                  <a:moveTo>
                    <a:pt x="3859" y="0"/>
                  </a:moveTo>
                  <a:cubicBezTo>
                    <a:pt x="3580" y="5"/>
                    <a:pt x="3354" y="231"/>
                    <a:pt x="3354" y="510"/>
                  </a:cubicBezTo>
                  <a:lnTo>
                    <a:pt x="3354" y="956"/>
                  </a:lnTo>
                  <a:cubicBezTo>
                    <a:pt x="3354" y="1235"/>
                    <a:pt x="3580" y="1461"/>
                    <a:pt x="3859" y="1466"/>
                  </a:cubicBezTo>
                  <a:lnTo>
                    <a:pt x="4128" y="1466"/>
                  </a:lnTo>
                  <a:lnTo>
                    <a:pt x="4128" y="3037"/>
                  </a:lnTo>
                  <a:cubicBezTo>
                    <a:pt x="4128" y="3161"/>
                    <a:pt x="4222" y="3224"/>
                    <a:pt x="4317" y="3224"/>
                  </a:cubicBezTo>
                  <a:cubicBezTo>
                    <a:pt x="4412" y="3224"/>
                    <a:pt x="4507" y="3161"/>
                    <a:pt x="4507" y="3037"/>
                  </a:cubicBezTo>
                  <a:lnTo>
                    <a:pt x="4507" y="1466"/>
                  </a:lnTo>
                  <a:lnTo>
                    <a:pt x="6794" y="1466"/>
                  </a:lnTo>
                  <a:lnTo>
                    <a:pt x="6794" y="4641"/>
                  </a:lnTo>
                  <a:cubicBezTo>
                    <a:pt x="6794" y="4924"/>
                    <a:pt x="6967" y="5174"/>
                    <a:pt x="7231" y="5275"/>
                  </a:cubicBezTo>
                  <a:cubicBezTo>
                    <a:pt x="8336" y="5717"/>
                    <a:pt x="9210" y="6601"/>
                    <a:pt x="9638" y="7711"/>
                  </a:cubicBezTo>
                  <a:cubicBezTo>
                    <a:pt x="9297" y="7937"/>
                    <a:pt x="8922" y="8110"/>
                    <a:pt x="8533" y="8220"/>
                  </a:cubicBezTo>
                  <a:cubicBezTo>
                    <a:pt x="8175" y="8325"/>
                    <a:pt x="7823" y="8378"/>
                    <a:pt x="7478" y="8378"/>
                  </a:cubicBezTo>
                  <a:cubicBezTo>
                    <a:pt x="6878" y="8378"/>
                    <a:pt x="6299" y="8218"/>
                    <a:pt x="5747" y="7898"/>
                  </a:cubicBezTo>
                  <a:cubicBezTo>
                    <a:pt x="5049" y="7497"/>
                    <a:pt x="4292" y="7306"/>
                    <a:pt x="3533" y="7306"/>
                  </a:cubicBezTo>
                  <a:cubicBezTo>
                    <a:pt x="2902" y="7306"/>
                    <a:pt x="2271" y="7438"/>
                    <a:pt x="1673" y="7692"/>
                  </a:cubicBezTo>
                  <a:cubicBezTo>
                    <a:pt x="2100" y="6587"/>
                    <a:pt x="2970" y="5712"/>
                    <a:pt x="4075" y="5275"/>
                  </a:cubicBezTo>
                  <a:cubicBezTo>
                    <a:pt x="4334" y="5174"/>
                    <a:pt x="4507" y="4920"/>
                    <a:pt x="4512" y="4641"/>
                  </a:cubicBezTo>
                  <a:lnTo>
                    <a:pt x="4512" y="3993"/>
                  </a:lnTo>
                  <a:cubicBezTo>
                    <a:pt x="4510" y="3868"/>
                    <a:pt x="4415" y="3805"/>
                    <a:pt x="4320" y="3805"/>
                  </a:cubicBezTo>
                  <a:cubicBezTo>
                    <a:pt x="4226" y="3805"/>
                    <a:pt x="4132" y="3868"/>
                    <a:pt x="4132" y="3993"/>
                  </a:cubicBezTo>
                  <a:lnTo>
                    <a:pt x="4132" y="4641"/>
                  </a:lnTo>
                  <a:cubicBezTo>
                    <a:pt x="4132" y="4766"/>
                    <a:pt x="4056" y="4876"/>
                    <a:pt x="3935" y="4924"/>
                  </a:cubicBezTo>
                  <a:cubicBezTo>
                    <a:pt x="827" y="6154"/>
                    <a:pt x="1" y="10166"/>
                    <a:pt x="2321" y="12534"/>
                  </a:cubicBezTo>
                  <a:cubicBezTo>
                    <a:pt x="2619" y="12837"/>
                    <a:pt x="3032" y="13010"/>
                    <a:pt x="3460" y="13014"/>
                  </a:cubicBezTo>
                  <a:lnTo>
                    <a:pt x="7846" y="13014"/>
                  </a:lnTo>
                  <a:cubicBezTo>
                    <a:pt x="8278" y="13014"/>
                    <a:pt x="8687" y="12837"/>
                    <a:pt x="8989" y="12534"/>
                  </a:cubicBezTo>
                  <a:cubicBezTo>
                    <a:pt x="10570" y="10920"/>
                    <a:pt x="10767" y="8407"/>
                    <a:pt x="9460" y="6567"/>
                  </a:cubicBezTo>
                  <a:cubicBezTo>
                    <a:pt x="8936" y="5828"/>
                    <a:pt x="8211" y="5256"/>
                    <a:pt x="7370" y="4920"/>
                  </a:cubicBezTo>
                  <a:cubicBezTo>
                    <a:pt x="7255" y="4876"/>
                    <a:pt x="7173" y="4766"/>
                    <a:pt x="7173" y="4641"/>
                  </a:cubicBezTo>
                  <a:lnTo>
                    <a:pt x="7173" y="1466"/>
                  </a:lnTo>
                  <a:lnTo>
                    <a:pt x="7447" y="1466"/>
                  </a:lnTo>
                  <a:cubicBezTo>
                    <a:pt x="7726" y="1461"/>
                    <a:pt x="7952" y="1235"/>
                    <a:pt x="7952" y="956"/>
                  </a:cubicBezTo>
                  <a:lnTo>
                    <a:pt x="7952" y="510"/>
                  </a:lnTo>
                  <a:cubicBezTo>
                    <a:pt x="7952" y="231"/>
                    <a:pt x="7726" y="5"/>
                    <a:pt x="7447" y="0"/>
                  </a:cubicBezTo>
                  <a:lnTo>
                    <a:pt x="6438" y="0"/>
                  </a:lnTo>
                  <a:cubicBezTo>
                    <a:pt x="6189" y="0"/>
                    <a:pt x="6189" y="380"/>
                    <a:pt x="6438" y="380"/>
                  </a:cubicBezTo>
                  <a:lnTo>
                    <a:pt x="7447" y="380"/>
                  </a:lnTo>
                  <a:cubicBezTo>
                    <a:pt x="7514" y="380"/>
                    <a:pt x="7572" y="438"/>
                    <a:pt x="7572" y="505"/>
                  </a:cubicBezTo>
                  <a:lnTo>
                    <a:pt x="7572" y="952"/>
                  </a:lnTo>
                  <a:cubicBezTo>
                    <a:pt x="7572" y="1021"/>
                    <a:pt x="7519" y="1077"/>
                    <a:pt x="7455" y="1077"/>
                  </a:cubicBezTo>
                  <a:cubicBezTo>
                    <a:pt x="7452" y="1077"/>
                    <a:pt x="7450" y="1077"/>
                    <a:pt x="7447" y="1076"/>
                  </a:cubicBezTo>
                  <a:lnTo>
                    <a:pt x="3859" y="1076"/>
                  </a:lnTo>
                  <a:cubicBezTo>
                    <a:pt x="3856" y="1077"/>
                    <a:pt x="3853" y="1077"/>
                    <a:pt x="3851" y="1077"/>
                  </a:cubicBezTo>
                  <a:cubicBezTo>
                    <a:pt x="3787" y="1077"/>
                    <a:pt x="3734" y="1021"/>
                    <a:pt x="3734" y="952"/>
                  </a:cubicBezTo>
                  <a:lnTo>
                    <a:pt x="3734" y="505"/>
                  </a:lnTo>
                  <a:cubicBezTo>
                    <a:pt x="3734" y="438"/>
                    <a:pt x="3791" y="380"/>
                    <a:pt x="3859" y="380"/>
                  </a:cubicBezTo>
                  <a:lnTo>
                    <a:pt x="5506" y="380"/>
                  </a:lnTo>
                  <a:cubicBezTo>
                    <a:pt x="5761" y="380"/>
                    <a:pt x="5761" y="5"/>
                    <a:pt x="55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74"/>
          <p:cNvGrpSpPr/>
          <p:nvPr/>
        </p:nvGrpSpPr>
        <p:grpSpPr>
          <a:xfrm>
            <a:off x="6264910" y="4289828"/>
            <a:ext cx="202895" cy="354268"/>
            <a:chOff x="6264910" y="4289828"/>
            <a:chExt cx="202895" cy="354268"/>
          </a:xfrm>
        </p:grpSpPr>
        <p:sp>
          <p:nvSpPr>
            <p:cNvPr id="9826" name="Google Shape;9826;p74"/>
            <p:cNvSpPr/>
            <p:nvPr/>
          </p:nvSpPr>
          <p:spPr>
            <a:xfrm>
              <a:off x="6268811" y="4364781"/>
              <a:ext cx="77493" cy="31468"/>
            </a:xfrm>
            <a:custGeom>
              <a:avLst/>
              <a:gdLst/>
              <a:ahLst/>
              <a:cxnLst/>
              <a:rect l="l" t="t" r="r" b="b"/>
              <a:pathLst>
                <a:path w="2960" h="1202" extrusionOk="0">
                  <a:moveTo>
                    <a:pt x="207" y="1"/>
                  </a:moveTo>
                  <a:cubicBezTo>
                    <a:pt x="0" y="376"/>
                    <a:pt x="0" y="827"/>
                    <a:pt x="202" y="1202"/>
                  </a:cubicBezTo>
                  <a:lnTo>
                    <a:pt x="2806" y="1202"/>
                  </a:lnTo>
                  <a:cubicBezTo>
                    <a:pt x="2907" y="1019"/>
                    <a:pt x="2959" y="818"/>
                    <a:pt x="2959" y="606"/>
                  </a:cubicBezTo>
                  <a:cubicBezTo>
                    <a:pt x="2959" y="395"/>
                    <a:pt x="2902" y="184"/>
                    <a:pt x="2796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74"/>
            <p:cNvSpPr/>
            <p:nvPr/>
          </p:nvSpPr>
          <p:spPr>
            <a:xfrm>
              <a:off x="6324391" y="4364781"/>
              <a:ext cx="21913" cy="31468"/>
            </a:xfrm>
            <a:custGeom>
              <a:avLst/>
              <a:gdLst/>
              <a:ahLst/>
              <a:cxnLst/>
              <a:rect l="l" t="t" r="r" b="b"/>
              <a:pathLst>
                <a:path w="837" h="1202" extrusionOk="0">
                  <a:moveTo>
                    <a:pt x="1" y="1"/>
                  </a:moveTo>
                  <a:cubicBezTo>
                    <a:pt x="106" y="184"/>
                    <a:pt x="159" y="395"/>
                    <a:pt x="159" y="606"/>
                  </a:cubicBezTo>
                  <a:cubicBezTo>
                    <a:pt x="159" y="818"/>
                    <a:pt x="106" y="1019"/>
                    <a:pt x="5" y="1202"/>
                  </a:cubicBezTo>
                  <a:lnTo>
                    <a:pt x="683" y="1202"/>
                  </a:lnTo>
                  <a:cubicBezTo>
                    <a:pt x="784" y="1019"/>
                    <a:pt x="836" y="818"/>
                    <a:pt x="832" y="606"/>
                  </a:cubicBezTo>
                  <a:cubicBezTo>
                    <a:pt x="836" y="395"/>
                    <a:pt x="784" y="184"/>
                    <a:pt x="67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74"/>
            <p:cNvSpPr/>
            <p:nvPr/>
          </p:nvSpPr>
          <p:spPr>
            <a:xfrm>
              <a:off x="6270068" y="4536967"/>
              <a:ext cx="76236" cy="31599"/>
            </a:xfrm>
            <a:custGeom>
              <a:avLst/>
              <a:gdLst/>
              <a:ahLst/>
              <a:cxnLst/>
              <a:rect l="l" t="t" r="r" b="b"/>
              <a:pathLst>
                <a:path w="2912" h="1207" extrusionOk="0">
                  <a:moveTo>
                    <a:pt x="154" y="1"/>
                  </a:moveTo>
                  <a:cubicBezTo>
                    <a:pt x="58" y="183"/>
                    <a:pt x="5" y="390"/>
                    <a:pt x="5" y="596"/>
                  </a:cubicBezTo>
                  <a:cubicBezTo>
                    <a:pt x="0" y="808"/>
                    <a:pt x="58" y="1019"/>
                    <a:pt x="163" y="1206"/>
                  </a:cubicBezTo>
                  <a:lnTo>
                    <a:pt x="2753" y="1206"/>
                  </a:lnTo>
                  <a:cubicBezTo>
                    <a:pt x="2859" y="1019"/>
                    <a:pt x="2911" y="808"/>
                    <a:pt x="2911" y="596"/>
                  </a:cubicBezTo>
                  <a:cubicBezTo>
                    <a:pt x="2911" y="390"/>
                    <a:pt x="2859" y="183"/>
                    <a:pt x="2758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74"/>
            <p:cNvSpPr/>
            <p:nvPr/>
          </p:nvSpPr>
          <p:spPr>
            <a:xfrm>
              <a:off x="6324391" y="4536967"/>
              <a:ext cx="23169" cy="31599"/>
            </a:xfrm>
            <a:custGeom>
              <a:avLst/>
              <a:gdLst/>
              <a:ahLst/>
              <a:cxnLst/>
              <a:rect l="l" t="t" r="r" b="b"/>
              <a:pathLst>
                <a:path w="885" h="1207" extrusionOk="0">
                  <a:moveTo>
                    <a:pt x="10" y="1"/>
                  </a:moveTo>
                  <a:cubicBezTo>
                    <a:pt x="212" y="375"/>
                    <a:pt x="207" y="832"/>
                    <a:pt x="1" y="1206"/>
                  </a:cubicBezTo>
                  <a:lnTo>
                    <a:pt x="678" y="1206"/>
                  </a:lnTo>
                  <a:cubicBezTo>
                    <a:pt x="884" y="832"/>
                    <a:pt x="884" y="375"/>
                    <a:pt x="68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74"/>
            <p:cNvSpPr/>
            <p:nvPr/>
          </p:nvSpPr>
          <p:spPr>
            <a:xfrm>
              <a:off x="6386150" y="4450940"/>
              <a:ext cx="76367" cy="31468"/>
            </a:xfrm>
            <a:custGeom>
              <a:avLst/>
              <a:gdLst/>
              <a:ahLst/>
              <a:cxnLst/>
              <a:rect l="l" t="t" r="r" b="b"/>
              <a:pathLst>
                <a:path w="2917" h="1202" extrusionOk="0">
                  <a:moveTo>
                    <a:pt x="159" y="1"/>
                  </a:moveTo>
                  <a:cubicBezTo>
                    <a:pt x="58" y="183"/>
                    <a:pt x="0" y="390"/>
                    <a:pt x="5" y="601"/>
                  </a:cubicBezTo>
                  <a:cubicBezTo>
                    <a:pt x="5" y="808"/>
                    <a:pt x="58" y="1014"/>
                    <a:pt x="159" y="1202"/>
                  </a:cubicBezTo>
                  <a:lnTo>
                    <a:pt x="2758" y="1202"/>
                  </a:lnTo>
                  <a:cubicBezTo>
                    <a:pt x="2864" y="1019"/>
                    <a:pt x="2916" y="808"/>
                    <a:pt x="2916" y="601"/>
                  </a:cubicBezTo>
                  <a:cubicBezTo>
                    <a:pt x="2916" y="390"/>
                    <a:pt x="2859" y="178"/>
                    <a:pt x="27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74"/>
            <p:cNvSpPr/>
            <p:nvPr/>
          </p:nvSpPr>
          <p:spPr>
            <a:xfrm>
              <a:off x="6438327" y="4450809"/>
              <a:ext cx="24190" cy="31468"/>
            </a:xfrm>
            <a:custGeom>
              <a:avLst/>
              <a:gdLst/>
              <a:ahLst/>
              <a:cxnLst/>
              <a:rect l="l" t="t" r="r" b="b"/>
              <a:pathLst>
                <a:path w="924" h="1202" extrusionOk="0">
                  <a:moveTo>
                    <a:pt x="1" y="1"/>
                  </a:moveTo>
                  <a:cubicBezTo>
                    <a:pt x="107" y="183"/>
                    <a:pt x="160" y="390"/>
                    <a:pt x="160" y="601"/>
                  </a:cubicBezTo>
                  <a:cubicBezTo>
                    <a:pt x="160" y="813"/>
                    <a:pt x="107" y="1019"/>
                    <a:pt x="1" y="1202"/>
                  </a:cubicBezTo>
                  <a:lnTo>
                    <a:pt x="765" y="1202"/>
                  </a:lnTo>
                  <a:cubicBezTo>
                    <a:pt x="871" y="1019"/>
                    <a:pt x="923" y="813"/>
                    <a:pt x="923" y="601"/>
                  </a:cubicBezTo>
                  <a:cubicBezTo>
                    <a:pt x="923" y="390"/>
                    <a:pt x="871" y="183"/>
                    <a:pt x="765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74"/>
            <p:cNvSpPr/>
            <p:nvPr/>
          </p:nvSpPr>
          <p:spPr>
            <a:xfrm>
              <a:off x="6264910" y="4289828"/>
              <a:ext cx="86734" cy="354268"/>
            </a:xfrm>
            <a:custGeom>
              <a:avLst/>
              <a:gdLst/>
              <a:ahLst/>
              <a:cxnLst/>
              <a:rect l="l" t="t" r="r" b="b"/>
              <a:pathLst>
                <a:path w="3313" h="13532" extrusionOk="0">
                  <a:moveTo>
                    <a:pt x="1653" y="2057"/>
                  </a:moveTo>
                  <a:cubicBezTo>
                    <a:pt x="1984" y="2249"/>
                    <a:pt x="2301" y="2441"/>
                    <a:pt x="2537" y="2667"/>
                  </a:cubicBezTo>
                  <a:lnTo>
                    <a:pt x="774" y="2667"/>
                  </a:lnTo>
                  <a:cubicBezTo>
                    <a:pt x="1004" y="2441"/>
                    <a:pt x="1321" y="2249"/>
                    <a:pt x="1653" y="2057"/>
                  </a:cubicBezTo>
                  <a:close/>
                  <a:moveTo>
                    <a:pt x="2820" y="3061"/>
                  </a:moveTo>
                  <a:cubicBezTo>
                    <a:pt x="2935" y="3316"/>
                    <a:pt x="2935" y="3613"/>
                    <a:pt x="2820" y="3868"/>
                  </a:cubicBezTo>
                  <a:lnTo>
                    <a:pt x="485" y="3868"/>
                  </a:lnTo>
                  <a:cubicBezTo>
                    <a:pt x="370" y="3613"/>
                    <a:pt x="370" y="3320"/>
                    <a:pt x="490" y="3061"/>
                  </a:cubicBezTo>
                  <a:close/>
                  <a:moveTo>
                    <a:pt x="2546" y="4272"/>
                  </a:moveTo>
                  <a:cubicBezTo>
                    <a:pt x="2316" y="4497"/>
                    <a:pt x="1994" y="4694"/>
                    <a:pt x="1653" y="4891"/>
                  </a:cubicBezTo>
                  <a:cubicBezTo>
                    <a:pt x="1316" y="4694"/>
                    <a:pt x="995" y="4507"/>
                    <a:pt x="759" y="4272"/>
                  </a:cubicBezTo>
                  <a:close/>
                  <a:moveTo>
                    <a:pt x="2883" y="6952"/>
                  </a:moveTo>
                  <a:cubicBezTo>
                    <a:pt x="2782" y="7500"/>
                    <a:pt x="2244" y="7831"/>
                    <a:pt x="1653" y="8168"/>
                  </a:cubicBezTo>
                  <a:cubicBezTo>
                    <a:pt x="1062" y="7831"/>
                    <a:pt x="529" y="7500"/>
                    <a:pt x="423" y="6952"/>
                  </a:cubicBezTo>
                  <a:close/>
                  <a:moveTo>
                    <a:pt x="1653" y="8629"/>
                  </a:moveTo>
                  <a:cubicBezTo>
                    <a:pt x="1994" y="8816"/>
                    <a:pt x="2316" y="9013"/>
                    <a:pt x="2546" y="9244"/>
                  </a:cubicBezTo>
                  <a:lnTo>
                    <a:pt x="759" y="9244"/>
                  </a:lnTo>
                  <a:cubicBezTo>
                    <a:pt x="995" y="9013"/>
                    <a:pt x="1316" y="8816"/>
                    <a:pt x="1653" y="8629"/>
                  </a:cubicBezTo>
                  <a:close/>
                  <a:moveTo>
                    <a:pt x="2820" y="9642"/>
                  </a:moveTo>
                  <a:cubicBezTo>
                    <a:pt x="2935" y="9897"/>
                    <a:pt x="2935" y="10190"/>
                    <a:pt x="2820" y="10450"/>
                  </a:cubicBezTo>
                  <a:lnTo>
                    <a:pt x="490" y="10450"/>
                  </a:lnTo>
                  <a:cubicBezTo>
                    <a:pt x="370" y="10190"/>
                    <a:pt x="365" y="9897"/>
                    <a:pt x="485" y="9642"/>
                  </a:cubicBezTo>
                  <a:close/>
                  <a:moveTo>
                    <a:pt x="2537" y="10843"/>
                  </a:moveTo>
                  <a:cubicBezTo>
                    <a:pt x="2301" y="11074"/>
                    <a:pt x="1984" y="11261"/>
                    <a:pt x="1653" y="11449"/>
                  </a:cubicBezTo>
                  <a:cubicBezTo>
                    <a:pt x="1316" y="11261"/>
                    <a:pt x="1004" y="11069"/>
                    <a:pt x="769" y="10843"/>
                  </a:cubicBezTo>
                  <a:close/>
                  <a:moveTo>
                    <a:pt x="202" y="1"/>
                  </a:moveTo>
                  <a:cubicBezTo>
                    <a:pt x="107" y="1"/>
                    <a:pt x="12" y="63"/>
                    <a:pt x="5" y="188"/>
                  </a:cubicBezTo>
                  <a:cubicBezTo>
                    <a:pt x="5" y="1000"/>
                    <a:pt x="620" y="1456"/>
                    <a:pt x="1259" y="1831"/>
                  </a:cubicBezTo>
                  <a:cubicBezTo>
                    <a:pt x="596" y="2220"/>
                    <a:pt x="5" y="2710"/>
                    <a:pt x="5" y="3474"/>
                  </a:cubicBezTo>
                  <a:cubicBezTo>
                    <a:pt x="5" y="4281"/>
                    <a:pt x="620" y="4742"/>
                    <a:pt x="1259" y="5117"/>
                  </a:cubicBezTo>
                  <a:cubicBezTo>
                    <a:pt x="620" y="5492"/>
                    <a:pt x="5" y="5948"/>
                    <a:pt x="5" y="6755"/>
                  </a:cubicBezTo>
                  <a:cubicBezTo>
                    <a:pt x="5" y="7567"/>
                    <a:pt x="620" y="8023"/>
                    <a:pt x="1259" y="8398"/>
                  </a:cubicBezTo>
                  <a:cubicBezTo>
                    <a:pt x="620" y="8773"/>
                    <a:pt x="5" y="9229"/>
                    <a:pt x="5" y="10041"/>
                  </a:cubicBezTo>
                  <a:cubicBezTo>
                    <a:pt x="5" y="10301"/>
                    <a:pt x="77" y="10555"/>
                    <a:pt x="216" y="10771"/>
                  </a:cubicBezTo>
                  <a:cubicBezTo>
                    <a:pt x="279" y="10839"/>
                    <a:pt x="399" y="11175"/>
                    <a:pt x="1259" y="11679"/>
                  </a:cubicBezTo>
                  <a:cubicBezTo>
                    <a:pt x="625" y="12059"/>
                    <a:pt x="10" y="12515"/>
                    <a:pt x="10" y="13322"/>
                  </a:cubicBezTo>
                  <a:cubicBezTo>
                    <a:pt x="0" y="13462"/>
                    <a:pt x="102" y="13531"/>
                    <a:pt x="204" y="13531"/>
                  </a:cubicBezTo>
                  <a:cubicBezTo>
                    <a:pt x="306" y="13531"/>
                    <a:pt x="409" y="13462"/>
                    <a:pt x="399" y="13322"/>
                  </a:cubicBezTo>
                  <a:cubicBezTo>
                    <a:pt x="399" y="12655"/>
                    <a:pt x="999" y="12285"/>
                    <a:pt x="1658" y="11910"/>
                  </a:cubicBezTo>
                  <a:cubicBezTo>
                    <a:pt x="2311" y="12285"/>
                    <a:pt x="2911" y="12655"/>
                    <a:pt x="2911" y="13322"/>
                  </a:cubicBezTo>
                  <a:cubicBezTo>
                    <a:pt x="2904" y="13462"/>
                    <a:pt x="3006" y="13531"/>
                    <a:pt x="3108" y="13531"/>
                  </a:cubicBezTo>
                  <a:cubicBezTo>
                    <a:pt x="3210" y="13531"/>
                    <a:pt x="3313" y="13462"/>
                    <a:pt x="3305" y="13322"/>
                  </a:cubicBezTo>
                  <a:cubicBezTo>
                    <a:pt x="3305" y="12515"/>
                    <a:pt x="2690" y="12059"/>
                    <a:pt x="2052" y="11679"/>
                  </a:cubicBezTo>
                  <a:cubicBezTo>
                    <a:pt x="2714" y="11290"/>
                    <a:pt x="3305" y="10805"/>
                    <a:pt x="3305" y="10036"/>
                  </a:cubicBezTo>
                  <a:cubicBezTo>
                    <a:pt x="3305" y="9229"/>
                    <a:pt x="2690" y="8773"/>
                    <a:pt x="2052" y="8393"/>
                  </a:cubicBezTo>
                  <a:cubicBezTo>
                    <a:pt x="2690" y="8019"/>
                    <a:pt x="3305" y="7562"/>
                    <a:pt x="3305" y="6750"/>
                  </a:cubicBezTo>
                  <a:cubicBezTo>
                    <a:pt x="3305" y="6587"/>
                    <a:pt x="3277" y="6419"/>
                    <a:pt x="3219" y="6260"/>
                  </a:cubicBezTo>
                  <a:cubicBezTo>
                    <a:pt x="3185" y="6168"/>
                    <a:pt x="3113" y="6129"/>
                    <a:pt x="3040" y="6129"/>
                  </a:cubicBezTo>
                  <a:cubicBezTo>
                    <a:pt x="2917" y="6129"/>
                    <a:pt x="2792" y="6241"/>
                    <a:pt x="2849" y="6395"/>
                  </a:cubicBezTo>
                  <a:cubicBezTo>
                    <a:pt x="2863" y="6448"/>
                    <a:pt x="2873" y="6501"/>
                    <a:pt x="2878" y="6553"/>
                  </a:cubicBezTo>
                  <a:lnTo>
                    <a:pt x="423" y="6553"/>
                  </a:lnTo>
                  <a:cubicBezTo>
                    <a:pt x="529" y="6006"/>
                    <a:pt x="1067" y="5674"/>
                    <a:pt x="1658" y="5338"/>
                  </a:cubicBezTo>
                  <a:cubicBezTo>
                    <a:pt x="1883" y="5463"/>
                    <a:pt x="2104" y="5602"/>
                    <a:pt x="2316" y="5756"/>
                  </a:cubicBezTo>
                  <a:cubicBezTo>
                    <a:pt x="2356" y="5786"/>
                    <a:pt x="2397" y="5799"/>
                    <a:pt x="2437" y="5799"/>
                  </a:cubicBezTo>
                  <a:cubicBezTo>
                    <a:pt x="2602" y="5799"/>
                    <a:pt x="2727" y="5566"/>
                    <a:pt x="2556" y="5434"/>
                  </a:cubicBezTo>
                  <a:cubicBezTo>
                    <a:pt x="2393" y="5319"/>
                    <a:pt x="2229" y="5213"/>
                    <a:pt x="2056" y="5112"/>
                  </a:cubicBezTo>
                  <a:cubicBezTo>
                    <a:pt x="2690" y="4738"/>
                    <a:pt x="3310" y="4281"/>
                    <a:pt x="3310" y="3469"/>
                  </a:cubicBezTo>
                  <a:cubicBezTo>
                    <a:pt x="3310" y="3210"/>
                    <a:pt x="3238" y="2955"/>
                    <a:pt x="3099" y="2739"/>
                  </a:cubicBezTo>
                  <a:cubicBezTo>
                    <a:pt x="3036" y="2672"/>
                    <a:pt x="2916" y="2336"/>
                    <a:pt x="2056" y="1831"/>
                  </a:cubicBezTo>
                  <a:cubicBezTo>
                    <a:pt x="2690" y="1456"/>
                    <a:pt x="3301" y="1000"/>
                    <a:pt x="3301" y="188"/>
                  </a:cubicBezTo>
                  <a:cubicBezTo>
                    <a:pt x="3296" y="63"/>
                    <a:pt x="3201" y="1"/>
                    <a:pt x="3106" y="1"/>
                  </a:cubicBezTo>
                  <a:cubicBezTo>
                    <a:pt x="3011" y="1"/>
                    <a:pt x="2916" y="63"/>
                    <a:pt x="2911" y="188"/>
                  </a:cubicBezTo>
                  <a:cubicBezTo>
                    <a:pt x="2911" y="861"/>
                    <a:pt x="2311" y="1226"/>
                    <a:pt x="1653" y="1601"/>
                  </a:cubicBezTo>
                  <a:cubicBezTo>
                    <a:pt x="999" y="1226"/>
                    <a:pt x="399" y="861"/>
                    <a:pt x="399" y="188"/>
                  </a:cubicBezTo>
                  <a:cubicBezTo>
                    <a:pt x="392" y="63"/>
                    <a:pt x="297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74"/>
            <p:cNvSpPr/>
            <p:nvPr/>
          </p:nvSpPr>
          <p:spPr>
            <a:xfrm>
              <a:off x="6380731" y="4289828"/>
              <a:ext cx="87075" cy="353823"/>
            </a:xfrm>
            <a:custGeom>
              <a:avLst/>
              <a:gdLst/>
              <a:ahLst/>
              <a:cxnLst/>
              <a:rect l="l" t="t" r="r" b="b"/>
              <a:pathLst>
                <a:path w="3326" h="13515" extrusionOk="0">
                  <a:moveTo>
                    <a:pt x="2907" y="3628"/>
                  </a:moveTo>
                  <a:cubicBezTo>
                    <a:pt x="2821" y="4199"/>
                    <a:pt x="2273" y="4541"/>
                    <a:pt x="1668" y="4891"/>
                  </a:cubicBezTo>
                  <a:cubicBezTo>
                    <a:pt x="1062" y="4545"/>
                    <a:pt x="515" y="4204"/>
                    <a:pt x="433" y="3628"/>
                  </a:cubicBezTo>
                  <a:close/>
                  <a:moveTo>
                    <a:pt x="1668" y="5338"/>
                  </a:moveTo>
                  <a:cubicBezTo>
                    <a:pt x="2002" y="5529"/>
                    <a:pt x="2317" y="5724"/>
                    <a:pt x="2551" y="5948"/>
                  </a:cubicBezTo>
                  <a:lnTo>
                    <a:pt x="779" y="5948"/>
                  </a:lnTo>
                  <a:cubicBezTo>
                    <a:pt x="1014" y="5718"/>
                    <a:pt x="1331" y="5530"/>
                    <a:pt x="1668" y="5338"/>
                  </a:cubicBezTo>
                  <a:close/>
                  <a:moveTo>
                    <a:pt x="2835" y="6352"/>
                  </a:moveTo>
                  <a:cubicBezTo>
                    <a:pt x="2950" y="6606"/>
                    <a:pt x="2950" y="6904"/>
                    <a:pt x="2835" y="7159"/>
                  </a:cubicBezTo>
                  <a:lnTo>
                    <a:pt x="500" y="7159"/>
                  </a:lnTo>
                  <a:cubicBezTo>
                    <a:pt x="380" y="6904"/>
                    <a:pt x="380" y="6606"/>
                    <a:pt x="500" y="6352"/>
                  </a:cubicBezTo>
                  <a:close/>
                  <a:moveTo>
                    <a:pt x="2552" y="7553"/>
                  </a:moveTo>
                  <a:cubicBezTo>
                    <a:pt x="2321" y="7788"/>
                    <a:pt x="2004" y="7975"/>
                    <a:pt x="1668" y="8168"/>
                  </a:cubicBezTo>
                  <a:lnTo>
                    <a:pt x="1668" y="8163"/>
                  </a:lnTo>
                  <a:cubicBezTo>
                    <a:pt x="1331" y="7975"/>
                    <a:pt x="1010" y="7778"/>
                    <a:pt x="779" y="7553"/>
                  </a:cubicBezTo>
                  <a:close/>
                  <a:moveTo>
                    <a:pt x="1668" y="8619"/>
                  </a:moveTo>
                  <a:cubicBezTo>
                    <a:pt x="2254" y="8955"/>
                    <a:pt x="2792" y="9287"/>
                    <a:pt x="2902" y="9830"/>
                  </a:cubicBezTo>
                  <a:lnTo>
                    <a:pt x="438" y="9830"/>
                  </a:lnTo>
                  <a:cubicBezTo>
                    <a:pt x="548" y="9282"/>
                    <a:pt x="1082" y="8955"/>
                    <a:pt x="1668" y="8619"/>
                  </a:cubicBezTo>
                  <a:close/>
                  <a:moveTo>
                    <a:pt x="2902" y="10229"/>
                  </a:moveTo>
                  <a:cubicBezTo>
                    <a:pt x="2797" y="10781"/>
                    <a:pt x="2259" y="11117"/>
                    <a:pt x="1668" y="11449"/>
                  </a:cubicBezTo>
                  <a:cubicBezTo>
                    <a:pt x="1077" y="11112"/>
                    <a:pt x="539" y="10781"/>
                    <a:pt x="438" y="10229"/>
                  </a:cubicBezTo>
                  <a:close/>
                  <a:moveTo>
                    <a:pt x="217" y="1"/>
                  </a:moveTo>
                  <a:cubicBezTo>
                    <a:pt x="122" y="1"/>
                    <a:pt x="27" y="63"/>
                    <a:pt x="20" y="188"/>
                  </a:cubicBezTo>
                  <a:cubicBezTo>
                    <a:pt x="20" y="1000"/>
                    <a:pt x="644" y="1456"/>
                    <a:pt x="1283" y="1836"/>
                  </a:cubicBezTo>
                  <a:cubicBezTo>
                    <a:pt x="1134" y="1922"/>
                    <a:pt x="981" y="2009"/>
                    <a:pt x="841" y="2105"/>
                  </a:cubicBezTo>
                  <a:cubicBezTo>
                    <a:pt x="688" y="2215"/>
                    <a:pt x="765" y="2460"/>
                    <a:pt x="957" y="2465"/>
                  </a:cubicBezTo>
                  <a:cubicBezTo>
                    <a:pt x="1072" y="2465"/>
                    <a:pt x="1010" y="2436"/>
                    <a:pt x="1668" y="2062"/>
                  </a:cubicBezTo>
                  <a:cubicBezTo>
                    <a:pt x="2239" y="2384"/>
                    <a:pt x="2768" y="2710"/>
                    <a:pt x="2893" y="3229"/>
                  </a:cubicBezTo>
                  <a:lnTo>
                    <a:pt x="467" y="3229"/>
                  </a:lnTo>
                  <a:cubicBezTo>
                    <a:pt x="472" y="3167"/>
                    <a:pt x="481" y="3109"/>
                    <a:pt x="500" y="3051"/>
                  </a:cubicBezTo>
                  <a:cubicBezTo>
                    <a:pt x="548" y="2955"/>
                    <a:pt x="500" y="2835"/>
                    <a:pt x="399" y="2792"/>
                  </a:cubicBezTo>
                  <a:cubicBezTo>
                    <a:pt x="374" y="2781"/>
                    <a:pt x="348" y="2775"/>
                    <a:pt x="322" y="2775"/>
                  </a:cubicBezTo>
                  <a:cubicBezTo>
                    <a:pt x="248" y="2775"/>
                    <a:pt x="176" y="2818"/>
                    <a:pt x="140" y="2893"/>
                  </a:cubicBezTo>
                  <a:cubicBezTo>
                    <a:pt x="73" y="3056"/>
                    <a:pt x="30" y="3234"/>
                    <a:pt x="25" y="3412"/>
                  </a:cubicBezTo>
                  <a:cubicBezTo>
                    <a:pt x="25" y="3421"/>
                    <a:pt x="20" y="3421"/>
                    <a:pt x="20" y="3431"/>
                  </a:cubicBezTo>
                  <a:cubicBezTo>
                    <a:pt x="20" y="3436"/>
                    <a:pt x="25" y="3436"/>
                    <a:pt x="25" y="3436"/>
                  </a:cubicBezTo>
                  <a:cubicBezTo>
                    <a:pt x="1" y="4248"/>
                    <a:pt x="572" y="4704"/>
                    <a:pt x="1274" y="5112"/>
                  </a:cubicBezTo>
                  <a:cubicBezTo>
                    <a:pt x="640" y="5492"/>
                    <a:pt x="20" y="5948"/>
                    <a:pt x="20" y="6755"/>
                  </a:cubicBezTo>
                  <a:cubicBezTo>
                    <a:pt x="20" y="7567"/>
                    <a:pt x="640" y="8023"/>
                    <a:pt x="1274" y="8398"/>
                  </a:cubicBezTo>
                  <a:cubicBezTo>
                    <a:pt x="592" y="8802"/>
                    <a:pt x="20" y="9258"/>
                    <a:pt x="20" y="10041"/>
                  </a:cubicBezTo>
                  <a:cubicBezTo>
                    <a:pt x="20" y="10853"/>
                    <a:pt x="640" y="11309"/>
                    <a:pt x="1274" y="11684"/>
                  </a:cubicBezTo>
                  <a:cubicBezTo>
                    <a:pt x="640" y="12064"/>
                    <a:pt x="20" y="12520"/>
                    <a:pt x="20" y="13327"/>
                  </a:cubicBezTo>
                  <a:cubicBezTo>
                    <a:pt x="27" y="13452"/>
                    <a:pt x="122" y="13514"/>
                    <a:pt x="217" y="13514"/>
                  </a:cubicBezTo>
                  <a:cubicBezTo>
                    <a:pt x="312" y="13514"/>
                    <a:pt x="407" y="13452"/>
                    <a:pt x="414" y="13327"/>
                  </a:cubicBezTo>
                  <a:cubicBezTo>
                    <a:pt x="414" y="12659"/>
                    <a:pt x="1010" y="12289"/>
                    <a:pt x="1668" y="11915"/>
                  </a:cubicBezTo>
                  <a:cubicBezTo>
                    <a:pt x="2326" y="12289"/>
                    <a:pt x="2926" y="12659"/>
                    <a:pt x="2926" y="13327"/>
                  </a:cubicBezTo>
                  <a:cubicBezTo>
                    <a:pt x="2934" y="13452"/>
                    <a:pt x="3028" y="13514"/>
                    <a:pt x="3123" y="13514"/>
                  </a:cubicBezTo>
                  <a:cubicBezTo>
                    <a:pt x="3218" y="13514"/>
                    <a:pt x="3313" y="13452"/>
                    <a:pt x="3320" y="13327"/>
                  </a:cubicBezTo>
                  <a:cubicBezTo>
                    <a:pt x="3320" y="12520"/>
                    <a:pt x="2701" y="12064"/>
                    <a:pt x="2066" y="11684"/>
                  </a:cubicBezTo>
                  <a:cubicBezTo>
                    <a:pt x="2739" y="11290"/>
                    <a:pt x="3325" y="10829"/>
                    <a:pt x="3320" y="10036"/>
                  </a:cubicBezTo>
                  <a:cubicBezTo>
                    <a:pt x="3311" y="9234"/>
                    <a:pt x="2701" y="8778"/>
                    <a:pt x="2066" y="8403"/>
                  </a:cubicBezTo>
                  <a:cubicBezTo>
                    <a:pt x="2701" y="8028"/>
                    <a:pt x="3320" y="7572"/>
                    <a:pt x="3320" y="6760"/>
                  </a:cubicBezTo>
                  <a:cubicBezTo>
                    <a:pt x="3320" y="5948"/>
                    <a:pt x="2701" y="5492"/>
                    <a:pt x="2066" y="5117"/>
                  </a:cubicBezTo>
                  <a:cubicBezTo>
                    <a:pt x="2787" y="4694"/>
                    <a:pt x="3320" y="4257"/>
                    <a:pt x="3320" y="3431"/>
                  </a:cubicBezTo>
                  <a:cubicBezTo>
                    <a:pt x="3320" y="3421"/>
                    <a:pt x="3316" y="3412"/>
                    <a:pt x="3316" y="3412"/>
                  </a:cubicBezTo>
                  <a:cubicBezTo>
                    <a:pt x="3282" y="2643"/>
                    <a:pt x="2686" y="2196"/>
                    <a:pt x="2066" y="1831"/>
                  </a:cubicBezTo>
                  <a:cubicBezTo>
                    <a:pt x="2701" y="1456"/>
                    <a:pt x="3320" y="1000"/>
                    <a:pt x="3320" y="188"/>
                  </a:cubicBezTo>
                  <a:cubicBezTo>
                    <a:pt x="3313" y="63"/>
                    <a:pt x="3218" y="1"/>
                    <a:pt x="3123" y="1"/>
                  </a:cubicBezTo>
                  <a:cubicBezTo>
                    <a:pt x="3028" y="1"/>
                    <a:pt x="2934" y="63"/>
                    <a:pt x="2926" y="188"/>
                  </a:cubicBezTo>
                  <a:cubicBezTo>
                    <a:pt x="2926" y="861"/>
                    <a:pt x="2331" y="1231"/>
                    <a:pt x="1673" y="1601"/>
                  </a:cubicBezTo>
                  <a:cubicBezTo>
                    <a:pt x="1014" y="1226"/>
                    <a:pt x="414" y="861"/>
                    <a:pt x="414" y="188"/>
                  </a:cubicBezTo>
                  <a:cubicBezTo>
                    <a:pt x="407" y="63"/>
                    <a:pt x="312" y="1"/>
                    <a:pt x="2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4" name="Google Shape;9834;p74"/>
          <p:cNvGrpSpPr/>
          <p:nvPr/>
        </p:nvGrpSpPr>
        <p:grpSpPr>
          <a:xfrm>
            <a:off x="7972606" y="3826547"/>
            <a:ext cx="335863" cy="339685"/>
            <a:chOff x="7972606" y="3826547"/>
            <a:chExt cx="335863" cy="339685"/>
          </a:xfrm>
        </p:grpSpPr>
        <p:sp>
          <p:nvSpPr>
            <p:cNvPr id="9835" name="Google Shape;9835;p74"/>
            <p:cNvSpPr/>
            <p:nvPr/>
          </p:nvSpPr>
          <p:spPr>
            <a:xfrm>
              <a:off x="8048318" y="3874299"/>
              <a:ext cx="198759" cy="189622"/>
            </a:xfrm>
            <a:custGeom>
              <a:avLst/>
              <a:gdLst/>
              <a:ahLst/>
              <a:cxnLst/>
              <a:rect l="l" t="t" r="r" b="b"/>
              <a:pathLst>
                <a:path w="7592" h="7243" extrusionOk="0">
                  <a:moveTo>
                    <a:pt x="1134" y="0"/>
                  </a:moveTo>
                  <a:cubicBezTo>
                    <a:pt x="510" y="0"/>
                    <a:pt x="1" y="505"/>
                    <a:pt x="1" y="1129"/>
                  </a:cubicBezTo>
                  <a:cubicBezTo>
                    <a:pt x="1" y="1754"/>
                    <a:pt x="510" y="2263"/>
                    <a:pt x="1134" y="2263"/>
                  </a:cubicBezTo>
                  <a:cubicBezTo>
                    <a:pt x="726" y="2263"/>
                    <a:pt x="351" y="2479"/>
                    <a:pt x="150" y="2830"/>
                  </a:cubicBezTo>
                  <a:cubicBezTo>
                    <a:pt x="289" y="3310"/>
                    <a:pt x="390" y="3800"/>
                    <a:pt x="447" y="4290"/>
                  </a:cubicBezTo>
                  <a:cubicBezTo>
                    <a:pt x="644" y="4444"/>
                    <a:pt x="885" y="4526"/>
                    <a:pt x="1130" y="4526"/>
                  </a:cubicBezTo>
                  <a:cubicBezTo>
                    <a:pt x="904" y="4526"/>
                    <a:pt x="678" y="4593"/>
                    <a:pt x="491" y="4723"/>
                  </a:cubicBezTo>
                  <a:cubicBezTo>
                    <a:pt x="544" y="5352"/>
                    <a:pt x="558" y="5981"/>
                    <a:pt x="539" y="6615"/>
                  </a:cubicBezTo>
                  <a:cubicBezTo>
                    <a:pt x="544" y="7047"/>
                    <a:pt x="2354" y="7243"/>
                    <a:pt x="4101" y="7243"/>
                  </a:cubicBezTo>
                  <a:cubicBezTo>
                    <a:pt x="5697" y="7243"/>
                    <a:pt x="7241" y="7079"/>
                    <a:pt x="7308" y="6784"/>
                  </a:cubicBezTo>
                  <a:cubicBezTo>
                    <a:pt x="7481" y="6591"/>
                    <a:pt x="7562" y="6308"/>
                    <a:pt x="7591" y="5967"/>
                  </a:cubicBezTo>
                  <a:lnTo>
                    <a:pt x="7341" y="5078"/>
                  </a:lnTo>
                  <a:cubicBezTo>
                    <a:pt x="7437" y="4910"/>
                    <a:pt x="7485" y="4718"/>
                    <a:pt x="7485" y="4521"/>
                  </a:cubicBezTo>
                  <a:cubicBezTo>
                    <a:pt x="7485" y="3896"/>
                    <a:pt x="6976" y="3392"/>
                    <a:pt x="6352" y="3392"/>
                  </a:cubicBezTo>
                  <a:cubicBezTo>
                    <a:pt x="6976" y="3392"/>
                    <a:pt x="7485" y="2883"/>
                    <a:pt x="7485" y="2258"/>
                  </a:cubicBezTo>
                  <a:cubicBezTo>
                    <a:pt x="7485" y="1634"/>
                    <a:pt x="6976" y="1129"/>
                    <a:pt x="6352" y="1129"/>
                  </a:cubicBezTo>
                  <a:lnTo>
                    <a:pt x="5381" y="1211"/>
                  </a:lnTo>
                  <a:lnTo>
                    <a:pt x="3392" y="1248"/>
                  </a:lnTo>
                  <a:lnTo>
                    <a:pt x="3392" y="1248"/>
                  </a:lnTo>
                  <a:cubicBezTo>
                    <a:pt x="3925" y="1228"/>
                    <a:pt x="4390" y="877"/>
                    <a:pt x="4670" y="466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4"/>
            <p:cNvSpPr/>
            <p:nvPr/>
          </p:nvSpPr>
          <p:spPr>
            <a:xfrm>
              <a:off x="8052507" y="3989779"/>
              <a:ext cx="163965" cy="19373"/>
            </a:xfrm>
            <a:custGeom>
              <a:avLst/>
              <a:gdLst/>
              <a:ahLst/>
              <a:cxnLst/>
              <a:rect l="l" t="t" r="r" b="b"/>
              <a:pathLst>
                <a:path w="6263" h="740" extrusionOk="0">
                  <a:moveTo>
                    <a:pt x="283" y="0"/>
                  </a:moveTo>
                  <a:cubicBezTo>
                    <a:pt x="122" y="0"/>
                    <a:pt x="1" y="222"/>
                    <a:pt x="167" y="350"/>
                  </a:cubicBezTo>
                  <a:cubicBezTo>
                    <a:pt x="393" y="528"/>
                    <a:pt x="672" y="624"/>
                    <a:pt x="960" y="624"/>
                  </a:cubicBezTo>
                  <a:cubicBezTo>
                    <a:pt x="1782" y="701"/>
                    <a:pt x="2617" y="739"/>
                    <a:pt x="3458" y="739"/>
                  </a:cubicBezTo>
                  <a:cubicBezTo>
                    <a:pt x="4299" y="739"/>
                    <a:pt x="5154" y="696"/>
                    <a:pt x="6009" y="619"/>
                  </a:cubicBezTo>
                  <a:cubicBezTo>
                    <a:pt x="6263" y="605"/>
                    <a:pt x="6237" y="233"/>
                    <a:pt x="6001" y="233"/>
                  </a:cubicBezTo>
                  <a:cubicBezTo>
                    <a:pt x="5991" y="233"/>
                    <a:pt x="5981" y="233"/>
                    <a:pt x="5971" y="235"/>
                  </a:cubicBezTo>
                  <a:cubicBezTo>
                    <a:pt x="5142" y="312"/>
                    <a:pt x="4311" y="350"/>
                    <a:pt x="3480" y="350"/>
                  </a:cubicBezTo>
                  <a:cubicBezTo>
                    <a:pt x="2649" y="350"/>
                    <a:pt x="1818" y="312"/>
                    <a:pt x="989" y="235"/>
                  </a:cubicBezTo>
                  <a:lnTo>
                    <a:pt x="970" y="235"/>
                  </a:lnTo>
                  <a:cubicBezTo>
                    <a:pt x="768" y="235"/>
                    <a:pt x="566" y="168"/>
                    <a:pt x="403" y="43"/>
                  </a:cubicBezTo>
                  <a:cubicBezTo>
                    <a:pt x="363" y="13"/>
                    <a:pt x="322" y="0"/>
                    <a:pt x="2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74"/>
            <p:cNvSpPr/>
            <p:nvPr/>
          </p:nvSpPr>
          <p:spPr>
            <a:xfrm>
              <a:off x="8046302" y="3936712"/>
              <a:ext cx="168442" cy="25133"/>
            </a:xfrm>
            <a:custGeom>
              <a:avLst/>
              <a:gdLst/>
              <a:ahLst/>
              <a:cxnLst/>
              <a:rect l="l" t="t" r="r" b="b"/>
              <a:pathLst>
                <a:path w="6434" h="960" extrusionOk="0">
                  <a:moveTo>
                    <a:pt x="6216" y="0"/>
                  </a:moveTo>
                  <a:cubicBezTo>
                    <a:pt x="6203" y="0"/>
                    <a:pt x="6191" y="2"/>
                    <a:pt x="6179" y="4"/>
                  </a:cubicBezTo>
                  <a:cubicBezTo>
                    <a:pt x="5463" y="174"/>
                    <a:pt x="4700" y="260"/>
                    <a:pt x="3881" y="260"/>
                  </a:cubicBezTo>
                  <a:cubicBezTo>
                    <a:pt x="3061" y="260"/>
                    <a:pt x="2184" y="174"/>
                    <a:pt x="1240" y="4"/>
                  </a:cubicBezTo>
                  <a:lnTo>
                    <a:pt x="1207" y="4"/>
                  </a:lnTo>
                  <a:cubicBezTo>
                    <a:pt x="731" y="4"/>
                    <a:pt x="294" y="259"/>
                    <a:pt x="58" y="667"/>
                  </a:cubicBezTo>
                  <a:cubicBezTo>
                    <a:pt x="1" y="758"/>
                    <a:pt x="34" y="878"/>
                    <a:pt x="126" y="931"/>
                  </a:cubicBezTo>
                  <a:cubicBezTo>
                    <a:pt x="159" y="950"/>
                    <a:pt x="188" y="955"/>
                    <a:pt x="227" y="960"/>
                  </a:cubicBezTo>
                  <a:cubicBezTo>
                    <a:pt x="294" y="960"/>
                    <a:pt x="361" y="917"/>
                    <a:pt x="390" y="854"/>
                  </a:cubicBezTo>
                  <a:cubicBezTo>
                    <a:pt x="558" y="571"/>
                    <a:pt x="856" y="393"/>
                    <a:pt x="1187" y="383"/>
                  </a:cubicBezTo>
                  <a:cubicBezTo>
                    <a:pt x="2149" y="555"/>
                    <a:pt x="3043" y="640"/>
                    <a:pt x="3880" y="640"/>
                  </a:cubicBezTo>
                  <a:cubicBezTo>
                    <a:pt x="4729" y="640"/>
                    <a:pt x="5520" y="553"/>
                    <a:pt x="6265" y="379"/>
                  </a:cubicBezTo>
                  <a:cubicBezTo>
                    <a:pt x="6371" y="355"/>
                    <a:pt x="6433" y="249"/>
                    <a:pt x="6409" y="148"/>
                  </a:cubicBezTo>
                  <a:cubicBezTo>
                    <a:pt x="6388" y="59"/>
                    <a:pt x="6304" y="0"/>
                    <a:pt x="6216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74"/>
            <p:cNvSpPr/>
            <p:nvPr/>
          </p:nvSpPr>
          <p:spPr>
            <a:xfrm>
              <a:off x="8076017" y="3967133"/>
              <a:ext cx="162866" cy="16467"/>
            </a:xfrm>
            <a:custGeom>
              <a:avLst/>
              <a:gdLst/>
              <a:ahLst/>
              <a:cxnLst/>
              <a:rect l="l" t="t" r="r" b="b"/>
              <a:pathLst>
                <a:path w="6221" h="629" extrusionOk="0">
                  <a:moveTo>
                    <a:pt x="268" y="0"/>
                  </a:moveTo>
                  <a:cubicBezTo>
                    <a:pt x="50" y="0"/>
                    <a:pt x="0" y="334"/>
                    <a:pt x="235" y="384"/>
                  </a:cubicBezTo>
                  <a:cubicBezTo>
                    <a:pt x="1032" y="540"/>
                    <a:pt x="1859" y="618"/>
                    <a:pt x="2707" y="618"/>
                  </a:cubicBezTo>
                  <a:cubicBezTo>
                    <a:pt x="3555" y="618"/>
                    <a:pt x="4424" y="540"/>
                    <a:pt x="5308" y="384"/>
                  </a:cubicBezTo>
                  <a:cubicBezTo>
                    <a:pt x="5515" y="384"/>
                    <a:pt x="5716" y="456"/>
                    <a:pt x="5880" y="586"/>
                  </a:cubicBezTo>
                  <a:cubicBezTo>
                    <a:pt x="5913" y="615"/>
                    <a:pt x="5957" y="629"/>
                    <a:pt x="6000" y="629"/>
                  </a:cubicBezTo>
                  <a:cubicBezTo>
                    <a:pt x="6058" y="624"/>
                    <a:pt x="6110" y="605"/>
                    <a:pt x="6154" y="562"/>
                  </a:cubicBezTo>
                  <a:cubicBezTo>
                    <a:pt x="6221" y="480"/>
                    <a:pt x="6206" y="360"/>
                    <a:pt x="6120" y="293"/>
                  </a:cubicBezTo>
                  <a:cubicBezTo>
                    <a:pt x="5885" y="105"/>
                    <a:pt x="5596" y="4"/>
                    <a:pt x="5294" y="4"/>
                  </a:cubicBezTo>
                  <a:lnTo>
                    <a:pt x="5260" y="4"/>
                  </a:lnTo>
                  <a:cubicBezTo>
                    <a:pt x="4395" y="158"/>
                    <a:pt x="3546" y="235"/>
                    <a:pt x="2719" y="235"/>
                  </a:cubicBezTo>
                  <a:cubicBezTo>
                    <a:pt x="1892" y="235"/>
                    <a:pt x="1088" y="158"/>
                    <a:pt x="312" y="4"/>
                  </a:cubicBezTo>
                  <a:cubicBezTo>
                    <a:pt x="297" y="2"/>
                    <a:pt x="282" y="0"/>
                    <a:pt x="268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74"/>
            <p:cNvSpPr/>
            <p:nvPr/>
          </p:nvSpPr>
          <p:spPr>
            <a:xfrm>
              <a:off x="8075991" y="3902364"/>
              <a:ext cx="162892" cy="16467"/>
            </a:xfrm>
            <a:custGeom>
              <a:avLst/>
              <a:gdLst/>
              <a:ahLst/>
              <a:cxnLst/>
              <a:rect l="l" t="t" r="r" b="b"/>
              <a:pathLst>
                <a:path w="6222" h="629" extrusionOk="0">
                  <a:moveTo>
                    <a:pt x="270" y="0"/>
                  </a:moveTo>
                  <a:cubicBezTo>
                    <a:pt x="51" y="0"/>
                    <a:pt x="1" y="339"/>
                    <a:pt x="236" y="384"/>
                  </a:cubicBezTo>
                  <a:cubicBezTo>
                    <a:pt x="1033" y="540"/>
                    <a:pt x="1860" y="618"/>
                    <a:pt x="2708" y="618"/>
                  </a:cubicBezTo>
                  <a:cubicBezTo>
                    <a:pt x="3556" y="618"/>
                    <a:pt x="4425" y="540"/>
                    <a:pt x="5309" y="384"/>
                  </a:cubicBezTo>
                  <a:cubicBezTo>
                    <a:pt x="5516" y="389"/>
                    <a:pt x="5717" y="456"/>
                    <a:pt x="5881" y="586"/>
                  </a:cubicBezTo>
                  <a:cubicBezTo>
                    <a:pt x="5914" y="615"/>
                    <a:pt x="5958" y="629"/>
                    <a:pt x="6001" y="629"/>
                  </a:cubicBezTo>
                  <a:cubicBezTo>
                    <a:pt x="6059" y="629"/>
                    <a:pt x="6111" y="605"/>
                    <a:pt x="6155" y="566"/>
                  </a:cubicBezTo>
                  <a:cubicBezTo>
                    <a:pt x="6222" y="480"/>
                    <a:pt x="6207" y="360"/>
                    <a:pt x="6121" y="293"/>
                  </a:cubicBezTo>
                  <a:cubicBezTo>
                    <a:pt x="5886" y="110"/>
                    <a:pt x="5597" y="4"/>
                    <a:pt x="5295" y="4"/>
                  </a:cubicBezTo>
                  <a:lnTo>
                    <a:pt x="5261" y="4"/>
                  </a:lnTo>
                  <a:cubicBezTo>
                    <a:pt x="4396" y="161"/>
                    <a:pt x="3547" y="239"/>
                    <a:pt x="2720" y="239"/>
                  </a:cubicBezTo>
                  <a:cubicBezTo>
                    <a:pt x="1893" y="239"/>
                    <a:pt x="1089" y="161"/>
                    <a:pt x="313" y="4"/>
                  </a:cubicBezTo>
                  <a:cubicBezTo>
                    <a:pt x="298" y="2"/>
                    <a:pt x="283" y="0"/>
                    <a:pt x="27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74"/>
            <p:cNvSpPr/>
            <p:nvPr/>
          </p:nvSpPr>
          <p:spPr>
            <a:xfrm>
              <a:off x="8076095" y="4016718"/>
              <a:ext cx="167343" cy="25630"/>
            </a:xfrm>
            <a:custGeom>
              <a:avLst/>
              <a:gdLst/>
              <a:ahLst/>
              <a:cxnLst/>
              <a:rect l="l" t="t" r="r" b="b"/>
              <a:pathLst>
                <a:path w="6392" h="979" extrusionOk="0">
                  <a:moveTo>
                    <a:pt x="6116" y="1"/>
                  </a:moveTo>
                  <a:cubicBezTo>
                    <a:pt x="6069" y="1"/>
                    <a:pt x="6020" y="20"/>
                    <a:pt x="5978" y="66"/>
                  </a:cubicBezTo>
                  <a:cubicBezTo>
                    <a:pt x="5795" y="258"/>
                    <a:pt x="5545" y="368"/>
                    <a:pt x="5286" y="368"/>
                  </a:cubicBezTo>
                  <a:lnTo>
                    <a:pt x="5252" y="368"/>
                  </a:lnTo>
                  <a:cubicBezTo>
                    <a:pt x="4472" y="517"/>
                    <a:pt x="3676" y="592"/>
                    <a:pt x="2856" y="592"/>
                  </a:cubicBezTo>
                  <a:cubicBezTo>
                    <a:pt x="2035" y="592"/>
                    <a:pt x="1188" y="517"/>
                    <a:pt x="304" y="368"/>
                  </a:cubicBezTo>
                  <a:cubicBezTo>
                    <a:pt x="290" y="366"/>
                    <a:pt x="277" y="365"/>
                    <a:pt x="265" y="365"/>
                  </a:cubicBezTo>
                  <a:cubicBezTo>
                    <a:pt x="44" y="365"/>
                    <a:pt x="1" y="707"/>
                    <a:pt x="242" y="748"/>
                  </a:cubicBezTo>
                  <a:cubicBezTo>
                    <a:pt x="1102" y="897"/>
                    <a:pt x="1981" y="974"/>
                    <a:pt x="2860" y="978"/>
                  </a:cubicBezTo>
                  <a:cubicBezTo>
                    <a:pt x="3681" y="978"/>
                    <a:pt x="4503" y="906"/>
                    <a:pt x="5310" y="753"/>
                  </a:cubicBezTo>
                  <a:cubicBezTo>
                    <a:pt x="5670" y="748"/>
                    <a:pt x="6016" y="594"/>
                    <a:pt x="6261" y="330"/>
                  </a:cubicBezTo>
                  <a:cubicBezTo>
                    <a:pt x="6392" y="185"/>
                    <a:pt x="6262" y="1"/>
                    <a:pt x="611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74"/>
            <p:cNvSpPr/>
            <p:nvPr/>
          </p:nvSpPr>
          <p:spPr>
            <a:xfrm>
              <a:off x="8053868" y="3874168"/>
              <a:ext cx="116737" cy="26939"/>
            </a:xfrm>
            <a:custGeom>
              <a:avLst/>
              <a:gdLst/>
              <a:ahLst/>
              <a:cxnLst/>
              <a:rect l="l" t="t" r="r" b="b"/>
              <a:pathLst>
                <a:path w="4459" h="1029" extrusionOk="0">
                  <a:moveTo>
                    <a:pt x="918" y="1"/>
                  </a:moveTo>
                  <a:cubicBezTo>
                    <a:pt x="553" y="1"/>
                    <a:pt x="211" y="178"/>
                    <a:pt x="0" y="471"/>
                  </a:cubicBezTo>
                  <a:cubicBezTo>
                    <a:pt x="152" y="418"/>
                    <a:pt x="311" y="391"/>
                    <a:pt x="470" y="391"/>
                  </a:cubicBezTo>
                  <a:cubicBezTo>
                    <a:pt x="667" y="391"/>
                    <a:pt x="864" y="432"/>
                    <a:pt x="1047" y="515"/>
                  </a:cubicBezTo>
                  <a:cubicBezTo>
                    <a:pt x="1823" y="854"/>
                    <a:pt x="2602" y="1028"/>
                    <a:pt x="3381" y="1028"/>
                  </a:cubicBezTo>
                  <a:cubicBezTo>
                    <a:pt x="3562" y="1028"/>
                    <a:pt x="3744" y="1019"/>
                    <a:pt x="3925" y="1000"/>
                  </a:cubicBezTo>
                  <a:cubicBezTo>
                    <a:pt x="4136" y="856"/>
                    <a:pt x="4314" y="678"/>
                    <a:pt x="4458" y="466"/>
                  </a:cubicBezTo>
                  <a:lnTo>
                    <a:pt x="91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4"/>
            <p:cNvSpPr/>
            <p:nvPr/>
          </p:nvSpPr>
          <p:spPr>
            <a:xfrm>
              <a:off x="7988968" y="3831678"/>
              <a:ext cx="305887" cy="329528"/>
            </a:xfrm>
            <a:custGeom>
              <a:avLst/>
              <a:gdLst/>
              <a:ahLst/>
              <a:cxnLst/>
              <a:rect l="l" t="t" r="r" b="b"/>
              <a:pathLst>
                <a:path w="11684" h="12587" extrusionOk="0">
                  <a:moveTo>
                    <a:pt x="2944" y="1"/>
                  </a:moveTo>
                  <a:cubicBezTo>
                    <a:pt x="2576" y="1"/>
                    <a:pt x="2208" y="70"/>
                    <a:pt x="1859" y="206"/>
                  </a:cubicBezTo>
                  <a:cubicBezTo>
                    <a:pt x="1148" y="480"/>
                    <a:pt x="577" y="1037"/>
                    <a:pt x="279" y="1739"/>
                  </a:cubicBezTo>
                  <a:cubicBezTo>
                    <a:pt x="260" y="1777"/>
                    <a:pt x="245" y="1820"/>
                    <a:pt x="231" y="1859"/>
                  </a:cubicBezTo>
                  <a:cubicBezTo>
                    <a:pt x="0" y="2488"/>
                    <a:pt x="72" y="3194"/>
                    <a:pt x="437" y="3766"/>
                  </a:cubicBezTo>
                  <a:cubicBezTo>
                    <a:pt x="716" y="4222"/>
                    <a:pt x="913" y="4727"/>
                    <a:pt x="1023" y="5251"/>
                  </a:cubicBezTo>
                  <a:cubicBezTo>
                    <a:pt x="1038" y="5251"/>
                    <a:pt x="1148" y="5712"/>
                    <a:pt x="1192" y="6144"/>
                  </a:cubicBezTo>
                  <a:cubicBezTo>
                    <a:pt x="1316" y="7446"/>
                    <a:pt x="1254" y="8892"/>
                    <a:pt x="1129" y="10155"/>
                  </a:cubicBezTo>
                  <a:cubicBezTo>
                    <a:pt x="1091" y="10573"/>
                    <a:pt x="1398" y="10953"/>
                    <a:pt x="1821" y="10991"/>
                  </a:cubicBezTo>
                  <a:cubicBezTo>
                    <a:pt x="1848" y="10994"/>
                    <a:pt x="1874" y="10995"/>
                    <a:pt x="1900" y="10995"/>
                  </a:cubicBezTo>
                  <a:cubicBezTo>
                    <a:pt x="2290" y="10995"/>
                    <a:pt x="2621" y="10700"/>
                    <a:pt x="2662" y="10304"/>
                  </a:cubicBezTo>
                  <a:cubicBezTo>
                    <a:pt x="2820" y="8681"/>
                    <a:pt x="2849" y="7408"/>
                    <a:pt x="2748" y="6303"/>
                  </a:cubicBezTo>
                  <a:cubicBezTo>
                    <a:pt x="2623" y="4919"/>
                    <a:pt x="2297" y="3814"/>
                    <a:pt x="1744" y="2940"/>
                  </a:cubicBezTo>
                  <a:cubicBezTo>
                    <a:pt x="1638" y="2781"/>
                    <a:pt x="1614" y="2580"/>
                    <a:pt x="1682" y="2397"/>
                  </a:cubicBezTo>
                  <a:cubicBezTo>
                    <a:pt x="1686" y="2378"/>
                    <a:pt x="1696" y="2359"/>
                    <a:pt x="1706" y="2339"/>
                  </a:cubicBezTo>
                  <a:cubicBezTo>
                    <a:pt x="1840" y="2013"/>
                    <a:pt x="2104" y="1758"/>
                    <a:pt x="2436" y="1633"/>
                  </a:cubicBezTo>
                  <a:cubicBezTo>
                    <a:pt x="2601" y="1565"/>
                    <a:pt x="2776" y="1531"/>
                    <a:pt x="2950" y="1531"/>
                  </a:cubicBezTo>
                  <a:cubicBezTo>
                    <a:pt x="3144" y="1531"/>
                    <a:pt x="3339" y="1573"/>
                    <a:pt x="3522" y="1657"/>
                  </a:cubicBezTo>
                  <a:cubicBezTo>
                    <a:pt x="4295" y="1998"/>
                    <a:pt x="5073" y="2169"/>
                    <a:pt x="5852" y="2169"/>
                  </a:cubicBezTo>
                  <a:cubicBezTo>
                    <a:pt x="6630" y="2169"/>
                    <a:pt x="7408" y="1998"/>
                    <a:pt x="8181" y="1657"/>
                  </a:cubicBezTo>
                  <a:cubicBezTo>
                    <a:pt x="8362" y="1576"/>
                    <a:pt x="8557" y="1535"/>
                    <a:pt x="8753" y="1535"/>
                  </a:cubicBezTo>
                  <a:cubicBezTo>
                    <a:pt x="8927" y="1535"/>
                    <a:pt x="9102" y="1567"/>
                    <a:pt x="9267" y="1633"/>
                  </a:cubicBezTo>
                  <a:cubicBezTo>
                    <a:pt x="9599" y="1758"/>
                    <a:pt x="9858" y="2013"/>
                    <a:pt x="9997" y="2339"/>
                  </a:cubicBezTo>
                  <a:lnTo>
                    <a:pt x="10017" y="2383"/>
                  </a:lnTo>
                  <a:cubicBezTo>
                    <a:pt x="10103" y="2613"/>
                    <a:pt x="10118" y="2868"/>
                    <a:pt x="10060" y="3108"/>
                  </a:cubicBezTo>
                  <a:cubicBezTo>
                    <a:pt x="9791" y="4309"/>
                    <a:pt x="9700" y="5673"/>
                    <a:pt x="9776" y="7283"/>
                  </a:cubicBezTo>
                  <a:cubicBezTo>
                    <a:pt x="9829" y="8263"/>
                    <a:pt x="9282" y="9175"/>
                    <a:pt x="8393" y="9589"/>
                  </a:cubicBezTo>
                  <a:lnTo>
                    <a:pt x="8345" y="9613"/>
                  </a:lnTo>
                  <a:cubicBezTo>
                    <a:pt x="7711" y="9934"/>
                    <a:pt x="7394" y="10660"/>
                    <a:pt x="7581" y="11342"/>
                  </a:cubicBezTo>
                  <a:lnTo>
                    <a:pt x="7725" y="11885"/>
                  </a:lnTo>
                  <a:cubicBezTo>
                    <a:pt x="7773" y="12058"/>
                    <a:pt x="7836" y="12226"/>
                    <a:pt x="7922" y="12380"/>
                  </a:cubicBezTo>
                  <a:cubicBezTo>
                    <a:pt x="7994" y="12509"/>
                    <a:pt x="8052" y="12581"/>
                    <a:pt x="8210" y="12586"/>
                  </a:cubicBezTo>
                  <a:lnTo>
                    <a:pt x="8220" y="12586"/>
                  </a:lnTo>
                  <a:cubicBezTo>
                    <a:pt x="8451" y="12586"/>
                    <a:pt x="8566" y="12336"/>
                    <a:pt x="8647" y="12168"/>
                  </a:cubicBezTo>
                  <a:lnTo>
                    <a:pt x="9017" y="11015"/>
                  </a:lnTo>
                  <a:cubicBezTo>
                    <a:pt x="9017" y="11001"/>
                    <a:pt x="9022" y="10987"/>
                    <a:pt x="9037" y="10982"/>
                  </a:cubicBezTo>
                  <a:cubicBezTo>
                    <a:pt x="10492" y="10304"/>
                    <a:pt x="11391" y="8810"/>
                    <a:pt x="11304" y="7206"/>
                  </a:cubicBezTo>
                  <a:cubicBezTo>
                    <a:pt x="11232" y="5741"/>
                    <a:pt x="11314" y="4511"/>
                    <a:pt x="11559" y="3449"/>
                  </a:cubicBezTo>
                  <a:cubicBezTo>
                    <a:pt x="11684" y="2911"/>
                    <a:pt x="11640" y="2344"/>
                    <a:pt x="11439" y="1825"/>
                  </a:cubicBezTo>
                  <a:cubicBezTo>
                    <a:pt x="11429" y="1796"/>
                    <a:pt x="11415" y="1768"/>
                    <a:pt x="11405" y="1739"/>
                  </a:cubicBezTo>
                  <a:cubicBezTo>
                    <a:pt x="11107" y="1037"/>
                    <a:pt x="10535" y="480"/>
                    <a:pt x="9824" y="206"/>
                  </a:cubicBezTo>
                  <a:cubicBezTo>
                    <a:pt x="9476" y="70"/>
                    <a:pt x="9108" y="1"/>
                    <a:pt x="8740" y="1"/>
                  </a:cubicBezTo>
                  <a:cubicBezTo>
                    <a:pt x="8333" y="1"/>
                    <a:pt x="7926" y="85"/>
                    <a:pt x="7547" y="254"/>
                  </a:cubicBezTo>
                  <a:cubicBezTo>
                    <a:pt x="6973" y="509"/>
                    <a:pt x="6406" y="636"/>
                    <a:pt x="5840" y="636"/>
                  </a:cubicBezTo>
                  <a:cubicBezTo>
                    <a:pt x="5274" y="636"/>
                    <a:pt x="4708" y="509"/>
                    <a:pt x="4136" y="254"/>
                  </a:cubicBezTo>
                  <a:cubicBezTo>
                    <a:pt x="3758" y="85"/>
                    <a:pt x="3351" y="1"/>
                    <a:pt x="294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74"/>
            <p:cNvSpPr/>
            <p:nvPr/>
          </p:nvSpPr>
          <p:spPr>
            <a:xfrm>
              <a:off x="8191706" y="4076775"/>
              <a:ext cx="27306" cy="21782"/>
            </a:xfrm>
            <a:custGeom>
              <a:avLst/>
              <a:gdLst/>
              <a:ahLst/>
              <a:cxnLst/>
              <a:rect l="l" t="t" r="r" b="b"/>
              <a:pathLst>
                <a:path w="1043" h="832" extrusionOk="0">
                  <a:moveTo>
                    <a:pt x="1043" y="1"/>
                  </a:moveTo>
                  <a:lnTo>
                    <a:pt x="1043" y="1"/>
                  </a:lnTo>
                  <a:cubicBezTo>
                    <a:pt x="923" y="87"/>
                    <a:pt x="793" y="164"/>
                    <a:pt x="654" y="227"/>
                  </a:cubicBezTo>
                  <a:lnTo>
                    <a:pt x="610" y="246"/>
                  </a:lnTo>
                  <a:cubicBezTo>
                    <a:pt x="351" y="375"/>
                    <a:pt x="140" y="577"/>
                    <a:pt x="0" y="832"/>
                  </a:cubicBezTo>
                  <a:cubicBezTo>
                    <a:pt x="20" y="817"/>
                    <a:pt x="44" y="803"/>
                    <a:pt x="63" y="793"/>
                  </a:cubicBezTo>
                  <a:cubicBezTo>
                    <a:pt x="77" y="789"/>
                    <a:pt x="92" y="779"/>
                    <a:pt x="111" y="774"/>
                  </a:cubicBezTo>
                  <a:cubicBezTo>
                    <a:pt x="481" y="601"/>
                    <a:pt x="803" y="332"/>
                    <a:pt x="104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74"/>
            <p:cNvSpPr/>
            <p:nvPr/>
          </p:nvSpPr>
          <p:spPr>
            <a:xfrm>
              <a:off x="8016876" y="3890400"/>
              <a:ext cx="46810" cy="228551"/>
            </a:xfrm>
            <a:custGeom>
              <a:avLst/>
              <a:gdLst/>
              <a:ahLst/>
              <a:cxnLst/>
              <a:rect l="l" t="t" r="r" b="b"/>
              <a:pathLst>
                <a:path w="1788" h="8730" extrusionOk="0">
                  <a:moveTo>
                    <a:pt x="688" y="0"/>
                  </a:moveTo>
                  <a:cubicBezTo>
                    <a:pt x="419" y="140"/>
                    <a:pt x="207" y="365"/>
                    <a:pt x="92" y="644"/>
                  </a:cubicBezTo>
                  <a:cubicBezTo>
                    <a:pt x="82" y="663"/>
                    <a:pt x="78" y="687"/>
                    <a:pt x="68" y="706"/>
                  </a:cubicBezTo>
                  <a:cubicBezTo>
                    <a:pt x="1" y="884"/>
                    <a:pt x="25" y="1086"/>
                    <a:pt x="135" y="1249"/>
                  </a:cubicBezTo>
                  <a:cubicBezTo>
                    <a:pt x="688" y="2119"/>
                    <a:pt x="1019" y="3219"/>
                    <a:pt x="1139" y="4612"/>
                  </a:cubicBezTo>
                  <a:cubicBezTo>
                    <a:pt x="1240" y="5712"/>
                    <a:pt x="1211" y="6985"/>
                    <a:pt x="1048" y="8609"/>
                  </a:cubicBezTo>
                  <a:cubicBezTo>
                    <a:pt x="1048" y="8652"/>
                    <a:pt x="1038" y="8691"/>
                    <a:pt x="1029" y="8729"/>
                  </a:cubicBezTo>
                  <a:cubicBezTo>
                    <a:pt x="1341" y="8647"/>
                    <a:pt x="1567" y="8383"/>
                    <a:pt x="1596" y="8061"/>
                  </a:cubicBezTo>
                  <a:cubicBezTo>
                    <a:pt x="1759" y="6438"/>
                    <a:pt x="1788" y="5165"/>
                    <a:pt x="1687" y="4064"/>
                  </a:cubicBezTo>
                  <a:cubicBezTo>
                    <a:pt x="1562" y="2671"/>
                    <a:pt x="1235" y="1576"/>
                    <a:pt x="683" y="702"/>
                  </a:cubicBezTo>
                  <a:cubicBezTo>
                    <a:pt x="572" y="543"/>
                    <a:pt x="548" y="337"/>
                    <a:pt x="616" y="159"/>
                  </a:cubicBezTo>
                  <a:cubicBezTo>
                    <a:pt x="620" y="140"/>
                    <a:pt x="635" y="116"/>
                    <a:pt x="640" y="96"/>
                  </a:cubicBezTo>
                  <a:cubicBezTo>
                    <a:pt x="654" y="63"/>
                    <a:pt x="673" y="29"/>
                    <a:pt x="688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74"/>
            <p:cNvSpPr/>
            <p:nvPr/>
          </p:nvSpPr>
          <p:spPr>
            <a:xfrm>
              <a:off x="8005697" y="3831678"/>
              <a:ext cx="289420" cy="273686"/>
            </a:xfrm>
            <a:custGeom>
              <a:avLst/>
              <a:gdLst/>
              <a:ahLst/>
              <a:cxnLst/>
              <a:rect l="l" t="t" r="r" b="b"/>
              <a:pathLst>
                <a:path w="11055" h="10454" extrusionOk="0">
                  <a:moveTo>
                    <a:pt x="8112" y="1"/>
                  </a:moveTo>
                  <a:cubicBezTo>
                    <a:pt x="7706" y="1"/>
                    <a:pt x="7299" y="85"/>
                    <a:pt x="6918" y="254"/>
                  </a:cubicBezTo>
                  <a:cubicBezTo>
                    <a:pt x="6344" y="509"/>
                    <a:pt x="5778" y="636"/>
                    <a:pt x="5213" y="636"/>
                  </a:cubicBezTo>
                  <a:cubicBezTo>
                    <a:pt x="4647" y="636"/>
                    <a:pt x="4081" y="509"/>
                    <a:pt x="3507" y="254"/>
                  </a:cubicBezTo>
                  <a:cubicBezTo>
                    <a:pt x="3127" y="87"/>
                    <a:pt x="2720" y="3"/>
                    <a:pt x="2312" y="3"/>
                  </a:cubicBezTo>
                  <a:cubicBezTo>
                    <a:pt x="1947" y="3"/>
                    <a:pt x="1582" y="70"/>
                    <a:pt x="1235" y="206"/>
                  </a:cubicBezTo>
                  <a:cubicBezTo>
                    <a:pt x="745" y="394"/>
                    <a:pt x="322" y="716"/>
                    <a:pt x="0" y="1133"/>
                  </a:cubicBezTo>
                  <a:cubicBezTo>
                    <a:pt x="211" y="975"/>
                    <a:pt x="442" y="845"/>
                    <a:pt x="687" y="749"/>
                  </a:cubicBezTo>
                  <a:cubicBezTo>
                    <a:pt x="1034" y="613"/>
                    <a:pt x="1400" y="546"/>
                    <a:pt x="1764" y="546"/>
                  </a:cubicBezTo>
                  <a:cubicBezTo>
                    <a:pt x="2172" y="546"/>
                    <a:pt x="2579" y="630"/>
                    <a:pt x="2959" y="797"/>
                  </a:cubicBezTo>
                  <a:cubicBezTo>
                    <a:pt x="3536" y="1052"/>
                    <a:pt x="4102" y="1179"/>
                    <a:pt x="4667" y="1179"/>
                  </a:cubicBezTo>
                  <a:cubicBezTo>
                    <a:pt x="5232" y="1179"/>
                    <a:pt x="5796" y="1052"/>
                    <a:pt x="6370" y="797"/>
                  </a:cubicBezTo>
                  <a:cubicBezTo>
                    <a:pt x="6753" y="630"/>
                    <a:pt x="7161" y="546"/>
                    <a:pt x="7570" y="546"/>
                  </a:cubicBezTo>
                  <a:cubicBezTo>
                    <a:pt x="7935" y="546"/>
                    <a:pt x="8300" y="613"/>
                    <a:pt x="8647" y="749"/>
                  </a:cubicBezTo>
                  <a:cubicBezTo>
                    <a:pt x="9358" y="1028"/>
                    <a:pt x="9930" y="1580"/>
                    <a:pt x="10228" y="2286"/>
                  </a:cubicBezTo>
                  <a:cubicBezTo>
                    <a:pt x="10242" y="2315"/>
                    <a:pt x="10252" y="2339"/>
                    <a:pt x="10266" y="2368"/>
                  </a:cubicBezTo>
                  <a:cubicBezTo>
                    <a:pt x="10468" y="2887"/>
                    <a:pt x="10507" y="3454"/>
                    <a:pt x="10382" y="3997"/>
                  </a:cubicBezTo>
                  <a:cubicBezTo>
                    <a:pt x="10141" y="5054"/>
                    <a:pt x="10060" y="6283"/>
                    <a:pt x="10132" y="7749"/>
                  </a:cubicBezTo>
                  <a:cubicBezTo>
                    <a:pt x="10180" y="8733"/>
                    <a:pt x="9863" y="9694"/>
                    <a:pt x="9243" y="10453"/>
                  </a:cubicBezTo>
                  <a:cubicBezTo>
                    <a:pt x="10209" y="9661"/>
                    <a:pt x="10742" y="8455"/>
                    <a:pt x="10675" y="7206"/>
                  </a:cubicBezTo>
                  <a:cubicBezTo>
                    <a:pt x="10603" y="5741"/>
                    <a:pt x="10684" y="4511"/>
                    <a:pt x="10925" y="3449"/>
                  </a:cubicBezTo>
                  <a:cubicBezTo>
                    <a:pt x="11054" y="2911"/>
                    <a:pt x="11011" y="2344"/>
                    <a:pt x="10809" y="1825"/>
                  </a:cubicBezTo>
                  <a:cubicBezTo>
                    <a:pt x="10800" y="1796"/>
                    <a:pt x="10790" y="1768"/>
                    <a:pt x="10776" y="1739"/>
                  </a:cubicBezTo>
                  <a:cubicBezTo>
                    <a:pt x="10478" y="1037"/>
                    <a:pt x="9906" y="480"/>
                    <a:pt x="9195" y="206"/>
                  </a:cubicBezTo>
                  <a:cubicBezTo>
                    <a:pt x="8846" y="70"/>
                    <a:pt x="8479" y="1"/>
                    <a:pt x="811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74"/>
            <p:cNvSpPr/>
            <p:nvPr/>
          </p:nvSpPr>
          <p:spPr>
            <a:xfrm>
              <a:off x="8202518" y="4127329"/>
              <a:ext cx="20394" cy="33877"/>
            </a:xfrm>
            <a:custGeom>
              <a:avLst/>
              <a:gdLst/>
              <a:ahLst/>
              <a:cxnLst/>
              <a:rect l="l" t="t" r="r" b="b"/>
              <a:pathLst>
                <a:path w="779" h="1294" extrusionOk="0">
                  <a:moveTo>
                    <a:pt x="779" y="1"/>
                  </a:moveTo>
                  <a:lnTo>
                    <a:pt x="779" y="1"/>
                  </a:lnTo>
                  <a:cubicBezTo>
                    <a:pt x="639" y="87"/>
                    <a:pt x="495" y="164"/>
                    <a:pt x="346" y="236"/>
                  </a:cubicBezTo>
                  <a:cubicBezTo>
                    <a:pt x="337" y="241"/>
                    <a:pt x="327" y="256"/>
                    <a:pt x="327" y="270"/>
                  </a:cubicBezTo>
                  <a:lnTo>
                    <a:pt x="0" y="1288"/>
                  </a:lnTo>
                  <a:cubicBezTo>
                    <a:pt x="20" y="1293"/>
                    <a:pt x="39" y="1293"/>
                    <a:pt x="58" y="1293"/>
                  </a:cubicBezTo>
                  <a:lnTo>
                    <a:pt x="73" y="1293"/>
                  </a:lnTo>
                  <a:cubicBezTo>
                    <a:pt x="303" y="1293"/>
                    <a:pt x="418" y="1043"/>
                    <a:pt x="500" y="880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74"/>
            <p:cNvSpPr/>
            <p:nvPr/>
          </p:nvSpPr>
          <p:spPr>
            <a:xfrm>
              <a:off x="7972606" y="3826547"/>
              <a:ext cx="335863" cy="339685"/>
            </a:xfrm>
            <a:custGeom>
              <a:avLst/>
              <a:gdLst/>
              <a:ahLst/>
              <a:cxnLst/>
              <a:rect l="l" t="t" r="r" b="b"/>
              <a:pathLst>
                <a:path w="12829" h="12975" extrusionOk="0">
                  <a:moveTo>
                    <a:pt x="3070" y="2040"/>
                  </a:moveTo>
                  <a:cubicBezTo>
                    <a:pt x="2480" y="2646"/>
                    <a:pt x="2609" y="3645"/>
                    <a:pt x="3335" y="4087"/>
                  </a:cubicBezTo>
                  <a:cubicBezTo>
                    <a:pt x="3253" y="4135"/>
                    <a:pt x="3181" y="4193"/>
                    <a:pt x="3114" y="4255"/>
                  </a:cubicBezTo>
                  <a:cubicBezTo>
                    <a:pt x="2672" y="2996"/>
                    <a:pt x="2326" y="3030"/>
                    <a:pt x="2504" y="2617"/>
                  </a:cubicBezTo>
                  <a:cubicBezTo>
                    <a:pt x="2614" y="2362"/>
                    <a:pt x="2816" y="2156"/>
                    <a:pt x="3070" y="2040"/>
                  </a:cubicBezTo>
                  <a:close/>
                  <a:moveTo>
                    <a:pt x="10248" y="4942"/>
                  </a:moveTo>
                  <a:lnTo>
                    <a:pt x="10248" y="4942"/>
                  </a:lnTo>
                  <a:cubicBezTo>
                    <a:pt x="10233" y="5105"/>
                    <a:pt x="10224" y="5278"/>
                    <a:pt x="10214" y="5447"/>
                  </a:cubicBezTo>
                  <a:cubicBezTo>
                    <a:pt x="10128" y="5355"/>
                    <a:pt x="10032" y="5278"/>
                    <a:pt x="9931" y="5216"/>
                  </a:cubicBezTo>
                  <a:cubicBezTo>
                    <a:pt x="10051" y="5144"/>
                    <a:pt x="10156" y="5048"/>
                    <a:pt x="10248" y="4942"/>
                  </a:cubicBezTo>
                  <a:close/>
                  <a:moveTo>
                    <a:pt x="9389" y="1923"/>
                  </a:moveTo>
                  <a:cubicBezTo>
                    <a:pt x="10084" y="1923"/>
                    <a:pt x="10670" y="2534"/>
                    <a:pt x="10502" y="3266"/>
                  </a:cubicBezTo>
                  <a:cubicBezTo>
                    <a:pt x="10483" y="3352"/>
                    <a:pt x="10464" y="3448"/>
                    <a:pt x="10445" y="3539"/>
                  </a:cubicBezTo>
                  <a:cubicBezTo>
                    <a:pt x="10228" y="3064"/>
                    <a:pt x="9758" y="2761"/>
                    <a:pt x="9239" y="2761"/>
                  </a:cubicBezTo>
                  <a:cubicBezTo>
                    <a:pt x="8999" y="2776"/>
                    <a:pt x="8999" y="3131"/>
                    <a:pt x="9239" y="3145"/>
                  </a:cubicBezTo>
                  <a:cubicBezTo>
                    <a:pt x="9758" y="3145"/>
                    <a:pt x="10176" y="3563"/>
                    <a:pt x="10176" y="4082"/>
                  </a:cubicBezTo>
                  <a:cubicBezTo>
                    <a:pt x="10176" y="4601"/>
                    <a:pt x="9758" y="5019"/>
                    <a:pt x="9239" y="5019"/>
                  </a:cubicBezTo>
                  <a:lnTo>
                    <a:pt x="9220" y="5019"/>
                  </a:lnTo>
                  <a:cubicBezTo>
                    <a:pt x="9061" y="5032"/>
                    <a:pt x="8092" y="5247"/>
                    <a:pt x="6697" y="5247"/>
                  </a:cubicBezTo>
                  <a:cubicBezTo>
                    <a:pt x="5979" y="5247"/>
                    <a:pt x="5148" y="5190"/>
                    <a:pt x="4257" y="5019"/>
                  </a:cubicBezTo>
                  <a:cubicBezTo>
                    <a:pt x="4244" y="5016"/>
                    <a:pt x="4232" y="5015"/>
                    <a:pt x="4219" y="5015"/>
                  </a:cubicBezTo>
                  <a:cubicBezTo>
                    <a:pt x="4142" y="5015"/>
                    <a:pt x="4069" y="5065"/>
                    <a:pt x="4036" y="5139"/>
                  </a:cubicBezTo>
                  <a:cubicBezTo>
                    <a:pt x="3998" y="5250"/>
                    <a:pt x="4065" y="5370"/>
                    <a:pt x="4180" y="5394"/>
                  </a:cubicBezTo>
                  <a:cubicBezTo>
                    <a:pt x="4982" y="5552"/>
                    <a:pt x="5798" y="5629"/>
                    <a:pt x="6609" y="5629"/>
                  </a:cubicBezTo>
                  <a:cubicBezTo>
                    <a:pt x="6634" y="5629"/>
                    <a:pt x="6659" y="5629"/>
                    <a:pt x="6683" y="5629"/>
                  </a:cubicBezTo>
                  <a:lnTo>
                    <a:pt x="6707" y="5629"/>
                  </a:lnTo>
                  <a:cubicBezTo>
                    <a:pt x="7557" y="5629"/>
                    <a:pt x="8413" y="5552"/>
                    <a:pt x="9253" y="5398"/>
                  </a:cubicBezTo>
                  <a:cubicBezTo>
                    <a:pt x="9767" y="5398"/>
                    <a:pt x="10185" y="5821"/>
                    <a:pt x="10180" y="6340"/>
                  </a:cubicBezTo>
                  <a:cubicBezTo>
                    <a:pt x="10176" y="6859"/>
                    <a:pt x="9753" y="7272"/>
                    <a:pt x="9239" y="7272"/>
                  </a:cubicBezTo>
                  <a:cubicBezTo>
                    <a:pt x="9111" y="7272"/>
                    <a:pt x="8270" y="7501"/>
                    <a:pt x="6835" y="7501"/>
                  </a:cubicBezTo>
                  <a:cubicBezTo>
                    <a:pt x="6117" y="7501"/>
                    <a:pt x="5251" y="7443"/>
                    <a:pt x="4252" y="7272"/>
                  </a:cubicBezTo>
                  <a:cubicBezTo>
                    <a:pt x="4239" y="7270"/>
                    <a:pt x="4226" y="7269"/>
                    <a:pt x="4213" y="7269"/>
                  </a:cubicBezTo>
                  <a:cubicBezTo>
                    <a:pt x="3996" y="7269"/>
                    <a:pt x="3949" y="7606"/>
                    <a:pt x="4190" y="7647"/>
                  </a:cubicBezTo>
                  <a:cubicBezTo>
                    <a:pt x="5055" y="7801"/>
                    <a:pt x="5929" y="7877"/>
                    <a:pt x="6808" y="7882"/>
                  </a:cubicBezTo>
                  <a:cubicBezTo>
                    <a:pt x="7629" y="7882"/>
                    <a:pt x="8451" y="7805"/>
                    <a:pt x="9258" y="7652"/>
                  </a:cubicBezTo>
                  <a:cubicBezTo>
                    <a:pt x="9614" y="7647"/>
                    <a:pt x="9955" y="7493"/>
                    <a:pt x="10200" y="7234"/>
                  </a:cubicBezTo>
                  <a:lnTo>
                    <a:pt x="10200" y="7234"/>
                  </a:lnTo>
                  <a:cubicBezTo>
                    <a:pt x="10209" y="7575"/>
                    <a:pt x="10253" y="7988"/>
                    <a:pt x="10008" y="8521"/>
                  </a:cubicBezTo>
                  <a:cubicBezTo>
                    <a:pt x="9902" y="8632"/>
                    <a:pt x="9287" y="8790"/>
                    <a:pt x="7980" y="8848"/>
                  </a:cubicBezTo>
                  <a:cubicBezTo>
                    <a:pt x="7645" y="8863"/>
                    <a:pt x="7302" y="8871"/>
                    <a:pt x="6961" y="8871"/>
                  </a:cubicBezTo>
                  <a:cubicBezTo>
                    <a:pt x="6143" y="8871"/>
                    <a:pt x="5343" y="8827"/>
                    <a:pt x="4733" y="8742"/>
                  </a:cubicBezTo>
                  <a:cubicBezTo>
                    <a:pt x="3805" y="8617"/>
                    <a:pt x="3637" y="8449"/>
                    <a:pt x="3618" y="8420"/>
                  </a:cubicBezTo>
                  <a:cubicBezTo>
                    <a:pt x="3637" y="7829"/>
                    <a:pt x="3628" y="7234"/>
                    <a:pt x="3584" y="6643"/>
                  </a:cubicBezTo>
                  <a:cubicBezTo>
                    <a:pt x="3732" y="6564"/>
                    <a:pt x="3837" y="6538"/>
                    <a:pt x="4000" y="6538"/>
                  </a:cubicBezTo>
                  <a:cubicBezTo>
                    <a:pt x="4325" y="6538"/>
                    <a:pt x="4878" y="6643"/>
                    <a:pt x="6448" y="6643"/>
                  </a:cubicBezTo>
                  <a:cubicBezTo>
                    <a:pt x="6534" y="6644"/>
                    <a:pt x="6624" y="6644"/>
                    <a:pt x="6716" y="6644"/>
                  </a:cubicBezTo>
                  <a:cubicBezTo>
                    <a:pt x="7732" y="6644"/>
                    <a:pt x="8996" y="6575"/>
                    <a:pt x="9124" y="6513"/>
                  </a:cubicBezTo>
                  <a:cubicBezTo>
                    <a:pt x="9310" y="6420"/>
                    <a:pt x="9239" y="6147"/>
                    <a:pt x="9043" y="6147"/>
                  </a:cubicBezTo>
                  <a:cubicBezTo>
                    <a:pt x="9036" y="6147"/>
                    <a:pt x="9029" y="6147"/>
                    <a:pt x="9023" y="6148"/>
                  </a:cubicBezTo>
                  <a:cubicBezTo>
                    <a:pt x="8212" y="6225"/>
                    <a:pt x="7405" y="6259"/>
                    <a:pt x="6602" y="6259"/>
                  </a:cubicBezTo>
                  <a:cubicBezTo>
                    <a:pt x="6549" y="6259"/>
                    <a:pt x="6496" y="6259"/>
                    <a:pt x="6443" y="6258"/>
                  </a:cubicBezTo>
                  <a:cubicBezTo>
                    <a:pt x="5131" y="6244"/>
                    <a:pt x="4089" y="6148"/>
                    <a:pt x="4017" y="6148"/>
                  </a:cubicBezTo>
                  <a:cubicBezTo>
                    <a:pt x="3839" y="6148"/>
                    <a:pt x="3661" y="6095"/>
                    <a:pt x="3512" y="5999"/>
                  </a:cubicBezTo>
                  <a:cubicBezTo>
                    <a:pt x="3455" y="5552"/>
                    <a:pt x="3368" y="5110"/>
                    <a:pt x="3248" y="4678"/>
                  </a:cubicBezTo>
                  <a:cubicBezTo>
                    <a:pt x="3421" y="4428"/>
                    <a:pt x="3700" y="4279"/>
                    <a:pt x="4002" y="4274"/>
                  </a:cubicBezTo>
                  <a:cubicBezTo>
                    <a:pt x="4891" y="4442"/>
                    <a:pt x="5790" y="4529"/>
                    <a:pt x="6688" y="4529"/>
                  </a:cubicBezTo>
                  <a:cubicBezTo>
                    <a:pt x="7668" y="4529"/>
                    <a:pt x="8648" y="4390"/>
                    <a:pt x="9090" y="4265"/>
                  </a:cubicBezTo>
                  <a:cubicBezTo>
                    <a:pt x="9308" y="4202"/>
                    <a:pt x="9254" y="3889"/>
                    <a:pt x="9050" y="3889"/>
                  </a:cubicBezTo>
                  <a:cubicBezTo>
                    <a:pt x="9034" y="3889"/>
                    <a:pt x="9017" y="3891"/>
                    <a:pt x="8999" y="3895"/>
                  </a:cubicBezTo>
                  <a:cubicBezTo>
                    <a:pt x="8152" y="4083"/>
                    <a:pt x="7344" y="4146"/>
                    <a:pt x="6635" y="4146"/>
                  </a:cubicBezTo>
                  <a:cubicBezTo>
                    <a:pt x="5204" y="4146"/>
                    <a:pt x="4173" y="3890"/>
                    <a:pt x="4022" y="3890"/>
                  </a:cubicBezTo>
                  <a:cubicBezTo>
                    <a:pt x="3503" y="3890"/>
                    <a:pt x="3085" y="3467"/>
                    <a:pt x="3085" y="2953"/>
                  </a:cubicBezTo>
                  <a:cubicBezTo>
                    <a:pt x="3085" y="2434"/>
                    <a:pt x="3503" y="2012"/>
                    <a:pt x="4022" y="2012"/>
                  </a:cubicBezTo>
                  <a:lnTo>
                    <a:pt x="4031" y="2012"/>
                  </a:lnTo>
                  <a:cubicBezTo>
                    <a:pt x="4041" y="2021"/>
                    <a:pt x="4055" y="2026"/>
                    <a:pt x="4070" y="2031"/>
                  </a:cubicBezTo>
                  <a:cubicBezTo>
                    <a:pt x="4868" y="2388"/>
                    <a:pt x="5676" y="2564"/>
                    <a:pt x="6483" y="2564"/>
                  </a:cubicBezTo>
                  <a:cubicBezTo>
                    <a:pt x="6686" y="2564"/>
                    <a:pt x="6889" y="2553"/>
                    <a:pt x="7091" y="2530"/>
                  </a:cubicBezTo>
                  <a:lnTo>
                    <a:pt x="7091" y="2530"/>
                  </a:lnTo>
                  <a:cubicBezTo>
                    <a:pt x="6861" y="2727"/>
                    <a:pt x="6573" y="2876"/>
                    <a:pt x="6251" y="2881"/>
                  </a:cubicBezTo>
                  <a:cubicBezTo>
                    <a:pt x="5602" y="2862"/>
                    <a:pt x="4930" y="2824"/>
                    <a:pt x="4243" y="2761"/>
                  </a:cubicBezTo>
                  <a:cubicBezTo>
                    <a:pt x="4232" y="2760"/>
                    <a:pt x="4222" y="2759"/>
                    <a:pt x="4212" y="2759"/>
                  </a:cubicBezTo>
                  <a:cubicBezTo>
                    <a:pt x="3976" y="2759"/>
                    <a:pt x="3951" y="3132"/>
                    <a:pt x="4204" y="3145"/>
                  </a:cubicBezTo>
                  <a:cubicBezTo>
                    <a:pt x="5052" y="3230"/>
                    <a:pt x="5903" y="3270"/>
                    <a:pt x="6755" y="3270"/>
                  </a:cubicBezTo>
                  <a:cubicBezTo>
                    <a:pt x="7264" y="3270"/>
                    <a:pt x="7774" y="3256"/>
                    <a:pt x="8283" y="3227"/>
                  </a:cubicBezTo>
                  <a:cubicBezTo>
                    <a:pt x="8533" y="3213"/>
                    <a:pt x="8514" y="2842"/>
                    <a:pt x="8273" y="2842"/>
                  </a:cubicBezTo>
                  <a:cubicBezTo>
                    <a:pt x="8268" y="2842"/>
                    <a:pt x="8264" y="2842"/>
                    <a:pt x="8259" y="2843"/>
                  </a:cubicBezTo>
                  <a:cubicBezTo>
                    <a:pt x="7932" y="2867"/>
                    <a:pt x="7601" y="2881"/>
                    <a:pt x="7260" y="2886"/>
                  </a:cubicBezTo>
                  <a:cubicBezTo>
                    <a:pt x="7428" y="2751"/>
                    <a:pt x="7572" y="2598"/>
                    <a:pt x="7697" y="2425"/>
                  </a:cubicBezTo>
                  <a:cubicBezTo>
                    <a:pt x="8105" y="2334"/>
                    <a:pt x="8504" y="2204"/>
                    <a:pt x="8888" y="2031"/>
                  </a:cubicBezTo>
                  <a:cubicBezTo>
                    <a:pt x="9056" y="1957"/>
                    <a:pt x="9225" y="1923"/>
                    <a:pt x="9389" y="1923"/>
                  </a:cubicBezTo>
                  <a:close/>
                  <a:moveTo>
                    <a:pt x="9385" y="1"/>
                  </a:moveTo>
                  <a:cubicBezTo>
                    <a:pt x="8965" y="1"/>
                    <a:pt x="8532" y="88"/>
                    <a:pt x="8105" y="277"/>
                  </a:cubicBezTo>
                  <a:cubicBezTo>
                    <a:pt x="7557" y="520"/>
                    <a:pt x="7017" y="641"/>
                    <a:pt x="6477" y="641"/>
                  </a:cubicBezTo>
                  <a:cubicBezTo>
                    <a:pt x="5936" y="641"/>
                    <a:pt x="5396" y="520"/>
                    <a:pt x="4848" y="277"/>
                  </a:cubicBezTo>
                  <a:cubicBezTo>
                    <a:pt x="4442" y="97"/>
                    <a:pt x="4007" y="7"/>
                    <a:pt x="3572" y="7"/>
                  </a:cubicBezTo>
                  <a:cubicBezTo>
                    <a:pt x="3182" y="7"/>
                    <a:pt x="2792" y="79"/>
                    <a:pt x="2422" y="225"/>
                  </a:cubicBezTo>
                  <a:cubicBezTo>
                    <a:pt x="870" y="835"/>
                    <a:pt x="1" y="2641"/>
                    <a:pt x="904" y="4073"/>
                  </a:cubicBezTo>
                  <a:cubicBezTo>
                    <a:pt x="1149" y="4457"/>
                    <a:pt x="1336" y="4937"/>
                    <a:pt x="1471" y="5495"/>
                  </a:cubicBezTo>
                  <a:cubicBezTo>
                    <a:pt x="1495" y="5598"/>
                    <a:pt x="1572" y="5643"/>
                    <a:pt x="1650" y="5643"/>
                  </a:cubicBezTo>
                  <a:cubicBezTo>
                    <a:pt x="1761" y="5643"/>
                    <a:pt x="1874" y="5552"/>
                    <a:pt x="1841" y="5408"/>
                  </a:cubicBezTo>
                  <a:cubicBezTo>
                    <a:pt x="1725" y="4860"/>
                    <a:pt x="1519" y="4342"/>
                    <a:pt x="1226" y="3866"/>
                  </a:cubicBezTo>
                  <a:cubicBezTo>
                    <a:pt x="255" y="2333"/>
                    <a:pt x="1710" y="388"/>
                    <a:pt x="3560" y="388"/>
                  </a:cubicBezTo>
                  <a:cubicBezTo>
                    <a:pt x="3925" y="388"/>
                    <a:pt x="4305" y="464"/>
                    <a:pt x="4685" y="633"/>
                  </a:cubicBezTo>
                  <a:cubicBezTo>
                    <a:pt x="5285" y="897"/>
                    <a:pt x="5877" y="1029"/>
                    <a:pt x="6469" y="1029"/>
                  </a:cubicBezTo>
                  <a:cubicBezTo>
                    <a:pt x="7061" y="1029"/>
                    <a:pt x="7654" y="897"/>
                    <a:pt x="8254" y="633"/>
                  </a:cubicBezTo>
                  <a:cubicBezTo>
                    <a:pt x="8629" y="466"/>
                    <a:pt x="9009" y="389"/>
                    <a:pt x="9378" y="389"/>
                  </a:cubicBezTo>
                  <a:cubicBezTo>
                    <a:pt x="11000" y="389"/>
                    <a:pt x="12388" y="1870"/>
                    <a:pt x="11996" y="3611"/>
                  </a:cubicBezTo>
                  <a:cubicBezTo>
                    <a:pt x="11751" y="4692"/>
                    <a:pt x="11670" y="5937"/>
                    <a:pt x="11737" y="7421"/>
                  </a:cubicBezTo>
                  <a:cubicBezTo>
                    <a:pt x="11819" y="8949"/>
                    <a:pt x="10964" y="10371"/>
                    <a:pt x="9575" y="11014"/>
                  </a:cubicBezTo>
                  <a:cubicBezTo>
                    <a:pt x="9431" y="11082"/>
                    <a:pt x="9484" y="11120"/>
                    <a:pt x="9095" y="12302"/>
                  </a:cubicBezTo>
                  <a:cubicBezTo>
                    <a:pt x="9042" y="12403"/>
                    <a:pt x="8960" y="12600"/>
                    <a:pt x="8845" y="12600"/>
                  </a:cubicBezTo>
                  <a:cubicBezTo>
                    <a:pt x="8782" y="12600"/>
                    <a:pt x="8773" y="12600"/>
                    <a:pt x="8715" y="12494"/>
                  </a:cubicBezTo>
                  <a:cubicBezTo>
                    <a:pt x="8542" y="12177"/>
                    <a:pt x="8518" y="11937"/>
                    <a:pt x="8393" y="11500"/>
                  </a:cubicBezTo>
                  <a:cubicBezTo>
                    <a:pt x="8225" y="10885"/>
                    <a:pt x="8523" y="10241"/>
                    <a:pt x="9095" y="9967"/>
                  </a:cubicBezTo>
                  <a:cubicBezTo>
                    <a:pt x="10056" y="9520"/>
                    <a:pt x="10646" y="8531"/>
                    <a:pt x="10589" y="7474"/>
                  </a:cubicBezTo>
                  <a:cubicBezTo>
                    <a:pt x="10512" y="5889"/>
                    <a:pt x="10603" y="4539"/>
                    <a:pt x="10872" y="3357"/>
                  </a:cubicBezTo>
                  <a:cubicBezTo>
                    <a:pt x="11095" y="2374"/>
                    <a:pt x="10310" y="1543"/>
                    <a:pt x="9379" y="1543"/>
                  </a:cubicBezTo>
                  <a:cubicBezTo>
                    <a:pt x="9164" y="1543"/>
                    <a:pt x="8940" y="1587"/>
                    <a:pt x="8720" y="1685"/>
                  </a:cubicBezTo>
                  <a:cubicBezTo>
                    <a:pt x="7973" y="2014"/>
                    <a:pt x="7221" y="2179"/>
                    <a:pt x="6469" y="2179"/>
                  </a:cubicBezTo>
                  <a:cubicBezTo>
                    <a:pt x="5717" y="2179"/>
                    <a:pt x="4966" y="2014"/>
                    <a:pt x="4219" y="1685"/>
                  </a:cubicBezTo>
                  <a:cubicBezTo>
                    <a:pt x="3998" y="1587"/>
                    <a:pt x="3778" y="1544"/>
                    <a:pt x="3568" y="1544"/>
                  </a:cubicBezTo>
                  <a:cubicBezTo>
                    <a:pt x="2551" y="1544"/>
                    <a:pt x="1750" y="2550"/>
                    <a:pt x="2196" y="3246"/>
                  </a:cubicBezTo>
                  <a:cubicBezTo>
                    <a:pt x="2480" y="3698"/>
                    <a:pt x="2696" y="4188"/>
                    <a:pt x="2845" y="4702"/>
                  </a:cubicBezTo>
                  <a:lnTo>
                    <a:pt x="2845" y="4707"/>
                  </a:lnTo>
                  <a:cubicBezTo>
                    <a:pt x="3363" y="6470"/>
                    <a:pt x="3263" y="8660"/>
                    <a:pt x="3085" y="10486"/>
                  </a:cubicBezTo>
                  <a:cubicBezTo>
                    <a:pt x="3053" y="10785"/>
                    <a:pt x="2799" y="11007"/>
                    <a:pt x="2504" y="11007"/>
                  </a:cubicBezTo>
                  <a:cubicBezTo>
                    <a:pt x="2487" y="11007"/>
                    <a:pt x="2469" y="11006"/>
                    <a:pt x="2451" y="11005"/>
                  </a:cubicBezTo>
                  <a:cubicBezTo>
                    <a:pt x="2134" y="10971"/>
                    <a:pt x="1903" y="10688"/>
                    <a:pt x="1932" y="10371"/>
                  </a:cubicBezTo>
                  <a:cubicBezTo>
                    <a:pt x="2047" y="9213"/>
                    <a:pt x="2158" y="7700"/>
                    <a:pt x="1994" y="6321"/>
                  </a:cubicBezTo>
                  <a:cubicBezTo>
                    <a:pt x="1977" y="6208"/>
                    <a:pt x="1892" y="6156"/>
                    <a:pt x="1806" y="6156"/>
                  </a:cubicBezTo>
                  <a:cubicBezTo>
                    <a:pt x="1702" y="6156"/>
                    <a:pt x="1597" y="6232"/>
                    <a:pt x="1610" y="6369"/>
                  </a:cubicBezTo>
                  <a:cubicBezTo>
                    <a:pt x="1769" y="7714"/>
                    <a:pt x="1663" y="9194"/>
                    <a:pt x="1552" y="10337"/>
                  </a:cubicBezTo>
                  <a:cubicBezTo>
                    <a:pt x="1480" y="10870"/>
                    <a:pt x="1869" y="11360"/>
                    <a:pt x="2407" y="11413"/>
                  </a:cubicBezTo>
                  <a:cubicBezTo>
                    <a:pt x="2440" y="11416"/>
                    <a:pt x="2471" y="11418"/>
                    <a:pt x="2503" y="11418"/>
                  </a:cubicBezTo>
                  <a:cubicBezTo>
                    <a:pt x="3005" y="11418"/>
                    <a:pt x="3428" y="11031"/>
                    <a:pt x="3460" y="10524"/>
                  </a:cubicBezTo>
                  <a:cubicBezTo>
                    <a:pt x="3522" y="9929"/>
                    <a:pt x="3560" y="9376"/>
                    <a:pt x="3580" y="8867"/>
                  </a:cubicBezTo>
                  <a:cubicBezTo>
                    <a:pt x="3950" y="9040"/>
                    <a:pt x="4608" y="9126"/>
                    <a:pt x="5011" y="9165"/>
                  </a:cubicBezTo>
                  <a:cubicBezTo>
                    <a:pt x="5588" y="9227"/>
                    <a:pt x="6280" y="9256"/>
                    <a:pt x="6976" y="9256"/>
                  </a:cubicBezTo>
                  <a:cubicBezTo>
                    <a:pt x="7433" y="9256"/>
                    <a:pt x="7889" y="9247"/>
                    <a:pt x="8321" y="9213"/>
                  </a:cubicBezTo>
                  <a:cubicBezTo>
                    <a:pt x="8773" y="9189"/>
                    <a:pt x="9220" y="9136"/>
                    <a:pt x="9666" y="9054"/>
                  </a:cubicBezTo>
                  <a:lnTo>
                    <a:pt x="9666" y="9054"/>
                  </a:lnTo>
                  <a:cubicBezTo>
                    <a:pt x="9383" y="9376"/>
                    <a:pt x="9119" y="9511"/>
                    <a:pt x="8874" y="9636"/>
                  </a:cubicBezTo>
                  <a:cubicBezTo>
                    <a:pt x="8163" y="10006"/>
                    <a:pt x="7802" y="10817"/>
                    <a:pt x="8014" y="11591"/>
                  </a:cubicBezTo>
                  <a:cubicBezTo>
                    <a:pt x="8134" y="12009"/>
                    <a:pt x="8168" y="12302"/>
                    <a:pt x="8374" y="12672"/>
                  </a:cubicBezTo>
                  <a:cubicBezTo>
                    <a:pt x="8451" y="12816"/>
                    <a:pt x="8557" y="12965"/>
                    <a:pt x="8826" y="12974"/>
                  </a:cubicBezTo>
                  <a:cubicBezTo>
                    <a:pt x="8832" y="12975"/>
                    <a:pt x="8838" y="12975"/>
                    <a:pt x="8843" y="12975"/>
                  </a:cubicBezTo>
                  <a:cubicBezTo>
                    <a:pt x="9139" y="12975"/>
                    <a:pt x="9299" y="12739"/>
                    <a:pt x="9431" y="12475"/>
                  </a:cubicBezTo>
                  <a:cubicBezTo>
                    <a:pt x="9474" y="12388"/>
                    <a:pt x="9397" y="12581"/>
                    <a:pt x="9806" y="11322"/>
                  </a:cubicBezTo>
                  <a:cubicBezTo>
                    <a:pt x="11295" y="10596"/>
                    <a:pt x="12208" y="9050"/>
                    <a:pt x="12121" y="7392"/>
                  </a:cubicBezTo>
                  <a:cubicBezTo>
                    <a:pt x="12054" y="5941"/>
                    <a:pt x="12131" y="4731"/>
                    <a:pt x="12366" y="3683"/>
                  </a:cubicBezTo>
                  <a:cubicBezTo>
                    <a:pt x="12829" y="1694"/>
                    <a:pt x="11240" y="1"/>
                    <a:pt x="93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8" name="Google Shape;9848;p74"/>
          <p:cNvGrpSpPr/>
          <p:nvPr/>
        </p:nvGrpSpPr>
        <p:grpSpPr>
          <a:xfrm>
            <a:off x="5309550" y="2909330"/>
            <a:ext cx="371939" cy="367201"/>
            <a:chOff x="5309550" y="2909330"/>
            <a:chExt cx="371939" cy="367201"/>
          </a:xfrm>
        </p:grpSpPr>
        <p:sp>
          <p:nvSpPr>
            <p:cNvPr id="9849" name="Google Shape;9849;p74"/>
            <p:cNvSpPr/>
            <p:nvPr/>
          </p:nvSpPr>
          <p:spPr>
            <a:xfrm>
              <a:off x="5340102" y="2937683"/>
              <a:ext cx="311202" cy="310678"/>
            </a:xfrm>
            <a:custGeom>
              <a:avLst/>
              <a:gdLst/>
              <a:ahLst/>
              <a:cxnLst/>
              <a:rect l="l" t="t" r="r" b="b"/>
              <a:pathLst>
                <a:path w="11887" h="11867" extrusionOk="0">
                  <a:moveTo>
                    <a:pt x="6089" y="1"/>
                  </a:moveTo>
                  <a:cubicBezTo>
                    <a:pt x="5715" y="1"/>
                    <a:pt x="5377" y="419"/>
                    <a:pt x="5007" y="481"/>
                  </a:cubicBezTo>
                  <a:cubicBezTo>
                    <a:pt x="4969" y="488"/>
                    <a:pt x="4931" y="490"/>
                    <a:pt x="4891" y="490"/>
                  </a:cubicBezTo>
                  <a:cubicBezTo>
                    <a:pt x="4618" y="490"/>
                    <a:pt x="4307" y="358"/>
                    <a:pt x="4034" y="358"/>
                  </a:cubicBezTo>
                  <a:cubicBezTo>
                    <a:pt x="3958" y="358"/>
                    <a:pt x="3884" y="368"/>
                    <a:pt x="3815" y="395"/>
                  </a:cubicBezTo>
                  <a:cubicBezTo>
                    <a:pt x="3469" y="529"/>
                    <a:pt x="3306" y="1058"/>
                    <a:pt x="2989" y="1255"/>
                  </a:cubicBezTo>
                  <a:cubicBezTo>
                    <a:pt x="2672" y="1452"/>
                    <a:pt x="2124" y="1375"/>
                    <a:pt x="1855" y="1629"/>
                  </a:cubicBezTo>
                  <a:cubicBezTo>
                    <a:pt x="1586" y="1884"/>
                    <a:pt x="1644" y="2432"/>
                    <a:pt x="1423" y="2744"/>
                  </a:cubicBezTo>
                  <a:cubicBezTo>
                    <a:pt x="1212" y="3042"/>
                    <a:pt x="683" y="3171"/>
                    <a:pt x="525" y="3522"/>
                  </a:cubicBezTo>
                  <a:cubicBezTo>
                    <a:pt x="366" y="3873"/>
                    <a:pt x="625" y="4353"/>
                    <a:pt x="544" y="4714"/>
                  </a:cubicBezTo>
                  <a:cubicBezTo>
                    <a:pt x="462" y="5083"/>
                    <a:pt x="20" y="5400"/>
                    <a:pt x="11" y="5780"/>
                  </a:cubicBezTo>
                  <a:cubicBezTo>
                    <a:pt x="1" y="6160"/>
                    <a:pt x="429" y="6501"/>
                    <a:pt x="491" y="6871"/>
                  </a:cubicBezTo>
                  <a:cubicBezTo>
                    <a:pt x="553" y="7245"/>
                    <a:pt x="270" y="7716"/>
                    <a:pt x="405" y="8062"/>
                  </a:cubicBezTo>
                  <a:cubicBezTo>
                    <a:pt x="539" y="8408"/>
                    <a:pt x="1067" y="8576"/>
                    <a:pt x="1264" y="8888"/>
                  </a:cubicBezTo>
                  <a:cubicBezTo>
                    <a:pt x="1461" y="9205"/>
                    <a:pt x="1385" y="9758"/>
                    <a:pt x="1639" y="10022"/>
                  </a:cubicBezTo>
                  <a:cubicBezTo>
                    <a:pt x="1894" y="10291"/>
                    <a:pt x="2441" y="10233"/>
                    <a:pt x="2754" y="10454"/>
                  </a:cubicBezTo>
                  <a:cubicBezTo>
                    <a:pt x="3052" y="10666"/>
                    <a:pt x="3181" y="11199"/>
                    <a:pt x="3532" y="11357"/>
                  </a:cubicBezTo>
                  <a:cubicBezTo>
                    <a:pt x="3616" y="11395"/>
                    <a:pt x="3708" y="11409"/>
                    <a:pt x="3803" y="11409"/>
                  </a:cubicBezTo>
                  <a:cubicBezTo>
                    <a:pt x="4050" y="11409"/>
                    <a:pt x="4325" y="11317"/>
                    <a:pt x="4566" y="11317"/>
                  </a:cubicBezTo>
                  <a:cubicBezTo>
                    <a:pt x="4620" y="11317"/>
                    <a:pt x="4673" y="11322"/>
                    <a:pt x="4723" y="11333"/>
                  </a:cubicBezTo>
                  <a:cubicBezTo>
                    <a:pt x="5093" y="11420"/>
                    <a:pt x="5410" y="11862"/>
                    <a:pt x="5790" y="11867"/>
                  </a:cubicBezTo>
                  <a:cubicBezTo>
                    <a:pt x="5794" y="11867"/>
                    <a:pt x="5798" y="11867"/>
                    <a:pt x="5802" y="11867"/>
                  </a:cubicBezTo>
                  <a:cubicBezTo>
                    <a:pt x="6177" y="11867"/>
                    <a:pt x="6515" y="11448"/>
                    <a:pt x="6880" y="11386"/>
                  </a:cubicBezTo>
                  <a:cubicBezTo>
                    <a:pt x="6918" y="11380"/>
                    <a:pt x="6958" y="11377"/>
                    <a:pt x="6997" y="11377"/>
                  </a:cubicBezTo>
                  <a:cubicBezTo>
                    <a:pt x="7273" y="11377"/>
                    <a:pt x="7584" y="11509"/>
                    <a:pt x="7856" y="11509"/>
                  </a:cubicBezTo>
                  <a:cubicBezTo>
                    <a:pt x="7931" y="11509"/>
                    <a:pt x="8004" y="11499"/>
                    <a:pt x="8072" y="11473"/>
                  </a:cubicBezTo>
                  <a:cubicBezTo>
                    <a:pt x="8418" y="11338"/>
                    <a:pt x="8586" y="10815"/>
                    <a:pt x="8898" y="10613"/>
                  </a:cubicBezTo>
                  <a:cubicBezTo>
                    <a:pt x="9215" y="10416"/>
                    <a:pt x="9763" y="10498"/>
                    <a:pt x="10032" y="10238"/>
                  </a:cubicBezTo>
                  <a:cubicBezTo>
                    <a:pt x="10306" y="9984"/>
                    <a:pt x="10248" y="9441"/>
                    <a:pt x="10469" y="9128"/>
                  </a:cubicBezTo>
                  <a:cubicBezTo>
                    <a:pt x="10680" y="8831"/>
                    <a:pt x="11214" y="8696"/>
                    <a:pt x="11367" y="8350"/>
                  </a:cubicBezTo>
                  <a:cubicBezTo>
                    <a:pt x="11526" y="7999"/>
                    <a:pt x="11266" y="7519"/>
                    <a:pt x="11343" y="7159"/>
                  </a:cubicBezTo>
                  <a:cubicBezTo>
                    <a:pt x="11430" y="6789"/>
                    <a:pt x="11872" y="6472"/>
                    <a:pt x="11877" y="6092"/>
                  </a:cubicBezTo>
                  <a:cubicBezTo>
                    <a:pt x="11886" y="5718"/>
                    <a:pt x="11459" y="5372"/>
                    <a:pt x="11396" y="5002"/>
                  </a:cubicBezTo>
                  <a:cubicBezTo>
                    <a:pt x="11334" y="4632"/>
                    <a:pt x="11617" y="4161"/>
                    <a:pt x="11483" y="3810"/>
                  </a:cubicBezTo>
                  <a:cubicBezTo>
                    <a:pt x="11348" y="3464"/>
                    <a:pt x="10825" y="3296"/>
                    <a:pt x="10623" y="2984"/>
                  </a:cubicBezTo>
                  <a:cubicBezTo>
                    <a:pt x="10426" y="2667"/>
                    <a:pt x="10503" y="2119"/>
                    <a:pt x="10248" y="1850"/>
                  </a:cubicBezTo>
                  <a:cubicBezTo>
                    <a:pt x="9993" y="1577"/>
                    <a:pt x="9451" y="1634"/>
                    <a:pt x="9138" y="1413"/>
                  </a:cubicBezTo>
                  <a:cubicBezTo>
                    <a:pt x="8836" y="1202"/>
                    <a:pt x="8706" y="673"/>
                    <a:pt x="8355" y="515"/>
                  </a:cubicBezTo>
                  <a:cubicBezTo>
                    <a:pt x="8271" y="476"/>
                    <a:pt x="8179" y="462"/>
                    <a:pt x="8082" y="462"/>
                  </a:cubicBezTo>
                  <a:cubicBezTo>
                    <a:pt x="7837" y="462"/>
                    <a:pt x="7564" y="550"/>
                    <a:pt x="7324" y="550"/>
                  </a:cubicBezTo>
                  <a:cubicBezTo>
                    <a:pt x="7269" y="550"/>
                    <a:pt x="7215" y="546"/>
                    <a:pt x="7164" y="534"/>
                  </a:cubicBezTo>
                  <a:cubicBezTo>
                    <a:pt x="6794" y="452"/>
                    <a:pt x="6477" y="10"/>
                    <a:pt x="6102" y="1"/>
                  </a:cubicBezTo>
                  <a:cubicBezTo>
                    <a:pt x="6098" y="1"/>
                    <a:pt x="6094" y="1"/>
                    <a:pt x="6089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74"/>
            <p:cNvSpPr/>
            <p:nvPr/>
          </p:nvSpPr>
          <p:spPr>
            <a:xfrm>
              <a:off x="5465138" y="2980461"/>
              <a:ext cx="186271" cy="268031"/>
            </a:xfrm>
            <a:custGeom>
              <a:avLst/>
              <a:gdLst/>
              <a:ahLst/>
              <a:cxnLst/>
              <a:rect l="l" t="t" r="r" b="b"/>
              <a:pathLst>
                <a:path w="7115" h="10238" extrusionOk="0">
                  <a:moveTo>
                    <a:pt x="5035" y="0"/>
                  </a:moveTo>
                  <a:lnTo>
                    <a:pt x="5035" y="0"/>
                  </a:lnTo>
                  <a:cubicBezTo>
                    <a:pt x="6577" y="4093"/>
                    <a:pt x="4228" y="8614"/>
                    <a:pt x="0" y="9714"/>
                  </a:cubicBezTo>
                  <a:cubicBezTo>
                    <a:pt x="351" y="9820"/>
                    <a:pt x="668" y="10228"/>
                    <a:pt x="1019" y="10238"/>
                  </a:cubicBezTo>
                  <a:cubicBezTo>
                    <a:pt x="1023" y="10238"/>
                    <a:pt x="1027" y="10238"/>
                    <a:pt x="1031" y="10238"/>
                  </a:cubicBezTo>
                  <a:cubicBezTo>
                    <a:pt x="1406" y="10238"/>
                    <a:pt x="1748" y="9819"/>
                    <a:pt x="2114" y="9757"/>
                  </a:cubicBezTo>
                  <a:cubicBezTo>
                    <a:pt x="2153" y="9750"/>
                    <a:pt x="2194" y="9747"/>
                    <a:pt x="2235" y="9747"/>
                  </a:cubicBezTo>
                  <a:cubicBezTo>
                    <a:pt x="2505" y="9747"/>
                    <a:pt x="2816" y="9880"/>
                    <a:pt x="3087" y="9880"/>
                  </a:cubicBezTo>
                  <a:cubicBezTo>
                    <a:pt x="3162" y="9880"/>
                    <a:pt x="3234" y="9870"/>
                    <a:pt x="3301" y="9844"/>
                  </a:cubicBezTo>
                  <a:cubicBezTo>
                    <a:pt x="3651" y="9704"/>
                    <a:pt x="3810" y="9181"/>
                    <a:pt x="4132" y="8984"/>
                  </a:cubicBezTo>
                  <a:cubicBezTo>
                    <a:pt x="4454" y="8782"/>
                    <a:pt x="4992" y="8864"/>
                    <a:pt x="5265" y="8609"/>
                  </a:cubicBezTo>
                  <a:cubicBezTo>
                    <a:pt x="5539" y="8350"/>
                    <a:pt x="5477" y="7807"/>
                    <a:pt x="5698" y="7494"/>
                  </a:cubicBezTo>
                  <a:cubicBezTo>
                    <a:pt x="5919" y="7187"/>
                    <a:pt x="6447" y="7067"/>
                    <a:pt x="6601" y="6716"/>
                  </a:cubicBezTo>
                  <a:cubicBezTo>
                    <a:pt x="6755" y="6365"/>
                    <a:pt x="6490" y="5885"/>
                    <a:pt x="6572" y="5525"/>
                  </a:cubicBezTo>
                  <a:cubicBezTo>
                    <a:pt x="6659" y="5150"/>
                    <a:pt x="7096" y="4833"/>
                    <a:pt x="7105" y="4458"/>
                  </a:cubicBezTo>
                  <a:cubicBezTo>
                    <a:pt x="7115" y="4088"/>
                    <a:pt x="6692" y="3738"/>
                    <a:pt x="6625" y="3368"/>
                  </a:cubicBezTo>
                  <a:cubicBezTo>
                    <a:pt x="6563" y="2998"/>
                    <a:pt x="6846" y="2527"/>
                    <a:pt x="6711" y="2176"/>
                  </a:cubicBezTo>
                  <a:cubicBezTo>
                    <a:pt x="6577" y="1826"/>
                    <a:pt x="6053" y="1672"/>
                    <a:pt x="5852" y="1350"/>
                  </a:cubicBezTo>
                  <a:cubicBezTo>
                    <a:pt x="5655" y="1028"/>
                    <a:pt x="5736" y="490"/>
                    <a:pt x="5477" y="216"/>
                  </a:cubicBezTo>
                  <a:cubicBezTo>
                    <a:pt x="5366" y="96"/>
                    <a:pt x="5208" y="43"/>
                    <a:pt x="503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74"/>
            <p:cNvSpPr/>
            <p:nvPr/>
          </p:nvSpPr>
          <p:spPr>
            <a:xfrm>
              <a:off x="5467599" y="3048451"/>
              <a:ext cx="130115" cy="140744"/>
            </a:xfrm>
            <a:custGeom>
              <a:avLst/>
              <a:gdLst/>
              <a:ahLst/>
              <a:cxnLst/>
              <a:rect l="l" t="t" r="r" b="b"/>
              <a:pathLst>
                <a:path w="4970" h="5376" extrusionOk="0">
                  <a:moveTo>
                    <a:pt x="3552" y="1"/>
                  </a:moveTo>
                  <a:cubicBezTo>
                    <a:pt x="3319" y="1"/>
                    <a:pt x="3107" y="117"/>
                    <a:pt x="3053" y="372"/>
                  </a:cubicBezTo>
                  <a:cubicBezTo>
                    <a:pt x="2721" y="1890"/>
                    <a:pt x="1948" y="2812"/>
                    <a:pt x="833" y="3975"/>
                  </a:cubicBezTo>
                  <a:cubicBezTo>
                    <a:pt x="0" y="4841"/>
                    <a:pt x="534" y="5376"/>
                    <a:pt x="1449" y="5376"/>
                  </a:cubicBezTo>
                  <a:cubicBezTo>
                    <a:pt x="2307" y="5376"/>
                    <a:pt x="3500" y="4906"/>
                    <a:pt x="4215" y="3797"/>
                  </a:cubicBezTo>
                  <a:cubicBezTo>
                    <a:pt x="4970" y="2625"/>
                    <a:pt x="4537" y="1294"/>
                    <a:pt x="4259" y="478"/>
                  </a:cubicBezTo>
                  <a:cubicBezTo>
                    <a:pt x="4156" y="174"/>
                    <a:pt x="3838" y="1"/>
                    <a:pt x="35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4"/>
            <p:cNvSpPr/>
            <p:nvPr/>
          </p:nvSpPr>
          <p:spPr>
            <a:xfrm>
              <a:off x="5478463" y="3049236"/>
              <a:ext cx="119381" cy="139958"/>
            </a:xfrm>
            <a:custGeom>
              <a:avLst/>
              <a:gdLst/>
              <a:ahLst/>
              <a:cxnLst/>
              <a:rect l="l" t="t" r="r" b="b"/>
              <a:pathLst>
                <a:path w="4560" h="5346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3613" y="827"/>
                    <a:pt x="3988" y="2100"/>
                    <a:pt x="3258" y="3224"/>
                  </a:cubicBezTo>
                  <a:cubicBezTo>
                    <a:pt x="2543" y="4332"/>
                    <a:pt x="1349" y="4803"/>
                    <a:pt x="490" y="4803"/>
                  </a:cubicBezTo>
                  <a:cubicBezTo>
                    <a:pt x="310" y="4803"/>
                    <a:pt x="144" y="4783"/>
                    <a:pt x="0" y="4743"/>
                  </a:cubicBezTo>
                  <a:lnTo>
                    <a:pt x="0" y="4743"/>
                  </a:lnTo>
                  <a:cubicBezTo>
                    <a:pt x="16" y="5126"/>
                    <a:pt x="445" y="5345"/>
                    <a:pt x="1030" y="5345"/>
                  </a:cubicBezTo>
                  <a:cubicBezTo>
                    <a:pt x="1887" y="5345"/>
                    <a:pt x="3079" y="4875"/>
                    <a:pt x="3796" y="3767"/>
                  </a:cubicBezTo>
                  <a:cubicBezTo>
                    <a:pt x="4559" y="2600"/>
                    <a:pt x="4127" y="1264"/>
                    <a:pt x="3848" y="448"/>
                  </a:cubicBezTo>
                  <a:cubicBezTo>
                    <a:pt x="3767" y="222"/>
                    <a:pt x="3570" y="49"/>
                    <a:pt x="333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74"/>
            <p:cNvSpPr/>
            <p:nvPr/>
          </p:nvSpPr>
          <p:spPr>
            <a:xfrm>
              <a:off x="5420736" y="3021485"/>
              <a:ext cx="68722" cy="68827"/>
            </a:xfrm>
            <a:custGeom>
              <a:avLst/>
              <a:gdLst/>
              <a:ahLst/>
              <a:cxnLst/>
              <a:rect l="l" t="t" r="r" b="b"/>
              <a:pathLst>
                <a:path w="2625" h="2629" extrusionOk="0">
                  <a:moveTo>
                    <a:pt x="1454" y="1"/>
                  </a:moveTo>
                  <a:cubicBezTo>
                    <a:pt x="990" y="1"/>
                    <a:pt x="488" y="371"/>
                    <a:pt x="284" y="830"/>
                  </a:cubicBezTo>
                  <a:cubicBezTo>
                    <a:pt x="0" y="1469"/>
                    <a:pt x="289" y="2224"/>
                    <a:pt x="928" y="2507"/>
                  </a:cubicBezTo>
                  <a:cubicBezTo>
                    <a:pt x="1107" y="2588"/>
                    <a:pt x="1321" y="2628"/>
                    <a:pt x="1535" y="2628"/>
                  </a:cubicBezTo>
                  <a:cubicBezTo>
                    <a:pt x="2080" y="2628"/>
                    <a:pt x="2625" y="2367"/>
                    <a:pt x="2604" y="1863"/>
                  </a:cubicBezTo>
                  <a:cubicBezTo>
                    <a:pt x="2580" y="1272"/>
                    <a:pt x="2345" y="513"/>
                    <a:pt x="1960" y="187"/>
                  </a:cubicBezTo>
                  <a:cubicBezTo>
                    <a:pt x="1811" y="57"/>
                    <a:pt x="1635" y="1"/>
                    <a:pt x="145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74"/>
            <p:cNvSpPr/>
            <p:nvPr/>
          </p:nvSpPr>
          <p:spPr>
            <a:xfrm>
              <a:off x="5428276" y="3022218"/>
              <a:ext cx="61183" cy="68147"/>
            </a:xfrm>
            <a:custGeom>
              <a:avLst/>
              <a:gdLst/>
              <a:ahLst/>
              <a:cxnLst/>
              <a:rect l="l" t="t" r="r" b="b"/>
              <a:pathLst>
                <a:path w="2337" h="26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562" y="380"/>
                    <a:pt x="1663" y="788"/>
                    <a:pt x="1682" y="1201"/>
                  </a:cubicBezTo>
                  <a:cubicBezTo>
                    <a:pt x="1703" y="1709"/>
                    <a:pt x="1157" y="1969"/>
                    <a:pt x="610" y="1969"/>
                  </a:cubicBezTo>
                  <a:cubicBezTo>
                    <a:pt x="398" y="1969"/>
                    <a:pt x="185" y="1929"/>
                    <a:pt x="5" y="1850"/>
                  </a:cubicBezTo>
                  <a:cubicBezTo>
                    <a:pt x="1" y="1845"/>
                    <a:pt x="1" y="1845"/>
                    <a:pt x="1" y="1845"/>
                  </a:cubicBezTo>
                  <a:lnTo>
                    <a:pt x="1" y="1845"/>
                  </a:lnTo>
                  <a:cubicBezTo>
                    <a:pt x="126" y="2128"/>
                    <a:pt x="356" y="2359"/>
                    <a:pt x="640" y="2484"/>
                  </a:cubicBezTo>
                  <a:cubicBezTo>
                    <a:pt x="819" y="2563"/>
                    <a:pt x="1032" y="2603"/>
                    <a:pt x="1245" y="2603"/>
                  </a:cubicBezTo>
                  <a:cubicBezTo>
                    <a:pt x="1791" y="2603"/>
                    <a:pt x="2337" y="2343"/>
                    <a:pt x="2316" y="1835"/>
                  </a:cubicBezTo>
                  <a:cubicBezTo>
                    <a:pt x="2297" y="1244"/>
                    <a:pt x="2057" y="485"/>
                    <a:pt x="1672" y="159"/>
                  </a:cubicBezTo>
                  <a:cubicBezTo>
                    <a:pt x="1591" y="82"/>
                    <a:pt x="1490" y="29"/>
                    <a:pt x="1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74"/>
            <p:cNvSpPr/>
            <p:nvPr/>
          </p:nvSpPr>
          <p:spPr>
            <a:xfrm>
              <a:off x="5546767" y="2918310"/>
              <a:ext cx="34846" cy="41286"/>
            </a:xfrm>
            <a:custGeom>
              <a:avLst/>
              <a:gdLst/>
              <a:ahLst/>
              <a:cxnLst/>
              <a:rect l="l" t="t" r="r" b="b"/>
              <a:pathLst>
                <a:path w="1331" h="1577" extrusionOk="0">
                  <a:moveTo>
                    <a:pt x="827" y="0"/>
                  </a:moveTo>
                  <a:cubicBezTo>
                    <a:pt x="657" y="0"/>
                    <a:pt x="498" y="98"/>
                    <a:pt x="428" y="260"/>
                  </a:cubicBezTo>
                  <a:lnTo>
                    <a:pt x="0" y="1221"/>
                  </a:lnTo>
                  <a:cubicBezTo>
                    <a:pt x="55" y="1209"/>
                    <a:pt x="111" y="1203"/>
                    <a:pt x="167" y="1203"/>
                  </a:cubicBezTo>
                  <a:cubicBezTo>
                    <a:pt x="268" y="1203"/>
                    <a:pt x="370" y="1223"/>
                    <a:pt x="466" y="1260"/>
                  </a:cubicBezTo>
                  <a:cubicBezTo>
                    <a:pt x="605" y="1332"/>
                    <a:pt x="721" y="1442"/>
                    <a:pt x="802" y="1577"/>
                  </a:cubicBezTo>
                  <a:lnTo>
                    <a:pt x="1230" y="616"/>
                  </a:lnTo>
                  <a:cubicBezTo>
                    <a:pt x="1331" y="395"/>
                    <a:pt x="1230" y="135"/>
                    <a:pt x="1009" y="39"/>
                  </a:cubicBezTo>
                  <a:cubicBezTo>
                    <a:pt x="949" y="13"/>
                    <a:pt x="887" y="0"/>
                    <a:pt x="8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74"/>
            <p:cNvSpPr/>
            <p:nvPr/>
          </p:nvSpPr>
          <p:spPr>
            <a:xfrm>
              <a:off x="5632663" y="3017480"/>
              <a:ext cx="43040" cy="32306"/>
            </a:xfrm>
            <a:custGeom>
              <a:avLst/>
              <a:gdLst/>
              <a:ahLst/>
              <a:cxnLst/>
              <a:rect l="l" t="t" r="r" b="b"/>
              <a:pathLst>
                <a:path w="1644" h="1234" extrusionOk="0">
                  <a:moveTo>
                    <a:pt x="1148" y="1"/>
                  </a:moveTo>
                  <a:cubicBezTo>
                    <a:pt x="1094" y="1"/>
                    <a:pt x="1039" y="11"/>
                    <a:pt x="985" y="32"/>
                  </a:cubicBezTo>
                  <a:lnTo>
                    <a:pt x="0" y="407"/>
                  </a:lnTo>
                  <a:cubicBezTo>
                    <a:pt x="140" y="513"/>
                    <a:pt x="260" y="623"/>
                    <a:pt x="312" y="767"/>
                  </a:cubicBezTo>
                  <a:cubicBezTo>
                    <a:pt x="356" y="916"/>
                    <a:pt x="361" y="1079"/>
                    <a:pt x="317" y="1233"/>
                  </a:cubicBezTo>
                  <a:lnTo>
                    <a:pt x="1307" y="854"/>
                  </a:lnTo>
                  <a:cubicBezTo>
                    <a:pt x="1533" y="767"/>
                    <a:pt x="1643" y="508"/>
                    <a:pt x="1557" y="282"/>
                  </a:cubicBezTo>
                  <a:cubicBezTo>
                    <a:pt x="1490" y="109"/>
                    <a:pt x="1325" y="1"/>
                    <a:pt x="11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74"/>
            <p:cNvSpPr/>
            <p:nvPr/>
          </p:nvSpPr>
          <p:spPr>
            <a:xfrm>
              <a:off x="5629522" y="3144086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356" y="0"/>
                  </a:moveTo>
                  <a:lnTo>
                    <a:pt x="356" y="0"/>
                  </a:lnTo>
                  <a:cubicBezTo>
                    <a:pt x="380" y="168"/>
                    <a:pt x="384" y="327"/>
                    <a:pt x="322" y="466"/>
                  </a:cubicBezTo>
                  <a:cubicBezTo>
                    <a:pt x="245" y="605"/>
                    <a:pt x="135" y="726"/>
                    <a:pt x="0" y="802"/>
                  </a:cubicBezTo>
                  <a:lnTo>
                    <a:pt x="961" y="1230"/>
                  </a:lnTo>
                  <a:cubicBezTo>
                    <a:pt x="1019" y="1257"/>
                    <a:pt x="1080" y="1269"/>
                    <a:pt x="1140" y="1269"/>
                  </a:cubicBezTo>
                  <a:cubicBezTo>
                    <a:pt x="1308" y="1269"/>
                    <a:pt x="1467" y="1172"/>
                    <a:pt x="1537" y="1009"/>
                  </a:cubicBezTo>
                  <a:cubicBezTo>
                    <a:pt x="1638" y="788"/>
                    <a:pt x="1537" y="529"/>
                    <a:pt x="1316" y="42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4"/>
            <p:cNvSpPr/>
            <p:nvPr/>
          </p:nvSpPr>
          <p:spPr>
            <a:xfrm>
              <a:off x="5539463" y="3230114"/>
              <a:ext cx="33720" cy="41469"/>
            </a:xfrm>
            <a:custGeom>
              <a:avLst/>
              <a:gdLst/>
              <a:ahLst/>
              <a:cxnLst/>
              <a:rect l="l" t="t" r="r" b="b"/>
              <a:pathLst>
                <a:path w="1288" h="1584" extrusionOk="0">
                  <a:moveTo>
                    <a:pt x="817" y="0"/>
                  </a:moveTo>
                  <a:cubicBezTo>
                    <a:pt x="716" y="139"/>
                    <a:pt x="606" y="255"/>
                    <a:pt x="466" y="308"/>
                  </a:cubicBezTo>
                  <a:cubicBezTo>
                    <a:pt x="388" y="332"/>
                    <a:pt x="306" y="344"/>
                    <a:pt x="225" y="344"/>
                  </a:cubicBezTo>
                  <a:cubicBezTo>
                    <a:pt x="149" y="344"/>
                    <a:pt x="73" y="333"/>
                    <a:pt x="0" y="312"/>
                  </a:cubicBezTo>
                  <a:lnTo>
                    <a:pt x="0" y="312"/>
                  </a:lnTo>
                  <a:lnTo>
                    <a:pt x="375" y="1302"/>
                  </a:lnTo>
                  <a:cubicBezTo>
                    <a:pt x="441" y="1475"/>
                    <a:pt x="609" y="1583"/>
                    <a:pt x="786" y="1583"/>
                  </a:cubicBezTo>
                  <a:cubicBezTo>
                    <a:pt x="839" y="1583"/>
                    <a:pt x="894" y="1573"/>
                    <a:pt x="947" y="1552"/>
                  </a:cubicBezTo>
                  <a:cubicBezTo>
                    <a:pt x="1173" y="1465"/>
                    <a:pt x="1288" y="1211"/>
                    <a:pt x="1197" y="985"/>
                  </a:cubicBezTo>
                  <a:lnTo>
                    <a:pt x="817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74"/>
            <p:cNvSpPr/>
            <p:nvPr/>
          </p:nvSpPr>
          <p:spPr>
            <a:xfrm>
              <a:off x="5410160" y="3226841"/>
              <a:ext cx="34741" cy="41233"/>
            </a:xfrm>
            <a:custGeom>
              <a:avLst/>
              <a:gdLst/>
              <a:ahLst/>
              <a:cxnLst/>
              <a:rect l="l" t="t" r="r" b="b"/>
              <a:pathLst>
                <a:path w="1327" h="1575" extrusionOk="0">
                  <a:moveTo>
                    <a:pt x="524" y="0"/>
                  </a:moveTo>
                  <a:lnTo>
                    <a:pt x="97" y="961"/>
                  </a:lnTo>
                  <a:cubicBezTo>
                    <a:pt x="1" y="1182"/>
                    <a:pt x="102" y="1441"/>
                    <a:pt x="323" y="1538"/>
                  </a:cubicBezTo>
                  <a:cubicBezTo>
                    <a:pt x="381" y="1563"/>
                    <a:pt x="441" y="1575"/>
                    <a:pt x="501" y="1575"/>
                  </a:cubicBezTo>
                  <a:cubicBezTo>
                    <a:pt x="668" y="1575"/>
                    <a:pt x="828" y="1480"/>
                    <a:pt x="899" y="1317"/>
                  </a:cubicBezTo>
                  <a:lnTo>
                    <a:pt x="1327" y="356"/>
                  </a:lnTo>
                  <a:lnTo>
                    <a:pt x="1327" y="356"/>
                  </a:lnTo>
                  <a:cubicBezTo>
                    <a:pt x="1263" y="363"/>
                    <a:pt x="1200" y="368"/>
                    <a:pt x="1137" y="368"/>
                  </a:cubicBezTo>
                  <a:cubicBezTo>
                    <a:pt x="1040" y="368"/>
                    <a:pt x="946" y="355"/>
                    <a:pt x="861" y="317"/>
                  </a:cubicBezTo>
                  <a:cubicBezTo>
                    <a:pt x="721" y="245"/>
                    <a:pt x="606" y="135"/>
                    <a:pt x="5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74"/>
            <p:cNvSpPr/>
            <p:nvPr/>
          </p:nvSpPr>
          <p:spPr>
            <a:xfrm>
              <a:off x="5315833" y="3136782"/>
              <a:ext cx="43171" cy="32228"/>
            </a:xfrm>
            <a:custGeom>
              <a:avLst/>
              <a:gdLst/>
              <a:ahLst/>
              <a:cxnLst/>
              <a:rect l="l" t="t" r="r" b="b"/>
              <a:pathLst>
                <a:path w="1649" h="1231" extrusionOk="0">
                  <a:moveTo>
                    <a:pt x="1332" y="1"/>
                  </a:moveTo>
                  <a:lnTo>
                    <a:pt x="342" y="380"/>
                  </a:lnTo>
                  <a:cubicBezTo>
                    <a:pt x="116" y="467"/>
                    <a:pt x="1" y="721"/>
                    <a:pt x="87" y="947"/>
                  </a:cubicBezTo>
                  <a:cubicBezTo>
                    <a:pt x="158" y="1122"/>
                    <a:pt x="326" y="1230"/>
                    <a:pt x="504" y="1230"/>
                  </a:cubicBezTo>
                  <a:cubicBezTo>
                    <a:pt x="555" y="1230"/>
                    <a:pt x="608" y="1221"/>
                    <a:pt x="659" y="1202"/>
                  </a:cubicBezTo>
                  <a:lnTo>
                    <a:pt x="1649" y="822"/>
                  </a:lnTo>
                  <a:cubicBezTo>
                    <a:pt x="1509" y="716"/>
                    <a:pt x="1389" y="606"/>
                    <a:pt x="1336" y="467"/>
                  </a:cubicBezTo>
                  <a:cubicBezTo>
                    <a:pt x="1288" y="313"/>
                    <a:pt x="1288" y="154"/>
                    <a:pt x="133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74"/>
            <p:cNvSpPr/>
            <p:nvPr/>
          </p:nvSpPr>
          <p:spPr>
            <a:xfrm>
              <a:off x="5319367" y="3009102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498" y="1"/>
                  </a:moveTo>
                  <a:cubicBezTo>
                    <a:pt x="331" y="1"/>
                    <a:pt x="171" y="98"/>
                    <a:pt x="96" y="261"/>
                  </a:cubicBezTo>
                  <a:cubicBezTo>
                    <a:pt x="0" y="482"/>
                    <a:pt x="101" y="741"/>
                    <a:pt x="322" y="842"/>
                  </a:cubicBezTo>
                  <a:lnTo>
                    <a:pt x="1283" y="1270"/>
                  </a:lnTo>
                  <a:cubicBezTo>
                    <a:pt x="1259" y="1102"/>
                    <a:pt x="1254" y="943"/>
                    <a:pt x="1317" y="804"/>
                  </a:cubicBezTo>
                  <a:cubicBezTo>
                    <a:pt x="1389" y="664"/>
                    <a:pt x="1504" y="544"/>
                    <a:pt x="1638" y="467"/>
                  </a:cubicBezTo>
                  <a:lnTo>
                    <a:pt x="678" y="40"/>
                  </a:lnTo>
                  <a:cubicBezTo>
                    <a:pt x="619" y="13"/>
                    <a:pt x="558" y="1"/>
                    <a:pt x="49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4"/>
            <p:cNvSpPr/>
            <p:nvPr/>
          </p:nvSpPr>
          <p:spPr>
            <a:xfrm>
              <a:off x="5418459" y="2914723"/>
              <a:ext cx="33746" cy="41600"/>
            </a:xfrm>
            <a:custGeom>
              <a:avLst/>
              <a:gdLst/>
              <a:ahLst/>
              <a:cxnLst/>
              <a:rect l="l" t="t" r="r" b="b"/>
              <a:pathLst>
                <a:path w="1289" h="1589" extrusionOk="0">
                  <a:moveTo>
                    <a:pt x="502" y="1"/>
                  </a:moveTo>
                  <a:cubicBezTo>
                    <a:pt x="449" y="1"/>
                    <a:pt x="395" y="11"/>
                    <a:pt x="342" y="32"/>
                  </a:cubicBezTo>
                  <a:cubicBezTo>
                    <a:pt x="111" y="119"/>
                    <a:pt x="1" y="373"/>
                    <a:pt x="87" y="599"/>
                  </a:cubicBezTo>
                  <a:lnTo>
                    <a:pt x="472" y="1589"/>
                  </a:lnTo>
                  <a:cubicBezTo>
                    <a:pt x="573" y="1449"/>
                    <a:pt x="683" y="1334"/>
                    <a:pt x="822" y="1281"/>
                  </a:cubicBezTo>
                  <a:cubicBezTo>
                    <a:pt x="894" y="1255"/>
                    <a:pt x="970" y="1244"/>
                    <a:pt x="1048" y="1244"/>
                  </a:cubicBezTo>
                  <a:cubicBezTo>
                    <a:pt x="1126" y="1244"/>
                    <a:pt x="1207" y="1255"/>
                    <a:pt x="1288" y="1272"/>
                  </a:cubicBezTo>
                  <a:lnTo>
                    <a:pt x="909" y="282"/>
                  </a:lnTo>
                  <a:cubicBezTo>
                    <a:pt x="843" y="109"/>
                    <a:pt x="678" y="1"/>
                    <a:pt x="5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74"/>
            <p:cNvSpPr/>
            <p:nvPr/>
          </p:nvSpPr>
          <p:spPr>
            <a:xfrm>
              <a:off x="5414453" y="3016040"/>
              <a:ext cx="80530" cy="79770"/>
            </a:xfrm>
            <a:custGeom>
              <a:avLst/>
              <a:gdLst/>
              <a:ahLst/>
              <a:cxnLst/>
              <a:rect l="l" t="t" r="r" b="b"/>
              <a:pathLst>
                <a:path w="3076" h="3047" extrusionOk="0">
                  <a:moveTo>
                    <a:pt x="1688" y="418"/>
                  </a:moveTo>
                  <a:cubicBezTo>
                    <a:pt x="1823" y="418"/>
                    <a:pt x="1952" y="459"/>
                    <a:pt x="2061" y="553"/>
                  </a:cubicBezTo>
                  <a:cubicBezTo>
                    <a:pt x="2397" y="841"/>
                    <a:pt x="2618" y="1557"/>
                    <a:pt x="2638" y="2086"/>
                  </a:cubicBezTo>
                  <a:cubicBezTo>
                    <a:pt x="2654" y="2452"/>
                    <a:pt x="2213" y="2632"/>
                    <a:pt x="1776" y="2632"/>
                  </a:cubicBezTo>
                  <a:cubicBezTo>
                    <a:pt x="1587" y="2632"/>
                    <a:pt x="1400" y="2599"/>
                    <a:pt x="1249" y="2532"/>
                  </a:cubicBezTo>
                  <a:cubicBezTo>
                    <a:pt x="711" y="2292"/>
                    <a:pt x="471" y="1663"/>
                    <a:pt x="711" y="1125"/>
                  </a:cubicBezTo>
                  <a:cubicBezTo>
                    <a:pt x="878" y="745"/>
                    <a:pt x="1307" y="418"/>
                    <a:pt x="1688" y="418"/>
                  </a:cubicBezTo>
                  <a:close/>
                  <a:moveTo>
                    <a:pt x="1695" y="1"/>
                  </a:moveTo>
                  <a:cubicBezTo>
                    <a:pt x="1151" y="1"/>
                    <a:pt x="572" y="414"/>
                    <a:pt x="332" y="957"/>
                  </a:cubicBezTo>
                  <a:cubicBezTo>
                    <a:pt x="0" y="1701"/>
                    <a:pt x="332" y="2576"/>
                    <a:pt x="1081" y="2907"/>
                  </a:cubicBezTo>
                  <a:cubicBezTo>
                    <a:pt x="1289" y="3001"/>
                    <a:pt x="1531" y="3047"/>
                    <a:pt x="1773" y="3047"/>
                  </a:cubicBezTo>
                  <a:cubicBezTo>
                    <a:pt x="2425" y="3047"/>
                    <a:pt x="3075" y="2711"/>
                    <a:pt x="3051" y="2066"/>
                  </a:cubicBezTo>
                  <a:cubicBezTo>
                    <a:pt x="3027" y="1442"/>
                    <a:pt x="2772" y="616"/>
                    <a:pt x="2330" y="236"/>
                  </a:cubicBezTo>
                  <a:cubicBezTo>
                    <a:pt x="2142" y="72"/>
                    <a:pt x="1922" y="1"/>
                    <a:pt x="16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74"/>
            <p:cNvSpPr/>
            <p:nvPr/>
          </p:nvSpPr>
          <p:spPr>
            <a:xfrm>
              <a:off x="5309550" y="2909330"/>
              <a:ext cx="371939" cy="367201"/>
            </a:xfrm>
            <a:custGeom>
              <a:avLst/>
              <a:gdLst/>
              <a:ahLst/>
              <a:cxnLst/>
              <a:rect l="l" t="t" r="r" b="b"/>
              <a:pathLst>
                <a:path w="14207" h="14026" extrusionOk="0">
                  <a:moveTo>
                    <a:pt x="4661" y="411"/>
                  </a:moveTo>
                  <a:cubicBezTo>
                    <a:pt x="4757" y="411"/>
                    <a:pt x="4843" y="469"/>
                    <a:pt x="4882" y="560"/>
                  </a:cubicBezTo>
                  <a:lnTo>
                    <a:pt x="5141" y="1238"/>
                  </a:lnTo>
                  <a:cubicBezTo>
                    <a:pt x="4982" y="1247"/>
                    <a:pt x="4829" y="1305"/>
                    <a:pt x="4704" y="1406"/>
                  </a:cubicBezTo>
                  <a:lnTo>
                    <a:pt x="4444" y="728"/>
                  </a:lnTo>
                  <a:cubicBezTo>
                    <a:pt x="4387" y="575"/>
                    <a:pt x="4497" y="411"/>
                    <a:pt x="4661" y="411"/>
                  </a:cubicBezTo>
                  <a:close/>
                  <a:moveTo>
                    <a:pt x="9876" y="563"/>
                  </a:moveTo>
                  <a:cubicBezTo>
                    <a:pt x="10020" y="563"/>
                    <a:pt x="10162" y="696"/>
                    <a:pt x="10099" y="872"/>
                  </a:cubicBezTo>
                  <a:lnTo>
                    <a:pt x="9801" y="1535"/>
                  </a:lnTo>
                  <a:cubicBezTo>
                    <a:pt x="9681" y="1430"/>
                    <a:pt x="9537" y="1367"/>
                    <a:pt x="9378" y="1348"/>
                  </a:cubicBezTo>
                  <a:lnTo>
                    <a:pt x="9676" y="685"/>
                  </a:lnTo>
                  <a:cubicBezTo>
                    <a:pt x="9724" y="599"/>
                    <a:pt x="9800" y="563"/>
                    <a:pt x="9876" y="563"/>
                  </a:cubicBezTo>
                  <a:close/>
                  <a:moveTo>
                    <a:pt x="866" y="4016"/>
                  </a:moveTo>
                  <a:cubicBezTo>
                    <a:pt x="962" y="4016"/>
                    <a:pt x="1097" y="4101"/>
                    <a:pt x="1634" y="4331"/>
                  </a:cubicBezTo>
                  <a:cubicBezTo>
                    <a:pt x="1581" y="4389"/>
                    <a:pt x="1538" y="4456"/>
                    <a:pt x="1504" y="4528"/>
                  </a:cubicBezTo>
                  <a:cubicBezTo>
                    <a:pt x="1475" y="4600"/>
                    <a:pt x="1456" y="4677"/>
                    <a:pt x="1447" y="4759"/>
                  </a:cubicBezTo>
                  <a:lnTo>
                    <a:pt x="784" y="4461"/>
                  </a:lnTo>
                  <a:cubicBezTo>
                    <a:pt x="587" y="4384"/>
                    <a:pt x="591" y="4106"/>
                    <a:pt x="788" y="4033"/>
                  </a:cubicBezTo>
                  <a:cubicBezTo>
                    <a:pt x="816" y="4022"/>
                    <a:pt x="839" y="4016"/>
                    <a:pt x="866" y="4016"/>
                  </a:cubicBezTo>
                  <a:close/>
                  <a:moveTo>
                    <a:pt x="13511" y="4328"/>
                  </a:moveTo>
                  <a:cubicBezTo>
                    <a:pt x="13743" y="4328"/>
                    <a:pt x="13847" y="4695"/>
                    <a:pt x="13577" y="4788"/>
                  </a:cubicBezTo>
                  <a:lnTo>
                    <a:pt x="12899" y="5047"/>
                  </a:lnTo>
                  <a:cubicBezTo>
                    <a:pt x="12895" y="4889"/>
                    <a:pt x="12832" y="4740"/>
                    <a:pt x="12736" y="4615"/>
                  </a:cubicBezTo>
                  <a:lnTo>
                    <a:pt x="13409" y="4351"/>
                  </a:lnTo>
                  <a:cubicBezTo>
                    <a:pt x="13445" y="4335"/>
                    <a:pt x="13479" y="4328"/>
                    <a:pt x="13511" y="4328"/>
                  </a:cubicBezTo>
                  <a:close/>
                  <a:moveTo>
                    <a:pt x="1327" y="8996"/>
                  </a:moveTo>
                  <a:cubicBezTo>
                    <a:pt x="1336" y="9155"/>
                    <a:pt x="1394" y="9308"/>
                    <a:pt x="1495" y="9433"/>
                  </a:cubicBezTo>
                  <a:lnTo>
                    <a:pt x="822" y="9693"/>
                  </a:lnTo>
                  <a:cubicBezTo>
                    <a:pt x="786" y="9708"/>
                    <a:pt x="751" y="9715"/>
                    <a:pt x="719" y="9715"/>
                  </a:cubicBezTo>
                  <a:cubicBezTo>
                    <a:pt x="487" y="9715"/>
                    <a:pt x="379" y="9349"/>
                    <a:pt x="649" y="9260"/>
                  </a:cubicBezTo>
                  <a:lnTo>
                    <a:pt x="1327" y="8996"/>
                  </a:lnTo>
                  <a:close/>
                  <a:moveTo>
                    <a:pt x="12789" y="9289"/>
                  </a:moveTo>
                  <a:lnTo>
                    <a:pt x="13452" y="9582"/>
                  </a:lnTo>
                  <a:cubicBezTo>
                    <a:pt x="13644" y="9664"/>
                    <a:pt x="13639" y="9938"/>
                    <a:pt x="13442" y="10014"/>
                  </a:cubicBezTo>
                  <a:cubicBezTo>
                    <a:pt x="13414" y="10025"/>
                    <a:pt x="13389" y="10030"/>
                    <a:pt x="13364" y="10030"/>
                  </a:cubicBezTo>
                  <a:cubicBezTo>
                    <a:pt x="13247" y="10030"/>
                    <a:pt x="13112" y="9924"/>
                    <a:pt x="12597" y="9712"/>
                  </a:cubicBezTo>
                  <a:cubicBezTo>
                    <a:pt x="12703" y="9597"/>
                    <a:pt x="12770" y="9448"/>
                    <a:pt x="12789" y="9289"/>
                  </a:cubicBezTo>
                  <a:close/>
                  <a:moveTo>
                    <a:pt x="4430" y="12508"/>
                  </a:moveTo>
                  <a:cubicBezTo>
                    <a:pt x="4550" y="12613"/>
                    <a:pt x="4699" y="12681"/>
                    <a:pt x="4857" y="12695"/>
                  </a:cubicBezTo>
                  <a:lnTo>
                    <a:pt x="4555" y="13363"/>
                  </a:lnTo>
                  <a:cubicBezTo>
                    <a:pt x="4514" y="13472"/>
                    <a:pt x="4431" y="13517"/>
                    <a:pt x="4347" y="13517"/>
                  </a:cubicBezTo>
                  <a:cubicBezTo>
                    <a:pt x="4190" y="13517"/>
                    <a:pt x="4029" y="13361"/>
                    <a:pt x="4132" y="13171"/>
                  </a:cubicBezTo>
                  <a:lnTo>
                    <a:pt x="4430" y="12508"/>
                  </a:lnTo>
                  <a:close/>
                  <a:moveTo>
                    <a:pt x="9522" y="12642"/>
                  </a:moveTo>
                  <a:cubicBezTo>
                    <a:pt x="9748" y="13276"/>
                    <a:pt x="9849" y="13344"/>
                    <a:pt x="9782" y="13497"/>
                  </a:cubicBezTo>
                  <a:lnTo>
                    <a:pt x="9777" y="13497"/>
                  </a:lnTo>
                  <a:cubicBezTo>
                    <a:pt x="9737" y="13589"/>
                    <a:pt x="9652" y="13634"/>
                    <a:pt x="9566" y="13634"/>
                  </a:cubicBezTo>
                  <a:cubicBezTo>
                    <a:pt x="9476" y="13634"/>
                    <a:pt x="9386" y="13584"/>
                    <a:pt x="9349" y="13483"/>
                  </a:cubicBezTo>
                  <a:lnTo>
                    <a:pt x="9085" y="12806"/>
                  </a:lnTo>
                  <a:cubicBezTo>
                    <a:pt x="9244" y="12796"/>
                    <a:pt x="9397" y="12738"/>
                    <a:pt x="9522" y="12642"/>
                  </a:cubicBezTo>
                  <a:close/>
                  <a:moveTo>
                    <a:pt x="4658" y="1"/>
                  </a:moveTo>
                  <a:cubicBezTo>
                    <a:pt x="4579" y="1"/>
                    <a:pt x="4499" y="15"/>
                    <a:pt x="4420" y="46"/>
                  </a:cubicBezTo>
                  <a:cubicBezTo>
                    <a:pt x="4094" y="171"/>
                    <a:pt x="3925" y="536"/>
                    <a:pt x="4046" y="868"/>
                  </a:cubicBezTo>
                  <a:lnTo>
                    <a:pt x="4387" y="1752"/>
                  </a:lnTo>
                  <a:cubicBezTo>
                    <a:pt x="4074" y="2189"/>
                    <a:pt x="4046" y="2208"/>
                    <a:pt x="3589" y="2285"/>
                  </a:cubicBezTo>
                  <a:cubicBezTo>
                    <a:pt x="3344" y="2323"/>
                    <a:pt x="3066" y="2371"/>
                    <a:pt x="2869" y="2563"/>
                  </a:cubicBezTo>
                  <a:cubicBezTo>
                    <a:pt x="2537" y="2871"/>
                    <a:pt x="2595" y="3438"/>
                    <a:pt x="2407" y="3702"/>
                  </a:cubicBezTo>
                  <a:cubicBezTo>
                    <a:pt x="2335" y="3803"/>
                    <a:pt x="2196" y="3889"/>
                    <a:pt x="2047" y="3981"/>
                  </a:cubicBezTo>
                  <a:cubicBezTo>
                    <a:pt x="2023" y="3995"/>
                    <a:pt x="2004" y="4019"/>
                    <a:pt x="1980" y="4029"/>
                  </a:cubicBezTo>
                  <a:lnTo>
                    <a:pt x="1120" y="3644"/>
                  </a:lnTo>
                  <a:cubicBezTo>
                    <a:pt x="1035" y="3607"/>
                    <a:pt x="947" y="3589"/>
                    <a:pt x="860" y="3589"/>
                  </a:cubicBezTo>
                  <a:cubicBezTo>
                    <a:pt x="610" y="3589"/>
                    <a:pt x="372" y="3734"/>
                    <a:pt x="265" y="3976"/>
                  </a:cubicBezTo>
                  <a:cubicBezTo>
                    <a:pt x="121" y="4298"/>
                    <a:pt x="265" y="4682"/>
                    <a:pt x="591" y="4826"/>
                  </a:cubicBezTo>
                  <a:lnTo>
                    <a:pt x="1451" y="5210"/>
                  </a:lnTo>
                  <a:cubicBezTo>
                    <a:pt x="1538" y="5729"/>
                    <a:pt x="1557" y="5753"/>
                    <a:pt x="1264" y="6162"/>
                  </a:cubicBezTo>
                  <a:cubicBezTo>
                    <a:pt x="1120" y="6373"/>
                    <a:pt x="966" y="6589"/>
                    <a:pt x="957" y="6853"/>
                  </a:cubicBezTo>
                  <a:cubicBezTo>
                    <a:pt x="942" y="7310"/>
                    <a:pt x="1389" y="7675"/>
                    <a:pt x="1437" y="7987"/>
                  </a:cubicBezTo>
                  <a:cubicBezTo>
                    <a:pt x="1461" y="8136"/>
                    <a:pt x="1408" y="8343"/>
                    <a:pt x="1370" y="8525"/>
                  </a:cubicBezTo>
                  <a:lnTo>
                    <a:pt x="486" y="8861"/>
                  </a:lnTo>
                  <a:cubicBezTo>
                    <a:pt x="159" y="8996"/>
                    <a:pt x="1" y="9366"/>
                    <a:pt x="130" y="9697"/>
                  </a:cubicBezTo>
                  <a:cubicBezTo>
                    <a:pt x="228" y="9952"/>
                    <a:pt x="472" y="10111"/>
                    <a:pt x="732" y="10111"/>
                  </a:cubicBezTo>
                  <a:cubicBezTo>
                    <a:pt x="805" y="10111"/>
                    <a:pt x="879" y="10098"/>
                    <a:pt x="952" y="10072"/>
                  </a:cubicBezTo>
                  <a:lnTo>
                    <a:pt x="1836" y="9731"/>
                  </a:lnTo>
                  <a:cubicBezTo>
                    <a:pt x="2273" y="10038"/>
                    <a:pt x="2292" y="10067"/>
                    <a:pt x="2369" y="10528"/>
                  </a:cubicBezTo>
                  <a:cubicBezTo>
                    <a:pt x="2489" y="11249"/>
                    <a:pt x="2672" y="11403"/>
                    <a:pt x="3339" y="11557"/>
                  </a:cubicBezTo>
                  <a:cubicBezTo>
                    <a:pt x="3810" y="11662"/>
                    <a:pt x="3829" y="11686"/>
                    <a:pt x="4118" y="12133"/>
                  </a:cubicBezTo>
                  <a:lnTo>
                    <a:pt x="3733" y="12993"/>
                  </a:lnTo>
                  <a:cubicBezTo>
                    <a:pt x="3537" y="13443"/>
                    <a:pt x="3884" y="13907"/>
                    <a:pt x="4324" y="13907"/>
                  </a:cubicBezTo>
                  <a:cubicBezTo>
                    <a:pt x="4401" y="13907"/>
                    <a:pt x="4480" y="13893"/>
                    <a:pt x="4560" y="13862"/>
                  </a:cubicBezTo>
                  <a:cubicBezTo>
                    <a:pt x="4718" y="13800"/>
                    <a:pt x="4848" y="13675"/>
                    <a:pt x="4920" y="13517"/>
                  </a:cubicBezTo>
                  <a:lnTo>
                    <a:pt x="5304" y="12657"/>
                  </a:lnTo>
                  <a:cubicBezTo>
                    <a:pt x="5499" y="12624"/>
                    <a:pt x="5623" y="12602"/>
                    <a:pt x="5724" y="12602"/>
                  </a:cubicBezTo>
                  <a:cubicBezTo>
                    <a:pt x="5892" y="12602"/>
                    <a:pt x="5995" y="12664"/>
                    <a:pt x="6251" y="12844"/>
                  </a:cubicBezTo>
                  <a:cubicBezTo>
                    <a:pt x="6542" y="13049"/>
                    <a:pt x="6747" y="13152"/>
                    <a:pt x="6960" y="13152"/>
                  </a:cubicBezTo>
                  <a:cubicBezTo>
                    <a:pt x="7161" y="13152"/>
                    <a:pt x="7369" y="13060"/>
                    <a:pt x="7663" y="12873"/>
                  </a:cubicBezTo>
                  <a:cubicBezTo>
                    <a:pt x="7902" y="12721"/>
                    <a:pt x="8011" y="12663"/>
                    <a:pt x="8162" y="12663"/>
                  </a:cubicBezTo>
                  <a:cubicBezTo>
                    <a:pt x="8269" y="12663"/>
                    <a:pt x="8398" y="12692"/>
                    <a:pt x="8609" y="12738"/>
                  </a:cubicBezTo>
                  <a:lnTo>
                    <a:pt x="8951" y="13622"/>
                  </a:lnTo>
                  <a:cubicBezTo>
                    <a:pt x="9054" y="13873"/>
                    <a:pt x="9296" y="14025"/>
                    <a:pt x="9552" y="14025"/>
                  </a:cubicBezTo>
                  <a:cubicBezTo>
                    <a:pt x="9628" y="14025"/>
                    <a:pt x="9706" y="14011"/>
                    <a:pt x="9782" y="13983"/>
                  </a:cubicBezTo>
                  <a:cubicBezTo>
                    <a:pt x="10113" y="13858"/>
                    <a:pt x="10281" y="13488"/>
                    <a:pt x="10161" y="13156"/>
                  </a:cubicBezTo>
                  <a:lnTo>
                    <a:pt x="9820" y="12272"/>
                  </a:lnTo>
                  <a:cubicBezTo>
                    <a:pt x="10128" y="11840"/>
                    <a:pt x="10156" y="11821"/>
                    <a:pt x="10618" y="11739"/>
                  </a:cubicBezTo>
                  <a:cubicBezTo>
                    <a:pt x="11338" y="11619"/>
                    <a:pt x="11492" y="11441"/>
                    <a:pt x="11641" y="10773"/>
                  </a:cubicBezTo>
                  <a:cubicBezTo>
                    <a:pt x="11751" y="10307"/>
                    <a:pt x="11771" y="10283"/>
                    <a:pt x="12217" y="9990"/>
                  </a:cubicBezTo>
                  <a:cubicBezTo>
                    <a:pt x="12860" y="10263"/>
                    <a:pt x="13116" y="10432"/>
                    <a:pt x="13364" y="10432"/>
                  </a:cubicBezTo>
                  <a:cubicBezTo>
                    <a:pt x="13434" y="10432"/>
                    <a:pt x="13504" y="10418"/>
                    <a:pt x="13582" y="10389"/>
                  </a:cubicBezTo>
                  <a:cubicBezTo>
                    <a:pt x="14125" y="10197"/>
                    <a:pt x="14144" y="9438"/>
                    <a:pt x="13620" y="9203"/>
                  </a:cubicBezTo>
                  <a:lnTo>
                    <a:pt x="12760" y="8818"/>
                  </a:lnTo>
                  <a:cubicBezTo>
                    <a:pt x="12674" y="8299"/>
                    <a:pt x="12654" y="8280"/>
                    <a:pt x="12948" y="7867"/>
                  </a:cubicBezTo>
                  <a:cubicBezTo>
                    <a:pt x="13341" y="7310"/>
                    <a:pt x="13370" y="7074"/>
                    <a:pt x="12976" y="6459"/>
                  </a:cubicBezTo>
                  <a:cubicBezTo>
                    <a:pt x="12717" y="6051"/>
                    <a:pt x="12727" y="6022"/>
                    <a:pt x="12842" y="5513"/>
                  </a:cubicBezTo>
                  <a:lnTo>
                    <a:pt x="13726" y="5172"/>
                  </a:lnTo>
                  <a:cubicBezTo>
                    <a:pt x="14048" y="5037"/>
                    <a:pt x="14206" y="4668"/>
                    <a:pt x="14081" y="4341"/>
                  </a:cubicBezTo>
                  <a:cubicBezTo>
                    <a:pt x="13983" y="4081"/>
                    <a:pt x="13735" y="3925"/>
                    <a:pt x="13475" y="3925"/>
                  </a:cubicBezTo>
                  <a:cubicBezTo>
                    <a:pt x="13403" y="3925"/>
                    <a:pt x="13330" y="3936"/>
                    <a:pt x="13260" y="3961"/>
                  </a:cubicBezTo>
                  <a:lnTo>
                    <a:pt x="12371" y="4302"/>
                  </a:lnTo>
                  <a:cubicBezTo>
                    <a:pt x="11939" y="3995"/>
                    <a:pt x="11919" y="3966"/>
                    <a:pt x="11843" y="3505"/>
                  </a:cubicBezTo>
                  <a:cubicBezTo>
                    <a:pt x="11722" y="2784"/>
                    <a:pt x="11540" y="2631"/>
                    <a:pt x="10872" y="2477"/>
                  </a:cubicBezTo>
                  <a:cubicBezTo>
                    <a:pt x="10401" y="2371"/>
                    <a:pt x="10382" y="2352"/>
                    <a:pt x="10089" y="1900"/>
                  </a:cubicBezTo>
                  <a:lnTo>
                    <a:pt x="10473" y="1041"/>
                  </a:lnTo>
                  <a:cubicBezTo>
                    <a:pt x="10618" y="714"/>
                    <a:pt x="10473" y="330"/>
                    <a:pt x="10147" y="185"/>
                  </a:cubicBezTo>
                  <a:cubicBezTo>
                    <a:pt x="10062" y="148"/>
                    <a:pt x="9973" y="130"/>
                    <a:pt x="9887" y="130"/>
                  </a:cubicBezTo>
                  <a:cubicBezTo>
                    <a:pt x="9639" y="130"/>
                    <a:pt x="9403" y="274"/>
                    <a:pt x="9296" y="512"/>
                  </a:cubicBezTo>
                  <a:lnTo>
                    <a:pt x="8907" y="1372"/>
                  </a:lnTo>
                  <a:cubicBezTo>
                    <a:pt x="8709" y="1405"/>
                    <a:pt x="8584" y="1428"/>
                    <a:pt x="8482" y="1428"/>
                  </a:cubicBezTo>
                  <a:cubicBezTo>
                    <a:pt x="8317" y="1428"/>
                    <a:pt x="8213" y="1368"/>
                    <a:pt x="7961" y="1189"/>
                  </a:cubicBezTo>
                  <a:cubicBezTo>
                    <a:pt x="7903" y="1146"/>
                    <a:pt x="7841" y="1108"/>
                    <a:pt x="7783" y="1069"/>
                  </a:cubicBezTo>
                  <a:cubicBezTo>
                    <a:pt x="7743" y="1044"/>
                    <a:pt x="7703" y="1033"/>
                    <a:pt x="7666" y="1033"/>
                  </a:cubicBezTo>
                  <a:cubicBezTo>
                    <a:pt x="7485" y="1033"/>
                    <a:pt x="7366" y="1292"/>
                    <a:pt x="7557" y="1415"/>
                  </a:cubicBezTo>
                  <a:cubicBezTo>
                    <a:pt x="7615" y="1454"/>
                    <a:pt x="7668" y="1487"/>
                    <a:pt x="7721" y="1526"/>
                  </a:cubicBezTo>
                  <a:cubicBezTo>
                    <a:pt x="8050" y="1759"/>
                    <a:pt x="8225" y="1844"/>
                    <a:pt x="8484" y="1844"/>
                  </a:cubicBezTo>
                  <a:cubicBezTo>
                    <a:pt x="8599" y="1844"/>
                    <a:pt x="8730" y="1828"/>
                    <a:pt x="8898" y="1800"/>
                  </a:cubicBezTo>
                  <a:cubicBezTo>
                    <a:pt x="9047" y="1773"/>
                    <a:pt x="9159" y="1756"/>
                    <a:pt x="9251" y="1756"/>
                  </a:cubicBezTo>
                  <a:cubicBezTo>
                    <a:pt x="9479" y="1756"/>
                    <a:pt x="9578" y="1861"/>
                    <a:pt x="9786" y="2194"/>
                  </a:cubicBezTo>
                  <a:cubicBezTo>
                    <a:pt x="10079" y="2664"/>
                    <a:pt x="10204" y="2760"/>
                    <a:pt x="10776" y="2885"/>
                  </a:cubicBezTo>
                  <a:cubicBezTo>
                    <a:pt x="11285" y="3001"/>
                    <a:pt x="11333" y="3044"/>
                    <a:pt x="11425" y="3572"/>
                  </a:cubicBezTo>
                  <a:cubicBezTo>
                    <a:pt x="11458" y="3784"/>
                    <a:pt x="11497" y="3995"/>
                    <a:pt x="11607" y="4173"/>
                  </a:cubicBezTo>
                  <a:cubicBezTo>
                    <a:pt x="11780" y="4456"/>
                    <a:pt x="12092" y="4586"/>
                    <a:pt x="12318" y="4797"/>
                  </a:cubicBezTo>
                  <a:cubicBezTo>
                    <a:pt x="12376" y="4841"/>
                    <a:pt x="12419" y="4898"/>
                    <a:pt x="12448" y="4965"/>
                  </a:cubicBezTo>
                  <a:cubicBezTo>
                    <a:pt x="12448" y="4970"/>
                    <a:pt x="12491" y="5042"/>
                    <a:pt x="12453" y="5263"/>
                  </a:cubicBezTo>
                  <a:cubicBezTo>
                    <a:pt x="12400" y="5585"/>
                    <a:pt x="12304" y="5835"/>
                    <a:pt x="12352" y="6114"/>
                  </a:cubicBezTo>
                  <a:cubicBezTo>
                    <a:pt x="12419" y="6522"/>
                    <a:pt x="12837" y="6877"/>
                    <a:pt x="12832" y="7161"/>
                  </a:cubicBezTo>
                  <a:cubicBezTo>
                    <a:pt x="12827" y="7449"/>
                    <a:pt x="12395" y="7771"/>
                    <a:pt x="12304" y="8189"/>
                  </a:cubicBezTo>
                  <a:cubicBezTo>
                    <a:pt x="12217" y="8564"/>
                    <a:pt x="12443" y="9106"/>
                    <a:pt x="12342" y="9342"/>
                  </a:cubicBezTo>
                  <a:cubicBezTo>
                    <a:pt x="12237" y="9577"/>
                    <a:pt x="11674" y="9784"/>
                    <a:pt x="11458" y="10087"/>
                  </a:cubicBezTo>
                  <a:cubicBezTo>
                    <a:pt x="11213" y="10437"/>
                    <a:pt x="11256" y="10975"/>
                    <a:pt x="11055" y="11167"/>
                  </a:cubicBezTo>
                  <a:cubicBezTo>
                    <a:pt x="10853" y="11360"/>
                    <a:pt x="10305" y="11297"/>
                    <a:pt x="9950" y="11518"/>
                  </a:cubicBezTo>
                  <a:cubicBezTo>
                    <a:pt x="9613" y="11729"/>
                    <a:pt x="9402" y="12268"/>
                    <a:pt x="9162" y="12364"/>
                  </a:cubicBezTo>
                  <a:cubicBezTo>
                    <a:pt x="9127" y="12377"/>
                    <a:pt x="9082" y="12382"/>
                    <a:pt x="9033" y="12382"/>
                  </a:cubicBezTo>
                  <a:cubicBezTo>
                    <a:pt x="8901" y="12382"/>
                    <a:pt x="8736" y="12346"/>
                    <a:pt x="8638" y="12325"/>
                  </a:cubicBezTo>
                  <a:cubicBezTo>
                    <a:pt x="8435" y="12280"/>
                    <a:pt x="8285" y="12254"/>
                    <a:pt x="8154" y="12254"/>
                  </a:cubicBezTo>
                  <a:cubicBezTo>
                    <a:pt x="7923" y="12254"/>
                    <a:pt x="7750" y="12334"/>
                    <a:pt x="7447" y="12527"/>
                  </a:cubicBezTo>
                  <a:cubicBezTo>
                    <a:pt x="7223" y="12671"/>
                    <a:pt x="7094" y="12743"/>
                    <a:pt x="6970" y="12743"/>
                  </a:cubicBezTo>
                  <a:cubicBezTo>
                    <a:pt x="6840" y="12743"/>
                    <a:pt x="6716" y="12665"/>
                    <a:pt x="6496" y="12508"/>
                  </a:cubicBezTo>
                  <a:cubicBezTo>
                    <a:pt x="6166" y="12275"/>
                    <a:pt x="5991" y="12189"/>
                    <a:pt x="5732" y="12189"/>
                  </a:cubicBezTo>
                  <a:cubicBezTo>
                    <a:pt x="5618" y="12189"/>
                    <a:pt x="5487" y="12206"/>
                    <a:pt x="5319" y="12234"/>
                  </a:cubicBezTo>
                  <a:cubicBezTo>
                    <a:pt x="5149" y="12264"/>
                    <a:pt x="5033" y="12274"/>
                    <a:pt x="4954" y="12274"/>
                  </a:cubicBezTo>
                  <a:cubicBezTo>
                    <a:pt x="4822" y="12274"/>
                    <a:pt x="4793" y="12247"/>
                    <a:pt x="4781" y="12244"/>
                  </a:cubicBezTo>
                  <a:cubicBezTo>
                    <a:pt x="4536" y="12138"/>
                    <a:pt x="4353" y="11585"/>
                    <a:pt x="4036" y="11364"/>
                  </a:cubicBezTo>
                  <a:cubicBezTo>
                    <a:pt x="3685" y="11119"/>
                    <a:pt x="3147" y="11158"/>
                    <a:pt x="2955" y="10956"/>
                  </a:cubicBezTo>
                  <a:cubicBezTo>
                    <a:pt x="2763" y="10759"/>
                    <a:pt x="2830" y="10211"/>
                    <a:pt x="2604" y="9856"/>
                  </a:cubicBezTo>
                  <a:cubicBezTo>
                    <a:pt x="2455" y="9616"/>
                    <a:pt x="2210" y="9496"/>
                    <a:pt x="1961" y="9294"/>
                  </a:cubicBezTo>
                  <a:cubicBezTo>
                    <a:pt x="1792" y="9153"/>
                    <a:pt x="1760" y="9063"/>
                    <a:pt x="1763" y="9063"/>
                  </a:cubicBezTo>
                  <a:lnTo>
                    <a:pt x="1763" y="9063"/>
                  </a:lnTo>
                  <a:cubicBezTo>
                    <a:pt x="1763" y="9063"/>
                    <a:pt x="1764" y="9063"/>
                    <a:pt x="1764" y="9063"/>
                  </a:cubicBezTo>
                  <a:cubicBezTo>
                    <a:pt x="1672" y="8823"/>
                    <a:pt x="1927" y="8304"/>
                    <a:pt x="1860" y="7915"/>
                  </a:cubicBezTo>
                  <a:cubicBezTo>
                    <a:pt x="1788" y="7502"/>
                    <a:pt x="1375" y="7146"/>
                    <a:pt x="1379" y="6863"/>
                  </a:cubicBezTo>
                  <a:cubicBezTo>
                    <a:pt x="1384" y="6575"/>
                    <a:pt x="1812" y="6253"/>
                    <a:pt x="1908" y="5835"/>
                  </a:cubicBezTo>
                  <a:cubicBezTo>
                    <a:pt x="1999" y="5441"/>
                    <a:pt x="1754" y="4937"/>
                    <a:pt x="1869" y="4682"/>
                  </a:cubicBezTo>
                  <a:cubicBezTo>
                    <a:pt x="1975" y="4447"/>
                    <a:pt x="2532" y="4250"/>
                    <a:pt x="2753" y="3937"/>
                  </a:cubicBezTo>
                  <a:cubicBezTo>
                    <a:pt x="2998" y="3587"/>
                    <a:pt x="2955" y="3049"/>
                    <a:pt x="3157" y="2856"/>
                  </a:cubicBezTo>
                  <a:cubicBezTo>
                    <a:pt x="3359" y="2664"/>
                    <a:pt x="3901" y="2732"/>
                    <a:pt x="4257" y="2506"/>
                  </a:cubicBezTo>
                  <a:cubicBezTo>
                    <a:pt x="4540" y="2328"/>
                    <a:pt x="4670" y="2021"/>
                    <a:pt x="4882" y="1790"/>
                  </a:cubicBezTo>
                  <a:cubicBezTo>
                    <a:pt x="4972" y="1694"/>
                    <a:pt x="5038" y="1641"/>
                    <a:pt x="5189" y="1641"/>
                  </a:cubicBezTo>
                  <a:cubicBezTo>
                    <a:pt x="5279" y="1641"/>
                    <a:pt x="5400" y="1659"/>
                    <a:pt x="5573" y="1699"/>
                  </a:cubicBezTo>
                  <a:cubicBezTo>
                    <a:pt x="5728" y="1736"/>
                    <a:pt x="5891" y="1772"/>
                    <a:pt x="6052" y="1772"/>
                  </a:cubicBezTo>
                  <a:cubicBezTo>
                    <a:pt x="6101" y="1772"/>
                    <a:pt x="6150" y="1769"/>
                    <a:pt x="6198" y="1761"/>
                  </a:cubicBezTo>
                  <a:cubicBezTo>
                    <a:pt x="6476" y="1708"/>
                    <a:pt x="6717" y="1516"/>
                    <a:pt x="6942" y="1386"/>
                  </a:cubicBezTo>
                  <a:cubicBezTo>
                    <a:pt x="7166" y="1279"/>
                    <a:pt x="7048" y="985"/>
                    <a:pt x="6861" y="985"/>
                  </a:cubicBezTo>
                  <a:cubicBezTo>
                    <a:pt x="6823" y="985"/>
                    <a:pt x="6782" y="998"/>
                    <a:pt x="6741" y="1026"/>
                  </a:cubicBezTo>
                  <a:cubicBezTo>
                    <a:pt x="6335" y="1255"/>
                    <a:pt x="6257" y="1358"/>
                    <a:pt x="6049" y="1358"/>
                  </a:cubicBezTo>
                  <a:cubicBezTo>
                    <a:pt x="5947" y="1358"/>
                    <a:pt x="5813" y="1333"/>
                    <a:pt x="5593" y="1286"/>
                  </a:cubicBezTo>
                  <a:lnTo>
                    <a:pt x="5251" y="402"/>
                  </a:lnTo>
                  <a:cubicBezTo>
                    <a:pt x="5149" y="152"/>
                    <a:pt x="4912" y="1"/>
                    <a:pt x="46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4"/>
            <p:cNvSpPr/>
            <p:nvPr/>
          </p:nvSpPr>
          <p:spPr>
            <a:xfrm>
              <a:off x="5471918" y="3042927"/>
              <a:ext cx="132340" cy="151635"/>
            </a:xfrm>
            <a:custGeom>
              <a:avLst/>
              <a:gdLst/>
              <a:ahLst/>
              <a:cxnLst/>
              <a:rect l="l" t="t" r="r" b="b"/>
              <a:pathLst>
                <a:path w="5055" h="5792" extrusionOk="0">
                  <a:moveTo>
                    <a:pt x="3399" y="1"/>
                  </a:moveTo>
                  <a:cubicBezTo>
                    <a:pt x="3073" y="1"/>
                    <a:pt x="2770" y="170"/>
                    <a:pt x="2691" y="535"/>
                  </a:cubicBezTo>
                  <a:cubicBezTo>
                    <a:pt x="2604" y="958"/>
                    <a:pt x="2460" y="1366"/>
                    <a:pt x="2278" y="1755"/>
                  </a:cubicBezTo>
                  <a:cubicBezTo>
                    <a:pt x="2177" y="1923"/>
                    <a:pt x="2321" y="2067"/>
                    <a:pt x="2463" y="2067"/>
                  </a:cubicBezTo>
                  <a:cubicBezTo>
                    <a:pt x="2537" y="2067"/>
                    <a:pt x="2610" y="2028"/>
                    <a:pt x="2648" y="1933"/>
                  </a:cubicBezTo>
                  <a:cubicBezTo>
                    <a:pt x="2849" y="1515"/>
                    <a:pt x="2998" y="1078"/>
                    <a:pt x="3094" y="621"/>
                  </a:cubicBezTo>
                  <a:cubicBezTo>
                    <a:pt x="3126" y="476"/>
                    <a:pt x="3250" y="413"/>
                    <a:pt x="3393" y="413"/>
                  </a:cubicBezTo>
                  <a:cubicBezTo>
                    <a:pt x="3595" y="413"/>
                    <a:pt x="3836" y="541"/>
                    <a:pt x="3906" y="746"/>
                  </a:cubicBezTo>
                  <a:cubicBezTo>
                    <a:pt x="4166" y="1510"/>
                    <a:pt x="4598" y="2788"/>
                    <a:pt x="3887" y="3888"/>
                  </a:cubicBezTo>
                  <a:cubicBezTo>
                    <a:pt x="3187" y="4969"/>
                    <a:pt x="2058" y="5371"/>
                    <a:pt x="1291" y="5371"/>
                  </a:cubicBezTo>
                  <a:cubicBezTo>
                    <a:pt x="869" y="5371"/>
                    <a:pt x="556" y="5249"/>
                    <a:pt x="486" y="5051"/>
                  </a:cubicBezTo>
                  <a:cubicBezTo>
                    <a:pt x="423" y="4878"/>
                    <a:pt x="543" y="4614"/>
                    <a:pt x="827" y="4321"/>
                  </a:cubicBezTo>
                  <a:cubicBezTo>
                    <a:pt x="1355" y="3773"/>
                    <a:pt x="1783" y="3297"/>
                    <a:pt x="2138" y="2783"/>
                  </a:cubicBezTo>
                  <a:cubicBezTo>
                    <a:pt x="2255" y="2622"/>
                    <a:pt x="2114" y="2452"/>
                    <a:pt x="1966" y="2452"/>
                  </a:cubicBezTo>
                  <a:cubicBezTo>
                    <a:pt x="1907" y="2452"/>
                    <a:pt x="1847" y="2479"/>
                    <a:pt x="1802" y="2543"/>
                  </a:cubicBezTo>
                  <a:cubicBezTo>
                    <a:pt x="1456" y="3038"/>
                    <a:pt x="1038" y="3494"/>
                    <a:pt x="519" y="4037"/>
                  </a:cubicBezTo>
                  <a:cubicBezTo>
                    <a:pt x="10" y="4570"/>
                    <a:pt x="1" y="4959"/>
                    <a:pt x="87" y="5195"/>
                  </a:cubicBezTo>
                  <a:cubicBezTo>
                    <a:pt x="226" y="5583"/>
                    <a:pt x="696" y="5791"/>
                    <a:pt x="1290" y="5791"/>
                  </a:cubicBezTo>
                  <a:cubicBezTo>
                    <a:pt x="2231" y="5791"/>
                    <a:pt x="3485" y="5269"/>
                    <a:pt x="4233" y="4114"/>
                  </a:cubicBezTo>
                  <a:cubicBezTo>
                    <a:pt x="5054" y="2846"/>
                    <a:pt x="4564" y="1395"/>
                    <a:pt x="4300" y="617"/>
                  </a:cubicBezTo>
                  <a:cubicBezTo>
                    <a:pt x="4168" y="218"/>
                    <a:pt x="3769" y="1"/>
                    <a:pt x="33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0" name="Google Shape;9870;p75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1" name="Google Shape;9871;p75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72" name="Google Shape;9872;p75"/>
          <p:cNvGrpSpPr/>
          <p:nvPr/>
        </p:nvGrpSpPr>
        <p:grpSpPr>
          <a:xfrm>
            <a:off x="910401" y="1511703"/>
            <a:ext cx="248243" cy="345731"/>
            <a:chOff x="910401" y="1511703"/>
            <a:chExt cx="248243" cy="345731"/>
          </a:xfrm>
        </p:grpSpPr>
        <p:sp>
          <p:nvSpPr>
            <p:cNvPr id="9873" name="Google Shape;9873;p75"/>
            <p:cNvSpPr/>
            <p:nvPr/>
          </p:nvSpPr>
          <p:spPr>
            <a:xfrm>
              <a:off x="915437" y="1538508"/>
              <a:ext cx="238172" cy="313891"/>
            </a:xfrm>
            <a:custGeom>
              <a:avLst/>
              <a:gdLst/>
              <a:ahLst/>
              <a:cxnLst/>
              <a:rect l="l" t="t" r="r" b="b"/>
              <a:pathLst>
                <a:path w="9081" h="11968" extrusionOk="0">
                  <a:moveTo>
                    <a:pt x="621" y="1"/>
                  </a:moveTo>
                  <a:cubicBezTo>
                    <a:pt x="275" y="1"/>
                    <a:pt x="1" y="275"/>
                    <a:pt x="1" y="616"/>
                  </a:cubicBezTo>
                  <a:lnTo>
                    <a:pt x="1" y="11347"/>
                  </a:lnTo>
                  <a:cubicBezTo>
                    <a:pt x="1" y="11688"/>
                    <a:pt x="275" y="11967"/>
                    <a:pt x="621" y="11967"/>
                  </a:cubicBezTo>
                  <a:lnTo>
                    <a:pt x="8460" y="11967"/>
                  </a:lnTo>
                  <a:cubicBezTo>
                    <a:pt x="8801" y="11967"/>
                    <a:pt x="9080" y="11688"/>
                    <a:pt x="9080" y="11347"/>
                  </a:cubicBezTo>
                  <a:lnTo>
                    <a:pt x="9080" y="616"/>
                  </a:lnTo>
                  <a:cubicBezTo>
                    <a:pt x="9080" y="275"/>
                    <a:pt x="8801" y="1"/>
                    <a:pt x="8460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75"/>
            <p:cNvSpPr/>
            <p:nvPr/>
          </p:nvSpPr>
          <p:spPr>
            <a:xfrm>
              <a:off x="937022" y="1560093"/>
              <a:ext cx="194870" cy="259862"/>
            </a:xfrm>
            <a:custGeom>
              <a:avLst/>
              <a:gdLst/>
              <a:ahLst/>
              <a:cxnLst/>
              <a:rect l="l" t="t" r="r" b="b"/>
              <a:pathLst>
                <a:path w="7430" h="9908" extrusionOk="0">
                  <a:moveTo>
                    <a:pt x="1" y="0"/>
                  </a:moveTo>
                  <a:lnTo>
                    <a:pt x="1" y="9908"/>
                  </a:lnTo>
                  <a:lnTo>
                    <a:pt x="7430" y="9908"/>
                  </a:lnTo>
                  <a:lnTo>
                    <a:pt x="7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75"/>
            <p:cNvSpPr/>
            <p:nvPr/>
          </p:nvSpPr>
          <p:spPr>
            <a:xfrm>
              <a:off x="985726" y="1516765"/>
              <a:ext cx="97461" cy="43485"/>
            </a:xfrm>
            <a:custGeom>
              <a:avLst/>
              <a:gdLst/>
              <a:ahLst/>
              <a:cxnLst/>
              <a:rect l="l" t="t" r="r" b="b"/>
              <a:pathLst>
                <a:path w="3716" h="1658" extrusionOk="0">
                  <a:moveTo>
                    <a:pt x="1861" y="1"/>
                  </a:moveTo>
                  <a:cubicBezTo>
                    <a:pt x="1584" y="1"/>
                    <a:pt x="1307" y="139"/>
                    <a:pt x="1151" y="416"/>
                  </a:cubicBezTo>
                  <a:lnTo>
                    <a:pt x="415" y="416"/>
                  </a:lnTo>
                  <a:cubicBezTo>
                    <a:pt x="188" y="416"/>
                    <a:pt x="1" y="599"/>
                    <a:pt x="1" y="830"/>
                  </a:cubicBezTo>
                  <a:lnTo>
                    <a:pt x="1" y="1657"/>
                  </a:lnTo>
                  <a:lnTo>
                    <a:pt x="3715" y="1657"/>
                  </a:lnTo>
                  <a:lnTo>
                    <a:pt x="3715" y="830"/>
                  </a:lnTo>
                  <a:cubicBezTo>
                    <a:pt x="3715" y="599"/>
                    <a:pt x="3533" y="416"/>
                    <a:pt x="3306" y="416"/>
                  </a:cubicBezTo>
                  <a:lnTo>
                    <a:pt x="2570" y="416"/>
                  </a:lnTo>
                  <a:cubicBezTo>
                    <a:pt x="2414" y="139"/>
                    <a:pt x="2137" y="1"/>
                    <a:pt x="186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75"/>
            <p:cNvSpPr/>
            <p:nvPr/>
          </p:nvSpPr>
          <p:spPr>
            <a:xfrm>
              <a:off x="966816" y="1665580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21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1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75"/>
            <p:cNvSpPr/>
            <p:nvPr/>
          </p:nvSpPr>
          <p:spPr>
            <a:xfrm>
              <a:off x="966816" y="1714311"/>
              <a:ext cx="27145" cy="2714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5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0"/>
                  </a:cubicBezTo>
                  <a:cubicBezTo>
                    <a:pt x="1035" y="231"/>
                    <a:pt x="804" y="0"/>
                    <a:pt x="515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5"/>
            <p:cNvSpPr/>
            <p:nvPr/>
          </p:nvSpPr>
          <p:spPr>
            <a:xfrm>
              <a:off x="966816" y="1763015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15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15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5"/>
            <p:cNvSpPr/>
            <p:nvPr/>
          </p:nvSpPr>
          <p:spPr>
            <a:xfrm>
              <a:off x="964167" y="1581783"/>
              <a:ext cx="32443" cy="32470"/>
            </a:xfrm>
            <a:custGeom>
              <a:avLst/>
              <a:gdLst/>
              <a:ahLst/>
              <a:cxnLst/>
              <a:rect l="l" t="t" r="r" b="b"/>
              <a:pathLst>
                <a:path w="1237" h="1238" extrusionOk="0">
                  <a:moveTo>
                    <a:pt x="207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031"/>
                  </a:lnTo>
                  <a:cubicBezTo>
                    <a:pt x="0" y="1146"/>
                    <a:pt x="91" y="1238"/>
                    <a:pt x="207" y="1238"/>
                  </a:cubicBezTo>
                  <a:lnTo>
                    <a:pt x="1030" y="1238"/>
                  </a:lnTo>
                  <a:cubicBezTo>
                    <a:pt x="1145" y="1238"/>
                    <a:pt x="1237" y="1146"/>
                    <a:pt x="1237" y="1031"/>
                  </a:cubicBezTo>
                  <a:lnTo>
                    <a:pt x="1237" y="208"/>
                  </a:lnTo>
                  <a:cubicBezTo>
                    <a:pt x="1237" y="92"/>
                    <a:pt x="1145" y="1"/>
                    <a:pt x="1030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5"/>
            <p:cNvSpPr/>
            <p:nvPr/>
          </p:nvSpPr>
          <p:spPr>
            <a:xfrm>
              <a:off x="910401" y="1511703"/>
              <a:ext cx="248243" cy="345731"/>
            </a:xfrm>
            <a:custGeom>
              <a:avLst/>
              <a:gdLst/>
              <a:ahLst/>
              <a:cxnLst/>
              <a:rect l="l" t="t" r="r" b="b"/>
              <a:pathLst>
                <a:path w="9465" h="13182" extrusionOk="0">
                  <a:moveTo>
                    <a:pt x="4732" y="386"/>
                  </a:moveTo>
                  <a:cubicBezTo>
                    <a:pt x="4944" y="386"/>
                    <a:pt x="5156" y="491"/>
                    <a:pt x="5274" y="700"/>
                  </a:cubicBezTo>
                  <a:cubicBezTo>
                    <a:pt x="5312" y="763"/>
                    <a:pt x="5375" y="796"/>
                    <a:pt x="5442" y="801"/>
                  </a:cubicBezTo>
                  <a:lnTo>
                    <a:pt x="6174" y="801"/>
                  </a:lnTo>
                  <a:cubicBezTo>
                    <a:pt x="6299" y="801"/>
                    <a:pt x="6395" y="897"/>
                    <a:pt x="6395" y="1018"/>
                  </a:cubicBezTo>
                  <a:lnTo>
                    <a:pt x="6395" y="1653"/>
                  </a:lnTo>
                  <a:lnTo>
                    <a:pt x="3070" y="1653"/>
                  </a:lnTo>
                  <a:lnTo>
                    <a:pt x="3070" y="1023"/>
                  </a:lnTo>
                  <a:cubicBezTo>
                    <a:pt x="3065" y="902"/>
                    <a:pt x="3166" y="801"/>
                    <a:pt x="3287" y="801"/>
                  </a:cubicBezTo>
                  <a:lnTo>
                    <a:pt x="4023" y="801"/>
                  </a:lnTo>
                  <a:cubicBezTo>
                    <a:pt x="4090" y="796"/>
                    <a:pt x="4153" y="763"/>
                    <a:pt x="4186" y="700"/>
                  </a:cubicBezTo>
                  <a:cubicBezTo>
                    <a:pt x="4307" y="491"/>
                    <a:pt x="4520" y="386"/>
                    <a:pt x="4732" y="386"/>
                  </a:cubicBezTo>
                  <a:close/>
                  <a:moveTo>
                    <a:pt x="8652" y="1215"/>
                  </a:moveTo>
                  <a:cubicBezTo>
                    <a:pt x="8888" y="1215"/>
                    <a:pt x="9080" y="1403"/>
                    <a:pt x="9080" y="1638"/>
                  </a:cubicBezTo>
                  <a:lnTo>
                    <a:pt x="9080" y="12369"/>
                  </a:lnTo>
                  <a:cubicBezTo>
                    <a:pt x="9080" y="12604"/>
                    <a:pt x="8888" y="12792"/>
                    <a:pt x="8652" y="12792"/>
                  </a:cubicBezTo>
                  <a:lnTo>
                    <a:pt x="813" y="12792"/>
                  </a:lnTo>
                  <a:cubicBezTo>
                    <a:pt x="578" y="12792"/>
                    <a:pt x="385" y="12604"/>
                    <a:pt x="385" y="12369"/>
                  </a:cubicBezTo>
                  <a:lnTo>
                    <a:pt x="385" y="1638"/>
                  </a:lnTo>
                  <a:cubicBezTo>
                    <a:pt x="385" y="1407"/>
                    <a:pt x="578" y="1215"/>
                    <a:pt x="813" y="1215"/>
                  </a:cubicBezTo>
                  <a:lnTo>
                    <a:pt x="2680" y="1215"/>
                  </a:lnTo>
                  <a:lnTo>
                    <a:pt x="2680" y="1850"/>
                  </a:lnTo>
                  <a:cubicBezTo>
                    <a:pt x="2680" y="1956"/>
                    <a:pt x="2767" y="2043"/>
                    <a:pt x="2873" y="2043"/>
                  </a:cubicBezTo>
                  <a:lnTo>
                    <a:pt x="6587" y="2043"/>
                  </a:lnTo>
                  <a:cubicBezTo>
                    <a:pt x="6693" y="2043"/>
                    <a:pt x="6780" y="1956"/>
                    <a:pt x="6780" y="1850"/>
                  </a:cubicBezTo>
                  <a:lnTo>
                    <a:pt x="6780" y="1215"/>
                  </a:lnTo>
                  <a:close/>
                  <a:moveTo>
                    <a:pt x="4733" y="0"/>
                  </a:moveTo>
                  <a:cubicBezTo>
                    <a:pt x="4426" y="0"/>
                    <a:pt x="4119" y="137"/>
                    <a:pt x="3917" y="411"/>
                  </a:cubicBezTo>
                  <a:lnTo>
                    <a:pt x="3287" y="411"/>
                  </a:lnTo>
                  <a:cubicBezTo>
                    <a:pt x="3027" y="411"/>
                    <a:pt x="2796" y="580"/>
                    <a:pt x="2714" y="825"/>
                  </a:cubicBezTo>
                  <a:lnTo>
                    <a:pt x="813" y="825"/>
                  </a:lnTo>
                  <a:cubicBezTo>
                    <a:pt x="361" y="825"/>
                    <a:pt x="0" y="1191"/>
                    <a:pt x="0" y="1638"/>
                  </a:cubicBezTo>
                  <a:lnTo>
                    <a:pt x="0" y="12369"/>
                  </a:lnTo>
                  <a:cubicBezTo>
                    <a:pt x="0" y="12816"/>
                    <a:pt x="361" y="13177"/>
                    <a:pt x="813" y="13182"/>
                  </a:cubicBezTo>
                  <a:lnTo>
                    <a:pt x="8652" y="13182"/>
                  </a:lnTo>
                  <a:cubicBezTo>
                    <a:pt x="9099" y="13177"/>
                    <a:pt x="9465" y="12816"/>
                    <a:pt x="9465" y="12369"/>
                  </a:cubicBezTo>
                  <a:lnTo>
                    <a:pt x="9465" y="1638"/>
                  </a:lnTo>
                  <a:cubicBezTo>
                    <a:pt x="9465" y="1191"/>
                    <a:pt x="9104" y="825"/>
                    <a:pt x="8652" y="825"/>
                  </a:cubicBezTo>
                  <a:lnTo>
                    <a:pt x="6751" y="825"/>
                  </a:lnTo>
                  <a:cubicBezTo>
                    <a:pt x="6669" y="580"/>
                    <a:pt x="6438" y="411"/>
                    <a:pt x="6178" y="411"/>
                  </a:cubicBezTo>
                  <a:lnTo>
                    <a:pt x="5548" y="411"/>
                  </a:lnTo>
                  <a:cubicBezTo>
                    <a:pt x="5346" y="137"/>
                    <a:pt x="5039" y="0"/>
                    <a:pt x="47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75"/>
            <p:cNvSpPr/>
            <p:nvPr/>
          </p:nvSpPr>
          <p:spPr>
            <a:xfrm>
              <a:off x="1027769" y="1533472"/>
              <a:ext cx="13507" cy="10098"/>
            </a:xfrm>
            <a:custGeom>
              <a:avLst/>
              <a:gdLst/>
              <a:ahLst/>
              <a:cxnLst/>
              <a:rect l="l" t="t" r="r" b="b"/>
              <a:pathLst>
                <a:path w="515" h="385" extrusionOk="0">
                  <a:moveTo>
                    <a:pt x="260" y="0"/>
                  </a:moveTo>
                  <a:cubicBezTo>
                    <a:pt x="0" y="0"/>
                    <a:pt x="0" y="385"/>
                    <a:pt x="260" y="385"/>
                  </a:cubicBezTo>
                  <a:cubicBezTo>
                    <a:pt x="515" y="385"/>
                    <a:pt x="515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75"/>
            <p:cNvSpPr/>
            <p:nvPr/>
          </p:nvSpPr>
          <p:spPr>
            <a:xfrm>
              <a:off x="931986" y="1555031"/>
              <a:ext cx="204968" cy="269986"/>
            </a:xfrm>
            <a:custGeom>
              <a:avLst/>
              <a:gdLst/>
              <a:ahLst/>
              <a:cxnLst/>
              <a:rect l="l" t="t" r="r" b="b"/>
              <a:pathLst>
                <a:path w="7815" h="10294" extrusionOk="0">
                  <a:moveTo>
                    <a:pt x="193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0101"/>
                  </a:lnTo>
                  <a:cubicBezTo>
                    <a:pt x="0" y="10207"/>
                    <a:pt x="87" y="10293"/>
                    <a:pt x="193" y="10293"/>
                  </a:cubicBezTo>
                  <a:lnTo>
                    <a:pt x="7622" y="10293"/>
                  </a:lnTo>
                  <a:cubicBezTo>
                    <a:pt x="7728" y="10293"/>
                    <a:pt x="7814" y="10207"/>
                    <a:pt x="7814" y="10101"/>
                  </a:cubicBezTo>
                  <a:lnTo>
                    <a:pt x="7814" y="198"/>
                  </a:lnTo>
                  <a:cubicBezTo>
                    <a:pt x="7814" y="87"/>
                    <a:pt x="7728" y="1"/>
                    <a:pt x="7622" y="1"/>
                  </a:cubicBezTo>
                  <a:lnTo>
                    <a:pt x="6592" y="1"/>
                  </a:lnTo>
                  <a:cubicBezTo>
                    <a:pt x="6332" y="1"/>
                    <a:pt x="6332" y="386"/>
                    <a:pt x="6592" y="386"/>
                  </a:cubicBezTo>
                  <a:lnTo>
                    <a:pt x="7429" y="386"/>
                  </a:lnTo>
                  <a:lnTo>
                    <a:pt x="7429" y="9908"/>
                  </a:lnTo>
                  <a:lnTo>
                    <a:pt x="390" y="9908"/>
                  </a:lnTo>
                  <a:lnTo>
                    <a:pt x="390" y="386"/>
                  </a:lnTo>
                  <a:lnTo>
                    <a:pt x="1227" y="386"/>
                  </a:lnTo>
                  <a:cubicBezTo>
                    <a:pt x="1482" y="386"/>
                    <a:pt x="148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75"/>
            <p:cNvSpPr/>
            <p:nvPr/>
          </p:nvSpPr>
          <p:spPr>
            <a:xfrm>
              <a:off x="959132" y="1663324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5"/>
                  </a:moveTo>
                  <a:cubicBezTo>
                    <a:pt x="923" y="385"/>
                    <a:pt x="1034" y="473"/>
                    <a:pt x="1034" y="607"/>
                  </a:cubicBezTo>
                  <a:cubicBezTo>
                    <a:pt x="1034" y="727"/>
                    <a:pt x="933" y="823"/>
                    <a:pt x="813" y="823"/>
                  </a:cubicBezTo>
                  <a:cubicBezTo>
                    <a:pt x="615" y="823"/>
                    <a:pt x="519" y="587"/>
                    <a:pt x="659" y="448"/>
                  </a:cubicBezTo>
                  <a:cubicBezTo>
                    <a:pt x="702" y="405"/>
                    <a:pt x="756" y="385"/>
                    <a:pt x="810" y="385"/>
                  </a:cubicBezTo>
                  <a:close/>
                  <a:moveTo>
                    <a:pt x="807" y="0"/>
                  </a:moveTo>
                  <a:cubicBezTo>
                    <a:pt x="272" y="0"/>
                    <a:pt x="1" y="651"/>
                    <a:pt x="380" y="1030"/>
                  </a:cubicBezTo>
                  <a:cubicBezTo>
                    <a:pt x="503" y="1155"/>
                    <a:pt x="656" y="1211"/>
                    <a:pt x="806" y="1211"/>
                  </a:cubicBezTo>
                  <a:cubicBezTo>
                    <a:pt x="1116" y="1211"/>
                    <a:pt x="1414" y="970"/>
                    <a:pt x="1414" y="607"/>
                  </a:cubicBezTo>
                  <a:cubicBezTo>
                    <a:pt x="1414" y="270"/>
                    <a:pt x="1145" y="0"/>
                    <a:pt x="813" y="0"/>
                  </a:cubicBezTo>
                  <a:cubicBezTo>
                    <a:pt x="811" y="0"/>
                    <a:pt x="809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75"/>
            <p:cNvSpPr/>
            <p:nvPr/>
          </p:nvSpPr>
          <p:spPr>
            <a:xfrm>
              <a:off x="959132" y="1712029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2" y="387"/>
                  </a:moveTo>
                  <a:cubicBezTo>
                    <a:pt x="925" y="387"/>
                    <a:pt x="1034" y="474"/>
                    <a:pt x="1034" y="607"/>
                  </a:cubicBezTo>
                  <a:cubicBezTo>
                    <a:pt x="1034" y="727"/>
                    <a:pt x="933" y="823"/>
                    <a:pt x="813" y="828"/>
                  </a:cubicBezTo>
                  <a:cubicBezTo>
                    <a:pt x="615" y="828"/>
                    <a:pt x="519" y="588"/>
                    <a:pt x="659" y="453"/>
                  </a:cubicBezTo>
                  <a:cubicBezTo>
                    <a:pt x="703" y="407"/>
                    <a:pt x="758" y="387"/>
                    <a:pt x="812" y="387"/>
                  </a:cubicBezTo>
                  <a:close/>
                  <a:moveTo>
                    <a:pt x="807" y="1"/>
                  </a:moveTo>
                  <a:cubicBezTo>
                    <a:pt x="272" y="1"/>
                    <a:pt x="1" y="652"/>
                    <a:pt x="380" y="1030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75"/>
            <p:cNvSpPr/>
            <p:nvPr/>
          </p:nvSpPr>
          <p:spPr>
            <a:xfrm>
              <a:off x="959132" y="1760733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4"/>
                  </a:moveTo>
                  <a:cubicBezTo>
                    <a:pt x="923" y="384"/>
                    <a:pt x="1034" y="473"/>
                    <a:pt x="1034" y="607"/>
                  </a:cubicBezTo>
                  <a:cubicBezTo>
                    <a:pt x="1034" y="728"/>
                    <a:pt x="933" y="824"/>
                    <a:pt x="813" y="824"/>
                  </a:cubicBezTo>
                  <a:cubicBezTo>
                    <a:pt x="615" y="824"/>
                    <a:pt x="519" y="588"/>
                    <a:pt x="659" y="448"/>
                  </a:cubicBezTo>
                  <a:cubicBezTo>
                    <a:pt x="702" y="404"/>
                    <a:pt x="756" y="384"/>
                    <a:pt x="810" y="384"/>
                  </a:cubicBezTo>
                  <a:close/>
                  <a:moveTo>
                    <a:pt x="807" y="1"/>
                  </a:moveTo>
                  <a:cubicBezTo>
                    <a:pt x="272" y="1"/>
                    <a:pt x="1" y="647"/>
                    <a:pt x="380" y="1031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75"/>
            <p:cNvSpPr/>
            <p:nvPr/>
          </p:nvSpPr>
          <p:spPr>
            <a:xfrm>
              <a:off x="1006053" y="1663324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2118" y="385"/>
                  </a:lnTo>
                  <a:cubicBezTo>
                    <a:pt x="2373" y="385"/>
                    <a:pt x="2373" y="0"/>
                    <a:pt x="2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5"/>
            <p:cNvSpPr/>
            <p:nvPr/>
          </p:nvSpPr>
          <p:spPr>
            <a:xfrm>
              <a:off x="1006053" y="1684910"/>
              <a:ext cx="100110" cy="10229"/>
            </a:xfrm>
            <a:custGeom>
              <a:avLst/>
              <a:gdLst/>
              <a:ahLst/>
              <a:cxnLst/>
              <a:rect l="l" t="t" r="r" b="b"/>
              <a:pathLst>
                <a:path w="3817" h="390" extrusionOk="0">
                  <a:moveTo>
                    <a:pt x="260" y="0"/>
                  </a:moveTo>
                  <a:cubicBezTo>
                    <a:pt x="1" y="0"/>
                    <a:pt x="1" y="390"/>
                    <a:pt x="260" y="390"/>
                  </a:cubicBezTo>
                  <a:lnTo>
                    <a:pt x="3561" y="390"/>
                  </a:lnTo>
                  <a:cubicBezTo>
                    <a:pt x="3816" y="390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5"/>
            <p:cNvSpPr/>
            <p:nvPr/>
          </p:nvSpPr>
          <p:spPr>
            <a:xfrm>
              <a:off x="1006053" y="1712029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75"/>
            <p:cNvSpPr/>
            <p:nvPr/>
          </p:nvSpPr>
          <p:spPr>
            <a:xfrm>
              <a:off x="1006053" y="1733745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75"/>
            <p:cNvSpPr/>
            <p:nvPr/>
          </p:nvSpPr>
          <p:spPr>
            <a:xfrm>
              <a:off x="1006053" y="1760733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75"/>
            <p:cNvSpPr/>
            <p:nvPr/>
          </p:nvSpPr>
          <p:spPr>
            <a:xfrm>
              <a:off x="1006053" y="1782319"/>
              <a:ext cx="100110" cy="10255"/>
            </a:xfrm>
            <a:custGeom>
              <a:avLst/>
              <a:gdLst/>
              <a:ahLst/>
              <a:cxnLst/>
              <a:rect l="l" t="t" r="r" b="b"/>
              <a:pathLst>
                <a:path w="3817" h="391" extrusionOk="0">
                  <a:moveTo>
                    <a:pt x="260" y="1"/>
                  </a:moveTo>
                  <a:cubicBezTo>
                    <a:pt x="1" y="1"/>
                    <a:pt x="1" y="386"/>
                    <a:pt x="260" y="391"/>
                  </a:cubicBezTo>
                  <a:lnTo>
                    <a:pt x="3561" y="391"/>
                  </a:lnTo>
                  <a:cubicBezTo>
                    <a:pt x="3816" y="391"/>
                    <a:pt x="3816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5"/>
            <p:cNvSpPr/>
            <p:nvPr/>
          </p:nvSpPr>
          <p:spPr>
            <a:xfrm>
              <a:off x="1006053" y="1582176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5"/>
            <p:cNvSpPr/>
            <p:nvPr/>
          </p:nvSpPr>
          <p:spPr>
            <a:xfrm>
              <a:off x="962777" y="1630881"/>
              <a:ext cx="143386" cy="10124"/>
            </a:xfrm>
            <a:custGeom>
              <a:avLst/>
              <a:gdLst/>
              <a:ahLst/>
              <a:cxnLst/>
              <a:rect l="l" t="t" r="r" b="b"/>
              <a:pathLst>
                <a:path w="5467" h="386" extrusionOk="0">
                  <a:moveTo>
                    <a:pt x="260" y="1"/>
                  </a:moveTo>
                  <a:cubicBezTo>
                    <a:pt x="0" y="1"/>
                    <a:pt x="0" y="386"/>
                    <a:pt x="260" y="386"/>
                  </a:cubicBezTo>
                  <a:lnTo>
                    <a:pt x="5211" y="386"/>
                  </a:lnTo>
                  <a:cubicBezTo>
                    <a:pt x="5466" y="386"/>
                    <a:pt x="5466" y="1"/>
                    <a:pt x="5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75"/>
            <p:cNvSpPr/>
            <p:nvPr/>
          </p:nvSpPr>
          <p:spPr>
            <a:xfrm>
              <a:off x="1006053" y="1603762"/>
              <a:ext cx="29821" cy="10124"/>
            </a:xfrm>
            <a:custGeom>
              <a:avLst/>
              <a:gdLst/>
              <a:ahLst/>
              <a:cxnLst/>
              <a:rect l="l" t="t" r="r" b="b"/>
              <a:pathLst>
                <a:path w="113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876" y="385"/>
                  </a:lnTo>
                  <a:cubicBezTo>
                    <a:pt x="1136" y="385"/>
                    <a:pt x="1136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75"/>
            <p:cNvSpPr/>
            <p:nvPr/>
          </p:nvSpPr>
          <p:spPr>
            <a:xfrm>
              <a:off x="1044030" y="1603762"/>
              <a:ext cx="29690" cy="10124"/>
            </a:xfrm>
            <a:custGeom>
              <a:avLst/>
              <a:gdLst/>
              <a:ahLst/>
              <a:cxnLst/>
              <a:rect l="l" t="t" r="r" b="b"/>
              <a:pathLst>
                <a:path w="1132" h="386" extrusionOk="0">
                  <a:moveTo>
                    <a:pt x="256" y="0"/>
                  </a:moveTo>
                  <a:cubicBezTo>
                    <a:pt x="1" y="0"/>
                    <a:pt x="1" y="385"/>
                    <a:pt x="256" y="385"/>
                  </a:cubicBezTo>
                  <a:lnTo>
                    <a:pt x="877" y="385"/>
                  </a:lnTo>
                  <a:cubicBezTo>
                    <a:pt x="1132" y="385"/>
                    <a:pt x="1132" y="0"/>
                    <a:pt x="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75"/>
            <p:cNvSpPr/>
            <p:nvPr/>
          </p:nvSpPr>
          <p:spPr>
            <a:xfrm>
              <a:off x="964535" y="1582176"/>
              <a:ext cx="31709" cy="31709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823" y="385"/>
                  </a:moveTo>
                  <a:lnTo>
                    <a:pt x="823" y="823"/>
                  </a:lnTo>
                  <a:lnTo>
                    <a:pt x="385" y="823"/>
                  </a:lnTo>
                  <a:lnTo>
                    <a:pt x="385" y="385"/>
                  </a:lnTo>
                  <a:close/>
                  <a:moveTo>
                    <a:pt x="193" y="0"/>
                  </a:moveTo>
                  <a:cubicBezTo>
                    <a:pt x="87" y="0"/>
                    <a:pt x="0" y="82"/>
                    <a:pt x="0" y="193"/>
                  </a:cubicBezTo>
                  <a:lnTo>
                    <a:pt x="0" y="1016"/>
                  </a:lnTo>
                  <a:cubicBezTo>
                    <a:pt x="0" y="1121"/>
                    <a:pt x="87" y="1208"/>
                    <a:pt x="193" y="1208"/>
                  </a:cubicBezTo>
                  <a:lnTo>
                    <a:pt x="1016" y="1208"/>
                  </a:lnTo>
                  <a:cubicBezTo>
                    <a:pt x="1122" y="1208"/>
                    <a:pt x="1208" y="1121"/>
                    <a:pt x="1208" y="1016"/>
                  </a:cubicBezTo>
                  <a:lnTo>
                    <a:pt x="1208" y="193"/>
                  </a:lnTo>
                  <a:cubicBezTo>
                    <a:pt x="1208" y="82"/>
                    <a:pt x="1122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7" name="Google Shape;9897;p75"/>
          <p:cNvGrpSpPr/>
          <p:nvPr/>
        </p:nvGrpSpPr>
        <p:grpSpPr>
          <a:xfrm>
            <a:off x="1311970" y="1511887"/>
            <a:ext cx="345810" cy="345547"/>
            <a:chOff x="1311970" y="1511887"/>
            <a:chExt cx="345810" cy="345547"/>
          </a:xfrm>
        </p:grpSpPr>
        <p:sp>
          <p:nvSpPr>
            <p:cNvPr id="9898" name="Google Shape;9898;p75"/>
            <p:cNvSpPr/>
            <p:nvPr/>
          </p:nvSpPr>
          <p:spPr>
            <a:xfrm>
              <a:off x="1446990" y="1619656"/>
              <a:ext cx="27041" cy="59589"/>
            </a:xfrm>
            <a:custGeom>
              <a:avLst/>
              <a:gdLst/>
              <a:ahLst/>
              <a:cxnLst/>
              <a:rect l="l" t="t" r="r" b="b"/>
              <a:pathLst>
                <a:path w="1031" h="2272" extrusionOk="0">
                  <a:moveTo>
                    <a:pt x="617" y="0"/>
                  </a:moveTo>
                  <a:cubicBezTo>
                    <a:pt x="275" y="0"/>
                    <a:pt x="1" y="280"/>
                    <a:pt x="1" y="621"/>
                  </a:cubicBezTo>
                  <a:lnTo>
                    <a:pt x="1" y="766"/>
                  </a:lnTo>
                  <a:cubicBezTo>
                    <a:pt x="1" y="944"/>
                    <a:pt x="30" y="1117"/>
                    <a:pt x="83" y="1285"/>
                  </a:cubicBezTo>
                  <a:lnTo>
                    <a:pt x="410" y="2272"/>
                  </a:lnTo>
                  <a:lnTo>
                    <a:pt x="1030" y="2272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75"/>
            <p:cNvSpPr/>
            <p:nvPr/>
          </p:nvSpPr>
          <p:spPr>
            <a:xfrm>
              <a:off x="1457848" y="1614226"/>
              <a:ext cx="64887" cy="65018"/>
            </a:xfrm>
            <a:custGeom>
              <a:avLst/>
              <a:gdLst/>
              <a:ahLst/>
              <a:cxnLst/>
              <a:rect l="l" t="t" r="r" b="b"/>
              <a:pathLst>
                <a:path w="2474" h="2479" extrusionOk="0">
                  <a:moveTo>
                    <a:pt x="616" y="1"/>
                  </a:moveTo>
                  <a:cubicBezTo>
                    <a:pt x="275" y="1"/>
                    <a:pt x="1" y="280"/>
                    <a:pt x="1" y="621"/>
                  </a:cubicBezTo>
                  <a:cubicBezTo>
                    <a:pt x="1" y="847"/>
                    <a:pt x="183" y="1035"/>
                    <a:pt x="414" y="1035"/>
                  </a:cubicBezTo>
                  <a:lnTo>
                    <a:pt x="2065" y="2479"/>
                  </a:lnTo>
                  <a:lnTo>
                    <a:pt x="2430" y="1199"/>
                  </a:lnTo>
                  <a:cubicBezTo>
                    <a:pt x="2459" y="1088"/>
                    <a:pt x="2474" y="973"/>
                    <a:pt x="2474" y="857"/>
                  </a:cubicBezTo>
                  <a:lnTo>
                    <a:pt x="247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5"/>
            <p:cNvSpPr/>
            <p:nvPr/>
          </p:nvSpPr>
          <p:spPr>
            <a:xfrm>
              <a:off x="1468575" y="1695374"/>
              <a:ext cx="32575" cy="32575"/>
            </a:xfrm>
            <a:custGeom>
              <a:avLst/>
              <a:gdLst/>
              <a:ahLst/>
              <a:cxnLst/>
              <a:rect l="l" t="t" r="r" b="b"/>
              <a:pathLst>
                <a:path w="1242" h="1242" extrusionOk="0">
                  <a:moveTo>
                    <a:pt x="1" y="0"/>
                  </a:moveTo>
                  <a:lnTo>
                    <a:pt x="1" y="1242"/>
                  </a:lnTo>
                  <a:lnTo>
                    <a:pt x="1242" y="1242"/>
                  </a:lnTo>
                  <a:lnTo>
                    <a:pt x="124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75"/>
            <p:cNvSpPr/>
            <p:nvPr/>
          </p:nvSpPr>
          <p:spPr>
            <a:xfrm>
              <a:off x="1430728" y="1708488"/>
              <a:ext cx="108162" cy="84348"/>
            </a:xfrm>
            <a:custGeom>
              <a:avLst/>
              <a:gdLst/>
              <a:ahLst/>
              <a:cxnLst/>
              <a:rect l="l" t="t" r="r" b="b"/>
              <a:pathLst>
                <a:path w="4124" h="3216" extrusionOk="0">
                  <a:moveTo>
                    <a:pt x="1444" y="1"/>
                  </a:moveTo>
                  <a:lnTo>
                    <a:pt x="448" y="290"/>
                  </a:lnTo>
                  <a:cubicBezTo>
                    <a:pt x="183" y="362"/>
                    <a:pt x="0" y="607"/>
                    <a:pt x="0" y="881"/>
                  </a:cubicBezTo>
                  <a:lnTo>
                    <a:pt x="0" y="3215"/>
                  </a:lnTo>
                  <a:lnTo>
                    <a:pt x="4124" y="3215"/>
                  </a:lnTo>
                  <a:lnTo>
                    <a:pt x="4124" y="881"/>
                  </a:lnTo>
                  <a:cubicBezTo>
                    <a:pt x="4124" y="607"/>
                    <a:pt x="3941" y="362"/>
                    <a:pt x="3676" y="290"/>
                  </a:cubicBezTo>
                  <a:lnTo>
                    <a:pt x="2680" y="1"/>
                  </a:lnTo>
                  <a:lnTo>
                    <a:pt x="2440" y="294"/>
                  </a:lnTo>
                  <a:cubicBezTo>
                    <a:pt x="2341" y="410"/>
                    <a:pt x="2203" y="468"/>
                    <a:pt x="2064" y="468"/>
                  </a:cubicBezTo>
                  <a:cubicBezTo>
                    <a:pt x="1926" y="468"/>
                    <a:pt x="1788" y="410"/>
                    <a:pt x="1689" y="294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75"/>
            <p:cNvSpPr/>
            <p:nvPr/>
          </p:nvSpPr>
          <p:spPr>
            <a:xfrm>
              <a:off x="1452287" y="1641372"/>
              <a:ext cx="65149" cy="59458"/>
            </a:xfrm>
            <a:custGeom>
              <a:avLst/>
              <a:gdLst/>
              <a:ahLst/>
              <a:cxnLst/>
              <a:rect l="l" t="t" r="r" b="b"/>
              <a:pathLst>
                <a:path w="2484" h="2267" extrusionOk="0">
                  <a:moveTo>
                    <a:pt x="800" y="0"/>
                  </a:moveTo>
                  <a:cubicBezTo>
                    <a:pt x="684" y="0"/>
                    <a:pt x="578" y="43"/>
                    <a:pt x="496" y="120"/>
                  </a:cubicBezTo>
                  <a:lnTo>
                    <a:pt x="294" y="327"/>
                  </a:lnTo>
                  <a:cubicBezTo>
                    <a:pt x="107" y="510"/>
                    <a:pt x="1" y="765"/>
                    <a:pt x="6" y="1030"/>
                  </a:cubicBezTo>
                  <a:cubicBezTo>
                    <a:pt x="6" y="1713"/>
                    <a:pt x="559" y="2266"/>
                    <a:pt x="1242" y="2266"/>
                  </a:cubicBezTo>
                  <a:cubicBezTo>
                    <a:pt x="1245" y="2266"/>
                    <a:pt x="1248" y="2266"/>
                    <a:pt x="1251" y="2266"/>
                  </a:cubicBezTo>
                  <a:cubicBezTo>
                    <a:pt x="1930" y="2266"/>
                    <a:pt x="2484" y="1710"/>
                    <a:pt x="2484" y="1030"/>
                  </a:cubicBezTo>
                  <a:lnTo>
                    <a:pt x="2484" y="770"/>
                  </a:lnTo>
                  <a:cubicBezTo>
                    <a:pt x="2484" y="659"/>
                    <a:pt x="2440" y="553"/>
                    <a:pt x="2363" y="476"/>
                  </a:cubicBezTo>
                  <a:cubicBezTo>
                    <a:pt x="2041" y="164"/>
                    <a:pt x="1459" y="24"/>
                    <a:pt x="80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5"/>
            <p:cNvSpPr/>
            <p:nvPr/>
          </p:nvSpPr>
          <p:spPr>
            <a:xfrm>
              <a:off x="1452287" y="1641346"/>
              <a:ext cx="64913" cy="58225"/>
            </a:xfrm>
            <a:custGeom>
              <a:avLst/>
              <a:gdLst/>
              <a:ahLst/>
              <a:cxnLst/>
              <a:rect l="l" t="t" r="r" b="b"/>
              <a:pathLst>
                <a:path w="2475" h="2220" extrusionOk="0">
                  <a:moveTo>
                    <a:pt x="780" y="1"/>
                  </a:moveTo>
                  <a:cubicBezTo>
                    <a:pt x="674" y="1"/>
                    <a:pt x="570" y="48"/>
                    <a:pt x="496" y="121"/>
                  </a:cubicBezTo>
                  <a:lnTo>
                    <a:pt x="294" y="328"/>
                  </a:lnTo>
                  <a:cubicBezTo>
                    <a:pt x="107" y="511"/>
                    <a:pt x="1" y="766"/>
                    <a:pt x="1" y="1031"/>
                  </a:cubicBezTo>
                  <a:cubicBezTo>
                    <a:pt x="1" y="1579"/>
                    <a:pt x="367" y="2065"/>
                    <a:pt x="896" y="2219"/>
                  </a:cubicBezTo>
                  <a:cubicBezTo>
                    <a:pt x="718" y="1998"/>
                    <a:pt x="622" y="1728"/>
                    <a:pt x="622" y="1445"/>
                  </a:cubicBezTo>
                  <a:lnTo>
                    <a:pt x="622" y="1031"/>
                  </a:lnTo>
                  <a:cubicBezTo>
                    <a:pt x="622" y="799"/>
                    <a:pt x="809" y="616"/>
                    <a:pt x="1034" y="616"/>
                  </a:cubicBezTo>
                  <a:cubicBezTo>
                    <a:pt x="1042" y="616"/>
                    <a:pt x="1051" y="616"/>
                    <a:pt x="1059" y="617"/>
                  </a:cubicBezTo>
                  <a:cubicBezTo>
                    <a:pt x="1478" y="646"/>
                    <a:pt x="2094" y="713"/>
                    <a:pt x="2474" y="896"/>
                  </a:cubicBezTo>
                  <a:cubicBezTo>
                    <a:pt x="2460" y="809"/>
                    <a:pt x="2426" y="535"/>
                    <a:pt x="2359" y="477"/>
                  </a:cubicBezTo>
                  <a:cubicBezTo>
                    <a:pt x="2041" y="165"/>
                    <a:pt x="1459" y="25"/>
                    <a:pt x="795" y="1"/>
                  </a:cubicBezTo>
                  <a:cubicBezTo>
                    <a:pt x="790" y="1"/>
                    <a:pt x="785" y="1"/>
                    <a:pt x="78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5"/>
            <p:cNvSpPr/>
            <p:nvPr/>
          </p:nvSpPr>
          <p:spPr>
            <a:xfrm>
              <a:off x="1430728" y="1722258"/>
              <a:ext cx="21716" cy="70578"/>
            </a:xfrm>
            <a:custGeom>
              <a:avLst/>
              <a:gdLst/>
              <a:ahLst/>
              <a:cxnLst/>
              <a:rect l="l" t="t" r="r" b="b"/>
              <a:pathLst>
                <a:path w="828" h="2691" extrusionOk="0">
                  <a:moveTo>
                    <a:pt x="116" y="0"/>
                  </a:moveTo>
                  <a:cubicBezTo>
                    <a:pt x="39" y="106"/>
                    <a:pt x="0" y="231"/>
                    <a:pt x="0" y="356"/>
                  </a:cubicBezTo>
                  <a:lnTo>
                    <a:pt x="0" y="2690"/>
                  </a:lnTo>
                  <a:lnTo>
                    <a:pt x="828" y="2690"/>
                  </a:lnTo>
                  <a:lnTo>
                    <a:pt x="828" y="972"/>
                  </a:lnTo>
                  <a:cubicBezTo>
                    <a:pt x="828" y="809"/>
                    <a:pt x="760" y="650"/>
                    <a:pt x="645" y="534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5"/>
            <p:cNvSpPr/>
            <p:nvPr/>
          </p:nvSpPr>
          <p:spPr>
            <a:xfrm>
              <a:off x="1517279" y="1722258"/>
              <a:ext cx="21743" cy="70578"/>
            </a:xfrm>
            <a:custGeom>
              <a:avLst/>
              <a:gdLst/>
              <a:ahLst/>
              <a:cxnLst/>
              <a:rect l="l" t="t" r="r" b="b"/>
              <a:pathLst>
                <a:path w="829" h="2691" extrusionOk="0">
                  <a:moveTo>
                    <a:pt x="713" y="0"/>
                  </a:moveTo>
                  <a:lnTo>
                    <a:pt x="184" y="534"/>
                  </a:lnTo>
                  <a:cubicBezTo>
                    <a:pt x="68" y="650"/>
                    <a:pt x="1" y="809"/>
                    <a:pt x="1" y="972"/>
                  </a:cubicBezTo>
                  <a:lnTo>
                    <a:pt x="1" y="2690"/>
                  </a:lnTo>
                  <a:lnTo>
                    <a:pt x="829" y="2690"/>
                  </a:lnTo>
                  <a:lnTo>
                    <a:pt x="829" y="356"/>
                  </a:lnTo>
                  <a:cubicBezTo>
                    <a:pt x="824" y="231"/>
                    <a:pt x="785" y="106"/>
                    <a:pt x="71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75"/>
            <p:cNvSpPr/>
            <p:nvPr/>
          </p:nvSpPr>
          <p:spPr>
            <a:xfrm>
              <a:off x="1317006" y="1516922"/>
              <a:ext cx="335607" cy="335345"/>
            </a:xfrm>
            <a:custGeom>
              <a:avLst/>
              <a:gdLst/>
              <a:ahLst/>
              <a:cxnLst/>
              <a:rect l="l" t="t" r="r" b="b"/>
              <a:pathLst>
                <a:path w="12796" h="12786" extrusionOk="0">
                  <a:moveTo>
                    <a:pt x="6403" y="2474"/>
                  </a:moveTo>
                  <a:cubicBezTo>
                    <a:pt x="6907" y="2474"/>
                    <a:pt x="7416" y="2572"/>
                    <a:pt x="7902" y="2772"/>
                  </a:cubicBezTo>
                  <a:cubicBezTo>
                    <a:pt x="9364" y="3379"/>
                    <a:pt x="10322" y="4808"/>
                    <a:pt x="10322" y="6395"/>
                  </a:cubicBezTo>
                  <a:cubicBezTo>
                    <a:pt x="10322" y="8561"/>
                    <a:pt x="8566" y="10312"/>
                    <a:pt x="6400" y="10312"/>
                  </a:cubicBezTo>
                  <a:cubicBezTo>
                    <a:pt x="4812" y="10312"/>
                    <a:pt x="3383" y="9360"/>
                    <a:pt x="2777" y="7892"/>
                  </a:cubicBezTo>
                  <a:cubicBezTo>
                    <a:pt x="2171" y="6429"/>
                    <a:pt x="2508" y="4745"/>
                    <a:pt x="3629" y="3624"/>
                  </a:cubicBezTo>
                  <a:cubicBezTo>
                    <a:pt x="4379" y="2873"/>
                    <a:pt x="5382" y="2474"/>
                    <a:pt x="6403" y="2474"/>
                  </a:cubicBezTo>
                  <a:close/>
                  <a:moveTo>
                    <a:pt x="5573" y="1"/>
                  </a:moveTo>
                  <a:cubicBezTo>
                    <a:pt x="5457" y="1"/>
                    <a:pt x="5366" y="92"/>
                    <a:pt x="5366" y="208"/>
                  </a:cubicBezTo>
                  <a:lnTo>
                    <a:pt x="5366" y="751"/>
                  </a:lnTo>
                  <a:cubicBezTo>
                    <a:pt x="5366" y="852"/>
                    <a:pt x="5298" y="934"/>
                    <a:pt x="5202" y="953"/>
                  </a:cubicBezTo>
                  <a:cubicBezTo>
                    <a:pt x="4562" y="1093"/>
                    <a:pt x="3951" y="1348"/>
                    <a:pt x="3398" y="1704"/>
                  </a:cubicBezTo>
                  <a:cubicBezTo>
                    <a:pt x="3363" y="1726"/>
                    <a:pt x="3324" y="1738"/>
                    <a:pt x="3286" y="1738"/>
                  </a:cubicBezTo>
                  <a:cubicBezTo>
                    <a:pt x="3233" y="1738"/>
                    <a:pt x="3182" y="1717"/>
                    <a:pt x="3143" y="1675"/>
                  </a:cubicBezTo>
                  <a:lnTo>
                    <a:pt x="2753" y="1290"/>
                  </a:lnTo>
                  <a:cubicBezTo>
                    <a:pt x="2712" y="1249"/>
                    <a:pt x="2659" y="1229"/>
                    <a:pt x="2606" y="1229"/>
                  </a:cubicBezTo>
                  <a:cubicBezTo>
                    <a:pt x="2553" y="1229"/>
                    <a:pt x="2500" y="1249"/>
                    <a:pt x="2459" y="1290"/>
                  </a:cubicBezTo>
                  <a:lnTo>
                    <a:pt x="1290" y="2455"/>
                  </a:lnTo>
                  <a:cubicBezTo>
                    <a:pt x="1213" y="2532"/>
                    <a:pt x="1213" y="2666"/>
                    <a:pt x="1290" y="2743"/>
                  </a:cubicBezTo>
                  <a:lnTo>
                    <a:pt x="1680" y="3133"/>
                  </a:lnTo>
                  <a:cubicBezTo>
                    <a:pt x="1747" y="3201"/>
                    <a:pt x="1762" y="3311"/>
                    <a:pt x="1704" y="3393"/>
                  </a:cubicBezTo>
                  <a:cubicBezTo>
                    <a:pt x="1353" y="3942"/>
                    <a:pt x="1098" y="4553"/>
                    <a:pt x="958" y="5197"/>
                  </a:cubicBezTo>
                  <a:cubicBezTo>
                    <a:pt x="939" y="5289"/>
                    <a:pt x="857" y="5361"/>
                    <a:pt x="756" y="5361"/>
                  </a:cubicBezTo>
                  <a:lnTo>
                    <a:pt x="208" y="5361"/>
                  </a:lnTo>
                  <a:cubicBezTo>
                    <a:pt x="97" y="5361"/>
                    <a:pt x="1" y="5452"/>
                    <a:pt x="1" y="5568"/>
                  </a:cubicBezTo>
                  <a:lnTo>
                    <a:pt x="1" y="7218"/>
                  </a:lnTo>
                  <a:cubicBezTo>
                    <a:pt x="1" y="7329"/>
                    <a:pt x="97" y="7425"/>
                    <a:pt x="208" y="7425"/>
                  </a:cubicBezTo>
                  <a:lnTo>
                    <a:pt x="756" y="7425"/>
                  </a:lnTo>
                  <a:cubicBezTo>
                    <a:pt x="857" y="7425"/>
                    <a:pt x="939" y="7493"/>
                    <a:pt x="958" y="7589"/>
                  </a:cubicBezTo>
                  <a:cubicBezTo>
                    <a:pt x="1098" y="8229"/>
                    <a:pt x="1353" y="8840"/>
                    <a:pt x="1704" y="9393"/>
                  </a:cubicBezTo>
                  <a:cubicBezTo>
                    <a:pt x="1762" y="9475"/>
                    <a:pt x="1747" y="9581"/>
                    <a:pt x="1680" y="9648"/>
                  </a:cubicBezTo>
                  <a:lnTo>
                    <a:pt x="1290" y="10038"/>
                  </a:lnTo>
                  <a:cubicBezTo>
                    <a:pt x="1213" y="10120"/>
                    <a:pt x="1213" y="10250"/>
                    <a:pt x="1290" y="10331"/>
                  </a:cubicBezTo>
                  <a:lnTo>
                    <a:pt x="2459" y="11496"/>
                  </a:lnTo>
                  <a:cubicBezTo>
                    <a:pt x="2500" y="11537"/>
                    <a:pt x="2553" y="11557"/>
                    <a:pt x="2606" y="11557"/>
                  </a:cubicBezTo>
                  <a:cubicBezTo>
                    <a:pt x="2659" y="11557"/>
                    <a:pt x="2712" y="11537"/>
                    <a:pt x="2753" y="11496"/>
                  </a:cubicBezTo>
                  <a:lnTo>
                    <a:pt x="3138" y="11111"/>
                  </a:lnTo>
                  <a:cubicBezTo>
                    <a:pt x="3180" y="11069"/>
                    <a:pt x="3232" y="11049"/>
                    <a:pt x="3285" y="11049"/>
                  </a:cubicBezTo>
                  <a:cubicBezTo>
                    <a:pt x="3324" y="11049"/>
                    <a:pt x="3363" y="11060"/>
                    <a:pt x="3398" y="11082"/>
                  </a:cubicBezTo>
                  <a:cubicBezTo>
                    <a:pt x="3951" y="11438"/>
                    <a:pt x="4562" y="11693"/>
                    <a:pt x="5202" y="11833"/>
                  </a:cubicBezTo>
                  <a:cubicBezTo>
                    <a:pt x="5298" y="11852"/>
                    <a:pt x="5366" y="11934"/>
                    <a:pt x="5366" y="12030"/>
                  </a:cubicBezTo>
                  <a:lnTo>
                    <a:pt x="5366" y="12579"/>
                  </a:lnTo>
                  <a:cubicBezTo>
                    <a:pt x="5366" y="12694"/>
                    <a:pt x="5457" y="12785"/>
                    <a:pt x="5573" y="12785"/>
                  </a:cubicBezTo>
                  <a:lnTo>
                    <a:pt x="7223" y="12785"/>
                  </a:lnTo>
                  <a:cubicBezTo>
                    <a:pt x="7339" y="12785"/>
                    <a:pt x="7430" y="12694"/>
                    <a:pt x="7430" y="12579"/>
                  </a:cubicBezTo>
                  <a:lnTo>
                    <a:pt x="7430" y="12030"/>
                  </a:lnTo>
                  <a:cubicBezTo>
                    <a:pt x="7430" y="11934"/>
                    <a:pt x="7497" y="11852"/>
                    <a:pt x="7594" y="11833"/>
                  </a:cubicBezTo>
                  <a:cubicBezTo>
                    <a:pt x="8234" y="11693"/>
                    <a:pt x="8845" y="11438"/>
                    <a:pt x="9398" y="11082"/>
                  </a:cubicBezTo>
                  <a:cubicBezTo>
                    <a:pt x="9433" y="11060"/>
                    <a:pt x="9472" y="11049"/>
                    <a:pt x="9510" y="11049"/>
                  </a:cubicBezTo>
                  <a:cubicBezTo>
                    <a:pt x="9563" y="11049"/>
                    <a:pt x="9616" y="11069"/>
                    <a:pt x="9658" y="11111"/>
                  </a:cubicBezTo>
                  <a:lnTo>
                    <a:pt x="10043" y="11496"/>
                  </a:lnTo>
                  <a:cubicBezTo>
                    <a:pt x="10084" y="11537"/>
                    <a:pt x="10137" y="11557"/>
                    <a:pt x="10190" y="11557"/>
                  </a:cubicBezTo>
                  <a:cubicBezTo>
                    <a:pt x="10242" y="11557"/>
                    <a:pt x="10295" y="11537"/>
                    <a:pt x="10336" y="11496"/>
                  </a:cubicBezTo>
                  <a:lnTo>
                    <a:pt x="11506" y="10331"/>
                  </a:lnTo>
                  <a:cubicBezTo>
                    <a:pt x="11583" y="10250"/>
                    <a:pt x="11583" y="10120"/>
                    <a:pt x="11506" y="10038"/>
                  </a:cubicBezTo>
                  <a:lnTo>
                    <a:pt x="11116" y="9648"/>
                  </a:lnTo>
                  <a:cubicBezTo>
                    <a:pt x="11048" y="9581"/>
                    <a:pt x="11039" y="9475"/>
                    <a:pt x="11092" y="9393"/>
                  </a:cubicBezTo>
                  <a:cubicBezTo>
                    <a:pt x="11443" y="8840"/>
                    <a:pt x="11698" y="8229"/>
                    <a:pt x="11838" y="7589"/>
                  </a:cubicBezTo>
                  <a:cubicBezTo>
                    <a:pt x="11857" y="7493"/>
                    <a:pt x="11943" y="7425"/>
                    <a:pt x="12040" y="7425"/>
                  </a:cubicBezTo>
                  <a:lnTo>
                    <a:pt x="12588" y="7425"/>
                  </a:lnTo>
                  <a:cubicBezTo>
                    <a:pt x="12699" y="7425"/>
                    <a:pt x="12795" y="7329"/>
                    <a:pt x="12795" y="7218"/>
                  </a:cubicBezTo>
                  <a:lnTo>
                    <a:pt x="12795" y="5568"/>
                  </a:lnTo>
                  <a:cubicBezTo>
                    <a:pt x="12795" y="5457"/>
                    <a:pt x="12704" y="5361"/>
                    <a:pt x="12588" y="5361"/>
                  </a:cubicBezTo>
                  <a:lnTo>
                    <a:pt x="12040" y="5361"/>
                  </a:lnTo>
                  <a:cubicBezTo>
                    <a:pt x="11943" y="5361"/>
                    <a:pt x="11862" y="5294"/>
                    <a:pt x="11842" y="5197"/>
                  </a:cubicBezTo>
                  <a:cubicBezTo>
                    <a:pt x="11698" y="4557"/>
                    <a:pt x="11448" y="3946"/>
                    <a:pt x="11092" y="3393"/>
                  </a:cubicBezTo>
                  <a:cubicBezTo>
                    <a:pt x="11039" y="3311"/>
                    <a:pt x="11048" y="3205"/>
                    <a:pt x="11121" y="3133"/>
                  </a:cubicBezTo>
                  <a:lnTo>
                    <a:pt x="11506" y="2748"/>
                  </a:lnTo>
                  <a:cubicBezTo>
                    <a:pt x="11587" y="2666"/>
                    <a:pt x="11587" y="2536"/>
                    <a:pt x="11506" y="2455"/>
                  </a:cubicBezTo>
                  <a:lnTo>
                    <a:pt x="10341" y="1290"/>
                  </a:lnTo>
                  <a:cubicBezTo>
                    <a:pt x="10300" y="1249"/>
                    <a:pt x="10247" y="1229"/>
                    <a:pt x="10194" y="1229"/>
                  </a:cubicBezTo>
                  <a:cubicBezTo>
                    <a:pt x="10141" y="1229"/>
                    <a:pt x="10088" y="1249"/>
                    <a:pt x="10048" y="1290"/>
                  </a:cubicBezTo>
                  <a:lnTo>
                    <a:pt x="9658" y="1675"/>
                  </a:lnTo>
                  <a:cubicBezTo>
                    <a:pt x="9618" y="1715"/>
                    <a:pt x="9565" y="1736"/>
                    <a:pt x="9511" y="1736"/>
                  </a:cubicBezTo>
                  <a:cubicBezTo>
                    <a:pt x="9474" y="1736"/>
                    <a:pt x="9436" y="1726"/>
                    <a:pt x="9403" y="1704"/>
                  </a:cubicBezTo>
                  <a:cubicBezTo>
                    <a:pt x="8849" y="1348"/>
                    <a:pt x="8238" y="1093"/>
                    <a:pt x="7598" y="953"/>
                  </a:cubicBezTo>
                  <a:cubicBezTo>
                    <a:pt x="7502" y="934"/>
                    <a:pt x="7435" y="852"/>
                    <a:pt x="7430" y="751"/>
                  </a:cubicBezTo>
                  <a:lnTo>
                    <a:pt x="7430" y="208"/>
                  </a:lnTo>
                  <a:cubicBezTo>
                    <a:pt x="7430" y="92"/>
                    <a:pt x="7339" y="1"/>
                    <a:pt x="7228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75"/>
            <p:cNvSpPr/>
            <p:nvPr/>
          </p:nvSpPr>
          <p:spPr>
            <a:xfrm>
              <a:off x="1356374" y="1565522"/>
              <a:ext cx="247509" cy="238146"/>
            </a:xfrm>
            <a:custGeom>
              <a:avLst/>
              <a:gdLst/>
              <a:ahLst/>
              <a:cxnLst/>
              <a:rect l="l" t="t" r="r" b="b"/>
              <a:pathLst>
                <a:path w="9437" h="9080" extrusionOk="0">
                  <a:moveTo>
                    <a:pt x="4902" y="621"/>
                  </a:moveTo>
                  <a:cubicBezTo>
                    <a:pt x="5406" y="621"/>
                    <a:pt x="5915" y="719"/>
                    <a:pt x="6401" y="919"/>
                  </a:cubicBezTo>
                  <a:cubicBezTo>
                    <a:pt x="7863" y="1526"/>
                    <a:pt x="8821" y="2955"/>
                    <a:pt x="8821" y="4542"/>
                  </a:cubicBezTo>
                  <a:cubicBezTo>
                    <a:pt x="8821" y="6708"/>
                    <a:pt x="7065" y="8459"/>
                    <a:pt x="4899" y="8459"/>
                  </a:cubicBezTo>
                  <a:cubicBezTo>
                    <a:pt x="3311" y="8459"/>
                    <a:pt x="1882" y="7507"/>
                    <a:pt x="1276" y="6039"/>
                  </a:cubicBezTo>
                  <a:cubicBezTo>
                    <a:pt x="670" y="4576"/>
                    <a:pt x="1007" y="2892"/>
                    <a:pt x="2128" y="1771"/>
                  </a:cubicBezTo>
                  <a:cubicBezTo>
                    <a:pt x="2878" y="1020"/>
                    <a:pt x="3881" y="621"/>
                    <a:pt x="4902" y="621"/>
                  </a:cubicBezTo>
                  <a:close/>
                  <a:moveTo>
                    <a:pt x="4899" y="0"/>
                  </a:moveTo>
                  <a:cubicBezTo>
                    <a:pt x="3061" y="0"/>
                    <a:pt x="1406" y="1107"/>
                    <a:pt x="703" y="2805"/>
                  </a:cubicBezTo>
                  <a:cubicBezTo>
                    <a:pt x="1" y="4499"/>
                    <a:pt x="391" y="6453"/>
                    <a:pt x="1690" y="7752"/>
                  </a:cubicBezTo>
                  <a:cubicBezTo>
                    <a:pt x="2555" y="8620"/>
                    <a:pt x="3714" y="9080"/>
                    <a:pt x="4895" y="9080"/>
                  </a:cubicBezTo>
                  <a:cubicBezTo>
                    <a:pt x="5481" y="9080"/>
                    <a:pt x="6073" y="8967"/>
                    <a:pt x="6636" y="8733"/>
                  </a:cubicBezTo>
                  <a:cubicBezTo>
                    <a:pt x="8330" y="8031"/>
                    <a:pt x="9437" y="6376"/>
                    <a:pt x="9437" y="4542"/>
                  </a:cubicBezTo>
                  <a:cubicBezTo>
                    <a:pt x="9437" y="2036"/>
                    <a:pt x="7406" y="0"/>
                    <a:pt x="4899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5"/>
            <p:cNvSpPr/>
            <p:nvPr/>
          </p:nvSpPr>
          <p:spPr>
            <a:xfrm>
              <a:off x="1311970" y="1511887"/>
              <a:ext cx="345810" cy="345547"/>
            </a:xfrm>
            <a:custGeom>
              <a:avLst/>
              <a:gdLst/>
              <a:ahLst/>
              <a:cxnLst/>
              <a:rect l="l" t="t" r="r" b="b"/>
              <a:pathLst>
                <a:path w="13185" h="13175" extrusionOk="0">
                  <a:moveTo>
                    <a:pt x="7420" y="385"/>
                  </a:moveTo>
                  <a:cubicBezTo>
                    <a:pt x="7425" y="385"/>
                    <a:pt x="7430" y="390"/>
                    <a:pt x="7430" y="400"/>
                  </a:cubicBezTo>
                  <a:lnTo>
                    <a:pt x="7430" y="943"/>
                  </a:lnTo>
                  <a:cubicBezTo>
                    <a:pt x="7430" y="1136"/>
                    <a:pt x="7564" y="1295"/>
                    <a:pt x="7747" y="1333"/>
                  </a:cubicBezTo>
                  <a:cubicBezTo>
                    <a:pt x="8368" y="1468"/>
                    <a:pt x="8960" y="1713"/>
                    <a:pt x="9494" y="2055"/>
                  </a:cubicBezTo>
                  <a:cubicBezTo>
                    <a:pt x="9559" y="2100"/>
                    <a:pt x="9635" y="2121"/>
                    <a:pt x="9710" y="2121"/>
                  </a:cubicBezTo>
                  <a:cubicBezTo>
                    <a:pt x="9813" y="2121"/>
                    <a:pt x="9915" y="2082"/>
                    <a:pt x="9989" y="2007"/>
                  </a:cubicBezTo>
                  <a:lnTo>
                    <a:pt x="10379" y="1617"/>
                  </a:lnTo>
                  <a:cubicBezTo>
                    <a:pt x="10382" y="1615"/>
                    <a:pt x="10385" y="1613"/>
                    <a:pt x="10389" y="1613"/>
                  </a:cubicBezTo>
                  <a:cubicBezTo>
                    <a:pt x="10392" y="1613"/>
                    <a:pt x="10396" y="1615"/>
                    <a:pt x="10398" y="1617"/>
                  </a:cubicBezTo>
                  <a:lnTo>
                    <a:pt x="11563" y="2786"/>
                  </a:lnTo>
                  <a:cubicBezTo>
                    <a:pt x="11568" y="2791"/>
                    <a:pt x="11568" y="2796"/>
                    <a:pt x="11563" y="2805"/>
                  </a:cubicBezTo>
                  <a:lnTo>
                    <a:pt x="11178" y="3190"/>
                  </a:lnTo>
                  <a:cubicBezTo>
                    <a:pt x="11043" y="3325"/>
                    <a:pt x="11019" y="3532"/>
                    <a:pt x="11125" y="3691"/>
                  </a:cubicBezTo>
                  <a:cubicBezTo>
                    <a:pt x="11467" y="4225"/>
                    <a:pt x="11712" y="4812"/>
                    <a:pt x="11847" y="5433"/>
                  </a:cubicBezTo>
                  <a:cubicBezTo>
                    <a:pt x="11885" y="5620"/>
                    <a:pt x="12049" y="5750"/>
                    <a:pt x="12236" y="5750"/>
                  </a:cubicBezTo>
                  <a:lnTo>
                    <a:pt x="12785" y="5750"/>
                  </a:lnTo>
                  <a:cubicBezTo>
                    <a:pt x="12790" y="5750"/>
                    <a:pt x="12799" y="5755"/>
                    <a:pt x="12799" y="5765"/>
                  </a:cubicBezTo>
                  <a:lnTo>
                    <a:pt x="12799" y="7415"/>
                  </a:lnTo>
                  <a:lnTo>
                    <a:pt x="12795" y="7410"/>
                  </a:lnTo>
                  <a:cubicBezTo>
                    <a:pt x="12795" y="7420"/>
                    <a:pt x="12790" y="7425"/>
                    <a:pt x="12780" y="7425"/>
                  </a:cubicBezTo>
                  <a:lnTo>
                    <a:pt x="12232" y="7425"/>
                  </a:lnTo>
                  <a:cubicBezTo>
                    <a:pt x="12044" y="7425"/>
                    <a:pt x="11880" y="7555"/>
                    <a:pt x="11842" y="7742"/>
                  </a:cubicBezTo>
                  <a:cubicBezTo>
                    <a:pt x="11707" y="8358"/>
                    <a:pt x="11467" y="8950"/>
                    <a:pt x="11120" y="9484"/>
                  </a:cubicBezTo>
                  <a:cubicBezTo>
                    <a:pt x="11019" y="9643"/>
                    <a:pt x="11038" y="9850"/>
                    <a:pt x="11173" y="9985"/>
                  </a:cubicBezTo>
                  <a:lnTo>
                    <a:pt x="11563" y="10370"/>
                  </a:lnTo>
                  <a:cubicBezTo>
                    <a:pt x="11568" y="10374"/>
                    <a:pt x="11568" y="10384"/>
                    <a:pt x="11563" y="10389"/>
                  </a:cubicBezTo>
                  <a:lnTo>
                    <a:pt x="10398" y="11558"/>
                  </a:lnTo>
                  <a:cubicBezTo>
                    <a:pt x="10394" y="11560"/>
                    <a:pt x="10390" y="11562"/>
                    <a:pt x="10387" y="11562"/>
                  </a:cubicBezTo>
                  <a:cubicBezTo>
                    <a:pt x="10384" y="11562"/>
                    <a:pt x="10382" y="11560"/>
                    <a:pt x="10379" y="11558"/>
                  </a:cubicBezTo>
                  <a:lnTo>
                    <a:pt x="9989" y="11168"/>
                  </a:lnTo>
                  <a:cubicBezTo>
                    <a:pt x="9912" y="11091"/>
                    <a:pt x="9810" y="11051"/>
                    <a:pt x="9707" y="11051"/>
                  </a:cubicBezTo>
                  <a:cubicBezTo>
                    <a:pt x="9632" y="11051"/>
                    <a:pt x="9556" y="11073"/>
                    <a:pt x="9489" y="11115"/>
                  </a:cubicBezTo>
                  <a:cubicBezTo>
                    <a:pt x="8955" y="11457"/>
                    <a:pt x="8368" y="11702"/>
                    <a:pt x="7747" y="11837"/>
                  </a:cubicBezTo>
                  <a:cubicBezTo>
                    <a:pt x="7564" y="11876"/>
                    <a:pt x="7430" y="12039"/>
                    <a:pt x="7430" y="12227"/>
                  </a:cubicBezTo>
                  <a:lnTo>
                    <a:pt x="7430" y="12775"/>
                  </a:lnTo>
                  <a:cubicBezTo>
                    <a:pt x="7430" y="12785"/>
                    <a:pt x="7425" y="12790"/>
                    <a:pt x="7415" y="12790"/>
                  </a:cubicBezTo>
                  <a:lnTo>
                    <a:pt x="5765" y="12790"/>
                  </a:lnTo>
                  <a:cubicBezTo>
                    <a:pt x="5755" y="12790"/>
                    <a:pt x="5750" y="12785"/>
                    <a:pt x="5750" y="12775"/>
                  </a:cubicBezTo>
                  <a:lnTo>
                    <a:pt x="5750" y="12227"/>
                  </a:lnTo>
                  <a:cubicBezTo>
                    <a:pt x="5750" y="12039"/>
                    <a:pt x="5620" y="11876"/>
                    <a:pt x="5437" y="11837"/>
                  </a:cubicBezTo>
                  <a:cubicBezTo>
                    <a:pt x="4817" y="11702"/>
                    <a:pt x="4225" y="11457"/>
                    <a:pt x="3691" y="11115"/>
                  </a:cubicBezTo>
                  <a:cubicBezTo>
                    <a:pt x="3628" y="11072"/>
                    <a:pt x="3551" y="11053"/>
                    <a:pt x="3474" y="11053"/>
                  </a:cubicBezTo>
                  <a:cubicBezTo>
                    <a:pt x="3368" y="11053"/>
                    <a:pt x="3267" y="11091"/>
                    <a:pt x="3190" y="11168"/>
                  </a:cubicBezTo>
                  <a:lnTo>
                    <a:pt x="2805" y="11558"/>
                  </a:lnTo>
                  <a:cubicBezTo>
                    <a:pt x="2803" y="11560"/>
                    <a:pt x="2799" y="11562"/>
                    <a:pt x="2796" y="11562"/>
                  </a:cubicBezTo>
                  <a:cubicBezTo>
                    <a:pt x="2792" y="11562"/>
                    <a:pt x="2789" y="11560"/>
                    <a:pt x="2786" y="11558"/>
                  </a:cubicBezTo>
                  <a:lnTo>
                    <a:pt x="1617" y="10389"/>
                  </a:lnTo>
                  <a:cubicBezTo>
                    <a:pt x="1612" y="10384"/>
                    <a:pt x="1612" y="10374"/>
                    <a:pt x="1617" y="10370"/>
                  </a:cubicBezTo>
                  <a:lnTo>
                    <a:pt x="2007" y="9985"/>
                  </a:lnTo>
                  <a:cubicBezTo>
                    <a:pt x="2141" y="9850"/>
                    <a:pt x="2161" y="9643"/>
                    <a:pt x="2060" y="9484"/>
                  </a:cubicBezTo>
                  <a:cubicBezTo>
                    <a:pt x="1718" y="8950"/>
                    <a:pt x="1473" y="8358"/>
                    <a:pt x="1338" y="7737"/>
                  </a:cubicBezTo>
                  <a:cubicBezTo>
                    <a:pt x="1299" y="7555"/>
                    <a:pt x="1136" y="7425"/>
                    <a:pt x="948" y="7425"/>
                  </a:cubicBezTo>
                  <a:lnTo>
                    <a:pt x="400" y="7425"/>
                  </a:lnTo>
                  <a:cubicBezTo>
                    <a:pt x="390" y="7425"/>
                    <a:pt x="385" y="7420"/>
                    <a:pt x="385" y="7410"/>
                  </a:cubicBezTo>
                  <a:lnTo>
                    <a:pt x="385" y="5760"/>
                  </a:lnTo>
                  <a:cubicBezTo>
                    <a:pt x="385" y="5750"/>
                    <a:pt x="390" y="5745"/>
                    <a:pt x="400" y="5745"/>
                  </a:cubicBezTo>
                  <a:lnTo>
                    <a:pt x="948" y="5745"/>
                  </a:lnTo>
                  <a:cubicBezTo>
                    <a:pt x="1136" y="5745"/>
                    <a:pt x="1299" y="5616"/>
                    <a:pt x="1338" y="5433"/>
                  </a:cubicBezTo>
                  <a:cubicBezTo>
                    <a:pt x="1473" y="4812"/>
                    <a:pt x="1718" y="4220"/>
                    <a:pt x="2060" y="3686"/>
                  </a:cubicBezTo>
                  <a:cubicBezTo>
                    <a:pt x="2161" y="3527"/>
                    <a:pt x="2141" y="3320"/>
                    <a:pt x="2007" y="3190"/>
                  </a:cubicBezTo>
                  <a:lnTo>
                    <a:pt x="1622" y="2805"/>
                  </a:lnTo>
                  <a:cubicBezTo>
                    <a:pt x="1617" y="2796"/>
                    <a:pt x="1617" y="2791"/>
                    <a:pt x="1622" y="2786"/>
                  </a:cubicBezTo>
                  <a:lnTo>
                    <a:pt x="2791" y="1617"/>
                  </a:lnTo>
                  <a:cubicBezTo>
                    <a:pt x="2793" y="1615"/>
                    <a:pt x="2796" y="1613"/>
                    <a:pt x="2798" y="1613"/>
                  </a:cubicBezTo>
                  <a:cubicBezTo>
                    <a:pt x="2801" y="1613"/>
                    <a:pt x="2803" y="1615"/>
                    <a:pt x="2805" y="1617"/>
                  </a:cubicBezTo>
                  <a:lnTo>
                    <a:pt x="3195" y="2007"/>
                  </a:lnTo>
                  <a:cubicBezTo>
                    <a:pt x="3273" y="2082"/>
                    <a:pt x="3374" y="2121"/>
                    <a:pt x="3477" y="2121"/>
                  </a:cubicBezTo>
                  <a:cubicBezTo>
                    <a:pt x="3552" y="2121"/>
                    <a:pt x="3628" y="2100"/>
                    <a:pt x="3696" y="2055"/>
                  </a:cubicBezTo>
                  <a:cubicBezTo>
                    <a:pt x="4230" y="1713"/>
                    <a:pt x="4817" y="1468"/>
                    <a:pt x="5437" y="1333"/>
                  </a:cubicBezTo>
                  <a:cubicBezTo>
                    <a:pt x="5620" y="1295"/>
                    <a:pt x="5755" y="1136"/>
                    <a:pt x="5755" y="948"/>
                  </a:cubicBezTo>
                  <a:lnTo>
                    <a:pt x="5755" y="400"/>
                  </a:lnTo>
                  <a:cubicBezTo>
                    <a:pt x="5755" y="390"/>
                    <a:pt x="5760" y="385"/>
                    <a:pt x="5769" y="385"/>
                  </a:cubicBezTo>
                  <a:close/>
                  <a:moveTo>
                    <a:pt x="5765" y="0"/>
                  </a:moveTo>
                  <a:cubicBezTo>
                    <a:pt x="5543" y="0"/>
                    <a:pt x="5365" y="178"/>
                    <a:pt x="5365" y="400"/>
                  </a:cubicBezTo>
                  <a:lnTo>
                    <a:pt x="5365" y="943"/>
                  </a:lnTo>
                  <a:cubicBezTo>
                    <a:pt x="5365" y="953"/>
                    <a:pt x="5360" y="958"/>
                    <a:pt x="5356" y="958"/>
                  </a:cubicBezTo>
                  <a:cubicBezTo>
                    <a:pt x="4692" y="1102"/>
                    <a:pt x="4056" y="1367"/>
                    <a:pt x="3484" y="1732"/>
                  </a:cubicBezTo>
                  <a:cubicBezTo>
                    <a:pt x="3481" y="1735"/>
                    <a:pt x="3479" y="1736"/>
                    <a:pt x="3477" y="1736"/>
                  </a:cubicBezTo>
                  <a:cubicBezTo>
                    <a:pt x="3474" y="1736"/>
                    <a:pt x="3472" y="1735"/>
                    <a:pt x="3469" y="1732"/>
                  </a:cubicBezTo>
                  <a:lnTo>
                    <a:pt x="3080" y="1343"/>
                  </a:lnTo>
                  <a:cubicBezTo>
                    <a:pt x="3003" y="1266"/>
                    <a:pt x="2900" y="1227"/>
                    <a:pt x="2798" y="1227"/>
                  </a:cubicBezTo>
                  <a:cubicBezTo>
                    <a:pt x="2696" y="1227"/>
                    <a:pt x="2594" y="1266"/>
                    <a:pt x="2517" y="1343"/>
                  </a:cubicBezTo>
                  <a:lnTo>
                    <a:pt x="1347" y="2512"/>
                  </a:lnTo>
                  <a:cubicBezTo>
                    <a:pt x="1193" y="2666"/>
                    <a:pt x="1193" y="2916"/>
                    <a:pt x="1347" y="3075"/>
                  </a:cubicBezTo>
                  <a:lnTo>
                    <a:pt x="1737" y="3465"/>
                  </a:lnTo>
                  <a:cubicBezTo>
                    <a:pt x="1737" y="3469"/>
                    <a:pt x="1737" y="3479"/>
                    <a:pt x="1737" y="3484"/>
                  </a:cubicBezTo>
                  <a:cubicBezTo>
                    <a:pt x="1367" y="4057"/>
                    <a:pt x="1107" y="4687"/>
                    <a:pt x="963" y="5351"/>
                  </a:cubicBezTo>
                  <a:cubicBezTo>
                    <a:pt x="963" y="5356"/>
                    <a:pt x="958" y="5365"/>
                    <a:pt x="948" y="5365"/>
                  </a:cubicBezTo>
                  <a:lnTo>
                    <a:pt x="400" y="5365"/>
                  </a:lnTo>
                  <a:cubicBezTo>
                    <a:pt x="178" y="5365"/>
                    <a:pt x="0" y="5543"/>
                    <a:pt x="0" y="5765"/>
                  </a:cubicBezTo>
                  <a:lnTo>
                    <a:pt x="0" y="7415"/>
                  </a:lnTo>
                  <a:cubicBezTo>
                    <a:pt x="0" y="7636"/>
                    <a:pt x="178" y="7814"/>
                    <a:pt x="400" y="7814"/>
                  </a:cubicBezTo>
                  <a:lnTo>
                    <a:pt x="948" y="7814"/>
                  </a:lnTo>
                  <a:cubicBezTo>
                    <a:pt x="958" y="7814"/>
                    <a:pt x="958" y="7819"/>
                    <a:pt x="963" y="7824"/>
                  </a:cubicBezTo>
                  <a:cubicBezTo>
                    <a:pt x="1107" y="8488"/>
                    <a:pt x="1367" y="9118"/>
                    <a:pt x="1737" y="9691"/>
                  </a:cubicBezTo>
                  <a:cubicBezTo>
                    <a:pt x="1737" y="9696"/>
                    <a:pt x="1737" y="9705"/>
                    <a:pt x="1737" y="9710"/>
                  </a:cubicBezTo>
                  <a:lnTo>
                    <a:pt x="1347" y="10095"/>
                  </a:lnTo>
                  <a:cubicBezTo>
                    <a:pt x="1193" y="10254"/>
                    <a:pt x="1193" y="10504"/>
                    <a:pt x="1347" y="10663"/>
                  </a:cubicBezTo>
                  <a:lnTo>
                    <a:pt x="2517" y="11827"/>
                  </a:lnTo>
                  <a:cubicBezTo>
                    <a:pt x="2594" y="11907"/>
                    <a:pt x="2696" y="11947"/>
                    <a:pt x="2798" y="11947"/>
                  </a:cubicBezTo>
                  <a:cubicBezTo>
                    <a:pt x="2900" y="11947"/>
                    <a:pt x="3003" y="11907"/>
                    <a:pt x="3080" y="11827"/>
                  </a:cubicBezTo>
                  <a:lnTo>
                    <a:pt x="3469" y="11443"/>
                  </a:lnTo>
                  <a:cubicBezTo>
                    <a:pt x="3472" y="11440"/>
                    <a:pt x="3475" y="11439"/>
                    <a:pt x="3479" y="11439"/>
                  </a:cubicBezTo>
                  <a:cubicBezTo>
                    <a:pt x="3483" y="11439"/>
                    <a:pt x="3486" y="11440"/>
                    <a:pt x="3489" y="11443"/>
                  </a:cubicBezTo>
                  <a:cubicBezTo>
                    <a:pt x="4061" y="11808"/>
                    <a:pt x="4692" y="12068"/>
                    <a:pt x="5356" y="12217"/>
                  </a:cubicBezTo>
                  <a:cubicBezTo>
                    <a:pt x="5360" y="12217"/>
                    <a:pt x="5370" y="12222"/>
                    <a:pt x="5370" y="12227"/>
                  </a:cubicBezTo>
                  <a:lnTo>
                    <a:pt x="5370" y="12775"/>
                  </a:lnTo>
                  <a:cubicBezTo>
                    <a:pt x="5370" y="12997"/>
                    <a:pt x="5548" y="13175"/>
                    <a:pt x="5769" y="13175"/>
                  </a:cubicBezTo>
                  <a:lnTo>
                    <a:pt x="7420" y="13175"/>
                  </a:lnTo>
                  <a:cubicBezTo>
                    <a:pt x="7641" y="13175"/>
                    <a:pt x="7819" y="12997"/>
                    <a:pt x="7819" y="12775"/>
                  </a:cubicBezTo>
                  <a:lnTo>
                    <a:pt x="7819" y="12227"/>
                  </a:lnTo>
                  <a:cubicBezTo>
                    <a:pt x="7819" y="12222"/>
                    <a:pt x="7824" y="12217"/>
                    <a:pt x="7829" y="12217"/>
                  </a:cubicBezTo>
                  <a:cubicBezTo>
                    <a:pt x="8493" y="12068"/>
                    <a:pt x="9128" y="11808"/>
                    <a:pt x="9701" y="11443"/>
                  </a:cubicBezTo>
                  <a:cubicBezTo>
                    <a:pt x="9703" y="11440"/>
                    <a:pt x="9705" y="11439"/>
                    <a:pt x="9708" y="11439"/>
                  </a:cubicBezTo>
                  <a:cubicBezTo>
                    <a:pt x="9710" y="11439"/>
                    <a:pt x="9713" y="11440"/>
                    <a:pt x="9715" y="11443"/>
                  </a:cubicBezTo>
                  <a:lnTo>
                    <a:pt x="10105" y="11827"/>
                  </a:lnTo>
                  <a:cubicBezTo>
                    <a:pt x="10182" y="11907"/>
                    <a:pt x="10284" y="11947"/>
                    <a:pt x="10386" y="11947"/>
                  </a:cubicBezTo>
                  <a:cubicBezTo>
                    <a:pt x="10489" y="11947"/>
                    <a:pt x="10591" y="11907"/>
                    <a:pt x="10668" y="11827"/>
                  </a:cubicBezTo>
                  <a:lnTo>
                    <a:pt x="11837" y="10663"/>
                  </a:lnTo>
                  <a:cubicBezTo>
                    <a:pt x="11991" y="10504"/>
                    <a:pt x="11991" y="10254"/>
                    <a:pt x="11837" y="10095"/>
                  </a:cubicBezTo>
                  <a:lnTo>
                    <a:pt x="11447" y="9710"/>
                  </a:lnTo>
                  <a:cubicBezTo>
                    <a:pt x="11447" y="9705"/>
                    <a:pt x="11447" y="9696"/>
                    <a:pt x="11447" y="9691"/>
                  </a:cubicBezTo>
                  <a:cubicBezTo>
                    <a:pt x="11818" y="9118"/>
                    <a:pt x="12078" y="8488"/>
                    <a:pt x="12222" y="7824"/>
                  </a:cubicBezTo>
                  <a:cubicBezTo>
                    <a:pt x="12222" y="7814"/>
                    <a:pt x="12227" y="7810"/>
                    <a:pt x="12236" y="7810"/>
                  </a:cubicBezTo>
                  <a:lnTo>
                    <a:pt x="12785" y="7810"/>
                  </a:lnTo>
                  <a:cubicBezTo>
                    <a:pt x="13006" y="7810"/>
                    <a:pt x="13184" y="7632"/>
                    <a:pt x="13184" y="7410"/>
                  </a:cubicBezTo>
                  <a:lnTo>
                    <a:pt x="13184" y="5760"/>
                  </a:lnTo>
                  <a:cubicBezTo>
                    <a:pt x="13184" y="5539"/>
                    <a:pt x="13002" y="5360"/>
                    <a:pt x="12780" y="5360"/>
                  </a:cubicBezTo>
                  <a:lnTo>
                    <a:pt x="12232" y="5360"/>
                  </a:lnTo>
                  <a:cubicBezTo>
                    <a:pt x="12227" y="5360"/>
                    <a:pt x="12222" y="5356"/>
                    <a:pt x="12222" y="5351"/>
                  </a:cubicBezTo>
                  <a:cubicBezTo>
                    <a:pt x="12078" y="4682"/>
                    <a:pt x="11813" y="4052"/>
                    <a:pt x="11447" y="3479"/>
                  </a:cubicBezTo>
                  <a:cubicBezTo>
                    <a:pt x="11443" y="3474"/>
                    <a:pt x="11443" y="3465"/>
                    <a:pt x="11447" y="3460"/>
                  </a:cubicBezTo>
                  <a:lnTo>
                    <a:pt x="11837" y="3075"/>
                  </a:lnTo>
                  <a:cubicBezTo>
                    <a:pt x="11991" y="2916"/>
                    <a:pt x="11991" y="2666"/>
                    <a:pt x="11837" y="2507"/>
                  </a:cubicBezTo>
                  <a:lnTo>
                    <a:pt x="10668" y="1343"/>
                  </a:lnTo>
                  <a:cubicBezTo>
                    <a:pt x="10588" y="1266"/>
                    <a:pt x="10486" y="1227"/>
                    <a:pt x="10385" y="1227"/>
                  </a:cubicBezTo>
                  <a:cubicBezTo>
                    <a:pt x="10283" y="1227"/>
                    <a:pt x="10182" y="1266"/>
                    <a:pt x="10105" y="1343"/>
                  </a:cubicBezTo>
                  <a:lnTo>
                    <a:pt x="9715" y="1732"/>
                  </a:lnTo>
                  <a:lnTo>
                    <a:pt x="9696" y="1732"/>
                  </a:lnTo>
                  <a:cubicBezTo>
                    <a:pt x="9123" y="1362"/>
                    <a:pt x="8493" y="1102"/>
                    <a:pt x="7829" y="958"/>
                  </a:cubicBezTo>
                  <a:cubicBezTo>
                    <a:pt x="7824" y="958"/>
                    <a:pt x="7814" y="953"/>
                    <a:pt x="7814" y="943"/>
                  </a:cubicBezTo>
                  <a:lnTo>
                    <a:pt x="7814" y="400"/>
                  </a:lnTo>
                  <a:cubicBezTo>
                    <a:pt x="7814" y="178"/>
                    <a:pt x="7636" y="0"/>
                    <a:pt x="74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75"/>
            <p:cNvSpPr/>
            <p:nvPr/>
          </p:nvSpPr>
          <p:spPr>
            <a:xfrm>
              <a:off x="1366235" y="1576721"/>
              <a:ext cx="191094" cy="178006"/>
            </a:xfrm>
            <a:custGeom>
              <a:avLst/>
              <a:gdLst/>
              <a:ahLst/>
              <a:cxnLst/>
              <a:rect l="l" t="t" r="r" b="b"/>
              <a:pathLst>
                <a:path w="7286" h="6787" extrusionOk="0">
                  <a:moveTo>
                    <a:pt x="4521" y="1"/>
                  </a:moveTo>
                  <a:cubicBezTo>
                    <a:pt x="3463" y="1"/>
                    <a:pt x="2410" y="406"/>
                    <a:pt x="1612" y="1204"/>
                  </a:cubicBezTo>
                  <a:cubicBezTo>
                    <a:pt x="125" y="2691"/>
                    <a:pt x="0" y="5063"/>
                    <a:pt x="1323" y="6699"/>
                  </a:cubicBezTo>
                  <a:cubicBezTo>
                    <a:pt x="1365" y="6761"/>
                    <a:pt x="1420" y="6786"/>
                    <a:pt x="1475" y="6786"/>
                  </a:cubicBezTo>
                  <a:cubicBezTo>
                    <a:pt x="1620" y="6786"/>
                    <a:pt x="1758" y="6606"/>
                    <a:pt x="1622" y="6459"/>
                  </a:cubicBezTo>
                  <a:cubicBezTo>
                    <a:pt x="1044" y="5747"/>
                    <a:pt x="751" y="4847"/>
                    <a:pt x="799" y="3928"/>
                  </a:cubicBezTo>
                  <a:cubicBezTo>
                    <a:pt x="871" y="2528"/>
                    <a:pt x="1718" y="1286"/>
                    <a:pt x="2998" y="714"/>
                  </a:cubicBezTo>
                  <a:cubicBezTo>
                    <a:pt x="3488" y="495"/>
                    <a:pt x="4008" y="388"/>
                    <a:pt x="4525" y="388"/>
                  </a:cubicBezTo>
                  <a:cubicBezTo>
                    <a:pt x="5363" y="388"/>
                    <a:pt x="6191" y="669"/>
                    <a:pt x="6867" y="1214"/>
                  </a:cubicBezTo>
                  <a:cubicBezTo>
                    <a:pt x="6909" y="1253"/>
                    <a:pt x="6954" y="1270"/>
                    <a:pt x="6997" y="1270"/>
                  </a:cubicBezTo>
                  <a:cubicBezTo>
                    <a:pt x="7158" y="1270"/>
                    <a:pt x="7286" y="1037"/>
                    <a:pt x="7107" y="916"/>
                  </a:cubicBezTo>
                  <a:cubicBezTo>
                    <a:pt x="6349" y="303"/>
                    <a:pt x="5434" y="1"/>
                    <a:pt x="4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75"/>
            <p:cNvSpPr/>
            <p:nvPr/>
          </p:nvSpPr>
          <p:spPr>
            <a:xfrm>
              <a:off x="1413287" y="1609191"/>
              <a:ext cx="186687" cy="183383"/>
            </a:xfrm>
            <a:custGeom>
              <a:avLst/>
              <a:gdLst/>
              <a:ahLst/>
              <a:cxnLst/>
              <a:rect l="l" t="t" r="r" b="b"/>
              <a:pathLst>
                <a:path w="7118" h="6992" extrusionOk="0">
                  <a:moveTo>
                    <a:pt x="3980" y="385"/>
                  </a:moveTo>
                  <a:lnTo>
                    <a:pt x="3980" y="1189"/>
                  </a:lnTo>
                  <a:cubicBezTo>
                    <a:pt x="3980" y="1318"/>
                    <a:pt x="3951" y="1448"/>
                    <a:pt x="3894" y="1564"/>
                  </a:cubicBezTo>
                  <a:lnTo>
                    <a:pt x="3797" y="1756"/>
                  </a:lnTo>
                  <a:cubicBezTo>
                    <a:pt x="3783" y="1785"/>
                    <a:pt x="3773" y="1814"/>
                    <a:pt x="3773" y="1843"/>
                  </a:cubicBezTo>
                  <a:lnTo>
                    <a:pt x="3773" y="2257"/>
                  </a:lnTo>
                  <a:cubicBezTo>
                    <a:pt x="3778" y="2840"/>
                    <a:pt x="3302" y="3306"/>
                    <a:pt x="2722" y="3306"/>
                  </a:cubicBezTo>
                  <a:cubicBezTo>
                    <a:pt x="2713" y="3306"/>
                    <a:pt x="2704" y="3306"/>
                    <a:pt x="2696" y="3306"/>
                  </a:cubicBezTo>
                  <a:cubicBezTo>
                    <a:pt x="2137" y="3286"/>
                    <a:pt x="1685" y="2791"/>
                    <a:pt x="1685" y="2204"/>
                  </a:cubicBezTo>
                  <a:lnTo>
                    <a:pt x="1685" y="1843"/>
                  </a:lnTo>
                  <a:cubicBezTo>
                    <a:pt x="1685" y="1814"/>
                    <a:pt x="1680" y="1785"/>
                    <a:pt x="1666" y="1756"/>
                  </a:cubicBezTo>
                  <a:lnTo>
                    <a:pt x="1546" y="1516"/>
                  </a:lnTo>
                  <a:cubicBezTo>
                    <a:pt x="1502" y="1429"/>
                    <a:pt x="1478" y="1333"/>
                    <a:pt x="1478" y="1232"/>
                  </a:cubicBezTo>
                  <a:lnTo>
                    <a:pt x="1478" y="1222"/>
                  </a:lnTo>
                  <a:cubicBezTo>
                    <a:pt x="1478" y="760"/>
                    <a:pt x="1854" y="385"/>
                    <a:pt x="2315" y="385"/>
                  </a:cubicBezTo>
                  <a:close/>
                  <a:moveTo>
                    <a:pt x="2301" y="3618"/>
                  </a:moveTo>
                  <a:cubicBezTo>
                    <a:pt x="2426" y="3657"/>
                    <a:pt x="2551" y="3681"/>
                    <a:pt x="2686" y="3686"/>
                  </a:cubicBezTo>
                  <a:lnTo>
                    <a:pt x="2729" y="3686"/>
                  </a:lnTo>
                  <a:cubicBezTo>
                    <a:pt x="2874" y="3686"/>
                    <a:pt x="3018" y="3667"/>
                    <a:pt x="3153" y="3623"/>
                  </a:cubicBezTo>
                  <a:cubicBezTo>
                    <a:pt x="3158" y="3681"/>
                    <a:pt x="3167" y="3739"/>
                    <a:pt x="3186" y="3792"/>
                  </a:cubicBezTo>
                  <a:lnTo>
                    <a:pt x="3028" y="3951"/>
                  </a:lnTo>
                  <a:cubicBezTo>
                    <a:pt x="2946" y="4032"/>
                    <a:pt x="2838" y="4073"/>
                    <a:pt x="2729" y="4073"/>
                  </a:cubicBezTo>
                  <a:cubicBezTo>
                    <a:pt x="2620" y="4073"/>
                    <a:pt x="2510" y="4032"/>
                    <a:pt x="2426" y="3951"/>
                  </a:cubicBezTo>
                  <a:lnTo>
                    <a:pt x="2267" y="3792"/>
                  </a:lnTo>
                  <a:cubicBezTo>
                    <a:pt x="2287" y="3734"/>
                    <a:pt x="2301" y="3676"/>
                    <a:pt x="2301" y="3618"/>
                  </a:cubicBezTo>
                  <a:close/>
                  <a:moveTo>
                    <a:pt x="3427" y="4100"/>
                  </a:moveTo>
                  <a:cubicBezTo>
                    <a:pt x="3475" y="4133"/>
                    <a:pt x="3533" y="4162"/>
                    <a:pt x="3591" y="4177"/>
                  </a:cubicBezTo>
                  <a:lnTo>
                    <a:pt x="4288" y="4379"/>
                  </a:lnTo>
                  <a:cubicBezTo>
                    <a:pt x="4471" y="4432"/>
                    <a:pt x="4596" y="4595"/>
                    <a:pt x="4596" y="4788"/>
                  </a:cubicBezTo>
                  <a:lnTo>
                    <a:pt x="4596" y="6101"/>
                  </a:lnTo>
                  <a:cubicBezTo>
                    <a:pt x="4457" y="6183"/>
                    <a:pt x="4312" y="6255"/>
                    <a:pt x="4158" y="6318"/>
                  </a:cubicBezTo>
                  <a:lnTo>
                    <a:pt x="4158" y="5144"/>
                  </a:lnTo>
                  <a:cubicBezTo>
                    <a:pt x="4158" y="5016"/>
                    <a:pt x="4062" y="4953"/>
                    <a:pt x="3966" y="4953"/>
                  </a:cubicBezTo>
                  <a:cubicBezTo>
                    <a:pt x="3870" y="4953"/>
                    <a:pt x="3773" y="5016"/>
                    <a:pt x="3773" y="5144"/>
                  </a:cubicBezTo>
                  <a:lnTo>
                    <a:pt x="3773" y="6453"/>
                  </a:lnTo>
                  <a:cubicBezTo>
                    <a:pt x="3494" y="6534"/>
                    <a:pt x="3206" y="6583"/>
                    <a:pt x="2912" y="6597"/>
                  </a:cubicBezTo>
                  <a:cubicBezTo>
                    <a:pt x="2850" y="6602"/>
                    <a:pt x="2787" y="6602"/>
                    <a:pt x="2729" y="6602"/>
                  </a:cubicBezTo>
                  <a:cubicBezTo>
                    <a:pt x="2373" y="6602"/>
                    <a:pt x="2022" y="6554"/>
                    <a:pt x="1685" y="6453"/>
                  </a:cubicBezTo>
                  <a:lnTo>
                    <a:pt x="1685" y="5144"/>
                  </a:lnTo>
                  <a:cubicBezTo>
                    <a:pt x="1685" y="5016"/>
                    <a:pt x="1588" y="4953"/>
                    <a:pt x="1490" y="4953"/>
                  </a:cubicBezTo>
                  <a:cubicBezTo>
                    <a:pt x="1393" y="4953"/>
                    <a:pt x="1295" y="5016"/>
                    <a:pt x="1295" y="5144"/>
                  </a:cubicBezTo>
                  <a:lnTo>
                    <a:pt x="1295" y="6318"/>
                  </a:lnTo>
                  <a:cubicBezTo>
                    <a:pt x="1146" y="6255"/>
                    <a:pt x="997" y="6183"/>
                    <a:pt x="857" y="6101"/>
                  </a:cubicBezTo>
                  <a:lnTo>
                    <a:pt x="857" y="4788"/>
                  </a:lnTo>
                  <a:cubicBezTo>
                    <a:pt x="857" y="4595"/>
                    <a:pt x="983" y="4432"/>
                    <a:pt x="1165" y="4379"/>
                  </a:cubicBezTo>
                  <a:lnTo>
                    <a:pt x="1863" y="4177"/>
                  </a:lnTo>
                  <a:cubicBezTo>
                    <a:pt x="1921" y="4162"/>
                    <a:pt x="1979" y="4133"/>
                    <a:pt x="2032" y="4100"/>
                  </a:cubicBezTo>
                  <a:lnTo>
                    <a:pt x="2152" y="4225"/>
                  </a:lnTo>
                  <a:cubicBezTo>
                    <a:pt x="2311" y="4384"/>
                    <a:pt x="2519" y="4463"/>
                    <a:pt x="2727" y="4463"/>
                  </a:cubicBezTo>
                  <a:cubicBezTo>
                    <a:pt x="2935" y="4463"/>
                    <a:pt x="3143" y="4384"/>
                    <a:pt x="3302" y="4225"/>
                  </a:cubicBezTo>
                  <a:lnTo>
                    <a:pt x="3427" y="4100"/>
                  </a:lnTo>
                  <a:close/>
                  <a:moveTo>
                    <a:pt x="2315" y="0"/>
                  </a:moveTo>
                  <a:cubicBezTo>
                    <a:pt x="1642" y="0"/>
                    <a:pt x="1093" y="549"/>
                    <a:pt x="1093" y="1222"/>
                  </a:cubicBezTo>
                  <a:lnTo>
                    <a:pt x="1093" y="1237"/>
                  </a:lnTo>
                  <a:cubicBezTo>
                    <a:pt x="1093" y="1395"/>
                    <a:pt x="1127" y="1549"/>
                    <a:pt x="1199" y="1689"/>
                  </a:cubicBezTo>
                  <a:lnTo>
                    <a:pt x="1295" y="1891"/>
                  </a:lnTo>
                  <a:lnTo>
                    <a:pt x="1295" y="2204"/>
                  </a:lnTo>
                  <a:cubicBezTo>
                    <a:pt x="1295" y="2685"/>
                    <a:pt x="1526" y="3142"/>
                    <a:pt x="1916" y="3426"/>
                  </a:cubicBezTo>
                  <a:lnTo>
                    <a:pt x="1916" y="3599"/>
                  </a:lnTo>
                  <a:cubicBezTo>
                    <a:pt x="1916" y="3695"/>
                    <a:pt x="1849" y="3782"/>
                    <a:pt x="1757" y="3806"/>
                  </a:cubicBezTo>
                  <a:lnTo>
                    <a:pt x="1060" y="4008"/>
                  </a:lnTo>
                  <a:cubicBezTo>
                    <a:pt x="713" y="4104"/>
                    <a:pt x="473" y="4427"/>
                    <a:pt x="473" y="4788"/>
                  </a:cubicBezTo>
                  <a:lnTo>
                    <a:pt x="473" y="5842"/>
                  </a:lnTo>
                  <a:cubicBezTo>
                    <a:pt x="444" y="5822"/>
                    <a:pt x="410" y="5798"/>
                    <a:pt x="386" y="5774"/>
                  </a:cubicBezTo>
                  <a:cubicBezTo>
                    <a:pt x="348" y="5749"/>
                    <a:pt x="310" y="5738"/>
                    <a:pt x="274" y="5738"/>
                  </a:cubicBezTo>
                  <a:cubicBezTo>
                    <a:pt x="117" y="5738"/>
                    <a:pt x="1" y="5944"/>
                    <a:pt x="145" y="6077"/>
                  </a:cubicBezTo>
                  <a:cubicBezTo>
                    <a:pt x="877" y="6669"/>
                    <a:pt x="1786" y="6992"/>
                    <a:pt x="2729" y="6992"/>
                  </a:cubicBezTo>
                  <a:cubicBezTo>
                    <a:pt x="2797" y="6992"/>
                    <a:pt x="2864" y="6987"/>
                    <a:pt x="2931" y="6987"/>
                  </a:cubicBezTo>
                  <a:cubicBezTo>
                    <a:pt x="4481" y="6910"/>
                    <a:pt x="5852" y="5971"/>
                    <a:pt x="6482" y="4557"/>
                  </a:cubicBezTo>
                  <a:cubicBezTo>
                    <a:pt x="7118" y="3142"/>
                    <a:pt x="6901" y="1492"/>
                    <a:pt x="5929" y="289"/>
                  </a:cubicBezTo>
                  <a:cubicBezTo>
                    <a:pt x="5891" y="242"/>
                    <a:pt x="5833" y="217"/>
                    <a:pt x="5776" y="217"/>
                  </a:cubicBezTo>
                  <a:cubicBezTo>
                    <a:pt x="5733" y="217"/>
                    <a:pt x="5690" y="231"/>
                    <a:pt x="5655" y="260"/>
                  </a:cubicBezTo>
                  <a:cubicBezTo>
                    <a:pt x="5573" y="327"/>
                    <a:pt x="5559" y="448"/>
                    <a:pt x="5626" y="529"/>
                  </a:cubicBezTo>
                  <a:cubicBezTo>
                    <a:pt x="6949" y="2165"/>
                    <a:pt x="6656" y="4566"/>
                    <a:pt x="4986" y="5842"/>
                  </a:cubicBezTo>
                  <a:lnTo>
                    <a:pt x="4986" y="4788"/>
                  </a:lnTo>
                  <a:cubicBezTo>
                    <a:pt x="4986" y="4422"/>
                    <a:pt x="4745" y="4104"/>
                    <a:pt x="4394" y="4003"/>
                  </a:cubicBezTo>
                  <a:lnTo>
                    <a:pt x="3701" y="3806"/>
                  </a:lnTo>
                  <a:cubicBezTo>
                    <a:pt x="3605" y="3777"/>
                    <a:pt x="3542" y="3691"/>
                    <a:pt x="3542" y="3594"/>
                  </a:cubicBezTo>
                  <a:lnTo>
                    <a:pt x="3542" y="3436"/>
                  </a:lnTo>
                  <a:cubicBezTo>
                    <a:pt x="3605" y="3388"/>
                    <a:pt x="3668" y="3339"/>
                    <a:pt x="3725" y="3282"/>
                  </a:cubicBezTo>
                  <a:cubicBezTo>
                    <a:pt x="4004" y="3012"/>
                    <a:pt x="4163" y="2642"/>
                    <a:pt x="4158" y="2257"/>
                  </a:cubicBezTo>
                  <a:lnTo>
                    <a:pt x="4158" y="1886"/>
                  </a:lnTo>
                  <a:lnTo>
                    <a:pt x="4235" y="1732"/>
                  </a:lnTo>
                  <a:cubicBezTo>
                    <a:pt x="4322" y="1564"/>
                    <a:pt x="4365" y="1376"/>
                    <a:pt x="4370" y="1189"/>
                  </a:cubicBezTo>
                  <a:lnTo>
                    <a:pt x="4370" y="193"/>
                  </a:lnTo>
                  <a:cubicBezTo>
                    <a:pt x="4370" y="87"/>
                    <a:pt x="4283" y="0"/>
                    <a:pt x="4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75"/>
            <p:cNvSpPr/>
            <p:nvPr/>
          </p:nvSpPr>
          <p:spPr>
            <a:xfrm>
              <a:off x="1461887" y="1636179"/>
              <a:ext cx="46449" cy="15579"/>
            </a:xfrm>
            <a:custGeom>
              <a:avLst/>
              <a:gdLst/>
              <a:ahLst/>
              <a:cxnLst/>
              <a:rect l="l" t="t" r="r" b="b"/>
              <a:pathLst>
                <a:path w="1771" h="594" extrusionOk="0">
                  <a:moveTo>
                    <a:pt x="256" y="1"/>
                  </a:moveTo>
                  <a:cubicBezTo>
                    <a:pt x="1" y="1"/>
                    <a:pt x="1" y="391"/>
                    <a:pt x="256" y="391"/>
                  </a:cubicBezTo>
                  <a:cubicBezTo>
                    <a:pt x="472" y="391"/>
                    <a:pt x="1102" y="424"/>
                    <a:pt x="1410" y="573"/>
                  </a:cubicBezTo>
                  <a:cubicBezTo>
                    <a:pt x="1441" y="588"/>
                    <a:pt x="1470" y="594"/>
                    <a:pt x="1497" y="594"/>
                  </a:cubicBezTo>
                  <a:cubicBezTo>
                    <a:pt x="1674" y="594"/>
                    <a:pt x="1770" y="332"/>
                    <a:pt x="1579" y="232"/>
                  </a:cubicBezTo>
                  <a:cubicBezTo>
                    <a:pt x="1131" y="6"/>
                    <a:pt x="294" y="1"/>
                    <a:pt x="2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2" name="Google Shape;9912;p75"/>
          <p:cNvGrpSpPr/>
          <p:nvPr/>
        </p:nvGrpSpPr>
        <p:grpSpPr>
          <a:xfrm>
            <a:off x="1754297" y="1511310"/>
            <a:ext cx="353757" cy="346413"/>
            <a:chOff x="1754297" y="1511310"/>
            <a:chExt cx="353757" cy="346413"/>
          </a:xfrm>
        </p:grpSpPr>
        <p:sp>
          <p:nvSpPr>
            <p:cNvPr id="9913" name="Google Shape;9913;p75"/>
            <p:cNvSpPr/>
            <p:nvPr/>
          </p:nvSpPr>
          <p:spPr>
            <a:xfrm>
              <a:off x="1767411" y="1516791"/>
              <a:ext cx="335607" cy="335607"/>
            </a:xfrm>
            <a:custGeom>
              <a:avLst/>
              <a:gdLst/>
              <a:ahLst/>
              <a:cxnLst/>
              <a:rect l="l" t="t" r="r" b="b"/>
              <a:pathLst>
                <a:path w="12796" h="12796" extrusionOk="0">
                  <a:moveTo>
                    <a:pt x="6396" y="1"/>
                  </a:moveTo>
                  <a:cubicBezTo>
                    <a:pt x="2864" y="1"/>
                    <a:pt x="1" y="2864"/>
                    <a:pt x="1" y="6396"/>
                  </a:cubicBezTo>
                  <a:cubicBezTo>
                    <a:pt x="1" y="9932"/>
                    <a:pt x="2864" y="12795"/>
                    <a:pt x="6396" y="12795"/>
                  </a:cubicBezTo>
                  <a:cubicBezTo>
                    <a:pt x="9927" y="12795"/>
                    <a:pt x="12795" y="9932"/>
                    <a:pt x="12795" y="6396"/>
                  </a:cubicBezTo>
                  <a:cubicBezTo>
                    <a:pt x="12795" y="2864"/>
                    <a:pt x="9927" y="1"/>
                    <a:pt x="6396" y="1"/>
                  </a:cubicBezTo>
                  <a:close/>
                </a:path>
              </a:pathLst>
            </a:custGeom>
            <a:solidFill>
              <a:srgbClr val="DCE4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75"/>
            <p:cNvSpPr/>
            <p:nvPr/>
          </p:nvSpPr>
          <p:spPr>
            <a:xfrm>
              <a:off x="1792537" y="1541917"/>
              <a:ext cx="285224" cy="285224"/>
            </a:xfrm>
            <a:custGeom>
              <a:avLst/>
              <a:gdLst/>
              <a:ahLst/>
              <a:cxnLst/>
              <a:rect l="l" t="t" r="r" b="b"/>
              <a:pathLst>
                <a:path w="10875" h="10875" extrusionOk="0">
                  <a:moveTo>
                    <a:pt x="5438" y="0"/>
                  </a:moveTo>
                  <a:cubicBezTo>
                    <a:pt x="2435" y="0"/>
                    <a:pt x="0" y="2435"/>
                    <a:pt x="0" y="5438"/>
                  </a:cubicBezTo>
                  <a:cubicBezTo>
                    <a:pt x="0" y="8445"/>
                    <a:pt x="2435" y="10875"/>
                    <a:pt x="5438" y="10875"/>
                  </a:cubicBezTo>
                  <a:cubicBezTo>
                    <a:pt x="8440" y="10875"/>
                    <a:pt x="10875" y="8445"/>
                    <a:pt x="10875" y="5438"/>
                  </a:cubicBezTo>
                  <a:cubicBezTo>
                    <a:pt x="10875" y="2435"/>
                    <a:pt x="8440" y="0"/>
                    <a:pt x="543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75"/>
            <p:cNvSpPr/>
            <p:nvPr/>
          </p:nvSpPr>
          <p:spPr>
            <a:xfrm>
              <a:off x="1827734" y="1577115"/>
              <a:ext cx="266681" cy="250158"/>
            </a:xfrm>
            <a:custGeom>
              <a:avLst/>
              <a:gdLst/>
              <a:ahLst/>
              <a:cxnLst/>
              <a:rect l="l" t="t" r="r" b="b"/>
              <a:pathLst>
                <a:path w="10168" h="9538" extrusionOk="0">
                  <a:moveTo>
                    <a:pt x="7671" y="1"/>
                  </a:moveTo>
                  <a:lnTo>
                    <a:pt x="7671" y="1"/>
                  </a:lnTo>
                  <a:cubicBezTo>
                    <a:pt x="9547" y="2157"/>
                    <a:pt x="9437" y="5395"/>
                    <a:pt x="7416" y="7416"/>
                  </a:cubicBezTo>
                  <a:cubicBezTo>
                    <a:pt x="6358" y="8476"/>
                    <a:pt x="4965" y="9012"/>
                    <a:pt x="3570" y="9012"/>
                  </a:cubicBezTo>
                  <a:cubicBezTo>
                    <a:pt x="2299" y="9012"/>
                    <a:pt x="1026" y="8567"/>
                    <a:pt x="1" y="7671"/>
                  </a:cubicBezTo>
                  <a:lnTo>
                    <a:pt x="1" y="7671"/>
                  </a:lnTo>
                  <a:cubicBezTo>
                    <a:pt x="1080" y="8911"/>
                    <a:pt x="2589" y="9538"/>
                    <a:pt x="4102" y="9538"/>
                  </a:cubicBezTo>
                  <a:cubicBezTo>
                    <a:pt x="5489" y="9538"/>
                    <a:pt x="6879" y="9011"/>
                    <a:pt x="7945" y="7945"/>
                  </a:cubicBezTo>
                  <a:cubicBezTo>
                    <a:pt x="10168" y="5717"/>
                    <a:pt x="10043" y="2070"/>
                    <a:pt x="767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75"/>
            <p:cNvSpPr/>
            <p:nvPr/>
          </p:nvSpPr>
          <p:spPr>
            <a:xfrm>
              <a:off x="1754297" y="1511310"/>
              <a:ext cx="353757" cy="346413"/>
            </a:xfrm>
            <a:custGeom>
              <a:avLst/>
              <a:gdLst/>
              <a:ahLst/>
              <a:cxnLst/>
              <a:rect l="l" t="t" r="r" b="b"/>
              <a:pathLst>
                <a:path w="13488" h="13208" extrusionOk="0">
                  <a:moveTo>
                    <a:pt x="6890" y="1"/>
                  </a:moveTo>
                  <a:cubicBezTo>
                    <a:pt x="6596" y="1"/>
                    <a:pt x="6299" y="20"/>
                    <a:pt x="6001" y="61"/>
                  </a:cubicBezTo>
                  <a:cubicBezTo>
                    <a:pt x="2502" y="532"/>
                    <a:pt x="0" y="3674"/>
                    <a:pt x="313" y="7192"/>
                  </a:cubicBezTo>
                  <a:cubicBezTo>
                    <a:pt x="622" y="10611"/>
                    <a:pt x="3487" y="13208"/>
                    <a:pt x="6887" y="13208"/>
                  </a:cubicBezTo>
                  <a:cubicBezTo>
                    <a:pt x="6984" y="13208"/>
                    <a:pt x="7082" y="13206"/>
                    <a:pt x="7179" y="13202"/>
                  </a:cubicBezTo>
                  <a:cubicBezTo>
                    <a:pt x="10702" y="13043"/>
                    <a:pt x="13483" y="10136"/>
                    <a:pt x="13488" y="6609"/>
                  </a:cubicBezTo>
                  <a:cubicBezTo>
                    <a:pt x="13488" y="6489"/>
                    <a:pt x="13483" y="6374"/>
                    <a:pt x="13478" y="6253"/>
                  </a:cubicBezTo>
                  <a:cubicBezTo>
                    <a:pt x="13473" y="6128"/>
                    <a:pt x="13380" y="6068"/>
                    <a:pt x="13286" y="6068"/>
                  </a:cubicBezTo>
                  <a:cubicBezTo>
                    <a:pt x="13184" y="6068"/>
                    <a:pt x="13083" y="6138"/>
                    <a:pt x="13093" y="6273"/>
                  </a:cubicBezTo>
                  <a:cubicBezTo>
                    <a:pt x="13098" y="6383"/>
                    <a:pt x="13103" y="6494"/>
                    <a:pt x="13103" y="6605"/>
                  </a:cubicBezTo>
                  <a:cubicBezTo>
                    <a:pt x="13098" y="9915"/>
                    <a:pt x="10490" y="12634"/>
                    <a:pt x="7184" y="12778"/>
                  </a:cubicBezTo>
                  <a:cubicBezTo>
                    <a:pt x="7093" y="12782"/>
                    <a:pt x="7001" y="12784"/>
                    <a:pt x="6910" y="12784"/>
                  </a:cubicBezTo>
                  <a:cubicBezTo>
                    <a:pt x="3728" y="12784"/>
                    <a:pt x="1041" y="10353"/>
                    <a:pt x="756" y="7148"/>
                  </a:cubicBezTo>
                  <a:cubicBezTo>
                    <a:pt x="462" y="3852"/>
                    <a:pt x="2810" y="908"/>
                    <a:pt x="6087" y="465"/>
                  </a:cubicBezTo>
                  <a:cubicBezTo>
                    <a:pt x="6367" y="427"/>
                    <a:pt x="6645" y="409"/>
                    <a:pt x="6920" y="409"/>
                  </a:cubicBezTo>
                  <a:cubicBezTo>
                    <a:pt x="9866" y="409"/>
                    <a:pt x="12460" y="2518"/>
                    <a:pt x="13002" y="5493"/>
                  </a:cubicBezTo>
                  <a:cubicBezTo>
                    <a:pt x="13012" y="5617"/>
                    <a:pt x="13100" y="5672"/>
                    <a:pt x="13189" y="5672"/>
                  </a:cubicBezTo>
                  <a:cubicBezTo>
                    <a:pt x="13304" y="5672"/>
                    <a:pt x="13422" y="5580"/>
                    <a:pt x="13382" y="5426"/>
                  </a:cubicBezTo>
                  <a:cubicBezTo>
                    <a:pt x="12805" y="2248"/>
                    <a:pt x="10035" y="1"/>
                    <a:pt x="6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75"/>
            <p:cNvSpPr/>
            <p:nvPr/>
          </p:nvSpPr>
          <p:spPr>
            <a:xfrm>
              <a:off x="1768040" y="1536803"/>
              <a:ext cx="333194" cy="296528"/>
            </a:xfrm>
            <a:custGeom>
              <a:avLst/>
              <a:gdLst/>
              <a:ahLst/>
              <a:cxnLst/>
              <a:rect l="l" t="t" r="r" b="b"/>
              <a:pathLst>
                <a:path w="12704" h="11306" extrusionOk="0">
                  <a:moveTo>
                    <a:pt x="6388" y="0"/>
                  </a:moveTo>
                  <a:cubicBezTo>
                    <a:pt x="4864" y="0"/>
                    <a:pt x="3346" y="614"/>
                    <a:pt x="2233" y="1817"/>
                  </a:cubicBezTo>
                  <a:cubicBezTo>
                    <a:pt x="2103" y="1959"/>
                    <a:pt x="2232" y="2144"/>
                    <a:pt x="2380" y="2144"/>
                  </a:cubicBezTo>
                  <a:cubicBezTo>
                    <a:pt x="2428" y="2144"/>
                    <a:pt x="2478" y="2124"/>
                    <a:pt x="2522" y="2077"/>
                  </a:cubicBezTo>
                  <a:cubicBezTo>
                    <a:pt x="3551" y="965"/>
                    <a:pt x="4954" y="397"/>
                    <a:pt x="6364" y="397"/>
                  </a:cubicBezTo>
                  <a:cubicBezTo>
                    <a:pt x="7565" y="397"/>
                    <a:pt x="8771" y="810"/>
                    <a:pt x="9754" y="1649"/>
                  </a:cubicBezTo>
                  <a:cubicBezTo>
                    <a:pt x="11891" y="3467"/>
                    <a:pt x="12208" y="6648"/>
                    <a:pt x="10476" y="8857"/>
                  </a:cubicBezTo>
                  <a:cubicBezTo>
                    <a:pt x="9446" y="10170"/>
                    <a:pt x="7908" y="10863"/>
                    <a:pt x="6352" y="10863"/>
                  </a:cubicBezTo>
                  <a:cubicBezTo>
                    <a:pt x="5292" y="10863"/>
                    <a:pt x="4224" y="10541"/>
                    <a:pt x="3302" y="9877"/>
                  </a:cubicBezTo>
                  <a:cubicBezTo>
                    <a:pt x="1026" y="8236"/>
                    <a:pt x="448" y="5089"/>
                    <a:pt x="1998" y="2746"/>
                  </a:cubicBezTo>
                  <a:cubicBezTo>
                    <a:pt x="2055" y="2659"/>
                    <a:pt x="2031" y="2539"/>
                    <a:pt x="1940" y="2481"/>
                  </a:cubicBezTo>
                  <a:cubicBezTo>
                    <a:pt x="1907" y="2457"/>
                    <a:pt x="1870" y="2446"/>
                    <a:pt x="1833" y="2446"/>
                  </a:cubicBezTo>
                  <a:cubicBezTo>
                    <a:pt x="1772" y="2446"/>
                    <a:pt x="1711" y="2477"/>
                    <a:pt x="1675" y="2534"/>
                  </a:cubicBezTo>
                  <a:cubicBezTo>
                    <a:pt x="1" y="5065"/>
                    <a:pt x="622" y="8462"/>
                    <a:pt x="3080" y="10237"/>
                  </a:cubicBezTo>
                  <a:cubicBezTo>
                    <a:pt x="4078" y="10958"/>
                    <a:pt x="5234" y="11306"/>
                    <a:pt x="6380" y="11306"/>
                  </a:cubicBezTo>
                  <a:cubicBezTo>
                    <a:pt x="8060" y="11306"/>
                    <a:pt x="9720" y="10559"/>
                    <a:pt x="10832" y="9140"/>
                  </a:cubicBezTo>
                  <a:cubicBezTo>
                    <a:pt x="12704" y="6754"/>
                    <a:pt x="12362" y="3313"/>
                    <a:pt x="10053" y="1350"/>
                  </a:cubicBezTo>
                  <a:cubicBezTo>
                    <a:pt x="8990" y="445"/>
                    <a:pt x="7687" y="0"/>
                    <a:pt x="63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5"/>
            <p:cNvSpPr/>
            <p:nvPr/>
          </p:nvSpPr>
          <p:spPr>
            <a:xfrm>
              <a:off x="1812207" y="1679481"/>
              <a:ext cx="19094" cy="10229"/>
            </a:xfrm>
            <a:custGeom>
              <a:avLst/>
              <a:gdLst/>
              <a:ahLst/>
              <a:cxnLst/>
              <a:rect l="l" t="t" r="r" b="b"/>
              <a:pathLst>
                <a:path w="728" h="390" extrusionOk="0">
                  <a:moveTo>
                    <a:pt x="193" y="0"/>
                  </a:moveTo>
                  <a:cubicBezTo>
                    <a:pt x="88" y="0"/>
                    <a:pt x="1" y="87"/>
                    <a:pt x="1" y="197"/>
                  </a:cubicBezTo>
                  <a:cubicBezTo>
                    <a:pt x="1" y="303"/>
                    <a:pt x="88" y="390"/>
                    <a:pt x="193" y="390"/>
                  </a:cubicBezTo>
                  <a:lnTo>
                    <a:pt x="472" y="390"/>
                  </a:lnTo>
                  <a:cubicBezTo>
                    <a:pt x="727" y="390"/>
                    <a:pt x="727" y="0"/>
                    <a:pt x="4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75"/>
            <p:cNvSpPr/>
            <p:nvPr/>
          </p:nvSpPr>
          <p:spPr>
            <a:xfrm>
              <a:off x="1930100" y="1561667"/>
              <a:ext cx="129747" cy="128043"/>
            </a:xfrm>
            <a:custGeom>
              <a:avLst/>
              <a:gdLst/>
              <a:ahLst/>
              <a:cxnLst/>
              <a:rect l="l" t="t" r="r" b="b"/>
              <a:pathLst>
                <a:path w="4947" h="4882" extrusionOk="0">
                  <a:moveTo>
                    <a:pt x="193" y="0"/>
                  </a:moveTo>
                  <a:cubicBezTo>
                    <a:pt x="96" y="0"/>
                    <a:pt x="0" y="65"/>
                    <a:pt x="0" y="195"/>
                  </a:cubicBezTo>
                  <a:lnTo>
                    <a:pt x="0" y="4689"/>
                  </a:lnTo>
                  <a:cubicBezTo>
                    <a:pt x="0" y="4795"/>
                    <a:pt x="87" y="4882"/>
                    <a:pt x="193" y="4882"/>
                  </a:cubicBezTo>
                  <a:lnTo>
                    <a:pt x="4687" y="4882"/>
                  </a:lnTo>
                  <a:cubicBezTo>
                    <a:pt x="4947" y="4882"/>
                    <a:pt x="4947" y="4497"/>
                    <a:pt x="4687" y="4497"/>
                  </a:cubicBezTo>
                  <a:lnTo>
                    <a:pt x="385" y="4497"/>
                  </a:lnTo>
                  <a:lnTo>
                    <a:pt x="385" y="195"/>
                  </a:lnTo>
                  <a:cubicBezTo>
                    <a:pt x="385" y="65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75"/>
            <p:cNvSpPr/>
            <p:nvPr/>
          </p:nvSpPr>
          <p:spPr>
            <a:xfrm>
              <a:off x="1930100" y="1790187"/>
              <a:ext cx="10124" cy="17363"/>
            </a:xfrm>
            <a:custGeom>
              <a:avLst/>
              <a:gdLst/>
              <a:ahLst/>
              <a:cxnLst/>
              <a:rect l="l" t="t" r="r" b="b"/>
              <a:pathLst>
                <a:path w="386" h="662" extrusionOk="0">
                  <a:moveTo>
                    <a:pt x="193" y="0"/>
                  </a:moveTo>
                  <a:cubicBezTo>
                    <a:pt x="96" y="0"/>
                    <a:pt x="0" y="64"/>
                    <a:pt x="0" y="192"/>
                  </a:cubicBezTo>
                  <a:lnTo>
                    <a:pt x="0" y="471"/>
                  </a:lnTo>
                  <a:cubicBezTo>
                    <a:pt x="0" y="598"/>
                    <a:pt x="96" y="662"/>
                    <a:pt x="193" y="662"/>
                  </a:cubicBezTo>
                  <a:cubicBezTo>
                    <a:pt x="289" y="662"/>
                    <a:pt x="385" y="598"/>
                    <a:pt x="385" y="471"/>
                  </a:cubicBezTo>
                  <a:lnTo>
                    <a:pt x="385" y="192"/>
                  </a:lnTo>
                  <a:cubicBezTo>
                    <a:pt x="385" y="64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75"/>
            <p:cNvSpPr/>
            <p:nvPr/>
          </p:nvSpPr>
          <p:spPr>
            <a:xfrm>
              <a:off x="1844598" y="1595998"/>
              <a:ext cx="19671" cy="15553"/>
            </a:xfrm>
            <a:custGeom>
              <a:avLst/>
              <a:gdLst/>
              <a:ahLst/>
              <a:cxnLst/>
              <a:rect l="l" t="t" r="r" b="b"/>
              <a:pathLst>
                <a:path w="750" h="593" extrusionOk="0">
                  <a:moveTo>
                    <a:pt x="277" y="0"/>
                  </a:moveTo>
                  <a:cubicBezTo>
                    <a:pt x="128" y="0"/>
                    <a:pt x="1" y="194"/>
                    <a:pt x="137" y="335"/>
                  </a:cubicBezTo>
                  <a:lnTo>
                    <a:pt x="335" y="532"/>
                  </a:lnTo>
                  <a:cubicBezTo>
                    <a:pt x="377" y="574"/>
                    <a:pt x="424" y="592"/>
                    <a:pt x="470" y="592"/>
                  </a:cubicBezTo>
                  <a:cubicBezTo>
                    <a:pt x="620" y="592"/>
                    <a:pt x="749" y="398"/>
                    <a:pt x="609" y="258"/>
                  </a:cubicBezTo>
                  <a:lnTo>
                    <a:pt x="412" y="60"/>
                  </a:lnTo>
                  <a:cubicBezTo>
                    <a:pt x="369" y="18"/>
                    <a:pt x="322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75"/>
            <p:cNvSpPr/>
            <p:nvPr/>
          </p:nvSpPr>
          <p:spPr>
            <a:xfrm>
              <a:off x="2007838" y="1757717"/>
              <a:ext cx="17966" cy="15369"/>
            </a:xfrm>
            <a:custGeom>
              <a:avLst/>
              <a:gdLst/>
              <a:ahLst/>
              <a:cxnLst/>
              <a:rect l="l" t="t" r="r" b="b"/>
              <a:pathLst>
                <a:path w="685" h="586" extrusionOk="0">
                  <a:moveTo>
                    <a:pt x="212" y="0"/>
                  </a:moveTo>
                  <a:cubicBezTo>
                    <a:pt x="163" y="0"/>
                    <a:pt x="113" y="20"/>
                    <a:pt x="77" y="58"/>
                  </a:cubicBezTo>
                  <a:cubicBezTo>
                    <a:pt x="0" y="135"/>
                    <a:pt x="0" y="255"/>
                    <a:pt x="77" y="332"/>
                  </a:cubicBezTo>
                  <a:lnTo>
                    <a:pt x="270" y="525"/>
                  </a:lnTo>
                  <a:cubicBezTo>
                    <a:pt x="312" y="568"/>
                    <a:pt x="360" y="585"/>
                    <a:pt x="405" y="585"/>
                  </a:cubicBezTo>
                  <a:cubicBezTo>
                    <a:pt x="555" y="585"/>
                    <a:pt x="684" y="392"/>
                    <a:pt x="544" y="255"/>
                  </a:cubicBezTo>
                  <a:lnTo>
                    <a:pt x="347" y="58"/>
                  </a:lnTo>
                  <a:cubicBezTo>
                    <a:pt x="310" y="20"/>
                    <a:pt x="261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75"/>
            <p:cNvSpPr/>
            <p:nvPr/>
          </p:nvSpPr>
          <p:spPr>
            <a:xfrm>
              <a:off x="2006160" y="1596103"/>
              <a:ext cx="19644" cy="15448"/>
            </a:xfrm>
            <a:custGeom>
              <a:avLst/>
              <a:gdLst/>
              <a:ahLst/>
              <a:cxnLst/>
              <a:rect l="l" t="t" r="r" b="b"/>
              <a:pathLst>
                <a:path w="749" h="589" extrusionOk="0">
                  <a:moveTo>
                    <a:pt x="469" y="1"/>
                  </a:moveTo>
                  <a:cubicBezTo>
                    <a:pt x="424" y="1"/>
                    <a:pt x="376" y="19"/>
                    <a:pt x="334" y="61"/>
                  </a:cubicBezTo>
                  <a:lnTo>
                    <a:pt x="141" y="254"/>
                  </a:lnTo>
                  <a:cubicBezTo>
                    <a:pt x="1" y="394"/>
                    <a:pt x="130" y="588"/>
                    <a:pt x="278" y="588"/>
                  </a:cubicBezTo>
                  <a:cubicBezTo>
                    <a:pt x="323" y="588"/>
                    <a:pt x="369" y="570"/>
                    <a:pt x="411" y="528"/>
                  </a:cubicBezTo>
                  <a:lnTo>
                    <a:pt x="608" y="331"/>
                  </a:lnTo>
                  <a:cubicBezTo>
                    <a:pt x="748" y="194"/>
                    <a:pt x="619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75"/>
            <p:cNvSpPr/>
            <p:nvPr/>
          </p:nvSpPr>
          <p:spPr>
            <a:xfrm>
              <a:off x="1846303" y="1757638"/>
              <a:ext cx="17966" cy="15396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405" y="1"/>
                  </a:moveTo>
                  <a:cubicBezTo>
                    <a:pt x="359" y="1"/>
                    <a:pt x="312" y="19"/>
                    <a:pt x="270" y="61"/>
                  </a:cubicBezTo>
                  <a:lnTo>
                    <a:pt x="72" y="258"/>
                  </a:lnTo>
                  <a:cubicBezTo>
                    <a:pt x="0" y="331"/>
                    <a:pt x="0" y="456"/>
                    <a:pt x="72" y="533"/>
                  </a:cubicBezTo>
                  <a:cubicBezTo>
                    <a:pt x="111" y="569"/>
                    <a:pt x="160" y="587"/>
                    <a:pt x="209" y="587"/>
                  </a:cubicBezTo>
                  <a:cubicBezTo>
                    <a:pt x="259" y="587"/>
                    <a:pt x="308" y="569"/>
                    <a:pt x="347" y="533"/>
                  </a:cubicBezTo>
                  <a:lnTo>
                    <a:pt x="544" y="335"/>
                  </a:lnTo>
                  <a:cubicBezTo>
                    <a:pt x="684" y="195"/>
                    <a:pt x="555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5"/>
            <p:cNvSpPr/>
            <p:nvPr/>
          </p:nvSpPr>
          <p:spPr>
            <a:xfrm>
              <a:off x="1819289" y="1633320"/>
              <a:ext cx="21585" cy="13192"/>
            </a:xfrm>
            <a:custGeom>
              <a:avLst/>
              <a:gdLst/>
              <a:ahLst/>
              <a:cxnLst/>
              <a:rect l="l" t="t" r="r" b="b"/>
              <a:pathLst>
                <a:path w="823" h="503" extrusionOk="0">
                  <a:moveTo>
                    <a:pt x="274" y="0"/>
                  </a:moveTo>
                  <a:cubicBezTo>
                    <a:pt x="90" y="0"/>
                    <a:pt x="0" y="286"/>
                    <a:pt x="207" y="374"/>
                  </a:cubicBezTo>
                  <a:lnTo>
                    <a:pt x="462" y="485"/>
                  </a:lnTo>
                  <a:cubicBezTo>
                    <a:pt x="491" y="497"/>
                    <a:pt x="519" y="503"/>
                    <a:pt x="544" y="503"/>
                  </a:cubicBezTo>
                  <a:cubicBezTo>
                    <a:pt x="730" y="503"/>
                    <a:pt x="823" y="218"/>
                    <a:pt x="611" y="129"/>
                  </a:cubicBezTo>
                  <a:lnTo>
                    <a:pt x="356" y="18"/>
                  </a:lnTo>
                  <a:cubicBezTo>
                    <a:pt x="328" y="6"/>
                    <a:pt x="30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5"/>
            <p:cNvSpPr/>
            <p:nvPr/>
          </p:nvSpPr>
          <p:spPr>
            <a:xfrm>
              <a:off x="2029529" y="1722782"/>
              <a:ext cx="21611" cy="13088"/>
            </a:xfrm>
            <a:custGeom>
              <a:avLst/>
              <a:gdLst/>
              <a:ahLst/>
              <a:cxnLst/>
              <a:rect l="l" t="t" r="r" b="b"/>
              <a:pathLst>
                <a:path w="824" h="499" extrusionOk="0">
                  <a:moveTo>
                    <a:pt x="277" y="1"/>
                  </a:moveTo>
                  <a:cubicBezTo>
                    <a:pt x="90" y="1"/>
                    <a:pt x="1" y="282"/>
                    <a:pt x="208" y="370"/>
                  </a:cubicBezTo>
                  <a:lnTo>
                    <a:pt x="463" y="481"/>
                  </a:lnTo>
                  <a:cubicBezTo>
                    <a:pt x="491" y="493"/>
                    <a:pt x="519" y="499"/>
                    <a:pt x="545" y="499"/>
                  </a:cubicBezTo>
                  <a:cubicBezTo>
                    <a:pt x="730" y="499"/>
                    <a:pt x="824" y="213"/>
                    <a:pt x="617" y="125"/>
                  </a:cubicBezTo>
                  <a:lnTo>
                    <a:pt x="362" y="19"/>
                  </a:lnTo>
                  <a:cubicBezTo>
                    <a:pt x="332" y="6"/>
                    <a:pt x="30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75"/>
            <p:cNvSpPr/>
            <p:nvPr/>
          </p:nvSpPr>
          <p:spPr>
            <a:xfrm>
              <a:off x="1972379" y="1570977"/>
              <a:ext cx="15343" cy="16891"/>
            </a:xfrm>
            <a:custGeom>
              <a:avLst/>
              <a:gdLst/>
              <a:ahLst/>
              <a:cxnLst/>
              <a:rect l="l" t="t" r="r" b="b"/>
              <a:pathLst>
                <a:path w="585" h="644" extrusionOk="0">
                  <a:moveTo>
                    <a:pt x="336" y="1"/>
                  </a:moveTo>
                  <a:cubicBezTo>
                    <a:pt x="268" y="1"/>
                    <a:pt x="200" y="36"/>
                    <a:pt x="164" y="119"/>
                  </a:cubicBezTo>
                  <a:lnTo>
                    <a:pt x="58" y="374"/>
                  </a:lnTo>
                  <a:cubicBezTo>
                    <a:pt x="0" y="499"/>
                    <a:pt x="95" y="642"/>
                    <a:pt x="233" y="644"/>
                  </a:cubicBezTo>
                  <a:lnTo>
                    <a:pt x="233" y="644"/>
                  </a:lnTo>
                  <a:cubicBezTo>
                    <a:pt x="309" y="643"/>
                    <a:pt x="380" y="595"/>
                    <a:pt x="414" y="524"/>
                  </a:cubicBezTo>
                  <a:lnTo>
                    <a:pt x="520" y="269"/>
                  </a:lnTo>
                  <a:cubicBezTo>
                    <a:pt x="585" y="117"/>
                    <a:pt x="460" y="1"/>
                    <a:pt x="336" y="1"/>
                  </a:cubicBezTo>
                  <a:close/>
                  <a:moveTo>
                    <a:pt x="233" y="644"/>
                  </a:moveTo>
                  <a:cubicBezTo>
                    <a:pt x="233" y="644"/>
                    <a:pt x="232" y="644"/>
                    <a:pt x="231" y="644"/>
                  </a:cubicBezTo>
                  <a:lnTo>
                    <a:pt x="236" y="644"/>
                  </a:lnTo>
                  <a:cubicBezTo>
                    <a:pt x="235" y="644"/>
                    <a:pt x="234" y="644"/>
                    <a:pt x="233" y="644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75"/>
            <p:cNvSpPr/>
            <p:nvPr/>
          </p:nvSpPr>
          <p:spPr>
            <a:xfrm>
              <a:off x="1883258" y="1781296"/>
              <a:ext cx="15002" cy="16864"/>
            </a:xfrm>
            <a:custGeom>
              <a:avLst/>
              <a:gdLst/>
              <a:ahLst/>
              <a:cxnLst/>
              <a:rect l="l" t="t" r="r" b="b"/>
              <a:pathLst>
                <a:path w="572" h="643" extrusionOk="0">
                  <a:moveTo>
                    <a:pt x="322" y="1"/>
                  </a:moveTo>
                  <a:cubicBezTo>
                    <a:pt x="254" y="1"/>
                    <a:pt x="186" y="36"/>
                    <a:pt x="150" y="122"/>
                  </a:cubicBezTo>
                  <a:lnTo>
                    <a:pt x="44" y="377"/>
                  </a:lnTo>
                  <a:cubicBezTo>
                    <a:pt x="1" y="473"/>
                    <a:pt x="49" y="588"/>
                    <a:pt x="145" y="627"/>
                  </a:cubicBezTo>
                  <a:cubicBezTo>
                    <a:pt x="171" y="638"/>
                    <a:pt x="197" y="643"/>
                    <a:pt x="222" y="643"/>
                  </a:cubicBezTo>
                  <a:cubicBezTo>
                    <a:pt x="298" y="643"/>
                    <a:pt x="368" y="598"/>
                    <a:pt x="400" y="526"/>
                  </a:cubicBezTo>
                  <a:lnTo>
                    <a:pt x="506" y="271"/>
                  </a:lnTo>
                  <a:cubicBezTo>
                    <a:pt x="571" y="119"/>
                    <a:pt x="446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75"/>
            <p:cNvSpPr/>
            <p:nvPr/>
          </p:nvSpPr>
          <p:spPr>
            <a:xfrm>
              <a:off x="1884674" y="1570086"/>
              <a:ext cx="15291" cy="17048"/>
            </a:xfrm>
            <a:custGeom>
              <a:avLst/>
              <a:gdLst/>
              <a:ahLst/>
              <a:cxnLst/>
              <a:rect l="l" t="t" r="r" b="b"/>
              <a:pathLst>
                <a:path w="583" h="650" extrusionOk="0">
                  <a:moveTo>
                    <a:pt x="249" y="1"/>
                  </a:moveTo>
                  <a:cubicBezTo>
                    <a:pt x="126" y="1"/>
                    <a:pt x="1" y="115"/>
                    <a:pt x="62" y="269"/>
                  </a:cubicBezTo>
                  <a:lnTo>
                    <a:pt x="168" y="529"/>
                  </a:lnTo>
                  <a:cubicBezTo>
                    <a:pt x="197" y="601"/>
                    <a:pt x="269" y="649"/>
                    <a:pt x="351" y="649"/>
                  </a:cubicBezTo>
                  <a:cubicBezTo>
                    <a:pt x="486" y="649"/>
                    <a:pt x="582" y="509"/>
                    <a:pt x="529" y="384"/>
                  </a:cubicBezTo>
                  <a:lnTo>
                    <a:pt x="423" y="125"/>
                  </a:lnTo>
                  <a:cubicBezTo>
                    <a:pt x="389" y="38"/>
                    <a:pt x="319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75"/>
            <p:cNvSpPr/>
            <p:nvPr/>
          </p:nvSpPr>
          <p:spPr>
            <a:xfrm>
              <a:off x="1970858" y="1782109"/>
              <a:ext cx="14792" cy="16995"/>
            </a:xfrm>
            <a:custGeom>
              <a:avLst/>
              <a:gdLst/>
              <a:ahLst/>
              <a:cxnLst/>
              <a:rect l="l" t="t" r="r" b="b"/>
              <a:pathLst>
                <a:path w="564" h="648" extrusionOk="0">
                  <a:moveTo>
                    <a:pt x="219" y="0"/>
                  </a:moveTo>
                  <a:cubicBezTo>
                    <a:pt x="196" y="0"/>
                    <a:pt x="172" y="5"/>
                    <a:pt x="149" y="14"/>
                  </a:cubicBezTo>
                  <a:lnTo>
                    <a:pt x="145" y="14"/>
                  </a:lnTo>
                  <a:cubicBezTo>
                    <a:pt x="48" y="52"/>
                    <a:pt x="0" y="168"/>
                    <a:pt x="39" y="264"/>
                  </a:cubicBezTo>
                  <a:lnTo>
                    <a:pt x="145" y="524"/>
                  </a:lnTo>
                  <a:cubicBezTo>
                    <a:pt x="178" y="611"/>
                    <a:pt x="246" y="647"/>
                    <a:pt x="315" y="647"/>
                  </a:cubicBezTo>
                  <a:cubicBezTo>
                    <a:pt x="438" y="647"/>
                    <a:pt x="564" y="533"/>
                    <a:pt x="506" y="379"/>
                  </a:cubicBezTo>
                  <a:lnTo>
                    <a:pt x="400" y="119"/>
                  </a:lnTo>
                  <a:cubicBezTo>
                    <a:pt x="370" y="46"/>
                    <a:pt x="296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75"/>
            <p:cNvSpPr/>
            <p:nvPr/>
          </p:nvSpPr>
          <p:spPr>
            <a:xfrm>
              <a:off x="2030551" y="1635261"/>
              <a:ext cx="21375" cy="13061"/>
            </a:xfrm>
            <a:custGeom>
              <a:avLst/>
              <a:gdLst/>
              <a:ahLst/>
              <a:cxnLst/>
              <a:rect l="l" t="t" r="r" b="b"/>
              <a:pathLst>
                <a:path w="815" h="498" extrusionOk="0">
                  <a:moveTo>
                    <a:pt x="540" y="0"/>
                  </a:moveTo>
                  <a:cubicBezTo>
                    <a:pt x="516" y="0"/>
                    <a:pt x="489" y="5"/>
                    <a:pt x="462" y="17"/>
                  </a:cubicBezTo>
                  <a:lnTo>
                    <a:pt x="202" y="122"/>
                  </a:lnTo>
                  <a:cubicBezTo>
                    <a:pt x="0" y="204"/>
                    <a:pt x="58" y="498"/>
                    <a:pt x="275" y="498"/>
                  </a:cubicBezTo>
                  <a:cubicBezTo>
                    <a:pt x="299" y="498"/>
                    <a:pt x="323" y="493"/>
                    <a:pt x="347" y="483"/>
                  </a:cubicBezTo>
                  <a:lnTo>
                    <a:pt x="607" y="377"/>
                  </a:lnTo>
                  <a:cubicBezTo>
                    <a:pt x="815" y="292"/>
                    <a:pt x="726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75"/>
            <p:cNvSpPr/>
            <p:nvPr/>
          </p:nvSpPr>
          <p:spPr>
            <a:xfrm>
              <a:off x="1818371" y="1720815"/>
              <a:ext cx="21690" cy="13114"/>
            </a:xfrm>
            <a:custGeom>
              <a:avLst/>
              <a:gdLst/>
              <a:ahLst/>
              <a:cxnLst/>
              <a:rect l="l" t="t" r="r" b="b"/>
              <a:pathLst>
                <a:path w="827" h="500" extrusionOk="0">
                  <a:moveTo>
                    <a:pt x="551" y="1"/>
                  </a:moveTo>
                  <a:cubicBezTo>
                    <a:pt x="527" y="1"/>
                    <a:pt x="501" y="6"/>
                    <a:pt x="473" y="17"/>
                  </a:cubicBezTo>
                  <a:lnTo>
                    <a:pt x="213" y="123"/>
                  </a:lnTo>
                  <a:cubicBezTo>
                    <a:pt x="1" y="208"/>
                    <a:pt x="89" y="500"/>
                    <a:pt x="278" y="500"/>
                  </a:cubicBezTo>
                  <a:cubicBezTo>
                    <a:pt x="303" y="500"/>
                    <a:pt x="330" y="495"/>
                    <a:pt x="358" y="484"/>
                  </a:cubicBezTo>
                  <a:lnTo>
                    <a:pt x="618" y="378"/>
                  </a:lnTo>
                  <a:cubicBezTo>
                    <a:pt x="826" y="293"/>
                    <a:pt x="737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75"/>
          <p:cNvGrpSpPr/>
          <p:nvPr/>
        </p:nvGrpSpPr>
        <p:grpSpPr>
          <a:xfrm>
            <a:off x="3115872" y="1511808"/>
            <a:ext cx="316277" cy="345600"/>
            <a:chOff x="3115872" y="1511808"/>
            <a:chExt cx="316277" cy="345600"/>
          </a:xfrm>
        </p:grpSpPr>
        <p:sp>
          <p:nvSpPr>
            <p:cNvPr id="9934" name="Google Shape;9934;p75"/>
            <p:cNvSpPr/>
            <p:nvPr/>
          </p:nvSpPr>
          <p:spPr>
            <a:xfrm>
              <a:off x="3145509" y="1516791"/>
              <a:ext cx="281474" cy="281474"/>
            </a:xfrm>
            <a:custGeom>
              <a:avLst/>
              <a:gdLst/>
              <a:ahLst/>
              <a:cxnLst/>
              <a:rect l="l" t="t" r="r" b="b"/>
              <a:pathLst>
                <a:path w="10732" h="10732" extrusionOk="0">
                  <a:moveTo>
                    <a:pt x="5366" y="1"/>
                  </a:moveTo>
                  <a:cubicBezTo>
                    <a:pt x="2402" y="1"/>
                    <a:pt x="1" y="2402"/>
                    <a:pt x="1" y="5366"/>
                  </a:cubicBezTo>
                  <a:cubicBezTo>
                    <a:pt x="1" y="8330"/>
                    <a:pt x="2402" y="10731"/>
                    <a:pt x="5366" y="10731"/>
                  </a:cubicBezTo>
                  <a:cubicBezTo>
                    <a:pt x="8325" y="10731"/>
                    <a:pt x="10731" y="8330"/>
                    <a:pt x="10731" y="5366"/>
                  </a:cubicBezTo>
                  <a:cubicBezTo>
                    <a:pt x="10731" y="2402"/>
                    <a:pt x="8325" y="1"/>
                    <a:pt x="5366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75"/>
            <p:cNvSpPr/>
            <p:nvPr/>
          </p:nvSpPr>
          <p:spPr>
            <a:xfrm>
              <a:off x="3117629" y="1519834"/>
              <a:ext cx="267573" cy="278484"/>
            </a:xfrm>
            <a:custGeom>
              <a:avLst/>
              <a:gdLst/>
              <a:ahLst/>
              <a:cxnLst/>
              <a:rect l="l" t="t" r="r" b="b"/>
              <a:pathLst>
                <a:path w="10202" h="10618" extrusionOk="0">
                  <a:moveTo>
                    <a:pt x="5332" y="0"/>
                  </a:moveTo>
                  <a:cubicBezTo>
                    <a:pt x="1819" y="727"/>
                    <a:pt x="1" y="4634"/>
                    <a:pt x="1699" y="7791"/>
                  </a:cubicBezTo>
                  <a:cubicBezTo>
                    <a:pt x="2689" y="9634"/>
                    <a:pt x="4550" y="10618"/>
                    <a:pt x="6433" y="10618"/>
                  </a:cubicBezTo>
                  <a:cubicBezTo>
                    <a:pt x="7781" y="10618"/>
                    <a:pt x="9140" y="10114"/>
                    <a:pt x="10201" y="9061"/>
                  </a:cubicBezTo>
                  <a:lnTo>
                    <a:pt x="10201" y="9061"/>
                  </a:lnTo>
                  <a:cubicBezTo>
                    <a:pt x="9845" y="9133"/>
                    <a:pt x="9475" y="9172"/>
                    <a:pt x="9109" y="9172"/>
                  </a:cubicBezTo>
                  <a:cubicBezTo>
                    <a:pt x="6934" y="9172"/>
                    <a:pt x="4976" y="7858"/>
                    <a:pt x="4148" y="5851"/>
                  </a:cubicBezTo>
                  <a:cubicBezTo>
                    <a:pt x="3321" y="3840"/>
                    <a:pt x="3787" y="1531"/>
                    <a:pt x="533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75"/>
            <p:cNvSpPr/>
            <p:nvPr/>
          </p:nvSpPr>
          <p:spPr>
            <a:xfrm>
              <a:off x="3194239" y="1787380"/>
              <a:ext cx="184012" cy="65018"/>
            </a:xfrm>
            <a:custGeom>
              <a:avLst/>
              <a:gdLst/>
              <a:ahLst/>
              <a:cxnLst/>
              <a:rect l="l" t="t" r="r" b="b"/>
              <a:pathLst>
                <a:path w="7016" h="2479" extrusionOk="0">
                  <a:moveTo>
                    <a:pt x="2267" y="0"/>
                  </a:moveTo>
                  <a:lnTo>
                    <a:pt x="544" y="631"/>
                  </a:lnTo>
                  <a:cubicBezTo>
                    <a:pt x="217" y="751"/>
                    <a:pt x="0" y="1059"/>
                    <a:pt x="0" y="1405"/>
                  </a:cubicBezTo>
                  <a:lnTo>
                    <a:pt x="0" y="2478"/>
                  </a:lnTo>
                  <a:lnTo>
                    <a:pt x="7016" y="2478"/>
                  </a:lnTo>
                  <a:lnTo>
                    <a:pt x="7016" y="1405"/>
                  </a:lnTo>
                  <a:cubicBezTo>
                    <a:pt x="7016" y="1059"/>
                    <a:pt x="6799" y="746"/>
                    <a:pt x="6472" y="631"/>
                  </a:cubicBezTo>
                  <a:lnTo>
                    <a:pt x="4745" y="0"/>
                  </a:lnTo>
                  <a:lnTo>
                    <a:pt x="3508" y="414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75"/>
            <p:cNvSpPr/>
            <p:nvPr/>
          </p:nvSpPr>
          <p:spPr>
            <a:xfrm>
              <a:off x="3345677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1016" y="0"/>
                  </a:moveTo>
                  <a:lnTo>
                    <a:pt x="241" y="775"/>
                  </a:lnTo>
                  <a:cubicBezTo>
                    <a:pt x="87" y="929"/>
                    <a:pt x="0" y="1141"/>
                    <a:pt x="0" y="1357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563"/>
                  </a:lnTo>
                  <a:cubicBezTo>
                    <a:pt x="1237" y="356"/>
                    <a:pt x="1160" y="154"/>
                    <a:pt x="1016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75"/>
            <p:cNvSpPr/>
            <p:nvPr/>
          </p:nvSpPr>
          <p:spPr>
            <a:xfrm>
              <a:off x="3226657" y="1619656"/>
              <a:ext cx="119047" cy="86603"/>
            </a:xfrm>
            <a:custGeom>
              <a:avLst/>
              <a:gdLst/>
              <a:ahLst/>
              <a:cxnLst/>
              <a:rect l="l" t="t" r="r" b="b"/>
              <a:pathLst>
                <a:path w="4539" h="3302" extrusionOk="0">
                  <a:moveTo>
                    <a:pt x="1651" y="0"/>
                  </a:moveTo>
                  <a:cubicBezTo>
                    <a:pt x="737" y="0"/>
                    <a:pt x="1" y="741"/>
                    <a:pt x="1" y="1651"/>
                  </a:cubicBezTo>
                  <a:lnTo>
                    <a:pt x="1" y="2142"/>
                  </a:lnTo>
                  <a:cubicBezTo>
                    <a:pt x="1" y="2363"/>
                    <a:pt x="35" y="2584"/>
                    <a:pt x="107" y="2796"/>
                  </a:cubicBezTo>
                  <a:lnTo>
                    <a:pt x="174" y="3003"/>
                  </a:lnTo>
                  <a:cubicBezTo>
                    <a:pt x="193" y="3066"/>
                    <a:pt x="208" y="3128"/>
                    <a:pt x="208" y="3195"/>
                  </a:cubicBezTo>
                  <a:lnTo>
                    <a:pt x="208" y="3301"/>
                  </a:lnTo>
                  <a:lnTo>
                    <a:pt x="4336" y="3301"/>
                  </a:lnTo>
                  <a:lnTo>
                    <a:pt x="4336" y="3195"/>
                  </a:lnTo>
                  <a:cubicBezTo>
                    <a:pt x="4336" y="3128"/>
                    <a:pt x="4346" y="3066"/>
                    <a:pt x="4370" y="3003"/>
                  </a:cubicBezTo>
                  <a:lnTo>
                    <a:pt x="4437" y="2796"/>
                  </a:lnTo>
                  <a:cubicBezTo>
                    <a:pt x="4505" y="2584"/>
                    <a:pt x="4538" y="2363"/>
                    <a:pt x="4538" y="2142"/>
                  </a:cubicBezTo>
                  <a:lnTo>
                    <a:pt x="4538" y="414"/>
                  </a:lnTo>
                  <a:cubicBezTo>
                    <a:pt x="4538" y="183"/>
                    <a:pt x="4356" y="0"/>
                    <a:pt x="412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75"/>
            <p:cNvSpPr/>
            <p:nvPr/>
          </p:nvSpPr>
          <p:spPr>
            <a:xfrm>
              <a:off x="3253671" y="1619656"/>
              <a:ext cx="92163" cy="86603"/>
            </a:xfrm>
            <a:custGeom>
              <a:avLst/>
              <a:gdLst/>
              <a:ahLst/>
              <a:cxnLst/>
              <a:rect l="l" t="t" r="r" b="b"/>
              <a:pathLst>
                <a:path w="3514" h="3302" extrusionOk="0">
                  <a:moveTo>
                    <a:pt x="843" y="0"/>
                  </a:moveTo>
                  <a:cubicBezTo>
                    <a:pt x="376" y="0"/>
                    <a:pt x="1" y="376"/>
                    <a:pt x="1" y="838"/>
                  </a:cubicBezTo>
                  <a:cubicBezTo>
                    <a:pt x="1" y="1300"/>
                    <a:pt x="376" y="1675"/>
                    <a:pt x="843" y="1675"/>
                  </a:cubicBezTo>
                  <a:lnTo>
                    <a:pt x="958" y="1675"/>
                  </a:lnTo>
                  <a:lnTo>
                    <a:pt x="1011" y="3301"/>
                  </a:lnTo>
                  <a:lnTo>
                    <a:pt x="3306" y="3301"/>
                  </a:lnTo>
                  <a:lnTo>
                    <a:pt x="3306" y="3195"/>
                  </a:lnTo>
                  <a:cubicBezTo>
                    <a:pt x="3306" y="3128"/>
                    <a:pt x="3316" y="3061"/>
                    <a:pt x="3340" y="2998"/>
                  </a:cubicBezTo>
                  <a:lnTo>
                    <a:pt x="3407" y="2791"/>
                  </a:lnTo>
                  <a:cubicBezTo>
                    <a:pt x="3475" y="2584"/>
                    <a:pt x="3513" y="2363"/>
                    <a:pt x="3513" y="2142"/>
                  </a:cubicBezTo>
                  <a:lnTo>
                    <a:pt x="3513" y="414"/>
                  </a:lnTo>
                  <a:cubicBezTo>
                    <a:pt x="3513" y="183"/>
                    <a:pt x="3326" y="0"/>
                    <a:pt x="3099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75"/>
            <p:cNvSpPr/>
            <p:nvPr/>
          </p:nvSpPr>
          <p:spPr>
            <a:xfrm>
              <a:off x="3253671" y="1749508"/>
              <a:ext cx="65018" cy="48757"/>
            </a:xfrm>
            <a:custGeom>
              <a:avLst/>
              <a:gdLst/>
              <a:ahLst/>
              <a:cxnLst/>
              <a:rect l="l" t="t" r="r" b="b"/>
              <a:pathLst>
                <a:path w="2479" h="1859" extrusionOk="0">
                  <a:moveTo>
                    <a:pt x="1" y="1"/>
                  </a:moveTo>
                  <a:lnTo>
                    <a:pt x="1" y="1858"/>
                  </a:lnTo>
                  <a:lnTo>
                    <a:pt x="2479" y="1858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75"/>
            <p:cNvSpPr/>
            <p:nvPr/>
          </p:nvSpPr>
          <p:spPr>
            <a:xfrm>
              <a:off x="3253671" y="1749508"/>
              <a:ext cx="65018" cy="32548"/>
            </a:xfrm>
            <a:custGeom>
              <a:avLst/>
              <a:gdLst/>
              <a:ahLst/>
              <a:cxnLst/>
              <a:rect l="l" t="t" r="r" b="b"/>
              <a:pathLst>
                <a:path w="2479" h="1241" extrusionOk="0">
                  <a:moveTo>
                    <a:pt x="1" y="1"/>
                  </a:moveTo>
                  <a:lnTo>
                    <a:pt x="1" y="934"/>
                  </a:lnTo>
                  <a:cubicBezTo>
                    <a:pt x="388" y="1139"/>
                    <a:pt x="814" y="1241"/>
                    <a:pt x="1240" y="1241"/>
                  </a:cubicBezTo>
                  <a:cubicBezTo>
                    <a:pt x="1665" y="1241"/>
                    <a:pt x="2091" y="1139"/>
                    <a:pt x="2479" y="934"/>
                  </a:cubicBezTo>
                  <a:lnTo>
                    <a:pt x="247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75"/>
            <p:cNvSpPr/>
            <p:nvPr/>
          </p:nvSpPr>
          <p:spPr>
            <a:xfrm>
              <a:off x="3242813" y="1778384"/>
              <a:ext cx="43459" cy="38712"/>
            </a:xfrm>
            <a:custGeom>
              <a:avLst/>
              <a:gdLst/>
              <a:ahLst/>
              <a:cxnLst/>
              <a:rect l="l" t="t" r="r" b="b"/>
              <a:pathLst>
                <a:path w="1657" h="1476" extrusionOk="0">
                  <a:moveTo>
                    <a:pt x="370" y="1"/>
                  </a:moveTo>
                  <a:cubicBezTo>
                    <a:pt x="293" y="1"/>
                    <a:pt x="220" y="44"/>
                    <a:pt x="184" y="122"/>
                  </a:cubicBezTo>
                  <a:lnTo>
                    <a:pt x="1" y="497"/>
                  </a:lnTo>
                  <a:lnTo>
                    <a:pt x="684" y="1397"/>
                  </a:lnTo>
                  <a:cubicBezTo>
                    <a:pt x="726" y="1449"/>
                    <a:pt x="787" y="1476"/>
                    <a:pt x="849" y="1476"/>
                  </a:cubicBezTo>
                  <a:cubicBezTo>
                    <a:pt x="901" y="1476"/>
                    <a:pt x="955" y="1456"/>
                    <a:pt x="997" y="1416"/>
                  </a:cubicBezTo>
                  <a:lnTo>
                    <a:pt x="1656" y="757"/>
                  </a:lnTo>
                  <a:lnTo>
                    <a:pt x="477" y="30"/>
                  </a:lnTo>
                  <a:cubicBezTo>
                    <a:pt x="443" y="10"/>
                    <a:pt x="406" y="1"/>
                    <a:pt x="37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75"/>
            <p:cNvSpPr/>
            <p:nvPr/>
          </p:nvSpPr>
          <p:spPr>
            <a:xfrm>
              <a:off x="3286245" y="1778384"/>
              <a:ext cx="43302" cy="38712"/>
            </a:xfrm>
            <a:custGeom>
              <a:avLst/>
              <a:gdLst/>
              <a:ahLst/>
              <a:cxnLst/>
              <a:rect l="l" t="t" r="r" b="b"/>
              <a:pathLst>
                <a:path w="1651" h="1476" extrusionOk="0">
                  <a:moveTo>
                    <a:pt x="1282" y="1"/>
                  </a:moveTo>
                  <a:cubicBezTo>
                    <a:pt x="1245" y="1"/>
                    <a:pt x="1208" y="10"/>
                    <a:pt x="1174" y="30"/>
                  </a:cubicBezTo>
                  <a:lnTo>
                    <a:pt x="0" y="757"/>
                  </a:lnTo>
                  <a:lnTo>
                    <a:pt x="654" y="1416"/>
                  </a:lnTo>
                  <a:cubicBezTo>
                    <a:pt x="697" y="1456"/>
                    <a:pt x="750" y="1476"/>
                    <a:pt x="803" y="1476"/>
                  </a:cubicBezTo>
                  <a:cubicBezTo>
                    <a:pt x="865" y="1476"/>
                    <a:pt x="926" y="1449"/>
                    <a:pt x="967" y="1397"/>
                  </a:cubicBezTo>
                  <a:lnTo>
                    <a:pt x="1650" y="497"/>
                  </a:lnTo>
                  <a:lnTo>
                    <a:pt x="1468" y="122"/>
                  </a:lnTo>
                  <a:cubicBezTo>
                    <a:pt x="1432" y="44"/>
                    <a:pt x="1358" y="1"/>
                    <a:pt x="128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75"/>
            <p:cNvSpPr/>
            <p:nvPr/>
          </p:nvSpPr>
          <p:spPr>
            <a:xfrm>
              <a:off x="3232086" y="1663534"/>
              <a:ext cx="108188" cy="102287"/>
            </a:xfrm>
            <a:custGeom>
              <a:avLst/>
              <a:gdLst/>
              <a:ahLst/>
              <a:cxnLst/>
              <a:rect l="l" t="t" r="r" b="b"/>
              <a:pathLst>
                <a:path w="4125" h="3900" extrusionOk="0">
                  <a:moveTo>
                    <a:pt x="1757" y="0"/>
                  </a:moveTo>
                  <a:cubicBezTo>
                    <a:pt x="1109" y="0"/>
                    <a:pt x="617" y="185"/>
                    <a:pt x="617" y="185"/>
                  </a:cubicBezTo>
                  <a:lnTo>
                    <a:pt x="617" y="882"/>
                  </a:lnTo>
                  <a:cubicBezTo>
                    <a:pt x="617" y="1089"/>
                    <a:pt x="516" y="1282"/>
                    <a:pt x="342" y="1397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971"/>
                    <a:pt x="925" y="3899"/>
                    <a:pt x="2065" y="3899"/>
                  </a:cubicBezTo>
                  <a:cubicBezTo>
                    <a:pt x="3201" y="3899"/>
                    <a:pt x="4124" y="2971"/>
                    <a:pt x="4124" y="1835"/>
                  </a:cubicBezTo>
                  <a:lnTo>
                    <a:pt x="4124" y="1628"/>
                  </a:lnTo>
                  <a:lnTo>
                    <a:pt x="3783" y="1402"/>
                  </a:lnTo>
                  <a:cubicBezTo>
                    <a:pt x="3610" y="1287"/>
                    <a:pt x="3504" y="1089"/>
                    <a:pt x="3504" y="882"/>
                  </a:cubicBezTo>
                  <a:lnTo>
                    <a:pt x="3504" y="599"/>
                  </a:lnTo>
                  <a:cubicBezTo>
                    <a:pt x="2944" y="128"/>
                    <a:pt x="2296" y="0"/>
                    <a:pt x="175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75"/>
            <p:cNvSpPr/>
            <p:nvPr/>
          </p:nvSpPr>
          <p:spPr>
            <a:xfrm>
              <a:off x="3194108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227" y="0"/>
                  </a:moveTo>
                  <a:cubicBezTo>
                    <a:pt x="82" y="154"/>
                    <a:pt x="0" y="356"/>
                    <a:pt x="0" y="563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1357"/>
                  </a:lnTo>
                  <a:cubicBezTo>
                    <a:pt x="1242" y="1141"/>
                    <a:pt x="1155" y="929"/>
                    <a:pt x="1001" y="775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5"/>
            <p:cNvSpPr/>
            <p:nvPr/>
          </p:nvSpPr>
          <p:spPr>
            <a:xfrm>
              <a:off x="3232217" y="1663534"/>
              <a:ext cx="91901" cy="101789"/>
            </a:xfrm>
            <a:custGeom>
              <a:avLst/>
              <a:gdLst/>
              <a:ahLst/>
              <a:cxnLst/>
              <a:rect l="l" t="t" r="r" b="b"/>
              <a:pathLst>
                <a:path w="3504" h="3881" extrusionOk="0">
                  <a:moveTo>
                    <a:pt x="1755" y="0"/>
                  </a:moveTo>
                  <a:cubicBezTo>
                    <a:pt x="1108" y="0"/>
                    <a:pt x="617" y="185"/>
                    <a:pt x="617" y="185"/>
                  </a:cubicBezTo>
                  <a:lnTo>
                    <a:pt x="617" y="887"/>
                  </a:lnTo>
                  <a:cubicBezTo>
                    <a:pt x="617" y="1094"/>
                    <a:pt x="515" y="1287"/>
                    <a:pt x="342" y="1402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875"/>
                    <a:pt x="780" y="3750"/>
                    <a:pt x="1815" y="3880"/>
                  </a:cubicBezTo>
                  <a:cubicBezTo>
                    <a:pt x="1444" y="3495"/>
                    <a:pt x="1237" y="2980"/>
                    <a:pt x="1237" y="2451"/>
                  </a:cubicBezTo>
                  <a:lnTo>
                    <a:pt x="1237" y="1089"/>
                  </a:lnTo>
                  <a:cubicBezTo>
                    <a:pt x="1237" y="882"/>
                    <a:pt x="1391" y="704"/>
                    <a:pt x="1598" y="680"/>
                  </a:cubicBezTo>
                  <a:cubicBezTo>
                    <a:pt x="1757" y="660"/>
                    <a:pt x="1960" y="643"/>
                    <a:pt x="2185" y="643"/>
                  </a:cubicBezTo>
                  <a:cubicBezTo>
                    <a:pt x="2592" y="643"/>
                    <a:pt x="3073" y="698"/>
                    <a:pt x="3504" y="887"/>
                  </a:cubicBezTo>
                  <a:lnTo>
                    <a:pt x="3504" y="599"/>
                  </a:lnTo>
                  <a:cubicBezTo>
                    <a:pt x="2941" y="128"/>
                    <a:pt x="2294" y="0"/>
                    <a:pt x="1755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5"/>
            <p:cNvSpPr/>
            <p:nvPr/>
          </p:nvSpPr>
          <p:spPr>
            <a:xfrm>
              <a:off x="3243206" y="1660597"/>
              <a:ext cx="88124" cy="29060"/>
            </a:xfrm>
            <a:custGeom>
              <a:avLst/>
              <a:gdLst/>
              <a:ahLst/>
              <a:cxnLst/>
              <a:rect l="l" t="t" r="r" b="b"/>
              <a:pathLst>
                <a:path w="3360" h="1108" extrusionOk="0">
                  <a:moveTo>
                    <a:pt x="1327" y="0"/>
                  </a:moveTo>
                  <a:cubicBezTo>
                    <a:pt x="931" y="0"/>
                    <a:pt x="574" y="41"/>
                    <a:pt x="342" y="75"/>
                  </a:cubicBezTo>
                  <a:cubicBezTo>
                    <a:pt x="145" y="104"/>
                    <a:pt x="0" y="273"/>
                    <a:pt x="0" y="470"/>
                  </a:cubicBezTo>
                  <a:lnTo>
                    <a:pt x="0" y="913"/>
                  </a:lnTo>
                  <a:cubicBezTo>
                    <a:pt x="0" y="1043"/>
                    <a:pt x="96" y="1108"/>
                    <a:pt x="193" y="1108"/>
                  </a:cubicBezTo>
                  <a:cubicBezTo>
                    <a:pt x="289" y="1108"/>
                    <a:pt x="385" y="1043"/>
                    <a:pt x="385" y="913"/>
                  </a:cubicBezTo>
                  <a:lnTo>
                    <a:pt x="390" y="470"/>
                  </a:lnTo>
                  <a:cubicBezTo>
                    <a:pt x="385" y="465"/>
                    <a:pt x="390" y="460"/>
                    <a:pt x="400" y="456"/>
                  </a:cubicBezTo>
                  <a:cubicBezTo>
                    <a:pt x="698" y="410"/>
                    <a:pt x="1000" y="388"/>
                    <a:pt x="1302" y="388"/>
                  </a:cubicBezTo>
                  <a:cubicBezTo>
                    <a:pt x="1418" y="388"/>
                    <a:pt x="1534" y="391"/>
                    <a:pt x="1651" y="398"/>
                  </a:cubicBezTo>
                  <a:cubicBezTo>
                    <a:pt x="2252" y="436"/>
                    <a:pt x="2690" y="590"/>
                    <a:pt x="2945" y="845"/>
                  </a:cubicBezTo>
                  <a:cubicBezTo>
                    <a:pt x="2988" y="888"/>
                    <a:pt x="3035" y="906"/>
                    <a:pt x="3080" y="906"/>
                  </a:cubicBezTo>
                  <a:cubicBezTo>
                    <a:pt x="3231" y="906"/>
                    <a:pt x="3360" y="711"/>
                    <a:pt x="3219" y="571"/>
                  </a:cubicBezTo>
                  <a:cubicBezTo>
                    <a:pt x="2761" y="116"/>
                    <a:pt x="199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5"/>
            <p:cNvSpPr/>
            <p:nvPr/>
          </p:nvSpPr>
          <p:spPr>
            <a:xfrm>
              <a:off x="3189073" y="1614594"/>
              <a:ext cx="194110" cy="242814"/>
            </a:xfrm>
            <a:custGeom>
              <a:avLst/>
              <a:gdLst/>
              <a:ahLst/>
              <a:cxnLst/>
              <a:rect l="l" t="t" r="r" b="b"/>
              <a:pathLst>
                <a:path w="7401" h="9258" extrusionOk="0">
                  <a:moveTo>
                    <a:pt x="5779" y="386"/>
                  </a:moveTo>
                  <a:lnTo>
                    <a:pt x="5779" y="2258"/>
                  </a:lnTo>
                  <a:cubicBezTo>
                    <a:pt x="5779" y="2537"/>
                    <a:pt x="5716" y="2816"/>
                    <a:pt x="5591" y="3066"/>
                  </a:cubicBezTo>
                  <a:cubicBezTo>
                    <a:pt x="5577" y="3090"/>
                    <a:pt x="5572" y="3119"/>
                    <a:pt x="5572" y="3153"/>
                  </a:cubicBezTo>
                  <a:lnTo>
                    <a:pt x="5572" y="3701"/>
                  </a:lnTo>
                  <a:cubicBezTo>
                    <a:pt x="5572" y="4736"/>
                    <a:pt x="4728" y="5568"/>
                    <a:pt x="3702" y="5568"/>
                  </a:cubicBezTo>
                  <a:cubicBezTo>
                    <a:pt x="3660" y="5568"/>
                    <a:pt x="3618" y="5566"/>
                    <a:pt x="3575" y="5563"/>
                  </a:cubicBezTo>
                  <a:cubicBezTo>
                    <a:pt x="2598" y="5506"/>
                    <a:pt x="1833" y="4654"/>
                    <a:pt x="1833" y="3629"/>
                  </a:cubicBezTo>
                  <a:lnTo>
                    <a:pt x="1833" y="3148"/>
                  </a:lnTo>
                  <a:cubicBezTo>
                    <a:pt x="1833" y="3119"/>
                    <a:pt x="1824" y="3090"/>
                    <a:pt x="1814" y="3066"/>
                  </a:cubicBezTo>
                  <a:cubicBezTo>
                    <a:pt x="1689" y="2811"/>
                    <a:pt x="1626" y="2537"/>
                    <a:pt x="1626" y="2253"/>
                  </a:cubicBezTo>
                  <a:lnTo>
                    <a:pt x="1626" y="1844"/>
                  </a:lnTo>
                  <a:cubicBezTo>
                    <a:pt x="1626" y="1035"/>
                    <a:pt x="2276" y="386"/>
                    <a:pt x="3084" y="386"/>
                  </a:cubicBezTo>
                  <a:close/>
                  <a:moveTo>
                    <a:pt x="2656" y="5693"/>
                  </a:moveTo>
                  <a:cubicBezTo>
                    <a:pt x="2935" y="5842"/>
                    <a:pt x="3238" y="5929"/>
                    <a:pt x="3551" y="5953"/>
                  </a:cubicBezTo>
                  <a:cubicBezTo>
                    <a:pt x="3604" y="5958"/>
                    <a:pt x="3652" y="5958"/>
                    <a:pt x="3705" y="5958"/>
                  </a:cubicBezTo>
                  <a:cubicBezTo>
                    <a:pt x="4066" y="5958"/>
                    <a:pt x="4427" y="5871"/>
                    <a:pt x="4749" y="5703"/>
                  </a:cubicBezTo>
                  <a:lnTo>
                    <a:pt x="4749" y="6054"/>
                  </a:lnTo>
                  <a:lnTo>
                    <a:pt x="3705" y="6766"/>
                  </a:lnTo>
                  <a:lnTo>
                    <a:pt x="2656" y="6054"/>
                  </a:lnTo>
                  <a:lnTo>
                    <a:pt x="2656" y="5693"/>
                  </a:lnTo>
                  <a:close/>
                  <a:moveTo>
                    <a:pt x="2488" y="6405"/>
                  </a:moveTo>
                  <a:lnTo>
                    <a:pt x="3402" y="7031"/>
                  </a:lnTo>
                  <a:lnTo>
                    <a:pt x="2916" y="7512"/>
                  </a:lnTo>
                  <a:cubicBezTo>
                    <a:pt x="2916" y="7517"/>
                    <a:pt x="2911" y="7517"/>
                    <a:pt x="2906" y="7517"/>
                  </a:cubicBezTo>
                  <a:cubicBezTo>
                    <a:pt x="2901" y="7517"/>
                    <a:pt x="2901" y="7512"/>
                    <a:pt x="2897" y="7512"/>
                  </a:cubicBezTo>
                  <a:lnTo>
                    <a:pt x="2295" y="6607"/>
                  </a:lnTo>
                  <a:lnTo>
                    <a:pt x="2488" y="6405"/>
                  </a:lnTo>
                  <a:close/>
                  <a:moveTo>
                    <a:pt x="4913" y="6405"/>
                  </a:moveTo>
                  <a:lnTo>
                    <a:pt x="5110" y="6607"/>
                  </a:lnTo>
                  <a:lnTo>
                    <a:pt x="4509" y="7512"/>
                  </a:lnTo>
                  <a:cubicBezTo>
                    <a:pt x="4504" y="7517"/>
                    <a:pt x="4499" y="7517"/>
                    <a:pt x="4499" y="7522"/>
                  </a:cubicBezTo>
                  <a:cubicBezTo>
                    <a:pt x="4494" y="7522"/>
                    <a:pt x="4489" y="7517"/>
                    <a:pt x="4485" y="7517"/>
                  </a:cubicBezTo>
                  <a:lnTo>
                    <a:pt x="4003" y="7036"/>
                  </a:lnTo>
                  <a:lnTo>
                    <a:pt x="4913" y="6405"/>
                  </a:lnTo>
                  <a:close/>
                  <a:moveTo>
                    <a:pt x="3084" y="1"/>
                  </a:moveTo>
                  <a:cubicBezTo>
                    <a:pt x="2069" y="1"/>
                    <a:pt x="1241" y="824"/>
                    <a:pt x="1241" y="1844"/>
                  </a:cubicBezTo>
                  <a:lnTo>
                    <a:pt x="1241" y="2258"/>
                  </a:lnTo>
                  <a:cubicBezTo>
                    <a:pt x="1241" y="2580"/>
                    <a:pt x="1314" y="2898"/>
                    <a:pt x="1448" y="3196"/>
                  </a:cubicBezTo>
                  <a:lnTo>
                    <a:pt x="1448" y="3629"/>
                  </a:lnTo>
                  <a:cubicBezTo>
                    <a:pt x="1444" y="4322"/>
                    <a:pt x="1747" y="4981"/>
                    <a:pt x="2271" y="5429"/>
                  </a:cubicBezTo>
                  <a:lnTo>
                    <a:pt x="2271" y="6078"/>
                  </a:lnTo>
                  <a:lnTo>
                    <a:pt x="1910" y="6454"/>
                  </a:lnTo>
                  <a:cubicBezTo>
                    <a:pt x="1877" y="6497"/>
                    <a:pt x="1857" y="6550"/>
                    <a:pt x="1862" y="6603"/>
                  </a:cubicBezTo>
                  <a:lnTo>
                    <a:pt x="674" y="7036"/>
                  </a:lnTo>
                  <a:cubicBezTo>
                    <a:pt x="269" y="7180"/>
                    <a:pt x="5" y="7565"/>
                    <a:pt x="0" y="7993"/>
                  </a:cubicBezTo>
                  <a:lnTo>
                    <a:pt x="0" y="9066"/>
                  </a:lnTo>
                  <a:cubicBezTo>
                    <a:pt x="0" y="9194"/>
                    <a:pt x="97" y="9258"/>
                    <a:pt x="195" y="9258"/>
                  </a:cubicBezTo>
                  <a:cubicBezTo>
                    <a:pt x="292" y="9258"/>
                    <a:pt x="390" y="9194"/>
                    <a:pt x="390" y="9066"/>
                  </a:cubicBezTo>
                  <a:lnTo>
                    <a:pt x="390" y="7993"/>
                  </a:lnTo>
                  <a:cubicBezTo>
                    <a:pt x="390" y="7729"/>
                    <a:pt x="553" y="7488"/>
                    <a:pt x="804" y="7401"/>
                  </a:cubicBezTo>
                  <a:lnTo>
                    <a:pt x="2055" y="6944"/>
                  </a:lnTo>
                  <a:lnTo>
                    <a:pt x="2579" y="7724"/>
                  </a:lnTo>
                  <a:cubicBezTo>
                    <a:pt x="2642" y="7825"/>
                    <a:pt x="2752" y="7887"/>
                    <a:pt x="2868" y="7902"/>
                  </a:cubicBezTo>
                  <a:lnTo>
                    <a:pt x="2911" y="7902"/>
                  </a:lnTo>
                  <a:cubicBezTo>
                    <a:pt x="3017" y="7902"/>
                    <a:pt x="3118" y="7859"/>
                    <a:pt x="3190" y="7786"/>
                  </a:cubicBezTo>
                  <a:lnTo>
                    <a:pt x="3508" y="7469"/>
                  </a:lnTo>
                  <a:lnTo>
                    <a:pt x="3508" y="9066"/>
                  </a:lnTo>
                  <a:cubicBezTo>
                    <a:pt x="3508" y="9194"/>
                    <a:pt x="3605" y="9258"/>
                    <a:pt x="3703" y="9258"/>
                  </a:cubicBezTo>
                  <a:cubicBezTo>
                    <a:pt x="3800" y="9258"/>
                    <a:pt x="3898" y="9194"/>
                    <a:pt x="3898" y="9066"/>
                  </a:cubicBezTo>
                  <a:lnTo>
                    <a:pt x="3898" y="7469"/>
                  </a:lnTo>
                  <a:lnTo>
                    <a:pt x="4215" y="7786"/>
                  </a:lnTo>
                  <a:cubicBezTo>
                    <a:pt x="4292" y="7865"/>
                    <a:pt x="4394" y="7904"/>
                    <a:pt x="4495" y="7904"/>
                  </a:cubicBezTo>
                  <a:cubicBezTo>
                    <a:pt x="4622" y="7904"/>
                    <a:pt x="4749" y="7844"/>
                    <a:pt x="4826" y="7729"/>
                  </a:cubicBezTo>
                  <a:lnTo>
                    <a:pt x="5351" y="6944"/>
                  </a:lnTo>
                  <a:lnTo>
                    <a:pt x="6602" y="7401"/>
                  </a:lnTo>
                  <a:cubicBezTo>
                    <a:pt x="6847" y="7493"/>
                    <a:pt x="7016" y="7729"/>
                    <a:pt x="7016" y="7993"/>
                  </a:cubicBezTo>
                  <a:lnTo>
                    <a:pt x="7016" y="9066"/>
                  </a:lnTo>
                  <a:cubicBezTo>
                    <a:pt x="7016" y="9194"/>
                    <a:pt x="7112" y="9258"/>
                    <a:pt x="7208" y="9258"/>
                  </a:cubicBezTo>
                  <a:cubicBezTo>
                    <a:pt x="7304" y="9258"/>
                    <a:pt x="7400" y="9194"/>
                    <a:pt x="7400" y="9066"/>
                  </a:cubicBezTo>
                  <a:lnTo>
                    <a:pt x="7400" y="7993"/>
                  </a:lnTo>
                  <a:cubicBezTo>
                    <a:pt x="7400" y="7565"/>
                    <a:pt x="7131" y="7185"/>
                    <a:pt x="6732" y="7036"/>
                  </a:cubicBezTo>
                  <a:lnTo>
                    <a:pt x="5543" y="6603"/>
                  </a:lnTo>
                  <a:cubicBezTo>
                    <a:pt x="5548" y="6550"/>
                    <a:pt x="5529" y="6497"/>
                    <a:pt x="5490" y="6458"/>
                  </a:cubicBezTo>
                  <a:lnTo>
                    <a:pt x="5129" y="6078"/>
                  </a:lnTo>
                  <a:lnTo>
                    <a:pt x="5129" y="5443"/>
                  </a:lnTo>
                  <a:cubicBezTo>
                    <a:pt x="5168" y="5409"/>
                    <a:pt x="5206" y="5380"/>
                    <a:pt x="5245" y="5347"/>
                  </a:cubicBezTo>
                  <a:cubicBezTo>
                    <a:pt x="5697" y="4919"/>
                    <a:pt x="5957" y="4322"/>
                    <a:pt x="5962" y="3701"/>
                  </a:cubicBezTo>
                  <a:lnTo>
                    <a:pt x="5962" y="3191"/>
                  </a:lnTo>
                  <a:cubicBezTo>
                    <a:pt x="6096" y="2898"/>
                    <a:pt x="6164" y="2580"/>
                    <a:pt x="6164" y="2253"/>
                  </a:cubicBezTo>
                  <a:lnTo>
                    <a:pt x="6164" y="193"/>
                  </a:lnTo>
                  <a:cubicBezTo>
                    <a:pt x="6164" y="88"/>
                    <a:pt x="6077" y="1"/>
                    <a:pt x="5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75"/>
            <p:cNvSpPr/>
            <p:nvPr/>
          </p:nvSpPr>
          <p:spPr>
            <a:xfrm>
              <a:off x="3221621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7" y="1"/>
                    <a:pt x="0" y="88"/>
                    <a:pt x="0" y="193"/>
                  </a:cubicBezTo>
                  <a:lnTo>
                    <a:pt x="0" y="607"/>
                  </a:lnTo>
                  <a:cubicBezTo>
                    <a:pt x="0" y="735"/>
                    <a:pt x="97" y="799"/>
                    <a:pt x="193" y="799"/>
                  </a:cubicBezTo>
                  <a:cubicBezTo>
                    <a:pt x="289" y="799"/>
                    <a:pt x="385" y="735"/>
                    <a:pt x="385" y="607"/>
                  </a:cubicBezTo>
                  <a:lnTo>
                    <a:pt x="385" y="193"/>
                  </a:lnTo>
                  <a:cubicBezTo>
                    <a:pt x="385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75"/>
            <p:cNvSpPr/>
            <p:nvPr/>
          </p:nvSpPr>
          <p:spPr>
            <a:xfrm>
              <a:off x="3340615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8" y="1"/>
                    <a:pt x="1" y="88"/>
                    <a:pt x="1" y="193"/>
                  </a:cubicBezTo>
                  <a:lnTo>
                    <a:pt x="1" y="607"/>
                  </a:lnTo>
                  <a:cubicBezTo>
                    <a:pt x="1" y="735"/>
                    <a:pt x="97" y="799"/>
                    <a:pt x="193" y="799"/>
                  </a:cubicBezTo>
                  <a:cubicBezTo>
                    <a:pt x="290" y="799"/>
                    <a:pt x="386" y="735"/>
                    <a:pt x="386" y="607"/>
                  </a:cubicBezTo>
                  <a:lnTo>
                    <a:pt x="386" y="193"/>
                  </a:ln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75"/>
            <p:cNvSpPr/>
            <p:nvPr/>
          </p:nvSpPr>
          <p:spPr>
            <a:xfrm>
              <a:off x="3115872" y="1511808"/>
              <a:ext cx="316277" cy="275756"/>
            </a:xfrm>
            <a:custGeom>
              <a:avLst/>
              <a:gdLst/>
              <a:ahLst/>
              <a:cxnLst/>
              <a:rect l="l" t="t" r="r" b="b"/>
              <a:pathLst>
                <a:path w="12059" h="10514" extrusionOk="0">
                  <a:moveTo>
                    <a:pt x="4663" y="720"/>
                  </a:moveTo>
                  <a:cubicBezTo>
                    <a:pt x="4350" y="994"/>
                    <a:pt x="4076" y="1307"/>
                    <a:pt x="3854" y="1658"/>
                  </a:cubicBezTo>
                  <a:cubicBezTo>
                    <a:pt x="3681" y="1918"/>
                    <a:pt x="3537" y="2193"/>
                    <a:pt x="3412" y="2476"/>
                  </a:cubicBezTo>
                  <a:lnTo>
                    <a:pt x="2344" y="2476"/>
                  </a:lnTo>
                  <a:cubicBezTo>
                    <a:pt x="2935" y="1683"/>
                    <a:pt x="3739" y="1071"/>
                    <a:pt x="4663" y="720"/>
                  </a:cubicBezTo>
                  <a:close/>
                  <a:moveTo>
                    <a:pt x="6299" y="398"/>
                  </a:moveTo>
                  <a:lnTo>
                    <a:pt x="6299" y="2476"/>
                  </a:lnTo>
                  <a:lnTo>
                    <a:pt x="3835" y="2476"/>
                  </a:lnTo>
                  <a:cubicBezTo>
                    <a:pt x="4403" y="1283"/>
                    <a:pt x="5293" y="484"/>
                    <a:pt x="6299" y="398"/>
                  </a:cubicBezTo>
                  <a:close/>
                  <a:moveTo>
                    <a:pt x="6689" y="393"/>
                  </a:moveTo>
                  <a:cubicBezTo>
                    <a:pt x="7699" y="484"/>
                    <a:pt x="8584" y="1283"/>
                    <a:pt x="9152" y="2476"/>
                  </a:cubicBezTo>
                  <a:lnTo>
                    <a:pt x="6689" y="2476"/>
                  </a:lnTo>
                  <a:lnTo>
                    <a:pt x="6689" y="393"/>
                  </a:lnTo>
                  <a:close/>
                  <a:moveTo>
                    <a:pt x="8329" y="720"/>
                  </a:moveTo>
                  <a:lnTo>
                    <a:pt x="8329" y="720"/>
                  </a:lnTo>
                  <a:cubicBezTo>
                    <a:pt x="9253" y="1071"/>
                    <a:pt x="10057" y="1683"/>
                    <a:pt x="10644" y="2476"/>
                  </a:cubicBezTo>
                  <a:lnTo>
                    <a:pt x="9580" y="2476"/>
                  </a:lnTo>
                  <a:cubicBezTo>
                    <a:pt x="9455" y="2193"/>
                    <a:pt x="9306" y="1918"/>
                    <a:pt x="9138" y="1658"/>
                  </a:cubicBezTo>
                  <a:cubicBezTo>
                    <a:pt x="8912" y="1307"/>
                    <a:pt x="8642" y="994"/>
                    <a:pt x="8329" y="720"/>
                  </a:cubicBezTo>
                  <a:close/>
                  <a:moveTo>
                    <a:pt x="3253" y="2861"/>
                  </a:moveTo>
                  <a:cubicBezTo>
                    <a:pt x="2964" y="3665"/>
                    <a:pt x="2810" y="4512"/>
                    <a:pt x="2796" y="5363"/>
                  </a:cubicBezTo>
                  <a:lnTo>
                    <a:pt x="1328" y="5363"/>
                  </a:lnTo>
                  <a:cubicBezTo>
                    <a:pt x="1357" y="4478"/>
                    <a:pt x="1617" y="3617"/>
                    <a:pt x="2084" y="2861"/>
                  </a:cubicBezTo>
                  <a:close/>
                  <a:moveTo>
                    <a:pt x="10908" y="2861"/>
                  </a:moveTo>
                  <a:cubicBezTo>
                    <a:pt x="11370" y="3617"/>
                    <a:pt x="11630" y="4478"/>
                    <a:pt x="11664" y="5363"/>
                  </a:cubicBezTo>
                  <a:lnTo>
                    <a:pt x="10191" y="5363"/>
                  </a:lnTo>
                  <a:cubicBezTo>
                    <a:pt x="10177" y="4512"/>
                    <a:pt x="10023" y="3665"/>
                    <a:pt x="9734" y="2861"/>
                  </a:cubicBezTo>
                  <a:close/>
                  <a:moveTo>
                    <a:pt x="2796" y="5748"/>
                  </a:moveTo>
                  <a:cubicBezTo>
                    <a:pt x="2810" y="6542"/>
                    <a:pt x="2945" y="7331"/>
                    <a:pt x="3195" y="8087"/>
                  </a:cubicBezTo>
                  <a:cubicBezTo>
                    <a:pt x="3214" y="8145"/>
                    <a:pt x="3234" y="8198"/>
                    <a:pt x="3258" y="8251"/>
                  </a:cubicBezTo>
                  <a:lnTo>
                    <a:pt x="2079" y="8251"/>
                  </a:lnTo>
                  <a:cubicBezTo>
                    <a:pt x="1617" y="7495"/>
                    <a:pt x="1357" y="6634"/>
                    <a:pt x="1328" y="5748"/>
                  </a:cubicBezTo>
                  <a:close/>
                  <a:moveTo>
                    <a:pt x="11664" y="5753"/>
                  </a:moveTo>
                  <a:cubicBezTo>
                    <a:pt x="11630" y="6605"/>
                    <a:pt x="11390" y="7442"/>
                    <a:pt x="10952" y="8178"/>
                  </a:cubicBezTo>
                  <a:lnTo>
                    <a:pt x="10952" y="8183"/>
                  </a:lnTo>
                  <a:cubicBezTo>
                    <a:pt x="10937" y="8207"/>
                    <a:pt x="10923" y="8231"/>
                    <a:pt x="10908" y="8255"/>
                  </a:cubicBezTo>
                  <a:lnTo>
                    <a:pt x="9734" y="8255"/>
                  </a:lnTo>
                  <a:cubicBezTo>
                    <a:pt x="9754" y="8198"/>
                    <a:pt x="9773" y="8145"/>
                    <a:pt x="9792" y="8087"/>
                  </a:cubicBezTo>
                  <a:cubicBezTo>
                    <a:pt x="10047" y="7336"/>
                    <a:pt x="10182" y="6547"/>
                    <a:pt x="10196" y="5753"/>
                  </a:cubicBezTo>
                  <a:close/>
                  <a:moveTo>
                    <a:pt x="6504" y="0"/>
                  </a:moveTo>
                  <a:cubicBezTo>
                    <a:pt x="4804" y="0"/>
                    <a:pt x="3115" y="773"/>
                    <a:pt x="2016" y="2274"/>
                  </a:cubicBezTo>
                  <a:cubicBezTo>
                    <a:pt x="0" y="5022"/>
                    <a:pt x="910" y="8915"/>
                    <a:pt x="3931" y="10488"/>
                  </a:cubicBezTo>
                  <a:cubicBezTo>
                    <a:pt x="3964" y="10506"/>
                    <a:pt x="3996" y="10513"/>
                    <a:pt x="4026" y="10513"/>
                  </a:cubicBezTo>
                  <a:cubicBezTo>
                    <a:pt x="4201" y="10513"/>
                    <a:pt x="4303" y="10249"/>
                    <a:pt x="4109" y="10146"/>
                  </a:cubicBezTo>
                  <a:cubicBezTo>
                    <a:pt x="3412" y="9785"/>
                    <a:pt x="2805" y="9271"/>
                    <a:pt x="2339" y="8640"/>
                  </a:cubicBezTo>
                  <a:lnTo>
                    <a:pt x="3412" y="8640"/>
                  </a:lnTo>
                  <a:cubicBezTo>
                    <a:pt x="3628" y="9141"/>
                    <a:pt x="3922" y="9607"/>
                    <a:pt x="4283" y="10021"/>
                  </a:cubicBezTo>
                  <a:cubicBezTo>
                    <a:pt x="4324" y="10069"/>
                    <a:pt x="4374" y="10089"/>
                    <a:pt x="4421" y="10089"/>
                  </a:cubicBezTo>
                  <a:cubicBezTo>
                    <a:pt x="4566" y="10089"/>
                    <a:pt x="4698" y="9906"/>
                    <a:pt x="4571" y="9761"/>
                  </a:cubicBezTo>
                  <a:cubicBezTo>
                    <a:pt x="4273" y="9425"/>
                    <a:pt x="4028" y="9044"/>
                    <a:pt x="3835" y="8640"/>
                  </a:cubicBezTo>
                  <a:cubicBezTo>
                    <a:pt x="4076" y="8607"/>
                    <a:pt x="4052" y="8255"/>
                    <a:pt x="3811" y="8255"/>
                  </a:cubicBezTo>
                  <a:lnTo>
                    <a:pt x="3672" y="8255"/>
                  </a:lnTo>
                  <a:cubicBezTo>
                    <a:pt x="3364" y="7457"/>
                    <a:pt x="3200" y="6610"/>
                    <a:pt x="3181" y="5753"/>
                  </a:cubicBezTo>
                  <a:lnTo>
                    <a:pt x="3397" y="5753"/>
                  </a:lnTo>
                  <a:cubicBezTo>
                    <a:pt x="3657" y="5753"/>
                    <a:pt x="3657" y="5363"/>
                    <a:pt x="3397" y="5363"/>
                  </a:cubicBezTo>
                  <a:lnTo>
                    <a:pt x="3181" y="5363"/>
                  </a:lnTo>
                  <a:cubicBezTo>
                    <a:pt x="3195" y="4507"/>
                    <a:pt x="3359" y="3660"/>
                    <a:pt x="3667" y="2861"/>
                  </a:cubicBezTo>
                  <a:lnTo>
                    <a:pt x="6299" y="2861"/>
                  </a:lnTo>
                  <a:lnTo>
                    <a:pt x="6299" y="3290"/>
                  </a:lnTo>
                  <a:cubicBezTo>
                    <a:pt x="6299" y="3417"/>
                    <a:pt x="6396" y="3481"/>
                    <a:pt x="6494" y="3481"/>
                  </a:cubicBezTo>
                  <a:cubicBezTo>
                    <a:pt x="6591" y="3481"/>
                    <a:pt x="6689" y="3417"/>
                    <a:pt x="6689" y="3290"/>
                  </a:cubicBezTo>
                  <a:lnTo>
                    <a:pt x="6689" y="2861"/>
                  </a:lnTo>
                  <a:lnTo>
                    <a:pt x="9321" y="2861"/>
                  </a:lnTo>
                  <a:cubicBezTo>
                    <a:pt x="9628" y="3660"/>
                    <a:pt x="9792" y="4507"/>
                    <a:pt x="9807" y="5363"/>
                  </a:cubicBezTo>
                  <a:lnTo>
                    <a:pt x="9590" y="5363"/>
                  </a:lnTo>
                  <a:cubicBezTo>
                    <a:pt x="9330" y="5363"/>
                    <a:pt x="9330" y="5748"/>
                    <a:pt x="9590" y="5748"/>
                  </a:cubicBezTo>
                  <a:lnTo>
                    <a:pt x="9807" y="5748"/>
                  </a:lnTo>
                  <a:cubicBezTo>
                    <a:pt x="9792" y="6605"/>
                    <a:pt x="9624" y="7452"/>
                    <a:pt x="9321" y="8251"/>
                  </a:cubicBezTo>
                  <a:lnTo>
                    <a:pt x="9176" y="8251"/>
                  </a:lnTo>
                  <a:cubicBezTo>
                    <a:pt x="8936" y="8255"/>
                    <a:pt x="8916" y="8602"/>
                    <a:pt x="9152" y="8635"/>
                  </a:cubicBezTo>
                  <a:cubicBezTo>
                    <a:pt x="8964" y="9044"/>
                    <a:pt x="8714" y="9425"/>
                    <a:pt x="8421" y="9761"/>
                  </a:cubicBezTo>
                  <a:cubicBezTo>
                    <a:pt x="8290" y="9906"/>
                    <a:pt x="8422" y="10087"/>
                    <a:pt x="8569" y="10087"/>
                  </a:cubicBezTo>
                  <a:cubicBezTo>
                    <a:pt x="8617" y="10087"/>
                    <a:pt x="8667" y="10068"/>
                    <a:pt x="8709" y="10021"/>
                  </a:cubicBezTo>
                  <a:cubicBezTo>
                    <a:pt x="9066" y="9607"/>
                    <a:pt x="9359" y="9141"/>
                    <a:pt x="9576" y="8640"/>
                  </a:cubicBezTo>
                  <a:lnTo>
                    <a:pt x="10649" y="8640"/>
                  </a:lnTo>
                  <a:cubicBezTo>
                    <a:pt x="10225" y="9208"/>
                    <a:pt x="9691" y="9684"/>
                    <a:pt x="9080" y="10040"/>
                  </a:cubicBezTo>
                  <a:cubicBezTo>
                    <a:pt x="8893" y="10146"/>
                    <a:pt x="9001" y="10402"/>
                    <a:pt x="9172" y="10402"/>
                  </a:cubicBezTo>
                  <a:cubicBezTo>
                    <a:pt x="9204" y="10402"/>
                    <a:pt x="9238" y="10393"/>
                    <a:pt x="9272" y="10373"/>
                  </a:cubicBezTo>
                  <a:cubicBezTo>
                    <a:pt x="10990" y="9381"/>
                    <a:pt x="12054" y="7548"/>
                    <a:pt x="12054" y="5561"/>
                  </a:cubicBezTo>
                  <a:cubicBezTo>
                    <a:pt x="12058" y="4084"/>
                    <a:pt x="11471" y="2669"/>
                    <a:pt x="10427" y="1625"/>
                  </a:cubicBezTo>
                  <a:cubicBezTo>
                    <a:pt x="9334" y="533"/>
                    <a:pt x="7915" y="0"/>
                    <a:pt x="6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75"/>
          <p:cNvGrpSpPr/>
          <p:nvPr/>
        </p:nvGrpSpPr>
        <p:grpSpPr>
          <a:xfrm>
            <a:off x="3561975" y="1511782"/>
            <a:ext cx="349088" cy="345652"/>
            <a:chOff x="3561975" y="1511782"/>
            <a:chExt cx="349088" cy="345652"/>
          </a:xfrm>
        </p:grpSpPr>
        <p:sp>
          <p:nvSpPr>
            <p:cNvPr id="9953" name="Google Shape;9953;p75"/>
            <p:cNvSpPr/>
            <p:nvPr/>
          </p:nvSpPr>
          <p:spPr>
            <a:xfrm>
              <a:off x="3628488" y="1576485"/>
              <a:ext cx="216088" cy="216220"/>
            </a:xfrm>
            <a:custGeom>
              <a:avLst/>
              <a:gdLst/>
              <a:ahLst/>
              <a:cxnLst/>
              <a:rect l="l" t="t" r="r" b="b"/>
              <a:pathLst>
                <a:path w="8239" h="8244" extrusionOk="0">
                  <a:moveTo>
                    <a:pt x="4119" y="1"/>
                  </a:moveTo>
                  <a:cubicBezTo>
                    <a:pt x="1843" y="1"/>
                    <a:pt x="0" y="1849"/>
                    <a:pt x="0" y="4120"/>
                  </a:cubicBezTo>
                  <a:cubicBezTo>
                    <a:pt x="0" y="6396"/>
                    <a:pt x="1843" y="8243"/>
                    <a:pt x="4119" y="8243"/>
                  </a:cubicBezTo>
                  <a:cubicBezTo>
                    <a:pt x="6395" y="8243"/>
                    <a:pt x="8238" y="6396"/>
                    <a:pt x="8238" y="4120"/>
                  </a:cubicBezTo>
                  <a:cubicBezTo>
                    <a:pt x="8238" y="1849"/>
                    <a:pt x="6395" y="1"/>
                    <a:pt x="4119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75"/>
            <p:cNvSpPr/>
            <p:nvPr/>
          </p:nvSpPr>
          <p:spPr>
            <a:xfrm>
              <a:off x="3671659" y="1652204"/>
              <a:ext cx="129747" cy="129643"/>
            </a:xfrm>
            <a:custGeom>
              <a:avLst/>
              <a:gdLst/>
              <a:ahLst/>
              <a:cxnLst/>
              <a:rect l="l" t="t" r="r" b="b"/>
              <a:pathLst>
                <a:path w="4947" h="4943" extrusionOk="0">
                  <a:moveTo>
                    <a:pt x="2473" y="1"/>
                  </a:moveTo>
                  <a:cubicBezTo>
                    <a:pt x="1107" y="1"/>
                    <a:pt x="0" y="1108"/>
                    <a:pt x="0" y="2469"/>
                  </a:cubicBezTo>
                  <a:cubicBezTo>
                    <a:pt x="0" y="3836"/>
                    <a:pt x="1107" y="4943"/>
                    <a:pt x="2473" y="4943"/>
                  </a:cubicBezTo>
                  <a:cubicBezTo>
                    <a:pt x="3840" y="4943"/>
                    <a:pt x="4947" y="3836"/>
                    <a:pt x="4947" y="2469"/>
                  </a:cubicBezTo>
                  <a:cubicBezTo>
                    <a:pt x="4947" y="1108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75"/>
            <p:cNvSpPr/>
            <p:nvPr/>
          </p:nvSpPr>
          <p:spPr>
            <a:xfrm>
              <a:off x="3704076" y="1727818"/>
              <a:ext cx="64887" cy="102628"/>
            </a:xfrm>
            <a:custGeom>
              <a:avLst/>
              <a:gdLst/>
              <a:ahLst/>
              <a:cxnLst/>
              <a:rect l="l" t="t" r="r" b="b"/>
              <a:pathLst>
                <a:path w="2474" h="3913" extrusionOk="0">
                  <a:moveTo>
                    <a:pt x="824" y="0"/>
                  </a:moveTo>
                  <a:lnTo>
                    <a:pt x="824" y="395"/>
                  </a:lnTo>
                  <a:cubicBezTo>
                    <a:pt x="824" y="472"/>
                    <a:pt x="780" y="544"/>
                    <a:pt x="713" y="578"/>
                  </a:cubicBezTo>
                  <a:lnTo>
                    <a:pt x="222" y="837"/>
                  </a:lnTo>
                  <a:cubicBezTo>
                    <a:pt x="87" y="905"/>
                    <a:pt x="1" y="1049"/>
                    <a:pt x="1" y="1198"/>
                  </a:cubicBezTo>
                  <a:lnTo>
                    <a:pt x="1" y="2608"/>
                  </a:lnTo>
                  <a:cubicBezTo>
                    <a:pt x="1" y="3056"/>
                    <a:pt x="135" y="3493"/>
                    <a:pt x="381" y="3864"/>
                  </a:cubicBezTo>
                  <a:lnTo>
                    <a:pt x="415" y="3912"/>
                  </a:lnTo>
                  <a:lnTo>
                    <a:pt x="2060" y="3912"/>
                  </a:lnTo>
                  <a:lnTo>
                    <a:pt x="2094" y="3864"/>
                  </a:lnTo>
                  <a:cubicBezTo>
                    <a:pt x="2339" y="3493"/>
                    <a:pt x="2474" y="3056"/>
                    <a:pt x="2474" y="2608"/>
                  </a:cubicBezTo>
                  <a:lnTo>
                    <a:pt x="2474" y="1198"/>
                  </a:lnTo>
                  <a:cubicBezTo>
                    <a:pt x="2474" y="1049"/>
                    <a:pt x="2387" y="905"/>
                    <a:pt x="2253" y="837"/>
                  </a:cubicBezTo>
                  <a:lnTo>
                    <a:pt x="1762" y="578"/>
                  </a:lnTo>
                  <a:cubicBezTo>
                    <a:pt x="1694" y="544"/>
                    <a:pt x="1651" y="472"/>
                    <a:pt x="1651" y="395"/>
                  </a:cubicBezTo>
                  <a:lnTo>
                    <a:pt x="1651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75"/>
            <p:cNvSpPr/>
            <p:nvPr/>
          </p:nvSpPr>
          <p:spPr>
            <a:xfrm>
              <a:off x="3704207" y="1746098"/>
              <a:ext cx="64756" cy="84348"/>
            </a:xfrm>
            <a:custGeom>
              <a:avLst/>
              <a:gdLst/>
              <a:ahLst/>
              <a:cxnLst/>
              <a:rect l="l" t="t" r="r" b="b"/>
              <a:pathLst>
                <a:path w="2469" h="3216" extrusionOk="0">
                  <a:moveTo>
                    <a:pt x="482" y="1"/>
                  </a:moveTo>
                  <a:lnTo>
                    <a:pt x="222" y="140"/>
                  </a:lnTo>
                  <a:cubicBezTo>
                    <a:pt x="82" y="208"/>
                    <a:pt x="1" y="352"/>
                    <a:pt x="1" y="501"/>
                  </a:cubicBezTo>
                  <a:lnTo>
                    <a:pt x="1" y="1911"/>
                  </a:lnTo>
                  <a:cubicBezTo>
                    <a:pt x="1" y="2359"/>
                    <a:pt x="130" y="2796"/>
                    <a:pt x="381" y="3167"/>
                  </a:cubicBezTo>
                  <a:lnTo>
                    <a:pt x="410" y="3215"/>
                  </a:lnTo>
                  <a:lnTo>
                    <a:pt x="2060" y="3215"/>
                  </a:lnTo>
                  <a:lnTo>
                    <a:pt x="2089" y="3167"/>
                  </a:lnTo>
                  <a:cubicBezTo>
                    <a:pt x="2339" y="2796"/>
                    <a:pt x="2469" y="2359"/>
                    <a:pt x="2469" y="1911"/>
                  </a:cubicBezTo>
                  <a:lnTo>
                    <a:pt x="2469" y="501"/>
                  </a:lnTo>
                  <a:cubicBezTo>
                    <a:pt x="2469" y="347"/>
                    <a:pt x="2382" y="208"/>
                    <a:pt x="2248" y="140"/>
                  </a:cubicBezTo>
                  <a:lnTo>
                    <a:pt x="1988" y="1"/>
                  </a:lnTo>
                  <a:cubicBezTo>
                    <a:pt x="1783" y="220"/>
                    <a:pt x="1508" y="329"/>
                    <a:pt x="1233" y="329"/>
                  </a:cubicBezTo>
                  <a:cubicBezTo>
                    <a:pt x="958" y="329"/>
                    <a:pt x="684" y="220"/>
                    <a:pt x="482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75"/>
            <p:cNvSpPr/>
            <p:nvPr/>
          </p:nvSpPr>
          <p:spPr>
            <a:xfrm>
              <a:off x="3714934" y="1684647"/>
              <a:ext cx="43197" cy="48600"/>
            </a:xfrm>
            <a:custGeom>
              <a:avLst/>
              <a:gdLst/>
              <a:ahLst/>
              <a:cxnLst/>
              <a:rect l="l" t="t" r="r" b="b"/>
              <a:pathLst>
                <a:path w="1647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482"/>
                    <a:pt x="366" y="1853"/>
                    <a:pt x="823" y="1853"/>
                  </a:cubicBezTo>
                  <a:cubicBezTo>
                    <a:pt x="1280" y="1853"/>
                    <a:pt x="1646" y="1482"/>
                    <a:pt x="1646" y="1030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75"/>
            <p:cNvSpPr/>
            <p:nvPr/>
          </p:nvSpPr>
          <p:spPr>
            <a:xfrm>
              <a:off x="3714934" y="1684647"/>
              <a:ext cx="29690" cy="48600"/>
            </a:xfrm>
            <a:custGeom>
              <a:avLst/>
              <a:gdLst/>
              <a:ahLst/>
              <a:cxnLst/>
              <a:rect l="l" t="t" r="r" b="b"/>
              <a:pathLst>
                <a:path w="1132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501"/>
                    <a:pt x="388" y="1852"/>
                    <a:pt x="821" y="1852"/>
                  </a:cubicBezTo>
                  <a:cubicBezTo>
                    <a:pt x="923" y="1852"/>
                    <a:pt x="1028" y="1833"/>
                    <a:pt x="1131" y="1790"/>
                  </a:cubicBezTo>
                  <a:cubicBezTo>
                    <a:pt x="823" y="1665"/>
                    <a:pt x="616" y="1362"/>
                    <a:pt x="616" y="1030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75"/>
            <p:cNvSpPr/>
            <p:nvPr/>
          </p:nvSpPr>
          <p:spPr>
            <a:xfrm>
              <a:off x="3714934" y="1830420"/>
              <a:ext cx="43197" cy="21585"/>
            </a:xfrm>
            <a:custGeom>
              <a:avLst/>
              <a:gdLst/>
              <a:ahLst/>
              <a:cxnLst/>
              <a:rect l="l" t="t" r="r" b="b"/>
              <a:pathLst>
                <a:path w="1647" h="823" extrusionOk="0">
                  <a:moveTo>
                    <a:pt x="1" y="0"/>
                  </a:moveTo>
                  <a:lnTo>
                    <a:pt x="1" y="621"/>
                  </a:lnTo>
                  <a:cubicBezTo>
                    <a:pt x="1" y="731"/>
                    <a:pt x="92" y="823"/>
                    <a:pt x="207" y="823"/>
                  </a:cubicBezTo>
                  <a:lnTo>
                    <a:pt x="1439" y="823"/>
                  </a:lnTo>
                  <a:cubicBezTo>
                    <a:pt x="1555" y="823"/>
                    <a:pt x="1646" y="731"/>
                    <a:pt x="1646" y="621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75"/>
            <p:cNvSpPr/>
            <p:nvPr/>
          </p:nvSpPr>
          <p:spPr>
            <a:xfrm>
              <a:off x="3714934" y="1684647"/>
              <a:ext cx="43197" cy="21611"/>
            </a:xfrm>
            <a:custGeom>
              <a:avLst/>
              <a:gdLst/>
              <a:ahLst/>
              <a:cxnLst/>
              <a:rect l="l" t="t" r="r" b="b"/>
              <a:pathLst>
                <a:path w="1647" h="824" extrusionOk="0">
                  <a:moveTo>
                    <a:pt x="608" y="0"/>
                  </a:moveTo>
                  <a:cubicBezTo>
                    <a:pt x="270" y="0"/>
                    <a:pt x="1" y="278"/>
                    <a:pt x="1" y="616"/>
                  </a:cubicBezTo>
                  <a:cubicBezTo>
                    <a:pt x="1" y="616"/>
                    <a:pt x="616" y="823"/>
                    <a:pt x="1646" y="823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lnTo>
                    <a:pt x="616" y="0"/>
                  </a:lnTo>
                  <a:cubicBezTo>
                    <a:pt x="614" y="0"/>
                    <a:pt x="611" y="0"/>
                    <a:pt x="60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75"/>
            <p:cNvSpPr/>
            <p:nvPr/>
          </p:nvSpPr>
          <p:spPr>
            <a:xfrm>
              <a:off x="3714934" y="1684647"/>
              <a:ext cx="29690" cy="19592"/>
            </a:xfrm>
            <a:custGeom>
              <a:avLst/>
              <a:gdLst/>
              <a:ahLst/>
              <a:cxnLst/>
              <a:rect l="l" t="t" r="r" b="b"/>
              <a:pathLst>
                <a:path w="1132" h="747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cubicBezTo>
                    <a:pt x="203" y="674"/>
                    <a:pt x="410" y="722"/>
                    <a:pt x="616" y="746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75"/>
            <p:cNvSpPr/>
            <p:nvPr/>
          </p:nvSpPr>
          <p:spPr>
            <a:xfrm>
              <a:off x="3704076" y="1753940"/>
              <a:ext cx="16314" cy="76506"/>
            </a:xfrm>
            <a:custGeom>
              <a:avLst/>
              <a:gdLst/>
              <a:ahLst/>
              <a:cxnLst/>
              <a:rect l="l" t="t" r="r" b="b"/>
              <a:pathLst>
                <a:path w="622" h="2917" extrusionOk="0">
                  <a:moveTo>
                    <a:pt x="58" y="0"/>
                  </a:moveTo>
                  <a:cubicBezTo>
                    <a:pt x="20" y="63"/>
                    <a:pt x="1" y="130"/>
                    <a:pt x="1" y="202"/>
                  </a:cubicBezTo>
                  <a:lnTo>
                    <a:pt x="1" y="1612"/>
                  </a:lnTo>
                  <a:cubicBezTo>
                    <a:pt x="1" y="2060"/>
                    <a:pt x="135" y="2497"/>
                    <a:pt x="381" y="2868"/>
                  </a:cubicBezTo>
                  <a:lnTo>
                    <a:pt x="415" y="2916"/>
                  </a:lnTo>
                  <a:lnTo>
                    <a:pt x="621" y="2916"/>
                  </a:lnTo>
                  <a:lnTo>
                    <a:pt x="621" y="645"/>
                  </a:lnTo>
                  <a:cubicBezTo>
                    <a:pt x="621" y="520"/>
                    <a:pt x="564" y="399"/>
                    <a:pt x="463" y="32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75"/>
            <p:cNvSpPr/>
            <p:nvPr/>
          </p:nvSpPr>
          <p:spPr>
            <a:xfrm>
              <a:off x="3752675" y="1753940"/>
              <a:ext cx="16287" cy="76506"/>
            </a:xfrm>
            <a:custGeom>
              <a:avLst/>
              <a:gdLst/>
              <a:ahLst/>
              <a:cxnLst/>
              <a:rect l="l" t="t" r="r" b="b"/>
              <a:pathLst>
                <a:path w="621" h="2917" extrusionOk="0">
                  <a:moveTo>
                    <a:pt x="563" y="0"/>
                  </a:moveTo>
                  <a:lnTo>
                    <a:pt x="159" y="323"/>
                  </a:lnTo>
                  <a:cubicBezTo>
                    <a:pt x="58" y="399"/>
                    <a:pt x="0" y="520"/>
                    <a:pt x="0" y="645"/>
                  </a:cubicBezTo>
                  <a:lnTo>
                    <a:pt x="0" y="2916"/>
                  </a:lnTo>
                  <a:lnTo>
                    <a:pt x="207" y="2916"/>
                  </a:lnTo>
                  <a:lnTo>
                    <a:pt x="241" y="2868"/>
                  </a:lnTo>
                  <a:cubicBezTo>
                    <a:pt x="486" y="2497"/>
                    <a:pt x="621" y="2060"/>
                    <a:pt x="621" y="1612"/>
                  </a:cubicBezTo>
                  <a:lnTo>
                    <a:pt x="621" y="202"/>
                  </a:lnTo>
                  <a:cubicBezTo>
                    <a:pt x="621" y="130"/>
                    <a:pt x="602" y="63"/>
                    <a:pt x="56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75"/>
            <p:cNvSpPr/>
            <p:nvPr/>
          </p:nvSpPr>
          <p:spPr>
            <a:xfrm>
              <a:off x="3610444" y="1571318"/>
              <a:ext cx="244729" cy="286116"/>
            </a:xfrm>
            <a:custGeom>
              <a:avLst/>
              <a:gdLst/>
              <a:ahLst/>
              <a:cxnLst/>
              <a:rect l="l" t="t" r="r" b="b"/>
              <a:pathLst>
                <a:path w="9331" h="10909" extrusionOk="0">
                  <a:moveTo>
                    <a:pt x="5014" y="4509"/>
                  </a:moveTo>
                  <a:cubicBezTo>
                    <a:pt x="5250" y="4509"/>
                    <a:pt x="5438" y="4702"/>
                    <a:pt x="5438" y="4937"/>
                  </a:cubicBezTo>
                  <a:lnTo>
                    <a:pt x="5438" y="5351"/>
                  </a:lnTo>
                  <a:cubicBezTo>
                    <a:pt x="5442" y="5698"/>
                    <a:pt x="5159" y="5982"/>
                    <a:pt x="4807" y="5982"/>
                  </a:cubicBezTo>
                  <a:cubicBezTo>
                    <a:pt x="4456" y="5982"/>
                    <a:pt x="4177" y="5698"/>
                    <a:pt x="4177" y="5351"/>
                  </a:cubicBezTo>
                  <a:lnTo>
                    <a:pt x="4177" y="4937"/>
                  </a:lnTo>
                  <a:cubicBezTo>
                    <a:pt x="4177" y="4702"/>
                    <a:pt x="4365" y="4509"/>
                    <a:pt x="4600" y="4509"/>
                  </a:cubicBezTo>
                  <a:close/>
                  <a:moveTo>
                    <a:pt x="5029" y="6366"/>
                  </a:moveTo>
                  <a:lnTo>
                    <a:pt x="5029" y="6458"/>
                  </a:lnTo>
                  <a:cubicBezTo>
                    <a:pt x="5029" y="6530"/>
                    <a:pt x="5043" y="6597"/>
                    <a:pt x="5082" y="6660"/>
                  </a:cubicBezTo>
                  <a:lnTo>
                    <a:pt x="4817" y="6925"/>
                  </a:lnTo>
                  <a:cubicBezTo>
                    <a:pt x="4815" y="6927"/>
                    <a:pt x="4811" y="6928"/>
                    <a:pt x="4807" y="6928"/>
                  </a:cubicBezTo>
                  <a:cubicBezTo>
                    <a:pt x="4804" y="6928"/>
                    <a:pt x="4800" y="6927"/>
                    <a:pt x="4798" y="6925"/>
                  </a:cubicBezTo>
                  <a:lnTo>
                    <a:pt x="4533" y="6660"/>
                  </a:lnTo>
                  <a:cubicBezTo>
                    <a:pt x="4567" y="6597"/>
                    <a:pt x="4586" y="6530"/>
                    <a:pt x="4586" y="6458"/>
                  </a:cubicBezTo>
                  <a:lnTo>
                    <a:pt x="4586" y="6371"/>
                  </a:lnTo>
                  <a:lnTo>
                    <a:pt x="5029" y="6366"/>
                  </a:lnTo>
                  <a:close/>
                  <a:moveTo>
                    <a:pt x="4803" y="380"/>
                  </a:moveTo>
                  <a:cubicBezTo>
                    <a:pt x="6260" y="380"/>
                    <a:pt x="7604" y="1186"/>
                    <a:pt x="8286" y="2474"/>
                  </a:cubicBezTo>
                  <a:cubicBezTo>
                    <a:pt x="8974" y="3773"/>
                    <a:pt x="8883" y="5351"/>
                    <a:pt x="8041" y="6559"/>
                  </a:cubicBezTo>
                  <a:lnTo>
                    <a:pt x="8036" y="6564"/>
                  </a:lnTo>
                  <a:cubicBezTo>
                    <a:pt x="7593" y="7209"/>
                    <a:pt x="6963" y="7699"/>
                    <a:pt x="6232" y="7983"/>
                  </a:cubicBezTo>
                  <a:cubicBezTo>
                    <a:pt x="6005" y="8075"/>
                    <a:pt x="5851" y="8301"/>
                    <a:pt x="5851" y="8546"/>
                  </a:cubicBezTo>
                  <a:lnTo>
                    <a:pt x="5851" y="9085"/>
                  </a:lnTo>
                  <a:cubicBezTo>
                    <a:pt x="5851" y="9167"/>
                    <a:pt x="5827" y="9249"/>
                    <a:pt x="5779" y="9321"/>
                  </a:cubicBezTo>
                  <a:lnTo>
                    <a:pt x="5577" y="9629"/>
                  </a:lnTo>
                  <a:cubicBezTo>
                    <a:pt x="5563" y="9648"/>
                    <a:pt x="5548" y="9672"/>
                    <a:pt x="5534" y="9696"/>
                  </a:cubicBezTo>
                  <a:lnTo>
                    <a:pt x="4081" y="9696"/>
                  </a:lnTo>
                  <a:cubicBezTo>
                    <a:pt x="4066" y="9672"/>
                    <a:pt x="4052" y="9648"/>
                    <a:pt x="4037" y="9629"/>
                  </a:cubicBezTo>
                  <a:lnTo>
                    <a:pt x="3831" y="9321"/>
                  </a:lnTo>
                  <a:cubicBezTo>
                    <a:pt x="3787" y="9249"/>
                    <a:pt x="3758" y="9167"/>
                    <a:pt x="3758" y="9085"/>
                  </a:cubicBezTo>
                  <a:lnTo>
                    <a:pt x="3758" y="7257"/>
                  </a:lnTo>
                  <a:cubicBezTo>
                    <a:pt x="3758" y="7175"/>
                    <a:pt x="3806" y="7098"/>
                    <a:pt x="3879" y="7059"/>
                  </a:cubicBezTo>
                  <a:lnTo>
                    <a:pt x="4215" y="6891"/>
                  </a:lnTo>
                  <a:lnTo>
                    <a:pt x="4523" y="7199"/>
                  </a:lnTo>
                  <a:cubicBezTo>
                    <a:pt x="4600" y="7276"/>
                    <a:pt x="4703" y="7314"/>
                    <a:pt x="4805" y="7314"/>
                  </a:cubicBezTo>
                  <a:cubicBezTo>
                    <a:pt x="4907" y="7314"/>
                    <a:pt x="5009" y="7276"/>
                    <a:pt x="5086" y="7199"/>
                  </a:cubicBezTo>
                  <a:lnTo>
                    <a:pt x="5394" y="6891"/>
                  </a:lnTo>
                  <a:lnTo>
                    <a:pt x="5726" y="7059"/>
                  </a:lnTo>
                  <a:cubicBezTo>
                    <a:pt x="5803" y="7098"/>
                    <a:pt x="5851" y="7175"/>
                    <a:pt x="5847" y="7257"/>
                  </a:cubicBezTo>
                  <a:lnTo>
                    <a:pt x="5847" y="7415"/>
                  </a:lnTo>
                  <a:cubicBezTo>
                    <a:pt x="5847" y="7543"/>
                    <a:pt x="5944" y="7607"/>
                    <a:pt x="6042" y="7607"/>
                  </a:cubicBezTo>
                  <a:cubicBezTo>
                    <a:pt x="6139" y="7607"/>
                    <a:pt x="6236" y="7543"/>
                    <a:pt x="6236" y="7415"/>
                  </a:cubicBezTo>
                  <a:lnTo>
                    <a:pt x="6236" y="7257"/>
                  </a:lnTo>
                  <a:cubicBezTo>
                    <a:pt x="6236" y="7026"/>
                    <a:pt x="6107" y="6819"/>
                    <a:pt x="5900" y="6718"/>
                  </a:cubicBezTo>
                  <a:lnTo>
                    <a:pt x="5418" y="6477"/>
                  </a:lnTo>
                  <a:cubicBezTo>
                    <a:pt x="5414" y="6472"/>
                    <a:pt x="5409" y="6468"/>
                    <a:pt x="5414" y="6463"/>
                  </a:cubicBezTo>
                  <a:lnTo>
                    <a:pt x="5414" y="6169"/>
                  </a:lnTo>
                  <a:cubicBezTo>
                    <a:pt x="5669" y="5977"/>
                    <a:pt x="5823" y="5674"/>
                    <a:pt x="5823" y="5351"/>
                  </a:cubicBezTo>
                  <a:lnTo>
                    <a:pt x="5823" y="4937"/>
                  </a:lnTo>
                  <a:cubicBezTo>
                    <a:pt x="5823" y="4490"/>
                    <a:pt x="5462" y="4129"/>
                    <a:pt x="5009" y="4129"/>
                  </a:cubicBezTo>
                  <a:lnTo>
                    <a:pt x="4600" y="4129"/>
                  </a:lnTo>
                  <a:cubicBezTo>
                    <a:pt x="4153" y="4129"/>
                    <a:pt x="3787" y="4490"/>
                    <a:pt x="3787" y="4937"/>
                  </a:cubicBezTo>
                  <a:lnTo>
                    <a:pt x="3787" y="5351"/>
                  </a:lnTo>
                  <a:cubicBezTo>
                    <a:pt x="3787" y="5674"/>
                    <a:pt x="3941" y="5977"/>
                    <a:pt x="4201" y="6169"/>
                  </a:cubicBezTo>
                  <a:lnTo>
                    <a:pt x="4201" y="6458"/>
                  </a:lnTo>
                  <a:cubicBezTo>
                    <a:pt x="4201" y="6463"/>
                    <a:pt x="4196" y="6468"/>
                    <a:pt x="4191" y="6472"/>
                  </a:cubicBezTo>
                  <a:lnTo>
                    <a:pt x="3710" y="6713"/>
                  </a:lnTo>
                  <a:cubicBezTo>
                    <a:pt x="3503" y="6814"/>
                    <a:pt x="3373" y="7026"/>
                    <a:pt x="3378" y="7252"/>
                  </a:cubicBezTo>
                  <a:lnTo>
                    <a:pt x="3378" y="7983"/>
                  </a:lnTo>
                  <a:cubicBezTo>
                    <a:pt x="2681" y="7704"/>
                    <a:pt x="2074" y="7237"/>
                    <a:pt x="1632" y="6636"/>
                  </a:cubicBezTo>
                  <a:cubicBezTo>
                    <a:pt x="765" y="5443"/>
                    <a:pt x="636" y="3869"/>
                    <a:pt x="1295" y="2556"/>
                  </a:cubicBezTo>
                  <a:cubicBezTo>
                    <a:pt x="1954" y="1237"/>
                    <a:pt x="3292" y="400"/>
                    <a:pt x="4764" y="381"/>
                  </a:cubicBezTo>
                  <a:cubicBezTo>
                    <a:pt x="4777" y="381"/>
                    <a:pt x="4790" y="380"/>
                    <a:pt x="4803" y="380"/>
                  </a:cubicBezTo>
                  <a:close/>
                  <a:moveTo>
                    <a:pt x="5438" y="10081"/>
                  </a:moveTo>
                  <a:lnTo>
                    <a:pt x="5438" y="10509"/>
                  </a:lnTo>
                  <a:cubicBezTo>
                    <a:pt x="5438" y="10514"/>
                    <a:pt x="5433" y="10519"/>
                    <a:pt x="5428" y="10524"/>
                  </a:cubicBezTo>
                  <a:lnTo>
                    <a:pt x="4187" y="10524"/>
                  </a:lnTo>
                  <a:cubicBezTo>
                    <a:pt x="4182" y="10524"/>
                    <a:pt x="4177" y="10514"/>
                    <a:pt x="4177" y="10509"/>
                  </a:cubicBezTo>
                  <a:lnTo>
                    <a:pt x="4177" y="10081"/>
                  </a:lnTo>
                  <a:close/>
                  <a:moveTo>
                    <a:pt x="4806" y="0"/>
                  </a:moveTo>
                  <a:cubicBezTo>
                    <a:pt x="3790" y="0"/>
                    <a:pt x="2771" y="357"/>
                    <a:pt x="1954" y="1074"/>
                  </a:cubicBezTo>
                  <a:cubicBezTo>
                    <a:pt x="275" y="2551"/>
                    <a:pt x="0" y="5062"/>
                    <a:pt x="1319" y="6867"/>
                  </a:cubicBezTo>
                  <a:cubicBezTo>
                    <a:pt x="1834" y="7569"/>
                    <a:pt x="2551" y="8104"/>
                    <a:pt x="3378" y="8397"/>
                  </a:cubicBezTo>
                  <a:lnTo>
                    <a:pt x="3378" y="9085"/>
                  </a:lnTo>
                  <a:cubicBezTo>
                    <a:pt x="3373" y="9244"/>
                    <a:pt x="3422" y="9403"/>
                    <a:pt x="3513" y="9533"/>
                  </a:cubicBezTo>
                  <a:lnTo>
                    <a:pt x="3715" y="9841"/>
                  </a:lnTo>
                  <a:cubicBezTo>
                    <a:pt x="3763" y="9913"/>
                    <a:pt x="3787" y="9995"/>
                    <a:pt x="3787" y="10076"/>
                  </a:cubicBezTo>
                  <a:lnTo>
                    <a:pt x="3787" y="10509"/>
                  </a:lnTo>
                  <a:cubicBezTo>
                    <a:pt x="3787" y="10731"/>
                    <a:pt x="3965" y="10909"/>
                    <a:pt x="4187" y="10909"/>
                  </a:cubicBezTo>
                  <a:lnTo>
                    <a:pt x="5428" y="10909"/>
                  </a:lnTo>
                  <a:cubicBezTo>
                    <a:pt x="5645" y="10909"/>
                    <a:pt x="5823" y="10731"/>
                    <a:pt x="5827" y="10509"/>
                  </a:cubicBezTo>
                  <a:lnTo>
                    <a:pt x="5827" y="10076"/>
                  </a:lnTo>
                  <a:cubicBezTo>
                    <a:pt x="5823" y="9995"/>
                    <a:pt x="5851" y="9913"/>
                    <a:pt x="5895" y="9841"/>
                  </a:cubicBezTo>
                  <a:lnTo>
                    <a:pt x="6102" y="9533"/>
                  </a:lnTo>
                  <a:cubicBezTo>
                    <a:pt x="6188" y="9403"/>
                    <a:pt x="6236" y="9244"/>
                    <a:pt x="6236" y="9085"/>
                  </a:cubicBezTo>
                  <a:lnTo>
                    <a:pt x="6236" y="8546"/>
                  </a:lnTo>
                  <a:cubicBezTo>
                    <a:pt x="6236" y="8460"/>
                    <a:pt x="6289" y="8378"/>
                    <a:pt x="6371" y="8344"/>
                  </a:cubicBezTo>
                  <a:cubicBezTo>
                    <a:pt x="7752" y="7810"/>
                    <a:pt x="8758" y="6602"/>
                    <a:pt x="9046" y="5154"/>
                  </a:cubicBezTo>
                  <a:cubicBezTo>
                    <a:pt x="9330" y="3701"/>
                    <a:pt x="8854" y="2204"/>
                    <a:pt x="7781" y="1184"/>
                  </a:cubicBezTo>
                  <a:cubicBezTo>
                    <a:pt x="6949" y="397"/>
                    <a:pt x="5878" y="0"/>
                    <a:pt x="48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75"/>
            <p:cNvSpPr/>
            <p:nvPr/>
          </p:nvSpPr>
          <p:spPr>
            <a:xfrm>
              <a:off x="3561975" y="1679481"/>
              <a:ext cx="49754" cy="10229"/>
            </a:xfrm>
            <a:custGeom>
              <a:avLst/>
              <a:gdLst/>
              <a:ahLst/>
              <a:cxnLst/>
              <a:rect l="l" t="t" r="r" b="b"/>
              <a:pathLst>
                <a:path w="1897" h="390" extrusionOk="0">
                  <a:moveTo>
                    <a:pt x="261" y="0"/>
                  </a:moveTo>
                  <a:cubicBezTo>
                    <a:pt x="1" y="0"/>
                    <a:pt x="1" y="390"/>
                    <a:pt x="261" y="390"/>
                  </a:cubicBezTo>
                  <a:lnTo>
                    <a:pt x="1704" y="390"/>
                  </a:lnTo>
                  <a:cubicBezTo>
                    <a:pt x="1810" y="390"/>
                    <a:pt x="1897" y="303"/>
                    <a:pt x="1897" y="197"/>
                  </a:cubicBezTo>
                  <a:cubicBezTo>
                    <a:pt x="1897" y="87"/>
                    <a:pt x="1810" y="0"/>
                    <a:pt x="1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75"/>
            <p:cNvSpPr/>
            <p:nvPr/>
          </p:nvSpPr>
          <p:spPr>
            <a:xfrm>
              <a:off x="3859683" y="1679481"/>
              <a:ext cx="51380" cy="10229"/>
            </a:xfrm>
            <a:custGeom>
              <a:avLst/>
              <a:gdLst/>
              <a:ahLst/>
              <a:cxnLst/>
              <a:rect l="l" t="t" r="r" b="b"/>
              <a:pathLst>
                <a:path w="1959" h="390" extrusionOk="0">
                  <a:moveTo>
                    <a:pt x="256" y="0"/>
                  </a:moveTo>
                  <a:cubicBezTo>
                    <a:pt x="1" y="0"/>
                    <a:pt x="1" y="390"/>
                    <a:pt x="256" y="390"/>
                  </a:cubicBezTo>
                  <a:lnTo>
                    <a:pt x="1699" y="390"/>
                  </a:lnTo>
                  <a:cubicBezTo>
                    <a:pt x="1959" y="390"/>
                    <a:pt x="1959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75"/>
            <p:cNvSpPr/>
            <p:nvPr/>
          </p:nvSpPr>
          <p:spPr>
            <a:xfrm>
              <a:off x="3731457" y="1511782"/>
              <a:ext cx="10124" cy="48075"/>
            </a:xfrm>
            <a:custGeom>
              <a:avLst/>
              <a:gdLst/>
              <a:ahLst/>
              <a:cxnLst/>
              <a:rect l="l" t="t" r="r" b="b"/>
              <a:pathLst>
                <a:path w="386" h="1833" extrusionOk="0">
                  <a:moveTo>
                    <a:pt x="193" y="1"/>
                  </a:moveTo>
                  <a:cubicBezTo>
                    <a:pt x="97" y="1"/>
                    <a:pt x="1" y="64"/>
                    <a:pt x="1" y="192"/>
                  </a:cubicBezTo>
                  <a:lnTo>
                    <a:pt x="1" y="1635"/>
                  </a:lnTo>
                  <a:cubicBezTo>
                    <a:pt x="1" y="1746"/>
                    <a:pt x="87" y="1833"/>
                    <a:pt x="193" y="1833"/>
                  </a:cubicBezTo>
                  <a:cubicBezTo>
                    <a:pt x="299" y="1833"/>
                    <a:pt x="386" y="1746"/>
                    <a:pt x="386" y="1635"/>
                  </a:cubicBezTo>
                  <a:lnTo>
                    <a:pt x="386" y="192"/>
                  </a:lnTo>
                  <a:cubicBezTo>
                    <a:pt x="386" y="64"/>
                    <a:pt x="29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75"/>
            <p:cNvSpPr/>
            <p:nvPr/>
          </p:nvSpPr>
          <p:spPr>
            <a:xfrm>
              <a:off x="3654060" y="1792023"/>
              <a:ext cx="23290" cy="28955"/>
            </a:xfrm>
            <a:custGeom>
              <a:avLst/>
              <a:gdLst/>
              <a:ahLst/>
              <a:cxnLst/>
              <a:rect l="l" t="t" r="r" b="b"/>
              <a:pathLst>
                <a:path w="888" h="1104" extrusionOk="0">
                  <a:moveTo>
                    <a:pt x="671" y="0"/>
                  </a:moveTo>
                  <a:cubicBezTo>
                    <a:pt x="603" y="0"/>
                    <a:pt x="539" y="36"/>
                    <a:pt x="503" y="97"/>
                  </a:cubicBezTo>
                  <a:lnTo>
                    <a:pt x="89" y="810"/>
                  </a:lnTo>
                  <a:cubicBezTo>
                    <a:pt x="0" y="964"/>
                    <a:pt x="130" y="1103"/>
                    <a:pt x="262" y="1103"/>
                  </a:cubicBezTo>
                  <a:cubicBezTo>
                    <a:pt x="323" y="1103"/>
                    <a:pt x="385" y="1074"/>
                    <a:pt x="426" y="1002"/>
                  </a:cubicBezTo>
                  <a:lnTo>
                    <a:pt x="835" y="290"/>
                  </a:lnTo>
                  <a:cubicBezTo>
                    <a:pt x="888" y="199"/>
                    <a:pt x="859" y="78"/>
                    <a:pt x="767" y="25"/>
                  </a:cubicBezTo>
                  <a:cubicBezTo>
                    <a:pt x="736" y="8"/>
                    <a:pt x="703" y="0"/>
                    <a:pt x="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75"/>
            <p:cNvSpPr/>
            <p:nvPr/>
          </p:nvSpPr>
          <p:spPr>
            <a:xfrm>
              <a:off x="3795715" y="1548238"/>
              <a:ext cx="23290" cy="28981"/>
            </a:xfrm>
            <a:custGeom>
              <a:avLst/>
              <a:gdLst/>
              <a:ahLst/>
              <a:cxnLst/>
              <a:rect l="l" t="t" r="r" b="b"/>
              <a:pathLst>
                <a:path w="888" h="1105" extrusionOk="0">
                  <a:moveTo>
                    <a:pt x="626" y="1"/>
                  </a:moveTo>
                  <a:cubicBezTo>
                    <a:pt x="566" y="1"/>
                    <a:pt x="506" y="30"/>
                    <a:pt x="467" y="101"/>
                  </a:cubicBezTo>
                  <a:lnTo>
                    <a:pt x="53" y="818"/>
                  </a:lnTo>
                  <a:cubicBezTo>
                    <a:pt x="0" y="909"/>
                    <a:pt x="34" y="1025"/>
                    <a:pt x="125" y="1078"/>
                  </a:cubicBezTo>
                  <a:cubicBezTo>
                    <a:pt x="156" y="1095"/>
                    <a:pt x="189" y="1104"/>
                    <a:pt x="221" y="1104"/>
                  </a:cubicBezTo>
                  <a:cubicBezTo>
                    <a:pt x="287" y="1104"/>
                    <a:pt x="350" y="1070"/>
                    <a:pt x="385" y="1006"/>
                  </a:cubicBezTo>
                  <a:lnTo>
                    <a:pt x="799" y="294"/>
                  </a:lnTo>
                  <a:cubicBezTo>
                    <a:pt x="888" y="142"/>
                    <a:pt x="757" y="1"/>
                    <a:pt x="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75"/>
            <p:cNvSpPr/>
            <p:nvPr/>
          </p:nvSpPr>
          <p:spPr>
            <a:xfrm>
              <a:off x="3597828" y="160365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2" y="1"/>
                  </a:moveTo>
                  <a:cubicBezTo>
                    <a:pt x="110" y="1"/>
                    <a:pt x="1" y="255"/>
                    <a:pt x="188" y="365"/>
                  </a:cubicBezTo>
                  <a:lnTo>
                    <a:pt x="905" y="779"/>
                  </a:lnTo>
                  <a:cubicBezTo>
                    <a:pt x="939" y="798"/>
                    <a:pt x="972" y="807"/>
                    <a:pt x="1004" y="807"/>
                  </a:cubicBezTo>
                  <a:cubicBezTo>
                    <a:pt x="1176" y="807"/>
                    <a:pt x="1285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75"/>
            <p:cNvSpPr/>
            <p:nvPr/>
          </p:nvSpPr>
          <p:spPr>
            <a:xfrm>
              <a:off x="3841534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1" y="1"/>
                  </a:moveTo>
                  <a:cubicBezTo>
                    <a:pt x="109" y="1"/>
                    <a:pt x="0" y="255"/>
                    <a:pt x="187" y="365"/>
                  </a:cubicBezTo>
                  <a:lnTo>
                    <a:pt x="900" y="779"/>
                  </a:lnTo>
                  <a:cubicBezTo>
                    <a:pt x="934" y="798"/>
                    <a:pt x="968" y="807"/>
                    <a:pt x="1000" y="807"/>
                  </a:cubicBezTo>
                  <a:cubicBezTo>
                    <a:pt x="1175" y="807"/>
                    <a:pt x="1284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2" y="1"/>
                    <a:pt x="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75"/>
            <p:cNvSpPr/>
            <p:nvPr/>
          </p:nvSpPr>
          <p:spPr>
            <a:xfrm>
              <a:off x="3794744" y="1791944"/>
              <a:ext cx="24260" cy="29034"/>
            </a:xfrm>
            <a:custGeom>
              <a:avLst/>
              <a:gdLst/>
              <a:ahLst/>
              <a:cxnLst/>
              <a:rect l="l" t="t" r="r" b="b"/>
              <a:pathLst>
                <a:path w="925" h="1107" extrusionOk="0">
                  <a:moveTo>
                    <a:pt x="263" y="0"/>
                  </a:moveTo>
                  <a:cubicBezTo>
                    <a:pt x="132" y="0"/>
                    <a:pt x="1" y="141"/>
                    <a:pt x="90" y="293"/>
                  </a:cubicBezTo>
                  <a:lnTo>
                    <a:pt x="504" y="1005"/>
                  </a:lnTo>
                  <a:cubicBezTo>
                    <a:pt x="543" y="1077"/>
                    <a:pt x="604" y="1106"/>
                    <a:pt x="664" y="1106"/>
                  </a:cubicBezTo>
                  <a:cubicBezTo>
                    <a:pt x="795" y="1106"/>
                    <a:pt x="925" y="967"/>
                    <a:pt x="836" y="813"/>
                  </a:cubicBezTo>
                  <a:lnTo>
                    <a:pt x="422" y="100"/>
                  </a:lnTo>
                  <a:cubicBezTo>
                    <a:pt x="383" y="30"/>
                    <a:pt x="323" y="0"/>
                    <a:pt x="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75"/>
            <p:cNvSpPr/>
            <p:nvPr/>
          </p:nvSpPr>
          <p:spPr>
            <a:xfrm>
              <a:off x="3654060" y="1548212"/>
              <a:ext cx="24234" cy="29034"/>
            </a:xfrm>
            <a:custGeom>
              <a:avLst/>
              <a:gdLst/>
              <a:ahLst/>
              <a:cxnLst/>
              <a:rect l="l" t="t" r="r" b="b"/>
              <a:pathLst>
                <a:path w="924" h="1107" extrusionOk="0">
                  <a:moveTo>
                    <a:pt x="260" y="1"/>
                  </a:moveTo>
                  <a:cubicBezTo>
                    <a:pt x="130" y="1"/>
                    <a:pt x="0" y="140"/>
                    <a:pt x="89" y="295"/>
                  </a:cubicBezTo>
                  <a:lnTo>
                    <a:pt x="503" y="1007"/>
                  </a:lnTo>
                  <a:cubicBezTo>
                    <a:pt x="542" y="1078"/>
                    <a:pt x="602" y="1107"/>
                    <a:pt x="662" y="1107"/>
                  </a:cubicBezTo>
                  <a:cubicBezTo>
                    <a:pt x="793" y="1107"/>
                    <a:pt x="924" y="966"/>
                    <a:pt x="835" y="814"/>
                  </a:cubicBezTo>
                  <a:lnTo>
                    <a:pt x="421" y="102"/>
                  </a:lnTo>
                  <a:cubicBezTo>
                    <a:pt x="381" y="31"/>
                    <a:pt x="321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75"/>
            <p:cNvSpPr/>
            <p:nvPr/>
          </p:nvSpPr>
          <p:spPr>
            <a:xfrm>
              <a:off x="3841901" y="1603657"/>
              <a:ext cx="33335" cy="21061"/>
            </a:xfrm>
            <a:custGeom>
              <a:avLst/>
              <a:gdLst/>
              <a:ahLst/>
              <a:cxnLst/>
              <a:rect l="l" t="t" r="r" b="b"/>
              <a:pathLst>
                <a:path w="1271" h="803" extrusionOk="0">
                  <a:moveTo>
                    <a:pt x="989" y="1"/>
                  </a:moveTo>
                  <a:cubicBezTo>
                    <a:pt x="958" y="1"/>
                    <a:pt x="924" y="9"/>
                    <a:pt x="890" y="28"/>
                  </a:cubicBezTo>
                  <a:lnTo>
                    <a:pt x="173" y="442"/>
                  </a:lnTo>
                  <a:cubicBezTo>
                    <a:pt x="0" y="543"/>
                    <a:pt x="72" y="803"/>
                    <a:pt x="270" y="803"/>
                  </a:cubicBezTo>
                  <a:cubicBezTo>
                    <a:pt x="303" y="803"/>
                    <a:pt x="337" y="793"/>
                    <a:pt x="366" y="779"/>
                  </a:cubicBezTo>
                  <a:lnTo>
                    <a:pt x="1083" y="365"/>
                  </a:lnTo>
                  <a:cubicBezTo>
                    <a:pt x="1270" y="255"/>
                    <a:pt x="116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75"/>
            <p:cNvSpPr/>
            <p:nvPr/>
          </p:nvSpPr>
          <p:spPr>
            <a:xfrm>
              <a:off x="3597828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1004" y="1"/>
                  </a:moveTo>
                  <a:cubicBezTo>
                    <a:pt x="972" y="1"/>
                    <a:pt x="939" y="9"/>
                    <a:pt x="905" y="28"/>
                  </a:cubicBezTo>
                  <a:lnTo>
                    <a:pt x="188" y="442"/>
                  </a:lnTo>
                  <a:cubicBezTo>
                    <a:pt x="1" y="552"/>
                    <a:pt x="110" y="807"/>
                    <a:pt x="282" y="807"/>
                  </a:cubicBezTo>
                  <a:cubicBezTo>
                    <a:pt x="313" y="807"/>
                    <a:pt x="346" y="798"/>
                    <a:pt x="380" y="779"/>
                  </a:cubicBezTo>
                  <a:lnTo>
                    <a:pt x="1097" y="365"/>
                  </a:lnTo>
                  <a:cubicBezTo>
                    <a:pt x="1285" y="255"/>
                    <a:pt x="1176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75"/>
            <p:cNvSpPr/>
            <p:nvPr/>
          </p:nvSpPr>
          <p:spPr>
            <a:xfrm>
              <a:off x="3750892" y="1595631"/>
              <a:ext cx="72335" cy="61661"/>
            </a:xfrm>
            <a:custGeom>
              <a:avLst/>
              <a:gdLst/>
              <a:ahLst/>
              <a:cxnLst/>
              <a:rect l="l" t="t" r="r" b="b"/>
              <a:pathLst>
                <a:path w="2758" h="2351" extrusionOk="0">
                  <a:moveTo>
                    <a:pt x="273" y="0"/>
                  </a:moveTo>
                  <a:cubicBezTo>
                    <a:pt x="65" y="0"/>
                    <a:pt x="1" y="325"/>
                    <a:pt x="232" y="382"/>
                  </a:cubicBezTo>
                  <a:cubicBezTo>
                    <a:pt x="1185" y="633"/>
                    <a:pt x="1964" y="1316"/>
                    <a:pt x="2335" y="2230"/>
                  </a:cubicBezTo>
                  <a:cubicBezTo>
                    <a:pt x="2369" y="2314"/>
                    <a:pt x="2437" y="2350"/>
                    <a:pt x="2507" y="2350"/>
                  </a:cubicBezTo>
                  <a:cubicBezTo>
                    <a:pt x="2631" y="2350"/>
                    <a:pt x="2757" y="2235"/>
                    <a:pt x="2695" y="2081"/>
                  </a:cubicBezTo>
                  <a:cubicBezTo>
                    <a:pt x="2277" y="1056"/>
                    <a:pt x="1396" y="286"/>
                    <a:pt x="328" y="7"/>
                  </a:cubicBezTo>
                  <a:cubicBezTo>
                    <a:pt x="309" y="2"/>
                    <a:pt x="291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7" name="Google Shape;9977;p75"/>
          <p:cNvGrpSpPr/>
          <p:nvPr/>
        </p:nvGrpSpPr>
        <p:grpSpPr>
          <a:xfrm>
            <a:off x="1747347" y="3362840"/>
            <a:ext cx="382161" cy="356537"/>
            <a:chOff x="1747347" y="3362840"/>
            <a:chExt cx="382161" cy="356537"/>
          </a:xfrm>
        </p:grpSpPr>
        <p:sp>
          <p:nvSpPr>
            <p:cNvPr id="9978" name="Google Shape;9978;p75"/>
            <p:cNvSpPr/>
            <p:nvPr/>
          </p:nvSpPr>
          <p:spPr>
            <a:xfrm>
              <a:off x="1985125" y="3499407"/>
              <a:ext cx="83430" cy="83299"/>
            </a:xfrm>
            <a:custGeom>
              <a:avLst/>
              <a:gdLst/>
              <a:ahLst/>
              <a:cxnLst/>
              <a:rect l="l" t="t" r="r" b="b"/>
              <a:pathLst>
                <a:path w="3181" h="3176" extrusionOk="0">
                  <a:moveTo>
                    <a:pt x="1593" y="0"/>
                  </a:moveTo>
                  <a:cubicBezTo>
                    <a:pt x="712" y="0"/>
                    <a:pt x="0" y="712"/>
                    <a:pt x="0" y="1588"/>
                  </a:cubicBezTo>
                  <a:cubicBezTo>
                    <a:pt x="0" y="2464"/>
                    <a:pt x="712" y="3176"/>
                    <a:pt x="1593" y="3176"/>
                  </a:cubicBezTo>
                  <a:cubicBezTo>
                    <a:pt x="2468" y="3176"/>
                    <a:pt x="3181" y="2464"/>
                    <a:pt x="3181" y="1588"/>
                  </a:cubicBezTo>
                  <a:cubicBezTo>
                    <a:pt x="3181" y="712"/>
                    <a:pt x="2468" y="0"/>
                    <a:pt x="1593" y="0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75"/>
            <p:cNvSpPr/>
            <p:nvPr/>
          </p:nvSpPr>
          <p:spPr>
            <a:xfrm>
              <a:off x="1980431" y="3532086"/>
              <a:ext cx="92793" cy="50619"/>
            </a:xfrm>
            <a:custGeom>
              <a:avLst/>
              <a:gdLst/>
              <a:ahLst/>
              <a:cxnLst/>
              <a:rect l="l" t="t" r="r" b="b"/>
              <a:pathLst>
                <a:path w="3538" h="1930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992"/>
                    <a:pt x="752" y="1930"/>
                    <a:pt x="1767" y="1930"/>
                  </a:cubicBezTo>
                  <a:cubicBezTo>
                    <a:pt x="2782" y="1930"/>
                    <a:pt x="3538" y="992"/>
                    <a:pt x="3321" y="0"/>
                  </a:cubicBezTo>
                  <a:lnTo>
                    <a:pt x="3321" y="0"/>
                  </a:lnTo>
                  <a:cubicBezTo>
                    <a:pt x="3162" y="732"/>
                    <a:pt x="2518" y="1251"/>
                    <a:pt x="1772" y="1251"/>
                  </a:cubicBezTo>
                  <a:cubicBezTo>
                    <a:pt x="1021" y="1251"/>
                    <a:pt x="376" y="732"/>
                    <a:pt x="217" y="0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75"/>
            <p:cNvSpPr/>
            <p:nvPr/>
          </p:nvSpPr>
          <p:spPr>
            <a:xfrm>
              <a:off x="1752907" y="3493453"/>
              <a:ext cx="89383" cy="95311"/>
            </a:xfrm>
            <a:custGeom>
              <a:avLst/>
              <a:gdLst/>
              <a:ahLst/>
              <a:cxnLst/>
              <a:rect l="l" t="t" r="r" b="b"/>
              <a:pathLst>
                <a:path w="3408" h="3634" extrusionOk="0">
                  <a:moveTo>
                    <a:pt x="910" y="1"/>
                  </a:moveTo>
                  <a:cubicBezTo>
                    <a:pt x="409" y="1"/>
                    <a:pt x="0" y="405"/>
                    <a:pt x="0" y="906"/>
                  </a:cubicBezTo>
                  <a:lnTo>
                    <a:pt x="0" y="2724"/>
                  </a:lnTo>
                  <a:cubicBezTo>
                    <a:pt x="0" y="3225"/>
                    <a:pt x="409" y="3634"/>
                    <a:pt x="910" y="3634"/>
                  </a:cubicBezTo>
                  <a:lnTo>
                    <a:pt x="3407" y="3634"/>
                  </a:lnTo>
                  <a:lnTo>
                    <a:pt x="3407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75"/>
            <p:cNvSpPr/>
            <p:nvPr/>
          </p:nvSpPr>
          <p:spPr>
            <a:xfrm>
              <a:off x="1752907" y="3493978"/>
              <a:ext cx="89383" cy="94655"/>
            </a:xfrm>
            <a:custGeom>
              <a:avLst/>
              <a:gdLst/>
              <a:ahLst/>
              <a:cxnLst/>
              <a:rect l="l" t="t" r="r" b="b"/>
              <a:pathLst>
                <a:path w="3408" h="3609" extrusionOk="0">
                  <a:moveTo>
                    <a:pt x="703" y="0"/>
                  </a:moveTo>
                  <a:cubicBezTo>
                    <a:pt x="294" y="96"/>
                    <a:pt x="0" y="462"/>
                    <a:pt x="0" y="886"/>
                  </a:cubicBezTo>
                  <a:lnTo>
                    <a:pt x="0" y="2704"/>
                  </a:lnTo>
                  <a:cubicBezTo>
                    <a:pt x="0" y="3205"/>
                    <a:pt x="409" y="3609"/>
                    <a:pt x="910" y="3609"/>
                  </a:cubicBezTo>
                  <a:lnTo>
                    <a:pt x="3407" y="3609"/>
                  </a:lnTo>
                  <a:lnTo>
                    <a:pt x="3407" y="2931"/>
                  </a:lnTo>
                  <a:lnTo>
                    <a:pt x="1136" y="2931"/>
                  </a:lnTo>
                  <a:cubicBezTo>
                    <a:pt x="886" y="2931"/>
                    <a:pt x="679" y="2724"/>
                    <a:pt x="684" y="2473"/>
                  </a:cubicBezTo>
                  <a:lnTo>
                    <a:pt x="684" y="207"/>
                  </a:lnTo>
                  <a:cubicBezTo>
                    <a:pt x="684" y="135"/>
                    <a:pt x="688" y="68"/>
                    <a:pt x="70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75"/>
            <p:cNvSpPr/>
            <p:nvPr/>
          </p:nvSpPr>
          <p:spPr>
            <a:xfrm>
              <a:off x="1842264" y="3392241"/>
              <a:ext cx="148815" cy="297735"/>
            </a:xfrm>
            <a:custGeom>
              <a:avLst/>
              <a:gdLst/>
              <a:ahLst/>
              <a:cxnLst/>
              <a:rect l="l" t="t" r="r" b="b"/>
              <a:pathLst>
                <a:path w="5674" h="11352" extrusionOk="0">
                  <a:moveTo>
                    <a:pt x="5673" y="1"/>
                  </a:moveTo>
                  <a:cubicBezTo>
                    <a:pt x="5673" y="1"/>
                    <a:pt x="3407" y="3860"/>
                    <a:pt x="0" y="3860"/>
                  </a:cubicBezTo>
                  <a:lnTo>
                    <a:pt x="0" y="7493"/>
                  </a:lnTo>
                  <a:cubicBezTo>
                    <a:pt x="3407" y="7493"/>
                    <a:pt x="5673" y="11352"/>
                    <a:pt x="5673" y="11352"/>
                  </a:cubicBezTo>
                  <a:lnTo>
                    <a:pt x="5673" y="1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75"/>
            <p:cNvSpPr/>
            <p:nvPr/>
          </p:nvSpPr>
          <p:spPr>
            <a:xfrm>
              <a:off x="1842264" y="3570824"/>
              <a:ext cx="148815" cy="119020"/>
            </a:xfrm>
            <a:custGeom>
              <a:avLst/>
              <a:gdLst/>
              <a:ahLst/>
              <a:cxnLst/>
              <a:rect l="l" t="t" r="r" b="b"/>
              <a:pathLst>
                <a:path w="5674" h="4538" extrusionOk="0">
                  <a:moveTo>
                    <a:pt x="0" y="1"/>
                  </a:moveTo>
                  <a:lnTo>
                    <a:pt x="0" y="679"/>
                  </a:lnTo>
                  <a:cubicBezTo>
                    <a:pt x="3407" y="679"/>
                    <a:pt x="5673" y="4538"/>
                    <a:pt x="5673" y="4538"/>
                  </a:cubicBezTo>
                  <a:lnTo>
                    <a:pt x="5673" y="3176"/>
                  </a:lnTo>
                  <a:cubicBezTo>
                    <a:pt x="5673" y="3176"/>
                    <a:pt x="3407" y="1"/>
                    <a:pt x="0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75"/>
            <p:cNvSpPr/>
            <p:nvPr/>
          </p:nvSpPr>
          <p:spPr>
            <a:xfrm>
              <a:off x="1991053" y="3368400"/>
              <a:ext cx="35722" cy="345311"/>
            </a:xfrm>
            <a:custGeom>
              <a:avLst/>
              <a:gdLst/>
              <a:ahLst/>
              <a:cxnLst/>
              <a:rect l="l" t="t" r="r" b="b"/>
              <a:pathLst>
                <a:path w="1362" h="13166" extrusionOk="0">
                  <a:moveTo>
                    <a:pt x="0" y="1"/>
                  </a:moveTo>
                  <a:lnTo>
                    <a:pt x="0" y="13165"/>
                  </a:lnTo>
                  <a:lnTo>
                    <a:pt x="1362" y="13165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75"/>
            <p:cNvSpPr/>
            <p:nvPr/>
          </p:nvSpPr>
          <p:spPr>
            <a:xfrm>
              <a:off x="1991053" y="3683891"/>
              <a:ext cx="35722" cy="29821"/>
            </a:xfrm>
            <a:custGeom>
              <a:avLst/>
              <a:gdLst/>
              <a:ahLst/>
              <a:cxnLst/>
              <a:rect l="l" t="t" r="r" b="b"/>
              <a:pathLst>
                <a:path w="1362" h="1137" extrusionOk="0">
                  <a:moveTo>
                    <a:pt x="0" y="1"/>
                  </a:moveTo>
                  <a:lnTo>
                    <a:pt x="0" y="1136"/>
                  </a:lnTo>
                  <a:lnTo>
                    <a:pt x="1362" y="1136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75"/>
            <p:cNvSpPr/>
            <p:nvPr/>
          </p:nvSpPr>
          <p:spPr>
            <a:xfrm>
              <a:off x="1794556" y="3493453"/>
              <a:ext cx="47734" cy="95311"/>
            </a:xfrm>
            <a:custGeom>
              <a:avLst/>
              <a:gdLst/>
              <a:ahLst/>
              <a:cxnLst/>
              <a:rect l="l" t="t" r="r" b="b"/>
              <a:pathLst>
                <a:path w="1820" h="3634" extrusionOk="0">
                  <a:moveTo>
                    <a:pt x="0" y="1"/>
                  </a:moveTo>
                  <a:lnTo>
                    <a:pt x="0" y="3634"/>
                  </a:lnTo>
                  <a:lnTo>
                    <a:pt x="1819" y="36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75"/>
            <p:cNvSpPr/>
            <p:nvPr/>
          </p:nvSpPr>
          <p:spPr>
            <a:xfrm>
              <a:off x="1794556" y="3570824"/>
              <a:ext cx="47734" cy="17808"/>
            </a:xfrm>
            <a:custGeom>
              <a:avLst/>
              <a:gdLst/>
              <a:ahLst/>
              <a:cxnLst/>
              <a:rect l="l" t="t" r="r" b="b"/>
              <a:pathLst>
                <a:path w="1820" h="679" extrusionOk="0">
                  <a:moveTo>
                    <a:pt x="0" y="1"/>
                  </a:moveTo>
                  <a:lnTo>
                    <a:pt x="0" y="679"/>
                  </a:lnTo>
                  <a:lnTo>
                    <a:pt x="1819" y="679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75"/>
            <p:cNvSpPr/>
            <p:nvPr/>
          </p:nvSpPr>
          <p:spPr>
            <a:xfrm>
              <a:off x="1812470" y="3618401"/>
              <a:ext cx="35748" cy="35879"/>
            </a:xfrm>
            <a:custGeom>
              <a:avLst/>
              <a:gdLst/>
              <a:ahLst/>
              <a:cxnLst/>
              <a:rect l="l" t="t" r="r" b="b"/>
              <a:pathLst>
                <a:path w="1363" h="1368" extrusionOk="0">
                  <a:moveTo>
                    <a:pt x="1" y="1"/>
                  </a:moveTo>
                  <a:lnTo>
                    <a:pt x="1" y="1367"/>
                  </a:lnTo>
                  <a:lnTo>
                    <a:pt x="1362" y="1367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75"/>
            <p:cNvSpPr/>
            <p:nvPr/>
          </p:nvSpPr>
          <p:spPr>
            <a:xfrm>
              <a:off x="1794687" y="3588738"/>
              <a:ext cx="47603" cy="89252"/>
            </a:xfrm>
            <a:custGeom>
              <a:avLst/>
              <a:gdLst/>
              <a:ahLst/>
              <a:cxnLst/>
              <a:rect l="l" t="t" r="r" b="b"/>
              <a:pathLst>
                <a:path w="1815" h="3403" extrusionOk="0">
                  <a:moveTo>
                    <a:pt x="0" y="1"/>
                  </a:moveTo>
                  <a:lnTo>
                    <a:pt x="0" y="3403"/>
                  </a:lnTo>
                  <a:lnTo>
                    <a:pt x="905" y="3403"/>
                  </a:lnTo>
                  <a:lnTo>
                    <a:pt x="181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75"/>
            <p:cNvSpPr/>
            <p:nvPr/>
          </p:nvSpPr>
          <p:spPr>
            <a:xfrm>
              <a:off x="1747347" y="3362840"/>
              <a:ext cx="326270" cy="356537"/>
            </a:xfrm>
            <a:custGeom>
              <a:avLst/>
              <a:gdLst/>
              <a:ahLst/>
              <a:cxnLst/>
              <a:rect l="l" t="t" r="r" b="b"/>
              <a:pathLst>
                <a:path w="12440" h="13594" extrusionOk="0">
                  <a:moveTo>
                    <a:pt x="10870" y="5433"/>
                  </a:moveTo>
                  <a:cubicBezTo>
                    <a:pt x="11539" y="5539"/>
                    <a:pt x="12035" y="6117"/>
                    <a:pt x="12035" y="6795"/>
                  </a:cubicBezTo>
                  <a:cubicBezTo>
                    <a:pt x="12035" y="7473"/>
                    <a:pt x="11539" y="8051"/>
                    <a:pt x="10870" y="8157"/>
                  </a:cubicBezTo>
                  <a:lnTo>
                    <a:pt x="10870" y="5433"/>
                  </a:lnTo>
                  <a:close/>
                  <a:moveTo>
                    <a:pt x="1589" y="5193"/>
                  </a:moveTo>
                  <a:lnTo>
                    <a:pt x="1589" y="8402"/>
                  </a:lnTo>
                  <a:lnTo>
                    <a:pt x="1122" y="8402"/>
                  </a:lnTo>
                  <a:cubicBezTo>
                    <a:pt x="737" y="8397"/>
                    <a:pt x="424" y="8089"/>
                    <a:pt x="429" y="7704"/>
                  </a:cubicBezTo>
                  <a:lnTo>
                    <a:pt x="424" y="7704"/>
                  </a:lnTo>
                  <a:lnTo>
                    <a:pt x="424" y="5890"/>
                  </a:lnTo>
                  <a:cubicBezTo>
                    <a:pt x="424" y="5505"/>
                    <a:pt x="737" y="5193"/>
                    <a:pt x="1122" y="5193"/>
                  </a:cubicBezTo>
                  <a:close/>
                  <a:moveTo>
                    <a:pt x="3407" y="5193"/>
                  </a:moveTo>
                  <a:lnTo>
                    <a:pt x="3407" y="8402"/>
                  </a:lnTo>
                  <a:lnTo>
                    <a:pt x="2017" y="8402"/>
                  </a:lnTo>
                  <a:lnTo>
                    <a:pt x="2017" y="5193"/>
                  </a:lnTo>
                  <a:close/>
                  <a:moveTo>
                    <a:pt x="3634" y="9961"/>
                  </a:moveTo>
                  <a:lnTo>
                    <a:pt x="3634" y="10895"/>
                  </a:lnTo>
                  <a:lnTo>
                    <a:pt x="3229" y="10895"/>
                  </a:lnTo>
                  <a:lnTo>
                    <a:pt x="3480" y="9961"/>
                  </a:lnTo>
                  <a:close/>
                  <a:moveTo>
                    <a:pt x="3340" y="8826"/>
                  </a:moveTo>
                  <a:lnTo>
                    <a:pt x="2546" y="11804"/>
                  </a:lnTo>
                  <a:lnTo>
                    <a:pt x="2017" y="11804"/>
                  </a:lnTo>
                  <a:lnTo>
                    <a:pt x="2017" y="8826"/>
                  </a:lnTo>
                  <a:close/>
                  <a:moveTo>
                    <a:pt x="10442" y="429"/>
                  </a:moveTo>
                  <a:lnTo>
                    <a:pt x="10442" y="13166"/>
                  </a:lnTo>
                  <a:lnTo>
                    <a:pt x="9509" y="13166"/>
                  </a:lnTo>
                  <a:lnTo>
                    <a:pt x="9509" y="4197"/>
                  </a:lnTo>
                  <a:cubicBezTo>
                    <a:pt x="9509" y="4055"/>
                    <a:pt x="9402" y="3984"/>
                    <a:pt x="9295" y="3984"/>
                  </a:cubicBezTo>
                  <a:cubicBezTo>
                    <a:pt x="9188" y="3984"/>
                    <a:pt x="9080" y="4055"/>
                    <a:pt x="9080" y="4197"/>
                  </a:cubicBezTo>
                  <a:lnTo>
                    <a:pt x="9080" y="11775"/>
                  </a:lnTo>
                  <a:cubicBezTo>
                    <a:pt x="8720" y="11280"/>
                    <a:pt x="8320" y="10818"/>
                    <a:pt x="7882" y="10389"/>
                  </a:cubicBezTo>
                  <a:cubicBezTo>
                    <a:pt x="7339" y="9850"/>
                    <a:pt x="6718" y="9389"/>
                    <a:pt x="6039" y="9028"/>
                  </a:cubicBezTo>
                  <a:cubicBezTo>
                    <a:pt x="5361" y="8662"/>
                    <a:pt x="4606" y="8445"/>
                    <a:pt x="3831" y="8407"/>
                  </a:cubicBezTo>
                  <a:lnTo>
                    <a:pt x="3831" y="5188"/>
                  </a:lnTo>
                  <a:cubicBezTo>
                    <a:pt x="4606" y="5145"/>
                    <a:pt x="5361" y="4933"/>
                    <a:pt x="6039" y="4567"/>
                  </a:cubicBezTo>
                  <a:cubicBezTo>
                    <a:pt x="6718" y="4201"/>
                    <a:pt x="7339" y="3744"/>
                    <a:pt x="7882" y="3205"/>
                  </a:cubicBezTo>
                  <a:cubicBezTo>
                    <a:pt x="8320" y="2777"/>
                    <a:pt x="8720" y="2315"/>
                    <a:pt x="9080" y="1820"/>
                  </a:cubicBezTo>
                  <a:lnTo>
                    <a:pt x="9080" y="3177"/>
                  </a:lnTo>
                  <a:cubicBezTo>
                    <a:pt x="9080" y="3319"/>
                    <a:pt x="9188" y="3389"/>
                    <a:pt x="9295" y="3389"/>
                  </a:cubicBezTo>
                  <a:cubicBezTo>
                    <a:pt x="9402" y="3389"/>
                    <a:pt x="9509" y="3319"/>
                    <a:pt x="9509" y="3177"/>
                  </a:cubicBezTo>
                  <a:lnTo>
                    <a:pt x="9509" y="429"/>
                  </a:lnTo>
                  <a:close/>
                  <a:moveTo>
                    <a:pt x="9292" y="1"/>
                  </a:moveTo>
                  <a:cubicBezTo>
                    <a:pt x="9177" y="1"/>
                    <a:pt x="9080" y="97"/>
                    <a:pt x="9080" y="213"/>
                  </a:cubicBezTo>
                  <a:lnTo>
                    <a:pt x="9080" y="1059"/>
                  </a:lnTo>
                  <a:cubicBezTo>
                    <a:pt x="8652" y="1733"/>
                    <a:pt x="8147" y="2349"/>
                    <a:pt x="7579" y="2907"/>
                  </a:cubicBezTo>
                  <a:cubicBezTo>
                    <a:pt x="6703" y="3754"/>
                    <a:pt x="5303" y="4769"/>
                    <a:pt x="3619" y="4769"/>
                  </a:cubicBezTo>
                  <a:lnTo>
                    <a:pt x="1122" y="4769"/>
                  </a:lnTo>
                  <a:cubicBezTo>
                    <a:pt x="501" y="4769"/>
                    <a:pt x="1" y="5270"/>
                    <a:pt x="1" y="5890"/>
                  </a:cubicBezTo>
                  <a:lnTo>
                    <a:pt x="1" y="7709"/>
                  </a:lnTo>
                  <a:cubicBezTo>
                    <a:pt x="1" y="8325"/>
                    <a:pt x="501" y="8826"/>
                    <a:pt x="1122" y="8826"/>
                  </a:cubicBezTo>
                  <a:lnTo>
                    <a:pt x="1589" y="8826"/>
                  </a:lnTo>
                  <a:lnTo>
                    <a:pt x="1589" y="12021"/>
                  </a:lnTo>
                  <a:cubicBezTo>
                    <a:pt x="1589" y="12136"/>
                    <a:pt x="1685" y="12232"/>
                    <a:pt x="1800" y="12232"/>
                  </a:cubicBezTo>
                  <a:lnTo>
                    <a:pt x="2710" y="12232"/>
                  </a:lnTo>
                  <a:cubicBezTo>
                    <a:pt x="2806" y="12232"/>
                    <a:pt x="2893" y="12170"/>
                    <a:pt x="2917" y="12073"/>
                  </a:cubicBezTo>
                  <a:lnTo>
                    <a:pt x="3119" y="11323"/>
                  </a:lnTo>
                  <a:lnTo>
                    <a:pt x="3850" y="11323"/>
                  </a:lnTo>
                  <a:cubicBezTo>
                    <a:pt x="3966" y="11323"/>
                    <a:pt x="4062" y="11227"/>
                    <a:pt x="4062" y="11111"/>
                  </a:cubicBezTo>
                  <a:lnTo>
                    <a:pt x="4062" y="9749"/>
                  </a:lnTo>
                  <a:cubicBezTo>
                    <a:pt x="4062" y="9629"/>
                    <a:pt x="3966" y="9533"/>
                    <a:pt x="3850" y="9533"/>
                  </a:cubicBezTo>
                  <a:lnTo>
                    <a:pt x="3595" y="9533"/>
                  </a:lnTo>
                  <a:lnTo>
                    <a:pt x="3783" y="8830"/>
                  </a:lnTo>
                  <a:cubicBezTo>
                    <a:pt x="5395" y="8888"/>
                    <a:pt x="6732" y="9865"/>
                    <a:pt x="7579" y="10688"/>
                  </a:cubicBezTo>
                  <a:cubicBezTo>
                    <a:pt x="8152" y="11241"/>
                    <a:pt x="8652" y="11862"/>
                    <a:pt x="9085" y="12531"/>
                  </a:cubicBezTo>
                  <a:lnTo>
                    <a:pt x="9085" y="13377"/>
                  </a:lnTo>
                  <a:cubicBezTo>
                    <a:pt x="9085" y="13498"/>
                    <a:pt x="9177" y="13594"/>
                    <a:pt x="9297" y="13594"/>
                  </a:cubicBezTo>
                  <a:lnTo>
                    <a:pt x="10659" y="13594"/>
                  </a:lnTo>
                  <a:cubicBezTo>
                    <a:pt x="10774" y="13594"/>
                    <a:pt x="10870" y="13498"/>
                    <a:pt x="10870" y="13377"/>
                  </a:cubicBezTo>
                  <a:lnTo>
                    <a:pt x="10870" y="8585"/>
                  </a:lnTo>
                  <a:cubicBezTo>
                    <a:pt x="11770" y="8465"/>
                    <a:pt x="12439" y="7700"/>
                    <a:pt x="12439" y="6795"/>
                  </a:cubicBezTo>
                  <a:cubicBezTo>
                    <a:pt x="12439" y="5890"/>
                    <a:pt x="11770" y="5125"/>
                    <a:pt x="10870" y="5010"/>
                  </a:cubicBezTo>
                  <a:lnTo>
                    <a:pt x="10870" y="213"/>
                  </a:lnTo>
                  <a:cubicBezTo>
                    <a:pt x="10870" y="97"/>
                    <a:pt x="10774" y="1"/>
                    <a:pt x="10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75"/>
            <p:cNvSpPr/>
            <p:nvPr/>
          </p:nvSpPr>
          <p:spPr>
            <a:xfrm>
              <a:off x="2096802" y="3535496"/>
              <a:ext cx="32706" cy="11120"/>
            </a:xfrm>
            <a:custGeom>
              <a:avLst/>
              <a:gdLst/>
              <a:ahLst/>
              <a:cxnLst/>
              <a:rect l="l" t="t" r="r" b="b"/>
              <a:pathLst>
                <a:path w="1247" h="424" extrusionOk="0">
                  <a:moveTo>
                    <a:pt x="284" y="0"/>
                  </a:moveTo>
                  <a:cubicBezTo>
                    <a:pt x="0" y="0"/>
                    <a:pt x="0" y="424"/>
                    <a:pt x="284" y="424"/>
                  </a:cubicBezTo>
                  <a:lnTo>
                    <a:pt x="963" y="424"/>
                  </a:lnTo>
                  <a:cubicBezTo>
                    <a:pt x="1247" y="424"/>
                    <a:pt x="1247" y="0"/>
                    <a:pt x="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75"/>
            <p:cNvSpPr/>
            <p:nvPr/>
          </p:nvSpPr>
          <p:spPr>
            <a:xfrm>
              <a:off x="2074325" y="3468327"/>
              <a:ext cx="27460" cy="23657"/>
            </a:xfrm>
            <a:custGeom>
              <a:avLst/>
              <a:gdLst/>
              <a:ahLst/>
              <a:cxnLst/>
              <a:rect l="l" t="t" r="r" b="b"/>
              <a:pathLst>
                <a:path w="1047" h="902" extrusionOk="0">
                  <a:moveTo>
                    <a:pt x="748" y="0"/>
                  </a:moveTo>
                  <a:cubicBezTo>
                    <a:pt x="701" y="0"/>
                    <a:pt x="652" y="18"/>
                    <a:pt x="607" y="59"/>
                  </a:cubicBezTo>
                  <a:lnTo>
                    <a:pt x="126" y="540"/>
                  </a:lnTo>
                  <a:cubicBezTo>
                    <a:pt x="1" y="675"/>
                    <a:pt x="92" y="892"/>
                    <a:pt x="275" y="901"/>
                  </a:cubicBezTo>
                  <a:cubicBezTo>
                    <a:pt x="333" y="901"/>
                    <a:pt x="386" y="877"/>
                    <a:pt x="424" y="839"/>
                  </a:cubicBezTo>
                  <a:lnTo>
                    <a:pt x="906" y="357"/>
                  </a:lnTo>
                  <a:cubicBezTo>
                    <a:pt x="1047" y="205"/>
                    <a:pt x="909" y="0"/>
                    <a:pt x="7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75"/>
            <p:cNvSpPr/>
            <p:nvPr/>
          </p:nvSpPr>
          <p:spPr>
            <a:xfrm>
              <a:off x="2073905" y="3590337"/>
              <a:ext cx="27880" cy="23579"/>
            </a:xfrm>
            <a:custGeom>
              <a:avLst/>
              <a:gdLst/>
              <a:ahLst/>
              <a:cxnLst/>
              <a:rect l="l" t="t" r="r" b="b"/>
              <a:pathLst>
                <a:path w="1063" h="899" extrusionOk="0">
                  <a:moveTo>
                    <a:pt x="298" y="1"/>
                  </a:moveTo>
                  <a:cubicBezTo>
                    <a:pt x="138" y="1"/>
                    <a:pt x="1" y="202"/>
                    <a:pt x="142" y="358"/>
                  </a:cubicBezTo>
                  <a:lnTo>
                    <a:pt x="623" y="840"/>
                  </a:lnTo>
                  <a:cubicBezTo>
                    <a:pt x="668" y="881"/>
                    <a:pt x="717" y="898"/>
                    <a:pt x="764" y="898"/>
                  </a:cubicBezTo>
                  <a:cubicBezTo>
                    <a:pt x="925" y="898"/>
                    <a:pt x="1063" y="694"/>
                    <a:pt x="922" y="541"/>
                  </a:cubicBezTo>
                  <a:lnTo>
                    <a:pt x="440" y="60"/>
                  </a:lnTo>
                  <a:cubicBezTo>
                    <a:pt x="395" y="18"/>
                    <a:pt x="34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4" name="Google Shape;9994;p75"/>
          <p:cNvGrpSpPr/>
          <p:nvPr/>
        </p:nvGrpSpPr>
        <p:grpSpPr>
          <a:xfrm>
            <a:off x="2181989" y="3378996"/>
            <a:ext cx="404874" cy="341535"/>
            <a:chOff x="2181989" y="3378996"/>
            <a:chExt cx="404874" cy="341535"/>
          </a:xfrm>
        </p:grpSpPr>
        <p:sp>
          <p:nvSpPr>
            <p:cNvPr id="9995" name="Google Shape;9995;p75"/>
            <p:cNvSpPr/>
            <p:nvPr/>
          </p:nvSpPr>
          <p:spPr>
            <a:xfrm>
              <a:off x="2187916" y="3384924"/>
              <a:ext cx="393019" cy="329549"/>
            </a:xfrm>
            <a:custGeom>
              <a:avLst/>
              <a:gdLst/>
              <a:ahLst/>
              <a:cxnLst/>
              <a:rect l="l" t="t" r="r" b="b"/>
              <a:pathLst>
                <a:path w="14985" h="12565" extrusionOk="0">
                  <a:moveTo>
                    <a:pt x="727" y="1"/>
                  </a:moveTo>
                  <a:cubicBezTo>
                    <a:pt x="328" y="1"/>
                    <a:pt x="0" y="328"/>
                    <a:pt x="0" y="727"/>
                  </a:cubicBezTo>
                  <a:lnTo>
                    <a:pt x="0" y="11843"/>
                  </a:lnTo>
                  <a:cubicBezTo>
                    <a:pt x="0" y="12242"/>
                    <a:pt x="328" y="12564"/>
                    <a:pt x="727" y="12564"/>
                  </a:cubicBezTo>
                  <a:lnTo>
                    <a:pt x="14258" y="12564"/>
                  </a:lnTo>
                  <a:cubicBezTo>
                    <a:pt x="14657" y="12564"/>
                    <a:pt x="14984" y="12242"/>
                    <a:pt x="14984" y="11843"/>
                  </a:cubicBezTo>
                  <a:lnTo>
                    <a:pt x="14984" y="2176"/>
                  </a:lnTo>
                  <a:cubicBezTo>
                    <a:pt x="14984" y="1776"/>
                    <a:pt x="14657" y="1454"/>
                    <a:pt x="14258" y="1454"/>
                  </a:cubicBezTo>
                  <a:lnTo>
                    <a:pt x="9908" y="1454"/>
                  </a:lnTo>
                  <a:lnTo>
                    <a:pt x="8743" y="285"/>
                  </a:lnTo>
                  <a:cubicBezTo>
                    <a:pt x="8561" y="102"/>
                    <a:pt x="8315" y="1"/>
                    <a:pt x="8060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75"/>
            <p:cNvSpPr/>
            <p:nvPr/>
          </p:nvSpPr>
          <p:spPr>
            <a:xfrm>
              <a:off x="2282939" y="3467331"/>
              <a:ext cx="202843" cy="202843"/>
            </a:xfrm>
            <a:custGeom>
              <a:avLst/>
              <a:gdLst/>
              <a:ahLst/>
              <a:cxnLst/>
              <a:rect l="l" t="t" r="r" b="b"/>
              <a:pathLst>
                <a:path w="7734" h="7734" extrusionOk="0">
                  <a:moveTo>
                    <a:pt x="3869" y="1"/>
                  </a:moveTo>
                  <a:cubicBezTo>
                    <a:pt x="1733" y="1"/>
                    <a:pt x="1" y="1733"/>
                    <a:pt x="1" y="3870"/>
                  </a:cubicBezTo>
                  <a:cubicBezTo>
                    <a:pt x="1" y="6001"/>
                    <a:pt x="1733" y="7733"/>
                    <a:pt x="3869" y="7733"/>
                  </a:cubicBezTo>
                  <a:cubicBezTo>
                    <a:pt x="6006" y="7733"/>
                    <a:pt x="7733" y="6001"/>
                    <a:pt x="7733" y="3870"/>
                  </a:cubicBezTo>
                  <a:cubicBezTo>
                    <a:pt x="7733" y="1733"/>
                    <a:pt x="6006" y="1"/>
                    <a:pt x="386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75"/>
            <p:cNvSpPr/>
            <p:nvPr/>
          </p:nvSpPr>
          <p:spPr>
            <a:xfrm>
              <a:off x="2308301" y="3492719"/>
              <a:ext cx="152119" cy="152093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902" y="0"/>
                  </a:moveTo>
                  <a:cubicBezTo>
                    <a:pt x="1300" y="0"/>
                    <a:pt x="1" y="1299"/>
                    <a:pt x="1" y="2902"/>
                  </a:cubicBezTo>
                  <a:cubicBezTo>
                    <a:pt x="1" y="4499"/>
                    <a:pt x="1300" y="5798"/>
                    <a:pt x="2902" y="5798"/>
                  </a:cubicBezTo>
                  <a:cubicBezTo>
                    <a:pt x="4505" y="5798"/>
                    <a:pt x="5799" y="4499"/>
                    <a:pt x="5799" y="2902"/>
                  </a:cubicBezTo>
                  <a:cubicBezTo>
                    <a:pt x="5799" y="1299"/>
                    <a:pt x="4505" y="0"/>
                    <a:pt x="2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75"/>
            <p:cNvSpPr/>
            <p:nvPr/>
          </p:nvSpPr>
          <p:spPr>
            <a:xfrm>
              <a:off x="2346435" y="3575126"/>
              <a:ext cx="76112" cy="69686"/>
            </a:xfrm>
            <a:custGeom>
              <a:avLst/>
              <a:gdLst/>
              <a:ahLst/>
              <a:cxnLst/>
              <a:rect l="l" t="t" r="r" b="b"/>
              <a:pathLst>
                <a:path w="2902" h="2657" extrusionOk="0">
                  <a:moveTo>
                    <a:pt x="967" y="0"/>
                  </a:moveTo>
                  <a:lnTo>
                    <a:pt x="967" y="481"/>
                  </a:lnTo>
                  <a:cubicBezTo>
                    <a:pt x="967" y="573"/>
                    <a:pt x="914" y="659"/>
                    <a:pt x="832" y="698"/>
                  </a:cubicBezTo>
                  <a:lnTo>
                    <a:pt x="269" y="982"/>
                  </a:lnTo>
                  <a:cubicBezTo>
                    <a:pt x="106" y="1064"/>
                    <a:pt x="0" y="1232"/>
                    <a:pt x="0" y="1415"/>
                  </a:cubicBezTo>
                  <a:lnTo>
                    <a:pt x="0" y="2266"/>
                  </a:lnTo>
                  <a:cubicBezTo>
                    <a:pt x="448" y="2526"/>
                    <a:pt x="948" y="2656"/>
                    <a:pt x="1449" y="2656"/>
                  </a:cubicBezTo>
                  <a:cubicBezTo>
                    <a:pt x="1950" y="2656"/>
                    <a:pt x="2452" y="2526"/>
                    <a:pt x="2901" y="2266"/>
                  </a:cubicBezTo>
                  <a:lnTo>
                    <a:pt x="2901" y="1415"/>
                  </a:lnTo>
                  <a:cubicBezTo>
                    <a:pt x="2901" y="1232"/>
                    <a:pt x="2796" y="1064"/>
                    <a:pt x="2632" y="982"/>
                  </a:cubicBezTo>
                  <a:lnTo>
                    <a:pt x="2064" y="698"/>
                  </a:lnTo>
                  <a:cubicBezTo>
                    <a:pt x="1982" y="659"/>
                    <a:pt x="1930" y="573"/>
                    <a:pt x="1930" y="481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75"/>
            <p:cNvSpPr/>
            <p:nvPr/>
          </p:nvSpPr>
          <p:spPr>
            <a:xfrm>
              <a:off x="2304157" y="3384924"/>
              <a:ext cx="143622" cy="38161"/>
            </a:xfrm>
            <a:custGeom>
              <a:avLst/>
              <a:gdLst/>
              <a:ahLst/>
              <a:cxnLst/>
              <a:rect l="l" t="t" r="r" b="b"/>
              <a:pathLst>
                <a:path w="5476" h="1455" extrusionOk="0">
                  <a:moveTo>
                    <a:pt x="0" y="1"/>
                  </a:moveTo>
                  <a:cubicBezTo>
                    <a:pt x="260" y="1"/>
                    <a:pt x="505" y="102"/>
                    <a:pt x="683" y="285"/>
                  </a:cubicBezTo>
                  <a:lnTo>
                    <a:pt x="1641" y="1237"/>
                  </a:lnTo>
                  <a:cubicBezTo>
                    <a:pt x="1776" y="1377"/>
                    <a:pt x="1958" y="1454"/>
                    <a:pt x="2151" y="1454"/>
                  </a:cubicBezTo>
                  <a:lnTo>
                    <a:pt x="5476" y="1454"/>
                  </a:lnTo>
                  <a:lnTo>
                    <a:pt x="4311" y="285"/>
                  </a:lnTo>
                  <a:cubicBezTo>
                    <a:pt x="4129" y="102"/>
                    <a:pt x="3883" y="1"/>
                    <a:pt x="3628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75"/>
            <p:cNvSpPr/>
            <p:nvPr/>
          </p:nvSpPr>
          <p:spPr>
            <a:xfrm>
              <a:off x="2352730" y="3384924"/>
              <a:ext cx="95048" cy="38161"/>
            </a:xfrm>
            <a:custGeom>
              <a:avLst/>
              <a:gdLst/>
              <a:ahLst/>
              <a:cxnLst/>
              <a:rect l="l" t="t" r="r" b="b"/>
              <a:pathLst>
                <a:path w="3624" h="1455" extrusionOk="0">
                  <a:moveTo>
                    <a:pt x="1" y="1"/>
                  </a:moveTo>
                  <a:cubicBezTo>
                    <a:pt x="256" y="1"/>
                    <a:pt x="501" y="102"/>
                    <a:pt x="684" y="285"/>
                  </a:cubicBezTo>
                  <a:lnTo>
                    <a:pt x="1637" y="1237"/>
                  </a:lnTo>
                  <a:cubicBezTo>
                    <a:pt x="1771" y="1377"/>
                    <a:pt x="1959" y="1454"/>
                    <a:pt x="2151" y="1454"/>
                  </a:cubicBezTo>
                  <a:lnTo>
                    <a:pt x="3624" y="1454"/>
                  </a:lnTo>
                  <a:lnTo>
                    <a:pt x="2459" y="285"/>
                  </a:lnTo>
                  <a:cubicBezTo>
                    <a:pt x="2277" y="102"/>
                    <a:pt x="2031" y="1"/>
                    <a:pt x="177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75"/>
            <p:cNvSpPr/>
            <p:nvPr/>
          </p:nvSpPr>
          <p:spPr>
            <a:xfrm>
              <a:off x="2187916" y="3682894"/>
              <a:ext cx="392888" cy="31709"/>
            </a:xfrm>
            <a:custGeom>
              <a:avLst/>
              <a:gdLst/>
              <a:ahLst/>
              <a:cxnLst/>
              <a:rect l="l" t="t" r="r" b="b"/>
              <a:pathLst>
                <a:path w="14980" h="1209" extrusionOk="0">
                  <a:moveTo>
                    <a:pt x="0" y="0"/>
                  </a:moveTo>
                  <a:lnTo>
                    <a:pt x="0" y="482"/>
                  </a:lnTo>
                  <a:cubicBezTo>
                    <a:pt x="0" y="881"/>
                    <a:pt x="323" y="1208"/>
                    <a:pt x="722" y="1208"/>
                  </a:cubicBezTo>
                  <a:lnTo>
                    <a:pt x="14258" y="1208"/>
                  </a:lnTo>
                  <a:cubicBezTo>
                    <a:pt x="14657" y="1203"/>
                    <a:pt x="14979" y="881"/>
                    <a:pt x="14979" y="482"/>
                  </a:cubicBezTo>
                  <a:lnTo>
                    <a:pt x="14979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75"/>
            <p:cNvSpPr/>
            <p:nvPr/>
          </p:nvSpPr>
          <p:spPr>
            <a:xfrm>
              <a:off x="2346304" y="3595058"/>
              <a:ext cx="76112" cy="49754"/>
            </a:xfrm>
            <a:custGeom>
              <a:avLst/>
              <a:gdLst/>
              <a:ahLst/>
              <a:cxnLst/>
              <a:rect l="l" t="t" r="r" b="b"/>
              <a:pathLst>
                <a:path w="2902" h="1897" extrusionOk="0">
                  <a:moveTo>
                    <a:pt x="712" y="0"/>
                  </a:moveTo>
                  <a:lnTo>
                    <a:pt x="270" y="222"/>
                  </a:lnTo>
                  <a:cubicBezTo>
                    <a:pt x="106" y="304"/>
                    <a:pt x="0" y="472"/>
                    <a:pt x="0" y="655"/>
                  </a:cubicBezTo>
                  <a:lnTo>
                    <a:pt x="0" y="1506"/>
                  </a:lnTo>
                  <a:cubicBezTo>
                    <a:pt x="450" y="1766"/>
                    <a:pt x="952" y="1896"/>
                    <a:pt x="1453" y="1896"/>
                  </a:cubicBezTo>
                  <a:cubicBezTo>
                    <a:pt x="1954" y="1896"/>
                    <a:pt x="2454" y="1766"/>
                    <a:pt x="2902" y="1506"/>
                  </a:cubicBezTo>
                  <a:lnTo>
                    <a:pt x="2902" y="655"/>
                  </a:lnTo>
                  <a:cubicBezTo>
                    <a:pt x="2902" y="472"/>
                    <a:pt x="2801" y="304"/>
                    <a:pt x="2637" y="222"/>
                  </a:cubicBezTo>
                  <a:lnTo>
                    <a:pt x="2194" y="0"/>
                  </a:lnTo>
                  <a:cubicBezTo>
                    <a:pt x="2004" y="236"/>
                    <a:pt x="1729" y="354"/>
                    <a:pt x="1453" y="354"/>
                  </a:cubicBezTo>
                  <a:cubicBezTo>
                    <a:pt x="1178" y="354"/>
                    <a:pt x="902" y="236"/>
                    <a:pt x="712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75"/>
            <p:cNvSpPr/>
            <p:nvPr/>
          </p:nvSpPr>
          <p:spPr>
            <a:xfrm>
              <a:off x="2359051" y="3524375"/>
              <a:ext cx="50750" cy="57071"/>
            </a:xfrm>
            <a:custGeom>
              <a:avLst/>
              <a:gdLst/>
              <a:ahLst/>
              <a:cxnLst/>
              <a:rect l="l" t="t" r="r" b="b"/>
              <a:pathLst>
                <a:path w="1935" h="2176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lnTo>
                    <a:pt x="0" y="1209"/>
                  </a:lnTo>
                  <a:cubicBezTo>
                    <a:pt x="0" y="1743"/>
                    <a:pt x="433" y="2176"/>
                    <a:pt x="967" y="2176"/>
                  </a:cubicBezTo>
                  <a:cubicBezTo>
                    <a:pt x="1501" y="2176"/>
                    <a:pt x="1935" y="1743"/>
                    <a:pt x="1935" y="1209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75"/>
            <p:cNvSpPr/>
            <p:nvPr/>
          </p:nvSpPr>
          <p:spPr>
            <a:xfrm>
              <a:off x="2359051" y="3524506"/>
              <a:ext cx="34987" cy="57019"/>
            </a:xfrm>
            <a:custGeom>
              <a:avLst/>
              <a:gdLst/>
              <a:ahLst/>
              <a:cxnLst/>
              <a:rect l="l" t="t" r="r" b="b"/>
              <a:pathLst>
                <a:path w="1334" h="2174" extrusionOk="0">
                  <a:moveTo>
                    <a:pt x="727" y="1"/>
                  </a:moveTo>
                  <a:cubicBezTo>
                    <a:pt x="327" y="1"/>
                    <a:pt x="0" y="323"/>
                    <a:pt x="0" y="722"/>
                  </a:cubicBezTo>
                  <a:lnTo>
                    <a:pt x="0" y="1204"/>
                  </a:lnTo>
                  <a:cubicBezTo>
                    <a:pt x="0" y="1759"/>
                    <a:pt x="455" y="2173"/>
                    <a:pt x="964" y="2173"/>
                  </a:cubicBezTo>
                  <a:cubicBezTo>
                    <a:pt x="1086" y="2173"/>
                    <a:pt x="1211" y="2150"/>
                    <a:pt x="1333" y="2099"/>
                  </a:cubicBezTo>
                  <a:cubicBezTo>
                    <a:pt x="967" y="1954"/>
                    <a:pt x="727" y="1598"/>
                    <a:pt x="727" y="1204"/>
                  </a:cubicBezTo>
                  <a:lnTo>
                    <a:pt x="727" y="722"/>
                  </a:lnTo>
                  <a:cubicBezTo>
                    <a:pt x="727" y="371"/>
                    <a:pt x="982" y="68"/>
                    <a:pt x="1328" y="10"/>
                  </a:cubicBezTo>
                  <a:cubicBezTo>
                    <a:pt x="1290" y="1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75"/>
            <p:cNvSpPr/>
            <p:nvPr/>
          </p:nvSpPr>
          <p:spPr>
            <a:xfrm>
              <a:off x="2359051" y="3524375"/>
              <a:ext cx="50750" cy="25388"/>
            </a:xfrm>
            <a:custGeom>
              <a:avLst/>
              <a:gdLst/>
              <a:ahLst/>
              <a:cxnLst/>
              <a:rect l="l" t="t" r="r" b="b"/>
              <a:pathLst>
                <a:path w="1935" h="968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0" y="727"/>
                    <a:pt x="727" y="968"/>
                    <a:pt x="1935" y="968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5"/>
            <p:cNvSpPr/>
            <p:nvPr/>
          </p:nvSpPr>
          <p:spPr>
            <a:xfrm>
              <a:off x="2359051" y="3524375"/>
              <a:ext cx="34856" cy="23133"/>
            </a:xfrm>
            <a:custGeom>
              <a:avLst/>
              <a:gdLst/>
              <a:ahLst/>
              <a:cxnLst/>
              <a:rect l="l" t="t" r="r" b="b"/>
              <a:pathLst>
                <a:path w="1329" h="882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241" y="795"/>
                    <a:pt x="481" y="848"/>
                    <a:pt x="727" y="881"/>
                  </a:cubicBezTo>
                  <a:lnTo>
                    <a:pt x="727" y="727"/>
                  </a:lnTo>
                  <a:cubicBezTo>
                    <a:pt x="727" y="371"/>
                    <a:pt x="982" y="73"/>
                    <a:pt x="1328" y="15"/>
                  </a:cubicBezTo>
                  <a:cubicBezTo>
                    <a:pt x="1290" y="6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5"/>
            <p:cNvSpPr/>
            <p:nvPr/>
          </p:nvSpPr>
          <p:spPr>
            <a:xfrm>
              <a:off x="2346304" y="3606284"/>
              <a:ext cx="19067" cy="36115"/>
            </a:xfrm>
            <a:custGeom>
              <a:avLst/>
              <a:gdLst/>
              <a:ahLst/>
              <a:cxnLst/>
              <a:rect l="l" t="t" r="r" b="b"/>
              <a:pathLst>
                <a:path w="727" h="1377" extrusionOk="0">
                  <a:moveTo>
                    <a:pt x="63" y="1"/>
                  </a:moveTo>
                  <a:cubicBezTo>
                    <a:pt x="24" y="68"/>
                    <a:pt x="0" y="145"/>
                    <a:pt x="0" y="227"/>
                  </a:cubicBezTo>
                  <a:lnTo>
                    <a:pt x="0" y="1078"/>
                  </a:lnTo>
                  <a:cubicBezTo>
                    <a:pt x="226" y="1208"/>
                    <a:pt x="472" y="1309"/>
                    <a:pt x="727" y="1377"/>
                  </a:cubicBezTo>
                  <a:lnTo>
                    <a:pt x="727" y="746"/>
                  </a:lnTo>
                  <a:cubicBezTo>
                    <a:pt x="727" y="592"/>
                    <a:pt x="655" y="448"/>
                    <a:pt x="534" y="35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5"/>
            <p:cNvSpPr/>
            <p:nvPr/>
          </p:nvSpPr>
          <p:spPr>
            <a:xfrm>
              <a:off x="2403349" y="3606284"/>
              <a:ext cx="19067" cy="35984"/>
            </a:xfrm>
            <a:custGeom>
              <a:avLst/>
              <a:gdLst/>
              <a:ahLst/>
              <a:cxnLst/>
              <a:rect l="l" t="t" r="r" b="b"/>
              <a:pathLst>
                <a:path w="727" h="1372" extrusionOk="0">
                  <a:moveTo>
                    <a:pt x="669" y="1"/>
                  </a:moveTo>
                  <a:lnTo>
                    <a:pt x="197" y="357"/>
                  </a:lnTo>
                  <a:cubicBezTo>
                    <a:pt x="72" y="448"/>
                    <a:pt x="0" y="592"/>
                    <a:pt x="5" y="742"/>
                  </a:cubicBezTo>
                  <a:lnTo>
                    <a:pt x="5" y="1372"/>
                  </a:lnTo>
                  <a:cubicBezTo>
                    <a:pt x="255" y="1309"/>
                    <a:pt x="501" y="1208"/>
                    <a:pt x="727" y="1078"/>
                  </a:cubicBezTo>
                  <a:lnTo>
                    <a:pt x="727" y="227"/>
                  </a:lnTo>
                  <a:cubicBezTo>
                    <a:pt x="727" y="145"/>
                    <a:pt x="703" y="68"/>
                    <a:pt x="6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5"/>
            <p:cNvSpPr/>
            <p:nvPr/>
          </p:nvSpPr>
          <p:spPr>
            <a:xfrm>
              <a:off x="2181989" y="3378996"/>
              <a:ext cx="404874" cy="341535"/>
            </a:xfrm>
            <a:custGeom>
              <a:avLst/>
              <a:gdLst/>
              <a:ahLst/>
              <a:cxnLst/>
              <a:rect l="l" t="t" r="r" b="b"/>
              <a:pathLst>
                <a:path w="15437" h="13022" extrusionOk="0">
                  <a:moveTo>
                    <a:pt x="6506" y="453"/>
                  </a:moveTo>
                  <a:cubicBezTo>
                    <a:pt x="6703" y="453"/>
                    <a:pt x="6896" y="530"/>
                    <a:pt x="7035" y="670"/>
                  </a:cubicBezTo>
                  <a:lnTo>
                    <a:pt x="7815" y="1454"/>
                  </a:lnTo>
                  <a:lnTo>
                    <a:pt x="6809" y="1454"/>
                  </a:lnTo>
                  <a:cubicBezTo>
                    <a:pt x="6679" y="1454"/>
                    <a:pt x="6549" y="1401"/>
                    <a:pt x="6458" y="1305"/>
                  </a:cubicBezTo>
                  <a:lnTo>
                    <a:pt x="5606" y="453"/>
                  </a:lnTo>
                  <a:close/>
                  <a:moveTo>
                    <a:pt x="8286" y="453"/>
                  </a:moveTo>
                  <a:cubicBezTo>
                    <a:pt x="8479" y="453"/>
                    <a:pt x="8666" y="530"/>
                    <a:pt x="8806" y="670"/>
                  </a:cubicBezTo>
                  <a:lnTo>
                    <a:pt x="9590" y="1454"/>
                  </a:lnTo>
                  <a:lnTo>
                    <a:pt x="9407" y="1454"/>
                  </a:lnTo>
                  <a:cubicBezTo>
                    <a:pt x="9109" y="1454"/>
                    <a:pt x="9109" y="1906"/>
                    <a:pt x="9407" y="1906"/>
                  </a:cubicBezTo>
                  <a:lnTo>
                    <a:pt x="14484" y="1906"/>
                  </a:lnTo>
                  <a:cubicBezTo>
                    <a:pt x="14758" y="1906"/>
                    <a:pt x="14979" y="2128"/>
                    <a:pt x="14979" y="2402"/>
                  </a:cubicBezTo>
                  <a:lnTo>
                    <a:pt x="14979" y="12069"/>
                  </a:lnTo>
                  <a:lnTo>
                    <a:pt x="14984" y="12069"/>
                  </a:lnTo>
                  <a:cubicBezTo>
                    <a:pt x="14979" y="12343"/>
                    <a:pt x="14758" y="12564"/>
                    <a:pt x="14484" y="12564"/>
                  </a:cubicBezTo>
                  <a:lnTo>
                    <a:pt x="948" y="12564"/>
                  </a:lnTo>
                  <a:cubicBezTo>
                    <a:pt x="674" y="12564"/>
                    <a:pt x="453" y="12343"/>
                    <a:pt x="453" y="12069"/>
                  </a:cubicBezTo>
                  <a:lnTo>
                    <a:pt x="453" y="953"/>
                  </a:lnTo>
                  <a:cubicBezTo>
                    <a:pt x="453" y="674"/>
                    <a:pt x="674" y="453"/>
                    <a:pt x="948" y="453"/>
                  </a:cubicBezTo>
                  <a:lnTo>
                    <a:pt x="4658" y="453"/>
                  </a:lnTo>
                  <a:cubicBezTo>
                    <a:pt x="4855" y="453"/>
                    <a:pt x="5043" y="530"/>
                    <a:pt x="5183" y="670"/>
                  </a:cubicBezTo>
                  <a:lnTo>
                    <a:pt x="6135" y="1627"/>
                  </a:lnTo>
                  <a:cubicBezTo>
                    <a:pt x="6309" y="1801"/>
                    <a:pt x="6548" y="1902"/>
                    <a:pt x="6792" y="1902"/>
                  </a:cubicBezTo>
                  <a:cubicBezTo>
                    <a:pt x="6798" y="1902"/>
                    <a:pt x="6803" y="1901"/>
                    <a:pt x="6809" y="1901"/>
                  </a:cubicBezTo>
                  <a:lnTo>
                    <a:pt x="8358" y="1901"/>
                  </a:lnTo>
                  <a:cubicBezTo>
                    <a:pt x="8560" y="1901"/>
                    <a:pt x="8661" y="1661"/>
                    <a:pt x="8522" y="1516"/>
                  </a:cubicBezTo>
                  <a:lnTo>
                    <a:pt x="7454" y="453"/>
                  </a:lnTo>
                  <a:close/>
                  <a:moveTo>
                    <a:pt x="953" y="1"/>
                  </a:moveTo>
                  <a:cubicBezTo>
                    <a:pt x="429" y="1"/>
                    <a:pt x="0" y="429"/>
                    <a:pt x="0" y="953"/>
                  </a:cubicBezTo>
                  <a:lnTo>
                    <a:pt x="0" y="12069"/>
                  </a:lnTo>
                  <a:cubicBezTo>
                    <a:pt x="0" y="12593"/>
                    <a:pt x="429" y="13016"/>
                    <a:pt x="953" y="13021"/>
                  </a:cubicBezTo>
                  <a:lnTo>
                    <a:pt x="14484" y="13021"/>
                  </a:lnTo>
                  <a:cubicBezTo>
                    <a:pt x="15008" y="13016"/>
                    <a:pt x="15436" y="12593"/>
                    <a:pt x="15436" y="12069"/>
                  </a:cubicBezTo>
                  <a:lnTo>
                    <a:pt x="15436" y="2402"/>
                  </a:lnTo>
                  <a:cubicBezTo>
                    <a:pt x="15436" y="1877"/>
                    <a:pt x="15008" y="1454"/>
                    <a:pt x="14484" y="1454"/>
                  </a:cubicBezTo>
                  <a:lnTo>
                    <a:pt x="10230" y="1454"/>
                  </a:lnTo>
                  <a:lnTo>
                    <a:pt x="9128" y="352"/>
                  </a:lnTo>
                  <a:cubicBezTo>
                    <a:pt x="8902" y="126"/>
                    <a:pt x="8599" y="1"/>
                    <a:pt x="8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75"/>
            <p:cNvSpPr/>
            <p:nvPr/>
          </p:nvSpPr>
          <p:spPr>
            <a:xfrm>
              <a:off x="2295947" y="3486765"/>
              <a:ext cx="170505" cy="164105"/>
            </a:xfrm>
            <a:custGeom>
              <a:avLst/>
              <a:gdLst/>
              <a:ahLst/>
              <a:cxnLst/>
              <a:rect l="l" t="t" r="r" b="b"/>
              <a:pathLst>
                <a:path w="6501" h="6257" extrusionOk="0">
                  <a:moveTo>
                    <a:pt x="3614" y="1666"/>
                  </a:moveTo>
                  <a:cubicBezTo>
                    <a:pt x="3888" y="1666"/>
                    <a:pt x="4110" y="1887"/>
                    <a:pt x="4110" y="2161"/>
                  </a:cubicBezTo>
                  <a:lnTo>
                    <a:pt x="4110" y="2643"/>
                  </a:lnTo>
                  <a:cubicBezTo>
                    <a:pt x="4110" y="3052"/>
                    <a:pt x="3782" y="3384"/>
                    <a:pt x="3373" y="3384"/>
                  </a:cubicBezTo>
                  <a:cubicBezTo>
                    <a:pt x="2964" y="3384"/>
                    <a:pt x="2632" y="3052"/>
                    <a:pt x="2632" y="2643"/>
                  </a:cubicBezTo>
                  <a:lnTo>
                    <a:pt x="2632" y="2161"/>
                  </a:lnTo>
                  <a:cubicBezTo>
                    <a:pt x="2632" y="1887"/>
                    <a:pt x="2858" y="1666"/>
                    <a:pt x="3133" y="1666"/>
                  </a:cubicBezTo>
                  <a:close/>
                  <a:moveTo>
                    <a:pt x="3633" y="3807"/>
                  </a:moveTo>
                  <a:lnTo>
                    <a:pt x="3633" y="3942"/>
                  </a:lnTo>
                  <a:cubicBezTo>
                    <a:pt x="3628" y="4024"/>
                    <a:pt x="3652" y="4105"/>
                    <a:pt x="3691" y="4178"/>
                  </a:cubicBezTo>
                  <a:lnTo>
                    <a:pt x="3383" y="4485"/>
                  </a:lnTo>
                  <a:cubicBezTo>
                    <a:pt x="3378" y="4490"/>
                    <a:pt x="3375" y="4493"/>
                    <a:pt x="3371" y="4493"/>
                  </a:cubicBezTo>
                  <a:cubicBezTo>
                    <a:pt x="3367" y="4493"/>
                    <a:pt x="3364" y="4490"/>
                    <a:pt x="3359" y="4485"/>
                  </a:cubicBezTo>
                  <a:lnTo>
                    <a:pt x="3051" y="4178"/>
                  </a:lnTo>
                  <a:cubicBezTo>
                    <a:pt x="3089" y="4105"/>
                    <a:pt x="3114" y="4024"/>
                    <a:pt x="3114" y="3942"/>
                  </a:cubicBezTo>
                  <a:lnTo>
                    <a:pt x="3114" y="3807"/>
                  </a:lnTo>
                  <a:cubicBezTo>
                    <a:pt x="3195" y="3826"/>
                    <a:pt x="3287" y="3836"/>
                    <a:pt x="3373" y="3836"/>
                  </a:cubicBezTo>
                  <a:cubicBezTo>
                    <a:pt x="3460" y="3836"/>
                    <a:pt x="3547" y="3826"/>
                    <a:pt x="3633" y="3807"/>
                  </a:cubicBezTo>
                  <a:close/>
                  <a:moveTo>
                    <a:pt x="3373" y="448"/>
                  </a:moveTo>
                  <a:cubicBezTo>
                    <a:pt x="4504" y="448"/>
                    <a:pt x="5519" y="1165"/>
                    <a:pt x="5895" y="2234"/>
                  </a:cubicBezTo>
                  <a:cubicBezTo>
                    <a:pt x="6270" y="3302"/>
                    <a:pt x="5933" y="4495"/>
                    <a:pt x="5048" y="5207"/>
                  </a:cubicBezTo>
                  <a:lnTo>
                    <a:pt x="5048" y="4875"/>
                  </a:lnTo>
                  <a:cubicBezTo>
                    <a:pt x="5048" y="4606"/>
                    <a:pt x="4899" y="4360"/>
                    <a:pt x="4658" y="4240"/>
                  </a:cubicBezTo>
                  <a:lnTo>
                    <a:pt x="4090" y="3956"/>
                  </a:lnTo>
                  <a:cubicBezTo>
                    <a:pt x="4085" y="3956"/>
                    <a:pt x="4081" y="3951"/>
                    <a:pt x="4081" y="3942"/>
                  </a:cubicBezTo>
                  <a:lnTo>
                    <a:pt x="4081" y="3600"/>
                  </a:lnTo>
                  <a:cubicBezTo>
                    <a:pt x="4384" y="3374"/>
                    <a:pt x="4562" y="3023"/>
                    <a:pt x="4562" y="2643"/>
                  </a:cubicBezTo>
                  <a:lnTo>
                    <a:pt x="4562" y="2161"/>
                  </a:lnTo>
                  <a:cubicBezTo>
                    <a:pt x="4562" y="1637"/>
                    <a:pt x="4138" y="1209"/>
                    <a:pt x="3614" y="1209"/>
                  </a:cubicBezTo>
                  <a:lnTo>
                    <a:pt x="3133" y="1209"/>
                  </a:lnTo>
                  <a:cubicBezTo>
                    <a:pt x="2608" y="1209"/>
                    <a:pt x="2185" y="1637"/>
                    <a:pt x="2180" y="2161"/>
                  </a:cubicBezTo>
                  <a:lnTo>
                    <a:pt x="2180" y="2643"/>
                  </a:lnTo>
                  <a:cubicBezTo>
                    <a:pt x="2180" y="3018"/>
                    <a:pt x="2358" y="3374"/>
                    <a:pt x="2661" y="3600"/>
                  </a:cubicBezTo>
                  <a:lnTo>
                    <a:pt x="2661" y="3942"/>
                  </a:lnTo>
                  <a:cubicBezTo>
                    <a:pt x="2661" y="3947"/>
                    <a:pt x="2661" y="3951"/>
                    <a:pt x="2656" y="3956"/>
                  </a:cubicBezTo>
                  <a:lnTo>
                    <a:pt x="2089" y="4240"/>
                  </a:lnTo>
                  <a:cubicBezTo>
                    <a:pt x="1848" y="4356"/>
                    <a:pt x="1694" y="4606"/>
                    <a:pt x="1699" y="4875"/>
                  </a:cubicBezTo>
                  <a:lnTo>
                    <a:pt x="1699" y="5207"/>
                  </a:lnTo>
                  <a:cubicBezTo>
                    <a:pt x="814" y="4495"/>
                    <a:pt x="472" y="3302"/>
                    <a:pt x="852" y="2234"/>
                  </a:cubicBezTo>
                  <a:cubicBezTo>
                    <a:pt x="1227" y="1165"/>
                    <a:pt x="2238" y="448"/>
                    <a:pt x="3373" y="448"/>
                  </a:cubicBezTo>
                  <a:close/>
                  <a:moveTo>
                    <a:pt x="4066" y="4452"/>
                  </a:moveTo>
                  <a:lnTo>
                    <a:pt x="4461" y="4644"/>
                  </a:lnTo>
                  <a:cubicBezTo>
                    <a:pt x="4547" y="4688"/>
                    <a:pt x="4600" y="4779"/>
                    <a:pt x="4600" y="4875"/>
                  </a:cubicBezTo>
                  <a:lnTo>
                    <a:pt x="4600" y="5506"/>
                  </a:lnTo>
                  <a:cubicBezTo>
                    <a:pt x="4218" y="5703"/>
                    <a:pt x="3798" y="5801"/>
                    <a:pt x="3378" y="5801"/>
                  </a:cubicBezTo>
                  <a:cubicBezTo>
                    <a:pt x="2958" y="5801"/>
                    <a:pt x="2539" y="5703"/>
                    <a:pt x="2156" y="5506"/>
                  </a:cubicBezTo>
                  <a:lnTo>
                    <a:pt x="2151" y="5506"/>
                  </a:lnTo>
                  <a:lnTo>
                    <a:pt x="2151" y="4875"/>
                  </a:lnTo>
                  <a:cubicBezTo>
                    <a:pt x="2151" y="4779"/>
                    <a:pt x="2204" y="4688"/>
                    <a:pt x="2291" y="4644"/>
                  </a:cubicBezTo>
                  <a:lnTo>
                    <a:pt x="2685" y="4452"/>
                  </a:lnTo>
                  <a:lnTo>
                    <a:pt x="3046" y="4813"/>
                  </a:lnTo>
                  <a:cubicBezTo>
                    <a:pt x="3138" y="4902"/>
                    <a:pt x="3257" y="4946"/>
                    <a:pt x="3376" y="4946"/>
                  </a:cubicBezTo>
                  <a:cubicBezTo>
                    <a:pt x="3495" y="4946"/>
                    <a:pt x="3614" y="4902"/>
                    <a:pt x="3705" y="4813"/>
                  </a:cubicBezTo>
                  <a:lnTo>
                    <a:pt x="4066" y="4452"/>
                  </a:lnTo>
                  <a:close/>
                  <a:moveTo>
                    <a:pt x="3373" y="1"/>
                  </a:moveTo>
                  <a:cubicBezTo>
                    <a:pt x="2108" y="1"/>
                    <a:pt x="967" y="761"/>
                    <a:pt x="481" y="1930"/>
                  </a:cubicBezTo>
                  <a:cubicBezTo>
                    <a:pt x="0" y="3100"/>
                    <a:pt x="270" y="4447"/>
                    <a:pt x="1160" y="5342"/>
                  </a:cubicBezTo>
                  <a:cubicBezTo>
                    <a:pt x="1760" y="5938"/>
                    <a:pt x="2562" y="6256"/>
                    <a:pt x="3379" y="6256"/>
                  </a:cubicBezTo>
                  <a:cubicBezTo>
                    <a:pt x="3781" y="6256"/>
                    <a:pt x="4186" y="6179"/>
                    <a:pt x="4571" y="6020"/>
                  </a:cubicBezTo>
                  <a:cubicBezTo>
                    <a:pt x="5741" y="5534"/>
                    <a:pt x="6501" y="4394"/>
                    <a:pt x="6501" y="3129"/>
                  </a:cubicBezTo>
                  <a:cubicBezTo>
                    <a:pt x="6501" y="1401"/>
                    <a:pt x="5101" y="1"/>
                    <a:pt x="3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75"/>
            <p:cNvSpPr/>
            <p:nvPr/>
          </p:nvSpPr>
          <p:spPr>
            <a:xfrm>
              <a:off x="2266153" y="3461220"/>
              <a:ext cx="188812" cy="175593"/>
            </a:xfrm>
            <a:custGeom>
              <a:avLst/>
              <a:gdLst/>
              <a:ahLst/>
              <a:cxnLst/>
              <a:rect l="l" t="t" r="r" b="b"/>
              <a:pathLst>
                <a:path w="7199" h="6695" extrusionOk="0">
                  <a:moveTo>
                    <a:pt x="4499" y="0"/>
                  </a:moveTo>
                  <a:cubicBezTo>
                    <a:pt x="3447" y="0"/>
                    <a:pt x="2400" y="405"/>
                    <a:pt x="1608" y="1196"/>
                  </a:cubicBezTo>
                  <a:cubicBezTo>
                    <a:pt x="145" y="2659"/>
                    <a:pt x="1" y="4983"/>
                    <a:pt x="1276" y="6609"/>
                  </a:cubicBezTo>
                  <a:cubicBezTo>
                    <a:pt x="1326" y="6670"/>
                    <a:pt x="1387" y="6695"/>
                    <a:pt x="1446" y="6695"/>
                  </a:cubicBezTo>
                  <a:cubicBezTo>
                    <a:pt x="1609" y="6695"/>
                    <a:pt x="1759" y="6503"/>
                    <a:pt x="1632" y="6330"/>
                  </a:cubicBezTo>
                  <a:cubicBezTo>
                    <a:pt x="511" y="4882"/>
                    <a:pt x="641" y="2823"/>
                    <a:pt x="1935" y="1528"/>
                  </a:cubicBezTo>
                  <a:cubicBezTo>
                    <a:pt x="2642" y="821"/>
                    <a:pt x="3573" y="462"/>
                    <a:pt x="4508" y="462"/>
                  </a:cubicBezTo>
                  <a:cubicBezTo>
                    <a:pt x="5292" y="462"/>
                    <a:pt x="6080" y="714"/>
                    <a:pt x="6742" y="1225"/>
                  </a:cubicBezTo>
                  <a:cubicBezTo>
                    <a:pt x="6787" y="1258"/>
                    <a:pt x="6834" y="1273"/>
                    <a:pt x="6877" y="1273"/>
                  </a:cubicBezTo>
                  <a:cubicBezTo>
                    <a:pt x="7061" y="1273"/>
                    <a:pt x="7199" y="1021"/>
                    <a:pt x="7016" y="869"/>
                  </a:cubicBezTo>
                  <a:cubicBezTo>
                    <a:pt x="6273" y="286"/>
                    <a:pt x="5384" y="0"/>
                    <a:pt x="44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75"/>
            <p:cNvSpPr/>
            <p:nvPr/>
          </p:nvSpPr>
          <p:spPr>
            <a:xfrm>
              <a:off x="2313284" y="3500639"/>
              <a:ext cx="189389" cy="175750"/>
            </a:xfrm>
            <a:custGeom>
              <a:avLst/>
              <a:gdLst/>
              <a:ahLst/>
              <a:cxnLst/>
              <a:rect l="l" t="t" r="r" b="b"/>
              <a:pathLst>
                <a:path w="7221" h="6701" extrusionOk="0">
                  <a:moveTo>
                    <a:pt x="5768" y="0"/>
                  </a:moveTo>
                  <a:cubicBezTo>
                    <a:pt x="5719" y="0"/>
                    <a:pt x="5669" y="17"/>
                    <a:pt x="5628" y="49"/>
                  </a:cubicBezTo>
                  <a:cubicBezTo>
                    <a:pt x="5527" y="126"/>
                    <a:pt x="5513" y="266"/>
                    <a:pt x="5590" y="367"/>
                  </a:cubicBezTo>
                  <a:cubicBezTo>
                    <a:pt x="6711" y="1815"/>
                    <a:pt x="6581" y="3875"/>
                    <a:pt x="5282" y="5169"/>
                  </a:cubicBezTo>
                  <a:cubicBezTo>
                    <a:pt x="4577" y="5874"/>
                    <a:pt x="3645" y="6234"/>
                    <a:pt x="2708" y="6234"/>
                  </a:cubicBezTo>
                  <a:cubicBezTo>
                    <a:pt x="1925" y="6234"/>
                    <a:pt x="1139" y="5983"/>
                    <a:pt x="480" y="5472"/>
                  </a:cubicBezTo>
                  <a:cubicBezTo>
                    <a:pt x="431" y="5433"/>
                    <a:pt x="381" y="5416"/>
                    <a:pt x="334" y="5416"/>
                  </a:cubicBezTo>
                  <a:cubicBezTo>
                    <a:pt x="145" y="5416"/>
                    <a:pt x="1" y="5682"/>
                    <a:pt x="201" y="5828"/>
                  </a:cubicBezTo>
                  <a:cubicBezTo>
                    <a:pt x="946" y="6413"/>
                    <a:pt x="1837" y="6701"/>
                    <a:pt x="2723" y="6701"/>
                  </a:cubicBezTo>
                  <a:cubicBezTo>
                    <a:pt x="3776" y="6701"/>
                    <a:pt x="4824" y="6295"/>
                    <a:pt x="5619" y="5501"/>
                  </a:cubicBezTo>
                  <a:cubicBezTo>
                    <a:pt x="7081" y="4038"/>
                    <a:pt x="7221" y="1714"/>
                    <a:pt x="5946" y="88"/>
                  </a:cubicBezTo>
                  <a:cubicBezTo>
                    <a:pt x="5902" y="30"/>
                    <a:pt x="5835" y="0"/>
                    <a:pt x="57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75"/>
          <p:cNvGrpSpPr/>
          <p:nvPr/>
        </p:nvGrpSpPr>
        <p:grpSpPr>
          <a:xfrm>
            <a:off x="3097565" y="3381908"/>
            <a:ext cx="361336" cy="338623"/>
            <a:chOff x="3097565" y="3381908"/>
            <a:chExt cx="361336" cy="338623"/>
          </a:xfrm>
        </p:grpSpPr>
        <p:sp>
          <p:nvSpPr>
            <p:cNvPr id="10014" name="Google Shape;10014;p75"/>
            <p:cNvSpPr/>
            <p:nvPr/>
          </p:nvSpPr>
          <p:spPr>
            <a:xfrm>
              <a:off x="3102732" y="3455607"/>
              <a:ext cx="350871" cy="259495"/>
            </a:xfrm>
            <a:custGeom>
              <a:avLst/>
              <a:gdLst/>
              <a:ahLst/>
              <a:cxnLst/>
              <a:rect l="l" t="t" r="r" b="b"/>
              <a:pathLst>
                <a:path w="13378" h="9894" extrusionOk="0">
                  <a:moveTo>
                    <a:pt x="1011" y="0"/>
                  </a:moveTo>
                  <a:cubicBezTo>
                    <a:pt x="453" y="5"/>
                    <a:pt x="6" y="453"/>
                    <a:pt x="1" y="1011"/>
                  </a:cubicBezTo>
                  <a:lnTo>
                    <a:pt x="1" y="8888"/>
                  </a:lnTo>
                  <a:cubicBezTo>
                    <a:pt x="6" y="9441"/>
                    <a:pt x="453" y="9893"/>
                    <a:pt x="1011" y="9893"/>
                  </a:cubicBezTo>
                  <a:lnTo>
                    <a:pt x="12372" y="9893"/>
                  </a:lnTo>
                  <a:cubicBezTo>
                    <a:pt x="12925" y="9893"/>
                    <a:pt x="13377" y="9441"/>
                    <a:pt x="13377" y="8888"/>
                  </a:cubicBezTo>
                  <a:lnTo>
                    <a:pt x="13377" y="1011"/>
                  </a:lnTo>
                  <a:cubicBezTo>
                    <a:pt x="13377" y="453"/>
                    <a:pt x="12925" y="5"/>
                    <a:pt x="12372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75"/>
            <p:cNvSpPr/>
            <p:nvPr/>
          </p:nvSpPr>
          <p:spPr>
            <a:xfrm>
              <a:off x="3102600" y="3455607"/>
              <a:ext cx="175593" cy="259495"/>
            </a:xfrm>
            <a:custGeom>
              <a:avLst/>
              <a:gdLst/>
              <a:ahLst/>
              <a:cxnLst/>
              <a:rect l="l" t="t" r="r" b="b"/>
              <a:pathLst>
                <a:path w="6695" h="9894" extrusionOk="0">
                  <a:moveTo>
                    <a:pt x="997" y="0"/>
                  </a:moveTo>
                  <a:cubicBezTo>
                    <a:pt x="444" y="10"/>
                    <a:pt x="1" y="462"/>
                    <a:pt x="6" y="1011"/>
                  </a:cubicBezTo>
                  <a:lnTo>
                    <a:pt x="6" y="8888"/>
                  </a:lnTo>
                  <a:cubicBezTo>
                    <a:pt x="1" y="9436"/>
                    <a:pt x="444" y="9889"/>
                    <a:pt x="997" y="9893"/>
                  </a:cubicBezTo>
                  <a:lnTo>
                    <a:pt x="6694" y="9893"/>
                  </a:lnTo>
                  <a:lnTo>
                    <a:pt x="669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75"/>
            <p:cNvSpPr/>
            <p:nvPr/>
          </p:nvSpPr>
          <p:spPr>
            <a:xfrm>
              <a:off x="3133156" y="3486031"/>
              <a:ext cx="290024" cy="198647"/>
            </a:xfrm>
            <a:custGeom>
              <a:avLst/>
              <a:gdLst/>
              <a:ahLst/>
              <a:cxnLst/>
              <a:rect l="l" t="t" r="r" b="b"/>
              <a:pathLst>
                <a:path w="11058" h="7574" extrusionOk="0">
                  <a:moveTo>
                    <a:pt x="270" y="0"/>
                  </a:moveTo>
                  <a:cubicBezTo>
                    <a:pt x="121" y="0"/>
                    <a:pt x="0" y="120"/>
                    <a:pt x="5" y="270"/>
                  </a:cubicBezTo>
                  <a:lnTo>
                    <a:pt x="5" y="7309"/>
                  </a:lnTo>
                  <a:cubicBezTo>
                    <a:pt x="5" y="7453"/>
                    <a:pt x="121" y="7574"/>
                    <a:pt x="270" y="7574"/>
                  </a:cubicBezTo>
                  <a:lnTo>
                    <a:pt x="10788" y="7574"/>
                  </a:lnTo>
                  <a:cubicBezTo>
                    <a:pt x="10937" y="7574"/>
                    <a:pt x="11058" y="7453"/>
                    <a:pt x="11058" y="7309"/>
                  </a:cubicBezTo>
                  <a:lnTo>
                    <a:pt x="11058" y="270"/>
                  </a:lnTo>
                  <a:cubicBezTo>
                    <a:pt x="11058" y="120"/>
                    <a:pt x="10937" y="0"/>
                    <a:pt x="107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75"/>
            <p:cNvSpPr/>
            <p:nvPr/>
          </p:nvSpPr>
          <p:spPr>
            <a:xfrm>
              <a:off x="3133156" y="3486136"/>
              <a:ext cx="145038" cy="198542"/>
            </a:xfrm>
            <a:custGeom>
              <a:avLst/>
              <a:gdLst/>
              <a:ahLst/>
              <a:cxnLst/>
              <a:rect l="l" t="t" r="r" b="b"/>
              <a:pathLst>
                <a:path w="5530" h="7570" extrusionOk="0">
                  <a:moveTo>
                    <a:pt x="265" y="1"/>
                  </a:moveTo>
                  <a:cubicBezTo>
                    <a:pt x="116" y="1"/>
                    <a:pt x="0" y="121"/>
                    <a:pt x="0" y="266"/>
                  </a:cubicBezTo>
                  <a:lnTo>
                    <a:pt x="0" y="7305"/>
                  </a:lnTo>
                  <a:cubicBezTo>
                    <a:pt x="0" y="7449"/>
                    <a:pt x="116" y="7570"/>
                    <a:pt x="265" y="7570"/>
                  </a:cubicBezTo>
                  <a:lnTo>
                    <a:pt x="5529" y="7570"/>
                  </a:lnTo>
                  <a:lnTo>
                    <a:pt x="552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75"/>
            <p:cNvSpPr/>
            <p:nvPr/>
          </p:nvSpPr>
          <p:spPr>
            <a:xfrm>
              <a:off x="3209241" y="3387205"/>
              <a:ext cx="137721" cy="114876"/>
            </a:xfrm>
            <a:custGeom>
              <a:avLst/>
              <a:gdLst/>
              <a:ahLst/>
              <a:cxnLst/>
              <a:rect l="l" t="t" r="r" b="b"/>
              <a:pathLst>
                <a:path w="5251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5" y="1069"/>
                  </a:cubicBezTo>
                  <a:lnTo>
                    <a:pt x="1165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6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6" y="4379"/>
                  </a:cubicBezTo>
                  <a:lnTo>
                    <a:pt x="4760" y="4379"/>
                  </a:lnTo>
                  <a:cubicBezTo>
                    <a:pt x="5029" y="4379"/>
                    <a:pt x="5250" y="4158"/>
                    <a:pt x="5250" y="3888"/>
                  </a:cubicBezTo>
                  <a:lnTo>
                    <a:pt x="5250" y="2522"/>
                  </a:lnTo>
                  <a:cubicBezTo>
                    <a:pt x="5250" y="2252"/>
                    <a:pt x="5029" y="2031"/>
                    <a:pt x="4760" y="2031"/>
                  </a:cubicBezTo>
                  <a:lnTo>
                    <a:pt x="4558" y="2031"/>
                  </a:lnTo>
                  <a:cubicBezTo>
                    <a:pt x="4298" y="2031"/>
                    <a:pt x="4091" y="1824"/>
                    <a:pt x="4091" y="1569"/>
                  </a:cubicBezTo>
                  <a:lnTo>
                    <a:pt x="4091" y="1069"/>
                  </a:lnTo>
                  <a:cubicBezTo>
                    <a:pt x="4091" y="477"/>
                    <a:pt x="3615" y="0"/>
                    <a:pt x="302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75"/>
            <p:cNvSpPr/>
            <p:nvPr/>
          </p:nvSpPr>
          <p:spPr>
            <a:xfrm>
              <a:off x="3200167" y="3606284"/>
              <a:ext cx="40023" cy="34332"/>
            </a:xfrm>
            <a:custGeom>
              <a:avLst/>
              <a:gdLst/>
              <a:ahLst/>
              <a:cxnLst/>
              <a:rect l="l" t="t" r="r" b="b"/>
              <a:pathLst>
                <a:path w="1526" h="130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1049"/>
                    <a:pt x="322" y="1309"/>
                    <a:pt x="658" y="1309"/>
                  </a:cubicBezTo>
                  <a:cubicBezTo>
                    <a:pt x="819" y="1309"/>
                    <a:pt x="983" y="1249"/>
                    <a:pt x="1117" y="1117"/>
                  </a:cubicBezTo>
                  <a:cubicBezTo>
                    <a:pt x="1526" y="703"/>
                    <a:pt x="1237" y="1"/>
                    <a:pt x="65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75"/>
            <p:cNvSpPr/>
            <p:nvPr/>
          </p:nvSpPr>
          <p:spPr>
            <a:xfrm>
              <a:off x="3262378" y="3541528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314" y="0"/>
                  </a:moveTo>
                  <a:cubicBezTo>
                    <a:pt x="145" y="0"/>
                    <a:pt x="1" y="218"/>
                    <a:pt x="159" y="377"/>
                  </a:cubicBezTo>
                  <a:lnTo>
                    <a:pt x="438" y="656"/>
                  </a:lnTo>
                  <a:lnTo>
                    <a:pt x="159" y="940"/>
                  </a:lnTo>
                  <a:cubicBezTo>
                    <a:pt x="73" y="1026"/>
                    <a:pt x="73" y="1161"/>
                    <a:pt x="159" y="1247"/>
                  </a:cubicBezTo>
                  <a:cubicBezTo>
                    <a:pt x="200" y="1291"/>
                    <a:pt x="256" y="1312"/>
                    <a:pt x="312" y="1312"/>
                  </a:cubicBezTo>
                  <a:cubicBezTo>
                    <a:pt x="368" y="1312"/>
                    <a:pt x="424" y="1291"/>
                    <a:pt x="467" y="1247"/>
                  </a:cubicBezTo>
                  <a:lnTo>
                    <a:pt x="746" y="964"/>
                  </a:lnTo>
                  <a:lnTo>
                    <a:pt x="1030" y="1247"/>
                  </a:lnTo>
                  <a:cubicBezTo>
                    <a:pt x="1078" y="1296"/>
                    <a:pt x="1131" y="1316"/>
                    <a:pt x="1181" y="1316"/>
                  </a:cubicBezTo>
                  <a:cubicBezTo>
                    <a:pt x="1348" y="1316"/>
                    <a:pt x="1493" y="1098"/>
                    <a:pt x="1338" y="940"/>
                  </a:cubicBezTo>
                  <a:lnTo>
                    <a:pt x="1054" y="656"/>
                  </a:lnTo>
                  <a:lnTo>
                    <a:pt x="1338" y="377"/>
                  </a:lnTo>
                  <a:cubicBezTo>
                    <a:pt x="1493" y="218"/>
                    <a:pt x="1348" y="0"/>
                    <a:pt x="1181" y="0"/>
                  </a:cubicBezTo>
                  <a:cubicBezTo>
                    <a:pt x="1131" y="0"/>
                    <a:pt x="1078" y="20"/>
                    <a:pt x="1030" y="69"/>
                  </a:cubicBezTo>
                  <a:lnTo>
                    <a:pt x="746" y="348"/>
                  </a:lnTo>
                  <a:lnTo>
                    <a:pt x="467" y="69"/>
                  </a:lnTo>
                  <a:cubicBezTo>
                    <a:pt x="419" y="20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75"/>
            <p:cNvSpPr/>
            <p:nvPr/>
          </p:nvSpPr>
          <p:spPr>
            <a:xfrm>
              <a:off x="3209241" y="3387205"/>
              <a:ext cx="68952" cy="114876"/>
            </a:xfrm>
            <a:custGeom>
              <a:avLst/>
              <a:gdLst/>
              <a:ahLst/>
              <a:cxnLst/>
              <a:rect l="l" t="t" r="r" b="b"/>
              <a:pathLst>
                <a:path w="2629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1" y="1069"/>
                  </a:cubicBezTo>
                  <a:lnTo>
                    <a:pt x="1161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2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2" y="4379"/>
                  </a:cubicBezTo>
                  <a:lnTo>
                    <a:pt x="2628" y="437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75"/>
            <p:cNvSpPr/>
            <p:nvPr/>
          </p:nvSpPr>
          <p:spPr>
            <a:xfrm>
              <a:off x="3257343" y="3448001"/>
              <a:ext cx="36482" cy="31237"/>
            </a:xfrm>
            <a:custGeom>
              <a:avLst/>
              <a:gdLst/>
              <a:ahLst/>
              <a:cxnLst/>
              <a:rect l="l" t="t" r="r" b="b"/>
              <a:pathLst>
                <a:path w="1391" h="1191" extrusionOk="0">
                  <a:moveTo>
                    <a:pt x="785" y="0"/>
                  </a:moveTo>
                  <a:cubicBezTo>
                    <a:pt x="640" y="0"/>
                    <a:pt x="492" y="54"/>
                    <a:pt x="371" y="175"/>
                  </a:cubicBezTo>
                  <a:cubicBezTo>
                    <a:pt x="0" y="550"/>
                    <a:pt x="265" y="1190"/>
                    <a:pt x="794" y="1190"/>
                  </a:cubicBezTo>
                  <a:cubicBezTo>
                    <a:pt x="1121" y="1190"/>
                    <a:pt x="1386" y="926"/>
                    <a:pt x="1391" y="598"/>
                  </a:cubicBezTo>
                  <a:cubicBezTo>
                    <a:pt x="1387" y="240"/>
                    <a:pt x="1092" y="0"/>
                    <a:pt x="78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75"/>
            <p:cNvSpPr/>
            <p:nvPr/>
          </p:nvSpPr>
          <p:spPr>
            <a:xfrm>
              <a:off x="3188679" y="3534342"/>
              <a:ext cx="187894" cy="117709"/>
            </a:xfrm>
            <a:custGeom>
              <a:avLst/>
              <a:gdLst/>
              <a:ahLst/>
              <a:cxnLst/>
              <a:rect l="l" t="t" r="r" b="b"/>
              <a:pathLst>
                <a:path w="7164" h="4488" extrusionOk="0">
                  <a:moveTo>
                    <a:pt x="1093" y="2744"/>
                  </a:moveTo>
                  <a:cubicBezTo>
                    <a:pt x="1675" y="2744"/>
                    <a:pt x="1964" y="3446"/>
                    <a:pt x="1555" y="3860"/>
                  </a:cubicBezTo>
                  <a:cubicBezTo>
                    <a:pt x="1421" y="3992"/>
                    <a:pt x="1257" y="4052"/>
                    <a:pt x="1096" y="4052"/>
                  </a:cubicBezTo>
                  <a:cubicBezTo>
                    <a:pt x="760" y="4052"/>
                    <a:pt x="438" y="3792"/>
                    <a:pt x="438" y="3398"/>
                  </a:cubicBezTo>
                  <a:cubicBezTo>
                    <a:pt x="438" y="3037"/>
                    <a:pt x="732" y="2744"/>
                    <a:pt x="1093" y="2744"/>
                  </a:cubicBezTo>
                  <a:close/>
                  <a:moveTo>
                    <a:pt x="6564" y="1"/>
                  </a:moveTo>
                  <a:lnTo>
                    <a:pt x="6540" y="6"/>
                  </a:lnTo>
                  <a:lnTo>
                    <a:pt x="6535" y="6"/>
                  </a:lnTo>
                  <a:cubicBezTo>
                    <a:pt x="6525" y="11"/>
                    <a:pt x="6516" y="11"/>
                    <a:pt x="6511" y="15"/>
                  </a:cubicBezTo>
                  <a:lnTo>
                    <a:pt x="5929" y="304"/>
                  </a:lnTo>
                  <a:cubicBezTo>
                    <a:pt x="5716" y="421"/>
                    <a:pt x="5825" y="717"/>
                    <a:pt x="6023" y="717"/>
                  </a:cubicBezTo>
                  <a:cubicBezTo>
                    <a:pt x="6054" y="717"/>
                    <a:pt x="6087" y="710"/>
                    <a:pt x="6121" y="694"/>
                  </a:cubicBezTo>
                  <a:lnTo>
                    <a:pt x="6280" y="617"/>
                  </a:lnTo>
                  <a:lnTo>
                    <a:pt x="6280" y="617"/>
                  </a:lnTo>
                  <a:cubicBezTo>
                    <a:pt x="5991" y="1574"/>
                    <a:pt x="5496" y="2277"/>
                    <a:pt x="4803" y="2724"/>
                  </a:cubicBezTo>
                  <a:cubicBezTo>
                    <a:pt x="4119" y="3161"/>
                    <a:pt x="3361" y="3261"/>
                    <a:pt x="2808" y="3261"/>
                  </a:cubicBezTo>
                  <a:cubicBezTo>
                    <a:pt x="2531" y="3261"/>
                    <a:pt x="2305" y="3236"/>
                    <a:pt x="2166" y="3215"/>
                  </a:cubicBezTo>
                  <a:cubicBezTo>
                    <a:pt x="2075" y="2688"/>
                    <a:pt x="1620" y="2311"/>
                    <a:pt x="1095" y="2311"/>
                  </a:cubicBezTo>
                  <a:cubicBezTo>
                    <a:pt x="1064" y="2311"/>
                    <a:pt x="1033" y="2313"/>
                    <a:pt x="1001" y="2315"/>
                  </a:cubicBezTo>
                  <a:cubicBezTo>
                    <a:pt x="438" y="2364"/>
                    <a:pt x="5" y="2835"/>
                    <a:pt x="5" y="3403"/>
                  </a:cubicBezTo>
                  <a:lnTo>
                    <a:pt x="5" y="3398"/>
                  </a:lnTo>
                  <a:lnTo>
                    <a:pt x="5" y="3398"/>
                  </a:lnTo>
                  <a:cubicBezTo>
                    <a:pt x="1" y="3951"/>
                    <a:pt x="414" y="4413"/>
                    <a:pt x="963" y="4481"/>
                  </a:cubicBezTo>
                  <a:cubicBezTo>
                    <a:pt x="1005" y="4485"/>
                    <a:pt x="1047" y="4488"/>
                    <a:pt x="1088" y="4488"/>
                  </a:cubicBezTo>
                  <a:cubicBezTo>
                    <a:pt x="1587" y="4488"/>
                    <a:pt x="2031" y="4146"/>
                    <a:pt x="2147" y="3653"/>
                  </a:cubicBezTo>
                  <a:cubicBezTo>
                    <a:pt x="2363" y="3682"/>
                    <a:pt x="2584" y="3696"/>
                    <a:pt x="2801" y="3696"/>
                  </a:cubicBezTo>
                  <a:cubicBezTo>
                    <a:pt x="3417" y="3696"/>
                    <a:pt x="4254" y="3581"/>
                    <a:pt x="5029" y="3085"/>
                  </a:cubicBezTo>
                  <a:cubicBezTo>
                    <a:pt x="5799" y="2594"/>
                    <a:pt x="6342" y="1839"/>
                    <a:pt x="6665" y="819"/>
                  </a:cubicBezTo>
                  <a:lnTo>
                    <a:pt x="6694" y="882"/>
                  </a:lnTo>
                  <a:cubicBezTo>
                    <a:pt x="6738" y="965"/>
                    <a:pt x="6810" y="999"/>
                    <a:pt x="6881" y="999"/>
                  </a:cubicBezTo>
                  <a:cubicBezTo>
                    <a:pt x="7023" y="999"/>
                    <a:pt x="7164" y="859"/>
                    <a:pt x="7083" y="689"/>
                  </a:cubicBezTo>
                  <a:lnTo>
                    <a:pt x="6795" y="107"/>
                  </a:lnTo>
                  <a:lnTo>
                    <a:pt x="6790" y="102"/>
                  </a:lnTo>
                  <a:cubicBezTo>
                    <a:pt x="6790" y="97"/>
                    <a:pt x="6785" y="88"/>
                    <a:pt x="6780" y="83"/>
                  </a:cubicBezTo>
                  <a:lnTo>
                    <a:pt x="6776" y="78"/>
                  </a:lnTo>
                  <a:cubicBezTo>
                    <a:pt x="6766" y="64"/>
                    <a:pt x="6751" y="49"/>
                    <a:pt x="6737" y="39"/>
                  </a:cubicBezTo>
                  <a:cubicBezTo>
                    <a:pt x="6727" y="30"/>
                    <a:pt x="6723" y="25"/>
                    <a:pt x="6713" y="20"/>
                  </a:cubicBezTo>
                  <a:cubicBezTo>
                    <a:pt x="6703" y="15"/>
                    <a:pt x="6699" y="15"/>
                    <a:pt x="6689" y="11"/>
                  </a:cubicBezTo>
                  <a:lnTo>
                    <a:pt x="6684" y="11"/>
                  </a:lnTo>
                  <a:lnTo>
                    <a:pt x="6660" y="6"/>
                  </a:lnTo>
                  <a:lnTo>
                    <a:pt x="6655" y="6"/>
                  </a:lnTo>
                  <a:lnTo>
                    <a:pt x="663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75"/>
            <p:cNvSpPr/>
            <p:nvPr/>
          </p:nvSpPr>
          <p:spPr>
            <a:xfrm>
              <a:off x="3163422" y="3526316"/>
              <a:ext cx="39315" cy="34463"/>
            </a:xfrm>
            <a:custGeom>
              <a:avLst/>
              <a:gdLst/>
              <a:ahLst/>
              <a:cxnLst/>
              <a:rect l="l" t="t" r="r" b="b"/>
              <a:pathLst>
                <a:path w="1499" h="1314" extrusionOk="0">
                  <a:moveTo>
                    <a:pt x="317" y="0"/>
                  </a:moveTo>
                  <a:cubicBezTo>
                    <a:pt x="147" y="0"/>
                    <a:pt x="1" y="219"/>
                    <a:pt x="160" y="374"/>
                  </a:cubicBezTo>
                  <a:lnTo>
                    <a:pt x="439" y="658"/>
                  </a:lnTo>
                  <a:lnTo>
                    <a:pt x="160" y="937"/>
                  </a:lnTo>
                  <a:cubicBezTo>
                    <a:pt x="73" y="1024"/>
                    <a:pt x="73" y="1163"/>
                    <a:pt x="160" y="1245"/>
                  </a:cubicBezTo>
                  <a:cubicBezTo>
                    <a:pt x="203" y="1289"/>
                    <a:pt x="259" y="1310"/>
                    <a:pt x="314" y="1310"/>
                  </a:cubicBezTo>
                  <a:cubicBezTo>
                    <a:pt x="369" y="1310"/>
                    <a:pt x="425" y="1289"/>
                    <a:pt x="468" y="1245"/>
                  </a:cubicBezTo>
                  <a:lnTo>
                    <a:pt x="747" y="966"/>
                  </a:lnTo>
                  <a:lnTo>
                    <a:pt x="1031" y="1245"/>
                  </a:lnTo>
                  <a:cubicBezTo>
                    <a:pt x="1079" y="1294"/>
                    <a:pt x="1133" y="1314"/>
                    <a:pt x="1185" y="1314"/>
                  </a:cubicBezTo>
                  <a:cubicBezTo>
                    <a:pt x="1354" y="1314"/>
                    <a:pt x="1497" y="1096"/>
                    <a:pt x="1339" y="937"/>
                  </a:cubicBezTo>
                  <a:lnTo>
                    <a:pt x="1055" y="658"/>
                  </a:lnTo>
                  <a:lnTo>
                    <a:pt x="1339" y="374"/>
                  </a:lnTo>
                  <a:cubicBezTo>
                    <a:pt x="1498" y="219"/>
                    <a:pt x="1352" y="0"/>
                    <a:pt x="1182" y="0"/>
                  </a:cubicBezTo>
                  <a:cubicBezTo>
                    <a:pt x="1131" y="0"/>
                    <a:pt x="1079" y="20"/>
                    <a:pt x="1031" y="66"/>
                  </a:cubicBezTo>
                  <a:lnTo>
                    <a:pt x="747" y="350"/>
                  </a:lnTo>
                  <a:lnTo>
                    <a:pt x="468" y="66"/>
                  </a:lnTo>
                  <a:cubicBezTo>
                    <a:pt x="420" y="20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75"/>
            <p:cNvSpPr/>
            <p:nvPr/>
          </p:nvSpPr>
          <p:spPr>
            <a:xfrm>
              <a:off x="3361309" y="3617614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1182" y="1"/>
                  </a:moveTo>
                  <a:cubicBezTo>
                    <a:pt x="1131" y="1"/>
                    <a:pt x="1078" y="21"/>
                    <a:pt x="1031" y="69"/>
                  </a:cubicBezTo>
                  <a:lnTo>
                    <a:pt x="747" y="353"/>
                  </a:lnTo>
                  <a:lnTo>
                    <a:pt x="468" y="69"/>
                  </a:lnTo>
                  <a:cubicBezTo>
                    <a:pt x="424" y="26"/>
                    <a:pt x="368" y="4"/>
                    <a:pt x="311" y="4"/>
                  </a:cubicBezTo>
                  <a:cubicBezTo>
                    <a:pt x="255" y="4"/>
                    <a:pt x="198" y="26"/>
                    <a:pt x="155" y="69"/>
                  </a:cubicBezTo>
                  <a:cubicBezTo>
                    <a:pt x="73" y="156"/>
                    <a:pt x="73" y="290"/>
                    <a:pt x="155" y="377"/>
                  </a:cubicBezTo>
                  <a:lnTo>
                    <a:pt x="439" y="656"/>
                  </a:lnTo>
                  <a:lnTo>
                    <a:pt x="155" y="940"/>
                  </a:lnTo>
                  <a:cubicBezTo>
                    <a:pt x="0" y="1099"/>
                    <a:pt x="145" y="1317"/>
                    <a:pt x="314" y="1317"/>
                  </a:cubicBezTo>
                  <a:cubicBezTo>
                    <a:pt x="366" y="1317"/>
                    <a:pt x="419" y="1296"/>
                    <a:pt x="468" y="1248"/>
                  </a:cubicBezTo>
                  <a:lnTo>
                    <a:pt x="747" y="969"/>
                  </a:lnTo>
                  <a:lnTo>
                    <a:pt x="1031" y="1248"/>
                  </a:lnTo>
                  <a:cubicBezTo>
                    <a:pt x="1078" y="1296"/>
                    <a:pt x="1131" y="1317"/>
                    <a:pt x="1182" y="1317"/>
                  </a:cubicBezTo>
                  <a:cubicBezTo>
                    <a:pt x="1349" y="1317"/>
                    <a:pt x="1494" y="1099"/>
                    <a:pt x="1339" y="940"/>
                  </a:cubicBezTo>
                  <a:lnTo>
                    <a:pt x="1055" y="661"/>
                  </a:lnTo>
                  <a:lnTo>
                    <a:pt x="1339" y="377"/>
                  </a:lnTo>
                  <a:cubicBezTo>
                    <a:pt x="1494" y="218"/>
                    <a:pt x="1349" y="1"/>
                    <a:pt x="1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75"/>
            <p:cNvSpPr/>
            <p:nvPr/>
          </p:nvSpPr>
          <p:spPr>
            <a:xfrm>
              <a:off x="3097565" y="3381908"/>
              <a:ext cx="361336" cy="338623"/>
            </a:xfrm>
            <a:custGeom>
              <a:avLst/>
              <a:gdLst/>
              <a:ahLst/>
              <a:cxnLst/>
              <a:rect l="l" t="t" r="r" b="b"/>
              <a:pathLst>
                <a:path w="13777" h="12911" extrusionOk="0">
                  <a:moveTo>
                    <a:pt x="7285" y="433"/>
                  </a:moveTo>
                  <a:cubicBezTo>
                    <a:pt x="7747" y="433"/>
                    <a:pt x="8118" y="809"/>
                    <a:pt x="8123" y="1271"/>
                  </a:cubicBezTo>
                  <a:lnTo>
                    <a:pt x="8123" y="1771"/>
                  </a:lnTo>
                  <a:cubicBezTo>
                    <a:pt x="8123" y="2156"/>
                    <a:pt x="8431" y="2464"/>
                    <a:pt x="8816" y="2464"/>
                  </a:cubicBezTo>
                  <a:lnTo>
                    <a:pt x="9018" y="2464"/>
                  </a:lnTo>
                  <a:cubicBezTo>
                    <a:pt x="9162" y="2464"/>
                    <a:pt x="9278" y="2579"/>
                    <a:pt x="9278" y="2724"/>
                  </a:cubicBezTo>
                  <a:lnTo>
                    <a:pt x="9278" y="4090"/>
                  </a:lnTo>
                  <a:cubicBezTo>
                    <a:pt x="9278" y="4235"/>
                    <a:pt x="9162" y="4350"/>
                    <a:pt x="9018" y="4350"/>
                  </a:cubicBezTo>
                  <a:lnTo>
                    <a:pt x="4750" y="4350"/>
                  </a:lnTo>
                  <a:cubicBezTo>
                    <a:pt x="4605" y="4350"/>
                    <a:pt x="4490" y="4235"/>
                    <a:pt x="4490" y="4090"/>
                  </a:cubicBezTo>
                  <a:lnTo>
                    <a:pt x="4490" y="2724"/>
                  </a:lnTo>
                  <a:lnTo>
                    <a:pt x="4495" y="2724"/>
                  </a:lnTo>
                  <a:cubicBezTo>
                    <a:pt x="4495" y="2579"/>
                    <a:pt x="4610" y="2464"/>
                    <a:pt x="4754" y="2464"/>
                  </a:cubicBezTo>
                  <a:lnTo>
                    <a:pt x="4961" y="2464"/>
                  </a:lnTo>
                  <a:cubicBezTo>
                    <a:pt x="5346" y="2464"/>
                    <a:pt x="5654" y="2156"/>
                    <a:pt x="5654" y="1771"/>
                  </a:cubicBezTo>
                  <a:lnTo>
                    <a:pt x="5654" y="1271"/>
                  </a:lnTo>
                  <a:cubicBezTo>
                    <a:pt x="5654" y="809"/>
                    <a:pt x="6030" y="433"/>
                    <a:pt x="6492" y="433"/>
                  </a:cubicBezTo>
                  <a:close/>
                  <a:moveTo>
                    <a:pt x="12569" y="3046"/>
                  </a:moveTo>
                  <a:cubicBezTo>
                    <a:pt x="12997" y="3046"/>
                    <a:pt x="13343" y="3393"/>
                    <a:pt x="13343" y="3821"/>
                  </a:cubicBezTo>
                  <a:lnTo>
                    <a:pt x="13343" y="11698"/>
                  </a:lnTo>
                  <a:cubicBezTo>
                    <a:pt x="13343" y="12126"/>
                    <a:pt x="12997" y="12472"/>
                    <a:pt x="12564" y="12472"/>
                  </a:cubicBezTo>
                  <a:lnTo>
                    <a:pt x="1208" y="12472"/>
                  </a:lnTo>
                  <a:cubicBezTo>
                    <a:pt x="780" y="12472"/>
                    <a:pt x="434" y="12126"/>
                    <a:pt x="434" y="11698"/>
                  </a:cubicBezTo>
                  <a:lnTo>
                    <a:pt x="434" y="3821"/>
                  </a:lnTo>
                  <a:cubicBezTo>
                    <a:pt x="434" y="3393"/>
                    <a:pt x="780" y="3046"/>
                    <a:pt x="1208" y="3046"/>
                  </a:cubicBezTo>
                  <a:lnTo>
                    <a:pt x="4057" y="3046"/>
                  </a:lnTo>
                  <a:lnTo>
                    <a:pt x="4057" y="3773"/>
                  </a:lnTo>
                  <a:lnTo>
                    <a:pt x="1377" y="3773"/>
                  </a:lnTo>
                  <a:cubicBezTo>
                    <a:pt x="1256" y="3773"/>
                    <a:pt x="1155" y="3869"/>
                    <a:pt x="1155" y="3989"/>
                  </a:cubicBezTo>
                  <a:lnTo>
                    <a:pt x="1155" y="11529"/>
                  </a:lnTo>
                  <a:cubicBezTo>
                    <a:pt x="1155" y="11650"/>
                    <a:pt x="1256" y="11751"/>
                    <a:pt x="1377" y="11751"/>
                  </a:cubicBezTo>
                  <a:lnTo>
                    <a:pt x="8719" y="11751"/>
                  </a:lnTo>
                  <a:cubicBezTo>
                    <a:pt x="8835" y="11751"/>
                    <a:pt x="8936" y="11650"/>
                    <a:pt x="8936" y="11529"/>
                  </a:cubicBezTo>
                  <a:cubicBezTo>
                    <a:pt x="8936" y="11409"/>
                    <a:pt x="8835" y="11313"/>
                    <a:pt x="8719" y="11313"/>
                  </a:cubicBezTo>
                  <a:lnTo>
                    <a:pt x="1588" y="11313"/>
                  </a:lnTo>
                  <a:lnTo>
                    <a:pt x="1588" y="4206"/>
                  </a:lnTo>
                  <a:lnTo>
                    <a:pt x="4066" y="4206"/>
                  </a:lnTo>
                  <a:cubicBezTo>
                    <a:pt x="4119" y="4538"/>
                    <a:pt x="4413" y="4783"/>
                    <a:pt x="4750" y="4788"/>
                  </a:cubicBezTo>
                  <a:lnTo>
                    <a:pt x="9023" y="4788"/>
                  </a:lnTo>
                  <a:cubicBezTo>
                    <a:pt x="9359" y="4783"/>
                    <a:pt x="9648" y="4538"/>
                    <a:pt x="9706" y="4206"/>
                  </a:cubicBezTo>
                  <a:lnTo>
                    <a:pt x="12184" y="4206"/>
                  </a:lnTo>
                  <a:lnTo>
                    <a:pt x="12184" y="11313"/>
                  </a:lnTo>
                  <a:lnTo>
                    <a:pt x="9783" y="11313"/>
                  </a:lnTo>
                  <a:cubicBezTo>
                    <a:pt x="9662" y="11313"/>
                    <a:pt x="9561" y="11409"/>
                    <a:pt x="9561" y="11529"/>
                  </a:cubicBezTo>
                  <a:cubicBezTo>
                    <a:pt x="9561" y="11650"/>
                    <a:pt x="9662" y="11746"/>
                    <a:pt x="9783" y="11746"/>
                  </a:cubicBezTo>
                  <a:lnTo>
                    <a:pt x="12400" y="11746"/>
                  </a:lnTo>
                  <a:cubicBezTo>
                    <a:pt x="12521" y="11746"/>
                    <a:pt x="12617" y="11650"/>
                    <a:pt x="12617" y="11529"/>
                  </a:cubicBezTo>
                  <a:lnTo>
                    <a:pt x="12617" y="3989"/>
                  </a:lnTo>
                  <a:cubicBezTo>
                    <a:pt x="12617" y="3869"/>
                    <a:pt x="12521" y="3768"/>
                    <a:pt x="12400" y="3768"/>
                  </a:cubicBezTo>
                  <a:lnTo>
                    <a:pt x="9715" y="3768"/>
                  </a:lnTo>
                  <a:lnTo>
                    <a:pt x="9715" y="3046"/>
                  </a:lnTo>
                  <a:close/>
                  <a:moveTo>
                    <a:pt x="6492" y="0"/>
                  </a:moveTo>
                  <a:cubicBezTo>
                    <a:pt x="5789" y="0"/>
                    <a:pt x="5221" y="568"/>
                    <a:pt x="5221" y="1271"/>
                  </a:cubicBezTo>
                  <a:lnTo>
                    <a:pt x="5221" y="1771"/>
                  </a:lnTo>
                  <a:cubicBezTo>
                    <a:pt x="5221" y="1915"/>
                    <a:pt x="5106" y="2031"/>
                    <a:pt x="4961" y="2031"/>
                  </a:cubicBezTo>
                  <a:lnTo>
                    <a:pt x="4754" y="2031"/>
                  </a:lnTo>
                  <a:cubicBezTo>
                    <a:pt x="4418" y="2031"/>
                    <a:pt x="4124" y="2276"/>
                    <a:pt x="4071" y="2608"/>
                  </a:cubicBezTo>
                  <a:lnTo>
                    <a:pt x="1213" y="2608"/>
                  </a:lnTo>
                  <a:cubicBezTo>
                    <a:pt x="544" y="2613"/>
                    <a:pt x="0" y="3152"/>
                    <a:pt x="0" y="3821"/>
                  </a:cubicBezTo>
                  <a:lnTo>
                    <a:pt x="0" y="11698"/>
                  </a:lnTo>
                  <a:cubicBezTo>
                    <a:pt x="0" y="12367"/>
                    <a:pt x="544" y="12905"/>
                    <a:pt x="1213" y="12910"/>
                  </a:cubicBezTo>
                  <a:lnTo>
                    <a:pt x="12569" y="12910"/>
                  </a:lnTo>
                  <a:cubicBezTo>
                    <a:pt x="13238" y="12905"/>
                    <a:pt x="13777" y="12367"/>
                    <a:pt x="13777" y="11698"/>
                  </a:cubicBezTo>
                  <a:lnTo>
                    <a:pt x="13777" y="3821"/>
                  </a:lnTo>
                  <a:cubicBezTo>
                    <a:pt x="13777" y="3152"/>
                    <a:pt x="13238" y="2613"/>
                    <a:pt x="12569" y="2608"/>
                  </a:cubicBezTo>
                  <a:lnTo>
                    <a:pt x="9706" y="2608"/>
                  </a:lnTo>
                  <a:cubicBezTo>
                    <a:pt x="9653" y="2276"/>
                    <a:pt x="9364" y="2031"/>
                    <a:pt x="9023" y="2031"/>
                  </a:cubicBezTo>
                  <a:lnTo>
                    <a:pt x="8816" y="2031"/>
                  </a:lnTo>
                  <a:cubicBezTo>
                    <a:pt x="8671" y="2031"/>
                    <a:pt x="8556" y="1915"/>
                    <a:pt x="8556" y="1771"/>
                  </a:cubicBezTo>
                  <a:lnTo>
                    <a:pt x="8556" y="1271"/>
                  </a:lnTo>
                  <a:cubicBezTo>
                    <a:pt x="8556" y="568"/>
                    <a:pt x="7988" y="0"/>
                    <a:pt x="7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75"/>
            <p:cNvSpPr/>
            <p:nvPr/>
          </p:nvSpPr>
          <p:spPr>
            <a:xfrm>
              <a:off x="3257212" y="3442703"/>
              <a:ext cx="48862" cy="41964"/>
            </a:xfrm>
            <a:custGeom>
              <a:avLst/>
              <a:gdLst/>
              <a:ahLst/>
              <a:cxnLst/>
              <a:rect l="l" t="t" r="r" b="b"/>
              <a:pathLst>
                <a:path w="1863" h="1600" extrusionOk="0">
                  <a:moveTo>
                    <a:pt x="799" y="440"/>
                  </a:moveTo>
                  <a:cubicBezTo>
                    <a:pt x="1121" y="440"/>
                    <a:pt x="1280" y="824"/>
                    <a:pt x="1054" y="1055"/>
                  </a:cubicBezTo>
                  <a:cubicBezTo>
                    <a:pt x="981" y="1128"/>
                    <a:pt x="892" y="1161"/>
                    <a:pt x="804" y="1161"/>
                  </a:cubicBezTo>
                  <a:cubicBezTo>
                    <a:pt x="618" y="1161"/>
                    <a:pt x="438" y="1016"/>
                    <a:pt x="438" y="800"/>
                  </a:cubicBezTo>
                  <a:cubicBezTo>
                    <a:pt x="438" y="598"/>
                    <a:pt x="597" y="440"/>
                    <a:pt x="799" y="440"/>
                  </a:cubicBezTo>
                  <a:close/>
                  <a:moveTo>
                    <a:pt x="803" y="0"/>
                  </a:moveTo>
                  <a:cubicBezTo>
                    <a:pt x="394" y="0"/>
                    <a:pt x="0" y="319"/>
                    <a:pt x="0" y="800"/>
                  </a:cubicBezTo>
                  <a:cubicBezTo>
                    <a:pt x="0" y="1238"/>
                    <a:pt x="356" y="1594"/>
                    <a:pt x="799" y="1599"/>
                  </a:cubicBezTo>
                  <a:cubicBezTo>
                    <a:pt x="1511" y="1599"/>
                    <a:pt x="1862" y="738"/>
                    <a:pt x="1362" y="237"/>
                  </a:cubicBezTo>
                  <a:cubicBezTo>
                    <a:pt x="1200" y="74"/>
                    <a:pt x="1000" y="0"/>
                    <a:pt x="8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8" name="Google Shape;10028;p75"/>
          <p:cNvGrpSpPr/>
          <p:nvPr/>
        </p:nvGrpSpPr>
        <p:grpSpPr>
          <a:xfrm>
            <a:off x="871401" y="1998381"/>
            <a:ext cx="324224" cy="338466"/>
            <a:chOff x="871401" y="1998381"/>
            <a:chExt cx="324224" cy="338466"/>
          </a:xfrm>
        </p:grpSpPr>
        <p:sp>
          <p:nvSpPr>
            <p:cNvPr id="10029" name="Google Shape;10029;p75"/>
            <p:cNvSpPr/>
            <p:nvPr/>
          </p:nvSpPr>
          <p:spPr>
            <a:xfrm>
              <a:off x="987379" y="2003180"/>
              <a:ext cx="203840" cy="156499"/>
            </a:xfrm>
            <a:custGeom>
              <a:avLst/>
              <a:gdLst/>
              <a:ahLst/>
              <a:cxnLst/>
              <a:rect l="l" t="t" r="r" b="b"/>
              <a:pathLst>
                <a:path w="7772" h="5967" extrusionOk="0">
                  <a:moveTo>
                    <a:pt x="4336" y="0"/>
                  </a:moveTo>
                  <a:cubicBezTo>
                    <a:pt x="4292" y="0"/>
                    <a:pt x="4254" y="24"/>
                    <a:pt x="4230" y="58"/>
                  </a:cubicBezTo>
                  <a:lnTo>
                    <a:pt x="0" y="5967"/>
                  </a:lnTo>
                  <a:lnTo>
                    <a:pt x="3590" y="5967"/>
                  </a:lnTo>
                  <a:lnTo>
                    <a:pt x="7709" y="212"/>
                  </a:lnTo>
                  <a:cubicBezTo>
                    <a:pt x="7771" y="121"/>
                    <a:pt x="7709" y="0"/>
                    <a:pt x="76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75"/>
            <p:cNvSpPr/>
            <p:nvPr/>
          </p:nvSpPr>
          <p:spPr>
            <a:xfrm>
              <a:off x="1019927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4264" y="0"/>
                  </a:moveTo>
                  <a:lnTo>
                    <a:pt x="1" y="5962"/>
                  </a:lnTo>
                  <a:lnTo>
                    <a:pt x="1233" y="5962"/>
                  </a:lnTo>
                  <a:lnTo>
                    <a:pt x="550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75"/>
            <p:cNvSpPr/>
            <p:nvPr/>
          </p:nvSpPr>
          <p:spPr>
            <a:xfrm>
              <a:off x="1052239" y="2003311"/>
              <a:ext cx="138848" cy="156368"/>
            </a:xfrm>
            <a:custGeom>
              <a:avLst/>
              <a:gdLst/>
              <a:ahLst/>
              <a:cxnLst/>
              <a:rect l="l" t="t" r="r" b="b"/>
              <a:pathLst>
                <a:path w="5294" h="5962" extrusionOk="0">
                  <a:moveTo>
                    <a:pt x="4269" y="0"/>
                  </a:moveTo>
                  <a:lnTo>
                    <a:pt x="1" y="5962"/>
                  </a:lnTo>
                  <a:lnTo>
                    <a:pt x="1117" y="5962"/>
                  </a:lnTo>
                  <a:lnTo>
                    <a:pt x="5236" y="207"/>
                  </a:lnTo>
                  <a:cubicBezTo>
                    <a:pt x="5294" y="116"/>
                    <a:pt x="5236" y="0"/>
                    <a:pt x="513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75"/>
            <p:cNvSpPr/>
            <p:nvPr/>
          </p:nvSpPr>
          <p:spPr>
            <a:xfrm>
              <a:off x="877827" y="2003311"/>
              <a:ext cx="203840" cy="156368"/>
            </a:xfrm>
            <a:custGeom>
              <a:avLst/>
              <a:gdLst/>
              <a:ahLst/>
              <a:cxnLst/>
              <a:rect l="l" t="t" r="r" b="b"/>
              <a:pathLst>
                <a:path w="7772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7772" y="5962"/>
                  </a:lnTo>
                  <a:lnTo>
                    <a:pt x="3542" y="53"/>
                  </a:lnTo>
                  <a:cubicBezTo>
                    <a:pt x="3518" y="19"/>
                    <a:pt x="3480" y="0"/>
                    <a:pt x="3436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75"/>
            <p:cNvSpPr/>
            <p:nvPr/>
          </p:nvSpPr>
          <p:spPr>
            <a:xfrm>
              <a:off x="906598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1" y="0"/>
                  </a:moveTo>
                  <a:lnTo>
                    <a:pt x="4269" y="5962"/>
                  </a:lnTo>
                  <a:lnTo>
                    <a:pt x="5501" y="5962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75"/>
            <p:cNvSpPr/>
            <p:nvPr/>
          </p:nvSpPr>
          <p:spPr>
            <a:xfrm>
              <a:off x="877827" y="2003311"/>
              <a:ext cx="140737" cy="156368"/>
            </a:xfrm>
            <a:custGeom>
              <a:avLst/>
              <a:gdLst/>
              <a:ahLst/>
              <a:cxnLst/>
              <a:rect l="l" t="t" r="r" b="b"/>
              <a:pathLst>
                <a:path w="5366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5366" y="5962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5"/>
            <p:cNvSpPr/>
            <p:nvPr/>
          </p:nvSpPr>
          <p:spPr>
            <a:xfrm>
              <a:off x="1066874" y="2114621"/>
              <a:ext cx="32339" cy="45059"/>
            </a:xfrm>
            <a:custGeom>
              <a:avLst/>
              <a:gdLst/>
              <a:ahLst/>
              <a:cxnLst/>
              <a:rect l="l" t="t" r="r" b="b"/>
              <a:pathLst>
                <a:path w="1233" h="1718" extrusionOk="0">
                  <a:moveTo>
                    <a:pt x="674" y="0"/>
                  </a:moveTo>
                  <a:lnTo>
                    <a:pt x="1" y="938"/>
                  </a:lnTo>
                  <a:lnTo>
                    <a:pt x="559" y="1718"/>
                  </a:lnTo>
                  <a:lnTo>
                    <a:pt x="1021" y="1073"/>
                  </a:lnTo>
                  <a:lnTo>
                    <a:pt x="1233" y="78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5"/>
            <p:cNvSpPr/>
            <p:nvPr/>
          </p:nvSpPr>
          <p:spPr>
            <a:xfrm>
              <a:off x="1050718" y="2092013"/>
              <a:ext cx="33860" cy="47236"/>
            </a:xfrm>
            <a:custGeom>
              <a:avLst/>
              <a:gdLst/>
              <a:ahLst/>
              <a:cxnLst/>
              <a:rect l="l" t="t" r="r" b="b"/>
              <a:pathLst>
                <a:path w="1291" h="1801" extrusionOk="0">
                  <a:moveTo>
                    <a:pt x="670" y="1"/>
                  </a:moveTo>
                  <a:lnTo>
                    <a:pt x="1" y="934"/>
                  </a:lnTo>
                  <a:lnTo>
                    <a:pt x="617" y="1800"/>
                  </a:lnTo>
                  <a:lnTo>
                    <a:pt x="1290" y="862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75"/>
            <p:cNvSpPr/>
            <p:nvPr/>
          </p:nvSpPr>
          <p:spPr>
            <a:xfrm>
              <a:off x="1034457" y="2069300"/>
              <a:ext cx="33833" cy="47236"/>
            </a:xfrm>
            <a:custGeom>
              <a:avLst/>
              <a:gdLst/>
              <a:ahLst/>
              <a:cxnLst/>
              <a:rect l="l" t="t" r="r" b="b"/>
              <a:pathLst>
                <a:path w="1290" h="1801" extrusionOk="0">
                  <a:moveTo>
                    <a:pt x="674" y="1"/>
                  </a:moveTo>
                  <a:lnTo>
                    <a:pt x="0" y="934"/>
                  </a:lnTo>
                  <a:lnTo>
                    <a:pt x="621" y="1800"/>
                  </a:lnTo>
                  <a:lnTo>
                    <a:pt x="1290" y="86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E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75"/>
            <p:cNvSpPr/>
            <p:nvPr/>
          </p:nvSpPr>
          <p:spPr>
            <a:xfrm>
              <a:off x="932721" y="2133452"/>
              <a:ext cx="203473" cy="198437"/>
            </a:xfrm>
            <a:custGeom>
              <a:avLst/>
              <a:gdLst/>
              <a:ahLst/>
              <a:cxnLst/>
              <a:rect l="l" t="t" r="r" b="b"/>
              <a:pathLst>
                <a:path w="7758" h="7566" extrusionOk="0">
                  <a:moveTo>
                    <a:pt x="3883" y="0"/>
                  </a:moveTo>
                  <a:cubicBezTo>
                    <a:pt x="3728" y="0"/>
                    <a:pt x="3571" y="59"/>
                    <a:pt x="3451" y="177"/>
                  </a:cubicBezTo>
                  <a:cubicBezTo>
                    <a:pt x="3333" y="292"/>
                    <a:pt x="3177" y="353"/>
                    <a:pt x="3018" y="353"/>
                  </a:cubicBezTo>
                  <a:cubicBezTo>
                    <a:pt x="2944" y="353"/>
                    <a:pt x="2869" y="339"/>
                    <a:pt x="2797" y="312"/>
                  </a:cubicBezTo>
                  <a:cubicBezTo>
                    <a:pt x="2726" y="284"/>
                    <a:pt x="2653" y="272"/>
                    <a:pt x="2581" y="272"/>
                  </a:cubicBezTo>
                  <a:cubicBezTo>
                    <a:pt x="2335" y="272"/>
                    <a:pt x="2100" y="422"/>
                    <a:pt x="2007" y="668"/>
                  </a:cubicBezTo>
                  <a:cubicBezTo>
                    <a:pt x="1921" y="894"/>
                    <a:pt x="1704" y="1043"/>
                    <a:pt x="1464" y="1058"/>
                  </a:cubicBezTo>
                  <a:cubicBezTo>
                    <a:pt x="1127" y="1077"/>
                    <a:pt x="867" y="1366"/>
                    <a:pt x="886" y="1702"/>
                  </a:cubicBezTo>
                  <a:cubicBezTo>
                    <a:pt x="896" y="1943"/>
                    <a:pt x="766" y="2169"/>
                    <a:pt x="554" y="2280"/>
                  </a:cubicBezTo>
                  <a:cubicBezTo>
                    <a:pt x="251" y="2434"/>
                    <a:pt x="131" y="2799"/>
                    <a:pt x="285" y="3103"/>
                  </a:cubicBezTo>
                  <a:cubicBezTo>
                    <a:pt x="391" y="3319"/>
                    <a:pt x="367" y="3574"/>
                    <a:pt x="213" y="3767"/>
                  </a:cubicBezTo>
                  <a:cubicBezTo>
                    <a:pt x="1" y="4026"/>
                    <a:pt x="39" y="4416"/>
                    <a:pt x="304" y="4628"/>
                  </a:cubicBezTo>
                  <a:cubicBezTo>
                    <a:pt x="492" y="4782"/>
                    <a:pt x="569" y="5027"/>
                    <a:pt x="511" y="5263"/>
                  </a:cubicBezTo>
                  <a:cubicBezTo>
                    <a:pt x="424" y="5590"/>
                    <a:pt x="617" y="5922"/>
                    <a:pt x="944" y="6014"/>
                  </a:cubicBezTo>
                  <a:cubicBezTo>
                    <a:pt x="1175" y="6076"/>
                    <a:pt x="1348" y="6269"/>
                    <a:pt x="1387" y="6509"/>
                  </a:cubicBezTo>
                  <a:cubicBezTo>
                    <a:pt x="1439" y="6811"/>
                    <a:pt x="1703" y="7026"/>
                    <a:pt x="2000" y="7026"/>
                  </a:cubicBezTo>
                  <a:cubicBezTo>
                    <a:pt x="2029" y="7026"/>
                    <a:pt x="2059" y="7024"/>
                    <a:pt x="2089" y="7019"/>
                  </a:cubicBezTo>
                  <a:cubicBezTo>
                    <a:pt x="2122" y="7014"/>
                    <a:pt x="2155" y="7011"/>
                    <a:pt x="2187" y="7011"/>
                  </a:cubicBezTo>
                  <a:cubicBezTo>
                    <a:pt x="2392" y="7011"/>
                    <a:pt x="2584" y="7114"/>
                    <a:pt x="2700" y="7289"/>
                  </a:cubicBezTo>
                  <a:cubicBezTo>
                    <a:pt x="2816" y="7469"/>
                    <a:pt x="3012" y="7566"/>
                    <a:pt x="3212" y="7566"/>
                  </a:cubicBezTo>
                  <a:cubicBezTo>
                    <a:pt x="3327" y="7566"/>
                    <a:pt x="3443" y="7534"/>
                    <a:pt x="3547" y="7467"/>
                  </a:cubicBezTo>
                  <a:cubicBezTo>
                    <a:pt x="3648" y="7402"/>
                    <a:pt x="3764" y="7369"/>
                    <a:pt x="3879" y="7369"/>
                  </a:cubicBezTo>
                  <a:cubicBezTo>
                    <a:pt x="3995" y="7369"/>
                    <a:pt x="4110" y="7402"/>
                    <a:pt x="4211" y="7467"/>
                  </a:cubicBezTo>
                  <a:cubicBezTo>
                    <a:pt x="4315" y="7534"/>
                    <a:pt x="4432" y="7566"/>
                    <a:pt x="4547" y="7566"/>
                  </a:cubicBezTo>
                  <a:cubicBezTo>
                    <a:pt x="4747" y="7566"/>
                    <a:pt x="4944" y="7469"/>
                    <a:pt x="5063" y="7289"/>
                  </a:cubicBezTo>
                  <a:cubicBezTo>
                    <a:pt x="5175" y="7114"/>
                    <a:pt x="5366" y="7011"/>
                    <a:pt x="5571" y="7011"/>
                  </a:cubicBezTo>
                  <a:cubicBezTo>
                    <a:pt x="5604" y="7011"/>
                    <a:pt x="5636" y="7014"/>
                    <a:pt x="5669" y="7019"/>
                  </a:cubicBezTo>
                  <a:cubicBezTo>
                    <a:pt x="5699" y="7024"/>
                    <a:pt x="5730" y="7026"/>
                    <a:pt x="5759" y="7026"/>
                  </a:cubicBezTo>
                  <a:cubicBezTo>
                    <a:pt x="6060" y="7026"/>
                    <a:pt x="6323" y="6811"/>
                    <a:pt x="6372" y="6504"/>
                  </a:cubicBezTo>
                  <a:cubicBezTo>
                    <a:pt x="6410" y="6269"/>
                    <a:pt x="6583" y="6071"/>
                    <a:pt x="6819" y="6009"/>
                  </a:cubicBezTo>
                  <a:cubicBezTo>
                    <a:pt x="7142" y="5922"/>
                    <a:pt x="7339" y="5585"/>
                    <a:pt x="7252" y="5258"/>
                  </a:cubicBezTo>
                  <a:cubicBezTo>
                    <a:pt x="7190" y="5027"/>
                    <a:pt x="7271" y="4777"/>
                    <a:pt x="7459" y="4628"/>
                  </a:cubicBezTo>
                  <a:cubicBezTo>
                    <a:pt x="7719" y="4411"/>
                    <a:pt x="7757" y="4026"/>
                    <a:pt x="7546" y="3767"/>
                  </a:cubicBezTo>
                  <a:cubicBezTo>
                    <a:pt x="7397" y="3574"/>
                    <a:pt x="7368" y="3319"/>
                    <a:pt x="7478" y="3103"/>
                  </a:cubicBezTo>
                  <a:cubicBezTo>
                    <a:pt x="7628" y="2799"/>
                    <a:pt x="7512" y="2434"/>
                    <a:pt x="7214" y="2280"/>
                  </a:cubicBezTo>
                  <a:cubicBezTo>
                    <a:pt x="6997" y="2169"/>
                    <a:pt x="6867" y="1943"/>
                    <a:pt x="6877" y="1702"/>
                  </a:cubicBezTo>
                  <a:cubicBezTo>
                    <a:pt x="6896" y="1366"/>
                    <a:pt x="6636" y="1077"/>
                    <a:pt x="6299" y="1058"/>
                  </a:cubicBezTo>
                  <a:cubicBezTo>
                    <a:pt x="6059" y="1043"/>
                    <a:pt x="5847" y="894"/>
                    <a:pt x="5756" y="668"/>
                  </a:cubicBezTo>
                  <a:cubicBezTo>
                    <a:pt x="5663" y="423"/>
                    <a:pt x="5431" y="276"/>
                    <a:pt x="5186" y="276"/>
                  </a:cubicBezTo>
                  <a:cubicBezTo>
                    <a:pt x="5113" y="276"/>
                    <a:pt x="5039" y="289"/>
                    <a:pt x="4967" y="317"/>
                  </a:cubicBezTo>
                  <a:cubicBezTo>
                    <a:pt x="4896" y="342"/>
                    <a:pt x="4823" y="354"/>
                    <a:pt x="4751" y="354"/>
                  </a:cubicBezTo>
                  <a:cubicBezTo>
                    <a:pt x="4590" y="354"/>
                    <a:pt x="4432" y="293"/>
                    <a:pt x="4312" y="177"/>
                  </a:cubicBezTo>
                  <a:cubicBezTo>
                    <a:pt x="4194" y="59"/>
                    <a:pt x="4039" y="0"/>
                    <a:pt x="388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75"/>
            <p:cNvSpPr/>
            <p:nvPr/>
          </p:nvSpPr>
          <p:spPr>
            <a:xfrm>
              <a:off x="1019560" y="2133347"/>
              <a:ext cx="116765" cy="198542"/>
            </a:xfrm>
            <a:custGeom>
              <a:avLst/>
              <a:gdLst/>
              <a:ahLst/>
              <a:cxnLst/>
              <a:rect l="l" t="t" r="r" b="b"/>
              <a:pathLst>
                <a:path w="4452" h="7570" extrusionOk="0">
                  <a:moveTo>
                    <a:pt x="568" y="1"/>
                  </a:moveTo>
                  <a:cubicBezTo>
                    <a:pt x="412" y="1"/>
                    <a:pt x="255" y="61"/>
                    <a:pt x="135" y="181"/>
                  </a:cubicBezTo>
                  <a:cubicBezTo>
                    <a:pt x="92" y="220"/>
                    <a:pt x="48" y="253"/>
                    <a:pt x="0" y="282"/>
                  </a:cubicBezTo>
                  <a:cubicBezTo>
                    <a:pt x="92" y="332"/>
                    <a:pt x="193" y="358"/>
                    <a:pt x="296" y="358"/>
                  </a:cubicBezTo>
                  <a:cubicBezTo>
                    <a:pt x="371" y="358"/>
                    <a:pt x="447" y="344"/>
                    <a:pt x="520" y="316"/>
                  </a:cubicBezTo>
                  <a:cubicBezTo>
                    <a:pt x="591" y="288"/>
                    <a:pt x="664" y="276"/>
                    <a:pt x="736" y="276"/>
                  </a:cubicBezTo>
                  <a:cubicBezTo>
                    <a:pt x="982" y="276"/>
                    <a:pt x="1216" y="426"/>
                    <a:pt x="1309" y="672"/>
                  </a:cubicBezTo>
                  <a:cubicBezTo>
                    <a:pt x="1396" y="898"/>
                    <a:pt x="1608" y="1047"/>
                    <a:pt x="1853" y="1062"/>
                  </a:cubicBezTo>
                  <a:cubicBezTo>
                    <a:pt x="2190" y="1081"/>
                    <a:pt x="2450" y="1370"/>
                    <a:pt x="2430" y="1706"/>
                  </a:cubicBezTo>
                  <a:cubicBezTo>
                    <a:pt x="2421" y="1947"/>
                    <a:pt x="2551" y="2173"/>
                    <a:pt x="2762" y="2284"/>
                  </a:cubicBezTo>
                  <a:cubicBezTo>
                    <a:pt x="3065" y="2438"/>
                    <a:pt x="3186" y="2803"/>
                    <a:pt x="3032" y="3107"/>
                  </a:cubicBezTo>
                  <a:cubicBezTo>
                    <a:pt x="2926" y="3323"/>
                    <a:pt x="2950" y="3578"/>
                    <a:pt x="3099" y="3771"/>
                  </a:cubicBezTo>
                  <a:cubicBezTo>
                    <a:pt x="3311" y="4030"/>
                    <a:pt x="3272" y="4415"/>
                    <a:pt x="3013" y="4632"/>
                  </a:cubicBezTo>
                  <a:cubicBezTo>
                    <a:pt x="2825" y="4781"/>
                    <a:pt x="2743" y="5031"/>
                    <a:pt x="2806" y="5262"/>
                  </a:cubicBezTo>
                  <a:cubicBezTo>
                    <a:pt x="2892" y="5589"/>
                    <a:pt x="2700" y="5926"/>
                    <a:pt x="2373" y="6013"/>
                  </a:cubicBezTo>
                  <a:cubicBezTo>
                    <a:pt x="2137" y="6075"/>
                    <a:pt x="1964" y="6273"/>
                    <a:pt x="1925" y="6508"/>
                  </a:cubicBezTo>
                  <a:cubicBezTo>
                    <a:pt x="1877" y="6809"/>
                    <a:pt x="1617" y="7026"/>
                    <a:pt x="1319" y="7026"/>
                  </a:cubicBezTo>
                  <a:cubicBezTo>
                    <a:pt x="1287" y="7026"/>
                    <a:pt x="1255" y="7024"/>
                    <a:pt x="1223" y="7018"/>
                  </a:cubicBezTo>
                  <a:cubicBezTo>
                    <a:pt x="1191" y="7013"/>
                    <a:pt x="1160" y="7011"/>
                    <a:pt x="1129" y="7011"/>
                  </a:cubicBezTo>
                  <a:cubicBezTo>
                    <a:pt x="925" y="7011"/>
                    <a:pt x="729" y="7117"/>
                    <a:pt x="616" y="7293"/>
                  </a:cubicBezTo>
                  <a:cubicBezTo>
                    <a:pt x="597" y="7322"/>
                    <a:pt x="573" y="7350"/>
                    <a:pt x="549" y="7375"/>
                  </a:cubicBezTo>
                  <a:cubicBezTo>
                    <a:pt x="557" y="7374"/>
                    <a:pt x="565" y="7374"/>
                    <a:pt x="572" y="7374"/>
                  </a:cubicBezTo>
                  <a:cubicBezTo>
                    <a:pt x="689" y="7374"/>
                    <a:pt x="801" y="7408"/>
                    <a:pt x="900" y="7471"/>
                  </a:cubicBezTo>
                  <a:cubicBezTo>
                    <a:pt x="1004" y="7538"/>
                    <a:pt x="1121" y="7570"/>
                    <a:pt x="1236" y="7570"/>
                  </a:cubicBezTo>
                  <a:cubicBezTo>
                    <a:pt x="1436" y="7570"/>
                    <a:pt x="1633" y="7473"/>
                    <a:pt x="1752" y="7293"/>
                  </a:cubicBezTo>
                  <a:cubicBezTo>
                    <a:pt x="1864" y="7118"/>
                    <a:pt x="2055" y="7015"/>
                    <a:pt x="2260" y="7015"/>
                  </a:cubicBezTo>
                  <a:cubicBezTo>
                    <a:pt x="2293" y="7015"/>
                    <a:pt x="2325" y="7018"/>
                    <a:pt x="2358" y="7023"/>
                  </a:cubicBezTo>
                  <a:cubicBezTo>
                    <a:pt x="2388" y="7028"/>
                    <a:pt x="2418" y="7030"/>
                    <a:pt x="2447" y="7030"/>
                  </a:cubicBezTo>
                  <a:cubicBezTo>
                    <a:pt x="2745" y="7030"/>
                    <a:pt x="3008" y="6815"/>
                    <a:pt x="3061" y="6513"/>
                  </a:cubicBezTo>
                  <a:cubicBezTo>
                    <a:pt x="3099" y="6273"/>
                    <a:pt x="3272" y="6080"/>
                    <a:pt x="3503" y="6018"/>
                  </a:cubicBezTo>
                  <a:cubicBezTo>
                    <a:pt x="3831" y="5926"/>
                    <a:pt x="4023" y="5594"/>
                    <a:pt x="3941" y="5267"/>
                  </a:cubicBezTo>
                  <a:cubicBezTo>
                    <a:pt x="3879" y="5031"/>
                    <a:pt x="3956" y="4786"/>
                    <a:pt x="4143" y="4632"/>
                  </a:cubicBezTo>
                  <a:cubicBezTo>
                    <a:pt x="4408" y="4420"/>
                    <a:pt x="4451" y="4030"/>
                    <a:pt x="4235" y="3771"/>
                  </a:cubicBezTo>
                  <a:cubicBezTo>
                    <a:pt x="4086" y="3578"/>
                    <a:pt x="4057" y="3323"/>
                    <a:pt x="4167" y="3107"/>
                  </a:cubicBezTo>
                  <a:cubicBezTo>
                    <a:pt x="4321" y="2803"/>
                    <a:pt x="4201" y="2438"/>
                    <a:pt x="3898" y="2284"/>
                  </a:cubicBezTo>
                  <a:cubicBezTo>
                    <a:pt x="3686" y="2173"/>
                    <a:pt x="3556" y="1947"/>
                    <a:pt x="3566" y="1706"/>
                  </a:cubicBezTo>
                  <a:cubicBezTo>
                    <a:pt x="3580" y="1370"/>
                    <a:pt x="3320" y="1081"/>
                    <a:pt x="2984" y="1062"/>
                  </a:cubicBezTo>
                  <a:cubicBezTo>
                    <a:pt x="2743" y="1047"/>
                    <a:pt x="2531" y="898"/>
                    <a:pt x="2445" y="672"/>
                  </a:cubicBezTo>
                  <a:cubicBezTo>
                    <a:pt x="2348" y="426"/>
                    <a:pt x="2116" y="276"/>
                    <a:pt x="1869" y="276"/>
                  </a:cubicBezTo>
                  <a:cubicBezTo>
                    <a:pt x="1796" y="276"/>
                    <a:pt x="1723" y="288"/>
                    <a:pt x="1651" y="316"/>
                  </a:cubicBezTo>
                  <a:cubicBezTo>
                    <a:pt x="1579" y="343"/>
                    <a:pt x="1504" y="357"/>
                    <a:pt x="1429" y="357"/>
                  </a:cubicBezTo>
                  <a:cubicBezTo>
                    <a:pt x="1271" y="357"/>
                    <a:pt x="1116" y="296"/>
                    <a:pt x="1001" y="181"/>
                  </a:cubicBezTo>
                  <a:cubicBezTo>
                    <a:pt x="881" y="61"/>
                    <a:pt x="725" y="1"/>
                    <a:pt x="56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75"/>
            <p:cNvSpPr/>
            <p:nvPr/>
          </p:nvSpPr>
          <p:spPr>
            <a:xfrm>
              <a:off x="959473" y="2157529"/>
              <a:ext cx="150100" cy="150074"/>
            </a:xfrm>
            <a:custGeom>
              <a:avLst/>
              <a:gdLst/>
              <a:ahLst/>
              <a:cxnLst/>
              <a:rect l="l" t="t" r="r" b="b"/>
              <a:pathLst>
                <a:path w="5723" h="5722" extrusionOk="0">
                  <a:moveTo>
                    <a:pt x="2859" y="0"/>
                  </a:moveTo>
                  <a:cubicBezTo>
                    <a:pt x="1281" y="0"/>
                    <a:pt x="1" y="1280"/>
                    <a:pt x="1" y="2858"/>
                  </a:cubicBezTo>
                  <a:cubicBezTo>
                    <a:pt x="1" y="4441"/>
                    <a:pt x="1281" y="5721"/>
                    <a:pt x="2859" y="5721"/>
                  </a:cubicBezTo>
                  <a:cubicBezTo>
                    <a:pt x="4442" y="5721"/>
                    <a:pt x="5722" y="4441"/>
                    <a:pt x="5722" y="2858"/>
                  </a:cubicBezTo>
                  <a:cubicBezTo>
                    <a:pt x="5722" y="1280"/>
                    <a:pt x="4442" y="0"/>
                    <a:pt x="28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75"/>
            <p:cNvSpPr/>
            <p:nvPr/>
          </p:nvSpPr>
          <p:spPr>
            <a:xfrm>
              <a:off x="1019691" y="2157529"/>
              <a:ext cx="93921" cy="150074"/>
            </a:xfrm>
            <a:custGeom>
              <a:avLst/>
              <a:gdLst/>
              <a:ahLst/>
              <a:cxnLst/>
              <a:rect l="l" t="t" r="r" b="b"/>
              <a:pathLst>
                <a:path w="3581" h="5722" extrusionOk="0">
                  <a:moveTo>
                    <a:pt x="563" y="0"/>
                  </a:moveTo>
                  <a:cubicBezTo>
                    <a:pt x="376" y="0"/>
                    <a:pt x="183" y="19"/>
                    <a:pt x="0" y="58"/>
                  </a:cubicBezTo>
                  <a:cubicBezTo>
                    <a:pt x="1333" y="327"/>
                    <a:pt x="2291" y="1496"/>
                    <a:pt x="2291" y="2858"/>
                  </a:cubicBezTo>
                  <a:cubicBezTo>
                    <a:pt x="2291" y="4220"/>
                    <a:pt x="1333" y="5394"/>
                    <a:pt x="0" y="5663"/>
                  </a:cubicBezTo>
                  <a:cubicBezTo>
                    <a:pt x="193" y="5703"/>
                    <a:pt x="384" y="5721"/>
                    <a:pt x="573" y="5721"/>
                  </a:cubicBezTo>
                  <a:cubicBezTo>
                    <a:pt x="2005" y="5721"/>
                    <a:pt x="3263" y="4635"/>
                    <a:pt x="3412" y="3147"/>
                  </a:cubicBezTo>
                  <a:cubicBezTo>
                    <a:pt x="3580" y="1463"/>
                    <a:pt x="2257" y="0"/>
                    <a:pt x="56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75"/>
            <p:cNvSpPr/>
            <p:nvPr/>
          </p:nvSpPr>
          <p:spPr>
            <a:xfrm>
              <a:off x="871401" y="1998381"/>
              <a:ext cx="324224" cy="338466"/>
            </a:xfrm>
            <a:custGeom>
              <a:avLst/>
              <a:gdLst/>
              <a:ahLst/>
              <a:cxnLst/>
              <a:rect l="l" t="t" r="r" b="b"/>
              <a:pathLst>
                <a:path w="12362" h="12905" extrusionOk="0">
                  <a:moveTo>
                    <a:pt x="9566" y="376"/>
                  </a:moveTo>
                  <a:lnTo>
                    <a:pt x="6843" y="4177"/>
                  </a:lnTo>
                  <a:lnTo>
                    <a:pt x="6453" y="3638"/>
                  </a:lnTo>
                  <a:lnTo>
                    <a:pt x="8791" y="376"/>
                  </a:lnTo>
                  <a:close/>
                  <a:moveTo>
                    <a:pt x="10793" y="376"/>
                  </a:moveTo>
                  <a:lnTo>
                    <a:pt x="7454" y="5038"/>
                  </a:lnTo>
                  <a:lnTo>
                    <a:pt x="7074" y="4504"/>
                  </a:lnTo>
                  <a:lnTo>
                    <a:pt x="10028" y="376"/>
                  </a:lnTo>
                  <a:close/>
                  <a:moveTo>
                    <a:pt x="2478" y="376"/>
                  </a:moveTo>
                  <a:lnTo>
                    <a:pt x="5832" y="5058"/>
                  </a:lnTo>
                  <a:cubicBezTo>
                    <a:pt x="5765" y="5091"/>
                    <a:pt x="5707" y="5135"/>
                    <a:pt x="5654" y="5187"/>
                  </a:cubicBezTo>
                  <a:cubicBezTo>
                    <a:pt x="5573" y="5268"/>
                    <a:pt x="5464" y="5311"/>
                    <a:pt x="5355" y="5311"/>
                  </a:cubicBezTo>
                  <a:cubicBezTo>
                    <a:pt x="5315" y="5311"/>
                    <a:pt x="5274" y="5305"/>
                    <a:pt x="5236" y="5293"/>
                  </a:cubicBezTo>
                  <a:lnTo>
                    <a:pt x="1709" y="376"/>
                  </a:lnTo>
                  <a:close/>
                  <a:moveTo>
                    <a:pt x="3653" y="376"/>
                  </a:moveTo>
                  <a:lnTo>
                    <a:pt x="7180" y="5308"/>
                  </a:lnTo>
                  <a:cubicBezTo>
                    <a:pt x="7150" y="5314"/>
                    <a:pt x="7121" y="5317"/>
                    <a:pt x="7091" y="5317"/>
                  </a:cubicBezTo>
                  <a:cubicBezTo>
                    <a:pt x="6978" y="5317"/>
                    <a:pt x="6869" y="5273"/>
                    <a:pt x="6785" y="5192"/>
                  </a:cubicBezTo>
                  <a:cubicBezTo>
                    <a:pt x="6636" y="5043"/>
                    <a:pt x="6434" y="4961"/>
                    <a:pt x="6222" y="4961"/>
                  </a:cubicBezTo>
                  <a:lnTo>
                    <a:pt x="2940" y="376"/>
                  </a:lnTo>
                  <a:close/>
                  <a:moveTo>
                    <a:pt x="1247" y="376"/>
                  </a:moveTo>
                  <a:lnTo>
                    <a:pt x="4735" y="5255"/>
                  </a:lnTo>
                  <a:cubicBezTo>
                    <a:pt x="4538" y="5298"/>
                    <a:pt x="4369" y="5414"/>
                    <a:pt x="4254" y="5582"/>
                  </a:cubicBezTo>
                  <a:lnTo>
                    <a:pt x="530" y="376"/>
                  </a:lnTo>
                  <a:close/>
                  <a:moveTo>
                    <a:pt x="11909" y="376"/>
                  </a:moveTo>
                  <a:lnTo>
                    <a:pt x="8190" y="5582"/>
                  </a:lnTo>
                  <a:cubicBezTo>
                    <a:pt x="8084" y="5433"/>
                    <a:pt x="7935" y="5322"/>
                    <a:pt x="7762" y="5269"/>
                  </a:cubicBezTo>
                  <a:lnTo>
                    <a:pt x="11260" y="376"/>
                  </a:lnTo>
                  <a:close/>
                  <a:moveTo>
                    <a:pt x="6223" y="5339"/>
                  </a:moveTo>
                  <a:cubicBezTo>
                    <a:pt x="6331" y="5339"/>
                    <a:pt x="6441" y="5380"/>
                    <a:pt x="6525" y="5462"/>
                  </a:cubicBezTo>
                  <a:cubicBezTo>
                    <a:pt x="6676" y="5613"/>
                    <a:pt x="6881" y="5694"/>
                    <a:pt x="7089" y="5694"/>
                  </a:cubicBezTo>
                  <a:cubicBezTo>
                    <a:pt x="7186" y="5694"/>
                    <a:pt x="7283" y="5677"/>
                    <a:pt x="7377" y="5640"/>
                  </a:cubicBezTo>
                  <a:cubicBezTo>
                    <a:pt x="7425" y="5621"/>
                    <a:pt x="7475" y="5613"/>
                    <a:pt x="7524" y="5613"/>
                  </a:cubicBezTo>
                  <a:cubicBezTo>
                    <a:pt x="7695" y="5613"/>
                    <a:pt x="7858" y="5717"/>
                    <a:pt x="7925" y="5885"/>
                  </a:cubicBezTo>
                  <a:cubicBezTo>
                    <a:pt x="7930" y="5900"/>
                    <a:pt x="7940" y="5914"/>
                    <a:pt x="7945" y="5928"/>
                  </a:cubicBezTo>
                  <a:cubicBezTo>
                    <a:pt x="7993" y="6054"/>
                    <a:pt x="8079" y="6159"/>
                    <a:pt x="8190" y="6236"/>
                  </a:cubicBezTo>
                  <a:cubicBezTo>
                    <a:pt x="8315" y="6333"/>
                    <a:pt x="8464" y="6386"/>
                    <a:pt x="8623" y="6395"/>
                  </a:cubicBezTo>
                  <a:cubicBezTo>
                    <a:pt x="8859" y="6410"/>
                    <a:pt x="9037" y="6612"/>
                    <a:pt x="9027" y="6843"/>
                  </a:cubicBezTo>
                  <a:cubicBezTo>
                    <a:pt x="9013" y="7160"/>
                    <a:pt x="9181" y="7454"/>
                    <a:pt x="9460" y="7598"/>
                  </a:cubicBezTo>
                  <a:cubicBezTo>
                    <a:pt x="9667" y="7704"/>
                    <a:pt x="9754" y="7959"/>
                    <a:pt x="9648" y="8171"/>
                  </a:cubicBezTo>
                  <a:cubicBezTo>
                    <a:pt x="9504" y="8450"/>
                    <a:pt x="9542" y="8787"/>
                    <a:pt x="9739" y="9037"/>
                  </a:cubicBezTo>
                  <a:cubicBezTo>
                    <a:pt x="9884" y="9215"/>
                    <a:pt x="9860" y="9484"/>
                    <a:pt x="9677" y="9634"/>
                  </a:cubicBezTo>
                  <a:cubicBezTo>
                    <a:pt x="9431" y="9831"/>
                    <a:pt x="9330" y="10153"/>
                    <a:pt x="9407" y="10461"/>
                  </a:cubicBezTo>
                  <a:cubicBezTo>
                    <a:pt x="9465" y="10687"/>
                    <a:pt x="9335" y="10918"/>
                    <a:pt x="9109" y="10981"/>
                  </a:cubicBezTo>
                  <a:cubicBezTo>
                    <a:pt x="8801" y="11063"/>
                    <a:pt x="8575" y="11318"/>
                    <a:pt x="8527" y="11626"/>
                  </a:cubicBezTo>
                  <a:cubicBezTo>
                    <a:pt x="8492" y="11836"/>
                    <a:pt x="8309" y="11986"/>
                    <a:pt x="8099" y="11986"/>
                  </a:cubicBezTo>
                  <a:cubicBezTo>
                    <a:pt x="8078" y="11986"/>
                    <a:pt x="8057" y="11985"/>
                    <a:pt x="8036" y="11982"/>
                  </a:cubicBezTo>
                  <a:cubicBezTo>
                    <a:pt x="7995" y="11975"/>
                    <a:pt x="7954" y="11972"/>
                    <a:pt x="7914" y="11972"/>
                  </a:cubicBezTo>
                  <a:cubicBezTo>
                    <a:pt x="7645" y="11972"/>
                    <a:pt x="7393" y="12108"/>
                    <a:pt x="7242" y="12338"/>
                  </a:cubicBezTo>
                  <a:cubicBezTo>
                    <a:pt x="7159" y="12461"/>
                    <a:pt x="7022" y="12529"/>
                    <a:pt x="6883" y="12529"/>
                  </a:cubicBezTo>
                  <a:cubicBezTo>
                    <a:pt x="6805" y="12529"/>
                    <a:pt x="6726" y="12508"/>
                    <a:pt x="6655" y="12463"/>
                  </a:cubicBezTo>
                  <a:cubicBezTo>
                    <a:pt x="6523" y="12376"/>
                    <a:pt x="6371" y="12333"/>
                    <a:pt x="6220" y="12333"/>
                  </a:cubicBezTo>
                  <a:cubicBezTo>
                    <a:pt x="6068" y="12333"/>
                    <a:pt x="5916" y="12376"/>
                    <a:pt x="5784" y="12463"/>
                  </a:cubicBezTo>
                  <a:cubicBezTo>
                    <a:pt x="5713" y="12508"/>
                    <a:pt x="5634" y="12529"/>
                    <a:pt x="5556" y="12529"/>
                  </a:cubicBezTo>
                  <a:cubicBezTo>
                    <a:pt x="5417" y="12529"/>
                    <a:pt x="5280" y="12461"/>
                    <a:pt x="5197" y="12338"/>
                  </a:cubicBezTo>
                  <a:cubicBezTo>
                    <a:pt x="5047" y="12108"/>
                    <a:pt x="4791" y="11972"/>
                    <a:pt x="4521" y="11972"/>
                  </a:cubicBezTo>
                  <a:cubicBezTo>
                    <a:pt x="4480" y="11972"/>
                    <a:pt x="4439" y="11975"/>
                    <a:pt x="4398" y="11982"/>
                  </a:cubicBezTo>
                  <a:cubicBezTo>
                    <a:pt x="4378" y="11985"/>
                    <a:pt x="4357" y="11986"/>
                    <a:pt x="4337" y="11986"/>
                  </a:cubicBezTo>
                  <a:cubicBezTo>
                    <a:pt x="4131" y="11986"/>
                    <a:pt x="3952" y="11836"/>
                    <a:pt x="3917" y="11626"/>
                  </a:cubicBezTo>
                  <a:cubicBezTo>
                    <a:pt x="3864" y="11318"/>
                    <a:pt x="3638" y="11063"/>
                    <a:pt x="3335" y="10981"/>
                  </a:cubicBezTo>
                  <a:cubicBezTo>
                    <a:pt x="3109" y="10918"/>
                    <a:pt x="2974" y="10687"/>
                    <a:pt x="3032" y="10461"/>
                  </a:cubicBezTo>
                  <a:cubicBezTo>
                    <a:pt x="3114" y="10153"/>
                    <a:pt x="3008" y="9831"/>
                    <a:pt x="2762" y="9634"/>
                  </a:cubicBezTo>
                  <a:cubicBezTo>
                    <a:pt x="2584" y="9484"/>
                    <a:pt x="2555" y="9215"/>
                    <a:pt x="2705" y="9037"/>
                  </a:cubicBezTo>
                  <a:cubicBezTo>
                    <a:pt x="2902" y="8787"/>
                    <a:pt x="2936" y="8450"/>
                    <a:pt x="2796" y="8171"/>
                  </a:cubicBezTo>
                  <a:cubicBezTo>
                    <a:pt x="2690" y="7959"/>
                    <a:pt x="2772" y="7704"/>
                    <a:pt x="2979" y="7598"/>
                  </a:cubicBezTo>
                  <a:cubicBezTo>
                    <a:pt x="3258" y="7454"/>
                    <a:pt x="3431" y="7160"/>
                    <a:pt x="3417" y="6843"/>
                  </a:cubicBezTo>
                  <a:cubicBezTo>
                    <a:pt x="3402" y="6612"/>
                    <a:pt x="3585" y="6410"/>
                    <a:pt x="3816" y="6400"/>
                  </a:cubicBezTo>
                  <a:cubicBezTo>
                    <a:pt x="4062" y="6386"/>
                    <a:pt x="4288" y="6260"/>
                    <a:pt x="4427" y="6058"/>
                  </a:cubicBezTo>
                  <a:lnTo>
                    <a:pt x="4437" y="6049"/>
                  </a:lnTo>
                  <a:cubicBezTo>
                    <a:pt x="4471" y="5996"/>
                    <a:pt x="4499" y="5943"/>
                    <a:pt x="4523" y="5885"/>
                  </a:cubicBezTo>
                  <a:cubicBezTo>
                    <a:pt x="4587" y="5717"/>
                    <a:pt x="4749" y="5613"/>
                    <a:pt x="4922" y="5613"/>
                  </a:cubicBezTo>
                  <a:cubicBezTo>
                    <a:pt x="4972" y="5613"/>
                    <a:pt x="5022" y="5621"/>
                    <a:pt x="5072" y="5640"/>
                  </a:cubicBezTo>
                  <a:cubicBezTo>
                    <a:pt x="5165" y="5677"/>
                    <a:pt x="5263" y="5694"/>
                    <a:pt x="5359" y="5694"/>
                  </a:cubicBezTo>
                  <a:cubicBezTo>
                    <a:pt x="5566" y="5694"/>
                    <a:pt x="5769" y="5613"/>
                    <a:pt x="5924" y="5462"/>
                  </a:cubicBezTo>
                  <a:cubicBezTo>
                    <a:pt x="6005" y="5380"/>
                    <a:pt x="6114" y="5339"/>
                    <a:pt x="6223" y="5339"/>
                  </a:cubicBezTo>
                  <a:close/>
                  <a:moveTo>
                    <a:pt x="12037" y="0"/>
                  </a:moveTo>
                  <a:cubicBezTo>
                    <a:pt x="12033" y="0"/>
                    <a:pt x="12029" y="0"/>
                    <a:pt x="12025" y="0"/>
                  </a:cubicBezTo>
                  <a:lnTo>
                    <a:pt x="8758" y="0"/>
                  </a:lnTo>
                  <a:cubicBezTo>
                    <a:pt x="8652" y="0"/>
                    <a:pt x="8556" y="49"/>
                    <a:pt x="8498" y="130"/>
                  </a:cubicBezTo>
                  <a:lnTo>
                    <a:pt x="6217" y="3316"/>
                  </a:lnTo>
                  <a:lnTo>
                    <a:pt x="3941" y="135"/>
                  </a:lnTo>
                  <a:cubicBezTo>
                    <a:pt x="3883" y="49"/>
                    <a:pt x="3782" y="0"/>
                    <a:pt x="3681" y="0"/>
                  </a:cubicBezTo>
                  <a:lnTo>
                    <a:pt x="414" y="0"/>
                  </a:lnTo>
                  <a:cubicBezTo>
                    <a:pt x="154" y="0"/>
                    <a:pt x="0" y="294"/>
                    <a:pt x="154" y="506"/>
                  </a:cubicBezTo>
                  <a:lnTo>
                    <a:pt x="4033" y="5928"/>
                  </a:lnTo>
                  <a:cubicBezTo>
                    <a:pt x="3965" y="5981"/>
                    <a:pt x="3879" y="6015"/>
                    <a:pt x="3792" y="6020"/>
                  </a:cubicBezTo>
                  <a:cubicBezTo>
                    <a:pt x="3354" y="6044"/>
                    <a:pt x="3013" y="6419"/>
                    <a:pt x="3037" y="6862"/>
                  </a:cubicBezTo>
                  <a:cubicBezTo>
                    <a:pt x="3041" y="7030"/>
                    <a:pt x="2950" y="7184"/>
                    <a:pt x="2806" y="7261"/>
                  </a:cubicBezTo>
                  <a:cubicBezTo>
                    <a:pt x="2411" y="7463"/>
                    <a:pt x="2257" y="7945"/>
                    <a:pt x="2454" y="8339"/>
                  </a:cubicBezTo>
                  <a:cubicBezTo>
                    <a:pt x="2527" y="8488"/>
                    <a:pt x="2507" y="8666"/>
                    <a:pt x="2406" y="8796"/>
                  </a:cubicBezTo>
                  <a:cubicBezTo>
                    <a:pt x="2132" y="9143"/>
                    <a:pt x="2185" y="9648"/>
                    <a:pt x="2527" y="9927"/>
                  </a:cubicBezTo>
                  <a:cubicBezTo>
                    <a:pt x="2656" y="10033"/>
                    <a:pt x="2709" y="10201"/>
                    <a:pt x="2666" y="10365"/>
                  </a:cubicBezTo>
                  <a:cubicBezTo>
                    <a:pt x="2555" y="10793"/>
                    <a:pt x="2810" y="11231"/>
                    <a:pt x="3234" y="11346"/>
                  </a:cubicBezTo>
                  <a:cubicBezTo>
                    <a:pt x="3397" y="11390"/>
                    <a:pt x="3518" y="11525"/>
                    <a:pt x="3542" y="11688"/>
                  </a:cubicBezTo>
                  <a:cubicBezTo>
                    <a:pt x="3607" y="12080"/>
                    <a:pt x="3948" y="12362"/>
                    <a:pt x="4337" y="12362"/>
                  </a:cubicBezTo>
                  <a:cubicBezTo>
                    <a:pt x="4378" y="12362"/>
                    <a:pt x="4419" y="12359"/>
                    <a:pt x="4461" y="12352"/>
                  </a:cubicBezTo>
                  <a:cubicBezTo>
                    <a:pt x="4482" y="12349"/>
                    <a:pt x="4503" y="12348"/>
                    <a:pt x="4523" y="12348"/>
                  </a:cubicBezTo>
                  <a:cubicBezTo>
                    <a:pt x="4665" y="12348"/>
                    <a:pt x="4800" y="12418"/>
                    <a:pt x="4880" y="12540"/>
                  </a:cubicBezTo>
                  <a:cubicBezTo>
                    <a:pt x="5033" y="12776"/>
                    <a:pt x="5290" y="12905"/>
                    <a:pt x="5552" y="12905"/>
                  </a:cubicBezTo>
                  <a:cubicBezTo>
                    <a:pt x="5701" y="12905"/>
                    <a:pt x="5852" y="12863"/>
                    <a:pt x="5986" y="12776"/>
                  </a:cubicBezTo>
                  <a:cubicBezTo>
                    <a:pt x="6058" y="12732"/>
                    <a:pt x="6139" y="12711"/>
                    <a:pt x="6219" y="12711"/>
                  </a:cubicBezTo>
                  <a:cubicBezTo>
                    <a:pt x="6299" y="12711"/>
                    <a:pt x="6378" y="12732"/>
                    <a:pt x="6448" y="12776"/>
                  </a:cubicBezTo>
                  <a:cubicBezTo>
                    <a:pt x="6583" y="12863"/>
                    <a:pt x="6733" y="12905"/>
                    <a:pt x="6883" y="12905"/>
                  </a:cubicBezTo>
                  <a:cubicBezTo>
                    <a:pt x="7145" y="12905"/>
                    <a:pt x="7403" y="12776"/>
                    <a:pt x="7560" y="12540"/>
                  </a:cubicBezTo>
                  <a:cubicBezTo>
                    <a:pt x="7639" y="12418"/>
                    <a:pt x="7774" y="12348"/>
                    <a:pt x="7916" y="12348"/>
                  </a:cubicBezTo>
                  <a:cubicBezTo>
                    <a:pt x="7937" y="12348"/>
                    <a:pt x="7957" y="12349"/>
                    <a:pt x="7978" y="12352"/>
                  </a:cubicBezTo>
                  <a:cubicBezTo>
                    <a:pt x="8020" y="12359"/>
                    <a:pt x="8061" y="12362"/>
                    <a:pt x="8102" y="12362"/>
                  </a:cubicBezTo>
                  <a:cubicBezTo>
                    <a:pt x="8491" y="12362"/>
                    <a:pt x="8832" y="12080"/>
                    <a:pt x="8897" y="11688"/>
                  </a:cubicBezTo>
                  <a:cubicBezTo>
                    <a:pt x="8921" y="11525"/>
                    <a:pt x="9042" y="11390"/>
                    <a:pt x="9205" y="11346"/>
                  </a:cubicBezTo>
                  <a:cubicBezTo>
                    <a:pt x="9629" y="11226"/>
                    <a:pt x="9884" y="10793"/>
                    <a:pt x="9773" y="10365"/>
                  </a:cubicBezTo>
                  <a:cubicBezTo>
                    <a:pt x="9730" y="10201"/>
                    <a:pt x="9783" y="10028"/>
                    <a:pt x="9913" y="9927"/>
                  </a:cubicBezTo>
                  <a:cubicBezTo>
                    <a:pt x="10254" y="9643"/>
                    <a:pt x="10307" y="9143"/>
                    <a:pt x="10033" y="8796"/>
                  </a:cubicBezTo>
                  <a:cubicBezTo>
                    <a:pt x="9927" y="8666"/>
                    <a:pt x="9913" y="8488"/>
                    <a:pt x="9985" y="8339"/>
                  </a:cubicBezTo>
                  <a:cubicBezTo>
                    <a:pt x="10182" y="7945"/>
                    <a:pt x="10028" y="7463"/>
                    <a:pt x="9634" y="7261"/>
                  </a:cubicBezTo>
                  <a:cubicBezTo>
                    <a:pt x="9489" y="7184"/>
                    <a:pt x="9398" y="7030"/>
                    <a:pt x="9403" y="6862"/>
                  </a:cubicBezTo>
                  <a:cubicBezTo>
                    <a:pt x="9427" y="6419"/>
                    <a:pt x="9085" y="6044"/>
                    <a:pt x="8647" y="6020"/>
                  </a:cubicBezTo>
                  <a:cubicBezTo>
                    <a:pt x="8560" y="6015"/>
                    <a:pt x="8474" y="5981"/>
                    <a:pt x="8407" y="5928"/>
                  </a:cubicBezTo>
                  <a:lnTo>
                    <a:pt x="12285" y="506"/>
                  </a:lnTo>
                  <a:cubicBezTo>
                    <a:pt x="12357" y="409"/>
                    <a:pt x="12362" y="280"/>
                    <a:pt x="12309" y="174"/>
                  </a:cubicBezTo>
                  <a:cubicBezTo>
                    <a:pt x="12253" y="67"/>
                    <a:pt x="12152" y="0"/>
                    <a:pt x="1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75"/>
            <p:cNvSpPr/>
            <p:nvPr/>
          </p:nvSpPr>
          <p:spPr>
            <a:xfrm>
              <a:off x="954883" y="2152441"/>
              <a:ext cx="159280" cy="73699"/>
            </a:xfrm>
            <a:custGeom>
              <a:avLst/>
              <a:gdLst/>
              <a:ahLst/>
              <a:cxnLst/>
              <a:rect l="l" t="t" r="r" b="b"/>
              <a:pathLst>
                <a:path w="6073" h="2810" extrusionOk="0">
                  <a:moveTo>
                    <a:pt x="3023" y="0"/>
                  </a:moveTo>
                  <a:cubicBezTo>
                    <a:pt x="2335" y="0"/>
                    <a:pt x="1634" y="234"/>
                    <a:pt x="1042" y="747"/>
                  </a:cubicBezTo>
                  <a:cubicBezTo>
                    <a:pt x="494" y="1224"/>
                    <a:pt x="133" y="1873"/>
                    <a:pt x="22" y="2590"/>
                  </a:cubicBezTo>
                  <a:cubicBezTo>
                    <a:pt x="1" y="2730"/>
                    <a:pt x="107" y="2809"/>
                    <a:pt x="213" y="2809"/>
                  </a:cubicBezTo>
                  <a:cubicBezTo>
                    <a:pt x="297" y="2809"/>
                    <a:pt x="380" y="2759"/>
                    <a:pt x="397" y="2648"/>
                  </a:cubicBezTo>
                  <a:cubicBezTo>
                    <a:pt x="599" y="1344"/>
                    <a:pt x="1721" y="386"/>
                    <a:pt x="3034" y="386"/>
                  </a:cubicBezTo>
                  <a:cubicBezTo>
                    <a:pt x="4353" y="386"/>
                    <a:pt x="5474" y="1344"/>
                    <a:pt x="5676" y="2648"/>
                  </a:cubicBezTo>
                  <a:cubicBezTo>
                    <a:pt x="5693" y="2758"/>
                    <a:pt x="5774" y="2807"/>
                    <a:pt x="5857" y="2807"/>
                  </a:cubicBezTo>
                  <a:cubicBezTo>
                    <a:pt x="5964" y="2807"/>
                    <a:pt x="6073" y="2726"/>
                    <a:pt x="6051" y="2585"/>
                  </a:cubicBezTo>
                  <a:cubicBezTo>
                    <a:pt x="5805" y="992"/>
                    <a:pt x="4441" y="0"/>
                    <a:pt x="3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75"/>
            <p:cNvSpPr/>
            <p:nvPr/>
          </p:nvSpPr>
          <p:spPr>
            <a:xfrm>
              <a:off x="954883" y="2238992"/>
              <a:ext cx="159096" cy="73516"/>
            </a:xfrm>
            <a:custGeom>
              <a:avLst/>
              <a:gdLst/>
              <a:ahLst/>
              <a:cxnLst/>
              <a:rect l="l" t="t" r="r" b="b"/>
              <a:pathLst>
                <a:path w="6066" h="2803" extrusionOk="0">
                  <a:moveTo>
                    <a:pt x="5864" y="0"/>
                  </a:moveTo>
                  <a:cubicBezTo>
                    <a:pt x="5770" y="0"/>
                    <a:pt x="5689" y="65"/>
                    <a:pt x="5676" y="161"/>
                  </a:cubicBezTo>
                  <a:cubicBezTo>
                    <a:pt x="5474" y="1460"/>
                    <a:pt x="4357" y="2423"/>
                    <a:pt x="3039" y="2423"/>
                  </a:cubicBezTo>
                  <a:cubicBezTo>
                    <a:pt x="3036" y="2423"/>
                    <a:pt x="3032" y="2423"/>
                    <a:pt x="3029" y="2423"/>
                  </a:cubicBezTo>
                  <a:cubicBezTo>
                    <a:pt x="1720" y="2423"/>
                    <a:pt x="604" y="1467"/>
                    <a:pt x="397" y="171"/>
                  </a:cubicBezTo>
                  <a:cubicBezTo>
                    <a:pt x="380" y="60"/>
                    <a:pt x="297" y="10"/>
                    <a:pt x="213" y="10"/>
                  </a:cubicBezTo>
                  <a:cubicBezTo>
                    <a:pt x="107" y="10"/>
                    <a:pt x="1" y="89"/>
                    <a:pt x="22" y="229"/>
                  </a:cubicBezTo>
                  <a:cubicBezTo>
                    <a:pt x="257" y="1712"/>
                    <a:pt x="1532" y="2803"/>
                    <a:pt x="3029" y="2803"/>
                  </a:cubicBezTo>
                  <a:cubicBezTo>
                    <a:pt x="3032" y="2803"/>
                    <a:pt x="3036" y="2803"/>
                    <a:pt x="3039" y="2803"/>
                  </a:cubicBezTo>
                  <a:cubicBezTo>
                    <a:pt x="4545" y="2803"/>
                    <a:pt x="5820" y="1706"/>
                    <a:pt x="6051" y="219"/>
                  </a:cubicBezTo>
                  <a:cubicBezTo>
                    <a:pt x="6066" y="118"/>
                    <a:pt x="5993" y="17"/>
                    <a:pt x="5892" y="2"/>
                  </a:cubicBezTo>
                  <a:cubicBezTo>
                    <a:pt x="5883" y="1"/>
                    <a:pt x="5873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75"/>
            <p:cNvSpPr/>
            <p:nvPr/>
          </p:nvSpPr>
          <p:spPr>
            <a:xfrm>
              <a:off x="1019560" y="2198785"/>
              <a:ext cx="18438" cy="67405"/>
            </a:xfrm>
            <a:custGeom>
              <a:avLst/>
              <a:gdLst/>
              <a:ahLst/>
              <a:cxnLst/>
              <a:rect l="l" t="t" r="r" b="b"/>
              <a:pathLst>
                <a:path w="703" h="2570" extrusionOk="0">
                  <a:moveTo>
                    <a:pt x="539" y="0"/>
                  </a:moveTo>
                  <a:cubicBezTo>
                    <a:pt x="506" y="0"/>
                    <a:pt x="467" y="15"/>
                    <a:pt x="443" y="39"/>
                  </a:cubicBezTo>
                  <a:lnTo>
                    <a:pt x="77" y="390"/>
                  </a:lnTo>
                  <a:cubicBezTo>
                    <a:pt x="34" y="424"/>
                    <a:pt x="5" y="477"/>
                    <a:pt x="5" y="535"/>
                  </a:cubicBezTo>
                  <a:cubicBezTo>
                    <a:pt x="0" y="612"/>
                    <a:pt x="58" y="679"/>
                    <a:pt x="130" y="684"/>
                  </a:cubicBezTo>
                  <a:cubicBezTo>
                    <a:pt x="159" y="684"/>
                    <a:pt x="188" y="674"/>
                    <a:pt x="207" y="650"/>
                  </a:cubicBezTo>
                  <a:lnTo>
                    <a:pt x="328" y="496"/>
                  </a:lnTo>
                  <a:lnTo>
                    <a:pt x="332" y="2450"/>
                  </a:lnTo>
                  <a:cubicBezTo>
                    <a:pt x="332" y="2527"/>
                    <a:pt x="429" y="2570"/>
                    <a:pt x="520" y="2570"/>
                  </a:cubicBezTo>
                  <a:cubicBezTo>
                    <a:pt x="611" y="2570"/>
                    <a:pt x="703" y="2527"/>
                    <a:pt x="703" y="2450"/>
                  </a:cubicBezTo>
                  <a:lnTo>
                    <a:pt x="703" y="121"/>
                  </a:lnTo>
                  <a:cubicBezTo>
                    <a:pt x="703" y="49"/>
                    <a:pt x="616" y="0"/>
                    <a:pt x="5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6" name="Google Shape;10046;p75"/>
          <p:cNvGrpSpPr/>
          <p:nvPr/>
        </p:nvGrpSpPr>
        <p:grpSpPr>
          <a:xfrm>
            <a:off x="1751884" y="1989280"/>
            <a:ext cx="360602" cy="360471"/>
            <a:chOff x="1751884" y="1989280"/>
            <a:chExt cx="360602" cy="360471"/>
          </a:xfrm>
        </p:grpSpPr>
        <p:sp>
          <p:nvSpPr>
            <p:cNvPr id="10047" name="Google Shape;10047;p75"/>
            <p:cNvSpPr/>
            <p:nvPr/>
          </p:nvSpPr>
          <p:spPr>
            <a:xfrm>
              <a:off x="1757208" y="1994604"/>
              <a:ext cx="265449" cy="174937"/>
            </a:xfrm>
            <a:custGeom>
              <a:avLst/>
              <a:gdLst/>
              <a:ahLst/>
              <a:cxnLst/>
              <a:rect l="l" t="t" r="r" b="b"/>
              <a:pathLst>
                <a:path w="10121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7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2367" y="6669"/>
                  </a:lnTo>
                  <a:cubicBezTo>
                    <a:pt x="2603" y="6669"/>
                    <a:pt x="2796" y="6477"/>
                    <a:pt x="2800" y="6241"/>
                  </a:cubicBezTo>
                  <a:lnTo>
                    <a:pt x="2800" y="5813"/>
                  </a:lnTo>
                  <a:cubicBezTo>
                    <a:pt x="2800" y="5625"/>
                    <a:pt x="2723" y="5447"/>
                    <a:pt x="2584" y="5327"/>
                  </a:cubicBezTo>
                  <a:cubicBezTo>
                    <a:pt x="1727" y="4619"/>
                    <a:pt x="2223" y="3234"/>
                    <a:pt x="3330" y="3229"/>
                  </a:cubicBezTo>
                  <a:cubicBezTo>
                    <a:pt x="3334" y="3229"/>
                    <a:pt x="3337" y="3229"/>
                    <a:pt x="3341" y="3229"/>
                  </a:cubicBezTo>
                  <a:cubicBezTo>
                    <a:pt x="4440" y="3229"/>
                    <a:pt x="4944" y="4607"/>
                    <a:pt x="4100" y="5317"/>
                  </a:cubicBezTo>
                  <a:cubicBezTo>
                    <a:pt x="3955" y="5437"/>
                    <a:pt x="3873" y="5615"/>
                    <a:pt x="3873" y="5803"/>
                  </a:cubicBezTo>
                  <a:lnTo>
                    <a:pt x="3873" y="6241"/>
                  </a:lnTo>
                  <a:cubicBezTo>
                    <a:pt x="3873" y="6474"/>
                    <a:pt x="4061" y="6669"/>
                    <a:pt x="4293" y="6669"/>
                  </a:cubicBezTo>
                  <a:cubicBezTo>
                    <a:pt x="4296" y="6669"/>
                    <a:pt x="4299" y="6669"/>
                    <a:pt x="4302" y="6669"/>
                  </a:cubicBezTo>
                  <a:lnTo>
                    <a:pt x="6669" y="6669"/>
                  </a:lnTo>
                  <a:lnTo>
                    <a:pt x="6669" y="4302"/>
                  </a:lnTo>
                  <a:cubicBezTo>
                    <a:pt x="6669" y="4066"/>
                    <a:pt x="6862" y="3874"/>
                    <a:pt x="7102" y="3874"/>
                  </a:cubicBezTo>
                  <a:lnTo>
                    <a:pt x="7540" y="3874"/>
                  </a:lnTo>
                  <a:cubicBezTo>
                    <a:pt x="7728" y="3874"/>
                    <a:pt x="7906" y="3955"/>
                    <a:pt x="8026" y="4100"/>
                  </a:cubicBezTo>
                  <a:cubicBezTo>
                    <a:pt x="8272" y="4392"/>
                    <a:pt x="8598" y="4523"/>
                    <a:pt x="8920" y="4523"/>
                  </a:cubicBezTo>
                  <a:cubicBezTo>
                    <a:pt x="9529" y="4523"/>
                    <a:pt x="10121" y="4054"/>
                    <a:pt x="10114" y="3330"/>
                  </a:cubicBezTo>
                  <a:cubicBezTo>
                    <a:pt x="10111" y="2611"/>
                    <a:pt x="9523" y="2150"/>
                    <a:pt x="8919" y="2150"/>
                  </a:cubicBezTo>
                  <a:cubicBezTo>
                    <a:pt x="8593" y="2150"/>
                    <a:pt x="8262" y="2284"/>
                    <a:pt x="8016" y="2584"/>
                  </a:cubicBezTo>
                  <a:cubicBezTo>
                    <a:pt x="7899" y="2720"/>
                    <a:pt x="7728" y="2801"/>
                    <a:pt x="7546" y="2801"/>
                  </a:cubicBezTo>
                  <a:cubicBezTo>
                    <a:pt x="7541" y="2801"/>
                    <a:pt x="7536" y="2801"/>
                    <a:pt x="7530" y="2801"/>
                  </a:cubicBezTo>
                  <a:lnTo>
                    <a:pt x="7102" y="2801"/>
                  </a:lnTo>
                  <a:cubicBezTo>
                    <a:pt x="6862" y="2801"/>
                    <a:pt x="6669" y="2608"/>
                    <a:pt x="6669" y="2367"/>
                  </a:cubicBezTo>
                  <a:lnTo>
                    <a:pt x="6669" y="217"/>
                  </a:lnTo>
                  <a:cubicBezTo>
                    <a:pt x="6669" y="96"/>
                    <a:pt x="6573" y="0"/>
                    <a:pt x="6457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75"/>
            <p:cNvSpPr/>
            <p:nvPr/>
          </p:nvSpPr>
          <p:spPr>
            <a:xfrm>
              <a:off x="1932120" y="1994604"/>
              <a:ext cx="175042" cy="265291"/>
            </a:xfrm>
            <a:custGeom>
              <a:avLst/>
              <a:gdLst/>
              <a:ahLst/>
              <a:cxnLst/>
              <a:rect l="l" t="t" r="r" b="b"/>
              <a:pathLst>
                <a:path w="6674" h="10115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0" y="2603"/>
                    <a:pt x="193" y="2796"/>
                    <a:pt x="433" y="2796"/>
                  </a:cubicBezTo>
                  <a:lnTo>
                    <a:pt x="861" y="2796"/>
                  </a:lnTo>
                  <a:cubicBezTo>
                    <a:pt x="867" y="2796"/>
                    <a:pt x="872" y="2796"/>
                    <a:pt x="878" y="2796"/>
                  </a:cubicBezTo>
                  <a:cubicBezTo>
                    <a:pt x="1059" y="2796"/>
                    <a:pt x="1231" y="2719"/>
                    <a:pt x="1347" y="2584"/>
                  </a:cubicBezTo>
                  <a:cubicBezTo>
                    <a:pt x="1593" y="2284"/>
                    <a:pt x="1924" y="2150"/>
                    <a:pt x="2250" y="2150"/>
                  </a:cubicBezTo>
                  <a:cubicBezTo>
                    <a:pt x="2854" y="2150"/>
                    <a:pt x="3442" y="2611"/>
                    <a:pt x="3445" y="3330"/>
                  </a:cubicBezTo>
                  <a:cubicBezTo>
                    <a:pt x="3452" y="4054"/>
                    <a:pt x="2860" y="4523"/>
                    <a:pt x="2251" y="4523"/>
                  </a:cubicBezTo>
                  <a:cubicBezTo>
                    <a:pt x="1929" y="4523"/>
                    <a:pt x="1603" y="4392"/>
                    <a:pt x="1357" y="4100"/>
                  </a:cubicBezTo>
                  <a:cubicBezTo>
                    <a:pt x="1237" y="3955"/>
                    <a:pt x="1059" y="3874"/>
                    <a:pt x="871" y="3874"/>
                  </a:cubicBezTo>
                  <a:lnTo>
                    <a:pt x="433" y="3874"/>
                  </a:lnTo>
                  <a:cubicBezTo>
                    <a:pt x="193" y="3874"/>
                    <a:pt x="0" y="4066"/>
                    <a:pt x="0" y="4302"/>
                  </a:cubicBezTo>
                  <a:lnTo>
                    <a:pt x="0" y="6669"/>
                  </a:lnTo>
                  <a:lnTo>
                    <a:pt x="2372" y="6669"/>
                  </a:lnTo>
                  <a:cubicBezTo>
                    <a:pt x="2608" y="6669"/>
                    <a:pt x="2801" y="6862"/>
                    <a:pt x="2801" y="7102"/>
                  </a:cubicBezTo>
                  <a:lnTo>
                    <a:pt x="2801" y="7540"/>
                  </a:lnTo>
                  <a:cubicBezTo>
                    <a:pt x="2801" y="7723"/>
                    <a:pt x="2719" y="7906"/>
                    <a:pt x="2574" y="8026"/>
                  </a:cubicBezTo>
                  <a:cubicBezTo>
                    <a:pt x="1729" y="8737"/>
                    <a:pt x="2236" y="10114"/>
                    <a:pt x="3338" y="10114"/>
                  </a:cubicBezTo>
                  <a:cubicBezTo>
                    <a:pt x="3340" y="10114"/>
                    <a:pt x="3342" y="10114"/>
                    <a:pt x="3344" y="10114"/>
                  </a:cubicBezTo>
                  <a:cubicBezTo>
                    <a:pt x="4451" y="10110"/>
                    <a:pt x="4947" y="8719"/>
                    <a:pt x="4090" y="8016"/>
                  </a:cubicBezTo>
                  <a:cubicBezTo>
                    <a:pt x="3951" y="7896"/>
                    <a:pt x="3869" y="7713"/>
                    <a:pt x="3874" y="7530"/>
                  </a:cubicBezTo>
                  <a:lnTo>
                    <a:pt x="3874" y="7102"/>
                  </a:lnTo>
                  <a:cubicBezTo>
                    <a:pt x="3874" y="6862"/>
                    <a:pt x="4066" y="6669"/>
                    <a:pt x="4307" y="6669"/>
                  </a:cubicBezTo>
                  <a:lnTo>
                    <a:pt x="6457" y="6669"/>
                  </a:lnTo>
                  <a:cubicBezTo>
                    <a:pt x="6573" y="6669"/>
                    <a:pt x="6669" y="6573"/>
                    <a:pt x="6674" y="6457"/>
                  </a:cubicBezTo>
                  <a:lnTo>
                    <a:pt x="6674" y="861"/>
                  </a:lnTo>
                  <a:cubicBezTo>
                    <a:pt x="6674" y="385"/>
                    <a:pt x="6284" y="0"/>
                    <a:pt x="581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75"/>
            <p:cNvSpPr/>
            <p:nvPr/>
          </p:nvSpPr>
          <p:spPr>
            <a:xfrm>
              <a:off x="1841661" y="2169515"/>
              <a:ext cx="265396" cy="175042"/>
            </a:xfrm>
            <a:custGeom>
              <a:avLst/>
              <a:gdLst/>
              <a:ahLst/>
              <a:cxnLst/>
              <a:rect l="l" t="t" r="r" b="b"/>
              <a:pathLst>
                <a:path w="10119" h="6674" extrusionOk="0">
                  <a:moveTo>
                    <a:pt x="3449" y="0"/>
                  </a:moveTo>
                  <a:lnTo>
                    <a:pt x="3449" y="2368"/>
                  </a:lnTo>
                  <a:cubicBezTo>
                    <a:pt x="3449" y="2608"/>
                    <a:pt x="3257" y="2801"/>
                    <a:pt x="3021" y="2801"/>
                  </a:cubicBezTo>
                  <a:lnTo>
                    <a:pt x="2583" y="2801"/>
                  </a:lnTo>
                  <a:cubicBezTo>
                    <a:pt x="2395" y="2801"/>
                    <a:pt x="2217" y="2719"/>
                    <a:pt x="2097" y="2574"/>
                  </a:cubicBezTo>
                  <a:cubicBezTo>
                    <a:pt x="1849" y="2282"/>
                    <a:pt x="1522" y="2151"/>
                    <a:pt x="1201" y="2151"/>
                  </a:cubicBezTo>
                  <a:cubicBezTo>
                    <a:pt x="591" y="2151"/>
                    <a:pt x="1" y="2620"/>
                    <a:pt x="4" y="3344"/>
                  </a:cubicBezTo>
                  <a:cubicBezTo>
                    <a:pt x="10" y="4063"/>
                    <a:pt x="597" y="4522"/>
                    <a:pt x="1200" y="4522"/>
                  </a:cubicBezTo>
                  <a:cubicBezTo>
                    <a:pt x="1526" y="4522"/>
                    <a:pt x="1856" y="4389"/>
                    <a:pt x="2102" y="4090"/>
                  </a:cubicBezTo>
                  <a:cubicBezTo>
                    <a:pt x="2223" y="3954"/>
                    <a:pt x="2395" y="3873"/>
                    <a:pt x="2577" y="3873"/>
                  </a:cubicBezTo>
                  <a:cubicBezTo>
                    <a:pt x="2582" y="3873"/>
                    <a:pt x="2587" y="3873"/>
                    <a:pt x="2593" y="3874"/>
                  </a:cubicBezTo>
                  <a:lnTo>
                    <a:pt x="3021" y="3874"/>
                  </a:lnTo>
                  <a:cubicBezTo>
                    <a:pt x="3257" y="3874"/>
                    <a:pt x="3449" y="4066"/>
                    <a:pt x="3449" y="4307"/>
                  </a:cubicBezTo>
                  <a:lnTo>
                    <a:pt x="3449" y="6457"/>
                  </a:lnTo>
                  <a:cubicBezTo>
                    <a:pt x="3449" y="6578"/>
                    <a:pt x="3545" y="6674"/>
                    <a:pt x="3666" y="6674"/>
                  </a:cubicBezTo>
                  <a:lnTo>
                    <a:pt x="9262" y="6674"/>
                  </a:lnTo>
                  <a:cubicBezTo>
                    <a:pt x="9733" y="6669"/>
                    <a:pt x="10118" y="6284"/>
                    <a:pt x="10118" y="5808"/>
                  </a:cubicBezTo>
                  <a:lnTo>
                    <a:pt x="10118" y="217"/>
                  </a:lnTo>
                  <a:cubicBezTo>
                    <a:pt x="10118" y="96"/>
                    <a:pt x="10022" y="0"/>
                    <a:pt x="9902" y="0"/>
                  </a:cubicBezTo>
                  <a:lnTo>
                    <a:pt x="7751" y="0"/>
                  </a:lnTo>
                  <a:cubicBezTo>
                    <a:pt x="7515" y="0"/>
                    <a:pt x="7323" y="193"/>
                    <a:pt x="7323" y="433"/>
                  </a:cubicBezTo>
                  <a:lnTo>
                    <a:pt x="7323" y="861"/>
                  </a:lnTo>
                  <a:cubicBezTo>
                    <a:pt x="7318" y="1044"/>
                    <a:pt x="7395" y="1227"/>
                    <a:pt x="7534" y="1347"/>
                  </a:cubicBezTo>
                  <a:cubicBezTo>
                    <a:pt x="8391" y="2050"/>
                    <a:pt x="7900" y="3441"/>
                    <a:pt x="6793" y="3445"/>
                  </a:cubicBezTo>
                  <a:cubicBezTo>
                    <a:pt x="6791" y="3445"/>
                    <a:pt x="6789" y="3445"/>
                    <a:pt x="6787" y="3445"/>
                  </a:cubicBezTo>
                  <a:cubicBezTo>
                    <a:pt x="5680" y="3445"/>
                    <a:pt x="5178" y="2068"/>
                    <a:pt x="6023" y="1357"/>
                  </a:cubicBezTo>
                  <a:cubicBezTo>
                    <a:pt x="6168" y="1237"/>
                    <a:pt x="6250" y="1054"/>
                    <a:pt x="6250" y="871"/>
                  </a:cubicBezTo>
                  <a:lnTo>
                    <a:pt x="6250" y="433"/>
                  </a:lnTo>
                  <a:cubicBezTo>
                    <a:pt x="6250" y="193"/>
                    <a:pt x="6052" y="0"/>
                    <a:pt x="5816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75"/>
            <p:cNvSpPr/>
            <p:nvPr/>
          </p:nvSpPr>
          <p:spPr>
            <a:xfrm>
              <a:off x="1757208" y="2079135"/>
              <a:ext cx="175042" cy="265317"/>
            </a:xfrm>
            <a:custGeom>
              <a:avLst/>
              <a:gdLst/>
              <a:ahLst/>
              <a:cxnLst/>
              <a:rect l="l" t="t" r="r" b="b"/>
              <a:pathLst>
                <a:path w="6674" h="10116" extrusionOk="0">
                  <a:moveTo>
                    <a:pt x="3335" y="1"/>
                  </a:moveTo>
                  <a:cubicBezTo>
                    <a:pt x="3334" y="1"/>
                    <a:pt x="3332" y="1"/>
                    <a:pt x="3330" y="1"/>
                  </a:cubicBezTo>
                  <a:cubicBezTo>
                    <a:pt x="2223" y="11"/>
                    <a:pt x="1727" y="1396"/>
                    <a:pt x="2584" y="2099"/>
                  </a:cubicBezTo>
                  <a:cubicBezTo>
                    <a:pt x="2723" y="2224"/>
                    <a:pt x="2805" y="2402"/>
                    <a:pt x="2800" y="2590"/>
                  </a:cubicBezTo>
                  <a:lnTo>
                    <a:pt x="2800" y="3018"/>
                  </a:lnTo>
                  <a:cubicBezTo>
                    <a:pt x="2800" y="3254"/>
                    <a:pt x="2608" y="3446"/>
                    <a:pt x="2367" y="3446"/>
                  </a:cubicBezTo>
                  <a:lnTo>
                    <a:pt x="217" y="3446"/>
                  </a:lnTo>
                  <a:cubicBezTo>
                    <a:pt x="96" y="3446"/>
                    <a:pt x="0" y="3542"/>
                    <a:pt x="0" y="3663"/>
                  </a:cubicBezTo>
                  <a:lnTo>
                    <a:pt x="0" y="9254"/>
                  </a:lnTo>
                  <a:cubicBezTo>
                    <a:pt x="0" y="9730"/>
                    <a:pt x="385" y="10115"/>
                    <a:pt x="861" y="10115"/>
                  </a:cubicBezTo>
                  <a:lnTo>
                    <a:pt x="6457" y="10115"/>
                  </a:lnTo>
                  <a:cubicBezTo>
                    <a:pt x="6573" y="10115"/>
                    <a:pt x="6669" y="10019"/>
                    <a:pt x="6674" y="9899"/>
                  </a:cubicBezTo>
                  <a:lnTo>
                    <a:pt x="6674" y="7748"/>
                  </a:lnTo>
                  <a:cubicBezTo>
                    <a:pt x="6669" y="7512"/>
                    <a:pt x="6477" y="7320"/>
                    <a:pt x="6241" y="7320"/>
                  </a:cubicBezTo>
                  <a:lnTo>
                    <a:pt x="5813" y="7320"/>
                  </a:lnTo>
                  <a:cubicBezTo>
                    <a:pt x="5807" y="7319"/>
                    <a:pt x="5802" y="7319"/>
                    <a:pt x="5796" y="7319"/>
                  </a:cubicBezTo>
                  <a:cubicBezTo>
                    <a:pt x="5614" y="7319"/>
                    <a:pt x="5443" y="7396"/>
                    <a:pt x="5327" y="7531"/>
                  </a:cubicBezTo>
                  <a:cubicBezTo>
                    <a:pt x="5078" y="7832"/>
                    <a:pt x="4746" y="7967"/>
                    <a:pt x="4419" y="7967"/>
                  </a:cubicBezTo>
                  <a:cubicBezTo>
                    <a:pt x="3816" y="7967"/>
                    <a:pt x="3232" y="7508"/>
                    <a:pt x="3229" y="6790"/>
                  </a:cubicBezTo>
                  <a:cubicBezTo>
                    <a:pt x="3222" y="6064"/>
                    <a:pt x="3813" y="5596"/>
                    <a:pt x="4421" y="5596"/>
                  </a:cubicBezTo>
                  <a:cubicBezTo>
                    <a:pt x="4743" y="5596"/>
                    <a:pt x="5070" y="5727"/>
                    <a:pt x="5317" y="6020"/>
                  </a:cubicBezTo>
                  <a:cubicBezTo>
                    <a:pt x="5434" y="6161"/>
                    <a:pt x="5605" y="6242"/>
                    <a:pt x="5787" y="6242"/>
                  </a:cubicBezTo>
                  <a:cubicBezTo>
                    <a:pt x="5793" y="6242"/>
                    <a:pt x="5798" y="6242"/>
                    <a:pt x="5803" y="6242"/>
                  </a:cubicBezTo>
                  <a:lnTo>
                    <a:pt x="6241" y="6242"/>
                  </a:lnTo>
                  <a:cubicBezTo>
                    <a:pt x="6477" y="6242"/>
                    <a:pt x="6674" y="6049"/>
                    <a:pt x="6674" y="5814"/>
                  </a:cubicBezTo>
                  <a:lnTo>
                    <a:pt x="6674" y="3446"/>
                  </a:lnTo>
                  <a:lnTo>
                    <a:pt x="4302" y="3446"/>
                  </a:lnTo>
                  <a:cubicBezTo>
                    <a:pt x="4066" y="3446"/>
                    <a:pt x="3873" y="3254"/>
                    <a:pt x="3873" y="3018"/>
                  </a:cubicBezTo>
                  <a:lnTo>
                    <a:pt x="3873" y="2580"/>
                  </a:lnTo>
                  <a:cubicBezTo>
                    <a:pt x="3873" y="2392"/>
                    <a:pt x="3955" y="2214"/>
                    <a:pt x="4100" y="2094"/>
                  </a:cubicBezTo>
                  <a:cubicBezTo>
                    <a:pt x="4945" y="1378"/>
                    <a:pt x="4438" y="1"/>
                    <a:pt x="3335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5"/>
            <p:cNvSpPr/>
            <p:nvPr/>
          </p:nvSpPr>
          <p:spPr>
            <a:xfrm>
              <a:off x="1757208" y="2169515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5813"/>
                  </a:lnTo>
                  <a:cubicBezTo>
                    <a:pt x="0" y="6284"/>
                    <a:pt x="385" y="6669"/>
                    <a:pt x="861" y="6669"/>
                  </a:cubicBezTo>
                  <a:lnTo>
                    <a:pt x="1489" y="6669"/>
                  </a:lnTo>
                  <a:cubicBezTo>
                    <a:pt x="1020" y="6664"/>
                    <a:pt x="645" y="6278"/>
                    <a:pt x="645" y="5813"/>
                  </a:cubicBezTo>
                  <a:lnTo>
                    <a:pt x="645" y="217"/>
                  </a:lnTo>
                  <a:cubicBezTo>
                    <a:pt x="645" y="96"/>
                    <a:pt x="741" y="0"/>
                    <a:pt x="861" y="0"/>
                  </a:cubicBezTo>
                  <a:close/>
                  <a:moveTo>
                    <a:pt x="1489" y="6669"/>
                  </a:moveTo>
                  <a:cubicBezTo>
                    <a:pt x="1492" y="6669"/>
                    <a:pt x="1494" y="6669"/>
                    <a:pt x="1497" y="6669"/>
                  </a:cubicBezTo>
                  <a:cubicBezTo>
                    <a:pt x="1500" y="6669"/>
                    <a:pt x="1503" y="6669"/>
                    <a:pt x="1506" y="6669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75"/>
            <p:cNvSpPr/>
            <p:nvPr/>
          </p:nvSpPr>
          <p:spPr>
            <a:xfrm>
              <a:off x="1810581" y="2079240"/>
              <a:ext cx="39892" cy="90301"/>
            </a:xfrm>
            <a:custGeom>
              <a:avLst/>
              <a:gdLst/>
              <a:ahLst/>
              <a:cxnLst/>
              <a:rect l="l" t="t" r="r" b="b"/>
              <a:pathLst>
                <a:path w="1521" h="3443" extrusionOk="0">
                  <a:moveTo>
                    <a:pt x="1301" y="0"/>
                  </a:moveTo>
                  <a:cubicBezTo>
                    <a:pt x="849" y="0"/>
                    <a:pt x="426" y="262"/>
                    <a:pt x="231" y="685"/>
                  </a:cubicBezTo>
                  <a:cubicBezTo>
                    <a:pt x="0" y="1171"/>
                    <a:pt x="135" y="1753"/>
                    <a:pt x="549" y="2095"/>
                  </a:cubicBezTo>
                  <a:cubicBezTo>
                    <a:pt x="688" y="2220"/>
                    <a:pt x="765" y="2398"/>
                    <a:pt x="761" y="2586"/>
                  </a:cubicBezTo>
                  <a:lnTo>
                    <a:pt x="761" y="3014"/>
                  </a:lnTo>
                  <a:cubicBezTo>
                    <a:pt x="761" y="3250"/>
                    <a:pt x="568" y="3442"/>
                    <a:pt x="332" y="3442"/>
                  </a:cubicBezTo>
                  <a:lnTo>
                    <a:pt x="761" y="3442"/>
                  </a:lnTo>
                  <a:cubicBezTo>
                    <a:pt x="1001" y="3442"/>
                    <a:pt x="1194" y="3250"/>
                    <a:pt x="1194" y="3014"/>
                  </a:cubicBezTo>
                  <a:lnTo>
                    <a:pt x="1194" y="2586"/>
                  </a:lnTo>
                  <a:cubicBezTo>
                    <a:pt x="1198" y="2398"/>
                    <a:pt x="1117" y="2220"/>
                    <a:pt x="977" y="2095"/>
                  </a:cubicBezTo>
                  <a:cubicBezTo>
                    <a:pt x="202" y="1455"/>
                    <a:pt x="530" y="199"/>
                    <a:pt x="1521" y="21"/>
                  </a:cubicBezTo>
                  <a:cubicBezTo>
                    <a:pt x="1447" y="7"/>
                    <a:pt x="1374" y="0"/>
                    <a:pt x="130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75"/>
            <p:cNvSpPr/>
            <p:nvPr/>
          </p:nvSpPr>
          <p:spPr>
            <a:xfrm>
              <a:off x="1757208" y="1994604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3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861" y="6669"/>
                  </a:lnTo>
                  <a:cubicBezTo>
                    <a:pt x="741" y="6669"/>
                    <a:pt x="645" y="6573"/>
                    <a:pt x="645" y="6457"/>
                  </a:cubicBezTo>
                  <a:lnTo>
                    <a:pt x="645" y="861"/>
                  </a:lnTo>
                  <a:cubicBezTo>
                    <a:pt x="645" y="385"/>
                    <a:pt x="1030" y="0"/>
                    <a:pt x="1506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75"/>
            <p:cNvSpPr/>
            <p:nvPr/>
          </p:nvSpPr>
          <p:spPr>
            <a:xfrm>
              <a:off x="1997111" y="2050941"/>
              <a:ext cx="40023" cy="62159"/>
            </a:xfrm>
            <a:custGeom>
              <a:avLst/>
              <a:gdLst/>
              <a:ahLst/>
              <a:cxnLst/>
              <a:rect l="l" t="t" r="r" b="b"/>
              <a:pathLst>
                <a:path w="1526" h="2370" extrusionOk="0">
                  <a:moveTo>
                    <a:pt x="248" y="0"/>
                  </a:moveTo>
                  <a:cubicBezTo>
                    <a:pt x="166" y="0"/>
                    <a:pt x="83" y="9"/>
                    <a:pt x="0" y="27"/>
                  </a:cubicBezTo>
                  <a:cubicBezTo>
                    <a:pt x="558" y="128"/>
                    <a:pt x="967" y="614"/>
                    <a:pt x="967" y="1182"/>
                  </a:cubicBezTo>
                  <a:cubicBezTo>
                    <a:pt x="972" y="1750"/>
                    <a:pt x="568" y="2240"/>
                    <a:pt x="10" y="2351"/>
                  </a:cubicBezTo>
                  <a:lnTo>
                    <a:pt x="5" y="2351"/>
                  </a:lnTo>
                  <a:cubicBezTo>
                    <a:pt x="77" y="2363"/>
                    <a:pt x="150" y="2369"/>
                    <a:pt x="224" y="2369"/>
                  </a:cubicBezTo>
                  <a:cubicBezTo>
                    <a:pt x="297" y="2369"/>
                    <a:pt x="371" y="2363"/>
                    <a:pt x="443" y="2351"/>
                  </a:cubicBezTo>
                  <a:cubicBezTo>
                    <a:pt x="1092" y="2236"/>
                    <a:pt x="1525" y="1615"/>
                    <a:pt x="1405" y="960"/>
                  </a:cubicBezTo>
                  <a:cubicBezTo>
                    <a:pt x="1296" y="395"/>
                    <a:pt x="800" y="0"/>
                    <a:pt x="24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75"/>
            <p:cNvSpPr/>
            <p:nvPr/>
          </p:nvSpPr>
          <p:spPr>
            <a:xfrm>
              <a:off x="1932120" y="1994604"/>
              <a:ext cx="22608" cy="73332"/>
            </a:xfrm>
            <a:custGeom>
              <a:avLst/>
              <a:gdLst/>
              <a:ahLst/>
              <a:cxnLst/>
              <a:rect l="l" t="t" r="r" b="b"/>
              <a:pathLst>
                <a:path w="862" h="2796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5" y="2603"/>
                    <a:pt x="197" y="2796"/>
                    <a:pt x="433" y="2796"/>
                  </a:cubicBezTo>
                  <a:lnTo>
                    <a:pt x="861" y="2796"/>
                  </a:lnTo>
                  <a:cubicBezTo>
                    <a:pt x="626" y="2796"/>
                    <a:pt x="433" y="2603"/>
                    <a:pt x="433" y="2367"/>
                  </a:cubicBezTo>
                  <a:lnTo>
                    <a:pt x="433" y="217"/>
                  </a:lnTo>
                  <a:cubicBezTo>
                    <a:pt x="433" y="96"/>
                    <a:pt x="529" y="0"/>
                    <a:pt x="650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75"/>
            <p:cNvSpPr/>
            <p:nvPr/>
          </p:nvSpPr>
          <p:spPr>
            <a:xfrm>
              <a:off x="1932120" y="2096183"/>
              <a:ext cx="22608" cy="73358"/>
            </a:xfrm>
            <a:custGeom>
              <a:avLst/>
              <a:gdLst/>
              <a:ahLst/>
              <a:cxnLst/>
              <a:rect l="l" t="t" r="r" b="b"/>
              <a:pathLst>
                <a:path w="862" h="2797" extrusionOk="0">
                  <a:moveTo>
                    <a:pt x="433" y="1"/>
                  </a:moveTo>
                  <a:cubicBezTo>
                    <a:pt x="193" y="1"/>
                    <a:pt x="0" y="193"/>
                    <a:pt x="0" y="429"/>
                  </a:cubicBezTo>
                  <a:lnTo>
                    <a:pt x="0" y="2796"/>
                  </a:lnTo>
                  <a:lnTo>
                    <a:pt x="433" y="2796"/>
                  </a:lnTo>
                  <a:lnTo>
                    <a:pt x="433" y="429"/>
                  </a:lnTo>
                  <a:cubicBezTo>
                    <a:pt x="433" y="193"/>
                    <a:pt x="626" y="1"/>
                    <a:pt x="861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5"/>
            <p:cNvSpPr/>
            <p:nvPr/>
          </p:nvSpPr>
          <p:spPr>
            <a:xfrm>
              <a:off x="1979932" y="2169515"/>
              <a:ext cx="45347" cy="90301"/>
            </a:xfrm>
            <a:custGeom>
              <a:avLst/>
              <a:gdLst/>
              <a:ahLst/>
              <a:cxnLst/>
              <a:rect l="l" t="t" r="r" b="b"/>
              <a:pathLst>
                <a:path w="1729" h="3443" extrusionOk="0">
                  <a:moveTo>
                    <a:pt x="544" y="0"/>
                  </a:moveTo>
                  <a:cubicBezTo>
                    <a:pt x="785" y="0"/>
                    <a:pt x="978" y="193"/>
                    <a:pt x="978" y="433"/>
                  </a:cubicBezTo>
                  <a:lnTo>
                    <a:pt x="978" y="871"/>
                  </a:lnTo>
                  <a:cubicBezTo>
                    <a:pt x="978" y="1054"/>
                    <a:pt x="896" y="1237"/>
                    <a:pt x="751" y="1357"/>
                  </a:cubicBezTo>
                  <a:cubicBezTo>
                    <a:pt x="1" y="1987"/>
                    <a:pt x="299" y="3205"/>
                    <a:pt x="1261" y="3416"/>
                  </a:cubicBezTo>
                  <a:cubicBezTo>
                    <a:pt x="1341" y="3434"/>
                    <a:pt x="1423" y="3442"/>
                    <a:pt x="1504" y="3442"/>
                  </a:cubicBezTo>
                  <a:cubicBezTo>
                    <a:pt x="1579" y="3442"/>
                    <a:pt x="1654" y="3435"/>
                    <a:pt x="1728" y="3421"/>
                  </a:cubicBezTo>
                  <a:cubicBezTo>
                    <a:pt x="1714" y="3421"/>
                    <a:pt x="1704" y="3421"/>
                    <a:pt x="1690" y="3416"/>
                  </a:cubicBezTo>
                  <a:cubicBezTo>
                    <a:pt x="732" y="3205"/>
                    <a:pt x="429" y="1987"/>
                    <a:pt x="1184" y="1357"/>
                  </a:cubicBezTo>
                  <a:cubicBezTo>
                    <a:pt x="1324" y="1237"/>
                    <a:pt x="1406" y="1054"/>
                    <a:pt x="1406" y="871"/>
                  </a:cubicBezTo>
                  <a:lnTo>
                    <a:pt x="1406" y="433"/>
                  </a:lnTo>
                  <a:cubicBezTo>
                    <a:pt x="1406" y="193"/>
                    <a:pt x="1213" y="0"/>
                    <a:pt x="97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75"/>
            <p:cNvSpPr/>
            <p:nvPr/>
          </p:nvSpPr>
          <p:spPr>
            <a:xfrm>
              <a:off x="1920868" y="2169515"/>
              <a:ext cx="22634" cy="73463"/>
            </a:xfrm>
            <a:custGeom>
              <a:avLst/>
              <a:gdLst/>
              <a:ahLst/>
              <a:cxnLst/>
              <a:rect l="l" t="t" r="r" b="b"/>
              <a:pathLst>
                <a:path w="863" h="2801" extrusionOk="0">
                  <a:moveTo>
                    <a:pt x="429" y="0"/>
                  </a:moveTo>
                  <a:lnTo>
                    <a:pt x="429" y="2368"/>
                  </a:lnTo>
                  <a:cubicBezTo>
                    <a:pt x="429" y="2603"/>
                    <a:pt x="237" y="2801"/>
                    <a:pt x="1" y="2801"/>
                  </a:cubicBezTo>
                  <a:lnTo>
                    <a:pt x="429" y="2801"/>
                  </a:lnTo>
                  <a:cubicBezTo>
                    <a:pt x="670" y="2796"/>
                    <a:pt x="862" y="2603"/>
                    <a:pt x="862" y="2368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75"/>
            <p:cNvSpPr/>
            <p:nvPr/>
          </p:nvSpPr>
          <p:spPr>
            <a:xfrm>
              <a:off x="1838461" y="2225983"/>
              <a:ext cx="40154" cy="62212"/>
            </a:xfrm>
            <a:custGeom>
              <a:avLst/>
              <a:gdLst/>
              <a:ahLst/>
              <a:cxnLst/>
              <a:rect l="l" t="t" r="r" b="b"/>
              <a:pathLst>
                <a:path w="1531" h="2372" extrusionOk="0">
                  <a:moveTo>
                    <a:pt x="1305" y="0"/>
                  </a:moveTo>
                  <a:cubicBezTo>
                    <a:pt x="1233" y="0"/>
                    <a:pt x="1160" y="8"/>
                    <a:pt x="1088" y="22"/>
                  </a:cubicBezTo>
                  <a:cubicBezTo>
                    <a:pt x="434" y="133"/>
                    <a:pt x="1" y="758"/>
                    <a:pt x="121" y="1408"/>
                  </a:cubicBezTo>
                  <a:cubicBezTo>
                    <a:pt x="230" y="1976"/>
                    <a:pt x="730" y="2371"/>
                    <a:pt x="1288" y="2371"/>
                  </a:cubicBezTo>
                  <a:cubicBezTo>
                    <a:pt x="1368" y="2371"/>
                    <a:pt x="1449" y="2363"/>
                    <a:pt x="1531" y="2346"/>
                  </a:cubicBezTo>
                  <a:cubicBezTo>
                    <a:pt x="872" y="2221"/>
                    <a:pt x="443" y="1581"/>
                    <a:pt x="588" y="927"/>
                  </a:cubicBezTo>
                  <a:cubicBezTo>
                    <a:pt x="689" y="465"/>
                    <a:pt x="1055" y="109"/>
                    <a:pt x="1516" y="22"/>
                  </a:cubicBezTo>
                  <a:lnTo>
                    <a:pt x="1521" y="22"/>
                  </a:lnTo>
                  <a:cubicBezTo>
                    <a:pt x="1449" y="8"/>
                    <a:pt x="1377" y="0"/>
                    <a:pt x="130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75"/>
            <p:cNvSpPr/>
            <p:nvPr/>
          </p:nvSpPr>
          <p:spPr>
            <a:xfrm>
              <a:off x="1920868" y="2271094"/>
              <a:ext cx="28168" cy="73463"/>
            </a:xfrm>
            <a:custGeom>
              <a:avLst/>
              <a:gdLst/>
              <a:ahLst/>
              <a:cxnLst/>
              <a:rect l="l" t="t" r="r" b="b"/>
              <a:pathLst>
                <a:path w="1074" h="2801" extrusionOk="0">
                  <a:moveTo>
                    <a:pt x="1" y="1"/>
                  </a:moveTo>
                  <a:cubicBezTo>
                    <a:pt x="237" y="1"/>
                    <a:pt x="429" y="193"/>
                    <a:pt x="429" y="434"/>
                  </a:cubicBezTo>
                  <a:lnTo>
                    <a:pt x="429" y="2584"/>
                  </a:lnTo>
                  <a:cubicBezTo>
                    <a:pt x="429" y="2700"/>
                    <a:pt x="525" y="2801"/>
                    <a:pt x="646" y="2801"/>
                  </a:cubicBezTo>
                  <a:lnTo>
                    <a:pt x="1074" y="2801"/>
                  </a:lnTo>
                  <a:cubicBezTo>
                    <a:pt x="954" y="2796"/>
                    <a:pt x="862" y="2700"/>
                    <a:pt x="862" y="2584"/>
                  </a:cubicBezTo>
                  <a:lnTo>
                    <a:pt x="862" y="434"/>
                  </a:lnTo>
                  <a:cubicBezTo>
                    <a:pt x="862" y="193"/>
                    <a:pt x="670" y="1"/>
                    <a:pt x="42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5"/>
            <p:cNvSpPr/>
            <p:nvPr/>
          </p:nvSpPr>
          <p:spPr>
            <a:xfrm>
              <a:off x="1751884" y="1989280"/>
              <a:ext cx="360602" cy="360471"/>
            </a:xfrm>
            <a:custGeom>
              <a:avLst/>
              <a:gdLst/>
              <a:ahLst/>
              <a:cxnLst/>
              <a:rect l="l" t="t" r="r" b="b"/>
              <a:pathLst>
                <a:path w="13749" h="13744" extrusionOk="0">
                  <a:moveTo>
                    <a:pt x="3545" y="3631"/>
                  </a:moveTo>
                  <a:cubicBezTo>
                    <a:pt x="3615" y="3631"/>
                    <a:pt x="3685" y="3638"/>
                    <a:pt x="3754" y="3653"/>
                  </a:cubicBezTo>
                  <a:cubicBezTo>
                    <a:pt x="4548" y="3831"/>
                    <a:pt x="4798" y="4842"/>
                    <a:pt x="4173" y="5366"/>
                  </a:cubicBezTo>
                  <a:cubicBezTo>
                    <a:pt x="3985" y="5525"/>
                    <a:pt x="3874" y="5761"/>
                    <a:pt x="3879" y="6006"/>
                  </a:cubicBezTo>
                  <a:lnTo>
                    <a:pt x="3879" y="6444"/>
                  </a:lnTo>
                  <a:cubicBezTo>
                    <a:pt x="3879" y="6790"/>
                    <a:pt x="4158" y="7074"/>
                    <a:pt x="4510" y="7074"/>
                  </a:cubicBezTo>
                  <a:lnTo>
                    <a:pt x="6675" y="7074"/>
                  </a:lnTo>
                  <a:lnTo>
                    <a:pt x="6675" y="9240"/>
                  </a:lnTo>
                  <a:cubicBezTo>
                    <a:pt x="6675" y="9369"/>
                    <a:pt x="6574" y="9470"/>
                    <a:pt x="6444" y="9470"/>
                  </a:cubicBezTo>
                  <a:lnTo>
                    <a:pt x="6006" y="9470"/>
                  </a:lnTo>
                  <a:cubicBezTo>
                    <a:pt x="5876" y="9470"/>
                    <a:pt x="5756" y="9413"/>
                    <a:pt x="5674" y="9316"/>
                  </a:cubicBezTo>
                  <a:cubicBezTo>
                    <a:pt x="5389" y="8978"/>
                    <a:pt x="5002" y="8821"/>
                    <a:pt x="4619" y="8821"/>
                  </a:cubicBezTo>
                  <a:cubicBezTo>
                    <a:pt x="4009" y="8821"/>
                    <a:pt x="3411" y="9221"/>
                    <a:pt x="3263" y="9913"/>
                  </a:cubicBezTo>
                  <a:cubicBezTo>
                    <a:pt x="3124" y="10539"/>
                    <a:pt x="3432" y="11179"/>
                    <a:pt x="4009" y="11458"/>
                  </a:cubicBezTo>
                  <a:cubicBezTo>
                    <a:pt x="4203" y="11553"/>
                    <a:pt x="4411" y="11599"/>
                    <a:pt x="4616" y="11599"/>
                  </a:cubicBezTo>
                  <a:cubicBezTo>
                    <a:pt x="5020" y="11599"/>
                    <a:pt x="5415" y="11421"/>
                    <a:pt x="5684" y="11092"/>
                  </a:cubicBezTo>
                  <a:cubicBezTo>
                    <a:pt x="5762" y="11000"/>
                    <a:pt x="5876" y="10947"/>
                    <a:pt x="5999" y="10947"/>
                  </a:cubicBezTo>
                  <a:cubicBezTo>
                    <a:pt x="6005" y="10947"/>
                    <a:pt x="6010" y="10947"/>
                    <a:pt x="6016" y="10948"/>
                  </a:cubicBezTo>
                  <a:lnTo>
                    <a:pt x="6444" y="10948"/>
                  </a:lnTo>
                  <a:cubicBezTo>
                    <a:pt x="6569" y="10948"/>
                    <a:pt x="6675" y="11049"/>
                    <a:pt x="6675" y="11174"/>
                  </a:cubicBezTo>
                  <a:lnTo>
                    <a:pt x="6675" y="13339"/>
                  </a:lnTo>
                  <a:lnTo>
                    <a:pt x="1064" y="13339"/>
                  </a:lnTo>
                  <a:cubicBezTo>
                    <a:pt x="703" y="13339"/>
                    <a:pt x="405" y="13046"/>
                    <a:pt x="405" y="12685"/>
                  </a:cubicBezTo>
                  <a:lnTo>
                    <a:pt x="405" y="7074"/>
                  </a:lnTo>
                  <a:lnTo>
                    <a:pt x="2570" y="7074"/>
                  </a:lnTo>
                  <a:cubicBezTo>
                    <a:pt x="2917" y="7074"/>
                    <a:pt x="3201" y="6790"/>
                    <a:pt x="3201" y="6444"/>
                  </a:cubicBezTo>
                  <a:lnTo>
                    <a:pt x="3201" y="6016"/>
                  </a:lnTo>
                  <a:cubicBezTo>
                    <a:pt x="3206" y="5765"/>
                    <a:pt x="3100" y="5530"/>
                    <a:pt x="2912" y="5371"/>
                  </a:cubicBezTo>
                  <a:cubicBezTo>
                    <a:pt x="2436" y="4976"/>
                    <a:pt x="2436" y="4245"/>
                    <a:pt x="2922" y="3850"/>
                  </a:cubicBezTo>
                  <a:cubicBezTo>
                    <a:pt x="3098" y="3707"/>
                    <a:pt x="3319" y="3631"/>
                    <a:pt x="3545" y="3631"/>
                  </a:cubicBezTo>
                  <a:close/>
                  <a:moveTo>
                    <a:pt x="12685" y="400"/>
                  </a:moveTo>
                  <a:cubicBezTo>
                    <a:pt x="13050" y="400"/>
                    <a:pt x="13344" y="699"/>
                    <a:pt x="13344" y="1064"/>
                  </a:cubicBezTo>
                  <a:lnTo>
                    <a:pt x="13344" y="6670"/>
                  </a:lnTo>
                  <a:lnTo>
                    <a:pt x="13118" y="6670"/>
                  </a:lnTo>
                  <a:cubicBezTo>
                    <a:pt x="12863" y="6684"/>
                    <a:pt x="12863" y="7060"/>
                    <a:pt x="13118" y="7074"/>
                  </a:cubicBezTo>
                  <a:lnTo>
                    <a:pt x="13344" y="7074"/>
                  </a:lnTo>
                  <a:lnTo>
                    <a:pt x="13344" y="12685"/>
                  </a:lnTo>
                  <a:cubicBezTo>
                    <a:pt x="13344" y="13046"/>
                    <a:pt x="13046" y="13344"/>
                    <a:pt x="12685" y="13344"/>
                  </a:cubicBezTo>
                  <a:lnTo>
                    <a:pt x="7074" y="13344"/>
                  </a:lnTo>
                  <a:lnTo>
                    <a:pt x="7074" y="11179"/>
                  </a:lnTo>
                  <a:cubicBezTo>
                    <a:pt x="7074" y="10832"/>
                    <a:pt x="6790" y="10548"/>
                    <a:pt x="6444" y="10548"/>
                  </a:cubicBezTo>
                  <a:lnTo>
                    <a:pt x="6016" y="10548"/>
                  </a:lnTo>
                  <a:cubicBezTo>
                    <a:pt x="6010" y="10548"/>
                    <a:pt x="6005" y="10548"/>
                    <a:pt x="5999" y="10548"/>
                  </a:cubicBezTo>
                  <a:cubicBezTo>
                    <a:pt x="5755" y="10548"/>
                    <a:pt x="5526" y="10653"/>
                    <a:pt x="5371" y="10837"/>
                  </a:cubicBezTo>
                  <a:cubicBezTo>
                    <a:pt x="5174" y="11075"/>
                    <a:pt x="4893" y="11194"/>
                    <a:pt x="4613" y="11194"/>
                  </a:cubicBezTo>
                  <a:cubicBezTo>
                    <a:pt x="4330" y="11194"/>
                    <a:pt x="4048" y="11073"/>
                    <a:pt x="3850" y="10832"/>
                  </a:cubicBezTo>
                  <a:cubicBezTo>
                    <a:pt x="3663" y="10596"/>
                    <a:pt x="3590" y="10288"/>
                    <a:pt x="3653" y="9995"/>
                  </a:cubicBezTo>
                  <a:cubicBezTo>
                    <a:pt x="3762" y="9507"/>
                    <a:pt x="4186" y="9224"/>
                    <a:pt x="4619" y="9224"/>
                  </a:cubicBezTo>
                  <a:cubicBezTo>
                    <a:pt x="4890" y="9224"/>
                    <a:pt x="5164" y="9335"/>
                    <a:pt x="5366" y="9576"/>
                  </a:cubicBezTo>
                  <a:cubicBezTo>
                    <a:pt x="5521" y="9760"/>
                    <a:pt x="5751" y="9870"/>
                    <a:pt x="5991" y="9870"/>
                  </a:cubicBezTo>
                  <a:cubicBezTo>
                    <a:pt x="5996" y="9870"/>
                    <a:pt x="6001" y="9870"/>
                    <a:pt x="6006" y="9870"/>
                  </a:cubicBezTo>
                  <a:lnTo>
                    <a:pt x="6444" y="9870"/>
                  </a:lnTo>
                  <a:cubicBezTo>
                    <a:pt x="6795" y="9870"/>
                    <a:pt x="7074" y="9591"/>
                    <a:pt x="7074" y="9240"/>
                  </a:cubicBezTo>
                  <a:lnTo>
                    <a:pt x="7074" y="7074"/>
                  </a:lnTo>
                  <a:lnTo>
                    <a:pt x="9239" y="7074"/>
                  </a:lnTo>
                  <a:cubicBezTo>
                    <a:pt x="9369" y="7074"/>
                    <a:pt x="9470" y="7175"/>
                    <a:pt x="9470" y="7305"/>
                  </a:cubicBezTo>
                  <a:lnTo>
                    <a:pt x="9470" y="7743"/>
                  </a:lnTo>
                  <a:cubicBezTo>
                    <a:pt x="9470" y="7868"/>
                    <a:pt x="9413" y="7993"/>
                    <a:pt x="9316" y="8075"/>
                  </a:cubicBezTo>
                  <a:cubicBezTo>
                    <a:pt x="8436" y="8811"/>
                    <a:pt x="8787" y="10240"/>
                    <a:pt x="9913" y="10486"/>
                  </a:cubicBezTo>
                  <a:cubicBezTo>
                    <a:pt x="10009" y="10505"/>
                    <a:pt x="10106" y="10515"/>
                    <a:pt x="10207" y="10519"/>
                  </a:cubicBezTo>
                  <a:cubicBezTo>
                    <a:pt x="10794" y="10519"/>
                    <a:pt x="11313" y="10154"/>
                    <a:pt x="11511" y="9600"/>
                  </a:cubicBezTo>
                  <a:cubicBezTo>
                    <a:pt x="11713" y="9052"/>
                    <a:pt x="11539" y="8436"/>
                    <a:pt x="11087" y="8065"/>
                  </a:cubicBezTo>
                  <a:cubicBezTo>
                    <a:pt x="10996" y="7979"/>
                    <a:pt x="10943" y="7859"/>
                    <a:pt x="10948" y="7733"/>
                  </a:cubicBezTo>
                  <a:lnTo>
                    <a:pt x="10948" y="7305"/>
                  </a:lnTo>
                  <a:cubicBezTo>
                    <a:pt x="10948" y="7175"/>
                    <a:pt x="11049" y="7074"/>
                    <a:pt x="11179" y="7074"/>
                  </a:cubicBezTo>
                  <a:lnTo>
                    <a:pt x="12252" y="7074"/>
                  </a:lnTo>
                  <a:cubicBezTo>
                    <a:pt x="12507" y="7060"/>
                    <a:pt x="12507" y="6684"/>
                    <a:pt x="12252" y="6670"/>
                  </a:cubicBezTo>
                  <a:lnTo>
                    <a:pt x="11179" y="6670"/>
                  </a:lnTo>
                  <a:cubicBezTo>
                    <a:pt x="10827" y="6670"/>
                    <a:pt x="10548" y="6954"/>
                    <a:pt x="10548" y="7305"/>
                  </a:cubicBezTo>
                  <a:lnTo>
                    <a:pt x="10548" y="7733"/>
                  </a:lnTo>
                  <a:cubicBezTo>
                    <a:pt x="10539" y="7979"/>
                    <a:pt x="10644" y="8215"/>
                    <a:pt x="10832" y="8373"/>
                  </a:cubicBezTo>
                  <a:cubicBezTo>
                    <a:pt x="11313" y="8768"/>
                    <a:pt x="11308" y="9504"/>
                    <a:pt x="10827" y="9894"/>
                  </a:cubicBezTo>
                  <a:cubicBezTo>
                    <a:pt x="10651" y="10037"/>
                    <a:pt x="10430" y="10113"/>
                    <a:pt x="10204" y="10113"/>
                  </a:cubicBezTo>
                  <a:cubicBezTo>
                    <a:pt x="10134" y="10113"/>
                    <a:pt x="10064" y="10106"/>
                    <a:pt x="9995" y="10091"/>
                  </a:cubicBezTo>
                  <a:cubicBezTo>
                    <a:pt x="9201" y="9918"/>
                    <a:pt x="8951" y="8908"/>
                    <a:pt x="9576" y="8383"/>
                  </a:cubicBezTo>
                  <a:cubicBezTo>
                    <a:pt x="9764" y="8224"/>
                    <a:pt x="9870" y="7988"/>
                    <a:pt x="9870" y="7743"/>
                  </a:cubicBezTo>
                  <a:lnTo>
                    <a:pt x="9870" y="7305"/>
                  </a:lnTo>
                  <a:cubicBezTo>
                    <a:pt x="9870" y="6954"/>
                    <a:pt x="9586" y="6675"/>
                    <a:pt x="9239" y="6675"/>
                  </a:cubicBezTo>
                  <a:lnTo>
                    <a:pt x="7074" y="6675"/>
                  </a:lnTo>
                  <a:lnTo>
                    <a:pt x="7074" y="4510"/>
                  </a:lnTo>
                  <a:cubicBezTo>
                    <a:pt x="7074" y="4380"/>
                    <a:pt x="7175" y="4279"/>
                    <a:pt x="7300" y="4279"/>
                  </a:cubicBezTo>
                  <a:lnTo>
                    <a:pt x="7738" y="4279"/>
                  </a:lnTo>
                  <a:cubicBezTo>
                    <a:pt x="7868" y="4279"/>
                    <a:pt x="7988" y="4332"/>
                    <a:pt x="8070" y="4433"/>
                  </a:cubicBezTo>
                  <a:cubicBezTo>
                    <a:pt x="8355" y="4771"/>
                    <a:pt x="8741" y="4927"/>
                    <a:pt x="9123" y="4927"/>
                  </a:cubicBezTo>
                  <a:cubicBezTo>
                    <a:pt x="9735" y="4927"/>
                    <a:pt x="10335" y="4526"/>
                    <a:pt x="10486" y="3836"/>
                  </a:cubicBezTo>
                  <a:cubicBezTo>
                    <a:pt x="10625" y="3210"/>
                    <a:pt x="10317" y="2570"/>
                    <a:pt x="9740" y="2287"/>
                  </a:cubicBezTo>
                  <a:cubicBezTo>
                    <a:pt x="9547" y="2193"/>
                    <a:pt x="9341" y="2148"/>
                    <a:pt x="9138" y="2148"/>
                  </a:cubicBezTo>
                  <a:cubicBezTo>
                    <a:pt x="8731" y="2148"/>
                    <a:pt x="8333" y="2327"/>
                    <a:pt x="8061" y="2657"/>
                  </a:cubicBezTo>
                  <a:cubicBezTo>
                    <a:pt x="7982" y="2749"/>
                    <a:pt x="7868" y="2802"/>
                    <a:pt x="7749" y="2802"/>
                  </a:cubicBezTo>
                  <a:cubicBezTo>
                    <a:pt x="7744" y="2802"/>
                    <a:pt x="7739" y="2802"/>
                    <a:pt x="7733" y="2801"/>
                  </a:cubicBezTo>
                  <a:lnTo>
                    <a:pt x="7300" y="2801"/>
                  </a:lnTo>
                  <a:cubicBezTo>
                    <a:pt x="7175" y="2801"/>
                    <a:pt x="7069" y="2696"/>
                    <a:pt x="7069" y="2570"/>
                  </a:cubicBezTo>
                  <a:lnTo>
                    <a:pt x="7069" y="1493"/>
                  </a:lnTo>
                  <a:cubicBezTo>
                    <a:pt x="7065" y="1365"/>
                    <a:pt x="6968" y="1301"/>
                    <a:pt x="6871" y="1301"/>
                  </a:cubicBezTo>
                  <a:cubicBezTo>
                    <a:pt x="6775" y="1301"/>
                    <a:pt x="6677" y="1365"/>
                    <a:pt x="6670" y="1493"/>
                  </a:cubicBezTo>
                  <a:lnTo>
                    <a:pt x="6670" y="2570"/>
                  </a:lnTo>
                  <a:cubicBezTo>
                    <a:pt x="6670" y="2917"/>
                    <a:pt x="6954" y="3201"/>
                    <a:pt x="7300" y="3201"/>
                  </a:cubicBezTo>
                  <a:lnTo>
                    <a:pt x="7733" y="3201"/>
                  </a:lnTo>
                  <a:cubicBezTo>
                    <a:pt x="7739" y="3201"/>
                    <a:pt x="7744" y="3201"/>
                    <a:pt x="7749" y="3201"/>
                  </a:cubicBezTo>
                  <a:cubicBezTo>
                    <a:pt x="7989" y="3201"/>
                    <a:pt x="8218" y="3096"/>
                    <a:pt x="8373" y="2912"/>
                  </a:cubicBezTo>
                  <a:cubicBezTo>
                    <a:pt x="8570" y="2675"/>
                    <a:pt x="8850" y="2556"/>
                    <a:pt x="9131" y="2556"/>
                  </a:cubicBezTo>
                  <a:cubicBezTo>
                    <a:pt x="9415" y="2556"/>
                    <a:pt x="9698" y="2678"/>
                    <a:pt x="9894" y="2922"/>
                  </a:cubicBezTo>
                  <a:cubicBezTo>
                    <a:pt x="10082" y="3153"/>
                    <a:pt x="10154" y="3461"/>
                    <a:pt x="10091" y="3754"/>
                  </a:cubicBezTo>
                  <a:cubicBezTo>
                    <a:pt x="9982" y="4242"/>
                    <a:pt x="9558" y="4525"/>
                    <a:pt x="9125" y="4525"/>
                  </a:cubicBezTo>
                  <a:cubicBezTo>
                    <a:pt x="8854" y="4525"/>
                    <a:pt x="8580" y="4414"/>
                    <a:pt x="8378" y="4173"/>
                  </a:cubicBezTo>
                  <a:cubicBezTo>
                    <a:pt x="8223" y="3989"/>
                    <a:pt x="7993" y="3879"/>
                    <a:pt x="7754" y="3879"/>
                  </a:cubicBezTo>
                  <a:cubicBezTo>
                    <a:pt x="7748" y="3879"/>
                    <a:pt x="7743" y="3879"/>
                    <a:pt x="7738" y="3879"/>
                  </a:cubicBezTo>
                  <a:lnTo>
                    <a:pt x="7300" y="3879"/>
                  </a:lnTo>
                  <a:cubicBezTo>
                    <a:pt x="6954" y="3879"/>
                    <a:pt x="6670" y="4158"/>
                    <a:pt x="6670" y="4510"/>
                  </a:cubicBezTo>
                  <a:lnTo>
                    <a:pt x="6670" y="6675"/>
                  </a:lnTo>
                  <a:lnTo>
                    <a:pt x="4510" y="6675"/>
                  </a:lnTo>
                  <a:cubicBezTo>
                    <a:pt x="4384" y="6675"/>
                    <a:pt x="4283" y="6574"/>
                    <a:pt x="4283" y="6444"/>
                  </a:cubicBezTo>
                  <a:lnTo>
                    <a:pt x="4283" y="6006"/>
                  </a:lnTo>
                  <a:cubicBezTo>
                    <a:pt x="4279" y="5881"/>
                    <a:pt x="4336" y="5756"/>
                    <a:pt x="4433" y="5674"/>
                  </a:cubicBezTo>
                  <a:cubicBezTo>
                    <a:pt x="5313" y="4938"/>
                    <a:pt x="4962" y="3509"/>
                    <a:pt x="3836" y="3263"/>
                  </a:cubicBezTo>
                  <a:cubicBezTo>
                    <a:pt x="3734" y="3241"/>
                    <a:pt x="3632" y="3230"/>
                    <a:pt x="3532" y="3230"/>
                  </a:cubicBezTo>
                  <a:cubicBezTo>
                    <a:pt x="2788" y="3230"/>
                    <a:pt x="2152" y="3835"/>
                    <a:pt x="2152" y="4615"/>
                  </a:cubicBezTo>
                  <a:cubicBezTo>
                    <a:pt x="2152" y="5029"/>
                    <a:pt x="2339" y="5424"/>
                    <a:pt x="2657" y="5684"/>
                  </a:cubicBezTo>
                  <a:cubicBezTo>
                    <a:pt x="2753" y="5770"/>
                    <a:pt x="2806" y="5891"/>
                    <a:pt x="2801" y="6016"/>
                  </a:cubicBezTo>
                  <a:lnTo>
                    <a:pt x="2801" y="6449"/>
                  </a:lnTo>
                  <a:cubicBezTo>
                    <a:pt x="2797" y="6574"/>
                    <a:pt x="2695" y="6675"/>
                    <a:pt x="2570" y="6675"/>
                  </a:cubicBezTo>
                  <a:lnTo>
                    <a:pt x="405" y="6675"/>
                  </a:lnTo>
                  <a:lnTo>
                    <a:pt x="405" y="1064"/>
                  </a:lnTo>
                  <a:cubicBezTo>
                    <a:pt x="405" y="699"/>
                    <a:pt x="699" y="400"/>
                    <a:pt x="1064" y="400"/>
                  </a:cubicBezTo>
                  <a:lnTo>
                    <a:pt x="6675" y="400"/>
                  </a:lnTo>
                  <a:lnTo>
                    <a:pt x="6675" y="631"/>
                  </a:lnTo>
                  <a:cubicBezTo>
                    <a:pt x="6668" y="773"/>
                    <a:pt x="6772" y="844"/>
                    <a:pt x="6877" y="844"/>
                  </a:cubicBezTo>
                  <a:cubicBezTo>
                    <a:pt x="6982" y="844"/>
                    <a:pt x="7086" y="773"/>
                    <a:pt x="7079" y="631"/>
                  </a:cubicBezTo>
                  <a:lnTo>
                    <a:pt x="7079" y="400"/>
                  </a:lnTo>
                  <a:close/>
                  <a:moveTo>
                    <a:pt x="1064" y="1"/>
                  </a:moveTo>
                  <a:cubicBezTo>
                    <a:pt x="477" y="1"/>
                    <a:pt x="1" y="473"/>
                    <a:pt x="1" y="1060"/>
                  </a:cubicBezTo>
                  <a:lnTo>
                    <a:pt x="1" y="12685"/>
                  </a:lnTo>
                  <a:cubicBezTo>
                    <a:pt x="1" y="13267"/>
                    <a:pt x="477" y="13743"/>
                    <a:pt x="1064" y="13743"/>
                  </a:cubicBezTo>
                  <a:lnTo>
                    <a:pt x="12685" y="13743"/>
                  </a:lnTo>
                  <a:cubicBezTo>
                    <a:pt x="13272" y="13743"/>
                    <a:pt x="13743" y="13267"/>
                    <a:pt x="13748" y="12685"/>
                  </a:cubicBezTo>
                  <a:lnTo>
                    <a:pt x="13748" y="1064"/>
                  </a:lnTo>
                  <a:cubicBezTo>
                    <a:pt x="13748" y="477"/>
                    <a:pt x="13272" y="1"/>
                    <a:pt x="12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75"/>
          <p:cNvGrpSpPr/>
          <p:nvPr/>
        </p:nvGrpSpPr>
        <p:grpSpPr>
          <a:xfrm>
            <a:off x="2188048" y="1983562"/>
            <a:ext cx="389347" cy="353284"/>
            <a:chOff x="2188048" y="1983562"/>
            <a:chExt cx="389347" cy="353284"/>
          </a:xfrm>
        </p:grpSpPr>
        <p:sp>
          <p:nvSpPr>
            <p:cNvPr id="10063" name="Google Shape;10063;p75"/>
            <p:cNvSpPr/>
            <p:nvPr/>
          </p:nvSpPr>
          <p:spPr>
            <a:xfrm>
              <a:off x="2258468" y="2033211"/>
              <a:ext cx="253935" cy="253935"/>
            </a:xfrm>
            <a:custGeom>
              <a:avLst/>
              <a:gdLst/>
              <a:ahLst/>
              <a:cxnLst/>
              <a:rect l="l" t="t" r="r" b="b"/>
              <a:pathLst>
                <a:path w="9682" h="9682" extrusionOk="0">
                  <a:moveTo>
                    <a:pt x="4841" y="0"/>
                  </a:moveTo>
                  <a:cubicBezTo>
                    <a:pt x="2170" y="0"/>
                    <a:pt x="0" y="2171"/>
                    <a:pt x="0" y="4841"/>
                  </a:cubicBezTo>
                  <a:cubicBezTo>
                    <a:pt x="0" y="7516"/>
                    <a:pt x="2170" y="9682"/>
                    <a:pt x="4841" y="9682"/>
                  </a:cubicBezTo>
                  <a:cubicBezTo>
                    <a:pt x="7516" y="9682"/>
                    <a:pt x="9681" y="7516"/>
                    <a:pt x="9681" y="4841"/>
                  </a:cubicBezTo>
                  <a:cubicBezTo>
                    <a:pt x="9681" y="2171"/>
                    <a:pt x="7516" y="0"/>
                    <a:pt x="4841" y="0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75"/>
            <p:cNvSpPr/>
            <p:nvPr/>
          </p:nvSpPr>
          <p:spPr>
            <a:xfrm>
              <a:off x="2311081" y="2034601"/>
              <a:ext cx="200824" cy="250525"/>
            </a:xfrm>
            <a:custGeom>
              <a:avLst/>
              <a:gdLst/>
              <a:ahLst/>
              <a:cxnLst/>
              <a:rect l="l" t="t" r="r" b="b"/>
              <a:pathLst>
                <a:path w="7657" h="9552" extrusionOk="0">
                  <a:moveTo>
                    <a:pt x="3533" y="0"/>
                  </a:moveTo>
                  <a:lnTo>
                    <a:pt x="3542" y="5"/>
                  </a:lnTo>
                  <a:lnTo>
                    <a:pt x="3865" y="405"/>
                  </a:lnTo>
                  <a:cubicBezTo>
                    <a:pt x="3903" y="448"/>
                    <a:pt x="3913" y="515"/>
                    <a:pt x="3889" y="573"/>
                  </a:cubicBezTo>
                  <a:lnTo>
                    <a:pt x="3614" y="1218"/>
                  </a:lnTo>
                  <a:lnTo>
                    <a:pt x="3258" y="578"/>
                  </a:lnTo>
                  <a:lnTo>
                    <a:pt x="2623" y="578"/>
                  </a:lnTo>
                  <a:lnTo>
                    <a:pt x="2180" y="1425"/>
                  </a:lnTo>
                  <a:cubicBezTo>
                    <a:pt x="2118" y="1545"/>
                    <a:pt x="2200" y="1689"/>
                    <a:pt x="2334" y="1699"/>
                  </a:cubicBezTo>
                  <a:lnTo>
                    <a:pt x="2686" y="1728"/>
                  </a:lnTo>
                  <a:lnTo>
                    <a:pt x="2974" y="1324"/>
                  </a:lnTo>
                  <a:lnTo>
                    <a:pt x="3263" y="1689"/>
                  </a:lnTo>
                  <a:lnTo>
                    <a:pt x="3181" y="2252"/>
                  </a:lnTo>
                  <a:lnTo>
                    <a:pt x="2431" y="2368"/>
                  </a:lnTo>
                  <a:lnTo>
                    <a:pt x="1656" y="2936"/>
                  </a:lnTo>
                  <a:lnTo>
                    <a:pt x="1560" y="3325"/>
                  </a:lnTo>
                  <a:cubicBezTo>
                    <a:pt x="1542" y="3397"/>
                    <a:pt x="1474" y="3451"/>
                    <a:pt x="1400" y="3451"/>
                  </a:cubicBezTo>
                  <a:cubicBezTo>
                    <a:pt x="1394" y="3451"/>
                    <a:pt x="1388" y="3451"/>
                    <a:pt x="1382" y="3450"/>
                  </a:cubicBezTo>
                  <a:lnTo>
                    <a:pt x="1088" y="3417"/>
                  </a:lnTo>
                  <a:cubicBezTo>
                    <a:pt x="1081" y="3416"/>
                    <a:pt x="1074" y="3415"/>
                    <a:pt x="1067" y="3415"/>
                  </a:cubicBezTo>
                  <a:cubicBezTo>
                    <a:pt x="998" y="3415"/>
                    <a:pt x="937" y="3457"/>
                    <a:pt x="915" y="3523"/>
                  </a:cubicBezTo>
                  <a:lnTo>
                    <a:pt x="751" y="3960"/>
                  </a:lnTo>
                  <a:cubicBezTo>
                    <a:pt x="718" y="4052"/>
                    <a:pt x="766" y="4153"/>
                    <a:pt x="862" y="4177"/>
                  </a:cubicBezTo>
                  <a:lnTo>
                    <a:pt x="1391" y="4331"/>
                  </a:lnTo>
                  <a:lnTo>
                    <a:pt x="1694" y="3653"/>
                  </a:lnTo>
                  <a:cubicBezTo>
                    <a:pt x="1738" y="3566"/>
                    <a:pt x="1810" y="3499"/>
                    <a:pt x="1901" y="3470"/>
                  </a:cubicBezTo>
                  <a:lnTo>
                    <a:pt x="2758" y="3195"/>
                  </a:lnTo>
                  <a:lnTo>
                    <a:pt x="3470" y="3739"/>
                  </a:lnTo>
                  <a:lnTo>
                    <a:pt x="3845" y="3580"/>
                  </a:lnTo>
                  <a:lnTo>
                    <a:pt x="4096" y="3855"/>
                  </a:lnTo>
                  <a:lnTo>
                    <a:pt x="4606" y="3811"/>
                  </a:lnTo>
                  <a:cubicBezTo>
                    <a:pt x="4609" y="3811"/>
                    <a:pt x="4612" y="3811"/>
                    <a:pt x="4616" y="3811"/>
                  </a:cubicBezTo>
                  <a:cubicBezTo>
                    <a:pt x="4698" y="3811"/>
                    <a:pt x="4770" y="3867"/>
                    <a:pt x="4788" y="3946"/>
                  </a:cubicBezTo>
                  <a:lnTo>
                    <a:pt x="4808" y="4057"/>
                  </a:lnTo>
                  <a:cubicBezTo>
                    <a:pt x="4846" y="4254"/>
                    <a:pt x="4707" y="4442"/>
                    <a:pt x="4509" y="4456"/>
                  </a:cubicBezTo>
                  <a:lnTo>
                    <a:pt x="3667" y="4523"/>
                  </a:lnTo>
                  <a:cubicBezTo>
                    <a:pt x="3571" y="4528"/>
                    <a:pt x="3504" y="4624"/>
                    <a:pt x="3533" y="4716"/>
                  </a:cubicBezTo>
                  <a:cubicBezTo>
                    <a:pt x="3566" y="4819"/>
                    <a:pt x="3485" y="4912"/>
                    <a:pt x="3389" y="4912"/>
                  </a:cubicBezTo>
                  <a:cubicBezTo>
                    <a:pt x="3373" y="4912"/>
                    <a:pt x="3357" y="4909"/>
                    <a:pt x="3340" y="4904"/>
                  </a:cubicBezTo>
                  <a:lnTo>
                    <a:pt x="2710" y="4697"/>
                  </a:lnTo>
                  <a:cubicBezTo>
                    <a:pt x="2628" y="4668"/>
                    <a:pt x="2565" y="4596"/>
                    <a:pt x="2551" y="4509"/>
                  </a:cubicBezTo>
                  <a:cubicBezTo>
                    <a:pt x="2532" y="4392"/>
                    <a:pt x="2436" y="4307"/>
                    <a:pt x="2320" y="4307"/>
                  </a:cubicBezTo>
                  <a:cubicBezTo>
                    <a:pt x="2317" y="4307"/>
                    <a:pt x="2314" y="4307"/>
                    <a:pt x="2310" y="4307"/>
                  </a:cubicBezTo>
                  <a:lnTo>
                    <a:pt x="1391" y="4331"/>
                  </a:lnTo>
                  <a:lnTo>
                    <a:pt x="891" y="4552"/>
                  </a:lnTo>
                  <a:cubicBezTo>
                    <a:pt x="771" y="4605"/>
                    <a:pt x="694" y="4716"/>
                    <a:pt x="689" y="4846"/>
                  </a:cubicBezTo>
                  <a:lnTo>
                    <a:pt x="684" y="5009"/>
                  </a:lnTo>
                  <a:lnTo>
                    <a:pt x="83" y="5697"/>
                  </a:lnTo>
                  <a:cubicBezTo>
                    <a:pt x="30" y="5755"/>
                    <a:pt x="1" y="5832"/>
                    <a:pt x="1" y="5914"/>
                  </a:cubicBezTo>
                  <a:lnTo>
                    <a:pt x="1" y="6650"/>
                  </a:lnTo>
                  <a:cubicBezTo>
                    <a:pt x="1" y="6785"/>
                    <a:pt x="54" y="6915"/>
                    <a:pt x="155" y="7011"/>
                  </a:cubicBezTo>
                  <a:lnTo>
                    <a:pt x="679" y="7516"/>
                  </a:lnTo>
                  <a:cubicBezTo>
                    <a:pt x="761" y="7598"/>
                    <a:pt x="867" y="7646"/>
                    <a:pt x="982" y="7656"/>
                  </a:cubicBezTo>
                  <a:lnTo>
                    <a:pt x="2739" y="7805"/>
                  </a:lnTo>
                  <a:lnTo>
                    <a:pt x="2705" y="8055"/>
                  </a:lnTo>
                  <a:cubicBezTo>
                    <a:pt x="2690" y="8176"/>
                    <a:pt x="2739" y="8296"/>
                    <a:pt x="2835" y="8368"/>
                  </a:cubicBezTo>
                  <a:lnTo>
                    <a:pt x="3225" y="8652"/>
                  </a:lnTo>
                  <a:lnTo>
                    <a:pt x="3162" y="8844"/>
                  </a:lnTo>
                  <a:cubicBezTo>
                    <a:pt x="3124" y="8974"/>
                    <a:pt x="3162" y="9114"/>
                    <a:pt x="3268" y="9200"/>
                  </a:cubicBezTo>
                  <a:lnTo>
                    <a:pt x="3677" y="9552"/>
                  </a:lnTo>
                  <a:lnTo>
                    <a:pt x="4841" y="9181"/>
                  </a:lnTo>
                  <a:lnTo>
                    <a:pt x="5472" y="8431"/>
                  </a:lnTo>
                  <a:cubicBezTo>
                    <a:pt x="5573" y="8305"/>
                    <a:pt x="5659" y="8166"/>
                    <a:pt x="5722" y="8022"/>
                  </a:cubicBezTo>
                  <a:lnTo>
                    <a:pt x="6626" y="5928"/>
                  </a:lnTo>
                  <a:lnTo>
                    <a:pt x="6626" y="5928"/>
                  </a:lnTo>
                  <a:lnTo>
                    <a:pt x="6049" y="5972"/>
                  </a:lnTo>
                  <a:cubicBezTo>
                    <a:pt x="6049" y="5972"/>
                    <a:pt x="6049" y="5972"/>
                    <a:pt x="6048" y="5972"/>
                  </a:cubicBezTo>
                  <a:cubicBezTo>
                    <a:pt x="5942" y="5972"/>
                    <a:pt x="6901" y="4663"/>
                    <a:pt x="6829" y="4576"/>
                  </a:cubicBezTo>
                  <a:lnTo>
                    <a:pt x="6617" y="4158"/>
                  </a:lnTo>
                  <a:lnTo>
                    <a:pt x="7040" y="3946"/>
                  </a:lnTo>
                  <a:lnTo>
                    <a:pt x="7656" y="4384"/>
                  </a:lnTo>
                  <a:cubicBezTo>
                    <a:pt x="7469" y="2142"/>
                    <a:pt x="5760" y="323"/>
                    <a:pt x="353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75"/>
            <p:cNvSpPr/>
            <p:nvPr/>
          </p:nvSpPr>
          <p:spPr>
            <a:xfrm>
              <a:off x="2233342" y="2035860"/>
              <a:ext cx="241582" cy="251338"/>
            </a:xfrm>
            <a:custGeom>
              <a:avLst/>
              <a:gdLst/>
              <a:ahLst/>
              <a:cxnLst/>
              <a:rect l="l" t="t" r="r" b="b"/>
              <a:pathLst>
                <a:path w="9211" h="9583" extrusionOk="0">
                  <a:moveTo>
                    <a:pt x="4812" y="1"/>
                  </a:moveTo>
                  <a:cubicBezTo>
                    <a:pt x="1642" y="660"/>
                    <a:pt x="1" y="4187"/>
                    <a:pt x="1536" y="7035"/>
                  </a:cubicBezTo>
                  <a:cubicBezTo>
                    <a:pt x="2427" y="8695"/>
                    <a:pt x="4105" y="9582"/>
                    <a:pt x="5805" y="9582"/>
                  </a:cubicBezTo>
                  <a:cubicBezTo>
                    <a:pt x="7022" y="9582"/>
                    <a:pt x="8251" y="9127"/>
                    <a:pt x="9210" y="8176"/>
                  </a:cubicBezTo>
                  <a:lnTo>
                    <a:pt x="9210" y="8176"/>
                  </a:lnTo>
                  <a:cubicBezTo>
                    <a:pt x="8883" y="8243"/>
                    <a:pt x="8551" y="8277"/>
                    <a:pt x="8219" y="8277"/>
                  </a:cubicBezTo>
                  <a:cubicBezTo>
                    <a:pt x="6261" y="8277"/>
                    <a:pt x="4490" y="7093"/>
                    <a:pt x="3744" y="5284"/>
                  </a:cubicBezTo>
                  <a:cubicBezTo>
                    <a:pt x="2998" y="3470"/>
                    <a:pt x="3417" y="1381"/>
                    <a:pt x="4812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75"/>
            <p:cNvSpPr/>
            <p:nvPr/>
          </p:nvSpPr>
          <p:spPr>
            <a:xfrm>
              <a:off x="2310950" y="2166342"/>
              <a:ext cx="146061" cy="118915"/>
            </a:xfrm>
            <a:custGeom>
              <a:avLst/>
              <a:gdLst/>
              <a:ahLst/>
              <a:cxnLst/>
              <a:rect l="l" t="t" r="r" b="b"/>
              <a:pathLst>
                <a:path w="5569" h="4534" extrusionOk="0">
                  <a:moveTo>
                    <a:pt x="670" y="1"/>
                  </a:moveTo>
                  <a:lnTo>
                    <a:pt x="88" y="670"/>
                  </a:lnTo>
                  <a:cubicBezTo>
                    <a:pt x="35" y="732"/>
                    <a:pt x="1" y="809"/>
                    <a:pt x="1" y="891"/>
                  </a:cubicBezTo>
                  <a:lnTo>
                    <a:pt x="1" y="1622"/>
                  </a:lnTo>
                  <a:cubicBezTo>
                    <a:pt x="1" y="1762"/>
                    <a:pt x="59" y="1892"/>
                    <a:pt x="155" y="1983"/>
                  </a:cubicBezTo>
                  <a:lnTo>
                    <a:pt x="684" y="2493"/>
                  </a:lnTo>
                  <a:cubicBezTo>
                    <a:pt x="766" y="2570"/>
                    <a:pt x="872" y="2623"/>
                    <a:pt x="987" y="2633"/>
                  </a:cubicBezTo>
                  <a:lnTo>
                    <a:pt x="2566" y="2768"/>
                  </a:lnTo>
                  <a:cubicBezTo>
                    <a:pt x="2662" y="2777"/>
                    <a:pt x="2734" y="2864"/>
                    <a:pt x="2724" y="2960"/>
                  </a:cubicBezTo>
                  <a:lnTo>
                    <a:pt x="2715" y="3037"/>
                  </a:lnTo>
                  <a:cubicBezTo>
                    <a:pt x="2700" y="3153"/>
                    <a:pt x="2748" y="3273"/>
                    <a:pt x="2845" y="3345"/>
                  </a:cubicBezTo>
                  <a:lnTo>
                    <a:pt x="3234" y="3634"/>
                  </a:lnTo>
                  <a:lnTo>
                    <a:pt x="3172" y="3826"/>
                  </a:lnTo>
                  <a:cubicBezTo>
                    <a:pt x="3133" y="3951"/>
                    <a:pt x="3172" y="4091"/>
                    <a:pt x="3278" y="4177"/>
                  </a:cubicBezTo>
                  <a:lnTo>
                    <a:pt x="3687" y="4533"/>
                  </a:lnTo>
                  <a:lnTo>
                    <a:pt x="3696" y="4533"/>
                  </a:lnTo>
                  <a:cubicBezTo>
                    <a:pt x="3985" y="4481"/>
                    <a:pt x="4269" y="4399"/>
                    <a:pt x="4548" y="4298"/>
                  </a:cubicBezTo>
                  <a:lnTo>
                    <a:pt x="4611" y="4269"/>
                  </a:lnTo>
                  <a:cubicBezTo>
                    <a:pt x="4673" y="4250"/>
                    <a:pt x="4731" y="4221"/>
                    <a:pt x="4789" y="4197"/>
                  </a:cubicBezTo>
                  <a:lnTo>
                    <a:pt x="4846" y="4173"/>
                  </a:lnTo>
                  <a:lnTo>
                    <a:pt x="5486" y="3408"/>
                  </a:lnTo>
                  <a:cubicBezTo>
                    <a:pt x="5515" y="3369"/>
                    <a:pt x="5539" y="3331"/>
                    <a:pt x="5568" y="3292"/>
                  </a:cubicBezTo>
                  <a:lnTo>
                    <a:pt x="5568" y="3292"/>
                  </a:lnTo>
                  <a:cubicBezTo>
                    <a:pt x="5462" y="3302"/>
                    <a:pt x="5361" y="3302"/>
                    <a:pt x="5260" y="3302"/>
                  </a:cubicBezTo>
                  <a:cubicBezTo>
                    <a:pt x="3181" y="3302"/>
                    <a:pt x="1334" y="1974"/>
                    <a:pt x="670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75"/>
            <p:cNvSpPr/>
            <p:nvPr/>
          </p:nvSpPr>
          <p:spPr>
            <a:xfrm>
              <a:off x="2238981" y="2081469"/>
              <a:ext cx="338413" cy="255377"/>
            </a:xfrm>
            <a:custGeom>
              <a:avLst/>
              <a:gdLst/>
              <a:ahLst/>
              <a:cxnLst/>
              <a:rect l="l" t="t" r="r" b="b"/>
              <a:pathLst>
                <a:path w="12903" h="9737" extrusionOk="0">
                  <a:moveTo>
                    <a:pt x="11501" y="1"/>
                  </a:moveTo>
                  <a:cubicBezTo>
                    <a:pt x="11372" y="1"/>
                    <a:pt x="11241" y="128"/>
                    <a:pt x="11315" y="287"/>
                  </a:cubicBezTo>
                  <a:cubicBezTo>
                    <a:pt x="12474" y="2732"/>
                    <a:pt x="11950" y="5648"/>
                    <a:pt x="10011" y="7539"/>
                  </a:cubicBezTo>
                  <a:cubicBezTo>
                    <a:pt x="8797" y="8722"/>
                    <a:pt x="7198" y="9342"/>
                    <a:pt x="5578" y="9342"/>
                  </a:cubicBezTo>
                  <a:cubicBezTo>
                    <a:pt x="4610" y="9342"/>
                    <a:pt x="3634" y="9120"/>
                    <a:pt x="2730" y="8664"/>
                  </a:cubicBezTo>
                  <a:cubicBezTo>
                    <a:pt x="1985" y="8284"/>
                    <a:pt x="1321" y="7765"/>
                    <a:pt x="772" y="7130"/>
                  </a:cubicBezTo>
                  <a:lnTo>
                    <a:pt x="772" y="7130"/>
                  </a:lnTo>
                  <a:lnTo>
                    <a:pt x="1552" y="7389"/>
                  </a:lnTo>
                  <a:cubicBezTo>
                    <a:pt x="1579" y="7400"/>
                    <a:pt x="1605" y="7404"/>
                    <a:pt x="1629" y="7404"/>
                  </a:cubicBezTo>
                  <a:cubicBezTo>
                    <a:pt x="1830" y="7404"/>
                    <a:pt x="1909" y="7083"/>
                    <a:pt x="1677" y="7014"/>
                  </a:cubicBezTo>
                  <a:lnTo>
                    <a:pt x="276" y="6547"/>
                  </a:lnTo>
                  <a:cubicBezTo>
                    <a:pt x="256" y="6541"/>
                    <a:pt x="236" y="6538"/>
                    <a:pt x="216" y="6538"/>
                  </a:cubicBezTo>
                  <a:cubicBezTo>
                    <a:pt x="100" y="6538"/>
                    <a:pt x="0" y="6640"/>
                    <a:pt x="17" y="6764"/>
                  </a:cubicBezTo>
                  <a:lnTo>
                    <a:pt x="252" y="8400"/>
                  </a:lnTo>
                  <a:cubicBezTo>
                    <a:pt x="267" y="8496"/>
                    <a:pt x="349" y="8568"/>
                    <a:pt x="450" y="8568"/>
                  </a:cubicBezTo>
                  <a:lnTo>
                    <a:pt x="474" y="8568"/>
                  </a:lnTo>
                  <a:cubicBezTo>
                    <a:pt x="584" y="8554"/>
                    <a:pt x="657" y="8453"/>
                    <a:pt x="642" y="8347"/>
                  </a:cubicBezTo>
                  <a:lnTo>
                    <a:pt x="512" y="7433"/>
                  </a:lnTo>
                  <a:lnTo>
                    <a:pt x="512" y="7433"/>
                  </a:lnTo>
                  <a:cubicBezTo>
                    <a:pt x="1085" y="8082"/>
                    <a:pt x="1778" y="8621"/>
                    <a:pt x="2552" y="9016"/>
                  </a:cubicBezTo>
                  <a:cubicBezTo>
                    <a:pt x="3514" y="9500"/>
                    <a:pt x="4552" y="9736"/>
                    <a:pt x="5582" y="9736"/>
                  </a:cubicBezTo>
                  <a:cubicBezTo>
                    <a:pt x="7302" y="9736"/>
                    <a:pt x="9001" y="9078"/>
                    <a:pt x="10290" y="7822"/>
                  </a:cubicBezTo>
                  <a:cubicBezTo>
                    <a:pt x="12349" y="5811"/>
                    <a:pt x="12903" y="2712"/>
                    <a:pt x="11671" y="114"/>
                  </a:cubicBezTo>
                  <a:cubicBezTo>
                    <a:pt x="11633" y="34"/>
                    <a:pt x="11568" y="1"/>
                    <a:pt x="1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75"/>
            <p:cNvSpPr/>
            <p:nvPr/>
          </p:nvSpPr>
          <p:spPr>
            <a:xfrm>
              <a:off x="2188048" y="1983562"/>
              <a:ext cx="343843" cy="255325"/>
            </a:xfrm>
            <a:custGeom>
              <a:avLst/>
              <a:gdLst/>
              <a:ahLst/>
              <a:cxnLst/>
              <a:rect l="l" t="t" r="r" b="b"/>
              <a:pathLst>
                <a:path w="13110" h="9735" extrusionOk="0">
                  <a:moveTo>
                    <a:pt x="7525" y="1"/>
                  </a:moveTo>
                  <a:cubicBezTo>
                    <a:pt x="6251" y="1"/>
                    <a:pt x="4968" y="362"/>
                    <a:pt x="3835" y="1104"/>
                  </a:cubicBezTo>
                  <a:cubicBezTo>
                    <a:pt x="1025" y="2947"/>
                    <a:pt x="0" y="6585"/>
                    <a:pt x="1439" y="9621"/>
                  </a:cubicBezTo>
                  <a:cubicBezTo>
                    <a:pt x="1478" y="9701"/>
                    <a:pt x="1545" y="9735"/>
                    <a:pt x="1612" y="9735"/>
                  </a:cubicBezTo>
                  <a:cubicBezTo>
                    <a:pt x="1742" y="9735"/>
                    <a:pt x="1871" y="9608"/>
                    <a:pt x="1795" y="9453"/>
                  </a:cubicBezTo>
                  <a:cubicBezTo>
                    <a:pt x="1391" y="8601"/>
                    <a:pt x="1184" y="7672"/>
                    <a:pt x="1184" y="6734"/>
                  </a:cubicBezTo>
                  <a:cubicBezTo>
                    <a:pt x="1184" y="4083"/>
                    <a:pt x="2834" y="1711"/>
                    <a:pt x="5322" y="787"/>
                  </a:cubicBezTo>
                  <a:cubicBezTo>
                    <a:pt x="6041" y="521"/>
                    <a:pt x="6785" y="393"/>
                    <a:pt x="7523" y="393"/>
                  </a:cubicBezTo>
                  <a:cubicBezTo>
                    <a:pt x="9338" y="393"/>
                    <a:pt x="11109" y="1172"/>
                    <a:pt x="12338" y="2606"/>
                  </a:cubicBezTo>
                  <a:lnTo>
                    <a:pt x="11558" y="2346"/>
                  </a:lnTo>
                  <a:cubicBezTo>
                    <a:pt x="11536" y="2339"/>
                    <a:pt x="11515" y="2336"/>
                    <a:pt x="11495" y="2336"/>
                  </a:cubicBezTo>
                  <a:cubicBezTo>
                    <a:pt x="11295" y="2336"/>
                    <a:pt x="11219" y="2638"/>
                    <a:pt x="11433" y="2721"/>
                  </a:cubicBezTo>
                  <a:lnTo>
                    <a:pt x="12833" y="3188"/>
                  </a:lnTo>
                  <a:cubicBezTo>
                    <a:pt x="12853" y="3194"/>
                    <a:pt x="12874" y="3197"/>
                    <a:pt x="12893" y="3197"/>
                  </a:cubicBezTo>
                  <a:cubicBezTo>
                    <a:pt x="13010" y="3197"/>
                    <a:pt x="13109" y="3095"/>
                    <a:pt x="13093" y="2971"/>
                  </a:cubicBezTo>
                  <a:lnTo>
                    <a:pt x="12857" y="1335"/>
                  </a:lnTo>
                  <a:cubicBezTo>
                    <a:pt x="12842" y="1220"/>
                    <a:pt x="12756" y="1167"/>
                    <a:pt x="12668" y="1167"/>
                  </a:cubicBezTo>
                  <a:cubicBezTo>
                    <a:pt x="12558" y="1167"/>
                    <a:pt x="12446" y="1249"/>
                    <a:pt x="12468" y="1393"/>
                  </a:cubicBezTo>
                  <a:lnTo>
                    <a:pt x="12597" y="2302"/>
                  </a:lnTo>
                  <a:cubicBezTo>
                    <a:pt x="11276" y="792"/>
                    <a:pt x="9411" y="1"/>
                    <a:pt x="7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75"/>
            <p:cNvSpPr/>
            <p:nvPr/>
          </p:nvSpPr>
          <p:spPr>
            <a:xfrm>
              <a:off x="2341006" y="2077116"/>
              <a:ext cx="16418" cy="27434"/>
            </a:xfrm>
            <a:custGeom>
              <a:avLst/>
              <a:gdLst/>
              <a:ahLst/>
              <a:cxnLst/>
              <a:rect l="l" t="t" r="r" b="b"/>
              <a:pathLst>
                <a:path w="626" h="1046" extrusionOk="0">
                  <a:moveTo>
                    <a:pt x="419" y="1"/>
                  </a:moveTo>
                  <a:cubicBezTo>
                    <a:pt x="308" y="6"/>
                    <a:pt x="221" y="92"/>
                    <a:pt x="221" y="203"/>
                  </a:cubicBezTo>
                  <a:lnTo>
                    <a:pt x="226" y="564"/>
                  </a:lnTo>
                  <a:lnTo>
                    <a:pt x="82" y="703"/>
                  </a:lnTo>
                  <a:cubicBezTo>
                    <a:pt x="0" y="780"/>
                    <a:pt x="0" y="906"/>
                    <a:pt x="77" y="983"/>
                  </a:cubicBezTo>
                  <a:cubicBezTo>
                    <a:pt x="114" y="1025"/>
                    <a:pt x="166" y="1045"/>
                    <a:pt x="218" y="1045"/>
                  </a:cubicBezTo>
                  <a:cubicBezTo>
                    <a:pt x="267" y="1045"/>
                    <a:pt x="317" y="1027"/>
                    <a:pt x="356" y="992"/>
                  </a:cubicBezTo>
                  <a:lnTo>
                    <a:pt x="563" y="795"/>
                  </a:lnTo>
                  <a:cubicBezTo>
                    <a:pt x="602" y="756"/>
                    <a:pt x="626" y="703"/>
                    <a:pt x="626" y="646"/>
                  </a:cubicBezTo>
                  <a:lnTo>
                    <a:pt x="616" y="198"/>
                  </a:lnTo>
                  <a:cubicBezTo>
                    <a:pt x="616" y="88"/>
                    <a:pt x="529" y="1"/>
                    <a:pt x="4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75"/>
            <p:cNvSpPr/>
            <p:nvPr/>
          </p:nvSpPr>
          <p:spPr>
            <a:xfrm>
              <a:off x="2240030" y="2027913"/>
              <a:ext cx="286876" cy="264662"/>
            </a:xfrm>
            <a:custGeom>
              <a:avLst/>
              <a:gdLst/>
              <a:ahLst/>
              <a:cxnLst/>
              <a:rect l="l" t="t" r="r" b="b"/>
              <a:pathLst>
                <a:path w="10938" h="10091" extrusionOk="0">
                  <a:moveTo>
                    <a:pt x="3792" y="3864"/>
                  </a:moveTo>
                  <a:lnTo>
                    <a:pt x="4062" y="3898"/>
                  </a:lnTo>
                  <a:cubicBezTo>
                    <a:pt x="4073" y="3899"/>
                    <a:pt x="4085" y="3900"/>
                    <a:pt x="4097" y="3900"/>
                  </a:cubicBezTo>
                  <a:cubicBezTo>
                    <a:pt x="4128" y="3900"/>
                    <a:pt x="4160" y="3895"/>
                    <a:pt x="4192" y="3888"/>
                  </a:cubicBezTo>
                  <a:lnTo>
                    <a:pt x="4192" y="3888"/>
                  </a:lnTo>
                  <a:lnTo>
                    <a:pt x="3985" y="4345"/>
                  </a:lnTo>
                  <a:lnTo>
                    <a:pt x="3648" y="4249"/>
                  </a:lnTo>
                  <a:lnTo>
                    <a:pt x="3792" y="3864"/>
                  </a:lnTo>
                  <a:close/>
                  <a:moveTo>
                    <a:pt x="5111" y="3768"/>
                  </a:moveTo>
                  <a:lnTo>
                    <a:pt x="5501" y="4249"/>
                  </a:lnTo>
                  <a:lnTo>
                    <a:pt x="5452" y="4384"/>
                  </a:lnTo>
                  <a:cubicBezTo>
                    <a:pt x="5402" y="4539"/>
                    <a:pt x="5524" y="4645"/>
                    <a:pt x="5645" y="4645"/>
                  </a:cubicBezTo>
                  <a:cubicBezTo>
                    <a:pt x="5720" y="4645"/>
                    <a:pt x="5795" y="4605"/>
                    <a:pt x="5828" y="4509"/>
                  </a:cubicBezTo>
                  <a:lnTo>
                    <a:pt x="5876" y="4360"/>
                  </a:lnTo>
                  <a:cubicBezTo>
                    <a:pt x="5919" y="4240"/>
                    <a:pt x="5895" y="4110"/>
                    <a:pt x="5818" y="4013"/>
                  </a:cubicBezTo>
                  <a:lnTo>
                    <a:pt x="5712" y="3879"/>
                  </a:lnTo>
                  <a:lnTo>
                    <a:pt x="6059" y="4143"/>
                  </a:lnTo>
                  <a:cubicBezTo>
                    <a:pt x="6091" y="4170"/>
                    <a:pt x="6133" y="4184"/>
                    <a:pt x="6176" y="4184"/>
                  </a:cubicBezTo>
                  <a:cubicBezTo>
                    <a:pt x="6203" y="4184"/>
                    <a:pt x="6230" y="4178"/>
                    <a:pt x="6256" y="4167"/>
                  </a:cubicBezTo>
                  <a:lnTo>
                    <a:pt x="6501" y="4066"/>
                  </a:lnTo>
                  <a:lnTo>
                    <a:pt x="6655" y="4240"/>
                  </a:lnTo>
                  <a:cubicBezTo>
                    <a:pt x="6695" y="4279"/>
                    <a:pt x="6747" y="4303"/>
                    <a:pt x="6803" y="4303"/>
                  </a:cubicBezTo>
                  <a:cubicBezTo>
                    <a:pt x="6808" y="4303"/>
                    <a:pt x="6814" y="4302"/>
                    <a:pt x="6819" y="4302"/>
                  </a:cubicBezTo>
                  <a:lnTo>
                    <a:pt x="7305" y="4264"/>
                  </a:lnTo>
                  <a:lnTo>
                    <a:pt x="7324" y="4345"/>
                  </a:lnTo>
                  <a:cubicBezTo>
                    <a:pt x="7339" y="4427"/>
                    <a:pt x="7281" y="4504"/>
                    <a:pt x="7199" y="4509"/>
                  </a:cubicBezTo>
                  <a:lnTo>
                    <a:pt x="6357" y="4576"/>
                  </a:lnTo>
                  <a:cubicBezTo>
                    <a:pt x="6169" y="4591"/>
                    <a:pt x="6025" y="4754"/>
                    <a:pt x="6039" y="4947"/>
                  </a:cubicBezTo>
                  <a:lnTo>
                    <a:pt x="5481" y="4759"/>
                  </a:lnTo>
                  <a:cubicBezTo>
                    <a:pt x="5467" y="4754"/>
                    <a:pt x="5457" y="4740"/>
                    <a:pt x="5452" y="4725"/>
                  </a:cubicBezTo>
                  <a:cubicBezTo>
                    <a:pt x="5419" y="4514"/>
                    <a:pt x="5236" y="4360"/>
                    <a:pt x="5024" y="4360"/>
                  </a:cubicBezTo>
                  <a:lnTo>
                    <a:pt x="5015" y="4360"/>
                  </a:lnTo>
                  <a:lnTo>
                    <a:pt x="4403" y="4374"/>
                  </a:lnTo>
                  <a:lnTo>
                    <a:pt x="4581" y="3984"/>
                  </a:lnTo>
                  <a:cubicBezTo>
                    <a:pt x="4596" y="3951"/>
                    <a:pt x="4625" y="3922"/>
                    <a:pt x="4663" y="3912"/>
                  </a:cubicBezTo>
                  <a:lnTo>
                    <a:pt x="5111" y="3768"/>
                  </a:lnTo>
                  <a:close/>
                  <a:moveTo>
                    <a:pt x="9698" y="4445"/>
                  </a:moveTo>
                  <a:cubicBezTo>
                    <a:pt x="9732" y="4445"/>
                    <a:pt x="9766" y="4458"/>
                    <a:pt x="9793" y="4485"/>
                  </a:cubicBezTo>
                  <a:lnTo>
                    <a:pt x="10192" y="4875"/>
                  </a:lnTo>
                  <a:cubicBezTo>
                    <a:pt x="10197" y="4995"/>
                    <a:pt x="10197" y="5115"/>
                    <a:pt x="10192" y="5236"/>
                  </a:cubicBezTo>
                  <a:cubicBezTo>
                    <a:pt x="10144" y="6405"/>
                    <a:pt x="9663" y="7511"/>
                    <a:pt x="8835" y="8339"/>
                  </a:cubicBezTo>
                  <a:cubicBezTo>
                    <a:pt x="8705" y="8464"/>
                    <a:pt x="8575" y="8580"/>
                    <a:pt x="8436" y="8695"/>
                  </a:cubicBezTo>
                  <a:cubicBezTo>
                    <a:pt x="8508" y="8589"/>
                    <a:pt x="8570" y="8479"/>
                    <a:pt x="8619" y="8358"/>
                  </a:cubicBezTo>
                  <a:lnTo>
                    <a:pt x="9528" y="6265"/>
                  </a:lnTo>
                  <a:cubicBezTo>
                    <a:pt x="9584" y="6130"/>
                    <a:pt x="9486" y="5986"/>
                    <a:pt x="9344" y="5986"/>
                  </a:cubicBezTo>
                  <a:cubicBezTo>
                    <a:pt x="9340" y="5986"/>
                    <a:pt x="9335" y="5986"/>
                    <a:pt x="9331" y="5986"/>
                  </a:cubicBezTo>
                  <a:lnTo>
                    <a:pt x="9244" y="5996"/>
                  </a:lnTo>
                  <a:lnTo>
                    <a:pt x="9735" y="5019"/>
                  </a:lnTo>
                  <a:cubicBezTo>
                    <a:pt x="9817" y="4855"/>
                    <a:pt x="9764" y="4658"/>
                    <a:pt x="9615" y="4552"/>
                  </a:cubicBezTo>
                  <a:lnTo>
                    <a:pt x="9571" y="4523"/>
                  </a:lnTo>
                  <a:lnTo>
                    <a:pt x="9581" y="4509"/>
                  </a:lnTo>
                  <a:cubicBezTo>
                    <a:pt x="9608" y="4468"/>
                    <a:pt x="9653" y="4445"/>
                    <a:pt x="9698" y="4445"/>
                  </a:cubicBezTo>
                  <a:close/>
                  <a:moveTo>
                    <a:pt x="5550" y="1"/>
                  </a:moveTo>
                  <a:cubicBezTo>
                    <a:pt x="4253" y="1"/>
                    <a:pt x="2961" y="498"/>
                    <a:pt x="1978" y="1478"/>
                  </a:cubicBezTo>
                  <a:cubicBezTo>
                    <a:pt x="131" y="3330"/>
                    <a:pt x="1" y="6284"/>
                    <a:pt x="1680" y="8291"/>
                  </a:cubicBezTo>
                  <a:cubicBezTo>
                    <a:pt x="1722" y="8334"/>
                    <a:pt x="1770" y="8352"/>
                    <a:pt x="1817" y="8352"/>
                  </a:cubicBezTo>
                  <a:cubicBezTo>
                    <a:pt x="1959" y="8352"/>
                    <a:pt x="2087" y="8184"/>
                    <a:pt x="1978" y="8036"/>
                  </a:cubicBezTo>
                  <a:cubicBezTo>
                    <a:pt x="838" y="6679"/>
                    <a:pt x="573" y="4788"/>
                    <a:pt x="1290" y="3166"/>
                  </a:cubicBezTo>
                  <a:cubicBezTo>
                    <a:pt x="2007" y="1545"/>
                    <a:pt x="3581" y="472"/>
                    <a:pt x="5356" y="395"/>
                  </a:cubicBezTo>
                  <a:cubicBezTo>
                    <a:pt x="5409" y="393"/>
                    <a:pt x="5462" y="392"/>
                    <a:pt x="5516" y="392"/>
                  </a:cubicBezTo>
                  <a:cubicBezTo>
                    <a:pt x="5724" y="392"/>
                    <a:pt x="5935" y="407"/>
                    <a:pt x="6145" y="433"/>
                  </a:cubicBezTo>
                  <a:lnTo>
                    <a:pt x="6410" y="761"/>
                  </a:lnTo>
                  <a:lnTo>
                    <a:pt x="6299" y="1025"/>
                  </a:lnTo>
                  <a:lnTo>
                    <a:pt x="6136" y="732"/>
                  </a:lnTo>
                  <a:cubicBezTo>
                    <a:pt x="6102" y="669"/>
                    <a:pt x="6035" y="631"/>
                    <a:pt x="5967" y="631"/>
                  </a:cubicBezTo>
                  <a:lnTo>
                    <a:pt x="5332" y="631"/>
                  </a:lnTo>
                  <a:cubicBezTo>
                    <a:pt x="5260" y="631"/>
                    <a:pt x="5193" y="674"/>
                    <a:pt x="5159" y="737"/>
                  </a:cubicBezTo>
                  <a:lnTo>
                    <a:pt x="4716" y="1583"/>
                  </a:lnTo>
                  <a:cubicBezTo>
                    <a:pt x="4586" y="1829"/>
                    <a:pt x="4750" y="2127"/>
                    <a:pt x="5024" y="2151"/>
                  </a:cubicBezTo>
                  <a:lnTo>
                    <a:pt x="5380" y="2180"/>
                  </a:lnTo>
                  <a:cubicBezTo>
                    <a:pt x="5385" y="2180"/>
                    <a:pt x="5391" y="2181"/>
                    <a:pt x="5396" y="2181"/>
                  </a:cubicBezTo>
                  <a:cubicBezTo>
                    <a:pt x="5462" y="2181"/>
                    <a:pt x="5523" y="2152"/>
                    <a:pt x="5558" y="2098"/>
                  </a:cubicBezTo>
                  <a:lnTo>
                    <a:pt x="5693" y="1906"/>
                  </a:lnTo>
                  <a:lnTo>
                    <a:pt x="5765" y="1997"/>
                  </a:lnTo>
                  <a:lnTo>
                    <a:pt x="5717" y="2334"/>
                  </a:lnTo>
                  <a:lnTo>
                    <a:pt x="5111" y="2425"/>
                  </a:lnTo>
                  <a:cubicBezTo>
                    <a:pt x="5082" y="2430"/>
                    <a:pt x="5048" y="2440"/>
                    <a:pt x="5024" y="2459"/>
                  </a:cubicBezTo>
                  <a:lnTo>
                    <a:pt x="4245" y="3032"/>
                  </a:lnTo>
                  <a:cubicBezTo>
                    <a:pt x="4206" y="3061"/>
                    <a:pt x="4177" y="3099"/>
                    <a:pt x="4168" y="3147"/>
                  </a:cubicBezTo>
                  <a:lnTo>
                    <a:pt x="4081" y="3503"/>
                  </a:lnTo>
                  <a:lnTo>
                    <a:pt x="3816" y="3470"/>
                  </a:lnTo>
                  <a:cubicBezTo>
                    <a:pt x="3802" y="3468"/>
                    <a:pt x="3788" y="3467"/>
                    <a:pt x="3774" y="3467"/>
                  </a:cubicBezTo>
                  <a:cubicBezTo>
                    <a:pt x="3622" y="3467"/>
                    <a:pt x="3484" y="3560"/>
                    <a:pt x="3431" y="3705"/>
                  </a:cubicBezTo>
                  <a:lnTo>
                    <a:pt x="3268" y="4143"/>
                  </a:lnTo>
                  <a:cubicBezTo>
                    <a:pt x="3196" y="4345"/>
                    <a:pt x="3306" y="4562"/>
                    <a:pt x="3508" y="4624"/>
                  </a:cubicBezTo>
                  <a:cubicBezTo>
                    <a:pt x="3326" y="4706"/>
                    <a:pt x="3201" y="4884"/>
                    <a:pt x="3191" y="5091"/>
                  </a:cubicBezTo>
                  <a:lnTo>
                    <a:pt x="3191" y="5187"/>
                  </a:lnTo>
                  <a:lnTo>
                    <a:pt x="2633" y="5818"/>
                  </a:lnTo>
                  <a:cubicBezTo>
                    <a:pt x="2551" y="5919"/>
                    <a:pt x="2503" y="6039"/>
                    <a:pt x="2503" y="6169"/>
                  </a:cubicBezTo>
                  <a:lnTo>
                    <a:pt x="2503" y="6905"/>
                  </a:lnTo>
                  <a:cubicBezTo>
                    <a:pt x="2503" y="7093"/>
                    <a:pt x="2580" y="7276"/>
                    <a:pt x="2715" y="7406"/>
                  </a:cubicBezTo>
                  <a:lnTo>
                    <a:pt x="3244" y="7916"/>
                  </a:lnTo>
                  <a:cubicBezTo>
                    <a:pt x="3359" y="8026"/>
                    <a:pt x="3508" y="8094"/>
                    <a:pt x="3667" y="8108"/>
                  </a:cubicBezTo>
                  <a:lnTo>
                    <a:pt x="5226" y="8243"/>
                  </a:lnTo>
                  <a:lnTo>
                    <a:pt x="5217" y="8291"/>
                  </a:lnTo>
                  <a:cubicBezTo>
                    <a:pt x="5193" y="8483"/>
                    <a:pt x="5274" y="8671"/>
                    <a:pt x="5428" y="8787"/>
                  </a:cubicBezTo>
                  <a:lnTo>
                    <a:pt x="5703" y="8989"/>
                  </a:lnTo>
                  <a:lnTo>
                    <a:pt x="5683" y="9051"/>
                  </a:lnTo>
                  <a:cubicBezTo>
                    <a:pt x="5621" y="9253"/>
                    <a:pt x="5683" y="9475"/>
                    <a:pt x="5847" y="9609"/>
                  </a:cubicBezTo>
                  <a:lnTo>
                    <a:pt x="5929" y="9682"/>
                  </a:lnTo>
                  <a:cubicBezTo>
                    <a:pt x="5861" y="9686"/>
                    <a:pt x="5799" y="9691"/>
                    <a:pt x="5736" y="9691"/>
                  </a:cubicBezTo>
                  <a:cubicBezTo>
                    <a:pt x="5667" y="9694"/>
                    <a:pt x="5597" y="9696"/>
                    <a:pt x="5527" y="9696"/>
                  </a:cubicBezTo>
                  <a:cubicBezTo>
                    <a:pt x="4441" y="9696"/>
                    <a:pt x="3388" y="9310"/>
                    <a:pt x="2551" y="8609"/>
                  </a:cubicBezTo>
                  <a:cubicBezTo>
                    <a:pt x="2507" y="8566"/>
                    <a:pt x="2459" y="8548"/>
                    <a:pt x="2414" y="8548"/>
                  </a:cubicBezTo>
                  <a:cubicBezTo>
                    <a:pt x="2252" y="8548"/>
                    <a:pt x="2120" y="8779"/>
                    <a:pt x="2301" y="8907"/>
                  </a:cubicBezTo>
                  <a:cubicBezTo>
                    <a:pt x="3205" y="9672"/>
                    <a:pt x="4355" y="10091"/>
                    <a:pt x="5544" y="10091"/>
                  </a:cubicBezTo>
                  <a:cubicBezTo>
                    <a:pt x="5611" y="10091"/>
                    <a:pt x="5679" y="10091"/>
                    <a:pt x="5751" y="10086"/>
                  </a:cubicBezTo>
                  <a:cubicBezTo>
                    <a:pt x="7671" y="10009"/>
                    <a:pt x="9384" y="8844"/>
                    <a:pt x="10163" y="7083"/>
                  </a:cubicBezTo>
                  <a:cubicBezTo>
                    <a:pt x="10938" y="5322"/>
                    <a:pt x="10649" y="3272"/>
                    <a:pt x="9408" y="1795"/>
                  </a:cubicBezTo>
                  <a:cubicBezTo>
                    <a:pt x="9364" y="1735"/>
                    <a:pt x="9310" y="1711"/>
                    <a:pt x="9256" y="1711"/>
                  </a:cubicBezTo>
                  <a:cubicBezTo>
                    <a:pt x="9106" y="1711"/>
                    <a:pt x="8964" y="1901"/>
                    <a:pt x="9109" y="2050"/>
                  </a:cubicBezTo>
                  <a:cubicBezTo>
                    <a:pt x="9639" y="2681"/>
                    <a:pt x="9995" y="3446"/>
                    <a:pt x="10129" y="4259"/>
                  </a:cubicBezTo>
                  <a:lnTo>
                    <a:pt x="10072" y="4196"/>
                  </a:lnTo>
                  <a:cubicBezTo>
                    <a:pt x="9968" y="4095"/>
                    <a:pt x="9835" y="4046"/>
                    <a:pt x="9702" y="4046"/>
                  </a:cubicBezTo>
                  <a:cubicBezTo>
                    <a:pt x="9527" y="4046"/>
                    <a:pt x="9353" y="4131"/>
                    <a:pt x="9249" y="4292"/>
                  </a:cubicBezTo>
                  <a:lnTo>
                    <a:pt x="9215" y="4345"/>
                  </a:lnTo>
                  <a:cubicBezTo>
                    <a:pt x="9124" y="4345"/>
                    <a:pt x="9032" y="4379"/>
                    <a:pt x="8960" y="4446"/>
                  </a:cubicBezTo>
                  <a:lnTo>
                    <a:pt x="8700" y="4138"/>
                  </a:lnTo>
                  <a:cubicBezTo>
                    <a:pt x="8657" y="4079"/>
                    <a:pt x="8603" y="4054"/>
                    <a:pt x="8549" y="4054"/>
                  </a:cubicBezTo>
                  <a:cubicBezTo>
                    <a:pt x="8400" y="4054"/>
                    <a:pt x="8260" y="4245"/>
                    <a:pt x="8402" y="4393"/>
                  </a:cubicBezTo>
                  <a:lnTo>
                    <a:pt x="8797" y="4860"/>
                  </a:lnTo>
                  <a:cubicBezTo>
                    <a:pt x="8837" y="4908"/>
                    <a:pt x="8893" y="4933"/>
                    <a:pt x="8948" y="4933"/>
                  </a:cubicBezTo>
                  <a:cubicBezTo>
                    <a:pt x="8997" y="4933"/>
                    <a:pt x="9047" y="4913"/>
                    <a:pt x="9085" y="4875"/>
                  </a:cubicBezTo>
                  <a:lnTo>
                    <a:pt x="9215" y="4750"/>
                  </a:lnTo>
                  <a:lnTo>
                    <a:pt x="9369" y="4860"/>
                  </a:lnTo>
                  <a:lnTo>
                    <a:pt x="8782" y="6025"/>
                  </a:lnTo>
                  <a:lnTo>
                    <a:pt x="8753" y="6025"/>
                  </a:lnTo>
                  <a:cubicBezTo>
                    <a:pt x="8749" y="6025"/>
                    <a:pt x="8744" y="6025"/>
                    <a:pt x="8740" y="6025"/>
                  </a:cubicBezTo>
                  <a:cubicBezTo>
                    <a:pt x="8701" y="6025"/>
                    <a:pt x="8664" y="6007"/>
                    <a:pt x="8638" y="5977"/>
                  </a:cubicBezTo>
                  <a:lnTo>
                    <a:pt x="7853" y="5024"/>
                  </a:lnTo>
                  <a:cubicBezTo>
                    <a:pt x="7810" y="4966"/>
                    <a:pt x="7755" y="4942"/>
                    <a:pt x="7702" y="4942"/>
                  </a:cubicBezTo>
                  <a:cubicBezTo>
                    <a:pt x="7556" y="4942"/>
                    <a:pt x="7420" y="5122"/>
                    <a:pt x="7550" y="5274"/>
                  </a:cubicBezTo>
                  <a:lnTo>
                    <a:pt x="8330" y="6227"/>
                  </a:lnTo>
                  <a:cubicBezTo>
                    <a:pt x="8434" y="6349"/>
                    <a:pt x="8589" y="6420"/>
                    <a:pt x="8751" y="6420"/>
                  </a:cubicBezTo>
                  <a:cubicBezTo>
                    <a:pt x="8762" y="6420"/>
                    <a:pt x="8772" y="6420"/>
                    <a:pt x="8782" y="6419"/>
                  </a:cubicBezTo>
                  <a:lnTo>
                    <a:pt x="9037" y="6400"/>
                  </a:lnTo>
                  <a:lnTo>
                    <a:pt x="8258" y="8195"/>
                  </a:lnTo>
                  <a:cubicBezTo>
                    <a:pt x="8205" y="8325"/>
                    <a:pt x="8128" y="8450"/>
                    <a:pt x="8036" y="8556"/>
                  </a:cubicBezTo>
                  <a:lnTo>
                    <a:pt x="7416" y="9301"/>
                  </a:lnTo>
                  <a:cubicBezTo>
                    <a:pt x="7103" y="9436"/>
                    <a:pt x="6780" y="9537"/>
                    <a:pt x="6448" y="9600"/>
                  </a:cubicBezTo>
                  <a:lnTo>
                    <a:pt x="6107" y="9301"/>
                  </a:lnTo>
                  <a:cubicBezTo>
                    <a:pt x="6064" y="9268"/>
                    <a:pt x="6044" y="9210"/>
                    <a:pt x="6064" y="9157"/>
                  </a:cubicBezTo>
                  <a:lnTo>
                    <a:pt x="6121" y="8965"/>
                  </a:lnTo>
                  <a:cubicBezTo>
                    <a:pt x="6150" y="8883"/>
                    <a:pt x="6121" y="8796"/>
                    <a:pt x="6054" y="8748"/>
                  </a:cubicBezTo>
                  <a:lnTo>
                    <a:pt x="5664" y="8459"/>
                  </a:lnTo>
                  <a:cubicBezTo>
                    <a:pt x="5626" y="8431"/>
                    <a:pt x="5606" y="8382"/>
                    <a:pt x="5611" y="8334"/>
                  </a:cubicBezTo>
                  <a:lnTo>
                    <a:pt x="5640" y="8079"/>
                  </a:lnTo>
                  <a:cubicBezTo>
                    <a:pt x="5655" y="7969"/>
                    <a:pt x="5573" y="7868"/>
                    <a:pt x="5462" y="7858"/>
                  </a:cubicBezTo>
                  <a:lnTo>
                    <a:pt x="3701" y="7718"/>
                  </a:lnTo>
                  <a:cubicBezTo>
                    <a:pt x="3634" y="7709"/>
                    <a:pt x="3566" y="7680"/>
                    <a:pt x="3518" y="7632"/>
                  </a:cubicBezTo>
                  <a:lnTo>
                    <a:pt x="2989" y="7127"/>
                  </a:lnTo>
                  <a:cubicBezTo>
                    <a:pt x="2931" y="7069"/>
                    <a:pt x="2897" y="6992"/>
                    <a:pt x="2897" y="6910"/>
                  </a:cubicBezTo>
                  <a:lnTo>
                    <a:pt x="2897" y="6169"/>
                  </a:lnTo>
                  <a:cubicBezTo>
                    <a:pt x="2897" y="6135"/>
                    <a:pt x="2907" y="6106"/>
                    <a:pt x="2931" y="6082"/>
                  </a:cubicBezTo>
                  <a:lnTo>
                    <a:pt x="3533" y="5394"/>
                  </a:lnTo>
                  <a:cubicBezTo>
                    <a:pt x="3561" y="5361"/>
                    <a:pt x="3581" y="5317"/>
                    <a:pt x="3581" y="5274"/>
                  </a:cubicBezTo>
                  <a:lnTo>
                    <a:pt x="3585" y="5110"/>
                  </a:lnTo>
                  <a:cubicBezTo>
                    <a:pt x="3590" y="5058"/>
                    <a:pt x="3619" y="5009"/>
                    <a:pt x="3667" y="4990"/>
                  </a:cubicBezTo>
                  <a:lnTo>
                    <a:pt x="4139" y="4783"/>
                  </a:lnTo>
                  <a:lnTo>
                    <a:pt x="5019" y="4759"/>
                  </a:lnTo>
                  <a:cubicBezTo>
                    <a:pt x="5039" y="4759"/>
                    <a:pt x="5058" y="4774"/>
                    <a:pt x="5063" y="4793"/>
                  </a:cubicBezTo>
                  <a:cubicBezTo>
                    <a:pt x="5087" y="4956"/>
                    <a:pt x="5197" y="5086"/>
                    <a:pt x="5351" y="5139"/>
                  </a:cubicBezTo>
                  <a:lnTo>
                    <a:pt x="5982" y="5351"/>
                  </a:lnTo>
                  <a:cubicBezTo>
                    <a:pt x="6018" y="5362"/>
                    <a:pt x="6054" y="5368"/>
                    <a:pt x="6089" y="5368"/>
                  </a:cubicBezTo>
                  <a:cubicBezTo>
                    <a:pt x="6293" y="5368"/>
                    <a:pt x="6468" y="5189"/>
                    <a:pt x="6439" y="4971"/>
                  </a:cubicBezTo>
                  <a:lnTo>
                    <a:pt x="7233" y="4913"/>
                  </a:lnTo>
                  <a:cubicBezTo>
                    <a:pt x="7550" y="4889"/>
                    <a:pt x="7776" y="4591"/>
                    <a:pt x="7714" y="4278"/>
                  </a:cubicBezTo>
                  <a:lnTo>
                    <a:pt x="7690" y="4167"/>
                  </a:lnTo>
                  <a:cubicBezTo>
                    <a:pt x="7658" y="3994"/>
                    <a:pt x="7505" y="3873"/>
                    <a:pt x="7334" y="3873"/>
                  </a:cubicBezTo>
                  <a:cubicBezTo>
                    <a:pt x="7324" y="3873"/>
                    <a:pt x="7315" y="3873"/>
                    <a:pt x="7305" y="3874"/>
                  </a:cubicBezTo>
                  <a:lnTo>
                    <a:pt x="6886" y="3908"/>
                  </a:lnTo>
                  <a:lnTo>
                    <a:pt x="6829" y="3840"/>
                  </a:lnTo>
                  <a:lnTo>
                    <a:pt x="7377" y="3292"/>
                  </a:lnTo>
                  <a:cubicBezTo>
                    <a:pt x="7521" y="3148"/>
                    <a:pt x="7391" y="2950"/>
                    <a:pt x="7237" y="2950"/>
                  </a:cubicBezTo>
                  <a:cubicBezTo>
                    <a:pt x="7191" y="2950"/>
                    <a:pt x="7142" y="2969"/>
                    <a:pt x="7098" y="3013"/>
                  </a:cubicBezTo>
                  <a:lnTo>
                    <a:pt x="6434" y="3672"/>
                  </a:lnTo>
                  <a:lnTo>
                    <a:pt x="6213" y="3768"/>
                  </a:lnTo>
                  <a:lnTo>
                    <a:pt x="5592" y="3292"/>
                  </a:lnTo>
                  <a:cubicBezTo>
                    <a:pt x="5557" y="3266"/>
                    <a:pt x="5515" y="3253"/>
                    <a:pt x="5474" y="3253"/>
                  </a:cubicBezTo>
                  <a:cubicBezTo>
                    <a:pt x="5453" y="3253"/>
                    <a:pt x="5433" y="3256"/>
                    <a:pt x="5414" y="3263"/>
                  </a:cubicBezTo>
                  <a:lnTo>
                    <a:pt x="4543" y="3532"/>
                  </a:lnTo>
                  <a:cubicBezTo>
                    <a:pt x="4519" y="3542"/>
                    <a:pt x="4495" y="3551"/>
                    <a:pt x="4471" y="3561"/>
                  </a:cubicBezTo>
                  <a:lnTo>
                    <a:pt x="4533" y="3306"/>
                  </a:lnTo>
                  <a:lnTo>
                    <a:pt x="5212" y="2806"/>
                  </a:lnTo>
                  <a:lnTo>
                    <a:pt x="5919" y="2705"/>
                  </a:lnTo>
                  <a:cubicBezTo>
                    <a:pt x="6006" y="2690"/>
                    <a:pt x="6073" y="2623"/>
                    <a:pt x="6083" y="2536"/>
                  </a:cubicBezTo>
                  <a:lnTo>
                    <a:pt x="6169" y="1968"/>
                  </a:lnTo>
                  <a:cubicBezTo>
                    <a:pt x="6174" y="1911"/>
                    <a:pt x="6160" y="1858"/>
                    <a:pt x="6126" y="1814"/>
                  </a:cubicBezTo>
                  <a:lnTo>
                    <a:pt x="5837" y="1449"/>
                  </a:lnTo>
                  <a:cubicBezTo>
                    <a:pt x="5798" y="1400"/>
                    <a:pt x="5740" y="1376"/>
                    <a:pt x="5683" y="1376"/>
                  </a:cubicBezTo>
                  <a:cubicBezTo>
                    <a:pt x="5621" y="1376"/>
                    <a:pt x="5560" y="1404"/>
                    <a:pt x="5520" y="1458"/>
                  </a:cubicBezTo>
                  <a:lnTo>
                    <a:pt x="5298" y="1776"/>
                  </a:lnTo>
                  <a:lnTo>
                    <a:pt x="5067" y="1757"/>
                  </a:lnTo>
                  <a:lnTo>
                    <a:pt x="5452" y="1025"/>
                  </a:lnTo>
                  <a:lnTo>
                    <a:pt x="5852" y="1025"/>
                  </a:lnTo>
                  <a:lnTo>
                    <a:pt x="6150" y="1564"/>
                  </a:lnTo>
                  <a:cubicBezTo>
                    <a:pt x="6189" y="1633"/>
                    <a:pt x="6256" y="1667"/>
                    <a:pt x="6323" y="1667"/>
                  </a:cubicBezTo>
                  <a:cubicBezTo>
                    <a:pt x="6397" y="1667"/>
                    <a:pt x="6471" y="1626"/>
                    <a:pt x="6506" y="1545"/>
                  </a:cubicBezTo>
                  <a:lnTo>
                    <a:pt x="6780" y="895"/>
                  </a:lnTo>
                  <a:cubicBezTo>
                    <a:pt x="6833" y="785"/>
                    <a:pt x="6819" y="650"/>
                    <a:pt x="6747" y="549"/>
                  </a:cubicBezTo>
                  <a:lnTo>
                    <a:pt x="6747" y="549"/>
                  </a:lnTo>
                  <a:cubicBezTo>
                    <a:pt x="7406" y="722"/>
                    <a:pt x="8017" y="1040"/>
                    <a:pt x="8537" y="1478"/>
                  </a:cubicBezTo>
                  <a:cubicBezTo>
                    <a:pt x="8581" y="1522"/>
                    <a:pt x="8630" y="1541"/>
                    <a:pt x="8676" y="1541"/>
                  </a:cubicBezTo>
                  <a:cubicBezTo>
                    <a:pt x="8838" y="1541"/>
                    <a:pt x="8968" y="1310"/>
                    <a:pt x="8792" y="1179"/>
                  </a:cubicBezTo>
                  <a:cubicBezTo>
                    <a:pt x="7849" y="391"/>
                    <a:pt x="6698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1" name="Google Shape;10071;p75"/>
          <p:cNvGrpSpPr/>
          <p:nvPr/>
        </p:nvGrpSpPr>
        <p:grpSpPr>
          <a:xfrm>
            <a:off x="2654399" y="2023716"/>
            <a:ext cx="342977" cy="287663"/>
            <a:chOff x="2654399" y="2023716"/>
            <a:chExt cx="342977" cy="287663"/>
          </a:xfrm>
        </p:grpSpPr>
        <p:sp>
          <p:nvSpPr>
            <p:cNvPr id="10072" name="Google Shape;10072;p75"/>
            <p:cNvSpPr/>
            <p:nvPr/>
          </p:nvSpPr>
          <p:spPr>
            <a:xfrm>
              <a:off x="2814623" y="2091777"/>
              <a:ext cx="174570" cy="158912"/>
            </a:xfrm>
            <a:custGeom>
              <a:avLst/>
              <a:gdLst/>
              <a:ahLst/>
              <a:cxnLst/>
              <a:rect l="l" t="t" r="r" b="b"/>
              <a:pathLst>
                <a:path w="6656" h="6059" extrusionOk="0">
                  <a:moveTo>
                    <a:pt x="4192" y="0"/>
                  </a:moveTo>
                  <a:lnTo>
                    <a:pt x="2912" y="977"/>
                  </a:lnTo>
                  <a:lnTo>
                    <a:pt x="1843" y="626"/>
                  </a:lnTo>
                  <a:lnTo>
                    <a:pt x="1" y="2127"/>
                  </a:lnTo>
                  <a:lnTo>
                    <a:pt x="2844" y="6058"/>
                  </a:lnTo>
                  <a:lnTo>
                    <a:pt x="6655" y="3349"/>
                  </a:lnTo>
                  <a:lnTo>
                    <a:pt x="419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75"/>
            <p:cNvSpPr/>
            <p:nvPr/>
          </p:nvSpPr>
          <p:spPr>
            <a:xfrm>
              <a:off x="2891364" y="2028673"/>
              <a:ext cx="98825" cy="175173"/>
            </a:xfrm>
            <a:custGeom>
              <a:avLst/>
              <a:gdLst/>
              <a:ahLst/>
              <a:cxnLst/>
              <a:rect l="l" t="t" r="r" b="b"/>
              <a:pathLst>
                <a:path w="3768" h="6679" extrusionOk="0">
                  <a:moveTo>
                    <a:pt x="3768" y="0"/>
                  </a:moveTo>
                  <a:lnTo>
                    <a:pt x="0" y="2421"/>
                  </a:lnTo>
                  <a:lnTo>
                    <a:pt x="3248" y="6679"/>
                  </a:lnTo>
                  <a:lnTo>
                    <a:pt x="3768" y="6265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D7E0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75"/>
            <p:cNvSpPr/>
            <p:nvPr/>
          </p:nvSpPr>
          <p:spPr>
            <a:xfrm>
              <a:off x="2957851" y="2158159"/>
              <a:ext cx="32339" cy="45688"/>
            </a:xfrm>
            <a:custGeom>
              <a:avLst/>
              <a:gdLst/>
              <a:ahLst/>
              <a:cxnLst/>
              <a:rect l="l" t="t" r="r" b="b"/>
              <a:pathLst>
                <a:path w="1233" h="1742" extrusionOk="0">
                  <a:moveTo>
                    <a:pt x="1233" y="0"/>
                  </a:moveTo>
                  <a:lnTo>
                    <a:pt x="1" y="813"/>
                  </a:lnTo>
                  <a:lnTo>
                    <a:pt x="713" y="1742"/>
                  </a:lnTo>
                  <a:lnTo>
                    <a:pt x="1233" y="1328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CE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75"/>
            <p:cNvSpPr/>
            <p:nvPr/>
          </p:nvSpPr>
          <p:spPr>
            <a:xfrm>
              <a:off x="2825979" y="2144258"/>
              <a:ext cx="132790" cy="88282"/>
            </a:xfrm>
            <a:custGeom>
              <a:avLst/>
              <a:gdLst/>
              <a:ahLst/>
              <a:cxnLst/>
              <a:rect l="l" t="t" r="r" b="b"/>
              <a:pathLst>
                <a:path w="5063" h="3366" extrusionOk="0">
                  <a:moveTo>
                    <a:pt x="583" y="1"/>
                  </a:moveTo>
                  <a:lnTo>
                    <a:pt x="1" y="1069"/>
                  </a:lnTo>
                  <a:lnTo>
                    <a:pt x="4081" y="3292"/>
                  </a:lnTo>
                  <a:cubicBezTo>
                    <a:pt x="4173" y="3342"/>
                    <a:pt x="4273" y="3366"/>
                    <a:pt x="4372" y="3366"/>
                  </a:cubicBezTo>
                  <a:cubicBezTo>
                    <a:pt x="4587" y="3366"/>
                    <a:pt x="4795" y="3253"/>
                    <a:pt x="4904" y="3051"/>
                  </a:cubicBezTo>
                  <a:cubicBezTo>
                    <a:pt x="5063" y="2758"/>
                    <a:pt x="4957" y="2387"/>
                    <a:pt x="4663" y="2229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75"/>
            <p:cNvSpPr/>
            <p:nvPr/>
          </p:nvSpPr>
          <p:spPr>
            <a:xfrm>
              <a:off x="2877857" y="2188687"/>
              <a:ext cx="77896" cy="43774"/>
            </a:xfrm>
            <a:custGeom>
              <a:avLst/>
              <a:gdLst/>
              <a:ahLst/>
              <a:cxnLst/>
              <a:rect l="l" t="t" r="r" b="b"/>
              <a:pathLst>
                <a:path w="2970" h="1669" extrusionOk="0">
                  <a:moveTo>
                    <a:pt x="265" y="1"/>
                  </a:moveTo>
                  <a:lnTo>
                    <a:pt x="0" y="453"/>
                  </a:lnTo>
                  <a:lnTo>
                    <a:pt x="2103" y="1593"/>
                  </a:lnTo>
                  <a:cubicBezTo>
                    <a:pt x="2196" y="1645"/>
                    <a:pt x="2296" y="1669"/>
                    <a:pt x="2394" y="1669"/>
                  </a:cubicBezTo>
                  <a:cubicBezTo>
                    <a:pt x="2644" y="1669"/>
                    <a:pt x="2883" y="1511"/>
                    <a:pt x="2969" y="1252"/>
                  </a:cubicBezTo>
                  <a:lnTo>
                    <a:pt x="2969" y="1252"/>
                  </a:lnTo>
                  <a:cubicBezTo>
                    <a:pt x="2906" y="1273"/>
                    <a:pt x="2840" y="1283"/>
                    <a:pt x="2775" y="1283"/>
                  </a:cubicBezTo>
                  <a:cubicBezTo>
                    <a:pt x="2676" y="1283"/>
                    <a:pt x="2578" y="1259"/>
                    <a:pt x="2488" y="1213"/>
                  </a:cubicBezTo>
                  <a:lnTo>
                    <a:pt x="265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75"/>
            <p:cNvSpPr/>
            <p:nvPr/>
          </p:nvSpPr>
          <p:spPr>
            <a:xfrm>
              <a:off x="2801509" y="2167102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2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69" y="3365"/>
                    <a:pt x="4366" y="3365"/>
                  </a:cubicBezTo>
                  <a:cubicBezTo>
                    <a:pt x="4581" y="3365"/>
                    <a:pt x="4790" y="3249"/>
                    <a:pt x="4903" y="3047"/>
                  </a:cubicBezTo>
                  <a:cubicBezTo>
                    <a:pt x="5062" y="2753"/>
                    <a:pt x="4956" y="2387"/>
                    <a:pt x="4663" y="222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75"/>
            <p:cNvSpPr/>
            <p:nvPr/>
          </p:nvSpPr>
          <p:spPr>
            <a:xfrm>
              <a:off x="2861937" y="2217328"/>
              <a:ext cx="69319" cy="38056"/>
            </a:xfrm>
            <a:custGeom>
              <a:avLst/>
              <a:gdLst/>
              <a:ahLst/>
              <a:cxnLst/>
              <a:rect l="l" t="t" r="r" b="b"/>
              <a:pathLst>
                <a:path w="2643" h="1451" extrusionOk="0">
                  <a:moveTo>
                    <a:pt x="237" y="1"/>
                  </a:moveTo>
                  <a:lnTo>
                    <a:pt x="1" y="410"/>
                  </a:lnTo>
                  <a:lnTo>
                    <a:pt x="1777" y="1377"/>
                  </a:lnTo>
                  <a:cubicBezTo>
                    <a:pt x="1870" y="1427"/>
                    <a:pt x="1969" y="1450"/>
                    <a:pt x="2066" y="1450"/>
                  </a:cubicBezTo>
                  <a:cubicBezTo>
                    <a:pt x="2316" y="1450"/>
                    <a:pt x="2553" y="1296"/>
                    <a:pt x="2643" y="1040"/>
                  </a:cubicBezTo>
                  <a:lnTo>
                    <a:pt x="2643" y="1040"/>
                  </a:lnTo>
                  <a:cubicBezTo>
                    <a:pt x="2562" y="1076"/>
                    <a:pt x="2476" y="1094"/>
                    <a:pt x="2389" y="1094"/>
                  </a:cubicBezTo>
                  <a:cubicBezTo>
                    <a:pt x="2289" y="1094"/>
                    <a:pt x="2189" y="1070"/>
                    <a:pt x="2099" y="1021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75"/>
            <p:cNvSpPr/>
            <p:nvPr/>
          </p:nvSpPr>
          <p:spPr>
            <a:xfrm>
              <a:off x="2777012" y="2189946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78" y="1"/>
                  </a:moveTo>
                  <a:lnTo>
                    <a:pt x="1" y="1064"/>
                  </a:lnTo>
                  <a:lnTo>
                    <a:pt x="4081" y="3292"/>
                  </a:lnTo>
                  <a:cubicBezTo>
                    <a:pt x="4172" y="3341"/>
                    <a:pt x="4270" y="3364"/>
                    <a:pt x="4367" y="3364"/>
                  </a:cubicBezTo>
                  <a:cubicBezTo>
                    <a:pt x="4581" y="3364"/>
                    <a:pt x="4789" y="3249"/>
                    <a:pt x="4899" y="3046"/>
                  </a:cubicBezTo>
                  <a:cubicBezTo>
                    <a:pt x="5063" y="2753"/>
                    <a:pt x="4952" y="2387"/>
                    <a:pt x="4658" y="2228"/>
                  </a:cubicBezTo>
                  <a:lnTo>
                    <a:pt x="57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75"/>
            <p:cNvSpPr/>
            <p:nvPr/>
          </p:nvSpPr>
          <p:spPr>
            <a:xfrm>
              <a:off x="2845912" y="2245234"/>
              <a:ext cx="60481" cy="32994"/>
            </a:xfrm>
            <a:custGeom>
              <a:avLst/>
              <a:gdLst/>
              <a:ahLst/>
              <a:cxnLst/>
              <a:rect l="l" t="t" r="r" b="b"/>
              <a:pathLst>
                <a:path w="2306" h="1258" extrusionOk="0">
                  <a:moveTo>
                    <a:pt x="232" y="0"/>
                  </a:moveTo>
                  <a:lnTo>
                    <a:pt x="1" y="390"/>
                  </a:lnTo>
                  <a:lnTo>
                    <a:pt x="1454" y="1184"/>
                  </a:lnTo>
                  <a:cubicBezTo>
                    <a:pt x="1546" y="1234"/>
                    <a:pt x="1645" y="1257"/>
                    <a:pt x="1742" y="1257"/>
                  </a:cubicBezTo>
                  <a:cubicBezTo>
                    <a:pt x="1980" y="1257"/>
                    <a:pt x="2210" y="1115"/>
                    <a:pt x="2306" y="876"/>
                  </a:cubicBezTo>
                  <a:lnTo>
                    <a:pt x="2306" y="876"/>
                  </a:lnTo>
                  <a:cubicBezTo>
                    <a:pt x="2232" y="905"/>
                    <a:pt x="2154" y="920"/>
                    <a:pt x="2076" y="920"/>
                  </a:cubicBezTo>
                  <a:cubicBezTo>
                    <a:pt x="1975" y="920"/>
                    <a:pt x="1875" y="896"/>
                    <a:pt x="1786" y="847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75"/>
            <p:cNvSpPr/>
            <p:nvPr/>
          </p:nvSpPr>
          <p:spPr>
            <a:xfrm>
              <a:off x="2752411" y="2212791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3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71" y="3364"/>
                    <a:pt x="4368" y="3364"/>
                  </a:cubicBezTo>
                  <a:cubicBezTo>
                    <a:pt x="4584" y="3364"/>
                    <a:pt x="4794" y="3250"/>
                    <a:pt x="4904" y="3051"/>
                  </a:cubicBezTo>
                  <a:cubicBezTo>
                    <a:pt x="5062" y="2758"/>
                    <a:pt x="4956" y="2387"/>
                    <a:pt x="4663" y="2228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75"/>
            <p:cNvSpPr/>
            <p:nvPr/>
          </p:nvSpPr>
          <p:spPr>
            <a:xfrm>
              <a:off x="2830018" y="2271724"/>
              <a:ext cx="52035" cy="29349"/>
            </a:xfrm>
            <a:custGeom>
              <a:avLst/>
              <a:gdLst/>
              <a:ahLst/>
              <a:cxnLst/>
              <a:rect l="l" t="t" r="r" b="b"/>
              <a:pathLst>
                <a:path w="1984" h="1119" extrusionOk="0">
                  <a:moveTo>
                    <a:pt x="246" y="1"/>
                  </a:moveTo>
                  <a:lnTo>
                    <a:pt x="1" y="434"/>
                  </a:lnTo>
                  <a:lnTo>
                    <a:pt x="1122" y="1045"/>
                  </a:lnTo>
                  <a:cubicBezTo>
                    <a:pt x="1214" y="1095"/>
                    <a:pt x="1314" y="1118"/>
                    <a:pt x="1412" y="1118"/>
                  </a:cubicBezTo>
                  <a:cubicBezTo>
                    <a:pt x="1627" y="1118"/>
                    <a:pt x="1836" y="1005"/>
                    <a:pt x="1945" y="804"/>
                  </a:cubicBezTo>
                  <a:cubicBezTo>
                    <a:pt x="1959" y="775"/>
                    <a:pt x="1973" y="746"/>
                    <a:pt x="1983" y="718"/>
                  </a:cubicBezTo>
                  <a:lnTo>
                    <a:pt x="1983" y="718"/>
                  </a:lnTo>
                  <a:cubicBezTo>
                    <a:pt x="1917" y="741"/>
                    <a:pt x="1848" y="753"/>
                    <a:pt x="1779" y="753"/>
                  </a:cubicBezTo>
                  <a:cubicBezTo>
                    <a:pt x="1679" y="753"/>
                    <a:pt x="1579" y="728"/>
                    <a:pt x="1487" y="679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75"/>
            <p:cNvSpPr/>
            <p:nvPr/>
          </p:nvSpPr>
          <p:spPr>
            <a:xfrm>
              <a:off x="2672260" y="2102871"/>
              <a:ext cx="169010" cy="153116"/>
            </a:xfrm>
            <a:custGeom>
              <a:avLst/>
              <a:gdLst/>
              <a:ahLst/>
              <a:cxnLst/>
              <a:rect l="l" t="t" r="r" b="b"/>
              <a:pathLst>
                <a:path w="6444" h="5838" extrusionOk="0">
                  <a:moveTo>
                    <a:pt x="2017" y="1"/>
                  </a:moveTo>
                  <a:lnTo>
                    <a:pt x="1" y="3638"/>
                  </a:lnTo>
                  <a:lnTo>
                    <a:pt x="4125" y="5837"/>
                  </a:lnTo>
                  <a:lnTo>
                    <a:pt x="6444" y="1579"/>
                  </a:lnTo>
                  <a:lnTo>
                    <a:pt x="4351" y="698"/>
                  </a:lnTo>
                  <a:lnTo>
                    <a:pt x="3412" y="809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75"/>
            <p:cNvSpPr/>
            <p:nvPr/>
          </p:nvSpPr>
          <p:spPr>
            <a:xfrm>
              <a:off x="2664942" y="2085718"/>
              <a:ext cx="93160" cy="134914"/>
            </a:xfrm>
            <a:custGeom>
              <a:avLst/>
              <a:gdLst/>
              <a:ahLst/>
              <a:cxnLst/>
              <a:rect l="l" t="t" r="r" b="b"/>
              <a:pathLst>
                <a:path w="3552" h="5144" extrusionOk="0">
                  <a:moveTo>
                    <a:pt x="2676" y="0"/>
                  </a:moveTo>
                  <a:lnTo>
                    <a:pt x="1" y="4639"/>
                  </a:lnTo>
                  <a:lnTo>
                    <a:pt x="872" y="5144"/>
                  </a:lnTo>
                  <a:lnTo>
                    <a:pt x="3552" y="505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75"/>
            <p:cNvSpPr/>
            <p:nvPr/>
          </p:nvSpPr>
          <p:spPr>
            <a:xfrm>
              <a:off x="2661664" y="2043308"/>
              <a:ext cx="79915" cy="167882"/>
            </a:xfrm>
            <a:custGeom>
              <a:avLst/>
              <a:gdLst/>
              <a:ahLst/>
              <a:cxnLst/>
              <a:rect l="l" t="t" r="r" b="b"/>
              <a:pathLst>
                <a:path w="3047" h="6401" extrusionOk="0">
                  <a:moveTo>
                    <a:pt x="1" y="0"/>
                  </a:moveTo>
                  <a:lnTo>
                    <a:pt x="1" y="6183"/>
                  </a:lnTo>
                  <a:lnTo>
                    <a:pt x="366" y="6400"/>
                  </a:lnTo>
                  <a:lnTo>
                    <a:pt x="3047" y="17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75"/>
            <p:cNvSpPr/>
            <p:nvPr/>
          </p:nvSpPr>
          <p:spPr>
            <a:xfrm>
              <a:off x="2664942" y="2178092"/>
              <a:ext cx="40049" cy="42672"/>
            </a:xfrm>
            <a:custGeom>
              <a:avLst/>
              <a:gdLst/>
              <a:ahLst/>
              <a:cxnLst/>
              <a:rect l="l" t="t" r="r" b="b"/>
              <a:pathLst>
                <a:path w="1527" h="1627" extrusionOk="0">
                  <a:moveTo>
                    <a:pt x="646" y="0"/>
                  </a:moveTo>
                  <a:lnTo>
                    <a:pt x="1" y="1121"/>
                  </a:lnTo>
                  <a:lnTo>
                    <a:pt x="872" y="1627"/>
                  </a:lnTo>
                  <a:lnTo>
                    <a:pt x="1526" y="496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75"/>
            <p:cNvSpPr/>
            <p:nvPr/>
          </p:nvSpPr>
          <p:spPr>
            <a:xfrm>
              <a:off x="2661664" y="2166604"/>
              <a:ext cx="26673" cy="44587"/>
            </a:xfrm>
            <a:custGeom>
              <a:avLst/>
              <a:gdLst/>
              <a:ahLst/>
              <a:cxnLst/>
              <a:rect l="l" t="t" r="r" b="b"/>
              <a:pathLst>
                <a:path w="1017" h="1700" extrusionOk="0">
                  <a:moveTo>
                    <a:pt x="1" y="0"/>
                  </a:moveTo>
                  <a:lnTo>
                    <a:pt x="1" y="1482"/>
                  </a:lnTo>
                  <a:lnTo>
                    <a:pt x="366" y="1699"/>
                  </a:lnTo>
                  <a:lnTo>
                    <a:pt x="1016" y="5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75"/>
            <p:cNvSpPr/>
            <p:nvPr/>
          </p:nvSpPr>
          <p:spPr>
            <a:xfrm>
              <a:off x="2707221" y="2190576"/>
              <a:ext cx="71208" cy="57281"/>
            </a:xfrm>
            <a:custGeom>
              <a:avLst/>
              <a:gdLst/>
              <a:ahLst/>
              <a:cxnLst/>
              <a:rect l="l" t="t" r="r" b="b"/>
              <a:pathLst>
                <a:path w="2715" h="2184" extrusionOk="0">
                  <a:moveTo>
                    <a:pt x="2026" y="1"/>
                  </a:moveTo>
                  <a:cubicBezTo>
                    <a:pt x="1902" y="1"/>
                    <a:pt x="1778" y="38"/>
                    <a:pt x="1670" y="116"/>
                  </a:cubicBezTo>
                  <a:lnTo>
                    <a:pt x="333" y="1088"/>
                  </a:lnTo>
                  <a:cubicBezTo>
                    <a:pt x="59" y="1281"/>
                    <a:pt x="1" y="1661"/>
                    <a:pt x="193" y="1935"/>
                  </a:cubicBezTo>
                  <a:cubicBezTo>
                    <a:pt x="312" y="2098"/>
                    <a:pt x="498" y="2183"/>
                    <a:pt x="685" y="2183"/>
                  </a:cubicBezTo>
                  <a:cubicBezTo>
                    <a:pt x="809" y="2183"/>
                    <a:pt x="933" y="2146"/>
                    <a:pt x="1040" y="2070"/>
                  </a:cubicBezTo>
                  <a:lnTo>
                    <a:pt x="2383" y="1098"/>
                  </a:lnTo>
                  <a:cubicBezTo>
                    <a:pt x="2657" y="900"/>
                    <a:pt x="2715" y="511"/>
                    <a:pt x="2508" y="241"/>
                  </a:cubicBezTo>
                  <a:lnTo>
                    <a:pt x="2508" y="236"/>
                  </a:lnTo>
                  <a:cubicBezTo>
                    <a:pt x="2387" y="82"/>
                    <a:pt x="2208" y="1"/>
                    <a:pt x="20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75"/>
            <p:cNvSpPr/>
            <p:nvPr/>
          </p:nvSpPr>
          <p:spPr>
            <a:xfrm>
              <a:off x="2710394" y="2191730"/>
              <a:ext cx="68034" cy="56048"/>
            </a:xfrm>
            <a:custGeom>
              <a:avLst/>
              <a:gdLst/>
              <a:ahLst/>
              <a:cxnLst/>
              <a:rect l="l" t="t" r="r" b="b"/>
              <a:pathLst>
                <a:path w="2594" h="2137" extrusionOk="0">
                  <a:moveTo>
                    <a:pt x="2132" y="0"/>
                  </a:moveTo>
                  <a:cubicBezTo>
                    <a:pt x="2233" y="260"/>
                    <a:pt x="2146" y="553"/>
                    <a:pt x="1925" y="717"/>
                  </a:cubicBezTo>
                  <a:lnTo>
                    <a:pt x="582" y="1684"/>
                  </a:lnTo>
                  <a:cubicBezTo>
                    <a:pt x="478" y="1762"/>
                    <a:pt x="355" y="1800"/>
                    <a:pt x="230" y="1800"/>
                  </a:cubicBezTo>
                  <a:cubicBezTo>
                    <a:pt x="153" y="1800"/>
                    <a:pt x="75" y="1786"/>
                    <a:pt x="0" y="1756"/>
                  </a:cubicBezTo>
                  <a:lnTo>
                    <a:pt x="0" y="1756"/>
                  </a:lnTo>
                  <a:cubicBezTo>
                    <a:pt x="99" y="1998"/>
                    <a:pt x="329" y="2136"/>
                    <a:pt x="566" y="2136"/>
                  </a:cubicBezTo>
                  <a:cubicBezTo>
                    <a:pt x="688" y="2136"/>
                    <a:pt x="811" y="2099"/>
                    <a:pt x="919" y="2021"/>
                  </a:cubicBezTo>
                  <a:lnTo>
                    <a:pt x="2262" y="1054"/>
                  </a:lnTo>
                  <a:cubicBezTo>
                    <a:pt x="2536" y="852"/>
                    <a:pt x="2594" y="462"/>
                    <a:pt x="2387" y="192"/>
                  </a:cubicBezTo>
                  <a:cubicBezTo>
                    <a:pt x="2319" y="106"/>
                    <a:pt x="2233" y="38"/>
                    <a:pt x="213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75"/>
            <p:cNvSpPr/>
            <p:nvPr/>
          </p:nvSpPr>
          <p:spPr>
            <a:xfrm>
              <a:off x="2734498" y="2215754"/>
              <a:ext cx="63366" cy="51642"/>
            </a:xfrm>
            <a:custGeom>
              <a:avLst/>
              <a:gdLst/>
              <a:ahLst/>
              <a:cxnLst/>
              <a:rect l="l" t="t" r="r" b="b"/>
              <a:pathLst>
                <a:path w="2416" h="1969" extrusionOk="0">
                  <a:moveTo>
                    <a:pt x="1726" y="1"/>
                  </a:moveTo>
                  <a:cubicBezTo>
                    <a:pt x="1602" y="1"/>
                    <a:pt x="1478" y="39"/>
                    <a:pt x="1371" y="119"/>
                  </a:cubicBezTo>
                  <a:lnTo>
                    <a:pt x="342" y="864"/>
                  </a:lnTo>
                  <a:cubicBezTo>
                    <a:pt x="63" y="1062"/>
                    <a:pt x="0" y="1451"/>
                    <a:pt x="202" y="1726"/>
                  </a:cubicBezTo>
                  <a:cubicBezTo>
                    <a:pt x="320" y="1884"/>
                    <a:pt x="502" y="1968"/>
                    <a:pt x="686" y="1968"/>
                  </a:cubicBezTo>
                  <a:cubicBezTo>
                    <a:pt x="810" y="1968"/>
                    <a:pt x="936" y="1930"/>
                    <a:pt x="1044" y="1851"/>
                  </a:cubicBezTo>
                  <a:lnTo>
                    <a:pt x="2084" y="1100"/>
                  </a:lnTo>
                  <a:cubicBezTo>
                    <a:pt x="2358" y="898"/>
                    <a:pt x="2416" y="508"/>
                    <a:pt x="2209" y="239"/>
                  </a:cubicBezTo>
                  <a:cubicBezTo>
                    <a:pt x="2088" y="84"/>
                    <a:pt x="1908" y="1"/>
                    <a:pt x="17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75"/>
            <p:cNvSpPr/>
            <p:nvPr/>
          </p:nvSpPr>
          <p:spPr>
            <a:xfrm>
              <a:off x="2737776" y="2216961"/>
              <a:ext cx="60087" cy="50435"/>
            </a:xfrm>
            <a:custGeom>
              <a:avLst/>
              <a:gdLst/>
              <a:ahLst/>
              <a:cxnLst/>
              <a:rect l="l" t="t" r="r" b="b"/>
              <a:pathLst>
                <a:path w="2291" h="1923" extrusionOk="0">
                  <a:moveTo>
                    <a:pt x="1829" y="0"/>
                  </a:moveTo>
                  <a:cubicBezTo>
                    <a:pt x="1930" y="260"/>
                    <a:pt x="1848" y="554"/>
                    <a:pt x="1622" y="717"/>
                  </a:cubicBezTo>
                  <a:lnTo>
                    <a:pt x="578" y="1473"/>
                  </a:lnTo>
                  <a:cubicBezTo>
                    <a:pt x="472" y="1548"/>
                    <a:pt x="348" y="1586"/>
                    <a:pt x="223" y="1586"/>
                  </a:cubicBezTo>
                  <a:cubicBezTo>
                    <a:pt x="148" y="1586"/>
                    <a:pt x="72" y="1572"/>
                    <a:pt x="0" y="1545"/>
                  </a:cubicBezTo>
                  <a:lnTo>
                    <a:pt x="0" y="1545"/>
                  </a:lnTo>
                  <a:cubicBezTo>
                    <a:pt x="19" y="1593"/>
                    <a:pt x="44" y="1636"/>
                    <a:pt x="77" y="1680"/>
                  </a:cubicBezTo>
                  <a:cubicBezTo>
                    <a:pt x="195" y="1838"/>
                    <a:pt x="377" y="1922"/>
                    <a:pt x="561" y="1922"/>
                  </a:cubicBezTo>
                  <a:cubicBezTo>
                    <a:pt x="685" y="1922"/>
                    <a:pt x="811" y="1884"/>
                    <a:pt x="919" y="1805"/>
                  </a:cubicBezTo>
                  <a:lnTo>
                    <a:pt x="1959" y="1054"/>
                  </a:lnTo>
                  <a:cubicBezTo>
                    <a:pt x="2233" y="852"/>
                    <a:pt x="2291" y="462"/>
                    <a:pt x="2079" y="193"/>
                  </a:cubicBezTo>
                  <a:cubicBezTo>
                    <a:pt x="2016" y="106"/>
                    <a:pt x="1925" y="39"/>
                    <a:pt x="182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75"/>
            <p:cNvSpPr/>
            <p:nvPr/>
          </p:nvSpPr>
          <p:spPr>
            <a:xfrm>
              <a:off x="2761617" y="2241064"/>
              <a:ext cx="55550" cy="45819"/>
            </a:xfrm>
            <a:custGeom>
              <a:avLst/>
              <a:gdLst/>
              <a:ahLst/>
              <a:cxnLst/>
              <a:rect l="l" t="t" r="r" b="b"/>
              <a:pathLst>
                <a:path w="2118" h="1747" extrusionOk="0">
                  <a:moveTo>
                    <a:pt x="1429" y="0"/>
                  </a:moveTo>
                  <a:cubicBezTo>
                    <a:pt x="1305" y="0"/>
                    <a:pt x="1181" y="38"/>
                    <a:pt x="1074" y="116"/>
                  </a:cubicBezTo>
                  <a:lnTo>
                    <a:pt x="333" y="650"/>
                  </a:lnTo>
                  <a:cubicBezTo>
                    <a:pt x="63" y="847"/>
                    <a:pt x="1" y="1227"/>
                    <a:pt x="198" y="1497"/>
                  </a:cubicBezTo>
                  <a:cubicBezTo>
                    <a:pt x="317" y="1660"/>
                    <a:pt x="501" y="1747"/>
                    <a:pt x="689" y="1747"/>
                  </a:cubicBezTo>
                  <a:cubicBezTo>
                    <a:pt x="812" y="1747"/>
                    <a:pt x="936" y="1710"/>
                    <a:pt x="1045" y="1632"/>
                  </a:cubicBezTo>
                  <a:lnTo>
                    <a:pt x="1786" y="1097"/>
                  </a:lnTo>
                  <a:cubicBezTo>
                    <a:pt x="2060" y="895"/>
                    <a:pt x="2118" y="506"/>
                    <a:pt x="1911" y="236"/>
                  </a:cubicBezTo>
                  <a:cubicBezTo>
                    <a:pt x="1791" y="82"/>
                    <a:pt x="1611" y="0"/>
                    <a:pt x="142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75"/>
            <p:cNvSpPr/>
            <p:nvPr/>
          </p:nvSpPr>
          <p:spPr>
            <a:xfrm>
              <a:off x="2764659" y="2241955"/>
              <a:ext cx="52507" cy="45006"/>
            </a:xfrm>
            <a:custGeom>
              <a:avLst/>
              <a:gdLst/>
              <a:ahLst/>
              <a:cxnLst/>
              <a:rect l="l" t="t" r="r" b="b"/>
              <a:pathLst>
                <a:path w="2002" h="1716" extrusionOk="0">
                  <a:moveTo>
                    <a:pt x="1516" y="0"/>
                  </a:moveTo>
                  <a:cubicBezTo>
                    <a:pt x="1602" y="255"/>
                    <a:pt x="1516" y="534"/>
                    <a:pt x="1299" y="693"/>
                  </a:cubicBezTo>
                  <a:lnTo>
                    <a:pt x="558" y="1227"/>
                  </a:lnTo>
                  <a:cubicBezTo>
                    <a:pt x="451" y="1306"/>
                    <a:pt x="324" y="1346"/>
                    <a:pt x="197" y="1346"/>
                  </a:cubicBezTo>
                  <a:cubicBezTo>
                    <a:pt x="131" y="1346"/>
                    <a:pt x="64" y="1335"/>
                    <a:pt x="0" y="1314"/>
                  </a:cubicBezTo>
                  <a:lnTo>
                    <a:pt x="0" y="1314"/>
                  </a:lnTo>
                  <a:cubicBezTo>
                    <a:pt x="19" y="1367"/>
                    <a:pt x="43" y="1420"/>
                    <a:pt x="77" y="1468"/>
                  </a:cubicBezTo>
                  <a:cubicBezTo>
                    <a:pt x="196" y="1630"/>
                    <a:pt x="382" y="1716"/>
                    <a:pt x="569" y="1716"/>
                  </a:cubicBezTo>
                  <a:cubicBezTo>
                    <a:pt x="693" y="1716"/>
                    <a:pt x="817" y="1679"/>
                    <a:pt x="924" y="1602"/>
                  </a:cubicBezTo>
                  <a:lnTo>
                    <a:pt x="1665" y="1063"/>
                  </a:lnTo>
                  <a:cubicBezTo>
                    <a:pt x="1944" y="866"/>
                    <a:pt x="2002" y="476"/>
                    <a:pt x="1795" y="202"/>
                  </a:cubicBezTo>
                  <a:cubicBezTo>
                    <a:pt x="1723" y="111"/>
                    <a:pt x="1626" y="39"/>
                    <a:pt x="15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75"/>
            <p:cNvSpPr/>
            <p:nvPr/>
          </p:nvSpPr>
          <p:spPr>
            <a:xfrm>
              <a:off x="2788867" y="2266295"/>
              <a:ext cx="47734" cy="40154"/>
            </a:xfrm>
            <a:custGeom>
              <a:avLst/>
              <a:gdLst/>
              <a:ahLst/>
              <a:cxnLst/>
              <a:rect l="l" t="t" r="r" b="b"/>
              <a:pathLst>
                <a:path w="1820" h="1531" extrusionOk="0">
                  <a:moveTo>
                    <a:pt x="1131" y="1"/>
                  </a:moveTo>
                  <a:cubicBezTo>
                    <a:pt x="1007" y="1"/>
                    <a:pt x="883" y="38"/>
                    <a:pt x="776" y="116"/>
                  </a:cubicBezTo>
                  <a:lnTo>
                    <a:pt x="333" y="434"/>
                  </a:lnTo>
                  <a:cubicBezTo>
                    <a:pt x="64" y="631"/>
                    <a:pt x="1" y="1011"/>
                    <a:pt x="198" y="1281"/>
                  </a:cubicBezTo>
                  <a:cubicBezTo>
                    <a:pt x="315" y="1444"/>
                    <a:pt x="499" y="1531"/>
                    <a:pt x="688" y="1531"/>
                  </a:cubicBezTo>
                  <a:cubicBezTo>
                    <a:pt x="812" y="1531"/>
                    <a:pt x="937" y="1493"/>
                    <a:pt x="1045" y="1415"/>
                  </a:cubicBezTo>
                  <a:lnTo>
                    <a:pt x="1483" y="1098"/>
                  </a:lnTo>
                  <a:cubicBezTo>
                    <a:pt x="1762" y="896"/>
                    <a:pt x="1820" y="506"/>
                    <a:pt x="1608" y="237"/>
                  </a:cubicBezTo>
                  <a:cubicBezTo>
                    <a:pt x="1491" y="82"/>
                    <a:pt x="1312" y="1"/>
                    <a:pt x="113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75"/>
            <p:cNvSpPr/>
            <p:nvPr/>
          </p:nvSpPr>
          <p:spPr>
            <a:xfrm>
              <a:off x="2792041" y="2267317"/>
              <a:ext cx="44561" cy="39184"/>
            </a:xfrm>
            <a:custGeom>
              <a:avLst/>
              <a:gdLst/>
              <a:ahLst/>
              <a:cxnLst/>
              <a:rect l="l" t="t" r="r" b="b"/>
              <a:pathLst>
                <a:path w="1699" h="1494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328" y="260"/>
                    <a:pt x="1242" y="549"/>
                    <a:pt x="1020" y="712"/>
                  </a:cubicBezTo>
                  <a:lnTo>
                    <a:pt x="578" y="1030"/>
                  </a:lnTo>
                  <a:cubicBezTo>
                    <a:pt x="470" y="1107"/>
                    <a:pt x="344" y="1146"/>
                    <a:pt x="216" y="1146"/>
                  </a:cubicBezTo>
                  <a:cubicBezTo>
                    <a:pt x="143" y="1146"/>
                    <a:pt x="70" y="1133"/>
                    <a:pt x="0" y="1107"/>
                  </a:cubicBezTo>
                  <a:lnTo>
                    <a:pt x="0" y="1107"/>
                  </a:lnTo>
                  <a:cubicBezTo>
                    <a:pt x="96" y="1352"/>
                    <a:pt x="328" y="1494"/>
                    <a:pt x="567" y="1494"/>
                  </a:cubicBezTo>
                  <a:cubicBezTo>
                    <a:pt x="690" y="1494"/>
                    <a:pt x="815" y="1456"/>
                    <a:pt x="924" y="1376"/>
                  </a:cubicBezTo>
                  <a:lnTo>
                    <a:pt x="1367" y="1059"/>
                  </a:lnTo>
                  <a:cubicBezTo>
                    <a:pt x="1641" y="857"/>
                    <a:pt x="1699" y="467"/>
                    <a:pt x="1492" y="198"/>
                  </a:cubicBezTo>
                  <a:cubicBezTo>
                    <a:pt x="1420" y="111"/>
                    <a:pt x="1333" y="39"/>
                    <a:pt x="1227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75"/>
            <p:cNvSpPr/>
            <p:nvPr/>
          </p:nvSpPr>
          <p:spPr>
            <a:xfrm>
              <a:off x="2794060" y="2108169"/>
              <a:ext cx="68926" cy="106038"/>
            </a:xfrm>
            <a:custGeom>
              <a:avLst/>
              <a:gdLst/>
              <a:ahLst/>
              <a:cxnLst/>
              <a:rect l="l" t="t" r="r" b="b"/>
              <a:pathLst>
                <a:path w="2628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1" y="4042"/>
                    <a:pt x="809" y="4042"/>
                  </a:cubicBezTo>
                  <a:cubicBezTo>
                    <a:pt x="1256" y="4042"/>
                    <a:pt x="1617" y="3682"/>
                    <a:pt x="1617" y="3234"/>
                  </a:cubicBezTo>
                  <a:lnTo>
                    <a:pt x="1617" y="1617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75"/>
            <p:cNvSpPr/>
            <p:nvPr/>
          </p:nvSpPr>
          <p:spPr>
            <a:xfrm>
              <a:off x="2794060" y="2108169"/>
              <a:ext cx="29165" cy="106038"/>
            </a:xfrm>
            <a:custGeom>
              <a:avLst/>
              <a:gdLst/>
              <a:ahLst/>
              <a:cxnLst/>
              <a:rect l="l" t="t" r="r" b="b"/>
              <a:pathLst>
                <a:path w="1112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6" y="4042"/>
                    <a:pt x="809" y="4042"/>
                  </a:cubicBezTo>
                  <a:cubicBezTo>
                    <a:pt x="914" y="4042"/>
                    <a:pt x="1016" y="4023"/>
                    <a:pt x="1112" y="3985"/>
                  </a:cubicBezTo>
                  <a:cubicBezTo>
                    <a:pt x="809" y="3860"/>
                    <a:pt x="607" y="3561"/>
                    <a:pt x="607" y="3234"/>
                  </a:cubicBezTo>
                  <a:lnTo>
                    <a:pt x="607" y="1617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75"/>
            <p:cNvSpPr/>
            <p:nvPr/>
          </p:nvSpPr>
          <p:spPr>
            <a:xfrm>
              <a:off x="2654399" y="2038404"/>
              <a:ext cx="342977" cy="272976"/>
            </a:xfrm>
            <a:custGeom>
              <a:avLst/>
              <a:gdLst/>
              <a:ahLst/>
              <a:cxnLst/>
              <a:rect l="l" t="t" r="r" b="b"/>
              <a:pathLst>
                <a:path w="13077" h="10408" extrusionOk="0">
                  <a:moveTo>
                    <a:pt x="7924" y="2853"/>
                  </a:moveTo>
                  <a:lnTo>
                    <a:pt x="8958" y="3195"/>
                  </a:lnTo>
                  <a:cubicBezTo>
                    <a:pt x="8976" y="3201"/>
                    <a:pt x="8994" y="3203"/>
                    <a:pt x="9013" y="3203"/>
                  </a:cubicBezTo>
                  <a:cubicBezTo>
                    <a:pt x="9055" y="3203"/>
                    <a:pt x="9098" y="3189"/>
                    <a:pt x="9131" y="3166"/>
                  </a:cubicBezTo>
                  <a:lnTo>
                    <a:pt x="9459" y="2916"/>
                  </a:lnTo>
                  <a:lnTo>
                    <a:pt x="11725" y="5894"/>
                  </a:lnTo>
                  <a:lnTo>
                    <a:pt x="11374" y="6140"/>
                  </a:lnTo>
                  <a:cubicBezTo>
                    <a:pt x="11345" y="6125"/>
                    <a:pt x="11321" y="6111"/>
                    <a:pt x="11297" y="6096"/>
                  </a:cubicBezTo>
                  <a:lnTo>
                    <a:pt x="7370" y="3955"/>
                  </a:lnTo>
                  <a:lnTo>
                    <a:pt x="7515" y="3719"/>
                  </a:lnTo>
                  <a:cubicBezTo>
                    <a:pt x="7602" y="3572"/>
                    <a:pt x="7476" y="3433"/>
                    <a:pt x="7346" y="3433"/>
                  </a:cubicBezTo>
                  <a:cubicBezTo>
                    <a:pt x="7290" y="3433"/>
                    <a:pt x="7233" y="3459"/>
                    <a:pt x="7192" y="3522"/>
                  </a:cubicBezTo>
                  <a:lnTo>
                    <a:pt x="6783" y="4176"/>
                  </a:lnTo>
                  <a:cubicBezTo>
                    <a:pt x="6764" y="4205"/>
                    <a:pt x="6754" y="4239"/>
                    <a:pt x="6754" y="4277"/>
                  </a:cubicBezTo>
                  <a:lnTo>
                    <a:pt x="6754" y="5894"/>
                  </a:lnTo>
                  <a:cubicBezTo>
                    <a:pt x="6754" y="6236"/>
                    <a:pt x="6475" y="6510"/>
                    <a:pt x="6134" y="6510"/>
                  </a:cubicBezTo>
                  <a:cubicBezTo>
                    <a:pt x="5792" y="6510"/>
                    <a:pt x="5518" y="6236"/>
                    <a:pt x="5518" y="5894"/>
                  </a:cubicBezTo>
                  <a:lnTo>
                    <a:pt x="5518" y="4301"/>
                  </a:lnTo>
                  <a:lnTo>
                    <a:pt x="5879" y="2853"/>
                  </a:lnTo>
                  <a:close/>
                  <a:moveTo>
                    <a:pt x="3396" y="2208"/>
                  </a:moveTo>
                  <a:lnTo>
                    <a:pt x="3694" y="2382"/>
                  </a:lnTo>
                  <a:lnTo>
                    <a:pt x="1206" y="6693"/>
                  </a:lnTo>
                  <a:lnTo>
                    <a:pt x="908" y="6515"/>
                  </a:lnTo>
                  <a:lnTo>
                    <a:pt x="3396" y="2208"/>
                  </a:lnTo>
                  <a:close/>
                  <a:moveTo>
                    <a:pt x="4041" y="5990"/>
                  </a:moveTo>
                  <a:cubicBezTo>
                    <a:pt x="4170" y="5990"/>
                    <a:pt x="4296" y="6051"/>
                    <a:pt x="4377" y="6164"/>
                  </a:cubicBezTo>
                  <a:cubicBezTo>
                    <a:pt x="4512" y="6351"/>
                    <a:pt x="4474" y="6611"/>
                    <a:pt x="4286" y="6746"/>
                  </a:cubicBezTo>
                  <a:lnTo>
                    <a:pt x="2943" y="7713"/>
                  </a:lnTo>
                  <a:cubicBezTo>
                    <a:pt x="2870" y="7767"/>
                    <a:pt x="2784" y="7793"/>
                    <a:pt x="2698" y="7793"/>
                  </a:cubicBezTo>
                  <a:cubicBezTo>
                    <a:pt x="2570" y="7793"/>
                    <a:pt x="2442" y="7734"/>
                    <a:pt x="2361" y="7622"/>
                  </a:cubicBezTo>
                  <a:cubicBezTo>
                    <a:pt x="2227" y="7434"/>
                    <a:pt x="2270" y="7174"/>
                    <a:pt x="2457" y="7039"/>
                  </a:cubicBezTo>
                  <a:lnTo>
                    <a:pt x="3795" y="6072"/>
                  </a:lnTo>
                  <a:cubicBezTo>
                    <a:pt x="3870" y="6017"/>
                    <a:pt x="3956" y="5990"/>
                    <a:pt x="4041" y="5990"/>
                  </a:cubicBezTo>
                  <a:close/>
                  <a:moveTo>
                    <a:pt x="4778" y="6954"/>
                  </a:moveTo>
                  <a:cubicBezTo>
                    <a:pt x="4904" y="6954"/>
                    <a:pt x="5028" y="7012"/>
                    <a:pt x="5109" y="7116"/>
                  </a:cubicBezTo>
                  <a:cubicBezTo>
                    <a:pt x="5248" y="7304"/>
                    <a:pt x="5210" y="7569"/>
                    <a:pt x="5022" y="7708"/>
                  </a:cubicBezTo>
                  <a:lnTo>
                    <a:pt x="3983" y="8464"/>
                  </a:lnTo>
                  <a:cubicBezTo>
                    <a:pt x="3910" y="8515"/>
                    <a:pt x="3826" y="8540"/>
                    <a:pt x="3743" y="8540"/>
                  </a:cubicBezTo>
                  <a:cubicBezTo>
                    <a:pt x="3616" y="8540"/>
                    <a:pt x="3490" y="8482"/>
                    <a:pt x="3405" y="8372"/>
                  </a:cubicBezTo>
                  <a:cubicBezTo>
                    <a:pt x="3271" y="8180"/>
                    <a:pt x="3314" y="7915"/>
                    <a:pt x="3506" y="7776"/>
                  </a:cubicBezTo>
                  <a:lnTo>
                    <a:pt x="4507" y="7054"/>
                  </a:lnTo>
                  <a:cubicBezTo>
                    <a:pt x="4541" y="7030"/>
                    <a:pt x="4579" y="7006"/>
                    <a:pt x="4618" y="6986"/>
                  </a:cubicBezTo>
                  <a:cubicBezTo>
                    <a:pt x="4670" y="6965"/>
                    <a:pt x="4724" y="6954"/>
                    <a:pt x="4778" y="6954"/>
                  </a:cubicBezTo>
                  <a:close/>
                  <a:moveTo>
                    <a:pt x="5517" y="7914"/>
                  </a:moveTo>
                  <a:cubicBezTo>
                    <a:pt x="5642" y="7914"/>
                    <a:pt x="5765" y="7970"/>
                    <a:pt x="5845" y="8079"/>
                  </a:cubicBezTo>
                  <a:cubicBezTo>
                    <a:pt x="5989" y="8266"/>
                    <a:pt x="5951" y="8531"/>
                    <a:pt x="5758" y="8670"/>
                  </a:cubicBezTo>
                  <a:lnTo>
                    <a:pt x="5017" y="9205"/>
                  </a:lnTo>
                  <a:cubicBezTo>
                    <a:pt x="4947" y="9259"/>
                    <a:pt x="4860" y="9286"/>
                    <a:pt x="4771" y="9286"/>
                  </a:cubicBezTo>
                  <a:cubicBezTo>
                    <a:pt x="4750" y="9286"/>
                    <a:pt x="4730" y="9284"/>
                    <a:pt x="4709" y="9282"/>
                  </a:cubicBezTo>
                  <a:cubicBezTo>
                    <a:pt x="4344" y="9224"/>
                    <a:pt x="4228" y="8747"/>
                    <a:pt x="4531" y="8531"/>
                  </a:cubicBezTo>
                  <a:lnTo>
                    <a:pt x="5243" y="8016"/>
                  </a:lnTo>
                  <a:lnTo>
                    <a:pt x="5272" y="7992"/>
                  </a:lnTo>
                  <a:cubicBezTo>
                    <a:pt x="5346" y="7940"/>
                    <a:pt x="5432" y="7914"/>
                    <a:pt x="5517" y="7914"/>
                  </a:cubicBezTo>
                  <a:close/>
                  <a:moveTo>
                    <a:pt x="3646" y="3224"/>
                  </a:moveTo>
                  <a:lnTo>
                    <a:pt x="3997" y="3426"/>
                  </a:lnTo>
                  <a:cubicBezTo>
                    <a:pt x="4022" y="3444"/>
                    <a:pt x="4052" y="3453"/>
                    <a:pt x="4082" y="3453"/>
                  </a:cubicBezTo>
                  <a:cubicBezTo>
                    <a:pt x="4092" y="3453"/>
                    <a:pt x="4103" y="3452"/>
                    <a:pt x="4113" y="3450"/>
                  </a:cubicBezTo>
                  <a:lnTo>
                    <a:pt x="5008" y="3349"/>
                  </a:lnTo>
                  <a:lnTo>
                    <a:pt x="5330" y="3483"/>
                  </a:lnTo>
                  <a:lnTo>
                    <a:pt x="5142" y="4229"/>
                  </a:lnTo>
                  <a:cubicBezTo>
                    <a:pt x="5138" y="4244"/>
                    <a:pt x="5138" y="4258"/>
                    <a:pt x="5138" y="4273"/>
                  </a:cubicBezTo>
                  <a:lnTo>
                    <a:pt x="5138" y="5889"/>
                  </a:lnTo>
                  <a:cubicBezTo>
                    <a:pt x="5138" y="6443"/>
                    <a:pt x="5585" y="6890"/>
                    <a:pt x="6138" y="6890"/>
                  </a:cubicBezTo>
                  <a:cubicBezTo>
                    <a:pt x="6687" y="6890"/>
                    <a:pt x="7134" y="6443"/>
                    <a:pt x="7134" y="5889"/>
                  </a:cubicBezTo>
                  <a:lnTo>
                    <a:pt x="7134" y="4325"/>
                  </a:lnTo>
                  <a:lnTo>
                    <a:pt x="7168" y="4273"/>
                  </a:lnTo>
                  <a:lnTo>
                    <a:pt x="11114" y="6428"/>
                  </a:lnTo>
                  <a:cubicBezTo>
                    <a:pt x="11316" y="6539"/>
                    <a:pt x="11388" y="6789"/>
                    <a:pt x="11282" y="6996"/>
                  </a:cubicBezTo>
                  <a:lnTo>
                    <a:pt x="11282" y="6991"/>
                  </a:lnTo>
                  <a:cubicBezTo>
                    <a:pt x="11206" y="7131"/>
                    <a:pt x="11061" y="7208"/>
                    <a:pt x="10912" y="7208"/>
                  </a:cubicBezTo>
                  <a:cubicBezTo>
                    <a:pt x="10845" y="7208"/>
                    <a:pt x="10777" y="7192"/>
                    <a:pt x="10714" y="7160"/>
                  </a:cubicBezTo>
                  <a:lnTo>
                    <a:pt x="8525" y="5966"/>
                  </a:lnTo>
                  <a:cubicBezTo>
                    <a:pt x="8495" y="5951"/>
                    <a:pt x="8465" y="5945"/>
                    <a:pt x="8437" y="5945"/>
                  </a:cubicBezTo>
                  <a:cubicBezTo>
                    <a:pt x="8269" y="5945"/>
                    <a:pt x="8169" y="6191"/>
                    <a:pt x="8347" y="6298"/>
                  </a:cubicBezTo>
                  <a:lnTo>
                    <a:pt x="10180" y="7299"/>
                  </a:lnTo>
                  <a:cubicBezTo>
                    <a:pt x="10387" y="7405"/>
                    <a:pt x="10464" y="7660"/>
                    <a:pt x="10354" y="7867"/>
                  </a:cubicBezTo>
                  <a:cubicBezTo>
                    <a:pt x="10278" y="8005"/>
                    <a:pt x="10133" y="8084"/>
                    <a:pt x="9984" y="8084"/>
                  </a:cubicBezTo>
                  <a:cubicBezTo>
                    <a:pt x="9915" y="8084"/>
                    <a:pt x="9845" y="8067"/>
                    <a:pt x="9781" y="8031"/>
                  </a:cubicBezTo>
                  <a:lnTo>
                    <a:pt x="7919" y="7015"/>
                  </a:lnTo>
                  <a:cubicBezTo>
                    <a:pt x="7888" y="7000"/>
                    <a:pt x="7859" y="6994"/>
                    <a:pt x="7831" y="6994"/>
                  </a:cubicBezTo>
                  <a:cubicBezTo>
                    <a:pt x="7662" y="6994"/>
                    <a:pt x="7562" y="7240"/>
                    <a:pt x="7736" y="7347"/>
                  </a:cubicBezTo>
                  <a:lnTo>
                    <a:pt x="9242" y="8170"/>
                  </a:lnTo>
                  <a:cubicBezTo>
                    <a:pt x="9449" y="8281"/>
                    <a:pt x="9521" y="8536"/>
                    <a:pt x="9410" y="8738"/>
                  </a:cubicBezTo>
                  <a:cubicBezTo>
                    <a:pt x="9335" y="8876"/>
                    <a:pt x="9194" y="8953"/>
                    <a:pt x="9047" y="8953"/>
                  </a:cubicBezTo>
                  <a:cubicBezTo>
                    <a:pt x="8978" y="8953"/>
                    <a:pt x="8908" y="8937"/>
                    <a:pt x="8843" y="8901"/>
                  </a:cubicBezTo>
                  <a:lnTo>
                    <a:pt x="7269" y="8040"/>
                  </a:lnTo>
                  <a:cubicBezTo>
                    <a:pt x="7240" y="8026"/>
                    <a:pt x="7211" y="8020"/>
                    <a:pt x="7184" y="8020"/>
                  </a:cubicBezTo>
                  <a:cubicBezTo>
                    <a:pt x="7014" y="8020"/>
                    <a:pt x="6913" y="8265"/>
                    <a:pt x="7091" y="8377"/>
                  </a:cubicBezTo>
                  <a:lnTo>
                    <a:pt x="8313" y="9041"/>
                  </a:lnTo>
                  <a:cubicBezTo>
                    <a:pt x="8515" y="9152"/>
                    <a:pt x="8592" y="9407"/>
                    <a:pt x="8482" y="9609"/>
                  </a:cubicBezTo>
                  <a:cubicBezTo>
                    <a:pt x="8407" y="9749"/>
                    <a:pt x="8265" y="9827"/>
                    <a:pt x="8119" y="9827"/>
                  </a:cubicBezTo>
                  <a:cubicBezTo>
                    <a:pt x="8050" y="9827"/>
                    <a:pt x="7979" y="9810"/>
                    <a:pt x="7914" y="9772"/>
                  </a:cubicBezTo>
                  <a:lnTo>
                    <a:pt x="7053" y="9306"/>
                  </a:lnTo>
                  <a:cubicBezTo>
                    <a:pt x="7062" y="8877"/>
                    <a:pt x="6725" y="8521"/>
                    <a:pt x="6297" y="8497"/>
                  </a:cubicBezTo>
                  <a:cubicBezTo>
                    <a:pt x="6302" y="8483"/>
                    <a:pt x="6307" y="8464"/>
                    <a:pt x="6307" y="8449"/>
                  </a:cubicBezTo>
                  <a:cubicBezTo>
                    <a:pt x="6374" y="7982"/>
                    <a:pt x="6028" y="7559"/>
                    <a:pt x="5561" y="7535"/>
                  </a:cubicBezTo>
                  <a:cubicBezTo>
                    <a:pt x="5561" y="7520"/>
                    <a:pt x="5566" y="7501"/>
                    <a:pt x="5571" y="7487"/>
                  </a:cubicBezTo>
                  <a:cubicBezTo>
                    <a:pt x="5638" y="7020"/>
                    <a:pt x="5292" y="6597"/>
                    <a:pt x="4820" y="6573"/>
                  </a:cubicBezTo>
                  <a:cubicBezTo>
                    <a:pt x="4825" y="6558"/>
                    <a:pt x="4825" y="6539"/>
                    <a:pt x="4830" y="6524"/>
                  </a:cubicBezTo>
                  <a:cubicBezTo>
                    <a:pt x="4863" y="6308"/>
                    <a:pt x="4806" y="6091"/>
                    <a:pt x="4676" y="5923"/>
                  </a:cubicBezTo>
                  <a:cubicBezTo>
                    <a:pt x="4518" y="5716"/>
                    <a:pt x="4281" y="5607"/>
                    <a:pt x="4041" y="5607"/>
                  </a:cubicBezTo>
                  <a:cubicBezTo>
                    <a:pt x="3879" y="5607"/>
                    <a:pt x="3715" y="5657"/>
                    <a:pt x="3574" y="5759"/>
                  </a:cubicBezTo>
                  <a:lnTo>
                    <a:pt x="2251" y="6717"/>
                  </a:lnTo>
                  <a:lnTo>
                    <a:pt x="1774" y="6462"/>
                  </a:lnTo>
                  <a:lnTo>
                    <a:pt x="3646" y="3224"/>
                  </a:lnTo>
                  <a:close/>
                  <a:moveTo>
                    <a:pt x="6259" y="8876"/>
                  </a:moveTo>
                  <a:cubicBezTo>
                    <a:pt x="6384" y="8876"/>
                    <a:pt x="6506" y="8931"/>
                    <a:pt x="6586" y="9036"/>
                  </a:cubicBezTo>
                  <a:cubicBezTo>
                    <a:pt x="6658" y="9128"/>
                    <a:pt x="6687" y="9243"/>
                    <a:pt x="6668" y="9354"/>
                  </a:cubicBezTo>
                  <a:cubicBezTo>
                    <a:pt x="6653" y="9464"/>
                    <a:pt x="6591" y="9565"/>
                    <a:pt x="6499" y="9633"/>
                  </a:cubicBezTo>
                  <a:lnTo>
                    <a:pt x="6061" y="9950"/>
                  </a:lnTo>
                  <a:cubicBezTo>
                    <a:pt x="5986" y="10007"/>
                    <a:pt x="5898" y="10034"/>
                    <a:pt x="5810" y="10034"/>
                  </a:cubicBezTo>
                  <a:cubicBezTo>
                    <a:pt x="5681" y="10034"/>
                    <a:pt x="5553" y="9974"/>
                    <a:pt x="5470" y="9859"/>
                  </a:cubicBezTo>
                  <a:cubicBezTo>
                    <a:pt x="5335" y="9671"/>
                    <a:pt x="5378" y="9407"/>
                    <a:pt x="5571" y="9277"/>
                  </a:cubicBezTo>
                  <a:lnTo>
                    <a:pt x="5984" y="8974"/>
                  </a:lnTo>
                  <a:lnTo>
                    <a:pt x="6013" y="8954"/>
                  </a:lnTo>
                  <a:cubicBezTo>
                    <a:pt x="6088" y="8902"/>
                    <a:pt x="6174" y="8876"/>
                    <a:pt x="6259" y="8876"/>
                  </a:cubicBezTo>
                  <a:close/>
                  <a:moveTo>
                    <a:pt x="272" y="0"/>
                  </a:moveTo>
                  <a:cubicBezTo>
                    <a:pt x="104" y="0"/>
                    <a:pt x="0" y="240"/>
                    <a:pt x="177" y="351"/>
                  </a:cubicBezTo>
                  <a:lnTo>
                    <a:pt x="3059" y="2016"/>
                  </a:lnTo>
                  <a:lnTo>
                    <a:pt x="571" y="6327"/>
                  </a:lnTo>
                  <a:lnTo>
                    <a:pt x="364" y="6207"/>
                  </a:lnTo>
                  <a:cubicBezTo>
                    <a:pt x="332" y="6189"/>
                    <a:pt x="300" y="6182"/>
                    <a:pt x="270" y="6182"/>
                  </a:cubicBezTo>
                  <a:cubicBezTo>
                    <a:pt x="103" y="6182"/>
                    <a:pt x="1" y="6424"/>
                    <a:pt x="177" y="6534"/>
                  </a:cubicBezTo>
                  <a:lnTo>
                    <a:pt x="1178" y="7111"/>
                  </a:lnTo>
                  <a:cubicBezTo>
                    <a:pt x="1206" y="7129"/>
                    <a:pt x="1237" y="7137"/>
                    <a:pt x="1268" y="7137"/>
                  </a:cubicBezTo>
                  <a:cubicBezTo>
                    <a:pt x="1333" y="7137"/>
                    <a:pt x="1397" y="7102"/>
                    <a:pt x="1433" y="7044"/>
                  </a:cubicBezTo>
                  <a:lnTo>
                    <a:pt x="1582" y="6794"/>
                  </a:lnTo>
                  <a:lnTo>
                    <a:pt x="1986" y="7010"/>
                  </a:lnTo>
                  <a:cubicBezTo>
                    <a:pt x="1705" y="7560"/>
                    <a:pt x="2127" y="8173"/>
                    <a:pt x="2686" y="8173"/>
                  </a:cubicBezTo>
                  <a:cubicBezTo>
                    <a:pt x="2768" y="8173"/>
                    <a:pt x="2853" y="8160"/>
                    <a:pt x="2939" y="8132"/>
                  </a:cubicBezTo>
                  <a:cubicBezTo>
                    <a:pt x="2939" y="8300"/>
                    <a:pt x="2996" y="8464"/>
                    <a:pt x="3097" y="8598"/>
                  </a:cubicBezTo>
                  <a:cubicBezTo>
                    <a:pt x="3250" y="8801"/>
                    <a:pt x="3487" y="8914"/>
                    <a:pt x="3732" y="8914"/>
                  </a:cubicBezTo>
                  <a:cubicBezTo>
                    <a:pt x="3813" y="8914"/>
                    <a:pt x="3894" y="8902"/>
                    <a:pt x="3973" y="8877"/>
                  </a:cubicBezTo>
                  <a:cubicBezTo>
                    <a:pt x="3978" y="9262"/>
                    <a:pt x="4262" y="9590"/>
                    <a:pt x="4642" y="9652"/>
                  </a:cubicBezTo>
                  <a:cubicBezTo>
                    <a:pt x="4685" y="9657"/>
                    <a:pt x="4729" y="9662"/>
                    <a:pt x="4772" y="9662"/>
                  </a:cubicBezTo>
                  <a:cubicBezTo>
                    <a:pt x="4854" y="9662"/>
                    <a:pt x="4936" y="9647"/>
                    <a:pt x="5012" y="9623"/>
                  </a:cubicBezTo>
                  <a:cubicBezTo>
                    <a:pt x="5017" y="10008"/>
                    <a:pt x="5301" y="10335"/>
                    <a:pt x="5681" y="10398"/>
                  </a:cubicBezTo>
                  <a:cubicBezTo>
                    <a:pt x="5725" y="10403"/>
                    <a:pt x="5768" y="10408"/>
                    <a:pt x="5806" y="10408"/>
                  </a:cubicBezTo>
                  <a:cubicBezTo>
                    <a:pt x="5975" y="10408"/>
                    <a:pt x="6138" y="10355"/>
                    <a:pt x="6273" y="10258"/>
                  </a:cubicBezTo>
                  <a:lnTo>
                    <a:pt x="6716" y="9936"/>
                  </a:lnTo>
                  <a:cubicBezTo>
                    <a:pt x="6812" y="9869"/>
                    <a:pt x="6889" y="9782"/>
                    <a:pt x="6942" y="9681"/>
                  </a:cubicBezTo>
                  <a:lnTo>
                    <a:pt x="7722" y="10100"/>
                  </a:lnTo>
                  <a:cubicBezTo>
                    <a:pt x="7847" y="10168"/>
                    <a:pt x="7978" y="10199"/>
                    <a:pt x="8105" y="10199"/>
                  </a:cubicBezTo>
                  <a:cubicBezTo>
                    <a:pt x="8552" y="10199"/>
                    <a:pt x="8952" y="9814"/>
                    <a:pt x="8896" y="9315"/>
                  </a:cubicBezTo>
                  <a:lnTo>
                    <a:pt x="8896" y="9315"/>
                  </a:lnTo>
                  <a:cubicBezTo>
                    <a:pt x="8945" y="9324"/>
                    <a:pt x="8993" y="9329"/>
                    <a:pt x="9041" y="9329"/>
                  </a:cubicBezTo>
                  <a:cubicBezTo>
                    <a:pt x="9503" y="9329"/>
                    <a:pt x="9881" y="8924"/>
                    <a:pt x="9829" y="8444"/>
                  </a:cubicBezTo>
                  <a:lnTo>
                    <a:pt x="9829" y="8444"/>
                  </a:lnTo>
                  <a:cubicBezTo>
                    <a:pt x="9878" y="8453"/>
                    <a:pt x="9927" y="8458"/>
                    <a:pt x="9975" y="8458"/>
                  </a:cubicBezTo>
                  <a:cubicBezTo>
                    <a:pt x="10437" y="8458"/>
                    <a:pt x="10819" y="8053"/>
                    <a:pt x="10763" y="7573"/>
                  </a:cubicBezTo>
                  <a:lnTo>
                    <a:pt x="10763" y="7573"/>
                  </a:lnTo>
                  <a:cubicBezTo>
                    <a:pt x="10811" y="7583"/>
                    <a:pt x="10859" y="7583"/>
                    <a:pt x="10907" y="7588"/>
                  </a:cubicBezTo>
                  <a:cubicBezTo>
                    <a:pt x="10984" y="7588"/>
                    <a:pt x="11061" y="7573"/>
                    <a:pt x="11133" y="7554"/>
                  </a:cubicBezTo>
                  <a:cubicBezTo>
                    <a:pt x="11556" y="7429"/>
                    <a:pt x="11797" y="6986"/>
                    <a:pt x="11672" y="6563"/>
                  </a:cubicBezTo>
                  <a:cubicBezTo>
                    <a:pt x="11662" y="6515"/>
                    <a:pt x="11643" y="6472"/>
                    <a:pt x="11619" y="6423"/>
                  </a:cubicBezTo>
                  <a:lnTo>
                    <a:pt x="11951" y="6188"/>
                  </a:lnTo>
                  <a:lnTo>
                    <a:pt x="12124" y="6419"/>
                  </a:lnTo>
                  <a:cubicBezTo>
                    <a:pt x="12164" y="6467"/>
                    <a:pt x="12222" y="6493"/>
                    <a:pt x="12279" y="6493"/>
                  </a:cubicBezTo>
                  <a:cubicBezTo>
                    <a:pt x="12320" y="6493"/>
                    <a:pt x="12360" y="6480"/>
                    <a:pt x="12394" y="6452"/>
                  </a:cubicBezTo>
                  <a:lnTo>
                    <a:pt x="12918" y="6038"/>
                  </a:lnTo>
                  <a:cubicBezTo>
                    <a:pt x="13076" y="5911"/>
                    <a:pt x="12957" y="5695"/>
                    <a:pt x="12801" y="5695"/>
                  </a:cubicBezTo>
                  <a:cubicBezTo>
                    <a:pt x="12763" y="5695"/>
                    <a:pt x="12722" y="5708"/>
                    <a:pt x="12682" y="5740"/>
                  </a:cubicBezTo>
                  <a:lnTo>
                    <a:pt x="12687" y="5745"/>
                  </a:lnTo>
                  <a:lnTo>
                    <a:pt x="12312" y="6038"/>
                  </a:lnTo>
                  <a:lnTo>
                    <a:pt x="9309" y="2098"/>
                  </a:lnTo>
                  <a:lnTo>
                    <a:pt x="11027" y="996"/>
                  </a:lnTo>
                  <a:cubicBezTo>
                    <a:pt x="11196" y="879"/>
                    <a:pt x="11086" y="644"/>
                    <a:pt x="10924" y="644"/>
                  </a:cubicBezTo>
                  <a:cubicBezTo>
                    <a:pt x="10892" y="644"/>
                    <a:pt x="10859" y="653"/>
                    <a:pt x="10825" y="673"/>
                  </a:cubicBezTo>
                  <a:lnTo>
                    <a:pt x="8934" y="1886"/>
                  </a:lnTo>
                  <a:cubicBezTo>
                    <a:pt x="8843" y="1949"/>
                    <a:pt x="8819" y="2074"/>
                    <a:pt x="8886" y="2160"/>
                  </a:cubicBezTo>
                  <a:lnTo>
                    <a:pt x="9228" y="2613"/>
                  </a:lnTo>
                  <a:lnTo>
                    <a:pt x="8987" y="2800"/>
                  </a:lnTo>
                  <a:lnTo>
                    <a:pt x="8015" y="2483"/>
                  </a:lnTo>
                  <a:cubicBezTo>
                    <a:pt x="7996" y="2473"/>
                    <a:pt x="7972" y="2473"/>
                    <a:pt x="7952" y="2473"/>
                  </a:cubicBezTo>
                  <a:lnTo>
                    <a:pt x="5729" y="2473"/>
                  </a:lnTo>
                  <a:cubicBezTo>
                    <a:pt x="5726" y="2473"/>
                    <a:pt x="5723" y="2473"/>
                    <a:pt x="5720" y="2473"/>
                  </a:cubicBezTo>
                  <a:cubicBezTo>
                    <a:pt x="5637" y="2473"/>
                    <a:pt x="5565" y="2534"/>
                    <a:pt x="5547" y="2613"/>
                  </a:cubicBezTo>
                  <a:lnTo>
                    <a:pt x="5421" y="3113"/>
                  </a:lnTo>
                  <a:lnTo>
                    <a:pt x="5104" y="2983"/>
                  </a:lnTo>
                  <a:cubicBezTo>
                    <a:pt x="5082" y="2972"/>
                    <a:pt x="5058" y="2967"/>
                    <a:pt x="5033" y="2967"/>
                  </a:cubicBezTo>
                  <a:cubicBezTo>
                    <a:pt x="5025" y="2967"/>
                    <a:pt x="5016" y="2967"/>
                    <a:pt x="5008" y="2969"/>
                  </a:cubicBezTo>
                  <a:lnTo>
                    <a:pt x="4132" y="3070"/>
                  </a:lnTo>
                  <a:lnTo>
                    <a:pt x="3829" y="2896"/>
                  </a:lnTo>
                  <a:lnTo>
                    <a:pt x="4113" y="2406"/>
                  </a:lnTo>
                  <a:cubicBezTo>
                    <a:pt x="4166" y="2314"/>
                    <a:pt x="4132" y="2199"/>
                    <a:pt x="4045" y="2146"/>
                  </a:cubicBezTo>
                  <a:lnTo>
                    <a:pt x="364" y="24"/>
                  </a:lnTo>
                  <a:cubicBezTo>
                    <a:pt x="332" y="7"/>
                    <a:pt x="301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75"/>
            <p:cNvSpPr/>
            <p:nvPr/>
          </p:nvSpPr>
          <p:spPr>
            <a:xfrm>
              <a:off x="2955464" y="2023716"/>
              <a:ext cx="41833" cy="27827"/>
            </a:xfrm>
            <a:custGeom>
              <a:avLst/>
              <a:gdLst/>
              <a:ahLst/>
              <a:cxnLst/>
              <a:rect l="l" t="t" r="r" b="b"/>
              <a:pathLst>
                <a:path w="1595" h="1061" extrusionOk="0">
                  <a:moveTo>
                    <a:pt x="1324" y="1"/>
                  </a:moveTo>
                  <a:cubicBezTo>
                    <a:pt x="1292" y="1"/>
                    <a:pt x="1258" y="10"/>
                    <a:pt x="1223" y="30"/>
                  </a:cubicBezTo>
                  <a:lnTo>
                    <a:pt x="159" y="714"/>
                  </a:lnTo>
                  <a:cubicBezTo>
                    <a:pt x="0" y="815"/>
                    <a:pt x="73" y="1060"/>
                    <a:pt x="265" y="1060"/>
                  </a:cubicBezTo>
                  <a:cubicBezTo>
                    <a:pt x="299" y="1060"/>
                    <a:pt x="337" y="1051"/>
                    <a:pt x="366" y="1031"/>
                  </a:cubicBezTo>
                  <a:lnTo>
                    <a:pt x="1430" y="348"/>
                  </a:lnTo>
                  <a:cubicBezTo>
                    <a:pt x="1594" y="232"/>
                    <a:pt x="1487" y="1"/>
                    <a:pt x="1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0" name="Google Shape;10100;p75"/>
          <p:cNvGrpSpPr/>
          <p:nvPr/>
        </p:nvGrpSpPr>
        <p:grpSpPr>
          <a:xfrm>
            <a:off x="3104515" y="1998381"/>
            <a:ext cx="338492" cy="338597"/>
            <a:chOff x="3104515" y="1998381"/>
            <a:chExt cx="338492" cy="338597"/>
          </a:xfrm>
        </p:grpSpPr>
        <p:sp>
          <p:nvSpPr>
            <p:cNvPr id="10101" name="Google Shape;10101;p75"/>
            <p:cNvSpPr/>
            <p:nvPr/>
          </p:nvSpPr>
          <p:spPr>
            <a:xfrm>
              <a:off x="3204835" y="2024503"/>
              <a:ext cx="158912" cy="145458"/>
            </a:xfrm>
            <a:custGeom>
              <a:avLst/>
              <a:gdLst/>
              <a:ahLst/>
              <a:cxnLst/>
              <a:rect l="l" t="t" r="r" b="b"/>
              <a:pathLst>
                <a:path w="6059" h="5546" extrusionOk="0">
                  <a:moveTo>
                    <a:pt x="607" y="0"/>
                  </a:moveTo>
                  <a:cubicBezTo>
                    <a:pt x="275" y="0"/>
                    <a:pt x="0" y="270"/>
                    <a:pt x="0" y="607"/>
                  </a:cubicBezTo>
                  <a:lnTo>
                    <a:pt x="0" y="3840"/>
                  </a:lnTo>
                  <a:cubicBezTo>
                    <a:pt x="0" y="4172"/>
                    <a:pt x="275" y="4447"/>
                    <a:pt x="607" y="4447"/>
                  </a:cubicBezTo>
                  <a:lnTo>
                    <a:pt x="2223" y="4447"/>
                  </a:lnTo>
                  <a:lnTo>
                    <a:pt x="3845" y="5529"/>
                  </a:lnTo>
                  <a:cubicBezTo>
                    <a:pt x="3862" y="5541"/>
                    <a:pt x="3881" y="5546"/>
                    <a:pt x="3899" y="5546"/>
                  </a:cubicBezTo>
                  <a:cubicBezTo>
                    <a:pt x="3957" y="5546"/>
                    <a:pt x="4010" y="5494"/>
                    <a:pt x="3999" y="5428"/>
                  </a:cubicBezTo>
                  <a:lnTo>
                    <a:pt x="3835" y="4447"/>
                  </a:lnTo>
                  <a:lnTo>
                    <a:pt x="5452" y="4447"/>
                  </a:lnTo>
                  <a:cubicBezTo>
                    <a:pt x="5789" y="4447"/>
                    <a:pt x="6058" y="4172"/>
                    <a:pt x="6058" y="3840"/>
                  </a:cubicBezTo>
                  <a:lnTo>
                    <a:pt x="6058" y="607"/>
                  </a:lnTo>
                  <a:cubicBezTo>
                    <a:pt x="6058" y="270"/>
                    <a:pt x="5789" y="0"/>
                    <a:pt x="545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75"/>
            <p:cNvSpPr/>
            <p:nvPr/>
          </p:nvSpPr>
          <p:spPr>
            <a:xfrm>
              <a:off x="3110180" y="2151707"/>
              <a:ext cx="116503" cy="116634"/>
            </a:xfrm>
            <a:custGeom>
              <a:avLst/>
              <a:gdLst/>
              <a:ahLst/>
              <a:cxnLst/>
              <a:rect l="l" t="t" r="r" b="b"/>
              <a:pathLst>
                <a:path w="4442" h="4447" extrusionOk="0">
                  <a:moveTo>
                    <a:pt x="2224" y="1"/>
                  </a:moveTo>
                  <a:cubicBezTo>
                    <a:pt x="1252" y="1"/>
                    <a:pt x="535" y="775"/>
                    <a:pt x="463" y="1728"/>
                  </a:cubicBezTo>
                  <a:cubicBezTo>
                    <a:pt x="429" y="2229"/>
                    <a:pt x="261" y="3191"/>
                    <a:pt x="49" y="3749"/>
                  </a:cubicBezTo>
                  <a:cubicBezTo>
                    <a:pt x="1" y="3874"/>
                    <a:pt x="58" y="4009"/>
                    <a:pt x="179" y="4067"/>
                  </a:cubicBezTo>
                  <a:cubicBezTo>
                    <a:pt x="588" y="4254"/>
                    <a:pt x="1021" y="4379"/>
                    <a:pt x="1468" y="4447"/>
                  </a:cubicBezTo>
                  <a:lnTo>
                    <a:pt x="2974" y="4447"/>
                  </a:lnTo>
                  <a:cubicBezTo>
                    <a:pt x="3417" y="4379"/>
                    <a:pt x="3855" y="4249"/>
                    <a:pt x="4264" y="4067"/>
                  </a:cubicBezTo>
                  <a:cubicBezTo>
                    <a:pt x="4384" y="4014"/>
                    <a:pt x="4442" y="3874"/>
                    <a:pt x="4394" y="3749"/>
                  </a:cubicBezTo>
                  <a:cubicBezTo>
                    <a:pt x="4182" y="3191"/>
                    <a:pt x="4014" y="2229"/>
                    <a:pt x="3980" y="1728"/>
                  </a:cubicBezTo>
                  <a:cubicBezTo>
                    <a:pt x="3913" y="775"/>
                    <a:pt x="3191" y="1"/>
                    <a:pt x="2224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75"/>
            <p:cNvSpPr/>
            <p:nvPr/>
          </p:nvSpPr>
          <p:spPr>
            <a:xfrm>
              <a:off x="3141863" y="2151707"/>
              <a:ext cx="84820" cy="116634"/>
            </a:xfrm>
            <a:custGeom>
              <a:avLst/>
              <a:gdLst/>
              <a:ahLst/>
              <a:cxnLst/>
              <a:rect l="l" t="t" r="r" b="b"/>
              <a:pathLst>
                <a:path w="3234" h="4447" extrusionOk="0">
                  <a:moveTo>
                    <a:pt x="1006" y="1"/>
                  </a:moveTo>
                  <a:cubicBezTo>
                    <a:pt x="260" y="5"/>
                    <a:pt x="0" y="1021"/>
                    <a:pt x="640" y="1396"/>
                  </a:cubicBezTo>
                  <a:cubicBezTo>
                    <a:pt x="660" y="1411"/>
                    <a:pt x="679" y="1420"/>
                    <a:pt x="698" y="1430"/>
                  </a:cubicBezTo>
                  <a:lnTo>
                    <a:pt x="1261" y="4447"/>
                  </a:lnTo>
                  <a:lnTo>
                    <a:pt x="1762" y="4447"/>
                  </a:lnTo>
                  <a:cubicBezTo>
                    <a:pt x="2209" y="4379"/>
                    <a:pt x="2647" y="4249"/>
                    <a:pt x="3061" y="4062"/>
                  </a:cubicBezTo>
                  <a:cubicBezTo>
                    <a:pt x="3176" y="4009"/>
                    <a:pt x="3234" y="3869"/>
                    <a:pt x="3186" y="3749"/>
                  </a:cubicBezTo>
                  <a:cubicBezTo>
                    <a:pt x="2974" y="3191"/>
                    <a:pt x="2810" y="2229"/>
                    <a:pt x="2772" y="1728"/>
                  </a:cubicBezTo>
                  <a:cubicBezTo>
                    <a:pt x="2705" y="775"/>
                    <a:pt x="1983" y="1"/>
                    <a:pt x="1016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75"/>
            <p:cNvSpPr/>
            <p:nvPr/>
          </p:nvSpPr>
          <p:spPr>
            <a:xfrm>
              <a:off x="3109420" y="2239805"/>
              <a:ext cx="116634" cy="92032"/>
            </a:xfrm>
            <a:custGeom>
              <a:avLst/>
              <a:gdLst/>
              <a:ahLst/>
              <a:cxnLst/>
              <a:rect l="l" t="t" r="r" b="b"/>
              <a:pathLst>
                <a:path w="4447" h="3509" extrusionOk="0">
                  <a:moveTo>
                    <a:pt x="1483" y="0"/>
                  </a:moveTo>
                  <a:lnTo>
                    <a:pt x="1483" y="741"/>
                  </a:lnTo>
                  <a:cubicBezTo>
                    <a:pt x="1483" y="929"/>
                    <a:pt x="1377" y="1097"/>
                    <a:pt x="1209" y="1184"/>
                  </a:cubicBezTo>
                  <a:lnTo>
                    <a:pt x="410" y="1583"/>
                  </a:lnTo>
                  <a:cubicBezTo>
                    <a:pt x="160" y="1708"/>
                    <a:pt x="1" y="1963"/>
                    <a:pt x="1" y="2243"/>
                  </a:cubicBezTo>
                  <a:lnTo>
                    <a:pt x="1" y="3508"/>
                  </a:lnTo>
                  <a:lnTo>
                    <a:pt x="4447" y="3508"/>
                  </a:lnTo>
                  <a:lnTo>
                    <a:pt x="4447" y="2243"/>
                  </a:lnTo>
                  <a:cubicBezTo>
                    <a:pt x="4447" y="1963"/>
                    <a:pt x="4288" y="1708"/>
                    <a:pt x="4038" y="1583"/>
                  </a:cubicBezTo>
                  <a:lnTo>
                    <a:pt x="3239" y="1184"/>
                  </a:lnTo>
                  <a:cubicBezTo>
                    <a:pt x="3071" y="1097"/>
                    <a:pt x="2965" y="929"/>
                    <a:pt x="2965" y="741"/>
                  </a:cubicBezTo>
                  <a:lnTo>
                    <a:pt x="296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75"/>
            <p:cNvSpPr/>
            <p:nvPr/>
          </p:nvSpPr>
          <p:spPr>
            <a:xfrm>
              <a:off x="3147922" y="2239805"/>
              <a:ext cx="39656" cy="25887"/>
            </a:xfrm>
            <a:custGeom>
              <a:avLst/>
              <a:gdLst/>
              <a:ahLst/>
              <a:cxnLst/>
              <a:rect l="l" t="t" r="r" b="b"/>
              <a:pathLst>
                <a:path w="1512" h="987" extrusionOk="0">
                  <a:moveTo>
                    <a:pt x="15" y="0"/>
                  </a:moveTo>
                  <a:lnTo>
                    <a:pt x="15" y="741"/>
                  </a:lnTo>
                  <a:cubicBezTo>
                    <a:pt x="15" y="770"/>
                    <a:pt x="10" y="804"/>
                    <a:pt x="0" y="838"/>
                  </a:cubicBezTo>
                  <a:cubicBezTo>
                    <a:pt x="241" y="934"/>
                    <a:pt x="496" y="987"/>
                    <a:pt x="756" y="987"/>
                  </a:cubicBezTo>
                  <a:cubicBezTo>
                    <a:pt x="1016" y="987"/>
                    <a:pt x="1271" y="934"/>
                    <a:pt x="1511" y="838"/>
                  </a:cubicBezTo>
                  <a:cubicBezTo>
                    <a:pt x="1502" y="804"/>
                    <a:pt x="1497" y="770"/>
                    <a:pt x="1497" y="741"/>
                  </a:cubicBezTo>
                  <a:lnTo>
                    <a:pt x="1497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75"/>
            <p:cNvSpPr/>
            <p:nvPr/>
          </p:nvSpPr>
          <p:spPr>
            <a:xfrm>
              <a:off x="3109420" y="2273874"/>
              <a:ext cx="116634" cy="57963"/>
            </a:xfrm>
            <a:custGeom>
              <a:avLst/>
              <a:gdLst/>
              <a:ahLst/>
              <a:cxnLst/>
              <a:rect l="l" t="t" r="r" b="b"/>
              <a:pathLst>
                <a:path w="4447" h="2210" extrusionOk="0">
                  <a:moveTo>
                    <a:pt x="982" y="0"/>
                  </a:moveTo>
                  <a:lnTo>
                    <a:pt x="410" y="284"/>
                  </a:lnTo>
                  <a:cubicBezTo>
                    <a:pt x="160" y="409"/>
                    <a:pt x="1" y="664"/>
                    <a:pt x="1" y="944"/>
                  </a:cubicBezTo>
                  <a:lnTo>
                    <a:pt x="1" y="2209"/>
                  </a:lnTo>
                  <a:lnTo>
                    <a:pt x="4447" y="2209"/>
                  </a:lnTo>
                  <a:lnTo>
                    <a:pt x="4447" y="944"/>
                  </a:lnTo>
                  <a:cubicBezTo>
                    <a:pt x="4447" y="664"/>
                    <a:pt x="4288" y="409"/>
                    <a:pt x="4038" y="284"/>
                  </a:cubicBezTo>
                  <a:lnTo>
                    <a:pt x="3470" y="0"/>
                  </a:lnTo>
                  <a:cubicBezTo>
                    <a:pt x="3179" y="450"/>
                    <a:pt x="2703" y="675"/>
                    <a:pt x="2226" y="675"/>
                  </a:cubicBezTo>
                  <a:cubicBezTo>
                    <a:pt x="1750" y="675"/>
                    <a:pt x="1274" y="450"/>
                    <a:pt x="98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75"/>
            <p:cNvSpPr/>
            <p:nvPr/>
          </p:nvSpPr>
          <p:spPr>
            <a:xfrm>
              <a:off x="3128854" y="2189002"/>
              <a:ext cx="77765" cy="63707"/>
            </a:xfrm>
            <a:custGeom>
              <a:avLst/>
              <a:gdLst/>
              <a:ahLst/>
              <a:cxnLst/>
              <a:rect l="l" t="t" r="r" b="b"/>
              <a:pathLst>
                <a:path w="2965" h="2429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38" y="311"/>
                    <a:pt x="723" y="460"/>
                    <a:pt x="583" y="585"/>
                  </a:cubicBezTo>
                  <a:cubicBezTo>
                    <a:pt x="448" y="701"/>
                    <a:pt x="304" y="802"/>
                    <a:pt x="145" y="884"/>
                  </a:cubicBezTo>
                  <a:cubicBezTo>
                    <a:pt x="54" y="932"/>
                    <a:pt x="1" y="1033"/>
                    <a:pt x="15" y="1139"/>
                  </a:cubicBezTo>
                  <a:cubicBezTo>
                    <a:pt x="111" y="1875"/>
                    <a:pt x="737" y="2428"/>
                    <a:pt x="1483" y="2428"/>
                  </a:cubicBezTo>
                  <a:cubicBezTo>
                    <a:pt x="2258" y="2428"/>
                    <a:pt x="2897" y="1831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5"/>
            <p:cNvSpPr/>
            <p:nvPr/>
          </p:nvSpPr>
          <p:spPr>
            <a:xfrm>
              <a:off x="3128854" y="2189002"/>
              <a:ext cx="77765" cy="63077"/>
            </a:xfrm>
            <a:custGeom>
              <a:avLst/>
              <a:gdLst/>
              <a:ahLst/>
              <a:cxnLst/>
              <a:rect l="l" t="t" r="r" b="b"/>
              <a:pathLst>
                <a:path w="2965" h="2405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62" y="263"/>
                    <a:pt x="785" y="373"/>
                    <a:pt x="694" y="470"/>
                  </a:cubicBezTo>
                  <a:cubicBezTo>
                    <a:pt x="660" y="513"/>
                    <a:pt x="622" y="547"/>
                    <a:pt x="583" y="585"/>
                  </a:cubicBezTo>
                  <a:cubicBezTo>
                    <a:pt x="453" y="701"/>
                    <a:pt x="304" y="802"/>
                    <a:pt x="145" y="879"/>
                  </a:cubicBezTo>
                  <a:cubicBezTo>
                    <a:pt x="54" y="927"/>
                    <a:pt x="1" y="1033"/>
                    <a:pt x="15" y="1139"/>
                  </a:cubicBezTo>
                  <a:cubicBezTo>
                    <a:pt x="102" y="1788"/>
                    <a:pt x="607" y="2308"/>
                    <a:pt x="1261" y="2404"/>
                  </a:cubicBezTo>
                  <a:cubicBezTo>
                    <a:pt x="963" y="2207"/>
                    <a:pt x="742" y="1932"/>
                    <a:pt x="742" y="1437"/>
                  </a:cubicBezTo>
                  <a:lnTo>
                    <a:pt x="742" y="1086"/>
                  </a:lnTo>
                  <a:cubicBezTo>
                    <a:pt x="800" y="1047"/>
                    <a:pt x="857" y="1004"/>
                    <a:pt x="915" y="951"/>
                  </a:cubicBezTo>
                  <a:cubicBezTo>
                    <a:pt x="1050" y="831"/>
                    <a:pt x="1170" y="691"/>
                    <a:pt x="1266" y="537"/>
                  </a:cubicBezTo>
                  <a:cubicBezTo>
                    <a:pt x="2493" y="797"/>
                    <a:pt x="2893" y="1394"/>
                    <a:pt x="2893" y="1394"/>
                  </a:cubicBezTo>
                  <a:cubicBezTo>
                    <a:pt x="2926" y="1288"/>
                    <a:pt x="2950" y="1177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5"/>
            <p:cNvSpPr/>
            <p:nvPr/>
          </p:nvSpPr>
          <p:spPr>
            <a:xfrm>
              <a:off x="3204835" y="2286988"/>
              <a:ext cx="21218" cy="44849"/>
            </a:xfrm>
            <a:custGeom>
              <a:avLst/>
              <a:gdLst/>
              <a:ahLst/>
              <a:cxnLst/>
              <a:rect l="l" t="t" r="r" b="b"/>
              <a:pathLst>
                <a:path w="809" h="1710" extrusionOk="0">
                  <a:moveTo>
                    <a:pt x="660" y="1"/>
                  </a:moveTo>
                  <a:lnTo>
                    <a:pt x="116" y="554"/>
                  </a:lnTo>
                  <a:cubicBezTo>
                    <a:pt x="39" y="626"/>
                    <a:pt x="0" y="727"/>
                    <a:pt x="0" y="833"/>
                  </a:cubicBezTo>
                  <a:lnTo>
                    <a:pt x="0" y="1709"/>
                  </a:lnTo>
                  <a:lnTo>
                    <a:pt x="809" y="1709"/>
                  </a:lnTo>
                  <a:lnTo>
                    <a:pt x="809" y="444"/>
                  </a:lnTo>
                  <a:cubicBezTo>
                    <a:pt x="809" y="285"/>
                    <a:pt x="756" y="126"/>
                    <a:pt x="66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5"/>
            <p:cNvSpPr/>
            <p:nvPr/>
          </p:nvSpPr>
          <p:spPr>
            <a:xfrm>
              <a:off x="3109420" y="2286988"/>
              <a:ext cx="21244" cy="44849"/>
            </a:xfrm>
            <a:custGeom>
              <a:avLst/>
              <a:gdLst/>
              <a:ahLst/>
              <a:cxnLst/>
              <a:rect l="l" t="t" r="r" b="b"/>
              <a:pathLst>
                <a:path w="810" h="1710" extrusionOk="0">
                  <a:moveTo>
                    <a:pt x="155" y="1"/>
                  </a:moveTo>
                  <a:cubicBezTo>
                    <a:pt x="54" y="126"/>
                    <a:pt x="1" y="285"/>
                    <a:pt x="1" y="444"/>
                  </a:cubicBezTo>
                  <a:lnTo>
                    <a:pt x="1" y="1709"/>
                  </a:lnTo>
                  <a:lnTo>
                    <a:pt x="809" y="1709"/>
                  </a:lnTo>
                  <a:lnTo>
                    <a:pt x="809" y="833"/>
                  </a:lnTo>
                  <a:cubicBezTo>
                    <a:pt x="809" y="727"/>
                    <a:pt x="771" y="626"/>
                    <a:pt x="694" y="55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75"/>
            <p:cNvSpPr/>
            <p:nvPr/>
          </p:nvSpPr>
          <p:spPr>
            <a:xfrm>
              <a:off x="3332668" y="2162932"/>
              <a:ext cx="29821" cy="65543"/>
            </a:xfrm>
            <a:custGeom>
              <a:avLst/>
              <a:gdLst/>
              <a:ahLst/>
              <a:cxnLst/>
              <a:rect l="l" t="t" r="r" b="b"/>
              <a:pathLst>
                <a:path w="1137" h="2499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lnTo>
                    <a:pt x="1" y="843"/>
                  </a:lnTo>
                  <a:cubicBezTo>
                    <a:pt x="1" y="1035"/>
                    <a:pt x="34" y="1233"/>
                    <a:pt x="97" y="1416"/>
                  </a:cubicBezTo>
                  <a:lnTo>
                    <a:pt x="458" y="2498"/>
                  </a:lnTo>
                  <a:lnTo>
                    <a:pt x="1136" y="2498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75"/>
            <p:cNvSpPr/>
            <p:nvPr/>
          </p:nvSpPr>
          <p:spPr>
            <a:xfrm>
              <a:off x="3344654" y="2157005"/>
              <a:ext cx="71470" cy="71601"/>
            </a:xfrm>
            <a:custGeom>
              <a:avLst/>
              <a:gdLst/>
              <a:ahLst/>
              <a:cxnLst/>
              <a:rect l="l" t="t" r="r" b="b"/>
              <a:pathLst>
                <a:path w="2725" h="2730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934"/>
                    <a:pt x="203" y="1136"/>
                    <a:pt x="453" y="1136"/>
                  </a:cubicBezTo>
                  <a:lnTo>
                    <a:pt x="2272" y="2729"/>
                  </a:lnTo>
                  <a:lnTo>
                    <a:pt x="2657" y="1382"/>
                  </a:lnTo>
                  <a:cubicBezTo>
                    <a:pt x="2705" y="1218"/>
                    <a:pt x="2724" y="1050"/>
                    <a:pt x="2724" y="881"/>
                  </a:cubicBezTo>
                  <a:lnTo>
                    <a:pt x="272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75"/>
            <p:cNvSpPr/>
            <p:nvPr/>
          </p:nvSpPr>
          <p:spPr>
            <a:xfrm>
              <a:off x="3355381" y="2247122"/>
              <a:ext cx="38161" cy="33466"/>
            </a:xfrm>
            <a:custGeom>
              <a:avLst/>
              <a:gdLst/>
              <a:ahLst/>
              <a:cxnLst/>
              <a:rect l="l" t="t" r="r" b="b"/>
              <a:pathLst>
                <a:path w="1455" h="1276" extrusionOk="0">
                  <a:moveTo>
                    <a:pt x="1" y="0"/>
                  </a:moveTo>
                  <a:lnTo>
                    <a:pt x="1" y="1275"/>
                  </a:lnTo>
                  <a:lnTo>
                    <a:pt x="1454" y="1275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75"/>
            <p:cNvSpPr/>
            <p:nvPr/>
          </p:nvSpPr>
          <p:spPr>
            <a:xfrm>
              <a:off x="3355381" y="2247122"/>
              <a:ext cx="38161" cy="20720"/>
            </a:xfrm>
            <a:custGeom>
              <a:avLst/>
              <a:gdLst/>
              <a:ahLst/>
              <a:cxnLst/>
              <a:rect l="l" t="t" r="r" b="b"/>
              <a:pathLst>
                <a:path w="1455" h="790" extrusionOk="0">
                  <a:moveTo>
                    <a:pt x="1" y="0"/>
                  </a:moveTo>
                  <a:lnTo>
                    <a:pt x="1" y="645"/>
                  </a:lnTo>
                  <a:cubicBezTo>
                    <a:pt x="234" y="741"/>
                    <a:pt x="481" y="789"/>
                    <a:pt x="727" y="789"/>
                  </a:cubicBezTo>
                  <a:cubicBezTo>
                    <a:pt x="974" y="789"/>
                    <a:pt x="1221" y="741"/>
                    <a:pt x="1454" y="645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75"/>
            <p:cNvSpPr/>
            <p:nvPr/>
          </p:nvSpPr>
          <p:spPr>
            <a:xfrm>
              <a:off x="3310847" y="2267816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0"/>
                  </a:moveTo>
                  <a:lnTo>
                    <a:pt x="530" y="332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2"/>
                  </a:cubicBezTo>
                  <a:lnTo>
                    <a:pt x="3152" y="0"/>
                  </a:lnTo>
                  <a:lnTo>
                    <a:pt x="2425" y="482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75"/>
            <p:cNvSpPr/>
            <p:nvPr/>
          </p:nvSpPr>
          <p:spPr>
            <a:xfrm>
              <a:off x="3338596" y="2186799"/>
              <a:ext cx="71706" cy="65647"/>
            </a:xfrm>
            <a:custGeom>
              <a:avLst/>
              <a:gdLst/>
              <a:ahLst/>
              <a:cxnLst/>
              <a:rect l="l" t="t" r="r" b="b"/>
              <a:pathLst>
                <a:path w="2734" h="2503" extrusionOk="0">
                  <a:moveTo>
                    <a:pt x="877" y="0"/>
                  </a:moveTo>
                  <a:cubicBezTo>
                    <a:pt x="756" y="0"/>
                    <a:pt x="636" y="48"/>
                    <a:pt x="549" y="135"/>
                  </a:cubicBezTo>
                  <a:lnTo>
                    <a:pt x="136" y="549"/>
                  </a:lnTo>
                  <a:cubicBezTo>
                    <a:pt x="49" y="635"/>
                    <a:pt x="1" y="751"/>
                    <a:pt x="1" y="871"/>
                  </a:cubicBezTo>
                  <a:lnTo>
                    <a:pt x="1" y="1136"/>
                  </a:lnTo>
                  <a:cubicBezTo>
                    <a:pt x="1" y="1891"/>
                    <a:pt x="612" y="2502"/>
                    <a:pt x="1367" y="2502"/>
                  </a:cubicBezTo>
                  <a:cubicBezTo>
                    <a:pt x="2123" y="2502"/>
                    <a:pt x="2729" y="1891"/>
                    <a:pt x="2729" y="1136"/>
                  </a:cubicBezTo>
                  <a:lnTo>
                    <a:pt x="2729" y="847"/>
                  </a:lnTo>
                  <a:cubicBezTo>
                    <a:pt x="2734" y="727"/>
                    <a:pt x="2686" y="611"/>
                    <a:pt x="2599" y="525"/>
                  </a:cubicBezTo>
                  <a:cubicBezTo>
                    <a:pt x="2248" y="183"/>
                    <a:pt x="1603" y="24"/>
                    <a:pt x="87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75"/>
            <p:cNvSpPr/>
            <p:nvPr/>
          </p:nvSpPr>
          <p:spPr>
            <a:xfrm>
              <a:off x="3338596" y="2186904"/>
              <a:ext cx="71470" cy="64021"/>
            </a:xfrm>
            <a:custGeom>
              <a:avLst/>
              <a:gdLst/>
              <a:ahLst/>
              <a:cxnLst/>
              <a:rect l="l" t="t" r="r" b="b"/>
              <a:pathLst>
                <a:path w="2725" h="2441" extrusionOk="0">
                  <a:moveTo>
                    <a:pt x="860" y="1"/>
                  </a:moveTo>
                  <a:cubicBezTo>
                    <a:pt x="745" y="1"/>
                    <a:pt x="632" y="48"/>
                    <a:pt x="549" y="131"/>
                  </a:cubicBezTo>
                  <a:lnTo>
                    <a:pt x="1" y="680"/>
                  </a:lnTo>
                  <a:lnTo>
                    <a:pt x="1" y="1132"/>
                  </a:lnTo>
                  <a:cubicBezTo>
                    <a:pt x="1" y="1738"/>
                    <a:pt x="405" y="2272"/>
                    <a:pt x="987" y="2441"/>
                  </a:cubicBezTo>
                  <a:cubicBezTo>
                    <a:pt x="790" y="2200"/>
                    <a:pt x="684" y="1897"/>
                    <a:pt x="684" y="1589"/>
                  </a:cubicBezTo>
                  <a:lnTo>
                    <a:pt x="684" y="1084"/>
                  </a:lnTo>
                  <a:cubicBezTo>
                    <a:pt x="689" y="830"/>
                    <a:pt x="896" y="626"/>
                    <a:pt x="1148" y="626"/>
                  </a:cubicBezTo>
                  <a:cubicBezTo>
                    <a:pt x="1154" y="626"/>
                    <a:pt x="1160" y="626"/>
                    <a:pt x="1165" y="627"/>
                  </a:cubicBezTo>
                  <a:cubicBezTo>
                    <a:pt x="1570" y="627"/>
                    <a:pt x="2378" y="680"/>
                    <a:pt x="2724" y="935"/>
                  </a:cubicBezTo>
                  <a:cubicBezTo>
                    <a:pt x="2710" y="838"/>
                    <a:pt x="2671" y="588"/>
                    <a:pt x="2599" y="521"/>
                  </a:cubicBezTo>
                  <a:cubicBezTo>
                    <a:pt x="2248" y="179"/>
                    <a:pt x="1603" y="20"/>
                    <a:pt x="877" y="1"/>
                  </a:cubicBezTo>
                  <a:cubicBezTo>
                    <a:pt x="871" y="1"/>
                    <a:pt x="866" y="1"/>
                    <a:pt x="86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75"/>
            <p:cNvSpPr/>
            <p:nvPr/>
          </p:nvSpPr>
          <p:spPr>
            <a:xfrm>
              <a:off x="331084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135" y="0"/>
                  </a:moveTo>
                  <a:cubicBezTo>
                    <a:pt x="48" y="125"/>
                    <a:pt x="0" y="270"/>
                    <a:pt x="0" y="419"/>
                  </a:cubicBezTo>
                  <a:lnTo>
                    <a:pt x="0" y="1829"/>
                  </a:lnTo>
                  <a:lnTo>
                    <a:pt x="972" y="1829"/>
                  </a:lnTo>
                  <a:lnTo>
                    <a:pt x="972" y="1141"/>
                  </a:lnTo>
                  <a:cubicBezTo>
                    <a:pt x="972" y="948"/>
                    <a:pt x="895" y="761"/>
                    <a:pt x="756" y="626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75"/>
            <p:cNvSpPr/>
            <p:nvPr/>
          </p:nvSpPr>
          <p:spPr>
            <a:xfrm>
              <a:off x="341255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838" y="0"/>
                  </a:moveTo>
                  <a:lnTo>
                    <a:pt x="217" y="626"/>
                  </a:lnTo>
                  <a:cubicBezTo>
                    <a:pt x="78" y="761"/>
                    <a:pt x="1" y="948"/>
                    <a:pt x="1" y="1141"/>
                  </a:cubicBezTo>
                  <a:lnTo>
                    <a:pt x="1" y="1829"/>
                  </a:lnTo>
                  <a:lnTo>
                    <a:pt x="973" y="1829"/>
                  </a:lnTo>
                  <a:lnTo>
                    <a:pt x="973" y="419"/>
                  </a:lnTo>
                  <a:cubicBezTo>
                    <a:pt x="973" y="270"/>
                    <a:pt x="924" y="125"/>
                    <a:pt x="838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75"/>
            <p:cNvSpPr/>
            <p:nvPr/>
          </p:nvSpPr>
          <p:spPr>
            <a:xfrm>
              <a:off x="3162425" y="2003311"/>
              <a:ext cx="180367" cy="155267"/>
            </a:xfrm>
            <a:custGeom>
              <a:avLst/>
              <a:gdLst/>
              <a:ahLst/>
              <a:cxnLst/>
              <a:rect l="l" t="t" r="r" b="b"/>
              <a:pathLst>
                <a:path w="6877" h="5920" extrusionOk="0">
                  <a:moveTo>
                    <a:pt x="6274" y="0"/>
                  </a:moveTo>
                  <a:cubicBezTo>
                    <a:pt x="6271" y="0"/>
                    <a:pt x="6269" y="0"/>
                    <a:pt x="6266" y="0"/>
                  </a:cubicBezTo>
                  <a:lnTo>
                    <a:pt x="607" y="0"/>
                  </a:lnTo>
                  <a:cubicBezTo>
                    <a:pt x="270" y="0"/>
                    <a:pt x="1" y="270"/>
                    <a:pt x="1" y="606"/>
                  </a:cubicBezTo>
                  <a:lnTo>
                    <a:pt x="1" y="3840"/>
                  </a:lnTo>
                  <a:cubicBezTo>
                    <a:pt x="1" y="4177"/>
                    <a:pt x="275" y="4446"/>
                    <a:pt x="607" y="4446"/>
                  </a:cubicBezTo>
                  <a:lnTo>
                    <a:pt x="2835" y="4446"/>
                  </a:lnTo>
                  <a:lnTo>
                    <a:pt x="2498" y="5793"/>
                  </a:lnTo>
                  <a:cubicBezTo>
                    <a:pt x="2480" y="5862"/>
                    <a:pt x="2533" y="5920"/>
                    <a:pt x="2592" y="5920"/>
                  </a:cubicBezTo>
                  <a:cubicBezTo>
                    <a:pt x="2612" y="5920"/>
                    <a:pt x="2633" y="5914"/>
                    <a:pt x="2652" y="5899"/>
                  </a:cubicBezTo>
                  <a:lnTo>
                    <a:pt x="4654" y="4446"/>
                  </a:lnTo>
                  <a:lnTo>
                    <a:pt x="6270" y="4446"/>
                  </a:lnTo>
                  <a:cubicBezTo>
                    <a:pt x="6602" y="4446"/>
                    <a:pt x="6877" y="4177"/>
                    <a:pt x="6877" y="3840"/>
                  </a:cubicBezTo>
                  <a:lnTo>
                    <a:pt x="6877" y="606"/>
                  </a:lnTo>
                  <a:cubicBezTo>
                    <a:pt x="6877" y="272"/>
                    <a:pt x="6607" y="0"/>
                    <a:pt x="627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75"/>
            <p:cNvSpPr/>
            <p:nvPr/>
          </p:nvSpPr>
          <p:spPr>
            <a:xfrm>
              <a:off x="3104515" y="2146723"/>
              <a:ext cx="126600" cy="190149"/>
            </a:xfrm>
            <a:custGeom>
              <a:avLst/>
              <a:gdLst/>
              <a:ahLst/>
              <a:cxnLst/>
              <a:rect l="l" t="t" r="r" b="b"/>
              <a:pathLst>
                <a:path w="4827" h="7250" extrusionOk="0">
                  <a:moveTo>
                    <a:pt x="2411" y="376"/>
                  </a:moveTo>
                  <a:cubicBezTo>
                    <a:pt x="2463" y="376"/>
                    <a:pt x="2514" y="378"/>
                    <a:pt x="2565" y="383"/>
                  </a:cubicBezTo>
                  <a:cubicBezTo>
                    <a:pt x="3388" y="460"/>
                    <a:pt x="4037" y="1182"/>
                    <a:pt x="4042" y="2029"/>
                  </a:cubicBezTo>
                  <a:cubicBezTo>
                    <a:pt x="4042" y="2828"/>
                    <a:pt x="4234" y="3573"/>
                    <a:pt x="4398" y="3963"/>
                  </a:cubicBezTo>
                  <a:cubicBezTo>
                    <a:pt x="4398" y="3968"/>
                    <a:pt x="4398" y="3978"/>
                    <a:pt x="4393" y="3978"/>
                  </a:cubicBezTo>
                  <a:cubicBezTo>
                    <a:pt x="4225" y="4093"/>
                    <a:pt x="3850" y="4310"/>
                    <a:pt x="3214" y="4439"/>
                  </a:cubicBezTo>
                  <a:cubicBezTo>
                    <a:pt x="3210" y="4420"/>
                    <a:pt x="3205" y="4401"/>
                    <a:pt x="3205" y="4382"/>
                  </a:cubicBezTo>
                  <a:lnTo>
                    <a:pt x="3205" y="4002"/>
                  </a:lnTo>
                  <a:cubicBezTo>
                    <a:pt x="3455" y="3857"/>
                    <a:pt x="3667" y="3650"/>
                    <a:pt x="3806" y="3400"/>
                  </a:cubicBezTo>
                  <a:cubicBezTo>
                    <a:pt x="4071" y="2929"/>
                    <a:pt x="3979" y="2337"/>
                    <a:pt x="3580" y="1966"/>
                  </a:cubicBezTo>
                  <a:cubicBezTo>
                    <a:pt x="3301" y="1711"/>
                    <a:pt x="2801" y="1408"/>
                    <a:pt x="2007" y="1408"/>
                  </a:cubicBezTo>
                  <a:cubicBezTo>
                    <a:pt x="1959" y="1408"/>
                    <a:pt x="1910" y="1427"/>
                    <a:pt x="1877" y="1466"/>
                  </a:cubicBezTo>
                  <a:lnTo>
                    <a:pt x="1473" y="1870"/>
                  </a:lnTo>
                  <a:cubicBezTo>
                    <a:pt x="1332" y="2006"/>
                    <a:pt x="1458" y="2194"/>
                    <a:pt x="1604" y="2194"/>
                  </a:cubicBezTo>
                  <a:cubicBezTo>
                    <a:pt x="1649" y="2194"/>
                    <a:pt x="1696" y="2176"/>
                    <a:pt x="1737" y="2135"/>
                  </a:cubicBezTo>
                  <a:lnTo>
                    <a:pt x="2084" y="1788"/>
                  </a:lnTo>
                  <a:cubicBezTo>
                    <a:pt x="2589" y="1803"/>
                    <a:pt x="3007" y="1957"/>
                    <a:pt x="3325" y="2245"/>
                  </a:cubicBezTo>
                  <a:cubicBezTo>
                    <a:pt x="3595" y="2496"/>
                    <a:pt x="3657" y="2895"/>
                    <a:pt x="3479" y="3212"/>
                  </a:cubicBezTo>
                  <a:cubicBezTo>
                    <a:pt x="3257" y="3605"/>
                    <a:pt x="2847" y="3834"/>
                    <a:pt x="2414" y="3834"/>
                  </a:cubicBezTo>
                  <a:cubicBezTo>
                    <a:pt x="2311" y="3834"/>
                    <a:pt x="2206" y="3821"/>
                    <a:pt x="2103" y="3795"/>
                  </a:cubicBezTo>
                  <a:cubicBezTo>
                    <a:pt x="1564" y="3655"/>
                    <a:pt x="1189" y="3169"/>
                    <a:pt x="1189" y="2611"/>
                  </a:cubicBezTo>
                  <a:cubicBezTo>
                    <a:pt x="1189" y="2486"/>
                    <a:pt x="1094" y="2423"/>
                    <a:pt x="999" y="2423"/>
                  </a:cubicBezTo>
                  <a:cubicBezTo>
                    <a:pt x="904" y="2423"/>
                    <a:pt x="809" y="2486"/>
                    <a:pt x="809" y="2611"/>
                  </a:cubicBezTo>
                  <a:cubicBezTo>
                    <a:pt x="809" y="3188"/>
                    <a:pt x="1116" y="3718"/>
                    <a:pt x="1617" y="4006"/>
                  </a:cubicBezTo>
                  <a:lnTo>
                    <a:pt x="1617" y="4382"/>
                  </a:lnTo>
                  <a:cubicBezTo>
                    <a:pt x="1617" y="4406"/>
                    <a:pt x="1617" y="4425"/>
                    <a:pt x="1612" y="4444"/>
                  </a:cubicBezTo>
                  <a:cubicBezTo>
                    <a:pt x="972" y="4310"/>
                    <a:pt x="602" y="4098"/>
                    <a:pt x="433" y="3982"/>
                  </a:cubicBezTo>
                  <a:cubicBezTo>
                    <a:pt x="424" y="3978"/>
                    <a:pt x="424" y="3973"/>
                    <a:pt x="424" y="3968"/>
                  </a:cubicBezTo>
                  <a:lnTo>
                    <a:pt x="424" y="3963"/>
                  </a:lnTo>
                  <a:cubicBezTo>
                    <a:pt x="587" y="3573"/>
                    <a:pt x="780" y="2828"/>
                    <a:pt x="780" y="2029"/>
                  </a:cubicBezTo>
                  <a:cubicBezTo>
                    <a:pt x="784" y="1182"/>
                    <a:pt x="1434" y="460"/>
                    <a:pt x="2257" y="383"/>
                  </a:cubicBezTo>
                  <a:cubicBezTo>
                    <a:pt x="2307" y="378"/>
                    <a:pt x="2359" y="376"/>
                    <a:pt x="2411" y="376"/>
                  </a:cubicBezTo>
                  <a:close/>
                  <a:moveTo>
                    <a:pt x="2825" y="4160"/>
                  </a:moveTo>
                  <a:lnTo>
                    <a:pt x="2825" y="4382"/>
                  </a:lnTo>
                  <a:cubicBezTo>
                    <a:pt x="2825" y="4608"/>
                    <a:pt x="2950" y="4815"/>
                    <a:pt x="3152" y="4916"/>
                  </a:cubicBezTo>
                  <a:lnTo>
                    <a:pt x="3272" y="4974"/>
                  </a:lnTo>
                  <a:cubicBezTo>
                    <a:pt x="3089" y="5272"/>
                    <a:pt x="2762" y="5455"/>
                    <a:pt x="2411" y="5455"/>
                  </a:cubicBezTo>
                  <a:cubicBezTo>
                    <a:pt x="2055" y="5455"/>
                    <a:pt x="1728" y="5272"/>
                    <a:pt x="1545" y="4974"/>
                  </a:cubicBezTo>
                  <a:lnTo>
                    <a:pt x="1665" y="4911"/>
                  </a:lnTo>
                  <a:cubicBezTo>
                    <a:pt x="1862" y="4815"/>
                    <a:pt x="1992" y="4608"/>
                    <a:pt x="1992" y="4382"/>
                  </a:cubicBezTo>
                  <a:lnTo>
                    <a:pt x="1992" y="4160"/>
                  </a:lnTo>
                  <a:cubicBezTo>
                    <a:pt x="2127" y="4196"/>
                    <a:pt x="2266" y="4214"/>
                    <a:pt x="2407" y="4214"/>
                  </a:cubicBezTo>
                  <a:cubicBezTo>
                    <a:pt x="2547" y="4214"/>
                    <a:pt x="2687" y="4196"/>
                    <a:pt x="2825" y="4160"/>
                  </a:cubicBezTo>
                  <a:close/>
                  <a:moveTo>
                    <a:pt x="2411" y="1"/>
                  </a:moveTo>
                  <a:cubicBezTo>
                    <a:pt x="2348" y="1"/>
                    <a:pt x="2286" y="3"/>
                    <a:pt x="2223" y="8"/>
                  </a:cubicBezTo>
                  <a:cubicBezTo>
                    <a:pt x="1208" y="104"/>
                    <a:pt x="409" y="989"/>
                    <a:pt x="404" y="2029"/>
                  </a:cubicBezTo>
                  <a:cubicBezTo>
                    <a:pt x="400" y="2775"/>
                    <a:pt x="221" y="3463"/>
                    <a:pt x="72" y="3824"/>
                  </a:cubicBezTo>
                  <a:cubicBezTo>
                    <a:pt x="5" y="3992"/>
                    <a:pt x="63" y="4184"/>
                    <a:pt x="212" y="4290"/>
                  </a:cubicBezTo>
                  <a:cubicBezTo>
                    <a:pt x="515" y="4488"/>
                    <a:pt x="842" y="4637"/>
                    <a:pt x="1193" y="4728"/>
                  </a:cubicBezTo>
                  <a:lnTo>
                    <a:pt x="438" y="5108"/>
                  </a:lnTo>
                  <a:cubicBezTo>
                    <a:pt x="169" y="5238"/>
                    <a:pt x="0" y="5517"/>
                    <a:pt x="0" y="5820"/>
                  </a:cubicBezTo>
                  <a:lnTo>
                    <a:pt x="0" y="7062"/>
                  </a:lnTo>
                  <a:cubicBezTo>
                    <a:pt x="0" y="7187"/>
                    <a:pt x="94" y="7249"/>
                    <a:pt x="188" y="7249"/>
                  </a:cubicBezTo>
                  <a:cubicBezTo>
                    <a:pt x="282" y="7249"/>
                    <a:pt x="375" y="7187"/>
                    <a:pt x="375" y="7062"/>
                  </a:cubicBezTo>
                  <a:lnTo>
                    <a:pt x="375" y="5820"/>
                  </a:lnTo>
                  <a:cubicBezTo>
                    <a:pt x="375" y="5662"/>
                    <a:pt x="467" y="5517"/>
                    <a:pt x="606" y="5445"/>
                  </a:cubicBezTo>
                  <a:lnTo>
                    <a:pt x="1203" y="5147"/>
                  </a:lnTo>
                  <a:cubicBezTo>
                    <a:pt x="1475" y="5604"/>
                    <a:pt x="1943" y="5832"/>
                    <a:pt x="2411" y="5832"/>
                  </a:cubicBezTo>
                  <a:cubicBezTo>
                    <a:pt x="2879" y="5832"/>
                    <a:pt x="3347" y="5604"/>
                    <a:pt x="3619" y="5147"/>
                  </a:cubicBezTo>
                  <a:lnTo>
                    <a:pt x="4215" y="5445"/>
                  </a:lnTo>
                  <a:cubicBezTo>
                    <a:pt x="4355" y="5517"/>
                    <a:pt x="4446" y="5662"/>
                    <a:pt x="4446" y="5820"/>
                  </a:cubicBezTo>
                  <a:lnTo>
                    <a:pt x="4446" y="7062"/>
                  </a:lnTo>
                  <a:cubicBezTo>
                    <a:pt x="4446" y="7187"/>
                    <a:pt x="4540" y="7249"/>
                    <a:pt x="4634" y="7249"/>
                  </a:cubicBezTo>
                  <a:cubicBezTo>
                    <a:pt x="4728" y="7249"/>
                    <a:pt x="4822" y="7187"/>
                    <a:pt x="4822" y="7062"/>
                  </a:cubicBezTo>
                  <a:lnTo>
                    <a:pt x="4822" y="5820"/>
                  </a:lnTo>
                  <a:cubicBezTo>
                    <a:pt x="4826" y="5517"/>
                    <a:pt x="4653" y="5238"/>
                    <a:pt x="4384" y="5108"/>
                  </a:cubicBezTo>
                  <a:lnTo>
                    <a:pt x="3633" y="4728"/>
                  </a:lnTo>
                  <a:cubicBezTo>
                    <a:pt x="3979" y="4637"/>
                    <a:pt x="4311" y="4488"/>
                    <a:pt x="4610" y="4290"/>
                  </a:cubicBezTo>
                  <a:cubicBezTo>
                    <a:pt x="4759" y="4184"/>
                    <a:pt x="4817" y="3992"/>
                    <a:pt x="4749" y="3824"/>
                  </a:cubicBezTo>
                  <a:cubicBezTo>
                    <a:pt x="4595" y="3463"/>
                    <a:pt x="4422" y="2775"/>
                    <a:pt x="4417" y="2029"/>
                  </a:cubicBezTo>
                  <a:cubicBezTo>
                    <a:pt x="4417" y="989"/>
                    <a:pt x="3619" y="104"/>
                    <a:pt x="2598" y="8"/>
                  </a:cubicBezTo>
                  <a:cubicBezTo>
                    <a:pt x="2536" y="3"/>
                    <a:pt x="2473" y="1"/>
                    <a:pt x="24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75"/>
            <p:cNvSpPr/>
            <p:nvPr/>
          </p:nvSpPr>
          <p:spPr>
            <a:xfrm>
              <a:off x="3125707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2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4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75"/>
            <p:cNvSpPr/>
            <p:nvPr/>
          </p:nvSpPr>
          <p:spPr>
            <a:xfrm>
              <a:off x="3199904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3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5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75"/>
            <p:cNvSpPr/>
            <p:nvPr/>
          </p:nvSpPr>
          <p:spPr>
            <a:xfrm>
              <a:off x="3348326" y="2182340"/>
              <a:ext cx="54632" cy="16838"/>
            </a:xfrm>
            <a:custGeom>
              <a:avLst/>
              <a:gdLst/>
              <a:ahLst/>
              <a:cxnLst/>
              <a:rect l="l" t="t" r="r" b="b"/>
              <a:pathLst>
                <a:path w="2083" h="642" extrusionOk="0">
                  <a:moveTo>
                    <a:pt x="741" y="1"/>
                  </a:moveTo>
                  <a:cubicBezTo>
                    <a:pt x="562" y="1"/>
                    <a:pt x="364" y="18"/>
                    <a:pt x="150" y="60"/>
                  </a:cubicBezTo>
                  <a:cubicBezTo>
                    <a:pt x="63" y="79"/>
                    <a:pt x="0" y="156"/>
                    <a:pt x="0" y="247"/>
                  </a:cubicBezTo>
                  <a:lnTo>
                    <a:pt x="0" y="449"/>
                  </a:lnTo>
                  <a:cubicBezTo>
                    <a:pt x="0" y="575"/>
                    <a:pt x="94" y="637"/>
                    <a:pt x="188" y="637"/>
                  </a:cubicBezTo>
                  <a:cubicBezTo>
                    <a:pt x="282" y="637"/>
                    <a:pt x="376" y="575"/>
                    <a:pt x="376" y="449"/>
                  </a:cubicBezTo>
                  <a:lnTo>
                    <a:pt x="376" y="406"/>
                  </a:lnTo>
                  <a:cubicBezTo>
                    <a:pt x="496" y="388"/>
                    <a:pt x="617" y="378"/>
                    <a:pt x="738" y="378"/>
                  </a:cubicBezTo>
                  <a:cubicBezTo>
                    <a:pt x="931" y="378"/>
                    <a:pt x="1123" y="402"/>
                    <a:pt x="1309" y="449"/>
                  </a:cubicBezTo>
                  <a:cubicBezTo>
                    <a:pt x="1444" y="483"/>
                    <a:pt x="1579" y="536"/>
                    <a:pt x="1699" y="608"/>
                  </a:cubicBezTo>
                  <a:cubicBezTo>
                    <a:pt x="1735" y="631"/>
                    <a:pt x="1771" y="641"/>
                    <a:pt x="1805" y="641"/>
                  </a:cubicBezTo>
                  <a:cubicBezTo>
                    <a:pt x="1969" y="641"/>
                    <a:pt x="2082" y="406"/>
                    <a:pt x="1911" y="291"/>
                  </a:cubicBezTo>
                  <a:cubicBezTo>
                    <a:pt x="1888" y="275"/>
                    <a:pt x="1463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75"/>
            <p:cNvSpPr/>
            <p:nvPr/>
          </p:nvSpPr>
          <p:spPr>
            <a:xfrm>
              <a:off x="3305785" y="2151969"/>
              <a:ext cx="137222" cy="185009"/>
            </a:xfrm>
            <a:custGeom>
              <a:avLst/>
              <a:gdLst/>
              <a:ahLst/>
              <a:cxnLst/>
              <a:rect l="l" t="t" r="r" b="b"/>
              <a:pathLst>
                <a:path w="5232" h="7054" extrusionOk="0">
                  <a:moveTo>
                    <a:pt x="4048" y="380"/>
                  </a:moveTo>
                  <a:lnTo>
                    <a:pt x="4048" y="1319"/>
                  </a:lnTo>
                  <a:cubicBezTo>
                    <a:pt x="4048" y="1478"/>
                    <a:pt x="4009" y="1636"/>
                    <a:pt x="3937" y="1776"/>
                  </a:cubicBezTo>
                  <a:lnTo>
                    <a:pt x="3865" y="1925"/>
                  </a:lnTo>
                  <a:cubicBezTo>
                    <a:pt x="3850" y="1954"/>
                    <a:pt x="3845" y="1983"/>
                    <a:pt x="3845" y="2012"/>
                  </a:cubicBezTo>
                  <a:lnTo>
                    <a:pt x="3845" y="2416"/>
                  </a:lnTo>
                  <a:cubicBezTo>
                    <a:pt x="3845" y="3090"/>
                    <a:pt x="3296" y="3639"/>
                    <a:pt x="2623" y="3639"/>
                  </a:cubicBezTo>
                  <a:cubicBezTo>
                    <a:pt x="2609" y="3639"/>
                    <a:pt x="2594" y="3638"/>
                    <a:pt x="2580" y="3638"/>
                  </a:cubicBezTo>
                  <a:cubicBezTo>
                    <a:pt x="1926" y="3619"/>
                    <a:pt x="1391" y="3041"/>
                    <a:pt x="1391" y="2353"/>
                  </a:cubicBezTo>
                  <a:lnTo>
                    <a:pt x="1391" y="2012"/>
                  </a:lnTo>
                  <a:cubicBezTo>
                    <a:pt x="1391" y="1983"/>
                    <a:pt x="1387" y="1949"/>
                    <a:pt x="1372" y="1925"/>
                  </a:cubicBezTo>
                  <a:lnTo>
                    <a:pt x="1300" y="1776"/>
                  </a:lnTo>
                  <a:cubicBezTo>
                    <a:pt x="1228" y="1636"/>
                    <a:pt x="1189" y="1478"/>
                    <a:pt x="1189" y="1319"/>
                  </a:cubicBezTo>
                  <a:cubicBezTo>
                    <a:pt x="1189" y="799"/>
                    <a:pt x="1613" y="380"/>
                    <a:pt x="2128" y="380"/>
                  </a:cubicBezTo>
                  <a:close/>
                  <a:moveTo>
                    <a:pt x="1998" y="3888"/>
                  </a:moveTo>
                  <a:cubicBezTo>
                    <a:pt x="2181" y="3965"/>
                    <a:pt x="2373" y="4008"/>
                    <a:pt x="2570" y="4018"/>
                  </a:cubicBezTo>
                  <a:lnTo>
                    <a:pt x="2618" y="4018"/>
                  </a:lnTo>
                  <a:cubicBezTo>
                    <a:pt x="2830" y="4018"/>
                    <a:pt x="3042" y="3975"/>
                    <a:pt x="3239" y="3893"/>
                  </a:cubicBezTo>
                  <a:lnTo>
                    <a:pt x="3239" y="4153"/>
                  </a:lnTo>
                  <a:cubicBezTo>
                    <a:pt x="3239" y="4211"/>
                    <a:pt x="3244" y="4268"/>
                    <a:pt x="3263" y="4321"/>
                  </a:cubicBezTo>
                  <a:lnTo>
                    <a:pt x="2618" y="4802"/>
                  </a:lnTo>
                  <a:lnTo>
                    <a:pt x="1974" y="4321"/>
                  </a:lnTo>
                  <a:cubicBezTo>
                    <a:pt x="1993" y="4268"/>
                    <a:pt x="1998" y="4211"/>
                    <a:pt x="1998" y="4153"/>
                  </a:cubicBezTo>
                  <a:lnTo>
                    <a:pt x="1998" y="3888"/>
                  </a:lnTo>
                  <a:close/>
                  <a:moveTo>
                    <a:pt x="2132" y="0"/>
                  </a:moveTo>
                  <a:cubicBezTo>
                    <a:pt x="1401" y="5"/>
                    <a:pt x="814" y="592"/>
                    <a:pt x="814" y="1319"/>
                  </a:cubicBezTo>
                  <a:cubicBezTo>
                    <a:pt x="814" y="1535"/>
                    <a:pt x="862" y="1752"/>
                    <a:pt x="963" y="1944"/>
                  </a:cubicBezTo>
                  <a:lnTo>
                    <a:pt x="1016" y="2055"/>
                  </a:lnTo>
                  <a:lnTo>
                    <a:pt x="1016" y="2353"/>
                  </a:lnTo>
                  <a:cubicBezTo>
                    <a:pt x="1016" y="2854"/>
                    <a:pt x="1237" y="3330"/>
                    <a:pt x="1622" y="3652"/>
                  </a:cubicBezTo>
                  <a:lnTo>
                    <a:pt x="1622" y="4153"/>
                  </a:lnTo>
                  <a:cubicBezTo>
                    <a:pt x="1618" y="4244"/>
                    <a:pt x="1565" y="4326"/>
                    <a:pt x="1483" y="4355"/>
                  </a:cubicBezTo>
                  <a:lnTo>
                    <a:pt x="521" y="4716"/>
                  </a:lnTo>
                  <a:cubicBezTo>
                    <a:pt x="208" y="4836"/>
                    <a:pt x="1" y="5130"/>
                    <a:pt x="1" y="5462"/>
                  </a:cubicBezTo>
                  <a:lnTo>
                    <a:pt x="1" y="6862"/>
                  </a:lnTo>
                  <a:cubicBezTo>
                    <a:pt x="1" y="6987"/>
                    <a:pt x="96" y="7049"/>
                    <a:pt x="191" y="7049"/>
                  </a:cubicBezTo>
                  <a:cubicBezTo>
                    <a:pt x="286" y="7049"/>
                    <a:pt x="381" y="6987"/>
                    <a:pt x="381" y="6862"/>
                  </a:cubicBezTo>
                  <a:lnTo>
                    <a:pt x="381" y="5466"/>
                  </a:lnTo>
                  <a:cubicBezTo>
                    <a:pt x="381" y="5288"/>
                    <a:pt x="487" y="5134"/>
                    <a:pt x="650" y="5072"/>
                  </a:cubicBezTo>
                  <a:lnTo>
                    <a:pt x="1613" y="4711"/>
                  </a:lnTo>
                  <a:cubicBezTo>
                    <a:pt x="1666" y="4692"/>
                    <a:pt x="1714" y="4668"/>
                    <a:pt x="1757" y="4634"/>
                  </a:cubicBezTo>
                  <a:lnTo>
                    <a:pt x="2431" y="5139"/>
                  </a:lnTo>
                  <a:lnTo>
                    <a:pt x="2431" y="6862"/>
                  </a:lnTo>
                  <a:cubicBezTo>
                    <a:pt x="2431" y="6989"/>
                    <a:pt x="2525" y="7053"/>
                    <a:pt x="2618" y="7053"/>
                  </a:cubicBezTo>
                  <a:cubicBezTo>
                    <a:pt x="2712" y="7053"/>
                    <a:pt x="2806" y="6989"/>
                    <a:pt x="2806" y="6862"/>
                  </a:cubicBezTo>
                  <a:lnTo>
                    <a:pt x="2806" y="5134"/>
                  </a:lnTo>
                  <a:lnTo>
                    <a:pt x="3480" y="4634"/>
                  </a:lnTo>
                  <a:cubicBezTo>
                    <a:pt x="3523" y="4663"/>
                    <a:pt x="3571" y="4692"/>
                    <a:pt x="3624" y="4711"/>
                  </a:cubicBezTo>
                  <a:lnTo>
                    <a:pt x="4586" y="5072"/>
                  </a:lnTo>
                  <a:cubicBezTo>
                    <a:pt x="4745" y="5134"/>
                    <a:pt x="4856" y="5288"/>
                    <a:pt x="4856" y="5462"/>
                  </a:cubicBezTo>
                  <a:lnTo>
                    <a:pt x="4856" y="6862"/>
                  </a:lnTo>
                  <a:cubicBezTo>
                    <a:pt x="4856" y="6987"/>
                    <a:pt x="4950" y="7049"/>
                    <a:pt x="5044" y="7049"/>
                  </a:cubicBezTo>
                  <a:cubicBezTo>
                    <a:pt x="5137" y="7049"/>
                    <a:pt x="5231" y="6987"/>
                    <a:pt x="5231" y="6862"/>
                  </a:cubicBezTo>
                  <a:lnTo>
                    <a:pt x="5231" y="5466"/>
                  </a:lnTo>
                  <a:cubicBezTo>
                    <a:pt x="5231" y="5130"/>
                    <a:pt x="5029" y="4836"/>
                    <a:pt x="4716" y="4716"/>
                  </a:cubicBezTo>
                  <a:lnTo>
                    <a:pt x="3754" y="4355"/>
                  </a:lnTo>
                  <a:cubicBezTo>
                    <a:pt x="3672" y="4326"/>
                    <a:pt x="3614" y="4244"/>
                    <a:pt x="3614" y="4153"/>
                  </a:cubicBezTo>
                  <a:lnTo>
                    <a:pt x="3614" y="3672"/>
                  </a:lnTo>
                  <a:cubicBezTo>
                    <a:pt x="3653" y="3638"/>
                    <a:pt x="3696" y="3599"/>
                    <a:pt x="3735" y="3566"/>
                  </a:cubicBezTo>
                  <a:cubicBezTo>
                    <a:pt x="4048" y="3263"/>
                    <a:pt x="4226" y="2849"/>
                    <a:pt x="4221" y="2411"/>
                  </a:cubicBezTo>
                  <a:lnTo>
                    <a:pt x="4221" y="2050"/>
                  </a:lnTo>
                  <a:lnTo>
                    <a:pt x="4279" y="1944"/>
                  </a:lnTo>
                  <a:cubicBezTo>
                    <a:pt x="4375" y="1747"/>
                    <a:pt x="4423" y="1535"/>
                    <a:pt x="4423" y="1319"/>
                  </a:cubicBezTo>
                  <a:lnTo>
                    <a:pt x="4423" y="193"/>
                  </a:lnTo>
                  <a:cubicBezTo>
                    <a:pt x="4423" y="87"/>
                    <a:pt x="4341" y="0"/>
                    <a:pt x="4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75"/>
            <p:cNvSpPr/>
            <p:nvPr/>
          </p:nvSpPr>
          <p:spPr>
            <a:xfrm>
              <a:off x="3332432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5" y="1327"/>
                    <a:pt x="375" y="1199"/>
                  </a:cubicBezTo>
                  <a:lnTo>
                    <a:pt x="375" y="189"/>
                  </a:lnTo>
                  <a:cubicBezTo>
                    <a:pt x="375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75"/>
            <p:cNvSpPr/>
            <p:nvPr/>
          </p:nvSpPr>
          <p:spPr>
            <a:xfrm>
              <a:off x="3406630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6" y="1327"/>
                    <a:pt x="376" y="1199"/>
                  </a:cubicBezTo>
                  <a:lnTo>
                    <a:pt x="376" y="189"/>
                  </a:lnTo>
                  <a:cubicBezTo>
                    <a:pt x="376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75"/>
            <p:cNvSpPr/>
            <p:nvPr/>
          </p:nvSpPr>
          <p:spPr>
            <a:xfrm>
              <a:off x="3157521" y="1998381"/>
              <a:ext cx="211263" cy="176537"/>
            </a:xfrm>
            <a:custGeom>
              <a:avLst/>
              <a:gdLst/>
              <a:ahLst/>
              <a:cxnLst/>
              <a:rect l="l" t="t" r="r" b="b"/>
              <a:pathLst>
                <a:path w="8055" h="6731" extrusionOk="0">
                  <a:moveTo>
                    <a:pt x="2776" y="4827"/>
                  </a:moveTo>
                  <a:lnTo>
                    <a:pt x="2666" y="5255"/>
                  </a:lnTo>
                  <a:lnTo>
                    <a:pt x="2411" y="5250"/>
                  </a:lnTo>
                  <a:cubicBezTo>
                    <a:pt x="2180" y="5250"/>
                    <a:pt x="1992" y="5067"/>
                    <a:pt x="1992" y="4836"/>
                  </a:cubicBezTo>
                  <a:lnTo>
                    <a:pt x="1992" y="4827"/>
                  </a:lnTo>
                  <a:close/>
                  <a:moveTo>
                    <a:pt x="6453" y="376"/>
                  </a:moveTo>
                  <a:cubicBezTo>
                    <a:pt x="6684" y="376"/>
                    <a:pt x="6871" y="563"/>
                    <a:pt x="6871" y="794"/>
                  </a:cubicBezTo>
                  <a:lnTo>
                    <a:pt x="6871" y="4028"/>
                  </a:lnTo>
                  <a:cubicBezTo>
                    <a:pt x="6871" y="4259"/>
                    <a:pt x="6684" y="4446"/>
                    <a:pt x="6453" y="4446"/>
                  </a:cubicBezTo>
                  <a:lnTo>
                    <a:pt x="4836" y="4446"/>
                  </a:lnTo>
                  <a:cubicBezTo>
                    <a:pt x="4797" y="4446"/>
                    <a:pt x="4759" y="4456"/>
                    <a:pt x="4725" y="4480"/>
                  </a:cubicBezTo>
                  <a:lnTo>
                    <a:pt x="2921" y="5794"/>
                  </a:lnTo>
                  <a:lnTo>
                    <a:pt x="3200" y="4682"/>
                  </a:lnTo>
                  <a:cubicBezTo>
                    <a:pt x="3229" y="4562"/>
                    <a:pt x="3142" y="4446"/>
                    <a:pt x="3022" y="4446"/>
                  </a:cubicBezTo>
                  <a:lnTo>
                    <a:pt x="794" y="4446"/>
                  </a:lnTo>
                  <a:cubicBezTo>
                    <a:pt x="563" y="4446"/>
                    <a:pt x="375" y="4259"/>
                    <a:pt x="375" y="4028"/>
                  </a:cubicBezTo>
                  <a:lnTo>
                    <a:pt x="375" y="794"/>
                  </a:lnTo>
                  <a:cubicBezTo>
                    <a:pt x="375" y="563"/>
                    <a:pt x="563" y="376"/>
                    <a:pt x="794" y="376"/>
                  </a:cubicBezTo>
                  <a:close/>
                  <a:moveTo>
                    <a:pt x="7261" y="1184"/>
                  </a:moveTo>
                  <a:cubicBezTo>
                    <a:pt x="7492" y="1184"/>
                    <a:pt x="7680" y="1372"/>
                    <a:pt x="7680" y="1603"/>
                  </a:cubicBezTo>
                  <a:lnTo>
                    <a:pt x="7680" y="4836"/>
                  </a:lnTo>
                  <a:cubicBezTo>
                    <a:pt x="7680" y="5067"/>
                    <a:pt x="7492" y="5255"/>
                    <a:pt x="7261" y="5255"/>
                  </a:cubicBezTo>
                  <a:lnTo>
                    <a:pt x="5644" y="5255"/>
                  </a:lnTo>
                  <a:cubicBezTo>
                    <a:pt x="5642" y="5255"/>
                    <a:pt x="5639" y="5255"/>
                    <a:pt x="5637" y="5255"/>
                  </a:cubicBezTo>
                  <a:cubicBezTo>
                    <a:pt x="5525" y="5255"/>
                    <a:pt x="5438" y="5358"/>
                    <a:pt x="5457" y="5471"/>
                  </a:cubicBezTo>
                  <a:lnTo>
                    <a:pt x="5457" y="5476"/>
                  </a:lnTo>
                  <a:lnTo>
                    <a:pt x="5591" y="6256"/>
                  </a:lnTo>
                  <a:lnTo>
                    <a:pt x="4201" y="5332"/>
                  </a:lnTo>
                  <a:lnTo>
                    <a:pt x="4898" y="4827"/>
                  </a:lnTo>
                  <a:lnTo>
                    <a:pt x="6453" y="4827"/>
                  </a:lnTo>
                  <a:cubicBezTo>
                    <a:pt x="6890" y="4822"/>
                    <a:pt x="7247" y="4471"/>
                    <a:pt x="7247" y="4028"/>
                  </a:cubicBezTo>
                  <a:lnTo>
                    <a:pt x="7247" y="1184"/>
                  </a:lnTo>
                  <a:close/>
                  <a:moveTo>
                    <a:pt x="794" y="0"/>
                  </a:moveTo>
                  <a:cubicBezTo>
                    <a:pt x="356" y="0"/>
                    <a:pt x="0" y="357"/>
                    <a:pt x="0" y="794"/>
                  </a:cubicBezTo>
                  <a:lnTo>
                    <a:pt x="0" y="4028"/>
                  </a:lnTo>
                  <a:cubicBezTo>
                    <a:pt x="0" y="4466"/>
                    <a:pt x="356" y="4822"/>
                    <a:pt x="794" y="4827"/>
                  </a:cubicBezTo>
                  <a:lnTo>
                    <a:pt x="1617" y="4827"/>
                  </a:lnTo>
                  <a:lnTo>
                    <a:pt x="1617" y="4836"/>
                  </a:lnTo>
                  <a:cubicBezTo>
                    <a:pt x="1617" y="5274"/>
                    <a:pt x="1973" y="5630"/>
                    <a:pt x="2411" y="5635"/>
                  </a:cubicBezTo>
                  <a:lnTo>
                    <a:pt x="2574" y="5635"/>
                  </a:lnTo>
                  <a:lnTo>
                    <a:pt x="2497" y="5933"/>
                  </a:lnTo>
                  <a:cubicBezTo>
                    <a:pt x="2447" y="6132"/>
                    <a:pt x="2602" y="6295"/>
                    <a:pt x="2777" y="6295"/>
                  </a:cubicBezTo>
                  <a:cubicBezTo>
                    <a:pt x="2834" y="6295"/>
                    <a:pt x="2894" y="6277"/>
                    <a:pt x="2950" y="6236"/>
                  </a:cubicBezTo>
                  <a:lnTo>
                    <a:pt x="3787" y="5630"/>
                  </a:lnTo>
                  <a:lnTo>
                    <a:pt x="3970" y="5630"/>
                  </a:lnTo>
                  <a:lnTo>
                    <a:pt x="5548" y="6684"/>
                  </a:lnTo>
                  <a:cubicBezTo>
                    <a:pt x="5596" y="6715"/>
                    <a:pt x="5651" y="6731"/>
                    <a:pt x="5707" y="6731"/>
                  </a:cubicBezTo>
                  <a:cubicBezTo>
                    <a:pt x="5762" y="6731"/>
                    <a:pt x="5817" y="6715"/>
                    <a:pt x="5866" y="6684"/>
                  </a:cubicBezTo>
                  <a:cubicBezTo>
                    <a:pt x="5962" y="6621"/>
                    <a:pt x="6015" y="6506"/>
                    <a:pt x="5996" y="6390"/>
                  </a:cubicBezTo>
                  <a:lnTo>
                    <a:pt x="5870" y="5630"/>
                  </a:lnTo>
                  <a:lnTo>
                    <a:pt x="7261" y="5630"/>
                  </a:lnTo>
                  <a:cubicBezTo>
                    <a:pt x="7699" y="5630"/>
                    <a:pt x="8055" y="5274"/>
                    <a:pt x="8055" y="4836"/>
                  </a:cubicBezTo>
                  <a:lnTo>
                    <a:pt x="8055" y="1603"/>
                  </a:lnTo>
                  <a:cubicBezTo>
                    <a:pt x="8055" y="1165"/>
                    <a:pt x="7699" y="809"/>
                    <a:pt x="7261" y="809"/>
                  </a:cubicBezTo>
                  <a:lnTo>
                    <a:pt x="7247" y="809"/>
                  </a:lnTo>
                  <a:lnTo>
                    <a:pt x="7247" y="794"/>
                  </a:lnTo>
                  <a:cubicBezTo>
                    <a:pt x="7247" y="357"/>
                    <a:pt x="6890" y="0"/>
                    <a:pt x="6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75"/>
            <p:cNvSpPr/>
            <p:nvPr/>
          </p:nvSpPr>
          <p:spPr>
            <a:xfrm>
              <a:off x="3192980" y="2030064"/>
              <a:ext cx="29165" cy="9993"/>
            </a:xfrm>
            <a:custGeom>
              <a:avLst/>
              <a:gdLst/>
              <a:ahLst/>
              <a:cxnLst/>
              <a:rect l="l" t="t" r="r" b="b"/>
              <a:pathLst>
                <a:path w="1112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857" y="380"/>
                  </a:lnTo>
                  <a:cubicBezTo>
                    <a:pt x="1112" y="380"/>
                    <a:pt x="1112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75"/>
            <p:cNvSpPr/>
            <p:nvPr/>
          </p:nvSpPr>
          <p:spPr>
            <a:xfrm>
              <a:off x="3230066" y="2030064"/>
              <a:ext cx="82197" cy="9993"/>
            </a:xfrm>
            <a:custGeom>
              <a:avLst/>
              <a:gdLst/>
              <a:ahLst/>
              <a:cxnLst/>
              <a:rect l="l" t="t" r="r" b="b"/>
              <a:pathLst>
                <a:path w="3134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2878" y="380"/>
                  </a:lnTo>
                  <a:cubicBezTo>
                    <a:pt x="3133" y="380"/>
                    <a:pt x="3133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75"/>
            <p:cNvSpPr/>
            <p:nvPr/>
          </p:nvSpPr>
          <p:spPr>
            <a:xfrm>
              <a:off x="3192980" y="2056553"/>
              <a:ext cx="119283" cy="9993"/>
            </a:xfrm>
            <a:custGeom>
              <a:avLst/>
              <a:gdLst/>
              <a:ahLst/>
              <a:cxnLst/>
              <a:rect l="l" t="t" r="r" b="b"/>
              <a:pathLst>
                <a:path w="4548" h="381" extrusionOk="0">
                  <a:moveTo>
                    <a:pt x="250" y="1"/>
                  </a:moveTo>
                  <a:cubicBezTo>
                    <a:pt x="0" y="1"/>
                    <a:pt x="0" y="381"/>
                    <a:pt x="250" y="381"/>
                  </a:cubicBezTo>
                  <a:lnTo>
                    <a:pt x="4292" y="381"/>
                  </a:lnTo>
                  <a:cubicBezTo>
                    <a:pt x="4547" y="381"/>
                    <a:pt x="4547" y="1"/>
                    <a:pt x="4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5"/>
            <p:cNvSpPr/>
            <p:nvPr/>
          </p:nvSpPr>
          <p:spPr>
            <a:xfrm>
              <a:off x="3192980" y="2083069"/>
              <a:ext cx="82040" cy="9993"/>
            </a:xfrm>
            <a:custGeom>
              <a:avLst/>
              <a:gdLst/>
              <a:ahLst/>
              <a:cxnLst/>
              <a:rect l="l" t="t" r="r" b="b"/>
              <a:pathLst>
                <a:path w="3128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2878" y="380"/>
                  </a:lnTo>
                  <a:cubicBezTo>
                    <a:pt x="3128" y="380"/>
                    <a:pt x="3128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75"/>
            <p:cNvSpPr/>
            <p:nvPr/>
          </p:nvSpPr>
          <p:spPr>
            <a:xfrm>
              <a:off x="3283072" y="2083069"/>
              <a:ext cx="29060" cy="9993"/>
            </a:xfrm>
            <a:custGeom>
              <a:avLst/>
              <a:gdLst/>
              <a:ahLst/>
              <a:cxnLst/>
              <a:rect l="l" t="t" r="r" b="b"/>
              <a:pathLst>
                <a:path w="1108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857" y="380"/>
                  </a:lnTo>
                  <a:cubicBezTo>
                    <a:pt x="1107" y="380"/>
                    <a:pt x="1107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75"/>
          <p:cNvGrpSpPr/>
          <p:nvPr/>
        </p:nvGrpSpPr>
        <p:grpSpPr>
          <a:xfrm>
            <a:off x="4006321" y="1975405"/>
            <a:ext cx="320605" cy="384469"/>
            <a:chOff x="4006321" y="1975405"/>
            <a:chExt cx="320605" cy="384469"/>
          </a:xfrm>
        </p:grpSpPr>
        <p:sp>
          <p:nvSpPr>
            <p:cNvPr id="10135" name="Google Shape;10135;p75"/>
            <p:cNvSpPr/>
            <p:nvPr/>
          </p:nvSpPr>
          <p:spPr>
            <a:xfrm>
              <a:off x="4058960" y="2050888"/>
              <a:ext cx="32706" cy="35984"/>
            </a:xfrm>
            <a:custGeom>
              <a:avLst/>
              <a:gdLst/>
              <a:ahLst/>
              <a:cxnLst/>
              <a:rect l="l" t="t" r="r" b="b"/>
              <a:pathLst>
                <a:path w="1247" h="1372" extrusionOk="0">
                  <a:moveTo>
                    <a:pt x="597" y="0"/>
                  </a:moveTo>
                  <a:lnTo>
                    <a:pt x="0" y="443"/>
                  </a:lnTo>
                  <a:lnTo>
                    <a:pt x="645" y="1371"/>
                  </a:lnTo>
                  <a:cubicBezTo>
                    <a:pt x="838" y="1213"/>
                    <a:pt x="1035" y="1068"/>
                    <a:pt x="1247" y="93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75"/>
            <p:cNvSpPr/>
            <p:nvPr/>
          </p:nvSpPr>
          <p:spPr>
            <a:xfrm>
              <a:off x="4248008" y="2050888"/>
              <a:ext cx="32837" cy="35984"/>
            </a:xfrm>
            <a:custGeom>
              <a:avLst/>
              <a:gdLst/>
              <a:ahLst/>
              <a:cxnLst/>
              <a:rect l="l" t="t" r="r" b="b"/>
              <a:pathLst>
                <a:path w="1252" h="1372" extrusionOk="0">
                  <a:moveTo>
                    <a:pt x="650" y="0"/>
                  </a:moveTo>
                  <a:lnTo>
                    <a:pt x="0" y="934"/>
                  </a:lnTo>
                  <a:cubicBezTo>
                    <a:pt x="207" y="1068"/>
                    <a:pt x="409" y="1213"/>
                    <a:pt x="602" y="1371"/>
                  </a:cubicBezTo>
                  <a:lnTo>
                    <a:pt x="1251" y="443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75"/>
            <p:cNvSpPr/>
            <p:nvPr/>
          </p:nvSpPr>
          <p:spPr>
            <a:xfrm>
              <a:off x="4153222" y="2022353"/>
              <a:ext cx="33335" cy="34096"/>
            </a:xfrm>
            <a:custGeom>
              <a:avLst/>
              <a:gdLst/>
              <a:ahLst/>
              <a:cxnLst/>
              <a:rect l="l" t="t" r="r" b="b"/>
              <a:pathLst>
                <a:path w="1271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0" y="1269"/>
                    <a:pt x="422" y="1253"/>
                    <a:pt x="634" y="1253"/>
                  </a:cubicBezTo>
                  <a:cubicBezTo>
                    <a:pt x="846" y="1253"/>
                    <a:pt x="1059" y="1269"/>
                    <a:pt x="1271" y="1300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75"/>
            <p:cNvSpPr/>
            <p:nvPr/>
          </p:nvSpPr>
          <p:spPr>
            <a:xfrm>
              <a:off x="4153222" y="2022353"/>
              <a:ext cx="22503" cy="34096"/>
            </a:xfrm>
            <a:custGeom>
              <a:avLst/>
              <a:gdLst/>
              <a:ahLst/>
              <a:cxnLst/>
              <a:rect l="l" t="t" r="r" b="b"/>
              <a:pathLst>
                <a:path w="858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2" y="1266"/>
                    <a:pt x="424" y="1252"/>
                    <a:pt x="636" y="1252"/>
                  </a:cubicBezTo>
                  <a:cubicBezTo>
                    <a:pt x="708" y="1252"/>
                    <a:pt x="785" y="1252"/>
                    <a:pt x="857" y="1261"/>
                  </a:cubicBezTo>
                  <a:lnTo>
                    <a:pt x="857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75"/>
            <p:cNvSpPr/>
            <p:nvPr/>
          </p:nvSpPr>
          <p:spPr>
            <a:xfrm>
              <a:off x="4006321" y="2050888"/>
              <a:ext cx="315150" cy="303242"/>
            </a:xfrm>
            <a:custGeom>
              <a:avLst/>
              <a:gdLst/>
              <a:ahLst/>
              <a:cxnLst/>
              <a:rect l="l" t="t" r="r" b="b"/>
              <a:pathLst>
                <a:path w="12016" h="11562" extrusionOk="0">
                  <a:moveTo>
                    <a:pt x="6237" y="0"/>
                  </a:moveTo>
                  <a:cubicBezTo>
                    <a:pt x="3898" y="0"/>
                    <a:pt x="1791" y="1410"/>
                    <a:pt x="896" y="3570"/>
                  </a:cubicBezTo>
                  <a:cubicBezTo>
                    <a:pt x="1" y="5731"/>
                    <a:pt x="496" y="8214"/>
                    <a:pt x="2152" y="9869"/>
                  </a:cubicBezTo>
                  <a:cubicBezTo>
                    <a:pt x="3255" y="10975"/>
                    <a:pt x="4732" y="11561"/>
                    <a:pt x="6235" y="11561"/>
                  </a:cubicBezTo>
                  <a:cubicBezTo>
                    <a:pt x="6981" y="11561"/>
                    <a:pt x="7734" y="11417"/>
                    <a:pt x="8450" y="11120"/>
                  </a:cubicBezTo>
                  <a:cubicBezTo>
                    <a:pt x="10606" y="10230"/>
                    <a:pt x="12016" y="8117"/>
                    <a:pt x="12016" y="5784"/>
                  </a:cubicBezTo>
                  <a:cubicBezTo>
                    <a:pt x="12016" y="2589"/>
                    <a:pt x="9427" y="0"/>
                    <a:pt x="6237" y="0"/>
                  </a:cubicBezTo>
                  <a:close/>
                </a:path>
              </a:pathLst>
            </a:custGeom>
            <a:solidFill>
              <a:srgbClr val="D2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75"/>
            <p:cNvSpPr/>
            <p:nvPr/>
          </p:nvSpPr>
          <p:spPr>
            <a:xfrm>
              <a:off x="4018307" y="2050888"/>
              <a:ext cx="165102" cy="303269"/>
            </a:xfrm>
            <a:custGeom>
              <a:avLst/>
              <a:gdLst/>
              <a:ahLst/>
              <a:cxnLst/>
              <a:rect l="l" t="t" r="r" b="b"/>
              <a:pathLst>
                <a:path w="6295" h="11563" extrusionOk="0">
                  <a:moveTo>
                    <a:pt x="5780" y="0"/>
                  </a:moveTo>
                  <a:cubicBezTo>
                    <a:pt x="2585" y="0"/>
                    <a:pt x="1" y="2589"/>
                    <a:pt x="1" y="5779"/>
                  </a:cubicBezTo>
                  <a:cubicBezTo>
                    <a:pt x="1" y="8974"/>
                    <a:pt x="2585" y="11563"/>
                    <a:pt x="5780" y="11563"/>
                  </a:cubicBezTo>
                  <a:cubicBezTo>
                    <a:pt x="5886" y="11558"/>
                    <a:pt x="5992" y="11558"/>
                    <a:pt x="6093" y="11553"/>
                  </a:cubicBezTo>
                  <a:cubicBezTo>
                    <a:pt x="3114" y="11284"/>
                    <a:pt x="829" y="8791"/>
                    <a:pt x="829" y="5798"/>
                  </a:cubicBezTo>
                  <a:cubicBezTo>
                    <a:pt x="824" y="2724"/>
                    <a:pt x="3225" y="188"/>
                    <a:pt x="6295" y="24"/>
                  </a:cubicBezTo>
                  <a:cubicBezTo>
                    <a:pt x="6121" y="10"/>
                    <a:pt x="5953" y="0"/>
                    <a:pt x="5780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75"/>
            <p:cNvSpPr/>
            <p:nvPr/>
          </p:nvSpPr>
          <p:spPr>
            <a:xfrm>
              <a:off x="4032837" y="2075516"/>
              <a:ext cx="264163" cy="254040"/>
            </a:xfrm>
            <a:custGeom>
              <a:avLst/>
              <a:gdLst/>
              <a:ahLst/>
              <a:cxnLst/>
              <a:rect l="l" t="t" r="r" b="b"/>
              <a:pathLst>
                <a:path w="10072" h="9686" extrusionOk="0">
                  <a:moveTo>
                    <a:pt x="5225" y="0"/>
                  </a:moveTo>
                  <a:cubicBezTo>
                    <a:pt x="3965" y="0"/>
                    <a:pt x="2726" y="492"/>
                    <a:pt x="1800" y="1419"/>
                  </a:cubicBezTo>
                  <a:cubicBezTo>
                    <a:pt x="414" y="2805"/>
                    <a:pt x="0" y="4888"/>
                    <a:pt x="751" y="6697"/>
                  </a:cubicBezTo>
                  <a:cubicBezTo>
                    <a:pt x="1502" y="8507"/>
                    <a:pt x="3267" y="9685"/>
                    <a:pt x="5226" y="9685"/>
                  </a:cubicBezTo>
                  <a:cubicBezTo>
                    <a:pt x="7901" y="9685"/>
                    <a:pt x="10066" y="7515"/>
                    <a:pt x="10071" y="4845"/>
                  </a:cubicBezTo>
                  <a:cubicBezTo>
                    <a:pt x="10071" y="2882"/>
                    <a:pt x="8888" y="1116"/>
                    <a:pt x="7078" y="370"/>
                  </a:cubicBezTo>
                  <a:cubicBezTo>
                    <a:pt x="6479" y="121"/>
                    <a:pt x="5849" y="0"/>
                    <a:pt x="5225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75"/>
            <p:cNvSpPr/>
            <p:nvPr/>
          </p:nvSpPr>
          <p:spPr>
            <a:xfrm>
              <a:off x="4042804" y="2075490"/>
              <a:ext cx="134678" cy="254066"/>
            </a:xfrm>
            <a:custGeom>
              <a:avLst/>
              <a:gdLst/>
              <a:ahLst/>
              <a:cxnLst/>
              <a:rect l="l" t="t" r="r" b="b"/>
              <a:pathLst>
                <a:path w="5135" h="9687" extrusionOk="0">
                  <a:moveTo>
                    <a:pt x="4846" y="0"/>
                  </a:moveTo>
                  <a:cubicBezTo>
                    <a:pt x="2171" y="0"/>
                    <a:pt x="0" y="2170"/>
                    <a:pt x="0" y="4846"/>
                  </a:cubicBezTo>
                  <a:cubicBezTo>
                    <a:pt x="0" y="7521"/>
                    <a:pt x="2171" y="9686"/>
                    <a:pt x="4846" y="9686"/>
                  </a:cubicBezTo>
                  <a:cubicBezTo>
                    <a:pt x="4942" y="9686"/>
                    <a:pt x="5038" y="9686"/>
                    <a:pt x="5135" y="9682"/>
                  </a:cubicBezTo>
                  <a:cubicBezTo>
                    <a:pt x="2575" y="9523"/>
                    <a:pt x="578" y="7406"/>
                    <a:pt x="578" y="4846"/>
                  </a:cubicBezTo>
                  <a:cubicBezTo>
                    <a:pt x="578" y="2281"/>
                    <a:pt x="2575" y="164"/>
                    <a:pt x="5135" y="10"/>
                  </a:cubicBezTo>
                  <a:cubicBezTo>
                    <a:pt x="5038" y="5"/>
                    <a:pt x="4942" y="0"/>
                    <a:pt x="484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75"/>
            <p:cNvSpPr/>
            <p:nvPr/>
          </p:nvSpPr>
          <p:spPr>
            <a:xfrm>
              <a:off x="4050252" y="2092485"/>
              <a:ext cx="228809" cy="220154"/>
            </a:xfrm>
            <a:custGeom>
              <a:avLst/>
              <a:gdLst/>
              <a:ahLst/>
              <a:cxnLst/>
              <a:rect l="l" t="t" r="r" b="b"/>
              <a:pathLst>
                <a:path w="8724" h="8394" extrusionOk="0">
                  <a:moveTo>
                    <a:pt x="4531" y="0"/>
                  </a:moveTo>
                  <a:cubicBezTo>
                    <a:pt x="3439" y="0"/>
                    <a:pt x="2364" y="427"/>
                    <a:pt x="1559" y="1229"/>
                  </a:cubicBezTo>
                  <a:cubicBezTo>
                    <a:pt x="361" y="2427"/>
                    <a:pt x="0" y="4236"/>
                    <a:pt x="650" y="5805"/>
                  </a:cubicBezTo>
                  <a:cubicBezTo>
                    <a:pt x="1299" y="7369"/>
                    <a:pt x="2830" y="8394"/>
                    <a:pt x="4528" y="8394"/>
                  </a:cubicBezTo>
                  <a:cubicBezTo>
                    <a:pt x="6847" y="8389"/>
                    <a:pt x="8724" y="6512"/>
                    <a:pt x="8724" y="4198"/>
                  </a:cubicBezTo>
                  <a:cubicBezTo>
                    <a:pt x="8724" y="2499"/>
                    <a:pt x="7704" y="969"/>
                    <a:pt x="6135" y="320"/>
                  </a:cubicBezTo>
                  <a:cubicBezTo>
                    <a:pt x="5616" y="105"/>
                    <a:pt x="5072" y="0"/>
                    <a:pt x="453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75"/>
            <p:cNvSpPr/>
            <p:nvPr/>
          </p:nvSpPr>
          <p:spPr>
            <a:xfrm>
              <a:off x="4058960" y="2092380"/>
              <a:ext cx="124082" cy="220259"/>
            </a:xfrm>
            <a:custGeom>
              <a:avLst/>
              <a:gdLst/>
              <a:ahLst/>
              <a:cxnLst/>
              <a:rect l="l" t="t" r="r" b="b"/>
              <a:pathLst>
                <a:path w="4731" h="8398" extrusionOk="0">
                  <a:moveTo>
                    <a:pt x="4194" y="1"/>
                  </a:moveTo>
                  <a:cubicBezTo>
                    <a:pt x="1911" y="1"/>
                    <a:pt x="0" y="1853"/>
                    <a:pt x="0" y="4202"/>
                  </a:cubicBezTo>
                  <a:cubicBezTo>
                    <a:pt x="0" y="6546"/>
                    <a:pt x="1911" y="8398"/>
                    <a:pt x="4194" y="8398"/>
                  </a:cubicBezTo>
                  <a:cubicBezTo>
                    <a:pt x="4371" y="8398"/>
                    <a:pt x="4550" y="8387"/>
                    <a:pt x="4730" y="8364"/>
                  </a:cubicBezTo>
                  <a:cubicBezTo>
                    <a:pt x="2632" y="8094"/>
                    <a:pt x="1064" y="6314"/>
                    <a:pt x="1059" y="4202"/>
                  </a:cubicBezTo>
                  <a:cubicBezTo>
                    <a:pt x="1064" y="2089"/>
                    <a:pt x="2632" y="304"/>
                    <a:pt x="4730" y="35"/>
                  </a:cubicBezTo>
                  <a:cubicBezTo>
                    <a:pt x="4550" y="12"/>
                    <a:pt x="4371" y="1"/>
                    <a:pt x="4194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75"/>
            <p:cNvSpPr/>
            <p:nvPr/>
          </p:nvSpPr>
          <p:spPr>
            <a:xfrm>
              <a:off x="4251549" y="2022326"/>
              <a:ext cx="58566" cy="49570"/>
            </a:xfrm>
            <a:custGeom>
              <a:avLst/>
              <a:gdLst/>
              <a:ahLst/>
              <a:cxnLst/>
              <a:rect l="l" t="t" r="r" b="b"/>
              <a:pathLst>
                <a:path w="2233" h="1890" extrusionOk="0">
                  <a:moveTo>
                    <a:pt x="607" y="1"/>
                  </a:moveTo>
                  <a:cubicBezTo>
                    <a:pt x="513" y="1"/>
                    <a:pt x="419" y="45"/>
                    <a:pt x="361" y="127"/>
                  </a:cubicBezTo>
                  <a:lnTo>
                    <a:pt x="96" y="488"/>
                  </a:lnTo>
                  <a:cubicBezTo>
                    <a:pt x="0" y="622"/>
                    <a:pt x="34" y="815"/>
                    <a:pt x="168" y="911"/>
                  </a:cubicBezTo>
                  <a:lnTo>
                    <a:pt x="1448" y="1835"/>
                  </a:lnTo>
                  <a:cubicBezTo>
                    <a:pt x="1501" y="1872"/>
                    <a:pt x="1561" y="1890"/>
                    <a:pt x="1622" y="1890"/>
                  </a:cubicBezTo>
                  <a:cubicBezTo>
                    <a:pt x="1718" y="1890"/>
                    <a:pt x="1813" y="1845"/>
                    <a:pt x="1872" y="1763"/>
                  </a:cubicBezTo>
                  <a:lnTo>
                    <a:pt x="2136" y="1402"/>
                  </a:lnTo>
                  <a:cubicBezTo>
                    <a:pt x="2233" y="1267"/>
                    <a:pt x="2199" y="1075"/>
                    <a:pt x="2064" y="978"/>
                  </a:cubicBezTo>
                  <a:lnTo>
                    <a:pt x="784" y="59"/>
                  </a:lnTo>
                  <a:cubicBezTo>
                    <a:pt x="731" y="20"/>
                    <a:pt x="669" y="1"/>
                    <a:pt x="607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75"/>
            <p:cNvSpPr/>
            <p:nvPr/>
          </p:nvSpPr>
          <p:spPr>
            <a:xfrm>
              <a:off x="4029690" y="2022274"/>
              <a:ext cx="58566" cy="49675"/>
            </a:xfrm>
            <a:custGeom>
              <a:avLst/>
              <a:gdLst/>
              <a:ahLst/>
              <a:cxnLst/>
              <a:rect l="l" t="t" r="r" b="b"/>
              <a:pathLst>
                <a:path w="2233" h="1894" extrusionOk="0">
                  <a:moveTo>
                    <a:pt x="1624" y="0"/>
                  </a:moveTo>
                  <a:cubicBezTo>
                    <a:pt x="1563" y="0"/>
                    <a:pt x="1501" y="19"/>
                    <a:pt x="1448" y="57"/>
                  </a:cubicBezTo>
                  <a:lnTo>
                    <a:pt x="168" y="985"/>
                  </a:lnTo>
                  <a:cubicBezTo>
                    <a:pt x="29" y="1081"/>
                    <a:pt x="0" y="1269"/>
                    <a:pt x="96" y="1409"/>
                  </a:cubicBezTo>
                  <a:lnTo>
                    <a:pt x="361" y="1770"/>
                  </a:lnTo>
                  <a:cubicBezTo>
                    <a:pt x="419" y="1851"/>
                    <a:pt x="512" y="1894"/>
                    <a:pt x="606" y="1894"/>
                  </a:cubicBezTo>
                  <a:cubicBezTo>
                    <a:pt x="668" y="1894"/>
                    <a:pt x="731" y="1875"/>
                    <a:pt x="784" y="1837"/>
                  </a:cubicBezTo>
                  <a:lnTo>
                    <a:pt x="2064" y="913"/>
                  </a:lnTo>
                  <a:cubicBezTo>
                    <a:pt x="2199" y="817"/>
                    <a:pt x="2233" y="624"/>
                    <a:pt x="2132" y="490"/>
                  </a:cubicBezTo>
                  <a:lnTo>
                    <a:pt x="1872" y="129"/>
                  </a:lnTo>
                  <a:cubicBezTo>
                    <a:pt x="1811" y="44"/>
                    <a:pt x="1717" y="0"/>
                    <a:pt x="1624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75"/>
            <p:cNvSpPr/>
            <p:nvPr/>
          </p:nvSpPr>
          <p:spPr>
            <a:xfrm>
              <a:off x="4133420" y="1981097"/>
              <a:ext cx="72965" cy="44062"/>
            </a:xfrm>
            <a:custGeom>
              <a:avLst/>
              <a:gdLst/>
              <a:ahLst/>
              <a:cxnLst/>
              <a:rect l="l" t="t" r="r" b="b"/>
              <a:pathLst>
                <a:path w="2782" h="1680" extrusionOk="0">
                  <a:moveTo>
                    <a:pt x="352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2" y="1680"/>
                  </a:cubicBezTo>
                  <a:lnTo>
                    <a:pt x="2430" y="1680"/>
                  </a:lnTo>
                  <a:cubicBezTo>
                    <a:pt x="2623" y="1680"/>
                    <a:pt x="2781" y="1521"/>
                    <a:pt x="2781" y="1328"/>
                  </a:cubicBezTo>
                  <a:lnTo>
                    <a:pt x="2781" y="356"/>
                  </a:lnTo>
                  <a:cubicBezTo>
                    <a:pt x="2781" y="159"/>
                    <a:pt x="2623" y="0"/>
                    <a:pt x="2430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75"/>
            <p:cNvSpPr/>
            <p:nvPr/>
          </p:nvSpPr>
          <p:spPr>
            <a:xfrm>
              <a:off x="4251549" y="2022300"/>
              <a:ext cx="52140" cy="49596"/>
            </a:xfrm>
            <a:custGeom>
              <a:avLst/>
              <a:gdLst/>
              <a:ahLst/>
              <a:cxnLst/>
              <a:rect l="l" t="t" r="r" b="b"/>
              <a:pathLst>
                <a:path w="1988" h="1891" extrusionOk="0">
                  <a:moveTo>
                    <a:pt x="611" y="1"/>
                  </a:moveTo>
                  <a:cubicBezTo>
                    <a:pt x="515" y="1"/>
                    <a:pt x="420" y="45"/>
                    <a:pt x="361" y="128"/>
                  </a:cubicBezTo>
                  <a:lnTo>
                    <a:pt x="96" y="489"/>
                  </a:lnTo>
                  <a:cubicBezTo>
                    <a:pt x="0" y="623"/>
                    <a:pt x="34" y="816"/>
                    <a:pt x="168" y="912"/>
                  </a:cubicBezTo>
                  <a:lnTo>
                    <a:pt x="1448" y="1836"/>
                  </a:lnTo>
                  <a:cubicBezTo>
                    <a:pt x="1501" y="1873"/>
                    <a:pt x="1561" y="1891"/>
                    <a:pt x="1621" y="1891"/>
                  </a:cubicBezTo>
                  <a:cubicBezTo>
                    <a:pt x="1715" y="1891"/>
                    <a:pt x="1810" y="1846"/>
                    <a:pt x="1872" y="1764"/>
                  </a:cubicBezTo>
                  <a:lnTo>
                    <a:pt x="1987" y="1605"/>
                  </a:lnTo>
                  <a:lnTo>
                    <a:pt x="1025" y="917"/>
                  </a:lnTo>
                  <a:cubicBezTo>
                    <a:pt x="890" y="816"/>
                    <a:pt x="861" y="628"/>
                    <a:pt x="958" y="489"/>
                  </a:cubicBezTo>
                  <a:lnTo>
                    <a:pt x="1102" y="287"/>
                  </a:lnTo>
                  <a:lnTo>
                    <a:pt x="784" y="56"/>
                  </a:lnTo>
                  <a:cubicBezTo>
                    <a:pt x="732" y="18"/>
                    <a:pt x="671" y="1"/>
                    <a:pt x="611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75"/>
            <p:cNvSpPr/>
            <p:nvPr/>
          </p:nvSpPr>
          <p:spPr>
            <a:xfrm>
              <a:off x="4029795" y="2022300"/>
              <a:ext cx="52035" cy="49570"/>
            </a:xfrm>
            <a:custGeom>
              <a:avLst/>
              <a:gdLst/>
              <a:ahLst/>
              <a:cxnLst/>
              <a:rect l="l" t="t" r="r" b="b"/>
              <a:pathLst>
                <a:path w="1984" h="1890" extrusionOk="0">
                  <a:moveTo>
                    <a:pt x="1618" y="1"/>
                  </a:moveTo>
                  <a:cubicBezTo>
                    <a:pt x="1557" y="1"/>
                    <a:pt x="1496" y="18"/>
                    <a:pt x="1444" y="56"/>
                  </a:cubicBezTo>
                  <a:lnTo>
                    <a:pt x="164" y="979"/>
                  </a:lnTo>
                  <a:cubicBezTo>
                    <a:pt x="30" y="1076"/>
                    <a:pt x="1" y="1268"/>
                    <a:pt x="97" y="1403"/>
                  </a:cubicBezTo>
                  <a:lnTo>
                    <a:pt x="357" y="1764"/>
                  </a:lnTo>
                  <a:cubicBezTo>
                    <a:pt x="418" y="1845"/>
                    <a:pt x="511" y="1890"/>
                    <a:pt x="605" y="1890"/>
                  </a:cubicBezTo>
                  <a:cubicBezTo>
                    <a:pt x="666" y="1890"/>
                    <a:pt x="727" y="1871"/>
                    <a:pt x="780" y="1831"/>
                  </a:cubicBezTo>
                  <a:lnTo>
                    <a:pt x="1103" y="1605"/>
                  </a:lnTo>
                  <a:lnTo>
                    <a:pt x="954" y="1403"/>
                  </a:lnTo>
                  <a:cubicBezTo>
                    <a:pt x="857" y="1268"/>
                    <a:pt x="886" y="1076"/>
                    <a:pt x="1021" y="979"/>
                  </a:cubicBezTo>
                  <a:lnTo>
                    <a:pt x="1983" y="287"/>
                  </a:lnTo>
                  <a:lnTo>
                    <a:pt x="1868" y="128"/>
                  </a:lnTo>
                  <a:cubicBezTo>
                    <a:pt x="1809" y="45"/>
                    <a:pt x="1714" y="1"/>
                    <a:pt x="161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75"/>
            <p:cNvSpPr/>
            <p:nvPr/>
          </p:nvSpPr>
          <p:spPr>
            <a:xfrm>
              <a:off x="4133420" y="1981097"/>
              <a:ext cx="31814" cy="44062"/>
            </a:xfrm>
            <a:custGeom>
              <a:avLst/>
              <a:gdLst/>
              <a:ahLst/>
              <a:cxnLst/>
              <a:rect l="l" t="t" r="r" b="b"/>
              <a:pathLst>
                <a:path w="1213" h="1680" extrusionOk="0">
                  <a:moveTo>
                    <a:pt x="356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6" y="1680"/>
                  </a:cubicBezTo>
                  <a:lnTo>
                    <a:pt x="1213" y="1680"/>
                  </a:lnTo>
                  <a:cubicBezTo>
                    <a:pt x="1016" y="1680"/>
                    <a:pt x="862" y="1521"/>
                    <a:pt x="862" y="1328"/>
                  </a:cubicBezTo>
                  <a:lnTo>
                    <a:pt x="862" y="356"/>
                  </a:lnTo>
                  <a:cubicBezTo>
                    <a:pt x="862" y="159"/>
                    <a:pt x="1016" y="0"/>
                    <a:pt x="121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75"/>
            <p:cNvSpPr/>
            <p:nvPr/>
          </p:nvSpPr>
          <p:spPr>
            <a:xfrm>
              <a:off x="4149681" y="2187429"/>
              <a:ext cx="35250" cy="30214"/>
            </a:xfrm>
            <a:custGeom>
              <a:avLst/>
              <a:gdLst/>
              <a:ahLst/>
              <a:cxnLst/>
              <a:rect l="l" t="t" r="r" b="b"/>
              <a:pathLst>
                <a:path w="1344" h="1152" extrusionOk="0">
                  <a:moveTo>
                    <a:pt x="771" y="0"/>
                  </a:moveTo>
                  <a:cubicBezTo>
                    <a:pt x="256" y="0"/>
                    <a:pt x="1" y="621"/>
                    <a:pt x="362" y="982"/>
                  </a:cubicBezTo>
                  <a:cubicBezTo>
                    <a:pt x="480" y="1099"/>
                    <a:pt x="625" y="1151"/>
                    <a:pt x="766" y="1151"/>
                  </a:cubicBezTo>
                  <a:cubicBezTo>
                    <a:pt x="1062" y="1151"/>
                    <a:pt x="1343" y="923"/>
                    <a:pt x="1343" y="578"/>
                  </a:cubicBezTo>
                  <a:cubicBezTo>
                    <a:pt x="1343" y="260"/>
                    <a:pt x="1088" y="0"/>
                    <a:pt x="771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5"/>
            <p:cNvSpPr/>
            <p:nvPr/>
          </p:nvSpPr>
          <p:spPr>
            <a:xfrm>
              <a:off x="4154743" y="2187455"/>
              <a:ext cx="24890" cy="30240"/>
            </a:xfrm>
            <a:custGeom>
              <a:avLst/>
              <a:gdLst/>
              <a:ahLst/>
              <a:cxnLst/>
              <a:rect l="l" t="t" r="r" b="b"/>
              <a:pathLst>
                <a:path w="949" h="1153" extrusionOk="0">
                  <a:moveTo>
                    <a:pt x="580" y="1"/>
                  </a:moveTo>
                  <a:cubicBezTo>
                    <a:pt x="283" y="1"/>
                    <a:pt x="0" y="233"/>
                    <a:pt x="0" y="577"/>
                  </a:cubicBezTo>
                  <a:cubicBezTo>
                    <a:pt x="0" y="920"/>
                    <a:pt x="283" y="1153"/>
                    <a:pt x="580" y="1153"/>
                  </a:cubicBezTo>
                  <a:cubicBezTo>
                    <a:pt x="707" y="1153"/>
                    <a:pt x="837" y="1110"/>
                    <a:pt x="948" y="1015"/>
                  </a:cubicBezTo>
                  <a:cubicBezTo>
                    <a:pt x="818" y="904"/>
                    <a:pt x="746" y="745"/>
                    <a:pt x="746" y="577"/>
                  </a:cubicBezTo>
                  <a:cubicBezTo>
                    <a:pt x="746" y="408"/>
                    <a:pt x="818" y="245"/>
                    <a:pt x="948" y="139"/>
                  </a:cubicBezTo>
                  <a:cubicBezTo>
                    <a:pt x="837" y="44"/>
                    <a:pt x="707" y="1"/>
                    <a:pt x="58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75"/>
            <p:cNvSpPr/>
            <p:nvPr/>
          </p:nvSpPr>
          <p:spPr>
            <a:xfrm>
              <a:off x="4026648" y="2069798"/>
              <a:ext cx="275782" cy="265344"/>
            </a:xfrm>
            <a:custGeom>
              <a:avLst/>
              <a:gdLst/>
              <a:ahLst/>
              <a:cxnLst/>
              <a:rect l="l" t="t" r="r" b="b"/>
              <a:pathLst>
                <a:path w="10515" h="10117" extrusionOk="0">
                  <a:moveTo>
                    <a:pt x="5453" y="427"/>
                  </a:moveTo>
                  <a:cubicBezTo>
                    <a:pt x="6051" y="427"/>
                    <a:pt x="6653" y="543"/>
                    <a:pt x="7228" y="780"/>
                  </a:cubicBezTo>
                  <a:cubicBezTo>
                    <a:pt x="8960" y="1493"/>
                    <a:pt x="10086" y="3181"/>
                    <a:pt x="10086" y="5058"/>
                  </a:cubicBezTo>
                  <a:cubicBezTo>
                    <a:pt x="10086" y="7613"/>
                    <a:pt x="8012" y="9687"/>
                    <a:pt x="5457" y="9687"/>
                  </a:cubicBezTo>
                  <a:cubicBezTo>
                    <a:pt x="3580" y="9687"/>
                    <a:pt x="1892" y="8561"/>
                    <a:pt x="1175" y="6829"/>
                  </a:cubicBezTo>
                  <a:cubicBezTo>
                    <a:pt x="458" y="5096"/>
                    <a:pt x="857" y="3104"/>
                    <a:pt x="2180" y="1781"/>
                  </a:cubicBezTo>
                  <a:cubicBezTo>
                    <a:pt x="3065" y="897"/>
                    <a:pt x="4248" y="427"/>
                    <a:pt x="5453" y="427"/>
                  </a:cubicBezTo>
                  <a:close/>
                  <a:moveTo>
                    <a:pt x="5457" y="1"/>
                  </a:moveTo>
                  <a:cubicBezTo>
                    <a:pt x="3407" y="1"/>
                    <a:pt x="1564" y="1233"/>
                    <a:pt x="780" y="3124"/>
                  </a:cubicBezTo>
                  <a:cubicBezTo>
                    <a:pt x="1" y="5015"/>
                    <a:pt x="434" y="7190"/>
                    <a:pt x="1877" y="8633"/>
                  </a:cubicBezTo>
                  <a:cubicBezTo>
                    <a:pt x="2846" y="9602"/>
                    <a:pt x="4139" y="10116"/>
                    <a:pt x="5455" y="10116"/>
                  </a:cubicBezTo>
                  <a:cubicBezTo>
                    <a:pt x="6107" y="10116"/>
                    <a:pt x="6765" y="9990"/>
                    <a:pt x="7391" y="9730"/>
                  </a:cubicBezTo>
                  <a:cubicBezTo>
                    <a:pt x="9282" y="8951"/>
                    <a:pt x="10514" y="7103"/>
                    <a:pt x="10514" y="5058"/>
                  </a:cubicBezTo>
                  <a:cubicBezTo>
                    <a:pt x="10509" y="2267"/>
                    <a:pt x="8248" y="6"/>
                    <a:pt x="54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75"/>
            <p:cNvSpPr/>
            <p:nvPr/>
          </p:nvSpPr>
          <p:spPr>
            <a:xfrm>
              <a:off x="4044955" y="2086715"/>
              <a:ext cx="240559" cy="231484"/>
            </a:xfrm>
            <a:custGeom>
              <a:avLst/>
              <a:gdLst/>
              <a:ahLst/>
              <a:cxnLst/>
              <a:rect l="l" t="t" r="r" b="b"/>
              <a:pathLst>
                <a:path w="9172" h="8826" extrusionOk="0">
                  <a:moveTo>
                    <a:pt x="4971" y="434"/>
                  </a:moveTo>
                  <a:cubicBezTo>
                    <a:pt x="5524" y="463"/>
                    <a:pt x="6068" y="607"/>
                    <a:pt x="6559" y="862"/>
                  </a:cubicBezTo>
                  <a:lnTo>
                    <a:pt x="6390" y="1155"/>
                  </a:lnTo>
                  <a:cubicBezTo>
                    <a:pt x="6285" y="1326"/>
                    <a:pt x="6431" y="1484"/>
                    <a:pt x="6579" y="1484"/>
                  </a:cubicBezTo>
                  <a:cubicBezTo>
                    <a:pt x="6647" y="1484"/>
                    <a:pt x="6716" y="1450"/>
                    <a:pt x="6761" y="1367"/>
                  </a:cubicBezTo>
                  <a:lnTo>
                    <a:pt x="6934" y="1074"/>
                  </a:lnTo>
                  <a:cubicBezTo>
                    <a:pt x="7396" y="1377"/>
                    <a:pt x="7790" y="1776"/>
                    <a:pt x="8094" y="2238"/>
                  </a:cubicBezTo>
                  <a:lnTo>
                    <a:pt x="7800" y="2407"/>
                  </a:lnTo>
                  <a:cubicBezTo>
                    <a:pt x="7600" y="2529"/>
                    <a:pt x="7718" y="2807"/>
                    <a:pt x="7908" y="2807"/>
                  </a:cubicBezTo>
                  <a:cubicBezTo>
                    <a:pt x="7943" y="2807"/>
                    <a:pt x="7979" y="2798"/>
                    <a:pt x="8017" y="2777"/>
                  </a:cubicBezTo>
                  <a:lnTo>
                    <a:pt x="8310" y="2609"/>
                  </a:lnTo>
                  <a:cubicBezTo>
                    <a:pt x="8560" y="3104"/>
                    <a:pt x="8705" y="3643"/>
                    <a:pt x="8734" y="4196"/>
                  </a:cubicBezTo>
                  <a:lnTo>
                    <a:pt x="8397" y="4196"/>
                  </a:lnTo>
                  <a:cubicBezTo>
                    <a:pt x="8108" y="4196"/>
                    <a:pt x="8108" y="4625"/>
                    <a:pt x="8397" y="4625"/>
                  </a:cubicBezTo>
                  <a:lnTo>
                    <a:pt x="8734" y="4625"/>
                  </a:lnTo>
                  <a:cubicBezTo>
                    <a:pt x="8705" y="5178"/>
                    <a:pt x="8560" y="5722"/>
                    <a:pt x="8310" y="6213"/>
                  </a:cubicBezTo>
                  <a:lnTo>
                    <a:pt x="8017" y="6044"/>
                  </a:lnTo>
                  <a:cubicBezTo>
                    <a:pt x="7980" y="6025"/>
                    <a:pt x="7944" y="6016"/>
                    <a:pt x="7910" y="6016"/>
                  </a:cubicBezTo>
                  <a:cubicBezTo>
                    <a:pt x="7719" y="6016"/>
                    <a:pt x="7600" y="6292"/>
                    <a:pt x="7800" y="6415"/>
                  </a:cubicBezTo>
                  <a:lnTo>
                    <a:pt x="8094" y="6588"/>
                  </a:lnTo>
                  <a:cubicBezTo>
                    <a:pt x="7791" y="7049"/>
                    <a:pt x="7398" y="7442"/>
                    <a:pt x="6933" y="7750"/>
                  </a:cubicBezTo>
                  <a:lnTo>
                    <a:pt x="6933" y="7750"/>
                  </a:lnTo>
                  <a:lnTo>
                    <a:pt x="6761" y="7459"/>
                  </a:lnTo>
                  <a:cubicBezTo>
                    <a:pt x="6716" y="7376"/>
                    <a:pt x="6647" y="7342"/>
                    <a:pt x="6579" y="7342"/>
                  </a:cubicBezTo>
                  <a:cubicBezTo>
                    <a:pt x="6431" y="7342"/>
                    <a:pt x="6285" y="7500"/>
                    <a:pt x="6390" y="7671"/>
                  </a:cubicBezTo>
                  <a:lnTo>
                    <a:pt x="6559" y="7964"/>
                  </a:lnTo>
                  <a:cubicBezTo>
                    <a:pt x="6068" y="8219"/>
                    <a:pt x="5524" y="8363"/>
                    <a:pt x="4971" y="8392"/>
                  </a:cubicBezTo>
                  <a:lnTo>
                    <a:pt x="4971" y="8051"/>
                  </a:lnTo>
                  <a:cubicBezTo>
                    <a:pt x="4971" y="7909"/>
                    <a:pt x="4864" y="7838"/>
                    <a:pt x="4757" y="7838"/>
                  </a:cubicBezTo>
                  <a:cubicBezTo>
                    <a:pt x="4650" y="7838"/>
                    <a:pt x="4543" y="7909"/>
                    <a:pt x="4543" y="8051"/>
                  </a:cubicBezTo>
                  <a:lnTo>
                    <a:pt x="4543" y="8392"/>
                  </a:lnTo>
                  <a:cubicBezTo>
                    <a:pt x="3989" y="8363"/>
                    <a:pt x="3450" y="8219"/>
                    <a:pt x="2955" y="7964"/>
                  </a:cubicBezTo>
                  <a:lnTo>
                    <a:pt x="3123" y="7671"/>
                  </a:lnTo>
                  <a:cubicBezTo>
                    <a:pt x="3231" y="7500"/>
                    <a:pt x="3084" y="7342"/>
                    <a:pt x="2935" y="7342"/>
                  </a:cubicBezTo>
                  <a:cubicBezTo>
                    <a:pt x="2866" y="7342"/>
                    <a:pt x="2797" y="7376"/>
                    <a:pt x="2753" y="7459"/>
                  </a:cubicBezTo>
                  <a:lnTo>
                    <a:pt x="2584" y="7752"/>
                  </a:lnTo>
                  <a:cubicBezTo>
                    <a:pt x="2122" y="7449"/>
                    <a:pt x="1723" y="7050"/>
                    <a:pt x="1425" y="6588"/>
                  </a:cubicBezTo>
                  <a:lnTo>
                    <a:pt x="1713" y="6419"/>
                  </a:lnTo>
                  <a:cubicBezTo>
                    <a:pt x="1930" y="6303"/>
                    <a:pt x="1811" y="6012"/>
                    <a:pt x="1621" y="6012"/>
                  </a:cubicBezTo>
                  <a:cubicBezTo>
                    <a:pt x="1583" y="6012"/>
                    <a:pt x="1543" y="6023"/>
                    <a:pt x="1501" y="6049"/>
                  </a:cubicBezTo>
                  <a:lnTo>
                    <a:pt x="1208" y="6217"/>
                  </a:lnTo>
                  <a:cubicBezTo>
                    <a:pt x="953" y="5722"/>
                    <a:pt x="809" y="5183"/>
                    <a:pt x="780" y="4630"/>
                  </a:cubicBezTo>
                  <a:lnTo>
                    <a:pt x="1121" y="4630"/>
                  </a:lnTo>
                  <a:cubicBezTo>
                    <a:pt x="1405" y="4630"/>
                    <a:pt x="1405" y="4201"/>
                    <a:pt x="1121" y="4201"/>
                  </a:cubicBezTo>
                  <a:lnTo>
                    <a:pt x="780" y="4201"/>
                  </a:lnTo>
                  <a:cubicBezTo>
                    <a:pt x="809" y="3648"/>
                    <a:pt x="953" y="3104"/>
                    <a:pt x="1208" y="2613"/>
                  </a:cubicBezTo>
                  <a:cubicBezTo>
                    <a:pt x="1526" y="2791"/>
                    <a:pt x="1535" y="2811"/>
                    <a:pt x="1607" y="2811"/>
                  </a:cubicBezTo>
                  <a:cubicBezTo>
                    <a:pt x="1829" y="2811"/>
                    <a:pt x="1906" y="2517"/>
                    <a:pt x="1713" y="2411"/>
                  </a:cubicBezTo>
                  <a:lnTo>
                    <a:pt x="1425" y="2243"/>
                  </a:lnTo>
                  <a:cubicBezTo>
                    <a:pt x="1723" y="1776"/>
                    <a:pt x="2122" y="1382"/>
                    <a:pt x="2584" y="1078"/>
                  </a:cubicBezTo>
                  <a:lnTo>
                    <a:pt x="2753" y="1372"/>
                  </a:lnTo>
                  <a:cubicBezTo>
                    <a:pt x="2796" y="1454"/>
                    <a:pt x="2865" y="1487"/>
                    <a:pt x="2933" y="1487"/>
                  </a:cubicBezTo>
                  <a:cubicBezTo>
                    <a:pt x="3083" y="1487"/>
                    <a:pt x="3232" y="1327"/>
                    <a:pt x="3123" y="1155"/>
                  </a:cubicBezTo>
                  <a:lnTo>
                    <a:pt x="2955" y="862"/>
                  </a:lnTo>
                  <a:cubicBezTo>
                    <a:pt x="3450" y="612"/>
                    <a:pt x="3989" y="467"/>
                    <a:pt x="4543" y="439"/>
                  </a:cubicBezTo>
                  <a:lnTo>
                    <a:pt x="4543" y="775"/>
                  </a:lnTo>
                  <a:cubicBezTo>
                    <a:pt x="4543" y="920"/>
                    <a:pt x="4650" y="992"/>
                    <a:pt x="4757" y="992"/>
                  </a:cubicBezTo>
                  <a:cubicBezTo>
                    <a:pt x="4864" y="992"/>
                    <a:pt x="4971" y="920"/>
                    <a:pt x="4971" y="775"/>
                  </a:cubicBezTo>
                  <a:lnTo>
                    <a:pt x="4971" y="434"/>
                  </a:lnTo>
                  <a:close/>
                  <a:moveTo>
                    <a:pt x="4759" y="1"/>
                  </a:moveTo>
                  <a:cubicBezTo>
                    <a:pt x="2974" y="1"/>
                    <a:pt x="1362" y="1078"/>
                    <a:pt x="679" y="2724"/>
                  </a:cubicBezTo>
                  <a:cubicBezTo>
                    <a:pt x="0" y="4375"/>
                    <a:pt x="376" y="6270"/>
                    <a:pt x="1636" y="7536"/>
                  </a:cubicBezTo>
                  <a:cubicBezTo>
                    <a:pt x="2479" y="8378"/>
                    <a:pt x="3607" y="8825"/>
                    <a:pt x="4755" y="8825"/>
                  </a:cubicBezTo>
                  <a:cubicBezTo>
                    <a:pt x="5325" y="8825"/>
                    <a:pt x="5900" y="8715"/>
                    <a:pt x="6448" y="8489"/>
                  </a:cubicBezTo>
                  <a:cubicBezTo>
                    <a:pt x="8094" y="7805"/>
                    <a:pt x="9171" y="6198"/>
                    <a:pt x="9171" y="4413"/>
                  </a:cubicBezTo>
                  <a:cubicBezTo>
                    <a:pt x="9167" y="1978"/>
                    <a:pt x="7194" y="5"/>
                    <a:pt x="4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75"/>
            <p:cNvSpPr/>
            <p:nvPr/>
          </p:nvSpPr>
          <p:spPr>
            <a:xfrm>
              <a:off x="4147793" y="2128102"/>
              <a:ext cx="43826" cy="95075"/>
            </a:xfrm>
            <a:custGeom>
              <a:avLst/>
              <a:gdLst/>
              <a:ahLst/>
              <a:cxnLst/>
              <a:rect l="l" t="t" r="r" b="b"/>
              <a:pathLst>
                <a:path w="1671" h="3625" extrusionOk="0">
                  <a:moveTo>
                    <a:pt x="835" y="2474"/>
                  </a:moveTo>
                  <a:cubicBezTo>
                    <a:pt x="1021" y="2474"/>
                    <a:pt x="1199" y="2617"/>
                    <a:pt x="1199" y="2835"/>
                  </a:cubicBezTo>
                  <a:cubicBezTo>
                    <a:pt x="1199" y="3037"/>
                    <a:pt x="1035" y="3196"/>
                    <a:pt x="838" y="3196"/>
                  </a:cubicBezTo>
                  <a:cubicBezTo>
                    <a:pt x="516" y="3196"/>
                    <a:pt x="352" y="2806"/>
                    <a:pt x="583" y="2580"/>
                  </a:cubicBezTo>
                  <a:cubicBezTo>
                    <a:pt x="656" y="2507"/>
                    <a:pt x="747" y="2474"/>
                    <a:pt x="835" y="2474"/>
                  </a:cubicBezTo>
                  <a:close/>
                  <a:moveTo>
                    <a:pt x="836" y="1"/>
                  </a:moveTo>
                  <a:cubicBezTo>
                    <a:pt x="729" y="1"/>
                    <a:pt x="622" y="73"/>
                    <a:pt x="622" y="217"/>
                  </a:cubicBezTo>
                  <a:lnTo>
                    <a:pt x="622" y="2075"/>
                  </a:lnTo>
                  <a:cubicBezTo>
                    <a:pt x="241" y="2185"/>
                    <a:pt x="1" y="2556"/>
                    <a:pt x="54" y="2946"/>
                  </a:cubicBezTo>
                  <a:cubicBezTo>
                    <a:pt x="107" y="3335"/>
                    <a:pt x="443" y="3624"/>
                    <a:pt x="838" y="3624"/>
                  </a:cubicBezTo>
                  <a:cubicBezTo>
                    <a:pt x="1233" y="3624"/>
                    <a:pt x="1565" y="3335"/>
                    <a:pt x="1618" y="2946"/>
                  </a:cubicBezTo>
                  <a:cubicBezTo>
                    <a:pt x="1670" y="2556"/>
                    <a:pt x="1430" y="2185"/>
                    <a:pt x="1050" y="2075"/>
                  </a:cubicBezTo>
                  <a:lnTo>
                    <a:pt x="1050" y="217"/>
                  </a:lnTo>
                  <a:cubicBezTo>
                    <a:pt x="1050" y="73"/>
                    <a:pt x="943" y="1"/>
                    <a:pt x="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75"/>
            <p:cNvSpPr/>
            <p:nvPr/>
          </p:nvSpPr>
          <p:spPr>
            <a:xfrm>
              <a:off x="4012380" y="1975405"/>
              <a:ext cx="314546" cy="384469"/>
            </a:xfrm>
            <a:custGeom>
              <a:avLst/>
              <a:gdLst/>
              <a:ahLst/>
              <a:cxnLst/>
              <a:rect l="l" t="t" r="r" b="b"/>
              <a:pathLst>
                <a:path w="11993" h="14659" extrusionOk="0">
                  <a:moveTo>
                    <a:pt x="6415" y="2113"/>
                  </a:moveTo>
                  <a:lnTo>
                    <a:pt x="6415" y="2681"/>
                  </a:lnTo>
                  <a:cubicBezTo>
                    <a:pt x="6313" y="2673"/>
                    <a:pt x="6185" y="2665"/>
                    <a:pt x="6065" y="2665"/>
                  </a:cubicBezTo>
                  <a:cubicBezTo>
                    <a:pt x="6039" y="2665"/>
                    <a:pt x="6012" y="2666"/>
                    <a:pt x="5987" y="2666"/>
                  </a:cubicBezTo>
                  <a:cubicBezTo>
                    <a:pt x="5847" y="2666"/>
                    <a:pt x="5698" y="2671"/>
                    <a:pt x="5578" y="2676"/>
                  </a:cubicBezTo>
                  <a:lnTo>
                    <a:pt x="5573" y="2681"/>
                  </a:lnTo>
                  <a:lnTo>
                    <a:pt x="5573" y="2113"/>
                  </a:lnTo>
                  <a:close/>
                  <a:moveTo>
                    <a:pt x="9719" y="2005"/>
                  </a:moveTo>
                  <a:cubicBezTo>
                    <a:pt x="9736" y="2005"/>
                    <a:pt x="9753" y="2010"/>
                    <a:pt x="9769" y="2022"/>
                  </a:cubicBezTo>
                  <a:lnTo>
                    <a:pt x="11049" y="2941"/>
                  </a:lnTo>
                  <a:cubicBezTo>
                    <a:pt x="11087" y="2970"/>
                    <a:pt x="11097" y="3027"/>
                    <a:pt x="11073" y="3066"/>
                  </a:cubicBezTo>
                  <a:lnTo>
                    <a:pt x="10808" y="3427"/>
                  </a:lnTo>
                  <a:cubicBezTo>
                    <a:pt x="10790" y="3450"/>
                    <a:pt x="10762" y="3463"/>
                    <a:pt x="10734" y="3463"/>
                  </a:cubicBezTo>
                  <a:cubicBezTo>
                    <a:pt x="10716" y="3463"/>
                    <a:pt x="10698" y="3457"/>
                    <a:pt x="10683" y="3446"/>
                  </a:cubicBezTo>
                  <a:lnTo>
                    <a:pt x="9403" y="2527"/>
                  </a:lnTo>
                  <a:cubicBezTo>
                    <a:pt x="9364" y="2498"/>
                    <a:pt x="9355" y="2440"/>
                    <a:pt x="9384" y="2402"/>
                  </a:cubicBezTo>
                  <a:lnTo>
                    <a:pt x="9648" y="2041"/>
                  </a:lnTo>
                  <a:cubicBezTo>
                    <a:pt x="9666" y="2018"/>
                    <a:pt x="9692" y="2005"/>
                    <a:pt x="9719" y="2005"/>
                  </a:cubicBezTo>
                  <a:close/>
                  <a:moveTo>
                    <a:pt x="2279" y="2000"/>
                  </a:moveTo>
                  <a:cubicBezTo>
                    <a:pt x="2305" y="2000"/>
                    <a:pt x="2331" y="2013"/>
                    <a:pt x="2349" y="2036"/>
                  </a:cubicBezTo>
                  <a:lnTo>
                    <a:pt x="2614" y="2397"/>
                  </a:lnTo>
                  <a:cubicBezTo>
                    <a:pt x="2642" y="2440"/>
                    <a:pt x="2633" y="2493"/>
                    <a:pt x="2594" y="2522"/>
                  </a:cubicBezTo>
                  <a:lnTo>
                    <a:pt x="1314" y="3451"/>
                  </a:lnTo>
                  <a:cubicBezTo>
                    <a:pt x="1299" y="3460"/>
                    <a:pt x="1281" y="3464"/>
                    <a:pt x="1265" y="3464"/>
                  </a:cubicBezTo>
                  <a:cubicBezTo>
                    <a:pt x="1236" y="3464"/>
                    <a:pt x="1208" y="3451"/>
                    <a:pt x="1189" y="3427"/>
                  </a:cubicBezTo>
                  <a:lnTo>
                    <a:pt x="925" y="3066"/>
                  </a:lnTo>
                  <a:cubicBezTo>
                    <a:pt x="896" y="3027"/>
                    <a:pt x="905" y="2970"/>
                    <a:pt x="949" y="2941"/>
                  </a:cubicBezTo>
                  <a:lnTo>
                    <a:pt x="2229" y="2017"/>
                  </a:lnTo>
                  <a:cubicBezTo>
                    <a:pt x="2244" y="2005"/>
                    <a:pt x="2261" y="2000"/>
                    <a:pt x="2279" y="2000"/>
                  </a:cubicBezTo>
                  <a:close/>
                  <a:moveTo>
                    <a:pt x="2310" y="3258"/>
                  </a:moveTo>
                  <a:lnTo>
                    <a:pt x="2623" y="3706"/>
                  </a:lnTo>
                  <a:cubicBezTo>
                    <a:pt x="2565" y="3744"/>
                    <a:pt x="2503" y="3788"/>
                    <a:pt x="2445" y="3831"/>
                  </a:cubicBezTo>
                  <a:lnTo>
                    <a:pt x="2132" y="3388"/>
                  </a:lnTo>
                  <a:lnTo>
                    <a:pt x="2310" y="3258"/>
                  </a:lnTo>
                  <a:close/>
                  <a:moveTo>
                    <a:pt x="9687" y="3258"/>
                  </a:moveTo>
                  <a:lnTo>
                    <a:pt x="9860" y="3388"/>
                  </a:lnTo>
                  <a:lnTo>
                    <a:pt x="9547" y="3831"/>
                  </a:lnTo>
                  <a:cubicBezTo>
                    <a:pt x="9490" y="3788"/>
                    <a:pt x="9432" y="3744"/>
                    <a:pt x="9369" y="3706"/>
                  </a:cubicBezTo>
                  <a:lnTo>
                    <a:pt x="9687" y="3258"/>
                  </a:lnTo>
                  <a:close/>
                  <a:moveTo>
                    <a:pt x="4962" y="1"/>
                  </a:moveTo>
                  <a:cubicBezTo>
                    <a:pt x="4649" y="1"/>
                    <a:pt x="4394" y="256"/>
                    <a:pt x="4394" y="568"/>
                  </a:cubicBezTo>
                  <a:lnTo>
                    <a:pt x="4394" y="1540"/>
                  </a:lnTo>
                  <a:cubicBezTo>
                    <a:pt x="4394" y="1853"/>
                    <a:pt x="4649" y="2108"/>
                    <a:pt x="4962" y="2108"/>
                  </a:cubicBezTo>
                  <a:lnTo>
                    <a:pt x="5149" y="2108"/>
                  </a:lnTo>
                  <a:lnTo>
                    <a:pt x="5149" y="2724"/>
                  </a:lnTo>
                  <a:cubicBezTo>
                    <a:pt x="4389" y="2830"/>
                    <a:pt x="3653" y="3090"/>
                    <a:pt x="2989" y="3475"/>
                  </a:cubicBezTo>
                  <a:lnTo>
                    <a:pt x="2657" y="3008"/>
                  </a:lnTo>
                  <a:lnTo>
                    <a:pt x="2845" y="2873"/>
                  </a:lnTo>
                  <a:cubicBezTo>
                    <a:pt x="3076" y="2710"/>
                    <a:pt x="3128" y="2387"/>
                    <a:pt x="2965" y="2152"/>
                  </a:cubicBezTo>
                  <a:lnTo>
                    <a:pt x="2700" y="1791"/>
                  </a:lnTo>
                  <a:cubicBezTo>
                    <a:pt x="2601" y="1650"/>
                    <a:pt x="2442" y="1575"/>
                    <a:pt x="2280" y="1575"/>
                  </a:cubicBezTo>
                  <a:cubicBezTo>
                    <a:pt x="2176" y="1575"/>
                    <a:pt x="2071" y="1606"/>
                    <a:pt x="1978" y="1670"/>
                  </a:cubicBezTo>
                  <a:lnTo>
                    <a:pt x="699" y="2594"/>
                  </a:lnTo>
                  <a:cubicBezTo>
                    <a:pt x="468" y="2758"/>
                    <a:pt x="415" y="3080"/>
                    <a:pt x="578" y="3316"/>
                  </a:cubicBezTo>
                  <a:lnTo>
                    <a:pt x="843" y="3677"/>
                  </a:lnTo>
                  <a:cubicBezTo>
                    <a:pt x="942" y="3817"/>
                    <a:pt x="1101" y="3892"/>
                    <a:pt x="1263" y="3892"/>
                  </a:cubicBezTo>
                  <a:cubicBezTo>
                    <a:pt x="1367" y="3892"/>
                    <a:pt x="1472" y="3861"/>
                    <a:pt x="1565" y="3797"/>
                  </a:cubicBezTo>
                  <a:lnTo>
                    <a:pt x="1786" y="3638"/>
                  </a:lnTo>
                  <a:lnTo>
                    <a:pt x="2113" y="4100"/>
                  </a:lnTo>
                  <a:cubicBezTo>
                    <a:pt x="775" y="5236"/>
                    <a:pt x="6" y="6901"/>
                    <a:pt x="6" y="8657"/>
                  </a:cubicBezTo>
                  <a:cubicBezTo>
                    <a:pt x="1" y="11866"/>
                    <a:pt x="2522" y="14508"/>
                    <a:pt x="5727" y="14652"/>
                  </a:cubicBezTo>
                  <a:cubicBezTo>
                    <a:pt x="5819" y="14657"/>
                    <a:pt x="5910" y="14659"/>
                    <a:pt x="6001" y="14659"/>
                  </a:cubicBezTo>
                  <a:cubicBezTo>
                    <a:pt x="9087" y="14659"/>
                    <a:pt x="11692" y="12304"/>
                    <a:pt x="11972" y="9201"/>
                  </a:cubicBezTo>
                  <a:cubicBezTo>
                    <a:pt x="11988" y="9044"/>
                    <a:pt x="11871" y="8960"/>
                    <a:pt x="11755" y="8960"/>
                  </a:cubicBezTo>
                  <a:cubicBezTo>
                    <a:pt x="11654" y="8960"/>
                    <a:pt x="11553" y="9025"/>
                    <a:pt x="11544" y="9162"/>
                  </a:cubicBezTo>
                  <a:cubicBezTo>
                    <a:pt x="11342" y="11356"/>
                    <a:pt x="9865" y="13228"/>
                    <a:pt x="7777" y="13935"/>
                  </a:cubicBezTo>
                  <a:cubicBezTo>
                    <a:pt x="7195" y="14131"/>
                    <a:pt x="6597" y="14226"/>
                    <a:pt x="6003" y="14226"/>
                  </a:cubicBezTo>
                  <a:cubicBezTo>
                    <a:pt x="4466" y="14226"/>
                    <a:pt x="2965" y="13589"/>
                    <a:pt x="1892" y="12415"/>
                  </a:cubicBezTo>
                  <a:cubicBezTo>
                    <a:pt x="405" y="10784"/>
                    <a:pt x="15" y="8431"/>
                    <a:pt x="905" y="6415"/>
                  </a:cubicBezTo>
                  <a:cubicBezTo>
                    <a:pt x="1796" y="4399"/>
                    <a:pt x="3792" y="3095"/>
                    <a:pt x="6001" y="3095"/>
                  </a:cubicBezTo>
                  <a:cubicBezTo>
                    <a:pt x="8874" y="3095"/>
                    <a:pt x="11308" y="5332"/>
                    <a:pt x="11544" y="8195"/>
                  </a:cubicBezTo>
                  <a:cubicBezTo>
                    <a:pt x="11551" y="8335"/>
                    <a:pt x="11654" y="8401"/>
                    <a:pt x="11758" y="8401"/>
                  </a:cubicBezTo>
                  <a:cubicBezTo>
                    <a:pt x="11875" y="8401"/>
                    <a:pt x="11993" y="8317"/>
                    <a:pt x="11972" y="8161"/>
                  </a:cubicBezTo>
                  <a:cubicBezTo>
                    <a:pt x="11842" y="6583"/>
                    <a:pt x="11092" y="5120"/>
                    <a:pt x="9889" y="4100"/>
                  </a:cubicBezTo>
                  <a:lnTo>
                    <a:pt x="10211" y="3638"/>
                  </a:lnTo>
                  <a:lnTo>
                    <a:pt x="10437" y="3797"/>
                  </a:lnTo>
                  <a:cubicBezTo>
                    <a:pt x="10528" y="3863"/>
                    <a:pt x="10632" y="3894"/>
                    <a:pt x="10735" y="3894"/>
                  </a:cubicBezTo>
                  <a:cubicBezTo>
                    <a:pt x="10897" y="3894"/>
                    <a:pt x="11057" y="3818"/>
                    <a:pt x="11159" y="3677"/>
                  </a:cubicBezTo>
                  <a:lnTo>
                    <a:pt x="11419" y="3316"/>
                  </a:lnTo>
                  <a:cubicBezTo>
                    <a:pt x="11583" y="3085"/>
                    <a:pt x="11530" y="2763"/>
                    <a:pt x="11299" y="2594"/>
                  </a:cubicBezTo>
                  <a:lnTo>
                    <a:pt x="10024" y="1670"/>
                  </a:lnTo>
                  <a:cubicBezTo>
                    <a:pt x="9933" y="1606"/>
                    <a:pt x="9829" y="1575"/>
                    <a:pt x="9725" y="1575"/>
                  </a:cubicBezTo>
                  <a:cubicBezTo>
                    <a:pt x="9564" y="1575"/>
                    <a:pt x="9404" y="1650"/>
                    <a:pt x="9302" y="1791"/>
                  </a:cubicBezTo>
                  <a:lnTo>
                    <a:pt x="9042" y="2152"/>
                  </a:lnTo>
                  <a:cubicBezTo>
                    <a:pt x="8874" y="2383"/>
                    <a:pt x="8931" y="2705"/>
                    <a:pt x="9162" y="2873"/>
                  </a:cubicBezTo>
                  <a:lnTo>
                    <a:pt x="9345" y="3008"/>
                  </a:lnTo>
                  <a:lnTo>
                    <a:pt x="9018" y="3475"/>
                  </a:lnTo>
                  <a:cubicBezTo>
                    <a:pt x="8349" y="3085"/>
                    <a:pt x="7618" y="2830"/>
                    <a:pt x="6858" y="2724"/>
                  </a:cubicBezTo>
                  <a:lnTo>
                    <a:pt x="6858" y="2108"/>
                  </a:lnTo>
                  <a:lnTo>
                    <a:pt x="7040" y="2108"/>
                  </a:lnTo>
                  <a:cubicBezTo>
                    <a:pt x="7353" y="2108"/>
                    <a:pt x="7603" y="1853"/>
                    <a:pt x="7608" y="1540"/>
                  </a:cubicBezTo>
                  <a:lnTo>
                    <a:pt x="7608" y="568"/>
                  </a:lnTo>
                  <a:cubicBezTo>
                    <a:pt x="7608" y="256"/>
                    <a:pt x="7353" y="1"/>
                    <a:pt x="7040" y="1"/>
                  </a:cubicBezTo>
                  <a:lnTo>
                    <a:pt x="6501" y="1"/>
                  </a:lnTo>
                  <a:cubicBezTo>
                    <a:pt x="6213" y="1"/>
                    <a:pt x="6213" y="429"/>
                    <a:pt x="6501" y="429"/>
                  </a:cubicBezTo>
                  <a:lnTo>
                    <a:pt x="7040" y="429"/>
                  </a:lnTo>
                  <a:cubicBezTo>
                    <a:pt x="7113" y="434"/>
                    <a:pt x="7175" y="492"/>
                    <a:pt x="7175" y="568"/>
                  </a:cubicBezTo>
                  <a:lnTo>
                    <a:pt x="7175" y="1540"/>
                  </a:lnTo>
                  <a:cubicBezTo>
                    <a:pt x="7175" y="1617"/>
                    <a:pt x="7113" y="1680"/>
                    <a:pt x="7040" y="1680"/>
                  </a:cubicBezTo>
                  <a:lnTo>
                    <a:pt x="4962" y="1680"/>
                  </a:lnTo>
                  <a:cubicBezTo>
                    <a:pt x="4885" y="1680"/>
                    <a:pt x="4822" y="1617"/>
                    <a:pt x="4822" y="1540"/>
                  </a:cubicBezTo>
                  <a:lnTo>
                    <a:pt x="4822" y="568"/>
                  </a:lnTo>
                  <a:cubicBezTo>
                    <a:pt x="4822" y="492"/>
                    <a:pt x="4885" y="434"/>
                    <a:pt x="4962" y="429"/>
                  </a:cubicBezTo>
                  <a:lnTo>
                    <a:pt x="5501" y="429"/>
                  </a:lnTo>
                  <a:cubicBezTo>
                    <a:pt x="5785" y="429"/>
                    <a:pt x="57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7" name="Google Shape;10157;p75"/>
          <p:cNvGrpSpPr/>
          <p:nvPr/>
        </p:nvGrpSpPr>
        <p:grpSpPr>
          <a:xfrm>
            <a:off x="3554290" y="3380517"/>
            <a:ext cx="340092" cy="338623"/>
            <a:chOff x="3554290" y="3380517"/>
            <a:chExt cx="340092" cy="338623"/>
          </a:xfrm>
        </p:grpSpPr>
        <p:sp>
          <p:nvSpPr>
            <p:cNvPr id="10158" name="Google Shape;10158;p75"/>
            <p:cNvSpPr/>
            <p:nvPr/>
          </p:nvSpPr>
          <p:spPr>
            <a:xfrm>
              <a:off x="3654742" y="3568175"/>
              <a:ext cx="52534" cy="52534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37" y="1"/>
                  </a:moveTo>
                  <a:lnTo>
                    <a:pt x="0" y="1242"/>
                  </a:lnTo>
                  <a:cubicBezTo>
                    <a:pt x="92" y="1252"/>
                    <a:pt x="178" y="1295"/>
                    <a:pt x="246" y="1362"/>
                  </a:cubicBezTo>
                  <a:lnTo>
                    <a:pt x="640" y="1757"/>
                  </a:lnTo>
                  <a:cubicBezTo>
                    <a:pt x="708" y="1824"/>
                    <a:pt x="751" y="1911"/>
                    <a:pt x="761" y="2002"/>
                  </a:cubicBezTo>
                  <a:lnTo>
                    <a:pt x="2002" y="766"/>
                  </a:lnTo>
                  <a:cubicBezTo>
                    <a:pt x="1708" y="549"/>
                    <a:pt x="1453" y="294"/>
                    <a:pt x="123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75"/>
            <p:cNvSpPr/>
            <p:nvPr/>
          </p:nvSpPr>
          <p:spPr>
            <a:xfrm>
              <a:off x="3654611" y="3568175"/>
              <a:ext cx="42436" cy="52534"/>
            </a:xfrm>
            <a:custGeom>
              <a:avLst/>
              <a:gdLst/>
              <a:ahLst/>
              <a:cxnLst/>
              <a:rect l="l" t="t" r="r" b="b"/>
              <a:pathLst>
                <a:path w="1618" h="2003" extrusionOk="0">
                  <a:moveTo>
                    <a:pt x="1242" y="1"/>
                  </a:moveTo>
                  <a:lnTo>
                    <a:pt x="1" y="1237"/>
                  </a:lnTo>
                  <a:cubicBezTo>
                    <a:pt x="92" y="1252"/>
                    <a:pt x="179" y="1295"/>
                    <a:pt x="246" y="1357"/>
                  </a:cubicBezTo>
                  <a:lnTo>
                    <a:pt x="645" y="1757"/>
                  </a:lnTo>
                  <a:cubicBezTo>
                    <a:pt x="708" y="1824"/>
                    <a:pt x="751" y="1911"/>
                    <a:pt x="766" y="2002"/>
                  </a:cubicBezTo>
                  <a:lnTo>
                    <a:pt x="1232" y="1535"/>
                  </a:lnTo>
                  <a:lnTo>
                    <a:pt x="1059" y="1357"/>
                  </a:lnTo>
                  <a:cubicBezTo>
                    <a:pt x="953" y="1261"/>
                    <a:pt x="953" y="1102"/>
                    <a:pt x="1049" y="1001"/>
                  </a:cubicBezTo>
                  <a:lnTo>
                    <a:pt x="1617" y="434"/>
                  </a:lnTo>
                  <a:cubicBezTo>
                    <a:pt x="1483" y="299"/>
                    <a:pt x="1353" y="154"/>
                    <a:pt x="1242" y="1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75"/>
            <p:cNvSpPr/>
            <p:nvPr/>
          </p:nvSpPr>
          <p:spPr>
            <a:xfrm>
              <a:off x="3650204" y="3385579"/>
              <a:ext cx="239667" cy="228520"/>
            </a:xfrm>
            <a:custGeom>
              <a:avLst/>
              <a:gdLst/>
              <a:ahLst/>
              <a:cxnLst/>
              <a:rect l="l" t="t" r="r" b="b"/>
              <a:pathLst>
                <a:path w="9138" h="8713" extrusionOk="0">
                  <a:moveTo>
                    <a:pt x="4780" y="0"/>
                  </a:moveTo>
                  <a:cubicBezTo>
                    <a:pt x="3647" y="0"/>
                    <a:pt x="2532" y="442"/>
                    <a:pt x="1699" y="1275"/>
                  </a:cubicBezTo>
                  <a:cubicBezTo>
                    <a:pt x="0" y="2978"/>
                    <a:pt x="0" y="5736"/>
                    <a:pt x="1699" y="7434"/>
                  </a:cubicBezTo>
                  <a:cubicBezTo>
                    <a:pt x="2533" y="8269"/>
                    <a:pt x="3650" y="8713"/>
                    <a:pt x="4786" y="8713"/>
                  </a:cubicBezTo>
                  <a:cubicBezTo>
                    <a:pt x="5346" y="8713"/>
                    <a:pt x="5911" y="8605"/>
                    <a:pt x="6448" y="8382"/>
                  </a:cubicBezTo>
                  <a:cubicBezTo>
                    <a:pt x="8074" y="7708"/>
                    <a:pt x="9138" y="6116"/>
                    <a:pt x="9138" y="4355"/>
                  </a:cubicBezTo>
                  <a:cubicBezTo>
                    <a:pt x="9138" y="2593"/>
                    <a:pt x="8074" y="1006"/>
                    <a:pt x="6448" y="332"/>
                  </a:cubicBezTo>
                  <a:cubicBezTo>
                    <a:pt x="5909" y="109"/>
                    <a:pt x="5342" y="0"/>
                    <a:pt x="478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75"/>
            <p:cNvSpPr/>
            <p:nvPr/>
          </p:nvSpPr>
          <p:spPr>
            <a:xfrm>
              <a:off x="3661299" y="3385632"/>
              <a:ext cx="124082" cy="228442"/>
            </a:xfrm>
            <a:custGeom>
              <a:avLst/>
              <a:gdLst/>
              <a:ahLst/>
              <a:cxnLst/>
              <a:rect l="l" t="t" r="r" b="b"/>
              <a:pathLst>
                <a:path w="4731" h="8710" extrusionOk="0">
                  <a:moveTo>
                    <a:pt x="4347" y="0"/>
                  </a:moveTo>
                  <a:cubicBezTo>
                    <a:pt x="1969" y="0"/>
                    <a:pt x="1" y="1931"/>
                    <a:pt x="1" y="4353"/>
                  </a:cubicBezTo>
                  <a:cubicBezTo>
                    <a:pt x="1" y="6778"/>
                    <a:pt x="1969" y="8709"/>
                    <a:pt x="4347" y="8709"/>
                  </a:cubicBezTo>
                  <a:cubicBezTo>
                    <a:pt x="4474" y="8709"/>
                    <a:pt x="4602" y="8704"/>
                    <a:pt x="4730" y="8693"/>
                  </a:cubicBezTo>
                  <a:cubicBezTo>
                    <a:pt x="3706" y="8606"/>
                    <a:pt x="2748" y="8159"/>
                    <a:pt x="2021" y="7437"/>
                  </a:cubicBezTo>
                  <a:cubicBezTo>
                    <a:pt x="823" y="6239"/>
                    <a:pt x="429" y="4454"/>
                    <a:pt x="1011" y="2861"/>
                  </a:cubicBezTo>
                  <a:cubicBezTo>
                    <a:pt x="1588" y="1268"/>
                    <a:pt x="3042" y="162"/>
                    <a:pt x="4730" y="17"/>
                  </a:cubicBezTo>
                  <a:cubicBezTo>
                    <a:pt x="4602" y="6"/>
                    <a:pt x="4474" y="0"/>
                    <a:pt x="4347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75"/>
            <p:cNvSpPr/>
            <p:nvPr/>
          </p:nvSpPr>
          <p:spPr>
            <a:xfrm>
              <a:off x="3683120" y="3407348"/>
              <a:ext cx="193874" cy="184983"/>
            </a:xfrm>
            <a:custGeom>
              <a:avLst/>
              <a:gdLst/>
              <a:ahLst/>
              <a:cxnLst/>
              <a:rect l="l" t="t" r="r" b="b"/>
              <a:pathLst>
                <a:path w="7392" h="7053" extrusionOk="0">
                  <a:moveTo>
                    <a:pt x="3522" y="0"/>
                  </a:moveTo>
                  <a:cubicBezTo>
                    <a:pt x="3068" y="0"/>
                    <a:pt x="2611" y="87"/>
                    <a:pt x="2176" y="267"/>
                  </a:cubicBezTo>
                  <a:cubicBezTo>
                    <a:pt x="857" y="816"/>
                    <a:pt x="1" y="2100"/>
                    <a:pt x="1" y="3525"/>
                  </a:cubicBezTo>
                  <a:cubicBezTo>
                    <a:pt x="1" y="4954"/>
                    <a:pt x="857" y="6238"/>
                    <a:pt x="2176" y="6782"/>
                  </a:cubicBezTo>
                  <a:cubicBezTo>
                    <a:pt x="2613" y="6964"/>
                    <a:pt x="3071" y="7052"/>
                    <a:pt x="3526" y="7052"/>
                  </a:cubicBezTo>
                  <a:cubicBezTo>
                    <a:pt x="4443" y="7052"/>
                    <a:pt x="5345" y="6693"/>
                    <a:pt x="6020" y="6017"/>
                  </a:cubicBezTo>
                  <a:cubicBezTo>
                    <a:pt x="7392" y="4641"/>
                    <a:pt x="7392" y="2408"/>
                    <a:pt x="6020" y="1032"/>
                  </a:cubicBezTo>
                  <a:cubicBezTo>
                    <a:pt x="5344" y="359"/>
                    <a:pt x="4441" y="0"/>
                    <a:pt x="3522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75"/>
            <p:cNvSpPr/>
            <p:nvPr/>
          </p:nvSpPr>
          <p:spPr>
            <a:xfrm>
              <a:off x="3683120" y="3407348"/>
              <a:ext cx="102392" cy="184878"/>
            </a:xfrm>
            <a:custGeom>
              <a:avLst/>
              <a:gdLst/>
              <a:ahLst/>
              <a:cxnLst/>
              <a:rect l="l" t="t" r="r" b="b"/>
              <a:pathLst>
                <a:path w="3904" h="7049" extrusionOk="0">
                  <a:moveTo>
                    <a:pt x="3517" y="1"/>
                  </a:moveTo>
                  <a:cubicBezTo>
                    <a:pt x="1600" y="1"/>
                    <a:pt x="1" y="1557"/>
                    <a:pt x="1" y="3525"/>
                  </a:cubicBezTo>
                  <a:cubicBezTo>
                    <a:pt x="1" y="5492"/>
                    <a:pt x="1600" y="7048"/>
                    <a:pt x="3517" y="7048"/>
                  </a:cubicBezTo>
                  <a:cubicBezTo>
                    <a:pt x="3645" y="7048"/>
                    <a:pt x="3773" y="7042"/>
                    <a:pt x="3903" y="7027"/>
                  </a:cubicBezTo>
                  <a:cubicBezTo>
                    <a:pt x="3105" y="6941"/>
                    <a:pt x="2359" y="6585"/>
                    <a:pt x="1791" y="6017"/>
                  </a:cubicBezTo>
                  <a:cubicBezTo>
                    <a:pt x="829" y="5059"/>
                    <a:pt x="506" y="3630"/>
                    <a:pt x="954" y="2350"/>
                  </a:cubicBezTo>
                  <a:cubicBezTo>
                    <a:pt x="1406" y="1071"/>
                    <a:pt x="2551" y="166"/>
                    <a:pt x="3903" y="22"/>
                  </a:cubicBezTo>
                  <a:cubicBezTo>
                    <a:pt x="3773" y="8"/>
                    <a:pt x="3645" y="1"/>
                    <a:pt x="351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75"/>
            <p:cNvSpPr/>
            <p:nvPr/>
          </p:nvSpPr>
          <p:spPr>
            <a:xfrm>
              <a:off x="3741817" y="3443857"/>
              <a:ext cx="59091" cy="50619"/>
            </a:xfrm>
            <a:custGeom>
              <a:avLst/>
              <a:gdLst/>
              <a:ahLst/>
              <a:cxnLst/>
              <a:rect l="l" t="t" r="r" b="b"/>
              <a:pathLst>
                <a:path w="2253" h="1930" extrusionOk="0">
                  <a:moveTo>
                    <a:pt x="1290" y="1"/>
                  </a:moveTo>
                  <a:cubicBezTo>
                    <a:pt x="429" y="1"/>
                    <a:pt x="0" y="1040"/>
                    <a:pt x="607" y="1647"/>
                  </a:cubicBezTo>
                  <a:cubicBezTo>
                    <a:pt x="802" y="1842"/>
                    <a:pt x="1043" y="1930"/>
                    <a:pt x="1279" y="1930"/>
                  </a:cubicBezTo>
                  <a:cubicBezTo>
                    <a:pt x="1775" y="1930"/>
                    <a:pt x="2252" y="1544"/>
                    <a:pt x="2252" y="963"/>
                  </a:cubicBezTo>
                  <a:cubicBezTo>
                    <a:pt x="2252" y="434"/>
                    <a:pt x="1819" y="1"/>
                    <a:pt x="1290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75"/>
            <p:cNvSpPr/>
            <p:nvPr/>
          </p:nvSpPr>
          <p:spPr>
            <a:xfrm>
              <a:off x="3750393" y="3443857"/>
              <a:ext cx="35119" cy="50619"/>
            </a:xfrm>
            <a:custGeom>
              <a:avLst/>
              <a:gdLst/>
              <a:ahLst/>
              <a:cxnLst/>
              <a:rect l="l" t="t" r="r" b="b"/>
              <a:pathLst>
                <a:path w="1339" h="1930" extrusionOk="0">
                  <a:moveTo>
                    <a:pt x="962" y="0"/>
                  </a:moveTo>
                  <a:cubicBezTo>
                    <a:pt x="454" y="0"/>
                    <a:pt x="1" y="410"/>
                    <a:pt x="1" y="963"/>
                  </a:cubicBezTo>
                  <a:cubicBezTo>
                    <a:pt x="1" y="1521"/>
                    <a:pt x="456" y="1929"/>
                    <a:pt x="965" y="1929"/>
                  </a:cubicBezTo>
                  <a:cubicBezTo>
                    <a:pt x="1088" y="1929"/>
                    <a:pt x="1214" y="1905"/>
                    <a:pt x="1338" y="1853"/>
                  </a:cubicBezTo>
                  <a:cubicBezTo>
                    <a:pt x="982" y="1699"/>
                    <a:pt x="751" y="1353"/>
                    <a:pt x="751" y="963"/>
                  </a:cubicBezTo>
                  <a:cubicBezTo>
                    <a:pt x="751" y="578"/>
                    <a:pt x="982" y="232"/>
                    <a:pt x="1338" y="78"/>
                  </a:cubicBezTo>
                  <a:cubicBezTo>
                    <a:pt x="1213" y="25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75"/>
            <p:cNvSpPr/>
            <p:nvPr/>
          </p:nvSpPr>
          <p:spPr>
            <a:xfrm>
              <a:off x="3734237" y="3494476"/>
              <a:ext cx="82695" cy="52770"/>
            </a:xfrm>
            <a:custGeom>
              <a:avLst/>
              <a:gdLst/>
              <a:ahLst/>
              <a:cxnLst/>
              <a:rect l="l" t="t" r="r" b="b"/>
              <a:pathLst>
                <a:path w="3153" h="2012" extrusionOk="0">
                  <a:moveTo>
                    <a:pt x="1030" y="0"/>
                  </a:moveTo>
                  <a:cubicBezTo>
                    <a:pt x="463" y="0"/>
                    <a:pt x="1" y="462"/>
                    <a:pt x="1" y="1030"/>
                  </a:cubicBezTo>
                  <a:lnTo>
                    <a:pt x="1" y="1839"/>
                  </a:lnTo>
                  <a:cubicBezTo>
                    <a:pt x="1" y="1935"/>
                    <a:pt x="78" y="2012"/>
                    <a:pt x="174" y="2012"/>
                  </a:cubicBezTo>
                  <a:lnTo>
                    <a:pt x="2979" y="2012"/>
                  </a:lnTo>
                  <a:cubicBezTo>
                    <a:pt x="3075" y="2012"/>
                    <a:pt x="3152" y="1935"/>
                    <a:pt x="3152" y="1839"/>
                  </a:cubicBezTo>
                  <a:lnTo>
                    <a:pt x="3152" y="1030"/>
                  </a:lnTo>
                  <a:cubicBezTo>
                    <a:pt x="3152" y="462"/>
                    <a:pt x="2690" y="0"/>
                    <a:pt x="2123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75"/>
            <p:cNvSpPr/>
            <p:nvPr/>
          </p:nvSpPr>
          <p:spPr>
            <a:xfrm>
              <a:off x="3734237" y="3494345"/>
              <a:ext cx="46842" cy="52901"/>
            </a:xfrm>
            <a:custGeom>
              <a:avLst/>
              <a:gdLst/>
              <a:ahLst/>
              <a:cxnLst/>
              <a:rect l="l" t="t" r="r" b="b"/>
              <a:pathLst>
                <a:path w="1786" h="2017" extrusionOk="0">
                  <a:moveTo>
                    <a:pt x="1030" y="1"/>
                  </a:moveTo>
                  <a:cubicBezTo>
                    <a:pt x="463" y="5"/>
                    <a:pt x="1" y="467"/>
                    <a:pt x="1" y="1035"/>
                  </a:cubicBezTo>
                  <a:lnTo>
                    <a:pt x="1" y="1844"/>
                  </a:lnTo>
                  <a:cubicBezTo>
                    <a:pt x="1" y="1940"/>
                    <a:pt x="78" y="2017"/>
                    <a:pt x="174" y="2017"/>
                  </a:cubicBezTo>
                  <a:lnTo>
                    <a:pt x="929" y="2017"/>
                  </a:lnTo>
                  <a:cubicBezTo>
                    <a:pt x="833" y="2017"/>
                    <a:pt x="756" y="1940"/>
                    <a:pt x="756" y="1844"/>
                  </a:cubicBezTo>
                  <a:lnTo>
                    <a:pt x="756" y="1035"/>
                  </a:lnTo>
                  <a:cubicBezTo>
                    <a:pt x="756" y="467"/>
                    <a:pt x="1218" y="5"/>
                    <a:pt x="17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75"/>
            <p:cNvSpPr/>
            <p:nvPr/>
          </p:nvSpPr>
          <p:spPr>
            <a:xfrm>
              <a:off x="3559824" y="3596842"/>
              <a:ext cx="119938" cy="117368"/>
            </a:xfrm>
            <a:custGeom>
              <a:avLst/>
              <a:gdLst/>
              <a:ahLst/>
              <a:cxnLst/>
              <a:rect l="l" t="t" r="r" b="b"/>
              <a:pathLst>
                <a:path w="4573" h="4475" extrusionOk="0">
                  <a:moveTo>
                    <a:pt x="3627" y="1"/>
                  </a:moveTo>
                  <a:cubicBezTo>
                    <a:pt x="3499" y="1"/>
                    <a:pt x="3372" y="50"/>
                    <a:pt x="3273" y="149"/>
                  </a:cubicBezTo>
                  <a:lnTo>
                    <a:pt x="198" y="3224"/>
                  </a:lnTo>
                  <a:cubicBezTo>
                    <a:pt x="1" y="3421"/>
                    <a:pt x="1" y="3734"/>
                    <a:pt x="198" y="3931"/>
                  </a:cubicBezTo>
                  <a:lnTo>
                    <a:pt x="598" y="4330"/>
                  </a:lnTo>
                  <a:cubicBezTo>
                    <a:pt x="694" y="4427"/>
                    <a:pt x="821" y="4475"/>
                    <a:pt x="949" y="4475"/>
                  </a:cubicBezTo>
                  <a:cubicBezTo>
                    <a:pt x="1076" y="4475"/>
                    <a:pt x="1204" y="4427"/>
                    <a:pt x="1300" y="4330"/>
                  </a:cubicBezTo>
                  <a:lnTo>
                    <a:pt x="4380" y="1256"/>
                  </a:lnTo>
                  <a:cubicBezTo>
                    <a:pt x="4572" y="1058"/>
                    <a:pt x="4572" y="741"/>
                    <a:pt x="4380" y="548"/>
                  </a:cubicBezTo>
                  <a:lnTo>
                    <a:pt x="3980" y="149"/>
                  </a:lnTo>
                  <a:cubicBezTo>
                    <a:pt x="3882" y="50"/>
                    <a:pt x="3754" y="1"/>
                    <a:pt x="362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75"/>
            <p:cNvSpPr/>
            <p:nvPr/>
          </p:nvSpPr>
          <p:spPr>
            <a:xfrm>
              <a:off x="3559956" y="3596842"/>
              <a:ext cx="105041" cy="117368"/>
            </a:xfrm>
            <a:custGeom>
              <a:avLst/>
              <a:gdLst/>
              <a:ahLst/>
              <a:cxnLst/>
              <a:rect l="l" t="t" r="r" b="b"/>
              <a:pathLst>
                <a:path w="4005" h="4475" extrusionOk="0">
                  <a:moveTo>
                    <a:pt x="3624" y="1"/>
                  </a:moveTo>
                  <a:cubicBezTo>
                    <a:pt x="3496" y="1"/>
                    <a:pt x="3369" y="50"/>
                    <a:pt x="3273" y="149"/>
                  </a:cubicBezTo>
                  <a:lnTo>
                    <a:pt x="193" y="3224"/>
                  </a:lnTo>
                  <a:cubicBezTo>
                    <a:pt x="1" y="3421"/>
                    <a:pt x="1" y="3734"/>
                    <a:pt x="193" y="3931"/>
                  </a:cubicBezTo>
                  <a:lnTo>
                    <a:pt x="593" y="4330"/>
                  </a:lnTo>
                  <a:cubicBezTo>
                    <a:pt x="691" y="4427"/>
                    <a:pt x="819" y="4475"/>
                    <a:pt x="946" y="4475"/>
                  </a:cubicBezTo>
                  <a:cubicBezTo>
                    <a:pt x="1074" y="4475"/>
                    <a:pt x="1201" y="4427"/>
                    <a:pt x="1300" y="4330"/>
                  </a:cubicBezTo>
                  <a:lnTo>
                    <a:pt x="1324" y="4306"/>
                  </a:lnTo>
                  <a:lnTo>
                    <a:pt x="953" y="3931"/>
                  </a:lnTo>
                  <a:cubicBezTo>
                    <a:pt x="756" y="3734"/>
                    <a:pt x="756" y="3421"/>
                    <a:pt x="953" y="3224"/>
                  </a:cubicBezTo>
                  <a:lnTo>
                    <a:pt x="4004" y="173"/>
                  </a:lnTo>
                  <a:lnTo>
                    <a:pt x="3975" y="149"/>
                  </a:lnTo>
                  <a:cubicBezTo>
                    <a:pt x="3879" y="50"/>
                    <a:pt x="3751" y="1"/>
                    <a:pt x="362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75"/>
            <p:cNvSpPr/>
            <p:nvPr/>
          </p:nvSpPr>
          <p:spPr>
            <a:xfrm>
              <a:off x="3636068" y="3596842"/>
              <a:ext cx="43695" cy="42541"/>
            </a:xfrm>
            <a:custGeom>
              <a:avLst/>
              <a:gdLst/>
              <a:ahLst/>
              <a:cxnLst/>
              <a:rect l="l" t="t" r="r" b="b"/>
              <a:pathLst>
                <a:path w="1666" h="1622" extrusionOk="0">
                  <a:moveTo>
                    <a:pt x="720" y="1"/>
                  </a:moveTo>
                  <a:cubicBezTo>
                    <a:pt x="592" y="1"/>
                    <a:pt x="465" y="50"/>
                    <a:pt x="366" y="149"/>
                  </a:cubicBezTo>
                  <a:lnTo>
                    <a:pt x="0" y="515"/>
                  </a:lnTo>
                  <a:lnTo>
                    <a:pt x="1107" y="1621"/>
                  </a:lnTo>
                  <a:lnTo>
                    <a:pt x="1473" y="1251"/>
                  </a:lnTo>
                  <a:cubicBezTo>
                    <a:pt x="1665" y="1058"/>
                    <a:pt x="1665" y="741"/>
                    <a:pt x="1473" y="548"/>
                  </a:cubicBezTo>
                  <a:lnTo>
                    <a:pt x="1073" y="149"/>
                  </a:lnTo>
                  <a:cubicBezTo>
                    <a:pt x="975" y="50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75"/>
            <p:cNvSpPr/>
            <p:nvPr/>
          </p:nvSpPr>
          <p:spPr>
            <a:xfrm>
              <a:off x="3636199" y="3596816"/>
              <a:ext cx="28798" cy="23500"/>
            </a:xfrm>
            <a:custGeom>
              <a:avLst/>
              <a:gdLst/>
              <a:ahLst/>
              <a:cxnLst/>
              <a:rect l="l" t="t" r="r" b="b"/>
              <a:pathLst>
                <a:path w="1098" h="896" extrusionOk="0">
                  <a:moveTo>
                    <a:pt x="674" y="1"/>
                  </a:moveTo>
                  <a:cubicBezTo>
                    <a:pt x="654" y="1"/>
                    <a:pt x="640" y="6"/>
                    <a:pt x="626" y="10"/>
                  </a:cubicBezTo>
                  <a:cubicBezTo>
                    <a:pt x="524" y="30"/>
                    <a:pt x="438" y="73"/>
                    <a:pt x="366" y="145"/>
                  </a:cubicBezTo>
                  <a:lnTo>
                    <a:pt x="91" y="424"/>
                  </a:lnTo>
                  <a:lnTo>
                    <a:pt x="0" y="516"/>
                  </a:lnTo>
                  <a:lnTo>
                    <a:pt x="375" y="896"/>
                  </a:lnTo>
                  <a:lnTo>
                    <a:pt x="1097" y="174"/>
                  </a:lnTo>
                  <a:lnTo>
                    <a:pt x="1073" y="150"/>
                  </a:lnTo>
                  <a:cubicBezTo>
                    <a:pt x="1063" y="135"/>
                    <a:pt x="1049" y="126"/>
                    <a:pt x="1039" y="116"/>
                  </a:cubicBezTo>
                  <a:lnTo>
                    <a:pt x="1025" y="107"/>
                  </a:lnTo>
                  <a:cubicBezTo>
                    <a:pt x="1010" y="97"/>
                    <a:pt x="996" y="83"/>
                    <a:pt x="977" y="73"/>
                  </a:cubicBezTo>
                  <a:cubicBezTo>
                    <a:pt x="900" y="25"/>
                    <a:pt x="813" y="1"/>
                    <a:pt x="722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75"/>
            <p:cNvSpPr/>
            <p:nvPr/>
          </p:nvSpPr>
          <p:spPr>
            <a:xfrm>
              <a:off x="3554290" y="3380517"/>
              <a:ext cx="340040" cy="338623"/>
            </a:xfrm>
            <a:custGeom>
              <a:avLst/>
              <a:gdLst/>
              <a:ahLst/>
              <a:cxnLst/>
              <a:rect l="l" t="t" r="r" b="b"/>
              <a:pathLst>
                <a:path w="12965" h="12911" extrusionOk="0">
                  <a:moveTo>
                    <a:pt x="4980" y="7502"/>
                  </a:moveTo>
                  <a:cubicBezTo>
                    <a:pt x="5129" y="7680"/>
                    <a:pt x="5298" y="7844"/>
                    <a:pt x="5476" y="7998"/>
                  </a:cubicBezTo>
                  <a:lnTo>
                    <a:pt x="4764" y="8710"/>
                  </a:lnTo>
                  <a:cubicBezTo>
                    <a:pt x="4749" y="8690"/>
                    <a:pt x="4735" y="8676"/>
                    <a:pt x="4716" y="8657"/>
                  </a:cubicBezTo>
                  <a:lnTo>
                    <a:pt x="4321" y="8262"/>
                  </a:lnTo>
                  <a:cubicBezTo>
                    <a:pt x="4302" y="8243"/>
                    <a:pt x="4287" y="8229"/>
                    <a:pt x="4268" y="8214"/>
                  </a:cubicBezTo>
                  <a:lnTo>
                    <a:pt x="4980" y="7502"/>
                  </a:lnTo>
                  <a:close/>
                  <a:moveTo>
                    <a:pt x="3833" y="8437"/>
                  </a:moveTo>
                  <a:cubicBezTo>
                    <a:pt x="3912" y="8437"/>
                    <a:pt x="3992" y="8467"/>
                    <a:pt x="4052" y="8527"/>
                  </a:cubicBezTo>
                  <a:lnTo>
                    <a:pt x="4451" y="8926"/>
                  </a:lnTo>
                  <a:cubicBezTo>
                    <a:pt x="4571" y="9047"/>
                    <a:pt x="4571" y="9244"/>
                    <a:pt x="4451" y="9369"/>
                  </a:cubicBezTo>
                  <a:lnTo>
                    <a:pt x="4451" y="9364"/>
                  </a:lnTo>
                  <a:lnTo>
                    <a:pt x="4215" y="9600"/>
                  </a:lnTo>
                  <a:lnTo>
                    <a:pt x="3378" y="8763"/>
                  </a:lnTo>
                  <a:lnTo>
                    <a:pt x="3614" y="8527"/>
                  </a:lnTo>
                  <a:cubicBezTo>
                    <a:pt x="3674" y="8467"/>
                    <a:pt x="3753" y="8437"/>
                    <a:pt x="3833" y="8437"/>
                  </a:cubicBezTo>
                  <a:close/>
                  <a:moveTo>
                    <a:pt x="3113" y="9027"/>
                  </a:moveTo>
                  <a:lnTo>
                    <a:pt x="3951" y="9865"/>
                  </a:lnTo>
                  <a:lnTo>
                    <a:pt x="1376" y="12439"/>
                  </a:lnTo>
                  <a:cubicBezTo>
                    <a:pt x="1314" y="12499"/>
                    <a:pt x="1234" y="12529"/>
                    <a:pt x="1155" y="12529"/>
                  </a:cubicBezTo>
                  <a:cubicBezTo>
                    <a:pt x="1076" y="12529"/>
                    <a:pt x="996" y="12499"/>
                    <a:pt x="934" y="12439"/>
                  </a:cubicBezTo>
                  <a:lnTo>
                    <a:pt x="539" y="12044"/>
                  </a:lnTo>
                  <a:cubicBezTo>
                    <a:pt x="419" y="11919"/>
                    <a:pt x="419" y="11727"/>
                    <a:pt x="539" y="11606"/>
                  </a:cubicBezTo>
                  <a:lnTo>
                    <a:pt x="539" y="11602"/>
                  </a:lnTo>
                  <a:lnTo>
                    <a:pt x="3113" y="9027"/>
                  </a:lnTo>
                  <a:close/>
                  <a:moveTo>
                    <a:pt x="8430" y="0"/>
                  </a:moveTo>
                  <a:cubicBezTo>
                    <a:pt x="4725" y="0"/>
                    <a:pt x="2584" y="4211"/>
                    <a:pt x="4740" y="7204"/>
                  </a:cubicBezTo>
                  <a:lnTo>
                    <a:pt x="3883" y="8065"/>
                  </a:lnTo>
                  <a:cubicBezTo>
                    <a:pt x="3862" y="8063"/>
                    <a:pt x="3840" y="8062"/>
                    <a:pt x="3819" y="8062"/>
                  </a:cubicBezTo>
                  <a:cubicBezTo>
                    <a:pt x="3640" y="8062"/>
                    <a:pt x="3469" y="8133"/>
                    <a:pt x="3344" y="8262"/>
                  </a:cubicBezTo>
                  <a:lnTo>
                    <a:pt x="270" y="11337"/>
                  </a:lnTo>
                  <a:cubicBezTo>
                    <a:pt x="0" y="11606"/>
                    <a:pt x="0" y="12044"/>
                    <a:pt x="270" y="12314"/>
                  </a:cubicBezTo>
                  <a:lnTo>
                    <a:pt x="669" y="12708"/>
                  </a:lnTo>
                  <a:cubicBezTo>
                    <a:pt x="804" y="12843"/>
                    <a:pt x="979" y="12910"/>
                    <a:pt x="1155" y="12910"/>
                  </a:cubicBezTo>
                  <a:cubicBezTo>
                    <a:pt x="1331" y="12910"/>
                    <a:pt x="1506" y="12843"/>
                    <a:pt x="1641" y="12708"/>
                  </a:cubicBezTo>
                  <a:lnTo>
                    <a:pt x="4350" y="10004"/>
                  </a:lnTo>
                  <a:lnTo>
                    <a:pt x="4716" y="9638"/>
                  </a:lnTo>
                  <a:cubicBezTo>
                    <a:pt x="4860" y="9494"/>
                    <a:pt x="4932" y="9297"/>
                    <a:pt x="4913" y="9095"/>
                  </a:cubicBezTo>
                  <a:lnTo>
                    <a:pt x="5774" y="8233"/>
                  </a:lnTo>
                  <a:cubicBezTo>
                    <a:pt x="6419" y="8700"/>
                    <a:pt x="7179" y="8989"/>
                    <a:pt x="7968" y="9066"/>
                  </a:cubicBezTo>
                  <a:lnTo>
                    <a:pt x="7988" y="9066"/>
                  </a:lnTo>
                  <a:cubicBezTo>
                    <a:pt x="7989" y="9066"/>
                    <a:pt x="7991" y="9066"/>
                    <a:pt x="7993" y="9066"/>
                  </a:cubicBezTo>
                  <a:cubicBezTo>
                    <a:pt x="8233" y="9066"/>
                    <a:pt x="8251" y="8710"/>
                    <a:pt x="8007" y="8690"/>
                  </a:cubicBezTo>
                  <a:cubicBezTo>
                    <a:pt x="7203" y="8609"/>
                    <a:pt x="6438" y="8291"/>
                    <a:pt x="5808" y="7786"/>
                  </a:cubicBezTo>
                  <a:cubicBezTo>
                    <a:pt x="2738" y="5303"/>
                    <a:pt x="4542" y="381"/>
                    <a:pt x="8430" y="381"/>
                  </a:cubicBezTo>
                  <a:cubicBezTo>
                    <a:pt x="8434" y="381"/>
                    <a:pt x="8437" y="381"/>
                    <a:pt x="8440" y="381"/>
                  </a:cubicBezTo>
                  <a:cubicBezTo>
                    <a:pt x="10572" y="381"/>
                    <a:pt x="12362" y="2000"/>
                    <a:pt x="12573" y="4124"/>
                  </a:cubicBezTo>
                  <a:cubicBezTo>
                    <a:pt x="12584" y="4240"/>
                    <a:pt x="12671" y="4294"/>
                    <a:pt x="12759" y="4294"/>
                  </a:cubicBezTo>
                  <a:cubicBezTo>
                    <a:pt x="12861" y="4294"/>
                    <a:pt x="12964" y="4220"/>
                    <a:pt x="12949" y="4086"/>
                  </a:cubicBezTo>
                  <a:cubicBezTo>
                    <a:pt x="12718" y="1766"/>
                    <a:pt x="10764" y="0"/>
                    <a:pt x="8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75"/>
            <p:cNvSpPr/>
            <p:nvPr/>
          </p:nvSpPr>
          <p:spPr>
            <a:xfrm>
              <a:off x="3670268" y="3402286"/>
              <a:ext cx="202948" cy="194949"/>
            </a:xfrm>
            <a:custGeom>
              <a:avLst/>
              <a:gdLst/>
              <a:ahLst/>
              <a:cxnLst/>
              <a:rect l="l" t="t" r="r" b="b"/>
              <a:pathLst>
                <a:path w="7738" h="7433" extrusionOk="0">
                  <a:moveTo>
                    <a:pt x="4011" y="382"/>
                  </a:moveTo>
                  <a:cubicBezTo>
                    <a:pt x="4442" y="382"/>
                    <a:pt x="4875" y="466"/>
                    <a:pt x="5288" y="638"/>
                  </a:cubicBezTo>
                  <a:cubicBezTo>
                    <a:pt x="6530" y="1153"/>
                    <a:pt x="7343" y="2370"/>
                    <a:pt x="7343" y="3718"/>
                  </a:cubicBezTo>
                  <a:cubicBezTo>
                    <a:pt x="7348" y="5557"/>
                    <a:pt x="5856" y="7052"/>
                    <a:pt x="4017" y="7052"/>
                  </a:cubicBezTo>
                  <a:cubicBezTo>
                    <a:pt x="4014" y="7052"/>
                    <a:pt x="4011" y="7052"/>
                    <a:pt x="4008" y="7052"/>
                  </a:cubicBezTo>
                  <a:cubicBezTo>
                    <a:pt x="2661" y="7052"/>
                    <a:pt x="1444" y="6239"/>
                    <a:pt x="929" y="4993"/>
                  </a:cubicBezTo>
                  <a:cubicBezTo>
                    <a:pt x="414" y="3746"/>
                    <a:pt x="698" y="2313"/>
                    <a:pt x="1651" y="1360"/>
                  </a:cubicBezTo>
                  <a:cubicBezTo>
                    <a:pt x="2288" y="723"/>
                    <a:pt x="3142" y="382"/>
                    <a:pt x="4011" y="382"/>
                  </a:cubicBezTo>
                  <a:close/>
                  <a:moveTo>
                    <a:pt x="4013" y="1"/>
                  </a:moveTo>
                  <a:cubicBezTo>
                    <a:pt x="3044" y="1"/>
                    <a:pt x="2093" y="378"/>
                    <a:pt x="1381" y="1090"/>
                  </a:cubicBezTo>
                  <a:cubicBezTo>
                    <a:pt x="318" y="2149"/>
                    <a:pt x="0" y="3751"/>
                    <a:pt x="578" y="5137"/>
                  </a:cubicBezTo>
                  <a:cubicBezTo>
                    <a:pt x="1150" y="6528"/>
                    <a:pt x="2507" y="7432"/>
                    <a:pt x="4008" y="7432"/>
                  </a:cubicBezTo>
                  <a:cubicBezTo>
                    <a:pt x="4014" y="7432"/>
                    <a:pt x="4020" y="7432"/>
                    <a:pt x="4026" y="7432"/>
                  </a:cubicBezTo>
                  <a:cubicBezTo>
                    <a:pt x="6077" y="7432"/>
                    <a:pt x="7737" y="5766"/>
                    <a:pt x="7723" y="3718"/>
                  </a:cubicBezTo>
                  <a:cubicBezTo>
                    <a:pt x="7723" y="2216"/>
                    <a:pt x="6818" y="859"/>
                    <a:pt x="5433" y="282"/>
                  </a:cubicBezTo>
                  <a:cubicBezTo>
                    <a:pt x="4973" y="93"/>
                    <a:pt x="44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75"/>
            <p:cNvSpPr/>
            <p:nvPr/>
          </p:nvSpPr>
          <p:spPr>
            <a:xfrm>
              <a:off x="3729071" y="3438821"/>
              <a:ext cx="92793" cy="113355"/>
            </a:xfrm>
            <a:custGeom>
              <a:avLst/>
              <a:gdLst/>
              <a:ahLst/>
              <a:cxnLst/>
              <a:rect l="l" t="t" r="r" b="b"/>
              <a:pathLst>
                <a:path w="3538" h="4322" extrusionOk="0">
                  <a:moveTo>
                    <a:pt x="1766" y="381"/>
                  </a:moveTo>
                  <a:cubicBezTo>
                    <a:pt x="2459" y="381"/>
                    <a:pt x="2801" y="1213"/>
                    <a:pt x="2315" y="1704"/>
                  </a:cubicBezTo>
                  <a:cubicBezTo>
                    <a:pt x="2158" y="1861"/>
                    <a:pt x="1965" y="1931"/>
                    <a:pt x="1776" y="1931"/>
                  </a:cubicBezTo>
                  <a:cubicBezTo>
                    <a:pt x="1378" y="1931"/>
                    <a:pt x="996" y="1621"/>
                    <a:pt x="996" y="1155"/>
                  </a:cubicBezTo>
                  <a:cubicBezTo>
                    <a:pt x="996" y="727"/>
                    <a:pt x="1343" y="381"/>
                    <a:pt x="1766" y="381"/>
                  </a:cubicBezTo>
                  <a:close/>
                  <a:moveTo>
                    <a:pt x="2310" y="2310"/>
                  </a:moveTo>
                  <a:cubicBezTo>
                    <a:pt x="2777" y="2310"/>
                    <a:pt x="3152" y="2685"/>
                    <a:pt x="3152" y="3152"/>
                  </a:cubicBezTo>
                  <a:lnTo>
                    <a:pt x="3157" y="3946"/>
                  </a:lnTo>
                  <a:lnTo>
                    <a:pt x="2743" y="3946"/>
                  </a:lnTo>
                  <a:lnTo>
                    <a:pt x="2743" y="3114"/>
                  </a:lnTo>
                  <a:cubicBezTo>
                    <a:pt x="2743" y="2989"/>
                    <a:pt x="2648" y="2926"/>
                    <a:pt x="2553" y="2926"/>
                  </a:cubicBezTo>
                  <a:cubicBezTo>
                    <a:pt x="2458" y="2926"/>
                    <a:pt x="2363" y="2989"/>
                    <a:pt x="2363" y="3114"/>
                  </a:cubicBezTo>
                  <a:lnTo>
                    <a:pt x="2363" y="3946"/>
                  </a:lnTo>
                  <a:lnTo>
                    <a:pt x="1175" y="3946"/>
                  </a:lnTo>
                  <a:lnTo>
                    <a:pt x="1175" y="3114"/>
                  </a:lnTo>
                  <a:cubicBezTo>
                    <a:pt x="1175" y="2989"/>
                    <a:pt x="1079" y="2926"/>
                    <a:pt x="984" y="2926"/>
                  </a:cubicBezTo>
                  <a:cubicBezTo>
                    <a:pt x="889" y="2926"/>
                    <a:pt x="794" y="2989"/>
                    <a:pt x="794" y="3114"/>
                  </a:cubicBezTo>
                  <a:lnTo>
                    <a:pt x="794" y="3946"/>
                  </a:lnTo>
                  <a:lnTo>
                    <a:pt x="381" y="3946"/>
                  </a:lnTo>
                  <a:lnTo>
                    <a:pt x="381" y="3152"/>
                  </a:lnTo>
                  <a:cubicBezTo>
                    <a:pt x="381" y="2685"/>
                    <a:pt x="756" y="2310"/>
                    <a:pt x="1223" y="2310"/>
                  </a:cubicBezTo>
                  <a:close/>
                  <a:moveTo>
                    <a:pt x="1766" y="0"/>
                  </a:moveTo>
                  <a:cubicBezTo>
                    <a:pt x="746" y="0"/>
                    <a:pt x="231" y="1232"/>
                    <a:pt x="948" y="1964"/>
                  </a:cubicBezTo>
                  <a:cubicBezTo>
                    <a:pt x="395" y="2089"/>
                    <a:pt x="0" y="2584"/>
                    <a:pt x="0" y="3152"/>
                  </a:cubicBezTo>
                  <a:lnTo>
                    <a:pt x="0" y="3961"/>
                  </a:lnTo>
                  <a:cubicBezTo>
                    <a:pt x="0" y="4158"/>
                    <a:pt x="164" y="4321"/>
                    <a:pt x="366" y="4321"/>
                  </a:cubicBezTo>
                  <a:lnTo>
                    <a:pt x="3171" y="4321"/>
                  </a:lnTo>
                  <a:cubicBezTo>
                    <a:pt x="3373" y="4321"/>
                    <a:pt x="3537" y="4158"/>
                    <a:pt x="3537" y="3961"/>
                  </a:cubicBezTo>
                  <a:lnTo>
                    <a:pt x="3537" y="3152"/>
                  </a:lnTo>
                  <a:cubicBezTo>
                    <a:pt x="3532" y="2584"/>
                    <a:pt x="3143" y="2089"/>
                    <a:pt x="2589" y="1964"/>
                  </a:cubicBezTo>
                  <a:cubicBezTo>
                    <a:pt x="3306" y="1232"/>
                    <a:pt x="2791" y="0"/>
                    <a:pt x="17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75"/>
            <p:cNvSpPr/>
            <p:nvPr/>
          </p:nvSpPr>
          <p:spPr>
            <a:xfrm>
              <a:off x="3780083" y="3506331"/>
              <a:ext cx="114299" cy="112096"/>
            </a:xfrm>
            <a:custGeom>
              <a:avLst/>
              <a:gdLst/>
              <a:ahLst/>
              <a:cxnLst/>
              <a:rect l="l" t="t" r="r" b="b"/>
              <a:pathLst>
                <a:path w="4358" h="4274" extrusionOk="0">
                  <a:moveTo>
                    <a:pt x="4154" y="1"/>
                  </a:moveTo>
                  <a:cubicBezTo>
                    <a:pt x="4066" y="1"/>
                    <a:pt x="3980" y="56"/>
                    <a:pt x="3969" y="174"/>
                  </a:cubicBezTo>
                  <a:cubicBezTo>
                    <a:pt x="3767" y="2137"/>
                    <a:pt x="2213" y="3696"/>
                    <a:pt x="245" y="3893"/>
                  </a:cubicBezTo>
                  <a:cubicBezTo>
                    <a:pt x="1" y="3913"/>
                    <a:pt x="18" y="4274"/>
                    <a:pt x="259" y="4274"/>
                  </a:cubicBezTo>
                  <a:cubicBezTo>
                    <a:pt x="261" y="4274"/>
                    <a:pt x="262" y="4274"/>
                    <a:pt x="264" y="4274"/>
                  </a:cubicBezTo>
                  <a:lnTo>
                    <a:pt x="283" y="4274"/>
                  </a:lnTo>
                  <a:cubicBezTo>
                    <a:pt x="2429" y="4052"/>
                    <a:pt x="4128" y="2359"/>
                    <a:pt x="4344" y="212"/>
                  </a:cubicBezTo>
                  <a:cubicBezTo>
                    <a:pt x="4357" y="75"/>
                    <a:pt x="4255" y="1"/>
                    <a:pt x="4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6" name="Google Shape;10176;p75"/>
          <p:cNvGrpSpPr/>
          <p:nvPr/>
        </p:nvGrpSpPr>
        <p:grpSpPr>
          <a:xfrm>
            <a:off x="4001155" y="3392031"/>
            <a:ext cx="345810" cy="311058"/>
            <a:chOff x="4001155" y="3392031"/>
            <a:chExt cx="345810" cy="311058"/>
          </a:xfrm>
        </p:grpSpPr>
        <p:sp>
          <p:nvSpPr>
            <p:cNvPr id="10177" name="Google Shape;10177;p75"/>
            <p:cNvSpPr/>
            <p:nvPr/>
          </p:nvSpPr>
          <p:spPr>
            <a:xfrm>
              <a:off x="4144016" y="3454977"/>
              <a:ext cx="27408" cy="47970"/>
            </a:xfrm>
            <a:custGeom>
              <a:avLst/>
              <a:gdLst/>
              <a:ahLst/>
              <a:cxnLst/>
              <a:rect l="l" t="t" r="r" b="b"/>
              <a:pathLst>
                <a:path w="1045" h="1829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90" y="664"/>
                    <a:pt x="313" y="621"/>
                    <a:pt x="308" y="520"/>
                  </a:cubicBezTo>
                  <a:cubicBezTo>
                    <a:pt x="308" y="438"/>
                    <a:pt x="381" y="385"/>
                    <a:pt x="491" y="366"/>
                  </a:cubicBezTo>
                  <a:close/>
                  <a:moveTo>
                    <a:pt x="607" y="1049"/>
                  </a:moveTo>
                  <a:cubicBezTo>
                    <a:pt x="703" y="1093"/>
                    <a:pt x="775" y="1155"/>
                    <a:pt x="775" y="1256"/>
                  </a:cubicBezTo>
                  <a:cubicBezTo>
                    <a:pt x="775" y="1362"/>
                    <a:pt x="703" y="1420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6"/>
                  </a:lnTo>
                  <a:cubicBezTo>
                    <a:pt x="251" y="145"/>
                    <a:pt x="44" y="265"/>
                    <a:pt x="44" y="549"/>
                  </a:cubicBezTo>
                  <a:cubicBezTo>
                    <a:pt x="44" y="838"/>
                    <a:pt x="270" y="924"/>
                    <a:pt x="472" y="996"/>
                  </a:cubicBezTo>
                  <a:lnTo>
                    <a:pt x="472" y="1439"/>
                  </a:lnTo>
                  <a:cubicBezTo>
                    <a:pt x="275" y="1420"/>
                    <a:pt x="212" y="1275"/>
                    <a:pt x="126" y="1275"/>
                  </a:cubicBezTo>
                  <a:cubicBezTo>
                    <a:pt x="58" y="1275"/>
                    <a:pt x="0" y="1372"/>
                    <a:pt x="0" y="1429"/>
                  </a:cubicBezTo>
                  <a:cubicBezTo>
                    <a:pt x="0" y="1555"/>
                    <a:pt x="203" y="1699"/>
                    <a:pt x="472" y="1704"/>
                  </a:cubicBezTo>
                  <a:lnTo>
                    <a:pt x="472" y="1713"/>
                  </a:lnTo>
                  <a:lnTo>
                    <a:pt x="472" y="1771"/>
                  </a:lnTo>
                  <a:cubicBezTo>
                    <a:pt x="472" y="1800"/>
                    <a:pt x="510" y="1829"/>
                    <a:pt x="544" y="1829"/>
                  </a:cubicBezTo>
                  <a:cubicBezTo>
                    <a:pt x="583" y="1829"/>
                    <a:pt x="621" y="1800"/>
                    <a:pt x="621" y="1771"/>
                  </a:cubicBezTo>
                  <a:lnTo>
                    <a:pt x="621" y="1704"/>
                  </a:lnTo>
                  <a:cubicBezTo>
                    <a:pt x="871" y="1660"/>
                    <a:pt x="1045" y="1506"/>
                    <a:pt x="1045" y="1232"/>
                  </a:cubicBezTo>
                  <a:cubicBezTo>
                    <a:pt x="1045" y="929"/>
                    <a:pt x="818" y="828"/>
                    <a:pt x="621" y="756"/>
                  </a:cubicBezTo>
                  <a:lnTo>
                    <a:pt x="621" y="366"/>
                  </a:lnTo>
                  <a:cubicBezTo>
                    <a:pt x="770" y="376"/>
                    <a:pt x="823" y="448"/>
                    <a:pt x="886" y="448"/>
                  </a:cubicBezTo>
                  <a:cubicBezTo>
                    <a:pt x="968" y="448"/>
                    <a:pt x="1006" y="342"/>
                    <a:pt x="1006" y="294"/>
                  </a:cubicBezTo>
                  <a:cubicBezTo>
                    <a:pt x="1006" y="164"/>
                    <a:pt x="770" y="121"/>
                    <a:pt x="626" y="116"/>
                  </a:cubicBezTo>
                  <a:lnTo>
                    <a:pt x="626" y="58"/>
                  </a:lnTo>
                  <a:cubicBezTo>
                    <a:pt x="626" y="29"/>
                    <a:pt x="59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75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75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75"/>
            <p:cNvSpPr/>
            <p:nvPr/>
          </p:nvSpPr>
          <p:spPr>
            <a:xfrm>
              <a:off x="4106537" y="3427202"/>
              <a:ext cx="102628" cy="102497"/>
            </a:xfrm>
            <a:custGeom>
              <a:avLst/>
              <a:gdLst/>
              <a:ahLst/>
              <a:cxnLst/>
              <a:rect l="l" t="t" r="r" b="b"/>
              <a:pathLst>
                <a:path w="3913" h="3908" extrusionOk="0">
                  <a:moveTo>
                    <a:pt x="1954" y="1"/>
                  </a:moveTo>
                  <a:cubicBezTo>
                    <a:pt x="876" y="1"/>
                    <a:pt x="0" y="877"/>
                    <a:pt x="0" y="1954"/>
                  </a:cubicBezTo>
                  <a:cubicBezTo>
                    <a:pt x="0" y="3032"/>
                    <a:pt x="876" y="3908"/>
                    <a:pt x="1954" y="3908"/>
                  </a:cubicBezTo>
                  <a:cubicBezTo>
                    <a:pt x="3037" y="3908"/>
                    <a:pt x="3912" y="3032"/>
                    <a:pt x="3912" y="1954"/>
                  </a:cubicBezTo>
                  <a:cubicBezTo>
                    <a:pt x="3912" y="877"/>
                    <a:pt x="3037" y="1"/>
                    <a:pt x="195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75"/>
            <p:cNvSpPr/>
            <p:nvPr/>
          </p:nvSpPr>
          <p:spPr>
            <a:xfrm>
              <a:off x="4106406" y="3427150"/>
              <a:ext cx="58068" cy="102497"/>
            </a:xfrm>
            <a:custGeom>
              <a:avLst/>
              <a:gdLst/>
              <a:ahLst/>
              <a:cxnLst/>
              <a:rect l="l" t="t" r="r" b="b"/>
              <a:pathLst>
                <a:path w="2214" h="3908" extrusionOk="0">
                  <a:moveTo>
                    <a:pt x="1954" y="0"/>
                  </a:moveTo>
                  <a:cubicBezTo>
                    <a:pt x="891" y="0"/>
                    <a:pt x="1" y="861"/>
                    <a:pt x="1" y="1956"/>
                  </a:cubicBezTo>
                  <a:cubicBezTo>
                    <a:pt x="1" y="3047"/>
                    <a:pt x="891" y="3908"/>
                    <a:pt x="1954" y="3908"/>
                  </a:cubicBezTo>
                  <a:cubicBezTo>
                    <a:pt x="2040" y="3908"/>
                    <a:pt x="2127" y="3902"/>
                    <a:pt x="2214" y="3891"/>
                  </a:cubicBezTo>
                  <a:cubicBezTo>
                    <a:pt x="1237" y="3766"/>
                    <a:pt x="511" y="2933"/>
                    <a:pt x="511" y="1956"/>
                  </a:cubicBezTo>
                  <a:cubicBezTo>
                    <a:pt x="511" y="975"/>
                    <a:pt x="1237" y="142"/>
                    <a:pt x="2214" y="17"/>
                  </a:cubicBezTo>
                  <a:cubicBezTo>
                    <a:pt x="2127" y="6"/>
                    <a:pt x="2040" y="0"/>
                    <a:pt x="1954" y="0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75"/>
            <p:cNvSpPr/>
            <p:nvPr/>
          </p:nvSpPr>
          <p:spPr>
            <a:xfrm>
              <a:off x="4122929" y="3443621"/>
              <a:ext cx="69818" cy="69686"/>
            </a:xfrm>
            <a:custGeom>
              <a:avLst/>
              <a:gdLst/>
              <a:ahLst/>
              <a:cxnLst/>
              <a:rect l="l" t="t" r="r" b="b"/>
              <a:pathLst>
                <a:path w="2662" h="2657" extrusionOk="0">
                  <a:moveTo>
                    <a:pt x="1329" y="0"/>
                  </a:moveTo>
                  <a:cubicBezTo>
                    <a:pt x="598" y="0"/>
                    <a:pt x="1" y="592"/>
                    <a:pt x="1" y="1328"/>
                  </a:cubicBezTo>
                  <a:cubicBezTo>
                    <a:pt x="1" y="2065"/>
                    <a:pt x="598" y="2656"/>
                    <a:pt x="1329" y="2656"/>
                  </a:cubicBezTo>
                  <a:cubicBezTo>
                    <a:pt x="2065" y="2656"/>
                    <a:pt x="2662" y="2065"/>
                    <a:pt x="2662" y="1328"/>
                  </a:cubicBezTo>
                  <a:cubicBezTo>
                    <a:pt x="2662" y="592"/>
                    <a:pt x="2065" y="0"/>
                    <a:pt x="1329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75"/>
            <p:cNvSpPr/>
            <p:nvPr/>
          </p:nvSpPr>
          <p:spPr>
            <a:xfrm>
              <a:off x="4122929" y="3443463"/>
              <a:ext cx="41675" cy="69870"/>
            </a:xfrm>
            <a:custGeom>
              <a:avLst/>
              <a:gdLst/>
              <a:ahLst/>
              <a:cxnLst/>
              <a:rect l="l" t="t" r="r" b="b"/>
              <a:pathLst>
                <a:path w="1589" h="2664" extrusionOk="0">
                  <a:moveTo>
                    <a:pt x="1332" y="1"/>
                  </a:moveTo>
                  <a:cubicBezTo>
                    <a:pt x="613" y="1"/>
                    <a:pt x="1" y="581"/>
                    <a:pt x="1" y="1334"/>
                  </a:cubicBezTo>
                  <a:cubicBezTo>
                    <a:pt x="1" y="2083"/>
                    <a:pt x="613" y="2663"/>
                    <a:pt x="1332" y="2663"/>
                  </a:cubicBezTo>
                  <a:cubicBezTo>
                    <a:pt x="1416" y="2663"/>
                    <a:pt x="1502" y="2655"/>
                    <a:pt x="1589" y="2638"/>
                  </a:cubicBezTo>
                  <a:cubicBezTo>
                    <a:pt x="968" y="2513"/>
                    <a:pt x="516" y="1965"/>
                    <a:pt x="516" y="1334"/>
                  </a:cubicBezTo>
                  <a:cubicBezTo>
                    <a:pt x="516" y="699"/>
                    <a:pt x="968" y="151"/>
                    <a:pt x="1589" y="26"/>
                  </a:cubicBezTo>
                  <a:cubicBezTo>
                    <a:pt x="1502" y="9"/>
                    <a:pt x="1416" y="1"/>
                    <a:pt x="1332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75"/>
            <p:cNvSpPr/>
            <p:nvPr/>
          </p:nvSpPr>
          <p:spPr>
            <a:xfrm>
              <a:off x="4186032" y="3397303"/>
              <a:ext cx="102497" cy="102497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1954" y="0"/>
                  </a:moveTo>
                  <a:cubicBezTo>
                    <a:pt x="876" y="0"/>
                    <a:pt x="1" y="871"/>
                    <a:pt x="1" y="1954"/>
                  </a:cubicBezTo>
                  <a:cubicBezTo>
                    <a:pt x="1" y="3032"/>
                    <a:pt x="876" y="3908"/>
                    <a:pt x="1954" y="3908"/>
                  </a:cubicBezTo>
                  <a:cubicBezTo>
                    <a:pt x="3032" y="3908"/>
                    <a:pt x="3908" y="3032"/>
                    <a:pt x="3908" y="1954"/>
                  </a:cubicBezTo>
                  <a:cubicBezTo>
                    <a:pt x="3908" y="871"/>
                    <a:pt x="3032" y="0"/>
                    <a:pt x="1954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75"/>
            <p:cNvSpPr/>
            <p:nvPr/>
          </p:nvSpPr>
          <p:spPr>
            <a:xfrm>
              <a:off x="4185901" y="3397224"/>
              <a:ext cx="57963" cy="102550"/>
            </a:xfrm>
            <a:custGeom>
              <a:avLst/>
              <a:gdLst/>
              <a:ahLst/>
              <a:cxnLst/>
              <a:rect l="l" t="t" r="r" b="b"/>
              <a:pathLst>
                <a:path w="2210" h="3910" extrusionOk="0">
                  <a:moveTo>
                    <a:pt x="1951" y="1"/>
                  </a:moveTo>
                  <a:cubicBezTo>
                    <a:pt x="891" y="1"/>
                    <a:pt x="1" y="861"/>
                    <a:pt x="1" y="1957"/>
                  </a:cubicBezTo>
                  <a:cubicBezTo>
                    <a:pt x="1" y="3046"/>
                    <a:pt x="888" y="3909"/>
                    <a:pt x="1945" y="3909"/>
                  </a:cubicBezTo>
                  <a:cubicBezTo>
                    <a:pt x="2032" y="3909"/>
                    <a:pt x="2120" y="3903"/>
                    <a:pt x="2210" y="3891"/>
                  </a:cubicBezTo>
                  <a:cubicBezTo>
                    <a:pt x="1238" y="3766"/>
                    <a:pt x="511" y="2939"/>
                    <a:pt x="511" y="1957"/>
                  </a:cubicBezTo>
                  <a:cubicBezTo>
                    <a:pt x="511" y="975"/>
                    <a:pt x="1238" y="143"/>
                    <a:pt x="2210" y="18"/>
                  </a:cubicBezTo>
                  <a:cubicBezTo>
                    <a:pt x="2122" y="6"/>
                    <a:pt x="2036" y="1"/>
                    <a:pt x="195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75"/>
            <p:cNvSpPr/>
            <p:nvPr/>
          </p:nvSpPr>
          <p:spPr>
            <a:xfrm>
              <a:off x="4202451" y="3413590"/>
              <a:ext cx="69818" cy="69818"/>
            </a:xfrm>
            <a:custGeom>
              <a:avLst/>
              <a:gdLst/>
              <a:ahLst/>
              <a:cxnLst/>
              <a:rect l="l" t="t" r="r" b="b"/>
              <a:pathLst>
                <a:path w="2662" h="2662" extrusionOk="0">
                  <a:moveTo>
                    <a:pt x="1328" y="0"/>
                  </a:moveTo>
                  <a:cubicBezTo>
                    <a:pt x="592" y="0"/>
                    <a:pt x="0" y="597"/>
                    <a:pt x="0" y="1333"/>
                  </a:cubicBezTo>
                  <a:cubicBezTo>
                    <a:pt x="0" y="2064"/>
                    <a:pt x="592" y="2661"/>
                    <a:pt x="1328" y="2661"/>
                  </a:cubicBezTo>
                  <a:cubicBezTo>
                    <a:pt x="2065" y="2661"/>
                    <a:pt x="2661" y="2064"/>
                    <a:pt x="2661" y="1333"/>
                  </a:cubicBezTo>
                  <a:cubicBezTo>
                    <a:pt x="2661" y="597"/>
                    <a:pt x="2065" y="0"/>
                    <a:pt x="1328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75"/>
            <p:cNvSpPr/>
            <p:nvPr/>
          </p:nvSpPr>
          <p:spPr>
            <a:xfrm>
              <a:off x="4202451" y="3413669"/>
              <a:ext cx="41675" cy="69765"/>
            </a:xfrm>
            <a:custGeom>
              <a:avLst/>
              <a:gdLst/>
              <a:ahLst/>
              <a:cxnLst/>
              <a:rect l="l" t="t" r="r" b="b"/>
              <a:pathLst>
                <a:path w="1589" h="2660" extrusionOk="0">
                  <a:moveTo>
                    <a:pt x="1326" y="0"/>
                  </a:moveTo>
                  <a:cubicBezTo>
                    <a:pt x="610" y="0"/>
                    <a:pt x="0" y="583"/>
                    <a:pt x="0" y="1330"/>
                  </a:cubicBezTo>
                  <a:cubicBezTo>
                    <a:pt x="0" y="2077"/>
                    <a:pt x="610" y="2660"/>
                    <a:pt x="1326" y="2660"/>
                  </a:cubicBezTo>
                  <a:cubicBezTo>
                    <a:pt x="1412" y="2660"/>
                    <a:pt x="1500" y="2652"/>
                    <a:pt x="1588" y="2634"/>
                  </a:cubicBezTo>
                  <a:cubicBezTo>
                    <a:pt x="963" y="2509"/>
                    <a:pt x="515" y="1965"/>
                    <a:pt x="515" y="1330"/>
                  </a:cubicBezTo>
                  <a:cubicBezTo>
                    <a:pt x="515" y="695"/>
                    <a:pt x="963" y="146"/>
                    <a:pt x="1588" y="26"/>
                  </a:cubicBezTo>
                  <a:cubicBezTo>
                    <a:pt x="1500" y="8"/>
                    <a:pt x="1412" y="0"/>
                    <a:pt x="1326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75"/>
            <p:cNvSpPr/>
            <p:nvPr/>
          </p:nvSpPr>
          <p:spPr>
            <a:xfrm>
              <a:off x="4006584" y="3568438"/>
              <a:ext cx="115375" cy="129905"/>
            </a:xfrm>
            <a:custGeom>
              <a:avLst/>
              <a:gdLst/>
              <a:ahLst/>
              <a:cxnLst/>
              <a:rect l="l" t="t" r="r" b="b"/>
              <a:pathLst>
                <a:path w="4399" h="4953" extrusionOk="0">
                  <a:moveTo>
                    <a:pt x="2926" y="0"/>
                  </a:moveTo>
                  <a:lnTo>
                    <a:pt x="207" y="1025"/>
                  </a:lnTo>
                  <a:cubicBezTo>
                    <a:pt x="68" y="1073"/>
                    <a:pt x="0" y="1227"/>
                    <a:pt x="49" y="1367"/>
                  </a:cubicBezTo>
                  <a:lnTo>
                    <a:pt x="1338" y="4778"/>
                  </a:lnTo>
                  <a:cubicBezTo>
                    <a:pt x="1376" y="4887"/>
                    <a:pt x="1481" y="4952"/>
                    <a:pt x="1590" y="4952"/>
                  </a:cubicBezTo>
                  <a:cubicBezTo>
                    <a:pt x="1620" y="4952"/>
                    <a:pt x="1651" y="4947"/>
                    <a:pt x="1680" y="4937"/>
                  </a:cubicBezTo>
                  <a:lnTo>
                    <a:pt x="4398" y="3912"/>
                  </a:lnTo>
                  <a:lnTo>
                    <a:pt x="2926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75"/>
            <p:cNvSpPr/>
            <p:nvPr/>
          </p:nvSpPr>
          <p:spPr>
            <a:xfrm>
              <a:off x="4038398" y="3656142"/>
              <a:ext cx="83561" cy="42253"/>
            </a:xfrm>
            <a:custGeom>
              <a:avLst/>
              <a:gdLst/>
              <a:ahLst/>
              <a:cxnLst/>
              <a:rect l="l" t="t" r="r" b="b"/>
              <a:pathLst>
                <a:path w="3186" h="1611" extrusionOk="0">
                  <a:moveTo>
                    <a:pt x="2969" y="0"/>
                  </a:moveTo>
                  <a:lnTo>
                    <a:pt x="2921" y="20"/>
                  </a:lnTo>
                  <a:lnTo>
                    <a:pt x="0" y="1121"/>
                  </a:lnTo>
                  <a:lnTo>
                    <a:pt x="120" y="1439"/>
                  </a:lnTo>
                  <a:cubicBezTo>
                    <a:pt x="161" y="1544"/>
                    <a:pt x="263" y="1610"/>
                    <a:pt x="372" y="1610"/>
                  </a:cubicBezTo>
                  <a:cubicBezTo>
                    <a:pt x="403" y="1610"/>
                    <a:pt x="435" y="1605"/>
                    <a:pt x="467" y="1593"/>
                  </a:cubicBezTo>
                  <a:lnTo>
                    <a:pt x="3185" y="573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75"/>
            <p:cNvSpPr/>
            <p:nvPr/>
          </p:nvSpPr>
          <p:spPr>
            <a:xfrm>
              <a:off x="4118260" y="3509268"/>
              <a:ext cx="224534" cy="138953"/>
            </a:xfrm>
            <a:custGeom>
              <a:avLst/>
              <a:gdLst/>
              <a:ahLst/>
              <a:cxnLst/>
              <a:rect l="l" t="t" r="r" b="b"/>
              <a:pathLst>
                <a:path w="8561" h="5298" extrusionOk="0">
                  <a:moveTo>
                    <a:pt x="7618" y="1"/>
                  </a:moveTo>
                  <a:cubicBezTo>
                    <a:pt x="7277" y="1"/>
                    <a:pt x="7002" y="274"/>
                    <a:pt x="6968" y="307"/>
                  </a:cubicBezTo>
                  <a:lnTo>
                    <a:pt x="4721" y="2170"/>
                  </a:lnTo>
                  <a:lnTo>
                    <a:pt x="4716" y="2170"/>
                  </a:lnTo>
                  <a:cubicBezTo>
                    <a:pt x="4716" y="2170"/>
                    <a:pt x="4683" y="1530"/>
                    <a:pt x="4004" y="1530"/>
                  </a:cubicBezTo>
                  <a:cubicBezTo>
                    <a:pt x="3450" y="1530"/>
                    <a:pt x="3039" y="1527"/>
                    <a:pt x="2725" y="1527"/>
                  </a:cubicBezTo>
                  <a:cubicBezTo>
                    <a:pt x="1984" y="1527"/>
                    <a:pt x="1780" y="1543"/>
                    <a:pt x="1492" y="1655"/>
                  </a:cubicBezTo>
                  <a:lnTo>
                    <a:pt x="1" y="2271"/>
                  </a:lnTo>
                  <a:lnTo>
                    <a:pt x="1141" y="5297"/>
                  </a:lnTo>
                  <a:cubicBezTo>
                    <a:pt x="2050" y="4922"/>
                    <a:pt x="1984" y="4880"/>
                    <a:pt x="2898" y="4880"/>
                  </a:cubicBezTo>
                  <a:cubicBezTo>
                    <a:pt x="3170" y="4880"/>
                    <a:pt x="3528" y="4883"/>
                    <a:pt x="4023" y="4883"/>
                  </a:cubicBezTo>
                  <a:cubicBezTo>
                    <a:pt x="4509" y="4864"/>
                    <a:pt x="4967" y="4648"/>
                    <a:pt x="5289" y="4287"/>
                  </a:cubicBezTo>
                  <a:lnTo>
                    <a:pt x="8056" y="1318"/>
                  </a:lnTo>
                  <a:cubicBezTo>
                    <a:pt x="8142" y="1217"/>
                    <a:pt x="8561" y="663"/>
                    <a:pt x="8089" y="202"/>
                  </a:cubicBezTo>
                  <a:cubicBezTo>
                    <a:pt x="7930" y="53"/>
                    <a:pt x="7767" y="1"/>
                    <a:pt x="7618" y="1"/>
                  </a:cubicBezTo>
                  <a:close/>
                </a:path>
              </a:pathLst>
            </a:custGeom>
            <a:solidFill>
              <a:srgbClr val="DA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75"/>
            <p:cNvSpPr/>
            <p:nvPr/>
          </p:nvSpPr>
          <p:spPr>
            <a:xfrm>
              <a:off x="4118260" y="3562379"/>
              <a:ext cx="45583" cy="85843"/>
            </a:xfrm>
            <a:custGeom>
              <a:avLst/>
              <a:gdLst/>
              <a:ahLst/>
              <a:cxnLst/>
              <a:rect l="l" t="t" r="r" b="b"/>
              <a:pathLst>
                <a:path w="1738" h="3273" extrusionOk="0">
                  <a:moveTo>
                    <a:pt x="598" y="0"/>
                  </a:moveTo>
                  <a:lnTo>
                    <a:pt x="1" y="246"/>
                  </a:lnTo>
                  <a:lnTo>
                    <a:pt x="1141" y="3272"/>
                  </a:lnTo>
                  <a:lnTo>
                    <a:pt x="1738" y="30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75"/>
            <p:cNvSpPr/>
            <p:nvPr/>
          </p:nvSpPr>
          <p:spPr>
            <a:xfrm>
              <a:off x="4082040" y="3558419"/>
              <a:ext cx="70211" cy="113014"/>
            </a:xfrm>
            <a:custGeom>
              <a:avLst/>
              <a:gdLst/>
              <a:ahLst/>
              <a:cxnLst/>
              <a:rect l="l" t="t" r="r" b="b"/>
              <a:pathLst>
                <a:path w="2677" h="4309" extrusionOk="0">
                  <a:moveTo>
                    <a:pt x="1105" y="0"/>
                  </a:moveTo>
                  <a:cubicBezTo>
                    <a:pt x="1077" y="0"/>
                    <a:pt x="1049" y="5"/>
                    <a:pt x="1021" y="16"/>
                  </a:cubicBezTo>
                  <a:lnTo>
                    <a:pt x="1" y="401"/>
                  </a:lnTo>
                  <a:lnTo>
                    <a:pt x="1473" y="4308"/>
                  </a:lnTo>
                  <a:lnTo>
                    <a:pt x="2493" y="3928"/>
                  </a:lnTo>
                  <a:cubicBezTo>
                    <a:pt x="2618" y="3880"/>
                    <a:pt x="2676" y="3746"/>
                    <a:pt x="2633" y="3620"/>
                  </a:cubicBezTo>
                  <a:lnTo>
                    <a:pt x="1324" y="151"/>
                  </a:lnTo>
                  <a:cubicBezTo>
                    <a:pt x="1287" y="59"/>
                    <a:pt x="1199" y="0"/>
                    <a:pt x="110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75"/>
            <p:cNvSpPr/>
            <p:nvPr/>
          </p:nvSpPr>
          <p:spPr>
            <a:xfrm>
              <a:off x="4115113" y="3643527"/>
              <a:ext cx="37138" cy="28037"/>
            </a:xfrm>
            <a:custGeom>
              <a:avLst/>
              <a:gdLst/>
              <a:ahLst/>
              <a:cxnLst/>
              <a:rect l="l" t="t" r="r" b="b"/>
              <a:pathLst>
                <a:path w="1416" h="1069" extrusionOk="0">
                  <a:moveTo>
                    <a:pt x="1228" y="0"/>
                  </a:moveTo>
                  <a:cubicBezTo>
                    <a:pt x="1199" y="34"/>
                    <a:pt x="1160" y="63"/>
                    <a:pt x="1117" y="77"/>
                  </a:cubicBezTo>
                  <a:lnTo>
                    <a:pt x="1" y="501"/>
                  </a:lnTo>
                  <a:lnTo>
                    <a:pt x="212" y="1068"/>
                  </a:lnTo>
                  <a:lnTo>
                    <a:pt x="1232" y="683"/>
                  </a:lnTo>
                  <a:cubicBezTo>
                    <a:pt x="1353" y="640"/>
                    <a:pt x="1415" y="501"/>
                    <a:pt x="1372" y="380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75"/>
            <p:cNvSpPr/>
            <p:nvPr/>
          </p:nvSpPr>
          <p:spPr>
            <a:xfrm>
              <a:off x="4143885" y="3454479"/>
              <a:ext cx="27801" cy="47839"/>
            </a:xfrm>
            <a:custGeom>
              <a:avLst/>
              <a:gdLst/>
              <a:ahLst/>
              <a:cxnLst/>
              <a:rect l="l" t="t" r="r" b="b"/>
              <a:pathLst>
                <a:path w="1060" h="1824" extrusionOk="0">
                  <a:moveTo>
                    <a:pt x="501" y="375"/>
                  </a:moveTo>
                  <a:lnTo>
                    <a:pt x="501" y="707"/>
                  </a:lnTo>
                  <a:cubicBezTo>
                    <a:pt x="366" y="655"/>
                    <a:pt x="323" y="611"/>
                    <a:pt x="323" y="529"/>
                  </a:cubicBezTo>
                  <a:cubicBezTo>
                    <a:pt x="323" y="433"/>
                    <a:pt x="405" y="390"/>
                    <a:pt x="501" y="375"/>
                  </a:cubicBezTo>
                  <a:close/>
                  <a:moveTo>
                    <a:pt x="617" y="1059"/>
                  </a:moveTo>
                  <a:cubicBezTo>
                    <a:pt x="756" y="1121"/>
                    <a:pt x="785" y="1184"/>
                    <a:pt x="785" y="1266"/>
                  </a:cubicBezTo>
                  <a:cubicBezTo>
                    <a:pt x="785" y="1367"/>
                    <a:pt x="718" y="1424"/>
                    <a:pt x="617" y="1444"/>
                  </a:cubicBezTo>
                  <a:lnTo>
                    <a:pt x="617" y="1059"/>
                  </a:lnTo>
                  <a:close/>
                  <a:moveTo>
                    <a:pt x="559" y="0"/>
                  </a:moveTo>
                  <a:cubicBezTo>
                    <a:pt x="525" y="0"/>
                    <a:pt x="482" y="24"/>
                    <a:pt x="482" y="58"/>
                  </a:cubicBezTo>
                  <a:lnTo>
                    <a:pt x="482" y="116"/>
                  </a:lnTo>
                  <a:cubicBezTo>
                    <a:pt x="222" y="154"/>
                    <a:pt x="54" y="294"/>
                    <a:pt x="54" y="553"/>
                  </a:cubicBezTo>
                  <a:cubicBezTo>
                    <a:pt x="54" y="823"/>
                    <a:pt x="251" y="914"/>
                    <a:pt x="482" y="996"/>
                  </a:cubicBezTo>
                  <a:lnTo>
                    <a:pt x="482" y="1439"/>
                  </a:lnTo>
                  <a:cubicBezTo>
                    <a:pt x="366" y="1429"/>
                    <a:pt x="309" y="1381"/>
                    <a:pt x="198" y="1299"/>
                  </a:cubicBezTo>
                  <a:cubicBezTo>
                    <a:pt x="179" y="1282"/>
                    <a:pt x="156" y="1274"/>
                    <a:pt x="134" y="1274"/>
                  </a:cubicBezTo>
                  <a:cubicBezTo>
                    <a:pt x="100" y="1274"/>
                    <a:pt x="66" y="1293"/>
                    <a:pt x="49" y="1328"/>
                  </a:cubicBezTo>
                  <a:cubicBezTo>
                    <a:pt x="1" y="1386"/>
                    <a:pt x="1" y="1468"/>
                    <a:pt x="49" y="1525"/>
                  </a:cubicBezTo>
                  <a:cubicBezTo>
                    <a:pt x="135" y="1641"/>
                    <a:pt x="318" y="1703"/>
                    <a:pt x="487" y="1703"/>
                  </a:cubicBezTo>
                  <a:lnTo>
                    <a:pt x="487" y="1766"/>
                  </a:lnTo>
                  <a:cubicBezTo>
                    <a:pt x="487" y="1800"/>
                    <a:pt x="520" y="1824"/>
                    <a:pt x="559" y="1824"/>
                  </a:cubicBezTo>
                  <a:cubicBezTo>
                    <a:pt x="597" y="1824"/>
                    <a:pt x="636" y="1800"/>
                    <a:pt x="636" y="1766"/>
                  </a:cubicBezTo>
                  <a:lnTo>
                    <a:pt x="636" y="1699"/>
                  </a:lnTo>
                  <a:cubicBezTo>
                    <a:pt x="872" y="1660"/>
                    <a:pt x="1059" y="1511"/>
                    <a:pt x="1059" y="1227"/>
                  </a:cubicBezTo>
                  <a:cubicBezTo>
                    <a:pt x="1054" y="962"/>
                    <a:pt x="886" y="847"/>
                    <a:pt x="636" y="760"/>
                  </a:cubicBezTo>
                  <a:lnTo>
                    <a:pt x="636" y="366"/>
                  </a:lnTo>
                  <a:cubicBezTo>
                    <a:pt x="694" y="371"/>
                    <a:pt x="746" y="385"/>
                    <a:pt x="799" y="414"/>
                  </a:cubicBezTo>
                  <a:cubicBezTo>
                    <a:pt x="824" y="425"/>
                    <a:pt x="862" y="448"/>
                    <a:pt x="901" y="448"/>
                  </a:cubicBezTo>
                  <a:cubicBezTo>
                    <a:pt x="931" y="448"/>
                    <a:pt x="962" y="434"/>
                    <a:pt x="987" y="390"/>
                  </a:cubicBezTo>
                  <a:cubicBezTo>
                    <a:pt x="1030" y="337"/>
                    <a:pt x="1026" y="260"/>
                    <a:pt x="977" y="212"/>
                  </a:cubicBezTo>
                  <a:cubicBezTo>
                    <a:pt x="891" y="140"/>
                    <a:pt x="742" y="120"/>
                    <a:pt x="636" y="120"/>
                  </a:cubicBezTo>
                  <a:lnTo>
                    <a:pt x="636" y="58"/>
                  </a:lnTo>
                  <a:cubicBezTo>
                    <a:pt x="636" y="24"/>
                    <a:pt x="592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75"/>
            <p:cNvSpPr/>
            <p:nvPr/>
          </p:nvSpPr>
          <p:spPr>
            <a:xfrm>
              <a:off x="4184144" y="3408292"/>
              <a:ext cx="93160" cy="79784"/>
            </a:xfrm>
            <a:custGeom>
              <a:avLst/>
              <a:gdLst/>
              <a:ahLst/>
              <a:cxnLst/>
              <a:rect l="l" t="t" r="r" b="b"/>
              <a:pathLst>
                <a:path w="3552" h="3042" extrusionOk="0">
                  <a:moveTo>
                    <a:pt x="2025" y="374"/>
                  </a:moveTo>
                  <a:cubicBezTo>
                    <a:pt x="2613" y="374"/>
                    <a:pt x="3176" y="831"/>
                    <a:pt x="3176" y="1521"/>
                  </a:cubicBezTo>
                  <a:cubicBezTo>
                    <a:pt x="3176" y="2151"/>
                    <a:pt x="2666" y="2661"/>
                    <a:pt x="2031" y="2661"/>
                  </a:cubicBezTo>
                  <a:cubicBezTo>
                    <a:pt x="1016" y="2661"/>
                    <a:pt x="506" y="1429"/>
                    <a:pt x="1223" y="712"/>
                  </a:cubicBezTo>
                  <a:cubicBezTo>
                    <a:pt x="1456" y="479"/>
                    <a:pt x="1743" y="374"/>
                    <a:pt x="2025" y="374"/>
                  </a:cubicBezTo>
                  <a:close/>
                  <a:moveTo>
                    <a:pt x="2031" y="0"/>
                  </a:moveTo>
                  <a:cubicBezTo>
                    <a:pt x="679" y="0"/>
                    <a:pt x="1" y="1636"/>
                    <a:pt x="958" y="2594"/>
                  </a:cubicBezTo>
                  <a:cubicBezTo>
                    <a:pt x="1268" y="2903"/>
                    <a:pt x="1648" y="3042"/>
                    <a:pt x="2022" y="3042"/>
                  </a:cubicBezTo>
                  <a:cubicBezTo>
                    <a:pt x="2803" y="3042"/>
                    <a:pt x="3552" y="2435"/>
                    <a:pt x="3552" y="1521"/>
                  </a:cubicBezTo>
                  <a:cubicBezTo>
                    <a:pt x="3552" y="683"/>
                    <a:pt x="2873" y="5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75"/>
            <p:cNvSpPr/>
            <p:nvPr/>
          </p:nvSpPr>
          <p:spPr>
            <a:xfrm>
              <a:off x="4094682" y="3392031"/>
              <a:ext cx="198411" cy="142337"/>
            </a:xfrm>
            <a:custGeom>
              <a:avLst/>
              <a:gdLst/>
              <a:ahLst/>
              <a:cxnLst/>
              <a:rect l="l" t="t" r="r" b="b"/>
              <a:pathLst>
                <a:path w="7565" h="5427" extrusionOk="0">
                  <a:moveTo>
                    <a:pt x="2414" y="2142"/>
                  </a:moveTo>
                  <a:cubicBezTo>
                    <a:pt x="2786" y="2142"/>
                    <a:pt x="3146" y="2323"/>
                    <a:pt x="3363" y="2651"/>
                  </a:cubicBezTo>
                  <a:cubicBezTo>
                    <a:pt x="3407" y="2814"/>
                    <a:pt x="3465" y="2978"/>
                    <a:pt x="3546" y="3132"/>
                  </a:cubicBezTo>
                  <a:cubicBezTo>
                    <a:pt x="3551" y="3180"/>
                    <a:pt x="3556" y="3233"/>
                    <a:pt x="3556" y="3281"/>
                  </a:cubicBezTo>
                  <a:cubicBezTo>
                    <a:pt x="3556" y="3849"/>
                    <a:pt x="3142" y="4330"/>
                    <a:pt x="2584" y="4416"/>
                  </a:cubicBezTo>
                  <a:cubicBezTo>
                    <a:pt x="2528" y="4425"/>
                    <a:pt x="2473" y="4429"/>
                    <a:pt x="2418" y="4429"/>
                  </a:cubicBezTo>
                  <a:cubicBezTo>
                    <a:pt x="1919" y="4429"/>
                    <a:pt x="1471" y="4103"/>
                    <a:pt x="1323" y="3618"/>
                  </a:cubicBezTo>
                  <a:cubicBezTo>
                    <a:pt x="1155" y="3074"/>
                    <a:pt x="1415" y="2492"/>
                    <a:pt x="1925" y="2251"/>
                  </a:cubicBezTo>
                  <a:cubicBezTo>
                    <a:pt x="2082" y="2178"/>
                    <a:pt x="2249" y="2142"/>
                    <a:pt x="2414" y="2142"/>
                  </a:cubicBezTo>
                  <a:close/>
                  <a:moveTo>
                    <a:pt x="2440" y="1520"/>
                  </a:moveTo>
                  <a:cubicBezTo>
                    <a:pt x="2754" y="1520"/>
                    <a:pt x="3063" y="1611"/>
                    <a:pt x="3335" y="1775"/>
                  </a:cubicBezTo>
                  <a:cubicBezTo>
                    <a:pt x="3315" y="1866"/>
                    <a:pt x="3306" y="1958"/>
                    <a:pt x="3306" y="2054"/>
                  </a:cubicBezTo>
                  <a:cubicBezTo>
                    <a:pt x="3040" y="1861"/>
                    <a:pt x="2727" y="1765"/>
                    <a:pt x="2415" y="1765"/>
                  </a:cubicBezTo>
                  <a:cubicBezTo>
                    <a:pt x="2090" y="1765"/>
                    <a:pt x="1764" y="1869"/>
                    <a:pt x="1492" y="2078"/>
                  </a:cubicBezTo>
                  <a:cubicBezTo>
                    <a:pt x="962" y="2487"/>
                    <a:pt x="760" y="3194"/>
                    <a:pt x="996" y="3820"/>
                  </a:cubicBezTo>
                  <a:cubicBezTo>
                    <a:pt x="1219" y="4411"/>
                    <a:pt x="1786" y="4801"/>
                    <a:pt x="2408" y="4801"/>
                  </a:cubicBezTo>
                  <a:cubicBezTo>
                    <a:pt x="2444" y="4801"/>
                    <a:pt x="2480" y="4799"/>
                    <a:pt x="2517" y="4797"/>
                  </a:cubicBezTo>
                  <a:cubicBezTo>
                    <a:pt x="3185" y="4753"/>
                    <a:pt x="3748" y="4272"/>
                    <a:pt x="3898" y="3618"/>
                  </a:cubicBezTo>
                  <a:cubicBezTo>
                    <a:pt x="3960" y="3685"/>
                    <a:pt x="4027" y="3752"/>
                    <a:pt x="4100" y="3810"/>
                  </a:cubicBezTo>
                  <a:cubicBezTo>
                    <a:pt x="3849" y="4610"/>
                    <a:pt x="3133" y="5048"/>
                    <a:pt x="2409" y="5048"/>
                  </a:cubicBezTo>
                  <a:cubicBezTo>
                    <a:pt x="1882" y="5048"/>
                    <a:pt x="1352" y="4817"/>
                    <a:pt x="991" y="4325"/>
                  </a:cubicBezTo>
                  <a:cubicBezTo>
                    <a:pt x="136" y="3162"/>
                    <a:pt x="965" y="1520"/>
                    <a:pt x="2409" y="1520"/>
                  </a:cubicBezTo>
                  <a:cubicBezTo>
                    <a:pt x="2411" y="1520"/>
                    <a:pt x="2413" y="1520"/>
                    <a:pt x="2416" y="1520"/>
                  </a:cubicBezTo>
                  <a:cubicBezTo>
                    <a:pt x="2424" y="1520"/>
                    <a:pt x="2432" y="1520"/>
                    <a:pt x="2440" y="1520"/>
                  </a:cubicBezTo>
                  <a:close/>
                  <a:moveTo>
                    <a:pt x="5448" y="0"/>
                  </a:moveTo>
                  <a:cubicBezTo>
                    <a:pt x="4553" y="0"/>
                    <a:pt x="3747" y="551"/>
                    <a:pt x="3436" y="1400"/>
                  </a:cubicBezTo>
                  <a:cubicBezTo>
                    <a:pt x="3110" y="1223"/>
                    <a:pt x="2762" y="1141"/>
                    <a:pt x="2422" y="1141"/>
                  </a:cubicBezTo>
                  <a:cubicBezTo>
                    <a:pt x="1482" y="1141"/>
                    <a:pt x="593" y="1767"/>
                    <a:pt x="342" y="2756"/>
                  </a:cubicBezTo>
                  <a:cubicBezTo>
                    <a:pt x="0" y="4109"/>
                    <a:pt x="1015" y="5427"/>
                    <a:pt x="2411" y="5427"/>
                  </a:cubicBezTo>
                  <a:lnTo>
                    <a:pt x="2416" y="5427"/>
                  </a:lnTo>
                  <a:cubicBezTo>
                    <a:pt x="3311" y="5427"/>
                    <a:pt x="4114" y="4869"/>
                    <a:pt x="4427" y="4027"/>
                  </a:cubicBezTo>
                  <a:cubicBezTo>
                    <a:pt x="4746" y="4199"/>
                    <a:pt x="5096" y="4284"/>
                    <a:pt x="5445" y="4284"/>
                  </a:cubicBezTo>
                  <a:cubicBezTo>
                    <a:pt x="5924" y="4284"/>
                    <a:pt x="6400" y="4125"/>
                    <a:pt x="6789" y="3810"/>
                  </a:cubicBezTo>
                  <a:cubicBezTo>
                    <a:pt x="7160" y="3512"/>
                    <a:pt x="7425" y="3093"/>
                    <a:pt x="7530" y="2627"/>
                  </a:cubicBezTo>
                  <a:cubicBezTo>
                    <a:pt x="7564" y="2483"/>
                    <a:pt x="7451" y="2394"/>
                    <a:pt x="7341" y="2394"/>
                  </a:cubicBezTo>
                  <a:cubicBezTo>
                    <a:pt x="7263" y="2394"/>
                    <a:pt x="7187" y="2438"/>
                    <a:pt x="7165" y="2540"/>
                  </a:cubicBezTo>
                  <a:cubicBezTo>
                    <a:pt x="7001" y="3247"/>
                    <a:pt x="6414" y="3786"/>
                    <a:pt x="5697" y="3887"/>
                  </a:cubicBezTo>
                  <a:cubicBezTo>
                    <a:pt x="5612" y="3900"/>
                    <a:pt x="5526" y="3906"/>
                    <a:pt x="5442" y="3906"/>
                  </a:cubicBezTo>
                  <a:cubicBezTo>
                    <a:pt x="4812" y="3906"/>
                    <a:pt x="4221" y="3567"/>
                    <a:pt x="3907" y="3007"/>
                  </a:cubicBezTo>
                  <a:cubicBezTo>
                    <a:pt x="3874" y="2829"/>
                    <a:pt x="3811" y="2660"/>
                    <a:pt x="3715" y="2501"/>
                  </a:cubicBezTo>
                  <a:cubicBezTo>
                    <a:pt x="3517" y="1554"/>
                    <a:pt x="4119" y="625"/>
                    <a:pt x="5062" y="413"/>
                  </a:cubicBezTo>
                  <a:cubicBezTo>
                    <a:pt x="5190" y="385"/>
                    <a:pt x="5317" y="372"/>
                    <a:pt x="5442" y="372"/>
                  </a:cubicBezTo>
                  <a:cubicBezTo>
                    <a:pt x="6248" y="372"/>
                    <a:pt x="6973" y="925"/>
                    <a:pt x="7165" y="1741"/>
                  </a:cubicBezTo>
                  <a:cubicBezTo>
                    <a:pt x="7187" y="1844"/>
                    <a:pt x="7265" y="1889"/>
                    <a:pt x="7344" y="1889"/>
                  </a:cubicBezTo>
                  <a:cubicBezTo>
                    <a:pt x="7453" y="1889"/>
                    <a:pt x="7564" y="1802"/>
                    <a:pt x="7530" y="1659"/>
                  </a:cubicBezTo>
                  <a:cubicBezTo>
                    <a:pt x="7319" y="736"/>
                    <a:pt x="6525" y="62"/>
                    <a:pt x="5582" y="4"/>
                  </a:cubicBezTo>
                  <a:cubicBezTo>
                    <a:pt x="5537" y="1"/>
                    <a:pt x="5493" y="0"/>
                    <a:pt x="54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75"/>
            <p:cNvSpPr/>
            <p:nvPr/>
          </p:nvSpPr>
          <p:spPr>
            <a:xfrm>
              <a:off x="4223643" y="3424685"/>
              <a:ext cx="27408" cy="47734"/>
            </a:xfrm>
            <a:custGeom>
              <a:avLst/>
              <a:gdLst/>
              <a:ahLst/>
              <a:cxnLst/>
              <a:rect l="l" t="t" r="r" b="b"/>
              <a:pathLst>
                <a:path w="1045" h="1820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57" y="650"/>
                    <a:pt x="309" y="607"/>
                    <a:pt x="309" y="525"/>
                  </a:cubicBezTo>
                  <a:cubicBezTo>
                    <a:pt x="309" y="429"/>
                    <a:pt x="390" y="381"/>
                    <a:pt x="491" y="366"/>
                  </a:cubicBezTo>
                  <a:close/>
                  <a:moveTo>
                    <a:pt x="607" y="1054"/>
                  </a:moveTo>
                  <a:cubicBezTo>
                    <a:pt x="746" y="1112"/>
                    <a:pt x="771" y="1179"/>
                    <a:pt x="771" y="1256"/>
                  </a:cubicBezTo>
                  <a:cubicBezTo>
                    <a:pt x="775" y="1362"/>
                    <a:pt x="708" y="1420"/>
                    <a:pt x="607" y="1439"/>
                  </a:cubicBezTo>
                  <a:lnTo>
                    <a:pt x="607" y="1054"/>
                  </a:lnTo>
                  <a:close/>
                  <a:moveTo>
                    <a:pt x="549" y="1"/>
                  </a:moveTo>
                  <a:cubicBezTo>
                    <a:pt x="516" y="1"/>
                    <a:pt x="472" y="20"/>
                    <a:pt x="472" y="53"/>
                  </a:cubicBezTo>
                  <a:lnTo>
                    <a:pt x="472" y="116"/>
                  </a:lnTo>
                  <a:cubicBezTo>
                    <a:pt x="212" y="150"/>
                    <a:pt x="39" y="289"/>
                    <a:pt x="39" y="549"/>
                  </a:cubicBezTo>
                  <a:cubicBezTo>
                    <a:pt x="39" y="828"/>
                    <a:pt x="256" y="915"/>
                    <a:pt x="472" y="997"/>
                  </a:cubicBezTo>
                  <a:lnTo>
                    <a:pt x="472" y="1439"/>
                  </a:lnTo>
                  <a:cubicBezTo>
                    <a:pt x="352" y="1425"/>
                    <a:pt x="294" y="1372"/>
                    <a:pt x="188" y="1295"/>
                  </a:cubicBezTo>
                  <a:cubicBezTo>
                    <a:pt x="166" y="1279"/>
                    <a:pt x="145" y="1272"/>
                    <a:pt x="125" y="1272"/>
                  </a:cubicBezTo>
                  <a:cubicBezTo>
                    <a:pt x="52" y="1272"/>
                    <a:pt x="1" y="1369"/>
                    <a:pt x="1" y="1430"/>
                  </a:cubicBezTo>
                  <a:cubicBezTo>
                    <a:pt x="1" y="1463"/>
                    <a:pt x="15" y="1497"/>
                    <a:pt x="34" y="1521"/>
                  </a:cubicBezTo>
                  <a:cubicBezTo>
                    <a:pt x="121" y="1641"/>
                    <a:pt x="313" y="1704"/>
                    <a:pt x="472" y="1704"/>
                  </a:cubicBezTo>
                  <a:lnTo>
                    <a:pt x="472" y="1762"/>
                  </a:lnTo>
                  <a:cubicBezTo>
                    <a:pt x="472" y="1795"/>
                    <a:pt x="511" y="1819"/>
                    <a:pt x="549" y="1819"/>
                  </a:cubicBezTo>
                  <a:cubicBezTo>
                    <a:pt x="588" y="1819"/>
                    <a:pt x="626" y="1795"/>
                    <a:pt x="626" y="1762"/>
                  </a:cubicBezTo>
                  <a:lnTo>
                    <a:pt x="626" y="1694"/>
                  </a:lnTo>
                  <a:cubicBezTo>
                    <a:pt x="857" y="1661"/>
                    <a:pt x="1045" y="1511"/>
                    <a:pt x="1045" y="1223"/>
                  </a:cubicBezTo>
                  <a:cubicBezTo>
                    <a:pt x="1045" y="953"/>
                    <a:pt x="867" y="838"/>
                    <a:pt x="626" y="751"/>
                  </a:cubicBezTo>
                  <a:lnTo>
                    <a:pt x="626" y="366"/>
                  </a:lnTo>
                  <a:cubicBezTo>
                    <a:pt x="698" y="371"/>
                    <a:pt x="775" y="395"/>
                    <a:pt x="838" y="434"/>
                  </a:cubicBezTo>
                  <a:cubicBezTo>
                    <a:pt x="854" y="442"/>
                    <a:pt x="870" y="446"/>
                    <a:pt x="886" y="446"/>
                  </a:cubicBezTo>
                  <a:cubicBezTo>
                    <a:pt x="925" y="446"/>
                    <a:pt x="961" y="424"/>
                    <a:pt x="977" y="390"/>
                  </a:cubicBezTo>
                  <a:cubicBezTo>
                    <a:pt x="1021" y="333"/>
                    <a:pt x="1016" y="256"/>
                    <a:pt x="968" y="207"/>
                  </a:cubicBezTo>
                  <a:cubicBezTo>
                    <a:pt x="881" y="135"/>
                    <a:pt x="732" y="116"/>
                    <a:pt x="626" y="116"/>
                  </a:cubicBezTo>
                  <a:lnTo>
                    <a:pt x="626" y="53"/>
                  </a:lnTo>
                  <a:cubicBezTo>
                    <a:pt x="626" y="20"/>
                    <a:pt x="583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75"/>
            <p:cNvSpPr/>
            <p:nvPr/>
          </p:nvSpPr>
          <p:spPr>
            <a:xfrm>
              <a:off x="4001155" y="3504023"/>
              <a:ext cx="345810" cy="199067"/>
            </a:xfrm>
            <a:custGeom>
              <a:avLst/>
              <a:gdLst/>
              <a:ahLst/>
              <a:cxnLst/>
              <a:rect l="l" t="t" r="r" b="b"/>
              <a:pathLst>
                <a:path w="13185" h="7590" extrusionOk="0">
                  <a:moveTo>
                    <a:pt x="4193" y="2251"/>
                  </a:moveTo>
                  <a:cubicBezTo>
                    <a:pt x="4213" y="2251"/>
                    <a:pt x="4232" y="2264"/>
                    <a:pt x="4240" y="2283"/>
                  </a:cubicBezTo>
                  <a:lnTo>
                    <a:pt x="5544" y="5752"/>
                  </a:lnTo>
                  <a:cubicBezTo>
                    <a:pt x="5553" y="5776"/>
                    <a:pt x="5544" y="5805"/>
                    <a:pt x="5520" y="5815"/>
                  </a:cubicBezTo>
                  <a:lnTo>
                    <a:pt x="4678" y="6127"/>
                  </a:lnTo>
                  <a:lnTo>
                    <a:pt x="3335" y="2572"/>
                  </a:lnTo>
                  <a:lnTo>
                    <a:pt x="4177" y="2254"/>
                  </a:lnTo>
                  <a:cubicBezTo>
                    <a:pt x="4182" y="2252"/>
                    <a:pt x="4188" y="2251"/>
                    <a:pt x="4193" y="2251"/>
                  </a:cubicBezTo>
                  <a:close/>
                  <a:moveTo>
                    <a:pt x="2979" y="2706"/>
                  </a:moveTo>
                  <a:lnTo>
                    <a:pt x="4322" y="6262"/>
                  </a:lnTo>
                  <a:lnTo>
                    <a:pt x="1829" y="7205"/>
                  </a:lnTo>
                  <a:cubicBezTo>
                    <a:pt x="1820" y="7208"/>
                    <a:pt x="1812" y="7210"/>
                    <a:pt x="1803" y="7210"/>
                  </a:cubicBezTo>
                  <a:cubicBezTo>
                    <a:pt x="1770" y="7210"/>
                    <a:pt x="1740" y="7188"/>
                    <a:pt x="1728" y="7157"/>
                  </a:cubicBezTo>
                  <a:lnTo>
                    <a:pt x="438" y="3746"/>
                  </a:lnTo>
                  <a:cubicBezTo>
                    <a:pt x="424" y="3707"/>
                    <a:pt x="443" y="3659"/>
                    <a:pt x="487" y="3645"/>
                  </a:cubicBezTo>
                  <a:lnTo>
                    <a:pt x="2979" y="2706"/>
                  </a:lnTo>
                  <a:close/>
                  <a:moveTo>
                    <a:pt x="12089" y="0"/>
                  </a:moveTo>
                  <a:cubicBezTo>
                    <a:pt x="11799" y="0"/>
                    <a:pt x="11521" y="152"/>
                    <a:pt x="11313" y="349"/>
                  </a:cubicBezTo>
                  <a:lnTo>
                    <a:pt x="9292" y="2023"/>
                  </a:lnTo>
                  <a:cubicBezTo>
                    <a:pt x="9181" y="1778"/>
                    <a:pt x="8936" y="1527"/>
                    <a:pt x="8479" y="1527"/>
                  </a:cubicBezTo>
                  <a:cubicBezTo>
                    <a:pt x="7952" y="1527"/>
                    <a:pt x="7553" y="1525"/>
                    <a:pt x="7241" y="1525"/>
                  </a:cubicBezTo>
                  <a:cubicBezTo>
                    <a:pt x="6440" y="1525"/>
                    <a:pt x="6217" y="1542"/>
                    <a:pt x="5895" y="1667"/>
                  </a:cubicBezTo>
                  <a:lnTo>
                    <a:pt x="5890" y="1667"/>
                  </a:lnTo>
                  <a:lnTo>
                    <a:pt x="4610" y="2196"/>
                  </a:lnTo>
                  <a:lnTo>
                    <a:pt x="4591" y="2148"/>
                  </a:lnTo>
                  <a:cubicBezTo>
                    <a:pt x="4527" y="1976"/>
                    <a:pt x="4365" y="1871"/>
                    <a:pt x="4192" y="1871"/>
                  </a:cubicBezTo>
                  <a:cubicBezTo>
                    <a:pt x="4142" y="1871"/>
                    <a:pt x="4092" y="1880"/>
                    <a:pt x="4042" y="1898"/>
                  </a:cubicBezTo>
                  <a:lnTo>
                    <a:pt x="352" y="3293"/>
                  </a:lnTo>
                  <a:cubicBezTo>
                    <a:pt x="116" y="3385"/>
                    <a:pt x="1" y="3645"/>
                    <a:pt x="87" y="3880"/>
                  </a:cubicBezTo>
                  <a:lnTo>
                    <a:pt x="1372" y="7292"/>
                  </a:lnTo>
                  <a:cubicBezTo>
                    <a:pt x="1443" y="7476"/>
                    <a:pt x="1620" y="7589"/>
                    <a:pt x="1806" y="7589"/>
                  </a:cubicBezTo>
                  <a:cubicBezTo>
                    <a:pt x="1859" y="7589"/>
                    <a:pt x="1912" y="7580"/>
                    <a:pt x="1964" y="7561"/>
                  </a:cubicBezTo>
                  <a:lnTo>
                    <a:pt x="5650" y="6171"/>
                  </a:lnTo>
                  <a:cubicBezTo>
                    <a:pt x="5871" y="6084"/>
                    <a:pt x="5982" y="5839"/>
                    <a:pt x="5900" y="5622"/>
                  </a:cubicBezTo>
                  <a:lnTo>
                    <a:pt x="5881" y="5574"/>
                  </a:lnTo>
                  <a:cubicBezTo>
                    <a:pt x="6549" y="5290"/>
                    <a:pt x="6569" y="5257"/>
                    <a:pt x="7261" y="5257"/>
                  </a:cubicBezTo>
                  <a:cubicBezTo>
                    <a:pt x="7512" y="5257"/>
                    <a:pt x="7512" y="4876"/>
                    <a:pt x="7261" y="4876"/>
                  </a:cubicBezTo>
                  <a:cubicBezTo>
                    <a:pt x="6506" y="4881"/>
                    <a:pt x="6439" y="4929"/>
                    <a:pt x="5751" y="5223"/>
                  </a:cubicBezTo>
                  <a:lnTo>
                    <a:pt x="4745" y="2552"/>
                  </a:lnTo>
                  <a:lnTo>
                    <a:pt x="6034" y="2018"/>
                  </a:lnTo>
                  <a:cubicBezTo>
                    <a:pt x="6297" y="1920"/>
                    <a:pt x="6484" y="1905"/>
                    <a:pt x="7227" y="1905"/>
                  </a:cubicBezTo>
                  <a:cubicBezTo>
                    <a:pt x="7534" y="1905"/>
                    <a:pt x="7937" y="1908"/>
                    <a:pt x="8479" y="1908"/>
                  </a:cubicBezTo>
                  <a:cubicBezTo>
                    <a:pt x="8686" y="1908"/>
                    <a:pt x="8825" y="1980"/>
                    <a:pt x="8917" y="2124"/>
                  </a:cubicBezTo>
                  <a:cubicBezTo>
                    <a:pt x="8960" y="2196"/>
                    <a:pt x="8989" y="2278"/>
                    <a:pt x="8999" y="2365"/>
                  </a:cubicBezTo>
                  <a:cubicBezTo>
                    <a:pt x="8994" y="2437"/>
                    <a:pt x="8946" y="2783"/>
                    <a:pt x="8609" y="2841"/>
                  </a:cubicBezTo>
                  <a:cubicBezTo>
                    <a:pt x="8089" y="2928"/>
                    <a:pt x="6973" y="3086"/>
                    <a:pt x="6963" y="3091"/>
                  </a:cubicBezTo>
                  <a:cubicBezTo>
                    <a:pt x="6726" y="3115"/>
                    <a:pt x="6746" y="3467"/>
                    <a:pt x="6978" y="3467"/>
                  </a:cubicBezTo>
                  <a:cubicBezTo>
                    <a:pt x="6981" y="3467"/>
                    <a:pt x="6984" y="3467"/>
                    <a:pt x="6987" y="3467"/>
                  </a:cubicBezTo>
                  <a:lnTo>
                    <a:pt x="7016" y="3467"/>
                  </a:lnTo>
                  <a:cubicBezTo>
                    <a:pt x="7026" y="3467"/>
                    <a:pt x="8147" y="3303"/>
                    <a:pt x="8671" y="3216"/>
                  </a:cubicBezTo>
                  <a:cubicBezTo>
                    <a:pt x="9152" y="3135"/>
                    <a:pt x="9331" y="2726"/>
                    <a:pt x="9369" y="2461"/>
                  </a:cubicBezTo>
                  <a:lnTo>
                    <a:pt x="11558" y="647"/>
                  </a:lnTo>
                  <a:lnTo>
                    <a:pt x="11563" y="642"/>
                  </a:lnTo>
                  <a:lnTo>
                    <a:pt x="11573" y="632"/>
                  </a:lnTo>
                  <a:cubicBezTo>
                    <a:pt x="11709" y="505"/>
                    <a:pt x="11888" y="385"/>
                    <a:pt x="12080" y="385"/>
                  </a:cubicBezTo>
                  <a:cubicBezTo>
                    <a:pt x="12192" y="385"/>
                    <a:pt x="12309" y="427"/>
                    <a:pt x="12424" y="531"/>
                  </a:cubicBezTo>
                  <a:cubicBezTo>
                    <a:pt x="12781" y="883"/>
                    <a:pt x="12453" y="1301"/>
                    <a:pt x="12381" y="1388"/>
                  </a:cubicBezTo>
                  <a:lnTo>
                    <a:pt x="9619" y="4352"/>
                  </a:lnTo>
                  <a:lnTo>
                    <a:pt x="9614" y="4357"/>
                  </a:lnTo>
                  <a:cubicBezTo>
                    <a:pt x="9225" y="4804"/>
                    <a:pt x="8705" y="4876"/>
                    <a:pt x="8488" y="4886"/>
                  </a:cubicBezTo>
                  <a:lnTo>
                    <a:pt x="8142" y="4886"/>
                  </a:lnTo>
                  <a:cubicBezTo>
                    <a:pt x="7892" y="4886"/>
                    <a:pt x="7892" y="5266"/>
                    <a:pt x="8142" y="5266"/>
                  </a:cubicBezTo>
                  <a:lnTo>
                    <a:pt x="8503" y="5266"/>
                  </a:lnTo>
                  <a:cubicBezTo>
                    <a:pt x="8763" y="5252"/>
                    <a:pt x="9412" y="5165"/>
                    <a:pt x="9898" y="4612"/>
                  </a:cubicBezTo>
                  <a:lnTo>
                    <a:pt x="12665" y="1638"/>
                  </a:lnTo>
                  <a:cubicBezTo>
                    <a:pt x="12906" y="1349"/>
                    <a:pt x="13185" y="743"/>
                    <a:pt x="12689" y="252"/>
                  </a:cubicBezTo>
                  <a:lnTo>
                    <a:pt x="12684" y="248"/>
                  </a:lnTo>
                  <a:cubicBezTo>
                    <a:pt x="12493" y="71"/>
                    <a:pt x="12288" y="0"/>
                    <a:pt x="120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9" name="Google Shape;10199;p75"/>
          <p:cNvGrpSpPr/>
          <p:nvPr/>
        </p:nvGrpSpPr>
        <p:grpSpPr>
          <a:xfrm>
            <a:off x="912027" y="3826385"/>
            <a:ext cx="253699" cy="338571"/>
            <a:chOff x="912027" y="3826385"/>
            <a:chExt cx="253699" cy="338571"/>
          </a:xfrm>
        </p:grpSpPr>
        <p:sp>
          <p:nvSpPr>
            <p:cNvPr id="10200" name="Google Shape;10200;p75"/>
            <p:cNvSpPr/>
            <p:nvPr/>
          </p:nvSpPr>
          <p:spPr>
            <a:xfrm>
              <a:off x="997083" y="3900976"/>
              <a:ext cx="29952" cy="65516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84" y="0"/>
                  </a:moveTo>
                  <a:cubicBezTo>
                    <a:pt x="309" y="0"/>
                    <a:pt x="1" y="303"/>
                    <a:pt x="1" y="683"/>
                  </a:cubicBezTo>
                  <a:lnTo>
                    <a:pt x="1" y="842"/>
                  </a:lnTo>
                  <a:cubicBezTo>
                    <a:pt x="1" y="1035"/>
                    <a:pt x="35" y="1232"/>
                    <a:pt x="97" y="1415"/>
                  </a:cubicBezTo>
                  <a:lnTo>
                    <a:pt x="458" y="2497"/>
                  </a:lnTo>
                  <a:lnTo>
                    <a:pt x="1141" y="2497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75"/>
            <p:cNvSpPr/>
            <p:nvPr/>
          </p:nvSpPr>
          <p:spPr>
            <a:xfrm>
              <a:off x="1009095" y="3895022"/>
              <a:ext cx="71575" cy="71601"/>
            </a:xfrm>
            <a:custGeom>
              <a:avLst/>
              <a:gdLst/>
              <a:ahLst/>
              <a:cxnLst/>
              <a:rect l="l" t="t" r="r" b="b"/>
              <a:pathLst>
                <a:path w="2729" h="2730" extrusionOk="0">
                  <a:moveTo>
                    <a:pt x="683" y="1"/>
                  </a:moveTo>
                  <a:cubicBezTo>
                    <a:pt x="303" y="1"/>
                    <a:pt x="0" y="304"/>
                    <a:pt x="0" y="684"/>
                  </a:cubicBezTo>
                  <a:cubicBezTo>
                    <a:pt x="0" y="934"/>
                    <a:pt x="202" y="1136"/>
                    <a:pt x="452" y="1136"/>
                  </a:cubicBezTo>
                  <a:lnTo>
                    <a:pt x="2271" y="2729"/>
                  </a:lnTo>
                  <a:lnTo>
                    <a:pt x="2656" y="1382"/>
                  </a:lnTo>
                  <a:cubicBezTo>
                    <a:pt x="2704" y="1218"/>
                    <a:pt x="2728" y="1050"/>
                    <a:pt x="2728" y="881"/>
                  </a:cubicBezTo>
                  <a:lnTo>
                    <a:pt x="2728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75"/>
            <p:cNvSpPr/>
            <p:nvPr/>
          </p:nvSpPr>
          <p:spPr>
            <a:xfrm>
              <a:off x="1019822" y="3985009"/>
              <a:ext cx="38135" cy="33466"/>
            </a:xfrm>
            <a:custGeom>
              <a:avLst/>
              <a:gdLst/>
              <a:ahLst/>
              <a:cxnLst/>
              <a:rect l="l" t="t" r="r" b="b"/>
              <a:pathLst>
                <a:path w="1454" h="1276" extrusionOk="0">
                  <a:moveTo>
                    <a:pt x="0" y="1"/>
                  </a:moveTo>
                  <a:lnTo>
                    <a:pt x="0" y="1276"/>
                  </a:lnTo>
                  <a:lnTo>
                    <a:pt x="1453" y="1276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75"/>
            <p:cNvSpPr/>
            <p:nvPr/>
          </p:nvSpPr>
          <p:spPr>
            <a:xfrm>
              <a:off x="1019927" y="3985140"/>
              <a:ext cx="38135" cy="20746"/>
            </a:xfrm>
            <a:custGeom>
              <a:avLst/>
              <a:gdLst/>
              <a:ahLst/>
              <a:cxnLst/>
              <a:rect l="l" t="t" r="r" b="b"/>
              <a:pathLst>
                <a:path w="1454" h="791" extrusionOk="0">
                  <a:moveTo>
                    <a:pt x="1" y="0"/>
                  </a:moveTo>
                  <a:lnTo>
                    <a:pt x="1" y="650"/>
                  </a:lnTo>
                  <a:cubicBezTo>
                    <a:pt x="232" y="744"/>
                    <a:pt x="478" y="791"/>
                    <a:pt x="726" y="791"/>
                  </a:cubicBezTo>
                  <a:cubicBezTo>
                    <a:pt x="973" y="791"/>
                    <a:pt x="1221" y="744"/>
                    <a:pt x="1454" y="650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75"/>
            <p:cNvSpPr/>
            <p:nvPr/>
          </p:nvSpPr>
          <p:spPr>
            <a:xfrm>
              <a:off x="975262" y="4005834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1"/>
                  </a:moveTo>
                  <a:lnTo>
                    <a:pt x="530" y="333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3"/>
                  </a:cubicBezTo>
                  <a:lnTo>
                    <a:pt x="3152" y="1"/>
                  </a:lnTo>
                  <a:lnTo>
                    <a:pt x="2426" y="482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75"/>
            <p:cNvSpPr/>
            <p:nvPr/>
          </p:nvSpPr>
          <p:spPr>
            <a:xfrm>
              <a:off x="1003037" y="3924817"/>
              <a:ext cx="71575" cy="65647"/>
            </a:xfrm>
            <a:custGeom>
              <a:avLst/>
              <a:gdLst/>
              <a:ahLst/>
              <a:cxnLst/>
              <a:rect l="l" t="t" r="r" b="b"/>
              <a:pathLst>
                <a:path w="2729" h="2503" extrusionOk="0">
                  <a:moveTo>
                    <a:pt x="876" y="0"/>
                  </a:moveTo>
                  <a:cubicBezTo>
                    <a:pt x="751" y="0"/>
                    <a:pt x="630" y="49"/>
                    <a:pt x="544" y="135"/>
                  </a:cubicBezTo>
                  <a:lnTo>
                    <a:pt x="135" y="549"/>
                  </a:lnTo>
                  <a:cubicBezTo>
                    <a:pt x="48" y="631"/>
                    <a:pt x="0" y="751"/>
                    <a:pt x="0" y="871"/>
                  </a:cubicBezTo>
                  <a:lnTo>
                    <a:pt x="0" y="1136"/>
                  </a:lnTo>
                  <a:cubicBezTo>
                    <a:pt x="0" y="1891"/>
                    <a:pt x="611" y="2503"/>
                    <a:pt x="1367" y="2503"/>
                  </a:cubicBezTo>
                  <a:cubicBezTo>
                    <a:pt x="2117" y="2498"/>
                    <a:pt x="2728" y="1891"/>
                    <a:pt x="2728" y="1136"/>
                  </a:cubicBezTo>
                  <a:lnTo>
                    <a:pt x="2728" y="847"/>
                  </a:lnTo>
                  <a:cubicBezTo>
                    <a:pt x="2728" y="727"/>
                    <a:pt x="2680" y="612"/>
                    <a:pt x="2598" y="525"/>
                  </a:cubicBezTo>
                  <a:cubicBezTo>
                    <a:pt x="2247" y="183"/>
                    <a:pt x="1602" y="25"/>
                    <a:pt x="876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5"/>
            <p:cNvSpPr/>
            <p:nvPr/>
          </p:nvSpPr>
          <p:spPr>
            <a:xfrm>
              <a:off x="1003037" y="3924817"/>
              <a:ext cx="71444" cy="64126"/>
            </a:xfrm>
            <a:custGeom>
              <a:avLst/>
              <a:gdLst/>
              <a:ahLst/>
              <a:cxnLst/>
              <a:rect l="l" t="t" r="r" b="b"/>
              <a:pathLst>
                <a:path w="2724" h="2445" extrusionOk="0">
                  <a:moveTo>
                    <a:pt x="859" y="0"/>
                  </a:moveTo>
                  <a:cubicBezTo>
                    <a:pt x="745" y="0"/>
                    <a:pt x="631" y="48"/>
                    <a:pt x="549" y="135"/>
                  </a:cubicBezTo>
                  <a:lnTo>
                    <a:pt x="0" y="679"/>
                  </a:lnTo>
                  <a:lnTo>
                    <a:pt x="0" y="1131"/>
                  </a:lnTo>
                  <a:cubicBezTo>
                    <a:pt x="5" y="1742"/>
                    <a:pt x="404" y="2276"/>
                    <a:pt x="986" y="2445"/>
                  </a:cubicBezTo>
                  <a:cubicBezTo>
                    <a:pt x="789" y="2204"/>
                    <a:pt x="683" y="1901"/>
                    <a:pt x="683" y="1588"/>
                  </a:cubicBezTo>
                  <a:lnTo>
                    <a:pt x="683" y="1083"/>
                  </a:lnTo>
                  <a:cubicBezTo>
                    <a:pt x="688" y="829"/>
                    <a:pt x="899" y="630"/>
                    <a:pt x="1147" y="630"/>
                  </a:cubicBezTo>
                  <a:cubicBezTo>
                    <a:pt x="1153" y="630"/>
                    <a:pt x="1159" y="631"/>
                    <a:pt x="1164" y="631"/>
                  </a:cubicBezTo>
                  <a:cubicBezTo>
                    <a:pt x="1569" y="631"/>
                    <a:pt x="2377" y="679"/>
                    <a:pt x="2723" y="934"/>
                  </a:cubicBezTo>
                  <a:cubicBezTo>
                    <a:pt x="2709" y="842"/>
                    <a:pt x="2671" y="592"/>
                    <a:pt x="2598" y="520"/>
                  </a:cubicBezTo>
                  <a:cubicBezTo>
                    <a:pt x="2247" y="178"/>
                    <a:pt x="1607" y="25"/>
                    <a:pt x="876" y="0"/>
                  </a:cubicBezTo>
                  <a:cubicBezTo>
                    <a:pt x="870" y="0"/>
                    <a:pt x="865" y="0"/>
                    <a:pt x="859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5"/>
            <p:cNvSpPr/>
            <p:nvPr/>
          </p:nvSpPr>
          <p:spPr>
            <a:xfrm>
              <a:off x="916958" y="3831421"/>
              <a:ext cx="243837" cy="328526"/>
            </a:xfrm>
            <a:custGeom>
              <a:avLst/>
              <a:gdLst/>
              <a:ahLst/>
              <a:cxnLst/>
              <a:rect l="l" t="t" r="r" b="b"/>
              <a:pathLst>
                <a:path w="9297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57" y="1"/>
                  </a:moveTo>
                  <a:cubicBezTo>
                    <a:pt x="4655" y="1"/>
                    <a:pt x="4652" y="1"/>
                    <a:pt x="4649" y="1"/>
                  </a:cubicBezTo>
                  <a:cubicBezTo>
                    <a:pt x="2079" y="1"/>
                    <a:pt x="0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9297" y="9494"/>
                    <a:pt x="9297" y="4644"/>
                  </a:cubicBezTo>
                  <a:cubicBezTo>
                    <a:pt x="9297" y="2078"/>
                    <a:pt x="7218" y="1"/>
                    <a:pt x="4657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5"/>
            <p:cNvSpPr/>
            <p:nvPr/>
          </p:nvSpPr>
          <p:spPr>
            <a:xfrm>
              <a:off x="916958" y="3831421"/>
              <a:ext cx="231091" cy="328526"/>
            </a:xfrm>
            <a:custGeom>
              <a:avLst/>
              <a:gdLst/>
              <a:ahLst/>
              <a:cxnLst/>
              <a:rect l="l" t="t" r="r" b="b"/>
              <a:pathLst>
                <a:path w="8811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49" y="1"/>
                  </a:moveTo>
                  <a:cubicBezTo>
                    <a:pt x="2084" y="1"/>
                    <a:pt x="5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3566" y="11044"/>
                    <a:pt x="2916" y="8508"/>
                  </a:cubicBezTo>
                  <a:cubicBezTo>
                    <a:pt x="2892" y="8424"/>
                    <a:pt x="2954" y="8354"/>
                    <a:pt x="3031" y="8354"/>
                  </a:cubicBezTo>
                  <a:cubicBezTo>
                    <a:pt x="3047" y="8354"/>
                    <a:pt x="3063" y="8357"/>
                    <a:pt x="3080" y="8364"/>
                  </a:cubicBezTo>
                  <a:cubicBezTo>
                    <a:pt x="3586" y="8578"/>
                    <a:pt x="4122" y="8683"/>
                    <a:pt x="4655" y="8683"/>
                  </a:cubicBezTo>
                  <a:cubicBezTo>
                    <a:pt x="5500" y="8683"/>
                    <a:pt x="6338" y="8418"/>
                    <a:pt x="7040" y="7902"/>
                  </a:cubicBezTo>
                  <a:cubicBezTo>
                    <a:pt x="8190" y="7060"/>
                    <a:pt x="8811" y="5674"/>
                    <a:pt x="8671" y="4259"/>
                  </a:cubicBezTo>
                  <a:cubicBezTo>
                    <a:pt x="8484" y="2407"/>
                    <a:pt x="7064" y="920"/>
                    <a:pt x="5226" y="646"/>
                  </a:cubicBezTo>
                  <a:cubicBezTo>
                    <a:pt x="5037" y="620"/>
                    <a:pt x="4848" y="607"/>
                    <a:pt x="4658" y="607"/>
                  </a:cubicBezTo>
                  <a:cubicBezTo>
                    <a:pt x="4356" y="607"/>
                    <a:pt x="4054" y="640"/>
                    <a:pt x="3758" y="708"/>
                  </a:cubicBezTo>
                  <a:cubicBezTo>
                    <a:pt x="3748" y="711"/>
                    <a:pt x="3739" y="712"/>
                    <a:pt x="3729" y="712"/>
                  </a:cubicBezTo>
                  <a:cubicBezTo>
                    <a:pt x="3629" y="712"/>
                    <a:pt x="3564" y="581"/>
                    <a:pt x="3648" y="506"/>
                  </a:cubicBezTo>
                  <a:cubicBezTo>
                    <a:pt x="3946" y="184"/>
                    <a:pt x="4288" y="1"/>
                    <a:pt x="464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75"/>
            <p:cNvSpPr/>
            <p:nvPr/>
          </p:nvSpPr>
          <p:spPr>
            <a:xfrm>
              <a:off x="934504" y="3858278"/>
              <a:ext cx="167358" cy="155844"/>
            </a:xfrm>
            <a:custGeom>
              <a:avLst/>
              <a:gdLst/>
              <a:ahLst/>
              <a:cxnLst/>
              <a:rect l="l" t="t" r="r" b="b"/>
              <a:pathLst>
                <a:path w="6381" h="5942" extrusionOk="0">
                  <a:moveTo>
                    <a:pt x="3983" y="1"/>
                  </a:moveTo>
                  <a:cubicBezTo>
                    <a:pt x="3051" y="1"/>
                    <a:pt x="2124" y="359"/>
                    <a:pt x="1420" y="1060"/>
                  </a:cubicBezTo>
                  <a:cubicBezTo>
                    <a:pt x="121" y="2359"/>
                    <a:pt x="0" y="4424"/>
                    <a:pt x="1136" y="5867"/>
                  </a:cubicBezTo>
                  <a:cubicBezTo>
                    <a:pt x="1177" y="5920"/>
                    <a:pt x="1228" y="5942"/>
                    <a:pt x="1278" y="5942"/>
                  </a:cubicBezTo>
                  <a:cubicBezTo>
                    <a:pt x="1416" y="5942"/>
                    <a:pt x="1546" y="5776"/>
                    <a:pt x="1429" y="5631"/>
                  </a:cubicBezTo>
                  <a:cubicBezTo>
                    <a:pt x="409" y="4342"/>
                    <a:pt x="520" y="2489"/>
                    <a:pt x="1684" y="1330"/>
                  </a:cubicBezTo>
                  <a:cubicBezTo>
                    <a:pt x="2315" y="699"/>
                    <a:pt x="3147" y="377"/>
                    <a:pt x="3982" y="377"/>
                  </a:cubicBezTo>
                  <a:cubicBezTo>
                    <a:pt x="4689" y="377"/>
                    <a:pt x="5398" y="607"/>
                    <a:pt x="5991" y="1075"/>
                  </a:cubicBezTo>
                  <a:cubicBezTo>
                    <a:pt x="6029" y="1105"/>
                    <a:pt x="6069" y="1118"/>
                    <a:pt x="6107" y="1118"/>
                  </a:cubicBezTo>
                  <a:cubicBezTo>
                    <a:pt x="6262" y="1118"/>
                    <a:pt x="6381" y="900"/>
                    <a:pt x="6222" y="776"/>
                  </a:cubicBezTo>
                  <a:cubicBezTo>
                    <a:pt x="5561" y="256"/>
                    <a:pt x="4770" y="1"/>
                    <a:pt x="3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75"/>
            <p:cNvSpPr/>
            <p:nvPr/>
          </p:nvSpPr>
          <p:spPr>
            <a:xfrm>
              <a:off x="912027" y="3826385"/>
              <a:ext cx="253699" cy="338571"/>
            </a:xfrm>
            <a:custGeom>
              <a:avLst/>
              <a:gdLst/>
              <a:ahLst/>
              <a:cxnLst/>
              <a:rect l="l" t="t" r="r" b="b"/>
              <a:pathLst>
                <a:path w="9673" h="12909" extrusionOk="0">
                  <a:moveTo>
                    <a:pt x="4837" y="380"/>
                  </a:moveTo>
                  <a:cubicBezTo>
                    <a:pt x="7295" y="380"/>
                    <a:pt x="9292" y="2377"/>
                    <a:pt x="9292" y="4841"/>
                  </a:cubicBezTo>
                  <a:cubicBezTo>
                    <a:pt x="9287" y="5943"/>
                    <a:pt x="9047" y="7030"/>
                    <a:pt x="8590" y="8031"/>
                  </a:cubicBezTo>
                  <a:lnTo>
                    <a:pt x="8585" y="8031"/>
                  </a:lnTo>
                  <a:cubicBezTo>
                    <a:pt x="8181" y="8912"/>
                    <a:pt x="7656" y="9734"/>
                    <a:pt x="7021" y="10466"/>
                  </a:cubicBezTo>
                  <a:cubicBezTo>
                    <a:pt x="6376" y="11226"/>
                    <a:pt x="5640" y="11905"/>
                    <a:pt x="4837" y="12492"/>
                  </a:cubicBezTo>
                  <a:cubicBezTo>
                    <a:pt x="4028" y="11909"/>
                    <a:pt x="3297" y="11231"/>
                    <a:pt x="2652" y="10475"/>
                  </a:cubicBezTo>
                  <a:cubicBezTo>
                    <a:pt x="2022" y="9739"/>
                    <a:pt x="1492" y="8921"/>
                    <a:pt x="1083" y="8041"/>
                  </a:cubicBezTo>
                  <a:cubicBezTo>
                    <a:pt x="621" y="7035"/>
                    <a:pt x="381" y="5943"/>
                    <a:pt x="376" y="4841"/>
                  </a:cubicBezTo>
                  <a:cubicBezTo>
                    <a:pt x="376" y="2377"/>
                    <a:pt x="2373" y="380"/>
                    <a:pt x="4837" y="380"/>
                  </a:cubicBezTo>
                  <a:close/>
                  <a:moveTo>
                    <a:pt x="4837" y="0"/>
                  </a:moveTo>
                  <a:cubicBezTo>
                    <a:pt x="2166" y="5"/>
                    <a:pt x="6" y="2170"/>
                    <a:pt x="1" y="4836"/>
                  </a:cubicBezTo>
                  <a:cubicBezTo>
                    <a:pt x="6" y="5996"/>
                    <a:pt x="261" y="7141"/>
                    <a:pt x="747" y="8195"/>
                  </a:cubicBezTo>
                  <a:cubicBezTo>
                    <a:pt x="1165" y="9109"/>
                    <a:pt x="1709" y="9961"/>
                    <a:pt x="2368" y="10721"/>
                  </a:cubicBezTo>
                  <a:cubicBezTo>
                    <a:pt x="3533" y="12087"/>
                    <a:pt x="4683" y="12848"/>
                    <a:pt x="4731" y="12876"/>
                  </a:cubicBezTo>
                  <a:cubicBezTo>
                    <a:pt x="4762" y="12898"/>
                    <a:pt x="4798" y="12909"/>
                    <a:pt x="4834" y="12909"/>
                  </a:cubicBezTo>
                  <a:cubicBezTo>
                    <a:pt x="4870" y="12909"/>
                    <a:pt x="4906" y="12898"/>
                    <a:pt x="4938" y="12876"/>
                  </a:cubicBezTo>
                  <a:cubicBezTo>
                    <a:pt x="4986" y="12848"/>
                    <a:pt x="6136" y="12087"/>
                    <a:pt x="7305" y="10721"/>
                  </a:cubicBezTo>
                  <a:cubicBezTo>
                    <a:pt x="7959" y="9961"/>
                    <a:pt x="8508" y="9109"/>
                    <a:pt x="8927" y="8195"/>
                  </a:cubicBezTo>
                  <a:cubicBezTo>
                    <a:pt x="9413" y="7141"/>
                    <a:pt x="9668" y="5996"/>
                    <a:pt x="9672" y="4836"/>
                  </a:cubicBezTo>
                  <a:cubicBezTo>
                    <a:pt x="9668" y="2166"/>
                    <a:pt x="7502" y="5"/>
                    <a:pt x="48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5"/>
            <p:cNvSpPr/>
            <p:nvPr/>
          </p:nvSpPr>
          <p:spPr>
            <a:xfrm>
              <a:off x="1012741" y="3920306"/>
              <a:ext cx="54606" cy="16812"/>
            </a:xfrm>
            <a:custGeom>
              <a:avLst/>
              <a:gdLst/>
              <a:ahLst/>
              <a:cxnLst/>
              <a:rect l="l" t="t" r="r" b="b"/>
              <a:pathLst>
                <a:path w="2082" h="641" extrusionOk="0">
                  <a:moveTo>
                    <a:pt x="746" y="1"/>
                  </a:moveTo>
                  <a:cubicBezTo>
                    <a:pt x="566" y="1"/>
                    <a:pt x="366" y="18"/>
                    <a:pt x="150" y="62"/>
                  </a:cubicBezTo>
                  <a:cubicBezTo>
                    <a:pt x="63" y="81"/>
                    <a:pt x="1" y="158"/>
                    <a:pt x="1" y="249"/>
                  </a:cubicBezTo>
                  <a:lnTo>
                    <a:pt x="1" y="452"/>
                  </a:lnTo>
                  <a:cubicBezTo>
                    <a:pt x="1" y="577"/>
                    <a:pt x="94" y="639"/>
                    <a:pt x="188" y="639"/>
                  </a:cubicBezTo>
                  <a:cubicBezTo>
                    <a:pt x="282" y="639"/>
                    <a:pt x="376" y="577"/>
                    <a:pt x="376" y="452"/>
                  </a:cubicBezTo>
                  <a:lnTo>
                    <a:pt x="376" y="408"/>
                  </a:lnTo>
                  <a:cubicBezTo>
                    <a:pt x="496" y="390"/>
                    <a:pt x="617" y="380"/>
                    <a:pt x="738" y="380"/>
                  </a:cubicBezTo>
                  <a:cubicBezTo>
                    <a:pt x="931" y="380"/>
                    <a:pt x="1123" y="404"/>
                    <a:pt x="1309" y="452"/>
                  </a:cubicBezTo>
                  <a:cubicBezTo>
                    <a:pt x="1444" y="485"/>
                    <a:pt x="1579" y="538"/>
                    <a:pt x="1699" y="605"/>
                  </a:cubicBezTo>
                  <a:cubicBezTo>
                    <a:pt x="1736" y="630"/>
                    <a:pt x="1773" y="641"/>
                    <a:pt x="1808" y="641"/>
                  </a:cubicBezTo>
                  <a:cubicBezTo>
                    <a:pt x="1971" y="641"/>
                    <a:pt x="2081" y="408"/>
                    <a:pt x="1911" y="293"/>
                  </a:cubicBezTo>
                  <a:cubicBezTo>
                    <a:pt x="1888" y="277"/>
                    <a:pt x="1465" y="1"/>
                    <a:pt x="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75"/>
            <p:cNvSpPr/>
            <p:nvPr/>
          </p:nvSpPr>
          <p:spPr>
            <a:xfrm>
              <a:off x="977648" y="3889987"/>
              <a:ext cx="165600" cy="158335"/>
            </a:xfrm>
            <a:custGeom>
              <a:avLst/>
              <a:gdLst/>
              <a:ahLst/>
              <a:cxnLst/>
              <a:rect l="l" t="t" r="r" b="b"/>
              <a:pathLst>
                <a:path w="6314" h="6037" extrusionOk="0">
                  <a:moveTo>
                    <a:pt x="3764" y="381"/>
                  </a:moveTo>
                  <a:lnTo>
                    <a:pt x="3764" y="1319"/>
                  </a:lnTo>
                  <a:cubicBezTo>
                    <a:pt x="3764" y="1478"/>
                    <a:pt x="3725" y="1636"/>
                    <a:pt x="3658" y="1776"/>
                  </a:cubicBezTo>
                  <a:lnTo>
                    <a:pt x="3581" y="1925"/>
                  </a:lnTo>
                  <a:cubicBezTo>
                    <a:pt x="3571" y="1954"/>
                    <a:pt x="3562" y="1983"/>
                    <a:pt x="3562" y="2012"/>
                  </a:cubicBezTo>
                  <a:lnTo>
                    <a:pt x="3562" y="2411"/>
                  </a:lnTo>
                  <a:cubicBezTo>
                    <a:pt x="3562" y="3092"/>
                    <a:pt x="3008" y="3639"/>
                    <a:pt x="2336" y="3639"/>
                  </a:cubicBezTo>
                  <a:cubicBezTo>
                    <a:pt x="2324" y="3639"/>
                    <a:pt x="2313" y="3638"/>
                    <a:pt x="2301" y="3638"/>
                  </a:cubicBezTo>
                  <a:cubicBezTo>
                    <a:pt x="1642" y="3619"/>
                    <a:pt x="1108" y="3041"/>
                    <a:pt x="1108" y="2353"/>
                  </a:cubicBezTo>
                  <a:lnTo>
                    <a:pt x="1112" y="2353"/>
                  </a:lnTo>
                  <a:lnTo>
                    <a:pt x="1112" y="2012"/>
                  </a:lnTo>
                  <a:cubicBezTo>
                    <a:pt x="1112" y="1983"/>
                    <a:pt x="1103" y="1949"/>
                    <a:pt x="1093" y="1925"/>
                  </a:cubicBezTo>
                  <a:lnTo>
                    <a:pt x="1016" y="1776"/>
                  </a:lnTo>
                  <a:cubicBezTo>
                    <a:pt x="949" y="1636"/>
                    <a:pt x="910" y="1478"/>
                    <a:pt x="910" y="1319"/>
                  </a:cubicBezTo>
                  <a:cubicBezTo>
                    <a:pt x="910" y="799"/>
                    <a:pt x="1329" y="381"/>
                    <a:pt x="1849" y="381"/>
                  </a:cubicBezTo>
                  <a:close/>
                  <a:moveTo>
                    <a:pt x="1719" y="3888"/>
                  </a:moveTo>
                  <a:cubicBezTo>
                    <a:pt x="1897" y="3965"/>
                    <a:pt x="2089" y="4009"/>
                    <a:pt x="2286" y="4018"/>
                  </a:cubicBezTo>
                  <a:lnTo>
                    <a:pt x="2339" y="4018"/>
                  </a:lnTo>
                  <a:cubicBezTo>
                    <a:pt x="2551" y="4018"/>
                    <a:pt x="2763" y="3975"/>
                    <a:pt x="2955" y="3893"/>
                  </a:cubicBezTo>
                  <a:lnTo>
                    <a:pt x="2955" y="4158"/>
                  </a:lnTo>
                  <a:cubicBezTo>
                    <a:pt x="2955" y="4211"/>
                    <a:pt x="2965" y="4268"/>
                    <a:pt x="2984" y="4321"/>
                  </a:cubicBezTo>
                  <a:lnTo>
                    <a:pt x="2339" y="4803"/>
                  </a:lnTo>
                  <a:lnTo>
                    <a:pt x="1695" y="4321"/>
                  </a:lnTo>
                  <a:cubicBezTo>
                    <a:pt x="1709" y="4268"/>
                    <a:pt x="1719" y="4211"/>
                    <a:pt x="1719" y="4158"/>
                  </a:cubicBezTo>
                  <a:lnTo>
                    <a:pt x="1719" y="3888"/>
                  </a:lnTo>
                  <a:close/>
                  <a:moveTo>
                    <a:pt x="3201" y="4629"/>
                  </a:moveTo>
                  <a:cubicBezTo>
                    <a:pt x="3239" y="4663"/>
                    <a:pt x="3287" y="4692"/>
                    <a:pt x="3340" y="4711"/>
                  </a:cubicBezTo>
                  <a:lnTo>
                    <a:pt x="4240" y="5048"/>
                  </a:lnTo>
                  <a:cubicBezTo>
                    <a:pt x="3735" y="5409"/>
                    <a:pt x="3143" y="5621"/>
                    <a:pt x="2527" y="5654"/>
                  </a:cubicBezTo>
                  <a:lnTo>
                    <a:pt x="2527" y="5135"/>
                  </a:lnTo>
                  <a:lnTo>
                    <a:pt x="3201" y="4629"/>
                  </a:lnTo>
                  <a:close/>
                  <a:moveTo>
                    <a:pt x="1478" y="4634"/>
                  </a:moveTo>
                  <a:lnTo>
                    <a:pt x="2147" y="5135"/>
                  </a:lnTo>
                  <a:lnTo>
                    <a:pt x="2147" y="5659"/>
                  </a:lnTo>
                  <a:cubicBezTo>
                    <a:pt x="1541" y="5621"/>
                    <a:pt x="958" y="5418"/>
                    <a:pt x="463" y="5067"/>
                  </a:cubicBezTo>
                  <a:cubicBezTo>
                    <a:pt x="501" y="5033"/>
                    <a:pt x="545" y="5005"/>
                    <a:pt x="593" y="4985"/>
                  </a:cubicBezTo>
                  <a:lnTo>
                    <a:pt x="598" y="4985"/>
                  </a:lnTo>
                  <a:lnTo>
                    <a:pt x="1334" y="4711"/>
                  </a:lnTo>
                  <a:cubicBezTo>
                    <a:pt x="1387" y="4692"/>
                    <a:pt x="1435" y="4663"/>
                    <a:pt x="1478" y="4634"/>
                  </a:cubicBezTo>
                  <a:close/>
                  <a:moveTo>
                    <a:pt x="1849" y="0"/>
                  </a:moveTo>
                  <a:cubicBezTo>
                    <a:pt x="1122" y="0"/>
                    <a:pt x="525" y="592"/>
                    <a:pt x="530" y="1319"/>
                  </a:cubicBezTo>
                  <a:cubicBezTo>
                    <a:pt x="530" y="1535"/>
                    <a:pt x="578" y="1752"/>
                    <a:pt x="675" y="1944"/>
                  </a:cubicBezTo>
                  <a:lnTo>
                    <a:pt x="732" y="2055"/>
                  </a:lnTo>
                  <a:lnTo>
                    <a:pt x="732" y="2353"/>
                  </a:lnTo>
                  <a:cubicBezTo>
                    <a:pt x="732" y="2854"/>
                    <a:pt x="954" y="3330"/>
                    <a:pt x="1339" y="3653"/>
                  </a:cubicBezTo>
                  <a:lnTo>
                    <a:pt x="1339" y="4158"/>
                  </a:lnTo>
                  <a:cubicBezTo>
                    <a:pt x="1334" y="4244"/>
                    <a:pt x="1281" y="4326"/>
                    <a:pt x="1199" y="4355"/>
                  </a:cubicBezTo>
                  <a:lnTo>
                    <a:pt x="458" y="4634"/>
                  </a:lnTo>
                  <a:cubicBezTo>
                    <a:pt x="270" y="4706"/>
                    <a:pt x="116" y="4851"/>
                    <a:pt x="35" y="5038"/>
                  </a:cubicBezTo>
                  <a:cubicBezTo>
                    <a:pt x="1" y="5115"/>
                    <a:pt x="20" y="5207"/>
                    <a:pt x="87" y="5260"/>
                  </a:cubicBezTo>
                  <a:cubicBezTo>
                    <a:pt x="749" y="5780"/>
                    <a:pt x="1542" y="6037"/>
                    <a:pt x="2331" y="6037"/>
                  </a:cubicBezTo>
                  <a:cubicBezTo>
                    <a:pt x="3263" y="6037"/>
                    <a:pt x="4191" y="5679"/>
                    <a:pt x="4894" y="4976"/>
                  </a:cubicBezTo>
                  <a:cubicBezTo>
                    <a:pt x="6194" y="3677"/>
                    <a:pt x="6314" y="1612"/>
                    <a:pt x="5178" y="169"/>
                  </a:cubicBezTo>
                  <a:cubicBezTo>
                    <a:pt x="5142" y="124"/>
                    <a:pt x="5089" y="101"/>
                    <a:pt x="5034" y="101"/>
                  </a:cubicBezTo>
                  <a:cubicBezTo>
                    <a:pt x="4994" y="101"/>
                    <a:pt x="4953" y="113"/>
                    <a:pt x="4918" y="140"/>
                  </a:cubicBezTo>
                  <a:cubicBezTo>
                    <a:pt x="4837" y="202"/>
                    <a:pt x="4822" y="323"/>
                    <a:pt x="4885" y="405"/>
                  </a:cubicBezTo>
                  <a:cubicBezTo>
                    <a:pt x="5905" y="1694"/>
                    <a:pt x="5799" y="3547"/>
                    <a:pt x="4635" y="4711"/>
                  </a:cubicBezTo>
                  <a:cubicBezTo>
                    <a:pt x="4611" y="4735"/>
                    <a:pt x="4586" y="4754"/>
                    <a:pt x="4562" y="4778"/>
                  </a:cubicBezTo>
                  <a:cubicBezTo>
                    <a:pt x="4524" y="4754"/>
                    <a:pt x="4481" y="4735"/>
                    <a:pt x="4437" y="4716"/>
                  </a:cubicBezTo>
                  <a:lnTo>
                    <a:pt x="3475" y="4355"/>
                  </a:lnTo>
                  <a:cubicBezTo>
                    <a:pt x="3388" y="4326"/>
                    <a:pt x="3335" y="4244"/>
                    <a:pt x="3335" y="4153"/>
                  </a:cubicBezTo>
                  <a:lnTo>
                    <a:pt x="3335" y="3672"/>
                  </a:lnTo>
                  <a:cubicBezTo>
                    <a:pt x="3374" y="3638"/>
                    <a:pt x="3412" y="3604"/>
                    <a:pt x="3456" y="3566"/>
                  </a:cubicBezTo>
                  <a:cubicBezTo>
                    <a:pt x="3768" y="3263"/>
                    <a:pt x="3942" y="2849"/>
                    <a:pt x="3942" y="2416"/>
                  </a:cubicBezTo>
                  <a:lnTo>
                    <a:pt x="3942" y="2055"/>
                  </a:lnTo>
                  <a:lnTo>
                    <a:pt x="3995" y="1944"/>
                  </a:lnTo>
                  <a:cubicBezTo>
                    <a:pt x="4091" y="1752"/>
                    <a:pt x="4144" y="1535"/>
                    <a:pt x="4144" y="1319"/>
                  </a:cubicBezTo>
                  <a:lnTo>
                    <a:pt x="4144" y="188"/>
                  </a:lnTo>
                  <a:cubicBezTo>
                    <a:pt x="4144" y="87"/>
                    <a:pt x="4057" y="0"/>
                    <a:pt x="3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3" name="Google Shape;10213;p75"/>
          <p:cNvGrpSpPr/>
          <p:nvPr/>
        </p:nvGrpSpPr>
        <p:grpSpPr>
          <a:xfrm>
            <a:off x="1311446" y="3826464"/>
            <a:ext cx="353652" cy="338440"/>
            <a:chOff x="1311446" y="3826464"/>
            <a:chExt cx="353652" cy="338440"/>
          </a:xfrm>
        </p:grpSpPr>
        <p:sp>
          <p:nvSpPr>
            <p:cNvPr id="10214" name="Google Shape;10214;p75"/>
            <p:cNvSpPr/>
            <p:nvPr/>
          </p:nvSpPr>
          <p:spPr>
            <a:xfrm>
              <a:off x="1427424" y="4028415"/>
              <a:ext cx="9127" cy="18962"/>
            </a:xfrm>
            <a:custGeom>
              <a:avLst/>
              <a:gdLst/>
              <a:ahLst/>
              <a:cxnLst/>
              <a:rect l="l" t="t" r="r" b="b"/>
              <a:pathLst>
                <a:path w="348" h="723" extrusionOk="0">
                  <a:moveTo>
                    <a:pt x="304" y="1"/>
                  </a:moveTo>
                  <a:lnTo>
                    <a:pt x="1" y="304"/>
                  </a:lnTo>
                  <a:cubicBezTo>
                    <a:pt x="102" y="453"/>
                    <a:pt x="217" y="598"/>
                    <a:pt x="347" y="723"/>
                  </a:cubicBezTo>
                  <a:cubicBezTo>
                    <a:pt x="314" y="487"/>
                    <a:pt x="299" y="246"/>
                    <a:pt x="304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75"/>
            <p:cNvSpPr/>
            <p:nvPr/>
          </p:nvSpPr>
          <p:spPr>
            <a:xfrm>
              <a:off x="1436525" y="3853268"/>
              <a:ext cx="222776" cy="234238"/>
            </a:xfrm>
            <a:custGeom>
              <a:avLst/>
              <a:gdLst/>
              <a:ahLst/>
              <a:cxnLst/>
              <a:rect l="l" t="t" r="r" b="b"/>
              <a:pathLst>
                <a:path w="8494" h="8931" extrusionOk="0">
                  <a:moveTo>
                    <a:pt x="7401" y="0"/>
                  </a:moveTo>
                  <a:lnTo>
                    <a:pt x="7401" y="0"/>
                  </a:lnTo>
                  <a:cubicBezTo>
                    <a:pt x="7401" y="0"/>
                    <a:pt x="7714" y="2079"/>
                    <a:pt x="6626" y="3171"/>
                  </a:cubicBezTo>
                  <a:lnTo>
                    <a:pt x="3171" y="6626"/>
                  </a:lnTo>
                  <a:cubicBezTo>
                    <a:pt x="2481" y="7317"/>
                    <a:pt x="1396" y="7444"/>
                    <a:pt x="691" y="7444"/>
                  </a:cubicBezTo>
                  <a:cubicBezTo>
                    <a:pt x="281" y="7444"/>
                    <a:pt x="0" y="7401"/>
                    <a:pt x="0" y="7401"/>
                  </a:cubicBezTo>
                  <a:lnTo>
                    <a:pt x="0" y="7401"/>
                  </a:lnTo>
                  <a:cubicBezTo>
                    <a:pt x="342" y="7742"/>
                    <a:pt x="765" y="7992"/>
                    <a:pt x="1232" y="8122"/>
                  </a:cubicBezTo>
                  <a:lnTo>
                    <a:pt x="2041" y="8931"/>
                  </a:lnTo>
                  <a:cubicBezTo>
                    <a:pt x="2729" y="8493"/>
                    <a:pt x="3369" y="7978"/>
                    <a:pt x="3946" y="7401"/>
                  </a:cubicBezTo>
                  <a:lnTo>
                    <a:pt x="7401" y="3946"/>
                  </a:lnTo>
                  <a:cubicBezTo>
                    <a:pt x="8493" y="2858"/>
                    <a:pt x="8493" y="1088"/>
                    <a:pt x="74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75"/>
            <p:cNvSpPr/>
            <p:nvPr/>
          </p:nvSpPr>
          <p:spPr>
            <a:xfrm>
              <a:off x="1415962" y="3831762"/>
              <a:ext cx="234998" cy="227288"/>
            </a:xfrm>
            <a:custGeom>
              <a:avLst/>
              <a:gdLst/>
              <a:ahLst/>
              <a:cxnLst/>
              <a:rect l="l" t="t" r="r" b="b"/>
              <a:pathLst>
                <a:path w="8960" h="8666" extrusionOk="0">
                  <a:moveTo>
                    <a:pt x="6210" y="1422"/>
                  </a:moveTo>
                  <a:cubicBezTo>
                    <a:pt x="6561" y="1422"/>
                    <a:pt x="6912" y="1556"/>
                    <a:pt x="7179" y="1826"/>
                  </a:cubicBezTo>
                  <a:cubicBezTo>
                    <a:pt x="7713" y="2360"/>
                    <a:pt x="7713" y="3226"/>
                    <a:pt x="7179" y="3765"/>
                  </a:cubicBezTo>
                  <a:lnTo>
                    <a:pt x="7184" y="3765"/>
                  </a:lnTo>
                  <a:lnTo>
                    <a:pt x="5452" y="5497"/>
                  </a:lnTo>
                  <a:lnTo>
                    <a:pt x="5091" y="5589"/>
                  </a:lnTo>
                  <a:lnTo>
                    <a:pt x="3825" y="7124"/>
                  </a:lnTo>
                  <a:lnTo>
                    <a:pt x="3724" y="7220"/>
                  </a:lnTo>
                  <a:cubicBezTo>
                    <a:pt x="3458" y="7486"/>
                    <a:pt x="3108" y="7620"/>
                    <a:pt x="2757" y="7620"/>
                  </a:cubicBezTo>
                  <a:cubicBezTo>
                    <a:pt x="2405" y="7620"/>
                    <a:pt x="2053" y="7485"/>
                    <a:pt x="1785" y="7215"/>
                  </a:cubicBezTo>
                  <a:cubicBezTo>
                    <a:pt x="1251" y="6681"/>
                    <a:pt x="1251" y="5815"/>
                    <a:pt x="1785" y="5281"/>
                  </a:cubicBezTo>
                  <a:lnTo>
                    <a:pt x="5240" y="1826"/>
                  </a:lnTo>
                  <a:cubicBezTo>
                    <a:pt x="5507" y="1556"/>
                    <a:pt x="5858" y="1422"/>
                    <a:pt x="6210" y="1422"/>
                  </a:cubicBezTo>
                  <a:close/>
                  <a:moveTo>
                    <a:pt x="6212" y="1"/>
                  </a:moveTo>
                  <a:cubicBezTo>
                    <a:pt x="5497" y="1"/>
                    <a:pt x="4783" y="274"/>
                    <a:pt x="4239" y="820"/>
                  </a:cubicBezTo>
                  <a:lnTo>
                    <a:pt x="784" y="4275"/>
                  </a:lnTo>
                  <a:lnTo>
                    <a:pt x="0" y="6681"/>
                  </a:lnTo>
                  <a:cubicBezTo>
                    <a:pt x="63" y="7080"/>
                    <a:pt x="217" y="7465"/>
                    <a:pt x="443" y="7802"/>
                  </a:cubicBezTo>
                  <a:lnTo>
                    <a:pt x="481" y="7764"/>
                  </a:lnTo>
                  <a:cubicBezTo>
                    <a:pt x="553" y="7937"/>
                    <a:pt x="654" y="8091"/>
                    <a:pt x="789" y="8221"/>
                  </a:cubicBezTo>
                  <a:cubicBezTo>
                    <a:pt x="1085" y="8520"/>
                    <a:pt x="1497" y="8665"/>
                    <a:pt x="1953" y="8665"/>
                  </a:cubicBezTo>
                  <a:cubicBezTo>
                    <a:pt x="2083" y="8665"/>
                    <a:pt x="2217" y="8653"/>
                    <a:pt x="2353" y="8630"/>
                  </a:cubicBezTo>
                  <a:cubicBezTo>
                    <a:pt x="2959" y="8524"/>
                    <a:pt x="3609" y="8187"/>
                    <a:pt x="4157" y="7638"/>
                  </a:cubicBezTo>
                  <a:lnTo>
                    <a:pt x="7612" y="4184"/>
                  </a:lnTo>
                  <a:cubicBezTo>
                    <a:pt x="8695" y="3096"/>
                    <a:pt x="8960" y="1590"/>
                    <a:pt x="8185" y="820"/>
                  </a:cubicBezTo>
                  <a:cubicBezTo>
                    <a:pt x="7641" y="274"/>
                    <a:pt x="6927" y="1"/>
                    <a:pt x="6212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75"/>
            <p:cNvSpPr/>
            <p:nvPr/>
          </p:nvSpPr>
          <p:spPr>
            <a:xfrm>
              <a:off x="1536215" y="3943989"/>
              <a:ext cx="22739" cy="54553"/>
            </a:xfrm>
            <a:custGeom>
              <a:avLst/>
              <a:gdLst/>
              <a:ahLst/>
              <a:cxnLst/>
              <a:rect l="l" t="t" r="r" b="b"/>
              <a:pathLst>
                <a:path w="867" h="2080" extrusionOk="0">
                  <a:moveTo>
                    <a:pt x="150" y="1"/>
                  </a:moveTo>
                  <a:cubicBezTo>
                    <a:pt x="150" y="1"/>
                    <a:pt x="313" y="1074"/>
                    <a:pt x="1" y="2079"/>
                  </a:cubicBezTo>
                  <a:lnTo>
                    <a:pt x="867" y="1218"/>
                  </a:lnTo>
                  <a:cubicBezTo>
                    <a:pt x="737" y="756"/>
                    <a:pt x="491" y="338"/>
                    <a:pt x="1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75"/>
            <p:cNvSpPr/>
            <p:nvPr/>
          </p:nvSpPr>
          <p:spPr>
            <a:xfrm>
              <a:off x="1346040" y="4086352"/>
              <a:ext cx="151726" cy="73253"/>
            </a:xfrm>
            <a:custGeom>
              <a:avLst/>
              <a:gdLst/>
              <a:ahLst/>
              <a:cxnLst/>
              <a:rect l="l" t="t" r="r" b="b"/>
              <a:pathLst>
                <a:path w="5785" h="2793" extrusionOk="0">
                  <a:moveTo>
                    <a:pt x="4369" y="0"/>
                  </a:moveTo>
                  <a:lnTo>
                    <a:pt x="3171" y="1199"/>
                  </a:lnTo>
                  <a:cubicBezTo>
                    <a:pt x="2478" y="1889"/>
                    <a:pt x="1387" y="2015"/>
                    <a:pt x="683" y="2015"/>
                  </a:cubicBezTo>
                  <a:cubicBezTo>
                    <a:pt x="278" y="2015"/>
                    <a:pt x="0" y="1973"/>
                    <a:pt x="0" y="1973"/>
                  </a:cubicBezTo>
                  <a:lnTo>
                    <a:pt x="0" y="1973"/>
                  </a:lnTo>
                  <a:cubicBezTo>
                    <a:pt x="544" y="2519"/>
                    <a:pt x="1259" y="2792"/>
                    <a:pt x="1973" y="2792"/>
                  </a:cubicBezTo>
                  <a:cubicBezTo>
                    <a:pt x="2688" y="2792"/>
                    <a:pt x="3402" y="2519"/>
                    <a:pt x="3946" y="1973"/>
                  </a:cubicBezTo>
                  <a:lnTo>
                    <a:pt x="5784" y="135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75"/>
            <p:cNvSpPr/>
            <p:nvPr/>
          </p:nvSpPr>
          <p:spPr>
            <a:xfrm>
              <a:off x="1460628" y="4043811"/>
              <a:ext cx="82931" cy="46606"/>
            </a:xfrm>
            <a:custGeom>
              <a:avLst/>
              <a:gdLst/>
              <a:ahLst/>
              <a:cxnLst/>
              <a:rect l="l" t="t" r="r" b="b"/>
              <a:pathLst>
                <a:path w="3162" h="1777" extrusionOk="0">
                  <a:moveTo>
                    <a:pt x="3162" y="1"/>
                  </a:moveTo>
                  <a:lnTo>
                    <a:pt x="3032" y="136"/>
                  </a:lnTo>
                  <a:cubicBezTo>
                    <a:pt x="2504" y="663"/>
                    <a:pt x="1793" y="954"/>
                    <a:pt x="1061" y="954"/>
                  </a:cubicBezTo>
                  <a:cubicBezTo>
                    <a:pt x="939" y="954"/>
                    <a:pt x="816" y="946"/>
                    <a:pt x="693" y="930"/>
                  </a:cubicBezTo>
                  <a:lnTo>
                    <a:pt x="0" y="1622"/>
                  </a:lnTo>
                  <a:cubicBezTo>
                    <a:pt x="338" y="1726"/>
                    <a:pt x="689" y="1776"/>
                    <a:pt x="1041" y="1776"/>
                  </a:cubicBezTo>
                  <a:cubicBezTo>
                    <a:pt x="1166" y="1776"/>
                    <a:pt x="1291" y="1770"/>
                    <a:pt x="1415" y="1757"/>
                  </a:cubicBezTo>
                  <a:lnTo>
                    <a:pt x="3032" y="140"/>
                  </a:lnTo>
                  <a:cubicBezTo>
                    <a:pt x="3080" y="97"/>
                    <a:pt x="3123" y="49"/>
                    <a:pt x="3162" y="1"/>
                  </a:cubicBezTo>
                  <a:close/>
                </a:path>
              </a:pathLst>
            </a:custGeom>
            <a:solidFill>
              <a:srgbClr val="C9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75"/>
            <p:cNvSpPr/>
            <p:nvPr/>
          </p:nvSpPr>
          <p:spPr>
            <a:xfrm>
              <a:off x="1317399" y="3922509"/>
              <a:ext cx="236021" cy="227261"/>
            </a:xfrm>
            <a:custGeom>
              <a:avLst/>
              <a:gdLst/>
              <a:ahLst/>
              <a:cxnLst/>
              <a:rect l="l" t="t" r="r" b="b"/>
              <a:pathLst>
                <a:path w="8999" h="8665" extrusionOk="0">
                  <a:moveTo>
                    <a:pt x="6520" y="1"/>
                  </a:moveTo>
                  <a:cubicBezTo>
                    <a:pt x="5805" y="1"/>
                    <a:pt x="5091" y="274"/>
                    <a:pt x="4547" y="820"/>
                  </a:cubicBezTo>
                  <a:lnTo>
                    <a:pt x="1092" y="4275"/>
                  </a:lnTo>
                  <a:cubicBezTo>
                    <a:pt x="0" y="5362"/>
                    <a:pt x="0" y="7133"/>
                    <a:pt x="1092" y="8220"/>
                  </a:cubicBezTo>
                  <a:cubicBezTo>
                    <a:pt x="1392" y="8520"/>
                    <a:pt x="1801" y="8665"/>
                    <a:pt x="2256" y="8665"/>
                  </a:cubicBezTo>
                  <a:cubicBezTo>
                    <a:pt x="2386" y="8665"/>
                    <a:pt x="2520" y="8653"/>
                    <a:pt x="2656" y="8629"/>
                  </a:cubicBezTo>
                  <a:cubicBezTo>
                    <a:pt x="3267" y="8523"/>
                    <a:pt x="3912" y="8187"/>
                    <a:pt x="4461" y="7638"/>
                  </a:cubicBezTo>
                  <a:lnTo>
                    <a:pt x="5774" y="6324"/>
                  </a:lnTo>
                  <a:cubicBezTo>
                    <a:pt x="5774" y="6324"/>
                    <a:pt x="5627" y="6121"/>
                    <a:pt x="5248" y="6121"/>
                  </a:cubicBezTo>
                  <a:cubicBezTo>
                    <a:pt x="5210" y="6121"/>
                    <a:pt x="5171" y="6123"/>
                    <a:pt x="5129" y="6127"/>
                  </a:cubicBezTo>
                  <a:lnTo>
                    <a:pt x="4037" y="7219"/>
                  </a:lnTo>
                  <a:cubicBezTo>
                    <a:pt x="3771" y="7486"/>
                    <a:pt x="3422" y="7619"/>
                    <a:pt x="3072" y="7619"/>
                  </a:cubicBezTo>
                  <a:cubicBezTo>
                    <a:pt x="2720" y="7619"/>
                    <a:pt x="2368" y="7485"/>
                    <a:pt x="2098" y="7215"/>
                  </a:cubicBezTo>
                  <a:cubicBezTo>
                    <a:pt x="1564" y="6681"/>
                    <a:pt x="1564" y="5814"/>
                    <a:pt x="2098" y="5280"/>
                  </a:cubicBezTo>
                  <a:lnTo>
                    <a:pt x="5553" y="1825"/>
                  </a:lnTo>
                  <a:cubicBezTo>
                    <a:pt x="5821" y="1557"/>
                    <a:pt x="6172" y="1422"/>
                    <a:pt x="6523" y="1422"/>
                  </a:cubicBezTo>
                  <a:cubicBezTo>
                    <a:pt x="6852" y="1422"/>
                    <a:pt x="7181" y="1540"/>
                    <a:pt x="7444" y="1777"/>
                  </a:cubicBezTo>
                  <a:cubicBezTo>
                    <a:pt x="7983" y="2268"/>
                    <a:pt x="8045" y="3096"/>
                    <a:pt x="7583" y="3664"/>
                  </a:cubicBezTo>
                  <a:lnTo>
                    <a:pt x="8911" y="2336"/>
                  </a:lnTo>
                  <a:cubicBezTo>
                    <a:pt x="8998" y="1744"/>
                    <a:pt x="8868" y="1195"/>
                    <a:pt x="8493" y="820"/>
                  </a:cubicBezTo>
                  <a:cubicBezTo>
                    <a:pt x="7949" y="274"/>
                    <a:pt x="7235" y="1"/>
                    <a:pt x="6520" y="1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75"/>
            <p:cNvSpPr/>
            <p:nvPr/>
          </p:nvSpPr>
          <p:spPr>
            <a:xfrm>
              <a:off x="1451789" y="4066157"/>
              <a:ext cx="36509" cy="22241"/>
            </a:xfrm>
            <a:custGeom>
              <a:avLst/>
              <a:gdLst/>
              <a:ahLst/>
              <a:cxnLst/>
              <a:rect l="l" t="t" r="r" b="b"/>
              <a:pathLst>
                <a:path w="1392" h="848" extrusionOk="0">
                  <a:moveTo>
                    <a:pt x="650" y="1"/>
                  </a:moveTo>
                  <a:lnTo>
                    <a:pt x="1" y="650"/>
                  </a:lnTo>
                  <a:cubicBezTo>
                    <a:pt x="212" y="737"/>
                    <a:pt x="429" y="804"/>
                    <a:pt x="645" y="847"/>
                  </a:cubicBezTo>
                  <a:lnTo>
                    <a:pt x="1391" y="102"/>
                  </a:lnTo>
                  <a:cubicBezTo>
                    <a:pt x="1141" y="102"/>
                    <a:pt x="891" y="68"/>
                    <a:pt x="6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75"/>
            <p:cNvSpPr/>
            <p:nvPr/>
          </p:nvSpPr>
          <p:spPr>
            <a:xfrm>
              <a:off x="1311446" y="3864389"/>
              <a:ext cx="312265" cy="300515"/>
            </a:xfrm>
            <a:custGeom>
              <a:avLst/>
              <a:gdLst/>
              <a:ahLst/>
              <a:cxnLst/>
              <a:rect l="l" t="t" r="r" b="b"/>
              <a:pathLst>
                <a:path w="11906" h="11458" extrusionOk="0">
                  <a:moveTo>
                    <a:pt x="10174" y="0"/>
                  </a:moveTo>
                  <a:cubicBezTo>
                    <a:pt x="9782" y="0"/>
                    <a:pt x="9389" y="146"/>
                    <a:pt x="9086" y="437"/>
                  </a:cubicBezTo>
                  <a:lnTo>
                    <a:pt x="7993" y="1525"/>
                  </a:lnTo>
                  <a:cubicBezTo>
                    <a:pt x="7842" y="1673"/>
                    <a:pt x="7980" y="1877"/>
                    <a:pt x="8139" y="1877"/>
                  </a:cubicBezTo>
                  <a:cubicBezTo>
                    <a:pt x="8187" y="1877"/>
                    <a:pt x="8237" y="1858"/>
                    <a:pt x="8282" y="1814"/>
                  </a:cubicBezTo>
                  <a:lnTo>
                    <a:pt x="9374" y="721"/>
                  </a:lnTo>
                  <a:cubicBezTo>
                    <a:pt x="9600" y="502"/>
                    <a:pt x="9892" y="393"/>
                    <a:pt x="10184" y="393"/>
                  </a:cubicBezTo>
                  <a:cubicBezTo>
                    <a:pt x="10483" y="393"/>
                    <a:pt x="10782" y="507"/>
                    <a:pt x="11010" y="736"/>
                  </a:cubicBezTo>
                  <a:cubicBezTo>
                    <a:pt x="11458" y="1183"/>
                    <a:pt x="11463" y="1915"/>
                    <a:pt x="11020" y="2372"/>
                  </a:cubicBezTo>
                  <a:lnTo>
                    <a:pt x="9523" y="3868"/>
                  </a:lnTo>
                  <a:cubicBezTo>
                    <a:pt x="9031" y="2669"/>
                    <a:pt x="7896" y="2006"/>
                    <a:pt x="6741" y="2006"/>
                  </a:cubicBezTo>
                  <a:cubicBezTo>
                    <a:pt x="5988" y="2006"/>
                    <a:pt x="5226" y="2288"/>
                    <a:pt x="4630" y="2887"/>
                  </a:cubicBezTo>
                  <a:lnTo>
                    <a:pt x="1175" y="6341"/>
                  </a:lnTo>
                  <a:cubicBezTo>
                    <a:pt x="1" y="7511"/>
                    <a:pt x="1" y="9411"/>
                    <a:pt x="1175" y="10581"/>
                  </a:cubicBezTo>
                  <a:cubicBezTo>
                    <a:pt x="1760" y="11165"/>
                    <a:pt x="2526" y="11458"/>
                    <a:pt x="3293" y="11458"/>
                  </a:cubicBezTo>
                  <a:cubicBezTo>
                    <a:pt x="4060" y="11458"/>
                    <a:pt x="4827" y="11165"/>
                    <a:pt x="5414" y="10581"/>
                  </a:cubicBezTo>
                  <a:lnTo>
                    <a:pt x="7247" y="8747"/>
                  </a:lnTo>
                  <a:cubicBezTo>
                    <a:pt x="7378" y="8594"/>
                    <a:pt x="7248" y="8400"/>
                    <a:pt x="7093" y="8400"/>
                  </a:cubicBezTo>
                  <a:cubicBezTo>
                    <a:pt x="7048" y="8400"/>
                    <a:pt x="7002" y="8416"/>
                    <a:pt x="6959" y="8454"/>
                  </a:cubicBezTo>
                  <a:lnTo>
                    <a:pt x="6959" y="8459"/>
                  </a:lnTo>
                  <a:lnTo>
                    <a:pt x="5125" y="10292"/>
                  </a:lnTo>
                  <a:cubicBezTo>
                    <a:pt x="4624" y="10774"/>
                    <a:pt x="3977" y="11015"/>
                    <a:pt x="3331" y="11015"/>
                  </a:cubicBezTo>
                  <a:cubicBezTo>
                    <a:pt x="2668" y="11015"/>
                    <a:pt x="2006" y="10762"/>
                    <a:pt x="1502" y="10258"/>
                  </a:cubicBezTo>
                  <a:cubicBezTo>
                    <a:pt x="506" y="9262"/>
                    <a:pt x="487" y="7650"/>
                    <a:pt x="1469" y="6635"/>
                  </a:cubicBezTo>
                  <a:lnTo>
                    <a:pt x="4923" y="3180"/>
                  </a:lnTo>
                  <a:cubicBezTo>
                    <a:pt x="5440" y="2662"/>
                    <a:pt x="6095" y="2420"/>
                    <a:pt x="6742" y="2420"/>
                  </a:cubicBezTo>
                  <a:cubicBezTo>
                    <a:pt x="7795" y="2420"/>
                    <a:pt x="8827" y="3061"/>
                    <a:pt x="9206" y="4191"/>
                  </a:cubicBezTo>
                  <a:lnTo>
                    <a:pt x="7570" y="5827"/>
                  </a:lnTo>
                  <a:cubicBezTo>
                    <a:pt x="7336" y="6060"/>
                    <a:pt x="7040" y="6170"/>
                    <a:pt x="6747" y="6170"/>
                  </a:cubicBezTo>
                  <a:cubicBezTo>
                    <a:pt x="6298" y="6170"/>
                    <a:pt x="5857" y="5911"/>
                    <a:pt x="5664" y="5442"/>
                  </a:cubicBezTo>
                  <a:cubicBezTo>
                    <a:pt x="5625" y="5358"/>
                    <a:pt x="5554" y="5322"/>
                    <a:pt x="5483" y="5322"/>
                  </a:cubicBezTo>
                  <a:cubicBezTo>
                    <a:pt x="5356" y="5322"/>
                    <a:pt x="5229" y="5438"/>
                    <a:pt x="5284" y="5596"/>
                  </a:cubicBezTo>
                  <a:cubicBezTo>
                    <a:pt x="5541" y="6231"/>
                    <a:pt x="6140" y="6581"/>
                    <a:pt x="6749" y="6581"/>
                  </a:cubicBezTo>
                  <a:cubicBezTo>
                    <a:pt x="7145" y="6581"/>
                    <a:pt x="7546" y="6433"/>
                    <a:pt x="7859" y="6120"/>
                  </a:cubicBezTo>
                  <a:lnTo>
                    <a:pt x="9581" y="4398"/>
                  </a:lnTo>
                  <a:lnTo>
                    <a:pt x="11313" y="2665"/>
                  </a:lnTo>
                  <a:cubicBezTo>
                    <a:pt x="11905" y="2045"/>
                    <a:pt x="11891" y="1068"/>
                    <a:pt x="11284" y="462"/>
                  </a:cubicBezTo>
                  <a:cubicBezTo>
                    <a:pt x="10980" y="154"/>
                    <a:pt x="10577" y="0"/>
                    <a:pt x="10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75"/>
            <p:cNvSpPr/>
            <p:nvPr/>
          </p:nvSpPr>
          <p:spPr>
            <a:xfrm>
              <a:off x="1351338" y="3826464"/>
              <a:ext cx="313760" cy="301957"/>
            </a:xfrm>
            <a:custGeom>
              <a:avLst/>
              <a:gdLst/>
              <a:ahLst/>
              <a:cxnLst/>
              <a:rect l="l" t="t" r="r" b="b"/>
              <a:pathLst>
                <a:path w="11963" h="11513" extrusionOk="0">
                  <a:moveTo>
                    <a:pt x="8677" y="1"/>
                  </a:moveTo>
                  <a:cubicBezTo>
                    <a:pt x="7910" y="1"/>
                    <a:pt x="7143" y="293"/>
                    <a:pt x="6559" y="878"/>
                  </a:cubicBezTo>
                  <a:lnTo>
                    <a:pt x="4721" y="2711"/>
                  </a:lnTo>
                  <a:cubicBezTo>
                    <a:pt x="4569" y="2863"/>
                    <a:pt x="4707" y="3068"/>
                    <a:pt x="4867" y="3068"/>
                  </a:cubicBezTo>
                  <a:cubicBezTo>
                    <a:pt x="4915" y="3068"/>
                    <a:pt x="4965" y="3049"/>
                    <a:pt x="5009" y="3005"/>
                  </a:cubicBezTo>
                  <a:lnTo>
                    <a:pt x="6852" y="1167"/>
                  </a:lnTo>
                  <a:cubicBezTo>
                    <a:pt x="7351" y="682"/>
                    <a:pt x="7996" y="442"/>
                    <a:pt x="8641" y="442"/>
                  </a:cubicBezTo>
                  <a:cubicBezTo>
                    <a:pt x="9303" y="442"/>
                    <a:pt x="9966" y="696"/>
                    <a:pt x="10471" y="1200"/>
                  </a:cubicBezTo>
                  <a:cubicBezTo>
                    <a:pt x="11467" y="2196"/>
                    <a:pt x="11486" y="3808"/>
                    <a:pt x="10509" y="4823"/>
                  </a:cubicBezTo>
                  <a:lnTo>
                    <a:pt x="7054" y="8278"/>
                  </a:lnTo>
                  <a:cubicBezTo>
                    <a:pt x="6537" y="8794"/>
                    <a:pt x="5882" y="9034"/>
                    <a:pt x="5236" y="9034"/>
                  </a:cubicBezTo>
                  <a:cubicBezTo>
                    <a:pt x="4181" y="9034"/>
                    <a:pt x="3148" y="8394"/>
                    <a:pt x="2772" y="7263"/>
                  </a:cubicBezTo>
                  <a:lnTo>
                    <a:pt x="4403" y="5627"/>
                  </a:lnTo>
                  <a:cubicBezTo>
                    <a:pt x="4636" y="5396"/>
                    <a:pt x="4932" y="5287"/>
                    <a:pt x="5224" y="5287"/>
                  </a:cubicBezTo>
                  <a:cubicBezTo>
                    <a:pt x="5674" y="5287"/>
                    <a:pt x="6116" y="5545"/>
                    <a:pt x="6309" y="6012"/>
                  </a:cubicBezTo>
                  <a:cubicBezTo>
                    <a:pt x="6342" y="6112"/>
                    <a:pt x="6418" y="6154"/>
                    <a:pt x="6495" y="6154"/>
                  </a:cubicBezTo>
                  <a:cubicBezTo>
                    <a:pt x="6630" y="6154"/>
                    <a:pt x="6768" y="6026"/>
                    <a:pt x="6689" y="5858"/>
                  </a:cubicBezTo>
                  <a:cubicBezTo>
                    <a:pt x="6432" y="5225"/>
                    <a:pt x="5833" y="4875"/>
                    <a:pt x="5224" y="4875"/>
                  </a:cubicBezTo>
                  <a:cubicBezTo>
                    <a:pt x="4828" y="4875"/>
                    <a:pt x="4427" y="5023"/>
                    <a:pt x="4114" y="5338"/>
                  </a:cubicBezTo>
                  <a:lnTo>
                    <a:pt x="655" y="8793"/>
                  </a:lnTo>
                  <a:cubicBezTo>
                    <a:pt x="15" y="9404"/>
                    <a:pt x="0" y="10424"/>
                    <a:pt x="626" y="11050"/>
                  </a:cubicBezTo>
                  <a:cubicBezTo>
                    <a:pt x="937" y="11358"/>
                    <a:pt x="1342" y="11512"/>
                    <a:pt x="1745" y="11512"/>
                  </a:cubicBezTo>
                  <a:cubicBezTo>
                    <a:pt x="2160" y="11512"/>
                    <a:pt x="2573" y="11350"/>
                    <a:pt x="2883" y="11026"/>
                  </a:cubicBezTo>
                  <a:lnTo>
                    <a:pt x="3975" y="9934"/>
                  </a:lnTo>
                  <a:cubicBezTo>
                    <a:pt x="4122" y="9786"/>
                    <a:pt x="3987" y="9579"/>
                    <a:pt x="3828" y="9579"/>
                  </a:cubicBezTo>
                  <a:cubicBezTo>
                    <a:pt x="3779" y="9579"/>
                    <a:pt x="3728" y="9599"/>
                    <a:pt x="3681" y="9645"/>
                  </a:cubicBezTo>
                  <a:lnTo>
                    <a:pt x="2594" y="10732"/>
                  </a:lnTo>
                  <a:cubicBezTo>
                    <a:pt x="2365" y="10968"/>
                    <a:pt x="2061" y="11086"/>
                    <a:pt x="1756" y="11086"/>
                  </a:cubicBezTo>
                  <a:cubicBezTo>
                    <a:pt x="1458" y="11086"/>
                    <a:pt x="1160" y="10973"/>
                    <a:pt x="934" y="10747"/>
                  </a:cubicBezTo>
                  <a:cubicBezTo>
                    <a:pt x="472" y="10285"/>
                    <a:pt x="477" y="9539"/>
                    <a:pt x="948" y="9087"/>
                  </a:cubicBezTo>
                  <a:lnTo>
                    <a:pt x="2445" y="7585"/>
                  </a:lnTo>
                  <a:cubicBezTo>
                    <a:pt x="2937" y="8785"/>
                    <a:pt x="4072" y="9447"/>
                    <a:pt x="5227" y="9447"/>
                  </a:cubicBezTo>
                  <a:cubicBezTo>
                    <a:pt x="5980" y="9447"/>
                    <a:pt x="6742" y="9165"/>
                    <a:pt x="7338" y="8567"/>
                  </a:cubicBezTo>
                  <a:lnTo>
                    <a:pt x="10793" y="5112"/>
                  </a:lnTo>
                  <a:cubicBezTo>
                    <a:pt x="11962" y="3943"/>
                    <a:pt x="11962" y="2047"/>
                    <a:pt x="10798" y="878"/>
                  </a:cubicBezTo>
                  <a:cubicBezTo>
                    <a:pt x="10211" y="293"/>
                    <a:pt x="9443" y="1"/>
                    <a:pt x="8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4" name="Google Shape;10224;p75"/>
          <p:cNvGrpSpPr/>
          <p:nvPr/>
        </p:nvGrpSpPr>
        <p:grpSpPr>
          <a:xfrm>
            <a:off x="1768434" y="3826385"/>
            <a:ext cx="345154" cy="338728"/>
            <a:chOff x="1768434" y="3826385"/>
            <a:chExt cx="345154" cy="338728"/>
          </a:xfrm>
        </p:grpSpPr>
        <p:sp>
          <p:nvSpPr>
            <p:cNvPr id="10225" name="Google Shape;10225;p75"/>
            <p:cNvSpPr/>
            <p:nvPr/>
          </p:nvSpPr>
          <p:spPr>
            <a:xfrm>
              <a:off x="1886667" y="3999644"/>
              <a:ext cx="156132" cy="156027"/>
            </a:xfrm>
            <a:custGeom>
              <a:avLst/>
              <a:gdLst/>
              <a:ahLst/>
              <a:cxnLst/>
              <a:rect l="l" t="t" r="r" b="b"/>
              <a:pathLst>
                <a:path w="5953" h="5949" extrusionOk="0">
                  <a:moveTo>
                    <a:pt x="2099" y="1"/>
                  </a:moveTo>
                  <a:lnTo>
                    <a:pt x="2099" y="1478"/>
                  </a:lnTo>
                  <a:cubicBezTo>
                    <a:pt x="2099" y="1560"/>
                    <a:pt x="2031" y="1627"/>
                    <a:pt x="1950" y="1627"/>
                  </a:cubicBezTo>
                  <a:lnTo>
                    <a:pt x="1483" y="1627"/>
                  </a:lnTo>
                  <a:cubicBezTo>
                    <a:pt x="1430" y="1627"/>
                    <a:pt x="1382" y="1598"/>
                    <a:pt x="1353" y="1555"/>
                  </a:cubicBezTo>
                  <a:cubicBezTo>
                    <a:pt x="1207" y="1308"/>
                    <a:pt x="971" y="1197"/>
                    <a:pt x="736" y="1197"/>
                  </a:cubicBezTo>
                  <a:cubicBezTo>
                    <a:pt x="366" y="1197"/>
                    <a:pt x="1" y="1472"/>
                    <a:pt x="1" y="1925"/>
                  </a:cubicBezTo>
                  <a:cubicBezTo>
                    <a:pt x="1" y="2376"/>
                    <a:pt x="367" y="2652"/>
                    <a:pt x="738" y="2652"/>
                  </a:cubicBezTo>
                  <a:cubicBezTo>
                    <a:pt x="972" y="2652"/>
                    <a:pt x="1208" y="2542"/>
                    <a:pt x="1353" y="2296"/>
                  </a:cubicBezTo>
                  <a:cubicBezTo>
                    <a:pt x="1382" y="2248"/>
                    <a:pt x="1430" y="2224"/>
                    <a:pt x="1483" y="2224"/>
                  </a:cubicBezTo>
                  <a:lnTo>
                    <a:pt x="1950" y="2224"/>
                  </a:lnTo>
                  <a:cubicBezTo>
                    <a:pt x="2031" y="2224"/>
                    <a:pt x="2099" y="2286"/>
                    <a:pt x="2099" y="2373"/>
                  </a:cubicBezTo>
                  <a:lnTo>
                    <a:pt x="2099" y="3850"/>
                  </a:lnTo>
                  <a:lnTo>
                    <a:pt x="3581" y="3850"/>
                  </a:lnTo>
                  <a:cubicBezTo>
                    <a:pt x="3663" y="3850"/>
                    <a:pt x="3730" y="3918"/>
                    <a:pt x="3730" y="3999"/>
                  </a:cubicBezTo>
                  <a:lnTo>
                    <a:pt x="3730" y="4466"/>
                  </a:lnTo>
                  <a:cubicBezTo>
                    <a:pt x="3730" y="4519"/>
                    <a:pt x="3701" y="4572"/>
                    <a:pt x="3658" y="4596"/>
                  </a:cubicBezTo>
                  <a:cubicBezTo>
                    <a:pt x="3023" y="4971"/>
                    <a:pt x="3287" y="5948"/>
                    <a:pt x="4028" y="5948"/>
                  </a:cubicBezTo>
                  <a:cubicBezTo>
                    <a:pt x="4764" y="5948"/>
                    <a:pt x="5034" y="4971"/>
                    <a:pt x="4399" y="4596"/>
                  </a:cubicBezTo>
                  <a:cubicBezTo>
                    <a:pt x="4351" y="4572"/>
                    <a:pt x="4327" y="4519"/>
                    <a:pt x="4322" y="4466"/>
                  </a:cubicBezTo>
                  <a:lnTo>
                    <a:pt x="4322" y="3999"/>
                  </a:lnTo>
                  <a:cubicBezTo>
                    <a:pt x="4327" y="3918"/>
                    <a:pt x="4389" y="3850"/>
                    <a:pt x="4471" y="3850"/>
                  </a:cubicBezTo>
                  <a:lnTo>
                    <a:pt x="5953" y="3850"/>
                  </a:lnTo>
                  <a:lnTo>
                    <a:pt x="5953" y="1"/>
                  </a:lnTo>
                  <a:lnTo>
                    <a:pt x="4620" y="1"/>
                  </a:lnTo>
                  <a:lnTo>
                    <a:pt x="4620" y="237"/>
                  </a:lnTo>
                  <a:lnTo>
                    <a:pt x="4644" y="256"/>
                  </a:lnTo>
                  <a:cubicBezTo>
                    <a:pt x="5428" y="848"/>
                    <a:pt x="5010" y="2099"/>
                    <a:pt x="4023" y="2099"/>
                  </a:cubicBezTo>
                  <a:cubicBezTo>
                    <a:pt x="3042" y="2099"/>
                    <a:pt x="2623" y="848"/>
                    <a:pt x="3408" y="256"/>
                  </a:cubicBezTo>
                  <a:lnTo>
                    <a:pt x="3427" y="237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5"/>
            <p:cNvSpPr/>
            <p:nvPr/>
          </p:nvSpPr>
          <p:spPr>
            <a:xfrm>
              <a:off x="1996587" y="3999644"/>
              <a:ext cx="33860" cy="55025"/>
            </a:xfrm>
            <a:custGeom>
              <a:avLst/>
              <a:gdLst/>
              <a:ahLst/>
              <a:cxnLst/>
              <a:rect l="l" t="t" r="r" b="b"/>
              <a:pathLst>
                <a:path w="1291" h="2098" extrusionOk="0">
                  <a:moveTo>
                    <a:pt x="434" y="1"/>
                  </a:moveTo>
                  <a:lnTo>
                    <a:pt x="434" y="237"/>
                  </a:lnTo>
                  <a:lnTo>
                    <a:pt x="453" y="251"/>
                  </a:lnTo>
                  <a:cubicBezTo>
                    <a:pt x="708" y="448"/>
                    <a:pt x="862" y="751"/>
                    <a:pt x="862" y="1074"/>
                  </a:cubicBezTo>
                  <a:cubicBezTo>
                    <a:pt x="862" y="1574"/>
                    <a:pt x="496" y="2002"/>
                    <a:pt x="1" y="2084"/>
                  </a:cubicBezTo>
                  <a:cubicBezTo>
                    <a:pt x="56" y="2093"/>
                    <a:pt x="111" y="2098"/>
                    <a:pt x="165" y="2098"/>
                  </a:cubicBezTo>
                  <a:cubicBezTo>
                    <a:pt x="568" y="2098"/>
                    <a:pt x="942" y="1855"/>
                    <a:pt x="1108" y="1473"/>
                  </a:cubicBezTo>
                  <a:cubicBezTo>
                    <a:pt x="1290" y="1040"/>
                    <a:pt x="1156" y="535"/>
                    <a:pt x="780" y="251"/>
                  </a:cubicBezTo>
                  <a:lnTo>
                    <a:pt x="761" y="23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5"/>
            <p:cNvSpPr/>
            <p:nvPr/>
          </p:nvSpPr>
          <p:spPr>
            <a:xfrm>
              <a:off x="1937785" y="3999644"/>
              <a:ext cx="12511" cy="42698"/>
            </a:xfrm>
            <a:custGeom>
              <a:avLst/>
              <a:gdLst/>
              <a:ahLst/>
              <a:cxnLst/>
              <a:rect l="l" t="t" r="r" b="b"/>
              <a:pathLst>
                <a:path w="477" h="1628" extrusionOk="0">
                  <a:moveTo>
                    <a:pt x="150" y="1"/>
                  </a:moveTo>
                  <a:lnTo>
                    <a:pt x="150" y="1478"/>
                  </a:lnTo>
                  <a:cubicBezTo>
                    <a:pt x="150" y="1560"/>
                    <a:pt x="82" y="1627"/>
                    <a:pt x="1" y="1627"/>
                  </a:cubicBezTo>
                  <a:lnTo>
                    <a:pt x="328" y="1627"/>
                  </a:lnTo>
                  <a:cubicBezTo>
                    <a:pt x="410" y="1627"/>
                    <a:pt x="477" y="1560"/>
                    <a:pt x="477" y="147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5"/>
            <p:cNvSpPr/>
            <p:nvPr/>
          </p:nvSpPr>
          <p:spPr>
            <a:xfrm>
              <a:off x="1886667" y="4031064"/>
              <a:ext cx="23395" cy="38161"/>
            </a:xfrm>
            <a:custGeom>
              <a:avLst/>
              <a:gdLst/>
              <a:ahLst/>
              <a:cxnLst/>
              <a:rect l="l" t="t" r="r" b="b"/>
              <a:pathLst>
                <a:path w="892" h="1455" extrusionOk="0">
                  <a:moveTo>
                    <a:pt x="727" y="1"/>
                  </a:moveTo>
                  <a:cubicBezTo>
                    <a:pt x="328" y="1"/>
                    <a:pt x="1" y="323"/>
                    <a:pt x="1" y="727"/>
                  </a:cubicBezTo>
                  <a:cubicBezTo>
                    <a:pt x="1" y="1127"/>
                    <a:pt x="328" y="1454"/>
                    <a:pt x="727" y="1454"/>
                  </a:cubicBezTo>
                  <a:cubicBezTo>
                    <a:pt x="780" y="1454"/>
                    <a:pt x="838" y="1444"/>
                    <a:pt x="891" y="1435"/>
                  </a:cubicBezTo>
                  <a:cubicBezTo>
                    <a:pt x="564" y="1358"/>
                    <a:pt x="328" y="1064"/>
                    <a:pt x="328" y="727"/>
                  </a:cubicBezTo>
                  <a:cubicBezTo>
                    <a:pt x="328" y="391"/>
                    <a:pt x="564" y="97"/>
                    <a:pt x="891" y="20"/>
                  </a:cubicBezTo>
                  <a:cubicBezTo>
                    <a:pt x="838" y="6"/>
                    <a:pt x="780" y="1"/>
                    <a:pt x="727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75"/>
            <p:cNvSpPr/>
            <p:nvPr/>
          </p:nvSpPr>
          <p:spPr>
            <a:xfrm>
              <a:off x="1970989" y="4100620"/>
              <a:ext cx="25624" cy="55052"/>
            </a:xfrm>
            <a:custGeom>
              <a:avLst/>
              <a:gdLst/>
              <a:ahLst/>
              <a:cxnLst/>
              <a:rect l="l" t="t" r="r" b="b"/>
              <a:pathLst>
                <a:path w="977" h="2099" extrusionOk="0">
                  <a:moveTo>
                    <a:pt x="366" y="0"/>
                  </a:moveTo>
                  <a:cubicBezTo>
                    <a:pt x="448" y="0"/>
                    <a:pt x="515" y="68"/>
                    <a:pt x="515" y="149"/>
                  </a:cubicBezTo>
                  <a:lnTo>
                    <a:pt x="515" y="616"/>
                  </a:lnTo>
                  <a:cubicBezTo>
                    <a:pt x="515" y="669"/>
                    <a:pt x="486" y="722"/>
                    <a:pt x="443" y="746"/>
                  </a:cubicBezTo>
                  <a:cubicBezTo>
                    <a:pt x="135" y="929"/>
                    <a:pt x="0" y="1309"/>
                    <a:pt x="135" y="1641"/>
                  </a:cubicBezTo>
                  <a:cubicBezTo>
                    <a:pt x="248" y="1924"/>
                    <a:pt x="517" y="2098"/>
                    <a:pt x="809" y="2098"/>
                  </a:cubicBezTo>
                  <a:cubicBezTo>
                    <a:pt x="864" y="2098"/>
                    <a:pt x="921" y="2092"/>
                    <a:pt x="977" y="2079"/>
                  </a:cubicBezTo>
                  <a:cubicBezTo>
                    <a:pt x="645" y="2002"/>
                    <a:pt x="414" y="1708"/>
                    <a:pt x="414" y="1372"/>
                  </a:cubicBezTo>
                  <a:cubicBezTo>
                    <a:pt x="414" y="1116"/>
                    <a:pt x="549" y="881"/>
                    <a:pt x="770" y="746"/>
                  </a:cubicBezTo>
                  <a:cubicBezTo>
                    <a:pt x="813" y="722"/>
                    <a:pt x="842" y="669"/>
                    <a:pt x="842" y="616"/>
                  </a:cubicBezTo>
                  <a:lnTo>
                    <a:pt x="842" y="149"/>
                  </a:lnTo>
                  <a:cubicBezTo>
                    <a:pt x="842" y="68"/>
                    <a:pt x="775" y="0"/>
                    <a:pt x="6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75"/>
            <p:cNvSpPr/>
            <p:nvPr/>
          </p:nvSpPr>
          <p:spPr>
            <a:xfrm>
              <a:off x="1937785" y="4057843"/>
              <a:ext cx="12511" cy="42803"/>
            </a:xfrm>
            <a:custGeom>
              <a:avLst/>
              <a:gdLst/>
              <a:ahLst/>
              <a:cxnLst/>
              <a:rect l="l" t="t" r="r" b="b"/>
              <a:pathLst>
                <a:path w="477" h="1632" extrusionOk="0">
                  <a:moveTo>
                    <a:pt x="1" y="0"/>
                  </a:moveTo>
                  <a:cubicBezTo>
                    <a:pt x="82" y="0"/>
                    <a:pt x="150" y="67"/>
                    <a:pt x="150" y="154"/>
                  </a:cubicBezTo>
                  <a:lnTo>
                    <a:pt x="150" y="1631"/>
                  </a:lnTo>
                  <a:lnTo>
                    <a:pt x="477" y="1631"/>
                  </a:lnTo>
                  <a:lnTo>
                    <a:pt x="477" y="154"/>
                  </a:lnTo>
                  <a:cubicBezTo>
                    <a:pt x="477" y="67"/>
                    <a:pt x="410" y="0"/>
                    <a:pt x="32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75"/>
            <p:cNvSpPr/>
            <p:nvPr/>
          </p:nvSpPr>
          <p:spPr>
            <a:xfrm>
              <a:off x="1776118" y="3942730"/>
              <a:ext cx="159542" cy="162584"/>
            </a:xfrm>
            <a:custGeom>
              <a:avLst/>
              <a:gdLst/>
              <a:ahLst/>
              <a:cxnLst/>
              <a:rect l="l" t="t" r="r" b="b"/>
              <a:pathLst>
                <a:path w="6083" h="6199" extrusionOk="0">
                  <a:moveTo>
                    <a:pt x="4091" y="1"/>
                  </a:moveTo>
                  <a:cubicBezTo>
                    <a:pt x="3282" y="1"/>
                    <a:pt x="2989" y="1069"/>
                    <a:pt x="3687" y="1483"/>
                  </a:cubicBezTo>
                  <a:cubicBezTo>
                    <a:pt x="3711" y="1497"/>
                    <a:pt x="3725" y="1521"/>
                    <a:pt x="3725" y="1550"/>
                  </a:cubicBezTo>
                  <a:lnTo>
                    <a:pt x="3725" y="2022"/>
                  </a:lnTo>
                  <a:cubicBezTo>
                    <a:pt x="3725" y="2065"/>
                    <a:pt x="3691" y="2103"/>
                    <a:pt x="3643" y="2103"/>
                  </a:cubicBezTo>
                  <a:lnTo>
                    <a:pt x="2099" y="2103"/>
                  </a:lnTo>
                  <a:lnTo>
                    <a:pt x="2099" y="3648"/>
                  </a:lnTo>
                  <a:cubicBezTo>
                    <a:pt x="2099" y="3691"/>
                    <a:pt x="2060" y="3730"/>
                    <a:pt x="2017" y="3730"/>
                  </a:cubicBezTo>
                  <a:lnTo>
                    <a:pt x="1545" y="3730"/>
                  </a:lnTo>
                  <a:cubicBezTo>
                    <a:pt x="1516" y="3730"/>
                    <a:pt x="1492" y="3715"/>
                    <a:pt x="1478" y="3691"/>
                  </a:cubicBezTo>
                  <a:cubicBezTo>
                    <a:pt x="1317" y="3420"/>
                    <a:pt x="1059" y="3299"/>
                    <a:pt x="803" y="3299"/>
                  </a:cubicBezTo>
                  <a:cubicBezTo>
                    <a:pt x="399" y="3299"/>
                    <a:pt x="1" y="3601"/>
                    <a:pt x="1" y="4095"/>
                  </a:cubicBezTo>
                  <a:cubicBezTo>
                    <a:pt x="1" y="4590"/>
                    <a:pt x="398" y="4890"/>
                    <a:pt x="802" y="4890"/>
                  </a:cubicBezTo>
                  <a:cubicBezTo>
                    <a:pt x="1058" y="4890"/>
                    <a:pt x="1317" y="4769"/>
                    <a:pt x="1478" y="4500"/>
                  </a:cubicBezTo>
                  <a:cubicBezTo>
                    <a:pt x="1492" y="4476"/>
                    <a:pt x="1516" y="4461"/>
                    <a:pt x="1545" y="4461"/>
                  </a:cubicBezTo>
                  <a:lnTo>
                    <a:pt x="2017" y="4461"/>
                  </a:lnTo>
                  <a:cubicBezTo>
                    <a:pt x="2060" y="4461"/>
                    <a:pt x="2099" y="4495"/>
                    <a:pt x="2099" y="4543"/>
                  </a:cubicBezTo>
                  <a:lnTo>
                    <a:pt x="2099" y="6198"/>
                  </a:lnTo>
                  <a:lnTo>
                    <a:pt x="6083" y="6198"/>
                  </a:lnTo>
                  <a:lnTo>
                    <a:pt x="6083" y="4625"/>
                  </a:lnTo>
                  <a:lnTo>
                    <a:pt x="5746" y="4625"/>
                  </a:lnTo>
                  <a:lnTo>
                    <a:pt x="5707" y="4673"/>
                  </a:lnTo>
                  <a:cubicBezTo>
                    <a:pt x="5514" y="4929"/>
                    <a:pt x="5230" y="5053"/>
                    <a:pt x="4947" y="5053"/>
                  </a:cubicBezTo>
                  <a:cubicBezTo>
                    <a:pt x="4602" y="5053"/>
                    <a:pt x="4260" y="4870"/>
                    <a:pt x="4086" y="4519"/>
                  </a:cubicBezTo>
                  <a:cubicBezTo>
                    <a:pt x="3768" y="3884"/>
                    <a:pt x="4230" y="3138"/>
                    <a:pt x="4942" y="3138"/>
                  </a:cubicBezTo>
                  <a:cubicBezTo>
                    <a:pt x="5246" y="3138"/>
                    <a:pt x="5525" y="3277"/>
                    <a:pt x="5707" y="3518"/>
                  </a:cubicBezTo>
                  <a:lnTo>
                    <a:pt x="5746" y="3566"/>
                  </a:lnTo>
                  <a:lnTo>
                    <a:pt x="6083" y="3566"/>
                  </a:lnTo>
                  <a:lnTo>
                    <a:pt x="6083" y="2103"/>
                  </a:lnTo>
                  <a:lnTo>
                    <a:pt x="4538" y="2103"/>
                  </a:lnTo>
                  <a:cubicBezTo>
                    <a:pt x="4490" y="2103"/>
                    <a:pt x="4456" y="2065"/>
                    <a:pt x="4456" y="2022"/>
                  </a:cubicBezTo>
                  <a:lnTo>
                    <a:pt x="4456" y="1550"/>
                  </a:lnTo>
                  <a:cubicBezTo>
                    <a:pt x="4456" y="1521"/>
                    <a:pt x="4471" y="1497"/>
                    <a:pt x="4495" y="1483"/>
                  </a:cubicBezTo>
                  <a:cubicBezTo>
                    <a:pt x="5193" y="1069"/>
                    <a:pt x="4899" y="1"/>
                    <a:pt x="4091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75"/>
            <p:cNvSpPr/>
            <p:nvPr/>
          </p:nvSpPr>
          <p:spPr>
            <a:xfrm>
              <a:off x="1910666" y="4064006"/>
              <a:ext cx="24995" cy="11252"/>
            </a:xfrm>
            <a:custGeom>
              <a:avLst/>
              <a:gdLst/>
              <a:ahLst/>
              <a:cxnLst/>
              <a:rect l="l" t="t" r="r" b="b"/>
              <a:pathLst>
                <a:path w="953" h="429" extrusionOk="0">
                  <a:moveTo>
                    <a:pt x="616" y="1"/>
                  </a:moveTo>
                  <a:lnTo>
                    <a:pt x="577" y="49"/>
                  </a:lnTo>
                  <a:cubicBezTo>
                    <a:pt x="438" y="232"/>
                    <a:pt x="231" y="362"/>
                    <a:pt x="0" y="410"/>
                  </a:cubicBezTo>
                  <a:cubicBezTo>
                    <a:pt x="63" y="422"/>
                    <a:pt x="127" y="429"/>
                    <a:pt x="190" y="429"/>
                  </a:cubicBezTo>
                  <a:cubicBezTo>
                    <a:pt x="486" y="429"/>
                    <a:pt x="770" y="292"/>
                    <a:pt x="953" y="54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5"/>
            <p:cNvSpPr/>
            <p:nvPr/>
          </p:nvSpPr>
          <p:spPr>
            <a:xfrm>
              <a:off x="1860178" y="3942861"/>
              <a:ext cx="28299" cy="55052"/>
            </a:xfrm>
            <a:custGeom>
              <a:avLst/>
              <a:gdLst/>
              <a:ahLst/>
              <a:cxnLst/>
              <a:rect l="l" t="t" r="r" b="b"/>
              <a:pathLst>
                <a:path w="1079" h="2099" extrusionOk="0">
                  <a:moveTo>
                    <a:pt x="885" y="1"/>
                  </a:moveTo>
                  <a:cubicBezTo>
                    <a:pt x="568" y="1"/>
                    <a:pt x="274" y="191"/>
                    <a:pt x="150" y="491"/>
                  </a:cubicBezTo>
                  <a:cubicBezTo>
                    <a:pt x="0" y="857"/>
                    <a:pt x="140" y="1276"/>
                    <a:pt x="482" y="1478"/>
                  </a:cubicBezTo>
                  <a:cubicBezTo>
                    <a:pt x="506" y="1492"/>
                    <a:pt x="520" y="1521"/>
                    <a:pt x="520" y="1550"/>
                  </a:cubicBezTo>
                  <a:lnTo>
                    <a:pt x="520" y="2017"/>
                  </a:lnTo>
                  <a:cubicBezTo>
                    <a:pt x="520" y="2060"/>
                    <a:pt x="486" y="2098"/>
                    <a:pt x="438" y="2098"/>
                  </a:cubicBezTo>
                  <a:lnTo>
                    <a:pt x="818" y="2098"/>
                  </a:lnTo>
                  <a:cubicBezTo>
                    <a:pt x="866" y="2098"/>
                    <a:pt x="900" y="2060"/>
                    <a:pt x="900" y="2017"/>
                  </a:cubicBezTo>
                  <a:lnTo>
                    <a:pt x="900" y="1550"/>
                  </a:lnTo>
                  <a:cubicBezTo>
                    <a:pt x="900" y="1521"/>
                    <a:pt x="886" y="1492"/>
                    <a:pt x="862" y="1478"/>
                  </a:cubicBezTo>
                  <a:cubicBezTo>
                    <a:pt x="251" y="1117"/>
                    <a:pt x="385" y="193"/>
                    <a:pt x="1078" y="25"/>
                  </a:cubicBezTo>
                  <a:cubicBezTo>
                    <a:pt x="1014" y="8"/>
                    <a:pt x="949" y="1"/>
                    <a:pt x="885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5"/>
            <p:cNvSpPr/>
            <p:nvPr/>
          </p:nvSpPr>
          <p:spPr>
            <a:xfrm>
              <a:off x="1910666" y="4024980"/>
              <a:ext cx="24995" cy="11304"/>
            </a:xfrm>
            <a:custGeom>
              <a:avLst/>
              <a:gdLst/>
              <a:ahLst/>
              <a:cxnLst/>
              <a:rect l="l" t="t" r="r" b="b"/>
              <a:pathLst>
                <a:path w="953" h="431" extrusionOk="0">
                  <a:moveTo>
                    <a:pt x="198" y="0"/>
                  </a:moveTo>
                  <a:cubicBezTo>
                    <a:pt x="132" y="0"/>
                    <a:pt x="66" y="7"/>
                    <a:pt x="0" y="21"/>
                  </a:cubicBezTo>
                  <a:cubicBezTo>
                    <a:pt x="231" y="65"/>
                    <a:pt x="433" y="194"/>
                    <a:pt x="577" y="382"/>
                  </a:cubicBezTo>
                  <a:lnTo>
                    <a:pt x="616" y="430"/>
                  </a:lnTo>
                  <a:lnTo>
                    <a:pt x="953" y="430"/>
                  </a:lnTo>
                  <a:lnTo>
                    <a:pt x="953" y="372"/>
                  </a:lnTo>
                  <a:cubicBezTo>
                    <a:pt x="772" y="137"/>
                    <a:pt x="492" y="0"/>
                    <a:pt x="19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5"/>
            <p:cNvSpPr/>
            <p:nvPr/>
          </p:nvSpPr>
          <p:spPr>
            <a:xfrm>
              <a:off x="1828993" y="4059731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1" y="0"/>
                  </a:moveTo>
                  <a:cubicBezTo>
                    <a:pt x="44" y="0"/>
                    <a:pt x="83" y="34"/>
                    <a:pt x="83" y="82"/>
                  </a:cubicBezTo>
                  <a:lnTo>
                    <a:pt x="83" y="1627"/>
                  </a:lnTo>
                  <a:lnTo>
                    <a:pt x="463" y="1627"/>
                  </a:lnTo>
                  <a:lnTo>
                    <a:pt x="463" y="82"/>
                  </a:lnTo>
                  <a:cubicBezTo>
                    <a:pt x="463" y="34"/>
                    <a:pt x="429" y="0"/>
                    <a:pt x="38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5"/>
            <p:cNvSpPr/>
            <p:nvPr/>
          </p:nvSpPr>
          <p:spPr>
            <a:xfrm>
              <a:off x="1775987" y="4029307"/>
              <a:ext cx="25913" cy="41675"/>
            </a:xfrm>
            <a:custGeom>
              <a:avLst/>
              <a:gdLst/>
              <a:ahLst/>
              <a:cxnLst/>
              <a:rect l="l" t="t" r="r" b="b"/>
              <a:pathLst>
                <a:path w="988" h="1589" extrusionOk="0">
                  <a:moveTo>
                    <a:pt x="800" y="1"/>
                  </a:moveTo>
                  <a:cubicBezTo>
                    <a:pt x="357" y="1"/>
                    <a:pt x="1" y="357"/>
                    <a:pt x="1" y="794"/>
                  </a:cubicBezTo>
                  <a:cubicBezTo>
                    <a:pt x="1" y="1232"/>
                    <a:pt x="357" y="1588"/>
                    <a:pt x="800" y="1588"/>
                  </a:cubicBezTo>
                  <a:cubicBezTo>
                    <a:pt x="862" y="1588"/>
                    <a:pt x="925" y="1579"/>
                    <a:pt x="987" y="1564"/>
                  </a:cubicBezTo>
                  <a:cubicBezTo>
                    <a:pt x="631" y="1478"/>
                    <a:pt x="386" y="1155"/>
                    <a:pt x="386" y="794"/>
                  </a:cubicBezTo>
                  <a:cubicBezTo>
                    <a:pt x="386" y="429"/>
                    <a:pt x="631" y="111"/>
                    <a:pt x="987" y="25"/>
                  </a:cubicBezTo>
                  <a:cubicBezTo>
                    <a:pt x="925" y="5"/>
                    <a:pt x="862" y="1"/>
                    <a:pt x="800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75"/>
            <p:cNvSpPr/>
            <p:nvPr/>
          </p:nvSpPr>
          <p:spPr>
            <a:xfrm>
              <a:off x="1828993" y="3997887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83" y="0"/>
                  </a:moveTo>
                  <a:lnTo>
                    <a:pt x="83" y="1545"/>
                  </a:lnTo>
                  <a:cubicBezTo>
                    <a:pt x="83" y="1588"/>
                    <a:pt x="44" y="1627"/>
                    <a:pt x="1" y="1627"/>
                  </a:cubicBezTo>
                  <a:lnTo>
                    <a:pt x="381" y="1627"/>
                  </a:lnTo>
                  <a:cubicBezTo>
                    <a:pt x="429" y="1627"/>
                    <a:pt x="463" y="1588"/>
                    <a:pt x="463" y="1545"/>
                  </a:cubicBezTo>
                  <a:lnTo>
                    <a:pt x="4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5"/>
            <p:cNvSpPr/>
            <p:nvPr/>
          </p:nvSpPr>
          <p:spPr>
            <a:xfrm>
              <a:off x="1832927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4" y="0"/>
                    <a:pt x="919" y="977"/>
                    <a:pt x="1554" y="1352"/>
                  </a:cubicBezTo>
                  <a:cubicBezTo>
                    <a:pt x="1598" y="1381"/>
                    <a:pt x="1626" y="1429"/>
                    <a:pt x="1626" y="1482"/>
                  </a:cubicBezTo>
                  <a:lnTo>
                    <a:pt x="1626" y="1949"/>
                  </a:lnTo>
                  <a:cubicBezTo>
                    <a:pt x="1626" y="2031"/>
                    <a:pt x="1559" y="2098"/>
                    <a:pt x="1477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0" y="5101"/>
                    <a:pt x="938" y="3850"/>
                    <a:pt x="1925" y="3850"/>
                  </a:cubicBezTo>
                  <a:cubicBezTo>
                    <a:pt x="2911" y="3850"/>
                    <a:pt x="3330" y="5101"/>
                    <a:pt x="2545" y="5697"/>
                  </a:cubicBezTo>
                  <a:lnTo>
                    <a:pt x="2521" y="5712"/>
                  </a:lnTo>
                  <a:lnTo>
                    <a:pt x="2521" y="5948"/>
                  </a:lnTo>
                  <a:lnTo>
                    <a:pt x="3849" y="5948"/>
                  </a:lnTo>
                  <a:lnTo>
                    <a:pt x="3849" y="4470"/>
                  </a:lnTo>
                  <a:cubicBezTo>
                    <a:pt x="3849" y="4389"/>
                    <a:pt x="3917" y="4321"/>
                    <a:pt x="3999" y="4321"/>
                  </a:cubicBezTo>
                  <a:lnTo>
                    <a:pt x="4470" y="4321"/>
                  </a:lnTo>
                  <a:cubicBezTo>
                    <a:pt x="4518" y="4321"/>
                    <a:pt x="4571" y="4350"/>
                    <a:pt x="4595" y="4393"/>
                  </a:cubicBezTo>
                  <a:cubicBezTo>
                    <a:pt x="4736" y="4632"/>
                    <a:pt x="4979" y="4751"/>
                    <a:pt x="5221" y="4751"/>
                  </a:cubicBezTo>
                  <a:cubicBezTo>
                    <a:pt x="5467" y="4751"/>
                    <a:pt x="5713" y="4629"/>
                    <a:pt x="5851" y="4384"/>
                  </a:cubicBezTo>
                  <a:cubicBezTo>
                    <a:pt x="6130" y="3898"/>
                    <a:pt x="5779" y="3296"/>
                    <a:pt x="5221" y="3296"/>
                  </a:cubicBezTo>
                  <a:cubicBezTo>
                    <a:pt x="4966" y="3301"/>
                    <a:pt x="4730" y="3436"/>
                    <a:pt x="4595" y="3657"/>
                  </a:cubicBezTo>
                  <a:cubicBezTo>
                    <a:pt x="4571" y="3701"/>
                    <a:pt x="4523" y="3729"/>
                    <a:pt x="4470" y="3729"/>
                  </a:cubicBezTo>
                  <a:lnTo>
                    <a:pt x="3999" y="3729"/>
                  </a:lnTo>
                  <a:cubicBezTo>
                    <a:pt x="3917" y="3729"/>
                    <a:pt x="3849" y="3662"/>
                    <a:pt x="3849" y="3580"/>
                  </a:cubicBezTo>
                  <a:lnTo>
                    <a:pt x="3849" y="2098"/>
                  </a:lnTo>
                  <a:lnTo>
                    <a:pt x="2372" y="2098"/>
                  </a:lnTo>
                  <a:cubicBezTo>
                    <a:pt x="2290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47" y="1381"/>
                    <a:pt x="2295" y="1352"/>
                  </a:cubicBezTo>
                  <a:cubicBezTo>
                    <a:pt x="2930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75"/>
            <p:cNvSpPr/>
            <p:nvPr/>
          </p:nvSpPr>
          <p:spPr>
            <a:xfrm>
              <a:off x="1840743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9" y="0"/>
                    <a:pt x="919" y="977"/>
                    <a:pt x="1555" y="1352"/>
                  </a:cubicBezTo>
                  <a:cubicBezTo>
                    <a:pt x="1603" y="1381"/>
                    <a:pt x="1632" y="1429"/>
                    <a:pt x="1632" y="1482"/>
                  </a:cubicBezTo>
                  <a:lnTo>
                    <a:pt x="1632" y="1949"/>
                  </a:lnTo>
                  <a:cubicBezTo>
                    <a:pt x="1632" y="2031"/>
                    <a:pt x="1564" y="2098"/>
                    <a:pt x="1482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5" y="5101"/>
                    <a:pt x="943" y="3850"/>
                    <a:pt x="1925" y="3850"/>
                  </a:cubicBezTo>
                  <a:cubicBezTo>
                    <a:pt x="2911" y="3850"/>
                    <a:pt x="3330" y="5101"/>
                    <a:pt x="2546" y="5697"/>
                  </a:cubicBezTo>
                  <a:lnTo>
                    <a:pt x="2522" y="5712"/>
                  </a:lnTo>
                  <a:lnTo>
                    <a:pt x="2522" y="5948"/>
                  </a:lnTo>
                  <a:lnTo>
                    <a:pt x="3855" y="5948"/>
                  </a:lnTo>
                  <a:lnTo>
                    <a:pt x="3855" y="4470"/>
                  </a:lnTo>
                  <a:cubicBezTo>
                    <a:pt x="3855" y="4389"/>
                    <a:pt x="3917" y="4321"/>
                    <a:pt x="4004" y="4321"/>
                  </a:cubicBezTo>
                  <a:lnTo>
                    <a:pt x="4470" y="4321"/>
                  </a:lnTo>
                  <a:cubicBezTo>
                    <a:pt x="4523" y="4321"/>
                    <a:pt x="4572" y="4350"/>
                    <a:pt x="4600" y="4393"/>
                  </a:cubicBezTo>
                  <a:cubicBezTo>
                    <a:pt x="4741" y="4632"/>
                    <a:pt x="4984" y="4751"/>
                    <a:pt x="5226" y="4751"/>
                  </a:cubicBezTo>
                  <a:cubicBezTo>
                    <a:pt x="5473" y="4751"/>
                    <a:pt x="5718" y="4629"/>
                    <a:pt x="5856" y="4384"/>
                  </a:cubicBezTo>
                  <a:cubicBezTo>
                    <a:pt x="6131" y="3898"/>
                    <a:pt x="5784" y="3296"/>
                    <a:pt x="5226" y="3296"/>
                  </a:cubicBezTo>
                  <a:cubicBezTo>
                    <a:pt x="4966" y="3301"/>
                    <a:pt x="4730" y="3436"/>
                    <a:pt x="4600" y="3657"/>
                  </a:cubicBezTo>
                  <a:cubicBezTo>
                    <a:pt x="4572" y="3701"/>
                    <a:pt x="4523" y="3729"/>
                    <a:pt x="4470" y="3729"/>
                  </a:cubicBezTo>
                  <a:lnTo>
                    <a:pt x="4004" y="3729"/>
                  </a:lnTo>
                  <a:cubicBezTo>
                    <a:pt x="3917" y="3729"/>
                    <a:pt x="3855" y="3662"/>
                    <a:pt x="3855" y="3580"/>
                  </a:cubicBezTo>
                  <a:lnTo>
                    <a:pt x="3855" y="2098"/>
                  </a:lnTo>
                  <a:lnTo>
                    <a:pt x="2373" y="2098"/>
                  </a:lnTo>
                  <a:cubicBezTo>
                    <a:pt x="2291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52" y="1381"/>
                    <a:pt x="2296" y="1352"/>
                  </a:cubicBezTo>
                  <a:cubicBezTo>
                    <a:pt x="2931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75"/>
            <p:cNvSpPr/>
            <p:nvPr/>
          </p:nvSpPr>
          <p:spPr>
            <a:xfrm>
              <a:off x="1950164" y="3922220"/>
              <a:ext cx="23736" cy="11330"/>
            </a:xfrm>
            <a:custGeom>
              <a:avLst/>
              <a:gdLst/>
              <a:ahLst/>
              <a:cxnLst/>
              <a:rect l="l" t="t" r="r" b="b"/>
              <a:pathLst>
                <a:path w="905" h="432" extrusionOk="0">
                  <a:moveTo>
                    <a:pt x="750" y="1"/>
                  </a:moveTo>
                  <a:cubicBezTo>
                    <a:pt x="496" y="1"/>
                    <a:pt x="258" y="134"/>
                    <a:pt x="130" y="354"/>
                  </a:cubicBezTo>
                  <a:cubicBezTo>
                    <a:pt x="101" y="403"/>
                    <a:pt x="53" y="431"/>
                    <a:pt x="0" y="431"/>
                  </a:cubicBezTo>
                  <a:lnTo>
                    <a:pt x="298" y="431"/>
                  </a:lnTo>
                  <a:cubicBezTo>
                    <a:pt x="351" y="431"/>
                    <a:pt x="400" y="403"/>
                    <a:pt x="428" y="354"/>
                  </a:cubicBezTo>
                  <a:cubicBezTo>
                    <a:pt x="529" y="181"/>
                    <a:pt x="703" y="56"/>
                    <a:pt x="905" y="18"/>
                  </a:cubicBezTo>
                  <a:cubicBezTo>
                    <a:pt x="853" y="6"/>
                    <a:pt x="801" y="1"/>
                    <a:pt x="7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5"/>
            <p:cNvSpPr/>
            <p:nvPr/>
          </p:nvSpPr>
          <p:spPr>
            <a:xfrm>
              <a:off x="1862328" y="3835696"/>
              <a:ext cx="24995" cy="55078"/>
            </a:xfrm>
            <a:custGeom>
              <a:avLst/>
              <a:gdLst/>
              <a:ahLst/>
              <a:cxnLst/>
              <a:rect l="l" t="t" r="r" b="b"/>
              <a:pathLst>
                <a:path w="953" h="2100" extrusionOk="0">
                  <a:moveTo>
                    <a:pt x="806" y="1"/>
                  </a:moveTo>
                  <a:cubicBezTo>
                    <a:pt x="512" y="1"/>
                    <a:pt x="237" y="182"/>
                    <a:pt x="125" y="463"/>
                  </a:cubicBezTo>
                  <a:cubicBezTo>
                    <a:pt x="0" y="795"/>
                    <a:pt x="130" y="1171"/>
                    <a:pt x="433" y="1353"/>
                  </a:cubicBezTo>
                  <a:cubicBezTo>
                    <a:pt x="477" y="1382"/>
                    <a:pt x="505" y="1430"/>
                    <a:pt x="505" y="1483"/>
                  </a:cubicBezTo>
                  <a:lnTo>
                    <a:pt x="505" y="1950"/>
                  </a:lnTo>
                  <a:cubicBezTo>
                    <a:pt x="505" y="2032"/>
                    <a:pt x="438" y="2099"/>
                    <a:pt x="356" y="2099"/>
                  </a:cubicBezTo>
                  <a:lnTo>
                    <a:pt x="659" y="2099"/>
                  </a:lnTo>
                  <a:cubicBezTo>
                    <a:pt x="741" y="2099"/>
                    <a:pt x="809" y="2032"/>
                    <a:pt x="809" y="1950"/>
                  </a:cubicBezTo>
                  <a:lnTo>
                    <a:pt x="809" y="1483"/>
                  </a:lnTo>
                  <a:cubicBezTo>
                    <a:pt x="809" y="1430"/>
                    <a:pt x="780" y="1382"/>
                    <a:pt x="736" y="1353"/>
                  </a:cubicBezTo>
                  <a:cubicBezTo>
                    <a:pt x="164" y="1017"/>
                    <a:pt x="308" y="155"/>
                    <a:pt x="953" y="16"/>
                  </a:cubicBezTo>
                  <a:cubicBezTo>
                    <a:pt x="904" y="6"/>
                    <a:pt x="855" y="1"/>
                    <a:pt x="806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75"/>
            <p:cNvSpPr/>
            <p:nvPr/>
          </p:nvSpPr>
          <p:spPr>
            <a:xfrm>
              <a:off x="1950164" y="3949051"/>
              <a:ext cx="23736" cy="11278"/>
            </a:xfrm>
            <a:custGeom>
              <a:avLst/>
              <a:gdLst/>
              <a:ahLst/>
              <a:cxnLst/>
              <a:rect l="l" t="t" r="r" b="b"/>
              <a:pathLst>
                <a:path w="905" h="430" extrusionOk="0">
                  <a:moveTo>
                    <a:pt x="0" y="0"/>
                  </a:moveTo>
                  <a:cubicBezTo>
                    <a:pt x="48" y="0"/>
                    <a:pt x="101" y="29"/>
                    <a:pt x="125" y="72"/>
                  </a:cubicBezTo>
                  <a:cubicBezTo>
                    <a:pt x="258" y="298"/>
                    <a:pt x="499" y="429"/>
                    <a:pt x="755" y="429"/>
                  </a:cubicBezTo>
                  <a:cubicBezTo>
                    <a:pt x="804" y="429"/>
                    <a:pt x="855" y="424"/>
                    <a:pt x="905" y="414"/>
                  </a:cubicBezTo>
                  <a:cubicBezTo>
                    <a:pt x="703" y="371"/>
                    <a:pt x="529" y="251"/>
                    <a:pt x="428" y="72"/>
                  </a:cubicBezTo>
                  <a:cubicBezTo>
                    <a:pt x="400" y="29"/>
                    <a:pt x="351" y="0"/>
                    <a:pt x="29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75"/>
            <p:cNvSpPr/>
            <p:nvPr/>
          </p:nvSpPr>
          <p:spPr>
            <a:xfrm>
              <a:off x="1832927" y="3890747"/>
              <a:ext cx="7842" cy="100976"/>
            </a:xfrm>
            <a:custGeom>
              <a:avLst/>
              <a:gdLst/>
              <a:ahLst/>
              <a:cxnLst/>
              <a:rect l="l" t="t" r="r" b="b"/>
              <a:pathLst>
                <a:path w="299" h="3850" extrusionOk="0">
                  <a:moveTo>
                    <a:pt x="0" y="0"/>
                  </a:moveTo>
                  <a:lnTo>
                    <a:pt x="0" y="3850"/>
                  </a:lnTo>
                  <a:lnTo>
                    <a:pt x="298" y="385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75"/>
            <p:cNvSpPr/>
            <p:nvPr/>
          </p:nvSpPr>
          <p:spPr>
            <a:xfrm>
              <a:off x="1887297" y="3936645"/>
              <a:ext cx="33597" cy="55078"/>
            </a:xfrm>
            <a:custGeom>
              <a:avLst/>
              <a:gdLst/>
              <a:ahLst/>
              <a:cxnLst/>
              <a:rect l="l" t="t" r="r" b="b"/>
              <a:pathLst>
                <a:path w="1281" h="2100" extrusionOk="0">
                  <a:moveTo>
                    <a:pt x="150" y="1"/>
                  </a:moveTo>
                  <a:cubicBezTo>
                    <a:pt x="101" y="1"/>
                    <a:pt x="51" y="4"/>
                    <a:pt x="1" y="11"/>
                  </a:cubicBezTo>
                  <a:cubicBezTo>
                    <a:pt x="901" y="146"/>
                    <a:pt x="1199" y="1301"/>
                    <a:pt x="468" y="1849"/>
                  </a:cubicBezTo>
                  <a:lnTo>
                    <a:pt x="448" y="1864"/>
                  </a:lnTo>
                  <a:lnTo>
                    <a:pt x="448" y="2100"/>
                  </a:lnTo>
                  <a:lnTo>
                    <a:pt x="747" y="2100"/>
                  </a:lnTo>
                  <a:lnTo>
                    <a:pt x="747" y="1864"/>
                  </a:lnTo>
                  <a:lnTo>
                    <a:pt x="771" y="1849"/>
                  </a:lnTo>
                  <a:cubicBezTo>
                    <a:pt x="1146" y="1566"/>
                    <a:pt x="1281" y="1065"/>
                    <a:pt x="1098" y="632"/>
                  </a:cubicBezTo>
                  <a:cubicBezTo>
                    <a:pt x="935" y="245"/>
                    <a:pt x="560" y="1"/>
                    <a:pt x="1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75"/>
            <p:cNvSpPr/>
            <p:nvPr/>
          </p:nvSpPr>
          <p:spPr>
            <a:xfrm>
              <a:off x="1941824" y="3887207"/>
              <a:ext cx="160643" cy="159673"/>
            </a:xfrm>
            <a:custGeom>
              <a:avLst/>
              <a:gdLst/>
              <a:ahLst/>
              <a:cxnLst/>
              <a:rect l="l" t="t" r="r" b="b"/>
              <a:pathLst>
                <a:path w="6125" h="6088" extrusionOk="0">
                  <a:moveTo>
                    <a:pt x="1" y="1"/>
                  </a:moveTo>
                  <a:lnTo>
                    <a:pt x="1" y="1463"/>
                  </a:lnTo>
                  <a:lnTo>
                    <a:pt x="236" y="1463"/>
                  </a:lnTo>
                  <a:lnTo>
                    <a:pt x="251" y="1444"/>
                  </a:lnTo>
                  <a:cubicBezTo>
                    <a:pt x="466" y="1161"/>
                    <a:pt x="766" y="1035"/>
                    <a:pt x="1062" y="1035"/>
                  </a:cubicBezTo>
                  <a:cubicBezTo>
                    <a:pt x="1587" y="1035"/>
                    <a:pt x="2098" y="1432"/>
                    <a:pt x="2098" y="2060"/>
                  </a:cubicBezTo>
                  <a:cubicBezTo>
                    <a:pt x="2098" y="2691"/>
                    <a:pt x="1586" y="3090"/>
                    <a:pt x="1061" y="3090"/>
                  </a:cubicBezTo>
                  <a:cubicBezTo>
                    <a:pt x="766" y="3090"/>
                    <a:pt x="466" y="2963"/>
                    <a:pt x="251" y="2681"/>
                  </a:cubicBezTo>
                  <a:lnTo>
                    <a:pt x="236" y="2657"/>
                  </a:lnTo>
                  <a:lnTo>
                    <a:pt x="1" y="2657"/>
                  </a:lnTo>
                  <a:lnTo>
                    <a:pt x="1" y="3989"/>
                  </a:lnTo>
                  <a:lnTo>
                    <a:pt x="1478" y="3989"/>
                  </a:lnTo>
                  <a:cubicBezTo>
                    <a:pt x="1560" y="3989"/>
                    <a:pt x="1627" y="4052"/>
                    <a:pt x="1627" y="4139"/>
                  </a:cubicBezTo>
                  <a:lnTo>
                    <a:pt x="1627" y="4605"/>
                  </a:lnTo>
                  <a:cubicBezTo>
                    <a:pt x="1627" y="4658"/>
                    <a:pt x="1598" y="4706"/>
                    <a:pt x="1555" y="4735"/>
                  </a:cubicBezTo>
                  <a:cubicBezTo>
                    <a:pt x="920" y="5111"/>
                    <a:pt x="1184" y="6087"/>
                    <a:pt x="1925" y="6087"/>
                  </a:cubicBezTo>
                  <a:cubicBezTo>
                    <a:pt x="2661" y="6087"/>
                    <a:pt x="2931" y="5111"/>
                    <a:pt x="2296" y="4735"/>
                  </a:cubicBezTo>
                  <a:cubicBezTo>
                    <a:pt x="2248" y="4706"/>
                    <a:pt x="2224" y="4658"/>
                    <a:pt x="2219" y="4605"/>
                  </a:cubicBezTo>
                  <a:lnTo>
                    <a:pt x="2219" y="4139"/>
                  </a:lnTo>
                  <a:cubicBezTo>
                    <a:pt x="2224" y="4052"/>
                    <a:pt x="2286" y="3989"/>
                    <a:pt x="2373" y="3989"/>
                  </a:cubicBezTo>
                  <a:lnTo>
                    <a:pt x="3850" y="3989"/>
                  </a:lnTo>
                  <a:lnTo>
                    <a:pt x="3850" y="2507"/>
                  </a:lnTo>
                  <a:cubicBezTo>
                    <a:pt x="3850" y="2426"/>
                    <a:pt x="3913" y="2358"/>
                    <a:pt x="3999" y="2358"/>
                  </a:cubicBezTo>
                  <a:lnTo>
                    <a:pt x="4466" y="2358"/>
                  </a:lnTo>
                  <a:cubicBezTo>
                    <a:pt x="4519" y="2358"/>
                    <a:pt x="4567" y="2387"/>
                    <a:pt x="4596" y="2430"/>
                  </a:cubicBezTo>
                  <a:cubicBezTo>
                    <a:pt x="4737" y="2669"/>
                    <a:pt x="4979" y="2788"/>
                    <a:pt x="5222" y="2788"/>
                  </a:cubicBezTo>
                  <a:cubicBezTo>
                    <a:pt x="5468" y="2788"/>
                    <a:pt x="5713" y="2666"/>
                    <a:pt x="5852" y="2421"/>
                  </a:cubicBezTo>
                  <a:cubicBezTo>
                    <a:pt x="6125" y="1942"/>
                    <a:pt x="5782" y="1338"/>
                    <a:pt x="5228" y="1338"/>
                  </a:cubicBezTo>
                  <a:cubicBezTo>
                    <a:pt x="5226" y="1338"/>
                    <a:pt x="5224" y="1338"/>
                    <a:pt x="5221" y="1338"/>
                  </a:cubicBezTo>
                  <a:lnTo>
                    <a:pt x="5221" y="1333"/>
                  </a:lnTo>
                  <a:cubicBezTo>
                    <a:pt x="4961" y="1338"/>
                    <a:pt x="4726" y="1473"/>
                    <a:pt x="4596" y="1694"/>
                  </a:cubicBezTo>
                  <a:cubicBezTo>
                    <a:pt x="4567" y="1738"/>
                    <a:pt x="4519" y="1766"/>
                    <a:pt x="4466" y="1766"/>
                  </a:cubicBezTo>
                  <a:lnTo>
                    <a:pt x="3999" y="1766"/>
                  </a:lnTo>
                  <a:cubicBezTo>
                    <a:pt x="3917" y="1766"/>
                    <a:pt x="3850" y="1699"/>
                    <a:pt x="3850" y="1617"/>
                  </a:cubicBezTo>
                  <a:lnTo>
                    <a:pt x="385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5"/>
            <p:cNvSpPr/>
            <p:nvPr/>
          </p:nvSpPr>
          <p:spPr>
            <a:xfrm>
              <a:off x="1974267" y="3914352"/>
              <a:ext cx="31184" cy="53898"/>
            </a:xfrm>
            <a:custGeom>
              <a:avLst/>
              <a:gdLst/>
              <a:ahLst/>
              <a:cxnLst/>
              <a:rect l="l" t="t" r="r" b="b"/>
              <a:pathLst>
                <a:path w="1189" h="2055" extrusionOk="0">
                  <a:moveTo>
                    <a:pt x="159" y="0"/>
                  </a:moveTo>
                  <a:cubicBezTo>
                    <a:pt x="106" y="0"/>
                    <a:pt x="53" y="5"/>
                    <a:pt x="0" y="15"/>
                  </a:cubicBezTo>
                  <a:cubicBezTo>
                    <a:pt x="496" y="91"/>
                    <a:pt x="861" y="525"/>
                    <a:pt x="861" y="1025"/>
                  </a:cubicBezTo>
                  <a:cubicBezTo>
                    <a:pt x="861" y="1530"/>
                    <a:pt x="496" y="1958"/>
                    <a:pt x="0" y="2040"/>
                  </a:cubicBezTo>
                  <a:cubicBezTo>
                    <a:pt x="53" y="2050"/>
                    <a:pt x="106" y="2050"/>
                    <a:pt x="159" y="2055"/>
                  </a:cubicBezTo>
                  <a:cubicBezTo>
                    <a:pt x="727" y="2050"/>
                    <a:pt x="1184" y="1593"/>
                    <a:pt x="1189" y="1025"/>
                  </a:cubicBezTo>
                  <a:cubicBezTo>
                    <a:pt x="1184" y="462"/>
                    <a:pt x="727" y="0"/>
                    <a:pt x="159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75"/>
            <p:cNvSpPr/>
            <p:nvPr/>
          </p:nvSpPr>
          <p:spPr>
            <a:xfrm>
              <a:off x="2058930" y="3922168"/>
              <a:ext cx="24129" cy="11383"/>
            </a:xfrm>
            <a:custGeom>
              <a:avLst/>
              <a:gdLst/>
              <a:ahLst/>
              <a:cxnLst/>
              <a:rect l="l" t="t" r="r" b="b"/>
              <a:pathLst>
                <a:path w="920" h="434" extrusionOk="0">
                  <a:moveTo>
                    <a:pt x="757" y="1"/>
                  </a:moveTo>
                  <a:cubicBezTo>
                    <a:pt x="503" y="1"/>
                    <a:pt x="262" y="135"/>
                    <a:pt x="131" y="356"/>
                  </a:cubicBezTo>
                  <a:cubicBezTo>
                    <a:pt x="102" y="405"/>
                    <a:pt x="54" y="433"/>
                    <a:pt x="1" y="433"/>
                  </a:cubicBezTo>
                  <a:lnTo>
                    <a:pt x="328" y="433"/>
                  </a:lnTo>
                  <a:cubicBezTo>
                    <a:pt x="381" y="433"/>
                    <a:pt x="429" y="405"/>
                    <a:pt x="458" y="356"/>
                  </a:cubicBezTo>
                  <a:cubicBezTo>
                    <a:pt x="559" y="188"/>
                    <a:pt x="727" y="68"/>
                    <a:pt x="920" y="20"/>
                  </a:cubicBezTo>
                  <a:cubicBezTo>
                    <a:pt x="866" y="7"/>
                    <a:pt x="811" y="1"/>
                    <a:pt x="75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75"/>
            <p:cNvSpPr/>
            <p:nvPr/>
          </p:nvSpPr>
          <p:spPr>
            <a:xfrm>
              <a:off x="1941693" y="389074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0"/>
                  </a:moveTo>
                  <a:lnTo>
                    <a:pt x="1" y="1328"/>
                  </a:lnTo>
                  <a:lnTo>
                    <a:pt x="241" y="1328"/>
                  </a:lnTo>
                  <a:lnTo>
                    <a:pt x="256" y="1309"/>
                  </a:lnTo>
                  <a:cubicBezTo>
                    <a:pt x="280" y="1280"/>
                    <a:pt x="304" y="1251"/>
                    <a:pt x="328" y="1222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5"/>
            <p:cNvSpPr/>
            <p:nvPr/>
          </p:nvSpPr>
          <p:spPr>
            <a:xfrm>
              <a:off x="1941693" y="395686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328" y="1329"/>
                  </a:lnTo>
                  <a:lnTo>
                    <a:pt x="328" y="111"/>
                  </a:lnTo>
                  <a:cubicBezTo>
                    <a:pt x="304" y="82"/>
                    <a:pt x="280" y="54"/>
                    <a:pt x="256" y="25"/>
                  </a:cubicBezTo>
                  <a:lnTo>
                    <a:pt x="241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5"/>
            <p:cNvSpPr/>
            <p:nvPr/>
          </p:nvSpPr>
          <p:spPr>
            <a:xfrm>
              <a:off x="2058930" y="3949051"/>
              <a:ext cx="24129" cy="11252"/>
            </a:xfrm>
            <a:custGeom>
              <a:avLst/>
              <a:gdLst/>
              <a:ahLst/>
              <a:cxnLst/>
              <a:rect l="l" t="t" r="r" b="b"/>
              <a:pathLst>
                <a:path w="920" h="429" extrusionOk="0">
                  <a:moveTo>
                    <a:pt x="1" y="0"/>
                  </a:moveTo>
                  <a:cubicBezTo>
                    <a:pt x="54" y="0"/>
                    <a:pt x="102" y="29"/>
                    <a:pt x="131" y="72"/>
                  </a:cubicBezTo>
                  <a:cubicBezTo>
                    <a:pt x="261" y="297"/>
                    <a:pt x="501" y="429"/>
                    <a:pt x="754" y="429"/>
                  </a:cubicBezTo>
                  <a:cubicBezTo>
                    <a:pt x="809" y="429"/>
                    <a:pt x="865" y="422"/>
                    <a:pt x="920" y="409"/>
                  </a:cubicBezTo>
                  <a:cubicBezTo>
                    <a:pt x="727" y="366"/>
                    <a:pt x="559" y="246"/>
                    <a:pt x="458" y="72"/>
                  </a:cubicBezTo>
                  <a:cubicBezTo>
                    <a:pt x="429" y="29"/>
                    <a:pt x="381" y="0"/>
                    <a:pt x="32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5"/>
            <p:cNvSpPr/>
            <p:nvPr/>
          </p:nvSpPr>
          <p:spPr>
            <a:xfrm>
              <a:off x="1970989" y="3991697"/>
              <a:ext cx="25624" cy="55183"/>
            </a:xfrm>
            <a:custGeom>
              <a:avLst/>
              <a:gdLst/>
              <a:ahLst/>
              <a:cxnLst/>
              <a:rect l="l" t="t" r="r" b="b"/>
              <a:pathLst>
                <a:path w="977" h="2104" extrusionOk="0">
                  <a:moveTo>
                    <a:pt x="366" y="1"/>
                  </a:moveTo>
                  <a:cubicBezTo>
                    <a:pt x="448" y="5"/>
                    <a:pt x="515" y="68"/>
                    <a:pt x="515" y="155"/>
                  </a:cubicBezTo>
                  <a:lnTo>
                    <a:pt x="515" y="621"/>
                  </a:lnTo>
                  <a:cubicBezTo>
                    <a:pt x="515" y="674"/>
                    <a:pt x="486" y="722"/>
                    <a:pt x="443" y="751"/>
                  </a:cubicBezTo>
                  <a:cubicBezTo>
                    <a:pt x="135" y="934"/>
                    <a:pt x="0" y="1314"/>
                    <a:pt x="135" y="1646"/>
                  </a:cubicBezTo>
                  <a:cubicBezTo>
                    <a:pt x="248" y="1926"/>
                    <a:pt x="519" y="2103"/>
                    <a:pt x="811" y="2103"/>
                  </a:cubicBezTo>
                  <a:cubicBezTo>
                    <a:pt x="866" y="2103"/>
                    <a:pt x="922" y="2097"/>
                    <a:pt x="977" y="2084"/>
                  </a:cubicBezTo>
                  <a:cubicBezTo>
                    <a:pt x="645" y="2007"/>
                    <a:pt x="414" y="1714"/>
                    <a:pt x="414" y="1377"/>
                  </a:cubicBezTo>
                  <a:cubicBezTo>
                    <a:pt x="414" y="1117"/>
                    <a:pt x="549" y="881"/>
                    <a:pt x="770" y="751"/>
                  </a:cubicBezTo>
                  <a:cubicBezTo>
                    <a:pt x="813" y="722"/>
                    <a:pt x="842" y="674"/>
                    <a:pt x="842" y="621"/>
                  </a:cubicBezTo>
                  <a:lnTo>
                    <a:pt x="842" y="155"/>
                  </a:lnTo>
                  <a:cubicBezTo>
                    <a:pt x="842" y="68"/>
                    <a:pt x="775" y="5"/>
                    <a:pt x="693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75"/>
            <p:cNvSpPr/>
            <p:nvPr/>
          </p:nvSpPr>
          <p:spPr>
            <a:xfrm>
              <a:off x="1768434" y="3826385"/>
              <a:ext cx="345154" cy="338728"/>
            </a:xfrm>
            <a:custGeom>
              <a:avLst/>
              <a:gdLst/>
              <a:ahLst/>
              <a:cxnLst/>
              <a:rect l="l" t="t" r="r" b="b"/>
              <a:pathLst>
                <a:path w="13160" h="12915" extrusionOk="0">
                  <a:moveTo>
                    <a:pt x="4384" y="409"/>
                  </a:moveTo>
                  <a:cubicBezTo>
                    <a:pt x="5067" y="409"/>
                    <a:pt x="5317" y="1314"/>
                    <a:pt x="4730" y="1660"/>
                  </a:cubicBezTo>
                  <a:cubicBezTo>
                    <a:pt x="4668" y="1699"/>
                    <a:pt x="4629" y="1766"/>
                    <a:pt x="4629" y="1838"/>
                  </a:cubicBezTo>
                  <a:lnTo>
                    <a:pt x="4629" y="2305"/>
                  </a:lnTo>
                  <a:cubicBezTo>
                    <a:pt x="4629" y="2416"/>
                    <a:pt x="4721" y="2512"/>
                    <a:pt x="4831" y="2512"/>
                  </a:cubicBezTo>
                  <a:lnTo>
                    <a:pt x="6256" y="2512"/>
                  </a:lnTo>
                  <a:lnTo>
                    <a:pt x="6256" y="3936"/>
                  </a:lnTo>
                  <a:cubicBezTo>
                    <a:pt x="6256" y="4047"/>
                    <a:pt x="6347" y="4138"/>
                    <a:pt x="6462" y="4138"/>
                  </a:cubicBezTo>
                  <a:lnTo>
                    <a:pt x="6929" y="4138"/>
                  </a:lnTo>
                  <a:cubicBezTo>
                    <a:pt x="7001" y="4138"/>
                    <a:pt x="7069" y="4100"/>
                    <a:pt x="7102" y="4037"/>
                  </a:cubicBezTo>
                  <a:cubicBezTo>
                    <a:pt x="7239" y="3809"/>
                    <a:pt x="7458" y="3707"/>
                    <a:pt x="7675" y="3707"/>
                  </a:cubicBezTo>
                  <a:cubicBezTo>
                    <a:pt x="8017" y="3707"/>
                    <a:pt x="8353" y="3961"/>
                    <a:pt x="8353" y="4379"/>
                  </a:cubicBezTo>
                  <a:cubicBezTo>
                    <a:pt x="8353" y="4798"/>
                    <a:pt x="8015" y="5054"/>
                    <a:pt x="7672" y="5054"/>
                  </a:cubicBezTo>
                  <a:cubicBezTo>
                    <a:pt x="7456" y="5054"/>
                    <a:pt x="7238" y="4952"/>
                    <a:pt x="7102" y="4725"/>
                  </a:cubicBezTo>
                  <a:cubicBezTo>
                    <a:pt x="7069" y="4663"/>
                    <a:pt x="7001" y="4624"/>
                    <a:pt x="6929" y="4624"/>
                  </a:cubicBezTo>
                  <a:lnTo>
                    <a:pt x="6458" y="4624"/>
                  </a:lnTo>
                  <a:cubicBezTo>
                    <a:pt x="6347" y="4624"/>
                    <a:pt x="6256" y="4716"/>
                    <a:pt x="6256" y="4826"/>
                  </a:cubicBezTo>
                  <a:lnTo>
                    <a:pt x="6256" y="6251"/>
                  </a:lnTo>
                  <a:lnTo>
                    <a:pt x="5033" y="6251"/>
                  </a:lnTo>
                  <a:lnTo>
                    <a:pt x="5033" y="6097"/>
                  </a:lnTo>
                  <a:cubicBezTo>
                    <a:pt x="5866" y="5471"/>
                    <a:pt x="5423" y="4148"/>
                    <a:pt x="4384" y="4148"/>
                  </a:cubicBezTo>
                  <a:cubicBezTo>
                    <a:pt x="3344" y="4148"/>
                    <a:pt x="2902" y="5471"/>
                    <a:pt x="3734" y="6097"/>
                  </a:cubicBezTo>
                  <a:lnTo>
                    <a:pt x="3734" y="6251"/>
                  </a:lnTo>
                  <a:lnTo>
                    <a:pt x="2512" y="6251"/>
                  </a:lnTo>
                  <a:lnTo>
                    <a:pt x="2512" y="2512"/>
                  </a:lnTo>
                  <a:lnTo>
                    <a:pt x="3941" y="2512"/>
                  </a:lnTo>
                  <a:cubicBezTo>
                    <a:pt x="4052" y="2512"/>
                    <a:pt x="4143" y="2416"/>
                    <a:pt x="4143" y="2305"/>
                  </a:cubicBezTo>
                  <a:lnTo>
                    <a:pt x="4143" y="1838"/>
                  </a:lnTo>
                  <a:cubicBezTo>
                    <a:pt x="4143" y="1766"/>
                    <a:pt x="4105" y="1699"/>
                    <a:pt x="4042" y="1660"/>
                  </a:cubicBezTo>
                  <a:cubicBezTo>
                    <a:pt x="3455" y="1314"/>
                    <a:pt x="3700" y="409"/>
                    <a:pt x="4384" y="409"/>
                  </a:cubicBezTo>
                  <a:close/>
                  <a:moveTo>
                    <a:pt x="10403" y="6660"/>
                  </a:moveTo>
                  <a:lnTo>
                    <a:pt x="10403" y="10398"/>
                  </a:lnTo>
                  <a:lnTo>
                    <a:pt x="8979" y="10403"/>
                  </a:lnTo>
                  <a:cubicBezTo>
                    <a:pt x="8868" y="10403"/>
                    <a:pt x="8777" y="10495"/>
                    <a:pt x="8777" y="10605"/>
                  </a:cubicBezTo>
                  <a:lnTo>
                    <a:pt x="8777" y="11072"/>
                  </a:lnTo>
                  <a:cubicBezTo>
                    <a:pt x="8777" y="11144"/>
                    <a:pt x="8815" y="11212"/>
                    <a:pt x="8878" y="11250"/>
                  </a:cubicBezTo>
                  <a:cubicBezTo>
                    <a:pt x="9465" y="11597"/>
                    <a:pt x="9215" y="12501"/>
                    <a:pt x="8531" y="12501"/>
                  </a:cubicBezTo>
                  <a:cubicBezTo>
                    <a:pt x="7848" y="12501"/>
                    <a:pt x="7603" y="11597"/>
                    <a:pt x="8190" y="11250"/>
                  </a:cubicBezTo>
                  <a:cubicBezTo>
                    <a:pt x="8252" y="11212"/>
                    <a:pt x="8291" y="11144"/>
                    <a:pt x="8291" y="11072"/>
                  </a:cubicBezTo>
                  <a:lnTo>
                    <a:pt x="8291" y="10605"/>
                  </a:lnTo>
                  <a:cubicBezTo>
                    <a:pt x="8291" y="10495"/>
                    <a:pt x="8199" y="10403"/>
                    <a:pt x="8089" y="10403"/>
                  </a:cubicBezTo>
                  <a:lnTo>
                    <a:pt x="6665" y="10403"/>
                  </a:lnTo>
                  <a:lnTo>
                    <a:pt x="6665" y="8979"/>
                  </a:lnTo>
                  <a:cubicBezTo>
                    <a:pt x="6665" y="8863"/>
                    <a:pt x="6573" y="8772"/>
                    <a:pt x="6458" y="8772"/>
                  </a:cubicBezTo>
                  <a:lnTo>
                    <a:pt x="5991" y="8772"/>
                  </a:lnTo>
                  <a:cubicBezTo>
                    <a:pt x="5919" y="8772"/>
                    <a:pt x="5851" y="8811"/>
                    <a:pt x="5813" y="8873"/>
                  </a:cubicBezTo>
                  <a:cubicBezTo>
                    <a:pt x="5678" y="9101"/>
                    <a:pt x="5460" y="9204"/>
                    <a:pt x="5242" y="9204"/>
                  </a:cubicBezTo>
                  <a:cubicBezTo>
                    <a:pt x="4900" y="9204"/>
                    <a:pt x="4562" y="8949"/>
                    <a:pt x="4562" y="8531"/>
                  </a:cubicBezTo>
                  <a:cubicBezTo>
                    <a:pt x="4562" y="8113"/>
                    <a:pt x="4901" y="7857"/>
                    <a:pt x="5243" y="7857"/>
                  </a:cubicBezTo>
                  <a:cubicBezTo>
                    <a:pt x="5460" y="7857"/>
                    <a:pt x="5678" y="7960"/>
                    <a:pt x="5813" y="8190"/>
                  </a:cubicBezTo>
                  <a:cubicBezTo>
                    <a:pt x="5851" y="8248"/>
                    <a:pt x="5919" y="8286"/>
                    <a:pt x="5991" y="8286"/>
                  </a:cubicBezTo>
                  <a:lnTo>
                    <a:pt x="6458" y="8286"/>
                  </a:lnTo>
                  <a:cubicBezTo>
                    <a:pt x="6573" y="8286"/>
                    <a:pt x="6665" y="8195"/>
                    <a:pt x="6665" y="8084"/>
                  </a:cubicBezTo>
                  <a:lnTo>
                    <a:pt x="6665" y="6660"/>
                  </a:lnTo>
                  <a:lnTo>
                    <a:pt x="7882" y="6660"/>
                  </a:lnTo>
                  <a:lnTo>
                    <a:pt x="7882" y="6814"/>
                  </a:lnTo>
                  <a:cubicBezTo>
                    <a:pt x="7049" y="7439"/>
                    <a:pt x="7492" y="8762"/>
                    <a:pt x="8531" y="8762"/>
                  </a:cubicBezTo>
                  <a:cubicBezTo>
                    <a:pt x="9571" y="8762"/>
                    <a:pt x="10013" y="7439"/>
                    <a:pt x="9186" y="6814"/>
                  </a:cubicBezTo>
                  <a:lnTo>
                    <a:pt x="9186" y="6660"/>
                  </a:lnTo>
                  <a:close/>
                  <a:moveTo>
                    <a:pt x="4379" y="0"/>
                  </a:moveTo>
                  <a:cubicBezTo>
                    <a:pt x="3340" y="0"/>
                    <a:pt x="2902" y="1319"/>
                    <a:pt x="3729" y="1944"/>
                  </a:cubicBezTo>
                  <a:lnTo>
                    <a:pt x="3729" y="2103"/>
                  </a:lnTo>
                  <a:lnTo>
                    <a:pt x="2310" y="2103"/>
                  </a:lnTo>
                  <a:cubicBezTo>
                    <a:pt x="2194" y="2103"/>
                    <a:pt x="2103" y="2194"/>
                    <a:pt x="2103" y="2305"/>
                  </a:cubicBezTo>
                  <a:lnTo>
                    <a:pt x="2103" y="7882"/>
                  </a:lnTo>
                  <a:lnTo>
                    <a:pt x="1949" y="7882"/>
                  </a:lnTo>
                  <a:cubicBezTo>
                    <a:pt x="1723" y="7581"/>
                    <a:pt x="1406" y="7447"/>
                    <a:pt x="1094" y="7447"/>
                  </a:cubicBezTo>
                  <a:cubicBezTo>
                    <a:pt x="540" y="7447"/>
                    <a:pt x="0" y="7867"/>
                    <a:pt x="0" y="8531"/>
                  </a:cubicBezTo>
                  <a:cubicBezTo>
                    <a:pt x="0" y="9196"/>
                    <a:pt x="540" y="9616"/>
                    <a:pt x="1094" y="9616"/>
                  </a:cubicBezTo>
                  <a:cubicBezTo>
                    <a:pt x="1406" y="9616"/>
                    <a:pt x="1723" y="9482"/>
                    <a:pt x="1949" y="9181"/>
                  </a:cubicBezTo>
                  <a:lnTo>
                    <a:pt x="2103" y="9181"/>
                  </a:lnTo>
                  <a:lnTo>
                    <a:pt x="2103" y="10605"/>
                  </a:lnTo>
                  <a:cubicBezTo>
                    <a:pt x="2103" y="10721"/>
                    <a:pt x="2194" y="10812"/>
                    <a:pt x="2310" y="10812"/>
                  </a:cubicBezTo>
                  <a:lnTo>
                    <a:pt x="3036" y="10812"/>
                  </a:lnTo>
                  <a:cubicBezTo>
                    <a:pt x="3311" y="10812"/>
                    <a:pt x="3311" y="10403"/>
                    <a:pt x="3036" y="10403"/>
                  </a:cubicBezTo>
                  <a:lnTo>
                    <a:pt x="2512" y="10403"/>
                  </a:lnTo>
                  <a:lnTo>
                    <a:pt x="2512" y="8979"/>
                  </a:lnTo>
                  <a:cubicBezTo>
                    <a:pt x="2512" y="8863"/>
                    <a:pt x="2421" y="8772"/>
                    <a:pt x="2310" y="8772"/>
                  </a:cubicBezTo>
                  <a:lnTo>
                    <a:pt x="1838" y="8772"/>
                  </a:lnTo>
                  <a:cubicBezTo>
                    <a:pt x="1766" y="8772"/>
                    <a:pt x="1704" y="8811"/>
                    <a:pt x="1665" y="8873"/>
                  </a:cubicBezTo>
                  <a:cubicBezTo>
                    <a:pt x="1529" y="9101"/>
                    <a:pt x="1310" y="9204"/>
                    <a:pt x="1093" y="9204"/>
                  </a:cubicBezTo>
                  <a:cubicBezTo>
                    <a:pt x="751" y="9204"/>
                    <a:pt x="414" y="8949"/>
                    <a:pt x="414" y="8531"/>
                  </a:cubicBezTo>
                  <a:cubicBezTo>
                    <a:pt x="414" y="8113"/>
                    <a:pt x="751" y="7857"/>
                    <a:pt x="1093" y="7857"/>
                  </a:cubicBezTo>
                  <a:cubicBezTo>
                    <a:pt x="1310" y="7857"/>
                    <a:pt x="1529" y="7960"/>
                    <a:pt x="1665" y="8190"/>
                  </a:cubicBezTo>
                  <a:cubicBezTo>
                    <a:pt x="1704" y="8252"/>
                    <a:pt x="1766" y="8286"/>
                    <a:pt x="1838" y="8291"/>
                  </a:cubicBezTo>
                  <a:lnTo>
                    <a:pt x="2310" y="8291"/>
                  </a:lnTo>
                  <a:cubicBezTo>
                    <a:pt x="2421" y="8291"/>
                    <a:pt x="2512" y="8195"/>
                    <a:pt x="2512" y="8084"/>
                  </a:cubicBezTo>
                  <a:lnTo>
                    <a:pt x="2512" y="6660"/>
                  </a:lnTo>
                  <a:lnTo>
                    <a:pt x="3941" y="6660"/>
                  </a:lnTo>
                  <a:cubicBezTo>
                    <a:pt x="4052" y="6660"/>
                    <a:pt x="4143" y="6568"/>
                    <a:pt x="4143" y="6458"/>
                  </a:cubicBezTo>
                  <a:lnTo>
                    <a:pt x="4143" y="5986"/>
                  </a:lnTo>
                  <a:cubicBezTo>
                    <a:pt x="4143" y="5914"/>
                    <a:pt x="4105" y="5847"/>
                    <a:pt x="4042" y="5813"/>
                  </a:cubicBezTo>
                  <a:cubicBezTo>
                    <a:pt x="3455" y="5462"/>
                    <a:pt x="3700" y="4562"/>
                    <a:pt x="4384" y="4562"/>
                  </a:cubicBezTo>
                  <a:cubicBezTo>
                    <a:pt x="5067" y="4562"/>
                    <a:pt x="5317" y="5462"/>
                    <a:pt x="4730" y="5813"/>
                  </a:cubicBezTo>
                  <a:cubicBezTo>
                    <a:pt x="4668" y="5847"/>
                    <a:pt x="4629" y="5914"/>
                    <a:pt x="4629" y="5986"/>
                  </a:cubicBezTo>
                  <a:lnTo>
                    <a:pt x="4629" y="6458"/>
                  </a:lnTo>
                  <a:cubicBezTo>
                    <a:pt x="4629" y="6568"/>
                    <a:pt x="4721" y="6660"/>
                    <a:pt x="4831" y="6660"/>
                  </a:cubicBezTo>
                  <a:lnTo>
                    <a:pt x="6256" y="6660"/>
                  </a:lnTo>
                  <a:lnTo>
                    <a:pt x="6256" y="7882"/>
                  </a:lnTo>
                  <a:lnTo>
                    <a:pt x="6102" y="7882"/>
                  </a:lnTo>
                  <a:cubicBezTo>
                    <a:pt x="5876" y="7581"/>
                    <a:pt x="5559" y="7447"/>
                    <a:pt x="5246" y="7447"/>
                  </a:cubicBezTo>
                  <a:cubicBezTo>
                    <a:pt x="4693" y="7447"/>
                    <a:pt x="4153" y="7867"/>
                    <a:pt x="4153" y="8531"/>
                  </a:cubicBezTo>
                  <a:cubicBezTo>
                    <a:pt x="4153" y="9196"/>
                    <a:pt x="4693" y="9616"/>
                    <a:pt x="5246" y="9616"/>
                  </a:cubicBezTo>
                  <a:cubicBezTo>
                    <a:pt x="5559" y="9616"/>
                    <a:pt x="5876" y="9482"/>
                    <a:pt x="6102" y="9181"/>
                  </a:cubicBezTo>
                  <a:lnTo>
                    <a:pt x="6256" y="9181"/>
                  </a:lnTo>
                  <a:lnTo>
                    <a:pt x="6256" y="10403"/>
                  </a:lnTo>
                  <a:lnTo>
                    <a:pt x="3672" y="10403"/>
                  </a:lnTo>
                  <a:cubicBezTo>
                    <a:pt x="3670" y="10403"/>
                    <a:pt x="3668" y="10403"/>
                    <a:pt x="3667" y="10403"/>
                  </a:cubicBezTo>
                  <a:cubicBezTo>
                    <a:pt x="3397" y="10403"/>
                    <a:pt x="3399" y="10807"/>
                    <a:pt x="3672" y="10812"/>
                  </a:cubicBezTo>
                  <a:lnTo>
                    <a:pt x="7882" y="10812"/>
                  </a:lnTo>
                  <a:lnTo>
                    <a:pt x="7882" y="10966"/>
                  </a:lnTo>
                  <a:cubicBezTo>
                    <a:pt x="7049" y="11592"/>
                    <a:pt x="7492" y="12915"/>
                    <a:pt x="8531" y="12915"/>
                  </a:cubicBezTo>
                  <a:cubicBezTo>
                    <a:pt x="9571" y="12915"/>
                    <a:pt x="10013" y="11592"/>
                    <a:pt x="9181" y="10966"/>
                  </a:cubicBezTo>
                  <a:lnTo>
                    <a:pt x="9181" y="10812"/>
                  </a:lnTo>
                  <a:lnTo>
                    <a:pt x="10605" y="10812"/>
                  </a:lnTo>
                  <a:cubicBezTo>
                    <a:pt x="10721" y="10812"/>
                    <a:pt x="10812" y="10716"/>
                    <a:pt x="10812" y="10605"/>
                  </a:cubicBezTo>
                  <a:lnTo>
                    <a:pt x="10812" y="5033"/>
                  </a:lnTo>
                  <a:lnTo>
                    <a:pt x="10966" y="5033"/>
                  </a:lnTo>
                  <a:cubicBezTo>
                    <a:pt x="11184" y="5325"/>
                    <a:pt x="11507" y="5466"/>
                    <a:pt x="11829" y="5466"/>
                  </a:cubicBezTo>
                  <a:cubicBezTo>
                    <a:pt x="12218" y="5466"/>
                    <a:pt x="12605" y="5260"/>
                    <a:pt x="12799" y="4865"/>
                  </a:cubicBezTo>
                  <a:cubicBezTo>
                    <a:pt x="13159" y="4145"/>
                    <a:pt x="12639" y="3301"/>
                    <a:pt x="11834" y="3301"/>
                  </a:cubicBezTo>
                  <a:cubicBezTo>
                    <a:pt x="11832" y="3301"/>
                    <a:pt x="11830" y="3301"/>
                    <a:pt x="11828" y="3301"/>
                  </a:cubicBezTo>
                  <a:lnTo>
                    <a:pt x="11832" y="3301"/>
                  </a:lnTo>
                  <a:cubicBezTo>
                    <a:pt x="11491" y="3301"/>
                    <a:pt x="11173" y="3460"/>
                    <a:pt x="10971" y="3729"/>
                  </a:cubicBezTo>
                  <a:lnTo>
                    <a:pt x="10812" y="3729"/>
                  </a:lnTo>
                  <a:lnTo>
                    <a:pt x="10812" y="2305"/>
                  </a:lnTo>
                  <a:cubicBezTo>
                    <a:pt x="10812" y="2194"/>
                    <a:pt x="10721" y="2103"/>
                    <a:pt x="10610" y="2103"/>
                  </a:cubicBezTo>
                  <a:lnTo>
                    <a:pt x="9922" y="2103"/>
                  </a:lnTo>
                  <a:cubicBezTo>
                    <a:pt x="9653" y="2103"/>
                    <a:pt x="9653" y="2512"/>
                    <a:pt x="9922" y="2512"/>
                  </a:cubicBezTo>
                  <a:lnTo>
                    <a:pt x="10403" y="2512"/>
                  </a:lnTo>
                  <a:lnTo>
                    <a:pt x="10403" y="3936"/>
                  </a:lnTo>
                  <a:cubicBezTo>
                    <a:pt x="10403" y="4047"/>
                    <a:pt x="10495" y="4138"/>
                    <a:pt x="10610" y="4138"/>
                  </a:cubicBezTo>
                  <a:lnTo>
                    <a:pt x="11077" y="4138"/>
                  </a:lnTo>
                  <a:cubicBezTo>
                    <a:pt x="11149" y="4138"/>
                    <a:pt x="11216" y="4100"/>
                    <a:pt x="11255" y="4037"/>
                  </a:cubicBezTo>
                  <a:cubicBezTo>
                    <a:pt x="11389" y="3809"/>
                    <a:pt x="11608" y="3707"/>
                    <a:pt x="11825" y="3707"/>
                  </a:cubicBezTo>
                  <a:cubicBezTo>
                    <a:pt x="12168" y="3707"/>
                    <a:pt x="12506" y="3961"/>
                    <a:pt x="12506" y="4379"/>
                  </a:cubicBezTo>
                  <a:cubicBezTo>
                    <a:pt x="12506" y="4798"/>
                    <a:pt x="12166" y="5054"/>
                    <a:pt x="11823" y="5054"/>
                  </a:cubicBezTo>
                  <a:cubicBezTo>
                    <a:pt x="11606" y="5054"/>
                    <a:pt x="11389" y="4952"/>
                    <a:pt x="11255" y="4725"/>
                  </a:cubicBezTo>
                  <a:cubicBezTo>
                    <a:pt x="11216" y="4663"/>
                    <a:pt x="11149" y="4624"/>
                    <a:pt x="11077" y="4624"/>
                  </a:cubicBezTo>
                  <a:lnTo>
                    <a:pt x="10610" y="4624"/>
                  </a:lnTo>
                  <a:cubicBezTo>
                    <a:pt x="10495" y="4624"/>
                    <a:pt x="10403" y="4716"/>
                    <a:pt x="10403" y="4826"/>
                  </a:cubicBezTo>
                  <a:lnTo>
                    <a:pt x="10403" y="6251"/>
                  </a:lnTo>
                  <a:lnTo>
                    <a:pt x="8979" y="6251"/>
                  </a:lnTo>
                  <a:cubicBezTo>
                    <a:pt x="8868" y="6251"/>
                    <a:pt x="8777" y="6342"/>
                    <a:pt x="8777" y="6458"/>
                  </a:cubicBezTo>
                  <a:lnTo>
                    <a:pt x="8777" y="6924"/>
                  </a:lnTo>
                  <a:cubicBezTo>
                    <a:pt x="8777" y="6997"/>
                    <a:pt x="8815" y="7064"/>
                    <a:pt x="8878" y="7102"/>
                  </a:cubicBezTo>
                  <a:cubicBezTo>
                    <a:pt x="9465" y="7449"/>
                    <a:pt x="9215" y="8349"/>
                    <a:pt x="8531" y="8349"/>
                  </a:cubicBezTo>
                  <a:cubicBezTo>
                    <a:pt x="7848" y="8349"/>
                    <a:pt x="7603" y="7449"/>
                    <a:pt x="8190" y="7102"/>
                  </a:cubicBezTo>
                  <a:cubicBezTo>
                    <a:pt x="8252" y="7064"/>
                    <a:pt x="8291" y="6997"/>
                    <a:pt x="8291" y="6924"/>
                  </a:cubicBezTo>
                  <a:lnTo>
                    <a:pt x="8291" y="6458"/>
                  </a:lnTo>
                  <a:cubicBezTo>
                    <a:pt x="8291" y="6342"/>
                    <a:pt x="8199" y="6251"/>
                    <a:pt x="8089" y="6251"/>
                  </a:cubicBezTo>
                  <a:lnTo>
                    <a:pt x="6665" y="6251"/>
                  </a:lnTo>
                  <a:lnTo>
                    <a:pt x="6665" y="5033"/>
                  </a:lnTo>
                  <a:lnTo>
                    <a:pt x="6818" y="5033"/>
                  </a:lnTo>
                  <a:cubicBezTo>
                    <a:pt x="7044" y="5331"/>
                    <a:pt x="7360" y="5465"/>
                    <a:pt x="7671" y="5465"/>
                  </a:cubicBezTo>
                  <a:cubicBezTo>
                    <a:pt x="8225" y="5465"/>
                    <a:pt x="8767" y="5044"/>
                    <a:pt x="8767" y="4379"/>
                  </a:cubicBezTo>
                  <a:cubicBezTo>
                    <a:pt x="8767" y="3715"/>
                    <a:pt x="8227" y="3297"/>
                    <a:pt x="7674" y="3297"/>
                  </a:cubicBezTo>
                  <a:cubicBezTo>
                    <a:pt x="7361" y="3297"/>
                    <a:pt x="7044" y="3430"/>
                    <a:pt x="6818" y="3729"/>
                  </a:cubicBezTo>
                  <a:lnTo>
                    <a:pt x="6665" y="3729"/>
                  </a:lnTo>
                  <a:lnTo>
                    <a:pt x="6665" y="2512"/>
                  </a:lnTo>
                  <a:lnTo>
                    <a:pt x="9244" y="2512"/>
                  </a:lnTo>
                  <a:cubicBezTo>
                    <a:pt x="9513" y="2512"/>
                    <a:pt x="9513" y="2103"/>
                    <a:pt x="9244" y="2103"/>
                  </a:cubicBezTo>
                  <a:lnTo>
                    <a:pt x="5033" y="2103"/>
                  </a:lnTo>
                  <a:lnTo>
                    <a:pt x="5033" y="1944"/>
                  </a:lnTo>
                  <a:cubicBezTo>
                    <a:pt x="5861" y="1319"/>
                    <a:pt x="5418" y="0"/>
                    <a:pt x="4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3" name="Google Shape;10253;p75"/>
          <p:cNvGrpSpPr/>
          <p:nvPr/>
        </p:nvGrpSpPr>
        <p:grpSpPr>
          <a:xfrm>
            <a:off x="2175039" y="3816786"/>
            <a:ext cx="424571" cy="344813"/>
            <a:chOff x="2175039" y="3816786"/>
            <a:chExt cx="424571" cy="344813"/>
          </a:xfrm>
        </p:grpSpPr>
        <p:sp>
          <p:nvSpPr>
            <p:cNvPr id="10254" name="Google Shape;10254;p75"/>
            <p:cNvSpPr/>
            <p:nvPr/>
          </p:nvSpPr>
          <p:spPr>
            <a:xfrm>
              <a:off x="2181228" y="3849727"/>
              <a:ext cx="412060" cy="305550"/>
            </a:xfrm>
            <a:custGeom>
              <a:avLst/>
              <a:gdLst/>
              <a:ahLst/>
              <a:cxnLst/>
              <a:rect l="l" t="t" r="r" b="b"/>
              <a:pathLst>
                <a:path w="15711" h="11650" extrusionOk="0">
                  <a:moveTo>
                    <a:pt x="761" y="0"/>
                  </a:moveTo>
                  <a:cubicBezTo>
                    <a:pt x="342" y="0"/>
                    <a:pt x="0" y="337"/>
                    <a:pt x="0" y="761"/>
                  </a:cubicBezTo>
                  <a:lnTo>
                    <a:pt x="0" y="10889"/>
                  </a:lnTo>
                  <a:cubicBezTo>
                    <a:pt x="0" y="11313"/>
                    <a:pt x="342" y="11650"/>
                    <a:pt x="761" y="11650"/>
                  </a:cubicBezTo>
                  <a:lnTo>
                    <a:pt x="14951" y="11650"/>
                  </a:lnTo>
                  <a:cubicBezTo>
                    <a:pt x="15369" y="11650"/>
                    <a:pt x="15711" y="11313"/>
                    <a:pt x="15711" y="10894"/>
                  </a:cubicBezTo>
                  <a:lnTo>
                    <a:pt x="15711" y="761"/>
                  </a:lnTo>
                  <a:cubicBezTo>
                    <a:pt x="15711" y="337"/>
                    <a:pt x="15374" y="0"/>
                    <a:pt x="1495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5"/>
            <p:cNvSpPr/>
            <p:nvPr/>
          </p:nvSpPr>
          <p:spPr>
            <a:xfrm>
              <a:off x="2181228" y="3849596"/>
              <a:ext cx="412191" cy="40023"/>
            </a:xfrm>
            <a:custGeom>
              <a:avLst/>
              <a:gdLst/>
              <a:ahLst/>
              <a:cxnLst/>
              <a:rect l="l" t="t" r="r" b="b"/>
              <a:pathLst>
                <a:path w="15716" h="1526" extrusionOk="0">
                  <a:moveTo>
                    <a:pt x="761" y="1"/>
                  </a:moveTo>
                  <a:cubicBezTo>
                    <a:pt x="342" y="1"/>
                    <a:pt x="0" y="342"/>
                    <a:pt x="0" y="766"/>
                  </a:cubicBezTo>
                  <a:lnTo>
                    <a:pt x="0" y="1526"/>
                  </a:lnTo>
                  <a:lnTo>
                    <a:pt x="15711" y="1526"/>
                  </a:lnTo>
                  <a:lnTo>
                    <a:pt x="15711" y="766"/>
                  </a:lnTo>
                  <a:cubicBezTo>
                    <a:pt x="15716" y="342"/>
                    <a:pt x="15374" y="1"/>
                    <a:pt x="14951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5"/>
            <p:cNvSpPr/>
            <p:nvPr/>
          </p:nvSpPr>
          <p:spPr>
            <a:xfrm>
              <a:off x="2201161" y="3849596"/>
              <a:ext cx="66539" cy="33230"/>
            </a:xfrm>
            <a:custGeom>
              <a:avLst/>
              <a:gdLst/>
              <a:ahLst/>
              <a:cxnLst/>
              <a:rect l="l" t="t" r="r" b="b"/>
              <a:pathLst>
                <a:path w="2537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8" y="1266"/>
                    <a:pt x="1016" y="1266"/>
                  </a:cubicBezTo>
                  <a:lnTo>
                    <a:pt x="1521" y="1266"/>
                  </a:lnTo>
                  <a:cubicBezTo>
                    <a:pt x="2084" y="1266"/>
                    <a:pt x="2536" y="814"/>
                    <a:pt x="2536" y="256"/>
                  </a:cubicBezTo>
                  <a:lnTo>
                    <a:pt x="2536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5"/>
            <p:cNvSpPr/>
            <p:nvPr/>
          </p:nvSpPr>
          <p:spPr>
            <a:xfrm>
              <a:off x="2506948" y="3849596"/>
              <a:ext cx="66408" cy="33230"/>
            </a:xfrm>
            <a:custGeom>
              <a:avLst/>
              <a:gdLst/>
              <a:ahLst/>
              <a:cxnLst/>
              <a:rect l="l" t="t" r="r" b="b"/>
              <a:pathLst>
                <a:path w="2532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3" y="1266"/>
                    <a:pt x="1011" y="1266"/>
                  </a:cubicBezTo>
                  <a:lnTo>
                    <a:pt x="1521" y="1266"/>
                  </a:lnTo>
                  <a:cubicBezTo>
                    <a:pt x="2079" y="1266"/>
                    <a:pt x="2532" y="814"/>
                    <a:pt x="2532" y="256"/>
                  </a:cubicBezTo>
                  <a:lnTo>
                    <a:pt x="2532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5"/>
            <p:cNvSpPr/>
            <p:nvPr/>
          </p:nvSpPr>
          <p:spPr>
            <a:xfrm>
              <a:off x="2221094" y="3823107"/>
              <a:ext cx="26673" cy="39761"/>
            </a:xfrm>
            <a:custGeom>
              <a:avLst/>
              <a:gdLst/>
              <a:ahLst/>
              <a:cxnLst/>
              <a:rect l="l" t="t" r="r" b="b"/>
              <a:pathLst>
                <a:path w="1017" h="1516" extrusionOk="0">
                  <a:moveTo>
                    <a:pt x="256" y="0"/>
                  </a:moveTo>
                  <a:cubicBezTo>
                    <a:pt x="116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6" y="1516"/>
                    <a:pt x="256" y="1516"/>
                  </a:cubicBezTo>
                  <a:lnTo>
                    <a:pt x="761" y="1516"/>
                  </a:lnTo>
                  <a:cubicBezTo>
                    <a:pt x="901" y="1516"/>
                    <a:pt x="1016" y="1405"/>
                    <a:pt x="1016" y="1266"/>
                  </a:cubicBezTo>
                  <a:lnTo>
                    <a:pt x="1016" y="250"/>
                  </a:lnTo>
                  <a:cubicBezTo>
                    <a:pt x="1016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5"/>
            <p:cNvSpPr/>
            <p:nvPr/>
          </p:nvSpPr>
          <p:spPr>
            <a:xfrm>
              <a:off x="2221094" y="3822975"/>
              <a:ext cx="26673" cy="19959"/>
            </a:xfrm>
            <a:custGeom>
              <a:avLst/>
              <a:gdLst/>
              <a:ahLst/>
              <a:cxnLst/>
              <a:rect l="l" t="t" r="r" b="b"/>
              <a:pathLst>
                <a:path w="1017" h="761" extrusionOk="0">
                  <a:moveTo>
                    <a:pt x="256" y="0"/>
                  </a:moveTo>
                  <a:cubicBezTo>
                    <a:pt x="116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6" y="761"/>
                  </a:lnTo>
                  <a:lnTo>
                    <a:pt x="1016" y="255"/>
                  </a:lnTo>
                  <a:cubicBezTo>
                    <a:pt x="1016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5"/>
            <p:cNvSpPr/>
            <p:nvPr/>
          </p:nvSpPr>
          <p:spPr>
            <a:xfrm>
              <a:off x="2526881" y="3823107"/>
              <a:ext cx="26542" cy="39761"/>
            </a:xfrm>
            <a:custGeom>
              <a:avLst/>
              <a:gdLst/>
              <a:ahLst/>
              <a:cxnLst/>
              <a:rect l="l" t="t" r="r" b="b"/>
              <a:pathLst>
                <a:path w="1012" h="1516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1" y="1516"/>
                    <a:pt x="251" y="1516"/>
                  </a:cubicBezTo>
                  <a:lnTo>
                    <a:pt x="761" y="1516"/>
                  </a:lnTo>
                  <a:cubicBezTo>
                    <a:pt x="901" y="1516"/>
                    <a:pt x="1011" y="1405"/>
                    <a:pt x="1011" y="1266"/>
                  </a:cubicBezTo>
                  <a:lnTo>
                    <a:pt x="1011" y="250"/>
                  </a:lnTo>
                  <a:cubicBezTo>
                    <a:pt x="1011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5"/>
            <p:cNvSpPr/>
            <p:nvPr/>
          </p:nvSpPr>
          <p:spPr>
            <a:xfrm>
              <a:off x="2526881" y="3822975"/>
              <a:ext cx="26542" cy="19959"/>
            </a:xfrm>
            <a:custGeom>
              <a:avLst/>
              <a:gdLst/>
              <a:ahLst/>
              <a:cxnLst/>
              <a:rect l="l" t="t" r="r" b="b"/>
              <a:pathLst>
                <a:path w="1012" h="761" extrusionOk="0">
                  <a:moveTo>
                    <a:pt x="251" y="0"/>
                  </a:moveTo>
                  <a:cubicBezTo>
                    <a:pt x="111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1" y="761"/>
                  </a:lnTo>
                  <a:lnTo>
                    <a:pt x="1011" y="255"/>
                  </a:lnTo>
                  <a:cubicBezTo>
                    <a:pt x="1011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5"/>
            <p:cNvSpPr/>
            <p:nvPr/>
          </p:nvSpPr>
          <p:spPr>
            <a:xfrm>
              <a:off x="2181228" y="3889488"/>
              <a:ext cx="412060" cy="19959"/>
            </a:xfrm>
            <a:custGeom>
              <a:avLst/>
              <a:gdLst/>
              <a:ahLst/>
              <a:cxnLst/>
              <a:rect l="l" t="t" r="r" b="b"/>
              <a:pathLst>
                <a:path w="15711" h="761" extrusionOk="0">
                  <a:moveTo>
                    <a:pt x="0" y="0"/>
                  </a:moveTo>
                  <a:lnTo>
                    <a:pt x="0" y="760"/>
                  </a:lnTo>
                  <a:lnTo>
                    <a:pt x="15711" y="760"/>
                  </a:lnTo>
                  <a:lnTo>
                    <a:pt x="157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5"/>
            <p:cNvSpPr/>
            <p:nvPr/>
          </p:nvSpPr>
          <p:spPr>
            <a:xfrm>
              <a:off x="2175039" y="3816786"/>
              <a:ext cx="424571" cy="344813"/>
            </a:xfrm>
            <a:custGeom>
              <a:avLst/>
              <a:gdLst/>
              <a:ahLst/>
              <a:cxnLst/>
              <a:rect l="l" t="t" r="r" b="b"/>
              <a:pathLst>
                <a:path w="16188" h="13147" extrusionOk="0">
                  <a:moveTo>
                    <a:pt x="2517" y="472"/>
                  </a:moveTo>
                  <a:cubicBezTo>
                    <a:pt x="2527" y="472"/>
                    <a:pt x="2536" y="482"/>
                    <a:pt x="2536" y="491"/>
                  </a:cubicBezTo>
                  <a:lnTo>
                    <a:pt x="2536" y="1502"/>
                  </a:lnTo>
                  <a:cubicBezTo>
                    <a:pt x="2536" y="1511"/>
                    <a:pt x="2527" y="1521"/>
                    <a:pt x="2517" y="1521"/>
                  </a:cubicBezTo>
                  <a:lnTo>
                    <a:pt x="2012" y="1521"/>
                  </a:lnTo>
                  <a:cubicBezTo>
                    <a:pt x="2002" y="1521"/>
                    <a:pt x="1998" y="1511"/>
                    <a:pt x="1998" y="1502"/>
                  </a:cubicBezTo>
                  <a:lnTo>
                    <a:pt x="1998" y="491"/>
                  </a:lnTo>
                  <a:cubicBezTo>
                    <a:pt x="1998" y="482"/>
                    <a:pt x="2002" y="477"/>
                    <a:pt x="2012" y="477"/>
                  </a:cubicBezTo>
                  <a:lnTo>
                    <a:pt x="2012" y="472"/>
                  </a:lnTo>
                  <a:close/>
                  <a:moveTo>
                    <a:pt x="14176" y="472"/>
                  </a:moveTo>
                  <a:cubicBezTo>
                    <a:pt x="14181" y="472"/>
                    <a:pt x="14190" y="482"/>
                    <a:pt x="14190" y="491"/>
                  </a:cubicBezTo>
                  <a:lnTo>
                    <a:pt x="14190" y="1502"/>
                  </a:lnTo>
                  <a:cubicBezTo>
                    <a:pt x="14190" y="1511"/>
                    <a:pt x="14181" y="1521"/>
                    <a:pt x="14176" y="1521"/>
                  </a:cubicBezTo>
                  <a:lnTo>
                    <a:pt x="13666" y="1521"/>
                  </a:lnTo>
                  <a:cubicBezTo>
                    <a:pt x="13656" y="1521"/>
                    <a:pt x="13652" y="1511"/>
                    <a:pt x="13652" y="1502"/>
                  </a:cubicBezTo>
                  <a:lnTo>
                    <a:pt x="13652" y="491"/>
                  </a:lnTo>
                  <a:cubicBezTo>
                    <a:pt x="13652" y="482"/>
                    <a:pt x="13661" y="477"/>
                    <a:pt x="13666" y="477"/>
                  </a:cubicBezTo>
                  <a:lnTo>
                    <a:pt x="13666" y="472"/>
                  </a:lnTo>
                  <a:close/>
                  <a:moveTo>
                    <a:pt x="15187" y="1492"/>
                  </a:moveTo>
                  <a:cubicBezTo>
                    <a:pt x="15475" y="1492"/>
                    <a:pt x="15711" y="1723"/>
                    <a:pt x="15711" y="2017"/>
                  </a:cubicBezTo>
                  <a:lnTo>
                    <a:pt x="15711" y="12145"/>
                  </a:lnTo>
                  <a:cubicBezTo>
                    <a:pt x="15711" y="12434"/>
                    <a:pt x="15475" y="12670"/>
                    <a:pt x="15187" y="12670"/>
                  </a:cubicBezTo>
                  <a:lnTo>
                    <a:pt x="997" y="12670"/>
                  </a:lnTo>
                  <a:cubicBezTo>
                    <a:pt x="708" y="12670"/>
                    <a:pt x="477" y="12434"/>
                    <a:pt x="477" y="12145"/>
                  </a:cubicBezTo>
                  <a:lnTo>
                    <a:pt x="477" y="2017"/>
                  </a:lnTo>
                  <a:cubicBezTo>
                    <a:pt x="477" y="1723"/>
                    <a:pt x="708" y="1492"/>
                    <a:pt x="997" y="1492"/>
                  </a:cubicBezTo>
                  <a:lnTo>
                    <a:pt x="1521" y="1492"/>
                  </a:lnTo>
                  <a:lnTo>
                    <a:pt x="1521" y="1507"/>
                  </a:lnTo>
                  <a:cubicBezTo>
                    <a:pt x="1521" y="1776"/>
                    <a:pt x="1743" y="1997"/>
                    <a:pt x="2012" y="1997"/>
                  </a:cubicBezTo>
                  <a:lnTo>
                    <a:pt x="2517" y="1997"/>
                  </a:lnTo>
                  <a:cubicBezTo>
                    <a:pt x="2787" y="1997"/>
                    <a:pt x="3008" y="1776"/>
                    <a:pt x="3008" y="1507"/>
                  </a:cubicBezTo>
                  <a:lnTo>
                    <a:pt x="3008" y="1492"/>
                  </a:lnTo>
                  <a:lnTo>
                    <a:pt x="13175" y="1492"/>
                  </a:lnTo>
                  <a:lnTo>
                    <a:pt x="13175" y="1507"/>
                  </a:lnTo>
                  <a:cubicBezTo>
                    <a:pt x="13175" y="1776"/>
                    <a:pt x="13397" y="1997"/>
                    <a:pt x="13666" y="1997"/>
                  </a:cubicBezTo>
                  <a:lnTo>
                    <a:pt x="14176" y="1997"/>
                  </a:lnTo>
                  <a:cubicBezTo>
                    <a:pt x="14446" y="1997"/>
                    <a:pt x="14662" y="1776"/>
                    <a:pt x="14667" y="1507"/>
                  </a:cubicBezTo>
                  <a:lnTo>
                    <a:pt x="14667" y="1492"/>
                  </a:lnTo>
                  <a:close/>
                  <a:moveTo>
                    <a:pt x="2012" y="1"/>
                  </a:moveTo>
                  <a:cubicBezTo>
                    <a:pt x="1743" y="1"/>
                    <a:pt x="1521" y="222"/>
                    <a:pt x="1521" y="491"/>
                  </a:cubicBezTo>
                  <a:lnTo>
                    <a:pt x="1521" y="1016"/>
                  </a:lnTo>
                  <a:lnTo>
                    <a:pt x="997" y="1016"/>
                  </a:lnTo>
                  <a:cubicBezTo>
                    <a:pt x="448" y="1016"/>
                    <a:pt x="1" y="1463"/>
                    <a:pt x="1" y="2017"/>
                  </a:cubicBezTo>
                  <a:lnTo>
                    <a:pt x="1" y="12150"/>
                  </a:lnTo>
                  <a:cubicBezTo>
                    <a:pt x="1" y="12699"/>
                    <a:pt x="448" y="13146"/>
                    <a:pt x="997" y="13146"/>
                  </a:cubicBezTo>
                  <a:lnTo>
                    <a:pt x="15187" y="13146"/>
                  </a:lnTo>
                  <a:cubicBezTo>
                    <a:pt x="15740" y="13146"/>
                    <a:pt x="16183" y="12699"/>
                    <a:pt x="16183" y="12150"/>
                  </a:cubicBezTo>
                  <a:lnTo>
                    <a:pt x="16183" y="2017"/>
                  </a:lnTo>
                  <a:cubicBezTo>
                    <a:pt x="16187" y="1463"/>
                    <a:pt x="15740" y="1016"/>
                    <a:pt x="15187" y="1016"/>
                  </a:cubicBezTo>
                  <a:lnTo>
                    <a:pt x="14667" y="1016"/>
                  </a:lnTo>
                  <a:lnTo>
                    <a:pt x="14667" y="491"/>
                  </a:lnTo>
                  <a:cubicBezTo>
                    <a:pt x="14662" y="222"/>
                    <a:pt x="14446" y="1"/>
                    <a:pt x="14176" y="1"/>
                  </a:cubicBezTo>
                  <a:lnTo>
                    <a:pt x="13666" y="1"/>
                  </a:lnTo>
                  <a:cubicBezTo>
                    <a:pt x="13397" y="1"/>
                    <a:pt x="13175" y="222"/>
                    <a:pt x="13175" y="491"/>
                  </a:cubicBezTo>
                  <a:lnTo>
                    <a:pt x="13175" y="1016"/>
                  </a:lnTo>
                  <a:lnTo>
                    <a:pt x="3008" y="1016"/>
                  </a:lnTo>
                  <a:lnTo>
                    <a:pt x="3008" y="491"/>
                  </a:lnTo>
                  <a:cubicBezTo>
                    <a:pt x="3008" y="222"/>
                    <a:pt x="2787" y="1"/>
                    <a:pt x="2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5"/>
            <p:cNvSpPr/>
            <p:nvPr/>
          </p:nvSpPr>
          <p:spPr>
            <a:xfrm>
              <a:off x="2199535" y="3883299"/>
              <a:ext cx="375473" cy="12379"/>
            </a:xfrm>
            <a:custGeom>
              <a:avLst/>
              <a:gdLst/>
              <a:ahLst/>
              <a:cxnLst/>
              <a:rect l="l" t="t" r="r" b="b"/>
              <a:pathLst>
                <a:path w="14316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4002" y="472"/>
                  </a:lnTo>
                  <a:cubicBezTo>
                    <a:pt x="14315" y="472"/>
                    <a:pt x="14315" y="0"/>
                    <a:pt x="1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75"/>
            <p:cNvSpPr/>
            <p:nvPr/>
          </p:nvSpPr>
          <p:spPr>
            <a:xfrm>
              <a:off x="2219468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0" y="0"/>
                    <a:pt x="0" y="476"/>
                    <a:pt x="318" y="476"/>
                  </a:cubicBezTo>
                  <a:lnTo>
                    <a:pt x="1838" y="476"/>
                  </a:lnTo>
                  <a:cubicBezTo>
                    <a:pt x="2156" y="476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75"/>
            <p:cNvSpPr/>
            <p:nvPr/>
          </p:nvSpPr>
          <p:spPr>
            <a:xfrm>
              <a:off x="2312471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1" y="0"/>
                    <a:pt x="1" y="476"/>
                    <a:pt x="318" y="476"/>
                  </a:cubicBezTo>
                  <a:lnTo>
                    <a:pt x="1844" y="476"/>
                  </a:lnTo>
                  <a:cubicBezTo>
                    <a:pt x="2156" y="476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5"/>
            <p:cNvSpPr/>
            <p:nvPr/>
          </p:nvSpPr>
          <p:spPr>
            <a:xfrm>
              <a:off x="2498607" y="3936436"/>
              <a:ext cx="56442" cy="12511"/>
            </a:xfrm>
            <a:custGeom>
              <a:avLst/>
              <a:gdLst/>
              <a:ahLst/>
              <a:cxnLst/>
              <a:rect l="l" t="t" r="r" b="b"/>
              <a:pathLst>
                <a:path w="2152" h="477" extrusionOk="0">
                  <a:moveTo>
                    <a:pt x="319" y="0"/>
                  </a:moveTo>
                  <a:cubicBezTo>
                    <a:pt x="1" y="0"/>
                    <a:pt x="1" y="476"/>
                    <a:pt x="319" y="476"/>
                  </a:cubicBezTo>
                  <a:lnTo>
                    <a:pt x="1839" y="476"/>
                  </a:lnTo>
                  <a:cubicBezTo>
                    <a:pt x="2152" y="476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5"/>
            <p:cNvSpPr/>
            <p:nvPr/>
          </p:nvSpPr>
          <p:spPr>
            <a:xfrm>
              <a:off x="2219468" y="3989546"/>
              <a:ext cx="56573" cy="12537"/>
            </a:xfrm>
            <a:custGeom>
              <a:avLst/>
              <a:gdLst/>
              <a:ahLst/>
              <a:cxnLst/>
              <a:rect l="l" t="t" r="r" b="b"/>
              <a:pathLst>
                <a:path w="2157" h="478" extrusionOk="0">
                  <a:moveTo>
                    <a:pt x="318" y="1"/>
                  </a:moveTo>
                  <a:cubicBezTo>
                    <a:pt x="0" y="1"/>
                    <a:pt x="0" y="477"/>
                    <a:pt x="318" y="477"/>
                  </a:cubicBezTo>
                  <a:lnTo>
                    <a:pt x="1838" y="477"/>
                  </a:lnTo>
                  <a:cubicBezTo>
                    <a:pt x="2156" y="477"/>
                    <a:pt x="2156" y="1"/>
                    <a:pt x="1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5"/>
            <p:cNvSpPr/>
            <p:nvPr/>
          </p:nvSpPr>
          <p:spPr>
            <a:xfrm>
              <a:off x="2405605" y="3989546"/>
              <a:ext cx="56442" cy="12537"/>
            </a:xfrm>
            <a:custGeom>
              <a:avLst/>
              <a:gdLst/>
              <a:ahLst/>
              <a:cxnLst/>
              <a:rect l="l" t="t" r="r" b="b"/>
              <a:pathLst>
                <a:path w="2152" h="478" extrusionOk="0">
                  <a:moveTo>
                    <a:pt x="313" y="1"/>
                  </a:moveTo>
                  <a:cubicBezTo>
                    <a:pt x="1" y="1"/>
                    <a:pt x="1" y="477"/>
                    <a:pt x="313" y="477"/>
                  </a:cubicBezTo>
                  <a:lnTo>
                    <a:pt x="1834" y="477"/>
                  </a:lnTo>
                  <a:cubicBezTo>
                    <a:pt x="2152" y="477"/>
                    <a:pt x="2152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5"/>
            <p:cNvSpPr/>
            <p:nvPr/>
          </p:nvSpPr>
          <p:spPr>
            <a:xfrm>
              <a:off x="2219468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838" y="472"/>
                  </a:lnTo>
                  <a:cubicBezTo>
                    <a:pt x="2156" y="472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5"/>
            <p:cNvSpPr/>
            <p:nvPr/>
          </p:nvSpPr>
          <p:spPr>
            <a:xfrm>
              <a:off x="2312471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1848" y="0"/>
                  </a:moveTo>
                  <a:cubicBezTo>
                    <a:pt x="1847" y="0"/>
                    <a:pt x="1845" y="0"/>
                    <a:pt x="1844" y="0"/>
                  </a:cubicBezTo>
                  <a:lnTo>
                    <a:pt x="318" y="0"/>
                  </a:ln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5" y="472"/>
                    <a:pt x="2156" y="0"/>
                    <a:pt x="18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5"/>
            <p:cNvSpPr/>
            <p:nvPr/>
          </p:nvSpPr>
          <p:spPr>
            <a:xfrm>
              <a:off x="2498607" y="4042814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5"/>
            <p:cNvSpPr/>
            <p:nvPr/>
          </p:nvSpPr>
          <p:spPr>
            <a:xfrm>
              <a:off x="2312471" y="4095951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6" y="472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5"/>
            <p:cNvSpPr/>
            <p:nvPr/>
          </p:nvSpPr>
          <p:spPr>
            <a:xfrm>
              <a:off x="2405605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3" y="0"/>
                  </a:moveTo>
                  <a:cubicBezTo>
                    <a:pt x="1" y="0"/>
                    <a:pt x="1" y="472"/>
                    <a:pt x="313" y="472"/>
                  </a:cubicBezTo>
                  <a:lnTo>
                    <a:pt x="1834" y="472"/>
                  </a:lnTo>
                  <a:cubicBezTo>
                    <a:pt x="2152" y="472"/>
                    <a:pt x="215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75"/>
            <p:cNvSpPr/>
            <p:nvPr/>
          </p:nvSpPr>
          <p:spPr>
            <a:xfrm>
              <a:off x="2498607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5"/>
            <p:cNvSpPr/>
            <p:nvPr/>
          </p:nvSpPr>
          <p:spPr>
            <a:xfrm>
              <a:off x="2312104" y="3976170"/>
              <a:ext cx="57491" cy="39184"/>
            </a:xfrm>
            <a:custGeom>
              <a:avLst/>
              <a:gdLst/>
              <a:ahLst/>
              <a:cxnLst/>
              <a:rect l="l" t="t" r="r" b="b"/>
              <a:pathLst>
                <a:path w="2192" h="1494" extrusionOk="0">
                  <a:moveTo>
                    <a:pt x="1849" y="1"/>
                  </a:moveTo>
                  <a:cubicBezTo>
                    <a:pt x="1794" y="1"/>
                    <a:pt x="1736" y="22"/>
                    <a:pt x="1684" y="73"/>
                  </a:cubicBezTo>
                  <a:lnTo>
                    <a:pt x="842" y="920"/>
                  </a:lnTo>
                  <a:lnTo>
                    <a:pt x="501" y="583"/>
                  </a:lnTo>
                  <a:cubicBezTo>
                    <a:pt x="450" y="534"/>
                    <a:pt x="393" y="514"/>
                    <a:pt x="339" y="514"/>
                  </a:cubicBezTo>
                  <a:cubicBezTo>
                    <a:pt x="157" y="514"/>
                    <a:pt x="1" y="745"/>
                    <a:pt x="164" y="915"/>
                  </a:cubicBezTo>
                  <a:lnTo>
                    <a:pt x="674" y="1425"/>
                  </a:lnTo>
                  <a:cubicBezTo>
                    <a:pt x="720" y="1471"/>
                    <a:pt x="780" y="1494"/>
                    <a:pt x="840" y="1494"/>
                  </a:cubicBezTo>
                  <a:cubicBezTo>
                    <a:pt x="900" y="1494"/>
                    <a:pt x="960" y="1471"/>
                    <a:pt x="1006" y="1425"/>
                  </a:cubicBezTo>
                  <a:lnTo>
                    <a:pt x="2021" y="410"/>
                  </a:lnTo>
                  <a:cubicBezTo>
                    <a:pt x="2192" y="239"/>
                    <a:pt x="2034" y="1"/>
                    <a:pt x="1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5"/>
            <p:cNvSpPr/>
            <p:nvPr/>
          </p:nvSpPr>
          <p:spPr>
            <a:xfrm>
              <a:off x="2497821" y="3976170"/>
              <a:ext cx="57910" cy="39184"/>
            </a:xfrm>
            <a:custGeom>
              <a:avLst/>
              <a:gdLst/>
              <a:ahLst/>
              <a:cxnLst/>
              <a:rect l="l" t="t" r="r" b="b"/>
              <a:pathLst>
                <a:path w="2208" h="1494" extrusionOk="0">
                  <a:moveTo>
                    <a:pt x="1864" y="1"/>
                  </a:moveTo>
                  <a:cubicBezTo>
                    <a:pt x="1809" y="1"/>
                    <a:pt x="1752" y="22"/>
                    <a:pt x="1701" y="73"/>
                  </a:cubicBezTo>
                  <a:lnTo>
                    <a:pt x="854" y="920"/>
                  </a:lnTo>
                  <a:lnTo>
                    <a:pt x="517" y="583"/>
                  </a:lnTo>
                  <a:cubicBezTo>
                    <a:pt x="463" y="527"/>
                    <a:pt x="403" y="504"/>
                    <a:pt x="346" y="504"/>
                  </a:cubicBezTo>
                  <a:cubicBezTo>
                    <a:pt x="160" y="504"/>
                    <a:pt x="0" y="746"/>
                    <a:pt x="180" y="915"/>
                  </a:cubicBezTo>
                  <a:lnTo>
                    <a:pt x="685" y="1425"/>
                  </a:lnTo>
                  <a:cubicBezTo>
                    <a:pt x="731" y="1471"/>
                    <a:pt x="792" y="1494"/>
                    <a:pt x="854" y="1494"/>
                  </a:cubicBezTo>
                  <a:cubicBezTo>
                    <a:pt x="915" y="1494"/>
                    <a:pt x="976" y="1471"/>
                    <a:pt x="1022" y="1425"/>
                  </a:cubicBezTo>
                  <a:lnTo>
                    <a:pt x="2037" y="410"/>
                  </a:lnTo>
                  <a:cubicBezTo>
                    <a:pt x="2208" y="239"/>
                    <a:pt x="2048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75"/>
            <p:cNvSpPr/>
            <p:nvPr/>
          </p:nvSpPr>
          <p:spPr>
            <a:xfrm>
              <a:off x="2405237" y="4029360"/>
              <a:ext cx="57438" cy="39131"/>
            </a:xfrm>
            <a:custGeom>
              <a:avLst/>
              <a:gdLst/>
              <a:ahLst/>
              <a:cxnLst/>
              <a:rect l="l" t="t" r="r" b="b"/>
              <a:pathLst>
                <a:path w="2190" h="1492" extrusionOk="0">
                  <a:moveTo>
                    <a:pt x="1850" y="1"/>
                  </a:moveTo>
                  <a:cubicBezTo>
                    <a:pt x="1794" y="1"/>
                    <a:pt x="1736" y="23"/>
                    <a:pt x="1684" y="76"/>
                  </a:cubicBezTo>
                  <a:lnTo>
                    <a:pt x="838" y="918"/>
                  </a:lnTo>
                  <a:lnTo>
                    <a:pt x="496" y="581"/>
                  </a:lnTo>
                  <a:cubicBezTo>
                    <a:pt x="445" y="532"/>
                    <a:pt x="389" y="512"/>
                    <a:pt x="335" y="512"/>
                  </a:cubicBezTo>
                  <a:cubicBezTo>
                    <a:pt x="155" y="512"/>
                    <a:pt x="1" y="742"/>
                    <a:pt x="164" y="913"/>
                  </a:cubicBezTo>
                  <a:lnTo>
                    <a:pt x="669" y="1423"/>
                  </a:lnTo>
                  <a:cubicBezTo>
                    <a:pt x="715" y="1469"/>
                    <a:pt x="775" y="1491"/>
                    <a:pt x="836" y="1491"/>
                  </a:cubicBezTo>
                  <a:cubicBezTo>
                    <a:pt x="896" y="1491"/>
                    <a:pt x="958" y="1469"/>
                    <a:pt x="1006" y="1423"/>
                  </a:cubicBezTo>
                  <a:lnTo>
                    <a:pt x="2016" y="408"/>
                  </a:lnTo>
                  <a:cubicBezTo>
                    <a:pt x="2190" y="238"/>
                    <a:pt x="2032" y="1"/>
                    <a:pt x="18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75"/>
            <p:cNvSpPr/>
            <p:nvPr/>
          </p:nvSpPr>
          <p:spPr>
            <a:xfrm>
              <a:off x="2219101" y="4082497"/>
              <a:ext cx="57464" cy="39131"/>
            </a:xfrm>
            <a:custGeom>
              <a:avLst/>
              <a:gdLst/>
              <a:ahLst/>
              <a:cxnLst/>
              <a:rect l="l" t="t" r="r" b="b"/>
              <a:pathLst>
                <a:path w="2191" h="1492" extrusionOk="0">
                  <a:moveTo>
                    <a:pt x="1851" y="0"/>
                  </a:moveTo>
                  <a:cubicBezTo>
                    <a:pt x="1795" y="0"/>
                    <a:pt x="1737" y="22"/>
                    <a:pt x="1684" y="75"/>
                  </a:cubicBezTo>
                  <a:lnTo>
                    <a:pt x="837" y="922"/>
                  </a:lnTo>
                  <a:lnTo>
                    <a:pt x="500" y="581"/>
                  </a:lnTo>
                  <a:cubicBezTo>
                    <a:pt x="449" y="532"/>
                    <a:pt x="392" y="512"/>
                    <a:pt x="337" y="512"/>
                  </a:cubicBezTo>
                  <a:cubicBezTo>
                    <a:pt x="155" y="512"/>
                    <a:pt x="0" y="743"/>
                    <a:pt x="164" y="917"/>
                  </a:cubicBezTo>
                  <a:lnTo>
                    <a:pt x="674" y="1423"/>
                  </a:lnTo>
                  <a:cubicBezTo>
                    <a:pt x="719" y="1468"/>
                    <a:pt x="779" y="1491"/>
                    <a:pt x="840" y="1491"/>
                  </a:cubicBezTo>
                  <a:cubicBezTo>
                    <a:pt x="900" y="1491"/>
                    <a:pt x="960" y="1468"/>
                    <a:pt x="1006" y="1423"/>
                  </a:cubicBezTo>
                  <a:lnTo>
                    <a:pt x="2021" y="412"/>
                  </a:lnTo>
                  <a:cubicBezTo>
                    <a:pt x="2191" y="239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75"/>
            <p:cNvSpPr/>
            <p:nvPr/>
          </p:nvSpPr>
          <p:spPr>
            <a:xfrm>
              <a:off x="2404792" y="3923033"/>
              <a:ext cx="57910" cy="39158"/>
            </a:xfrm>
            <a:custGeom>
              <a:avLst/>
              <a:gdLst/>
              <a:ahLst/>
              <a:cxnLst/>
              <a:rect l="l" t="t" r="r" b="b"/>
              <a:pathLst>
                <a:path w="2208" h="1493" extrusionOk="0">
                  <a:moveTo>
                    <a:pt x="1866" y="0"/>
                  </a:moveTo>
                  <a:cubicBezTo>
                    <a:pt x="1810" y="0"/>
                    <a:pt x="1753" y="22"/>
                    <a:pt x="1701" y="73"/>
                  </a:cubicBezTo>
                  <a:lnTo>
                    <a:pt x="855" y="920"/>
                  </a:lnTo>
                  <a:lnTo>
                    <a:pt x="513" y="578"/>
                  </a:lnTo>
                  <a:cubicBezTo>
                    <a:pt x="461" y="523"/>
                    <a:pt x="402" y="500"/>
                    <a:pt x="346" y="500"/>
                  </a:cubicBezTo>
                  <a:cubicBezTo>
                    <a:pt x="161" y="500"/>
                    <a:pt x="0" y="746"/>
                    <a:pt x="181" y="915"/>
                  </a:cubicBezTo>
                  <a:lnTo>
                    <a:pt x="686" y="1421"/>
                  </a:lnTo>
                  <a:cubicBezTo>
                    <a:pt x="732" y="1469"/>
                    <a:pt x="792" y="1493"/>
                    <a:pt x="853" y="1493"/>
                  </a:cubicBezTo>
                  <a:cubicBezTo>
                    <a:pt x="913" y="1493"/>
                    <a:pt x="975" y="1469"/>
                    <a:pt x="1023" y="1421"/>
                  </a:cubicBezTo>
                  <a:lnTo>
                    <a:pt x="2033" y="410"/>
                  </a:lnTo>
                  <a:cubicBezTo>
                    <a:pt x="2207" y="236"/>
                    <a:pt x="2049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1" name="Google Shape;10281;p75"/>
          <p:cNvGrpSpPr/>
          <p:nvPr/>
        </p:nvGrpSpPr>
        <p:grpSpPr>
          <a:xfrm>
            <a:off x="1277770" y="1980572"/>
            <a:ext cx="409149" cy="373978"/>
            <a:chOff x="1277770" y="1980572"/>
            <a:chExt cx="409149" cy="373978"/>
          </a:xfrm>
        </p:grpSpPr>
        <p:sp>
          <p:nvSpPr>
            <p:cNvPr id="10282" name="Google Shape;10282;p75"/>
            <p:cNvSpPr/>
            <p:nvPr/>
          </p:nvSpPr>
          <p:spPr>
            <a:xfrm>
              <a:off x="1298962" y="2200044"/>
              <a:ext cx="102890" cy="44954"/>
            </a:xfrm>
            <a:custGeom>
              <a:avLst/>
              <a:gdLst/>
              <a:ahLst/>
              <a:cxnLst/>
              <a:rect l="l" t="t" r="r" b="b"/>
              <a:pathLst>
                <a:path w="3923" h="1714" extrusionOk="0">
                  <a:moveTo>
                    <a:pt x="1" y="1"/>
                  </a:moveTo>
                  <a:cubicBezTo>
                    <a:pt x="135" y="982"/>
                    <a:pt x="973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75"/>
            <p:cNvSpPr/>
            <p:nvPr/>
          </p:nvSpPr>
          <p:spPr>
            <a:xfrm>
              <a:off x="1470332" y="2057576"/>
              <a:ext cx="23631" cy="245227"/>
            </a:xfrm>
            <a:custGeom>
              <a:avLst/>
              <a:gdLst/>
              <a:ahLst/>
              <a:cxnLst/>
              <a:rect l="l" t="t" r="r" b="b"/>
              <a:pathLst>
                <a:path w="901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901" y="9349"/>
                  </a:lnTo>
                  <a:lnTo>
                    <a:pt x="901" y="0"/>
                  </a:lnTo>
                  <a:cubicBezTo>
                    <a:pt x="761" y="80"/>
                    <a:pt x="606" y="119"/>
                    <a:pt x="451" y="119"/>
                  </a:cubicBezTo>
                  <a:cubicBezTo>
                    <a:pt x="296" y="119"/>
                    <a:pt x="140" y="80"/>
                    <a:pt x="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75"/>
            <p:cNvSpPr/>
            <p:nvPr/>
          </p:nvSpPr>
          <p:spPr>
            <a:xfrm>
              <a:off x="1470332" y="2057576"/>
              <a:ext cx="15815" cy="245227"/>
            </a:xfrm>
            <a:custGeom>
              <a:avLst/>
              <a:gdLst/>
              <a:ahLst/>
              <a:cxnLst/>
              <a:rect l="l" t="t" r="r" b="b"/>
              <a:pathLst>
                <a:path w="603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602" y="9349"/>
                  </a:lnTo>
                  <a:lnTo>
                    <a:pt x="602" y="106"/>
                  </a:lnTo>
                  <a:cubicBezTo>
                    <a:pt x="549" y="116"/>
                    <a:pt x="501" y="120"/>
                    <a:pt x="448" y="120"/>
                  </a:cubicBezTo>
                  <a:cubicBezTo>
                    <a:pt x="290" y="120"/>
                    <a:pt x="136" y="77"/>
                    <a:pt x="1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75"/>
            <p:cNvSpPr/>
            <p:nvPr/>
          </p:nvSpPr>
          <p:spPr>
            <a:xfrm>
              <a:off x="1543297" y="2175941"/>
              <a:ext cx="137826" cy="24129"/>
            </a:xfrm>
            <a:custGeom>
              <a:avLst/>
              <a:gdLst/>
              <a:ahLst/>
              <a:cxnLst/>
              <a:rect l="l" t="t" r="r" b="b"/>
              <a:pathLst>
                <a:path w="5255" h="920" extrusionOk="0">
                  <a:moveTo>
                    <a:pt x="385" y="1"/>
                  </a:moveTo>
                  <a:cubicBezTo>
                    <a:pt x="173" y="5"/>
                    <a:pt x="0" y="174"/>
                    <a:pt x="0" y="385"/>
                  </a:cubicBezTo>
                  <a:lnTo>
                    <a:pt x="0" y="535"/>
                  </a:lnTo>
                  <a:cubicBezTo>
                    <a:pt x="0" y="746"/>
                    <a:pt x="173" y="920"/>
                    <a:pt x="385" y="920"/>
                  </a:cubicBezTo>
                  <a:lnTo>
                    <a:pt x="4870" y="920"/>
                  </a:lnTo>
                  <a:cubicBezTo>
                    <a:pt x="5081" y="920"/>
                    <a:pt x="5255" y="746"/>
                    <a:pt x="5255" y="535"/>
                  </a:cubicBezTo>
                  <a:lnTo>
                    <a:pt x="5255" y="385"/>
                  </a:lnTo>
                  <a:cubicBezTo>
                    <a:pt x="5255" y="174"/>
                    <a:pt x="5081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75"/>
            <p:cNvSpPr/>
            <p:nvPr/>
          </p:nvSpPr>
          <p:spPr>
            <a:xfrm>
              <a:off x="1543297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77" y="1"/>
                  </a:moveTo>
                  <a:cubicBezTo>
                    <a:pt x="29" y="68"/>
                    <a:pt x="0" y="150"/>
                    <a:pt x="0" y="231"/>
                  </a:cubicBezTo>
                  <a:lnTo>
                    <a:pt x="0" y="381"/>
                  </a:lnTo>
                  <a:cubicBezTo>
                    <a:pt x="0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1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5" y="102"/>
                    <a:pt x="4990" y="154"/>
                    <a:pt x="4870" y="159"/>
                  </a:cubicBezTo>
                  <a:lnTo>
                    <a:pt x="385" y="159"/>
                  </a:lnTo>
                  <a:cubicBezTo>
                    <a:pt x="265" y="154"/>
                    <a:pt x="149" y="102"/>
                    <a:pt x="7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75"/>
            <p:cNvSpPr/>
            <p:nvPr/>
          </p:nvSpPr>
          <p:spPr>
            <a:xfrm>
              <a:off x="1563230" y="2200044"/>
              <a:ext cx="102864" cy="44954"/>
            </a:xfrm>
            <a:custGeom>
              <a:avLst/>
              <a:gdLst/>
              <a:ahLst/>
              <a:cxnLst/>
              <a:rect l="l" t="t" r="r" b="b"/>
              <a:pathLst>
                <a:path w="3922" h="1714" extrusionOk="0">
                  <a:moveTo>
                    <a:pt x="0" y="1"/>
                  </a:moveTo>
                  <a:cubicBezTo>
                    <a:pt x="130" y="982"/>
                    <a:pt x="968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75"/>
            <p:cNvSpPr/>
            <p:nvPr/>
          </p:nvSpPr>
          <p:spPr>
            <a:xfrm>
              <a:off x="1298962" y="2200044"/>
              <a:ext cx="63497" cy="44980"/>
            </a:xfrm>
            <a:custGeom>
              <a:avLst/>
              <a:gdLst/>
              <a:ahLst/>
              <a:cxnLst/>
              <a:rect l="l" t="t" r="r" b="b"/>
              <a:pathLst>
                <a:path w="2421" h="1715" extrusionOk="0">
                  <a:moveTo>
                    <a:pt x="1" y="1"/>
                  </a:moveTo>
                  <a:cubicBezTo>
                    <a:pt x="138" y="1003"/>
                    <a:pt x="995" y="1715"/>
                    <a:pt x="1961" y="1715"/>
                  </a:cubicBezTo>
                  <a:cubicBezTo>
                    <a:pt x="2113" y="1715"/>
                    <a:pt x="2267" y="1697"/>
                    <a:pt x="2421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75"/>
            <p:cNvSpPr/>
            <p:nvPr/>
          </p:nvSpPr>
          <p:spPr>
            <a:xfrm>
              <a:off x="1563230" y="2200044"/>
              <a:ext cx="63366" cy="44980"/>
            </a:xfrm>
            <a:custGeom>
              <a:avLst/>
              <a:gdLst/>
              <a:ahLst/>
              <a:cxnLst/>
              <a:rect l="l" t="t" r="r" b="b"/>
              <a:pathLst>
                <a:path w="2416" h="1715" extrusionOk="0">
                  <a:moveTo>
                    <a:pt x="0" y="1"/>
                  </a:moveTo>
                  <a:cubicBezTo>
                    <a:pt x="138" y="1003"/>
                    <a:pt x="994" y="1715"/>
                    <a:pt x="1958" y="1715"/>
                  </a:cubicBezTo>
                  <a:cubicBezTo>
                    <a:pt x="2109" y="1715"/>
                    <a:pt x="2262" y="1697"/>
                    <a:pt x="2416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75"/>
            <p:cNvSpPr/>
            <p:nvPr/>
          </p:nvSpPr>
          <p:spPr>
            <a:xfrm>
              <a:off x="1331274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5"/>
                    <a:pt x="0" y="664"/>
                    <a:pt x="390" y="1049"/>
                  </a:cubicBezTo>
                  <a:cubicBezTo>
                    <a:pt x="514" y="1173"/>
                    <a:pt x="667" y="1229"/>
                    <a:pt x="817" y="1229"/>
                  </a:cubicBezTo>
                  <a:cubicBezTo>
                    <a:pt x="1132" y="1229"/>
                    <a:pt x="1434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75"/>
            <p:cNvSpPr/>
            <p:nvPr/>
          </p:nvSpPr>
          <p:spPr>
            <a:xfrm>
              <a:off x="1590742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0"/>
                    <a:pt x="0" y="659"/>
                    <a:pt x="385" y="1049"/>
                  </a:cubicBezTo>
                  <a:cubicBezTo>
                    <a:pt x="510" y="1173"/>
                    <a:pt x="662" y="1229"/>
                    <a:pt x="812" y="1229"/>
                  </a:cubicBezTo>
                  <a:cubicBezTo>
                    <a:pt x="1128" y="1229"/>
                    <a:pt x="1431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5"/>
            <p:cNvSpPr/>
            <p:nvPr/>
          </p:nvSpPr>
          <p:spPr>
            <a:xfrm>
              <a:off x="1426689" y="2300364"/>
              <a:ext cx="110942" cy="26542"/>
            </a:xfrm>
            <a:custGeom>
              <a:avLst/>
              <a:gdLst/>
              <a:ahLst/>
              <a:cxnLst/>
              <a:rect l="l" t="t" r="r" b="b"/>
              <a:pathLst>
                <a:path w="4230" h="1012" extrusionOk="0">
                  <a:moveTo>
                    <a:pt x="385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1011"/>
                  </a:lnTo>
                  <a:lnTo>
                    <a:pt x="4230" y="1011"/>
                  </a:lnTo>
                  <a:lnTo>
                    <a:pt x="4230" y="386"/>
                  </a:lnTo>
                  <a:cubicBezTo>
                    <a:pt x="4225" y="174"/>
                    <a:pt x="4056" y="1"/>
                    <a:pt x="3845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75"/>
            <p:cNvSpPr/>
            <p:nvPr/>
          </p:nvSpPr>
          <p:spPr>
            <a:xfrm>
              <a:off x="1426689" y="2308442"/>
              <a:ext cx="110942" cy="18464"/>
            </a:xfrm>
            <a:custGeom>
              <a:avLst/>
              <a:gdLst/>
              <a:ahLst/>
              <a:cxnLst/>
              <a:rect l="l" t="t" r="r" b="b"/>
              <a:pathLst>
                <a:path w="4230" h="704" extrusionOk="0">
                  <a:moveTo>
                    <a:pt x="10" y="1"/>
                  </a:moveTo>
                  <a:cubicBezTo>
                    <a:pt x="0" y="30"/>
                    <a:pt x="0" y="54"/>
                    <a:pt x="0" y="78"/>
                  </a:cubicBezTo>
                  <a:lnTo>
                    <a:pt x="0" y="703"/>
                  </a:lnTo>
                  <a:lnTo>
                    <a:pt x="4230" y="703"/>
                  </a:lnTo>
                  <a:lnTo>
                    <a:pt x="4230" y="78"/>
                  </a:lnTo>
                  <a:cubicBezTo>
                    <a:pt x="4230" y="49"/>
                    <a:pt x="4225" y="25"/>
                    <a:pt x="422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75"/>
            <p:cNvSpPr/>
            <p:nvPr/>
          </p:nvSpPr>
          <p:spPr>
            <a:xfrm>
              <a:off x="1413418" y="2324467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lnTo>
                    <a:pt x="1" y="535"/>
                  </a:lnTo>
                  <a:cubicBezTo>
                    <a:pt x="1" y="747"/>
                    <a:pt x="174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5" y="747"/>
                    <a:pt x="5255" y="535"/>
                  </a:cubicBezTo>
                  <a:lnTo>
                    <a:pt x="5255" y="386"/>
                  </a:lnTo>
                  <a:cubicBezTo>
                    <a:pt x="5255" y="174"/>
                    <a:pt x="5082" y="1"/>
                    <a:pt x="4870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5"/>
            <p:cNvSpPr/>
            <p:nvPr/>
          </p:nvSpPr>
          <p:spPr>
            <a:xfrm>
              <a:off x="1413418" y="2328506"/>
              <a:ext cx="137852" cy="20090"/>
            </a:xfrm>
            <a:custGeom>
              <a:avLst/>
              <a:gdLst/>
              <a:ahLst/>
              <a:cxnLst/>
              <a:rect l="l" t="t" r="r" b="b"/>
              <a:pathLst>
                <a:path w="5256" h="766" extrusionOk="0">
                  <a:moveTo>
                    <a:pt x="78" y="1"/>
                  </a:moveTo>
                  <a:cubicBezTo>
                    <a:pt x="30" y="68"/>
                    <a:pt x="1" y="150"/>
                    <a:pt x="1" y="232"/>
                  </a:cubicBezTo>
                  <a:lnTo>
                    <a:pt x="1" y="381"/>
                  </a:lnTo>
                  <a:cubicBezTo>
                    <a:pt x="1" y="593"/>
                    <a:pt x="174" y="766"/>
                    <a:pt x="386" y="766"/>
                  </a:cubicBezTo>
                  <a:lnTo>
                    <a:pt x="4870" y="766"/>
                  </a:lnTo>
                  <a:cubicBezTo>
                    <a:pt x="5082" y="766"/>
                    <a:pt x="5255" y="593"/>
                    <a:pt x="5255" y="381"/>
                  </a:cubicBezTo>
                  <a:lnTo>
                    <a:pt x="5255" y="232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6" y="97"/>
                    <a:pt x="4991" y="155"/>
                    <a:pt x="4870" y="155"/>
                  </a:cubicBezTo>
                  <a:lnTo>
                    <a:pt x="386" y="155"/>
                  </a:lnTo>
                  <a:cubicBezTo>
                    <a:pt x="265" y="155"/>
                    <a:pt x="150" y="97"/>
                    <a:pt x="78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5"/>
            <p:cNvSpPr/>
            <p:nvPr/>
          </p:nvSpPr>
          <p:spPr>
            <a:xfrm>
              <a:off x="1450793" y="2013907"/>
              <a:ext cx="54789" cy="46869"/>
            </a:xfrm>
            <a:custGeom>
              <a:avLst/>
              <a:gdLst/>
              <a:ahLst/>
              <a:cxnLst/>
              <a:rect l="l" t="t" r="r" b="b"/>
              <a:pathLst>
                <a:path w="2089" h="1787" extrusionOk="0">
                  <a:moveTo>
                    <a:pt x="1193" y="0"/>
                  </a:moveTo>
                  <a:cubicBezTo>
                    <a:pt x="399" y="0"/>
                    <a:pt x="0" y="963"/>
                    <a:pt x="563" y="1526"/>
                  </a:cubicBezTo>
                  <a:cubicBezTo>
                    <a:pt x="745" y="1706"/>
                    <a:pt x="968" y="1787"/>
                    <a:pt x="1188" y="1787"/>
                  </a:cubicBezTo>
                  <a:cubicBezTo>
                    <a:pt x="1647" y="1787"/>
                    <a:pt x="2088" y="1431"/>
                    <a:pt x="2088" y="890"/>
                  </a:cubicBezTo>
                  <a:cubicBezTo>
                    <a:pt x="2088" y="400"/>
                    <a:pt x="1689" y="0"/>
                    <a:pt x="1193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75"/>
            <p:cNvSpPr/>
            <p:nvPr/>
          </p:nvSpPr>
          <p:spPr>
            <a:xfrm>
              <a:off x="1336703" y="2050836"/>
              <a:ext cx="28168" cy="32286"/>
            </a:xfrm>
            <a:custGeom>
              <a:avLst/>
              <a:gdLst/>
              <a:ahLst/>
              <a:cxnLst/>
              <a:rect l="l" t="t" r="r" b="b"/>
              <a:pathLst>
                <a:path w="1074" h="1231" extrusionOk="0">
                  <a:moveTo>
                    <a:pt x="619" y="1"/>
                  </a:moveTo>
                  <a:cubicBezTo>
                    <a:pt x="304" y="1"/>
                    <a:pt x="0" y="243"/>
                    <a:pt x="0" y="618"/>
                  </a:cubicBezTo>
                  <a:cubicBezTo>
                    <a:pt x="0" y="989"/>
                    <a:pt x="304" y="1231"/>
                    <a:pt x="618" y="1231"/>
                  </a:cubicBezTo>
                  <a:cubicBezTo>
                    <a:pt x="780" y="1231"/>
                    <a:pt x="945" y="1166"/>
                    <a:pt x="1073" y="1022"/>
                  </a:cubicBezTo>
                  <a:cubicBezTo>
                    <a:pt x="972" y="912"/>
                    <a:pt x="915" y="767"/>
                    <a:pt x="915" y="618"/>
                  </a:cubicBezTo>
                  <a:cubicBezTo>
                    <a:pt x="915" y="464"/>
                    <a:pt x="972" y="320"/>
                    <a:pt x="1073" y="209"/>
                  </a:cubicBezTo>
                  <a:cubicBezTo>
                    <a:pt x="946" y="65"/>
                    <a:pt x="781" y="1"/>
                    <a:pt x="6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5"/>
            <p:cNvSpPr/>
            <p:nvPr/>
          </p:nvSpPr>
          <p:spPr>
            <a:xfrm>
              <a:off x="1596172" y="2050836"/>
              <a:ext cx="28037" cy="32286"/>
            </a:xfrm>
            <a:custGeom>
              <a:avLst/>
              <a:gdLst/>
              <a:ahLst/>
              <a:cxnLst/>
              <a:rect l="l" t="t" r="r" b="b"/>
              <a:pathLst>
                <a:path w="1069" h="1231" extrusionOk="0">
                  <a:moveTo>
                    <a:pt x="615" y="1"/>
                  </a:moveTo>
                  <a:cubicBezTo>
                    <a:pt x="302" y="1"/>
                    <a:pt x="0" y="243"/>
                    <a:pt x="0" y="618"/>
                  </a:cubicBezTo>
                  <a:cubicBezTo>
                    <a:pt x="0" y="989"/>
                    <a:pt x="302" y="1231"/>
                    <a:pt x="614" y="1231"/>
                  </a:cubicBezTo>
                  <a:cubicBezTo>
                    <a:pt x="776" y="1231"/>
                    <a:pt x="941" y="1166"/>
                    <a:pt x="1068" y="1022"/>
                  </a:cubicBezTo>
                  <a:cubicBezTo>
                    <a:pt x="967" y="912"/>
                    <a:pt x="914" y="767"/>
                    <a:pt x="914" y="618"/>
                  </a:cubicBezTo>
                  <a:cubicBezTo>
                    <a:pt x="914" y="464"/>
                    <a:pt x="967" y="320"/>
                    <a:pt x="1068" y="209"/>
                  </a:cubicBezTo>
                  <a:cubicBezTo>
                    <a:pt x="941" y="65"/>
                    <a:pt x="776" y="1"/>
                    <a:pt x="6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5"/>
            <p:cNvSpPr/>
            <p:nvPr/>
          </p:nvSpPr>
          <p:spPr>
            <a:xfrm>
              <a:off x="1458739" y="2013829"/>
              <a:ext cx="35355" cy="46973"/>
            </a:xfrm>
            <a:custGeom>
              <a:avLst/>
              <a:gdLst/>
              <a:ahLst/>
              <a:cxnLst/>
              <a:rect l="l" t="t" r="r" b="b"/>
              <a:pathLst>
                <a:path w="1348" h="1791" extrusionOk="0">
                  <a:moveTo>
                    <a:pt x="892" y="0"/>
                  </a:moveTo>
                  <a:cubicBezTo>
                    <a:pt x="428" y="0"/>
                    <a:pt x="0" y="372"/>
                    <a:pt x="0" y="893"/>
                  </a:cubicBezTo>
                  <a:cubicBezTo>
                    <a:pt x="0" y="1416"/>
                    <a:pt x="430" y="1791"/>
                    <a:pt x="895" y="1791"/>
                  </a:cubicBezTo>
                  <a:cubicBezTo>
                    <a:pt x="1047" y="1791"/>
                    <a:pt x="1202" y="1751"/>
                    <a:pt x="1348" y="1663"/>
                  </a:cubicBezTo>
                  <a:cubicBezTo>
                    <a:pt x="1078" y="1500"/>
                    <a:pt x="914" y="1211"/>
                    <a:pt x="914" y="893"/>
                  </a:cubicBezTo>
                  <a:cubicBezTo>
                    <a:pt x="914" y="581"/>
                    <a:pt x="1078" y="292"/>
                    <a:pt x="1348" y="128"/>
                  </a:cubicBezTo>
                  <a:cubicBezTo>
                    <a:pt x="1201" y="40"/>
                    <a:pt x="1045" y="0"/>
                    <a:pt x="89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5"/>
            <p:cNvSpPr/>
            <p:nvPr/>
          </p:nvSpPr>
          <p:spPr>
            <a:xfrm>
              <a:off x="1283933" y="2175941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69" y="5"/>
                    <a:pt x="1" y="174"/>
                    <a:pt x="1" y="385"/>
                  </a:cubicBezTo>
                  <a:lnTo>
                    <a:pt x="1" y="535"/>
                  </a:lnTo>
                  <a:cubicBezTo>
                    <a:pt x="1" y="746"/>
                    <a:pt x="169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1" y="746"/>
                    <a:pt x="5255" y="535"/>
                  </a:cubicBezTo>
                  <a:lnTo>
                    <a:pt x="5255" y="385"/>
                  </a:lnTo>
                  <a:cubicBezTo>
                    <a:pt x="5251" y="174"/>
                    <a:pt x="5082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5"/>
            <p:cNvSpPr/>
            <p:nvPr/>
          </p:nvSpPr>
          <p:spPr>
            <a:xfrm>
              <a:off x="1283828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82" y="1"/>
                  </a:moveTo>
                  <a:cubicBezTo>
                    <a:pt x="29" y="68"/>
                    <a:pt x="5" y="150"/>
                    <a:pt x="0" y="231"/>
                  </a:cubicBezTo>
                  <a:lnTo>
                    <a:pt x="0" y="381"/>
                  </a:lnTo>
                  <a:cubicBezTo>
                    <a:pt x="5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6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31" y="68"/>
                    <a:pt x="5178" y="1"/>
                  </a:cubicBezTo>
                  <a:cubicBezTo>
                    <a:pt x="5105" y="97"/>
                    <a:pt x="4995" y="154"/>
                    <a:pt x="4874" y="159"/>
                  </a:cubicBezTo>
                  <a:lnTo>
                    <a:pt x="390" y="159"/>
                  </a:lnTo>
                  <a:cubicBezTo>
                    <a:pt x="265" y="154"/>
                    <a:pt x="154" y="102"/>
                    <a:pt x="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5"/>
            <p:cNvSpPr/>
            <p:nvPr/>
          </p:nvSpPr>
          <p:spPr>
            <a:xfrm>
              <a:off x="1277770" y="1980572"/>
              <a:ext cx="409149" cy="373978"/>
            </a:xfrm>
            <a:custGeom>
              <a:avLst/>
              <a:gdLst/>
              <a:ahLst/>
              <a:cxnLst/>
              <a:rect l="l" t="t" r="r" b="b"/>
              <a:pathLst>
                <a:path w="15600" h="14259" extrusionOk="0">
                  <a:moveTo>
                    <a:pt x="7925" y="458"/>
                  </a:moveTo>
                  <a:cubicBezTo>
                    <a:pt x="7968" y="458"/>
                    <a:pt x="8007" y="497"/>
                    <a:pt x="8007" y="540"/>
                  </a:cubicBezTo>
                  <a:lnTo>
                    <a:pt x="8007" y="1060"/>
                  </a:lnTo>
                  <a:cubicBezTo>
                    <a:pt x="7932" y="1045"/>
                    <a:pt x="7858" y="1038"/>
                    <a:pt x="7784" y="1038"/>
                  </a:cubicBezTo>
                  <a:cubicBezTo>
                    <a:pt x="7710" y="1038"/>
                    <a:pt x="7636" y="1045"/>
                    <a:pt x="7564" y="1060"/>
                  </a:cubicBezTo>
                  <a:lnTo>
                    <a:pt x="7564" y="540"/>
                  </a:lnTo>
                  <a:cubicBezTo>
                    <a:pt x="7564" y="497"/>
                    <a:pt x="7603" y="458"/>
                    <a:pt x="7646" y="458"/>
                  </a:cubicBezTo>
                  <a:close/>
                  <a:moveTo>
                    <a:pt x="7786" y="1497"/>
                  </a:moveTo>
                  <a:cubicBezTo>
                    <a:pt x="8464" y="1497"/>
                    <a:pt x="8705" y="2402"/>
                    <a:pt x="8113" y="2739"/>
                  </a:cubicBezTo>
                  <a:cubicBezTo>
                    <a:pt x="8012" y="2797"/>
                    <a:pt x="7901" y="2825"/>
                    <a:pt x="7786" y="2825"/>
                  </a:cubicBezTo>
                  <a:cubicBezTo>
                    <a:pt x="7420" y="2825"/>
                    <a:pt x="7122" y="2527"/>
                    <a:pt x="7122" y="2161"/>
                  </a:cubicBezTo>
                  <a:cubicBezTo>
                    <a:pt x="7122" y="1796"/>
                    <a:pt x="7420" y="1497"/>
                    <a:pt x="7786" y="1497"/>
                  </a:cubicBezTo>
                  <a:close/>
                  <a:moveTo>
                    <a:pt x="12747" y="2907"/>
                  </a:moveTo>
                  <a:cubicBezTo>
                    <a:pt x="13088" y="2907"/>
                    <a:pt x="13261" y="3321"/>
                    <a:pt x="13016" y="3562"/>
                  </a:cubicBezTo>
                  <a:cubicBezTo>
                    <a:pt x="12938" y="3641"/>
                    <a:pt x="12842" y="3677"/>
                    <a:pt x="12747" y="3677"/>
                  </a:cubicBezTo>
                  <a:cubicBezTo>
                    <a:pt x="12550" y="3677"/>
                    <a:pt x="12362" y="3523"/>
                    <a:pt x="12362" y="3292"/>
                  </a:cubicBezTo>
                  <a:cubicBezTo>
                    <a:pt x="12362" y="3080"/>
                    <a:pt x="12535" y="2907"/>
                    <a:pt x="12747" y="2907"/>
                  </a:cubicBezTo>
                  <a:close/>
                  <a:moveTo>
                    <a:pt x="2854" y="2907"/>
                  </a:moveTo>
                  <a:cubicBezTo>
                    <a:pt x="3195" y="2907"/>
                    <a:pt x="3368" y="3321"/>
                    <a:pt x="3128" y="3566"/>
                  </a:cubicBezTo>
                  <a:cubicBezTo>
                    <a:pt x="3049" y="3644"/>
                    <a:pt x="2953" y="3678"/>
                    <a:pt x="2858" y="3678"/>
                  </a:cubicBezTo>
                  <a:cubicBezTo>
                    <a:pt x="2659" y="3678"/>
                    <a:pt x="2469" y="3524"/>
                    <a:pt x="2469" y="3292"/>
                  </a:cubicBezTo>
                  <a:cubicBezTo>
                    <a:pt x="2469" y="3080"/>
                    <a:pt x="2642" y="2907"/>
                    <a:pt x="2854" y="2907"/>
                  </a:cubicBezTo>
                  <a:close/>
                  <a:moveTo>
                    <a:pt x="2993" y="4120"/>
                  </a:moveTo>
                  <a:lnTo>
                    <a:pt x="4461" y="7219"/>
                  </a:lnTo>
                  <a:lnTo>
                    <a:pt x="1246" y="7219"/>
                  </a:lnTo>
                  <a:lnTo>
                    <a:pt x="2714" y="4120"/>
                  </a:lnTo>
                  <a:cubicBezTo>
                    <a:pt x="2760" y="4127"/>
                    <a:pt x="2807" y="4131"/>
                    <a:pt x="2854" y="4131"/>
                  </a:cubicBezTo>
                  <a:cubicBezTo>
                    <a:pt x="2900" y="4131"/>
                    <a:pt x="2947" y="4127"/>
                    <a:pt x="2993" y="4120"/>
                  </a:cubicBezTo>
                  <a:close/>
                  <a:moveTo>
                    <a:pt x="12886" y="4120"/>
                  </a:moveTo>
                  <a:lnTo>
                    <a:pt x="14354" y="7219"/>
                  </a:lnTo>
                  <a:lnTo>
                    <a:pt x="11139" y="7219"/>
                  </a:lnTo>
                  <a:lnTo>
                    <a:pt x="12607" y="4120"/>
                  </a:lnTo>
                  <a:cubicBezTo>
                    <a:pt x="12653" y="4127"/>
                    <a:pt x="12700" y="4131"/>
                    <a:pt x="12747" y="4131"/>
                  </a:cubicBezTo>
                  <a:cubicBezTo>
                    <a:pt x="12793" y="4131"/>
                    <a:pt x="12840" y="4127"/>
                    <a:pt x="12886" y="4120"/>
                  </a:cubicBezTo>
                  <a:close/>
                  <a:moveTo>
                    <a:pt x="5096" y="7676"/>
                  </a:moveTo>
                  <a:cubicBezTo>
                    <a:pt x="5182" y="7681"/>
                    <a:pt x="5250" y="7748"/>
                    <a:pt x="5255" y="7834"/>
                  </a:cubicBezTo>
                  <a:lnTo>
                    <a:pt x="5255" y="7984"/>
                  </a:lnTo>
                  <a:cubicBezTo>
                    <a:pt x="5250" y="8070"/>
                    <a:pt x="5182" y="8138"/>
                    <a:pt x="5096" y="8138"/>
                  </a:cubicBezTo>
                  <a:lnTo>
                    <a:pt x="611" y="8138"/>
                  </a:lnTo>
                  <a:cubicBezTo>
                    <a:pt x="525" y="8138"/>
                    <a:pt x="457" y="8070"/>
                    <a:pt x="457" y="7984"/>
                  </a:cubicBezTo>
                  <a:lnTo>
                    <a:pt x="457" y="7834"/>
                  </a:lnTo>
                  <a:cubicBezTo>
                    <a:pt x="457" y="7748"/>
                    <a:pt x="525" y="7681"/>
                    <a:pt x="611" y="7676"/>
                  </a:cubicBezTo>
                  <a:close/>
                  <a:moveTo>
                    <a:pt x="14989" y="7676"/>
                  </a:moveTo>
                  <a:cubicBezTo>
                    <a:pt x="15075" y="7676"/>
                    <a:pt x="15143" y="7743"/>
                    <a:pt x="15143" y="7830"/>
                  </a:cubicBezTo>
                  <a:lnTo>
                    <a:pt x="15143" y="7979"/>
                  </a:lnTo>
                  <a:cubicBezTo>
                    <a:pt x="15143" y="8065"/>
                    <a:pt x="15075" y="8133"/>
                    <a:pt x="14989" y="8138"/>
                  </a:cubicBezTo>
                  <a:lnTo>
                    <a:pt x="10504" y="8138"/>
                  </a:lnTo>
                  <a:cubicBezTo>
                    <a:pt x="10418" y="8133"/>
                    <a:pt x="10350" y="8065"/>
                    <a:pt x="10345" y="7979"/>
                  </a:cubicBezTo>
                  <a:lnTo>
                    <a:pt x="10345" y="7830"/>
                  </a:lnTo>
                  <a:cubicBezTo>
                    <a:pt x="10350" y="7743"/>
                    <a:pt x="10418" y="7676"/>
                    <a:pt x="10504" y="7676"/>
                  </a:cubicBezTo>
                  <a:close/>
                  <a:moveTo>
                    <a:pt x="4441" y="8595"/>
                  </a:moveTo>
                  <a:cubicBezTo>
                    <a:pt x="4220" y="9341"/>
                    <a:pt x="3537" y="9851"/>
                    <a:pt x="2762" y="9851"/>
                  </a:cubicBezTo>
                  <a:cubicBezTo>
                    <a:pt x="1987" y="9851"/>
                    <a:pt x="1304" y="9341"/>
                    <a:pt x="1083" y="8595"/>
                  </a:cubicBezTo>
                  <a:close/>
                  <a:moveTo>
                    <a:pt x="14517" y="8595"/>
                  </a:moveTo>
                  <a:cubicBezTo>
                    <a:pt x="14296" y="9341"/>
                    <a:pt x="13613" y="9851"/>
                    <a:pt x="12838" y="9851"/>
                  </a:cubicBezTo>
                  <a:cubicBezTo>
                    <a:pt x="12063" y="9851"/>
                    <a:pt x="11380" y="9341"/>
                    <a:pt x="11159" y="8595"/>
                  </a:cubicBezTo>
                  <a:close/>
                  <a:moveTo>
                    <a:pt x="9513" y="12420"/>
                  </a:moveTo>
                  <a:cubicBezTo>
                    <a:pt x="9600" y="12420"/>
                    <a:pt x="9667" y="12492"/>
                    <a:pt x="9672" y="12579"/>
                  </a:cubicBezTo>
                  <a:lnTo>
                    <a:pt x="9672" y="12882"/>
                  </a:lnTo>
                  <a:lnTo>
                    <a:pt x="5899" y="12882"/>
                  </a:lnTo>
                  <a:lnTo>
                    <a:pt x="5899" y="12579"/>
                  </a:lnTo>
                  <a:cubicBezTo>
                    <a:pt x="5899" y="12492"/>
                    <a:pt x="5972" y="12420"/>
                    <a:pt x="6053" y="12420"/>
                  </a:cubicBezTo>
                  <a:close/>
                  <a:moveTo>
                    <a:pt x="7646" y="1"/>
                  </a:moveTo>
                  <a:cubicBezTo>
                    <a:pt x="7348" y="6"/>
                    <a:pt x="7107" y="246"/>
                    <a:pt x="7107" y="540"/>
                  </a:cubicBezTo>
                  <a:lnTo>
                    <a:pt x="7107" y="1266"/>
                  </a:lnTo>
                  <a:cubicBezTo>
                    <a:pt x="6809" y="1493"/>
                    <a:pt x="6645" y="1854"/>
                    <a:pt x="6664" y="2224"/>
                  </a:cubicBezTo>
                  <a:lnTo>
                    <a:pt x="4437" y="2835"/>
                  </a:lnTo>
                  <a:cubicBezTo>
                    <a:pt x="4177" y="2907"/>
                    <a:pt x="3907" y="2960"/>
                    <a:pt x="3643" y="2994"/>
                  </a:cubicBezTo>
                  <a:cubicBezTo>
                    <a:pt x="3514" y="2649"/>
                    <a:pt x="3187" y="2446"/>
                    <a:pt x="2852" y="2446"/>
                  </a:cubicBezTo>
                  <a:cubicBezTo>
                    <a:pt x="2687" y="2446"/>
                    <a:pt x="2520" y="2495"/>
                    <a:pt x="2372" y="2599"/>
                  </a:cubicBezTo>
                  <a:cubicBezTo>
                    <a:pt x="1920" y="2912"/>
                    <a:pt x="1886" y="3566"/>
                    <a:pt x="2300" y="3927"/>
                  </a:cubicBezTo>
                  <a:lnTo>
                    <a:pt x="741" y="7219"/>
                  </a:lnTo>
                  <a:lnTo>
                    <a:pt x="611" y="7219"/>
                  </a:lnTo>
                  <a:cubicBezTo>
                    <a:pt x="274" y="7219"/>
                    <a:pt x="0" y="7493"/>
                    <a:pt x="0" y="7834"/>
                  </a:cubicBezTo>
                  <a:lnTo>
                    <a:pt x="0" y="7984"/>
                  </a:lnTo>
                  <a:cubicBezTo>
                    <a:pt x="0" y="8320"/>
                    <a:pt x="274" y="8595"/>
                    <a:pt x="611" y="8595"/>
                  </a:cubicBezTo>
                  <a:cubicBezTo>
                    <a:pt x="842" y="9600"/>
                    <a:pt x="1732" y="10313"/>
                    <a:pt x="2762" y="10313"/>
                  </a:cubicBezTo>
                  <a:cubicBezTo>
                    <a:pt x="3792" y="10313"/>
                    <a:pt x="4687" y="9600"/>
                    <a:pt x="4913" y="8595"/>
                  </a:cubicBezTo>
                  <a:lnTo>
                    <a:pt x="5096" y="8595"/>
                  </a:lnTo>
                  <a:cubicBezTo>
                    <a:pt x="5437" y="8595"/>
                    <a:pt x="5712" y="8320"/>
                    <a:pt x="5712" y="7984"/>
                  </a:cubicBezTo>
                  <a:lnTo>
                    <a:pt x="5712" y="7834"/>
                  </a:lnTo>
                  <a:cubicBezTo>
                    <a:pt x="5712" y="7493"/>
                    <a:pt x="5437" y="7219"/>
                    <a:pt x="5096" y="7219"/>
                  </a:cubicBezTo>
                  <a:lnTo>
                    <a:pt x="4971" y="7219"/>
                  </a:lnTo>
                  <a:lnTo>
                    <a:pt x="3407" y="3927"/>
                  </a:lnTo>
                  <a:cubicBezTo>
                    <a:pt x="3551" y="3802"/>
                    <a:pt x="3643" y="3634"/>
                    <a:pt x="3681" y="3451"/>
                  </a:cubicBezTo>
                  <a:cubicBezTo>
                    <a:pt x="3975" y="3413"/>
                    <a:pt x="4268" y="3355"/>
                    <a:pt x="4557" y="3278"/>
                  </a:cubicBezTo>
                  <a:lnTo>
                    <a:pt x="6785" y="2667"/>
                  </a:lnTo>
                  <a:cubicBezTo>
                    <a:pt x="6862" y="2821"/>
                    <a:pt x="6968" y="2951"/>
                    <a:pt x="7107" y="3056"/>
                  </a:cubicBezTo>
                  <a:lnTo>
                    <a:pt x="7107" y="11963"/>
                  </a:lnTo>
                  <a:lnTo>
                    <a:pt x="6053" y="11963"/>
                  </a:lnTo>
                  <a:cubicBezTo>
                    <a:pt x="5717" y="11963"/>
                    <a:pt x="5447" y="12237"/>
                    <a:pt x="5447" y="12579"/>
                  </a:cubicBezTo>
                  <a:lnTo>
                    <a:pt x="5447" y="12892"/>
                  </a:lnTo>
                  <a:cubicBezTo>
                    <a:pt x="5154" y="12945"/>
                    <a:pt x="4942" y="13200"/>
                    <a:pt x="4942" y="13493"/>
                  </a:cubicBezTo>
                  <a:lnTo>
                    <a:pt x="4942" y="13642"/>
                  </a:lnTo>
                  <a:cubicBezTo>
                    <a:pt x="4942" y="13984"/>
                    <a:pt x="5216" y="14258"/>
                    <a:pt x="5553" y="14258"/>
                  </a:cubicBezTo>
                  <a:lnTo>
                    <a:pt x="7251" y="14258"/>
                  </a:lnTo>
                  <a:cubicBezTo>
                    <a:pt x="7555" y="14258"/>
                    <a:pt x="7555" y="13801"/>
                    <a:pt x="7251" y="13801"/>
                  </a:cubicBezTo>
                  <a:lnTo>
                    <a:pt x="5553" y="13801"/>
                  </a:lnTo>
                  <a:cubicBezTo>
                    <a:pt x="5466" y="13796"/>
                    <a:pt x="5394" y="13729"/>
                    <a:pt x="5394" y="13642"/>
                  </a:cubicBezTo>
                  <a:lnTo>
                    <a:pt x="5394" y="13493"/>
                  </a:lnTo>
                  <a:cubicBezTo>
                    <a:pt x="5394" y="13406"/>
                    <a:pt x="5466" y="13339"/>
                    <a:pt x="5553" y="13339"/>
                  </a:cubicBezTo>
                  <a:lnTo>
                    <a:pt x="10037" y="13339"/>
                  </a:lnTo>
                  <a:cubicBezTo>
                    <a:pt x="10119" y="13339"/>
                    <a:pt x="10191" y="13406"/>
                    <a:pt x="10191" y="13493"/>
                  </a:cubicBezTo>
                  <a:lnTo>
                    <a:pt x="10191" y="13642"/>
                  </a:lnTo>
                  <a:cubicBezTo>
                    <a:pt x="10191" y="13729"/>
                    <a:pt x="10119" y="13796"/>
                    <a:pt x="10037" y="13801"/>
                  </a:cubicBezTo>
                  <a:lnTo>
                    <a:pt x="8320" y="13801"/>
                  </a:lnTo>
                  <a:cubicBezTo>
                    <a:pt x="8012" y="13801"/>
                    <a:pt x="8012" y="14258"/>
                    <a:pt x="8320" y="14258"/>
                  </a:cubicBezTo>
                  <a:lnTo>
                    <a:pt x="10037" y="14258"/>
                  </a:lnTo>
                  <a:cubicBezTo>
                    <a:pt x="10374" y="14258"/>
                    <a:pt x="10649" y="13984"/>
                    <a:pt x="10649" y="13642"/>
                  </a:cubicBezTo>
                  <a:lnTo>
                    <a:pt x="10649" y="13493"/>
                  </a:lnTo>
                  <a:cubicBezTo>
                    <a:pt x="10649" y="13190"/>
                    <a:pt x="10427" y="12935"/>
                    <a:pt x="10129" y="12887"/>
                  </a:cubicBezTo>
                  <a:lnTo>
                    <a:pt x="10129" y="12574"/>
                  </a:lnTo>
                  <a:cubicBezTo>
                    <a:pt x="10129" y="12237"/>
                    <a:pt x="9855" y="11963"/>
                    <a:pt x="9513" y="11963"/>
                  </a:cubicBezTo>
                  <a:lnTo>
                    <a:pt x="8464" y="11963"/>
                  </a:lnTo>
                  <a:lnTo>
                    <a:pt x="8464" y="8441"/>
                  </a:lnTo>
                  <a:cubicBezTo>
                    <a:pt x="8464" y="8289"/>
                    <a:pt x="8350" y="8213"/>
                    <a:pt x="8235" y="8213"/>
                  </a:cubicBezTo>
                  <a:cubicBezTo>
                    <a:pt x="8121" y="8213"/>
                    <a:pt x="8007" y="8289"/>
                    <a:pt x="8007" y="8441"/>
                  </a:cubicBezTo>
                  <a:lnTo>
                    <a:pt x="8007" y="11963"/>
                  </a:lnTo>
                  <a:lnTo>
                    <a:pt x="7564" y="11963"/>
                  </a:lnTo>
                  <a:lnTo>
                    <a:pt x="7564" y="3259"/>
                  </a:lnTo>
                  <a:cubicBezTo>
                    <a:pt x="7636" y="3273"/>
                    <a:pt x="7710" y="3280"/>
                    <a:pt x="7784" y="3280"/>
                  </a:cubicBezTo>
                  <a:cubicBezTo>
                    <a:pt x="7858" y="3280"/>
                    <a:pt x="7932" y="3273"/>
                    <a:pt x="8007" y="3259"/>
                  </a:cubicBezTo>
                  <a:lnTo>
                    <a:pt x="8007" y="7377"/>
                  </a:lnTo>
                  <a:cubicBezTo>
                    <a:pt x="8007" y="7529"/>
                    <a:pt x="8121" y="7605"/>
                    <a:pt x="8235" y="7605"/>
                  </a:cubicBezTo>
                  <a:cubicBezTo>
                    <a:pt x="8350" y="7605"/>
                    <a:pt x="8464" y="7529"/>
                    <a:pt x="8464" y="7377"/>
                  </a:cubicBezTo>
                  <a:lnTo>
                    <a:pt x="8464" y="3052"/>
                  </a:lnTo>
                  <a:cubicBezTo>
                    <a:pt x="8599" y="2951"/>
                    <a:pt x="8709" y="2816"/>
                    <a:pt x="8791" y="2657"/>
                  </a:cubicBezTo>
                  <a:lnTo>
                    <a:pt x="11043" y="3278"/>
                  </a:lnTo>
                  <a:cubicBezTo>
                    <a:pt x="11332" y="3355"/>
                    <a:pt x="11625" y="3413"/>
                    <a:pt x="11919" y="3451"/>
                  </a:cubicBezTo>
                  <a:cubicBezTo>
                    <a:pt x="11957" y="3634"/>
                    <a:pt x="12049" y="3802"/>
                    <a:pt x="12193" y="3927"/>
                  </a:cubicBezTo>
                  <a:lnTo>
                    <a:pt x="10634" y="7219"/>
                  </a:lnTo>
                  <a:lnTo>
                    <a:pt x="10504" y="7219"/>
                  </a:lnTo>
                  <a:cubicBezTo>
                    <a:pt x="10163" y="7223"/>
                    <a:pt x="9888" y="7498"/>
                    <a:pt x="9888" y="7834"/>
                  </a:cubicBezTo>
                  <a:lnTo>
                    <a:pt x="9888" y="7984"/>
                  </a:lnTo>
                  <a:cubicBezTo>
                    <a:pt x="9888" y="8320"/>
                    <a:pt x="10163" y="8595"/>
                    <a:pt x="10504" y="8595"/>
                  </a:cubicBezTo>
                  <a:lnTo>
                    <a:pt x="10687" y="8595"/>
                  </a:lnTo>
                  <a:cubicBezTo>
                    <a:pt x="10918" y="9600"/>
                    <a:pt x="11808" y="10313"/>
                    <a:pt x="12838" y="10313"/>
                  </a:cubicBezTo>
                  <a:cubicBezTo>
                    <a:pt x="13868" y="10313"/>
                    <a:pt x="14758" y="9600"/>
                    <a:pt x="14989" y="8595"/>
                  </a:cubicBezTo>
                  <a:cubicBezTo>
                    <a:pt x="15326" y="8595"/>
                    <a:pt x="15600" y="8320"/>
                    <a:pt x="15600" y="7984"/>
                  </a:cubicBezTo>
                  <a:lnTo>
                    <a:pt x="15600" y="7834"/>
                  </a:lnTo>
                  <a:cubicBezTo>
                    <a:pt x="15600" y="7498"/>
                    <a:pt x="15326" y="7223"/>
                    <a:pt x="14989" y="7219"/>
                  </a:cubicBezTo>
                  <a:lnTo>
                    <a:pt x="14859" y="7219"/>
                  </a:lnTo>
                  <a:lnTo>
                    <a:pt x="13300" y="3927"/>
                  </a:lnTo>
                  <a:cubicBezTo>
                    <a:pt x="13714" y="3566"/>
                    <a:pt x="13680" y="2912"/>
                    <a:pt x="13228" y="2599"/>
                  </a:cubicBezTo>
                  <a:cubicBezTo>
                    <a:pt x="13079" y="2495"/>
                    <a:pt x="12911" y="2446"/>
                    <a:pt x="12746" y="2446"/>
                  </a:cubicBezTo>
                  <a:cubicBezTo>
                    <a:pt x="12410" y="2446"/>
                    <a:pt x="12086" y="2649"/>
                    <a:pt x="11957" y="2994"/>
                  </a:cubicBezTo>
                  <a:cubicBezTo>
                    <a:pt x="11693" y="2960"/>
                    <a:pt x="11423" y="2907"/>
                    <a:pt x="11163" y="2835"/>
                  </a:cubicBezTo>
                  <a:lnTo>
                    <a:pt x="8907" y="2219"/>
                  </a:lnTo>
                  <a:cubicBezTo>
                    <a:pt x="8921" y="1849"/>
                    <a:pt x="8758" y="1493"/>
                    <a:pt x="8464" y="1266"/>
                  </a:cubicBezTo>
                  <a:lnTo>
                    <a:pt x="8464" y="540"/>
                  </a:lnTo>
                  <a:cubicBezTo>
                    <a:pt x="8459" y="246"/>
                    <a:pt x="8219" y="6"/>
                    <a:pt x="7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3" name="Google Shape;10303;p75"/>
          <p:cNvGrpSpPr/>
          <p:nvPr/>
        </p:nvGrpSpPr>
        <p:grpSpPr>
          <a:xfrm>
            <a:off x="870273" y="4293811"/>
            <a:ext cx="411300" cy="353258"/>
            <a:chOff x="870273" y="4293811"/>
            <a:chExt cx="411300" cy="353258"/>
          </a:xfrm>
        </p:grpSpPr>
        <p:sp>
          <p:nvSpPr>
            <p:cNvPr id="10304" name="Google Shape;10304;p75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75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4909"/>
                  </a:lnTo>
                  <a:lnTo>
                    <a:pt x="1969" y="4909"/>
                  </a:lnTo>
                  <a:cubicBezTo>
                    <a:pt x="1425" y="4909"/>
                    <a:pt x="987" y="4471"/>
                    <a:pt x="987" y="3927"/>
                  </a:cubicBezTo>
                  <a:lnTo>
                    <a:pt x="987" y="2445"/>
                  </a:lnTo>
                  <a:cubicBezTo>
                    <a:pt x="987" y="2309"/>
                    <a:pt x="1098" y="2203"/>
                    <a:pt x="1231" y="2203"/>
                  </a:cubicBezTo>
                  <a:cubicBezTo>
                    <a:pt x="1240" y="2203"/>
                    <a:pt x="1248" y="2204"/>
                    <a:pt x="1257" y="2204"/>
                  </a:cubicBezTo>
                  <a:cubicBezTo>
                    <a:pt x="1329" y="2214"/>
                    <a:pt x="1401" y="2214"/>
                    <a:pt x="1478" y="2214"/>
                  </a:cubicBezTo>
                  <a:lnTo>
                    <a:pt x="12766" y="2214"/>
                  </a:lnTo>
                  <a:cubicBezTo>
                    <a:pt x="13296" y="2214"/>
                    <a:pt x="13815" y="2041"/>
                    <a:pt x="14239" y="1718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5"/>
            <p:cNvSpPr/>
            <p:nvPr/>
          </p:nvSpPr>
          <p:spPr>
            <a:xfrm>
              <a:off x="876332" y="4357675"/>
              <a:ext cx="399183" cy="167358"/>
            </a:xfrm>
            <a:custGeom>
              <a:avLst/>
              <a:gdLst/>
              <a:ahLst/>
              <a:cxnLst/>
              <a:rect l="l" t="t" r="r" b="b"/>
              <a:pathLst>
                <a:path w="15220" h="6381" extrusionOk="0">
                  <a:moveTo>
                    <a:pt x="982" y="1"/>
                  </a:moveTo>
                  <a:cubicBezTo>
                    <a:pt x="443" y="1"/>
                    <a:pt x="0" y="439"/>
                    <a:pt x="0" y="982"/>
                  </a:cubicBezTo>
                  <a:lnTo>
                    <a:pt x="0" y="4418"/>
                  </a:lnTo>
                  <a:cubicBezTo>
                    <a:pt x="0" y="5505"/>
                    <a:pt x="881" y="6381"/>
                    <a:pt x="1963" y="6381"/>
                  </a:cubicBezTo>
                  <a:lnTo>
                    <a:pt x="13256" y="6381"/>
                  </a:lnTo>
                  <a:cubicBezTo>
                    <a:pt x="14339" y="6381"/>
                    <a:pt x="15220" y="5500"/>
                    <a:pt x="15220" y="4418"/>
                  </a:cubicBezTo>
                  <a:lnTo>
                    <a:pt x="15220" y="982"/>
                  </a:lnTo>
                  <a:cubicBezTo>
                    <a:pt x="15220" y="439"/>
                    <a:pt x="14777" y="1"/>
                    <a:pt x="1423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75"/>
            <p:cNvSpPr/>
            <p:nvPr/>
          </p:nvSpPr>
          <p:spPr>
            <a:xfrm>
              <a:off x="908513" y="4357675"/>
              <a:ext cx="334820" cy="19330"/>
            </a:xfrm>
            <a:custGeom>
              <a:avLst/>
              <a:gdLst/>
              <a:ahLst/>
              <a:cxnLst/>
              <a:rect l="l" t="t" r="r" b="b"/>
              <a:pathLst>
                <a:path w="12766" h="737" extrusionOk="0">
                  <a:moveTo>
                    <a:pt x="366" y="1"/>
                  </a:moveTo>
                  <a:cubicBezTo>
                    <a:pt x="164" y="1"/>
                    <a:pt x="0" y="164"/>
                    <a:pt x="0" y="371"/>
                  </a:cubicBezTo>
                  <a:cubicBezTo>
                    <a:pt x="0" y="573"/>
                    <a:pt x="164" y="737"/>
                    <a:pt x="366" y="737"/>
                  </a:cubicBezTo>
                  <a:lnTo>
                    <a:pt x="12395" y="737"/>
                  </a:lnTo>
                  <a:cubicBezTo>
                    <a:pt x="12602" y="737"/>
                    <a:pt x="12766" y="573"/>
                    <a:pt x="12766" y="371"/>
                  </a:cubicBezTo>
                  <a:cubicBezTo>
                    <a:pt x="12766" y="164"/>
                    <a:pt x="12602" y="1"/>
                    <a:pt x="12395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75"/>
            <p:cNvSpPr/>
            <p:nvPr/>
          </p:nvSpPr>
          <p:spPr>
            <a:xfrm>
              <a:off x="947120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0" y="1"/>
                  </a:moveTo>
                  <a:lnTo>
                    <a:pt x="0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5"/>
            <p:cNvSpPr/>
            <p:nvPr/>
          </p:nvSpPr>
          <p:spPr>
            <a:xfrm>
              <a:off x="947120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1"/>
                  </a:moveTo>
                  <a:lnTo>
                    <a:pt x="0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5"/>
            <p:cNvSpPr/>
            <p:nvPr/>
          </p:nvSpPr>
          <p:spPr>
            <a:xfrm>
              <a:off x="947120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0"/>
                  </a:moveTo>
                  <a:lnTo>
                    <a:pt x="0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75"/>
            <p:cNvSpPr/>
            <p:nvPr/>
          </p:nvSpPr>
          <p:spPr>
            <a:xfrm>
              <a:off x="947120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0" y="1"/>
                  </a:moveTo>
                  <a:lnTo>
                    <a:pt x="0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75"/>
            <p:cNvSpPr/>
            <p:nvPr/>
          </p:nvSpPr>
          <p:spPr>
            <a:xfrm>
              <a:off x="1178944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1" y="1"/>
                  </a:moveTo>
                  <a:lnTo>
                    <a:pt x="1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5"/>
            <p:cNvSpPr/>
            <p:nvPr/>
          </p:nvSpPr>
          <p:spPr>
            <a:xfrm>
              <a:off x="1178944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1"/>
                  </a:moveTo>
                  <a:lnTo>
                    <a:pt x="1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75"/>
            <p:cNvSpPr/>
            <p:nvPr/>
          </p:nvSpPr>
          <p:spPr>
            <a:xfrm>
              <a:off x="1178944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75"/>
            <p:cNvSpPr/>
            <p:nvPr/>
          </p:nvSpPr>
          <p:spPr>
            <a:xfrm>
              <a:off x="1178944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1" y="1"/>
                  </a:moveTo>
                  <a:lnTo>
                    <a:pt x="1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75"/>
            <p:cNvSpPr/>
            <p:nvPr/>
          </p:nvSpPr>
          <p:spPr>
            <a:xfrm>
              <a:off x="1043794" y="4473522"/>
              <a:ext cx="64389" cy="25782"/>
            </a:xfrm>
            <a:custGeom>
              <a:avLst/>
              <a:gdLst/>
              <a:ahLst/>
              <a:cxnLst/>
              <a:rect l="l" t="t" r="r" b="b"/>
              <a:pathLst>
                <a:path w="2455" h="983" extrusionOk="0">
                  <a:moveTo>
                    <a:pt x="246" y="1"/>
                  </a:moveTo>
                  <a:cubicBezTo>
                    <a:pt x="106" y="1"/>
                    <a:pt x="0" y="111"/>
                    <a:pt x="0" y="246"/>
                  </a:cubicBezTo>
                  <a:lnTo>
                    <a:pt x="0" y="737"/>
                  </a:lnTo>
                  <a:cubicBezTo>
                    <a:pt x="0" y="872"/>
                    <a:pt x="106" y="982"/>
                    <a:pt x="246" y="982"/>
                  </a:cubicBezTo>
                  <a:lnTo>
                    <a:pt x="2209" y="982"/>
                  </a:lnTo>
                  <a:cubicBezTo>
                    <a:pt x="2344" y="982"/>
                    <a:pt x="2454" y="872"/>
                    <a:pt x="2454" y="737"/>
                  </a:cubicBezTo>
                  <a:lnTo>
                    <a:pt x="2454" y="246"/>
                  </a:lnTo>
                  <a:cubicBezTo>
                    <a:pt x="2454" y="111"/>
                    <a:pt x="2344" y="1"/>
                    <a:pt x="220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5"/>
            <p:cNvSpPr/>
            <p:nvPr/>
          </p:nvSpPr>
          <p:spPr>
            <a:xfrm>
              <a:off x="934373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1473"/>
                  </a:lnTo>
                  <a:cubicBezTo>
                    <a:pt x="0" y="1608"/>
                    <a:pt x="106" y="1718"/>
                    <a:pt x="246" y="1718"/>
                  </a:cubicBezTo>
                  <a:lnTo>
                    <a:pt x="1713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5"/>
            <p:cNvSpPr/>
            <p:nvPr/>
          </p:nvSpPr>
          <p:spPr>
            <a:xfrm>
              <a:off x="934373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5"/>
            <p:cNvSpPr/>
            <p:nvPr/>
          </p:nvSpPr>
          <p:spPr>
            <a:xfrm>
              <a:off x="1166067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1473"/>
                  </a:lnTo>
                  <a:cubicBezTo>
                    <a:pt x="1" y="1608"/>
                    <a:pt x="111" y="1718"/>
                    <a:pt x="246" y="1718"/>
                  </a:cubicBezTo>
                  <a:lnTo>
                    <a:pt x="1719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75"/>
            <p:cNvSpPr/>
            <p:nvPr/>
          </p:nvSpPr>
          <p:spPr>
            <a:xfrm>
              <a:off x="1166067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75"/>
            <p:cNvSpPr/>
            <p:nvPr/>
          </p:nvSpPr>
          <p:spPr>
            <a:xfrm>
              <a:off x="870273" y="4293811"/>
              <a:ext cx="411300" cy="353258"/>
            </a:xfrm>
            <a:custGeom>
              <a:avLst/>
              <a:gdLst/>
              <a:ahLst/>
              <a:cxnLst/>
              <a:rect l="l" t="t" r="r" b="b"/>
              <a:pathLst>
                <a:path w="15682" h="13469" extrusionOk="0">
                  <a:moveTo>
                    <a:pt x="8969" y="458"/>
                  </a:moveTo>
                  <a:cubicBezTo>
                    <a:pt x="9205" y="458"/>
                    <a:pt x="9412" y="622"/>
                    <a:pt x="9465" y="857"/>
                  </a:cubicBezTo>
                  <a:lnTo>
                    <a:pt x="9763" y="2210"/>
                  </a:lnTo>
                  <a:lnTo>
                    <a:pt x="5919" y="2210"/>
                  </a:lnTo>
                  <a:lnTo>
                    <a:pt x="6217" y="857"/>
                  </a:lnTo>
                  <a:cubicBezTo>
                    <a:pt x="6270" y="622"/>
                    <a:pt x="6477" y="458"/>
                    <a:pt x="6712" y="458"/>
                  </a:cubicBezTo>
                  <a:close/>
                  <a:moveTo>
                    <a:pt x="3686" y="2667"/>
                  </a:moveTo>
                  <a:lnTo>
                    <a:pt x="3686" y="7608"/>
                  </a:lnTo>
                  <a:lnTo>
                    <a:pt x="3161" y="7608"/>
                  </a:lnTo>
                  <a:lnTo>
                    <a:pt x="3161" y="2667"/>
                  </a:lnTo>
                  <a:close/>
                  <a:moveTo>
                    <a:pt x="12520" y="2667"/>
                  </a:moveTo>
                  <a:lnTo>
                    <a:pt x="12520" y="7608"/>
                  </a:lnTo>
                  <a:lnTo>
                    <a:pt x="12001" y="7608"/>
                  </a:lnTo>
                  <a:lnTo>
                    <a:pt x="12001" y="2667"/>
                  </a:lnTo>
                  <a:close/>
                  <a:moveTo>
                    <a:pt x="2704" y="2667"/>
                  </a:moveTo>
                  <a:lnTo>
                    <a:pt x="2704" y="7608"/>
                  </a:lnTo>
                  <a:lnTo>
                    <a:pt x="2690" y="7608"/>
                  </a:lnTo>
                  <a:cubicBezTo>
                    <a:pt x="2425" y="7608"/>
                    <a:pt x="2213" y="7820"/>
                    <a:pt x="2213" y="8085"/>
                  </a:cubicBezTo>
                  <a:lnTo>
                    <a:pt x="2213" y="8590"/>
                  </a:lnTo>
                  <a:lnTo>
                    <a:pt x="2199" y="8590"/>
                  </a:lnTo>
                  <a:cubicBezTo>
                    <a:pt x="1242" y="8590"/>
                    <a:pt x="462" y="7810"/>
                    <a:pt x="462" y="6858"/>
                  </a:cubicBezTo>
                  <a:lnTo>
                    <a:pt x="462" y="3417"/>
                  </a:lnTo>
                  <a:cubicBezTo>
                    <a:pt x="462" y="3003"/>
                    <a:pt x="799" y="2667"/>
                    <a:pt x="1213" y="2667"/>
                  </a:cubicBezTo>
                  <a:close/>
                  <a:moveTo>
                    <a:pt x="11539" y="2671"/>
                  </a:moveTo>
                  <a:lnTo>
                    <a:pt x="11539" y="7608"/>
                  </a:lnTo>
                  <a:lnTo>
                    <a:pt x="11524" y="7608"/>
                  </a:lnTo>
                  <a:cubicBezTo>
                    <a:pt x="11260" y="7608"/>
                    <a:pt x="11048" y="7825"/>
                    <a:pt x="11048" y="8085"/>
                  </a:cubicBezTo>
                  <a:lnTo>
                    <a:pt x="11048" y="8590"/>
                  </a:lnTo>
                  <a:lnTo>
                    <a:pt x="4634" y="8590"/>
                  </a:lnTo>
                  <a:lnTo>
                    <a:pt x="4634" y="8085"/>
                  </a:lnTo>
                  <a:cubicBezTo>
                    <a:pt x="4634" y="7825"/>
                    <a:pt x="4422" y="7608"/>
                    <a:pt x="4157" y="7608"/>
                  </a:cubicBezTo>
                  <a:lnTo>
                    <a:pt x="4143" y="7608"/>
                  </a:lnTo>
                  <a:lnTo>
                    <a:pt x="4143" y="2671"/>
                  </a:lnTo>
                  <a:close/>
                  <a:moveTo>
                    <a:pt x="14469" y="2667"/>
                  </a:moveTo>
                  <a:cubicBezTo>
                    <a:pt x="14888" y="2667"/>
                    <a:pt x="15220" y="3003"/>
                    <a:pt x="15224" y="3422"/>
                  </a:cubicBezTo>
                  <a:lnTo>
                    <a:pt x="15224" y="6858"/>
                  </a:lnTo>
                  <a:lnTo>
                    <a:pt x="15220" y="6858"/>
                  </a:lnTo>
                  <a:cubicBezTo>
                    <a:pt x="15220" y="7815"/>
                    <a:pt x="14445" y="8590"/>
                    <a:pt x="13487" y="8590"/>
                  </a:cubicBezTo>
                  <a:lnTo>
                    <a:pt x="13473" y="8590"/>
                  </a:lnTo>
                  <a:lnTo>
                    <a:pt x="13473" y="8085"/>
                  </a:lnTo>
                  <a:cubicBezTo>
                    <a:pt x="13473" y="7820"/>
                    <a:pt x="13256" y="7608"/>
                    <a:pt x="12997" y="7608"/>
                  </a:cubicBezTo>
                  <a:lnTo>
                    <a:pt x="12982" y="7608"/>
                  </a:lnTo>
                  <a:lnTo>
                    <a:pt x="12982" y="2667"/>
                  </a:lnTo>
                  <a:close/>
                  <a:moveTo>
                    <a:pt x="4157" y="8065"/>
                  </a:moveTo>
                  <a:cubicBezTo>
                    <a:pt x="4167" y="8065"/>
                    <a:pt x="4177" y="8070"/>
                    <a:pt x="4177" y="8080"/>
                  </a:cubicBezTo>
                  <a:lnTo>
                    <a:pt x="4177" y="9307"/>
                  </a:lnTo>
                  <a:cubicBezTo>
                    <a:pt x="4177" y="9316"/>
                    <a:pt x="4167" y="9326"/>
                    <a:pt x="4157" y="9326"/>
                  </a:cubicBezTo>
                  <a:lnTo>
                    <a:pt x="2690" y="9326"/>
                  </a:lnTo>
                  <a:cubicBezTo>
                    <a:pt x="2680" y="9326"/>
                    <a:pt x="2671" y="9316"/>
                    <a:pt x="2671" y="9307"/>
                  </a:cubicBezTo>
                  <a:lnTo>
                    <a:pt x="2671" y="8085"/>
                  </a:lnTo>
                  <a:cubicBezTo>
                    <a:pt x="2671" y="8075"/>
                    <a:pt x="2680" y="8065"/>
                    <a:pt x="2685" y="8065"/>
                  </a:cubicBezTo>
                  <a:lnTo>
                    <a:pt x="3195" y="8065"/>
                  </a:lnTo>
                  <a:lnTo>
                    <a:pt x="3195" y="8575"/>
                  </a:lnTo>
                  <a:cubicBezTo>
                    <a:pt x="3195" y="8727"/>
                    <a:pt x="3309" y="8803"/>
                    <a:pt x="3424" y="8803"/>
                  </a:cubicBezTo>
                  <a:cubicBezTo>
                    <a:pt x="3538" y="8803"/>
                    <a:pt x="3652" y="8727"/>
                    <a:pt x="3652" y="8575"/>
                  </a:cubicBezTo>
                  <a:lnTo>
                    <a:pt x="3652" y="8065"/>
                  </a:lnTo>
                  <a:close/>
                  <a:moveTo>
                    <a:pt x="12997" y="8065"/>
                  </a:moveTo>
                  <a:cubicBezTo>
                    <a:pt x="13006" y="8065"/>
                    <a:pt x="13011" y="8070"/>
                    <a:pt x="13011" y="8080"/>
                  </a:cubicBezTo>
                  <a:lnTo>
                    <a:pt x="13011" y="9307"/>
                  </a:lnTo>
                  <a:lnTo>
                    <a:pt x="13011" y="9312"/>
                  </a:lnTo>
                  <a:cubicBezTo>
                    <a:pt x="13011" y="9321"/>
                    <a:pt x="13006" y="9326"/>
                    <a:pt x="12997" y="9326"/>
                  </a:cubicBezTo>
                  <a:lnTo>
                    <a:pt x="11524" y="9326"/>
                  </a:lnTo>
                  <a:cubicBezTo>
                    <a:pt x="11515" y="9326"/>
                    <a:pt x="11510" y="9321"/>
                    <a:pt x="11510" y="9312"/>
                  </a:cubicBezTo>
                  <a:lnTo>
                    <a:pt x="11510" y="8085"/>
                  </a:lnTo>
                  <a:cubicBezTo>
                    <a:pt x="11510" y="8075"/>
                    <a:pt x="11515" y="8070"/>
                    <a:pt x="11524" y="8070"/>
                  </a:cubicBezTo>
                  <a:lnTo>
                    <a:pt x="12029" y="8070"/>
                  </a:lnTo>
                  <a:lnTo>
                    <a:pt x="12029" y="8575"/>
                  </a:lnTo>
                  <a:cubicBezTo>
                    <a:pt x="12029" y="8727"/>
                    <a:pt x="12144" y="8803"/>
                    <a:pt x="12259" y="8803"/>
                  </a:cubicBezTo>
                  <a:cubicBezTo>
                    <a:pt x="12373" y="8803"/>
                    <a:pt x="12489" y="8727"/>
                    <a:pt x="12491" y="8575"/>
                  </a:cubicBezTo>
                  <a:lnTo>
                    <a:pt x="12491" y="8065"/>
                  </a:lnTo>
                  <a:close/>
                  <a:moveTo>
                    <a:pt x="953" y="8662"/>
                  </a:moveTo>
                  <a:cubicBezTo>
                    <a:pt x="1319" y="8912"/>
                    <a:pt x="1752" y="9047"/>
                    <a:pt x="2194" y="9047"/>
                  </a:cubicBezTo>
                  <a:lnTo>
                    <a:pt x="2213" y="9047"/>
                  </a:lnTo>
                  <a:lnTo>
                    <a:pt x="2213" y="9312"/>
                  </a:lnTo>
                  <a:cubicBezTo>
                    <a:pt x="2213" y="9571"/>
                    <a:pt x="2425" y="9783"/>
                    <a:pt x="2685" y="9783"/>
                  </a:cubicBezTo>
                  <a:lnTo>
                    <a:pt x="3686" y="9783"/>
                  </a:lnTo>
                  <a:lnTo>
                    <a:pt x="3686" y="13007"/>
                  </a:lnTo>
                  <a:lnTo>
                    <a:pt x="3161" y="13007"/>
                  </a:lnTo>
                  <a:lnTo>
                    <a:pt x="3161" y="10539"/>
                  </a:lnTo>
                  <a:cubicBezTo>
                    <a:pt x="3161" y="10385"/>
                    <a:pt x="3047" y="10308"/>
                    <a:pt x="2933" y="10308"/>
                  </a:cubicBezTo>
                  <a:cubicBezTo>
                    <a:pt x="2819" y="10308"/>
                    <a:pt x="2704" y="10385"/>
                    <a:pt x="2704" y="10539"/>
                  </a:cubicBezTo>
                  <a:lnTo>
                    <a:pt x="2704" y="13007"/>
                  </a:lnTo>
                  <a:lnTo>
                    <a:pt x="1458" y="13007"/>
                  </a:lnTo>
                  <a:cubicBezTo>
                    <a:pt x="1179" y="13007"/>
                    <a:pt x="953" y="12781"/>
                    <a:pt x="953" y="12502"/>
                  </a:cubicBezTo>
                  <a:lnTo>
                    <a:pt x="953" y="8662"/>
                  </a:lnTo>
                  <a:close/>
                  <a:moveTo>
                    <a:pt x="11048" y="9052"/>
                  </a:moveTo>
                  <a:lnTo>
                    <a:pt x="11048" y="9312"/>
                  </a:lnTo>
                  <a:cubicBezTo>
                    <a:pt x="11048" y="9571"/>
                    <a:pt x="11260" y="9788"/>
                    <a:pt x="11524" y="9788"/>
                  </a:cubicBezTo>
                  <a:lnTo>
                    <a:pt x="12520" y="9788"/>
                  </a:lnTo>
                  <a:lnTo>
                    <a:pt x="12520" y="13007"/>
                  </a:lnTo>
                  <a:lnTo>
                    <a:pt x="12001" y="13007"/>
                  </a:lnTo>
                  <a:lnTo>
                    <a:pt x="12001" y="10539"/>
                  </a:lnTo>
                  <a:cubicBezTo>
                    <a:pt x="11996" y="10409"/>
                    <a:pt x="11895" y="10308"/>
                    <a:pt x="11770" y="10308"/>
                  </a:cubicBezTo>
                  <a:cubicBezTo>
                    <a:pt x="11640" y="10308"/>
                    <a:pt x="11539" y="10414"/>
                    <a:pt x="11539" y="10539"/>
                  </a:cubicBezTo>
                  <a:lnTo>
                    <a:pt x="11539" y="13007"/>
                  </a:lnTo>
                  <a:lnTo>
                    <a:pt x="4143" y="13007"/>
                  </a:lnTo>
                  <a:lnTo>
                    <a:pt x="4143" y="9788"/>
                  </a:lnTo>
                  <a:lnTo>
                    <a:pt x="4162" y="9788"/>
                  </a:lnTo>
                  <a:cubicBezTo>
                    <a:pt x="4422" y="9788"/>
                    <a:pt x="4634" y="9571"/>
                    <a:pt x="4634" y="9312"/>
                  </a:cubicBezTo>
                  <a:lnTo>
                    <a:pt x="4634" y="9052"/>
                  </a:lnTo>
                  <a:close/>
                  <a:moveTo>
                    <a:pt x="14734" y="8662"/>
                  </a:moveTo>
                  <a:lnTo>
                    <a:pt x="14734" y="12502"/>
                  </a:lnTo>
                  <a:cubicBezTo>
                    <a:pt x="14729" y="12781"/>
                    <a:pt x="14503" y="13007"/>
                    <a:pt x="14224" y="13007"/>
                  </a:cubicBezTo>
                  <a:lnTo>
                    <a:pt x="12982" y="13007"/>
                  </a:lnTo>
                  <a:lnTo>
                    <a:pt x="12982" y="9788"/>
                  </a:lnTo>
                  <a:lnTo>
                    <a:pt x="12997" y="9788"/>
                  </a:lnTo>
                  <a:cubicBezTo>
                    <a:pt x="13261" y="9783"/>
                    <a:pt x="13473" y="9571"/>
                    <a:pt x="13473" y="9312"/>
                  </a:cubicBezTo>
                  <a:lnTo>
                    <a:pt x="13473" y="9052"/>
                  </a:lnTo>
                  <a:lnTo>
                    <a:pt x="13487" y="9052"/>
                  </a:lnTo>
                  <a:cubicBezTo>
                    <a:pt x="13935" y="9052"/>
                    <a:pt x="14368" y="8917"/>
                    <a:pt x="14734" y="8662"/>
                  </a:cubicBezTo>
                  <a:close/>
                  <a:moveTo>
                    <a:pt x="6702" y="1"/>
                  </a:moveTo>
                  <a:cubicBezTo>
                    <a:pt x="6254" y="1"/>
                    <a:pt x="5870" y="317"/>
                    <a:pt x="5769" y="756"/>
                  </a:cubicBezTo>
                  <a:lnTo>
                    <a:pt x="5447" y="2210"/>
                  </a:lnTo>
                  <a:lnTo>
                    <a:pt x="1213" y="2210"/>
                  </a:lnTo>
                  <a:cubicBezTo>
                    <a:pt x="544" y="2210"/>
                    <a:pt x="5" y="2753"/>
                    <a:pt x="5" y="3422"/>
                  </a:cubicBezTo>
                  <a:lnTo>
                    <a:pt x="5" y="6858"/>
                  </a:lnTo>
                  <a:cubicBezTo>
                    <a:pt x="0" y="7358"/>
                    <a:pt x="173" y="7849"/>
                    <a:pt x="496" y="8239"/>
                  </a:cubicBezTo>
                  <a:lnTo>
                    <a:pt x="496" y="12502"/>
                  </a:lnTo>
                  <a:cubicBezTo>
                    <a:pt x="496" y="13036"/>
                    <a:pt x="929" y="13469"/>
                    <a:pt x="1458" y="13469"/>
                  </a:cubicBezTo>
                  <a:lnTo>
                    <a:pt x="14224" y="13469"/>
                  </a:lnTo>
                  <a:cubicBezTo>
                    <a:pt x="14758" y="13469"/>
                    <a:pt x="15186" y="13036"/>
                    <a:pt x="15191" y="12502"/>
                  </a:cubicBezTo>
                  <a:lnTo>
                    <a:pt x="15191" y="8239"/>
                  </a:lnTo>
                  <a:cubicBezTo>
                    <a:pt x="15508" y="7849"/>
                    <a:pt x="15682" y="7358"/>
                    <a:pt x="15682" y="6858"/>
                  </a:cubicBezTo>
                  <a:lnTo>
                    <a:pt x="15682" y="3422"/>
                  </a:lnTo>
                  <a:cubicBezTo>
                    <a:pt x="15677" y="2753"/>
                    <a:pt x="15138" y="2210"/>
                    <a:pt x="14469" y="2210"/>
                  </a:cubicBezTo>
                  <a:lnTo>
                    <a:pt x="10235" y="2210"/>
                  </a:lnTo>
                  <a:lnTo>
                    <a:pt x="9917" y="756"/>
                  </a:lnTo>
                  <a:cubicBezTo>
                    <a:pt x="9817" y="317"/>
                    <a:pt x="9432" y="1"/>
                    <a:pt x="8984" y="1"/>
                  </a:cubicBezTo>
                  <a:cubicBezTo>
                    <a:pt x="8981" y="1"/>
                    <a:pt x="8977" y="1"/>
                    <a:pt x="8974" y="1"/>
                  </a:cubicBezTo>
                  <a:lnTo>
                    <a:pt x="6712" y="1"/>
                  </a:lnTo>
                  <a:cubicBezTo>
                    <a:pt x="6709" y="1"/>
                    <a:pt x="6706" y="1"/>
                    <a:pt x="67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5"/>
            <p:cNvSpPr/>
            <p:nvPr/>
          </p:nvSpPr>
          <p:spPr>
            <a:xfrm>
              <a:off x="1037736" y="4467595"/>
              <a:ext cx="76506" cy="37768"/>
            </a:xfrm>
            <a:custGeom>
              <a:avLst/>
              <a:gdLst/>
              <a:ahLst/>
              <a:cxnLst/>
              <a:rect l="l" t="t" r="r" b="b"/>
              <a:pathLst>
                <a:path w="2917" h="1440" extrusionOk="0">
                  <a:moveTo>
                    <a:pt x="477" y="1"/>
                  </a:moveTo>
                  <a:cubicBezTo>
                    <a:pt x="212" y="1"/>
                    <a:pt x="0" y="212"/>
                    <a:pt x="0" y="477"/>
                  </a:cubicBezTo>
                  <a:lnTo>
                    <a:pt x="0" y="968"/>
                  </a:lnTo>
                  <a:cubicBezTo>
                    <a:pt x="0" y="1228"/>
                    <a:pt x="212" y="1439"/>
                    <a:pt x="477" y="1439"/>
                  </a:cubicBezTo>
                  <a:lnTo>
                    <a:pt x="2440" y="1439"/>
                  </a:lnTo>
                  <a:cubicBezTo>
                    <a:pt x="2700" y="1439"/>
                    <a:pt x="2911" y="1228"/>
                    <a:pt x="2916" y="963"/>
                  </a:cubicBezTo>
                  <a:lnTo>
                    <a:pt x="2916" y="477"/>
                  </a:lnTo>
                  <a:cubicBezTo>
                    <a:pt x="2911" y="212"/>
                    <a:pt x="2700" y="1"/>
                    <a:pt x="2440" y="1"/>
                  </a:cubicBezTo>
                  <a:lnTo>
                    <a:pt x="2194" y="1"/>
                  </a:lnTo>
                  <a:cubicBezTo>
                    <a:pt x="1886" y="1"/>
                    <a:pt x="1886" y="463"/>
                    <a:pt x="2194" y="463"/>
                  </a:cubicBezTo>
                  <a:lnTo>
                    <a:pt x="2440" y="463"/>
                  </a:lnTo>
                  <a:cubicBezTo>
                    <a:pt x="2449" y="463"/>
                    <a:pt x="2454" y="467"/>
                    <a:pt x="2454" y="477"/>
                  </a:cubicBezTo>
                  <a:lnTo>
                    <a:pt x="2454" y="968"/>
                  </a:lnTo>
                  <a:cubicBezTo>
                    <a:pt x="2454" y="977"/>
                    <a:pt x="2449" y="982"/>
                    <a:pt x="2440" y="982"/>
                  </a:cubicBezTo>
                  <a:lnTo>
                    <a:pt x="477" y="982"/>
                  </a:lnTo>
                  <a:cubicBezTo>
                    <a:pt x="467" y="982"/>
                    <a:pt x="457" y="977"/>
                    <a:pt x="457" y="968"/>
                  </a:cubicBezTo>
                  <a:lnTo>
                    <a:pt x="457" y="477"/>
                  </a:lnTo>
                  <a:cubicBezTo>
                    <a:pt x="457" y="467"/>
                    <a:pt x="467" y="463"/>
                    <a:pt x="477" y="463"/>
                  </a:cubicBezTo>
                  <a:lnTo>
                    <a:pt x="1213" y="463"/>
                  </a:lnTo>
                  <a:cubicBezTo>
                    <a:pt x="1516" y="463"/>
                    <a:pt x="1516" y="1"/>
                    <a:pt x="1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23" name="Google Shape;10323;p75"/>
          <p:cNvSpPr/>
          <p:nvPr/>
        </p:nvSpPr>
        <p:spPr>
          <a:xfrm>
            <a:off x="2217055" y="2678591"/>
            <a:ext cx="3829" cy="12642"/>
          </a:xfrm>
          <a:custGeom>
            <a:avLst/>
            <a:gdLst/>
            <a:ahLst/>
            <a:cxnLst/>
            <a:rect l="l" t="t" r="r" b="b"/>
            <a:pathLst>
              <a:path w="146" h="482" extrusionOk="0">
                <a:moveTo>
                  <a:pt x="145" y="1"/>
                </a:moveTo>
                <a:lnTo>
                  <a:pt x="68" y="78"/>
                </a:lnTo>
                <a:cubicBezTo>
                  <a:pt x="25" y="121"/>
                  <a:pt x="1" y="179"/>
                  <a:pt x="1" y="241"/>
                </a:cubicBezTo>
                <a:cubicBezTo>
                  <a:pt x="1" y="304"/>
                  <a:pt x="25" y="362"/>
                  <a:pt x="68" y="405"/>
                </a:cubicBezTo>
                <a:lnTo>
                  <a:pt x="145" y="482"/>
                </a:lnTo>
                <a:lnTo>
                  <a:pt x="145" y="1"/>
                </a:lnTo>
                <a:close/>
              </a:path>
            </a:pathLst>
          </a:custGeom>
          <a:solidFill>
            <a:srgbClr val="E0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24" name="Google Shape;10324;p75"/>
          <p:cNvSpPr/>
          <p:nvPr/>
        </p:nvSpPr>
        <p:spPr>
          <a:xfrm>
            <a:off x="2201161" y="2733878"/>
            <a:ext cx="37505" cy="45452"/>
          </a:xfrm>
          <a:custGeom>
            <a:avLst/>
            <a:gdLst/>
            <a:ahLst/>
            <a:cxnLst/>
            <a:rect l="l" t="t" r="r" b="b"/>
            <a:pathLst>
              <a:path w="1430" h="1733" extrusionOk="0">
                <a:moveTo>
                  <a:pt x="1372" y="0"/>
                </a:moveTo>
                <a:lnTo>
                  <a:pt x="520" y="332"/>
                </a:lnTo>
                <a:lnTo>
                  <a:pt x="511" y="332"/>
                </a:lnTo>
                <a:cubicBezTo>
                  <a:pt x="492" y="342"/>
                  <a:pt x="1" y="525"/>
                  <a:pt x="1" y="1150"/>
                </a:cubicBezTo>
                <a:lnTo>
                  <a:pt x="1" y="1732"/>
                </a:lnTo>
                <a:lnTo>
                  <a:pt x="212" y="1732"/>
                </a:lnTo>
                <a:lnTo>
                  <a:pt x="212" y="1150"/>
                </a:lnTo>
                <a:cubicBezTo>
                  <a:pt x="212" y="525"/>
                  <a:pt x="703" y="342"/>
                  <a:pt x="722" y="332"/>
                </a:cubicBezTo>
                <a:lnTo>
                  <a:pt x="732" y="332"/>
                </a:lnTo>
                <a:lnTo>
                  <a:pt x="1430" y="58"/>
                </a:lnTo>
                <a:lnTo>
                  <a:pt x="1372" y="0"/>
                </a:lnTo>
                <a:close/>
              </a:path>
            </a:pathLst>
          </a:custGeom>
          <a:solidFill>
            <a:srgbClr val="92A3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5" name="Google Shape;10325;p75"/>
          <p:cNvGrpSpPr/>
          <p:nvPr/>
        </p:nvGrpSpPr>
        <p:grpSpPr>
          <a:xfrm>
            <a:off x="2189674" y="2439816"/>
            <a:ext cx="376627" cy="351501"/>
            <a:chOff x="2189674" y="2439816"/>
            <a:chExt cx="376627" cy="351501"/>
          </a:xfrm>
        </p:grpSpPr>
        <p:sp>
          <p:nvSpPr>
            <p:cNvPr id="10326" name="Google Shape;10326;p75"/>
            <p:cNvSpPr/>
            <p:nvPr/>
          </p:nvSpPr>
          <p:spPr>
            <a:xfrm>
              <a:off x="2370538" y="2539638"/>
              <a:ext cx="15028" cy="13035"/>
            </a:xfrm>
            <a:custGeom>
              <a:avLst/>
              <a:gdLst/>
              <a:ahLst/>
              <a:cxnLst/>
              <a:rect l="l" t="t" r="r" b="b"/>
              <a:pathLst>
                <a:path w="573" h="497" extrusionOk="0">
                  <a:moveTo>
                    <a:pt x="0" y="1"/>
                  </a:moveTo>
                  <a:lnTo>
                    <a:pt x="0" y="222"/>
                  </a:lnTo>
                  <a:lnTo>
                    <a:pt x="279" y="497"/>
                  </a:lnTo>
                  <a:lnTo>
                    <a:pt x="573" y="193"/>
                  </a:lnTo>
                  <a:lnTo>
                    <a:pt x="573" y="1"/>
                  </a:lnTo>
                  <a:lnTo>
                    <a:pt x="525" y="6"/>
                  </a:lnTo>
                  <a:cubicBezTo>
                    <a:pt x="476" y="11"/>
                    <a:pt x="433" y="15"/>
                    <a:pt x="390" y="15"/>
                  </a:cubicBezTo>
                  <a:lnTo>
                    <a:pt x="183" y="15"/>
                  </a:lnTo>
                  <a:cubicBezTo>
                    <a:pt x="140" y="15"/>
                    <a:pt x="91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75"/>
            <p:cNvSpPr/>
            <p:nvPr/>
          </p:nvSpPr>
          <p:spPr>
            <a:xfrm>
              <a:off x="2341374" y="2496992"/>
              <a:ext cx="4328" cy="12642"/>
            </a:xfrm>
            <a:custGeom>
              <a:avLst/>
              <a:gdLst/>
              <a:ahLst/>
              <a:cxnLst/>
              <a:rect l="l" t="t" r="r" b="b"/>
              <a:pathLst>
                <a:path w="165" h="482" extrusionOk="0">
                  <a:moveTo>
                    <a:pt x="164" y="1"/>
                  </a:moveTo>
                  <a:lnTo>
                    <a:pt x="87" y="78"/>
                  </a:lnTo>
                  <a:cubicBezTo>
                    <a:pt x="1" y="169"/>
                    <a:pt x="1" y="313"/>
                    <a:pt x="87" y="400"/>
                  </a:cubicBezTo>
                  <a:lnTo>
                    <a:pt x="164" y="482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5"/>
            <p:cNvSpPr/>
            <p:nvPr/>
          </p:nvSpPr>
          <p:spPr>
            <a:xfrm>
              <a:off x="2230326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897"/>
                  </a:cubicBezTo>
                  <a:lnTo>
                    <a:pt x="972" y="1897"/>
                  </a:lnTo>
                  <a:cubicBezTo>
                    <a:pt x="1396" y="1897"/>
                    <a:pt x="1742" y="1555"/>
                    <a:pt x="1742" y="1132"/>
                  </a:cubicBezTo>
                  <a:lnTo>
                    <a:pt x="1742" y="458"/>
                  </a:lnTo>
                  <a:lnTo>
                    <a:pt x="1713" y="444"/>
                  </a:lnTo>
                  <a:cubicBezTo>
                    <a:pt x="1540" y="357"/>
                    <a:pt x="1396" y="217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75"/>
            <p:cNvSpPr/>
            <p:nvPr/>
          </p:nvSpPr>
          <p:spPr>
            <a:xfrm>
              <a:off x="2285588" y="2679850"/>
              <a:ext cx="4328" cy="11383"/>
            </a:xfrm>
            <a:custGeom>
              <a:avLst/>
              <a:gdLst/>
              <a:ahLst/>
              <a:cxnLst/>
              <a:rect l="l" t="t" r="r" b="b"/>
              <a:pathLst>
                <a:path w="165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1" y="338"/>
                    <a:pt x="164" y="265"/>
                    <a:pt x="164" y="193"/>
                  </a:cubicBezTo>
                  <a:cubicBezTo>
                    <a:pt x="164" y="135"/>
                    <a:pt x="140" y="78"/>
                    <a:pt x="102" y="34"/>
                  </a:cubicBezTo>
                  <a:lnTo>
                    <a:pt x="92" y="25"/>
                  </a:lnTo>
                  <a:lnTo>
                    <a:pt x="78" y="25"/>
                  </a:lnTo>
                  <a:lnTo>
                    <a:pt x="58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75"/>
            <p:cNvSpPr/>
            <p:nvPr/>
          </p:nvSpPr>
          <p:spPr>
            <a:xfrm>
              <a:off x="2245591" y="2721263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0" y="0"/>
                  </a:moveTo>
                  <a:lnTo>
                    <a:pt x="0" y="221"/>
                  </a:lnTo>
                  <a:lnTo>
                    <a:pt x="284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8" y="10"/>
                    <a:pt x="390" y="14"/>
                  </a:cubicBezTo>
                  <a:lnTo>
                    <a:pt x="188" y="14"/>
                  </a:lnTo>
                  <a:cubicBezTo>
                    <a:pt x="140" y="14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5"/>
            <p:cNvSpPr/>
            <p:nvPr/>
          </p:nvSpPr>
          <p:spPr>
            <a:xfrm>
              <a:off x="2355248" y="2480704"/>
              <a:ext cx="45583" cy="49885"/>
            </a:xfrm>
            <a:custGeom>
              <a:avLst/>
              <a:gdLst/>
              <a:ahLst/>
              <a:cxnLst/>
              <a:rect l="l" t="t" r="r" b="b"/>
              <a:pathLst>
                <a:path w="173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2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973" y="1901"/>
                  </a:lnTo>
                  <a:cubicBezTo>
                    <a:pt x="1396" y="1901"/>
                    <a:pt x="1738" y="1555"/>
                    <a:pt x="1738" y="1132"/>
                  </a:cubicBezTo>
                  <a:lnTo>
                    <a:pt x="1738" y="458"/>
                  </a:lnTo>
                  <a:lnTo>
                    <a:pt x="1714" y="444"/>
                  </a:lnTo>
                  <a:cubicBezTo>
                    <a:pt x="1536" y="357"/>
                    <a:pt x="1391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75"/>
            <p:cNvSpPr/>
            <p:nvPr/>
          </p:nvSpPr>
          <p:spPr>
            <a:xfrm>
              <a:off x="2410273" y="2498119"/>
              <a:ext cx="4459" cy="11383"/>
            </a:xfrm>
            <a:custGeom>
              <a:avLst/>
              <a:gdLst/>
              <a:ahLst/>
              <a:cxnLst/>
              <a:rect l="l" t="t" r="r" b="b"/>
              <a:pathLst>
                <a:path w="170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5" y="338"/>
                    <a:pt x="169" y="270"/>
                    <a:pt x="169" y="198"/>
                  </a:cubicBezTo>
                  <a:cubicBezTo>
                    <a:pt x="169" y="136"/>
                    <a:pt x="150" y="83"/>
                    <a:pt x="111" y="39"/>
                  </a:cubicBezTo>
                  <a:lnTo>
                    <a:pt x="97" y="25"/>
                  </a:lnTo>
                  <a:lnTo>
                    <a:pt x="83" y="25"/>
                  </a:lnTo>
                  <a:lnTo>
                    <a:pt x="63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75"/>
            <p:cNvSpPr/>
            <p:nvPr/>
          </p:nvSpPr>
          <p:spPr>
            <a:xfrm>
              <a:off x="2480065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897"/>
                  </a:cubicBezTo>
                  <a:lnTo>
                    <a:pt x="973" y="1897"/>
                  </a:lnTo>
                  <a:cubicBezTo>
                    <a:pt x="1396" y="1897"/>
                    <a:pt x="1743" y="1555"/>
                    <a:pt x="1743" y="1132"/>
                  </a:cubicBezTo>
                  <a:lnTo>
                    <a:pt x="1743" y="458"/>
                  </a:lnTo>
                  <a:lnTo>
                    <a:pt x="1714" y="444"/>
                  </a:lnTo>
                  <a:cubicBezTo>
                    <a:pt x="1540" y="357"/>
                    <a:pt x="1396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5"/>
            <p:cNvSpPr/>
            <p:nvPr/>
          </p:nvSpPr>
          <p:spPr>
            <a:xfrm>
              <a:off x="2466190" y="2678591"/>
              <a:ext cx="4432" cy="12642"/>
            </a:xfrm>
            <a:custGeom>
              <a:avLst/>
              <a:gdLst/>
              <a:ahLst/>
              <a:cxnLst/>
              <a:rect l="l" t="t" r="r" b="b"/>
              <a:pathLst>
                <a:path w="169" h="482" extrusionOk="0">
                  <a:moveTo>
                    <a:pt x="169" y="1"/>
                  </a:moveTo>
                  <a:lnTo>
                    <a:pt x="92" y="82"/>
                  </a:lnTo>
                  <a:cubicBezTo>
                    <a:pt x="0" y="169"/>
                    <a:pt x="0" y="313"/>
                    <a:pt x="92" y="405"/>
                  </a:cubicBezTo>
                  <a:lnTo>
                    <a:pt x="169" y="4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5"/>
            <p:cNvSpPr/>
            <p:nvPr/>
          </p:nvSpPr>
          <p:spPr>
            <a:xfrm>
              <a:off x="2535221" y="2679719"/>
              <a:ext cx="4432" cy="11514"/>
            </a:xfrm>
            <a:custGeom>
              <a:avLst/>
              <a:gdLst/>
              <a:ahLst/>
              <a:cxnLst/>
              <a:rect l="l" t="t" r="r" b="b"/>
              <a:pathLst>
                <a:path w="169" h="439" extrusionOk="0">
                  <a:moveTo>
                    <a:pt x="0" y="1"/>
                  </a:moveTo>
                  <a:lnTo>
                    <a:pt x="0" y="439"/>
                  </a:lnTo>
                  <a:lnTo>
                    <a:pt x="73" y="386"/>
                  </a:lnTo>
                  <a:cubicBezTo>
                    <a:pt x="130" y="343"/>
                    <a:pt x="169" y="270"/>
                    <a:pt x="169" y="198"/>
                  </a:cubicBezTo>
                  <a:cubicBezTo>
                    <a:pt x="169" y="140"/>
                    <a:pt x="145" y="83"/>
                    <a:pt x="106" y="39"/>
                  </a:cubicBezTo>
                  <a:lnTo>
                    <a:pt x="97" y="25"/>
                  </a:lnTo>
                  <a:lnTo>
                    <a:pt x="82" y="25"/>
                  </a:lnTo>
                  <a:lnTo>
                    <a:pt x="6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5"/>
            <p:cNvSpPr/>
            <p:nvPr/>
          </p:nvSpPr>
          <p:spPr>
            <a:xfrm>
              <a:off x="2495329" y="2721263"/>
              <a:ext cx="15186" cy="13009"/>
            </a:xfrm>
            <a:custGeom>
              <a:avLst/>
              <a:gdLst/>
              <a:ahLst/>
              <a:cxnLst/>
              <a:rect l="l" t="t" r="r" b="b"/>
              <a:pathLst>
                <a:path w="579" h="496" extrusionOk="0">
                  <a:moveTo>
                    <a:pt x="1" y="0"/>
                  </a:moveTo>
                  <a:lnTo>
                    <a:pt x="1" y="221"/>
                  </a:lnTo>
                  <a:lnTo>
                    <a:pt x="285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9" y="10"/>
                    <a:pt x="391" y="14"/>
                  </a:cubicBezTo>
                  <a:lnTo>
                    <a:pt x="189" y="14"/>
                  </a:lnTo>
                  <a:cubicBezTo>
                    <a:pt x="140" y="10"/>
                    <a:pt x="97" y="10"/>
                    <a:pt x="54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75"/>
            <p:cNvSpPr/>
            <p:nvPr/>
          </p:nvSpPr>
          <p:spPr>
            <a:xfrm>
              <a:off x="2201555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cubicBezTo>
                    <a:pt x="1920" y="511"/>
                    <a:pt x="1862" y="487"/>
                    <a:pt x="1824" y="448"/>
                  </a:cubicBezTo>
                  <a:lnTo>
                    <a:pt x="1371" y="10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75"/>
            <p:cNvSpPr/>
            <p:nvPr/>
          </p:nvSpPr>
          <p:spPr>
            <a:xfrm>
              <a:off x="2326345" y="2551886"/>
              <a:ext cx="103258" cy="52035"/>
            </a:xfrm>
            <a:custGeom>
              <a:avLst/>
              <a:gdLst/>
              <a:ahLst/>
              <a:cxnLst/>
              <a:rect l="l" t="t" r="r" b="b"/>
              <a:pathLst>
                <a:path w="3937" h="1984" extrusionOk="0">
                  <a:moveTo>
                    <a:pt x="2570" y="1"/>
                  </a:moveTo>
                  <a:lnTo>
                    <a:pt x="2142" y="443"/>
                  </a:lnTo>
                  <a:cubicBezTo>
                    <a:pt x="2099" y="487"/>
                    <a:pt x="2041" y="511"/>
                    <a:pt x="1983" y="511"/>
                  </a:cubicBezTo>
                  <a:lnTo>
                    <a:pt x="1979" y="511"/>
                  </a:lnTo>
                  <a:cubicBezTo>
                    <a:pt x="1921" y="511"/>
                    <a:pt x="1863" y="487"/>
                    <a:pt x="1820" y="448"/>
                  </a:cubicBezTo>
                  <a:lnTo>
                    <a:pt x="1367" y="5"/>
                  </a:lnTo>
                  <a:lnTo>
                    <a:pt x="521" y="337"/>
                  </a:lnTo>
                  <a:lnTo>
                    <a:pt x="511" y="342"/>
                  </a:lnTo>
                  <a:cubicBezTo>
                    <a:pt x="492" y="347"/>
                    <a:pt x="1" y="530"/>
                    <a:pt x="1" y="1160"/>
                  </a:cubicBezTo>
                  <a:lnTo>
                    <a:pt x="1" y="1983"/>
                  </a:lnTo>
                  <a:lnTo>
                    <a:pt x="3937" y="1983"/>
                  </a:lnTo>
                  <a:lnTo>
                    <a:pt x="3937" y="1165"/>
                  </a:lnTo>
                  <a:cubicBezTo>
                    <a:pt x="3937" y="535"/>
                    <a:pt x="3446" y="352"/>
                    <a:pt x="3427" y="347"/>
                  </a:cubicBezTo>
                  <a:lnTo>
                    <a:pt x="3417" y="342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75"/>
            <p:cNvSpPr/>
            <p:nvPr/>
          </p:nvSpPr>
          <p:spPr>
            <a:xfrm>
              <a:off x="2450926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lnTo>
                    <a:pt x="1978" y="511"/>
                  </a:lnTo>
                  <a:cubicBezTo>
                    <a:pt x="1920" y="511"/>
                    <a:pt x="1862" y="487"/>
                    <a:pt x="1824" y="448"/>
                  </a:cubicBezTo>
                  <a:lnTo>
                    <a:pt x="1371" y="5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5"/>
            <p:cNvSpPr/>
            <p:nvPr/>
          </p:nvSpPr>
          <p:spPr>
            <a:xfrm>
              <a:off x="2347301" y="2450543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7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73" y="1305"/>
                  </a:lnTo>
                  <a:lnTo>
                    <a:pt x="83" y="1300"/>
                  </a:lnTo>
                  <a:lnTo>
                    <a:pt x="121" y="1300"/>
                  </a:lnTo>
                  <a:cubicBezTo>
                    <a:pt x="131" y="1300"/>
                    <a:pt x="1069" y="1295"/>
                    <a:pt x="1488" y="713"/>
                  </a:cubicBezTo>
                  <a:cubicBezTo>
                    <a:pt x="1525" y="660"/>
                    <a:pt x="1580" y="636"/>
                    <a:pt x="1634" y="636"/>
                  </a:cubicBezTo>
                  <a:cubicBezTo>
                    <a:pt x="1715" y="636"/>
                    <a:pt x="1795" y="689"/>
                    <a:pt x="1815" y="780"/>
                  </a:cubicBezTo>
                  <a:cubicBezTo>
                    <a:pt x="1820" y="800"/>
                    <a:pt x="1925" y="1228"/>
                    <a:pt x="2262" y="1305"/>
                  </a:cubicBezTo>
                  <a:lnTo>
                    <a:pt x="2277" y="1305"/>
                  </a:lnTo>
                  <a:lnTo>
                    <a:pt x="2339" y="1324"/>
                  </a:lnTo>
                  <a:lnTo>
                    <a:pt x="2339" y="1117"/>
                  </a:lnTo>
                  <a:cubicBezTo>
                    <a:pt x="2339" y="501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75"/>
            <p:cNvSpPr/>
            <p:nvPr/>
          </p:nvSpPr>
          <p:spPr>
            <a:xfrm>
              <a:off x="2222484" y="2632142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2" y="1"/>
                  </a:moveTo>
                  <a:cubicBezTo>
                    <a:pt x="501" y="1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1" y="1305"/>
                    <a:pt x="1064" y="1295"/>
                    <a:pt x="1488" y="713"/>
                  </a:cubicBezTo>
                  <a:cubicBezTo>
                    <a:pt x="1523" y="661"/>
                    <a:pt x="1577" y="636"/>
                    <a:pt x="1631" y="636"/>
                  </a:cubicBezTo>
                  <a:cubicBezTo>
                    <a:pt x="1710" y="636"/>
                    <a:pt x="1790" y="689"/>
                    <a:pt x="1810" y="780"/>
                  </a:cubicBezTo>
                  <a:cubicBezTo>
                    <a:pt x="1815" y="800"/>
                    <a:pt x="1921" y="1233"/>
                    <a:pt x="2262" y="1310"/>
                  </a:cubicBezTo>
                  <a:lnTo>
                    <a:pt x="2277" y="1310"/>
                  </a:lnTo>
                  <a:lnTo>
                    <a:pt x="2335" y="1324"/>
                  </a:lnTo>
                  <a:lnTo>
                    <a:pt x="2335" y="1122"/>
                  </a:lnTo>
                  <a:cubicBezTo>
                    <a:pt x="2339" y="506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75"/>
            <p:cNvSpPr/>
            <p:nvPr/>
          </p:nvSpPr>
          <p:spPr>
            <a:xfrm>
              <a:off x="2472249" y="2632142"/>
              <a:ext cx="61346" cy="34751"/>
            </a:xfrm>
            <a:custGeom>
              <a:avLst/>
              <a:gdLst/>
              <a:ahLst/>
              <a:cxnLst/>
              <a:rect l="l" t="t" r="r" b="b"/>
              <a:pathLst>
                <a:path w="2339" h="1325" extrusionOk="0">
                  <a:moveTo>
                    <a:pt x="1117" y="1"/>
                  </a:moveTo>
                  <a:cubicBezTo>
                    <a:pt x="501" y="1"/>
                    <a:pt x="5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0" y="1305"/>
                    <a:pt x="1069" y="1295"/>
                    <a:pt x="1487" y="713"/>
                  </a:cubicBezTo>
                  <a:cubicBezTo>
                    <a:pt x="1524" y="661"/>
                    <a:pt x="1579" y="636"/>
                    <a:pt x="1634" y="636"/>
                  </a:cubicBezTo>
                  <a:cubicBezTo>
                    <a:pt x="1715" y="636"/>
                    <a:pt x="1794" y="689"/>
                    <a:pt x="1814" y="780"/>
                  </a:cubicBezTo>
                  <a:cubicBezTo>
                    <a:pt x="1819" y="800"/>
                    <a:pt x="1925" y="1233"/>
                    <a:pt x="2267" y="1310"/>
                  </a:cubicBezTo>
                  <a:lnTo>
                    <a:pt x="2276" y="1310"/>
                  </a:lnTo>
                  <a:lnTo>
                    <a:pt x="2339" y="1324"/>
                  </a:lnTo>
                  <a:lnTo>
                    <a:pt x="2339" y="1122"/>
                  </a:lnTo>
                  <a:cubicBezTo>
                    <a:pt x="2339" y="501"/>
                    <a:pt x="1838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75"/>
            <p:cNvSpPr/>
            <p:nvPr/>
          </p:nvSpPr>
          <p:spPr>
            <a:xfrm>
              <a:off x="2326109" y="2552148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67" y="0"/>
                  </a:moveTo>
                  <a:lnTo>
                    <a:pt x="520" y="337"/>
                  </a:lnTo>
                  <a:lnTo>
                    <a:pt x="510" y="337"/>
                  </a:lnTo>
                  <a:cubicBezTo>
                    <a:pt x="491" y="347"/>
                    <a:pt x="0" y="530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07" y="530"/>
                    <a:pt x="698" y="347"/>
                    <a:pt x="722" y="342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75"/>
            <p:cNvSpPr/>
            <p:nvPr/>
          </p:nvSpPr>
          <p:spPr>
            <a:xfrm>
              <a:off x="2450926" y="2733747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71" y="0"/>
                  </a:moveTo>
                  <a:lnTo>
                    <a:pt x="520" y="332"/>
                  </a:lnTo>
                  <a:lnTo>
                    <a:pt x="510" y="337"/>
                  </a:lnTo>
                  <a:cubicBezTo>
                    <a:pt x="491" y="342"/>
                    <a:pt x="0" y="525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12" y="530"/>
                    <a:pt x="703" y="347"/>
                    <a:pt x="722" y="337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75"/>
            <p:cNvSpPr/>
            <p:nvPr/>
          </p:nvSpPr>
          <p:spPr>
            <a:xfrm>
              <a:off x="2355248" y="2480704"/>
              <a:ext cx="35879" cy="49885"/>
            </a:xfrm>
            <a:custGeom>
              <a:avLst/>
              <a:gdLst/>
              <a:ahLst/>
              <a:cxnLst/>
              <a:rect l="l" t="t" r="r" b="b"/>
              <a:pathLst>
                <a:path w="136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7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1021" y="1901"/>
                  </a:lnTo>
                  <a:cubicBezTo>
                    <a:pt x="617" y="1873"/>
                    <a:pt x="299" y="1536"/>
                    <a:pt x="304" y="1132"/>
                  </a:cubicBezTo>
                  <a:lnTo>
                    <a:pt x="304" y="496"/>
                  </a:lnTo>
                  <a:lnTo>
                    <a:pt x="342" y="492"/>
                  </a:lnTo>
                  <a:cubicBezTo>
                    <a:pt x="583" y="468"/>
                    <a:pt x="1002" y="391"/>
                    <a:pt x="1367" y="155"/>
                  </a:cubicBezTo>
                  <a:cubicBezTo>
                    <a:pt x="1343" y="121"/>
                    <a:pt x="1319" y="83"/>
                    <a:pt x="1295" y="49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75"/>
            <p:cNvSpPr/>
            <p:nvPr/>
          </p:nvSpPr>
          <p:spPr>
            <a:xfrm>
              <a:off x="2347301" y="2450674"/>
              <a:ext cx="33466" cy="34620"/>
            </a:xfrm>
            <a:custGeom>
              <a:avLst/>
              <a:gdLst/>
              <a:ahLst/>
              <a:cxnLst/>
              <a:rect l="l" t="t" r="r" b="b"/>
              <a:pathLst>
                <a:path w="1276" h="1320" extrusionOk="0">
                  <a:moveTo>
                    <a:pt x="1117" y="1"/>
                  </a:moveTo>
                  <a:cubicBezTo>
                    <a:pt x="501" y="1"/>
                    <a:pt x="6" y="501"/>
                    <a:pt x="1" y="1112"/>
                  </a:cubicBezTo>
                  <a:lnTo>
                    <a:pt x="1" y="1319"/>
                  </a:lnTo>
                  <a:lnTo>
                    <a:pt x="63" y="1300"/>
                  </a:lnTo>
                  <a:lnTo>
                    <a:pt x="121" y="1300"/>
                  </a:lnTo>
                  <a:cubicBezTo>
                    <a:pt x="121" y="1300"/>
                    <a:pt x="159" y="1300"/>
                    <a:pt x="217" y="1295"/>
                  </a:cubicBezTo>
                  <a:lnTo>
                    <a:pt x="217" y="1112"/>
                  </a:lnTo>
                  <a:lnTo>
                    <a:pt x="212" y="1112"/>
                  </a:lnTo>
                  <a:cubicBezTo>
                    <a:pt x="212" y="520"/>
                    <a:pt x="679" y="30"/>
                    <a:pt x="1276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75"/>
            <p:cNvSpPr/>
            <p:nvPr/>
          </p:nvSpPr>
          <p:spPr>
            <a:xfrm>
              <a:off x="2230326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902"/>
                  </a:cubicBezTo>
                  <a:lnTo>
                    <a:pt x="1020" y="1902"/>
                  </a:lnTo>
                  <a:cubicBezTo>
                    <a:pt x="616" y="1873"/>
                    <a:pt x="303" y="1536"/>
                    <a:pt x="303" y="1132"/>
                  </a:cubicBezTo>
                  <a:lnTo>
                    <a:pt x="303" y="497"/>
                  </a:lnTo>
                  <a:lnTo>
                    <a:pt x="342" y="492"/>
                  </a:lnTo>
                  <a:cubicBezTo>
                    <a:pt x="582" y="468"/>
                    <a:pt x="1006" y="386"/>
                    <a:pt x="1372" y="155"/>
                  </a:cubicBezTo>
                  <a:cubicBezTo>
                    <a:pt x="1343" y="116"/>
                    <a:pt x="1319" y="83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75"/>
            <p:cNvSpPr/>
            <p:nvPr/>
          </p:nvSpPr>
          <p:spPr>
            <a:xfrm>
              <a:off x="2222484" y="2632142"/>
              <a:ext cx="33361" cy="34751"/>
            </a:xfrm>
            <a:custGeom>
              <a:avLst/>
              <a:gdLst/>
              <a:ahLst/>
              <a:cxnLst/>
              <a:rect l="l" t="t" r="r" b="b"/>
              <a:pathLst>
                <a:path w="1272" h="1325" extrusionOk="0">
                  <a:moveTo>
                    <a:pt x="1112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5" y="1305"/>
                    <a:pt x="213" y="1300"/>
                  </a:cubicBezTo>
                  <a:lnTo>
                    <a:pt x="213" y="1127"/>
                  </a:lnTo>
                  <a:lnTo>
                    <a:pt x="213" y="1112"/>
                  </a:lnTo>
                  <a:cubicBezTo>
                    <a:pt x="213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75"/>
            <p:cNvSpPr/>
            <p:nvPr/>
          </p:nvSpPr>
          <p:spPr>
            <a:xfrm>
              <a:off x="2480065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902"/>
                  </a:cubicBezTo>
                  <a:lnTo>
                    <a:pt x="1021" y="1902"/>
                  </a:lnTo>
                  <a:cubicBezTo>
                    <a:pt x="617" y="1873"/>
                    <a:pt x="304" y="1536"/>
                    <a:pt x="304" y="1132"/>
                  </a:cubicBezTo>
                  <a:lnTo>
                    <a:pt x="304" y="497"/>
                  </a:lnTo>
                  <a:lnTo>
                    <a:pt x="347" y="492"/>
                  </a:lnTo>
                  <a:cubicBezTo>
                    <a:pt x="588" y="468"/>
                    <a:pt x="1006" y="386"/>
                    <a:pt x="1372" y="155"/>
                  </a:cubicBezTo>
                  <a:cubicBezTo>
                    <a:pt x="1343" y="116"/>
                    <a:pt x="1324" y="83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75"/>
            <p:cNvSpPr/>
            <p:nvPr/>
          </p:nvSpPr>
          <p:spPr>
            <a:xfrm>
              <a:off x="2472249" y="2632142"/>
              <a:ext cx="33335" cy="34751"/>
            </a:xfrm>
            <a:custGeom>
              <a:avLst/>
              <a:gdLst/>
              <a:ahLst/>
              <a:cxnLst/>
              <a:rect l="l" t="t" r="r" b="b"/>
              <a:pathLst>
                <a:path w="1271" h="1325" extrusionOk="0">
                  <a:moveTo>
                    <a:pt x="1112" y="1"/>
                  </a:moveTo>
                  <a:cubicBezTo>
                    <a:pt x="501" y="6"/>
                    <a:pt x="0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9" y="1305"/>
                    <a:pt x="212" y="1300"/>
                  </a:cubicBezTo>
                  <a:lnTo>
                    <a:pt x="212" y="1127"/>
                  </a:lnTo>
                  <a:lnTo>
                    <a:pt x="212" y="1112"/>
                  </a:lnTo>
                  <a:cubicBezTo>
                    <a:pt x="212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75"/>
            <p:cNvSpPr/>
            <p:nvPr/>
          </p:nvSpPr>
          <p:spPr>
            <a:xfrm>
              <a:off x="2313835" y="2622648"/>
              <a:ext cx="121774" cy="102313"/>
            </a:xfrm>
            <a:custGeom>
              <a:avLst/>
              <a:gdLst/>
              <a:ahLst/>
              <a:cxnLst/>
              <a:rect l="l" t="t" r="r" b="b"/>
              <a:pathLst>
                <a:path w="4643" h="3901" extrusionOk="0">
                  <a:moveTo>
                    <a:pt x="2321" y="1"/>
                  </a:moveTo>
                  <a:cubicBezTo>
                    <a:pt x="2208" y="1"/>
                    <a:pt x="2095" y="77"/>
                    <a:pt x="2095" y="228"/>
                  </a:cubicBezTo>
                  <a:lnTo>
                    <a:pt x="2095" y="2393"/>
                  </a:lnTo>
                  <a:lnTo>
                    <a:pt x="223" y="3476"/>
                  </a:lnTo>
                  <a:cubicBezTo>
                    <a:pt x="0" y="3602"/>
                    <a:pt x="125" y="3901"/>
                    <a:pt x="328" y="3901"/>
                  </a:cubicBezTo>
                  <a:cubicBezTo>
                    <a:pt x="366" y="3901"/>
                    <a:pt x="407" y="3890"/>
                    <a:pt x="449" y="3866"/>
                  </a:cubicBezTo>
                  <a:lnTo>
                    <a:pt x="2321" y="2783"/>
                  </a:lnTo>
                  <a:lnTo>
                    <a:pt x="4197" y="3866"/>
                  </a:lnTo>
                  <a:cubicBezTo>
                    <a:pt x="4239" y="3890"/>
                    <a:pt x="4279" y="3901"/>
                    <a:pt x="4317" y="3901"/>
                  </a:cubicBezTo>
                  <a:cubicBezTo>
                    <a:pt x="4517" y="3901"/>
                    <a:pt x="4642" y="3602"/>
                    <a:pt x="4424" y="3476"/>
                  </a:cubicBezTo>
                  <a:lnTo>
                    <a:pt x="2547" y="2393"/>
                  </a:lnTo>
                  <a:lnTo>
                    <a:pt x="2547" y="228"/>
                  </a:lnTo>
                  <a:cubicBezTo>
                    <a:pt x="2547" y="77"/>
                    <a:pt x="2434" y="1"/>
                    <a:pt x="23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75"/>
            <p:cNvSpPr/>
            <p:nvPr/>
          </p:nvSpPr>
          <p:spPr>
            <a:xfrm>
              <a:off x="2314490" y="243981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8" y="458"/>
                  </a:lnTo>
                  <a:cubicBezTo>
                    <a:pt x="3075" y="458"/>
                    <a:pt x="3552" y="934"/>
                    <a:pt x="3552" y="1526"/>
                  </a:cubicBezTo>
                  <a:lnTo>
                    <a:pt x="3552" y="1666"/>
                  </a:lnTo>
                  <a:lnTo>
                    <a:pt x="3537" y="1666"/>
                  </a:lnTo>
                  <a:cubicBezTo>
                    <a:pt x="3220" y="1594"/>
                    <a:pt x="3119" y="1175"/>
                    <a:pt x="3119" y="1170"/>
                  </a:cubicBezTo>
                  <a:cubicBezTo>
                    <a:pt x="3093" y="1058"/>
                    <a:pt x="2996" y="994"/>
                    <a:pt x="2897" y="994"/>
                  </a:cubicBezTo>
                  <a:cubicBezTo>
                    <a:pt x="2829" y="994"/>
                    <a:pt x="2761" y="1024"/>
                    <a:pt x="2714" y="1088"/>
                  </a:cubicBezTo>
                  <a:cubicBezTo>
                    <a:pt x="2305" y="1651"/>
                    <a:pt x="1396" y="1661"/>
                    <a:pt x="1382" y="1661"/>
                  </a:cubicBezTo>
                  <a:lnTo>
                    <a:pt x="1309" y="1661"/>
                  </a:lnTo>
                  <a:lnTo>
                    <a:pt x="1309" y="1517"/>
                  </a:lnTo>
                  <a:cubicBezTo>
                    <a:pt x="1314" y="930"/>
                    <a:pt x="1791" y="458"/>
                    <a:pt x="2378" y="453"/>
                  </a:cubicBezTo>
                  <a:close/>
                  <a:moveTo>
                    <a:pt x="3711" y="2286"/>
                  </a:moveTo>
                  <a:lnTo>
                    <a:pt x="3739" y="2291"/>
                  </a:lnTo>
                  <a:cubicBezTo>
                    <a:pt x="3812" y="2373"/>
                    <a:pt x="3802" y="2503"/>
                    <a:pt x="3711" y="2570"/>
                  </a:cubicBezTo>
                  <a:lnTo>
                    <a:pt x="3711" y="2286"/>
                  </a:lnTo>
                  <a:close/>
                  <a:moveTo>
                    <a:pt x="1155" y="2291"/>
                  </a:moveTo>
                  <a:lnTo>
                    <a:pt x="1155" y="2575"/>
                  </a:lnTo>
                  <a:cubicBezTo>
                    <a:pt x="1103" y="2541"/>
                    <a:pt x="1069" y="2479"/>
                    <a:pt x="1074" y="2416"/>
                  </a:cubicBezTo>
                  <a:lnTo>
                    <a:pt x="1074" y="2416"/>
                  </a:lnTo>
                  <a:lnTo>
                    <a:pt x="1074" y="2421"/>
                  </a:lnTo>
                  <a:cubicBezTo>
                    <a:pt x="1074" y="2373"/>
                    <a:pt x="1088" y="2335"/>
                    <a:pt x="1117" y="2301"/>
                  </a:cubicBezTo>
                  <a:cubicBezTo>
                    <a:pt x="1131" y="2296"/>
                    <a:pt x="1141" y="2296"/>
                    <a:pt x="1155" y="2291"/>
                  </a:cubicBezTo>
                  <a:close/>
                  <a:moveTo>
                    <a:pt x="2820" y="1627"/>
                  </a:moveTo>
                  <a:cubicBezTo>
                    <a:pt x="2921" y="1805"/>
                    <a:pt x="3075" y="1954"/>
                    <a:pt x="3258" y="2046"/>
                  </a:cubicBezTo>
                  <a:lnTo>
                    <a:pt x="3258" y="2691"/>
                  </a:lnTo>
                  <a:cubicBezTo>
                    <a:pt x="3258" y="3090"/>
                    <a:pt x="2936" y="3412"/>
                    <a:pt x="2536" y="3412"/>
                  </a:cubicBezTo>
                  <a:lnTo>
                    <a:pt x="2330" y="3412"/>
                  </a:lnTo>
                  <a:cubicBezTo>
                    <a:pt x="1930" y="3412"/>
                    <a:pt x="1608" y="3090"/>
                    <a:pt x="1608" y="2691"/>
                  </a:cubicBezTo>
                  <a:lnTo>
                    <a:pt x="1608" y="2099"/>
                  </a:lnTo>
                  <a:cubicBezTo>
                    <a:pt x="1901" y="2065"/>
                    <a:pt x="2421" y="1964"/>
                    <a:pt x="2820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5"/>
                    <a:pt x="2286" y="3865"/>
                    <a:pt x="2330" y="3865"/>
                  </a:cubicBezTo>
                  <a:lnTo>
                    <a:pt x="2536" y="3865"/>
                  </a:lnTo>
                  <a:cubicBezTo>
                    <a:pt x="2585" y="3865"/>
                    <a:pt x="2628" y="3865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0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3" y="3056"/>
                  </a:cubicBezTo>
                  <a:cubicBezTo>
                    <a:pt x="1305" y="3326"/>
                    <a:pt x="1492" y="3557"/>
                    <a:pt x="1738" y="3706"/>
                  </a:cubicBezTo>
                  <a:lnTo>
                    <a:pt x="1738" y="3831"/>
                  </a:lnTo>
                  <a:lnTo>
                    <a:pt x="809" y="4192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73"/>
                  </a:cubicBezTo>
                  <a:lnTo>
                    <a:pt x="804" y="6473"/>
                  </a:lnTo>
                  <a:cubicBezTo>
                    <a:pt x="1103" y="6473"/>
                    <a:pt x="1103" y="6016"/>
                    <a:pt x="804" y="6016"/>
                  </a:cubicBezTo>
                  <a:lnTo>
                    <a:pt x="453" y="6016"/>
                  </a:lnTo>
                  <a:lnTo>
                    <a:pt x="453" y="5438"/>
                  </a:lnTo>
                  <a:cubicBezTo>
                    <a:pt x="453" y="4808"/>
                    <a:pt x="944" y="4625"/>
                    <a:pt x="963" y="4620"/>
                  </a:cubicBezTo>
                  <a:lnTo>
                    <a:pt x="973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15" y="4764"/>
                    <a:pt x="2373" y="4789"/>
                    <a:pt x="2431" y="4789"/>
                  </a:cubicBezTo>
                  <a:lnTo>
                    <a:pt x="2435" y="4789"/>
                  </a:lnTo>
                  <a:cubicBezTo>
                    <a:pt x="2498" y="4784"/>
                    <a:pt x="2556" y="4760"/>
                    <a:pt x="2594" y="4716"/>
                  </a:cubicBezTo>
                  <a:lnTo>
                    <a:pt x="3022" y="4274"/>
                  </a:lnTo>
                  <a:lnTo>
                    <a:pt x="3869" y="4615"/>
                  </a:lnTo>
                  <a:lnTo>
                    <a:pt x="3879" y="4620"/>
                  </a:lnTo>
                  <a:cubicBezTo>
                    <a:pt x="3903" y="4625"/>
                    <a:pt x="4394" y="4808"/>
                    <a:pt x="4394" y="5438"/>
                  </a:cubicBezTo>
                  <a:lnTo>
                    <a:pt x="4394" y="6016"/>
                  </a:lnTo>
                  <a:lnTo>
                    <a:pt x="1526" y="6016"/>
                  </a:lnTo>
                  <a:cubicBezTo>
                    <a:pt x="1223" y="6016"/>
                    <a:pt x="1223" y="6473"/>
                    <a:pt x="1526" y="6473"/>
                  </a:cubicBezTo>
                  <a:lnTo>
                    <a:pt x="4620" y="6473"/>
                  </a:lnTo>
                  <a:cubicBezTo>
                    <a:pt x="4745" y="6468"/>
                    <a:pt x="4846" y="6367"/>
                    <a:pt x="4846" y="6242"/>
                  </a:cubicBezTo>
                  <a:lnTo>
                    <a:pt x="4846" y="5438"/>
                  </a:lnTo>
                  <a:cubicBezTo>
                    <a:pt x="4846" y="4519"/>
                    <a:pt x="4124" y="4226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8" y="3562"/>
                    <a:pt x="3566" y="3331"/>
                    <a:pt x="3658" y="3056"/>
                  </a:cubicBezTo>
                  <a:cubicBezTo>
                    <a:pt x="4230" y="3008"/>
                    <a:pt x="4452" y="2286"/>
                    <a:pt x="4009" y="1926"/>
                  </a:cubicBezTo>
                  <a:lnTo>
                    <a:pt x="4009" y="1526"/>
                  </a:lnTo>
                  <a:cubicBezTo>
                    <a:pt x="4009" y="684"/>
                    <a:pt x="3326" y="1"/>
                    <a:pt x="2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5"/>
            <p:cNvSpPr/>
            <p:nvPr/>
          </p:nvSpPr>
          <p:spPr>
            <a:xfrm>
              <a:off x="2439045" y="2621546"/>
              <a:ext cx="127256" cy="169639"/>
            </a:xfrm>
            <a:custGeom>
              <a:avLst/>
              <a:gdLst/>
              <a:ahLst/>
              <a:cxnLst/>
              <a:rect l="l" t="t" r="r" b="b"/>
              <a:pathLst>
                <a:path w="4852" h="6468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9" y="458"/>
                  </a:lnTo>
                  <a:cubicBezTo>
                    <a:pt x="3076" y="458"/>
                    <a:pt x="3557" y="934"/>
                    <a:pt x="3557" y="1521"/>
                  </a:cubicBezTo>
                  <a:lnTo>
                    <a:pt x="3557" y="1666"/>
                  </a:lnTo>
                  <a:lnTo>
                    <a:pt x="3537" y="1666"/>
                  </a:lnTo>
                  <a:cubicBezTo>
                    <a:pt x="3225" y="1593"/>
                    <a:pt x="3124" y="1175"/>
                    <a:pt x="3124" y="1175"/>
                  </a:cubicBezTo>
                  <a:cubicBezTo>
                    <a:pt x="3098" y="1060"/>
                    <a:pt x="2998" y="995"/>
                    <a:pt x="2897" y="995"/>
                  </a:cubicBezTo>
                  <a:cubicBezTo>
                    <a:pt x="2829" y="995"/>
                    <a:pt x="2761" y="1024"/>
                    <a:pt x="2715" y="1088"/>
                  </a:cubicBezTo>
                  <a:cubicBezTo>
                    <a:pt x="2310" y="1656"/>
                    <a:pt x="1396" y="1661"/>
                    <a:pt x="1387" y="1661"/>
                  </a:cubicBezTo>
                  <a:lnTo>
                    <a:pt x="1334" y="1661"/>
                  </a:lnTo>
                  <a:lnTo>
                    <a:pt x="1319" y="1666"/>
                  </a:lnTo>
                  <a:lnTo>
                    <a:pt x="1314" y="1666"/>
                  </a:lnTo>
                  <a:lnTo>
                    <a:pt x="1314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5" y="2286"/>
                  </a:moveTo>
                  <a:lnTo>
                    <a:pt x="3740" y="2291"/>
                  </a:lnTo>
                  <a:cubicBezTo>
                    <a:pt x="3817" y="2373"/>
                    <a:pt x="3802" y="2503"/>
                    <a:pt x="3715" y="2565"/>
                  </a:cubicBezTo>
                  <a:lnTo>
                    <a:pt x="3715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74" y="2479"/>
                    <a:pt x="1074" y="2416"/>
                  </a:cubicBezTo>
                  <a:cubicBezTo>
                    <a:pt x="1074" y="2373"/>
                    <a:pt x="1088" y="2330"/>
                    <a:pt x="1122" y="2296"/>
                  </a:cubicBezTo>
                  <a:cubicBezTo>
                    <a:pt x="1132" y="2296"/>
                    <a:pt x="1146" y="2291"/>
                    <a:pt x="1156" y="2286"/>
                  </a:cubicBezTo>
                  <a:close/>
                  <a:moveTo>
                    <a:pt x="2825" y="1627"/>
                  </a:moveTo>
                  <a:cubicBezTo>
                    <a:pt x="2926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5" y="3412"/>
                  </a:lnTo>
                  <a:cubicBezTo>
                    <a:pt x="1935" y="3412"/>
                    <a:pt x="1613" y="3085"/>
                    <a:pt x="1613" y="2690"/>
                  </a:cubicBezTo>
                  <a:lnTo>
                    <a:pt x="1613" y="2094"/>
                  </a:lnTo>
                  <a:cubicBezTo>
                    <a:pt x="1906" y="2060"/>
                    <a:pt x="2426" y="1959"/>
                    <a:pt x="2825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31" y="4240"/>
                  </a:lnTo>
                  <a:lnTo>
                    <a:pt x="2195" y="4009"/>
                  </a:lnTo>
                  <a:lnTo>
                    <a:pt x="2195" y="3855"/>
                  </a:lnTo>
                  <a:cubicBezTo>
                    <a:pt x="2238" y="3860"/>
                    <a:pt x="2286" y="3865"/>
                    <a:pt x="2335" y="3865"/>
                  </a:cubicBezTo>
                  <a:lnTo>
                    <a:pt x="2537" y="3865"/>
                  </a:lnTo>
                  <a:cubicBezTo>
                    <a:pt x="2585" y="3865"/>
                    <a:pt x="2633" y="3860"/>
                    <a:pt x="2676" y="3855"/>
                  </a:cubicBezTo>
                  <a:close/>
                  <a:moveTo>
                    <a:pt x="2383" y="1"/>
                  </a:moveTo>
                  <a:cubicBezTo>
                    <a:pt x="1541" y="1"/>
                    <a:pt x="862" y="679"/>
                    <a:pt x="862" y="1521"/>
                  </a:cubicBezTo>
                  <a:lnTo>
                    <a:pt x="862" y="1921"/>
                  </a:lnTo>
                  <a:cubicBezTo>
                    <a:pt x="405" y="2286"/>
                    <a:pt x="636" y="3013"/>
                    <a:pt x="1218" y="3051"/>
                  </a:cubicBezTo>
                  <a:cubicBezTo>
                    <a:pt x="1310" y="3326"/>
                    <a:pt x="1492" y="3557"/>
                    <a:pt x="1743" y="3701"/>
                  </a:cubicBezTo>
                  <a:lnTo>
                    <a:pt x="1743" y="3826"/>
                  </a:lnTo>
                  <a:lnTo>
                    <a:pt x="814" y="4187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68"/>
                  </a:cubicBezTo>
                  <a:lnTo>
                    <a:pt x="804" y="6468"/>
                  </a:lnTo>
                  <a:cubicBezTo>
                    <a:pt x="1108" y="6468"/>
                    <a:pt x="1108" y="6015"/>
                    <a:pt x="804" y="6015"/>
                  </a:cubicBezTo>
                  <a:lnTo>
                    <a:pt x="453" y="6015"/>
                  </a:lnTo>
                  <a:lnTo>
                    <a:pt x="453" y="5433"/>
                  </a:lnTo>
                  <a:cubicBezTo>
                    <a:pt x="453" y="4808"/>
                    <a:pt x="944" y="4625"/>
                    <a:pt x="963" y="4615"/>
                  </a:cubicBezTo>
                  <a:lnTo>
                    <a:pt x="978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20" y="4760"/>
                    <a:pt x="2378" y="4784"/>
                    <a:pt x="2436" y="4784"/>
                  </a:cubicBezTo>
                  <a:lnTo>
                    <a:pt x="2440" y="4784"/>
                  </a:lnTo>
                  <a:cubicBezTo>
                    <a:pt x="2498" y="4784"/>
                    <a:pt x="2556" y="4760"/>
                    <a:pt x="2599" y="4716"/>
                  </a:cubicBezTo>
                  <a:lnTo>
                    <a:pt x="3027" y="4274"/>
                  </a:lnTo>
                  <a:lnTo>
                    <a:pt x="3874" y="4615"/>
                  </a:lnTo>
                  <a:lnTo>
                    <a:pt x="3884" y="4615"/>
                  </a:lnTo>
                  <a:cubicBezTo>
                    <a:pt x="3903" y="4625"/>
                    <a:pt x="4394" y="4808"/>
                    <a:pt x="4394" y="5433"/>
                  </a:cubicBezTo>
                  <a:lnTo>
                    <a:pt x="4394" y="6015"/>
                  </a:lnTo>
                  <a:lnTo>
                    <a:pt x="1526" y="6015"/>
                  </a:lnTo>
                  <a:cubicBezTo>
                    <a:pt x="1223" y="6015"/>
                    <a:pt x="1223" y="6468"/>
                    <a:pt x="1526" y="6468"/>
                  </a:cubicBezTo>
                  <a:lnTo>
                    <a:pt x="4625" y="6468"/>
                  </a:lnTo>
                  <a:cubicBezTo>
                    <a:pt x="4750" y="6468"/>
                    <a:pt x="4851" y="6367"/>
                    <a:pt x="4851" y="6242"/>
                  </a:cubicBezTo>
                  <a:lnTo>
                    <a:pt x="4851" y="5433"/>
                  </a:lnTo>
                  <a:cubicBezTo>
                    <a:pt x="4846" y="4514"/>
                    <a:pt x="4124" y="4225"/>
                    <a:pt x="4038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83" y="3557"/>
                    <a:pt x="3566" y="3326"/>
                    <a:pt x="3658" y="3056"/>
                  </a:cubicBezTo>
                  <a:cubicBezTo>
                    <a:pt x="4230" y="3008"/>
                    <a:pt x="4457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31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75"/>
            <p:cNvSpPr/>
            <p:nvPr/>
          </p:nvSpPr>
          <p:spPr>
            <a:xfrm>
              <a:off x="2189674" y="262154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4" y="458"/>
                  </a:lnTo>
                  <a:cubicBezTo>
                    <a:pt x="3076" y="458"/>
                    <a:pt x="3552" y="934"/>
                    <a:pt x="3552" y="1521"/>
                  </a:cubicBezTo>
                  <a:lnTo>
                    <a:pt x="3552" y="1666"/>
                  </a:lnTo>
                  <a:lnTo>
                    <a:pt x="3533" y="1666"/>
                  </a:lnTo>
                  <a:cubicBezTo>
                    <a:pt x="3220" y="1593"/>
                    <a:pt x="3119" y="1175"/>
                    <a:pt x="3119" y="1175"/>
                  </a:cubicBezTo>
                  <a:cubicBezTo>
                    <a:pt x="3093" y="1060"/>
                    <a:pt x="2993" y="995"/>
                    <a:pt x="2894" y="995"/>
                  </a:cubicBezTo>
                  <a:cubicBezTo>
                    <a:pt x="2826" y="995"/>
                    <a:pt x="2759" y="1024"/>
                    <a:pt x="2715" y="1088"/>
                  </a:cubicBezTo>
                  <a:cubicBezTo>
                    <a:pt x="2306" y="1656"/>
                    <a:pt x="1396" y="1661"/>
                    <a:pt x="1382" y="1661"/>
                  </a:cubicBezTo>
                  <a:lnTo>
                    <a:pt x="1329" y="1661"/>
                  </a:lnTo>
                  <a:lnTo>
                    <a:pt x="1314" y="1666"/>
                  </a:lnTo>
                  <a:lnTo>
                    <a:pt x="1310" y="1666"/>
                  </a:lnTo>
                  <a:lnTo>
                    <a:pt x="1310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1" y="2286"/>
                  </a:moveTo>
                  <a:lnTo>
                    <a:pt x="3740" y="2291"/>
                  </a:lnTo>
                  <a:cubicBezTo>
                    <a:pt x="3812" y="2373"/>
                    <a:pt x="3802" y="2503"/>
                    <a:pt x="3711" y="2565"/>
                  </a:cubicBezTo>
                  <a:lnTo>
                    <a:pt x="3711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69" y="2479"/>
                    <a:pt x="1074" y="2416"/>
                  </a:cubicBezTo>
                  <a:cubicBezTo>
                    <a:pt x="1074" y="2373"/>
                    <a:pt x="1088" y="2330"/>
                    <a:pt x="1117" y="2296"/>
                  </a:cubicBezTo>
                  <a:cubicBezTo>
                    <a:pt x="1132" y="2296"/>
                    <a:pt x="1141" y="2291"/>
                    <a:pt x="1156" y="2286"/>
                  </a:cubicBezTo>
                  <a:close/>
                  <a:moveTo>
                    <a:pt x="2821" y="1627"/>
                  </a:moveTo>
                  <a:cubicBezTo>
                    <a:pt x="2922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0" y="3412"/>
                  </a:lnTo>
                  <a:cubicBezTo>
                    <a:pt x="1930" y="3412"/>
                    <a:pt x="1608" y="3085"/>
                    <a:pt x="1608" y="2690"/>
                  </a:cubicBezTo>
                  <a:lnTo>
                    <a:pt x="1608" y="2094"/>
                  </a:lnTo>
                  <a:cubicBezTo>
                    <a:pt x="1901" y="2060"/>
                    <a:pt x="2421" y="1959"/>
                    <a:pt x="2821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0"/>
                    <a:pt x="2286" y="3865"/>
                    <a:pt x="2330" y="3865"/>
                  </a:cubicBezTo>
                  <a:lnTo>
                    <a:pt x="2537" y="3865"/>
                  </a:lnTo>
                  <a:cubicBezTo>
                    <a:pt x="2585" y="3865"/>
                    <a:pt x="2628" y="3860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1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8" y="3056"/>
                  </a:cubicBezTo>
                  <a:cubicBezTo>
                    <a:pt x="1305" y="3330"/>
                    <a:pt x="1492" y="3561"/>
                    <a:pt x="1743" y="3706"/>
                  </a:cubicBezTo>
                  <a:lnTo>
                    <a:pt x="1743" y="3831"/>
                  </a:lnTo>
                  <a:lnTo>
                    <a:pt x="814" y="4192"/>
                  </a:lnTo>
                  <a:cubicBezTo>
                    <a:pt x="727" y="4221"/>
                    <a:pt x="1" y="4514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73"/>
                    <a:pt x="227" y="6473"/>
                  </a:cubicBezTo>
                  <a:lnTo>
                    <a:pt x="804" y="6473"/>
                  </a:lnTo>
                  <a:cubicBezTo>
                    <a:pt x="1108" y="6473"/>
                    <a:pt x="1108" y="6015"/>
                    <a:pt x="804" y="6015"/>
                  </a:cubicBezTo>
                  <a:lnTo>
                    <a:pt x="448" y="6015"/>
                  </a:lnTo>
                  <a:lnTo>
                    <a:pt x="448" y="5438"/>
                  </a:lnTo>
                  <a:cubicBezTo>
                    <a:pt x="448" y="4808"/>
                    <a:pt x="939" y="4625"/>
                    <a:pt x="958" y="4620"/>
                  </a:cubicBezTo>
                  <a:lnTo>
                    <a:pt x="968" y="4615"/>
                  </a:lnTo>
                  <a:lnTo>
                    <a:pt x="1820" y="4283"/>
                  </a:lnTo>
                  <a:lnTo>
                    <a:pt x="2272" y="4721"/>
                  </a:lnTo>
                  <a:cubicBezTo>
                    <a:pt x="2315" y="4764"/>
                    <a:pt x="2373" y="4788"/>
                    <a:pt x="2436" y="4788"/>
                  </a:cubicBezTo>
                  <a:cubicBezTo>
                    <a:pt x="2493" y="4784"/>
                    <a:pt x="2551" y="4760"/>
                    <a:pt x="2594" y="4716"/>
                  </a:cubicBezTo>
                  <a:lnTo>
                    <a:pt x="3018" y="4274"/>
                  </a:lnTo>
                  <a:lnTo>
                    <a:pt x="3869" y="4615"/>
                  </a:lnTo>
                  <a:lnTo>
                    <a:pt x="3879" y="4615"/>
                  </a:lnTo>
                  <a:cubicBezTo>
                    <a:pt x="3898" y="4625"/>
                    <a:pt x="4389" y="4808"/>
                    <a:pt x="4389" y="5433"/>
                  </a:cubicBezTo>
                  <a:lnTo>
                    <a:pt x="4389" y="6015"/>
                  </a:lnTo>
                  <a:lnTo>
                    <a:pt x="1521" y="6015"/>
                  </a:lnTo>
                  <a:cubicBezTo>
                    <a:pt x="1220" y="6015"/>
                    <a:pt x="1218" y="6468"/>
                    <a:pt x="1517" y="6468"/>
                  </a:cubicBezTo>
                  <a:cubicBezTo>
                    <a:pt x="1518" y="6468"/>
                    <a:pt x="1520" y="6468"/>
                    <a:pt x="1521" y="6468"/>
                  </a:cubicBezTo>
                  <a:lnTo>
                    <a:pt x="4615" y="6468"/>
                  </a:lnTo>
                  <a:cubicBezTo>
                    <a:pt x="4740" y="6468"/>
                    <a:pt x="4846" y="6367"/>
                    <a:pt x="4846" y="6242"/>
                  </a:cubicBezTo>
                  <a:lnTo>
                    <a:pt x="4846" y="5433"/>
                  </a:lnTo>
                  <a:cubicBezTo>
                    <a:pt x="4846" y="4514"/>
                    <a:pt x="4124" y="4225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9" y="3557"/>
                    <a:pt x="3566" y="3326"/>
                    <a:pt x="3658" y="3056"/>
                  </a:cubicBezTo>
                  <a:cubicBezTo>
                    <a:pt x="4230" y="3008"/>
                    <a:pt x="4452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26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5" name="Google Shape;10355;p75"/>
          <p:cNvGrpSpPr/>
          <p:nvPr/>
        </p:nvGrpSpPr>
        <p:grpSpPr>
          <a:xfrm>
            <a:off x="2660798" y="2452326"/>
            <a:ext cx="329653" cy="326926"/>
            <a:chOff x="2660798" y="2452326"/>
            <a:chExt cx="329653" cy="326926"/>
          </a:xfrm>
        </p:grpSpPr>
        <p:sp>
          <p:nvSpPr>
            <p:cNvPr id="10356" name="Google Shape;10356;p75"/>
            <p:cNvSpPr/>
            <p:nvPr/>
          </p:nvSpPr>
          <p:spPr>
            <a:xfrm>
              <a:off x="2896400" y="2626739"/>
              <a:ext cx="38266" cy="37873"/>
            </a:xfrm>
            <a:custGeom>
              <a:avLst/>
              <a:gdLst/>
              <a:ahLst/>
              <a:cxnLst/>
              <a:rect l="l" t="t" r="r" b="b"/>
              <a:pathLst>
                <a:path w="1459" h="1444" extrusionOk="0">
                  <a:moveTo>
                    <a:pt x="1" y="0"/>
                  </a:moveTo>
                  <a:lnTo>
                    <a:pt x="929" y="1444"/>
                  </a:lnTo>
                  <a:lnTo>
                    <a:pt x="1459" y="1444"/>
                  </a:lnTo>
                  <a:cubicBezTo>
                    <a:pt x="1449" y="645"/>
                    <a:pt x="799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5"/>
            <p:cNvSpPr/>
            <p:nvPr/>
          </p:nvSpPr>
          <p:spPr>
            <a:xfrm>
              <a:off x="285802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6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75"/>
            <p:cNvSpPr/>
            <p:nvPr/>
          </p:nvSpPr>
          <p:spPr>
            <a:xfrm>
              <a:off x="2895770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7" y="1"/>
                  </a:moveTo>
                  <a:cubicBezTo>
                    <a:pt x="18" y="1"/>
                    <a:pt x="9" y="1"/>
                    <a:pt x="1" y="1"/>
                  </a:cubicBezTo>
                  <a:lnTo>
                    <a:pt x="1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62" y="1594"/>
                    <a:pt x="819" y="1237"/>
                    <a:pt x="819" y="795"/>
                  </a:cubicBezTo>
                  <a:cubicBezTo>
                    <a:pt x="819" y="357"/>
                    <a:pt x="467" y="1"/>
                    <a:pt x="27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75"/>
            <p:cNvSpPr/>
            <p:nvPr/>
          </p:nvSpPr>
          <p:spPr>
            <a:xfrm>
              <a:off x="2754929" y="2626739"/>
              <a:ext cx="38397" cy="37873"/>
            </a:xfrm>
            <a:custGeom>
              <a:avLst/>
              <a:gdLst/>
              <a:ahLst/>
              <a:cxnLst/>
              <a:rect l="l" t="t" r="r" b="b"/>
              <a:pathLst>
                <a:path w="1464" h="1444" extrusionOk="0">
                  <a:moveTo>
                    <a:pt x="1" y="0"/>
                  </a:moveTo>
                  <a:lnTo>
                    <a:pt x="934" y="1444"/>
                  </a:lnTo>
                  <a:lnTo>
                    <a:pt x="1463" y="1444"/>
                  </a:lnTo>
                  <a:cubicBezTo>
                    <a:pt x="1454" y="645"/>
                    <a:pt x="804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75"/>
            <p:cNvSpPr/>
            <p:nvPr/>
          </p:nvSpPr>
          <p:spPr>
            <a:xfrm>
              <a:off x="271668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5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5"/>
            <p:cNvSpPr/>
            <p:nvPr/>
          </p:nvSpPr>
          <p:spPr>
            <a:xfrm>
              <a:off x="2754562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0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57" y="1594"/>
                    <a:pt x="818" y="1237"/>
                    <a:pt x="818" y="795"/>
                  </a:cubicBezTo>
                  <a:cubicBezTo>
                    <a:pt x="818" y="357"/>
                    <a:pt x="462" y="1"/>
                    <a:pt x="26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5"/>
            <p:cNvSpPr/>
            <p:nvPr/>
          </p:nvSpPr>
          <p:spPr>
            <a:xfrm>
              <a:off x="2825612" y="2628628"/>
              <a:ext cx="51511" cy="51511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0" y="0"/>
                  </a:moveTo>
                  <a:lnTo>
                    <a:pt x="1169" y="1963"/>
                  </a:lnTo>
                  <a:lnTo>
                    <a:pt x="1963" y="1963"/>
                  </a:lnTo>
                  <a:cubicBezTo>
                    <a:pt x="1963" y="881"/>
                    <a:pt x="1083" y="0"/>
                    <a:pt x="0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5"/>
            <p:cNvSpPr/>
            <p:nvPr/>
          </p:nvSpPr>
          <p:spPr>
            <a:xfrm>
              <a:off x="2774232" y="2628628"/>
              <a:ext cx="82066" cy="51511"/>
            </a:xfrm>
            <a:custGeom>
              <a:avLst/>
              <a:gdLst/>
              <a:ahLst/>
              <a:cxnLst/>
              <a:rect l="l" t="t" r="r" b="b"/>
              <a:pathLst>
                <a:path w="3129" h="1964" extrusionOk="0">
                  <a:moveTo>
                    <a:pt x="1959" y="0"/>
                  </a:moveTo>
                  <a:cubicBezTo>
                    <a:pt x="877" y="0"/>
                    <a:pt x="1" y="881"/>
                    <a:pt x="1" y="1963"/>
                  </a:cubicBezTo>
                  <a:lnTo>
                    <a:pt x="3128" y="1963"/>
                  </a:lnTo>
                  <a:cubicBezTo>
                    <a:pt x="3128" y="881"/>
                    <a:pt x="2604" y="0"/>
                    <a:pt x="195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75"/>
            <p:cNvSpPr/>
            <p:nvPr/>
          </p:nvSpPr>
          <p:spPr>
            <a:xfrm>
              <a:off x="2825979" y="2550994"/>
              <a:ext cx="28431" cy="56835"/>
            </a:xfrm>
            <a:custGeom>
              <a:avLst/>
              <a:gdLst/>
              <a:ahLst/>
              <a:cxnLst/>
              <a:rect l="l" t="t" r="r" b="b"/>
              <a:pathLst>
                <a:path w="1084" h="2167" extrusionOk="0">
                  <a:moveTo>
                    <a:pt x="1" y="1"/>
                  </a:moveTo>
                  <a:lnTo>
                    <a:pt x="1" y="2166"/>
                  </a:lnTo>
                  <a:cubicBezTo>
                    <a:pt x="602" y="2166"/>
                    <a:pt x="1083" y="1680"/>
                    <a:pt x="1083" y="1084"/>
                  </a:cubicBezTo>
                  <a:cubicBezTo>
                    <a:pt x="1083" y="482"/>
                    <a:pt x="602" y="1"/>
                    <a:pt x="1" y="1"/>
                  </a:cubicBezTo>
                  <a:close/>
                </a:path>
              </a:pathLst>
            </a:custGeom>
            <a:solidFill>
              <a:srgbClr val="BEC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5"/>
            <p:cNvSpPr/>
            <p:nvPr/>
          </p:nvSpPr>
          <p:spPr>
            <a:xfrm>
              <a:off x="2796840" y="2550994"/>
              <a:ext cx="43302" cy="56835"/>
            </a:xfrm>
            <a:custGeom>
              <a:avLst/>
              <a:gdLst/>
              <a:ahLst/>
              <a:cxnLst/>
              <a:rect l="l" t="t" r="r" b="b"/>
              <a:pathLst>
                <a:path w="1651" h="2167" extrusionOk="0">
                  <a:moveTo>
                    <a:pt x="1083" y="1"/>
                  </a:moveTo>
                  <a:cubicBezTo>
                    <a:pt x="486" y="1"/>
                    <a:pt x="0" y="482"/>
                    <a:pt x="0" y="1084"/>
                  </a:cubicBezTo>
                  <a:cubicBezTo>
                    <a:pt x="0" y="1680"/>
                    <a:pt x="486" y="2166"/>
                    <a:pt x="1083" y="2166"/>
                  </a:cubicBezTo>
                  <a:lnTo>
                    <a:pt x="1112" y="2166"/>
                  </a:lnTo>
                  <a:cubicBezTo>
                    <a:pt x="1415" y="2152"/>
                    <a:pt x="1651" y="1671"/>
                    <a:pt x="1651" y="1084"/>
                  </a:cubicBezTo>
                  <a:cubicBezTo>
                    <a:pt x="1651" y="492"/>
                    <a:pt x="1410" y="15"/>
                    <a:pt x="1112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5"/>
            <p:cNvSpPr/>
            <p:nvPr/>
          </p:nvSpPr>
          <p:spPr>
            <a:xfrm>
              <a:off x="2733107" y="2564108"/>
              <a:ext cx="28404" cy="41833"/>
            </a:xfrm>
            <a:custGeom>
              <a:avLst/>
              <a:gdLst/>
              <a:ahLst/>
              <a:cxnLst/>
              <a:rect l="l" t="t" r="r" b="b"/>
              <a:pathLst>
                <a:path w="1083" h="1595" extrusionOk="0">
                  <a:moveTo>
                    <a:pt x="792" y="1"/>
                  </a:moveTo>
                  <a:cubicBezTo>
                    <a:pt x="356" y="1"/>
                    <a:pt x="0" y="357"/>
                    <a:pt x="0" y="795"/>
                  </a:cubicBezTo>
                  <a:cubicBezTo>
                    <a:pt x="0" y="1237"/>
                    <a:pt x="361" y="1594"/>
                    <a:pt x="801" y="1594"/>
                  </a:cubicBezTo>
                  <a:cubicBezTo>
                    <a:pt x="807" y="1594"/>
                    <a:pt x="812" y="1594"/>
                    <a:pt x="818" y="1594"/>
                  </a:cubicBezTo>
                  <a:cubicBezTo>
                    <a:pt x="963" y="1594"/>
                    <a:pt x="1083" y="1238"/>
                    <a:pt x="1083" y="795"/>
                  </a:cubicBezTo>
                  <a:cubicBezTo>
                    <a:pt x="1083" y="357"/>
                    <a:pt x="963" y="1"/>
                    <a:pt x="818" y="1"/>
                  </a:cubicBezTo>
                  <a:cubicBezTo>
                    <a:pt x="810" y="1"/>
                    <a:pt x="801" y="1"/>
                    <a:pt x="792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5"/>
            <p:cNvSpPr/>
            <p:nvPr/>
          </p:nvSpPr>
          <p:spPr>
            <a:xfrm>
              <a:off x="2874316" y="2564108"/>
              <a:ext cx="28536" cy="41833"/>
            </a:xfrm>
            <a:custGeom>
              <a:avLst/>
              <a:gdLst/>
              <a:ahLst/>
              <a:cxnLst/>
              <a:rect l="l" t="t" r="r" b="b"/>
              <a:pathLst>
                <a:path w="1088" h="1595" extrusionOk="0">
                  <a:moveTo>
                    <a:pt x="793" y="1"/>
                  </a:moveTo>
                  <a:cubicBezTo>
                    <a:pt x="357" y="1"/>
                    <a:pt x="1" y="357"/>
                    <a:pt x="1" y="795"/>
                  </a:cubicBezTo>
                  <a:cubicBezTo>
                    <a:pt x="1" y="1237"/>
                    <a:pt x="361" y="1594"/>
                    <a:pt x="801" y="1594"/>
                  </a:cubicBezTo>
                  <a:cubicBezTo>
                    <a:pt x="807" y="1594"/>
                    <a:pt x="813" y="1594"/>
                    <a:pt x="819" y="1594"/>
                  </a:cubicBezTo>
                  <a:cubicBezTo>
                    <a:pt x="968" y="1594"/>
                    <a:pt x="1088" y="1238"/>
                    <a:pt x="1088" y="795"/>
                  </a:cubicBezTo>
                  <a:cubicBezTo>
                    <a:pt x="1088" y="357"/>
                    <a:pt x="968" y="1"/>
                    <a:pt x="819" y="1"/>
                  </a:cubicBezTo>
                  <a:cubicBezTo>
                    <a:pt x="810" y="1"/>
                    <a:pt x="801" y="1"/>
                    <a:pt x="793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5"/>
            <p:cNvSpPr/>
            <p:nvPr/>
          </p:nvSpPr>
          <p:spPr>
            <a:xfrm>
              <a:off x="2870644" y="2558836"/>
              <a:ext cx="61005" cy="52271"/>
            </a:xfrm>
            <a:custGeom>
              <a:avLst/>
              <a:gdLst/>
              <a:ahLst/>
              <a:cxnLst/>
              <a:rect l="l" t="t" r="r" b="b"/>
              <a:pathLst>
                <a:path w="2326" h="1993" extrusionOk="0">
                  <a:moveTo>
                    <a:pt x="997" y="400"/>
                  </a:moveTo>
                  <a:cubicBezTo>
                    <a:pt x="1526" y="400"/>
                    <a:pt x="1796" y="1044"/>
                    <a:pt x="1420" y="1420"/>
                  </a:cubicBezTo>
                  <a:cubicBezTo>
                    <a:pt x="1297" y="1541"/>
                    <a:pt x="1147" y="1596"/>
                    <a:pt x="1000" y="1596"/>
                  </a:cubicBezTo>
                  <a:cubicBezTo>
                    <a:pt x="693" y="1596"/>
                    <a:pt x="400" y="1358"/>
                    <a:pt x="400" y="996"/>
                  </a:cubicBezTo>
                  <a:cubicBezTo>
                    <a:pt x="400" y="669"/>
                    <a:pt x="665" y="400"/>
                    <a:pt x="997" y="400"/>
                  </a:cubicBezTo>
                  <a:close/>
                  <a:moveTo>
                    <a:pt x="1004" y="1"/>
                  </a:moveTo>
                  <a:cubicBezTo>
                    <a:pt x="492" y="1"/>
                    <a:pt x="1" y="397"/>
                    <a:pt x="1" y="996"/>
                  </a:cubicBezTo>
                  <a:cubicBezTo>
                    <a:pt x="1" y="1545"/>
                    <a:pt x="448" y="1992"/>
                    <a:pt x="997" y="1992"/>
                  </a:cubicBezTo>
                  <a:cubicBezTo>
                    <a:pt x="1882" y="1992"/>
                    <a:pt x="2325" y="919"/>
                    <a:pt x="1700" y="294"/>
                  </a:cubicBezTo>
                  <a:cubicBezTo>
                    <a:pt x="1497" y="92"/>
                    <a:pt x="1248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5"/>
            <p:cNvSpPr/>
            <p:nvPr/>
          </p:nvSpPr>
          <p:spPr>
            <a:xfrm>
              <a:off x="2871379" y="2621546"/>
              <a:ext cx="68454" cy="48232"/>
            </a:xfrm>
            <a:custGeom>
              <a:avLst/>
              <a:gdLst/>
              <a:ahLst/>
              <a:cxnLst/>
              <a:rect l="l" t="t" r="r" b="b"/>
              <a:pathLst>
                <a:path w="2610" h="1839" extrusionOk="0">
                  <a:moveTo>
                    <a:pt x="969" y="1"/>
                  </a:moveTo>
                  <a:cubicBezTo>
                    <a:pt x="700" y="1"/>
                    <a:pt x="430" y="63"/>
                    <a:pt x="194" y="193"/>
                  </a:cubicBezTo>
                  <a:cubicBezTo>
                    <a:pt x="0" y="300"/>
                    <a:pt x="107" y="563"/>
                    <a:pt x="287" y="563"/>
                  </a:cubicBezTo>
                  <a:cubicBezTo>
                    <a:pt x="317" y="563"/>
                    <a:pt x="349" y="556"/>
                    <a:pt x="382" y="540"/>
                  </a:cubicBezTo>
                  <a:cubicBezTo>
                    <a:pt x="570" y="440"/>
                    <a:pt x="769" y="393"/>
                    <a:pt x="964" y="393"/>
                  </a:cubicBezTo>
                  <a:cubicBezTo>
                    <a:pt x="1548" y="393"/>
                    <a:pt x="2095" y="808"/>
                    <a:pt x="2196" y="1439"/>
                  </a:cubicBezTo>
                  <a:lnTo>
                    <a:pt x="969" y="1439"/>
                  </a:lnTo>
                  <a:cubicBezTo>
                    <a:pt x="719" y="1454"/>
                    <a:pt x="719" y="1824"/>
                    <a:pt x="969" y="1839"/>
                  </a:cubicBezTo>
                  <a:lnTo>
                    <a:pt x="2413" y="1839"/>
                  </a:lnTo>
                  <a:cubicBezTo>
                    <a:pt x="2523" y="1839"/>
                    <a:pt x="2610" y="1747"/>
                    <a:pt x="2610" y="1637"/>
                  </a:cubicBezTo>
                  <a:cubicBezTo>
                    <a:pt x="2610" y="732"/>
                    <a:pt x="1874" y="1"/>
                    <a:pt x="9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5"/>
            <p:cNvSpPr/>
            <p:nvPr/>
          </p:nvSpPr>
          <p:spPr>
            <a:xfrm>
              <a:off x="2711522" y="2621467"/>
              <a:ext cx="68349" cy="48442"/>
            </a:xfrm>
            <a:custGeom>
              <a:avLst/>
              <a:gdLst/>
              <a:ahLst/>
              <a:cxnLst/>
              <a:rect l="l" t="t" r="r" b="b"/>
              <a:pathLst>
                <a:path w="2606" h="1847" extrusionOk="0">
                  <a:moveTo>
                    <a:pt x="1642" y="1"/>
                  </a:moveTo>
                  <a:cubicBezTo>
                    <a:pt x="782" y="1"/>
                    <a:pt x="0" y="689"/>
                    <a:pt x="0" y="1645"/>
                  </a:cubicBezTo>
                  <a:cubicBezTo>
                    <a:pt x="0" y="1755"/>
                    <a:pt x="87" y="1847"/>
                    <a:pt x="198" y="1847"/>
                  </a:cubicBezTo>
                  <a:lnTo>
                    <a:pt x="1660" y="1847"/>
                  </a:lnTo>
                  <a:cubicBezTo>
                    <a:pt x="1665" y="1847"/>
                    <a:pt x="1670" y="1847"/>
                    <a:pt x="1674" y="1847"/>
                  </a:cubicBezTo>
                  <a:cubicBezTo>
                    <a:pt x="1935" y="1847"/>
                    <a:pt x="1935" y="1447"/>
                    <a:pt x="1674" y="1447"/>
                  </a:cubicBezTo>
                  <a:cubicBezTo>
                    <a:pt x="1670" y="1447"/>
                    <a:pt x="1665" y="1447"/>
                    <a:pt x="1660" y="1447"/>
                  </a:cubicBezTo>
                  <a:lnTo>
                    <a:pt x="414" y="1447"/>
                  </a:lnTo>
                  <a:cubicBezTo>
                    <a:pt x="515" y="817"/>
                    <a:pt x="1059" y="399"/>
                    <a:pt x="1643" y="399"/>
                  </a:cubicBezTo>
                  <a:cubicBezTo>
                    <a:pt x="1838" y="399"/>
                    <a:pt x="2039" y="446"/>
                    <a:pt x="2228" y="547"/>
                  </a:cubicBezTo>
                  <a:cubicBezTo>
                    <a:pt x="2261" y="564"/>
                    <a:pt x="2293" y="571"/>
                    <a:pt x="2323" y="571"/>
                  </a:cubicBezTo>
                  <a:cubicBezTo>
                    <a:pt x="2502" y="571"/>
                    <a:pt x="2606" y="308"/>
                    <a:pt x="2416" y="196"/>
                  </a:cubicBezTo>
                  <a:cubicBezTo>
                    <a:pt x="2164" y="62"/>
                    <a:pt x="1899" y="1"/>
                    <a:pt x="1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5"/>
            <p:cNvSpPr/>
            <p:nvPr/>
          </p:nvSpPr>
          <p:spPr>
            <a:xfrm>
              <a:off x="2728439" y="2558836"/>
              <a:ext cx="60979" cy="52271"/>
            </a:xfrm>
            <a:custGeom>
              <a:avLst/>
              <a:gdLst/>
              <a:ahLst/>
              <a:cxnLst/>
              <a:rect l="l" t="t" r="r" b="b"/>
              <a:pathLst>
                <a:path w="2325" h="1993" extrusionOk="0">
                  <a:moveTo>
                    <a:pt x="996" y="400"/>
                  </a:moveTo>
                  <a:cubicBezTo>
                    <a:pt x="1525" y="400"/>
                    <a:pt x="1795" y="1044"/>
                    <a:pt x="1420" y="1420"/>
                  </a:cubicBezTo>
                  <a:cubicBezTo>
                    <a:pt x="1297" y="1541"/>
                    <a:pt x="1146" y="1596"/>
                    <a:pt x="1000" y="1596"/>
                  </a:cubicBezTo>
                  <a:cubicBezTo>
                    <a:pt x="692" y="1596"/>
                    <a:pt x="400" y="1358"/>
                    <a:pt x="400" y="996"/>
                  </a:cubicBezTo>
                  <a:cubicBezTo>
                    <a:pt x="400" y="669"/>
                    <a:pt x="664" y="400"/>
                    <a:pt x="996" y="400"/>
                  </a:cubicBezTo>
                  <a:close/>
                  <a:moveTo>
                    <a:pt x="1003" y="1"/>
                  </a:moveTo>
                  <a:cubicBezTo>
                    <a:pt x="491" y="1"/>
                    <a:pt x="0" y="397"/>
                    <a:pt x="0" y="996"/>
                  </a:cubicBezTo>
                  <a:cubicBezTo>
                    <a:pt x="0" y="1545"/>
                    <a:pt x="448" y="1992"/>
                    <a:pt x="996" y="1992"/>
                  </a:cubicBezTo>
                  <a:cubicBezTo>
                    <a:pt x="1882" y="1992"/>
                    <a:pt x="2324" y="919"/>
                    <a:pt x="1699" y="294"/>
                  </a:cubicBezTo>
                  <a:cubicBezTo>
                    <a:pt x="1496" y="92"/>
                    <a:pt x="1247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75"/>
            <p:cNvSpPr/>
            <p:nvPr/>
          </p:nvSpPr>
          <p:spPr>
            <a:xfrm>
              <a:off x="2792041" y="2545722"/>
              <a:ext cx="78525" cy="67274"/>
            </a:xfrm>
            <a:custGeom>
              <a:avLst/>
              <a:gdLst/>
              <a:ahLst/>
              <a:cxnLst/>
              <a:rect l="l" t="t" r="r" b="b"/>
              <a:pathLst>
                <a:path w="2994" h="2565" extrusionOk="0">
                  <a:moveTo>
                    <a:pt x="1280" y="399"/>
                  </a:moveTo>
                  <a:cubicBezTo>
                    <a:pt x="2069" y="399"/>
                    <a:pt x="2464" y="1352"/>
                    <a:pt x="1906" y="1905"/>
                  </a:cubicBezTo>
                  <a:cubicBezTo>
                    <a:pt x="1725" y="2086"/>
                    <a:pt x="1503" y="2167"/>
                    <a:pt x="1286" y="2167"/>
                  </a:cubicBezTo>
                  <a:cubicBezTo>
                    <a:pt x="833" y="2167"/>
                    <a:pt x="400" y="1815"/>
                    <a:pt x="400" y="1285"/>
                  </a:cubicBezTo>
                  <a:cubicBezTo>
                    <a:pt x="400" y="794"/>
                    <a:pt x="794" y="399"/>
                    <a:pt x="1280" y="399"/>
                  </a:cubicBezTo>
                  <a:close/>
                  <a:moveTo>
                    <a:pt x="1294" y="0"/>
                  </a:moveTo>
                  <a:cubicBezTo>
                    <a:pt x="634" y="0"/>
                    <a:pt x="0" y="512"/>
                    <a:pt x="0" y="1285"/>
                  </a:cubicBezTo>
                  <a:cubicBezTo>
                    <a:pt x="0" y="1992"/>
                    <a:pt x="573" y="2565"/>
                    <a:pt x="1280" y="2565"/>
                  </a:cubicBezTo>
                  <a:cubicBezTo>
                    <a:pt x="2421" y="2565"/>
                    <a:pt x="2993" y="1184"/>
                    <a:pt x="2190" y="375"/>
                  </a:cubicBezTo>
                  <a:cubicBezTo>
                    <a:pt x="1929" y="116"/>
                    <a:pt x="1609" y="0"/>
                    <a:pt x="1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75"/>
            <p:cNvSpPr/>
            <p:nvPr/>
          </p:nvSpPr>
          <p:spPr>
            <a:xfrm>
              <a:off x="2768934" y="2623434"/>
              <a:ext cx="113355" cy="61871"/>
            </a:xfrm>
            <a:custGeom>
              <a:avLst/>
              <a:gdLst/>
              <a:ahLst/>
              <a:cxnLst/>
              <a:rect l="l" t="t" r="r" b="b"/>
              <a:pathLst>
                <a:path w="4322" h="2359" extrusionOk="0">
                  <a:moveTo>
                    <a:pt x="2161" y="395"/>
                  </a:moveTo>
                  <a:cubicBezTo>
                    <a:pt x="3061" y="395"/>
                    <a:pt x="3812" y="1069"/>
                    <a:pt x="3913" y="1959"/>
                  </a:cubicBezTo>
                  <a:lnTo>
                    <a:pt x="410" y="1959"/>
                  </a:lnTo>
                  <a:cubicBezTo>
                    <a:pt x="511" y="1069"/>
                    <a:pt x="1266" y="395"/>
                    <a:pt x="2161" y="395"/>
                  </a:cubicBezTo>
                  <a:close/>
                  <a:moveTo>
                    <a:pt x="2161" y="1"/>
                  </a:moveTo>
                  <a:cubicBezTo>
                    <a:pt x="973" y="1"/>
                    <a:pt x="6" y="968"/>
                    <a:pt x="1" y="2161"/>
                  </a:cubicBezTo>
                  <a:cubicBezTo>
                    <a:pt x="1" y="2267"/>
                    <a:pt x="92" y="2359"/>
                    <a:pt x="203" y="2359"/>
                  </a:cubicBezTo>
                  <a:lnTo>
                    <a:pt x="4124" y="2359"/>
                  </a:lnTo>
                  <a:cubicBezTo>
                    <a:pt x="4235" y="2359"/>
                    <a:pt x="4322" y="2267"/>
                    <a:pt x="4322" y="2161"/>
                  </a:cubicBezTo>
                  <a:cubicBezTo>
                    <a:pt x="4322" y="968"/>
                    <a:pt x="3355" y="1"/>
                    <a:pt x="2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75"/>
            <p:cNvSpPr/>
            <p:nvPr/>
          </p:nvSpPr>
          <p:spPr>
            <a:xfrm>
              <a:off x="2660798" y="2452326"/>
              <a:ext cx="329653" cy="326926"/>
            </a:xfrm>
            <a:custGeom>
              <a:avLst/>
              <a:gdLst/>
              <a:ahLst/>
              <a:cxnLst/>
              <a:rect l="l" t="t" r="r" b="b"/>
              <a:pathLst>
                <a:path w="12569" h="12465" extrusionOk="0">
                  <a:moveTo>
                    <a:pt x="6481" y="1068"/>
                  </a:moveTo>
                  <a:cubicBezTo>
                    <a:pt x="9171" y="1179"/>
                    <a:pt x="11332" y="3335"/>
                    <a:pt x="11438" y="6024"/>
                  </a:cubicBezTo>
                  <a:lnTo>
                    <a:pt x="10961" y="6024"/>
                  </a:lnTo>
                  <a:cubicBezTo>
                    <a:pt x="10957" y="6024"/>
                    <a:pt x="10952" y="6024"/>
                    <a:pt x="10948" y="6024"/>
                  </a:cubicBezTo>
                  <a:cubicBezTo>
                    <a:pt x="10687" y="6024"/>
                    <a:pt x="10687" y="6424"/>
                    <a:pt x="10948" y="6424"/>
                  </a:cubicBezTo>
                  <a:cubicBezTo>
                    <a:pt x="10952" y="6424"/>
                    <a:pt x="10957" y="6424"/>
                    <a:pt x="10961" y="6424"/>
                  </a:cubicBezTo>
                  <a:lnTo>
                    <a:pt x="11438" y="6424"/>
                  </a:lnTo>
                  <a:cubicBezTo>
                    <a:pt x="11332" y="9114"/>
                    <a:pt x="9176" y="11269"/>
                    <a:pt x="6486" y="11375"/>
                  </a:cubicBezTo>
                  <a:lnTo>
                    <a:pt x="6486" y="10904"/>
                  </a:lnTo>
                  <a:cubicBezTo>
                    <a:pt x="6494" y="10762"/>
                    <a:pt x="6390" y="10691"/>
                    <a:pt x="6287" y="10691"/>
                  </a:cubicBezTo>
                  <a:cubicBezTo>
                    <a:pt x="6183" y="10691"/>
                    <a:pt x="6080" y="10762"/>
                    <a:pt x="6087" y="10904"/>
                  </a:cubicBezTo>
                  <a:lnTo>
                    <a:pt x="6087" y="11375"/>
                  </a:lnTo>
                  <a:cubicBezTo>
                    <a:pt x="3397" y="11269"/>
                    <a:pt x="1237" y="9114"/>
                    <a:pt x="1131" y="6424"/>
                  </a:cubicBezTo>
                  <a:lnTo>
                    <a:pt x="1607" y="6424"/>
                  </a:lnTo>
                  <a:cubicBezTo>
                    <a:pt x="1857" y="6409"/>
                    <a:pt x="1857" y="6039"/>
                    <a:pt x="1607" y="6024"/>
                  </a:cubicBezTo>
                  <a:lnTo>
                    <a:pt x="1131" y="6024"/>
                  </a:lnTo>
                  <a:cubicBezTo>
                    <a:pt x="1237" y="3335"/>
                    <a:pt x="3392" y="1179"/>
                    <a:pt x="6087" y="1068"/>
                  </a:cubicBezTo>
                  <a:lnTo>
                    <a:pt x="6087" y="1545"/>
                  </a:lnTo>
                  <a:cubicBezTo>
                    <a:pt x="6092" y="1670"/>
                    <a:pt x="6187" y="1732"/>
                    <a:pt x="6282" y="1732"/>
                  </a:cubicBezTo>
                  <a:cubicBezTo>
                    <a:pt x="6378" y="1732"/>
                    <a:pt x="6474" y="1670"/>
                    <a:pt x="6481" y="1545"/>
                  </a:cubicBezTo>
                  <a:lnTo>
                    <a:pt x="6481" y="1068"/>
                  </a:lnTo>
                  <a:close/>
                  <a:moveTo>
                    <a:pt x="6287" y="0"/>
                  </a:moveTo>
                  <a:cubicBezTo>
                    <a:pt x="6190" y="0"/>
                    <a:pt x="6094" y="63"/>
                    <a:pt x="6087" y="188"/>
                  </a:cubicBezTo>
                  <a:lnTo>
                    <a:pt x="6087" y="669"/>
                  </a:lnTo>
                  <a:cubicBezTo>
                    <a:pt x="3176" y="780"/>
                    <a:pt x="842" y="3113"/>
                    <a:pt x="731" y="6024"/>
                  </a:cubicBezTo>
                  <a:lnTo>
                    <a:pt x="250" y="6024"/>
                  </a:lnTo>
                  <a:cubicBezTo>
                    <a:pt x="0" y="6039"/>
                    <a:pt x="0" y="6409"/>
                    <a:pt x="250" y="6424"/>
                  </a:cubicBezTo>
                  <a:lnTo>
                    <a:pt x="731" y="6424"/>
                  </a:lnTo>
                  <a:cubicBezTo>
                    <a:pt x="842" y="9330"/>
                    <a:pt x="3176" y="11669"/>
                    <a:pt x="6087" y="11775"/>
                  </a:cubicBezTo>
                  <a:lnTo>
                    <a:pt x="6087" y="12256"/>
                  </a:lnTo>
                  <a:cubicBezTo>
                    <a:pt x="6080" y="12395"/>
                    <a:pt x="6183" y="12465"/>
                    <a:pt x="6287" y="12465"/>
                  </a:cubicBezTo>
                  <a:cubicBezTo>
                    <a:pt x="6390" y="12465"/>
                    <a:pt x="6494" y="12395"/>
                    <a:pt x="6486" y="12256"/>
                  </a:cubicBezTo>
                  <a:lnTo>
                    <a:pt x="6486" y="11775"/>
                  </a:lnTo>
                  <a:cubicBezTo>
                    <a:pt x="9393" y="11669"/>
                    <a:pt x="11731" y="9330"/>
                    <a:pt x="11837" y="6424"/>
                  </a:cubicBezTo>
                  <a:lnTo>
                    <a:pt x="12318" y="6424"/>
                  </a:lnTo>
                  <a:cubicBezTo>
                    <a:pt x="12568" y="6409"/>
                    <a:pt x="12568" y="6039"/>
                    <a:pt x="12318" y="6024"/>
                  </a:cubicBezTo>
                  <a:lnTo>
                    <a:pt x="11837" y="6024"/>
                  </a:lnTo>
                  <a:cubicBezTo>
                    <a:pt x="11731" y="3113"/>
                    <a:pt x="9393" y="780"/>
                    <a:pt x="6486" y="669"/>
                  </a:cubicBezTo>
                  <a:lnTo>
                    <a:pt x="6486" y="188"/>
                  </a:lnTo>
                  <a:cubicBezTo>
                    <a:pt x="6479" y="63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5" name="Google Shape;10375;p75"/>
          <p:cNvGrpSpPr/>
          <p:nvPr/>
        </p:nvGrpSpPr>
        <p:grpSpPr>
          <a:xfrm>
            <a:off x="4059458" y="2439894"/>
            <a:ext cx="218973" cy="351265"/>
            <a:chOff x="4059458" y="2439894"/>
            <a:chExt cx="218973" cy="351265"/>
          </a:xfrm>
        </p:grpSpPr>
        <p:sp>
          <p:nvSpPr>
            <p:cNvPr id="10376" name="Google Shape;10376;p75"/>
            <p:cNvSpPr/>
            <p:nvPr/>
          </p:nvSpPr>
          <p:spPr>
            <a:xfrm>
              <a:off x="4075746" y="2478580"/>
              <a:ext cx="186294" cy="197257"/>
            </a:xfrm>
            <a:custGeom>
              <a:avLst/>
              <a:gdLst/>
              <a:ahLst/>
              <a:cxnLst/>
              <a:rect l="l" t="t" r="r" b="b"/>
              <a:pathLst>
                <a:path w="7103" h="7521" extrusionOk="0">
                  <a:moveTo>
                    <a:pt x="0" y="0"/>
                  </a:moveTo>
                  <a:lnTo>
                    <a:pt x="0" y="7309"/>
                  </a:lnTo>
                  <a:cubicBezTo>
                    <a:pt x="0" y="7425"/>
                    <a:pt x="97" y="7521"/>
                    <a:pt x="212" y="7521"/>
                  </a:cubicBezTo>
                  <a:lnTo>
                    <a:pt x="6896" y="7521"/>
                  </a:lnTo>
                  <a:cubicBezTo>
                    <a:pt x="7011" y="7521"/>
                    <a:pt x="7102" y="7425"/>
                    <a:pt x="7102" y="7309"/>
                  </a:cubicBezTo>
                  <a:lnTo>
                    <a:pt x="71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75"/>
            <p:cNvSpPr/>
            <p:nvPr/>
          </p:nvSpPr>
          <p:spPr>
            <a:xfrm>
              <a:off x="4075746" y="2478580"/>
              <a:ext cx="186294" cy="21979"/>
            </a:xfrm>
            <a:custGeom>
              <a:avLst/>
              <a:gdLst/>
              <a:ahLst/>
              <a:cxnLst/>
              <a:rect l="l" t="t" r="r" b="b"/>
              <a:pathLst>
                <a:path w="7103" h="838" extrusionOk="0">
                  <a:moveTo>
                    <a:pt x="0" y="0"/>
                  </a:moveTo>
                  <a:lnTo>
                    <a:pt x="0" y="837"/>
                  </a:lnTo>
                  <a:lnTo>
                    <a:pt x="7102" y="837"/>
                  </a:lnTo>
                  <a:lnTo>
                    <a:pt x="710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75"/>
            <p:cNvSpPr/>
            <p:nvPr/>
          </p:nvSpPr>
          <p:spPr>
            <a:xfrm>
              <a:off x="4064887" y="2462162"/>
              <a:ext cx="208141" cy="21848"/>
            </a:xfrm>
            <a:custGeom>
              <a:avLst/>
              <a:gdLst/>
              <a:ahLst/>
              <a:cxnLst/>
              <a:rect l="l" t="t" r="r" b="b"/>
              <a:pathLst>
                <a:path w="7936" h="833" extrusionOk="0">
                  <a:moveTo>
                    <a:pt x="212" y="1"/>
                  </a:moveTo>
                  <a:cubicBezTo>
                    <a:pt x="97" y="1"/>
                    <a:pt x="0" y="92"/>
                    <a:pt x="0" y="207"/>
                  </a:cubicBezTo>
                  <a:lnTo>
                    <a:pt x="0" y="626"/>
                  </a:lnTo>
                  <a:cubicBezTo>
                    <a:pt x="0" y="742"/>
                    <a:pt x="97" y="833"/>
                    <a:pt x="212" y="833"/>
                  </a:cubicBezTo>
                  <a:lnTo>
                    <a:pt x="7728" y="833"/>
                  </a:lnTo>
                  <a:cubicBezTo>
                    <a:pt x="7844" y="833"/>
                    <a:pt x="7935" y="742"/>
                    <a:pt x="7935" y="626"/>
                  </a:cubicBezTo>
                  <a:lnTo>
                    <a:pt x="7935" y="207"/>
                  </a:lnTo>
                  <a:cubicBezTo>
                    <a:pt x="7935" y="92"/>
                    <a:pt x="7844" y="1"/>
                    <a:pt x="772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75"/>
            <p:cNvSpPr/>
            <p:nvPr/>
          </p:nvSpPr>
          <p:spPr>
            <a:xfrm>
              <a:off x="4059458" y="2439894"/>
              <a:ext cx="218973" cy="351265"/>
            </a:xfrm>
            <a:custGeom>
              <a:avLst/>
              <a:gdLst/>
              <a:ahLst/>
              <a:cxnLst/>
              <a:rect l="l" t="t" r="r" b="b"/>
              <a:pathLst>
                <a:path w="8349" h="13393" extrusionOk="0">
                  <a:moveTo>
                    <a:pt x="7945" y="1028"/>
                  </a:moveTo>
                  <a:cubicBezTo>
                    <a:pt x="7950" y="1032"/>
                    <a:pt x="7954" y="1037"/>
                    <a:pt x="7954" y="1042"/>
                  </a:cubicBezTo>
                  <a:lnTo>
                    <a:pt x="7954" y="1465"/>
                  </a:lnTo>
                  <a:cubicBezTo>
                    <a:pt x="7954" y="1470"/>
                    <a:pt x="7950" y="1475"/>
                    <a:pt x="7945" y="1475"/>
                  </a:cubicBezTo>
                  <a:lnTo>
                    <a:pt x="7314" y="1475"/>
                  </a:lnTo>
                  <a:cubicBezTo>
                    <a:pt x="7069" y="1489"/>
                    <a:pt x="7069" y="1855"/>
                    <a:pt x="7314" y="1870"/>
                  </a:cubicBezTo>
                  <a:lnTo>
                    <a:pt x="7536" y="1870"/>
                  </a:lnTo>
                  <a:lnTo>
                    <a:pt x="7536" y="8789"/>
                  </a:lnTo>
                  <a:cubicBezTo>
                    <a:pt x="7536" y="8799"/>
                    <a:pt x="7531" y="8803"/>
                    <a:pt x="7526" y="8803"/>
                  </a:cubicBezTo>
                  <a:lnTo>
                    <a:pt x="823" y="8803"/>
                  </a:lnTo>
                  <a:cubicBezTo>
                    <a:pt x="819" y="8803"/>
                    <a:pt x="814" y="8799"/>
                    <a:pt x="814" y="8789"/>
                  </a:cubicBezTo>
                  <a:lnTo>
                    <a:pt x="814" y="1870"/>
                  </a:lnTo>
                  <a:lnTo>
                    <a:pt x="6477" y="1870"/>
                  </a:lnTo>
                  <a:cubicBezTo>
                    <a:pt x="6723" y="1855"/>
                    <a:pt x="6723" y="1489"/>
                    <a:pt x="6477" y="1480"/>
                  </a:cubicBezTo>
                  <a:lnTo>
                    <a:pt x="405" y="1480"/>
                  </a:lnTo>
                  <a:cubicBezTo>
                    <a:pt x="400" y="1475"/>
                    <a:pt x="395" y="1470"/>
                    <a:pt x="395" y="1465"/>
                  </a:cubicBezTo>
                  <a:lnTo>
                    <a:pt x="395" y="1042"/>
                  </a:lnTo>
                  <a:cubicBezTo>
                    <a:pt x="395" y="1037"/>
                    <a:pt x="400" y="1028"/>
                    <a:pt x="405" y="1028"/>
                  </a:cubicBezTo>
                  <a:close/>
                  <a:moveTo>
                    <a:pt x="6318" y="9198"/>
                  </a:moveTo>
                  <a:lnTo>
                    <a:pt x="6910" y="12152"/>
                  </a:lnTo>
                  <a:lnTo>
                    <a:pt x="4370" y="12152"/>
                  </a:lnTo>
                  <a:lnTo>
                    <a:pt x="4370" y="9838"/>
                  </a:lnTo>
                  <a:cubicBezTo>
                    <a:pt x="4377" y="9701"/>
                    <a:pt x="4276" y="9632"/>
                    <a:pt x="4175" y="9632"/>
                  </a:cubicBezTo>
                  <a:cubicBezTo>
                    <a:pt x="4074" y="9632"/>
                    <a:pt x="3973" y="9701"/>
                    <a:pt x="3980" y="9838"/>
                  </a:cubicBezTo>
                  <a:lnTo>
                    <a:pt x="3980" y="12152"/>
                  </a:lnTo>
                  <a:lnTo>
                    <a:pt x="1439" y="12152"/>
                  </a:lnTo>
                  <a:lnTo>
                    <a:pt x="2031" y="9198"/>
                  </a:lnTo>
                  <a:close/>
                  <a:moveTo>
                    <a:pt x="4175" y="0"/>
                  </a:moveTo>
                  <a:cubicBezTo>
                    <a:pt x="4074" y="0"/>
                    <a:pt x="3973" y="70"/>
                    <a:pt x="3980" y="210"/>
                  </a:cubicBezTo>
                  <a:lnTo>
                    <a:pt x="3980" y="643"/>
                  </a:lnTo>
                  <a:lnTo>
                    <a:pt x="405" y="643"/>
                  </a:lnTo>
                  <a:cubicBezTo>
                    <a:pt x="183" y="643"/>
                    <a:pt x="1" y="821"/>
                    <a:pt x="1" y="1047"/>
                  </a:cubicBezTo>
                  <a:lnTo>
                    <a:pt x="1" y="1465"/>
                  </a:lnTo>
                  <a:cubicBezTo>
                    <a:pt x="1" y="1692"/>
                    <a:pt x="183" y="1874"/>
                    <a:pt x="405" y="1874"/>
                  </a:cubicBezTo>
                  <a:lnTo>
                    <a:pt x="419" y="1874"/>
                  </a:lnTo>
                  <a:lnTo>
                    <a:pt x="419" y="8789"/>
                  </a:lnTo>
                  <a:cubicBezTo>
                    <a:pt x="419" y="9015"/>
                    <a:pt x="602" y="9198"/>
                    <a:pt x="823" y="9198"/>
                  </a:cubicBezTo>
                  <a:lnTo>
                    <a:pt x="1637" y="9198"/>
                  </a:lnTo>
                  <a:lnTo>
                    <a:pt x="843" y="13148"/>
                  </a:lnTo>
                  <a:cubicBezTo>
                    <a:pt x="809" y="13297"/>
                    <a:pt x="927" y="13388"/>
                    <a:pt x="1041" y="13388"/>
                  </a:cubicBezTo>
                  <a:cubicBezTo>
                    <a:pt x="1126" y="13388"/>
                    <a:pt x="1209" y="13338"/>
                    <a:pt x="1228" y="13225"/>
                  </a:cubicBezTo>
                  <a:lnTo>
                    <a:pt x="1362" y="12547"/>
                  </a:lnTo>
                  <a:lnTo>
                    <a:pt x="3980" y="12547"/>
                  </a:lnTo>
                  <a:lnTo>
                    <a:pt x="3980" y="13187"/>
                  </a:lnTo>
                  <a:cubicBezTo>
                    <a:pt x="3973" y="13324"/>
                    <a:pt x="4075" y="13393"/>
                    <a:pt x="4177" y="13393"/>
                  </a:cubicBezTo>
                  <a:cubicBezTo>
                    <a:pt x="4278" y="13393"/>
                    <a:pt x="4379" y="13324"/>
                    <a:pt x="4370" y="13187"/>
                  </a:cubicBezTo>
                  <a:lnTo>
                    <a:pt x="4370" y="12547"/>
                  </a:lnTo>
                  <a:lnTo>
                    <a:pt x="6987" y="12547"/>
                  </a:lnTo>
                  <a:lnTo>
                    <a:pt x="7122" y="13225"/>
                  </a:lnTo>
                  <a:cubicBezTo>
                    <a:pt x="7147" y="13330"/>
                    <a:pt x="7228" y="13377"/>
                    <a:pt x="7310" y="13377"/>
                  </a:cubicBezTo>
                  <a:cubicBezTo>
                    <a:pt x="7420" y="13377"/>
                    <a:pt x="7532" y="13292"/>
                    <a:pt x="7507" y="13148"/>
                  </a:cubicBezTo>
                  <a:lnTo>
                    <a:pt x="6718" y="9198"/>
                  </a:lnTo>
                  <a:lnTo>
                    <a:pt x="7526" y="9198"/>
                  </a:lnTo>
                  <a:cubicBezTo>
                    <a:pt x="7747" y="9198"/>
                    <a:pt x="7930" y="9015"/>
                    <a:pt x="7930" y="8789"/>
                  </a:cubicBezTo>
                  <a:lnTo>
                    <a:pt x="7930" y="1870"/>
                  </a:lnTo>
                  <a:lnTo>
                    <a:pt x="7945" y="1870"/>
                  </a:lnTo>
                  <a:cubicBezTo>
                    <a:pt x="8166" y="1870"/>
                    <a:pt x="8349" y="1687"/>
                    <a:pt x="8349" y="1465"/>
                  </a:cubicBezTo>
                  <a:lnTo>
                    <a:pt x="8349" y="1042"/>
                  </a:lnTo>
                  <a:cubicBezTo>
                    <a:pt x="8349" y="824"/>
                    <a:pt x="8171" y="643"/>
                    <a:pt x="7953" y="643"/>
                  </a:cubicBezTo>
                  <a:cubicBezTo>
                    <a:pt x="7950" y="643"/>
                    <a:pt x="7948" y="643"/>
                    <a:pt x="7945" y="643"/>
                  </a:cubicBezTo>
                  <a:lnTo>
                    <a:pt x="4370" y="643"/>
                  </a:lnTo>
                  <a:lnTo>
                    <a:pt x="4370" y="210"/>
                  </a:lnTo>
                  <a:cubicBezTo>
                    <a:pt x="4377" y="70"/>
                    <a:pt x="4276" y="0"/>
                    <a:pt x="4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5"/>
            <p:cNvSpPr/>
            <p:nvPr/>
          </p:nvSpPr>
          <p:spPr>
            <a:xfrm>
              <a:off x="4095259" y="2528019"/>
              <a:ext cx="144881" cy="104044"/>
            </a:xfrm>
            <a:custGeom>
              <a:avLst/>
              <a:gdLst/>
              <a:ahLst/>
              <a:cxnLst/>
              <a:rect l="l" t="t" r="r" b="b"/>
              <a:pathLst>
                <a:path w="5524" h="3967" extrusionOk="0">
                  <a:moveTo>
                    <a:pt x="4261" y="1"/>
                  </a:moveTo>
                  <a:cubicBezTo>
                    <a:pt x="4007" y="1"/>
                    <a:pt x="4005" y="392"/>
                    <a:pt x="4257" y="392"/>
                  </a:cubicBezTo>
                  <a:cubicBezTo>
                    <a:pt x="4263" y="392"/>
                    <a:pt x="4269" y="391"/>
                    <a:pt x="4275" y="391"/>
                  </a:cubicBezTo>
                  <a:lnTo>
                    <a:pt x="4848" y="391"/>
                  </a:lnTo>
                  <a:lnTo>
                    <a:pt x="2923" y="2316"/>
                  </a:lnTo>
                  <a:cubicBezTo>
                    <a:pt x="2920" y="2321"/>
                    <a:pt x="2917" y="2323"/>
                    <a:pt x="2913" y="2323"/>
                  </a:cubicBezTo>
                  <a:cubicBezTo>
                    <a:pt x="2910" y="2323"/>
                    <a:pt x="2906" y="2321"/>
                    <a:pt x="2904" y="2316"/>
                  </a:cubicBezTo>
                  <a:lnTo>
                    <a:pt x="2466" y="1883"/>
                  </a:lnTo>
                  <a:cubicBezTo>
                    <a:pt x="2389" y="1803"/>
                    <a:pt x="2285" y="1764"/>
                    <a:pt x="2181" y="1764"/>
                  </a:cubicBezTo>
                  <a:cubicBezTo>
                    <a:pt x="2077" y="1764"/>
                    <a:pt x="1973" y="1803"/>
                    <a:pt x="1893" y="1883"/>
                  </a:cubicBezTo>
                  <a:lnTo>
                    <a:pt x="161" y="3615"/>
                  </a:lnTo>
                  <a:cubicBezTo>
                    <a:pt x="0" y="3757"/>
                    <a:pt x="136" y="3966"/>
                    <a:pt x="291" y="3966"/>
                  </a:cubicBezTo>
                  <a:cubicBezTo>
                    <a:pt x="340" y="3966"/>
                    <a:pt x="391" y="3945"/>
                    <a:pt x="435" y="3894"/>
                  </a:cubicBezTo>
                  <a:lnTo>
                    <a:pt x="2172" y="2157"/>
                  </a:lnTo>
                  <a:cubicBezTo>
                    <a:pt x="2175" y="2155"/>
                    <a:pt x="2178" y="2153"/>
                    <a:pt x="2182" y="2153"/>
                  </a:cubicBezTo>
                  <a:cubicBezTo>
                    <a:pt x="2185" y="2153"/>
                    <a:pt x="2189" y="2155"/>
                    <a:pt x="2191" y="2157"/>
                  </a:cubicBezTo>
                  <a:lnTo>
                    <a:pt x="2629" y="2595"/>
                  </a:lnTo>
                  <a:cubicBezTo>
                    <a:pt x="2709" y="2674"/>
                    <a:pt x="2812" y="2714"/>
                    <a:pt x="2916" y="2714"/>
                  </a:cubicBezTo>
                  <a:cubicBezTo>
                    <a:pt x="3019" y="2714"/>
                    <a:pt x="3123" y="2674"/>
                    <a:pt x="3202" y="2595"/>
                  </a:cubicBezTo>
                  <a:lnTo>
                    <a:pt x="5127" y="670"/>
                  </a:lnTo>
                  <a:lnTo>
                    <a:pt x="5127" y="1243"/>
                  </a:lnTo>
                  <a:cubicBezTo>
                    <a:pt x="5119" y="1380"/>
                    <a:pt x="5220" y="1448"/>
                    <a:pt x="5321" y="1448"/>
                  </a:cubicBezTo>
                  <a:cubicBezTo>
                    <a:pt x="5423" y="1448"/>
                    <a:pt x="5524" y="1380"/>
                    <a:pt x="5516" y="1243"/>
                  </a:cubicBezTo>
                  <a:lnTo>
                    <a:pt x="5516" y="199"/>
                  </a:lnTo>
                  <a:cubicBezTo>
                    <a:pt x="5516" y="88"/>
                    <a:pt x="5430" y="1"/>
                    <a:pt x="5324" y="1"/>
                  </a:cubicBezTo>
                  <a:lnTo>
                    <a:pt x="4275" y="1"/>
                  </a:lnTo>
                  <a:cubicBezTo>
                    <a:pt x="4270" y="1"/>
                    <a:pt x="4266" y="1"/>
                    <a:pt x="4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1" name="Google Shape;10381;p75"/>
          <p:cNvSpPr/>
          <p:nvPr/>
        </p:nvSpPr>
        <p:spPr>
          <a:xfrm>
            <a:off x="2689176" y="3839000"/>
            <a:ext cx="11383" cy="14294"/>
          </a:xfrm>
          <a:custGeom>
            <a:avLst/>
            <a:gdLst/>
            <a:ahLst/>
            <a:cxnLst/>
            <a:rect l="l" t="t" r="r" b="b"/>
            <a:pathLst>
              <a:path w="434" h="545" extrusionOk="0">
                <a:moveTo>
                  <a:pt x="1" y="0"/>
                </a:moveTo>
                <a:lnTo>
                  <a:pt x="1" y="544"/>
                </a:lnTo>
                <a:lnTo>
                  <a:pt x="434" y="544"/>
                </a:lnTo>
                <a:lnTo>
                  <a:pt x="434" y="0"/>
                </a:lnTo>
                <a:close/>
              </a:path>
            </a:pathLst>
          </a:custGeom>
          <a:solidFill>
            <a:srgbClr val="5E7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2" name="Google Shape;10382;p75"/>
          <p:cNvSpPr/>
          <p:nvPr/>
        </p:nvSpPr>
        <p:spPr>
          <a:xfrm>
            <a:off x="2650570" y="4040664"/>
            <a:ext cx="48731" cy="88256"/>
          </a:xfrm>
          <a:custGeom>
            <a:avLst/>
            <a:gdLst/>
            <a:ahLst/>
            <a:cxnLst/>
            <a:rect l="l" t="t" r="r" b="b"/>
            <a:pathLst>
              <a:path w="1858" h="3365" extrusionOk="0">
                <a:moveTo>
                  <a:pt x="1814" y="3359"/>
                </a:moveTo>
                <a:cubicBezTo>
                  <a:pt x="1813" y="3360"/>
                  <a:pt x="1812" y="3360"/>
                  <a:pt x="1811" y="3361"/>
                </a:cubicBezTo>
                <a:lnTo>
                  <a:pt x="1811" y="3361"/>
                </a:lnTo>
                <a:lnTo>
                  <a:pt x="1834" y="3359"/>
                </a:lnTo>
                <a:close/>
                <a:moveTo>
                  <a:pt x="1694" y="1"/>
                </a:moveTo>
                <a:cubicBezTo>
                  <a:pt x="756" y="1"/>
                  <a:pt x="0" y="756"/>
                  <a:pt x="0" y="1694"/>
                </a:cubicBezTo>
                <a:lnTo>
                  <a:pt x="0" y="1699"/>
                </a:lnTo>
                <a:lnTo>
                  <a:pt x="0" y="1791"/>
                </a:lnTo>
                <a:lnTo>
                  <a:pt x="0" y="1815"/>
                </a:lnTo>
                <a:cubicBezTo>
                  <a:pt x="0" y="1839"/>
                  <a:pt x="5" y="1868"/>
                  <a:pt x="5" y="1892"/>
                </a:cubicBezTo>
                <a:cubicBezTo>
                  <a:pt x="5" y="1896"/>
                  <a:pt x="5" y="1906"/>
                  <a:pt x="10" y="1916"/>
                </a:cubicBezTo>
                <a:cubicBezTo>
                  <a:pt x="15" y="1940"/>
                  <a:pt x="15" y="1969"/>
                  <a:pt x="20" y="1993"/>
                </a:cubicBezTo>
                <a:lnTo>
                  <a:pt x="20" y="2012"/>
                </a:lnTo>
                <a:cubicBezTo>
                  <a:pt x="34" y="2074"/>
                  <a:pt x="48" y="2142"/>
                  <a:pt x="68" y="2204"/>
                </a:cubicBezTo>
                <a:lnTo>
                  <a:pt x="68" y="2209"/>
                </a:lnTo>
                <a:cubicBezTo>
                  <a:pt x="77" y="2238"/>
                  <a:pt x="87" y="2267"/>
                  <a:pt x="97" y="2291"/>
                </a:cubicBezTo>
                <a:lnTo>
                  <a:pt x="111" y="2315"/>
                </a:lnTo>
                <a:cubicBezTo>
                  <a:pt x="111" y="2329"/>
                  <a:pt x="116" y="2339"/>
                  <a:pt x="121" y="2354"/>
                </a:cubicBezTo>
                <a:cubicBezTo>
                  <a:pt x="125" y="2363"/>
                  <a:pt x="125" y="2363"/>
                  <a:pt x="130" y="2368"/>
                </a:cubicBezTo>
                <a:cubicBezTo>
                  <a:pt x="255" y="2661"/>
                  <a:pt x="467" y="2912"/>
                  <a:pt x="732" y="3095"/>
                </a:cubicBezTo>
                <a:lnTo>
                  <a:pt x="737" y="3095"/>
                </a:lnTo>
                <a:cubicBezTo>
                  <a:pt x="756" y="3109"/>
                  <a:pt x="775" y="3123"/>
                  <a:pt x="794" y="3138"/>
                </a:cubicBezTo>
                <a:lnTo>
                  <a:pt x="818" y="3147"/>
                </a:lnTo>
                <a:lnTo>
                  <a:pt x="862" y="3172"/>
                </a:lnTo>
                <a:lnTo>
                  <a:pt x="881" y="3181"/>
                </a:lnTo>
                <a:lnTo>
                  <a:pt x="886" y="3181"/>
                </a:lnTo>
                <a:lnTo>
                  <a:pt x="910" y="3196"/>
                </a:lnTo>
                <a:lnTo>
                  <a:pt x="943" y="3210"/>
                </a:lnTo>
                <a:lnTo>
                  <a:pt x="948" y="3210"/>
                </a:lnTo>
                <a:cubicBezTo>
                  <a:pt x="996" y="3234"/>
                  <a:pt x="1049" y="3258"/>
                  <a:pt x="1097" y="3277"/>
                </a:cubicBezTo>
                <a:lnTo>
                  <a:pt x="1107" y="3277"/>
                </a:lnTo>
                <a:lnTo>
                  <a:pt x="1170" y="3301"/>
                </a:lnTo>
                <a:lnTo>
                  <a:pt x="1179" y="3301"/>
                </a:lnTo>
                <a:cubicBezTo>
                  <a:pt x="1227" y="3316"/>
                  <a:pt x="1280" y="3330"/>
                  <a:pt x="1333" y="3340"/>
                </a:cubicBezTo>
                <a:lnTo>
                  <a:pt x="1348" y="3340"/>
                </a:lnTo>
                <a:lnTo>
                  <a:pt x="1376" y="3345"/>
                </a:lnTo>
                <a:lnTo>
                  <a:pt x="1415" y="3350"/>
                </a:lnTo>
                <a:lnTo>
                  <a:pt x="1420" y="3350"/>
                </a:lnTo>
                <a:lnTo>
                  <a:pt x="1497" y="3359"/>
                </a:lnTo>
                <a:lnTo>
                  <a:pt x="1516" y="3359"/>
                </a:lnTo>
                <a:lnTo>
                  <a:pt x="1569" y="3364"/>
                </a:lnTo>
                <a:lnTo>
                  <a:pt x="1771" y="3364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82" y="3364"/>
                  <a:pt x="1787" y="3365"/>
                  <a:pt x="1792" y="3365"/>
                </a:cubicBezTo>
                <a:cubicBezTo>
                  <a:pt x="1799" y="3365"/>
                  <a:pt x="1806" y="3364"/>
                  <a:pt x="1811" y="3361"/>
                </a:cubicBezTo>
                <a:lnTo>
                  <a:pt x="1811" y="3361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68" y="3363"/>
                  <a:pt x="1760" y="3361"/>
                  <a:pt x="1752" y="3359"/>
                </a:cubicBezTo>
                <a:lnTo>
                  <a:pt x="1747" y="3359"/>
                </a:lnTo>
                <a:lnTo>
                  <a:pt x="1704" y="3354"/>
                </a:lnTo>
                <a:lnTo>
                  <a:pt x="1675" y="3350"/>
                </a:lnTo>
                <a:lnTo>
                  <a:pt x="1660" y="3350"/>
                </a:lnTo>
                <a:cubicBezTo>
                  <a:pt x="1612" y="3335"/>
                  <a:pt x="1559" y="3326"/>
                  <a:pt x="1506" y="3306"/>
                </a:cubicBezTo>
                <a:lnTo>
                  <a:pt x="1790" y="3095"/>
                </a:lnTo>
                <a:cubicBezTo>
                  <a:pt x="1049" y="2994"/>
                  <a:pt x="684" y="2209"/>
                  <a:pt x="684" y="2209"/>
                </a:cubicBezTo>
                <a:cubicBezTo>
                  <a:pt x="684" y="2209"/>
                  <a:pt x="582" y="2168"/>
                  <a:pt x="487" y="2168"/>
                </a:cubicBezTo>
                <a:cubicBezTo>
                  <a:pt x="452" y="2168"/>
                  <a:pt x="418" y="2174"/>
                  <a:pt x="390" y="2190"/>
                </a:cubicBezTo>
                <a:cubicBezTo>
                  <a:pt x="371" y="2132"/>
                  <a:pt x="356" y="2070"/>
                  <a:pt x="347" y="2007"/>
                </a:cubicBezTo>
                <a:lnTo>
                  <a:pt x="347" y="1993"/>
                </a:lnTo>
                <a:cubicBezTo>
                  <a:pt x="342" y="1964"/>
                  <a:pt x="337" y="1940"/>
                  <a:pt x="332" y="1911"/>
                </a:cubicBezTo>
                <a:cubicBezTo>
                  <a:pt x="332" y="1906"/>
                  <a:pt x="332" y="1896"/>
                  <a:pt x="332" y="1887"/>
                </a:cubicBezTo>
                <a:cubicBezTo>
                  <a:pt x="328" y="1863"/>
                  <a:pt x="328" y="1839"/>
                  <a:pt x="323" y="1815"/>
                </a:cubicBezTo>
                <a:lnTo>
                  <a:pt x="323" y="1786"/>
                </a:lnTo>
                <a:lnTo>
                  <a:pt x="323" y="1694"/>
                </a:lnTo>
                <a:lnTo>
                  <a:pt x="323" y="1690"/>
                </a:lnTo>
                <a:cubicBezTo>
                  <a:pt x="328" y="819"/>
                  <a:pt x="987" y="92"/>
                  <a:pt x="1858" y="5"/>
                </a:cubicBezTo>
                <a:cubicBezTo>
                  <a:pt x="1800" y="1"/>
                  <a:pt x="1747" y="1"/>
                  <a:pt x="1694" y="1"/>
                </a:cubicBezTo>
                <a:close/>
              </a:path>
            </a:pathLst>
          </a:custGeom>
          <a:solidFill>
            <a:srgbClr val="C4CE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3" name="Google Shape;10383;p75"/>
          <p:cNvGrpSpPr/>
          <p:nvPr/>
        </p:nvGrpSpPr>
        <p:grpSpPr>
          <a:xfrm>
            <a:off x="2612199" y="3824733"/>
            <a:ext cx="449041" cy="351108"/>
            <a:chOff x="2612199" y="3824733"/>
            <a:chExt cx="449041" cy="351108"/>
          </a:xfrm>
        </p:grpSpPr>
        <p:sp>
          <p:nvSpPr>
            <p:cNvPr id="10384" name="Google Shape;10384;p75"/>
            <p:cNvSpPr/>
            <p:nvPr/>
          </p:nvSpPr>
          <p:spPr>
            <a:xfrm>
              <a:off x="2689176" y="3839000"/>
              <a:ext cx="357927" cy="21848"/>
            </a:xfrm>
            <a:custGeom>
              <a:avLst/>
              <a:gdLst/>
              <a:ahLst/>
              <a:cxnLst/>
              <a:rect l="l" t="t" r="r" b="b"/>
              <a:pathLst>
                <a:path w="13647" h="833" extrusionOk="0">
                  <a:moveTo>
                    <a:pt x="1" y="0"/>
                  </a:moveTo>
                  <a:lnTo>
                    <a:pt x="1" y="833"/>
                  </a:lnTo>
                  <a:lnTo>
                    <a:pt x="13647" y="833"/>
                  </a:lnTo>
                  <a:lnTo>
                    <a:pt x="13647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75"/>
            <p:cNvSpPr/>
            <p:nvPr/>
          </p:nvSpPr>
          <p:spPr>
            <a:xfrm>
              <a:off x="2792172" y="4086352"/>
              <a:ext cx="254800" cy="21480"/>
            </a:xfrm>
            <a:custGeom>
              <a:avLst/>
              <a:gdLst/>
              <a:ahLst/>
              <a:cxnLst/>
              <a:rect l="l" t="t" r="r" b="b"/>
              <a:pathLst>
                <a:path w="9715" h="819" extrusionOk="0">
                  <a:moveTo>
                    <a:pt x="9696" y="0"/>
                  </a:moveTo>
                  <a:cubicBezTo>
                    <a:pt x="9657" y="44"/>
                    <a:pt x="9604" y="73"/>
                    <a:pt x="9542" y="77"/>
                  </a:cubicBezTo>
                  <a:lnTo>
                    <a:pt x="72" y="77"/>
                  </a:lnTo>
                  <a:lnTo>
                    <a:pt x="72" y="539"/>
                  </a:lnTo>
                  <a:cubicBezTo>
                    <a:pt x="72" y="640"/>
                    <a:pt x="48" y="732"/>
                    <a:pt x="0" y="818"/>
                  </a:cubicBezTo>
                  <a:lnTo>
                    <a:pt x="9715" y="818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5"/>
            <p:cNvSpPr/>
            <p:nvPr/>
          </p:nvSpPr>
          <p:spPr>
            <a:xfrm>
              <a:off x="2821311" y="3978583"/>
              <a:ext cx="28431" cy="66644"/>
            </a:xfrm>
            <a:custGeom>
              <a:avLst/>
              <a:gdLst/>
              <a:ahLst/>
              <a:cxnLst/>
              <a:rect l="l" t="t" r="r" b="b"/>
              <a:pathLst>
                <a:path w="1084" h="2541" extrusionOk="0">
                  <a:moveTo>
                    <a:pt x="1" y="0"/>
                  </a:moveTo>
                  <a:lnTo>
                    <a:pt x="1" y="2541"/>
                  </a:lnTo>
                  <a:lnTo>
                    <a:pt x="1083" y="2541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5"/>
            <p:cNvSpPr/>
            <p:nvPr/>
          </p:nvSpPr>
          <p:spPr>
            <a:xfrm>
              <a:off x="2872166" y="3946402"/>
              <a:ext cx="28562" cy="96439"/>
            </a:xfrm>
            <a:custGeom>
              <a:avLst/>
              <a:gdLst/>
              <a:ahLst/>
              <a:cxnLst/>
              <a:rect l="l" t="t" r="r" b="b"/>
              <a:pathLst>
                <a:path w="1089" h="3677" extrusionOk="0">
                  <a:moveTo>
                    <a:pt x="1" y="0"/>
                  </a:moveTo>
                  <a:lnTo>
                    <a:pt x="1" y="3676"/>
                  </a:lnTo>
                  <a:lnTo>
                    <a:pt x="1088" y="3676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5"/>
            <p:cNvSpPr/>
            <p:nvPr/>
          </p:nvSpPr>
          <p:spPr>
            <a:xfrm>
              <a:off x="2923152" y="3964315"/>
              <a:ext cx="27041" cy="78525"/>
            </a:xfrm>
            <a:custGeom>
              <a:avLst/>
              <a:gdLst/>
              <a:ahLst/>
              <a:cxnLst/>
              <a:rect l="l" t="t" r="r" b="b"/>
              <a:pathLst>
                <a:path w="1031" h="2994" extrusionOk="0">
                  <a:moveTo>
                    <a:pt x="1" y="1"/>
                  </a:moveTo>
                  <a:lnTo>
                    <a:pt x="1" y="2993"/>
                  </a:lnTo>
                  <a:lnTo>
                    <a:pt x="1030" y="2993"/>
                  </a:lnTo>
                  <a:lnTo>
                    <a:pt x="103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75"/>
            <p:cNvSpPr/>
            <p:nvPr/>
          </p:nvSpPr>
          <p:spPr>
            <a:xfrm>
              <a:off x="2974138" y="3905749"/>
              <a:ext cx="28431" cy="137091"/>
            </a:xfrm>
            <a:custGeom>
              <a:avLst/>
              <a:gdLst/>
              <a:ahLst/>
              <a:cxnLst/>
              <a:rect l="l" t="t" r="r" b="b"/>
              <a:pathLst>
                <a:path w="1084" h="5227" extrusionOk="0">
                  <a:moveTo>
                    <a:pt x="1" y="1"/>
                  </a:moveTo>
                  <a:lnTo>
                    <a:pt x="1" y="5226"/>
                  </a:lnTo>
                  <a:lnTo>
                    <a:pt x="1083" y="5226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75"/>
            <p:cNvSpPr/>
            <p:nvPr/>
          </p:nvSpPr>
          <p:spPr>
            <a:xfrm>
              <a:off x="2700926" y="3867510"/>
              <a:ext cx="334453" cy="208902"/>
            </a:xfrm>
            <a:custGeom>
              <a:avLst/>
              <a:gdLst/>
              <a:ahLst/>
              <a:cxnLst/>
              <a:rect l="l" t="t" r="r" b="b"/>
              <a:pathLst>
                <a:path w="12752" h="7965" extrusionOk="0">
                  <a:moveTo>
                    <a:pt x="2565" y="1598"/>
                  </a:moveTo>
                  <a:cubicBezTo>
                    <a:pt x="2926" y="1598"/>
                    <a:pt x="2926" y="2137"/>
                    <a:pt x="2565" y="2137"/>
                  </a:cubicBezTo>
                  <a:lnTo>
                    <a:pt x="1126" y="2137"/>
                  </a:lnTo>
                  <a:cubicBezTo>
                    <a:pt x="765" y="2137"/>
                    <a:pt x="765" y="1598"/>
                    <a:pt x="1126" y="1598"/>
                  </a:cubicBezTo>
                  <a:close/>
                  <a:moveTo>
                    <a:pt x="3349" y="2450"/>
                  </a:moveTo>
                  <a:cubicBezTo>
                    <a:pt x="3710" y="2450"/>
                    <a:pt x="3710" y="2994"/>
                    <a:pt x="3349" y="2994"/>
                  </a:cubicBezTo>
                  <a:lnTo>
                    <a:pt x="1126" y="2994"/>
                  </a:lnTo>
                  <a:cubicBezTo>
                    <a:pt x="765" y="2994"/>
                    <a:pt x="765" y="2450"/>
                    <a:pt x="1126" y="2450"/>
                  </a:cubicBezTo>
                  <a:close/>
                  <a:moveTo>
                    <a:pt x="3349" y="3302"/>
                  </a:moveTo>
                  <a:cubicBezTo>
                    <a:pt x="3710" y="3302"/>
                    <a:pt x="3710" y="3845"/>
                    <a:pt x="3349" y="3845"/>
                  </a:cubicBezTo>
                  <a:lnTo>
                    <a:pt x="1126" y="3845"/>
                  </a:lnTo>
                  <a:cubicBezTo>
                    <a:pt x="765" y="3845"/>
                    <a:pt x="765" y="3302"/>
                    <a:pt x="1126" y="3302"/>
                  </a:cubicBezTo>
                  <a:close/>
                  <a:moveTo>
                    <a:pt x="3349" y="4158"/>
                  </a:moveTo>
                  <a:cubicBezTo>
                    <a:pt x="3710" y="4158"/>
                    <a:pt x="3710" y="4697"/>
                    <a:pt x="3349" y="4697"/>
                  </a:cubicBezTo>
                  <a:lnTo>
                    <a:pt x="1126" y="4697"/>
                  </a:lnTo>
                  <a:cubicBezTo>
                    <a:pt x="765" y="4697"/>
                    <a:pt x="765" y="4158"/>
                    <a:pt x="1126" y="4158"/>
                  </a:cubicBezTo>
                  <a:close/>
                  <a:moveTo>
                    <a:pt x="7617" y="2469"/>
                  </a:moveTo>
                  <a:cubicBezTo>
                    <a:pt x="7766" y="2469"/>
                    <a:pt x="7887" y="2590"/>
                    <a:pt x="7887" y="2739"/>
                  </a:cubicBezTo>
                  <a:lnTo>
                    <a:pt x="7887" y="6954"/>
                  </a:lnTo>
                  <a:cubicBezTo>
                    <a:pt x="7887" y="7100"/>
                    <a:pt x="7771" y="7223"/>
                    <a:pt x="7626" y="7223"/>
                  </a:cubicBezTo>
                  <a:cubicBezTo>
                    <a:pt x="7623" y="7223"/>
                    <a:pt x="7620" y="7223"/>
                    <a:pt x="7617" y="7223"/>
                  </a:cubicBezTo>
                  <a:lnTo>
                    <a:pt x="6530" y="7223"/>
                  </a:lnTo>
                  <a:cubicBezTo>
                    <a:pt x="6527" y="7223"/>
                    <a:pt x="6524" y="7223"/>
                    <a:pt x="6521" y="7223"/>
                  </a:cubicBezTo>
                  <a:cubicBezTo>
                    <a:pt x="6376" y="7223"/>
                    <a:pt x="6260" y="7100"/>
                    <a:pt x="6260" y="6954"/>
                  </a:cubicBezTo>
                  <a:lnTo>
                    <a:pt x="6260" y="2739"/>
                  </a:lnTo>
                  <a:cubicBezTo>
                    <a:pt x="6260" y="2590"/>
                    <a:pt x="6381" y="2469"/>
                    <a:pt x="6530" y="2469"/>
                  </a:cubicBezTo>
                  <a:close/>
                  <a:moveTo>
                    <a:pt x="5678" y="3783"/>
                  </a:moveTo>
                  <a:cubicBezTo>
                    <a:pt x="5827" y="3783"/>
                    <a:pt x="5948" y="3903"/>
                    <a:pt x="5948" y="4057"/>
                  </a:cubicBezTo>
                  <a:lnTo>
                    <a:pt x="5948" y="6954"/>
                  </a:lnTo>
                  <a:cubicBezTo>
                    <a:pt x="5948" y="7103"/>
                    <a:pt x="5827" y="7228"/>
                    <a:pt x="5678" y="7228"/>
                  </a:cubicBezTo>
                  <a:lnTo>
                    <a:pt x="4591" y="7228"/>
                  </a:lnTo>
                  <a:cubicBezTo>
                    <a:pt x="4441" y="7228"/>
                    <a:pt x="4321" y="7103"/>
                    <a:pt x="4321" y="6954"/>
                  </a:cubicBezTo>
                  <a:lnTo>
                    <a:pt x="4321" y="4057"/>
                  </a:lnTo>
                  <a:lnTo>
                    <a:pt x="4316" y="4057"/>
                  </a:lnTo>
                  <a:cubicBezTo>
                    <a:pt x="4316" y="3903"/>
                    <a:pt x="4437" y="3783"/>
                    <a:pt x="4586" y="3783"/>
                  </a:cubicBezTo>
                  <a:close/>
                  <a:moveTo>
                    <a:pt x="9556" y="3153"/>
                  </a:moveTo>
                  <a:cubicBezTo>
                    <a:pt x="9705" y="3153"/>
                    <a:pt x="9831" y="3273"/>
                    <a:pt x="9831" y="3422"/>
                  </a:cubicBezTo>
                  <a:lnTo>
                    <a:pt x="9831" y="6954"/>
                  </a:lnTo>
                  <a:cubicBezTo>
                    <a:pt x="9831" y="7103"/>
                    <a:pt x="9705" y="7228"/>
                    <a:pt x="9556" y="7228"/>
                  </a:cubicBezTo>
                  <a:lnTo>
                    <a:pt x="8474" y="7228"/>
                  </a:lnTo>
                  <a:cubicBezTo>
                    <a:pt x="8325" y="7228"/>
                    <a:pt x="8199" y="7103"/>
                    <a:pt x="8204" y="6954"/>
                  </a:cubicBezTo>
                  <a:lnTo>
                    <a:pt x="8204" y="3422"/>
                  </a:lnTo>
                  <a:cubicBezTo>
                    <a:pt x="8199" y="3273"/>
                    <a:pt x="8325" y="3153"/>
                    <a:pt x="8474" y="3153"/>
                  </a:cubicBezTo>
                  <a:close/>
                  <a:moveTo>
                    <a:pt x="11500" y="915"/>
                  </a:moveTo>
                  <a:cubicBezTo>
                    <a:pt x="11649" y="915"/>
                    <a:pt x="11770" y="1035"/>
                    <a:pt x="11770" y="1189"/>
                  </a:cubicBezTo>
                  <a:lnTo>
                    <a:pt x="11770" y="6954"/>
                  </a:lnTo>
                  <a:cubicBezTo>
                    <a:pt x="11770" y="7103"/>
                    <a:pt x="11649" y="7228"/>
                    <a:pt x="11500" y="7228"/>
                  </a:cubicBezTo>
                  <a:lnTo>
                    <a:pt x="10418" y="7228"/>
                  </a:lnTo>
                  <a:cubicBezTo>
                    <a:pt x="10264" y="7228"/>
                    <a:pt x="10143" y="7103"/>
                    <a:pt x="10143" y="6954"/>
                  </a:cubicBezTo>
                  <a:lnTo>
                    <a:pt x="10143" y="1189"/>
                  </a:lnTo>
                  <a:cubicBezTo>
                    <a:pt x="10143" y="1035"/>
                    <a:pt x="10264" y="915"/>
                    <a:pt x="10413" y="915"/>
                  </a:cubicBezTo>
                  <a:close/>
                  <a:moveTo>
                    <a:pt x="0" y="1"/>
                  </a:moveTo>
                  <a:lnTo>
                    <a:pt x="0" y="4822"/>
                  </a:lnTo>
                  <a:lnTo>
                    <a:pt x="664" y="4822"/>
                  </a:lnTo>
                  <a:cubicBezTo>
                    <a:pt x="667" y="4822"/>
                    <a:pt x="670" y="4822"/>
                    <a:pt x="673" y="4822"/>
                  </a:cubicBezTo>
                  <a:cubicBezTo>
                    <a:pt x="823" y="4822"/>
                    <a:pt x="938" y="4945"/>
                    <a:pt x="938" y="5092"/>
                  </a:cubicBezTo>
                  <a:lnTo>
                    <a:pt x="938" y="5534"/>
                  </a:lnTo>
                  <a:cubicBezTo>
                    <a:pt x="1107" y="5587"/>
                    <a:pt x="1270" y="5655"/>
                    <a:pt x="1429" y="5736"/>
                  </a:cubicBezTo>
                  <a:lnTo>
                    <a:pt x="1742" y="5424"/>
                  </a:lnTo>
                  <a:cubicBezTo>
                    <a:pt x="1795" y="5371"/>
                    <a:pt x="1864" y="5344"/>
                    <a:pt x="1932" y="5344"/>
                  </a:cubicBezTo>
                  <a:cubicBezTo>
                    <a:pt x="2001" y="5344"/>
                    <a:pt x="2069" y="5371"/>
                    <a:pt x="2122" y="5424"/>
                  </a:cubicBezTo>
                  <a:lnTo>
                    <a:pt x="2945" y="6247"/>
                  </a:lnTo>
                  <a:cubicBezTo>
                    <a:pt x="3051" y="6352"/>
                    <a:pt x="3051" y="6526"/>
                    <a:pt x="2945" y="6631"/>
                  </a:cubicBezTo>
                  <a:lnTo>
                    <a:pt x="2632" y="6944"/>
                  </a:lnTo>
                  <a:cubicBezTo>
                    <a:pt x="2714" y="7098"/>
                    <a:pt x="2786" y="7267"/>
                    <a:pt x="2839" y="7435"/>
                  </a:cubicBezTo>
                  <a:lnTo>
                    <a:pt x="3282" y="7435"/>
                  </a:lnTo>
                  <a:cubicBezTo>
                    <a:pt x="3431" y="7435"/>
                    <a:pt x="3551" y="7555"/>
                    <a:pt x="3551" y="7704"/>
                  </a:cubicBezTo>
                  <a:lnTo>
                    <a:pt x="3551" y="7964"/>
                  </a:lnTo>
                  <a:lnTo>
                    <a:pt x="12751" y="7964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75"/>
            <p:cNvSpPr/>
            <p:nvPr/>
          </p:nvSpPr>
          <p:spPr>
            <a:xfrm>
              <a:off x="2700926" y="3860822"/>
              <a:ext cx="334453" cy="133183"/>
            </a:xfrm>
            <a:custGeom>
              <a:avLst/>
              <a:gdLst/>
              <a:ahLst/>
              <a:cxnLst/>
              <a:rect l="l" t="t" r="r" b="b"/>
              <a:pathLst>
                <a:path w="12752" h="5078" extrusionOk="0">
                  <a:moveTo>
                    <a:pt x="0" y="1"/>
                  </a:moveTo>
                  <a:lnTo>
                    <a:pt x="0" y="5077"/>
                  </a:lnTo>
                  <a:lnTo>
                    <a:pt x="395" y="5077"/>
                  </a:lnTo>
                  <a:lnTo>
                    <a:pt x="395" y="617"/>
                  </a:lnTo>
                  <a:lnTo>
                    <a:pt x="12751" y="617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75"/>
            <p:cNvSpPr/>
            <p:nvPr/>
          </p:nvSpPr>
          <p:spPr>
            <a:xfrm>
              <a:off x="2792172" y="4091912"/>
              <a:ext cx="13271" cy="13009"/>
            </a:xfrm>
            <a:custGeom>
              <a:avLst/>
              <a:gdLst/>
              <a:ahLst/>
              <a:cxnLst/>
              <a:rect l="l" t="t" r="r" b="b"/>
              <a:pathLst>
                <a:path w="506" h="496" extrusionOk="0">
                  <a:moveTo>
                    <a:pt x="72" y="0"/>
                  </a:moveTo>
                  <a:lnTo>
                    <a:pt x="72" y="313"/>
                  </a:lnTo>
                  <a:cubicBezTo>
                    <a:pt x="72" y="380"/>
                    <a:pt x="43" y="448"/>
                    <a:pt x="0" y="496"/>
                  </a:cubicBezTo>
                  <a:lnTo>
                    <a:pt x="428" y="496"/>
                  </a:lnTo>
                  <a:cubicBezTo>
                    <a:pt x="476" y="448"/>
                    <a:pt x="505" y="380"/>
                    <a:pt x="505" y="313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5"/>
            <p:cNvSpPr/>
            <p:nvPr/>
          </p:nvSpPr>
          <p:spPr>
            <a:xfrm>
              <a:off x="2626466" y="4008115"/>
              <a:ext cx="153352" cy="153483"/>
            </a:xfrm>
            <a:custGeom>
              <a:avLst/>
              <a:gdLst/>
              <a:ahLst/>
              <a:cxnLst/>
              <a:rect l="l" t="t" r="r" b="b"/>
              <a:pathLst>
                <a:path w="5847" h="5852" extrusionOk="0">
                  <a:moveTo>
                    <a:pt x="2955" y="1232"/>
                  </a:moveTo>
                  <a:cubicBezTo>
                    <a:pt x="3888" y="1232"/>
                    <a:pt x="4648" y="1992"/>
                    <a:pt x="4644" y="2926"/>
                  </a:cubicBezTo>
                  <a:cubicBezTo>
                    <a:pt x="4644" y="2959"/>
                    <a:pt x="4644" y="2993"/>
                    <a:pt x="4644" y="3022"/>
                  </a:cubicBezTo>
                  <a:lnTo>
                    <a:pt x="4644" y="3051"/>
                  </a:lnTo>
                  <a:cubicBezTo>
                    <a:pt x="4644" y="3075"/>
                    <a:pt x="4639" y="3099"/>
                    <a:pt x="4634" y="3118"/>
                  </a:cubicBezTo>
                  <a:cubicBezTo>
                    <a:pt x="4634" y="3133"/>
                    <a:pt x="4634" y="3142"/>
                    <a:pt x="4634" y="3152"/>
                  </a:cubicBezTo>
                  <a:cubicBezTo>
                    <a:pt x="4629" y="3176"/>
                    <a:pt x="4624" y="3195"/>
                    <a:pt x="4620" y="3219"/>
                  </a:cubicBezTo>
                  <a:cubicBezTo>
                    <a:pt x="4620" y="3229"/>
                    <a:pt x="4620" y="3238"/>
                    <a:pt x="4615" y="3248"/>
                  </a:cubicBezTo>
                  <a:cubicBezTo>
                    <a:pt x="4610" y="3272"/>
                    <a:pt x="4605" y="3296"/>
                    <a:pt x="4600" y="3325"/>
                  </a:cubicBezTo>
                  <a:lnTo>
                    <a:pt x="4595" y="3340"/>
                  </a:lnTo>
                  <a:cubicBezTo>
                    <a:pt x="4586" y="3373"/>
                    <a:pt x="4581" y="3402"/>
                    <a:pt x="4571" y="3431"/>
                  </a:cubicBezTo>
                  <a:cubicBezTo>
                    <a:pt x="4571" y="3441"/>
                    <a:pt x="4562" y="3450"/>
                    <a:pt x="4562" y="3460"/>
                  </a:cubicBezTo>
                  <a:cubicBezTo>
                    <a:pt x="4552" y="3479"/>
                    <a:pt x="4547" y="3498"/>
                    <a:pt x="4538" y="3522"/>
                  </a:cubicBezTo>
                  <a:cubicBezTo>
                    <a:pt x="4533" y="3542"/>
                    <a:pt x="4499" y="3546"/>
                    <a:pt x="4494" y="3561"/>
                  </a:cubicBezTo>
                  <a:cubicBezTo>
                    <a:pt x="4490" y="3575"/>
                    <a:pt x="4480" y="3590"/>
                    <a:pt x="4475" y="3604"/>
                  </a:cubicBezTo>
                  <a:cubicBezTo>
                    <a:pt x="4470" y="3619"/>
                    <a:pt x="4461" y="3633"/>
                    <a:pt x="4456" y="3652"/>
                  </a:cubicBezTo>
                  <a:lnTo>
                    <a:pt x="4442" y="3681"/>
                  </a:lnTo>
                  <a:cubicBezTo>
                    <a:pt x="4336" y="3893"/>
                    <a:pt x="4186" y="4081"/>
                    <a:pt x="4004" y="4230"/>
                  </a:cubicBezTo>
                  <a:cubicBezTo>
                    <a:pt x="3960" y="4263"/>
                    <a:pt x="3917" y="4297"/>
                    <a:pt x="3874" y="4331"/>
                  </a:cubicBezTo>
                  <a:cubicBezTo>
                    <a:pt x="3854" y="4340"/>
                    <a:pt x="3835" y="4355"/>
                    <a:pt x="3811" y="4369"/>
                  </a:cubicBezTo>
                  <a:lnTo>
                    <a:pt x="3792" y="4379"/>
                  </a:lnTo>
                  <a:lnTo>
                    <a:pt x="3744" y="4403"/>
                  </a:lnTo>
                  <a:lnTo>
                    <a:pt x="3725" y="4417"/>
                  </a:lnTo>
                  <a:lnTo>
                    <a:pt x="3662" y="4446"/>
                  </a:lnTo>
                  <a:lnTo>
                    <a:pt x="3657" y="4446"/>
                  </a:lnTo>
                  <a:cubicBezTo>
                    <a:pt x="3638" y="4461"/>
                    <a:pt x="3614" y="4470"/>
                    <a:pt x="3595" y="4480"/>
                  </a:cubicBezTo>
                  <a:lnTo>
                    <a:pt x="3575" y="4485"/>
                  </a:lnTo>
                  <a:lnTo>
                    <a:pt x="3522" y="4509"/>
                  </a:lnTo>
                  <a:lnTo>
                    <a:pt x="3498" y="4514"/>
                  </a:lnTo>
                  <a:lnTo>
                    <a:pt x="3431" y="4538"/>
                  </a:lnTo>
                  <a:lnTo>
                    <a:pt x="3426" y="4538"/>
                  </a:lnTo>
                  <a:cubicBezTo>
                    <a:pt x="3407" y="4547"/>
                    <a:pt x="3383" y="4552"/>
                    <a:pt x="3359" y="4557"/>
                  </a:cubicBezTo>
                  <a:lnTo>
                    <a:pt x="3335" y="4557"/>
                  </a:lnTo>
                  <a:lnTo>
                    <a:pt x="3282" y="4571"/>
                  </a:lnTo>
                  <a:lnTo>
                    <a:pt x="3258" y="4571"/>
                  </a:lnTo>
                  <a:cubicBezTo>
                    <a:pt x="3234" y="4576"/>
                    <a:pt x="3210" y="4581"/>
                    <a:pt x="3186" y="4586"/>
                  </a:cubicBezTo>
                  <a:cubicBezTo>
                    <a:pt x="3162" y="4591"/>
                    <a:pt x="3133" y="4591"/>
                    <a:pt x="3109" y="4595"/>
                  </a:cubicBezTo>
                  <a:lnTo>
                    <a:pt x="3094" y="4595"/>
                  </a:lnTo>
                  <a:lnTo>
                    <a:pt x="3032" y="4600"/>
                  </a:lnTo>
                  <a:lnTo>
                    <a:pt x="2834" y="4600"/>
                  </a:lnTo>
                  <a:lnTo>
                    <a:pt x="2777" y="4595"/>
                  </a:lnTo>
                  <a:lnTo>
                    <a:pt x="2757" y="4595"/>
                  </a:lnTo>
                  <a:cubicBezTo>
                    <a:pt x="2733" y="4591"/>
                    <a:pt x="2709" y="4591"/>
                    <a:pt x="2680" y="4586"/>
                  </a:cubicBezTo>
                  <a:lnTo>
                    <a:pt x="2676" y="4586"/>
                  </a:lnTo>
                  <a:lnTo>
                    <a:pt x="2637" y="4576"/>
                  </a:lnTo>
                  <a:lnTo>
                    <a:pt x="2608" y="4571"/>
                  </a:lnTo>
                  <a:lnTo>
                    <a:pt x="2594" y="4571"/>
                  </a:lnTo>
                  <a:cubicBezTo>
                    <a:pt x="2541" y="4562"/>
                    <a:pt x="2488" y="4547"/>
                    <a:pt x="2440" y="4533"/>
                  </a:cubicBezTo>
                  <a:lnTo>
                    <a:pt x="2430" y="4533"/>
                  </a:lnTo>
                  <a:lnTo>
                    <a:pt x="2368" y="4514"/>
                  </a:lnTo>
                  <a:lnTo>
                    <a:pt x="2358" y="4509"/>
                  </a:lnTo>
                  <a:cubicBezTo>
                    <a:pt x="2310" y="4490"/>
                    <a:pt x="2257" y="4470"/>
                    <a:pt x="2209" y="4446"/>
                  </a:cubicBezTo>
                  <a:lnTo>
                    <a:pt x="2204" y="4446"/>
                  </a:lnTo>
                  <a:lnTo>
                    <a:pt x="2170" y="4427"/>
                  </a:lnTo>
                  <a:lnTo>
                    <a:pt x="2146" y="4417"/>
                  </a:lnTo>
                  <a:lnTo>
                    <a:pt x="2122" y="4408"/>
                  </a:lnTo>
                  <a:lnTo>
                    <a:pt x="2084" y="4379"/>
                  </a:lnTo>
                  <a:lnTo>
                    <a:pt x="2079" y="4379"/>
                  </a:lnTo>
                  <a:lnTo>
                    <a:pt x="2060" y="4369"/>
                  </a:lnTo>
                  <a:cubicBezTo>
                    <a:pt x="2036" y="4355"/>
                    <a:pt x="2016" y="4345"/>
                    <a:pt x="1997" y="4331"/>
                  </a:cubicBezTo>
                  <a:lnTo>
                    <a:pt x="1992" y="4326"/>
                  </a:lnTo>
                  <a:cubicBezTo>
                    <a:pt x="1728" y="4143"/>
                    <a:pt x="1516" y="3893"/>
                    <a:pt x="1391" y="3599"/>
                  </a:cubicBezTo>
                  <a:cubicBezTo>
                    <a:pt x="1391" y="3595"/>
                    <a:pt x="1386" y="3590"/>
                    <a:pt x="1381" y="3585"/>
                  </a:cubicBezTo>
                  <a:cubicBezTo>
                    <a:pt x="1381" y="3580"/>
                    <a:pt x="1376" y="3561"/>
                    <a:pt x="1372" y="3551"/>
                  </a:cubicBezTo>
                  <a:lnTo>
                    <a:pt x="1362" y="3527"/>
                  </a:lnTo>
                  <a:cubicBezTo>
                    <a:pt x="1348" y="3498"/>
                    <a:pt x="1338" y="3469"/>
                    <a:pt x="1333" y="3445"/>
                  </a:cubicBezTo>
                  <a:lnTo>
                    <a:pt x="1333" y="3436"/>
                  </a:lnTo>
                  <a:cubicBezTo>
                    <a:pt x="1309" y="3373"/>
                    <a:pt x="1295" y="3306"/>
                    <a:pt x="1280" y="3243"/>
                  </a:cubicBezTo>
                  <a:lnTo>
                    <a:pt x="1280" y="3229"/>
                  </a:lnTo>
                  <a:cubicBezTo>
                    <a:pt x="1275" y="3200"/>
                    <a:pt x="1275" y="3176"/>
                    <a:pt x="1271" y="3147"/>
                  </a:cubicBezTo>
                  <a:cubicBezTo>
                    <a:pt x="1271" y="3137"/>
                    <a:pt x="1271" y="3133"/>
                    <a:pt x="1266" y="3123"/>
                  </a:cubicBezTo>
                  <a:cubicBezTo>
                    <a:pt x="1266" y="3099"/>
                    <a:pt x="1261" y="3075"/>
                    <a:pt x="1261" y="3051"/>
                  </a:cubicBezTo>
                  <a:lnTo>
                    <a:pt x="1261" y="3022"/>
                  </a:lnTo>
                  <a:lnTo>
                    <a:pt x="1261" y="2931"/>
                  </a:lnTo>
                  <a:lnTo>
                    <a:pt x="1261" y="2926"/>
                  </a:lnTo>
                  <a:cubicBezTo>
                    <a:pt x="1261" y="1992"/>
                    <a:pt x="2016" y="1232"/>
                    <a:pt x="2955" y="1232"/>
                  </a:cubicBezTo>
                  <a:close/>
                  <a:moveTo>
                    <a:pt x="2613" y="0"/>
                  </a:moveTo>
                  <a:lnTo>
                    <a:pt x="2613" y="380"/>
                  </a:lnTo>
                  <a:cubicBezTo>
                    <a:pt x="2613" y="505"/>
                    <a:pt x="2526" y="616"/>
                    <a:pt x="2401" y="645"/>
                  </a:cubicBezTo>
                  <a:cubicBezTo>
                    <a:pt x="2146" y="703"/>
                    <a:pt x="1901" y="804"/>
                    <a:pt x="1680" y="943"/>
                  </a:cubicBezTo>
                  <a:cubicBezTo>
                    <a:pt x="1635" y="971"/>
                    <a:pt x="1585" y="985"/>
                    <a:pt x="1536" y="985"/>
                  </a:cubicBezTo>
                  <a:cubicBezTo>
                    <a:pt x="1467" y="985"/>
                    <a:pt x="1398" y="958"/>
                    <a:pt x="1348" y="905"/>
                  </a:cubicBezTo>
                  <a:lnTo>
                    <a:pt x="1078" y="640"/>
                  </a:lnTo>
                  <a:lnTo>
                    <a:pt x="635" y="1078"/>
                  </a:lnTo>
                  <a:lnTo>
                    <a:pt x="905" y="1347"/>
                  </a:lnTo>
                  <a:cubicBezTo>
                    <a:pt x="996" y="1434"/>
                    <a:pt x="1011" y="1574"/>
                    <a:pt x="943" y="1684"/>
                  </a:cubicBezTo>
                  <a:cubicBezTo>
                    <a:pt x="804" y="1906"/>
                    <a:pt x="703" y="2146"/>
                    <a:pt x="645" y="2406"/>
                  </a:cubicBezTo>
                  <a:cubicBezTo>
                    <a:pt x="616" y="2526"/>
                    <a:pt x="506" y="2613"/>
                    <a:pt x="380" y="2613"/>
                  </a:cubicBezTo>
                  <a:lnTo>
                    <a:pt x="0" y="2613"/>
                  </a:lnTo>
                  <a:lnTo>
                    <a:pt x="0" y="3238"/>
                  </a:lnTo>
                  <a:lnTo>
                    <a:pt x="380" y="3238"/>
                  </a:lnTo>
                  <a:cubicBezTo>
                    <a:pt x="506" y="3238"/>
                    <a:pt x="616" y="3325"/>
                    <a:pt x="645" y="3445"/>
                  </a:cubicBezTo>
                  <a:cubicBezTo>
                    <a:pt x="703" y="3705"/>
                    <a:pt x="804" y="3946"/>
                    <a:pt x="943" y="4167"/>
                  </a:cubicBezTo>
                  <a:cubicBezTo>
                    <a:pt x="1011" y="4278"/>
                    <a:pt x="996" y="4413"/>
                    <a:pt x="905" y="4504"/>
                  </a:cubicBezTo>
                  <a:lnTo>
                    <a:pt x="635" y="4773"/>
                  </a:lnTo>
                  <a:lnTo>
                    <a:pt x="1078" y="5211"/>
                  </a:lnTo>
                  <a:lnTo>
                    <a:pt x="1348" y="4942"/>
                  </a:lnTo>
                  <a:cubicBezTo>
                    <a:pt x="1398" y="4892"/>
                    <a:pt x="1465" y="4866"/>
                    <a:pt x="1534" y="4866"/>
                  </a:cubicBezTo>
                  <a:cubicBezTo>
                    <a:pt x="1584" y="4866"/>
                    <a:pt x="1635" y="4880"/>
                    <a:pt x="1680" y="4908"/>
                  </a:cubicBezTo>
                  <a:cubicBezTo>
                    <a:pt x="1901" y="5048"/>
                    <a:pt x="2146" y="5149"/>
                    <a:pt x="2401" y="5206"/>
                  </a:cubicBezTo>
                  <a:cubicBezTo>
                    <a:pt x="2526" y="5235"/>
                    <a:pt x="2613" y="5346"/>
                    <a:pt x="2613" y="5471"/>
                  </a:cubicBezTo>
                  <a:lnTo>
                    <a:pt x="2613" y="5851"/>
                  </a:lnTo>
                  <a:lnTo>
                    <a:pt x="3234" y="5851"/>
                  </a:lnTo>
                  <a:lnTo>
                    <a:pt x="3234" y="5471"/>
                  </a:lnTo>
                  <a:cubicBezTo>
                    <a:pt x="3234" y="5346"/>
                    <a:pt x="3325" y="5235"/>
                    <a:pt x="3445" y="5206"/>
                  </a:cubicBezTo>
                  <a:cubicBezTo>
                    <a:pt x="3700" y="5149"/>
                    <a:pt x="3946" y="5048"/>
                    <a:pt x="4167" y="4908"/>
                  </a:cubicBezTo>
                  <a:cubicBezTo>
                    <a:pt x="4212" y="4880"/>
                    <a:pt x="4263" y="4866"/>
                    <a:pt x="4313" y="4866"/>
                  </a:cubicBezTo>
                  <a:cubicBezTo>
                    <a:pt x="4382" y="4866"/>
                    <a:pt x="4451" y="4892"/>
                    <a:pt x="4504" y="4942"/>
                  </a:cubicBezTo>
                  <a:lnTo>
                    <a:pt x="4774" y="5211"/>
                  </a:lnTo>
                  <a:lnTo>
                    <a:pt x="5211" y="4773"/>
                  </a:lnTo>
                  <a:lnTo>
                    <a:pt x="4942" y="4504"/>
                  </a:lnTo>
                  <a:cubicBezTo>
                    <a:pt x="4855" y="4413"/>
                    <a:pt x="4836" y="4278"/>
                    <a:pt x="4903" y="4167"/>
                  </a:cubicBezTo>
                  <a:cubicBezTo>
                    <a:pt x="5043" y="3946"/>
                    <a:pt x="5149" y="3705"/>
                    <a:pt x="5207" y="3445"/>
                  </a:cubicBezTo>
                  <a:cubicBezTo>
                    <a:pt x="5235" y="3325"/>
                    <a:pt x="5341" y="3238"/>
                    <a:pt x="5466" y="3238"/>
                  </a:cubicBezTo>
                  <a:lnTo>
                    <a:pt x="5847" y="3238"/>
                  </a:lnTo>
                  <a:lnTo>
                    <a:pt x="5847" y="2613"/>
                  </a:lnTo>
                  <a:lnTo>
                    <a:pt x="5466" y="2613"/>
                  </a:lnTo>
                  <a:cubicBezTo>
                    <a:pt x="5341" y="2613"/>
                    <a:pt x="5235" y="2526"/>
                    <a:pt x="5207" y="2406"/>
                  </a:cubicBezTo>
                  <a:cubicBezTo>
                    <a:pt x="5149" y="2146"/>
                    <a:pt x="5043" y="1906"/>
                    <a:pt x="4903" y="1684"/>
                  </a:cubicBezTo>
                  <a:cubicBezTo>
                    <a:pt x="4836" y="1574"/>
                    <a:pt x="4855" y="1434"/>
                    <a:pt x="4942" y="1347"/>
                  </a:cubicBezTo>
                  <a:lnTo>
                    <a:pt x="5211" y="1078"/>
                  </a:lnTo>
                  <a:lnTo>
                    <a:pt x="4774" y="640"/>
                  </a:lnTo>
                  <a:lnTo>
                    <a:pt x="4504" y="905"/>
                  </a:lnTo>
                  <a:cubicBezTo>
                    <a:pt x="4451" y="958"/>
                    <a:pt x="4381" y="985"/>
                    <a:pt x="4311" y="985"/>
                  </a:cubicBezTo>
                  <a:cubicBezTo>
                    <a:pt x="4261" y="985"/>
                    <a:pt x="4211" y="971"/>
                    <a:pt x="4167" y="943"/>
                  </a:cubicBezTo>
                  <a:cubicBezTo>
                    <a:pt x="3946" y="804"/>
                    <a:pt x="3700" y="703"/>
                    <a:pt x="3445" y="645"/>
                  </a:cubicBezTo>
                  <a:cubicBezTo>
                    <a:pt x="3325" y="616"/>
                    <a:pt x="3234" y="505"/>
                    <a:pt x="3234" y="380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5"/>
            <p:cNvSpPr/>
            <p:nvPr/>
          </p:nvSpPr>
          <p:spPr>
            <a:xfrm>
              <a:off x="2612199" y="3824733"/>
              <a:ext cx="449041" cy="351108"/>
            </a:xfrm>
            <a:custGeom>
              <a:avLst/>
              <a:gdLst/>
              <a:ahLst/>
              <a:cxnLst/>
              <a:rect l="l" t="t" r="r" b="b"/>
              <a:pathLst>
                <a:path w="17121" h="13387" extrusionOk="0">
                  <a:moveTo>
                    <a:pt x="16577" y="544"/>
                  </a:moveTo>
                  <a:lnTo>
                    <a:pt x="16577" y="1088"/>
                  </a:lnTo>
                  <a:lnTo>
                    <a:pt x="14595" y="1088"/>
                  </a:lnTo>
                  <a:cubicBezTo>
                    <a:pt x="14234" y="1088"/>
                    <a:pt x="14234" y="1632"/>
                    <a:pt x="14595" y="1632"/>
                  </a:cubicBezTo>
                  <a:lnTo>
                    <a:pt x="16129" y="1632"/>
                  </a:lnTo>
                  <a:lnTo>
                    <a:pt x="16129" y="9595"/>
                  </a:lnTo>
                  <a:lnTo>
                    <a:pt x="6929" y="9595"/>
                  </a:lnTo>
                  <a:lnTo>
                    <a:pt x="6929" y="9335"/>
                  </a:lnTo>
                  <a:cubicBezTo>
                    <a:pt x="6929" y="9186"/>
                    <a:pt x="6809" y="9066"/>
                    <a:pt x="6660" y="9066"/>
                  </a:cubicBezTo>
                  <a:lnTo>
                    <a:pt x="6217" y="9066"/>
                  </a:lnTo>
                  <a:cubicBezTo>
                    <a:pt x="6164" y="8898"/>
                    <a:pt x="6097" y="8729"/>
                    <a:pt x="6010" y="8575"/>
                  </a:cubicBezTo>
                  <a:lnTo>
                    <a:pt x="6328" y="8262"/>
                  </a:lnTo>
                  <a:cubicBezTo>
                    <a:pt x="6429" y="8157"/>
                    <a:pt x="6429" y="7983"/>
                    <a:pt x="6328" y="7878"/>
                  </a:cubicBezTo>
                  <a:lnTo>
                    <a:pt x="5510" y="7055"/>
                  </a:lnTo>
                  <a:cubicBezTo>
                    <a:pt x="5457" y="7002"/>
                    <a:pt x="5387" y="6975"/>
                    <a:pt x="5318" y="6975"/>
                  </a:cubicBezTo>
                  <a:cubicBezTo>
                    <a:pt x="5249" y="6975"/>
                    <a:pt x="5180" y="7002"/>
                    <a:pt x="5130" y="7055"/>
                  </a:cubicBezTo>
                  <a:lnTo>
                    <a:pt x="4812" y="7367"/>
                  </a:lnTo>
                  <a:cubicBezTo>
                    <a:pt x="4658" y="7286"/>
                    <a:pt x="4495" y="7218"/>
                    <a:pt x="4321" y="7165"/>
                  </a:cubicBezTo>
                  <a:lnTo>
                    <a:pt x="4321" y="6723"/>
                  </a:lnTo>
                  <a:cubicBezTo>
                    <a:pt x="4321" y="6574"/>
                    <a:pt x="4201" y="6453"/>
                    <a:pt x="4052" y="6453"/>
                  </a:cubicBezTo>
                  <a:lnTo>
                    <a:pt x="3383" y="6453"/>
                  </a:lnTo>
                  <a:lnTo>
                    <a:pt x="3383" y="1632"/>
                  </a:lnTo>
                  <a:lnTo>
                    <a:pt x="13661" y="1632"/>
                  </a:lnTo>
                  <a:cubicBezTo>
                    <a:pt x="14022" y="1632"/>
                    <a:pt x="14022" y="1088"/>
                    <a:pt x="13661" y="1088"/>
                  </a:cubicBezTo>
                  <a:lnTo>
                    <a:pt x="2936" y="1088"/>
                  </a:lnTo>
                  <a:lnTo>
                    <a:pt x="2936" y="544"/>
                  </a:lnTo>
                  <a:close/>
                  <a:moveTo>
                    <a:pt x="16582" y="10139"/>
                  </a:moveTo>
                  <a:lnTo>
                    <a:pt x="16582" y="10683"/>
                  </a:lnTo>
                  <a:lnTo>
                    <a:pt x="6862" y="10683"/>
                  </a:lnTo>
                  <a:cubicBezTo>
                    <a:pt x="6905" y="10635"/>
                    <a:pt x="6934" y="10567"/>
                    <a:pt x="6934" y="10500"/>
                  </a:cubicBezTo>
                  <a:lnTo>
                    <a:pt x="6934" y="10187"/>
                  </a:lnTo>
                  <a:lnTo>
                    <a:pt x="16404" y="10187"/>
                  </a:lnTo>
                  <a:cubicBezTo>
                    <a:pt x="16462" y="10187"/>
                    <a:pt x="16514" y="10173"/>
                    <a:pt x="16563" y="10139"/>
                  </a:cubicBezTo>
                  <a:close/>
                  <a:moveTo>
                    <a:pt x="3783" y="6992"/>
                  </a:moveTo>
                  <a:lnTo>
                    <a:pt x="3783" y="7372"/>
                  </a:lnTo>
                  <a:cubicBezTo>
                    <a:pt x="3783" y="7497"/>
                    <a:pt x="3869" y="7608"/>
                    <a:pt x="3989" y="7637"/>
                  </a:cubicBezTo>
                  <a:cubicBezTo>
                    <a:pt x="4244" y="7695"/>
                    <a:pt x="4490" y="7796"/>
                    <a:pt x="4711" y="7940"/>
                  </a:cubicBezTo>
                  <a:cubicBezTo>
                    <a:pt x="4755" y="7966"/>
                    <a:pt x="4804" y="7979"/>
                    <a:pt x="4853" y="7979"/>
                  </a:cubicBezTo>
                  <a:cubicBezTo>
                    <a:pt x="4924" y="7979"/>
                    <a:pt x="4994" y="7953"/>
                    <a:pt x="5048" y="7902"/>
                  </a:cubicBezTo>
                  <a:lnTo>
                    <a:pt x="5318" y="7632"/>
                  </a:lnTo>
                  <a:lnTo>
                    <a:pt x="5755" y="8070"/>
                  </a:lnTo>
                  <a:lnTo>
                    <a:pt x="5486" y="8339"/>
                  </a:lnTo>
                  <a:cubicBezTo>
                    <a:pt x="5399" y="8431"/>
                    <a:pt x="5380" y="8570"/>
                    <a:pt x="5447" y="8676"/>
                  </a:cubicBezTo>
                  <a:cubicBezTo>
                    <a:pt x="5592" y="8898"/>
                    <a:pt x="5693" y="9143"/>
                    <a:pt x="5751" y="9398"/>
                  </a:cubicBezTo>
                  <a:cubicBezTo>
                    <a:pt x="5779" y="9518"/>
                    <a:pt x="5885" y="9610"/>
                    <a:pt x="6015" y="9610"/>
                  </a:cubicBezTo>
                  <a:lnTo>
                    <a:pt x="6395" y="9610"/>
                  </a:lnTo>
                  <a:lnTo>
                    <a:pt x="6395" y="10230"/>
                  </a:lnTo>
                  <a:lnTo>
                    <a:pt x="6015" y="10230"/>
                  </a:lnTo>
                  <a:cubicBezTo>
                    <a:pt x="5885" y="10230"/>
                    <a:pt x="5779" y="10317"/>
                    <a:pt x="5751" y="10442"/>
                  </a:cubicBezTo>
                  <a:cubicBezTo>
                    <a:pt x="5693" y="10697"/>
                    <a:pt x="5592" y="10943"/>
                    <a:pt x="5447" y="11164"/>
                  </a:cubicBezTo>
                  <a:cubicBezTo>
                    <a:pt x="5380" y="11270"/>
                    <a:pt x="5399" y="11409"/>
                    <a:pt x="5486" y="11496"/>
                  </a:cubicBezTo>
                  <a:lnTo>
                    <a:pt x="5755" y="11765"/>
                  </a:lnTo>
                  <a:lnTo>
                    <a:pt x="5318" y="12208"/>
                  </a:lnTo>
                  <a:lnTo>
                    <a:pt x="5048" y="11939"/>
                  </a:lnTo>
                  <a:cubicBezTo>
                    <a:pt x="4995" y="11885"/>
                    <a:pt x="4925" y="11858"/>
                    <a:pt x="4855" y="11858"/>
                  </a:cubicBezTo>
                  <a:cubicBezTo>
                    <a:pt x="4805" y="11858"/>
                    <a:pt x="4755" y="11872"/>
                    <a:pt x="4711" y="11900"/>
                  </a:cubicBezTo>
                  <a:cubicBezTo>
                    <a:pt x="4490" y="12040"/>
                    <a:pt x="4244" y="12141"/>
                    <a:pt x="3989" y="12198"/>
                  </a:cubicBezTo>
                  <a:cubicBezTo>
                    <a:pt x="3869" y="12227"/>
                    <a:pt x="3778" y="12338"/>
                    <a:pt x="3783" y="12463"/>
                  </a:cubicBezTo>
                  <a:lnTo>
                    <a:pt x="3783" y="12843"/>
                  </a:lnTo>
                  <a:lnTo>
                    <a:pt x="3157" y="12843"/>
                  </a:lnTo>
                  <a:lnTo>
                    <a:pt x="3157" y="12463"/>
                  </a:lnTo>
                  <a:cubicBezTo>
                    <a:pt x="3157" y="12338"/>
                    <a:pt x="3070" y="12227"/>
                    <a:pt x="2945" y="12198"/>
                  </a:cubicBezTo>
                  <a:cubicBezTo>
                    <a:pt x="2690" y="12141"/>
                    <a:pt x="2445" y="12040"/>
                    <a:pt x="2224" y="11900"/>
                  </a:cubicBezTo>
                  <a:cubicBezTo>
                    <a:pt x="2179" y="11872"/>
                    <a:pt x="2129" y="11858"/>
                    <a:pt x="2080" y="11858"/>
                  </a:cubicBezTo>
                  <a:cubicBezTo>
                    <a:pt x="2011" y="11858"/>
                    <a:pt x="1942" y="11885"/>
                    <a:pt x="1892" y="11939"/>
                  </a:cubicBezTo>
                  <a:lnTo>
                    <a:pt x="1622" y="12208"/>
                  </a:lnTo>
                  <a:lnTo>
                    <a:pt x="1179" y="11765"/>
                  </a:lnTo>
                  <a:lnTo>
                    <a:pt x="1449" y="11496"/>
                  </a:lnTo>
                  <a:cubicBezTo>
                    <a:pt x="1540" y="11409"/>
                    <a:pt x="1555" y="11270"/>
                    <a:pt x="1487" y="11164"/>
                  </a:cubicBezTo>
                  <a:cubicBezTo>
                    <a:pt x="1348" y="10943"/>
                    <a:pt x="1247" y="10697"/>
                    <a:pt x="1189" y="10442"/>
                  </a:cubicBezTo>
                  <a:cubicBezTo>
                    <a:pt x="1160" y="10317"/>
                    <a:pt x="1050" y="10230"/>
                    <a:pt x="924" y="10230"/>
                  </a:cubicBezTo>
                  <a:lnTo>
                    <a:pt x="544" y="10230"/>
                  </a:lnTo>
                  <a:lnTo>
                    <a:pt x="544" y="9610"/>
                  </a:lnTo>
                  <a:lnTo>
                    <a:pt x="924" y="9610"/>
                  </a:lnTo>
                  <a:cubicBezTo>
                    <a:pt x="1050" y="9610"/>
                    <a:pt x="1160" y="9518"/>
                    <a:pt x="1189" y="9398"/>
                  </a:cubicBezTo>
                  <a:cubicBezTo>
                    <a:pt x="1247" y="9143"/>
                    <a:pt x="1348" y="8898"/>
                    <a:pt x="1487" y="8676"/>
                  </a:cubicBezTo>
                  <a:cubicBezTo>
                    <a:pt x="1555" y="8570"/>
                    <a:pt x="1540" y="8431"/>
                    <a:pt x="1449" y="8339"/>
                  </a:cubicBezTo>
                  <a:lnTo>
                    <a:pt x="1179" y="8070"/>
                  </a:lnTo>
                  <a:lnTo>
                    <a:pt x="1622" y="7632"/>
                  </a:lnTo>
                  <a:lnTo>
                    <a:pt x="1892" y="7902"/>
                  </a:lnTo>
                  <a:cubicBezTo>
                    <a:pt x="1943" y="7953"/>
                    <a:pt x="2012" y="7979"/>
                    <a:pt x="2082" y="7979"/>
                  </a:cubicBezTo>
                  <a:cubicBezTo>
                    <a:pt x="2131" y="7979"/>
                    <a:pt x="2180" y="7966"/>
                    <a:pt x="2224" y="7940"/>
                  </a:cubicBezTo>
                  <a:cubicBezTo>
                    <a:pt x="2445" y="7796"/>
                    <a:pt x="2690" y="7695"/>
                    <a:pt x="2945" y="7637"/>
                  </a:cubicBezTo>
                  <a:cubicBezTo>
                    <a:pt x="3070" y="7608"/>
                    <a:pt x="3157" y="7497"/>
                    <a:pt x="3157" y="7372"/>
                  </a:cubicBezTo>
                  <a:lnTo>
                    <a:pt x="3157" y="6992"/>
                  </a:lnTo>
                  <a:close/>
                  <a:moveTo>
                    <a:pt x="2666" y="1"/>
                  </a:moveTo>
                  <a:cubicBezTo>
                    <a:pt x="2517" y="1"/>
                    <a:pt x="2397" y="121"/>
                    <a:pt x="2397" y="275"/>
                  </a:cubicBezTo>
                  <a:lnTo>
                    <a:pt x="2397" y="1358"/>
                  </a:lnTo>
                  <a:cubicBezTo>
                    <a:pt x="2397" y="1507"/>
                    <a:pt x="2517" y="1632"/>
                    <a:pt x="2666" y="1632"/>
                  </a:cubicBezTo>
                  <a:lnTo>
                    <a:pt x="2839" y="1632"/>
                  </a:lnTo>
                  <a:lnTo>
                    <a:pt x="2839" y="6453"/>
                  </a:lnTo>
                  <a:cubicBezTo>
                    <a:pt x="2710" y="6477"/>
                    <a:pt x="2618" y="6588"/>
                    <a:pt x="2618" y="6723"/>
                  </a:cubicBezTo>
                  <a:lnTo>
                    <a:pt x="2618" y="7165"/>
                  </a:lnTo>
                  <a:cubicBezTo>
                    <a:pt x="2445" y="7218"/>
                    <a:pt x="2281" y="7286"/>
                    <a:pt x="2127" y="7367"/>
                  </a:cubicBezTo>
                  <a:lnTo>
                    <a:pt x="1810" y="7055"/>
                  </a:lnTo>
                  <a:cubicBezTo>
                    <a:pt x="1757" y="7002"/>
                    <a:pt x="1688" y="6975"/>
                    <a:pt x="1620" y="6975"/>
                  </a:cubicBezTo>
                  <a:cubicBezTo>
                    <a:pt x="1551" y="6975"/>
                    <a:pt x="1483" y="7002"/>
                    <a:pt x="1430" y="7055"/>
                  </a:cubicBezTo>
                  <a:lnTo>
                    <a:pt x="607" y="7878"/>
                  </a:lnTo>
                  <a:cubicBezTo>
                    <a:pt x="501" y="7983"/>
                    <a:pt x="501" y="8157"/>
                    <a:pt x="607" y="8262"/>
                  </a:cubicBezTo>
                  <a:lnTo>
                    <a:pt x="920" y="8575"/>
                  </a:lnTo>
                  <a:cubicBezTo>
                    <a:pt x="838" y="8729"/>
                    <a:pt x="770" y="8898"/>
                    <a:pt x="717" y="9066"/>
                  </a:cubicBezTo>
                  <a:lnTo>
                    <a:pt x="275" y="9066"/>
                  </a:lnTo>
                  <a:cubicBezTo>
                    <a:pt x="126" y="9066"/>
                    <a:pt x="1" y="9186"/>
                    <a:pt x="5" y="9335"/>
                  </a:cubicBezTo>
                  <a:lnTo>
                    <a:pt x="5" y="10500"/>
                  </a:lnTo>
                  <a:cubicBezTo>
                    <a:pt x="1" y="10649"/>
                    <a:pt x="126" y="10769"/>
                    <a:pt x="275" y="10769"/>
                  </a:cubicBezTo>
                  <a:lnTo>
                    <a:pt x="717" y="10769"/>
                  </a:lnTo>
                  <a:cubicBezTo>
                    <a:pt x="770" y="10938"/>
                    <a:pt x="838" y="11106"/>
                    <a:pt x="920" y="11260"/>
                  </a:cubicBezTo>
                  <a:lnTo>
                    <a:pt x="607" y="11578"/>
                  </a:lnTo>
                  <a:cubicBezTo>
                    <a:pt x="501" y="11679"/>
                    <a:pt x="501" y="11852"/>
                    <a:pt x="607" y="11958"/>
                  </a:cubicBezTo>
                  <a:lnTo>
                    <a:pt x="1430" y="12781"/>
                  </a:lnTo>
                  <a:cubicBezTo>
                    <a:pt x="1483" y="12834"/>
                    <a:pt x="1551" y="12860"/>
                    <a:pt x="1620" y="12860"/>
                  </a:cubicBezTo>
                  <a:cubicBezTo>
                    <a:pt x="1688" y="12860"/>
                    <a:pt x="1757" y="12834"/>
                    <a:pt x="1810" y="12781"/>
                  </a:cubicBezTo>
                  <a:lnTo>
                    <a:pt x="2123" y="12468"/>
                  </a:lnTo>
                  <a:cubicBezTo>
                    <a:pt x="2281" y="12550"/>
                    <a:pt x="2445" y="12617"/>
                    <a:pt x="2618" y="12670"/>
                  </a:cubicBezTo>
                  <a:lnTo>
                    <a:pt x="2618" y="13113"/>
                  </a:lnTo>
                  <a:cubicBezTo>
                    <a:pt x="2613" y="13262"/>
                    <a:pt x="2738" y="13387"/>
                    <a:pt x="2888" y="13387"/>
                  </a:cubicBezTo>
                  <a:lnTo>
                    <a:pt x="4047" y="13387"/>
                  </a:lnTo>
                  <a:cubicBezTo>
                    <a:pt x="4196" y="13387"/>
                    <a:pt x="4317" y="13262"/>
                    <a:pt x="4317" y="13113"/>
                  </a:cubicBezTo>
                  <a:lnTo>
                    <a:pt x="4317" y="12670"/>
                  </a:lnTo>
                  <a:cubicBezTo>
                    <a:pt x="4490" y="12617"/>
                    <a:pt x="4653" y="12550"/>
                    <a:pt x="4812" y="12468"/>
                  </a:cubicBezTo>
                  <a:lnTo>
                    <a:pt x="5125" y="12781"/>
                  </a:lnTo>
                  <a:cubicBezTo>
                    <a:pt x="5178" y="12834"/>
                    <a:pt x="5247" y="12860"/>
                    <a:pt x="5315" y="12860"/>
                  </a:cubicBezTo>
                  <a:cubicBezTo>
                    <a:pt x="5384" y="12860"/>
                    <a:pt x="5452" y="12834"/>
                    <a:pt x="5505" y="12781"/>
                  </a:cubicBezTo>
                  <a:lnTo>
                    <a:pt x="6328" y="11958"/>
                  </a:lnTo>
                  <a:cubicBezTo>
                    <a:pt x="6434" y="11852"/>
                    <a:pt x="6434" y="11679"/>
                    <a:pt x="6328" y="11573"/>
                  </a:cubicBezTo>
                  <a:lnTo>
                    <a:pt x="6015" y="11260"/>
                  </a:lnTo>
                  <a:cubicBezTo>
                    <a:pt x="6020" y="11251"/>
                    <a:pt x="6025" y="11236"/>
                    <a:pt x="6034" y="11227"/>
                  </a:cubicBezTo>
                  <a:lnTo>
                    <a:pt x="16846" y="11227"/>
                  </a:lnTo>
                  <a:cubicBezTo>
                    <a:pt x="16996" y="11227"/>
                    <a:pt x="17116" y="11101"/>
                    <a:pt x="17116" y="10952"/>
                  </a:cubicBezTo>
                  <a:lnTo>
                    <a:pt x="17116" y="9865"/>
                  </a:lnTo>
                  <a:cubicBezTo>
                    <a:pt x="17116" y="9716"/>
                    <a:pt x="16996" y="9595"/>
                    <a:pt x="16846" y="9595"/>
                  </a:cubicBezTo>
                  <a:lnTo>
                    <a:pt x="16673" y="9595"/>
                  </a:lnTo>
                  <a:lnTo>
                    <a:pt x="16673" y="1632"/>
                  </a:lnTo>
                  <a:lnTo>
                    <a:pt x="16851" y="1632"/>
                  </a:lnTo>
                  <a:cubicBezTo>
                    <a:pt x="17000" y="1632"/>
                    <a:pt x="17121" y="1507"/>
                    <a:pt x="17121" y="1358"/>
                  </a:cubicBezTo>
                  <a:lnTo>
                    <a:pt x="17121" y="275"/>
                  </a:lnTo>
                  <a:cubicBezTo>
                    <a:pt x="17121" y="121"/>
                    <a:pt x="17000" y="1"/>
                    <a:pt x="16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5"/>
            <p:cNvSpPr/>
            <p:nvPr/>
          </p:nvSpPr>
          <p:spPr>
            <a:xfrm>
              <a:off x="2814255" y="3966702"/>
              <a:ext cx="42672" cy="90406"/>
            </a:xfrm>
            <a:custGeom>
              <a:avLst/>
              <a:gdLst/>
              <a:ahLst/>
              <a:cxnLst/>
              <a:rect l="l" t="t" r="r" b="b"/>
              <a:pathLst>
                <a:path w="1627" h="3447" extrusionOk="0">
                  <a:moveTo>
                    <a:pt x="1083" y="545"/>
                  </a:moveTo>
                  <a:lnTo>
                    <a:pt x="1083" y="2902"/>
                  </a:lnTo>
                  <a:lnTo>
                    <a:pt x="539" y="2902"/>
                  </a:lnTo>
                  <a:lnTo>
                    <a:pt x="539" y="545"/>
                  </a:lnTo>
                  <a:close/>
                  <a:moveTo>
                    <a:pt x="270" y="1"/>
                  </a:moveTo>
                  <a:cubicBezTo>
                    <a:pt x="120" y="1"/>
                    <a:pt x="0" y="121"/>
                    <a:pt x="0" y="275"/>
                  </a:cubicBezTo>
                  <a:lnTo>
                    <a:pt x="0" y="3172"/>
                  </a:lnTo>
                  <a:cubicBezTo>
                    <a:pt x="0" y="3321"/>
                    <a:pt x="120" y="3446"/>
                    <a:pt x="270" y="3446"/>
                  </a:cubicBezTo>
                  <a:lnTo>
                    <a:pt x="1357" y="3446"/>
                  </a:lnTo>
                  <a:cubicBezTo>
                    <a:pt x="1506" y="3446"/>
                    <a:pt x="1627" y="3321"/>
                    <a:pt x="1627" y="3172"/>
                  </a:cubicBezTo>
                  <a:lnTo>
                    <a:pt x="1627" y="275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5"/>
            <p:cNvSpPr/>
            <p:nvPr/>
          </p:nvSpPr>
          <p:spPr>
            <a:xfrm>
              <a:off x="2865110" y="3932265"/>
              <a:ext cx="42672" cy="124843"/>
            </a:xfrm>
            <a:custGeom>
              <a:avLst/>
              <a:gdLst/>
              <a:ahLst/>
              <a:cxnLst/>
              <a:rect l="l" t="t" r="r" b="b"/>
              <a:pathLst>
                <a:path w="1627" h="4760" extrusionOk="0">
                  <a:moveTo>
                    <a:pt x="1088" y="539"/>
                  </a:moveTo>
                  <a:lnTo>
                    <a:pt x="1088" y="4215"/>
                  </a:lnTo>
                  <a:lnTo>
                    <a:pt x="539" y="4215"/>
                  </a:lnTo>
                  <a:lnTo>
                    <a:pt x="539" y="539"/>
                  </a:lnTo>
                  <a:close/>
                  <a:moveTo>
                    <a:pt x="270" y="0"/>
                  </a:moveTo>
                  <a:cubicBezTo>
                    <a:pt x="121" y="0"/>
                    <a:pt x="0" y="121"/>
                    <a:pt x="0" y="270"/>
                  </a:cubicBezTo>
                  <a:lnTo>
                    <a:pt x="0" y="4485"/>
                  </a:lnTo>
                  <a:cubicBezTo>
                    <a:pt x="0" y="4634"/>
                    <a:pt x="121" y="4759"/>
                    <a:pt x="270" y="4759"/>
                  </a:cubicBezTo>
                  <a:lnTo>
                    <a:pt x="1357" y="4759"/>
                  </a:lnTo>
                  <a:cubicBezTo>
                    <a:pt x="1506" y="4759"/>
                    <a:pt x="1627" y="4634"/>
                    <a:pt x="1627" y="4485"/>
                  </a:cubicBezTo>
                  <a:lnTo>
                    <a:pt x="1627" y="270"/>
                  </a:lnTo>
                  <a:cubicBezTo>
                    <a:pt x="1627" y="121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75"/>
            <p:cNvSpPr/>
            <p:nvPr/>
          </p:nvSpPr>
          <p:spPr>
            <a:xfrm>
              <a:off x="2916097" y="3950179"/>
              <a:ext cx="42672" cy="106930"/>
            </a:xfrm>
            <a:custGeom>
              <a:avLst/>
              <a:gdLst/>
              <a:ahLst/>
              <a:cxnLst/>
              <a:rect l="l" t="t" r="r" b="b"/>
              <a:pathLst>
                <a:path w="1627" h="4077" extrusionOk="0">
                  <a:moveTo>
                    <a:pt x="1088" y="544"/>
                  </a:moveTo>
                  <a:lnTo>
                    <a:pt x="1088" y="3532"/>
                  </a:lnTo>
                  <a:lnTo>
                    <a:pt x="539" y="3532"/>
                  </a:lnTo>
                  <a:lnTo>
                    <a:pt x="539" y="544"/>
                  </a:lnTo>
                  <a:close/>
                  <a:moveTo>
                    <a:pt x="270" y="1"/>
                  </a:moveTo>
                  <a:cubicBezTo>
                    <a:pt x="121" y="1"/>
                    <a:pt x="0" y="121"/>
                    <a:pt x="0" y="270"/>
                  </a:cubicBezTo>
                  <a:lnTo>
                    <a:pt x="0" y="3802"/>
                  </a:lnTo>
                  <a:cubicBezTo>
                    <a:pt x="0" y="3951"/>
                    <a:pt x="121" y="4076"/>
                    <a:pt x="270" y="4076"/>
                  </a:cubicBezTo>
                  <a:lnTo>
                    <a:pt x="1357" y="4076"/>
                  </a:lnTo>
                  <a:cubicBezTo>
                    <a:pt x="1506" y="4076"/>
                    <a:pt x="1627" y="3951"/>
                    <a:pt x="1627" y="3802"/>
                  </a:cubicBezTo>
                  <a:lnTo>
                    <a:pt x="1627" y="270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75"/>
            <p:cNvSpPr/>
            <p:nvPr/>
          </p:nvSpPr>
          <p:spPr>
            <a:xfrm>
              <a:off x="2966952" y="3891508"/>
              <a:ext cx="42672" cy="165600"/>
            </a:xfrm>
            <a:custGeom>
              <a:avLst/>
              <a:gdLst/>
              <a:ahLst/>
              <a:cxnLst/>
              <a:rect l="l" t="t" r="r" b="b"/>
              <a:pathLst>
                <a:path w="1627" h="6314" extrusionOk="0">
                  <a:moveTo>
                    <a:pt x="1088" y="544"/>
                  </a:moveTo>
                  <a:lnTo>
                    <a:pt x="1088" y="5769"/>
                  </a:lnTo>
                  <a:lnTo>
                    <a:pt x="544" y="5769"/>
                  </a:lnTo>
                  <a:lnTo>
                    <a:pt x="544" y="544"/>
                  </a:lnTo>
                  <a:close/>
                  <a:moveTo>
                    <a:pt x="275" y="0"/>
                  </a:moveTo>
                  <a:cubicBezTo>
                    <a:pt x="121" y="0"/>
                    <a:pt x="0" y="120"/>
                    <a:pt x="0" y="274"/>
                  </a:cubicBezTo>
                  <a:lnTo>
                    <a:pt x="0" y="6039"/>
                  </a:lnTo>
                  <a:cubicBezTo>
                    <a:pt x="0" y="6188"/>
                    <a:pt x="121" y="6313"/>
                    <a:pt x="275" y="6313"/>
                  </a:cubicBezTo>
                  <a:lnTo>
                    <a:pt x="1357" y="6313"/>
                  </a:lnTo>
                  <a:cubicBezTo>
                    <a:pt x="1506" y="6313"/>
                    <a:pt x="1627" y="6188"/>
                    <a:pt x="1627" y="6039"/>
                  </a:cubicBezTo>
                  <a:lnTo>
                    <a:pt x="1627" y="274"/>
                  </a:lnTo>
                  <a:cubicBezTo>
                    <a:pt x="1627" y="120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5"/>
            <p:cNvSpPr/>
            <p:nvPr/>
          </p:nvSpPr>
          <p:spPr>
            <a:xfrm>
              <a:off x="2720990" y="3909421"/>
              <a:ext cx="56678" cy="14163"/>
            </a:xfrm>
            <a:custGeom>
              <a:avLst/>
              <a:gdLst/>
              <a:ahLst/>
              <a:cxnLst/>
              <a:rect l="l" t="t" r="r" b="b"/>
              <a:pathLst>
                <a:path w="2161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1800" y="539"/>
                  </a:lnTo>
                  <a:cubicBezTo>
                    <a:pt x="2161" y="539"/>
                    <a:pt x="2161" y="0"/>
                    <a:pt x="1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5"/>
            <p:cNvSpPr/>
            <p:nvPr/>
          </p:nvSpPr>
          <p:spPr>
            <a:xfrm>
              <a:off x="2720990" y="3931767"/>
              <a:ext cx="77371" cy="14268"/>
            </a:xfrm>
            <a:custGeom>
              <a:avLst/>
              <a:gdLst/>
              <a:ahLst/>
              <a:cxnLst/>
              <a:rect l="l" t="t" r="r" b="b"/>
              <a:pathLst>
                <a:path w="2950" h="544" extrusionOk="0">
                  <a:moveTo>
                    <a:pt x="361" y="0"/>
                  </a:moveTo>
                  <a:cubicBezTo>
                    <a:pt x="0" y="0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5"/>
            <p:cNvSpPr/>
            <p:nvPr/>
          </p:nvSpPr>
          <p:spPr>
            <a:xfrm>
              <a:off x="2720990" y="3954087"/>
              <a:ext cx="77371" cy="14294"/>
            </a:xfrm>
            <a:custGeom>
              <a:avLst/>
              <a:gdLst/>
              <a:ahLst/>
              <a:cxnLst/>
              <a:rect l="l" t="t" r="r" b="b"/>
              <a:pathLst>
                <a:path w="2950" h="545" extrusionOk="0">
                  <a:moveTo>
                    <a:pt x="361" y="1"/>
                  </a:moveTo>
                  <a:cubicBezTo>
                    <a:pt x="0" y="1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1"/>
                    <a:pt x="2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75"/>
            <p:cNvSpPr/>
            <p:nvPr/>
          </p:nvSpPr>
          <p:spPr>
            <a:xfrm>
              <a:off x="2720990" y="3976564"/>
              <a:ext cx="77371" cy="14163"/>
            </a:xfrm>
            <a:custGeom>
              <a:avLst/>
              <a:gdLst/>
              <a:ahLst/>
              <a:cxnLst/>
              <a:rect l="l" t="t" r="r" b="b"/>
              <a:pathLst>
                <a:path w="2950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2589" y="539"/>
                  </a:lnTo>
                  <a:cubicBezTo>
                    <a:pt x="2950" y="539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75"/>
            <p:cNvSpPr/>
            <p:nvPr/>
          </p:nvSpPr>
          <p:spPr>
            <a:xfrm>
              <a:off x="2644957" y="4040533"/>
              <a:ext cx="105199" cy="88754"/>
            </a:xfrm>
            <a:custGeom>
              <a:avLst/>
              <a:gdLst/>
              <a:ahLst/>
              <a:cxnLst/>
              <a:rect l="l" t="t" r="r" b="b"/>
              <a:pathLst>
                <a:path w="4011" h="3384" extrusionOk="0">
                  <a:moveTo>
                    <a:pt x="2197" y="0"/>
                  </a:moveTo>
                  <a:cubicBezTo>
                    <a:pt x="850" y="0"/>
                    <a:pt x="1" y="1578"/>
                    <a:pt x="859" y="2719"/>
                  </a:cubicBezTo>
                  <a:cubicBezTo>
                    <a:pt x="919" y="2797"/>
                    <a:pt x="995" y="2829"/>
                    <a:pt x="1068" y="2829"/>
                  </a:cubicBezTo>
                  <a:cubicBezTo>
                    <a:pt x="1266" y="2829"/>
                    <a:pt x="1450" y="2599"/>
                    <a:pt x="1292" y="2392"/>
                  </a:cubicBezTo>
                  <a:cubicBezTo>
                    <a:pt x="709" y="1616"/>
                    <a:pt x="1289" y="542"/>
                    <a:pt x="2202" y="542"/>
                  </a:cubicBezTo>
                  <a:cubicBezTo>
                    <a:pt x="2268" y="542"/>
                    <a:pt x="2335" y="547"/>
                    <a:pt x="2404" y="559"/>
                  </a:cubicBezTo>
                  <a:cubicBezTo>
                    <a:pt x="3429" y="732"/>
                    <a:pt x="3722" y="2070"/>
                    <a:pt x="2856" y="2652"/>
                  </a:cubicBezTo>
                  <a:lnTo>
                    <a:pt x="2817" y="2681"/>
                  </a:lnTo>
                  <a:lnTo>
                    <a:pt x="2803" y="2686"/>
                  </a:lnTo>
                  <a:lnTo>
                    <a:pt x="2769" y="2705"/>
                  </a:lnTo>
                  <a:lnTo>
                    <a:pt x="2760" y="2715"/>
                  </a:lnTo>
                  <a:lnTo>
                    <a:pt x="2712" y="2734"/>
                  </a:lnTo>
                  <a:lnTo>
                    <a:pt x="2668" y="2753"/>
                  </a:lnTo>
                  <a:lnTo>
                    <a:pt x="2654" y="2763"/>
                  </a:lnTo>
                  <a:lnTo>
                    <a:pt x="2620" y="2777"/>
                  </a:lnTo>
                  <a:lnTo>
                    <a:pt x="2606" y="2782"/>
                  </a:lnTo>
                  <a:lnTo>
                    <a:pt x="2558" y="2796"/>
                  </a:lnTo>
                  <a:lnTo>
                    <a:pt x="2510" y="2811"/>
                  </a:lnTo>
                  <a:lnTo>
                    <a:pt x="2495" y="2816"/>
                  </a:lnTo>
                  <a:lnTo>
                    <a:pt x="2461" y="2820"/>
                  </a:lnTo>
                  <a:lnTo>
                    <a:pt x="2442" y="2825"/>
                  </a:lnTo>
                  <a:lnTo>
                    <a:pt x="2399" y="2835"/>
                  </a:lnTo>
                  <a:lnTo>
                    <a:pt x="2394" y="2835"/>
                  </a:lnTo>
                  <a:lnTo>
                    <a:pt x="2341" y="2840"/>
                  </a:lnTo>
                  <a:lnTo>
                    <a:pt x="2091" y="2840"/>
                  </a:lnTo>
                  <a:lnTo>
                    <a:pt x="2043" y="2835"/>
                  </a:lnTo>
                  <a:lnTo>
                    <a:pt x="2038" y="2835"/>
                  </a:lnTo>
                  <a:lnTo>
                    <a:pt x="1990" y="2825"/>
                  </a:lnTo>
                  <a:lnTo>
                    <a:pt x="1975" y="2825"/>
                  </a:lnTo>
                  <a:lnTo>
                    <a:pt x="1937" y="2816"/>
                  </a:lnTo>
                  <a:lnTo>
                    <a:pt x="1922" y="2811"/>
                  </a:lnTo>
                  <a:lnTo>
                    <a:pt x="1874" y="2796"/>
                  </a:lnTo>
                  <a:lnTo>
                    <a:pt x="1831" y="2782"/>
                  </a:lnTo>
                  <a:lnTo>
                    <a:pt x="1817" y="2777"/>
                  </a:lnTo>
                  <a:cubicBezTo>
                    <a:pt x="1786" y="2765"/>
                    <a:pt x="1753" y="2760"/>
                    <a:pt x="1722" y="2760"/>
                  </a:cubicBezTo>
                  <a:cubicBezTo>
                    <a:pt x="1612" y="2760"/>
                    <a:pt x="1508" y="2828"/>
                    <a:pt x="1470" y="2936"/>
                  </a:cubicBezTo>
                  <a:cubicBezTo>
                    <a:pt x="1417" y="3075"/>
                    <a:pt x="1489" y="3229"/>
                    <a:pt x="1629" y="3282"/>
                  </a:cubicBezTo>
                  <a:lnTo>
                    <a:pt x="1643" y="3292"/>
                  </a:lnTo>
                  <a:cubicBezTo>
                    <a:pt x="1667" y="3297"/>
                    <a:pt x="1692" y="3306"/>
                    <a:pt x="1716" y="3316"/>
                  </a:cubicBezTo>
                  <a:lnTo>
                    <a:pt x="1788" y="3335"/>
                  </a:lnTo>
                  <a:lnTo>
                    <a:pt x="1812" y="3340"/>
                  </a:lnTo>
                  <a:lnTo>
                    <a:pt x="1865" y="3355"/>
                  </a:lnTo>
                  <a:lnTo>
                    <a:pt x="1889" y="3359"/>
                  </a:lnTo>
                  <a:cubicBezTo>
                    <a:pt x="1908" y="3359"/>
                    <a:pt x="1932" y="3364"/>
                    <a:pt x="1956" y="3369"/>
                  </a:cubicBezTo>
                  <a:lnTo>
                    <a:pt x="1966" y="3369"/>
                  </a:lnTo>
                  <a:cubicBezTo>
                    <a:pt x="1990" y="3374"/>
                    <a:pt x="2014" y="3379"/>
                    <a:pt x="2038" y="3379"/>
                  </a:cubicBezTo>
                  <a:lnTo>
                    <a:pt x="2062" y="3379"/>
                  </a:lnTo>
                  <a:lnTo>
                    <a:pt x="2120" y="3383"/>
                  </a:lnTo>
                  <a:lnTo>
                    <a:pt x="2312" y="3383"/>
                  </a:lnTo>
                  <a:lnTo>
                    <a:pt x="2370" y="3379"/>
                  </a:lnTo>
                  <a:lnTo>
                    <a:pt x="2394" y="3379"/>
                  </a:lnTo>
                  <a:cubicBezTo>
                    <a:pt x="2418" y="3374"/>
                    <a:pt x="2442" y="3369"/>
                    <a:pt x="2471" y="3369"/>
                  </a:cubicBezTo>
                  <a:cubicBezTo>
                    <a:pt x="2495" y="3364"/>
                    <a:pt x="2519" y="3359"/>
                    <a:pt x="2543" y="3355"/>
                  </a:cubicBezTo>
                  <a:lnTo>
                    <a:pt x="2567" y="3350"/>
                  </a:lnTo>
                  <a:lnTo>
                    <a:pt x="2620" y="3335"/>
                  </a:lnTo>
                  <a:lnTo>
                    <a:pt x="2639" y="3331"/>
                  </a:lnTo>
                  <a:lnTo>
                    <a:pt x="2712" y="3311"/>
                  </a:lnTo>
                  <a:lnTo>
                    <a:pt x="2716" y="3311"/>
                  </a:lnTo>
                  <a:lnTo>
                    <a:pt x="2784" y="3287"/>
                  </a:lnTo>
                  <a:lnTo>
                    <a:pt x="2808" y="3278"/>
                  </a:lnTo>
                  <a:lnTo>
                    <a:pt x="2856" y="3258"/>
                  </a:lnTo>
                  <a:lnTo>
                    <a:pt x="2875" y="3249"/>
                  </a:lnTo>
                  <a:lnTo>
                    <a:pt x="2943" y="3220"/>
                  </a:lnTo>
                  <a:lnTo>
                    <a:pt x="2947" y="3220"/>
                  </a:lnTo>
                  <a:lnTo>
                    <a:pt x="3010" y="3186"/>
                  </a:lnTo>
                  <a:lnTo>
                    <a:pt x="3029" y="3177"/>
                  </a:lnTo>
                  <a:lnTo>
                    <a:pt x="3077" y="3152"/>
                  </a:lnTo>
                  <a:lnTo>
                    <a:pt x="3097" y="3138"/>
                  </a:lnTo>
                  <a:cubicBezTo>
                    <a:pt x="3116" y="3128"/>
                    <a:pt x="3135" y="3114"/>
                    <a:pt x="3154" y="3100"/>
                  </a:cubicBezTo>
                  <a:cubicBezTo>
                    <a:pt x="3732" y="2715"/>
                    <a:pt x="4011" y="2017"/>
                    <a:pt x="3866" y="1338"/>
                  </a:cubicBezTo>
                  <a:cubicBezTo>
                    <a:pt x="3717" y="660"/>
                    <a:pt x="3174" y="140"/>
                    <a:pt x="2490" y="25"/>
                  </a:cubicBezTo>
                  <a:cubicBezTo>
                    <a:pt x="2390" y="8"/>
                    <a:pt x="2292" y="0"/>
                    <a:pt x="2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4" name="Google Shape;10404;p75"/>
          <p:cNvGrpSpPr/>
          <p:nvPr/>
        </p:nvGrpSpPr>
        <p:grpSpPr>
          <a:xfrm>
            <a:off x="3547471" y="2442334"/>
            <a:ext cx="347567" cy="346334"/>
            <a:chOff x="3547471" y="2442334"/>
            <a:chExt cx="347567" cy="346334"/>
          </a:xfrm>
        </p:grpSpPr>
        <p:sp>
          <p:nvSpPr>
            <p:cNvPr id="10405" name="Google Shape;10405;p75"/>
            <p:cNvSpPr/>
            <p:nvPr/>
          </p:nvSpPr>
          <p:spPr>
            <a:xfrm>
              <a:off x="3552507" y="2645518"/>
              <a:ext cx="60979" cy="138088"/>
            </a:xfrm>
            <a:custGeom>
              <a:avLst/>
              <a:gdLst/>
              <a:ahLst/>
              <a:cxnLst/>
              <a:rect l="l" t="t" r="r" b="b"/>
              <a:pathLst>
                <a:path w="2325" h="5265" extrusionOk="0">
                  <a:moveTo>
                    <a:pt x="2001" y="1"/>
                  </a:moveTo>
                  <a:cubicBezTo>
                    <a:pt x="1999" y="1"/>
                    <a:pt x="1996" y="1"/>
                    <a:pt x="1993" y="1"/>
                  </a:cubicBezTo>
                  <a:lnTo>
                    <a:pt x="333" y="1"/>
                  </a:ln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2325" y="5265"/>
                  </a:lnTo>
                  <a:lnTo>
                    <a:pt x="2325" y="333"/>
                  </a:lnTo>
                  <a:cubicBezTo>
                    <a:pt x="2325" y="148"/>
                    <a:pt x="2180" y="1"/>
                    <a:pt x="2001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5"/>
            <p:cNvSpPr/>
            <p:nvPr/>
          </p:nvSpPr>
          <p:spPr>
            <a:xfrm>
              <a:off x="3552507" y="2645518"/>
              <a:ext cx="29060" cy="138088"/>
            </a:xfrm>
            <a:custGeom>
              <a:avLst/>
              <a:gdLst/>
              <a:ahLst/>
              <a:cxnLst/>
              <a:rect l="l" t="t" r="r" b="b"/>
              <a:pathLst>
                <a:path w="1108" h="5265" extrusionOk="0">
                  <a:moveTo>
                    <a:pt x="333" y="1"/>
                  </a:move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776" y="5265"/>
                  </a:lnTo>
                  <a:lnTo>
                    <a:pt x="776" y="333"/>
                  </a:lnTo>
                  <a:cubicBezTo>
                    <a:pt x="776" y="150"/>
                    <a:pt x="925" y="1"/>
                    <a:pt x="1108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75"/>
            <p:cNvSpPr/>
            <p:nvPr/>
          </p:nvSpPr>
          <p:spPr>
            <a:xfrm>
              <a:off x="3644644" y="2611212"/>
              <a:ext cx="60979" cy="172393"/>
            </a:xfrm>
            <a:custGeom>
              <a:avLst/>
              <a:gdLst/>
              <a:ahLst/>
              <a:cxnLst/>
              <a:rect l="l" t="t" r="r" b="b"/>
              <a:pathLst>
                <a:path w="2325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2324" y="6573"/>
                  </a:lnTo>
                  <a:lnTo>
                    <a:pt x="2324" y="337"/>
                  </a:lnTo>
                  <a:cubicBezTo>
                    <a:pt x="2324" y="149"/>
                    <a:pt x="2175" y="0"/>
                    <a:pt x="1992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75"/>
            <p:cNvSpPr/>
            <p:nvPr/>
          </p:nvSpPr>
          <p:spPr>
            <a:xfrm>
              <a:off x="3644644" y="2611212"/>
              <a:ext cx="29060" cy="172393"/>
            </a:xfrm>
            <a:custGeom>
              <a:avLst/>
              <a:gdLst/>
              <a:ahLst/>
              <a:cxnLst/>
              <a:rect l="l" t="t" r="r" b="b"/>
              <a:pathLst>
                <a:path w="1108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775" y="6573"/>
                  </a:lnTo>
                  <a:lnTo>
                    <a:pt x="775" y="337"/>
                  </a:lnTo>
                  <a:cubicBezTo>
                    <a:pt x="775" y="149"/>
                    <a:pt x="924" y="0"/>
                    <a:pt x="1107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75"/>
            <p:cNvSpPr/>
            <p:nvPr/>
          </p:nvSpPr>
          <p:spPr>
            <a:xfrm>
              <a:off x="3736755" y="2577143"/>
              <a:ext cx="61005" cy="206463"/>
            </a:xfrm>
            <a:custGeom>
              <a:avLst/>
              <a:gdLst/>
              <a:ahLst/>
              <a:cxnLst/>
              <a:rect l="l" t="t" r="r" b="b"/>
              <a:pathLst>
                <a:path w="2326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2325" y="7872"/>
                  </a:lnTo>
                  <a:lnTo>
                    <a:pt x="2325" y="332"/>
                  </a:lnTo>
                  <a:cubicBezTo>
                    <a:pt x="2325" y="149"/>
                    <a:pt x="2176" y="0"/>
                    <a:pt x="1993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75"/>
            <p:cNvSpPr/>
            <p:nvPr/>
          </p:nvSpPr>
          <p:spPr>
            <a:xfrm>
              <a:off x="3736755" y="2577143"/>
              <a:ext cx="29060" cy="206463"/>
            </a:xfrm>
            <a:custGeom>
              <a:avLst/>
              <a:gdLst/>
              <a:ahLst/>
              <a:cxnLst/>
              <a:rect l="l" t="t" r="r" b="b"/>
              <a:pathLst>
                <a:path w="1108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776" y="7872"/>
                  </a:lnTo>
                  <a:lnTo>
                    <a:pt x="776" y="332"/>
                  </a:lnTo>
                  <a:cubicBezTo>
                    <a:pt x="776" y="149"/>
                    <a:pt x="925" y="0"/>
                    <a:pt x="1108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5"/>
            <p:cNvSpPr/>
            <p:nvPr/>
          </p:nvSpPr>
          <p:spPr>
            <a:xfrm>
              <a:off x="3828892" y="2542942"/>
              <a:ext cx="60979" cy="240664"/>
            </a:xfrm>
            <a:custGeom>
              <a:avLst/>
              <a:gdLst/>
              <a:ahLst/>
              <a:cxnLst/>
              <a:rect l="l" t="t" r="r" b="b"/>
              <a:pathLst>
                <a:path w="2325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2325" y="9176"/>
                  </a:lnTo>
                  <a:lnTo>
                    <a:pt x="2325" y="332"/>
                  </a:lnTo>
                  <a:cubicBezTo>
                    <a:pt x="2325" y="149"/>
                    <a:pt x="2175" y="0"/>
                    <a:pt x="1993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5"/>
            <p:cNvSpPr/>
            <p:nvPr/>
          </p:nvSpPr>
          <p:spPr>
            <a:xfrm>
              <a:off x="3828892" y="2542942"/>
              <a:ext cx="29191" cy="240664"/>
            </a:xfrm>
            <a:custGeom>
              <a:avLst/>
              <a:gdLst/>
              <a:ahLst/>
              <a:cxnLst/>
              <a:rect l="l" t="t" r="r" b="b"/>
              <a:pathLst>
                <a:path w="1113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775" y="9176"/>
                  </a:lnTo>
                  <a:lnTo>
                    <a:pt x="775" y="332"/>
                  </a:lnTo>
                  <a:cubicBezTo>
                    <a:pt x="775" y="149"/>
                    <a:pt x="924" y="0"/>
                    <a:pt x="111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5"/>
            <p:cNvSpPr/>
            <p:nvPr/>
          </p:nvSpPr>
          <p:spPr>
            <a:xfrm>
              <a:off x="3567142" y="2447527"/>
              <a:ext cx="313130" cy="126338"/>
            </a:xfrm>
            <a:custGeom>
              <a:avLst/>
              <a:gdLst/>
              <a:ahLst/>
              <a:cxnLst/>
              <a:rect l="l" t="t" r="r" b="b"/>
              <a:pathLst>
                <a:path w="11939" h="4817" extrusionOk="0">
                  <a:moveTo>
                    <a:pt x="9603" y="0"/>
                  </a:moveTo>
                  <a:cubicBezTo>
                    <a:pt x="9429" y="0"/>
                    <a:pt x="9327" y="190"/>
                    <a:pt x="9427" y="332"/>
                  </a:cubicBezTo>
                  <a:lnTo>
                    <a:pt x="9764" y="818"/>
                  </a:lnTo>
                  <a:cubicBezTo>
                    <a:pt x="8624" y="1502"/>
                    <a:pt x="4976" y="3426"/>
                    <a:pt x="1" y="3426"/>
                  </a:cubicBezTo>
                  <a:lnTo>
                    <a:pt x="1" y="4817"/>
                  </a:lnTo>
                  <a:cubicBezTo>
                    <a:pt x="2705" y="4812"/>
                    <a:pt x="5385" y="4288"/>
                    <a:pt x="7897" y="3282"/>
                  </a:cubicBezTo>
                  <a:cubicBezTo>
                    <a:pt x="8816" y="2916"/>
                    <a:pt x="9711" y="2478"/>
                    <a:pt x="10563" y="1968"/>
                  </a:cubicBezTo>
                  <a:lnTo>
                    <a:pt x="10861" y="2401"/>
                  </a:lnTo>
                  <a:cubicBezTo>
                    <a:pt x="10905" y="2462"/>
                    <a:pt x="10970" y="2491"/>
                    <a:pt x="11035" y="2491"/>
                  </a:cubicBezTo>
                  <a:cubicBezTo>
                    <a:pt x="11120" y="2491"/>
                    <a:pt x="11204" y="2441"/>
                    <a:pt x="11236" y="2348"/>
                  </a:cubicBezTo>
                  <a:lnTo>
                    <a:pt x="11896" y="352"/>
                  </a:lnTo>
                  <a:cubicBezTo>
                    <a:pt x="11939" y="222"/>
                    <a:pt x="11847" y="82"/>
                    <a:pt x="11708" y="73"/>
                  </a:cubicBezTo>
                  <a:lnTo>
                    <a:pt x="9610" y="0"/>
                  </a:lnTo>
                  <a:cubicBezTo>
                    <a:pt x="9608" y="0"/>
                    <a:pt x="9606" y="0"/>
                    <a:pt x="9603" y="0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5"/>
            <p:cNvSpPr/>
            <p:nvPr/>
          </p:nvSpPr>
          <p:spPr>
            <a:xfrm>
              <a:off x="3547471" y="2640351"/>
              <a:ext cx="71077" cy="148317"/>
            </a:xfrm>
            <a:custGeom>
              <a:avLst/>
              <a:gdLst/>
              <a:ahLst/>
              <a:cxnLst/>
              <a:rect l="l" t="t" r="r" b="b"/>
              <a:pathLst>
                <a:path w="2710" h="5655" extrusionOk="0">
                  <a:moveTo>
                    <a:pt x="2185" y="386"/>
                  </a:moveTo>
                  <a:cubicBezTo>
                    <a:pt x="2262" y="386"/>
                    <a:pt x="2320" y="448"/>
                    <a:pt x="2320" y="525"/>
                  </a:cubicBezTo>
                  <a:lnTo>
                    <a:pt x="2320" y="5265"/>
                  </a:lnTo>
                  <a:lnTo>
                    <a:pt x="385" y="5265"/>
                  </a:lnTo>
                  <a:lnTo>
                    <a:pt x="385" y="525"/>
                  </a:lnTo>
                  <a:cubicBezTo>
                    <a:pt x="385" y="448"/>
                    <a:pt x="448" y="386"/>
                    <a:pt x="525" y="386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5462"/>
                  </a:lnTo>
                  <a:cubicBezTo>
                    <a:pt x="0" y="5568"/>
                    <a:pt x="87" y="5654"/>
                    <a:pt x="193" y="5654"/>
                  </a:cubicBezTo>
                  <a:lnTo>
                    <a:pt x="2517" y="5654"/>
                  </a:lnTo>
                  <a:cubicBezTo>
                    <a:pt x="2623" y="5654"/>
                    <a:pt x="2709" y="5568"/>
                    <a:pt x="2709" y="5462"/>
                  </a:cubicBezTo>
                  <a:lnTo>
                    <a:pt x="2709" y="530"/>
                  </a:lnTo>
                  <a:cubicBezTo>
                    <a:pt x="2709" y="236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5"/>
            <p:cNvSpPr/>
            <p:nvPr/>
          </p:nvSpPr>
          <p:spPr>
            <a:xfrm>
              <a:off x="3639477" y="2606151"/>
              <a:ext cx="71181" cy="182517"/>
            </a:xfrm>
            <a:custGeom>
              <a:avLst/>
              <a:gdLst/>
              <a:ahLst/>
              <a:cxnLst/>
              <a:rect l="l" t="t" r="r" b="b"/>
              <a:pathLst>
                <a:path w="2714" h="6959" extrusionOk="0">
                  <a:moveTo>
                    <a:pt x="2189" y="390"/>
                  </a:moveTo>
                  <a:cubicBezTo>
                    <a:pt x="2266" y="390"/>
                    <a:pt x="2329" y="453"/>
                    <a:pt x="2329" y="530"/>
                  </a:cubicBezTo>
                  <a:lnTo>
                    <a:pt x="2329" y="6569"/>
                  </a:lnTo>
                  <a:lnTo>
                    <a:pt x="390" y="6569"/>
                  </a:lnTo>
                  <a:lnTo>
                    <a:pt x="390" y="530"/>
                  </a:lnTo>
                  <a:cubicBezTo>
                    <a:pt x="390" y="453"/>
                    <a:pt x="452" y="390"/>
                    <a:pt x="529" y="390"/>
                  </a:cubicBezTo>
                  <a:close/>
                  <a:moveTo>
                    <a:pt x="529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6766"/>
                  </a:lnTo>
                  <a:cubicBezTo>
                    <a:pt x="0" y="6872"/>
                    <a:pt x="87" y="6958"/>
                    <a:pt x="197" y="6958"/>
                  </a:cubicBezTo>
                  <a:lnTo>
                    <a:pt x="2521" y="6958"/>
                  </a:lnTo>
                  <a:cubicBezTo>
                    <a:pt x="2627" y="6958"/>
                    <a:pt x="2714" y="6872"/>
                    <a:pt x="2714" y="6766"/>
                  </a:cubicBezTo>
                  <a:lnTo>
                    <a:pt x="2714" y="530"/>
                  </a:lnTo>
                  <a:cubicBezTo>
                    <a:pt x="2714" y="236"/>
                    <a:pt x="2478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5"/>
            <p:cNvSpPr/>
            <p:nvPr/>
          </p:nvSpPr>
          <p:spPr>
            <a:xfrm>
              <a:off x="3731588" y="2572081"/>
              <a:ext cx="71208" cy="216587"/>
            </a:xfrm>
            <a:custGeom>
              <a:avLst/>
              <a:gdLst/>
              <a:ahLst/>
              <a:cxnLst/>
              <a:rect l="l" t="t" r="r" b="b"/>
              <a:pathLst>
                <a:path w="2715" h="8258" extrusionOk="0">
                  <a:moveTo>
                    <a:pt x="2190" y="385"/>
                  </a:moveTo>
                  <a:cubicBezTo>
                    <a:pt x="2267" y="385"/>
                    <a:pt x="2330" y="448"/>
                    <a:pt x="2330" y="525"/>
                  </a:cubicBezTo>
                  <a:lnTo>
                    <a:pt x="2330" y="7868"/>
                  </a:lnTo>
                  <a:lnTo>
                    <a:pt x="390" y="7868"/>
                  </a:lnTo>
                  <a:lnTo>
                    <a:pt x="390" y="525"/>
                  </a:lnTo>
                  <a:cubicBezTo>
                    <a:pt x="390" y="448"/>
                    <a:pt x="453" y="385"/>
                    <a:pt x="530" y="385"/>
                  </a:cubicBezTo>
                  <a:close/>
                  <a:moveTo>
                    <a:pt x="530" y="1"/>
                  </a:moveTo>
                  <a:cubicBezTo>
                    <a:pt x="236" y="1"/>
                    <a:pt x="1" y="236"/>
                    <a:pt x="1" y="525"/>
                  </a:cubicBezTo>
                  <a:lnTo>
                    <a:pt x="1" y="8065"/>
                  </a:lnTo>
                  <a:cubicBezTo>
                    <a:pt x="1" y="8171"/>
                    <a:pt x="87" y="8257"/>
                    <a:pt x="198" y="8257"/>
                  </a:cubicBezTo>
                  <a:lnTo>
                    <a:pt x="2522" y="8257"/>
                  </a:lnTo>
                  <a:cubicBezTo>
                    <a:pt x="2628" y="8257"/>
                    <a:pt x="2715" y="8171"/>
                    <a:pt x="2715" y="8065"/>
                  </a:cubicBezTo>
                  <a:lnTo>
                    <a:pt x="2715" y="525"/>
                  </a:lnTo>
                  <a:cubicBezTo>
                    <a:pt x="2715" y="236"/>
                    <a:pt x="2479" y="1"/>
                    <a:pt x="2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75"/>
            <p:cNvSpPr/>
            <p:nvPr/>
          </p:nvSpPr>
          <p:spPr>
            <a:xfrm>
              <a:off x="3823857" y="2537880"/>
              <a:ext cx="71181" cy="250787"/>
            </a:xfrm>
            <a:custGeom>
              <a:avLst/>
              <a:gdLst/>
              <a:ahLst/>
              <a:cxnLst/>
              <a:rect l="l" t="t" r="r" b="b"/>
              <a:pathLst>
                <a:path w="2714" h="9562" extrusionOk="0">
                  <a:moveTo>
                    <a:pt x="2185" y="390"/>
                  </a:moveTo>
                  <a:cubicBezTo>
                    <a:pt x="2262" y="390"/>
                    <a:pt x="2324" y="448"/>
                    <a:pt x="2324" y="525"/>
                  </a:cubicBezTo>
                  <a:lnTo>
                    <a:pt x="2324" y="9172"/>
                  </a:lnTo>
                  <a:lnTo>
                    <a:pt x="385" y="9172"/>
                  </a:lnTo>
                  <a:lnTo>
                    <a:pt x="390" y="525"/>
                  </a:lnTo>
                  <a:cubicBezTo>
                    <a:pt x="390" y="448"/>
                    <a:pt x="448" y="390"/>
                    <a:pt x="525" y="390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25"/>
                  </a:cubicBezTo>
                  <a:lnTo>
                    <a:pt x="0" y="9369"/>
                  </a:lnTo>
                  <a:cubicBezTo>
                    <a:pt x="0" y="9475"/>
                    <a:pt x="87" y="9561"/>
                    <a:pt x="193" y="9561"/>
                  </a:cubicBezTo>
                  <a:lnTo>
                    <a:pt x="2517" y="9561"/>
                  </a:lnTo>
                  <a:cubicBezTo>
                    <a:pt x="2627" y="9561"/>
                    <a:pt x="2714" y="9475"/>
                    <a:pt x="2714" y="9369"/>
                  </a:cubicBezTo>
                  <a:lnTo>
                    <a:pt x="2714" y="525"/>
                  </a:lnTo>
                  <a:cubicBezTo>
                    <a:pt x="2714" y="236"/>
                    <a:pt x="2478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75"/>
            <p:cNvSpPr/>
            <p:nvPr/>
          </p:nvSpPr>
          <p:spPr>
            <a:xfrm>
              <a:off x="3613984" y="2442334"/>
              <a:ext cx="272346" cy="97225"/>
            </a:xfrm>
            <a:custGeom>
              <a:avLst/>
              <a:gdLst/>
              <a:ahLst/>
              <a:cxnLst/>
              <a:rect l="l" t="t" r="r" b="b"/>
              <a:pathLst>
                <a:path w="10384" h="3707" extrusionOk="0">
                  <a:moveTo>
                    <a:pt x="7816" y="1"/>
                  </a:moveTo>
                  <a:cubicBezTo>
                    <a:pt x="7487" y="1"/>
                    <a:pt x="7292" y="370"/>
                    <a:pt x="7478" y="641"/>
                  </a:cubicBezTo>
                  <a:lnTo>
                    <a:pt x="7699" y="954"/>
                  </a:lnTo>
                  <a:cubicBezTo>
                    <a:pt x="6563" y="1608"/>
                    <a:pt x="3888" y="2931"/>
                    <a:pt x="246" y="3316"/>
                  </a:cubicBezTo>
                  <a:cubicBezTo>
                    <a:pt x="0" y="3345"/>
                    <a:pt x="19" y="3706"/>
                    <a:pt x="265" y="3706"/>
                  </a:cubicBezTo>
                  <a:lnTo>
                    <a:pt x="284" y="3706"/>
                  </a:lnTo>
                  <a:cubicBezTo>
                    <a:pt x="4215" y="3288"/>
                    <a:pt x="7045" y="1801"/>
                    <a:pt x="8079" y="1185"/>
                  </a:cubicBezTo>
                  <a:cubicBezTo>
                    <a:pt x="8170" y="1127"/>
                    <a:pt x="8199" y="997"/>
                    <a:pt x="8137" y="906"/>
                  </a:cubicBezTo>
                  <a:lnTo>
                    <a:pt x="7800" y="420"/>
                  </a:lnTo>
                  <a:cubicBezTo>
                    <a:pt x="7790" y="405"/>
                    <a:pt x="7800" y="391"/>
                    <a:pt x="7814" y="391"/>
                  </a:cubicBezTo>
                  <a:lnTo>
                    <a:pt x="9912" y="468"/>
                  </a:lnTo>
                  <a:cubicBezTo>
                    <a:pt x="9927" y="468"/>
                    <a:pt x="9932" y="477"/>
                    <a:pt x="9927" y="487"/>
                  </a:cubicBezTo>
                  <a:lnTo>
                    <a:pt x="9268" y="2484"/>
                  </a:lnTo>
                  <a:cubicBezTo>
                    <a:pt x="9265" y="2490"/>
                    <a:pt x="9256" y="2494"/>
                    <a:pt x="9249" y="2494"/>
                  </a:cubicBezTo>
                  <a:cubicBezTo>
                    <a:pt x="9244" y="2494"/>
                    <a:pt x="9241" y="2492"/>
                    <a:pt x="9239" y="2489"/>
                  </a:cubicBezTo>
                  <a:lnTo>
                    <a:pt x="8936" y="2056"/>
                  </a:lnTo>
                  <a:cubicBezTo>
                    <a:pt x="8898" y="2000"/>
                    <a:pt x="8837" y="1970"/>
                    <a:pt x="8775" y="1970"/>
                  </a:cubicBezTo>
                  <a:cubicBezTo>
                    <a:pt x="8741" y="1970"/>
                    <a:pt x="8707" y="1979"/>
                    <a:pt x="8676" y="1998"/>
                  </a:cubicBezTo>
                  <a:cubicBezTo>
                    <a:pt x="7954" y="2436"/>
                    <a:pt x="7203" y="2816"/>
                    <a:pt x="6429" y="3143"/>
                  </a:cubicBezTo>
                  <a:cubicBezTo>
                    <a:pt x="6229" y="3237"/>
                    <a:pt x="6318" y="3515"/>
                    <a:pt x="6505" y="3515"/>
                  </a:cubicBezTo>
                  <a:cubicBezTo>
                    <a:pt x="6529" y="3515"/>
                    <a:pt x="6555" y="3510"/>
                    <a:pt x="6583" y="3499"/>
                  </a:cubicBezTo>
                  <a:cubicBezTo>
                    <a:pt x="7319" y="3186"/>
                    <a:pt x="8031" y="2830"/>
                    <a:pt x="8719" y="2426"/>
                  </a:cubicBezTo>
                  <a:lnTo>
                    <a:pt x="8916" y="2710"/>
                  </a:lnTo>
                  <a:cubicBezTo>
                    <a:pt x="8999" y="2826"/>
                    <a:pt x="9124" y="2882"/>
                    <a:pt x="9248" y="2882"/>
                  </a:cubicBezTo>
                  <a:cubicBezTo>
                    <a:pt x="9411" y="2882"/>
                    <a:pt x="9573" y="2785"/>
                    <a:pt x="9633" y="2604"/>
                  </a:cubicBezTo>
                  <a:lnTo>
                    <a:pt x="10297" y="612"/>
                  </a:lnTo>
                  <a:cubicBezTo>
                    <a:pt x="10384" y="352"/>
                    <a:pt x="10196" y="88"/>
                    <a:pt x="9927" y="78"/>
                  </a:cubicBezTo>
                  <a:lnTo>
                    <a:pt x="7829" y="1"/>
                  </a:lnTo>
                  <a:cubicBezTo>
                    <a:pt x="7825" y="1"/>
                    <a:pt x="7820" y="1"/>
                    <a:pt x="7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75"/>
            <p:cNvSpPr/>
            <p:nvPr/>
          </p:nvSpPr>
          <p:spPr>
            <a:xfrm>
              <a:off x="3561975" y="2531166"/>
              <a:ext cx="210292" cy="47891"/>
            </a:xfrm>
            <a:custGeom>
              <a:avLst/>
              <a:gdLst/>
              <a:ahLst/>
              <a:cxnLst/>
              <a:rect l="l" t="t" r="r" b="b"/>
              <a:pathLst>
                <a:path w="8018" h="1826" extrusionOk="0">
                  <a:moveTo>
                    <a:pt x="1485" y="0"/>
                  </a:moveTo>
                  <a:cubicBezTo>
                    <a:pt x="1477" y="0"/>
                    <a:pt x="1468" y="1"/>
                    <a:pt x="1459" y="2"/>
                  </a:cubicBezTo>
                  <a:cubicBezTo>
                    <a:pt x="1040" y="30"/>
                    <a:pt x="612" y="45"/>
                    <a:pt x="198" y="45"/>
                  </a:cubicBezTo>
                  <a:cubicBezTo>
                    <a:pt x="87" y="45"/>
                    <a:pt x="1" y="131"/>
                    <a:pt x="1" y="237"/>
                  </a:cubicBezTo>
                  <a:lnTo>
                    <a:pt x="1" y="1633"/>
                  </a:lnTo>
                  <a:cubicBezTo>
                    <a:pt x="1" y="1739"/>
                    <a:pt x="87" y="1825"/>
                    <a:pt x="198" y="1825"/>
                  </a:cubicBezTo>
                  <a:cubicBezTo>
                    <a:pt x="2787" y="1816"/>
                    <a:pt x="5351" y="1344"/>
                    <a:pt x="7776" y="430"/>
                  </a:cubicBezTo>
                  <a:cubicBezTo>
                    <a:pt x="8018" y="367"/>
                    <a:pt x="7932" y="43"/>
                    <a:pt x="7736" y="43"/>
                  </a:cubicBezTo>
                  <a:cubicBezTo>
                    <a:pt x="7706" y="43"/>
                    <a:pt x="7672" y="51"/>
                    <a:pt x="7637" y="69"/>
                  </a:cubicBezTo>
                  <a:cubicBezTo>
                    <a:pt x="5322" y="940"/>
                    <a:pt x="2868" y="1402"/>
                    <a:pt x="395" y="1435"/>
                  </a:cubicBezTo>
                  <a:lnTo>
                    <a:pt x="395" y="430"/>
                  </a:lnTo>
                  <a:cubicBezTo>
                    <a:pt x="756" y="425"/>
                    <a:pt x="1122" y="411"/>
                    <a:pt x="1488" y="391"/>
                  </a:cubicBezTo>
                  <a:cubicBezTo>
                    <a:pt x="1748" y="382"/>
                    <a:pt x="1730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0" name="Google Shape;10420;p75"/>
          <p:cNvGrpSpPr/>
          <p:nvPr/>
        </p:nvGrpSpPr>
        <p:grpSpPr>
          <a:xfrm>
            <a:off x="3527093" y="3810570"/>
            <a:ext cx="403300" cy="357927"/>
            <a:chOff x="3527093" y="3810570"/>
            <a:chExt cx="403300" cy="357927"/>
          </a:xfrm>
        </p:grpSpPr>
        <p:sp>
          <p:nvSpPr>
            <p:cNvPr id="10421" name="Google Shape;10421;p75"/>
            <p:cNvSpPr/>
            <p:nvPr/>
          </p:nvSpPr>
          <p:spPr>
            <a:xfrm>
              <a:off x="3565647" y="3848469"/>
              <a:ext cx="314625" cy="314756"/>
            </a:xfrm>
            <a:custGeom>
              <a:avLst/>
              <a:gdLst/>
              <a:ahLst/>
              <a:cxnLst/>
              <a:rect l="l" t="t" r="r" b="b"/>
              <a:pathLst>
                <a:path w="11996" h="12001" extrusionOk="0">
                  <a:moveTo>
                    <a:pt x="6000" y="0"/>
                  </a:moveTo>
                  <a:cubicBezTo>
                    <a:pt x="2685" y="0"/>
                    <a:pt x="0" y="2690"/>
                    <a:pt x="0" y="6001"/>
                  </a:cubicBezTo>
                  <a:cubicBezTo>
                    <a:pt x="0" y="9316"/>
                    <a:pt x="2685" y="12001"/>
                    <a:pt x="6000" y="12001"/>
                  </a:cubicBezTo>
                  <a:cubicBezTo>
                    <a:pt x="9311" y="12001"/>
                    <a:pt x="11996" y="9316"/>
                    <a:pt x="11996" y="6001"/>
                  </a:cubicBezTo>
                  <a:cubicBezTo>
                    <a:pt x="11996" y="2690"/>
                    <a:pt x="9311" y="0"/>
                    <a:pt x="600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75"/>
            <p:cNvSpPr/>
            <p:nvPr/>
          </p:nvSpPr>
          <p:spPr>
            <a:xfrm>
              <a:off x="3722251" y="3939189"/>
              <a:ext cx="83823" cy="109946"/>
            </a:xfrm>
            <a:custGeom>
              <a:avLst/>
              <a:gdLst/>
              <a:ahLst/>
              <a:cxnLst/>
              <a:rect l="l" t="t" r="r" b="b"/>
              <a:pathLst>
                <a:path w="3196" h="4192" extrusionOk="0">
                  <a:moveTo>
                    <a:pt x="1" y="1"/>
                  </a:moveTo>
                  <a:lnTo>
                    <a:pt x="39" y="2575"/>
                  </a:lnTo>
                  <a:lnTo>
                    <a:pt x="1959" y="4192"/>
                  </a:lnTo>
                  <a:lnTo>
                    <a:pt x="2118" y="3961"/>
                  </a:lnTo>
                  <a:cubicBezTo>
                    <a:pt x="3196" y="2373"/>
                    <a:pt x="2185" y="213"/>
                    <a:pt x="275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75"/>
            <p:cNvSpPr/>
            <p:nvPr/>
          </p:nvSpPr>
          <p:spPr>
            <a:xfrm>
              <a:off x="3721884" y="3873463"/>
              <a:ext cx="140973" cy="217951"/>
            </a:xfrm>
            <a:custGeom>
              <a:avLst/>
              <a:gdLst/>
              <a:ahLst/>
              <a:cxnLst/>
              <a:rect l="l" t="t" r="r" b="b"/>
              <a:pathLst>
                <a:path w="5375" h="8310" extrusionOk="0">
                  <a:moveTo>
                    <a:pt x="0" y="0"/>
                  </a:moveTo>
                  <a:lnTo>
                    <a:pt x="15" y="2541"/>
                  </a:lnTo>
                  <a:lnTo>
                    <a:pt x="246" y="2560"/>
                  </a:lnTo>
                  <a:cubicBezTo>
                    <a:pt x="1535" y="2671"/>
                    <a:pt x="2531" y="3748"/>
                    <a:pt x="2536" y="5048"/>
                  </a:cubicBezTo>
                  <a:cubicBezTo>
                    <a:pt x="2536" y="5562"/>
                    <a:pt x="2377" y="6068"/>
                    <a:pt x="2079" y="6486"/>
                  </a:cubicBezTo>
                  <a:lnTo>
                    <a:pt x="1949" y="6674"/>
                  </a:lnTo>
                  <a:lnTo>
                    <a:pt x="3893" y="8310"/>
                  </a:lnTo>
                  <a:lnTo>
                    <a:pt x="4052" y="8098"/>
                  </a:lnTo>
                  <a:lnTo>
                    <a:pt x="4066" y="8079"/>
                  </a:lnTo>
                  <a:lnTo>
                    <a:pt x="4129" y="7997"/>
                  </a:lnTo>
                  <a:cubicBezTo>
                    <a:pt x="5178" y="6539"/>
                    <a:pt x="5375" y="4629"/>
                    <a:pt x="4639" y="2988"/>
                  </a:cubicBezTo>
                  <a:cubicBezTo>
                    <a:pt x="3907" y="1347"/>
                    <a:pt x="2353" y="221"/>
                    <a:pt x="568" y="34"/>
                  </a:cubicBezTo>
                  <a:cubicBezTo>
                    <a:pt x="520" y="29"/>
                    <a:pt x="472" y="24"/>
                    <a:pt x="424" y="19"/>
                  </a:cubicBezTo>
                  <a:lnTo>
                    <a:pt x="395" y="19"/>
                  </a:lnTo>
                  <a:lnTo>
                    <a:pt x="28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5"/>
            <p:cNvSpPr/>
            <p:nvPr/>
          </p:nvSpPr>
          <p:spPr>
            <a:xfrm>
              <a:off x="3721622" y="3816287"/>
              <a:ext cx="202712" cy="307072"/>
            </a:xfrm>
            <a:custGeom>
              <a:avLst/>
              <a:gdLst/>
              <a:ahLst/>
              <a:cxnLst/>
              <a:rect l="l" t="t" r="r" b="b"/>
              <a:pathLst>
                <a:path w="7729" h="11708" extrusionOk="0">
                  <a:moveTo>
                    <a:pt x="448" y="0"/>
                  </a:moveTo>
                  <a:cubicBezTo>
                    <a:pt x="203" y="0"/>
                    <a:pt x="1" y="202"/>
                    <a:pt x="1" y="453"/>
                  </a:cubicBezTo>
                  <a:lnTo>
                    <a:pt x="10" y="2214"/>
                  </a:lnTo>
                  <a:lnTo>
                    <a:pt x="251" y="2223"/>
                  </a:lnTo>
                  <a:cubicBezTo>
                    <a:pt x="2123" y="2300"/>
                    <a:pt x="3792" y="3407"/>
                    <a:pt x="4586" y="5106"/>
                  </a:cubicBezTo>
                  <a:cubicBezTo>
                    <a:pt x="5380" y="6799"/>
                    <a:pt x="5164" y="8796"/>
                    <a:pt x="4023" y="10278"/>
                  </a:cubicBezTo>
                  <a:lnTo>
                    <a:pt x="3874" y="10471"/>
                  </a:lnTo>
                  <a:lnTo>
                    <a:pt x="5221" y="11601"/>
                  </a:lnTo>
                  <a:cubicBezTo>
                    <a:pt x="5303" y="11674"/>
                    <a:pt x="5404" y="11707"/>
                    <a:pt x="5510" y="11707"/>
                  </a:cubicBezTo>
                  <a:lnTo>
                    <a:pt x="5563" y="11707"/>
                  </a:lnTo>
                  <a:cubicBezTo>
                    <a:pt x="5688" y="11693"/>
                    <a:pt x="5799" y="11625"/>
                    <a:pt x="5871" y="11524"/>
                  </a:cubicBezTo>
                  <a:cubicBezTo>
                    <a:pt x="7449" y="9393"/>
                    <a:pt x="7728" y="6564"/>
                    <a:pt x="6602" y="4158"/>
                  </a:cubicBezTo>
                  <a:cubicBezTo>
                    <a:pt x="5476" y="1752"/>
                    <a:pt x="3128" y="159"/>
                    <a:pt x="47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5"/>
            <p:cNvSpPr/>
            <p:nvPr/>
          </p:nvSpPr>
          <p:spPr>
            <a:xfrm>
              <a:off x="3569161" y="3848469"/>
              <a:ext cx="154139" cy="158152"/>
            </a:xfrm>
            <a:custGeom>
              <a:avLst/>
              <a:gdLst/>
              <a:ahLst/>
              <a:cxnLst/>
              <a:rect l="l" t="t" r="r" b="b"/>
              <a:pathLst>
                <a:path w="5877" h="6030" extrusionOk="0">
                  <a:moveTo>
                    <a:pt x="5852" y="0"/>
                  </a:moveTo>
                  <a:cubicBezTo>
                    <a:pt x="3037" y="5"/>
                    <a:pt x="607" y="1968"/>
                    <a:pt x="1" y="4716"/>
                  </a:cubicBezTo>
                  <a:lnTo>
                    <a:pt x="5876" y="6029"/>
                  </a:lnTo>
                  <a:lnTo>
                    <a:pt x="5876" y="6029"/>
                  </a:lnTo>
                  <a:lnTo>
                    <a:pt x="5852" y="0"/>
                  </a:ln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5"/>
            <p:cNvSpPr/>
            <p:nvPr/>
          </p:nvSpPr>
          <p:spPr>
            <a:xfrm>
              <a:off x="3565647" y="3971764"/>
              <a:ext cx="157654" cy="185796"/>
            </a:xfrm>
            <a:custGeom>
              <a:avLst/>
              <a:gdLst/>
              <a:ahLst/>
              <a:cxnLst/>
              <a:rect l="l" t="t" r="r" b="b"/>
              <a:pathLst>
                <a:path w="6011" h="7084" extrusionOk="0">
                  <a:moveTo>
                    <a:pt x="140" y="0"/>
                  </a:moveTo>
                  <a:cubicBezTo>
                    <a:pt x="44" y="429"/>
                    <a:pt x="0" y="862"/>
                    <a:pt x="0" y="1300"/>
                  </a:cubicBezTo>
                  <a:cubicBezTo>
                    <a:pt x="0" y="3999"/>
                    <a:pt x="1800" y="6366"/>
                    <a:pt x="4398" y="7083"/>
                  </a:cubicBezTo>
                  <a:lnTo>
                    <a:pt x="6010" y="133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75"/>
            <p:cNvSpPr/>
            <p:nvPr/>
          </p:nvSpPr>
          <p:spPr>
            <a:xfrm>
              <a:off x="3663056" y="4134558"/>
              <a:ext cx="83587" cy="28667"/>
            </a:xfrm>
            <a:custGeom>
              <a:avLst/>
              <a:gdLst/>
              <a:ahLst/>
              <a:cxnLst/>
              <a:rect l="l" t="t" r="r" b="b"/>
              <a:pathLst>
                <a:path w="3187" h="1093" extrusionOk="0">
                  <a:moveTo>
                    <a:pt x="646" y="1"/>
                  </a:moveTo>
                  <a:lnTo>
                    <a:pt x="1" y="640"/>
                  </a:lnTo>
                  <a:cubicBezTo>
                    <a:pt x="727" y="939"/>
                    <a:pt x="1502" y="1093"/>
                    <a:pt x="2282" y="1093"/>
                  </a:cubicBezTo>
                  <a:cubicBezTo>
                    <a:pt x="2585" y="1093"/>
                    <a:pt x="2888" y="1069"/>
                    <a:pt x="3186" y="1025"/>
                  </a:cubicBezTo>
                  <a:cubicBezTo>
                    <a:pt x="2272" y="886"/>
                    <a:pt x="1401" y="535"/>
                    <a:pt x="646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75"/>
            <p:cNvSpPr/>
            <p:nvPr/>
          </p:nvSpPr>
          <p:spPr>
            <a:xfrm>
              <a:off x="3569293" y="3848469"/>
              <a:ext cx="153378" cy="133918"/>
            </a:xfrm>
            <a:custGeom>
              <a:avLst/>
              <a:gdLst/>
              <a:ahLst/>
              <a:cxnLst/>
              <a:rect l="l" t="t" r="r" b="b"/>
              <a:pathLst>
                <a:path w="5848" h="5106" extrusionOk="0">
                  <a:moveTo>
                    <a:pt x="5847" y="0"/>
                  </a:moveTo>
                  <a:cubicBezTo>
                    <a:pt x="3032" y="10"/>
                    <a:pt x="602" y="1968"/>
                    <a:pt x="1" y="4716"/>
                  </a:cubicBezTo>
                  <a:lnTo>
                    <a:pt x="1733" y="5106"/>
                  </a:lnTo>
                  <a:cubicBezTo>
                    <a:pt x="2075" y="2844"/>
                    <a:pt x="3667" y="977"/>
                    <a:pt x="5847" y="284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5"/>
            <p:cNvSpPr/>
            <p:nvPr/>
          </p:nvSpPr>
          <p:spPr>
            <a:xfrm>
              <a:off x="3650939" y="3931269"/>
              <a:ext cx="39551" cy="33833"/>
            </a:xfrm>
            <a:custGeom>
              <a:avLst/>
              <a:gdLst/>
              <a:ahLst/>
              <a:cxnLst/>
              <a:rect l="l" t="t" r="r" b="b"/>
              <a:pathLst>
                <a:path w="1508" h="1290" extrusionOk="0">
                  <a:moveTo>
                    <a:pt x="859" y="0"/>
                  </a:moveTo>
                  <a:cubicBezTo>
                    <a:pt x="700" y="0"/>
                    <a:pt x="538" y="60"/>
                    <a:pt x="405" y="192"/>
                  </a:cubicBezTo>
                  <a:cubicBezTo>
                    <a:pt x="1" y="596"/>
                    <a:pt x="290" y="1289"/>
                    <a:pt x="862" y="1289"/>
                  </a:cubicBezTo>
                  <a:cubicBezTo>
                    <a:pt x="1218" y="1289"/>
                    <a:pt x="1507" y="1001"/>
                    <a:pt x="1507" y="645"/>
                  </a:cubicBezTo>
                  <a:cubicBezTo>
                    <a:pt x="1507" y="258"/>
                    <a:pt x="1191" y="0"/>
                    <a:pt x="85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5"/>
            <p:cNvSpPr/>
            <p:nvPr/>
          </p:nvSpPr>
          <p:spPr>
            <a:xfrm>
              <a:off x="3551248" y="3971764"/>
              <a:ext cx="135072" cy="185796"/>
            </a:xfrm>
            <a:custGeom>
              <a:avLst/>
              <a:gdLst/>
              <a:ahLst/>
              <a:cxnLst/>
              <a:rect l="l" t="t" r="r" b="b"/>
              <a:pathLst>
                <a:path w="5150" h="7084" extrusionOk="0">
                  <a:moveTo>
                    <a:pt x="689" y="0"/>
                  </a:moveTo>
                  <a:cubicBezTo>
                    <a:pt x="1" y="3118"/>
                    <a:pt x="1872" y="6232"/>
                    <a:pt x="4947" y="7083"/>
                  </a:cubicBezTo>
                  <a:lnTo>
                    <a:pt x="5149" y="6371"/>
                  </a:lnTo>
                  <a:cubicBezTo>
                    <a:pt x="3407" y="5274"/>
                    <a:pt x="2354" y="3359"/>
                    <a:pt x="2354" y="1300"/>
                  </a:cubicBezTo>
                  <a:cubicBezTo>
                    <a:pt x="2354" y="996"/>
                    <a:pt x="2373" y="693"/>
                    <a:pt x="2421" y="395"/>
                  </a:cubicBezTo>
                  <a:lnTo>
                    <a:pt x="68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75"/>
            <p:cNvSpPr/>
            <p:nvPr/>
          </p:nvSpPr>
          <p:spPr>
            <a:xfrm>
              <a:off x="3527093" y="3810570"/>
              <a:ext cx="403300" cy="357927"/>
            </a:xfrm>
            <a:custGeom>
              <a:avLst/>
              <a:gdLst/>
              <a:ahLst/>
              <a:cxnLst/>
              <a:rect l="l" t="t" r="r" b="b"/>
              <a:pathLst>
                <a:path w="15377" h="13647" extrusionOk="0">
                  <a:moveTo>
                    <a:pt x="5576" y="4857"/>
                  </a:moveTo>
                  <a:cubicBezTo>
                    <a:pt x="5579" y="4857"/>
                    <a:pt x="5581" y="4857"/>
                    <a:pt x="5584" y="4857"/>
                  </a:cubicBezTo>
                  <a:cubicBezTo>
                    <a:pt x="5936" y="4857"/>
                    <a:pt x="6109" y="5280"/>
                    <a:pt x="5859" y="5526"/>
                  </a:cubicBezTo>
                  <a:cubicBezTo>
                    <a:pt x="5779" y="5605"/>
                    <a:pt x="5681" y="5641"/>
                    <a:pt x="5585" y="5641"/>
                  </a:cubicBezTo>
                  <a:cubicBezTo>
                    <a:pt x="5384" y="5641"/>
                    <a:pt x="5190" y="5484"/>
                    <a:pt x="5190" y="5247"/>
                  </a:cubicBezTo>
                  <a:cubicBezTo>
                    <a:pt x="5190" y="5033"/>
                    <a:pt x="5363" y="4857"/>
                    <a:pt x="5576" y="4857"/>
                  </a:cubicBezTo>
                  <a:close/>
                  <a:moveTo>
                    <a:pt x="7206" y="1720"/>
                  </a:moveTo>
                  <a:lnTo>
                    <a:pt x="7211" y="2422"/>
                  </a:lnTo>
                  <a:lnTo>
                    <a:pt x="7220" y="4934"/>
                  </a:lnTo>
                  <a:lnTo>
                    <a:pt x="7230" y="7152"/>
                  </a:lnTo>
                  <a:lnTo>
                    <a:pt x="1932" y="5973"/>
                  </a:lnTo>
                  <a:cubicBezTo>
                    <a:pt x="2293" y="4636"/>
                    <a:pt x="3121" y="3476"/>
                    <a:pt x="4271" y="2701"/>
                  </a:cubicBezTo>
                  <a:lnTo>
                    <a:pt x="5233" y="4462"/>
                  </a:lnTo>
                  <a:cubicBezTo>
                    <a:pt x="4843" y="4636"/>
                    <a:pt x="4636" y="5073"/>
                    <a:pt x="4757" y="5482"/>
                  </a:cubicBezTo>
                  <a:cubicBezTo>
                    <a:pt x="4862" y="5856"/>
                    <a:pt x="5205" y="6110"/>
                    <a:pt x="5587" y="6110"/>
                  </a:cubicBezTo>
                  <a:cubicBezTo>
                    <a:pt x="5623" y="6110"/>
                    <a:pt x="5659" y="6108"/>
                    <a:pt x="5695" y="6103"/>
                  </a:cubicBezTo>
                  <a:cubicBezTo>
                    <a:pt x="6118" y="6050"/>
                    <a:pt x="6441" y="5694"/>
                    <a:pt x="6450" y="5266"/>
                  </a:cubicBezTo>
                  <a:cubicBezTo>
                    <a:pt x="6460" y="4838"/>
                    <a:pt x="6152" y="4472"/>
                    <a:pt x="5733" y="4395"/>
                  </a:cubicBezTo>
                  <a:lnTo>
                    <a:pt x="4670" y="2451"/>
                  </a:lnTo>
                  <a:cubicBezTo>
                    <a:pt x="5445" y="2013"/>
                    <a:pt x="6316" y="1763"/>
                    <a:pt x="7206" y="1720"/>
                  </a:cubicBezTo>
                  <a:close/>
                  <a:moveTo>
                    <a:pt x="7692" y="5179"/>
                  </a:moveTo>
                  <a:cubicBezTo>
                    <a:pt x="9410" y="5352"/>
                    <a:pt x="10319" y="7296"/>
                    <a:pt x="9352" y="8725"/>
                  </a:cubicBezTo>
                  <a:lnTo>
                    <a:pt x="7701" y="7335"/>
                  </a:lnTo>
                  <a:lnTo>
                    <a:pt x="7692" y="5179"/>
                  </a:lnTo>
                  <a:close/>
                  <a:moveTo>
                    <a:pt x="7864" y="473"/>
                  </a:moveTo>
                  <a:cubicBezTo>
                    <a:pt x="7869" y="473"/>
                    <a:pt x="7874" y="473"/>
                    <a:pt x="7879" y="473"/>
                  </a:cubicBezTo>
                  <a:cubicBezTo>
                    <a:pt x="10439" y="623"/>
                    <a:pt x="12710" y="2162"/>
                    <a:pt x="13798" y="4486"/>
                  </a:cubicBezTo>
                  <a:cubicBezTo>
                    <a:pt x="14885" y="6806"/>
                    <a:pt x="14611" y="9539"/>
                    <a:pt x="13086" y="11598"/>
                  </a:cubicBezTo>
                  <a:cubicBezTo>
                    <a:pt x="13052" y="11646"/>
                    <a:pt x="12994" y="11675"/>
                    <a:pt x="12937" y="11675"/>
                  </a:cubicBezTo>
                  <a:cubicBezTo>
                    <a:pt x="12884" y="11675"/>
                    <a:pt x="12836" y="11661"/>
                    <a:pt x="12797" y="11627"/>
                  </a:cubicBezTo>
                  <a:lnTo>
                    <a:pt x="11637" y="10650"/>
                  </a:lnTo>
                  <a:cubicBezTo>
                    <a:pt x="12215" y="9904"/>
                    <a:pt x="12576" y="9014"/>
                    <a:pt x="12691" y="8081"/>
                  </a:cubicBezTo>
                  <a:cubicBezTo>
                    <a:pt x="12706" y="7936"/>
                    <a:pt x="12595" y="7816"/>
                    <a:pt x="12455" y="7816"/>
                  </a:cubicBezTo>
                  <a:cubicBezTo>
                    <a:pt x="12335" y="7816"/>
                    <a:pt x="12234" y="7903"/>
                    <a:pt x="12220" y="8018"/>
                  </a:cubicBezTo>
                  <a:cubicBezTo>
                    <a:pt x="12123" y="8827"/>
                    <a:pt x="11825" y="9592"/>
                    <a:pt x="11349" y="10251"/>
                  </a:cubicBezTo>
                  <a:cubicBezTo>
                    <a:pt x="11329" y="10275"/>
                    <a:pt x="11310" y="10304"/>
                    <a:pt x="11291" y="10328"/>
                  </a:cubicBezTo>
                  <a:lnTo>
                    <a:pt x="11277" y="10347"/>
                  </a:lnTo>
                  <a:lnTo>
                    <a:pt x="9713" y="9029"/>
                  </a:lnTo>
                  <a:cubicBezTo>
                    <a:pt x="10940" y="7292"/>
                    <a:pt x="9809" y="4881"/>
                    <a:pt x="7687" y="4708"/>
                  </a:cubicBezTo>
                  <a:lnTo>
                    <a:pt x="7677" y="2663"/>
                  </a:lnTo>
                  <a:cubicBezTo>
                    <a:pt x="7721" y="2663"/>
                    <a:pt x="7764" y="2668"/>
                    <a:pt x="7802" y="2672"/>
                  </a:cubicBezTo>
                  <a:lnTo>
                    <a:pt x="7831" y="2672"/>
                  </a:lnTo>
                  <a:cubicBezTo>
                    <a:pt x="7875" y="2672"/>
                    <a:pt x="7923" y="2677"/>
                    <a:pt x="7966" y="2682"/>
                  </a:cubicBezTo>
                  <a:cubicBezTo>
                    <a:pt x="10208" y="2923"/>
                    <a:pt x="11979" y="4688"/>
                    <a:pt x="12229" y="6926"/>
                  </a:cubicBezTo>
                  <a:cubicBezTo>
                    <a:pt x="12239" y="7046"/>
                    <a:pt x="12340" y="7138"/>
                    <a:pt x="12460" y="7138"/>
                  </a:cubicBezTo>
                  <a:cubicBezTo>
                    <a:pt x="12600" y="7138"/>
                    <a:pt x="12710" y="7013"/>
                    <a:pt x="12696" y="6873"/>
                  </a:cubicBezTo>
                  <a:cubicBezTo>
                    <a:pt x="12407" y="4289"/>
                    <a:pt x="10276" y="2297"/>
                    <a:pt x="7677" y="2191"/>
                  </a:cubicBezTo>
                  <a:lnTo>
                    <a:pt x="7673" y="680"/>
                  </a:lnTo>
                  <a:cubicBezTo>
                    <a:pt x="7668" y="627"/>
                    <a:pt x="7687" y="574"/>
                    <a:pt x="7721" y="536"/>
                  </a:cubicBezTo>
                  <a:cubicBezTo>
                    <a:pt x="7756" y="496"/>
                    <a:pt x="7807" y="473"/>
                    <a:pt x="7864" y="473"/>
                  </a:cubicBezTo>
                  <a:close/>
                  <a:moveTo>
                    <a:pt x="1826" y="6435"/>
                  </a:moveTo>
                  <a:lnTo>
                    <a:pt x="7177" y="7624"/>
                  </a:lnTo>
                  <a:lnTo>
                    <a:pt x="5709" y="12897"/>
                  </a:lnTo>
                  <a:cubicBezTo>
                    <a:pt x="3342" y="12132"/>
                    <a:pt x="1740" y="9928"/>
                    <a:pt x="1740" y="7446"/>
                  </a:cubicBezTo>
                  <a:lnTo>
                    <a:pt x="1735" y="7446"/>
                  </a:lnTo>
                  <a:cubicBezTo>
                    <a:pt x="1735" y="7109"/>
                    <a:pt x="1769" y="6767"/>
                    <a:pt x="1826" y="6435"/>
                  </a:cubicBezTo>
                  <a:close/>
                  <a:moveTo>
                    <a:pt x="7596" y="7864"/>
                  </a:moveTo>
                  <a:lnTo>
                    <a:pt x="9236" y="9245"/>
                  </a:lnTo>
                  <a:lnTo>
                    <a:pt x="11161" y="10862"/>
                  </a:lnTo>
                  <a:lnTo>
                    <a:pt x="11695" y="11314"/>
                  </a:lnTo>
                  <a:cubicBezTo>
                    <a:pt x="10613" y="12503"/>
                    <a:pt x="9078" y="13176"/>
                    <a:pt x="7470" y="13176"/>
                  </a:cubicBezTo>
                  <a:lnTo>
                    <a:pt x="7466" y="13176"/>
                  </a:lnTo>
                  <a:cubicBezTo>
                    <a:pt x="7028" y="13176"/>
                    <a:pt x="6590" y="13128"/>
                    <a:pt x="6162" y="13027"/>
                  </a:cubicBezTo>
                  <a:lnTo>
                    <a:pt x="7596" y="7864"/>
                  </a:lnTo>
                  <a:close/>
                  <a:moveTo>
                    <a:pt x="7866" y="1"/>
                  </a:moveTo>
                  <a:cubicBezTo>
                    <a:pt x="7495" y="1"/>
                    <a:pt x="7196" y="300"/>
                    <a:pt x="7201" y="675"/>
                  </a:cubicBezTo>
                  <a:lnTo>
                    <a:pt x="7201" y="1253"/>
                  </a:lnTo>
                  <a:cubicBezTo>
                    <a:pt x="6229" y="1291"/>
                    <a:pt x="5281" y="1556"/>
                    <a:pt x="4439" y="2032"/>
                  </a:cubicBezTo>
                  <a:lnTo>
                    <a:pt x="3905" y="1056"/>
                  </a:lnTo>
                  <a:cubicBezTo>
                    <a:pt x="3862" y="979"/>
                    <a:pt x="3785" y="935"/>
                    <a:pt x="3698" y="935"/>
                  </a:cubicBezTo>
                  <a:lnTo>
                    <a:pt x="479" y="935"/>
                  </a:lnTo>
                  <a:lnTo>
                    <a:pt x="479" y="541"/>
                  </a:lnTo>
                  <a:cubicBezTo>
                    <a:pt x="486" y="375"/>
                    <a:pt x="365" y="292"/>
                    <a:pt x="243" y="292"/>
                  </a:cubicBezTo>
                  <a:cubicBezTo>
                    <a:pt x="122" y="292"/>
                    <a:pt x="0" y="375"/>
                    <a:pt x="7" y="541"/>
                  </a:cubicBezTo>
                  <a:lnTo>
                    <a:pt x="7" y="1797"/>
                  </a:lnTo>
                  <a:cubicBezTo>
                    <a:pt x="15" y="1946"/>
                    <a:pt x="129" y="2020"/>
                    <a:pt x="243" y="2020"/>
                  </a:cubicBezTo>
                  <a:cubicBezTo>
                    <a:pt x="358" y="2020"/>
                    <a:pt x="472" y="1946"/>
                    <a:pt x="479" y="1797"/>
                  </a:cubicBezTo>
                  <a:lnTo>
                    <a:pt x="479" y="1407"/>
                  </a:lnTo>
                  <a:lnTo>
                    <a:pt x="3559" y="1407"/>
                  </a:lnTo>
                  <a:lnTo>
                    <a:pt x="4035" y="2283"/>
                  </a:lnTo>
                  <a:cubicBezTo>
                    <a:pt x="3684" y="2514"/>
                    <a:pt x="3356" y="2788"/>
                    <a:pt x="3058" y="3086"/>
                  </a:cubicBezTo>
                  <a:cubicBezTo>
                    <a:pt x="614" y="5559"/>
                    <a:pt x="681" y="9553"/>
                    <a:pt x="3202" y="11945"/>
                  </a:cubicBezTo>
                  <a:cubicBezTo>
                    <a:pt x="4403" y="13083"/>
                    <a:pt x="5937" y="13646"/>
                    <a:pt x="7466" y="13646"/>
                  </a:cubicBezTo>
                  <a:cubicBezTo>
                    <a:pt x="9149" y="13646"/>
                    <a:pt x="10826" y="12965"/>
                    <a:pt x="12051" y="11622"/>
                  </a:cubicBezTo>
                  <a:lnTo>
                    <a:pt x="12494" y="11993"/>
                  </a:lnTo>
                  <a:cubicBezTo>
                    <a:pt x="12619" y="12100"/>
                    <a:pt x="12773" y="12151"/>
                    <a:pt x="12925" y="12151"/>
                  </a:cubicBezTo>
                  <a:cubicBezTo>
                    <a:pt x="13129" y="12151"/>
                    <a:pt x="13332" y="12058"/>
                    <a:pt x="13461" y="11882"/>
                  </a:cubicBezTo>
                  <a:cubicBezTo>
                    <a:pt x="15087" y="9678"/>
                    <a:pt x="15376" y="6762"/>
                    <a:pt x="14217" y="4284"/>
                  </a:cubicBezTo>
                  <a:cubicBezTo>
                    <a:pt x="13057" y="1811"/>
                    <a:pt x="10637" y="165"/>
                    <a:pt x="7904" y="2"/>
                  </a:cubicBezTo>
                  <a:lnTo>
                    <a:pt x="7908" y="2"/>
                  </a:lnTo>
                  <a:cubicBezTo>
                    <a:pt x="7894" y="1"/>
                    <a:pt x="7880" y="1"/>
                    <a:pt x="7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2" name="Google Shape;10432;p75"/>
          <p:cNvGrpSpPr/>
          <p:nvPr/>
        </p:nvGrpSpPr>
        <p:grpSpPr>
          <a:xfrm>
            <a:off x="4038634" y="3823107"/>
            <a:ext cx="292935" cy="352734"/>
            <a:chOff x="4038634" y="3823107"/>
            <a:chExt cx="292935" cy="352734"/>
          </a:xfrm>
        </p:grpSpPr>
        <p:sp>
          <p:nvSpPr>
            <p:cNvPr id="10433" name="Google Shape;10433;p75"/>
            <p:cNvSpPr/>
            <p:nvPr/>
          </p:nvSpPr>
          <p:spPr>
            <a:xfrm>
              <a:off x="4173915" y="4023117"/>
              <a:ext cx="22503" cy="101868"/>
            </a:xfrm>
            <a:custGeom>
              <a:avLst/>
              <a:gdLst/>
              <a:ahLst/>
              <a:cxnLst/>
              <a:rect l="l" t="t" r="r" b="b"/>
              <a:pathLst>
                <a:path w="858" h="3884" extrusionOk="0">
                  <a:moveTo>
                    <a:pt x="1" y="1"/>
                  </a:moveTo>
                  <a:lnTo>
                    <a:pt x="1" y="3884"/>
                  </a:lnTo>
                  <a:lnTo>
                    <a:pt x="857" y="3884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75"/>
            <p:cNvSpPr/>
            <p:nvPr/>
          </p:nvSpPr>
          <p:spPr>
            <a:xfrm>
              <a:off x="4102629" y="3839630"/>
              <a:ext cx="164971" cy="201558"/>
            </a:xfrm>
            <a:custGeom>
              <a:avLst/>
              <a:gdLst/>
              <a:ahLst/>
              <a:cxnLst/>
              <a:rect l="l" t="t" r="r" b="b"/>
              <a:pathLst>
                <a:path w="6290" h="7685" extrusionOk="0">
                  <a:moveTo>
                    <a:pt x="0" y="1"/>
                  </a:moveTo>
                  <a:lnTo>
                    <a:pt x="0" y="2522"/>
                  </a:lnTo>
                  <a:cubicBezTo>
                    <a:pt x="0" y="4312"/>
                    <a:pt x="852" y="5996"/>
                    <a:pt x="2291" y="7055"/>
                  </a:cubicBezTo>
                  <a:lnTo>
                    <a:pt x="3147" y="7685"/>
                  </a:lnTo>
                  <a:lnTo>
                    <a:pt x="3999" y="7055"/>
                  </a:lnTo>
                  <a:cubicBezTo>
                    <a:pt x="5442" y="5996"/>
                    <a:pt x="6289" y="4312"/>
                    <a:pt x="6289" y="2522"/>
                  </a:cubicBezTo>
                  <a:lnTo>
                    <a:pt x="6289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75"/>
            <p:cNvSpPr/>
            <p:nvPr/>
          </p:nvSpPr>
          <p:spPr>
            <a:xfrm>
              <a:off x="4169509" y="3839630"/>
              <a:ext cx="98091" cy="201558"/>
            </a:xfrm>
            <a:custGeom>
              <a:avLst/>
              <a:gdLst/>
              <a:ahLst/>
              <a:cxnLst/>
              <a:rect l="l" t="t" r="r" b="b"/>
              <a:pathLst>
                <a:path w="3740" h="7685" extrusionOk="0">
                  <a:moveTo>
                    <a:pt x="2551" y="1"/>
                  </a:moveTo>
                  <a:lnTo>
                    <a:pt x="2551" y="2522"/>
                  </a:lnTo>
                  <a:cubicBezTo>
                    <a:pt x="2551" y="4312"/>
                    <a:pt x="1699" y="5996"/>
                    <a:pt x="260" y="7055"/>
                  </a:cubicBezTo>
                  <a:lnTo>
                    <a:pt x="0" y="7247"/>
                  </a:lnTo>
                  <a:lnTo>
                    <a:pt x="597" y="7685"/>
                  </a:lnTo>
                  <a:lnTo>
                    <a:pt x="1449" y="7055"/>
                  </a:lnTo>
                  <a:cubicBezTo>
                    <a:pt x="2887" y="5996"/>
                    <a:pt x="3739" y="4312"/>
                    <a:pt x="3739" y="2522"/>
                  </a:cubicBezTo>
                  <a:lnTo>
                    <a:pt x="373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75"/>
            <p:cNvSpPr/>
            <p:nvPr/>
          </p:nvSpPr>
          <p:spPr>
            <a:xfrm>
              <a:off x="4091902" y="3828142"/>
              <a:ext cx="186530" cy="22870"/>
            </a:xfrm>
            <a:custGeom>
              <a:avLst/>
              <a:gdLst/>
              <a:ahLst/>
              <a:cxnLst/>
              <a:rect l="l" t="t" r="r" b="b"/>
              <a:pathLst>
                <a:path w="7112" h="872" extrusionOk="0">
                  <a:moveTo>
                    <a:pt x="178" y="1"/>
                  </a:moveTo>
                  <a:cubicBezTo>
                    <a:pt x="82" y="1"/>
                    <a:pt x="0" y="82"/>
                    <a:pt x="0" y="184"/>
                  </a:cubicBezTo>
                  <a:lnTo>
                    <a:pt x="0" y="689"/>
                  </a:lnTo>
                  <a:cubicBezTo>
                    <a:pt x="0" y="790"/>
                    <a:pt x="82" y="872"/>
                    <a:pt x="178" y="872"/>
                  </a:cubicBezTo>
                  <a:lnTo>
                    <a:pt x="6934" y="872"/>
                  </a:lnTo>
                  <a:cubicBezTo>
                    <a:pt x="7030" y="872"/>
                    <a:pt x="7112" y="790"/>
                    <a:pt x="7112" y="689"/>
                  </a:cubicBezTo>
                  <a:lnTo>
                    <a:pt x="7112" y="184"/>
                  </a:lnTo>
                  <a:cubicBezTo>
                    <a:pt x="7112" y="82"/>
                    <a:pt x="7030" y="1"/>
                    <a:pt x="693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75"/>
            <p:cNvSpPr/>
            <p:nvPr/>
          </p:nvSpPr>
          <p:spPr>
            <a:xfrm>
              <a:off x="4247378" y="3828273"/>
              <a:ext cx="31053" cy="22739"/>
            </a:xfrm>
            <a:custGeom>
              <a:avLst/>
              <a:gdLst/>
              <a:ahLst/>
              <a:cxnLst/>
              <a:rect l="l" t="t" r="r" b="b"/>
              <a:pathLst>
                <a:path w="1184" h="867" extrusionOk="0">
                  <a:moveTo>
                    <a:pt x="0" y="0"/>
                  </a:moveTo>
                  <a:lnTo>
                    <a:pt x="0" y="867"/>
                  </a:lnTo>
                  <a:lnTo>
                    <a:pt x="1006" y="867"/>
                  </a:lnTo>
                  <a:cubicBezTo>
                    <a:pt x="1102" y="867"/>
                    <a:pt x="1184" y="785"/>
                    <a:pt x="1184" y="684"/>
                  </a:cubicBezTo>
                  <a:lnTo>
                    <a:pt x="1184" y="179"/>
                  </a:lnTo>
                  <a:cubicBezTo>
                    <a:pt x="1179" y="77"/>
                    <a:pt x="1102" y="0"/>
                    <a:pt x="100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75"/>
            <p:cNvSpPr/>
            <p:nvPr/>
          </p:nvSpPr>
          <p:spPr>
            <a:xfrm>
              <a:off x="4144383" y="3889279"/>
              <a:ext cx="81568" cy="77188"/>
            </a:xfrm>
            <a:custGeom>
              <a:avLst/>
              <a:gdLst/>
              <a:ahLst/>
              <a:cxnLst/>
              <a:rect l="l" t="t" r="r" b="b"/>
              <a:pathLst>
                <a:path w="3110" h="2943" extrusionOk="0">
                  <a:moveTo>
                    <a:pt x="1555" y="1"/>
                  </a:moveTo>
                  <a:cubicBezTo>
                    <a:pt x="1542" y="1"/>
                    <a:pt x="1529" y="8"/>
                    <a:pt x="1521" y="23"/>
                  </a:cubicBezTo>
                  <a:lnTo>
                    <a:pt x="1074" y="927"/>
                  </a:lnTo>
                  <a:cubicBezTo>
                    <a:pt x="1069" y="942"/>
                    <a:pt x="1059" y="946"/>
                    <a:pt x="1045" y="951"/>
                  </a:cubicBezTo>
                  <a:lnTo>
                    <a:pt x="44" y="1096"/>
                  </a:lnTo>
                  <a:cubicBezTo>
                    <a:pt x="11" y="1100"/>
                    <a:pt x="1" y="1139"/>
                    <a:pt x="25" y="1163"/>
                  </a:cubicBezTo>
                  <a:lnTo>
                    <a:pt x="747" y="1865"/>
                  </a:lnTo>
                  <a:cubicBezTo>
                    <a:pt x="756" y="1875"/>
                    <a:pt x="761" y="1890"/>
                    <a:pt x="756" y="1899"/>
                  </a:cubicBezTo>
                  <a:lnTo>
                    <a:pt x="588" y="2895"/>
                  </a:lnTo>
                  <a:cubicBezTo>
                    <a:pt x="580" y="2922"/>
                    <a:pt x="600" y="2943"/>
                    <a:pt x="623" y="2943"/>
                  </a:cubicBezTo>
                  <a:cubicBezTo>
                    <a:pt x="629" y="2943"/>
                    <a:pt x="635" y="2941"/>
                    <a:pt x="641" y="2939"/>
                  </a:cubicBezTo>
                  <a:lnTo>
                    <a:pt x="1536" y="2467"/>
                  </a:lnTo>
                  <a:cubicBezTo>
                    <a:pt x="1543" y="2465"/>
                    <a:pt x="1549" y="2463"/>
                    <a:pt x="1555" y="2463"/>
                  </a:cubicBezTo>
                  <a:cubicBezTo>
                    <a:pt x="1561" y="2463"/>
                    <a:pt x="1567" y="2465"/>
                    <a:pt x="1574" y="2467"/>
                  </a:cubicBezTo>
                  <a:lnTo>
                    <a:pt x="2469" y="2939"/>
                  </a:lnTo>
                  <a:cubicBezTo>
                    <a:pt x="2475" y="2941"/>
                    <a:pt x="2481" y="2943"/>
                    <a:pt x="2487" y="2943"/>
                  </a:cubicBezTo>
                  <a:cubicBezTo>
                    <a:pt x="2510" y="2943"/>
                    <a:pt x="2531" y="2922"/>
                    <a:pt x="2527" y="2895"/>
                  </a:cubicBezTo>
                  <a:lnTo>
                    <a:pt x="2354" y="1899"/>
                  </a:lnTo>
                  <a:cubicBezTo>
                    <a:pt x="2354" y="1890"/>
                    <a:pt x="2354" y="1875"/>
                    <a:pt x="2363" y="1865"/>
                  </a:cubicBezTo>
                  <a:lnTo>
                    <a:pt x="3085" y="1163"/>
                  </a:lnTo>
                  <a:cubicBezTo>
                    <a:pt x="3109" y="1139"/>
                    <a:pt x="3100" y="1100"/>
                    <a:pt x="3066" y="1096"/>
                  </a:cubicBezTo>
                  <a:lnTo>
                    <a:pt x="2065" y="951"/>
                  </a:lnTo>
                  <a:cubicBezTo>
                    <a:pt x="2055" y="946"/>
                    <a:pt x="2041" y="942"/>
                    <a:pt x="2036" y="927"/>
                  </a:cubicBezTo>
                  <a:lnTo>
                    <a:pt x="1589" y="23"/>
                  </a:lnTo>
                  <a:cubicBezTo>
                    <a:pt x="1582" y="8"/>
                    <a:pt x="1568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75"/>
            <p:cNvSpPr/>
            <p:nvPr/>
          </p:nvSpPr>
          <p:spPr>
            <a:xfrm>
              <a:off x="4163818" y="4028048"/>
              <a:ext cx="42698" cy="21087"/>
            </a:xfrm>
            <a:custGeom>
              <a:avLst/>
              <a:gdLst/>
              <a:ahLst/>
              <a:cxnLst/>
              <a:rect l="l" t="t" r="r" b="b"/>
              <a:pathLst>
                <a:path w="1628" h="804" extrusionOk="0">
                  <a:moveTo>
                    <a:pt x="328" y="0"/>
                  </a:moveTo>
                  <a:cubicBezTo>
                    <a:pt x="145" y="0"/>
                    <a:pt x="1" y="150"/>
                    <a:pt x="1" y="332"/>
                  </a:cubicBezTo>
                  <a:lnTo>
                    <a:pt x="1" y="472"/>
                  </a:lnTo>
                  <a:cubicBezTo>
                    <a:pt x="1" y="655"/>
                    <a:pt x="145" y="804"/>
                    <a:pt x="328" y="804"/>
                  </a:cubicBezTo>
                  <a:lnTo>
                    <a:pt x="1300" y="804"/>
                  </a:lnTo>
                  <a:cubicBezTo>
                    <a:pt x="1483" y="804"/>
                    <a:pt x="1627" y="655"/>
                    <a:pt x="1627" y="472"/>
                  </a:cubicBezTo>
                  <a:lnTo>
                    <a:pt x="1627" y="332"/>
                  </a:lnTo>
                  <a:cubicBezTo>
                    <a:pt x="1627" y="150"/>
                    <a:pt x="1483" y="0"/>
                    <a:pt x="1300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75"/>
            <p:cNvSpPr/>
            <p:nvPr/>
          </p:nvSpPr>
          <p:spPr>
            <a:xfrm>
              <a:off x="4141367" y="4109826"/>
              <a:ext cx="87600" cy="30319"/>
            </a:xfrm>
            <a:custGeom>
              <a:avLst/>
              <a:gdLst/>
              <a:ahLst/>
              <a:cxnLst/>
              <a:rect l="l" t="t" r="r" b="b"/>
              <a:pathLst>
                <a:path w="3340" h="115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lnTo>
                    <a:pt x="0" y="1155"/>
                  </a:lnTo>
                  <a:lnTo>
                    <a:pt x="3340" y="1155"/>
                  </a:lnTo>
                  <a:lnTo>
                    <a:pt x="3340" y="443"/>
                  </a:lnTo>
                  <a:cubicBezTo>
                    <a:pt x="3340" y="198"/>
                    <a:pt x="3142" y="0"/>
                    <a:pt x="2897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75"/>
            <p:cNvSpPr/>
            <p:nvPr/>
          </p:nvSpPr>
          <p:spPr>
            <a:xfrm>
              <a:off x="4198018" y="4109826"/>
              <a:ext cx="30948" cy="30319"/>
            </a:xfrm>
            <a:custGeom>
              <a:avLst/>
              <a:gdLst/>
              <a:ahLst/>
              <a:cxnLst/>
              <a:rect l="l" t="t" r="r" b="b"/>
              <a:pathLst>
                <a:path w="1180" h="1156" extrusionOk="0">
                  <a:moveTo>
                    <a:pt x="1" y="0"/>
                  </a:moveTo>
                  <a:lnTo>
                    <a:pt x="1" y="1155"/>
                  </a:lnTo>
                  <a:lnTo>
                    <a:pt x="1180" y="1155"/>
                  </a:lnTo>
                  <a:lnTo>
                    <a:pt x="1180" y="443"/>
                  </a:lnTo>
                  <a:cubicBezTo>
                    <a:pt x="1180" y="203"/>
                    <a:pt x="978" y="0"/>
                    <a:pt x="73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75"/>
            <p:cNvSpPr/>
            <p:nvPr/>
          </p:nvSpPr>
          <p:spPr>
            <a:xfrm>
              <a:off x="4109815" y="4132670"/>
              <a:ext cx="150703" cy="38004"/>
            </a:xfrm>
            <a:custGeom>
              <a:avLst/>
              <a:gdLst/>
              <a:ahLst/>
              <a:cxnLst/>
              <a:rect l="l" t="t" r="r" b="b"/>
              <a:pathLst>
                <a:path w="5746" h="1449" extrusionOk="0">
                  <a:moveTo>
                    <a:pt x="458" y="0"/>
                  </a:moveTo>
                  <a:cubicBezTo>
                    <a:pt x="342" y="0"/>
                    <a:pt x="241" y="82"/>
                    <a:pt x="217" y="198"/>
                  </a:cubicBezTo>
                  <a:lnTo>
                    <a:pt x="34" y="1150"/>
                  </a:lnTo>
                  <a:cubicBezTo>
                    <a:pt x="0" y="1304"/>
                    <a:pt x="116" y="1444"/>
                    <a:pt x="275" y="1449"/>
                  </a:cubicBezTo>
                  <a:lnTo>
                    <a:pt x="5471" y="1449"/>
                  </a:lnTo>
                  <a:cubicBezTo>
                    <a:pt x="5625" y="1444"/>
                    <a:pt x="5746" y="1304"/>
                    <a:pt x="5712" y="1150"/>
                  </a:cubicBezTo>
                  <a:lnTo>
                    <a:pt x="5529" y="198"/>
                  </a:lnTo>
                  <a:cubicBezTo>
                    <a:pt x="5505" y="82"/>
                    <a:pt x="5404" y="0"/>
                    <a:pt x="52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5"/>
            <p:cNvSpPr/>
            <p:nvPr/>
          </p:nvSpPr>
          <p:spPr>
            <a:xfrm>
              <a:off x="4222515" y="4132670"/>
              <a:ext cx="38004" cy="37873"/>
            </a:xfrm>
            <a:custGeom>
              <a:avLst/>
              <a:gdLst/>
              <a:ahLst/>
              <a:cxnLst/>
              <a:rect l="l" t="t" r="r" b="b"/>
              <a:pathLst>
                <a:path w="1449" h="1444" extrusionOk="0">
                  <a:moveTo>
                    <a:pt x="0" y="0"/>
                  </a:moveTo>
                  <a:lnTo>
                    <a:pt x="279" y="1444"/>
                  </a:lnTo>
                  <a:lnTo>
                    <a:pt x="1174" y="1444"/>
                  </a:lnTo>
                  <a:cubicBezTo>
                    <a:pt x="1333" y="1444"/>
                    <a:pt x="1449" y="1304"/>
                    <a:pt x="1420" y="1150"/>
                  </a:cubicBezTo>
                  <a:lnTo>
                    <a:pt x="1232" y="198"/>
                  </a:lnTo>
                  <a:cubicBezTo>
                    <a:pt x="1208" y="82"/>
                    <a:pt x="1107" y="0"/>
                    <a:pt x="99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75"/>
            <p:cNvSpPr/>
            <p:nvPr/>
          </p:nvSpPr>
          <p:spPr>
            <a:xfrm>
              <a:off x="4038634" y="3823107"/>
              <a:ext cx="292935" cy="352734"/>
            </a:xfrm>
            <a:custGeom>
              <a:avLst/>
              <a:gdLst/>
              <a:ahLst/>
              <a:cxnLst/>
              <a:rect l="l" t="t" r="r" b="b"/>
              <a:pathLst>
                <a:path w="11169" h="13449" extrusionOk="0">
                  <a:moveTo>
                    <a:pt x="592" y="1299"/>
                  </a:moveTo>
                  <a:cubicBezTo>
                    <a:pt x="905" y="1299"/>
                    <a:pt x="1199" y="1453"/>
                    <a:pt x="1377" y="1713"/>
                  </a:cubicBezTo>
                  <a:lnTo>
                    <a:pt x="1531" y="1935"/>
                  </a:lnTo>
                  <a:cubicBezTo>
                    <a:pt x="1690" y="2165"/>
                    <a:pt x="1954" y="2305"/>
                    <a:pt x="2233" y="2305"/>
                  </a:cubicBezTo>
                  <a:lnTo>
                    <a:pt x="2243" y="2305"/>
                  </a:lnTo>
                  <a:lnTo>
                    <a:pt x="2243" y="3152"/>
                  </a:lnTo>
                  <a:cubicBezTo>
                    <a:pt x="2243" y="3749"/>
                    <a:pt x="2339" y="4345"/>
                    <a:pt x="2522" y="4913"/>
                  </a:cubicBezTo>
                  <a:cubicBezTo>
                    <a:pt x="2344" y="4826"/>
                    <a:pt x="2161" y="4745"/>
                    <a:pt x="1978" y="4672"/>
                  </a:cubicBezTo>
                  <a:lnTo>
                    <a:pt x="1973" y="4672"/>
                  </a:lnTo>
                  <a:cubicBezTo>
                    <a:pt x="1589" y="4514"/>
                    <a:pt x="1184" y="4350"/>
                    <a:pt x="891" y="4023"/>
                  </a:cubicBezTo>
                  <a:cubicBezTo>
                    <a:pt x="559" y="3652"/>
                    <a:pt x="395" y="3094"/>
                    <a:pt x="395" y="2324"/>
                  </a:cubicBezTo>
                  <a:lnTo>
                    <a:pt x="395" y="1501"/>
                  </a:lnTo>
                  <a:cubicBezTo>
                    <a:pt x="395" y="1391"/>
                    <a:pt x="482" y="1299"/>
                    <a:pt x="592" y="1299"/>
                  </a:cubicBezTo>
                  <a:close/>
                  <a:moveTo>
                    <a:pt x="10577" y="1299"/>
                  </a:moveTo>
                  <a:cubicBezTo>
                    <a:pt x="10688" y="1299"/>
                    <a:pt x="10779" y="1391"/>
                    <a:pt x="10779" y="1501"/>
                  </a:cubicBezTo>
                  <a:lnTo>
                    <a:pt x="10779" y="2324"/>
                  </a:lnTo>
                  <a:lnTo>
                    <a:pt x="10774" y="2324"/>
                  </a:lnTo>
                  <a:cubicBezTo>
                    <a:pt x="10774" y="3094"/>
                    <a:pt x="10611" y="3652"/>
                    <a:pt x="10279" y="4023"/>
                  </a:cubicBezTo>
                  <a:cubicBezTo>
                    <a:pt x="9985" y="4350"/>
                    <a:pt x="9581" y="4514"/>
                    <a:pt x="9196" y="4672"/>
                  </a:cubicBezTo>
                  <a:cubicBezTo>
                    <a:pt x="9008" y="4745"/>
                    <a:pt x="8830" y="4826"/>
                    <a:pt x="8652" y="4918"/>
                  </a:cubicBezTo>
                  <a:cubicBezTo>
                    <a:pt x="8835" y="4345"/>
                    <a:pt x="8931" y="3749"/>
                    <a:pt x="8931" y="3152"/>
                  </a:cubicBezTo>
                  <a:lnTo>
                    <a:pt x="8931" y="2305"/>
                  </a:lnTo>
                  <a:lnTo>
                    <a:pt x="8936" y="2305"/>
                  </a:lnTo>
                  <a:cubicBezTo>
                    <a:pt x="9220" y="2305"/>
                    <a:pt x="9485" y="2165"/>
                    <a:pt x="9643" y="1935"/>
                  </a:cubicBezTo>
                  <a:lnTo>
                    <a:pt x="9797" y="1713"/>
                  </a:lnTo>
                  <a:cubicBezTo>
                    <a:pt x="9975" y="1453"/>
                    <a:pt x="10264" y="1299"/>
                    <a:pt x="10577" y="1299"/>
                  </a:cubicBezTo>
                  <a:close/>
                  <a:moveTo>
                    <a:pt x="8941" y="395"/>
                  </a:moveTo>
                  <a:lnTo>
                    <a:pt x="8941" y="866"/>
                  </a:lnTo>
                  <a:lnTo>
                    <a:pt x="7252" y="866"/>
                  </a:lnTo>
                  <a:cubicBezTo>
                    <a:pt x="7247" y="866"/>
                    <a:pt x="7243" y="866"/>
                    <a:pt x="7238" y="866"/>
                  </a:cubicBezTo>
                  <a:cubicBezTo>
                    <a:pt x="6977" y="866"/>
                    <a:pt x="6977" y="1261"/>
                    <a:pt x="7238" y="1261"/>
                  </a:cubicBezTo>
                  <a:cubicBezTo>
                    <a:pt x="7243" y="1261"/>
                    <a:pt x="7247" y="1261"/>
                    <a:pt x="7252" y="1261"/>
                  </a:cubicBezTo>
                  <a:lnTo>
                    <a:pt x="8532" y="1261"/>
                  </a:lnTo>
                  <a:lnTo>
                    <a:pt x="8532" y="3152"/>
                  </a:lnTo>
                  <a:cubicBezTo>
                    <a:pt x="8527" y="4879"/>
                    <a:pt x="7709" y="6501"/>
                    <a:pt x="6323" y="7526"/>
                  </a:cubicBezTo>
                  <a:lnTo>
                    <a:pt x="6184" y="7632"/>
                  </a:lnTo>
                  <a:cubicBezTo>
                    <a:pt x="6145" y="7622"/>
                    <a:pt x="6107" y="7617"/>
                    <a:pt x="6068" y="7617"/>
                  </a:cubicBezTo>
                  <a:lnTo>
                    <a:pt x="5101" y="7617"/>
                  </a:lnTo>
                  <a:cubicBezTo>
                    <a:pt x="5063" y="7617"/>
                    <a:pt x="5024" y="7622"/>
                    <a:pt x="4990" y="7632"/>
                  </a:cubicBezTo>
                  <a:lnTo>
                    <a:pt x="4846" y="7526"/>
                  </a:lnTo>
                  <a:cubicBezTo>
                    <a:pt x="3460" y="6501"/>
                    <a:pt x="2642" y="4879"/>
                    <a:pt x="2637" y="3152"/>
                  </a:cubicBezTo>
                  <a:lnTo>
                    <a:pt x="2637" y="1261"/>
                  </a:lnTo>
                  <a:lnTo>
                    <a:pt x="6338" y="1261"/>
                  </a:lnTo>
                  <a:cubicBezTo>
                    <a:pt x="6342" y="1261"/>
                    <a:pt x="6347" y="1261"/>
                    <a:pt x="6352" y="1261"/>
                  </a:cubicBezTo>
                  <a:cubicBezTo>
                    <a:pt x="6612" y="1261"/>
                    <a:pt x="6612" y="866"/>
                    <a:pt x="6352" y="866"/>
                  </a:cubicBezTo>
                  <a:cubicBezTo>
                    <a:pt x="6347" y="866"/>
                    <a:pt x="6342" y="866"/>
                    <a:pt x="6338" y="866"/>
                  </a:cubicBezTo>
                  <a:lnTo>
                    <a:pt x="2228" y="866"/>
                  </a:lnTo>
                  <a:lnTo>
                    <a:pt x="2228" y="395"/>
                  </a:lnTo>
                  <a:close/>
                  <a:moveTo>
                    <a:pt x="6068" y="8012"/>
                  </a:moveTo>
                  <a:cubicBezTo>
                    <a:pt x="6145" y="8012"/>
                    <a:pt x="6203" y="8069"/>
                    <a:pt x="6203" y="8146"/>
                  </a:cubicBezTo>
                  <a:lnTo>
                    <a:pt x="6203" y="8286"/>
                  </a:lnTo>
                  <a:cubicBezTo>
                    <a:pt x="6203" y="8358"/>
                    <a:pt x="6145" y="8421"/>
                    <a:pt x="6068" y="8421"/>
                  </a:cubicBezTo>
                  <a:lnTo>
                    <a:pt x="5101" y="8421"/>
                  </a:lnTo>
                  <a:cubicBezTo>
                    <a:pt x="5029" y="8421"/>
                    <a:pt x="4966" y="8358"/>
                    <a:pt x="4966" y="8286"/>
                  </a:cubicBezTo>
                  <a:lnTo>
                    <a:pt x="4966" y="8146"/>
                  </a:lnTo>
                  <a:cubicBezTo>
                    <a:pt x="4966" y="8069"/>
                    <a:pt x="5029" y="8012"/>
                    <a:pt x="5101" y="8012"/>
                  </a:cubicBezTo>
                  <a:close/>
                  <a:moveTo>
                    <a:pt x="5818" y="8815"/>
                  </a:moveTo>
                  <a:lnTo>
                    <a:pt x="5818" y="10740"/>
                  </a:lnTo>
                  <a:lnTo>
                    <a:pt x="5356" y="10740"/>
                  </a:lnTo>
                  <a:lnTo>
                    <a:pt x="5356" y="8815"/>
                  </a:lnTo>
                  <a:close/>
                  <a:moveTo>
                    <a:pt x="6809" y="11130"/>
                  </a:moveTo>
                  <a:cubicBezTo>
                    <a:pt x="6944" y="11130"/>
                    <a:pt x="7055" y="11240"/>
                    <a:pt x="7055" y="11375"/>
                  </a:cubicBezTo>
                  <a:lnTo>
                    <a:pt x="7055" y="11606"/>
                  </a:lnTo>
                  <a:lnTo>
                    <a:pt x="5303" y="11606"/>
                  </a:lnTo>
                  <a:cubicBezTo>
                    <a:pt x="5299" y="11606"/>
                    <a:pt x="5294" y="11606"/>
                    <a:pt x="5290" y="11606"/>
                  </a:cubicBezTo>
                  <a:cubicBezTo>
                    <a:pt x="5033" y="11606"/>
                    <a:pt x="5033" y="12001"/>
                    <a:pt x="5290" y="12001"/>
                  </a:cubicBezTo>
                  <a:cubicBezTo>
                    <a:pt x="5294" y="12001"/>
                    <a:pt x="5299" y="12001"/>
                    <a:pt x="5303" y="12001"/>
                  </a:cubicBezTo>
                  <a:lnTo>
                    <a:pt x="7998" y="12001"/>
                  </a:lnTo>
                  <a:cubicBezTo>
                    <a:pt x="8022" y="12001"/>
                    <a:pt x="8041" y="12015"/>
                    <a:pt x="8046" y="12039"/>
                  </a:cubicBezTo>
                  <a:lnTo>
                    <a:pt x="8234" y="12992"/>
                  </a:lnTo>
                  <a:cubicBezTo>
                    <a:pt x="8238" y="13026"/>
                    <a:pt x="8214" y="13054"/>
                    <a:pt x="8185" y="13054"/>
                  </a:cubicBezTo>
                  <a:lnTo>
                    <a:pt x="2984" y="13054"/>
                  </a:lnTo>
                  <a:cubicBezTo>
                    <a:pt x="2955" y="13054"/>
                    <a:pt x="2931" y="13026"/>
                    <a:pt x="2936" y="12992"/>
                  </a:cubicBezTo>
                  <a:lnTo>
                    <a:pt x="3123" y="12039"/>
                  </a:lnTo>
                  <a:cubicBezTo>
                    <a:pt x="3128" y="12015"/>
                    <a:pt x="3148" y="12001"/>
                    <a:pt x="3172" y="12001"/>
                  </a:cubicBezTo>
                  <a:lnTo>
                    <a:pt x="4389" y="12001"/>
                  </a:lnTo>
                  <a:cubicBezTo>
                    <a:pt x="4634" y="11986"/>
                    <a:pt x="4634" y="11621"/>
                    <a:pt x="4389" y="11606"/>
                  </a:cubicBezTo>
                  <a:lnTo>
                    <a:pt x="4115" y="11606"/>
                  </a:lnTo>
                  <a:lnTo>
                    <a:pt x="4115" y="11375"/>
                  </a:lnTo>
                  <a:cubicBezTo>
                    <a:pt x="4115" y="11240"/>
                    <a:pt x="4221" y="11130"/>
                    <a:pt x="4360" y="11130"/>
                  </a:cubicBezTo>
                  <a:close/>
                  <a:moveTo>
                    <a:pt x="2209" y="0"/>
                  </a:moveTo>
                  <a:cubicBezTo>
                    <a:pt x="2002" y="0"/>
                    <a:pt x="1834" y="169"/>
                    <a:pt x="1834" y="376"/>
                  </a:cubicBezTo>
                  <a:lnTo>
                    <a:pt x="1834" y="886"/>
                  </a:lnTo>
                  <a:cubicBezTo>
                    <a:pt x="1834" y="1092"/>
                    <a:pt x="2002" y="1261"/>
                    <a:pt x="2209" y="1261"/>
                  </a:cubicBezTo>
                  <a:lnTo>
                    <a:pt x="2248" y="1261"/>
                  </a:lnTo>
                  <a:lnTo>
                    <a:pt x="2248" y="1910"/>
                  </a:lnTo>
                  <a:lnTo>
                    <a:pt x="2238" y="1910"/>
                  </a:lnTo>
                  <a:cubicBezTo>
                    <a:pt x="2084" y="1910"/>
                    <a:pt x="1945" y="1838"/>
                    <a:pt x="1858" y="1713"/>
                  </a:cubicBezTo>
                  <a:lnTo>
                    <a:pt x="1704" y="1487"/>
                  </a:lnTo>
                  <a:cubicBezTo>
                    <a:pt x="1454" y="1126"/>
                    <a:pt x="1040" y="910"/>
                    <a:pt x="597" y="905"/>
                  </a:cubicBezTo>
                  <a:cubicBezTo>
                    <a:pt x="270" y="905"/>
                    <a:pt x="1" y="1169"/>
                    <a:pt x="1" y="1501"/>
                  </a:cubicBezTo>
                  <a:lnTo>
                    <a:pt x="1" y="2324"/>
                  </a:lnTo>
                  <a:cubicBezTo>
                    <a:pt x="1" y="4297"/>
                    <a:pt x="1016" y="4706"/>
                    <a:pt x="1829" y="5038"/>
                  </a:cubicBezTo>
                  <a:cubicBezTo>
                    <a:pt x="2286" y="5221"/>
                    <a:pt x="2681" y="5385"/>
                    <a:pt x="2868" y="5774"/>
                  </a:cubicBezTo>
                  <a:cubicBezTo>
                    <a:pt x="2926" y="5866"/>
                    <a:pt x="2912" y="5986"/>
                    <a:pt x="2835" y="6063"/>
                  </a:cubicBezTo>
                  <a:cubicBezTo>
                    <a:pt x="2759" y="6138"/>
                    <a:pt x="2659" y="6180"/>
                    <a:pt x="2559" y="6180"/>
                  </a:cubicBezTo>
                  <a:cubicBezTo>
                    <a:pt x="2519" y="6180"/>
                    <a:pt x="2479" y="6173"/>
                    <a:pt x="2440" y="6159"/>
                  </a:cubicBezTo>
                  <a:cubicBezTo>
                    <a:pt x="2296" y="6101"/>
                    <a:pt x="2277" y="5923"/>
                    <a:pt x="2281" y="5789"/>
                  </a:cubicBezTo>
                  <a:cubicBezTo>
                    <a:pt x="2284" y="5656"/>
                    <a:pt x="2183" y="5588"/>
                    <a:pt x="2082" y="5588"/>
                  </a:cubicBezTo>
                  <a:cubicBezTo>
                    <a:pt x="1989" y="5588"/>
                    <a:pt x="1896" y="5647"/>
                    <a:pt x="1887" y="5769"/>
                  </a:cubicBezTo>
                  <a:cubicBezTo>
                    <a:pt x="1877" y="5943"/>
                    <a:pt x="1901" y="6361"/>
                    <a:pt x="2281" y="6525"/>
                  </a:cubicBezTo>
                  <a:cubicBezTo>
                    <a:pt x="2368" y="6559"/>
                    <a:pt x="2459" y="6578"/>
                    <a:pt x="2551" y="6578"/>
                  </a:cubicBezTo>
                  <a:cubicBezTo>
                    <a:pt x="2767" y="6578"/>
                    <a:pt x="2969" y="6491"/>
                    <a:pt x="3119" y="6337"/>
                  </a:cubicBezTo>
                  <a:cubicBezTo>
                    <a:pt x="3133" y="6318"/>
                    <a:pt x="3148" y="6304"/>
                    <a:pt x="3162" y="6284"/>
                  </a:cubicBezTo>
                  <a:cubicBezTo>
                    <a:pt x="3547" y="6891"/>
                    <a:pt x="4038" y="7420"/>
                    <a:pt x="4615" y="7843"/>
                  </a:cubicBezTo>
                  <a:lnTo>
                    <a:pt x="4654" y="7872"/>
                  </a:lnTo>
                  <a:cubicBezTo>
                    <a:pt x="4601" y="7954"/>
                    <a:pt x="4577" y="8045"/>
                    <a:pt x="4577" y="8142"/>
                  </a:cubicBezTo>
                  <a:lnTo>
                    <a:pt x="4577" y="8286"/>
                  </a:lnTo>
                  <a:cubicBezTo>
                    <a:pt x="4577" y="8522"/>
                    <a:pt x="4735" y="8729"/>
                    <a:pt x="4962" y="8791"/>
                  </a:cubicBezTo>
                  <a:lnTo>
                    <a:pt x="4962" y="10735"/>
                  </a:lnTo>
                  <a:lnTo>
                    <a:pt x="4360" y="10735"/>
                  </a:lnTo>
                  <a:cubicBezTo>
                    <a:pt x="4009" y="10735"/>
                    <a:pt x="3720" y="11024"/>
                    <a:pt x="3720" y="11375"/>
                  </a:cubicBezTo>
                  <a:lnTo>
                    <a:pt x="3720" y="11601"/>
                  </a:lnTo>
                  <a:lnTo>
                    <a:pt x="3172" y="11601"/>
                  </a:lnTo>
                  <a:cubicBezTo>
                    <a:pt x="2960" y="11601"/>
                    <a:pt x="2777" y="11755"/>
                    <a:pt x="2739" y="11962"/>
                  </a:cubicBezTo>
                  <a:lnTo>
                    <a:pt x="2551" y="12920"/>
                  </a:lnTo>
                  <a:cubicBezTo>
                    <a:pt x="2498" y="13194"/>
                    <a:pt x="2705" y="13444"/>
                    <a:pt x="2984" y="13449"/>
                  </a:cubicBezTo>
                  <a:lnTo>
                    <a:pt x="8185" y="13449"/>
                  </a:lnTo>
                  <a:cubicBezTo>
                    <a:pt x="8464" y="13449"/>
                    <a:pt x="8676" y="13194"/>
                    <a:pt x="8623" y="12920"/>
                  </a:cubicBezTo>
                  <a:lnTo>
                    <a:pt x="8436" y="11962"/>
                  </a:lnTo>
                  <a:cubicBezTo>
                    <a:pt x="8397" y="11755"/>
                    <a:pt x="8214" y="11601"/>
                    <a:pt x="7998" y="11601"/>
                  </a:cubicBezTo>
                  <a:lnTo>
                    <a:pt x="7449" y="11601"/>
                  </a:lnTo>
                  <a:lnTo>
                    <a:pt x="7449" y="11375"/>
                  </a:lnTo>
                  <a:cubicBezTo>
                    <a:pt x="7449" y="11024"/>
                    <a:pt x="7165" y="10735"/>
                    <a:pt x="6809" y="10735"/>
                  </a:cubicBezTo>
                  <a:lnTo>
                    <a:pt x="6208" y="10735"/>
                  </a:lnTo>
                  <a:lnTo>
                    <a:pt x="6208" y="8791"/>
                  </a:lnTo>
                  <a:cubicBezTo>
                    <a:pt x="6439" y="8729"/>
                    <a:pt x="6598" y="8522"/>
                    <a:pt x="6598" y="8286"/>
                  </a:cubicBezTo>
                  <a:lnTo>
                    <a:pt x="6598" y="8142"/>
                  </a:lnTo>
                  <a:cubicBezTo>
                    <a:pt x="6598" y="8045"/>
                    <a:pt x="6569" y="7949"/>
                    <a:pt x="6521" y="7867"/>
                  </a:cubicBezTo>
                  <a:lnTo>
                    <a:pt x="6554" y="7843"/>
                  </a:lnTo>
                  <a:cubicBezTo>
                    <a:pt x="7132" y="7415"/>
                    <a:pt x="7627" y="6886"/>
                    <a:pt x="8007" y="6284"/>
                  </a:cubicBezTo>
                  <a:cubicBezTo>
                    <a:pt x="8022" y="6299"/>
                    <a:pt x="8036" y="6318"/>
                    <a:pt x="8055" y="6332"/>
                  </a:cubicBezTo>
                  <a:cubicBezTo>
                    <a:pt x="8205" y="6486"/>
                    <a:pt x="8407" y="6573"/>
                    <a:pt x="8618" y="6573"/>
                  </a:cubicBezTo>
                  <a:cubicBezTo>
                    <a:pt x="8628" y="6573"/>
                    <a:pt x="8638" y="6574"/>
                    <a:pt x="8647" y="6574"/>
                  </a:cubicBezTo>
                  <a:cubicBezTo>
                    <a:pt x="8733" y="6574"/>
                    <a:pt x="8814" y="6555"/>
                    <a:pt x="8888" y="6520"/>
                  </a:cubicBezTo>
                  <a:cubicBezTo>
                    <a:pt x="9268" y="6356"/>
                    <a:pt x="9292" y="5938"/>
                    <a:pt x="9287" y="5769"/>
                  </a:cubicBezTo>
                  <a:cubicBezTo>
                    <a:pt x="9285" y="5637"/>
                    <a:pt x="9187" y="5573"/>
                    <a:pt x="9089" y="5573"/>
                  </a:cubicBezTo>
                  <a:cubicBezTo>
                    <a:pt x="8984" y="5573"/>
                    <a:pt x="8880" y="5645"/>
                    <a:pt x="8893" y="5784"/>
                  </a:cubicBezTo>
                  <a:cubicBezTo>
                    <a:pt x="8898" y="5923"/>
                    <a:pt x="8873" y="6097"/>
                    <a:pt x="8734" y="6159"/>
                  </a:cubicBezTo>
                  <a:cubicBezTo>
                    <a:pt x="8694" y="6173"/>
                    <a:pt x="8653" y="6180"/>
                    <a:pt x="8612" y="6180"/>
                  </a:cubicBezTo>
                  <a:cubicBezTo>
                    <a:pt x="8510" y="6180"/>
                    <a:pt x="8411" y="6138"/>
                    <a:pt x="8339" y="6063"/>
                  </a:cubicBezTo>
                  <a:cubicBezTo>
                    <a:pt x="8262" y="5986"/>
                    <a:pt x="8248" y="5866"/>
                    <a:pt x="8306" y="5769"/>
                  </a:cubicBezTo>
                  <a:cubicBezTo>
                    <a:pt x="8493" y="5380"/>
                    <a:pt x="8888" y="5221"/>
                    <a:pt x="9345" y="5033"/>
                  </a:cubicBezTo>
                  <a:cubicBezTo>
                    <a:pt x="10158" y="4706"/>
                    <a:pt x="11169" y="4292"/>
                    <a:pt x="11169" y="2319"/>
                  </a:cubicBezTo>
                  <a:lnTo>
                    <a:pt x="11169" y="1497"/>
                  </a:lnTo>
                  <a:cubicBezTo>
                    <a:pt x="11169" y="1343"/>
                    <a:pt x="11106" y="1189"/>
                    <a:pt x="10995" y="1078"/>
                  </a:cubicBezTo>
                  <a:cubicBezTo>
                    <a:pt x="10885" y="967"/>
                    <a:pt x="10736" y="905"/>
                    <a:pt x="10577" y="905"/>
                  </a:cubicBezTo>
                  <a:cubicBezTo>
                    <a:pt x="10134" y="910"/>
                    <a:pt x="9720" y="1126"/>
                    <a:pt x="9470" y="1487"/>
                  </a:cubicBezTo>
                  <a:lnTo>
                    <a:pt x="9316" y="1713"/>
                  </a:lnTo>
                  <a:cubicBezTo>
                    <a:pt x="9230" y="1838"/>
                    <a:pt x="9090" y="1910"/>
                    <a:pt x="8936" y="1910"/>
                  </a:cubicBezTo>
                  <a:lnTo>
                    <a:pt x="8926" y="1910"/>
                  </a:lnTo>
                  <a:lnTo>
                    <a:pt x="8926" y="1261"/>
                  </a:lnTo>
                  <a:lnTo>
                    <a:pt x="8965" y="1261"/>
                  </a:lnTo>
                  <a:cubicBezTo>
                    <a:pt x="9172" y="1261"/>
                    <a:pt x="9335" y="1092"/>
                    <a:pt x="9335" y="886"/>
                  </a:cubicBezTo>
                  <a:lnTo>
                    <a:pt x="9335" y="376"/>
                  </a:lnTo>
                  <a:cubicBezTo>
                    <a:pt x="9335" y="169"/>
                    <a:pt x="917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75"/>
            <p:cNvSpPr/>
            <p:nvPr/>
          </p:nvSpPr>
          <p:spPr>
            <a:xfrm>
              <a:off x="4137695" y="3884190"/>
              <a:ext cx="94944" cy="87442"/>
            </a:xfrm>
            <a:custGeom>
              <a:avLst/>
              <a:gdLst/>
              <a:ahLst/>
              <a:cxnLst/>
              <a:rect l="l" t="t" r="r" b="b"/>
              <a:pathLst>
                <a:path w="3620" h="3334" extrusionOk="0">
                  <a:moveTo>
                    <a:pt x="1815" y="592"/>
                  </a:moveTo>
                  <a:lnTo>
                    <a:pt x="2118" y="1208"/>
                  </a:lnTo>
                  <a:cubicBezTo>
                    <a:pt x="2152" y="1280"/>
                    <a:pt x="2219" y="1328"/>
                    <a:pt x="2301" y="1338"/>
                  </a:cubicBezTo>
                  <a:lnTo>
                    <a:pt x="2979" y="1439"/>
                  </a:lnTo>
                  <a:lnTo>
                    <a:pt x="2484" y="1920"/>
                  </a:lnTo>
                  <a:cubicBezTo>
                    <a:pt x="2426" y="1973"/>
                    <a:pt x="2402" y="2050"/>
                    <a:pt x="2416" y="2127"/>
                  </a:cubicBezTo>
                  <a:lnTo>
                    <a:pt x="2532" y="2810"/>
                  </a:lnTo>
                  <a:lnTo>
                    <a:pt x="1921" y="2488"/>
                  </a:lnTo>
                  <a:cubicBezTo>
                    <a:pt x="1887" y="2468"/>
                    <a:pt x="1849" y="2459"/>
                    <a:pt x="1810" y="2459"/>
                  </a:cubicBezTo>
                  <a:cubicBezTo>
                    <a:pt x="1772" y="2459"/>
                    <a:pt x="1733" y="2468"/>
                    <a:pt x="1699" y="2488"/>
                  </a:cubicBezTo>
                  <a:lnTo>
                    <a:pt x="1088" y="2810"/>
                  </a:lnTo>
                  <a:lnTo>
                    <a:pt x="1209" y="2127"/>
                  </a:lnTo>
                  <a:cubicBezTo>
                    <a:pt x="1218" y="2050"/>
                    <a:pt x="1194" y="1973"/>
                    <a:pt x="1136" y="1920"/>
                  </a:cubicBezTo>
                  <a:lnTo>
                    <a:pt x="646" y="1439"/>
                  </a:lnTo>
                  <a:lnTo>
                    <a:pt x="1329" y="1338"/>
                  </a:lnTo>
                  <a:cubicBezTo>
                    <a:pt x="1406" y="1328"/>
                    <a:pt x="1473" y="1280"/>
                    <a:pt x="1507" y="1208"/>
                  </a:cubicBezTo>
                  <a:lnTo>
                    <a:pt x="1815" y="592"/>
                  </a:lnTo>
                  <a:close/>
                  <a:moveTo>
                    <a:pt x="1812" y="0"/>
                  </a:moveTo>
                  <a:cubicBezTo>
                    <a:pt x="1729" y="0"/>
                    <a:pt x="1646" y="43"/>
                    <a:pt x="1603" y="130"/>
                  </a:cubicBezTo>
                  <a:lnTo>
                    <a:pt x="1189" y="962"/>
                  </a:lnTo>
                  <a:lnTo>
                    <a:pt x="275" y="1092"/>
                  </a:lnTo>
                  <a:cubicBezTo>
                    <a:pt x="78" y="1121"/>
                    <a:pt x="1" y="1362"/>
                    <a:pt x="140" y="1497"/>
                  </a:cubicBezTo>
                  <a:lnTo>
                    <a:pt x="804" y="2141"/>
                  </a:lnTo>
                  <a:lnTo>
                    <a:pt x="646" y="3056"/>
                  </a:lnTo>
                  <a:cubicBezTo>
                    <a:pt x="623" y="3208"/>
                    <a:pt x="745" y="3333"/>
                    <a:pt x="883" y="3333"/>
                  </a:cubicBezTo>
                  <a:cubicBezTo>
                    <a:pt x="919" y="3333"/>
                    <a:pt x="956" y="3325"/>
                    <a:pt x="992" y="3306"/>
                  </a:cubicBezTo>
                  <a:lnTo>
                    <a:pt x="1810" y="2873"/>
                  </a:lnTo>
                  <a:lnTo>
                    <a:pt x="2633" y="3306"/>
                  </a:lnTo>
                  <a:cubicBezTo>
                    <a:pt x="2669" y="3325"/>
                    <a:pt x="2706" y="3333"/>
                    <a:pt x="2742" y="3333"/>
                  </a:cubicBezTo>
                  <a:cubicBezTo>
                    <a:pt x="2880" y="3333"/>
                    <a:pt x="3001" y="3208"/>
                    <a:pt x="2975" y="3056"/>
                  </a:cubicBezTo>
                  <a:lnTo>
                    <a:pt x="2816" y="2141"/>
                  </a:lnTo>
                  <a:lnTo>
                    <a:pt x="3480" y="1497"/>
                  </a:lnTo>
                  <a:cubicBezTo>
                    <a:pt x="3619" y="1362"/>
                    <a:pt x="3542" y="1121"/>
                    <a:pt x="3350" y="1092"/>
                  </a:cubicBezTo>
                  <a:lnTo>
                    <a:pt x="2431" y="962"/>
                  </a:lnTo>
                  <a:lnTo>
                    <a:pt x="2022" y="130"/>
                  </a:lnTo>
                  <a:cubicBezTo>
                    <a:pt x="1978" y="43"/>
                    <a:pt x="1895" y="0"/>
                    <a:pt x="18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6" name="Google Shape;10446;p75"/>
          <p:cNvGrpSpPr/>
          <p:nvPr/>
        </p:nvGrpSpPr>
        <p:grpSpPr>
          <a:xfrm>
            <a:off x="854248" y="2920644"/>
            <a:ext cx="360445" cy="321077"/>
            <a:chOff x="854248" y="2920644"/>
            <a:chExt cx="360445" cy="321077"/>
          </a:xfrm>
        </p:grpSpPr>
        <p:sp>
          <p:nvSpPr>
            <p:cNvPr id="10447" name="Google Shape;10447;p75"/>
            <p:cNvSpPr/>
            <p:nvPr/>
          </p:nvSpPr>
          <p:spPr>
            <a:xfrm>
              <a:off x="859546" y="3067046"/>
              <a:ext cx="197021" cy="169377"/>
            </a:xfrm>
            <a:custGeom>
              <a:avLst/>
              <a:gdLst/>
              <a:ahLst/>
              <a:cxnLst/>
              <a:rect l="l" t="t" r="r" b="b"/>
              <a:pathLst>
                <a:path w="7512" h="6458" extrusionOk="0">
                  <a:moveTo>
                    <a:pt x="7319" y="0"/>
                  </a:moveTo>
                  <a:lnTo>
                    <a:pt x="3566" y="3542"/>
                  </a:lnTo>
                  <a:cubicBezTo>
                    <a:pt x="3489" y="3619"/>
                    <a:pt x="3383" y="3662"/>
                    <a:pt x="3272" y="3662"/>
                  </a:cubicBezTo>
                  <a:lnTo>
                    <a:pt x="3229" y="3662"/>
                  </a:lnTo>
                  <a:cubicBezTo>
                    <a:pt x="2988" y="3662"/>
                    <a:pt x="2796" y="3469"/>
                    <a:pt x="2796" y="3229"/>
                  </a:cubicBezTo>
                  <a:lnTo>
                    <a:pt x="2796" y="3012"/>
                  </a:lnTo>
                  <a:lnTo>
                    <a:pt x="1506" y="3012"/>
                  </a:lnTo>
                  <a:lnTo>
                    <a:pt x="1506" y="3335"/>
                  </a:lnTo>
                  <a:cubicBezTo>
                    <a:pt x="1506" y="3527"/>
                    <a:pt x="1376" y="3696"/>
                    <a:pt x="1193" y="3748"/>
                  </a:cubicBezTo>
                  <a:lnTo>
                    <a:pt x="467" y="3955"/>
                  </a:lnTo>
                  <a:cubicBezTo>
                    <a:pt x="193" y="4032"/>
                    <a:pt x="0" y="4287"/>
                    <a:pt x="0" y="4576"/>
                  </a:cubicBezTo>
                  <a:lnTo>
                    <a:pt x="0" y="6457"/>
                  </a:lnTo>
                  <a:lnTo>
                    <a:pt x="3445" y="6457"/>
                  </a:lnTo>
                  <a:lnTo>
                    <a:pt x="3445" y="5307"/>
                  </a:lnTo>
                  <a:cubicBezTo>
                    <a:pt x="3440" y="5077"/>
                    <a:pt x="3532" y="4860"/>
                    <a:pt x="3696" y="4696"/>
                  </a:cubicBezTo>
                  <a:lnTo>
                    <a:pt x="7357" y="1035"/>
                  </a:lnTo>
                  <a:cubicBezTo>
                    <a:pt x="7468" y="924"/>
                    <a:pt x="7511" y="770"/>
                    <a:pt x="7473" y="626"/>
                  </a:cubicBezTo>
                  <a:lnTo>
                    <a:pt x="7319" y="0"/>
                  </a:ln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5"/>
            <p:cNvSpPr/>
            <p:nvPr/>
          </p:nvSpPr>
          <p:spPr>
            <a:xfrm>
              <a:off x="1006315" y="2925942"/>
              <a:ext cx="203211" cy="169377"/>
            </a:xfrm>
            <a:custGeom>
              <a:avLst/>
              <a:gdLst/>
              <a:ahLst/>
              <a:cxnLst/>
              <a:rect l="l" t="t" r="r" b="b"/>
              <a:pathLst>
                <a:path w="7748" h="6458" extrusionOk="0">
                  <a:moveTo>
                    <a:pt x="428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6025"/>
                  </a:lnTo>
                  <a:cubicBezTo>
                    <a:pt x="0" y="6265"/>
                    <a:pt x="193" y="6458"/>
                    <a:pt x="428" y="6458"/>
                  </a:cubicBezTo>
                  <a:lnTo>
                    <a:pt x="7314" y="6458"/>
                  </a:lnTo>
                  <a:cubicBezTo>
                    <a:pt x="7550" y="6458"/>
                    <a:pt x="7747" y="6265"/>
                    <a:pt x="7747" y="6025"/>
                  </a:cubicBezTo>
                  <a:lnTo>
                    <a:pt x="7747" y="434"/>
                  </a:lnTo>
                  <a:cubicBezTo>
                    <a:pt x="7747" y="193"/>
                    <a:pt x="7550" y="1"/>
                    <a:pt x="7314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5"/>
            <p:cNvSpPr/>
            <p:nvPr/>
          </p:nvSpPr>
          <p:spPr>
            <a:xfrm>
              <a:off x="876436" y="3067046"/>
              <a:ext cx="28299" cy="62107"/>
            </a:xfrm>
            <a:custGeom>
              <a:avLst/>
              <a:gdLst/>
              <a:ahLst/>
              <a:cxnLst/>
              <a:rect l="l" t="t" r="r" b="b"/>
              <a:pathLst>
                <a:path w="1079" h="2368" extrusionOk="0">
                  <a:moveTo>
                    <a:pt x="646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799"/>
                  </a:lnTo>
                  <a:cubicBezTo>
                    <a:pt x="1" y="982"/>
                    <a:pt x="30" y="1169"/>
                    <a:pt x="87" y="1343"/>
                  </a:cubicBezTo>
                  <a:lnTo>
                    <a:pt x="434" y="2368"/>
                  </a:lnTo>
                  <a:lnTo>
                    <a:pt x="1079" y="2368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5"/>
            <p:cNvSpPr/>
            <p:nvPr/>
          </p:nvSpPr>
          <p:spPr>
            <a:xfrm>
              <a:off x="887688" y="3061355"/>
              <a:ext cx="67903" cy="67798"/>
            </a:xfrm>
            <a:custGeom>
              <a:avLst/>
              <a:gdLst/>
              <a:ahLst/>
              <a:cxnLst/>
              <a:rect l="l" t="t" r="r" b="b"/>
              <a:pathLst>
                <a:path w="2589" h="2585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886"/>
                    <a:pt x="193" y="1078"/>
                    <a:pt x="433" y="1078"/>
                  </a:cubicBezTo>
                  <a:lnTo>
                    <a:pt x="2156" y="2585"/>
                  </a:lnTo>
                  <a:lnTo>
                    <a:pt x="2536" y="1252"/>
                  </a:lnTo>
                  <a:cubicBezTo>
                    <a:pt x="2570" y="1136"/>
                    <a:pt x="2584" y="1016"/>
                    <a:pt x="2589" y="896"/>
                  </a:cubicBezTo>
                  <a:lnTo>
                    <a:pt x="258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5"/>
            <p:cNvSpPr/>
            <p:nvPr/>
          </p:nvSpPr>
          <p:spPr>
            <a:xfrm>
              <a:off x="899045" y="3146044"/>
              <a:ext cx="33833" cy="28299"/>
            </a:xfrm>
            <a:custGeom>
              <a:avLst/>
              <a:gdLst/>
              <a:ahLst/>
              <a:cxnLst/>
              <a:rect l="l" t="t" r="r" b="b"/>
              <a:pathLst>
                <a:path w="1290" h="1079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789"/>
                    <a:pt x="289" y="1078"/>
                    <a:pt x="645" y="1078"/>
                  </a:cubicBezTo>
                  <a:cubicBezTo>
                    <a:pt x="1001" y="1078"/>
                    <a:pt x="1290" y="789"/>
                    <a:pt x="1290" y="433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5"/>
            <p:cNvSpPr/>
            <p:nvPr/>
          </p:nvSpPr>
          <p:spPr>
            <a:xfrm>
              <a:off x="882128" y="3089733"/>
              <a:ext cx="67798" cy="62002"/>
            </a:xfrm>
            <a:custGeom>
              <a:avLst/>
              <a:gdLst/>
              <a:ahLst/>
              <a:cxnLst/>
              <a:rect l="l" t="t" r="r" b="b"/>
              <a:pathLst>
                <a:path w="2585" h="2364" extrusionOk="0">
                  <a:moveTo>
                    <a:pt x="811" y="1"/>
                  </a:moveTo>
                  <a:cubicBezTo>
                    <a:pt x="701" y="1"/>
                    <a:pt x="593" y="44"/>
                    <a:pt x="515" y="126"/>
                  </a:cubicBezTo>
                  <a:lnTo>
                    <a:pt x="304" y="338"/>
                  </a:lnTo>
                  <a:cubicBezTo>
                    <a:pt x="106" y="531"/>
                    <a:pt x="0" y="795"/>
                    <a:pt x="0" y="1074"/>
                  </a:cubicBezTo>
                  <a:cubicBezTo>
                    <a:pt x="0" y="1786"/>
                    <a:pt x="578" y="2364"/>
                    <a:pt x="1290" y="2364"/>
                  </a:cubicBezTo>
                  <a:cubicBezTo>
                    <a:pt x="2002" y="2364"/>
                    <a:pt x="2579" y="1786"/>
                    <a:pt x="2579" y="1074"/>
                  </a:cubicBezTo>
                  <a:lnTo>
                    <a:pt x="2579" y="800"/>
                  </a:lnTo>
                  <a:cubicBezTo>
                    <a:pt x="2584" y="685"/>
                    <a:pt x="2536" y="574"/>
                    <a:pt x="2459" y="492"/>
                  </a:cubicBezTo>
                  <a:cubicBezTo>
                    <a:pt x="2122" y="170"/>
                    <a:pt x="1516" y="20"/>
                    <a:pt x="828" y="1"/>
                  </a:cubicBezTo>
                  <a:cubicBezTo>
                    <a:pt x="822" y="1"/>
                    <a:pt x="816" y="1"/>
                    <a:pt x="811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75"/>
            <p:cNvSpPr/>
            <p:nvPr/>
          </p:nvSpPr>
          <p:spPr>
            <a:xfrm>
              <a:off x="882128" y="3089628"/>
              <a:ext cx="67667" cy="60717"/>
            </a:xfrm>
            <a:custGeom>
              <a:avLst/>
              <a:gdLst/>
              <a:ahLst/>
              <a:cxnLst/>
              <a:rect l="l" t="t" r="r" b="b"/>
              <a:pathLst>
                <a:path w="2580" h="2315" extrusionOk="0">
                  <a:moveTo>
                    <a:pt x="828" y="0"/>
                  </a:moveTo>
                  <a:cubicBezTo>
                    <a:pt x="708" y="0"/>
                    <a:pt x="597" y="44"/>
                    <a:pt x="515" y="130"/>
                  </a:cubicBezTo>
                  <a:lnTo>
                    <a:pt x="304" y="342"/>
                  </a:lnTo>
                  <a:cubicBezTo>
                    <a:pt x="106" y="535"/>
                    <a:pt x="0" y="799"/>
                    <a:pt x="0" y="1073"/>
                  </a:cubicBezTo>
                  <a:cubicBezTo>
                    <a:pt x="0" y="1651"/>
                    <a:pt x="381" y="2156"/>
                    <a:pt x="934" y="2315"/>
                  </a:cubicBezTo>
                  <a:cubicBezTo>
                    <a:pt x="746" y="2089"/>
                    <a:pt x="645" y="1800"/>
                    <a:pt x="645" y="1507"/>
                  </a:cubicBezTo>
                  <a:lnTo>
                    <a:pt x="645" y="1078"/>
                  </a:lnTo>
                  <a:cubicBezTo>
                    <a:pt x="645" y="837"/>
                    <a:pt x="838" y="644"/>
                    <a:pt x="1077" y="644"/>
                  </a:cubicBezTo>
                  <a:cubicBezTo>
                    <a:pt x="1085" y="644"/>
                    <a:pt x="1094" y="645"/>
                    <a:pt x="1102" y="645"/>
                  </a:cubicBezTo>
                  <a:cubicBezTo>
                    <a:pt x="1535" y="674"/>
                    <a:pt x="2180" y="746"/>
                    <a:pt x="2579" y="939"/>
                  </a:cubicBezTo>
                  <a:cubicBezTo>
                    <a:pt x="2565" y="847"/>
                    <a:pt x="2527" y="563"/>
                    <a:pt x="2459" y="496"/>
                  </a:cubicBezTo>
                  <a:cubicBezTo>
                    <a:pt x="2122" y="174"/>
                    <a:pt x="1516" y="24"/>
                    <a:pt x="82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75"/>
            <p:cNvSpPr/>
            <p:nvPr/>
          </p:nvSpPr>
          <p:spPr>
            <a:xfrm>
              <a:off x="859546" y="3175576"/>
              <a:ext cx="22608" cy="60717"/>
            </a:xfrm>
            <a:custGeom>
              <a:avLst/>
              <a:gdLst/>
              <a:ahLst/>
              <a:cxnLst/>
              <a:rect l="l" t="t" r="r" b="b"/>
              <a:pathLst>
                <a:path w="862" h="2315" extrusionOk="0">
                  <a:moveTo>
                    <a:pt x="173" y="0"/>
                  </a:moveTo>
                  <a:cubicBezTo>
                    <a:pt x="63" y="116"/>
                    <a:pt x="0" y="274"/>
                    <a:pt x="0" y="433"/>
                  </a:cubicBezTo>
                  <a:lnTo>
                    <a:pt x="0" y="2315"/>
                  </a:lnTo>
                  <a:lnTo>
                    <a:pt x="861" y="2315"/>
                  </a:lnTo>
                  <a:lnTo>
                    <a:pt x="861" y="953"/>
                  </a:lnTo>
                  <a:cubicBezTo>
                    <a:pt x="861" y="785"/>
                    <a:pt x="789" y="621"/>
                    <a:pt x="674" y="50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75"/>
            <p:cNvSpPr/>
            <p:nvPr/>
          </p:nvSpPr>
          <p:spPr>
            <a:xfrm>
              <a:off x="949900" y="3067046"/>
              <a:ext cx="106667" cy="139216"/>
            </a:xfrm>
            <a:custGeom>
              <a:avLst/>
              <a:gdLst/>
              <a:ahLst/>
              <a:cxnLst/>
              <a:rect l="l" t="t" r="r" b="b"/>
              <a:pathLst>
                <a:path w="4067" h="5308" extrusionOk="0">
                  <a:moveTo>
                    <a:pt x="3874" y="0"/>
                  </a:moveTo>
                  <a:lnTo>
                    <a:pt x="279" y="3392"/>
                  </a:lnTo>
                  <a:cubicBezTo>
                    <a:pt x="174" y="3493"/>
                    <a:pt x="106" y="3623"/>
                    <a:pt x="82" y="3763"/>
                  </a:cubicBezTo>
                  <a:cubicBezTo>
                    <a:pt x="10" y="4290"/>
                    <a:pt x="2" y="5079"/>
                    <a:pt x="0" y="5266"/>
                  </a:cubicBezTo>
                  <a:lnTo>
                    <a:pt x="0" y="5266"/>
                  </a:lnTo>
                  <a:cubicBezTo>
                    <a:pt x="7" y="5051"/>
                    <a:pt x="97" y="4850"/>
                    <a:pt x="251" y="4696"/>
                  </a:cubicBezTo>
                  <a:lnTo>
                    <a:pt x="3912" y="1035"/>
                  </a:lnTo>
                  <a:cubicBezTo>
                    <a:pt x="4023" y="929"/>
                    <a:pt x="4066" y="770"/>
                    <a:pt x="4028" y="626"/>
                  </a:cubicBezTo>
                  <a:lnTo>
                    <a:pt x="3874" y="0"/>
                  </a:lnTo>
                  <a:close/>
                  <a:moveTo>
                    <a:pt x="0" y="5266"/>
                  </a:moveTo>
                  <a:cubicBezTo>
                    <a:pt x="0" y="5280"/>
                    <a:pt x="0" y="5294"/>
                    <a:pt x="0" y="5307"/>
                  </a:cubicBezTo>
                  <a:cubicBezTo>
                    <a:pt x="0" y="5307"/>
                    <a:pt x="0" y="5293"/>
                    <a:pt x="0" y="5266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75"/>
            <p:cNvSpPr/>
            <p:nvPr/>
          </p:nvSpPr>
          <p:spPr>
            <a:xfrm>
              <a:off x="1031179" y="3067046"/>
              <a:ext cx="25388" cy="33833"/>
            </a:xfrm>
            <a:custGeom>
              <a:avLst/>
              <a:gdLst/>
              <a:ahLst/>
              <a:cxnLst/>
              <a:rect l="l" t="t" r="r" b="b"/>
              <a:pathLst>
                <a:path w="968" h="1290" extrusionOk="0">
                  <a:moveTo>
                    <a:pt x="775" y="0"/>
                  </a:moveTo>
                  <a:lnTo>
                    <a:pt x="0" y="732"/>
                  </a:lnTo>
                  <a:lnTo>
                    <a:pt x="558" y="1290"/>
                  </a:lnTo>
                  <a:lnTo>
                    <a:pt x="813" y="1035"/>
                  </a:lnTo>
                  <a:cubicBezTo>
                    <a:pt x="924" y="924"/>
                    <a:pt x="967" y="770"/>
                    <a:pt x="929" y="626"/>
                  </a:cubicBezTo>
                  <a:lnTo>
                    <a:pt x="77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75"/>
            <p:cNvSpPr/>
            <p:nvPr/>
          </p:nvSpPr>
          <p:spPr>
            <a:xfrm>
              <a:off x="891963" y="3084330"/>
              <a:ext cx="48757" cy="16314"/>
            </a:xfrm>
            <a:custGeom>
              <a:avLst/>
              <a:gdLst/>
              <a:ahLst/>
              <a:cxnLst/>
              <a:rect l="l" t="t" r="r" b="b"/>
              <a:pathLst>
                <a:path w="1859" h="622" extrusionOk="0">
                  <a:moveTo>
                    <a:pt x="270" y="0"/>
                  </a:moveTo>
                  <a:cubicBezTo>
                    <a:pt x="1" y="0"/>
                    <a:pt x="1" y="405"/>
                    <a:pt x="270" y="405"/>
                  </a:cubicBezTo>
                  <a:cubicBezTo>
                    <a:pt x="496" y="405"/>
                    <a:pt x="1156" y="438"/>
                    <a:pt x="1473" y="597"/>
                  </a:cubicBezTo>
                  <a:cubicBezTo>
                    <a:pt x="1506" y="614"/>
                    <a:pt x="1538" y="621"/>
                    <a:pt x="1568" y="621"/>
                  </a:cubicBezTo>
                  <a:cubicBezTo>
                    <a:pt x="1752" y="621"/>
                    <a:pt x="1858" y="340"/>
                    <a:pt x="1651" y="236"/>
                  </a:cubicBezTo>
                  <a:cubicBezTo>
                    <a:pt x="1184" y="0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75"/>
            <p:cNvSpPr/>
            <p:nvPr/>
          </p:nvSpPr>
          <p:spPr>
            <a:xfrm>
              <a:off x="876830" y="3191601"/>
              <a:ext cx="10622" cy="49990"/>
            </a:xfrm>
            <a:custGeom>
              <a:avLst/>
              <a:gdLst/>
              <a:ahLst/>
              <a:cxnLst/>
              <a:rect l="l" t="t" r="r" b="b"/>
              <a:pathLst>
                <a:path w="405" h="1906" extrusionOk="0">
                  <a:moveTo>
                    <a:pt x="202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1704"/>
                  </a:lnTo>
                  <a:cubicBezTo>
                    <a:pt x="0" y="1838"/>
                    <a:pt x="101" y="1906"/>
                    <a:pt x="202" y="1906"/>
                  </a:cubicBezTo>
                  <a:cubicBezTo>
                    <a:pt x="303" y="1906"/>
                    <a:pt x="404" y="1838"/>
                    <a:pt x="404" y="1704"/>
                  </a:cubicBezTo>
                  <a:lnTo>
                    <a:pt x="404" y="202"/>
                  </a:lnTo>
                  <a:cubicBezTo>
                    <a:pt x="404" y="92"/>
                    <a:pt x="313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5"/>
            <p:cNvSpPr/>
            <p:nvPr/>
          </p:nvSpPr>
          <p:spPr>
            <a:xfrm>
              <a:off x="854248" y="3056057"/>
              <a:ext cx="208614" cy="185664"/>
            </a:xfrm>
            <a:custGeom>
              <a:avLst/>
              <a:gdLst/>
              <a:ahLst/>
              <a:cxnLst/>
              <a:rect l="l" t="t" r="r" b="b"/>
              <a:pathLst>
                <a:path w="7954" h="7079" extrusionOk="0">
                  <a:moveTo>
                    <a:pt x="7405" y="794"/>
                  </a:moveTo>
                  <a:lnTo>
                    <a:pt x="7477" y="1093"/>
                  </a:lnTo>
                  <a:cubicBezTo>
                    <a:pt x="7497" y="1170"/>
                    <a:pt x="7477" y="1252"/>
                    <a:pt x="7420" y="1309"/>
                  </a:cubicBezTo>
                  <a:lnTo>
                    <a:pt x="7304" y="1425"/>
                  </a:lnTo>
                  <a:lnTo>
                    <a:pt x="7030" y="1151"/>
                  </a:lnTo>
                  <a:lnTo>
                    <a:pt x="7405" y="794"/>
                  </a:lnTo>
                  <a:close/>
                  <a:moveTo>
                    <a:pt x="3657" y="405"/>
                  </a:moveTo>
                  <a:lnTo>
                    <a:pt x="3657" y="1242"/>
                  </a:lnTo>
                  <a:cubicBezTo>
                    <a:pt x="3657" y="1377"/>
                    <a:pt x="3628" y="1511"/>
                    <a:pt x="3565" y="1632"/>
                  </a:cubicBezTo>
                  <a:lnTo>
                    <a:pt x="3464" y="1834"/>
                  </a:lnTo>
                  <a:cubicBezTo>
                    <a:pt x="3450" y="1863"/>
                    <a:pt x="3445" y="1892"/>
                    <a:pt x="3445" y="1925"/>
                  </a:cubicBezTo>
                  <a:lnTo>
                    <a:pt x="3445" y="2358"/>
                  </a:lnTo>
                  <a:cubicBezTo>
                    <a:pt x="3445" y="2958"/>
                    <a:pt x="2954" y="3446"/>
                    <a:pt x="2354" y="3446"/>
                  </a:cubicBezTo>
                  <a:cubicBezTo>
                    <a:pt x="2342" y="3446"/>
                    <a:pt x="2331" y="3446"/>
                    <a:pt x="2319" y="3446"/>
                  </a:cubicBezTo>
                  <a:cubicBezTo>
                    <a:pt x="1737" y="3426"/>
                    <a:pt x="1265" y="2916"/>
                    <a:pt x="1265" y="2301"/>
                  </a:cubicBezTo>
                  <a:lnTo>
                    <a:pt x="1265" y="1925"/>
                  </a:lnTo>
                  <a:cubicBezTo>
                    <a:pt x="1265" y="1892"/>
                    <a:pt x="1256" y="1863"/>
                    <a:pt x="1241" y="1834"/>
                  </a:cubicBezTo>
                  <a:lnTo>
                    <a:pt x="1116" y="1588"/>
                  </a:lnTo>
                  <a:cubicBezTo>
                    <a:pt x="1073" y="1497"/>
                    <a:pt x="1049" y="1396"/>
                    <a:pt x="1049" y="1290"/>
                  </a:cubicBezTo>
                  <a:lnTo>
                    <a:pt x="1049" y="1280"/>
                  </a:lnTo>
                  <a:cubicBezTo>
                    <a:pt x="1049" y="794"/>
                    <a:pt x="1439" y="405"/>
                    <a:pt x="1925" y="405"/>
                  </a:cubicBezTo>
                  <a:close/>
                  <a:moveTo>
                    <a:pt x="2810" y="3778"/>
                  </a:moveTo>
                  <a:cubicBezTo>
                    <a:pt x="2820" y="3831"/>
                    <a:pt x="2839" y="3884"/>
                    <a:pt x="2863" y="3927"/>
                  </a:cubicBezTo>
                  <a:lnTo>
                    <a:pt x="2858" y="3937"/>
                  </a:lnTo>
                  <a:lnTo>
                    <a:pt x="2666" y="4124"/>
                  </a:lnTo>
                  <a:cubicBezTo>
                    <a:pt x="2579" y="4211"/>
                    <a:pt x="2466" y="4254"/>
                    <a:pt x="2353" y="4254"/>
                  </a:cubicBezTo>
                  <a:cubicBezTo>
                    <a:pt x="2240" y="4254"/>
                    <a:pt x="2127" y="4211"/>
                    <a:pt x="2040" y="4124"/>
                  </a:cubicBezTo>
                  <a:lnTo>
                    <a:pt x="1872" y="3961"/>
                  </a:lnTo>
                  <a:cubicBezTo>
                    <a:pt x="1891" y="3903"/>
                    <a:pt x="1905" y="3840"/>
                    <a:pt x="1905" y="3778"/>
                  </a:cubicBezTo>
                  <a:cubicBezTo>
                    <a:pt x="2035" y="3821"/>
                    <a:pt x="2170" y="3845"/>
                    <a:pt x="2305" y="3850"/>
                  </a:cubicBezTo>
                  <a:lnTo>
                    <a:pt x="2353" y="3850"/>
                  </a:lnTo>
                  <a:cubicBezTo>
                    <a:pt x="2507" y="3850"/>
                    <a:pt x="2661" y="3826"/>
                    <a:pt x="2810" y="3778"/>
                  </a:cubicBezTo>
                  <a:close/>
                  <a:moveTo>
                    <a:pt x="1925" y="1"/>
                  </a:moveTo>
                  <a:cubicBezTo>
                    <a:pt x="1217" y="5"/>
                    <a:pt x="650" y="573"/>
                    <a:pt x="650" y="1280"/>
                  </a:cubicBezTo>
                  <a:lnTo>
                    <a:pt x="650" y="1290"/>
                  </a:lnTo>
                  <a:cubicBezTo>
                    <a:pt x="650" y="1458"/>
                    <a:pt x="683" y="1617"/>
                    <a:pt x="760" y="1766"/>
                  </a:cubicBezTo>
                  <a:lnTo>
                    <a:pt x="861" y="1973"/>
                  </a:lnTo>
                  <a:lnTo>
                    <a:pt x="861" y="2301"/>
                  </a:lnTo>
                  <a:cubicBezTo>
                    <a:pt x="861" y="2806"/>
                    <a:pt x="1102" y="3277"/>
                    <a:pt x="1506" y="3571"/>
                  </a:cubicBezTo>
                  <a:lnTo>
                    <a:pt x="1506" y="3754"/>
                  </a:lnTo>
                  <a:cubicBezTo>
                    <a:pt x="1501" y="3855"/>
                    <a:pt x="1434" y="3941"/>
                    <a:pt x="1338" y="3970"/>
                  </a:cubicBezTo>
                  <a:lnTo>
                    <a:pt x="611" y="4182"/>
                  </a:lnTo>
                  <a:cubicBezTo>
                    <a:pt x="250" y="4288"/>
                    <a:pt x="0" y="4620"/>
                    <a:pt x="0" y="4995"/>
                  </a:cubicBezTo>
                  <a:lnTo>
                    <a:pt x="0" y="6876"/>
                  </a:lnTo>
                  <a:cubicBezTo>
                    <a:pt x="0" y="7011"/>
                    <a:pt x="101" y="7079"/>
                    <a:pt x="202" y="7079"/>
                  </a:cubicBezTo>
                  <a:cubicBezTo>
                    <a:pt x="303" y="7079"/>
                    <a:pt x="404" y="7011"/>
                    <a:pt x="404" y="6876"/>
                  </a:cubicBezTo>
                  <a:lnTo>
                    <a:pt x="404" y="4995"/>
                  </a:lnTo>
                  <a:cubicBezTo>
                    <a:pt x="404" y="4798"/>
                    <a:pt x="534" y="4625"/>
                    <a:pt x="727" y="4567"/>
                  </a:cubicBezTo>
                  <a:lnTo>
                    <a:pt x="1453" y="4360"/>
                  </a:lnTo>
                  <a:cubicBezTo>
                    <a:pt x="1511" y="4341"/>
                    <a:pt x="1573" y="4317"/>
                    <a:pt x="1626" y="4278"/>
                  </a:cubicBezTo>
                  <a:lnTo>
                    <a:pt x="1756" y="4408"/>
                  </a:lnTo>
                  <a:cubicBezTo>
                    <a:pt x="1920" y="4574"/>
                    <a:pt x="2136" y="4657"/>
                    <a:pt x="2354" y="4657"/>
                  </a:cubicBezTo>
                  <a:cubicBezTo>
                    <a:pt x="2571" y="4657"/>
                    <a:pt x="2788" y="4574"/>
                    <a:pt x="2954" y="4408"/>
                  </a:cubicBezTo>
                  <a:lnTo>
                    <a:pt x="3142" y="4220"/>
                  </a:lnTo>
                  <a:lnTo>
                    <a:pt x="3147" y="4216"/>
                  </a:lnTo>
                  <a:cubicBezTo>
                    <a:pt x="3233" y="4259"/>
                    <a:pt x="3330" y="4278"/>
                    <a:pt x="3431" y="4278"/>
                  </a:cubicBezTo>
                  <a:lnTo>
                    <a:pt x="3474" y="4278"/>
                  </a:lnTo>
                  <a:cubicBezTo>
                    <a:pt x="3633" y="4278"/>
                    <a:pt x="3792" y="4216"/>
                    <a:pt x="3907" y="4105"/>
                  </a:cubicBezTo>
                  <a:lnTo>
                    <a:pt x="6736" y="1430"/>
                  </a:lnTo>
                  <a:lnTo>
                    <a:pt x="7020" y="1709"/>
                  </a:lnTo>
                  <a:lnTo>
                    <a:pt x="3753" y="4976"/>
                  </a:lnTo>
                  <a:cubicBezTo>
                    <a:pt x="3556" y="5173"/>
                    <a:pt x="3440" y="5447"/>
                    <a:pt x="3445" y="5726"/>
                  </a:cubicBezTo>
                  <a:lnTo>
                    <a:pt x="3445" y="6876"/>
                  </a:lnTo>
                  <a:cubicBezTo>
                    <a:pt x="3445" y="7011"/>
                    <a:pt x="3545" y="7079"/>
                    <a:pt x="3645" y="7079"/>
                  </a:cubicBezTo>
                  <a:cubicBezTo>
                    <a:pt x="3745" y="7079"/>
                    <a:pt x="3845" y="7011"/>
                    <a:pt x="3845" y="6876"/>
                  </a:cubicBezTo>
                  <a:lnTo>
                    <a:pt x="3845" y="5726"/>
                  </a:lnTo>
                  <a:cubicBezTo>
                    <a:pt x="3845" y="5553"/>
                    <a:pt x="3917" y="5385"/>
                    <a:pt x="4042" y="5260"/>
                  </a:cubicBezTo>
                  <a:lnTo>
                    <a:pt x="7704" y="1598"/>
                  </a:lnTo>
                  <a:cubicBezTo>
                    <a:pt x="7862" y="1439"/>
                    <a:pt x="7925" y="1208"/>
                    <a:pt x="7867" y="997"/>
                  </a:cubicBezTo>
                  <a:lnTo>
                    <a:pt x="7737" y="477"/>
                  </a:lnTo>
                  <a:lnTo>
                    <a:pt x="7872" y="352"/>
                  </a:lnTo>
                  <a:cubicBezTo>
                    <a:pt x="7954" y="275"/>
                    <a:pt x="7954" y="145"/>
                    <a:pt x="7882" y="68"/>
                  </a:cubicBezTo>
                  <a:cubicBezTo>
                    <a:pt x="7841" y="25"/>
                    <a:pt x="7787" y="3"/>
                    <a:pt x="7732" y="3"/>
                  </a:cubicBezTo>
                  <a:cubicBezTo>
                    <a:pt x="7682" y="3"/>
                    <a:pt x="7632" y="22"/>
                    <a:pt x="7593" y="58"/>
                  </a:cubicBezTo>
                  <a:lnTo>
                    <a:pt x="3633" y="3811"/>
                  </a:lnTo>
                  <a:cubicBezTo>
                    <a:pt x="3590" y="3855"/>
                    <a:pt x="3532" y="3874"/>
                    <a:pt x="3474" y="3874"/>
                  </a:cubicBezTo>
                  <a:lnTo>
                    <a:pt x="3431" y="3874"/>
                  </a:lnTo>
                  <a:cubicBezTo>
                    <a:pt x="3301" y="3874"/>
                    <a:pt x="3200" y="3773"/>
                    <a:pt x="3200" y="3643"/>
                  </a:cubicBezTo>
                  <a:lnTo>
                    <a:pt x="3200" y="3585"/>
                  </a:lnTo>
                  <a:cubicBezTo>
                    <a:pt x="3267" y="3537"/>
                    <a:pt x="3330" y="3484"/>
                    <a:pt x="3392" y="3426"/>
                  </a:cubicBezTo>
                  <a:cubicBezTo>
                    <a:pt x="3681" y="3147"/>
                    <a:pt x="3845" y="2758"/>
                    <a:pt x="3845" y="2353"/>
                  </a:cubicBezTo>
                  <a:lnTo>
                    <a:pt x="3845" y="1973"/>
                  </a:lnTo>
                  <a:lnTo>
                    <a:pt x="3926" y="1810"/>
                  </a:lnTo>
                  <a:cubicBezTo>
                    <a:pt x="4013" y="1632"/>
                    <a:pt x="4061" y="1439"/>
                    <a:pt x="4061" y="1242"/>
                  </a:cubicBezTo>
                  <a:lnTo>
                    <a:pt x="4061" y="203"/>
                  </a:lnTo>
                  <a:cubicBezTo>
                    <a:pt x="4061" y="92"/>
                    <a:pt x="3970" y="1"/>
                    <a:pt x="3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5"/>
            <p:cNvSpPr/>
            <p:nvPr/>
          </p:nvSpPr>
          <p:spPr>
            <a:xfrm>
              <a:off x="1000938" y="2920644"/>
              <a:ext cx="213754" cy="179868"/>
            </a:xfrm>
            <a:custGeom>
              <a:avLst/>
              <a:gdLst/>
              <a:ahLst/>
              <a:cxnLst/>
              <a:rect l="l" t="t" r="r" b="b"/>
              <a:pathLst>
                <a:path w="8150" h="6858" extrusionOk="0">
                  <a:moveTo>
                    <a:pt x="633" y="1"/>
                  </a:moveTo>
                  <a:cubicBezTo>
                    <a:pt x="282" y="1"/>
                    <a:pt x="3" y="284"/>
                    <a:pt x="3" y="631"/>
                  </a:cubicBezTo>
                  <a:lnTo>
                    <a:pt x="3" y="6092"/>
                  </a:lnTo>
                  <a:cubicBezTo>
                    <a:pt x="1" y="6227"/>
                    <a:pt x="100" y="6294"/>
                    <a:pt x="201" y="6294"/>
                  </a:cubicBezTo>
                  <a:cubicBezTo>
                    <a:pt x="301" y="6294"/>
                    <a:pt x="402" y="6227"/>
                    <a:pt x="402" y="6092"/>
                  </a:cubicBezTo>
                  <a:lnTo>
                    <a:pt x="402" y="631"/>
                  </a:lnTo>
                  <a:cubicBezTo>
                    <a:pt x="402" y="506"/>
                    <a:pt x="508" y="405"/>
                    <a:pt x="633" y="405"/>
                  </a:cubicBezTo>
                  <a:lnTo>
                    <a:pt x="7519" y="405"/>
                  </a:lnTo>
                  <a:cubicBezTo>
                    <a:pt x="7644" y="405"/>
                    <a:pt x="7750" y="506"/>
                    <a:pt x="7750" y="631"/>
                  </a:cubicBezTo>
                  <a:lnTo>
                    <a:pt x="7750" y="6227"/>
                  </a:lnTo>
                  <a:cubicBezTo>
                    <a:pt x="7750" y="6352"/>
                    <a:pt x="7644" y="6458"/>
                    <a:pt x="7519" y="6458"/>
                  </a:cubicBezTo>
                  <a:lnTo>
                    <a:pt x="2919" y="6458"/>
                  </a:lnTo>
                  <a:cubicBezTo>
                    <a:pt x="2650" y="6458"/>
                    <a:pt x="2650" y="6857"/>
                    <a:pt x="2919" y="6857"/>
                  </a:cubicBezTo>
                  <a:lnTo>
                    <a:pt x="7519" y="6857"/>
                  </a:lnTo>
                  <a:cubicBezTo>
                    <a:pt x="7865" y="6857"/>
                    <a:pt x="8149" y="6573"/>
                    <a:pt x="8149" y="6227"/>
                  </a:cubicBezTo>
                  <a:lnTo>
                    <a:pt x="8149" y="636"/>
                  </a:lnTo>
                  <a:cubicBezTo>
                    <a:pt x="8149" y="284"/>
                    <a:pt x="7870" y="1"/>
                    <a:pt x="75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75"/>
            <p:cNvSpPr/>
            <p:nvPr/>
          </p:nvSpPr>
          <p:spPr>
            <a:xfrm>
              <a:off x="1027376" y="2954478"/>
              <a:ext cx="159044" cy="100819"/>
            </a:xfrm>
            <a:custGeom>
              <a:avLst/>
              <a:gdLst/>
              <a:ahLst/>
              <a:cxnLst/>
              <a:rect l="l" t="t" r="r" b="b"/>
              <a:pathLst>
                <a:path w="6064" h="3844" extrusionOk="0">
                  <a:moveTo>
                    <a:pt x="4793" y="0"/>
                  </a:moveTo>
                  <a:cubicBezTo>
                    <a:pt x="4524" y="0"/>
                    <a:pt x="4524" y="404"/>
                    <a:pt x="4793" y="404"/>
                  </a:cubicBezTo>
                  <a:lnTo>
                    <a:pt x="5380" y="404"/>
                  </a:lnTo>
                  <a:lnTo>
                    <a:pt x="3176" y="2608"/>
                  </a:lnTo>
                  <a:lnTo>
                    <a:pt x="2243" y="1675"/>
                  </a:lnTo>
                  <a:cubicBezTo>
                    <a:pt x="2202" y="1636"/>
                    <a:pt x="2150" y="1617"/>
                    <a:pt x="2099" y="1617"/>
                  </a:cubicBezTo>
                  <a:cubicBezTo>
                    <a:pt x="2047" y="1617"/>
                    <a:pt x="1995" y="1636"/>
                    <a:pt x="1954" y="1675"/>
                  </a:cubicBezTo>
                  <a:lnTo>
                    <a:pt x="131" y="3503"/>
                  </a:lnTo>
                  <a:cubicBezTo>
                    <a:pt x="1" y="3652"/>
                    <a:pt x="129" y="3843"/>
                    <a:pt x="280" y="3843"/>
                  </a:cubicBezTo>
                  <a:cubicBezTo>
                    <a:pt x="325" y="3843"/>
                    <a:pt x="372" y="3826"/>
                    <a:pt x="415" y="3787"/>
                  </a:cubicBezTo>
                  <a:lnTo>
                    <a:pt x="2099" y="2103"/>
                  </a:lnTo>
                  <a:lnTo>
                    <a:pt x="3032" y="3036"/>
                  </a:lnTo>
                  <a:cubicBezTo>
                    <a:pt x="3071" y="3077"/>
                    <a:pt x="3122" y="3098"/>
                    <a:pt x="3174" y="3098"/>
                  </a:cubicBezTo>
                  <a:cubicBezTo>
                    <a:pt x="3226" y="3098"/>
                    <a:pt x="3278" y="3077"/>
                    <a:pt x="3316" y="3036"/>
                  </a:cubicBezTo>
                  <a:lnTo>
                    <a:pt x="5664" y="693"/>
                  </a:lnTo>
                  <a:lnTo>
                    <a:pt x="5664" y="1285"/>
                  </a:lnTo>
                  <a:cubicBezTo>
                    <a:pt x="5664" y="1417"/>
                    <a:pt x="5764" y="1483"/>
                    <a:pt x="5864" y="1483"/>
                  </a:cubicBezTo>
                  <a:cubicBezTo>
                    <a:pt x="5964" y="1483"/>
                    <a:pt x="6064" y="1417"/>
                    <a:pt x="6064" y="1285"/>
                  </a:cubicBezTo>
                  <a:lnTo>
                    <a:pt x="6064" y="202"/>
                  </a:lnTo>
                  <a:cubicBezTo>
                    <a:pt x="6064" y="91"/>
                    <a:pt x="5977" y="0"/>
                    <a:pt x="5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75"/>
          <p:cNvGrpSpPr/>
          <p:nvPr/>
        </p:nvGrpSpPr>
        <p:grpSpPr>
          <a:xfrm>
            <a:off x="1274858" y="2929850"/>
            <a:ext cx="412191" cy="302665"/>
            <a:chOff x="1274858" y="2929850"/>
            <a:chExt cx="412191" cy="302665"/>
          </a:xfrm>
        </p:grpSpPr>
        <p:sp>
          <p:nvSpPr>
            <p:cNvPr id="10463" name="Google Shape;10463;p75"/>
            <p:cNvSpPr/>
            <p:nvPr/>
          </p:nvSpPr>
          <p:spPr>
            <a:xfrm>
              <a:off x="1300220" y="2935909"/>
              <a:ext cx="361467" cy="264662"/>
            </a:xfrm>
            <a:custGeom>
              <a:avLst/>
              <a:gdLst/>
              <a:ahLst/>
              <a:cxnLst/>
              <a:rect l="l" t="t" r="r" b="b"/>
              <a:pathLst>
                <a:path w="13782" h="10091" extrusionOk="0">
                  <a:moveTo>
                    <a:pt x="491" y="1"/>
                  </a:moveTo>
                  <a:cubicBezTo>
                    <a:pt x="222" y="1"/>
                    <a:pt x="1" y="222"/>
                    <a:pt x="1" y="492"/>
                  </a:cubicBezTo>
                  <a:lnTo>
                    <a:pt x="1" y="10091"/>
                  </a:lnTo>
                  <a:lnTo>
                    <a:pt x="13782" y="10091"/>
                  </a:lnTo>
                  <a:lnTo>
                    <a:pt x="13782" y="492"/>
                  </a:lnTo>
                  <a:cubicBezTo>
                    <a:pt x="13782" y="222"/>
                    <a:pt x="13560" y="1"/>
                    <a:pt x="13291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75"/>
            <p:cNvSpPr/>
            <p:nvPr/>
          </p:nvSpPr>
          <p:spPr>
            <a:xfrm>
              <a:off x="1325976" y="2961795"/>
              <a:ext cx="309852" cy="206489"/>
            </a:xfrm>
            <a:custGeom>
              <a:avLst/>
              <a:gdLst/>
              <a:ahLst/>
              <a:cxnLst/>
              <a:rect l="l" t="t" r="r" b="b"/>
              <a:pathLst>
                <a:path w="11814" h="7873" extrusionOk="0">
                  <a:moveTo>
                    <a:pt x="0" y="0"/>
                  </a:moveTo>
                  <a:lnTo>
                    <a:pt x="0" y="7872"/>
                  </a:lnTo>
                  <a:lnTo>
                    <a:pt x="11813" y="7872"/>
                  </a:lnTo>
                  <a:lnTo>
                    <a:pt x="11813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75"/>
            <p:cNvSpPr/>
            <p:nvPr/>
          </p:nvSpPr>
          <p:spPr>
            <a:xfrm>
              <a:off x="1325976" y="3129494"/>
              <a:ext cx="180865" cy="38790"/>
            </a:xfrm>
            <a:custGeom>
              <a:avLst/>
              <a:gdLst/>
              <a:ahLst/>
              <a:cxnLst/>
              <a:rect l="l" t="t" r="r" b="b"/>
              <a:pathLst>
                <a:path w="6896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6896" y="1478"/>
                  </a:lnTo>
                  <a:lnTo>
                    <a:pt x="6896" y="1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75"/>
            <p:cNvSpPr/>
            <p:nvPr/>
          </p:nvSpPr>
          <p:spPr>
            <a:xfrm>
              <a:off x="1371140" y="3052149"/>
              <a:ext cx="90511" cy="90380"/>
            </a:xfrm>
            <a:custGeom>
              <a:avLst/>
              <a:gdLst/>
              <a:ahLst/>
              <a:cxnLst/>
              <a:rect l="l" t="t" r="r" b="b"/>
              <a:pathLst>
                <a:path w="3451" h="3446" extrusionOk="0">
                  <a:moveTo>
                    <a:pt x="1233" y="0"/>
                  </a:moveTo>
                  <a:lnTo>
                    <a:pt x="1233" y="337"/>
                  </a:lnTo>
                  <a:cubicBezTo>
                    <a:pt x="1233" y="433"/>
                    <a:pt x="1180" y="515"/>
                    <a:pt x="1098" y="559"/>
                  </a:cubicBezTo>
                  <a:lnTo>
                    <a:pt x="477" y="799"/>
                  </a:lnTo>
                  <a:cubicBezTo>
                    <a:pt x="189" y="910"/>
                    <a:pt x="1" y="1184"/>
                    <a:pt x="6" y="1487"/>
                  </a:cubicBezTo>
                  <a:lnTo>
                    <a:pt x="6" y="2950"/>
                  </a:lnTo>
                  <a:cubicBezTo>
                    <a:pt x="1" y="3224"/>
                    <a:pt x="222" y="3446"/>
                    <a:pt x="496" y="3446"/>
                  </a:cubicBezTo>
                  <a:lnTo>
                    <a:pt x="2955" y="3446"/>
                  </a:lnTo>
                  <a:cubicBezTo>
                    <a:pt x="3230" y="3446"/>
                    <a:pt x="3451" y="3224"/>
                    <a:pt x="3451" y="2950"/>
                  </a:cubicBezTo>
                  <a:lnTo>
                    <a:pt x="3451" y="1487"/>
                  </a:lnTo>
                  <a:cubicBezTo>
                    <a:pt x="3451" y="1184"/>
                    <a:pt x="3263" y="910"/>
                    <a:pt x="2979" y="799"/>
                  </a:cubicBezTo>
                  <a:lnTo>
                    <a:pt x="2354" y="559"/>
                  </a:lnTo>
                  <a:cubicBezTo>
                    <a:pt x="2272" y="515"/>
                    <a:pt x="2219" y="433"/>
                    <a:pt x="2219" y="337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75"/>
            <p:cNvSpPr/>
            <p:nvPr/>
          </p:nvSpPr>
          <p:spPr>
            <a:xfrm>
              <a:off x="1506814" y="2961795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75"/>
            <p:cNvSpPr/>
            <p:nvPr/>
          </p:nvSpPr>
          <p:spPr>
            <a:xfrm>
              <a:off x="1506814" y="3065027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75"/>
            <p:cNvSpPr/>
            <p:nvPr/>
          </p:nvSpPr>
          <p:spPr>
            <a:xfrm>
              <a:off x="1280786" y="3194119"/>
              <a:ext cx="400337" cy="32339"/>
            </a:xfrm>
            <a:custGeom>
              <a:avLst/>
              <a:gdLst/>
              <a:ahLst/>
              <a:cxnLst/>
              <a:rect l="l" t="t" r="r" b="b"/>
              <a:pathLst>
                <a:path w="15264" h="1233" extrusionOk="0">
                  <a:moveTo>
                    <a:pt x="251" y="1"/>
                  </a:moveTo>
                  <a:cubicBezTo>
                    <a:pt x="111" y="1"/>
                    <a:pt x="5" y="111"/>
                    <a:pt x="5" y="246"/>
                  </a:cubicBezTo>
                  <a:lnTo>
                    <a:pt x="5" y="737"/>
                  </a:lnTo>
                  <a:cubicBezTo>
                    <a:pt x="1" y="1011"/>
                    <a:pt x="222" y="1232"/>
                    <a:pt x="496" y="1232"/>
                  </a:cubicBezTo>
                  <a:lnTo>
                    <a:pt x="14768" y="1232"/>
                  </a:lnTo>
                  <a:cubicBezTo>
                    <a:pt x="15042" y="1232"/>
                    <a:pt x="15264" y="1011"/>
                    <a:pt x="15264" y="737"/>
                  </a:cubicBezTo>
                  <a:lnTo>
                    <a:pt x="15264" y="246"/>
                  </a:lnTo>
                  <a:cubicBezTo>
                    <a:pt x="15264" y="111"/>
                    <a:pt x="15148" y="1"/>
                    <a:pt x="150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75"/>
            <p:cNvSpPr/>
            <p:nvPr/>
          </p:nvSpPr>
          <p:spPr>
            <a:xfrm>
              <a:off x="1442190" y="3194119"/>
              <a:ext cx="77528" cy="19330"/>
            </a:xfrm>
            <a:custGeom>
              <a:avLst/>
              <a:gdLst/>
              <a:ahLst/>
              <a:cxnLst/>
              <a:rect l="l" t="t" r="r" b="b"/>
              <a:pathLst>
                <a:path w="2956" h="737" extrusionOk="0">
                  <a:moveTo>
                    <a:pt x="1" y="1"/>
                  </a:moveTo>
                  <a:lnTo>
                    <a:pt x="347" y="520"/>
                  </a:lnTo>
                  <a:cubicBezTo>
                    <a:pt x="439" y="655"/>
                    <a:pt x="593" y="737"/>
                    <a:pt x="756" y="737"/>
                  </a:cubicBezTo>
                  <a:lnTo>
                    <a:pt x="2200" y="737"/>
                  </a:lnTo>
                  <a:cubicBezTo>
                    <a:pt x="2363" y="737"/>
                    <a:pt x="2517" y="655"/>
                    <a:pt x="2609" y="520"/>
                  </a:cubicBezTo>
                  <a:lnTo>
                    <a:pt x="2955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5"/>
            <p:cNvSpPr/>
            <p:nvPr/>
          </p:nvSpPr>
          <p:spPr>
            <a:xfrm>
              <a:off x="1532570" y="3039140"/>
              <a:ext cx="77502" cy="26018"/>
            </a:xfrm>
            <a:custGeom>
              <a:avLst/>
              <a:gdLst/>
              <a:ahLst/>
              <a:cxnLst/>
              <a:rect l="l" t="t" r="r" b="b"/>
              <a:pathLst>
                <a:path w="2955" h="992" extrusionOk="0">
                  <a:moveTo>
                    <a:pt x="885" y="1"/>
                  </a:moveTo>
                  <a:lnTo>
                    <a:pt x="404" y="135"/>
                  </a:lnTo>
                  <a:cubicBezTo>
                    <a:pt x="164" y="203"/>
                    <a:pt x="0" y="390"/>
                    <a:pt x="0" y="602"/>
                  </a:cubicBezTo>
                  <a:lnTo>
                    <a:pt x="0" y="992"/>
                  </a:lnTo>
                  <a:lnTo>
                    <a:pt x="2955" y="992"/>
                  </a:lnTo>
                  <a:lnTo>
                    <a:pt x="2955" y="607"/>
                  </a:lnTo>
                  <a:cubicBezTo>
                    <a:pt x="2955" y="395"/>
                    <a:pt x="2791" y="208"/>
                    <a:pt x="2550" y="140"/>
                  </a:cubicBezTo>
                  <a:lnTo>
                    <a:pt x="2069" y="6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75"/>
            <p:cNvSpPr/>
            <p:nvPr/>
          </p:nvSpPr>
          <p:spPr>
            <a:xfrm>
              <a:off x="1558430" y="3019837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37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37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75"/>
            <p:cNvSpPr/>
            <p:nvPr/>
          </p:nvSpPr>
          <p:spPr>
            <a:xfrm>
              <a:off x="1552004" y="2987525"/>
              <a:ext cx="38764" cy="45216"/>
            </a:xfrm>
            <a:custGeom>
              <a:avLst/>
              <a:gdLst/>
              <a:ahLst/>
              <a:cxnLst/>
              <a:rect l="l" t="t" r="r" b="b"/>
              <a:pathLst>
                <a:path w="1478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987"/>
                  </a:lnTo>
                  <a:cubicBezTo>
                    <a:pt x="0" y="1396"/>
                    <a:pt x="327" y="1723"/>
                    <a:pt x="736" y="1723"/>
                  </a:cubicBezTo>
                  <a:cubicBezTo>
                    <a:pt x="1145" y="1723"/>
                    <a:pt x="1477" y="1391"/>
                    <a:pt x="1473" y="982"/>
                  </a:cubicBezTo>
                  <a:lnTo>
                    <a:pt x="1473" y="492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75"/>
            <p:cNvSpPr/>
            <p:nvPr/>
          </p:nvSpPr>
          <p:spPr>
            <a:xfrm>
              <a:off x="1551900" y="2987525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22"/>
                    <a:pt x="4" y="492"/>
                  </a:cubicBezTo>
                  <a:lnTo>
                    <a:pt x="4" y="982"/>
                  </a:lnTo>
                  <a:cubicBezTo>
                    <a:pt x="0" y="1406"/>
                    <a:pt x="341" y="1722"/>
                    <a:pt x="730" y="1722"/>
                  </a:cubicBezTo>
                  <a:cubicBezTo>
                    <a:pt x="814" y="1722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7"/>
                  </a:cubicBezTo>
                  <a:lnTo>
                    <a:pt x="495" y="492"/>
                  </a:lnTo>
                  <a:cubicBezTo>
                    <a:pt x="495" y="222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5"/>
            <p:cNvSpPr/>
            <p:nvPr/>
          </p:nvSpPr>
          <p:spPr>
            <a:xfrm>
              <a:off x="1552004" y="2987525"/>
              <a:ext cx="38764" cy="19225"/>
            </a:xfrm>
            <a:custGeom>
              <a:avLst/>
              <a:gdLst/>
              <a:ahLst/>
              <a:cxnLst/>
              <a:rect l="l" t="t" r="r" b="b"/>
              <a:pathLst>
                <a:path w="1478" h="733" extrusionOk="0">
                  <a:moveTo>
                    <a:pt x="491" y="1"/>
                  </a:moveTo>
                  <a:cubicBezTo>
                    <a:pt x="221" y="1"/>
                    <a:pt x="0" y="222"/>
                    <a:pt x="0" y="492"/>
                  </a:cubicBezTo>
                  <a:cubicBezTo>
                    <a:pt x="481" y="636"/>
                    <a:pt x="977" y="718"/>
                    <a:pt x="1477" y="732"/>
                  </a:cubicBezTo>
                  <a:lnTo>
                    <a:pt x="1477" y="492"/>
                  </a:lnTo>
                  <a:cubicBezTo>
                    <a:pt x="1477" y="222"/>
                    <a:pt x="1256" y="1"/>
                    <a:pt x="98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75"/>
            <p:cNvSpPr/>
            <p:nvPr/>
          </p:nvSpPr>
          <p:spPr>
            <a:xfrm>
              <a:off x="1552004" y="2987525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cubicBezTo>
                    <a:pt x="159" y="540"/>
                    <a:pt x="322" y="583"/>
                    <a:pt x="491" y="612"/>
                  </a:cubicBezTo>
                  <a:lnTo>
                    <a:pt x="491" y="492"/>
                  </a:lnTo>
                  <a:cubicBezTo>
                    <a:pt x="491" y="222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75"/>
            <p:cNvSpPr/>
            <p:nvPr/>
          </p:nvSpPr>
          <p:spPr>
            <a:xfrm>
              <a:off x="1532570" y="3142372"/>
              <a:ext cx="77502" cy="25913"/>
            </a:xfrm>
            <a:custGeom>
              <a:avLst/>
              <a:gdLst/>
              <a:ahLst/>
              <a:cxnLst/>
              <a:rect l="l" t="t" r="r" b="b"/>
              <a:pathLst>
                <a:path w="2955" h="988" extrusionOk="0">
                  <a:moveTo>
                    <a:pt x="2069" y="1"/>
                  </a:moveTo>
                  <a:lnTo>
                    <a:pt x="885" y="6"/>
                  </a:lnTo>
                  <a:lnTo>
                    <a:pt x="404" y="140"/>
                  </a:lnTo>
                  <a:cubicBezTo>
                    <a:pt x="164" y="203"/>
                    <a:pt x="0" y="395"/>
                    <a:pt x="0" y="607"/>
                  </a:cubicBezTo>
                  <a:lnTo>
                    <a:pt x="0" y="987"/>
                  </a:lnTo>
                  <a:lnTo>
                    <a:pt x="2955" y="987"/>
                  </a:lnTo>
                  <a:lnTo>
                    <a:pt x="2955" y="602"/>
                  </a:lnTo>
                  <a:cubicBezTo>
                    <a:pt x="2955" y="390"/>
                    <a:pt x="2791" y="203"/>
                    <a:pt x="2550" y="135"/>
                  </a:cubicBezTo>
                  <a:lnTo>
                    <a:pt x="2069" y="1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5"/>
            <p:cNvSpPr/>
            <p:nvPr/>
          </p:nvSpPr>
          <p:spPr>
            <a:xfrm>
              <a:off x="1558430" y="3123068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42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42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75"/>
            <p:cNvSpPr/>
            <p:nvPr/>
          </p:nvSpPr>
          <p:spPr>
            <a:xfrm>
              <a:off x="1552004" y="3090887"/>
              <a:ext cx="38633" cy="45216"/>
            </a:xfrm>
            <a:custGeom>
              <a:avLst/>
              <a:gdLst/>
              <a:ahLst/>
              <a:cxnLst/>
              <a:rect l="l" t="t" r="r" b="b"/>
              <a:pathLst>
                <a:path w="1473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987"/>
                  </a:lnTo>
                  <a:cubicBezTo>
                    <a:pt x="0" y="1391"/>
                    <a:pt x="327" y="1723"/>
                    <a:pt x="736" y="1723"/>
                  </a:cubicBezTo>
                  <a:cubicBezTo>
                    <a:pt x="1145" y="1723"/>
                    <a:pt x="1473" y="1391"/>
                    <a:pt x="1473" y="987"/>
                  </a:cubicBezTo>
                  <a:lnTo>
                    <a:pt x="1473" y="491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75"/>
            <p:cNvSpPr/>
            <p:nvPr/>
          </p:nvSpPr>
          <p:spPr>
            <a:xfrm>
              <a:off x="1551900" y="3090887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17"/>
                    <a:pt x="4" y="491"/>
                  </a:cubicBezTo>
                  <a:lnTo>
                    <a:pt x="4" y="982"/>
                  </a:lnTo>
                  <a:cubicBezTo>
                    <a:pt x="0" y="1405"/>
                    <a:pt x="341" y="1721"/>
                    <a:pt x="730" y="1721"/>
                  </a:cubicBezTo>
                  <a:cubicBezTo>
                    <a:pt x="814" y="1721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2"/>
                  </a:cubicBezTo>
                  <a:lnTo>
                    <a:pt x="495" y="491"/>
                  </a:lnTo>
                  <a:cubicBezTo>
                    <a:pt x="495" y="217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5"/>
            <p:cNvSpPr/>
            <p:nvPr/>
          </p:nvSpPr>
          <p:spPr>
            <a:xfrm>
              <a:off x="1552004" y="3090887"/>
              <a:ext cx="38764" cy="19199"/>
            </a:xfrm>
            <a:custGeom>
              <a:avLst/>
              <a:gdLst/>
              <a:ahLst/>
              <a:cxnLst/>
              <a:rect l="l" t="t" r="r" b="b"/>
              <a:pathLst>
                <a:path w="1478" h="732" extrusionOk="0">
                  <a:moveTo>
                    <a:pt x="990" y="0"/>
                  </a:moveTo>
                  <a:cubicBezTo>
                    <a:pt x="988" y="0"/>
                    <a:pt x="985" y="1"/>
                    <a:pt x="982" y="1"/>
                  </a:cubicBezTo>
                  <a:lnTo>
                    <a:pt x="491" y="1"/>
                  </a:lnTo>
                  <a:cubicBezTo>
                    <a:pt x="221" y="1"/>
                    <a:pt x="0" y="217"/>
                    <a:pt x="0" y="491"/>
                  </a:cubicBezTo>
                  <a:cubicBezTo>
                    <a:pt x="481" y="631"/>
                    <a:pt x="977" y="713"/>
                    <a:pt x="1477" y="732"/>
                  </a:cubicBezTo>
                  <a:lnTo>
                    <a:pt x="1477" y="491"/>
                  </a:lnTo>
                  <a:cubicBezTo>
                    <a:pt x="1477" y="220"/>
                    <a:pt x="1261" y="0"/>
                    <a:pt x="990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5"/>
            <p:cNvSpPr/>
            <p:nvPr/>
          </p:nvSpPr>
          <p:spPr>
            <a:xfrm>
              <a:off x="1552004" y="3090887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17"/>
                    <a:pt x="0" y="491"/>
                  </a:cubicBezTo>
                  <a:cubicBezTo>
                    <a:pt x="159" y="539"/>
                    <a:pt x="322" y="578"/>
                    <a:pt x="491" y="612"/>
                  </a:cubicBezTo>
                  <a:lnTo>
                    <a:pt x="491" y="491"/>
                  </a:lnTo>
                  <a:cubicBezTo>
                    <a:pt x="491" y="217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75"/>
            <p:cNvSpPr/>
            <p:nvPr/>
          </p:nvSpPr>
          <p:spPr>
            <a:xfrm>
              <a:off x="1403452" y="3045697"/>
              <a:ext cx="25913" cy="38659"/>
            </a:xfrm>
            <a:custGeom>
              <a:avLst/>
              <a:gdLst/>
              <a:ahLst/>
              <a:cxnLst/>
              <a:rect l="l" t="t" r="r" b="b"/>
              <a:pathLst>
                <a:path w="988" h="1474" extrusionOk="0">
                  <a:moveTo>
                    <a:pt x="1" y="1"/>
                  </a:moveTo>
                  <a:lnTo>
                    <a:pt x="1" y="983"/>
                  </a:lnTo>
                  <a:cubicBezTo>
                    <a:pt x="1" y="1257"/>
                    <a:pt x="222" y="1473"/>
                    <a:pt x="496" y="1473"/>
                  </a:cubicBezTo>
                  <a:cubicBezTo>
                    <a:pt x="766" y="1473"/>
                    <a:pt x="987" y="1252"/>
                    <a:pt x="987" y="983"/>
                  </a:cubicBezTo>
                  <a:lnTo>
                    <a:pt x="987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75"/>
            <p:cNvSpPr/>
            <p:nvPr/>
          </p:nvSpPr>
          <p:spPr>
            <a:xfrm>
              <a:off x="1390574" y="2993977"/>
              <a:ext cx="51642" cy="58199"/>
            </a:xfrm>
            <a:custGeom>
              <a:avLst/>
              <a:gdLst/>
              <a:ahLst/>
              <a:cxnLst/>
              <a:rect l="l" t="t" r="r" b="b"/>
              <a:pathLst>
                <a:path w="1969" h="2219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76"/>
                    <a:pt x="444" y="2218"/>
                    <a:pt x="987" y="2218"/>
                  </a:cubicBezTo>
                  <a:cubicBezTo>
                    <a:pt x="1531" y="2218"/>
                    <a:pt x="1969" y="1776"/>
                    <a:pt x="1969" y="1232"/>
                  </a:cubicBezTo>
                  <a:lnTo>
                    <a:pt x="1969" y="741"/>
                  </a:lnTo>
                  <a:cubicBezTo>
                    <a:pt x="1969" y="332"/>
                    <a:pt x="1642" y="0"/>
                    <a:pt x="1233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75"/>
            <p:cNvSpPr/>
            <p:nvPr/>
          </p:nvSpPr>
          <p:spPr>
            <a:xfrm>
              <a:off x="1390574" y="2993977"/>
              <a:ext cx="35486" cy="58120"/>
            </a:xfrm>
            <a:custGeom>
              <a:avLst/>
              <a:gdLst/>
              <a:ahLst/>
              <a:cxnLst/>
              <a:rect l="l" t="t" r="r" b="b"/>
              <a:pathLst>
                <a:path w="1353" h="2216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96"/>
                    <a:pt x="463" y="2216"/>
                    <a:pt x="981" y="2216"/>
                  </a:cubicBezTo>
                  <a:cubicBezTo>
                    <a:pt x="1104" y="2216"/>
                    <a:pt x="1230" y="2192"/>
                    <a:pt x="1353" y="2141"/>
                  </a:cubicBezTo>
                  <a:cubicBezTo>
                    <a:pt x="982" y="1992"/>
                    <a:pt x="737" y="1631"/>
                    <a:pt x="737" y="1232"/>
                  </a:cubicBez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5"/>
                    <a:pt x="123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75"/>
            <p:cNvSpPr/>
            <p:nvPr/>
          </p:nvSpPr>
          <p:spPr>
            <a:xfrm>
              <a:off x="1390574" y="2993977"/>
              <a:ext cx="51642" cy="25887"/>
            </a:xfrm>
            <a:custGeom>
              <a:avLst/>
              <a:gdLst/>
              <a:ahLst/>
              <a:cxnLst/>
              <a:rect l="l" t="t" r="r" b="b"/>
              <a:pathLst>
                <a:path w="1969" h="987" extrusionOk="0">
                  <a:moveTo>
                    <a:pt x="737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1" y="741"/>
                    <a:pt x="742" y="987"/>
                    <a:pt x="1969" y="987"/>
                  </a:cubicBezTo>
                  <a:lnTo>
                    <a:pt x="1969" y="741"/>
                  </a:lnTo>
                  <a:cubicBezTo>
                    <a:pt x="1969" y="332"/>
                    <a:pt x="1637" y="0"/>
                    <a:pt x="123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75"/>
            <p:cNvSpPr/>
            <p:nvPr/>
          </p:nvSpPr>
          <p:spPr>
            <a:xfrm>
              <a:off x="1390574" y="2993977"/>
              <a:ext cx="35486" cy="23605"/>
            </a:xfrm>
            <a:custGeom>
              <a:avLst/>
              <a:gdLst/>
              <a:ahLst/>
              <a:cxnLst/>
              <a:rect l="l" t="t" r="r" b="b"/>
              <a:pathLst>
                <a:path w="1353" h="900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241" y="813"/>
                    <a:pt x="492" y="866"/>
                    <a:pt x="742" y="900"/>
                  </a:cubicBezTo>
                  <a:lnTo>
                    <a:pt x="742" y="741"/>
                  </a:ln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0"/>
                    <a:pt x="123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75"/>
            <p:cNvSpPr/>
            <p:nvPr/>
          </p:nvSpPr>
          <p:spPr>
            <a:xfrm>
              <a:off x="1371140" y="3079662"/>
              <a:ext cx="90511" cy="62867"/>
            </a:xfrm>
            <a:custGeom>
              <a:avLst/>
              <a:gdLst/>
              <a:ahLst/>
              <a:cxnLst/>
              <a:rect l="l" t="t" r="r" b="b"/>
              <a:pathLst>
                <a:path w="3451" h="2397" extrusionOk="0">
                  <a:moveTo>
                    <a:pt x="150" y="0"/>
                  </a:moveTo>
                  <a:cubicBezTo>
                    <a:pt x="54" y="130"/>
                    <a:pt x="6" y="279"/>
                    <a:pt x="6" y="438"/>
                  </a:cubicBezTo>
                  <a:lnTo>
                    <a:pt x="6" y="1901"/>
                  </a:lnTo>
                  <a:cubicBezTo>
                    <a:pt x="1" y="2175"/>
                    <a:pt x="222" y="2397"/>
                    <a:pt x="496" y="2397"/>
                  </a:cubicBezTo>
                  <a:lnTo>
                    <a:pt x="2955" y="2397"/>
                  </a:lnTo>
                  <a:cubicBezTo>
                    <a:pt x="3230" y="2397"/>
                    <a:pt x="3451" y="2175"/>
                    <a:pt x="3451" y="1901"/>
                  </a:cubicBezTo>
                  <a:lnTo>
                    <a:pt x="3451" y="438"/>
                  </a:lnTo>
                  <a:cubicBezTo>
                    <a:pt x="3446" y="279"/>
                    <a:pt x="3398" y="130"/>
                    <a:pt x="3302" y="0"/>
                  </a:cubicBezTo>
                  <a:lnTo>
                    <a:pt x="2464" y="674"/>
                  </a:lnTo>
                  <a:lnTo>
                    <a:pt x="2464" y="1656"/>
                  </a:lnTo>
                  <a:lnTo>
                    <a:pt x="987" y="1656"/>
                  </a:lnTo>
                  <a:lnTo>
                    <a:pt x="987" y="67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75"/>
            <p:cNvSpPr/>
            <p:nvPr/>
          </p:nvSpPr>
          <p:spPr>
            <a:xfrm>
              <a:off x="1320048" y="2955737"/>
              <a:ext cx="321838" cy="218606"/>
            </a:xfrm>
            <a:custGeom>
              <a:avLst/>
              <a:gdLst/>
              <a:ahLst/>
              <a:cxnLst/>
              <a:rect l="l" t="t" r="r" b="b"/>
              <a:pathLst>
                <a:path w="12271" h="8335" extrusionOk="0">
                  <a:moveTo>
                    <a:pt x="3922" y="1689"/>
                  </a:moveTo>
                  <a:cubicBezTo>
                    <a:pt x="4201" y="1689"/>
                    <a:pt x="4427" y="1915"/>
                    <a:pt x="4427" y="2199"/>
                  </a:cubicBezTo>
                  <a:lnTo>
                    <a:pt x="4427" y="2690"/>
                  </a:lnTo>
                  <a:cubicBezTo>
                    <a:pt x="4427" y="3109"/>
                    <a:pt x="4090" y="3445"/>
                    <a:pt x="3671" y="3445"/>
                  </a:cubicBezTo>
                  <a:cubicBezTo>
                    <a:pt x="3258" y="3445"/>
                    <a:pt x="2921" y="3109"/>
                    <a:pt x="2921" y="2690"/>
                  </a:cubicBezTo>
                  <a:lnTo>
                    <a:pt x="2921" y="2199"/>
                  </a:lnTo>
                  <a:cubicBezTo>
                    <a:pt x="2921" y="1915"/>
                    <a:pt x="3147" y="1689"/>
                    <a:pt x="3426" y="1689"/>
                  </a:cubicBezTo>
                  <a:close/>
                  <a:moveTo>
                    <a:pt x="9826" y="1444"/>
                  </a:moveTo>
                  <a:cubicBezTo>
                    <a:pt x="9970" y="1444"/>
                    <a:pt x="10090" y="1559"/>
                    <a:pt x="10090" y="1704"/>
                  </a:cubicBezTo>
                  <a:lnTo>
                    <a:pt x="10090" y="2445"/>
                  </a:lnTo>
                  <a:cubicBezTo>
                    <a:pt x="10086" y="2536"/>
                    <a:pt x="10037" y="2623"/>
                    <a:pt x="9956" y="2666"/>
                  </a:cubicBezTo>
                  <a:cubicBezTo>
                    <a:pt x="9883" y="2709"/>
                    <a:pt x="9840" y="2786"/>
                    <a:pt x="9840" y="2868"/>
                  </a:cubicBezTo>
                  <a:lnTo>
                    <a:pt x="9840" y="3234"/>
                  </a:lnTo>
                  <a:cubicBezTo>
                    <a:pt x="9840" y="3340"/>
                    <a:pt x="9912" y="3431"/>
                    <a:pt x="10018" y="3460"/>
                  </a:cubicBezTo>
                  <a:lnTo>
                    <a:pt x="10629" y="3614"/>
                  </a:lnTo>
                  <a:cubicBezTo>
                    <a:pt x="10745" y="3643"/>
                    <a:pt x="10827" y="3749"/>
                    <a:pt x="10827" y="3869"/>
                  </a:cubicBezTo>
                  <a:lnTo>
                    <a:pt x="10827" y="3936"/>
                  </a:lnTo>
                  <a:lnTo>
                    <a:pt x="8334" y="3936"/>
                  </a:lnTo>
                  <a:lnTo>
                    <a:pt x="8334" y="3869"/>
                  </a:lnTo>
                  <a:cubicBezTo>
                    <a:pt x="8334" y="3749"/>
                    <a:pt x="8416" y="3643"/>
                    <a:pt x="8531" y="3614"/>
                  </a:cubicBezTo>
                  <a:lnTo>
                    <a:pt x="9142" y="3465"/>
                  </a:lnTo>
                  <a:cubicBezTo>
                    <a:pt x="9248" y="3436"/>
                    <a:pt x="9320" y="3344"/>
                    <a:pt x="9320" y="3238"/>
                  </a:cubicBezTo>
                  <a:lnTo>
                    <a:pt x="9320" y="2873"/>
                  </a:lnTo>
                  <a:cubicBezTo>
                    <a:pt x="9320" y="2786"/>
                    <a:pt x="9277" y="2709"/>
                    <a:pt x="9205" y="2671"/>
                  </a:cubicBezTo>
                  <a:cubicBezTo>
                    <a:pt x="9123" y="2623"/>
                    <a:pt x="9070" y="2536"/>
                    <a:pt x="9070" y="2445"/>
                  </a:cubicBezTo>
                  <a:lnTo>
                    <a:pt x="9070" y="1704"/>
                  </a:lnTo>
                  <a:cubicBezTo>
                    <a:pt x="9070" y="1559"/>
                    <a:pt x="9191" y="1444"/>
                    <a:pt x="9335" y="1444"/>
                  </a:cubicBezTo>
                  <a:close/>
                  <a:moveTo>
                    <a:pt x="11813" y="457"/>
                  </a:moveTo>
                  <a:lnTo>
                    <a:pt x="11813" y="3936"/>
                  </a:lnTo>
                  <a:lnTo>
                    <a:pt x="11288" y="3936"/>
                  </a:lnTo>
                  <a:lnTo>
                    <a:pt x="11288" y="3869"/>
                  </a:lnTo>
                  <a:cubicBezTo>
                    <a:pt x="11288" y="3537"/>
                    <a:pt x="11062" y="3248"/>
                    <a:pt x="10740" y="3166"/>
                  </a:cubicBezTo>
                  <a:lnTo>
                    <a:pt x="10302" y="3060"/>
                  </a:lnTo>
                  <a:lnTo>
                    <a:pt x="10302" y="2988"/>
                  </a:lnTo>
                  <a:cubicBezTo>
                    <a:pt x="10461" y="2849"/>
                    <a:pt x="10547" y="2651"/>
                    <a:pt x="10547" y="2445"/>
                  </a:cubicBezTo>
                  <a:lnTo>
                    <a:pt x="10547" y="1704"/>
                  </a:lnTo>
                  <a:cubicBezTo>
                    <a:pt x="10547" y="1304"/>
                    <a:pt x="10225" y="982"/>
                    <a:pt x="9826" y="982"/>
                  </a:cubicBezTo>
                  <a:lnTo>
                    <a:pt x="9335" y="982"/>
                  </a:lnTo>
                  <a:cubicBezTo>
                    <a:pt x="8936" y="982"/>
                    <a:pt x="8613" y="1304"/>
                    <a:pt x="8613" y="1704"/>
                  </a:cubicBezTo>
                  <a:lnTo>
                    <a:pt x="8613" y="2445"/>
                  </a:lnTo>
                  <a:cubicBezTo>
                    <a:pt x="8613" y="2651"/>
                    <a:pt x="8705" y="2849"/>
                    <a:pt x="8859" y="2983"/>
                  </a:cubicBezTo>
                  <a:lnTo>
                    <a:pt x="8859" y="3056"/>
                  </a:lnTo>
                  <a:lnTo>
                    <a:pt x="8421" y="3166"/>
                  </a:lnTo>
                  <a:cubicBezTo>
                    <a:pt x="8098" y="3243"/>
                    <a:pt x="7872" y="3532"/>
                    <a:pt x="7872" y="3864"/>
                  </a:cubicBezTo>
                  <a:lnTo>
                    <a:pt x="7872" y="3936"/>
                  </a:lnTo>
                  <a:lnTo>
                    <a:pt x="7352" y="3936"/>
                  </a:lnTo>
                  <a:lnTo>
                    <a:pt x="7352" y="462"/>
                  </a:lnTo>
                  <a:lnTo>
                    <a:pt x="11813" y="457"/>
                  </a:lnTo>
                  <a:close/>
                  <a:moveTo>
                    <a:pt x="3936" y="3907"/>
                  </a:moveTo>
                  <a:lnTo>
                    <a:pt x="3936" y="4013"/>
                  </a:lnTo>
                  <a:cubicBezTo>
                    <a:pt x="3936" y="4100"/>
                    <a:pt x="3955" y="4182"/>
                    <a:pt x="3999" y="4254"/>
                  </a:cubicBezTo>
                  <a:lnTo>
                    <a:pt x="3686" y="4571"/>
                  </a:lnTo>
                  <a:cubicBezTo>
                    <a:pt x="3681" y="4574"/>
                    <a:pt x="3676" y="4575"/>
                    <a:pt x="3672" y="4575"/>
                  </a:cubicBezTo>
                  <a:cubicBezTo>
                    <a:pt x="3668" y="4575"/>
                    <a:pt x="3664" y="4574"/>
                    <a:pt x="3662" y="4571"/>
                  </a:cubicBezTo>
                  <a:lnTo>
                    <a:pt x="3349" y="4254"/>
                  </a:lnTo>
                  <a:cubicBezTo>
                    <a:pt x="3392" y="4182"/>
                    <a:pt x="3412" y="4100"/>
                    <a:pt x="3412" y="4013"/>
                  </a:cubicBezTo>
                  <a:lnTo>
                    <a:pt x="3412" y="3907"/>
                  </a:lnTo>
                  <a:close/>
                  <a:moveTo>
                    <a:pt x="4388" y="4514"/>
                  </a:moveTo>
                  <a:lnTo>
                    <a:pt x="4841" y="4692"/>
                  </a:lnTo>
                  <a:cubicBezTo>
                    <a:pt x="5038" y="4769"/>
                    <a:pt x="5163" y="4956"/>
                    <a:pt x="5163" y="5163"/>
                  </a:cubicBezTo>
                  <a:lnTo>
                    <a:pt x="5163" y="6631"/>
                  </a:lnTo>
                  <a:cubicBezTo>
                    <a:pt x="5163" y="6775"/>
                    <a:pt x="5048" y="6891"/>
                    <a:pt x="4903" y="6891"/>
                  </a:cubicBezTo>
                  <a:lnTo>
                    <a:pt x="3902" y="6891"/>
                  </a:lnTo>
                  <a:lnTo>
                    <a:pt x="3902" y="6612"/>
                  </a:lnTo>
                  <a:lnTo>
                    <a:pt x="4412" y="6612"/>
                  </a:lnTo>
                  <a:cubicBezTo>
                    <a:pt x="4538" y="6612"/>
                    <a:pt x="4643" y="6510"/>
                    <a:pt x="4643" y="6381"/>
                  </a:cubicBezTo>
                  <a:lnTo>
                    <a:pt x="4643" y="5644"/>
                  </a:lnTo>
                  <a:cubicBezTo>
                    <a:pt x="4643" y="5490"/>
                    <a:pt x="4528" y="5413"/>
                    <a:pt x="4412" y="5413"/>
                  </a:cubicBezTo>
                  <a:cubicBezTo>
                    <a:pt x="4297" y="5413"/>
                    <a:pt x="4182" y="5490"/>
                    <a:pt x="4182" y="5644"/>
                  </a:cubicBezTo>
                  <a:lnTo>
                    <a:pt x="4182" y="6154"/>
                  </a:lnTo>
                  <a:lnTo>
                    <a:pt x="3166" y="6154"/>
                  </a:lnTo>
                  <a:lnTo>
                    <a:pt x="3166" y="5644"/>
                  </a:lnTo>
                  <a:cubicBezTo>
                    <a:pt x="3166" y="5493"/>
                    <a:pt x="3051" y="5417"/>
                    <a:pt x="2935" y="5417"/>
                  </a:cubicBezTo>
                  <a:cubicBezTo>
                    <a:pt x="2820" y="5417"/>
                    <a:pt x="2704" y="5493"/>
                    <a:pt x="2704" y="5644"/>
                  </a:cubicBezTo>
                  <a:lnTo>
                    <a:pt x="2704" y="6385"/>
                  </a:lnTo>
                  <a:cubicBezTo>
                    <a:pt x="2704" y="6510"/>
                    <a:pt x="2810" y="6616"/>
                    <a:pt x="2935" y="6616"/>
                  </a:cubicBezTo>
                  <a:lnTo>
                    <a:pt x="3445" y="6616"/>
                  </a:lnTo>
                  <a:lnTo>
                    <a:pt x="3445" y="6891"/>
                  </a:lnTo>
                  <a:lnTo>
                    <a:pt x="2444" y="6891"/>
                  </a:lnTo>
                  <a:cubicBezTo>
                    <a:pt x="2300" y="6891"/>
                    <a:pt x="2180" y="6775"/>
                    <a:pt x="2180" y="6631"/>
                  </a:cubicBezTo>
                  <a:lnTo>
                    <a:pt x="2180" y="5168"/>
                  </a:lnTo>
                  <a:lnTo>
                    <a:pt x="2180" y="5163"/>
                  </a:lnTo>
                  <a:cubicBezTo>
                    <a:pt x="2180" y="4956"/>
                    <a:pt x="2310" y="4769"/>
                    <a:pt x="2507" y="4692"/>
                  </a:cubicBezTo>
                  <a:lnTo>
                    <a:pt x="2959" y="4514"/>
                  </a:lnTo>
                  <a:lnTo>
                    <a:pt x="3335" y="4894"/>
                  </a:lnTo>
                  <a:cubicBezTo>
                    <a:pt x="3428" y="4988"/>
                    <a:pt x="3551" y="5034"/>
                    <a:pt x="3673" y="5034"/>
                  </a:cubicBezTo>
                  <a:cubicBezTo>
                    <a:pt x="3795" y="5034"/>
                    <a:pt x="3917" y="4988"/>
                    <a:pt x="4008" y="4894"/>
                  </a:cubicBezTo>
                  <a:lnTo>
                    <a:pt x="4388" y="4514"/>
                  </a:lnTo>
                  <a:close/>
                  <a:moveTo>
                    <a:pt x="6886" y="6857"/>
                  </a:moveTo>
                  <a:lnTo>
                    <a:pt x="6886" y="7872"/>
                  </a:lnTo>
                  <a:lnTo>
                    <a:pt x="457" y="7872"/>
                  </a:lnTo>
                  <a:lnTo>
                    <a:pt x="457" y="6857"/>
                  </a:lnTo>
                  <a:lnTo>
                    <a:pt x="1756" y="6857"/>
                  </a:lnTo>
                  <a:cubicBezTo>
                    <a:pt x="1857" y="7150"/>
                    <a:pt x="2132" y="7353"/>
                    <a:pt x="2444" y="7353"/>
                  </a:cubicBezTo>
                  <a:lnTo>
                    <a:pt x="4903" y="7353"/>
                  </a:lnTo>
                  <a:cubicBezTo>
                    <a:pt x="5216" y="7353"/>
                    <a:pt x="5490" y="7150"/>
                    <a:pt x="5587" y="6857"/>
                  </a:cubicBezTo>
                  <a:close/>
                  <a:moveTo>
                    <a:pt x="11813" y="4398"/>
                  </a:moveTo>
                  <a:lnTo>
                    <a:pt x="11813" y="7872"/>
                  </a:lnTo>
                  <a:lnTo>
                    <a:pt x="11288" y="7872"/>
                  </a:lnTo>
                  <a:lnTo>
                    <a:pt x="11288" y="7805"/>
                  </a:lnTo>
                  <a:cubicBezTo>
                    <a:pt x="11288" y="7473"/>
                    <a:pt x="11062" y="7184"/>
                    <a:pt x="10740" y="7102"/>
                  </a:cubicBezTo>
                  <a:lnTo>
                    <a:pt x="10302" y="6996"/>
                  </a:lnTo>
                  <a:lnTo>
                    <a:pt x="10302" y="6924"/>
                  </a:lnTo>
                  <a:cubicBezTo>
                    <a:pt x="10461" y="6785"/>
                    <a:pt x="10547" y="6587"/>
                    <a:pt x="10547" y="6381"/>
                  </a:cubicBezTo>
                  <a:lnTo>
                    <a:pt x="10547" y="5644"/>
                  </a:lnTo>
                  <a:cubicBezTo>
                    <a:pt x="10547" y="5245"/>
                    <a:pt x="10225" y="4923"/>
                    <a:pt x="9826" y="4923"/>
                  </a:cubicBezTo>
                  <a:lnTo>
                    <a:pt x="9335" y="4923"/>
                  </a:lnTo>
                  <a:cubicBezTo>
                    <a:pt x="8936" y="4923"/>
                    <a:pt x="8613" y="5245"/>
                    <a:pt x="8613" y="5644"/>
                  </a:cubicBezTo>
                  <a:lnTo>
                    <a:pt x="8613" y="6381"/>
                  </a:lnTo>
                  <a:cubicBezTo>
                    <a:pt x="8613" y="6587"/>
                    <a:pt x="8705" y="6785"/>
                    <a:pt x="8859" y="6924"/>
                  </a:cubicBezTo>
                  <a:lnTo>
                    <a:pt x="8859" y="6996"/>
                  </a:lnTo>
                  <a:lnTo>
                    <a:pt x="8421" y="7102"/>
                  </a:lnTo>
                  <a:cubicBezTo>
                    <a:pt x="8098" y="7184"/>
                    <a:pt x="7872" y="7473"/>
                    <a:pt x="7872" y="7805"/>
                  </a:cubicBezTo>
                  <a:lnTo>
                    <a:pt x="7872" y="7872"/>
                  </a:lnTo>
                  <a:lnTo>
                    <a:pt x="7352" y="7872"/>
                  </a:lnTo>
                  <a:lnTo>
                    <a:pt x="7352" y="4398"/>
                  </a:lnTo>
                  <a:close/>
                  <a:moveTo>
                    <a:pt x="9826" y="5380"/>
                  </a:moveTo>
                  <a:cubicBezTo>
                    <a:pt x="9970" y="5380"/>
                    <a:pt x="10090" y="5500"/>
                    <a:pt x="10090" y="5644"/>
                  </a:cubicBezTo>
                  <a:lnTo>
                    <a:pt x="10090" y="6381"/>
                  </a:lnTo>
                  <a:cubicBezTo>
                    <a:pt x="10090" y="6477"/>
                    <a:pt x="10037" y="6559"/>
                    <a:pt x="9956" y="6607"/>
                  </a:cubicBezTo>
                  <a:cubicBezTo>
                    <a:pt x="9888" y="6650"/>
                    <a:pt x="9845" y="6722"/>
                    <a:pt x="9845" y="6804"/>
                  </a:cubicBezTo>
                  <a:lnTo>
                    <a:pt x="9845" y="7179"/>
                  </a:lnTo>
                  <a:cubicBezTo>
                    <a:pt x="9845" y="7280"/>
                    <a:pt x="9917" y="7377"/>
                    <a:pt x="10018" y="7401"/>
                  </a:cubicBezTo>
                  <a:lnTo>
                    <a:pt x="10629" y="7555"/>
                  </a:lnTo>
                  <a:cubicBezTo>
                    <a:pt x="10745" y="7583"/>
                    <a:pt x="10827" y="7685"/>
                    <a:pt x="10827" y="7810"/>
                  </a:cubicBezTo>
                  <a:lnTo>
                    <a:pt x="10827" y="7877"/>
                  </a:lnTo>
                  <a:lnTo>
                    <a:pt x="8334" y="7877"/>
                  </a:lnTo>
                  <a:lnTo>
                    <a:pt x="8334" y="7872"/>
                  </a:lnTo>
                  <a:lnTo>
                    <a:pt x="8334" y="7805"/>
                  </a:lnTo>
                  <a:cubicBezTo>
                    <a:pt x="8334" y="7685"/>
                    <a:pt x="8416" y="7579"/>
                    <a:pt x="8531" y="7550"/>
                  </a:cubicBezTo>
                  <a:lnTo>
                    <a:pt x="9142" y="7396"/>
                  </a:lnTo>
                  <a:cubicBezTo>
                    <a:pt x="9248" y="7372"/>
                    <a:pt x="9320" y="7280"/>
                    <a:pt x="9320" y="7174"/>
                  </a:cubicBezTo>
                  <a:lnTo>
                    <a:pt x="9320" y="6804"/>
                  </a:lnTo>
                  <a:cubicBezTo>
                    <a:pt x="9320" y="6722"/>
                    <a:pt x="9277" y="6650"/>
                    <a:pt x="9205" y="6607"/>
                  </a:cubicBezTo>
                  <a:cubicBezTo>
                    <a:pt x="9123" y="6559"/>
                    <a:pt x="9075" y="6477"/>
                    <a:pt x="9070" y="6381"/>
                  </a:cubicBezTo>
                  <a:lnTo>
                    <a:pt x="9070" y="5644"/>
                  </a:lnTo>
                  <a:cubicBezTo>
                    <a:pt x="9070" y="5500"/>
                    <a:pt x="9191" y="5380"/>
                    <a:pt x="9335" y="5380"/>
                  </a:cubicBezTo>
                  <a:close/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8103"/>
                  </a:lnTo>
                  <a:cubicBezTo>
                    <a:pt x="0" y="8233"/>
                    <a:pt x="101" y="8334"/>
                    <a:pt x="231" y="8334"/>
                  </a:cubicBezTo>
                  <a:lnTo>
                    <a:pt x="12044" y="8334"/>
                  </a:lnTo>
                  <a:cubicBezTo>
                    <a:pt x="12169" y="8334"/>
                    <a:pt x="12270" y="8233"/>
                    <a:pt x="12270" y="8103"/>
                  </a:cubicBezTo>
                  <a:lnTo>
                    <a:pt x="12270" y="231"/>
                  </a:lnTo>
                  <a:cubicBezTo>
                    <a:pt x="12270" y="101"/>
                    <a:pt x="12169" y="0"/>
                    <a:pt x="12044" y="0"/>
                  </a:cubicBezTo>
                  <a:lnTo>
                    <a:pt x="1954" y="0"/>
                  </a:lnTo>
                  <a:cubicBezTo>
                    <a:pt x="1646" y="0"/>
                    <a:pt x="1646" y="462"/>
                    <a:pt x="1954" y="462"/>
                  </a:cubicBezTo>
                  <a:lnTo>
                    <a:pt x="6891" y="462"/>
                  </a:lnTo>
                  <a:lnTo>
                    <a:pt x="6891" y="6395"/>
                  </a:lnTo>
                  <a:lnTo>
                    <a:pt x="5625" y="6395"/>
                  </a:lnTo>
                  <a:lnTo>
                    <a:pt x="5625" y="5163"/>
                  </a:lnTo>
                  <a:cubicBezTo>
                    <a:pt x="5625" y="4764"/>
                    <a:pt x="5380" y="4408"/>
                    <a:pt x="5009" y="4259"/>
                  </a:cubicBezTo>
                  <a:lnTo>
                    <a:pt x="4403" y="4023"/>
                  </a:lnTo>
                  <a:cubicBezTo>
                    <a:pt x="4398" y="4023"/>
                    <a:pt x="4398" y="4018"/>
                    <a:pt x="4398" y="4013"/>
                  </a:cubicBezTo>
                  <a:lnTo>
                    <a:pt x="4398" y="3672"/>
                  </a:lnTo>
                  <a:lnTo>
                    <a:pt x="4398" y="3667"/>
                  </a:lnTo>
                  <a:cubicBezTo>
                    <a:pt x="4706" y="3436"/>
                    <a:pt x="4889" y="3075"/>
                    <a:pt x="4889" y="2690"/>
                  </a:cubicBezTo>
                  <a:lnTo>
                    <a:pt x="4889" y="2199"/>
                  </a:lnTo>
                  <a:cubicBezTo>
                    <a:pt x="4889" y="1660"/>
                    <a:pt x="4456" y="1227"/>
                    <a:pt x="3922" y="1227"/>
                  </a:cubicBezTo>
                  <a:lnTo>
                    <a:pt x="3426" y="1227"/>
                  </a:lnTo>
                  <a:cubicBezTo>
                    <a:pt x="2892" y="1227"/>
                    <a:pt x="2459" y="1660"/>
                    <a:pt x="2459" y="2199"/>
                  </a:cubicBezTo>
                  <a:lnTo>
                    <a:pt x="2459" y="2690"/>
                  </a:lnTo>
                  <a:cubicBezTo>
                    <a:pt x="2459" y="3075"/>
                    <a:pt x="2642" y="3436"/>
                    <a:pt x="2955" y="3667"/>
                  </a:cubicBezTo>
                  <a:lnTo>
                    <a:pt x="2955" y="3672"/>
                  </a:lnTo>
                  <a:lnTo>
                    <a:pt x="2955" y="4013"/>
                  </a:lnTo>
                  <a:cubicBezTo>
                    <a:pt x="2950" y="4018"/>
                    <a:pt x="2950" y="4023"/>
                    <a:pt x="2945" y="4023"/>
                  </a:cubicBezTo>
                  <a:lnTo>
                    <a:pt x="2339" y="4259"/>
                  </a:lnTo>
                  <a:cubicBezTo>
                    <a:pt x="1968" y="4408"/>
                    <a:pt x="1723" y="4764"/>
                    <a:pt x="1723" y="5163"/>
                  </a:cubicBezTo>
                  <a:lnTo>
                    <a:pt x="1723" y="6395"/>
                  </a:lnTo>
                  <a:lnTo>
                    <a:pt x="457" y="6395"/>
                  </a:lnTo>
                  <a:lnTo>
                    <a:pt x="457" y="462"/>
                  </a:lnTo>
                  <a:lnTo>
                    <a:pt x="967" y="462"/>
                  </a:lnTo>
                  <a:cubicBezTo>
                    <a:pt x="1275" y="462"/>
                    <a:pt x="1275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5"/>
            <p:cNvSpPr/>
            <p:nvPr/>
          </p:nvSpPr>
          <p:spPr>
            <a:xfrm>
              <a:off x="1274858" y="2929850"/>
              <a:ext cx="412191" cy="302665"/>
            </a:xfrm>
            <a:custGeom>
              <a:avLst/>
              <a:gdLst/>
              <a:ahLst/>
              <a:cxnLst/>
              <a:rect l="l" t="t" r="r" b="b"/>
              <a:pathLst>
                <a:path w="15716" h="11540" extrusionOk="0">
                  <a:moveTo>
                    <a:pt x="14258" y="463"/>
                  </a:moveTo>
                  <a:cubicBezTo>
                    <a:pt x="14402" y="463"/>
                    <a:pt x="14518" y="578"/>
                    <a:pt x="14518" y="723"/>
                  </a:cubicBezTo>
                  <a:lnTo>
                    <a:pt x="14518" y="9850"/>
                  </a:lnTo>
                  <a:lnTo>
                    <a:pt x="14012" y="9850"/>
                  </a:lnTo>
                  <a:cubicBezTo>
                    <a:pt x="13704" y="9850"/>
                    <a:pt x="13704" y="10308"/>
                    <a:pt x="14012" y="10308"/>
                  </a:cubicBezTo>
                  <a:lnTo>
                    <a:pt x="15239" y="10308"/>
                  </a:lnTo>
                  <a:cubicBezTo>
                    <a:pt x="15249" y="10308"/>
                    <a:pt x="15254" y="10317"/>
                    <a:pt x="15254" y="10327"/>
                  </a:cubicBezTo>
                  <a:lnTo>
                    <a:pt x="15254" y="10818"/>
                  </a:lnTo>
                  <a:cubicBezTo>
                    <a:pt x="15254" y="10962"/>
                    <a:pt x="15138" y="11077"/>
                    <a:pt x="14994" y="11077"/>
                  </a:cubicBezTo>
                  <a:lnTo>
                    <a:pt x="722" y="11077"/>
                  </a:lnTo>
                  <a:cubicBezTo>
                    <a:pt x="578" y="11077"/>
                    <a:pt x="458" y="10962"/>
                    <a:pt x="458" y="10818"/>
                  </a:cubicBezTo>
                  <a:lnTo>
                    <a:pt x="458" y="10322"/>
                  </a:lnTo>
                  <a:cubicBezTo>
                    <a:pt x="458" y="10317"/>
                    <a:pt x="467" y="10308"/>
                    <a:pt x="477" y="10308"/>
                  </a:cubicBezTo>
                  <a:lnTo>
                    <a:pt x="13026" y="10308"/>
                  </a:lnTo>
                  <a:cubicBezTo>
                    <a:pt x="13334" y="10308"/>
                    <a:pt x="13334" y="9850"/>
                    <a:pt x="13026" y="9846"/>
                  </a:cubicBezTo>
                  <a:lnTo>
                    <a:pt x="1199" y="9846"/>
                  </a:lnTo>
                  <a:lnTo>
                    <a:pt x="1199" y="723"/>
                  </a:lnTo>
                  <a:cubicBezTo>
                    <a:pt x="1199" y="578"/>
                    <a:pt x="1314" y="463"/>
                    <a:pt x="1458" y="463"/>
                  </a:cubicBezTo>
                  <a:close/>
                  <a:moveTo>
                    <a:pt x="1458" y="1"/>
                  </a:moveTo>
                  <a:cubicBezTo>
                    <a:pt x="1059" y="1"/>
                    <a:pt x="737" y="323"/>
                    <a:pt x="737" y="723"/>
                  </a:cubicBezTo>
                  <a:lnTo>
                    <a:pt x="737" y="9850"/>
                  </a:lnTo>
                  <a:lnTo>
                    <a:pt x="477" y="9850"/>
                  </a:lnTo>
                  <a:cubicBezTo>
                    <a:pt x="212" y="9850"/>
                    <a:pt x="1" y="10062"/>
                    <a:pt x="1" y="10327"/>
                  </a:cubicBezTo>
                  <a:lnTo>
                    <a:pt x="1" y="10818"/>
                  </a:lnTo>
                  <a:cubicBezTo>
                    <a:pt x="1" y="11217"/>
                    <a:pt x="323" y="11539"/>
                    <a:pt x="722" y="11539"/>
                  </a:cubicBezTo>
                  <a:lnTo>
                    <a:pt x="14994" y="11539"/>
                  </a:lnTo>
                  <a:cubicBezTo>
                    <a:pt x="15393" y="11539"/>
                    <a:pt x="15716" y="11217"/>
                    <a:pt x="15716" y="10818"/>
                  </a:cubicBezTo>
                  <a:lnTo>
                    <a:pt x="15716" y="10327"/>
                  </a:lnTo>
                  <a:cubicBezTo>
                    <a:pt x="15716" y="10065"/>
                    <a:pt x="15509" y="9850"/>
                    <a:pt x="15248" y="9850"/>
                  </a:cubicBezTo>
                  <a:cubicBezTo>
                    <a:pt x="15245" y="9850"/>
                    <a:pt x="15242" y="9850"/>
                    <a:pt x="15239" y="9850"/>
                  </a:cubicBezTo>
                  <a:lnTo>
                    <a:pt x="14979" y="9850"/>
                  </a:lnTo>
                  <a:lnTo>
                    <a:pt x="14979" y="723"/>
                  </a:lnTo>
                  <a:cubicBezTo>
                    <a:pt x="14979" y="323"/>
                    <a:pt x="14652" y="1"/>
                    <a:pt x="14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1" name="Google Shape;10491;p75"/>
          <p:cNvGrpSpPr/>
          <p:nvPr/>
        </p:nvGrpSpPr>
        <p:grpSpPr>
          <a:xfrm>
            <a:off x="1728542" y="2894653"/>
            <a:ext cx="397819" cy="373034"/>
            <a:chOff x="1728542" y="2894653"/>
            <a:chExt cx="397819" cy="373034"/>
          </a:xfrm>
        </p:grpSpPr>
        <p:sp>
          <p:nvSpPr>
            <p:cNvPr id="10492" name="Google Shape;10492;p75"/>
            <p:cNvSpPr/>
            <p:nvPr/>
          </p:nvSpPr>
          <p:spPr>
            <a:xfrm>
              <a:off x="1946125" y="2937928"/>
              <a:ext cx="174308" cy="182334"/>
            </a:xfrm>
            <a:custGeom>
              <a:avLst/>
              <a:gdLst/>
              <a:ahLst/>
              <a:cxnLst/>
              <a:rect l="l" t="t" r="r" b="b"/>
              <a:pathLst>
                <a:path w="6646" h="6952" extrusionOk="0">
                  <a:moveTo>
                    <a:pt x="712" y="1"/>
                  </a:moveTo>
                  <a:cubicBezTo>
                    <a:pt x="318" y="1"/>
                    <a:pt x="0" y="318"/>
                    <a:pt x="0" y="713"/>
                  </a:cubicBezTo>
                  <a:lnTo>
                    <a:pt x="0" y="4514"/>
                  </a:lnTo>
                  <a:cubicBezTo>
                    <a:pt x="0" y="4904"/>
                    <a:pt x="318" y="5226"/>
                    <a:pt x="712" y="5226"/>
                  </a:cubicBezTo>
                  <a:lnTo>
                    <a:pt x="1424" y="5226"/>
                  </a:lnTo>
                  <a:lnTo>
                    <a:pt x="1030" y="6805"/>
                  </a:lnTo>
                  <a:cubicBezTo>
                    <a:pt x="1012" y="6885"/>
                    <a:pt x="1077" y="6951"/>
                    <a:pt x="1147" y="6951"/>
                  </a:cubicBezTo>
                  <a:cubicBezTo>
                    <a:pt x="1169" y="6951"/>
                    <a:pt x="1192" y="6945"/>
                    <a:pt x="1213" y="6930"/>
                  </a:cubicBezTo>
                  <a:lnTo>
                    <a:pt x="3561" y="5226"/>
                  </a:lnTo>
                  <a:lnTo>
                    <a:pt x="5933" y="5226"/>
                  </a:lnTo>
                  <a:cubicBezTo>
                    <a:pt x="6328" y="5226"/>
                    <a:pt x="6645" y="4904"/>
                    <a:pt x="6645" y="4514"/>
                  </a:cubicBezTo>
                  <a:lnTo>
                    <a:pt x="6645" y="713"/>
                  </a:lnTo>
                  <a:cubicBezTo>
                    <a:pt x="6645" y="318"/>
                    <a:pt x="6328" y="1"/>
                    <a:pt x="593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5"/>
            <p:cNvSpPr/>
            <p:nvPr/>
          </p:nvSpPr>
          <p:spPr>
            <a:xfrm>
              <a:off x="2002147" y="2937928"/>
              <a:ext cx="62238" cy="124581"/>
            </a:xfrm>
            <a:custGeom>
              <a:avLst/>
              <a:gdLst/>
              <a:ahLst/>
              <a:cxnLst/>
              <a:rect l="l" t="t" r="r" b="b"/>
              <a:pathLst>
                <a:path w="2373" h="4750" extrusionOk="0">
                  <a:moveTo>
                    <a:pt x="1" y="1"/>
                  </a:moveTo>
                  <a:lnTo>
                    <a:pt x="1" y="3797"/>
                  </a:lnTo>
                  <a:cubicBezTo>
                    <a:pt x="1" y="4322"/>
                    <a:pt x="424" y="4750"/>
                    <a:pt x="949" y="4750"/>
                  </a:cubicBezTo>
                  <a:lnTo>
                    <a:pt x="1425" y="4750"/>
                  </a:lnTo>
                  <a:cubicBezTo>
                    <a:pt x="1949" y="4750"/>
                    <a:pt x="2373" y="4322"/>
                    <a:pt x="2373" y="3802"/>
                  </a:cubicBezTo>
                  <a:lnTo>
                    <a:pt x="237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75"/>
            <p:cNvSpPr/>
            <p:nvPr/>
          </p:nvSpPr>
          <p:spPr>
            <a:xfrm>
              <a:off x="2020821" y="2900580"/>
              <a:ext cx="24890" cy="99586"/>
            </a:xfrm>
            <a:custGeom>
              <a:avLst/>
              <a:gdLst/>
              <a:ahLst/>
              <a:cxnLst/>
              <a:rect l="l" t="t" r="r" b="b"/>
              <a:pathLst>
                <a:path w="949" h="3797" extrusionOk="0">
                  <a:moveTo>
                    <a:pt x="1" y="0"/>
                  </a:moveTo>
                  <a:lnTo>
                    <a:pt x="237" y="3797"/>
                  </a:lnTo>
                  <a:lnTo>
                    <a:pt x="713" y="379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75"/>
            <p:cNvSpPr/>
            <p:nvPr/>
          </p:nvSpPr>
          <p:spPr>
            <a:xfrm>
              <a:off x="2020821" y="3018840"/>
              <a:ext cx="24890" cy="24995"/>
            </a:xfrm>
            <a:custGeom>
              <a:avLst/>
              <a:gdLst/>
              <a:ahLst/>
              <a:cxnLst/>
              <a:rect l="l" t="t" r="r" b="b"/>
              <a:pathLst>
                <a:path w="949" h="953" extrusionOk="0">
                  <a:moveTo>
                    <a:pt x="472" y="0"/>
                  </a:moveTo>
                  <a:cubicBezTo>
                    <a:pt x="212" y="0"/>
                    <a:pt x="1" y="217"/>
                    <a:pt x="1" y="476"/>
                  </a:cubicBezTo>
                  <a:cubicBezTo>
                    <a:pt x="1" y="741"/>
                    <a:pt x="212" y="953"/>
                    <a:pt x="472" y="953"/>
                  </a:cubicBezTo>
                  <a:cubicBezTo>
                    <a:pt x="737" y="953"/>
                    <a:pt x="949" y="741"/>
                    <a:pt x="949" y="476"/>
                  </a:cubicBezTo>
                  <a:cubicBezTo>
                    <a:pt x="949" y="217"/>
                    <a:pt x="737" y="0"/>
                    <a:pt x="47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75"/>
            <p:cNvSpPr/>
            <p:nvPr/>
          </p:nvSpPr>
          <p:spPr>
            <a:xfrm>
              <a:off x="1734364" y="3174553"/>
              <a:ext cx="211787" cy="87233"/>
            </a:xfrm>
            <a:custGeom>
              <a:avLst/>
              <a:gdLst/>
              <a:ahLst/>
              <a:cxnLst/>
              <a:rect l="l" t="t" r="r" b="b"/>
              <a:pathLst>
                <a:path w="8075" h="3326" extrusionOk="0">
                  <a:moveTo>
                    <a:pt x="2613" y="1"/>
                  </a:moveTo>
                  <a:lnTo>
                    <a:pt x="626" y="722"/>
                  </a:lnTo>
                  <a:cubicBezTo>
                    <a:pt x="250" y="857"/>
                    <a:pt x="0" y="1218"/>
                    <a:pt x="0" y="1613"/>
                  </a:cubicBezTo>
                  <a:lnTo>
                    <a:pt x="0" y="3326"/>
                  </a:lnTo>
                  <a:lnTo>
                    <a:pt x="8074" y="3326"/>
                  </a:lnTo>
                  <a:lnTo>
                    <a:pt x="8074" y="1613"/>
                  </a:lnTo>
                  <a:cubicBezTo>
                    <a:pt x="8074" y="1218"/>
                    <a:pt x="7824" y="857"/>
                    <a:pt x="7449" y="722"/>
                  </a:cubicBezTo>
                  <a:lnTo>
                    <a:pt x="5461" y="1"/>
                  </a:lnTo>
                  <a:lnTo>
                    <a:pt x="4037" y="477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5"/>
            <p:cNvSpPr/>
            <p:nvPr/>
          </p:nvSpPr>
          <p:spPr>
            <a:xfrm>
              <a:off x="1908751" y="3199915"/>
              <a:ext cx="37400" cy="61871"/>
            </a:xfrm>
            <a:custGeom>
              <a:avLst/>
              <a:gdLst/>
              <a:ahLst/>
              <a:cxnLst/>
              <a:rect l="l" t="t" r="r" b="b"/>
              <a:pathLst>
                <a:path w="1426" h="2359" extrusionOk="0">
                  <a:moveTo>
                    <a:pt x="1170" y="1"/>
                  </a:moveTo>
                  <a:lnTo>
                    <a:pt x="275" y="891"/>
                  </a:lnTo>
                  <a:cubicBezTo>
                    <a:pt x="97" y="1069"/>
                    <a:pt x="1" y="1310"/>
                    <a:pt x="1" y="1565"/>
                  </a:cubicBezTo>
                  <a:lnTo>
                    <a:pt x="1" y="2359"/>
                  </a:lnTo>
                  <a:lnTo>
                    <a:pt x="1425" y="2359"/>
                  </a:lnTo>
                  <a:lnTo>
                    <a:pt x="1425" y="650"/>
                  </a:lnTo>
                  <a:cubicBezTo>
                    <a:pt x="1425" y="410"/>
                    <a:pt x="1334" y="174"/>
                    <a:pt x="117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75"/>
            <p:cNvSpPr/>
            <p:nvPr/>
          </p:nvSpPr>
          <p:spPr>
            <a:xfrm>
              <a:off x="1771712" y="2981466"/>
              <a:ext cx="137065" cy="99743"/>
            </a:xfrm>
            <a:custGeom>
              <a:avLst/>
              <a:gdLst/>
              <a:ahLst/>
              <a:cxnLst/>
              <a:rect l="l" t="t" r="r" b="b"/>
              <a:pathLst>
                <a:path w="5226" h="3803" extrusionOk="0">
                  <a:moveTo>
                    <a:pt x="1901" y="1"/>
                  </a:moveTo>
                  <a:cubicBezTo>
                    <a:pt x="852" y="1"/>
                    <a:pt x="0" y="852"/>
                    <a:pt x="0" y="1901"/>
                  </a:cubicBezTo>
                  <a:lnTo>
                    <a:pt x="0" y="2469"/>
                  </a:lnTo>
                  <a:cubicBezTo>
                    <a:pt x="0" y="2724"/>
                    <a:pt x="39" y="2974"/>
                    <a:pt x="121" y="3220"/>
                  </a:cubicBezTo>
                  <a:lnTo>
                    <a:pt x="198" y="3456"/>
                  </a:lnTo>
                  <a:cubicBezTo>
                    <a:pt x="227" y="3528"/>
                    <a:pt x="236" y="3605"/>
                    <a:pt x="236" y="3682"/>
                  </a:cubicBezTo>
                  <a:lnTo>
                    <a:pt x="236" y="3802"/>
                  </a:lnTo>
                  <a:lnTo>
                    <a:pt x="4985" y="3802"/>
                  </a:lnTo>
                  <a:lnTo>
                    <a:pt x="4985" y="3682"/>
                  </a:lnTo>
                  <a:cubicBezTo>
                    <a:pt x="4985" y="3605"/>
                    <a:pt x="5000" y="3528"/>
                    <a:pt x="5024" y="3456"/>
                  </a:cubicBezTo>
                  <a:lnTo>
                    <a:pt x="5101" y="3220"/>
                  </a:lnTo>
                  <a:cubicBezTo>
                    <a:pt x="5183" y="2974"/>
                    <a:pt x="5226" y="2724"/>
                    <a:pt x="5226" y="2469"/>
                  </a:cubicBezTo>
                  <a:lnTo>
                    <a:pt x="5226" y="477"/>
                  </a:lnTo>
                  <a:cubicBezTo>
                    <a:pt x="5226" y="217"/>
                    <a:pt x="5009" y="1"/>
                    <a:pt x="475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75"/>
            <p:cNvSpPr/>
            <p:nvPr/>
          </p:nvSpPr>
          <p:spPr>
            <a:xfrm>
              <a:off x="1802870" y="2981466"/>
              <a:ext cx="105802" cy="99612"/>
            </a:xfrm>
            <a:custGeom>
              <a:avLst/>
              <a:gdLst/>
              <a:ahLst/>
              <a:cxnLst/>
              <a:rect l="l" t="t" r="r" b="b"/>
              <a:pathLst>
                <a:path w="4034" h="3798" extrusionOk="0">
                  <a:moveTo>
                    <a:pt x="963" y="1"/>
                  </a:moveTo>
                  <a:cubicBezTo>
                    <a:pt x="429" y="1"/>
                    <a:pt x="1" y="434"/>
                    <a:pt x="1" y="968"/>
                  </a:cubicBezTo>
                  <a:cubicBezTo>
                    <a:pt x="1" y="1497"/>
                    <a:pt x="429" y="1930"/>
                    <a:pt x="963" y="1930"/>
                  </a:cubicBezTo>
                  <a:lnTo>
                    <a:pt x="1098" y="1930"/>
                  </a:lnTo>
                  <a:lnTo>
                    <a:pt x="1160" y="3797"/>
                  </a:lnTo>
                  <a:lnTo>
                    <a:pt x="3797" y="3797"/>
                  </a:lnTo>
                  <a:lnTo>
                    <a:pt x="3797" y="3677"/>
                  </a:lnTo>
                  <a:cubicBezTo>
                    <a:pt x="3797" y="3600"/>
                    <a:pt x="3812" y="3528"/>
                    <a:pt x="3836" y="3456"/>
                  </a:cubicBezTo>
                  <a:lnTo>
                    <a:pt x="3913" y="3215"/>
                  </a:lnTo>
                  <a:cubicBezTo>
                    <a:pt x="3995" y="2974"/>
                    <a:pt x="4033" y="2719"/>
                    <a:pt x="4033" y="2464"/>
                  </a:cubicBezTo>
                  <a:lnTo>
                    <a:pt x="4033" y="477"/>
                  </a:lnTo>
                  <a:cubicBezTo>
                    <a:pt x="4033" y="217"/>
                    <a:pt x="3821" y="1"/>
                    <a:pt x="356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75"/>
            <p:cNvSpPr/>
            <p:nvPr/>
          </p:nvSpPr>
          <p:spPr>
            <a:xfrm>
              <a:off x="1802870" y="3131015"/>
              <a:ext cx="74748" cy="56074"/>
            </a:xfrm>
            <a:custGeom>
              <a:avLst/>
              <a:gdLst/>
              <a:ahLst/>
              <a:cxnLst/>
              <a:rect l="l" t="t" r="r" b="b"/>
              <a:pathLst>
                <a:path w="2850" h="2138" extrusionOk="0">
                  <a:moveTo>
                    <a:pt x="1" y="1"/>
                  </a:moveTo>
                  <a:lnTo>
                    <a:pt x="1" y="2137"/>
                  </a:lnTo>
                  <a:lnTo>
                    <a:pt x="2849" y="2137"/>
                  </a:lnTo>
                  <a:lnTo>
                    <a:pt x="284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5"/>
            <p:cNvSpPr/>
            <p:nvPr/>
          </p:nvSpPr>
          <p:spPr>
            <a:xfrm>
              <a:off x="1802870" y="3131015"/>
              <a:ext cx="74748" cy="37348"/>
            </a:xfrm>
            <a:custGeom>
              <a:avLst/>
              <a:gdLst/>
              <a:ahLst/>
              <a:cxnLst/>
              <a:rect l="l" t="t" r="r" b="b"/>
              <a:pathLst>
                <a:path w="2850" h="1424" extrusionOk="0">
                  <a:moveTo>
                    <a:pt x="1" y="1"/>
                  </a:moveTo>
                  <a:lnTo>
                    <a:pt x="1" y="1074"/>
                  </a:lnTo>
                  <a:cubicBezTo>
                    <a:pt x="446" y="1307"/>
                    <a:pt x="936" y="1424"/>
                    <a:pt x="1425" y="1424"/>
                  </a:cubicBezTo>
                  <a:cubicBezTo>
                    <a:pt x="1915" y="1424"/>
                    <a:pt x="2404" y="1307"/>
                    <a:pt x="2849" y="1074"/>
                  </a:cubicBezTo>
                  <a:lnTo>
                    <a:pt x="284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5"/>
            <p:cNvSpPr/>
            <p:nvPr/>
          </p:nvSpPr>
          <p:spPr>
            <a:xfrm>
              <a:off x="1790386" y="3164219"/>
              <a:ext cx="49885" cy="44456"/>
            </a:xfrm>
            <a:custGeom>
              <a:avLst/>
              <a:gdLst/>
              <a:ahLst/>
              <a:cxnLst/>
              <a:rect l="l" t="t" r="r" b="b"/>
              <a:pathLst>
                <a:path w="1902" h="1695" extrusionOk="0">
                  <a:moveTo>
                    <a:pt x="422" y="0"/>
                  </a:moveTo>
                  <a:cubicBezTo>
                    <a:pt x="333" y="0"/>
                    <a:pt x="245" y="50"/>
                    <a:pt x="203" y="135"/>
                  </a:cubicBezTo>
                  <a:lnTo>
                    <a:pt x="0" y="568"/>
                  </a:lnTo>
                  <a:lnTo>
                    <a:pt x="785" y="1602"/>
                  </a:lnTo>
                  <a:cubicBezTo>
                    <a:pt x="832" y="1663"/>
                    <a:pt x="904" y="1695"/>
                    <a:pt x="975" y="1695"/>
                  </a:cubicBezTo>
                  <a:cubicBezTo>
                    <a:pt x="1035" y="1695"/>
                    <a:pt x="1095" y="1672"/>
                    <a:pt x="1141" y="1627"/>
                  </a:cubicBezTo>
                  <a:lnTo>
                    <a:pt x="1901" y="871"/>
                  </a:lnTo>
                  <a:lnTo>
                    <a:pt x="544" y="34"/>
                  </a:lnTo>
                  <a:cubicBezTo>
                    <a:pt x="506" y="11"/>
                    <a:pt x="464" y="0"/>
                    <a:pt x="42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5"/>
            <p:cNvSpPr/>
            <p:nvPr/>
          </p:nvSpPr>
          <p:spPr>
            <a:xfrm>
              <a:off x="1840245" y="3164219"/>
              <a:ext cx="49727" cy="44456"/>
            </a:xfrm>
            <a:custGeom>
              <a:avLst/>
              <a:gdLst/>
              <a:ahLst/>
              <a:cxnLst/>
              <a:rect l="l" t="t" r="r" b="b"/>
              <a:pathLst>
                <a:path w="1896" h="1695" extrusionOk="0">
                  <a:moveTo>
                    <a:pt x="1474" y="0"/>
                  </a:moveTo>
                  <a:cubicBezTo>
                    <a:pt x="1433" y="0"/>
                    <a:pt x="1391" y="11"/>
                    <a:pt x="1352" y="34"/>
                  </a:cubicBezTo>
                  <a:lnTo>
                    <a:pt x="0" y="871"/>
                  </a:lnTo>
                  <a:lnTo>
                    <a:pt x="756" y="1627"/>
                  </a:lnTo>
                  <a:cubicBezTo>
                    <a:pt x="802" y="1672"/>
                    <a:pt x="861" y="1695"/>
                    <a:pt x="921" y="1695"/>
                  </a:cubicBezTo>
                  <a:cubicBezTo>
                    <a:pt x="993" y="1695"/>
                    <a:pt x="1064" y="1663"/>
                    <a:pt x="1112" y="1602"/>
                  </a:cubicBezTo>
                  <a:lnTo>
                    <a:pt x="1896" y="568"/>
                  </a:lnTo>
                  <a:lnTo>
                    <a:pt x="1694" y="135"/>
                  </a:lnTo>
                  <a:cubicBezTo>
                    <a:pt x="1651" y="50"/>
                    <a:pt x="1564" y="0"/>
                    <a:pt x="1474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5"/>
            <p:cNvSpPr/>
            <p:nvPr/>
          </p:nvSpPr>
          <p:spPr>
            <a:xfrm>
              <a:off x="1777902" y="3032085"/>
              <a:ext cx="124581" cy="117525"/>
            </a:xfrm>
            <a:custGeom>
              <a:avLst/>
              <a:gdLst/>
              <a:ahLst/>
              <a:cxnLst/>
              <a:rect l="l" t="t" r="r" b="b"/>
              <a:pathLst>
                <a:path w="4750" h="4481" extrusionOk="0">
                  <a:moveTo>
                    <a:pt x="2024" y="0"/>
                  </a:moveTo>
                  <a:cubicBezTo>
                    <a:pt x="1280" y="0"/>
                    <a:pt x="717" y="212"/>
                    <a:pt x="717" y="212"/>
                  </a:cubicBezTo>
                  <a:lnTo>
                    <a:pt x="717" y="1020"/>
                  </a:lnTo>
                  <a:cubicBezTo>
                    <a:pt x="712" y="1256"/>
                    <a:pt x="592" y="1477"/>
                    <a:pt x="395" y="1607"/>
                  </a:cubicBezTo>
                  <a:lnTo>
                    <a:pt x="0" y="1872"/>
                  </a:lnTo>
                  <a:lnTo>
                    <a:pt x="0" y="2108"/>
                  </a:lnTo>
                  <a:cubicBezTo>
                    <a:pt x="0" y="3421"/>
                    <a:pt x="1064" y="4480"/>
                    <a:pt x="2377" y="4480"/>
                  </a:cubicBezTo>
                  <a:cubicBezTo>
                    <a:pt x="2380" y="4480"/>
                    <a:pt x="2383" y="4480"/>
                    <a:pt x="2386" y="4480"/>
                  </a:cubicBezTo>
                  <a:cubicBezTo>
                    <a:pt x="3691" y="4480"/>
                    <a:pt x="4749" y="3418"/>
                    <a:pt x="4749" y="2113"/>
                  </a:cubicBezTo>
                  <a:lnTo>
                    <a:pt x="4749" y="1877"/>
                  </a:lnTo>
                  <a:lnTo>
                    <a:pt x="4355" y="1612"/>
                  </a:lnTo>
                  <a:cubicBezTo>
                    <a:pt x="4157" y="1477"/>
                    <a:pt x="4037" y="1256"/>
                    <a:pt x="4037" y="1020"/>
                  </a:cubicBezTo>
                  <a:lnTo>
                    <a:pt x="4037" y="688"/>
                  </a:lnTo>
                  <a:cubicBezTo>
                    <a:pt x="3389" y="148"/>
                    <a:pt x="2644" y="0"/>
                    <a:pt x="2024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5"/>
            <p:cNvSpPr/>
            <p:nvPr/>
          </p:nvSpPr>
          <p:spPr>
            <a:xfrm>
              <a:off x="1734364" y="3199915"/>
              <a:ext cx="37374" cy="61871"/>
            </a:xfrm>
            <a:custGeom>
              <a:avLst/>
              <a:gdLst/>
              <a:ahLst/>
              <a:cxnLst/>
              <a:rect l="l" t="t" r="r" b="b"/>
              <a:pathLst>
                <a:path w="1425" h="2359" extrusionOk="0">
                  <a:moveTo>
                    <a:pt x="255" y="1"/>
                  </a:moveTo>
                  <a:cubicBezTo>
                    <a:pt x="92" y="174"/>
                    <a:pt x="0" y="410"/>
                    <a:pt x="0" y="650"/>
                  </a:cubicBezTo>
                  <a:lnTo>
                    <a:pt x="0" y="2359"/>
                  </a:lnTo>
                  <a:lnTo>
                    <a:pt x="1424" y="2359"/>
                  </a:lnTo>
                  <a:lnTo>
                    <a:pt x="1424" y="1565"/>
                  </a:lnTo>
                  <a:cubicBezTo>
                    <a:pt x="1424" y="1310"/>
                    <a:pt x="1323" y="1069"/>
                    <a:pt x="1150" y="891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75"/>
            <p:cNvSpPr/>
            <p:nvPr/>
          </p:nvSpPr>
          <p:spPr>
            <a:xfrm>
              <a:off x="1778007" y="3031954"/>
              <a:ext cx="105802" cy="117263"/>
            </a:xfrm>
            <a:custGeom>
              <a:avLst/>
              <a:gdLst/>
              <a:ahLst/>
              <a:cxnLst/>
              <a:rect l="l" t="t" r="r" b="b"/>
              <a:pathLst>
                <a:path w="4034" h="4471" extrusionOk="0">
                  <a:moveTo>
                    <a:pt x="2020" y="1"/>
                  </a:moveTo>
                  <a:cubicBezTo>
                    <a:pt x="1276" y="1"/>
                    <a:pt x="713" y="212"/>
                    <a:pt x="713" y="212"/>
                  </a:cubicBezTo>
                  <a:lnTo>
                    <a:pt x="713" y="1025"/>
                  </a:lnTo>
                  <a:cubicBezTo>
                    <a:pt x="713" y="1261"/>
                    <a:pt x="593" y="1482"/>
                    <a:pt x="396" y="1617"/>
                  </a:cubicBezTo>
                  <a:lnTo>
                    <a:pt x="1" y="1877"/>
                  </a:lnTo>
                  <a:lnTo>
                    <a:pt x="1" y="2118"/>
                  </a:lnTo>
                  <a:cubicBezTo>
                    <a:pt x="1" y="3316"/>
                    <a:pt x="896" y="4326"/>
                    <a:pt x="2084" y="4471"/>
                  </a:cubicBezTo>
                  <a:cubicBezTo>
                    <a:pt x="1661" y="4033"/>
                    <a:pt x="1425" y="3441"/>
                    <a:pt x="1425" y="2830"/>
                  </a:cubicBezTo>
                  <a:lnTo>
                    <a:pt x="1425" y="1256"/>
                  </a:lnTo>
                  <a:cubicBezTo>
                    <a:pt x="1425" y="1016"/>
                    <a:pt x="1603" y="814"/>
                    <a:pt x="1839" y="785"/>
                  </a:cubicBezTo>
                  <a:cubicBezTo>
                    <a:pt x="2029" y="760"/>
                    <a:pt x="2270" y="739"/>
                    <a:pt x="2538" y="739"/>
                  </a:cubicBezTo>
                  <a:cubicBezTo>
                    <a:pt x="3002" y="739"/>
                    <a:pt x="3545" y="802"/>
                    <a:pt x="4033" y="1016"/>
                  </a:cubicBezTo>
                  <a:lnTo>
                    <a:pt x="4033" y="689"/>
                  </a:lnTo>
                  <a:cubicBezTo>
                    <a:pt x="3385" y="148"/>
                    <a:pt x="2640" y="1"/>
                    <a:pt x="202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75"/>
            <p:cNvSpPr/>
            <p:nvPr/>
          </p:nvSpPr>
          <p:spPr>
            <a:xfrm>
              <a:off x="1790753" y="3028544"/>
              <a:ext cx="101474" cy="33545"/>
            </a:xfrm>
            <a:custGeom>
              <a:avLst/>
              <a:gdLst/>
              <a:ahLst/>
              <a:cxnLst/>
              <a:rect l="l" t="t" r="r" b="b"/>
              <a:pathLst>
                <a:path w="3869" h="1279" extrusionOk="0">
                  <a:moveTo>
                    <a:pt x="1544" y="1"/>
                  </a:moveTo>
                  <a:cubicBezTo>
                    <a:pt x="1083" y="1"/>
                    <a:pt x="666" y="50"/>
                    <a:pt x="395" y="92"/>
                  </a:cubicBezTo>
                  <a:cubicBezTo>
                    <a:pt x="169" y="121"/>
                    <a:pt x="1" y="318"/>
                    <a:pt x="6" y="544"/>
                  </a:cubicBezTo>
                  <a:lnTo>
                    <a:pt x="6" y="1054"/>
                  </a:lnTo>
                  <a:cubicBezTo>
                    <a:pt x="6" y="1203"/>
                    <a:pt x="116" y="1278"/>
                    <a:pt x="227" y="1278"/>
                  </a:cubicBezTo>
                  <a:cubicBezTo>
                    <a:pt x="338" y="1278"/>
                    <a:pt x="448" y="1203"/>
                    <a:pt x="448" y="1054"/>
                  </a:cubicBezTo>
                  <a:lnTo>
                    <a:pt x="448" y="544"/>
                  </a:lnTo>
                  <a:cubicBezTo>
                    <a:pt x="448" y="539"/>
                    <a:pt x="453" y="530"/>
                    <a:pt x="458" y="530"/>
                  </a:cubicBezTo>
                  <a:cubicBezTo>
                    <a:pt x="815" y="476"/>
                    <a:pt x="1178" y="449"/>
                    <a:pt x="1540" y="449"/>
                  </a:cubicBezTo>
                  <a:cubicBezTo>
                    <a:pt x="1661" y="449"/>
                    <a:pt x="1781" y="452"/>
                    <a:pt x="1902" y="458"/>
                  </a:cubicBezTo>
                  <a:cubicBezTo>
                    <a:pt x="2594" y="506"/>
                    <a:pt x="3100" y="679"/>
                    <a:pt x="3393" y="977"/>
                  </a:cubicBezTo>
                  <a:cubicBezTo>
                    <a:pt x="3442" y="1025"/>
                    <a:pt x="3496" y="1045"/>
                    <a:pt x="3548" y="1045"/>
                  </a:cubicBezTo>
                  <a:cubicBezTo>
                    <a:pt x="3721" y="1045"/>
                    <a:pt x="3869" y="823"/>
                    <a:pt x="3706" y="660"/>
                  </a:cubicBezTo>
                  <a:cubicBezTo>
                    <a:pt x="3182" y="135"/>
                    <a:pt x="2304" y="1"/>
                    <a:pt x="1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75"/>
            <p:cNvSpPr/>
            <p:nvPr/>
          </p:nvSpPr>
          <p:spPr>
            <a:xfrm>
              <a:off x="1728542" y="2975670"/>
              <a:ext cx="223773" cy="292017"/>
            </a:xfrm>
            <a:custGeom>
              <a:avLst/>
              <a:gdLst/>
              <a:ahLst/>
              <a:cxnLst/>
              <a:rect l="l" t="t" r="r" b="b"/>
              <a:pathLst>
                <a:path w="8532" h="11134" extrusionOk="0">
                  <a:moveTo>
                    <a:pt x="6651" y="448"/>
                  </a:moveTo>
                  <a:lnTo>
                    <a:pt x="6651" y="2599"/>
                  </a:lnTo>
                  <a:cubicBezTo>
                    <a:pt x="6651" y="2921"/>
                    <a:pt x="6578" y="3239"/>
                    <a:pt x="6434" y="3532"/>
                  </a:cubicBezTo>
                  <a:cubicBezTo>
                    <a:pt x="6420" y="3561"/>
                    <a:pt x="6415" y="3595"/>
                    <a:pt x="6415" y="3628"/>
                  </a:cubicBezTo>
                  <a:lnTo>
                    <a:pt x="6415" y="4259"/>
                  </a:lnTo>
                  <a:cubicBezTo>
                    <a:pt x="6415" y="5457"/>
                    <a:pt x="5441" y="6414"/>
                    <a:pt x="4259" y="6414"/>
                  </a:cubicBezTo>
                  <a:cubicBezTo>
                    <a:pt x="4211" y="6414"/>
                    <a:pt x="4163" y="6413"/>
                    <a:pt x="4115" y="6410"/>
                  </a:cubicBezTo>
                  <a:cubicBezTo>
                    <a:pt x="2989" y="6337"/>
                    <a:pt x="2108" y="5356"/>
                    <a:pt x="2108" y="4177"/>
                  </a:cubicBezTo>
                  <a:lnTo>
                    <a:pt x="2108" y="3628"/>
                  </a:lnTo>
                  <a:cubicBezTo>
                    <a:pt x="2108" y="3595"/>
                    <a:pt x="2099" y="3561"/>
                    <a:pt x="2084" y="3532"/>
                  </a:cubicBezTo>
                  <a:cubicBezTo>
                    <a:pt x="1945" y="3244"/>
                    <a:pt x="1868" y="2921"/>
                    <a:pt x="1868" y="2599"/>
                  </a:cubicBezTo>
                  <a:lnTo>
                    <a:pt x="1868" y="2122"/>
                  </a:lnTo>
                  <a:cubicBezTo>
                    <a:pt x="1873" y="1199"/>
                    <a:pt x="2623" y="448"/>
                    <a:pt x="3547" y="448"/>
                  </a:cubicBezTo>
                  <a:close/>
                  <a:moveTo>
                    <a:pt x="3061" y="6554"/>
                  </a:moveTo>
                  <a:cubicBezTo>
                    <a:pt x="3379" y="6727"/>
                    <a:pt x="3730" y="6828"/>
                    <a:pt x="4086" y="6852"/>
                  </a:cubicBezTo>
                  <a:cubicBezTo>
                    <a:pt x="4148" y="6857"/>
                    <a:pt x="4206" y="6857"/>
                    <a:pt x="4264" y="6857"/>
                  </a:cubicBezTo>
                  <a:cubicBezTo>
                    <a:pt x="4273" y="6857"/>
                    <a:pt x="4283" y="6857"/>
                    <a:pt x="4293" y="6857"/>
                  </a:cubicBezTo>
                  <a:cubicBezTo>
                    <a:pt x="4701" y="6857"/>
                    <a:pt x="5105" y="6756"/>
                    <a:pt x="5467" y="6564"/>
                  </a:cubicBezTo>
                  <a:lnTo>
                    <a:pt x="5467" y="6973"/>
                  </a:lnTo>
                  <a:lnTo>
                    <a:pt x="4264" y="7791"/>
                  </a:lnTo>
                  <a:lnTo>
                    <a:pt x="3061" y="6973"/>
                  </a:lnTo>
                  <a:lnTo>
                    <a:pt x="3061" y="6554"/>
                  </a:lnTo>
                  <a:close/>
                  <a:moveTo>
                    <a:pt x="2864" y="7377"/>
                  </a:moveTo>
                  <a:lnTo>
                    <a:pt x="3913" y="8094"/>
                  </a:lnTo>
                  <a:lnTo>
                    <a:pt x="3359" y="8652"/>
                  </a:lnTo>
                  <a:cubicBezTo>
                    <a:pt x="3356" y="8652"/>
                    <a:pt x="3353" y="8654"/>
                    <a:pt x="3350" y="8654"/>
                  </a:cubicBezTo>
                  <a:cubicBezTo>
                    <a:pt x="3348" y="8654"/>
                    <a:pt x="3347" y="8654"/>
                    <a:pt x="3345" y="8652"/>
                  </a:cubicBezTo>
                  <a:cubicBezTo>
                    <a:pt x="3340" y="8652"/>
                    <a:pt x="3335" y="8652"/>
                    <a:pt x="3335" y="8647"/>
                  </a:cubicBezTo>
                  <a:lnTo>
                    <a:pt x="2642" y="7613"/>
                  </a:lnTo>
                  <a:lnTo>
                    <a:pt x="2864" y="7377"/>
                  </a:lnTo>
                  <a:close/>
                  <a:moveTo>
                    <a:pt x="5655" y="7382"/>
                  </a:moveTo>
                  <a:lnTo>
                    <a:pt x="5876" y="7613"/>
                  </a:lnTo>
                  <a:lnTo>
                    <a:pt x="5188" y="8652"/>
                  </a:lnTo>
                  <a:cubicBezTo>
                    <a:pt x="5183" y="8652"/>
                    <a:pt x="5178" y="8657"/>
                    <a:pt x="5173" y="8657"/>
                  </a:cubicBezTo>
                  <a:cubicBezTo>
                    <a:pt x="5169" y="8657"/>
                    <a:pt x="5164" y="8657"/>
                    <a:pt x="5164" y="8652"/>
                  </a:cubicBezTo>
                  <a:lnTo>
                    <a:pt x="4606" y="8099"/>
                  </a:lnTo>
                  <a:lnTo>
                    <a:pt x="5655" y="7382"/>
                  </a:lnTo>
                  <a:close/>
                  <a:moveTo>
                    <a:pt x="3547" y="0"/>
                  </a:moveTo>
                  <a:cubicBezTo>
                    <a:pt x="2378" y="0"/>
                    <a:pt x="1425" y="948"/>
                    <a:pt x="1425" y="2122"/>
                  </a:cubicBezTo>
                  <a:lnTo>
                    <a:pt x="1425" y="2599"/>
                  </a:lnTo>
                  <a:cubicBezTo>
                    <a:pt x="1425" y="2969"/>
                    <a:pt x="1507" y="3340"/>
                    <a:pt x="1666" y="3681"/>
                  </a:cubicBezTo>
                  <a:lnTo>
                    <a:pt x="1666" y="4182"/>
                  </a:lnTo>
                  <a:cubicBezTo>
                    <a:pt x="1661" y="4976"/>
                    <a:pt x="2007" y="5736"/>
                    <a:pt x="2614" y="6251"/>
                  </a:cubicBezTo>
                  <a:lnTo>
                    <a:pt x="2614" y="7002"/>
                  </a:lnTo>
                  <a:lnTo>
                    <a:pt x="2200" y="7435"/>
                  </a:lnTo>
                  <a:cubicBezTo>
                    <a:pt x="2156" y="7478"/>
                    <a:pt x="2132" y="7540"/>
                    <a:pt x="2142" y="7603"/>
                  </a:cubicBezTo>
                  <a:lnTo>
                    <a:pt x="771" y="8103"/>
                  </a:lnTo>
                  <a:cubicBezTo>
                    <a:pt x="309" y="8272"/>
                    <a:pt x="1" y="8710"/>
                    <a:pt x="1" y="9200"/>
                  </a:cubicBezTo>
                  <a:lnTo>
                    <a:pt x="1" y="10913"/>
                  </a:lnTo>
                  <a:cubicBezTo>
                    <a:pt x="1" y="11060"/>
                    <a:pt x="111" y="11134"/>
                    <a:pt x="222" y="11134"/>
                  </a:cubicBezTo>
                  <a:cubicBezTo>
                    <a:pt x="333" y="11134"/>
                    <a:pt x="443" y="11060"/>
                    <a:pt x="443" y="10913"/>
                  </a:cubicBezTo>
                  <a:lnTo>
                    <a:pt x="443" y="9200"/>
                  </a:lnTo>
                  <a:cubicBezTo>
                    <a:pt x="443" y="8897"/>
                    <a:pt x="636" y="8623"/>
                    <a:pt x="925" y="8517"/>
                  </a:cubicBezTo>
                  <a:lnTo>
                    <a:pt x="2368" y="7993"/>
                  </a:lnTo>
                  <a:lnTo>
                    <a:pt x="2970" y="8897"/>
                  </a:lnTo>
                  <a:cubicBezTo>
                    <a:pt x="3047" y="9013"/>
                    <a:pt x="3172" y="9085"/>
                    <a:pt x="3306" y="9099"/>
                  </a:cubicBezTo>
                  <a:lnTo>
                    <a:pt x="3355" y="9099"/>
                  </a:lnTo>
                  <a:cubicBezTo>
                    <a:pt x="3475" y="9099"/>
                    <a:pt x="3595" y="9051"/>
                    <a:pt x="3677" y="8965"/>
                  </a:cubicBezTo>
                  <a:lnTo>
                    <a:pt x="4043" y="8599"/>
                  </a:lnTo>
                  <a:lnTo>
                    <a:pt x="4043" y="10913"/>
                  </a:lnTo>
                  <a:cubicBezTo>
                    <a:pt x="4043" y="11060"/>
                    <a:pt x="4154" y="11134"/>
                    <a:pt x="4266" y="11134"/>
                  </a:cubicBezTo>
                  <a:cubicBezTo>
                    <a:pt x="4378" y="11134"/>
                    <a:pt x="4490" y="11060"/>
                    <a:pt x="4490" y="10913"/>
                  </a:cubicBezTo>
                  <a:lnTo>
                    <a:pt x="4490" y="8599"/>
                  </a:lnTo>
                  <a:lnTo>
                    <a:pt x="4856" y="8965"/>
                  </a:lnTo>
                  <a:cubicBezTo>
                    <a:pt x="4945" y="9056"/>
                    <a:pt x="5062" y="9101"/>
                    <a:pt x="5178" y="9101"/>
                  </a:cubicBezTo>
                  <a:cubicBezTo>
                    <a:pt x="5325" y="9101"/>
                    <a:pt x="5472" y="9030"/>
                    <a:pt x="5563" y="8893"/>
                  </a:cubicBezTo>
                  <a:lnTo>
                    <a:pt x="6165" y="7993"/>
                  </a:lnTo>
                  <a:lnTo>
                    <a:pt x="7608" y="8517"/>
                  </a:lnTo>
                  <a:cubicBezTo>
                    <a:pt x="7897" y="8618"/>
                    <a:pt x="8089" y="8893"/>
                    <a:pt x="8089" y="9200"/>
                  </a:cubicBezTo>
                  <a:lnTo>
                    <a:pt x="8089" y="10909"/>
                  </a:lnTo>
                  <a:cubicBezTo>
                    <a:pt x="8089" y="11058"/>
                    <a:pt x="8200" y="11132"/>
                    <a:pt x="8311" y="11132"/>
                  </a:cubicBezTo>
                  <a:cubicBezTo>
                    <a:pt x="8421" y="11132"/>
                    <a:pt x="8532" y="11058"/>
                    <a:pt x="8532" y="10909"/>
                  </a:cubicBezTo>
                  <a:lnTo>
                    <a:pt x="8532" y="9200"/>
                  </a:lnTo>
                  <a:cubicBezTo>
                    <a:pt x="8527" y="8705"/>
                    <a:pt x="8214" y="8267"/>
                    <a:pt x="7748" y="8103"/>
                  </a:cubicBezTo>
                  <a:lnTo>
                    <a:pt x="6381" y="7603"/>
                  </a:lnTo>
                  <a:cubicBezTo>
                    <a:pt x="6386" y="7540"/>
                    <a:pt x="6367" y="7478"/>
                    <a:pt x="6323" y="7435"/>
                  </a:cubicBezTo>
                  <a:lnTo>
                    <a:pt x="5910" y="7002"/>
                  </a:lnTo>
                  <a:lnTo>
                    <a:pt x="5910" y="6270"/>
                  </a:lnTo>
                  <a:cubicBezTo>
                    <a:pt x="5953" y="6232"/>
                    <a:pt x="5996" y="6198"/>
                    <a:pt x="6035" y="6159"/>
                  </a:cubicBezTo>
                  <a:cubicBezTo>
                    <a:pt x="6559" y="5664"/>
                    <a:pt x="6857" y="4981"/>
                    <a:pt x="6857" y="4264"/>
                  </a:cubicBezTo>
                  <a:lnTo>
                    <a:pt x="6857" y="3681"/>
                  </a:lnTo>
                  <a:cubicBezTo>
                    <a:pt x="7016" y="3340"/>
                    <a:pt x="7098" y="2969"/>
                    <a:pt x="7098" y="2599"/>
                  </a:cubicBezTo>
                  <a:lnTo>
                    <a:pt x="7098" y="222"/>
                  </a:lnTo>
                  <a:cubicBezTo>
                    <a:pt x="7098" y="101"/>
                    <a:pt x="6997" y="0"/>
                    <a:pt x="6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75"/>
            <p:cNvSpPr/>
            <p:nvPr/>
          </p:nvSpPr>
          <p:spPr>
            <a:xfrm>
              <a:off x="1765916" y="3231099"/>
              <a:ext cx="11750" cy="36561"/>
            </a:xfrm>
            <a:custGeom>
              <a:avLst/>
              <a:gdLst/>
              <a:ahLst/>
              <a:cxnLst/>
              <a:rect l="l" t="t" r="r" b="b"/>
              <a:pathLst>
                <a:path w="448" h="1394" extrusionOk="0">
                  <a:moveTo>
                    <a:pt x="221" y="0"/>
                  </a:moveTo>
                  <a:cubicBezTo>
                    <a:pt x="101" y="0"/>
                    <a:pt x="0" y="97"/>
                    <a:pt x="0" y="222"/>
                  </a:cubicBezTo>
                  <a:lnTo>
                    <a:pt x="0" y="1170"/>
                  </a:lnTo>
                  <a:cubicBezTo>
                    <a:pt x="0" y="1319"/>
                    <a:pt x="111" y="1393"/>
                    <a:pt x="221" y="1393"/>
                  </a:cubicBezTo>
                  <a:cubicBezTo>
                    <a:pt x="332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8" y="97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75"/>
            <p:cNvSpPr/>
            <p:nvPr/>
          </p:nvSpPr>
          <p:spPr>
            <a:xfrm>
              <a:off x="1902955" y="3231099"/>
              <a:ext cx="11645" cy="36561"/>
            </a:xfrm>
            <a:custGeom>
              <a:avLst/>
              <a:gdLst/>
              <a:ahLst/>
              <a:cxnLst/>
              <a:rect l="l" t="t" r="r" b="b"/>
              <a:pathLst>
                <a:path w="444" h="1394" extrusionOk="0">
                  <a:moveTo>
                    <a:pt x="222" y="0"/>
                  </a:moveTo>
                  <a:cubicBezTo>
                    <a:pt x="102" y="0"/>
                    <a:pt x="1" y="97"/>
                    <a:pt x="1" y="222"/>
                  </a:cubicBezTo>
                  <a:lnTo>
                    <a:pt x="1" y="1170"/>
                  </a:lnTo>
                  <a:cubicBezTo>
                    <a:pt x="1" y="1319"/>
                    <a:pt x="111" y="1393"/>
                    <a:pt x="222" y="1393"/>
                  </a:cubicBezTo>
                  <a:cubicBezTo>
                    <a:pt x="333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3" y="97"/>
                    <a:pt x="347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5"/>
            <p:cNvSpPr/>
            <p:nvPr/>
          </p:nvSpPr>
          <p:spPr>
            <a:xfrm>
              <a:off x="1940198" y="2932001"/>
              <a:ext cx="186163" cy="194293"/>
            </a:xfrm>
            <a:custGeom>
              <a:avLst/>
              <a:gdLst/>
              <a:ahLst/>
              <a:cxnLst/>
              <a:rect l="l" t="t" r="r" b="b"/>
              <a:pathLst>
                <a:path w="7098" h="7408" extrusionOk="0">
                  <a:moveTo>
                    <a:pt x="934" y="1"/>
                  </a:moveTo>
                  <a:cubicBezTo>
                    <a:pt x="419" y="5"/>
                    <a:pt x="0" y="419"/>
                    <a:pt x="0" y="939"/>
                  </a:cubicBezTo>
                  <a:lnTo>
                    <a:pt x="0" y="4735"/>
                  </a:lnTo>
                  <a:cubicBezTo>
                    <a:pt x="0" y="5255"/>
                    <a:pt x="419" y="5669"/>
                    <a:pt x="934" y="5674"/>
                  </a:cubicBezTo>
                  <a:lnTo>
                    <a:pt x="1362" y="5674"/>
                  </a:lnTo>
                  <a:lnTo>
                    <a:pt x="1035" y="6978"/>
                  </a:lnTo>
                  <a:cubicBezTo>
                    <a:pt x="973" y="7213"/>
                    <a:pt x="1159" y="7407"/>
                    <a:pt x="1366" y="7407"/>
                  </a:cubicBezTo>
                  <a:cubicBezTo>
                    <a:pt x="1434" y="7407"/>
                    <a:pt x="1504" y="7386"/>
                    <a:pt x="1569" y="7338"/>
                  </a:cubicBezTo>
                  <a:lnTo>
                    <a:pt x="3859" y="5674"/>
                  </a:lnTo>
                  <a:lnTo>
                    <a:pt x="6159" y="5674"/>
                  </a:lnTo>
                  <a:cubicBezTo>
                    <a:pt x="6674" y="5674"/>
                    <a:pt x="7093" y="5255"/>
                    <a:pt x="7097" y="4740"/>
                  </a:cubicBezTo>
                  <a:lnTo>
                    <a:pt x="7097" y="939"/>
                  </a:lnTo>
                  <a:cubicBezTo>
                    <a:pt x="7093" y="419"/>
                    <a:pt x="6674" y="1"/>
                    <a:pt x="6159" y="1"/>
                  </a:cubicBezTo>
                  <a:lnTo>
                    <a:pt x="4971" y="1"/>
                  </a:lnTo>
                  <a:cubicBezTo>
                    <a:pt x="4677" y="1"/>
                    <a:pt x="4677" y="448"/>
                    <a:pt x="4971" y="448"/>
                  </a:cubicBezTo>
                  <a:lnTo>
                    <a:pt x="6159" y="448"/>
                  </a:lnTo>
                  <a:cubicBezTo>
                    <a:pt x="6429" y="448"/>
                    <a:pt x="6650" y="665"/>
                    <a:pt x="6650" y="939"/>
                  </a:cubicBezTo>
                  <a:lnTo>
                    <a:pt x="6650" y="4735"/>
                  </a:lnTo>
                  <a:cubicBezTo>
                    <a:pt x="6650" y="5010"/>
                    <a:pt x="6429" y="5226"/>
                    <a:pt x="6159" y="5226"/>
                  </a:cubicBezTo>
                  <a:lnTo>
                    <a:pt x="3787" y="5226"/>
                  </a:lnTo>
                  <a:cubicBezTo>
                    <a:pt x="3739" y="5226"/>
                    <a:pt x="3691" y="5241"/>
                    <a:pt x="3652" y="5269"/>
                  </a:cubicBezTo>
                  <a:lnTo>
                    <a:pt x="1535" y="6809"/>
                  </a:lnTo>
                  <a:lnTo>
                    <a:pt x="1862" y="5505"/>
                  </a:lnTo>
                  <a:cubicBezTo>
                    <a:pt x="1896" y="5361"/>
                    <a:pt x="1790" y="5226"/>
                    <a:pt x="1646" y="5226"/>
                  </a:cubicBezTo>
                  <a:lnTo>
                    <a:pt x="934" y="5226"/>
                  </a:lnTo>
                  <a:cubicBezTo>
                    <a:pt x="664" y="5226"/>
                    <a:pt x="443" y="5010"/>
                    <a:pt x="443" y="4735"/>
                  </a:cubicBezTo>
                  <a:lnTo>
                    <a:pt x="443" y="939"/>
                  </a:lnTo>
                  <a:cubicBezTo>
                    <a:pt x="443" y="665"/>
                    <a:pt x="664" y="448"/>
                    <a:pt x="934" y="448"/>
                  </a:cubicBezTo>
                  <a:lnTo>
                    <a:pt x="2122" y="448"/>
                  </a:lnTo>
                  <a:cubicBezTo>
                    <a:pt x="2420" y="448"/>
                    <a:pt x="2420" y="1"/>
                    <a:pt x="2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5"/>
            <p:cNvSpPr/>
            <p:nvPr/>
          </p:nvSpPr>
          <p:spPr>
            <a:xfrm>
              <a:off x="2014762" y="2894653"/>
              <a:ext cx="37007" cy="111336"/>
            </a:xfrm>
            <a:custGeom>
              <a:avLst/>
              <a:gdLst/>
              <a:ahLst/>
              <a:cxnLst/>
              <a:rect l="l" t="t" r="r" b="b"/>
              <a:pathLst>
                <a:path w="1411" h="4245" extrusionOk="0">
                  <a:moveTo>
                    <a:pt x="944" y="448"/>
                  </a:moveTo>
                  <a:lnTo>
                    <a:pt x="732" y="3802"/>
                  </a:lnTo>
                  <a:lnTo>
                    <a:pt x="674" y="3802"/>
                  </a:lnTo>
                  <a:lnTo>
                    <a:pt x="463" y="448"/>
                  </a:lnTo>
                  <a:close/>
                  <a:moveTo>
                    <a:pt x="232" y="0"/>
                  </a:moveTo>
                  <a:cubicBezTo>
                    <a:pt x="102" y="0"/>
                    <a:pt x="1" y="111"/>
                    <a:pt x="10" y="236"/>
                  </a:cubicBezTo>
                  <a:lnTo>
                    <a:pt x="246" y="4037"/>
                  </a:lnTo>
                  <a:cubicBezTo>
                    <a:pt x="251" y="4153"/>
                    <a:pt x="347" y="4244"/>
                    <a:pt x="468" y="4244"/>
                  </a:cubicBezTo>
                  <a:lnTo>
                    <a:pt x="944" y="4244"/>
                  </a:lnTo>
                  <a:cubicBezTo>
                    <a:pt x="1059" y="4244"/>
                    <a:pt x="1156" y="4153"/>
                    <a:pt x="1165" y="4037"/>
                  </a:cubicBezTo>
                  <a:lnTo>
                    <a:pt x="1406" y="236"/>
                  </a:lnTo>
                  <a:cubicBezTo>
                    <a:pt x="1411" y="111"/>
                    <a:pt x="1310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5"/>
            <p:cNvSpPr/>
            <p:nvPr/>
          </p:nvSpPr>
          <p:spPr>
            <a:xfrm>
              <a:off x="2014894" y="3013018"/>
              <a:ext cx="42803" cy="36640"/>
            </a:xfrm>
            <a:custGeom>
              <a:avLst/>
              <a:gdLst/>
              <a:ahLst/>
              <a:cxnLst/>
              <a:rect l="l" t="t" r="r" b="b"/>
              <a:pathLst>
                <a:path w="1632" h="1397" extrusionOk="0">
                  <a:moveTo>
                    <a:pt x="698" y="443"/>
                  </a:moveTo>
                  <a:cubicBezTo>
                    <a:pt x="924" y="443"/>
                    <a:pt x="1035" y="718"/>
                    <a:pt x="876" y="876"/>
                  </a:cubicBezTo>
                  <a:cubicBezTo>
                    <a:pt x="825" y="928"/>
                    <a:pt x="761" y="951"/>
                    <a:pt x="700" y="951"/>
                  </a:cubicBezTo>
                  <a:cubicBezTo>
                    <a:pt x="571" y="951"/>
                    <a:pt x="448" y="851"/>
                    <a:pt x="448" y="698"/>
                  </a:cubicBezTo>
                  <a:cubicBezTo>
                    <a:pt x="448" y="559"/>
                    <a:pt x="559" y="443"/>
                    <a:pt x="698" y="443"/>
                  </a:cubicBezTo>
                  <a:close/>
                  <a:moveTo>
                    <a:pt x="702" y="0"/>
                  </a:moveTo>
                  <a:cubicBezTo>
                    <a:pt x="343" y="0"/>
                    <a:pt x="1" y="279"/>
                    <a:pt x="1" y="698"/>
                  </a:cubicBezTo>
                  <a:cubicBezTo>
                    <a:pt x="1" y="1083"/>
                    <a:pt x="313" y="1396"/>
                    <a:pt x="698" y="1396"/>
                  </a:cubicBezTo>
                  <a:cubicBezTo>
                    <a:pt x="1319" y="1396"/>
                    <a:pt x="1632" y="645"/>
                    <a:pt x="1194" y="208"/>
                  </a:cubicBezTo>
                  <a:cubicBezTo>
                    <a:pt x="1050" y="64"/>
                    <a:pt x="875" y="0"/>
                    <a:pt x="7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4" name="Google Shape;10514;p75"/>
          <p:cNvGrpSpPr/>
          <p:nvPr/>
        </p:nvGrpSpPr>
        <p:grpSpPr>
          <a:xfrm>
            <a:off x="2178842" y="2900869"/>
            <a:ext cx="375709" cy="360890"/>
            <a:chOff x="2178842" y="2900869"/>
            <a:chExt cx="375709" cy="360890"/>
          </a:xfrm>
        </p:grpSpPr>
        <p:sp>
          <p:nvSpPr>
            <p:cNvPr id="10515" name="Google Shape;10515;p75"/>
            <p:cNvSpPr/>
            <p:nvPr/>
          </p:nvSpPr>
          <p:spPr>
            <a:xfrm>
              <a:off x="2198906" y="2973913"/>
              <a:ext cx="282208" cy="282208"/>
            </a:xfrm>
            <a:custGeom>
              <a:avLst/>
              <a:gdLst/>
              <a:ahLst/>
              <a:cxnLst/>
              <a:rect l="l" t="t" r="r" b="b"/>
              <a:pathLst>
                <a:path w="10760" h="10760" extrusionOk="0">
                  <a:moveTo>
                    <a:pt x="5380" y="0"/>
                  </a:moveTo>
                  <a:cubicBezTo>
                    <a:pt x="2406" y="0"/>
                    <a:pt x="0" y="2411"/>
                    <a:pt x="0" y="5380"/>
                  </a:cubicBezTo>
                  <a:cubicBezTo>
                    <a:pt x="0" y="8353"/>
                    <a:pt x="2406" y="10759"/>
                    <a:pt x="5380" y="10759"/>
                  </a:cubicBezTo>
                  <a:cubicBezTo>
                    <a:pt x="8353" y="10759"/>
                    <a:pt x="10759" y="8353"/>
                    <a:pt x="10759" y="5380"/>
                  </a:cubicBezTo>
                  <a:cubicBezTo>
                    <a:pt x="10759" y="2411"/>
                    <a:pt x="8353" y="0"/>
                    <a:pt x="538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75"/>
            <p:cNvSpPr/>
            <p:nvPr/>
          </p:nvSpPr>
          <p:spPr>
            <a:xfrm>
              <a:off x="2339983" y="3109325"/>
              <a:ext cx="141130" cy="11383"/>
            </a:xfrm>
            <a:custGeom>
              <a:avLst/>
              <a:gdLst/>
              <a:ahLst/>
              <a:cxnLst/>
              <a:rect l="l" t="t" r="r" b="b"/>
              <a:pathLst>
                <a:path w="538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5375" y="433"/>
                  </a:lnTo>
                  <a:cubicBezTo>
                    <a:pt x="5375" y="361"/>
                    <a:pt x="5380" y="289"/>
                    <a:pt x="5380" y="217"/>
                  </a:cubicBezTo>
                  <a:cubicBezTo>
                    <a:pt x="5380" y="144"/>
                    <a:pt x="5380" y="72"/>
                    <a:pt x="537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75"/>
            <p:cNvSpPr/>
            <p:nvPr/>
          </p:nvSpPr>
          <p:spPr>
            <a:xfrm>
              <a:off x="2458479" y="2906141"/>
              <a:ext cx="90406" cy="90380"/>
            </a:xfrm>
            <a:custGeom>
              <a:avLst/>
              <a:gdLst/>
              <a:ahLst/>
              <a:cxnLst/>
              <a:rect l="l" t="t" r="r" b="b"/>
              <a:pathLst>
                <a:path w="344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1295" y="3445"/>
                  </a:lnTo>
                  <a:lnTo>
                    <a:pt x="3446" y="129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75"/>
            <p:cNvSpPr/>
            <p:nvPr/>
          </p:nvSpPr>
          <p:spPr>
            <a:xfrm>
              <a:off x="2458479" y="2906141"/>
              <a:ext cx="56573" cy="90380"/>
            </a:xfrm>
            <a:custGeom>
              <a:avLst/>
              <a:gdLst/>
              <a:ahLst/>
              <a:cxnLst/>
              <a:rect l="l" t="t" r="r" b="b"/>
              <a:pathLst>
                <a:path w="215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5"/>
            <p:cNvSpPr/>
            <p:nvPr/>
          </p:nvSpPr>
          <p:spPr>
            <a:xfrm>
              <a:off x="2232713" y="3007720"/>
              <a:ext cx="214567" cy="214567"/>
            </a:xfrm>
            <a:custGeom>
              <a:avLst/>
              <a:gdLst/>
              <a:ahLst/>
              <a:cxnLst/>
              <a:rect l="l" t="t" r="r" b="b"/>
              <a:pathLst>
                <a:path w="8181" h="8181" extrusionOk="0">
                  <a:moveTo>
                    <a:pt x="4091" y="1"/>
                  </a:moveTo>
                  <a:cubicBezTo>
                    <a:pt x="1834" y="1"/>
                    <a:pt x="1" y="1834"/>
                    <a:pt x="1" y="4091"/>
                  </a:cubicBezTo>
                  <a:cubicBezTo>
                    <a:pt x="1" y="6347"/>
                    <a:pt x="1834" y="8181"/>
                    <a:pt x="4091" y="8181"/>
                  </a:cubicBezTo>
                  <a:cubicBezTo>
                    <a:pt x="6347" y="8181"/>
                    <a:pt x="8181" y="6347"/>
                    <a:pt x="8181" y="4091"/>
                  </a:cubicBezTo>
                  <a:cubicBezTo>
                    <a:pt x="8181" y="1834"/>
                    <a:pt x="6347" y="1"/>
                    <a:pt x="40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5"/>
            <p:cNvSpPr/>
            <p:nvPr/>
          </p:nvSpPr>
          <p:spPr>
            <a:xfrm>
              <a:off x="2339983" y="3109325"/>
              <a:ext cx="107297" cy="11383"/>
            </a:xfrm>
            <a:custGeom>
              <a:avLst/>
              <a:gdLst/>
              <a:ahLst/>
              <a:cxnLst/>
              <a:rect l="l" t="t" r="r" b="b"/>
              <a:pathLst>
                <a:path w="409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4081" y="433"/>
                  </a:lnTo>
                  <a:cubicBezTo>
                    <a:pt x="4081" y="361"/>
                    <a:pt x="4091" y="289"/>
                    <a:pt x="4091" y="217"/>
                  </a:cubicBezTo>
                  <a:cubicBezTo>
                    <a:pt x="4091" y="144"/>
                    <a:pt x="4081" y="72"/>
                    <a:pt x="408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75"/>
            <p:cNvSpPr/>
            <p:nvPr/>
          </p:nvSpPr>
          <p:spPr>
            <a:xfrm>
              <a:off x="2266782" y="3041789"/>
              <a:ext cx="146428" cy="146428"/>
            </a:xfrm>
            <a:custGeom>
              <a:avLst/>
              <a:gdLst/>
              <a:ahLst/>
              <a:cxnLst/>
              <a:rect l="l" t="t" r="r" b="b"/>
              <a:pathLst>
                <a:path w="5583" h="5583" extrusionOk="0">
                  <a:moveTo>
                    <a:pt x="2792" y="1"/>
                  </a:moveTo>
                  <a:cubicBezTo>
                    <a:pt x="1252" y="1"/>
                    <a:pt x="1" y="1252"/>
                    <a:pt x="1" y="2792"/>
                  </a:cubicBezTo>
                  <a:cubicBezTo>
                    <a:pt x="1" y="4336"/>
                    <a:pt x="1252" y="5582"/>
                    <a:pt x="2792" y="5582"/>
                  </a:cubicBezTo>
                  <a:cubicBezTo>
                    <a:pt x="4331" y="5582"/>
                    <a:pt x="5582" y="4336"/>
                    <a:pt x="5582" y="2792"/>
                  </a:cubicBezTo>
                  <a:cubicBezTo>
                    <a:pt x="5582" y="1252"/>
                    <a:pt x="4331" y="1"/>
                    <a:pt x="2792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75"/>
            <p:cNvSpPr/>
            <p:nvPr/>
          </p:nvSpPr>
          <p:spPr>
            <a:xfrm>
              <a:off x="2339983" y="3109325"/>
              <a:ext cx="73227" cy="11383"/>
            </a:xfrm>
            <a:custGeom>
              <a:avLst/>
              <a:gdLst/>
              <a:ahLst/>
              <a:cxnLst/>
              <a:rect l="l" t="t" r="r" b="b"/>
              <a:pathLst>
                <a:path w="2792" h="434" extrusionOk="0">
                  <a:moveTo>
                    <a:pt x="1" y="0"/>
                  </a:moveTo>
                  <a:lnTo>
                    <a:pt x="1" y="433"/>
                  </a:lnTo>
                  <a:lnTo>
                    <a:pt x="2787" y="433"/>
                  </a:lnTo>
                  <a:cubicBezTo>
                    <a:pt x="2791" y="361"/>
                    <a:pt x="2791" y="289"/>
                    <a:pt x="2791" y="217"/>
                  </a:cubicBezTo>
                  <a:cubicBezTo>
                    <a:pt x="2791" y="144"/>
                    <a:pt x="2791" y="72"/>
                    <a:pt x="278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5"/>
            <p:cNvSpPr/>
            <p:nvPr/>
          </p:nvSpPr>
          <p:spPr>
            <a:xfrm>
              <a:off x="2300118" y="3075124"/>
              <a:ext cx="79784" cy="79784"/>
            </a:xfrm>
            <a:custGeom>
              <a:avLst/>
              <a:gdLst/>
              <a:ahLst/>
              <a:cxnLst/>
              <a:rect l="l" t="t" r="r" b="b"/>
              <a:pathLst>
                <a:path w="3042" h="3042" extrusionOk="0">
                  <a:moveTo>
                    <a:pt x="1521" y="0"/>
                  </a:moveTo>
                  <a:cubicBezTo>
                    <a:pt x="683" y="0"/>
                    <a:pt x="0" y="683"/>
                    <a:pt x="0" y="1521"/>
                  </a:cubicBezTo>
                  <a:cubicBezTo>
                    <a:pt x="0" y="2363"/>
                    <a:pt x="683" y="3041"/>
                    <a:pt x="1521" y="3041"/>
                  </a:cubicBezTo>
                  <a:cubicBezTo>
                    <a:pt x="2358" y="3041"/>
                    <a:pt x="3041" y="2363"/>
                    <a:pt x="3041" y="1521"/>
                  </a:cubicBezTo>
                  <a:cubicBezTo>
                    <a:pt x="3041" y="683"/>
                    <a:pt x="2358" y="0"/>
                    <a:pt x="15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75"/>
            <p:cNvSpPr/>
            <p:nvPr/>
          </p:nvSpPr>
          <p:spPr>
            <a:xfrm>
              <a:off x="2339983" y="3109325"/>
              <a:ext cx="40023" cy="11383"/>
            </a:xfrm>
            <a:custGeom>
              <a:avLst/>
              <a:gdLst/>
              <a:ahLst/>
              <a:cxnLst/>
              <a:rect l="l" t="t" r="r" b="b"/>
              <a:pathLst>
                <a:path w="1526" h="434" extrusionOk="0">
                  <a:moveTo>
                    <a:pt x="1" y="0"/>
                  </a:moveTo>
                  <a:lnTo>
                    <a:pt x="1" y="433"/>
                  </a:lnTo>
                  <a:lnTo>
                    <a:pt x="1507" y="433"/>
                  </a:lnTo>
                  <a:cubicBezTo>
                    <a:pt x="1526" y="289"/>
                    <a:pt x="1526" y="144"/>
                    <a:pt x="150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75"/>
            <p:cNvSpPr/>
            <p:nvPr/>
          </p:nvSpPr>
          <p:spPr>
            <a:xfrm>
              <a:off x="2323067" y="3098074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cubicBezTo>
                    <a:pt x="1" y="1002"/>
                    <a:pt x="290" y="1290"/>
                    <a:pt x="646" y="1290"/>
                  </a:cubicBezTo>
                  <a:cubicBezTo>
                    <a:pt x="1002" y="1290"/>
                    <a:pt x="1290" y="1002"/>
                    <a:pt x="1290" y="646"/>
                  </a:cubicBezTo>
                  <a:cubicBezTo>
                    <a:pt x="1290" y="290"/>
                    <a:pt x="1002" y="1"/>
                    <a:pt x="646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75"/>
            <p:cNvSpPr/>
            <p:nvPr/>
          </p:nvSpPr>
          <p:spPr>
            <a:xfrm>
              <a:off x="2339983" y="3109325"/>
              <a:ext cx="17310" cy="11383"/>
            </a:xfrm>
            <a:custGeom>
              <a:avLst/>
              <a:gdLst/>
              <a:ahLst/>
              <a:cxnLst/>
              <a:rect l="l" t="t" r="r" b="b"/>
              <a:pathLst>
                <a:path w="660" h="434" extrusionOk="0">
                  <a:moveTo>
                    <a:pt x="1" y="0"/>
                  </a:moveTo>
                  <a:lnTo>
                    <a:pt x="1" y="433"/>
                  </a:lnTo>
                  <a:lnTo>
                    <a:pt x="607" y="433"/>
                  </a:lnTo>
                  <a:cubicBezTo>
                    <a:pt x="660" y="294"/>
                    <a:pt x="660" y="140"/>
                    <a:pt x="60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5"/>
            <p:cNvSpPr/>
            <p:nvPr/>
          </p:nvSpPr>
          <p:spPr>
            <a:xfrm>
              <a:off x="2178842" y="2900869"/>
              <a:ext cx="375709" cy="360890"/>
            </a:xfrm>
            <a:custGeom>
              <a:avLst/>
              <a:gdLst/>
              <a:ahLst/>
              <a:cxnLst/>
              <a:rect l="l" t="t" r="r" b="b"/>
              <a:pathLst>
                <a:path w="14325" h="13760" extrusionOk="0">
                  <a:moveTo>
                    <a:pt x="12616" y="687"/>
                  </a:moveTo>
                  <a:lnTo>
                    <a:pt x="12616" y="1496"/>
                  </a:lnTo>
                  <a:cubicBezTo>
                    <a:pt x="12616" y="1606"/>
                    <a:pt x="12703" y="1698"/>
                    <a:pt x="12814" y="1698"/>
                  </a:cubicBezTo>
                  <a:lnTo>
                    <a:pt x="13622" y="1698"/>
                  </a:lnTo>
                  <a:lnTo>
                    <a:pt x="11871" y="3444"/>
                  </a:lnTo>
                  <a:lnTo>
                    <a:pt x="11149" y="3444"/>
                  </a:lnTo>
                  <a:lnTo>
                    <a:pt x="12313" y="2280"/>
                  </a:lnTo>
                  <a:cubicBezTo>
                    <a:pt x="12474" y="2137"/>
                    <a:pt x="12334" y="1924"/>
                    <a:pt x="12176" y="1924"/>
                  </a:cubicBezTo>
                  <a:cubicBezTo>
                    <a:pt x="12126" y="1924"/>
                    <a:pt x="12074" y="1945"/>
                    <a:pt x="12029" y="1996"/>
                  </a:cubicBezTo>
                  <a:lnTo>
                    <a:pt x="10865" y="3160"/>
                  </a:lnTo>
                  <a:lnTo>
                    <a:pt x="10865" y="2439"/>
                  </a:lnTo>
                  <a:lnTo>
                    <a:pt x="12616" y="687"/>
                  </a:lnTo>
                  <a:close/>
                  <a:moveTo>
                    <a:pt x="6136" y="2987"/>
                  </a:moveTo>
                  <a:cubicBezTo>
                    <a:pt x="7406" y="2987"/>
                    <a:pt x="8671" y="3453"/>
                    <a:pt x="9657" y="4368"/>
                  </a:cubicBezTo>
                  <a:lnTo>
                    <a:pt x="6000" y="8025"/>
                  </a:lnTo>
                  <a:cubicBezTo>
                    <a:pt x="5870" y="8171"/>
                    <a:pt x="6000" y="8363"/>
                    <a:pt x="6152" y="8363"/>
                  </a:cubicBezTo>
                  <a:cubicBezTo>
                    <a:pt x="6196" y="8363"/>
                    <a:pt x="6242" y="8347"/>
                    <a:pt x="6284" y="8309"/>
                  </a:cubicBezTo>
                  <a:lnTo>
                    <a:pt x="7198" y="7395"/>
                  </a:lnTo>
                  <a:lnTo>
                    <a:pt x="7198" y="7395"/>
                  </a:lnTo>
                  <a:cubicBezTo>
                    <a:pt x="7554" y="7886"/>
                    <a:pt x="7530" y="8550"/>
                    <a:pt x="7141" y="9011"/>
                  </a:cubicBezTo>
                  <a:cubicBezTo>
                    <a:pt x="6884" y="9312"/>
                    <a:pt x="6518" y="9472"/>
                    <a:pt x="6145" y="9472"/>
                  </a:cubicBezTo>
                  <a:cubicBezTo>
                    <a:pt x="5944" y="9472"/>
                    <a:pt x="5742" y="9425"/>
                    <a:pt x="5553" y="9329"/>
                  </a:cubicBezTo>
                  <a:cubicBezTo>
                    <a:pt x="5014" y="9055"/>
                    <a:pt x="4735" y="8448"/>
                    <a:pt x="4874" y="7861"/>
                  </a:cubicBezTo>
                  <a:cubicBezTo>
                    <a:pt x="5014" y="7274"/>
                    <a:pt x="5538" y="6861"/>
                    <a:pt x="6145" y="6861"/>
                  </a:cubicBezTo>
                  <a:cubicBezTo>
                    <a:pt x="6226" y="6861"/>
                    <a:pt x="6303" y="6870"/>
                    <a:pt x="6385" y="6885"/>
                  </a:cubicBezTo>
                  <a:cubicBezTo>
                    <a:pt x="6403" y="6888"/>
                    <a:pt x="6419" y="6890"/>
                    <a:pt x="6435" y="6890"/>
                  </a:cubicBezTo>
                  <a:cubicBezTo>
                    <a:pt x="6664" y="6890"/>
                    <a:pt x="6718" y="6526"/>
                    <a:pt x="6457" y="6485"/>
                  </a:cubicBezTo>
                  <a:cubicBezTo>
                    <a:pt x="6353" y="6466"/>
                    <a:pt x="6249" y="6457"/>
                    <a:pt x="6146" y="6457"/>
                  </a:cubicBezTo>
                  <a:cubicBezTo>
                    <a:pt x="5548" y="6457"/>
                    <a:pt x="4984" y="6769"/>
                    <a:pt x="4672" y="7298"/>
                  </a:cubicBezTo>
                  <a:cubicBezTo>
                    <a:pt x="4307" y="7919"/>
                    <a:pt x="4369" y="8699"/>
                    <a:pt x="4826" y="9257"/>
                  </a:cubicBezTo>
                  <a:cubicBezTo>
                    <a:pt x="5159" y="9655"/>
                    <a:pt x="5643" y="9874"/>
                    <a:pt x="6141" y="9874"/>
                  </a:cubicBezTo>
                  <a:cubicBezTo>
                    <a:pt x="6335" y="9874"/>
                    <a:pt x="6532" y="9841"/>
                    <a:pt x="6722" y="9772"/>
                  </a:cubicBezTo>
                  <a:cubicBezTo>
                    <a:pt x="7400" y="9526"/>
                    <a:pt x="7848" y="8886"/>
                    <a:pt x="7848" y="8165"/>
                  </a:cubicBezTo>
                  <a:cubicBezTo>
                    <a:pt x="7853" y="7780"/>
                    <a:pt x="7723" y="7409"/>
                    <a:pt x="7482" y="7111"/>
                  </a:cubicBezTo>
                  <a:lnTo>
                    <a:pt x="8113" y="6476"/>
                  </a:lnTo>
                  <a:lnTo>
                    <a:pt x="8113" y="6476"/>
                  </a:lnTo>
                  <a:cubicBezTo>
                    <a:pt x="8984" y="7496"/>
                    <a:pt x="8931" y="9007"/>
                    <a:pt x="8002" y="9964"/>
                  </a:cubicBezTo>
                  <a:cubicBezTo>
                    <a:pt x="7497" y="10483"/>
                    <a:pt x="6822" y="10747"/>
                    <a:pt x="6145" y="10747"/>
                  </a:cubicBezTo>
                  <a:cubicBezTo>
                    <a:pt x="5571" y="10747"/>
                    <a:pt x="4995" y="10557"/>
                    <a:pt x="4518" y="10171"/>
                  </a:cubicBezTo>
                  <a:cubicBezTo>
                    <a:pt x="3479" y="9329"/>
                    <a:pt x="3248" y="7837"/>
                    <a:pt x="3989" y="6721"/>
                  </a:cubicBezTo>
                  <a:cubicBezTo>
                    <a:pt x="4484" y="5978"/>
                    <a:pt x="5305" y="5568"/>
                    <a:pt x="6147" y="5568"/>
                  </a:cubicBezTo>
                  <a:cubicBezTo>
                    <a:pt x="6564" y="5568"/>
                    <a:pt x="6986" y="5669"/>
                    <a:pt x="7376" y="5879"/>
                  </a:cubicBezTo>
                  <a:cubicBezTo>
                    <a:pt x="7410" y="5897"/>
                    <a:pt x="7443" y="5904"/>
                    <a:pt x="7473" y="5904"/>
                  </a:cubicBezTo>
                  <a:cubicBezTo>
                    <a:pt x="7653" y="5904"/>
                    <a:pt x="7762" y="5639"/>
                    <a:pt x="7569" y="5528"/>
                  </a:cubicBezTo>
                  <a:cubicBezTo>
                    <a:pt x="7115" y="5282"/>
                    <a:pt x="6624" y="5164"/>
                    <a:pt x="6139" y="5164"/>
                  </a:cubicBezTo>
                  <a:cubicBezTo>
                    <a:pt x="5162" y="5164"/>
                    <a:pt x="4210" y="5641"/>
                    <a:pt x="3638" y="6509"/>
                  </a:cubicBezTo>
                  <a:cubicBezTo>
                    <a:pt x="2776" y="7804"/>
                    <a:pt x="3051" y="9541"/>
                    <a:pt x="4263" y="10508"/>
                  </a:cubicBezTo>
                  <a:cubicBezTo>
                    <a:pt x="4815" y="10950"/>
                    <a:pt x="5478" y="11167"/>
                    <a:pt x="6139" y="11167"/>
                  </a:cubicBezTo>
                  <a:cubicBezTo>
                    <a:pt x="6932" y="11167"/>
                    <a:pt x="7720" y="10855"/>
                    <a:pt x="8305" y="10243"/>
                  </a:cubicBezTo>
                  <a:cubicBezTo>
                    <a:pt x="9383" y="9122"/>
                    <a:pt x="9421" y="7361"/>
                    <a:pt x="8401" y="6192"/>
                  </a:cubicBezTo>
                  <a:lnTo>
                    <a:pt x="9032" y="5561"/>
                  </a:lnTo>
                  <a:lnTo>
                    <a:pt x="9032" y="5561"/>
                  </a:lnTo>
                  <a:cubicBezTo>
                    <a:pt x="10393" y="7082"/>
                    <a:pt x="10350" y="9401"/>
                    <a:pt x="8926" y="10864"/>
                  </a:cubicBezTo>
                  <a:cubicBezTo>
                    <a:pt x="8170" y="11643"/>
                    <a:pt x="7161" y="12038"/>
                    <a:pt x="6147" y="12038"/>
                  </a:cubicBezTo>
                  <a:cubicBezTo>
                    <a:pt x="5256" y="12038"/>
                    <a:pt x="4362" y="11733"/>
                    <a:pt x="3633" y="11114"/>
                  </a:cubicBezTo>
                  <a:cubicBezTo>
                    <a:pt x="2079" y="9791"/>
                    <a:pt x="1809" y="7491"/>
                    <a:pt x="3027" y="5850"/>
                  </a:cubicBezTo>
                  <a:cubicBezTo>
                    <a:pt x="3783" y="4827"/>
                    <a:pt x="4955" y="4279"/>
                    <a:pt x="6147" y="4279"/>
                  </a:cubicBezTo>
                  <a:cubicBezTo>
                    <a:pt x="6865" y="4279"/>
                    <a:pt x="7591" y="4478"/>
                    <a:pt x="8238" y="4893"/>
                  </a:cubicBezTo>
                  <a:cubicBezTo>
                    <a:pt x="8278" y="4921"/>
                    <a:pt x="8319" y="4933"/>
                    <a:pt x="8357" y="4933"/>
                  </a:cubicBezTo>
                  <a:cubicBezTo>
                    <a:pt x="8535" y="4933"/>
                    <a:pt x="8657" y="4670"/>
                    <a:pt x="8459" y="4551"/>
                  </a:cubicBezTo>
                  <a:cubicBezTo>
                    <a:pt x="7743" y="4092"/>
                    <a:pt x="6939" y="3871"/>
                    <a:pt x="6143" y="3871"/>
                  </a:cubicBezTo>
                  <a:cubicBezTo>
                    <a:pt x="4821" y="3871"/>
                    <a:pt x="3521" y="4479"/>
                    <a:pt x="2680" y="5614"/>
                  </a:cubicBezTo>
                  <a:cubicBezTo>
                    <a:pt x="1338" y="7433"/>
                    <a:pt x="1636" y="9983"/>
                    <a:pt x="3363" y="11446"/>
                  </a:cubicBezTo>
                  <a:cubicBezTo>
                    <a:pt x="4168" y="12127"/>
                    <a:pt x="5154" y="12463"/>
                    <a:pt x="6137" y="12463"/>
                  </a:cubicBezTo>
                  <a:cubicBezTo>
                    <a:pt x="7265" y="12463"/>
                    <a:pt x="8388" y="12022"/>
                    <a:pt x="9229" y="11153"/>
                  </a:cubicBezTo>
                  <a:cubicBezTo>
                    <a:pt x="10798" y="9521"/>
                    <a:pt x="10836" y="6952"/>
                    <a:pt x="9316" y="5278"/>
                  </a:cubicBezTo>
                  <a:lnTo>
                    <a:pt x="9946" y="4652"/>
                  </a:lnTo>
                  <a:cubicBezTo>
                    <a:pt x="10831" y="5605"/>
                    <a:pt x="11322" y="6861"/>
                    <a:pt x="11322" y="8165"/>
                  </a:cubicBezTo>
                  <a:cubicBezTo>
                    <a:pt x="11327" y="10619"/>
                    <a:pt x="9604" y="12741"/>
                    <a:pt x="7203" y="13246"/>
                  </a:cubicBezTo>
                  <a:cubicBezTo>
                    <a:pt x="6846" y="13321"/>
                    <a:pt x="6489" y="13357"/>
                    <a:pt x="6136" y="13357"/>
                  </a:cubicBezTo>
                  <a:cubicBezTo>
                    <a:pt x="4112" y="13357"/>
                    <a:pt x="2226" y="12166"/>
                    <a:pt x="1391" y="10253"/>
                  </a:cubicBezTo>
                  <a:cubicBezTo>
                    <a:pt x="404" y="8001"/>
                    <a:pt x="1131" y="5369"/>
                    <a:pt x="3132" y="3945"/>
                  </a:cubicBezTo>
                  <a:cubicBezTo>
                    <a:pt x="4037" y="3303"/>
                    <a:pt x="5088" y="2987"/>
                    <a:pt x="6136" y="2987"/>
                  </a:cubicBezTo>
                  <a:close/>
                  <a:moveTo>
                    <a:pt x="12815" y="0"/>
                  </a:moveTo>
                  <a:cubicBezTo>
                    <a:pt x="12765" y="0"/>
                    <a:pt x="12715" y="19"/>
                    <a:pt x="12674" y="62"/>
                  </a:cubicBezTo>
                  <a:lnTo>
                    <a:pt x="10518" y="2212"/>
                  </a:lnTo>
                  <a:cubicBezTo>
                    <a:pt x="10485" y="2251"/>
                    <a:pt x="10461" y="2299"/>
                    <a:pt x="10461" y="2357"/>
                  </a:cubicBezTo>
                  <a:lnTo>
                    <a:pt x="10461" y="3565"/>
                  </a:lnTo>
                  <a:lnTo>
                    <a:pt x="9941" y="4079"/>
                  </a:lnTo>
                  <a:cubicBezTo>
                    <a:pt x="8867" y="3079"/>
                    <a:pt x="7500" y="2583"/>
                    <a:pt x="6136" y="2583"/>
                  </a:cubicBezTo>
                  <a:cubicBezTo>
                    <a:pt x="4671" y="2583"/>
                    <a:pt x="3209" y="3155"/>
                    <a:pt x="2112" y="4291"/>
                  </a:cubicBezTo>
                  <a:cubicBezTo>
                    <a:pt x="0" y="6485"/>
                    <a:pt x="34" y="9964"/>
                    <a:pt x="2189" y="12120"/>
                  </a:cubicBezTo>
                  <a:cubicBezTo>
                    <a:pt x="3279" y="13212"/>
                    <a:pt x="4710" y="13759"/>
                    <a:pt x="6142" y="13759"/>
                  </a:cubicBezTo>
                  <a:cubicBezTo>
                    <a:pt x="7538" y="13759"/>
                    <a:pt x="8935" y="13239"/>
                    <a:pt x="10018" y="12197"/>
                  </a:cubicBezTo>
                  <a:cubicBezTo>
                    <a:pt x="12207" y="10080"/>
                    <a:pt x="12304" y="6596"/>
                    <a:pt x="10225" y="4368"/>
                  </a:cubicBezTo>
                  <a:lnTo>
                    <a:pt x="10745" y="3848"/>
                  </a:lnTo>
                  <a:lnTo>
                    <a:pt x="11952" y="3848"/>
                  </a:lnTo>
                  <a:cubicBezTo>
                    <a:pt x="12005" y="3848"/>
                    <a:pt x="12058" y="3824"/>
                    <a:pt x="12097" y="3786"/>
                  </a:cubicBezTo>
                  <a:lnTo>
                    <a:pt x="14248" y="1635"/>
                  </a:lnTo>
                  <a:cubicBezTo>
                    <a:pt x="14305" y="1577"/>
                    <a:pt x="14325" y="1491"/>
                    <a:pt x="14296" y="1419"/>
                  </a:cubicBezTo>
                  <a:cubicBezTo>
                    <a:pt x="14262" y="1342"/>
                    <a:pt x="14190" y="1293"/>
                    <a:pt x="14108" y="1293"/>
                  </a:cubicBezTo>
                  <a:lnTo>
                    <a:pt x="13016" y="1293"/>
                  </a:lnTo>
                  <a:lnTo>
                    <a:pt x="13016" y="201"/>
                  </a:lnTo>
                  <a:cubicBezTo>
                    <a:pt x="13016" y="81"/>
                    <a:pt x="12917" y="0"/>
                    <a:pt x="12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8" name="Google Shape;10528;p75"/>
          <p:cNvGrpSpPr/>
          <p:nvPr/>
        </p:nvGrpSpPr>
        <p:grpSpPr>
          <a:xfrm>
            <a:off x="2704703" y="2900921"/>
            <a:ext cx="230986" cy="360497"/>
            <a:chOff x="2704703" y="2900921"/>
            <a:chExt cx="230986" cy="360497"/>
          </a:xfrm>
        </p:grpSpPr>
        <p:sp>
          <p:nvSpPr>
            <p:cNvPr id="10529" name="Google Shape;10529;p75"/>
            <p:cNvSpPr/>
            <p:nvPr/>
          </p:nvSpPr>
          <p:spPr>
            <a:xfrm>
              <a:off x="2817534" y="2906193"/>
              <a:ext cx="28299" cy="33545"/>
            </a:xfrm>
            <a:custGeom>
              <a:avLst/>
              <a:gdLst/>
              <a:ahLst/>
              <a:cxnLst/>
              <a:rect l="l" t="t" r="r" b="b"/>
              <a:pathLst>
                <a:path w="1079" h="1279" extrusionOk="0">
                  <a:moveTo>
                    <a:pt x="127" y="1"/>
                  </a:moveTo>
                  <a:cubicBezTo>
                    <a:pt x="59" y="1"/>
                    <a:pt x="0" y="59"/>
                    <a:pt x="0" y="128"/>
                  </a:cubicBezTo>
                  <a:lnTo>
                    <a:pt x="0" y="1062"/>
                  </a:lnTo>
                  <a:lnTo>
                    <a:pt x="1078" y="1278"/>
                  </a:lnTo>
                  <a:cubicBezTo>
                    <a:pt x="1078" y="292"/>
                    <a:pt x="448" y="56"/>
                    <a:pt x="149" y="3"/>
                  </a:cubicBezTo>
                  <a:cubicBezTo>
                    <a:pt x="142" y="2"/>
                    <a:pt x="134" y="1"/>
                    <a:pt x="127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75"/>
            <p:cNvSpPr/>
            <p:nvPr/>
          </p:nvSpPr>
          <p:spPr>
            <a:xfrm>
              <a:off x="2794926" y="2928460"/>
              <a:ext cx="129905" cy="248637"/>
            </a:xfrm>
            <a:custGeom>
              <a:avLst/>
              <a:gdLst/>
              <a:ahLst/>
              <a:cxnLst/>
              <a:rect l="l" t="t" r="r" b="b"/>
              <a:pathLst>
                <a:path w="4953" h="9480" extrusionOk="0">
                  <a:moveTo>
                    <a:pt x="382" y="1"/>
                  </a:moveTo>
                  <a:cubicBezTo>
                    <a:pt x="284" y="1"/>
                    <a:pt x="198" y="76"/>
                    <a:pt x="179" y="174"/>
                  </a:cubicBezTo>
                  <a:lnTo>
                    <a:pt x="1" y="1079"/>
                  </a:lnTo>
                  <a:lnTo>
                    <a:pt x="2585" y="5385"/>
                  </a:lnTo>
                  <a:lnTo>
                    <a:pt x="2801" y="9480"/>
                  </a:lnTo>
                  <a:lnTo>
                    <a:pt x="3879" y="9480"/>
                  </a:lnTo>
                  <a:cubicBezTo>
                    <a:pt x="3879" y="6896"/>
                    <a:pt x="4952" y="6256"/>
                    <a:pt x="4952" y="3879"/>
                  </a:cubicBezTo>
                  <a:cubicBezTo>
                    <a:pt x="4952" y="261"/>
                    <a:pt x="1257" y="10"/>
                    <a:pt x="391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5"/>
            <p:cNvSpPr/>
            <p:nvPr/>
          </p:nvSpPr>
          <p:spPr>
            <a:xfrm>
              <a:off x="2710499" y="2949075"/>
              <a:ext cx="209033" cy="239405"/>
            </a:xfrm>
            <a:custGeom>
              <a:avLst/>
              <a:gdLst/>
              <a:ahLst/>
              <a:cxnLst/>
              <a:rect l="l" t="t" r="r" b="b"/>
              <a:pathLst>
                <a:path w="7970" h="9128" extrusionOk="0">
                  <a:moveTo>
                    <a:pt x="3174" y="1"/>
                  </a:moveTo>
                  <a:cubicBezTo>
                    <a:pt x="2898" y="1"/>
                    <a:pt x="2673" y="15"/>
                    <a:pt x="2532" y="28"/>
                  </a:cubicBezTo>
                  <a:cubicBezTo>
                    <a:pt x="2311" y="47"/>
                    <a:pt x="2142" y="235"/>
                    <a:pt x="2142" y="456"/>
                  </a:cubicBezTo>
                  <a:lnTo>
                    <a:pt x="2142" y="721"/>
                  </a:lnTo>
                  <a:lnTo>
                    <a:pt x="150" y="2713"/>
                  </a:lnTo>
                  <a:cubicBezTo>
                    <a:pt x="49" y="2814"/>
                    <a:pt x="1" y="2963"/>
                    <a:pt x="30" y="3103"/>
                  </a:cubicBezTo>
                  <a:lnTo>
                    <a:pt x="174" y="3815"/>
                  </a:lnTo>
                  <a:cubicBezTo>
                    <a:pt x="189" y="3901"/>
                    <a:pt x="256" y="3969"/>
                    <a:pt x="338" y="3988"/>
                  </a:cubicBezTo>
                  <a:cubicBezTo>
                    <a:pt x="571" y="4037"/>
                    <a:pt x="787" y="4057"/>
                    <a:pt x="987" y="4057"/>
                  </a:cubicBezTo>
                  <a:cubicBezTo>
                    <a:pt x="1755" y="4057"/>
                    <a:pt x="2276" y="3749"/>
                    <a:pt x="2551" y="3531"/>
                  </a:cubicBezTo>
                  <a:cubicBezTo>
                    <a:pt x="2633" y="3460"/>
                    <a:pt x="2733" y="3425"/>
                    <a:pt x="2834" y="3425"/>
                  </a:cubicBezTo>
                  <a:cubicBezTo>
                    <a:pt x="2905" y="3425"/>
                    <a:pt x="2976" y="3442"/>
                    <a:pt x="3042" y="3478"/>
                  </a:cubicBezTo>
                  <a:cubicBezTo>
                    <a:pt x="3470" y="3719"/>
                    <a:pt x="3875" y="3772"/>
                    <a:pt x="4151" y="3772"/>
                  </a:cubicBezTo>
                  <a:cubicBezTo>
                    <a:pt x="4372" y="3772"/>
                    <a:pt x="4509" y="3738"/>
                    <a:pt x="4509" y="3738"/>
                  </a:cubicBezTo>
                  <a:lnTo>
                    <a:pt x="4509" y="3738"/>
                  </a:lnTo>
                  <a:cubicBezTo>
                    <a:pt x="2537" y="5711"/>
                    <a:pt x="1921" y="7048"/>
                    <a:pt x="1921" y="7833"/>
                  </a:cubicBezTo>
                  <a:cubicBezTo>
                    <a:pt x="1921" y="8343"/>
                    <a:pt x="2161" y="8819"/>
                    <a:pt x="2570" y="9127"/>
                  </a:cubicBezTo>
                  <a:lnTo>
                    <a:pt x="7310" y="9127"/>
                  </a:lnTo>
                  <a:cubicBezTo>
                    <a:pt x="7310" y="9127"/>
                    <a:pt x="6607" y="8059"/>
                    <a:pt x="7377" y="4493"/>
                  </a:cubicBezTo>
                  <a:cubicBezTo>
                    <a:pt x="7969" y="1736"/>
                    <a:pt x="6627" y="755"/>
                    <a:pt x="5121" y="273"/>
                  </a:cubicBezTo>
                  <a:cubicBezTo>
                    <a:pt x="4441" y="54"/>
                    <a:pt x="3711" y="1"/>
                    <a:pt x="3174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5"/>
            <p:cNvSpPr/>
            <p:nvPr/>
          </p:nvSpPr>
          <p:spPr>
            <a:xfrm>
              <a:off x="2712152" y="3008375"/>
              <a:ext cx="145536" cy="174282"/>
            </a:xfrm>
            <a:custGeom>
              <a:avLst/>
              <a:gdLst/>
              <a:ahLst/>
              <a:cxnLst/>
              <a:rect l="l" t="t" r="r" b="b"/>
              <a:pathLst>
                <a:path w="5549" h="6645" extrusionOk="0">
                  <a:moveTo>
                    <a:pt x="2940" y="1"/>
                  </a:moveTo>
                  <a:cubicBezTo>
                    <a:pt x="2785" y="1"/>
                    <a:pt x="2642" y="52"/>
                    <a:pt x="2507" y="187"/>
                  </a:cubicBezTo>
                  <a:cubicBezTo>
                    <a:pt x="2097" y="598"/>
                    <a:pt x="1289" y="1013"/>
                    <a:pt x="151" y="1013"/>
                  </a:cubicBezTo>
                  <a:cubicBezTo>
                    <a:pt x="101" y="1013"/>
                    <a:pt x="51" y="1012"/>
                    <a:pt x="0" y="1010"/>
                  </a:cubicBezTo>
                  <a:lnTo>
                    <a:pt x="0" y="1010"/>
                  </a:lnTo>
                  <a:lnTo>
                    <a:pt x="111" y="1554"/>
                  </a:lnTo>
                  <a:cubicBezTo>
                    <a:pt x="126" y="1636"/>
                    <a:pt x="193" y="1703"/>
                    <a:pt x="275" y="1722"/>
                  </a:cubicBezTo>
                  <a:cubicBezTo>
                    <a:pt x="509" y="1771"/>
                    <a:pt x="727" y="1792"/>
                    <a:pt x="928" y="1792"/>
                  </a:cubicBezTo>
                  <a:cubicBezTo>
                    <a:pt x="1694" y="1792"/>
                    <a:pt x="2215" y="1486"/>
                    <a:pt x="2493" y="1265"/>
                  </a:cubicBezTo>
                  <a:cubicBezTo>
                    <a:pt x="2573" y="1197"/>
                    <a:pt x="2674" y="1162"/>
                    <a:pt x="2777" y="1162"/>
                  </a:cubicBezTo>
                  <a:cubicBezTo>
                    <a:pt x="2847" y="1162"/>
                    <a:pt x="2919" y="1179"/>
                    <a:pt x="2984" y="1212"/>
                  </a:cubicBezTo>
                  <a:cubicBezTo>
                    <a:pt x="3411" y="1457"/>
                    <a:pt x="3817" y="1511"/>
                    <a:pt x="4092" y="1511"/>
                  </a:cubicBezTo>
                  <a:cubicBezTo>
                    <a:pt x="4310" y="1511"/>
                    <a:pt x="4446" y="1477"/>
                    <a:pt x="4446" y="1477"/>
                  </a:cubicBezTo>
                  <a:lnTo>
                    <a:pt x="4446" y="1477"/>
                  </a:lnTo>
                  <a:cubicBezTo>
                    <a:pt x="2474" y="3450"/>
                    <a:pt x="1863" y="4783"/>
                    <a:pt x="1863" y="5567"/>
                  </a:cubicBezTo>
                  <a:cubicBezTo>
                    <a:pt x="1858" y="5966"/>
                    <a:pt x="2007" y="6351"/>
                    <a:pt x="2272" y="6645"/>
                  </a:cubicBezTo>
                  <a:lnTo>
                    <a:pt x="3585" y="6645"/>
                  </a:lnTo>
                  <a:lnTo>
                    <a:pt x="3585" y="6433"/>
                  </a:lnTo>
                  <a:cubicBezTo>
                    <a:pt x="3585" y="6433"/>
                    <a:pt x="2724" y="4927"/>
                    <a:pt x="4230" y="3199"/>
                  </a:cubicBezTo>
                  <a:cubicBezTo>
                    <a:pt x="5548" y="1698"/>
                    <a:pt x="5524" y="904"/>
                    <a:pt x="5409" y="577"/>
                  </a:cubicBezTo>
                  <a:cubicBezTo>
                    <a:pt x="5380" y="491"/>
                    <a:pt x="5300" y="437"/>
                    <a:pt x="5212" y="437"/>
                  </a:cubicBezTo>
                  <a:cubicBezTo>
                    <a:pt x="5196" y="437"/>
                    <a:pt x="5180" y="439"/>
                    <a:pt x="5163" y="442"/>
                  </a:cubicBezTo>
                  <a:cubicBezTo>
                    <a:pt x="5024" y="476"/>
                    <a:pt x="4891" y="490"/>
                    <a:pt x="4762" y="490"/>
                  </a:cubicBezTo>
                  <a:cubicBezTo>
                    <a:pt x="4008" y="490"/>
                    <a:pt x="3420" y="1"/>
                    <a:pt x="2940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5"/>
            <p:cNvSpPr/>
            <p:nvPr/>
          </p:nvSpPr>
          <p:spPr>
            <a:xfrm>
              <a:off x="2749631" y="3176966"/>
              <a:ext cx="169508" cy="28273"/>
            </a:xfrm>
            <a:custGeom>
              <a:avLst/>
              <a:gdLst/>
              <a:ahLst/>
              <a:cxnLst/>
              <a:rect l="l" t="t" r="r" b="b"/>
              <a:pathLst>
                <a:path w="6463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6463" y="1078"/>
                  </a:lnTo>
                  <a:lnTo>
                    <a:pt x="6463" y="433"/>
                  </a:lnTo>
                  <a:cubicBezTo>
                    <a:pt x="6463" y="197"/>
                    <a:pt x="6270" y="5"/>
                    <a:pt x="6034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5"/>
            <p:cNvSpPr/>
            <p:nvPr/>
          </p:nvSpPr>
          <p:spPr>
            <a:xfrm>
              <a:off x="2749631" y="3176966"/>
              <a:ext cx="56573" cy="28273"/>
            </a:xfrm>
            <a:custGeom>
              <a:avLst/>
              <a:gdLst/>
              <a:ahLst/>
              <a:cxnLst/>
              <a:rect l="l" t="t" r="r" b="b"/>
              <a:pathLst>
                <a:path w="2157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1728" y="1078"/>
                  </a:lnTo>
                  <a:lnTo>
                    <a:pt x="1728" y="433"/>
                  </a:lnTo>
                  <a:cubicBezTo>
                    <a:pt x="1728" y="197"/>
                    <a:pt x="1920" y="0"/>
                    <a:pt x="2156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5"/>
            <p:cNvSpPr/>
            <p:nvPr/>
          </p:nvSpPr>
          <p:spPr>
            <a:xfrm>
              <a:off x="2738405" y="3199679"/>
              <a:ext cx="192090" cy="56442"/>
            </a:xfrm>
            <a:custGeom>
              <a:avLst/>
              <a:gdLst/>
              <a:ahLst/>
              <a:cxnLst/>
              <a:rect l="l" t="t" r="r" b="b"/>
              <a:pathLst>
                <a:path w="7324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6896" y="2151"/>
                  </a:lnTo>
                  <a:cubicBezTo>
                    <a:pt x="7131" y="2151"/>
                    <a:pt x="7324" y="1959"/>
                    <a:pt x="7324" y="1723"/>
                  </a:cubicBezTo>
                  <a:lnTo>
                    <a:pt x="7324" y="429"/>
                  </a:lnTo>
                  <a:cubicBezTo>
                    <a:pt x="7324" y="193"/>
                    <a:pt x="7131" y="0"/>
                    <a:pt x="689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5"/>
            <p:cNvSpPr/>
            <p:nvPr/>
          </p:nvSpPr>
          <p:spPr>
            <a:xfrm>
              <a:off x="2738405" y="3199679"/>
              <a:ext cx="73463" cy="56442"/>
            </a:xfrm>
            <a:custGeom>
              <a:avLst/>
              <a:gdLst/>
              <a:ahLst/>
              <a:cxnLst/>
              <a:rect l="l" t="t" r="r" b="b"/>
              <a:pathLst>
                <a:path w="2801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2801" y="2151"/>
                  </a:lnTo>
                  <a:cubicBezTo>
                    <a:pt x="2560" y="2151"/>
                    <a:pt x="2368" y="1959"/>
                    <a:pt x="2368" y="1723"/>
                  </a:cubicBezTo>
                  <a:lnTo>
                    <a:pt x="2368" y="429"/>
                  </a:lnTo>
                  <a:cubicBezTo>
                    <a:pt x="2368" y="193"/>
                    <a:pt x="2560" y="0"/>
                    <a:pt x="2801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5"/>
            <p:cNvSpPr/>
            <p:nvPr/>
          </p:nvSpPr>
          <p:spPr>
            <a:xfrm>
              <a:off x="2704703" y="2900921"/>
              <a:ext cx="230986" cy="360497"/>
            </a:xfrm>
            <a:custGeom>
              <a:avLst/>
              <a:gdLst/>
              <a:ahLst/>
              <a:cxnLst/>
              <a:rect l="l" t="t" r="r" b="b"/>
              <a:pathLst>
                <a:path w="8807" h="13745" extrusionOk="0">
                  <a:moveTo>
                    <a:pt x="4504" y="425"/>
                  </a:moveTo>
                  <a:cubicBezTo>
                    <a:pt x="4557" y="440"/>
                    <a:pt x="4615" y="459"/>
                    <a:pt x="4668" y="488"/>
                  </a:cubicBezTo>
                  <a:cubicBezTo>
                    <a:pt x="4860" y="579"/>
                    <a:pt x="5005" y="753"/>
                    <a:pt x="5101" y="993"/>
                  </a:cubicBezTo>
                  <a:cubicBezTo>
                    <a:pt x="4884" y="955"/>
                    <a:pt x="4682" y="926"/>
                    <a:pt x="4504" y="902"/>
                  </a:cubicBezTo>
                  <a:lnTo>
                    <a:pt x="4504" y="425"/>
                  </a:lnTo>
                  <a:close/>
                  <a:moveTo>
                    <a:pt x="7743" y="10737"/>
                  </a:moveTo>
                  <a:cubicBezTo>
                    <a:pt x="7868" y="10737"/>
                    <a:pt x="7974" y="10838"/>
                    <a:pt x="7974" y="10963"/>
                  </a:cubicBezTo>
                  <a:lnTo>
                    <a:pt x="7974" y="11194"/>
                  </a:lnTo>
                  <a:lnTo>
                    <a:pt x="7743" y="11194"/>
                  </a:lnTo>
                  <a:cubicBezTo>
                    <a:pt x="7741" y="11194"/>
                    <a:pt x="7739" y="11194"/>
                    <a:pt x="7738" y="11194"/>
                  </a:cubicBezTo>
                  <a:cubicBezTo>
                    <a:pt x="7473" y="11194"/>
                    <a:pt x="7475" y="11593"/>
                    <a:pt x="7743" y="11593"/>
                  </a:cubicBezTo>
                  <a:lnTo>
                    <a:pt x="8171" y="11593"/>
                  </a:lnTo>
                  <a:cubicBezTo>
                    <a:pt x="8301" y="11593"/>
                    <a:pt x="8402" y="11699"/>
                    <a:pt x="8402" y="11824"/>
                  </a:cubicBezTo>
                  <a:lnTo>
                    <a:pt x="8402" y="13114"/>
                  </a:lnTo>
                  <a:lnTo>
                    <a:pt x="8402" y="13119"/>
                  </a:lnTo>
                  <a:cubicBezTo>
                    <a:pt x="8402" y="13244"/>
                    <a:pt x="8301" y="13345"/>
                    <a:pt x="8176" y="13345"/>
                  </a:cubicBezTo>
                  <a:lnTo>
                    <a:pt x="1718" y="13345"/>
                  </a:lnTo>
                  <a:cubicBezTo>
                    <a:pt x="1593" y="13345"/>
                    <a:pt x="1487" y="13244"/>
                    <a:pt x="1487" y="13119"/>
                  </a:cubicBezTo>
                  <a:lnTo>
                    <a:pt x="1487" y="11824"/>
                  </a:lnTo>
                  <a:cubicBezTo>
                    <a:pt x="1487" y="11699"/>
                    <a:pt x="1593" y="11598"/>
                    <a:pt x="1718" y="11598"/>
                  </a:cubicBezTo>
                  <a:lnTo>
                    <a:pt x="6881" y="11598"/>
                  </a:lnTo>
                  <a:cubicBezTo>
                    <a:pt x="7151" y="11598"/>
                    <a:pt x="7151" y="11194"/>
                    <a:pt x="6881" y="11194"/>
                  </a:cubicBezTo>
                  <a:lnTo>
                    <a:pt x="1920" y="11194"/>
                  </a:lnTo>
                  <a:lnTo>
                    <a:pt x="1920" y="10963"/>
                  </a:lnTo>
                  <a:cubicBezTo>
                    <a:pt x="1920" y="10838"/>
                    <a:pt x="2021" y="10737"/>
                    <a:pt x="2147" y="10737"/>
                  </a:cubicBezTo>
                  <a:close/>
                  <a:moveTo>
                    <a:pt x="4336" y="1"/>
                  </a:moveTo>
                  <a:cubicBezTo>
                    <a:pt x="4318" y="1"/>
                    <a:pt x="4301" y="1"/>
                    <a:pt x="4283" y="2"/>
                  </a:cubicBezTo>
                  <a:cubicBezTo>
                    <a:pt x="4177" y="7"/>
                    <a:pt x="4100" y="93"/>
                    <a:pt x="4100" y="199"/>
                  </a:cubicBezTo>
                  <a:lnTo>
                    <a:pt x="4100" y="868"/>
                  </a:lnTo>
                  <a:cubicBezTo>
                    <a:pt x="3944" y="859"/>
                    <a:pt x="3821" y="858"/>
                    <a:pt x="3742" y="858"/>
                  </a:cubicBezTo>
                  <a:cubicBezTo>
                    <a:pt x="3688" y="858"/>
                    <a:pt x="3655" y="858"/>
                    <a:pt x="3643" y="858"/>
                  </a:cubicBezTo>
                  <a:cubicBezTo>
                    <a:pt x="3390" y="878"/>
                    <a:pt x="3402" y="1263"/>
                    <a:pt x="3658" y="1263"/>
                  </a:cubicBezTo>
                  <a:cubicBezTo>
                    <a:pt x="3659" y="1263"/>
                    <a:pt x="3661" y="1263"/>
                    <a:pt x="3662" y="1263"/>
                  </a:cubicBezTo>
                  <a:cubicBezTo>
                    <a:pt x="3665" y="1263"/>
                    <a:pt x="3700" y="1261"/>
                    <a:pt x="3762" y="1261"/>
                  </a:cubicBezTo>
                  <a:cubicBezTo>
                    <a:pt x="4211" y="1261"/>
                    <a:pt x="6064" y="1328"/>
                    <a:pt x="7218" y="2432"/>
                  </a:cubicBezTo>
                  <a:cubicBezTo>
                    <a:pt x="7863" y="3048"/>
                    <a:pt x="8185" y="3890"/>
                    <a:pt x="8185" y="4934"/>
                  </a:cubicBezTo>
                  <a:cubicBezTo>
                    <a:pt x="8185" y="6065"/>
                    <a:pt x="7940" y="6782"/>
                    <a:pt x="7675" y="7542"/>
                  </a:cubicBezTo>
                  <a:cubicBezTo>
                    <a:pt x="7415" y="8302"/>
                    <a:pt x="7141" y="9096"/>
                    <a:pt x="7112" y="10328"/>
                  </a:cubicBezTo>
                  <a:lnTo>
                    <a:pt x="2479" y="10328"/>
                  </a:lnTo>
                  <a:cubicBezTo>
                    <a:pt x="2387" y="10121"/>
                    <a:pt x="2344" y="9895"/>
                    <a:pt x="2349" y="9669"/>
                  </a:cubicBezTo>
                  <a:cubicBezTo>
                    <a:pt x="2349" y="9135"/>
                    <a:pt x="2676" y="7917"/>
                    <a:pt x="4875" y="5723"/>
                  </a:cubicBezTo>
                  <a:cubicBezTo>
                    <a:pt x="5006" y="5587"/>
                    <a:pt x="4906" y="5375"/>
                    <a:pt x="4734" y="5375"/>
                  </a:cubicBezTo>
                  <a:cubicBezTo>
                    <a:pt x="4718" y="5375"/>
                    <a:pt x="4700" y="5377"/>
                    <a:pt x="4682" y="5381"/>
                  </a:cubicBezTo>
                  <a:cubicBezTo>
                    <a:pt x="4680" y="5381"/>
                    <a:pt x="4560" y="5411"/>
                    <a:pt x="4367" y="5411"/>
                  </a:cubicBezTo>
                  <a:cubicBezTo>
                    <a:pt x="4120" y="5411"/>
                    <a:pt x="3755" y="5362"/>
                    <a:pt x="3369" y="5141"/>
                  </a:cubicBezTo>
                  <a:cubicBezTo>
                    <a:pt x="3273" y="5089"/>
                    <a:pt x="3168" y="5064"/>
                    <a:pt x="3064" y="5064"/>
                  </a:cubicBezTo>
                  <a:cubicBezTo>
                    <a:pt x="2917" y="5064"/>
                    <a:pt x="2770" y="5114"/>
                    <a:pt x="2652" y="5213"/>
                  </a:cubicBezTo>
                  <a:cubicBezTo>
                    <a:pt x="2401" y="5414"/>
                    <a:pt x="1923" y="5693"/>
                    <a:pt x="1217" y="5693"/>
                  </a:cubicBezTo>
                  <a:cubicBezTo>
                    <a:pt x="1028" y="5693"/>
                    <a:pt x="823" y="5673"/>
                    <a:pt x="602" y="5627"/>
                  </a:cubicBezTo>
                  <a:lnTo>
                    <a:pt x="434" y="4785"/>
                  </a:lnTo>
                  <a:lnTo>
                    <a:pt x="2507" y="2711"/>
                  </a:lnTo>
                  <a:cubicBezTo>
                    <a:pt x="2546" y="2672"/>
                    <a:pt x="2565" y="2624"/>
                    <a:pt x="2565" y="2567"/>
                  </a:cubicBezTo>
                  <a:lnTo>
                    <a:pt x="2565" y="2302"/>
                  </a:lnTo>
                  <a:cubicBezTo>
                    <a:pt x="2565" y="2182"/>
                    <a:pt x="2657" y="2085"/>
                    <a:pt x="2772" y="2076"/>
                  </a:cubicBezTo>
                  <a:cubicBezTo>
                    <a:pt x="2915" y="2062"/>
                    <a:pt x="3136" y="2047"/>
                    <a:pt x="3407" y="2047"/>
                  </a:cubicBezTo>
                  <a:cubicBezTo>
                    <a:pt x="3915" y="2047"/>
                    <a:pt x="4599" y="2100"/>
                    <a:pt x="5279" y="2316"/>
                  </a:cubicBezTo>
                  <a:cubicBezTo>
                    <a:pt x="5306" y="2326"/>
                    <a:pt x="5331" y="2330"/>
                    <a:pt x="5354" y="2330"/>
                  </a:cubicBezTo>
                  <a:cubicBezTo>
                    <a:pt x="5565" y="2330"/>
                    <a:pt x="5642" y="1996"/>
                    <a:pt x="5399" y="1931"/>
                  </a:cubicBezTo>
                  <a:cubicBezTo>
                    <a:pt x="4672" y="1702"/>
                    <a:pt x="3944" y="1647"/>
                    <a:pt x="3405" y="1647"/>
                  </a:cubicBezTo>
                  <a:cubicBezTo>
                    <a:pt x="3118" y="1647"/>
                    <a:pt x="2884" y="1663"/>
                    <a:pt x="2734" y="1676"/>
                  </a:cubicBezTo>
                  <a:cubicBezTo>
                    <a:pt x="2411" y="1705"/>
                    <a:pt x="2161" y="1980"/>
                    <a:pt x="2161" y="2307"/>
                  </a:cubicBezTo>
                  <a:lnTo>
                    <a:pt x="2161" y="2485"/>
                  </a:lnTo>
                  <a:lnTo>
                    <a:pt x="68" y="4578"/>
                  </a:lnTo>
                  <a:cubicBezTo>
                    <a:pt x="25" y="4626"/>
                    <a:pt x="1" y="4693"/>
                    <a:pt x="15" y="4761"/>
                  </a:cubicBezTo>
                  <a:lnTo>
                    <a:pt x="232" y="5834"/>
                  </a:lnTo>
                  <a:cubicBezTo>
                    <a:pt x="246" y="5911"/>
                    <a:pt x="304" y="5973"/>
                    <a:pt x="381" y="5993"/>
                  </a:cubicBezTo>
                  <a:cubicBezTo>
                    <a:pt x="684" y="6068"/>
                    <a:pt x="962" y="6100"/>
                    <a:pt x="1216" y="6100"/>
                  </a:cubicBezTo>
                  <a:cubicBezTo>
                    <a:pt x="2041" y="6100"/>
                    <a:pt x="2605" y="5765"/>
                    <a:pt x="2907" y="5526"/>
                  </a:cubicBezTo>
                  <a:cubicBezTo>
                    <a:pt x="2951" y="5487"/>
                    <a:pt x="3006" y="5467"/>
                    <a:pt x="3063" y="5467"/>
                  </a:cubicBezTo>
                  <a:cubicBezTo>
                    <a:pt x="3099" y="5467"/>
                    <a:pt x="3136" y="5475"/>
                    <a:pt x="3171" y="5492"/>
                  </a:cubicBezTo>
                  <a:cubicBezTo>
                    <a:pt x="3494" y="5680"/>
                    <a:pt x="3855" y="5786"/>
                    <a:pt x="4225" y="5810"/>
                  </a:cubicBezTo>
                  <a:cubicBezTo>
                    <a:pt x="2353" y="7773"/>
                    <a:pt x="1949" y="8985"/>
                    <a:pt x="1949" y="9669"/>
                  </a:cubicBezTo>
                  <a:cubicBezTo>
                    <a:pt x="1944" y="9895"/>
                    <a:pt x="1978" y="10121"/>
                    <a:pt x="2050" y="10337"/>
                  </a:cubicBezTo>
                  <a:cubicBezTo>
                    <a:pt x="1742" y="10386"/>
                    <a:pt x="1521" y="10650"/>
                    <a:pt x="1521" y="10958"/>
                  </a:cubicBezTo>
                  <a:lnTo>
                    <a:pt x="1521" y="11223"/>
                  </a:lnTo>
                  <a:cubicBezTo>
                    <a:pt x="1261" y="11309"/>
                    <a:pt x="1088" y="11550"/>
                    <a:pt x="1088" y="11824"/>
                  </a:cubicBezTo>
                  <a:lnTo>
                    <a:pt x="1088" y="13114"/>
                  </a:lnTo>
                  <a:cubicBezTo>
                    <a:pt x="1088" y="13465"/>
                    <a:pt x="1372" y="13744"/>
                    <a:pt x="1718" y="13744"/>
                  </a:cubicBezTo>
                  <a:lnTo>
                    <a:pt x="8176" y="13744"/>
                  </a:lnTo>
                  <a:cubicBezTo>
                    <a:pt x="8522" y="13744"/>
                    <a:pt x="8806" y="13465"/>
                    <a:pt x="8806" y="13114"/>
                  </a:cubicBezTo>
                  <a:lnTo>
                    <a:pt x="8806" y="11824"/>
                  </a:lnTo>
                  <a:cubicBezTo>
                    <a:pt x="8806" y="11550"/>
                    <a:pt x="8633" y="11309"/>
                    <a:pt x="8378" y="11223"/>
                  </a:cubicBezTo>
                  <a:lnTo>
                    <a:pt x="8378" y="10963"/>
                  </a:lnTo>
                  <a:cubicBezTo>
                    <a:pt x="8373" y="10612"/>
                    <a:pt x="8094" y="10328"/>
                    <a:pt x="7743" y="10328"/>
                  </a:cubicBezTo>
                  <a:lnTo>
                    <a:pt x="7516" y="10328"/>
                  </a:lnTo>
                  <a:cubicBezTo>
                    <a:pt x="7545" y="9163"/>
                    <a:pt x="7805" y="8403"/>
                    <a:pt x="8060" y="7677"/>
                  </a:cubicBezTo>
                  <a:cubicBezTo>
                    <a:pt x="8320" y="6916"/>
                    <a:pt x="8590" y="6132"/>
                    <a:pt x="8590" y="4939"/>
                  </a:cubicBezTo>
                  <a:cubicBezTo>
                    <a:pt x="8590" y="3774"/>
                    <a:pt x="8224" y="2836"/>
                    <a:pt x="7497" y="2143"/>
                  </a:cubicBezTo>
                  <a:cubicBezTo>
                    <a:pt x="6920" y="1595"/>
                    <a:pt x="6208" y="1277"/>
                    <a:pt x="5548" y="1099"/>
                  </a:cubicBezTo>
                  <a:cubicBezTo>
                    <a:pt x="5414" y="512"/>
                    <a:pt x="5091" y="242"/>
                    <a:pt x="4841" y="122"/>
                  </a:cubicBezTo>
                  <a:cubicBezTo>
                    <a:pt x="4684" y="44"/>
                    <a:pt x="4511" y="1"/>
                    <a:pt x="4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5"/>
            <p:cNvSpPr/>
            <p:nvPr/>
          </p:nvSpPr>
          <p:spPr>
            <a:xfrm>
              <a:off x="2857400" y="2959723"/>
              <a:ext cx="24995" cy="16261"/>
            </a:xfrm>
            <a:custGeom>
              <a:avLst/>
              <a:gdLst/>
              <a:ahLst/>
              <a:cxnLst/>
              <a:rect l="l" t="t" r="r" b="b"/>
              <a:pathLst>
                <a:path w="953" h="620" extrusionOk="0">
                  <a:moveTo>
                    <a:pt x="293" y="0"/>
                  </a:moveTo>
                  <a:cubicBezTo>
                    <a:pt x="109" y="0"/>
                    <a:pt x="1" y="281"/>
                    <a:pt x="212" y="382"/>
                  </a:cubicBezTo>
                  <a:cubicBezTo>
                    <a:pt x="323" y="445"/>
                    <a:pt x="434" y="507"/>
                    <a:pt x="530" y="575"/>
                  </a:cubicBezTo>
                  <a:cubicBezTo>
                    <a:pt x="573" y="606"/>
                    <a:pt x="615" y="619"/>
                    <a:pt x="655" y="619"/>
                  </a:cubicBezTo>
                  <a:cubicBezTo>
                    <a:pt x="832" y="619"/>
                    <a:pt x="952" y="360"/>
                    <a:pt x="756" y="243"/>
                  </a:cubicBezTo>
                  <a:cubicBezTo>
                    <a:pt x="641" y="166"/>
                    <a:pt x="525" y="94"/>
                    <a:pt x="400" y="31"/>
                  </a:cubicBezTo>
                  <a:cubicBezTo>
                    <a:pt x="363" y="9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5"/>
            <p:cNvSpPr/>
            <p:nvPr/>
          </p:nvSpPr>
          <p:spPr>
            <a:xfrm>
              <a:off x="2783963" y="2968588"/>
              <a:ext cx="10622" cy="16314"/>
            </a:xfrm>
            <a:custGeom>
              <a:avLst/>
              <a:gdLst/>
              <a:ahLst/>
              <a:cxnLst/>
              <a:rect l="l" t="t" r="r" b="b"/>
              <a:pathLst>
                <a:path w="405" h="622" extrusionOk="0">
                  <a:moveTo>
                    <a:pt x="202" y="1"/>
                  </a:moveTo>
                  <a:cubicBezTo>
                    <a:pt x="92" y="1"/>
                    <a:pt x="0" y="92"/>
                    <a:pt x="0" y="203"/>
                  </a:cubicBezTo>
                  <a:lnTo>
                    <a:pt x="0" y="420"/>
                  </a:lnTo>
                  <a:cubicBezTo>
                    <a:pt x="0" y="554"/>
                    <a:pt x="101" y="622"/>
                    <a:pt x="202" y="622"/>
                  </a:cubicBezTo>
                  <a:cubicBezTo>
                    <a:pt x="303" y="622"/>
                    <a:pt x="405" y="554"/>
                    <a:pt x="405" y="420"/>
                  </a:cubicBezTo>
                  <a:lnTo>
                    <a:pt x="405" y="203"/>
                  </a:lnTo>
                  <a:cubicBezTo>
                    <a:pt x="405" y="92"/>
                    <a:pt x="31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0" name="Google Shape;10540;p75"/>
          <p:cNvGrpSpPr/>
          <p:nvPr/>
        </p:nvGrpSpPr>
        <p:grpSpPr>
          <a:xfrm>
            <a:off x="3072963" y="2903675"/>
            <a:ext cx="387197" cy="355094"/>
            <a:chOff x="3072963" y="2903675"/>
            <a:chExt cx="387197" cy="355094"/>
          </a:xfrm>
        </p:grpSpPr>
        <p:sp>
          <p:nvSpPr>
            <p:cNvPr id="10541" name="Google Shape;10541;p75"/>
            <p:cNvSpPr/>
            <p:nvPr/>
          </p:nvSpPr>
          <p:spPr>
            <a:xfrm>
              <a:off x="3120540" y="3017949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5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75"/>
            <p:cNvSpPr/>
            <p:nvPr/>
          </p:nvSpPr>
          <p:spPr>
            <a:xfrm>
              <a:off x="3114482" y="3109430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5"/>
            <p:cNvSpPr/>
            <p:nvPr/>
          </p:nvSpPr>
          <p:spPr>
            <a:xfrm>
              <a:off x="3081409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4605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5"/>
            <p:cNvSpPr/>
            <p:nvPr/>
          </p:nvSpPr>
          <p:spPr>
            <a:xfrm>
              <a:off x="3091873" y="3132799"/>
              <a:ext cx="131531" cy="42043"/>
            </a:xfrm>
            <a:custGeom>
              <a:avLst/>
              <a:gdLst/>
              <a:ahLst/>
              <a:cxnLst/>
              <a:rect l="l" t="t" r="r" b="b"/>
              <a:pathLst>
                <a:path w="5015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813" y="1602"/>
                  </a:lnTo>
                  <a:lnTo>
                    <a:pt x="4919" y="1011"/>
                  </a:lnTo>
                  <a:cubicBezTo>
                    <a:pt x="4919" y="996"/>
                    <a:pt x="4928" y="977"/>
                    <a:pt x="4943" y="967"/>
                  </a:cubicBezTo>
                  <a:lnTo>
                    <a:pt x="5015" y="900"/>
                  </a:lnTo>
                  <a:lnTo>
                    <a:pt x="4986" y="808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5"/>
            <p:cNvSpPr/>
            <p:nvPr/>
          </p:nvSpPr>
          <p:spPr>
            <a:xfrm>
              <a:off x="3326111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4803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75"/>
            <p:cNvSpPr/>
            <p:nvPr/>
          </p:nvSpPr>
          <p:spPr>
            <a:xfrm>
              <a:off x="3188050" y="3231231"/>
              <a:ext cx="157522" cy="19199"/>
            </a:xfrm>
            <a:custGeom>
              <a:avLst/>
              <a:gdLst/>
              <a:ahLst/>
              <a:cxnLst/>
              <a:rect l="l" t="t" r="r" b="b"/>
              <a:pathLst>
                <a:path w="6006" h="732" extrusionOk="0">
                  <a:moveTo>
                    <a:pt x="1" y="0"/>
                  </a:moveTo>
                  <a:lnTo>
                    <a:pt x="1" y="732"/>
                  </a:lnTo>
                  <a:lnTo>
                    <a:pt x="6006" y="732"/>
                  </a:lnTo>
                  <a:lnTo>
                    <a:pt x="6006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75"/>
            <p:cNvSpPr/>
            <p:nvPr/>
          </p:nvSpPr>
          <p:spPr>
            <a:xfrm>
              <a:off x="3325744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7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75"/>
            <p:cNvSpPr/>
            <p:nvPr/>
          </p:nvSpPr>
          <p:spPr>
            <a:xfrm>
              <a:off x="3227181" y="3070194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0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5"/>
            <p:cNvSpPr/>
            <p:nvPr/>
          </p:nvSpPr>
          <p:spPr>
            <a:xfrm>
              <a:off x="3112462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7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5"/>
            <p:cNvSpPr/>
            <p:nvPr/>
          </p:nvSpPr>
          <p:spPr>
            <a:xfrm>
              <a:off x="3310086" y="3132799"/>
              <a:ext cx="131400" cy="42043"/>
            </a:xfrm>
            <a:custGeom>
              <a:avLst/>
              <a:gdLst/>
              <a:ahLst/>
              <a:cxnLst/>
              <a:rect l="l" t="t" r="r" b="b"/>
              <a:pathLst>
                <a:path w="5010" h="1603" extrusionOk="0">
                  <a:moveTo>
                    <a:pt x="246" y="0"/>
                  </a:moveTo>
                  <a:lnTo>
                    <a:pt x="29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5009" y="160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5"/>
            <p:cNvSpPr/>
            <p:nvPr/>
          </p:nvSpPr>
          <p:spPr>
            <a:xfrm>
              <a:off x="3327764" y="3109430"/>
              <a:ext cx="91245" cy="19356"/>
            </a:xfrm>
            <a:custGeom>
              <a:avLst/>
              <a:gdLst/>
              <a:ahLst/>
              <a:cxnLst/>
              <a:rect l="l" t="t" r="r" b="b"/>
              <a:pathLst>
                <a:path w="3479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5"/>
            <p:cNvSpPr/>
            <p:nvPr/>
          </p:nvSpPr>
          <p:spPr>
            <a:xfrm>
              <a:off x="3221123" y="3161675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75"/>
            <p:cNvSpPr/>
            <p:nvPr/>
          </p:nvSpPr>
          <p:spPr>
            <a:xfrm>
              <a:off x="3219103" y="2982568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08" y="1"/>
                  </a:moveTo>
                  <a:cubicBezTo>
                    <a:pt x="689" y="1"/>
                    <a:pt x="13" y="1267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27"/>
                    <a:pt x="2863" y="2350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4" y="1"/>
                    <a:pt x="1831" y="1"/>
                    <a:pt x="1808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75"/>
            <p:cNvSpPr/>
            <p:nvPr/>
          </p:nvSpPr>
          <p:spPr>
            <a:xfrm>
              <a:off x="3333822" y="3017949"/>
              <a:ext cx="79155" cy="87469"/>
            </a:xfrm>
            <a:custGeom>
              <a:avLst/>
              <a:gdLst/>
              <a:ahLst/>
              <a:cxnLst/>
              <a:rect l="l" t="t" r="r" b="b"/>
              <a:pathLst>
                <a:path w="3018" h="3335" extrusionOk="0">
                  <a:moveTo>
                    <a:pt x="525" y="0"/>
                  </a:moveTo>
                  <a:lnTo>
                    <a:pt x="539" y="169"/>
                  </a:lnTo>
                  <a:cubicBezTo>
                    <a:pt x="573" y="640"/>
                    <a:pt x="563" y="1656"/>
                    <a:pt x="67" y="3128"/>
                  </a:cubicBezTo>
                  <a:lnTo>
                    <a:pt x="0" y="3335"/>
                  </a:lnTo>
                  <a:lnTo>
                    <a:pt x="3017" y="3335"/>
                  </a:lnTo>
                  <a:lnTo>
                    <a:pt x="2945" y="3128"/>
                  </a:lnTo>
                  <a:cubicBezTo>
                    <a:pt x="2449" y="1656"/>
                    <a:pt x="2440" y="645"/>
                    <a:pt x="2473" y="169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5"/>
            <p:cNvSpPr/>
            <p:nvPr/>
          </p:nvSpPr>
          <p:spPr>
            <a:xfrm>
              <a:off x="3201295" y="3187168"/>
              <a:ext cx="131033" cy="37899"/>
            </a:xfrm>
            <a:custGeom>
              <a:avLst/>
              <a:gdLst/>
              <a:ahLst/>
              <a:cxnLst/>
              <a:rect l="l" t="t" r="r" b="b"/>
              <a:pathLst>
                <a:path w="4996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995" y="1444"/>
                  </a:lnTo>
                  <a:lnTo>
                    <a:pt x="4601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5"/>
            <p:cNvSpPr/>
            <p:nvPr/>
          </p:nvSpPr>
          <p:spPr>
            <a:xfrm>
              <a:off x="3326111" y="3178985"/>
              <a:ext cx="17572" cy="19330"/>
            </a:xfrm>
            <a:custGeom>
              <a:avLst/>
              <a:gdLst/>
              <a:ahLst/>
              <a:cxnLst/>
              <a:rect l="l" t="t" r="r" b="b"/>
              <a:pathLst>
                <a:path w="670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669" y="736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5"/>
            <p:cNvSpPr/>
            <p:nvPr/>
          </p:nvSpPr>
          <p:spPr>
            <a:xfrm>
              <a:off x="3188050" y="3231231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5"/>
            <p:cNvSpPr/>
            <p:nvPr/>
          </p:nvSpPr>
          <p:spPr>
            <a:xfrm>
              <a:off x="3325744" y="2930322"/>
              <a:ext cx="53766" cy="59641"/>
            </a:xfrm>
            <a:custGeom>
              <a:avLst/>
              <a:gdLst/>
              <a:ahLst/>
              <a:cxnLst/>
              <a:rect l="l" t="t" r="r" b="b"/>
              <a:pathLst>
                <a:path w="2050" h="2274" extrusionOk="0">
                  <a:moveTo>
                    <a:pt x="1803" y="0"/>
                  </a:moveTo>
                  <a:cubicBezTo>
                    <a:pt x="711" y="0"/>
                    <a:pt x="1" y="1251"/>
                    <a:pt x="659" y="2206"/>
                  </a:cubicBezTo>
                  <a:lnTo>
                    <a:pt x="703" y="2273"/>
                  </a:lnTo>
                  <a:lnTo>
                    <a:pt x="1174" y="2273"/>
                  </a:lnTo>
                  <a:lnTo>
                    <a:pt x="1126" y="2206"/>
                  </a:lnTo>
                  <a:cubicBezTo>
                    <a:pt x="544" y="1359"/>
                    <a:pt x="1039" y="195"/>
                    <a:pt x="2050" y="21"/>
                  </a:cubicBezTo>
                  <a:cubicBezTo>
                    <a:pt x="1966" y="7"/>
                    <a:pt x="1883" y="0"/>
                    <a:pt x="18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5"/>
            <p:cNvSpPr/>
            <p:nvPr/>
          </p:nvSpPr>
          <p:spPr>
            <a:xfrm>
              <a:off x="3325744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5"/>
            <p:cNvSpPr/>
            <p:nvPr/>
          </p:nvSpPr>
          <p:spPr>
            <a:xfrm>
              <a:off x="3227181" y="3070063"/>
              <a:ext cx="27539" cy="87495"/>
            </a:xfrm>
            <a:custGeom>
              <a:avLst/>
              <a:gdLst/>
              <a:ahLst/>
              <a:cxnLst/>
              <a:rect l="l" t="t" r="r" b="b"/>
              <a:pathLst>
                <a:path w="1050" h="3336" extrusionOk="0">
                  <a:moveTo>
                    <a:pt x="529" y="1"/>
                  </a:moveTo>
                  <a:lnTo>
                    <a:pt x="539" y="174"/>
                  </a:lnTo>
                  <a:cubicBezTo>
                    <a:pt x="578" y="645"/>
                    <a:pt x="568" y="1661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61"/>
                    <a:pt x="1049" y="645"/>
                    <a:pt x="1011" y="17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5"/>
            <p:cNvSpPr/>
            <p:nvPr/>
          </p:nvSpPr>
          <p:spPr>
            <a:xfrm>
              <a:off x="3120540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5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40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5"/>
            <p:cNvSpPr/>
            <p:nvPr/>
          </p:nvSpPr>
          <p:spPr>
            <a:xfrm>
              <a:off x="3114482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5"/>
            <p:cNvSpPr/>
            <p:nvPr/>
          </p:nvSpPr>
          <p:spPr>
            <a:xfrm>
              <a:off x="3081409" y="3178985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5"/>
            <p:cNvSpPr/>
            <p:nvPr/>
          </p:nvSpPr>
          <p:spPr>
            <a:xfrm>
              <a:off x="3091873" y="3132799"/>
              <a:ext cx="23762" cy="42043"/>
            </a:xfrm>
            <a:custGeom>
              <a:avLst/>
              <a:gdLst/>
              <a:ahLst/>
              <a:cxnLst/>
              <a:rect l="l" t="t" r="r" b="b"/>
              <a:pathLst>
                <a:path w="906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73" y="1602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75"/>
            <p:cNvSpPr/>
            <p:nvPr/>
          </p:nvSpPr>
          <p:spPr>
            <a:xfrm>
              <a:off x="3112462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75"/>
            <p:cNvSpPr/>
            <p:nvPr/>
          </p:nvSpPr>
          <p:spPr>
            <a:xfrm>
              <a:off x="3112462" y="2930322"/>
              <a:ext cx="53898" cy="59641"/>
            </a:xfrm>
            <a:custGeom>
              <a:avLst/>
              <a:gdLst/>
              <a:ahLst/>
              <a:cxnLst/>
              <a:rect l="l" t="t" r="r" b="b"/>
              <a:pathLst>
                <a:path w="2055" h="2274" extrusionOk="0">
                  <a:moveTo>
                    <a:pt x="1808" y="0"/>
                  </a:moveTo>
                  <a:cubicBezTo>
                    <a:pt x="715" y="0"/>
                    <a:pt x="1" y="1251"/>
                    <a:pt x="659" y="2206"/>
                  </a:cubicBezTo>
                  <a:lnTo>
                    <a:pt x="708" y="2273"/>
                  </a:lnTo>
                  <a:lnTo>
                    <a:pt x="1174" y="2273"/>
                  </a:lnTo>
                  <a:lnTo>
                    <a:pt x="1131" y="2206"/>
                  </a:lnTo>
                  <a:cubicBezTo>
                    <a:pt x="544" y="1359"/>
                    <a:pt x="1040" y="195"/>
                    <a:pt x="2055" y="21"/>
                  </a:cubicBezTo>
                  <a:cubicBezTo>
                    <a:pt x="1971" y="7"/>
                    <a:pt x="1888" y="0"/>
                    <a:pt x="180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5"/>
            <p:cNvSpPr/>
            <p:nvPr/>
          </p:nvSpPr>
          <p:spPr>
            <a:xfrm>
              <a:off x="3310086" y="3132799"/>
              <a:ext cx="18831" cy="42043"/>
            </a:xfrm>
            <a:custGeom>
              <a:avLst/>
              <a:gdLst/>
              <a:ahLst/>
              <a:cxnLst/>
              <a:rect l="l" t="t" r="r" b="b"/>
              <a:pathLst>
                <a:path w="718" h="1603" extrusionOk="0">
                  <a:moveTo>
                    <a:pt x="246" y="0"/>
                  </a:moveTo>
                  <a:lnTo>
                    <a:pt x="34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674" y="1602"/>
                  </a:lnTo>
                  <a:lnTo>
                    <a:pt x="568" y="1011"/>
                  </a:lnTo>
                  <a:cubicBezTo>
                    <a:pt x="568" y="996"/>
                    <a:pt x="559" y="977"/>
                    <a:pt x="544" y="967"/>
                  </a:cubicBezTo>
                  <a:lnTo>
                    <a:pt x="467" y="900"/>
                  </a:lnTo>
                  <a:lnTo>
                    <a:pt x="506" y="794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5"/>
            <p:cNvSpPr/>
            <p:nvPr/>
          </p:nvSpPr>
          <p:spPr>
            <a:xfrm>
              <a:off x="3327764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5"/>
            <p:cNvSpPr/>
            <p:nvPr/>
          </p:nvSpPr>
          <p:spPr>
            <a:xfrm>
              <a:off x="3221123" y="3161675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5"/>
            <p:cNvSpPr/>
            <p:nvPr/>
          </p:nvSpPr>
          <p:spPr>
            <a:xfrm>
              <a:off x="3219103" y="3046353"/>
              <a:ext cx="18307" cy="19697"/>
            </a:xfrm>
            <a:custGeom>
              <a:avLst/>
              <a:gdLst/>
              <a:ahLst/>
              <a:cxnLst/>
              <a:rect l="l" t="t" r="r" b="b"/>
              <a:pathLst>
                <a:path w="698" h="751" extrusionOk="0">
                  <a:moveTo>
                    <a:pt x="231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524"/>
                  </a:lnTo>
                  <a:cubicBezTo>
                    <a:pt x="0" y="650"/>
                    <a:pt x="101" y="751"/>
                    <a:pt x="231" y="751"/>
                  </a:cubicBezTo>
                  <a:lnTo>
                    <a:pt x="698" y="751"/>
                  </a:lnTo>
                  <a:cubicBezTo>
                    <a:pt x="573" y="751"/>
                    <a:pt x="472" y="650"/>
                    <a:pt x="472" y="524"/>
                  </a:cubicBezTo>
                  <a:lnTo>
                    <a:pt x="472" y="226"/>
                  </a:lnTo>
                  <a:cubicBezTo>
                    <a:pt x="472" y="101"/>
                    <a:pt x="573" y="0"/>
                    <a:pt x="69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75"/>
            <p:cNvSpPr/>
            <p:nvPr/>
          </p:nvSpPr>
          <p:spPr>
            <a:xfrm>
              <a:off x="3219129" y="2982541"/>
              <a:ext cx="53871" cy="59668"/>
            </a:xfrm>
            <a:custGeom>
              <a:avLst/>
              <a:gdLst/>
              <a:ahLst/>
              <a:cxnLst/>
              <a:rect l="l" t="t" r="r" b="b"/>
              <a:pathLst>
                <a:path w="2054" h="2275" extrusionOk="0">
                  <a:moveTo>
                    <a:pt x="1802" y="0"/>
                  </a:moveTo>
                  <a:cubicBezTo>
                    <a:pt x="712" y="0"/>
                    <a:pt x="0" y="1254"/>
                    <a:pt x="658" y="2207"/>
                  </a:cubicBezTo>
                  <a:lnTo>
                    <a:pt x="707" y="2274"/>
                  </a:lnTo>
                  <a:lnTo>
                    <a:pt x="1173" y="2274"/>
                  </a:lnTo>
                  <a:lnTo>
                    <a:pt x="1130" y="2207"/>
                  </a:lnTo>
                  <a:cubicBezTo>
                    <a:pt x="543" y="1360"/>
                    <a:pt x="1039" y="191"/>
                    <a:pt x="2054" y="22"/>
                  </a:cubicBezTo>
                  <a:cubicBezTo>
                    <a:pt x="1968" y="8"/>
                    <a:pt x="1884" y="0"/>
                    <a:pt x="180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75"/>
            <p:cNvSpPr/>
            <p:nvPr/>
          </p:nvSpPr>
          <p:spPr>
            <a:xfrm>
              <a:off x="3333822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7" y="640"/>
                    <a:pt x="568" y="1656"/>
                    <a:pt x="67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5"/>
            <p:cNvSpPr/>
            <p:nvPr/>
          </p:nvSpPr>
          <p:spPr>
            <a:xfrm>
              <a:off x="3201295" y="3187168"/>
              <a:ext cx="22634" cy="37899"/>
            </a:xfrm>
            <a:custGeom>
              <a:avLst/>
              <a:gdLst/>
              <a:ahLst/>
              <a:cxnLst/>
              <a:rect l="l" t="t" r="r" b="b"/>
              <a:pathLst>
                <a:path w="863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67" y="1444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5"/>
            <p:cNvSpPr/>
            <p:nvPr/>
          </p:nvSpPr>
          <p:spPr>
            <a:xfrm>
              <a:off x="3072963" y="2903675"/>
              <a:ext cx="387197" cy="355094"/>
            </a:xfrm>
            <a:custGeom>
              <a:avLst/>
              <a:gdLst/>
              <a:ahLst/>
              <a:cxnLst/>
              <a:rect l="l" t="t" r="r" b="b"/>
              <a:pathLst>
                <a:path w="14763" h="13539" extrusionOk="0">
                  <a:moveTo>
                    <a:pt x="3322" y="1171"/>
                  </a:moveTo>
                  <a:cubicBezTo>
                    <a:pt x="3340" y="1171"/>
                    <a:pt x="3359" y="1171"/>
                    <a:pt x="3378" y="1172"/>
                  </a:cubicBezTo>
                  <a:cubicBezTo>
                    <a:pt x="4413" y="1215"/>
                    <a:pt x="4947" y="2418"/>
                    <a:pt x="4292" y="3217"/>
                  </a:cubicBezTo>
                  <a:cubicBezTo>
                    <a:pt x="4167" y="3371"/>
                    <a:pt x="4273" y="3602"/>
                    <a:pt x="4470" y="3602"/>
                  </a:cubicBezTo>
                  <a:lnTo>
                    <a:pt x="4913" y="3602"/>
                  </a:lnTo>
                  <a:cubicBezTo>
                    <a:pt x="4951" y="3602"/>
                    <a:pt x="4985" y="3631"/>
                    <a:pt x="4985" y="3674"/>
                  </a:cubicBezTo>
                  <a:lnTo>
                    <a:pt x="4985" y="3968"/>
                  </a:lnTo>
                  <a:cubicBezTo>
                    <a:pt x="4985" y="4006"/>
                    <a:pt x="4951" y="4040"/>
                    <a:pt x="4913" y="4040"/>
                  </a:cubicBezTo>
                  <a:lnTo>
                    <a:pt x="1737" y="4040"/>
                  </a:lnTo>
                  <a:cubicBezTo>
                    <a:pt x="1699" y="4040"/>
                    <a:pt x="1665" y="4011"/>
                    <a:pt x="1665" y="3972"/>
                  </a:cubicBezTo>
                  <a:lnTo>
                    <a:pt x="1665" y="3968"/>
                  </a:lnTo>
                  <a:lnTo>
                    <a:pt x="1665" y="3674"/>
                  </a:lnTo>
                  <a:cubicBezTo>
                    <a:pt x="1665" y="3636"/>
                    <a:pt x="1699" y="3602"/>
                    <a:pt x="1737" y="3602"/>
                  </a:cubicBezTo>
                  <a:lnTo>
                    <a:pt x="3744" y="3602"/>
                  </a:lnTo>
                  <a:cubicBezTo>
                    <a:pt x="4057" y="3602"/>
                    <a:pt x="4057" y="3130"/>
                    <a:pt x="3744" y="3130"/>
                  </a:cubicBezTo>
                  <a:lnTo>
                    <a:pt x="2295" y="3130"/>
                  </a:lnTo>
                  <a:cubicBezTo>
                    <a:pt x="1719" y="2294"/>
                    <a:pt x="2325" y="1171"/>
                    <a:pt x="3322" y="1171"/>
                  </a:cubicBezTo>
                  <a:close/>
                  <a:moveTo>
                    <a:pt x="11454" y="1171"/>
                  </a:moveTo>
                  <a:cubicBezTo>
                    <a:pt x="11472" y="1171"/>
                    <a:pt x="11491" y="1171"/>
                    <a:pt x="11510" y="1172"/>
                  </a:cubicBezTo>
                  <a:cubicBezTo>
                    <a:pt x="12540" y="1215"/>
                    <a:pt x="13079" y="2423"/>
                    <a:pt x="12419" y="3217"/>
                  </a:cubicBezTo>
                  <a:cubicBezTo>
                    <a:pt x="12294" y="3371"/>
                    <a:pt x="12405" y="3602"/>
                    <a:pt x="12602" y="3602"/>
                  </a:cubicBezTo>
                  <a:lnTo>
                    <a:pt x="13045" y="3602"/>
                  </a:lnTo>
                  <a:cubicBezTo>
                    <a:pt x="13083" y="3602"/>
                    <a:pt x="13117" y="3636"/>
                    <a:pt x="13117" y="3674"/>
                  </a:cubicBezTo>
                  <a:lnTo>
                    <a:pt x="13117" y="3972"/>
                  </a:lnTo>
                  <a:cubicBezTo>
                    <a:pt x="13117" y="4011"/>
                    <a:pt x="13083" y="4045"/>
                    <a:pt x="13045" y="4045"/>
                  </a:cubicBezTo>
                  <a:lnTo>
                    <a:pt x="9864" y="4045"/>
                  </a:lnTo>
                  <a:cubicBezTo>
                    <a:pt x="9826" y="4045"/>
                    <a:pt x="9792" y="4011"/>
                    <a:pt x="9797" y="3972"/>
                  </a:cubicBezTo>
                  <a:lnTo>
                    <a:pt x="9797" y="3674"/>
                  </a:lnTo>
                  <a:cubicBezTo>
                    <a:pt x="9797" y="3636"/>
                    <a:pt x="9826" y="3602"/>
                    <a:pt x="9869" y="3602"/>
                  </a:cubicBezTo>
                  <a:lnTo>
                    <a:pt x="11876" y="3602"/>
                  </a:lnTo>
                  <a:cubicBezTo>
                    <a:pt x="12188" y="3602"/>
                    <a:pt x="12188" y="3135"/>
                    <a:pt x="11876" y="3135"/>
                  </a:cubicBezTo>
                  <a:lnTo>
                    <a:pt x="10427" y="3135"/>
                  </a:lnTo>
                  <a:cubicBezTo>
                    <a:pt x="9851" y="2299"/>
                    <a:pt x="10453" y="1171"/>
                    <a:pt x="11454" y="1171"/>
                  </a:cubicBezTo>
                  <a:close/>
                  <a:moveTo>
                    <a:pt x="7388" y="3163"/>
                  </a:moveTo>
                  <a:cubicBezTo>
                    <a:pt x="7406" y="3163"/>
                    <a:pt x="7425" y="3163"/>
                    <a:pt x="7444" y="3164"/>
                  </a:cubicBezTo>
                  <a:cubicBezTo>
                    <a:pt x="8478" y="3207"/>
                    <a:pt x="9013" y="4410"/>
                    <a:pt x="8358" y="5209"/>
                  </a:cubicBezTo>
                  <a:cubicBezTo>
                    <a:pt x="8233" y="5363"/>
                    <a:pt x="8339" y="5594"/>
                    <a:pt x="8541" y="5594"/>
                  </a:cubicBezTo>
                  <a:lnTo>
                    <a:pt x="8979" y="5594"/>
                  </a:lnTo>
                  <a:cubicBezTo>
                    <a:pt x="9022" y="5594"/>
                    <a:pt x="9051" y="5628"/>
                    <a:pt x="9051" y="5666"/>
                  </a:cubicBezTo>
                  <a:lnTo>
                    <a:pt x="9051" y="5960"/>
                  </a:lnTo>
                  <a:cubicBezTo>
                    <a:pt x="9051" y="6003"/>
                    <a:pt x="9022" y="6032"/>
                    <a:pt x="8979" y="6032"/>
                  </a:cubicBezTo>
                  <a:lnTo>
                    <a:pt x="5803" y="6032"/>
                  </a:lnTo>
                  <a:cubicBezTo>
                    <a:pt x="5801" y="6032"/>
                    <a:pt x="5798" y="6032"/>
                    <a:pt x="5796" y="6032"/>
                  </a:cubicBezTo>
                  <a:cubicBezTo>
                    <a:pt x="5760" y="6032"/>
                    <a:pt x="5731" y="6001"/>
                    <a:pt x="5731" y="5964"/>
                  </a:cubicBezTo>
                  <a:lnTo>
                    <a:pt x="5731" y="5960"/>
                  </a:lnTo>
                  <a:lnTo>
                    <a:pt x="5731" y="5666"/>
                  </a:lnTo>
                  <a:cubicBezTo>
                    <a:pt x="5731" y="5628"/>
                    <a:pt x="5765" y="5594"/>
                    <a:pt x="5803" y="5594"/>
                  </a:cubicBezTo>
                  <a:lnTo>
                    <a:pt x="7810" y="5594"/>
                  </a:lnTo>
                  <a:cubicBezTo>
                    <a:pt x="8122" y="5594"/>
                    <a:pt x="8122" y="5122"/>
                    <a:pt x="7810" y="5122"/>
                  </a:cubicBezTo>
                  <a:lnTo>
                    <a:pt x="6361" y="5122"/>
                  </a:lnTo>
                  <a:cubicBezTo>
                    <a:pt x="5785" y="4291"/>
                    <a:pt x="6391" y="3163"/>
                    <a:pt x="7388" y="3163"/>
                  </a:cubicBezTo>
                  <a:close/>
                  <a:moveTo>
                    <a:pt x="4138" y="4511"/>
                  </a:moveTo>
                  <a:cubicBezTo>
                    <a:pt x="4100" y="4983"/>
                    <a:pt x="4109" y="6027"/>
                    <a:pt x="4619" y="7533"/>
                  </a:cubicBezTo>
                  <a:lnTo>
                    <a:pt x="2031" y="7533"/>
                  </a:lnTo>
                  <a:cubicBezTo>
                    <a:pt x="2541" y="6027"/>
                    <a:pt x="2550" y="4988"/>
                    <a:pt x="2512" y="4511"/>
                  </a:cubicBezTo>
                  <a:close/>
                  <a:moveTo>
                    <a:pt x="12265" y="4511"/>
                  </a:moveTo>
                  <a:cubicBezTo>
                    <a:pt x="12232" y="4988"/>
                    <a:pt x="12236" y="6027"/>
                    <a:pt x="12747" y="7533"/>
                  </a:cubicBezTo>
                  <a:lnTo>
                    <a:pt x="10163" y="7533"/>
                  </a:lnTo>
                  <a:cubicBezTo>
                    <a:pt x="10673" y="6027"/>
                    <a:pt x="10677" y="4988"/>
                    <a:pt x="10644" y="4511"/>
                  </a:cubicBezTo>
                  <a:close/>
                  <a:moveTo>
                    <a:pt x="4802" y="8000"/>
                  </a:moveTo>
                  <a:lnTo>
                    <a:pt x="4879" y="8423"/>
                  </a:lnTo>
                  <a:lnTo>
                    <a:pt x="1771" y="8423"/>
                  </a:lnTo>
                  <a:lnTo>
                    <a:pt x="1848" y="8000"/>
                  </a:lnTo>
                  <a:close/>
                  <a:moveTo>
                    <a:pt x="12934" y="8005"/>
                  </a:moveTo>
                  <a:lnTo>
                    <a:pt x="13006" y="8423"/>
                  </a:lnTo>
                  <a:lnTo>
                    <a:pt x="9903" y="8423"/>
                  </a:lnTo>
                  <a:lnTo>
                    <a:pt x="9980" y="8005"/>
                  </a:lnTo>
                  <a:close/>
                  <a:moveTo>
                    <a:pt x="8204" y="6503"/>
                  </a:moveTo>
                  <a:cubicBezTo>
                    <a:pt x="8166" y="6975"/>
                    <a:pt x="8175" y="8019"/>
                    <a:pt x="8685" y="9525"/>
                  </a:cubicBezTo>
                  <a:lnTo>
                    <a:pt x="6101" y="9525"/>
                  </a:lnTo>
                  <a:cubicBezTo>
                    <a:pt x="6607" y="8019"/>
                    <a:pt x="6616" y="6980"/>
                    <a:pt x="6578" y="6503"/>
                  </a:cubicBezTo>
                  <a:close/>
                  <a:moveTo>
                    <a:pt x="5370" y="8890"/>
                  </a:moveTo>
                  <a:lnTo>
                    <a:pt x="5553" y="9573"/>
                  </a:lnTo>
                  <a:cubicBezTo>
                    <a:pt x="5553" y="9578"/>
                    <a:pt x="5553" y="9578"/>
                    <a:pt x="5558" y="9583"/>
                  </a:cubicBezTo>
                  <a:cubicBezTo>
                    <a:pt x="5519" y="9621"/>
                    <a:pt x="5495" y="9665"/>
                    <a:pt x="5486" y="9718"/>
                  </a:cubicBezTo>
                  <a:lnTo>
                    <a:pt x="5404" y="10180"/>
                  </a:lnTo>
                  <a:lnTo>
                    <a:pt x="929" y="10180"/>
                  </a:lnTo>
                  <a:lnTo>
                    <a:pt x="1280" y="8890"/>
                  </a:lnTo>
                  <a:close/>
                  <a:moveTo>
                    <a:pt x="13502" y="8895"/>
                  </a:moveTo>
                  <a:lnTo>
                    <a:pt x="13848" y="10184"/>
                  </a:lnTo>
                  <a:lnTo>
                    <a:pt x="9378" y="10184"/>
                  </a:lnTo>
                  <a:lnTo>
                    <a:pt x="9296" y="9718"/>
                  </a:lnTo>
                  <a:cubicBezTo>
                    <a:pt x="9287" y="9670"/>
                    <a:pt x="9258" y="9621"/>
                    <a:pt x="9220" y="9588"/>
                  </a:cubicBezTo>
                  <a:cubicBezTo>
                    <a:pt x="9220" y="9583"/>
                    <a:pt x="9224" y="9578"/>
                    <a:pt x="9224" y="9573"/>
                  </a:cubicBezTo>
                  <a:lnTo>
                    <a:pt x="9412" y="8895"/>
                  </a:lnTo>
                  <a:close/>
                  <a:moveTo>
                    <a:pt x="8868" y="9997"/>
                  </a:moveTo>
                  <a:lnTo>
                    <a:pt x="8940" y="10415"/>
                  </a:lnTo>
                  <a:lnTo>
                    <a:pt x="5837" y="10415"/>
                  </a:lnTo>
                  <a:lnTo>
                    <a:pt x="5914" y="9997"/>
                  </a:lnTo>
                  <a:close/>
                  <a:moveTo>
                    <a:pt x="4923" y="10651"/>
                  </a:moveTo>
                  <a:lnTo>
                    <a:pt x="4807" y="11070"/>
                  </a:lnTo>
                  <a:lnTo>
                    <a:pt x="481" y="11070"/>
                  </a:lnTo>
                  <a:lnTo>
                    <a:pt x="481" y="10651"/>
                  </a:lnTo>
                  <a:close/>
                  <a:moveTo>
                    <a:pt x="14301" y="10651"/>
                  </a:moveTo>
                  <a:lnTo>
                    <a:pt x="14301" y="11070"/>
                  </a:lnTo>
                  <a:lnTo>
                    <a:pt x="9975" y="11070"/>
                  </a:lnTo>
                  <a:lnTo>
                    <a:pt x="9859" y="10651"/>
                  </a:lnTo>
                  <a:close/>
                  <a:moveTo>
                    <a:pt x="9436" y="10882"/>
                  </a:moveTo>
                  <a:lnTo>
                    <a:pt x="9787" y="12172"/>
                  </a:lnTo>
                  <a:lnTo>
                    <a:pt x="4995" y="12172"/>
                  </a:lnTo>
                  <a:lnTo>
                    <a:pt x="5346" y="10882"/>
                  </a:lnTo>
                  <a:close/>
                  <a:moveTo>
                    <a:pt x="10235" y="12643"/>
                  </a:moveTo>
                  <a:lnTo>
                    <a:pt x="10235" y="13062"/>
                  </a:lnTo>
                  <a:lnTo>
                    <a:pt x="4542" y="13062"/>
                  </a:lnTo>
                  <a:lnTo>
                    <a:pt x="4542" y="12643"/>
                  </a:lnTo>
                  <a:close/>
                  <a:moveTo>
                    <a:pt x="11457" y="0"/>
                  </a:moveTo>
                  <a:cubicBezTo>
                    <a:pt x="11339" y="0"/>
                    <a:pt x="11221" y="80"/>
                    <a:pt x="11221" y="239"/>
                  </a:cubicBezTo>
                  <a:lnTo>
                    <a:pt x="11221" y="725"/>
                  </a:lnTo>
                  <a:cubicBezTo>
                    <a:pt x="10081" y="878"/>
                    <a:pt x="9412" y="2086"/>
                    <a:pt x="9888" y="3135"/>
                  </a:cubicBezTo>
                  <a:lnTo>
                    <a:pt x="9869" y="3135"/>
                  </a:lnTo>
                  <a:cubicBezTo>
                    <a:pt x="9566" y="3135"/>
                    <a:pt x="9325" y="3381"/>
                    <a:pt x="9325" y="3679"/>
                  </a:cubicBezTo>
                  <a:lnTo>
                    <a:pt x="9325" y="3972"/>
                  </a:lnTo>
                  <a:cubicBezTo>
                    <a:pt x="9325" y="4271"/>
                    <a:pt x="9566" y="4516"/>
                    <a:pt x="9869" y="4516"/>
                  </a:cubicBezTo>
                  <a:lnTo>
                    <a:pt x="10172" y="4516"/>
                  </a:lnTo>
                  <a:cubicBezTo>
                    <a:pt x="10206" y="4920"/>
                    <a:pt x="10220" y="5989"/>
                    <a:pt x="9653" y="7576"/>
                  </a:cubicBezTo>
                  <a:cubicBezTo>
                    <a:pt x="9600" y="7610"/>
                    <a:pt x="9561" y="7668"/>
                    <a:pt x="9547" y="7730"/>
                  </a:cubicBezTo>
                  <a:lnTo>
                    <a:pt x="9426" y="8428"/>
                  </a:lnTo>
                  <a:lnTo>
                    <a:pt x="9229" y="8428"/>
                  </a:lnTo>
                  <a:cubicBezTo>
                    <a:pt x="9123" y="8428"/>
                    <a:pt x="9032" y="8495"/>
                    <a:pt x="9003" y="8601"/>
                  </a:cubicBezTo>
                  <a:lnTo>
                    <a:pt x="8950" y="8799"/>
                  </a:lnTo>
                  <a:cubicBezTo>
                    <a:pt x="8632" y="7639"/>
                    <a:pt x="8647" y="6845"/>
                    <a:pt x="8676" y="6508"/>
                  </a:cubicBezTo>
                  <a:lnTo>
                    <a:pt x="8974" y="6508"/>
                  </a:lnTo>
                  <a:cubicBezTo>
                    <a:pt x="9272" y="6508"/>
                    <a:pt x="9518" y="6263"/>
                    <a:pt x="9518" y="5964"/>
                  </a:cubicBezTo>
                  <a:lnTo>
                    <a:pt x="9518" y="5671"/>
                  </a:lnTo>
                  <a:cubicBezTo>
                    <a:pt x="9518" y="5373"/>
                    <a:pt x="9272" y="5127"/>
                    <a:pt x="8974" y="5127"/>
                  </a:cubicBezTo>
                  <a:lnTo>
                    <a:pt x="8955" y="5127"/>
                  </a:lnTo>
                  <a:cubicBezTo>
                    <a:pt x="9431" y="4078"/>
                    <a:pt x="8762" y="2871"/>
                    <a:pt x="7622" y="2717"/>
                  </a:cubicBezTo>
                  <a:lnTo>
                    <a:pt x="7622" y="2231"/>
                  </a:lnTo>
                  <a:cubicBezTo>
                    <a:pt x="7622" y="2072"/>
                    <a:pt x="7504" y="1992"/>
                    <a:pt x="7386" y="1992"/>
                  </a:cubicBezTo>
                  <a:cubicBezTo>
                    <a:pt x="7268" y="1992"/>
                    <a:pt x="7150" y="2072"/>
                    <a:pt x="7150" y="2231"/>
                  </a:cubicBezTo>
                  <a:lnTo>
                    <a:pt x="7150" y="2717"/>
                  </a:lnTo>
                  <a:cubicBezTo>
                    <a:pt x="6010" y="2871"/>
                    <a:pt x="5346" y="4078"/>
                    <a:pt x="5818" y="5127"/>
                  </a:cubicBezTo>
                  <a:lnTo>
                    <a:pt x="5798" y="5127"/>
                  </a:lnTo>
                  <a:cubicBezTo>
                    <a:pt x="5500" y="5127"/>
                    <a:pt x="5259" y="5373"/>
                    <a:pt x="5259" y="5671"/>
                  </a:cubicBezTo>
                  <a:lnTo>
                    <a:pt x="5259" y="5964"/>
                  </a:lnTo>
                  <a:cubicBezTo>
                    <a:pt x="5259" y="6263"/>
                    <a:pt x="5500" y="6508"/>
                    <a:pt x="5798" y="6508"/>
                  </a:cubicBezTo>
                  <a:lnTo>
                    <a:pt x="6101" y="6508"/>
                  </a:lnTo>
                  <a:cubicBezTo>
                    <a:pt x="6130" y="6845"/>
                    <a:pt x="6140" y="7639"/>
                    <a:pt x="5822" y="8799"/>
                  </a:cubicBezTo>
                  <a:lnTo>
                    <a:pt x="5769" y="8601"/>
                  </a:lnTo>
                  <a:cubicBezTo>
                    <a:pt x="5741" y="8495"/>
                    <a:pt x="5649" y="8428"/>
                    <a:pt x="5543" y="8428"/>
                  </a:cubicBezTo>
                  <a:lnTo>
                    <a:pt x="5351" y="8428"/>
                  </a:lnTo>
                  <a:lnTo>
                    <a:pt x="5226" y="7730"/>
                  </a:lnTo>
                  <a:cubicBezTo>
                    <a:pt x="5211" y="7668"/>
                    <a:pt x="5178" y="7610"/>
                    <a:pt x="5120" y="7576"/>
                  </a:cubicBezTo>
                  <a:cubicBezTo>
                    <a:pt x="4557" y="5998"/>
                    <a:pt x="4567" y="4925"/>
                    <a:pt x="4605" y="4516"/>
                  </a:cubicBezTo>
                  <a:lnTo>
                    <a:pt x="4903" y="4516"/>
                  </a:lnTo>
                  <a:cubicBezTo>
                    <a:pt x="5202" y="4516"/>
                    <a:pt x="5447" y="4271"/>
                    <a:pt x="5447" y="3972"/>
                  </a:cubicBezTo>
                  <a:lnTo>
                    <a:pt x="5447" y="3679"/>
                  </a:lnTo>
                  <a:cubicBezTo>
                    <a:pt x="5447" y="3381"/>
                    <a:pt x="5202" y="3135"/>
                    <a:pt x="4903" y="3135"/>
                  </a:cubicBezTo>
                  <a:lnTo>
                    <a:pt x="4884" y="3135"/>
                  </a:lnTo>
                  <a:cubicBezTo>
                    <a:pt x="5360" y="2091"/>
                    <a:pt x="4692" y="878"/>
                    <a:pt x="3551" y="725"/>
                  </a:cubicBezTo>
                  <a:lnTo>
                    <a:pt x="3551" y="239"/>
                  </a:lnTo>
                  <a:cubicBezTo>
                    <a:pt x="3551" y="82"/>
                    <a:pt x="3433" y="4"/>
                    <a:pt x="3315" y="4"/>
                  </a:cubicBezTo>
                  <a:cubicBezTo>
                    <a:pt x="3198" y="4"/>
                    <a:pt x="3080" y="82"/>
                    <a:pt x="3080" y="239"/>
                  </a:cubicBezTo>
                  <a:lnTo>
                    <a:pt x="3080" y="725"/>
                  </a:lnTo>
                  <a:cubicBezTo>
                    <a:pt x="1939" y="878"/>
                    <a:pt x="1271" y="2091"/>
                    <a:pt x="1747" y="3135"/>
                  </a:cubicBezTo>
                  <a:lnTo>
                    <a:pt x="1728" y="3135"/>
                  </a:lnTo>
                  <a:cubicBezTo>
                    <a:pt x="1429" y="3135"/>
                    <a:pt x="1184" y="3381"/>
                    <a:pt x="1184" y="3679"/>
                  </a:cubicBezTo>
                  <a:lnTo>
                    <a:pt x="1184" y="3972"/>
                  </a:lnTo>
                  <a:cubicBezTo>
                    <a:pt x="1184" y="4271"/>
                    <a:pt x="1429" y="4516"/>
                    <a:pt x="1728" y="4516"/>
                  </a:cubicBezTo>
                  <a:lnTo>
                    <a:pt x="2031" y="4516"/>
                  </a:lnTo>
                  <a:cubicBezTo>
                    <a:pt x="2069" y="4920"/>
                    <a:pt x="2084" y="5989"/>
                    <a:pt x="1511" y="7576"/>
                  </a:cubicBezTo>
                  <a:cubicBezTo>
                    <a:pt x="1458" y="7610"/>
                    <a:pt x="1420" y="7668"/>
                    <a:pt x="1410" y="7730"/>
                  </a:cubicBezTo>
                  <a:lnTo>
                    <a:pt x="1285" y="8428"/>
                  </a:lnTo>
                  <a:lnTo>
                    <a:pt x="1092" y="8428"/>
                  </a:lnTo>
                  <a:cubicBezTo>
                    <a:pt x="982" y="8428"/>
                    <a:pt x="890" y="8500"/>
                    <a:pt x="862" y="8601"/>
                  </a:cubicBezTo>
                  <a:lnTo>
                    <a:pt x="433" y="10184"/>
                  </a:lnTo>
                  <a:lnTo>
                    <a:pt x="236" y="10184"/>
                  </a:lnTo>
                  <a:cubicBezTo>
                    <a:pt x="106" y="10184"/>
                    <a:pt x="0" y="10290"/>
                    <a:pt x="0" y="10420"/>
                  </a:cubicBezTo>
                  <a:lnTo>
                    <a:pt x="0" y="11310"/>
                  </a:lnTo>
                  <a:cubicBezTo>
                    <a:pt x="0" y="11440"/>
                    <a:pt x="106" y="11546"/>
                    <a:pt x="236" y="11546"/>
                  </a:cubicBezTo>
                  <a:lnTo>
                    <a:pt x="4672" y="11546"/>
                  </a:lnTo>
                  <a:lnTo>
                    <a:pt x="4499" y="12176"/>
                  </a:lnTo>
                  <a:lnTo>
                    <a:pt x="4302" y="12176"/>
                  </a:lnTo>
                  <a:cubicBezTo>
                    <a:pt x="4172" y="12176"/>
                    <a:pt x="4066" y="12282"/>
                    <a:pt x="4066" y="12412"/>
                  </a:cubicBezTo>
                  <a:lnTo>
                    <a:pt x="4066" y="13302"/>
                  </a:lnTo>
                  <a:cubicBezTo>
                    <a:pt x="4066" y="13432"/>
                    <a:pt x="4172" y="13538"/>
                    <a:pt x="4302" y="13538"/>
                  </a:cubicBezTo>
                  <a:lnTo>
                    <a:pt x="10461" y="13538"/>
                  </a:lnTo>
                  <a:cubicBezTo>
                    <a:pt x="10591" y="13538"/>
                    <a:pt x="10697" y="13432"/>
                    <a:pt x="10697" y="13302"/>
                  </a:cubicBezTo>
                  <a:lnTo>
                    <a:pt x="10697" y="12412"/>
                  </a:lnTo>
                  <a:cubicBezTo>
                    <a:pt x="10697" y="12282"/>
                    <a:pt x="10591" y="12176"/>
                    <a:pt x="10461" y="12176"/>
                  </a:cubicBezTo>
                  <a:lnTo>
                    <a:pt x="10264" y="12176"/>
                  </a:lnTo>
                  <a:lnTo>
                    <a:pt x="10090" y="11541"/>
                  </a:lnTo>
                  <a:lnTo>
                    <a:pt x="14527" y="11541"/>
                  </a:lnTo>
                  <a:cubicBezTo>
                    <a:pt x="14657" y="11541"/>
                    <a:pt x="14763" y="11435"/>
                    <a:pt x="14763" y="11306"/>
                  </a:cubicBezTo>
                  <a:lnTo>
                    <a:pt x="14763" y="10415"/>
                  </a:lnTo>
                  <a:cubicBezTo>
                    <a:pt x="14763" y="10290"/>
                    <a:pt x="14662" y="10189"/>
                    <a:pt x="14536" y="10184"/>
                  </a:cubicBezTo>
                  <a:lnTo>
                    <a:pt x="14339" y="10184"/>
                  </a:lnTo>
                  <a:lnTo>
                    <a:pt x="13906" y="8601"/>
                  </a:lnTo>
                  <a:cubicBezTo>
                    <a:pt x="13877" y="8495"/>
                    <a:pt x="13786" y="8423"/>
                    <a:pt x="13680" y="8423"/>
                  </a:cubicBezTo>
                  <a:lnTo>
                    <a:pt x="13488" y="8423"/>
                  </a:lnTo>
                  <a:lnTo>
                    <a:pt x="13362" y="7730"/>
                  </a:lnTo>
                  <a:cubicBezTo>
                    <a:pt x="13348" y="7663"/>
                    <a:pt x="13314" y="7610"/>
                    <a:pt x="13257" y="7572"/>
                  </a:cubicBezTo>
                  <a:cubicBezTo>
                    <a:pt x="12694" y="5993"/>
                    <a:pt x="12703" y="4925"/>
                    <a:pt x="12742" y="4511"/>
                  </a:cubicBezTo>
                  <a:lnTo>
                    <a:pt x="13040" y="4511"/>
                  </a:lnTo>
                  <a:cubicBezTo>
                    <a:pt x="13338" y="4511"/>
                    <a:pt x="13584" y="4271"/>
                    <a:pt x="13584" y="3972"/>
                  </a:cubicBezTo>
                  <a:lnTo>
                    <a:pt x="13584" y="3679"/>
                  </a:lnTo>
                  <a:cubicBezTo>
                    <a:pt x="13584" y="3376"/>
                    <a:pt x="13338" y="3135"/>
                    <a:pt x="13040" y="3135"/>
                  </a:cubicBezTo>
                  <a:lnTo>
                    <a:pt x="13026" y="3135"/>
                  </a:lnTo>
                  <a:cubicBezTo>
                    <a:pt x="13497" y="2086"/>
                    <a:pt x="12828" y="878"/>
                    <a:pt x="11693" y="720"/>
                  </a:cubicBezTo>
                  <a:lnTo>
                    <a:pt x="11693" y="239"/>
                  </a:lnTo>
                  <a:cubicBezTo>
                    <a:pt x="11693" y="80"/>
                    <a:pt x="11575" y="0"/>
                    <a:pt x="11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5" name="Google Shape;10575;p75"/>
          <p:cNvGrpSpPr/>
          <p:nvPr/>
        </p:nvGrpSpPr>
        <p:grpSpPr>
          <a:xfrm>
            <a:off x="3977314" y="2954347"/>
            <a:ext cx="364851" cy="253567"/>
            <a:chOff x="3977314" y="2954347"/>
            <a:chExt cx="364851" cy="253567"/>
          </a:xfrm>
        </p:grpSpPr>
        <p:sp>
          <p:nvSpPr>
            <p:cNvPr id="10576" name="Google Shape;10576;p75"/>
            <p:cNvSpPr/>
            <p:nvPr/>
          </p:nvSpPr>
          <p:spPr>
            <a:xfrm>
              <a:off x="3983110" y="2989938"/>
              <a:ext cx="353127" cy="212653"/>
            </a:xfrm>
            <a:custGeom>
              <a:avLst/>
              <a:gdLst/>
              <a:ahLst/>
              <a:cxnLst/>
              <a:rect l="l" t="t" r="r" b="b"/>
              <a:pathLst>
                <a:path w="13464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11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7536" y="8108"/>
                    <a:pt x="8734" y="7593"/>
                    <a:pt x="10302" y="6583"/>
                  </a:cubicBezTo>
                  <a:cubicBezTo>
                    <a:pt x="11313" y="5919"/>
                    <a:pt x="12285" y="5202"/>
                    <a:pt x="13223" y="4437"/>
                  </a:cubicBezTo>
                  <a:cubicBezTo>
                    <a:pt x="13464" y="4239"/>
                    <a:pt x="13464" y="3874"/>
                    <a:pt x="13223" y="3676"/>
                  </a:cubicBezTo>
                  <a:cubicBezTo>
                    <a:pt x="12285" y="2911"/>
                    <a:pt x="11313" y="2194"/>
                    <a:pt x="10302" y="1530"/>
                  </a:cubicBezTo>
                  <a:cubicBezTo>
                    <a:pt x="8734" y="515"/>
                    <a:pt x="7536" y="0"/>
                    <a:pt x="6732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5"/>
            <p:cNvSpPr/>
            <p:nvPr/>
          </p:nvSpPr>
          <p:spPr>
            <a:xfrm>
              <a:off x="3983110" y="2989938"/>
              <a:ext cx="194110" cy="212653"/>
            </a:xfrm>
            <a:custGeom>
              <a:avLst/>
              <a:gdLst/>
              <a:ahLst/>
              <a:cxnLst/>
              <a:rect l="l" t="t" r="r" b="b"/>
              <a:pathLst>
                <a:path w="7401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06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6958" y="8103"/>
                    <a:pt x="7184" y="8074"/>
                    <a:pt x="7401" y="8017"/>
                  </a:cubicBezTo>
                  <a:cubicBezTo>
                    <a:pt x="6650" y="7824"/>
                    <a:pt x="5683" y="7343"/>
                    <a:pt x="4504" y="6583"/>
                  </a:cubicBezTo>
                  <a:cubicBezTo>
                    <a:pt x="3494" y="5919"/>
                    <a:pt x="2517" y="5202"/>
                    <a:pt x="1584" y="4437"/>
                  </a:cubicBezTo>
                  <a:cubicBezTo>
                    <a:pt x="1343" y="4239"/>
                    <a:pt x="1343" y="3869"/>
                    <a:pt x="1584" y="3676"/>
                  </a:cubicBezTo>
                  <a:cubicBezTo>
                    <a:pt x="2517" y="2906"/>
                    <a:pt x="3494" y="2194"/>
                    <a:pt x="4504" y="1530"/>
                  </a:cubicBezTo>
                  <a:cubicBezTo>
                    <a:pt x="5683" y="765"/>
                    <a:pt x="6655" y="289"/>
                    <a:pt x="7401" y="96"/>
                  </a:cubicBezTo>
                  <a:cubicBezTo>
                    <a:pt x="7184" y="39"/>
                    <a:pt x="6958" y="5"/>
                    <a:pt x="673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5"/>
            <p:cNvSpPr/>
            <p:nvPr/>
          </p:nvSpPr>
          <p:spPr>
            <a:xfrm>
              <a:off x="4077634" y="3020230"/>
              <a:ext cx="158152" cy="152198"/>
            </a:xfrm>
            <a:custGeom>
              <a:avLst/>
              <a:gdLst/>
              <a:ahLst/>
              <a:cxnLst/>
              <a:rect l="l" t="t" r="r" b="b"/>
              <a:pathLst>
                <a:path w="6030" h="5803" extrusionOk="0">
                  <a:moveTo>
                    <a:pt x="3128" y="1"/>
                  </a:moveTo>
                  <a:cubicBezTo>
                    <a:pt x="2372" y="1"/>
                    <a:pt x="1632" y="295"/>
                    <a:pt x="1078" y="852"/>
                  </a:cubicBezTo>
                  <a:cubicBezTo>
                    <a:pt x="251" y="1679"/>
                    <a:pt x="0" y="2926"/>
                    <a:pt x="448" y="4008"/>
                  </a:cubicBezTo>
                  <a:cubicBezTo>
                    <a:pt x="900" y="5096"/>
                    <a:pt x="1954" y="5803"/>
                    <a:pt x="3128" y="5803"/>
                  </a:cubicBezTo>
                  <a:cubicBezTo>
                    <a:pt x="4730" y="5798"/>
                    <a:pt x="6025" y="4504"/>
                    <a:pt x="6030" y="2901"/>
                  </a:cubicBezTo>
                  <a:cubicBezTo>
                    <a:pt x="6030" y="1727"/>
                    <a:pt x="5322" y="669"/>
                    <a:pt x="4240" y="221"/>
                  </a:cubicBezTo>
                  <a:cubicBezTo>
                    <a:pt x="3879" y="73"/>
                    <a:pt x="3502" y="1"/>
                    <a:pt x="312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5"/>
            <p:cNvSpPr/>
            <p:nvPr/>
          </p:nvSpPr>
          <p:spPr>
            <a:xfrm>
              <a:off x="4083561" y="3020204"/>
              <a:ext cx="90511" cy="152119"/>
            </a:xfrm>
            <a:custGeom>
              <a:avLst/>
              <a:gdLst/>
              <a:ahLst/>
              <a:cxnLst/>
              <a:rect l="l" t="t" r="r" b="b"/>
              <a:pathLst>
                <a:path w="3451" h="5800" extrusionOk="0">
                  <a:moveTo>
                    <a:pt x="2893" y="0"/>
                  </a:moveTo>
                  <a:cubicBezTo>
                    <a:pt x="1331" y="0"/>
                    <a:pt x="1" y="1270"/>
                    <a:pt x="1" y="2902"/>
                  </a:cubicBezTo>
                  <a:cubicBezTo>
                    <a:pt x="1" y="4530"/>
                    <a:pt x="1331" y="5800"/>
                    <a:pt x="2893" y="5800"/>
                  </a:cubicBezTo>
                  <a:cubicBezTo>
                    <a:pt x="3077" y="5800"/>
                    <a:pt x="3263" y="5783"/>
                    <a:pt x="3451" y="5746"/>
                  </a:cubicBezTo>
                  <a:cubicBezTo>
                    <a:pt x="2089" y="5482"/>
                    <a:pt x="1107" y="4288"/>
                    <a:pt x="1107" y="2902"/>
                  </a:cubicBezTo>
                  <a:cubicBezTo>
                    <a:pt x="1107" y="1512"/>
                    <a:pt x="2089" y="319"/>
                    <a:pt x="3451" y="54"/>
                  </a:cubicBezTo>
                  <a:cubicBezTo>
                    <a:pt x="3263" y="18"/>
                    <a:pt x="3077" y="0"/>
                    <a:pt x="289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5"/>
            <p:cNvSpPr/>
            <p:nvPr/>
          </p:nvSpPr>
          <p:spPr>
            <a:xfrm>
              <a:off x="4108425" y="3057841"/>
              <a:ext cx="89619" cy="76873"/>
            </a:xfrm>
            <a:custGeom>
              <a:avLst/>
              <a:gdLst/>
              <a:ahLst/>
              <a:cxnLst/>
              <a:rect l="l" t="t" r="r" b="b"/>
              <a:pathLst>
                <a:path w="3417" h="2931" extrusionOk="0">
                  <a:moveTo>
                    <a:pt x="1945" y="0"/>
                  </a:moveTo>
                  <a:cubicBezTo>
                    <a:pt x="1585" y="0"/>
                    <a:pt x="1218" y="134"/>
                    <a:pt x="920" y="433"/>
                  </a:cubicBezTo>
                  <a:cubicBezTo>
                    <a:pt x="1" y="1352"/>
                    <a:pt x="650" y="2930"/>
                    <a:pt x="1954" y="2930"/>
                  </a:cubicBezTo>
                  <a:cubicBezTo>
                    <a:pt x="2762" y="2930"/>
                    <a:pt x="3417" y="2276"/>
                    <a:pt x="3417" y="1467"/>
                  </a:cubicBezTo>
                  <a:cubicBezTo>
                    <a:pt x="3417" y="585"/>
                    <a:pt x="2697" y="0"/>
                    <a:pt x="1945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5"/>
            <p:cNvSpPr/>
            <p:nvPr/>
          </p:nvSpPr>
          <p:spPr>
            <a:xfrm>
              <a:off x="4121303" y="3057893"/>
              <a:ext cx="53268" cy="76847"/>
            </a:xfrm>
            <a:custGeom>
              <a:avLst/>
              <a:gdLst/>
              <a:ahLst/>
              <a:cxnLst/>
              <a:rect l="l" t="t" r="r" b="b"/>
              <a:pathLst>
                <a:path w="2031" h="2930" extrusionOk="0">
                  <a:moveTo>
                    <a:pt x="1460" y="1"/>
                  </a:moveTo>
                  <a:cubicBezTo>
                    <a:pt x="690" y="1"/>
                    <a:pt x="0" y="623"/>
                    <a:pt x="0" y="1465"/>
                  </a:cubicBezTo>
                  <a:cubicBezTo>
                    <a:pt x="0" y="2305"/>
                    <a:pt x="691" y="2930"/>
                    <a:pt x="1462" y="2930"/>
                  </a:cubicBezTo>
                  <a:cubicBezTo>
                    <a:pt x="1650" y="2930"/>
                    <a:pt x="1842" y="2893"/>
                    <a:pt x="2031" y="2813"/>
                  </a:cubicBezTo>
                  <a:cubicBezTo>
                    <a:pt x="1492" y="2582"/>
                    <a:pt x="1141" y="2052"/>
                    <a:pt x="1141" y="1465"/>
                  </a:cubicBezTo>
                  <a:cubicBezTo>
                    <a:pt x="1141" y="878"/>
                    <a:pt x="1492" y="349"/>
                    <a:pt x="2031" y="118"/>
                  </a:cubicBezTo>
                  <a:cubicBezTo>
                    <a:pt x="1842" y="38"/>
                    <a:pt x="1648" y="1"/>
                    <a:pt x="146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5"/>
            <p:cNvSpPr/>
            <p:nvPr/>
          </p:nvSpPr>
          <p:spPr>
            <a:xfrm>
              <a:off x="4169116" y="3060280"/>
              <a:ext cx="30948" cy="26595"/>
            </a:xfrm>
            <a:custGeom>
              <a:avLst/>
              <a:gdLst/>
              <a:ahLst/>
              <a:cxnLst/>
              <a:rect l="l" t="t" r="r" b="b"/>
              <a:pathLst>
                <a:path w="1180" h="1014" extrusionOk="0">
                  <a:moveTo>
                    <a:pt x="508" y="1"/>
                  </a:moveTo>
                  <a:cubicBezTo>
                    <a:pt x="249" y="1"/>
                    <a:pt x="1" y="203"/>
                    <a:pt x="1" y="508"/>
                  </a:cubicBezTo>
                  <a:cubicBezTo>
                    <a:pt x="1" y="787"/>
                    <a:pt x="227" y="1014"/>
                    <a:pt x="506" y="1014"/>
                  </a:cubicBezTo>
                  <a:cubicBezTo>
                    <a:pt x="954" y="1014"/>
                    <a:pt x="1180" y="470"/>
                    <a:pt x="862" y="152"/>
                  </a:cubicBezTo>
                  <a:cubicBezTo>
                    <a:pt x="759" y="48"/>
                    <a:pt x="632" y="1"/>
                    <a:pt x="50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75"/>
            <p:cNvSpPr/>
            <p:nvPr/>
          </p:nvSpPr>
          <p:spPr>
            <a:xfrm>
              <a:off x="4268675" y="3004100"/>
              <a:ext cx="35250" cy="24444"/>
            </a:xfrm>
            <a:custGeom>
              <a:avLst/>
              <a:gdLst/>
              <a:ahLst/>
              <a:cxnLst/>
              <a:rect l="l" t="t" r="r" b="b"/>
              <a:pathLst>
                <a:path w="1344" h="932" extrusionOk="0">
                  <a:moveTo>
                    <a:pt x="314" y="1"/>
                  </a:moveTo>
                  <a:cubicBezTo>
                    <a:pt x="128" y="1"/>
                    <a:pt x="1" y="269"/>
                    <a:pt x="199" y="403"/>
                  </a:cubicBezTo>
                  <a:cubicBezTo>
                    <a:pt x="430" y="557"/>
                    <a:pt x="670" y="721"/>
                    <a:pt x="911" y="894"/>
                  </a:cubicBezTo>
                  <a:cubicBezTo>
                    <a:pt x="952" y="920"/>
                    <a:pt x="993" y="931"/>
                    <a:pt x="1031" y="931"/>
                  </a:cubicBezTo>
                  <a:cubicBezTo>
                    <a:pt x="1215" y="931"/>
                    <a:pt x="1344" y="677"/>
                    <a:pt x="1161" y="538"/>
                  </a:cubicBezTo>
                  <a:cubicBezTo>
                    <a:pt x="916" y="365"/>
                    <a:pt x="675" y="196"/>
                    <a:pt x="439" y="42"/>
                  </a:cubicBezTo>
                  <a:cubicBezTo>
                    <a:pt x="397" y="13"/>
                    <a:pt x="354" y="1"/>
                    <a:pt x="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75"/>
            <p:cNvSpPr/>
            <p:nvPr/>
          </p:nvSpPr>
          <p:spPr>
            <a:xfrm>
              <a:off x="4044850" y="2954347"/>
              <a:ext cx="214488" cy="54527"/>
            </a:xfrm>
            <a:custGeom>
              <a:avLst/>
              <a:gdLst/>
              <a:ahLst/>
              <a:cxnLst/>
              <a:rect l="l" t="t" r="r" b="b"/>
              <a:pathLst>
                <a:path w="8178" h="2079" extrusionOk="0">
                  <a:moveTo>
                    <a:pt x="4378" y="0"/>
                  </a:moveTo>
                  <a:cubicBezTo>
                    <a:pt x="3320" y="0"/>
                    <a:pt x="1943" y="549"/>
                    <a:pt x="177" y="1680"/>
                  </a:cubicBezTo>
                  <a:cubicBezTo>
                    <a:pt x="0" y="1795"/>
                    <a:pt x="81" y="2077"/>
                    <a:pt x="295" y="2079"/>
                  </a:cubicBezTo>
                  <a:lnTo>
                    <a:pt x="295" y="2079"/>
                  </a:lnTo>
                  <a:cubicBezTo>
                    <a:pt x="338" y="2078"/>
                    <a:pt x="375" y="2064"/>
                    <a:pt x="413" y="2045"/>
                  </a:cubicBezTo>
                  <a:cubicBezTo>
                    <a:pt x="2107" y="963"/>
                    <a:pt x="3401" y="433"/>
                    <a:pt x="4383" y="433"/>
                  </a:cubicBezTo>
                  <a:cubicBezTo>
                    <a:pt x="5235" y="433"/>
                    <a:pt x="6332" y="838"/>
                    <a:pt x="7732" y="1665"/>
                  </a:cubicBezTo>
                  <a:cubicBezTo>
                    <a:pt x="7775" y="1694"/>
                    <a:pt x="7818" y="1706"/>
                    <a:pt x="7857" y="1706"/>
                  </a:cubicBezTo>
                  <a:cubicBezTo>
                    <a:pt x="8052" y="1706"/>
                    <a:pt x="8177" y="1410"/>
                    <a:pt x="7953" y="1290"/>
                  </a:cubicBezTo>
                  <a:cubicBezTo>
                    <a:pt x="6486" y="424"/>
                    <a:pt x="5316" y="0"/>
                    <a:pt x="4378" y="0"/>
                  </a:cubicBezTo>
                  <a:close/>
                  <a:moveTo>
                    <a:pt x="295" y="2079"/>
                  </a:moveTo>
                  <a:cubicBezTo>
                    <a:pt x="294" y="2079"/>
                    <a:pt x="294" y="2079"/>
                    <a:pt x="293" y="2079"/>
                  </a:cubicBezTo>
                  <a:lnTo>
                    <a:pt x="298" y="2079"/>
                  </a:lnTo>
                  <a:cubicBezTo>
                    <a:pt x="297" y="2079"/>
                    <a:pt x="296" y="2079"/>
                    <a:pt x="295" y="2079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5"/>
            <p:cNvSpPr/>
            <p:nvPr/>
          </p:nvSpPr>
          <p:spPr>
            <a:xfrm>
              <a:off x="3977314" y="2984640"/>
              <a:ext cx="364851" cy="223275"/>
            </a:xfrm>
            <a:custGeom>
              <a:avLst/>
              <a:gdLst/>
              <a:ahLst/>
              <a:cxnLst/>
              <a:rect l="l" t="t" r="r" b="b"/>
              <a:pathLst>
                <a:path w="13911" h="8513" extrusionOk="0">
                  <a:moveTo>
                    <a:pt x="6953" y="433"/>
                  </a:moveTo>
                  <a:cubicBezTo>
                    <a:pt x="8724" y="433"/>
                    <a:pt x="12256" y="3205"/>
                    <a:pt x="13295" y="4056"/>
                  </a:cubicBezTo>
                  <a:cubicBezTo>
                    <a:pt x="13425" y="4157"/>
                    <a:pt x="13425" y="4355"/>
                    <a:pt x="13295" y="4461"/>
                  </a:cubicBezTo>
                  <a:cubicBezTo>
                    <a:pt x="12256" y="5307"/>
                    <a:pt x="8724" y="8079"/>
                    <a:pt x="6953" y="8079"/>
                  </a:cubicBezTo>
                  <a:cubicBezTo>
                    <a:pt x="5182" y="8079"/>
                    <a:pt x="1651" y="5307"/>
                    <a:pt x="611" y="4461"/>
                  </a:cubicBezTo>
                  <a:cubicBezTo>
                    <a:pt x="481" y="4355"/>
                    <a:pt x="481" y="4157"/>
                    <a:pt x="611" y="4056"/>
                  </a:cubicBezTo>
                  <a:cubicBezTo>
                    <a:pt x="1651" y="3205"/>
                    <a:pt x="5182" y="433"/>
                    <a:pt x="6953" y="433"/>
                  </a:cubicBezTo>
                  <a:close/>
                  <a:moveTo>
                    <a:pt x="6953" y="0"/>
                  </a:moveTo>
                  <a:cubicBezTo>
                    <a:pt x="5096" y="0"/>
                    <a:pt x="1708" y="2603"/>
                    <a:pt x="337" y="3720"/>
                  </a:cubicBezTo>
                  <a:cubicBezTo>
                    <a:pt x="0" y="3999"/>
                    <a:pt x="0" y="4518"/>
                    <a:pt x="337" y="4793"/>
                  </a:cubicBezTo>
                  <a:cubicBezTo>
                    <a:pt x="1708" y="5914"/>
                    <a:pt x="5096" y="8512"/>
                    <a:pt x="6953" y="8512"/>
                  </a:cubicBezTo>
                  <a:cubicBezTo>
                    <a:pt x="8815" y="8512"/>
                    <a:pt x="12203" y="5914"/>
                    <a:pt x="13569" y="4793"/>
                  </a:cubicBezTo>
                  <a:cubicBezTo>
                    <a:pt x="13911" y="4518"/>
                    <a:pt x="13911" y="3999"/>
                    <a:pt x="13569" y="3720"/>
                  </a:cubicBezTo>
                  <a:cubicBezTo>
                    <a:pt x="12203" y="2603"/>
                    <a:pt x="8815" y="0"/>
                    <a:pt x="6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5"/>
            <p:cNvSpPr/>
            <p:nvPr/>
          </p:nvSpPr>
          <p:spPr>
            <a:xfrm>
              <a:off x="4072598" y="3014985"/>
              <a:ext cx="178347" cy="162742"/>
            </a:xfrm>
            <a:custGeom>
              <a:avLst/>
              <a:gdLst/>
              <a:ahLst/>
              <a:cxnLst/>
              <a:rect l="l" t="t" r="r" b="b"/>
              <a:pathLst>
                <a:path w="6800" h="6205" extrusionOk="0">
                  <a:moveTo>
                    <a:pt x="3332" y="1"/>
                  </a:moveTo>
                  <a:cubicBezTo>
                    <a:pt x="3295" y="1"/>
                    <a:pt x="3257" y="1"/>
                    <a:pt x="3219" y="3"/>
                  </a:cubicBezTo>
                  <a:cubicBezTo>
                    <a:pt x="2026" y="41"/>
                    <a:pt x="958" y="758"/>
                    <a:pt x="481" y="1850"/>
                  </a:cubicBezTo>
                  <a:cubicBezTo>
                    <a:pt x="0" y="2947"/>
                    <a:pt x="188" y="4218"/>
                    <a:pt x="967" y="5122"/>
                  </a:cubicBezTo>
                  <a:cubicBezTo>
                    <a:pt x="1010" y="5170"/>
                    <a:pt x="1069" y="5194"/>
                    <a:pt x="1129" y="5194"/>
                  </a:cubicBezTo>
                  <a:cubicBezTo>
                    <a:pt x="1184" y="5194"/>
                    <a:pt x="1238" y="5174"/>
                    <a:pt x="1280" y="5132"/>
                  </a:cubicBezTo>
                  <a:lnTo>
                    <a:pt x="1285" y="5127"/>
                  </a:lnTo>
                  <a:cubicBezTo>
                    <a:pt x="1362" y="5045"/>
                    <a:pt x="1367" y="4920"/>
                    <a:pt x="1294" y="4834"/>
                  </a:cubicBezTo>
                  <a:cubicBezTo>
                    <a:pt x="399" y="3790"/>
                    <a:pt x="447" y="2231"/>
                    <a:pt x="1405" y="1244"/>
                  </a:cubicBezTo>
                  <a:cubicBezTo>
                    <a:pt x="1927" y="709"/>
                    <a:pt x="2622" y="436"/>
                    <a:pt x="3321" y="436"/>
                  </a:cubicBezTo>
                  <a:cubicBezTo>
                    <a:pt x="3911" y="436"/>
                    <a:pt x="4503" y="631"/>
                    <a:pt x="4995" y="1028"/>
                  </a:cubicBezTo>
                  <a:cubicBezTo>
                    <a:pt x="6068" y="1894"/>
                    <a:pt x="6303" y="3433"/>
                    <a:pt x="5543" y="4579"/>
                  </a:cubicBezTo>
                  <a:cubicBezTo>
                    <a:pt x="5031" y="5345"/>
                    <a:pt x="4184" y="5769"/>
                    <a:pt x="3317" y="5769"/>
                  </a:cubicBezTo>
                  <a:cubicBezTo>
                    <a:pt x="2889" y="5769"/>
                    <a:pt x="2455" y="5666"/>
                    <a:pt x="2055" y="5450"/>
                  </a:cubicBezTo>
                  <a:cubicBezTo>
                    <a:pt x="2023" y="5433"/>
                    <a:pt x="1989" y="5425"/>
                    <a:pt x="1954" y="5425"/>
                  </a:cubicBezTo>
                  <a:cubicBezTo>
                    <a:pt x="1898" y="5425"/>
                    <a:pt x="1843" y="5446"/>
                    <a:pt x="1804" y="5488"/>
                  </a:cubicBezTo>
                  <a:lnTo>
                    <a:pt x="1800" y="5493"/>
                  </a:lnTo>
                  <a:cubicBezTo>
                    <a:pt x="1699" y="5594"/>
                    <a:pt x="1723" y="5762"/>
                    <a:pt x="1848" y="5830"/>
                  </a:cubicBezTo>
                  <a:cubicBezTo>
                    <a:pt x="2321" y="6086"/>
                    <a:pt x="2825" y="6204"/>
                    <a:pt x="3318" y="6204"/>
                  </a:cubicBezTo>
                  <a:cubicBezTo>
                    <a:pt x="4698" y="6204"/>
                    <a:pt x="5998" y="5273"/>
                    <a:pt x="6342" y="3809"/>
                  </a:cubicBezTo>
                  <a:cubicBezTo>
                    <a:pt x="6800" y="1858"/>
                    <a:pt x="5316" y="1"/>
                    <a:pt x="3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5"/>
            <p:cNvSpPr/>
            <p:nvPr/>
          </p:nvSpPr>
          <p:spPr>
            <a:xfrm>
              <a:off x="4101475" y="3052779"/>
              <a:ext cx="101763" cy="87049"/>
            </a:xfrm>
            <a:custGeom>
              <a:avLst/>
              <a:gdLst/>
              <a:ahLst/>
              <a:cxnLst/>
              <a:rect l="l" t="t" r="r" b="b"/>
              <a:pathLst>
                <a:path w="3880" h="3319" extrusionOk="0">
                  <a:moveTo>
                    <a:pt x="2219" y="0"/>
                  </a:moveTo>
                  <a:cubicBezTo>
                    <a:pt x="742" y="0"/>
                    <a:pt x="1" y="1786"/>
                    <a:pt x="1045" y="2835"/>
                  </a:cubicBezTo>
                  <a:cubicBezTo>
                    <a:pt x="1363" y="3150"/>
                    <a:pt x="1787" y="3319"/>
                    <a:pt x="2218" y="3319"/>
                  </a:cubicBezTo>
                  <a:cubicBezTo>
                    <a:pt x="2432" y="3319"/>
                    <a:pt x="2648" y="3277"/>
                    <a:pt x="2854" y="3191"/>
                  </a:cubicBezTo>
                  <a:cubicBezTo>
                    <a:pt x="3475" y="2936"/>
                    <a:pt x="3879" y="2329"/>
                    <a:pt x="3879" y="1660"/>
                  </a:cubicBezTo>
                  <a:cubicBezTo>
                    <a:pt x="3879" y="1540"/>
                    <a:pt x="3783" y="1444"/>
                    <a:pt x="3663" y="1444"/>
                  </a:cubicBezTo>
                  <a:cubicBezTo>
                    <a:pt x="3542" y="1444"/>
                    <a:pt x="3446" y="1540"/>
                    <a:pt x="3446" y="1660"/>
                  </a:cubicBezTo>
                  <a:cubicBezTo>
                    <a:pt x="3446" y="2399"/>
                    <a:pt x="2841" y="2889"/>
                    <a:pt x="2211" y="2889"/>
                  </a:cubicBezTo>
                  <a:cubicBezTo>
                    <a:pt x="1909" y="2889"/>
                    <a:pt x="1602" y="2777"/>
                    <a:pt x="1353" y="2527"/>
                  </a:cubicBezTo>
                  <a:cubicBezTo>
                    <a:pt x="578" y="1752"/>
                    <a:pt x="1127" y="433"/>
                    <a:pt x="2219" y="433"/>
                  </a:cubicBezTo>
                  <a:cubicBezTo>
                    <a:pt x="2508" y="433"/>
                    <a:pt x="2508" y="0"/>
                    <a:pt x="2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75"/>
          <p:cNvGrpSpPr/>
          <p:nvPr/>
        </p:nvGrpSpPr>
        <p:grpSpPr>
          <a:xfrm>
            <a:off x="3107400" y="3810491"/>
            <a:ext cx="365139" cy="365244"/>
            <a:chOff x="3107400" y="3810491"/>
            <a:chExt cx="365139" cy="365244"/>
          </a:xfrm>
        </p:grpSpPr>
        <p:sp>
          <p:nvSpPr>
            <p:cNvPr id="10589" name="Google Shape;10589;p75"/>
            <p:cNvSpPr/>
            <p:nvPr/>
          </p:nvSpPr>
          <p:spPr>
            <a:xfrm>
              <a:off x="3113091" y="3816287"/>
              <a:ext cx="269199" cy="269199"/>
            </a:xfrm>
            <a:custGeom>
              <a:avLst/>
              <a:gdLst/>
              <a:ahLst/>
              <a:cxnLst/>
              <a:rect l="l" t="t" r="r" b="b"/>
              <a:pathLst>
                <a:path w="10264" h="10264" extrusionOk="0">
                  <a:moveTo>
                    <a:pt x="4817" y="0"/>
                  </a:moveTo>
                  <a:cubicBezTo>
                    <a:pt x="4596" y="0"/>
                    <a:pt x="4403" y="159"/>
                    <a:pt x="4360" y="376"/>
                  </a:cubicBezTo>
                  <a:lnTo>
                    <a:pt x="4129" y="1540"/>
                  </a:lnTo>
                  <a:cubicBezTo>
                    <a:pt x="3840" y="1617"/>
                    <a:pt x="3566" y="1733"/>
                    <a:pt x="3306" y="1877"/>
                  </a:cubicBezTo>
                  <a:lnTo>
                    <a:pt x="2320" y="1218"/>
                  </a:lnTo>
                  <a:cubicBezTo>
                    <a:pt x="2240" y="1167"/>
                    <a:pt x="2151" y="1142"/>
                    <a:pt x="2062" y="1142"/>
                  </a:cubicBezTo>
                  <a:cubicBezTo>
                    <a:pt x="1941" y="1142"/>
                    <a:pt x="1821" y="1189"/>
                    <a:pt x="1733" y="1280"/>
                  </a:cubicBezTo>
                  <a:lnTo>
                    <a:pt x="1280" y="1728"/>
                  </a:lnTo>
                  <a:cubicBezTo>
                    <a:pt x="1126" y="1887"/>
                    <a:pt x="1097" y="2132"/>
                    <a:pt x="1223" y="2315"/>
                  </a:cubicBezTo>
                  <a:lnTo>
                    <a:pt x="1882" y="3306"/>
                  </a:lnTo>
                  <a:cubicBezTo>
                    <a:pt x="1733" y="3561"/>
                    <a:pt x="1622" y="3840"/>
                    <a:pt x="1540" y="4124"/>
                  </a:cubicBezTo>
                  <a:lnTo>
                    <a:pt x="376" y="4360"/>
                  </a:lnTo>
                  <a:cubicBezTo>
                    <a:pt x="159" y="4403"/>
                    <a:pt x="0" y="4591"/>
                    <a:pt x="5" y="4817"/>
                  </a:cubicBezTo>
                  <a:lnTo>
                    <a:pt x="5" y="5447"/>
                  </a:lnTo>
                  <a:cubicBezTo>
                    <a:pt x="0" y="5673"/>
                    <a:pt x="159" y="5861"/>
                    <a:pt x="376" y="5904"/>
                  </a:cubicBezTo>
                  <a:lnTo>
                    <a:pt x="1540" y="6140"/>
                  </a:lnTo>
                  <a:cubicBezTo>
                    <a:pt x="1622" y="6424"/>
                    <a:pt x="1733" y="6703"/>
                    <a:pt x="1882" y="6958"/>
                  </a:cubicBezTo>
                  <a:lnTo>
                    <a:pt x="1223" y="7949"/>
                  </a:lnTo>
                  <a:cubicBezTo>
                    <a:pt x="1097" y="8132"/>
                    <a:pt x="1126" y="8378"/>
                    <a:pt x="1280" y="8536"/>
                  </a:cubicBezTo>
                  <a:lnTo>
                    <a:pt x="1733" y="8984"/>
                  </a:lnTo>
                  <a:cubicBezTo>
                    <a:pt x="1821" y="9076"/>
                    <a:pt x="1941" y="9122"/>
                    <a:pt x="2062" y="9122"/>
                  </a:cubicBezTo>
                  <a:cubicBezTo>
                    <a:pt x="2151" y="9122"/>
                    <a:pt x="2240" y="9097"/>
                    <a:pt x="2320" y="9046"/>
                  </a:cubicBezTo>
                  <a:lnTo>
                    <a:pt x="3306" y="8387"/>
                  </a:lnTo>
                  <a:cubicBezTo>
                    <a:pt x="3566" y="8532"/>
                    <a:pt x="3840" y="8647"/>
                    <a:pt x="4129" y="8724"/>
                  </a:cubicBezTo>
                  <a:lnTo>
                    <a:pt x="4360" y="9888"/>
                  </a:lnTo>
                  <a:cubicBezTo>
                    <a:pt x="4403" y="10105"/>
                    <a:pt x="4596" y="10264"/>
                    <a:pt x="4817" y="10264"/>
                  </a:cubicBezTo>
                  <a:lnTo>
                    <a:pt x="5447" y="10264"/>
                  </a:lnTo>
                  <a:cubicBezTo>
                    <a:pt x="5673" y="10264"/>
                    <a:pt x="5861" y="10105"/>
                    <a:pt x="5904" y="9888"/>
                  </a:cubicBezTo>
                  <a:lnTo>
                    <a:pt x="6140" y="8724"/>
                  </a:lnTo>
                  <a:cubicBezTo>
                    <a:pt x="6424" y="8647"/>
                    <a:pt x="6703" y="8532"/>
                    <a:pt x="6958" y="8387"/>
                  </a:cubicBezTo>
                  <a:lnTo>
                    <a:pt x="7949" y="9046"/>
                  </a:lnTo>
                  <a:cubicBezTo>
                    <a:pt x="8027" y="9097"/>
                    <a:pt x="8115" y="9122"/>
                    <a:pt x="8203" y="9122"/>
                  </a:cubicBezTo>
                  <a:cubicBezTo>
                    <a:pt x="8324" y="9122"/>
                    <a:pt x="8445" y="9076"/>
                    <a:pt x="8536" y="8984"/>
                  </a:cubicBezTo>
                  <a:lnTo>
                    <a:pt x="8984" y="8536"/>
                  </a:lnTo>
                  <a:cubicBezTo>
                    <a:pt x="9143" y="8378"/>
                    <a:pt x="9167" y="8132"/>
                    <a:pt x="9046" y="7949"/>
                  </a:cubicBezTo>
                  <a:lnTo>
                    <a:pt x="8387" y="6958"/>
                  </a:lnTo>
                  <a:cubicBezTo>
                    <a:pt x="8532" y="6703"/>
                    <a:pt x="8647" y="6424"/>
                    <a:pt x="8724" y="6140"/>
                  </a:cubicBezTo>
                  <a:lnTo>
                    <a:pt x="9888" y="5904"/>
                  </a:lnTo>
                  <a:cubicBezTo>
                    <a:pt x="10105" y="5861"/>
                    <a:pt x="10264" y="5673"/>
                    <a:pt x="10264" y="5447"/>
                  </a:cubicBezTo>
                  <a:lnTo>
                    <a:pt x="10264" y="4817"/>
                  </a:lnTo>
                  <a:cubicBezTo>
                    <a:pt x="10264" y="4591"/>
                    <a:pt x="10110" y="4403"/>
                    <a:pt x="9893" y="4360"/>
                  </a:cubicBezTo>
                  <a:lnTo>
                    <a:pt x="8729" y="4124"/>
                  </a:lnTo>
                  <a:cubicBezTo>
                    <a:pt x="8647" y="3840"/>
                    <a:pt x="8536" y="3561"/>
                    <a:pt x="8387" y="3306"/>
                  </a:cubicBezTo>
                  <a:lnTo>
                    <a:pt x="9046" y="2315"/>
                  </a:lnTo>
                  <a:cubicBezTo>
                    <a:pt x="9172" y="2132"/>
                    <a:pt x="9143" y="1887"/>
                    <a:pt x="8989" y="1728"/>
                  </a:cubicBezTo>
                  <a:lnTo>
                    <a:pt x="8536" y="1280"/>
                  </a:lnTo>
                  <a:cubicBezTo>
                    <a:pt x="8447" y="1189"/>
                    <a:pt x="8328" y="1142"/>
                    <a:pt x="8207" y="1142"/>
                  </a:cubicBezTo>
                  <a:cubicBezTo>
                    <a:pt x="8118" y="1142"/>
                    <a:pt x="8029" y="1167"/>
                    <a:pt x="7949" y="1218"/>
                  </a:cubicBezTo>
                  <a:lnTo>
                    <a:pt x="6963" y="1877"/>
                  </a:lnTo>
                  <a:cubicBezTo>
                    <a:pt x="6703" y="1733"/>
                    <a:pt x="6429" y="1617"/>
                    <a:pt x="6140" y="1540"/>
                  </a:cubicBezTo>
                  <a:lnTo>
                    <a:pt x="5909" y="376"/>
                  </a:lnTo>
                  <a:cubicBezTo>
                    <a:pt x="5866" y="159"/>
                    <a:pt x="5673" y="0"/>
                    <a:pt x="5452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5"/>
            <p:cNvSpPr/>
            <p:nvPr/>
          </p:nvSpPr>
          <p:spPr>
            <a:xfrm>
              <a:off x="3184011" y="3891875"/>
              <a:ext cx="122823" cy="118076"/>
            </a:xfrm>
            <a:custGeom>
              <a:avLst/>
              <a:gdLst/>
              <a:ahLst/>
              <a:cxnLst/>
              <a:rect l="l" t="t" r="r" b="b"/>
              <a:pathLst>
                <a:path w="4683" h="4502" extrusionOk="0">
                  <a:moveTo>
                    <a:pt x="2439" y="1"/>
                  </a:moveTo>
                  <a:cubicBezTo>
                    <a:pt x="2436" y="1"/>
                    <a:pt x="2433" y="1"/>
                    <a:pt x="2430" y="1"/>
                  </a:cubicBezTo>
                  <a:cubicBezTo>
                    <a:pt x="1521" y="1"/>
                    <a:pt x="698" y="544"/>
                    <a:pt x="352" y="1386"/>
                  </a:cubicBezTo>
                  <a:cubicBezTo>
                    <a:pt x="1" y="2228"/>
                    <a:pt x="193" y="3196"/>
                    <a:pt x="838" y="3840"/>
                  </a:cubicBezTo>
                  <a:cubicBezTo>
                    <a:pt x="1270" y="4272"/>
                    <a:pt x="1846" y="4501"/>
                    <a:pt x="2433" y="4501"/>
                  </a:cubicBezTo>
                  <a:cubicBezTo>
                    <a:pt x="2722" y="4501"/>
                    <a:pt x="3014" y="4446"/>
                    <a:pt x="3292" y="4331"/>
                  </a:cubicBezTo>
                  <a:cubicBezTo>
                    <a:pt x="4134" y="3980"/>
                    <a:pt x="4682" y="3162"/>
                    <a:pt x="4682" y="2248"/>
                  </a:cubicBezTo>
                  <a:cubicBezTo>
                    <a:pt x="4682" y="1009"/>
                    <a:pt x="3677" y="1"/>
                    <a:pt x="243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5"/>
            <p:cNvSpPr/>
            <p:nvPr/>
          </p:nvSpPr>
          <p:spPr>
            <a:xfrm>
              <a:off x="3208507" y="3921538"/>
              <a:ext cx="68664" cy="58750"/>
            </a:xfrm>
            <a:custGeom>
              <a:avLst/>
              <a:gdLst/>
              <a:ahLst/>
              <a:cxnLst/>
              <a:rect l="l" t="t" r="r" b="b"/>
              <a:pathLst>
                <a:path w="2618" h="2240" extrusionOk="0">
                  <a:moveTo>
                    <a:pt x="1496" y="0"/>
                  </a:moveTo>
                  <a:cubicBezTo>
                    <a:pt x="500" y="0"/>
                    <a:pt x="0" y="1203"/>
                    <a:pt x="703" y="1911"/>
                  </a:cubicBezTo>
                  <a:cubicBezTo>
                    <a:pt x="931" y="2138"/>
                    <a:pt x="1212" y="2240"/>
                    <a:pt x="1488" y="2240"/>
                  </a:cubicBezTo>
                  <a:cubicBezTo>
                    <a:pt x="2065" y="2240"/>
                    <a:pt x="2618" y="1794"/>
                    <a:pt x="2618" y="1117"/>
                  </a:cubicBezTo>
                  <a:cubicBezTo>
                    <a:pt x="2618" y="501"/>
                    <a:pt x="2112" y="0"/>
                    <a:pt x="1496" y="0"/>
                  </a:cubicBez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75"/>
            <p:cNvSpPr/>
            <p:nvPr/>
          </p:nvSpPr>
          <p:spPr>
            <a:xfrm>
              <a:off x="3211156" y="3922928"/>
              <a:ext cx="48101" cy="42934"/>
            </a:xfrm>
            <a:custGeom>
              <a:avLst/>
              <a:gdLst/>
              <a:ahLst/>
              <a:cxnLst/>
              <a:rect l="l" t="t" r="r" b="b"/>
              <a:pathLst>
                <a:path w="1834" h="1637" extrusionOk="0">
                  <a:moveTo>
                    <a:pt x="1054" y="0"/>
                  </a:moveTo>
                  <a:cubicBezTo>
                    <a:pt x="380" y="0"/>
                    <a:pt x="0" y="761"/>
                    <a:pt x="395" y="1299"/>
                  </a:cubicBezTo>
                  <a:cubicBezTo>
                    <a:pt x="561" y="1529"/>
                    <a:pt x="807" y="1636"/>
                    <a:pt x="1051" y="1636"/>
                  </a:cubicBezTo>
                  <a:cubicBezTo>
                    <a:pt x="1386" y="1636"/>
                    <a:pt x="1716" y="1434"/>
                    <a:pt x="1833" y="1064"/>
                  </a:cubicBezTo>
                  <a:cubicBezTo>
                    <a:pt x="1833" y="578"/>
                    <a:pt x="1516" y="145"/>
                    <a:pt x="1054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75"/>
            <p:cNvSpPr/>
            <p:nvPr/>
          </p:nvSpPr>
          <p:spPr>
            <a:xfrm>
              <a:off x="3289891" y="3993087"/>
              <a:ext cx="176957" cy="176957"/>
            </a:xfrm>
            <a:custGeom>
              <a:avLst/>
              <a:gdLst/>
              <a:ahLst/>
              <a:cxnLst/>
              <a:rect l="l" t="t" r="r" b="b"/>
              <a:pathLst>
                <a:path w="6747" h="6747" extrusionOk="0">
                  <a:moveTo>
                    <a:pt x="3167" y="1"/>
                  </a:moveTo>
                  <a:cubicBezTo>
                    <a:pt x="3018" y="1"/>
                    <a:pt x="2892" y="102"/>
                    <a:pt x="2864" y="246"/>
                  </a:cubicBezTo>
                  <a:lnTo>
                    <a:pt x="2710" y="1011"/>
                  </a:lnTo>
                  <a:cubicBezTo>
                    <a:pt x="2522" y="1064"/>
                    <a:pt x="2339" y="1141"/>
                    <a:pt x="2171" y="1237"/>
                  </a:cubicBezTo>
                  <a:lnTo>
                    <a:pt x="1521" y="804"/>
                  </a:lnTo>
                  <a:cubicBezTo>
                    <a:pt x="1469" y="769"/>
                    <a:pt x="1410" y="752"/>
                    <a:pt x="1350" y="752"/>
                  </a:cubicBezTo>
                  <a:cubicBezTo>
                    <a:pt x="1272" y="752"/>
                    <a:pt x="1194" y="782"/>
                    <a:pt x="1136" y="843"/>
                  </a:cubicBezTo>
                  <a:lnTo>
                    <a:pt x="838" y="1136"/>
                  </a:lnTo>
                  <a:cubicBezTo>
                    <a:pt x="737" y="1237"/>
                    <a:pt x="722" y="1401"/>
                    <a:pt x="799" y="1521"/>
                  </a:cubicBezTo>
                  <a:lnTo>
                    <a:pt x="1232" y="2171"/>
                  </a:lnTo>
                  <a:cubicBezTo>
                    <a:pt x="1136" y="2339"/>
                    <a:pt x="1064" y="2522"/>
                    <a:pt x="1011" y="2714"/>
                  </a:cubicBezTo>
                  <a:lnTo>
                    <a:pt x="246" y="2864"/>
                  </a:lnTo>
                  <a:cubicBezTo>
                    <a:pt x="102" y="2892"/>
                    <a:pt x="1" y="3018"/>
                    <a:pt x="1" y="3167"/>
                  </a:cubicBezTo>
                  <a:lnTo>
                    <a:pt x="1" y="3581"/>
                  </a:lnTo>
                  <a:cubicBezTo>
                    <a:pt x="1" y="3730"/>
                    <a:pt x="102" y="3855"/>
                    <a:pt x="246" y="3884"/>
                  </a:cubicBezTo>
                  <a:lnTo>
                    <a:pt x="1011" y="4038"/>
                  </a:lnTo>
                  <a:cubicBezTo>
                    <a:pt x="1064" y="4225"/>
                    <a:pt x="1136" y="4408"/>
                    <a:pt x="1232" y="4577"/>
                  </a:cubicBezTo>
                  <a:lnTo>
                    <a:pt x="799" y="5226"/>
                  </a:lnTo>
                  <a:cubicBezTo>
                    <a:pt x="722" y="5346"/>
                    <a:pt x="737" y="5510"/>
                    <a:pt x="838" y="5611"/>
                  </a:cubicBezTo>
                  <a:lnTo>
                    <a:pt x="1136" y="5909"/>
                  </a:lnTo>
                  <a:cubicBezTo>
                    <a:pt x="1194" y="5967"/>
                    <a:pt x="1273" y="5997"/>
                    <a:pt x="1352" y="5997"/>
                  </a:cubicBezTo>
                  <a:cubicBezTo>
                    <a:pt x="1411" y="5997"/>
                    <a:pt x="1470" y="5981"/>
                    <a:pt x="1521" y="5948"/>
                  </a:cubicBezTo>
                  <a:lnTo>
                    <a:pt x="2171" y="5515"/>
                  </a:lnTo>
                  <a:cubicBezTo>
                    <a:pt x="2339" y="5611"/>
                    <a:pt x="2522" y="5683"/>
                    <a:pt x="2710" y="5736"/>
                  </a:cubicBezTo>
                  <a:lnTo>
                    <a:pt x="2864" y="6501"/>
                  </a:lnTo>
                  <a:cubicBezTo>
                    <a:pt x="2892" y="6646"/>
                    <a:pt x="3018" y="6747"/>
                    <a:pt x="3167" y="6747"/>
                  </a:cubicBezTo>
                  <a:lnTo>
                    <a:pt x="3581" y="6747"/>
                  </a:lnTo>
                  <a:cubicBezTo>
                    <a:pt x="3730" y="6747"/>
                    <a:pt x="3855" y="6646"/>
                    <a:pt x="3884" y="6501"/>
                  </a:cubicBezTo>
                  <a:lnTo>
                    <a:pt x="4038" y="5736"/>
                  </a:lnTo>
                  <a:cubicBezTo>
                    <a:pt x="4225" y="5683"/>
                    <a:pt x="4408" y="5611"/>
                    <a:pt x="4577" y="5515"/>
                  </a:cubicBezTo>
                  <a:lnTo>
                    <a:pt x="5226" y="5948"/>
                  </a:lnTo>
                  <a:cubicBezTo>
                    <a:pt x="5277" y="5981"/>
                    <a:pt x="5336" y="5997"/>
                    <a:pt x="5395" y="5997"/>
                  </a:cubicBezTo>
                  <a:cubicBezTo>
                    <a:pt x="5474" y="5997"/>
                    <a:pt x="5553" y="5967"/>
                    <a:pt x="5611" y="5909"/>
                  </a:cubicBezTo>
                  <a:lnTo>
                    <a:pt x="5905" y="5611"/>
                  </a:lnTo>
                  <a:cubicBezTo>
                    <a:pt x="6010" y="5510"/>
                    <a:pt x="6025" y="5346"/>
                    <a:pt x="5943" y="5226"/>
                  </a:cubicBezTo>
                  <a:lnTo>
                    <a:pt x="5515" y="4577"/>
                  </a:lnTo>
                  <a:cubicBezTo>
                    <a:pt x="5606" y="4408"/>
                    <a:pt x="5683" y="4225"/>
                    <a:pt x="5736" y="4038"/>
                  </a:cubicBezTo>
                  <a:lnTo>
                    <a:pt x="6501" y="3884"/>
                  </a:lnTo>
                  <a:cubicBezTo>
                    <a:pt x="6646" y="3855"/>
                    <a:pt x="6747" y="3730"/>
                    <a:pt x="6747" y="3581"/>
                  </a:cubicBezTo>
                  <a:lnTo>
                    <a:pt x="6747" y="3167"/>
                  </a:lnTo>
                  <a:cubicBezTo>
                    <a:pt x="6747" y="3018"/>
                    <a:pt x="6646" y="2892"/>
                    <a:pt x="6501" y="2864"/>
                  </a:cubicBezTo>
                  <a:lnTo>
                    <a:pt x="5736" y="2714"/>
                  </a:lnTo>
                  <a:cubicBezTo>
                    <a:pt x="5683" y="2522"/>
                    <a:pt x="5606" y="2339"/>
                    <a:pt x="5515" y="2171"/>
                  </a:cubicBezTo>
                  <a:lnTo>
                    <a:pt x="5943" y="1521"/>
                  </a:lnTo>
                  <a:cubicBezTo>
                    <a:pt x="6025" y="1401"/>
                    <a:pt x="6010" y="1237"/>
                    <a:pt x="5905" y="1136"/>
                  </a:cubicBezTo>
                  <a:lnTo>
                    <a:pt x="5611" y="843"/>
                  </a:lnTo>
                  <a:cubicBezTo>
                    <a:pt x="5553" y="782"/>
                    <a:pt x="5475" y="752"/>
                    <a:pt x="5397" y="752"/>
                  </a:cubicBezTo>
                  <a:cubicBezTo>
                    <a:pt x="5337" y="752"/>
                    <a:pt x="5278" y="769"/>
                    <a:pt x="5226" y="804"/>
                  </a:cubicBezTo>
                  <a:lnTo>
                    <a:pt x="4577" y="1237"/>
                  </a:lnTo>
                  <a:cubicBezTo>
                    <a:pt x="4408" y="1141"/>
                    <a:pt x="4225" y="1064"/>
                    <a:pt x="4038" y="1011"/>
                  </a:cubicBezTo>
                  <a:lnTo>
                    <a:pt x="3884" y="246"/>
                  </a:lnTo>
                  <a:cubicBezTo>
                    <a:pt x="3855" y="102"/>
                    <a:pt x="3730" y="1"/>
                    <a:pt x="3581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5"/>
            <p:cNvSpPr/>
            <p:nvPr/>
          </p:nvSpPr>
          <p:spPr>
            <a:xfrm>
              <a:off x="3319423" y="4037385"/>
              <a:ext cx="103258" cy="88387"/>
            </a:xfrm>
            <a:custGeom>
              <a:avLst/>
              <a:gdLst/>
              <a:ahLst/>
              <a:cxnLst/>
              <a:rect l="l" t="t" r="r" b="b"/>
              <a:pathLst>
                <a:path w="3937" h="3370" extrusionOk="0">
                  <a:moveTo>
                    <a:pt x="2252" y="1"/>
                  </a:moveTo>
                  <a:cubicBezTo>
                    <a:pt x="751" y="1"/>
                    <a:pt x="1" y="1815"/>
                    <a:pt x="1059" y="2878"/>
                  </a:cubicBezTo>
                  <a:cubicBezTo>
                    <a:pt x="1380" y="3199"/>
                    <a:pt x="1810" y="3370"/>
                    <a:pt x="2247" y="3370"/>
                  </a:cubicBezTo>
                  <a:cubicBezTo>
                    <a:pt x="2466" y="3370"/>
                    <a:pt x="2687" y="3327"/>
                    <a:pt x="2897" y="3239"/>
                  </a:cubicBezTo>
                  <a:cubicBezTo>
                    <a:pt x="3523" y="2979"/>
                    <a:pt x="3937" y="2368"/>
                    <a:pt x="3937" y="1685"/>
                  </a:cubicBezTo>
                  <a:cubicBezTo>
                    <a:pt x="3937" y="756"/>
                    <a:pt x="3181" y="1"/>
                    <a:pt x="2252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5"/>
            <p:cNvSpPr/>
            <p:nvPr/>
          </p:nvSpPr>
          <p:spPr>
            <a:xfrm>
              <a:off x="3343028" y="4055063"/>
              <a:ext cx="61976" cy="53111"/>
            </a:xfrm>
            <a:custGeom>
              <a:avLst/>
              <a:gdLst/>
              <a:ahLst/>
              <a:cxnLst/>
              <a:rect l="l" t="t" r="r" b="b"/>
              <a:pathLst>
                <a:path w="2363" h="2025" extrusionOk="0">
                  <a:moveTo>
                    <a:pt x="1352" y="0"/>
                  </a:moveTo>
                  <a:cubicBezTo>
                    <a:pt x="448" y="0"/>
                    <a:pt x="0" y="1088"/>
                    <a:pt x="635" y="1728"/>
                  </a:cubicBezTo>
                  <a:cubicBezTo>
                    <a:pt x="840" y="1932"/>
                    <a:pt x="1093" y="2024"/>
                    <a:pt x="1341" y="2024"/>
                  </a:cubicBezTo>
                  <a:cubicBezTo>
                    <a:pt x="1862" y="2024"/>
                    <a:pt x="2363" y="1620"/>
                    <a:pt x="2363" y="1011"/>
                  </a:cubicBezTo>
                  <a:cubicBezTo>
                    <a:pt x="2363" y="452"/>
                    <a:pt x="1911" y="0"/>
                    <a:pt x="1352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5"/>
            <p:cNvSpPr/>
            <p:nvPr/>
          </p:nvSpPr>
          <p:spPr>
            <a:xfrm>
              <a:off x="3345415" y="4056558"/>
              <a:ext cx="41938" cy="37558"/>
            </a:xfrm>
            <a:custGeom>
              <a:avLst/>
              <a:gdLst/>
              <a:ahLst/>
              <a:cxnLst/>
              <a:rect l="l" t="t" r="r" b="b"/>
              <a:pathLst>
                <a:path w="1599" h="1432" extrusionOk="0">
                  <a:moveTo>
                    <a:pt x="920" y="1"/>
                  </a:moveTo>
                  <a:cubicBezTo>
                    <a:pt x="342" y="1"/>
                    <a:pt x="1" y="655"/>
                    <a:pt x="338" y="1127"/>
                  </a:cubicBezTo>
                  <a:cubicBezTo>
                    <a:pt x="484" y="1333"/>
                    <a:pt x="703" y="1431"/>
                    <a:pt x="921" y="1431"/>
                  </a:cubicBezTo>
                  <a:cubicBezTo>
                    <a:pt x="1205" y="1431"/>
                    <a:pt x="1487" y="1264"/>
                    <a:pt x="1598" y="954"/>
                  </a:cubicBezTo>
                  <a:cubicBezTo>
                    <a:pt x="1593" y="525"/>
                    <a:pt x="1324" y="145"/>
                    <a:pt x="920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75"/>
            <p:cNvSpPr/>
            <p:nvPr/>
          </p:nvSpPr>
          <p:spPr>
            <a:xfrm>
              <a:off x="3107400" y="3810491"/>
              <a:ext cx="365139" cy="365244"/>
            </a:xfrm>
            <a:custGeom>
              <a:avLst/>
              <a:gdLst/>
              <a:ahLst/>
              <a:cxnLst/>
              <a:rect l="l" t="t" r="r" b="b"/>
              <a:pathLst>
                <a:path w="13922" h="13926" extrusionOk="0">
                  <a:moveTo>
                    <a:pt x="5359" y="4445"/>
                  </a:moveTo>
                  <a:cubicBezTo>
                    <a:pt x="5581" y="4445"/>
                    <a:pt x="5807" y="4527"/>
                    <a:pt x="5991" y="4711"/>
                  </a:cubicBezTo>
                  <a:cubicBezTo>
                    <a:pt x="6559" y="5278"/>
                    <a:pt x="6155" y="6250"/>
                    <a:pt x="5351" y="6250"/>
                  </a:cubicBezTo>
                  <a:cubicBezTo>
                    <a:pt x="4851" y="6250"/>
                    <a:pt x="4447" y="5846"/>
                    <a:pt x="4452" y="5351"/>
                  </a:cubicBezTo>
                  <a:cubicBezTo>
                    <a:pt x="4452" y="4806"/>
                    <a:pt x="4895" y="4445"/>
                    <a:pt x="5359" y="4445"/>
                  </a:cubicBezTo>
                  <a:close/>
                  <a:moveTo>
                    <a:pt x="5351" y="2882"/>
                  </a:moveTo>
                  <a:cubicBezTo>
                    <a:pt x="4724" y="2882"/>
                    <a:pt x="4100" y="3119"/>
                    <a:pt x="3624" y="3585"/>
                  </a:cubicBezTo>
                  <a:cubicBezTo>
                    <a:pt x="3481" y="3743"/>
                    <a:pt x="3623" y="3953"/>
                    <a:pt x="3791" y="3953"/>
                  </a:cubicBezTo>
                  <a:cubicBezTo>
                    <a:pt x="3838" y="3953"/>
                    <a:pt x="3887" y="3937"/>
                    <a:pt x="3932" y="3898"/>
                  </a:cubicBezTo>
                  <a:cubicBezTo>
                    <a:pt x="4323" y="3517"/>
                    <a:pt x="4835" y="3322"/>
                    <a:pt x="5350" y="3322"/>
                  </a:cubicBezTo>
                  <a:cubicBezTo>
                    <a:pt x="5771" y="3322"/>
                    <a:pt x="6195" y="3453"/>
                    <a:pt x="6554" y="3719"/>
                  </a:cubicBezTo>
                  <a:cubicBezTo>
                    <a:pt x="7358" y="4307"/>
                    <a:pt x="7613" y="5394"/>
                    <a:pt x="7161" y="6279"/>
                  </a:cubicBezTo>
                  <a:cubicBezTo>
                    <a:pt x="7103" y="6385"/>
                    <a:pt x="7146" y="6520"/>
                    <a:pt x="7252" y="6573"/>
                  </a:cubicBezTo>
                  <a:cubicBezTo>
                    <a:pt x="7286" y="6590"/>
                    <a:pt x="7321" y="6599"/>
                    <a:pt x="7356" y="6599"/>
                  </a:cubicBezTo>
                  <a:cubicBezTo>
                    <a:pt x="7435" y="6599"/>
                    <a:pt x="7510" y="6555"/>
                    <a:pt x="7550" y="6481"/>
                  </a:cubicBezTo>
                  <a:cubicBezTo>
                    <a:pt x="8104" y="5404"/>
                    <a:pt x="7791" y="4085"/>
                    <a:pt x="6819" y="3363"/>
                  </a:cubicBezTo>
                  <a:cubicBezTo>
                    <a:pt x="6379" y="3041"/>
                    <a:pt x="5864" y="2882"/>
                    <a:pt x="5351" y="2882"/>
                  </a:cubicBezTo>
                  <a:close/>
                  <a:moveTo>
                    <a:pt x="5345" y="4010"/>
                  </a:moveTo>
                  <a:cubicBezTo>
                    <a:pt x="5015" y="4010"/>
                    <a:pt x="4678" y="4133"/>
                    <a:pt x="4404" y="4408"/>
                  </a:cubicBezTo>
                  <a:cubicBezTo>
                    <a:pt x="3562" y="5250"/>
                    <a:pt x="4158" y="6693"/>
                    <a:pt x="5351" y="6693"/>
                  </a:cubicBezTo>
                  <a:cubicBezTo>
                    <a:pt x="6092" y="6693"/>
                    <a:pt x="6689" y="6092"/>
                    <a:pt x="6689" y="5351"/>
                  </a:cubicBezTo>
                  <a:cubicBezTo>
                    <a:pt x="6689" y="4544"/>
                    <a:pt x="6032" y="4010"/>
                    <a:pt x="5345" y="4010"/>
                  </a:cubicBezTo>
                  <a:close/>
                  <a:moveTo>
                    <a:pt x="3214" y="4399"/>
                  </a:moveTo>
                  <a:cubicBezTo>
                    <a:pt x="3132" y="4399"/>
                    <a:pt x="3049" y="4443"/>
                    <a:pt x="3013" y="4547"/>
                  </a:cubicBezTo>
                  <a:cubicBezTo>
                    <a:pt x="2662" y="5567"/>
                    <a:pt x="3013" y="6693"/>
                    <a:pt x="3879" y="7338"/>
                  </a:cubicBezTo>
                  <a:cubicBezTo>
                    <a:pt x="4317" y="7662"/>
                    <a:pt x="4835" y="7824"/>
                    <a:pt x="5353" y="7824"/>
                  </a:cubicBezTo>
                  <a:cubicBezTo>
                    <a:pt x="5860" y="7824"/>
                    <a:pt x="6367" y="7669"/>
                    <a:pt x="6800" y="7357"/>
                  </a:cubicBezTo>
                  <a:cubicBezTo>
                    <a:pt x="6977" y="7211"/>
                    <a:pt x="6847" y="6961"/>
                    <a:pt x="6665" y="6961"/>
                  </a:cubicBezTo>
                  <a:cubicBezTo>
                    <a:pt x="6625" y="6961"/>
                    <a:pt x="6582" y="6973"/>
                    <a:pt x="6540" y="7001"/>
                  </a:cubicBezTo>
                  <a:cubicBezTo>
                    <a:pt x="6186" y="7256"/>
                    <a:pt x="5769" y="7383"/>
                    <a:pt x="5352" y="7383"/>
                  </a:cubicBezTo>
                  <a:cubicBezTo>
                    <a:pt x="4926" y="7383"/>
                    <a:pt x="4499" y="7250"/>
                    <a:pt x="4139" y="6982"/>
                  </a:cubicBezTo>
                  <a:cubicBezTo>
                    <a:pt x="3427" y="6457"/>
                    <a:pt x="3143" y="5529"/>
                    <a:pt x="3427" y="4691"/>
                  </a:cubicBezTo>
                  <a:cubicBezTo>
                    <a:pt x="3487" y="4518"/>
                    <a:pt x="3350" y="4399"/>
                    <a:pt x="3214" y="4399"/>
                  </a:cubicBezTo>
                  <a:close/>
                  <a:moveTo>
                    <a:pt x="5034" y="0"/>
                  </a:moveTo>
                  <a:cubicBezTo>
                    <a:pt x="4707" y="5"/>
                    <a:pt x="4428" y="236"/>
                    <a:pt x="4360" y="553"/>
                  </a:cubicBezTo>
                  <a:lnTo>
                    <a:pt x="4153" y="1588"/>
                  </a:lnTo>
                  <a:cubicBezTo>
                    <a:pt x="3942" y="1655"/>
                    <a:pt x="3735" y="1742"/>
                    <a:pt x="3533" y="1843"/>
                  </a:cubicBezTo>
                  <a:lnTo>
                    <a:pt x="2657" y="1261"/>
                  </a:lnTo>
                  <a:cubicBezTo>
                    <a:pt x="2540" y="1183"/>
                    <a:pt x="2408" y="1145"/>
                    <a:pt x="2277" y="1145"/>
                  </a:cubicBezTo>
                  <a:cubicBezTo>
                    <a:pt x="2099" y="1145"/>
                    <a:pt x="1924" y="1214"/>
                    <a:pt x="1791" y="1347"/>
                  </a:cubicBezTo>
                  <a:lnTo>
                    <a:pt x="1343" y="1795"/>
                  </a:lnTo>
                  <a:cubicBezTo>
                    <a:pt x="1112" y="2026"/>
                    <a:pt x="1074" y="2387"/>
                    <a:pt x="1257" y="2661"/>
                  </a:cubicBezTo>
                  <a:lnTo>
                    <a:pt x="1839" y="3537"/>
                  </a:lnTo>
                  <a:cubicBezTo>
                    <a:pt x="1738" y="3734"/>
                    <a:pt x="1651" y="3946"/>
                    <a:pt x="1584" y="4157"/>
                  </a:cubicBezTo>
                  <a:lnTo>
                    <a:pt x="549" y="4364"/>
                  </a:lnTo>
                  <a:cubicBezTo>
                    <a:pt x="232" y="4427"/>
                    <a:pt x="1" y="4711"/>
                    <a:pt x="1" y="5038"/>
                  </a:cubicBezTo>
                  <a:lnTo>
                    <a:pt x="1" y="5673"/>
                  </a:lnTo>
                  <a:cubicBezTo>
                    <a:pt x="1" y="6000"/>
                    <a:pt x="232" y="6279"/>
                    <a:pt x="549" y="6347"/>
                  </a:cubicBezTo>
                  <a:lnTo>
                    <a:pt x="1584" y="6554"/>
                  </a:lnTo>
                  <a:cubicBezTo>
                    <a:pt x="1651" y="6765"/>
                    <a:pt x="1738" y="6972"/>
                    <a:pt x="1839" y="7169"/>
                  </a:cubicBezTo>
                  <a:lnTo>
                    <a:pt x="1257" y="8050"/>
                  </a:lnTo>
                  <a:cubicBezTo>
                    <a:pt x="1074" y="8319"/>
                    <a:pt x="1112" y="8680"/>
                    <a:pt x="1343" y="8916"/>
                  </a:cubicBezTo>
                  <a:lnTo>
                    <a:pt x="1791" y="9364"/>
                  </a:lnTo>
                  <a:cubicBezTo>
                    <a:pt x="1923" y="9496"/>
                    <a:pt x="2098" y="9564"/>
                    <a:pt x="2275" y="9564"/>
                  </a:cubicBezTo>
                  <a:cubicBezTo>
                    <a:pt x="2407" y="9564"/>
                    <a:pt x="2540" y="9526"/>
                    <a:pt x="2657" y="9450"/>
                  </a:cubicBezTo>
                  <a:lnTo>
                    <a:pt x="3533" y="8863"/>
                  </a:lnTo>
                  <a:cubicBezTo>
                    <a:pt x="3735" y="8969"/>
                    <a:pt x="3942" y="9051"/>
                    <a:pt x="4153" y="9123"/>
                  </a:cubicBezTo>
                  <a:lnTo>
                    <a:pt x="4360" y="10153"/>
                  </a:lnTo>
                  <a:cubicBezTo>
                    <a:pt x="4428" y="10475"/>
                    <a:pt x="4707" y="10706"/>
                    <a:pt x="5034" y="10706"/>
                  </a:cubicBezTo>
                  <a:lnTo>
                    <a:pt x="5669" y="10706"/>
                  </a:lnTo>
                  <a:cubicBezTo>
                    <a:pt x="5996" y="10706"/>
                    <a:pt x="6275" y="10475"/>
                    <a:pt x="6343" y="10153"/>
                  </a:cubicBezTo>
                  <a:lnTo>
                    <a:pt x="6550" y="9123"/>
                  </a:lnTo>
                  <a:cubicBezTo>
                    <a:pt x="6718" y="9065"/>
                    <a:pt x="6882" y="9003"/>
                    <a:pt x="7045" y="8926"/>
                  </a:cubicBezTo>
                  <a:cubicBezTo>
                    <a:pt x="7156" y="8873"/>
                    <a:pt x="7199" y="8738"/>
                    <a:pt x="7146" y="8632"/>
                  </a:cubicBezTo>
                  <a:cubicBezTo>
                    <a:pt x="7108" y="8552"/>
                    <a:pt x="7029" y="8505"/>
                    <a:pt x="6947" y="8505"/>
                  </a:cubicBezTo>
                  <a:cubicBezTo>
                    <a:pt x="6915" y="8505"/>
                    <a:pt x="6883" y="8512"/>
                    <a:pt x="6853" y="8526"/>
                  </a:cubicBezTo>
                  <a:cubicBezTo>
                    <a:pt x="6675" y="8613"/>
                    <a:pt x="6487" y="8680"/>
                    <a:pt x="6299" y="8733"/>
                  </a:cubicBezTo>
                  <a:cubicBezTo>
                    <a:pt x="6218" y="8757"/>
                    <a:pt x="6155" y="8820"/>
                    <a:pt x="6141" y="8902"/>
                  </a:cubicBezTo>
                  <a:lnTo>
                    <a:pt x="5910" y="10066"/>
                  </a:lnTo>
                  <a:cubicBezTo>
                    <a:pt x="5886" y="10182"/>
                    <a:pt x="5785" y="10263"/>
                    <a:pt x="5669" y="10263"/>
                  </a:cubicBezTo>
                  <a:lnTo>
                    <a:pt x="5034" y="10263"/>
                  </a:lnTo>
                  <a:cubicBezTo>
                    <a:pt x="4918" y="10263"/>
                    <a:pt x="4817" y="10182"/>
                    <a:pt x="4793" y="10066"/>
                  </a:cubicBezTo>
                  <a:lnTo>
                    <a:pt x="4562" y="8902"/>
                  </a:lnTo>
                  <a:cubicBezTo>
                    <a:pt x="4543" y="8820"/>
                    <a:pt x="4485" y="8757"/>
                    <a:pt x="4404" y="8733"/>
                  </a:cubicBezTo>
                  <a:cubicBezTo>
                    <a:pt x="4134" y="8656"/>
                    <a:pt x="3874" y="8550"/>
                    <a:pt x="3634" y="8416"/>
                  </a:cubicBezTo>
                  <a:cubicBezTo>
                    <a:pt x="3600" y="8395"/>
                    <a:pt x="3561" y="8386"/>
                    <a:pt x="3523" y="8386"/>
                  </a:cubicBezTo>
                  <a:cubicBezTo>
                    <a:pt x="3481" y="8386"/>
                    <a:pt x="3438" y="8398"/>
                    <a:pt x="3403" y="8421"/>
                  </a:cubicBezTo>
                  <a:lnTo>
                    <a:pt x="2416" y="9080"/>
                  </a:lnTo>
                  <a:cubicBezTo>
                    <a:pt x="2373" y="9109"/>
                    <a:pt x="2325" y="9122"/>
                    <a:pt x="2277" y="9122"/>
                  </a:cubicBezTo>
                  <a:cubicBezTo>
                    <a:pt x="2213" y="9122"/>
                    <a:pt x="2150" y="9098"/>
                    <a:pt x="2104" y="9051"/>
                  </a:cubicBezTo>
                  <a:lnTo>
                    <a:pt x="1656" y="8603"/>
                  </a:lnTo>
                  <a:cubicBezTo>
                    <a:pt x="1574" y="8517"/>
                    <a:pt x="1560" y="8387"/>
                    <a:pt x="1627" y="8291"/>
                  </a:cubicBezTo>
                  <a:lnTo>
                    <a:pt x="2282" y="7304"/>
                  </a:lnTo>
                  <a:cubicBezTo>
                    <a:pt x="2330" y="7232"/>
                    <a:pt x="2330" y="7145"/>
                    <a:pt x="2291" y="7073"/>
                  </a:cubicBezTo>
                  <a:cubicBezTo>
                    <a:pt x="2152" y="6828"/>
                    <a:pt x="2046" y="6568"/>
                    <a:pt x="1974" y="6303"/>
                  </a:cubicBezTo>
                  <a:cubicBezTo>
                    <a:pt x="1950" y="6222"/>
                    <a:pt x="1882" y="6159"/>
                    <a:pt x="1805" y="6145"/>
                  </a:cubicBezTo>
                  <a:lnTo>
                    <a:pt x="641" y="5914"/>
                  </a:lnTo>
                  <a:cubicBezTo>
                    <a:pt x="525" y="5890"/>
                    <a:pt x="443" y="5789"/>
                    <a:pt x="443" y="5673"/>
                  </a:cubicBezTo>
                  <a:lnTo>
                    <a:pt x="443" y="5038"/>
                  </a:lnTo>
                  <a:cubicBezTo>
                    <a:pt x="443" y="4918"/>
                    <a:pt x="525" y="4821"/>
                    <a:pt x="641" y="4797"/>
                  </a:cubicBezTo>
                  <a:lnTo>
                    <a:pt x="1805" y="4562"/>
                  </a:lnTo>
                  <a:cubicBezTo>
                    <a:pt x="1882" y="4547"/>
                    <a:pt x="1950" y="4485"/>
                    <a:pt x="1974" y="4408"/>
                  </a:cubicBezTo>
                  <a:cubicBezTo>
                    <a:pt x="2046" y="4138"/>
                    <a:pt x="2152" y="3878"/>
                    <a:pt x="2291" y="3633"/>
                  </a:cubicBezTo>
                  <a:cubicBezTo>
                    <a:pt x="2330" y="3561"/>
                    <a:pt x="2330" y="3474"/>
                    <a:pt x="2282" y="3407"/>
                  </a:cubicBezTo>
                  <a:lnTo>
                    <a:pt x="1627" y="2420"/>
                  </a:lnTo>
                  <a:cubicBezTo>
                    <a:pt x="1560" y="2319"/>
                    <a:pt x="1574" y="2189"/>
                    <a:pt x="1656" y="2108"/>
                  </a:cubicBezTo>
                  <a:lnTo>
                    <a:pt x="2104" y="1660"/>
                  </a:lnTo>
                  <a:cubicBezTo>
                    <a:pt x="2150" y="1610"/>
                    <a:pt x="2213" y="1586"/>
                    <a:pt x="2277" y="1586"/>
                  </a:cubicBezTo>
                  <a:cubicBezTo>
                    <a:pt x="2325" y="1586"/>
                    <a:pt x="2373" y="1600"/>
                    <a:pt x="2416" y="1626"/>
                  </a:cubicBezTo>
                  <a:lnTo>
                    <a:pt x="3403" y="2286"/>
                  </a:lnTo>
                  <a:cubicBezTo>
                    <a:pt x="3438" y="2311"/>
                    <a:pt x="3481" y="2323"/>
                    <a:pt x="3523" y="2323"/>
                  </a:cubicBezTo>
                  <a:cubicBezTo>
                    <a:pt x="3561" y="2323"/>
                    <a:pt x="3600" y="2313"/>
                    <a:pt x="3634" y="2295"/>
                  </a:cubicBezTo>
                  <a:cubicBezTo>
                    <a:pt x="3874" y="2156"/>
                    <a:pt x="4134" y="2050"/>
                    <a:pt x="4404" y="1973"/>
                  </a:cubicBezTo>
                  <a:cubicBezTo>
                    <a:pt x="4485" y="1954"/>
                    <a:pt x="4543" y="1886"/>
                    <a:pt x="4562" y="1804"/>
                  </a:cubicBezTo>
                  <a:lnTo>
                    <a:pt x="4793" y="645"/>
                  </a:lnTo>
                  <a:cubicBezTo>
                    <a:pt x="4817" y="529"/>
                    <a:pt x="4918" y="448"/>
                    <a:pt x="5034" y="448"/>
                  </a:cubicBezTo>
                  <a:lnTo>
                    <a:pt x="5669" y="448"/>
                  </a:lnTo>
                  <a:cubicBezTo>
                    <a:pt x="5785" y="448"/>
                    <a:pt x="5886" y="529"/>
                    <a:pt x="5910" y="645"/>
                  </a:cubicBezTo>
                  <a:lnTo>
                    <a:pt x="6141" y="1804"/>
                  </a:lnTo>
                  <a:cubicBezTo>
                    <a:pt x="6160" y="1886"/>
                    <a:pt x="6218" y="1954"/>
                    <a:pt x="6299" y="1973"/>
                  </a:cubicBezTo>
                  <a:cubicBezTo>
                    <a:pt x="6569" y="2050"/>
                    <a:pt x="6829" y="2156"/>
                    <a:pt x="7069" y="2295"/>
                  </a:cubicBezTo>
                  <a:cubicBezTo>
                    <a:pt x="7103" y="2313"/>
                    <a:pt x="7142" y="2323"/>
                    <a:pt x="7180" y="2323"/>
                  </a:cubicBezTo>
                  <a:cubicBezTo>
                    <a:pt x="7222" y="2323"/>
                    <a:pt x="7265" y="2311"/>
                    <a:pt x="7300" y="2286"/>
                  </a:cubicBezTo>
                  <a:lnTo>
                    <a:pt x="8287" y="1626"/>
                  </a:lnTo>
                  <a:cubicBezTo>
                    <a:pt x="8328" y="1600"/>
                    <a:pt x="8375" y="1586"/>
                    <a:pt x="8422" y="1586"/>
                  </a:cubicBezTo>
                  <a:cubicBezTo>
                    <a:pt x="8486" y="1586"/>
                    <a:pt x="8550" y="1610"/>
                    <a:pt x="8599" y="1660"/>
                  </a:cubicBezTo>
                  <a:lnTo>
                    <a:pt x="9047" y="2108"/>
                  </a:lnTo>
                  <a:cubicBezTo>
                    <a:pt x="9129" y="2189"/>
                    <a:pt x="9143" y="2319"/>
                    <a:pt x="9076" y="2420"/>
                  </a:cubicBezTo>
                  <a:lnTo>
                    <a:pt x="8421" y="3407"/>
                  </a:lnTo>
                  <a:cubicBezTo>
                    <a:pt x="8373" y="3474"/>
                    <a:pt x="8368" y="3561"/>
                    <a:pt x="8412" y="3633"/>
                  </a:cubicBezTo>
                  <a:cubicBezTo>
                    <a:pt x="8546" y="3878"/>
                    <a:pt x="8657" y="4138"/>
                    <a:pt x="8729" y="4408"/>
                  </a:cubicBezTo>
                  <a:cubicBezTo>
                    <a:pt x="8753" y="4485"/>
                    <a:pt x="8821" y="4547"/>
                    <a:pt x="8898" y="4562"/>
                  </a:cubicBezTo>
                  <a:lnTo>
                    <a:pt x="10062" y="4797"/>
                  </a:lnTo>
                  <a:cubicBezTo>
                    <a:pt x="10178" y="4821"/>
                    <a:pt x="10259" y="4918"/>
                    <a:pt x="10259" y="5038"/>
                  </a:cubicBezTo>
                  <a:lnTo>
                    <a:pt x="10259" y="5673"/>
                  </a:lnTo>
                  <a:cubicBezTo>
                    <a:pt x="10259" y="5789"/>
                    <a:pt x="10178" y="5890"/>
                    <a:pt x="10062" y="5914"/>
                  </a:cubicBezTo>
                  <a:lnTo>
                    <a:pt x="8898" y="6145"/>
                  </a:lnTo>
                  <a:cubicBezTo>
                    <a:pt x="8821" y="6159"/>
                    <a:pt x="8753" y="6222"/>
                    <a:pt x="8729" y="6303"/>
                  </a:cubicBezTo>
                  <a:cubicBezTo>
                    <a:pt x="8676" y="6496"/>
                    <a:pt x="8604" y="6688"/>
                    <a:pt x="8518" y="6871"/>
                  </a:cubicBezTo>
                  <a:cubicBezTo>
                    <a:pt x="8420" y="7048"/>
                    <a:pt x="8571" y="7198"/>
                    <a:pt x="8719" y="7198"/>
                  </a:cubicBezTo>
                  <a:cubicBezTo>
                    <a:pt x="8796" y="7198"/>
                    <a:pt x="8873" y="7158"/>
                    <a:pt x="8912" y="7059"/>
                  </a:cubicBezTo>
                  <a:cubicBezTo>
                    <a:pt x="8994" y="6895"/>
                    <a:pt x="9061" y="6727"/>
                    <a:pt x="9114" y="6549"/>
                  </a:cubicBezTo>
                  <a:lnTo>
                    <a:pt x="10149" y="6347"/>
                  </a:lnTo>
                  <a:cubicBezTo>
                    <a:pt x="10466" y="6279"/>
                    <a:pt x="10697" y="6000"/>
                    <a:pt x="10697" y="5673"/>
                  </a:cubicBezTo>
                  <a:lnTo>
                    <a:pt x="10697" y="5038"/>
                  </a:lnTo>
                  <a:cubicBezTo>
                    <a:pt x="10697" y="4711"/>
                    <a:pt x="10466" y="4427"/>
                    <a:pt x="10149" y="4364"/>
                  </a:cubicBezTo>
                  <a:lnTo>
                    <a:pt x="9114" y="4157"/>
                  </a:lnTo>
                  <a:cubicBezTo>
                    <a:pt x="9047" y="3946"/>
                    <a:pt x="8960" y="3734"/>
                    <a:pt x="8854" y="3537"/>
                  </a:cubicBezTo>
                  <a:lnTo>
                    <a:pt x="9441" y="2661"/>
                  </a:lnTo>
                  <a:cubicBezTo>
                    <a:pt x="9619" y="2387"/>
                    <a:pt x="9586" y="2026"/>
                    <a:pt x="9355" y="1795"/>
                  </a:cubicBezTo>
                  <a:lnTo>
                    <a:pt x="8907" y="1347"/>
                  </a:lnTo>
                  <a:cubicBezTo>
                    <a:pt x="8774" y="1214"/>
                    <a:pt x="8597" y="1145"/>
                    <a:pt x="8419" y="1145"/>
                  </a:cubicBezTo>
                  <a:cubicBezTo>
                    <a:pt x="8288" y="1145"/>
                    <a:pt x="8156" y="1183"/>
                    <a:pt x="8041" y="1261"/>
                  </a:cubicBezTo>
                  <a:lnTo>
                    <a:pt x="7165" y="1843"/>
                  </a:lnTo>
                  <a:cubicBezTo>
                    <a:pt x="6963" y="1742"/>
                    <a:pt x="6756" y="1655"/>
                    <a:pt x="6545" y="1588"/>
                  </a:cubicBezTo>
                  <a:lnTo>
                    <a:pt x="6338" y="553"/>
                  </a:lnTo>
                  <a:cubicBezTo>
                    <a:pt x="6271" y="236"/>
                    <a:pt x="5991" y="5"/>
                    <a:pt x="5664" y="0"/>
                  </a:cubicBezTo>
                  <a:close/>
                  <a:moveTo>
                    <a:pt x="10327" y="9102"/>
                  </a:moveTo>
                  <a:cubicBezTo>
                    <a:pt x="10024" y="9102"/>
                    <a:pt x="9716" y="9214"/>
                    <a:pt x="9466" y="9465"/>
                  </a:cubicBezTo>
                  <a:cubicBezTo>
                    <a:pt x="8691" y="10239"/>
                    <a:pt x="9239" y="11567"/>
                    <a:pt x="10336" y="11567"/>
                  </a:cubicBezTo>
                  <a:cubicBezTo>
                    <a:pt x="10606" y="11567"/>
                    <a:pt x="10871" y="11476"/>
                    <a:pt x="11087" y="11312"/>
                  </a:cubicBezTo>
                  <a:cubicBezTo>
                    <a:pt x="11263" y="11164"/>
                    <a:pt x="11128" y="10917"/>
                    <a:pt x="10947" y="10917"/>
                  </a:cubicBezTo>
                  <a:cubicBezTo>
                    <a:pt x="10905" y="10917"/>
                    <a:pt x="10861" y="10930"/>
                    <a:pt x="10818" y="10961"/>
                  </a:cubicBezTo>
                  <a:cubicBezTo>
                    <a:pt x="10683" y="11072"/>
                    <a:pt x="10510" y="11130"/>
                    <a:pt x="10336" y="11130"/>
                  </a:cubicBezTo>
                  <a:cubicBezTo>
                    <a:pt x="9899" y="11130"/>
                    <a:pt x="9547" y="10773"/>
                    <a:pt x="9547" y="10336"/>
                  </a:cubicBezTo>
                  <a:cubicBezTo>
                    <a:pt x="9547" y="9898"/>
                    <a:pt x="9899" y="9546"/>
                    <a:pt x="10336" y="9546"/>
                  </a:cubicBezTo>
                  <a:cubicBezTo>
                    <a:pt x="10769" y="9546"/>
                    <a:pt x="11126" y="9898"/>
                    <a:pt x="11126" y="10336"/>
                  </a:cubicBezTo>
                  <a:cubicBezTo>
                    <a:pt x="11133" y="10475"/>
                    <a:pt x="11239" y="10545"/>
                    <a:pt x="11345" y="10545"/>
                  </a:cubicBezTo>
                  <a:cubicBezTo>
                    <a:pt x="11452" y="10545"/>
                    <a:pt x="11559" y="10475"/>
                    <a:pt x="11568" y="10336"/>
                  </a:cubicBezTo>
                  <a:cubicBezTo>
                    <a:pt x="11568" y="9593"/>
                    <a:pt x="10960" y="9102"/>
                    <a:pt x="10327" y="9102"/>
                  </a:cubicBezTo>
                  <a:close/>
                  <a:moveTo>
                    <a:pt x="10130" y="6751"/>
                  </a:moveTo>
                  <a:cubicBezTo>
                    <a:pt x="9879" y="6751"/>
                    <a:pt x="9663" y="6924"/>
                    <a:pt x="9615" y="7169"/>
                  </a:cubicBezTo>
                  <a:lnTo>
                    <a:pt x="9485" y="7805"/>
                  </a:lnTo>
                  <a:cubicBezTo>
                    <a:pt x="9369" y="7843"/>
                    <a:pt x="9259" y="7891"/>
                    <a:pt x="9148" y="7944"/>
                  </a:cubicBezTo>
                  <a:lnTo>
                    <a:pt x="8609" y="7583"/>
                  </a:lnTo>
                  <a:cubicBezTo>
                    <a:pt x="8522" y="7526"/>
                    <a:pt x="8421" y="7499"/>
                    <a:pt x="8321" y="7499"/>
                  </a:cubicBezTo>
                  <a:cubicBezTo>
                    <a:pt x="8184" y="7499"/>
                    <a:pt x="8048" y="7551"/>
                    <a:pt x="7945" y="7651"/>
                  </a:cubicBezTo>
                  <a:lnTo>
                    <a:pt x="7651" y="7944"/>
                  </a:lnTo>
                  <a:cubicBezTo>
                    <a:pt x="7478" y="8122"/>
                    <a:pt x="7449" y="8396"/>
                    <a:pt x="7589" y="8608"/>
                  </a:cubicBezTo>
                  <a:lnTo>
                    <a:pt x="7950" y="9147"/>
                  </a:lnTo>
                  <a:cubicBezTo>
                    <a:pt x="7873" y="9296"/>
                    <a:pt x="7810" y="9455"/>
                    <a:pt x="7767" y="9614"/>
                  </a:cubicBezTo>
                  <a:cubicBezTo>
                    <a:pt x="7719" y="9739"/>
                    <a:pt x="7786" y="9874"/>
                    <a:pt x="7911" y="9907"/>
                  </a:cubicBezTo>
                  <a:cubicBezTo>
                    <a:pt x="7932" y="9914"/>
                    <a:pt x="7954" y="9917"/>
                    <a:pt x="7974" y="9917"/>
                  </a:cubicBezTo>
                  <a:cubicBezTo>
                    <a:pt x="8077" y="9917"/>
                    <a:pt x="8170" y="9842"/>
                    <a:pt x="8190" y="9734"/>
                  </a:cubicBezTo>
                  <a:cubicBezTo>
                    <a:pt x="8234" y="9566"/>
                    <a:pt x="8306" y="9402"/>
                    <a:pt x="8392" y="9243"/>
                  </a:cubicBezTo>
                  <a:cubicBezTo>
                    <a:pt x="8431" y="9171"/>
                    <a:pt x="8431" y="9085"/>
                    <a:pt x="8383" y="9017"/>
                  </a:cubicBezTo>
                  <a:lnTo>
                    <a:pt x="7950" y="8368"/>
                  </a:lnTo>
                  <a:cubicBezTo>
                    <a:pt x="7926" y="8334"/>
                    <a:pt x="7931" y="8286"/>
                    <a:pt x="7959" y="8257"/>
                  </a:cubicBezTo>
                  <a:lnTo>
                    <a:pt x="8258" y="7963"/>
                  </a:lnTo>
                  <a:cubicBezTo>
                    <a:pt x="8274" y="7947"/>
                    <a:pt x="8295" y="7938"/>
                    <a:pt x="8316" y="7938"/>
                  </a:cubicBezTo>
                  <a:cubicBezTo>
                    <a:pt x="8333" y="7938"/>
                    <a:pt x="8349" y="7943"/>
                    <a:pt x="8364" y="7954"/>
                  </a:cubicBezTo>
                  <a:lnTo>
                    <a:pt x="9013" y="8387"/>
                  </a:lnTo>
                  <a:cubicBezTo>
                    <a:pt x="9049" y="8410"/>
                    <a:pt x="9091" y="8422"/>
                    <a:pt x="9134" y="8422"/>
                  </a:cubicBezTo>
                  <a:cubicBezTo>
                    <a:pt x="9172" y="8422"/>
                    <a:pt x="9210" y="8412"/>
                    <a:pt x="9244" y="8392"/>
                  </a:cubicBezTo>
                  <a:cubicBezTo>
                    <a:pt x="9398" y="8305"/>
                    <a:pt x="9562" y="8238"/>
                    <a:pt x="9735" y="8190"/>
                  </a:cubicBezTo>
                  <a:cubicBezTo>
                    <a:pt x="9812" y="8166"/>
                    <a:pt x="9875" y="8103"/>
                    <a:pt x="9889" y="8021"/>
                  </a:cubicBezTo>
                  <a:lnTo>
                    <a:pt x="10043" y="7256"/>
                  </a:lnTo>
                  <a:cubicBezTo>
                    <a:pt x="10053" y="7218"/>
                    <a:pt x="10086" y="7189"/>
                    <a:pt x="10130" y="7189"/>
                  </a:cubicBezTo>
                  <a:lnTo>
                    <a:pt x="10543" y="7189"/>
                  </a:lnTo>
                  <a:cubicBezTo>
                    <a:pt x="10587" y="7189"/>
                    <a:pt x="10620" y="7218"/>
                    <a:pt x="10630" y="7256"/>
                  </a:cubicBezTo>
                  <a:lnTo>
                    <a:pt x="10784" y="8021"/>
                  </a:lnTo>
                  <a:cubicBezTo>
                    <a:pt x="10798" y="8103"/>
                    <a:pt x="10861" y="8166"/>
                    <a:pt x="10938" y="8190"/>
                  </a:cubicBezTo>
                  <a:cubicBezTo>
                    <a:pt x="11111" y="8238"/>
                    <a:pt x="11275" y="8305"/>
                    <a:pt x="11429" y="8392"/>
                  </a:cubicBezTo>
                  <a:cubicBezTo>
                    <a:pt x="11463" y="8412"/>
                    <a:pt x="11501" y="8422"/>
                    <a:pt x="11539" y="8422"/>
                  </a:cubicBezTo>
                  <a:cubicBezTo>
                    <a:pt x="11582" y="8422"/>
                    <a:pt x="11624" y="8410"/>
                    <a:pt x="11660" y="8387"/>
                  </a:cubicBezTo>
                  <a:lnTo>
                    <a:pt x="12309" y="7954"/>
                  </a:lnTo>
                  <a:cubicBezTo>
                    <a:pt x="12324" y="7943"/>
                    <a:pt x="12340" y="7938"/>
                    <a:pt x="12357" y="7938"/>
                  </a:cubicBezTo>
                  <a:cubicBezTo>
                    <a:pt x="12379" y="7938"/>
                    <a:pt x="12401" y="7947"/>
                    <a:pt x="12420" y="7963"/>
                  </a:cubicBezTo>
                  <a:lnTo>
                    <a:pt x="12713" y="8257"/>
                  </a:lnTo>
                  <a:cubicBezTo>
                    <a:pt x="12742" y="8286"/>
                    <a:pt x="12747" y="8334"/>
                    <a:pt x="12723" y="8368"/>
                  </a:cubicBezTo>
                  <a:lnTo>
                    <a:pt x="12290" y="9017"/>
                  </a:lnTo>
                  <a:cubicBezTo>
                    <a:pt x="12247" y="9085"/>
                    <a:pt x="12242" y="9176"/>
                    <a:pt x="12280" y="9248"/>
                  </a:cubicBezTo>
                  <a:cubicBezTo>
                    <a:pt x="12367" y="9402"/>
                    <a:pt x="12439" y="9566"/>
                    <a:pt x="12487" y="9739"/>
                  </a:cubicBezTo>
                  <a:cubicBezTo>
                    <a:pt x="12507" y="9816"/>
                    <a:pt x="12574" y="9878"/>
                    <a:pt x="12656" y="9893"/>
                  </a:cubicBezTo>
                  <a:lnTo>
                    <a:pt x="13416" y="10047"/>
                  </a:lnTo>
                  <a:cubicBezTo>
                    <a:pt x="13459" y="10052"/>
                    <a:pt x="13488" y="10090"/>
                    <a:pt x="13488" y="10129"/>
                  </a:cubicBezTo>
                  <a:lnTo>
                    <a:pt x="13488" y="10547"/>
                  </a:lnTo>
                  <a:cubicBezTo>
                    <a:pt x="13488" y="10591"/>
                    <a:pt x="13459" y="10624"/>
                    <a:pt x="13416" y="10634"/>
                  </a:cubicBezTo>
                  <a:lnTo>
                    <a:pt x="12656" y="10783"/>
                  </a:lnTo>
                  <a:cubicBezTo>
                    <a:pt x="12574" y="10802"/>
                    <a:pt x="12507" y="10860"/>
                    <a:pt x="12487" y="10942"/>
                  </a:cubicBezTo>
                  <a:cubicBezTo>
                    <a:pt x="12439" y="11110"/>
                    <a:pt x="12367" y="11279"/>
                    <a:pt x="12280" y="11433"/>
                  </a:cubicBezTo>
                  <a:cubicBezTo>
                    <a:pt x="12242" y="11505"/>
                    <a:pt x="12242" y="11591"/>
                    <a:pt x="12290" y="11664"/>
                  </a:cubicBezTo>
                  <a:lnTo>
                    <a:pt x="12723" y="12308"/>
                  </a:lnTo>
                  <a:cubicBezTo>
                    <a:pt x="12747" y="12347"/>
                    <a:pt x="12742" y="12390"/>
                    <a:pt x="12713" y="12419"/>
                  </a:cubicBezTo>
                  <a:lnTo>
                    <a:pt x="12415" y="12713"/>
                  </a:lnTo>
                  <a:cubicBezTo>
                    <a:pt x="12398" y="12730"/>
                    <a:pt x="12375" y="12739"/>
                    <a:pt x="12353" y="12739"/>
                  </a:cubicBezTo>
                  <a:cubicBezTo>
                    <a:pt x="12338" y="12739"/>
                    <a:pt x="12323" y="12735"/>
                    <a:pt x="12309" y="12727"/>
                  </a:cubicBezTo>
                  <a:lnTo>
                    <a:pt x="11660" y="12294"/>
                  </a:lnTo>
                  <a:cubicBezTo>
                    <a:pt x="11624" y="12269"/>
                    <a:pt x="11582" y="12257"/>
                    <a:pt x="11539" y="12257"/>
                  </a:cubicBezTo>
                  <a:cubicBezTo>
                    <a:pt x="11501" y="12257"/>
                    <a:pt x="11463" y="12266"/>
                    <a:pt x="11429" y="12284"/>
                  </a:cubicBezTo>
                  <a:cubicBezTo>
                    <a:pt x="11275" y="12371"/>
                    <a:pt x="11111" y="12438"/>
                    <a:pt x="10938" y="12486"/>
                  </a:cubicBezTo>
                  <a:cubicBezTo>
                    <a:pt x="10861" y="12511"/>
                    <a:pt x="10798" y="12573"/>
                    <a:pt x="10784" y="12655"/>
                  </a:cubicBezTo>
                  <a:lnTo>
                    <a:pt x="10630" y="13420"/>
                  </a:lnTo>
                  <a:cubicBezTo>
                    <a:pt x="10620" y="13458"/>
                    <a:pt x="10587" y="13487"/>
                    <a:pt x="10543" y="13492"/>
                  </a:cubicBezTo>
                  <a:lnTo>
                    <a:pt x="10130" y="13492"/>
                  </a:lnTo>
                  <a:cubicBezTo>
                    <a:pt x="10086" y="13487"/>
                    <a:pt x="10053" y="13458"/>
                    <a:pt x="10043" y="13420"/>
                  </a:cubicBezTo>
                  <a:lnTo>
                    <a:pt x="9889" y="12655"/>
                  </a:lnTo>
                  <a:cubicBezTo>
                    <a:pt x="9875" y="12573"/>
                    <a:pt x="9812" y="12511"/>
                    <a:pt x="9735" y="12486"/>
                  </a:cubicBezTo>
                  <a:cubicBezTo>
                    <a:pt x="9562" y="12438"/>
                    <a:pt x="9398" y="12371"/>
                    <a:pt x="9244" y="12284"/>
                  </a:cubicBezTo>
                  <a:cubicBezTo>
                    <a:pt x="9211" y="12264"/>
                    <a:pt x="9174" y="12255"/>
                    <a:pt x="9136" y="12255"/>
                  </a:cubicBezTo>
                  <a:cubicBezTo>
                    <a:pt x="9093" y="12255"/>
                    <a:pt x="9050" y="12268"/>
                    <a:pt x="9013" y="12294"/>
                  </a:cubicBezTo>
                  <a:lnTo>
                    <a:pt x="8364" y="12727"/>
                  </a:lnTo>
                  <a:cubicBezTo>
                    <a:pt x="8350" y="12735"/>
                    <a:pt x="8335" y="12739"/>
                    <a:pt x="8320" y="12739"/>
                  </a:cubicBezTo>
                  <a:cubicBezTo>
                    <a:pt x="8298" y="12739"/>
                    <a:pt x="8275" y="12730"/>
                    <a:pt x="8258" y="12713"/>
                  </a:cubicBezTo>
                  <a:lnTo>
                    <a:pt x="7959" y="12419"/>
                  </a:lnTo>
                  <a:cubicBezTo>
                    <a:pt x="7931" y="12390"/>
                    <a:pt x="7926" y="12342"/>
                    <a:pt x="7950" y="12308"/>
                  </a:cubicBezTo>
                  <a:lnTo>
                    <a:pt x="8383" y="11664"/>
                  </a:lnTo>
                  <a:cubicBezTo>
                    <a:pt x="8426" y="11591"/>
                    <a:pt x="8431" y="11505"/>
                    <a:pt x="8392" y="11433"/>
                  </a:cubicBezTo>
                  <a:cubicBezTo>
                    <a:pt x="8306" y="11279"/>
                    <a:pt x="8234" y="11110"/>
                    <a:pt x="8186" y="10942"/>
                  </a:cubicBezTo>
                  <a:cubicBezTo>
                    <a:pt x="8166" y="10860"/>
                    <a:pt x="8099" y="10802"/>
                    <a:pt x="8017" y="10783"/>
                  </a:cubicBezTo>
                  <a:lnTo>
                    <a:pt x="7257" y="10634"/>
                  </a:lnTo>
                  <a:cubicBezTo>
                    <a:pt x="7214" y="10624"/>
                    <a:pt x="7185" y="10586"/>
                    <a:pt x="7185" y="10547"/>
                  </a:cubicBezTo>
                  <a:lnTo>
                    <a:pt x="7185" y="10129"/>
                  </a:lnTo>
                  <a:cubicBezTo>
                    <a:pt x="7185" y="10090"/>
                    <a:pt x="7214" y="10052"/>
                    <a:pt x="7257" y="10047"/>
                  </a:cubicBezTo>
                  <a:lnTo>
                    <a:pt x="7300" y="10037"/>
                  </a:lnTo>
                  <a:cubicBezTo>
                    <a:pt x="7585" y="9993"/>
                    <a:pt x="7528" y="9596"/>
                    <a:pt x="7283" y="9596"/>
                  </a:cubicBezTo>
                  <a:cubicBezTo>
                    <a:pt x="7263" y="9596"/>
                    <a:pt x="7241" y="9598"/>
                    <a:pt x="7218" y="9604"/>
                  </a:cubicBezTo>
                  <a:lnTo>
                    <a:pt x="7170" y="9614"/>
                  </a:lnTo>
                  <a:cubicBezTo>
                    <a:pt x="6925" y="9667"/>
                    <a:pt x="6747" y="9878"/>
                    <a:pt x="6747" y="10129"/>
                  </a:cubicBezTo>
                  <a:lnTo>
                    <a:pt x="6747" y="10547"/>
                  </a:lnTo>
                  <a:cubicBezTo>
                    <a:pt x="6747" y="10798"/>
                    <a:pt x="6925" y="11014"/>
                    <a:pt x="7170" y="11062"/>
                  </a:cubicBezTo>
                  <a:lnTo>
                    <a:pt x="7805" y="11187"/>
                  </a:lnTo>
                  <a:cubicBezTo>
                    <a:pt x="7844" y="11303"/>
                    <a:pt x="7892" y="11418"/>
                    <a:pt x="7945" y="11524"/>
                  </a:cubicBezTo>
                  <a:lnTo>
                    <a:pt x="7584" y="12068"/>
                  </a:lnTo>
                  <a:cubicBezTo>
                    <a:pt x="7445" y="12275"/>
                    <a:pt x="7473" y="12554"/>
                    <a:pt x="7651" y="12727"/>
                  </a:cubicBezTo>
                  <a:lnTo>
                    <a:pt x="7945" y="13025"/>
                  </a:lnTo>
                  <a:cubicBezTo>
                    <a:pt x="8047" y="13125"/>
                    <a:pt x="8180" y="13176"/>
                    <a:pt x="8315" y="13176"/>
                  </a:cubicBezTo>
                  <a:cubicBezTo>
                    <a:pt x="8415" y="13176"/>
                    <a:pt x="8516" y="13148"/>
                    <a:pt x="8604" y="13088"/>
                  </a:cubicBezTo>
                  <a:lnTo>
                    <a:pt x="9148" y="12727"/>
                  </a:lnTo>
                  <a:cubicBezTo>
                    <a:pt x="9254" y="12785"/>
                    <a:pt x="9369" y="12828"/>
                    <a:pt x="9485" y="12867"/>
                  </a:cubicBezTo>
                  <a:lnTo>
                    <a:pt x="9610" y="13502"/>
                  </a:lnTo>
                  <a:cubicBezTo>
                    <a:pt x="9663" y="13747"/>
                    <a:pt x="9875" y="13925"/>
                    <a:pt x="10125" y="13925"/>
                  </a:cubicBezTo>
                  <a:lnTo>
                    <a:pt x="10543" y="13925"/>
                  </a:lnTo>
                  <a:cubicBezTo>
                    <a:pt x="10794" y="13925"/>
                    <a:pt x="11010" y="13747"/>
                    <a:pt x="11058" y="13502"/>
                  </a:cubicBezTo>
                  <a:lnTo>
                    <a:pt x="11188" y="12867"/>
                  </a:lnTo>
                  <a:cubicBezTo>
                    <a:pt x="11299" y="12828"/>
                    <a:pt x="11414" y="12780"/>
                    <a:pt x="11520" y="12727"/>
                  </a:cubicBezTo>
                  <a:lnTo>
                    <a:pt x="12064" y="13088"/>
                  </a:lnTo>
                  <a:cubicBezTo>
                    <a:pt x="12152" y="13148"/>
                    <a:pt x="12254" y="13176"/>
                    <a:pt x="12355" y="13176"/>
                  </a:cubicBezTo>
                  <a:cubicBezTo>
                    <a:pt x="12490" y="13176"/>
                    <a:pt x="12624" y="13125"/>
                    <a:pt x="12723" y="13025"/>
                  </a:cubicBezTo>
                  <a:lnTo>
                    <a:pt x="13021" y="12727"/>
                  </a:lnTo>
                  <a:cubicBezTo>
                    <a:pt x="13195" y="12554"/>
                    <a:pt x="13223" y="12275"/>
                    <a:pt x="13084" y="12068"/>
                  </a:cubicBezTo>
                  <a:lnTo>
                    <a:pt x="12723" y="11524"/>
                  </a:lnTo>
                  <a:cubicBezTo>
                    <a:pt x="12781" y="11418"/>
                    <a:pt x="12824" y="11303"/>
                    <a:pt x="12863" y="11187"/>
                  </a:cubicBezTo>
                  <a:lnTo>
                    <a:pt x="13498" y="11062"/>
                  </a:lnTo>
                  <a:cubicBezTo>
                    <a:pt x="13743" y="11014"/>
                    <a:pt x="13921" y="10798"/>
                    <a:pt x="13921" y="10547"/>
                  </a:cubicBezTo>
                  <a:lnTo>
                    <a:pt x="13921" y="10129"/>
                  </a:lnTo>
                  <a:cubicBezTo>
                    <a:pt x="13921" y="9878"/>
                    <a:pt x="13748" y="9662"/>
                    <a:pt x="13503" y="9614"/>
                  </a:cubicBezTo>
                  <a:lnTo>
                    <a:pt x="12867" y="9484"/>
                  </a:lnTo>
                  <a:cubicBezTo>
                    <a:pt x="12829" y="9368"/>
                    <a:pt x="12781" y="9258"/>
                    <a:pt x="12728" y="9147"/>
                  </a:cubicBezTo>
                  <a:lnTo>
                    <a:pt x="13089" y="8608"/>
                  </a:lnTo>
                  <a:cubicBezTo>
                    <a:pt x="13223" y="8396"/>
                    <a:pt x="13199" y="8122"/>
                    <a:pt x="13021" y="7944"/>
                  </a:cubicBezTo>
                  <a:lnTo>
                    <a:pt x="12728" y="7651"/>
                  </a:lnTo>
                  <a:cubicBezTo>
                    <a:pt x="12625" y="7551"/>
                    <a:pt x="12490" y="7499"/>
                    <a:pt x="12354" y="7499"/>
                  </a:cubicBezTo>
                  <a:cubicBezTo>
                    <a:pt x="12255" y="7499"/>
                    <a:pt x="12156" y="7526"/>
                    <a:pt x="12069" y="7583"/>
                  </a:cubicBezTo>
                  <a:lnTo>
                    <a:pt x="11525" y="7944"/>
                  </a:lnTo>
                  <a:cubicBezTo>
                    <a:pt x="11414" y="7891"/>
                    <a:pt x="11304" y="7843"/>
                    <a:pt x="11188" y="7805"/>
                  </a:cubicBezTo>
                  <a:lnTo>
                    <a:pt x="11063" y="7169"/>
                  </a:lnTo>
                  <a:cubicBezTo>
                    <a:pt x="11010" y="6924"/>
                    <a:pt x="10794" y="6751"/>
                    <a:pt x="10548" y="675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8" name="Google Shape;10598;p75"/>
          <p:cNvGrpSpPr/>
          <p:nvPr/>
        </p:nvGrpSpPr>
        <p:grpSpPr>
          <a:xfrm>
            <a:off x="3982979" y="4297378"/>
            <a:ext cx="355540" cy="338230"/>
            <a:chOff x="3982979" y="4297378"/>
            <a:chExt cx="355540" cy="338230"/>
          </a:xfrm>
        </p:grpSpPr>
        <p:sp>
          <p:nvSpPr>
            <p:cNvPr id="10599" name="Google Shape;10599;p75"/>
            <p:cNvSpPr/>
            <p:nvPr/>
          </p:nvSpPr>
          <p:spPr>
            <a:xfrm>
              <a:off x="4004197" y="4302414"/>
              <a:ext cx="276018" cy="276018"/>
            </a:xfrm>
            <a:custGeom>
              <a:avLst/>
              <a:gdLst/>
              <a:ahLst/>
              <a:cxnLst/>
              <a:rect l="l" t="t" r="r" b="b"/>
              <a:pathLst>
                <a:path w="10524" h="10524" extrusionOk="0">
                  <a:moveTo>
                    <a:pt x="5259" y="0"/>
                  </a:moveTo>
                  <a:cubicBezTo>
                    <a:pt x="2353" y="0"/>
                    <a:pt x="0" y="2358"/>
                    <a:pt x="0" y="5264"/>
                  </a:cubicBezTo>
                  <a:cubicBezTo>
                    <a:pt x="0" y="8170"/>
                    <a:pt x="2353" y="10523"/>
                    <a:pt x="5259" y="10523"/>
                  </a:cubicBezTo>
                  <a:cubicBezTo>
                    <a:pt x="8166" y="10523"/>
                    <a:pt x="10523" y="8170"/>
                    <a:pt x="10523" y="5264"/>
                  </a:cubicBezTo>
                  <a:cubicBezTo>
                    <a:pt x="10523" y="2358"/>
                    <a:pt x="8166" y="0"/>
                    <a:pt x="525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75"/>
            <p:cNvSpPr/>
            <p:nvPr/>
          </p:nvSpPr>
          <p:spPr>
            <a:xfrm>
              <a:off x="4030687" y="4328904"/>
              <a:ext cx="223012" cy="223012"/>
            </a:xfrm>
            <a:custGeom>
              <a:avLst/>
              <a:gdLst/>
              <a:ahLst/>
              <a:cxnLst/>
              <a:rect l="l" t="t" r="r" b="b"/>
              <a:pathLst>
                <a:path w="8503" h="8503" extrusionOk="0">
                  <a:moveTo>
                    <a:pt x="4249" y="1"/>
                  </a:moveTo>
                  <a:cubicBezTo>
                    <a:pt x="1906" y="1"/>
                    <a:pt x="1" y="1906"/>
                    <a:pt x="1" y="4254"/>
                  </a:cubicBezTo>
                  <a:cubicBezTo>
                    <a:pt x="1" y="6597"/>
                    <a:pt x="1906" y="8503"/>
                    <a:pt x="4249" y="8503"/>
                  </a:cubicBezTo>
                  <a:cubicBezTo>
                    <a:pt x="6597" y="8503"/>
                    <a:pt x="8503" y="6597"/>
                    <a:pt x="8503" y="4254"/>
                  </a:cubicBezTo>
                  <a:cubicBezTo>
                    <a:pt x="8503" y="1906"/>
                    <a:pt x="6597" y="1"/>
                    <a:pt x="4249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5"/>
            <p:cNvSpPr/>
            <p:nvPr/>
          </p:nvSpPr>
          <p:spPr>
            <a:xfrm>
              <a:off x="4089882" y="4334333"/>
              <a:ext cx="104648" cy="212285"/>
            </a:xfrm>
            <a:custGeom>
              <a:avLst/>
              <a:gdLst/>
              <a:ahLst/>
              <a:cxnLst/>
              <a:rect l="l" t="t" r="r" b="b"/>
              <a:pathLst>
                <a:path w="3990" h="8094" extrusionOk="0">
                  <a:moveTo>
                    <a:pt x="1992" y="0"/>
                  </a:moveTo>
                  <a:cubicBezTo>
                    <a:pt x="1771" y="0"/>
                    <a:pt x="1588" y="179"/>
                    <a:pt x="1588" y="405"/>
                  </a:cubicBezTo>
                  <a:lnTo>
                    <a:pt x="1588" y="963"/>
                  </a:lnTo>
                  <a:cubicBezTo>
                    <a:pt x="669" y="1078"/>
                    <a:pt x="0" y="1882"/>
                    <a:pt x="58" y="2806"/>
                  </a:cubicBezTo>
                  <a:cubicBezTo>
                    <a:pt x="111" y="3730"/>
                    <a:pt x="876" y="4451"/>
                    <a:pt x="1800" y="4451"/>
                  </a:cubicBezTo>
                  <a:lnTo>
                    <a:pt x="2185" y="4451"/>
                  </a:lnTo>
                  <a:cubicBezTo>
                    <a:pt x="2704" y="4451"/>
                    <a:pt x="3128" y="4875"/>
                    <a:pt x="3128" y="5394"/>
                  </a:cubicBezTo>
                  <a:cubicBezTo>
                    <a:pt x="3128" y="5914"/>
                    <a:pt x="2704" y="6333"/>
                    <a:pt x="2185" y="6333"/>
                  </a:cubicBezTo>
                  <a:lnTo>
                    <a:pt x="1607" y="6333"/>
                  </a:lnTo>
                  <a:cubicBezTo>
                    <a:pt x="1194" y="6333"/>
                    <a:pt x="862" y="6001"/>
                    <a:pt x="862" y="5587"/>
                  </a:cubicBezTo>
                  <a:cubicBezTo>
                    <a:pt x="862" y="5361"/>
                    <a:pt x="679" y="5183"/>
                    <a:pt x="457" y="5183"/>
                  </a:cubicBezTo>
                  <a:cubicBezTo>
                    <a:pt x="231" y="5183"/>
                    <a:pt x="48" y="5361"/>
                    <a:pt x="48" y="5587"/>
                  </a:cubicBezTo>
                  <a:cubicBezTo>
                    <a:pt x="53" y="6439"/>
                    <a:pt x="736" y="7131"/>
                    <a:pt x="1588" y="7141"/>
                  </a:cubicBezTo>
                  <a:lnTo>
                    <a:pt x="1588" y="7690"/>
                  </a:lnTo>
                  <a:cubicBezTo>
                    <a:pt x="1588" y="7911"/>
                    <a:pt x="1771" y="8094"/>
                    <a:pt x="1992" y="8094"/>
                  </a:cubicBezTo>
                  <a:cubicBezTo>
                    <a:pt x="2218" y="8094"/>
                    <a:pt x="2396" y="7911"/>
                    <a:pt x="2396" y="7690"/>
                  </a:cubicBezTo>
                  <a:lnTo>
                    <a:pt x="2396" y="7131"/>
                  </a:lnTo>
                  <a:cubicBezTo>
                    <a:pt x="3316" y="7016"/>
                    <a:pt x="3989" y="6208"/>
                    <a:pt x="3931" y="5284"/>
                  </a:cubicBezTo>
                  <a:cubicBezTo>
                    <a:pt x="3874" y="4365"/>
                    <a:pt x="3109" y="3643"/>
                    <a:pt x="2185" y="3643"/>
                  </a:cubicBezTo>
                  <a:lnTo>
                    <a:pt x="1800" y="3643"/>
                  </a:lnTo>
                  <a:cubicBezTo>
                    <a:pt x="1280" y="3643"/>
                    <a:pt x="862" y="3220"/>
                    <a:pt x="862" y="2700"/>
                  </a:cubicBezTo>
                  <a:cubicBezTo>
                    <a:pt x="862" y="2180"/>
                    <a:pt x="1280" y="1757"/>
                    <a:pt x="1800" y="1757"/>
                  </a:cubicBezTo>
                  <a:lnTo>
                    <a:pt x="2377" y="1757"/>
                  </a:lnTo>
                  <a:cubicBezTo>
                    <a:pt x="2791" y="1762"/>
                    <a:pt x="3128" y="2094"/>
                    <a:pt x="3128" y="2507"/>
                  </a:cubicBezTo>
                  <a:lnTo>
                    <a:pt x="3128" y="2892"/>
                  </a:lnTo>
                  <a:cubicBezTo>
                    <a:pt x="3128" y="3114"/>
                    <a:pt x="3311" y="3297"/>
                    <a:pt x="3532" y="3297"/>
                  </a:cubicBezTo>
                  <a:cubicBezTo>
                    <a:pt x="3753" y="3297"/>
                    <a:pt x="3936" y="3114"/>
                    <a:pt x="3936" y="2892"/>
                  </a:cubicBezTo>
                  <a:lnTo>
                    <a:pt x="3936" y="2507"/>
                  </a:lnTo>
                  <a:cubicBezTo>
                    <a:pt x="3936" y="1656"/>
                    <a:pt x="3248" y="963"/>
                    <a:pt x="2396" y="948"/>
                  </a:cubicBezTo>
                  <a:lnTo>
                    <a:pt x="2396" y="405"/>
                  </a:lnTo>
                  <a:cubicBezTo>
                    <a:pt x="2396" y="179"/>
                    <a:pt x="2218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5"/>
            <p:cNvSpPr/>
            <p:nvPr/>
          </p:nvSpPr>
          <p:spPr>
            <a:xfrm>
              <a:off x="4183147" y="4482859"/>
              <a:ext cx="150205" cy="147818"/>
            </a:xfrm>
            <a:custGeom>
              <a:avLst/>
              <a:gdLst/>
              <a:ahLst/>
              <a:cxnLst/>
              <a:rect l="l" t="t" r="r" b="b"/>
              <a:pathLst>
                <a:path w="5727" h="5636" extrusionOk="0">
                  <a:moveTo>
                    <a:pt x="2857" y="2024"/>
                  </a:moveTo>
                  <a:cubicBezTo>
                    <a:pt x="3273" y="2024"/>
                    <a:pt x="3671" y="2347"/>
                    <a:pt x="3671" y="2835"/>
                  </a:cubicBezTo>
                  <a:cubicBezTo>
                    <a:pt x="3671" y="3282"/>
                    <a:pt x="3311" y="3643"/>
                    <a:pt x="2863" y="3643"/>
                  </a:cubicBezTo>
                  <a:cubicBezTo>
                    <a:pt x="2141" y="3643"/>
                    <a:pt x="1780" y="2772"/>
                    <a:pt x="2290" y="2262"/>
                  </a:cubicBezTo>
                  <a:cubicBezTo>
                    <a:pt x="2455" y="2097"/>
                    <a:pt x="2658" y="2024"/>
                    <a:pt x="2857" y="2024"/>
                  </a:cubicBezTo>
                  <a:close/>
                  <a:moveTo>
                    <a:pt x="2459" y="1"/>
                  </a:moveTo>
                  <a:lnTo>
                    <a:pt x="2276" y="896"/>
                  </a:lnTo>
                  <a:cubicBezTo>
                    <a:pt x="2204" y="920"/>
                    <a:pt x="2132" y="944"/>
                    <a:pt x="2060" y="973"/>
                  </a:cubicBezTo>
                  <a:lnTo>
                    <a:pt x="1347" y="405"/>
                  </a:lnTo>
                  <a:lnTo>
                    <a:pt x="727" y="925"/>
                  </a:lnTo>
                  <a:lnTo>
                    <a:pt x="1169" y="1728"/>
                  </a:lnTo>
                  <a:cubicBezTo>
                    <a:pt x="1126" y="1791"/>
                    <a:pt x="1088" y="1853"/>
                    <a:pt x="1054" y="1926"/>
                  </a:cubicBezTo>
                  <a:lnTo>
                    <a:pt x="140" y="1945"/>
                  </a:lnTo>
                  <a:lnTo>
                    <a:pt x="0" y="2744"/>
                  </a:lnTo>
                  <a:lnTo>
                    <a:pt x="847" y="3076"/>
                  </a:lnTo>
                  <a:cubicBezTo>
                    <a:pt x="857" y="3148"/>
                    <a:pt x="871" y="3225"/>
                    <a:pt x="890" y="3297"/>
                  </a:cubicBezTo>
                  <a:lnTo>
                    <a:pt x="202" y="3898"/>
                  </a:lnTo>
                  <a:lnTo>
                    <a:pt x="606" y="4601"/>
                  </a:lnTo>
                  <a:lnTo>
                    <a:pt x="1472" y="4307"/>
                  </a:lnTo>
                  <a:cubicBezTo>
                    <a:pt x="1530" y="4360"/>
                    <a:pt x="1588" y="4408"/>
                    <a:pt x="1646" y="4457"/>
                  </a:cubicBezTo>
                  <a:lnTo>
                    <a:pt x="1511" y="5356"/>
                  </a:lnTo>
                  <a:lnTo>
                    <a:pt x="2271" y="5635"/>
                  </a:lnTo>
                  <a:lnTo>
                    <a:pt x="2748" y="4851"/>
                  </a:lnTo>
                  <a:cubicBezTo>
                    <a:pt x="2781" y="4851"/>
                    <a:pt x="2820" y="4856"/>
                    <a:pt x="2858" y="4856"/>
                  </a:cubicBezTo>
                  <a:cubicBezTo>
                    <a:pt x="2897" y="4856"/>
                    <a:pt x="2935" y="4856"/>
                    <a:pt x="2974" y="4851"/>
                  </a:cubicBezTo>
                  <a:lnTo>
                    <a:pt x="3450" y="5635"/>
                  </a:lnTo>
                  <a:lnTo>
                    <a:pt x="4210" y="5356"/>
                  </a:lnTo>
                  <a:lnTo>
                    <a:pt x="4071" y="4457"/>
                  </a:lnTo>
                  <a:cubicBezTo>
                    <a:pt x="4133" y="4408"/>
                    <a:pt x="4191" y="4360"/>
                    <a:pt x="4244" y="4307"/>
                  </a:cubicBezTo>
                  <a:lnTo>
                    <a:pt x="5110" y="4601"/>
                  </a:lnTo>
                  <a:lnTo>
                    <a:pt x="5519" y="3898"/>
                  </a:lnTo>
                  <a:lnTo>
                    <a:pt x="4831" y="3297"/>
                  </a:lnTo>
                  <a:cubicBezTo>
                    <a:pt x="4850" y="3225"/>
                    <a:pt x="4865" y="3148"/>
                    <a:pt x="4874" y="3076"/>
                  </a:cubicBezTo>
                  <a:lnTo>
                    <a:pt x="5726" y="2744"/>
                  </a:lnTo>
                  <a:lnTo>
                    <a:pt x="5582" y="1945"/>
                  </a:lnTo>
                  <a:lnTo>
                    <a:pt x="4672" y="1926"/>
                  </a:lnTo>
                  <a:cubicBezTo>
                    <a:pt x="4634" y="1853"/>
                    <a:pt x="4595" y="1791"/>
                    <a:pt x="4557" y="1728"/>
                  </a:cubicBezTo>
                  <a:lnTo>
                    <a:pt x="4995" y="925"/>
                  </a:lnTo>
                  <a:lnTo>
                    <a:pt x="4374" y="405"/>
                  </a:lnTo>
                  <a:lnTo>
                    <a:pt x="3662" y="973"/>
                  </a:lnTo>
                  <a:cubicBezTo>
                    <a:pt x="3590" y="944"/>
                    <a:pt x="3517" y="920"/>
                    <a:pt x="3445" y="896"/>
                  </a:cubicBezTo>
                  <a:lnTo>
                    <a:pt x="3267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5"/>
            <p:cNvSpPr/>
            <p:nvPr/>
          </p:nvSpPr>
          <p:spPr>
            <a:xfrm>
              <a:off x="4183252" y="4493481"/>
              <a:ext cx="46606" cy="110051"/>
            </a:xfrm>
            <a:custGeom>
              <a:avLst/>
              <a:gdLst/>
              <a:ahLst/>
              <a:cxnLst/>
              <a:rect l="l" t="t" r="r" b="b"/>
              <a:pathLst>
                <a:path w="1777" h="4196" extrusionOk="0">
                  <a:moveTo>
                    <a:pt x="1348" y="0"/>
                  </a:moveTo>
                  <a:lnTo>
                    <a:pt x="727" y="520"/>
                  </a:lnTo>
                  <a:lnTo>
                    <a:pt x="1170" y="1323"/>
                  </a:lnTo>
                  <a:cubicBezTo>
                    <a:pt x="1127" y="1386"/>
                    <a:pt x="1088" y="1453"/>
                    <a:pt x="1055" y="1521"/>
                  </a:cubicBezTo>
                  <a:lnTo>
                    <a:pt x="140" y="1540"/>
                  </a:lnTo>
                  <a:lnTo>
                    <a:pt x="1" y="2339"/>
                  </a:lnTo>
                  <a:lnTo>
                    <a:pt x="853" y="2671"/>
                  </a:lnTo>
                  <a:cubicBezTo>
                    <a:pt x="857" y="2748"/>
                    <a:pt x="872" y="2820"/>
                    <a:pt x="891" y="2897"/>
                  </a:cubicBezTo>
                  <a:lnTo>
                    <a:pt x="203" y="3498"/>
                  </a:lnTo>
                  <a:lnTo>
                    <a:pt x="607" y="4196"/>
                  </a:lnTo>
                  <a:lnTo>
                    <a:pt x="1117" y="4027"/>
                  </a:lnTo>
                  <a:lnTo>
                    <a:pt x="809" y="3498"/>
                  </a:lnTo>
                  <a:lnTo>
                    <a:pt x="1497" y="2897"/>
                  </a:lnTo>
                  <a:cubicBezTo>
                    <a:pt x="1478" y="2820"/>
                    <a:pt x="1468" y="2748"/>
                    <a:pt x="1459" y="2671"/>
                  </a:cubicBezTo>
                  <a:lnTo>
                    <a:pt x="607" y="2339"/>
                  </a:lnTo>
                  <a:lnTo>
                    <a:pt x="747" y="1540"/>
                  </a:lnTo>
                  <a:lnTo>
                    <a:pt x="1661" y="1521"/>
                  </a:lnTo>
                  <a:cubicBezTo>
                    <a:pt x="1695" y="1453"/>
                    <a:pt x="1733" y="1386"/>
                    <a:pt x="1776" y="1323"/>
                  </a:cubicBezTo>
                  <a:lnTo>
                    <a:pt x="1339" y="520"/>
                  </a:lnTo>
                  <a:lnTo>
                    <a:pt x="1661" y="2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5"/>
            <p:cNvSpPr/>
            <p:nvPr/>
          </p:nvSpPr>
          <p:spPr>
            <a:xfrm>
              <a:off x="4243969" y="4482990"/>
              <a:ext cx="19592" cy="25519"/>
            </a:xfrm>
            <a:custGeom>
              <a:avLst/>
              <a:gdLst/>
              <a:ahLst/>
              <a:cxnLst/>
              <a:rect l="l" t="t" r="r" b="b"/>
              <a:pathLst>
                <a:path w="747" h="973" extrusionOk="0">
                  <a:moveTo>
                    <a:pt x="140" y="1"/>
                  </a:moveTo>
                  <a:lnTo>
                    <a:pt x="0" y="689"/>
                  </a:lnTo>
                  <a:lnTo>
                    <a:pt x="352" y="973"/>
                  </a:lnTo>
                  <a:cubicBezTo>
                    <a:pt x="424" y="944"/>
                    <a:pt x="496" y="915"/>
                    <a:pt x="568" y="896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5"/>
            <p:cNvSpPr/>
            <p:nvPr/>
          </p:nvSpPr>
          <p:spPr>
            <a:xfrm>
              <a:off x="4222751" y="4595952"/>
              <a:ext cx="22870" cy="34725"/>
            </a:xfrm>
            <a:custGeom>
              <a:avLst/>
              <a:gdLst/>
              <a:ahLst/>
              <a:cxnLst/>
              <a:rect l="l" t="t" r="r" b="b"/>
              <a:pathLst>
                <a:path w="872" h="1324" extrusionOk="0">
                  <a:moveTo>
                    <a:pt x="574" y="0"/>
                  </a:moveTo>
                  <a:lnTo>
                    <a:pt x="141" y="145"/>
                  </a:lnTo>
                  <a:lnTo>
                    <a:pt x="1" y="1049"/>
                  </a:lnTo>
                  <a:lnTo>
                    <a:pt x="766" y="1323"/>
                  </a:lnTo>
                  <a:lnTo>
                    <a:pt x="872" y="1145"/>
                  </a:lnTo>
                  <a:lnTo>
                    <a:pt x="612" y="1049"/>
                  </a:lnTo>
                  <a:lnTo>
                    <a:pt x="747" y="145"/>
                  </a:lnTo>
                  <a:cubicBezTo>
                    <a:pt x="689" y="101"/>
                    <a:pt x="631" y="48"/>
                    <a:pt x="574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5"/>
            <p:cNvSpPr/>
            <p:nvPr/>
          </p:nvSpPr>
          <p:spPr>
            <a:xfrm>
              <a:off x="4209296" y="4520102"/>
              <a:ext cx="86813" cy="74355"/>
            </a:xfrm>
            <a:custGeom>
              <a:avLst/>
              <a:gdLst/>
              <a:ahLst/>
              <a:cxnLst/>
              <a:rect l="l" t="t" r="r" b="b"/>
              <a:pathLst>
                <a:path w="3310" h="2835" extrusionOk="0">
                  <a:moveTo>
                    <a:pt x="1889" y="604"/>
                  </a:moveTo>
                  <a:cubicBezTo>
                    <a:pt x="2305" y="604"/>
                    <a:pt x="2703" y="927"/>
                    <a:pt x="2703" y="1415"/>
                  </a:cubicBezTo>
                  <a:cubicBezTo>
                    <a:pt x="2703" y="1862"/>
                    <a:pt x="2342" y="2223"/>
                    <a:pt x="1895" y="2223"/>
                  </a:cubicBezTo>
                  <a:cubicBezTo>
                    <a:pt x="1173" y="2223"/>
                    <a:pt x="812" y="1352"/>
                    <a:pt x="1322" y="842"/>
                  </a:cubicBezTo>
                  <a:cubicBezTo>
                    <a:pt x="1487" y="677"/>
                    <a:pt x="1690" y="604"/>
                    <a:pt x="1889" y="604"/>
                  </a:cubicBezTo>
                  <a:close/>
                  <a:moveTo>
                    <a:pt x="1889" y="0"/>
                  </a:moveTo>
                  <a:cubicBezTo>
                    <a:pt x="627" y="0"/>
                    <a:pt x="1" y="1527"/>
                    <a:pt x="894" y="2416"/>
                  </a:cubicBezTo>
                  <a:cubicBezTo>
                    <a:pt x="1182" y="2705"/>
                    <a:pt x="1536" y="2835"/>
                    <a:pt x="1884" y="2835"/>
                  </a:cubicBezTo>
                  <a:cubicBezTo>
                    <a:pt x="2611" y="2835"/>
                    <a:pt x="3310" y="2268"/>
                    <a:pt x="3310" y="1415"/>
                  </a:cubicBezTo>
                  <a:cubicBezTo>
                    <a:pt x="3310" y="631"/>
                    <a:pt x="2674" y="0"/>
                    <a:pt x="1895" y="0"/>
                  </a:cubicBezTo>
                  <a:cubicBezTo>
                    <a:pt x="1893" y="0"/>
                    <a:pt x="1891" y="0"/>
                    <a:pt x="1889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5"/>
            <p:cNvSpPr/>
            <p:nvPr/>
          </p:nvSpPr>
          <p:spPr>
            <a:xfrm>
              <a:off x="4083824" y="4329796"/>
              <a:ext cx="116765" cy="221255"/>
            </a:xfrm>
            <a:custGeom>
              <a:avLst/>
              <a:gdLst/>
              <a:ahLst/>
              <a:cxnLst/>
              <a:rect l="l" t="t" r="r" b="b"/>
              <a:pathLst>
                <a:path w="4452" h="8436" extrusionOk="0">
                  <a:moveTo>
                    <a:pt x="2226" y="371"/>
                  </a:moveTo>
                  <a:cubicBezTo>
                    <a:pt x="2329" y="371"/>
                    <a:pt x="2433" y="438"/>
                    <a:pt x="2440" y="573"/>
                  </a:cubicBezTo>
                  <a:lnTo>
                    <a:pt x="2440" y="1121"/>
                  </a:lnTo>
                  <a:cubicBezTo>
                    <a:pt x="2440" y="1227"/>
                    <a:pt x="2522" y="1309"/>
                    <a:pt x="2627" y="1309"/>
                  </a:cubicBezTo>
                  <a:cubicBezTo>
                    <a:pt x="3373" y="1323"/>
                    <a:pt x="3975" y="1930"/>
                    <a:pt x="3980" y="2680"/>
                  </a:cubicBezTo>
                  <a:lnTo>
                    <a:pt x="3980" y="3065"/>
                  </a:lnTo>
                  <a:cubicBezTo>
                    <a:pt x="3972" y="3200"/>
                    <a:pt x="3868" y="3267"/>
                    <a:pt x="3763" y="3267"/>
                  </a:cubicBezTo>
                  <a:cubicBezTo>
                    <a:pt x="3658" y="3267"/>
                    <a:pt x="3554" y="3200"/>
                    <a:pt x="3547" y="3065"/>
                  </a:cubicBezTo>
                  <a:lnTo>
                    <a:pt x="3547" y="2680"/>
                  </a:lnTo>
                  <a:cubicBezTo>
                    <a:pt x="3547" y="2161"/>
                    <a:pt x="3128" y="1742"/>
                    <a:pt x="2608" y="1742"/>
                  </a:cubicBezTo>
                  <a:lnTo>
                    <a:pt x="2031" y="1742"/>
                  </a:lnTo>
                  <a:cubicBezTo>
                    <a:pt x="1405" y="1742"/>
                    <a:pt x="900" y="2247"/>
                    <a:pt x="900" y="2873"/>
                  </a:cubicBezTo>
                  <a:cubicBezTo>
                    <a:pt x="900" y="3498"/>
                    <a:pt x="1405" y="4004"/>
                    <a:pt x="2031" y="4004"/>
                  </a:cubicBezTo>
                  <a:lnTo>
                    <a:pt x="2416" y="4004"/>
                  </a:lnTo>
                  <a:cubicBezTo>
                    <a:pt x="3229" y="4023"/>
                    <a:pt x="3888" y="4663"/>
                    <a:pt x="3936" y="5471"/>
                  </a:cubicBezTo>
                  <a:cubicBezTo>
                    <a:pt x="3984" y="6280"/>
                    <a:pt x="3407" y="6992"/>
                    <a:pt x="2608" y="7112"/>
                  </a:cubicBezTo>
                  <a:cubicBezTo>
                    <a:pt x="2512" y="7126"/>
                    <a:pt x="2440" y="7203"/>
                    <a:pt x="2440" y="7300"/>
                  </a:cubicBezTo>
                  <a:lnTo>
                    <a:pt x="2440" y="7863"/>
                  </a:lnTo>
                  <a:cubicBezTo>
                    <a:pt x="2447" y="8012"/>
                    <a:pt x="2335" y="8086"/>
                    <a:pt x="2223" y="8086"/>
                  </a:cubicBezTo>
                  <a:cubicBezTo>
                    <a:pt x="2111" y="8086"/>
                    <a:pt x="2000" y="8012"/>
                    <a:pt x="2007" y="7863"/>
                  </a:cubicBezTo>
                  <a:lnTo>
                    <a:pt x="2007" y="7314"/>
                  </a:lnTo>
                  <a:cubicBezTo>
                    <a:pt x="2012" y="7208"/>
                    <a:pt x="1925" y="7126"/>
                    <a:pt x="1824" y="7126"/>
                  </a:cubicBezTo>
                  <a:cubicBezTo>
                    <a:pt x="1073" y="7112"/>
                    <a:pt x="472" y="6506"/>
                    <a:pt x="472" y="5755"/>
                  </a:cubicBezTo>
                  <a:cubicBezTo>
                    <a:pt x="479" y="5620"/>
                    <a:pt x="582" y="5553"/>
                    <a:pt x="686" y="5553"/>
                  </a:cubicBezTo>
                  <a:cubicBezTo>
                    <a:pt x="789" y="5553"/>
                    <a:pt x="893" y="5620"/>
                    <a:pt x="900" y="5755"/>
                  </a:cubicBezTo>
                  <a:cubicBezTo>
                    <a:pt x="900" y="6275"/>
                    <a:pt x="1323" y="6693"/>
                    <a:pt x="1838" y="6693"/>
                  </a:cubicBezTo>
                  <a:lnTo>
                    <a:pt x="2416" y="6693"/>
                  </a:lnTo>
                  <a:cubicBezTo>
                    <a:pt x="3041" y="6693"/>
                    <a:pt x="3547" y="6188"/>
                    <a:pt x="3547" y="5563"/>
                  </a:cubicBezTo>
                  <a:cubicBezTo>
                    <a:pt x="3547" y="4937"/>
                    <a:pt x="3041" y="4432"/>
                    <a:pt x="2416" y="4432"/>
                  </a:cubicBezTo>
                  <a:lnTo>
                    <a:pt x="2031" y="4432"/>
                  </a:lnTo>
                  <a:cubicBezTo>
                    <a:pt x="1222" y="4413"/>
                    <a:pt x="563" y="3773"/>
                    <a:pt x="510" y="2964"/>
                  </a:cubicBezTo>
                  <a:cubicBezTo>
                    <a:pt x="462" y="2156"/>
                    <a:pt x="1040" y="1444"/>
                    <a:pt x="1843" y="1323"/>
                  </a:cubicBezTo>
                  <a:cubicBezTo>
                    <a:pt x="1939" y="1309"/>
                    <a:pt x="2012" y="1232"/>
                    <a:pt x="2012" y="1136"/>
                  </a:cubicBezTo>
                  <a:lnTo>
                    <a:pt x="2012" y="573"/>
                  </a:lnTo>
                  <a:cubicBezTo>
                    <a:pt x="2019" y="438"/>
                    <a:pt x="2122" y="371"/>
                    <a:pt x="2226" y="371"/>
                  </a:cubicBezTo>
                  <a:close/>
                  <a:moveTo>
                    <a:pt x="2223" y="0"/>
                  </a:moveTo>
                  <a:cubicBezTo>
                    <a:pt x="1906" y="0"/>
                    <a:pt x="1641" y="255"/>
                    <a:pt x="1631" y="573"/>
                  </a:cubicBezTo>
                  <a:lnTo>
                    <a:pt x="1631" y="972"/>
                  </a:lnTo>
                  <a:cubicBezTo>
                    <a:pt x="659" y="1179"/>
                    <a:pt x="0" y="2084"/>
                    <a:pt x="101" y="3075"/>
                  </a:cubicBezTo>
                  <a:cubicBezTo>
                    <a:pt x="207" y="4061"/>
                    <a:pt x="1040" y="4812"/>
                    <a:pt x="2031" y="4812"/>
                  </a:cubicBezTo>
                  <a:lnTo>
                    <a:pt x="2416" y="4812"/>
                  </a:lnTo>
                  <a:cubicBezTo>
                    <a:pt x="2834" y="4812"/>
                    <a:pt x="3166" y="5149"/>
                    <a:pt x="3166" y="5563"/>
                  </a:cubicBezTo>
                  <a:cubicBezTo>
                    <a:pt x="3166" y="5981"/>
                    <a:pt x="2834" y="6318"/>
                    <a:pt x="2416" y="6318"/>
                  </a:cubicBezTo>
                  <a:lnTo>
                    <a:pt x="1838" y="6318"/>
                  </a:lnTo>
                  <a:cubicBezTo>
                    <a:pt x="1530" y="6313"/>
                    <a:pt x="1280" y="6063"/>
                    <a:pt x="1280" y="5755"/>
                  </a:cubicBezTo>
                  <a:cubicBezTo>
                    <a:pt x="1290" y="5418"/>
                    <a:pt x="1020" y="5144"/>
                    <a:pt x="688" y="5144"/>
                  </a:cubicBezTo>
                  <a:cubicBezTo>
                    <a:pt x="352" y="5144"/>
                    <a:pt x="82" y="5418"/>
                    <a:pt x="92" y="5755"/>
                  </a:cubicBezTo>
                  <a:cubicBezTo>
                    <a:pt x="96" y="6640"/>
                    <a:pt x="756" y="7381"/>
                    <a:pt x="1631" y="7492"/>
                  </a:cubicBezTo>
                  <a:lnTo>
                    <a:pt x="1631" y="7863"/>
                  </a:lnTo>
                  <a:cubicBezTo>
                    <a:pt x="1641" y="8180"/>
                    <a:pt x="1906" y="8435"/>
                    <a:pt x="2223" y="8435"/>
                  </a:cubicBezTo>
                  <a:cubicBezTo>
                    <a:pt x="2546" y="8435"/>
                    <a:pt x="2810" y="8180"/>
                    <a:pt x="2820" y="7863"/>
                  </a:cubicBezTo>
                  <a:lnTo>
                    <a:pt x="2820" y="7463"/>
                  </a:lnTo>
                  <a:cubicBezTo>
                    <a:pt x="3792" y="7256"/>
                    <a:pt x="4451" y="6352"/>
                    <a:pt x="4345" y="5361"/>
                  </a:cubicBezTo>
                  <a:cubicBezTo>
                    <a:pt x="4244" y="4374"/>
                    <a:pt x="3412" y="3624"/>
                    <a:pt x="2416" y="3624"/>
                  </a:cubicBezTo>
                  <a:lnTo>
                    <a:pt x="2031" y="3624"/>
                  </a:lnTo>
                  <a:cubicBezTo>
                    <a:pt x="1617" y="3624"/>
                    <a:pt x="1280" y="3287"/>
                    <a:pt x="1280" y="2873"/>
                  </a:cubicBezTo>
                  <a:cubicBezTo>
                    <a:pt x="1280" y="2454"/>
                    <a:pt x="1617" y="2122"/>
                    <a:pt x="2031" y="2122"/>
                  </a:cubicBezTo>
                  <a:lnTo>
                    <a:pt x="2608" y="2122"/>
                  </a:lnTo>
                  <a:cubicBezTo>
                    <a:pt x="2916" y="2122"/>
                    <a:pt x="3166" y="2372"/>
                    <a:pt x="3171" y="2680"/>
                  </a:cubicBezTo>
                  <a:lnTo>
                    <a:pt x="3171" y="3065"/>
                  </a:lnTo>
                  <a:cubicBezTo>
                    <a:pt x="3157" y="3397"/>
                    <a:pt x="3426" y="3676"/>
                    <a:pt x="3763" y="3676"/>
                  </a:cubicBezTo>
                  <a:cubicBezTo>
                    <a:pt x="4100" y="3676"/>
                    <a:pt x="4369" y="3397"/>
                    <a:pt x="4360" y="3065"/>
                  </a:cubicBezTo>
                  <a:lnTo>
                    <a:pt x="4360" y="2680"/>
                  </a:lnTo>
                  <a:cubicBezTo>
                    <a:pt x="4355" y="1795"/>
                    <a:pt x="3696" y="1054"/>
                    <a:pt x="2820" y="943"/>
                  </a:cubicBezTo>
                  <a:lnTo>
                    <a:pt x="2820" y="573"/>
                  </a:lnTo>
                  <a:cubicBezTo>
                    <a:pt x="2810" y="255"/>
                    <a:pt x="2546" y="0"/>
                    <a:pt x="22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5"/>
            <p:cNvSpPr/>
            <p:nvPr/>
          </p:nvSpPr>
          <p:spPr>
            <a:xfrm>
              <a:off x="4223144" y="4530961"/>
              <a:ext cx="61346" cy="52560"/>
            </a:xfrm>
            <a:custGeom>
              <a:avLst/>
              <a:gdLst/>
              <a:ahLst/>
              <a:cxnLst/>
              <a:rect l="l" t="t" r="r" b="b"/>
              <a:pathLst>
                <a:path w="2339" h="2004" extrusionOk="0">
                  <a:moveTo>
                    <a:pt x="1335" y="380"/>
                  </a:moveTo>
                  <a:cubicBezTo>
                    <a:pt x="1653" y="380"/>
                    <a:pt x="1959" y="627"/>
                    <a:pt x="1959" y="1001"/>
                  </a:cubicBezTo>
                  <a:cubicBezTo>
                    <a:pt x="1959" y="1343"/>
                    <a:pt x="1680" y="1622"/>
                    <a:pt x="1338" y="1622"/>
                  </a:cubicBezTo>
                  <a:cubicBezTo>
                    <a:pt x="785" y="1622"/>
                    <a:pt x="510" y="953"/>
                    <a:pt x="900" y="563"/>
                  </a:cubicBezTo>
                  <a:cubicBezTo>
                    <a:pt x="1026" y="437"/>
                    <a:pt x="1182" y="380"/>
                    <a:pt x="1335" y="380"/>
                  </a:cubicBezTo>
                  <a:close/>
                  <a:moveTo>
                    <a:pt x="1338" y="0"/>
                  </a:moveTo>
                  <a:cubicBezTo>
                    <a:pt x="448" y="0"/>
                    <a:pt x="0" y="1078"/>
                    <a:pt x="631" y="1708"/>
                  </a:cubicBezTo>
                  <a:cubicBezTo>
                    <a:pt x="834" y="1912"/>
                    <a:pt x="1085" y="2003"/>
                    <a:pt x="1331" y="2003"/>
                  </a:cubicBezTo>
                  <a:cubicBezTo>
                    <a:pt x="1845" y="2003"/>
                    <a:pt x="2339" y="1603"/>
                    <a:pt x="2339" y="1001"/>
                  </a:cubicBezTo>
                  <a:cubicBezTo>
                    <a:pt x="2339" y="448"/>
                    <a:pt x="1891" y="0"/>
                    <a:pt x="1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5"/>
            <p:cNvSpPr/>
            <p:nvPr/>
          </p:nvSpPr>
          <p:spPr>
            <a:xfrm>
              <a:off x="3982979" y="4297378"/>
              <a:ext cx="355540" cy="338230"/>
            </a:xfrm>
            <a:custGeom>
              <a:avLst/>
              <a:gdLst/>
              <a:ahLst/>
              <a:cxnLst/>
              <a:rect l="l" t="t" r="r" b="b"/>
              <a:pathLst>
                <a:path w="13556" h="12896" extrusionOk="0">
                  <a:moveTo>
                    <a:pt x="10745" y="7261"/>
                  </a:moveTo>
                  <a:lnTo>
                    <a:pt x="10894" y="8006"/>
                  </a:lnTo>
                  <a:cubicBezTo>
                    <a:pt x="10909" y="8074"/>
                    <a:pt x="10957" y="8127"/>
                    <a:pt x="11024" y="8151"/>
                  </a:cubicBezTo>
                  <a:cubicBezTo>
                    <a:pt x="11092" y="8170"/>
                    <a:pt x="11154" y="8189"/>
                    <a:pt x="11217" y="8218"/>
                  </a:cubicBezTo>
                  <a:cubicBezTo>
                    <a:pt x="11243" y="8229"/>
                    <a:pt x="11269" y="8235"/>
                    <a:pt x="11296" y="8235"/>
                  </a:cubicBezTo>
                  <a:cubicBezTo>
                    <a:pt x="11338" y="8235"/>
                    <a:pt x="11379" y="8221"/>
                    <a:pt x="11414" y="8194"/>
                  </a:cubicBezTo>
                  <a:lnTo>
                    <a:pt x="12006" y="7718"/>
                  </a:lnTo>
                  <a:lnTo>
                    <a:pt x="12386" y="8040"/>
                  </a:lnTo>
                  <a:lnTo>
                    <a:pt x="12020" y="8704"/>
                  </a:lnTo>
                  <a:cubicBezTo>
                    <a:pt x="11987" y="8767"/>
                    <a:pt x="11992" y="8844"/>
                    <a:pt x="12030" y="8901"/>
                  </a:cubicBezTo>
                  <a:cubicBezTo>
                    <a:pt x="12069" y="8959"/>
                    <a:pt x="12102" y="9017"/>
                    <a:pt x="12131" y="9079"/>
                  </a:cubicBezTo>
                  <a:cubicBezTo>
                    <a:pt x="12165" y="9142"/>
                    <a:pt x="12227" y="9185"/>
                    <a:pt x="12299" y="9185"/>
                  </a:cubicBezTo>
                  <a:lnTo>
                    <a:pt x="13055" y="9204"/>
                  </a:lnTo>
                  <a:lnTo>
                    <a:pt x="13142" y="9695"/>
                  </a:lnTo>
                  <a:lnTo>
                    <a:pt x="12434" y="9970"/>
                  </a:lnTo>
                  <a:cubicBezTo>
                    <a:pt x="12372" y="9994"/>
                    <a:pt x="12324" y="10051"/>
                    <a:pt x="12314" y="10124"/>
                  </a:cubicBezTo>
                  <a:cubicBezTo>
                    <a:pt x="12309" y="10191"/>
                    <a:pt x="12295" y="10258"/>
                    <a:pt x="12280" y="10326"/>
                  </a:cubicBezTo>
                  <a:cubicBezTo>
                    <a:pt x="12266" y="10393"/>
                    <a:pt x="12290" y="10465"/>
                    <a:pt x="12343" y="10513"/>
                  </a:cubicBezTo>
                  <a:lnTo>
                    <a:pt x="12911" y="11014"/>
                  </a:lnTo>
                  <a:lnTo>
                    <a:pt x="12660" y="11447"/>
                  </a:lnTo>
                  <a:lnTo>
                    <a:pt x="11943" y="11206"/>
                  </a:lnTo>
                  <a:cubicBezTo>
                    <a:pt x="11922" y="11198"/>
                    <a:pt x="11900" y="11195"/>
                    <a:pt x="11878" y="11195"/>
                  </a:cubicBezTo>
                  <a:cubicBezTo>
                    <a:pt x="11832" y="11195"/>
                    <a:pt x="11787" y="11212"/>
                    <a:pt x="11751" y="11245"/>
                  </a:cubicBezTo>
                  <a:cubicBezTo>
                    <a:pt x="11703" y="11293"/>
                    <a:pt x="11650" y="11336"/>
                    <a:pt x="11592" y="11379"/>
                  </a:cubicBezTo>
                  <a:cubicBezTo>
                    <a:pt x="11539" y="11423"/>
                    <a:pt x="11510" y="11490"/>
                    <a:pt x="11520" y="11562"/>
                  </a:cubicBezTo>
                  <a:lnTo>
                    <a:pt x="11635" y="12308"/>
                  </a:lnTo>
                  <a:lnTo>
                    <a:pt x="11164" y="12481"/>
                  </a:lnTo>
                  <a:lnTo>
                    <a:pt x="10769" y="11832"/>
                  </a:lnTo>
                  <a:cubicBezTo>
                    <a:pt x="10736" y="11774"/>
                    <a:pt x="10678" y="11740"/>
                    <a:pt x="10611" y="11740"/>
                  </a:cubicBezTo>
                  <a:lnTo>
                    <a:pt x="10601" y="11740"/>
                  </a:lnTo>
                  <a:cubicBezTo>
                    <a:pt x="10565" y="11743"/>
                    <a:pt x="10530" y="11744"/>
                    <a:pt x="10496" y="11744"/>
                  </a:cubicBezTo>
                  <a:cubicBezTo>
                    <a:pt x="10461" y="11744"/>
                    <a:pt x="10428" y="11743"/>
                    <a:pt x="10394" y="11740"/>
                  </a:cubicBezTo>
                  <a:cubicBezTo>
                    <a:pt x="10389" y="11740"/>
                    <a:pt x="10385" y="11740"/>
                    <a:pt x="10380" y="11740"/>
                  </a:cubicBezTo>
                  <a:cubicBezTo>
                    <a:pt x="10313" y="11740"/>
                    <a:pt x="10252" y="11773"/>
                    <a:pt x="10221" y="11832"/>
                  </a:cubicBezTo>
                  <a:lnTo>
                    <a:pt x="9826" y="12476"/>
                  </a:lnTo>
                  <a:lnTo>
                    <a:pt x="9355" y="12308"/>
                  </a:lnTo>
                  <a:lnTo>
                    <a:pt x="9470" y="11557"/>
                  </a:lnTo>
                  <a:cubicBezTo>
                    <a:pt x="9480" y="11490"/>
                    <a:pt x="9451" y="11423"/>
                    <a:pt x="9398" y="11379"/>
                  </a:cubicBezTo>
                  <a:cubicBezTo>
                    <a:pt x="9340" y="11336"/>
                    <a:pt x="9287" y="11293"/>
                    <a:pt x="9239" y="11245"/>
                  </a:cubicBezTo>
                  <a:cubicBezTo>
                    <a:pt x="9203" y="11212"/>
                    <a:pt x="9158" y="11195"/>
                    <a:pt x="9112" y="11195"/>
                  </a:cubicBezTo>
                  <a:cubicBezTo>
                    <a:pt x="9090" y="11195"/>
                    <a:pt x="9068" y="11198"/>
                    <a:pt x="9047" y="11206"/>
                  </a:cubicBezTo>
                  <a:lnTo>
                    <a:pt x="8330" y="11447"/>
                  </a:lnTo>
                  <a:lnTo>
                    <a:pt x="8080" y="11014"/>
                  </a:lnTo>
                  <a:lnTo>
                    <a:pt x="8652" y="10513"/>
                  </a:lnTo>
                  <a:cubicBezTo>
                    <a:pt x="8700" y="10465"/>
                    <a:pt x="8724" y="10393"/>
                    <a:pt x="8710" y="10326"/>
                  </a:cubicBezTo>
                  <a:cubicBezTo>
                    <a:pt x="8695" y="10258"/>
                    <a:pt x="8681" y="10191"/>
                    <a:pt x="8676" y="10124"/>
                  </a:cubicBezTo>
                  <a:cubicBezTo>
                    <a:pt x="8667" y="10051"/>
                    <a:pt x="8618" y="9994"/>
                    <a:pt x="8556" y="9970"/>
                  </a:cubicBezTo>
                  <a:lnTo>
                    <a:pt x="7849" y="9695"/>
                  </a:lnTo>
                  <a:lnTo>
                    <a:pt x="7935" y="9204"/>
                  </a:lnTo>
                  <a:lnTo>
                    <a:pt x="8691" y="9185"/>
                  </a:lnTo>
                  <a:cubicBezTo>
                    <a:pt x="8763" y="9185"/>
                    <a:pt x="8825" y="9142"/>
                    <a:pt x="8854" y="9079"/>
                  </a:cubicBezTo>
                  <a:cubicBezTo>
                    <a:pt x="8888" y="9017"/>
                    <a:pt x="8922" y="8959"/>
                    <a:pt x="8960" y="8901"/>
                  </a:cubicBezTo>
                  <a:cubicBezTo>
                    <a:pt x="8999" y="8844"/>
                    <a:pt x="9003" y="8767"/>
                    <a:pt x="8970" y="8704"/>
                  </a:cubicBezTo>
                  <a:lnTo>
                    <a:pt x="8604" y="8040"/>
                  </a:lnTo>
                  <a:lnTo>
                    <a:pt x="8984" y="7718"/>
                  </a:lnTo>
                  <a:lnTo>
                    <a:pt x="9576" y="8194"/>
                  </a:lnTo>
                  <a:cubicBezTo>
                    <a:pt x="9612" y="8221"/>
                    <a:pt x="9653" y="8235"/>
                    <a:pt x="9694" y="8235"/>
                  </a:cubicBezTo>
                  <a:cubicBezTo>
                    <a:pt x="9719" y="8235"/>
                    <a:pt x="9744" y="8229"/>
                    <a:pt x="9769" y="8218"/>
                  </a:cubicBezTo>
                  <a:cubicBezTo>
                    <a:pt x="9836" y="8189"/>
                    <a:pt x="9898" y="8170"/>
                    <a:pt x="9966" y="8151"/>
                  </a:cubicBezTo>
                  <a:cubicBezTo>
                    <a:pt x="10033" y="8127"/>
                    <a:pt x="10081" y="8074"/>
                    <a:pt x="10096" y="8006"/>
                  </a:cubicBezTo>
                  <a:lnTo>
                    <a:pt x="10245" y="7261"/>
                  </a:lnTo>
                  <a:close/>
                  <a:moveTo>
                    <a:pt x="6067" y="0"/>
                  </a:moveTo>
                  <a:cubicBezTo>
                    <a:pt x="5204" y="0"/>
                    <a:pt x="4336" y="206"/>
                    <a:pt x="3537" y="625"/>
                  </a:cubicBezTo>
                  <a:cubicBezTo>
                    <a:pt x="3343" y="724"/>
                    <a:pt x="3447" y="986"/>
                    <a:pt x="3622" y="986"/>
                  </a:cubicBezTo>
                  <a:cubicBezTo>
                    <a:pt x="3652" y="986"/>
                    <a:pt x="3683" y="979"/>
                    <a:pt x="3715" y="962"/>
                  </a:cubicBezTo>
                  <a:cubicBezTo>
                    <a:pt x="4458" y="572"/>
                    <a:pt x="5265" y="381"/>
                    <a:pt x="6068" y="381"/>
                  </a:cubicBezTo>
                  <a:cubicBezTo>
                    <a:pt x="7217" y="381"/>
                    <a:pt x="8358" y="773"/>
                    <a:pt x="9287" y="1535"/>
                  </a:cubicBezTo>
                  <a:cubicBezTo>
                    <a:pt x="10861" y="2824"/>
                    <a:pt x="11510" y="4932"/>
                    <a:pt x="10938" y="6885"/>
                  </a:cubicBezTo>
                  <a:lnTo>
                    <a:pt x="10091" y="6885"/>
                  </a:lnTo>
                  <a:cubicBezTo>
                    <a:pt x="9999" y="6885"/>
                    <a:pt x="9922" y="6948"/>
                    <a:pt x="9903" y="7034"/>
                  </a:cubicBezTo>
                  <a:lnTo>
                    <a:pt x="9744" y="7824"/>
                  </a:lnTo>
                  <a:lnTo>
                    <a:pt x="9730" y="7828"/>
                  </a:lnTo>
                  <a:lnTo>
                    <a:pt x="9100" y="7328"/>
                  </a:lnTo>
                  <a:cubicBezTo>
                    <a:pt x="9066" y="7299"/>
                    <a:pt x="9024" y="7285"/>
                    <a:pt x="8981" y="7285"/>
                  </a:cubicBezTo>
                  <a:cubicBezTo>
                    <a:pt x="8938" y="7285"/>
                    <a:pt x="8895" y="7299"/>
                    <a:pt x="8859" y="7328"/>
                  </a:cubicBezTo>
                  <a:lnTo>
                    <a:pt x="8243" y="7848"/>
                  </a:lnTo>
                  <a:cubicBezTo>
                    <a:pt x="8171" y="7905"/>
                    <a:pt x="8152" y="8006"/>
                    <a:pt x="8195" y="8083"/>
                  </a:cubicBezTo>
                  <a:lnTo>
                    <a:pt x="8580" y="8791"/>
                  </a:lnTo>
                  <a:lnTo>
                    <a:pt x="8575" y="8805"/>
                  </a:lnTo>
                  <a:lnTo>
                    <a:pt x="7772" y="8824"/>
                  </a:lnTo>
                  <a:cubicBezTo>
                    <a:pt x="7680" y="8829"/>
                    <a:pt x="7603" y="8892"/>
                    <a:pt x="7589" y="8983"/>
                  </a:cubicBezTo>
                  <a:lnTo>
                    <a:pt x="7449" y="9777"/>
                  </a:lnTo>
                  <a:cubicBezTo>
                    <a:pt x="7435" y="9869"/>
                    <a:pt x="7483" y="9955"/>
                    <a:pt x="7570" y="9989"/>
                  </a:cubicBezTo>
                  <a:lnTo>
                    <a:pt x="7988" y="10152"/>
                  </a:lnTo>
                  <a:cubicBezTo>
                    <a:pt x="7382" y="10403"/>
                    <a:pt x="6732" y="10528"/>
                    <a:pt x="6073" y="10528"/>
                  </a:cubicBezTo>
                  <a:cubicBezTo>
                    <a:pt x="3913" y="10528"/>
                    <a:pt x="1988" y="9156"/>
                    <a:pt x="1281" y="7116"/>
                  </a:cubicBezTo>
                  <a:cubicBezTo>
                    <a:pt x="573" y="5071"/>
                    <a:pt x="1237" y="2805"/>
                    <a:pt x="2936" y="1467"/>
                  </a:cubicBezTo>
                  <a:cubicBezTo>
                    <a:pt x="3094" y="1344"/>
                    <a:pt x="2977" y="1124"/>
                    <a:pt x="2820" y="1124"/>
                  </a:cubicBezTo>
                  <a:cubicBezTo>
                    <a:pt x="2781" y="1124"/>
                    <a:pt x="2740" y="1138"/>
                    <a:pt x="2700" y="1169"/>
                  </a:cubicBezTo>
                  <a:cubicBezTo>
                    <a:pt x="578" y="2839"/>
                    <a:pt x="1" y="5812"/>
                    <a:pt x="1343" y="8156"/>
                  </a:cubicBezTo>
                  <a:cubicBezTo>
                    <a:pt x="2338" y="9898"/>
                    <a:pt x="4170" y="10903"/>
                    <a:pt x="6078" y="10903"/>
                  </a:cubicBezTo>
                  <a:cubicBezTo>
                    <a:pt x="6737" y="10903"/>
                    <a:pt x="7405" y="10783"/>
                    <a:pt x="8051" y="10533"/>
                  </a:cubicBezTo>
                  <a:lnTo>
                    <a:pt x="8051" y="10533"/>
                  </a:lnTo>
                  <a:lnTo>
                    <a:pt x="7719" y="10826"/>
                  </a:lnTo>
                  <a:cubicBezTo>
                    <a:pt x="7647" y="10889"/>
                    <a:pt x="7632" y="10985"/>
                    <a:pt x="7675" y="11067"/>
                  </a:cubicBezTo>
                  <a:lnTo>
                    <a:pt x="8084" y="11764"/>
                  </a:lnTo>
                  <a:cubicBezTo>
                    <a:pt x="8117" y="11827"/>
                    <a:pt x="8181" y="11861"/>
                    <a:pt x="8246" y="11861"/>
                  </a:cubicBezTo>
                  <a:cubicBezTo>
                    <a:pt x="8266" y="11861"/>
                    <a:pt x="8286" y="11858"/>
                    <a:pt x="8306" y="11851"/>
                  </a:cubicBezTo>
                  <a:lnTo>
                    <a:pt x="9066" y="11596"/>
                  </a:lnTo>
                  <a:lnTo>
                    <a:pt x="9080" y="11606"/>
                  </a:lnTo>
                  <a:lnTo>
                    <a:pt x="8960" y="12399"/>
                  </a:lnTo>
                  <a:cubicBezTo>
                    <a:pt x="8946" y="12486"/>
                    <a:pt x="8999" y="12573"/>
                    <a:pt x="9080" y="12606"/>
                  </a:cubicBezTo>
                  <a:lnTo>
                    <a:pt x="9841" y="12885"/>
                  </a:lnTo>
                  <a:cubicBezTo>
                    <a:pt x="9861" y="12892"/>
                    <a:pt x="9883" y="12896"/>
                    <a:pt x="9904" y="12896"/>
                  </a:cubicBezTo>
                  <a:cubicBezTo>
                    <a:pt x="9971" y="12896"/>
                    <a:pt x="10035" y="12862"/>
                    <a:pt x="10072" y="12804"/>
                  </a:cubicBezTo>
                  <a:lnTo>
                    <a:pt x="10485" y="12116"/>
                  </a:lnTo>
                  <a:lnTo>
                    <a:pt x="10505" y="12116"/>
                  </a:lnTo>
                  <a:lnTo>
                    <a:pt x="10923" y="12804"/>
                  </a:lnTo>
                  <a:cubicBezTo>
                    <a:pt x="10959" y="12860"/>
                    <a:pt x="11021" y="12894"/>
                    <a:pt x="11083" y="12894"/>
                  </a:cubicBezTo>
                  <a:cubicBezTo>
                    <a:pt x="11106" y="12894"/>
                    <a:pt x="11128" y="12889"/>
                    <a:pt x="11149" y="12881"/>
                  </a:cubicBezTo>
                  <a:lnTo>
                    <a:pt x="11910" y="12606"/>
                  </a:lnTo>
                  <a:cubicBezTo>
                    <a:pt x="11996" y="12573"/>
                    <a:pt x="12044" y="12486"/>
                    <a:pt x="12030" y="12399"/>
                  </a:cubicBezTo>
                  <a:lnTo>
                    <a:pt x="11910" y="11606"/>
                  </a:lnTo>
                  <a:lnTo>
                    <a:pt x="11924" y="11591"/>
                  </a:lnTo>
                  <a:lnTo>
                    <a:pt x="12684" y="11851"/>
                  </a:lnTo>
                  <a:cubicBezTo>
                    <a:pt x="12705" y="11858"/>
                    <a:pt x="12726" y="11861"/>
                    <a:pt x="12747" y="11861"/>
                  </a:cubicBezTo>
                  <a:cubicBezTo>
                    <a:pt x="12814" y="11861"/>
                    <a:pt x="12878" y="11827"/>
                    <a:pt x="12911" y="11764"/>
                  </a:cubicBezTo>
                  <a:lnTo>
                    <a:pt x="13315" y="11067"/>
                  </a:lnTo>
                  <a:cubicBezTo>
                    <a:pt x="13363" y="10985"/>
                    <a:pt x="13344" y="10889"/>
                    <a:pt x="13276" y="10826"/>
                  </a:cubicBezTo>
                  <a:lnTo>
                    <a:pt x="12675" y="10297"/>
                  </a:lnTo>
                  <a:lnTo>
                    <a:pt x="12680" y="10278"/>
                  </a:lnTo>
                  <a:lnTo>
                    <a:pt x="13425" y="9989"/>
                  </a:lnTo>
                  <a:cubicBezTo>
                    <a:pt x="13507" y="9955"/>
                    <a:pt x="13555" y="9869"/>
                    <a:pt x="13546" y="9782"/>
                  </a:cubicBezTo>
                  <a:lnTo>
                    <a:pt x="13401" y="8983"/>
                  </a:lnTo>
                  <a:cubicBezTo>
                    <a:pt x="13387" y="8897"/>
                    <a:pt x="13310" y="8829"/>
                    <a:pt x="13223" y="8824"/>
                  </a:cubicBezTo>
                  <a:lnTo>
                    <a:pt x="12420" y="8810"/>
                  </a:lnTo>
                  <a:lnTo>
                    <a:pt x="12410" y="8791"/>
                  </a:lnTo>
                  <a:lnTo>
                    <a:pt x="12795" y="8088"/>
                  </a:lnTo>
                  <a:cubicBezTo>
                    <a:pt x="12838" y="8006"/>
                    <a:pt x="12819" y="7910"/>
                    <a:pt x="12752" y="7852"/>
                  </a:cubicBezTo>
                  <a:lnTo>
                    <a:pt x="12131" y="7328"/>
                  </a:lnTo>
                  <a:cubicBezTo>
                    <a:pt x="12095" y="7299"/>
                    <a:pt x="12052" y="7285"/>
                    <a:pt x="12009" y="7285"/>
                  </a:cubicBezTo>
                  <a:cubicBezTo>
                    <a:pt x="11966" y="7285"/>
                    <a:pt x="11924" y="7299"/>
                    <a:pt x="11890" y="7328"/>
                  </a:cubicBezTo>
                  <a:lnTo>
                    <a:pt x="11260" y="7828"/>
                  </a:lnTo>
                  <a:lnTo>
                    <a:pt x="11241" y="7824"/>
                  </a:lnTo>
                  <a:lnTo>
                    <a:pt x="11159" y="7405"/>
                  </a:lnTo>
                  <a:cubicBezTo>
                    <a:pt x="11164" y="7400"/>
                    <a:pt x="11164" y="7395"/>
                    <a:pt x="11169" y="7386"/>
                  </a:cubicBezTo>
                  <a:cubicBezTo>
                    <a:pt x="11972" y="5268"/>
                    <a:pt x="11380" y="2877"/>
                    <a:pt x="9682" y="1376"/>
                  </a:cubicBezTo>
                  <a:cubicBezTo>
                    <a:pt x="8663" y="469"/>
                    <a:pt x="7371" y="0"/>
                    <a:pt x="60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10" name="Google Shape;10610;p75"/>
          <p:cNvSpPr/>
          <p:nvPr/>
        </p:nvSpPr>
        <p:spPr>
          <a:xfrm>
            <a:off x="3597435" y="2224016"/>
            <a:ext cx="25388" cy="49885"/>
          </a:xfrm>
          <a:custGeom>
            <a:avLst/>
            <a:gdLst/>
            <a:ahLst/>
            <a:cxnLst/>
            <a:rect l="l" t="t" r="r" b="b"/>
            <a:pathLst>
              <a:path w="968" h="1902" extrusionOk="0">
                <a:moveTo>
                  <a:pt x="646" y="1"/>
                </a:moveTo>
                <a:cubicBezTo>
                  <a:pt x="290" y="1"/>
                  <a:pt x="1" y="290"/>
                  <a:pt x="6" y="646"/>
                </a:cubicBezTo>
                <a:lnTo>
                  <a:pt x="6" y="1079"/>
                </a:lnTo>
                <a:cubicBezTo>
                  <a:pt x="6" y="1468"/>
                  <a:pt x="270" y="1805"/>
                  <a:pt x="650" y="1901"/>
                </a:cubicBezTo>
                <a:lnTo>
                  <a:pt x="650" y="646"/>
                </a:lnTo>
                <a:cubicBezTo>
                  <a:pt x="646" y="290"/>
                  <a:pt x="790" y="1"/>
                  <a:pt x="968" y="1"/>
                </a:cubicBezTo>
                <a:close/>
              </a:path>
            </a:pathLst>
          </a:custGeom>
          <a:solidFill>
            <a:srgbClr val="8A9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11" name="Google Shape;10611;p75"/>
          <p:cNvSpPr/>
          <p:nvPr/>
        </p:nvSpPr>
        <p:spPr>
          <a:xfrm>
            <a:off x="3580544" y="2298869"/>
            <a:ext cx="17048" cy="43800"/>
          </a:xfrm>
          <a:custGeom>
            <a:avLst/>
            <a:gdLst/>
            <a:ahLst/>
            <a:cxnLst/>
            <a:rect l="l" t="t" r="r" b="b"/>
            <a:pathLst>
              <a:path w="650" h="1670" extrusionOk="0">
                <a:moveTo>
                  <a:pt x="130" y="0"/>
                </a:moveTo>
                <a:cubicBezTo>
                  <a:pt x="48" y="111"/>
                  <a:pt x="0" y="246"/>
                  <a:pt x="0" y="380"/>
                </a:cubicBezTo>
                <a:lnTo>
                  <a:pt x="0" y="1670"/>
                </a:lnTo>
                <a:lnTo>
                  <a:pt x="650" y="1670"/>
                </a:lnTo>
                <a:lnTo>
                  <a:pt x="650" y="606"/>
                </a:lnTo>
                <a:cubicBezTo>
                  <a:pt x="645" y="467"/>
                  <a:pt x="582" y="342"/>
                  <a:pt x="476" y="260"/>
                </a:cubicBezTo>
                <a:lnTo>
                  <a:pt x="130" y="0"/>
                </a:lnTo>
                <a:close/>
              </a:path>
            </a:pathLst>
          </a:custGeom>
          <a:solidFill>
            <a:srgbClr val="9CAC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12" name="Google Shape;10612;p75"/>
          <p:cNvGrpSpPr/>
          <p:nvPr/>
        </p:nvGrpSpPr>
        <p:grpSpPr>
          <a:xfrm>
            <a:off x="3575220" y="1987286"/>
            <a:ext cx="292830" cy="360602"/>
            <a:chOff x="3575220" y="1987286"/>
            <a:chExt cx="292830" cy="360602"/>
          </a:xfrm>
        </p:grpSpPr>
        <p:sp>
          <p:nvSpPr>
            <p:cNvPr id="10613" name="Google Shape;10613;p75"/>
            <p:cNvSpPr/>
            <p:nvPr/>
          </p:nvSpPr>
          <p:spPr>
            <a:xfrm>
              <a:off x="3687552" y="2037748"/>
              <a:ext cx="67798" cy="50881"/>
            </a:xfrm>
            <a:custGeom>
              <a:avLst/>
              <a:gdLst/>
              <a:ahLst/>
              <a:cxnLst/>
              <a:rect l="l" t="t" r="r" b="b"/>
              <a:pathLst>
                <a:path w="2585" h="1940" extrusionOk="0">
                  <a:moveTo>
                    <a:pt x="866" y="1"/>
                  </a:moveTo>
                  <a:lnTo>
                    <a:pt x="866" y="429"/>
                  </a:lnTo>
                  <a:cubicBezTo>
                    <a:pt x="866" y="511"/>
                    <a:pt x="818" y="588"/>
                    <a:pt x="746" y="621"/>
                  </a:cubicBezTo>
                  <a:lnTo>
                    <a:pt x="241" y="876"/>
                  </a:lnTo>
                  <a:cubicBezTo>
                    <a:pt x="97" y="949"/>
                    <a:pt x="0" y="1098"/>
                    <a:pt x="0" y="1261"/>
                  </a:cubicBezTo>
                  <a:lnTo>
                    <a:pt x="0" y="1940"/>
                  </a:lnTo>
                  <a:lnTo>
                    <a:pt x="2584" y="1940"/>
                  </a:lnTo>
                  <a:lnTo>
                    <a:pt x="2584" y="1261"/>
                  </a:lnTo>
                  <a:cubicBezTo>
                    <a:pt x="2584" y="1098"/>
                    <a:pt x="2498" y="949"/>
                    <a:pt x="2353" y="876"/>
                  </a:cubicBezTo>
                  <a:lnTo>
                    <a:pt x="1848" y="621"/>
                  </a:lnTo>
                  <a:cubicBezTo>
                    <a:pt x="1776" y="588"/>
                    <a:pt x="1728" y="511"/>
                    <a:pt x="1728" y="429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5"/>
            <p:cNvSpPr/>
            <p:nvPr/>
          </p:nvSpPr>
          <p:spPr>
            <a:xfrm>
              <a:off x="3687684" y="2055557"/>
              <a:ext cx="67667" cy="33073"/>
            </a:xfrm>
            <a:custGeom>
              <a:avLst/>
              <a:gdLst/>
              <a:ahLst/>
              <a:cxnLst/>
              <a:rect l="l" t="t" r="r" b="b"/>
              <a:pathLst>
                <a:path w="2580" h="1261" extrusionOk="0">
                  <a:moveTo>
                    <a:pt x="631" y="0"/>
                  </a:moveTo>
                  <a:lnTo>
                    <a:pt x="241" y="197"/>
                  </a:lnTo>
                  <a:cubicBezTo>
                    <a:pt x="92" y="270"/>
                    <a:pt x="0" y="419"/>
                    <a:pt x="0" y="582"/>
                  </a:cubicBezTo>
                  <a:lnTo>
                    <a:pt x="0" y="1261"/>
                  </a:lnTo>
                  <a:lnTo>
                    <a:pt x="2579" y="1261"/>
                  </a:lnTo>
                  <a:lnTo>
                    <a:pt x="2579" y="582"/>
                  </a:lnTo>
                  <a:cubicBezTo>
                    <a:pt x="2579" y="419"/>
                    <a:pt x="2493" y="270"/>
                    <a:pt x="2348" y="197"/>
                  </a:cubicBezTo>
                  <a:lnTo>
                    <a:pt x="1954" y="0"/>
                  </a:lnTo>
                  <a:cubicBezTo>
                    <a:pt x="1795" y="193"/>
                    <a:pt x="1559" y="525"/>
                    <a:pt x="1295" y="525"/>
                  </a:cubicBezTo>
                  <a:cubicBezTo>
                    <a:pt x="1025" y="525"/>
                    <a:pt x="789" y="193"/>
                    <a:pt x="6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5"/>
            <p:cNvSpPr/>
            <p:nvPr/>
          </p:nvSpPr>
          <p:spPr>
            <a:xfrm>
              <a:off x="3687815" y="2065654"/>
              <a:ext cx="16917" cy="22975"/>
            </a:xfrm>
            <a:custGeom>
              <a:avLst/>
              <a:gdLst/>
              <a:ahLst/>
              <a:cxnLst/>
              <a:rect l="l" t="t" r="r" b="b"/>
              <a:pathLst>
                <a:path w="645" h="876" extrusionOk="0">
                  <a:moveTo>
                    <a:pt x="48" y="0"/>
                  </a:moveTo>
                  <a:cubicBezTo>
                    <a:pt x="14" y="58"/>
                    <a:pt x="0" y="125"/>
                    <a:pt x="0" y="197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659"/>
                  </a:lnTo>
                  <a:cubicBezTo>
                    <a:pt x="645" y="525"/>
                    <a:pt x="577" y="395"/>
                    <a:pt x="472" y="31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5"/>
            <p:cNvSpPr/>
            <p:nvPr/>
          </p:nvSpPr>
          <p:spPr>
            <a:xfrm>
              <a:off x="3738539" y="2065654"/>
              <a:ext cx="16943" cy="22975"/>
            </a:xfrm>
            <a:custGeom>
              <a:avLst/>
              <a:gdLst/>
              <a:ahLst/>
              <a:cxnLst/>
              <a:rect l="l" t="t" r="r" b="b"/>
              <a:pathLst>
                <a:path w="646" h="876" extrusionOk="0">
                  <a:moveTo>
                    <a:pt x="592" y="0"/>
                  </a:moveTo>
                  <a:lnTo>
                    <a:pt x="174" y="313"/>
                  </a:lnTo>
                  <a:cubicBezTo>
                    <a:pt x="63" y="395"/>
                    <a:pt x="0" y="525"/>
                    <a:pt x="0" y="659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197"/>
                  </a:lnTo>
                  <a:cubicBezTo>
                    <a:pt x="645" y="125"/>
                    <a:pt x="626" y="58"/>
                    <a:pt x="59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75"/>
            <p:cNvSpPr/>
            <p:nvPr/>
          </p:nvSpPr>
          <p:spPr>
            <a:xfrm>
              <a:off x="3699040" y="1992584"/>
              <a:ext cx="45190" cy="50881"/>
            </a:xfrm>
            <a:custGeom>
              <a:avLst/>
              <a:gdLst/>
              <a:ahLst/>
              <a:cxnLst/>
              <a:rect l="l" t="t" r="r" b="b"/>
              <a:pathLst>
                <a:path w="1723" h="1940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49"/>
                    <a:pt x="385" y="1939"/>
                    <a:pt x="862" y="1939"/>
                  </a:cubicBezTo>
                  <a:cubicBezTo>
                    <a:pt x="1338" y="1939"/>
                    <a:pt x="1723" y="1554"/>
                    <a:pt x="1723" y="1078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8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75"/>
            <p:cNvSpPr/>
            <p:nvPr/>
          </p:nvSpPr>
          <p:spPr>
            <a:xfrm>
              <a:off x="3699040" y="1992584"/>
              <a:ext cx="31053" cy="50803"/>
            </a:xfrm>
            <a:custGeom>
              <a:avLst/>
              <a:gdLst/>
              <a:ahLst/>
              <a:cxnLst/>
              <a:rect l="l" t="t" r="r" b="b"/>
              <a:pathLst>
                <a:path w="1184" h="1937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69"/>
                    <a:pt x="404" y="1936"/>
                    <a:pt x="858" y="1936"/>
                  </a:cubicBezTo>
                  <a:cubicBezTo>
                    <a:pt x="966" y="1936"/>
                    <a:pt x="1076" y="1916"/>
                    <a:pt x="1184" y="1872"/>
                  </a:cubicBezTo>
                  <a:cubicBezTo>
                    <a:pt x="857" y="1742"/>
                    <a:pt x="645" y="1424"/>
                    <a:pt x="645" y="1078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0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75"/>
            <p:cNvSpPr/>
            <p:nvPr/>
          </p:nvSpPr>
          <p:spPr>
            <a:xfrm>
              <a:off x="3699040" y="1992584"/>
              <a:ext cx="45190" cy="22608"/>
            </a:xfrm>
            <a:custGeom>
              <a:avLst/>
              <a:gdLst/>
              <a:ahLst/>
              <a:cxnLst/>
              <a:rect l="l" t="t" r="r" b="b"/>
              <a:pathLst>
                <a:path w="1723" h="862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0" y="645"/>
                    <a:pt x="645" y="861"/>
                    <a:pt x="1723" y="861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5"/>
            <p:cNvSpPr/>
            <p:nvPr/>
          </p:nvSpPr>
          <p:spPr>
            <a:xfrm>
              <a:off x="3699040" y="1992584"/>
              <a:ext cx="31053" cy="20589"/>
            </a:xfrm>
            <a:custGeom>
              <a:avLst/>
              <a:gdLst/>
              <a:ahLst/>
              <a:cxnLst/>
              <a:rect l="l" t="t" r="r" b="b"/>
              <a:pathLst>
                <a:path w="1184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8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5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5"/>
            <p:cNvSpPr/>
            <p:nvPr/>
          </p:nvSpPr>
          <p:spPr>
            <a:xfrm>
              <a:off x="3687684" y="2105520"/>
              <a:ext cx="67798" cy="135439"/>
            </a:xfrm>
            <a:custGeom>
              <a:avLst/>
              <a:gdLst/>
              <a:ahLst/>
              <a:cxnLst/>
              <a:rect l="l" t="t" r="r" b="b"/>
              <a:pathLst>
                <a:path w="2585" h="5164" extrusionOk="0">
                  <a:moveTo>
                    <a:pt x="0" y="1"/>
                  </a:moveTo>
                  <a:lnTo>
                    <a:pt x="0" y="5164"/>
                  </a:lnTo>
                  <a:lnTo>
                    <a:pt x="2584" y="5164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75"/>
            <p:cNvSpPr/>
            <p:nvPr/>
          </p:nvSpPr>
          <p:spPr>
            <a:xfrm>
              <a:off x="3687684" y="2184517"/>
              <a:ext cx="67798" cy="56442"/>
            </a:xfrm>
            <a:custGeom>
              <a:avLst/>
              <a:gdLst/>
              <a:ahLst/>
              <a:cxnLst/>
              <a:rect l="l" t="t" r="r" b="b"/>
              <a:pathLst>
                <a:path w="2585" h="2152" extrusionOk="0">
                  <a:moveTo>
                    <a:pt x="0" y="1"/>
                  </a:moveTo>
                  <a:lnTo>
                    <a:pt x="0" y="2152"/>
                  </a:lnTo>
                  <a:lnTo>
                    <a:pt x="2584" y="2152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75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75"/>
            <p:cNvSpPr/>
            <p:nvPr/>
          </p:nvSpPr>
          <p:spPr>
            <a:xfrm>
              <a:off x="3648290" y="2167601"/>
              <a:ext cx="25414" cy="67798"/>
            </a:xfrm>
            <a:custGeom>
              <a:avLst/>
              <a:gdLst/>
              <a:ahLst/>
              <a:cxnLst/>
              <a:rect l="l" t="t" r="r" b="b"/>
              <a:pathLst>
                <a:path w="969" h="2585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353"/>
                  </a:lnTo>
                  <a:cubicBezTo>
                    <a:pt x="11" y="1565"/>
                    <a:pt x="83" y="1767"/>
                    <a:pt x="213" y="1935"/>
                  </a:cubicBezTo>
                  <a:cubicBezTo>
                    <a:pt x="352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862" y="2585"/>
                  </a:lnTo>
                  <a:lnTo>
                    <a:pt x="862" y="2517"/>
                  </a:lnTo>
                  <a:cubicBezTo>
                    <a:pt x="862" y="2320"/>
                    <a:pt x="824" y="2123"/>
                    <a:pt x="752" y="1935"/>
                  </a:cubicBezTo>
                  <a:cubicBezTo>
                    <a:pt x="684" y="1748"/>
                    <a:pt x="646" y="1555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5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5"/>
            <p:cNvSpPr/>
            <p:nvPr/>
          </p:nvSpPr>
          <p:spPr>
            <a:xfrm>
              <a:off x="3648290" y="2167601"/>
              <a:ext cx="25414" cy="50514"/>
            </a:xfrm>
            <a:custGeom>
              <a:avLst/>
              <a:gdLst/>
              <a:ahLst/>
              <a:cxnLst/>
              <a:rect l="l" t="t" r="r" b="b"/>
              <a:pathLst>
                <a:path w="969" h="1926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074"/>
                  </a:lnTo>
                  <a:cubicBezTo>
                    <a:pt x="1" y="1507"/>
                    <a:pt x="319" y="1868"/>
                    <a:pt x="747" y="1926"/>
                  </a:cubicBezTo>
                  <a:cubicBezTo>
                    <a:pt x="684" y="1743"/>
                    <a:pt x="646" y="1550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75"/>
            <p:cNvSpPr/>
            <p:nvPr/>
          </p:nvSpPr>
          <p:spPr>
            <a:xfrm>
              <a:off x="3631268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229"/>
                  </a:lnTo>
                  <a:cubicBezTo>
                    <a:pt x="0" y="3349"/>
                    <a:pt x="97" y="3446"/>
                    <a:pt x="217" y="3446"/>
                  </a:cubicBezTo>
                  <a:lnTo>
                    <a:pt x="2801" y="3446"/>
                  </a:lnTo>
                  <a:cubicBezTo>
                    <a:pt x="2921" y="3446"/>
                    <a:pt x="3017" y="3349"/>
                    <a:pt x="3017" y="3229"/>
                  </a:cubicBezTo>
                  <a:lnTo>
                    <a:pt x="3017" y="866"/>
                  </a:lnTo>
                  <a:cubicBezTo>
                    <a:pt x="3017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75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743"/>
                  </a:lnTo>
                  <a:cubicBezTo>
                    <a:pt x="0" y="2858"/>
                    <a:pt x="97" y="2955"/>
                    <a:pt x="217" y="2955"/>
                  </a:cubicBez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75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434" y="2955"/>
                  </a:lnTo>
                  <a:cubicBezTo>
                    <a:pt x="549" y="2955"/>
                    <a:pt x="645" y="2858"/>
                    <a:pt x="645" y="2743"/>
                  </a:cubicBez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75"/>
            <p:cNvSpPr/>
            <p:nvPr/>
          </p:nvSpPr>
          <p:spPr>
            <a:xfrm>
              <a:off x="3665075" y="2088498"/>
              <a:ext cx="112988" cy="22608"/>
            </a:xfrm>
            <a:custGeom>
              <a:avLst/>
              <a:gdLst/>
              <a:ahLst/>
              <a:cxnLst/>
              <a:rect l="l" t="t" r="r" b="b"/>
              <a:pathLst>
                <a:path w="4308" h="862" extrusionOk="0">
                  <a:moveTo>
                    <a:pt x="1" y="0"/>
                  </a:moveTo>
                  <a:lnTo>
                    <a:pt x="424" y="837"/>
                  </a:lnTo>
                  <a:cubicBezTo>
                    <a:pt x="429" y="852"/>
                    <a:pt x="444" y="861"/>
                    <a:pt x="463" y="861"/>
                  </a:cubicBezTo>
                  <a:lnTo>
                    <a:pt x="3850" y="861"/>
                  </a:lnTo>
                  <a:cubicBezTo>
                    <a:pt x="3865" y="861"/>
                    <a:pt x="3879" y="852"/>
                    <a:pt x="3884" y="837"/>
                  </a:cubicBezTo>
                  <a:lnTo>
                    <a:pt x="4307" y="0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5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5"/>
            <p:cNvSpPr/>
            <p:nvPr/>
          </p:nvSpPr>
          <p:spPr>
            <a:xfrm>
              <a:off x="3631268" y="2229707"/>
              <a:ext cx="79023" cy="90380"/>
            </a:xfrm>
            <a:custGeom>
              <a:avLst/>
              <a:gdLst/>
              <a:ahLst/>
              <a:cxnLst/>
              <a:rect l="l" t="t" r="r" b="b"/>
              <a:pathLst>
                <a:path w="3013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446"/>
                  </a:lnTo>
                  <a:lnTo>
                    <a:pt x="3012" y="3446"/>
                  </a:lnTo>
                  <a:lnTo>
                    <a:pt x="3012" y="866"/>
                  </a:lnTo>
                  <a:cubicBezTo>
                    <a:pt x="3012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5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5"/>
            <p:cNvSpPr/>
            <p:nvPr/>
          </p:nvSpPr>
          <p:spPr>
            <a:xfrm>
              <a:off x="3648185" y="2167601"/>
              <a:ext cx="25519" cy="49885"/>
            </a:xfrm>
            <a:custGeom>
              <a:avLst/>
              <a:gdLst/>
              <a:ahLst/>
              <a:cxnLst/>
              <a:rect l="l" t="t" r="r" b="b"/>
              <a:pathLst>
                <a:path w="973" h="1902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5" y="1464"/>
                    <a:pt x="270" y="1805"/>
                    <a:pt x="650" y="1902"/>
                  </a:cubicBezTo>
                  <a:lnTo>
                    <a:pt x="650" y="646"/>
                  </a:lnTo>
                  <a:cubicBezTo>
                    <a:pt x="650" y="290"/>
                    <a:pt x="794" y="1"/>
                    <a:pt x="97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75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75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75"/>
            <p:cNvSpPr/>
            <p:nvPr/>
          </p:nvSpPr>
          <p:spPr>
            <a:xfrm>
              <a:off x="3749764" y="2167601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5" y="646"/>
                  </a:cubicBezTo>
                  <a:lnTo>
                    <a:pt x="5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0" y="2282"/>
                    <a:pt x="1353" y="2118"/>
                    <a:pt x="1468" y="1983"/>
                  </a:cubicBezTo>
                  <a:lnTo>
                    <a:pt x="1550" y="1892"/>
                  </a:lnTo>
                  <a:cubicBezTo>
                    <a:pt x="1651" y="1752"/>
                    <a:pt x="1714" y="1589"/>
                    <a:pt x="1723" y="1416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5"/>
            <p:cNvSpPr/>
            <p:nvPr/>
          </p:nvSpPr>
          <p:spPr>
            <a:xfrm>
              <a:off x="3732847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6" y="0"/>
                  </a:moveTo>
                  <a:cubicBezTo>
                    <a:pt x="1151" y="0"/>
                    <a:pt x="1016" y="24"/>
                    <a:pt x="886" y="77"/>
                  </a:cubicBezTo>
                  <a:lnTo>
                    <a:pt x="410" y="265"/>
                  </a:lnTo>
                  <a:cubicBezTo>
                    <a:pt x="164" y="366"/>
                    <a:pt x="1" y="602"/>
                    <a:pt x="1" y="866"/>
                  </a:cubicBezTo>
                  <a:lnTo>
                    <a:pt x="1" y="3446"/>
                  </a:lnTo>
                  <a:lnTo>
                    <a:pt x="3018" y="3446"/>
                  </a:lnTo>
                  <a:lnTo>
                    <a:pt x="3018" y="866"/>
                  </a:lnTo>
                  <a:cubicBezTo>
                    <a:pt x="3018" y="602"/>
                    <a:pt x="2854" y="366"/>
                    <a:pt x="2609" y="265"/>
                  </a:cubicBezTo>
                  <a:lnTo>
                    <a:pt x="2132" y="77"/>
                  </a:lnTo>
                  <a:cubicBezTo>
                    <a:pt x="2002" y="24"/>
                    <a:pt x="1868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75"/>
            <p:cNvSpPr/>
            <p:nvPr/>
          </p:nvSpPr>
          <p:spPr>
            <a:xfrm>
              <a:off x="3749895" y="2167601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57" y="1935"/>
                  </a:cubicBezTo>
                  <a:cubicBezTo>
                    <a:pt x="1333" y="1935"/>
                    <a:pt x="1718" y="1550"/>
                    <a:pt x="1718" y="1074"/>
                  </a:cubicBezTo>
                  <a:lnTo>
                    <a:pt x="1718" y="646"/>
                  </a:lnTo>
                  <a:cubicBezTo>
                    <a:pt x="1718" y="290"/>
                    <a:pt x="1429" y="1"/>
                    <a:pt x="10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75"/>
            <p:cNvSpPr/>
            <p:nvPr/>
          </p:nvSpPr>
          <p:spPr>
            <a:xfrm>
              <a:off x="3749895" y="2167601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464"/>
                    <a:pt x="265" y="1805"/>
                    <a:pt x="645" y="1902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75"/>
            <p:cNvSpPr/>
            <p:nvPr/>
          </p:nvSpPr>
          <p:spPr>
            <a:xfrm>
              <a:off x="3732847" y="2242454"/>
              <a:ext cx="17074" cy="77502"/>
            </a:xfrm>
            <a:custGeom>
              <a:avLst/>
              <a:gdLst/>
              <a:ahLst/>
              <a:cxnLst/>
              <a:rect l="l" t="t" r="r" b="b"/>
              <a:pathLst>
                <a:path w="651" h="2955" extrusionOk="0">
                  <a:moveTo>
                    <a:pt x="131" y="0"/>
                  </a:moveTo>
                  <a:cubicBezTo>
                    <a:pt x="49" y="111"/>
                    <a:pt x="1" y="241"/>
                    <a:pt x="1" y="380"/>
                  </a:cubicBezTo>
                  <a:lnTo>
                    <a:pt x="1" y="2955"/>
                  </a:lnTo>
                  <a:lnTo>
                    <a:pt x="650" y="2955"/>
                  </a:lnTo>
                  <a:lnTo>
                    <a:pt x="650" y="602"/>
                  </a:lnTo>
                  <a:cubicBezTo>
                    <a:pt x="646" y="467"/>
                    <a:pt x="583" y="342"/>
                    <a:pt x="477" y="26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75"/>
            <p:cNvSpPr/>
            <p:nvPr/>
          </p:nvSpPr>
          <p:spPr>
            <a:xfrm>
              <a:off x="3794954" y="2242454"/>
              <a:ext cx="16917" cy="77502"/>
            </a:xfrm>
            <a:custGeom>
              <a:avLst/>
              <a:gdLst/>
              <a:ahLst/>
              <a:cxnLst/>
              <a:rect l="l" t="t" r="r" b="b"/>
              <a:pathLst>
                <a:path w="645" h="2955" extrusionOk="0">
                  <a:moveTo>
                    <a:pt x="520" y="0"/>
                  </a:moveTo>
                  <a:lnTo>
                    <a:pt x="173" y="260"/>
                  </a:lnTo>
                  <a:cubicBezTo>
                    <a:pt x="68" y="342"/>
                    <a:pt x="0" y="467"/>
                    <a:pt x="0" y="602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75"/>
            <p:cNvSpPr/>
            <p:nvPr/>
          </p:nvSpPr>
          <p:spPr>
            <a:xfrm>
              <a:off x="3597435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50" y="1"/>
                  </a:moveTo>
                  <a:cubicBezTo>
                    <a:pt x="294" y="1"/>
                    <a:pt x="1" y="290"/>
                    <a:pt x="6" y="646"/>
                  </a:cubicBezTo>
                  <a:lnTo>
                    <a:pt x="6" y="1358"/>
                  </a:lnTo>
                  <a:cubicBezTo>
                    <a:pt x="15" y="1569"/>
                    <a:pt x="87" y="1772"/>
                    <a:pt x="217" y="1940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5" y="2286"/>
                    <a:pt x="1358" y="2118"/>
                    <a:pt x="1468" y="1983"/>
                  </a:cubicBezTo>
                  <a:lnTo>
                    <a:pt x="1550" y="1892"/>
                  </a:lnTo>
                  <a:cubicBezTo>
                    <a:pt x="1656" y="1752"/>
                    <a:pt x="1719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75"/>
            <p:cNvSpPr/>
            <p:nvPr/>
          </p:nvSpPr>
          <p:spPr>
            <a:xfrm>
              <a:off x="3580544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0" y="0"/>
                  </a:moveTo>
                  <a:cubicBezTo>
                    <a:pt x="1145" y="0"/>
                    <a:pt x="1010" y="24"/>
                    <a:pt x="881" y="77"/>
                  </a:cubicBezTo>
                  <a:lnTo>
                    <a:pt x="404" y="270"/>
                  </a:lnTo>
                  <a:cubicBezTo>
                    <a:pt x="159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2" y="2156"/>
                  </a:lnTo>
                  <a:lnTo>
                    <a:pt x="3012" y="866"/>
                  </a:lnTo>
                  <a:cubicBezTo>
                    <a:pt x="3012" y="602"/>
                    <a:pt x="2849" y="366"/>
                    <a:pt x="2608" y="270"/>
                  </a:cubicBezTo>
                  <a:lnTo>
                    <a:pt x="2127" y="77"/>
                  </a:lnTo>
                  <a:cubicBezTo>
                    <a:pt x="2002" y="24"/>
                    <a:pt x="1867" y="0"/>
                    <a:pt x="1727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5"/>
            <p:cNvSpPr/>
            <p:nvPr/>
          </p:nvSpPr>
          <p:spPr>
            <a:xfrm>
              <a:off x="3597566" y="2224016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550"/>
                    <a:pt x="381" y="1935"/>
                    <a:pt x="857" y="1935"/>
                  </a:cubicBezTo>
                  <a:cubicBezTo>
                    <a:pt x="1333" y="1935"/>
                    <a:pt x="1718" y="1550"/>
                    <a:pt x="1718" y="1079"/>
                  </a:cubicBezTo>
                  <a:lnTo>
                    <a:pt x="1718" y="646"/>
                  </a:lnTo>
                  <a:cubicBezTo>
                    <a:pt x="1718" y="290"/>
                    <a:pt x="1430" y="1"/>
                    <a:pt x="107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5"/>
            <p:cNvSpPr/>
            <p:nvPr/>
          </p:nvSpPr>
          <p:spPr>
            <a:xfrm>
              <a:off x="3642625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15" y="0"/>
                  </a:moveTo>
                  <a:lnTo>
                    <a:pt x="169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597" y="111"/>
                    <a:pt x="51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5"/>
            <p:cNvSpPr/>
            <p:nvPr/>
          </p:nvSpPr>
          <p:spPr>
            <a:xfrm>
              <a:off x="3699040" y="2224016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2" y="2099"/>
                    <a:pt x="428" y="2306"/>
                    <a:pt x="428" y="2517"/>
                  </a:cubicBezTo>
                  <a:lnTo>
                    <a:pt x="428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2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3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5"/>
            <p:cNvSpPr/>
            <p:nvPr/>
          </p:nvSpPr>
          <p:spPr>
            <a:xfrm>
              <a:off x="3682123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70"/>
                  </a:lnTo>
                  <a:cubicBezTo>
                    <a:pt x="164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8" y="270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5"/>
            <p:cNvSpPr/>
            <p:nvPr/>
          </p:nvSpPr>
          <p:spPr>
            <a:xfrm>
              <a:off x="3699040" y="2223885"/>
              <a:ext cx="45190" cy="50908"/>
            </a:xfrm>
            <a:custGeom>
              <a:avLst/>
              <a:gdLst/>
              <a:ahLst/>
              <a:cxnLst/>
              <a:rect l="l" t="t" r="r" b="b"/>
              <a:pathLst>
                <a:path w="1723" h="1941" extrusionOk="0">
                  <a:moveTo>
                    <a:pt x="645" y="1"/>
                  </a:moveTo>
                  <a:cubicBezTo>
                    <a:pt x="289" y="1"/>
                    <a:pt x="0" y="295"/>
                    <a:pt x="0" y="651"/>
                  </a:cubicBezTo>
                  <a:lnTo>
                    <a:pt x="0" y="1079"/>
                  </a:lnTo>
                  <a:cubicBezTo>
                    <a:pt x="0" y="1555"/>
                    <a:pt x="385" y="1940"/>
                    <a:pt x="862" y="1940"/>
                  </a:cubicBezTo>
                  <a:cubicBezTo>
                    <a:pt x="1338" y="1940"/>
                    <a:pt x="1723" y="1555"/>
                    <a:pt x="1723" y="1084"/>
                  </a:cubicBezTo>
                  <a:lnTo>
                    <a:pt x="1723" y="651"/>
                  </a:lnTo>
                  <a:cubicBezTo>
                    <a:pt x="1723" y="295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5"/>
            <p:cNvSpPr/>
            <p:nvPr/>
          </p:nvSpPr>
          <p:spPr>
            <a:xfrm>
              <a:off x="3699040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9"/>
                  </a:lnTo>
                  <a:cubicBezTo>
                    <a:pt x="0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89" y="1"/>
                    <a:pt x="967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75"/>
            <p:cNvSpPr/>
            <p:nvPr/>
          </p:nvSpPr>
          <p:spPr>
            <a:xfrm>
              <a:off x="3682123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0" y="246"/>
                    <a:pt x="0" y="380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606"/>
                  </a:lnTo>
                  <a:cubicBezTo>
                    <a:pt x="645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75"/>
            <p:cNvSpPr/>
            <p:nvPr/>
          </p:nvSpPr>
          <p:spPr>
            <a:xfrm>
              <a:off x="3744204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1" y="0"/>
                  </a:moveTo>
                  <a:lnTo>
                    <a:pt x="174" y="260"/>
                  </a:lnTo>
                  <a:cubicBezTo>
                    <a:pt x="63" y="342"/>
                    <a:pt x="1" y="467"/>
                    <a:pt x="1" y="606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380"/>
                  </a:lnTo>
                  <a:cubicBezTo>
                    <a:pt x="646" y="246"/>
                    <a:pt x="602" y="111"/>
                    <a:pt x="52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5"/>
            <p:cNvSpPr/>
            <p:nvPr/>
          </p:nvSpPr>
          <p:spPr>
            <a:xfrm>
              <a:off x="3800619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7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3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4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5"/>
            <p:cNvSpPr/>
            <p:nvPr/>
          </p:nvSpPr>
          <p:spPr>
            <a:xfrm>
              <a:off x="3783702" y="2286123"/>
              <a:ext cx="79050" cy="56546"/>
            </a:xfrm>
            <a:custGeom>
              <a:avLst/>
              <a:gdLst/>
              <a:ahLst/>
              <a:cxnLst/>
              <a:rect l="l" t="t" r="r" b="b"/>
              <a:pathLst>
                <a:path w="3014" h="2156" extrusionOk="0">
                  <a:moveTo>
                    <a:pt x="1286" y="0"/>
                  </a:moveTo>
                  <a:cubicBezTo>
                    <a:pt x="1146" y="0"/>
                    <a:pt x="1011" y="24"/>
                    <a:pt x="886" y="77"/>
                  </a:cubicBezTo>
                  <a:lnTo>
                    <a:pt x="405" y="270"/>
                  </a:lnTo>
                  <a:cubicBezTo>
                    <a:pt x="160" y="366"/>
                    <a:pt x="1" y="606"/>
                    <a:pt x="1" y="871"/>
                  </a:cubicBezTo>
                  <a:lnTo>
                    <a:pt x="1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9" y="270"/>
                  </a:cubicBezTo>
                  <a:lnTo>
                    <a:pt x="2128" y="77"/>
                  </a:lnTo>
                  <a:cubicBezTo>
                    <a:pt x="2003" y="24"/>
                    <a:pt x="1868" y="0"/>
                    <a:pt x="1728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75"/>
            <p:cNvSpPr/>
            <p:nvPr/>
          </p:nvSpPr>
          <p:spPr>
            <a:xfrm>
              <a:off x="3800619" y="2223885"/>
              <a:ext cx="45216" cy="50908"/>
            </a:xfrm>
            <a:custGeom>
              <a:avLst/>
              <a:gdLst/>
              <a:ahLst/>
              <a:cxnLst/>
              <a:rect l="l" t="t" r="r" b="b"/>
              <a:pathLst>
                <a:path w="1724" h="1941" extrusionOk="0">
                  <a:moveTo>
                    <a:pt x="645" y="1"/>
                  </a:moveTo>
                  <a:cubicBezTo>
                    <a:pt x="289" y="1"/>
                    <a:pt x="1" y="295"/>
                    <a:pt x="1" y="651"/>
                  </a:cubicBezTo>
                  <a:lnTo>
                    <a:pt x="1" y="1079"/>
                  </a:lnTo>
                  <a:cubicBezTo>
                    <a:pt x="1" y="1555"/>
                    <a:pt x="386" y="1940"/>
                    <a:pt x="862" y="1940"/>
                  </a:cubicBezTo>
                  <a:cubicBezTo>
                    <a:pt x="1338" y="1940"/>
                    <a:pt x="1723" y="1555"/>
                    <a:pt x="1723" y="1079"/>
                  </a:cubicBezTo>
                  <a:lnTo>
                    <a:pt x="1723" y="651"/>
                  </a:lnTo>
                  <a:cubicBezTo>
                    <a:pt x="1723" y="295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75"/>
            <p:cNvSpPr/>
            <p:nvPr/>
          </p:nvSpPr>
          <p:spPr>
            <a:xfrm>
              <a:off x="3800619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5"/>
            <p:cNvSpPr/>
            <p:nvPr/>
          </p:nvSpPr>
          <p:spPr>
            <a:xfrm>
              <a:off x="3783702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606"/>
                  </a:lnTo>
                  <a:cubicBezTo>
                    <a:pt x="646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75"/>
            <p:cNvSpPr/>
            <p:nvPr/>
          </p:nvSpPr>
          <p:spPr>
            <a:xfrm>
              <a:off x="3845809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75"/>
            <p:cNvSpPr/>
            <p:nvPr/>
          </p:nvSpPr>
          <p:spPr>
            <a:xfrm>
              <a:off x="3575220" y="2162303"/>
              <a:ext cx="292830" cy="185586"/>
            </a:xfrm>
            <a:custGeom>
              <a:avLst/>
              <a:gdLst/>
              <a:ahLst/>
              <a:cxnLst/>
              <a:rect l="l" t="t" r="r" b="b"/>
              <a:pathLst>
                <a:path w="11165" h="7076" extrusionOk="0">
                  <a:moveTo>
                    <a:pt x="3860" y="405"/>
                  </a:moveTo>
                  <a:cubicBezTo>
                    <a:pt x="4105" y="405"/>
                    <a:pt x="4303" y="602"/>
                    <a:pt x="4303" y="848"/>
                  </a:cubicBezTo>
                  <a:lnTo>
                    <a:pt x="4303" y="1396"/>
                  </a:lnTo>
                  <a:cubicBezTo>
                    <a:pt x="4303" y="1632"/>
                    <a:pt x="4178" y="1849"/>
                    <a:pt x="3971" y="1964"/>
                  </a:cubicBezTo>
                  <a:cubicBezTo>
                    <a:pt x="3913" y="1998"/>
                    <a:pt x="3874" y="2065"/>
                    <a:pt x="3874" y="2137"/>
                  </a:cubicBezTo>
                  <a:lnTo>
                    <a:pt x="3874" y="2363"/>
                  </a:lnTo>
                  <a:lnTo>
                    <a:pt x="3412" y="2363"/>
                  </a:lnTo>
                  <a:lnTo>
                    <a:pt x="3412" y="2132"/>
                  </a:lnTo>
                  <a:cubicBezTo>
                    <a:pt x="3412" y="2065"/>
                    <a:pt x="3374" y="1998"/>
                    <a:pt x="3316" y="1959"/>
                  </a:cubicBezTo>
                  <a:cubicBezTo>
                    <a:pt x="3109" y="1844"/>
                    <a:pt x="2984" y="1627"/>
                    <a:pt x="2984" y="1396"/>
                  </a:cubicBezTo>
                  <a:lnTo>
                    <a:pt x="2984" y="848"/>
                  </a:lnTo>
                  <a:cubicBezTo>
                    <a:pt x="2984" y="602"/>
                    <a:pt x="3181" y="405"/>
                    <a:pt x="3427" y="405"/>
                  </a:cubicBezTo>
                  <a:close/>
                  <a:moveTo>
                    <a:pt x="7733" y="405"/>
                  </a:moveTo>
                  <a:cubicBezTo>
                    <a:pt x="7979" y="405"/>
                    <a:pt x="8176" y="602"/>
                    <a:pt x="8176" y="848"/>
                  </a:cubicBezTo>
                  <a:lnTo>
                    <a:pt x="8176" y="1396"/>
                  </a:lnTo>
                  <a:cubicBezTo>
                    <a:pt x="8176" y="1632"/>
                    <a:pt x="8051" y="1849"/>
                    <a:pt x="7844" y="1964"/>
                  </a:cubicBezTo>
                  <a:cubicBezTo>
                    <a:pt x="7786" y="1998"/>
                    <a:pt x="7748" y="2065"/>
                    <a:pt x="7748" y="2137"/>
                  </a:cubicBezTo>
                  <a:lnTo>
                    <a:pt x="7748" y="2363"/>
                  </a:lnTo>
                  <a:lnTo>
                    <a:pt x="7286" y="2363"/>
                  </a:lnTo>
                  <a:lnTo>
                    <a:pt x="7286" y="2132"/>
                  </a:lnTo>
                  <a:cubicBezTo>
                    <a:pt x="7286" y="2065"/>
                    <a:pt x="7247" y="1998"/>
                    <a:pt x="7190" y="1959"/>
                  </a:cubicBezTo>
                  <a:cubicBezTo>
                    <a:pt x="6983" y="1844"/>
                    <a:pt x="6858" y="1627"/>
                    <a:pt x="6858" y="1396"/>
                  </a:cubicBezTo>
                  <a:lnTo>
                    <a:pt x="6858" y="848"/>
                  </a:lnTo>
                  <a:cubicBezTo>
                    <a:pt x="6858" y="602"/>
                    <a:pt x="7055" y="405"/>
                    <a:pt x="7300" y="405"/>
                  </a:cubicBezTo>
                  <a:close/>
                  <a:moveTo>
                    <a:pt x="1921" y="2556"/>
                  </a:moveTo>
                  <a:cubicBezTo>
                    <a:pt x="2166" y="2556"/>
                    <a:pt x="2368" y="2753"/>
                    <a:pt x="2368" y="3003"/>
                  </a:cubicBezTo>
                  <a:lnTo>
                    <a:pt x="2368" y="3547"/>
                  </a:lnTo>
                  <a:cubicBezTo>
                    <a:pt x="2368" y="3783"/>
                    <a:pt x="2243" y="3999"/>
                    <a:pt x="2036" y="4115"/>
                  </a:cubicBezTo>
                  <a:cubicBezTo>
                    <a:pt x="1974" y="4153"/>
                    <a:pt x="1935" y="4221"/>
                    <a:pt x="1935" y="4288"/>
                  </a:cubicBezTo>
                  <a:lnTo>
                    <a:pt x="1935" y="4519"/>
                  </a:lnTo>
                  <a:lnTo>
                    <a:pt x="1478" y="4519"/>
                  </a:lnTo>
                  <a:lnTo>
                    <a:pt x="1478" y="4288"/>
                  </a:lnTo>
                  <a:cubicBezTo>
                    <a:pt x="1478" y="4216"/>
                    <a:pt x="1440" y="4149"/>
                    <a:pt x="1377" y="4115"/>
                  </a:cubicBezTo>
                  <a:cubicBezTo>
                    <a:pt x="1175" y="3999"/>
                    <a:pt x="1050" y="3783"/>
                    <a:pt x="1050" y="3547"/>
                  </a:cubicBezTo>
                  <a:lnTo>
                    <a:pt x="1050" y="3003"/>
                  </a:lnTo>
                  <a:cubicBezTo>
                    <a:pt x="1050" y="2758"/>
                    <a:pt x="1247" y="2556"/>
                    <a:pt x="1493" y="2556"/>
                  </a:cubicBezTo>
                  <a:close/>
                  <a:moveTo>
                    <a:pt x="5794" y="2556"/>
                  </a:moveTo>
                  <a:cubicBezTo>
                    <a:pt x="6040" y="2556"/>
                    <a:pt x="6242" y="2753"/>
                    <a:pt x="6242" y="3003"/>
                  </a:cubicBezTo>
                  <a:lnTo>
                    <a:pt x="6242" y="3547"/>
                  </a:lnTo>
                  <a:cubicBezTo>
                    <a:pt x="6242" y="3783"/>
                    <a:pt x="6117" y="3999"/>
                    <a:pt x="5910" y="4115"/>
                  </a:cubicBezTo>
                  <a:cubicBezTo>
                    <a:pt x="5847" y="4153"/>
                    <a:pt x="5809" y="4221"/>
                    <a:pt x="5809" y="4288"/>
                  </a:cubicBezTo>
                  <a:lnTo>
                    <a:pt x="5809" y="4519"/>
                  </a:lnTo>
                  <a:lnTo>
                    <a:pt x="5352" y="4519"/>
                  </a:lnTo>
                  <a:lnTo>
                    <a:pt x="5352" y="4288"/>
                  </a:lnTo>
                  <a:cubicBezTo>
                    <a:pt x="5352" y="4216"/>
                    <a:pt x="5313" y="4149"/>
                    <a:pt x="5251" y="4115"/>
                  </a:cubicBezTo>
                  <a:cubicBezTo>
                    <a:pt x="5048" y="3999"/>
                    <a:pt x="4923" y="3783"/>
                    <a:pt x="4923" y="3547"/>
                  </a:cubicBezTo>
                  <a:lnTo>
                    <a:pt x="4923" y="3003"/>
                  </a:lnTo>
                  <a:cubicBezTo>
                    <a:pt x="4923" y="2758"/>
                    <a:pt x="5121" y="2556"/>
                    <a:pt x="5366" y="2556"/>
                  </a:cubicBezTo>
                  <a:close/>
                  <a:moveTo>
                    <a:pt x="9676" y="2561"/>
                  </a:moveTo>
                  <a:cubicBezTo>
                    <a:pt x="9918" y="2561"/>
                    <a:pt x="10115" y="2761"/>
                    <a:pt x="10115" y="3003"/>
                  </a:cubicBezTo>
                  <a:lnTo>
                    <a:pt x="10115" y="3552"/>
                  </a:lnTo>
                  <a:cubicBezTo>
                    <a:pt x="10115" y="3783"/>
                    <a:pt x="9990" y="3999"/>
                    <a:pt x="9783" y="4120"/>
                  </a:cubicBezTo>
                  <a:cubicBezTo>
                    <a:pt x="9721" y="4153"/>
                    <a:pt x="9682" y="4221"/>
                    <a:pt x="9682" y="4293"/>
                  </a:cubicBezTo>
                  <a:lnTo>
                    <a:pt x="9682" y="4519"/>
                  </a:lnTo>
                  <a:lnTo>
                    <a:pt x="9225" y="4519"/>
                  </a:lnTo>
                  <a:lnTo>
                    <a:pt x="9225" y="4288"/>
                  </a:lnTo>
                  <a:cubicBezTo>
                    <a:pt x="9225" y="4216"/>
                    <a:pt x="9187" y="4149"/>
                    <a:pt x="9124" y="4115"/>
                  </a:cubicBezTo>
                  <a:cubicBezTo>
                    <a:pt x="8922" y="3999"/>
                    <a:pt x="8797" y="3783"/>
                    <a:pt x="8797" y="3547"/>
                  </a:cubicBezTo>
                  <a:lnTo>
                    <a:pt x="8797" y="3003"/>
                  </a:lnTo>
                  <a:cubicBezTo>
                    <a:pt x="8797" y="2758"/>
                    <a:pt x="8994" y="2561"/>
                    <a:pt x="9239" y="2561"/>
                  </a:cubicBezTo>
                  <a:lnTo>
                    <a:pt x="9668" y="2561"/>
                  </a:lnTo>
                  <a:cubicBezTo>
                    <a:pt x="9671" y="2561"/>
                    <a:pt x="9673" y="2561"/>
                    <a:pt x="9676" y="2561"/>
                  </a:cubicBezTo>
                  <a:close/>
                  <a:moveTo>
                    <a:pt x="3869" y="1"/>
                  </a:moveTo>
                  <a:cubicBezTo>
                    <a:pt x="3866" y="1"/>
                    <a:pt x="3863" y="1"/>
                    <a:pt x="3860" y="1"/>
                  </a:cubicBezTo>
                  <a:lnTo>
                    <a:pt x="3427" y="1"/>
                  </a:lnTo>
                  <a:cubicBezTo>
                    <a:pt x="2960" y="6"/>
                    <a:pt x="2585" y="381"/>
                    <a:pt x="2585" y="848"/>
                  </a:cubicBezTo>
                  <a:lnTo>
                    <a:pt x="2585" y="1391"/>
                  </a:lnTo>
                  <a:cubicBezTo>
                    <a:pt x="2585" y="1728"/>
                    <a:pt x="2744" y="2046"/>
                    <a:pt x="3018" y="2243"/>
                  </a:cubicBezTo>
                  <a:lnTo>
                    <a:pt x="3018" y="2431"/>
                  </a:lnTo>
                  <a:lnTo>
                    <a:pt x="2657" y="2570"/>
                  </a:lnTo>
                  <a:cubicBezTo>
                    <a:pt x="2619" y="2508"/>
                    <a:pt x="2570" y="2450"/>
                    <a:pt x="2522" y="2402"/>
                  </a:cubicBezTo>
                  <a:cubicBezTo>
                    <a:pt x="2363" y="2243"/>
                    <a:pt x="2147" y="2152"/>
                    <a:pt x="1926" y="2152"/>
                  </a:cubicBezTo>
                  <a:lnTo>
                    <a:pt x="1488" y="2152"/>
                  </a:lnTo>
                  <a:cubicBezTo>
                    <a:pt x="1026" y="2157"/>
                    <a:pt x="651" y="2537"/>
                    <a:pt x="646" y="2999"/>
                  </a:cubicBezTo>
                  <a:lnTo>
                    <a:pt x="646" y="3547"/>
                  </a:lnTo>
                  <a:cubicBezTo>
                    <a:pt x="651" y="3884"/>
                    <a:pt x="809" y="4197"/>
                    <a:pt x="1079" y="4394"/>
                  </a:cubicBezTo>
                  <a:lnTo>
                    <a:pt x="1079" y="4582"/>
                  </a:lnTo>
                  <a:lnTo>
                    <a:pt x="535" y="4798"/>
                  </a:lnTo>
                  <a:cubicBezTo>
                    <a:pt x="213" y="4928"/>
                    <a:pt x="1" y="5241"/>
                    <a:pt x="6" y="5587"/>
                  </a:cubicBezTo>
                  <a:lnTo>
                    <a:pt x="6" y="6877"/>
                  </a:lnTo>
                  <a:cubicBezTo>
                    <a:pt x="6" y="7009"/>
                    <a:pt x="106" y="7075"/>
                    <a:pt x="206" y="7075"/>
                  </a:cubicBezTo>
                  <a:cubicBezTo>
                    <a:pt x="306" y="7075"/>
                    <a:pt x="408" y="7009"/>
                    <a:pt x="410" y="6877"/>
                  </a:cubicBezTo>
                  <a:lnTo>
                    <a:pt x="410" y="5587"/>
                  </a:lnTo>
                  <a:cubicBezTo>
                    <a:pt x="405" y="5404"/>
                    <a:pt x="516" y="5241"/>
                    <a:pt x="689" y="5173"/>
                  </a:cubicBezTo>
                  <a:lnTo>
                    <a:pt x="1319" y="4923"/>
                  </a:lnTo>
                  <a:lnTo>
                    <a:pt x="2104" y="4923"/>
                  </a:lnTo>
                  <a:lnTo>
                    <a:pt x="2739" y="5173"/>
                  </a:lnTo>
                  <a:cubicBezTo>
                    <a:pt x="2907" y="5241"/>
                    <a:pt x="3018" y="5404"/>
                    <a:pt x="3018" y="5587"/>
                  </a:cubicBezTo>
                  <a:lnTo>
                    <a:pt x="3018" y="6877"/>
                  </a:lnTo>
                  <a:cubicBezTo>
                    <a:pt x="3018" y="7009"/>
                    <a:pt x="3118" y="7075"/>
                    <a:pt x="3218" y="7075"/>
                  </a:cubicBezTo>
                  <a:cubicBezTo>
                    <a:pt x="3317" y="7075"/>
                    <a:pt x="3417" y="7009"/>
                    <a:pt x="3417" y="6877"/>
                  </a:cubicBezTo>
                  <a:lnTo>
                    <a:pt x="3417" y="5587"/>
                  </a:lnTo>
                  <a:cubicBezTo>
                    <a:pt x="3422" y="5241"/>
                    <a:pt x="3210" y="4928"/>
                    <a:pt x="2888" y="4803"/>
                  </a:cubicBezTo>
                  <a:lnTo>
                    <a:pt x="2344" y="4586"/>
                  </a:lnTo>
                  <a:lnTo>
                    <a:pt x="2344" y="4399"/>
                  </a:lnTo>
                  <a:cubicBezTo>
                    <a:pt x="2614" y="4197"/>
                    <a:pt x="2772" y="3884"/>
                    <a:pt x="2777" y="3547"/>
                  </a:cubicBezTo>
                  <a:lnTo>
                    <a:pt x="2777" y="3003"/>
                  </a:lnTo>
                  <a:lnTo>
                    <a:pt x="2777" y="2960"/>
                  </a:lnTo>
                  <a:lnTo>
                    <a:pt x="3258" y="2768"/>
                  </a:lnTo>
                  <a:lnTo>
                    <a:pt x="4038" y="2768"/>
                  </a:lnTo>
                  <a:lnTo>
                    <a:pt x="4519" y="2960"/>
                  </a:lnTo>
                  <a:lnTo>
                    <a:pt x="4519" y="3003"/>
                  </a:lnTo>
                  <a:lnTo>
                    <a:pt x="4519" y="3547"/>
                  </a:lnTo>
                  <a:cubicBezTo>
                    <a:pt x="4519" y="3884"/>
                    <a:pt x="4683" y="4197"/>
                    <a:pt x="4952" y="4399"/>
                  </a:cubicBezTo>
                  <a:lnTo>
                    <a:pt x="4952" y="4582"/>
                  </a:lnTo>
                  <a:lnTo>
                    <a:pt x="4408" y="4803"/>
                  </a:lnTo>
                  <a:cubicBezTo>
                    <a:pt x="4086" y="4928"/>
                    <a:pt x="3874" y="5241"/>
                    <a:pt x="3879" y="5587"/>
                  </a:cubicBezTo>
                  <a:lnTo>
                    <a:pt x="3879" y="6877"/>
                  </a:lnTo>
                  <a:cubicBezTo>
                    <a:pt x="3879" y="7009"/>
                    <a:pt x="3979" y="7075"/>
                    <a:pt x="4079" y="7075"/>
                  </a:cubicBezTo>
                  <a:cubicBezTo>
                    <a:pt x="4179" y="7075"/>
                    <a:pt x="4279" y="7009"/>
                    <a:pt x="4279" y="6877"/>
                  </a:cubicBezTo>
                  <a:lnTo>
                    <a:pt x="4279" y="5587"/>
                  </a:lnTo>
                  <a:cubicBezTo>
                    <a:pt x="4279" y="5404"/>
                    <a:pt x="4389" y="5241"/>
                    <a:pt x="4558" y="5173"/>
                  </a:cubicBezTo>
                  <a:lnTo>
                    <a:pt x="5193" y="4923"/>
                  </a:lnTo>
                  <a:lnTo>
                    <a:pt x="5977" y="4923"/>
                  </a:lnTo>
                  <a:lnTo>
                    <a:pt x="6607" y="5173"/>
                  </a:lnTo>
                  <a:cubicBezTo>
                    <a:pt x="6776" y="5241"/>
                    <a:pt x="6887" y="5404"/>
                    <a:pt x="6887" y="5587"/>
                  </a:cubicBezTo>
                  <a:lnTo>
                    <a:pt x="6887" y="6877"/>
                  </a:lnTo>
                  <a:cubicBezTo>
                    <a:pt x="6887" y="7009"/>
                    <a:pt x="6988" y="7075"/>
                    <a:pt x="7089" y="7075"/>
                  </a:cubicBezTo>
                  <a:cubicBezTo>
                    <a:pt x="7190" y="7075"/>
                    <a:pt x="7291" y="7009"/>
                    <a:pt x="7291" y="6877"/>
                  </a:cubicBezTo>
                  <a:lnTo>
                    <a:pt x="7291" y="5587"/>
                  </a:lnTo>
                  <a:cubicBezTo>
                    <a:pt x="7291" y="5241"/>
                    <a:pt x="7079" y="4928"/>
                    <a:pt x="6757" y="4803"/>
                  </a:cubicBezTo>
                  <a:lnTo>
                    <a:pt x="6218" y="4586"/>
                  </a:lnTo>
                  <a:lnTo>
                    <a:pt x="6218" y="4399"/>
                  </a:lnTo>
                  <a:cubicBezTo>
                    <a:pt x="6487" y="4197"/>
                    <a:pt x="6646" y="3884"/>
                    <a:pt x="6646" y="3547"/>
                  </a:cubicBezTo>
                  <a:lnTo>
                    <a:pt x="6646" y="3003"/>
                  </a:lnTo>
                  <a:lnTo>
                    <a:pt x="6646" y="2960"/>
                  </a:lnTo>
                  <a:lnTo>
                    <a:pt x="7127" y="2768"/>
                  </a:lnTo>
                  <a:lnTo>
                    <a:pt x="7911" y="2768"/>
                  </a:lnTo>
                  <a:lnTo>
                    <a:pt x="8393" y="2960"/>
                  </a:lnTo>
                  <a:lnTo>
                    <a:pt x="8393" y="3003"/>
                  </a:lnTo>
                  <a:lnTo>
                    <a:pt x="8393" y="3547"/>
                  </a:lnTo>
                  <a:cubicBezTo>
                    <a:pt x="8393" y="3884"/>
                    <a:pt x="8551" y="4197"/>
                    <a:pt x="8821" y="4399"/>
                  </a:cubicBezTo>
                  <a:lnTo>
                    <a:pt x="8821" y="4582"/>
                  </a:lnTo>
                  <a:lnTo>
                    <a:pt x="8282" y="4803"/>
                  </a:lnTo>
                  <a:cubicBezTo>
                    <a:pt x="7960" y="4928"/>
                    <a:pt x="7748" y="5241"/>
                    <a:pt x="7748" y="5587"/>
                  </a:cubicBezTo>
                  <a:lnTo>
                    <a:pt x="7748" y="6877"/>
                  </a:lnTo>
                  <a:cubicBezTo>
                    <a:pt x="7748" y="7009"/>
                    <a:pt x="7849" y="7075"/>
                    <a:pt x="7950" y="7075"/>
                  </a:cubicBezTo>
                  <a:cubicBezTo>
                    <a:pt x="8051" y="7075"/>
                    <a:pt x="8152" y="7009"/>
                    <a:pt x="8152" y="6877"/>
                  </a:cubicBezTo>
                  <a:lnTo>
                    <a:pt x="8152" y="5587"/>
                  </a:lnTo>
                  <a:cubicBezTo>
                    <a:pt x="8152" y="5404"/>
                    <a:pt x="8263" y="5241"/>
                    <a:pt x="8431" y="5173"/>
                  </a:cubicBezTo>
                  <a:lnTo>
                    <a:pt x="9066" y="4923"/>
                  </a:lnTo>
                  <a:lnTo>
                    <a:pt x="9846" y="4923"/>
                  </a:lnTo>
                  <a:lnTo>
                    <a:pt x="10481" y="5173"/>
                  </a:lnTo>
                  <a:cubicBezTo>
                    <a:pt x="10649" y="5241"/>
                    <a:pt x="10760" y="5404"/>
                    <a:pt x="10760" y="5587"/>
                  </a:cubicBezTo>
                  <a:lnTo>
                    <a:pt x="10760" y="6877"/>
                  </a:lnTo>
                  <a:cubicBezTo>
                    <a:pt x="10760" y="7009"/>
                    <a:pt x="10861" y="7075"/>
                    <a:pt x="10962" y="7075"/>
                  </a:cubicBezTo>
                  <a:cubicBezTo>
                    <a:pt x="11063" y="7075"/>
                    <a:pt x="11164" y="7009"/>
                    <a:pt x="11164" y="6877"/>
                  </a:cubicBezTo>
                  <a:lnTo>
                    <a:pt x="11164" y="5587"/>
                  </a:lnTo>
                  <a:cubicBezTo>
                    <a:pt x="11164" y="5241"/>
                    <a:pt x="10952" y="4928"/>
                    <a:pt x="10630" y="4803"/>
                  </a:cubicBezTo>
                  <a:lnTo>
                    <a:pt x="10091" y="4586"/>
                  </a:lnTo>
                  <a:lnTo>
                    <a:pt x="10091" y="4399"/>
                  </a:lnTo>
                  <a:cubicBezTo>
                    <a:pt x="10361" y="4197"/>
                    <a:pt x="10519" y="3884"/>
                    <a:pt x="10519" y="3547"/>
                  </a:cubicBezTo>
                  <a:lnTo>
                    <a:pt x="10519" y="3003"/>
                  </a:lnTo>
                  <a:cubicBezTo>
                    <a:pt x="10519" y="2532"/>
                    <a:pt x="10139" y="2157"/>
                    <a:pt x="9673" y="2157"/>
                  </a:cubicBezTo>
                  <a:lnTo>
                    <a:pt x="9239" y="2157"/>
                  </a:lnTo>
                  <a:cubicBezTo>
                    <a:pt x="8941" y="2157"/>
                    <a:pt x="8662" y="2315"/>
                    <a:pt x="8513" y="2575"/>
                  </a:cubicBezTo>
                  <a:lnTo>
                    <a:pt x="8152" y="2431"/>
                  </a:lnTo>
                  <a:lnTo>
                    <a:pt x="8152" y="2243"/>
                  </a:lnTo>
                  <a:cubicBezTo>
                    <a:pt x="8421" y="2046"/>
                    <a:pt x="8580" y="1728"/>
                    <a:pt x="8585" y="1396"/>
                  </a:cubicBezTo>
                  <a:lnTo>
                    <a:pt x="8585" y="848"/>
                  </a:lnTo>
                  <a:cubicBezTo>
                    <a:pt x="8585" y="381"/>
                    <a:pt x="8205" y="1"/>
                    <a:pt x="7738" y="1"/>
                  </a:cubicBezTo>
                  <a:lnTo>
                    <a:pt x="7300" y="1"/>
                  </a:lnTo>
                  <a:cubicBezTo>
                    <a:pt x="6838" y="6"/>
                    <a:pt x="6463" y="381"/>
                    <a:pt x="6458" y="848"/>
                  </a:cubicBezTo>
                  <a:lnTo>
                    <a:pt x="6458" y="1391"/>
                  </a:lnTo>
                  <a:cubicBezTo>
                    <a:pt x="6463" y="1728"/>
                    <a:pt x="6622" y="2041"/>
                    <a:pt x="6891" y="2243"/>
                  </a:cubicBezTo>
                  <a:lnTo>
                    <a:pt x="6891" y="2426"/>
                  </a:lnTo>
                  <a:lnTo>
                    <a:pt x="6530" y="2570"/>
                  </a:lnTo>
                  <a:cubicBezTo>
                    <a:pt x="6492" y="2508"/>
                    <a:pt x="6449" y="2450"/>
                    <a:pt x="6396" y="2397"/>
                  </a:cubicBezTo>
                  <a:cubicBezTo>
                    <a:pt x="6237" y="2243"/>
                    <a:pt x="6020" y="2152"/>
                    <a:pt x="5799" y="2152"/>
                  </a:cubicBezTo>
                  <a:lnTo>
                    <a:pt x="5366" y="2152"/>
                  </a:lnTo>
                  <a:cubicBezTo>
                    <a:pt x="5063" y="2157"/>
                    <a:pt x="4789" y="2315"/>
                    <a:pt x="4639" y="2575"/>
                  </a:cubicBezTo>
                  <a:lnTo>
                    <a:pt x="4279" y="2431"/>
                  </a:lnTo>
                  <a:lnTo>
                    <a:pt x="4279" y="2243"/>
                  </a:lnTo>
                  <a:cubicBezTo>
                    <a:pt x="4548" y="2046"/>
                    <a:pt x="4707" y="1728"/>
                    <a:pt x="4707" y="1396"/>
                  </a:cubicBezTo>
                  <a:lnTo>
                    <a:pt x="4707" y="848"/>
                  </a:lnTo>
                  <a:cubicBezTo>
                    <a:pt x="4707" y="379"/>
                    <a:pt x="4331" y="1"/>
                    <a:pt x="3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5"/>
            <p:cNvSpPr/>
            <p:nvPr/>
          </p:nvSpPr>
          <p:spPr>
            <a:xfrm>
              <a:off x="3658650" y="1987286"/>
              <a:ext cx="125840" cy="168643"/>
            </a:xfrm>
            <a:custGeom>
              <a:avLst/>
              <a:gdLst/>
              <a:ahLst/>
              <a:cxnLst/>
              <a:rect l="l" t="t" r="r" b="b"/>
              <a:pathLst>
                <a:path w="4798" h="6430" extrusionOk="0">
                  <a:moveTo>
                    <a:pt x="2613" y="404"/>
                  </a:moveTo>
                  <a:cubicBezTo>
                    <a:pt x="2859" y="404"/>
                    <a:pt x="3056" y="601"/>
                    <a:pt x="3056" y="847"/>
                  </a:cubicBezTo>
                  <a:lnTo>
                    <a:pt x="3056" y="1280"/>
                  </a:lnTo>
                  <a:cubicBezTo>
                    <a:pt x="3090" y="1665"/>
                    <a:pt x="2786" y="1992"/>
                    <a:pt x="2397" y="1992"/>
                  </a:cubicBezTo>
                  <a:cubicBezTo>
                    <a:pt x="2012" y="1992"/>
                    <a:pt x="1709" y="1665"/>
                    <a:pt x="1738" y="1280"/>
                  </a:cubicBezTo>
                  <a:lnTo>
                    <a:pt x="1738" y="847"/>
                  </a:lnTo>
                  <a:cubicBezTo>
                    <a:pt x="1738" y="601"/>
                    <a:pt x="1935" y="404"/>
                    <a:pt x="2185" y="404"/>
                  </a:cubicBezTo>
                  <a:close/>
                  <a:moveTo>
                    <a:pt x="2628" y="2314"/>
                  </a:moveTo>
                  <a:lnTo>
                    <a:pt x="2628" y="2435"/>
                  </a:lnTo>
                  <a:cubicBezTo>
                    <a:pt x="2628" y="2512"/>
                    <a:pt x="2647" y="2584"/>
                    <a:pt x="2685" y="2646"/>
                  </a:cubicBezTo>
                  <a:lnTo>
                    <a:pt x="2411" y="2921"/>
                  </a:lnTo>
                  <a:cubicBezTo>
                    <a:pt x="2406" y="2923"/>
                    <a:pt x="2403" y="2924"/>
                    <a:pt x="2400" y="2924"/>
                  </a:cubicBezTo>
                  <a:cubicBezTo>
                    <a:pt x="2397" y="2924"/>
                    <a:pt x="2394" y="2923"/>
                    <a:pt x="2392" y="2921"/>
                  </a:cubicBezTo>
                  <a:lnTo>
                    <a:pt x="2113" y="2646"/>
                  </a:lnTo>
                  <a:cubicBezTo>
                    <a:pt x="2151" y="2584"/>
                    <a:pt x="2171" y="2512"/>
                    <a:pt x="2171" y="2435"/>
                  </a:cubicBezTo>
                  <a:lnTo>
                    <a:pt x="2171" y="2314"/>
                  </a:lnTo>
                  <a:cubicBezTo>
                    <a:pt x="2248" y="2334"/>
                    <a:pt x="2325" y="2343"/>
                    <a:pt x="2402" y="2343"/>
                  </a:cubicBezTo>
                  <a:cubicBezTo>
                    <a:pt x="2479" y="2343"/>
                    <a:pt x="2556" y="2334"/>
                    <a:pt x="2628" y="2314"/>
                  </a:cubicBezTo>
                  <a:close/>
                  <a:moveTo>
                    <a:pt x="3013" y="2887"/>
                  </a:moveTo>
                  <a:lnTo>
                    <a:pt x="3364" y="3060"/>
                  </a:lnTo>
                  <a:cubicBezTo>
                    <a:pt x="3441" y="3099"/>
                    <a:pt x="3489" y="3181"/>
                    <a:pt x="3489" y="3267"/>
                  </a:cubicBezTo>
                  <a:lnTo>
                    <a:pt x="3489" y="3662"/>
                  </a:lnTo>
                  <a:lnTo>
                    <a:pt x="1309" y="3662"/>
                  </a:lnTo>
                  <a:lnTo>
                    <a:pt x="1309" y="3267"/>
                  </a:lnTo>
                  <a:cubicBezTo>
                    <a:pt x="1309" y="3181"/>
                    <a:pt x="1357" y="3099"/>
                    <a:pt x="1434" y="3060"/>
                  </a:cubicBezTo>
                  <a:lnTo>
                    <a:pt x="1786" y="2887"/>
                  </a:lnTo>
                  <a:lnTo>
                    <a:pt x="2103" y="3205"/>
                  </a:lnTo>
                  <a:cubicBezTo>
                    <a:pt x="2185" y="3286"/>
                    <a:pt x="2292" y="3327"/>
                    <a:pt x="2399" y="3327"/>
                  </a:cubicBezTo>
                  <a:cubicBezTo>
                    <a:pt x="2506" y="3327"/>
                    <a:pt x="2613" y="3286"/>
                    <a:pt x="2695" y="3205"/>
                  </a:cubicBezTo>
                  <a:lnTo>
                    <a:pt x="3013" y="2887"/>
                  </a:lnTo>
                  <a:close/>
                  <a:moveTo>
                    <a:pt x="4225" y="4061"/>
                  </a:moveTo>
                  <a:lnTo>
                    <a:pt x="3994" y="4523"/>
                  </a:lnTo>
                  <a:lnTo>
                    <a:pt x="804" y="4523"/>
                  </a:lnTo>
                  <a:lnTo>
                    <a:pt x="573" y="4061"/>
                  </a:lnTo>
                  <a:close/>
                  <a:moveTo>
                    <a:pt x="2180" y="0"/>
                  </a:moveTo>
                  <a:cubicBezTo>
                    <a:pt x="1713" y="5"/>
                    <a:pt x="1338" y="385"/>
                    <a:pt x="1338" y="847"/>
                  </a:cubicBezTo>
                  <a:lnTo>
                    <a:pt x="1338" y="1280"/>
                  </a:lnTo>
                  <a:cubicBezTo>
                    <a:pt x="1338" y="1612"/>
                    <a:pt x="1497" y="1930"/>
                    <a:pt x="1771" y="2132"/>
                  </a:cubicBezTo>
                  <a:lnTo>
                    <a:pt x="1771" y="2136"/>
                  </a:lnTo>
                  <a:lnTo>
                    <a:pt x="1771" y="2435"/>
                  </a:lnTo>
                  <a:cubicBezTo>
                    <a:pt x="1771" y="2440"/>
                    <a:pt x="1766" y="2444"/>
                    <a:pt x="1762" y="2449"/>
                  </a:cubicBezTo>
                  <a:lnTo>
                    <a:pt x="1256" y="2699"/>
                  </a:lnTo>
                  <a:cubicBezTo>
                    <a:pt x="1045" y="2805"/>
                    <a:pt x="905" y="3027"/>
                    <a:pt x="910" y="3267"/>
                  </a:cubicBezTo>
                  <a:lnTo>
                    <a:pt x="910" y="3657"/>
                  </a:lnTo>
                  <a:lnTo>
                    <a:pt x="246" y="3657"/>
                  </a:lnTo>
                  <a:cubicBezTo>
                    <a:pt x="97" y="3657"/>
                    <a:pt x="0" y="3816"/>
                    <a:pt x="68" y="3950"/>
                  </a:cubicBezTo>
                  <a:lnTo>
                    <a:pt x="496" y="4812"/>
                  </a:lnTo>
                  <a:cubicBezTo>
                    <a:pt x="530" y="4879"/>
                    <a:pt x="602" y="4922"/>
                    <a:pt x="679" y="4922"/>
                  </a:cubicBezTo>
                  <a:lnTo>
                    <a:pt x="905" y="4922"/>
                  </a:lnTo>
                  <a:lnTo>
                    <a:pt x="905" y="6231"/>
                  </a:lnTo>
                  <a:cubicBezTo>
                    <a:pt x="905" y="6364"/>
                    <a:pt x="1006" y="6430"/>
                    <a:pt x="1107" y="6430"/>
                  </a:cubicBezTo>
                  <a:cubicBezTo>
                    <a:pt x="1208" y="6430"/>
                    <a:pt x="1309" y="6364"/>
                    <a:pt x="1309" y="6231"/>
                  </a:cubicBezTo>
                  <a:lnTo>
                    <a:pt x="1309" y="4922"/>
                  </a:lnTo>
                  <a:lnTo>
                    <a:pt x="3489" y="4922"/>
                  </a:lnTo>
                  <a:lnTo>
                    <a:pt x="3489" y="6231"/>
                  </a:lnTo>
                  <a:cubicBezTo>
                    <a:pt x="3489" y="6364"/>
                    <a:pt x="3590" y="6430"/>
                    <a:pt x="3691" y="6430"/>
                  </a:cubicBezTo>
                  <a:cubicBezTo>
                    <a:pt x="3792" y="6430"/>
                    <a:pt x="3893" y="6364"/>
                    <a:pt x="3893" y="6231"/>
                  </a:cubicBezTo>
                  <a:lnTo>
                    <a:pt x="3893" y="4922"/>
                  </a:lnTo>
                  <a:lnTo>
                    <a:pt x="4119" y="4922"/>
                  </a:lnTo>
                  <a:cubicBezTo>
                    <a:pt x="4196" y="4922"/>
                    <a:pt x="4269" y="4879"/>
                    <a:pt x="4302" y="4812"/>
                  </a:cubicBezTo>
                  <a:lnTo>
                    <a:pt x="4730" y="3950"/>
                  </a:lnTo>
                  <a:cubicBezTo>
                    <a:pt x="4798" y="3816"/>
                    <a:pt x="4702" y="3662"/>
                    <a:pt x="4552" y="3662"/>
                  </a:cubicBezTo>
                  <a:lnTo>
                    <a:pt x="3888" y="3662"/>
                  </a:lnTo>
                  <a:lnTo>
                    <a:pt x="3888" y="3267"/>
                  </a:lnTo>
                  <a:cubicBezTo>
                    <a:pt x="3888" y="3027"/>
                    <a:pt x="3754" y="2810"/>
                    <a:pt x="3542" y="2704"/>
                  </a:cubicBezTo>
                  <a:lnTo>
                    <a:pt x="3037" y="2449"/>
                  </a:lnTo>
                  <a:cubicBezTo>
                    <a:pt x="3032" y="2449"/>
                    <a:pt x="3027" y="2444"/>
                    <a:pt x="3027" y="2440"/>
                  </a:cubicBezTo>
                  <a:lnTo>
                    <a:pt x="3027" y="2141"/>
                  </a:lnTo>
                  <a:lnTo>
                    <a:pt x="3027" y="2132"/>
                  </a:lnTo>
                  <a:cubicBezTo>
                    <a:pt x="3301" y="1934"/>
                    <a:pt x="3460" y="1617"/>
                    <a:pt x="3460" y="1280"/>
                  </a:cubicBezTo>
                  <a:lnTo>
                    <a:pt x="3460" y="847"/>
                  </a:lnTo>
                  <a:cubicBezTo>
                    <a:pt x="3460" y="380"/>
                    <a:pt x="3080" y="5"/>
                    <a:pt x="2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75"/>
            <p:cNvSpPr/>
            <p:nvPr/>
          </p:nvSpPr>
          <p:spPr>
            <a:xfrm>
              <a:off x="3703315" y="2128495"/>
              <a:ext cx="36640" cy="10491"/>
            </a:xfrm>
            <a:custGeom>
              <a:avLst/>
              <a:gdLst/>
              <a:ahLst/>
              <a:cxnLst/>
              <a:rect l="l" t="t" r="r" b="b"/>
              <a:pathLst>
                <a:path w="1397" h="400" extrusionOk="0">
                  <a:moveTo>
                    <a:pt x="265" y="0"/>
                  </a:moveTo>
                  <a:cubicBezTo>
                    <a:pt x="1" y="0"/>
                    <a:pt x="1" y="400"/>
                    <a:pt x="265" y="400"/>
                  </a:cubicBezTo>
                  <a:lnTo>
                    <a:pt x="1127" y="400"/>
                  </a:lnTo>
                  <a:cubicBezTo>
                    <a:pt x="1396" y="400"/>
                    <a:pt x="1396" y="0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2" name="Google Shape;10662;p75"/>
          <p:cNvGrpSpPr/>
          <p:nvPr/>
        </p:nvGrpSpPr>
        <p:grpSpPr>
          <a:xfrm>
            <a:off x="2224399" y="1510182"/>
            <a:ext cx="328237" cy="348904"/>
            <a:chOff x="2224399" y="1510182"/>
            <a:chExt cx="328237" cy="348904"/>
          </a:xfrm>
        </p:grpSpPr>
        <p:sp>
          <p:nvSpPr>
            <p:cNvPr id="10663" name="Google Shape;10663;p75"/>
            <p:cNvSpPr/>
            <p:nvPr/>
          </p:nvSpPr>
          <p:spPr>
            <a:xfrm>
              <a:off x="2386800" y="1515218"/>
              <a:ext cx="165836" cy="142835"/>
            </a:xfrm>
            <a:custGeom>
              <a:avLst/>
              <a:gdLst/>
              <a:ahLst/>
              <a:cxnLst/>
              <a:rect l="l" t="t" r="r" b="b"/>
              <a:pathLst>
                <a:path w="6323" h="5446" extrusionOk="0">
                  <a:moveTo>
                    <a:pt x="3187" y="1"/>
                  </a:moveTo>
                  <a:cubicBezTo>
                    <a:pt x="3152" y="1"/>
                    <a:pt x="3116" y="2"/>
                    <a:pt x="3080" y="3"/>
                  </a:cubicBezTo>
                  <a:cubicBezTo>
                    <a:pt x="1069" y="85"/>
                    <a:pt x="1" y="2414"/>
                    <a:pt x="1252" y="3992"/>
                  </a:cubicBezTo>
                  <a:lnTo>
                    <a:pt x="1184" y="5445"/>
                  </a:lnTo>
                  <a:lnTo>
                    <a:pt x="2503" y="4829"/>
                  </a:lnTo>
                  <a:cubicBezTo>
                    <a:pt x="2727" y="4893"/>
                    <a:pt x="2954" y="4924"/>
                    <a:pt x="3179" y="4924"/>
                  </a:cubicBezTo>
                  <a:cubicBezTo>
                    <a:pt x="3986" y="4924"/>
                    <a:pt x="4759" y="4525"/>
                    <a:pt x="5226" y="3828"/>
                  </a:cubicBezTo>
                  <a:cubicBezTo>
                    <a:pt x="6323" y="2189"/>
                    <a:pt x="5135" y="1"/>
                    <a:pt x="318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75"/>
            <p:cNvSpPr/>
            <p:nvPr/>
          </p:nvSpPr>
          <p:spPr>
            <a:xfrm>
              <a:off x="2426692" y="1546323"/>
              <a:ext cx="79286" cy="67798"/>
            </a:xfrm>
            <a:custGeom>
              <a:avLst/>
              <a:gdLst/>
              <a:ahLst/>
              <a:cxnLst/>
              <a:rect l="l" t="t" r="r" b="b"/>
              <a:pathLst>
                <a:path w="3023" h="2585" extrusionOk="0">
                  <a:moveTo>
                    <a:pt x="1728" y="1"/>
                  </a:moveTo>
                  <a:cubicBezTo>
                    <a:pt x="578" y="1"/>
                    <a:pt x="0" y="1391"/>
                    <a:pt x="813" y="2205"/>
                  </a:cubicBezTo>
                  <a:cubicBezTo>
                    <a:pt x="1076" y="2467"/>
                    <a:pt x="1400" y="2585"/>
                    <a:pt x="1717" y="2585"/>
                  </a:cubicBezTo>
                  <a:cubicBezTo>
                    <a:pt x="2383" y="2585"/>
                    <a:pt x="3022" y="2069"/>
                    <a:pt x="3022" y="1290"/>
                  </a:cubicBezTo>
                  <a:lnTo>
                    <a:pt x="1733" y="1290"/>
                  </a:lnTo>
                  <a:lnTo>
                    <a:pt x="1728" y="1"/>
                  </a:lnTo>
                  <a:close/>
                </a:path>
              </a:pathLst>
            </a:custGeom>
            <a:solidFill>
              <a:srgbClr val="D4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75"/>
            <p:cNvSpPr/>
            <p:nvPr/>
          </p:nvSpPr>
          <p:spPr>
            <a:xfrm>
              <a:off x="2248502" y="1561483"/>
              <a:ext cx="273999" cy="273999"/>
            </a:xfrm>
            <a:custGeom>
              <a:avLst/>
              <a:gdLst/>
              <a:ahLst/>
              <a:cxnLst/>
              <a:rect l="l" t="t" r="r" b="b"/>
              <a:pathLst>
                <a:path w="10447" h="10447" extrusionOk="0">
                  <a:moveTo>
                    <a:pt x="3383" y="0"/>
                  </a:moveTo>
                  <a:lnTo>
                    <a:pt x="0" y="3383"/>
                  </a:lnTo>
                  <a:lnTo>
                    <a:pt x="1694" y="5077"/>
                  </a:lnTo>
                  <a:cubicBezTo>
                    <a:pt x="2156" y="5536"/>
                    <a:pt x="2770" y="5776"/>
                    <a:pt x="3388" y="5776"/>
                  </a:cubicBezTo>
                  <a:cubicBezTo>
                    <a:pt x="3812" y="5776"/>
                    <a:pt x="4238" y="5663"/>
                    <a:pt x="4619" y="5433"/>
                  </a:cubicBezTo>
                  <a:lnTo>
                    <a:pt x="5014" y="5827"/>
                  </a:lnTo>
                  <a:cubicBezTo>
                    <a:pt x="4446" y="6770"/>
                    <a:pt x="4595" y="7978"/>
                    <a:pt x="5370" y="8758"/>
                  </a:cubicBezTo>
                  <a:lnTo>
                    <a:pt x="7064" y="10447"/>
                  </a:lnTo>
                  <a:lnTo>
                    <a:pt x="10446" y="7064"/>
                  </a:lnTo>
                  <a:lnTo>
                    <a:pt x="8757" y="5375"/>
                  </a:lnTo>
                  <a:cubicBezTo>
                    <a:pt x="8296" y="4913"/>
                    <a:pt x="7684" y="4674"/>
                    <a:pt x="7065" y="4674"/>
                  </a:cubicBezTo>
                  <a:cubicBezTo>
                    <a:pt x="6640" y="4674"/>
                    <a:pt x="6212" y="4787"/>
                    <a:pt x="5827" y="5019"/>
                  </a:cubicBezTo>
                  <a:lnTo>
                    <a:pt x="5433" y="4624"/>
                  </a:lnTo>
                  <a:cubicBezTo>
                    <a:pt x="6000" y="3681"/>
                    <a:pt x="5856" y="2473"/>
                    <a:pt x="5076" y="1694"/>
                  </a:cubicBezTo>
                  <a:lnTo>
                    <a:pt x="338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75"/>
            <p:cNvSpPr/>
            <p:nvPr/>
          </p:nvSpPr>
          <p:spPr>
            <a:xfrm>
              <a:off x="2323958" y="1561483"/>
              <a:ext cx="198673" cy="198647"/>
            </a:xfrm>
            <a:custGeom>
              <a:avLst/>
              <a:gdLst/>
              <a:ahLst/>
              <a:cxnLst/>
              <a:rect l="l" t="t" r="r" b="b"/>
              <a:pathLst>
                <a:path w="7575" h="7574" extrusionOk="0">
                  <a:moveTo>
                    <a:pt x="506" y="0"/>
                  </a:moveTo>
                  <a:lnTo>
                    <a:pt x="1" y="510"/>
                  </a:lnTo>
                  <a:lnTo>
                    <a:pt x="1689" y="2199"/>
                  </a:lnTo>
                  <a:cubicBezTo>
                    <a:pt x="2402" y="2911"/>
                    <a:pt x="2594" y="3989"/>
                    <a:pt x="2171" y="4899"/>
                  </a:cubicBezTo>
                  <a:cubicBezTo>
                    <a:pt x="2103" y="5043"/>
                    <a:pt x="2137" y="5216"/>
                    <a:pt x="2248" y="5327"/>
                  </a:cubicBezTo>
                  <a:cubicBezTo>
                    <a:pt x="2320" y="5399"/>
                    <a:pt x="2418" y="5436"/>
                    <a:pt x="2518" y="5436"/>
                  </a:cubicBezTo>
                  <a:cubicBezTo>
                    <a:pt x="2572" y="5436"/>
                    <a:pt x="2626" y="5426"/>
                    <a:pt x="2676" y="5404"/>
                  </a:cubicBezTo>
                  <a:cubicBezTo>
                    <a:pt x="2997" y="5254"/>
                    <a:pt x="3340" y="5181"/>
                    <a:pt x="3680" y="5181"/>
                  </a:cubicBezTo>
                  <a:cubicBezTo>
                    <a:pt x="4302" y="5181"/>
                    <a:pt x="4915" y="5425"/>
                    <a:pt x="5375" y="5885"/>
                  </a:cubicBezTo>
                  <a:lnTo>
                    <a:pt x="7064" y="7574"/>
                  </a:lnTo>
                  <a:lnTo>
                    <a:pt x="7574" y="7069"/>
                  </a:lnTo>
                  <a:lnTo>
                    <a:pt x="5880" y="5375"/>
                  </a:lnTo>
                  <a:cubicBezTo>
                    <a:pt x="5419" y="4913"/>
                    <a:pt x="4807" y="4674"/>
                    <a:pt x="4189" y="4674"/>
                  </a:cubicBezTo>
                  <a:cubicBezTo>
                    <a:pt x="3765" y="4674"/>
                    <a:pt x="3337" y="4787"/>
                    <a:pt x="2955" y="5019"/>
                  </a:cubicBezTo>
                  <a:lnTo>
                    <a:pt x="2560" y="4624"/>
                  </a:lnTo>
                  <a:cubicBezTo>
                    <a:pt x="3128" y="3681"/>
                    <a:pt x="2979" y="2473"/>
                    <a:pt x="2199" y="1694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E1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5"/>
            <p:cNvSpPr/>
            <p:nvPr/>
          </p:nvSpPr>
          <p:spPr>
            <a:xfrm>
              <a:off x="2230064" y="1543045"/>
              <a:ext cx="125603" cy="125603"/>
            </a:xfrm>
            <a:custGeom>
              <a:avLst/>
              <a:gdLst/>
              <a:ahLst/>
              <a:cxnLst/>
              <a:rect l="l" t="t" r="r" b="b"/>
              <a:pathLst>
                <a:path w="4789" h="4789" extrusionOk="0">
                  <a:moveTo>
                    <a:pt x="4095" y="1"/>
                  </a:moveTo>
                  <a:lnTo>
                    <a:pt x="1" y="4096"/>
                  </a:lnTo>
                  <a:lnTo>
                    <a:pt x="693" y="4788"/>
                  </a:lnTo>
                  <a:lnTo>
                    <a:pt x="4788" y="694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75"/>
            <p:cNvSpPr/>
            <p:nvPr/>
          </p:nvSpPr>
          <p:spPr>
            <a:xfrm>
              <a:off x="2239270" y="1552251"/>
              <a:ext cx="116398" cy="116398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4096" y="1"/>
                  </a:moveTo>
                  <a:lnTo>
                    <a:pt x="1" y="4096"/>
                  </a:lnTo>
                  <a:lnTo>
                    <a:pt x="342" y="4437"/>
                  </a:lnTo>
                  <a:lnTo>
                    <a:pt x="4437" y="343"/>
                  </a:lnTo>
                  <a:lnTo>
                    <a:pt x="4096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75"/>
            <p:cNvSpPr/>
            <p:nvPr/>
          </p:nvSpPr>
          <p:spPr>
            <a:xfrm>
              <a:off x="2415335" y="1728316"/>
              <a:ext cx="125577" cy="125603"/>
            </a:xfrm>
            <a:custGeom>
              <a:avLst/>
              <a:gdLst/>
              <a:ahLst/>
              <a:cxnLst/>
              <a:rect l="l" t="t" r="r" b="b"/>
              <a:pathLst>
                <a:path w="4788" h="4789" extrusionOk="0">
                  <a:moveTo>
                    <a:pt x="4095" y="0"/>
                  </a:moveTo>
                  <a:lnTo>
                    <a:pt x="0" y="4095"/>
                  </a:lnTo>
                  <a:lnTo>
                    <a:pt x="698" y="4788"/>
                  </a:lnTo>
                  <a:lnTo>
                    <a:pt x="4788" y="698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5"/>
            <p:cNvSpPr/>
            <p:nvPr/>
          </p:nvSpPr>
          <p:spPr>
            <a:xfrm>
              <a:off x="2424541" y="1737522"/>
              <a:ext cx="116503" cy="116398"/>
            </a:xfrm>
            <a:custGeom>
              <a:avLst/>
              <a:gdLst/>
              <a:ahLst/>
              <a:cxnLst/>
              <a:rect l="l" t="t" r="r" b="b"/>
              <a:pathLst>
                <a:path w="4442" h="4438" extrusionOk="0">
                  <a:moveTo>
                    <a:pt x="4095" y="1"/>
                  </a:moveTo>
                  <a:lnTo>
                    <a:pt x="0" y="4091"/>
                  </a:lnTo>
                  <a:lnTo>
                    <a:pt x="347" y="4437"/>
                  </a:lnTo>
                  <a:lnTo>
                    <a:pt x="4442" y="347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5"/>
            <p:cNvSpPr/>
            <p:nvPr/>
          </p:nvSpPr>
          <p:spPr>
            <a:xfrm>
              <a:off x="2289128" y="1668622"/>
              <a:ext cx="89751" cy="30057"/>
            </a:xfrm>
            <a:custGeom>
              <a:avLst/>
              <a:gdLst/>
              <a:ahLst/>
              <a:cxnLst/>
              <a:rect l="l" t="t" r="r" b="b"/>
              <a:pathLst>
                <a:path w="3422" h="1146" extrusionOk="0">
                  <a:moveTo>
                    <a:pt x="0" y="0"/>
                  </a:moveTo>
                  <a:cubicBezTo>
                    <a:pt x="0" y="0"/>
                    <a:pt x="409" y="501"/>
                    <a:pt x="424" y="515"/>
                  </a:cubicBezTo>
                  <a:cubicBezTo>
                    <a:pt x="784" y="938"/>
                    <a:pt x="1245" y="1145"/>
                    <a:pt x="1708" y="1145"/>
                  </a:cubicBezTo>
                  <a:cubicBezTo>
                    <a:pt x="2204" y="1145"/>
                    <a:pt x="2702" y="906"/>
                    <a:pt x="3075" y="438"/>
                  </a:cubicBezTo>
                  <a:lnTo>
                    <a:pt x="3422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5"/>
            <p:cNvSpPr/>
            <p:nvPr/>
          </p:nvSpPr>
          <p:spPr>
            <a:xfrm>
              <a:off x="2386039" y="1752419"/>
              <a:ext cx="90905" cy="50750"/>
            </a:xfrm>
            <a:custGeom>
              <a:avLst/>
              <a:gdLst/>
              <a:ahLst/>
              <a:cxnLst/>
              <a:rect l="l" t="t" r="r" b="b"/>
              <a:pathLst>
                <a:path w="3466" h="1935" extrusionOk="0">
                  <a:moveTo>
                    <a:pt x="1" y="0"/>
                  </a:moveTo>
                  <a:cubicBezTo>
                    <a:pt x="1" y="371"/>
                    <a:pt x="246" y="640"/>
                    <a:pt x="290" y="684"/>
                  </a:cubicBezTo>
                  <a:lnTo>
                    <a:pt x="1536" y="1935"/>
                  </a:lnTo>
                  <a:lnTo>
                    <a:pt x="346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5"/>
            <p:cNvSpPr/>
            <p:nvPr/>
          </p:nvSpPr>
          <p:spPr>
            <a:xfrm>
              <a:off x="2387560" y="1510182"/>
              <a:ext cx="152198" cy="152906"/>
            </a:xfrm>
            <a:custGeom>
              <a:avLst/>
              <a:gdLst/>
              <a:ahLst/>
              <a:cxnLst/>
              <a:rect l="l" t="t" r="r" b="b"/>
              <a:pathLst>
                <a:path w="5803" h="5830" extrusionOk="0">
                  <a:moveTo>
                    <a:pt x="3149" y="0"/>
                  </a:moveTo>
                  <a:cubicBezTo>
                    <a:pt x="2796" y="0"/>
                    <a:pt x="2434" y="72"/>
                    <a:pt x="2084" y="224"/>
                  </a:cubicBezTo>
                  <a:cubicBezTo>
                    <a:pt x="520" y="912"/>
                    <a:pt x="1" y="2875"/>
                    <a:pt x="1026" y="4247"/>
                  </a:cubicBezTo>
                  <a:lnTo>
                    <a:pt x="963" y="5628"/>
                  </a:lnTo>
                  <a:cubicBezTo>
                    <a:pt x="959" y="5742"/>
                    <a:pt x="1052" y="5829"/>
                    <a:pt x="1158" y="5829"/>
                  </a:cubicBezTo>
                  <a:cubicBezTo>
                    <a:pt x="1186" y="5829"/>
                    <a:pt x="1214" y="5823"/>
                    <a:pt x="1242" y="5810"/>
                  </a:cubicBezTo>
                  <a:lnTo>
                    <a:pt x="2493" y="5228"/>
                  </a:lnTo>
                  <a:cubicBezTo>
                    <a:pt x="2715" y="5285"/>
                    <a:pt x="2937" y="5312"/>
                    <a:pt x="3154" y="5312"/>
                  </a:cubicBezTo>
                  <a:cubicBezTo>
                    <a:pt x="4452" y="5312"/>
                    <a:pt x="5607" y="4351"/>
                    <a:pt x="5784" y="2996"/>
                  </a:cubicBezTo>
                  <a:cubicBezTo>
                    <a:pt x="5803" y="2856"/>
                    <a:pt x="5695" y="2777"/>
                    <a:pt x="5589" y="2777"/>
                  </a:cubicBezTo>
                  <a:cubicBezTo>
                    <a:pt x="5501" y="2777"/>
                    <a:pt x="5415" y="2830"/>
                    <a:pt x="5399" y="2947"/>
                  </a:cubicBezTo>
                  <a:cubicBezTo>
                    <a:pt x="5245" y="4107"/>
                    <a:pt x="4257" y="4922"/>
                    <a:pt x="3153" y="4922"/>
                  </a:cubicBezTo>
                  <a:cubicBezTo>
                    <a:pt x="2947" y="4922"/>
                    <a:pt x="2736" y="4893"/>
                    <a:pt x="2527" y="4834"/>
                  </a:cubicBezTo>
                  <a:cubicBezTo>
                    <a:pt x="2510" y="4828"/>
                    <a:pt x="2492" y="4825"/>
                    <a:pt x="2474" y="4825"/>
                  </a:cubicBezTo>
                  <a:cubicBezTo>
                    <a:pt x="2446" y="4825"/>
                    <a:pt x="2418" y="4832"/>
                    <a:pt x="2392" y="4843"/>
                  </a:cubicBezTo>
                  <a:lnTo>
                    <a:pt x="1367" y="5324"/>
                  </a:lnTo>
                  <a:lnTo>
                    <a:pt x="1415" y="4194"/>
                  </a:lnTo>
                  <a:cubicBezTo>
                    <a:pt x="1420" y="4146"/>
                    <a:pt x="1406" y="4097"/>
                    <a:pt x="1377" y="4064"/>
                  </a:cubicBezTo>
                  <a:cubicBezTo>
                    <a:pt x="458" y="2909"/>
                    <a:pt x="872" y="1201"/>
                    <a:pt x="2214" y="590"/>
                  </a:cubicBezTo>
                  <a:cubicBezTo>
                    <a:pt x="2520" y="450"/>
                    <a:pt x="2838" y="384"/>
                    <a:pt x="3150" y="384"/>
                  </a:cubicBezTo>
                  <a:cubicBezTo>
                    <a:pt x="4198" y="384"/>
                    <a:pt x="5171" y="1124"/>
                    <a:pt x="5375" y="2240"/>
                  </a:cubicBezTo>
                  <a:cubicBezTo>
                    <a:pt x="5394" y="2354"/>
                    <a:pt x="5478" y="2405"/>
                    <a:pt x="5563" y="2405"/>
                  </a:cubicBezTo>
                  <a:cubicBezTo>
                    <a:pt x="5675" y="2405"/>
                    <a:pt x="5790" y="2316"/>
                    <a:pt x="5760" y="2168"/>
                  </a:cubicBezTo>
                  <a:cubicBezTo>
                    <a:pt x="5517" y="863"/>
                    <a:pt x="4380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75"/>
            <p:cNvSpPr/>
            <p:nvPr/>
          </p:nvSpPr>
          <p:spPr>
            <a:xfrm>
              <a:off x="2419899" y="1541288"/>
              <a:ext cx="91245" cy="78053"/>
            </a:xfrm>
            <a:custGeom>
              <a:avLst/>
              <a:gdLst/>
              <a:ahLst/>
              <a:cxnLst/>
              <a:rect l="l" t="t" r="r" b="b"/>
              <a:pathLst>
                <a:path w="3479" h="2976" extrusionOk="0">
                  <a:moveTo>
                    <a:pt x="1799" y="409"/>
                  </a:moveTo>
                  <a:lnTo>
                    <a:pt x="1799" y="1492"/>
                  </a:lnTo>
                  <a:cubicBezTo>
                    <a:pt x="1799" y="1598"/>
                    <a:pt x="1886" y="1684"/>
                    <a:pt x="1992" y="1684"/>
                  </a:cubicBezTo>
                  <a:lnTo>
                    <a:pt x="3074" y="1684"/>
                  </a:lnTo>
                  <a:cubicBezTo>
                    <a:pt x="2972" y="2247"/>
                    <a:pt x="2488" y="2585"/>
                    <a:pt x="1989" y="2585"/>
                  </a:cubicBezTo>
                  <a:cubicBezTo>
                    <a:pt x="1716" y="2585"/>
                    <a:pt x="1438" y="2483"/>
                    <a:pt x="1217" y="2262"/>
                  </a:cubicBezTo>
                  <a:cubicBezTo>
                    <a:pt x="591" y="1636"/>
                    <a:pt x="928" y="563"/>
                    <a:pt x="1799" y="409"/>
                  </a:cubicBezTo>
                  <a:close/>
                  <a:moveTo>
                    <a:pt x="2000" y="0"/>
                  </a:moveTo>
                  <a:cubicBezTo>
                    <a:pt x="1997" y="0"/>
                    <a:pt x="1994" y="0"/>
                    <a:pt x="1992" y="0"/>
                  </a:cubicBezTo>
                  <a:cubicBezTo>
                    <a:pt x="1990" y="0"/>
                    <a:pt x="1988" y="0"/>
                    <a:pt x="1986" y="0"/>
                  </a:cubicBezTo>
                  <a:cubicBezTo>
                    <a:pt x="661" y="0"/>
                    <a:pt x="1" y="1599"/>
                    <a:pt x="938" y="2536"/>
                  </a:cubicBezTo>
                  <a:cubicBezTo>
                    <a:pt x="1241" y="2840"/>
                    <a:pt x="1615" y="2976"/>
                    <a:pt x="1980" y="2976"/>
                  </a:cubicBezTo>
                  <a:cubicBezTo>
                    <a:pt x="2745" y="2976"/>
                    <a:pt x="3478" y="2382"/>
                    <a:pt x="3478" y="1487"/>
                  </a:cubicBezTo>
                  <a:cubicBezTo>
                    <a:pt x="3478" y="1377"/>
                    <a:pt x="3387" y="1290"/>
                    <a:pt x="3281" y="1290"/>
                  </a:cubicBezTo>
                  <a:lnTo>
                    <a:pt x="2184" y="1290"/>
                  </a:lnTo>
                  <a:lnTo>
                    <a:pt x="2184" y="193"/>
                  </a:lnTo>
                  <a:cubicBezTo>
                    <a:pt x="2184" y="85"/>
                    <a:pt x="2102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75"/>
            <p:cNvSpPr/>
            <p:nvPr/>
          </p:nvSpPr>
          <p:spPr>
            <a:xfrm>
              <a:off x="2224399" y="1537878"/>
              <a:ext cx="322205" cy="321208"/>
            </a:xfrm>
            <a:custGeom>
              <a:avLst/>
              <a:gdLst/>
              <a:ahLst/>
              <a:cxnLst/>
              <a:rect l="l" t="t" r="r" b="b"/>
              <a:pathLst>
                <a:path w="12285" h="12247" extrusionOk="0">
                  <a:moveTo>
                    <a:pt x="4648" y="1521"/>
                  </a:moveTo>
                  <a:lnTo>
                    <a:pt x="5856" y="2729"/>
                  </a:lnTo>
                  <a:cubicBezTo>
                    <a:pt x="6573" y="3446"/>
                    <a:pt x="6708" y="4557"/>
                    <a:pt x="6183" y="5423"/>
                  </a:cubicBezTo>
                  <a:cubicBezTo>
                    <a:pt x="6140" y="5500"/>
                    <a:pt x="6149" y="5596"/>
                    <a:pt x="6212" y="5664"/>
                  </a:cubicBezTo>
                  <a:lnTo>
                    <a:pt x="6607" y="6058"/>
                  </a:lnTo>
                  <a:cubicBezTo>
                    <a:pt x="6646" y="6095"/>
                    <a:pt x="6696" y="6114"/>
                    <a:pt x="6746" y="6114"/>
                  </a:cubicBezTo>
                  <a:cubicBezTo>
                    <a:pt x="6781" y="6114"/>
                    <a:pt x="6816" y="6105"/>
                    <a:pt x="6847" y="6087"/>
                  </a:cubicBezTo>
                  <a:cubicBezTo>
                    <a:pt x="7200" y="5874"/>
                    <a:pt x="7594" y="5769"/>
                    <a:pt x="7985" y="5769"/>
                  </a:cubicBezTo>
                  <a:cubicBezTo>
                    <a:pt x="8553" y="5769"/>
                    <a:pt x="9115" y="5990"/>
                    <a:pt x="9537" y="6414"/>
                  </a:cubicBezTo>
                  <a:lnTo>
                    <a:pt x="10745" y="7622"/>
                  </a:lnTo>
                  <a:lnTo>
                    <a:pt x="7641" y="10731"/>
                  </a:lnTo>
                  <a:lnTo>
                    <a:pt x="6429" y="9518"/>
                  </a:lnTo>
                  <a:cubicBezTo>
                    <a:pt x="5716" y="8806"/>
                    <a:pt x="5577" y="7694"/>
                    <a:pt x="6101" y="6828"/>
                  </a:cubicBezTo>
                  <a:cubicBezTo>
                    <a:pt x="6149" y="6751"/>
                    <a:pt x="6135" y="6650"/>
                    <a:pt x="6072" y="6588"/>
                  </a:cubicBezTo>
                  <a:lnTo>
                    <a:pt x="5683" y="6193"/>
                  </a:lnTo>
                  <a:cubicBezTo>
                    <a:pt x="5643" y="6156"/>
                    <a:pt x="5593" y="6138"/>
                    <a:pt x="5543" y="6138"/>
                  </a:cubicBezTo>
                  <a:cubicBezTo>
                    <a:pt x="5508" y="6138"/>
                    <a:pt x="5474" y="6147"/>
                    <a:pt x="5442" y="6164"/>
                  </a:cubicBezTo>
                  <a:cubicBezTo>
                    <a:pt x="5089" y="6378"/>
                    <a:pt x="4695" y="6482"/>
                    <a:pt x="4305" y="6482"/>
                  </a:cubicBezTo>
                  <a:cubicBezTo>
                    <a:pt x="3736" y="6482"/>
                    <a:pt x="3174" y="6262"/>
                    <a:pt x="2752" y="5837"/>
                  </a:cubicBezTo>
                  <a:lnTo>
                    <a:pt x="1540" y="4629"/>
                  </a:lnTo>
                  <a:lnTo>
                    <a:pt x="4648" y="1521"/>
                  </a:lnTo>
                  <a:close/>
                  <a:moveTo>
                    <a:pt x="11370" y="7536"/>
                  </a:moveTo>
                  <a:lnTo>
                    <a:pt x="11794" y="7959"/>
                  </a:lnTo>
                  <a:lnTo>
                    <a:pt x="7978" y="11775"/>
                  </a:lnTo>
                  <a:lnTo>
                    <a:pt x="7554" y="11356"/>
                  </a:lnTo>
                  <a:lnTo>
                    <a:pt x="11154" y="7757"/>
                  </a:lnTo>
                  <a:lnTo>
                    <a:pt x="11370" y="7536"/>
                  </a:lnTo>
                  <a:close/>
                  <a:moveTo>
                    <a:pt x="4311" y="0"/>
                  </a:moveTo>
                  <a:cubicBezTo>
                    <a:pt x="4261" y="0"/>
                    <a:pt x="4210" y="20"/>
                    <a:pt x="4172" y="58"/>
                  </a:cubicBezTo>
                  <a:lnTo>
                    <a:pt x="2651" y="1579"/>
                  </a:lnTo>
                  <a:cubicBezTo>
                    <a:pt x="2518" y="1720"/>
                    <a:pt x="2645" y="1909"/>
                    <a:pt x="2796" y="1909"/>
                  </a:cubicBezTo>
                  <a:cubicBezTo>
                    <a:pt x="2840" y="1909"/>
                    <a:pt x="2887" y="1893"/>
                    <a:pt x="2930" y="1853"/>
                  </a:cubicBezTo>
                  <a:lnTo>
                    <a:pt x="4311" y="472"/>
                  </a:lnTo>
                  <a:lnTo>
                    <a:pt x="4735" y="891"/>
                  </a:lnTo>
                  <a:lnTo>
                    <a:pt x="4518" y="1107"/>
                  </a:lnTo>
                  <a:lnTo>
                    <a:pt x="1126" y="4490"/>
                  </a:lnTo>
                  <a:lnTo>
                    <a:pt x="909" y="4706"/>
                  </a:lnTo>
                  <a:lnTo>
                    <a:pt x="491" y="4288"/>
                  </a:lnTo>
                  <a:lnTo>
                    <a:pt x="2382" y="2392"/>
                  </a:lnTo>
                  <a:cubicBezTo>
                    <a:pt x="2532" y="2252"/>
                    <a:pt x="2400" y="2051"/>
                    <a:pt x="2248" y="2051"/>
                  </a:cubicBezTo>
                  <a:cubicBezTo>
                    <a:pt x="2200" y="2051"/>
                    <a:pt x="2151" y="2071"/>
                    <a:pt x="2108" y="2118"/>
                  </a:cubicBezTo>
                  <a:lnTo>
                    <a:pt x="77" y="4153"/>
                  </a:lnTo>
                  <a:cubicBezTo>
                    <a:pt x="0" y="4230"/>
                    <a:pt x="0" y="4355"/>
                    <a:pt x="77" y="4427"/>
                  </a:cubicBezTo>
                  <a:lnTo>
                    <a:pt x="770" y="5120"/>
                  </a:lnTo>
                  <a:cubicBezTo>
                    <a:pt x="808" y="5159"/>
                    <a:pt x="859" y="5178"/>
                    <a:pt x="909" y="5178"/>
                  </a:cubicBezTo>
                  <a:cubicBezTo>
                    <a:pt x="960" y="5178"/>
                    <a:pt x="1011" y="5159"/>
                    <a:pt x="1049" y="5120"/>
                  </a:cubicBezTo>
                  <a:lnTo>
                    <a:pt x="1266" y="4904"/>
                  </a:lnTo>
                  <a:lnTo>
                    <a:pt x="2473" y="6111"/>
                  </a:lnTo>
                  <a:cubicBezTo>
                    <a:pt x="2969" y="6610"/>
                    <a:pt x="3632" y="6872"/>
                    <a:pt x="4303" y="6872"/>
                  </a:cubicBezTo>
                  <a:cubicBezTo>
                    <a:pt x="4712" y="6872"/>
                    <a:pt x="5125" y="6774"/>
                    <a:pt x="5505" y="6573"/>
                  </a:cubicBezTo>
                  <a:lnTo>
                    <a:pt x="5692" y="6756"/>
                  </a:lnTo>
                  <a:cubicBezTo>
                    <a:pt x="5163" y="7762"/>
                    <a:pt x="5351" y="8989"/>
                    <a:pt x="6154" y="9792"/>
                  </a:cubicBezTo>
                  <a:lnTo>
                    <a:pt x="7367" y="11005"/>
                  </a:lnTo>
                  <a:lnTo>
                    <a:pt x="7146" y="11221"/>
                  </a:lnTo>
                  <a:cubicBezTo>
                    <a:pt x="7073" y="11294"/>
                    <a:pt x="7073" y="11419"/>
                    <a:pt x="7146" y="11496"/>
                  </a:cubicBezTo>
                  <a:lnTo>
                    <a:pt x="7843" y="12189"/>
                  </a:lnTo>
                  <a:cubicBezTo>
                    <a:pt x="7879" y="12227"/>
                    <a:pt x="7929" y="12246"/>
                    <a:pt x="7979" y="12246"/>
                  </a:cubicBezTo>
                  <a:cubicBezTo>
                    <a:pt x="8028" y="12246"/>
                    <a:pt x="8079" y="12227"/>
                    <a:pt x="8117" y="12189"/>
                  </a:cubicBezTo>
                  <a:lnTo>
                    <a:pt x="12212" y="8094"/>
                  </a:lnTo>
                  <a:cubicBezTo>
                    <a:pt x="12284" y="8017"/>
                    <a:pt x="12284" y="7896"/>
                    <a:pt x="12207" y="7820"/>
                  </a:cubicBezTo>
                  <a:lnTo>
                    <a:pt x="11515" y="7127"/>
                  </a:lnTo>
                  <a:cubicBezTo>
                    <a:pt x="11476" y="7088"/>
                    <a:pt x="11427" y="7069"/>
                    <a:pt x="11377" y="7069"/>
                  </a:cubicBezTo>
                  <a:cubicBezTo>
                    <a:pt x="11328" y="7069"/>
                    <a:pt x="11279" y="7088"/>
                    <a:pt x="11240" y="7127"/>
                  </a:cubicBezTo>
                  <a:lnTo>
                    <a:pt x="11024" y="7348"/>
                  </a:lnTo>
                  <a:lnTo>
                    <a:pt x="9811" y="6135"/>
                  </a:lnTo>
                  <a:cubicBezTo>
                    <a:pt x="9316" y="5637"/>
                    <a:pt x="8653" y="5377"/>
                    <a:pt x="7983" y="5377"/>
                  </a:cubicBezTo>
                  <a:cubicBezTo>
                    <a:pt x="7573" y="5377"/>
                    <a:pt x="7160" y="5474"/>
                    <a:pt x="6780" y="5673"/>
                  </a:cubicBezTo>
                  <a:lnTo>
                    <a:pt x="6597" y="5491"/>
                  </a:lnTo>
                  <a:cubicBezTo>
                    <a:pt x="7121" y="4485"/>
                    <a:pt x="6934" y="3258"/>
                    <a:pt x="6135" y="2459"/>
                  </a:cubicBezTo>
                  <a:lnTo>
                    <a:pt x="4922" y="1247"/>
                  </a:lnTo>
                  <a:lnTo>
                    <a:pt x="5139" y="1030"/>
                  </a:lnTo>
                  <a:cubicBezTo>
                    <a:pt x="5216" y="953"/>
                    <a:pt x="5216" y="833"/>
                    <a:pt x="5139" y="756"/>
                  </a:cubicBezTo>
                  <a:lnTo>
                    <a:pt x="4446" y="58"/>
                  </a:lnTo>
                  <a:cubicBezTo>
                    <a:pt x="4410" y="20"/>
                    <a:pt x="4361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75"/>
            <p:cNvSpPr/>
            <p:nvPr/>
          </p:nvSpPr>
          <p:spPr>
            <a:xfrm>
              <a:off x="2282571" y="1663456"/>
              <a:ext cx="102995" cy="40285"/>
            </a:xfrm>
            <a:custGeom>
              <a:avLst/>
              <a:gdLst/>
              <a:ahLst/>
              <a:cxnLst/>
              <a:rect l="l" t="t" r="r" b="b"/>
              <a:pathLst>
                <a:path w="3927" h="1536" extrusionOk="0">
                  <a:moveTo>
                    <a:pt x="3267" y="395"/>
                  </a:moveTo>
                  <a:lnTo>
                    <a:pt x="3171" y="515"/>
                  </a:lnTo>
                  <a:cubicBezTo>
                    <a:pt x="2854" y="914"/>
                    <a:pt x="2430" y="1140"/>
                    <a:pt x="1983" y="1150"/>
                  </a:cubicBezTo>
                  <a:cubicBezTo>
                    <a:pt x="1978" y="1150"/>
                    <a:pt x="1972" y="1150"/>
                    <a:pt x="1967" y="1150"/>
                  </a:cubicBezTo>
                  <a:cubicBezTo>
                    <a:pt x="1540" y="1150"/>
                    <a:pt x="1132" y="953"/>
                    <a:pt x="823" y="587"/>
                  </a:cubicBezTo>
                  <a:lnTo>
                    <a:pt x="664" y="395"/>
                  </a:lnTo>
                  <a:close/>
                  <a:moveTo>
                    <a:pt x="255" y="0"/>
                  </a:moveTo>
                  <a:cubicBezTo>
                    <a:pt x="87" y="0"/>
                    <a:pt x="0" y="193"/>
                    <a:pt x="101" y="318"/>
                  </a:cubicBezTo>
                  <a:cubicBezTo>
                    <a:pt x="222" y="472"/>
                    <a:pt x="510" y="823"/>
                    <a:pt x="525" y="837"/>
                  </a:cubicBezTo>
                  <a:cubicBezTo>
                    <a:pt x="910" y="1290"/>
                    <a:pt x="1420" y="1535"/>
                    <a:pt x="1959" y="1535"/>
                  </a:cubicBezTo>
                  <a:lnTo>
                    <a:pt x="1988" y="1535"/>
                  </a:lnTo>
                  <a:cubicBezTo>
                    <a:pt x="2555" y="1525"/>
                    <a:pt x="3085" y="1246"/>
                    <a:pt x="3479" y="756"/>
                  </a:cubicBezTo>
                  <a:lnTo>
                    <a:pt x="3826" y="318"/>
                  </a:lnTo>
                  <a:cubicBezTo>
                    <a:pt x="3927" y="188"/>
                    <a:pt x="3835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75"/>
            <p:cNvSpPr/>
            <p:nvPr/>
          </p:nvSpPr>
          <p:spPr>
            <a:xfrm>
              <a:off x="2380872" y="1747357"/>
              <a:ext cx="101500" cy="60769"/>
            </a:xfrm>
            <a:custGeom>
              <a:avLst/>
              <a:gdLst/>
              <a:ahLst/>
              <a:cxnLst/>
              <a:rect l="l" t="t" r="r" b="b"/>
              <a:pathLst>
                <a:path w="3870" h="2317" extrusionOk="0">
                  <a:moveTo>
                    <a:pt x="198" y="1"/>
                  </a:moveTo>
                  <a:cubicBezTo>
                    <a:pt x="87" y="1"/>
                    <a:pt x="1" y="88"/>
                    <a:pt x="1" y="193"/>
                  </a:cubicBezTo>
                  <a:cubicBezTo>
                    <a:pt x="1" y="636"/>
                    <a:pt x="289" y="954"/>
                    <a:pt x="347" y="1011"/>
                  </a:cubicBezTo>
                  <a:lnTo>
                    <a:pt x="1593" y="2262"/>
                  </a:lnTo>
                  <a:cubicBezTo>
                    <a:pt x="1632" y="2299"/>
                    <a:pt x="1682" y="2317"/>
                    <a:pt x="1733" y="2317"/>
                  </a:cubicBezTo>
                  <a:cubicBezTo>
                    <a:pt x="1783" y="2317"/>
                    <a:pt x="1834" y="2299"/>
                    <a:pt x="1872" y="2262"/>
                  </a:cubicBezTo>
                  <a:lnTo>
                    <a:pt x="3797" y="333"/>
                  </a:lnTo>
                  <a:cubicBezTo>
                    <a:pt x="3855" y="275"/>
                    <a:pt x="3869" y="193"/>
                    <a:pt x="3840" y="121"/>
                  </a:cubicBezTo>
                  <a:cubicBezTo>
                    <a:pt x="3812" y="49"/>
                    <a:pt x="3739" y="1"/>
                    <a:pt x="3658" y="1"/>
                  </a:cubicBezTo>
                  <a:lnTo>
                    <a:pt x="1940" y="1"/>
                  </a:lnTo>
                  <a:cubicBezTo>
                    <a:pt x="1680" y="1"/>
                    <a:pt x="1680" y="391"/>
                    <a:pt x="1940" y="391"/>
                  </a:cubicBezTo>
                  <a:lnTo>
                    <a:pt x="3191" y="391"/>
                  </a:lnTo>
                  <a:lnTo>
                    <a:pt x="1733" y="1849"/>
                  </a:lnTo>
                  <a:lnTo>
                    <a:pt x="626" y="737"/>
                  </a:lnTo>
                  <a:cubicBezTo>
                    <a:pt x="530" y="641"/>
                    <a:pt x="463" y="521"/>
                    <a:pt x="419" y="391"/>
                  </a:cubicBezTo>
                  <a:lnTo>
                    <a:pt x="1175" y="391"/>
                  </a:lnTo>
                  <a:cubicBezTo>
                    <a:pt x="1430" y="391"/>
                    <a:pt x="1430" y="1"/>
                    <a:pt x="1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8" name="Google Shape;10678;p75"/>
          <p:cNvGrpSpPr/>
          <p:nvPr/>
        </p:nvGrpSpPr>
        <p:grpSpPr>
          <a:xfrm>
            <a:off x="1331903" y="4303830"/>
            <a:ext cx="343292" cy="340354"/>
            <a:chOff x="1331903" y="4303830"/>
            <a:chExt cx="343292" cy="340354"/>
          </a:xfrm>
        </p:grpSpPr>
        <p:sp>
          <p:nvSpPr>
            <p:cNvPr id="10679" name="Google Shape;10679;p75"/>
            <p:cNvSpPr/>
            <p:nvPr/>
          </p:nvSpPr>
          <p:spPr>
            <a:xfrm>
              <a:off x="1364714" y="4308787"/>
              <a:ext cx="277671" cy="91062"/>
            </a:xfrm>
            <a:custGeom>
              <a:avLst/>
              <a:gdLst/>
              <a:ahLst/>
              <a:cxnLst/>
              <a:rect l="l" t="t" r="r" b="b"/>
              <a:pathLst>
                <a:path w="10587" h="3472" extrusionOk="0">
                  <a:moveTo>
                    <a:pt x="5304" y="0"/>
                  </a:moveTo>
                  <a:cubicBezTo>
                    <a:pt x="5278" y="0"/>
                    <a:pt x="5253" y="7"/>
                    <a:pt x="5231" y="22"/>
                  </a:cubicBezTo>
                  <a:lnTo>
                    <a:pt x="0" y="3063"/>
                  </a:lnTo>
                  <a:lnTo>
                    <a:pt x="385" y="3472"/>
                  </a:lnTo>
                  <a:lnTo>
                    <a:pt x="10221" y="3472"/>
                  </a:lnTo>
                  <a:lnTo>
                    <a:pt x="10586" y="3068"/>
                  </a:lnTo>
                  <a:lnTo>
                    <a:pt x="5380" y="22"/>
                  </a:lnTo>
                  <a:cubicBezTo>
                    <a:pt x="5356" y="7"/>
                    <a:pt x="5329" y="0"/>
                    <a:pt x="53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5"/>
            <p:cNvSpPr/>
            <p:nvPr/>
          </p:nvSpPr>
          <p:spPr>
            <a:xfrm>
              <a:off x="1398652" y="4332104"/>
              <a:ext cx="209663" cy="68769"/>
            </a:xfrm>
            <a:custGeom>
              <a:avLst/>
              <a:gdLst/>
              <a:ahLst/>
              <a:cxnLst/>
              <a:rect l="l" t="t" r="r" b="b"/>
              <a:pathLst>
                <a:path w="7994" h="2622" extrusionOk="0">
                  <a:moveTo>
                    <a:pt x="4004" y="0"/>
                  </a:moveTo>
                  <a:cubicBezTo>
                    <a:pt x="3985" y="0"/>
                    <a:pt x="3966" y="6"/>
                    <a:pt x="3946" y="18"/>
                  </a:cubicBezTo>
                  <a:lnTo>
                    <a:pt x="1" y="2313"/>
                  </a:lnTo>
                  <a:lnTo>
                    <a:pt x="290" y="2621"/>
                  </a:lnTo>
                  <a:lnTo>
                    <a:pt x="7719" y="2621"/>
                  </a:lnTo>
                  <a:lnTo>
                    <a:pt x="7993" y="2318"/>
                  </a:lnTo>
                  <a:lnTo>
                    <a:pt x="4062" y="18"/>
                  </a:lnTo>
                  <a:cubicBezTo>
                    <a:pt x="4043" y="6"/>
                    <a:pt x="4023" y="0"/>
                    <a:pt x="4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75"/>
            <p:cNvSpPr/>
            <p:nvPr/>
          </p:nvSpPr>
          <p:spPr>
            <a:xfrm>
              <a:off x="1363822" y="4598732"/>
              <a:ext cx="279559" cy="20195"/>
            </a:xfrm>
            <a:custGeom>
              <a:avLst/>
              <a:gdLst/>
              <a:ahLst/>
              <a:cxnLst/>
              <a:rect l="l" t="t" r="r" b="b"/>
              <a:pathLst>
                <a:path w="10659" h="770" extrusionOk="0">
                  <a:moveTo>
                    <a:pt x="362" y="0"/>
                  </a:moveTo>
                  <a:cubicBezTo>
                    <a:pt x="160" y="0"/>
                    <a:pt x="1" y="164"/>
                    <a:pt x="1" y="361"/>
                  </a:cubicBezTo>
                  <a:lnTo>
                    <a:pt x="1" y="770"/>
                  </a:lnTo>
                  <a:lnTo>
                    <a:pt x="10654" y="770"/>
                  </a:lnTo>
                  <a:lnTo>
                    <a:pt x="10659" y="361"/>
                  </a:lnTo>
                  <a:cubicBezTo>
                    <a:pt x="10659" y="164"/>
                    <a:pt x="10495" y="0"/>
                    <a:pt x="1029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75"/>
            <p:cNvSpPr/>
            <p:nvPr/>
          </p:nvSpPr>
          <p:spPr>
            <a:xfrm>
              <a:off x="1353357" y="4619032"/>
              <a:ext cx="300252" cy="20090"/>
            </a:xfrm>
            <a:custGeom>
              <a:avLst/>
              <a:gdLst/>
              <a:ahLst/>
              <a:cxnLst/>
              <a:rect l="l" t="t" r="r" b="b"/>
              <a:pathLst>
                <a:path w="11448" h="766" extrusionOk="0">
                  <a:moveTo>
                    <a:pt x="371" y="1"/>
                  </a:moveTo>
                  <a:cubicBezTo>
                    <a:pt x="169" y="1"/>
                    <a:pt x="0" y="164"/>
                    <a:pt x="0" y="371"/>
                  </a:cubicBezTo>
                  <a:lnTo>
                    <a:pt x="0" y="766"/>
                  </a:lnTo>
                  <a:lnTo>
                    <a:pt x="11448" y="766"/>
                  </a:lnTo>
                  <a:lnTo>
                    <a:pt x="11448" y="371"/>
                  </a:lnTo>
                  <a:cubicBezTo>
                    <a:pt x="11448" y="164"/>
                    <a:pt x="11284" y="1"/>
                    <a:pt x="11077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75"/>
            <p:cNvSpPr/>
            <p:nvPr/>
          </p:nvSpPr>
          <p:spPr>
            <a:xfrm>
              <a:off x="1362327" y="4388598"/>
              <a:ext cx="282313" cy="33965"/>
            </a:xfrm>
            <a:custGeom>
              <a:avLst/>
              <a:gdLst/>
              <a:ahLst/>
              <a:cxnLst/>
              <a:rect l="l" t="t" r="r" b="b"/>
              <a:pathLst>
                <a:path w="10764" h="1295" extrusionOk="0">
                  <a:moveTo>
                    <a:pt x="178" y="1"/>
                  </a:moveTo>
                  <a:cubicBezTo>
                    <a:pt x="82" y="1"/>
                    <a:pt x="0" y="82"/>
                    <a:pt x="0" y="183"/>
                  </a:cubicBezTo>
                  <a:lnTo>
                    <a:pt x="0" y="1117"/>
                  </a:lnTo>
                  <a:cubicBezTo>
                    <a:pt x="0" y="1213"/>
                    <a:pt x="82" y="1295"/>
                    <a:pt x="178" y="1295"/>
                  </a:cubicBezTo>
                  <a:lnTo>
                    <a:pt x="10586" y="1295"/>
                  </a:lnTo>
                  <a:cubicBezTo>
                    <a:pt x="10682" y="1295"/>
                    <a:pt x="10764" y="1218"/>
                    <a:pt x="10764" y="1122"/>
                  </a:cubicBezTo>
                  <a:lnTo>
                    <a:pt x="10764" y="183"/>
                  </a:lnTo>
                  <a:cubicBezTo>
                    <a:pt x="10764" y="82"/>
                    <a:pt x="10682" y="1"/>
                    <a:pt x="1058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5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75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1127"/>
                  </a:lnTo>
                  <a:lnTo>
                    <a:pt x="4432" y="1127"/>
                  </a:lnTo>
                  <a:cubicBezTo>
                    <a:pt x="6068" y="1127"/>
                    <a:pt x="7396" y="2455"/>
                    <a:pt x="7396" y="4091"/>
                  </a:cubicBezTo>
                  <a:lnTo>
                    <a:pt x="7396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75"/>
            <p:cNvSpPr/>
            <p:nvPr/>
          </p:nvSpPr>
          <p:spPr>
            <a:xfrm>
              <a:off x="1368674" y="4422536"/>
              <a:ext cx="69136" cy="160696"/>
            </a:xfrm>
            <a:custGeom>
              <a:avLst/>
              <a:gdLst/>
              <a:ahLst/>
              <a:cxnLst/>
              <a:rect l="l" t="t" r="r" b="b"/>
              <a:pathLst>
                <a:path w="2636" h="6127" extrusionOk="0">
                  <a:moveTo>
                    <a:pt x="398" y="1"/>
                  </a:moveTo>
                  <a:cubicBezTo>
                    <a:pt x="196" y="1"/>
                    <a:pt x="28" y="155"/>
                    <a:pt x="13" y="357"/>
                  </a:cubicBezTo>
                  <a:cubicBezTo>
                    <a:pt x="0" y="594"/>
                    <a:pt x="190" y="752"/>
                    <a:pt x="389" y="752"/>
                  </a:cubicBezTo>
                  <a:cubicBezTo>
                    <a:pt x="486" y="752"/>
                    <a:pt x="584" y="714"/>
                    <a:pt x="663" y="631"/>
                  </a:cubicBezTo>
                  <a:cubicBezTo>
                    <a:pt x="674" y="618"/>
                    <a:pt x="689" y="612"/>
                    <a:pt x="703" y="612"/>
                  </a:cubicBezTo>
                  <a:cubicBezTo>
                    <a:pt x="732" y="612"/>
                    <a:pt x="759" y="635"/>
                    <a:pt x="759" y="670"/>
                  </a:cubicBezTo>
                  <a:lnTo>
                    <a:pt x="759" y="6126"/>
                  </a:lnTo>
                  <a:lnTo>
                    <a:pt x="1885" y="6126"/>
                  </a:lnTo>
                  <a:lnTo>
                    <a:pt x="1885" y="670"/>
                  </a:lnTo>
                  <a:cubicBezTo>
                    <a:pt x="1885" y="635"/>
                    <a:pt x="1912" y="612"/>
                    <a:pt x="1942" y="612"/>
                  </a:cubicBezTo>
                  <a:cubicBezTo>
                    <a:pt x="1957" y="612"/>
                    <a:pt x="1973" y="618"/>
                    <a:pt x="1986" y="631"/>
                  </a:cubicBezTo>
                  <a:cubicBezTo>
                    <a:pt x="2053" y="708"/>
                    <a:pt x="2159" y="752"/>
                    <a:pt x="2265" y="752"/>
                  </a:cubicBezTo>
                  <a:cubicBezTo>
                    <a:pt x="2472" y="752"/>
                    <a:pt x="2635" y="583"/>
                    <a:pt x="2635" y="376"/>
                  </a:cubicBezTo>
                  <a:cubicBezTo>
                    <a:pt x="2635" y="169"/>
                    <a:pt x="2467" y="1"/>
                    <a:pt x="226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75"/>
            <p:cNvSpPr/>
            <p:nvPr/>
          </p:nvSpPr>
          <p:spPr>
            <a:xfrm>
              <a:off x="1384148" y="4583337"/>
              <a:ext cx="38397" cy="15527"/>
            </a:xfrm>
            <a:custGeom>
              <a:avLst/>
              <a:gdLst/>
              <a:ahLst/>
              <a:cxnLst/>
              <a:rect l="l" t="t" r="r" b="b"/>
              <a:pathLst>
                <a:path w="1464" h="592" extrusionOk="0">
                  <a:moveTo>
                    <a:pt x="145" y="0"/>
                  </a:moveTo>
                  <a:cubicBezTo>
                    <a:pt x="68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1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75"/>
            <p:cNvSpPr/>
            <p:nvPr/>
          </p:nvSpPr>
          <p:spPr>
            <a:xfrm>
              <a:off x="1470725" y="4422536"/>
              <a:ext cx="69188" cy="160827"/>
            </a:xfrm>
            <a:custGeom>
              <a:avLst/>
              <a:gdLst/>
              <a:ahLst/>
              <a:cxnLst/>
              <a:rect l="l" t="t" r="r" b="b"/>
              <a:pathLst>
                <a:path w="2638" h="6132" extrusionOk="0">
                  <a:moveTo>
                    <a:pt x="395" y="1"/>
                  </a:moveTo>
                  <a:cubicBezTo>
                    <a:pt x="193" y="1"/>
                    <a:pt x="24" y="155"/>
                    <a:pt x="10" y="357"/>
                  </a:cubicBezTo>
                  <a:cubicBezTo>
                    <a:pt x="0" y="594"/>
                    <a:pt x="191" y="754"/>
                    <a:pt x="389" y="754"/>
                  </a:cubicBezTo>
                  <a:cubicBezTo>
                    <a:pt x="485" y="754"/>
                    <a:pt x="583" y="716"/>
                    <a:pt x="660" y="631"/>
                  </a:cubicBezTo>
                  <a:cubicBezTo>
                    <a:pt x="672" y="619"/>
                    <a:pt x="687" y="613"/>
                    <a:pt x="701" y="613"/>
                  </a:cubicBezTo>
                  <a:cubicBezTo>
                    <a:pt x="732" y="613"/>
                    <a:pt x="761" y="637"/>
                    <a:pt x="761" y="670"/>
                  </a:cubicBezTo>
                  <a:lnTo>
                    <a:pt x="761" y="6131"/>
                  </a:lnTo>
                  <a:lnTo>
                    <a:pt x="1887" y="6131"/>
                  </a:lnTo>
                  <a:lnTo>
                    <a:pt x="1887" y="670"/>
                  </a:lnTo>
                  <a:cubicBezTo>
                    <a:pt x="1887" y="637"/>
                    <a:pt x="1915" y="616"/>
                    <a:pt x="1944" y="616"/>
                  </a:cubicBezTo>
                  <a:cubicBezTo>
                    <a:pt x="1958" y="616"/>
                    <a:pt x="1972" y="620"/>
                    <a:pt x="1983" y="631"/>
                  </a:cubicBezTo>
                  <a:cubicBezTo>
                    <a:pt x="2051" y="709"/>
                    <a:pt x="2146" y="752"/>
                    <a:pt x="2246" y="752"/>
                  </a:cubicBezTo>
                  <a:cubicBezTo>
                    <a:pt x="2251" y="752"/>
                    <a:pt x="2257" y="752"/>
                    <a:pt x="2262" y="752"/>
                  </a:cubicBezTo>
                  <a:cubicBezTo>
                    <a:pt x="2469" y="752"/>
                    <a:pt x="2637" y="583"/>
                    <a:pt x="2637" y="376"/>
                  </a:cubicBezTo>
                  <a:cubicBezTo>
                    <a:pt x="2632" y="172"/>
                    <a:pt x="2469" y="6"/>
                    <a:pt x="2266" y="6"/>
                  </a:cubicBezTo>
                  <a:cubicBezTo>
                    <a:pt x="2263" y="6"/>
                    <a:pt x="2260" y="6"/>
                    <a:pt x="2257" y="6"/>
                  </a:cubicBezTo>
                  <a:lnTo>
                    <a:pt x="225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75"/>
            <p:cNvSpPr/>
            <p:nvPr/>
          </p:nvSpPr>
          <p:spPr>
            <a:xfrm>
              <a:off x="1486252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5" y="0"/>
                  </a:moveTo>
                  <a:cubicBezTo>
                    <a:pt x="63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58" y="592"/>
                  </a:lnTo>
                  <a:lnTo>
                    <a:pt x="1463" y="140"/>
                  </a:lnTo>
                  <a:cubicBezTo>
                    <a:pt x="1463" y="63"/>
                    <a:pt x="1396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75"/>
            <p:cNvSpPr/>
            <p:nvPr/>
          </p:nvSpPr>
          <p:spPr>
            <a:xfrm>
              <a:off x="1572724" y="4422536"/>
              <a:ext cx="69162" cy="160827"/>
            </a:xfrm>
            <a:custGeom>
              <a:avLst/>
              <a:gdLst/>
              <a:ahLst/>
              <a:cxnLst/>
              <a:rect l="l" t="t" r="r" b="b"/>
              <a:pathLst>
                <a:path w="2637" h="6132" extrusionOk="0">
                  <a:moveTo>
                    <a:pt x="399" y="1"/>
                  </a:moveTo>
                  <a:cubicBezTo>
                    <a:pt x="197" y="1"/>
                    <a:pt x="28" y="155"/>
                    <a:pt x="14" y="357"/>
                  </a:cubicBezTo>
                  <a:cubicBezTo>
                    <a:pt x="1" y="594"/>
                    <a:pt x="191" y="754"/>
                    <a:pt x="390" y="754"/>
                  </a:cubicBezTo>
                  <a:cubicBezTo>
                    <a:pt x="486" y="754"/>
                    <a:pt x="585" y="716"/>
                    <a:pt x="663" y="631"/>
                  </a:cubicBezTo>
                  <a:cubicBezTo>
                    <a:pt x="674" y="619"/>
                    <a:pt x="688" y="613"/>
                    <a:pt x="702" y="613"/>
                  </a:cubicBezTo>
                  <a:cubicBezTo>
                    <a:pt x="731" y="613"/>
                    <a:pt x="759" y="637"/>
                    <a:pt x="759" y="670"/>
                  </a:cubicBezTo>
                  <a:lnTo>
                    <a:pt x="759" y="6131"/>
                  </a:lnTo>
                  <a:lnTo>
                    <a:pt x="1885" y="6131"/>
                  </a:lnTo>
                  <a:lnTo>
                    <a:pt x="1885" y="670"/>
                  </a:lnTo>
                  <a:cubicBezTo>
                    <a:pt x="1885" y="637"/>
                    <a:pt x="1914" y="616"/>
                    <a:pt x="1945" y="616"/>
                  </a:cubicBezTo>
                  <a:cubicBezTo>
                    <a:pt x="1959" y="616"/>
                    <a:pt x="1974" y="620"/>
                    <a:pt x="1986" y="631"/>
                  </a:cubicBezTo>
                  <a:cubicBezTo>
                    <a:pt x="2050" y="709"/>
                    <a:pt x="2149" y="752"/>
                    <a:pt x="2250" y="752"/>
                  </a:cubicBezTo>
                  <a:cubicBezTo>
                    <a:pt x="2255" y="752"/>
                    <a:pt x="2260" y="752"/>
                    <a:pt x="2266" y="752"/>
                  </a:cubicBezTo>
                  <a:cubicBezTo>
                    <a:pt x="2472" y="752"/>
                    <a:pt x="2636" y="583"/>
                    <a:pt x="2636" y="376"/>
                  </a:cubicBezTo>
                  <a:cubicBezTo>
                    <a:pt x="2636" y="172"/>
                    <a:pt x="2472" y="6"/>
                    <a:pt x="2269" y="6"/>
                  </a:cubicBezTo>
                  <a:cubicBezTo>
                    <a:pt x="2267" y="6"/>
                    <a:pt x="2264" y="6"/>
                    <a:pt x="2261" y="6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5"/>
            <p:cNvSpPr/>
            <p:nvPr/>
          </p:nvSpPr>
          <p:spPr>
            <a:xfrm>
              <a:off x="1588225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4" y="0"/>
                  </a:moveTo>
                  <a:cubicBezTo>
                    <a:pt x="67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0" y="0"/>
                    <a:pt x="131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5"/>
            <p:cNvSpPr/>
            <p:nvPr/>
          </p:nvSpPr>
          <p:spPr>
            <a:xfrm>
              <a:off x="1331903" y="4303830"/>
              <a:ext cx="343292" cy="340354"/>
            </a:xfrm>
            <a:custGeom>
              <a:avLst/>
              <a:gdLst/>
              <a:ahLst/>
              <a:cxnLst/>
              <a:rect l="l" t="t" r="r" b="b"/>
              <a:pathLst>
                <a:path w="13089" h="12977" extrusionOk="0">
                  <a:moveTo>
                    <a:pt x="6554" y="389"/>
                  </a:moveTo>
                  <a:lnTo>
                    <a:pt x="11091" y="3040"/>
                  </a:lnTo>
                  <a:lnTo>
                    <a:pt x="10312" y="3040"/>
                  </a:lnTo>
                  <a:lnTo>
                    <a:pt x="6703" y="933"/>
                  </a:lnTo>
                  <a:cubicBezTo>
                    <a:pt x="6655" y="904"/>
                    <a:pt x="6603" y="889"/>
                    <a:pt x="6552" y="889"/>
                  </a:cubicBezTo>
                  <a:cubicBezTo>
                    <a:pt x="6500" y="889"/>
                    <a:pt x="6448" y="904"/>
                    <a:pt x="6400" y="933"/>
                  </a:cubicBezTo>
                  <a:lnTo>
                    <a:pt x="5443" y="1491"/>
                  </a:lnTo>
                  <a:cubicBezTo>
                    <a:pt x="5246" y="1591"/>
                    <a:pt x="5354" y="1852"/>
                    <a:pt x="5524" y="1852"/>
                  </a:cubicBezTo>
                  <a:cubicBezTo>
                    <a:pt x="5557" y="1852"/>
                    <a:pt x="5593" y="1842"/>
                    <a:pt x="5630" y="1818"/>
                  </a:cubicBezTo>
                  <a:lnTo>
                    <a:pt x="6549" y="1284"/>
                  </a:lnTo>
                  <a:lnTo>
                    <a:pt x="9557" y="3040"/>
                  </a:lnTo>
                  <a:lnTo>
                    <a:pt x="3527" y="3040"/>
                  </a:lnTo>
                  <a:lnTo>
                    <a:pt x="4860" y="2265"/>
                  </a:lnTo>
                  <a:cubicBezTo>
                    <a:pt x="5036" y="2155"/>
                    <a:pt x="4931" y="1913"/>
                    <a:pt x="4765" y="1913"/>
                  </a:cubicBezTo>
                  <a:cubicBezTo>
                    <a:pt x="4736" y="1913"/>
                    <a:pt x="4705" y="1921"/>
                    <a:pt x="4673" y="1938"/>
                  </a:cubicBezTo>
                  <a:lnTo>
                    <a:pt x="2772" y="3040"/>
                  </a:lnTo>
                  <a:lnTo>
                    <a:pt x="1988" y="3040"/>
                  </a:lnTo>
                  <a:lnTo>
                    <a:pt x="6554" y="389"/>
                  </a:lnTo>
                  <a:close/>
                  <a:moveTo>
                    <a:pt x="11736" y="3420"/>
                  </a:moveTo>
                  <a:lnTo>
                    <a:pt x="11736" y="4339"/>
                  </a:lnTo>
                  <a:lnTo>
                    <a:pt x="1353" y="4339"/>
                  </a:lnTo>
                  <a:lnTo>
                    <a:pt x="1353" y="3420"/>
                  </a:lnTo>
                  <a:close/>
                  <a:moveTo>
                    <a:pt x="1791" y="4719"/>
                  </a:moveTo>
                  <a:cubicBezTo>
                    <a:pt x="1794" y="4719"/>
                    <a:pt x="1797" y="4719"/>
                    <a:pt x="1800" y="4719"/>
                  </a:cubicBezTo>
                  <a:lnTo>
                    <a:pt x="3657" y="4719"/>
                  </a:lnTo>
                  <a:cubicBezTo>
                    <a:pt x="3763" y="4719"/>
                    <a:pt x="3850" y="4806"/>
                    <a:pt x="3845" y="4912"/>
                  </a:cubicBezTo>
                  <a:cubicBezTo>
                    <a:pt x="3835" y="5008"/>
                    <a:pt x="3758" y="5085"/>
                    <a:pt x="3662" y="5090"/>
                  </a:cubicBezTo>
                  <a:cubicBezTo>
                    <a:pt x="3609" y="5090"/>
                    <a:pt x="3561" y="5066"/>
                    <a:pt x="3523" y="5027"/>
                  </a:cubicBezTo>
                  <a:cubicBezTo>
                    <a:pt x="3473" y="4973"/>
                    <a:pt x="3409" y="4948"/>
                    <a:pt x="3346" y="4948"/>
                  </a:cubicBezTo>
                  <a:cubicBezTo>
                    <a:pt x="3221" y="4948"/>
                    <a:pt x="3099" y="5045"/>
                    <a:pt x="3099" y="5196"/>
                  </a:cubicBezTo>
                  <a:lnTo>
                    <a:pt x="3099" y="10465"/>
                  </a:lnTo>
                  <a:lnTo>
                    <a:pt x="2353" y="10465"/>
                  </a:lnTo>
                  <a:lnTo>
                    <a:pt x="2353" y="5196"/>
                  </a:lnTo>
                  <a:cubicBezTo>
                    <a:pt x="2350" y="5045"/>
                    <a:pt x="2228" y="4948"/>
                    <a:pt x="2102" y="4948"/>
                  </a:cubicBezTo>
                  <a:cubicBezTo>
                    <a:pt x="2039" y="4948"/>
                    <a:pt x="1975" y="4973"/>
                    <a:pt x="1925" y="5027"/>
                  </a:cubicBezTo>
                  <a:cubicBezTo>
                    <a:pt x="1886" y="5070"/>
                    <a:pt x="1837" y="5089"/>
                    <a:pt x="1789" y="5089"/>
                  </a:cubicBezTo>
                  <a:cubicBezTo>
                    <a:pt x="1690" y="5089"/>
                    <a:pt x="1596" y="5009"/>
                    <a:pt x="1603" y="4893"/>
                  </a:cubicBezTo>
                  <a:cubicBezTo>
                    <a:pt x="1612" y="4795"/>
                    <a:pt x="1694" y="4719"/>
                    <a:pt x="1791" y="4719"/>
                  </a:cubicBezTo>
                  <a:close/>
                  <a:moveTo>
                    <a:pt x="7563" y="4719"/>
                  </a:moveTo>
                  <a:cubicBezTo>
                    <a:pt x="7611" y="4719"/>
                    <a:pt x="7654" y="4742"/>
                    <a:pt x="7685" y="4777"/>
                  </a:cubicBezTo>
                  <a:cubicBezTo>
                    <a:pt x="7718" y="4811"/>
                    <a:pt x="7738" y="4864"/>
                    <a:pt x="7738" y="4912"/>
                  </a:cubicBezTo>
                  <a:cubicBezTo>
                    <a:pt x="7728" y="5008"/>
                    <a:pt x="7651" y="5085"/>
                    <a:pt x="7555" y="5090"/>
                  </a:cubicBezTo>
                  <a:cubicBezTo>
                    <a:pt x="7502" y="5090"/>
                    <a:pt x="7454" y="5066"/>
                    <a:pt x="7415" y="5027"/>
                  </a:cubicBezTo>
                  <a:cubicBezTo>
                    <a:pt x="7365" y="4973"/>
                    <a:pt x="7302" y="4948"/>
                    <a:pt x="7239" y="4948"/>
                  </a:cubicBezTo>
                  <a:cubicBezTo>
                    <a:pt x="7113" y="4948"/>
                    <a:pt x="6992" y="5045"/>
                    <a:pt x="6992" y="5196"/>
                  </a:cubicBezTo>
                  <a:lnTo>
                    <a:pt x="6992" y="10465"/>
                  </a:lnTo>
                  <a:lnTo>
                    <a:pt x="6241" y="10465"/>
                  </a:lnTo>
                  <a:lnTo>
                    <a:pt x="6241" y="5196"/>
                  </a:lnTo>
                  <a:cubicBezTo>
                    <a:pt x="6241" y="5045"/>
                    <a:pt x="6120" y="4948"/>
                    <a:pt x="5993" y="4948"/>
                  </a:cubicBezTo>
                  <a:cubicBezTo>
                    <a:pt x="5930" y="4948"/>
                    <a:pt x="5865" y="4973"/>
                    <a:pt x="5813" y="5027"/>
                  </a:cubicBezTo>
                  <a:cubicBezTo>
                    <a:pt x="5775" y="5070"/>
                    <a:pt x="5727" y="5089"/>
                    <a:pt x="5680" y="5089"/>
                  </a:cubicBezTo>
                  <a:cubicBezTo>
                    <a:pt x="5583" y="5089"/>
                    <a:pt x="5489" y="5009"/>
                    <a:pt x="5495" y="4893"/>
                  </a:cubicBezTo>
                  <a:cubicBezTo>
                    <a:pt x="5505" y="4795"/>
                    <a:pt x="5582" y="4719"/>
                    <a:pt x="5679" y="4719"/>
                  </a:cubicBezTo>
                  <a:cubicBezTo>
                    <a:pt x="5682" y="4719"/>
                    <a:pt x="5685" y="4719"/>
                    <a:pt x="5688" y="4719"/>
                  </a:cubicBezTo>
                  <a:lnTo>
                    <a:pt x="7550" y="4719"/>
                  </a:lnTo>
                  <a:cubicBezTo>
                    <a:pt x="7555" y="4719"/>
                    <a:pt x="7559" y="4719"/>
                    <a:pt x="7563" y="4719"/>
                  </a:cubicBezTo>
                  <a:close/>
                  <a:moveTo>
                    <a:pt x="3268" y="10845"/>
                  </a:moveTo>
                  <a:lnTo>
                    <a:pt x="3268" y="11056"/>
                  </a:lnTo>
                  <a:lnTo>
                    <a:pt x="2185" y="11056"/>
                  </a:lnTo>
                  <a:lnTo>
                    <a:pt x="2185" y="10845"/>
                  </a:lnTo>
                  <a:close/>
                  <a:moveTo>
                    <a:pt x="5144" y="4719"/>
                  </a:moveTo>
                  <a:cubicBezTo>
                    <a:pt x="5077" y="4917"/>
                    <a:pt x="5125" y="5143"/>
                    <a:pt x="5269" y="5292"/>
                  </a:cubicBezTo>
                  <a:cubicBezTo>
                    <a:pt x="5378" y="5408"/>
                    <a:pt x="5525" y="5468"/>
                    <a:pt x="5675" y="5468"/>
                  </a:cubicBezTo>
                  <a:cubicBezTo>
                    <a:pt x="5738" y="5468"/>
                    <a:pt x="5800" y="5457"/>
                    <a:pt x="5861" y="5436"/>
                  </a:cubicBezTo>
                  <a:lnTo>
                    <a:pt x="5861" y="10513"/>
                  </a:lnTo>
                  <a:cubicBezTo>
                    <a:pt x="5760" y="10570"/>
                    <a:pt x="5693" y="10681"/>
                    <a:pt x="5693" y="10801"/>
                  </a:cubicBezTo>
                  <a:lnTo>
                    <a:pt x="5693" y="11056"/>
                  </a:lnTo>
                  <a:lnTo>
                    <a:pt x="3643" y="11056"/>
                  </a:lnTo>
                  <a:lnTo>
                    <a:pt x="3643" y="10801"/>
                  </a:lnTo>
                  <a:cubicBezTo>
                    <a:pt x="3643" y="10681"/>
                    <a:pt x="3580" y="10570"/>
                    <a:pt x="3479" y="10513"/>
                  </a:cubicBezTo>
                  <a:lnTo>
                    <a:pt x="3479" y="5436"/>
                  </a:lnTo>
                  <a:cubicBezTo>
                    <a:pt x="3542" y="5458"/>
                    <a:pt x="3604" y="5468"/>
                    <a:pt x="3666" y="5468"/>
                  </a:cubicBezTo>
                  <a:cubicBezTo>
                    <a:pt x="3954" y="5468"/>
                    <a:pt x="4209" y="5241"/>
                    <a:pt x="4225" y="4931"/>
                  </a:cubicBezTo>
                  <a:cubicBezTo>
                    <a:pt x="4225" y="4859"/>
                    <a:pt x="4216" y="4787"/>
                    <a:pt x="4196" y="4719"/>
                  </a:cubicBezTo>
                  <a:close/>
                  <a:moveTo>
                    <a:pt x="7155" y="10845"/>
                  </a:moveTo>
                  <a:lnTo>
                    <a:pt x="7155" y="11056"/>
                  </a:lnTo>
                  <a:lnTo>
                    <a:pt x="6073" y="11056"/>
                  </a:lnTo>
                  <a:lnTo>
                    <a:pt x="6073" y="10845"/>
                  </a:lnTo>
                  <a:close/>
                  <a:moveTo>
                    <a:pt x="11443" y="4715"/>
                  </a:moveTo>
                  <a:cubicBezTo>
                    <a:pt x="11544" y="4715"/>
                    <a:pt x="11630" y="4806"/>
                    <a:pt x="11626" y="4912"/>
                  </a:cubicBezTo>
                  <a:cubicBezTo>
                    <a:pt x="11621" y="5008"/>
                    <a:pt x="11539" y="5085"/>
                    <a:pt x="11444" y="5090"/>
                  </a:cubicBezTo>
                  <a:lnTo>
                    <a:pt x="11444" y="5090"/>
                  </a:lnTo>
                  <a:cubicBezTo>
                    <a:pt x="11392" y="5089"/>
                    <a:pt x="11341" y="5065"/>
                    <a:pt x="11308" y="5027"/>
                  </a:cubicBezTo>
                  <a:cubicBezTo>
                    <a:pt x="11257" y="4973"/>
                    <a:pt x="11192" y="4948"/>
                    <a:pt x="11128" y="4948"/>
                  </a:cubicBezTo>
                  <a:cubicBezTo>
                    <a:pt x="11001" y="4948"/>
                    <a:pt x="10880" y="5045"/>
                    <a:pt x="10880" y="5196"/>
                  </a:cubicBezTo>
                  <a:lnTo>
                    <a:pt x="10880" y="10465"/>
                  </a:lnTo>
                  <a:lnTo>
                    <a:pt x="10134" y="10465"/>
                  </a:lnTo>
                  <a:lnTo>
                    <a:pt x="10134" y="8564"/>
                  </a:lnTo>
                  <a:cubicBezTo>
                    <a:pt x="10134" y="8436"/>
                    <a:pt x="10039" y="8373"/>
                    <a:pt x="9944" y="8373"/>
                  </a:cubicBezTo>
                  <a:cubicBezTo>
                    <a:pt x="9849" y="8373"/>
                    <a:pt x="9754" y="8436"/>
                    <a:pt x="9754" y="8564"/>
                  </a:cubicBezTo>
                  <a:lnTo>
                    <a:pt x="9754" y="10513"/>
                  </a:lnTo>
                  <a:cubicBezTo>
                    <a:pt x="9648" y="10570"/>
                    <a:pt x="9585" y="10681"/>
                    <a:pt x="9585" y="10801"/>
                  </a:cubicBezTo>
                  <a:lnTo>
                    <a:pt x="9585" y="11056"/>
                  </a:lnTo>
                  <a:lnTo>
                    <a:pt x="7536" y="11056"/>
                  </a:lnTo>
                  <a:lnTo>
                    <a:pt x="7536" y="10801"/>
                  </a:lnTo>
                  <a:cubicBezTo>
                    <a:pt x="7536" y="10681"/>
                    <a:pt x="7473" y="10570"/>
                    <a:pt x="7367" y="10513"/>
                  </a:cubicBezTo>
                  <a:lnTo>
                    <a:pt x="7367" y="5436"/>
                  </a:lnTo>
                  <a:cubicBezTo>
                    <a:pt x="7431" y="5458"/>
                    <a:pt x="7494" y="5468"/>
                    <a:pt x="7555" y="5468"/>
                  </a:cubicBezTo>
                  <a:cubicBezTo>
                    <a:pt x="7923" y="5468"/>
                    <a:pt x="8216" y="5099"/>
                    <a:pt x="8084" y="4715"/>
                  </a:cubicBezTo>
                  <a:lnTo>
                    <a:pt x="9037" y="4715"/>
                  </a:lnTo>
                  <a:cubicBezTo>
                    <a:pt x="8965" y="4917"/>
                    <a:pt x="9013" y="5138"/>
                    <a:pt x="9157" y="5292"/>
                  </a:cubicBezTo>
                  <a:cubicBezTo>
                    <a:pt x="9267" y="5405"/>
                    <a:pt x="9416" y="5467"/>
                    <a:pt x="9567" y="5467"/>
                  </a:cubicBezTo>
                  <a:cubicBezTo>
                    <a:pt x="9628" y="5467"/>
                    <a:pt x="9690" y="5457"/>
                    <a:pt x="9749" y="5436"/>
                  </a:cubicBezTo>
                  <a:lnTo>
                    <a:pt x="9749" y="7630"/>
                  </a:lnTo>
                  <a:cubicBezTo>
                    <a:pt x="9749" y="7758"/>
                    <a:pt x="9844" y="7822"/>
                    <a:pt x="9939" y="7822"/>
                  </a:cubicBezTo>
                  <a:cubicBezTo>
                    <a:pt x="10034" y="7822"/>
                    <a:pt x="10129" y="7758"/>
                    <a:pt x="10129" y="7630"/>
                  </a:cubicBezTo>
                  <a:lnTo>
                    <a:pt x="10129" y="5196"/>
                  </a:lnTo>
                  <a:cubicBezTo>
                    <a:pt x="10129" y="5045"/>
                    <a:pt x="10008" y="4948"/>
                    <a:pt x="9881" y="4948"/>
                  </a:cubicBezTo>
                  <a:cubicBezTo>
                    <a:pt x="9817" y="4948"/>
                    <a:pt x="9752" y="4973"/>
                    <a:pt x="9701" y="5027"/>
                  </a:cubicBezTo>
                  <a:cubicBezTo>
                    <a:pt x="9663" y="5068"/>
                    <a:pt x="9615" y="5086"/>
                    <a:pt x="9568" y="5086"/>
                  </a:cubicBezTo>
                  <a:cubicBezTo>
                    <a:pt x="9471" y="5086"/>
                    <a:pt x="9377" y="5009"/>
                    <a:pt x="9383" y="4893"/>
                  </a:cubicBezTo>
                  <a:cubicBezTo>
                    <a:pt x="9393" y="4792"/>
                    <a:pt x="9480" y="4715"/>
                    <a:pt x="9581" y="4715"/>
                  </a:cubicBezTo>
                  <a:close/>
                  <a:moveTo>
                    <a:pt x="11048" y="10845"/>
                  </a:moveTo>
                  <a:lnTo>
                    <a:pt x="11048" y="11056"/>
                  </a:lnTo>
                  <a:lnTo>
                    <a:pt x="9966" y="11056"/>
                  </a:lnTo>
                  <a:lnTo>
                    <a:pt x="9966" y="10845"/>
                  </a:lnTo>
                  <a:close/>
                  <a:moveTo>
                    <a:pt x="11515" y="11441"/>
                  </a:moveTo>
                  <a:cubicBezTo>
                    <a:pt x="11606" y="11441"/>
                    <a:pt x="11683" y="11518"/>
                    <a:pt x="11683" y="11610"/>
                  </a:cubicBezTo>
                  <a:lnTo>
                    <a:pt x="11683" y="11826"/>
                  </a:lnTo>
                  <a:lnTo>
                    <a:pt x="5486" y="11826"/>
                  </a:lnTo>
                  <a:cubicBezTo>
                    <a:pt x="5231" y="11826"/>
                    <a:pt x="5231" y="12206"/>
                    <a:pt x="5486" y="12206"/>
                  </a:cubicBezTo>
                  <a:lnTo>
                    <a:pt x="11895" y="12206"/>
                  </a:lnTo>
                  <a:cubicBezTo>
                    <a:pt x="11996" y="12206"/>
                    <a:pt x="12073" y="12288"/>
                    <a:pt x="12073" y="12389"/>
                  </a:cubicBezTo>
                  <a:lnTo>
                    <a:pt x="12073" y="12596"/>
                  </a:lnTo>
                  <a:lnTo>
                    <a:pt x="1006" y="12596"/>
                  </a:lnTo>
                  <a:lnTo>
                    <a:pt x="1006" y="12389"/>
                  </a:lnTo>
                  <a:cubicBezTo>
                    <a:pt x="1006" y="12288"/>
                    <a:pt x="1088" y="12206"/>
                    <a:pt x="1189" y="12206"/>
                  </a:cubicBezTo>
                  <a:lnTo>
                    <a:pt x="4538" y="12206"/>
                  </a:lnTo>
                  <a:cubicBezTo>
                    <a:pt x="4793" y="12206"/>
                    <a:pt x="4793" y="11826"/>
                    <a:pt x="4538" y="11826"/>
                  </a:cubicBezTo>
                  <a:lnTo>
                    <a:pt x="1405" y="11826"/>
                  </a:lnTo>
                  <a:lnTo>
                    <a:pt x="1405" y="11610"/>
                  </a:lnTo>
                  <a:cubicBezTo>
                    <a:pt x="1405" y="11518"/>
                    <a:pt x="1478" y="11441"/>
                    <a:pt x="1574" y="11441"/>
                  </a:cubicBezTo>
                  <a:close/>
                  <a:moveTo>
                    <a:pt x="6552" y="0"/>
                  </a:moveTo>
                  <a:cubicBezTo>
                    <a:pt x="6494" y="0"/>
                    <a:pt x="6436" y="16"/>
                    <a:pt x="6386" y="47"/>
                  </a:cubicBezTo>
                  <a:lnTo>
                    <a:pt x="1155" y="3088"/>
                  </a:lnTo>
                  <a:cubicBezTo>
                    <a:pt x="1141" y="3098"/>
                    <a:pt x="1126" y="3107"/>
                    <a:pt x="1112" y="3122"/>
                  </a:cubicBezTo>
                  <a:cubicBezTo>
                    <a:pt x="1025" y="3194"/>
                    <a:pt x="972" y="3300"/>
                    <a:pt x="972" y="3411"/>
                  </a:cubicBezTo>
                  <a:lnTo>
                    <a:pt x="972" y="4349"/>
                  </a:lnTo>
                  <a:cubicBezTo>
                    <a:pt x="972" y="4522"/>
                    <a:pt x="1093" y="4671"/>
                    <a:pt x="1261" y="4710"/>
                  </a:cubicBezTo>
                  <a:cubicBezTo>
                    <a:pt x="1184" y="4912"/>
                    <a:pt x="1232" y="5138"/>
                    <a:pt x="1381" y="5292"/>
                  </a:cubicBezTo>
                  <a:cubicBezTo>
                    <a:pt x="1487" y="5408"/>
                    <a:pt x="1633" y="5468"/>
                    <a:pt x="1783" y="5468"/>
                  </a:cubicBezTo>
                  <a:cubicBezTo>
                    <a:pt x="1845" y="5468"/>
                    <a:pt x="1908" y="5457"/>
                    <a:pt x="1968" y="5436"/>
                  </a:cubicBezTo>
                  <a:lnTo>
                    <a:pt x="1968" y="10513"/>
                  </a:lnTo>
                  <a:cubicBezTo>
                    <a:pt x="1867" y="10570"/>
                    <a:pt x="1805" y="10681"/>
                    <a:pt x="1805" y="10801"/>
                  </a:cubicBezTo>
                  <a:lnTo>
                    <a:pt x="1805" y="11056"/>
                  </a:lnTo>
                  <a:lnTo>
                    <a:pt x="1574" y="11056"/>
                  </a:lnTo>
                  <a:cubicBezTo>
                    <a:pt x="1271" y="11056"/>
                    <a:pt x="1025" y="11307"/>
                    <a:pt x="1025" y="11610"/>
                  </a:cubicBezTo>
                  <a:lnTo>
                    <a:pt x="1025" y="11855"/>
                  </a:lnTo>
                  <a:cubicBezTo>
                    <a:pt x="790" y="11927"/>
                    <a:pt x="631" y="12144"/>
                    <a:pt x="631" y="12389"/>
                  </a:cubicBezTo>
                  <a:lnTo>
                    <a:pt x="631" y="12596"/>
                  </a:lnTo>
                  <a:lnTo>
                    <a:pt x="255" y="12596"/>
                  </a:lnTo>
                  <a:cubicBezTo>
                    <a:pt x="0" y="12596"/>
                    <a:pt x="0" y="12976"/>
                    <a:pt x="255" y="12976"/>
                  </a:cubicBezTo>
                  <a:lnTo>
                    <a:pt x="12838" y="12976"/>
                  </a:lnTo>
                  <a:cubicBezTo>
                    <a:pt x="13088" y="12976"/>
                    <a:pt x="13088" y="12596"/>
                    <a:pt x="12838" y="12596"/>
                  </a:cubicBezTo>
                  <a:lnTo>
                    <a:pt x="12458" y="12596"/>
                  </a:lnTo>
                  <a:lnTo>
                    <a:pt x="12458" y="12389"/>
                  </a:lnTo>
                  <a:cubicBezTo>
                    <a:pt x="12458" y="12144"/>
                    <a:pt x="12299" y="11927"/>
                    <a:pt x="12063" y="11850"/>
                  </a:cubicBezTo>
                  <a:lnTo>
                    <a:pt x="12063" y="11610"/>
                  </a:lnTo>
                  <a:cubicBezTo>
                    <a:pt x="12063" y="11302"/>
                    <a:pt x="11818" y="11056"/>
                    <a:pt x="11515" y="11056"/>
                  </a:cubicBezTo>
                  <a:lnTo>
                    <a:pt x="11424" y="11056"/>
                  </a:lnTo>
                  <a:lnTo>
                    <a:pt x="11424" y="10797"/>
                  </a:lnTo>
                  <a:cubicBezTo>
                    <a:pt x="11424" y="10681"/>
                    <a:pt x="11361" y="10570"/>
                    <a:pt x="11260" y="10513"/>
                  </a:cubicBezTo>
                  <a:lnTo>
                    <a:pt x="11260" y="5436"/>
                  </a:lnTo>
                  <a:cubicBezTo>
                    <a:pt x="11324" y="5458"/>
                    <a:pt x="11387" y="5468"/>
                    <a:pt x="11448" y="5468"/>
                  </a:cubicBezTo>
                  <a:cubicBezTo>
                    <a:pt x="11841" y="5468"/>
                    <a:pt x="12140" y="5048"/>
                    <a:pt x="11953" y="4657"/>
                  </a:cubicBezTo>
                  <a:cubicBezTo>
                    <a:pt x="12054" y="4589"/>
                    <a:pt x="12116" y="4474"/>
                    <a:pt x="12116" y="4349"/>
                  </a:cubicBezTo>
                  <a:lnTo>
                    <a:pt x="12116" y="3415"/>
                  </a:lnTo>
                  <a:cubicBezTo>
                    <a:pt x="12116" y="3276"/>
                    <a:pt x="12039" y="3151"/>
                    <a:pt x="11919" y="3088"/>
                  </a:cubicBezTo>
                  <a:lnTo>
                    <a:pt x="6722" y="47"/>
                  </a:lnTo>
                  <a:cubicBezTo>
                    <a:pt x="6670" y="16"/>
                    <a:pt x="6611" y="0"/>
                    <a:pt x="6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3" name="Google Shape;10693;p75"/>
          <p:cNvGrpSpPr/>
          <p:nvPr/>
        </p:nvGrpSpPr>
        <p:grpSpPr>
          <a:xfrm>
            <a:off x="3527014" y="2909524"/>
            <a:ext cx="362228" cy="343187"/>
            <a:chOff x="3527014" y="2909524"/>
            <a:chExt cx="362228" cy="343187"/>
          </a:xfrm>
        </p:grpSpPr>
        <p:sp>
          <p:nvSpPr>
            <p:cNvPr id="10694" name="Google Shape;10694;p75"/>
            <p:cNvSpPr/>
            <p:nvPr/>
          </p:nvSpPr>
          <p:spPr>
            <a:xfrm>
              <a:off x="3591009" y="2923162"/>
              <a:ext cx="183514" cy="324487"/>
            </a:xfrm>
            <a:custGeom>
              <a:avLst/>
              <a:gdLst/>
              <a:ahLst/>
              <a:cxnLst/>
              <a:rect l="l" t="t" r="r" b="b"/>
              <a:pathLst>
                <a:path w="6997" h="12372" extrusionOk="0">
                  <a:moveTo>
                    <a:pt x="684" y="1"/>
                  </a:moveTo>
                  <a:cubicBezTo>
                    <a:pt x="308" y="1"/>
                    <a:pt x="0" y="309"/>
                    <a:pt x="0" y="684"/>
                  </a:cubicBezTo>
                  <a:lnTo>
                    <a:pt x="0" y="11688"/>
                  </a:lnTo>
                  <a:cubicBezTo>
                    <a:pt x="0" y="12064"/>
                    <a:pt x="308" y="12372"/>
                    <a:pt x="684" y="12372"/>
                  </a:cubicBezTo>
                  <a:lnTo>
                    <a:pt x="6313" y="12372"/>
                  </a:lnTo>
                  <a:cubicBezTo>
                    <a:pt x="6689" y="12372"/>
                    <a:pt x="6997" y="12064"/>
                    <a:pt x="6997" y="11688"/>
                  </a:cubicBezTo>
                  <a:lnTo>
                    <a:pt x="6997" y="684"/>
                  </a:lnTo>
                  <a:cubicBezTo>
                    <a:pt x="6997" y="309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75"/>
            <p:cNvSpPr/>
            <p:nvPr/>
          </p:nvSpPr>
          <p:spPr>
            <a:xfrm>
              <a:off x="3739430" y="2923293"/>
              <a:ext cx="35092" cy="324355"/>
            </a:xfrm>
            <a:custGeom>
              <a:avLst/>
              <a:gdLst/>
              <a:ahLst/>
              <a:cxnLst/>
              <a:rect l="l" t="t" r="r" b="b"/>
              <a:pathLst>
                <a:path w="1338" h="12367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1688"/>
                  </a:lnTo>
                  <a:cubicBezTo>
                    <a:pt x="678" y="12064"/>
                    <a:pt x="375" y="12367"/>
                    <a:pt x="0" y="12367"/>
                  </a:cubicBezTo>
                  <a:lnTo>
                    <a:pt x="654" y="12367"/>
                  </a:lnTo>
                  <a:cubicBezTo>
                    <a:pt x="1030" y="12367"/>
                    <a:pt x="1338" y="12064"/>
                    <a:pt x="1338" y="11688"/>
                  </a:cubicBez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75"/>
            <p:cNvSpPr/>
            <p:nvPr/>
          </p:nvSpPr>
          <p:spPr>
            <a:xfrm>
              <a:off x="3591009" y="3202197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0" y="0"/>
                  </a:moveTo>
                  <a:lnTo>
                    <a:pt x="0" y="1049"/>
                  </a:lnTo>
                  <a:cubicBezTo>
                    <a:pt x="0" y="1425"/>
                    <a:pt x="308" y="1733"/>
                    <a:pt x="684" y="1733"/>
                  </a:cubicBezTo>
                  <a:lnTo>
                    <a:pt x="6313" y="1733"/>
                  </a:lnTo>
                  <a:cubicBezTo>
                    <a:pt x="6689" y="1733"/>
                    <a:pt x="6997" y="1425"/>
                    <a:pt x="6997" y="1049"/>
                  </a:cubicBezTo>
                  <a:lnTo>
                    <a:pt x="6997" y="0"/>
                  </a:ln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75"/>
            <p:cNvSpPr/>
            <p:nvPr/>
          </p:nvSpPr>
          <p:spPr>
            <a:xfrm>
              <a:off x="3739430" y="3202197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678" y="0"/>
                  </a:moveTo>
                  <a:lnTo>
                    <a:pt x="678" y="1049"/>
                  </a:lnTo>
                  <a:cubicBezTo>
                    <a:pt x="678" y="1425"/>
                    <a:pt x="375" y="1733"/>
                    <a:pt x="0" y="1733"/>
                  </a:cubicBezTo>
                  <a:lnTo>
                    <a:pt x="654" y="1733"/>
                  </a:lnTo>
                  <a:cubicBezTo>
                    <a:pt x="1030" y="1733"/>
                    <a:pt x="1338" y="1425"/>
                    <a:pt x="1338" y="1049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75"/>
            <p:cNvSpPr/>
            <p:nvPr/>
          </p:nvSpPr>
          <p:spPr>
            <a:xfrm>
              <a:off x="3591009" y="2923293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684" y="1"/>
                  </a:moveTo>
                  <a:cubicBezTo>
                    <a:pt x="304" y="1"/>
                    <a:pt x="0" y="304"/>
                    <a:pt x="0" y="679"/>
                  </a:cubicBezTo>
                  <a:lnTo>
                    <a:pt x="0" y="1733"/>
                  </a:lnTo>
                  <a:lnTo>
                    <a:pt x="6997" y="1733"/>
                  </a:lnTo>
                  <a:lnTo>
                    <a:pt x="6997" y="679"/>
                  </a:lnTo>
                  <a:cubicBezTo>
                    <a:pt x="6997" y="304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5"/>
            <p:cNvSpPr/>
            <p:nvPr/>
          </p:nvSpPr>
          <p:spPr>
            <a:xfrm>
              <a:off x="3739430" y="2923293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733"/>
                  </a:lnTo>
                  <a:lnTo>
                    <a:pt x="1338" y="1733"/>
                  </a:ln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75"/>
            <p:cNvSpPr/>
            <p:nvPr/>
          </p:nvSpPr>
          <p:spPr>
            <a:xfrm>
              <a:off x="3681861" y="3020598"/>
              <a:ext cx="202214" cy="129118"/>
            </a:xfrm>
            <a:custGeom>
              <a:avLst/>
              <a:gdLst/>
              <a:ahLst/>
              <a:cxnLst/>
              <a:rect l="l" t="t" r="r" b="b"/>
              <a:pathLst>
                <a:path w="7710" h="4923" extrusionOk="0">
                  <a:moveTo>
                    <a:pt x="241" y="0"/>
                  </a:moveTo>
                  <a:cubicBezTo>
                    <a:pt x="112" y="5"/>
                    <a:pt x="6" y="111"/>
                    <a:pt x="1" y="241"/>
                  </a:cubicBezTo>
                  <a:lnTo>
                    <a:pt x="1" y="4687"/>
                  </a:lnTo>
                  <a:cubicBezTo>
                    <a:pt x="6" y="4817"/>
                    <a:pt x="112" y="4918"/>
                    <a:pt x="241" y="4923"/>
                  </a:cubicBezTo>
                  <a:lnTo>
                    <a:pt x="7473" y="4923"/>
                  </a:lnTo>
                  <a:cubicBezTo>
                    <a:pt x="7603" y="4918"/>
                    <a:pt x="7709" y="4817"/>
                    <a:pt x="7709" y="4687"/>
                  </a:cubicBezTo>
                  <a:lnTo>
                    <a:pt x="7709" y="241"/>
                  </a:lnTo>
                  <a:cubicBezTo>
                    <a:pt x="7709" y="111"/>
                    <a:pt x="7603" y="5"/>
                    <a:pt x="747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75"/>
            <p:cNvSpPr/>
            <p:nvPr/>
          </p:nvSpPr>
          <p:spPr>
            <a:xfrm>
              <a:off x="3861336" y="3020729"/>
              <a:ext cx="22739" cy="128987"/>
            </a:xfrm>
            <a:custGeom>
              <a:avLst/>
              <a:gdLst/>
              <a:ahLst/>
              <a:cxnLst/>
              <a:rect l="l" t="t" r="r" b="b"/>
              <a:pathLst>
                <a:path w="867" h="4918" extrusionOk="0">
                  <a:moveTo>
                    <a:pt x="0" y="0"/>
                  </a:moveTo>
                  <a:cubicBezTo>
                    <a:pt x="130" y="0"/>
                    <a:pt x="231" y="106"/>
                    <a:pt x="236" y="236"/>
                  </a:cubicBezTo>
                  <a:lnTo>
                    <a:pt x="236" y="4682"/>
                  </a:lnTo>
                  <a:cubicBezTo>
                    <a:pt x="231" y="4812"/>
                    <a:pt x="130" y="4913"/>
                    <a:pt x="0" y="4918"/>
                  </a:cubicBezTo>
                  <a:lnTo>
                    <a:pt x="630" y="4918"/>
                  </a:lnTo>
                  <a:cubicBezTo>
                    <a:pt x="760" y="4913"/>
                    <a:pt x="866" y="4812"/>
                    <a:pt x="866" y="4682"/>
                  </a:cubicBezTo>
                  <a:lnTo>
                    <a:pt x="866" y="236"/>
                  </a:lnTo>
                  <a:cubicBezTo>
                    <a:pt x="866" y="106"/>
                    <a:pt x="760" y="0"/>
                    <a:pt x="630" y="0"/>
                  </a:cubicBezTo>
                  <a:close/>
                </a:path>
              </a:pathLst>
            </a:custGeom>
            <a:solidFill>
              <a:srgbClr val="6A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5"/>
            <p:cNvSpPr/>
            <p:nvPr/>
          </p:nvSpPr>
          <p:spPr>
            <a:xfrm>
              <a:off x="3791780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8" y="1256"/>
                  </a:cubicBezTo>
                  <a:cubicBezTo>
                    <a:pt x="617" y="1406"/>
                    <a:pt x="801" y="1473"/>
                    <a:pt x="982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5"/>
            <p:cNvSpPr/>
            <p:nvPr/>
          </p:nvSpPr>
          <p:spPr>
            <a:xfrm>
              <a:off x="3817274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3" y="1256"/>
                  </a:cubicBezTo>
                  <a:cubicBezTo>
                    <a:pt x="614" y="1406"/>
                    <a:pt x="799" y="1473"/>
                    <a:pt x="980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5"/>
            <p:cNvSpPr/>
            <p:nvPr/>
          </p:nvSpPr>
          <p:spPr>
            <a:xfrm>
              <a:off x="3706095" y="3045330"/>
              <a:ext cx="57700" cy="35879"/>
            </a:xfrm>
            <a:custGeom>
              <a:avLst/>
              <a:gdLst/>
              <a:ahLst/>
              <a:cxnLst/>
              <a:rect l="l" t="t" r="r" b="b"/>
              <a:pathLst>
                <a:path w="2200" h="1368" extrusionOk="0">
                  <a:moveTo>
                    <a:pt x="236" y="1"/>
                  </a:moveTo>
                  <a:cubicBezTo>
                    <a:pt x="107" y="1"/>
                    <a:pt x="1" y="106"/>
                    <a:pt x="1" y="236"/>
                  </a:cubicBezTo>
                  <a:lnTo>
                    <a:pt x="1" y="1126"/>
                  </a:lnTo>
                  <a:cubicBezTo>
                    <a:pt x="1" y="1256"/>
                    <a:pt x="107" y="1362"/>
                    <a:pt x="236" y="1367"/>
                  </a:cubicBezTo>
                  <a:lnTo>
                    <a:pt x="1964" y="1367"/>
                  </a:lnTo>
                  <a:cubicBezTo>
                    <a:pt x="2094" y="1362"/>
                    <a:pt x="2195" y="1256"/>
                    <a:pt x="2200" y="1131"/>
                  </a:cubicBezTo>
                  <a:lnTo>
                    <a:pt x="2200" y="236"/>
                  </a:lnTo>
                  <a:cubicBezTo>
                    <a:pt x="2195" y="106"/>
                    <a:pt x="2094" y="1"/>
                    <a:pt x="19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5"/>
            <p:cNvSpPr/>
            <p:nvPr/>
          </p:nvSpPr>
          <p:spPr>
            <a:xfrm>
              <a:off x="3702686" y="3101877"/>
              <a:ext cx="162584" cy="20221"/>
            </a:xfrm>
            <a:custGeom>
              <a:avLst/>
              <a:gdLst/>
              <a:ahLst/>
              <a:cxnLst/>
              <a:rect l="l" t="t" r="r" b="b"/>
              <a:pathLst>
                <a:path w="6199" h="771" extrusionOk="0">
                  <a:moveTo>
                    <a:pt x="237" y="0"/>
                  </a:moveTo>
                  <a:cubicBezTo>
                    <a:pt x="107" y="0"/>
                    <a:pt x="1" y="106"/>
                    <a:pt x="1" y="236"/>
                  </a:cubicBezTo>
                  <a:lnTo>
                    <a:pt x="1" y="529"/>
                  </a:lnTo>
                  <a:cubicBezTo>
                    <a:pt x="1" y="659"/>
                    <a:pt x="107" y="765"/>
                    <a:pt x="237" y="770"/>
                  </a:cubicBezTo>
                  <a:lnTo>
                    <a:pt x="5963" y="770"/>
                  </a:lnTo>
                  <a:cubicBezTo>
                    <a:pt x="6092" y="765"/>
                    <a:pt x="6194" y="659"/>
                    <a:pt x="6198" y="529"/>
                  </a:cubicBezTo>
                  <a:lnTo>
                    <a:pt x="6198" y="236"/>
                  </a:lnTo>
                  <a:cubicBezTo>
                    <a:pt x="6194" y="106"/>
                    <a:pt x="6092" y="0"/>
                    <a:pt x="5963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75"/>
            <p:cNvSpPr/>
            <p:nvPr/>
          </p:nvSpPr>
          <p:spPr>
            <a:xfrm>
              <a:off x="3527014" y="2914717"/>
              <a:ext cx="106300" cy="90905"/>
            </a:xfrm>
            <a:custGeom>
              <a:avLst/>
              <a:gdLst/>
              <a:ahLst/>
              <a:cxnLst/>
              <a:rect l="l" t="t" r="r" b="b"/>
              <a:pathLst>
                <a:path w="4053" h="3466" extrusionOk="0">
                  <a:moveTo>
                    <a:pt x="2320" y="0"/>
                  </a:moveTo>
                  <a:cubicBezTo>
                    <a:pt x="776" y="0"/>
                    <a:pt x="1" y="1867"/>
                    <a:pt x="1093" y="2960"/>
                  </a:cubicBezTo>
                  <a:cubicBezTo>
                    <a:pt x="1425" y="3291"/>
                    <a:pt x="1868" y="3465"/>
                    <a:pt x="2319" y="3465"/>
                  </a:cubicBezTo>
                  <a:cubicBezTo>
                    <a:pt x="2543" y="3465"/>
                    <a:pt x="2769" y="3423"/>
                    <a:pt x="2984" y="3335"/>
                  </a:cubicBezTo>
                  <a:cubicBezTo>
                    <a:pt x="3629" y="3065"/>
                    <a:pt x="4052" y="2435"/>
                    <a:pt x="4052" y="1733"/>
                  </a:cubicBezTo>
                  <a:cubicBezTo>
                    <a:pt x="4052" y="775"/>
                    <a:pt x="3278" y="0"/>
                    <a:pt x="2320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75"/>
            <p:cNvSpPr/>
            <p:nvPr/>
          </p:nvSpPr>
          <p:spPr>
            <a:xfrm>
              <a:off x="3579259" y="2914717"/>
              <a:ext cx="56310" cy="90957"/>
            </a:xfrm>
            <a:custGeom>
              <a:avLst/>
              <a:gdLst/>
              <a:ahLst/>
              <a:cxnLst/>
              <a:rect l="l" t="t" r="r" b="b"/>
              <a:pathLst>
                <a:path w="2147" h="3468" extrusionOk="0">
                  <a:moveTo>
                    <a:pt x="328" y="0"/>
                  </a:moveTo>
                  <a:cubicBezTo>
                    <a:pt x="217" y="0"/>
                    <a:pt x="107" y="10"/>
                    <a:pt x="1" y="29"/>
                  </a:cubicBezTo>
                  <a:cubicBezTo>
                    <a:pt x="814" y="188"/>
                    <a:pt x="1406" y="900"/>
                    <a:pt x="1406" y="1733"/>
                  </a:cubicBezTo>
                  <a:cubicBezTo>
                    <a:pt x="1406" y="2565"/>
                    <a:pt x="814" y="3277"/>
                    <a:pt x="1" y="3436"/>
                  </a:cubicBezTo>
                  <a:cubicBezTo>
                    <a:pt x="111" y="3457"/>
                    <a:pt x="221" y="3467"/>
                    <a:pt x="330" y="3467"/>
                  </a:cubicBezTo>
                  <a:cubicBezTo>
                    <a:pt x="1202" y="3467"/>
                    <a:pt x="1965" y="2804"/>
                    <a:pt x="2051" y="1896"/>
                  </a:cubicBezTo>
                  <a:cubicBezTo>
                    <a:pt x="2147" y="881"/>
                    <a:pt x="1348" y="0"/>
                    <a:pt x="328" y="0"/>
                  </a:cubicBezTo>
                  <a:close/>
                </a:path>
              </a:pathLst>
            </a:custGeom>
            <a:solidFill>
              <a:srgbClr val="75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75"/>
            <p:cNvSpPr/>
            <p:nvPr/>
          </p:nvSpPr>
          <p:spPr>
            <a:xfrm>
              <a:off x="3529296" y="2909524"/>
              <a:ext cx="359946" cy="343187"/>
            </a:xfrm>
            <a:custGeom>
              <a:avLst/>
              <a:gdLst/>
              <a:ahLst/>
              <a:cxnLst/>
              <a:rect l="l" t="t" r="r" b="b"/>
              <a:pathLst>
                <a:path w="13724" h="13085" extrusionOk="0">
                  <a:moveTo>
                    <a:pt x="8666" y="723"/>
                  </a:moveTo>
                  <a:cubicBezTo>
                    <a:pt x="8931" y="723"/>
                    <a:pt x="9148" y="935"/>
                    <a:pt x="9148" y="1204"/>
                  </a:cubicBezTo>
                  <a:lnTo>
                    <a:pt x="9148" y="2056"/>
                  </a:lnTo>
                  <a:lnTo>
                    <a:pt x="4158" y="2061"/>
                  </a:lnTo>
                  <a:cubicBezTo>
                    <a:pt x="4158" y="2017"/>
                    <a:pt x="4163" y="1974"/>
                    <a:pt x="4163" y="1931"/>
                  </a:cubicBezTo>
                  <a:cubicBezTo>
                    <a:pt x="4163" y="1488"/>
                    <a:pt x="4013" y="1064"/>
                    <a:pt x="3734" y="723"/>
                  </a:cubicBezTo>
                  <a:close/>
                  <a:moveTo>
                    <a:pt x="2219" y="391"/>
                  </a:moveTo>
                  <a:cubicBezTo>
                    <a:pt x="3009" y="391"/>
                    <a:pt x="3768" y="1005"/>
                    <a:pt x="3768" y="1931"/>
                  </a:cubicBezTo>
                  <a:cubicBezTo>
                    <a:pt x="3768" y="2777"/>
                    <a:pt x="3080" y="3466"/>
                    <a:pt x="2233" y="3466"/>
                  </a:cubicBezTo>
                  <a:cubicBezTo>
                    <a:pt x="867" y="3466"/>
                    <a:pt x="178" y="1810"/>
                    <a:pt x="1146" y="843"/>
                  </a:cubicBezTo>
                  <a:cubicBezTo>
                    <a:pt x="1458" y="531"/>
                    <a:pt x="1842" y="391"/>
                    <a:pt x="2219" y="391"/>
                  </a:cubicBezTo>
                  <a:close/>
                  <a:moveTo>
                    <a:pt x="9152" y="11357"/>
                  </a:moveTo>
                  <a:lnTo>
                    <a:pt x="9152" y="12213"/>
                  </a:lnTo>
                  <a:cubicBezTo>
                    <a:pt x="9152" y="12478"/>
                    <a:pt x="8936" y="12694"/>
                    <a:pt x="8671" y="12694"/>
                  </a:cubicBezTo>
                  <a:lnTo>
                    <a:pt x="3032" y="12694"/>
                  </a:lnTo>
                  <a:cubicBezTo>
                    <a:pt x="2767" y="12694"/>
                    <a:pt x="2551" y="12478"/>
                    <a:pt x="2551" y="12213"/>
                  </a:cubicBezTo>
                  <a:lnTo>
                    <a:pt x="2551" y="11357"/>
                  </a:lnTo>
                  <a:close/>
                  <a:moveTo>
                    <a:pt x="2236" y="1"/>
                  </a:moveTo>
                  <a:cubicBezTo>
                    <a:pt x="1438" y="1"/>
                    <a:pt x="671" y="499"/>
                    <a:pt x="400" y="1334"/>
                  </a:cubicBezTo>
                  <a:cubicBezTo>
                    <a:pt x="0" y="2551"/>
                    <a:pt x="876" y="3807"/>
                    <a:pt x="2156" y="3860"/>
                  </a:cubicBezTo>
                  <a:lnTo>
                    <a:pt x="2156" y="5698"/>
                  </a:lnTo>
                  <a:cubicBezTo>
                    <a:pt x="2156" y="5831"/>
                    <a:pt x="2255" y="5897"/>
                    <a:pt x="2353" y="5897"/>
                  </a:cubicBezTo>
                  <a:cubicBezTo>
                    <a:pt x="2452" y="5897"/>
                    <a:pt x="2551" y="5831"/>
                    <a:pt x="2551" y="5698"/>
                  </a:cubicBezTo>
                  <a:lnTo>
                    <a:pt x="2551" y="3836"/>
                  </a:lnTo>
                  <a:cubicBezTo>
                    <a:pt x="3287" y="3711"/>
                    <a:pt x="3884" y="3172"/>
                    <a:pt x="4090" y="2455"/>
                  </a:cubicBezTo>
                  <a:lnTo>
                    <a:pt x="9152" y="2455"/>
                  </a:lnTo>
                  <a:lnTo>
                    <a:pt x="9152" y="4043"/>
                  </a:lnTo>
                  <a:lnTo>
                    <a:pt x="6015" y="4043"/>
                  </a:lnTo>
                  <a:lnTo>
                    <a:pt x="6015" y="3360"/>
                  </a:lnTo>
                  <a:lnTo>
                    <a:pt x="5621" y="3360"/>
                  </a:lnTo>
                  <a:lnTo>
                    <a:pt x="5621" y="10048"/>
                  </a:lnTo>
                  <a:lnTo>
                    <a:pt x="6015" y="10048"/>
                  </a:lnTo>
                  <a:lnTo>
                    <a:pt x="6015" y="9350"/>
                  </a:lnTo>
                  <a:lnTo>
                    <a:pt x="9152" y="9350"/>
                  </a:lnTo>
                  <a:lnTo>
                    <a:pt x="9152" y="10957"/>
                  </a:lnTo>
                  <a:lnTo>
                    <a:pt x="2551" y="10957"/>
                  </a:lnTo>
                  <a:lnTo>
                    <a:pt x="2551" y="6540"/>
                  </a:lnTo>
                  <a:cubicBezTo>
                    <a:pt x="2551" y="6408"/>
                    <a:pt x="2452" y="6342"/>
                    <a:pt x="2353" y="6342"/>
                  </a:cubicBezTo>
                  <a:cubicBezTo>
                    <a:pt x="2255" y="6342"/>
                    <a:pt x="2156" y="6408"/>
                    <a:pt x="2156" y="6540"/>
                  </a:cubicBezTo>
                  <a:lnTo>
                    <a:pt x="2156" y="12208"/>
                  </a:lnTo>
                  <a:cubicBezTo>
                    <a:pt x="2156" y="12690"/>
                    <a:pt x="2551" y="13084"/>
                    <a:pt x="3037" y="13084"/>
                  </a:cubicBezTo>
                  <a:lnTo>
                    <a:pt x="8666" y="13084"/>
                  </a:lnTo>
                  <a:cubicBezTo>
                    <a:pt x="9119" y="13084"/>
                    <a:pt x="9494" y="12743"/>
                    <a:pt x="9542" y="12295"/>
                  </a:cubicBezTo>
                  <a:cubicBezTo>
                    <a:pt x="9547" y="12266"/>
                    <a:pt x="9547" y="12237"/>
                    <a:pt x="9547" y="12208"/>
                  </a:cubicBezTo>
                  <a:lnTo>
                    <a:pt x="9547" y="9350"/>
                  </a:lnTo>
                  <a:lnTo>
                    <a:pt x="10740" y="9350"/>
                  </a:lnTo>
                  <a:cubicBezTo>
                    <a:pt x="11000" y="9350"/>
                    <a:pt x="11000" y="8956"/>
                    <a:pt x="10740" y="8956"/>
                  </a:cubicBezTo>
                  <a:lnTo>
                    <a:pt x="6058" y="8956"/>
                  </a:lnTo>
                  <a:cubicBezTo>
                    <a:pt x="6034" y="8956"/>
                    <a:pt x="6020" y="8936"/>
                    <a:pt x="6020" y="8917"/>
                  </a:cubicBezTo>
                  <a:lnTo>
                    <a:pt x="6020" y="4476"/>
                  </a:lnTo>
                  <a:cubicBezTo>
                    <a:pt x="6020" y="4452"/>
                    <a:pt x="6034" y="4438"/>
                    <a:pt x="6058" y="4438"/>
                  </a:cubicBezTo>
                  <a:lnTo>
                    <a:pt x="13290" y="4438"/>
                  </a:lnTo>
                  <a:cubicBezTo>
                    <a:pt x="13292" y="4437"/>
                    <a:pt x="13295" y="4437"/>
                    <a:pt x="13296" y="4437"/>
                  </a:cubicBezTo>
                  <a:cubicBezTo>
                    <a:pt x="13314" y="4437"/>
                    <a:pt x="13329" y="4454"/>
                    <a:pt x="13329" y="4476"/>
                  </a:cubicBezTo>
                  <a:lnTo>
                    <a:pt x="13329" y="8922"/>
                  </a:lnTo>
                  <a:cubicBezTo>
                    <a:pt x="13329" y="8941"/>
                    <a:pt x="13310" y="8961"/>
                    <a:pt x="13290" y="8961"/>
                  </a:cubicBezTo>
                  <a:lnTo>
                    <a:pt x="11602" y="8961"/>
                  </a:lnTo>
                  <a:cubicBezTo>
                    <a:pt x="11337" y="8961"/>
                    <a:pt x="11337" y="9355"/>
                    <a:pt x="11602" y="9355"/>
                  </a:cubicBezTo>
                  <a:lnTo>
                    <a:pt x="13290" y="9355"/>
                  </a:lnTo>
                  <a:cubicBezTo>
                    <a:pt x="13531" y="9355"/>
                    <a:pt x="13724" y="9163"/>
                    <a:pt x="13724" y="8922"/>
                  </a:cubicBezTo>
                  <a:lnTo>
                    <a:pt x="13724" y="4476"/>
                  </a:lnTo>
                  <a:cubicBezTo>
                    <a:pt x="13724" y="4235"/>
                    <a:pt x="13531" y="4043"/>
                    <a:pt x="13290" y="4043"/>
                  </a:cubicBezTo>
                  <a:lnTo>
                    <a:pt x="9547" y="4043"/>
                  </a:lnTo>
                  <a:lnTo>
                    <a:pt x="9547" y="1204"/>
                  </a:lnTo>
                  <a:cubicBezTo>
                    <a:pt x="9547" y="1175"/>
                    <a:pt x="9542" y="1146"/>
                    <a:pt x="9542" y="1117"/>
                  </a:cubicBezTo>
                  <a:cubicBezTo>
                    <a:pt x="9494" y="670"/>
                    <a:pt x="9119" y="328"/>
                    <a:pt x="8666" y="328"/>
                  </a:cubicBezTo>
                  <a:lnTo>
                    <a:pt x="3306" y="328"/>
                  </a:lnTo>
                  <a:cubicBezTo>
                    <a:pt x="2972" y="105"/>
                    <a:pt x="2601" y="1"/>
                    <a:pt x="2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5"/>
            <p:cNvSpPr/>
            <p:nvPr/>
          </p:nvSpPr>
          <p:spPr>
            <a:xfrm>
              <a:off x="3791676" y="3038747"/>
              <a:ext cx="65647" cy="49019"/>
            </a:xfrm>
            <a:custGeom>
              <a:avLst/>
              <a:gdLst/>
              <a:ahLst/>
              <a:cxnLst/>
              <a:rect l="l" t="t" r="r" b="b"/>
              <a:pathLst>
                <a:path w="2503" h="1869" extrusionOk="0">
                  <a:moveTo>
                    <a:pt x="991" y="391"/>
                  </a:moveTo>
                  <a:cubicBezTo>
                    <a:pt x="1054" y="391"/>
                    <a:pt x="1116" y="401"/>
                    <a:pt x="1179" y="425"/>
                  </a:cubicBezTo>
                  <a:cubicBezTo>
                    <a:pt x="977" y="733"/>
                    <a:pt x="977" y="1127"/>
                    <a:pt x="1179" y="1435"/>
                  </a:cubicBezTo>
                  <a:cubicBezTo>
                    <a:pt x="1116" y="1458"/>
                    <a:pt x="1053" y="1469"/>
                    <a:pt x="992" y="1469"/>
                  </a:cubicBezTo>
                  <a:cubicBezTo>
                    <a:pt x="708" y="1469"/>
                    <a:pt x="456" y="1239"/>
                    <a:pt x="452" y="930"/>
                  </a:cubicBezTo>
                  <a:lnTo>
                    <a:pt x="448" y="935"/>
                  </a:lnTo>
                  <a:cubicBezTo>
                    <a:pt x="448" y="632"/>
                    <a:pt x="693" y="391"/>
                    <a:pt x="991" y="391"/>
                  </a:cubicBezTo>
                  <a:close/>
                  <a:moveTo>
                    <a:pt x="986" y="1"/>
                  </a:moveTo>
                  <a:cubicBezTo>
                    <a:pt x="903" y="1"/>
                    <a:pt x="819" y="12"/>
                    <a:pt x="736" y="35"/>
                  </a:cubicBezTo>
                  <a:cubicBezTo>
                    <a:pt x="289" y="160"/>
                    <a:pt x="0" y="598"/>
                    <a:pt x="67" y="1060"/>
                  </a:cubicBezTo>
                  <a:cubicBezTo>
                    <a:pt x="130" y="1522"/>
                    <a:pt x="525" y="1868"/>
                    <a:pt x="991" y="1868"/>
                  </a:cubicBezTo>
                  <a:cubicBezTo>
                    <a:pt x="1160" y="1868"/>
                    <a:pt x="1328" y="1820"/>
                    <a:pt x="1477" y="1729"/>
                  </a:cubicBezTo>
                  <a:cubicBezTo>
                    <a:pt x="1599" y="1655"/>
                    <a:pt x="1698" y="1556"/>
                    <a:pt x="1771" y="1443"/>
                  </a:cubicBezTo>
                  <a:lnTo>
                    <a:pt x="1771" y="1443"/>
                  </a:lnTo>
                  <a:cubicBezTo>
                    <a:pt x="1831" y="1465"/>
                    <a:pt x="1892" y="1475"/>
                    <a:pt x="1954" y="1475"/>
                  </a:cubicBezTo>
                  <a:cubicBezTo>
                    <a:pt x="2231" y="1475"/>
                    <a:pt x="2497" y="1260"/>
                    <a:pt x="2497" y="935"/>
                  </a:cubicBezTo>
                  <a:lnTo>
                    <a:pt x="2502" y="935"/>
                  </a:lnTo>
                  <a:cubicBezTo>
                    <a:pt x="2502" y="632"/>
                    <a:pt x="2257" y="391"/>
                    <a:pt x="1958" y="391"/>
                  </a:cubicBezTo>
                  <a:cubicBezTo>
                    <a:pt x="1890" y="391"/>
                    <a:pt x="1827" y="402"/>
                    <a:pt x="1770" y="423"/>
                  </a:cubicBezTo>
                  <a:lnTo>
                    <a:pt x="1770" y="423"/>
                  </a:lnTo>
                  <a:cubicBezTo>
                    <a:pt x="1798" y="466"/>
                    <a:pt x="1822" y="511"/>
                    <a:pt x="1843" y="559"/>
                  </a:cubicBezTo>
                  <a:cubicBezTo>
                    <a:pt x="1973" y="856"/>
                    <a:pt x="1937" y="1187"/>
                    <a:pt x="1771" y="1443"/>
                  </a:cubicBezTo>
                  <a:lnTo>
                    <a:pt x="1771" y="1443"/>
                  </a:lnTo>
                  <a:cubicBezTo>
                    <a:pt x="1701" y="1417"/>
                    <a:pt x="1633" y="1375"/>
                    <a:pt x="1574" y="1315"/>
                  </a:cubicBezTo>
                  <a:cubicBezTo>
                    <a:pt x="1280" y="1021"/>
                    <a:pt x="1417" y="549"/>
                    <a:pt x="1770" y="423"/>
                  </a:cubicBezTo>
                  <a:lnTo>
                    <a:pt x="1770" y="423"/>
                  </a:lnTo>
                  <a:cubicBezTo>
                    <a:pt x="1598" y="159"/>
                    <a:pt x="1300" y="1"/>
                    <a:pt x="9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5"/>
            <p:cNvSpPr/>
            <p:nvPr/>
          </p:nvSpPr>
          <p:spPr>
            <a:xfrm>
              <a:off x="3700928" y="3040163"/>
              <a:ext cx="68034" cy="46213"/>
            </a:xfrm>
            <a:custGeom>
              <a:avLst/>
              <a:gdLst/>
              <a:ahLst/>
              <a:cxnLst/>
              <a:rect l="l" t="t" r="r" b="b"/>
              <a:pathLst>
                <a:path w="2594" h="1762" extrusionOk="0">
                  <a:moveTo>
                    <a:pt x="2161" y="395"/>
                  </a:moveTo>
                  <a:cubicBezTo>
                    <a:pt x="2180" y="395"/>
                    <a:pt x="2199" y="409"/>
                    <a:pt x="2199" y="433"/>
                  </a:cubicBezTo>
                  <a:lnTo>
                    <a:pt x="2199" y="1328"/>
                  </a:lnTo>
                  <a:cubicBezTo>
                    <a:pt x="2199" y="1348"/>
                    <a:pt x="2180" y="1367"/>
                    <a:pt x="2161" y="1367"/>
                  </a:cubicBezTo>
                  <a:lnTo>
                    <a:pt x="433" y="1367"/>
                  </a:lnTo>
                  <a:cubicBezTo>
                    <a:pt x="414" y="1367"/>
                    <a:pt x="395" y="1348"/>
                    <a:pt x="395" y="1328"/>
                  </a:cubicBezTo>
                  <a:lnTo>
                    <a:pt x="395" y="1323"/>
                  </a:lnTo>
                  <a:lnTo>
                    <a:pt x="395" y="433"/>
                  </a:lnTo>
                  <a:cubicBezTo>
                    <a:pt x="395" y="409"/>
                    <a:pt x="414" y="395"/>
                    <a:pt x="433" y="395"/>
                  </a:cubicBezTo>
                  <a:close/>
                  <a:moveTo>
                    <a:pt x="433" y="0"/>
                  </a:moveTo>
                  <a:cubicBezTo>
                    <a:pt x="193" y="0"/>
                    <a:pt x="0" y="193"/>
                    <a:pt x="0" y="433"/>
                  </a:cubicBezTo>
                  <a:lnTo>
                    <a:pt x="0" y="1328"/>
                  </a:lnTo>
                  <a:cubicBezTo>
                    <a:pt x="0" y="1564"/>
                    <a:pt x="193" y="1761"/>
                    <a:pt x="433" y="1761"/>
                  </a:cubicBezTo>
                  <a:lnTo>
                    <a:pt x="2161" y="1761"/>
                  </a:lnTo>
                  <a:cubicBezTo>
                    <a:pt x="2397" y="1761"/>
                    <a:pt x="2594" y="1564"/>
                    <a:pt x="2594" y="1323"/>
                  </a:cubicBezTo>
                  <a:lnTo>
                    <a:pt x="2594" y="433"/>
                  </a:lnTo>
                  <a:cubicBezTo>
                    <a:pt x="2594" y="193"/>
                    <a:pt x="2397" y="0"/>
                    <a:pt x="2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5"/>
            <p:cNvSpPr/>
            <p:nvPr/>
          </p:nvSpPr>
          <p:spPr>
            <a:xfrm>
              <a:off x="3697519" y="3096683"/>
              <a:ext cx="172918" cy="30581"/>
            </a:xfrm>
            <a:custGeom>
              <a:avLst/>
              <a:gdLst/>
              <a:ahLst/>
              <a:cxnLst/>
              <a:rect l="l" t="t" r="r" b="b"/>
              <a:pathLst>
                <a:path w="6593" h="1166" extrusionOk="0">
                  <a:moveTo>
                    <a:pt x="6160" y="395"/>
                  </a:moveTo>
                  <a:cubicBezTo>
                    <a:pt x="6179" y="395"/>
                    <a:pt x="6198" y="415"/>
                    <a:pt x="6198" y="434"/>
                  </a:cubicBezTo>
                  <a:lnTo>
                    <a:pt x="6198" y="727"/>
                  </a:lnTo>
                  <a:cubicBezTo>
                    <a:pt x="6198" y="752"/>
                    <a:pt x="6179" y="771"/>
                    <a:pt x="6160" y="771"/>
                  </a:cubicBezTo>
                  <a:lnTo>
                    <a:pt x="434" y="771"/>
                  </a:lnTo>
                  <a:cubicBezTo>
                    <a:pt x="410" y="771"/>
                    <a:pt x="395" y="752"/>
                    <a:pt x="395" y="727"/>
                  </a:cubicBezTo>
                  <a:lnTo>
                    <a:pt x="395" y="434"/>
                  </a:lnTo>
                  <a:cubicBezTo>
                    <a:pt x="395" y="415"/>
                    <a:pt x="410" y="395"/>
                    <a:pt x="434" y="395"/>
                  </a:cubicBezTo>
                  <a:close/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727"/>
                  </a:lnTo>
                  <a:cubicBezTo>
                    <a:pt x="1" y="968"/>
                    <a:pt x="193" y="1165"/>
                    <a:pt x="434" y="1165"/>
                  </a:cubicBezTo>
                  <a:lnTo>
                    <a:pt x="6160" y="1165"/>
                  </a:lnTo>
                  <a:cubicBezTo>
                    <a:pt x="6400" y="1165"/>
                    <a:pt x="6593" y="968"/>
                    <a:pt x="6593" y="727"/>
                  </a:cubicBezTo>
                  <a:lnTo>
                    <a:pt x="6593" y="434"/>
                  </a:lnTo>
                  <a:cubicBezTo>
                    <a:pt x="6593" y="193"/>
                    <a:pt x="6400" y="1"/>
                    <a:pt x="61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5"/>
            <p:cNvSpPr/>
            <p:nvPr/>
          </p:nvSpPr>
          <p:spPr>
            <a:xfrm>
              <a:off x="3565647" y="2944380"/>
              <a:ext cx="44561" cy="31447"/>
            </a:xfrm>
            <a:custGeom>
              <a:avLst/>
              <a:gdLst/>
              <a:ahLst/>
              <a:cxnLst/>
              <a:rect l="l" t="t" r="r" b="b"/>
              <a:pathLst>
                <a:path w="1699" h="1199" extrusionOk="0">
                  <a:moveTo>
                    <a:pt x="1418" y="1"/>
                  </a:moveTo>
                  <a:cubicBezTo>
                    <a:pt x="1369" y="1"/>
                    <a:pt x="1319" y="20"/>
                    <a:pt x="1275" y="68"/>
                  </a:cubicBezTo>
                  <a:lnTo>
                    <a:pt x="693" y="698"/>
                  </a:lnTo>
                  <a:lnTo>
                    <a:pt x="428" y="375"/>
                  </a:lnTo>
                  <a:cubicBezTo>
                    <a:pt x="385" y="320"/>
                    <a:pt x="331" y="297"/>
                    <a:pt x="278" y="297"/>
                  </a:cubicBezTo>
                  <a:cubicBezTo>
                    <a:pt x="134" y="297"/>
                    <a:pt x="1" y="469"/>
                    <a:pt x="121" y="621"/>
                  </a:cubicBezTo>
                  <a:lnTo>
                    <a:pt x="530" y="1126"/>
                  </a:lnTo>
                  <a:cubicBezTo>
                    <a:pt x="563" y="1169"/>
                    <a:pt x="616" y="1198"/>
                    <a:pt x="674" y="1198"/>
                  </a:cubicBezTo>
                  <a:lnTo>
                    <a:pt x="679" y="1198"/>
                  </a:lnTo>
                  <a:cubicBezTo>
                    <a:pt x="736" y="1198"/>
                    <a:pt x="789" y="1174"/>
                    <a:pt x="828" y="1136"/>
                  </a:cubicBezTo>
                  <a:lnTo>
                    <a:pt x="1564" y="337"/>
                  </a:lnTo>
                  <a:cubicBezTo>
                    <a:pt x="1698" y="188"/>
                    <a:pt x="1567" y="1"/>
                    <a:pt x="1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3" name="Google Shape;10713;p75"/>
          <p:cNvGrpSpPr/>
          <p:nvPr/>
        </p:nvGrpSpPr>
        <p:grpSpPr>
          <a:xfrm>
            <a:off x="2257297" y="4289484"/>
            <a:ext cx="408546" cy="353494"/>
            <a:chOff x="2181097" y="4289484"/>
            <a:chExt cx="408546" cy="353494"/>
          </a:xfrm>
        </p:grpSpPr>
        <p:sp>
          <p:nvSpPr>
            <p:cNvPr id="10714" name="Google Shape;10714;p75"/>
            <p:cNvSpPr/>
            <p:nvPr/>
          </p:nvSpPr>
          <p:spPr>
            <a:xfrm>
              <a:off x="2433117" y="4295438"/>
              <a:ext cx="56704" cy="68454"/>
            </a:xfrm>
            <a:custGeom>
              <a:avLst/>
              <a:gdLst/>
              <a:ahLst/>
              <a:cxnLst/>
              <a:rect l="l" t="t" r="r" b="b"/>
              <a:pathLst>
                <a:path w="2162" h="2610" extrusionOk="0">
                  <a:moveTo>
                    <a:pt x="1404" y="0"/>
                  </a:moveTo>
                  <a:cubicBezTo>
                    <a:pt x="1156" y="0"/>
                    <a:pt x="919" y="139"/>
                    <a:pt x="809" y="382"/>
                  </a:cubicBezTo>
                  <a:lnTo>
                    <a:pt x="1" y="2128"/>
                  </a:lnTo>
                  <a:lnTo>
                    <a:pt x="828" y="2609"/>
                  </a:lnTo>
                  <a:lnTo>
                    <a:pt x="1940" y="1036"/>
                  </a:lnTo>
                  <a:cubicBezTo>
                    <a:pt x="2161" y="718"/>
                    <a:pt x="2065" y="281"/>
                    <a:pt x="1733" y="88"/>
                  </a:cubicBezTo>
                  <a:cubicBezTo>
                    <a:pt x="1628" y="28"/>
                    <a:pt x="1515" y="0"/>
                    <a:pt x="1404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75"/>
            <p:cNvSpPr/>
            <p:nvPr/>
          </p:nvSpPr>
          <p:spPr>
            <a:xfrm>
              <a:off x="2444474" y="4313351"/>
              <a:ext cx="41938" cy="50409"/>
            </a:xfrm>
            <a:custGeom>
              <a:avLst/>
              <a:gdLst/>
              <a:ahLst/>
              <a:cxnLst/>
              <a:rect l="l" t="t" r="r" b="b"/>
              <a:pathLst>
                <a:path w="1599" h="1922" extrusionOk="0">
                  <a:moveTo>
                    <a:pt x="1200" y="0"/>
                  </a:moveTo>
                  <a:cubicBezTo>
                    <a:pt x="954" y="0"/>
                    <a:pt x="717" y="140"/>
                    <a:pt x="607" y="382"/>
                  </a:cubicBezTo>
                  <a:lnTo>
                    <a:pt x="1" y="1695"/>
                  </a:lnTo>
                  <a:lnTo>
                    <a:pt x="395" y="1922"/>
                  </a:lnTo>
                  <a:lnTo>
                    <a:pt x="1507" y="348"/>
                  </a:lnTo>
                  <a:cubicBezTo>
                    <a:pt x="1550" y="286"/>
                    <a:pt x="1579" y="218"/>
                    <a:pt x="1598" y="141"/>
                  </a:cubicBezTo>
                  <a:cubicBezTo>
                    <a:pt x="1579" y="122"/>
                    <a:pt x="1555" y="108"/>
                    <a:pt x="1526" y="88"/>
                  </a:cubicBezTo>
                  <a:cubicBezTo>
                    <a:pt x="1423" y="29"/>
                    <a:pt x="1311" y="0"/>
                    <a:pt x="120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5"/>
            <p:cNvSpPr/>
            <p:nvPr/>
          </p:nvSpPr>
          <p:spPr>
            <a:xfrm>
              <a:off x="2272710" y="4568676"/>
              <a:ext cx="56704" cy="68349"/>
            </a:xfrm>
            <a:custGeom>
              <a:avLst/>
              <a:gdLst/>
              <a:ahLst/>
              <a:cxnLst/>
              <a:rect l="l" t="t" r="r" b="b"/>
              <a:pathLst>
                <a:path w="2162" h="2606" extrusionOk="0">
                  <a:moveTo>
                    <a:pt x="1329" y="1"/>
                  </a:moveTo>
                  <a:lnTo>
                    <a:pt x="222" y="1574"/>
                  </a:lnTo>
                  <a:cubicBezTo>
                    <a:pt x="1" y="1887"/>
                    <a:pt x="97" y="2325"/>
                    <a:pt x="429" y="2517"/>
                  </a:cubicBezTo>
                  <a:cubicBezTo>
                    <a:pt x="533" y="2577"/>
                    <a:pt x="645" y="2606"/>
                    <a:pt x="756" y="2606"/>
                  </a:cubicBezTo>
                  <a:cubicBezTo>
                    <a:pt x="1002" y="2606"/>
                    <a:pt x="1240" y="2467"/>
                    <a:pt x="1353" y="2229"/>
                  </a:cubicBezTo>
                  <a:lnTo>
                    <a:pt x="2161" y="482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5"/>
            <p:cNvSpPr/>
            <p:nvPr/>
          </p:nvSpPr>
          <p:spPr>
            <a:xfrm>
              <a:off x="2291279" y="4575259"/>
              <a:ext cx="38135" cy="56678"/>
            </a:xfrm>
            <a:custGeom>
              <a:avLst/>
              <a:gdLst/>
              <a:ahLst/>
              <a:cxnLst/>
              <a:rect l="l" t="t" r="r" b="b"/>
              <a:pathLst>
                <a:path w="1454" h="2161" extrusionOk="0">
                  <a:moveTo>
                    <a:pt x="1054" y="0"/>
                  </a:moveTo>
                  <a:lnTo>
                    <a:pt x="222" y="1179"/>
                  </a:lnTo>
                  <a:cubicBezTo>
                    <a:pt x="0" y="1492"/>
                    <a:pt x="97" y="1930"/>
                    <a:pt x="429" y="2122"/>
                  </a:cubicBezTo>
                  <a:cubicBezTo>
                    <a:pt x="457" y="2136"/>
                    <a:pt x="481" y="2151"/>
                    <a:pt x="510" y="2161"/>
                  </a:cubicBezTo>
                  <a:cubicBezTo>
                    <a:pt x="563" y="2108"/>
                    <a:pt x="611" y="2045"/>
                    <a:pt x="645" y="1978"/>
                  </a:cubicBezTo>
                  <a:lnTo>
                    <a:pt x="1453" y="226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75"/>
            <p:cNvSpPr/>
            <p:nvPr/>
          </p:nvSpPr>
          <p:spPr>
            <a:xfrm>
              <a:off x="2272605" y="4295438"/>
              <a:ext cx="56809" cy="68454"/>
            </a:xfrm>
            <a:custGeom>
              <a:avLst/>
              <a:gdLst/>
              <a:ahLst/>
              <a:cxnLst/>
              <a:rect l="l" t="t" r="r" b="b"/>
              <a:pathLst>
                <a:path w="2166" h="2610" extrusionOk="0">
                  <a:moveTo>
                    <a:pt x="759" y="0"/>
                  </a:moveTo>
                  <a:cubicBezTo>
                    <a:pt x="649" y="0"/>
                    <a:pt x="536" y="28"/>
                    <a:pt x="433" y="88"/>
                  </a:cubicBezTo>
                  <a:cubicBezTo>
                    <a:pt x="96" y="281"/>
                    <a:pt x="0" y="718"/>
                    <a:pt x="226" y="1036"/>
                  </a:cubicBezTo>
                  <a:lnTo>
                    <a:pt x="1333" y="2609"/>
                  </a:lnTo>
                  <a:lnTo>
                    <a:pt x="2165" y="2128"/>
                  </a:lnTo>
                  <a:lnTo>
                    <a:pt x="1357" y="382"/>
                  </a:lnTo>
                  <a:cubicBezTo>
                    <a:pt x="1244" y="139"/>
                    <a:pt x="1006" y="0"/>
                    <a:pt x="75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75"/>
            <p:cNvSpPr/>
            <p:nvPr/>
          </p:nvSpPr>
          <p:spPr>
            <a:xfrm>
              <a:off x="2291279" y="4300500"/>
              <a:ext cx="38135" cy="56835"/>
            </a:xfrm>
            <a:custGeom>
              <a:avLst/>
              <a:gdLst/>
              <a:ahLst/>
              <a:cxnLst/>
              <a:rect l="l" t="t" r="r" b="b"/>
              <a:pathLst>
                <a:path w="1454" h="2167" extrusionOk="0">
                  <a:moveTo>
                    <a:pt x="510" y="1"/>
                  </a:moveTo>
                  <a:cubicBezTo>
                    <a:pt x="481" y="11"/>
                    <a:pt x="457" y="25"/>
                    <a:pt x="429" y="39"/>
                  </a:cubicBezTo>
                  <a:cubicBezTo>
                    <a:pt x="97" y="232"/>
                    <a:pt x="0" y="670"/>
                    <a:pt x="222" y="983"/>
                  </a:cubicBezTo>
                  <a:lnTo>
                    <a:pt x="1054" y="2166"/>
                  </a:lnTo>
                  <a:lnTo>
                    <a:pt x="1453" y="1935"/>
                  </a:lnTo>
                  <a:lnTo>
                    <a:pt x="645" y="189"/>
                  </a:lnTo>
                  <a:cubicBezTo>
                    <a:pt x="611" y="116"/>
                    <a:pt x="563" y="54"/>
                    <a:pt x="51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75"/>
            <p:cNvSpPr/>
            <p:nvPr/>
          </p:nvSpPr>
          <p:spPr>
            <a:xfrm>
              <a:off x="2433117" y="4568571"/>
              <a:ext cx="56704" cy="68559"/>
            </a:xfrm>
            <a:custGeom>
              <a:avLst/>
              <a:gdLst/>
              <a:ahLst/>
              <a:cxnLst/>
              <a:rect l="l" t="t" r="r" b="b"/>
              <a:pathLst>
                <a:path w="2162" h="2614" extrusionOk="0">
                  <a:moveTo>
                    <a:pt x="828" y="0"/>
                  </a:moveTo>
                  <a:lnTo>
                    <a:pt x="1" y="481"/>
                  </a:lnTo>
                  <a:lnTo>
                    <a:pt x="809" y="2228"/>
                  </a:lnTo>
                  <a:cubicBezTo>
                    <a:pt x="919" y="2471"/>
                    <a:pt x="1159" y="2613"/>
                    <a:pt x="1407" y="2613"/>
                  </a:cubicBezTo>
                  <a:cubicBezTo>
                    <a:pt x="1518" y="2613"/>
                    <a:pt x="1630" y="2585"/>
                    <a:pt x="1733" y="2526"/>
                  </a:cubicBezTo>
                  <a:cubicBezTo>
                    <a:pt x="2065" y="2329"/>
                    <a:pt x="2161" y="1891"/>
                    <a:pt x="1940" y="1578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5"/>
            <p:cNvSpPr/>
            <p:nvPr/>
          </p:nvSpPr>
          <p:spPr>
            <a:xfrm>
              <a:off x="2444343" y="4568676"/>
              <a:ext cx="42069" cy="50435"/>
            </a:xfrm>
            <a:custGeom>
              <a:avLst/>
              <a:gdLst/>
              <a:ahLst/>
              <a:cxnLst/>
              <a:rect l="l" t="t" r="r" b="b"/>
              <a:pathLst>
                <a:path w="1604" h="1923" extrusionOk="0">
                  <a:moveTo>
                    <a:pt x="400" y="1"/>
                  </a:moveTo>
                  <a:lnTo>
                    <a:pt x="1" y="232"/>
                  </a:lnTo>
                  <a:lnTo>
                    <a:pt x="612" y="1541"/>
                  </a:lnTo>
                  <a:cubicBezTo>
                    <a:pt x="722" y="1783"/>
                    <a:pt x="959" y="1922"/>
                    <a:pt x="1205" y="1922"/>
                  </a:cubicBezTo>
                  <a:cubicBezTo>
                    <a:pt x="1316" y="1922"/>
                    <a:pt x="1428" y="1894"/>
                    <a:pt x="1531" y="1834"/>
                  </a:cubicBezTo>
                  <a:cubicBezTo>
                    <a:pt x="1560" y="1820"/>
                    <a:pt x="1584" y="1800"/>
                    <a:pt x="1603" y="1781"/>
                  </a:cubicBezTo>
                  <a:cubicBezTo>
                    <a:pt x="1584" y="1709"/>
                    <a:pt x="1550" y="1637"/>
                    <a:pt x="1507" y="1574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5"/>
            <p:cNvSpPr/>
            <p:nvPr/>
          </p:nvSpPr>
          <p:spPr>
            <a:xfrm>
              <a:off x="2186657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659" y="1"/>
                  </a:moveTo>
                  <a:cubicBezTo>
                    <a:pt x="299" y="1"/>
                    <a:pt x="0" y="292"/>
                    <a:pt x="0" y="658"/>
                  </a:cubicBezTo>
                  <a:cubicBezTo>
                    <a:pt x="0" y="1023"/>
                    <a:pt x="299" y="1315"/>
                    <a:pt x="659" y="1315"/>
                  </a:cubicBezTo>
                  <a:cubicBezTo>
                    <a:pt x="678" y="1315"/>
                    <a:pt x="698" y="1314"/>
                    <a:pt x="717" y="1312"/>
                  </a:cubicBezTo>
                  <a:lnTo>
                    <a:pt x="2632" y="1139"/>
                  </a:lnTo>
                  <a:lnTo>
                    <a:pt x="2632" y="181"/>
                  </a:lnTo>
                  <a:lnTo>
                    <a:pt x="717" y="3"/>
                  </a:lnTo>
                  <a:cubicBezTo>
                    <a:pt x="698" y="2"/>
                    <a:pt x="678" y="1"/>
                    <a:pt x="65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5"/>
            <p:cNvSpPr/>
            <p:nvPr/>
          </p:nvSpPr>
          <p:spPr>
            <a:xfrm>
              <a:off x="2197647" y="4449026"/>
              <a:ext cx="58068" cy="20274"/>
            </a:xfrm>
            <a:custGeom>
              <a:avLst/>
              <a:gdLst/>
              <a:ahLst/>
              <a:cxnLst/>
              <a:rect l="l" t="t" r="r" b="b"/>
              <a:pathLst>
                <a:path w="2214" h="773" extrusionOk="0">
                  <a:moveTo>
                    <a:pt x="259" y="0"/>
                  </a:moveTo>
                  <a:cubicBezTo>
                    <a:pt x="195" y="0"/>
                    <a:pt x="132" y="9"/>
                    <a:pt x="72" y="25"/>
                  </a:cubicBezTo>
                  <a:cubicBezTo>
                    <a:pt x="0" y="420"/>
                    <a:pt x="304" y="772"/>
                    <a:pt x="688" y="772"/>
                  </a:cubicBezTo>
                  <a:cubicBezTo>
                    <a:pt x="717" y="772"/>
                    <a:pt x="746" y="770"/>
                    <a:pt x="775" y="766"/>
                  </a:cubicBezTo>
                  <a:lnTo>
                    <a:pt x="2213" y="637"/>
                  </a:lnTo>
                  <a:lnTo>
                    <a:pt x="2213" y="179"/>
                  </a:lnTo>
                  <a:lnTo>
                    <a:pt x="298" y="1"/>
                  </a:lnTo>
                  <a:cubicBezTo>
                    <a:pt x="285" y="1"/>
                    <a:pt x="272" y="0"/>
                    <a:pt x="25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75"/>
            <p:cNvSpPr/>
            <p:nvPr/>
          </p:nvSpPr>
          <p:spPr>
            <a:xfrm>
              <a:off x="2506685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1979" y="1"/>
                  </a:moveTo>
                  <a:cubicBezTo>
                    <a:pt x="1960" y="1"/>
                    <a:pt x="1940" y="2"/>
                    <a:pt x="1921" y="3"/>
                  </a:cubicBezTo>
                  <a:lnTo>
                    <a:pt x="1" y="181"/>
                  </a:lnTo>
                  <a:lnTo>
                    <a:pt x="1" y="1139"/>
                  </a:lnTo>
                  <a:lnTo>
                    <a:pt x="1921" y="1312"/>
                  </a:lnTo>
                  <a:cubicBezTo>
                    <a:pt x="1940" y="1314"/>
                    <a:pt x="1960" y="1315"/>
                    <a:pt x="1979" y="1315"/>
                  </a:cubicBezTo>
                  <a:cubicBezTo>
                    <a:pt x="2338" y="1315"/>
                    <a:pt x="2633" y="1023"/>
                    <a:pt x="2633" y="658"/>
                  </a:cubicBezTo>
                  <a:cubicBezTo>
                    <a:pt x="2633" y="292"/>
                    <a:pt x="2338" y="1"/>
                    <a:pt x="197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75"/>
            <p:cNvSpPr/>
            <p:nvPr/>
          </p:nvSpPr>
          <p:spPr>
            <a:xfrm>
              <a:off x="2506685" y="4449026"/>
              <a:ext cx="58199" cy="20274"/>
            </a:xfrm>
            <a:custGeom>
              <a:avLst/>
              <a:gdLst/>
              <a:ahLst/>
              <a:cxnLst/>
              <a:rect l="l" t="t" r="r" b="b"/>
              <a:pathLst>
                <a:path w="2219" h="773" extrusionOk="0">
                  <a:moveTo>
                    <a:pt x="1960" y="0"/>
                  </a:moveTo>
                  <a:cubicBezTo>
                    <a:pt x="1947" y="0"/>
                    <a:pt x="1934" y="1"/>
                    <a:pt x="1921" y="1"/>
                  </a:cubicBezTo>
                  <a:lnTo>
                    <a:pt x="1" y="179"/>
                  </a:lnTo>
                  <a:lnTo>
                    <a:pt x="1" y="637"/>
                  </a:lnTo>
                  <a:lnTo>
                    <a:pt x="1440" y="766"/>
                  </a:lnTo>
                  <a:cubicBezTo>
                    <a:pt x="1469" y="770"/>
                    <a:pt x="1498" y="772"/>
                    <a:pt x="1527" y="772"/>
                  </a:cubicBezTo>
                  <a:cubicBezTo>
                    <a:pt x="1915" y="772"/>
                    <a:pt x="2219" y="420"/>
                    <a:pt x="2147" y="25"/>
                  </a:cubicBezTo>
                  <a:cubicBezTo>
                    <a:pt x="2087" y="9"/>
                    <a:pt x="2024" y="0"/>
                    <a:pt x="196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75"/>
            <p:cNvSpPr/>
            <p:nvPr/>
          </p:nvSpPr>
          <p:spPr>
            <a:xfrm>
              <a:off x="2239034" y="4334464"/>
              <a:ext cx="273999" cy="263613"/>
            </a:xfrm>
            <a:custGeom>
              <a:avLst/>
              <a:gdLst/>
              <a:ahLst/>
              <a:cxnLst/>
              <a:rect l="l" t="t" r="r" b="b"/>
              <a:pathLst>
                <a:path w="10447" h="10051" extrusionOk="0">
                  <a:moveTo>
                    <a:pt x="5424" y="1196"/>
                  </a:moveTo>
                  <a:cubicBezTo>
                    <a:pt x="5918" y="1196"/>
                    <a:pt x="6416" y="1291"/>
                    <a:pt x="6891" y="1487"/>
                  </a:cubicBezTo>
                  <a:cubicBezTo>
                    <a:pt x="8320" y="2079"/>
                    <a:pt x="9253" y="3474"/>
                    <a:pt x="9253" y="5024"/>
                  </a:cubicBezTo>
                  <a:cubicBezTo>
                    <a:pt x="9253" y="7141"/>
                    <a:pt x="7535" y="8854"/>
                    <a:pt x="5423" y="8854"/>
                  </a:cubicBezTo>
                  <a:cubicBezTo>
                    <a:pt x="3874" y="8854"/>
                    <a:pt x="2478" y="7920"/>
                    <a:pt x="1886" y="6491"/>
                  </a:cubicBezTo>
                  <a:cubicBezTo>
                    <a:pt x="1295" y="5057"/>
                    <a:pt x="1622" y="3412"/>
                    <a:pt x="2714" y="2315"/>
                  </a:cubicBezTo>
                  <a:cubicBezTo>
                    <a:pt x="3448" y="1584"/>
                    <a:pt x="4427" y="1196"/>
                    <a:pt x="5424" y="1196"/>
                  </a:cubicBezTo>
                  <a:close/>
                  <a:moveTo>
                    <a:pt x="5423" y="0"/>
                  </a:moveTo>
                  <a:cubicBezTo>
                    <a:pt x="3393" y="0"/>
                    <a:pt x="1559" y="1222"/>
                    <a:pt x="780" y="3099"/>
                  </a:cubicBezTo>
                  <a:cubicBezTo>
                    <a:pt x="0" y="4980"/>
                    <a:pt x="433" y="7141"/>
                    <a:pt x="1872" y="8580"/>
                  </a:cubicBezTo>
                  <a:cubicBezTo>
                    <a:pt x="2831" y="9539"/>
                    <a:pt x="4116" y="10050"/>
                    <a:pt x="5424" y="10050"/>
                  </a:cubicBezTo>
                  <a:cubicBezTo>
                    <a:pt x="6072" y="10050"/>
                    <a:pt x="6725" y="9925"/>
                    <a:pt x="7348" y="9667"/>
                  </a:cubicBezTo>
                  <a:cubicBezTo>
                    <a:pt x="9224" y="8888"/>
                    <a:pt x="10447" y="7059"/>
                    <a:pt x="10447" y="5024"/>
                  </a:cubicBezTo>
                  <a:cubicBezTo>
                    <a:pt x="10447" y="2247"/>
                    <a:pt x="8199" y="0"/>
                    <a:pt x="542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5"/>
            <p:cNvSpPr/>
            <p:nvPr/>
          </p:nvSpPr>
          <p:spPr>
            <a:xfrm>
              <a:off x="2330909" y="4428595"/>
              <a:ext cx="87967" cy="75378"/>
            </a:xfrm>
            <a:custGeom>
              <a:avLst/>
              <a:gdLst/>
              <a:ahLst/>
              <a:cxnLst/>
              <a:rect l="l" t="t" r="r" b="b"/>
              <a:pathLst>
                <a:path w="3354" h="2874" extrusionOk="0">
                  <a:moveTo>
                    <a:pt x="1920" y="1"/>
                  </a:moveTo>
                  <a:cubicBezTo>
                    <a:pt x="640" y="1"/>
                    <a:pt x="0" y="1545"/>
                    <a:pt x="905" y="2450"/>
                  </a:cubicBezTo>
                  <a:cubicBezTo>
                    <a:pt x="1197" y="2743"/>
                    <a:pt x="1557" y="2874"/>
                    <a:pt x="1910" y="2874"/>
                  </a:cubicBezTo>
                  <a:cubicBezTo>
                    <a:pt x="2647" y="2874"/>
                    <a:pt x="3354" y="2301"/>
                    <a:pt x="3354" y="1435"/>
                  </a:cubicBezTo>
                  <a:cubicBezTo>
                    <a:pt x="3354" y="641"/>
                    <a:pt x="2714" y="1"/>
                    <a:pt x="1920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5"/>
            <p:cNvSpPr/>
            <p:nvPr/>
          </p:nvSpPr>
          <p:spPr>
            <a:xfrm>
              <a:off x="2256816" y="4350856"/>
              <a:ext cx="239798" cy="230723"/>
            </a:xfrm>
            <a:custGeom>
              <a:avLst/>
              <a:gdLst/>
              <a:ahLst/>
              <a:cxnLst/>
              <a:rect l="l" t="t" r="r" b="b"/>
              <a:pathLst>
                <a:path w="9143" h="8797" extrusionOk="0">
                  <a:moveTo>
                    <a:pt x="4746" y="571"/>
                  </a:moveTo>
                  <a:cubicBezTo>
                    <a:pt x="5240" y="571"/>
                    <a:pt x="5738" y="666"/>
                    <a:pt x="6213" y="862"/>
                  </a:cubicBezTo>
                  <a:cubicBezTo>
                    <a:pt x="7642" y="1454"/>
                    <a:pt x="8575" y="2849"/>
                    <a:pt x="8575" y="4399"/>
                  </a:cubicBezTo>
                  <a:cubicBezTo>
                    <a:pt x="8575" y="6516"/>
                    <a:pt x="6862" y="8229"/>
                    <a:pt x="4745" y="8229"/>
                  </a:cubicBezTo>
                  <a:cubicBezTo>
                    <a:pt x="3196" y="8229"/>
                    <a:pt x="1800" y="7295"/>
                    <a:pt x="1208" y="5866"/>
                  </a:cubicBezTo>
                  <a:cubicBezTo>
                    <a:pt x="617" y="4432"/>
                    <a:pt x="944" y="2787"/>
                    <a:pt x="2036" y="1690"/>
                  </a:cubicBezTo>
                  <a:cubicBezTo>
                    <a:pt x="2770" y="959"/>
                    <a:pt x="3749" y="571"/>
                    <a:pt x="4746" y="571"/>
                  </a:cubicBezTo>
                  <a:close/>
                  <a:moveTo>
                    <a:pt x="4745" y="1"/>
                  </a:moveTo>
                  <a:cubicBezTo>
                    <a:pt x="2965" y="1"/>
                    <a:pt x="1362" y="1074"/>
                    <a:pt x="684" y="2715"/>
                  </a:cubicBezTo>
                  <a:cubicBezTo>
                    <a:pt x="1" y="4360"/>
                    <a:pt x="376" y="6251"/>
                    <a:pt x="1637" y="7507"/>
                  </a:cubicBezTo>
                  <a:cubicBezTo>
                    <a:pt x="2476" y="8350"/>
                    <a:pt x="3599" y="8797"/>
                    <a:pt x="4743" y="8797"/>
                  </a:cubicBezTo>
                  <a:cubicBezTo>
                    <a:pt x="5310" y="8797"/>
                    <a:pt x="5883" y="8687"/>
                    <a:pt x="6429" y="8460"/>
                  </a:cubicBezTo>
                  <a:cubicBezTo>
                    <a:pt x="8070" y="7781"/>
                    <a:pt x="9143" y="6179"/>
                    <a:pt x="9143" y="4399"/>
                  </a:cubicBezTo>
                  <a:cubicBezTo>
                    <a:pt x="9143" y="1969"/>
                    <a:pt x="7175" y="1"/>
                    <a:pt x="47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5"/>
            <p:cNvSpPr/>
            <p:nvPr/>
          </p:nvSpPr>
          <p:spPr>
            <a:xfrm>
              <a:off x="2356008" y="4447400"/>
              <a:ext cx="44088" cy="37741"/>
            </a:xfrm>
            <a:custGeom>
              <a:avLst/>
              <a:gdLst/>
              <a:ahLst/>
              <a:cxnLst/>
              <a:rect l="l" t="t" r="r" b="b"/>
              <a:pathLst>
                <a:path w="1681" h="1439" extrusionOk="0">
                  <a:moveTo>
                    <a:pt x="963" y="1"/>
                  </a:moveTo>
                  <a:cubicBezTo>
                    <a:pt x="323" y="1"/>
                    <a:pt x="1" y="775"/>
                    <a:pt x="453" y="1228"/>
                  </a:cubicBezTo>
                  <a:cubicBezTo>
                    <a:pt x="599" y="1374"/>
                    <a:pt x="778" y="1439"/>
                    <a:pt x="955" y="1439"/>
                  </a:cubicBezTo>
                  <a:cubicBezTo>
                    <a:pt x="1325" y="1439"/>
                    <a:pt x="1680" y="1151"/>
                    <a:pt x="1680" y="718"/>
                  </a:cubicBezTo>
                  <a:cubicBezTo>
                    <a:pt x="1680" y="323"/>
                    <a:pt x="1358" y="1"/>
                    <a:pt x="963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75"/>
            <p:cNvSpPr/>
            <p:nvPr/>
          </p:nvSpPr>
          <p:spPr>
            <a:xfrm>
              <a:off x="2264396" y="4359879"/>
              <a:ext cx="233608" cy="212574"/>
            </a:xfrm>
            <a:custGeom>
              <a:avLst/>
              <a:gdLst/>
              <a:ahLst/>
              <a:cxnLst/>
              <a:rect l="l" t="t" r="r" b="b"/>
              <a:pathLst>
                <a:path w="8907" h="8105" extrusionOk="0">
                  <a:moveTo>
                    <a:pt x="4454" y="451"/>
                  </a:moveTo>
                  <a:cubicBezTo>
                    <a:pt x="5003" y="451"/>
                    <a:pt x="5553" y="576"/>
                    <a:pt x="6058" y="826"/>
                  </a:cubicBezTo>
                  <a:lnTo>
                    <a:pt x="6063" y="826"/>
                  </a:lnTo>
                  <a:lnTo>
                    <a:pt x="5082" y="2520"/>
                  </a:lnTo>
                  <a:cubicBezTo>
                    <a:pt x="4882" y="2438"/>
                    <a:pt x="4669" y="2397"/>
                    <a:pt x="4455" y="2397"/>
                  </a:cubicBezTo>
                  <a:cubicBezTo>
                    <a:pt x="4242" y="2397"/>
                    <a:pt x="4028" y="2438"/>
                    <a:pt x="3826" y="2520"/>
                  </a:cubicBezTo>
                  <a:lnTo>
                    <a:pt x="2849" y="826"/>
                  </a:lnTo>
                  <a:cubicBezTo>
                    <a:pt x="3354" y="576"/>
                    <a:pt x="3904" y="451"/>
                    <a:pt x="4454" y="451"/>
                  </a:cubicBezTo>
                  <a:close/>
                  <a:moveTo>
                    <a:pt x="2464" y="1052"/>
                  </a:moveTo>
                  <a:lnTo>
                    <a:pt x="3441" y="2746"/>
                  </a:lnTo>
                  <a:cubicBezTo>
                    <a:pt x="3094" y="3011"/>
                    <a:pt x="2868" y="3400"/>
                    <a:pt x="2810" y="3833"/>
                  </a:cubicBezTo>
                  <a:lnTo>
                    <a:pt x="857" y="3833"/>
                  </a:lnTo>
                  <a:cubicBezTo>
                    <a:pt x="910" y="2953"/>
                    <a:pt x="1285" y="2125"/>
                    <a:pt x="1906" y="1505"/>
                  </a:cubicBezTo>
                  <a:cubicBezTo>
                    <a:pt x="2074" y="1336"/>
                    <a:pt x="2262" y="1182"/>
                    <a:pt x="2464" y="1052"/>
                  </a:cubicBezTo>
                  <a:close/>
                  <a:moveTo>
                    <a:pt x="4464" y="2840"/>
                  </a:moveTo>
                  <a:cubicBezTo>
                    <a:pt x="4762" y="2840"/>
                    <a:pt x="5065" y="2951"/>
                    <a:pt x="5313" y="3198"/>
                  </a:cubicBezTo>
                  <a:cubicBezTo>
                    <a:pt x="6078" y="3963"/>
                    <a:pt x="5534" y="5267"/>
                    <a:pt x="4456" y="5267"/>
                  </a:cubicBezTo>
                  <a:cubicBezTo>
                    <a:pt x="3787" y="5267"/>
                    <a:pt x="3244" y="4724"/>
                    <a:pt x="3244" y="4055"/>
                  </a:cubicBezTo>
                  <a:cubicBezTo>
                    <a:pt x="3244" y="3325"/>
                    <a:pt x="3841" y="2840"/>
                    <a:pt x="4464" y="2840"/>
                  </a:cubicBezTo>
                  <a:close/>
                  <a:moveTo>
                    <a:pt x="8050" y="4281"/>
                  </a:moveTo>
                  <a:cubicBezTo>
                    <a:pt x="7998" y="5157"/>
                    <a:pt x="7627" y="5984"/>
                    <a:pt x="7006" y="6605"/>
                  </a:cubicBezTo>
                  <a:cubicBezTo>
                    <a:pt x="6833" y="6773"/>
                    <a:pt x="6650" y="6927"/>
                    <a:pt x="6448" y="7057"/>
                  </a:cubicBezTo>
                  <a:lnTo>
                    <a:pt x="5471" y="5368"/>
                  </a:lnTo>
                  <a:cubicBezTo>
                    <a:pt x="5813" y="5099"/>
                    <a:pt x="6039" y="4709"/>
                    <a:pt x="6102" y="4281"/>
                  </a:cubicBezTo>
                  <a:close/>
                  <a:moveTo>
                    <a:pt x="5086" y="5590"/>
                  </a:moveTo>
                  <a:lnTo>
                    <a:pt x="6063" y="7283"/>
                  </a:lnTo>
                  <a:cubicBezTo>
                    <a:pt x="5556" y="7534"/>
                    <a:pt x="5005" y="7659"/>
                    <a:pt x="4454" y="7659"/>
                  </a:cubicBezTo>
                  <a:cubicBezTo>
                    <a:pt x="3904" y="7659"/>
                    <a:pt x="3354" y="7534"/>
                    <a:pt x="2849" y="7283"/>
                  </a:cubicBezTo>
                  <a:lnTo>
                    <a:pt x="3826" y="5590"/>
                  </a:lnTo>
                  <a:cubicBezTo>
                    <a:pt x="4028" y="5674"/>
                    <a:pt x="4242" y="5716"/>
                    <a:pt x="4456" y="5716"/>
                  </a:cubicBezTo>
                  <a:cubicBezTo>
                    <a:pt x="4670" y="5716"/>
                    <a:pt x="4884" y="5674"/>
                    <a:pt x="5086" y="5590"/>
                  </a:cubicBezTo>
                  <a:close/>
                  <a:moveTo>
                    <a:pt x="4456" y="0"/>
                  </a:moveTo>
                  <a:cubicBezTo>
                    <a:pt x="3413" y="0"/>
                    <a:pt x="2374" y="401"/>
                    <a:pt x="1588" y="1187"/>
                  </a:cubicBezTo>
                  <a:cubicBezTo>
                    <a:pt x="145" y="2630"/>
                    <a:pt x="0" y="4926"/>
                    <a:pt x="1251" y="6538"/>
                  </a:cubicBezTo>
                  <a:cubicBezTo>
                    <a:pt x="1301" y="6601"/>
                    <a:pt x="1363" y="6628"/>
                    <a:pt x="1424" y="6628"/>
                  </a:cubicBezTo>
                  <a:cubicBezTo>
                    <a:pt x="1587" y="6628"/>
                    <a:pt x="1741" y="6435"/>
                    <a:pt x="1608" y="6263"/>
                  </a:cubicBezTo>
                  <a:cubicBezTo>
                    <a:pt x="1160" y="5696"/>
                    <a:pt x="900" y="5003"/>
                    <a:pt x="857" y="4281"/>
                  </a:cubicBezTo>
                  <a:lnTo>
                    <a:pt x="2810" y="4281"/>
                  </a:lnTo>
                  <a:cubicBezTo>
                    <a:pt x="2868" y="4709"/>
                    <a:pt x="3094" y="5099"/>
                    <a:pt x="3441" y="5368"/>
                  </a:cubicBezTo>
                  <a:lnTo>
                    <a:pt x="2464" y="7057"/>
                  </a:lnTo>
                  <a:cubicBezTo>
                    <a:pt x="2387" y="7009"/>
                    <a:pt x="2315" y="6956"/>
                    <a:pt x="2243" y="6903"/>
                  </a:cubicBezTo>
                  <a:cubicBezTo>
                    <a:pt x="2196" y="6867"/>
                    <a:pt x="2148" y="6852"/>
                    <a:pt x="2103" y="6852"/>
                  </a:cubicBezTo>
                  <a:cubicBezTo>
                    <a:pt x="1919" y="6852"/>
                    <a:pt x="1779" y="7108"/>
                    <a:pt x="1968" y="7255"/>
                  </a:cubicBezTo>
                  <a:cubicBezTo>
                    <a:pt x="2705" y="7824"/>
                    <a:pt x="3581" y="8105"/>
                    <a:pt x="4453" y="8105"/>
                  </a:cubicBezTo>
                  <a:cubicBezTo>
                    <a:pt x="5496" y="8105"/>
                    <a:pt x="6533" y="7704"/>
                    <a:pt x="7319" y="6918"/>
                  </a:cubicBezTo>
                  <a:cubicBezTo>
                    <a:pt x="8763" y="5474"/>
                    <a:pt x="8907" y="3184"/>
                    <a:pt x="7656" y="1572"/>
                  </a:cubicBezTo>
                  <a:cubicBezTo>
                    <a:pt x="7606" y="1508"/>
                    <a:pt x="7545" y="1482"/>
                    <a:pt x="7484" y="1482"/>
                  </a:cubicBezTo>
                  <a:cubicBezTo>
                    <a:pt x="7322" y="1482"/>
                    <a:pt x="7171" y="1674"/>
                    <a:pt x="7305" y="1846"/>
                  </a:cubicBezTo>
                  <a:cubicBezTo>
                    <a:pt x="7747" y="2414"/>
                    <a:pt x="8007" y="3107"/>
                    <a:pt x="8050" y="3829"/>
                  </a:cubicBezTo>
                  <a:lnTo>
                    <a:pt x="6102" y="3829"/>
                  </a:lnTo>
                  <a:cubicBezTo>
                    <a:pt x="6039" y="3400"/>
                    <a:pt x="5813" y="3011"/>
                    <a:pt x="5471" y="2741"/>
                  </a:cubicBezTo>
                  <a:lnTo>
                    <a:pt x="6448" y="1047"/>
                  </a:lnTo>
                  <a:cubicBezTo>
                    <a:pt x="6520" y="1100"/>
                    <a:pt x="6592" y="1148"/>
                    <a:pt x="6665" y="1206"/>
                  </a:cubicBezTo>
                  <a:cubicBezTo>
                    <a:pt x="6711" y="1242"/>
                    <a:pt x="6758" y="1257"/>
                    <a:pt x="6803" y="1257"/>
                  </a:cubicBezTo>
                  <a:cubicBezTo>
                    <a:pt x="6988" y="1257"/>
                    <a:pt x="7129" y="997"/>
                    <a:pt x="6939" y="850"/>
                  </a:cubicBezTo>
                  <a:cubicBezTo>
                    <a:pt x="6205" y="280"/>
                    <a:pt x="5329" y="0"/>
                    <a:pt x="44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75"/>
            <p:cNvSpPr/>
            <p:nvPr/>
          </p:nvSpPr>
          <p:spPr>
            <a:xfrm>
              <a:off x="2181097" y="4289484"/>
              <a:ext cx="408546" cy="353494"/>
            </a:xfrm>
            <a:custGeom>
              <a:avLst/>
              <a:gdLst/>
              <a:ahLst/>
              <a:cxnLst/>
              <a:rect l="l" t="t" r="r" b="b"/>
              <a:pathLst>
                <a:path w="15577" h="13478" extrusionOk="0">
                  <a:moveTo>
                    <a:pt x="11018" y="445"/>
                  </a:moveTo>
                  <a:cubicBezTo>
                    <a:pt x="11090" y="445"/>
                    <a:pt x="11164" y="463"/>
                    <a:pt x="11231" y="503"/>
                  </a:cubicBezTo>
                  <a:cubicBezTo>
                    <a:pt x="11453" y="628"/>
                    <a:pt x="11510" y="917"/>
                    <a:pt x="11361" y="1123"/>
                  </a:cubicBezTo>
                  <a:lnTo>
                    <a:pt x="10490" y="2336"/>
                  </a:lnTo>
                  <a:cubicBezTo>
                    <a:pt x="10336" y="2235"/>
                    <a:pt x="10177" y="2144"/>
                    <a:pt x="10014" y="2062"/>
                  </a:cubicBezTo>
                  <a:lnTo>
                    <a:pt x="10625" y="705"/>
                  </a:lnTo>
                  <a:cubicBezTo>
                    <a:pt x="10695" y="541"/>
                    <a:pt x="10854" y="445"/>
                    <a:pt x="11018" y="445"/>
                  </a:cubicBezTo>
                  <a:close/>
                  <a:moveTo>
                    <a:pt x="4245" y="445"/>
                  </a:moveTo>
                  <a:cubicBezTo>
                    <a:pt x="4408" y="445"/>
                    <a:pt x="4564" y="541"/>
                    <a:pt x="4634" y="705"/>
                  </a:cubicBezTo>
                  <a:lnTo>
                    <a:pt x="5250" y="2062"/>
                  </a:lnTo>
                  <a:cubicBezTo>
                    <a:pt x="5087" y="2148"/>
                    <a:pt x="4928" y="2240"/>
                    <a:pt x="4774" y="2341"/>
                  </a:cubicBezTo>
                  <a:lnTo>
                    <a:pt x="3898" y="1123"/>
                  </a:lnTo>
                  <a:cubicBezTo>
                    <a:pt x="3749" y="917"/>
                    <a:pt x="3812" y="628"/>
                    <a:pt x="4033" y="503"/>
                  </a:cubicBezTo>
                  <a:cubicBezTo>
                    <a:pt x="4100" y="463"/>
                    <a:pt x="4173" y="445"/>
                    <a:pt x="4245" y="445"/>
                  </a:cubicBezTo>
                  <a:close/>
                  <a:moveTo>
                    <a:pt x="14408" y="6313"/>
                  </a:moveTo>
                  <a:cubicBezTo>
                    <a:pt x="14785" y="6313"/>
                    <a:pt x="14977" y="6788"/>
                    <a:pt x="14686" y="7052"/>
                  </a:cubicBezTo>
                  <a:cubicBezTo>
                    <a:pt x="14608" y="7125"/>
                    <a:pt x="14503" y="7164"/>
                    <a:pt x="14395" y="7164"/>
                  </a:cubicBezTo>
                  <a:cubicBezTo>
                    <a:pt x="14383" y="7164"/>
                    <a:pt x="14371" y="7163"/>
                    <a:pt x="14359" y="7162"/>
                  </a:cubicBezTo>
                  <a:lnTo>
                    <a:pt x="12872" y="7013"/>
                  </a:lnTo>
                  <a:cubicBezTo>
                    <a:pt x="12877" y="6922"/>
                    <a:pt x="12882" y="6830"/>
                    <a:pt x="12882" y="6739"/>
                  </a:cubicBezTo>
                  <a:cubicBezTo>
                    <a:pt x="12882" y="6643"/>
                    <a:pt x="12877" y="6551"/>
                    <a:pt x="12872" y="6460"/>
                  </a:cubicBezTo>
                  <a:lnTo>
                    <a:pt x="14359" y="6315"/>
                  </a:lnTo>
                  <a:cubicBezTo>
                    <a:pt x="14375" y="6314"/>
                    <a:pt x="14392" y="6313"/>
                    <a:pt x="14408" y="6313"/>
                  </a:cubicBezTo>
                  <a:close/>
                  <a:moveTo>
                    <a:pt x="857" y="6313"/>
                  </a:moveTo>
                  <a:cubicBezTo>
                    <a:pt x="873" y="6313"/>
                    <a:pt x="889" y="6313"/>
                    <a:pt x="905" y="6315"/>
                  </a:cubicBezTo>
                  <a:lnTo>
                    <a:pt x="2387" y="6460"/>
                  </a:lnTo>
                  <a:cubicBezTo>
                    <a:pt x="2382" y="6551"/>
                    <a:pt x="2382" y="6643"/>
                    <a:pt x="2382" y="6739"/>
                  </a:cubicBezTo>
                  <a:cubicBezTo>
                    <a:pt x="2382" y="6830"/>
                    <a:pt x="2382" y="6922"/>
                    <a:pt x="2387" y="7013"/>
                  </a:cubicBezTo>
                  <a:lnTo>
                    <a:pt x="905" y="7162"/>
                  </a:lnTo>
                  <a:cubicBezTo>
                    <a:pt x="891" y="7164"/>
                    <a:pt x="878" y="7164"/>
                    <a:pt x="864" y="7164"/>
                  </a:cubicBezTo>
                  <a:cubicBezTo>
                    <a:pt x="632" y="7164"/>
                    <a:pt x="439" y="6975"/>
                    <a:pt x="439" y="6739"/>
                  </a:cubicBezTo>
                  <a:cubicBezTo>
                    <a:pt x="439" y="6500"/>
                    <a:pt x="628" y="6313"/>
                    <a:pt x="857" y="6313"/>
                  </a:cubicBezTo>
                  <a:close/>
                  <a:moveTo>
                    <a:pt x="7633" y="1936"/>
                  </a:moveTo>
                  <a:cubicBezTo>
                    <a:pt x="8252" y="1936"/>
                    <a:pt x="8876" y="2055"/>
                    <a:pt x="9470" y="2302"/>
                  </a:cubicBezTo>
                  <a:cubicBezTo>
                    <a:pt x="11265" y="3043"/>
                    <a:pt x="12434" y="4795"/>
                    <a:pt x="12434" y="6739"/>
                  </a:cubicBezTo>
                  <a:cubicBezTo>
                    <a:pt x="12429" y="9385"/>
                    <a:pt x="10283" y="11536"/>
                    <a:pt x="7632" y="11541"/>
                  </a:cubicBezTo>
                  <a:cubicBezTo>
                    <a:pt x="5688" y="11541"/>
                    <a:pt x="3941" y="10367"/>
                    <a:pt x="3196" y="8577"/>
                  </a:cubicBezTo>
                  <a:cubicBezTo>
                    <a:pt x="2455" y="6782"/>
                    <a:pt x="2864" y="4713"/>
                    <a:pt x="4235" y="3342"/>
                  </a:cubicBezTo>
                  <a:cubicBezTo>
                    <a:pt x="5155" y="2424"/>
                    <a:pt x="6384" y="1936"/>
                    <a:pt x="7633" y="1936"/>
                  </a:cubicBezTo>
                  <a:close/>
                  <a:moveTo>
                    <a:pt x="4769" y="11141"/>
                  </a:moveTo>
                  <a:cubicBezTo>
                    <a:pt x="4923" y="11238"/>
                    <a:pt x="5082" y="11334"/>
                    <a:pt x="5245" y="11416"/>
                  </a:cubicBezTo>
                  <a:lnTo>
                    <a:pt x="4634" y="12773"/>
                  </a:lnTo>
                  <a:cubicBezTo>
                    <a:pt x="4564" y="12937"/>
                    <a:pt x="4405" y="13031"/>
                    <a:pt x="4242" y="13031"/>
                  </a:cubicBezTo>
                  <a:cubicBezTo>
                    <a:pt x="4171" y="13031"/>
                    <a:pt x="4099" y="13013"/>
                    <a:pt x="4033" y="12975"/>
                  </a:cubicBezTo>
                  <a:cubicBezTo>
                    <a:pt x="3812" y="12850"/>
                    <a:pt x="3749" y="12556"/>
                    <a:pt x="3898" y="12354"/>
                  </a:cubicBezTo>
                  <a:lnTo>
                    <a:pt x="4769" y="11141"/>
                  </a:lnTo>
                  <a:close/>
                  <a:moveTo>
                    <a:pt x="10490" y="11141"/>
                  </a:moveTo>
                  <a:lnTo>
                    <a:pt x="11361" y="12354"/>
                  </a:lnTo>
                  <a:cubicBezTo>
                    <a:pt x="11510" y="12556"/>
                    <a:pt x="11453" y="12850"/>
                    <a:pt x="11231" y="12975"/>
                  </a:cubicBezTo>
                  <a:cubicBezTo>
                    <a:pt x="11164" y="13013"/>
                    <a:pt x="11091" y="13031"/>
                    <a:pt x="11019" y="13031"/>
                  </a:cubicBezTo>
                  <a:cubicBezTo>
                    <a:pt x="10854" y="13031"/>
                    <a:pt x="10695" y="12937"/>
                    <a:pt x="10625" y="12773"/>
                  </a:cubicBezTo>
                  <a:lnTo>
                    <a:pt x="10014" y="11421"/>
                  </a:lnTo>
                  <a:cubicBezTo>
                    <a:pt x="10177" y="11334"/>
                    <a:pt x="10336" y="11243"/>
                    <a:pt x="10490" y="11141"/>
                  </a:cubicBezTo>
                  <a:close/>
                  <a:moveTo>
                    <a:pt x="4247" y="0"/>
                  </a:moveTo>
                  <a:cubicBezTo>
                    <a:pt x="4099" y="0"/>
                    <a:pt x="3949" y="38"/>
                    <a:pt x="3812" y="118"/>
                  </a:cubicBezTo>
                  <a:cubicBezTo>
                    <a:pt x="3359" y="378"/>
                    <a:pt x="3234" y="969"/>
                    <a:pt x="3542" y="1388"/>
                  </a:cubicBezTo>
                  <a:lnTo>
                    <a:pt x="4413" y="2601"/>
                  </a:lnTo>
                  <a:cubicBezTo>
                    <a:pt x="3335" y="3438"/>
                    <a:pt x="2623" y="4665"/>
                    <a:pt x="2435" y="6017"/>
                  </a:cubicBezTo>
                  <a:lnTo>
                    <a:pt x="953" y="5873"/>
                  </a:lnTo>
                  <a:cubicBezTo>
                    <a:pt x="933" y="5871"/>
                    <a:pt x="912" y="5871"/>
                    <a:pt x="892" y="5871"/>
                  </a:cubicBezTo>
                  <a:cubicBezTo>
                    <a:pt x="433" y="5871"/>
                    <a:pt x="48" y="6230"/>
                    <a:pt x="25" y="6700"/>
                  </a:cubicBezTo>
                  <a:cubicBezTo>
                    <a:pt x="1" y="7186"/>
                    <a:pt x="381" y="7600"/>
                    <a:pt x="867" y="7614"/>
                  </a:cubicBezTo>
                  <a:cubicBezTo>
                    <a:pt x="896" y="7614"/>
                    <a:pt x="924" y="7614"/>
                    <a:pt x="953" y="7610"/>
                  </a:cubicBezTo>
                  <a:lnTo>
                    <a:pt x="2435" y="7461"/>
                  </a:lnTo>
                  <a:cubicBezTo>
                    <a:pt x="2623" y="8813"/>
                    <a:pt x="3330" y="10040"/>
                    <a:pt x="4408" y="10877"/>
                  </a:cubicBezTo>
                  <a:lnTo>
                    <a:pt x="3537" y="12089"/>
                  </a:lnTo>
                  <a:cubicBezTo>
                    <a:pt x="3229" y="12508"/>
                    <a:pt x="3354" y="13100"/>
                    <a:pt x="3807" y="13360"/>
                  </a:cubicBezTo>
                  <a:cubicBezTo>
                    <a:pt x="3944" y="13439"/>
                    <a:pt x="4094" y="13477"/>
                    <a:pt x="4241" y="13477"/>
                  </a:cubicBezTo>
                  <a:cubicBezTo>
                    <a:pt x="4574" y="13477"/>
                    <a:pt x="4897" y="13286"/>
                    <a:pt x="5043" y="12955"/>
                  </a:cubicBezTo>
                  <a:lnTo>
                    <a:pt x="5654" y="11599"/>
                  </a:lnTo>
                  <a:cubicBezTo>
                    <a:pt x="6287" y="11856"/>
                    <a:pt x="6958" y="11985"/>
                    <a:pt x="7630" y="11985"/>
                  </a:cubicBezTo>
                  <a:cubicBezTo>
                    <a:pt x="8301" y="11985"/>
                    <a:pt x="8972" y="11856"/>
                    <a:pt x="9605" y="11599"/>
                  </a:cubicBezTo>
                  <a:lnTo>
                    <a:pt x="10216" y="12955"/>
                  </a:lnTo>
                  <a:cubicBezTo>
                    <a:pt x="10363" y="13286"/>
                    <a:pt x="10685" y="13477"/>
                    <a:pt x="11018" y="13477"/>
                  </a:cubicBezTo>
                  <a:cubicBezTo>
                    <a:pt x="11166" y="13477"/>
                    <a:pt x="11315" y="13439"/>
                    <a:pt x="11453" y="13360"/>
                  </a:cubicBezTo>
                  <a:cubicBezTo>
                    <a:pt x="11900" y="13100"/>
                    <a:pt x="12025" y="12508"/>
                    <a:pt x="11722" y="12089"/>
                  </a:cubicBezTo>
                  <a:lnTo>
                    <a:pt x="10856" y="10877"/>
                  </a:lnTo>
                  <a:cubicBezTo>
                    <a:pt x="11934" y="10040"/>
                    <a:pt x="12641" y="8813"/>
                    <a:pt x="12829" y="7456"/>
                  </a:cubicBezTo>
                  <a:lnTo>
                    <a:pt x="14311" y="7605"/>
                  </a:lnTo>
                  <a:cubicBezTo>
                    <a:pt x="14340" y="7610"/>
                    <a:pt x="14368" y="7610"/>
                    <a:pt x="14397" y="7610"/>
                  </a:cubicBezTo>
                  <a:cubicBezTo>
                    <a:pt x="15196" y="7610"/>
                    <a:pt x="15576" y="6623"/>
                    <a:pt x="14984" y="6089"/>
                  </a:cubicBezTo>
                  <a:lnTo>
                    <a:pt x="14984" y="6089"/>
                  </a:lnTo>
                  <a:lnTo>
                    <a:pt x="14984" y="6094"/>
                  </a:lnTo>
                  <a:cubicBezTo>
                    <a:pt x="14826" y="5948"/>
                    <a:pt x="14620" y="5867"/>
                    <a:pt x="14408" y="5867"/>
                  </a:cubicBezTo>
                  <a:cubicBezTo>
                    <a:pt x="14376" y="5867"/>
                    <a:pt x="14343" y="5869"/>
                    <a:pt x="14311" y="5873"/>
                  </a:cubicBezTo>
                  <a:lnTo>
                    <a:pt x="12829" y="6017"/>
                  </a:lnTo>
                  <a:cubicBezTo>
                    <a:pt x="12641" y="4665"/>
                    <a:pt x="11934" y="3438"/>
                    <a:pt x="10856" y="2601"/>
                  </a:cubicBezTo>
                  <a:lnTo>
                    <a:pt x="11727" y="1388"/>
                  </a:lnTo>
                  <a:cubicBezTo>
                    <a:pt x="12030" y="969"/>
                    <a:pt x="11905" y="378"/>
                    <a:pt x="11457" y="118"/>
                  </a:cubicBezTo>
                  <a:cubicBezTo>
                    <a:pt x="11318" y="38"/>
                    <a:pt x="11168" y="0"/>
                    <a:pt x="11020" y="0"/>
                  </a:cubicBezTo>
                  <a:cubicBezTo>
                    <a:pt x="10687" y="0"/>
                    <a:pt x="10367" y="191"/>
                    <a:pt x="10221" y="517"/>
                  </a:cubicBezTo>
                  <a:lnTo>
                    <a:pt x="9610" y="1879"/>
                  </a:lnTo>
                  <a:cubicBezTo>
                    <a:pt x="8977" y="1621"/>
                    <a:pt x="8306" y="1493"/>
                    <a:pt x="7634" y="1493"/>
                  </a:cubicBezTo>
                  <a:cubicBezTo>
                    <a:pt x="6963" y="1493"/>
                    <a:pt x="6292" y="1621"/>
                    <a:pt x="5659" y="1879"/>
                  </a:cubicBezTo>
                  <a:lnTo>
                    <a:pt x="5048" y="517"/>
                  </a:lnTo>
                  <a:cubicBezTo>
                    <a:pt x="4902" y="191"/>
                    <a:pt x="4580" y="0"/>
                    <a:pt x="4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2" name="Google Shape;10732;p75"/>
          <p:cNvGrpSpPr/>
          <p:nvPr/>
        </p:nvGrpSpPr>
        <p:grpSpPr>
          <a:xfrm>
            <a:off x="1735230" y="2435410"/>
            <a:ext cx="393281" cy="360313"/>
            <a:chOff x="1735230" y="2435410"/>
            <a:chExt cx="393281" cy="360313"/>
          </a:xfrm>
        </p:grpSpPr>
        <p:sp>
          <p:nvSpPr>
            <p:cNvPr id="10733" name="Google Shape;10733;p75"/>
            <p:cNvSpPr/>
            <p:nvPr/>
          </p:nvSpPr>
          <p:spPr>
            <a:xfrm>
              <a:off x="1841241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75"/>
            <p:cNvSpPr/>
            <p:nvPr/>
          </p:nvSpPr>
          <p:spPr>
            <a:xfrm>
              <a:off x="1866734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5" y="1158"/>
                    <a:pt x="657" y="1213"/>
                    <a:pt x="806" y="1213"/>
                  </a:cubicBezTo>
                  <a:cubicBezTo>
                    <a:pt x="1118" y="1213"/>
                    <a:pt x="1415" y="971"/>
                    <a:pt x="1415" y="607"/>
                  </a:cubicBezTo>
                  <a:cubicBezTo>
                    <a:pt x="1415" y="270"/>
                    <a:pt x="1146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75"/>
            <p:cNvSpPr/>
            <p:nvPr/>
          </p:nvSpPr>
          <p:spPr>
            <a:xfrm>
              <a:off x="1980063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75"/>
            <p:cNvSpPr/>
            <p:nvPr/>
          </p:nvSpPr>
          <p:spPr>
            <a:xfrm>
              <a:off x="2005557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3" y="1158"/>
                    <a:pt x="655" y="1213"/>
                    <a:pt x="804" y="1213"/>
                  </a:cubicBezTo>
                  <a:cubicBezTo>
                    <a:pt x="1115" y="1213"/>
                    <a:pt x="1415" y="971"/>
                    <a:pt x="1415" y="607"/>
                  </a:cubicBezTo>
                  <a:cubicBezTo>
                    <a:pt x="1415" y="270"/>
                    <a:pt x="1141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75"/>
            <p:cNvSpPr/>
            <p:nvPr/>
          </p:nvSpPr>
          <p:spPr>
            <a:xfrm>
              <a:off x="1816771" y="2466463"/>
              <a:ext cx="303137" cy="159542"/>
            </a:xfrm>
            <a:custGeom>
              <a:avLst/>
              <a:gdLst/>
              <a:ahLst/>
              <a:cxnLst/>
              <a:rect l="l" t="t" r="r" b="b"/>
              <a:pathLst>
                <a:path w="11558" h="6083" extrusionOk="0">
                  <a:moveTo>
                    <a:pt x="0" y="0"/>
                  </a:moveTo>
                  <a:lnTo>
                    <a:pt x="404" y="1155"/>
                  </a:lnTo>
                  <a:lnTo>
                    <a:pt x="10345" y="1155"/>
                  </a:lnTo>
                  <a:lnTo>
                    <a:pt x="9215" y="6082"/>
                  </a:lnTo>
                  <a:lnTo>
                    <a:pt x="10398" y="6082"/>
                  </a:lnTo>
                  <a:lnTo>
                    <a:pt x="11481" y="1371"/>
                  </a:lnTo>
                  <a:cubicBezTo>
                    <a:pt x="11558" y="1039"/>
                    <a:pt x="11481" y="688"/>
                    <a:pt x="11269" y="424"/>
                  </a:cubicBezTo>
                  <a:cubicBezTo>
                    <a:pt x="11058" y="154"/>
                    <a:pt x="10735" y="0"/>
                    <a:pt x="10394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75"/>
            <p:cNvSpPr/>
            <p:nvPr/>
          </p:nvSpPr>
          <p:spPr>
            <a:xfrm>
              <a:off x="2072437" y="2466463"/>
              <a:ext cx="47603" cy="159542"/>
            </a:xfrm>
            <a:custGeom>
              <a:avLst/>
              <a:gdLst/>
              <a:ahLst/>
              <a:cxnLst/>
              <a:rect l="l" t="t" r="r" b="b"/>
              <a:pathLst>
                <a:path w="1815" h="6083" extrusionOk="0">
                  <a:moveTo>
                    <a:pt x="1" y="0"/>
                  </a:moveTo>
                  <a:cubicBezTo>
                    <a:pt x="718" y="0"/>
                    <a:pt x="1252" y="669"/>
                    <a:pt x="1093" y="1371"/>
                  </a:cubicBezTo>
                  <a:lnTo>
                    <a:pt x="10" y="6082"/>
                  </a:lnTo>
                  <a:lnTo>
                    <a:pt x="655" y="6082"/>
                  </a:lnTo>
                  <a:lnTo>
                    <a:pt x="1738" y="1371"/>
                  </a:lnTo>
                  <a:cubicBezTo>
                    <a:pt x="1815" y="1039"/>
                    <a:pt x="1733" y="688"/>
                    <a:pt x="1521" y="424"/>
                  </a:cubicBezTo>
                  <a:cubicBezTo>
                    <a:pt x="1310" y="154"/>
                    <a:pt x="987" y="0"/>
                    <a:pt x="64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75"/>
            <p:cNvSpPr/>
            <p:nvPr/>
          </p:nvSpPr>
          <p:spPr>
            <a:xfrm>
              <a:off x="1741551" y="2441075"/>
              <a:ext cx="376470" cy="215197"/>
            </a:xfrm>
            <a:custGeom>
              <a:avLst/>
              <a:gdLst/>
              <a:ahLst/>
              <a:cxnLst/>
              <a:rect l="l" t="t" r="r" b="b"/>
              <a:pathLst>
                <a:path w="14354" h="8205" extrusionOk="0">
                  <a:moveTo>
                    <a:pt x="1634" y="1"/>
                  </a:moveTo>
                  <a:cubicBezTo>
                    <a:pt x="1630" y="1"/>
                    <a:pt x="1626" y="1"/>
                    <a:pt x="1622" y="1"/>
                  </a:cubicBezTo>
                  <a:lnTo>
                    <a:pt x="578" y="1"/>
                  </a:lnTo>
                  <a:cubicBezTo>
                    <a:pt x="255" y="1"/>
                    <a:pt x="0" y="256"/>
                    <a:pt x="0" y="578"/>
                  </a:cubicBezTo>
                  <a:cubicBezTo>
                    <a:pt x="0" y="896"/>
                    <a:pt x="255" y="1156"/>
                    <a:pt x="578" y="1156"/>
                  </a:cubicBezTo>
                  <a:lnTo>
                    <a:pt x="1622" y="1156"/>
                  </a:lnTo>
                  <a:cubicBezTo>
                    <a:pt x="1670" y="1156"/>
                    <a:pt x="1718" y="1185"/>
                    <a:pt x="1737" y="1233"/>
                  </a:cubicBezTo>
                  <a:lnTo>
                    <a:pt x="2984" y="4755"/>
                  </a:lnTo>
                  <a:lnTo>
                    <a:pt x="3253" y="5515"/>
                  </a:lnTo>
                  <a:lnTo>
                    <a:pt x="3696" y="6761"/>
                  </a:lnTo>
                  <a:cubicBezTo>
                    <a:pt x="4061" y="7637"/>
                    <a:pt x="4918" y="8205"/>
                    <a:pt x="5866" y="8205"/>
                  </a:cubicBezTo>
                  <a:lnTo>
                    <a:pt x="13776" y="8205"/>
                  </a:lnTo>
                  <a:cubicBezTo>
                    <a:pt x="14094" y="8205"/>
                    <a:pt x="14354" y="7945"/>
                    <a:pt x="14354" y="7623"/>
                  </a:cubicBezTo>
                  <a:cubicBezTo>
                    <a:pt x="14354" y="7305"/>
                    <a:pt x="14094" y="7045"/>
                    <a:pt x="13776" y="7045"/>
                  </a:cubicBezTo>
                  <a:lnTo>
                    <a:pt x="5866" y="7045"/>
                  </a:lnTo>
                  <a:cubicBezTo>
                    <a:pt x="5385" y="7045"/>
                    <a:pt x="4947" y="6757"/>
                    <a:pt x="4759" y="6314"/>
                  </a:cubicBezTo>
                  <a:lnTo>
                    <a:pt x="2801" y="780"/>
                  </a:lnTo>
                  <a:cubicBezTo>
                    <a:pt x="2605" y="308"/>
                    <a:pt x="2144" y="1"/>
                    <a:pt x="1634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5"/>
            <p:cNvSpPr/>
            <p:nvPr/>
          </p:nvSpPr>
          <p:spPr>
            <a:xfrm>
              <a:off x="1846172" y="2626215"/>
              <a:ext cx="272477" cy="30057"/>
            </a:xfrm>
            <a:custGeom>
              <a:avLst/>
              <a:gdLst/>
              <a:ahLst/>
              <a:cxnLst/>
              <a:rect l="l" t="t" r="r" b="b"/>
              <a:pathLst>
                <a:path w="10389" h="1146" extrusionOk="0">
                  <a:moveTo>
                    <a:pt x="9903" y="1"/>
                  </a:moveTo>
                  <a:lnTo>
                    <a:pt x="9903" y="1"/>
                  </a:lnTo>
                  <a:cubicBezTo>
                    <a:pt x="9975" y="357"/>
                    <a:pt x="9701" y="689"/>
                    <a:pt x="9335" y="694"/>
                  </a:cubicBezTo>
                  <a:lnTo>
                    <a:pt x="1425" y="694"/>
                  </a:lnTo>
                  <a:cubicBezTo>
                    <a:pt x="910" y="694"/>
                    <a:pt x="409" y="525"/>
                    <a:pt x="0" y="212"/>
                  </a:cubicBezTo>
                  <a:lnTo>
                    <a:pt x="0" y="212"/>
                  </a:lnTo>
                  <a:cubicBezTo>
                    <a:pt x="443" y="800"/>
                    <a:pt x="1141" y="1146"/>
                    <a:pt x="1877" y="1146"/>
                  </a:cubicBezTo>
                  <a:lnTo>
                    <a:pt x="9787" y="1146"/>
                  </a:lnTo>
                  <a:cubicBezTo>
                    <a:pt x="10081" y="1141"/>
                    <a:pt x="10331" y="915"/>
                    <a:pt x="10360" y="621"/>
                  </a:cubicBezTo>
                  <a:cubicBezTo>
                    <a:pt x="10389" y="328"/>
                    <a:pt x="10192" y="59"/>
                    <a:pt x="9903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5"/>
            <p:cNvSpPr/>
            <p:nvPr/>
          </p:nvSpPr>
          <p:spPr>
            <a:xfrm>
              <a:off x="1815748" y="2635814"/>
              <a:ext cx="261908" cy="84321"/>
            </a:xfrm>
            <a:custGeom>
              <a:avLst/>
              <a:gdLst/>
              <a:ahLst/>
              <a:cxnLst/>
              <a:rect l="l" t="t" r="r" b="b"/>
              <a:pathLst>
                <a:path w="9986" h="3215" extrusionOk="0">
                  <a:moveTo>
                    <a:pt x="1281" y="0"/>
                  </a:moveTo>
                  <a:lnTo>
                    <a:pt x="698" y="843"/>
                  </a:lnTo>
                  <a:cubicBezTo>
                    <a:pt x="1" y="1843"/>
                    <a:pt x="722" y="3215"/>
                    <a:pt x="1940" y="3215"/>
                  </a:cubicBezTo>
                  <a:lnTo>
                    <a:pt x="9408" y="3215"/>
                  </a:lnTo>
                  <a:cubicBezTo>
                    <a:pt x="9725" y="3215"/>
                    <a:pt x="9985" y="2955"/>
                    <a:pt x="9985" y="2637"/>
                  </a:cubicBezTo>
                  <a:cubicBezTo>
                    <a:pt x="9985" y="2315"/>
                    <a:pt x="9725" y="2060"/>
                    <a:pt x="9408" y="2060"/>
                  </a:cubicBezTo>
                  <a:lnTo>
                    <a:pt x="1940" y="2060"/>
                  </a:lnTo>
                  <a:cubicBezTo>
                    <a:pt x="1656" y="2060"/>
                    <a:pt x="1487" y="1738"/>
                    <a:pt x="1651" y="1502"/>
                  </a:cubicBezTo>
                  <a:lnTo>
                    <a:pt x="2243" y="640"/>
                  </a:lnTo>
                  <a:cubicBezTo>
                    <a:pt x="1877" y="511"/>
                    <a:pt x="1545" y="289"/>
                    <a:pt x="1281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5"/>
            <p:cNvSpPr/>
            <p:nvPr/>
          </p:nvSpPr>
          <p:spPr>
            <a:xfrm>
              <a:off x="1825479" y="2677594"/>
              <a:ext cx="252177" cy="42541"/>
            </a:xfrm>
            <a:custGeom>
              <a:avLst/>
              <a:gdLst/>
              <a:ahLst/>
              <a:cxnLst/>
              <a:rect l="l" t="t" r="r" b="b"/>
              <a:pathLst>
                <a:path w="9615" h="1622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876"/>
                    <a:pt x="693" y="1622"/>
                    <a:pt x="1569" y="1622"/>
                  </a:cubicBezTo>
                  <a:lnTo>
                    <a:pt x="9037" y="1622"/>
                  </a:lnTo>
                  <a:cubicBezTo>
                    <a:pt x="9354" y="1622"/>
                    <a:pt x="9614" y="1362"/>
                    <a:pt x="9614" y="1044"/>
                  </a:cubicBezTo>
                  <a:cubicBezTo>
                    <a:pt x="9614" y="1025"/>
                    <a:pt x="9614" y="1011"/>
                    <a:pt x="9609" y="996"/>
                  </a:cubicBezTo>
                  <a:lnTo>
                    <a:pt x="9609" y="972"/>
                  </a:lnTo>
                  <a:lnTo>
                    <a:pt x="9609" y="953"/>
                  </a:lnTo>
                  <a:cubicBezTo>
                    <a:pt x="9609" y="934"/>
                    <a:pt x="9604" y="914"/>
                    <a:pt x="9600" y="895"/>
                  </a:cubicBezTo>
                  <a:cubicBezTo>
                    <a:pt x="9441" y="1025"/>
                    <a:pt x="9244" y="1102"/>
                    <a:pt x="9041" y="1116"/>
                  </a:cubicBezTo>
                  <a:lnTo>
                    <a:pt x="1569" y="1116"/>
                  </a:lnTo>
                  <a:cubicBezTo>
                    <a:pt x="1011" y="1116"/>
                    <a:pt x="491" y="804"/>
                    <a:pt x="231" y="303"/>
                  </a:cubicBezTo>
                  <a:cubicBezTo>
                    <a:pt x="178" y="207"/>
                    <a:pt x="106" y="106"/>
                    <a:pt x="6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5"/>
            <p:cNvSpPr/>
            <p:nvPr/>
          </p:nvSpPr>
          <p:spPr>
            <a:xfrm>
              <a:off x="1839484" y="2635814"/>
              <a:ext cx="35092" cy="29926"/>
            </a:xfrm>
            <a:custGeom>
              <a:avLst/>
              <a:gdLst/>
              <a:ahLst/>
              <a:cxnLst/>
              <a:rect l="l" t="t" r="r" b="b"/>
              <a:pathLst>
                <a:path w="1338" h="1141" extrusionOk="0">
                  <a:moveTo>
                    <a:pt x="376" y="0"/>
                  </a:moveTo>
                  <a:lnTo>
                    <a:pt x="0" y="549"/>
                  </a:lnTo>
                  <a:cubicBezTo>
                    <a:pt x="275" y="828"/>
                    <a:pt x="616" y="1030"/>
                    <a:pt x="991" y="1141"/>
                  </a:cubicBezTo>
                  <a:lnTo>
                    <a:pt x="1338" y="640"/>
                  </a:lnTo>
                  <a:cubicBezTo>
                    <a:pt x="972" y="511"/>
                    <a:pt x="640" y="289"/>
                    <a:pt x="37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75"/>
            <p:cNvSpPr/>
            <p:nvPr/>
          </p:nvSpPr>
          <p:spPr>
            <a:xfrm>
              <a:off x="1866472" y="2733433"/>
              <a:ext cx="50383" cy="43249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819" y="436"/>
                  </a:moveTo>
                  <a:cubicBezTo>
                    <a:pt x="1165" y="436"/>
                    <a:pt x="1339" y="854"/>
                    <a:pt x="1093" y="1100"/>
                  </a:cubicBezTo>
                  <a:cubicBezTo>
                    <a:pt x="1014" y="1179"/>
                    <a:pt x="916" y="1215"/>
                    <a:pt x="820" y="1215"/>
                  </a:cubicBezTo>
                  <a:cubicBezTo>
                    <a:pt x="621" y="1215"/>
                    <a:pt x="429" y="1060"/>
                    <a:pt x="429" y="826"/>
                  </a:cubicBezTo>
                  <a:cubicBezTo>
                    <a:pt x="429" y="609"/>
                    <a:pt x="607" y="436"/>
                    <a:pt x="819" y="436"/>
                  </a:cubicBezTo>
                  <a:close/>
                  <a:moveTo>
                    <a:pt x="827" y="1"/>
                  </a:moveTo>
                  <a:cubicBezTo>
                    <a:pt x="405" y="1"/>
                    <a:pt x="1" y="330"/>
                    <a:pt x="1" y="826"/>
                  </a:cubicBezTo>
                  <a:cubicBezTo>
                    <a:pt x="1" y="1278"/>
                    <a:pt x="367" y="1644"/>
                    <a:pt x="819" y="1648"/>
                  </a:cubicBezTo>
                  <a:cubicBezTo>
                    <a:pt x="1550" y="1648"/>
                    <a:pt x="1921" y="763"/>
                    <a:pt x="1401" y="243"/>
                  </a:cubicBezTo>
                  <a:cubicBezTo>
                    <a:pt x="1233" y="76"/>
                    <a:pt x="1028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75"/>
            <p:cNvSpPr/>
            <p:nvPr/>
          </p:nvSpPr>
          <p:spPr>
            <a:xfrm>
              <a:off x="2005189" y="2733433"/>
              <a:ext cx="50357" cy="43249"/>
            </a:xfrm>
            <a:custGeom>
              <a:avLst/>
              <a:gdLst/>
              <a:ahLst/>
              <a:cxnLst/>
              <a:rect l="l" t="t" r="r" b="b"/>
              <a:pathLst>
                <a:path w="1920" h="1649" extrusionOk="0">
                  <a:moveTo>
                    <a:pt x="823" y="436"/>
                  </a:moveTo>
                  <a:cubicBezTo>
                    <a:pt x="1169" y="436"/>
                    <a:pt x="1343" y="854"/>
                    <a:pt x="1097" y="1100"/>
                  </a:cubicBezTo>
                  <a:cubicBezTo>
                    <a:pt x="1018" y="1179"/>
                    <a:pt x="920" y="1215"/>
                    <a:pt x="824" y="1215"/>
                  </a:cubicBezTo>
                  <a:cubicBezTo>
                    <a:pt x="625" y="1215"/>
                    <a:pt x="433" y="1060"/>
                    <a:pt x="433" y="826"/>
                  </a:cubicBezTo>
                  <a:cubicBezTo>
                    <a:pt x="433" y="609"/>
                    <a:pt x="606" y="436"/>
                    <a:pt x="823" y="436"/>
                  </a:cubicBezTo>
                  <a:close/>
                  <a:moveTo>
                    <a:pt x="829" y="1"/>
                  </a:moveTo>
                  <a:cubicBezTo>
                    <a:pt x="406" y="1"/>
                    <a:pt x="0" y="330"/>
                    <a:pt x="0" y="826"/>
                  </a:cubicBezTo>
                  <a:cubicBezTo>
                    <a:pt x="0" y="1278"/>
                    <a:pt x="371" y="1644"/>
                    <a:pt x="823" y="1648"/>
                  </a:cubicBezTo>
                  <a:cubicBezTo>
                    <a:pt x="1554" y="1648"/>
                    <a:pt x="1920" y="763"/>
                    <a:pt x="1405" y="243"/>
                  </a:cubicBezTo>
                  <a:cubicBezTo>
                    <a:pt x="1237" y="76"/>
                    <a:pt x="1031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5"/>
            <p:cNvSpPr/>
            <p:nvPr/>
          </p:nvSpPr>
          <p:spPr>
            <a:xfrm>
              <a:off x="1735230" y="2435410"/>
              <a:ext cx="393281" cy="360313"/>
            </a:xfrm>
            <a:custGeom>
              <a:avLst/>
              <a:gdLst/>
              <a:ahLst/>
              <a:cxnLst/>
              <a:rect l="l" t="t" r="r" b="b"/>
              <a:pathLst>
                <a:path w="14995" h="13738" extrusionOk="0">
                  <a:moveTo>
                    <a:pt x="5145" y="2555"/>
                  </a:moveTo>
                  <a:lnTo>
                    <a:pt x="5145" y="3835"/>
                  </a:lnTo>
                  <a:lnTo>
                    <a:pt x="4274" y="3835"/>
                  </a:lnTo>
                  <a:lnTo>
                    <a:pt x="3821" y="2555"/>
                  </a:lnTo>
                  <a:close/>
                  <a:moveTo>
                    <a:pt x="6896" y="2555"/>
                  </a:moveTo>
                  <a:lnTo>
                    <a:pt x="6896" y="3835"/>
                  </a:lnTo>
                  <a:lnTo>
                    <a:pt x="5582" y="3835"/>
                  </a:lnTo>
                  <a:lnTo>
                    <a:pt x="5582" y="2555"/>
                  </a:lnTo>
                  <a:close/>
                  <a:moveTo>
                    <a:pt x="8647" y="2555"/>
                  </a:moveTo>
                  <a:lnTo>
                    <a:pt x="8647" y="3835"/>
                  </a:lnTo>
                  <a:lnTo>
                    <a:pt x="7329" y="3835"/>
                  </a:lnTo>
                  <a:lnTo>
                    <a:pt x="7329" y="2555"/>
                  </a:lnTo>
                  <a:close/>
                  <a:moveTo>
                    <a:pt x="10399" y="2555"/>
                  </a:moveTo>
                  <a:lnTo>
                    <a:pt x="10399" y="3835"/>
                  </a:lnTo>
                  <a:lnTo>
                    <a:pt x="9081" y="3835"/>
                  </a:lnTo>
                  <a:lnTo>
                    <a:pt x="9081" y="2555"/>
                  </a:lnTo>
                  <a:close/>
                  <a:moveTo>
                    <a:pt x="12146" y="2555"/>
                  </a:moveTo>
                  <a:lnTo>
                    <a:pt x="12146" y="3835"/>
                  </a:lnTo>
                  <a:lnTo>
                    <a:pt x="10832" y="3835"/>
                  </a:lnTo>
                  <a:lnTo>
                    <a:pt x="10832" y="2555"/>
                  </a:lnTo>
                  <a:close/>
                  <a:moveTo>
                    <a:pt x="13180" y="2555"/>
                  </a:moveTo>
                  <a:lnTo>
                    <a:pt x="12891" y="3835"/>
                  </a:lnTo>
                  <a:lnTo>
                    <a:pt x="12579" y="3835"/>
                  </a:lnTo>
                  <a:lnTo>
                    <a:pt x="12579" y="2555"/>
                  </a:lnTo>
                  <a:close/>
                  <a:moveTo>
                    <a:pt x="12790" y="4268"/>
                  </a:moveTo>
                  <a:lnTo>
                    <a:pt x="12579" y="5178"/>
                  </a:lnTo>
                  <a:lnTo>
                    <a:pt x="12579" y="4268"/>
                  </a:lnTo>
                  <a:close/>
                  <a:moveTo>
                    <a:pt x="5149" y="4268"/>
                  </a:moveTo>
                  <a:lnTo>
                    <a:pt x="5149" y="5587"/>
                  </a:lnTo>
                  <a:lnTo>
                    <a:pt x="4899" y="5587"/>
                  </a:lnTo>
                  <a:lnTo>
                    <a:pt x="4428" y="4268"/>
                  </a:lnTo>
                  <a:close/>
                  <a:moveTo>
                    <a:pt x="6896" y="4268"/>
                  </a:moveTo>
                  <a:lnTo>
                    <a:pt x="6896" y="5587"/>
                  </a:lnTo>
                  <a:lnTo>
                    <a:pt x="5582" y="5587"/>
                  </a:lnTo>
                  <a:lnTo>
                    <a:pt x="5582" y="4268"/>
                  </a:lnTo>
                  <a:close/>
                  <a:moveTo>
                    <a:pt x="8647" y="4268"/>
                  </a:moveTo>
                  <a:lnTo>
                    <a:pt x="8647" y="5587"/>
                  </a:lnTo>
                  <a:lnTo>
                    <a:pt x="7329" y="5587"/>
                  </a:lnTo>
                  <a:lnTo>
                    <a:pt x="7329" y="4268"/>
                  </a:lnTo>
                  <a:close/>
                  <a:moveTo>
                    <a:pt x="10399" y="4268"/>
                  </a:moveTo>
                  <a:lnTo>
                    <a:pt x="10399" y="5587"/>
                  </a:lnTo>
                  <a:lnTo>
                    <a:pt x="9081" y="5587"/>
                  </a:lnTo>
                  <a:lnTo>
                    <a:pt x="9081" y="4268"/>
                  </a:lnTo>
                  <a:close/>
                  <a:moveTo>
                    <a:pt x="12146" y="4268"/>
                  </a:moveTo>
                  <a:lnTo>
                    <a:pt x="12146" y="5587"/>
                  </a:lnTo>
                  <a:lnTo>
                    <a:pt x="10832" y="5587"/>
                  </a:lnTo>
                  <a:lnTo>
                    <a:pt x="10832" y="4268"/>
                  </a:lnTo>
                  <a:close/>
                  <a:moveTo>
                    <a:pt x="5145" y="6020"/>
                  </a:moveTo>
                  <a:lnTo>
                    <a:pt x="5145" y="6299"/>
                  </a:lnTo>
                  <a:lnTo>
                    <a:pt x="5043" y="6020"/>
                  </a:lnTo>
                  <a:close/>
                  <a:moveTo>
                    <a:pt x="6896" y="6020"/>
                  </a:moveTo>
                  <a:lnTo>
                    <a:pt x="6896" y="7050"/>
                  </a:lnTo>
                  <a:cubicBezTo>
                    <a:pt x="6801" y="7045"/>
                    <a:pt x="6713" y="7043"/>
                    <a:pt x="6630" y="7043"/>
                  </a:cubicBezTo>
                  <a:cubicBezTo>
                    <a:pt x="6471" y="7043"/>
                    <a:pt x="6334" y="7049"/>
                    <a:pt x="6210" y="7049"/>
                  </a:cubicBezTo>
                  <a:cubicBezTo>
                    <a:pt x="5976" y="7049"/>
                    <a:pt x="5788" y="7027"/>
                    <a:pt x="5582" y="6896"/>
                  </a:cubicBezTo>
                  <a:lnTo>
                    <a:pt x="5578" y="6896"/>
                  </a:lnTo>
                  <a:lnTo>
                    <a:pt x="5578" y="6020"/>
                  </a:lnTo>
                  <a:close/>
                  <a:moveTo>
                    <a:pt x="8647" y="6020"/>
                  </a:moveTo>
                  <a:lnTo>
                    <a:pt x="8647" y="7050"/>
                  </a:lnTo>
                  <a:lnTo>
                    <a:pt x="7329" y="7050"/>
                  </a:lnTo>
                  <a:lnTo>
                    <a:pt x="7329" y="6020"/>
                  </a:lnTo>
                  <a:close/>
                  <a:moveTo>
                    <a:pt x="10399" y="6020"/>
                  </a:moveTo>
                  <a:lnTo>
                    <a:pt x="10399" y="7050"/>
                  </a:lnTo>
                  <a:lnTo>
                    <a:pt x="9081" y="7050"/>
                  </a:lnTo>
                  <a:lnTo>
                    <a:pt x="9081" y="6020"/>
                  </a:lnTo>
                  <a:close/>
                  <a:moveTo>
                    <a:pt x="12146" y="6020"/>
                  </a:moveTo>
                  <a:lnTo>
                    <a:pt x="12146" y="7050"/>
                  </a:lnTo>
                  <a:lnTo>
                    <a:pt x="10832" y="7050"/>
                  </a:lnTo>
                  <a:lnTo>
                    <a:pt x="10832" y="6020"/>
                  </a:lnTo>
                  <a:close/>
                  <a:moveTo>
                    <a:pt x="5817" y="11072"/>
                  </a:moveTo>
                  <a:cubicBezTo>
                    <a:pt x="5819" y="11072"/>
                    <a:pt x="5821" y="11072"/>
                    <a:pt x="5823" y="11072"/>
                  </a:cubicBezTo>
                  <a:cubicBezTo>
                    <a:pt x="6439" y="11072"/>
                    <a:pt x="6939" y="11573"/>
                    <a:pt x="6939" y="12189"/>
                  </a:cubicBezTo>
                  <a:cubicBezTo>
                    <a:pt x="6936" y="12861"/>
                    <a:pt x="6387" y="13305"/>
                    <a:pt x="5814" y="13305"/>
                  </a:cubicBezTo>
                  <a:cubicBezTo>
                    <a:pt x="5538" y="13305"/>
                    <a:pt x="5257" y="13203"/>
                    <a:pt x="5029" y="12973"/>
                  </a:cubicBezTo>
                  <a:cubicBezTo>
                    <a:pt x="4328" y="12272"/>
                    <a:pt x="4825" y="11072"/>
                    <a:pt x="5817" y="11072"/>
                  </a:cubicBezTo>
                  <a:close/>
                  <a:moveTo>
                    <a:pt x="11116" y="11072"/>
                  </a:moveTo>
                  <a:cubicBezTo>
                    <a:pt x="11732" y="11072"/>
                    <a:pt x="12232" y="11573"/>
                    <a:pt x="12232" y="12189"/>
                  </a:cubicBezTo>
                  <a:cubicBezTo>
                    <a:pt x="12232" y="12862"/>
                    <a:pt x="11682" y="13307"/>
                    <a:pt x="11107" y="13307"/>
                  </a:cubicBezTo>
                  <a:cubicBezTo>
                    <a:pt x="10832" y="13307"/>
                    <a:pt x="10551" y="13205"/>
                    <a:pt x="10322" y="12978"/>
                  </a:cubicBezTo>
                  <a:cubicBezTo>
                    <a:pt x="9619" y="12275"/>
                    <a:pt x="10120" y="11072"/>
                    <a:pt x="11116" y="11072"/>
                  </a:cubicBezTo>
                  <a:close/>
                  <a:moveTo>
                    <a:pt x="793" y="0"/>
                  </a:moveTo>
                  <a:cubicBezTo>
                    <a:pt x="357" y="0"/>
                    <a:pt x="1" y="356"/>
                    <a:pt x="1" y="794"/>
                  </a:cubicBezTo>
                  <a:cubicBezTo>
                    <a:pt x="1" y="1233"/>
                    <a:pt x="357" y="1589"/>
                    <a:pt x="793" y="1589"/>
                  </a:cubicBezTo>
                  <a:cubicBezTo>
                    <a:pt x="801" y="1589"/>
                    <a:pt x="810" y="1589"/>
                    <a:pt x="819" y="1588"/>
                  </a:cubicBezTo>
                  <a:lnTo>
                    <a:pt x="1796" y="1588"/>
                  </a:lnTo>
                  <a:lnTo>
                    <a:pt x="3018" y="5043"/>
                  </a:lnTo>
                  <a:cubicBezTo>
                    <a:pt x="3054" y="5144"/>
                    <a:pt x="3134" y="5187"/>
                    <a:pt x="3214" y="5187"/>
                  </a:cubicBezTo>
                  <a:cubicBezTo>
                    <a:pt x="3349" y="5187"/>
                    <a:pt x="3487" y="5067"/>
                    <a:pt x="3427" y="4899"/>
                  </a:cubicBezTo>
                  <a:cubicBezTo>
                    <a:pt x="2233" y="1521"/>
                    <a:pt x="2180" y="1377"/>
                    <a:pt x="2176" y="1362"/>
                  </a:cubicBezTo>
                  <a:cubicBezTo>
                    <a:pt x="2123" y="1237"/>
                    <a:pt x="1998" y="1155"/>
                    <a:pt x="1863" y="1155"/>
                  </a:cubicBezTo>
                  <a:lnTo>
                    <a:pt x="819" y="1155"/>
                  </a:lnTo>
                  <a:cubicBezTo>
                    <a:pt x="617" y="1155"/>
                    <a:pt x="458" y="992"/>
                    <a:pt x="458" y="794"/>
                  </a:cubicBezTo>
                  <a:cubicBezTo>
                    <a:pt x="458" y="592"/>
                    <a:pt x="617" y="434"/>
                    <a:pt x="819" y="434"/>
                  </a:cubicBezTo>
                  <a:lnTo>
                    <a:pt x="1863" y="434"/>
                  </a:lnTo>
                  <a:cubicBezTo>
                    <a:pt x="1867" y="433"/>
                    <a:pt x="1871" y="433"/>
                    <a:pt x="1875" y="433"/>
                  </a:cubicBezTo>
                  <a:cubicBezTo>
                    <a:pt x="2293" y="433"/>
                    <a:pt x="2673" y="687"/>
                    <a:pt x="2840" y="1073"/>
                  </a:cubicBezTo>
                  <a:lnTo>
                    <a:pt x="4793" y="6602"/>
                  </a:lnTo>
                  <a:cubicBezTo>
                    <a:pt x="4952" y="7054"/>
                    <a:pt x="5477" y="7478"/>
                    <a:pt x="6107" y="7478"/>
                  </a:cubicBezTo>
                  <a:lnTo>
                    <a:pt x="14017" y="7478"/>
                  </a:lnTo>
                  <a:cubicBezTo>
                    <a:pt x="14215" y="7478"/>
                    <a:pt x="14378" y="7641"/>
                    <a:pt x="14378" y="7839"/>
                  </a:cubicBezTo>
                  <a:cubicBezTo>
                    <a:pt x="14378" y="8041"/>
                    <a:pt x="14215" y="8200"/>
                    <a:pt x="14017" y="8200"/>
                  </a:cubicBezTo>
                  <a:lnTo>
                    <a:pt x="6107" y="8200"/>
                  </a:lnTo>
                  <a:cubicBezTo>
                    <a:pt x="5250" y="8200"/>
                    <a:pt x="4476" y="7690"/>
                    <a:pt x="4139" y="6900"/>
                  </a:cubicBezTo>
                  <a:lnTo>
                    <a:pt x="3701" y="5659"/>
                  </a:lnTo>
                  <a:cubicBezTo>
                    <a:pt x="3665" y="5558"/>
                    <a:pt x="3585" y="5515"/>
                    <a:pt x="3504" y="5515"/>
                  </a:cubicBezTo>
                  <a:cubicBezTo>
                    <a:pt x="3369" y="5515"/>
                    <a:pt x="3232" y="5635"/>
                    <a:pt x="3292" y="5803"/>
                  </a:cubicBezTo>
                  <a:cubicBezTo>
                    <a:pt x="3643" y="6703"/>
                    <a:pt x="3658" y="7107"/>
                    <a:pt x="4086" y="7651"/>
                  </a:cubicBezTo>
                  <a:lnTo>
                    <a:pt x="3595" y="8358"/>
                  </a:lnTo>
                  <a:cubicBezTo>
                    <a:pt x="2864" y="9412"/>
                    <a:pt x="3499" y="10870"/>
                    <a:pt x="4769" y="11053"/>
                  </a:cubicBezTo>
                  <a:cubicBezTo>
                    <a:pt x="3749" y="12006"/>
                    <a:pt x="4418" y="13738"/>
                    <a:pt x="5828" y="13738"/>
                  </a:cubicBezTo>
                  <a:cubicBezTo>
                    <a:pt x="7223" y="13738"/>
                    <a:pt x="7897" y="12030"/>
                    <a:pt x="6901" y="11067"/>
                  </a:cubicBezTo>
                  <a:lnTo>
                    <a:pt x="10043" y="11067"/>
                  </a:lnTo>
                  <a:cubicBezTo>
                    <a:pt x="9047" y="12030"/>
                    <a:pt x="9720" y="13738"/>
                    <a:pt x="11116" y="13738"/>
                  </a:cubicBezTo>
                  <a:cubicBezTo>
                    <a:pt x="12516" y="13738"/>
                    <a:pt x="13190" y="12030"/>
                    <a:pt x="12189" y="11067"/>
                  </a:cubicBezTo>
                  <a:lnTo>
                    <a:pt x="12478" y="11067"/>
                  </a:lnTo>
                  <a:cubicBezTo>
                    <a:pt x="12486" y="11068"/>
                    <a:pt x="12495" y="11068"/>
                    <a:pt x="12504" y="11068"/>
                  </a:cubicBezTo>
                  <a:cubicBezTo>
                    <a:pt x="12939" y="11068"/>
                    <a:pt x="13296" y="10712"/>
                    <a:pt x="13296" y="10273"/>
                  </a:cubicBezTo>
                  <a:cubicBezTo>
                    <a:pt x="13296" y="9832"/>
                    <a:pt x="12935" y="9479"/>
                    <a:pt x="12495" y="9479"/>
                  </a:cubicBezTo>
                  <a:cubicBezTo>
                    <a:pt x="12489" y="9479"/>
                    <a:pt x="12484" y="9479"/>
                    <a:pt x="12478" y="9480"/>
                  </a:cubicBezTo>
                  <a:lnTo>
                    <a:pt x="10495" y="9480"/>
                  </a:lnTo>
                  <a:cubicBezTo>
                    <a:pt x="10206" y="9480"/>
                    <a:pt x="10206" y="9913"/>
                    <a:pt x="10495" y="9913"/>
                  </a:cubicBezTo>
                  <a:lnTo>
                    <a:pt x="12478" y="9913"/>
                  </a:lnTo>
                  <a:cubicBezTo>
                    <a:pt x="12675" y="9913"/>
                    <a:pt x="12838" y="10076"/>
                    <a:pt x="12838" y="10273"/>
                  </a:cubicBezTo>
                  <a:cubicBezTo>
                    <a:pt x="12838" y="10476"/>
                    <a:pt x="12675" y="10634"/>
                    <a:pt x="12478" y="10634"/>
                  </a:cubicBezTo>
                  <a:lnTo>
                    <a:pt x="5010" y="10634"/>
                  </a:lnTo>
                  <a:cubicBezTo>
                    <a:pt x="3966" y="10634"/>
                    <a:pt x="3355" y="9460"/>
                    <a:pt x="3946" y="8604"/>
                  </a:cubicBezTo>
                  <a:lnTo>
                    <a:pt x="4384" y="7973"/>
                  </a:lnTo>
                  <a:cubicBezTo>
                    <a:pt x="4567" y="8137"/>
                    <a:pt x="4769" y="8272"/>
                    <a:pt x="4986" y="8378"/>
                  </a:cubicBezTo>
                  <a:lnTo>
                    <a:pt x="4543" y="9018"/>
                  </a:lnTo>
                  <a:cubicBezTo>
                    <a:pt x="4278" y="9398"/>
                    <a:pt x="4553" y="9917"/>
                    <a:pt x="5015" y="9917"/>
                  </a:cubicBezTo>
                  <a:lnTo>
                    <a:pt x="9687" y="9917"/>
                  </a:lnTo>
                  <a:cubicBezTo>
                    <a:pt x="9971" y="9917"/>
                    <a:pt x="9971" y="9484"/>
                    <a:pt x="9687" y="9484"/>
                  </a:cubicBezTo>
                  <a:lnTo>
                    <a:pt x="5010" y="9484"/>
                  </a:lnTo>
                  <a:cubicBezTo>
                    <a:pt x="4899" y="9484"/>
                    <a:pt x="4832" y="9354"/>
                    <a:pt x="4899" y="9263"/>
                  </a:cubicBezTo>
                  <a:lnTo>
                    <a:pt x="5400" y="8536"/>
                  </a:lnTo>
                  <a:cubicBezTo>
                    <a:pt x="5700" y="8622"/>
                    <a:pt x="5777" y="8639"/>
                    <a:pt x="6766" y="8639"/>
                  </a:cubicBezTo>
                  <a:cubicBezTo>
                    <a:pt x="7471" y="8639"/>
                    <a:pt x="8638" y="8630"/>
                    <a:pt x="10678" y="8630"/>
                  </a:cubicBezTo>
                  <a:cubicBezTo>
                    <a:pt x="11600" y="8630"/>
                    <a:pt x="12701" y="8632"/>
                    <a:pt x="14017" y="8637"/>
                  </a:cubicBezTo>
                  <a:cubicBezTo>
                    <a:pt x="14023" y="8638"/>
                    <a:pt x="14029" y="8638"/>
                    <a:pt x="14035" y="8638"/>
                  </a:cubicBezTo>
                  <a:cubicBezTo>
                    <a:pt x="14475" y="8638"/>
                    <a:pt x="14835" y="8285"/>
                    <a:pt x="14835" y="7844"/>
                  </a:cubicBezTo>
                  <a:cubicBezTo>
                    <a:pt x="14835" y="7405"/>
                    <a:pt x="14479" y="7049"/>
                    <a:pt x="14043" y="7049"/>
                  </a:cubicBezTo>
                  <a:cubicBezTo>
                    <a:pt x="14035" y="7049"/>
                    <a:pt x="14026" y="7049"/>
                    <a:pt x="14017" y="7050"/>
                  </a:cubicBezTo>
                  <a:lnTo>
                    <a:pt x="13782" y="7050"/>
                  </a:lnTo>
                  <a:lnTo>
                    <a:pt x="14802" y="2604"/>
                  </a:lnTo>
                  <a:cubicBezTo>
                    <a:pt x="14994" y="1766"/>
                    <a:pt x="14359" y="968"/>
                    <a:pt x="13503" y="968"/>
                  </a:cubicBezTo>
                  <a:lnTo>
                    <a:pt x="9268" y="968"/>
                  </a:lnTo>
                  <a:cubicBezTo>
                    <a:pt x="8979" y="968"/>
                    <a:pt x="8979" y="1401"/>
                    <a:pt x="9268" y="1401"/>
                  </a:cubicBezTo>
                  <a:lnTo>
                    <a:pt x="13503" y="1401"/>
                  </a:lnTo>
                  <a:cubicBezTo>
                    <a:pt x="14080" y="1401"/>
                    <a:pt x="14513" y="1940"/>
                    <a:pt x="14383" y="2507"/>
                  </a:cubicBezTo>
                  <a:lnTo>
                    <a:pt x="13334" y="7050"/>
                  </a:lnTo>
                  <a:lnTo>
                    <a:pt x="12593" y="7050"/>
                  </a:lnTo>
                  <a:lnTo>
                    <a:pt x="13666" y="2387"/>
                  </a:lnTo>
                  <a:cubicBezTo>
                    <a:pt x="13700" y="2252"/>
                    <a:pt x="13594" y="2122"/>
                    <a:pt x="13454" y="2122"/>
                  </a:cubicBezTo>
                  <a:lnTo>
                    <a:pt x="3667" y="2122"/>
                  </a:lnTo>
                  <a:lnTo>
                    <a:pt x="3412" y="1401"/>
                  </a:lnTo>
                  <a:lnTo>
                    <a:pt x="8460" y="1401"/>
                  </a:lnTo>
                  <a:cubicBezTo>
                    <a:pt x="8749" y="1401"/>
                    <a:pt x="8749" y="968"/>
                    <a:pt x="8460" y="968"/>
                  </a:cubicBezTo>
                  <a:lnTo>
                    <a:pt x="3258" y="968"/>
                  </a:lnTo>
                  <a:cubicBezTo>
                    <a:pt x="3042" y="385"/>
                    <a:pt x="2484" y="0"/>
                    <a:pt x="1863" y="0"/>
                  </a:cubicBezTo>
                  <a:lnTo>
                    <a:pt x="819" y="0"/>
                  </a:lnTo>
                  <a:cubicBezTo>
                    <a:pt x="810" y="0"/>
                    <a:pt x="80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7" name="Google Shape;10747;p75"/>
          <p:cNvGrpSpPr/>
          <p:nvPr/>
        </p:nvGrpSpPr>
        <p:grpSpPr>
          <a:xfrm>
            <a:off x="3603362" y="4331972"/>
            <a:ext cx="247011" cy="304029"/>
            <a:chOff x="3603362" y="4331973"/>
            <a:chExt cx="247011" cy="304029"/>
          </a:xfrm>
        </p:grpSpPr>
        <p:sp>
          <p:nvSpPr>
            <p:cNvPr id="10748" name="Google Shape;10748;p75"/>
            <p:cNvSpPr/>
            <p:nvPr/>
          </p:nvSpPr>
          <p:spPr>
            <a:xfrm>
              <a:off x="3607926" y="4336484"/>
              <a:ext cx="238041" cy="295086"/>
            </a:xfrm>
            <a:custGeom>
              <a:avLst/>
              <a:gdLst/>
              <a:ahLst/>
              <a:cxnLst/>
              <a:rect l="l" t="t" r="r" b="b"/>
              <a:pathLst>
                <a:path w="9076" h="11251" extrusionOk="0">
                  <a:moveTo>
                    <a:pt x="4538" y="0"/>
                  </a:moveTo>
                  <a:lnTo>
                    <a:pt x="0" y="905"/>
                  </a:lnTo>
                  <a:lnTo>
                    <a:pt x="0" y="7439"/>
                  </a:lnTo>
                  <a:lnTo>
                    <a:pt x="4538" y="11250"/>
                  </a:lnTo>
                  <a:lnTo>
                    <a:pt x="9075" y="7439"/>
                  </a:lnTo>
                  <a:lnTo>
                    <a:pt x="9075" y="905"/>
                  </a:lnTo>
                  <a:lnTo>
                    <a:pt x="453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5"/>
            <p:cNvSpPr/>
            <p:nvPr/>
          </p:nvSpPr>
          <p:spPr>
            <a:xfrm>
              <a:off x="3626967" y="4355918"/>
              <a:ext cx="199932" cy="250787"/>
            </a:xfrm>
            <a:custGeom>
              <a:avLst/>
              <a:gdLst/>
              <a:ahLst/>
              <a:cxnLst/>
              <a:rect l="l" t="t" r="r" b="b"/>
              <a:pathLst>
                <a:path w="7623" h="9562" extrusionOk="0">
                  <a:moveTo>
                    <a:pt x="3812" y="0"/>
                  </a:moveTo>
                  <a:lnTo>
                    <a:pt x="1" y="761"/>
                  </a:lnTo>
                  <a:lnTo>
                    <a:pt x="1" y="6361"/>
                  </a:lnTo>
                  <a:lnTo>
                    <a:pt x="3812" y="9561"/>
                  </a:lnTo>
                  <a:lnTo>
                    <a:pt x="7623" y="6361"/>
                  </a:lnTo>
                  <a:lnTo>
                    <a:pt x="7623" y="761"/>
                  </a:lnTo>
                  <a:lnTo>
                    <a:pt x="381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75"/>
            <p:cNvSpPr/>
            <p:nvPr/>
          </p:nvSpPr>
          <p:spPr>
            <a:xfrm>
              <a:off x="3626967" y="4372074"/>
              <a:ext cx="112464" cy="234631"/>
            </a:xfrm>
            <a:custGeom>
              <a:avLst/>
              <a:gdLst/>
              <a:ahLst/>
              <a:cxnLst/>
              <a:rect l="l" t="t" r="r" b="b"/>
              <a:pathLst>
                <a:path w="4288" h="8946" extrusionOk="0">
                  <a:moveTo>
                    <a:pt x="723" y="0"/>
                  </a:moveTo>
                  <a:lnTo>
                    <a:pt x="1" y="145"/>
                  </a:lnTo>
                  <a:lnTo>
                    <a:pt x="1" y="5745"/>
                  </a:lnTo>
                  <a:lnTo>
                    <a:pt x="3812" y="8945"/>
                  </a:lnTo>
                  <a:lnTo>
                    <a:pt x="4288" y="8546"/>
                  </a:lnTo>
                  <a:lnTo>
                    <a:pt x="723" y="554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75"/>
            <p:cNvSpPr/>
            <p:nvPr/>
          </p:nvSpPr>
          <p:spPr>
            <a:xfrm>
              <a:off x="3664971" y="4398328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9"/>
                    <a:pt x="0" y="2363"/>
                  </a:cubicBezTo>
                  <a:cubicBezTo>
                    <a:pt x="0" y="3662"/>
                    <a:pt x="1059" y="4720"/>
                    <a:pt x="2363" y="4720"/>
                  </a:cubicBezTo>
                  <a:cubicBezTo>
                    <a:pt x="3662" y="4720"/>
                    <a:pt x="4720" y="3662"/>
                    <a:pt x="4720" y="2363"/>
                  </a:cubicBezTo>
                  <a:cubicBezTo>
                    <a:pt x="4720" y="1059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5"/>
            <p:cNvSpPr/>
            <p:nvPr/>
          </p:nvSpPr>
          <p:spPr>
            <a:xfrm>
              <a:off x="3679212" y="4412570"/>
              <a:ext cx="95311" cy="95311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20" y="1"/>
                  </a:moveTo>
                  <a:cubicBezTo>
                    <a:pt x="814" y="1"/>
                    <a:pt x="1" y="814"/>
                    <a:pt x="1" y="1820"/>
                  </a:cubicBezTo>
                  <a:cubicBezTo>
                    <a:pt x="1" y="2820"/>
                    <a:pt x="814" y="3634"/>
                    <a:pt x="1820" y="3634"/>
                  </a:cubicBezTo>
                  <a:cubicBezTo>
                    <a:pt x="2820" y="3634"/>
                    <a:pt x="3634" y="2820"/>
                    <a:pt x="3634" y="1820"/>
                  </a:cubicBezTo>
                  <a:cubicBezTo>
                    <a:pt x="3634" y="814"/>
                    <a:pt x="2820" y="1"/>
                    <a:pt x="182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5"/>
            <p:cNvSpPr/>
            <p:nvPr/>
          </p:nvSpPr>
          <p:spPr>
            <a:xfrm>
              <a:off x="3603362" y="4331973"/>
              <a:ext cx="247011" cy="304029"/>
            </a:xfrm>
            <a:custGeom>
              <a:avLst/>
              <a:gdLst/>
              <a:ahLst/>
              <a:cxnLst/>
              <a:rect l="l" t="t" r="r" b="b"/>
              <a:pathLst>
                <a:path w="9418" h="11592" extrusionOk="0">
                  <a:moveTo>
                    <a:pt x="4712" y="346"/>
                  </a:moveTo>
                  <a:lnTo>
                    <a:pt x="9076" y="1216"/>
                  </a:lnTo>
                  <a:lnTo>
                    <a:pt x="9076" y="7534"/>
                  </a:lnTo>
                  <a:lnTo>
                    <a:pt x="4712" y="11201"/>
                  </a:lnTo>
                  <a:lnTo>
                    <a:pt x="343" y="7534"/>
                  </a:lnTo>
                  <a:lnTo>
                    <a:pt x="343" y="1216"/>
                  </a:lnTo>
                  <a:lnTo>
                    <a:pt x="4712" y="346"/>
                  </a:lnTo>
                  <a:close/>
                  <a:moveTo>
                    <a:pt x="4710" y="0"/>
                  </a:moveTo>
                  <a:cubicBezTo>
                    <a:pt x="4698" y="0"/>
                    <a:pt x="4688" y="1"/>
                    <a:pt x="4678" y="4"/>
                  </a:cubicBezTo>
                  <a:lnTo>
                    <a:pt x="140" y="913"/>
                  </a:lnTo>
                  <a:cubicBezTo>
                    <a:pt x="59" y="928"/>
                    <a:pt x="1" y="1000"/>
                    <a:pt x="1" y="1077"/>
                  </a:cubicBezTo>
                  <a:lnTo>
                    <a:pt x="1" y="7611"/>
                  </a:lnTo>
                  <a:cubicBezTo>
                    <a:pt x="1" y="7664"/>
                    <a:pt x="25" y="7712"/>
                    <a:pt x="64" y="7741"/>
                  </a:cubicBezTo>
                  <a:lnTo>
                    <a:pt x="4601" y="11552"/>
                  </a:lnTo>
                  <a:cubicBezTo>
                    <a:pt x="4632" y="11578"/>
                    <a:pt x="4671" y="11592"/>
                    <a:pt x="4709" y="11592"/>
                  </a:cubicBezTo>
                  <a:cubicBezTo>
                    <a:pt x="4748" y="11592"/>
                    <a:pt x="4786" y="11578"/>
                    <a:pt x="4818" y="11552"/>
                  </a:cubicBezTo>
                  <a:lnTo>
                    <a:pt x="9355" y="7741"/>
                  </a:lnTo>
                  <a:cubicBezTo>
                    <a:pt x="9393" y="7712"/>
                    <a:pt x="9418" y="7664"/>
                    <a:pt x="9418" y="7611"/>
                  </a:cubicBezTo>
                  <a:lnTo>
                    <a:pt x="9418" y="1077"/>
                  </a:lnTo>
                  <a:cubicBezTo>
                    <a:pt x="9413" y="995"/>
                    <a:pt x="9360" y="928"/>
                    <a:pt x="9283" y="913"/>
                  </a:cubicBezTo>
                  <a:lnTo>
                    <a:pt x="4745" y="4"/>
                  </a:lnTo>
                  <a:cubicBezTo>
                    <a:pt x="4733" y="1"/>
                    <a:pt x="4721" y="0"/>
                    <a:pt x="4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75"/>
            <p:cNvSpPr/>
            <p:nvPr/>
          </p:nvSpPr>
          <p:spPr>
            <a:xfrm>
              <a:off x="3622430" y="4351407"/>
              <a:ext cx="208876" cy="259731"/>
            </a:xfrm>
            <a:custGeom>
              <a:avLst/>
              <a:gdLst/>
              <a:ahLst/>
              <a:cxnLst/>
              <a:rect l="l" t="t" r="r" b="b"/>
              <a:pathLst>
                <a:path w="7964" h="9903" extrusionOk="0">
                  <a:moveTo>
                    <a:pt x="3983" y="0"/>
                  </a:moveTo>
                  <a:cubicBezTo>
                    <a:pt x="3971" y="0"/>
                    <a:pt x="3961" y="1"/>
                    <a:pt x="3951" y="4"/>
                  </a:cubicBezTo>
                  <a:lnTo>
                    <a:pt x="140" y="764"/>
                  </a:lnTo>
                  <a:cubicBezTo>
                    <a:pt x="58" y="783"/>
                    <a:pt x="1" y="851"/>
                    <a:pt x="1" y="933"/>
                  </a:cubicBezTo>
                  <a:lnTo>
                    <a:pt x="1" y="6533"/>
                  </a:lnTo>
                  <a:cubicBezTo>
                    <a:pt x="1" y="6582"/>
                    <a:pt x="25" y="6630"/>
                    <a:pt x="63" y="6663"/>
                  </a:cubicBezTo>
                  <a:lnTo>
                    <a:pt x="3874" y="9863"/>
                  </a:lnTo>
                  <a:cubicBezTo>
                    <a:pt x="3905" y="9890"/>
                    <a:pt x="3944" y="9903"/>
                    <a:pt x="3982" y="9903"/>
                  </a:cubicBezTo>
                  <a:cubicBezTo>
                    <a:pt x="4021" y="9903"/>
                    <a:pt x="4059" y="9890"/>
                    <a:pt x="4091" y="9863"/>
                  </a:cubicBezTo>
                  <a:lnTo>
                    <a:pt x="7906" y="6663"/>
                  </a:lnTo>
                  <a:cubicBezTo>
                    <a:pt x="7940" y="6630"/>
                    <a:pt x="7964" y="6582"/>
                    <a:pt x="7964" y="6533"/>
                  </a:cubicBezTo>
                  <a:lnTo>
                    <a:pt x="7964" y="5152"/>
                  </a:lnTo>
                  <a:cubicBezTo>
                    <a:pt x="7964" y="5039"/>
                    <a:pt x="7879" y="4983"/>
                    <a:pt x="7793" y="4983"/>
                  </a:cubicBezTo>
                  <a:cubicBezTo>
                    <a:pt x="7708" y="4983"/>
                    <a:pt x="7622" y="5039"/>
                    <a:pt x="7622" y="5152"/>
                  </a:cubicBezTo>
                  <a:lnTo>
                    <a:pt x="7622" y="6452"/>
                  </a:lnTo>
                  <a:lnTo>
                    <a:pt x="3985" y="9512"/>
                  </a:lnTo>
                  <a:lnTo>
                    <a:pt x="342" y="6456"/>
                  </a:lnTo>
                  <a:lnTo>
                    <a:pt x="342" y="1072"/>
                  </a:lnTo>
                  <a:lnTo>
                    <a:pt x="3985" y="346"/>
                  </a:lnTo>
                  <a:lnTo>
                    <a:pt x="7622" y="1072"/>
                  </a:lnTo>
                  <a:lnTo>
                    <a:pt x="7622" y="4306"/>
                  </a:lnTo>
                  <a:cubicBezTo>
                    <a:pt x="7622" y="4419"/>
                    <a:pt x="7708" y="4475"/>
                    <a:pt x="7793" y="4475"/>
                  </a:cubicBezTo>
                  <a:cubicBezTo>
                    <a:pt x="7879" y="4475"/>
                    <a:pt x="7964" y="4419"/>
                    <a:pt x="7964" y="4306"/>
                  </a:cubicBezTo>
                  <a:lnTo>
                    <a:pt x="7964" y="933"/>
                  </a:lnTo>
                  <a:cubicBezTo>
                    <a:pt x="7964" y="851"/>
                    <a:pt x="7906" y="779"/>
                    <a:pt x="7829" y="764"/>
                  </a:cubicBezTo>
                  <a:lnTo>
                    <a:pt x="4018" y="4"/>
                  </a:lnTo>
                  <a:cubicBezTo>
                    <a:pt x="4006" y="1"/>
                    <a:pt x="3994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75"/>
            <p:cNvSpPr/>
            <p:nvPr/>
          </p:nvSpPr>
          <p:spPr>
            <a:xfrm>
              <a:off x="3660669" y="4393896"/>
              <a:ext cx="137826" cy="132711"/>
            </a:xfrm>
            <a:custGeom>
              <a:avLst/>
              <a:gdLst/>
              <a:ahLst/>
              <a:cxnLst/>
              <a:rect l="l" t="t" r="r" b="b"/>
              <a:pathLst>
                <a:path w="5255" h="5060" extrusionOk="0">
                  <a:moveTo>
                    <a:pt x="2527" y="342"/>
                  </a:moveTo>
                  <a:cubicBezTo>
                    <a:pt x="3734" y="342"/>
                    <a:pt x="4711" y="1319"/>
                    <a:pt x="4716" y="2532"/>
                  </a:cubicBezTo>
                  <a:cubicBezTo>
                    <a:pt x="4716" y="3412"/>
                    <a:pt x="4182" y="4211"/>
                    <a:pt x="3369" y="4553"/>
                  </a:cubicBezTo>
                  <a:cubicBezTo>
                    <a:pt x="3099" y="4664"/>
                    <a:pt x="2815" y="4718"/>
                    <a:pt x="2534" y="4718"/>
                  </a:cubicBezTo>
                  <a:cubicBezTo>
                    <a:pt x="1963" y="4718"/>
                    <a:pt x="1401" y="4495"/>
                    <a:pt x="982" y="4076"/>
                  </a:cubicBezTo>
                  <a:cubicBezTo>
                    <a:pt x="357" y="3455"/>
                    <a:pt x="164" y="2512"/>
                    <a:pt x="506" y="1694"/>
                  </a:cubicBezTo>
                  <a:cubicBezTo>
                    <a:pt x="843" y="876"/>
                    <a:pt x="1641" y="342"/>
                    <a:pt x="2527" y="342"/>
                  </a:cubicBezTo>
                  <a:close/>
                  <a:moveTo>
                    <a:pt x="2527" y="1"/>
                  </a:moveTo>
                  <a:cubicBezTo>
                    <a:pt x="1131" y="1"/>
                    <a:pt x="0" y="1131"/>
                    <a:pt x="0" y="2532"/>
                  </a:cubicBezTo>
                  <a:cubicBezTo>
                    <a:pt x="0" y="3552"/>
                    <a:pt x="616" y="4476"/>
                    <a:pt x="1559" y="4865"/>
                  </a:cubicBezTo>
                  <a:cubicBezTo>
                    <a:pt x="1874" y="4996"/>
                    <a:pt x="2204" y="5060"/>
                    <a:pt x="2531" y="5060"/>
                  </a:cubicBezTo>
                  <a:cubicBezTo>
                    <a:pt x="3189" y="5060"/>
                    <a:pt x="3834" y="4802"/>
                    <a:pt x="4317" y="4317"/>
                  </a:cubicBezTo>
                  <a:cubicBezTo>
                    <a:pt x="5038" y="3595"/>
                    <a:pt x="5255" y="2508"/>
                    <a:pt x="4865" y="1560"/>
                  </a:cubicBezTo>
                  <a:cubicBezTo>
                    <a:pt x="4475" y="617"/>
                    <a:pt x="3552" y="1"/>
                    <a:pt x="2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75"/>
            <p:cNvSpPr/>
            <p:nvPr/>
          </p:nvSpPr>
          <p:spPr>
            <a:xfrm>
              <a:off x="3703709" y="4408137"/>
              <a:ext cx="47970" cy="104202"/>
            </a:xfrm>
            <a:custGeom>
              <a:avLst/>
              <a:gdLst/>
              <a:ahLst/>
              <a:cxnLst/>
              <a:rect l="l" t="t" r="r" b="b"/>
              <a:pathLst>
                <a:path w="1829" h="3973" extrusionOk="0">
                  <a:moveTo>
                    <a:pt x="917" y="0"/>
                  </a:moveTo>
                  <a:cubicBezTo>
                    <a:pt x="832" y="0"/>
                    <a:pt x="746" y="57"/>
                    <a:pt x="746" y="170"/>
                  </a:cubicBezTo>
                  <a:lnTo>
                    <a:pt x="746" y="550"/>
                  </a:lnTo>
                  <a:cubicBezTo>
                    <a:pt x="318" y="593"/>
                    <a:pt x="0" y="964"/>
                    <a:pt x="24" y="1392"/>
                  </a:cubicBezTo>
                  <a:cubicBezTo>
                    <a:pt x="44" y="1820"/>
                    <a:pt x="395" y="2152"/>
                    <a:pt x="823" y="2157"/>
                  </a:cubicBezTo>
                  <a:lnTo>
                    <a:pt x="1006" y="2157"/>
                  </a:lnTo>
                  <a:cubicBezTo>
                    <a:pt x="1261" y="2157"/>
                    <a:pt x="1468" y="2364"/>
                    <a:pt x="1468" y="2619"/>
                  </a:cubicBezTo>
                  <a:cubicBezTo>
                    <a:pt x="1468" y="2879"/>
                    <a:pt x="1261" y="3086"/>
                    <a:pt x="1006" y="3086"/>
                  </a:cubicBezTo>
                  <a:lnTo>
                    <a:pt x="732" y="3086"/>
                  </a:lnTo>
                  <a:cubicBezTo>
                    <a:pt x="525" y="3086"/>
                    <a:pt x="361" y="2917"/>
                    <a:pt x="361" y="2710"/>
                  </a:cubicBezTo>
                  <a:cubicBezTo>
                    <a:pt x="361" y="2597"/>
                    <a:pt x="276" y="2541"/>
                    <a:pt x="190" y="2541"/>
                  </a:cubicBezTo>
                  <a:cubicBezTo>
                    <a:pt x="105" y="2541"/>
                    <a:pt x="20" y="2597"/>
                    <a:pt x="20" y="2710"/>
                  </a:cubicBezTo>
                  <a:cubicBezTo>
                    <a:pt x="20" y="3105"/>
                    <a:pt x="337" y="3427"/>
                    <a:pt x="732" y="3427"/>
                  </a:cubicBezTo>
                  <a:lnTo>
                    <a:pt x="746" y="3427"/>
                  </a:lnTo>
                  <a:lnTo>
                    <a:pt x="746" y="3803"/>
                  </a:lnTo>
                  <a:cubicBezTo>
                    <a:pt x="746" y="3916"/>
                    <a:pt x="830" y="3972"/>
                    <a:pt x="915" y="3972"/>
                  </a:cubicBezTo>
                  <a:cubicBezTo>
                    <a:pt x="999" y="3972"/>
                    <a:pt x="1083" y="3916"/>
                    <a:pt x="1083" y="3803"/>
                  </a:cubicBezTo>
                  <a:lnTo>
                    <a:pt x="1083" y="3422"/>
                  </a:lnTo>
                  <a:cubicBezTo>
                    <a:pt x="1511" y="3379"/>
                    <a:pt x="1829" y="3009"/>
                    <a:pt x="1805" y="2580"/>
                  </a:cubicBezTo>
                  <a:cubicBezTo>
                    <a:pt x="1785" y="2152"/>
                    <a:pt x="1434" y="1815"/>
                    <a:pt x="1006" y="1815"/>
                  </a:cubicBezTo>
                  <a:lnTo>
                    <a:pt x="823" y="1815"/>
                  </a:lnTo>
                  <a:cubicBezTo>
                    <a:pt x="568" y="1815"/>
                    <a:pt x="361" y="1608"/>
                    <a:pt x="361" y="1349"/>
                  </a:cubicBezTo>
                  <a:cubicBezTo>
                    <a:pt x="361" y="1094"/>
                    <a:pt x="568" y="887"/>
                    <a:pt x="823" y="887"/>
                  </a:cubicBezTo>
                  <a:lnTo>
                    <a:pt x="1097" y="887"/>
                  </a:lnTo>
                  <a:cubicBezTo>
                    <a:pt x="1304" y="887"/>
                    <a:pt x="1473" y="1055"/>
                    <a:pt x="1473" y="1262"/>
                  </a:cubicBezTo>
                  <a:lnTo>
                    <a:pt x="1473" y="1440"/>
                  </a:lnTo>
                  <a:cubicBezTo>
                    <a:pt x="1473" y="1553"/>
                    <a:pt x="1558" y="1610"/>
                    <a:pt x="1643" y="1610"/>
                  </a:cubicBezTo>
                  <a:cubicBezTo>
                    <a:pt x="1729" y="1610"/>
                    <a:pt x="1814" y="1553"/>
                    <a:pt x="1814" y="1440"/>
                  </a:cubicBezTo>
                  <a:lnTo>
                    <a:pt x="1814" y="1262"/>
                  </a:lnTo>
                  <a:cubicBezTo>
                    <a:pt x="1809" y="867"/>
                    <a:pt x="1492" y="545"/>
                    <a:pt x="1097" y="545"/>
                  </a:cubicBezTo>
                  <a:lnTo>
                    <a:pt x="1088" y="545"/>
                  </a:lnTo>
                  <a:lnTo>
                    <a:pt x="1088" y="170"/>
                  </a:lnTo>
                  <a:cubicBezTo>
                    <a:pt x="1088" y="57"/>
                    <a:pt x="1002" y="0"/>
                    <a:pt x="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7" name="Google Shape;10757;p75"/>
          <p:cNvGrpSpPr/>
          <p:nvPr/>
        </p:nvGrpSpPr>
        <p:grpSpPr>
          <a:xfrm>
            <a:off x="1752015" y="4289484"/>
            <a:ext cx="365611" cy="360628"/>
            <a:chOff x="1752015" y="4289484"/>
            <a:chExt cx="365611" cy="360628"/>
          </a:xfrm>
        </p:grpSpPr>
        <p:sp>
          <p:nvSpPr>
            <p:cNvPr id="10758" name="Google Shape;10758;p75"/>
            <p:cNvSpPr/>
            <p:nvPr/>
          </p:nvSpPr>
          <p:spPr>
            <a:xfrm>
              <a:off x="1778977" y="4547353"/>
              <a:ext cx="31762" cy="28903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989" y="1"/>
                  </a:moveTo>
                  <a:cubicBezTo>
                    <a:pt x="937" y="1"/>
                    <a:pt x="885" y="20"/>
                    <a:pt x="844" y="58"/>
                  </a:cubicBezTo>
                  <a:lnTo>
                    <a:pt x="161" y="747"/>
                  </a:lnTo>
                  <a:cubicBezTo>
                    <a:pt x="0" y="889"/>
                    <a:pt x="140" y="1102"/>
                    <a:pt x="299" y="1102"/>
                  </a:cubicBezTo>
                  <a:cubicBezTo>
                    <a:pt x="349" y="1102"/>
                    <a:pt x="400" y="1081"/>
                    <a:pt x="445" y="1030"/>
                  </a:cubicBezTo>
                  <a:lnTo>
                    <a:pt x="1133" y="342"/>
                  </a:lnTo>
                  <a:cubicBezTo>
                    <a:pt x="1210" y="265"/>
                    <a:pt x="1210" y="135"/>
                    <a:pt x="1133" y="58"/>
                  </a:cubicBezTo>
                  <a:cubicBezTo>
                    <a:pt x="1092" y="20"/>
                    <a:pt x="104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5"/>
            <p:cNvSpPr/>
            <p:nvPr/>
          </p:nvSpPr>
          <p:spPr>
            <a:xfrm>
              <a:off x="1797179" y="4564768"/>
              <a:ext cx="30975" cy="28457"/>
            </a:xfrm>
            <a:custGeom>
              <a:avLst/>
              <a:gdLst/>
              <a:ahLst/>
              <a:cxnLst/>
              <a:rect l="l" t="t" r="r" b="b"/>
              <a:pathLst>
                <a:path w="1181" h="1085" extrusionOk="0">
                  <a:moveTo>
                    <a:pt x="959" y="1"/>
                  </a:moveTo>
                  <a:cubicBezTo>
                    <a:pt x="908" y="1"/>
                    <a:pt x="858" y="20"/>
                    <a:pt x="819" y="58"/>
                  </a:cubicBezTo>
                  <a:lnTo>
                    <a:pt x="131" y="747"/>
                  </a:lnTo>
                  <a:cubicBezTo>
                    <a:pt x="1" y="892"/>
                    <a:pt x="131" y="1084"/>
                    <a:pt x="283" y="1084"/>
                  </a:cubicBezTo>
                  <a:cubicBezTo>
                    <a:pt x="327" y="1084"/>
                    <a:pt x="373" y="1068"/>
                    <a:pt x="415" y="1030"/>
                  </a:cubicBezTo>
                  <a:lnTo>
                    <a:pt x="1103" y="347"/>
                  </a:lnTo>
                  <a:cubicBezTo>
                    <a:pt x="1180" y="265"/>
                    <a:pt x="1180" y="140"/>
                    <a:pt x="1103" y="58"/>
                  </a:cubicBezTo>
                  <a:cubicBezTo>
                    <a:pt x="1062" y="20"/>
                    <a:pt x="1011" y="1"/>
                    <a:pt x="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60" name="Google Shape;10760;p75"/>
            <p:cNvGrpSpPr/>
            <p:nvPr/>
          </p:nvGrpSpPr>
          <p:grpSpPr>
            <a:xfrm>
              <a:off x="1752015" y="4289484"/>
              <a:ext cx="365611" cy="360628"/>
              <a:chOff x="1752015" y="4289484"/>
              <a:chExt cx="365611" cy="360628"/>
            </a:xfrm>
          </p:grpSpPr>
          <p:sp>
            <p:nvSpPr>
              <p:cNvPr id="10761" name="Google Shape;10761;p75"/>
              <p:cNvSpPr/>
              <p:nvPr/>
            </p:nvSpPr>
            <p:spPr>
              <a:xfrm>
                <a:off x="1758572" y="4402997"/>
                <a:ext cx="160066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6103" h="2921" extrusionOk="0">
                    <a:moveTo>
                      <a:pt x="6102" y="0"/>
                    </a:moveTo>
                    <a:lnTo>
                      <a:pt x="4769" y="116"/>
                    </a:lnTo>
                    <a:cubicBezTo>
                      <a:pt x="3028" y="260"/>
                      <a:pt x="1392" y="1015"/>
                      <a:pt x="155" y="2252"/>
                    </a:cubicBezTo>
                    <a:cubicBezTo>
                      <a:pt x="1" y="2396"/>
                      <a:pt x="97" y="2651"/>
                      <a:pt x="304" y="2666"/>
                    </a:cubicBezTo>
                    <a:lnTo>
                      <a:pt x="3181" y="2921"/>
                    </a:lnTo>
                    <a:lnTo>
                      <a:pt x="6102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75"/>
              <p:cNvSpPr/>
              <p:nvPr/>
            </p:nvSpPr>
            <p:spPr>
              <a:xfrm>
                <a:off x="1926297" y="4487161"/>
                <a:ext cx="76506" cy="157994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6024" extrusionOk="0">
                    <a:moveTo>
                      <a:pt x="2917" y="0"/>
                    </a:moveTo>
                    <a:lnTo>
                      <a:pt x="1" y="2921"/>
                    </a:lnTo>
                    <a:lnTo>
                      <a:pt x="256" y="5799"/>
                    </a:lnTo>
                    <a:cubicBezTo>
                      <a:pt x="262" y="5935"/>
                      <a:pt x="377" y="6024"/>
                      <a:pt x="497" y="6024"/>
                    </a:cubicBezTo>
                    <a:cubicBezTo>
                      <a:pt x="558" y="6024"/>
                      <a:pt x="620" y="6000"/>
                      <a:pt x="670" y="5948"/>
                    </a:cubicBezTo>
                    <a:cubicBezTo>
                      <a:pt x="1906" y="4711"/>
                      <a:pt x="2662" y="3075"/>
                      <a:pt x="2806" y="1333"/>
                    </a:cubicBezTo>
                    <a:lnTo>
                      <a:pt x="2917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75"/>
              <p:cNvSpPr/>
              <p:nvPr/>
            </p:nvSpPr>
            <p:spPr>
              <a:xfrm>
                <a:off x="1758572" y="4406904"/>
                <a:ext cx="115375" cy="66906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2551" extrusionOk="0">
                    <a:moveTo>
                      <a:pt x="4399" y="0"/>
                    </a:moveTo>
                    <a:lnTo>
                      <a:pt x="4399" y="0"/>
                    </a:lnTo>
                    <a:cubicBezTo>
                      <a:pt x="2792" y="217"/>
                      <a:pt x="1300" y="953"/>
                      <a:pt x="155" y="2098"/>
                    </a:cubicBezTo>
                    <a:cubicBezTo>
                      <a:pt x="1" y="2243"/>
                      <a:pt x="97" y="2502"/>
                      <a:pt x="304" y="2517"/>
                    </a:cubicBezTo>
                    <a:lnTo>
                      <a:pt x="732" y="2550"/>
                    </a:lnTo>
                    <a:cubicBezTo>
                      <a:pt x="593" y="2449"/>
                      <a:pt x="578" y="2252"/>
                      <a:pt x="699" y="2132"/>
                    </a:cubicBezTo>
                    <a:cubicBezTo>
                      <a:pt x="1724" y="1107"/>
                      <a:pt x="2999" y="371"/>
                      <a:pt x="4399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75"/>
              <p:cNvSpPr/>
              <p:nvPr/>
            </p:nvSpPr>
            <p:spPr>
              <a:xfrm>
                <a:off x="1926166" y="4549635"/>
                <a:ext cx="22372" cy="95652"/>
              </a:xfrm>
              <a:custGeom>
                <a:avLst/>
                <a:gdLst/>
                <a:ahLst/>
                <a:cxnLst/>
                <a:rect l="l" t="t" r="r" b="b"/>
                <a:pathLst>
                  <a:path w="853" h="3647" extrusionOk="0">
                    <a:moveTo>
                      <a:pt x="545" y="0"/>
                    </a:moveTo>
                    <a:lnTo>
                      <a:pt x="1" y="544"/>
                    </a:lnTo>
                    <a:lnTo>
                      <a:pt x="256" y="3421"/>
                    </a:lnTo>
                    <a:cubicBezTo>
                      <a:pt x="262" y="3558"/>
                      <a:pt x="378" y="3646"/>
                      <a:pt x="497" y="3646"/>
                    </a:cubicBezTo>
                    <a:cubicBezTo>
                      <a:pt x="558" y="3646"/>
                      <a:pt x="621" y="3623"/>
                      <a:pt x="670" y="3571"/>
                    </a:cubicBezTo>
                    <a:cubicBezTo>
                      <a:pt x="732" y="3513"/>
                      <a:pt x="795" y="3445"/>
                      <a:pt x="853" y="3383"/>
                    </a:cubicBezTo>
                    <a:cubicBezTo>
                      <a:pt x="843" y="3349"/>
                      <a:pt x="833" y="3316"/>
                      <a:pt x="833" y="3282"/>
                    </a:cubicBez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75"/>
              <p:cNvSpPr/>
              <p:nvPr/>
            </p:nvSpPr>
            <p:spPr>
              <a:xfrm>
                <a:off x="1825216" y="4295123"/>
                <a:ext cx="286221" cy="284752"/>
              </a:xfrm>
              <a:custGeom>
                <a:avLst/>
                <a:gdLst/>
                <a:ahLst/>
                <a:cxnLst/>
                <a:rect l="l" t="t" r="r" b="b"/>
                <a:pathLst>
                  <a:path w="10913" h="10857" extrusionOk="0">
                    <a:moveTo>
                      <a:pt x="10695" y="0"/>
                    </a:moveTo>
                    <a:cubicBezTo>
                      <a:pt x="10677" y="0"/>
                      <a:pt x="10658" y="3"/>
                      <a:pt x="10639" y="9"/>
                    </a:cubicBezTo>
                    <a:lnTo>
                      <a:pt x="8339" y="682"/>
                    </a:lnTo>
                    <a:lnTo>
                      <a:pt x="6641" y="1178"/>
                    </a:lnTo>
                    <a:cubicBezTo>
                      <a:pt x="6501" y="1221"/>
                      <a:pt x="6371" y="1293"/>
                      <a:pt x="6270" y="1399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1319" y="9112"/>
                    </a:lnTo>
                    <a:lnTo>
                      <a:pt x="1776" y="9565"/>
                    </a:lnTo>
                    <a:lnTo>
                      <a:pt x="3003" y="10792"/>
                    </a:lnTo>
                    <a:cubicBezTo>
                      <a:pt x="3044" y="10835"/>
                      <a:pt x="3099" y="10857"/>
                      <a:pt x="3155" y="10857"/>
                    </a:cubicBezTo>
                    <a:cubicBezTo>
                      <a:pt x="3211" y="10857"/>
                      <a:pt x="3268" y="10835"/>
                      <a:pt x="3311" y="10792"/>
                    </a:cubicBezTo>
                    <a:lnTo>
                      <a:pt x="6771" y="7322"/>
                    </a:lnTo>
                    <a:lnTo>
                      <a:pt x="9470" y="4633"/>
                    </a:lnTo>
                    <a:cubicBezTo>
                      <a:pt x="9586" y="4522"/>
                      <a:pt x="9667" y="4378"/>
                      <a:pt x="9715" y="4224"/>
                    </a:cubicBezTo>
                    <a:lnTo>
                      <a:pt x="10875" y="244"/>
                    </a:lnTo>
                    <a:cubicBezTo>
                      <a:pt x="10913" y="119"/>
                      <a:pt x="10816" y="0"/>
                      <a:pt x="10695" y="0"/>
                    </a:cubicBezTo>
                    <a:close/>
                  </a:path>
                </a:pathLst>
              </a:custGeom>
              <a:solidFill>
                <a:srgbClr val="EDF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75"/>
              <p:cNvSpPr/>
              <p:nvPr/>
            </p:nvSpPr>
            <p:spPr>
              <a:xfrm>
                <a:off x="1825216" y="4295123"/>
                <a:ext cx="286116" cy="212889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8117" extrusionOk="0">
                    <a:moveTo>
                      <a:pt x="10696" y="0"/>
                    </a:moveTo>
                    <a:cubicBezTo>
                      <a:pt x="10677" y="0"/>
                      <a:pt x="10659" y="3"/>
                      <a:pt x="10639" y="9"/>
                    </a:cubicBezTo>
                    <a:lnTo>
                      <a:pt x="6621" y="1183"/>
                    </a:lnTo>
                    <a:cubicBezTo>
                      <a:pt x="6492" y="1221"/>
                      <a:pt x="6376" y="1289"/>
                      <a:pt x="6285" y="1385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328" y="8116"/>
                    </a:lnTo>
                    <a:lnTo>
                      <a:pt x="1025" y="7414"/>
                    </a:lnTo>
                    <a:lnTo>
                      <a:pt x="6593" y="1847"/>
                    </a:lnTo>
                    <a:cubicBezTo>
                      <a:pt x="6679" y="1760"/>
                      <a:pt x="6785" y="1698"/>
                      <a:pt x="6901" y="1669"/>
                    </a:cubicBezTo>
                    <a:lnTo>
                      <a:pt x="10793" y="528"/>
                    </a:lnTo>
                    <a:lnTo>
                      <a:pt x="10875" y="244"/>
                    </a:lnTo>
                    <a:lnTo>
                      <a:pt x="10875" y="240"/>
                    </a:lnTo>
                    <a:cubicBezTo>
                      <a:pt x="10908" y="114"/>
                      <a:pt x="10815" y="0"/>
                      <a:pt x="106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75"/>
              <p:cNvSpPr/>
              <p:nvPr/>
            </p:nvSpPr>
            <p:spPr>
              <a:xfrm>
                <a:off x="1969468" y="4376481"/>
                <a:ext cx="59956" cy="59851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82" extrusionOk="0">
                    <a:moveTo>
                      <a:pt x="1146" y="1"/>
                    </a:moveTo>
                    <a:cubicBezTo>
                      <a:pt x="515" y="1"/>
                      <a:pt x="0" y="511"/>
                      <a:pt x="0" y="1141"/>
                    </a:cubicBezTo>
                    <a:cubicBezTo>
                      <a:pt x="0" y="1771"/>
                      <a:pt x="515" y="2281"/>
                      <a:pt x="1146" y="2281"/>
                    </a:cubicBezTo>
                    <a:cubicBezTo>
                      <a:pt x="1776" y="2281"/>
                      <a:pt x="2286" y="1771"/>
                      <a:pt x="2286" y="1141"/>
                    </a:cubicBezTo>
                    <a:cubicBezTo>
                      <a:pt x="2286" y="511"/>
                      <a:pt x="1776" y="1"/>
                      <a:pt x="1146" y="1"/>
                    </a:cubicBez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75"/>
              <p:cNvSpPr/>
              <p:nvPr/>
            </p:nvSpPr>
            <p:spPr>
              <a:xfrm>
                <a:off x="1969336" y="4376428"/>
                <a:ext cx="37243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2289" extrusionOk="0">
                    <a:moveTo>
                      <a:pt x="1138" y="1"/>
                    </a:moveTo>
                    <a:cubicBezTo>
                      <a:pt x="527" y="1"/>
                      <a:pt x="1" y="499"/>
                      <a:pt x="1" y="1143"/>
                    </a:cubicBezTo>
                    <a:cubicBezTo>
                      <a:pt x="1" y="1792"/>
                      <a:pt x="529" y="2288"/>
                      <a:pt x="1143" y="2288"/>
                    </a:cubicBezTo>
                    <a:cubicBezTo>
                      <a:pt x="1234" y="2288"/>
                      <a:pt x="1327" y="2278"/>
                      <a:pt x="1420" y="2254"/>
                    </a:cubicBezTo>
                    <a:cubicBezTo>
                      <a:pt x="554" y="2043"/>
                      <a:pt x="251" y="965"/>
                      <a:pt x="881" y="335"/>
                    </a:cubicBezTo>
                    <a:cubicBezTo>
                      <a:pt x="1025" y="185"/>
                      <a:pt x="1213" y="84"/>
                      <a:pt x="1420" y="36"/>
                    </a:cubicBezTo>
                    <a:cubicBezTo>
                      <a:pt x="1325" y="12"/>
                      <a:pt x="1231" y="1"/>
                      <a:pt x="1138" y="1"/>
                    </a:cubicBez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75"/>
              <p:cNvSpPr/>
              <p:nvPr/>
            </p:nvSpPr>
            <p:spPr>
              <a:xfrm>
                <a:off x="1817637" y="4510765"/>
                <a:ext cx="77528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2921" extrusionOk="0">
                    <a:moveTo>
                      <a:pt x="766" y="0"/>
                    </a:moveTo>
                    <a:lnTo>
                      <a:pt x="121" y="645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1002" y="1954"/>
                    </a:lnTo>
                    <a:lnTo>
                      <a:pt x="1882" y="2834"/>
                    </a:lnTo>
                    <a:cubicBezTo>
                      <a:pt x="1940" y="2892"/>
                      <a:pt x="2017" y="2921"/>
                      <a:pt x="2094" y="2921"/>
                    </a:cubicBezTo>
                    <a:cubicBezTo>
                      <a:pt x="2171" y="2921"/>
                      <a:pt x="2248" y="2892"/>
                      <a:pt x="2306" y="2834"/>
                    </a:cubicBezTo>
                    <a:lnTo>
                      <a:pt x="2955" y="2190"/>
                    </a:lnTo>
                    <a:lnTo>
                      <a:pt x="2089" y="1324"/>
                    </a:lnTo>
                    <a:lnTo>
                      <a:pt x="1627" y="862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75"/>
              <p:cNvSpPr/>
              <p:nvPr/>
            </p:nvSpPr>
            <p:spPr>
              <a:xfrm>
                <a:off x="1817637" y="4510765"/>
                <a:ext cx="30083" cy="3346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276" extrusionOk="0">
                    <a:moveTo>
                      <a:pt x="766" y="0"/>
                    </a:moveTo>
                    <a:lnTo>
                      <a:pt x="121" y="650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323" y="1275"/>
                    </a:lnTo>
                    <a:cubicBezTo>
                      <a:pt x="338" y="1218"/>
                      <a:pt x="371" y="1160"/>
                      <a:pt x="415" y="1117"/>
                    </a:cubicBezTo>
                    <a:lnTo>
                      <a:pt x="1146" y="380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75"/>
              <p:cNvSpPr/>
              <p:nvPr/>
            </p:nvSpPr>
            <p:spPr>
              <a:xfrm>
                <a:off x="1825216" y="4479450"/>
                <a:ext cx="101107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3829" extrusionOk="0">
                    <a:moveTo>
                      <a:pt x="636" y="1"/>
                    </a:moveTo>
                    <a:lnTo>
                      <a:pt x="78" y="559"/>
                    </a:lnTo>
                    <a:cubicBezTo>
                      <a:pt x="1" y="636"/>
                      <a:pt x="1" y="761"/>
                      <a:pt x="78" y="843"/>
                    </a:cubicBezTo>
                    <a:lnTo>
                      <a:pt x="1319" y="2080"/>
                    </a:lnTo>
                    <a:lnTo>
                      <a:pt x="1771" y="2537"/>
                    </a:lnTo>
                    <a:lnTo>
                      <a:pt x="2998" y="3764"/>
                    </a:lnTo>
                    <a:cubicBezTo>
                      <a:pt x="3042" y="3807"/>
                      <a:pt x="3098" y="3829"/>
                      <a:pt x="3155" y="3829"/>
                    </a:cubicBezTo>
                    <a:cubicBezTo>
                      <a:pt x="3211" y="3829"/>
                      <a:pt x="3268" y="3807"/>
                      <a:pt x="3311" y="3764"/>
                    </a:cubicBezTo>
                    <a:lnTo>
                      <a:pt x="3855" y="3215"/>
                    </a:lnTo>
                    <a:lnTo>
                      <a:pt x="2474" y="1839"/>
                    </a:lnTo>
                    <a:lnTo>
                      <a:pt x="2021" y="1382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DCE4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75"/>
              <p:cNvSpPr/>
              <p:nvPr/>
            </p:nvSpPr>
            <p:spPr>
              <a:xfrm>
                <a:off x="1825216" y="4479345"/>
                <a:ext cx="26909" cy="2866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093" extrusionOk="0">
                    <a:moveTo>
                      <a:pt x="640" y="0"/>
                    </a:moveTo>
                    <a:lnTo>
                      <a:pt x="82" y="563"/>
                    </a:lnTo>
                    <a:cubicBezTo>
                      <a:pt x="1" y="640"/>
                      <a:pt x="1" y="770"/>
                      <a:pt x="82" y="847"/>
                    </a:cubicBezTo>
                    <a:lnTo>
                      <a:pt x="328" y="1092"/>
                    </a:lnTo>
                    <a:lnTo>
                      <a:pt x="1025" y="390"/>
                    </a:lnTo>
                    <a:lnTo>
                      <a:pt x="640" y="0"/>
                    </a:lnTo>
                    <a:close/>
                  </a:path>
                </a:pathLst>
              </a:custGeom>
              <a:solidFill>
                <a:srgbClr val="F6F8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75"/>
              <p:cNvSpPr/>
              <p:nvPr/>
            </p:nvSpPr>
            <p:spPr>
              <a:xfrm>
                <a:off x="2043927" y="4295123"/>
                <a:ext cx="67510" cy="66880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550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0" y="682"/>
                    </a:lnTo>
                    <a:lnTo>
                      <a:pt x="1867" y="2549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B0B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75"/>
              <p:cNvSpPr/>
              <p:nvPr/>
            </p:nvSpPr>
            <p:spPr>
              <a:xfrm>
                <a:off x="2043927" y="4295123"/>
                <a:ext cx="67510" cy="2940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1121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1545" y="230"/>
                    </a:lnTo>
                    <a:lnTo>
                      <a:pt x="0" y="682"/>
                    </a:lnTo>
                    <a:lnTo>
                      <a:pt x="438" y="1120"/>
                    </a:lnTo>
                    <a:lnTo>
                      <a:pt x="2454" y="528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A3B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75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75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75"/>
              <p:cNvSpPr/>
              <p:nvPr/>
            </p:nvSpPr>
            <p:spPr>
              <a:xfrm>
                <a:off x="1840245" y="4442521"/>
                <a:ext cx="121932" cy="122404"/>
              </a:xfrm>
              <a:custGeom>
                <a:avLst/>
                <a:gdLst/>
                <a:ahLst/>
                <a:cxnLst/>
                <a:rect l="l" t="t" r="r" b="b"/>
                <a:pathLst>
                  <a:path w="4649" h="4667" extrusionOk="0">
                    <a:moveTo>
                      <a:pt x="4367" y="0"/>
                    </a:moveTo>
                    <a:cubicBezTo>
                      <a:pt x="4287" y="0"/>
                      <a:pt x="4208" y="30"/>
                      <a:pt x="4148" y="91"/>
                    </a:cubicBezTo>
                    <a:lnTo>
                      <a:pt x="120" y="4123"/>
                    </a:lnTo>
                    <a:cubicBezTo>
                      <a:pt x="0" y="4243"/>
                      <a:pt x="0" y="4436"/>
                      <a:pt x="120" y="4556"/>
                    </a:cubicBezTo>
                    <a:lnTo>
                      <a:pt x="140" y="4575"/>
                    </a:lnTo>
                    <a:cubicBezTo>
                      <a:pt x="193" y="4633"/>
                      <a:pt x="270" y="4667"/>
                      <a:pt x="351" y="4667"/>
                    </a:cubicBezTo>
                    <a:cubicBezTo>
                      <a:pt x="274" y="4546"/>
                      <a:pt x="289" y="4387"/>
                      <a:pt x="390" y="4286"/>
                    </a:cubicBezTo>
                    <a:lnTo>
                      <a:pt x="4422" y="254"/>
                    </a:lnTo>
                    <a:cubicBezTo>
                      <a:pt x="4485" y="196"/>
                      <a:pt x="4566" y="163"/>
                      <a:pt x="4648" y="163"/>
                    </a:cubicBezTo>
                    <a:cubicBezTo>
                      <a:pt x="4634" y="143"/>
                      <a:pt x="4619" y="124"/>
                      <a:pt x="4605" y="110"/>
                    </a:cubicBezTo>
                    <a:lnTo>
                      <a:pt x="4586" y="91"/>
                    </a:lnTo>
                    <a:cubicBezTo>
                      <a:pt x="4526" y="30"/>
                      <a:pt x="4446" y="0"/>
                      <a:pt x="4367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75"/>
              <p:cNvSpPr/>
              <p:nvPr/>
            </p:nvSpPr>
            <p:spPr>
              <a:xfrm>
                <a:off x="1832140" y="4599362"/>
                <a:ext cx="33178" cy="28798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098" extrusionOk="0">
                    <a:moveTo>
                      <a:pt x="965" y="1"/>
                    </a:moveTo>
                    <a:cubicBezTo>
                      <a:pt x="916" y="1"/>
                      <a:pt x="864" y="22"/>
                      <a:pt x="819" y="72"/>
                    </a:cubicBezTo>
                    <a:lnTo>
                      <a:pt x="131" y="760"/>
                    </a:lnTo>
                    <a:cubicBezTo>
                      <a:pt x="0" y="906"/>
                      <a:pt x="130" y="1098"/>
                      <a:pt x="283" y="1098"/>
                    </a:cubicBezTo>
                    <a:cubicBezTo>
                      <a:pt x="327" y="1098"/>
                      <a:pt x="373" y="1082"/>
                      <a:pt x="415" y="1044"/>
                    </a:cubicBezTo>
                    <a:lnTo>
                      <a:pt x="1103" y="356"/>
                    </a:lnTo>
                    <a:cubicBezTo>
                      <a:pt x="1264" y="213"/>
                      <a:pt x="1124" y="1"/>
                      <a:pt x="96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75"/>
              <p:cNvSpPr/>
              <p:nvPr/>
            </p:nvSpPr>
            <p:spPr>
              <a:xfrm>
                <a:off x="1814620" y="4582314"/>
                <a:ext cx="30948" cy="2832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1080" extrusionOk="0">
                    <a:moveTo>
                      <a:pt x="960" y="1"/>
                    </a:moveTo>
                    <a:cubicBezTo>
                      <a:pt x="909" y="1"/>
                      <a:pt x="857" y="20"/>
                      <a:pt x="818" y="58"/>
                    </a:cubicBezTo>
                    <a:lnTo>
                      <a:pt x="135" y="742"/>
                    </a:lnTo>
                    <a:cubicBezTo>
                      <a:pt x="1" y="887"/>
                      <a:pt x="130" y="1079"/>
                      <a:pt x="285" y="1079"/>
                    </a:cubicBezTo>
                    <a:cubicBezTo>
                      <a:pt x="329" y="1079"/>
                      <a:pt x="376" y="1063"/>
                      <a:pt x="419" y="1025"/>
                    </a:cubicBezTo>
                    <a:lnTo>
                      <a:pt x="1102" y="342"/>
                    </a:lnTo>
                    <a:cubicBezTo>
                      <a:pt x="1179" y="265"/>
                      <a:pt x="1179" y="135"/>
                      <a:pt x="1102" y="58"/>
                    </a:cubicBezTo>
                    <a:cubicBezTo>
                      <a:pt x="1064" y="20"/>
                      <a:pt x="1012" y="1"/>
                      <a:pt x="96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75"/>
              <p:cNvSpPr/>
              <p:nvPr/>
            </p:nvSpPr>
            <p:spPr>
              <a:xfrm>
                <a:off x="1752015" y="4289484"/>
                <a:ext cx="365611" cy="360628"/>
              </a:xfrm>
              <a:custGeom>
                <a:avLst/>
                <a:gdLst/>
                <a:ahLst/>
                <a:cxnLst/>
                <a:rect l="l" t="t" r="r" b="b"/>
                <a:pathLst>
                  <a:path w="13940" h="13750" extrusionOk="0">
                    <a:moveTo>
                      <a:pt x="13474" y="411"/>
                    </a:moveTo>
                    <a:lnTo>
                      <a:pt x="12901" y="2365"/>
                    </a:lnTo>
                    <a:lnTo>
                      <a:pt x="11515" y="979"/>
                    </a:lnTo>
                    <a:lnTo>
                      <a:pt x="13474" y="411"/>
                    </a:lnTo>
                    <a:close/>
                    <a:moveTo>
                      <a:pt x="5823" y="4554"/>
                    </a:moveTo>
                    <a:lnTo>
                      <a:pt x="3355" y="7023"/>
                    </a:lnTo>
                    <a:lnTo>
                      <a:pt x="573" y="6782"/>
                    </a:lnTo>
                    <a:cubicBezTo>
                      <a:pt x="540" y="6777"/>
                      <a:pt x="525" y="6734"/>
                      <a:pt x="554" y="6710"/>
                    </a:cubicBezTo>
                    <a:lnTo>
                      <a:pt x="549" y="6705"/>
                    </a:lnTo>
                    <a:cubicBezTo>
                      <a:pt x="1752" y="5502"/>
                      <a:pt x="3345" y="4766"/>
                      <a:pt x="5039" y="4622"/>
                    </a:cubicBezTo>
                    <a:lnTo>
                      <a:pt x="5823" y="4554"/>
                    </a:lnTo>
                    <a:close/>
                    <a:moveTo>
                      <a:pt x="3436" y="7513"/>
                    </a:moveTo>
                    <a:lnTo>
                      <a:pt x="4533" y="8611"/>
                    </a:lnTo>
                    <a:lnTo>
                      <a:pt x="4115" y="9029"/>
                    </a:lnTo>
                    <a:lnTo>
                      <a:pt x="3022" y="7932"/>
                    </a:lnTo>
                    <a:lnTo>
                      <a:pt x="3436" y="7513"/>
                    </a:lnTo>
                    <a:close/>
                    <a:moveTo>
                      <a:pt x="3263" y="8745"/>
                    </a:moveTo>
                    <a:lnTo>
                      <a:pt x="3831" y="9313"/>
                    </a:lnTo>
                    <a:lnTo>
                      <a:pt x="3340" y="9799"/>
                    </a:lnTo>
                    <a:cubicBezTo>
                      <a:pt x="3316" y="9823"/>
                      <a:pt x="3292" y="9852"/>
                      <a:pt x="3273" y="9886"/>
                    </a:cubicBezTo>
                    <a:lnTo>
                      <a:pt x="2767" y="9376"/>
                    </a:lnTo>
                    <a:cubicBezTo>
                      <a:pt x="2729" y="9337"/>
                      <a:pt x="2734" y="9279"/>
                      <a:pt x="2767" y="9241"/>
                    </a:cubicBezTo>
                    <a:lnTo>
                      <a:pt x="3263" y="8745"/>
                    </a:lnTo>
                    <a:close/>
                    <a:moveTo>
                      <a:pt x="11082" y="1109"/>
                    </a:moveTo>
                    <a:lnTo>
                      <a:pt x="12776" y="2808"/>
                    </a:lnTo>
                    <a:lnTo>
                      <a:pt x="12266" y="4554"/>
                    </a:lnTo>
                    <a:lnTo>
                      <a:pt x="6655" y="10165"/>
                    </a:lnTo>
                    <a:lnTo>
                      <a:pt x="5558" y="9068"/>
                    </a:lnTo>
                    <a:lnTo>
                      <a:pt x="8118" y="6508"/>
                    </a:lnTo>
                    <a:cubicBezTo>
                      <a:pt x="8301" y="6325"/>
                      <a:pt x="8335" y="6007"/>
                      <a:pt x="8099" y="5767"/>
                    </a:cubicBezTo>
                    <a:cubicBezTo>
                      <a:pt x="7998" y="5668"/>
                      <a:pt x="7867" y="5619"/>
                      <a:pt x="7736" y="5619"/>
                    </a:cubicBezTo>
                    <a:cubicBezTo>
                      <a:pt x="7606" y="5619"/>
                      <a:pt x="7476" y="5668"/>
                      <a:pt x="7377" y="5767"/>
                    </a:cubicBezTo>
                    <a:lnTo>
                      <a:pt x="4817" y="8327"/>
                    </a:lnTo>
                    <a:lnTo>
                      <a:pt x="3725" y="7230"/>
                    </a:lnTo>
                    <a:lnTo>
                      <a:pt x="9331" y="1624"/>
                    </a:lnTo>
                    <a:lnTo>
                      <a:pt x="11082" y="1109"/>
                    </a:lnTo>
                    <a:close/>
                    <a:moveTo>
                      <a:pt x="7740" y="6023"/>
                    </a:moveTo>
                    <a:cubicBezTo>
                      <a:pt x="7835" y="6023"/>
                      <a:pt x="7916" y="6149"/>
                      <a:pt x="7825" y="6234"/>
                    </a:cubicBezTo>
                    <a:lnTo>
                      <a:pt x="7820" y="6234"/>
                    </a:lnTo>
                    <a:lnTo>
                      <a:pt x="5130" y="8923"/>
                    </a:lnTo>
                    <a:lnTo>
                      <a:pt x="3807" y="10246"/>
                    </a:lnTo>
                    <a:cubicBezTo>
                      <a:pt x="3780" y="10273"/>
                      <a:pt x="3750" y="10285"/>
                      <a:pt x="3722" y="10285"/>
                    </a:cubicBezTo>
                    <a:cubicBezTo>
                      <a:pt x="3628" y="10285"/>
                      <a:pt x="3549" y="10163"/>
                      <a:pt x="3634" y="10078"/>
                    </a:cubicBezTo>
                    <a:lnTo>
                      <a:pt x="7651" y="6065"/>
                    </a:lnTo>
                    <a:cubicBezTo>
                      <a:pt x="7679" y="6035"/>
                      <a:pt x="7710" y="6023"/>
                      <a:pt x="7740" y="6023"/>
                    </a:cubicBezTo>
                    <a:close/>
                    <a:moveTo>
                      <a:pt x="5274" y="9352"/>
                    </a:moveTo>
                    <a:lnTo>
                      <a:pt x="6371" y="10449"/>
                    </a:lnTo>
                    <a:lnTo>
                      <a:pt x="5967" y="10853"/>
                    </a:lnTo>
                    <a:cubicBezTo>
                      <a:pt x="5962" y="10855"/>
                      <a:pt x="5958" y="10856"/>
                      <a:pt x="5953" y="10856"/>
                    </a:cubicBezTo>
                    <a:cubicBezTo>
                      <a:pt x="5949" y="10856"/>
                      <a:pt x="5946" y="10855"/>
                      <a:pt x="5943" y="10853"/>
                    </a:cubicBezTo>
                    <a:lnTo>
                      <a:pt x="4856" y="9770"/>
                    </a:lnTo>
                    <a:lnTo>
                      <a:pt x="5274" y="9352"/>
                    </a:lnTo>
                    <a:close/>
                    <a:moveTo>
                      <a:pt x="4572" y="10054"/>
                    </a:moveTo>
                    <a:lnTo>
                      <a:pt x="5140" y="10622"/>
                    </a:lnTo>
                    <a:lnTo>
                      <a:pt x="4644" y="11117"/>
                    </a:lnTo>
                    <a:cubicBezTo>
                      <a:pt x="4625" y="11137"/>
                      <a:pt x="4601" y="11146"/>
                      <a:pt x="4577" y="11146"/>
                    </a:cubicBezTo>
                    <a:cubicBezTo>
                      <a:pt x="4553" y="11146"/>
                      <a:pt x="4529" y="11137"/>
                      <a:pt x="4509" y="11117"/>
                    </a:cubicBezTo>
                    <a:lnTo>
                      <a:pt x="3999" y="10607"/>
                    </a:lnTo>
                    <a:cubicBezTo>
                      <a:pt x="4033" y="10588"/>
                      <a:pt x="4057" y="10569"/>
                      <a:pt x="4086" y="10540"/>
                    </a:cubicBezTo>
                    <a:lnTo>
                      <a:pt x="4572" y="10054"/>
                    </a:lnTo>
                    <a:close/>
                    <a:moveTo>
                      <a:pt x="13493" y="1"/>
                    </a:moveTo>
                    <a:cubicBezTo>
                      <a:pt x="13457" y="1"/>
                      <a:pt x="13420" y="6"/>
                      <a:pt x="13382" y="17"/>
                    </a:cubicBezTo>
                    <a:lnTo>
                      <a:pt x="9167" y="1249"/>
                    </a:lnTo>
                    <a:cubicBezTo>
                      <a:pt x="9133" y="1258"/>
                      <a:pt x="9105" y="1277"/>
                      <a:pt x="9080" y="1301"/>
                    </a:cubicBezTo>
                    <a:lnTo>
                      <a:pt x="6266" y="4116"/>
                    </a:lnTo>
                    <a:lnTo>
                      <a:pt x="5005" y="4222"/>
                    </a:lnTo>
                    <a:cubicBezTo>
                      <a:pt x="3215" y="4376"/>
                      <a:pt x="1540" y="5156"/>
                      <a:pt x="270" y="6426"/>
                    </a:cubicBezTo>
                    <a:cubicBezTo>
                      <a:pt x="1" y="6691"/>
                      <a:pt x="169" y="7148"/>
                      <a:pt x="544" y="7181"/>
                    </a:cubicBezTo>
                    <a:lnTo>
                      <a:pt x="2989" y="7398"/>
                    </a:lnTo>
                    <a:lnTo>
                      <a:pt x="2734" y="7648"/>
                    </a:lnTo>
                    <a:cubicBezTo>
                      <a:pt x="2580" y="7807"/>
                      <a:pt x="2580" y="8062"/>
                      <a:pt x="2734" y="8221"/>
                    </a:cubicBezTo>
                    <a:lnTo>
                      <a:pt x="2979" y="8461"/>
                    </a:lnTo>
                    <a:lnTo>
                      <a:pt x="2484" y="8962"/>
                    </a:lnTo>
                    <a:cubicBezTo>
                      <a:pt x="2291" y="9154"/>
                      <a:pt x="2291" y="9467"/>
                      <a:pt x="2484" y="9664"/>
                    </a:cubicBezTo>
                    <a:lnTo>
                      <a:pt x="4225" y="11406"/>
                    </a:lnTo>
                    <a:cubicBezTo>
                      <a:pt x="4322" y="11502"/>
                      <a:pt x="4449" y="11550"/>
                      <a:pt x="4577" y="11550"/>
                    </a:cubicBezTo>
                    <a:cubicBezTo>
                      <a:pt x="4704" y="11550"/>
                      <a:pt x="4832" y="11502"/>
                      <a:pt x="4928" y="11406"/>
                    </a:cubicBezTo>
                    <a:lnTo>
                      <a:pt x="5424" y="10906"/>
                    </a:lnTo>
                    <a:lnTo>
                      <a:pt x="5655" y="11141"/>
                    </a:lnTo>
                    <a:cubicBezTo>
                      <a:pt x="5739" y="11223"/>
                      <a:pt x="5847" y="11264"/>
                      <a:pt x="5955" y="11264"/>
                    </a:cubicBezTo>
                    <a:cubicBezTo>
                      <a:pt x="6062" y="11264"/>
                      <a:pt x="6169" y="11223"/>
                      <a:pt x="6251" y="11141"/>
                    </a:cubicBezTo>
                    <a:lnTo>
                      <a:pt x="6492" y="10901"/>
                    </a:lnTo>
                    <a:lnTo>
                      <a:pt x="6708" y="13345"/>
                    </a:lnTo>
                    <a:cubicBezTo>
                      <a:pt x="6727" y="13594"/>
                      <a:pt x="6934" y="13749"/>
                      <a:pt x="7150" y="13749"/>
                    </a:cubicBezTo>
                    <a:cubicBezTo>
                      <a:pt x="7260" y="13749"/>
                      <a:pt x="7373" y="13709"/>
                      <a:pt x="7464" y="13620"/>
                    </a:cubicBezTo>
                    <a:cubicBezTo>
                      <a:pt x="8238" y="12845"/>
                      <a:pt x="8840" y="11907"/>
                      <a:pt x="9215" y="10877"/>
                    </a:cubicBezTo>
                    <a:cubicBezTo>
                      <a:pt x="9282" y="10714"/>
                      <a:pt x="9151" y="10597"/>
                      <a:pt x="9024" y="10597"/>
                    </a:cubicBezTo>
                    <a:cubicBezTo>
                      <a:pt x="8948" y="10597"/>
                      <a:pt x="8872" y="10638"/>
                      <a:pt x="8840" y="10737"/>
                    </a:cubicBezTo>
                    <a:cubicBezTo>
                      <a:pt x="8479" y="11714"/>
                      <a:pt x="7911" y="12599"/>
                      <a:pt x="7175" y="13331"/>
                    </a:cubicBezTo>
                    <a:cubicBezTo>
                      <a:pt x="7167" y="13339"/>
                      <a:pt x="7156" y="13343"/>
                      <a:pt x="7146" y="13343"/>
                    </a:cubicBezTo>
                    <a:cubicBezTo>
                      <a:pt x="7126" y="13343"/>
                      <a:pt x="7108" y="13329"/>
                      <a:pt x="7108" y="13307"/>
                    </a:cubicBezTo>
                    <a:lnTo>
                      <a:pt x="6867" y="10526"/>
                    </a:lnTo>
                    <a:lnTo>
                      <a:pt x="9331" y="8057"/>
                    </a:lnTo>
                    <a:lnTo>
                      <a:pt x="9331" y="8057"/>
                    </a:lnTo>
                    <a:cubicBezTo>
                      <a:pt x="9249" y="9053"/>
                      <a:pt x="9230" y="9318"/>
                      <a:pt x="9114" y="9823"/>
                    </a:cubicBezTo>
                    <a:cubicBezTo>
                      <a:pt x="9069" y="9980"/>
                      <a:pt x="9192" y="10078"/>
                      <a:pt x="9312" y="10078"/>
                    </a:cubicBezTo>
                    <a:cubicBezTo>
                      <a:pt x="9399" y="10078"/>
                      <a:pt x="9484" y="10027"/>
                      <a:pt x="9504" y="9910"/>
                    </a:cubicBezTo>
                    <a:cubicBezTo>
                      <a:pt x="9643" y="9294"/>
                      <a:pt x="9658" y="9000"/>
                      <a:pt x="9773" y="7614"/>
                    </a:cubicBezTo>
                    <a:lnTo>
                      <a:pt x="12583" y="4804"/>
                    </a:lnTo>
                    <a:cubicBezTo>
                      <a:pt x="12607" y="4780"/>
                      <a:pt x="12627" y="4747"/>
                      <a:pt x="12636" y="4718"/>
                    </a:cubicBezTo>
                    <a:lnTo>
                      <a:pt x="13195" y="2803"/>
                    </a:lnTo>
                    <a:lnTo>
                      <a:pt x="13868" y="503"/>
                    </a:lnTo>
                    <a:cubicBezTo>
                      <a:pt x="13940" y="242"/>
                      <a:pt x="13740" y="1"/>
                      <a:pt x="1349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75"/>
              <p:cNvSpPr/>
              <p:nvPr/>
            </p:nvSpPr>
            <p:spPr>
              <a:xfrm>
                <a:off x="1961757" y="4373517"/>
                <a:ext cx="84846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583" extrusionOk="0">
                    <a:moveTo>
                      <a:pt x="973" y="1"/>
                    </a:moveTo>
                    <a:cubicBezTo>
                      <a:pt x="947" y="1"/>
                      <a:pt x="920" y="6"/>
                      <a:pt x="891" y="17"/>
                    </a:cubicBezTo>
                    <a:cubicBezTo>
                      <a:pt x="314" y="277"/>
                      <a:pt x="1" y="903"/>
                      <a:pt x="131" y="1523"/>
                    </a:cubicBezTo>
                    <a:cubicBezTo>
                      <a:pt x="265" y="2139"/>
                      <a:pt x="809" y="2582"/>
                      <a:pt x="1444" y="2582"/>
                    </a:cubicBezTo>
                    <a:cubicBezTo>
                      <a:pt x="2638" y="2582"/>
                      <a:pt x="3234" y="1134"/>
                      <a:pt x="2392" y="292"/>
                    </a:cubicBezTo>
                    <a:cubicBezTo>
                      <a:pt x="2277" y="176"/>
                      <a:pt x="2147" y="85"/>
                      <a:pt x="1998" y="17"/>
                    </a:cubicBezTo>
                    <a:cubicBezTo>
                      <a:pt x="1969" y="6"/>
                      <a:pt x="1941" y="1"/>
                      <a:pt x="1915" y="1"/>
                    </a:cubicBezTo>
                    <a:cubicBezTo>
                      <a:pt x="1725" y="1"/>
                      <a:pt x="1626" y="281"/>
                      <a:pt x="1829" y="383"/>
                    </a:cubicBezTo>
                    <a:cubicBezTo>
                      <a:pt x="2233" y="566"/>
                      <a:pt x="2455" y="1004"/>
                      <a:pt x="2363" y="1437"/>
                    </a:cubicBezTo>
                    <a:cubicBezTo>
                      <a:pt x="2267" y="1870"/>
                      <a:pt x="1887" y="2178"/>
                      <a:pt x="1444" y="2178"/>
                    </a:cubicBezTo>
                    <a:cubicBezTo>
                      <a:pt x="1002" y="2178"/>
                      <a:pt x="617" y="1870"/>
                      <a:pt x="525" y="1437"/>
                    </a:cubicBezTo>
                    <a:cubicBezTo>
                      <a:pt x="434" y="1004"/>
                      <a:pt x="655" y="566"/>
                      <a:pt x="1059" y="383"/>
                    </a:cubicBezTo>
                    <a:cubicBezTo>
                      <a:pt x="1263" y="281"/>
                      <a:pt x="1164" y="1"/>
                      <a:pt x="97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82" name="Google Shape;10782;p75"/>
          <p:cNvGrpSpPr/>
          <p:nvPr/>
        </p:nvGrpSpPr>
        <p:grpSpPr>
          <a:xfrm>
            <a:off x="2775417" y="4231037"/>
            <a:ext cx="181002" cy="405184"/>
            <a:chOff x="2775386" y="4332051"/>
            <a:chExt cx="135806" cy="304055"/>
          </a:xfrm>
        </p:grpSpPr>
        <p:sp>
          <p:nvSpPr>
            <p:cNvPr id="10783" name="Google Shape;10783;p75"/>
            <p:cNvSpPr/>
            <p:nvPr/>
          </p:nvSpPr>
          <p:spPr>
            <a:xfrm>
              <a:off x="2781314" y="4336484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4"/>
                    <a:pt x="0" y="2358"/>
                  </a:cubicBezTo>
                  <a:cubicBezTo>
                    <a:pt x="0" y="3662"/>
                    <a:pt x="1059" y="4721"/>
                    <a:pt x="2363" y="4721"/>
                  </a:cubicBezTo>
                  <a:cubicBezTo>
                    <a:pt x="3662" y="4721"/>
                    <a:pt x="4721" y="3662"/>
                    <a:pt x="4721" y="2358"/>
                  </a:cubicBezTo>
                  <a:cubicBezTo>
                    <a:pt x="4721" y="1054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5"/>
            <p:cNvSpPr/>
            <p:nvPr/>
          </p:nvSpPr>
          <p:spPr>
            <a:xfrm>
              <a:off x="2795581" y="4350751"/>
              <a:ext cx="95285" cy="95180"/>
            </a:xfrm>
            <a:custGeom>
              <a:avLst/>
              <a:gdLst/>
              <a:ahLst/>
              <a:cxnLst/>
              <a:rect l="l" t="t" r="r" b="b"/>
              <a:pathLst>
                <a:path w="3633" h="3629" extrusionOk="0">
                  <a:moveTo>
                    <a:pt x="1819" y="0"/>
                  </a:moveTo>
                  <a:cubicBezTo>
                    <a:pt x="813" y="0"/>
                    <a:pt x="0" y="813"/>
                    <a:pt x="0" y="1814"/>
                  </a:cubicBezTo>
                  <a:cubicBezTo>
                    <a:pt x="0" y="2815"/>
                    <a:pt x="813" y="3628"/>
                    <a:pt x="1819" y="3628"/>
                  </a:cubicBezTo>
                  <a:cubicBezTo>
                    <a:pt x="2820" y="3628"/>
                    <a:pt x="3633" y="2815"/>
                    <a:pt x="3633" y="1814"/>
                  </a:cubicBezTo>
                  <a:cubicBezTo>
                    <a:pt x="3633" y="813"/>
                    <a:pt x="2820" y="0"/>
                    <a:pt x="1819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5"/>
            <p:cNvSpPr/>
            <p:nvPr/>
          </p:nvSpPr>
          <p:spPr>
            <a:xfrm>
              <a:off x="2795686" y="4555431"/>
              <a:ext cx="95180" cy="76138"/>
            </a:xfrm>
            <a:custGeom>
              <a:avLst/>
              <a:gdLst/>
              <a:ahLst/>
              <a:cxnLst/>
              <a:rect l="l" t="t" r="r" b="b"/>
              <a:pathLst>
                <a:path w="3629" h="2903" extrusionOk="0">
                  <a:moveTo>
                    <a:pt x="1" y="1"/>
                  </a:moveTo>
                  <a:lnTo>
                    <a:pt x="362" y="2902"/>
                  </a:lnTo>
                  <a:lnTo>
                    <a:pt x="3263" y="2902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5"/>
            <p:cNvSpPr/>
            <p:nvPr/>
          </p:nvSpPr>
          <p:spPr>
            <a:xfrm>
              <a:off x="2781314" y="4536390"/>
              <a:ext cx="123820" cy="19067"/>
            </a:xfrm>
            <a:custGeom>
              <a:avLst/>
              <a:gdLst/>
              <a:ahLst/>
              <a:cxnLst/>
              <a:rect l="l" t="t" r="r" b="b"/>
              <a:pathLst>
                <a:path w="4721" h="727" extrusionOk="0">
                  <a:moveTo>
                    <a:pt x="0" y="0"/>
                  </a:moveTo>
                  <a:lnTo>
                    <a:pt x="0" y="727"/>
                  </a:lnTo>
                  <a:lnTo>
                    <a:pt x="4721" y="727"/>
                  </a:lnTo>
                  <a:lnTo>
                    <a:pt x="4721" y="0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5"/>
            <p:cNvSpPr/>
            <p:nvPr/>
          </p:nvSpPr>
          <p:spPr>
            <a:xfrm>
              <a:off x="2798598" y="4579167"/>
              <a:ext cx="89252" cy="28667"/>
            </a:xfrm>
            <a:custGeom>
              <a:avLst/>
              <a:gdLst/>
              <a:ahLst/>
              <a:cxnLst/>
              <a:rect l="l" t="t" r="r" b="b"/>
              <a:pathLst>
                <a:path w="3403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3268" y="1093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5"/>
            <p:cNvSpPr/>
            <p:nvPr/>
          </p:nvSpPr>
          <p:spPr>
            <a:xfrm>
              <a:off x="2795581" y="4555431"/>
              <a:ext cx="95285" cy="76138"/>
            </a:xfrm>
            <a:custGeom>
              <a:avLst/>
              <a:gdLst/>
              <a:ahLst/>
              <a:cxnLst/>
              <a:rect l="l" t="t" r="r" b="b"/>
              <a:pathLst>
                <a:path w="3633" h="2903" extrusionOk="0">
                  <a:moveTo>
                    <a:pt x="0" y="1"/>
                  </a:moveTo>
                  <a:lnTo>
                    <a:pt x="361" y="2902"/>
                  </a:lnTo>
                  <a:lnTo>
                    <a:pt x="909" y="2902"/>
                  </a:lnTo>
                  <a:lnTo>
                    <a:pt x="640" y="751"/>
                  </a:lnTo>
                  <a:cubicBezTo>
                    <a:pt x="626" y="641"/>
                    <a:pt x="707" y="544"/>
                    <a:pt x="818" y="544"/>
                  </a:cubicBezTo>
                  <a:lnTo>
                    <a:pt x="3566" y="544"/>
                  </a:lnTo>
                  <a:lnTo>
                    <a:pt x="3633" y="1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75"/>
            <p:cNvSpPr/>
            <p:nvPr/>
          </p:nvSpPr>
          <p:spPr>
            <a:xfrm>
              <a:off x="2798598" y="4579167"/>
              <a:ext cx="17940" cy="28667"/>
            </a:xfrm>
            <a:custGeom>
              <a:avLst/>
              <a:gdLst/>
              <a:ahLst/>
              <a:cxnLst/>
              <a:rect l="l" t="t" r="r" b="b"/>
              <a:pathLst>
                <a:path w="684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684" y="1093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75"/>
            <p:cNvSpPr/>
            <p:nvPr/>
          </p:nvSpPr>
          <p:spPr>
            <a:xfrm>
              <a:off x="2788500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75"/>
            <p:cNvSpPr/>
            <p:nvPr/>
          </p:nvSpPr>
          <p:spPr>
            <a:xfrm>
              <a:off x="2779792" y="4493586"/>
              <a:ext cx="53924" cy="18962"/>
            </a:xfrm>
            <a:custGeom>
              <a:avLst/>
              <a:gdLst/>
              <a:ahLst/>
              <a:cxnLst/>
              <a:rect l="l" t="t" r="r" b="b"/>
              <a:pathLst>
                <a:path w="2056" h="723" extrusionOk="0">
                  <a:moveTo>
                    <a:pt x="1" y="1"/>
                  </a:moveTo>
                  <a:cubicBezTo>
                    <a:pt x="155" y="434"/>
                    <a:pt x="568" y="723"/>
                    <a:pt x="1030" y="723"/>
                  </a:cubicBezTo>
                  <a:cubicBezTo>
                    <a:pt x="1492" y="723"/>
                    <a:pt x="1901" y="434"/>
                    <a:pt x="205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75"/>
            <p:cNvSpPr/>
            <p:nvPr/>
          </p:nvSpPr>
          <p:spPr>
            <a:xfrm>
              <a:off x="2861439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75"/>
            <p:cNvSpPr/>
            <p:nvPr/>
          </p:nvSpPr>
          <p:spPr>
            <a:xfrm>
              <a:off x="2852862" y="4493586"/>
              <a:ext cx="53793" cy="18962"/>
            </a:xfrm>
            <a:custGeom>
              <a:avLst/>
              <a:gdLst/>
              <a:ahLst/>
              <a:cxnLst/>
              <a:rect l="l" t="t" r="r" b="b"/>
              <a:pathLst>
                <a:path w="2051" h="723" extrusionOk="0">
                  <a:moveTo>
                    <a:pt x="1" y="1"/>
                  </a:moveTo>
                  <a:cubicBezTo>
                    <a:pt x="155" y="434"/>
                    <a:pt x="564" y="723"/>
                    <a:pt x="1025" y="723"/>
                  </a:cubicBezTo>
                  <a:cubicBezTo>
                    <a:pt x="1487" y="723"/>
                    <a:pt x="1896" y="434"/>
                    <a:pt x="20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75"/>
            <p:cNvSpPr/>
            <p:nvPr/>
          </p:nvSpPr>
          <p:spPr>
            <a:xfrm>
              <a:off x="2820183" y="4346293"/>
              <a:ext cx="47839" cy="104071"/>
            </a:xfrm>
            <a:custGeom>
              <a:avLst/>
              <a:gdLst/>
              <a:ahLst/>
              <a:cxnLst/>
              <a:rect l="l" t="t" r="r" b="b"/>
              <a:pathLst>
                <a:path w="1824" h="3968" extrusionOk="0">
                  <a:moveTo>
                    <a:pt x="912" y="0"/>
                  </a:moveTo>
                  <a:cubicBezTo>
                    <a:pt x="827" y="0"/>
                    <a:pt x="741" y="57"/>
                    <a:pt x="741" y="170"/>
                  </a:cubicBezTo>
                  <a:lnTo>
                    <a:pt x="741" y="550"/>
                  </a:lnTo>
                  <a:cubicBezTo>
                    <a:pt x="318" y="593"/>
                    <a:pt x="0" y="959"/>
                    <a:pt x="20" y="1387"/>
                  </a:cubicBezTo>
                  <a:cubicBezTo>
                    <a:pt x="39" y="1816"/>
                    <a:pt x="395" y="2152"/>
                    <a:pt x="823" y="2157"/>
                  </a:cubicBezTo>
                  <a:lnTo>
                    <a:pt x="1001" y="2157"/>
                  </a:lnTo>
                  <a:cubicBezTo>
                    <a:pt x="1256" y="2157"/>
                    <a:pt x="1468" y="2364"/>
                    <a:pt x="1468" y="2619"/>
                  </a:cubicBezTo>
                  <a:cubicBezTo>
                    <a:pt x="1468" y="2874"/>
                    <a:pt x="1256" y="3086"/>
                    <a:pt x="1001" y="3086"/>
                  </a:cubicBezTo>
                  <a:lnTo>
                    <a:pt x="727" y="3086"/>
                  </a:lnTo>
                  <a:cubicBezTo>
                    <a:pt x="525" y="3086"/>
                    <a:pt x="356" y="2918"/>
                    <a:pt x="356" y="2711"/>
                  </a:cubicBezTo>
                  <a:cubicBezTo>
                    <a:pt x="356" y="2598"/>
                    <a:pt x="271" y="2541"/>
                    <a:pt x="186" y="2541"/>
                  </a:cubicBezTo>
                  <a:cubicBezTo>
                    <a:pt x="100" y="2541"/>
                    <a:pt x="15" y="2598"/>
                    <a:pt x="15" y="2711"/>
                  </a:cubicBezTo>
                  <a:cubicBezTo>
                    <a:pt x="15" y="3105"/>
                    <a:pt x="337" y="3423"/>
                    <a:pt x="727" y="3428"/>
                  </a:cubicBezTo>
                  <a:lnTo>
                    <a:pt x="741" y="3428"/>
                  </a:lnTo>
                  <a:lnTo>
                    <a:pt x="741" y="3798"/>
                  </a:lnTo>
                  <a:cubicBezTo>
                    <a:pt x="741" y="3911"/>
                    <a:pt x="827" y="3968"/>
                    <a:pt x="912" y="3968"/>
                  </a:cubicBezTo>
                  <a:cubicBezTo>
                    <a:pt x="998" y="3968"/>
                    <a:pt x="1083" y="3911"/>
                    <a:pt x="1083" y="3798"/>
                  </a:cubicBezTo>
                  <a:lnTo>
                    <a:pt x="1083" y="3423"/>
                  </a:lnTo>
                  <a:cubicBezTo>
                    <a:pt x="1506" y="3379"/>
                    <a:pt x="1824" y="3009"/>
                    <a:pt x="1805" y="2581"/>
                  </a:cubicBezTo>
                  <a:cubicBezTo>
                    <a:pt x="1781" y="2152"/>
                    <a:pt x="1429" y="1816"/>
                    <a:pt x="1001" y="1816"/>
                  </a:cubicBezTo>
                  <a:lnTo>
                    <a:pt x="823" y="1816"/>
                  </a:lnTo>
                  <a:cubicBezTo>
                    <a:pt x="563" y="1816"/>
                    <a:pt x="356" y="1604"/>
                    <a:pt x="356" y="1349"/>
                  </a:cubicBezTo>
                  <a:cubicBezTo>
                    <a:pt x="356" y="1094"/>
                    <a:pt x="563" y="887"/>
                    <a:pt x="823" y="887"/>
                  </a:cubicBezTo>
                  <a:lnTo>
                    <a:pt x="1093" y="887"/>
                  </a:lnTo>
                  <a:cubicBezTo>
                    <a:pt x="1299" y="887"/>
                    <a:pt x="1468" y="1051"/>
                    <a:pt x="1468" y="1257"/>
                  </a:cubicBezTo>
                  <a:lnTo>
                    <a:pt x="1468" y="1440"/>
                  </a:lnTo>
                  <a:cubicBezTo>
                    <a:pt x="1468" y="1553"/>
                    <a:pt x="1553" y="1610"/>
                    <a:pt x="1639" y="1610"/>
                  </a:cubicBezTo>
                  <a:cubicBezTo>
                    <a:pt x="1724" y="1610"/>
                    <a:pt x="1810" y="1553"/>
                    <a:pt x="1810" y="1440"/>
                  </a:cubicBezTo>
                  <a:lnTo>
                    <a:pt x="1810" y="1257"/>
                  </a:lnTo>
                  <a:cubicBezTo>
                    <a:pt x="1810" y="863"/>
                    <a:pt x="1487" y="545"/>
                    <a:pt x="1093" y="545"/>
                  </a:cubicBezTo>
                  <a:lnTo>
                    <a:pt x="1083" y="545"/>
                  </a:lnTo>
                  <a:lnTo>
                    <a:pt x="1083" y="170"/>
                  </a:lnTo>
                  <a:cubicBezTo>
                    <a:pt x="1083" y="57"/>
                    <a:pt x="998" y="0"/>
                    <a:pt x="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75"/>
            <p:cNvSpPr/>
            <p:nvPr/>
          </p:nvSpPr>
          <p:spPr>
            <a:xfrm>
              <a:off x="2775753" y="4332051"/>
              <a:ext cx="134940" cy="304055"/>
            </a:xfrm>
            <a:custGeom>
              <a:avLst/>
              <a:gdLst/>
              <a:ahLst/>
              <a:cxnLst/>
              <a:rect l="l" t="t" r="r" b="b"/>
              <a:pathLst>
                <a:path w="5145" h="11593" extrusionOk="0">
                  <a:moveTo>
                    <a:pt x="2577" y="338"/>
                  </a:moveTo>
                  <a:cubicBezTo>
                    <a:pt x="3145" y="338"/>
                    <a:pt x="3702" y="560"/>
                    <a:pt x="4119" y="978"/>
                  </a:cubicBezTo>
                  <a:cubicBezTo>
                    <a:pt x="4750" y="1608"/>
                    <a:pt x="4937" y="2546"/>
                    <a:pt x="4596" y="3364"/>
                  </a:cubicBezTo>
                  <a:cubicBezTo>
                    <a:pt x="4259" y="4182"/>
                    <a:pt x="3460" y="4716"/>
                    <a:pt x="2575" y="4716"/>
                  </a:cubicBezTo>
                  <a:cubicBezTo>
                    <a:pt x="1367" y="4716"/>
                    <a:pt x="385" y="3735"/>
                    <a:pt x="385" y="2527"/>
                  </a:cubicBezTo>
                  <a:cubicBezTo>
                    <a:pt x="385" y="1642"/>
                    <a:pt x="920" y="843"/>
                    <a:pt x="1738" y="506"/>
                  </a:cubicBezTo>
                  <a:cubicBezTo>
                    <a:pt x="2009" y="393"/>
                    <a:pt x="2294" y="338"/>
                    <a:pt x="2577" y="338"/>
                  </a:cubicBezTo>
                  <a:close/>
                  <a:moveTo>
                    <a:pt x="4764" y="7959"/>
                  </a:moveTo>
                  <a:lnTo>
                    <a:pt x="4764" y="8344"/>
                  </a:lnTo>
                  <a:lnTo>
                    <a:pt x="4014" y="8344"/>
                  </a:lnTo>
                  <a:cubicBezTo>
                    <a:pt x="3787" y="8344"/>
                    <a:pt x="3787" y="8686"/>
                    <a:pt x="4014" y="8686"/>
                  </a:cubicBezTo>
                  <a:lnTo>
                    <a:pt x="4196" y="8686"/>
                  </a:lnTo>
                  <a:lnTo>
                    <a:pt x="4124" y="9254"/>
                  </a:lnTo>
                  <a:lnTo>
                    <a:pt x="1021" y="9254"/>
                  </a:lnTo>
                  <a:lnTo>
                    <a:pt x="953" y="8686"/>
                  </a:lnTo>
                  <a:lnTo>
                    <a:pt x="3215" y="8686"/>
                  </a:lnTo>
                  <a:cubicBezTo>
                    <a:pt x="3446" y="8686"/>
                    <a:pt x="3446" y="8344"/>
                    <a:pt x="3215" y="8344"/>
                  </a:cubicBezTo>
                  <a:lnTo>
                    <a:pt x="385" y="8344"/>
                  </a:lnTo>
                  <a:lnTo>
                    <a:pt x="385" y="7959"/>
                  </a:lnTo>
                  <a:close/>
                  <a:moveTo>
                    <a:pt x="4081" y="9595"/>
                  </a:moveTo>
                  <a:lnTo>
                    <a:pt x="3989" y="10341"/>
                  </a:lnTo>
                  <a:lnTo>
                    <a:pt x="1160" y="10341"/>
                  </a:lnTo>
                  <a:lnTo>
                    <a:pt x="1064" y="9595"/>
                  </a:lnTo>
                  <a:close/>
                  <a:moveTo>
                    <a:pt x="3946" y="10683"/>
                  </a:moveTo>
                  <a:lnTo>
                    <a:pt x="3874" y="11251"/>
                  </a:lnTo>
                  <a:lnTo>
                    <a:pt x="1271" y="11251"/>
                  </a:lnTo>
                  <a:lnTo>
                    <a:pt x="1199" y="10683"/>
                  </a:lnTo>
                  <a:close/>
                  <a:moveTo>
                    <a:pt x="2575" y="1"/>
                  </a:moveTo>
                  <a:cubicBezTo>
                    <a:pt x="1208" y="1"/>
                    <a:pt x="92" y="1079"/>
                    <a:pt x="44" y="2445"/>
                  </a:cubicBezTo>
                  <a:cubicBezTo>
                    <a:pt x="1" y="3807"/>
                    <a:pt x="1040" y="4962"/>
                    <a:pt x="2402" y="5053"/>
                  </a:cubicBezTo>
                  <a:lnTo>
                    <a:pt x="2402" y="7623"/>
                  </a:lnTo>
                  <a:lnTo>
                    <a:pt x="212" y="7623"/>
                  </a:lnTo>
                  <a:cubicBezTo>
                    <a:pt x="121" y="7623"/>
                    <a:pt x="44" y="7695"/>
                    <a:pt x="44" y="7791"/>
                  </a:cubicBezTo>
                  <a:lnTo>
                    <a:pt x="44" y="8518"/>
                  </a:lnTo>
                  <a:cubicBezTo>
                    <a:pt x="44" y="8609"/>
                    <a:pt x="121" y="8686"/>
                    <a:pt x="212" y="8686"/>
                  </a:cubicBezTo>
                  <a:lnTo>
                    <a:pt x="607" y="8686"/>
                  </a:lnTo>
                  <a:lnTo>
                    <a:pt x="953" y="11443"/>
                  </a:lnTo>
                  <a:cubicBezTo>
                    <a:pt x="963" y="11525"/>
                    <a:pt x="1035" y="11592"/>
                    <a:pt x="1122" y="11592"/>
                  </a:cubicBezTo>
                  <a:lnTo>
                    <a:pt x="4028" y="11592"/>
                  </a:lnTo>
                  <a:cubicBezTo>
                    <a:pt x="4110" y="11592"/>
                    <a:pt x="4182" y="11525"/>
                    <a:pt x="4196" y="11443"/>
                  </a:cubicBezTo>
                  <a:lnTo>
                    <a:pt x="4538" y="8686"/>
                  </a:lnTo>
                  <a:lnTo>
                    <a:pt x="4933" y="8686"/>
                  </a:lnTo>
                  <a:cubicBezTo>
                    <a:pt x="5029" y="8686"/>
                    <a:pt x="5101" y="8609"/>
                    <a:pt x="5101" y="8518"/>
                  </a:cubicBezTo>
                  <a:lnTo>
                    <a:pt x="5101" y="7791"/>
                  </a:lnTo>
                  <a:cubicBezTo>
                    <a:pt x="5101" y="7695"/>
                    <a:pt x="5029" y="7623"/>
                    <a:pt x="4933" y="7623"/>
                  </a:cubicBezTo>
                  <a:lnTo>
                    <a:pt x="2743" y="7623"/>
                  </a:lnTo>
                  <a:lnTo>
                    <a:pt x="2743" y="5053"/>
                  </a:lnTo>
                  <a:cubicBezTo>
                    <a:pt x="4105" y="4962"/>
                    <a:pt x="5144" y="3807"/>
                    <a:pt x="5101" y="2445"/>
                  </a:cubicBezTo>
                  <a:cubicBezTo>
                    <a:pt x="5053" y="1079"/>
                    <a:pt x="393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5"/>
            <p:cNvSpPr/>
            <p:nvPr/>
          </p:nvSpPr>
          <p:spPr>
            <a:xfrm>
              <a:off x="2775386" y="4470034"/>
              <a:ext cx="62736" cy="47052"/>
            </a:xfrm>
            <a:custGeom>
              <a:avLst/>
              <a:gdLst/>
              <a:ahLst/>
              <a:cxnLst/>
              <a:rect l="l" t="t" r="r" b="b"/>
              <a:pathLst>
                <a:path w="2392" h="1794" extrusionOk="0">
                  <a:moveTo>
                    <a:pt x="1198" y="341"/>
                  </a:moveTo>
                  <a:cubicBezTo>
                    <a:pt x="1497" y="341"/>
                    <a:pt x="1771" y="485"/>
                    <a:pt x="1944" y="726"/>
                  </a:cubicBezTo>
                  <a:lnTo>
                    <a:pt x="448" y="726"/>
                  </a:lnTo>
                  <a:cubicBezTo>
                    <a:pt x="621" y="485"/>
                    <a:pt x="900" y="341"/>
                    <a:pt x="1198" y="341"/>
                  </a:cubicBezTo>
                  <a:close/>
                  <a:moveTo>
                    <a:pt x="1944" y="1067"/>
                  </a:moveTo>
                  <a:cubicBezTo>
                    <a:pt x="1771" y="1308"/>
                    <a:pt x="1497" y="1452"/>
                    <a:pt x="1198" y="1452"/>
                  </a:cubicBezTo>
                  <a:cubicBezTo>
                    <a:pt x="900" y="1452"/>
                    <a:pt x="621" y="1308"/>
                    <a:pt x="448" y="1067"/>
                  </a:cubicBezTo>
                  <a:close/>
                  <a:moveTo>
                    <a:pt x="1196" y="0"/>
                  </a:moveTo>
                  <a:cubicBezTo>
                    <a:pt x="701" y="0"/>
                    <a:pt x="207" y="281"/>
                    <a:pt x="10" y="841"/>
                  </a:cubicBezTo>
                  <a:cubicBezTo>
                    <a:pt x="0" y="875"/>
                    <a:pt x="0" y="918"/>
                    <a:pt x="10" y="952"/>
                  </a:cubicBezTo>
                  <a:cubicBezTo>
                    <a:pt x="188" y="1457"/>
                    <a:pt x="664" y="1789"/>
                    <a:pt x="1198" y="1794"/>
                  </a:cubicBezTo>
                  <a:cubicBezTo>
                    <a:pt x="1732" y="1789"/>
                    <a:pt x="2209" y="1452"/>
                    <a:pt x="2387" y="952"/>
                  </a:cubicBezTo>
                  <a:cubicBezTo>
                    <a:pt x="2387" y="942"/>
                    <a:pt x="2392" y="933"/>
                    <a:pt x="2392" y="928"/>
                  </a:cubicBezTo>
                  <a:cubicBezTo>
                    <a:pt x="2392" y="918"/>
                    <a:pt x="2392" y="909"/>
                    <a:pt x="2392" y="899"/>
                  </a:cubicBezTo>
                  <a:cubicBezTo>
                    <a:pt x="2392" y="889"/>
                    <a:pt x="2392" y="880"/>
                    <a:pt x="2392" y="875"/>
                  </a:cubicBezTo>
                  <a:lnTo>
                    <a:pt x="2392" y="865"/>
                  </a:lnTo>
                  <a:cubicBezTo>
                    <a:pt x="2392" y="856"/>
                    <a:pt x="2387" y="846"/>
                    <a:pt x="2387" y="841"/>
                  </a:cubicBezTo>
                  <a:cubicBezTo>
                    <a:pt x="2187" y="281"/>
                    <a:pt x="1691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5"/>
            <p:cNvSpPr/>
            <p:nvPr/>
          </p:nvSpPr>
          <p:spPr>
            <a:xfrm>
              <a:off x="2848194" y="4470034"/>
              <a:ext cx="62998" cy="47052"/>
            </a:xfrm>
            <a:custGeom>
              <a:avLst/>
              <a:gdLst/>
              <a:ahLst/>
              <a:cxnLst/>
              <a:rect l="l" t="t" r="r" b="b"/>
              <a:pathLst>
                <a:path w="2402" h="1794" extrusionOk="0">
                  <a:moveTo>
                    <a:pt x="1201" y="341"/>
                  </a:moveTo>
                  <a:cubicBezTo>
                    <a:pt x="1498" y="342"/>
                    <a:pt x="1776" y="486"/>
                    <a:pt x="1949" y="726"/>
                  </a:cubicBezTo>
                  <a:lnTo>
                    <a:pt x="453" y="726"/>
                  </a:lnTo>
                  <a:cubicBezTo>
                    <a:pt x="626" y="486"/>
                    <a:pt x="904" y="342"/>
                    <a:pt x="1201" y="341"/>
                  </a:cubicBezTo>
                  <a:close/>
                  <a:moveTo>
                    <a:pt x="1949" y="1067"/>
                  </a:moveTo>
                  <a:cubicBezTo>
                    <a:pt x="1776" y="1308"/>
                    <a:pt x="1502" y="1452"/>
                    <a:pt x="1203" y="1452"/>
                  </a:cubicBezTo>
                  <a:lnTo>
                    <a:pt x="1199" y="1452"/>
                  </a:lnTo>
                  <a:cubicBezTo>
                    <a:pt x="905" y="1452"/>
                    <a:pt x="626" y="1308"/>
                    <a:pt x="453" y="1067"/>
                  </a:cubicBezTo>
                  <a:close/>
                  <a:moveTo>
                    <a:pt x="1201" y="0"/>
                  </a:moveTo>
                  <a:cubicBezTo>
                    <a:pt x="707" y="0"/>
                    <a:pt x="212" y="281"/>
                    <a:pt x="15" y="841"/>
                  </a:cubicBezTo>
                  <a:cubicBezTo>
                    <a:pt x="0" y="875"/>
                    <a:pt x="0" y="918"/>
                    <a:pt x="15" y="952"/>
                  </a:cubicBezTo>
                  <a:cubicBezTo>
                    <a:pt x="193" y="1457"/>
                    <a:pt x="669" y="1794"/>
                    <a:pt x="1199" y="1794"/>
                  </a:cubicBezTo>
                  <a:cubicBezTo>
                    <a:pt x="1733" y="1794"/>
                    <a:pt x="2209" y="1457"/>
                    <a:pt x="2387" y="952"/>
                  </a:cubicBezTo>
                  <a:cubicBezTo>
                    <a:pt x="2402" y="918"/>
                    <a:pt x="2402" y="875"/>
                    <a:pt x="2387" y="841"/>
                  </a:cubicBezTo>
                  <a:cubicBezTo>
                    <a:pt x="2190" y="281"/>
                    <a:pt x="1695" y="0"/>
                    <a:pt x="1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8" name="Google Shape;10798;p75"/>
          <p:cNvGrpSpPr/>
          <p:nvPr/>
        </p:nvGrpSpPr>
        <p:grpSpPr>
          <a:xfrm>
            <a:off x="3097827" y="2440209"/>
            <a:ext cx="351239" cy="350609"/>
            <a:chOff x="3097827" y="2440209"/>
            <a:chExt cx="351239" cy="350609"/>
          </a:xfrm>
        </p:grpSpPr>
        <p:sp>
          <p:nvSpPr>
            <p:cNvPr id="10799" name="Google Shape;10799;p75"/>
            <p:cNvSpPr/>
            <p:nvPr/>
          </p:nvSpPr>
          <p:spPr>
            <a:xfrm>
              <a:off x="3158150" y="2478318"/>
              <a:ext cx="230592" cy="307308"/>
            </a:xfrm>
            <a:custGeom>
              <a:avLst/>
              <a:gdLst/>
              <a:ahLst/>
              <a:cxnLst/>
              <a:rect l="l" t="t" r="r" b="b"/>
              <a:pathLst>
                <a:path w="8792" h="11717" extrusionOk="0">
                  <a:moveTo>
                    <a:pt x="4393" y="0"/>
                  </a:moveTo>
                  <a:cubicBezTo>
                    <a:pt x="1968" y="0"/>
                    <a:pt x="0" y="1968"/>
                    <a:pt x="0" y="4394"/>
                  </a:cubicBezTo>
                  <a:cubicBezTo>
                    <a:pt x="0" y="8161"/>
                    <a:pt x="4393" y="11717"/>
                    <a:pt x="4393" y="11717"/>
                  </a:cubicBezTo>
                  <a:cubicBezTo>
                    <a:pt x="4393" y="11717"/>
                    <a:pt x="8791" y="8161"/>
                    <a:pt x="8791" y="4394"/>
                  </a:cubicBezTo>
                  <a:cubicBezTo>
                    <a:pt x="8791" y="1968"/>
                    <a:pt x="6823" y="0"/>
                    <a:pt x="439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75"/>
            <p:cNvSpPr/>
            <p:nvPr/>
          </p:nvSpPr>
          <p:spPr>
            <a:xfrm>
              <a:off x="3158150" y="2485504"/>
              <a:ext cx="132265" cy="300121"/>
            </a:xfrm>
            <a:custGeom>
              <a:avLst/>
              <a:gdLst/>
              <a:ahLst/>
              <a:cxnLst/>
              <a:rect l="l" t="t" r="r" b="b"/>
              <a:pathLst>
                <a:path w="5043" h="11443" extrusionOk="0">
                  <a:moveTo>
                    <a:pt x="2858" y="1"/>
                  </a:moveTo>
                  <a:lnTo>
                    <a:pt x="2858" y="1"/>
                  </a:lnTo>
                  <a:cubicBezTo>
                    <a:pt x="1141" y="645"/>
                    <a:pt x="0" y="2286"/>
                    <a:pt x="0" y="4120"/>
                  </a:cubicBezTo>
                  <a:cubicBezTo>
                    <a:pt x="0" y="7887"/>
                    <a:pt x="4393" y="11443"/>
                    <a:pt x="4393" y="11443"/>
                  </a:cubicBezTo>
                  <a:cubicBezTo>
                    <a:pt x="4393" y="11443"/>
                    <a:pt x="4648" y="11236"/>
                    <a:pt x="5043" y="10866"/>
                  </a:cubicBezTo>
                  <a:cubicBezTo>
                    <a:pt x="4201" y="10134"/>
                    <a:pt x="837" y="7002"/>
                    <a:pt x="837" y="3701"/>
                  </a:cubicBezTo>
                  <a:cubicBezTo>
                    <a:pt x="837" y="2204"/>
                    <a:pt x="1598" y="809"/>
                    <a:pt x="2858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75"/>
            <p:cNvSpPr/>
            <p:nvPr/>
          </p:nvSpPr>
          <p:spPr>
            <a:xfrm>
              <a:off x="3185663" y="2505830"/>
              <a:ext cx="175567" cy="175567"/>
            </a:xfrm>
            <a:custGeom>
              <a:avLst/>
              <a:gdLst/>
              <a:ahLst/>
              <a:cxnLst/>
              <a:rect l="l" t="t" r="r" b="b"/>
              <a:pathLst>
                <a:path w="6694" h="6694" extrusionOk="0">
                  <a:moveTo>
                    <a:pt x="3344" y="0"/>
                  </a:moveTo>
                  <a:cubicBezTo>
                    <a:pt x="1497" y="0"/>
                    <a:pt x="0" y="1497"/>
                    <a:pt x="0" y="3345"/>
                  </a:cubicBezTo>
                  <a:cubicBezTo>
                    <a:pt x="0" y="5197"/>
                    <a:pt x="1497" y="6694"/>
                    <a:pt x="3344" y="6694"/>
                  </a:cubicBezTo>
                  <a:cubicBezTo>
                    <a:pt x="5197" y="6694"/>
                    <a:pt x="6693" y="5197"/>
                    <a:pt x="6693" y="3345"/>
                  </a:cubicBezTo>
                  <a:cubicBezTo>
                    <a:pt x="6693" y="1497"/>
                    <a:pt x="5197" y="0"/>
                    <a:pt x="334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5"/>
            <p:cNvSpPr/>
            <p:nvPr/>
          </p:nvSpPr>
          <p:spPr>
            <a:xfrm>
              <a:off x="3171395" y="2515430"/>
              <a:ext cx="158650" cy="165968"/>
            </a:xfrm>
            <a:custGeom>
              <a:avLst/>
              <a:gdLst/>
              <a:ahLst/>
              <a:cxnLst/>
              <a:rect l="l" t="t" r="r" b="b"/>
              <a:pathLst>
                <a:path w="6049" h="6328" extrusionOk="0">
                  <a:moveTo>
                    <a:pt x="2363" y="0"/>
                  </a:moveTo>
                  <a:cubicBezTo>
                    <a:pt x="587" y="914"/>
                    <a:pt x="0" y="3171"/>
                    <a:pt x="1107" y="4831"/>
                  </a:cubicBezTo>
                  <a:cubicBezTo>
                    <a:pt x="1755" y="5810"/>
                    <a:pt x="2820" y="6328"/>
                    <a:pt x="3898" y="6328"/>
                  </a:cubicBezTo>
                  <a:cubicBezTo>
                    <a:pt x="4655" y="6328"/>
                    <a:pt x="5418" y="6073"/>
                    <a:pt x="6049" y="5543"/>
                  </a:cubicBezTo>
                  <a:lnTo>
                    <a:pt x="6049" y="5543"/>
                  </a:lnTo>
                  <a:cubicBezTo>
                    <a:pt x="5572" y="5784"/>
                    <a:pt x="5048" y="5909"/>
                    <a:pt x="4519" y="5909"/>
                  </a:cubicBezTo>
                  <a:cubicBezTo>
                    <a:pt x="3114" y="5909"/>
                    <a:pt x="1858" y="5028"/>
                    <a:pt x="1372" y="3710"/>
                  </a:cubicBezTo>
                  <a:cubicBezTo>
                    <a:pt x="891" y="2387"/>
                    <a:pt x="1285" y="905"/>
                    <a:pt x="236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5"/>
            <p:cNvSpPr/>
            <p:nvPr/>
          </p:nvSpPr>
          <p:spPr>
            <a:xfrm>
              <a:off x="3152957" y="2473151"/>
              <a:ext cx="240821" cy="317667"/>
            </a:xfrm>
            <a:custGeom>
              <a:avLst/>
              <a:gdLst/>
              <a:ahLst/>
              <a:cxnLst/>
              <a:rect l="l" t="t" r="r" b="b"/>
              <a:pathLst>
                <a:path w="9182" h="12112" extrusionOk="0">
                  <a:moveTo>
                    <a:pt x="4591" y="395"/>
                  </a:moveTo>
                  <a:cubicBezTo>
                    <a:pt x="6911" y="395"/>
                    <a:pt x="8792" y="2276"/>
                    <a:pt x="8792" y="4591"/>
                  </a:cubicBezTo>
                  <a:cubicBezTo>
                    <a:pt x="8792" y="6477"/>
                    <a:pt x="7623" y="8324"/>
                    <a:pt x="6641" y="9537"/>
                  </a:cubicBezTo>
                  <a:cubicBezTo>
                    <a:pt x="6020" y="10302"/>
                    <a:pt x="5337" y="11014"/>
                    <a:pt x="4591" y="11659"/>
                  </a:cubicBezTo>
                  <a:cubicBezTo>
                    <a:pt x="3850" y="11014"/>
                    <a:pt x="3162" y="10302"/>
                    <a:pt x="2541" y="9537"/>
                  </a:cubicBezTo>
                  <a:cubicBezTo>
                    <a:pt x="1565" y="8320"/>
                    <a:pt x="395" y="6477"/>
                    <a:pt x="395" y="4591"/>
                  </a:cubicBezTo>
                  <a:cubicBezTo>
                    <a:pt x="395" y="2276"/>
                    <a:pt x="2272" y="395"/>
                    <a:pt x="4591" y="395"/>
                  </a:cubicBezTo>
                  <a:close/>
                  <a:moveTo>
                    <a:pt x="4591" y="0"/>
                  </a:moveTo>
                  <a:cubicBezTo>
                    <a:pt x="2060" y="5"/>
                    <a:pt x="6" y="2060"/>
                    <a:pt x="1" y="4591"/>
                  </a:cubicBezTo>
                  <a:cubicBezTo>
                    <a:pt x="1" y="5481"/>
                    <a:pt x="241" y="6429"/>
                    <a:pt x="708" y="7410"/>
                  </a:cubicBezTo>
                  <a:cubicBezTo>
                    <a:pt x="1127" y="8262"/>
                    <a:pt x="1642" y="9061"/>
                    <a:pt x="2243" y="9792"/>
                  </a:cubicBezTo>
                  <a:cubicBezTo>
                    <a:pt x="2912" y="10620"/>
                    <a:pt x="3653" y="11380"/>
                    <a:pt x="4466" y="12068"/>
                  </a:cubicBezTo>
                  <a:cubicBezTo>
                    <a:pt x="4502" y="12097"/>
                    <a:pt x="4547" y="12111"/>
                    <a:pt x="4591" y="12111"/>
                  </a:cubicBezTo>
                  <a:cubicBezTo>
                    <a:pt x="4636" y="12111"/>
                    <a:pt x="4680" y="12097"/>
                    <a:pt x="4716" y="12068"/>
                  </a:cubicBezTo>
                  <a:cubicBezTo>
                    <a:pt x="5530" y="11380"/>
                    <a:pt x="6271" y="10620"/>
                    <a:pt x="6939" y="9792"/>
                  </a:cubicBezTo>
                  <a:cubicBezTo>
                    <a:pt x="7541" y="9061"/>
                    <a:pt x="8061" y="8262"/>
                    <a:pt x="8479" y="7415"/>
                  </a:cubicBezTo>
                  <a:cubicBezTo>
                    <a:pt x="8946" y="6433"/>
                    <a:pt x="9182" y="5486"/>
                    <a:pt x="9182" y="4595"/>
                  </a:cubicBezTo>
                  <a:cubicBezTo>
                    <a:pt x="9182" y="2060"/>
                    <a:pt x="7127" y="5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5"/>
            <p:cNvSpPr/>
            <p:nvPr/>
          </p:nvSpPr>
          <p:spPr>
            <a:xfrm>
              <a:off x="3168877" y="2500532"/>
              <a:ext cx="205965" cy="186189"/>
            </a:xfrm>
            <a:custGeom>
              <a:avLst/>
              <a:gdLst/>
              <a:ahLst/>
              <a:cxnLst/>
              <a:rect l="l" t="t" r="r" b="b"/>
              <a:pathLst>
                <a:path w="7853" h="7099" extrusionOk="0">
                  <a:moveTo>
                    <a:pt x="3984" y="1"/>
                  </a:moveTo>
                  <a:cubicBezTo>
                    <a:pt x="2844" y="1"/>
                    <a:pt x="1730" y="548"/>
                    <a:pt x="1044" y="1554"/>
                  </a:cubicBezTo>
                  <a:cubicBezTo>
                    <a:pt x="0" y="3094"/>
                    <a:pt x="323" y="5178"/>
                    <a:pt x="1780" y="6333"/>
                  </a:cubicBezTo>
                  <a:cubicBezTo>
                    <a:pt x="2432" y="6847"/>
                    <a:pt x="3209" y="7099"/>
                    <a:pt x="3982" y="7099"/>
                  </a:cubicBezTo>
                  <a:cubicBezTo>
                    <a:pt x="4945" y="7099"/>
                    <a:pt x="5900" y="6708"/>
                    <a:pt x="6597" y="5948"/>
                  </a:cubicBezTo>
                  <a:cubicBezTo>
                    <a:pt x="7853" y="4571"/>
                    <a:pt x="7838" y="2464"/>
                    <a:pt x="6559" y="1112"/>
                  </a:cubicBezTo>
                  <a:cubicBezTo>
                    <a:pt x="6521" y="1072"/>
                    <a:pt x="6470" y="1052"/>
                    <a:pt x="6419" y="1052"/>
                  </a:cubicBezTo>
                  <a:cubicBezTo>
                    <a:pt x="6370" y="1052"/>
                    <a:pt x="6322" y="1070"/>
                    <a:pt x="6284" y="1107"/>
                  </a:cubicBezTo>
                  <a:cubicBezTo>
                    <a:pt x="6202" y="1179"/>
                    <a:pt x="6198" y="1304"/>
                    <a:pt x="6275" y="1381"/>
                  </a:cubicBezTo>
                  <a:cubicBezTo>
                    <a:pt x="7405" y="2579"/>
                    <a:pt x="7420" y="4451"/>
                    <a:pt x="6308" y="5664"/>
                  </a:cubicBezTo>
                  <a:cubicBezTo>
                    <a:pt x="5690" y="6338"/>
                    <a:pt x="4842" y="6683"/>
                    <a:pt x="3990" y="6683"/>
                  </a:cubicBezTo>
                  <a:cubicBezTo>
                    <a:pt x="3304" y="6683"/>
                    <a:pt x="2615" y="6460"/>
                    <a:pt x="2040" y="6005"/>
                  </a:cubicBezTo>
                  <a:cubicBezTo>
                    <a:pt x="746" y="4985"/>
                    <a:pt x="462" y="3138"/>
                    <a:pt x="1386" y="1776"/>
                  </a:cubicBezTo>
                  <a:cubicBezTo>
                    <a:pt x="1993" y="883"/>
                    <a:pt x="2980" y="397"/>
                    <a:pt x="3990" y="397"/>
                  </a:cubicBezTo>
                  <a:cubicBezTo>
                    <a:pt x="4525" y="397"/>
                    <a:pt x="5067" y="533"/>
                    <a:pt x="5563" y="818"/>
                  </a:cubicBezTo>
                  <a:cubicBezTo>
                    <a:pt x="5598" y="839"/>
                    <a:pt x="5633" y="848"/>
                    <a:pt x="5665" y="848"/>
                  </a:cubicBezTo>
                  <a:cubicBezTo>
                    <a:pt x="5840" y="848"/>
                    <a:pt x="5950" y="590"/>
                    <a:pt x="5760" y="477"/>
                  </a:cubicBezTo>
                  <a:cubicBezTo>
                    <a:pt x="5201" y="155"/>
                    <a:pt x="4589" y="1"/>
                    <a:pt x="3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5"/>
            <p:cNvSpPr/>
            <p:nvPr/>
          </p:nvSpPr>
          <p:spPr>
            <a:xfrm>
              <a:off x="3245724" y="2533553"/>
              <a:ext cx="55314" cy="120122"/>
            </a:xfrm>
            <a:custGeom>
              <a:avLst/>
              <a:gdLst/>
              <a:ahLst/>
              <a:cxnLst/>
              <a:rect l="l" t="t" r="r" b="b"/>
              <a:pathLst>
                <a:path w="2109" h="4580" extrusionOk="0">
                  <a:moveTo>
                    <a:pt x="1055" y="1"/>
                  </a:moveTo>
                  <a:cubicBezTo>
                    <a:pt x="957" y="1"/>
                    <a:pt x="859" y="67"/>
                    <a:pt x="862" y="199"/>
                  </a:cubicBezTo>
                  <a:lnTo>
                    <a:pt x="862" y="632"/>
                  </a:lnTo>
                  <a:cubicBezTo>
                    <a:pt x="366" y="685"/>
                    <a:pt x="0" y="1109"/>
                    <a:pt x="25" y="1604"/>
                  </a:cubicBezTo>
                  <a:cubicBezTo>
                    <a:pt x="49" y="2095"/>
                    <a:pt x="458" y="2485"/>
                    <a:pt x="953" y="2485"/>
                  </a:cubicBezTo>
                  <a:lnTo>
                    <a:pt x="1160" y="2485"/>
                  </a:lnTo>
                  <a:cubicBezTo>
                    <a:pt x="1458" y="2485"/>
                    <a:pt x="1694" y="2725"/>
                    <a:pt x="1694" y="3024"/>
                  </a:cubicBezTo>
                  <a:cubicBezTo>
                    <a:pt x="1694" y="3317"/>
                    <a:pt x="1458" y="3558"/>
                    <a:pt x="1160" y="3558"/>
                  </a:cubicBezTo>
                  <a:lnTo>
                    <a:pt x="847" y="3558"/>
                  </a:lnTo>
                  <a:cubicBezTo>
                    <a:pt x="607" y="3558"/>
                    <a:pt x="414" y="3365"/>
                    <a:pt x="414" y="3125"/>
                  </a:cubicBezTo>
                  <a:cubicBezTo>
                    <a:pt x="414" y="2995"/>
                    <a:pt x="316" y="2930"/>
                    <a:pt x="218" y="2930"/>
                  </a:cubicBezTo>
                  <a:cubicBezTo>
                    <a:pt x="120" y="2930"/>
                    <a:pt x="22" y="2995"/>
                    <a:pt x="25" y="3125"/>
                  </a:cubicBezTo>
                  <a:cubicBezTo>
                    <a:pt x="25" y="3582"/>
                    <a:pt x="390" y="3948"/>
                    <a:pt x="847" y="3952"/>
                  </a:cubicBezTo>
                  <a:lnTo>
                    <a:pt x="862" y="3952"/>
                  </a:lnTo>
                  <a:lnTo>
                    <a:pt x="862" y="4381"/>
                  </a:lnTo>
                  <a:cubicBezTo>
                    <a:pt x="859" y="4513"/>
                    <a:pt x="957" y="4579"/>
                    <a:pt x="1055" y="4579"/>
                  </a:cubicBezTo>
                  <a:cubicBezTo>
                    <a:pt x="1153" y="4579"/>
                    <a:pt x="1252" y="4513"/>
                    <a:pt x="1252" y="4381"/>
                  </a:cubicBezTo>
                  <a:lnTo>
                    <a:pt x="1252" y="3948"/>
                  </a:lnTo>
                  <a:cubicBezTo>
                    <a:pt x="1742" y="3895"/>
                    <a:pt x="2108" y="3471"/>
                    <a:pt x="2084" y="2976"/>
                  </a:cubicBezTo>
                  <a:cubicBezTo>
                    <a:pt x="2060" y="2485"/>
                    <a:pt x="1656" y="2095"/>
                    <a:pt x="1160" y="2095"/>
                  </a:cubicBezTo>
                  <a:lnTo>
                    <a:pt x="953" y="2095"/>
                  </a:lnTo>
                  <a:cubicBezTo>
                    <a:pt x="655" y="2095"/>
                    <a:pt x="414" y="1854"/>
                    <a:pt x="414" y="1556"/>
                  </a:cubicBezTo>
                  <a:cubicBezTo>
                    <a:pt x="414" y="1263"/>
                    <a:pt x="655" y="1022"/>
                    <a:pt x="953" y="1022"/>
                  </a:cubicBezTo>
                  <a:lnTo>
                    <a:pt x="1266" y="1022"/>
                  </a:lnTo>
                  <a:cubicBezTo>
                    <a:pt x="1502" y="1022"/>
                    <a:pt x="1694" y="1215"/>
                    <a:pt x="1694" y="1455"/>
                  </a:cubicBezTo>
                  <a:lnTo>
                    <a:pt x="1694" y="1662"/>
                  </a:lnTo>
                  <a:cubicBezTo>
                    <a:pt x="1694" y="1773"/>
                    <a:pt x="1786" y="1859"/>
                    <a:pt x="1891" y="1859"/>
                  </a:cubicBezTo>
                  <a:cubicBezTo>
                    <a:pt x="2002" y="1859"/>
                    <a:pt x="2089" y="1773"/>
                    <a:pt x="2089" y="1662"/>
                  </a:cubicBezTo>
                  <a:lnTo>
                    <a:pt x="2089" y="1455"/>
                  </a:lnTo>
                  <a:cubicBezTo>
                    <a:pt x="2089" y="998"/>
                    <a:pt x="1718" y="627"/>
                    <a:pt x="1266" y="627"/>
                  </a:cubicBezTo>
                  <a:lnTo>
                    <a:pt x="1252" y="627"/>
                  </a:lnTo>
                  <a:lnTo>
                    <a:pt x="1252" y="199"/>
                  </a:lnTo>
                  <a:cubicBezTo>
                    <a:pt x="1252" y="67"/>
                    <a:pt x="1153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75"/>
            <p:cNvSpPr/>
            <p:nvPr/>
          </p:nvSpPr>
          <p:spPr>
            <a:xfrm>
              <a:off x="3395535" y="2440209"/>
              <a:ext cx="53530" cy="87416"/>
            </a:xfrm>
            <a:custGeom>
              <a:avLst/>
              <a:gdLst/>
              <a:ahLst/>
              <a:cxnLst/>
              <a:rect l="l" t="t" r="r" b="b"/>
              <a:pathLst>
                <a:path w="2041" h="3333" extrusionOk="0">
                  <a:moveTo>
                    <a:pt x="284" y="0"/>
                  </a:moveTo>
                  <a:cubicBezTo>
                    <a:pt x="117" y="0"/>
                    <a:pt x="1" y="239"/>
                    <a:pt x="178" y="361"/>
                  </a:cubicBezTo>
                  <a:cubicBezTo>
                    <a:pt x="1097" y="987"/>
                    <a:pt x="1646" y="2026"/>
                    <a:pt x="1646" y="3138"/>
                  </a:cubicBezTo>
                  <a:cubicBezTo>
                    <a:pt x="1646" y="3267"/>
                    <a:pt x="1744" y="3332"/>
                    <a:pt x="1843" y="3332"/>
                  </a:cubicBezTo>
                  <a:cubicBezTo>
                    <a:pt x="1942" y="3332"/>
                    <a:pt x="2040" y="3267"/>
                    <a:pt x="2040" y="3138"/>
                  </a:cubicBezTo>
                  <a:cubicBezTo>
                    <a:pt x="2040" y="1896"/>
                    <a:pt x="1424" y="736"/>
                    <a:pt x="399" y="39"/>
                  </a:cubicBezTo>
                  <a:cubicBezTo>
                    <a:pt x="360" y="12"/>
                    <a:pt x="321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75"/>
            <p:cNvSpPr/>
            <p:nvPr/>
          </p:nvSpPr>
          <p:spPr>
            <a:xfrm>
              <a:off x="3364613" y="2485530"/>
              <a:ext cx="29558" cy="42200"/>
            </a:xfrm>
            <a:custGeom>
              <a:avLst/>
              <a:gdLst/>
              <a:ahLst/>
              <a:cxnLst/>
              <a:rect l="l" t="t" r="r" b="b"/>
              <a:pathLst>
                <a:path w="1127" h="1609" extrusionOk="0">
                  <a:moveTo>
                    <a:pt x="286" y="0"/>
                  </a:moveTo>
                  <a:cubicBezTo>
                    <a:pt x="118" y="0"/>
                    <a:pt x="0" y="242"/>
                    <a:pt x="178" y="361"/>
                  </a:cubicBezTo>
                  <a:cubicBezTo>
                    <a:pt x="525" y="601"/>
                    <a:pt x="732" y="991"/>
                    <a:pt x="732" y="1410"/>
                  </a:cubicBezTo>
                  <a:cubicBezTo>
                    <a:pt x="732" y="1542"/>
                    <a:pt x="830" y="1608"/>
                    <a:pt x="929" y="1608"/>
                  </a:cubicBezTo>
                  <a:cubicBezTo>
                    <a:pt x="1027" y="1608"/>
                    <a:pt x="1126" y="1542"/>
                    <a:pt x="1126" y="1410"/>
                  </a:cubicBezTo>
                  <a:cubicBezTo>
                    <a:pt x="1126" y="861"/>
                    <a:pt x="852" y="346"/>
                    <a:pt x="400" y="38"/>
                  </a:cubicBezTo>
                  <a:cubicBezTo>
                    <a:pt x="361" y="12"/>
                    <a:pt x="32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5"/>
            <p:cNvSpPr/>
            <p:nvPr/>
          </p:nvSpPr>
          <p:spPr>
            <a:xfrm>
              <a:off x="3380114" y="2462843"/>
              <a:ext cx="41439" cy="64782"/>
            </a:xfrm>
            <a:custGeom>
              <a:avLst/>
              <a:gdLst/>
              <a:ahLst/>
              <a:cxnLst/>
              <a:rect l="l" t="t" r="r" b="b"/>
              <a:pathLst>
                <a:path w="1580" h="2470" extrusionOk="0">
                  <a:moveTo>
                    <a:pt x="288" y="1"/>
                  </a:moveTo>
                  <a:cubicBezTo>
                    <a:pt x="120" y="1"/>
                    <a:pt x="1" y="241"/>
                    <a:pt x="179" y="364"/>
                  </a:cubicBezTo>
                  <a:cubicBezTo>
                    <a:pt x="809" y="793"/>
                    <a:pt x="1189" y="1509"/>
                    <a:pt x="1189" y="2275"/>
                  </a:cubicBezTo>
                  <a:cubicBezTo>
                    <a:pt x="1189" y="2404"/>
                    <a:pt x="1287" y="2469"/>
                    <a:pt x="1384" y="2469"/>
                  </a:cubicBezTo>
                  <a:cubicBezTo>
                    <a:pt x="1482" y="2469"/>
                    <a:pt x="1579" y="2404"/>
                    <a:pt x="1579" y="2275"/>
                  </a:cubicBezTo>
                  <a:cubicBezTo>
                    <a:pt x="1579" y="1380"/>
                    <a:pt x="1137" y="542"/>
                    <a:pt x="400" y="37"/>
                  </a:cubicBezTo>
                  <a:cubicBezTo>
                    <a:pt x="362" y="12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5"/>
            <p:cNvSpPr/>
            <p:nvPr/>
          </p:nvSpPr>
          <p:spPr>
            <a:xfrm>
              <a:off x="3097827" y="2440209"/>
              <a:ext cx="53504" cy="87416"/>
            </a:xfrm>
            <a:custGeom>
              <a:avLst/>
              <a:gdLst/>
              <a:ahLst/>
              <a:cxnLst/>
              <a:rect l="l" t="t" r="r" b="b"/>
              <a:pathLst>
                <a:path w="2040" h="3333" extrusionOk="0">
                  <a:moveTo>
                    <a:pt x="1756" y="0"/>
                  </a:moveTo>
                  <a:cubicBezTo>
                    <a:pt x="1719" y="0"/>
                    <a:pt x="1680" y="12"/>
                    <a:pt x="1641" y="39"/>
                  </a:cubicBezTo>
                  <a:cubicBezTo>
                    <a:pt x="616" y="736"/>
                    <a:pt x="0" y="1896"/>
                    <a:pt x="0" y="3138"/>
                  </a:cubicBezTo>
                  <a:cubicBezTo>
                    <a:pt x="0" y="3267"/>
                    <a:pt x="99" y="3332"/>
                    <a:pt x="197" y="3332"/>
                  </a:cubicBezTo>
                  <a:cubicBezTo>
                    <a:pt x="296" y="3332"/>
                    <a:pt x="395" y="3267"/>
                    <a:pt x="395" y="3138"/>
                  </a:cubicBezTo>
                  <a:cubicBezTo>
                    <a:pt x="395" y="2026"/>
                    <a:pt x="943" y="987"/>
                    <a:pt x="1862" y="361"/>
                  </a:cubicBezTo>
                  <a:cubicBezTo>
                    <a:pt x="2040" y="239"/>
                    <a:pt x="1923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5"/>
            <p:cNvSpPr/>
            <p:nvPr/>
          </p:nvSpPr>
          <p:spPr>
            <a:xfrm>
              <a:off x="3152590" y="2485530"/>
              <a:ext cx="29585" cy="42148"/>
            </a:xfrm>
            <a:custGeom>
              <a:avLst/>
              <a:gdLst/>
              <a:ahLst/>
              <a:cxnLst/>
              <a:rect l="l" t="t" r="r" b="b"/>
              <a:pathLst>
                <a:path w="1128" h="1607" extrusionOk="0">
                  <a:moveTo>
                    <a:pt x="844" y="0"/>
                  </a:moveTo>
                  <a:cubicBezTo>
                    <a:pt x="808" y="0"/>
                    <a:pt x="770" y="12"/>
                    <a:pt x="732" y="38"/>
                  </a:cubicBezTo>
                  <a:cubicBezTo>
                    <a:pt x="275" y="346"/>
                    <a:pt x="5" y="861"/>
                    <a:pt x="5" y="1410"/>
                  </a:cubicBezTo>
                  <a:cubicBezTo>
                    <a:pt x="0" y="1515"/>
                    <a:pt x="92" y="1607"/>
                    <a:pt x="203" y="1607"/>
                  </a:cubicBezTo>
                  <a:cubicBezTo>
                    <a:pt x="308" y="1607"/>
                    <a:pt x="395" y="1520"/>
                    <a:pt x="395" y="1410"/>
                  </a:cubicBezTo>
                  <a:cubicBezTo>
                    <a:pt x="395" y="991"/>
                    <a:pt x="602" y="596"/>
                    <a:pt x="953" y="361"/>
                  </a:cubicBezTo>
                  <a:cubicBezTo>
                    <a:pt x="1127" y="242"/>
                    <a:pt x="1009" y="0"/>
                    <a:pt x="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5"/>
            <p:cNvSpPr/>
            <p:nvPr/>
          </p:nvSpPr>
          <p:spPr>
            <a:xfrm>
              <a:off x="3125261" y="2462843"/>
              <a:ext cx="41518" cy="64782"/>
            </a:xfrm>
            <a:custGeom>
              <a:avLst/>
              <a:gdLst/>
              <a:ahLst/>
              <a:cxnLst/>
              <a:rect l="l" t="t" r="r" b="b"/>
              <a:pathLst>
                <a:path w="1583" h="2470" extrusionOk="0">
                  <a:moveTo>
                    <a:pt x="1297" y="1"/>
                  </a:moveTo>
                  <a:cubicBezTo>
                    <a:pt x="1262" y="1"/>
                    <a:pt x="1224" y="12"/>
                    <a:pt x="1187" y="37"/>
                  </a:cubicBezTo>
                  <a:cubicBezTo>
                    <a:pt x="446" y="542"/>
                    <a:pt x="3" y="1380"/>
                    <a:pt x="3" y="2275"/>
                  </a:cubicBezTo>
                  <a:cubicBezTo>
                    <a:pt x="1" y="2404"/>
                    <a:pt x="98" y="2469"/>
                    <a:pt x="196" y="2469"/>
                  </a:cubicBezTo>
                  <a:cubicBezTo>
                    <a:pt x="294" y="2469"/>
                    <a:pt x="393" y="2404"/>
                    <a:pt x="393" y="2275"/>
                  </a:cubicBezTo>
                  <a:cubicBezTo>
                    <a:pt x="393" y="1509"/>
                    <a:pt x="773" y="793"/>
                    <a:pt x="1408" y="364"/>
                  </a:cubicBezTo>
                  <a:cubicBezTo>
                    <a:pt x="1583" y="241"/>
                    <a:pt x="1463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2" name="Google Shape;10812;p75"/>
          <p:cNvGrpSpPr/>
          <p:nvPr/>
        </p:nvGrpSpPr>
        <p:grpSpPr>
          <a:xfrm>
            <a:off x="3975965" y="1584913"/>
            <a:ext cx="362711" cy="237959"/>
            <a:chOff x="4034726" y="1584852"/>
            <a:chExt cx="304160" cy="199513"/>
          </a:xfrm>
        </p:grpSpPr>
        <p:sp>
          <p:nvSpPr>
            <p:cNvPr id="10813" name="Google Shape;10813;p75"/>
            <p:cNvSpPr/>
            <p:nvPr/>
          </p:nvSpPr>
          <p:spPr>
            <a:xfrm>
              <a:off x="4112962" y="1591120"/>
              <a:ext cx="109447" cy="80676"/>
            </a:xfrm>
            <a:custGeom>
              <a:avLst/>
              <a:gdLst/>
              <a:ahLst/>
              <a:cxnLst/>
              <a:rect l="l" t="t" r="r" b="b"/>
              <a:pathLst>
                <a:path w="4173" h="3076" extrusionOk="0">
                  <a:moveTo>
                    <a:pt x="413" y="1"/>
                  </a:moveTo>
                  <a:cubicBezTo>
                    <a:pt x="407" y="1"/>
                    <a:pt x="401" y="1"/>
                    <a:pt x="395" y="1"/>
                  </a:cubicBezTo>
                  <a:lnTo>
                    <a:pt x="145" y="1"/>
                  </a:lnTo>
                  <a:cubicBezTo>
                    <a:pt x="49" y="1"/>
                    <a:pt x="1" y="107"/>
                    <a:pt x="54" y="179"/>
                  </a:cubicBezTo>
                  <a:lnTo>
                    <a:pt x="2315" y="3076"/>
                  </a:lnTo>
                  <a:lnTo>
                    <a:pt x="4173" y="3076"/>
                  </a:lnTo>
                  <a:lnTo>
                    <a:pt x="1329" y="372"/>
                  </a:lnTo>
                  <a:cubicBezTo>
                    <a:pt x="1083" y="135"/>
                    <a:pt x="753" y="1"/>
                    <a:pt x="413" y="1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75"/>
            <p:cNvSpPr/>
            <p:nvPr/>
          </p:nvSpPr>
          <p:spPr>
            <a:xfrm>
              <a:off x="4114353" y="1591120"/>
              <a:ext cx="108057" cy="80676"/>
            </a:xfrm>
            <a:custGeom>
              <a:avLst/>
              <a:gdLst/>
              <a:ahLst/>
              <a:cxnLst/>
              <a:rect l="l" t="t" r="r" b="b"/>
              <a:pathLst>
                <a:path w="4120" h="3076" extrusionOk="0">
                  <a:moveTo>
                    <a:pt x="92" y="1"/>
                  </a:moveTo>
                  <a:cubicBezTo>
                    <a:pt x="58" y="1"/>
                    <a:pt x="25" y="15"/>
                    <a:pt x="1" y="44"/>
                  </a:cubicBezTo>
                  <a:cubicBezTo>
                    <a:pt x="227" y="97"/>
                    <a:pt x="429" y="213"/>
                    <a:pt x="597" y="372"/>
                  </a:cubicBezTo>
                  <a:lnTo>
                    <a:pt x="3441" y="3076"/>
                  </a:lnTo>
                  <a:lnTo>
                    <a:pt x="4120" y="3076"/>
                  </a:lnTo>
                  <a:lnTo>
                    <a:pt x="1281" y="372"/>
                  </a:lnTo>
                  <a:cubicBezTo>
                    <a:pt x="1026" y="131"/>
                    <a:pt x="694" y="1"/>
                    <a:pt x="34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5"/>
            <p:cNvSpPr/>
            <p:nvPr/>
          </p:nvSpPr>
          <p:spPr>
            <a:xfrm>
              <a:off x="4039263" y="1619892"/>
              <a:ext cx="295217" cy="84977"/>
            </a:xfrm>
            <a:custGeom>
              <a:avLst/>
              <a:gdLst/>
              <a:ahLst/>
              <a:cxnLst/>
              <a:rect l="l" t="t" r="r" b="b"/>
              <a:pathLst>
                <a:path w="11256" h="3240" extrusionOk="0">
                  <a:moveTo>
                    <a:pt x="624" y="1"/>
                  </a:moveTo>
                  <a:cubicBezTo>
                    <a:pt x="620" y="1"/>
                    <a:pt x="616" y="1"/>
                    <a:pt x="612" y="1"/>
                  </a:cubicBezTo>
                  <a:lnTo>
                    <a:pt x="116" y="1"/>
                  </a:lnTo>
                  <a:cubicBezTo>
                    <a:pt x="54" y="1"/>
                    <a:pt x="1" y="49"/>
                    <a:pt x="1" y="112"/>
                  </a:cubicBezTo>
                  <a:lnTo>
                    <a:pt x="1" y="2773"/>
                  </a:lnTo>
                  <a:cubicBezTo>
                    <a:pt x="1" y="3028"/>
                    <a:pt x="208" y="3235"/>
                    <a:pt x="467" y="3239"/>
                  </a:cubicBezTo>
                  <a:lnTo>
                    <a:pt x="11164" y="3239"/>
                  </a:lnTo>
                  <a:cubicBezTo>
                    <a:pt x="11212" y="3239"/>
                    <a:pt x="11255" y="3196"/>
                    <a:pt x="11255" y="3148"/>
                  </a:cubicBezTo>
                  <a:lnTo>
                    <a:pt x="11255" y="3143"/>
                  </a:lnTo>
                  <a:cubicBezTo>
                    <a:pt x="11255" y="3023"/>
                    <a:pt x="11212" y="2907"/>
                    <a:pt x="11125" y="2821"/>
                  </a:cubicBezTo>
                  <a:lnTo>
                    <a:pt x="10866" y="2556"/>
                  </a:lnTo>
                  <a:lnTo>
                    <a:pt x="10471" y="2162"/>
                  </a:lnTo>
                  <a:cubicBezTo>
                    <a:pt x="10216" y="1907"/>
                    <a:pt x="9874" y="1767"/>
                    <a:pt x="9514" y="1767"/>
                  </a:cubicBezTo>
                  <a:lnTo>
                    <a:pt x="2156" y="1767"/>
                  </a:lnTo>
                  <a:cubicBezTo>
                    <a:pt x="1993" y="1767"/>
                    <a:pt x="1844" y="1680"/>
                    <a:pt x="1762" y="1536"/>
                  </a:cubicBezTo>
                  <a:lnTo>
                    <a:pt x="1002" y="222"/>
                  </a:lnTo>
                  <a:cubicBezTo>
                    <a:pt x="922" y="87"/>
                    <a:pt x="778" y="1"/>
                    <a:pt x="62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5"/>
            <p:cNvSpPr/>
            <p:nvPr/>
          </p:nvSpPr>
          <p:spPr>
            <a:xfrm>
              <a:off x="4112962" y="1685539"/>
              <a:ext cx="122325" cy="94419"/>
            </a:xfrm>
            <a:custGeom>
              <a:avLst/>
              <a:gdLst/>
              <a:ahLst/>
              <a:cxnLst/>
              <a:rect l="l" t="t" r="r" b="b"/>
              <a:pathLst>
                <a:path w="4664" h="3600" extrusionOk="0">
                  <a:moveTo>
                    <a:pt x="2772" y="0"/>
                  </a:moveTo>
                  <a:cubicBezTo>
                    <a:pt x="2739" y="0"/>
                    <a:pt x="2705" y="15"/>
                    <a:pt x="2686" y="43"/>
                  </a:cubicBezTo>
                  <a:lnTo>
                    <a:pt x="54" y="3416"/>
                  </a:lnTo>
                  <a:cubicBezTo>
                    <a:pt x="1" y="3493"/>
                    <a:pt x="49" y="3595"/>
                    <a:pt x="145" y="3599"/>
                  </a:cubicBezTo>
                  <a:lnTo>
                    <a:pt x="395" y="3599"/>
                  </a:lnTo>
                  <a:cubicBezTo>
                    <a:pt x="742" y="3599"/>
                    <a:pt x="1079" y="3465"/>
                    <a:pt x="1329" y="3229"/>
                  </a:cubicBezTo>
                  <a:lnTo>
                    <a:pt x="4615" y="120"/>
                  </a:lnTo>
                  <a:cubicBezTo>
                    <a:pt x="4663" y="77"/>
                    <a:pt x="4630" y="0"/>
                    <a:pt x="4572" y="0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75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453"/>
                  </a:lnTo>
                  <a:cubicBezTo>
                    <a:pt x="0" y="641"/>
                    <a:pt x="154" y="790"/>
                    <a:pt x="342" y="790"/>
                  </a:cubicBezTo>
                  <a:lnTo>
                    <a:pt x="1425" y="790"/>
                  </a:lnTo>
                  <a:lnTo>
                    <a:pt x="1030" y="396"/>
                  </a:lnTo>
                  <a:cubicBezTo>
                    <a:pt x="775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75"/>
            <p:cNvSpPr/>
            <p:nvPr/>
          </p:nvSpPr>
          <p:spPr>
            <a:xfrm>
              <a:off x="4213807" y="1589310"/>
              <a:ext cx="118889" cy="44744"/>
            </a:xfrm>
            <a:custGeom>
              <a:avLst/>
              <a:gdLst/>
              <a:ahLst/>
              <a:cxnLst/>
              <a:rect l="l" t="t" r="r" b="b"/>
              <a:pathLst>
                <a:path w="4533" h="1706" extrusionOk="0">
                  <a:moveTo>
                    <a:pt x="2232" y="0"/>
                  </a:moveTo>
                  <a:cubicBezTo>
                    <a:pt x="2208" y="0"/>
                    <a:pt x="2185" y="1"/>
                    <a:pt x="2161" y="3"/>
                  </a:cubicBezTo>
                  <a:cubicBezTo>
                    <a:pt x="1622" y="36"/>
                    <a:pt x="1184" y="450"/>
                    <a:pt x="1117" y="984"/>
                  </a:cubicBezTo>
                  <a:cubicBezTo>
                    <a:pt x="1008" y="934"/>
                    <a:pt x="896" y="911"/>
                    <a:pt x="788" y="911"/>
                  </a:cubicBezTo>
                  <a:cubicBezTo>
                    <a:pt x="372" y="911"/>
                    <a:pt x="0" y="1248"/>
                    <a:pt x="0" y="1706"/>
                  </a:cubicBezTo>
                  <a:lnTo>
                    <a:pt x="4533" y="1706"/>
                  </a:lnTo>
                  <a:cubicBezTo>
                    <a:pt x="4533" y="1181"/>
                    <a:pt x="4106" y="790"/>
                    <a:pt x="3619" y="790"/>
                  </a:cubicBezTo>
                  <a:cubicBezTo>
                    <a:pt x="3521" y="790"/>
                    <a:pt x="3421" y="806"/>
                    <a:pt x="3320" y="840"/>
                  </a:cubicBezTo>
                  <a:cubicBezTo>
                    <a:pt x="3192" y="343"/>
                    <a:pt x="2742" y="0"/>
                    <a:pt x="2232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5"/>
            <p:cNvSpPr/>
            <p:nvPr/>
          </p:nvSpPr>
          <p:spPr>
            <a:xfrm>
              <a:off x="4263403" y="1589258"/>
              <a:ext cx="69424" cy="44797"/>
            </a:xfrm>
            <a:custGeom>
              <a:avLst/>
              <a:gdLst/>
              <a:ahLst/>
              <a:cxnLst/>
              <a:rect l="l" t="t" r="r" b="b"/>
              <a:pathLst>
                <a:path w="2647" h="1708" extrusionOk="0">
                  <a:moveTo>
                    <a:pt x="339" y="1"/>
                  </a:moveTo>
                  <a:cubicBezTo>
                    <a:pt x="227" y="1"/>
                    <a:pt x="113" y="18"/>
                    <a:pt x="0" y="53"/>
                  </a:cubicBezTo>
                  <a:cubicBezTo>
                    <a:pt x="371" y="173"/>
                    <a:pt x="655" y="471"/>
                    <a:pt x="751" y="842"/>
                  </a:cubicBezTo>
                  <a:cubicBezTo>
                    <a:pt x="850" y="808"/>
                    <a:pt x="950" y="792"/>
                    <a:pt x="1048" y="792"/>
                  </a:cubicBezTo>
                  <a:cubicBezTo>
                    <a:pt x="1534" y="792"/>
                    <a:pt x="1964" y="1183"/>
                    <a:pt x="1964" y="1708"/>
                  </a:cubicBezTo>
                  <a:lnTo>
                    <a:pt x="2647" y="1708"/>
                  </a:lnTo>
                  <a:cubicBezTo>
                    <a:pt x="2643" y="1183"/>
                    <a:pt x="2216" y="792"/>
                    <a:pt x="1728" y="792"/>
                  </a:cubicBezTo>
                  <a:cubicBezTo>
                    <a:pt x="1630" y="792"/>
                    <a:pt x="1530" y="808"/>
                    <a:pt x="1429" y="842"/>
                  </a:cubicBezTo>
                  <a:cubicBezTo>
                    <a:pt x="1300" y="335"/>
                    <a:pt x="839" y="1"/>
                    <a:pt x="339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5"/>
            <p:cNvSpPr/>
            <p:nvPr/>
          </p:nvSpPr>
          <p:spPr>
            <a:xfrm>
              <a:off x="4114353" y="1685513"/>
              <a:ext cx="120909" cy="94445"/>
            </a:xfrm>
            <a:custGeom>
              <a:avLst/>
              <a:gdLst/>
              <a:ahLst/>
              <a:cxnLst/>
              <a:rect l="l" t="t" r="r" b="b"/>
              <a:pathLst>
                <a:path w="4610" h="3601" extrusionOk="0">
                  <a:moveTo>
                    <a:pt x="4520" y="1"/>
                  </a:moveTo>
                  <a:cubicBezTo>
                    <a:pt x="4518" y="1"/>
                    <a:pt x="4516" y="1"/>
                    <a:pt x="4514" y="1"/>
                  </a:cubicBezTo>
                  <a:lnTo>
                    <a:pt x="3836" y="1"/>
                  </a:lnTo>
                  <a:cubicBezTo>
                    <a:pt x="3898" y="1"/>
                    <a:pt x="3927" y="73"/>
                    <a:pt x="3884" y="117"/>
                  </a:cubicBezTo>
                  <a:lnTo>
                    <a:pt x="597" y="3230"/>
                  </a:lnTo>
                  <a:cubicBezTo>
                    <a:pt x="429" y="3384"/>
                    <a:pt x="222" y="3499"/>
                    <a:pt x="1" y="3557"/>
                  </a:cubicBezTo>
                  <a:cubicBezTo>
                    <a:pt x="20" y="3586"/>
                    <a:pt x="54" y="3600"/>
                    <a:pt x="92" y="3600"/>
                  </a:cubicBezTo>
                  <a:lnTo>
                    <a:pt x="342" y="3600"/>
                  </a:lnTo>
                  <a:cubicBezTo>
                    <a:pt x="689" y="3600"/>
                    <a:pt x="1026" y="3466"/>
                    <a:pt x="1276" y="3230"/>
                  </a:cubicBezTo>
                  <a:lnTo>
                    <a:pt x="4567" y="117"/>
                  </a:lnTo>
                  <a:cubicBezTo>
                    <a:pt x="4609" y="75"/>
                    <a:pt x="4579" y="1"/>
                    <a:pt x="45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5"/>
            <p:cNvSpPr/>
            <p:nvPr/>
          </p:nvSpPr>
          <p:spPr>
            <a:xfrm>
              <a:off x="4270983" y="1666209"/>
              <a:ext cx="15920" cy="3829"/>
            </a:xfrm>
            <a:custGeom>
              <a:avLst/>
              <a:gdLst/>
              <a:ahLst/>
              <a:cxnLst/>
              <a:rect l="l" t="t" r="r" b="b"/>
              <a:pathLst>
                <a:path w="607" h="146" extrusionOk="0">
                  <a:moveTo>
                    <a:pt x="0" y="1"/>
                  </a:moveTo>
                  <a:cubicBezTo>
                    <a:pt x="212" y="1"/>
                    <a:pt x="419" y="49"/>
                    <a:pt x="606" y="14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5"/>
            <p:cNvSpPr/>
            <p:nvPr/>
          </p:nvSpPr>
          <p:spPr>
            <a:xfrm>
              <a:off x="4306443" y="1686929"/>
              <a:ext cx="28037" cy="17940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0" y="0"/>
                  </a:moveTo>
                  <a:lnTo>
                    <a:pt x="260" y="265"/>
                  </a:lnTo>
                  <a:cubicBezTo>
                    <a:pt x="347" y="351"/>
                    <a:pt x="390" y="467"/>
                    <a:pt x="390" y="587"/>
                  </a:cubicBezTo>
                  <a:lnTo>
                    <a:pt x="390" y="592"/>
                  </a:lnTo>
                  <a:cubicBezTo>
                    <a:pt x="390" y="640"/>
                    <a:pt x="347" y="683"/>
                    <a:pt x="298" y="683"/>
                  </a:cubicBezTo>
                  <a:lnTo>
                    <a:pt x="977" y="683"/>
                  </a:lnTo>
                  <a:cubicBezTo>
                    <a:pt x="1025" y="683"/>
                    <a:pt x="1068" y="640"/>
                    <a:pt x="1068" y="592"/>
                  </a:cubicBezTo>
                  <a:lnTo>
                    <a:pt x="1068" y="587"/>
                  </a:lnTo>
                  <a:cubicBezTo>
                    <a:pt x="1068" y="467"/>
                    <a:pt x="1025" y="351"/>
                    <a:pt x="938" y="265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5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145"/>
                  </a:lnTo>
                  <a:cubicBezTo>
                    <a:pt x="130" y="208"/>
                    <a:pt x="251" y="294"/>
                    <a:pt x="352" y="396"/>
                  </a:cubicBezTo>
                  <a:lnTo>
                    <a:pt x="746" y="790"/>
                  </a:lnTo>
                  <a:lnTo>
                    <a:pt x="1425" y="790"/>
                  </a:lnTo>
                  <a:lnTo>
                    <a:pt x="1030" y="396"/>
                  </a:lnTo>
                  <a:cubicBezTo>
                    <a:pt x="780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5"/>
            <p:cNvSpPr/>
            <p:nvPr/>
          </p:nvSpPr>
          <p:spPr>
            <a:xfrm>
              <a:off x="4034726" y="1586583"/>
              <a:ext cx="304160" cy="197782"/>
            </a:xfrm>
            <a:custGeom>
              <a:avLst/>
              <a:gdLst/>
              <a:ahLst/>
              <a:cxnLst/>
              <a:rect l="l" t="t" r="r" b="b"/>
              <a:pathLst>
                <a:path w="11597" h="7541" extrusionOk="0">
                  <a:moveTo>
                    <a:pt x="3378" y="342"/>
                  </a:moveTo>
                  <a:cubicBezTo>
                    <a:pt x="3681" y="342"/>
                    <a:pt x="3975" y="458"/>
                    <a:pt x="4196" y="665"/>
                  </a:cubicBezTo>
                  <a:lnTo>
                    <a:pt x="6516" y="2864"/>
                  </a:lnTo>
                  <a:lnTo>
                    <a:pt x="5207" y="2864"/>
                  </a:lnTo>
                  <a:lnTo>
                    <a:pt x="3239" y="342"/>
                  </a:lnTo>
                  <a:close/>
                  <a:moveTo>
                    <a:pt x="9783" y="3210"/>
                  </a:moveTo>
                  <a:cubicBezTo>
                    <a:pt x="10062" y="3234"/>
                    <a:pt x="10322" y="3355"/>
                    <a:pt x="10524" y="3552"/>
                  </a:cubicBezTo>
                  <a:lnTo>
                    <a:pt x="10625" y="3658"/>
                  </a:lnTo>
                  <a:lnTo>
                    <a:pt x="9951" y="3658"/>
                  </a:lnTo>
                  <a:cubicBezTo>
                    <a:pt x="9860" y="3658"/>
                    <a:pt x="9783" y="3581"/>
                    <a:pt x="9783" y="3489"/>
                  </a:cubicBezTo>
                  <a:lnTo>
                    <a:pt x="9783" y="3210"/>
                  </a:lnTo>
                  <a:close/>
                  <a:moveTo>
                    <a:pt x="7295" y="3942"/>
                  </a:moveTo>
                  <a:lnTo>
                    <a:pt x="4196" y="6877"/>
                  </a:lnTo>
                  <a:cubicBezTo>
                    <a:pt x="3975" y="7084"/>
                    <a:pt x="3681" y="7204"/>
                    <a:pt x="3378" y="7204"/>
                  </a:cubicBezTo>
                  <a:lnTo>
                    <a:pt x="3239" y="7204"/>
                  </a:lnTo>
                  <a:lnTo>
                    <a:pt x="5779" y="3942"/>
                  </a:lnTo>
                  <a:close/>
                  <a:moveTo>
                    <a:pt x="3123" y="1"/>
                  </a:moveTo>
                  <a:cubicBezTo>
                    <a:pt x="2888" y="1"/>
                    <a:pt x="2753" y="270"/>
                    <a:pt x="2897" y="458"/>
                  </a:cubicBezTo>
                  <a:lnTo>
                    <a:pt x="4774" y="2864"/>
                  </a:lnTo>
                  <a:lnTo>
                    <a:pt x="2325" y="2864"/>
                  </a:lnTo>
                  <a:cubicBezTo>
                    <a:pt x="2224" y="2859"/>
                    <a:pt x="2127" y="2806"/>
                    <a:pt x="2079" y="2719"/>
                  </a:cubicBezTo>
                  <a:lnTo>
                    <a:pt x="1319" y="1401"/>
                  </a:lnTo>
                  <a:cubicBezTo>
                    <a:pt x="1208" y="1209"/>
                    <a:pt x="1001" y="1093"/>
                    <a:pt x="780" y="1093"/>
                  </a:cubicBezTo>
                  <a:lnTo>
                    <a:pt x="284" y="1093"/>
                  </a:lnTo>
                  <a:cubicBezTo>
                    <a:pt x="126" y="1093"/>
                    <a:pt x="0" y="1223"/>
                    <a:pt x="0" y="1377"/>
                  </a:cubicBezTo>
                  <a:lnTo>
                    <a:pt x="0" y="4047"/>
                  </a:lnTo>
                  <a:cubicBezTo>
                    <a:pt x="0" y="4394"/>
                    <a:pt x="284" y="4678"/>
                    <a:pt x="631" y="4678"/>
                  </a:cubicBezTo>
                  <a:lnTo>
                    <a:pt x="2098" y="4678"/>
                  </a:lnTo>
                  <a:cubicBezTo>
                    <a:pt x="2325" y="4678"/>
                    <a:pt x="2325" y="4341"/>
                    <a:pt x="2098" y="4341"/>
                  </a:cubicBezTo>
                  <a:lnTo>
                    <a:pt x="636" y="4341"/>
                  </a:lnTo>
                  <a:cubicBezTo>
                    <a:pt x="472" y="4341"/>
                    <a:pt x="342" y="4206"/>
                    <a:pt x="342" y="4043"/>
                  </a:cubicBezTo>
                  <a:lnTo>
                    <a:pt x="342" y="1439"/>
                  </a:lnTo>
                  <a:lnTo>
                    <a:pt x="780" y="1439"/>
                  </a:lnTo>
                  <a:cubicBezTo>
                    <a:pt x="784" y="1439"/>
                    <a:pt x="788" y="1439"/>
                    <a:pt x="793" y="1439"/>
                  </a:cubicBezTo>
                  <a:cubicBezTo>
                    <a:pt x="889" y="1439"/>
                    <a:pt x="979" y="1491"/>
                    <a:pt x="1025" y="1574"/>
                  </a:cubicBezTo>
                  <a:lnTo>
                    <a:pt x="1786" y="2893"/>
                  </a:lnTo>
                  <a:cubicBezTo>
                    <a:pt x="1896" y="3085"/>
                    <a:pt x="2103" y="3205"/>
                    <a:pt x="2325" y="3205"/>
                  </a:cubicBezTo>
                  <a:lnTo>
                    <a:pt x="9446" y="3205"/>
                  </a:lnTo>
                  <a:lnTo>
                    <a:pt x="9446" y="3489"/>
                  </a:lnTo>
                  <a:cubicBezTo>
                    <a:pt x="9446" y="3768"/>
                    <a:pt x="9672" y="3999"/>
                    <a:pt x="9956" y="3999"/>
                  </a:cubicBezTo>
                  <a:lnTo>
                    <a:pt x="10966" y="3999"/>
                  </a:lnTo>
                  <a:lnTo>
                    <a:pt x="11178" y="4211"/>
                  </a:lnTo>
                  <a:cubicBezTo>
                    <a:pt x="11212" y="4245"/>
                    <a:pt x="11236" y="4288"/>
                    <a:pt x="11250" y="4336"/>
                  </a:cubicBezTo>
                  <a:lnTo>
                    <a:pt x="7372" y="4336"/>
                  </a:lnTo>
                  <a:lnTo>
                    <a:pt x="7844" y="3893"/>
                  </a:lnTo>
                  <a:cubicBezTo>
                    <a:pt x="7954" y="3788"/>
                    <a:pt x="7877" y="3600"/>
                    <a:pt x="7723" y="3600"/>
                  </a:cubicBezTo>
                  <a:lnTo>
                    <a:pt x="5755" y="3600"/>
                  </a:lnTo>
                  <a:cubicBezTo>
                    <a:pt x="5669" y="3600"/>
                    <a:pt x="5587" y="3643"/>
                    <a:pt x="5534" y="3711"/>
                  </a:cubicBezTo>
                  <a:lnTo>
                    <a:pt x="5043" y="4336"/>
                  </a:lnTo>
                  <a:lnTo>
                    <a:pt x="2888" y="4336"/>
                  </a:lnTo>
                  <a:cubicBezTo>
                    <a:pt x="2661" y="4336"/>
                    <a:pt x="2661" y="4678"/>
                    <a:pt x="2888" y="4678"/>
                  </a:cubicBezTo>
                  <a:lnTo>
                    <a:pt x="4779" y="4678"/>
                  </a:lnTo>
                  <a:lnTo>
                    <a:pt x="2902" y="7084"/>
                  </a:lnTo>
                  <a:cubicBezTo>
                    <a:pt x="2753" y="7266"/>
                    <a:pt x="2888" y="7541"/>
                    <a:pt x="3123" y="7541"/>
                  </a:cubicBezTo>
                  <a:lnTo>
                    <a:pt x="3378" y="7541"/>
                  </a:lnTo>
                  <a:cubicBezTo>
                    <a:pt x="3768" y="7541"/>
                    <a:pt x="4143" y="7392"/>
                    <a:pt x="4427" y="7117"/>
                  </a:cubicBezTo>
                  <a:lnTo>
                    <a:pt x="7016" y="4673"/>
                  </a:lnTo>
                  <a:lnTo>
                    <a:pt x="11337" y="4673"/>
                  </a:lnTo>
                  <a:cubicBezTo>
                    <a:pt x="11481" y="4673"/>
                    <a:pt x="11597" y="4557"/>
                    <a:pt x="11597" y="4413"/>
                  </a:cubicBezTo>
                  <a:lnTo>
                    <a:pt x="11597" y="4408"/>
                  </a:lnTo>
                  <a:cubicBezTo>
                    <a:pt x="11597" y="4245"/>
                    <a:pt x="11534" y="4086"/>
                    <a:pt x="11419" y="3970"/>
                  </a:cubicBezTo>
                  <a:lnTo>
                    <a:pt x="10764" y="3311"/>
                  </a:lnTo>
                  <a:cubicBezTo>
                    <a:pt x="10476" y="3027"/>
                    <a:pt x="10091" y="2864"/>
                    <a:pt x="9687" y="2864"/>
                  </a:cubicBezTo>
                  <a:lnTo>
                    <a:pt x="7011" y="2864"/>
                  </a:lnTo>
                  <a:lnTo>
                    <a:pt x="4427" y="419"/>
                  </a:lnTo>
                  <a:cubicBezTo>
                    <a:pt x="4143" y="150"/>
                    <a:pt x="3768" y="1"/>
                    <a:pt x="3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5"/>
            <p:cNvSpPr/>
            <p:nvPr/>
          </p:nvSpPr>
          <p:spPr>
            <a:xfrm>
              <a:off x="4209270" y="1584852"/>
              <a:ext cx="127990" cy="53635"/>
            </a:xfrm>
            <a:custGeom>
              <a:avLst/>
              <a:gdLst/>
              <a:ahLst/>
              <a:cxnLst/>
              <a:rect l="l" t="t" r="r" b="b"/>
              <a:pathLst>
                <a:path w="4880" h="2045" extrusionOk="0">
                  <a:moveTo>
                    <a:pt x="2408" y="1"/>
                  </a:moveTo>
                  <a:cubicBezTo>
                    <a:pt x="1875" y="1"/>
                    <a:pt x="1343" y="317"/>
                    <a:pt x="1165" y="933"/>
                  </a:cubicBezTo>
                  <a:cubicBezTo>
                    <a:pt x="1097" y="919"/>
                    <a:pt x="1030" y="912"/>
                    <a:pt x="965" y="912"/>
                  </a:cubicBezTo>
                  <a:cubicBezTo>
                    <a:pt x="444" y="912"/>
                    <a:pt x="0" y="1333"/>
                    <a:pt x="0" y="1876"/>
                  </a:cubicBezTo>
                  <a:cubicBezTo>
                    <a:pt x="0" y="1967"/>
                    <a:pt x="77" y="2044"/>
                    <a:pt x="173" y="2044"/>
                  </a:cubicBezTo>
                  <a:lnTo>
                    <a:pt x="3094" y="2044"/>
                  </a:lnTo>
                  <a:cubicBezTo>
                    <a:pt x="3325" y="2044"/>
                    <a:pt x="3325" y="1708"/>
                    <a:pt x="3094" y="1708"/>
                  </a:cubicBezTo>
                  <a:lnTo>
                    <a:pt x="366" y="1708"/>
                  </a:lnTo>
                  <a:cubicBezTo>
                    <a:pt x="443" y="1438"/>
                    <a:pt x="688" y="1250"/>
                    <a:pt x="967" y="1250"/>
                  </a:cubicBezTo>
                  <a:cubicBezTo>
                    <a:pt x="1054" y="1250"/>
                    <a:pt x="1141" y="1270"/>
                    <a:pt x="1222" y="1308"/>
                  </a:cubicBezTo>
                  <a:cubicBezTo>
                    <a:pt x="1246" y="1319"/>
                    <a:pt x="1270" y="1324"/>
                    <a:pt x="1294" y="1324"/>
                  </a:cubicBezTo>
                  <a:cubicBezTo>
                    <a:pt x="1377" y="1324"/>
                    <a:pt x="1452" y="1263"/>
                    <a:pt x="1463" y="1173"/>
                  </a:cubicBezTo>
                  <a:cubicBezTo>
                    <a:pt x="1521" y="721"/>
                    <a:pt x="1891" y="370"/>
                    <a:pt x="2348" y="341"/>
                  </a:cubicBezTo>
                  <a:cubicBezTo>
                    <a:pt x="2369" y="340"/>
                    <a:pt x="2389" y="339"/>
                    <a:pt x="2409" y="339"/>
                  </a:cubicBezTo>
                  <a:cubicBezTo>
                    <a:pt x="2842" y="339"/>
                    <a:pt x="3224" y="630"/>
                    <a:pt x="3335" y="1053"/>
                  </a:cubicBezTo>
                  <a:cubicBezTo>
                    <a:pt x="3354" y="1131"/>
                    <a:pt x="3423" y="1183"/>
                    <a:pt x="3500" y="1183"/>
                  </a:cubicBezTo>
                  <a:cubicBezTo>
                    <a:pt x="3518" y="1183"/>
                    <a:pt x="3537" y="1180"/>
                    <a:pt x="3556" y="1173"/>
                  </a:cubicBezTo>
                  <a:cubicBezTo>
                    <a:pt x="3635" y="1147"/>
                    <a:pt x="3715" y="1134"/>
                    <a:pt x="3794" y="1134"/>
                  </a:cubicBezTo>
                  <a:cubicBezTo>
                    <a:pt x="4128" y="1134"/>
                    <a:pt x="4437" y="1361"/>
                    <a:pt x="4518" y="1708"/>
                  </a:cubicBezTo>
                  <a:lnTo>
                    <a:pt x="3888" y="1708"/>
                  </a:lnTo>
                  <a:cubicBezTo>
                    <a:pt x="3662" y="1708"/>
                    <a:pt x="3662" y="2044"/>
                    <a:pt x="3888" y="2044"/>
                  </a:cubicBezTo>
                  <a:lnTo>
                    <a:pt x="4706" y="2044"/>
                  </a:lnTo>
                  <a:cubicBezTo>
                    <a:pt x="4802" y="2044"/>
                    <a:pt x="4879" y="1967"/>
                    <a:pt x="4879" y="1876"/>
                  </a:cubicBezTo>
                  <a:cubicBezTo>
                    <a:pt x="4879" y="1267"/>
                    <a:pt x="4379" y="791"/>
                    <a:pt x="3793" y="791"/>
                  </a:cubicBezTo>
                  <a:cubicBezTo>
                    <a:pt x="3731" y="791"/>
                    <a:pt x="3668" y="797"/>
                    <a:pt x="3604" y="808"/>
                  </a:cubicBezTo>
                  <a:cubicBezTo>
                    <a:pt x="3383" y="265"/>
                    <a:pt x="2895" y="1"/>
                    <a:pt x="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5"/>
            <p:cNvSpPr/>
            <p:nvPr/>
          </p:nvSpPr>
          <p:spPr>
            <a:xfrm>
              <a:off x="4150442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98" y="1"/>
                  </a:moveTo>
                  <a:cubicBezTo>
                    <a:pt x="243" y="1"/>
                    <a:pt x="187" y="21"/>
                    <a:pt x="140" y="66"/>
                  </a:cubicBezTo>
                  <a:cubicBezTo>
                    <a:pt x="1" y="210"/>
                    <a:pt x="102" y="455"/>
                    <a:pt x="304" y="455"/>
                  </a:cubicBezTo>
                  <a:cubicBezTo>
                    <a:pt x="429" y="455"/>
                    <a:pt x="530" y="354"/>
                    <a:pt x="530" y="229"/>
                  </a:cubicBezTo>
                  <a:cubicBezTo>
                    <a:pt x="530" y="92"/>
                    <a:pt x="41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5"/>
            <p:cNvSpPr/>
            <p:nvPr/>
          </p:nvSpPr>
          <p:spPr>
            <a:xfrm>
              <a:off x="4126732" y="1679533"/>
              <a:ext cx="13769" cy="11960"/>
            </a:xfrm>
            <a:custGeom>
              <a:avLst/>
              <a:gdLst/>
              <a:ahLst/>
              <a:cxnLst/>
              <a:rect l="l" t="t" r="r" b="b"/>
              <a:pathLst>
                <a:path w="525" h="456" extrusionOk="0">
                  <a:moveTo>
                    <a:pt x="297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96" y="455"/>
                    <a:pt x="299" y="455"/>
                  </a:cubicBezTo>
                  <a:cubicBezTo>
                    <a:pt x="424" y="455"/>
                    <a:pt x="525" y="354"/>
                    <a:pt x="525" y="229"/>
                  </a:cubicBezTo>
                  <a:cubicBezTo>
                    <a:pt x="525" y="92"/>
                    <a:pt x="413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5"/>
            <p:cNvSpPr/>
            <p:nvPr/>
          </p:nvSpPr>
          <p:spPr>
            <a:xfrm>
              <a:off x="4104884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31" y="1"/>
                  </a:moveTo>
                  <a:cubicBezTo>
                    <a:pt x="114" y="1"/>
                    <a:pt x="1" y="92"/>
                    <a:pt x="1" y="229"/>
                  </a:cubicBezTo>
                  <a:cubicBezTo>
                    <a:pt x="1" y="354"/>
                    <a:pt x="102" y="455"/>
                    <a:pt x="227" y="455"/>
                  </a:cubicBezTo>
                  <a:cubicBezTo>
                    <a:pt x="429" y="455"/>
                    <a:pt x="530" y="210"/>
                    <a:pt x="386" y="66"/>
                  </a:cubicBezTo>
                  <a:cubicBezTo>
                    <a:pt x="341" y="21"/>
                    <a:pt x="28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5"/>
            <p:cNvSpPr/>
            <p:nvPr/>
          </p:nvSpPr>
          <p:spPr>
            <a:xfrm>
              <a:off x="4081175" y="1679612"/>
              <a:ext cx="13901" cy="11829"/>
            </a:xfrm>
            <a:custGeom>
              <a:avLst/>
              <a:gdLst/>
              <a:ahLst/>
              <a:cxnLst/>
              <a:rect l="l" t="t" r="r" b="b"/>
              <a:pathLst>
                <a:path w="530" h="451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cubicBezTo>
                    <a:pt x="0" y="363"/>
                    <a:pt x="112" y="451"/>
                    <a:pt x="228" y="451"/>
                  </a:cubicBezTo>
                  <a:cubicBezTo>
                    <a:pt x="283" y="451"/>
                    <a:pt x="340" y="430"/>
                    <a:pt x="385" y="385"/>
                  </a:cubicBezTo>
                  <a:cubicBezTo>
                    <a:pt x="529" y="241"/>
                    <a:pt x="428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5"/>
            <p:cNvSpPr/>
            <p:nvPr/>
          </p:nvSpPr>
          <p:spPr>
            <a:xfrm>
              <a:off x="4251417" y="1679533"/>
              <a:ext cx="13901" cy="11960"/>
            </a:xfrm>
            <a:custGeom>
              <a:avLst/>
              <a:gdLst/>
              <a:ahLst/>
              <a:cxnLst/>
              <a:rect l="l" t="t" r="r" b="b"/>
              <a:pathLst>
                <a:path w="530" h="456" extrusionOk="0">
                  <a:moveTo>
                    <a:pt x="298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101" y="455"/>
                    <a:pt x="303" y="455"/>
                  </a:cubicBezTo>
                  <a:cubicBezTo>
                    <a:pt x="428" y="455"/>
                    <a:pt x="530" y="354"/>
                    <a:pt x="530" y="229"/>
                  </a:cubicBezTo>
                  <a:cubicBezTo>
                    <a:pt x="530" y="92"/>
                    <a:pt x="41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1" name="Google Shape;10831;p75"/>
          <p:cNvGrpSpPr/>
          <p:nvPr/>
        </p:nvGrpSpPr>
        <p:grpSpPr>
          <a:xfrm>
            <a:off x="2666332" y="1538324"/>
            <a:ext cx="322861" cy="292227"/>
            <a:chOff x="2666332" y="1538324"/>
            <a:chExt cx="322861" cy="292227"/>
          </a:xfrm>
        </p:grpSpPr>
        <p:sp>
          <p:nvSpPr>
            <p:cNvPr id="10832" name="Google Shape;10832;p75"/>
            <p:cNvSpPr/>
            <p:nvPr/>
          </p:nvSpPr>
          <p:spPr>
            <a:xfrm>
              <a:off x="2711260" y="1803537"/>
              <a:ext cx="265317" cy="22608"/>
            </a:xfrm>
            <a:custGeom>
              <a:avLst/>
              <a:gdLst/>
              <a:ahLst/>
              <a:cxnLst/>
              <a:rect l="l" t="t" r="r" b="b"/>
              <a:pathLst>
                <a:path w="10116" h="862" extrusionOk="0">
                  <a:moveTo>
                    <a:pt x="1" y="0"/>
                  </a:moveTo>
                  <a:lnTo>
                    <a:pt x="150" y="505"/>
                  </a:lnTo>
                  <a:cubicBezTo>
                    <a:pt x="217" y="712"/>
                    <a:pt x="405" y="852"/>
                    <a:pt x="621" y="861"/>
                  </a:cubicBezTo>
                  <a:lnTo>
                    <a:pt x="9499" y="861"/>
                  </a:lnTo>
                  <a:cubicBezTo>
                    <a:pt x="9716" y="852"/>
                    <a:pt x="9903" y="712"/>
                    <a:pt x="9971" y="505"/>
                  </a:cubicBezTo>
                  <a:lnTo>
                    <a:pt x="10115" y="0"/>
                  </a:ln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5"/>
            <p:cNvSpPr/>
            <p:nvPr/>
          </p:nvSpPr>
          <p:spPr>
            <a:xfrm>
              <a:off x="2672653" y="1637700"/>
              <a:ext cx="266812" cy="146323"/>
            </a:xfrm>
            <a:custGeom>
              <a:avLst/>
              <a:gdLst/>
              <a:ahLst/>
              <a:cxnLst/>
              <a:rect l="l" t="t" r="r" b="b"/>
              <a:pathLst>
                <a:path w="10173" h="5579" extrusionOk="0">
                  <a:moveTo>
                    <a:pt x="2892" y="742"/>
                  </a:moveTo>
                  <a:lnTo>
                    <a:pt x="2892" y="1944"/>
                  </a:lnTo>
                  <a:cubicBezTo>
                    <a:pt x="2892" y="2166"/>
                    <a:pt x="2911" y="2392"/>
                    <a:pt x="2955" y="2613"/>
                  </a:cubicBezTo>
                  <a:lnTo>
                    <a:pt x="2724" y="2613"/>
                  </a:lnTo>
                  <a:cubicBezTo>
                    <a:pt x="1757" y="2613"/>
                    <a:pt x="1093" y="1641"/>
                    <a:pt x="1449" y="742"/>
                  </a:cubicBezTo>
                  <a:close/>
                  <a:moveTo>
                    <a:pt x="1016" y="1"/>
                  </a:moveTo>
                  <a:cubicBezTo>
                    <a:pt x="0" y="1396"/>
                    <a:pt x="996" y="3354"/>
                    <a:pt x="2724" y="3354"/>
                  </a:cubicBezTo>
                  <a:lnTo>
                    <a:pt x="3176" y="3354"/>
                  </a:lnTo>
                  <a:cubicBezTo>
                    <a:pt x="3753" y="4719"/>
                    <a:pt x="5087" y="5579"/>
                    <a:pt x="6525" y="5579"/>
                  </a:cubicBezTo>
                  <a:cubicBezTo>
                    <a:pt x="6766" y="5579"/>
                    <a:pt x="7009" y="5555"/>
                    <a:pt x="7252" y="5505"/>
                  </a:cubicBezTo>
                  <a:cubicBezTo>
                    <a:pt x="8945" y="5164"/>
                    <a:pt x="10168" y="3672"/>
                    <a:pt x="10172" y="1944"/>
                  </a:cubicBezTo>
                  <a:lnTo>
                    <a:pt x="10172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5"/>
            <p:cNvSpPr/>
            <p:nvPr/>
          </p:nvSpPr>
          <p:spPr>
            <a:xfrm>
              <a:off x="2837204" y="1671927"/>
              <a:ext cx="81174" cy="84689"/>
            </a:xfrm>
            <a:custGeom>
              <a:avLst/>
              <a:gdLst/>
              <a:ahLst/>
              <a:cxnLst/>
              <a:rect l="l" t="t" r="r" b="b"/>
              <a:pathLst>
                <a:path w="3095" h="3229" extrusionOk="0">
                  <a:moveTo>
                    <a:pt x="2910" y="1"/>
                  </a:moveTo>
                  <a:cubicBezTo>
                    <a:pt x="2821" y="1"/>
                    <a:pt x="2732" y="60"/>
                    <a:pt x="2724" y="178"/>
                  </a:cubicBezTo>
                  <a:lnTo>
                    <a:pt x="2724" y="389"/>
                  </a:lnTo>
                  <a:cubicBezTo>
                    <a:pt x="2720" y="1751"/>
                    <a:pt x="1618" y="2858"/>
                    <a:pt x="256" y="2858"/>
                  </a:cubicBezTo>
                  <a:cubicBezTo>
                    <a:pt x="251" y="2857"/>
                    <a:pt x="247" y="2857"/>
                    <a:pt x="242" y="2857"/>
                  </a:cubicBezTo>
                  <a:cubicBezTo>
                    <a:pt x="1" y="2857"/>
                    <a:pt x="1" y="3229"/>
                    <a:pt x="242" y="3229"/>
                  </a:cubicBezTo>
                  <a:cubicBezTo>
                    <a:pt x="247" y="3229"/>
                    <a:pt x="251" y="3228"/>
                    <a:pt x="256" y="3228"/>
                  </a:cubicBezTo>
                  <a:cubicBezTo>
                    <a:pt x="1825" y="3223"/>
                    <a:pt x="3090" y="1958"/>
                    <a:pt x="3095" y="389"/>
                  </a:cubicBezTo>
                  <a:lnTo>
                    <a:pt x="3095" y="178"/>
                  </a:lnTo>
                  <a:cubicBezTo>
                    <a:pt x="3088" y="60"/>
                    <a:pt x="2999" y="1"/>
                    <a:pt x="29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5"/>
            <p:cNvSpPr/>
            <p:nvPr/>
          </p:nvSpPr>
          <p:spPr>
            <a:xfrm>
              <a:off x="2908648" y="1626632"/>
              <a:ext cx="9730" cy="35328"/>
            </a:xfrm>
            <a:custGeom>
              <a:avLst/>
              <a:gdLst/>
              <a:ahLst/>
              <a:cxnLst/>
              <a:rect l="l" t="t" r="r" b="b"/>
              <a:pathLst>
                <a:path w="371" h="1347" extrusionOk="0">
                  <a:moveTo>
                    <a:pt x="186" y="0"/>
                  </a:moveTo>
                  <a:cubicBezTo>
                    <a:pt x="97" y="0"/>
                    <a:pt x="8" y="59"/>
                    <a:pt x="0" y="177"/>
                  </a:cubicBezTo>
                  <a:lnTo>
                    <a:pt x="0" y="1164"/>
                  </a:lnTo>
                  <a:cubicBezTo>
                    <a:pt x="0" y="1265"/>
                    <a:pt x="82" y="1346"/>
                    <a:pt x="183" y="1346"/>
                  </a:cubicBezTo>
                  <a:cubicBezTo>
                    <a:pt x="284" y="1346"/>
                    <a:pt x="371" y="1265"/>
                    <a:pt x="371" y="1164"/>
                  </a:cubicBezTo>
                  <a:lnTo>
                    <a:pt x="371" y="177"/>
                  </a:lnTo>
                  <a:cubicBezTo>
                    <a:pt x="364" y="59"/>
                    <a:pt x="275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5"/>
            <p:cNvSpPr/>
            <p:nvPr/>
          </p:nvSpPr>
          <p:spPr>
            <a:xfrm>
              <a:off x="2698776" y="1798239"/>
              <a:ext cx="290417" cy="32312"/>
            </a:xfrm>
            <a:custGeom>
              <a:avLst/>
              <a:gdLst/>
              <a:ahLst/>
              <a:cxnLst/>
              <a:rect l="l" t="t" r="r" b="b"/>
              <a:pathLst>
                <a:path w="11073" h="1232" extrusionOk="0">
                  <a:moveTo>
                    <a:pt x="10346" y="371"/>
                  </a:moveTo>
                  <a:lnTo>
                    <a:pt x="10269" y="640"/>
                  </a:lnTo>
                  <a:cubicBezTo>
                    <a:pt x="10225" y="765"/>
                    <a:pt x="10110" y="852"/>
                    <a:pt x="9975" y="861"/>
                  </a:cubicBezTo>
                  <a:lnTo>
                    <a:pt x="1097" y="861"/>
                  </a:lnTo>
                  <a:cubicBezTo>
                    <a:pt x="963" y="852"/>
                    <a:pt x="847" y="765"/>
                    <a:pt x="799" y="640"/>
                  </a:cubicBezTo>
                  <a:lnTo>
                    <a:pt x="722" y="371"/>
                  </a:lnTo>
                  <a:close/>
                  <a:moveTo>
                    <a:pt x="231" y="0"/>
                  </a:moveTo>
                  <a:cubicBezTo>
                    <a:pt x="0" y="14"/>
                    <a:pt x="0" y="356"/>
                    <a:pt x="231" y="371"/>
                  </a:cubicBezTo>
                  <a:lnTo>
                    <a:pt x="337" y="371"/>
                  </a:lnTo>
                  <a:lnTo>
                    <a:pt x="448" y="741"/>
                  </a:lnTo>
                  <a:cubicBezTo>
                    <a:pt x="535" y="1025"/>
                    <a:pt x="794" y="1222"/>
                    <a:pt x="1097" y="1232"/>
                  </a:cubicBezTo>
                  <a:lnTo>
                    <a:pt x="9975" y="1232"/>
                  </a:lnTo>
                  <a:cubicBezTo>
                    <a:pt x="10273" y="1222"/>
                    <a:pt x="10533" y="1025"/>
                    <a:pt x="10625" y="741"/>
                  </a:cubicBezTo>
                  <a:lnTo>
                    <a:pt x="10731" y="371"/>
                  </a:lnTo>
                  <a:lnTo>
                    <a:pt x="10836" y="371"/>
                  </a:lnTo>
                  <a:cubicBezTo>
                    <a:pt x="11072" y="356"/>
                    <a:pt x="11072" y="14"/>
                    <a:pt x="1083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5"/>
            <p:cNvSpPr/>
            <p:nvPr/>
          </p:nvSpPr>
          <p:spPr>
            <a:xfrm>
              <a:off x="2695497" y="1651837"/>
              <a:ext cx="59956" cy="58828"/>
            </a:xfrm>
            <a:custGeom>
              <a:avLst/>
              <a:gdLst/>
              <a:ahLst/>
              <a:cxnLst/>
              <a:rect l="l" t="t" r="r" b="b"/>
              <a:pathLst>
                <a:path w="2286" h="2243" extrusionOk="0">
                  <a:moveTo>
                    <a:pt x="712" y="366"/>
                  </a:moveTo>
                  <a:lnTo>
                    <a:pt x="712" y="371"/>
                  </a:lnTo>
                  <a:lnTo>
                    <a:pt x="1838" y="371"/>
                  </a:lnTo>
                  <a:lnTo>
                    <a:pt x="1838" y="1386"/>
                  </a:lnTo>
                  <a:cubicBezTo>
                    <a:pt x="1838" y="1550"/>
                    <a:pt x="1848" y="1713"/>
                    <a:pt x="1872" y="1872"/>
                  </a:cubicBezTo>
                  <a:lnTo>
                    <a:pt x="1853" y="1872"/>
                  </a:lnTo>
                  <a:cubicBezTo>
                    <a:pt x="1068" y="1872"/>
                    <a:pt x="501" y="1126"/>
                    <a:pt x="712" y="366"/>
                  </a:cubicBezTo>
                  <a:close/>
                  <a:moveTo>
                    <a:pt x="573" y="0"/>
                  </a:moveTo>
                  <a:cubicBezTo>
                    <a:pt x="496" y="0"/>
                    <a:pt x="429" y="44"/>
                    <a:pt x="400" y="116"/>
                  </a:cubicBezTo>
                  <a:cubicBezTo>
                    <a:pt x="0" y="1141"/>
                    <a:pt x="756" y="2243"/>
                    <a:pt x="1853" y="2243"/>
                  </a:cubicBezTo>
                  <a:lnTo>
                    <a:pt x="2084" y="2243"/>
                  </a:lnTo>
                  <a:cubicBezTo>
                    <a:pt x="2199" y="2243"/>
                    <a:pt x="2286" y="2137"/>
                    <a:pt x="2267" y="2021"/>
                  </a:cubicBezTo>
                  <a:cubicBezTo>
                    <a:pt x="2228" y="1814"/>
                    <a:pt x="2204" y="1603"/>
                    <a:pt x="2204" y="1386"/>
                  </a:cubicBezTo>
                  <a:lnTo>
                    <a:pt x="2204" y="183"/>
                  </a:lnTo>
                  <a:cubicBezTo>
                    <a:pt x="2204" y="82"/>
                    <a:pt x="2122" y="0"/>
                    <a:pt x="20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5"/>
            <p:cNvSpPr/>
            <p:nvPr/>
          </p:nvSpPr>
          <p:spPr>
            <a:xfrm>
              <a:off x="2666332" y="1632402"/>
              <a:ext cx="277933" cy="156159"/>
            </a:xfrm>
            <a:custGeom>
              <a:avLst/>
              <a:gdLst/>
              <a:ahLst/>
              <a:cxnLst/>
              <a:rect l="l" t="t" r="r" b="b"/>
              <a:pathLst>
                <a:path w="10597" h="5954" extrusionOk="0">
                  <a:moveTo>
                    <a:pt x="10226" y="376"/>
                  </a:moveTo>
                  <a:lnTo>
                    <a:pt x="10226" y="2132"/>
                  </a:lnTo>
                  <a:cubicBezTo>
                    <a:pt x="10226" y="3773"/>
                    <a:pt x="9066" y="5192"/>
                    <a:pt x="7454" y="5515"/>
                  </a:cubicBezTo>
                  <a:cubicBezTo>
                    <a:pt x="7224" y="5561"/>
                    <a:pt x="6994" y="5584"/>
                    <a:pt x="6767" y="5584"/>
                  </a:cubicBezTo>
                  <a:cubicBezTo>
                    <a:pt x="5401" y="5584"/>
                    <a:pt x="4134" y="4769"/>
                    <a:pt x="3586" y="3470"/>
                  </a:cubicBezTo>
                  <a:cubicBezTo>
                    <a:pt x="3557" y="3398"/>
                    <a:pt x="3489" y="3354"/>
                    <a:pt x="3417" y="3354"/>
                  </a:cubicBezTo>
                  <a:lnTo>
                    <a:pt x="2965" y="3354"/>
                  </a:lnTo>
                  <a:cubicBezTo>
                    <a:pt x="1901" y="3354"/>
                    <a:pt x="1040" y="2493"/>
                    <a:pt x="1040" y="1430"/>
                  </a:cubicBezTo>
                  <a:cubicBezTo>
                    <a:pt x="1040" y="1054"/>
                    <a:pt x="1146" y="689"/>
                    <a:pt x="1353" y="376"/>
                  </a:cubicBezTo>
                  <a:close/>
                  <a:moveTo>
                    <a:pt x="1257" y="0"/>
                  </a:moveTo>
                  <a:cubicBezTo>
                    <a:pt x="1199" y="0"/>
                    <a:pt x="1141" y="29"/>
                    <a:pt x="1107" y="77"/>
                  </a:cubicBezTo>
                  <a:cubicBezTo>
                    <a:pt x="1" y="1593"/>
                    <a:pt x="1088" y="3725"/>
                    <a:pt x="2965" y="3725"/>
                  </a:cubicBezTo>
                  <a:lnTo>
                    <a:pt x="3297" y="3725"/>
                  </a:lnTo>
                  <a:cubicBezTo>
                    <a:pt x="3931" y="5104"/>
                    <a:pt x="5305" y="5953"/>
                    <a:pt x="6776" y="5953"/>
                  </a:cubicBezTo>
                  <a:cubicBezTo>
                    <a:pt x="7045" y="5953"/>
                    <a:pt x="7317" y="5925"/>
                    <a:pt x="7589" y="5866"/>
                  </a:cubicBezTo>
                  <a:cubicBezTo>
                    <a:pt x="9345" y="5481"/>
                    <a:pt x="10596" y="3927"/>
                    <a:pt x="10596" y="2127"/>
                  </a:cubicBezTo>
                  <a:lnTo>
                    <a:pt x="10596" y="188"/>
                  </a:lnTo>
                  <a:cubicBezTo>
                    <a:pt x="10596" y="82"/>
                    <a:pt x="10514" y="0"/>
                    <a:pt x="1041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5"/>
            <p:cNvSpPr/>
            <p:nvPr/>
          </p:nvSpPr>
          <p:spPr>
            <a:xfrm>
              <a:off x="2816275" y="1538324"/>
              <a:ext cx="16497" cy="84374"/>
            </a:xfrm>
            <a:custGeom>
              <a:avLst/>
              <a:gdLst/>
              <a:ahLst/>
              <a:cxnLst/>
              <a:rect l="l" t="t" r="r" b="b"/>
              <a:pathLst>
                <a:path w="629" h="3217" extrusionOk="0">
                  <a:moveTo>
                    <a:pt x="436" y="0"/>
                  </a:moveTo>
                  <a:cubicBezTo>
                    <a:pt x="341" y="0"/>
                    <a:pt x="246" y="65"/>
                    <a:pt x="255" y="195"/>
                  </a:cubicBezTo>
                  <a:cubicBezTo>
                    <a:pt x="255" y="335"/>
                    <a:pt x="221" y="469"/>
                    <a:pt x="149" y="585"/>
                  </a:cubicBezTo>
                  <a:cubicBezTo>
                    <a:pt x="53" y="753"/>
                    <a:pt x="0" y="946"/>
                    <a:pt x="5" y="1143"/>
                  </a:cubicBezTo>
                  <a:cubicBezTo>
                    <a:pt x="0" y="1340"/>
                    <a:pt x="53" y="1533"/>
                    <a:pt x="149" y="1701"/>
                  </a:cubicBezTo>
                  <a:cubicBezTo>
                    <a:pt x="221" y="1817"/>
                    <a:pt x="255" y="1951"/>
                    <a:pt x="255" y="2086"/>
                  </a:cubicBezTo>
                  <a:cubicBezTo>
                    <a:pt x="255" y="2226"/>
                    <a:pt x="221" y="2360"/>
                    <a:pt x="149" y="2476"/>
                  </a:cubicBezTo>
                  <a:cubicBezTo>
                    <a:pt x="53" y="2644"/>
                    <a:pt x="0" y="2837"/>
                    <a:pt x="5" y="3034"/>
                  </a:cubicBezTo>
                  <a:cubicBezTo>
                    <a:pt x="5" y="3135"/>
                    <a:pt x="87" y="3217"/>
                    <a:pt x="193" y="3217"/>
                  </a:cubicBezTo>
                  <a:cubicBezTo>
                    <a:pt x="294" y="3217"/>
                    <a:pt x="375" y="3135"/>
                    <a:pt x="375" y="3034"/>
                  </a:cubicBezTo>
                  <a:cubicBezTo>
                    <a:pt x="371" y="2899"/>
                    <a:pt x="409" y="2765"/>
                    <a:pt x="476" y="2644"/>
                  </a:cubicBezTo>
                  <a:cubicBezTo>
                    <a:pt x="578" y="2476"/>
                    <a:pt x="626" y="2283"/>
                    <a:pt x="621" y="2086"/>
                  </a:cubicBezTo>
                  <a:cubicBezTo>
                    <a:pt x="626" y="1894"/>
                    <a:pt x="578" y="1701"/>
                    <a:pt x="476" y="1528"/>
                  </a:cubicBezTo>
                  <a:cubicBezTo>
                    <a:pt x="409" y="1413"/>
                    <a:pt x="371" y="1278"/>
                    <a:pt x="375" y="1143"/>
                  </a:cubicBezTo>
                  <a:cubicBezTo>
                    <a:pt x="371" y="1008"/>
                    <a:pt x="409" y="874"/>
                    <a:pt x="476" y="753"/>
                  </a:cubicBezTo>
                  <a:cubicBezTo>
                    <a:pt x="578" y="585"/>
                    <a:pt x="626" y="392"/>
                    <a:pt x="621" y="195"/>
                  </a:cubicBezTo>
                  <a:cubicBezTo>
                    <a:pt x="628" y="65"/>
                    <a:pt x="532" y="0"/>
                    <a:pt x="43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5"/>
            <p:cNvSpPr/>
            <p:nvPr/>
          </p:nvSpPr>
          <p:spPr>
            <a:xfrm>
              <a:off x="2855144" y="1538875"/>
              <a:ext cx="16418" cy="83823"/>
            </a:xfrm>
            <a:custGeom>
              <a:avLst/>
              <a:gdLst/>
              <a:ahLst/>
              <a:cxnLst/>
              <a:rect l="l" t="t" r="r" b="b"/>
              <a:pathLst>
                <a:path w="626" h="3196" extrusionOk="0">
                  <a:moveTo>
                    <a:pt x="436" y="1"/>
                  </a:moveTo>
                  <a:cubicBezTo>
                    <a:pt x="347" y="1"/>
                    <a:pt x="258" y="59"/>
                    <a:pt x="250" y="174"/>
                  </a:cubicBezTo>
                  <a:cubicBezTo>
                    <a:pt x="255" y="314"/>
                    <a:pt x="221" y="448"/>
                    <a:pt x="149" y="564"/>
                  </a:cubicBezTo>
                  <a:cubicBezTo>
                    <a:pt x="48" y="732"/>
                    <a:pt x="0" y="925"/>
                    <a:pt x="5" y="1122"/>
                  </a:cubicBezTo>
                  <a:cubicBezTo>
                    <a:pt x="0" y="1319"/>
                    <a:pt x="48" y="1512"/>
                    <a:pt x="149" y="1680"/>
                  </a:cubicBezTo>
                  <a:cubicBezTo>
                    <a:pt x="221" y="1796"/>
                    <a:pt x="255" y="1930"/>
                    <a:pt x="250" y="2065"/>
                  </a:cubicBezTo>
                  <a:cubicBezTo>
                    <a:pt x="255" y="2205"/>
                    <a:pt x="221" y="2339"/>
                    <a:pt x="149" y="2455"/>
                  </a:cubicBezTo>
                  <a:cubicBezTo>
                    <a:pt x="48" y="2623"/>
                    <a:pt x="0" y="2816"/>
                    <a:pt x="5" y="3013"/>
                  </a:cubicBezTo>
                  <a:cubicBezTo>
                    <a:pt x="5" y="3114"/>
                    <a:pt x="87" y="3196"/>
                    <a:pt x="188" y="3196"/>
                  </a:cubicBezTo>
                  <a:cubicBezTo>
                    <a:pt x="294" y="3196"/>
                    <a:pt x="375" y="3114"/>
                    <a:pt x="375" y="3013"/>
                  </a:cubicBezTo>
                  <a:cubicBezTo>
                    <a:pt x="371" y="2878"/>
                    <a:pt x="404" y="2744"/>
                    <a:pt x="477" y="2623"/>
                  </a:cubicBezTo>
                  <a:cubicBezTo>
                    <a:pt x="578" y="2455"/>
                    <a:pt x="626" y="2262"/>
                    <a:pt x="621" y="2065"/>
                  </a:cubicBezTo>
                  <a:cubicBezTo>
                    <a:pt x="626" y="1873"/>
                    <a:pt x="578" y="1680"/>
                    <a:pt x="477" y="1507"/>
                  </a:cubicBezTo>
                  <a:cubicBezTo>
                    <a:pt x="404" y="1392"/>
                    <a:pt x="371" y="1257"/>
                    <a:pt x="375" y="1122"/>
                  </a:cubicBezTo>
                  <a:cubicBezTo>
                    <a:pt x="371" y="987"/>
                    <a:pt x="404" y="853"/>
                    <a:pt x="477" y="732"/>
                  </a:cubicBezTo>
                  <a:cubicBezTo>
                    <a:pt x="578" y="564"/>
                    <a:pt x="626" y="371"/>
                    <a:pt x="621" y="174"/>
                  </a:cubicBezTo>
                  <a:cubicBezTo>
                    <a:pt x="614" y="59"/>
                    <a:pt x="525" y="1"/>
                    <a:pt x="43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1" name="Google Shape;10841;p75"/>
          <p:cNvGrpSpPr/>
          <p:nvPr/>
        </p:nvGrpSpPr>
        <p:grpSpPr>
          <a:xfrm>
            <a:off x="865841" y="3373121"/>
            <a:ext cx="355776" cy="361599"/>
            <a:chOff x="865841" y="3373121"/>
            <a:chExt cx="355776" cy="361599"/>
          </a:xfrm>
        </p:grpSpPr>
        <p:sp>
          <p:nvSpPr>
            <p:cNvPr id="10842" name="Google Shape;10842;p75"/>
            <p:cNvSpPr/>
            <p:nvPr/>
          </p:nvSpPr>
          <p:spPr>
            <a:xfrm>
              <a:off x="872397" y="3378446"/>
              <a:ext cx="342531" cy="350950"/>
            </a:xfrm>
            <a:custGeom>
              <a:avLst/>
              <a:gdLst/>
              <a:ahLst/>
              <a:cxnLst/>
              <a:rect l="l" t="t" r="r" b="b"/>
              <a:pathLst>
                <a:path w="13060" h="13381" extrusionOk="0">
                  <a:moveTo>
                    <a:pt x="6535" y="0"/>
                  </a:moveTo>
                  <a:cubicBezTo>
                    <a:pt x="6351" y="0"/>
                    <a:pt x="6167" y="89"/>
                    <a:pt x="6059" y="267"/>
                  </a:cubicBezTo>
                  <a:lnTo>
                    <a:pt x="5265" y="1605"/>
                  </a:lnTo>
                  <a:cubicBezTo>
                    <a:pt x="5160" y="1776"/>
                    <a:pt x="4976" y="1874"/>
                    <a:pt x="4786" y="1874"/>
                  </a:cubicBezTo>
                  <a:cubicBezTo>
                    <a:pt x="4714" y="1874"/>
                    <a:pt x="4642" y="1860"/>
                    <a:pt x="4572" y="1831"/>
                  </a:cubicBezTo>
                  <a:lnTo>
                    <a:pt x="3143" y="1215"/>
                  </a:lnTo>
                  <a:cubicBezTo>
                    <a:pt x="3070" y="1184"/>
                    <a:pt x="2996" y="1170"/>
                    <a:pt x="2924" y="1170"/>
                  </a:cubicBezTo>
                  <a:cubicBezTo>
                    <a:pt x="2615" y="1170"/>
                    <a:pt x="2343" y="1434"/>
                    <a:pt x="2378" y="1773"/>
                  </a:cubicBezTo>
                  <a:lnTo>
                    <a:pt x="2517" y="3323"/>
                  </a:lnTo>
                  <a:cubicBezTo>
                    <a:pt x="2541" y="3597"/>
                    <a:pt x="2359" y="3852"/>
                    <a:pt x="2089" y="3910"/>
                  </a:cubicBezTo>
                  <a:lnTo>
                    <a:pt x="573" y="4256"/>
                  </a:lnTo>
                  <a:cubicBezTo>
                    <a:pt x="164" y="4347"/>
                    <a:pt x="1" y="4843"/>
                    <a:pt x="280" y="5156"/>
                  </a:cubicBezTo>
                  <a:lnTo>
                    <a:pt x="1300" y="6330"/>
                  </a:lnTo>
                  <a:cubicBezTo>
                    <a:pt x="1483" y="6537"/>
                    <a:pt x="1483" y="6845"/>
                    <a:pt x="1300" y="7056"/>
                  </a:cubicBezTo>
                  <a:lnTo>
                    <a:pt x="280" y="8226"/>
                  </a:lnTo>
                  <a:cubicBezTo>
                    <a:pt x="1" y="8538"/>
                    <a:pt x="164" y="9034"/>
                    <a:pt x="573" y="9126"/>
                  </a:cubicBezTo>
                  <a:lnTo>
                    <a:pt x="987" y="9222"/>
                  </a:lnTo>
                  <a:lnTo>
                    <a:pt x="1728" y="9390"/>
                  </a:lnTo>
                  <a:lnTo>
                    <a:pt x="2089" y="9472"/>
                  </a:lnTo>
                  <a:cubicBezTo>
                    <a:pt x="2359" y="9535"/>
                    <a:pt x="2537" y="9785"/>
                    <a:pt x="2513" y="10059"/>
                  </a:cubicBezTo>
                  <a:lnTo>
                    <a:pt x="2378" y="11608"/>
                  </a:lnTo>
                  <a:cubicBezTo>
                    <a:pt x="2347" y="11944"/>
                    <a:pt x="2616" y="12207"/>
                    <a:pt x="2925" y="12207"/>
                  </a:cubicBezTo>
                  <a:cubicBezTo>
                    <a:pt x="2996" y="12207"/>
                    <a:pt x="3070" y="12193"/>
                    <a:pt x="3143" y="12162"/>
                  </a:cubicBezTo>
                  <a:lnTo>
                    <a:pt x="4572" y="11551"/>
                  </a:lnTo>
                  <a:cubicBezTo>
                    <a:pt x="4644" y="11520"/>
                    <a:pt x="4718" y="11505"/>
                    <a:pt x="4791" y="11505"/>
                  </a:cubicBezTo>
                  <a:cubicBezTo>
                    <a:pt x="4980" y="11505"/>
                    <a:pt x="5161" y="11602"/>
                    <a:pt x="5265" y="11772"/>
                  </a:cubicBezTo>
                  <a:lnTo>
                    <a:pt x="6059" y="13110"/>
                  </a:lnTo>
                  <a:cubicBezTo>
                    <a:pt x="6165" y="13290"/>
                    <a:pt x="6348" y="13380"/>
                    <a:pt x="6531" y="13380"/>
                  </a:cubicBezTo>
                  <a:cubicBezTo>
                    <a:pt x="6714" y="13380"/>
                    <a:pt x="6899" y="13290"/>
                    <a:pt x="7007" y="13110"/>
                  </a:cubicBezTo>
                  <a:lnTo>
                    <a:pt x="7801" y="11772"/>
                  </a:lnTo>
                  <a:cubicBezTo>
                    <a:pt x="7905" y="11602"/>
                    <a:pt x="8086" y="11505"/>
                    <a:pt x="8274" y="11505"/>
                  </a:cubicBezTo>
                  <a:cubicBezTo>
                    <a:pt x="8348" y="11505"/>
                    <a:pt x="8422" y="11520"/>
                    <a:pt x="8494" y="11551"/>
                  </a:cubicBezTo>
                  <a:lnTo>
                    <a:pt x="9923" y="12162"/>
                  </a:lnTo>
                  <a:cubicBezTo>
                    <a:pt x="9995" y="12193"/>
                    <a:pt x="10069" y="12207"/>
                    <a:pt x="10141" y="12207"/>
                  </a:cubicBezTo>
                  <a:cubicBezTo>
                    <a:pt x="10449" y="12207"/>
                    <a:pt x="10719" y="11944"/>
                    <a:pt x="10688" y="11608"/>
                  </a:cubicBezTo>
                  <a:lnTo>
                    <a:pt x="10548" y="10054"/>
                  </a:lnTo>
                  <a:cubicBezTo>
                    <a:pt x="10524" y="9780"/>
                    <a:pt x="10707" y="9530"/>
                    <a:pt x="10976" y="9467"/>
                  </a:cubicBezTo>
                  <a:lnTo>
                    <a:pt x="12492" y="9126"/>
                  </a:lnTo>
                  <a:cubicBezTo>
                    <a:pt x="12901" y="9034"/>
                    <a:pt x="13060" y="8534"/>
                    <a:pt x="12786" y="8221"/>
                  </a:cubicBezTo>
                  <a:lnTo>
                    <a:pt x="11761" y="7052"/>
                  </a:lnTo>
                  <a:cubicBezTo>
                    <a:pt x="11578" y="6845"/>
                    <a:pt x="11578" y="6532"/>
                    <a:pt x="11761" y="6325"/>
                  </a:cubicBezTo>
                  <a:lnTo>
                    <a:pt x="12781" y="5156"/>
                  </a:lnTo>
                  <a:cubicBezTo>
                    <a:pt x="13060" y="4843"/>
                    <a:pt x="12896" y="4343"/>
                    <a:pt x="12487" y="4251"/>
                  </a:cubicBezTo>
                  <a:lnTo>
                    <a:pt x="10976" y="3910"/>
                  </a:lnTo>
                  <a:cubicBezTo>
                    <a:pt x="10707" y="3847"/>
                    <a:pt x="10524" y="3597"/>
                    <a:pt x="10548" y="3323"/>
                  </a:cubicBezTo>
                  <a:lnTo>
                    <a:pt x="10693" y="1773"/>
                  </a:lnTo>
                  <a:cubicBezTo>
                    <a:pt x="10724" y="1434"/>
                    <a:pt x="10451" y="1170"/>
                    <a:pt x="10141" y="1170"/>
                  </a:cubicBezTo>
                  <a:cubicBezTo>
                    <a:pt x="10069" y="1170"/>
                    <a:pt x="9995" y="1184"/>
                    <a:pt x="9923" y="1215"/>
                  </a:cubicBezTo>
                  <a:lnTo>
                    <a:pt x="8494" y="1831"/>
                  </a:lnTo>
                  <a:cubicBezTo>
                    <a:pt x="8424" y="1860"/>
                    <a:pt x="8351" y="1874"/>
                    <a:pt x="8280" y="1874"/>
                  </a:cubicBezTo>
                  <a:cubicBezTo>
                    <a:pt x="8090" y="1874"/>
                    <a:pt x="7907" y="1776"/>
                    <a:pt x="7806" y="1605"/>
                  </a:cubicBezTo>
                  <a:lnTo>
                    <a:pt x="7007" y="267"/>
                  </a:lnTo>
                  <a:cubicBezTo>
                    <a:pt x="6901" y="89"/>
                    <a:pt x="6718" y="0"/>
                    <a:pt x="6535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5"/>
            <p:cNvSpPr/>
            <p:nvPr/>
          </p:nvSpPr>
          <p:spPr>
            <a:xfrm>
              <a:off x="1026615" y="3378446"/>
              <a:ext cx="50016" cy="49150"/>
            </a:xfrm>
            <a:custGeom>
              <a:avLst/>
              <a:gdLst/>
              <a:ahLst/>
              <a:cxnLst/>
              <a:rect l="l" t="t" r="r" b="b"/>
              <a:pathLst>
                <a:path w="1907" h="1874" extrusionOk="0">
                  <a:moveTo>
                    <a:pt x="655" y="0"/>
                  </a:moveTo>
                  <a:cubicBezTo>
                    <a:pt x="471" y="0"/>
                    <a:pt x="287" y="89"/>
                    <a:pt x="179" y="267"/>
                  </a:cubicBezTo>
                  <a:lnTo>
                    <a:pt x="1" y="570"/>
                  </a:lnTo>
                  <a:lnTo>
                    <a:pt x="617" y="1605"/>
                  </a:lnTo>
                  <a:cubicBezTo>
                    <a:pt x="722" y="1776"/>
                    <a:pt x="905" y="1874"/>
                    <a:pt x="1096" y="1874"/>
                  </a:cubicBezTo>
                  <a:cubicBezTo>
                    <a:pt x="1167" y="1874"/>
                    <a:pt x="1240" y="1860"/>
                    <a:pt x="1310" y="1831"/>
                  </a:cubicBezTo>
                  <a:lnTo>
                    <a:pt x="1906" y="1576"/>
                  </a:lnTo>
                  <a:lnTo>
                    <a:pt x="1127" y="267"/>
                  </a:lnTo>
                  <a:cubicBezTo>
                    <a:pt x="1021" y="89"/>
                    <a:pt x="838" y="0"/>
                    <a:pt x="65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75"/>
            <p:cNvSpPr/>
            <p:nvPr/>
          </p:nvSpPr>
          <p:spPr>
            <a:xfrm>
              <a:off x="1114215" y="3409105"/>
              <a:ext cx="100845" cy="289630"/>
            </a:xfrm>
            <a:custGeom>
              <a:avLst/>
              <a:gdLst/>
              <a:ahLst/>
              <a:cxnLst/>
              <a:rect l="l" t="t" r="r" b="b"/>
              <a:pathLst>
                <a:path w="3845" h="11043" extrusionOk="0">
                  <a:moveTo>
                    <a:pt x="921" y="1"/>
                  </a:moveTo>
                  <a:cubicBezTo>
                    <a:pt x="849" y="1"/>
                    <a:pt x="775" y="15"/>
                    <a:pt x="703" y="46"/>
                  </a:cubicBezTo>
                  <a:lnTo>
                    <a:pt x="106" y="306"/>
                  </a:lnTo>
                  <a:cubicBezTo>
                    <a:pt x="154" y="397"/>
                    <a:pt x="178" y="498"/>
                    <a:pt x="169" y="604"/>
                  </a:cubicBezTo>
                  <a:lnTo>
                    <a:pt x="24" y="2154"/>
                  </a:lnTo>
                  <a:cubicBezTo>
                    <a:pt x="0" y="2428"/>
                    <a:pt x="183" y="2683"/>
                    <a:pt x="452" y="2741"/>
                  </a:cubicBezTo>
                  <a:lnTo>
                    <a:pt x="1968" y="3087"/>
                  </a:lnTo>
                  <a:cubicBezTo>
                    <a:pt x="2377" y="3178"/>
                    <a:pt x="2541" y="3674"/>
                    <a:pt x="2262" y="3987"/>
                  </a:cubicBezTo>
                  <a:lnTo>
                    <a:pt x="1242" y="5161"/>
                  </a:lnTo>
                  <a:cubicBezTo>
                    <a:pt x="1059" y="5368"/>
                    <a:pt x="1059" y="5676"/>
                    <a:pt x="1242" y="5887"/>
                  </a:cubicBezTo>
                  <a:lnTo>
                    <a:pt x="2262" y="7057"/>
                  </a:lnTo>
                  <a:cubicBezTo>
                    <a:pt x="2541" y="7369"/>
                    <a:pt x="2377" y="7865"/>
                    <a:pt x="1968" y="7961"/>
                  </a:cubicBezTo>
                  <a:lnTo>
                    <a:pt x="452" y="8303"/>
                  </a:lnTo>
                  <a:cubicBezTo>
                    <a:pt x="183" y="8366"/>
                    <a:pt x="0" y="8616"/>
                    <a:pt x="24" y="8890"/>
                  </a:cubicBezTo>
                  <a:lnTo>
                    <a:pt x="169" y="10439"/>
                  </a:lnTo>
                  <a:cubicBezTo>
                    <a:pt x="178" y="10545"/>
                    <a:pt x="154" y="10651"/>
                    <a:pt x="106" y="10743"/>
                  </a:cubicBezTo>
                  <a:lnTo>
                    <a:pt x="703" y="10998"/>
                  </a:lnTo>
                  <a:cubicBezTo>
                    <a:pt x="775" y="11028"/>
                    <a:pt x="849" y="11043"/>
                    <a:pt x="922" y="11043"/>
                  </a:cubicBezTo>
                  <a:cubicBezTo>
                    <a:pt x="1231" y="11043"/>
                    <a:pt x="1504" y="10780"/>
                    <a:pt x="1473" y="10444"/>
                  </a:cubicBezTo>
                  <a:lnTo>
                    <a:pt x="1328" y="8890"/>
                  </a:lnTo>
                  <a:cubicBezTo>
                    <a:pt x="1304" y="8616"/>
                    <a:pt x="1487" y="8366"/>
                    <a:pt x="1756" y="8303"/>
                  </a:cubicBezTo>
                  <a:lnTo>
                    <a:pt x="3272" y="7961"/>
                  </a:lnTo>
                  <a:cubicBezTo>
                    <a:pt x="3681" y="7870"/>
                    <a:pt x="3845" y="7369"/>
                    <a:pt x="3566" y="7057"/>
                  </a:cubicBezTo>
                  <a:lnTo>
                    <a:pt x="2541" y="5883"/>
                  </a:lnTo>
                  <a:cubicBezTo>
                    <a:pt x="2358" y="5676"/>
                    <a:pt x="2358" y="5363"/>
                    <a:pt x="2541" y="5156"/>
                  </a:cubicBezTo>
                  <a:lnTo>
                    <a:pt x="3561" y="3987"/>
                  </a:lnTo>
                  <a:cubicBezTo>
                    <a:pt x="3840" y="3674"/>
                    <a:pt x="3676" y="3174"/>
                    <a:pt x="3267" y="3082"/>
                  </a:cubicBezTo>
                  <a:lnTo>
                    <a:pt x="1756" y="2741"/>
                  </a:lnTo>
                  <a:cubicBezTo>
                    <a:pt x="1487" y="2678"/>
                    <a:pt x="1304" y="2428"/>
                    <a:pt x="1328" y="2154"/>
                  </a:cubicBezTo>
                  <a:lnTo>
                    <a:pt x="1473" y="604"/>
                  </a:lnTo>
                  <a:cubicBezTo>
                    <a:pt x="1504" y="265"/>
                    <a:pt x="1231" y="1"/>
                    <a:pt x="92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75"/>
            <p:cNvSpPr/>
            <p:nvPr/>
          </p:nvSpPr>
          <p:spPr>
            <a:xfrm>
              <a:off x="1026615" y="3680167"/>
              <a:ext cx="50016" cy="49229"/>
            </a:xfrm>
            <a:custGeom>
              <a:avLst/>
              <a:gdLst/>
              <a:ahLst/>
              <a:cxnLst/>
              <a:rect l="l" t="t" r="r" b="b"/>
              <a:pathLst>
                <a:path w="1907" h="1877" extrusionOk="0">
                  <a:moveTo>
                    <a:pt x="1089" y="1"/>
                  </a:moveTo>
                  <a:cubicBezTo>
                    <a:pt x="900" y="1"/>
                    <a:pt x="717" y="98"/>
                    <a:pt x="617" y="268"/>
                  </a:cubicBezTo>
                  <a:lnTo>
                    <a:pt x="1" y="1307"/>
                  </a:lnTo>
                  <a:lnTo>
                    <a:pt x="179" y="1606"/>
                  </a:lnTo>
                  <a:cubicBezTo>
                    <a:pt x="287" y="1786"/>
                    <a:pt x="471" y="1876"/>
                    <a:pt x="655" y="1876"/>
                  </a:cubicBezTo>
                  <a:cubicBezTo>
                    <a:pt x="838" y="1876"/>
                    <a:pt x="1021" y="1786"/>
                    <a:pt x="1127" y="1606"/>
                  </a:cubicBezTo>
                  <a:lnTo>
                    <a:pt x="1906" y="302"/>
                  </a:lnTo>
                  <a:lnTo>
                    <a:pt x="1310" y="47"/>
                  </a:lnTo>
                  <a:cubicBezTo>
                    <a:pt x="1238" y="16"/>
                    <a:pt x="1163" y="1"/>
                    <a:pt x="1089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5"/>
            <p:cNvSpPr/>
            <p:nvPr/>
          </p:nvSpPr>
          <p:spPr>
            <a:xfrm>
              <a:off x="938910" y="3451306"/>
              <a:ext cx="214200" cy="204837"/>
            </a:xfrm>
            <a:custGeom>
              <a:avLst/>
              <a:gdLst/>
              <a:ahLst/>
              <a:cxnLst/>
              <a:rect l="l" t="t" r="r" b="b"/>
              <a:pathLst>
                <a:path w="8167" h="7810" extrusionOk="0">
                  <a:moveTo>
                    <a:pt x="3999" y="1"/>
                  </a:moveTo>
                  <a:cubicBezTo>
                    <a:pt x="1916" y="6"/>
                    <a:pt x="198" y="1642"/>
                    <a:pt x="102" y="3720"/>
                  </a:cubicBezTo>
                  <a:cubicBezTo>
                    <a:pt x="1" y="5804"/>
                    <a:pt x="1550" y="7594"/>
                    <a:pt x="3624" y="7791"/>
                  </a:cubicBezTo>
                  <a:cubicBezTo>
                    <a:pt x="3753" y="7804"/>
                    <a:pt x="3881" y="7810"/>
                    <a:pt x="4008" y="7810"/>
                  </a:cubicBezTo>
                  <a:cubicBezTo>
                    <a:pt x="5924" y="7810"/>
                    <a:pt x="7584" y="6407"/>
                    <a:pt x="7868" y="4476"/>
                  </a:cubicBezTo>
                  <a:cubicBezTo>
                    <a:pt x="8166" y="2416"/>
                    <a:pt x="6800" y="477"/>
                    <a:pt x="4755" y="78"/>
                  </a:cubicBezTo>
                  <a:cubicBezTo>
                    <a:pt x="4504" y="35"/>
                    <a:pt x="4254" y="10"/>
                    <a:pt x="399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75"/>
            <p:cNvSpPr/>
            <p:nvPr/>
          </p:nvSpPr>
          <p:spPr>
            <a:xfrm>
              <a:off x="972350" y="3491093"/>
              <a:ext cx="60218" cy="51485"/>
            </a:xfrm>
            <a:custGeom>
              <a:avLst/>
              <a:gdLst/>
              <a:ahLst/>
              <a:cxnLst/>
              <a:rect l="l" t="t" r="r" b="b"/>
              <a:pathLst>
                <a:path w="2296" h="1963" extrusionOk="0">
                  <a:moveTo>
                    <a:pt x="1316" y="406"/>
                  </a:moveTo>
                  <a:cubicBezTo>
                    <a:pt x="1458" y="406"/>
                    <a:pt x="1602" y="459"/>
                    <a:pt x="1719" y="577"/>
                  </a:cubicBezTo>
                  <a:cubicBezTo>
                    <a:pt x="2084" y="938"/>
                    <a:pt x="1824" y="1559"/>
                    <a:pt x="1314" y="1559"/>
                  </a:cubicBezTo>
                  <a:cubicBezTo>
                    <a:pt x="997" y="1559"/>
                    <a:pt x="737" y="1299"/>
                    <a:pt x="737" y="981"/>
                  </a:cubicBezTo>
                  <a:cubicBezTo>
                    <a:pt x="737" y="636"/>
                    <a:pt x="1021" y="406"/>
                    <a:pt x="1316" y="406"/>
                  </a:cubicBezTo>
                  <a:close/>
                  <a:moveTo>
                    <a:pt x="1305" y="0"/>
                  </a:moveTo>
                  <a:cubicBezTo>
                    <a:pt x="1065" y="0"/>
                    <a:pt x="820" y="89"/>
                    <a:pt x="622" y="288"/>
                  </a:cubicBezTo>
                  <a:cubicBezTo>
                    <a:pt x="1" y="909"/>
                    <a:pt x="439" y="1963"/>
                    <a:pt x="1314" y="1963"/>
                  </a:cubicBezTo>
                  <a:cubicBezTo>
                    <a:pt x="1853" y="1963"/>
                    <a:pt x="2291" y="1525"/>
                    <a:pt x="2296" y="981"/>
                  </a:cubicBezTo>
                  <a:cubicBezTo>
                    <a:pt x="2293" y="391"/>
                    <a:pt x="1809" y="0"/>
                    <a:pt x="1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5"/>
            <p:cNvSpPr/>
            <p:nvPr/>
          </p:nvSpPr>
          <p:spPr>
            <a:xfrm>
              <a:off x="1055020" y="3565264"/>
              <a:ext cx="60218" cy="51458"/>
            </a:xfrm>
            <a:custGeom>
              <a:avLst/>
              <a:gdLst/>
              <a:ahLst/>
              <a:cxnLst/>
              <a:rect l="l" t="t" r="r" b="b"/>
              <a:pathLst>
                <a:path w="2296" h="1962" extrusionOk="0">
                  <a:moveTo>
                    <a:pt x="982" y="405"/>
                  </a:moveTo>
                  <a:cubicBezTo>
                    <a:pt x="1300" y="405"/>
                    <a:pt x="1559" y="660"/>
                    <a:pt x="1559" y="978"/>
                  </a:cubicBezTo>
                  <a:cubicBezTo>
                    <a:pt x="1559" y="1326"/>
                    <a:pt x="1275" y="1556"/>
                    <a:pt x="979" y="1556"/>
                  </a:cubicBezTo>
                  <a:cubicBezTo>
                    <a:pt x="838" y="1556"/>
                    <a:pt x="695" y="1503"/>
                    <a:pt x="578" y="1387"/>
                  </a:cubicBezTo>
                  <a:cubicBezTo>
                    <a:pt x="212" y="1021"/>
                    <a:pt x="472" y="405"/>
                    <a:pt x="982" y="405"/>
                  </a:cubicBezTo>
                  <a:close/>
                  <a:moveTo>
                    <a:pt x="982" y="1"/>
                  </a:moveTo>
                  <a:cubicBezTo>
                    <a:pt x="443" y="1"/>
                    <a:pt x="5" y="439"/>
                    <a:pt x="0" y="978"/>
                  </a:cubicBezTo>
                  <a:cubicBezTo>
                    <a:pt x="0" y="1570"/>
                    <a:pt x="484" y="1962"/>
                    <a:pt x="988" y="1962"/>
                  </a:cubicBezTo>
                  <a:cubicBezTo>
                    <a:pt x="1229" y="1962"/>
                    <a:pt x="1475" y="1872"/>
                    <a:pt x="1675" y="1671"/>
                  </a:cubicBezTo>
                  <a:cubicBezTo>
                    <a:pt x="2296" y="1055"/>
                    <a:pt x="1858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5"/>
            <p:cNvSpPr/>
            <p:nvPr/>
          </p:nvSpPr>
          <p:spPr>
            <a:xfrm>
              <a:off x="993595" y="3500246"/>
              <a:ext cx="106090" cy="101684"/>
            </a:xfrm>
            <a:custGeom>
              <a:avLst/>
              <a:gdLst/>
              <a:ahLst/>
              <a:cxnLst/>
              <a:rect l="l" t="t" r="r" b="b"/>
              <a:pathLst>
                <a:path w="4045" h="3877" extrusionOk="0">
                  <a:moveTo>
                    <a:pt x="3751" y="1"/>
                  </a:moveTo>
                  <a:cubicBezTo>
                    <a:pt x="3703" y="1"/>
                    <a:pt x="3653" y="20"/>
                    <a:pt x="3608" y="64"/>
                  </a:cubicBezTo>
                  <a:lnTo>
                    <a:pt x="148" y="3524"/>
                  </a:lnTo>
                  <a:cubicBezTo>
                    <a:pt x="1" y="3672"/>
                    <a:pt x="136" y="3876"/>
                    <a:pt x="292" y="3876"/>
                  </a:cubicBezTo>
                  <a:cubicBezTo>
                    <a:pt x="340" y="3876"/>
                    <a:pt x="389" y="3857"/>
                    <a:pt x="432" y="3813"/>
                  </a:cubicBezTo>
                  <a:lnTo>
                    <a:pt x="3897" y="353"/>
                  </a:lnTo>
                  <a:cubicBezTo>
                    <a:pt x="4044" y="205"/>
                    <a:pt x="3909" y="1"/>
                    <a:pt x="3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5"/>
            <p:cNvSpPr/>
            <p:nvPr/>
          </p:nvSpPr>
          <p:spPr>
            <a:xfrm>
              <a:off x="933350" y="3446008"/>
              <a:ext cx="225425" cy="215459"/>
            </a:xfrm>
            <a:custGeom>
              <a:avLst/>
              <a:gdLst/>
              <a:ahLst/>
              <a:cxnLst/>
              <a:rect l="l" t="t" r="r" b="b"/>
              <a:pathLst>
                <a:path w="8595" h="8215" extrusionOk="0">
                  <a:moveTo>
                    <a:pt x="4211" y="1"/>
                  </a:moveTo>
                  <a:cubicBezTo>
                    <a:pt x="2017" y="6"/>
                    <a:pt x="213" y="1723"/>
                    <a:pt x="107" y="3913"/>
                  </a:cubicBezTo>
                  <a:cubicBezTo>
                    <a:pt x="1" y="6102"/>
                    <a:pt x="1632" y="7983"/>
                    <a:pt x="3812" y="8195"/>
                  </a:cubicBezTo>
                  <a:cubicBezTo>
                    <a:pt x="3947" y="8208"/>
                    <a:pt x="4082" y="8215"/>
                    <a:pt x="4215" y="8215"/>
                  </a:cubicBezTo>
                  <a:cubicBezTo>
                    <a:pt x="6233" y="8215"/>
                    <a:pt x="7979" y="6742"/>
                    <a:pt x="8277" y="4707"/>
                  </a:cubicBezTo>
                  <a:cubicBezTo>
                    <a:pt x="8595" y="2541"/>
                    <a:pt x="7156" y="506"/>
                    <a:pt x="5005" y="83"/>
                  </a:cubicBezTo>
                  <a:cubicBezTo>
                    <a:pt x="4989" y="79"/>
                    <a:pt x="4973" y="78"/>
                    <a:pt x="4958" y="78"/>
                  </a:cubicBezTo>
                  <a:cubicBezTo>
                    <a:pt x="4732" y="78"/>
                    <a:pt x="4680" y="427"/>
                    <a:pt x="4928" y="477"/>
                  </a:cubicBezTo>
                  <a:cubicBezTo>
                    <a:pt x="6867" y="862"/>
                    <a:pt x="8166" y="2695"/>
                    <a:pt x="7883" y="4654"/>
                  </a:cubicBezTo>
                  <a:cubicBezTo>
                    <a:pt x="7612" y="6486"/>
                    <a:pt x="6038" y="7818"/>
                    <a:pt x="4220" y="7818"/>
                  </a:cubicBezTo>
                  <a:cubicBezTo>
                    <a:pt x="4099" y="7818"/>
                    <a:pt x="3978" y="7813"/>
                    <a:pt x="3855" y="7801"/>
                  </a:cubicBezTo>
                  <a:cubicBezTo>
                    <a:pt x="1887" y="7613"/>
                    <a:pt x="415" y="5910"/>
                    <a:pt x="511" y="3937"/>
                  </a:cubicBezTo>
                  <a:cubicBezTo>
                    <a:pt x="602" y="1964"/>
                    <a:pt x="2234" y="410"/>
                    <a:pt x="4211" y="410"/>
                  </a:cubicBezTo>
                  <a:cubicBezTo>
                    <a:pt x="4481" y="410"/>
                    <a:pt x="4481" y="1"/>
                    <a:pt x="4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5"/>
            <p:cNvSpPr/>
            <p:nvPr/>
          </p:nvSpPr>
          <p:spPr>
            <a:xfrm>
              <a:off x="865841" y="3373121"/>
              <a:ext cx="355776" cy="361599"/>
            </a:xfrm>
            <a:custGeom>
              <a:avLst/>
              <a:gdLst/>
              <a:ahLst/>
              <a:cxnLst/>
              <a:rect l="l" t="t" r="r" b="b"/>
              <a:pathLst>
                <a:path w="13565" h="13787" extrusionOk="0">
                  <a:moveTo>
                    <a:pt x="6783" y="1"/>
                  </a:moveTo>
                  <a:cubicBezTo>
                    <a:pt x="6533" y="1"/>
                    <a:pt x="6282" y="124"/>
                    <a:pt x="6136" y="369"/>
                  </a:cubicBezTo>
                  <a:lnTo>
                    <a:pt x="5342" y="1707"/>
                  </a:lnTo>
                  <a:cubicBezTo>
                    <a:pt x="5275" y="1815"/>
                    <a:pt x="5157" y="1878"/>
                    <a:pt x="5037" y="1878"/>
                  </a:cubicBezTo>
                  <a:cubicBezTo>
                    <a:pt x="4992" y="1878"/>
                    <a:pt x="4947" y="1869"/>
                    <a:pt x="4904" y="1851"/>
                  </a:cubicBezTo>
                  <a:lnTo>
                    <a:pt x="3475" y="1235"/>
                  </a:lnTo>
                  <a:cubicBezTo>
                    <a:pt x="3375" y="1192"/>
                    <a:pt x="3273" y="1173"/>
                    <a:pt x="3174" y="1173"/>
                  </a:cubicBezTo>
                  <a:cubicBezTo>
                    <a:pt x="2751" y="1173"/>
                    <a:pt x="2383" y="1535"/>
                    <a:pt x="2426" y="1995"/>
                  </a:cubicBezTo>
                  <a:lnTo>
                    <a:pt x="2565" y="3545"/>
                  </a:lnTo>
                  <a:cubicBezTo>
                    <a:pt x="2580" y="3718"/>
                    <a:pt x="2464" y="3877"/>
                    <a:pt x="2296" y="3915"/>
                  </a:cubicBezTo>
                  <a:lnTo>
                    <a:pt x="775" y="4262"/>
                  </a:lnTo>
                  <a:cubicBezTo>
                    <a:pt x="222" y="4387"/>
                    <a:pt x="1" y="5061"/>
                    <a:pt x="376" y="5494"/>
                  </a:cubicBezTo>
                  <a:lnTo>
                    <a:pt x="1401" y="6663"/>
                  </a:lnTo>
                  <a:cubicBezTo>
                    <a:pt x="1516" y="6793"/>
                    <a:pt x="1516" y="6990"/>
                    <a:pt x="1401" y="7125"/>
                  </a:cubicBezTo>
                  <a:lnTo>
                    <a:pt x="376" y="8294"/>
                  </a:lnTo>
                  <a:cubicBezTo>
                    <a:pt x="1" y="8722"/>
                    <a:pt x="222" y="9401"/>
                    <a:pt x="775" y="9526"/>
                  </a:cubicBezTo>
                  <a:lnTo>
                    <a:pt x="1194" y="9622"/>
                  </a:lnTo>
                  <a:cubicBezTo>
                    <a:pt x="1212" y="9626"/>
                    <a:pt x="1229" y="9628"/>
                    <a:pt x="1245" y="9628"/>
                  </a:cubicBezTo>
                  <a:cubicBezTo>
                    <a:pt x="1469" y="9628"/>
                    <a:pt x="1527" y="9281"/>
                    <a:pt x="1281" y="9223"/>
                  </a:cubicBezTo>
                  <a:lnTo>
                    <a:pt x="867" y="9126"/>
                  </a:lnTo>
                  <a:cubicBezTo>
                    <a:pt x="612" y="9069"/>
                    <a:pt x="511" y="8756"/>
                    <a:pt x="684" y="8559"/>
                  </a:cubicBezTo>
                  <a:lnTo>
                    <a:pt x="1704" y="7385"/>
                  </a:lnTo>
                  <a:cubicBezTo>
                    <a:pt x="1954" y="7101"/>
                    <a:pt x="1954" y="6677"/>
                    <a:pt x="1704" y="6393"/>
                  </a:cubicBezTo>
                  <a:lnTo>
                    <a:pt x="684" y="5224"/>
                  </a:lnTo>
                  <a:cubicBezTo>
                    <a:pt x="511" y="5022"/>
                    <a:pt x="612" y="4709"/>
                    <a:pt x="867" y="4652"/>
                  </a:cubicBezTo>
                  <a:lnTo>
                    <a:pt x="2387" y="4310"/>
                  </a:lnTo>
                  <a:cubicBezTo>
                    <a:pt x="2753" y="4228"/>
                    <a:pt x="3003" y="3886"/>
                    <a:pt x="2970" y="3506"/>
                  </a:cubicBezTo>
                  <a:lnTo>
                    <a:pt x="2830" y="1957"/>
                  </a:lnTo>
                  <a:cubicBezTo>
                    <a:pt x="2810" y="1745"/>
                    <a:pt x="2979" y="1578"/>
                    <a:pt x="3175" y="1578"/>
                  </a:cubicBezTo>
                  <a:cubicBezTo>
                    <a:pt x="3220" y="1578"/>
                    <a:pt x="3266" y="1587"/>
                    <a:pt x="3311" y="1606"/>
                  </a:cubicBezTo>
                  <a:lnTo>
                    <a:pt x="4740" y="2222"/>
                  </a:lnTo>
                  <a:cubicBezTo>
                    <a:pt x="4835" y="2261"/>
                    <a:pt x="4935" y="2280"/>
                    <a:pt x="5033" y="2280"/>
                  </a:cubicBezTo>
                  <a:cubicBezTo>
                    <a:pt x="5293" y="2280"/>
                    <a:pt x="5544" y="2148"/>
                    <a:pt x="5683" y="1914"/>
                  </a:cubicBezTo>
                  <a:lnTo>
                    <a:pt x="6482" y="576"/>
                  </a:lnTo>
                  <a:cubicBezTo>
                    <a:pt x="6549" y="463"/>
                    <a:pt x="6665" y="406"/>
                    <a:pt x="6780" y="406"/>
                  </a:cubicBezTo>
                  <a:cubicBezTo>
                    <a:pt x="6896" y="406"/>
                    <a:pt x="7011" y="463"/>
                    <a:pt x="7079" y="576"/>
                  </a:cubicBezTo>
                  <a:lnTo>
                    <a:pt x="7877" y="1914"/>
                  </a:lnTo>
                  <a:cubicBezTo>
                    <a:pt x="8017" y="2148"/>
                    <a:pt x="8268" y="2280"/>
                    <a:pt x="8528" y="2280"/>
                  </a:cubicBezTo>
                  <a:cubicBezTo>
                    <a:pt x="8626" y="2280"/>
                    <a:pt x="8726" y="2261"/>
                    <a:pt x="8821" y="2222"/>
                  </a:cubicBezTo>
                  <a:lnTo>
                    <a:pt x="10250" y="1606"/>
                  </a:lnTo>
                  <a:cubicBezTo>
                    <a:pt x="10294" y="1587"/>
                    <a:pt x="10340" y="1578"/>
                    <a:pt x="10384" y="1578"/>
                  </a:cubicBezTo>
                  <a:cubicBezTo>
                    <a:pt x="10578" y="1578"/>
                    <a:pt x="10750" y="1745"/>
                    <a:pt x="10731" y="1957"/>
                  </a:cubicBezTo>
                  <a:lnTo>
                    <a:pt x="10591" y="3506"/>
                  </a:lnTo>
                  <a:cubicBezTo>
                    <a:pt x="10558" y="3886"/>
                    <a:pt x="10808" y="4228"/>
                    <a:pt x="11174" y="4310"/>
                  </a:cubicBezTo>
                  <a:lnTo>
                    <a:pt x="12694" y="4656"/>
                  </a:lnTo>
                  <a:cubicBezTo>
                    <a:pt x="12949" y="4714"/>
                    <a:pt x="13050" y="5027"/>
                    <a:pt x="12877" y="5224"/>
                  </a:cubicBezTo>
                  <a:lnTo>
                    <a:pt x="11852" y="6398"/>
                  </a:lnTo>
                  <a:cubicBezTo>
                    <a:pt x="11607" y="6682"/>
                    <a:pt x="11607" y="7105"/>
                    <a:pt x="11852" y="7389"/>
                  </a:cubicBezTo>
                  <a:lnTo>
                    <a:pt x="12877" y="8563"/>
                  </a:lnTo>
                  <a:cubicBezTo>
                    <a:pt x="13050" y="8761"/>
                    <a:pt x="12949" y="9073"/>
                    <a:pt x="12694" y="9131"/>
                  </a:cubicBezTo>
                  <a:lnTo>
                    <a:pt x="11174" y="9473"/>
                  </a:lnTo>
                  <a:cubicBezTo>
                    <a:pt x="10808" y="9559"/>
                    <a:pt x="10558" y="9901"/>
                    <a:pt x="10591" y="10281"/>
                  </a:cubicBezTo>
                  <a:lnTo>
                    <a:pt x="10731" y="11831"/>
                  </a:lnTo>
                  <a:cubicBezTo>
                    <a:pt x="10750" y="12042"/>
                    <a:pt x="10578" y="12209"/>
                    <a:pt x="10384" y="12209"/>
                  </a:cubicBezTo>
                  <a:cubicBezTo>
                    <a:pt x="10340" y="12209"/>
                    <a:pt x="10294" y="12201"/>
                    <a:pt x="10250" y="12182"/>
                  </a:cubicBezTo>
                  <a:lnTo>
                    <a:pt x="8821" y="11566"/>
                  </a:lnTo>
                  <a:cubicBezTo>
                    <a:pt x="8725" y="11525"/>
                    <a:pt x="8625" y="11505"/>
                    <a:pt x="8527" y="11505"/>
                  </a:cubicBezTo>
                  <a:cubicBezTo>
                    <a:pt x="8267" y="11505"/>
                    <a:pt x="8017" y="11640"/>
                    <a:pt x="7877" y="11874"/>
                  </a:cubicBezTo>
                  <a:lnTo>
                    <a:pt x="7079" y="13212"/>
                  </a:lnTo>
                  <a:cubicBezTo>
                    <a:pt x="7011" y="13325"/>
                    <a:pt x="6896" y="13381"/>
                    <a:pt x="6780" y="13381"/>
                  </a:cubicBezTo>
                  <a:cubicBezTo>
                    <a:pt x="6665" y="13381"/>
                    <a:pt x="6549" y="13325"/>
                    <a:pt x="6482" y="13212"/>
                  </a:cubicBezTo>
                  <a:lnTo>
                    <a:pt x="5683" y="11874"/>
                  </a:lnTo>
                  <a:cubicBezTo>
                    <a:pt x="5544" y="11640"/>
                    <a:pt x="5293" y="11505"/>
                    <a:pt x="5034" y="11505"/>
                  </a:cubicBezTo>
                  <a:cubicBezTo>
                    <a:pt x="4936" y="11505"/>
                    <a:pt x="4836" y="11525"/>
                    <a:pt x="4740" y="11566"/>
                  </a:cubicBezTo>
                  <a:lnTo>
                    <a:pt x="3311" y="12182"/>
                  </a:lnTo>
                  <a:cubicBezTo>
                    <a:pt x="3266" y="12201"/>
                    <a:pt x="3220" y="12209"/>
                    <a:pt x="3175" y="12209"/>
                  </a:cubicBezTo>
                  <a:cubicBezTo>
                    <a:pt x="2979" y="12209"/>
                    <a:pt x="2810" y="12042"/>
                    <a:pt x="2830" y="11831"/>
                  </a:cubicBezTo>
                  <a:lnTo>
                    <a:pt x="2970" y="10281"/>
                  </a:lnTo>
                  <a:cubicBezTo>
                    <a:pt x="3003" y="9901"/>
                    <a:pt x="2753" y="9559"/>
                    <a:pt x="2387" y="9473"/>
                  </a:cubicBezTo>
                  <a:lnTo>
                    <a:pt x="2026" y="9391"/>
                  </a:lnTo>
                  <a:cubicBezTo>
                    <a:pt x="2008" y="9387"/>
                    <a:pt x="1991" y="9385"/>
                    <a:pt x="1975" y="9385"/>
                  </a:cubicBezTo>
                  <a:cubicBezTo>
                    <a:pt x="1751" y="9385"/>
                    <a:pt x="1688" y="9732"/>
                    <a:pt x="1935" y="9786"/>
                  </a:cubicBezTo>
                  <a:lnTo>
                    <a:pt x="2296" y="9872"/>
                  </a:lnTo>
                  <a:cubicBezTo>
                    <a:pt x="2464" y="9911"/>
                    <a:pt x="2580" y="10070"/>
                    <a:pt x="2565" y="10243"/>
                  </a:cubicBezTo>
                  <a:lnTo>
                    <a:pt x="2426" y="11792"/>
                  </a:lnTo>
                  <a:cubicBezTo>
                    <a:pt x="2379" y="12253"/>
                    <a:pt x="2751" y="12619"/>
                    <a:pt x="3176" y="12619"/>
                  </a:cubicBezTo>
                  <a:cubicBezTo>
                    <a:pt x="3274" y="12619"/>
                    <a:pt x="3375" y="12600"/>
                    <a:pt x="3475" y="12557"/>
                  </a:cubicBezTo>
                  <a:lnTo>
                    <a:pt x="4904" y="11941"/>
                  </a:lnTo>
                  <a:cubicBezTo>
                    <a:pt x="4948" y="11923"/>
                    <a:pt x="4994" y="11913"/>
                    <a:pt x="5040" y="11913"/>
                  </a:cubicBezTo>
                  <a:cubicBezTo>
                    <a:pt x="5160" y="11913"/>
                    <a:pt x="5276" y="11974"/>
                    <a:pt x="5342" y="12086"/>
                  </a:cubicBezTo>
                  <a:lnTo>
                    <a:pt x="6136" y="13418"/>
                  </a:lnTo>
                  <a:cubicBezTo>
                    <a:pt x="6282" y="13664"/>
                    <a:pt x="6534" y="13787"/>
                    <a:pt x="6785" y="13787"/>
                  </a:cubicBezTo>
                  <a:cubicBezTo>
                    <a:pt x="7035" y="13787"/>
                    <a:pt x="7286" y="13664"/>
                    <a:pt x="7430" y="13418"/>
                  </a:cubicBezTo>
                  <a:lnTo>
                    <a:pt x="8229" y="12086"/>
                  </a:lnTo>
                  <a:cubicBezTo>
                    <a:pt x="8291" y="11974"/>
                    <a:pt x="8406" y="11913"/>
                    <a:pt x="8527" y="11913"/>
                  </a:cubicBezTo>
                  <a:cubicBezTo>
                    <a:pt x="8574" y="11913"/>
                    <a:pt x="8621" y="11923"/>
                    <a:pt x="8667" y="11941"/>
                  </a:cubicBezTo>
                  <a:lnTo>
                    <a:pt x="10096" y="12557"/>
                  </a:lnTo>
                  <a:cubicBezTo>
                    <a:pt x="10193" y="12598"/>
                    <a:pt x="10293" y="12617"/>
                    <a:pt x="10389" y="12617"/>
                  </a:cubicBezTo>
                  <a:cubicBezTo>
                    <a:pt x="10812" y="12617"/>
                    <a:pt x="11184" y="12254"/>
                    <a:pt x="11145" y="11792"/>
                  </a:cubicBezTo>
                  <a:lnTo>
                    <a:pt x="11000" y="10243"/>
                  </a:lnTo>
                  <a:cubicBezTo>
                    <a:pt x="10986" y="10070"/>
                    <a:pt x="11101" y="9911"/>
                    <a:pt x="11270" y="9872"/>
                  </a:cubicBezTo>
                  <a:lnTo>
                    <a:pt x="12790" y="9526"/>
                  </a:lnTo>
                  <a:cubicBezTo>
                    <a:pt x="13344" y="9401"/>
                    <a:pt x="13565" y="8727"/>
                    <a:pt x="13190" y="8294"/>
                  </a:cubicBezTo>
                  <a:lnTo>
                    <a:pt x="12165" y="7125"/>
                  </a:lnTo>
                  <a:cubicBezTo>
                    <a:pt x="12049" y="6990"/>
                    <a:pt x="12049" y="6793"/>
                    <a:pt x="12165" y="6663"/>
                  </a:cubicBezTo>
                  <a:lnTo>
                    <a:pt x="13185" y="5494"/>
                  </a:lnTo>
                  <a:cubicBezTo>
                    <a:pt x="13560" y="5065"/>
                    <a:pt x="13344" y="4392"/>
                    <a:pt x="12790" y="4262"/>
                  </a:cubicBezTo>
                  <a:lnTo>
                    <a:pt x="11275" y="3915"/>
                  </a:lnTo>
                  <a:cubicBezTo>
                    <a:pt x="11101" y="3877"/>
                    <a:pt x="10986" y="3718"/>
                    <a:pt x="11005" y="3545"/>
                  </a:cubicBezTo>
                  <a:lnTo>
                    <a:pt x="11145" y="1995"/>
                  </a:lnTo>
                  <a:cubicBezTo>
                    <a:pt x="11188" y="1535"/>
                    <a:pt x="10816" y="1173"/>
                    <a:pt x="10394" y="1173"/>
                  </a:cubicBezTo>
                  <a:cubicBezTo>
                    <a:pt x="10296" y="1173"/>
                    <a:pt x="10195" y="1192"/>
                    <a:pt x="10096" y="1235"/>
                  </a:cubicBezTo>
                  <a:lnTo>
                    <a:pt x="8667" y="1851"/>
                  </a:lnTo>
                  <a:cubicBezTo>
                    <a:pt x="8622" y="1869"/>
                    <a:pt x="8576" y="1878"/>
                    <a:pt x="8531" y="1878"/>
                  </a:cubicBezTo>
                  <a:cubicBezTo>
                    <a:pt x="8409" y="1878"/>
                    <a:pt x="8292" y="1815"/>
                    <a:pt x="8229" y="1707"/>
                  </a:cubicBezTo>
                  <a:lnTo>
                    <a:pt x="7430" y="369"/>
                  </a:lnTo>
                  <a:cubicBezTo>
                    <a:pt x="7283" y="124"/>
                    <a:pt x="7033" y="1"/>
                    <a:pt x="67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2" name="Google Shape;10852;p75"/>
          <p:cNvGrpSpPr/>
          <p:nvPr/>
        </p:nvGrpSpPr>
        <p:grpSpPr>
          <a:xfrm>
            <a:off x="1319524" y="3355155"/>
            <a:ext cx="342793" cy="375709"/>
            <a:chOff x="1319524" y="3355155"/>
            <a:chExt cx="342793" cy="375709"/>
          </a:xfrm>
        </p:grpSpPr>
        <p:sp>
          <p:nvSpPr>
            <p:cNvPr id="10853" name="Google Shape;10853;p75"/>
            <p:cNvSpPr/>
            <p:nvPr/>
          </p:nvSpPr>
          <p:spPr>
            <a:xfrm>
              <a:off x="1400042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280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13622"/>
                  </a:lnTo>
                  <a:cubicBezTo>
                    <a:pt x="1" y="13776"/>
                    <a:pt x="126" y="13901"/>
                    <a:pt x="280" y="13901"/>
                  </a:cubicBezTo>
                  <a:lnTo>
                    <a:pt x="9119" y="13901"/>
                  </a:lnTo>
                  <a:cubicBezTo>
                    <a:pt x="9490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90" y="0"/>
                    <a:pt x="911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5"/>
            <p:cNvSpPr/>
            <p:nvPr/>
          </p:nvSpPr>
          <p:spPr>
            <a:xfrm>
              <a:off x="1376202" y="3383035"/>
              <a:ext cx="256715" cy="319949"/>
            </a:xfrm>
            <a:custGeom>
              <a:avLst/>
              <a:gdLst/>
              <a:ahLst/>
              <a:cxnLst/>
              <a:rect l="l" t="t" r="r" b="b"/>
              <a:pathLst>
                <a:path w="9788" h="12199" extrusionOk="0">
                  <a:moveTo>
                    <a:pt x="0" y="1"/>
                  </a:moveTo>
                  <a:lnTo>
                    <a:pt x="0" y="12198"/>
                  </a:lnTo>
                  <a:lnTo>
                    <a:pt x="9787" y="12198"/>
                  </a:lnTo>
                  <a:lnTo>
                    <a:pt x="978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75"/>
            <p:cNvSpPr/>
            <p:nvPr/>
          </p:nvSpPr>
          <p:spPr>
            <a:xfrm>
              <a:off x="1354616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13227"/>
                  </a:lnTo>
                  <a:cubicBezTo>
                    <a:pt x="1" y="13598"/>
                    <a:pt x="299" y="13901"/>
                    <a:pt x="669" y="13901"/>
                  </a:cubicBezTo>
                  <a:lnTo>
                    <a:pt x="9114" y="13901"/>
                  </a:lnTo>
                  <a:cubicBezTo>
                    <a:pt x="9484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84" y="0"/>
                    <a:pt x="911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75"/>
            <p:cNvSpPr/>
            <p:nvPr/>
          </p:nvSpPr>
          <p:spPr>
            <a:xfrm>
              <a:off x="1571675" y="3360716"/>
              <a:ext cx="39656" cy="364615"/>
            </a:xfrm>
            <a:custGeom>
              <a:avLst/>
              <a:gdLst/>
              <a:ahLst/>
              <a:cxnLst/>
              <a:rect l="l" t="t" r="r" b="b"/>
              <a:pathLst>
                <a:path w="1512" h="13902" extrusionOk="0">
                  <a:moveTo>
                    <a:pt x="1" y="0"/>
                  </a:moveTo>
                  <a:cubicBezTo>
                    <a:pt x="371" y="0"/>
                    <a:pt x="674" y="303"/>
                    <a:pt x="674" y="674"/>
                  </a:cubicBezTo>
                  <a:lnTo>
                    <a:pt x="674" y="13227"/>
                  </a:lnTo>
                  <a:cubicBezTo>
                    <a:pt x="674" y="13598"/>
                    <a:pt x="376" y="13901"/>
                    <a:pt x="6" y="13901"/>
                  </a:cubicBezTo>
                  <a:lnTo>
                    <a:pt x="843" y="13901"/>
                  </a:lnTo>
                  <a:cubicBezTo>
                    <a:pt x="1213" y="13901"/>
                    <a:pt x="1512" y="13598"/>
                    <a:pt x="1512" y="13227"/>
                  </a:cubicBezTo>
                  <a:lnTo>
                    <a:pt x="1512" y="674"/>
                  </a:lnTo>
                  <a:cubicBezTo>
                    <a:pt x="1512" y="298"/>
                    <a:pt x="1213" y="0"/>
                    <a:pt x="83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5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5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5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5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5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5"/>
            <p:cNvSpPr/>
            <p:nvPr/>
          </p:nvSpPr>
          <p:spPr>
            <a:xfrm>
              <a:off x="1347299" y="3401473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0"/>
                    <a:pt x="559" y="558"/>
                  </a:cubicBezTo>
                  <a:cubicBezTo>
                    <a:pt x="559" y="866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6"/>
                    <a:pt x="1396" y="558"/>
                  </a:cubicBezTo>
                  <a:cubicBezTo>
                    <a:pt x="1396" y="250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5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5"/>
            <p:cNvSpPr/>
            <p:nvPr/>
          </p:nvSpPr>
          <p:spPr>
            <a:xfrm>
              <a:off x="1347561" y="3485768"/>
              <a:ext cx="36745" cy="29427"/>
            </a:xfrm>
            <a:custGeom>
              <a:avLst/>
              <a:gdLst/>
              <a:ahLst/>
              <a:cxnLst/>
              <a:rect l="l" t="t" r="r" b="b"/>
              <a:pathLst>
                <a:path w="1401" h="1122" extrusionOk="0">
                  <a:moveTo>
                    <a:pt x="0" y="0"/>
                  </a:moveTo>
                  <a:cubicBezTo>
                    <a:pt x="313" y="0"/>
                    <a:pt x="563" y="251"/>
                    <a:pt x="563" y="563"/>
                  </a:cubicBezTo>
                  <a:cubicBezTo>
                    <a:pt x="563" y="871"/>
                    <a:pt x="313" y="1122"/>
                    <a:pt x="0" y="1122"/>
                  </a:cubicBezTo>
                  <a:lnTo>
                    <a:pt x="842" y="1122"/>
                  </a:lnTo>
                  <a:cubicBezTo>
                    <a:pt x="1150" y="1122"/>
                    <a:pt x="1400" y="871"/>
                    <a:pt x="1400" y="563"/>
                  </a:cubicBezTo>
                  <a:cubicBezTo>
                    <a:pt x="1400" y="251"/>
                    <a:pt x="1150" y="0"/>
                    <a:pt x="842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5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5"/>
            <p:cNvSpPr/>
            <p:nvPr/>
          </p:nvSpPr>
          <p:spPr>
            <a:xfrm>
              <a:off x="1348059" y="3570195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1"/>
                    <a:pt x="559" y="559"/>
                  </a:cubicBezTo>
                  <a:cubicBezTo>
                    <a:pt x="559" y="867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7"/>
                    <a:pt x="1396" y="559"/>
                  </a:cubicBezTo>
                  <a:cubicBezTo>
                    <a:pt x="1396" y="251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5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5"/>
            <p:cNvSpPr/>
            <p:nvPr/>
          </p:nvSpPr>
          <p:spPr>
            <a:xfrm>
              <a:off x="1348295" y="3654490"/>
              <a:ext cx="36771" cy="29427"/>
            </a:xfrm>
            <a:custGeom>
              <a:avLst/>
              <a:gdLst/>
              <a:ahLst/>
              <a:cxnLst/>
              <a:rect l="l" t="t" r="r" b="b"/>
              <a:pathLst>
                <a:path w="1402" h="1122" extrusionOk="0">
                  <a:moveTo>
                    <a:pt x="1" y="1"/>
                  </a:moveTo>
                  <a:cubicBezTo>
                    <a:pt x="309" y="1"/>
                    <a:pt x="559" y="251"/>
                    <a:pt x="559" y="559"/>
                  </a:cubicBezTo>
                  <a:cubicBezTo>
                    <a:pt x="559" y="867"/>
                    <a:pt x="309" y="1117"/>
                    <a:pt x="1" y="1122"/>
                  </a:cubicBezTo>
                  <a:lnTo>
                    <a:pt x="843" y="1122"/>
                  </a:lnTo>
                  <a:cubicBezTo>
                    <a:pt x="1151" y="1117"/>
                    <a:pt x="1401" y="867"/>
                    <a:pt x="1401" y="559"/>
                  </a:cubicBezTo>
                  <a:cubicBezTo>
                    <a:pt x="1401" y="251"/>
                    <a:pt x="1151" y="1"/>
                    <a:pt x="84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5"/>
            <p:cNvSpPr/>
            <p:nvPr/>
          </p:nvSpPr>
          <p:spPr>
            <a:xfrm>
              <a:off x="1445101" y="3422403"/>
              <a:ext cx="74748" cy="185796"/>
            </a:xfrm>
            <a:custGeom>
              <a:avLst/>
              <a:gdLst/>
              <a:ahLst/>
              <a:cxnLst/>
              <a:rect l="l" t="t" r="r" b="b"/>
              <a:pathLst>
                <a:path w="2850" h="7084" extrusionOk="0">
                  <a:moveTo>
                    <a:pt x="2002" y="1"/>
                  </a:moveTo>
                  <a:cubicBezTo>
                    <a:pt x="1536" y="1"/>
                    <a:pt x="1" y="511"/>
                    <a:pt x="1" y="3100"/>
                  </a:cubicBezTo>
                  <a:lnTo>
                    <a:pt x="1" y="3990"/>
                  </a:lnTo>
                  <a:cubicBezTo>
                    <a:pt x="1" y="6579"/>
                    <a:pt x="1536" y="7084"/>
                    <a:pt x="2002" y="7084"/>
                  </a:cubicBezTo>
                  <a:cubicBezTo>
                    <a:pt x="2224" y="7084"/>
                    <a:pt x="2512" y="6983"/>
                    <a:pt x="2695" y="6911"/>
                  </a:cubicBezTo>
                  <a:cubicBezTo>
                    <a:pt x="2791" y="6867"/>
                    <a:pt x="2849" y="6766"/>
                    <a:pt x="2830" y="6660"/>
                  </a:cubicBezTo>
                  <a:lnTo>
                    <a:pt x="2628" y="5433"/>
                  </a:lnTo>
                  <a:cubicBezTo>
                    <a:pt x="2610" y="5322"/>
                    <a:pt x="2510" y="5244"/>
                    <a:pt x="2400" y="5244"/>
                  </a:cubicBezTo>
                  <a:cubicBezTo>
                    <a:pt x="2391" y="5244"/>
                    <a:pt x="2382" y="5245"/>
                    <a:pt x="2373" y="5246"/>
                  </a:cubicBezTo>
                  <a:lnTo>
                    <a:pt x="1752" y="5328"/>
                  </a:lnTo>
                  <a:cubicBezTo>
                    <a:pt x="1102" y="5294"/>
                    <a:pt x="939" y="4471"/>
                    <a:pt x="939" y="3971"/>
                  </a:cubicBezTo>
                  <a:lnTo>
                    <a:pt x="939" y="3114"/>
                  </a:lnTo>
                  <a:cubicBezTo>
                    <a:pt x="939" y="2619"/>
                    <a:pt x="1102" y="1791"/>
                    <a:pt x="1752" y="1757"/>
                  </a:cubicBezTo>
                  <a:lnTo>
                    <a:pt x="2373" y="1839"/>
                  </a:lnTo>
                  <a:cubicBezTo>
                    <a:pt x="2382" y="1840"/>
                    <a:pt x="2391" y="1841"/>
                    <a:pt x="2400" y="1841"/>
                  </a:cubicBezTo>
                  <a:cubicBezTo>
                    <a:pt x="2510" y="1841"/>
                    <a:pt x="2610" y="1762"/>
                    <a:pt x="2628" y="1651"/>
                  </a:cubicBezTo>
                  <a:lnTo>
                    <a:pt x="2830" y="424"/>
                  </a:lnTo>
                  <a:cubicBezTo>
                    <a:pt x="2849" y="319"/>
                    <a:pt x="2791" y="217"/>
                    <a:pt x="2695" y="174"/>
                  </a:cubicBezTo>
                  <a:cubicBezTo>
                    <a:pt x="2512" y="102"/>
                    <a:pt x="2224" y="1"/>
                    <a:pt x="200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5"/>
            <p:cNvSpPr/>
            <p:nvPr/>
          </p:nvSpPr>
          <p:spPr>
            <a:xfrm>
              <a:off x="1320678" y="3355287"/>
              <a:ext cx="341639" cy="375578"/>
            </a:xfrm>
            <a:custGeom>
              <a:avLst/>
              <a:gdLst/>
              <a:ahLst/>
              <a:cxnLst/>
              <a:rect l="l" t="t" r="r" b="b"/>
              <a:pathLst>
                <a:path w="13026" h="14320" extrusionOk="0">
                  <a:moveTo>
                    <a:pt x="1896" y="11620"/>
                  </a:moveTo>
                  <a:cubicBezTo>
                    <a:pt x="2088" y="11620"/>
                    <a:pt x="2242" y="11774"/>
                    <a:pt x="2242" y="11967"/>
                  </a:cubicBezTo>
                  <a:cubicBezTo>
                    <a:pt x="2242" y="12159"/>
                    <a:pt x="2088" y="12318"/>
                    <a:pt x="1896" y="12318"/>
                  </a:cubicBezTo>
                  <a:lnTo>
                    <a:pt x="746" y="12318"/>
                  </a:lnTo>
                  <a:cubicBezTo>
                    <a:pt x="554" y="12318"/>
                    <a:pt x="400" y="12159"/>
                    <a:pt x="400" y="11967"/>
                  </a:cubicBezTo>
                  <a:cubicBezTo>
                    <a:pt x="400" y="11774"/>
                    <a:pt x="554" y="11620"/>
                    <a:pt x="746" y="11620"/>
                  </a:cubicBezTo>
                  <a:close/>
                  <a:moveTo>
                    <a:pt x="11698" y="1270"/>
                  </a:moveTo>
                  <a:lnTo>
                    <a:pt x="11698" y="13045"/>
                  </a:lnTo>
                  <a:lnTo>
                    <a:pt x="11289" y="13045"/>
                  </a:lnTo>
                  <a:lnTo>
                    <a:pt x="11289" y="1270"/>
                  </a:lnTo>
                  <a:close/>
                  <a:moveTo>
                    <a:pt x="3801" y="0"/>
                  </a:moveTo>
                  <a:cubicBezTo>
                    <a:pt x="3522" y="0"/>
                    <a:pt x="3522" y="419"/>
                    <a:pt x="3801" y="419"/>
                  </a:cubicBezTo>
                  <a:lnTo>
                    <a:pt x="10408" y="419"/>
                  </a:lnTo>
                  <a:cubicBezTo>
                    <a:pt x="10663" y="419"/>
                    <a:pt x="10870" y="626"/>
                    <a:pt x="10870" y="881"/>
                  </a:cubicBezTo>
                  <a:lnTo>
                    <a:pt x="10870" y="13439"/>
                  </a:lnTo>
                  <a:cubicBezTo>
                    <a:pt x="10870" y="13689"/>
                    <a:pt x="10663" y="13896"/>
                    <a:pt x="10408" y="13896"/>
                  </a:cubicBezTo>
                  <a:lnTo>
                    <a:pt x="1963" y="13896"/>
                  </a:lnTo>
                  <a:cubicBezTo>
                    <a:pt x="1708" y="13896"/>
                    <a:pt x="1501" y="13689"/>
                    <a:pt x="1501" y="13439"/>
                  </a:cubicBezTo>
                  <a:lnTo>
                    <a:pt x="1501" y="12737"/>
                  </a:lnTo>
                  <a:lnTo>
                    <a:pt x="1896" y="12737"/>
                  </a:lnTo>
                  <a:cubicBezTo>
                    <a:pt x="2310" y="12727"/>
                    <a:pt x="2642" y="12386"/>
                    <a:pt x="2642" y="11967"/>
                  </a:cubicBezTo>
                  <a:cubicBezTo>
                    <a:pt x="2642" y="11553"/>
                    <a:pt x="2310" y="11211"/>
                    <a:pt x="1896" y="11202"/>
                  </a:cubicBezTo>
                  <a:lnTo>
                    <a:pt x="1501" y="11202"/>
                  </a:lnTo>
                  <a:lnTo>
                    <a:pt x="1501" y="10745"/>
                  </a:lnTo>
                  <a:cubicBezTo>
                    <a:pt x="1501" y="10605"/>
                    <a:pt x="1397" y="10535"/>
                    <a:pt x="1292" y="10535"/>
                  </a:cubicBezTo>
                  <a:cubicBezTo>
                    <a:pt x="1187" y="10535"/>
                    <a:pt x="1083" y="10605"/>
                    <a:pt x="1083" y="10745"/>
                  </a:cubicBezTo>
                  <a:lnTo>
                    <a:pt x="1083" y="11202"/>
                  </a:lnTo>
                  <a:lnTo>
                    <a:pt x="746" y="11202"/>
                  </a:lnTo>
                  <a:cubicBezTo>
                    <a:pt x="332" y="11211"/>
                    <a:pt x="0" y="11553"/>
                    <a:pt x="0" y="11967"/>
                  </a:cubicBezTo>
                  <a:cubicBezTo>
                    <a:pt x="0" y="12386"/>
                    <a:pt x="332" y="12727"/>
                    <a:pt x="746" y="12737"/>
                  </a:cubicBezTo>
                  <a:lnTo>
                    <a:pt x="1083" y="12737"/>
                  </a:lnTo>
                  <a:lnTo>
                    <a:pt x="1083" y="13439"/>
                  </a:lnTo>
                  <a:cubicBezTo>
                    <a:pt x="1083" y="13925"/>
                    <a:pt x="1477" y="14315"/>
                    <a:pt x="1963" y="14320"/>
                  </a:cubicBezTo>
                  <a:lnTo>
                    <a:pt x="12145" y="14320"/>
                  </a:lnTo>
                  <a:cubicBezTo>
                    <a:pt x="12631" y="14315"/>
                    <a:pt x="13026" y="13920"/>
                    <a:pt x="13026" y="13434"/>
                  </a:cubicBezTo>
                  <a:lnTo>
                    <a:pt x="13026" y="2685"/>
                  </a:lnTo>
                  <a:cubicBezTo>
                    <a:pt x="13026" y="2546"/>
                    <a:pt x="12920" y="2476"/>
                    <a:pt x="12814" y="2476"/>
                  </a:cubicBezTo>
                  <a:cubicBezTo>
                    <a:pt x="12708" y="2476"/>
                    <a:pt x="12602" y="2546"/>
                    <a:pt x="12602" y="2685"/>
                  </a:cubicBezTo>
                  <a:lnTo>
                    <a:pt x="12602" y="13434"/>
                  </a:lnTo>
                  <a:cubicBezTo>
                    <a:pt x="12602" y="13689"/>
                    <a:pt x="12395" y="13896"/>
                    <a:pt x="12140" y="13896"/>
                  </a:cubicBezTo>
                  <a:lnTo>
                    <a:pt x="11159" y="13896"/>
                  </a:lnTo>
                  <a:cubicBezTo>
                    <a:pt x="11240" y="13766"/>
                    <a:pt x="11284" y="13617"/>
                    <a:pt x="11289" y="13463"/>
                  </a:cubicBezTo>
                  <a:lnTo>
                    <a:pt x="11909" y="13463"/>
                  </a:lnTo>
                  <a:cubicBezTo>
                    <a:pt x="12025" y="13463"/>
                    <a:pt x="12116" y="13372"/>
                    <a:pt x="12116" y="13256"/>
                  </a:cubicBezTo>
                  <a:lnTo>
                    <a:pt x="12116" y="1059"/>
                  </a:lnTo>
                  <a:cubicBezTo>
                    <a:pt x="12116" y="943"/>
                    <a:pt x="12025" y="852"/>
                    <a:pt x="11909" y="852"/>
                  </a:cubicBezTo>
                  <a:lnTo>
                    <a:pt x="11289" y="852"/>
                  </a:lnTo>
                  <a:cubicBezTo>
                    <a:pt x="11284" y="698"/>
                    <a:pt x="11240" y="549"/>
                    <a:pt x="11159" y="419"/>
                  </a:cubicBezTo>
                  <a:lnTo>
                    <a:pt x="12145" y="419"/>
                  </a:lnTo>
                  <a:cubicBezTo>
                    <a:pt x="12400" y="419"/>
                    <a:pt x="12602" y="626"/>
                    <a:pt x="12607" y="881"/>
                  </a:cubicBezTo>
                  <a:lnTo>
                    <a:pt x="12607" y="1761"/>
                  </a:lnTo>
                  <a:cubicBezTo>
                    <a:pt x="12602" y="1877"/>
                    <a:pt x="12698" y="1973"/>
                    <a:pt x="12814" y="1973"/>
                  </a:cubicBezTo>
                  <a:cubicBezTo>
                    <a:pt x="12929" y="1973"/>
                    <a:pt x="13026" y="1877"/>
                    <a:pt x="13026" y="1761"/>
                  </a:cubicBezTo>
                  <a:lnTo>
                    <a:pt x="13026" y="881"/>
                  </a:lnTo>
                  <a:cubicBezTo>
                    <a:pt x="13026" y="395"/>
                    <a:pt x="12631" y="0"/>
                    <a:pt x="12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5"/>
            <p:cNvSpPr/>
            <p:nvPr/>
          </p:nvSpPr>
          <p:spPr>
            <a:xfrm>
              <a:off x="1319524" y="3355155"/>
              <a:ext cx="84085" cy="263586"/>
            </a:xfrm>
            <a:custGeom>
              <a:avLst/>
              <a:gdLst/>
              <a:ahLst/>
              <a:cxnLst/>
              <a:rect l="l" t="t" r="r" b="b"/>
              <a:pathLst>
                <a:path w="3206" h="10050" extrusionOk="0">
                  <a:moveTo>
                    <a:pt x="1897" y="1978"/>
                  </a:moveTo>
                  <a:cubicBezTo>
                    <a:pt x="2089" y="1978"/>
                    <a:pt x="2243" y="2132"/>
                    <a:pt x="2243" y="2324"/>
                  </a:cubicBezTo>
                  <a:cubicBezTo>
                    <a:pt x="2243" y="2517"/>
                    <a:pt x="2089" y="2676"/>
                    <a:pt x="1897" y="2676"/>
                  </a:cubicBezTo>
                  <a:lnTo>
                    <a:pt x="752" y="2676"/>
                  </a:lnTo>
                  <a:cubicBezTo>
                    <a:pt x="554" y="2676"/>
                    <a:pt x="400" y="2517"/>
                    <a:pt x="400" y="2324"/>
                  </a:cubicBezTo>
                  <a:cubicBezTo>
                    <a:pt x="400" y="2132"/>
                    <a:pt x="554" y="1978"/>
                    <a:pt x="752" y="1978"/>
                  </a:cubicBezTo>
                  <a:close/>
                  <a:moveTo>
                    <a:pt x="1911" y="5192"/>
                  </a:moveTo>
                  <a:cubicBezTo>
                    <a:pt x="2104" y="5192"/>
                    <a:pt x="2258" y="5346"/>
                    <a:pt x="2258" y="5543"/>
                  </a:cubicBezTo>
                  <a:cubicBezTo>
                    <a:pt x="2258" y="5736"/>
                    <a:pt x="2104" y="5890"/>
                    <a:pt x="1911" y="5890"/>
                  </a:cubicBezTo>
                  <a:lnTo>
                    <a:pt x="766" y="5890"/>
                  </a:lnTo>
                  <a:cubicBezTo>
                    <a:pt x="569" y="5890"/>
                    <a:pt x="415" y="5736"/>
                    <a:pt x="415" y="5543"/>
                  </a:cubicBezTo>
                  <a:cubicBezTo>
                    <a:pt x="415" y="5346"/>
                    <a:pt x="569" y="5192"/>
                    <a:pt x="761" y="5192"/>
                  </a:cubicBezTo>
                  <a:close/>
                  <a:moveTo>
                    <a:pt x="1926" y="8406"/>
                  </a:moveTo>
                  <a:cubicBezTo>
                    <a:pt x="2118" y="8406"/>
                    <a:pt x="2272" y="8565"/>
                    <a:pt x="2272" y="8758"/>
                  </a:cubicBezTo>
                  <a:cubicBezTo>
                    <a:pt x="2272" y="8950"/>
                    <a:pt x="2118" y="9104"/>
                    <a:pt x="1926" y="9109"/>
                  </a:cubicBezTo>
                  <a:lnTo>
                    <a:pt x="776" y="9109"/>
                  </a:lnTo>
                  <a:cubicBezTo>
                    <a:pt x="583" y="9104"/>
                    <a:pt x="429" y="8950"/>
                    <a:pt x="429" y="8758"/>
                  </a:cubicBezTo>
                  <a:cubicBezTo>
                    <a:pt x="429" y="8565"/>
                    <a:pt x="583" y="8406"/>
                    <a:pt x="776" y="8406"/>
                  </a:cubicBezTo>
                  <a:close/>
                  <a:moveTo>
                    <a:pt x="2007" y="0"/>
                  </a:moveTo>
                  <a:cubicBezTo>
                    <a:pt x="1521" y="0"/>
                    <a:pt x="1127" y="395"/>
                    <a:pt x="1127" y="886"/>
                  </a:cubicBezTo>
                  <a:lnTo>
                    <a:pt x="1127" y="1554"/>
                  </a:lnTo>
                  <a:lnTo>
                    <a:pt x="752" y="1554"/>
                  </a:lnTo>
                  <a:cubicBezTo>
                    <a:pt x="333" y="1564"/>
                    <a:pt x="1" y="1906"/>
                    <a:pt x="1" y="2324"/>
                  </a:cubicBezTo>
                  <a:cubicBezTo>
                    <a:pt x="1" y="2738"/>
                    <a:pt x="333" y="3080"/>
                    <a:pt x="752" y="3094"/>
                  </a:cubicBezTo>
                  <a:lnTo>
                    <a:pt x="1127" y="3094"/>
                  </a:lnTo>
                  <a:lnTo>
                    <a:pt x="1127" y="4769"/>
                  </a:lnTo>
                  <a:lnTo>
                    <a:pt x="766" y="4769"/>
                  </a:lnTo>
                  <a:cubicBezTo>
                    <a:pt x="347" y="4783"/>
                    <a:pt x="20" y="5125"/>
                    <a:pt x="20" y="5539"/>
                  </a:cubicBezTo>
                  <a:cubicBezTo>
                    <a:pt x="20" y="5957"/>
                    <a:pt x="347" y="6299"/>
                    <a:pt x="766" y="6308"/>
                  </a:cubicBezTo>
                  <a:lnTo>
                    <a:pt x="1127" y="6308"/>
                  </a:lnTo>
                  <a:lnTo>
                    <a:pt x="1127" y="7988"/>
                  </a:lnTo>
                  <a:lnTo>
                    <a:pt x="776" y="7988"/>
                  </a:lnTo>
                  <a:cubicBezTo>
                    <a:pt x="362" y="7997"/>
                    <a:pt x="30" y="8339"/>
                    <a:pt x="30" y="8758"/>
                  </a:cubicBezTo>
                  <a:cubicBezTo>
                    <a:pt x="30" y="9171"/>
                    <a:pt x="362" y="9513"/>
                    <a:pt x="776" y="9528"/>
                  </a:cubicBezTo>
                  <a:lnTo>
                    <a:pt x="1127" y="9528"/>
                  </a:lnTo>
                  <a:lnTo>
                    <a:pt x="1127" y="9840"/>
                  </a:lnTo>
                  <a:cubicBezTo>
                    <a:pt x="1127" y="9980"/>
                    <a:pt x="1233" y="10050"/>
                    <a:pt x="1339" y="10050"/>
                  </a:cubicBezTo>
                  <a:cubicBezTo>
                    <a:pt x="1444" y="10050"/>
                    <a:pt x="1550" y="9980"/>
                    <a:pt x="1550" y="9840"/>
                  </a:cubicBezTo>
                  <a:lnTo>
                    <a:pt x="1550" y="9528"/>
                  </a:lnTo>
                  <a:lnTo>
                    <a:pt x="1926" y="9528"/>
                  </a:lnTo>
                  <a:cubicBezTo>
                    <a:pt x="1931" y="9528"/>
                    <a:pt x="1937" y="9528"/>
                    <a:pt x="1943" y="9528"/>
                  </a:cubicBezTo>
                  <a:cubicBezTo>
                    <a:pt x="2368" y="9528"/>
                    <a:pt x="2715" y="9185"/>
                    <a:pt x="2715" y="8758"/>
                  </a:cubicBezTo>
                  <a:cubicBezTo>
                    <a:pt x="2715" y="8333"/>
                    <a:pt x="2373" y="7987"/>
                    <a:pt x="1951" y="7987"/>
                  </a:cubicBezTo>
                  <a:cubicBezTo>
                    <a:pt x="1943" y="7987"/>
                    <a:pt x="1934" y="7987"/>
                    <a:pt x="1926" y="7988"/>
                  </a:cubicBezTo>
                  <a:lnTo>
                    <a:pt x="1550" y="7988"/>
                  </a:lnTo>
                  <a:lnTo>
                    <a:pt x="1550" y="6308"/>
                  </a:lnTo>
                  <a:lnTo>
                    <a:pt x="1911" y="6308"/>
                  </a:lnTo>
                  <a:cubicBezTo>
                    <a:pt x="1920" y="6309"/>
                    <a:pt x="1928" y="6309"/>
                    <a:pt x="1937" y="6309"/>
                  </a:cubicBezTo>
                  <a:cubicBezTo>
                    <a:pt x="2358" y="6309"/>
                    <a:pt x="2700" y="5963"/>
                    <a:pt x="2700" y="5539"/>
                  </a:cubicBezTo>
                  <a:cubicBezTo>
                    <a:pt x="2700" y="5114"/>
                    <a:pt x="2358" y="4773"/>
                    <a:pt x="1937" y="4773"/>
                  </a:cubicBezTo>
                  <a:cubicBezTo>
                    <a:pt x="1929" y="4773"/>
                    <a:pt x="1920" y="4773"/>
                    <a:pt x="1911" y="4774"/>
                  </a:cubicBezTo>
                  <a:lnTo>
                    <a:pt x="1550" y="4774"/>
                  </a:lnTo>
                  <a:lnTo>
                    <a:pt x="1550" y="3094"/>
                  </a:lnTo>
                  <a:lnTo>
                    <a:pt x="1897" y="3094"/>
                  </a:lnTo>
                  <a:cubicBezTo>
                    <a:pt x="1903" y="3094"/>
                    <a:pt x="1908" y="3094"/>
                    <a:pt x="1914" y="3094"/>
                  </a:cubicBezTo>
                  <a:cubicBezTo>
                    <a:pt x="2339" y="3094"/>
                    <a:pt x="2686" y="2752"/>
                    <a:pt x="2686" y="2324"/>
                  </a:cubicBezTo>
                  <a:cubicBezTo>
                    <a:pt x="2686" y="1897"/>
                    <a:pt x="2339" y="1554"/>
                    <a:pt x="1914" y="1554"/>
                  </a:cubicBezTo>
                  <a:cubicBezTo>
                    <a:pt x="1908" y="1554"/>
                    <a:pt x="1903" y="1554"/>
                    <a:pt x="1897" y="1554"/>
                  </a:cubicBezTo>
                  <a:lnTo>
                    <a:pt x="1550" y="1554"/>
                  </a:lnTo>
                  <a:lnTo>
                    <a:pt x="1550" y="886"/>
                  </a:lnTo>
                  <a:cubicBezTo>
                    <a:pt x="1550" y="631"/>
                    <a:pt x="1752" y="424"/>
                    <a:pt x="2007" y="424"/>
                  </a:cubicBezTo>
                  <a:lnTo>
                    <a:pt x="2926" y="424"/>
                  </a:lnTo>
                  <a:cubicBezTo>
                    <a:pt x="3206" y="424"/>
                    <a:pt x="3206" y="0"/>
                    <a:pt x="2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5"/>
            <p:cNvSpPr/>
            <p:nvPr/>
          </p:nvSpPr>
          <p:spPr>
            <a:xfrm>
              <a:off x="1419110" y="3634295"/>
              <a:ext cx="144907" cy="11016"/>
            </a:xfrm>
            <a:custGeom>
              <a:avLst/>
              <a:gdLst/>
              <a:ahLst/>
              <a:cxnLst/>
              <a:rect l="l" t="t" r="r" b="b"/>
              <a:pathLst>
                <a:path w="5525" h="420" extrusionOk="0">
                  <a:moveTo>
                    <a:pt x="212" y="1"/>
                  </a:moveTo>
                  <a:cubicBezTo>
                    <a:pt x="92" y="1"/>
                    <a:pt x="0" y="97"/>
                    <a:pt x="0" y="213"/>
                  </a:cubicBezTo>
                  <a:cubicBezTo>
                    <a:pt x="0" y="328"/>
                    <a:pt x="97" y="419"/>
                    <a:pt x="212" y="419"/>
                  </a:cubicBezTo>
                  <a:lnTo>
                    <a:pt x="5245" y="419"/>
                  </a:lnTo>
                  <a:cubicBezTo>
                    <a:pt x="5524" y="419"/>
                    <a:pt x="5524" y="1"/>
                    <a:pt x="5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5"/>
            <p:cNvSpPr/>
            <p:nvPr/>
          </p:nvSpPr>
          <p:spPr>
            <a:xfrm>
              <a:off x="1417221" y="3657768"/>
              <a:ext cx="146795" cy="11016"/>
            </a:xfrm>
            <a:custGeom>
              <a:avLst/>
              <a:gdLst/>
              <a:ahLst/>
              <a:cxnLst/>
              <a:rect l="l" t="t" r="r" b="b"/>
              <a:pathLst>
                <a:path w="5597" h="420" extrusionOk="0">
                  <a:moveTo>
                    <a:pt x="284" y="1"/>
                  </a:moveTo>
                  <a:cubicBezTo>
                    <a:pt x="0" y="1"/>
                    <a:pt x="0" y="419"/>
                    <a:pt x="284" y="419"/>
                  </a:cubicBezTo>
                  <a:lnTo>
                    <a:pt x="5317" y="419"/>
                  </a:lnTo>
                  <a:cubicBezTo>
                    <a:pt x="5596" y="419"/>
                    <a:pt x="5596" y="1"/>
                    <a:pt x="5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5"/>
            <p:cNvSpPr/>
            <p:nvPr/>
          </p:nvSpPr>
          <p:spPr>
            <a:xfrm>
              <a:off x="1439672" y="3417000"/>
              <a:ext cx="86105" cy="196759"/>
            </a:xfrm>
            <a:custGeom>
              <a:avLst/>
              <a:gdLst/>
              <a:ahLst/>
              <a:cxnLst/>
              <a:rect l="l" t="t" r="r" b="b"/>
              <a:pathLst>
                <a:path w="3283" h="7502" extrusionOk="0">
                  <a:moveTo>
                    <a:pt x="2209" y="419"/>
                  </a:moveTo>
                  <a:cubicBezTo>
                    <a:pt x="2354" y="419"/>
                    <a:pt x="2570" y="476"/>
                    <a:pt x="2820" y="577"/>
                  </a:cubicBezTo>
                  <a:cubicBezTo>
                    <a:pt x="2830" y="582"/>
                    <a:pt x="2835" y="587"/>
                    <a:pt x="2830" y="597"/>
                  </a:cubicBezTo>
                  <a:lnTo>
                    <a:pt x="2628" y="1824"/>
                  </a:lnTo>
                  <a:cubicBezTo>
                    <a:pt x="2628" y="1833"/>
                    <a:pt x="2618" y="1838"/>
                    <a:pt x="2609" y="1838"/>
                  </a:cubicBezTo>
                  <a:lnTo>
                    <a:pt x="1988" y="1756"/>
                  </a:lnTo>
                  <a:lnTo>
                    <a:pt x="1949" y="1756"/>
                  </a:lnTo>
                  <a:cubicBezTo>
                    <a:pt x="1204" y="1795"/>
                    <a:pt x="934" y="2627"/>
                    <a:pt x="934" y="3325"/>
                  </a:cubicBezTo>
                  <a:lnTo>
                    <a:pt x="934" y="4177"/>
                  </a:lnTo>
                  <a:cubicBezTo>
                    <a:pt x="934" y="4499"/>
                    <a:pt x="997" y="4821"/>
                    <a:pt x="1117" y="5120"/>
                  </a:cubicBezTo>
                  <a:lnTo>
                    <a:pt x="1117" y="5115"/>
                  </a:lnTo>
                  <a:cubicBezTo>
                    <a:pt x="1295" y="5509"/>
                    <a:pt x="1584" y="5726"/>
                    <a:pt x="1949" y="5745"/>
                  </a:cubicBezTo>
                  <a:lnTo>
                    <a:pt x="1988" y="5745"/>
                  </a:lnTo>
                  <a:lnTo>
                    <a:pt x="2609" y="5663"/>
                  </a:lnTo>
                  <a:cubicBezTo>
                    <a:pt x="2610" y="5663"/>
                    <a:pt x="2612" y="5662"/>
                    <a:pt x="2614" y="5662"/>
                  </a:cubicBezTo>
                  <a:cubicBezTo>
                    <a:pt x="2621" y="5662"/>
                    <a:pt x="2628" y="5670"/>
                    <a:pt x="2628" y="5678"/>
                  </a:cubicBezTo>
                  <a:lnTo>
                    <a:pt x="2830" y="6905"/>
                  </a:lnTo>
                  <a:cubicBezTo>
                    <a:pt x="2835" y="6910"/>
                    <a:pt x="2830" y="6919"/>
                    <a:pt x="2820" y="6924"/>
                  </a:cubicBezTo>
                  <a:cubicBezTo>
                    <a:pt x="2570" y="7025"/>
                    <a:pt x="2354" y="7083"/>
                    <a:pt x="2209" y="7083"/>
                  </a:cubicBezTo>
                  <a:cubicBezTo>
                    <a:pt x="2031" y="7083"/>
                    <a:pt x="1584" y="6977"/>
                    <a:pt x="1184" y="6568"/>
                  </a:cubicBezTo>
                  <a:cubicBezTo>
                    <a:pt x="684" y="6058"/>
                    <a:pt x="419" y="5240"/>
                    <a:pt x="419" y="4196"/>
                  </a:cubicBezTo>
                  <a:lnTo>
                    <a:pt x="419" y="3306"/>
                  </a:lnTo>
                  <a:cubicBezTo>
                    <a:pt x="419" y="2262"/>
                    <a:pt x="684" y="1439"/>
                    <a:pt x="1184" y="934"/>
                  </a:cubicBezTo>
                  <a:cubicBezTo>
                    <a:pt x="1584" y="525"/>
                    <a:pt x="2031" y="419"/>
                    <a:pt x="2209" y="419"/>
                  </a:cubicBezTo>
                  <a:close/>
                  <a:moveTo>
                    <a:pt x="2214" y="0"/>
                  </a:moveTo>
                  <a:cubicBezTo>
                    <a:pt x="1892" y="0"/>
                    <a:pt x="1348" y="164"/>
                    <a:pt x="886" y="640"/>
                  </a:cubicBezTo>
                  <a:cubicBezTo>
                    <a:pt x="299" y="1241"/>
                    <a:pt x="1" y="2132"/>
                    <a:pt x="1" y="3306"/>
                  </a:cubicBezTo>
                  <a:lnTo>
                    <a:pt x="1" y="4196"/>
                  </a:lnTo>
                  <a:cubicBezTo>
                    <a:pt x="1" y="5365"/>
                    <a:pt x="299" y="6265"/>
                    <a:pt x="886" y="6862"/>
                  </a:cubicBezTo>
                  <a:cubicBezTo>
                    <a:pt x="1348" y="7333"/>
                    <a:pt x="1892" y="7502"/>
                    <a:pt x="2214" y="7502"/>
                  </a:cubicBezTo>
                  <a:cubicBezTo>
                    <a:pt x="2464" y="7502"/>
                    <a:pt x="2767" y="7396"/>
                    <a:pt x="2984" y="7309"/>
                  </a:cubicBezTo>
                  <a:cubicBezTo>
                    <a:pt x="3172" y="7232"/>
                    <a:pt x="3282" y="7035"/>
                    <a:pt x="3249" y="6833"/>
                  </a:cubicBezTo>
                  <a:lnTo>
                    <a:pt x="3042" y="5611"/>
                  </a:lnTo>
                  <a:cubicBezTo>
                    <a:pt x="3007" y="5396"/>
                    <a:pt x="2824" y="5245"/>
                    <a:pt x="2618" y="5245"/>
                  </a:cubicBezTo>
                  <a:cubicBezTo>
                    <a:pt x="2597" y="5245"/>
                    <a:pt x="2576" y="5247"/>
                    <a:pt x="2556" y="5250"/>
                  </a:cubicBezTo>
                  <a:lnTo>
                    <a:pt x="1954" y="5327"/>
                  </a:lnTo>
                  <a:cubicBezTo>
                    <a:pt x="1362" y="5274"/>
                    <a:pt x="1358" y="4225"/>
                    <a:pt x="1358" y="4177"/>
                  </a:cubicBezTo>
                  <a:lnTo>
                    <a:pt x="1358" y="3325"/>
                  </a:lnTo>
                  <a:cubicBezTo>
                    <a:pt x="1358" y="3282"/>
                    <a:pt x="1362" y="2228"/>
                    <a:pt x="1954" y="2180"/>
                  </a:cubicBezTo>
                  <a:lnTo>
                    <a:pt x="1954" y="2175"/>
                  </a:lnTo>
                  <a:lnTo>
                    <a:pt x="2556" y="2252"/>
                  </a:lnTo>
                  <a:cubicBezTo>
                    <a:pt x="2576" y="2255"/>
                    <a:pt x="2597" y="2256"/>
                    <a:pt x="2618" y="2256"/>
                  </a:cubicBezTo>
                  <a:cubicBezTo>
                    <a:pt x="2824" y="2256"/>
                    <a:pt x="3007" y="2106"/>
                    <a:pt x="3042" y="1891"/>
                  </a:cubicBezTo>
                  <a:lnTo>
                    <a:pt x="3249" y="664"/>
                  </a:lnTo>
                  <a:cubicBezTo>
                    <a:pt x="3282" y="467"/>
                    <a:pt x="3172" y="265"/>
                    <a:pt x="2984" y="188"/>
                  </a:cubicBezTo>
                  <a:cubicBezTo>
                    <a:pt x="2767" y="101"/>
                    <a:pt x="2464" y="0"/>
                    <a:pt x="2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75"/>
          <p:cNvGrpSpPr/>
          <p:nvPr/>
        </p:nvGrpSpPr>
        <p:grpSpPr>
          <a:xfrm>
            <a:off x="2645009" y="3360008"/>
            <a:ext cx="382161" cy="369991"/>
            <a:chOff x="2645009" y="3360008"/>
            <a:chExt cx="382161" cy="369991"/>
          </a:xfrm>
        </p:grpSpPr>
        <p:sp>
          <p:nvSpPr>
            <p:cNvPr id="10876" name="Google Shape;10876;p75"/>
            <p:cNvSpPr/>
            <p:nvPr/>
          </p:nvSpPr>
          <p:spPr>
            <a:xfrm>
              <a:off x="2669112" y="3666607"/>
              <a:ext cx="57963" cy="57963"/>
            </a:xfrm>
            <a:custGeom>
              <a:avLst/>
              <a:gdLst/>
              <a:ahLst/>
              <a:cxnLst/>
              <a:rect l="l" t="t" r="r" b="b"/>
              <a:pathLst>
                <a:path w="2210" h="2210" extrusionOk="0">
                  <a:moveTo>
                    <a:pt x="1" y="1"/>
                  </a:moveTo>
                  <a:lnTo>
                    <a:pt x="1" y="2209"/>
                  </a:lnTo>
                  <a:lnTo>
                    <a:pt x="2209" y="2209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5"/>
            <p:cNvSpPr/>
            <p:nvPr/>
          </p:nvSpPr>
          <p:spPr>
            <a:xfrm>
              <a:off x="2669112" y="3666607"/>
              <a:ext cx="57963" cy="17441"/>
            </a:xfrm>
            <a:custGeom>
              <a:avLst/>
              <a:gdLst/>
              <a:ahLst/>
              <a:cxnLst/>
              <a:rect l="l" t="t" r="r" b="b"/>
              <a:pathLst>
                <a:path w="2210" h="665" extrusionOk="0">
                  <a:moveTo>
                    <a:pt x="1" y="1"/>
                  </a:moveTo>
                  <a:lnTo>
                    <a:pt x="1" y="665"/>
                  </a:lnTo>
                  <a:lnTo>
                    <a:pt x="2209" y="665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5"/>
            <p:cNvSpPr/>
            <p:nvPr/>
          </p:nvSpPr>
          <p:spPr>
            <a:xfrm>
              <a:off x="2663316" y="3643396"/>
              <a:ext cx="63628" cy="23238"/>
            </a:xfrm>
            <a:custGeom>
              <a:avLst/>
              <a:gdLst/>
              <a:ahLst/>
              <a:cxnLst/>
              <a:rect l="l" t="t" r="r" b="b"/>
              <a:pathLst>
                <a:path w="2426" h="88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cubicBezTo>
                    <a:pt x="0" y="688"/>
                    <a:pt x="198" y="886"/>
                    <a:pt x="443" y="886"/>
                  </a:cubicBezTo>
                  <a:lnTo>
                    <a:pt x="2425" y="886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75"/>
            <p:cNvSpPr/>
            <p:nvPr/>
          </p:nvSpPr>
          <p:spPr>
            <a:xfrm>
              <a:off x="2721226" y="3463947"/>
              <a:ext cx="46344" cy="260623"/>
            </a:xfrm>
            <a:custGeom>
              <a:avLst/>
              <a:gdLst/>
              <a:ahLst/>
              <a:cxnLst/>
              <a:rect l="l" t="t" r="r" b="b"/>
              <a:pathLst>
                <a:path w="1767" h="9937" extrusionOk="0">
                  <a:moveTo>
                    <a:pt x="222" y="0"/>
                  </a:moveTo>
                  <a:lnTo>
                    <a:pt x="1" y="9936"/>
                  </a:lnTo>
                  <a:lnTo>
                    <a:pt x="1767" y="9936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75"/>
            <p:cNvSpPr/>
            <p:nvPr/>
          </p:nvSpPr>
          <p:spPr>
            <a:xfrm>
              <a:off x="279078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1" y="0"/>
                  </a:moveTo>
                  <a:lnTo>
                    <a:pt x="0" y="3537"/>
                  </a:lnTo>
                  <a:lnTo>
                    <a:pt x="1323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5"/>
            <p:cNvSpPr/>
            <p:nvPr/>
          </p:nvSpPr>
          <p:spPr>
            <a:xfrm>
              <a:off x="2726655" y="3463947"/>
              <a:ext cx="35486" cy="17310"/>
            </a:xfrm>
            <a:custGeom>
              <a:avLst/>
              <a:gdLst/>
              <a:ahLst/>
              <a:cxnLst/>
              <a:rect l="l" t="t" r="r" b="b"/>
              <a:pathLst>
                <a:path w="1353" h="660" extrusionOk="0">
                  <a:moveTo>
                    <a:pt x="15" y="0"/>
                  </a:moveTo>
                  <a:lnTo>
                    <a:pt x="1" y="659"/>
                  </a:lnTo>
                  <a:lnTo>
                    <a:pt x="1353" y="659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5"/>
            <p:cNvSpPr/>
            <p:nvPr/>
          </p:nvSpPr>
          <p:spPr>
            <a:xfrm>
              <a:off x="2795450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3" y="0"/>
                  </a:moveTo>
                  <a:lnTo>
                    <a:pt x="0" y="664"/>
                  </a:lnTo>
                  <a:lnTo>
                    <a:pt x="967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5"/>
            <p:cNvSpPr/>
            <p:nvPr/>
          </p:nvSpPr>
          <p:spPr>
            <a:xfrm>
              <a:off x="284869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2" y="0"/>
                  </a:moveTo>
                  <a:lnTo>
                    <a:pt x="1" y="3537"/>
                  </a:lnTo>
                  <a:lnTo>
                    <a:pt x="1324" y="3537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5"/>
            <p:cNvSpPr/>
            <p:nvPr/>
          </p:nvSpPr>
          <p:spPr>
            <a:xfrm>
              <a:off x="2853361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4" y="0"/>
                  </a:moveTo>
                  <a:lnTo>
                    <a:pt x="1" y="664"/>
                  </a:lnTo>
                  <a:lnTo>
                    <a:pt x="968" y="664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5"/>
            <p:cNvSpPr/>
            <p:nvPr/>
          </p:nvSpPr>
          <p:spPr>
            <a:xfrm>
              <a:off x="2906629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17" y="0"/>
                  </a:moveTo>
                  <a:lnTo>
                    <a:pt x="0" y="3537"/>
                  </a:lnTo>
                  <a:lnTo>
                    <a:pt x="1324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5"/>
            <p:cNvSpPr/>
            <p:nvPr/>
          </p:nvSpPr>
          <p:spPr>
            <a:xfrm>
              <a:off x="2911297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39" y="0"/>
                  </a:moveTo>
                  <a:lnTo>
                    <a:pt x="0" y="664"/>
                  </a:lnTo>
                  <a:lnTo>
                    <a:pt x="968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5"/>
            <p:cNvSpPr/>
            <p:nvPr/>
          </p:nvSpPr>
          <p:spPr>
            <a:xfrm>
              <a:off x="2744333" y="3643396"/>
              <a:ext cx="243339" cy="81174"/>
            </a:xfrm>
            <a:custGeom>
              <a:avLst/>
              <a:gdLst/>
              <a:ahLst/>
              <a:cxnLst/>
              <a:rect l="l" t="t" r="r" b="b"/>
              <a:pathLst>
                <a:path w="9278" h="3095" extrusionOk="0">
                  <a:moveTo>
                    <a:pt x="0" y="0"/>
                  </a:moveTo>
                  <a:lnTo>
                    <a:pt x="0" y="3094"/>
                  </a:lnTo>
                  <a:lnTo>
                    <a:pt x="9277" y="309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5"/>
            <p:cNvSpPr/>
            <p:nvPr/>
          </p:nvSpPr>
          <p:spPr>
            <a:xfrm>
              <a:off x="2744333" y="3643396"/>
              <a:ext cx="243339" cy="17441"/>
            </a:xfrm>
            <a:custGeom>
              <a:avLst/>
              <a:gdLst/>
              <a:ahLst/>
              <a:cxnLst/>
              <a:rect l="l" t="t" r="r" b="b"/>
              <a:pathLst>
                <a:path w="92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9277" y="66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5"/>
            <p:cNvSpPr/>
            <p:nvPr/>
          </p:nvSpPr>
          <p:spPr>
            <a:xfrm>
              <a:off x="2738641" y="3620289"/>
              <a:ext cx="254826" cy="23133"/>
            </a:xfrm>
            <a:custGeom>
              <a:avLst/>
              <a:gdLst/>
              <a:ahLst/>
              <a:cxnLst/>
              <a:rect l="l" t="t" r="r" b="b"/>
              <a:pathLst>
                <a:path w="9716" h="882" extrusionOk="0">
                  <a:moveTo>
                    <a:pt x="439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684"/>
                    <a:pt x="198" y="881"/>
                    <a:pt x="439" y="881"/>
                  </a:cubicBezTo>
                  <a:lnTo>
                    <a:pt x="9273" y="881"/>
                  </a:lnTo>
                  <a:cubicBezTo>
                    <a:pt x="9519" y="881"/>
                    <a:pt x="9716" y="684"/>
                    <a:pt x="9716" y="443"/>
                  </a:cubicBezTo>
                  <a:cubicBezTo>
                    <a:pt x="9716" y="198"/>
                    <a:pt x="9519" y="1"/>
                    <a:pt x="9273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5"/>
            <p:cNvSpPr/>
            <p:nvPr/>
          </p:nvSpPr>
          <p:spPr>
            <a:xfrm>
              <a:off x="2736569" y="3365384"/>
              <a:ext cx="290601" cy="127492"/>
            </a:xfrm>
            <a:custGeom>
              <a:avLst/>
              <a:gdLst/>
              <a:ahLst/>
              <a:cxnLst/>
              <a:rect l="l" t="t" r="r" b="b"/>
              <a:pathLst>
                <a:path w="11080" h="4861" extrusionOk="0">
                  <a:moveTo>
                    <a:pt x="8029" y="0"/>
                  </a:moveTo>
                  <a:cubicBezTo>
                    <a:pt x="7399" y="0"/>
                    <a:pt x="6797" y="245"/>
                    <a:pt x="6345" y="683"/>
                  </a:cubicBezTo>
                  <a:cubicBezTo>
                    <a:pt x="6005" y="375"/>
                    <a:pt x="5580" y="223"/>
                    <a:pt x="5156" y="223"/>
                  </a:cubicBezTo>
                  <a:cubicBezTo>
                    <a:pt x="4661" y="223"/>
                    <a:pt x="4169" y="430"/>
                    <a:pt x="3819" y="837"/>
                  </a:cubicBezTo>
                  <a:cubicBezTo>
                    <a:pt x="3612" y="719"/>
                    <a:pt x="3389" y="665"/>
                    <a:pt x="3171" y="665"/>
                  </a:cubicBezTo>
                  <a:cubicBezTo>
                    <a:pt x="2596" y="665"/>
                    <a:pt x="2050" y="1044"/>
                    <a:pt x="1889" y="1650"/>
                  </a:cubicBezTo>
                  <a:cubicBezTo>
                    <a:pt x="1766" y="1580"/>
                    <a:pt x="1636" y="1548"/>
                    <a:pt x="1509" y="1548"/>
                  </a:cubicBezTo>
                  <a:cubicBezTo>
                    <a:pt x="1124" y="1548"/>
                    <a:pt x="770" y="1845"/>
                    <a:pt x="749" y="2276"/>
                  </a:cubicBezTo>
                  <a:cubicBezTo>
                    <a:pt x="674" y="2231"/>
                    <a:pt x="595" y="2211"/>
                    <a:pt x="520" y="2211"/>
                  </a:cubicBezTo>
                  <a:cubicBezTo>
                    <a:pt x="242" y="2211"/>
                    <a:pt x="1" y="2484"/>
                    <a:pt x="99" y="2791"/>
                  </a:cubicBezTo>
                  <a:cubicBezTo>
                    <a:pt x="166" y="2990"/>
                    <a:pt x="344" y="3093"/>
                    <a:pt x="522" y="3093"/>
                  </a:cubicBezTo>
                  <a:cubicBezTo>
                    <a:pt x="687" y="3093"/>
                    <a:pt x="852" y="3003"/>
                    <a:pt x="927" y="2820"/>
                  </a:cubicBezTo>
                  <a:cubicBezTo>
                    <a:pt x="1079" y="3003"/>
                    <a:pt x="1296" y="3093"/>
                    <a:pt x="1512" y="3093"/>
                  </a:cubicBezTo>
                  <a:cubicBezTo>
                    <a:pt x="1740" y="3093"/>
                    <a:pt x="1967" y="2993"/>
                    <a:pt x="2120" y="2796"/>
                  </a:cubicBezTo>
                  <a:cubicBezTo>
                    <a:pt x="2377" y="3133"/>
                    <a:pt x="2769" y="3313"/>
                    <a:pt x="3168" y="3313"/>
                  </a:cubicBezTo>
                  <a:cubicBezTo>
                    <a:pt x="3390" y="3313"/>
                    <a:pt x="3614" y="3257"/>
                    <a:pt x="3819" y="3142"/>
                  </a:cubicBezTo>
                  <a:cubicBezTo>
                    <a:pt x="4163" y="3541"/>
                    <a:pt x="4656" y="3755"/>
                    <a:pt x="5158" y="3755"/>
                  </a:cubicBezTo>
                  <a:cubicBezTo>
                    <a:pt x="5406" y="3755"/>
                    <a:pt x="5657" y="3703"/>
                    <a:pt x="5892" y="3594"/>
                  </a:cubicBezTo>
                  <a:cubicBezTo>
                    <a:pt x="6353" y="4435"/>
                    <a:pt x="7192" y="4860"/>
                    <a:pt x="8030" y="4860"/>
                  </a:cubicBezTo>
                  <a:cubicBezTo>
                    <a:pt x="8838" y="4860"/>
                    <a:pt x="9645" y="4467"/>
                    <a:pt x="10117" y="3671"/>
                  </a:cubicBezTo>
                  <a:cubicBezTo>
                    <a:pt x="11080" y="2050"/>
                    <a:pt x="9910" y="0"/>
                    <a:pt x="8029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5"/>
            <p:cNvSpPr/>
            <p:nvPr/>
          </p:nvSpPr>
          <p:spPr>
            <a:xfrm>
              <a:off x="2735494" y="3383298"/>
              <a:ext cx="270983" cy="109683"/>
            </a:xfrm>
            <a:custGeom>
              <a:avLst/>
              <a:gdLst/>
              <a:ahLst/>
              <a:cxnLst/>
              <a:rect l="l" t="t" r="r" b="b"/>
              <a:pathLst>
                <a:path w="10332" h="4182" extrusionOk="0">
                  <a:moveTo>
                    <a:pt x="2994" y="0"/>
                  </a:moveTo>
                  <a:cubicBezTo>
                    <a:pt x="2479" y="87"/>
                    <a:pt x="2065" y="462"/>
                    <a:pt x="1930" y="967"/>
                  </a:cubicBezTo>
                  <a:cubicBezTo>
                    <a:pt x="1807" y="897"/>
                    <a:pt x="1677" y="865"/>
                    <a:pt x="1550" y="865"/>
                  </a:cubicBezTo>
                  <a:cubicBezTo>
                    <a:pt x="1165" y="865"/>
                    <a:pt x="811" y="1162"/>
                    <a:pt x="790" y="1593"/>
                  </a:cubicBezTo>
                  <a:cubicBezTo>
                    <a:pt x="722" y="1550"/>
                    <a:pt x="641" y="1526"/>
                    <a:pt x="564" y="1526"/>
                  </a:cubicBezTo>
                  <a:cubicBezTo>
                    <a:pt x="208" y="1526"/>
                    <a:pt x="1" y="1920"/>
                    <a:pt x="193" y="2214"/>
                  </a:cubicBezTo>
                  <a:cubicBezTo>
                    <a:pt x="282" y="2346"/>
                    <a:pt x="422" y="2410"/>
                    <a:pt x="562" y="2410"/>
                  </a:cubicBezTo>
                  <a:cubicBezTo>
                    <a:pt x="731" y="2410"/>
                    <a:pt x="899" y="2316"/>
                    <a:pt x="973" y="2137"/>
                  </a:cubicBezTo>
                  <a:cubicBezTo>
                    <a:pt x="1126" y="2320"/>
                    <a:pt x="1342" y="2412"/>
                    <a:pt x="1558" y="2412"/>
                  </a:cubicBezTo>
                  <a:cubicBezTo>
                    <a:pt x="1783" y="2412"/>
                    <a:pt x="2009" y="2312"/>
                    <a:pt x="2161" y="2113"/>
                  </a:cubicBezTo>
                  <a:cubicBezTo>
                    <a:pt x="2421" y="2450"/>
                    <a:pt x="2814" y="2632"/>
                    <a:pt x="3214" y="2632"/>
                  </a:cubicBezTo>
                  <a:cubicBezTo>
                    <a:pt x="3436" y="2632"/>
                    <a:pt x="3660" y="2576"/>
                    <a:pt x="3864" y="2459"/>
                  </a:cubicBezTo>
                  <a:cubicBezTo>
                    <a:pt x="4209" y="2858"/>
                    <a:pt x="4702" y="3074"/>
                    <a:pt x="5204" y="3074"/>
                  </a:cubicBezTo>
                  <a:cubicBezTo>
                    <a:pt x="5452" y="3074"/>
                    <a:pt x="5702" y="3021"/>
                    <a:pt x="5938" y="2911"/>
                  </a:cubicBezTo>
                  <a:cubicBezTo>
                    <a:pt x="6362" y="3695"/>
                    <a:pt x="7183" y="4181"/>
                    <a:pt x="8070" y="4181"/>
                  </a:cubicBezTo>
                  <a:cubicBezTo>
                    <a:pt x="8120" y="4181"/>
                    <a:pt x="8169" y="4180"/>
                    <a:pt x="8219" y="4177"/>
                  </a:cubicBezTo>
                  <a:cubicBezTo>
                    <a:pt x="9157" y="4119"/>
                    <a:pt x="9980" y="3523"/>
                    <a:pt x="10331" y="2647"/>
                  </a:cubicBezTo>
                  <a:lnTo>
                    <a:pt x="10331" y="2647"/>
                  </a:lnTo>
                  <a:cubicBezTo>
                    <a:pt x="9922" y="2926"/>
                    <a:pt x="9441" y="3075"/>
                    <a:pt x="8950" y="3075"/>
                  </a:cubicBezTo>
                  <a:cubicBezTo>
                    <a:pt x="8089" y="3070"/>
                    <a:pt x="7290" y="2613"/>
                    <a:pt x="6857" y="1872"/>
                  </a:cubicBezTo>
                  <a:cubicBezTo>
                    <a:pt x="6840" y="1844"/>
                    <a:pt x="6812" y="1826"/>
                    <a:pt x="6783" y="1826"/>
                  </a:cubicBezTo>
                  <a:cubicBezTo>
                    <a:pt x="6772" y="1826"/>
                    <a:pt x="6762" y="1828"/>
                    <a:pt x="6751" y="1834"/>
                  </a:cubicBezTo>
                  <a:cubicBezTo>
                    <a:pt x="6532" y="1923"/>
                    <a:pt x="6305" y="1966"/>
                    <a:pt x="6081" y="1966"/>
                  </a:cubicBezTo>
                  <a:cubicBezTo>
                    <a:pt x="5459" y="1966"/>
                    <a:pt x="4865" y="1638"/>
                    <a:pt x="4543" y="1069"/>
                  </a:cubicBezTo>
                  <a:cubicBezTo>
                    <a:pt x="4528" y="1039"/>
                    <a:pt x="4499" y="1020"/>
                    <a:pt x="4468" y="1020"/>
                  </a:cubicBezTo>
                  <a:cubicBezTo>
                    <a:pt x="4459" y="1020"/>
                    <a:pt x="4451" y="1022"/>
                    <a:pt x="4442" y="1025"/>
                  </a:cubicBezTo>
                  <a:cubicBezTo>
                    <a:pt x="4326" y="1064"/>
                    <a:pt x="4211" y="1083"/>
                    <a:pt x="4095" y="1083"/>
                  </a:cubicBezTo>
                  <a:cubicBezTo>
                    <a:pt x="3494" y="1083"/>
                    <a:pt x="3003" y="602"/>
                    <a:pt x="299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5"/>
            <p:cNvSpPr/>
            <p:nvPr/>
          </p:nvSpPr>
          <p:spPr>
            <a:xfrm>
              <a:off x="2645009" y="3458492"/>
              <a:ext cx="373453" cy="271507"/>
            </a:xfrm>
            <a:custGeom>
              <a:avLst/>
              <a:gdLst/>
              <a:ahLst/>
              <a:cxnLst/>
              <a:rect l="l" t="t" r="r" b="b"/>
              <a:pathLst>
                <a:path w="14239" h="10352" extrusionOk="0">
                  <a:moveTo>
                    <a:pt x="6468" y="2840"/>
                  </a:moveTo>
                  <a:lnTo>
                    <a:pt x="6660" y="5963"/>
                  </a:lnTo>
                  <a:lnTo>
                    <a:pt x="5775" y="5963"/>
                  </a:lnTo>
                  <a:lnTo>
                    <a:pt x="5972" y="2840"/>
                  </a:lnTo>
                  <a:close/>
                  <a:moveTo>
                    <a:pt x="8676" y="2840"/>
                  </a:moveTo>
                  <a:lnTo>
                    <a:pt x="8869" y="5963"/>
                  </a:lnTo>
                  <a:lnTo>
                    <a:pt x="7983" y="5963"/>
                  </a:lnTo>
                  <a:lnTo>
                    <a:pt x="8181" y="2840"/>
                  </a:lnTo>
                  <a:close/>
                  <a:moveTo>
                    <a:pt x="10885" y="2840"/>
                  </a:moveTo>
                  <a:lnTo>
                    <a:pt x="11077" y="5963"/>
                  </a:lnTo>
                  <a:lnTo>
                    <a:pt x="10192" y="5963"/>
                  </a:lnTo>
                  <a:lnTo>
                    <a:pt x="10389" y="2840"/>
                  </a:lnTo>
                  <a:close/>
                  <a:moveTo>
                    <a:pt x="2763" y="7257"/>
                  </a:moveTo>
                  <a:lnTo>
                    <a:pt x="2753" y="7729"/>
                  </a:lnTo>
                  <a:lnTo>
                    <a:pt x="2022" y="7729"/>
                  </a:lnTo>
                  <a:cubicBezTo>
                    <a:pt x="1762" y="7743"/>
                    <a:pt x="1762" y="8128"/>
                    <a:pt x="2022" y="8143"/>
                  </a:cubicBezTo>
                  <a:lnTo>
                    <a:pt x="2743" y="8143"/>
                  </a:lnTo>
                  <a:lnTo>
                    <a:pt x="2705" y="9937"/>
                  </a:lnTo>
                  <a:lnTo>
                    <a:pt x="1127" y="9937"/>
                  </a:lnTo>
                  <a:lnTo>
                    <a:pt x="1127" y="8143"/>
                  </a:lnTo>
                  <a:lnTo>
                    <a:pt x="1141" y="8143"/>
                  </a:lnTo>
                  <a:cubicBezTo>
                    <a:pt x="1146" y="8143"/>
                    <a:pt x="1150" y="8143"/>
                    <a:pt x="1155" y="8143"/>
                  </a:cubicBezTo>
                  <a:cubicBezTo>
                    <a:pt x="1425" y="8143"/>
                    <a:pt x="1425" y="7728"/>
                    <a:pt x="1155" y="7728"/>
                  </a:cubicBezTo>
                  <a:cubicBezTo>
                    <a:pt x="1150" y="7728"/>
                    <a:pt x="1146" y="7729"/>
                    <a:pt x="1141" y="7729"/>
                  </a:cubicBezTo>
                  <a:cubicBezTo>
                    <a:pt x="823" y="7729"/>
                    <a:pt x="823" y="7257"/>
                    <a:pt x="1141" y="7257"/>
                  </a:cubicBezTo>
                  <a:close/>
                  <a:moveTo>
                    <a:pt x="4249" y="410"/>
                  </a:moveTo>
                  <a:lnTo>
                    <a:pt x="4374" y="5963"/>
                  </a:lnTo>
                  <a:lnTo>
                    <a:pt x="4014" y="5963"/>
                  </a:lnTo>
                  <a:cubicBezTo>
                    <a:pt x="3412" y="5963"/>
                    <a:pt x="3133" y="6704"/>
                    <a:pt x="3585" y="7098"/>
                  </a:cubicBezTo>
                  <a:lnTo>
                    <a:pt x="3585" y="9937"/>
                  </a:lnTo>
                  <a:lnTo>
                    <a:pt x="3119" y="9937"/>
                  </a:lnTo>
                  <a:lnTo>
                    <a:pt x="3330" y="410"/>
                  </a:lnTo>
                  <a:close/>
                  <a:moveTo>
                    <a:pt x="12843" y="6372"/>
                  </a:moveTo>
                  <a:cubicBezTo>
                    <a:pt x="12973" y="6372"/>
                    <a:pt x="13079" y="6478"/>
                    <a:pt x="13079" y="6608"/>
                  </a:cubicBezTo>
                  <a:lnTo>
                    <a:pt x="13079" y="6612"/>
                  </a:lnTo>
                  <a:cubicBezTo>
                    <a:pt x="13079" y="6738"/>
                    <a:pt x="12973" y="6843"/>
                    <a:pt x="12843" y="6843"/>
                  </a:cubicBezTo>
                  <a:lnTo>
                    <a:pt x="12400" y="6843"/>
                  </a:lnTo>
                  <a:cubicBezTo>
                    <a:pt x="12141" y="6858"/>
                    <a:pt x="12141" y="7243"/>
                    <a:pt x="12400" y="7257"/>
                  </a:cubicBezTo>
                  <a:lnTo>
                    <a:pt x="12862" y="7257"/>
                  </a:lnTo>
                  <a:lnTo>
                    <a:pt x="12862" y="9937"/>
                  </a:lnTo>
                  <a:lnTo>
                    <a:pt x="3994" y="9937"/>
                  </a:lnTo>
                  <a:lnTo>
                    <a:pt x="3994" y="7257"/>
                  </a:lnTo>
                  <a:lnTo>
                    <a:pt x="11520" y="7257"/>
                  </a:lnTo>
                  <a:cubicBezTo>
                    <a:pt x="11524" y="7257"/>
                    <a:pt x="11529" y="7258"/>
                    <a:pt x="11533" y="7258"/>
                  </a:cubicBezTo>
                  <a:cubicBezTo>
                    <a:pt x="11803" y="7258"/>
                    <a:pt x="11804" y="6843"/>
                    <a:pt x="11538" y="6843"/>
                  </a:cubicBezTo>
                  <a:cubicBezTo>
                    <a:pt x="11532" y="6843"/>
                    <a:pt x="11526" y="6843"/>
                    <a:pt x="11520" y="6843"/>
                  </a:cubicBezTo>
                  <a:lnTo>
                    <a:pt x="4009" y="6843"/>
                  </a:lnTo>
                  <a:cubicBezTo>
                    <a:pt x="3696" y="6843"/>
                    <a:pt x="3696" y="6372"/>
                    <a:pt x="4009" y="6372"/>
                  </a:cubicBezTo>
                  <a:close/>
                  <a:moveTo>
                    <a:pt x="3124" y="1"/>
                  </a:moveTo>
                  <a:cubicBezTo>
                    <a:pt x="3013" y="1"/>
                    <a:pt x="2926" y="91"/>
                    <a:pt x="2926" y="203"/>
                  </a:cubicBezTo>
                  <a:lnTo>
                    <a:pt x="2777" y="6843"/>
                  </a:lnTo>
                  <a:lnTo>
                    <a:pt x="1146" y="6843"/>
                  </a:lnTo>
                  <a:cubicBezTo>
                    <a:pt x="544" y="6843"/>
                    <a:pt x="265" y="7584"/>
                    <a:pt x="718" y="7979"/>
                  </a:cubicBezTo>
                  <a:lnTo>
                    <a:pt x="718" y="9937"/>
                  </a:lnTo>
                  <a:lnTo>
                    <a:pt x="260" y="9937"/>
                  </a:lnTo>
                  <a:cubicBezTo>
                    <a:pt x="1" y="9952"/>
                    <a:pt x="1" y="10337"/>
                    <a:pt x="260" y="10351"/>
                  </a:cubicBezTo>
                  <a:lnTo>
                    <a:pt x="13950" y="10351"/>
                  </a:lnTo>
                  <a:cubicBezTo>
                    <a:pt x="13954" y="10351"/>
                    <a:pt x="13959" y="10351"/>
                    <a:pt x="13964" y="10351"/>
                  </a:cubicBezTo>
                  <a:cubicBezTo>
                    <a:pt x="14237" y="10351"/>
                    <a:pt x="14239" y="9937"/>
                    <a:pt x="13968" y="9937"/>
                  </a:cubicBezTo>
                  <a:cubicBezTo>
                    <a:pt x="13962" y="9937"/>
                    <a:pt x="13956" y="9937"/>
                    <a:pt x="13950" y="9937"/>
                  </a:cubicBezTo>
                  <a:lnTo>
                    <a:pt x="13271" y="9937"/>
                  </a:lnTo>
                  <a:lnTo>
                    <a:pt x="13271" y="7098"/>
                  </a:lnTo>
                  <a:cubicBezTo>
                    <a:pt x="13724" y="6704"/>
                    <a:pt x="13440" y="5963"/>
                    <a:pt x="12843" y="5963"/>
                  </a:cubicBezTo>
                  <a:lnTo>
                    <a:pt x="11491" y="5963"/>
                  </a:lnTo>
                  <a:lnTo>
                    <a:pt x="11284" y="2624"/>
                  </a:lnTo>
                  <a:cubicBezTo>
                    <a:pt x="11275" y="2513"/>
                    <a:pt x="11188" y="2426"/>
                    <a:pt x="11077" y="2426"/>
                  </a:cubicBezTo>
                  <a:lnTo>
                    <a:pt x="10192" y="2426"/>
                  </a:lnTo>
                  <a:cubicBezTo>
                    <a:pt x="10086" y="2426"/>
                    <a:pt x="9995" y="2513"/>
                    <a:pt x="9985" y="2624"/>
                  </a:cubicBezTo>
                  <a:lnTo>
                    <a:pt x="9778" y="5963"/>
                  </a:lnTo>
                  <a:lnTo>
                    <a:pt x="9282" y="5963"/>
                  </a:lnTo>
                  <a:lnTo>
                    <a:pt x="9076" y="2624"/>
                  </a:lnTo>
                  <a:cubicBezTo>
                    <a:pt x="9066" y="2513"/>
                    <a:pt x="8979" y="2426"/>
                    <a:pt x="8869" y="2426"/>
                  </a:cubicBezTo>
                  <a:lnTo>
                    <a:pt x="7988" y="2426"/>
                  </a:lnTo>
                  <a:cubicBezTo>
                    <a:pt x="7877" y="2426"/>
                    <a:pt x="7791" y="2513"/>
                    <a:pt x="7781" y="2624"/>
                  </a:cubicBezTo>
                  <a:lnTo>
                    <a:pt x="7574" y="5963"/>
                  </a:lnTo>
                  <a:lnTo>
                    <a:pt x="7079" y="5963"/>
                  </a:lnTo>
                  <a:lnTo>
                    <a:pt x="6867" y="2624"/>
                  </a:lnTo>
                  <a:cubicBezTo>
                    <a:pt x="6862" y="2513"/>
                    <a:pt x="6771" y="2426"/>
                    <a:pt x="6665" y="2426"/>
                  </a:cubicBezTo>
                  <a:lnTo>
                    <a:pt x="5779" y="2426"/>
                  </a:lnTo>
                  <a:cubicBezTo>
                    <a:pt x="5669" y="2426"/>
                    <a:pt x="5582" y="2513"/>
                    <a:pt x="5573" y="2624"/>
                  </a:cubicBezTo>
                  <a:lnTo>
                    <a:pt x="5366" y="5963"/>
                  </a:lnTo>
                  <a:lnTo>
                    <a:pt x="4788" y="5963"/>
                  </a:lnTo>
                  <a:lnTo>
                    <a:pt x="4658" y="203"/>
                  </a:lnTo>
                  <a:cubicBezTo>
                    <a:pt x="4658" y="91"/>
                    <a:pt x="4571" y="1"/>
                    <a:pt x="4465" y="1"/>
                  </a:cubicBezTo>
                  <a:cubicBezTo>
                    <a:pt x="4462" y="1"/>
                    <a:pt x="4459" y="1"/>
                    <a:pt x="4456" y="1"/>
                  </a:cubicBezTo>
                  <a:lnTo>
                    <a:pt x="3133" y="1"/>
                  </a:lnTo>
                  <a:cubicBezTo>
                    <a:pt x="3130" y="1"/>
                    <a:pt x="3127" y="1"/>
                    <a:pt x="3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5"/>
            <p:cNvSpPr/>
            <p:nvPr/>
          </p:nvSpPr>
          <p:spPr>
            <a:xfrm>
              <a:off x="2733239" y="3360008"/>
              <a:ext cx="286745" cy="138376"/>
            </a:xfrm>
            <a:custGeom>
              <a:avLst/>
              <a:gdLst/>
              <a:ahLst/>
              <a:cxnLst/>
              <a:rect l="l" t="t" r="r" b="b"/>
              <a:pathLst>
                <a:path w="10933" h="5276" extrusionOk="0">
                  <a:moveTo>
                    <a:pt x="8160" y="0"/>
                  </a:moveTo>
                  <a:cubicBezTo>
                    <a:pt x="7555" y="0"/>
                    <a:pt x="6953" y="209"/>
                    <a:pt x="6467" y="614"/>
                  </a:cubicBezTo>
                  <a:cubicBezTo>
                    <a:pt x="6115" y="349"/>
                    <a:pt x="5698" y="218"/>
                    <a:pt x="5284" y="218"/>
                  </a:cubicBezTo>
                  <a:cubicBezTo>
                    <a:pt x="4782" y="218"/>
                    <a:pt x="4282" y="410"/>
                    <a:pt x="3902" y="787"/>
                  </a:cubicBezTo>
                  <a:cubicBezTo>
                    <a:pt x="3704" y="701"/>
                    <a:pt x="3497" y="660"/>
                    <a:pt x="3294" y="660"/>
                  </a:cubicBezTo>
                  <a:cubicBezTo>
                    <a:pt x="2706" y="660"/>
                    <a:pt x="2146" y="1004"/>
                    <a:pt x="1896" y="1576"/>
                  </a:cubicBezTo>
                  <a:cubicBezTo>
                    <a:pt x="1814" y="1552"/>
                    <a:pt x="1727" y="1543"/>
                    <a:pt x="1641" y="1543"/>
                  </a:cubicBezTo>
                  <a:cubicBezTo>
                    <a:pt x="1222" y="1543"/>
                    <a:pt x="852" y="1812"/>
                    <a:pt x="717" y="2212"/>
                  </a:cubicBezTo>
                  <a:cubicBezTo>
                    <a:pt x="693" y="2207"/>
                    <a:pt x="669" y="2207"/>
                    <a:pt x="645" y="2207"/>
                  </a:cubicBezTo>
                  <a:cubicBezTo>
                    <a:pt x="289" y="2207"/>
                    <a:pt x="0" y="2495"/>
                    <a:pt x="0" y="2856"/>
                  </a:cubicBezTo>
                  <a:cubicBezTo>
                    <a:pt x="0" y="2967"/>
                    <a:pt x="91" y="3063"/>
                    <a:pt x="207" y="3063"/>
                  </a:cubicBezTo>
                  <a:cubicBezTo>
                    <a:pt x="318" y="3063"/>
                    <a:pt x="414" y="2972"/>
                    <a:pt x="414" y="2856"/>
                  </a:cubicBezTo>
                  <a:cubicBezTo>
                    <a:pt x="414" y="2726"/>
                    <a:pt x="515" y="2621"/>
                    <a:pt x="645" y="2621"/>
                  </a:cubicBezTo>
                  <a:cubicBezTo>
                    <a:pt x="688" y="2621"/>
                    <a:pt x="731" y="2630"/>
                    <a:pt x="765" y="2654"/>
                  </a:cubicBezTo>
                  <a:cubicBezTo>
                    <a:pt x="800" y="2675"/>
                    <a:pt x="837" y="2685"/>
                    <a:pt x="872" y="2685"/>
                  </a:cubicBezTo>
                  <a:cubicBezTo>
                    <a:pt x="976" y="2685"/>
                    <a:pt x="1071" y="2605"/>
                    <a:pt x="1078" y="2491"/>
                  </a:cubicBezTo>
                  <a:cubicBezTo>
                    <a:pt x="1097" y="2192"/>
                    <a:pt x="1342" y="1961"/>
                    <a:pt x="1641" y="1957"/>
                  </a:cubicBezTo>
                  <a:cubicBezTo>
                    <a:pt x="1737" y="1957"/>
                    <a:pt x="1833" y="1985"/>
                    <a:pt x="1915" y="2034"/>
                  </a:cubicBezTo>
                  <a:cubicBezTo>
                    <a:pt x="1948" y="2052"/>
                    <a:pt x="1983" y="2061"/>
                    <a:pt x="2018" y="2061"/>
                  </a:cubicBezTo>
                  <a:cubicBezTo>
                    <a:pt x="2107" y="2061"/>
                    <a:pt x="2190" y="2001"/>
                    <a:pt x="2218" y="1904"/>
                  </a:cubicBezTo>
                  <a:cubicBezTo>
                    <a:pt x="2350" y="1392"/>
                    <a:pt x="2810" y="1074"/>
                    <a:pt x="3295" y="1074"/>
                  </a:cubicBezTo>
                  <a:cubicBezTo>
                    <a:pt x="3480" y="1074"/>
                    <a:pt x="3669" y="1121"/>
                    <a:pt x="3845" y="1220"/>
                  </a:cubicBezTo>
                  <a:cubicBezTo>
                    <a:pt x="3876" y="1238"/>
                    <a:pt x="3911" y="1247"/>
                    <a:pt x="3945" y="1247"/>
                  </a:cubicBezTo>
                  <a:cubicBezTo>
                    <a:pt x="4004" y="1247"/>
                    <a:pt x="4062" y="1221"/>
                    <a:pt x="4104" y="1172"/>
                  </a:cubicBezTo>
                  <a:cubicBezTo>
                    <a:pt x="4413" y="815"/>
                    <a:pt x="4847" y="633"/>
                    <a:pt x="5282" y="633"/>
                  </a:cubicBezTo>
                  <a:cubicBezTo>
                    <a:pt x="5655" y="633"/>
                    <a:pt x="6030" y="767"/>
                    <a:pt x="6327" y="1037"/>
                  </a:cubicBezTo>
                  <a:cubicBezTo>
                    <a:pt x="6367" y="1075"/>
                    <a:pt x="6417" y="1093"/>
                    <a:pt x="6466" y="1093"/>
                  </a:cubicBezTo>
                  <a:cubicBezTo>
                    <a:pt x="6519" y="1093"/>
                    <a:pt x="6572" y="1072"/>
                    <a:pt x="6611" y="1033"/>
                  </a:cubicBezTo>
                  <a:cubicBezTo>
                    <a:pt x="7036" y="626"/>
                    <a:pt x="7591" y="413"/>
                    <a:pt x="8153" y="413"/>
                  </a:cubicBezTo>
                  <a:cubicBezTo>
                    <a:pt x="8501" y="413"/>
                    <a:pt x="8852" y="495"/>
                    <a:pt x="9176" y="662"/>
                  </a:cubicBezTo>
                  <a:cubicBezTo>
                    <a:pt x="10023" y="1105"/>
                    <a:pt x="10490" y="2034"/>
                    <a:pt x="10345" y="2977"/>
                  </a:cubicBezTo>
                  <a:cubicBezTo>
                    <a:pt x="10201" y="3915"/>
                    <a:pt x="9470" y="4661"/>
                    <a:pt x="8531" y="4824"/>
                  </a:cubicBezTo>
                  <a:cubicBezTo>
                    <a:pt x="8403" y="4847"/>
                    <a:pt x="8275" y="4857"/>
                    <a:pt x="8149" y="4857"/>
                  </a:cubicBezTo>
                  <a:cubicBezTo>
                    <a:pt x="7346" y="4857"/>
                    <a:pt x="6593" y="4421"/>
                    <a:pt x="6202" y="3698"/>
                  </a:cubicBezTo>
                  <a:cubicBezTo>
                    <a:pt x="6164" y="3629"/>
                    <a:pt x="6090" y="3589"/>
                    <a:pt x="6016" y="3589"/>
                  </a:cubicBezTo>
                  <a:cubicBezTo>
                    <a:pt x="5988" y="3589"/>
                    <a:pt x="5959" y="3595"/>
                    <a:pt x="5933" y="3607"/>
                  </a:cubicBezTo>
                  <a:cubicBezTo>
                    <a:pt x="5723" y="3705"/>
                    <a:pt x="5501" y="3752"/>
                    <a:pt x="5280" y="3752"/>
                  </a:cubicBezTo>
                  <a:cubicBezTo>
                    <a:pt x="4839" y="3752"/>
                    <a:pt x="4406" y="3562"/>
                    <a:pt x="4104" y="3212"/>
                  </a:cubicBezTo>
                  <a:cubicBezTo>
                    <a:pt x="4062" y="3164"/>
                    <a:pt x="4004" y="3138"/>
                    <a:pt x="3945" y="3138"/>
                  </a:cubicBezTo>
                  <a:cubicBezTo>
                    <a:pt x="3911" y="3138"/>
                    <a:pt x="3876" y="3147"/>
                    <a:pt x="3845" y="3164"/>
                  </a:cubicBezTo>
                  <a:cubicBezTo>
                    <a:pt x="3671" y="3262"/>
                    <a:pt x="3482" y="3309"/>
                    <a:pt x="3295" y="3309"/>
                  </a:cubicBezTo>
                  <a:cubicBezTo>
                    <a:pt x="2958" y="3309"/>
                    <a:pt x="2627" y="3156"/>
                    <a:pt x="2411" y="2871"/>
                  </a:cubicBezTo>
                  <a:cubicBezTo>
                    <a:pt x="2367" y="2823"/>
                    <a:pt x="2310" y="2794"/>
                    <a:pt x="2247" y="2794"/>
                  </a:cubicBezTo>
                  <a:cubicBezTo>
                    <a:pt x="2180" y="2794"/>
                    <a:pt x="2122" y="2823"/>
                    <a:pt x="2083" y="2871"/>
                  </a:cubicBezTo>
                  <a:cubicBezTo>
                    <a:pt x="1978" y="3010"/>
                    <a:pt x="1814" y="3092"/>
                    <a:pt x="1641" y="3092"/>
                  </a:cubicBezTo>
                  <a:cubicBezTo>
                    <a:pt x="1381" y="3107"/>
                    <a:pt x="1381" y="3491"/>
                    <a:pt x="1641" y="3506"/>
                  </a:cubicBezTo>
                  <a:cubicBezTo>
                    <a:pt x="1857" y="3506"/>
                    <a:pt x="2064" y="3434"/>
                    <a:pt x="2237" y="3299"/>
                  </a:cubicBezTo>
                  <a:cubicBezTo>
                    <a:pt x="2526" y="3578"/>
                    <a:pt x="2905" y="3724"/>
                    <a:pt x="3291" y="3724"/>
                  </a:cubicBezTo>
                  <a:cubicBezTo>
                    <a:pt x="3497" y="3724"/>
                    <a:pt x="3705" y="3683"/>
                    <a:pt x="3902" y="3597"/>
                  </a:cubicBezTo>
                  <a:cubicBezTo>
                    <a:pt x="4273" y="3963"/>
                    <a:pt x="4768" y="4165"/>
                    <a:pt x="5283" y="4165"/>
                  </a:cubicBezTo>
                  <a:cubicBezTo>
                    <a:pt x="5505" y="4165"/>
                    <a:pt x="5726" y="4127"/>
                    <a:pt x="5938" y="4054"/>
                  </a:cubicBezTo>
                  <a:cubicBezTo>
                    <a:pt x="6426" y="4823"/>
                    <a:pt x="7271" y="5275"/>
                    <a:pt x="8159" y="5275"/>
                  </a:cubicBezTo>
                  <a:cubicBezTo>
                    <a:pt x="8338" y="5275"/>
                    <a:pt x="8519" y="5257"/>
                    <a:pt x="8700" y="5219"/>
                  </a:cubicBezTo>
                  <a:cubicBezTo>
                    <a:pt x="9777" y="4993"/>
                    <a:pt x="10600" y="4122"/>
                    <a:pt x="10764" y="3039"/>
                  </a:cubicBezTo>
                  <a:cubicBezTo>
                    <a:pt x="10932" y="1952"/>
                    <a:pt x="10413" y="879"/>
                    <a:pt x="9455" y="340"/>
                  </a:cubicBezTo>
                  <a:cubicBezTo>
                    <a:pt x="9050" y="112"/>
                    <a:pt x="8604" y="0"/>
                    <a:pt x="8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5"/>
            <p:cNvSpPr/>
            <p:nvPr/>
          </p:nvSpPr>
          <p:spPr>
            <a:xfrm>
              <a:off x="2779294" y="3661178"/>
              <a:ext cx="11304" cy="22739"/>
            </a:xfrm>
            <a:custGeom>
              <a:avLst/>
              <a:gdLst/>
              <a:ahLst/>
              <a:cxnLst/>
              <a:rect l="l" t="t" r="r" b="b"/>
              <a:pathLst>
                <a:path w="431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5"/>
            <p:cNvSpPr/>
            <p:nvPr/>
          </p:nvSpPr>
          <p:spPr>
            <a:xfrm>
              <a:off x="2802637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7" y="1"/>
                  </a:moveTo>
                  <a:cubicBezTo>
                    <a:pt x="97" y="1"/>
                    <a:pt x="0" y="92"/>
                    <a:pt x="0" y="208"/>
                  </a:cubicBezTo>
                  <a:lnTo>
                    <a:pt x="0" y="650"/>
                  </a:lnTo>
                  <a:cubicBezTo>
                    <a:pt x="8" y="780"/>
                    <a:pt x="108" y="845"/>
                    <a:pt x="207" y="845"/>
                  </a:cubicBezTo>
                  <a:cubicBezTo>
                    <a:pt x="307" y="845"/>
                    <a:pt x="407" y="780"/>
                    <a:pt x="414" y="650"/>
                  </a:cubicBezTo>
                  <a:lnTo>
                    <a:pt x="414" y="208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5"/>
            <p:cNvSpPr/>
            <p:nvPr/>
          </p:nvSpPr>
          <p:spPr>
            <a:xfrm>
              <a:off x="2825848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650"/>
                  </a:lnTo>
                  <a:cubicBezTo>
                    <a:pt x="8" y="780"/>
                    <a:pt x="108" y="845"/>
                    <a:pt x="208" y="845"/>
                  </a:cubicBezTo>
                  <a:cubicBezTo>
                    <a:pt x="308" y="845"/>
                    <a:pt x="407" y="780"/>
                    <a:pt x="415" y="650"/>
                  </a:cubicBezTo>
                  <a:lnTo>
                    <a:pt x="415" y="208"/>
                  </a:lnTo>
                  <a:cubicBezTo>
                    <a:pt x="415" y="92"/>
                    <a:pt x="323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5"/>
            <p:cNvSpPr/>
            <p:nvPr/>
          </p:nvSpPr>
          <p:spPr>
            <a:xfrm>
              <a:off x="2848876" y="3661178"/>
              <a:ext cx="11278" cy="22739"/>
            </a:xfrm>
            <a:custGeom>
              <a:avLst/>
              <a:gdLst/>
              <a:ahLst/>
              <a:cxnLst/>
              <a:rect l="l" t="t" r="r" b="b"/>
              <a:pathLst>
                <a:path w="430" h="867" extrusionOk="0">
                  <a:moveTo>
                    <a:pt x="215" y="1"/>
                  </a:moveTo>
                  <a:cubicBezTo>
                    <a:pt x="100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5"/>
            <p:cNvSpPr/>
            <p:nvPr/>
          </p:nvSpPr>
          <p:spPr>
            <a:xfrm>
              <a:off x="2871982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5"/>
            <p:cNvSpPr/>
            <p:nvPr/>
          </p:nvSpPr>
          <p:spPr>
            <a:xfrm>
              <a:off x="2895141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7" y="1"/>
                  </a:moveTo>
                  <a:cubicBezTo>
                    <a:pt x="102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19" y="650"/>
                  </a:cubicBezTo>
                  <a:lnTo>
                    <a:pt x="419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5"/>
            <p:cNvSpPr/>
            <p:nvPr/>
          </p:nvSpPr>
          <p:spPr>
            <a:xfrm>
              <a:off x="2918300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2" y="867"/>
                    <a:pt x="429" y="795"/>
                    <a:pt x="421" y="650"/>
                  </a:cubicBezTo>
                  <a:lnTo>
                    <a:pt x="421" y="208"/>
                  </a:lnTo>
                  <a:cubicBezTo>
                    <a:pt x="421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5"/>
            <p:cNvSpPr/>
            <p:nvPr/>
          </p:nvSpPr>
          <p:spPr>
            <a:xfrm>
              <a:off x="2941459" y="3661178"/>
              <a:ext cx="11330" cy="22739"/>
            </a:xfrm>
            <a:custGeom>
              <a:avLst/>
              <a:gdLst/>
              <a:ahLst/>
              <a:cxnLst/>
              <a:rect l="l" t="t" r="r" b="b"/>
              <a:pathLst>
                <a:path w="432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2" name="Google Shape;10902;p75"/>
          <p:cNvGrpSpPr/>
          <p:nvPr/>
        </p:nvGrpSpPr>
        <p:grpSpPr>
          <a:xfrm>
            <a:off x="1277639" y="2449546"/>
            <a:ext cx="409411" cy="332066"/>
            <a:chOff x="1277639" y="2449546"/>
            <a:chExt cx="409411" cy="332066"/>
          </a:xfrm>
        </p:grpSpPr>
        <p:sp>
          <p:nvSpPr>
            <p:cNvPr id="10903" name="Google Shape;10903;p75"/>
            <p:cNvSpPr/>
            <p:nvPr/>
          </p:nvSpPr>
          <p:spPr>
            <a:xfrm>
              <a:off x="1283566" y="2455474"/>
              <a:ext cx="397556" cy="275258"/>
            </a:xfrm>
            <a:custGeom>
              <a:avLst/>
              <a:gdLst/>
              <a:ahLst/>
              <a:cxnLst/>
              <a:rect l="l" t="t" r="r" b="b"/>
              <a:pathLst>
                <a:path w="15158" h="10495" extrusionOk="0">
                  <a:moveTo>
                    <a:pt x="410" y="1"/>
                  </a:moveTo>
                  <a:cubicBezTo>
                    <a:pt x="183" y="1"/>
                    <a:pt x="1" y="183"/>
                    <a:pt x="1" y="405"/>
                  </a:cubicBezTo>
                  <a:lnTo>
                    <a:pt x="1" y="10091"/>
                  </a:lnTo>
                  <a:cubicBezTo>
                    <a:pt x="1" y="10317"/>
                    <a:pt x="183" y="10495"/>
                    <a:pt x="410" y="10495"/>
                  </a:cubicBezTo>
                  <a:lnTo>
                    <a:pt x="14749" y="10495"/>
                  </a:lnTo>
                  <a:cubicBezTo>
                    <a:pt x="14975" y="10495"/>
                    <a:pt x="15158" y="10317"/>
                    <a:pt x="15158" y="10091"/>
                  </a:cubicBezTo>
                  <a:lnTo>
                    <a:pt x="15158" y="405"/>
                  </a:lnTo>
                  <a:cubicBezTo>
                    <a:pt x="15158" y="183"/>
                    <a:pt x="14975" y="1"/>
                    <a:pt x="1474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5"/>
            <p:cNvSpPr/>
            <p:nvPr/>
          </p:nvSpPr>
          <p:spPr>
            <a:xfrm>
              <a:off x="1283566" y="2455605"/>
              <a:ext cx="397556" cy="275126"/>
            </a:xfrm>
            <a:custGeom>
              <a:avLst/>
              <a:gdLst/>
              <a:ahLst/>
              <a:cxnLst/>
              <a:rect l="l" t="t" r="r" b="b"/>
              <a:pathLst>
                <a:path w="15158" h="10490" extrusionOk="0">
                  <a:moveTo>
                    <a:pt x="14757" y="0"/>
                  </a:moveTo>
                  <a:cubicBezTo>
                    <a:pt x="14754" y="0"/>
                    <a:pt x="14751" y="0"/>
                    <a:pt x="14749" y="0"/>
                  </a:cubicBezTo>
                  <a:lnTo>
                    <a:pt x="13796" y="0"/>
                  </a:lnTo>
                  <a:lnTo>
                    <a:pt x="13796" y="9503"/>
                  </a:lnTo>
                  <a:cubicBezTo>
                    <a:pt x="13796" y="9730"/>
                    <a:pt x="13613" y="9912"/>
                    <a:pt x="13387" y="9912"/>
                  </a:cubicBezTo>
                  <a:lnTo>
                    <a:pt x="1" y="9912"/>
                  </a:lnTo>
                  <a:lnTo>
                    <a:pt x="1" y="10086"/>
                  </a:lnTo>
                  <a:cubicBezTo>
                    <a:pt x="1" y="10312"/>
                    <a:pt x="183" y="10490"/>
                    <a:pt x="410" y="10490"/>
                  </a:cubicBezTo>
                  <a:lnTo>
                    <a:pt x="14749" y="10490"/>
                  </a:lnTo>
                  <a:cubicBezTo>
                    <a:pt x="14975" y="10490"/>
                    <a:pt x="15158" y="10312"/>
                    <a:pt x="15158" y="10086"/>
                  </a:cubicBezTo>
                  <a:lnTo>
                    <a:pt x="15158" y="400"/>
                  </a:lnTo>
                  <a:cubicBezTo>
                    <a:pt x="15153" y="181"/>
                    <a:pt x="14979" y="0"/>
                    <a:pt x="147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5"/>
            <p:cNvSpPr/>
            <p:nvPr/>
          </p:nvSpPr>
          <p:spPr>
            <a:xfrm>
              <a:off x="1312338" y="2485504"/>
              <a:ext cx="340013" cy="215328"/>
            </a:xfrm>
            <a:custGeom>
              <a:avLst/>
              <a:gdLst/>
              <a:ahLst/>
              <a:cxnLst/>
              <a:rect l="l" t="t" r="r" b="b"/>
              <a:pathLst>
                <a:path w="12964" h="8210" extrusionOk="0">
                  <a:moveTo>
                    <a:pt x="1146" y="1"/>
                  </a:moveTo>
                  <a:cubicBezTo>
                    <a:pt x="1122" y="1"/>
                    <a:pt x="1098" y="20"/>
                    <a:pt x="1093" y="49"/>
                  </a:cubicBezTo>
                  <a:cubicBezTo>
                    <a:pt x="1069" y="617"/>
                    <a:pt x="617" y="1069"/>
                    <a:pt x="54" y="1093"/>
                  </a:cubicBezTo>
                  <a:cubicBezTo>
                    <a:pt x="25" y="1093"/>
                    <a:pt x="1" y="1117"/>
                    <a:pt x="1" y="1146"/>
                  </a:cubicBezTo>
                  <a:lnTo>
                    <a:pt x="1" y="7064"/>
                  </a:lnTo>
                  <a:cubicBezTo>
                    <a:pt x="1" y="7088"/>
                    <a:pt x="25" y="7112"/>
                    <a:pt x="54" y="7117"/>
                  </a:cubicBezTo>
                  <a:cubicBezTo>
                    <a:pt x="617" y="7141"/>
                    <a:pt x="1069" y="7594"/>
                    <a:pt x="1093" y="8157"/>
                  </a:cubicBezTo>
                  <a:cubicBezTo>
                    <a:pt x="1098" y="8185"/>
                    <a:pt x="1122" y="8210"/>
                    <a:pt x="1146" y="8210"/>
                  </a:cubicBezTo>
                  <a:lnTo>
                    <a:pt x="11761" y="8210"/>
                  </a:lnTo>
                  <a:cubicBezTo>
                    <a:pt x="11789" y="8210"/>
                    <a:pt x="11813" y="8185"/>
                    <a:pt x="11813" y="8157"/>
                  </a:cubicBezTo>
                  <a:cubicBezTo>
                    <a:pt x="11842" y="7577"/>
                    <a:pt x="12319" y="7117"/>
                    <a:pt x="12901" y="7117"/>
                  </a:cubicBezTo>
                  <a:cubicBezTo>
                    <a:pt x="12904" y="7117"/>
                    <a:pt x="12907" y="7117"/>
                    <a:pt x="12911" y="7117"/>
                  </a:cubicBezTo>
                  <a:cubicBezTo>
                    <a:pt x="12939" y="7117"/>
                    <a:pt x="12963" y="7093"/>
                    <a:pt x="12963" y="7060"/>
                  </a:cubicBezTo>
                  <a:lnTo>
                    <a:pt x="12963" y="1146"/>
                  </a:lnTo>
                  <a:cubicBezTo>
                    <a:pt x="12963" y="1117"/>
                    <a:pt x="12939" y="1093"/>
                    <a:pt x="12911" y="1093"/>
                  </a:cubicBezTo>
                  <a:cubicBezTo>
                    <a:pt x="12323" y="1093"/>
                    <a:pt x="11842" y="636"/>
                    <a:pt x="11813" y="49"/>
                  </a:cubicBezTo>
                  <a:cubicBezTo>
                    <a:pt x="11813" y="20"/>
                    <a:pt x="11789" y="1"/>
                    <a:pt x="11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5"/>
            <p:cNvSpPr/>
            <p:nvPr/>
          </p:nvSpPr>
          <p:spPr>
            <a:xfrm>
              <a:off x="1584815" y="2485504"/>
              <a:ext cx="67536" cy="215328"/>
            </a:xfrm>
            <a:custGeom>
              <a:avLst/>
              <a:gdLst/>
              <a:ahLst/>
              <a:cxnLst/>
              <a:rect l="l" t="t" r="r" b="b"/>
              <a:pathLst>
                <a:path w="2575" h="8210" extrusionOk="0">
                  <a:moveTo>
                    <a:pt x="0" y="1"/>
                  </a:moveTo>
                  <a:cubicBezTo>
                    <a:pt x="29" y="1"/>
                    <a:pt x="48" y="25"/>
                    <a:pt x="53" y="49"/>
                  </a:cubicBezTo>
                  <a:cubicBezTo>
                    <a:pt x="77" y="636"/>
                    <a:pt x="558" y="1093"/>
                    <a:pt x="1145" y="1093"/>
                  </a:cubicBezTo>
                  <a:cubicBezTo>
                    <a:pt x="1174" y="1093"/>
                    <a:pt x="1198" y="1117"/>
                    <a:pt x="1198" y="1146"/>
                  </a:cubicBezTo>
                  <a:lnTo>
                    <a:pt x="1198" y="7064"/>
                  </a:lnTo>
                  <a:cubicBezTo>
                    <a:pt x="1198" y="7093"/>
                    <a:pt x="1174" y="7117"/>
                    <a:pt x="1145" y="7117"/>
                  </a:cubicBezTo>
                  <a:cubicBezTo>
                    <a:pt x="558" y="7117"/>
                    <a:pt x="82" y="7574"/>
                    <a:pt x="53" y="8161"/>
                  </a:cubicBezTo>
                  <a:cubicBezTo>
                    <a:pt x="53" y="8185"/>
                    <a:pt x="29" y="8210"/>
                    <a:pt x="0" y="8210"/>
                  </a:cubicBezTo>
                  <a:lnTo>
                    <a:pt x="1372" y="8210"/>
                  </a:lnTo>
                  <a:cubicBezTo>
                    <a:pt x="1400" y="8210"/>
                    <a:pt x="1424" y="8185"/>
                    <a:pt x="1424" y="8161"/>
                  </a:cubicBezTo>
                  <a:cubicBezTo>
                    <a:pt x="1453" y="7574"/>
                    <a:pt x="1934" y="7117"/>
                    <a:pt x="2522" y="7117"/>
                  </a:cubicBezTo>
                  <a:cubicBezTo>
                    <a:pt x="2550" y="7117"/>
                    <a:pt x="2574" y="7093"/>
                    <a:pt x="2574" y="7060"/>
                  </a:cubicBezTo>
                  <a:lnTo>
                    <a:pt x="2574" y="1146"/>
                  </a:lnTo>
                  <a:cubicBezTo>
                    <a:pt x="2574" y="1117"/>
                    <a:pt x="2550" y="1093"/>
                    <a:pt x="2522" y="1093"/>
                  </a:cubicBezTo>
                  <a:cubicBezTo>
                    <a:pt x="1934" y="1093"/>
                    <a:pt x="1453" y="636"/>
                    <a:pt x="1424" y="49"/>
                  </a:cubicBezTo>
                  <a:cubicBezTo>
                    <a:pt x="1424" y="25"/>
                    <a:pt x="1400" y="1"/>
                    <a:pt x="1372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5"/>
            <p:cNvSpPr/>
            <p:nvPr/>
          </p:nvSpPr>
          <p:spPr>
            <a:xfrm>
              <a:off x="1542300" y="2696006"/>
              <a:ext cx="65254" cy="79548"/>
            </a:xfrm>
            <a:custGeom>
              <a:avLst/>
              <a:gdLst/>
              <a:ahLst/>
              <a:cxnLst/>
              <a:rect l="l" t="t" r="r" b="b"/>
              <a:pathLst>
                <a:path w="2488" h="3033" extrusionOk="0">
                  <a:moveTo>
                    <a:pt x="1145" y="1"/>
                  </a:moveTo>
                  <a:lnTo>
                    <a:pt x="14" y="2368"/>
                  </a:lnTo>
                  <a:cubicBezTo>
                    <a:pt x="1" y="2395"/>
                    <a:pt x="21" y="2426"/>
                    <a:pt x="51" y="2426"/>
                  </a:cubicBezTo>
                  <a:cubicBezTo>
                    <a:pt x="53" y="2426"/>
                    <a:pt x="55" y="2426"/>
                    <a:pt x="57" y="2426"/>
                  </a:cubicBezTo>
                  <a:lnTo>
                    <a:pt x="818" y="2305"/>
                  </a:lnTo>
                  <a:cubicBezTo>
                    <a:pt x="820" y="2305"/>
                    <a:pt x="823" y="2304"/>
                    <a:pt x="826" y="2304"/>
                  </a:cubicBezTo>
                  <a:cubicBezTo>
                    <a:pt x="839" y="2304"/>
                    <a:pt x="853" y="2313"/>
                    <a:pt x="861" y="2325"/>
                  </a:cubicBezTo>
                  <a:lnTo>
                    <a:pt x="1280" y="3013"/>
                  </a:lnTo>
                  <a:cubicBezTo>
                    <a:pt x="1288" y="3026"/>
                    <a:pt x="1302" y="3032"/>
                    <a:pt x="1316" y="3032"/>
                  </a:cubicBezTo>
                  <a:cubicBezTo>
                    <a:pt x="1332" y="3032"/>
                    <a:pt x="1349" y="3024"/>
                    <a:pt x="1357" y="3008"/>
                  </a:cubicBezTo>
                  <a:lnTo>
                    <a:pt x="2487" y="641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5"/>
            <p:cNvSpPr/>
            <p:nvPr/>
          </p:nvSpPr>
          <p:spPr>
            <a:xfrm>
              <a:off x="1591241" y="2696006"/>
              <a:ext cx="65254" cy="79496"/>
            </a:xfrm>
            <a:custGeom>
              <a:avLst/>
              <a:gdLst/>
              <a:ahLst/>
              <a:cxnLst/>
              <a:rect l="l" t="t" r="r" b="b"/>
              <a:pathLst>
                <a:path w="2488" h="3031" extrusionOk="0">
                  <a:moveTo>
                    <a:pt x="1338" y="1"/>
                  </a:moveTo>
                  <a:lnTo>
                    <a:pt x="1" y="641"/>
                  </a:lnTo>
                  <a:lnTo>
                    <a:pt x="1131" y="3008"/>
                  </a:lnTo>
                  <a:cubicBezTo>
                    <a:pt x="1139" y="3023"/>
                    <a:pt x="1154" y="3030"/>
                    <a:pt x="1170" y="3030"/>
                  </a:cubicBezTo>
                  <a:cubicBezTo>
                    <a:pt x="1184" y="3030"/>
                    <a:pt x="1199" y="3024"/>
                    <a:pt x="1208" y="3013"/>
                  </a:cubicBezTo>
                  <a:lnTo>
                    <a:pt x="1627" y="2325"/>
                  </a:lnTo>
                  <a:cubicBezTo>
                    <a:pt x="1635" y="2313"/>
                    <a:pt x="1646" y="2304"/>
                    <a:pt x="1660" y="2304"/>
                  </a:cubicBezTo>
                  <a:cubicBezTo>
                    <a:pt x="1664" y="2304"/>
                    <a:pt x="1667" y="2305"/>
                    <a:pt x="1670" y="2305"/>
                  </a:cubicBezTo>
                  <a:lnTo>
                    <a:pt x="2426" y="2426"/>
                  </a:lnTo>
                  <a:cubicBezTo>
                    <a:pt x="2428" y="2426"/>
                    <a:pt x="2430" y="2426"/>
                    <a:pt x="2432" y="2426"/>
                  </a:cubicBezTo>
                  <a:cubicBezTo>
                    <a:pt x="2463" y="2426"/>
                    <a:pt x="2487" y="2395"/>
                    <a:pt x="2474" y="2368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5"/>
            <p:cNvSpPr/>
            <p:nvPr/>
          </p:nvSpPr>
          <p:spPr>
            <a:xfrm>
              <a:off x="1541645" y="2621022"/>
              <a:ext cx="115506" cy="113696"/>
            </a:xfrm>
            <a:custGeom>
              <a:avLst/>
              <a:gdLst/>
              <a:ahLst/>
              <a:cxnLst/>
              <a:rect l="l" t="t" r="r" b="b"/>
              <a:pathLst>
                <a:path w="4404" h="4335" extrusionOk="0">
                  <a:moveTo>
                    <a:pt x="2202" y="0"/>
                  </a:moveTo>
                  <a:cubicBezTo>
                    <a:pt x="2083" y="0"/>
                    <a:pt x="1964" y="38"/>
                    <a:pt x="1863" y="112"/>
                  </a:cubicBezTo>
                  <a:cubicBezTo>
                    <a:pt x="1759" y="181"/>
                    <a:pt x="1636" y="219"/>
                    <a:pt x="1510" y="219"/>
                  </a:cubicBezTo>
                  <a:cubicBezTo>
                    <a:pt x="1496" y="219"/>
                    <a:pt x="1482" y="219"/>
                    <a:pt x="1468" y="218"/>
                  </a:cubicBezTo>
                  <a:cubicBezTo>
                    <a:pt x="1449" y="216"/>
                    <a:pt x="1430" y="215"/>
                    <a:pt x="1411" y="215"/>
                  </a:cubicBezTo>
                  <a:cubicBezTo>
                    <a:pt x="1182" y="215"/>
                    <a:pt x="974" y="346"/>
                    <a:pt x="876" y="555"/>
                  </a:cubicBezTo>
                  <a:cubicBezTo>
                    <a:pt x="819" y="685"/>
                    <a:pt x="717" y="786"/>
                    <a:pt x="588" y="844"/>
                  </a:cubicBezTo>
                  <a:cubicBezTo>
                    <a:pt x="361" y="949"/>
                    <a:pt x="227" y="1185"/>
                    <a:pt x="251" y="1435"/>
                  </a:cubicBezTo>
                  <a:cubicBezTo>
                    <a:pt x="260" y="1575"/>
                    <a:pt x="227" y="1714"/>
                    <a:pt x="145" y="1830"/>
                  </a:cubicBezTo>
                  <a:cubicBezTo>
                    <a:pt x="1" y="2032"/>
                    <a:pt x="1" y="2306"/>
                    <a:pt x="145" y="2508"/>
                  </a:cubicBezTo>
                  <a:cubicBezTo>
                    <a:pt x="227" y="2624"/>
                    <a:pt x="260" y="2763"/>
                    <a:pt x="251" y="2903"/>
                  </a:cubicBezTo>
                  <a:cubicBezTo>
                    <a:pt x="227" y="3153"/>
                    <a:pt x="361" y="3389"/>
                    <a:pt x="588" y="3490"/>
                  </a:cubicBezTo>
                  <a:cubicBezTo>
                    <a:pt x="717" y="3548"/>
                    <a:pt x="819" y="3654"/>
                    <a:pt x="876" y="3779"/>
                  </a:cubicBezTo>
                  <a:cubicBezTo>
                    <a:pt x="974" y="3992"/>
                    <a:pt x="1182" y="4123"/>
                    <a:pt x="1411" y="4123"/>
                  </a:cubicBezTo>
                  <a:cubicBezTo>
                    <a:pt x="1430" y="4123"/>
                    <a:pt x="1449" y="4122"/>
                    <a:pt x="1468" y="4120"/>
                  </a:cubicBezTo>
                  <a:cubicBezTo>
                    <a:pt x="1487" y="4118"/>
                    <a:pt x="1507" y="4117"/>
                    <a:pt x="1526" y="4117"/>
                  </a:cubicBezTo>
                  <a:cubicBezTo>
                    <a:pt x="1646" y="4117"/>
                    <a:pt x="1763" y="4156"/>
                    <a:pt x="1863" y="4226"/>
                  </a:cubicBezTo>
                  <a:cubicBezTo>
                    <a:pt x="1964" y="4298"/>
                    <a:pt x="2083" y="4334"/>
                    <a:pt x="2202" y="4334"/>
                  </a:cubicBezTo>
                  <a:cubicBezTo>
                    <a:pt x="2321" y="4334"/>
                    <a:pt x="2440" y="4298"/>
                    <a:pt x="2541" y="4226"/>
                  </a:cubicBezTo>
                  <a:cubicBezTo>
                    <a:pt x="2641" y="4156"/>
                    <a:pt x="2758" y="4117"/>
                    <a:pt x="2878" y="4117"/>
                  </a:cubicBezTo>
                  <a:cubicBezTo>
                    <a:pt x="2897" y="4117"/>
                    <a:pt x="2916" y="4118"/>
                    <a:pt x="2936" y="4120"/>
                  </a:cubicBezTo>
                  <a:cubicBezTo>
                    <a:pt x="2955" y="4122"/>
                    <a:pt x="2974" y="4123"/>
                    <a:pt x="2993" y="4123"/>
                  </a:cubicBezTo>
                  <a:cubicBezTo>
                    <a:pt x="3221" y="4123"/>
                    <a:pt x="3429" y="3992"/>
                    <a:pt x="3523" y="3779"/>
                  </a:cubicBezTo>
                  <a:cubicBezTo>
                    <a:pt x="3585" y="3654"/>
                    <a:pt x="3686" y="3548"/>
                    <a:pt x="3816" y="3490"/>
                  </a:cubicBezTo>
                  <a:cubicBezTo>
                    <a:pt x="4042" y="3389"/>
                    <a:pt x="4177" y="3153"/>
                    <a:pt x="4153" y="2903"/>
                  </a:cubicBezTo>
                  <a:cubicBezTo>
                    <a:pt x="4139" y="2763"/>
                    <a:pt x="4177" y="2624"/>
                    <a:pt x="4259" y="2508"/>
                  </a:cubicBezTo>
                  <a:cubicBezTo>
                    <a:pt x="4403" y="2306"/>
                    <a:pt x="4403" y="2032"/>
                    <a:pt x="4259" y="1830"/>
                  </a:cubicBezTo>
                  <a:cubicBezTo>
                    <a:pt x="4177" y="1714"/>
                    <a:pt x="4139" y="1575"/>
                    <a:pt x="4153" y="1435"/>
                  </a:cubicBezTo>
                  <a:cubicBezTo>
                    <a:pt x="4177" y="1185"/>
                    <a:pt x="4042" y="949"/>
                    <a:pt x="3816" y="844"/>
                  </a:cubicBezTo>
                  <a:cubicBezTo>
                    <a:pt x="3686" y="786"/>
                    <a:pt x="3585" y="685"/>
                    <a:pt x="3523" y="555"/>
                  </a:cubicBezTo>
                  <a:cubicBezTo>
                    <a:pt x="3429" y="346"/>
                    <a:pt x="3221" y="215"/>
                    <a:pt x="2993" y="215"/>
                  </a:cubicBezTo>
                  <a:cubicBezTo>
                    <a:pt x="2974" y="215"/>
                    <a:pt x="2955" y="216"/>
                    <a:pt x="2936" y="218"/>
                  </a:cubicBezTo>
                  <a:cubicBezTo>
                    <a:pt x="2922" y="219"/>
                    <a:pt x="2908" y="219"/>
                    <a:pt x="2893" y="219"/>
                  </a:cubicBezTo>
                  <a:cubicBezTo>
                    <a:pt x="2768" y="219"/>
                    <a:pt x="2645" y="181"/>
                    <a:pt x="2541" y="112"/>
                  </a:cubicBezTo>
                  <a:cubicBezTo>
                    <a:pt x="2440" y="38"/>
                    <a:pt x="2321" y="0"/>
                    <a:pt x="220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5"/>
            <p:cNvSpPr/>
            <p:nvPr/>
          </p:nvSpPr>
          <p:spPr>
            <a:xfrm>
              <a:off x="1579517" y="272907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0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72" y="0"/>
                  </a:lnTo>
                  <a:cubicBezTo>
                    <a:pt x="48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5"/>
            <p:cNvSpPr/>
            <p:nvPr/>
          </p:nvSpPr>
          <p:spPr>
            <a:xfrm>
              <a:off x="1579517" y="262673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5"/>
            <p:cNvSpPr/>
            <p:nvPr/>
          </p:nvSpPr>
          <p:spPr>
            <a:xfrm>
              <a:off x="1583163" y="2621022"/>
              <a:ext cx="73988" cy="113696"/>
            </a:xfrm>
            <a:custGeom>
              <a:avLst/>
              <a:gdLst/>
              <a:ahLst/>
              <a:cxnLst/>
              <a:rect l="l" t="t" r="r" b="b"/>
              <a:pathLst>
                <a:path w="2821" h="4335" extrusionOk="0">
                  <a:moveTo>
                    <a:pt x="619" y="0"/>
                  </a:moveTo>
                  <a:cubicBezTo>
                    <a:pt x="500" y="0"/>
                    <a:pt x="381" y="38"/>
                    <a:pt x="280" y="112"/>
                  </a:cubicBezTo>
                  <a:cubicBezTo>
                    <a:pt x="198" y="170"/>
                    <a:pt x="102" y="204"/>
                    <a:pt x="1" y="213"/>
                  </a:cubicBezTo>
                  <a:cubicBezTo>
                    <a:pt x="12" y="213"/>
                    <a:pt x="23" y="212"/>
                    <a:pt x="35" y="212"/>
                  </a:cubicBezTo>
                  <a:cubicBezTo>
                    <a:pt x="262" y="212"/>
                    <a:pt x="472" y="349"/>
                    <a:pt x="568" y="555"/>
                  </a:cubicBezTo>
                  <a:cubicBezTo>
                    <a:pt x="626" y="685"/>
                    <a:pt x="727" y="786"/>
                    <a:pt x="857" y="844"/>
                  </a:cubicBezTo>
                  <a:cubicBezTo>
                    <a:pt x="1083" y="949"/>
                    <a:pt x="1218" y="1185"/>
                    <a:pt x="1199" y="1435"/>
                  </a:cubicBezTo>
                  <a:cubicBezTo>
                    <a:pt x="1184" y="1575"/>
                    <a:pt x="1223" y="1714"/>
                    <a:pt x="1305" y="1830"/>
                  </a:cubicBezTo>
                  <a:cubicBezTo>
                    <a:pt x="1449" y="2032"/>
                    <a:pt x="1449" y="2306"/>
                    <a:pt x="1305" y="2508"/>
                  </a:cubicBezTo>
                  <a:cubicBezTo>
                    <a:pt x="1223" y="2624"/>
                    <a:pt x="1184" y="2763"/>
                    <a:pt x="1199" y="2903"/>
                  </a:cubicBezTo>
                  <a:cubicBezTo>
                    <a:pt x="1218" y="3153"/>
                    <a:pt x="1083" y="3389"/>
                    <a:pt x="857" y="3490"/>
                  </a:cubicBezTo>
                  <a:cubicBezTo>
                    <a:pt x="727" y="3548"/>
                    <a:pt x="626" y="3654"/>
                    <a:pt x="568" y="3779"/>
                  </a:cubicBezTo>
                  <a:cubicBezTo>
                    <a:pt x="472" y="3989"/>
                    <a:pt x="263" y="4121"/>
                    <a:pt x="36" y="4121"/>
                  </a:cubicBezTo>
                  <a:cubicBezTo>
                    <a:pt x="24" y="4121"/>
                    <a:pt x="12" y="4121"/>
                    <a:pt x="1" y="4120"/>
                  </a:cubicBezTo>
                  <a:lnTo>
                    <a:pt x="1" y="4120"/>
                  </a:lnTo>
                  <a:cubicBezTo>
                    <a:pt x="102" y="4130"/>
                    <a:pt x="198" y="4168"/>
                    <a:pt x="280" y="4226"/>
                  </a:cubicBezTo>
                  <a:cubicBezTo>
                    <a:pt x="381" y="4298"/>
                    <a:pt x="500" y="4334"/>
                    <a:pt x="619" y="4334"/>
                  </a:cubicBezTo>
                  <a:cubicBezTo>
                    <a:pt x="738" y="4334"/>
                    <a:pt x="857" y="4298"/>
                    <a:pt x="958" y="4226"/>
                  </a:cubicBezTo>
                  <a:cubicBezTo>
                    <a:pt x="1058" y="4156"/>
                    <a:pt x="1175" y="4117"/>
                    <a:pt x="1295" y="4117"/>
                  </a:cubicBezTo>
                  <a:cubicBezTo>
                    <a:pt x="1314" y="4117"/>
                    <a:pt x="1333" y="4118"/>
                    <a:pt x="1353" y="4120"/>
                  </a:cubicBezTo>
                  <a:cubicBezTo>
                    <a:pt x="1372" y="4122"/>
                    <a:pt x="1391" y="4123"/>
                    <a:pt x="1410" y="4123"/>
                  </a:cubicBezTo>
                  <a:cubicBezTo>
                    <a:pt x="1638" y="4123"/>
                    <a:pt x="1846" y="3992"/>
                    <a:pt x="1940" y="3779"/>
                  </a:cubicBezTo>
                  <a:cubicBezTo>
                    <a:pt x="1997" y="3654"/>
                    <a:pt x="2103" y="3548"/>
                    <a:pt x="2228" y="3490"/>
                  </a:cubicBezTo>
                  <a:cubicBezTo>
                    <a:pt x="2459" y="3389"/>
                    <a:pt x="2594" y="3153"/>
                    <a:pt x="2570" y="2903"/>
                  </a:cubicBezTo>
                  <a:cubicBezTo>
                    <a:pt x="2556" y="2763"/>
                    <a:pt x="2594" y="2624"/>
                    <a:pt x="2676" y="2508"/>
                  </a:cubicBezTo>
                  <a:cubicBezTo>
                    <a:pt x="2820" y="2306"/>
                    <a:pt x="2820" y="2032"/>
                    <a:pt x="2676" y="1830"/>
                  </a:cubicBezTo>
                  <a:cubicBezTo>
                    <a:pt x="2594" y="1714"/>
                    <a:pt x="2556" y="1575"/>
                    <a:pt x="2570" y="1435"/>
                  </a:cubicBezTo>
                  <a:cubicBezTo>
                    <a:pt x="2594" y="1185"/>
                    <a:pt x="2459" y="949"/>
                    <a:pt x="2228" y="844"/>
                  </a:cubicBezTo>
                  <a:cubicBezTo>
                    <a:pt x="2103" y="786"/>
                    <a:pt x="1997" y="685"/>
                    <a:pt x="1940" y="555"/>
                  </a:cubicBezTo>
                  <a:cubicBezTo>
                    <a:pt x="1846" y="346"/>
                    <a:pt x="1638" y="215"/>
                    <a:pt x="1410" y="215"/>
                  </a:cubicBezTo>
                  <a:cubicBezTo>
                    <a:pt x="1391" y="215"/>
                    <a:pt x="1372" y="216"/>
                    <a:pt x="1353" y="218"/>
                  </a:cubicBezTo>
                  <a:cubicBezTo>
                    <a:pt x="1339" y="219"/>
                    <a:pt x="1325" y="219"/>
                    <a:pt x="1310" y="219"/>
                  </a:cubicBezTo>
                  <a:cubicBezTo>
                    <a:pt x="1185" y="219"/>
                    <a:pt x="1062" y="181"/>
                    <a:pt x="958" y="112"/>
                  </a:cubicBezTo>
                  <a:cubicBezTo>
                    <a:pt x="857" y="38"/>
                    <a:pt x="738" y="0"/>
                    <a:pt x="619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5"/>
            <p:cNvSpPr/>
            <p:nvPr/>
          </p:nvSpPr>
          <p:spPr>
            <a:xfrm>
              <a:off x="1567636" y="2646541"/>
              <a:ext cx="62631" cy="62631"/>
            </a:xfrm>
            <a:custGeom>
              <a:avLst/>
              <a:gdLst/>
              <a:ahLst/>
              <a:cxnLst/>
              <a:rect l="l" t="t" r="r" b="b"/>
              <a:pathLst>
                <a:path w="2388" h="2388" extrusionOk="0">
                  <a:moveTo>
                    <a:pt x="1194" y="0"/>
                  </a:moveTo>
                  <a:cubicBezTo>
                    <a:pt x="535" y="0"/>
                    <a:pt x="1" y="535"/>
                    <a:pt x="1" y="1194"/>
                  </a:cubicBezTo>
                  <a:cubicBezTo>
                    <a:pt x="1" y="1853"/>
                    <a:pt x="535" y="2387"/>
                    <a:pt x="1194" y="2387"/>
                  </a:cubicBezTo>
                  <a:cubicBezTo>
                    <a:pt x="1853" y="2387"/>
                    <a:pt x="2387" y="1853"/>
                    <a:pt x="2387" y="1194"/>
                  </a:cubicBezTo>
                  <a:cubicBezTo>
                    <a:pt x="2387" y="535"/>
                    <a:pt x="1853" y="0"/>
                    <a:pt x="1194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5"/>
            <p:cNvSpPr/>
            <p:nvPr/>
          </p:nvSpPr>
          <p:spPr>
            <a:xfrm>
              <a:off x="1579386" y="2646541"/>
              <a:ext cx="56310" cy="62710"/>
            </a:xfrm>
            <a:custGeom>
              <a:avLst/>
              <a:gdLst/>
              <a:ahLst/>
              <a:cxnLst/>
              <a:rect l="l" t="t" r="r" b="b"/>
              <a:pathLst>
                <a:path w="2147" h="2391" extrusionOk="0">
                  <a:moveTo>
                    <a:pt x="746" y="0"/>
                  </a:moveTo>
                  <a:cubicBezTo>
                    <a:pt x="472" y="0"/>
                    <a:pt x="212" y="92"/>
                    <a:pt x="0" y="265"/>
                  </a:cubicBezTo>
                  <a:cubicBezTo>
                    <a:pt x="592" y="741"/>
                    <a:pt x="592" y="1651"/>
                    <a:pt x="0" y="2127"/>
                  </a:cubicBezTo>
                  <a:cubicBezTo>
                    <a:pt x="223" y="2307"/>
                    <a:pt x="485" y="2390"/>
                    <a:pt x="743" y="2390"/>
                  </a:cubicBezTo>
                  <a:cubicBezTo>
                    <a:pt x="1225" y="2390"/>
                    <a:pt x="1693" y="2098"/>
                    <a:pt x="1872" y="1593"/>
                  </a:cubicBezTo>
                  <a:cubicBezTo>
                    <a:pt x="2146" y="814"/>
                    <a:pt x="1569" y="0"/>
                    <a:pt x="74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5"/>
            <p:cNvSpPr/>
            <p:nvPr/>
          </p:nvSpPr>
          <p:spPr>
            <a:xfrm>
              <a:off x="1358157" y="2520465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1"/>
                  </a:moveTo>
                  <a:cubicBezTo>
                    <a:pt x="0" y="15"/>
                    <a:pt x="0" y="443"/>
                    <a:pt x="289" y="458"/>
                  </a:cubicBezTo>
                  <a:lnTo>
                    <a:pt x="9181" y="458"/>
                  </a:lnTo>
                  <a:cubicBezTo>
                    <a:pt x="9470" y="443"/>
                    <a:pt x="9470" y="15"/>
                    <a:pt x="9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5"/>
            <p:cNvSpPr/>
            <p:nvPr/>
          </p:nvSpPr>
          <p:spPr>
            <a:xfrm>
              <a:off x="1358157" y="2585850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0"/>
                  </a:moveTo>
                  <a:cubicBezTo>
                    <a:pt x="0" y="14"/>
                    <a:pt x="0" y="443"/>
                    <a:pt x="289" y="457"/>
                  </a:cubicBezTo>
                  <a:lnTo>
                    <a:pt x="9181" y="457"/>
                  </a:lnTo>
                  <a:cubicBezTo>
                    <a:pt x="9470" y="443"/>
                    <a:pt x="9470" y="14"/>
                    <a:pt x="9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5"/>
            <p:cNvSpPr/>
            <p:nvPr/>
          </p:nvSpPr>
          <p:spPr>
            <a:xfrm>
              <a:off x="1434636" y="2628234"/>
              <a:ext cx="96176" cy="12038"/>
            </a:xfrm>
            <a:custGeom>
              <a:avLst/>
              <a:gdLst/>
              <a:ahLst/>
              <a:cxnLst/>
              <a:rect l="l" t="t" r="r" b="b"/>
              <a:pathLst>
                <a:path w="3667" h="459" extrusionOk="0">
                  <a:moveTo>
                    <a:pt x="3363" y="0"/>
                  </a:moveTo>
                  <a:cubicBezTo>
                    <a:pt x="3358" y="0"/>
                    <a:pt x="3354" y="1"/>
                    <a:pt x="3349" y="1"/>
                  </a:cubicBezTo>
                  <a:lnTo>
                    <a:pt x="289" y="1"/>
                  </a:lnTo>
                  <a:cubicBezTo>
                    <a:pt x="0" y="15"/>
                    <a:pt x="0" y="443"/>
                    <a:pt x="289" y="458"/>
                  </a:cubicBezTo>
                  <a:lnTo>
                    <a:pt x="3349" y="458"/>
                  </a:lnTo>
                  <a:cubicBezTo>
                    <a:pt x="3355" y="458"/>
                    <a:pt x="3361" y="458"/>
                    <a:pt x="3367" y="458"/>
                  </a:cubicBezTo>
                  <a:cubicBezTo>
                    <a:pt x="3667" y="458"/>
                    <a:pt x="3665" y="0"/>
                    <a:pt x="3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5"/>
            <p:cNvSpPr/>
            <p:nvPr/>
          </p:nvSpPr>
          <p:spPr>
            <a:xfrm>
              <a:off x="1416697" y="2553014"/>
              <a:ext cx="190595" cy="12038"/>
            </a:xfrm>
            <a:custGeom>
              <a:avLst/>
              <a:gdLst/>
              <a:ahLst/>
              <a:cxnLst/>
              <a:rect l="l" t="t" r="r" b="b"/>
              <a:pathLst>
                <a:path w="7267" h="459" extrusionOk="0">
                  <a:moveTo>
                    <a:pt x="300" y="0"/>
                  </a:moveTo>
                  <a:cubicBezTo>
                    <a:pt x="1" y="0"/>
                    <a:pt x="2" y="458"/>
                    <a:pt x="305" y="458"/>
                  </a:cubicBezTo>
                  <a:cubicBezTo>
                    <a:pt x="309" y="458"/>
                    <a:pt x="314" y="458"/>
                    <a:pt x="319" y="458"/>
                  </a:cubicBezTo>
                  <a:lnTo>
                    <a:pt x="6949" y="458"/>
                  </a:lnTo>
                  <a:cubicBezTo>
                    <a:pt x="6954" y="458"/>
                    <a:pt x="6958" y="458"/>
                    <a:pt x="6963" y="458"/>
                  </a:cubicBezTo>
                  <a:cubicBezTo>
                    <a:pt x="7265" y="458"/>
                    <a:pt x="7267" y="0"/>
                    <a:pt x="6967" y="0"/>
                  </a:cubicBezTo>
                  <a:cubicBezTo>
                    <a:pt x="6961" y="0"/>
                    <a:pt x="6955" y="1"/>
                    <a:pt x="6949" y="1"/>
                  </a:cubicBezTo>
                  <a:lnTo>
                    <a:pt x="319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5"/>
            <p:cNvSpPr/>
            <p:nvPr/>
          </p:nvSpPr>
          <p:spPr>
            <a:xfrm>
              <a:off x="1357396" y="2553014"/>
              <a:ext cx="47209" cy="12038"/>
            </a:xfrm>
            <a:custGeom>
              <a:avLst/>
              <a:gdLst/>
              <a:ahLst/>
              <a:cxnLst/>
              <a:rect l="l" t="t" r="r" b="b"/>
              <a:pathLst>
                <a:path w="1800" h="459" extrusionOk="0">
                  <a:moveTo>
                    <a:pt x="300" y="0"/>
                  </a:moveTo>
                  <a:cubicBezTo>
                    <a:pt x="0" y="0"/>
                    <a:pt x="2" y="458"/>
                    <a:pt x="304" y="458"/>
                  </a:cubicBezTo>
                  <a:cubicBezTo>
                    <a:pt x="309" y="458"/>
                    <a:pt x="313" y="458"/>
                    <a:pt x="318" y="458"/>
                  </a:cubicBezTo>
                  <a:lnTo>
                    <a:pt x="1511" y="458"/>
                  </a:lnTo>
                  <a:cubicBezTo>
                    <a:pt x="1800" y="444"/>
                    <a:pt x="1800" y="15"/>
                    <a:pt x="1511" y="1"/>
                  </a:cubicBezTo>
                  <a:lnTo>
                    <a:pt x="318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5"/>
            <p:cNvSpPr/>
            <p:nvPr/>
          </p:nvSpPr>
          <p:spPr>
            <a:xfrm>
              <a:off x="1306279" y="2479577"/>
              <a:ext cx="352262" cy="227183"/>
            </a:xfrm>
            <a:custGeom>
              <a:avLst/>
              <a:gdLst/>
              <a:ahLst/>
              <a:cxnLst/>
              <a:rect l="l" t="t" r="r" b="b"/>
              <a:pathLst>
                <a:path w="13431" h="8662" extrusionOk="0">
                  <a:moveTo>
                    <a:pt x="1377" y="1"/>
                  </a:moveTo>
                  <a:cubicBezTo>
                    <a:pt x="1228" y="1"/>
                    <a:pt x="1103" y="116"/>
                    <a:pt x="1098" y="270"/>
                  </a:cubicBezTo>
                  <a:cubicBezTo>
                    <a:pt x="1074" y="713"/>
                    <a:pt x="718" y="1069"/>
                    <a:pt x="270" y="1093"/>
                  </a:cubicBezTo>
                  <a:cubicBezTo>
                    <a:pt x="121" y="1098"/>
                    <a:pt x="1" y="1223"/>
                    <a:pt x="1" y="1372"/>
                  </a:cubicBezTo>
                  <a:lnTo>
                    <a:pt x="1" y="7290"/>
                  </a:lnTo>
                  <a:cubicBezTo>
                    <a:pt x="1" y="7439"/>
                    <a:pt x="121" y="7565"/>
                    <a:pt x="270" y="7569"/>
                  </a:cubicBezTo>
                  <a:cubicBezTo>
                    <a:pt x="718" y="7593"/>
                    <a:pt x="1074" y="7950"/>
                    <a:pt x="1098" y="8392"/>
                  </a:cubicBezTo>
                  <a:cubicBezTo>
                    <a:pt x="1103" y="8546"/>
                    <a:pt x="1228" y="8662"/>
                    <a:pt x="1377" y="8662"/>
                  </a:cubicBezTo>
                  <a:lnTo>
                    <a:pt x="8137" y="8662"/>
                  </a:lnTo>
                  <a:cubicBezTo>
                    <a:pt x="8426" y="8647"/>
                    <a:pt x="8426" y="8219"/>
                    <a:pt x="8137" y="8205"/>
                  </a:cubicBezTo>
                  <a:lnTo>
                    <a:pt x="1536" y="8205"/>
                  </a:lnTo>
                  <a:cubicBezTo>
                    <a:pt x="1444" y="7656"/>
                    <a:pt x="1011" y="7223"/>
                    <a:pt x="463" y="7132"/>
                  </a:cubicBezTo>
                  <a:lnTo>
                    <a:pt x="463" y="1531"/>
                  </a:lnTo>
                  <a:cubicBezTo>
                    <a:pt x="1011" y="1434"/>
                    <a:pt x="1444" y="1006"/>
                    <a:pt x="1536" y="458"/>
                  </a:cubicBezTo>
                  <a:lnTo>
                    <a:pt x="11838" y="458"/>
                  </a:lnTo>
                  <a:cubicBezTo>
                    <a:pt x="11934" y="1025"/>
                    <a:pt x="12391" y="1463"/>
                    <a:pt x="12963" y="1540"/>
                  </a:cubicBezTo>
                  <a:lnTo>
                    <a:pt x="12963" y="5423"/>
                  </a:lnTo>
                  <a:cubicBezTo>
                    <a:pt x="12956" y="5585"/>
                    <a:pt x="13075" y="5665"/>
                    <a:pt x="13194" y="5665"/>
                  </a:cubicBezTo>
                  <a:cubicBezTo>
                    <a:pt x="13312" y="5665"/>
                    <a:pt x="13430" y="5585"/>
                    <a:pt x="13421" y="5423"/>
                  </a:cubicBezTo>
                  <a:lnTo>
                    <a:pt x="13421" y="1372"/>
                  </a:lnTo>
                  <a:cubicBezTo>
                    <a:pt x="13421" y="1218"/>
                    <a:pt x="13295" y="1093"/>
                    <a:pt x="13142" y="1093"/>
                  </a:cubicBezTo>
                  <a:cubicBezTo>
                    <a:pt x="12675" y="1093"/>
                    <a:pt x="12295" y="727"/>
                    <a:pt x="12275" y="265"/>
                  </a:cubicBezTo>
                  <a:cubicBezTo>
                    <a:pt x="12266" y="116"/>
                    <a:pt x="12145" y="1"/>
                    <a:pt x="1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5"/>
            <p:cNvSpPr/>
            <p:nvPr/>
          </p:nvSpPr>
          <p:spPr>
            <a:xfrm>
              <a:off x="1277639" y="2449546"/>
              <a:ext cx="409411" cy="332066"/>
            </a:xfrm>
            <a:custGeom>
              <a:avLst/>
              <a:gdLst/>
              <a:ahLst/>
              <a:cxnLst/>
              <a:rect l="l" t="t" r="r" b="b"/>
              <a:pathLst>
                <a:path w="15610" h="12661" extrusionOk="0">
                  <a:moveTo>
                    <a:pt x="14975" y="448"/>
                  </a:moveTo>
                  <a:cubicBezTo>
                    <a:pt x="15076" y="448"/>
                    <a:pt x="15157" y="530"/>
                    <a:pt x="15157" y="631"/>
                  </a:cubicBezTo>
                  <a:lnTo>
                    <a:pt x="15157" y="10312"/>
                  </a:lnTo>
                  <a:lnTo>
                    <a:pt x="15153" y="10317"/>
                  </a:lnTo>
                  <a:cubicBezTo>
                    <a:pt x="15153" y="10418"/>
                    <a:pt x="15071" y="10495"/>
                    <a:pt x="14975" y="10495"/>
                  </a:cubicBezTo>
                  <a:lnTo>
                    <a:pt x="14070" y="10495"/>
                  </a:lnTo>
                  <a:lnTo>
                    <a:pt x="13950" y="10249"/>
                  </a:lnTo>
                  <a:lnTo>
                    <a:pt x="13969" y="10240"/>
                  </a:lnTo>
                  <a:cubicBezTo>
                    <a:pt x="14286" y="10095"/>
                    <a:pt x="14474" y="9768"/>
                    <a:pt x="14440" y="9422"/>
                  </a:cubicBezTo>
                  <a:cubicBezTo>
                    <a:pt x="14436" y="9335"/>
                    <a:pt x="14455" y="9253"/>
                    <a:pt x="14508" y="9181"/>
                  </a:cubicBezTo>
                  <a:cubicBezTo>
                    <a:pt x="14705" y="8897"/>
                    <a:pt x="14705" y="8522"/>
                    <a:pt x="14508" y="8238"/>
                  </a:cubicBezTo>
                  <a:cubicBezTo>
                    <a:pt x="14455" y="8166"/>
                    <a:pt x="14436" y="8079"/>
                    <a:pt x="14440" y="7997"/>
                  </a:cubicBezTo>
                  <a:cubicBezTo>
                    <a:pt x="14474" y="7651"/>
                    <a:pt x="14286" y="7324"/>
                    <a:pt x="13969" y="7179"/>
                  </a:cubicBezTo>
                  <a:cubicBezTo>
                    <a:pt x="13892" y="7141"/>
                    <a:pt x="13829" y="7078"/>
                    <a:pt x="13791" y="7001"/>
                  </a:cubicBezTo>
                  <a:cubicBezTo>
                    <a:pt x="13657" y="6712"/>
                    <a:pt x="13368" y="6526"/>
                    <a:pt x="13051" y="6526"/>
                  </a:cubicBezTo>
                  <a:cubicBezTo>
                    <a:pt x="13025" y="6526"/>
                    <a:pt x="12999" y="6527"/>
                    <a:pt x="12973" y="6530"/>
                  </a:cubicBezTo>
                  <a:cubicBezTo>
                    <a:pt x="12961" y="6531"/>
                    <a:pt x="12949" y="6532"/>
                    <a:pt x="12937" y="6532"/>
                  </a:cubicBezTo>
                  <a:cubicBezTo>
                    <a:pt x="12866" y="6532"/>
                    <a:pt x="12794" y="6508"/>
                    <a:pt x="12732" y="6467"/>
                  </a:cubicBezTo>
                  <a:cubicBezTo>
                    <a:pt x="12593" y="6366"/>
                    <a:pt x="12428" y="6316"/>
                    <a:pt x="12263" y="6316"/>
                  </a:cubicBezTo>
                  <a:cubicBezTo>
                    <a:pt x="12097" y="6316"/>
                    <a:pt x="11931" y="6366"/>
                    <a:pt x="11789" y="6467"/>
                  </a:cubicBezTo>
                  <a:cubicBezTo>
                    <a:pt x="11728" y="6508"/>
                    <a:pt x="11659" y="6532"/>
                    <a:pt x="11586" y="6532"/>
                  </a:cubicBezTo>
                  <a:cubicBezTo>
                    <a:pt x="11574" y="6532"/>
                    <a:pt x="11561" y="6531"/>
                    <a:pt x="11549" y="6530"/>
                  </a:cubicBezTo>
                  <a:cubicBezTo>
                    <a:pt x="11522" y="6527"/>
                    <a:pt x="11496" y="6526"/>
                    <a:pt x="11470" y="6526"/>
                  </a:cubicBezTo>
                  <a:cubicBezTo>
                    <a:pt x="11154" y="6526"/>
                    <a:pt x="10864" y="6712"/>
                    <a:pt x="10731" y="7001"/>
                  </a:cubicBezTo>
                  <a:cubicBezTo>
                    <a:pt x="10697" y="7078"/>
                    <a:pt x="10634" y="7141"/>
                    <a:pt x="10553" y="7179"/>
                  </a:cubicBezTo>
                  <a:cubicBezTo>
                    <a:pt x="10240" y="7324"/>
                    <a:pt x="10052" y="7651"/>
                    <a:pt x="10081" y="7997"/>
                  </a:cubicBezTo>
                  <a:cubicBezTo>
                    <a:pt x="10091" y="8079"/>
                    <a:pt x="10067" y="8166"/>
                    <a:pt x="10018" y="8238"/>
                  </a:cubicBezTo>
                  <a:cubicBezTo>
                    <a:pt x="9816" y="8522"/>
                    <a:pt x="9816" y="8897"/>
                    <a:pt x="10018" y="9181"/>
                  </a:cubicBezTo>
                  <a:cubicBezTo>
                    <a:pt x="10067" y="9253"/>
                    <a:pt x="10091" y="9335"/>
                    <a:pt x="10081" y="9422"/>
                  </a:cubicBezTo>
                  <a:cubicBezTo>
                    <a:pt x="10052" y="9768"/>
                    <a:pt x="10245" y="10095"/>
                    <a:pt x="10562" y="10240"/>
                  </a:cubicBezTo>
                  <a:lnTo>
                    <a:pt x="10581" y="10245"/>
                  </a:lnTo>
                  <a:lnTo>
                    <a:pt x="10461" y="10495"/>
                  </a:lnTo>
                  <a:lnTo>
                    <a:pt x="636" y="10495"/>
                  </a:lnTo>
                  <a:cubicBezTo>
                    <a:pt x="534" y="10495"/>
                    <a:pt x="453" y="10413"/>
                    <a:pt x="453" y="10312"/>
                  </a:cubicBezTo>
                  <a:lnTo>
                    <a:pt x="453" y="631"/>
                  </a:lnTo>
                  <a:cubicBezTo>
                    <a:pt x="453" y="530"/>
                    <a:pt x="534" y="448"/>
                    <a:pt x="636" y="448"/>
                  </a:cubicBezTo>
                  <a:close/>
                  <a:moveTo>
                    <a:pt x="12272" y="6768"/>
                  </a:moveTo>
                  <a:cubicBezTo>
                    <a:pt x="12345" y="6768"/>
                    <a:pt x="12417" y="6790"/>
                    <a:pt x="12477" y="6833"/>
                  </a:cubicBezTo>
                  <a:cubicBezTo>
                    <a:pt x="12619" y="6929"/>
                    <a:pt x="12782" y="6981"/>
                    <a:pt x="12951" y="6981"/>
                  </a:cubicBezTo>
                  <a:cubicBezTo>
                    <a:pt x="12977" y="6981"/>
                    <a:pt x="13004" y="6980"/>
                    <a:pt x="13031" y="6977"/>
                  </a:cubicBezTo>
                  <a:cubicBezTo>
                    <a:pt x="13041" y="6976"/>
                    <a:pt x="13052" y="6976"/>
                    <a:pt x="13063" y="6976"/>
                  </a:cubicBezTo>
                  <a:cubicBezTo>
                    <a:pt x="13200" y="6976"/>
                    <a:pt x="13329" y="7059"/>
                    <a:pt x="13391" y="7184"/>
                  </a:cubicBezTo>
                  <a:cubicBezTo>
                    <a:pt x="13468" y="7362"/>
                    <a:pt x="13613" y="7507"/>
                    <a:pt x="13791" y="7588"/>
                  </a:cubicBezTo>
                  <a:cubicBezTo>
                    <a:pt x="13930" y="7651"/>
                    <a:pt x="14012" y="7795"/>
                    <a:pt x="13998" y="7949"/>
                  </a:cubicBezTo>
                  <a:cubicBezTo>
                    <a:pt x="13978" y="8142"/>
                    <a:pt x="14031" y="8339"/>
                    <a:pt x="14147" y="8498"/>
                  </a:cubicBezTo>
                  <a:cubicBezTo>
                    <a:pt x="14234" y="8623"/>
                    <a:pt x="14234" y="8787"/>
                    <a:pt x="14147" y="8912"/>
                  </a:cubicBezTo>
                  <a:cubicBezTo>
                    <a:pt x="14031" y="9070"/>
                    <a:pt x="13978" y="9268"/>
                    <a:pt x="13998" y="9460"/>
                  </a:cubicBezTo>
                  <a:cubicBezTo>
                    <a:pt x="14012" y="9614"/>
                    <a:pt x="13930" y="9759"/>
                    <a:pt x="13791" y="9821"/>
                  </a:cubicBezTo>
                  <a:cubicBezTo>
                    <a:pt x="13685" y="9869"/>
                    <a:pt x="13594" y="9941"/>
                    <a:pt x="13517" y="10028"/>
                  </a:cubicBezTo>
                  <a:lnTo>
                    <a:pt x="13507" y="10038"/>
                  </a:lnTo>
                  <a:lnTo>
                    <a:pt x="13502" y="10047"/>
                  </a:lnTo>
                  <a:lnTo>
                    <a:pt x="13493" y="10052"/>
                  </a:lnTo>
                  <a:cubicBezTo>
                    <a:pt x="13454" y="10105"/>
                    <a:pt x="13416" y="10163"/>
                    <a:pt x="13387" y="10225"/>
                  </a:cubicBezTo>
                  <a:cubicBezTo>
                    <a:pt x="13329" y="10350"/>
                    <a:pt x="13200" y="10434"/>
                    <a:pt x="13059" y="10434"/>
                  </a:cubicBezTo>
                  <a:cubicBezTo>
                    <a:pt x="13048" y="10434"/>
                    <a:pt x="13037" y="10433"/>
                    <a:pt x="13026" y="10432"/>
                  </a:cubicBezTo>
                  <a:cubicBezTo>
                    <a:pt x="13000" y="10430"/>
                    <a:pt x="12974" y="10428"/>
                    <a:pt x="12948" y="10428"/>
                  </a:cubicBezTo>
                  <a:cubicBezTo>
                    <a:pt x="12781" y="10428"/>
                    <a:pt x="12615" y="10481"/>
                    <a:pt x="12477" y="10577"/>
                  </a:cubicBezTo>
                  <a:cubicBezTo>
                    <a:pt x="12434" y="10610"/>
                    <a:pt x="12376" y="10629"/>
                    <a:pt x="12323" y="10639"/>
                  </a:cubicBezTo>
                  <a:cubicBezTo>
                    <a:pt x="12304" y="10641"/>
                    <a:pt x="12286" y="10643"/>
                    <a:pt x="12269" y="10643"/>
                  </a:cubicBezTo>
                  <a:cubicBezTo>
                    <a:pt x="12251" y="10643"/>
                    <a:pt x="12234" y="10641"/>
                    <a:pt x="12217" y="10639"/>
                  </a:cubicBezTo>
                  <a:cubicBezTo>
                    <a:pt x="12164" y="10629"/>
                    <a:pt x="12112" y="10610"/>
                    <a:pt x="12063" y="10581"/>
                  </a:cubicBezTo>
                  <a:cubicBezTo>
                    <a:pt x="11929" y="10480"/>
                    <a:pt x="11760" y="10427"/>
                    <a:pt x="11592" y="10427"/>
                  </a:cubicBezTo>
                  <a:cubicBezTo>
                    <a:pt x="11568" y="10427"/>
                    <a:pt x="11539" y="10427"/>
                    <a:pt x="11515" y="10432"/>
                  </a:cubicBezTo>
                  <a:cubicBezTo>
                    <a:pt x="11504" y="10433"/>
                    <a:pt x="11492" y="10434"/>
                    <a:pt x="11481" y="10434"/>
                  </a:cubicBezTo>
                  <a:cubicBezTo>
                    <a:pt x="11344" y="10434"/>
                    <a:pt x="11216" y="10354"/>
                    <a:pt x="11154" y="10225"/>
                  </a:cubicBezTo>
                  <a:cubicBezTo>
                    <a:pt x="11125" y="10163"/>
                    <a:pt x="11091" y="10105"/>
                    <a:pt x="11048" y="10052"/>
                  </a:cubicBezTo>
                  <a:lnTo>
                    <a:pt x="11043" y="10047"/>
                  </a:lnTo>
                  <a:lnTo>
                    <a:pt x="11039" y="10038"/>
                  </a:lnTo>
                  <a:lnTo>
                    <a:pt x="11029" y="10028"/>
                  </a:lnTo>
                  <a:cubicBezTo>
                    <a:pt x="10952" y="9941"/>
                    <a:pt x="10860" y="9869"/>
                    <a:pt x="10755" y="9821"/>
                  </a:cubicBezTo>
                  <a:cubicBezTo>
                    <a:pt x="10615" y="9759"/>
                    <a:pt x="10533" y="9614"/>
                    <a:pt x="10548" y="9460"/>
                  </a:cubicBezTo>
                  <a:cubicBezTo>
                    <a:pt x="10562" y="9268"/>
                    <a:pt x="10514" y="9070"/>
                    <a:pt x="10399" y="8912"/>
                  </a:cubicBezTo>
                  <a:cubicBezTo>
                    <a:pt x="10312" y="8787"/>
                    <a:pt x="10312" y="8623"/>
                    <a:pt x="10399" y="8498"/>
                  </a:cubicBezTo>
                  <a:cubicBezTo>
                    <a:pt x="10514" y="8339"/>
                    <a:pt x="10562" y="8142"/>
                    <a:pt x="10548" y="7949"/>
                  </a:cubicBezTo>
                  <a:cubicBezTo>
                    <a:pt x="10533" y="7795"/>
                    <a:pt x="10615" y="7651"/>
                    <a:pt x="10755" y="7588"/>
                  </a:cubicBezTo>
                  <a:cubicBezTo>
                    <a:pt x="10933" y="7507"/>
                    <a:pt x="11072" y="7362"/>
                    <a:pt x="11154" y="7184"/>
                  </a:cubicBezTo>
                  <a:cubicBezTo>
                    <a:pt x="11216" y="7059"/>
                    <a:pt x="11345" y="6976"/>
                    <a:pt x="11482" y="6976"/>
                  </a:cubicBezTo>
                  <a:cubicBezTo>
                    <a:pt x="11493" y="6976"/>
                    <a:pt x="11504" y="6976"/>
                    <a:pt x="11515" y="6977"/>
                  </a:cubicBezTo>
                  <a:cubicBezTo>
                    <a:pt x="11542" y="6980"/>
                    <a:pt x="11568" y="6981"/>
                    <a:pt x="11595" y="6981"/>
                  </a:cubicBezTo>
                  <a:cubicBezTo>
                    <a:pt x="11764" y="6981"/>
                    <a:pt x="11926" y="6929"/>
                    <a:pt x="12063" y="6833"/>
                  </a:cubicBezTo>
                  <a:cubicBezTo>
                    <a:pt x="12126" y="6790"/>
                    <a:pt x="12199" y="6768"/>
                    <a:pt x="12272" y="6768"/>
                  </a:cubicBezTo>
                  <a:close/>
                  <a:moveTo>
                    <a:pt x="10894" y="10644"/>
                  </a:moveTo>
                  <a:cubicBezTo>
                    <a:pt x="11048" y="10802"/>
                    <a:pt x="11256" y="10888"/>
                    <a:pt x="11473" y="10888"/>
                  </a:cubicBezTo>
                  <a:cubicBezTo>
                    <a:pt x="11500" y="10888"/>
                    <a:pt x="11526" y="10887"/>
                    <a:pt x="11553" y="10884"/>
                  </a:cubicBezTo>
                  <a:cubicBezTo>
                    <a:pt x="11566" y="10883"/>
                    <a:pt x="11578" y="10882"/>
                    <a:pt x="11591" y="10882"/>
                  </a:cubicBezTo>
                  <a:cubicBezTo>
                    <a:pt x="11665" y="10882"/>
                    <a:pt x="11736" y="10907"/>
                    <a:pt x="11794" y="10952"/>
                  </a:cubicBezTo>
                  <a:cubicBezTo>
                    <a:pt x="11818" y="10966"/>
                    <a:pt x="11842" y="10981"/>
                    <a:pt x="11866" y="10995"/>
                  </a:cubicBezTo>
                  <a:lnTo>
                    <a:pt x="11390" y="11996"/>
                  </a:lnTo>
                  <a:lnTo>
                    <a:pt x="11149" y="11601"/>
                  </a:lnTo>
                  <a:cubicBezTo>
                    <a:pt x="11099" y="11523"/>
                    <a:pt x="11010" y="11472"/>
                    <a:pt x="10916" y="11472"/>
                  </a:cubicBezTo>
                  <a:cubicBezTo>
                    <a:pt x="10901" y="11472"/>
                    <a:pt x="10885" y="11474"/>
                    <a:pt x="10870" y="11476"/>
                  </a:cubicBezTo>
                  <a:lnTo>
                    <a:pt x="10466" y="11544"/>
                  </a:lnTo>
                  <a:lnTo>
                    <a:pt x="10894" y="10644"/>
                  </a:lnTo>
                  <a:close/>
                  <a:moveTo>
                    <a:pt x="13642" y="10644"/>
                  </a:moveTo>
                  <a:lnTo>
                    <a:pt x="14070" y="11544"/>
                  </a:lnTo>
                  <a:lnTo>
                    <a:pt x="14070" y="11544"/>
                  </a:lnTo>
                  <a:lnTo>
                    <a:pt x="13661" y="11476"/>
                  </a:lnTo>
                  <a:cubicBezTo>
                    <a:pt x="13646" y="11474"/>
                    <a:pt x="13631" y="11472"/>
                    <a:pt x="13616" y="11472"/>
                  </a:cubicBezTo>
                  <a:cubicBezTo>
                    <a:pt x="13522" y="11472"/>
                    <a:pt x="13436" y="11523"/>
                    <a:pt x="13387" y="11601"/>
                  </a:cubicBezTo>
                  <a:lnTo>
                    <a:pt x="13146" y="11996"/>
                  </a:lnTo>
                  <a:lnTo>
                    <a:pt x="12670" y="10995"/>
                  </a:lnTo>
                  <a:cubicBezTo>
                    <a:pt x="12694" y="10981"/>
                    <a:pt x="12713" y="10966"/>
                    <a:pt x="12737" y="10952"/>
                  </a:cubicBezTo>
                  <a:cubicBezTo>
                    <a:pt x="12802" y="10904"/>
                    <a:pt x="12879" y="10884"/>
                    <a:pt x="12953" y="10884"/>
                  </a:cubicBezTo>
                  <a:cubicBezTo>
                    <a:pt x="12962" y="10884"/>
                    <a:pt x="12970" y="10884"/>
                    <a:pt x="12978" y="10884"/>
                  </a:cubicBezTo>
                  <a:cubicBezTo>
                    <a:pt x="13005" y="10887"/>
                    <a:pt x="13032" y="10888"/>
                    <a:pt x="13058" y="10888"/>
                  </a:cubicBezTo>
                  <a:cubicBezTo>
                    <a:pt x="13276" y="10888"/>
                    <a:pt x="13487" y="10802"/>
                    <a:pt x="13642" y="10644"/>
                  </a:cubicBezTo>
                  <a:close/>
                  <a:moveTo>
                    <a:pt x="636" y="0"/>
                  </a:moveTo>
                  <a:cubicBezTo>
                    <a:pt x="284" y="0"/>
                    <a:pt x="0" y="284"/>
                    <a:pt x="0" y="636"/>
                  </a:cubicBezTo>
                  <a:lnTo>
                    <a:pt x="0" y="10317"/>
                  </a:lnTo>
                  <a:cubicBezTo>
                    <a:pt x="0" y="10668"/>
                    <a:pt x="284" y="10952"/>
                    <a:pt x="636" y="10952"/>
                  </a:cubicBezTo>
                  <a:lnTo>
                    <a:pt x="10240" y="10952"/>
                  </a:lnTo>
                  <a:lnTo>
                    <a:pt x="9903" y="11664"/>
                  </a:lnTo>
                  <a:cubicBezTo>
                    <a:pt x="9813" y="11848"/>
                    <a:pt x="9953" y="12052"/>
                    <a:pt x="10148" y="12052"/>
                  </a:cubicBezTo>
                  <a:cubicBezTo>
                    <a:pt x="10162" y="12052"/>
                    <a:pt x="10177" y="12051"/>
                    <a:pt x="10192" y="12049"/>
                  </a:cubicBezTo>
                  <a:lnTo>
                    <a:pt x="10822" y="11948"/>
                  </a:lnTo>
                  <a:lnTo>
                    <a:pt x="11178" y="12530"/>
                  </a:lnTo>
                  <a:cubicBezTo>
                    <a:pt x="11226" y="12607"/>
                    <a:pt x="11313" y="12660"/>
                    <a:pt x="11409" y="12660"/>
                  </a:cubicBezTo>
                  <a:lnTo>
                    <a:pt x="11423" y="12660"/>
                  </a:lnTo>
                  <a:cubicBezTo>
                    <a:pt x="11520" y="12655"/>
                    <a:pt x="11611" y="12593"/>
                    <a:pt x="11654" y="12501"/>
                  </a:cubicBezTo>
                  <a:lnTo>
                    <a:pt x="12266" y="11216"/>
                  </a:lnTo>
                  <a:lnTo>
                    <a:pt x="12881" y="12501"/>
                  </a:lnTo>
                  <a:cubicBezTo>
                    <a:pt x="12925" y="12593"/>
                    <a:pt x="13011" y="12655"/>
                    <a:pt x="13112" y="12660"/>
                  </a:cubicBezTo>
                  <a:lnTo>
                    <a:pt x="13127" y="12660"/>
                  </a:lnTo>
                  <a:cubicBezTo>
                    <a:pt x="13218" y="12660"/>
                    <a:pt x="13310" y="12607"/>
                    <a:pt x="13358" y="12530"/>
                  </a:cubicBezTo>
                  <a:lnTo>
                    <a:pt x="13709" y="11948"/>
                  </a:lnTo>
                  <a:lnTo>
                    <a:pt x="14344" y="12049"/>
                  </a:lnTo>
                  <a:cubicBezTo>
                    <a:pt x="14359" y="12051"/>
                    <a:pt x="14374" y="12052"/>
                    <a:pt x="14388" y="12052"/>
                  </a:cubicBezTo>
                  <a:cubicBezTo>
                    <a:pt x="14583" y="12052"/>
                    <a:pt x="14723" y="11848"/>
                    <a:pt x="14633" y="11664"/>
                  </a:cubicBezTo>
                  <a:lnTo>
                    <a:pt x="14291" y="10952"/>
                  </a:lnTo>
                  <a:lnTo>
                    <a:pt x="14975" y="10952"/>
                  </a:lnTo>
                  <a:cubicBezTo>
                    <a:pt x="15326" y="10952"/>
                    <a:pt x="15610" y="10668"/>
                    <a:pt x="15610" y="10317"/>
                  </a:cubicBezTo>
                  <a:lnTo>
                    <a:pt x="15610" y="636"/>
                  </a:lnTo>
                  <a:cubicBezTo>
                    <a:pt x="15610" y="284"/>
                    <a:pt x="15326" y="0"/>
                    <a:pt x="14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5"/>
            <p:cNvSpPr/>
            <p:nvPr/>
          </p:nvSpPr>
          <p:spPr>
            <a:xfrm>
              <a:off x="1549093" y="2640482"/>
              <a:ext cx="87102" cy="74748"/>
            </a:xfrm>
            <a:custGeom>
              <a:avLst/>
              <a:gdLst/>
              <a:ahLst/>
              <a:cxnLst/>
              <a:rect l="l" t="t" r="r" b="b"/>
              <a:pathLst>
                <a:path w="3321" h="2850" extrusionOk="0">
                  <a:moveTo>
                    <a:pt x="1893" y="462"/>
                  </a:moveTo>
                  <a:cubicBezTo>
                    <a:pt x="2388" y="462"/>
                    <a:pt x="2863" y="846"/>
                    <a:pt x="2863" y="1425"/>
                  </a:cubicBezTo>
                  <a:cubicBezTo>
                    <a:pt x="2863" y="1959"/>
                    <a:pt x="2430" y="2387"/>
                    <a:pt x="1901" y="2392"/>
                  </a:cubicBezTo>
                  <a:lnTo>
                    <a:pt x="1901" y="2387"/>
                  </a:lnTo>
                  <a:cubicBezTo>
                    <a:pt x="1045" y="2387"/>
                    <a:pt x="612" y="1353"/>
                    <a:pt x="1218" y="746"/>
                  </a:cubicBezTo>
                  <a:cubicBezTo>
                    <a:pt x="1414" y="550"/>
                    <a:pt x="1656" y="462"/>
                    <a:pt x="1893" y="462"/>
                  </a:cubicBezTo>
                  <a:close/>
                  <a:moveTo>
                    <a:pt x="1889" y="0"/>
                  </a:moveTo>
                  <a:cubicBezTo>
                    <a:pt x="1540" y="0"/>
                    <a:pt x="1185" y="130"/>
                    <a:pt x="895" y="419"/>
                  </a:cubicBezTo>
                  <a:cubicBezTo>
                    <a:pt x="0" y="1314"/>
                    <a:pt x="636" y="2849"/>
                    <a:pt x="1901" y="2849"/>
                  </a:cubicBezTo>
                  <a:cubicBezTo>
                    <a:pt x="2685" y="2849"/>
                    <a:pt x="3321" y="2209"/>
                    <a:pt x="3321" y="1425"/>
                  </a:cubicBezTo>
                  <a:cubicBezTo>
                    <a:pt x="3321" y="568"/>
                    <a:pt x="2620" y="0"/>
                    <a:pt x="1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3" name="Google Shape;10923;p75"/>
          <p:cNvGrpSpPr/>
          <p:nvPr/>
        </p:nvGrpSpPr>
        <p:grpSpPr>
          <a:xfrm>
            <a:off x="868254" y="2449153"/>
            <a:ext cx="332670" cy="332696"/>
            <a:chOff x="868254" y="2449153"/>
            <a:chExt cx="332670" cy="332696"/>
          </a:xfrm>
        </p:grpSpPr>
        <p:sp>
          <p:nvSpPr>
            <p:cNvPr id="10924" name="Google Shape;10924;p75"/>
            <p:cNvSpPr/>
            <p:nvPr/>
          </p:nvSpPr>
          <p:spPr>
            <a:xfrm>
              <a:off x="978802" y="2454084"/>
              <a:ext cx="109683" cy="322834"/>
            </a:xfrm>
            <a:custGeom>
              <a:avLst/>
              <a:gdLst/>
              <a:ahLst/>
              <a:cxnLst/>
              <a:rect l="l" t="t" r="r" b="b"/>
              <a:pathLst>
                <a:path w="4182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4182" y="12309"/>
                  </a:lnTo>
                  <a:lnTo>
                    <a:pt x="4182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5"/>
            <p:cNvSpPr/>
            <p:nvPr/>
          </p:nvSpPr>
          <p:spPr>
            <a:xfrm>
              <a:off x="1063727" y="2454084"/>
              <a:ext cx="24759" cy="322834"/>
            </a:xfrm>
            <a:custGeom>
              <a:avLst/>
              <a:gdLst/>
              <a:ahLst/>
              <a:cxnLst/>
              <a:rect l="l" t="t" r="r" b="b"/>
              <a:pathLst>
                <a:path w="944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44" y="12309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5"/>
            <p:cNvSpPr/>
            <p:nvPr/>
          </p:nvSpPr>
          <p:spPr>
            <a:xfrm>
              <a:off x="873158" y="2454084"/>
              <a:ext cx="107559" cy="322965"/>
            </a:xfrm>
            <a:custGeom>
              <a:avLst/>
              <a:gdLst/>
              <a:ahLst/>
              <a:cxnLst/>
              <a:rect l="l" t="t" r="r" b="b"/>
              <a:pathLst>
                <a:path w="4101" h="12314" extrusionOk="0">
                  <a:moveTo>
                    <a:pt x="939" y="1"/>
                  </a:moveTo>
                  <a:cubicBezTo>
                    <a:pt x="419" y="1"/>
                    <a:pt x="1" y="424"/>
                    <a:pt x="1" y="944"/>
                  </a:cubicBezTo>
                  <a:lnTo>
                    <a:pt x="1" y="11371"/>
                  </a:lnTo>
                  <a:cubicBezTo>
                    <a:pt x="1" y="11890"/>
                    <a:pt x="424" y="12314"/>
                    <a:pt x="944" y="12314"/>
                  </a:cubicBezTo>
                  <a:lnTo>
                    <a:pt x="4100" y="12314"/>
                  </a:lnTo>
                  <a:lnTo>
                    <a:pt x="4100" y="1"/>
                  </a:lnTo>
                  <a:close/>
                </a:path>
              </a:pathLst>
            </a:custGeom>
            <a:solidFill>
              <a:srgbClr val="B2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5"/>
            <p:cNvSpPr/>
            <p:nvPr/>
          </p:nvSpPr>
          <p:spPr>
            <a:xfrm>
              <a:off x="956588" y="2454084"/>
              <a:ext cx="24129" cy="322834"/>
            </a:xfrm>
            <a:custGeom>
              <a:avLst/>
              <a:gdLst/>
              <a:ahLst/>
              <a:cxnLst/>
              <a:rect l="l" t="t" r="r" b="b"/>
              <a:pathLst>
                <a:path w="920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19" y="12309"/>
                  </a:lnTo>
                  <a:lnTo>
                    <a:pt x="919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5"/>
            <p:cNvSpPr/>
            <p:nvPr/>
          </p:nvSpPr>
          <p:spPr>
            <a:xfrm>
              <a:off x="1086938" y="2454084"/>
              <a:ext cx="109080" cy="322965"/>
            </a:xfrm>
            <a:custGeom>
              <a:avLst/>
              <a:gdLst/>
              <a:ahLst/>
              <a:cxnLst/>
              <a:rect l="l" t="t" r="r" b="b"/>
              <a:pathLst>
                <a:path w="4159" h="12314" extrusionOk="0">
                  <a:moveTo>
                    <a:pt x="3214" y="1"/>
                  </a:moveTo>
                  <a:cubicBezTo>
                    <a:pt x="3211" y="1"/>
                    <a:pt x="3208" y="1"/>
                    <a:pt x="3205" y="1"/>
                  </a:cubicBezTo>
                  <a:lnTo>
                    <a:pt x="1" y="1"/>
                  </a:lnTo>
                  <a:lnTo>
                    <a:pt x="1" y="12314"/>
                  </a:lnTo>
                  <a:lnTo>
                    <a:pt x="3205" y="12314"/>
                  </a:lnTo>
                  <a:cubicBezTo>
                    <a:pt x="3730" y="12314"/>
                    <a:pt x="4153" y="11895"/>
                    <a:pt x="4158" y="11371"/>
                  </a:cubicBezTo>
                  <a:lnTo>
                    <a:pt x="4158" y="944"/>
                  </a:lnTo>
                  <a:cubicBezTo>
                    <a:pt x="4153" y="422"/>
                    <a:pt x="3735" y="1"/>
                    <a:pt x="3214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5"/>
            <p:cNvSpPr/>
            <p:nvPr/>
          </p:nvSpPr>
          <p:spPr>
            <a:xfrm>
              <a:off x="1146265" y="2454084"/>
              <a:ext cx="49754" cy="322965"/>
            </a:xfrm>
            <a:custGeom>
              <a:avLst/>
              <a:gdLst/>
              <a:ahLst/>
              <a:cxnLst/>
              <a:rect l="l" t="t" r="r" b="b"/>
              <a:pathLst>
                <a:path w="1897" h="12314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18" y="1"/>
                  </a:lnTo>
                  <a:cubicBezTo>
                    <a:pt x="15" y="1"/>
                    <a:pt x="12" y="1"/>
                    <a:pt x="9" y="1"/>
                  </a:cubicBezTo>
                  <a:close/>
                  <a:moveTo>
                    <a:pt x="952" y="1"/>
                  </a:moveTo>
                  <a:cubicBezTo>
                    <a:pt x="949" y="1"/>
                    <a:pt x="946" y="1"/>
                    <a:pt x="943" y="1"/>
                  </a:cubicBezTo>
                  <a:lnTo>
                    <a:pt x="18" y="1"/>
                  </a:lnTo>
                  <a:cubicBezTo>
                    <a:pt x="534" y="5"/>
                    <a:pt x="953" y="425"/>
                    <a:pt x="958" y="944"/>
                  </a:cubicBezTo>
                  <a:lnTo>
                    <a:pt x="958" y="11371"/>
                  </a:lnTo>
                  <a:cubicBezTo>
                    <a:pt x="953" y="11895"/>
                    <a:pt x="525" y="12314"/>
                    <a:pt x="0" y="12314"/>
                  </a:cubicBezTo>
                  <a:lnTo>
                    <a:pt x="943" y="12314"/>
                  </a:lnTo>
                  <a:cubicBezTo>
                    <a:pt x="1468" y="12314"/>
                    <a:pt x="1891" y="11895"/>
                    <a:pt x="1896" y="11371"/>
                  </a:cubicBezTo>
                  <a:lnTo>
                    <a:pt x="1896" y="944"/>
                  </a:lnTo>
                  <a:cubicBezTo>
                    <a:pt x="1891" y="422"/>
                    <a:pt x="1473" y="1"/>
                    <a:pt x="952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5"/>
            <p:cNvSpPr/>
            <p:nvPr/>
          </p:nvSpPr>
          <p:spPr>
            <a:xfrm>
              <a:off x="9107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5" y="1"/>
                    <a:pt x="1" y="270"/>
                    <a:pt x="1" y="607"/>
                  </a:cubicBezTo>
                  <a:cubicBezTo>
                    <a:pt x="1" y="939"/>
                    <a:pt x="275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5"/>
            <p:cNvSpPr/>
            <p:nvPr/>
          </p:nvSpPr>
          <p:spPr>
            <a:xfrm>
              <a:off x="10186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5"/>
            <p:cNvSpPr/>
            <p:nvPr/>
          </p:nvSpPr>
          <p:spPr>
            <a:xfrm>
              <a:off x="112517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5"/>
            <p:cNvSpPr/>
            <p:nvPr/>
          </p:nvSpPr>
          <p:spPr>
            <a:xfrm>
              <a:off x="896894" y="2607409"/>
              <a:ext cx="59720" cy="40285"/>
            </a:xfrm>
            <a:custGeom>
              <a:avLst/>
              <a:gdLst/>
              <a:ahLst/>
              <a:cxnLst/>
              <a:rect l="l" t="t" r="r" b="b"/>
              <a:pathLst>
                <a:path w="2277" h="1536" extrusionOk="0">
                  <a:moveTo>
                    <a:pt x="0" y="1"/>
                  </a:moveTo>
                  <a:lnTo>
                    <a:pt x="0" y="1286"/>
                  </a:lnTo>
                  <a:cubicBezTo>
                    <a:pt x="0" y="1425"/>
                    <a:pt x="111" y="1536"/>
                    <a:pt x="246" y="1536"/>
                  </a:cubicBezTo>
                  <a:lnTo>
                    <a:pt x="2031" y="1536"/>
                  </a:lnTo>
                  <a:cubicBezTo>
                    <a:pt x="2166" y="1536"/>
                    <a:pt x="2276" y="1425"/>
                    <a:pt x="2276" y="1286"/>
                  </a:cubicBezTo>
                  <a:lnTo>
                    <a:pt x="227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5"/>
            <p:cNvSpPr/>
            <p:nvPr/>
          </p:nvSpPr>
          <p:spPr>
            <a:xfrm>
              <a:off x="896763" y="2489307"/>
              <a:ext cx="59982" cy="118129"/>
            </a:xfrm>
            <a:custGeom>
              <a:avLst/>
              <a:gdLst/>
              <a:ahLst/>
              <a:cxnLst/>
              <a:rect l="l" t="t" r="r" b="b"/>
              <a:pathLst>
                <a:path w="2287" h="4504" extrusionOk="0">
                  <a:moveTo>
                    <a:pt x="251" y="0"/>
                  </a:moveTo>
                  <a:cubicBezTo>
                    <a:pt x="111" y="0"/>
                    <a:pt x="1" y="111"/>
                    <a:pt x="5" y="250"/>
                  </a:cubicBezTo>
                  <a:lnTo>
                    <a:pt x="5" y="4504"/>
                  </a:lnTo>
                  <a:lnTo>
                    <a:pt x="2281" y="4504"/>
                  </a:lnTo>
                  <a:lnTo>
                    <a:pt x="2281" y="236"/>
                  </a:lnTo>
                  <a:cubicBezTo>
                    <a:pt x="2286" y="106"/>
                    <a:pt x="2180" y="0"/>
                    <a:pt x="20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5"/>
            <p:cNvSpPr/>
            <p:nvPr/>
          </p:nvSpPr>
          <p:spPr>
            <a:xfrm>
              <a:off x="100466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5"/>
            <p:cNvSpPr/>
            <p:nvPr/>
          </p:nvSpPr>
          <p:spPr>
            <a:xfrm>
              <a:off x="100466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1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5"/>
            <p:cNvSpPr/>
            <p:nvPr/>
          </p:nvSpPr>
          <p:spPr>
            <a:xfrm>
              <a:off x="111117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5"/>
            <p:cNvSpPr/>
            <p:nvPr/>
          </p:nvSpPr>
          <p:spPr>
            <a:xfrm>
              <a:off x="111117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6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5"/>
            <p:cNvSpPr/>
            <p:nvPr/>
          </p:nvSpPr>
          <p:spPr>
            <a:xfrm>
              <a:off x="868254" y="2449153"/>
              <a:ext cx="332670" cy="332696"/>
            </a:xfrm>
            <a:custGeom>
              <a:avLst/>
              <a:gdLst/>
              <a:ahLst/>
              <a:cxnLst/>
              <a:rect l="l" t="t" r="r" b="b"/>
              <a:pathLst>
                <a:path w="12684" h="12685" extrusionOk="0">
                  <a:moveTo>
                    <a:pt x="11558" y="376"/>
                  </a:moveTo>
                  <a:cubicBezTo>
                    <a:pt x="11972" y="376"/>
                    <a:pt x="12309" y="713"/>
                    <a:pt x="12309" y="1132"/>
                  </a:cubicBezTo>
                  <a:lnTo>
                    <a:pt x="12309" y="11559"/>
                  </a:lnTo>
                  <a:cubicBezTo>
                    <a:pt x="12309" y="11977"/>
                    <a:pt x="11972" y="12314"/>
                    <a:pt x="11558" y="12314"/>
                  </a:cubicBezTo>
                  <a:lnTo>
                    <a:pt x="8579" y="12314"/>
                  </a:lnTo>
                  <a:lnTo>
                    <a:pt x="8579" y="11126"/>
                  </a:lnTo>
                  <a:cubicBezTo>
                    <a:pt x="8579" y="11005"/>
                    <a:pt x="8487" y="10945"/>
                    <a:pt x="8394" y="10945"/>
                  </a:cubicBezTo>
                  <a:cubicBezTo>
                    <a:pt x="8302" y="10945"/>
                    <a:pt x="8209" y="11005"/>
                    <a:pt x="8209" y="11126"/>
                  </a:cubicBezTo>
                  <a:lnTo>
                    <a:pt x="8209" y="12314"/>
                  </a:lnTo>
                  <a:lnTo>
                    <a:pt x="4470" y="12314"/>
                  </a:lnTo>
                  <a:lnTo>
                    <a:pt x="4475" y="376"/>
                  </a:lnTo>
                  <a:lnTo>
                    <a:pt x="8209" y="376"/>
                  </a:lnTo>
                  <a:lnTo>
                    <a:pt x="8209" y="10158"/>
                  </a:lnTo>
                  <a:cubicBezTo>
                    <a:pt x="8209" y="10279"/>
                    <a:pt x="8303" y="10339"/>
                    <a:pt x="8397" y="10339"/>
                  </a:cubicBezTo>
                  <a:cubicBezTo>
                    <a:pt x="8490" y="10339"/>
                    <a:pt x="8584" y="10279"/>
                    <a:pt x="8584" y="10158"/>
                  </a:cubicBezTo>
                  <a:lnTo>
                    <a:pt x="8584" y="376"/>
                  </a:lnTo>
                  <a:close/>
                  <a:moveTo>
                    <a:pt x="1126" y="1"/>
                  </a:moveTo>
                  <a:cubicBezTo>
                    <a:pt x="505" y="6"/>
                    <a:pt x="0" y="506"/>
                    <a:pt x="0" y="1132"/>
                  </a:cubicBezTo>
                  <a:lnTo>
                    <a:pt x="0" y="2556"/>
                  </a:lnTo>
                  <a:cubicBezTo>
                    <a:pt x="0" y="2676"/>
                    <a:pt x="93" y="2736"/>
                    <a:pt x="185" y="2736"/>
                  </a:cubicBezTo>
                  <a:cubicBezTo>
                    <a:pt x="278" y="2736"/>
                    <a:pt x="371" y="2676"/>
                    <a:pt x="371" y="2556"/>
                  </a:cubicBezTo>
                  <a:lnTo>
                    <a:pt x="371" y="1132"/>
                  </a:lnTo>
                  <a:cubicBezTo>
                    <a:pt x="371" y="713"/>
                    <a:pt x="712" y="376"/>
                    <a:pt x="1126" y="376"/>
                  </a:cubicBezTo>
                  <a:lnTo>
                    <a:pt x="4100" y="376"/>
                  </a:lnTo>
                  <a:lnTo>
                    <a:pt x="4100" y="12314"/>
                  </a:lnTo>
                  <a:lnTo>
                    <a:pt x="1126" y="12314"/>
                  </a:lnTo>
                  <a:cubicBezTo>
                    <a:pt x="712" y="12314"/>
                    <a:pt x="371" y="11977"/>
                    <a:pt x="371" y="11559"/>
                  </a:cubicBezTo>
                  <a:lnTo>
                    <a:pt x="371" y="3595"/>
                  </a:lnTo>
                  <a:cubicBezTo>
                    <a:pt x="371" y="3475"/>
                    <a:pt x="278" y="3415"/>
                    <a:pt x="185" y="3415"/>
                  </a:cubicBezTo>
                  <a:cubicBezTo>
                    <a:pt x="93" y="3415"/>
                    <a:pt x="0" y="3475"/>
                    <a:pt x="0" y="3595"/>
                  </a:cubicBezTo>
                  <a:lnTo>
                    <a:pt x="0" y="11559"/>
                  </a:lnTo>
                  <a:cubicBezTo>
                    <a:pt x="0" y="12179"/>
                    <a:pt x="505" y="12685"/>
                    <a:pt x="1126" y="12685"/>
                  </a:cubicBezTo>
                  <a:lnTo>
                    <a:pt x="11558" y="12685"/>
                  </a:lnTo>
                  <a:cubicBezTo>
                    <a:pt x="12179" y="12685"/>
                    <a:pt x="12679" y="12179"/>
                    <a:pt x="12684" y="11559"/>
                  </a:cubicBezTo>
                  <a:lnTo>
                    <a:pt x="12684" y="1132"/>
                  </a:lnTo>
                  <a:cubicBezTo>
                    <a:pt x="12679" y="506"/>
                    <a:pt x="12179" y="6"/>
                    <a:pt x="1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5"/>
            <p:cNvSpPr/>
            <p:nvPr/>
          </p:nvSpPr>
          <p:spPr>
            <a:xfrm>
              <a:off x="905969" y="2706995"/>
              <a:ext cx="48626" cy="41649"/>
            </a:xfrm>
            <a:custGeom>
              <a:avLst/>
              <a:gdLst/>
              <a:ahLst/>
              <a:cxnLst/>
              <a:rect l="l" t="t" r="r" b="b"/>
              <a:pathLst>
                <a:path w="1854" h="1588" extrusionOk="0">
                  <a:moveTo>
                    <a:pt x="790" y="371"/>
                  </a:moveTo>
                  <a:cubicBezTo>
                    <a:pt x="1026" y="371"/>
                    <a:pt x="1213" y="558"/>
                    <a:pt x="1213" y="794"/>
                  </a:cubicBezTo>
                  <a:cubicBezTo>
                    <a:pt x="1213" y="1048"/>
                    <a:pt x="1006" y="1216"/>
                    <a:pt x="790" y="1216"/>
                  </a:cubicBezTo>
                  <a:cubicBezTo>
                    <a:pt x="687" y="1216"/>
                    <a:pt x="582" y="1178"/>
                    <a:pt x="496" y="1093"/>
                  </a:cubicBezTo>
                  <a:cubicBezTo>
                    <a:pt x="227" y="823"/>
                    <a:pt x="415" y="371"/>
                    <a:pt x="790" y="371"/>
                  </a:cubicBezTo>
                  <a:close/>
                  <a:moveTo>
                    <a:pt x="790" y="0"/>
                  </a:moveTo>
                  <a:cubicBezTo>
                    <a:pt x="352" y="0"/>
                    <a:pt x="1" y="356"/>
                    <a:pt x="1" y="794"/>
                  </a:cubicBezTo>
                  <a:cubicBezTo>
                    <a:pt x="1" y="1272"/>
                    <a:pt x="390" y="1587"/>
                    <a:pt x="796" y="1587"/>
                  </a:cubicBezTo>
                  <a:cubicBezTo>
                    <a:pt x="991" y="1587"/>
                    <a:pt x="1191" y="1515"/>
                    <a:pt x="1353" y="1352"/>
                  </a:cubicBezTo>
                  <a:cubicBezTo>
                    <a:pt x="1853" y="852"/>
                    <a:pt x="1497" y="0"/>
                    <a:pt x="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5"/>
            <p:cNvSpPr/>
            <p:nvPr/>
          </p:nvSpPr>
          <p:spPr>
            <a:xfrm>
              <a:off x="1006813" y="2706995"/>
              <a:ext cx="48600" cy="41623"/>
            </a:xfrm>
            <a:custGeom>
              <a:avLst/>
              <a:gdLst/>
              <a:ahLst/>
              <a:cxnLst/>
              <a:rect l="l" t="t" r="r" b="b"/>
              <a:pathLst>
                <a:path w="1853" h="1587" extrusionOk="0">
                  <a:moveTo>
                    <a:pt x="1057" y="369"/>
                  </a:moveTo>
                  <a:cubicBezTo>
                    <a:pt x="1272" y="369"/>
                    <a:pt x="1478" y="536"/>
                    <a:pt x="1478" y="789"/>
                  </a:cubicBezTo>
                  <a:cubicBezTo>
                    <a:pt x="1482" y="1025"/>
                    <a:pt x="1290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3" y="369"/>
                    <a:pt x="1057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0" y="852"/>
                    <a:pt x="501" y="1352"/>
                  </a:cubicBezTo>
                  <a:cubicBezTo>
                    <a:pt x="661" y="1514"/>
                    <a:pt x="859" y="1586"/>
                    <a:pt x="1053" y="1586"/>
                  </a:cubicBezTo>
                  <a:cubicBezTo>
                    <a:pt x="1461" y="1586"/>
                    <a:pt x="1853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5"/>
            <p:cNvSpPr/>
            <p:nvPr/>
          </p:nvSpPr>
          <p:spPr>
            <a:xfrm>
              <a:off x="1113323" y="2706995"/>
              <a:ext cx="48626" cy="41623"/>
            </a:xfrm>
            <a:custGeom>
              <a:avLst/>
              <a:gdLst/>
              <a:ahLst/>
              <a:cxnLst/>
              <a:rect l="l" t="t" r="r" b="b"/>
              <a:pathLst>
                <a:path w="1854" h="1587" extrusionOk="0">
                  <a:moveTo>
                    <a:pt x="1059" y="369"/>
                  </a:moveTo>
                  <a:cubicBezTo>
                    <a:pt x="1275" y="369"/>
                    <a:pt x="1483" y="536"/>
                    <a:pt x="1483" y="789"/>
                  </a:cubicBezTo>
                  <a:cubicBezTo>
                    <a:pt x="1483" y="1025"/>
                    <a:pt x="1295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4" y="369"/>
                    <a:pt x="1059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1" y="852"/>
                    <a:pt x="496" y="1352"/>
                  </a:cubicBezTo>
                  <a:cubicBezTo>
                    <a:pt x="658" y="1514"/>
                    <a:pt x="856" y="1586"/>
                    <a:pt x="1051" y="1586"/>
                  </a:cubicBezTo>
                  <a:cubicBezTo>
                    <a:pt x="1459" y="1586"/>
                    <a:pt x="1850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5"/>
            <p:cNvSpPr/>
            <p:nvPr/>
          </p:nvSpPr>
          <p:spPr>
            <a:xfrm>
              <a:off x="910637" y="2514407"/>
              <a:ext cx="32207" cy="9862"/>
            </a:xfrm>
            <a:custGeom>
              <a:avLst/>
              <a:gdLst/>
              <a:ahLst/>
              <a:cxnLst/>
              <a:rect l="l" t="t" r="r" b="b"/>
              <a:pathLst>
                <a:path w="1228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7" y="376"/>
                  </a:lnTo>
                  <a:cubicBezTo>
                    <a:pt x="1228" y="376"/>
                    <a:pt x="1228" y="1"/>
                    <a:pt x="9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5"/>
            <p:cNvSpPr/>
            <p:nvPr/>
          </p:nvSpPr>
          <p:spPr>
            <a:xfrm>
              <a:off x="910637" y="2543441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5"/>
            <p:cNvSpPr/>
            <p:nvPr/>
          </p:nvSpPr>
          <p:spPr>
            <a:xfrm>
              <a:off x="910637" y="2572343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5"/>
            <p:cNvSpPr/>
            <p:nvPr/>
          </p:nvSpPr>
          <p:spPr>
            <a:xfrm>
              <a:off x="891963" y="2484376"/>
              <a:ext cx="69555" cy="168118"/>
            </a:xfrm>
            <a:custGeom>
              <a:avLst/>
              <a:gdLst/>
              <a:ahLst/>
              <a:cxnLst/>
              <a:rect l="l" t="t" r="r" b="b"/>
              <a:pathLst>
                <a:path w="2652" h="6410" extrusionOk="0">
                  <a:moveTo>
                    <a:pt x="2281" y="376"/>
                  </a:moveTo>
                  <a:lnTo>
                    <a:pt x="2281" y="4504"/>
                  </a:lnTo>
                  <a:lnTo>
                    <a:pt x="371" y="4504"/>
                  </a:lnTo>
                  <a:lnTo>
                    <a:pt x="371" y="376"/>
                  </a:lnTo>
                  <a:close/>
                  <a:moveTo>
                    <a:pt x="2281" y="4879"/>
                  </a:moveTo>
                  <a:lnTo>
                    <a:pt x="2281" y="6044"/>
                  </a:lnTo>
                  <a:lnTo>
                    <a:pt x="371" y="6039"/>
                  </a:lnTo>
                  <a:lnTo>
                    <a:pt x="371" y="4879"/>
                  </a:lnTo>
                  <a:close/>
                  <a:moveTo>
                    <a:pt x="188" y="0"/>
                  </a:moveTo>
                  <a:cubicBezTo>
                    <a:pt x="83" y="0"/>
                    <a:pt x="1" y="87"/>
                    <a:pt x="1" y="188"/>
                  </a:cubicBezTo>
                  <a:lnTo>
                    <a:pt x="1" y="6227"/>
                  </a:lnTo>
                  <a:cubicBezTo>
                    <a:pt x="1" y="6328"/>
                    <a:pt x="83" y="6410"/>
                    <a:pt x="188" y="6410"/>
                  </a:cubicBezTo>
                  <a:lnTo>
                    <a:pt x="2464" y="6410"/>
                  </a:lnTo>
                  <a:cubicBezTo>
                    <a:pt x="2467" y="6410"/>
                    <a:pt x="2470" y="6410"/>
                    <a:pt x="2473" y="6410"/>
                  </a:cubicBezTo>
                  <a:cubicBezTo>
                    <a:pt x="2574" y="6410"/>
                    <a:pt x="2652" y="6325"/>
                    <a:pt x="2652" y="6227"/>
                  </a:cubicBezTo>
                  <a:lnTo>
                    <a:pt x="2652" y="188"/>
                  </a:lnTo>
                  <a:cubicBezTo>
                    <a:pt x="2652" y="87"/>
                    <a:pt x="2570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5"/>
            <p:cNvSpPr/>
            <p:nvPr/>
          </p:nvSpPr>
          <p:spPr>
            <a:xfrm>
              <a:off x="999863" y="2484507"/>
              <a:ext cx="69450" cy="167987"/>
            </a:xfrm>
            <a:custGeom>
              <a:avLst/>
              <a:gdLst/>
              <a:ahLst/>
              <a:cxnLst/>
              <a:rect l="l" t="t" r="r" b="b"/>
              <a:pathLst>
                <a:path w="2648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5" y="6405"/>
                    <a:pt x="2647" y="6323"/>
                    <a:pt x="2647" y="6222"/>
                  </a:cubicBezTo>
                  <a:lnTo>
                    <a:pt x="2647" y="183"/>
                  </a:lnTo>
                  <a:cubicBezTo>
                    <a:pt x="2647" y="82"/>
                    <a:pt x="2565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5"/>
            <p:cNvSpPr/>
            <p:nvPr/>
          </p:nvSpPr>
          <p:spPr>
            <a:xfrm>
              <a:off x="1106373" y="2484507"/>
              <a:ext cx="69582" cy="167987"/>
            </a:xfrm>
            <a:custGeom>
              <a:avLst/>
              <a:gdLst/>
              <a:ahLst/>
              <a:cxnLst/>
              <a:rect l="l" t="t" r="r" b="b"/>
              <a:pathLst>
                <a:path w="2653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6" y="6405"/>
                    <a:pt x="2652" y="6323"/>
                    <a:pt x="2652" y="6222"/>
                  </a:cubicBezTo>
                  <a:lnTo>
                    <a:pt x="2652" y="183"/>
                  </a:lnTo>
                  <a:cubicBezTo>
                    <a:pt x="2647" y="82"/>
                    <a:pt x="2566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5"/>
            <p:cNvSpPr/>
            <p:nvPr/>
          </p:nvSpPr>
          <p:spPr>
            <a:xfrm>
              <a:off x="112504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2" y="1"/>
                  </a:moveTo>
                  <a:cubicBezTo>
                    <a:pt x="1" y="5"/>
                    <a:pt x="1" y="376"/>
                    <a:pt x="242" y="376"/>
                  </a:cubicBezTo>
                  <a:lnTo>
                    <a:pt x="983" y="376"/>
                  </a:lnTo>
                  <a:cubicBezTo>
                    <a:pt x="1223" y="376"/>
                    <a:pt x="122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5"/>
            <p:cNvSpPr/>
            <p:nvPr/>
          </p:nvSpPr>
          <p:spPr>
            <a:xfrm>
              <a:off x="112504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5"/>
            <p:cNvSpPr/>
            <p:nvPr/>
          </p:nvSpPr>
          <p:spPr>
            <a:xfrm>
              <a:off x="112504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5"/>
            <p:cNvSpPr/>
            <p:nvPr/>
          </p:nvSpPr>
          <p:spPr>
            <a:xfrm>
              <a:off x="101853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2" y="376"/>
                  </a:lnTo>
                  <a:cubicBezTo>
                    <a:pt x="1223" y="376"/>
                    <a:pt x="1223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5"/>
            <p:cNvSpPr/>
            <p:nvPr/>
          </p:nvSpPr>
          <p:spPr>
            <a:xfrm>
              <a:off x="101853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5"/>
            <p:cNvSpPr/>
            <p:nvPr/>
          </p:nvSpPr>
          <p:spPr>
            <a:xfrm>
              <a:off x="101853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5" name="Google Shape;10955;p75"/>
          <p:cNvGrpSpPr/>
          <p:nvPr/>
        </p:nvGrpSpPr>
        <p:grpSpPr>
          <a:xfrm>
            <a:off x="3140473" y="4357544"/>
            <a:ext cx="289158" cy="252938"/>
            <a:chOff x="3140473" y="4357544"/>
            <a:chExt cx="289158" cy="252938"/>
          </a:xfrm>
        </p:grpSpPr>
        <p:sp>
          <p:nvSpPr>
            <p:cNvPr id="10956" name="Google Shape;10956;p75"/>
            <p:cNvSpPr/>
            <p:nvPr/>
          </p:nvSpPr>
          <p:spPr>
            <a:xfrm>
              <a:off x="3144774" y="4425185"/>
              <a:ext cx="280687" cy="181127"/>
            </a:xfrm>
            <a:custGeom>
              <a:avLst/>
              <a:gdLst/>
              <a:ahLst/>
              <a:cxnLst/>
              <a:rect l="l" t="t" r="r" b="b"/>
              <a:pathLst>
                <a:path w="10702" h="690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559"/>
                  </a:lnTo>
                  <a:cubicBezTo>
                    <a:pt x="0" y="6752"/>
                    <a:pt x="154" y="6906"/>
                    <a:pt x="347" y="6906"/>
                  </a:cubicBezTo>
                  <a:lnTo>
                    <a:pt x="10355" y="6906"/>
                  </a:lnTo>
                  <a:cubicBezTo>
                    <a:pt x="10547" y="6906"/>
                    <a:pt x="10701" y="6747"/>
                    <a:pt x="10701" y="6559"/>
                  </a:cubicBezTo>
                  <a:lnTo>
                    <a:pt x="10701" y="347"/>
                  </a:lnTo>
                  <a:cubicBezTo>
                    <a:pt x="10701" y="155"/>
                    <a:pt x="10543" y="1"/>
                    <a:pt x="10355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5"/>
            <p:cNvSpPr/>
            <p:nvPr/>
          </p:nvSpPr>
          <p:spPr>
            <a:xfrm>
              <a:off x="3144774" y="4425185"/>
              <a:ext cx="280687" cy="13533"/>
            </a:xfrm>
            <a:custGeom>
              <a:avLst/>
              <a:gdLst/>
              <a:ahLst/>
              <a:cxnLst/>
              <a:rect l="l" t="t" r="r" b="b"/>
              <a:pathLst>
                <a:path w="10702" h="51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516"/>
                  </a:lnTo>
                  <a:lnTo>
                    <a:pt x="10701" y="516"/>
                  </a:lnTo>
                  <a:lnTo>
                    <a:pt x="10701" y="347"/>
                  </a:lnTo>
                  <a:cubicBezTo>
                    <a:pt x="10701" y="155"/>
                    <a:pt x="10547" y="1"/>
                    <a:pt x="10355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5"/>
            <p:cNvSpPr/>
            <p:nvPr/>
          </p:nvSpPr>
          <p:spPr>
            <a:xfrm>
              <a:off x="3171894" y="4461405"/>
              <a:ext cx="90511" cy="117657"/>
            </a:xfrm>
            <a:custGeom>
              <a:avLst/>
              <a:gdLst/>
              <a:ahLst/>
              <a:cxnLst/>
              <a:rect l="l" t="t" r="r" b="b"/>
              <a:pathLst>
                <a:path w="3451" h="4486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4312"/>
                  </a:lnTo>
                  <a:cubicBezTo>
                    <a:pt x="1" y="4408"/>
                    <a:pt x="78" y="4485"/>
                    <a:pt x="174" y="4485"/>
                  </a:cubicBezTo>
                  <a:lnTo>
                    <a:pt x="3282" y="4485"/>
                  </a:lnTo>
                  <a:cubicBezTo>
                    <a:pt x="3374" y="4485"/>
                    <a:pt x="3451" y="4408"/>
                    <a:pt x="3451" y="4312"/>
                  </a:cubicBezTo>
                  <a:lnTo>
                    <a:pt x="3451" y="174"/>
                  </a:lnTo>
                  <a:cubicBezTo>
                    <a:pt x="3451" y="78"/>
                    <a:pt x="3374" y="1"/>
                    <a:pt x="3282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5"/>
            <p:cNvSpPr/>
            <p:nvPr/>
          </p:nvSpPr>
          <p:spPr>
            <a:xfrm>
              <a:off x="3289629" y="4461405"/>
              <a:ext cx="108582" cy="18071"/>
            </a:xfrm>
            <a:custGeom>
              <a:avLst/>
              <a:gdLst/>
              <a:ahLst/>
              <a:cxnLst/>
              <a:rect l="l" t="t" r="r" b="b"/>
              <a:pathLst>
                <a:path w="4140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3966" y="689"/>
                  </a:lnTo>
                  <a:cubicBezTo>
                    <a:pt x="4062" y="689"/>
                    <a:pt x="4139" y="612"/>
                    <a:pt x="4139" y="516"/>
                  </a:cubicBezTo>
                  <a:lnTo>
                    <a:pt x="4139" y="174"/>
                  </a:lnTo>
                  <a:cubicBezTo>
                    <a:pt x="4139" y="78"/>
                    <a:pt x="4062" y="1"/>
                    <a:pt x="3966" y="1"/>
                  </a:cubicBezTo>
                  <a:close/>
                </a:path>
              </a:pathLst>
            </a:custGeom>
            <a:solidFill>
              <a:srgbClr val="CF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5"/>
            <p:cNvSpPr/>
            <p:nvPr/>
          </p:nvSpPr>
          <p:spPr>
            <a:xfrm>
              <a:off x="3289629" y="4497625"/>
              <a:ext cx="81436" cy="18071"/>
            </a:xfrm>
            <a:custGeom>
              <a:avLst/>
              <a:gdLst/>
              <a:ahLst/>
              <a:cxnLst/>
              <a:rect l="l" t="t" r="r" b="b"/>
              <a:pathLst>
                <a:path w="3105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2931" y="689"/>
                  </a:lnTo>
                  <a:cubicBezTo>
                    <a:pt x="3028" y="689"/>
                    <a:pt x="3105" y="612"/>
                    <a:pt x="3105" y="521"/>
                  </a:cubicBezTo>
                  <a:lnTo>
                    <a:pt x="3105" y="174"/>
                  </a:lnTo>
                  <a:cubicBezTo>
                    <a:pt x="3105" y="78"/>
                    <a:pt x="3028" y="1"/>
                    <a:pt x="293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5"/>
            <p:cNvSpPr/>
            <p:nvPr/>
          </p:nvSpPr>
          <p:spPr>
            <a:xfrm>
              <a:off x="3262378" y="4361846"/>
              <a:ext cx="45347" cy="81410"/>
            </a:xfrm>
            <a:custGeom>
              <a:avLst/>
              <a:gdLst/>
              <a:ahLst/>
              <a:cxnLst/>
              <a:rect l="l" t="t" r="r" b="b"/>
              <a:pathLst>
                <a:path w="1729" h="3104" extrusionOk="0">
                  <a:moveTo>
                    <a:pt x="1" y="0"/>
                  </a:moveTo>
                  <a:lnTo>
                    <a:pt x="347" y="3104"/>
                  </a:lnTo>
                  <a:lnTo>
                    <a:pt x="1382" y="3104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5"/>
            <p:cNvSpPr/>
            <p:nvPr/>
          </p:nvSpPr>
          <p:spPr>
            <a:xfrm>
              <a:off x="3189938" y="4520233"/>
              <a:ext cx="54422" cy="58828"/>
            </a:xfrm>
            <a:custGeom>
              <a:avLst/>
              <a:gdLst/>
              <a:ahLst/>
              <a:cxnLst/>
              <a:rect l="l" t="t" r="r" b="b"/>
              <a:pathLst>
                <a:path w="2075" h="2243" extrusionOk="0">
                  <a:moveTo>
                    <a:pt x="694" y="0"/>
                  </a:moveTo>
                  <a:lnTo>
                    <a:pt x="694" y="347"/>
                  </a:lnTo>
                  <a:cubicBezTo>
                    <a:pt x="694" y="409"/>
                    <a:pt x="655" y="472"/>
                    <a:pt x="597" y="501"/>
                  </a:cubicBezTo>
                  <a:lnTo>
                    <a:pt x="193" y="703"/>
                  </a:lnTo>
                  <a:cubicBezTo>
                    <a:pt x="78" y="760"/>
                    <a:pt x="1" y="881"/>
                    <a:pt x="1" y="1011"/>
                  </a:cubicBezTo>
                  <a:lnTo>
                    <a:pt x="1" y="2242"/>
                  </a:lnTo>
                  <a:lnTo>
                    <a:pt x="2075" y="2242"/>
                  </a:lnTo>
                  <a:lnTo>
                    <a:pt x="2075" y="1011"/>
                  </a:lnTo>
                  <a:cubicBezTo>
                    <a:pt x="2075" y="881"/>
                    <a:pt x="1998" y="760"/>
                    <a:pt x="1882" y="703"/>
                  </a:cubicBezTo>
                  <a:lnTo>
                    <a:pt x="1478" y="501"/>
                  </a:lnTo>
                  <a:cubicBezTo>
                    <a:pt x="1420" y="472"/>
                    <a:pt x="1382" y="409"/>
                    <a:pt x="1382" y="347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5"/>
            <p:cNvSpPr/>
            <p:nvPr/>
          </p:nvSpPr>
          <p:spPr>
            <a:xfrm>
              <a:off x="3190069" y="4534475"/>
              <a:ext cx="54291" cy="44587"/>
            </a:xfrm>
            <a:custGeom>
              <a:avLst/>
              <a:gdLst/>
              <a:ahLst/>
              <a:cxnLst/>
              <a:rect l="l" t="t" r="r" b="b"/>
              <a:pathLst>
                <a:path w="2070" h="1700" extrusionOk="0">
                  <a:moveTo>
                    <a:pt x="506" y="1"/>
                  </a:moveTo>
                  <a:lnTo>
                    <a:pt x="188" y="160"/>
                  </a:lnTo>
                  <a:cubicBezTo>
                    <a:pt x="73" y="217"/>
                    <a:pt x="1" y="338"/>
                    <a:pt x="1" y="468"/>
                  </a:cubicBezTo>
                  <a:lnTo>
                    <a:pt x="1" y="1699"/>
                  </a:lnTo>
                  <a:lnTo>
                    <a:pt x="2070" y="1699"/>
                  </a:lnTo>
                  <a:lnTo>
                    <a:pt x="2070" y="468"/>
                  </a:lnTo>
                  <a:cubicBezTo>
                    <a:pt x="2070" y="338"/>
                    <a:pt x="1997" y="217"/>
                    <a:pt x="1877" y="160"/>
                  </a:cubicBezTo>
                  <a:lnTo>
                    <a:pt x="1564" y="1"/>
                  </a:lnTo>
                  <a:cubicBezTo>
                    <a:pt x="1439" y="155"/>
                    <a:pt x="1247" y="492"/>
                    <a:pt x="1035" y="492"/>
                  </a:cubicBezTo>
                  <a:cubicBezTo>
                    <a:pt x="818" y="492"/>
                    <a:pt x="631" y="155"/>
                    <a:pt x="5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5"/>
            <p:cNvSpPr/>
            <p:nvPr/>
          </p:nvSpPr>
          <p:spPr>
            <a:xfrm>
              <a:off x="3190069" y="4542553"/>
              <a:ext cx="13533" cy="36509"/>
            </a:xfrm>
            <a:custGeom>
              <a:avLst/>
              <a:gdLst/>
              <a:ahLst/>
              <a:cxnLst/>
              <a:rect l="l" t="t" r="r" b="b"/>
              <a:pathLst>
                <a:path w="516" h="1392" extrusionOk="0">
                  <a:moveTo>
                    <a:pt x="39" y="1"/>
                  </a:moveTo>
                  <a:cubicBezTo>
                    <a:pt x="15" y="49"/>
                    <a:pt x="1" y="102"/>
                    <a:pt x="1" y="160"/>
                  </a:cubicBezTo>
                  <a:lnTo>
                    <a:pt x="1" y="1391"/>
                  </a:lnTo>
                  <a:lnTo>
                    <a:pt x="515" y="1391"/>
                  </a:lnTo>
                  <a:lnTo>
                    <a:pt x="515" y="530"/>
                  </a:lnTo>
                  <a:cubicBezTo>
                    <a:pt x="515" y="419"/>
                    <a:pt x="462" y="318"/>
                    <a:pt x="376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5"/>
            <p:cNvSpPr/>
            <p:nvPr/>
          </p:nvSpPr>
          <p:spPr>
            <a:xfrm>
              <a:off x="3230696" y="4542553"/>
              <a:ext cx="13665" cy="36509"/>
            </a:xfrm>
            <a:custGeom>
              <a:avLst/>
              <a:gdLst/>
              <a:ahLst/>
              <a:cxnLst/>
              <a:rect l="l" t="t" r="r" b="b"/>
              <a:pathLst>
                <a:path w="521" h="1392" extrusionOk="0">
                  <a:moveTo>
                    <a:pt x="477" y="1"/>
                  </a:moveTo>
                  <a:lnTo>
                    <a:pt x="140" y="256"/>
                  </a:lnTo>
                  <a:cubicBezTo>
                    <a:pt x="54" y="318"/>
                    <a:pt x="1" y="419"/>
                    <a:pt x="1" y="530"/>
                  </a:cubicBezTo>
                  <a:lnTo>
                    <a:pt x="1" y="1391"/>
                  </a:lnTo>
                  <a:lnTo>
                    <a:pt x="521" y="1391"/>
                  </a:lnTo>
                  <a:lnTo>
                    <a:pt x="521" y="160"/>
                  </a:lnTo>
                  <a:cubicBezTo>
                    <a:pt x="521" y="102"/>
                    <a:pt x="506" y="49"/>
                    <a:pt x="477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5"/>
            <p:cNvSpPr/>
            <p:nvPr/>
          </p:nvSpPr>
          <p:spPr>
            <a:xfrm>
              <a:off x="3199039" y="4484013"/>
              <a:ext cx="36246" cy="40784"/>
            </a:xfrm>
            <a:custGeom>
              <a:avLst/>
              <a:gdLst/>
              <a:ahLst/>
              <a:cxnLst/>
              <a:rect l="l" t="t" r="r" b="b"/>
              <a:pathLst>
                <a:path w="1382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46"/>
                    <a:pt x="308" y="1554"/>
                    <a:pt x="693" y="1554"/>
                  </a:cubicBezTo>
                  <a:cubicBezTo>
                    <a:pt x="1073" y="1554"/>
                    <a:pt x="1381" y="1246"/>
                    <a:pt x="1381" y="862"/>
                  </a:cubicBezTo>
                  <a:lnTo>
                    <a:pt x="1381" y="520"/>
                  </a:lnTo>
                  <a:cubicBezTo>
                    <a:pt x="1381" y="231"/>
                    <a:pt x="1150" y="0"/>
                    <a:pt x="866" y="0"/>
                  </a:cubicBezTo>
                  <a:close/>
                </a:path>
              </a:pathLst>
            </a:custGeom>
            <a:solidFill>
              <a:srgbClr val="D6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5"/>
            <p:cNvSpPr/>
            <p:nvPr/>
          </p:nvSpPr>
          <p:spPr>
            <a:xfrm>
              <a:off x="3199039" y="4484013"/>
              <a:ext cx="24890" cy="40784"/>
            </a:xfrm>
            <a:custGeom>
              <a:avLst/>
              <a:gdLst/>
              <a:ahLst/>
              <a:cxnLst/>
              <a:rect l="l" t="t" r="r" b="b"/>
              <a:pathLst>
                <a:path w="949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58"/>
                    <a:pt x="324" y="1554"/>
                    <a:pt x="687" y="1554"/>
                  </a:cubicBezTo>
                  <a:cubicBezTo>
                    <a:pt x="773" y="1554"/>
                    <a:pt x="861" y="1537"/>
                    <a:pt x="948" y="1501"/>
                  </a:cubicBezTo>
                  <a:cubicBezTo>
                    <a:pt x="688" y="1396"/>
                    <a:pt x="515" y="1145"/>
                    <a:pt x="520" y="862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5"/>
            <p:cNvSpPr/>
            <p:nvPr/>
          </p:nvSpPr>
          <p:spPr>
            <a:xfrm>
              <a:off x="3199039" y="4484013"/>
              <a:ext cx="36351" cy="18071"/>
            </a:xfrm>
            <a:custGeom>
              <a:avLst/>
              <a:gdLst/>
              <a:ahLst/>
              <a:cxnLst/>
              <a:rect l="l" t="t" r="r" b="b"/>
              <a:pathLst>
                <a:path w="1386" h="689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520"/>
                    <a:pt x="520" y="688"/>
                    <a:pt x="1386" y="688"/>
                  </a:cubicBezTo>
                  <a:lnTo>
                    <a:pt x="1386" y="520"/>
                  </a:lnTo>
                  <a:cubicBezTo>
                    <a:pt x="1386" y="231"/>
                    <a:pt x="1155" y="0"/>
                    <a:pt x="866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5"/>
            <p:cNvSpPr/>
            <p:nvPr/>
          </p:nvSpPr>
          <p:spPr>
            <a:xfrm>
              <a:off x="3199039" y="4484013"/>
              <a:ext cx="24890" cy="16550"/>
            </a:xfrm>
            <a:custGeom>
              <a:avLst/>
              <a:gdLst/>
              <a:ahLst/>
              <a:cxnLst/>
              <a:rect l="l" t="t" r="r" b="b"/>
              <a:pathLst>
                <a:path w="949" h="631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169" y="568"/>
                    <a:pt x="342" y="606"/>
                    <a:pt x="520" y="631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5"/>
            <p:cNvSpPr/>
            <p:nvPr/>
          </p:nvSpPr>
          <p:spPr>
            <a:xfrm>
              <a:off x="3140473" y="4357544"/>
              <a:ext cx="289158" cy="252938"/>
            </a:xfrm>
            <a:custGeom>
              <a:avLst/>
              <a:gdLst/>
              <a:ahLst/>
              <a:cxnLst/>
              <a:rect l="l" t="t" r="r" b="b"/>
              <a:pathLst>
                <a:path w="11025" h="9644" extrusionOk="0">
                  <a:moveTo>
                    <a:pt x="6198" y="323"/>
                  </a:moveTo>
                  <a:lnTo>
                    <a:pt x="5890" y="3100"/>
                  </a:lnTo>
                  <a:cubicBezTo>
                    <a:pt x="5885" y="3104"/>
                    <a:pt x="5880" y="3109"/>
                    <a:pt x="5876" y="3109"/>
                  </a:cubicBezTo>
                  <a:lnTo>
                    <a:pt x="5149" y="3109"/>
                  </a:lnTo>
                  <a:cubicBezTo>
                    <a:pt x="5144" y="3109"/>
                    <a:pt x="5139" y="3104"/>
                    <a:pt x="5139" y="3100"/>
                  </a:cubicBezTo>
                  <a:lnTo>
                    <a:pt x="4831" y="323"/>
                  </a:lnTo>
                  <a:close/>
                  <a:moveTo>
                    <a:pt x="10519" y="2739"/>
                  </a:moveTo>
                  <a:cubicBezTo>
                    <a:pt x="10620" y="2739"/>
                    <a:pt x="10702" y="2821"/>
                    <a:pt x="10702" y="2926"/>
                  </a:cubicBezTo>
                  <a:lnTo>
                    <a:pt x="10702" y="9138"/>
                  </a:lnTo>
                  <a:cubicBezTo>
                    <a:pt x="10702" y="9239"/>
                    <a:pt x="10620" y="9321"/>
                    <a:pt x="10519" y="9321"/>
                  </a:cubicBezTo>
                  <a:lnTo>
                    <a:pt x="511" y="9321"/>
                  </a:lnTo>
                  <a:cubicBezTo>
                    <a:pt x="409" y="9321"/>
                    <a:pt x="328" y="9239"/>
                    <a:pt x="328" y="9138"/>
                  </a:cubicBezTo>
                  <a:lnTo>
                    <a:pt x="328" y="2926"/>
                  </a:lnTo>
                  <a:cubicBezTo>
                    <a:pt x="328" y="2821"/>
                    <a:pt x="409" y="2739"/>
                    <a:pt x="511" y="2739"/>
                  </a:cubicBezTo>
                  <a:lnTo>
                    <a:pt x="4774" y="2739"/>
                  </a:lnTo>
                  <a:lnTo>
                    <a:pt x="4817" y="3133"/>
                  </a:lnTo>
                  <a:cubicBezTo>
                    <a:pt x="4836" y="3302"/>
                    <a:pt x="4981" y="3432"/>
                    <a:pt x="5149" y="3432"/>
                  </a:cubicBezTo>
                  <a:lnTo>
                    <a:pt x="5880" y="3432"/>
                  </a:lnTo>
                  <a:cubicBezTo>
                    <a:pt x="6049" y="3432"/>
                    <a:pt x="6193" y="3302"/>
                    <a:pt x="6212" y="3133"/>
                  </a:cubicBezTo>
                  <a:lnTo>
                    <a:pt x="6256" y="2739"/>
                  </a:lnTo>
                  <a:close/>
                  <a:moveTo>
                    <a:pt x="4649" y="1"/>
                  </a:moveTo>
                  <a:cubicBezTo>
                    <a:pt x="4552" y="1"/>
                    <a:pt x="4480" y="83"/>
                    <a:pt x="4490" y="179"/>
                  </a:cubicBezTo>
                  <a:lnTo>
                    <a:pt x="4740" y="2416"/>
                  </a:lnTo>
                  <a:lnTo>
                    <a:pt x="511" y="2416"/>
                  </a:lnTo>
                  <a:cubicBezTo>
                    <a:pt x="231" y="2416"/>
                    <a:pt x="0" y="2642"/>
                    <a:pt x="0" y="2926"/>
                  </a:cubicBezTo>
                  <a:lnTo>
                    <a:pt x="0" y="9138"/>
                  </a:lnTo>
                  <a:cubicBezTo>
                    <a:pt x="0" y="9417"/>
                    <a:pt x="231" y="9644"/>
                    <a:pt x="511" y="9644"/>
                  </a:cubicBezTo>
                  <a:lnTo>
                    <a:pt x="10519" y="9644"/>
                  </a:lnTo>
                  <a:cubicBezTo>
                    <a:pt x="10798" y="9644"/>
                    <a:pt x="11024" y="9417"/>
                    <a:pt x="11024" y="9138"/>
                  </a:cubicBezTo>
                  <a:lnTo>
                    <a:pt x="11024" y="2926"/>
                  </a:lnTo>
                  <a:cubicBezTo>
                    <a:pt x="11024" y="2642"/>
                    <a:pt x="10798" y="2416"/>
                    <a:pt x="10519" y="2416"/>
                  </a:cubicBezTo>
                  <a:lnTo>
                    <a:pt x="6289" y="2416"/>
                  </a:lnTo>
                  <a:lnTo>
                    <a:pt x="6535" y="179"/>
                  </a:lnTo>
                  <a:cubicBezTo>
                    <a:pt x="6549" y="83"/>
                    <a:pt x="6472" y="1"/>
                    <a:pt x="6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5"/>
            <p:cNvSpPr/>
            <p:nvPr/>
          </p:nvSpPr>
          <p:spPr>
            <a:xfrm>
              <a:off x="3167723" y="4457130"/>
              <a:ext cx="98983" cy="126233"/>
            </a:xfrm>
            <a:custGeom>
              <a:avLst/>
              <a:gdLst/>
              <a:ahLst/>
              <a:cxnLst/>
              <a:rect l="l" t="t" r="r" b="b"/>
              <a:pathLst>
                <a:path w="3774" h="4813" extrusionOk="0">
                  <a:moveTo>
                    <a:pt x="2060" y="1189"/>
                  </a:moveTo>
                  <a:cubicBezTo>
                    <a:pt x="2253" y="1189"/>
                    <a:pt x="2416" y="1348"/>
                    <a:pt x="2416" y="1545"/>
                  </a:cubicBezTo>
                  <a:lnTo>
                    <a:pt x="2416" y="1887"/>
                  </a:lnTo>
                  <a:cubicBezTo>
                    <a:pt x="2416" y="2180"/>
                    <a:pt x="2176" y="2416"/>
                    <a:pt x="1887" y="2416"/>
                  </a:cubicBezTo>
                  <a:cubicBezTo>
                    <a:pt x="1594" y="2416"/>
                    <a:pt x="1358" y="2180"/>
                    <a:pt x="1358" y="1887"/>
                  </a:cubicBezTo>
                  <a:lnTo>
                    <a:pt x="1358" y="1545"/>
                  </a:lnTo>
                  <a:cubicBezTo>
                    <a:pt x="1358" y="1348"/>
                    <a:pt x="1517" y="1189"/>
                    <a:pt x="1714" y="1189"/>
                  </a:cubicBezTo>
                  <a:close/>
                  <a:moveTo>
                    <a:pt x="2070" y="2719"/>
                  </a:moveTo>
                  <a:lnTo>
                    <a:pt x="2070" y="2815"/>
                  </a:lnTo>
                  <a:cubicBezTo>
                    <a:pt x="2070" y="2878"/>
                    <a:pt x="2084" y="2935"/>
                    <a:pt x="2113" y="2984"/>
                  </a:cubicBezTo>
                  <a:lnTo>
                    <a:pt x="1892" y="3205"/>
                  </a:lnTo>
                  <a:cubicBezTo>
                    <a:pt x="1889" y="3207"/>
                    <a:pt x="1887" y="3209"/>
                    <a:pt x="1885" y="3209"/>
                  </a:cubicBezTo>
                  <a:cubicBezTo>
                    <a:pt x="1882" y="3209"/>
                    <a:pt x="1880" y="3207"/>
                    <a:pt x="1877" y="3205"/>
                  </a:cubicBezTo>
                  <a:lnTo>
                    <a:pt x="1656" y="2984"/>
                  </a:lnTo>
                  <a:cubicBezTo>
                    <a:pt x="1685" y="2935"/>
                    <a:pt x="1704" y="2878"/>
                    <a:pt x="1704" y="2815"/>
                  </a:cubicBezTo>
                  <a:lnTo>
                    <a:pt x="1704" y="2719"/>
                  </a:lnTo>
                  <a:cubicBezTo>
                    <a:pt x="1762" y="2733"/>
                    <a:pt x="1824" y="2738"/>
                    <a:pt x="1887" y="2743"/>
                  </a:cubicBezTo>
                  <a:lnTo>
                    <a:pt x="1887" y="2738"/>
                  </a:lnTo>
                  <a:cubicBezTo>
                    <a:pt x="1950" y="2738"/>
                    <a:pt x="2007" y="2733"/>
                    <a:pt x="2070" y="2719"/>
                  </a:cubicBezTo>
                  <a:close/>
                  <a:moveTo>
                    <a:pt x="2378" y="3176"/>
                  </a:moveTo>
                  <a:lnTo>
                    <a:pt x="2657" y="3320"/>
                  </a:lnTo>
                  <a:cubicBezTo>
                    <a:pt x="2719" y="3349"/>
                    <a:pt x="2758" y="3412"/>
                    <a:pt x="2758" y="3484"/>
                  </a:cubicBezTo>
                  <a:lnTo>
                    <a:pt x="2758" y="4490"/>
                  </a:lnTo>
                  <a:lnTo>
                    <a:pt x="1011" y="4490"/>
                  </a:lnTo>
                  <a:lnTo>
                    <a:pt x="1011" y="3484"/>
                  </a:lnTo>
                  <a:cubicBezTo>
                    <a:pt x="1011" y="3412"/>
                    <a:pt x="1050" y="3349"/>
                    <a:pt x="1112" y="3320"/>
                  </a:cubicBezTo>
                  <a:lnTo>
                    <a:pt x="1396" y="3176"/>
                  </a:lnTo>
                  <a:lnTo>
                    <a:pt x="1651" y="3436"/>
                  </a:lnTo>
                  <a:cubicBezTo>
                    <a:pt x="1716" y="3501"/>
                    <a:pt x="1802" y="3533"/>
                    <a:pt x="1887" y="3533"/>
                  </a:cubicBezTo>
                  <a:cubicBezTo>
                    <a:pt x="1972" y="3533"/>
                    <a:pt x="2058" y="3501"/>
                    <a:pt x="2123" y="3436"/>
                  </a:cubicBezTo>
                  <a:lnTo>
                    <a:pt x="2378" y="3176"/>
                  </a:lnTo>
                  <a:close/>
                  <a:moveTo>
                    <a:pt x="3436" y="323"/>
                  </a:moveTo>
                  <a:cubicBezTo>
                    <a:pt x="3441" y="323"/>
                    <a:pt x="3446" y="328"/>
                    <a:pt x="3446" y="337"/>
                  </a:cubicBezTo>
                  <a:lnTo>
                    <a:pt x="3446" y="4475"/>
                  </a:lnTo>
                  <a:lnTo>
                    <a:pt x="3451" y="4475"/>
                  </a:lnTo>
                  <a:cubicBezTo>
                    <a:pt x="3451" y="4485"/>
                    <a:pt x="3446" y="4490"/>
                    <a:pt x="3441" y="4490"/>
                  </a:cubicBezTo>
                  <a:lnTo>
                    <a:pt x="3085" y="4490"/>
                  </a:lnTo>
                  <a:lnTo>
                    <a:pt x="3085" y="3484"/>
                  </a:lnTo>
                  <a:cubicBezTo>
                    <a:pt x="3085" y="3292"/>
                    <a:pt x="2974" y="3113"/>
                    <a:pt x="2801" y="3032"/>
                  </a:cubicBezTo>
                  <a:lnTo>
                    <a:pt x="2397" y="2830"/>
                  </a:lnTo>
                  <a:cubicBezTo>
                    <a:pt x="2397" y="2825"/>
                    <a:pt x="2392" y="2820"/>
                    <a:pt x="2392" y="2815"/>
                  </a:cubicBezTo>
                  <a:lnTo>
                    <a:pt x="2392" y="2575"/>
                  </a:lnTo>
                  <a:lnTo>
                    <a:pt x="2392" y="2570"/>
                  </a:lnTo>
                  <a:cubicBezTo>
                    <a:pt x="2609" y="2411"/>
                    <a:pt x="2739" y="2156"/>
                    <a:pt x="2739" y="1887"/>
                  </a:cubicBezTo>
                  <a:lnTo>
                    <a:pt x="2739" y="1540"/>
                  </a:lnTo>
                  <a:cubicBezTo>
                    <a:pt x="2739" y="1165"/>
                    <a:pt x="2436" y="862"/>
                    <a:pt x="2060" y="862"/>
                  </a:cubicBezTo>
                  <a:lnTo>
                    <a:pt x="1714" y="862"/>
                  </a:lnTo>
                  <a:cubicBezTo>
                    <a:pt x="1338" y="862"/>
                    <a:pt x="1031" y="1165"/>
                    <a:pt x="1031" y="1540"/>
                  </a:cubicBezTo>
                  <a:lnTo>
                    <a:pt x="1031" y="1887"/>
                  </a:lnTo>
                  <a:cubicBezTo>
                    <a:pt x="1031" y="2156"/>
                    <a:pt x="1160" y="2411"/>
                    <a:pt x="1377" y="2570"/>
                  </a:cubicBezTo>
                  <a:lnTo>
                    <a:pt x="1377" y="2575"/>
                  </a:lnTo>
                  <a:lnTo>
                    <a:pt x="1377" y="2815"/>
                  </a:lnTo>
                  <a:cubicBezTo>
                    <a:pt x="1377" y="2820"/>
                    <a:pt x="1377" y="2825"/>
                    <a:pt x="1372" y="2830"/>
                  </a:cubicBezTo>
                  <a:lnTo>
                    <a:pt x="968" y="3032"/>
                  </a:lnTo>
                  <a:cubicBezTo>
                    <a:pt x="795" y="3113"/>
                    <a:pt x="689" y="3292"/>
                    <a:pt x="689" y="3484"/>
                  </a:cubicBezTo>
                  <a:lnTo>
                    <a:pt x="689" y="4490"/>
                  </a:lnTo>
                  <a:lnTo>
                    <a:pt x="333" y="4490"/>
                  </a:lnTo>
                  <a:cubicBezTo>
                    <a:pt x="323" y="4490"/>
                    <a:pt x="318" y="4485"/>
                    <a:pt x="318" y="4475"/>
                  </a:cubicBezTo>
                  <a:lnTo>
                    <a:pt x="318" y="337"/>
                  </a:lnTo>
                  <a:cubicBezTo>
                    <a:pt x="318" y="328"/>
                    <a:pt x="323" y="323"/>
                    <a:pt x="333" y="323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7"/>
                  </a:cubicBezTo>
                  <a:lnTo>
                    <a:pt x="1" y="4475"/>
                  </a:lnTo>
                  <a:cubicBezTo>
                    <a:pt x="1" y="4663"/>
                    <a:pt x="150" y="4812"/>
                    <a:pt x="333" y="4812"/>
                  </a:cubicBezTo>
                  <a:lnTo>
                    <a:pt x="3441" y="4812"/>
                  </a:lnTo>
                  <a:cubicBezTo>
                    <a:pt x="3624" y="4812"/>
                    <a:pt x="3773" y="4663"/>
                    <a:pt x="3773" y="4475"/>
                  </a:cubicBezTo>
                  <a:lnTo>
                    <a:pt x="3773" y="337"/>
                  </a:lnTo>
                  <a:cubicBezTo>
                    <a:pt x="3773" y="149"/>
                    <a:pt x="36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5"/>
            <p:cNvSpPr/>
            <p:nvPr/>
          </p:nvSpPr>
          <p:spPr>
            <a:xfrm>
              <a:off x="3285354" y="4457130"/>
              <a:ext cx="117132" cy="26647"/>
            </a:xfrm>
            <a:custGeom>
              <a:avLst/>
              <a:gdLst/>
              <a:ahLst/>
              <a:cxnLst/>
              <a:rect l="l" t="t" r="r" b="b"/>
              <a:pathLst>
                <a:path w="4466" h="1016" extrusionOk="0">
                  <a:moveTo>
                    <a:pt x="4129" y="323"/>
                  </a:moveTo>
                  <a:cubicBezTo>
                    <a:pt x="4138" y="323"/>
                    <a:pt x="4143" y="328"/>
                    <a:pt x="4143" y="337"/>
                  </a:cubicBezTo>
                  <a:lnTo>
                    <a:pt x="4143" y="679"/>
                  </a:lnTo>
                  <a:cubicBezTo>
                    <a:pt x="4143" y="688"/>
                    <a:pt x="4138" y="693"/>
                    <a:pt x="4129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28"/>
                    <a:pt x="328" y="323"/>
                    <a:pt x="332" y="323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4129" y="1016"/>
                  </a:lnTo>
                  <a:cubicBezTo>
                    <a:pt x="4316" y="1016"/>
                    <a:pt x="4466" y="866"/>
                    <a:pt x="4466" y="679"/>
                  </a:cubicBezTo>
                  <a:lnTo>
                    <a:pt x="4466" y="337"/>
                  </a:lnTo>
                  <a:cubicBezTo>
                    <a:pt x="4466" y="149"/>
                    <a:pt x="4316" y="0"/>
                    <a:pt x="4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5"/>
            <p:cNvSpPr/>
            <p:nvPr/>
          </p:nvSpPr>
          <p:spPr>
            <a:xfrm>
              <a:off x="3285354" y="4493350"/>
              <a:ext cx="90013" cy="26647"/>
            </a:xfrm>
            <a:custGeom>
              <a:avLst/>
              <a:gdLst/>
              <a:ahLst/>
              <a:cxnLst/>
              <a:rect l="l" t="t" r="r" b="b"/>
              <a:pathLst>
                <a:path w="3432" h="1016" extrusionOk="0">
                  <a:moveTo>
                    <a:pt x="3094" y="327"/>
                  </a:moveTo>
                  <a:cubicBezTo>
                    <a:pt x="3104" y="327"/>
                    <a:pt x="3109" y="332"/>
                    <a:pt x="3109" y="337"/>
                  </a:cubicBezTo>
                  <a:lnTo>
                    <a:pt x="3109" y="679"/>
                  </a:lnTo>
                  <a:cubicBezTo>
                    <a:pt x="3109" y="688"/>
                    <a:pt x="3104" y="693"/>
                    <a:pt x="3094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32"/>
                    <a:pt x="328" y="327"/>
                    <a:pt x="332" y="327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3094" y="1016"/>
                  </a:lnTo>
                  <a:cubicBezTo>
                    <a:pt x="3282" y="1016"/>
                    <a:pt x="3431" y="866"/>
                    <a:pt x="3431" y="679"/>
                  </a:cubicBezTo>
                  <a:lnTo>
                    <a:pt x="3431" y="337"/>
                  </a:lnTo>
                  <a:cubicBezTo>
                    <a:pt x="3431" y="154"/>
                    <a:pt x="3282" y="0"/>
                    <a:pt x="3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5"/>
            <p:cNvSpPr/>
            <p:nvPr/>
          </p:nvSpPr>
          <p:spPr>
            <a:xfrm>
              <a:off x="3283964" y="4529570"/>
              <a:ext cx="56573" cy="8471"/>
            </a:xfrm>
            <a:custGeom>
              <a:avLst/>
              <a:gdLst/>
              <a:ahLst/>
              <a:cxnLst/>
              <a:rect l="l" t="t" r="r" b="b"/>
              <a:pathLst>
                <a:path w="2157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lnTo>
                    <a:pt x="1940" y="323"/>
                  </a:lnTo>
                  <a:cubicBezTo>
                    <a:pt x="2156" y="323"/>
                    <a:pt x="2156" y="0"/>
                    <a:pt x="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5"/>
            <p:cNvSpPr/>
            <p:nvPr/>
          </p:nvSpPr>
          <p:spPr>
            <a:xfrm>
              <a:off x="3347303" y="4529570"/>
              <a:ext cx="29453" cy="8471"/>
            </a:xfrm>
            <a:custGeom>
              <a:avLst/>
              <a:gdLst/>
              <a:ahLst/>
              <a:cxnLst/>
              <a:rect l="l" t="t" r="r" b="b"/>
              <a:pathLst>
                <a:path w="1123" h="323" extrusionOk="0">
                  <a:moveTo>
                    <a:pt x="217" y="0"/>
                  </a:moveTo>
                  <a:cubicBezTo>
                    <a:pt x="1" y="0"/>
                    <a:pt x="1" y="323"/>
                    <a:pt x="217" y="323"/>
                  </a:cubicBezTo>
                  <a:lnTo>
                    <a:pt x="910" y="323"/>
                  </a:lnTo>
                  <a:cubicBezTo>
                    <a:pt x="1122" y="323"/>
                    <a:pt x="1122" y="0"/>
                    <a:pt x="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5"/>
            <p:cNvSpPr/>
            <p:nvPr/>
          </p:nvSpPr>
          <p:spPr>
            <a:xfrm>
              <a:off x="3283964" y="4556690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5"/>
            <p:cNvSpPr/>
            <p:nvPr/>
          </p:nvSpPr>
          <p:spPr>
            <a:xfrm>
              <a:off x="3311083" y="4556690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5"/>
            <p:cNvSpPr/>
            <p:nvPr/>
          </p:nvSpPr>
          <p:spPr>
            <a:xfrm>
              <a:off x="3283964" y="4574865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5"/>
            <p:cNvSpPr/>
            <p:nvPr/>
          </p:nvSpPr>
          <p:spPr>
            <a:xfrm>
              <a:off x="3311083" y="4574865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5"/>
            <p:cNvSpPr/>
            <p:nvPr/>
          </p:nvSpPr>
          <p:spPr>
            <a:xfrm>
              <a:off x="3279426" y="4420910"/>
              <a:ext cx="11383" cy="8471"/>
            </a:xfrm>
            <a:custGeom>
              <a:avLst/>
              <a:gdLst/>
              <a:ahLst/>
              <a:cxnLst/>
              <a:rect l="l" t="t" r="r" b="b"/>
              <a:pathLst>
                <a:path w="434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cubicBezTo>
                    <a:pt x="433" y="323"/>
                    <a:pt x="433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1" name="Google Shape;10981;p75"/>
          <p:cNvGrpSpPr/>
          <p:nvPr/>
        </p:nvGrpSpPr>
        <p:grpSpPr>
          <a:xfrm>
            <a:off x="4889349" y="1545196"/>
            <a:ext cx="348327" cy="310298"/>
            <a:chOff x="4889349" y="1545196"/>
            <a:chExt cx="348327" cy="310298"/>
          </a:xfrm>
        </p:grpSpPr>
        <p:sp>
          <p:nvSpPr>
            <p:cNvPr id="10982" name="Google Shape;10982;p75"/>
            <p:cNvSpPr/>
            <p:nvPr/>
          </p:nvSpPr>
          <p:spPr>
            <a:xfrm>
              <a:off x="4954472" y="1566650"/>
              <a:ext cx="65385" cy="54553"/>
            </a:xfrm>
            <a:custGeom>
              <a:avLst/>
              <a:gdLst/>
              <a:ahLst/>
              <a:cxnLst/>
              <a:rect l="l" t="t" r="r" b="b"/>
              <a:pathLst>
                <a:path w="2493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7"/>
                    <a:pt x="559" y="2079"/>
                    <a:pt x="1247" y="2079"/>
                  </a:cubicBezTo>
                  <a:cubicBezTo>
                    <a:pt x="1935" y="2079"/>
                    <a:pt x="2493" y="1617"/>
                    <a:pt x="2493" y="1040"/>
                  </a:cubicBezTo>
                  <a:cubicBezTo>
                    <a:pt x="2493" y="467"/>
                    <a:pt x="1935" y="1"/>
                    <a:pt x="124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5"/>
            <p:cNvSpPr/>
            <p:nvPr/>
          </p:nvSpPr>
          <p:spPr>
            <a:xfrm>
              <a:off x="4954472" y="1566650"/>
              <a:ext cx="43564" cy="54553"/>
            </a:xfrm>
            <a:custGeom>
              <a:avLst/>
              <a:gdLst/>
              <a:ahLst/>
              <a:cxnLst/>
              <a:rect l="l" t="t" r="r" b="b"/>
              <a:pathLst>
                <a:path w="1661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2"/>
                    <a:pt x="559" y="2079"/>
                    <a:pt x="1247" y="2079"/>
                  </a:cubicBezTo>
                  <a:cubicBezTo>
                    <a:pt x="1386" y="2079"/>
                    <a:pt x="1526" y="2060"/>
                    <a:pt x="1660" y="2021"/>
                  </a:cubicBezTo>
                  <a:cubicBezTo>
                    <a:pt x="1179" y="1877"/>
                    <a:pt x="833" y="1492"/>
                    <a:pt x="833" y="1040"/>
                  </a:cubicBezTo>
                  <a:cubicBezTo>
                    <a:pt x="833" y="588"/>
                    <a:pt x="1179" y="203"/>
                    <a:pt x="1660" y="63"/>
                  </a:cubicBezTo>
                  <a:cubicBezTo>
                    <a:pt x="1526" y="20"/>
                    <a:pt x="1386" y="1"/>
                    <a:pt x="124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5"/>
            <p:cNvSpPr/>
            <p:nvPr/>
          </p:nvSpPr>
          <p:spPr>
            <a:xfrm>
              <a:off x="4916232" y="1593900"/>
              <a:ext cx="141865" cy="141891"/>
            </a:xfrm>
            <a:custGeom>
              <a:avLst/>
              <a:gdLst/>
              <a:ahLst/>
              <a:cxnLst/>
              <a:rect l="l" t="t" r="r" b="b"/>
              <a:pathLst>
                <a:path w="5409" h="5410" extrusionOk="0">
                  <a:moveTo>
                    <a:pt x="2705" y="1"/>
                  </a:moveTo>
                  <a:cubicBezTo>
                    <a:pt x="1213" y="1"/>
                    <a:pt x="0" y="1213"/>
                    <a:pt x="0" y="2705"/>
                  </a:cubicBezTo>
                  <a:cubicBezTo>
                    <a:pt x="0" y="4197"/>
                    <a:pt x="1213" y="5409"/>
                    <a:pt x="2705" y="5409"/>
                  </a:cubicBezTo>
                  <a:cubicBezTo>
                    <a:pt x="4196" y="5409"/>
                    <a:pt x="5409" y="4197"/>
                    <a:pt x="5409" y="2705"/>
                  </a:cubicBezTo>
                  <a:cubicBezTo>
                    <a:pt x="5409" y="1213"/>
                    <a:pt x="4196" y="1"/>
                    <a:pt x="2705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5"/>
            <p:cNvSpPr/>
            <p:nvPr/>
          </p:nvSpPr>
          <p:spPr>
            <a:xfrm>
              <a:off x="4945004" y="1593979"/>
              <a:ext cx="113093" cy="141812"/>
            </a:xfrm>
            <a:custGeom>
              <a:avLst/>
              <a:gdLst/>
              <a:ahLst/>
              <a:cxnLst/>
              <a:rect l="l" t="t" r="r" b="b"/>
              <a:pathLst>
                <a:path w="4312" h="5407" extrusionOk="0">
                  <a:moveTo>
                    <a:pt x="1634" y="0"/>
                  </a:moveTo>
                  <a:cubicBezTo>
                    <a:pt x="1490" y="0"/>
                    <a:pt x="1344" y="12"/>
                    <a:pt x="1199" y="36"/>
                  </a:cubicBezTo>
                  <a:cubicBezTo>
                    <a:pt x="130" y="234"/>
                    <a:pt x="1" y="1778"/>
                    <a:pt x="1083" y="2110"/>
                  </a:cubicBezTo>
                  <a:lnTo>
                    <a:pt x="1107" y="2120"/>
                  </a:lnTo>
                  <a:lnTo>
                    <a:pt x="1372" y="5392"/>
                  </a:lnTo>
                  <a:cubicBezTo>
                    <a:pt x="1449" y="5401"/>
                    <a:pt x="1531" y="5406"/>
                    <a:pt x="1608" y="5406"/>
                  </a:cubicBezTo>
                  <a:cubicBezTo>
                    <a:pt x="3099" y="5406"/>
                    <a:pt x="4312" y="4194"/>
                    <a:pt x="4312" y="2702"/>
                  </a:cubicBezTo>
                  <a:cubicBezTo>
                    <a:pt x="4312" y="1995"/>
                    <a:pt x="4095" y="1547"/>
                    <a:pt x="3816" y="1143"/>
                  </a:cubicBezTo>
                  <a:cubicBezTo>
                    <a:pt x="3313" y="422"/>
                    <a:pt x="2496" y="0"/>
                    <a:pt x="16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5"/>
            <p:cNvSpPr/>
            <p:nvPr/>
          </p:nvSpPr>
          <p:spPr>
            <a:xfrm>
              <a:off x="5079918" y="1566650"/>
              <a:ext cx="152723" cy="159699"/>
            </a:xfrm>
            <a:custGeom>
              <a:avLst/>
              <a:gdLst/>
              <a:ahLst/>
              <a:cxnLst/>
              <a:rect l="l" t="t" r="r" b="b"/>
              <a:pathLst>
                <a:path w="5823" h="6089" extrusionOk="0">
                  <a:moveTo>
                    <a:pt x="626" y="1"/>
                  </a:moveTo>
                  <a:cubicBezTo>
                    <a:pt x="279" y="1"/>
                    <a:pt x="0" y="280"/>
                    <a:pt x="0" y="626"/>
                  </a:cubicBezTo>
                  <a:lnTo>
                    <a:pt x="0" y="3951"/>
                  </a:lnTo>
                  <a:cubicBezTo>
                    <a:pt x="0" y="4297"/>
                    <a:pt x="279" y="4576"/>
                    <a:pt x="621" y="4576"/>
                  </a:cubicBezTo>
                  <a:lnTo>
                    <a:pt x="1247" y="4576"/>
                  </a:lnTo>
                  <a:lnTo>
                    <a:pt x="900" y="5957"/>
                  </a:lnTo>
                  <a:cubicBezTo>
                    <a:pt x="882" y="6030"/>
                    <a:pt x="938" y="6089"/>
                    <a:pt x="1001" y="6089"/>
                  </a:cubicBezTo>
                  <a:cubicBezTo>
                    <a:pt x="1022" y="6089"/>
                    <a:pt x="1043" y="6082"/>
                    <a:pt x="1064" y="6068"/>
                  </a:cubicBezTo>
                  <a:lnTo>
                    <a:pt x="3118" y="4572"/>
                  </a:lnTo>
                  <a:lnTo>
                    <a:pt x="5197" y="4572"/>
                  </a:lnTo>
                  <a:cubicBezTo>
                    <a:pt x="5543" y="4572"/>
                    <a:pt x="5823" y="4293"/>
                    <a:pt x="5823" y="3951"/>
                  </a:cubicBezTo>
                  <a:lnTo>
                    <a:pt x="5823" y="626"/>
                  </a:lnTo>
                  <a:cubicBezTo>
                    <a:pt x="5823" y="280"/>
                    <a:pt x="5543" y="1"/>
                    <a:pt x="5197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5"/>
            <p:cNvSpPr/>
            <p:nvPr/>
          </p:nvSpPr>
          <p:spPr>
            <a:xfrm>
              <a:off x="5085347" y="1566650"/>
              <a:ext cx="130875" cy="87154"/>
            </a:xfrm>
            <a:custGeom>
              <a:avLst/>
              <a:gdLst/>
              <a:ahLst/>
              <a:cxnLst/>
              <a:rect l="l" t="t" r="r" b="b"/>
              <a:pathLst>
                <a:path w="4990" h="3323" extrusionOk="0">
                  <a:moveTo>
                    <a:pt x="669" y="1"/>
                  </a:moveTo>
                  <a:cubicBezTo>
                    <a:pt x="0" y="1319"/>
                    <a:pt x="736" y="2916"/>
                    <a:pt x="2170" y="3258"/>
                  </a:cubicBezTo>
                  <a:cubicBezTo>
                    <a:pt x="2353" y="3302"/>
                    <a:pt x="2534" y="3323"/>
                    <a:pt x="2711" y="3323"/>
                  </a:cubicBezTo>
                  <a:cubicBezTo>
                    <a:pt x="3937" y="3323"/>
                    <a:pt x="4990" y="2330"/>
                    <a:pt x="4990" y="1040"/>
                  </a:cubicBezTo>
                  <a:cubicBezTo>
                    <a:pt x="4990" y="679"/>
                    <a:pt x="4903" y="323"/>
                    <a:pt x="4740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5"/>
            <p:cNvSpPr/>
            <p:nvPr/>
          </p:nvSpPr>
          <p:spPr>
            <a:xfrm>
              <a:off x="5112597" y="1550231"/>
              <a:ext cx="87364" cy="87364"/>
            </a:xfrm>
            <a:custGeom>
              <a:avLst/>
              <a:gdLst/>
              <a:ahLst/>
              <a:cxnLst/>
              <a:rect l="l" t="t" r="r" b="b"/>
              <a:pathLst>
                <a:path w="3331" h="3331" extrusionOk="0">
                  <a:moveTo>
                    <a:pt x="1665" y="1"/>
                  </a:moveTo>
                  <a:cubicBezTo>
                    <a:pt x="746" y="1"/>
                    <a:pt x="1" y="747"/>
                    <a:pt x="1" y="1666"/>
                  </a:cubicBezTo>
                  <a:cubicBezTo>
                    <a:pt x="1" y="2585"/>
                    <a:pt x="746" y="3331"/>
                    <a:pt x="1665" y="3331"/>
                  </a:cubicBezTo>
                  <a:cubicBezTo>
                    <a:pt x="2584" y="3331"/>
                    <a:pt x="3330" y="2585"/>
                    <a:pt x="3330" y="1666"/>
                  </a:cubicBezTo>
                  <a:cubicBezTo>
                    <a:pt x="3330" y="747"/>
                    <a:pt x="2584" y="1"/>
                    <a:pt x="1665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5"/>
            <p:cNvSpPr/>
            <p:nvPr/>
          </p:nvSpPr>
          <p:spPr>
            <a:xfrm>
              <a:off x="5129016" y="1566650"/>
              <a:ext cx="54527" cy="54553"/>
            </a:xfrm>
            <a:custGeom>
              <a:avLst/>
              <a:gdLst/>
              <a:ahLst/>
              <a:cxnLst/>
              <a:rect l="l" t="t" r="r" b="b"/>
              <a:pathLst>
                <a:path w="2079" h="2080" extrusionOk="0">
                  <a:moveTo>
                    <a:pt x="1039" y="1"/>
                  </a:moveTo>
                  <a:cubicBezTo>
                    <a:pt x="462" y="1"/>
                    <a:pt x="0" y="467"/>
                    <a:pt x="0" y="1040"/>
                  </a:cubicBezTo>
                  <a:cubicBezTo>
                    <a:pt x="0" y="1617"/>
                    <a:pt x="462" y="2079"/>
                    <a:pt x="1039" y="2079"/>
                  </a:cubicBezTo>
                  <a:cubicBezTo>
                    <a:pt x="1612" y="2079"/>
                    <a:pt x="2079" y="1617"/>
                    <a:pt x="2079" y="1040"/>
                  </a:cubicBezTo>
                  <a:cubicBezTo>
                    <a:pt x="2079" y="467"/>
                    <a:pt x="1612" y="1"/>
                    <a:pt x="1039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5"/>
            <p:cNvSpPr/>
            <p:nvPr/>
          </p:nvSpPr>
          <p:spPr>
            <a:xfrm>
              <a:off x="5139848" y="1634422"/>
              <a:ext cx="32732" cy="25021"/>
            </a:xfrm>
            <a:custGeom>
              <a:avLst/>
              <a:gdLst/>
              <a:ahLst/>
              <a:cxnLst/>
              <a:rect l="l" t="t" r="r" b="b"/>
              <a:pathLst>
                <a:path w="1248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1040" y="953"/>
                  </a:lnTo>
                  <a:cubicBezTo>
                    <a:pt x="1156" y="953"/>
                    <a:pt x="1247" y="857"/>
                    <a:pt x="1247" y="74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5"/>
            <p:cNvSpPr/>
            <p:nvPr/>
          </p:nvSpPr>
          <p:spPr>
            <a:xfrm>
              <a:off x="5139848" y="1634422"/>
              <a:ext cx="16445" cy="25021"/>
            </a:xfrm>
            <a:custGeom>
              <a:avLst/>
              <a:gdLst/>
              <a:ahLst/>
              <a:cxnLst/>
              <a:rect l="l" t="t" r="r" b="b"/>
              <a:pathLst>
                <a:path w="627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626" y="95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5"/>
            <p:cNvSpPr/>
            <p:nvPr/>
          </p:nvSpPr>
          <p:spPr>
            <a:xfrm>
              <a:off x="4894516" y="1741194"/>
              <a:ext cx="185428" cy="109185"/>
            </a:xfrm>
            <a:custGeom>
              <a:avLst/>
              <a:gdLst/>
              <a:ahLst/>
              <a:cxnLst/>
              <a:rect l="l" t="t" r="r" b="b"/>
              <a:pathLst>
                <a:path w="7070" h="4163" extrusionOk="0">
                  <a:moveTo>
                    <a:pt x="2493" y="0"/>
                  </a:moveTo>
                  <a:lnTo>
                    <a:pt x="2493" y="914"/>
                  </a:lnTo>
                  <a:cubicBezTo>
                    <a:pt x="2493" y="1078"/>
                    <a:pt x="2397" y="1227"/>
                    <a:pt x="2248" y="1294"/>
                  </a:cubicBezTo>
                  <a:lnTo>
                    <a:pt x="496" y="2069"/>
                  </a:lnTo>
                  <a:cubicBezTo>
                    <a:pt x="193" y="2199"/>
                    <a:pt x="1" y="2497"/>
                    <a:pt x="1" y="2829"/>
                  </a:cubicBezTo>
                  <a:lnTo>
                    <a:pt x="1" y="4157"/>
                  </a:lnTo>
                  <a:lnTo>
                    <a:pt x="7069" y="4162"/>
                  </a:lnTo>
                  <a:lnTo>
                    <a:pt x="7069" y="2829"/>
                  </a:lnTo>
                  <a:cubicBezTo>
                    <a:pt x="7069" y="2502"/>
                    <a:pt x="6872" y="2204"/>
                    <a:pt x="6574" y="2069"/>
                  </a:cubicBezTo>
                  <a:lnTo>
                    <a:pt x="4822" y="1299"/>
                  </a:lnTo>
                  <a:cubicBezTo>
                    <a:pt x="4668" y="1232"/>
                    <a:pt x="4572" y="1083"/>
                    <a:pt x="4572" y="919"/>
                  </a:cubicBezTo>
                  <a:lnTo>
                    <a:pt x="45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5"/>
            <p:cNvSpPr/>
            <p:nvPr/>
          </p:nvSpPr>
          <p:spPr>
            <a:xfrm>
              <a:off x="4959901" y="1741194"/>
              <a:ext cx="54553" cy="27250"/>
            </a:xfrm>
            <a:custGeom>
              <a:avLst/>
              <a:gdLst/>
              <a:ahLst/>
              <a:cxnLst/>
              <a:rect l="l" t="t" r="r" b="b"/>
              <a:pathLst>
                <a:path w="2080" h="1039" extrusionOk="0">
                  <a:moveTo>
                    <a:pt x="0" y="0"/>
                  </a:moveTo>
                  <a:lnTo>
                    <a:pt x="0" y="833"/>
                  </a:lnTo>
                  <a:cubicBezTo>
                    <a:pt x="332" y="970"/>
                    <a:pt x="686" y="1038"/>
                    <a:pt x="1040" y="1038"/>
                  </a:cubicBezTo>
                  <a:cubicBezTo>
                    <a:pt x="1393" y="1038"/>
                    <a:pt x="1747" y="970"/>
                    <a:pt x="2079" y="833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5"/>
            <p:cNvSpPr/>
            <p:nvPr/>
          </p:nvSpPr>
          <p:spPr>
            <a:xfrm>
              <a:off x="4894516" y="1780430"/>
              <a:ext cx="185428" cy="69818"/>
            </a:xfrm>
            <a:custGeom>
              <a:avLst/>
              <a:gdLst/>
              <a:ahLst/>
              <a:cxnLst/>
              <a:rect l="l" t="t" r="r" b="b"/>
              <a:pathLst>
                <a:path w="7070" h="2662" extrusionOk="0">
                  <a:moveTo>
                    <a:pt x="1786" y="1"/>
                  </a:moveTo>
                  <a:lnTo>
                    <a:pt x="496" y="573"/>
                  </a:lnTo>
                  <a:cubicBezTo>
                    <a:pt x="193" y="703"/>
                    <a:pt x="1" y="1001"/>
                    <a:pt x="1" y="1333"/>
                  </a:cubicBezTo>
                  <a:lnTo>
                    <a:pt x="1" y="2661"/>
                  </a:lnTo>
                  <a:lnTo>
                    <a:pt x="7069" y="2661"/>
                  </a:lnTo>
                  <a:lnTo>
                    <a:pt x="7069" y="1333"/>
                  </a:lnTo>
                  <a:cubicBezTo>
                    <a:pt x="7069" y="1001"/>
                    <a:pt x="6872" y="703"/>
                    <a:pt x="6574" y="573"/>
                  </a:cubicBezTo>
                  <a:lnTo>
                    <a:pt x="5284" y="1"/>
                  </a:lnTo>
                  <a:cubicBezTo>
                    <a:pt x="5005" y="727"/>
                    <a:pt x="4312" y="1208"/>
                    <a:pt x="3533" y="1208"/>
                  </a:cubicBezTo>
                  <a:cubicBezTo>
                    <a:pt x="2758" y="1208"/>
                    <a:pt x="2060" y="727"/>
                    <a:pt x="1786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5"/>
            <p:cNvSpPr/>
            <p:nvPr/>
          </p:nvSpPr>
          <p:spPr>
            <a:xfrm>
              <a:off x="4932651" y="1649424"/>
              <a:ext cx="109054" cy="102759"/>
            </a:xfrm>
            <a:custGeom>
              <a:avLst/>
              <a:gdLst/>
              <a:ahLst/>
              <a:cxnLst/>
              <a:rect l="l" t="t" r="r" b="b"/>
              <a:pathLst>
                <a:path w="4158" h="3918" extrusionOk="0">
                  <a:moveTo>
                    <a:pt x="1513" y="1"/>
                  </a:moveTo>
                  <a:cubicBezTo>
                    <a:pt x="1358" y="1"/>
                    <a:pt x="1212" y="88"/>
                    <a:pt x="1140" y="227"/>
                  </a:cubicBezTo>
                  <a:cubicBezTo>
                    <a:pt x="919" y="665"/>
                    <a:pt x="582" y="1040"/>
                    <a:pt x="173" y="1310"/>
                  </a:cubicBezTo>
                  <a:cubicBezTo>
                    <a:pt x="63" y="1387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74"/>
                    <a:pt x="832" y="3841"/>
                    <a:pt x="1939" y="3913"/>
                  </a:cubicBezTo>
                  <a:cubicBezTo>
                    <a:pt x="1987" y="3916"/>
                    <a:pt x="2035" y="3918"/>
                    <a:pt x="2083" y="3918"/>
                  </a:cubicBezTo>
                  <a:cubicBezTo>
                    <a:pt x="3222" y="3918"/>
                    <a:pt x="4157" y="2994"/>
                    <a:pt x="4157" y="1839"/>
                  </a:cubicBezTo>
                  <a:lnTo>
                    <a:pt x="4157" y="1469"/>
                  </a:lnTo>
                  <a:cubicBezTo>
                    <a:pt x="4157" y="1291"/>
                    <a:pt x="4080" y="1122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5"/>
            <p:cNvSpPr/>
            <p:nvPr/>
          </p:nvSpPr>
          <p:spPr>
            <a:xfrm>
              <a:off x="4932651" y="1649424"/>
              <a:ext cx="109054" cy="102261"/>
            </a:xfrm>
            <a:custGeom>
              <a:avLst/>
              <a:gdLst/>
              <a:ahLst/>
              <a:cxnLst/>
              <a:rect l="l" t="t" r="r" b="b"/>
              <a:pathLst>
                <a:path w="4158" h="3899" extrusionOk="0">
                  <a:moveTo>
                    <a:pt x="1513" y="1"/>
                  </a:moveTo>
                  <a:cubicBezTo>
                    <a:pt x="1359" y="1"/>
                    <a:pt x="1217" y="88"/>
                    <a:pt x="1145" y="227"/>
                  </a:cubicBezTo>
                  <a:cubicBezTo>
                    <a:pt x="1107" y="304"/>
                    <a:pt x="1063" y="376"/>
                    <a:pt x="1020" y="449"/>
                  </a:cubicBezTo>
                  <a:cubicBezTo>
                    <a:pt x="799" y="790"/>
                    <a:pt x="515" y="1084"/>
                    <a:pt x="178" y="1305"/>
                  </a:cubicBezTo>
                  <a:cubicBezTo>
                    <a:pt x="63" y="1382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35"/>
                    <a:pt x="780" y="3769"/>
                    <a:pt x="1828" y="3899"/>
                  </a:cubicBezTo>
                  <a:cubicBezTo>
                    <a:pt x="1453" y="3514"/>
                    <a:pt x="1246" y="2999"/>
                    <a:pt x="1246" y="2460"/>
                  </a:cubicBezTo>
                  <a:lnTo>
                    <a:pt x="1246" y="1151"/>
                  </a:lnTo>
                  <a:cubicBezTo>
                    <a:pt x="1246" y="939"/>
                    <a:pt x="1410" y="761"/>
                    <a:pt x="1622" y="737"/>
                  </a:cubicBezTo>
                  <a:cubicBezTo>
                    <a:pt x="1656" y="734"/>
                    <a:pt x="1694" y="732"/>
                    <a:pt x="1736" y="732"/>
                  </a:cubicBezTo>
                  <a:cubicBezTo>
                    <a:pt x="2312" y="732"/>
                    <a:pt x="3579" y="1030"/>
                    <a:pt x="4157" y="1420"/>
                  </a:cubicBezTo>
                  <a:cubicBezTo>
                    <a:pt x="4128" y="1368"/>
                    <a:pt x="3999" y="1045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75"/>
            <p:cNvSpPr/>
            <p:nvPr/>
          </p:nvSpPr>
          <p:spPr>
            <a:xfrm>
              <a:off x="4894516" y="1798344"/>
              <a:ext cx="38135" cy="51904"/>
            </a:xfrm>
            <a:custGeom>
              <a:avLst/>
              <a:gdLst/>
              <a:ahLst/>
              <a:cxnLst/>
              <a:rect l="l" t="t" r="r" b="b"/>
              <a:pathLst>
                <a:path w="1454" h="1979" extrusionOk="0">
                  <a:moveTo>
                    <a:pt x="309" y="1"/>
                  </a:moveTo>
                  <a:cubicBezTo>
                    <a:pt x="112" y="160"/>
                    <a:pt x="1" y="395"/>
                    <a:pt x="1" y="646"/>
                  </a:cubicBezTo>
                  <a:lnTo>
                    <a:pt x="1" y="1978"/>
                  </a:lnTo>
                  <a:lnTo>
                    <a:pt x="1454" y="1978"/>
                  </a:lnTo>
                  <a:lnTo>
                    <a:pt x="1454" y="1406"/>
                  </a:lnTo>
                  <a:cubicBezTo>
                    <a:pt x="1454" y="1237"/>
                    <a:pt x="1391" y="1079"/>
                    <a:pt x="1276" y="963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75"/>
            <p:cNvSpPr/>
            <p:nvPr/>
          </p:nvSpPr>
          <p:spPr>
            <a:xfrm>
              <a:off x="5041678" y="1798344"/>
              <a:ext cx="38266" cy="51904"/>
            </a:xfrm>
            <a:custGeom>
              <a:avLst/>
              <a:gdLst/>
              <a:ahLst/>
              <a:cxnLst/>
              <a:rect l="l" t="t" r="r" b="b"/>
              <a:pathLst>
                <a:path w="1459" h="1979" extrusionOk="0">
                  <a:moveTo>
                    <a:pt x="1146" y="1"/>
                  </a:moveTo>
                  <a:lnTo>
                    <a:pt x="183" y="963"/>
                  </a:lnTo>
                  <a:cubicBezTo>
                    <a:pt x="68" y="1079"/>
                    <a:pt x="0" y="1237"/>
                    <a:pt x="0" y="1406"/>
                  </a:cubicBezTo>
                  <a:lnTo>
                    <a:pt x="0" y="1978"/>
                  </a:lnTo>
                  <a:lnTo>
                    <a:pt x="1458" y="1978"/>
                  </a:lnTo>
                  <a:lnTo>
                    <a:pt x="1458" y="646"/>
                  </a:lnTo>
                  <a:cubicBezTo>
                    <a:pt x="1458" y="395"/>
                    <a:pt x="1343" y="160"/>
                    <a:pt x="114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5"/>
            <p:cNvSpPr/>
            <p:nvPr/>
          </p:nvSpPr>
          <p:spPr>
            <a:xfrm>
              <a:off x="5103628" y="1545196"/>
              <a:ext cx="105172" cy="124764"/>
            </a:xfrm>
            <a:custGeom>
              <a:avLst/>
              <a:gdLst/>
              <a:ahLst/>
              <a:cxnLst/>
              <a:rect l="l" t="t" r="r" b="b"/>
              <a:pathLst>
                <a:path w="4010" h="4757" extrusionOk="0">
                  <a:moveTo>
                    <a:pt x="2007" y="390"/>
                  </a:moveTo>
                  <a:cubicBezTo>
                    <a:pt x="2724" y="390"/>
                    <a:pt x="3340" y="910"/>
                    <a:pt x="3456" y="1622"/>
                  </a:cubicBezTo>
                  <a:cubicBezTo>
                    <a:pt x="3571" y="2329"/>
                    <a:pt x="3157" y="3022"/>
                    <a:pt x="2474" y="3253"/>
                  </a:cubicBezTo>
                  <a:lnTo>
                    <a:pt x="2821" y="1906"/>
                  </a:lnTo>
                  <a:cubicBezTo>
                    <a:pt x="2858" y="1758"/>
                    <a:pt x="2739" y="1663"/>
                    <a:pt x="2624" y="1663"/>
                  </a:cubicBezTo>
                  <a:cubicBezTo>
                    <a:pt x="2544" y="1663"/>
                    <a:pt x="2466" y="1708"/>
                    <a:pt x="2440" y="1810"/>
                  </a:cubicBezTo>
                  <a:lnTo>
                    <a:pt x="2426" y="1872"/>
                  </a:lnTo>
                  <a:lnTo>
                    <a:pt x="1584" y="1872"/>
                  </a:lnTo>
                  <a:lnTo>
                    <a:pt x="1570" y="1810"/>
                  </a:lnTo>
                  <a:cubicBezTo>
                    <a:pt x="1542" y="1708"/>
                    <a:pt x="1464" y="1663"/>
                    <a:pt x="1384" y="1663"/>
                  </a:cubicBezTo>
                  <a:cubicBezTo>
                    <a:pt x="1269" y="1663"/>
                    <a:pt x="1152" y="1758"/>
                    <a:pt x="1189" y="1906"/>
                  </a:cubicBezTo>
                  <a:lnTo>
                    <a:pt x="1531" y="3253"/>
                  </a:lnTo>
                  <a:cubicBezTo>
                    <a:pt x="853" y="3022"/>
                    <a:pt x="434" y="2329"/>
                    <a:pt x="554" y="1617"/>
                  </a:cubicBezTo>
                  <a:cubicBezTo>
                    <a:pt x="670" y="910"/>
                    <a:pt x="1286" y="390"/>
                    <a:pt x="2007" y="390"/>
                  </a:cubicBezTo>
                  <a:close/>
                  <a:moveTo>
                    <a:pt x="2325" y="2262"/>
                  </a:moveTo>
                  <a:lnTo>
                    <a:pt x="2056" y="3330"/>
                  </a:lnTo>
                  <a:lnTo>
                    <a:pt x="1959" y="3330"/>
                  </a:lnTo>
                  <a:lnTo>
                    <a:pt x="1685" y="2262"/>
                  </a:lnTo>
                  <a:close/>
                  <a:moveTo>
                    <a:pt x="2436" y="3667"/>
                  </a:moveTo>
                  <a:lnTo>
                    <a:pt x="2436" y="4148"/>
                  </a:lnTo>
                  <a:cubicBezTo>
                    <a:pt x="2436" y="4153"/>
                    <a:pt x="2431" y="4163"/>
                    <a:pt x="2421" y="4163"/>
                  </a:cubicBezTo>
                  <a:lnTo>
                    <a:pt x="1589" y="4163"/>
                  </a:lnTo>
                  <a:cubicBezTo>
                    <a:pt x="1584" y="4163"/>
                    <a:pt x="1579" y="4153"/>
                    <a:pt x="1579" y="4148"/>
                  </a:cubicBezTo>
                  <a:lnTo>
                    <a:pt x="1579" y="3667"/>
                  </a:lnTo>
                  <a:cubicBezTo>
                    <a:pt x="1719" y="3701"/>
                    <a:pt x="1862" y="3718"/>
                    <a:pt x="2006" y="3718"/>
                  </a:cubicBezTo>
                  <a:cubicBezTo>
                    <a:pt x="2149" y="3718"/>
                    <a:pt x="2294" y="3701"/>
                    <a:pt x="2436" y="3667"/>
                  </a:cubicBezTo>
                  <a:close/>
                  <a:moveTo>
                    <a:pt x="2007" y="1"/>
                  </a:moveTo>
                  <a:cubicBezTo>
                    <a:pt x="1141" y="1"/>
                    <a:pt x="391" y="597"/>
                    <a:pt x="193" y="1439"/>
                  </a:cubicBezTo>
                  <a:cubicBezTo>
                    <a:pt x="1" y="2281"/>
                    <a:pt x="410" y="3147"/>
                    <a:pt x="1189" y="3528"/>
                  </a:cubicBezTo>
                  <a:lnTo>
                    <a:pt x="1189" y="4148"/>
                  </a:lnTo>
                  <a:cubicBezTo>
                    <a:pt x="1189" y="4370"/>
                    <a:pt x="1367" y="4548"/>
                    <a:pt x="1589" y="4548"/>
                  </a:cubicBezTo>
                  <a:lnTo>
                    <a:pt x="1810" y="4548"/>
                  </a:lnTo>
                  <a:lnTo>
                    <a:pt x="1810" y="4562"/>
                  </a:lnTo>
                  <a:cubicBezTo>
                    <a:pt x="1810" y="4692"/>
                    <a:pt x="1908" y="4757"/>
                    <a:pt x="2005" y="4757"/>
                  </a:cubicBezTo>
                  <a:cubicBezTo>
                    <a:pt x="2102" y="4757"/>
                    <a:pt x="2200" y="4692"/>
                    <a:pt x="2200" y="4562"/>
                  </a:cubicBezTo>
                  <a:lnTo>
                    <a:pt x="2200" y="4548"/>
                  </a:lnTo>
                  <a:lnTo>
                    <a:pt x="2421" y="4548"/>
                  </a:lnTo>
                  <a:cubicBezTo>
                    <a:pt x="2643" y="4548"/>
                    <a:pt x="2825" y="4370"/>
                    <a:pt x="2825" y="4148"/>
                  </a:cubicBezTo>
                  <a:lnTo>
                    <a:pt x="2825" y="3528"/>
                  </a:lnTo>
                  <a:cubicBezTo>
                    <a:pt x="3600" y="3147"/>
                    <a:pt x="4009" y="2281"/>
                    <a:pt x="3817" y="1439"/>
                  </a:cubicBezTo>
                  <a:cubicBezTo>
                    <a:pt x="3619" y="597"/>
                    <a:pt x="286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5"/>
            <p:cNvSpPr/>
            <p:nvPr/>
          </p:nvSpPr>
          <p:spPr>
            <a:xfrm>
              <a:off x="4889349" y="1561614"/>
              <a:ext cx="195631" cy="293879"/>
            </a:xfrm>
            <a:custGeom>
              <a:avLst/>
              <a:gdLst/>
              <a:ahLst/>
              <a:cxnLst/>
              <a:rect l="l" t="t" r="r" b="b"/>
              <a:pathLst>
                <a:path w="7459" h="11205" extrusionOk="0">
                  <a:moveTo>
                    <a:pt x="3730" y="390"/>
                  </a:moveTo>
                  <a:cubicBezTo>
                    <a:pt x="4312" y="390"/>
                    <a:pt x="4783" y="765"/>
                    <a:pt x="4783" y="1232"/>
                  </a:cubicBezTo>
                  <a:lnTo>
                    <a:pt x="4783" y="1237"/>
                  </a:lnTo>
                  <a:cubicBezTo>
                    <a:pt x="4444" y="1104"/>
                    <a:pt x="4087" y="1038"/>
                    <a:pt x="3730" y="1038"/>
                  </a:cubicBezTo>
                  <a:cubicBezTo>
                    <a:pt x="3374" y="1038"/>
                    <a:pt x="3018" y="1104"/>
                    <a:pt x="2681" y="1237"/>
                  </a:cubicBezTo>
                  <a:cubicBezTo>
                    <a:pt x="2681" y="1237"/>
                    <a:pt x="2676" y="1232"/>
                    <a:pt x="2676" y="1232"/>
                  </a:cubicBezTo>
                  <a:cubicBezTo>
                    <a:pt x="2676" y="765"/>
                    <a:pt x="3147" y="390"/>
                    <a:pt x="3730" y="390"/>
                  </a:cubicBezTo>
                  <a:close/>
                  <a:moveTo>
                    <a:pt x="3730" y="1429"/>
                  </a:moveTo>
                  <a:cubicBezTo>
                    <a:pt x="5568" y="1429"/>
                    <a:pt x="6780" y="3335"/>
                    <a:pt x="6006" y="4999"/>
                  </a:cubicBezTo>
                  <a:lnTo>
                    <a:pt x="6006" y="4817"/>
                  </a:lnTo>
                  <a:cubicBezTo>
                    <a:pt x="6006" y="4581"/>
                    <a:pt x="5905" y="4359"/>
                    <a:pt x="5727" y="4206"/>
                  </a:cubicBezTo>
                  <a:cubicBezTo>
                    <a:pt x="5337" y="3864"/>
                    <a:pt x="4451" y="3272"/>
                    <a:pt x="2917" y="3118"/>
                  </a:cubicBezTo>
                  <a:cubicBezTo>
                    <a:pt x="2907" y="3117"/>
                    <a:pt x="2899" y="3117"/>
                    <a:pt x="2890" y="3117"/>
                  </a:cubicBezTo>
                  <a:cubicBezTo>
                    <a:pt x="2659" y="3117"/>
                    <a:pt x="2632" y="3480"/>
                    <a:pt x="2878" y="3503"/>
                  </a:cubicBezTo>
                  <a:cubicBezTo>
                    <a:pt x="4307" y="3647"/>
                    <a:pt x="5115" y="4186"/>
                    <a:pt x="5472" y="4499"/>
                  </a:cubicBezTo>
                  <a:cubicBezTo>
                    <a:pt x="5563" y="4576"/>
                    <a:pt x="5616" y="4696"/>
                    <a:pt x="5616" y="4817"/>
                  </a:cubicBezTo>
                  <a:lnTo>
                    <a:pt x="5616" y="5182"/>
                  </a:lnTo>
                  <a:cubicBezTo>
                    <a:pt x="5616" y="6222"/>
                    <a:pt x="4769" y="7064"/>
                    <a:pt x="3730" y="7064"/>
                  </a:cubicBezTo>
                  <a:cubicBezTo>
                    <a:pt x="2690" y="7064"/>
                    <a:pt x="1843" y="6222"/>
                    <a:pt x="1843" y="5182"/>
                  </a:cubicBezTo>
                  <a:lnTo>
                    <a:pt x="1848" y="5182"/>
                  </a:lnTo>
                  <a:lnTo>
                    <a:pt x="1848" y="5019"/>
                  </a:lnTo>
                  <a:cubicBezTo>
                    <a:pt x="1848" y="4947"/>
                    <a:pt x="1892" y="4874"/>
                    <a:pt x="1959" y="4841"/>
                  </a:cubicBezTo>
                  <a:cubicBezTo>
                    <a:pt x="2291" y="4658"/>
                    <a:pt x="2541" y="4355"/>
                    <a:pt x="2666" y="3999"/>
                  </a:cubicBezTo>
                  <a:cubicBezTo>
                    <a:pt x="2711" y="3850"/>
                    <a:pt x="2592" y="3749"/>
                    <a:pt x="2476" y="3749"/>
                  </a:cubicBezTo>
                  <a:cubicBezTo>
                    <a:pt x="2403" y="3749"/>
                    <a:pt x="2332" y="3788"/>
                    <a:pt x="2301" y="3878"/>
                  </a:cubicBezTo>
                  <a:cubicBezTo>
                    <a:pt x="2204" y="4143"/>
                    <a:pt x="2012" y="4369"/>
                    <a:pt x="1762" y="4504"/>
                  </a:cubicBezTo>
                  <a:cubicBezTo>
                    <a:pt x="1584" y="4605"/>
                    <a:pt x="1468" y="4793"/>
                    <a:pt x="1459" y="4999"/>
                  </a:cubicBezTo>
                  <a:cubicBezTo>
                    <a:pt x="679" y="3335"/>
                    <a:pt x="1896" y="1429"/>
                    <a:pt x="3730" y="1429"/>
                  </a:cubicBezTo>
                  <a:close/>
                  <a:moveTo>
                    <a:pt x="4572" y="7295"/>
                  </a:moveTo>
                  <a:lnTo>
                    <a:pt x="4572" y="7766"/>
                  </a:lnTo>
                  <a:cubicBezTo>
                    <a:pt x="4572" y="8007"/>
                    <a:pt x="4711" y="8223"/>
                    <a:pt x="4933" y="8324"/>
                  </a:cubicBezTo>
                  <a:lnTo>
                    <a:pt x="5217" y="8449"/>
                  </a:lnTo>
                  <a:cubicBezTo>
                    <a:pt x="4933" y="9003"/>
                    <a:pt x="4355" y="9354"/>
                    <a:pt x="3730" y="9354"/>
                  </a:cubicBezTo>
                  <a:cubicBezTo>
                    <a:pt x="3099" y="9354"/>
                    <a:pt x="2527" y="9003"/>
                    <a:pt x="2238" y="8445"/>
                  </a:cubicBezTo>
                  <a:lnTo>
                    <a:pt x="2522" y="8320"/>
                  </a:lnTo>
                  <a:cubicBezTo>
                    <a:pt x="2743" y="8223"/>
                    <a:pt x="2883" y="8002"/>
                    <a:pt x="2883" y="7761"/>
                  </a:cubicBezTo>
                  <a:lnTo>
                    <a:pt x="2883" y="7295"/>
                  </a:lnTo>
                  <a:cubicBezTo>
                    <a:pt x="3155" y="7403"/>
                    <a:pt x="3441" y="7457"/>
                    <a:pt x="3727" y="7457"/>
                  </a:cubicBezTo>
                  <a:cubicBezTo>
                    <a:pt x="4014" y="7457"/>
                    <a:pt x="4300" y="7403"/>
                    <a:pt x="4572" y="7295"/>
                  </a:cubicBezTo>
                  <a:close/>
                  <a:moveTo>
                    <a:pt x="3730" y="0"/>
                  </a:moveTo>
                  <a:cubicBezTo>
                    <a:pt x="2936" y="0"/>
                    <a:pt x="2286" y="553"/>
                    <a:pt x="2286" y="1232"/>
                  </a:cubicBezTo>
                  <a:cubicBezTo>
                    <a:pt x="2286" y="1294"/>
                    <a:pt x="2291" y="1352"/>
                    <a:pt x="2301" y="1415"/>
                  </a:cubicBezTo>
                  <a:cubicBezTo>
                    <a:pt x="698" y="2319"/>
                    <a:pt x="337" y="4470"/>
                    <a:pt x="1555" y="5851"/>
                  </a:cubicBezTo>
                  <a:cubicBezTo>
                    <a:pt x="1714" y="6361"/>
                    <a:pt x="2046" y="6799"/>
                    <a:pt x="2493" y="7093"/>
                  </a:cubicBezTo>
                  <a:lnTo>
                    <a:pt x="2493" y="7766"/>
                  </a:lnTo>
                  <a:cubicBezTo>
                    <a:pt x="2493" y="7853"/>
                    <a:pt x="2445" y="7930"/>
                    <a:pt x="2363" y="7968"/>
                  </a:cubicBezTo>
                  <a:lnTo>
                    <a:pt x="612" y="8738"/>
                  </a:lnTo>
                  <a:cubicBezTo>
                    <a:pt x="241" y="8907"/>
                    <a:pt x="1" y="9272"/>
                    <a:pt x="1" y="9681"/>
                  </a:cubicBezTo>
                  <a:lnTo>
                    <a:pt x="1" y="11009"/>
                  </a:lnTo>
                  <a:cubicBezTo>
                    <a:pt x="1" y="11139"/>
                    <a:pt x="98" y="11204"/>
                    <a:pt x="195" y="11204"/>
                  </a:cubicBezTo>
                  <a:cubicBezTo>
                    <a:pt x="293" y="11204"/>
                    <a:pt x="390" y="11139"/>
                    <a:pt x="390" y="11009"/>
                  </a:cubicBezTo>
                  <a:lnTo>
                    <a:pt x="390" y="9681"/>
                  </a:lnTo>
                  <a:cubicBezTo>
                    <a:pt x="390" y="9426"/>
                    <a:pt x="540" y="9200"/>
                    <a:pt x="766" y="9094"/>
                  </a:cubicBezTo>
                  <a:lnTo>
                    <a:pt x="1882" y="8603"/>
                  </a:lnTo>
                  <a:cubicBezTo>
                    <a:pt x="2228" y="9306"/>
                    <a:pt x="2945" y="9749"/>
                    <a:pt x="3730" y="9749"/>
                  </a:cubicBezTo>
                  <a:cubicBezTo>
                    <a:pt x="4509" y="9749"/>
                    <a:pt x="5226" y="9306"/>
                    <a:pt x="5577" y="8603"/>
                  </a:cubicBezTo>
                  <a:lnTo>
                    <a:pt x="6689" y="9094"/>
                  </a:lnTo>
                  <a:cubicBezTo>
                    <a:pt x="6920" y="9195"/>
                    <a:pt x="7069" y="9426"/>
                    <a:pt x="7069" y="9676"/>
                  </a:cubicBezTo>
                  <a:lnTo>
                    <a:pt x="7069" y="11009"/>
                  </a:lnTo>
                  <a:cubicBezTo>
                    <a:pt x="7069" y="11139"/>
                    <a:pt x="7166" y="11204"/>
                    <a:pt x="7264" y="11204"/>
                  </a:cubicBezTo>
                  <a:cubicBezTo>
                    <a:pt x="7361" y="11204"/>
                    <a:pt x="7459" y="11139"/>
                    <a:pt x="7459" y="11009"/>
                  </a:cubicBezTo>
                  <a:lnTo>
                    <a:pt x="7459" y="9676"/>
                  </a:lnTo>
                  <a:cubicBezTo>
                    <a:pt x="7459" y="9272"/>
                    <a:pt x="7218" y="8902"/>
                    <a:pt x="6848" y="8738"/>
                  </a:cubicBezTo>
                  <a:lnTo>
                    <a:pt x="5096" y="7963"/>
                  </a:lnTo>
                  <a:cubicBezTo>
                    <a:pt x="5014" y="7930"/>
                    <a:pt x="4966" y="7848"/>
                    <a:pt x="4966" y="7761"/>
                  </a:cubicBezTo>
                  <a:lnTo>
                    <a:pt x="4966" y="7093"/>
                  </a:lnTo>
                  <a:cubicBezTo>
                    <a:pt x="5414" y="6799"/>
                    <a:pt x="5746" y="6361"/>
                    <a:pt x="5905" y="5851"/>
                  </a:cubicBezTo>
                  <a:cubicBezTo>
                    <a:pt x="7122" y="4470"/>
                    <a:pt x="6761" y="2319"/>
                    <a:pt x="5159" y="1415"/>
                  </a:cubicBezTo>
                  <a:cubicBezTo>
                    <a:pt x="5168" y="1352"/>
                    <a:pt x="5173" y="1294"/>
                    <a:pt x="5173" y="1232"/>
                  </a:cubicBezTo>
                  <a:cubicBezTo>
                    <a:pt x="5173" y="553"/>
                    <a:pt x="4528" y="0"/>
                    <a:pt x="3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5"/>
            <p:cNvSpPr/>
            <p:nvPr/>
          </p:nvSpPr>
          <p:spPr>
            <a:xfrm>
              <a:off x="4927589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5" y="1220"/>
                  </a:cubicBezTo>
                  <a:cubicBezTo>
                    <a:pt x="293" y="1220"/>
                    <a:pt x="390" y="1155"/>
                    <a:pt x="390" y="1025"/>
                  </a:cubicBezTo>
                  <a:lnTo>
                    <a:pt x="390" y="193"/>
                  </a:lnTo>
                  <a:cubicBezTo>
                    <a:pt x="390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5"/>
            <p:cNvSpPr/>
            <p:nvPr/>
          </p:nvSpPr>
          <p:spPr>
            <a:xfrm>
              <a:off x="5036616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6" y="1220"/>
                  </a:cubicBezTo>
                  <a:cubicBezTo>
                    <a:pt x="293" y="1220"/>
                    <a:pt x="391" y="1155"/>
                    <a:pt x="391" y="1025"/>
                  </a:cubicBezTo>
                  <a:lnTo>
                    <a:pt x="391" y="193"/>
                  </a:lnTo>
                  <a:cubicBezTo>
                    <a:pt x="391" y="87"/>
                    <a:pt x="304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5"/>
            <p:cNvSpPr/>
            <p:nvPr/>
          </p:nvSpPr>
          <p:spPr>
            <a:xfrm>
              <a:off x="5074751" y="1561614"/>
              <a:ext cx="162925" cy="169771"/>
            </a:xfrm>
            <a:custGeom>
              <a:avLst/>
              <a:gdLst/>
              <a:ahLst/>
              <a:cxnLst/>
              <a:rect l="l" t="t" r="r" b="b"/>
              <a:pathLst>
                <a:path w="6212" h="6473" extrusionOk="0">
                  <a:moveTo>
                    <a:pt x="818" y="0"/>
                  </a:moveTo>
                  <a:cubicBezTo>
                    <a:pt x="366" y="0"/>
                    <a:pt x="0" y="366"/>
                    <a:pt x="0" y="818"/>
                  </a:cubicBezTo>
                  <a:lnTo>
                    <a:pt x="0" y="4143"/>
                  </a:lnTo>
                  <a:cubicBezTo>
                    <a:pt x="0" y="4595"/>
                    <a:pt x="366" y="4961"/>
                    <a:pt x="818" y="4961"/>
                  </a:cubicBezTo>
                  <a:lnTo>
                    <a:pt x="1193" y="4961"/>
                  </a:lnTo>
                  <a:lnTo>
                    <a:pt x="909" y="6106"/>
                  </a:lnTo>
                  <a:cubicBezTo>
                    <a:pt x="862" y="6307"/>
                    <a:pt x="1023" y="6472"/>
                    <a:pt x="1202" y="6472"/>
                  </a:cubicBezTo>
                  <a:cubicBezTo>
                    <a:pt x="1259" y="6472"/>
                    <a:pt x="1317" y="6456"/>
                    <a:pt x="1371" y="6419"/>
                  </a:cubicBezTo>
                  <a:lnTo>
                    <a:pt x="3378" y="4961"/>
                  </a:lnTo>
                  <a:lnTo>
                    <a:pt x="5394" y="4961"/>
                  </a:lnTo>
                  <a:cubicBezTo>
                    <a:pt x="5846" y="4961"/>
                    <a:pt x="6212" y="4595"/>
                    <a:pt x="6212" y="4143"/>
                  </a:cubicBezTo>
                  <a:lnTo>
                    <a:pt x="6212" y="818"/>
                  </a:lnTo>
                  <a:cubicBezTo>
                    <a:pt x="6212" y="366"/>
                    <a:pt x="5846" y="0"/>
                    <a:pt x="5394" y="0"/>
                  </a:cubicBezTo>
                  <a:cubicBezTo>
                    <a:pt x="5134" y="0"/>
                    <a:pt x="5134" y="390"/>
                    <a:pt x="5394" y="390"/>
                  </a:cubicBezTo>
                  <a:cubicBezTo>
                    <a:pt x="5630" y="390"/>
                    <a:pt x="5822" y="582"/>
                    <a:pt x="5822" y="818"/>
                  </a:cubicBezTo>
                  <a:lnTo>
                    <a:pt x="5822" y="4143"/>
                  </a:lnTo>
                  <a:cubicBezTo>
                    <a:pt x="5822" y="4384"/>
                    <a:pt x="5630" y="4576"/>
                    <a:pt x="5394" y="4576"/>
                  </a:cubicBezTo>
                  <a:lnTo>
                    <a:pt x="3315" y="4576"/>
                  </a:lnTo>
                  <a:cubicBezTo>
                    <a:pt x="3272" y="4576"/>
                    <a:pt x="3234" y="4586"/>
                    <a:pt x="3200" y="4610"/>
                  </a:cubicBezTo>
                  <a:lnTo>
                    <a:pt x="1347" y="5962"/>
                  </a:lnTo>
                  <a:lnTo>
                    <a:pt x="1631" y="4817"/>
                  </a:lnTo>
                  <a:cubicBezTo>
                    <a:pt x="1660" y="4696"/>
                    <a:pt x="1569" y="4576"/>
                    <a:pt x="1444" y="4576"/>
                  </a:cubicBezTo>
                  <a:lnTo>
                    <a:pt x="818" y="4576"/>
                  </a:lnTo>
                  <a:cubicBezTo>
                    <a:pt x="582" y="4576"/>
                    <a:pt x="390" y="4384"/>
                    <a:pt x="390" y="4148"/>
                  </a:cubicBezTo>
                  <a:lnTo>
                    <a:pt x="390" y="818"/>
                  </a:lnTo>
                  <a:cubicBezTo>
                    <a:pt x="390" y="577"/>
                    <a:pt x="582" y="390"/>
                    <a:pt x="818" y="390"/>
                  </a:cubicBezTo>
                  <a:cubicBezTo>
                    <a:pt x="1078" y="390"/>
                    <a:pt x="1078" y="0"/>
                    <a:pt x="8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4" name="Google Shape;11004;p75"/>
          <p:cNvGrpSpPr/>
          <p:nvPr/>
        </p:nvGrpSpPr>
        <p:grpSpPr>
          <a:xfrm>
            <a:off x="5393651" y="1498668"/>
            <a:ext cx="263403" cy="366713"/>
            <a:chOff x="5393651" y="1498668"/>
            <a:chExt cx="263403" cy="366713"/>
          </a:xfrm>
        </p:grpSpPr>
        <p:sp>
          <p:nvSpPr>
            <p:cNvPr id="11005" name="Google Shape;11005;p75"/>
            <p:cNvSpPr/>
            <p:nvPr/>
          </p:nvSpPr>
          <p:spPr>
            <a:xfrm>
              <a:off x="5399080" y="1527020"/>
              <a:ext cx="252676" cy="333063"/>
            </a:xfrm>
            <a:custGeom>
              <a:avLst/>
              <a:gdLst/>
              <a:ahLst/>
              <a:cxnLst/>
              <a:rect l="l" t="t" r="r" b="b"/>
              <a:pathLst>
                <a:path w="9634" h="1269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lnTo>
                    <a:pt x="0" y="12040"/>
                  </a:lnTo>
                  <a:cubicBezTo>
                    <a:pt x="0" y="12400"/>
                    <a:pt x="294" y="12699"/>
                    <a:pt x="655" y="12699"/>
                  </a:cubicBezTo>
                  <a:lnTo>
                    <a:pt x="8974" y="12699"/>
                  </a:lnTo>
                  <a:cubicBezTo>
                    <a:pt x="9335" y="12699"/>
                    <a:pt x="9633" y="12400"/>
                    <a:pt x="9633" y="12040"/>
                  </a:cubicBezTo>
                  <a:lnTo>
                    <a:pt x="9633" y="655"/>
                  </a:lnTo>
                  <a:cubicBezTo>
                    <a:pt x="9628" y="294"/>
                    <a:pt x="9335" y="1"/>
                    <a:pt x="897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5"/>
            <p:cNvSpPr/>
            <p:nvPr/>
          </p:nvSpPr>
          <p:spPr>
            <a:xfrm>
              <a:off x="5422029" y="1549995"/>
              <a:ext cx="206751" cy="275651"/>
            </a:xfrm>
            <a:custGeom>
              <a:avLst/>
              <a:gdLst/>
              <a:ahLst/>
              <a:cxnLst/>
              <a:rect l="l" t="t" r="r" b="b"/>
              <a:pathLst>
                <a:path w="7883" h="10510" extrusionOk="0">
                  <a:moveTo>
                    <a:pt x="1" y="0"/>
                  </a:moveTo>
                  <a:lnTo>
                    <a:pt x="1" y="10509"/>
                  </a:lnTo>
                  <a:lnTo>
                    <a:pt x="7883" y="10509"/>
                  </a:lnTo>
                  <a:lnTo>
                    <a:pt x="78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5"/>
            <p:cNvSpPr/>
            <p:nvPr/>
          </p:nvSpPr>
          <p:spPr>
            <a:xfrm>
              <a:off x="5473645" y="1503992"/>
              <a:ext cx="103520" cy="46029"/>
            </a:xfrm>
            <a:custGeom>
              <a:avLst/>
              <a:gdLst/>
              <a:ahLst/>
              <a:cxnLst/>
              <a:rect l="l" t="t" r="r" b="b"/>
              <a:pathLst>
                <a:path w="3947" h="1755" extrusionOk="0">
                  <a:moveTo>
                    <a:pt x="1972" y="1"/>
                  </a:moveTo>
                  <a:cubicBezTo>
                    <a:pt x="1678" y="1"/>
                    <a:pt x="1384" y="147"/>
                    <a:pt x="1218" y="441"/>
                  </a:cubicBezTo>
                  <a:lnTo>
                    <a:pt x="439" y="441"/>
                  </a:lnTo>
                  <a:cubicBezTo>
                    <a:pt x="198" y="441"/>
                    <a:pt x="1" y="633"/>
                    <a:pt x="1" y="879"/>
                  </a:cubicBezTo>
                  <a:lnTo>
                    <a:pt x="1" y="1754"/>
                  </a:lnTo>
                  <a:lnTo>
                    <a:pt x="3942" y="1754"/>
                  </a:lnTo>
                  <a:lnTo>
                    <a:pt x="3942" y="879"/>
                  </a:lnTo>
                  <a:cubicBezTo>
                    <a:pt x="3947" y="638"/>
                    <a:pt x="3749" y="441"/>
                    <a:pt x="3504" y="441"/>
                  </a:cubicBezTo>
                  <a:lnTo>
                    <a:pt x="2729" y="441"/>
                  </a:lnTo>
                  <a:cubicBezTo>
                    <a:pt x="2561" y="147"/>
                    <a:pt x="2266" y="1"/>
                    <a:pt x="197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5"/>
            <p:cNvSpPr/>
            <p:nvPr/>
          </p:nvSpPr>
          <p:spPr>
            <a:xfrm>
              <a:off x="5453581" y="1661934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3"/>
                    <a:pt x="549" y="1093"/>
                  </a:cubicBezTo>
                  <a:cubicBezTo>
                    <a:pt x="853" y="1093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5"/>
            <p:cNvSpPr/>
            <p:nvPr/>
          </p:nvSpPr>
          <p:spPr>
            <a:xfrm>
              <a:off x="5453581" y="1713550"/>
              <a:ext cx="28798" cy="28798"/>
            </a:xfrm>
            <a:custGeom>
              <a:avLst/>
              <a:gdLst/>
              <a:ahLst/>
              <a:cxnLst/>
              <a:rect l="l" t="t" r="r" b="b"/>
              <a:pathLst>
                <a:path w="1098" h="1098" extrusionOk="0">
                  <a:moveTo>
                    <a:pt x="549" y="0"/>
                  </a:moveTo>
                  <a:cubicBezTo>
                    <a:pt x="246" y="0"/>
                    <a:pt x="1" y="246"/>
                    <a:pt x="1" y="549"/>
                  </a:cubicBezTo>
                  <a:cubicBezTo>
                    <a:pt x="1" y="852"/>
                    <a:pt x="246" y="1097"/>
                    <a:pt x="549" y="1097"/>
                  </a:cubicBezTo>
                  <a:cubicBezTo>
                    <a:pt x="853" y="1097"/>
                    <a:pt x="1098" y="852"/>
                    <a:pt x="1098" y="549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5"/>
            <p:cNvSpPr/>
            <p:nvPr/>
          </p:nvSpPr>
          <p:spPr>
            <a:xfrm>
              <a:off x="5453581" y="1765297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2"/>
                    <a:pt x="549" y="1092"/>
                  </a:cubicBezTo>
                  <a:cubicBezTo>
                    <a:pt x="853" y="1092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5"/>
            <p:cNvSpPr/>
            <p:nvPr/>
          </p:nvSpPr>
          <p:spPr>
            <a:xfrm>
              <a:off x="5450827" y="1572971"/>
              <a:ext cx="34463" cy="34463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1092"/>
                  </a:lnTo>
                  <a:cubicBezTo>
                    <a:pt x="0" y="1213"/>
                    <a:pt x="96" y="1314"/>
                    <a:pt x="217" y="1314"/>
                  </a:cubicBezTo>
                  <a:lnTo>
                    <a:pt x="1092" y="1314"/>
                  </a:lnTo>
                  <a:cubicBezTo>
                    <a:pt x="1213" y="1314"/>
                    <a:pt x="1314" y="1213"/>
                    <a:pt x="1314" y="1092"/>
                  </a:cubicBezTo>
                  <a:lnTo>
                    <a:pt x="1314" y="217"/>
                  </a:lnTo>
                  <a:cubicBezTo>
                    <a:pt x="1314" y="96"/>
                    <a:pt x="1213" y="0"/>
                    <a:pt x="109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5"/>
            <p:cNvSpPr/>
            <p:nvPr/>
          </p:nvSpPr>
          <p:spPr>
            <a:xfrm>
              <a:off x="5393651" y="1498668"/>
              <a:ext cx="263403" cy="366713"/>
            </a:xfrm>
            <a:custGeom>
              <a:avLst/>
              <a:gdLst/>
              <a:ahLst/>
              <a:cxnLst/>
              <a:rect l="l" t="t" r="r" b="b"/>
              <a:pathLst>
                <a:path w="10043" h="13982" extrusionOk="0">
                  <a:moveTo>
                    <a:pt x="5022" y="406"/>
                  </a:moveTo>
                  <a:cubicBezTo>
                    <a:pt x="5248" y="406"/>
                    <a:pt x="5474" y="519"/>
                    <a:pt x="5601" y="745"/>
                  </a:cubicBezTo>
                  <a:cubicBezTo>
                    <a:pt x="5635" y="807"/>
                    <a:pt x="5702" y="846"/>
                    <a:pt x="5779" y="846"/>
                  </a:cubicBezTo>
                  <a:lnTo>
                    <a:pt x="6554" y="846"/>
                  </a:lnTo>
                  <a:cubicBezTo>
                    <a:pt x="6684" y="846"/>
                    <a:pt x="6790" y="952"/>
                    <a:pt x="6790" y="1082"/>
                  </a:cubicBezTo>
                  <a:lnTo>
                    <a:pt x="6790" y="1750"/>
                  </a:lnTo>
                  <a:lnTo>
                    <a:pt x="3258" y="1750"/>
                  </a:lnTo>
                  <a:lnTo>
                    <a:pt x="3258" y="1082"/>
                  </a:lnTo>
                  <a:cubicBezTo>
                    <a:pt x="3258" y="952"/>
                    <a:pt x="3359" y="846"/>
                    <a:pt x="3489" y="846"/>
                  </a:cubicBezTo>
                  <a:lnTo>
                    <a:pt x="4268" y="846"/>
                  </a:lnTo>
                  <a:cubicBezTo>
                    <a:pt x="4340" y="846"/>
                    <a:pt x="4408" y="807"/>
                    <a:pt x="4446" y="745"/>
                  </a:cubicBezTo>
                  <a:cubicBezTo>
                    <a:pt x="4571" y="519"/>
                    <a:pt x="4796" y="406"/>
                    <a:pt x="5022" y="406"/>
                  </a:cubicBezTo>
                  <a:close/>
                  <a:moveTo>
                    <a:pt x="9186" y="1284"/>
                  </a:moveTo>
                  <a:cubicBezTo>
                    <a:pt x="9431" y="1284"/>
                    <a:pt x="9633" y="1486"/>
                    <a:pt x="9638" y="1736"/>
                  </a:cubicBezTo>
                  <a:lnTo>
                    <a:pt x="9633" y="13121"/>
                  </a:lnTo>
                  <a:cubicBezTo>
                    <a:pt x="9633" y="13371"/>
                    <a:pt x="9431" y="13573"/>
                    <a:pt x="9181" y="13573"/>
                  </a:cubicBezTo>
                  <a:lnTo>
                    <a:pt x="862" y="13573"/>
                  </a:lnTo>
                  <a:cubicBezTo>
                    <a:pt x="616" y="13573"/>
                    <a:pt x="414" y="13371"/>
                    <a:pt x="409" y="13121"/>
                  </a:cubicBezTo>
                  <a:lnTo>
                    <a:pt x="409" y="1736"/>
                  </a:lnTo>
                  <a:cubicBezTo>
                    <a:pt x="414" y="1486"/>
                    <a:pt x="616" y="1284"/>
                    <a:pt x="862" y="1284"/>
                  </a:cubicBezTo>
                  <a:lnTo>
                    <a:pt x="2849" y="1284"/>
                  </a:lnTo>
                  <a:lnTo>
                    <a:pt x="2849" y="1957"/>
                  </a:lnTo>
                  <a:cubicBezTo>
                    <a:pt x="2849" y="2068"/>
                    <a:pt x="2940" y="2159"/>
                    <a:pt x="3051" y="2159"/>
                  </a:cubicBezTo>
                  <a:lnTo>
                    <a:pt x="6992" y="2159"/>
                  </a:lnTo>
                  <a:cubicBezTo>
                    <a:pt x="7107" y="2159"/>
                    <a:pt x="7199" y="2068"/>
                    <a:pt x="7199" y="1957"/>
                  </a:cubicBezTo>
                  <a:lnTo>
                    <a:pt x="7199" y="1284"/>
                  </a:lnTo>
                  <a:close/>
                  <a:moveTo>
                    <a:pt x="5021" y="0"/>
                  </a:moveTo>
                  <a:cubicBezTo>
                    <a:pt x="4697" y="0"/>
                    <a:pt x="4372" y="146"/>
                    <a:pt x="4158" y="437"/>
                  </a:cubicBezTo>
                  <a:lnTo>
                    <a:pt x="3489" y="437"/>
                  </a:lnTo>
                  <a:cubicBezTo>
                    <a:pt x="3215" y="437"/>
                    <a:pt x="2969" y="615"/>
                    <a:pt x="2883" y="875"/>
                  </a:cubicBezTo>
                  <a:lnTo>
                    <a:pt x="862" y="875"/>
                  </a:lnTo>
                  <a:cubicBezTo>
                    <a:pt x="385" y="875"/>
                    <a:pt x="0" y="1260"/>
                    <a:pt x="0" y="1736"/>
                  </a:cubicBezTo>
                  <a:lnTo>
                    <a:pt x="0" y="13121"/>
                  </a:lnTo>
                  <a:cubicBezTo>
                    <a:pt x="0" y="13597"/>
                    <a:pt x="385" y="13982"/>
                    <a:pt x="862" y="13982"/>
                  </a:cubicBezTo>
                  <a:lnTo>
                    <a:pt x="9181" y="13982"/>
                  </a:lnTo>
                  <a:cubicBezTo>
                    <a:pt x="9657" y="13982"/>
                    <a:pt x="10042" y="13597"/>
                    <a:pt x="10042" y="13121"/>
                  </a:cubicBezTo>
                  <a:lnTo>
                    <a:pt x="10042" y="1736"/>
                  </a:lnTo>
                  <a:cubicBezTo>
                    <a:pt x="10042" y="1260"/>
                    <a:pt x="9657" y="875"/>
                    <a:pt x="9181" y="875"/>
                  </a:cubicBezTo>
                  <a:lnTo>
                    <a:pt x="7165" y="875"/>
                  </a:lnTo>
                  <a:cubicBezTo>
                    <a:pt x="7078" y="615"/>
                    <a:pt x="6833" y="437"/>
                    <a:pt x="6554" y="437"/>
                  </a:cubicBezTo>
                  <a:lnTo>
                    <a:pt x="5885" y="437"/>
                  </a:lnTo>
                  <a:cubicBezTo>
                    <a:pt x="5671" y="146"/>
                    <a:pt x="5346" y="0"/>
                    <a:pt x="5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5"/>
            <p:cNvSpPr/>
            <p:nvPr/>
          </p:nvSpPr>
          <p:spPr>
            <a:xfrm>
              <a:off x="5518573" y="1521591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5" y="0"/>
                  </a:moveTo>
                  <a:cubicBezTo>
                    <a:pt x="270" y="0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5" y="410"/>
                    <a:pt x="270" y="410"/>
                    <a:pt x="275" y="410"/>
                  </a:cubicBezTo>
                  <a:cubicBezTo>
                    <a:pt x="545" y="410"/>
                    <a:pt x="545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5"/>
            <p:cNvSpPr/>
            <p:nvPr/>
          </p:nvSpPr>
          <p:spPr>
            <a:xfrm>
              <a:off x="5416627" y="1544566"/>
              <a:ext cx="217452" cy="286378"/>
            </a:xfrm>
            <a:custGeom>
              <a:avLst/>
              <a:gdLst/>
              <a:ahLst/>
              <a:cxnLst/>
              <a:rect l="l" t="t" r="r" b="b"/>
              <a:pathLst>
                <a:path w="8291" h="10919" extrusionOk="0">
                  <a:moveTo>
                    <a:pt x="1313" y="0"/>
                  </a:moveTo>
                  <a:cubicBezTo>
                    <a:pt x="1308" y="0"/>
                    <a:pt x="1304" y="0"/>
                    <a:pt x="1299" y="0"/>
                  </a:cubicBezTo>
                  <a:lnTo>
                    <a:pt x="207" y="0"/>
                  </a:lnTo>
                  <a:cubicBezTo>
                    <a:pt x="91" y="0"/>
                    <a:pt x="0" y="92"/>
                    <a:pt x="0" y="207"/>
                  </a:cubicBezTo>
                  <a:lnTo>
                    <a:pt x="0" y="10716"/>
                  </a:lnTo>
                  <a:cubicBezTo>
                    <a:pt x="0" y="10827"/>
                    <a:pt x="91" y="10918"/>
                    <a:pt x="207" y="10918"/>
                  </a:cubicBezTo>
                  <a:lnTo>
                    <a:pt x="8084" y="10918"/>
                  </a:lnTo>
                  <a:cubicBezTo>
                    <a:pt x="8199" y="10918"/>
                    <a:pt x="8291" y="10827"/>
                    <a:pt x="8291" y="10716"/>
                  </a:cubicBezTo>
                  <a:lnTo>
                    <a:pt x="8291" y="207"/>
                  </a:lnTo>
                  <a:cubicBezTo>
                    <a:pt x="8291" y="92"/>
                    <a:pt x="8199" y="0"/>
                    <a:pt x="8089" y="0"/>
                  </a:cubicBezTo>
                  <a:lnTo>
                    <a:pt x="6991" y="0"/>
                  </a:lnTo>
                  <a:cubicBezTo>
                    <a:pt x="6987" y="0"/>
                    <a:pt x="6982" y="0"/>
                    <a:pt x="6978" y="0"/>
                  </a:cubicBezTo>
                  <a:cubicBezTo>
                    <a:pt x="6707" y="0"/>
                    <a:pt x="6707" y="410"/>
                    <a:pt x="6978" y="410"/>
                  </a:cubicBezTo>
                  <a:cubicBezTo>
                    <a:pt x="6982" y="410"/>
                    <a:pt x="6987" y="410"/>
                    <a:pt x="6991" y="409"/>
                  </a:cubicBezTo>
                  <a:lnTo>
                    <a:pt x="7882" y="409"/>
                  </a:lnTo>
                  <a:lnTo>
                    <a:pt x="7882" y="10509"/>
                  </a:lnTo>
                  <a:lnTo>
                    <a:pt x="414" y="10509"/>
                  </a:lnTo>
                  <a:lnTo>
                    <a:pt x="414" y="409"/>
                  </a:lnTo>
                  <a:lnTo>
                    <a:pt x="1299" y="409"/>
                  </a:lnTo>
                  <a:cubicBezTo>
                    <a:pt x="1304" y="410"/>
                    <a:pt x="1308" y="410"/>
                    <a:pt x="1313" y="410"/>
                  </a:cubicBezTo>
                  <a:cubicBezTo>
                    <a:pt x="1583" y="410"/>
                    <a:pt x="1583" y="0"/>
                    <a:pt x="1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5"/>
            <p:cNvSpPr/>
            <p:nvPr/>
          </p:nvSpPr>
          <p:spPr>
            <a:xfrm>
              <a:off x="5445398" y="1659416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7" y="410"/>
                  </a:moveTo>
                  <a:cubicBezTo>
                    <a:pt x="976" y="410"/>
                    <a:pt x="1092" y="504"/>
                    <a:pt x="1092" y="645"/>
                  </a:cubicBezTo>
                  <a:cubicBezTo>
                    <a:pt x="1092" y="770"/>
                    <a:pt x="991" y="876"/>
                    <a:pt x="861" y="876"/>
                  </a:cubicBezTo>
                  <a:cubicBezTo>
                    <a:pt x="655" y="876"/>
                    <a:pt x="549" y="626"/>
                    <a:pt x="698" y="477"/>
                  </a:cubicBezTo>
                  <a:cubicBezTo>
                    <a:pt x="744" y="430"/>
                    <a:pt x="801" y="410"/>
                    <a:pt x="857" y="410"/>
                  </a:cubicBezTo>
                  <a:close/>
                  <a:moveTo>
                    <a:pt x="861" y="0"/>
                  </a:moveTo>
                  <a:cubicBezTo>
                    <a:pt x="289" y="0"/>
                    <a:pt x="0" y="693"/>
                    <a:pt x="404" y="1097"/>
                  </a:cubicBezTo>
                  <a:cubicBezTo>
                    <a:pt x="537" y="1228"/>
                    <a:pt x="699" y="1287"/>
                    <a:pt x="858" y="1287"/>
                  </a:cubicBezTo>
                  <a:cubicBezTo>
                    <a:pt x="1190" y="1287"/>
                    <a:pt x="1506" y="1032"/>
                    <a:pt x="1506" y="645"/>
                  </a:cubicBezTo>
                  <a:cubicBezTo>
                    <a:pt x="1501" y="289"/>
                    <a:pt x="1217" y="0"/>
                    <a:pt x="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5"/>
            <p:cNvSpPr/>
            <p:nvPr/>
          </p:nvSpPr>
          <p:spPr>
            <a:xfrm>
              <a:off x="5445398" y="1711137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9" y="407"/>
                  </a:moveTo>
                  <a:cubicBezTo>
                    <a:pt x="978" y="407"/>
                    <a:pt x="1092" y="501"/>
                    <a:pt x="1092" y="641"/>
                  </a:cubicBezTo>
                  <a:cubicBezTo>
                    <a:pt x="1092" y="771"/>
                    <a:pt x="991" y="872"/>
                    <a:pt x="861" y="877"/>
                  </a:cubicBezTo>
                  <a:cubicBezTo>
                    <a:pt x="655" y="877"/>
                    <a:pt x="549" y="622"/>
                    <a:pt x="698" y="477"/>
                  </a:cubicBezTo>
                  <a:cubicBezTo>
                    <a:pt x="745" y="429"/>
                    <a:pt x="803" y="407"/>
                    <a:pt x="859" y="407"/>
                  </a:cubicBezTo>
                  <a:close/>
                  <a:moveTo>
                    <a:pt x="861" y="1"/>
                  </a:moveTo>
                  <a:cubicBezTo>
                    <a:pt x="289" y="1"/>
                    <a:pt x="0" y="689"/>
                    <a:pt x="404" y="1098"/>
                  </a:cubicBezTo>
                  <a:cubicBezTo>
                    <a:pt x="536" y="1228"/>
                    <a:pt x="697" y="1287"/>
                    <a:pt x="856" y="1287"/>
                  </a:cubicBezTo>
                  <a:cubicBezTo>
                    <a:pt x="1188" y="1287"/>
                    <a:pt x="1506" y="1029"/>
                    <a:pt x="1506" y="641"/>
                  </a:cubicBezTo>
                  <a:cubicBezTo>
                    <a:pt x="1501" y="285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5"/>
            <p:cNvSpPr/>
            <p:nvPr/>
          </p:nvSpPr>
          <p:spPr>
            <a:xfrm>
              <a:off x="5445398" y="1762753"/>
              <a:ext cx="39525" cy="33781"/>
            </a:xfrm>
            <a:custGeom>
              <a:avLst/>
              <a:gdLst/>
              <a:ahLst/>
              <a:cxnLst/>
              <a:rect l="l" t="t" r="r" b="b"/>
              <a:pathLst>
                <a:path w="1507" h="1288" extrusionOk="0">
                  <a:moveTo>
                    <a:pt x="857" y="411"/>
                  </a:moveTo>
                  <a:cubicBezTo>
                    <a:pt x="976" y="411"/>
                    <a:pt x="1092" y="505"/>
                    <a:pt x="1092" y="646"/>
                  </a:cubicBezTo>
                  <a:cubicBezTo>
                    <a:pt x="1092" y="771"/>
                    <a:pt x="991" y="877"/>
                    <a:pt x="861" y="877"/>
                  </a:cubicBezTo>
                  <a:cubicBezTo>
                    <a:pt x="655" y="877"/>
                    <a:pt x="549" y="626"/>
                    <a:pt x="698" y="477"/>
                  </a:cubicBezTo>
                  <a:cubicBezTo>
                    <a:pt x="744" y="431"/>
                    <a:pt x="801" y="411"/>
                    <a:pt x="857" y="411"/>
                  </a:cubicBezTo>
                  <a:close/>
                  <a:moveTo>
                    <a:pt x="861" y="1"/>
                  </a:moveTo>
                  <a:cubicBezTo>
                    <a:pt x="289" y="1"/>
                    <a:pt x="0" y="694"/>
                    <a:pt x="404" y="1098"/>
                  </a:cubicBezTo>
                  <a:cubicBezTo>
                    <a:pt x="537" y="1229"/>
                    <a:pt x="699" y="1288"/>
                    <a:pt x="858" y="1288"/>
                  </a:cubicBezTo>
                  <a:cubicBezTo>
                    <a:pt x="1190" y="1288"/>
                    <a:pt x="1506" y="1033"/>
                    <a:pt x="1506" y="646"/>
                  </a:cubicBezTo>
                  <a:cubicBezTo>
                    <a:pt x="1501" y="290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5"/>
            <p:cNvSpPr/>
            <p:nvPr/>
          </p:nvSpPr>
          <p:spPr>
            <a:xfrm>
              <a:off x="5494968" y="1659390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5"/>
            <p:cNvSpPr/>
            <p:nvPr/>
          </p:nvSpPr>
          <p:spPr>
            <a:xfrm>
              <a:off x="5494968" y="1682366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2" y="410"/>
                    <a:pt x="4072" y="1"/>
                    <a:pt x="3802" y="1"/>
                  </a:cubicBezTo>
                  <a:cubicBezTo>
                    <a:pt x="3797" y="1"/>
                    <a:pt x="3793" y="1"/>
                    <a:pt x="3788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5"/>
            <p:cNvSpPr/>
            <p:nvPr/>
          </p:nvSpPr>
          <p:spPr>
            <a:xfrm>
              <a:off x="5494968" y="1711137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6" y="410"/>
                    <a:pt x="2537" y="0"/>
                    <a:pt x="2271" y="0"/>
                  </a:cubicBezTo>
                  <a:cubicBezTo>
                    <a:pt x="2265" y="0"/>
                    <a:pt x="2259" y="1"/>
                    <a:pt x="2253" y="1"/>
                  </a:cubicBezTo>
                  <a:lnTo>
                    <a:pt x="285" y="1"/>
                  </a:lnTo>
                  <a:cubicBezTo>
                    <a:pt x="279" y="1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5"/>
            <p:cNvSpPr/>
            <p:nvPr/>
          </p:nvSpPr>
          <p:spPr>
            <a:xfrm>
              <a:off x="5494968" y="17341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1" y="410"/>
                    <a:pt x="4072" y="0"/>
                    <a:pt x="3806" y="0"/>
                  </a:cubicBezTo>
                  <a:cubicBezTo>
                    <a:pt x="3800" y="0"/>
                    <a:pt x="3794" y="0"/>
                    <a:pt x="3788" y="1"/>
                  </a:cubicBezTo>
                  <a:lnTo>
                    <a:pt x="285" y="1"/>
                  </a:lnTo>
                  <a:cubicBezTo>
                    <a:pt x="279" y="0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5"/>
            <p:cNvSpPr/>
            <p:nvPr/>
          </p:nvSpPr>
          <p:spPr>
            <a:xfrm>
              <a:off x="5494968" y="1762753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5"/>
            <p:cNvSpPr/>
            <p:nvPr/>
          </p:nvSpPr>
          <p:spPr>
            <a:xfrm>
              <a:off x="5494968" y="1785728"/>
              <a:ext cx="106169" cy="10780"/>
            </a:xfrm>
            <a:custGeom>
              <a:avLst/>
              <a:gdLst/>
              <a:ahLst/>
              <a:cxnLst/>
              <a:rect l="l" t="t" r="r" b="b"/>
              <a:pathLst>
                <a:path w="4048" h="411" extrusionOk="0">
                  <a:moveTo>
                    <a:pt x="271" y="0"/>
                  </a:moveTo>
                  <a:cubicBezTo>
                    <a:pt x="1" y="0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4048" y="395"/>
                    <a:pt x="4048" y="15"/>
                    <a:pt x="3788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5"/>
            <p:cNvSpPr/>
            <p:nvPr/>
          </p:nvSpPr>
          <p:spPr>
            <a:xfrm>
              <a:off x="5494968" y="15733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1"/>
                  </a:cubicBezTo>
                  <a:lnTo>
                    <a:pt x="3788" y="411"/>
                  </a:lnTo>
                  <a:cubicBezTo>
                    <a:pt x="3793" y="411"/>
                    <a:pt x="3797" y="411"/>
                    <a:pt x="3802" y="411"/>
                  </a:cubicBezTo>
                  <a:cubicBezTo>
                    <a:pt x="4071" y="411"/>
                    <a:pt x="4072" y="1"/>
                    <a:pt x="3806" y="1"/>
                  </a:cubicBezTo>
                  <a:cubicBezTo>
                    <a:pt x="3800" y="1"/>
                    <a:pt x="3794" y="1"/>
                    <a:pt x="3788" y="2"/>
                  </a:cubicBezTo>
                  <a:lnTo>
                    <a:pt x="285" y="2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5"/>
            <p:cNvSpPr/>
            <p:nvPr/>
          </p:nvSpPr>
          <p:spPr>
            <a:xfrm>
              <a:off x="5449044" y="1624954"/>
              <a:ext cx="152749" cy="10753"/>
            </a:xfrm>
            <a:custGeom>
              <a:avLst/>
              <a:gdLst/>
              <a:ahLst/>
              <a:cxnLst/>
              <a:rect l="l" t="t" r="r" b="b"/>
              <a:pathLst>
                <a:path w="5824" h="410" extrusionOk="0">
                  <a:moveTo>
                    <a:pt x="271" y="0"/>
                  </a:moveTo>
                  <a:cubicBezTo>
                    <a:pt x="0" y="0"/>
                    <a:pt x="0" y="410"/>
                    <a:pt x="271" y="410"/>
                  </a:cubicBezTo>
                  <a:cubicBezTo>
                    <a:pt x="275" y="410"/>
                    <a:pt x="280" y="410"/>
                    <a:pt x="285" y="410"/>
                  </a:cubicBezTo>
                  <a:lnTo>
                    <a:pt x="5539" y="410"/>
                  </a:lnTo>
                  <a:cubicBezTo>
                    <a:pt x="5544" y="410"/>
                    <a:pt x="5548" y="410"/>
                    <a:pt x="5553" y="410"/>
                  </a:cubicBezTo>
                  <a:cubicBezTo>
                    <a:pt x="5823" y="410"/>
                    <a:pt x="5823" y="0"/>
                    <a:pt x="5553" y="0"/>
                  </a:cubicBezTo>
                  <a:cubicBezTo>
                    <a:pt x="5548" y="0"/>
                    <a:pt x="5544" y="0"/>
                    <a:pt x="5539" y="1"/>
                  </a:cubicBezTo>
                  <a:lnTo>
                    <a:pt x="285" y="1"/>
                  </a:lnTo>
                  <a:cubicBezTo>
                    <a:pt x="280" y="0"/>
                    <a:pt x="275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5"/>
            <p:cNvSpPr/>
            <p:nvPr/>
          </p:nvSpPr>
          <p:spPr>
            <a:xfrm>
              <a:off x="5494968" y="1596287"/>
              <a:ext cx="32102" cy="10780"/>
            </a:xfrm>
            <a:custGeom>
              <a:avLst/>
              <a:gdLst/>
              <a:ahLst/>
              <a:cxnLst/>
              <a:rect l="l" t="t" r="r" b="b"/>
              <a:pathLst>
                <a:path w="1224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939" y="410"/>
                  </a:lnTo>
                  <a:cubicBezTo>
                    <a:pt x="944" y="411"/>
                    <a:pt x="949" y="411"/>
                    <a:pt x="953" y="411"/>
                  </a:cubicBezTo>
                  <a:cubicBezTo>
                    <a:pt x="1222" y="411"/>
                    <a:pt x="1224" y="1"/>
                    <a:pt x="957" y="1"/>
                  </a:cubicBezTo>
                  <a:cubicBezTo>
                    <a:pt x="952" y="1"/>
                    <a:pt x="946" y="1"/>
                    <a:pt x="939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5"/>
            <p:cNvSpPr/>
            <p:nvPr/>
          </p:nvSpPr>
          <p:spPr>
            <a:xfrm>
              <a:off x="5535122" y="1596287"/>
              <a:ext cx="32207" cy="10780"/>
            </a:xfrm>
            <a:custGeom>
              <a:avLst/>
              <a:gdLst/>
              <a:ahLst/>
              <a:cxnLst/>
              <a:rect l="l" t="t" r="r" b="b"/>
              <a:pathLst>
                <a:path w="1228" h="411" extrusionOk="0">
                  <a:moveTo>
                    <a:pt x="266" y="1"/>
                  </a:moveTo>
                  <a:cubicBezTo>
                    <a:pt x="0" y="1"/>
                    <a:pt x="1" y="411"/>
                    <a:pt x="270" y="411"/>
                  </a:cubicBezTo>
                  <a:cubicBezTo>
                    <a:pt x="275" y="411"/>
                    <a:pt x="280" y="411"/>
                    <a:pt x="284" y="410"/>
                  </a:cubicBezTo>
                  <a:lnTo>
                    <a:pt x="943" y="410"/>
                  </a:lnTo>
                  <a:cubicBezTo>
                    <a:pt x="948" y="411"/>
                    <a:pt x="953" y="411"/>
                    <a:pt x="957" y="411"/>
                  </a:cubicBezTo>
                  <a:cubicBezTo>
                    <a:pt x="1226" y="411"/>
                    <a:pt x="1228" y="1"/>
                    <a:pt x="961" y="1"/>
                  </a:cubicBezTo>
                  <a:cubicBezTo>
                    <a:pt x="956" y="1"/>
                    <a:pt x="950" y="1"/>
                    <a:pt x="943" y="1"/>
                  </a:cubicBezTo>
                  <a:lnTo>
                    <a:pt x="284" y="1"/>
                  </a:lnTo>
                  <a:cubicBezTo>
                    <a:pt x="278" y="1"/>
                    <a:pt x="272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5"/>
            <p:cNvSpPr/>
            <p:nvPr/>
          </p:nvSpPr>
          <p:spPr>
            <a:xfrm>
              <a:off x="5451063" y="1573207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876" y="415"/>
                  </a:moveTo>
                  <a:lnTo>
                    <a:pt x="876" y="881"/>
                  </a:lnTo>
                  <a:lnTo>
                    <a:pt x="410" y="881"/>
                  </a:lnTo>
                  <a:lnTo>
                    <a:pt x="410" y="415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1083"/>
                  </a:lnTo>
                  <a:cubicBezTo>
                    <a:pt x="1" y="1199"/>
                    <a:pt x="92" y="1290"/>
                    <a:pt x="208" y="1290"/>
                  </a:cubicBezTo>
                  <a:lnTo>
                    <a:pt x="1083" y="1290"/>
                  </a:lnTo>
                  <a:cubicBezTo>
                    <a:pt x="1199" y="1290"/>
                    <a:pt x="1290" y="1199"/>
                    <a:pt x="1290" y="1083"/>
                  </a:cubicBezTo>
                  <a:lnTo>
                    <a:pt x="1290" y="208"/>
                  </a:lnTo>
                  <a:cubicBezTo>
                    <a:pt x="1290" y="92"/>
                    <a:pt x="1199" y="1"/>
                    <a:pt x="10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5"/>
          <p:cNvGrpSpPr/>
          <p:nvPr/>
        </p:nvGrpSpPr>
        <p:grpSpPr>
          <a:xfrm>
            <a:off x="5775393" y="1510628"/>
            <a:ext cx="366634" cy="366634"/>
            <a:chOff x="5775393" y="1510628"/>
            <a:chExt cx="366634" cy="366634"/>
          </a:xfrm>
        </p:grpSpPr>
        <p:sp>
          <p:nvSpPr>
            <p:cNvPr id="11030" name="Google Shape;11030;p75"/>
            <p:cNvSpPr/>
            <p:nvPr/>
          </p:nvSpPr>
          <p:spPr>
            <a:xfrm>
              <a:off x="5918516" y="162495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1"/>
                    <a:pt x="5" y="294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43" y="2406"/>
                  </a:lnTo>
                  <a:lnTo>
                    <a:pt x="1097" y="2406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5"/>
            <p:cNvSpPr/>
            <p:nvPr/>
          </p:nvSpPr>
          <p:spPr>
            <a:xfrm>
              <a:off x="5930004" y="1619288"/>
              <a:ext cx="68926" cy="68926"/>
            </a:xfrm>
            <a:custGeom>
              <a:avLst/>
              <a:gdLst/>
              <a:ahLst/>
              <a:cxnLst/>
              <a:rect l="l" t="t" r="r" b="b"/>
              <a:pathLst>
                <a:path w="2628" h="2628" extrusionOk="0">
                  <a:moveTo>
                    <a:pt x="659" y="0"/>
                  </a:moveTo>
                  <a:cubicBezTo>
                    <a:pt x="294" y="0"/>
                    <a:pt x="0" y="294"/>
                    <a:pt x="0" y="654"/>
                  </a:cubicBezTo>
                  <a:cubicBezTo>
                    <a:pt x="0" y="895"/>
                    <a:pt x="197" y="1092"/>
                    <a:pt x="438" y="1092"/>
                  </a:cubicBezTo>
                  <a:lnTo>
                    <a:pt x="2190" y="2627"/>
                  </a:lnTo>
                  <a:lnTo>
                    <a:pt x="2579" y="1270"/>
                  </a:lnTo>
                  <a:cubicBezTo>
                    <a:pt x="2613" y="1150"/>
                    <a:pt x="2627" y="1030"/>
                    <a:pt x="2627" y="909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5"/>
            <p:cNvSpPr/>
            <p:nvPr/>
          </p:nvSpPr>
          <p:spPr>
            <a:xfrm>
              <a:off x="5941491" y="170534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5"/>
            <p:cNvSpPr/>
            <p:nvPr/>
          </p:nvSpPr>
          <p:spPr>
            <a:xfrm>
              <a:off x="5901337" y="1719346"/>
              <a:ext cx="114876" cy="89383"/>
            </a:xfrm>
            <a:custGeom>
              <a:avLst/>
              <a:gdLst/>
              <a:ahLst/>
              <a:cxnLst/>
              <a:rect l="l" t="t" r="r" b="b"/>
              <a:pathLst>
                <a:path w="4380" h="3408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3" y="381"/>
                    <a:pt x="1" y="636"/>
                    <a:pt x="1" y="929"/>
                  </a:cubicBezTo>
                  <a:lnTo>
                    <a:pt x="1" y="3407"/>
                  </a:lnTo>
                  <a:lnTo>
                    <a:pt x="4380" y="3407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2" y="493"/>
                  </a:cubicBezTo>
                  <a:cubicBezTo>
                    <a:pt x="2045" y="493"/>
                    <a:pt x="1897" y="431"/>
                    <a:pt x="1791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5"/>
            <p:cNvSpPr/>
            <p:nvPr/>
          </p:nvSpPr>
          <p:spPr>
            <a:xfrm>
              <a:off x="5924312" y="164803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5"/>
            <p:cNvSpPr/>
            <p:nvPr/>
          </p:nvSpPr>
          <p:spPr>
            <a:xfrm>
              <a:off x="5924312" y="164803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5"/>
            <p:cNvSpPr/>
            <p:nvPr/>
          </p:nvSpPr>
          <p:spPr>
            <a:xfrm>
              <a:off x="5901337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121" y="0"/>
                  </a:moveTo>
                  <a:cubicBezTo>
                    <a:pt x="44" y="111"/>
                    <a:pt x="1" y="241"/>
                    <a:pt x="1" y="375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1030"/>
                  </a:lnTo>
                  <a:cubicBezTo>
                    <a:pt x="877" y="857"/>
                    <a:pt x="809" y="688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5"/>
            <p:cNvSpPr/>
            <p:nvPr/>
          </p:nvSpPr>
          <p:spPr>
            <a:xfrm>
              <a:off x="5993212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756" y="0"/>
                  </a:moveTo>
                  <a:lnTo>
                    <a:pt x="193" y="563"/>
                  </a:lnTo>
                  <a:cubicBezTo>
                    <a:pt x="68" y="688"/>
                    <a:pt x="1" y="857"/>
                    <a:pt x="1" y="1030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375"/>
                  </a:lnTo>
                  <a:cubicBezTo>
                    <a:pt x="877" y="241"/>
                    <a:pt x="833" y="111"/>
                    <a:pt x="756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5"/>
            <p:cNvSpPr/>
            <p:nvPr/>
          </p:nvSpPr>
          <p:spPr>
            <a:xfrm>
              <a:off x="5780690" y="1515926"/>
              <a:ext cx="356038" cy="356038"/>
            </a:xfrm>
            <a:custGeom>
              <a:avLst/>
              <a:gdLst/>
              <a:ahLst/>
              <a:cxnLst/>
              <a:rect l="l" t="t" r="r" b="b"/>
              <a:pathLst>
                <a:path w="13575" h="13575" extrusionOk="0">
                  <a:moveTo>
                    <a:pt x="6792" y="2625"/>
                  </a:moveTo>
                  <a:cubicBezTo>
                    <a:pt x="7328" y="2625"/>
                    <a:pt x="7868" y="2728"/>
                    <a:pt x="8383" y="2940"/>
                  </a:cubicBezTo>
                  <a:cubicBezTo>
                    <a:pt x="9937" y="3585"/>
                    <a:pt x="10948" y="5101"/>
                    <a:pt x="10952" y="6785"/>
                  </a:cubicBezTo>
                  <a:cubicBezTo>
                    <a:pt x="10952" y="9080"/>
                    <a:pt x="9085" y="10947"/>
                    <a:pt x="6790" y="10947"/>
                  </a:cubicBezTo>
                  <a:cubicBezTo>
                    <a:pt x="5106" y="10942"/>
                    <a:pt x="3590" y="9932"/>
                    <a:pt x="2946" y="8373"/>
                  </a:cubicBezTo>
                  <a:cubicBezTo>
                    <a:pt x="2306" y="6818"/>
                    <a:pt x="2662" y="5033"/>
                    <a:pt x="3850" y="3845"/>
                  </a:cubicBezTo>
                  <a:cubicBezTo>
                    <a:pt x="4645" y="3047"/>
                    <a:pt x="5710" y="2625"/>
                    <a:pt x="6792" y="2625"/>
                  </a:cubicBezTo>
                  <a:close/>
                  <a:moveTo>
                    <a:pt x="5906" y="0"/>
                  </a:moveTo>
                  <a:cubicBezTo>
                    <a:pt x="5785" y="0"/>
                    <a:pt x="5693" y="99"/>
                    <a:pt x="5693" y="217"/>
                  </a:cubicBezTo>
                  <a:lnTo>
                    <a:pt x="5693" y="799"/>
                  </a:lnTo>
                  <a:cubicBezTo>
                    <a:pt x="5693" y="900"/>
                    <a:pt x="5621" y="991"/>
                    <a:pt x="5520" y="1011"/>
                  </a:cubicBezTo>
                  <a:cubicBezTo>
                    <a:pt x="4842" y="1160"/>
                    <a:pt x="4192" y="1429"/>
                    <a:pt x="3605" y="1809"/>
                  </a:cubicBezTo>
                  <a:cubicBezTo>
                    <a:pt x="3568" y="1832"/>
                    <a:pt x="3526" y="1843"/>
                    <a:pt x="3485" y="1843"/>
                  </a:cubicBezTo>
                  <a:cubicBezTo>
                    <a:pt x="3428" y="1843"/>
                    <a:pt x="3372" y="1822"/>
                    <a:pt x="3331" y="1781"/>
                  </a:cubicBezTo>
                  <a:lnTo>
                    <a:pt x="2922" y="1367"/>
                  </a:lnTo>
                  <a:cubicBezTo>
                    <a:pt x="2878" y="1323"/>
                    <a:pt x="2822" y="1302"/>
                    <a:pt x="2765" y="1302"/>
                  </a:cubicBezTo>
                  <a:cubicBezTo>
                    <a:pt x="2709" y="1302"/>
                    <a:pt x="2652" y="1323"/>
                    <a:pt x="2609" y="1367"/>
                  </a:cubicBezTo>
                  <a:lnTo>
                    <a:pt x="1372" y="2608"/>
                  </a:lnTo>
                  <a:cubicBezTo>
                    <a:pt x="1286" y="2690"/>
                    <a:pt x="1286" y="2830"/>
                    <a:pt x="1372" y="2916"/>
                  </a:cubicBezTo>
                  <a:lnTo>
                    <a:pt x="1781" y="3330"/>
                  </a:lnTo>
                  <a:cubicBezTo>
                    <a:pt x="1853" y="3402"/>
                    <a:pt x="1868" y="3513"/>
                    <a:pt x="1810" y="3599"/>
                  </a:cubicBezTo>
                  <a:cubicBezTo>
                    <a:pt x="1435" y="4186"/>
                    <a:pt x="1165" y="4836"/>
                    <a:pt x="1016" y="5519"/>
                  </a:cubicBezTo>
                  <a:cubicBezTo>
                    <a:pt x="997" y="5620"/>
                    <a:pt x="906" y="5692"/>
                    <a:pt x="804" y="5692"/>
                  </a:cubicBezTo>
                  <a:lnTo>
                    <a:pt x="222" y="5692"/>
                  </a:lnTo>
                  <a:cubicBezTo>
                    <a:pt x="102" y="5692"/>
                    <a:pt x="1" y="5789"/>
                    <a:pt x="6" y="5914"/>
                  </a:cubicBezTo>
                  <a:lnTo>
                    <a:pt x="6" y="7665"/>
                  </a:lnTo>
                  <a:cubicBezTo>
                    <a:pt x="6" y="7786"/>
                    <a:pt x="102" y="7882"/>
                    <a:pt x="222" y="7882"/>
                  </a:cubicBezTo>
                  <a:lnTo>
                    <a:pt x="804" y="7882"/>
                  </a:lnTo>
                  <a:cubicBezTo>
                    <a:pt x="906" y="7882"/>
                    <a:pt x="997" y="7954"/>
                    <a:pt x="1016" y="8055"/>
                  </a:cubicBezTo>
                  <a:cubicBezTo>
                    <a:pt x="1165" y="8738"/>
                    <a:pt x="1435" y="9388"/>
                    <a:pt x="1810" y="9975"/>
                  </a:cubicBezTo>
                  <a:cubicBezTo>
                    <a:pt x="1868" y="10057"/>
                    <a:pt x="1853" y="10172"/>
                    <a:pt x="1781" y="10244"/>
                  </a:cubicBezTo>
                  <a:lnTo>
                    <a:pt x="1372" y="10658"/>
                  </a:lnTo>
                  <a:cubicBezTo>
                    <a:pt x="1286" y="10745"/>
                    <a:pt x="1286" y="10880"/>
                    <a:pt x="1372" y="10966"/>
                  </a:cubicBezTo>
                  <a:lnTo>
                    <a:pt x="2609" y="12208"/>
                  </a:lnTo>
                  <a:cubicBezTo>
                    <a:pt x="2652" y="12248"/>
                    <a:pt x="2709" y="12269"/>
                    <a:pt x="2765" y="12269"/>
                  </a:cubicBezTo>
                  <a:cubicBezTo>
                    <a:pt x="2822" y="12269"/>
                    <a:pt x="2878" y="12248"/>
                    <a:pt x="2922" y="12208"/>
                  </a:cubicBezTo>
                  <a:lnTo>
                    <a:pt x="3331" y="11794"/>
                  </a:lnTo>
                  <a:cubicBezTo>
                    <a:pt x="3372" y="11752"/>
                    <a:pt x="3428" y="11731"/>
                    <a:pt x="3485" y="11731"/>
                  </a:cubicBezTo>
                  <a:cubicBezTo>
                    <a:pt x="3526" y="11731"/>
                    <a:pt x="3568" y="11742"/>
                    <a:pt x="3605" y="11765"/>
                  </a:cubicBezTo>
                  <a:cubicBezTo>
                    <a:pt x="4192" y="12145"/>
                    <a:pt x="4842" y="12410"/>
                    <a:pt x="5520" y="12559"/>
                  </a:cubicBezTo>
                  <a:cubicBezTo>
                    <a:pt x="5621" y="12583"/>
                    <a:pt x="5693" y="12669"/>
                    <a:pt x="5698" y="12775"/>
                  </a:cubicBezTo>
                  <a:lnTo>
                    <a:pt x="5698" y="13358"/>
                  </a:lnTo>
                  <a:cubicBezTo>
                    <a:pt x="5698" y="13478"/>
                    <a:pt x="5794" y="13574"/>
                    <a:pt x="5915" y="13574"/>
                  </a:cubicBezTo>
                  <a:lnTo>
                    <a:pt x="7666" y="13574"/>
                  </a:lnTo>
                  <a:cubicBezTo>
                    <a:pt x="7786" y="13574"/>
                    <a:pt x="7883" y="13473"/>
                    <a:pt x="7883" y="13358"/>
                  </a:cubicBezTo>
                  <a:lnTo>
                    <a:pt x="7883" y="12775"/>
                  </a:lnTo>
                  <a:cubicBezTo>
                    <a:pt x="7883" y="12669"/>
                    <a:pt x="7955" y="12583"/>
                    <a:pt x="8056" y="12559"/>
                  </a:cubicBezTo>
                  <a:cubicBezTo>
                    <a:pt x="8739" y="12410"/>
                    <a:pt x="9389" y="12145"/>
                    <a:pt x="9976" y="11765"/>
                  </a:cubicBezTo>
                  <a:cubicBezTo>
                    <a:pt x="10010" y="11742"/>
                    <a:pt x="10051" y="11731"/>
                    <a:pt x="10092" y="11731"/>
                  </a:cubicBezTo>
                  <a:cubicBezTo>
                    <a:pt x="10147" y="11731"/>
                    <a:pt x="10203" y="11752"/>
                    <a:pt x="10245" y="11794"/>
                  </a:cubicBezTo>
                  <a:lnTo>
                    <a:pt x="10659" y="12208"/>
                  </a:lnTo>
                  <a:cubicBezTo>
                    <a:pt x="10702" y="12248"/>
                    <a:pt x="10758" y="12269"/>
                    <a:pt x="10813" y="12269"/>
                  </a:cubicBezTo>
                  <a:cubicBezTo>
                    <a:pt x="10868" y="12269"/>
                    <a:pt x="10924" y="12248"/>
                    <a:pt x="10967" y="12208"/>
                  </a:cubicBezTo>
                  <a:lnTo>
                    <a:pt x="12208" y="10966"/>
                  </a:lnTo>
                  <a:cubicBezTo>
                    <a:pt x="12290" y="10880"/>
                    <a:pt x="12290" y="10745"/>
                    <a:pt x="12208" y="10658"/>
                  </a:cubicBezTo>
                  <a:lnTo>
                    <a:pt x="11794" y="10244"/>
                  </a:lnTo>
                  <a:cubicBezTo>
                    <a:pt x="11722" y="10172"/>
                    <a:pt x="11713" y="10057"/>
                    <a:pt x="11766" y="9975"/>
                  </a:cubicBezTo>
                  <a:cubicBezTo>
                    <a:pt x="12146" y="9388"/>
                    <a:pt x="12410" y="8738"/>
                    <a:pt x="12560" y="8055"/>
                  </a:cubicBezTo>
                  <a:cubicBezTo>
                    <a:pt x="12584" y="7954"/>
                    <a:pt x="12670" y="7882"/>
                    <a:pt x="12776" y="7882"/>
                  </a:cubicBezTo>
                  <a:lnTo>
                    <a:pt x="13358" y="7882"/>
                  </a:lnTo>
                  <a:cubicBezTo>
                    <a:pt x="13479" y="7882"/>
                    <a:pt x="13575" y="7786"/>
                    <a:pt x="13575" y="7665"/>
                  </a:cubicBezTo>
                  <a:lnTo>
                    <a:pt x="13575" y="5909"/>
                  </a:lnTo>
                  <a:cubicBezTo>
                    <a:pt x="13575" y="5789"/>
                    <a:pt x="13479" y="5692"/>
                    <a:pt x="13358" y="5692"/>
                  </a:cubicBezTo>
                  <a:lnTo>
                    <a:pt x="12776" y="5692"/>
                  </a:lnTo>
                  <a:cubicBezTo>
                    <a:pt x="12670" y="5688"/>
                    <a:pt x="12584" y="5615"/>
                    <a:pt x="12560" y="5514"/>
                  </a:cubicBezTo>
                  <a:cubicBezTo>
                    <a:pt x="12410" y="4836"/>
                    <a:pt x="12146" y="4186"/>
                    <a:pt x="11766" y="3599"/>
                  </a:cubicBezTo>
                  <a:cubicBezTo>
                    <a:pt x="11713" y="3513"/>
                    <a:pt x="11722" y="3397"/>
                    <a:pt x="11794" y="3325"/>
                  </a:cubicBezTo>
                  <a:lnTo>
                    <a:pt x="12208" y="2911"/>
                  </a:lnTo>
                  <a:cubicBezTo>
                    <a:pt x="12290" y="2830"/>
                    <a:pt x="12290" y="2690"/>
                    <a:pt x="12208" y="2603"/>
                  </a:cubicBezTo>
                  <a:lnTo>
                    <a:pt x="10967" y="1367"/>
                  </a:lnTo>
                  <a:cubicBezTo>
                    <a:pt x="10924" y="1323"/>
                    <a:pt x="10868" y="1302"/>
                    <a:pt x="10813" y="1302"/>
                  </a:cubicBezTo>
                  <a:cubicBezTo>
                    <a:pt x="10758" y="1302"/>
                    <a:pt x="10702" y="1323"/>
                    <a:pt x="10659" y="1367"/>
                  </a:cubicBezTo>
                  <a:lnTo>
                    <a:pt x="10245" y="1776"/>
                  </a:lnTo>
                  <a:cubicBezTo>
                    <a:pt x="10203" y="1818"/>
                    <a:pt x="10146" y="1840"/>
                    <a:pt x="10090" y="1840"/>
                  </a:cubicBezTo>
                  <a:cubicBezTo>
                    <a:pt x="10050" y="1840"/>
                    <a:pt x="10010" y="1829"/>
                    <a:pt x="9976" y="1805"/>
                  </a:cubicBezTo>
                  <a:cubicBezTo>
                    <a:pt x="9389" y="1429"/>
                    <a:pt x="8739" y="1160"/>
                    <a:pt x="8056" y="1011"/>
                  </a:cubicBezTo>
                  <a:cubicBezTo>
                    <a:pt x="7955" y="991"/>
                    <a:pt x="7883" y="900"/>
                    <a:pt x="7883" y="799"/>
                  </a:cubicBezTo>
                  <a:lnTo>
                    <a:pt x="7883" y="217"/>
                  </a:lnTo>
                  <a:cubicBezTo>
                    <a:pt x="7883" y="96"/>
                    <a:pt x="7786" y="0"/>
                    <a:pt x="7666" y="0"/>
                  </a:cubicBezTo>
                  <a:lnTo>
                    <a:pt x="5915" y="0"/>
                  </a:lnTo>
                  <a:cubicBezTo>
                    <a:pt x="5912" y="0"/>
                    <a:pt x="5909" y="0"/>
                    <a:pt x="5906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5"/>
            <p:cNvSpPr/>
            <p:nvPr/>
          </p:nvSpPr>
          <p:spPr>
            <a:xfrm>
              <a:off x="5822471" y="1567542"/>
              <a:ext cx="262642" cy="252702"/>
            </a:xfrm>
            <a:custGeom>
              <a:avLst/>
              <a:gdLst/>
              <a:ahLst/>
              <a:cxnLst/>
              <a:rect l="l" t="t" r="r" b="b"/>
              <a:pathLst>
                <a:path w="10014" h="9635" extrusionOk="0">
                  <a:moveTo>
                    <a:pt x="5199" y="657"/>
                  </a:moveTo>
                  <a:cubicBezTo>
                    <a:pt x="5735" y="657"/>
                    <a:pt x="6275" y="760"/>
                    <a:pt x="6790" y="972"/>
                  </a:cubicBezTo>
                  <a:cubicBezTo>
                    <a:pt x="8344" y="1617"/>
                    <a:pt x="9359" y="3133"/>
                    <a:pt x="9359" y="4817"/>
                  </a:cubicBezTo>
                  <a:cubicBezTo>
                    <a:pt x="9359" y="7112"/>
                    <a:pt x="7492" y="8979"/>
                    <a:pt x="5197" y="8979"/>
                  </a:cubicBezTo>
                  <a:cubicBezTo>
                    <a:pt x="3513" y="8979"/>
                    <a:pt x="1997" y="7964"/>
                    <a:pt x="1353" y="6409"/>
                  </a:cubicBezTo>
                  <a:cubicBezTo>
                    <a:pt x="713" y="4855"/>
                    <a:pt x="1064" y="3065"/>
                    <a:pt x="2257" y="1877"/>
                  </a:cubicBezTo>
                  <a:cubicBezTo>
                    <a:pt x="3052" y="1079"/>
                    <a:pt x="4117" y="657"/>
                    <a:pt x="5199" y="657"/>
                  </a:cubicBezTo>
                  <a:close/>
                  <a:moveTo>
                    <a:pt x="5197" y="0"/>
                  </a:moveTo>
                  <a:cubicBezTo>
                    <a:pt x="3249" y="0"/>
                    <a:pt x="1492" y="1174"/>
                    <a:pt x="746" y="2974"/>
                  </a:cubicBezTo>
                  <a:cubicBezTo>
                    <a:pt x="1" y="4773"/>
                    <a:pt x="414" y="6842"/>
                    <a:pt x="1791" y="8223"/>
                  </a:cubicBezTo>
                  <a:cubicBezTo>
                    <a:pt x="2715" y="9144"/>
                    <a:pt x="3947" y="9634"/>
                    <a:pt x="5200" y="9634"/>
                  </a:cubicBezTo>
                  <a:cubicBezTo>
                    <a:pt x="5820" y="9634"/>
                    <a:pt x="6445" y="9514"/>
                    <a:pt x="7040" y="9268"/>
                  </a:cubicBezTo>
                  <a:cubicBezTo>
                    <a:pt x="8840" y="8522"/>
                    <a:pt x="10014" y="6765"/>
                    <a:pt x="10014" y="4817"/>
                  </a:cubicBezTo>
                  <a:cubicBezTo>
                    <a:pt x="10014" y="2156"/>
                    <a:pt x="7858" y="0"/>
                    <a:pt x="5197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5"/>
            <p:cNvSpPr/>
            <p:nvPr/>
          </p:nvSpPr>
          <p:spPr>
            <a:xfrm>
              <a:off x="5775393" y="1510628"/>
              <a:ext cx="366634" cy="366634"/>
            </a:xfrm>
            <a:custGeom>
              <a:avLst/>
              <a:gdLst/>
              <a:ahLst/>
              <a:cxnLst/>
              <a:rect l="l" t="t" r="r" b="b"/>
              <a:pathLst>
                <a:path w="13979" h="13979" extrusionOk="0">
                  <a:moveTo>
                    <a:pt x="7868" y="404"/>
                  </a:moveTo>
                  <a:cubicBezTo>
                    <a:pt x="7873" y="404"/>
                    <a:pt x="7882" y="409"/>
                    <a:pt x="7882" y="419"/>
                  </a:cubicBezTo>
                  <a:lnTo>
                    <a:pt x="7882" y="1001"/>
                  </a:lnTo>
                  <a:cubicBezTo>
                    <a:pt x="7882" y="1198"/>
                    <a:pt x="8022" y="1371"/>
                    <a:pt x="8214" y="1415"/>
                  </a:cubicBezTo>
                  <a:cubicBezTo>
                    <a:pt x="8874" y="1554"/>
                    <a:pt x="9504" y="1814"/>
                    <a:pt x="10072" y="2180"/>
                  </a:cubicBezTo>
                  <a:cubicBezTo>
                    <a:pt x="10141" y="2227"/>
                    <a:pt x="10221" y="2249"/>
                    <a:pt x="10300" y="2249"/>
                  </a:cubicBezTo>
                  <a:cubicBezTo>
                    <a:pt x="10408" y="2249"/>
                    <a:pt x="10516" y="2207"/>
                    <a:pt x="10596" y="2127"/>
                  </a:cubicBezTo>
                  <a:lnTo>
                    <a:pt x="11010" y="1713"/>
                  </a:lnTo>
                  <a:cubicBezTo>
                    <a:pt x="11012" y="1711"/>
                    <a:pt x="11016" y="1709"/>
                    <a:pt x="11020" y="1709"/>
                  </a:cubicBezTo>
                  <a:cubicBezTo>
                    <a:pt x="11023" y="1709"/>
                    <a:pt x="11027" y="1711"/>
                    <a:pt x="11029" y="1713"/>
                  </a:cubicBezTo>
                  <a:lnTo>
                    <a:pt x="12266" y="2950"/>
                  </a:lnTo>
                  <a:cubicBezTo>
                    <a:pt x="12276" y="2959"/>
                    <a:pt x="12276" y="2964"/>
                    <a:pt x="12266" y="2974"/>
                  </a:cubicBezTo>
                  <a:lnTo>
                    <a:pt x="11857" y="3383"/>
                  </a:lnTo>
                  <a:cubicBezTo>
                    <a:pt x="11713" y="3522"/>
                    <a:pt x="11693" y="3744"/>
                    <a:pt x="11799" y="3912"/>
                  </a:cubicBezTo>
                  <a:cubicBezTo>
                    <a:pt x="12165" y="4480"/>
                    <a:pt x="12425" y="5105"/>
                    <a:pt x="12569" y="5760"/>
                  </a:cubicBezTo>
                  <a:cubicBezTo>
                    <a:pt x="12608" y="5957"/>
                    <a:pt x="12781" y="6097"/>
                    <a:pt x="12978" y="6097"/>
                  </a:cubicBezTo>
                  <a:lnTo>
                    <a:pt x="13560" y="6097"/>
                  </a:lnTo>
                  <a:cubicBezTo>
                    <a:pt x="13565" y="6097"/>
                    <a:pt x="13570" y="6101"/>
                    <a:pt x="13570" y="6111"/>
                  </a:cubicBezTo>
                  <a:lnTo>
                    <a:pt x="13570" y="7862"/>
                  </a:lnTo>
                  <a:cubicBezTo>
                    <a:pt x="13570" y="7872"/>
                    <a:pt x="13565" y="7877"/>
                    <a:pt x="13560" y="7877"/>
                  </a:cubicBezTo>
                  <a:lnTo>
                    <a:pt x="12978" y="7877"/>
                  </a:lnTo>
                  <a:cubicBezTo>
                    <a:pt x="12776" y="7877"/>
                    <a:pt x="12603" y="8016"/>
                    <a:pt x="12564" y="8214"/>
                  </a:cubicBezTo>
                  <a:cubicBezTo>
                    <a:pt x="12420" y="8868"/>
                    <a:pt x="12160" y="9494"/>
                    <a:pt x="11799" y="10061"/>
                  </a:cubicBezTo>
                  <a:cubicBezTo>
                    <a:pt x="11689" y="10230"/>
                    <a:pt x="11713" y="10451"/>
                    <a:pt x="11852" y="10591"/>
                  </a:cubicBezTo>
                  <a:lnTo>
                    <a:pt x="12266" y="11000"/>
                  </a:lnTo>
                  <a:cubicBezTo>
                    <a:pt x="12271" y="11009"/>
                    <a:pt x="12271" y="11014"/>
                    <a:pt x="12266" y="11024"/>
                  </a:cubicBezTo>
                  <a:lnTo>
                    <a:pt x="11025" y="12260"/>
                  </a:lnTo>
                  <a:cubicBezTo>
                    <a:pt x="11022" y="12263"/>
                    <a:pt x="11018" y="12264"/>
                    <a:pt x="11015" y="12264"/>
                  </a:cubicBezTo>
                  <a:cubicBezTo>
                    <a:pt x="11011" y="12264"/>
                    <a:pt x="11008" y="12263"/>
                    <a:pt x="11005" y="12260"/>
                  </a:cubicBezTo>
                  <a:lnTo>
                    <a:pt x="10596" y="11847"/>
                  </a:lnTo>
                  <a:cubicBezTo>
                    <a:pt x="10513" y="11766"/>
                    <a:pt x="10404" y="11724"/>
                    <a:pt x="10296" y="11724"/>
                  </a:cubicBezTo>
                  <a:cubicBezTo>
                    <a:pt x="10216" y="11724"/>
                    <a:pt x="10136" y="11747"/>
                    <a:pt x="10067" y="11794"/>
                  </a:cubicBezTo>
                  <a:cubicBezTo>
                    <a:pt x="9499" y="12155"/>
                    <a:pt x="8874" y="12414"/>
                    <a:pt x="8214" y="12559"/>
                  </a:cubicBezTo>
                  <a:cubicBezTo>
                    <a:pt x="8022" y="12602"/>
                    <a:pt x="7882" y="12770"/>
                    <a:pt x="7882" y="12973"/>
                  </a:cubicBezTo>
                  <a:lnTo>
                    <a:pt x="7882" y="13560"/>
                  </a:lnTo>
                  <a:cubicBezTo>
                    <a:pt x="7882" y="13564"/>
                    <a:pt x="7873" y="13569"/>
                    <a:pt x="7868" y="13569"/>
                  </a:cubicBezTo>
                  <a:lnTo>
                    <a:pt x="6117" y="13569"/>
                  </a:lnTo>
                  <a:cubicBezTo>
                    <a:pt x="6107" y="13569"/>
                    <a:pt x="6102" y="13564"/>
                    <a:pt x="6102" y="13560"/>
                  </a:cubicBezTo>
                  <a:lnTo>
                    <a:pt x="6102" y="12977"/>
                  </a:lnTo>
                  <a:cubicBezTo>
                    <a:pt x="6102" y="12775"/>
                    <a:pt x="5963" y="12602"/>
                    <a:pt x="5765" y="12564"/>
                  </a:cubicBezTo>
                  <a:cubicBezTo>
                    <a:pt x="5111" y="12419"/>
                    <a:pt x="4485" y="12159"/>
                    <a:pt x="3918" y="11798"/>
                  </a:cubicBezTo>
                  <a:cubicBezTo>
                    <a:pt x="3850" y="11750"/>
                    <a:pt x="3768" y="11726"/>
                    <a:pt x="3687" y="11726"/>
                  </a:cubicBezTo>
                  <a:cubicBezTo>
                    <a:pt x="3576" y="11726"/>
                    <a:pt x="3465" y="11774"/>
                    <a:pt x="3388" y="11851"/>
                  </a:cubicBezTo>
                  <a:lnTo>
                    <a:pt x="2974" y="12265"/>
                  </a:lnTo>
                  <a:cubicBezTo>
                    <a:pt x="2972" y="12268"/>
                    <a:pt x="2970" y="12269"/>
                    <a:pt x="2967" y="12269"/>
                  </a:cubicBezTo>
                  <a:cubicBezTo>
                    <a:pt x="2964" y="12269"/>
                    <a:pt x="2960" y="12268"/>
                    <a:pt x="2955" y="12265"/>
                  </a:cubicBezTo>
                  <a:lnTo>
                    <a:pt x="1719" y="11024"/>
                  </a:lnTo>
                  <a:cubicBezTo>
                    <a:pt x="1714" y="11019"/>
                    <a:pt x="1714" y="11009"/>
                    <a:pt x="1719" y="11005"/>
                  </a:cubicBezTo>
                  <a:lnTo>
                    <a:pt x="2128" y="10596"/>
                  </a:lnTo>
                  <a:cubicBezTo>
                    <a:pt x="2272" y="10451"/>
                    <a:pt x="2296" y="10230"/>
                    <a:pt x="2185" y="10066"/>
                  </a:cubicBezTo>
                  <a:cubicBezTo>
                    <a:pt x="1824" y="9498"/>
                    <a:pt x="1565" y="8873"/>
                    <a:pt x="1420" y="8214"/>
                  </a:cubicBezTo>
                  <a:cubicBezTo>
                    <a:pt x="1377" y="8021"/>
                    <a:pt x="1209" y="7882"/>
                    <a:pt x="1006" y="7882"/>
                  </a:cubicBezTo>
                  <a:lnTo>
                    <a:pt x="424" y="7882"/>
                  </a:lnTo>
                  <a:cubicBezTo>
                    <a:pt x="419" y="7882"/>
                    <a:pt x="410" y="7872"/>
                    <a:pt x="410" y="7867"/>
                  </a:cubicBezTo>
                  <a:lnTo>
                    <a:pt x="410" y="6111"/>
                  </a:lnTo>
                  <a:cubicBezTo>
                    <a:pt x="410" y="6101"/>
                    <a:pt x="419" y="6097"/>
                    <a:pt x="424" y="6097"/>
                  </a:cubicBezTo>
                  <a:lnTo>
                    <a:pt x="1006" y="6097"/>
                  </a:lnTo>
                  <a:cubicBezTo>
                    <a:pt x="1209" y="6097"/>
                    <a:pt x="1377" y="5957"/>
                    <a:pt x="1420" y="5765"/>
                  </a:cubicBezTo>
                  <a:cubicBezTo>
                    <a:pt x="1565" y="5105"/>
                    <a:pt x="1824" y="4480"/>
                    <a:pt x="2185" y="3912"/>
                  </a:cubicBezTo>
                  <a:cubicBezTo>
                    <a:pt x="2296" y="3744"/>
                    <a:pt x="2272" y="3522"/>
                    <a:pt x="2128" y="3383"/>
                  </a:cubicBezTo>
                  <a:lnTo>
                    <a:pt x="1719" y="2974"/>
                  </a:lnTo>
                  <a:cubicBezTo>
                    <a:pt x="1714" y="2964"/>
                    <a:pt x="1714" y="2959"/>
                    <a:pt x="1719" y="2950"/>
                  </a:cubicBezTo>
                  <a:lnTo>
                    <a:pt x="2955" y="1713"/>
                  </a:lnTo>
                  <a:cubicBezTo>
                    <a:pt x="2960" y="1711"/>
                    <a:pt x="2964" y="1709"/>
                    <a:pt x="2967" y="1709"/>
                  </a:cubicBezTo>
                  <a:cubicBezTo>
                    <a:pt x="2971" y="1709"/>
                    <a:pt x="2974" y="1711"/>
                    <a:pt x="2979" y="1713"/>
                  </a:cubicBezTo>
                  <a:lnTo>
                    <a:pt x="3388" y="2127"/>
                  </a:lnTo>
                  <a:cubicBezTo>
                    <a:pt x="3469" y="2207"/>
                    <a:pt x="3576" y="2249"/>
                    <a:pt x="3685" y="2249"/>
                  </a:cubicBezTo>
                  <a:cubicBezTo>
                    <a:pt x="3765" y="2249"/>
                    <a:pt x="3846" y="2227"/>
                    <a:pt x="3918" y="2180"/>
                  </a:cubicBezTo>
                  <a:cubicBezTo>
                    <a:pt x="4485" y="1819"/>
                    <a:pt x="5111" y="1559"/>
                    <a:pt x="5765" y="1415"/>
                  </a:cubicBezTo>
                  <a:cubicBezTo>
                    <a:pt x="5963" y="1371"/>
                    <a:pt x="6102" y="1203"/>
                    <a:pt x="6102" y="1001"/>
                  </a:cubicBezTo>
                  <a:lnTo>
                    <a:pt x="6102" y="419"/>
                  </a:lnTo>
                  <a:cubicBezTo>
                    <a:pt x="6102" y="409"/>
                    <a:pt x="6107" y="404"/>
                    <a:pt x="6117" y="404"/>
                  </a:cubicBezTo>
                  <a:close/>
                  <a:moveTo>
                    <a:pt x="6112" y="0"/>
                  </a:moveTo>
                  <a:cubicBezTo>
                    <a:pt x="5881" y="0"/>
                    <a:pt x="5693" y="188"/>
                    <a:pt x="5693" y="419"/>
                  </a:cubicBezTo>
                  <a:lnTo>
                    <a:pt x="5693" y="1001"/>
                  </a:lnTo>
                  <a:cubicBezTo>
                    <a:pt x="5693" y="1006"/>
                    <a:pt x="5688" y="1011"/>
                    <a:pt x="5679" y="1015"/>
                  </a:cubicBezTo>
                  <a:cubicBezTo>
                    <a:pt x="4976" y="1169"/>
                    <a:pt x="4303" y="1444"/>
                    <a:pt x="3696" y="1833"/>
                  </a:cubicBezTo>
                  <a:cubicBezTo>
                    <a:pt x="3694" y="1836"/>
                    <a:pt x="3690" y="1837"/>
                    <a:pt x="3687" y="1837"/>
                  </a:cubicBezTo>
                  <a:cubicBezTo>
                    <a:pt x="3683" y="1837"/>
                    <a:pt x="3679" y="1836"/>
                    <a:pt x="3677" y="1833"/>
                  </a:cubicBezTo>
                  <a:lnTo>
                    <a:pt x="3263" y="1424"/>
                  </a:lnTo>
                  <a:cubicBezTo>
                    <a:pt x="3181" y="1340"/>
                    <a:pt x="3073" y="1298"/>
                    <a:pt x="2964" y="1298"/>
                  </a:cubicBezTo>
                  <a:cubicBezTo>
                    <a:pt x="2855" y="1298"/>
                    <a:pt x="2746" y="1340"/>
                    <a:pt x="2662" y="1424"/>
                  </a:cubicBezTo>
                  <a:lnTo>
                    <a:pt x="1425" y="2661"/>
                  </a:lnTo>
                  <a:cubicBezTo>
                    <a:pt x="1257" y="2829"/>
                    <a:pt x="1257" y="3099"/>
                    <a:pt x="1425" y="3262"/>
                  </a:cubicBezTo>
                  <a:lnTo>
                    <a:pt x="1839" y="3676"/>
                  </a:lnTo>
                  <a:cubicBezTo>
                    <a:pt x="1839" y="3681"/>
                    <a:pt x="1839" y="3686"/>
                    <a:pt x="1839" y="3691"/>
                  </a:cubicBezTo>
                  <a:cubicBezTo>
                    <a:pt x="1449" y="4302"/>
                    <a:pt x="1170" y="4971"/>
                    <a:pt x="1016" y="5678"/>
                  </a:cubicBezTo>
                  <a:cubicBezTo>
                    <a:pt x="1016" y="5683"/>
                    <a:pt x="1011" y="5692"/>
                    <a:pt x="1002" y="5692"/>
                  </a:cubicBezTo>
                  <a:lnTo>
                    <a:pt x="419" y="5692"/>
                  </a:lnTo>
                  <a:cubicBezTo>
                    <a:pt x="188" y="5692"/>
                    <a:pt x="1" y="5880"/>
                    <a:pt x="1" y="6111"/>
                  </a:cubicBezTo>
                  <a:lnTo>
                    <a:pt x="1" y="7862"/>
                  </a:lnTo>
                  <a:cubicBezTo>
                    <a:pt x="1" y="8093"/>
                    <a:pt x="188" y="8281"/>
                    <a:pt x="419" y="8286"/>
                  </a:cubicBezTo>
                  <a:lnTo>
                    <a:pt x="1002" y="8286"/>
                  </a:lnTo>
                  <a:cubicBezTo>
                    <a:pt x="1011" y="8286"/>
                    <a:pt x="1016" y="8291"/>
                    <a:pt x="1016" y="8296"/>
                  </a:cubicBezTo>
                  <a:cubicBezTo>
                    <a:pt x="1170" y="9003"/>
                    <a:pt x="1449" y="9676"/>
                    <a:pt x="1839" y="10283"/>
                  </a:cubicBezTo>
                  <a:cubicBezTo>
                    <a:pt x="1839" y="10288"/>
                    <a:pt x="1839" y="10297"/>
                    <a:pt x="1839" y="10302"/>
                  </a:cubicBezTo>
                  <a:lnTo>
                    <a:pt x="1425" y="10711"/>
                  </a:lnTo>
                  <a:cubicBezTo>
                    <a:pt x="1257" y="10879"/>
                    <a:pt x="1257" y="11149"/>
                    <a:pt x="1425" y="11312"/>
                  </a:cubicBezTo>
                  <a:lnTo>
                    <a:pt x="2662" y="12554"/>
                  </a:lnTo>
                  <a:cubicBezTo>
                    <a:pt x="2746" y="12636"/>
                    <a:pt x="2855" y="12677"/>
                    <a:pt x="2964" y="12677"/>
                  </a:cubicBezTo>
                  <a:cubicBezTo>
                    <a:pt x="3073" y="12677"/>
                    <a:pt x="3181" y="12636"/>
                    <a:pt x="3263" y="12554"/>
                  </a:cubicBezTo>
                  <a:lnTo>
                    <a:pt x="3677" y="12140"/>
                  </a:lnTo>
                  <a:cubicBezTo>
                    <a:pt x="3679" y="12138"/>
                    <a:pt x="3683" y="12136"/>
                    <a:pt x="3687" y="12136"/>
                  </a:cubicBezTo>
                  <a:cubicBezTo>
                    <a:pt x="3690" y="12136"/>
                    <a:pt x="3694" y="12138"/>
                    <a:pt x="3696" y="12140"/>
                  </a:cubicBezTo>
                  <a:cubicBezTo>
                    <a:pt x="4303" y="12530"/>
                    <a:pt x="4976" y="12809"/>
                    <a:pt x="5679" y="12963"/>
                  </a:cubicBezTo>
                  <a:cubicBezTo>
                    <a:pt x="5688" y="12963"/>
                    <a:pt x="5693" y="12968"/>
                    <a:pt x="5693" y="12973"/>
                  </a:cubicBezTo>
                  <a:lnTo>
                    <a:pt x="5693" y="13560"/>
                  </a:lnTo>
                  <a:cubicBezTo>
                    <a:pt x="5693" y="13791"/>
                    <a:pt x="5881" y="13978"/>
                    <a:pt x="6112" y="13978"/>
                  </a:cubicBezTo>
                  <a:lnTo>
                    <a:pt x="7863" y="13978"/>
                  </a:lnTo>
                  <a:cubicBezTo>
                    <a:pt x="8099" y="13978"/>
                    <a:pt x="8287" y="13791"/>
                    <a:pt x="8287" y="13560"/>
                  </a:cubicBezTo>
                  <a:lnTo>
                    <a:pt x="8287" y="12977"/>
                  </a:lnTo>
                  <a:cubicBezTo>
                    <a:pt x="8287" y="12968"/>
                    <a:pt x="8291" y="12963"/>
                    <a:pt x="8301" y="12963"/>
                  </a:cubicBezTo>
                  <a:cubicBezTo>
                    <a:pt x="9004" y="12809"/>
                    <a:pt x="9677" y="12530"/>
                    <a:pt x="10284" y="12140"/>
                  </a:cubicBezTo>
                  <a:cubicBezTo>
                    <a:pt x="10286" y="12138"/>
                    <a:pt x="10290" y="12136"/>
                    <a:pt x="10293" y="12136"/>
                  </a:cubicBezTo>
                  <a:cubicBezTo>
                    <a:pt x="10297" y="12136"/>
                    <a:pt x="10300" y="12138"/>
                    <a:pt x="10303" y="12140"/>
                  </a:cubicBezTo>
                  <a:lnTo>
                    <a:pt x="10712" y="12554"/>
                  </a:lnTo>
                  <a:cubicBezTo>
                    <a:pt x="10796" y="12636"/>
                    <a:pt x="10905" y="12677"/>
                    <a:pt x="11014" y="12677"/>
                  </a:cubicBezTo>
                  <a:cubicBezTo>
                    <a:pt x="11123" y="12677"/>
                    <a:pt x="11231" y="12636"/>
                    <a:pt x="11313" y="12554"/>
                  </a:cubicBezTo>
                  <a:lnTo>
                    <a:pt x="12555" y="11312"/>
                  </a:lnTo>
                  <a:cubicBezTo>
                    <a:pt x="12718" y="11149"/>
                    <a:pt x="12718" y="10879"/>
                    <a:pt x="12555" y="10711"/>
                  </a:cubicBezTo>
                  <a:lnTo>
                    <a:pt x="12141" y="10302"/>
                  </a:lnTo>
                  <a:cubicBezTo>
                    <a:pt x="12136" y="10297"/>
                    <a:pt x="12136" y="10288"/>
                    <a:pt x="12141" y="10283"/>
                  </a:cubicBezTo>
                  <a:cubicBezTo>
                    <a:pt x="12531" y="9676"/>
                    <a:pt x="12810" y="9003"/>
                    <a:pt x="12964" y="8300"/>
                  </a:cubicBezTo>
                  <a:cubicBezTo>
                    <a:pt x="12964" y="8291"/>
                    <a:pt x="12968" y="8286"/>
                    <a:pt x="12978" y="8286"/>
                  </a:cubicBezTo>
                  <a:lnTo>
                    <a:pt x="13560" y="8286"/>
                  </a:lnTo>
                  <a:cubicBezTo>
                    <a:pt x="13791" y="8286"/>
                    <a:pt x="13979" y="8098"/>
                    <a:pt x="13979" y="7862"/>
                  </a:cubicBezTo>
                  <a:lnTo>
                    <a:pt x="13979" y="6111"/>
                  </a:lnTo>
                  <a:cubicBezTo>
                    <a:pt x="13979" y="5880"/>
                    <a:pt x="13791" y="5688"/>
                    <a:pt x="13560" y="5688"/>
                  </a:cubicBezTo>
                  <a:lnTo>
                    <a:pt x="12978" y="5688"/>
                  </a:lnTo>
                  <a:cubicBezTo>
                    <a:pt x="12968" y="5688"/>
                    <a:pt x="12964" y="5683"/>
                    <a:pt x="12964" y="5673"/>
                  </a:cubicBezTo>
                  <a:cubicBezTo>
                    <a:pt x="12810" y="4971"/>
                    <a:pt x="12531" y="4297"/>
                    <a:pt x="12141" y="3691"/>
                  </a:cubicBezTo>
                  <a:cubicBezTo>
                    <a:pt x="12136" y="3686"/>
                    <a:pt x="12136" y="3676"/>
                    <a:pt x="12141" y="3671"/>
                  </a:cubicBezTo>
                  <a:lnTo>
                    <a:pt x="12555" y="3262"/>
                  </a:lnTo>
                  <a:cubicBezTo>
                    <a:pt x="12718" y="3094"/>
                    <a:pt x="12718" y="2825"/>
                    <a:pt x="12555" y="2661"/>
                  </a:cubicBezTo>
                  <a:lnTo>
                    <a:pt x="11313" y="1420"/>
                  </a:lnTo>
                  <a:cubicBezTo>
                    <a:pt x="11231" y="1335"/>
                    <a:pt x="11123" y="1293"/>
                    <a:pt x="11014" y="1293"/>
                  </a:cubicBezTo>
                  <a:cubicBezTo>
                    <a:pt x="10905" y="1293"/>
                    <a:pt x="10796" y="1335"/>
                    <a:pt x="10712" y="1420"/>
                  </a:cubicBezTo>
                  <a:lnTo>
                    <a:pt x="10303" y="1833"/>
                  </a:lnTo>
                  <a:cubicBezTo>
                    <a:pt x="10300" y="1836"/>
                    <a:pt x="10297" y="1837"/>
                    <a:pt x="10293" y="1837"/>
                  </a:cubicBezTo>
                  <a:cubicBezTo>
                    <a:pt x="10290" y="1837"/>
                    <a:pt x="10286" y="1836"/>
                    <a:pt x="10284" y="1833"/>
                  </a:cubicBezTo>
                  <a:cubicBezTo>
                    <a:pt x="9677" y="1444"/>
                    <a:pt x="9004" y="1165"/>
                    <a:pt x="8301" y="1011"/>
                  </a:cubicBezTo>
                  <a:cubicBezTo>
                    <a:pt x="8291" y="1011"/>
                    <a:pt x="8287" y="1006"/>
                    <a:pt x="8287" y="996"/>
                  </a:cubicBezTo>
                  <a:lnTo>
                    <a:pt x="8287" y="419"/>
                  </a:lnTo>
                  <a:cubicBezTo>
                    <a:pt x="8287" y="188"/>
                    <a:pt x="8099" y="0"/>
                    <a:pt x="7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5"/>
            <p:cNvSpPr/>
            <p:nvPr/>
          </p:nvSpPr>
          <p:spPr>
            <a:xfrm>
              <a:off x="5832936" y="1579370"/>
              <a:ext cx="202686" cy="188812"/>
            </a:xfrm>
            <a:custGeom>
              <a:avLst/>
              <a:gdLst/>
              <a:ahLst/>
              <a:cxnLst/>
              <a:rect l="l" t="t" r="r" b="b"/>
              <a:pathLst>
                <a:path w="7728" h="7199" extrusionOk="0">
                  <a:moveTo>
                    <a:pt x="4797" y="1"/>
                  </a:moveTo>
                  <a:cubicBezTo>
                    <a:pt x="3675" y="1"/>
                    <a:pt x="2559" y="432"/>
                    <a:pt x="1709" y="1281"/>
                  </a:cubicBezTo>
                  <a:cubicBezTo>
                    <a:pt x="131" y="2860"/>
                    <a:pt x="1" y="5376"/>
                    <a:pt x="1406" y="7108"/>
                  </a:cubicBezTo>
                  <a:cubicBezTo>
                    <a:pt x="1452" y="7172"/>
                    <a:pt x="1510" y="7198"/>
                    <a:pt x="1567" y="7198"/>
                  </a:cubicBezTo>
                  <a:cubicBezTo>
                    <a:pt x="1720" y="7198"/>
                    <a:pt x="1864" y="7008"/>
                    <a:pt x="1724" y="6853"/>
                  </a:cubicBezTo>
                  <a:cubicBezTo>
                    <a:pt x="1112" y="6098"/>
                    <a:pt x="800" y="5140"/>
                    <a:pt x="848" y="4168"/>
                  </a:cubicBezTo>
                  <a:cubicBezTo>
                    <a:pt x="920" y="2682"/>
                    <a:pt x="1825" y="1363"/>
                    <a:pt x="3182" y="757"/>
                  </a:cubicBezTo>
                  <a:cubicBezTo>
                    <a:pt x="3701" y="526"/>
                    <a:pt x="4253" y="412"/>
                    <a:pt x="4801" y="412"/>
                  </a:cubicBezTo>
                  <a:cubicBezTo>
                    <a:pt x="5689" y="412"/>
                    <a:pt x="6569" y="711"/>
                    <a:pt x="7286" y="1291"/>
                  </a:cubicBezTo>
                  <a:cubicBezTo>
                    <a:pt x="7330" y="1331"/>
                    <a:pt x="7377" y="1348"/>
                    <a:pt x="7422" y="1348"/>
                  </a:cubicBezTo>
                  <a:cubicBezTo>
                    <a:pt x="7592" y="1348"/>
                    <a:pt x="7727" y="1107"/>
                    <a:pt x="7541" y="973"/>
                  </a:cubicBezTo>
                  <a:cubicBezTo>
                    <a:pt x="6736" y="322"/>
                    <a:pt x="5765" y="1"/>
                    <a:pt x="47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5"/>
            <p:cNvSpPr/>
            <p:nvPr/>
          </p:nvSpPr>
          <p:spPr>
            <a:xfrm>
              <a:off x="5882637" y="1613859"/>
              <a:ext cx="198201" cy="194477"/>
            </a:xfrm>
            <a:custGeom>
              <a:avLst/>
              <a:gdLst/>
              <a:ahLst/>
              <a:cxnLst/>
              <a:rect l="l" t="t" r="r" b="b"/>
              <a:pathLst>
                <a:path w="7557" h="7415" extrusionOk="0">
                  <a:moveTo>
                    <a:pt x="4227" y="409"/>
                  </a:moveTo>
                  <a:lnTo>
                    <a:pt x="4227" y="1261"/>
                  </a:lnTo>
                  <a:cubicBezTo>
                    <a:pt x="4227" y="1400"/>
                    <a:pt x="4198" y="1535"/>
                    <a:pt x="4135" y="1660"/>
                  </a:cubicBezTo>
                  <a:lnTo>
                    <a:pt x="4029" y="1867"/>
                  </a:lnTo>
                  <a:cubicBezTo>
                    <a:pt x="4015" y="1896"/>
                    <a:pt x="4010" y="1925"/>
                    <a:pt x="4010" y="1958"/>
                  </a:cubicBezTo>
                  <a:lnTo>
                    <a:pt x="4010" y="2396"/>
                  </a:lnTo>
                  <a:cubicBezTo>
                    <a:pt x="4010" y="3010"/>
                    <a:pt x="3510" y="3504"/>
                    <a:pt x="2900" y="3504"/>
                  </a:cubicBezTo>
                  <a:cubicBezTo>
                    <a:pt x="2888" y="3504"/>
                    <a:pt x="2876" y="3503"/>
                    <a:pt x="2865" y="3503"/>
                  </a:cubicBezTo>
                  <a:cubicBezTo>
                    <a:pt x="2278" y="3489"/>
                    <a:pt x="1797" y="2964"/>
                    <a:pt x="1797" y="2339"/>
                  </a:cubicBezTo>
                  <a:lnTo>
                    <a:pt x="1797" y="1958"/>
                  </a:lnTo>
                  <a:cubicBezTo>
                    <a:pt x="1797" y="1925"/>
                    <a:pt x="1787" y="1891"/>
                    <a:pt x="1773" y="1862"/>
                  </a:cubicBezTo>
                  <a:lnTo>
                    <a:pt x="1643" y="1607"/>
                  </a:lnTo>
                  <a:cubicBezTo>
                    <a:pt x="1599" y="1516"/>
                    <a:pt x="1575" y="1415"/>
                    <a:pt x="1575" y="1309"/>
                  </a:cubicBezTo>
                  <a:lnTo>
                    <a:pt x="1575" y="1294"/>
                  </a:lnTo>
                  <a:cubicBezTo>
                    <a:pt x="1575" y="804"/>
                    <a:pt x="1970" y="409"/>
                    <a:pt x="2461" y="409"/>
                  </a:cubicBezTo>
                  <a:close/>
                  <a:moveTo>
                    <a:pt x="2451" y="3840"/>
                  </a:moveTo>
                  <a:cubicBezTo>
                    <a:pt x="2581" y="3883"/>
                    <a:pt x="2720" y="3907"/>
                    <a:pt x="2855" y="3912"/>
                  </a:cubicBezTo>
                  <a:lnTo>
                    <a:pt x="2903" y="3912"/>
                  </a:lnTo>
                  <a:cubicBezTo>
                    <a:pt x="3057" y="3912"/>
                    <a:pt x="3211" y="3888"/>
                    <a:pt x="3356" y="3845"/>
                  </a:cubicBezTo>
                  <a:cubicBezTo>
                    <a:pt x="3360" y="3907"/>
                    <a:pt x="3370" y="3965"/>
                    <a:pt x="3389" y="4023"/>
                  </a:cubicBezTo>
                  <a:lnTo>
                    <a:pt x="3221" y="4191"/>
                  </a:lnTo>
                  <a:cubicBezTo>
                    <a:pt x="3134" y="4280"/>
                    <a:pt x="3019" y="4325"/>
                    <a:pt x="2903" y="4325"/>
                  </a:cubicBezTo>
                  <a:cubicBezTo>
                    <a:pt x="2788" y="4325"/>
                    <a:pt x="2672" y="4280"/>
                    <a:pt x="2586" y="4191"/>
                  </a:cubicBezTo>
                  <a:lnTo>
                    <a:pt x="2417" y="4023"/>
                  </a:lnTo>
                  <a:cubicBezTo>
                    <a:pt x="2437" y="3965"/>
                    <a:pt x="2446" y="3902"/>
                    <a:pt x="2451" y="3840"/>
                  </a:cubicBezTo>
                  <a:close/>
                  <a:moveTo>
                    <a:pt x="3644" y="4350"/>
                  </a:moveTo>
                  <a:cubicBezTo>
                    <a:pt x="3697" y="4388"/>
                    <a:pt x="3760" y="4412"/>
                    <a:pt x="3822" y="4432"/>
                  </a:cubicBezTo>
                  <a:lnTo>
                    <a:pt x="4559" y="4643"/>
                  </a:lnTo>
                  <a:cubicBezTo>
                    <a:pt x="4751" y="4701"/>
                    <a:pt x="4886" y="4879"/>
                    <a:pt x="4886" y="5076"/>
                  </a:cubicBezTo>
                  <a:lnTo>
                    <a:pt x="4886" y="6472"/>
                  </a:lnTo>
                  <a:cubicBezTo>
                    <a:pt x="4737" y="6558"/>
                    <a:pt x="4583" y="6635"/>
                    <a:pt x="4419" y="6703"/>
                  </a:cubicBezTo>
                  <a:lnTo>
                    <a:pt x="4419" y="5461"/>
                  </a:lnTo>
                  <a:cubicBezTo>
                    <a:pt x="4412" y="5332"/>
                    <a:pt x="4313" y="5267"/>
                    <a:pt x="4214" y="5267"/>
                  </a:cubicBezTo>
                  <a:cubicBezTo>
                    <a:pt x="4116" y="5267"/>
                    <a:pt x="4017" y="5332"/>
                    <a:pt x="4010" y="5461"/>
                  </a:cubicBezTo>
                  <a:lnTo>
                    <a:pt x="4010" y="6847"/>
                  </a:lnTo>
                  <a:cubicBezTo>
                    <a:pt x="3716" y="6934"/>
                    <a:pt x="3409" y="6987"/>
                    <a:pt x="3101" y="7001"/>
                  </a:cubicBezTo>
                  <a:lnTo>
                    <a:pt x="3096" y="7001"/>
                  </a:lnTo>
                  <a:cubicBezTo>
                    <a:pt x="3033" y="7006"/>
                    <a:pt x="2966" y="7006"/>
                    <a:pt x="2903" y="7006"/>
                  </a:cubicBezTo>
                  <a:cubicBezTo>
                    <a:pt x="2528" y="7006"/>
                    <a:pt x="2153" y="6953"/>
                    <a:pt x="1792" y="6847"/>
                  </a:cubicBezTo>
                  <a:lnTo>
                    <a:pt x="1792" y="5461"/>
                  </a:lnTo>
                  <a:cubicBezTo>
                    <a:pt x="1785" y="5332"/>
                    <a:pt x="1686" y="5267"/>
                    <a:pt x="1587" y="5267"/>
                  </a:cubicBezTo>
                  <a:cubicBezTo>
                    <a:pt x="1489" y="5267"/>
                    <a:pt x="1390" y="5332"/>
                    <a:pt x="1383" y="5461"/>
                  </a:cubicBezTo>
                  <a:lnTo>
                    <a:pt x="1383" y="6703"/>
                  </a:lnTo>
                  <a:cubicBezTo>
                    <a:pt x="1224" y="6635"/>
                    <a:pt x="1070" y="6558"/>
                    <a:pt x="916" y="6472"/>
                  </a:cubicBezTo>
                  <a:lnTo>
                    <a:pt x="916" y="5076"/>
                  </a:lnTo>
                  <a:cubicBezTo>
                    <a:pt x="916" y="4879"/>
                    <a:pt x="1051" y="4701"/>
                    <a:pt x="1243" y="4643"/>
                  </a:cubicBezTo>
                  <a:lnTo>
                    <a:pt x="1984" y="4432"/>
                  </a:lnTo>
                  <a:cubicBezTo>
                    <a:pt x="2047" y="4412"/>
                    <a:pt x="2109" y="4388"/>
                    <a:pt x="2162" y="4350"/>
                  </a:cubicBezTo>
                  <a:lnTo>
                    <a:pt x="2292" y="4485"/>
                  </a:lnTo>
                  <a:cubicBezTo>
                    <a:pt x="2461" y="4651"/>
                    <a:pt x="2682" y="4734"/>
                    <a:pt x="2903" y="4734"/>
                  </a:cubicBezTo>
                  <a:cubicBezTo>
                    <a:pt x="3123" y="4734"/>
                    <a:pt x="3344" y="4651"/>
                    <a:pt x="3510" y="4485"/>
                  </a:cubicBezTo>
                  <a:lnTo>
                    <a:pt x="3644" y="4350"/>
                  </a:lnTo>
                  <a:close/>
                  <a:moveTo>
                    <a:pt x="2465" y="0"/>
                  </a:moveTo>
                  <a:cubicBezTo>
                    <a:pt x="1748" y="0"/>
                    <a:pt x="1171" y="582"/>
                    <a:pt x="1171" y="1299"/>
                  </a:cubicBezTo>
                  <a:lnTo>
                    <a:pt x="1171" y="1314"/>
                  </a:lnTo>
                  <a:cubicBezTo>
                    <a:pt x="1171" y="1477"/>
                    <a:pt x="1210" y="1641"/>
                    <a:pt x="1282" y="1795"/>
                  </a:cubicBezTo>
                  <a:lnTo>
                    <a:pt x="1388" y="2002"/>
                  </a:lnTo>
                  <a:lnTo>
                    <a:pt x="1388" y="2339"/>
                  </a:lnTo>
                  <a:cubicBezTo>
                    <a:pt x="1388" y="2849"/>
                    <a:pt x="1633" y="3330"/>
                    <a:pt x="2047" y="3628"/>
                  </a:cubicBezTo>
                  <a:lnTo>
                    <a:pt x="2047" y="3816"/>
                  </a:lnTo>
                  <a:cubicBezTo>
                    <a:pt x="2042" y="3917"/>
                    <a:pt x="1975" y="4008"/>
                    <a:pt x="1874" y="4037"/>
                  </a:cubicBezTo>
                  <a:lnTo>
                    <a:pt x="1137" y="4249"/>
                  </a:lnTo>
                  <a:cubicBezTo>
                    <a:pt x="767" y="4355"/>
                    <a:pt x="507" y="4692"/>
                    <a:pt x="507" y="5076"/>
                  </a:cubicBezTo>
                  <a:lnTo>
                    <a:pt x="507" y="6198"/>
                  </a:lnTo>
                  <a:cubicBezTo>
                    <a:pt x="478" y="6174"/>
                    <a:pt x="449" y="6149"/>
                    <a:pt x="416" y="6125"/>
                  </a:cubicBezTo>
                  <a:cubicBezTo>
                    <a:pt x="374" y="6096"/>
                    <a:pt x="332" y="6083"/>
                    <a:pt x="292" y="6083"/>
                  </a:cubicBezTo>
                  <a:cubicBezTo>
                    <a:pt x="127" y="6083"/>
                    <a:pt x="1" y="6303"/>
                    <a:pt x="156" y="6443"/>
                  </a:cubicBezTo>
                  <a:cubicBezTo>
                    <a:pt x="930" y="7073"/>
                    <a:pt x="1902" y="7415"/>
                    <a:pt x="2898" y="7415"/>
                  </a:cubicBezTo>
                  <a:cubicBezTo>
                    <a:pt x="2971" y="7415"/>
                    <a:pt x="3043" y="7415"/>
                    <a:pt x="3115" y="7410"/>
                  </a:cubicBezTo>
                  <a:cubicBezTo>
                    <a:pt x="4756" y="7328"/>
                    <a:pt x="6214" y="6332"/>
                    <a:pt x="6887" y="4831"/>
                  </a:cubicBezTo>
                  <a:cubicBezTo>
                    <a:pt x="7556" y="3335"/>
                    <a:pt x="7330" y="1583"/>
                    <a:pt x="6296" y="303"/>
                  </a:cubicBezTo>
                  <a:cubicBezTo>
                    <a:pt x="6255" y="255"/>
                    <a:pt x="6198" y="230"/>
                    <a:pt x="6140" y="230"/>
                  </a:cubicBezTo>
                  <a:cubicBezTo>
                    <a:pt x="6095" y="230"/>
                    <a:pt x="6050" y="245"/>
                    <a:pt x="6012" y="274"/>
                  </a:cubicBezTo>
                  <a:cubicBezTo>
                    <a:pt x="5920" y="347"/>
                    <a:pt x="5906" y="476"/>
                    <a:pt x="5978" y="563"/>
                  </a:cubicBezTo>
                  <a:cubicBezTo>
                    <a:pt x="7383" y="2300"/>
                    <a:pt x="7070" y="4850"/>
                    <a:pt x="5300" y="6198"/>
                  </a:cubicBezTo>
                  <a:lnTo>
                    <a:pt x="5300" y="5076"/>
                  </a:lnTo>
                  <a:cubicBezTo>
                    <a:pt x="5295" y="4696"/>
                    <a:pt x="5040" y="4360"/>
                    <a:pt x="4674" y="4249"/>
                  </a:cubicBezTo>
                  <a:lnTo>
                    <a:pt x="3938" y="4037"/>
                  </a:lnTo>
                  <a:cubicBezTo>
                    <a:pt x="3837" y="4008"/>
                    <a:pt x="3765" y="3917"/>
                    <a:pt x="3765" y="3816"/>
                  </a:cubicBezTo>
                  <a:lnTo>
                    <a:pt x="3765" y="3643"/>
                  </a:lnTo>
                  <a:cubicBezTo>
                    <a:pt x="3837" y="3594"/>
                    <a:pt x="3899" y="3542"/>
                    <a:pt x="3962" y="3484"/>
                  </a:cubicBezTo>
                  <a:cubicBezTo>
                    <a:pt x="4260" y="3200"/>
                    <a:pt x="4424" y="2805"/>
                    <a:pt x="4424" y="2392"/>
                  </a:cubicBezTo>
                  <a:lnTo>
                    <a:pt x="4424" y="2002"/>
                  </a:lnTo>
                  <a:lnTo>
                    <a:pt x="4506" y="1838"/>
                  </a:lnTo>
                  <a:cubicBezTo>
                    <a:pt x="4597" y="1660"/>
                    <a:pt x="4640" y="1463"/>
                    <a:pt x="4640" y="1261"/>
                  </a:cubicBezTo>
                  <a:lnTo>
                    <a:pt x="4640" y="207"/>
                  </a:lnTo>
                  <a:cubicBezTo>
                    <a:pt x="4640" y="92"/>
                    <a:pt x="4549" y="0"/>
                    <a:pt x="4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5"/>
            <p:cNvSpPr/>
            <p:nvPr/>
          </p:nvSpPr>
          <p:spPr>
            <a:xfrm>
              <a:off x="5934672" y="164263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272" y="409"/>
                    <a:pt x="286" y="409"/>
                    <a:pt x="300" y="409"/>
                  </a:cubicBezTo>
                  <a:cubicBezTo>
                    <a:pt x="561" y="409"/>
                    <a:pt x="1177" y="452"/>
                    <a:pt x="1487" y="606"/>
                  </a:cubicBezTo>
                  <a:cubicBezTo>
                    <a:pt x="1514" y="616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75"/>
          <p:cNvGrpSpPr/>
          <p:nvPr/>
        </p:nvGrpSpPr>
        <p:grpSpPr>
          <a:xfrm>
            <a:off x="6226322" y="1509972"/>
            <a:ext cx="375342" cy="367447"/>
            <a:chOff x="6226322" y="1509972"/>
            <a:chExt cx="375342" cy="367447"/>
          </a:xfrm>
        </p:grpSpPr>
        <p:sp>
          <p:nvSpPr>
            <p:cNvPr id="11045" name="Google Shape;11045;p75"/>
            <p:cNvSpPr/>
            <p:nvPr/>
          </p:nvSpPr>
          <p:spPr>
            <a:xfrm>
              <a:off x="6240196" y="1515926"/>
              <a:ext cx="356038" cy="355907"/>
            </a:xfrm>
            <a:custGeom>
              <a:avLst/>
              <a:gdLst/>
              <a:ahLst/>
              <a:cxnLst/>
              <a:rect l="l" t="t" r="r" b="b"/>
              <a:pathLst>
                <a:path w="13575" h="13570" extrusionOk="0">
                  <a:moveTo>
                    <a:pt x="6790" y="0"/>
                  </a:moveTo>
                  <a:cubicBezTo>
                    <a:pt x="3041" y="0"/>
                    <a:pt x="0" y="3036"/>
                    <a:pt x="0" y="6785"/>
                  </a:cubicBezTo>
                  <a:cubicBezTo>
                    <a:pt x="0" y="10533"/>
                    <a:pt x="3041" y="13569"/>
                    <a:pt x="6790" y="13569"/>
                  </a:cubicBezTo>
                  <a:cubicBezTo>
                    <a:pt x="10538" y="13569"/>
                    <a:pt x="13574" y="10533"/>
                    <a:pt x="13574" y="6785"/>
                  </a:cubicBezTo>
                  <a:cubicBezTo>
                    <a:pt x="13574" y="3036"/>
                    <a:pt x="10538" y="0"/>
                    <a:pt x="6790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5"/>
            <p:cNvSpPr/>
            <p:nvPr/>
          </p:nvSpPr>
          <p:spPr>
            <a:xfrm>
              <a:off x="6266948" y="1542547"/>
              <a:ext cx="302665" cy="302639"/>
            </a:xfrm>
            <a:custGeom>
              <a:avLst/>
              <a:gdLst/>
              <a:ahLst/>
              <a:cxnLst/>
              <a:rect l="l" t="t" r="r" b="b"/>
              <a:pathLst>
                <a:path w="11540" h="11539" extrusionOk="0">
                  <a:moveTo>
                    <a:pt x="5770" y="0"/>
                  </a:moveTo>
                  <a:cubicBezTo>
                    <a:pt x="2584" y="0"/>
                    <a:pt x="1" y="2584"/>
                    <a:pt x="1" y="5770"/>
                  </a:cubicBezTo>
                  <a:cubicBezTo>
                    <a:pt x="1" y="8955"/>
                    <a:pt x="2584" y="11539"/>
                    <a:pt x="5770" y="11539"/>
                  </a:cubicBezTo>
                  <a:cubicBezTo>
                    <a:pt x="8955" y="11539"/>
                    <a:pt x="11539" y="8955"/>
                    <a:pt x="11539" y="5770"/>
                  </a:cubicBezTo>
                  <a:cubicBezTo>
                    <a:pt x="11539" y="2584"/>
                    <a:pt x="8955" y="0"/>
                    <a:pt x="5770" y="0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5"/>
            <p:cNvSpPr/>
            <p:nvPr/>
          </p:nvSpPr>
          <p:spPr>
            <a:xfrm>
              <a:off x="6304191" y="1579895"/>
              <a:ext cx="283073" cy="265291"/>
            </a:xfrm>
            <a:custGeom>
              <a:avLst/>
              <a:gdLst/>
              <a:ahLst/>
              <a:cxnLst/>
              <a:rect l="l" t="t" r="r" b="b"/>
              <a:pathLst>
                <a:path w="10793" h="10115" extrusionOk="0">
                  <a:moveTo>
                    <a:pt x="8141" y="1"/>
                  </a:moveTo>
                  <a:cubicBezTo>
                    <a:pt x="10134" y="2286"/>
                    <a:pt x="10018" y="5722"/>
                    <a:pt x="7872" y="7868"/>
                  </a:cubicBezTo>
                  <a:cubicBezTo>
                    <a:pt x="6749" y="8991"/>
                    <a:pt x="5272" y="9558"/>
                    <a:pt x="3791" y="9558"/>
                  </a:cubicBezTo>
                  <a:cubicBezTo>
                    <a:pt x="2442" y="9558"/>
                    <a:pt x="1090" y="9087"/>
                    <a:pt x="0" y="8137"/>
                  </a:cubicBezTo>
                  <a:lnTo>
                    <a:pt x="0" y="8137"/>
                  </a:lnTo>
                  <a:cubicBezTo>
                    <a:pt x="1147" y="9450"/>
                    <a:pt x="2749" y="10115"/>
                    <a:pt x="4354" y="10115"/>
                  </a:cubicBezTo>
                  <a:cubicBezTo>
                    <a:pt x="5826" y="10115"/>
                    <a:pt x="7300" y="9556"/>
                    <a:pt x="8430" y="8426"/>
                  </a:cubicBezTo>
                  <a:cubicBezTo>
                    <a:pt x="10793" y="6064"/>
                    <a:pt x="10658" y="2195"/>
                    <a:pt x="81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5"/>
            <p:cNvSpPr/>
            <p:nvPr/>
          </p:nvSpPr>
          <p:spPr>
            <a:xfrm>
              <a:off x="6226322" y="1509972"/>
              <a:ext cx="375342" cy="367447"/>
            </a:xfrm>
            <a:custGeom>
              <a:avLst/>
              <a:gdLst/>
              <a:ahLst/>
              <a:cxnLst/>
              <a:rect l="l" t="t" r="r" b="b"/>
              <a:pathLst>
                <a:path w="14311" h="14010" extrusionOk="0">
                  <a:moveTo>
                    <a:pt x="7313" y="0"/>
                  </a:moveTo>
                  <a:cubicBezTo>
                    <a:pt x="7002" y="0"/>
                    <a:pt x="6687" y="21"/>
                    <a:pt x="6371" y="64"/>
                  </a:cubicBezTo>
                  <a:cubicBezTo>
                    <a:pt x="2661" y="564"/>
                    <a:pt x="0" y="3899"/>
                    <a:pt x="337" y="7628"/>
                  </a:cubicBezTo>
                  <a:cubicBezTo>
                    <a:pt x="660" y="11253"/>
                    <a:pt x="3698" y="14010"/>
                    <a:pt x="7302" y="14010"/>
                  </a:cubicBezTo>
                  <a:cubicBezTo>
                    <a:pt x="7405" y="14010"/>
                    <a:pt x="7508" y="14008"/>
                    <a:pt x="7612" y="14003"/>
                  </a:cubicBezTo>
                  <a:cubicBezTo>
                    <a:pt x="11356" y="13840"/>
                    <a:pt x="14305" y="10760"/>
                    <a:pt x="14310" y="7012"/>
                  </a:cubicBezTo>
                  <a:cubicBezTo>
                    <a:pt x="14310" y="6887"/>
                    <a:pt x="14305" y="6762"/>
                    <a:pt x="14301" y="6636"/>
                  </a:cubicBezTo>
                  <a:cubicBezTo>
                    <a:pt x="14301" y="6498"/>
                    <a:pt x="14199" y="6432"/>
                    <a:pt x="14097" y="6432"/>
                  </a:cubicBezTo>
                  <a:cubicBezTo>
                    <a:pt x="13986" y="6432"/>
                    <a:pt x="13874" y="6510"/>
                    <a:pt x="13892" y="6660"/>
                  </a:cubicBezTo>
                  <a:cubicBezTo>
                    <a:pt x="13896" y="6776"/>
                    <a:pt x="13901" y="6896"/>
                    <a:pt x="13901" y="7012"/>
                  </a:cubicBezTo>
                  <a:cubicBezTo>
                    <a:pt x="13896" y="10524"/>
                    <a:pt x="11130" y="13407"/>
                    <a:pt x="7622" y="13561"/>
                  </a:cubicBezTo>
                  <a:cubicBezTo>
                    <a:pt x="7524" y="13565"/>
                    <a:pt x="7427" y="13567"/>
                    <a:pt x="7330" y="13567"/>
                  </a:cubicBezTo>
                  <a:cubicBezTo>
                    <a:pt x="3954" y="13567"/>
                    <a:pt x="1108" y="10985"/>
                    <a:pt x="804" y="7584"/>
                  </a:cubicBezTo>
                  <a:cubicBezTo>
                    <a:pt x="491" y="4091"/>
                    <a:pt x="2979" y="968"/>
                    <a:pt x="6458" y="497"/>
                  </a:cubicBezTo>
                  <a:cubicBezTo>
                    <a:pt x="6756" y="456"/>
                    <a:pt x="7052" y="437"/>
                    <a:pt x="7345" y="437"/>
                  </a:cubicBezTo>
                  <a:cubicBezTo>
                    <a:pt x="10472" y="437"/>
                    <a:pt x="13224" y="2674"/>
                    <a:pt x="13795" y="5833"/>
                  </a:cubicBezTo>
                  <a:cubicBezTo>
                    <a:pt x="13810" y="5958"/>
                    <a:pt x="13901" y="6014"/>
                    <a:pt x="13993" y="6014"/>
                  </a:cubicBezTo>
                  <a:cubicBezTo>
                    <a:pt x="14114" y="6014"/>
                    <a:pt x="14238" y="5919"/>
                    <a:pt x="14200" y="5761"/>
                  </a:cubicBezTo>
                  <a:cubicBezTo>
                    <a:pt x="13588" y="2389"/>
                    <a:pt x="10649" y="0"/>
                    <a:pt x="7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5"/>
            <p:cNvSpPr/>
            <p:nvPr/>
          </p:nvSpPr>
          <p:spPr>
            <a:xfrm>
              <a:off x="6240957" y="1537039"/>
              <a:ext cx="353494" cy="314625"/>
            </a:xfrm>
            <a:custGeom>
              <a:avLst/>
              <a:gdLst/>
              <a:ahLst/>
              <a:cxnLst/>
              <a:rect l="l" t="t" r="r" b="b"/>
              <a:pathLst>
                <a:path w="13478" h="11996" extrusionOk="0">
                  <a:moveTo>
                    <a:pt x="6780" y="1"/>
                  </a:moveTo>
                  <a:cubicBezTo>
                    <a:pt x="5162" y="1"/>
                    <a:pt x="3553" y="652"/>
                    <a:pt x="2373" y="1928"/>
                  </a:cubicBezTo>
                  <a:cubicBezTo>
                    <a:pt x="2248" y="2082"/>
                    <a:pt x="2381" y="2267"/>
                    <a:pt x="2532" y="2267"/>
                  </a:cubicBezTo>
                  <a:cubicBezTo>
                    <a:pt x="2579" y="2267"/>
                    <a:pt x="2627" y="2250"/>
                    <a:pt x="2671" y="2207"/>
                  </a:cubicBezTo>
                  <a:cubicBezTo>
                    <a:pt x="3762" y="1028"/>
                    <a:pt x="5252" y="426"/>
                    <a:pt x="6748" y="426"/>
                  </a:cubicBezTo>
                  <a:cubicBezTo>
                    <a:pt x="8023" y="426"/>
                    <a:pt x="9303" y="863"/>
                    <a:pt x="10346" y="1750"/>
                  </a:cubicBezTo>
                  <a:cubicBezTo>
                    <a:pt x="12612" y="3685"/>
                    <a:pt x="12949" y="7058"/>
                    <a:pt x="11111" y="9401"/>
                  </a:cubicBezTo>
                  <a:cubicBezTo>
                    <a:pt x="10018" y="10794"/>
                    <a:pt x="8389" y="11527"/>
                    <a:pt x="6739" y="11527"/>
                  </a:cubicBezTo>
                  <a:cubicBezTo>
                    <a:pt x="5613" y="11527"/>
                    <a:pt x="4478" y="11185"/>
                    <a:pt x="3498" y="10479"/>
                  </a:cubicBezTo>
                  <a:cubicBezTo>
                    <a:pt x="1083" y="8742"/>
                    <a:pt x="472" y="5402"/>
                    <a:pt x="2117" y="2919"/>
                  </a:cubicBezTo>
                  <a:cubicBezTo>
                    <a:pt x="2180" y="2823"/>
                    <a:pt x="2151" y="2693"/>
                    <a:pt x="2060" y="2631"/>
                  </a:cubicBezTo>
                  <a:cubicBezTo>
                    <a:pt x="2025" y="2608"/>
                    <a:pt x="1986" y="2598"/>
                    <a:pt x="1948" y="2598"/>
                  </a:cubicBezTo>
                  <a:cubicBezTo>
                    <a:pt x="1880" y="2598"/>
                    <a:pt x="1813" y="2632"/>
                    <a:pt x="1776" y="2693"/>
                  </a:cubicBezTo>
                  <a:cubicBezTo>
                    <a:pt x="0" y="5373"/>
                    <a:pt x="660" y="8982"/>
                    <a:pt x="3267" y="10864"/>
                  </a:cubicBezTo>
                  <a:cubicBezTo>
                    <a:pt x="4327" y="11627"/>
                    <a:pt x="5554" y="11996"/>
                    <a:pt x="6771" y="11996"/>
                  </a:cubicBezTo>
                  <a:cubicBezTo>
                    <a:pt x="8554" y="11996"/>
                    <a:pt x="10314" y="11204"/>
                    <a:pt x="11496" y="9699"/>
                  </a:cubicBezTo>
                  <a:cubicBezTo>
                    <a:pt x="13478" y="7163"/>
                    <a:pt x="13117" y="3516"/>
                    <a:pt x="10668" y="1433"/>
                  </a:cubicBezTo>
                  <a:cubicBezTo>
                    <a:pt x="9540" y="472"/>
                    <a:pt x="8157" y="1"/>
                    <a:pt x="67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5"/>
            <p:cNvSpPr/>
            <p:nvPr/>
          </p:nvSpPr>
          <p:spPr>
            <a:xfrm>
              <a:off x="6287773" y="1688555"/>
              <a:ext cx="20615" cy="10753"/>
            </a:xfrm>
            <a:custGeom>
              <a:avLst/>
              <a:gdLst/>
              <a:ahLst/>
              <a:cxnLst/>
              <a:rect l="l" t="t" r="r" b="b"/>
              <a:pathLst>
                <a:path w="786" h="410" extrusionOk="0">
                  <a:moveTo>
                    <a:pt x="519" y="0"/>
                  </a:moveTo>
                  <a:cubicBezTo>
                    <a:pt x="513" y="0"/>
                    <a:pt x="507" y="0"/>
                    <a:pt x="501" y="1"/>
                  </a:cubicBezTo>
                  <a:lnTo>
                    <a:pt x="207" y="1"/>
                  </a:lnTo>
                  <a:cubicBezTo>
                    <a:pt x="205" y="1"/>
                    <a:pt x="202" y="0"/>
                    <a:pt x="199" y="0"/>
                  </a:cubicBezTo>
                  <a:cubicBezTo>
                    <a:pt x="88" y="0"/>
                    <a:pt x="0" y="95"/>
                    <a:pt x="0" y="203"/>
                  </a:cubicBezTo>
                  <a:cubicBezTo>
                    <a:pt x="0" y="318"/>
                    <a:pt x="92" y="410"/>
                    <a:pt x="207" y="410"/>
                  </a:cubicBezTo>
                  <a:lnTo>
                    <a:pt x="501" y="410"/>
                  </a:lnTo>
                  <a:cubicBezTo>
                    <a:pt x="506" y="410"/>
                    <a:pt x="510" y="410"/>
                    <a:pt x="515" y="410"/>
                  </a:cubicBezTo>
                  <a:cubicBezTo>
                    <a:pt x="784" y="410"/>
                    <a:pt x="785" y="0"/>
                    <a:pt x="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5"/>
            <p:cNvSpPr/>
            <p:nvPr/>
          </p:nvSpPr>
          <p:spPr>
            <a:xfrm>
              <a:off x="6412826" y="1563686"/>
              <a:ext cx="137983" cy="135622"/>
            </a:xfrm>
            <a:custGeom>
              <a:avLst/>
              <a:gdLst/>
              <a:ahLst/>
              <a:cxnLst/>
              <a:rect l="l" t="t" r="r" b="b"/>
              <a:pathLst>
                <a:path w="5261" h="5171" extrusionOk="0">
                  <a:moveTo>
                    <a:pt x="208" y="0"/>
                  </a:moveTo>
                  <a:cubicBezTo>
                    <a:pt x="108" y="0"/>
                    <a:pt x="8" y="65"/>
                    <a:pt x="1" y="195"/>
                  </a:cubicBezTo>
                  <a:lnTo>
                    <a:pt x="1" y="4964"/>
                  </a:lnTo>
                  <a:cubicBezTo>
                    <a:pt x="1" y="5079"/>
                    <a:pt x="92" y="5171"/>
                    <a:pt x="208" y="5171"/>
                  </a:cubicBezTo>
                  <a:lnTo>
                    <a:pt x="4976" y="5171"/>
                  </a:lnTo>
                  <a:cubicBezTo>
                    <a:pt x="4981" y="5171"/>
                    <a:pt x="4985" y="5171"/>
                    <a:pt x="4990" y="5171"/>
                  </a:cubicBezTo>
                  <a:cubicBezTo>
                    <a:pt x="5259" y="5171"/>
                    <a:pt x="5260" y="4761"/>
                    <a:pt x="4994" y="4761"/>
                  </a:cubicBezTo>
                  <a:cubicBezTo>
                    <a:pt x="4988" y="4761"/>
                    <a:pt x="4982" y="4761"/>
                    <a:pt x="4976" y="4762"/>
                  </a:cubicBezTo>
                  <a:lnTo>
                    <a:pt x="415" y="4762"/>
                  </a:lnTo>
                  <a:lnTo>
                    <a:pt x="415" y="195"/>
                  </a:lnTo>
                  <a:cubicBezTo>
                    <a:pt x="408" y="65"/>
                    <a:pt x="30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5"/>
            <p:cNvSpPr/>
            <p:nvPr/>
          </p:nvSpPr>
          <p:spPr>
            <a:xfrm>
              <a:off x="6412642" y="1805425"/>
              <a:ext cx="11252" cy="19120"/>
            </a:xfrm>
            <a:custGeom>
              <a:avLst/>
              <a:gdLst/>
              <a:ahLst/>
              <a:cxnLst/>
              <a:rect l="l" t="t" r="r" b="b"/>
              <a:pathLst>
                <a:path w="429" h="729" extrusionOk="0">
                  <a:moveTo>
                    <a:pt x="215" y="0"/>
                  </a:moveTo>
                  <a:cubicBezTo>
                    <a:pt x="108" y="0"/>
                    <a:pt x="1" y="72"/>
                    <a:pt x="8" y="217"/>
                  </a:cubicBezTo>
                  <a:lnTo>
                    <a:pt x="8" y="515"/>
                  </a:lnTo>
                  <a:cubicBezTo>
                    <a:pt x="1" y="657"/>
                    <a:pt x="108" y="728"/>
                    <a:pt x="215" y="728"/>
                  </a:cubicBezTo>
                  <a:cubicBezTo>
                    <a:pt x="322" y="728"/>
                    <a:pt x="429" y="657"/>
                    <a:pt x="422" y="515"/>
                  </a:cubicBezTo>
                  <a:lnTo>
                    <a:pt x="422" y="217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5"/>
            <p:cNvSpPr/>
            <p:nvPr/>
          </p:nvSpPr>
          <p:spPr>
            <a:xfrm>
              <a:off x="6322315" y="1600037"/>
              <a:ext cx="20457" cy="16235"/>
            </a:xfrm>
            <a:custGeom>
              <a:avLst/>
              <a:gdLst/>
              <a:ahLst/>
              <a:cxnLst/>
              <a:rect l="l" t="t" r="r" b="b"/>
              <a:pathLst>
                <a:path w="780" h="619" extrusionOk="0">
                  <a:moveTo>
                    <a:pt x="291" y="1"/>
                  </a:moveTo>
                  <a:cubicBezTo>
                    <a:pt x="134" y="1"/>
                    <a:pt x="0" y="201"/>
                    <a:pt x="141" y="349"/>
                  </a:cubicBezTo>
                  <a:lnTo>
                    <a:pt x="348" y="561"/>
                  </a:lnTo>
                  <a:cubicBezTo>
                    <a:pt x="392" y="601"/>
                    <a:pt x="440" y="618"/>
                    <a:pt x="486" y="618"/>
                  </a:cubicBezTo>
                  <a:cubicBezTo>
                    <a:pt x="644" y="618"/>
                    <a:pt x="779" y="420"/>
                    <a:pt x="642" y="267"/>
                  </a:cubicBezTo>
                  <a:lnTo>
                    <a:pt x="430" y="60"/>
                  </a:lnTo>
                  <a:cubicBezTo>
                    <a:pt x="386" y="18"/>
                    <a:pt x="337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5"/>
            <p:cNvSpPr/>
            <p:nvPr/>
          </p:nvSpPr>
          <p:spPr>
            <a:xfrm>
              <a:off x="6495364" y="1771513"/>
              <a:ext cx="18884" cy="16235"/>
            </a:xfrm>
            <a:custGeom>
              <a:avLst/>
              <a:gdLst/>
              <a:ahLst/>
              <a:cxnLst/>
              <a:rect l="l" t="t" r="r" b="b"/>
              <a:pathLst>
                <a:path w="720" h="619" extrusionOk="0">
                  <a:moveTo>
                    <a:pt x="225" y="0"/>
                  </a:moveTo>
                  <a:cubicBezTo>
                    <a:pt x="172" y="0"/>
                    <a:pt x="119" y="21"/>
                    <a:pt x="78" y="62"/>
                  </a:cubicBezTo>
                  <a:cubicBezTo>
                    <a:pt x="1" y="143"/>
                    <a:pt x="1" y="273"/>
                    <a:pt x="78" y="350"/>
                  </a:cubicBezTo>
                  <a:lnTo>
                    <a:pt x="289" y="562"/>
                  </a:lnTo>
                  <a:cubicBezTo>
                    <a:pt x="333" y="602"/>
                    <a:pt x="380" y="619"/>
                    <a:pt x="426" y="619"/>
                  </a:cubicBezTo>
                  <a:cubicBezTo>
                    <a:pt x="584" y="619"/>
                    <a:pt x="720" y="418"/>
                    <a:pt x="578" y="268"/>
                  </a:cubicBezTo>
                  <a:lnTo>
                    <a:pt x="371" y="62"/>
                  </a:lnTo>
                  <a:cubicBezTo>
                    <a:pt x="330" y="21"/>
                    <a:pt x="277" y="0"/>
                    <a:pt x="2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5"/>
            <p:cNvSpPr/>
            <p:nvPr/>
          </p:nvSpPr>
          <p:spPr>
            <a:xfrm>
              <a:off x="6493239" y="1600037"/>
              <a:ext cx="20903" cy="16497"/>
            </a:xfrm>
            <a:custGeom>
              <a:avLst/>
              <a:gdLst/>
              <a:ahLst/>
              <a:cxnLst/>
              <a:rect l="l" t="t" r="r" b="b"/>
              <a:pathLst>
                <a:path w="797" h="629" extrusionOk="0">
                  <a:moveTo>
                    <a:pt x="509" y="1"/>
                  </a:moveTo>
                  <a:cubicBezTo>
                    <a:pt x="463" y="1"/>
                    <a:pt x="415" y="18"/>
                    <a:pt x="370" y="60"/>
                  </a:cubicBezTo>
                  <a:lnTo>
                    <a:pt x="159" y="267"/>
                  </a:lnTo>
                  <a:cubicBezTo>
                    <a:pt x="1" y="418"/>
                    <a:pt x="141" y="628"/>
                    <a:pt x="304" y="628"/>
                  </a:cubicBezTo>
                  <a:cubicBezTo>
                    <a:pt x="354" y="628"/>
                    <a:pt x="406" y="608"/>
                    <a:pt x="452" y="561"/>
                  </a:cubicBezTo>
                  <a:lnTo>
                    <a:pt x="659" y="349"/>
                  </a:lnTo>
                  <a:cubicBezTo>
                    <a:pt x="796" y="201"/>
                    <a:pt x="665" y="1"/>
                    <a:pt x="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5"/>
            <p:cNvSpPr/>
            <p:nvPr/>
          </p:nvSpPr>
          <p:spPr>
            <a:xfrm>
              <a:off x="6323862" y="1771487"/>
              <a:ext cx="18910" cy="16261"/>
            </a:xfrm>
            <a:custGeom>
              <a:avLst/>
              <a:gdLst/>
              <a:ahLst/>
              <a:cxnLst/>
              <a:rect l="l" t="t" r="r" b="b"/>
              <a:pathLst>
                <a:path w="721" h="620" extrusionOk="0">
                  <a:moveTo>
                    <a:pt x="427" y="0"/>
                  </a:moveTo>
                  <a:cubicBezTo>
                    <a:pt x="381" y="0"/>
                    <a:pt x="333" y="17"/>
                    <a:pt x="289" y="58"/>
                  </a:cubicBezTo>
                  <a:lnTo>
                    <a:pt x="82" y="269"/>
                  </a:lnTo>
                  <a:cubicBezTo>
                    <a:pt x="1" y="346"/>
                    <a:pt x="1" y="476"/>
                    <a:pt x="82" y="558"/>
                  </a:cubicBezTo>
                  <a:cubicBezTo>
                    <a:pt x="123" y="599"/>
                    <a:pt x="176" y="619"/>
                    <a:pt x="229" y="619"/>
                  </a:cubicBezTo>
                  <a:cubicBezTo>
                    <a:pt x="281" y="619"/>
                    <a:pt x="333" y="599"/>
                    <a:pt x="371" y="558"/>
                  </a:cubicBezTo>
                  <a:lnTo>
                    <a:pt x="583" y="351"/>
                  </a:lnTo>
                  <a:cubicBezTo>
                    <a:pt x="720" y="199"/>
                    <a:pt x="585" y="0"/>
                    <a:pt x="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75"/>
            <p:cNvSpPr/>
            <p:nvPr/>
          </p:nvSpPr>
          <p:spPr>
            <a:xfrm>
              <a:off x="6294907" y="1639352"/>
              <a:ext cx="23631" cy="14268"/>
            </a:xfrm>
            <a:custGeom>
              <a:avLst/>
              <a:gdLst/>
              <a:ahLst/>
              <a:cxnLst/>
              <a:rect l="l" t="t" r="r" b="b"/>
              <a:pathLst>
                <a:path w="901" h="544" extrusionOk="0">
                  <a:moveTo>
                    <a:pt x="300" y="0"/>
                  </a:moveTo>
                  <a:cubicBezTo>
                    <a:pt x="100" y="0"/>
                    <a:pt x="0" y="317"/>
                    <a:pt x="239" y="404"/>
                  </a:cubicBezTo>
                  <a:lnTo>
                    <a:pt x="508" y="520"/>
                  </a:lnTo>
                  <a:cubicBezTo>
                    <a:pt x="542" y="536"/>
                    <a:pt x="575" y="544"/>
                    <a:pt x="605" y="544"/>
                  </a:cubicBezTo>
                  <a:cubicBezTo>
                    <a:pt x="805" y="544"/>
                    <a:pt x="901" y="227"/>
                    <a:pt x="667" y="140"/>
                  </a:cubicBezTo>
                  <a:lnTo>
                    <a:pt x="397" y="24"/>
                  </a:lnTo>
                  <a:cubicBezTo>
                    <a:pt x="363" y="8"/>
                    <a:pt x="330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75"/>
            <p:cNvSpPr/>
            <p:nvPr/>
          </p:nvSpPr>
          <p:spPr>
            <a:xfrm>
              <a:off x="6518785" y="1734480"/>
              <a:ext cx="22792" cy="13874"/>
            </a:xfrm>
            <a:custGeom>
              <a:avLst/>
              <a:gdLst/>
              <a:ahLst/>
              <a:cxnLst/>
              <a:rect l="l" t="t" r="r" b="b"/>
              <a:pathLst>
                <a:path w="869" h="529" extrusionOk="0">
                  <a:moveTo>
                    <a:pt x="286" y="1"/>
                  </a:moveTo>
                  <a:cubicBezTo>
                    <a:pt x="94" y="1"/>
                    <a:pt x="0" y="288"/>
                    <a:pt x="205" y="391"/>
                  </a:cubicBezTo>
                  <a:lnTo>
                    <a:pt x="474" y="506"/>
                  </a:lnTo>
                  <a:cubicBezTo>
                    <a:pt x="508" y="522"/>
                    <a:pt x="540" y="529"/>
                    <a:pt x="570" y="529"/>
                  </a:cubicBezTo>
                  <a:cubicBezTo>
                    <a:pt x="771" y="529"/>
                    <a:pt x="868" y="218"/>
                    <a:pt x="638" y="126"/>
                  </a:cubicBezTo>
                  <a:lnTo>
                    <a:pt x="364" y="16"/>
                  </a:lnTo>
                  <a:cubicBezTo>
                    <a:pt x="336" y="5"/>
                    <a:pt x="31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5"/>
            <p:cNvSpPr/>
            <p:nvPr/>
          </p:nvSpPr>
          <p:spPr>
            <a:xfrm>
              <a:off x="6457753" y="1573076"/>
              <a:ext cx="16550" cy="18202"/>
            </a:xfrm>
            <a:custGeom>
              <a:avLst/>
              <a:gdLst/>
              <a:ahLst/>
              <a:cxnLst/>
              <a:rect l="l" t="t" r="r" b="b"/>
              <a:pathLst>
                <a:path w="631" h="694" extrusionOk="0">
                  <a:moveTo>
                    <a:pt x="354" y="0"/>
                  </a:moveTo>
                  <a:cubicBezTo>
                    <a:pt x="279" y="0"/>
                    <a:pt x="205" y="40"/>
                    <a:pt x="169" y="136"/>
                  </a:cubicBezTo>
                  <a:lnTo>
                    <a:pt x="59" y="410"/>
                  </a:lnTo>
                  <a:cubicBezTo>
                    <a:pt x="1" y="545"/>
                    <a:pt x="97" y="694"/>
                    <a:pt x="246" y="694"/>
                  </a:cubicBezTo>
                  <a:cubicBezTo>
                    <a:pt x="328" y="694"/>
                    <a:pt x="400" y="646"/>
                    <a:pt x="434" y="569"/>
                  </a:cubicBezTo>
                  <a:lnTo>
                    <a:pt x="549" y="299"/>
                  </a:lnTo>
                  <a:cubicBezTo>
                    <a:pt x="630" y="132"/>
                    <a:pt x="491" y="0"/>
                    <a:pt x="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75"/>
            <p:cNvSpPr/>
            <p:nvPr/>
          </p:nvSpPr>
          <p:spPr>
            <a:xfrm>
              <a:off x="6363229" y="1796717"/>
              <a:ext cx="15605" cy="17651"/>
            </a:xfrm>
            <a:custGeom>
              <a:avLst/>
              <a:gdLst/>
              <a:ahLst/>
              <a:cxnLst/>
              <a:rect l="l" t="t" r="r" b="b"/>
              <a:pathLst>
                <a:path w="595" h="673" extrusionOk="0">
                  <a:moveTo>
                    <a:pt x="336" y="1"/>
                  </a:moveTo>
                  <a:cubicBezTo>
                    <a:pt x="267" y="1"/>
                    <a:pt x="198" y="35"/>
                    <a:pt x="160" y="116"/>
                  </a:cubicBezTo>
                  <a:lnTo>
                    <a:pt x="44" y="390"/>
                  </a:lnTo>
                  <a:cubicBezTo>
                    <a:pt x="1" y="491"/>
                    <a:pt x="49" y="611"/>
                    <a:pt x="155" y="655"/>
                  </a:cubicBezTo>
                  <a:cubicBezTo>
                    <a:pt x="181" y="667"/>
                    <a:pt x="208" y="673"/>
                    <a:pt x="234" y="673"/>
                  </a:cubicBezTo>
                  <a:cubicBezTo>
                    <a:pt x="312" y="673"/>
                    <a:pt x="387" y="624"/>
                    <a:pt x="420" y="549"/>
                  </a:cubicBezTo>
                  <a:lnTo>
                    <a:pt x="535" y="279"/>
                  </a:lnTo>
                  <a:cubicBezTo>
                    <a:pt x="594" y="120"/>
                    <a:pt x="465" y="1"/>
                    <a:pt x="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5"/>
            <p:cNvSpPr/>
            <p:nvPr/>
          </p:nvSpPr>
          <p:spPr>
            <a:xfrm>
              <a:off x="6364515" y="1572367"/>
              <a:ext cx="16287" cy="18045"/>
            </a:xfrm>
            <a:custGeom>
              <a:avLst/>
              <a:gdLst/>
              <a:ahLst/>
              <a:cxnLst/>
              <a:rect l="l" t="t" r="r" b="b"/>
              <a:pathLst>
                <a:path w="621" h="688" extrusionOk="0">
                  <a:moveTo>
                    <a:pt x="270" y="0"/>
                  </a:moveTo>
                  <a:cubicBezTo>
                    <a:pt x="137" y="0"/>
                    <a:pt x="0" y="125"/>
                    <a:pt x="77" y="288"/>
                  </a:cubicBezTo>
                  <a:lnTo>
                    <a:pt x="183" y="562"/>
                  </a:lnTo>
                  <a:cubicBezTo>
                    <a:pt x="217" y="639"/>
                    <a:pt x="294" y="687"/>
                    <a:pt x="375" y="687"/>
                  </a:cubicBezTo>
                  <a:cubicBezTo>
                    <a:pt x="520" y="687"/>
                    <a:pt x="621" y="543"/>
                    <a:pt x="568" y="408"/>
                  </a:cubicBezTo>
                  <a:lnTo>
                    <a:pt x="457" y="139"/>
                  </a:lnTo>
                  <a:cubicBezTo>
                    <a:pt x="422" y="41"/>
                    <a:pt x="347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5"/>
            <p:cNvSpPr/>
            <p:nvPr/>
          </p:nvSpPr>
          <p:spPr>
            <a:xfrm>
              <a:off x="6456127" y="1797321"/>
              <a:ext cx="15448" cy="17782"/>
            </a:xfrm>
            <a:custGeom>
              <a:avLst/>
              <a:gdLst/>
              <a:ahLst/>
              <a:cxnLst/>
              <a:rect l="l" t="t" r="r" b="b"/>
              <a:pathLst>
                <a:path w="589" h="678" extrusionOk="0">
                  <a:moveTo>
                    <a:pt x="231" y="1"/>
                  </a:moveTo>
                  <a:cubicBezTo>
                    <a:pt x="206" y="1"/>
                    <a:pt x="180" y="5"/>
                    <a:pt x="154" y="16"/>
                  </a:cubicBezTo>
                  <a:cubicBezTo>
                    <a:pt x="48" y="59"/>
                    <a:pt x="0" y="175"/>
                    <a:pt x="39" y="280"/>
                  </a:cubicBezTo>
                  <a:lnTo>
                    <a:pt x="150" y="555"/>
                  </a:lnTo>
                  <a:cubicBezTo>
                    <a:pt x="189" y="641"/>
                    <a:pt x="261" y="678"/>
                    <a:pt x="333" y="678"/>
                  </a:cubicBezTo>
                  <a:cubicBezTo>
                    <a:pt x="461" y="678"/>
                    <a:pt x="588" y="561"/>
                    <a:pt x="530" y="401"/>
                  </a:cubicBezTo>
                  <a:lnTo>
                    <a:pt x="419" y="126"/>
                  </a:lnTo>
                  <a:cubicBezTo>
                    <a:pt x="390" y="50"/>
                    <a:pt x="313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75"/>
            <p:cNvSpPr/>
            <p:nvPr/>
          </p:nvSpPr>
          <p:spPr>
            <a:xfrm>
              <a:off x="6519598" y="1641739"/>
              <a:ext cx="22293" cy="13665"/>
            </a:xfrm>
            <a:custGeom>
              <a:avLst/>
              <a:gdLst/>
              <a:ahLst/>
              <a:cxnLst/>
              <a:rect l="l" t="t" r="r" b="b"/>
              <a:pathLst>
                <a:path w="850" h="521" extrusionOk="0">
                  <a:moveTo>
                    <a:pt x="559" y="0"/>
                  </a:moveTo>
                  <a:cubicBezTo>
                    <a:pt x="535" y="0"/>
                    <a:pt x="509" y="5"/>
                    <a:pt x="482" y="15"/>
                  </a:cubicBezTo>
                  <a:lnTo>
                    <a:pt x="208" y="126"/>
                  </a:lnTo>
                  <a:cubicBezTo>
                    <a:pt x="1" y="207"/>
                    <a:pt x="63" y="515"/>
                    <a:pt x="285" y="520"/>
                  </a:cubicBezTo>
                  <a:cubicBezTo>
                    <a:pt x="313" y="520"/>
                    <a:pt x="337" y="515"/>
                    <a:pt x="362" y="506"/>
                  </a:cubicBezTo>
                  <a:lnTo>
                    <a:pt x="636" y="395"/>
                  </a:lnTo>
                  <a:cubicBezTo>
                    <a:pt x="850" y="297"/>
                    <a:pt x="755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75"/>
            <p:cNvSpPr/>
            <p:nvPr/>
          </p:nvSpPr>
          <p:spPr>
            <a:xfrm>
              <a:off x="6294094" y="1732276"/>
              <a:ext cx="23474" cy="13927"/>
            </a:xfrm>
            <a:custGeom>
              <a:avLst/>
              <a:gdLst/>
              <a:ahLst/>
              <a:cxnLst/>
              <a:rect l="l" t="t" r="r" b="b"/>
              <a:pathLst>
                <a:path w="895" h="531" extrusionOk="0">
                  <a:moveTo>
                    <a:pt x="603" y="0"/>
                  </a:moveTo>
                  <a:cubicBezTo>
                    <a:pt x="574" y="0"/>
                    <a:pt x="543" y="7"/>
                    <a:pt x="510" y="23"/>
                  </a:cubicBezTo>
                  <a:lnTo>
                    <a:pt x="236" y="128"/>
                  </a:lnTo>
                  <a:cubicBezTo>
                    <a:pt x="1" y="212"/>
                    <a:pt x="95" y="531"/>
                    <a:pt x="296" y="531"/>
                  </a:cubicBezTo>
                  <a:cubicBezTo>
                    <a:pt x="325" y="531"/>
                    <a:pt x="357" y="524"/>
                    <a:pt x="390" y="509"/>
                  </a:cubicBezTo>
                  <a:lnTo>
                    <a:pt x="664" y="403"/>
                  </a:lnTo>
                  <a:cubicBezTo>
                    <a:pt x="895" y="319"/>
                    <a:pt x="800" y="0"/>
                    <a:pt x="6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5" name="Google Shape;11065;p75"/>
          <p:cNvGrpSpPr/>
          <p:nvPr/>
        </p:nvGrpSpPr>
        <p:grpSpPr>
          <a:xfrm>
            <a:off x="6689473" y="1510497"/>
            <a:ext cx="338545" cy="367054"/>
            <a:chOff x="6689473" y="1510497"/>
            <a:chExt cx="338545" cy="367054"/>
          </a:xfrm>
        </p:grpSpPr>
        <p:sp>
          <p:nvSpPr>
            <p:cNvPr id="11066" name="Google Shape;11066;p75"/>
            <p:cNvSpPr/>
            <p:nvPr/>
          </p:nvSpPr>
          <p:spPr>
            <a:xfrm>
              <a:off x="6723805" y="1515926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5" y="0"/>
                    <a:pt x="0" y="342"/>
                    <a:pt x="0" y="765"/>
                  </a:cubicBezTo>
                  <a:cubicBezTo>
                    <a:pt x="0" y="1189"/>
                    <a:pt x="395" y="1530"/>
                    <a:pt x="876" y="1530"/>
                  </a:cubicBezTo>
                  <a:cubicBezTo>
                    <a:pt x="1362" y="1530"/>
                    <a:pt x="1752" y="1189"/>
                    <a:pt x="1752" y="765"/>
                  </a:cubicBezTo>
                  <a:cubicBezTo>
                    <a:pt x="1752" y="342"/>
                    <a:pt x="1362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75"/>
            <p:cNvSpPr/>
            <p:nvPr/>
          </p:nvSpPr>
          <p:spPr>
            <a:xfrm>
              <a:off x="6723805" y="1515900"/>
              <a:ext cx="31552" cy="40181"/>
            </a:xfrm>
            <a:custGeom>
              <a:avLst/>
              <a:gdLst/>
              <a:ahLst/>
              <a:cxnLst/>
              <a:rect l="l" t="t" r="r" b="b"/>
              <a:pathLst>
                <a:path w="1203" h="1532" extrusionOk="0">
                  <a:moveTo>
                    <a:pt x="911" y="0"/>
                  </a:moveTo>
                  <a:cubicBezTo>
                    <a:pt x="899" y="0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5" y="1531"/>
                    <a:pt x="876" y="1531"/>
                  </a:cubicBezTo>
                  <a:cubicBezTo>
                    <a:pt x="991" y="1531"/>
                    <a:pt x="1102" y="1512"/>
                    <a:pt x="1203" y="1474"/>
                  </a:cubicBezTo>
                  <a:cubicBezTo>
                    <a:pt x="885" y="1363"/>
                    <a:pt x="659" y="1089"/>
                    <a:pt x="659" y="766"/>
                  </a:cubicBezTo>
                  <a:cubicBezTo>
                    <a:pt x="659" y="444"/>
                    <a:pt x="885" y="170"/>
                    <a:pt x="1203" y="54"/>
                  </a:cubicBezTo>
                  <a:cubicBezTo>
                    <a:pt x="1112" y="20"/>
                    <a:pt x="1014" y="0"/>
                    <a:pt x="91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5"/>
            <p:cNvSpPr/>
            <p:nvPr/>
          </p:nvSpPr>
          <p:spPr>
            <a:xfrm>
              <a:off x="6695270" y="1619288"/>
              <a:ext cx="103389" cy="80414"/>
            </a:xfrm>
            <a:custGeom>
              <a:avLst/>
              <a:gdLst/>
              <a:ahLst/>
              <a:cxnLst/>
              <a:rect l="l" t="t" r="r" b="b"/>
              <a:pathLst>
                <a:path w="3942" h="3066" extrusionOk="0">
                  <a:moveTo>
                    <a:pt x="1309" y="0"/>
                  </a:moveTo>
                  <a:lnTo>
                    <a:pt x="1309" y="654"/>
                  </a:lnTo>
                  <a:cubicBezTo>
                    <a:pt x="1309" y="818"/>
                    <a:pt x="1218" y="972"/>
                    <a:pt x="1069" y="1044"/>
                  </a:cubicBezTo>
                  <a:lnTo>
                    <a:pt x="361" y="1400"/>
                  </a:lnTo>
                  <a:cubicBezTo>
                    <a:pt x="140" y="1511"/>
                    <a:pt x="1" y="1742"/>
                    <a:pt x="1" y="1987"/>
                  </a:cubicBezTo>
                  <a:lnTo>
                    <a:pt x="1" y="3065"/>
                  </a:lnTo>
                  <a:lnTo>
                    <a:pt x="3941" y="3065"/>
                  </a:lnTo>
                  <a:lnTo>
                    <a:pt x="3941" y="1987"/>
                  </a:lnTo>
                  <a:cubicBezTo>
                    <a:pt x="3941" y="1737"/>
                    <a:pt x="3797" y="1511"/>
                    <a:pt x="3571" y="1400"/>
                  </a:cubicBezTo>
                  <a:lnTo>
                    <a:pt x="2864" y="1044"/>
                  </a:lnTo>
                  <a:cubicBezTo>
                    <a:pt x="2714" y="972"/>
                    <a:pt x="2623" y="818"/>
                    <a:pt x="2623" y="654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5"/>
            <p:cNvSpPr/>
            <p:nvPr/>
          </p:nvSpPr>
          <p:spPr>
            <a:xfrm>
              <a:off x="6695270" y="1644650"/>
              <a:ext cx="103389" cy="55052"/>
            </a:xfrm>
            <a:custGeom>
              <a:avLst/>
              <a:gdLst/>
              <a:ahLst/>
              <a:cxnLst/>
              <a:rect l="l" t="t" r="r" b="b"/>
              <a:pathLst>
                <a:path w="3942" h="2099" extrusionOk="0">
                  <a:moveTo>
                    <a:pt x="1175" y="0"/>
                  </a:moveTo>
                  <a:cubicBezTo>
                    <a:pt x="1146" y="34"/>
                    <a:pt x="1107" y="58"/>
                    <a:pt x="1069" y="77"/>
                  </a:cubicBezTo>
                  <a:lnTo>
                    <a:pt x="361" y="433"/>
                  </a:lnTo>
                  <a:cubicBezTo>
                    <a:pt x="140" y="544"/>
                    <a:pt x="1" y="775"/>
                    <a:pt x="1" y="1020"/>
                  </a:cubicBezTo>
                  <a:lnTo>
                    <a:pt x="1" y="2098"/>
                  </a:lnTo>
                  <a:lnTo>
                    <a:pt x="3941" y="2098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4" y="77"/>
                  </a:lnTo>
                  <a:cubicBezTo>
                    <a:pt x="2825" y="58"/>
                    <a:pt x="2791" y="34"/>
                    <a:pt x="2758" y="0"/>
                  </a:cubicBezTo>
                  <a:lnTo>
                    <a:pt x="2508" y="279"/>
                  </a:lnTo>
                  <a:cubicBezTo>
                    <a:pt x="2366" y="448"/>
                    <a:pt x="2166" y="532"/>
                    <a:pt x="1967" y="532"/>
                  </a:cubicBezTo>
                  <a:cubicBezTo>
                    <a:pt x="1768" y="532"/>
                    <a:pt x="1569" y="448"/>
                    <a:pt x="1430" y="279"/>
                  </a:cubicBezTo>
                  <a:lnTo>
                    <a:pt x="117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5"/>
            <p:cNvSpPr/>
            <p:nvPr/>
          </p:nvSpPr>
          <p:spPr>
            <a:xfrm>
              <a:off x="6706626" y="1538770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1" y="0"/>
                  </a:moveTo>
                  <a:cubicBezTo>
                    <a:pt x="684" y="0"/>
                    <a:pt x="1" y="688"/>
                    <a:pt x="1" y="1535"/>
                  </a:cubicBezTo>
                  <a:cubicBezTo>
                    <a:pt x="1" y="2382"/>
                    <a:pt x="684" y="3065"/>
                    <a:pt x="1531" y="3065"/>
                  </a:cubicBezTo>
                  <a:cubicBezTo>
                    <a:pt x="2378" y="3065"/>
                    <a:pt x="3066" y="2382"/>
                    <a:pt x="3066" y="1535"/>
                  </a:cubicBezTo>
                  <a:cubicBezTo>
                    <a:pt x="3066" y="688"/>
                    <a:pt x="2378" y="0"/>
                    <a:pt x="15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75"/>
            <p:cNvSpPr/>
            <p:nvPr/>
          </p:nvSpPr>
          <p:spPr>
            <a:xfrm>
              <a:off x="6721314" y="1538875"/>
              <a:ext cx="67378" cy="72362"/>
            </a:xfrm>
            <a:custGeom>
              <a:avLst/>
              <a:gdLst/>
              <a:ahLst/>
              <a:cxnLst/>
              <a:rect l="l" t="t" r="r" b="b"/>
              <a:pathLst>
                <a:path w="2569" h="2759" extrusionOk="0">
                  <a:moveTo>
                    <a:pt x="975" y="1"/>
                  </a:moveTo>
                  <a:cubicBezTo>
                    <a:pt x="243" y="1"/>
                    <a:pt x="0" y="1007"/>
                    <a:pt x="658" y="1329"/>
                  </a:cubicBezTo>
                  <a:cubicBezTo>
                    <a:pt x="677" y="1339"/>
                    <a:pt x="701" y="1348"/>
                    <a:pt x="721" y="1358"/>
                  </a:cubicBezTo>
                  <a:lnTo>
                    <a:pt x="1481" y="2739"/>
                  </a:lnTo>
                  <a:cubicBezTo>
                    <a:pt x="1481" y="2739"/>
                    <a:pt x="1688" y="2753"/>
                    <a:pt x="1890" y="2758"/>
                  </a:cubicBezTo>
                  <a:cubicBezTo>
                    <a:pt x="2337" y="2426"/>
                    <a:pt x="2568" y="1873"/>
                    <a:pt x="2491" y="1319"/>
                  </a:cubicBezTo>
                  <a:cubicBezTo>
                    <a:pt x="2400" y="689"/>
                    <a:pt x="1933" y="179"/>
                    <a:pt x="1312" y="35"/>
                  </a:cubicBezTo>
                  <a:cubicBezTo>
                    <a:pt x="1202" y="11"/>
                    <a:pt x="1091" y="1"/>
                    <a:pt x="980" y="1"/>
                  </a:cubicBezTo>
                  <a:cubicBezTo>
                    <a:pt x="979" y="1"/>
                    <a:pt x="977" y="1"/>
                    <a:pt x="9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75"/>
            <p:cNvSpPr/>
            <p:nvPr/>
          </p:nvSpPr>
          <p:spPr>
            <a:xfrm>
              <a:off x="6712554" y="1574203"/>
              <a:ext cx="68690" cy="56573"/>
            </a:xfrm>
            <a:custGeom>
              <a:avLst/>
              <a:gdLst/>
              <a:ahLst/>
              <a:cxnLst/>
              <a:rect l="l" t="t" r="r" b="b"/>
              <a:pathLst>
                <a:path w="2619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7" y="275"/>
                    <a:pt x="631" y="410"/>
                    <a:pt x="506" y="521"/>
                  </a:cubicBezTo>
                  <a:cubicBezTo>
                    <a:pt x="458" y="564"/>
                    <a:pt x="410" y="608"/>
                    <a:pt x="357" y="641"/>
                  </a:cubicBezTo>
                  <a:cubicBezTo>
                    <a:pt x="92" y="824"/>
                    <a:pt x="1" y="1175"/>
                    <a:pt x="145" y="1459"/>
                  </a:cubicBezTo>
                  <a:cubicBezTo>
                    <a:pt x="376" y="1887"/>
                    <a:pt x="819" y="2157"/>
                    <a:pt x="1305" y="2157"/>
                  </a:cubicBezTo>
                  <a:cubicBezTo>
                    <a:pt x="1993" y="2157"/>
                    <a:pt x="2561" y="1628"/>
                    <a:pt x="2618" y="944"/>
                  </a:cubicBezTo>
                  <a:cubicBezTo>
                    <a:pt x="2618" y="877"/>
                    <a:pt x="2594" y="810"/>
                    <a:pt x="2541" y="771"/>
                  </a:cubicBezTo>
                  <a:cubicBezTo>
                    <a:pt x="2108" y="405"/>
                    <a:pt x="1603" y="146"/>
                    <a:pt x="1055" y="6"/>
                  </a:cubicBezTo>
                  <a:cubicBezTo>
                    <a:pt x="1038" y="2"/>
                    <a:pt x="1022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5"/>
            <p:cNvSpPr/>
            <p:nvPr/>
          </p:nvSpPr>
          <p:spPr>
            <a:xfrm>
              <a:off x="6712422" y="1574203"/>
              <a:ext cx="68821" cy="55943"/>
            </a:xfrm>
            <a:custGeom>
              <a:avLst/>
              <a:gdLst/>
              <a:ahLst/>
              <a:cxnLst/>
              <a:rect l="l" t="t" r="r" b="b"/>
              <a:pathLst>
                <a:path w="2624" h="2133" extrusionOk="0">
                  <a:moveTo>
                    <a:pt x="1010" y="0"/>
                  </a:moveTo>
                  <a:cubicBezTo>
                    <a:pt x="927" y="0"/>
                    <a:pt x="850" y="50"/>
                    <a:pt x="814" y="126"/>
                  </a:cubicBezTo>
                  <a:cubicBezTo>
                    <a:pt x="761" y="232"/>
                    <a:pt x="694" y="333"/>
                    <a:pt x="612" y="420"/>
                  </a:cubicBezTo>
                  <a:cubicBezTo>
                    <a:pt x="583" y="454"/>
                    <a:pt x="550" y="487"/>
                    <a:pt x="511" y="521"/>
                  </a:cubicBezTo>
                  <a:cubicBezTo>
                    <a:pt x="468" y="564"/>
                    <a:pt x="420" y="603"/>
                    <a:pt x="367" y="636"/>
                  </a:cubicBezTo>
                  <a:cubicBezTo>
                    <a:pt x="73" y="843"/>
                    <a:pt x="1" y="1243"/>
                    <a:pt x="203" y="1536"/>
                  </a:cubicBezTo>
                  <a:cubicBezTo>
                    <a:pt x="405" y="1859"/>
                    <a:pt x="737" y="2075"/>
                    <a:pt x="1112" y="2133"/>
                  </a:cubicBezTo>
                  <a:cubicBezTo>
                    <a:pt x="848" y="1950"/>
                    <a:pt x="655" y="1709"/>
                    <a:pt x="655" y="1276"/>
                  </a:cubicBezTo>
                  <a:lnTo>
                    <a:pt x="655" y="1108"/>
                  </a:lnTo>
                  <a:cubicBezTo>
                    <a:pt x="703" y="1074"/>
                    <a:pt x="756" y="1036"/>
                    <a:pt x="805" y="988"/>
                  </a:cubicBezTo>
                  <a:cubicBezTo>
                    <a:pt x="925" y="882"/>
                    <a:pt x="1031" y="757"/>
                    <a:pt x="1117" y="622"/>
                  </a:cubicBezTo>
                  <a:cubicBezTo>
                    <a:pt x="1536" y="747"/>
                    <a:pt x="1926" y="959"/>
                    <a:pt x="2263" y="1243"/>
                  </a:cubicBezTo>
                  <a:cubicBezTo>
                    <a:pt x="2301" y="1276"/>
                    <a:pt x="2359" y="1329"/>
                    <a:pt x="2479" y="1440"/>
                  </a:cubicBezTo>
                  <a:cubicBezTo>
                    <a:pt x="2556" y="1320"/>
                    <a:pt x="2614" y="1079"/>
                    <a:pt x="2623" y="940"/>
                  </a:cubicBezTo>
                  <a:cubicBezTo>
                    <a:pt x="2623" y="877"/>
                    <a:pt x="2599" y="810"/>
                    <a:pt x="2546" y="771"/>
                  </a:cubicBezTo>
                  <a:cubicBezTo>
                    <a:pt x="2113" y="405"/>
                    <a:pt x="1603" y="146"/>
                    <a:pt x="1060" y="6"/>
                  </a:cubicBezTo>
                  <a:cubicBezTo>
                    <a:pt x="1043" y="2"/>
                    <a:pt x="1027" y="0"/>
                    <a:pt x="101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5"/>
            <p:cNvSpPr/>
            <p:nvPr/>
          </p:nvSpPr>
          <p:spPr>
            <a:xfrm>
              <a:off x="6695139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1" y="1"/>
                  </a:moveTo>
                  <a:cubicBezTo>
                    <a:pt x="44" y="111"/>
                    <a:pt x="1" y="251"/>
                    <a:pt x="1" y="395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799"/>
                  </a:lnTo>
                  <a:cubicBezTo>
                    <a:pt x="877" y="669"/>
                    <a:pt x="814" y="544"/>
                    <a:pt x="713" y="45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5"/>
            <p:cNvSpPr/>
            <p:nvPr/>
          </p:nvSpPr>
          <p:spPr>
            <a:xfrm>
              <a:off x="6775526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742" y="1"/>
                  </a:moveTo>
                  <a:lnTo>
                    <a:pt x="164" y="458"/>
                  </a:lnTo>
                  <a:cubicBezTo>
                    <a:pt x="59" y="544"/>
                    <a:pt x="1" y="669"/>
                    <a:pt x="1" y="799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395"/>
                  </a:lnTo>
                  <a:cubicBezTo>
                    <a:pt x="877" y="251"/>
                    <a:pt x="828" y="111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5"/>
            <p:cNvSpPr/>
            <p:nvPr/>
          </p:nvSpPr>
          <p:spPr>
            <a:xfrm>
              <a:off x="6924839" y="1716960"/>
              <a:ext cx="28667" cy="63130"/>
            </a:xfrm>
            <a:custGeom>
              <a:avLst/>
              <a:gdLst/>
              <a:ahLst/>
              <a:cxnLst/>
              <a:rect l="l" t="t" r="r" b="b"/>
              <a:pathLst>
                <a:path w="1093" h="2407" extrusionOk="0">
                  <a:moveTo>
                    <a:pt x="646" y="0"/>
                  </a:moveTo>
                  <a:cubicBezTo>
                    <a:pt x="289" y="0"/>
                    <a:pt x="0" y="292"/>
                    <a:pt x="0" y="655"/>
                  </a:cubicBezTo>
                  <a:lnTo>
                    <a:pt x="0" y="804"/>
                  </a:lnTo>
                  <a:cubicBezTo>
                    <a:pt x="0" y="996"/>
                    <a:pt x="29" y="1179"/>
                    <a:pt x="87" y="1362"/>
                  </a:cubicBezTo>
                  <a:lnTo>
                    <a:pt x="438" y="2406"/>
                  </a:lnTo>
                  <a:lnTo>
                    <a:pt x="1092" y="2406"/>
                  </a:lnTo>
                  <a:lnTo>
                    <a:pt x="1092" y="0"/>
                  </a:lnTo>
                  <a:lnTo>
                    <a:pt x="655" y="0"/>
                  </a:lnTo>
                  <a:cubicBezTo>
                    <a:pt x="652" y="0"/>
                    <a:pt x="649" y="0"/>
                    <a:pt x="64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75"/>
            <p:cNvSpPr/>
            <p:nvPr/>
          </p:nvSpPr>
          <p:spPr>
            <a:xfrm>
              <a:off x="6936327" y="1711137"/>
              <a:ext cx="68926" cy="68952"/>
            </a:xfrm>
            <a:custGeom>
              <a:avLst/>
              <a:gdLst/>
              <a:ahLst/>
              <a:cxnLst/>
              <a:rect l="l" t="t" r="r" b="b"/>
              <a:pathLst>
                <a:path w="2628" h="2629" extrusionOk="0">
                  <a:moveTo>
                    <a:pt x="646" y="1"/>
                  </a:moveTo>
                  <a:cubicBezTo>
                    <a:pt x="289" y="1"/>
                    <a:pt x="0" y="297"/>
                    <a:pt x="0" y="655"/>
                  </a:cubicBezTo>
                  <a:cubicBezTo>
                    <a:pt x="0" y="896"/>
                    <a:pt x="192" y="1093"/>
                    <a:pt x="438" y="1093"/>
                  </a:cubicBezTo>
                  <a:lnTo>
                    <a:pt x="2189" y="2628"/>
                  </a:lnTo>
                  <a:lnTo>
                    <a:pt x="2574" y="1271"/>
                  </a:lnTo>
                  <a:cubicBezTo>
                    <a:pt x="2608" y="1151"/>
                    <a:pt x="2627" y="1031"/>
                    <a:pt x="2627" y="910"/>
                  </a:cubicBezTo>
                  <a:lnTo>
                    <a:pt x="2627" y="1"/>
                  </a:lnTo>
                  <a:lnTo>
                    <a:pt x="654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5"/>
            <p:cNvSpPr/>
            <p:nvPr/>
          </p:nvSpPr>
          <p:spPr>
            <a:xfrm>
              <a:off x="6947788" y="1797216"/>
              <a:ext cx="34489" cy="34489"/>
            </a:xfrm>
            <a:custGeom>
              <a:avLst/>
              <a:gdLst/>
              <a:ahLst/>
              <a:cxnLst/>
              <a:rect l="l" t="t" r="r" b="b"/>
              <a:pathLst>
                <a:path w="1315" h="1315" extrusionOk="0">
                  <a:moveTo>
                    <a:pt x="1" y="1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5"/>
            <p:cNvSpPr/>
            <p:nvPr/>
          </p:nvSpPr>
          <p:spPr>
            <a:xfrm>
              <a:off x="6907529" y="1811221"/>
              <a:ext cx="114876" cy="60743"/>
            </a:xfrm>
            <a:custGeom>
              <a:avLst/>
              <a:gdLst/>
              <a:ahLst/>
              <a:cxnLst/>
              <a:rect l="l" t="t" r="r" b="b"/>
              <a:pathLst>
                <a:path w="4380" h="2316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8" y="381"/>
                    <a:pt x="1" y="636"/>
                    <a:pt x="1" y="929"/>
                  </a:cubicBezTo>
                  <a:lnTo>
                    <a:pt x="1" y="2315"/>
                  </a:lnTo>
                  <a:lnTo>
                    <a:pt x="4380" y="2315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3" y="493"/>
                  </a:cubicBezTo>
                  <a:cubicBezTo>
                    <a:pt x="2046" y="493"/>
                    <a:pt x="1899" y="431"/>
                    <a:pt x="1796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5"/>
            <p:cNvSpPr/>
            <p:nvPr/>
          </p:nvSpPr>
          <p:spPr>
            <a:xfrm>
              <a:off x="6930504" y="1739909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13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5"/>
            <p:cNvSpPr/>
            <p:nvPr/>
          </p:nvSpPr>
          <p:spPr>
            <a:xfrm>
              <a:off x="6930504" y="1739909"/>
              <a:ext cx="68821" cy="61740"/>
            </a:xfrm>
            <a:custGeom>
              <a:avLst/>
              <a:gdLst/>
              <a:ahLst/>
              <a:cxnLst/>
              <a:rect l="l" t="t" r="r" b="b"/>
              <a:pathLst>
                <a:path w="2624" h="2354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8"/>
                  </a:cubicBezTo>
                  <a:cubicBezTo>
                    <a:pt x="1" y="1676"/>
                    <a:pt x="390" y="2190"/>
                    <a:pt x="949" y="2354"/>
                  </a:cubicBezTo>
                  <a:cubicBezTo>
                    <a:pt x="761" y="2123"/>
                    <a:pt x="660" y="1829"/>
                    <a:pt x="660" y="1531"/>
                  </a:cubicBezTo>
                  <a:lnTo>
                    <a:pt x="660" y="1093"/>
                  </a:lnTo>
                  <a:cubicBezTo>
                    <a:pt x="660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6"/>
                    <a:pt x="2623" y="949"/>
                  </a:cubicBezTo>
                  <a:cubicBezTo>
                    <a:pt x="2609" y="858"/>
                    <a:pt x="2570" y="569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5"/>
            <p:cNvSpPr/>
            <p:nvPr/>
          </p:nvSpPr>
          <p:spPr>
            <a:xfrm>
              <a:off x="6907529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121" y="1"/>
                  </a:moveTo>
                  <a:cubicBezTo>
                    <a:pt x="44" y="112"/>
                    <a:pt x="1" y="242"/>
                    <a:pt x="1" y="376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1031"/>
                  </a:lnTo>
                  <a:cubicBezTo>
                    <a:pt x="877" y="857"/>
                    <a:pt x="809" y="689"/>
                    <a:pt x="684" y="564"/>
                  </a:cubicBezTo>
                  <a:lnTo>
                    <a:pt x="12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5"/>
            <p:cNvSpPr/>
            <p:nvPr/>
          </p:nvSpPr>
          <p:spPr>
            <a:xfrm>
              <a:off x="6999404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73" y="689"/>
                    <a:pt x="1" y="857"/>
                    <a:pt x="1" y="1031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376"/>
                  </a:lnTo>
                  <a:cubicBezTo>
                    <a:pt x="877" y="242"/>
                    <a:pt x="833" y="112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5"/>
            <p:cNvSpPr/>
            <p:nvPr/>
          </p:nvSpPr>
          <p:spPr>
            <a:xfrm>
              <a:off x="6689473" y="1510497"/>
              <a:ext cx="114667" cy="194765"/>
            </a:xfrm>
            <a:custGeom>
              <a:avLst/>
              <a:gdLst/>
              <a:ahLst/>
              <a:cxnLst/>
              <a:rect l="l" t="t" r="r" b="b"/>
              <a:pathLst>
                <a:path w="4372" h="7426" extrusionOk="0">
                  <a:moveTo>
                    <a:pt x="2190" y="409"/>
                  </a:moveTo>
                  <a:cubicBezTo>
                    <a:pt x="2555" y="409"/>
                    <a:pt x="2858" y="660"/>
                    <a:pt x="2858" y="972"/>
                  </a:cubicBezTo>
                  <a:lnTo>
                    <a:pt x="2858" y="1011"/>
                  </a:lnTo>
                  <a:cubicBezTo>
                    <a:pt x="2644" y="919"/>
                    <a:pt x="2417" y="874"/>
                    <a:pt x="2190" y="874"/>
                  </a:cubicBezTo>
                  <a:cubicBezTo>
                    <a:pt x="1962" y="874"/>
                    <a:pt x="1735" y="919"/>
                    <a:pt x="1521" y="1011"/>
                  </a:cubicBezTo>
                  <a:cubicBezTo>
                    <a:pt x="1516" y="996"/>
                    <a:pt x="1516" y="987"/>
                    <a:pt x="1516" y="972"/>
                  </a:cubicBezTo>
                  <a:cubicBezTo>
                    <a:pt x="1516" y="660"/>
                    <a:pt x="1819" y="409"/>
                    <a:pt x="2190" y="409"/>
                  </a:cubicBezTo>
                  <a:close/>
                  <a:moveTo>
                    <a:pt x="2192" y="1281"/>
                  </a:moveTo>
                  <a:cubicBezTo>
                    <a:pt x="3078" y="1281"/>
                    <a:pt x="3737" y="2154"/>
                    <a:pt x="3450" y="3027"/>
                  </a:cubicBezTo>
                  <a:cubicBezTo>
                    <a:pt x="2868" y="2435"/>
                    <a:pt x="1843" y="2204"/>
                    <a:pt x="1795" y="2194"/>
                  </a:cubicBezTo>
                  <a:cubicBezTo>
                    <a:pt x="1777" y="2190"/>
                    <a:pt x="1760" y="2188"/>
                    <a:pt x="1742" y="2188"/>
                  </a:cubicBezTo>
                  <a:cubicBezTo>
                    <a:pt x="1698" y="2188"/>
                    <a:pt x="1655" y="2202"/>
                    <a:pt x="1617" y="2233"/>
                  </a:cubicBezTo>
                  <a:cubicBezTo>
                    <a:pt x="1569" y="2271"/>
                    <a:pt x="1545" y="2329"/>
                    <a:pt x="1545" y="2392"/>
                  </a:cubicBezTo>
                  <a:cubicBezTo>
                    <a:pt x="1530" y="2507"/>
                    <a:pt x="1473" y="2608"/>
                    <a:pt x="1386" y="2685"/>
                  </a:cubicBezTo>
                  <a:cubicBezTo>
                    <a:pt x="1228" y="2832"/>
                    <a:pt x="1367" y="3043"/>
                    <a:pt x="1527" y="3043"/>
                  </a:cubicBezTo>
                  <a:cubicBezTo>
                    <a:pt x="1577" y="3043"/>
                    <a:pt x="1629" y="3023"/>
                    <a:pt x="1675" y="2974"/>
                  </a:cubicBezTo>
                  <a:cubicBezTo>
                    <a:pt x="1771" y="2883"/>
                    <a:pt x="1848" y="2772"/>
                    <a:pt x="1901" y="2647"/>
                  </a:cubicBezTo>
                  <a:cubicBezTo>
                    <a:pt x="2243" y="2748"/>
                    <a:pt x="2959" y="3008"/>
                    <a:pt x="3282" y="3460"/>
                  </a:cubicBezTo>
                  <a:cubicBezTo>
                    <a:pt x="3188" y="3991"/>
                    <a:pt x="2727" y="4375"/>
                    <a:pt x="2195" y="4375"/>
                  </a:cubicBezTo>
                  <a:cubicBezTo>
                    <a:pt x="2182" y="4375"/>
                    <a:pt x="2169" y="4375"/>
                    <a:pt x="2156" y="4374"/>
                  </a:cubicBezTo>
                  <a:cubicBezTo>
                    <a:pt x="1603" y="4360"/>
                    <a:pt x="1150" y="3936"/>
                    <a:pt x="1088" y="3393"/>
                  </a:cubicBezTo>
                  <a:lnTo>
                    <a:pt x="1088" y="3388"/>
                  </a:lnTo>
                  <a:cubicBezTo>
                    <a:pt x="1083" y="3359"/>
                    <a:pt x="1073" y="3330"/>
                    <a:pt x="1059" y="3306"/>
                  </a:cubicBezTo>
                  <a:cubicBezTo>
                    <a:pt x="549" y="2478"/>
                    <a:pt x="1068" y="1405"/>
                    <a:pt x="2036" y="1290"/>
                  </a:cubicBezTo>
                  <a:cubicBezTo>
                    <a:pt x="2089" y="1284"/>
                    <a:pt x="2141" y="1281"/>
                    <a:pt x="2192" y="1281"/>
                  </a:cubicBezTo>
                  <a:close/>
                  <a:moveTo>
                    <a:pt x="2642" y="4721"/>
                  </a:moveTo>
                  <a:lnTo>
                    <a:pt x="2642" y="4937"/>
                  </a:lnTo>
                  <a:cubicBezTo>
                    <a:pt x="2637" y="5004"/>
                    <a:pt x="2656" y="5077"/>
                    <a:pt x="2690" y="5139"/>
                  </a:cubicBezTo>
                  <a:lnTo>
                    <a:pt x="2190" y="5616"/>
                  </a:lnTo>
                  <a:lnTo>
                    <a:pt x="1684" y="5139"/>
                  </a:lnTo>
                  <a:cubicBezTo>
                    <a:pt x="1713" y="5077"/>
                    <a:pt x="1732" y="5009"/>
                    <a:pt x="1732" y="4937"/>
                  </a:cubicBezTo>
                  <a:lnTo>
                    <a:pt x="1732" y="4721"/>
                  </a:lnTo>
                  <a:cubicBezTo>
                    <a:pt x="1877" y="4764"/>
                    <a:pt x="2031" y="4788"/>
                    <a:pt x="2185" y="4788"/>
                  </a:cubicBezTo>
                  <a:lnTo>
                    <a:pt x="2190" y="4788"/>
                  </a:lnTo>
                  <a:cubicBezTo>
                    <a:pt x="2339" y="4788"/>
                    <a:pt x="2493" y="4764"/>
                    <a:pt x="2642" y="4721"/>
                  </a:cubicBezTo>
                  <a:close/>
                  <a:moveTo>
                    <a:pt x="2185" y="0"/>
                  </a:moveTo>
                  <a:cubicBezTo>
                    <a:pt x="1588" y="0"/>
                    <a:pt x="1102" y="433"/>
                    <a:pt x="1102" y="972"/>
                  </a:cubicBezTo>
                  <a:cubicBezTo>
                    <a:pt x="1102" y="1059"/>
                    <a:pt x="1117" y="1141"/>
                    <a:pt x="1141" y="1227"/>
                  </a:cubicBezTo>
                  <a:cubicBezTo>
                    <a:pt x="438" y="1752"/>
                    <a:pt x="241" y="2719"/>
                    <a:pt x="679" y="3479"/>
                  </a:cubicBezTo>
                  <a:cubicBezTo>
                    <a:pt x="736" y="3903"/>
                    <a:pt x="972" y="4278"/>
                    <a:pt x="1323" y="4523"/>
                  </a:cubicBezTo>
                  <a:lnTo>
                    <a:pt x="1323" y="4937"/>
                  </a:lnTo>
                  <a:cubicBezTo>
                    <a:pt x="1323" y="4942"/>
                    <a:pt x="1319" y="4947"/>
                    <a:pt x="1314" y="4952"/>
                  </a:cubicBezTo>
                  <a:lnTo>
                    <a:pt x="486" y="5365"/>
                  </a:lnTo>
                  <a:cubicBezTo>
                    <a:pt x="193" y="5510"/>
                    <a:pt x="5" y="5808"/>
                    <a:pt x="10" y="6135"/>
                  </a:cubicBezTo>
                  <a:lnTo>
                    <a:pt x="10" y="7213"/>
                  </a:lnTo>
                  <a:cubicBezTo>
                    <a:pt x="0" y="7355"/>
                    <a:pt x="106" y="7426"/>
                    <a:pt x="213" y="7426"/>
                  </a:cubicBezTo>
                  <a:cubicBezTo>
                    <a:pt x="319" y="7426"/>
                    <a:pt x="426" y="7355"/>
                    <a:pt x="419" y="7213"/>
                  </a:cubicBezTo>
                  <a:lnTo>
                    <a:pt x="419" y="6135"/>
                  </a:lnTo>
                  <a:cubicBezTo>
                    <a:pt x="414" y="5967"/>
                    <a:pt x="515" y="5808"/>
                    <a:pt x="669" y="5731"/>
                  </a:cubicBezTo>
                  <a:lnTo>
                    <a:pt x="1352" y="5389"/>
                  </a:lnTo>
                  <a:lnTo>
                    <a:pt x="1983" y="5986"/>
                  </a:lnTo>
                  <a:lnTo>
                    <a:pt x="1983" y="7213"/>
                  </a:lnTo>
                  <a:cubicBezTo>
                    <a:pt x="1975" y="7355"/>
                    <a:pt x="2081" y="7426"/>
                    <a:pt x="2187" y="7426"/>
                  </a:cubicBezTo>
                  <a:cubicBezTo>
                    <a:pt x="2293" y="7426"/>
                    <a:pt x="2399" y="7355"/>
                    <a:pt x="2392" y="7213"/>
                  </a:cubicBezTo>
                  <a:lnTo>
                    <a:pt x="2392" y="5986"/>
                  </a:lnTo>
                  <a:lnTo>
                    <a:pt x="3017" y="5389"/>
                  </a:lnTo>
                  <a:lnTo>
                    <a:pt x="3705" y="5731"/>
                  </a:lnTo>
                  <a:cubicBezTo>
                    <a:pt x="3859" y="5808"/>
                    <a:pt x="3955" y="5962"/>
                    <a:pt x="3955" y="6135"/>
                  </a:cubicBezTo>
                  <a:lnTo>
                    <a:pt x="3955" y="7213"/>
                  </a:lnTo>
                  <a:cubicBezTo>
                    <a:pt x="3946" y="7355"/>
                    <a:pt x="4052" y="7426"/>
                    <a:pt x="4158" y="7426"/>
                  </a:cubicBezTo>
                  <a:cubicBezTo>
                    <a:pt x="4265" y="7426"/>
                    <a:pt x="4372" y="7355"/>
                    <a:pt x="4364" y="7213"/>
                  </a:cubicBezTo>
                  <a:lnTo>
                    <a:pt x="4364" y="6135"/>
                  </a:lnTo>
                  <a:cubicBezTo>
                    <a:pt x="4364" y="5808"/>
                    <a:pt x="4177" y="5510"/>
                    <a:pt x="3888" y="5365"/>
                  </a:cubicBezTo>
                  <a:lnTo>
                    <a:pt x="3056" y="4952"/>
                  </a:lnTo>
                  <a:cubicBezTo>
                    <a:pt x="3051" y="4947"/>
                    <a:pt x="3051" y="4942"/>
                    <a:pt x="3051" y="4937"/>
                  </a:cubicBezTo>
                  <a:lnTo>
                    <a:pt x="3051" y="4523"/>
                  </a:lnTo>
                  <a:cubicBezTo>
                    <a:pt x="3397" y="4278"/>
                    <a:pt x="3633" y="3903"/>
                    <a:pt x="3691" y="3479"/>
                  </a:cubicBezTo>
                  <a:cubicBezTo>
                    <a:pt x="4134" y="2719"/>
                    <a:pt x="3936" y="1752"/>
                    <a:pt x="3229" y="1227"/>
                  </a:cubicBezTo>
                  <a:cubicBezTo>
                    <a:pt x="3258" y="1141"/>
                    <a:pt x="3267" y="1059"/>
                    <a:pt x="3267" y="972"/>
                  </a:cubicBezTo>
                  <a:cubicBezTo>
                    <a:pt x="3267" y="438"/>
                    <a:pt x="2781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5"/>
            <p:cNvSpPr/>
            <p:nvPr/>
          </p:nvSpPr>
          <p:spPr>
            <a:xfrm>
              <a:off x="6712685" y="1678327"/>
              <a:ext cx="10753" cy="26385"/>
            </a:xfrm>
            <a:custGeom>
              <a:avLst/>
              <a:gdLst/>
              <a:ahLst/>
              <a:cxnLst/>
              <a:rect l="l" t="t" r="r" b="b"/>
              <a:pathLst>
                <a:path w="410" h="100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814"/>
                  </a:lnTo>
                  <a:cubicBezTo>
                    <a:pt x="8" y="942"/>
                    <a:pt x="106" y="1005"/>
                    <a:pt x="205" y="1005"/>
                  </a:cubicBezTo>
                  <a:cubicBezTo>
                    <a:pt x="304" y="1005"/>
                    <a:pt x="402" y="942"/>
                    <a:pt x="410" y="814"/>
                  </a:cubicBezTo>
                  <a:lnTo>
                    <a:pt x="410" y="208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5"/>
            <p:cNvSpPr/>
            <p:nvPr/>
          </p:nvSpPr>
          <p:spPr>
            <a:xfrm>
              <a:off x="6769913" y="1678090"/>
              <a:ext cx="11147" cy="27172"/>
            </a:xfrm>
            <a:custGeom>
              <a:avLst/>
              <a:gdLst/>
              <a:ahLst/>
              <a:cxnLst/>
              <a:rect l="l" t="t" r="r" b="b"/>
              <a:pathLst>
                <a:path w="425" h="1036" extrusionOk="0">
                  <a:moveTo>
                    <a:pt x="212" y="0"/>
                  </a:moveTo>
                  <a:cubicBezTo>
                    <a:pt x="107" y="0"/>
                    <a:pt x="1" y="72"/>
                    <a:pt x="8" y="217"/>
                  </a:cubicBezTo>
                  <a:lnTo>
                    <a:pt x="8" y="823"/>
                  </a:lnTo>
                  <a:cubicBezTo>
                    <a:pt x="1" y="965"/>
                    <a:pt x="107" y="1036"/>
                    <a:pt x="212" y="1036"/>
                  </a:cubicBezTo>
                  <a:cubicBezTo>
                    <a:pt x="318" y="1036"/>
                    <a:pt x="424" y="965"/>
                    <a:pt x="417" y="823"/>
                  </a:cubicBezTo>
                  <a:lnTo>
                    <a:pt x="417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5"/>
            <p:cNvSpPr/>
            <p:nvPr/>
          </p:nvSpPr>
          <p:spPr>
            <a:xfrm>
              <a:off x="6940864" y="1734375"/>
              <a:ext cx="49990" cy="16943"/>
            </a:xfrm>
            <a:custGeom>
              <a:avLst/>
              <a:gdLst/>
              <a:ahLst/>
              <a:cxnLst/>
              <a:rect l="l" t="t" r="r" b="b"/>
              <a:pathLst>
                <a:path w="1906" h="646" extrusionOk="0">
                  <a:moveTo>
                    <a:pt x="260" y="0"/>
                  </a:moveTo>
                  <a:cubicBezTo>
                    <a:pt x="0" y="15"/>
                    <a:pt x="0" y="400"/>
                    <a:pt x="260" y="414"/>
                  </a:cubicBezTo>
                  <a:cubicBezTo>
                    <a:pt x="496" y="414"/>
                    <a:pt x="1165" y="448"/>
                    <a:pt x="1487" y="611"/>
                  </a:cubicBezTo>
                  <a:cubicBezTo>
                    <a:pt x="1526" y="635"/>
                    <a:pt x="1564" y="645"/>
                    <a:pt x="1600" y="645"/>
                  </a:cubicBezTo>
                  <a:cubicBezTo>
                    <a:pt x="1794" y="645"/>
                    <a:pt x="1905" y="335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5"/>
            <p:cNvSpPr/>
            <p:nvPr/>
          </p:nvSpPr>
          <p:spPr>
            <a:xfrm>
              <a:off x="6901995" y="1705734"/>
              <a:ext cx="126023" cy="171816"/>
            </a:xfrm>
            <a:custGeom>
              <a:avLst/>
              <a:gdLst/>
              <a:ahLst/>
              <a:cxnLst/>
              <a:rect l="l" t="t" r="r" b="b"/>
              <a:pathLst>
                <a:path w="4805" h="6551" extrusionOk="0">
                  <a:moveTo>
                    <a:pt x="3729" y="409"/>
                  </a:moveTo>
                  <a:lnTo>
                    <a:pt x="3729" y="1261"/>
                  </a:lnTo>
                  <a:cubicBezTo>
                    <a:pt x="3729" y="1395"/>
                    <a:pt x="3696" y="1535"/>
                    <a:pt x="3638" y="1660"/>
                  </a:cubicBezTo>
                  <a:lnTo>
                    <a:pt x="3532" y="1867"/>
                  </a:lnTo>
                  <a:cubicBezTo>
                    <a:pt x="3518" y="1891"/>
                    <a:pt x="3513" y="1925"/>
                    <a:pt x="3513" y="1958"/>
                  </a:cubicBezTo>
                  <a:lnTo>
                    <a:pt x="3513" y="2396"/>
                  </a:lnTo>
                  <a:cubicBezTo>
                    <a:pt x="3513" y="3010"/>
                    <a:pt x="3012" y="3504"/>
                    <a:pt x="2402" y="3504"/>
                  </a:cubicBezTo>
                  <a:cubicBezTo>
                    <a:pt x="2391" y="3504"/>
                    <a:pt x="2379" y="3503"/>
                    <a:pt x="2368" y="3503"/>
                  </a:cubicBezTo>
                  <a:cubicBezTo>
                    <a:pt x="1776" y="3484"/>
                    <a:pt x="1295" y="2964"/>
                    <a:pt x="1295" y="2339"/>
                  </a:cubicBezTo>
                  <a:lnTo>
                    <a:pt x="1295" y="1958"/>
                  </a:lnTo>
                  <a:cubicBezTo>
                    <a:pt x="1295" y="1925"/>
                    <a:pt x="1285" y="1891"/>
                    <a:pt x="1271" y="1867"/>
                  </a:cubicBezTo>
                  <a:lnTo>
                    <a:pt x="1145" y="1612"/>
                  </a:lnTo>
                  <a:cubicBezTo>
                    <a:pt x="1097" y="1516"/>
                    <a:pt x="1073" y="1415"/>
                    <a:pt x="1073" y="1309"/>
                  </a:cubicBezTo>
                  <a:lnTo>
                    <a:pt x="1073" y="1299"/>
                  </a:lnTo>
                  <a:cubicBezTo>
                    <a:pt x="1073" y="808"/>
                    <a:pt x="1473" y="409"/>
                    <a:pt x="1963" y="409"/>
                  </a:cubicBezTo>
                  <a:close/>
                  <a:moveTo>
                    <a:pt x="2854" y="3840"/>
                  </a:moveTo>
                  <a:cubicBezTo>
                    <a:pt x="2858" y="3902"/>
                    <a:pt x="2868" y="3965"/>
                    <a:pt x="2892" y="4023"/>
                  </a:cubicBezTo>
                  <a:lnTo>
                    <a:pt x="2724" y="4196"/>
                  </a:lnTo>
                  <a:cubicBezTo>
                    <a:pt x="2637" y="4278"/>
                    <a:pt x="2522" y="4326"/>
                    <a:pt x="2401" y="4326"/>
                  </a:cubicBezTo>
                  <a:cubicBezTo>
                    <a:pt x="2281" y="4326"/>
                    <a:pt x="2166" y="4278"/>
                    <a:pt x="2084" y="4191"/>
                  </a:cubicBezTo>
                  <a:lnTo>
                    <a:pt x="1915" y="4023"/>
                  </a:lnTo>
                  <a:cubicBezTo>
                    <a:pt x="1935" y="3965"/>
                    <a:pt x="1949" y="3902"/>
                    <a:pt x="1949" y="3840"/>
                  </a:cubicBezTo>
                  <a:cubicBezTo>
                    <a:pt x="2079" y="3883"/>
                    <a:pt x="2218" y="3907"/>
                    <a:pt x="2358" y="3912"/>
                  </a:cubicBezTo>
                  <a:lnTo>
                    <a:pt x="2401" y="3912"/>
                  </a:lnTo>
                  <a:cubicBezTo>
                    <a:pt x="2555" y="3912"/>
                    <a:pt x="2709" y="3888"/>
                    <a:pt x="2854" y="3840"/>
                  </a:cubicBezTo>
                  <a:close/>
                  <a:moveTo>
                    <a:pt x="1963" y="0"/>
                  </a:moveTo>
                  <a:cubicBezTo>
                    <a:pt x="1246" y="0"/>
                    <a:pt x="664" y="582"/>
                    <a:pt x="664" y="1299"/>
                  </a:cubicBezTo>
                  <a:lnTo>
                    <a:pt x="664" y="1309"/>
                  </a:lnTo>
                  <a:cubicBezTo>
                    <a:pt x="664" y="1477"/>
                    <a:pt x="703" y="1641"/>
                    <a:pt x="780" y="1790"/>
                  </a:cubicBezTo>
                  <a:lnTo>
                    <a:pt x="886" y="2002"/>
                  </a:lnTo>
                  <a:lnTo>
                    <a:pt x="886" y="2339"/>
                  </a:lnTo>
                  <a:cubicBezTo>
                    <a:pt x="881" y="2849"/>
                    <a:pt x="1126" y="3330"/>
                    <a:pt x="1540" y="3628"/>
                  </a:cubicBezTo>
                  <a:lnTo>
                    <a:pt x="1540" y="3811"/>
                  </a:lnTo>
                  <a:cubicBezTo>
                    <a:pt x="1540" y="3917"/>
                    <a:pt x="1473" y="4008"/>
                    <a:pt x="1372" y="4037"/>
                  </a:cubicBezTo>
                  <a:lnTo>
                    <a:pt x="631" y="4249"/>
                  </a:lnTo>
                  <a:cubicBezTo>
                    <a:pt x="265" y="4355"/>
                    <a:pt x="10" y="4691"/>
                    <a:pt x="10" y="5076"/>
                  </a:cubicBezTo>
                  <a:lnTo>
                    <a:pt x="10" y="6337"/>
                  </a:lnTo>
                  <a:cubicBezTo>
                    <a:pt x="0" y="6479"/>
                    <a:pt x="106" y="6550"/>
                    <a:pt x="213" y="6550"/>
                  </a:cubicBezTo>
                  <a:cubicBezTo>
                    <a:pt x="319" y="6550"/>
                    <a:pt x="426" y="6479"/>
                    <a:pt x="419" y="6337"/>
                  </a:cubicBezTo>
                  <a:lnTo>
                    <a:pt x="419" y="5081"/>
                  </a:lnTo>
                  <a:cubicBezTo>
                    <a:pt x="419" y="4879"/>
                    <a:pt x="549" y="4701"/>
                    <a:pt x="746" y="4643"/>
                  </a:cubicBezTo>
                  <a:lnTo>
                    <a:pt x="1482" y="4432"/>
                  </a:lnTo>
                  <a:cubicBezTo>
                    <a:pt x="1545" y="4412"/>
                    <a:pt x="1607" y="4388"/>
                    <a:pt x="1660" y="4350"/>
                  </a:cubicBezTo>
                  <a:lnTo>
                    <a:pt x="1790" y="4485"/>
                  </a:lnTo>
                  <a:cubicBezTo>
                    <a:pt x="1959" y="4651"/>
                    <a:pt x="2180" y="4734"/>
                    <a:pt x="2401" y="4734"/>
                  </a:cubicBezTo>
                  <a:cubicBezTo>
                    <a:pt x="2623" y="4734"/>
                    <a:pt x="2844" y="4651"/>
                    <a:pt x="3012" y="4485"/>
                  </a:cubicBezTo>
                  <a:lnTo>
                    <a:pt x="3142" y="4350"/>
                  </a:lnTo>
                  <a:cubicBezTo>
                    <a:pt x="3200" y="4388"/>
                    <a:pt x="3258" y="4417"/>
                    <a:pt x="3325" y="4436"/>
                  </a:cubicBezTo>
                  <a:lnTo>
                    <a:pt x="4061" y="4643"/>
                  </a:lnTo>
                  <a:cubicBezTo>
                    <a:pt x="4254" y="4701"/>
                    <a:pt x="4389" y="4879"/>
                    <a:pt x="4389" y="5081"/>
                  </a:cubicBezTo>
                  <a:lnTo>
                    <a:pt x="4389" y="6337"/>
                  </a:lnTo>
                  <a:cubicBezTo>
                    <a:pt x="4381" y="6479"/>
                    <a:pt x="4487" y="6550"/>
                    <a:pt x="4593" y="6550"/>
                  </a:cubicBezTo>
                  <a:cubicBezTo>
                    <a:pt x="4699" y="6550"/>
                    <a:pt x="4805" y="6479"/>
                    <a:pt x="4798" y="6337"/>
                  </a:cubicBezTo>
                  <a:lnTo>
                    <a:pt x="4798" y="5081"/>
                  </a:lnTo>
                  <a:cubicBezTo>
                    <a:pt x="4798" y="4691"/>
                    <a:pt x="4543" y="4355"/>
                    <a:pt x="4172" y="4249"/>
                  </a:cubicBezTo>
                  <a:lnTo>
                    <a:pt x="3431" y="4037"/>
                  </a:lnTo>
                  <a:cubicBezTo>
                    <a:pt x="3335" y="4008"/>
                    <a:pt x="3263" y="3917"/>
                    <a:pt x="3263" y="3816"/>
                  </a:cubicBezTo>
                  <a:lnTo>
                    <a:pt x="3263" y="3643"/>
                  </a:lnTo>
                  <a:cubicBezTo>
                    <a:pt x="3335" y="3594"/>
                    <a:pt x="3397" y="3541"/>
                    <a:pt x="3460" y="3484"/>
                  </a:cubicBezTo>
                  <a:cubicBezTo>
                    <a:pt x="3753" y="3200"/>
                    <a:pt x="3922" y="2805"/>
                    <a:pt x="3922" y="2391"/>
                  </a:cubicBezTo>
                  <a:lnTo>
                    <a:pt x="3922" y="2007"/>
                  </a:lnTo>
                  <a:lnTo>
                    <a:pt x="4004" y="1843"/>
                  </a:lnTo>
                  <a:cubicBezTo>
                    <a:pt x="4090" y="1660"/>
                    <a:pt x="4138" y="1463"/>
                    <a:pt x="4138" y="1261"/>
                  </a:cubicBezTo>
                  <a:lnTo>
                    <a:pt x="4138" y="207"/>
                  </a:lnTo>
                  <a:cubicBezTo>
                    <a:pt x="4138" y="91"/>
                    <a:pt x="4047" y="0"/>
                    <a:pt x="3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5"/>
            <p:cNvSpPr/>
            <p:nvPr/>
          </p:nvSpPr>
          <p:spPr>
            <a:xfrm>
              <a:off x="6924944" y="1843534"/>
              <a:ext cx="11199" cy="34017"/>
            </a:xfrm>
            <a:custGeom>
              <a:avLst/>
              <a:gdLst/>
              <a:ahLst/>
              <a:cxnLst/>
              <a:rect l="l" t="t" r="r" b="b"/>
              <a:pathLst>
                <a:path w="427" h="1297" extrusionOk="0">
                  <a:moveTo>
                    <a:pt x="213" y="0"/>
                  </a:moveTo>
                  <a:cubicBezTo>
                    <a:pt x="102" y="0"/>
                    <a:pt x="11" y="92"/>
                    <a:pt x="11" y="207"/>
                  </a:cubicBezTo>
                  <a:lnTo>
                    <a:pt x="11" y="1083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20" y="1296"/>
                    <a:pt x="427" y="1225"/>
                    <a:pt x="420" y="1083"/>
                  </a:cubicBezTo>
                  <a:lnTo>
                    <a:pt x="420" y="203"/>
                  </a:lnTo>
                  <a:cubicBezTo>
                    <a:pt x="415" y="92"/>
                    <a:pt x="32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5"/>
            <p:cNvSpPr/>
            <p:nvPr/>
          </p:nvSpPr>
          <p:spPr>
            <a:xfrm>
              <a:off x="6994106" y="1843534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3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6" y="1211"/>
                    <a:pt x="104" y="1274"/>
                    <a:pt x="203" y="1274"/>
                  </a:cubicBezTo>
                  <a:cubicBezTo>
                    <a:pt x="303" y="1274"/>
                    <a:pt x="403" y="1211"/>
                    <a:pt x="410" y="1083"/>
                  </a:cubicBezTo>
                  <a:lnTo>
                    <a:pt x="410" y="203"/>
                  </a:lnTo>
                  <a:cubicBezTo>
                    <a:pt x="405" y="92"/>
                    <a:pt x="31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5"/>
            <p:cNvSpPr/>
            <p:nvPr/>
          </p:nvSpPr>
          <p:spPr>
            <a:xfrm>
              <a:off x="6790816" y="1590779"/>
              <a:ext cx="188366" cy="104228"/>
            </a:xfrm>
            <a:custGeom>
              <a:avLst/>
              <a:gdLst/>
              <a:ahLst/>
              <a:cxnLst/>
              <a:rect l="l" t="t" r="r" b="b"/>
              <a:pathLst>
                <a:path w="7182" h="3974" extrusionOk="0">
                  <a:moveTo>
                    <a:pt x="2476" y="0"/>
                  </a:moveTo>
                  <a:cubicBezTo>
                    <a:pt x="1677" y="0"/>
                    <a:pt x="863" y="220"/>
                    <a:pt x="125" y="692"/>
                  </a:cubicBezTo>
                  <a:cubicBezTo>
                    <a:pt x="29" y="750"/>
                    <a:pt x="0" y="880"/>
                    <a:pt x="63" y="976"/>
                  </a:cubicBezTo>
                  <a:cubicBezTo>
                    <a:pt x="103" y="1038"/>
                    <a:pt x="170" y="1070"/>
                    <a:pt x="238" y="1070"/>
                  </a:cubicBezTo>
                  <a:cubicBezTo>
                    <a:pt x="276" y="1070"/>
                    <a:pt x="314" y="1060"/>
                    <a:pt x="347" y="1039"/>
                  </a:cubicBezTo>
                  <a:cubicBezTo>
                    <a:pt x="1015" y="610"/>
                    <a:pt x="1752" y="410"/>
                    <a:pt x="2476" y="410"/>
                  </a:cubicBezTo>
                  <a:cubicBezTo>
                    <a:pt x="4107" y="410"/>
                    <a:pt x="5673" y="1426"/>
                    <a:pt x="6236" y="3122"/>
                  </a:cubicBezTo>
                  <a:lnTo>
                    <a:pt x="5894" y="2776"/>
                  </a:lnTo>
                  <a:cubicBezTo>
                    <a:pt x="5848" y="2724"/>
                    <a:pt x="5794" y="2702"/>
                    <a:pt x="5743" y="2702"/>
                  </a:cubicBezTo>
                  <a:cubicBezTo>
                    <a:pt x="5581" y="2702"/>
                    <a:pt x="5440" y="2915"/>
                    <a:pt x="5601" y="3065"/>
                  </a:cubicBezTo>
                  <a:lnTo>
                    <a:pt x="6443" y="3911"/>
                  </a:lnTo>
                  <a:cubicBezTo>
                    <a:pt x="6483" y="3954"/>
                    <a:pt x="6536" y="3974"/>
                    <a:pt x="6588" y="3974"/>
                  </a:cubicBezTo>
                  <a:cubicBezTo>
                    <a:pt x="6672" y="3974"/>
                    <a:pt x="6755" y="3922"/>
                    <a:pt x="6785" y="3830"/>
                  </a:cubicBezTo>
                  <a:lnTo>
                    <a:pt x="7131" y="2685"/>
                  </a:lnTo>
                  <a:cubicBezTo>
                    <a:pt x="7181" y="2526"/>
                    <a:pt x="7051" y="2417"/>
                    <a:pt x="6925" y="2417"/>
                  </a:cubicBezTo>
                  <a:cubicBezTo>
                    <a:pt x="6845" y="2417"/>
                    <a:pt x="6766" y="2461"/>
                    <a:pt x="6737" y="2564"/>
                  </a:cubicBezTo>
                  <a:lnTo>
                    <a:pt x="6616" y="2964"/>
                  </a:lnTo>
                  <a:cubicBezTo>
                    <a:pt x="5987" y="1107"/>
                    <a:pt x="4268" y="0"/>
                    <a:pt x="2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5"/>
            <p:cNvSpPr/>
            <p:nvPr/>
          </p:nvSpPr>
          <p:spPr>
            <a:xfrm>
              <a:off x="6733877" y="1716671"/>
              <a:ext cx="186950" cy="103153"/>
            </a:xfrm>
            <a:custGeom>
              <a:avLst/>
              <a:gdLst/>
              <a:ahLst/>
              <a:cxnLst/>
              <a:rect l="l" t="t" r="r" b="b"/>
              <a:pathLst>
                <a:path w="7128" h="3933" extrusionOk="0">
                  <a:moveTo>
                    <a:pt x="540" y="0"/>
                  </a:moveTo>
                  <a:cubicBezTo>
                    <a:pt x="451" y="0"/>
                    <a:pt x="363" y="59"/>
                    <a:pt x="338" y="156"/>
                  </a:cubicBezTo>
                  <a:lnTo>
                    <a:pt x="49" y="1310"/>
                  </a:lnTo>
                  <a:cubicBezTo>
                    <a:pt x="1" y="1472"/>
                    <a:pt x="129" y="1576"/>
                    <a:pt x="253" y="1576"/>
                  </a:cubicBezTo>
                  <a:cubicBezTo>
                    <a:pt x="340" y="1576"/>
                    <a:pt x="425" y="1526"/>
                    <a:pt x="448" y="1412"/>
                  </a:cubicBezTo>
                  <a:lnTo>
                    <a:pt x="540" y="1031"/>
                  </a:lnTo>
                  <a:cubicBezTo>
                    <a:pt x="1189" y="2854"/>
                    <a:pt x="2891" y="3932"/>
                    <a:pt x="4659" y="3932"/>
                  </a:cubicBezTo>
                  <a:cubicBezTo>
                    <a:pt x="5458" y="3932"/>
                    <a:pt x="6271" y="3712"/>
                    <a:pt x="7007" y="3240"/>
                  </a:cubicBezTo>
                  <a:cubicBezTo>
                    <a:pt x="7103" y="3182"/>
                    <a:pt x="7127" y="3057"/>
                    <a:pt x="7069" y="2961"/>
                  </a:cubicBezTo>
                  <a:cubicBezTo>
                    <a:pt x="7030" y="2901"/>
                    <a:pt x="6966" y="2869"/>
                    <a:pt x="6900" y="2869"/>
                  </a:cubicBezTo>
                  <a:cubicBezTo>
                    <a:pt x="6861" y="2869"/>
                    <a:pt x="6821" y="2880"/>
                    <a:pt x="6786" y="2903"/>
                  </a:cubicBezTo>
                  <a:cubicBezTo>
                    <a:pt x="6120" y="3330"/>
                    <a:pt x="5385" y="3528"/>
                    <a:pt x="4663" y="3528"/>
                  </a:cubicBezTo>
                  <a:cubicBezTo>
                    <a:pt x="3030" y="3528"/>
                    <a:pt x="1461" y="2513"/>
                    <a:pt x="901" y="815"/>
                  </a:cubicBezTo>
                  <a:lnTo>
                    <a:pt x="901" y="815"/>
                  </a:lnTo>
                  <a:lnTo>
                    <a:pt x="1276" y="1166"/>
                  </a:lnTo>
                  <a:cubicBezTo>
                    <a:pt x="1322" y="1216"/>
                    <a:pt x="1374" y="1236"/>
                    <a:pt x="1424" y="1236"/>
                  </a:cubicBezTo>
                  <a:cubicBezTo>
                    <a:pt x="1591" y="1236"/>
                    <a:pt x="1733" y="1004"/>
                    <a:pt x="1555" y="863"/>
                  </a:cubicBezTo>
                  <a:lnTo>
                    <a:pt x="675" y="55"/>
                  </a:lnTo>
                  <a:cubicBezTo>
                    <a:pt x="636" y="17"/>
                    <a:pt x="588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3" name="Google Shape;11093;p75"/>
          <p:cNvGrpSpPr/>
          <p:nvPr/>
        </p:nvGrpSpPr>
        <p:grpSpPr>
          <a:xfrm>
            <a:off x="7115906" y="1510602"/>
            <a:ext cx="366765" cy="366660"/>
            <a:chOff x="7115906" y="1510602"/>
            <a:chExt cx="366765" cy="366660"/>
          </a:xfrm>
        </p:grpSpPr>
        <p:sp>
          <p:nvSpPr>
            <p:cNvPr id="11094" name="Google Shape;11094;p75"/>
            <p:cNvSpPr/>
            <p:nvPr/>
          </p:nvSpPr>
          <p:spPr>
            <a:xfrm>
              <a:off x="7151602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9" y="2151"/>
                    <a:pt x="2359" y="1371"/>
                  </a:cubicBezTo>
                  <a:cubicBezTo>
                    <a:pt x="2359" y="1371"/>
                    <a:pt x="2604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5"/>
            <p:cNvSpPr/>
            <p:nvPr/>
          </p:nvSpPr>
          <p:spPr>
            <a:xfrm>
              <a:off x="7151602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7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5"/>
            <p:cNvSpPr/>
            <p:nvPr/>
          </p:nvSpPr>
          <p:spPr>
            <a:xfrm>
              <a:off x="7191232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5"/>
            <p:cNvSpPr/>
            <p:nvPr/>
          </p:nvSpPr>
          <p:spPr>
            <a:xfrm>
              <a:off x="7189973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5"/>
            <p:cNvSpPr/>
            <p:nvPr/>
          </p:nvSpPr>
          <p:spPr>
            <a:xfrm>
              <a:off x="7150107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5"/>
            <p:cNvSpPr/>
            <p:nvPr/>
          </p:nvSpPr>
          <p:spPr>
            <a:xfrm>
              <a:off x="7238179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75"/>
            <p:cNvSpPr/>
            <p:nvPr/>
          </p:nvSpPr>
          <p:spPr>
            <a:xfrm>
              <a:off x="7166001" y="1636703"/>
              <a:ext cx="62998" cy="69424"/>
            </a:xfrm>
            <a:custGeom>
              <a:avLst/>
              <a:gdLst/>
              <a:ahLst/>
              <a:cxnLst/>
              <a:rect l="l" t="t" r="r" b="b"/>
              <a:pathLst>
                <a:path w="2402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401" y="1583"/>
                  </a:cubicBezTo>
                  <a:lnTo>
                    <a:pt x="2401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75"/>
            <p:cNvSpPr/>
            <p:nvPr/>
          </p:nvSpPr>
          <p:spPr>
            <a:xfrm>
              <a:off x="7186065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18" y="10"/>
                  </a:lnTo>
                  <a:cubicBezTo>
                    <a:pt x="737" y="25"/>
                    <a:pt x="655" y="35"/>
                    <a:pt x="568" y="35"/>
                  </a:cubicBezTo>
                  <a:lnTo>
                    <a:pt x="299" y="35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5"/>
            <p:cNvSpPr/>
            <p:nvPr/>
          </p:nvSpPr>
          <p:spPr>
            <a:xfrm>
              <a:off x="7166001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4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0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5"/>
            <p:cNvSpPr/>
            <p:nvPr/>
          </p:nvSpPr>
          <p:spPr>
            <a:xfrm>
              <a:off x="7202457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5"/>
            <p:cNvSpPr/>
            <p:nvPr/>
          </p:nvSpPr>
          <p:spPr>
            <a:xfrm>
              <a:off x="7186065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5"/>
            <p:cNvSpPr/>
            <p:nvPr/>
          </p:nvSpPr>
          <p:spPr>
            <a:xfrm>
              <a:off x="7126004" y="1734506"/>
              <a:ext cx="57569" cy="66146"/>
            </a:xfrm>
            <a:custGeom>
              <a:avLst/>
              <a:gdLst/>
              <a:ahLst/>
              <a:cxnLst/>
              <a:rect l="l" t="t" r="r" b="b"/>
              <a:pathLst>
                <a:path w="2195" h="2522" extrusionOk="0">
                  <a:moveTo>
                    <a:pt x="1362" y="0"/>
                  </a:moveTo>
                  <a:lnTo>
                    <a:pt x="765" y="246"/>
                  </a:lnTo>
                  <a:lnTo>
                    <a:pt x="756" y="250"/>
                  </a:lnTo>
                  <a:cubicBezTo>
                    <a:pt x="727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88" y="2343"/>
                  </a:lnTo>
                  <a:lnTo>
                    <a:pt x="688" y="1400"/>
                  </a:lnTo>
                  <a:cubicBezTo>
                    <a:pt x="688" y="1292"/>
                    <a:pt x="769" y="1238"/>
                    <a:pt x="849" y="1238"/>
                  </a:cubicBezTo>
                  <a:cubicBezTo>
                    <a:pt x="930" y="1238"/>
                    <a:pt x="1011" y="1292"/>
                    <a:pt x="1011" y="1400"/>
                  </a:cubicBezTo>
                  <a:lnTo>
                    <a:pt x="1011" y="2521"/>
                  </a:lnTo>
                  <a:lnTo>
                    <a:pt x="2194" y="2521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5"/>
            <p:cNvSpPr/>
            <p:nvPr/>
          </p:nvSpPr>
          <p:spPr>
            <a:xfrm>
              <a:off x="7216095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8" y="506"/>
                    <a:pt x="1232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5"/>
            <p:cNvSpPr/>
            <p:nvPr/>
          </p:nvSpPr>
          <p:spPr>
            <a:xfrm>
              <a:off x="7124850" y="1734506"/>
              <a:ext cx="36640" cy="61477"/>
            </a:xfrm>
            <a:custGeom>
              <a:avLst/>
              <a:gdLst/>
              <a:ahLst/>
              <a:cxnLst/>
              <a:rect l="l" t="t" r="r" b="b"/>
              <a:pathLst>
                <a:path w="1397" h="2344" extrusionOk="0">
                  <a:moveTo>
                    <a:pt x="1362" y="0"/>
                  </a:moveTo>
                  <a:lnTo>
                    <a:pt x="771" y="246"/>
                  </a:lnTo>
                  <a:lnTo>
                    <a:pt x="756" y="250"/>
                  </a:lnTo>
                  <a:cubicBezTo>
                    <a:pt x="727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3" y="2343"/>
                  </a:lnTo>
                  <a:lnTo>
                    <a:pt x="323" y="1448"/>
                  </a:lnTo>
                  <a:cubicBezTo>
                    <a:pt x="318" y="529"/>
                    <a:pt x="1050" y="260"/>
                    <a:pt x="1083" y="250"/>
                  </a:cubicBezTo>
                  <a:lnTo>
                    <a:pt x="1093" y="246"/>
                  </a:lnTo>
                  <a:lnTo>
                    <a:pt x="1396" y="120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5"/>
            <p:cNvSpPr/>
            <p:nvPr/>
          </p:nvSpPr>
          <p:spPr>
            <a:xfrm>
              <a:off x="7151366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5"/>
            <p:cNvSpPr/>
            <p:nvPr/>
          </p:nvSpPr>
          <p:spPr>
            <a:xfrm>
              <a:off x="7171666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7" y="96"/>
                  </a:lnTo>
                  <a:cubicBezTo>
                    <a:pt x="189" y="68"/>
                    <a:pt x="169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5"/>
            <p:cNvSpPr/>
            <p:nvPr/>
          </p:nvSpPr>
          <p:spPr>
            <a:xfrm>
              <a:off x="7179875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5"/>
            <p:cNvSpPr/>
            <p:nvPr/>
          </p:nvSpPr>
          <p:spPr>
            <a:xfrm>
              <a:off x="7210430" y="1760366"/>
              <a:ext cx="4695" cy="13035"/>
            </a:xfrm>
            <a:custGeom>
              <a:avLst/>
              <a:gdLst/>
              <a:ahLst/>
              <a:cxnLst/>
              <a:rect l="l" t="t" r="r" b="b"/>
              <a:pathLst>
                <a:path w="179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58" y="496"/>
                  </a:lnTo>
                  <a:lnTo>
                    <a:pt x="178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5"/>
            <p:cNvSpPr/>
            <p:nvPr/>
          </p:nvSpPr>
          <p:spPr>
            <a:xfrm>
              <a:off x="7205998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5"/>
            <p:cNvSpPr/>
            <p:nvPr/>
          </p:nvSpPr>
          <p:spPr>
            <a:xfrm>
              <a:off x="7115906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176" y="438"/>
                  </a:moveTo>
                  <a:cubicBezTo>
                    <a:pt x="3984" y="438"/>
                    <a:pt x="4639" y="1098"/>
                    <a:pt x="4639" y="1901"/>
                  </a:cubicBezTo>
                  <a:lnTo>
                    <a:pt x="4639" y="2301"/>
                  </a:lnTo>
                  <a:lnTo>
                    <a:pt x="4634" y="2296"/>
                  </a:lnTo>
                  <a:lnTo>
                    <a:pt x="4629" y="2291"/>
                  </a:lnTo>
                  <a:lnTo>
                    <a:pt x="4619" y="2281"/>
                  </a:lnTo>
                  <a:lnTo>
                    <a:pt x="4610" y="2276"/>
                  </a:lnTo>
                  <a:lnTo>
                    <a:pt x="4600" y="2272"/>
                  </a:lnTo>
                  <a:lnTo>
                    <a:pt x="4591" y="2262"/>
                  </a:lnTo>
                  <a:lnTo>
                    <a:pt x="4581" y="2257"/>
                  </a:lnTo>
                  <a:lnTo>
                    <a:pt x="4571" y="2252"/>
                  </a:lnTo>
                  <a:lnTo>
                    <a:pt x="4562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6" y="1434"/>
                    <a:pt x="3810" y="1372"/>
                    <a:pt x="3714" y="1372"/>
                  </a:cubicBezTo>
                  <a:cubicBezTo>
                    <a:pt x="3648" y="1372"/>
                    <a:pt x="3582" y="1401"/>
                    <a:pt x="3537" y="1463"/>
                  </a:cubicBezTo>
                  <a:cubicBezTo>
                    <a:pt x="2979" y="2233"/>
                    <a:pt x="1752" y="2238"/>
                    <a:pt x="1737" y="2238"/>
                  </a:cubicBezTo>
                  <a:lnTo>
                    <a:pt x="1670" y="2238"/>
                  </a:lnTo>
                  <a:lnTo>
                    <a:pt x="1660" y="2243"/>
                  </a:lnTo>
                  <a:lnTo>
                    <a:pt x="1651" y="2248"/>
                  </a:lnTo>
                  <a:lnTo>
                    <a:pt x="1641" y="2252"/>
                  </a:lnTo>
                  <a:lnTo>
                    <a:pt x="1631" y="2257"/>
                  </a:lnTo>
                  <a:lnTo>
                    <a:pt x="1622" y="2262"/>
                  </a:lnTo>
                  <a:lnTo>
                    <a:pt x="1612" y="2267"/>
                  </a:lnTo>
                  <a:lnTo>
                    <a:pt x="1602" y="2272"/>
                  </a:lnTo>
                  <a:lnTo>
                    <a:pt x="1598" y="2281"/>
                  </a:lnTo>
                  <a:lnTo>
                    <a:pt x="1588" y="2286"/>
                  </a:lnTo>
                  <a:lnTo>
                    <a:pt x="1578" y="2296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41" y="438"/>
                  </a:cubicBezTo>
                  <a:close/>
                  <a:moveTo>
                    <a:pt x="1516" y="2849"/>
                  </a:moveTo>
                  <a:lnTo>
                    <a:pt x="1516" y="3301"/>
                  </a:lnTo>
                  <a:cubicBezTo>
                    <a:pt x="1439" y="3248"/>
                    <a:pt x="1396" y="3167"/>
                    <a:pt x="1396" y="3075"/>
                  </a:cubicBezTo>
                  <a:cubicBezTo>
                    <a:pt x="1396" y="2984"/>
                    <a:pt x="1439" y="2902"/>
                    <a:pt x="1516" y="2849"/>
                  </a:cubicBezTo>
                  <a:close/>
                  <a:moveTo>
                    <a:pt x="4706" y="2849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49"/>
                  </a:lnTo>
                  <a:close/>
                  <a:moveTo>
                    <a:pt x="3638" y="2002"/>
                  </a:moveTo>
                  <a:cubicBezTo>
                    <a:pt x="3753" y="2224"/>
                    <a:pt x="3946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8" y="3513"/>
                  </a:cubicBezTo>
                  <a:lnTo>
                    <a:pt x="1954" y="3513"/>
                  </a:lnTo>
                  <a:lnTo>
                    <a:pt x="1954" y="2666"/>
                  </a:lnTo>
                  <a:cubicBezTo>
                    <a:pt x="2329" y="2633"/>
                    <a:pt x="3089" y="2503"/>
                    <a:pt x="3638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4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29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1"/>
                  </a:lnTo>
                  <a:cubicBezTo>
                    <a:pt x="3893" y="5462"/>
                    <a:pt x="3907" y="5443"/>
                    <a:pt x="3917" y="5428"/>
                  </a:cubicBezTo>
                  <a:close/>
                  <a:moveTo>
                    <a:pt x="2286" y="5423"/>
                  </a:moveTo>
                  <a:cubicBezTo>
                    <a:pt x="2295" y="5462"/>
                    <a:pt x="2315" y="5496"/>
                    <a:pt x="2343" y="5524"/>
                  </a:cubicBezTo>
                  <a:lnTo>
                    <a:pt x="2767" y="5938"/>
                  </a:lnTo>
                  <a:lnTo>
                    <a:pt x="2444" y="6179"/>
                  </a:lnTo>
                  <a:lnTo>
                    <a:pt x="2132" y="5529"/>
                  </a:lnTo>
                  <a:lnTo>
                    <a:pt x="2286" y="5423"/>
                  </a:lnTo>
                  <a:close/>
                  <a:moveTo>
                    <a:pt x="3099" y="6237"/>
                  </a:moveTo>
                  <a:lnTo>
                    <a:pt x="3282" y="6371"/>
                  </a:lnTo>
                  <a:lnTo>
                    <a:pt x="3219" y="6525"/>
                  </a:lnTo>
                  <a:lnTo>
                    <a:pt x="2988" y="6525"/>
                  </a:lnTo>
                  <a:lnTo>
                    <a:pt x="2926" y="6366"/>
                  </a:lnTo>
                  <a:lnTo>
                    <a:pt x="3099" y="6237"/>
                  </a:lnTo>
                  <a:close/>
                  <a:moveTo>
                    <a:pt x="2560" y="6636"/>
                  </a:moveTo>
                  <a:lnTo>
                    <a:pt x="2613" y="6771"/>
                  </a:lnTo>
                  <a:lnTo>
                    <a:pt x="2555" y="7136"/>
                  </a:lnTo>
                  <a:lnTo>
                    <a:pt x="2435" y="6718"/>
                  </a:lnTo>
                  <a:cubicBezTo>
                    <a:pt x="2454" y="6708"/>
                    <a:pt x="2473" y="6698"/>
                    <a:pt x="2493" y="6689"/>
                  </a:cubicBezTo>
                  <a:lnTo>
                    <a:pt x="2560" y="6636"/>
                  </a:lnTo>
                  <a:close/>
                  <a:moveTo>
                    <a:pt x="3647" y="6641"/>
                  </a:moveTo>
                  <a:lnTo>
                    <a:pt x="3710" y="6689"/>
                  </a:lnTo>
                  <a:cubicBezTo>
                    <a:pt x="3729" y="6703"/>
                    <a:pt x="3753" y="6713"/>
                    <a:pt x="3782" y="6723"/>
                  </a:cubicBezTo>
                  <a:lnTo>
                    <a:pt x="3662" y="7141"/>
                  </a:lnTo>
                  <a:lnTo>
                    <a:pt x="3599" y="6766"/>
                  </a:lnTo>
                  <a:lnTo>
                    <a:pt x="3647" y="6641"/>
                  </a:lnTo>
                  <a:close/>
                  <a:moveTo>
                    <a:pt x="3185" y="6968"/>
                  </a:moveTo>
                  <a:lnTo>
                    <a:pt x="3344" y="7945"/>
                  </a:lnTo>
                  <a:lnTo>
                    <a:pt x="2873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4" y="5962"/>
                  </a:lnTo>
                  <a:cubicBezTo>
                    <a:pt x="5057" y="5972"/>
                    <a:pt x="5745" y="6222"/>
                    <a:pt x="5745" y="7103"/>
                  </a:cubicBezTo>
                  <a:lnTo>
                    <a:pt x="5745" y="7940"/>
                  </a:lnTo>
                  <a:lnTo>
                    <a:pt x="5745" y="7945"/>
                  </a:lnTo>
                  <a:lnTo>
                    <a:pt x="5173" y="7945"/>
                  </a:lnTo>
                  <a:lnTo>
                    <a:pt x="5173" y="7059"/>
                  </a:lnTo>
                  <a:cubicBezTo>
                    <a:pt x="5173" y="6910"/>
                    <a:pt x="5062" y="6836"/>
                    <a:pt x="4951" y="6836"/>
                  </a:cubicBezTo>
                  <a:cubicBezTo>
                    <a:pt x="4841" y="6836"/>
                    <a:pt x="4730" y="6910"/>
                    <a:pt x="4730" y="7059"/>
                  </a:cubicBezTo>
                  <a:lnTo>
                    <a:pt x="4730" y="7945"/>
                  </a:lnTo>
                  <a:lnTo>
                    <a:pt x="3898" y="7945"/>
                  </a:lnTo>
                  <a:lnTo>
                    <a:pt x="4514" y="5751"/>
                  </a:lnTo>
                  <a:close/>
                  <a:moveTo>
                    <a:pt x="3041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5" y="3017"/>
                    <a:pt x="991" y="3677"/>
                    <a:pt x="1540" y="3778"/>
                  </a:cubicBezTo>
                  <a:cubicBezTo>
                    <a:pt x="1622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9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101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8" y="7945"/>
                  </a:lnTo>
                  <a:lnTo>
                    <a:pt x="1458" y="7059"/>
                  </a:lnTo>
                  <a:cubicBezTo>
                    <a:pt x="1458" y="6910"/>
                    <a:pt x="1347" y="6836"/>
                    <a:pt x="1237" y="6836"/>
                  </a:cubicBezTo>
                  <a:cubicBezTo>
                    <a:pt x="1126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43" y="7945"/>
                  </a:lnTo>
                  <a:lnTo>
                    <a:pt x="443" y="7107"/>
                  </a:lnTo>
                  <a:cubicBezTo>
                    <a:pt x="443" y="6227"/>
                    <a:pt x="1131" y="5977"/>
                    <a:pt x="1165" y="5962"/>
                  </a:cubicBezTo>
                  <a:lnTo>
                    <a:pt x="1179" y="5957"/>
                  </a:lnTo>
                  <a:lnTo>
                    <a:pt x="1708" y="5736"/>
                  </a:lnTo>
                  <a:lnTo>
                    <a:pt x="2324" y="7949"/>
                  </a:lnTo>
                  <a:cubicBezTo>
                    <a:pt x="2069" y="8007"/>
                    <a:pt x="2112" y="8383"/>
                    <a:pt x="2372" y="8383"/>
                  </a:cubicBezTo>
                  <a:lnTo>
                    <a:pt x="5967" y="8383"/>
                  </a:lnTo>
                  <a:cubicBezTo>
                    <a:pt x="6087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29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5"/>
            <p:cNvSpPr/>
            <p:nvPr/>
          </p:nvSpPr>
          <p:spPr>
            <a:xfrm>
              <a:off x="7169069" y="1510602"/>
              <a:ext cx="257187" cy="61110"/>
            </a:xfrm>
            <a:custGeom>
              <a:avLst/>
              <a:gdLst/>
              <a:ahLst/>
              <a:cxnLst/>
              <a:rect l="l" t="t" r="r" b="b"/>
              <a:pathLst>
                <a:path w="9806" h="2330" extrusionOk="0">
                  <a:moveTo>
                    <a:pt x="4963" y="1"/>
                  </a:moveTo>
                  <a:cubicBezTo>
                    <a:pt x="3241" y="1"/>
                    <a:pt x="1524" y="636"/>
                    <a:pt x="187" y="1892"/>
                  </a:cubicBezTo>
                  <a:cubicBezTo>
                    <a:pt x="1" y="2044"/>
                    <a:pt x="151" y="2286"/>
                    <a:pt x="328" y="2286"/>
                  </a:cubicBezTo>
                  <a:cubicBezTo>
                    <a:pt x="381" y="2286"/>
                    <a:pt x="436" y="2265"/>
                    <a:pt x="485" y="2215"/>
                  </a:cubicBezTo>
                  <a:cubicBezTo>
                    <a:pt x="1738" y="1040"/>
                    <a:pt x="3348" y="446"/>
                    <a:pt x="4961" y="446"/>
                  </a:cubicBezTo>
                  <a:cubicBezTo>
                    <a:pt x="6407" y="446"/>
                    <a:pt x="7856" y="923"/>
                    <a:pt x="9055" y="1887"/>
                  </a:cubicBezTo>
                  <a:lnTo>
                    <a:pt x="8703" y="1887"/>
                  </a:lnTo>
                  <a:cubicBezTo>
                    <a:pt x="8405" y="1887"/>
                    <a:pt x="8405" y="2330"/>
                    <a:pt x="8703" y="2330"/>
                  </a:cubicBezTo>
                  <a:lnTo>
                    <a:pt x="9584" y="2330"/>
                  </a:lnTo>
                  <a:cubicBezTo>
                    <a:pt x="9704" y="2330"/>
                    <a:pt x="9805" y="2229"/>
                    <a:pt x="9805" y="2109"/>
                  </a:cubicBezTo>
                  <a:lnTo>
                    <a:pt x="9805" y="1310"/>
                  </a:lnTo>
                  <a:cubicBezTo>
                    <a:pt x="9805" y="1190"/>
                    <a:pt x="9704" y="1089"/>
                    <a:pt x="9584" y="1089"/>
                  </a:cubicBezTo>
                  <a:cubicBezTo>
                    <a:pt x="9464" y="1089"/>
                    <a:pt x="9363" y="1190"/>
                    <a:pt x="9363" y="1310"/>
                  </a:cubicBezTo>
                  <a:lnTo>
                    <a:pt x="9363" y="1565"/>
                  </a:lnTo>
                  <a:cubicBezTo>
                    <a:pt x="8077" y="519"/>
                    <a:pt x="6518" y="1"/>
                    <a:pt x="4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5"/>
            <p:cNvSpPr/>
            <p:nvPr/>
          </p:nvSpPr>
          <p:spPr>
            <a:xfrm>
              <a:off x="7176859" y="1819693"/>
              <a:ext cx="245358" cy="57569"/>
            </a:xfrm>
            <a:custGeom>
              <a:avLst/>
              <a:gdLst/>
              <a:ahLst/>
              <a:cxnLst/>
              <a:rect l="l" t="t" r="r" b="b"/>
              <a:pathLst>
                <a:path w="9355" h="2195" extrusionOk="0">
                  <a:moveTo>
                    <a:pt x="222" y="0"/>
                  </a:moveTo>
                  <a:cubicBezTo>
                    <a:pt x="101" y="0"/>
                    <a:pt x="0" y="101"/>
                    <a:pt x="0" y="221"/>
                  </a:cubicBezTo>
                  <a:lnTo>
                    <a:pt x="0" y="1015"/>
                  </a:lnTo>
                  <a:cubicBezTo>
                    <a:pt x="0" y="1164"/>
                    <a:pt x="111" y="1239"/>
                    <a:pt x="222" y="1239"/>
                  </a:cubicBezTo>
                  <a:cubicBezTo>
                    <a:pt x="332" y="1239"/>
                    <a:pt x="443" y="1164"/>
                    <a:pt x="443" y="1015"/>
                  </a:cubicBezTo>
                  <a:lnTo>
                    <a:pt x="443" y="775"/>
                  </a:lnTo>
                  <a:cubicBezTo>
                    <a:pt x="1696" y="1724"/>
                    <a:pt x="3182" y="2194"/>
                    <a:pt x="4666" y="2194"/>
                  </a:cubicBezTo>
                  <a:cubicBezTo>
                    <a:pt x="6304" y="2194"/>
                    <a:pt x="7938" y="1620"/>
                    <a:pt x="9248" y="481"/>
                  </a:cubicBezTo>
                  <a:cubicBezTo>
                    <a:pt x="9345" y="399"/>
                    <a:pt x="9354" y="255"/>
                    <a:pt x="9272" y="164"/>
                  </a:cubicBezTo>
                  <a:cubicBezTo>
                    <a:pt x="9228" y="114"/>
                    <a:pt x="9167" y="89"/>
                    <a:pt x="9106" y="89"/>
                  </a:cubicBezTo>
                  <a:cubicBezTo>
                    <a:pt x="9054" y="89"/>
                    <a:pt x="9002" y="107"/>
                    <a:pt x="8960" y="144"/>
                  </a:cubicBezTo>
                  <a:cubicBezTo>
                    <a:pt x="7732" y="1210"/>
                    <a:pt x="6198" y="1749"/>
                    <a:pt x="4661" y="1749"/>
                  </a:cubicBezTo>
                  <a:cubicBezTo>
                    <a:pt x="3284" y="1749"/>
                    <a:pt x="1903" y="1316"/>
                    <a:pt x="736" y="443"/>
                  </a:cubicBezTo>
                  <a:lnTo>
                    <a:pt x="1107" y="443"/>
                  </a:lnTo>
                  <a:cubicBezTo>
                    <a:pt x="1400" y="443"/>
                    <a:pt x="1400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5"/>
            <p:cNvSpPr/>
            <p:nvPr/>
          </p:nvSpPr>
          <p:spPr>
            <a:xfrm>
              <a:off x="7356045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4" y="2151"/>
                    <a:pt x="2354" y="1371"/>
                  </a:cubicBezTo>
                  <a:cubicBezTo>
                    <a:pt x="2354" y="1371"/>
                    <a:pt x="2599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5"/>
            <p:cNvSpPr/>
            <p:nvPr/>
          </p:nvSpPr>
          <p:spPr>
            <a:xfrm>
              <a:off x="7356045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3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5"/>
            <p:cNvSpPr/>
            <p:nvPr/>
          </p:nvSpPr>
          <p:spPr>
            <a:xfrm>
              <a:off x="7395675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5"/>
            <p:cNvSpPr/>
            <p:nvPr/>
          </p:nvSpPr>
          <p:spPr>
            <a:xfrm>
              <a:off x="7394416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5"/>
            <p:cNvSpPr/>
            <p:nvPr/>
          </p:nvSpPr>
          <p:spPr>
            <a:xfrm>
              <a:off x="7354550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5"/>
            <p:cNvSpPr/>
            <p:nvPr/>
          </p:nvSpPr>
          <p:spPr>
            <a:xfrm>
              <a:off x="7442622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5"/>
            <p:cNvSpPr/>
            <p:nvPr/>
          </p:nvSpPr>
          <p:spPr>
            <a:xfrm>
              <a:off x="7370444" y="1636703"/>
              <a:ext cx="62867" cy="69424"/>
            </a:xfrm>
            <a:custGeom>
              <a:avLst/>
              <a:gdLst/>
              <a:ahLst/>
              <a:cxnLst/>
              <a:rect l="l" t="t" r="r" b="b"/>
              <a:pathLst>
                <a:path w="2397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397" y="1583"/>
                  </a:cubicBezTo>
                  <a:lnTo>
                    <a:pt x="2397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5"/>
            <p:cNvSpPr/>
            <p:nvPr/>
          </p:nvSpPr>
          <p:spPr>
            <a:xfrm>
              <a:off x="7390508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23" y="10"/>
                  </a:lnTo>
                  <a:cubicBezTo>
                    <a:pt x="737" y="25"/>
                    <a:pt x="655" y="35"/>
                    <a:pt x="573" y="35"/>
                  </a:cubicBezTo>
                  <a:lnTo>
                    <a:pt x="304" y="35"/>
                  </a:lnTo>
                  <a:lnTo>
                    <a:pt x="299" y="30"/>
                  </a:lnTo>
                  <a:cubicBezTo>
                    <a:pt x="217" y="30"/>
                    <a:pt x="135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5"/>
            <p:cNvSpPr/>
            <p:nvPr/>
          </p:nvSpPr>
          <p:spPr>
            <a:xfrm>
              <a:off x="7370444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9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5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5"/>
            <p:cNvSpPr/>
            <p:nvPr/>
          </p:nvSpPr>
          <p:spPr>
            <a:xfrm>
              <a:off x="7406900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5"/>
            <p:cNvSpPr/>
            <p:nvPr/>
          </p:nvSpPr>
          <p:spPr>
            <a:xfrm>
              <a:off x="7390508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5"/>
            <p:cNvSpPr/>
            <p:nvPr/>
          </p:nvSpPr>
          <p:spPr>
            <a:xfrm>
              <a:off x="7330316" y="1734506"/>
              <a:ext cx="57701" cy="66146"/>
            </a:xfrm>
            <a:custGeom>
              <a:avLst/>
              <a:gdLst/>
              <a:ahLst/>
              <a:cxnLst/>
              <a:rect l="l" t="t" r="r" b="b"/>
              <a:pathLst>
                <a:path w="2200" h="2522" extrusionOk="0">
                  <a:moveTo>
                    <a:pt x="1367" y="0"/>
                  </a:moveTo>
                  <a:lnTo>
                    <a:pt x="770" y="246"/>
                  </a:lnTo>
                  <a:lnTo>
                    <a:pt x="761" y="250"/>
                  </a:lnTo>
                  <a:cubicBezTo>
                    <a:pt x="732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93" y="2343"/>
                  </a:lnTo>
                  <a:lnTo>
                    <a:pt x="693" y="1400"/>
                  </a:lnTo>
                  <a:cubicBezTo>
                    <a:pt x="693" y="1292"/>
                    <a:pt x="774" y="1238"/>
                    <a:pt x="854" y="1238"/>
                  </a:cubicBezTo>
                  <a:cubicBezTo>
                    <a:pt x="935" y="1238"/>
                    <a:pt x="1016" y="1292"/>
                    <a:pt x="1016" y="1400"/>
                  </a:cubicBezTo>
                  <a:lnTo>
                    <a:pt x="1016" y="2521"/>
                  </a:lnTo>
                  <a:lnTo>
                    <a:pt x="2199" y="2521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5"/>
            <p:cNvSpPr/>
            <p:nvPr/>
          </p:nvSpPr>
          <p:spPr>
            <a:xfrm>
              <a:off x="7420539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3" y="506"/>
                    <a:pt x="1237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5"/>
            <p:cNvSpPr/>
            <p:nvPr/>
          </p:nvSpPr>
          <p:spPr>
            <a:xfrm>
              <a:off x="7329162" y="1734506"/>
              <a:ext cx="36771" cy="61477"/>
            </a:xfrm>
            <a:custGeom>
              <a:avLst/>
              <a:gdLst/>
              <a:ahLst/>
              <a:cxnLst/>
              <a:rect l="l" t="t" r="r" b="b"/>
              <a:pathLst>
                <a:path w="1402" h="2344" extrusionOk="0">
                  <a:moveTo>
                    <a:pt x="1367" y="0"/>
                  </a:moveTo>
                  <a:lnTo>
                    <a:pt x="771" y="246"/>
                  </a:lnTo>
                  <a:lnTo>
                    <a:pt x="761" y="250"/>
                  </a:lnTo>
                  <a:cubicBezTo>
                    <a:pt x="728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8" y="2343"/>
                  </a:lnTo>
                  <a:lnTo>
                    <a:pt x="328" y="1448"/>
                  </a:lnTo>
                  <a:cubicBezTo>
                    <a:pt x="328" y="529"/>
                    <a:pt x="1050" y="260"/>
                    <a:pt x="1084" y="250"/>
                  </a:cubicBezTo>
                  <a:lnTo>
                    <a:pt x="1093" y="246"/>
                  </a:lnTo>
                  <a:lnTo>
                    <a:pt x="1401" y="120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5"/>
            <p:cNvSpPr/>
            <p:nvPr/>
          </p:nvSpPr>
          <p:spPr>
            <a:xfrm>
              <a:off x="7355809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5"/>
            <p:cNvSpPr/>
            <p:nvPr/>
          </p:nvSpPr>
          <p:spPr>
            <a:xfrm>
              <a:off x="7376240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2" y="96"/>
                  </a:lnTo>
                  <a:cubicBezTo>
                    <a:pt x="188" y="68"/>
                    <a:pt x="164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5"/>
            <p:cNvSpPr/>
            <p:nvPr/>
          </p:nvSpPr>
          <p:spPr>
            <a:xfrm>
              <a:off x="7384319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5"/>
            <p:cNvSpPr/>
            <p:nvPr/>
          </p:nvSpPr>
          <p:spPr>
            <a:xfrm>
              <a:off x="7414874" y="1760366"/>
              <a:ext cx="4800" cy="13035"/>
            </a:xfrm>
            <a:custGeom>
              <a:avLst/>
              <a:gdLst/>
              <a:ahLst/>
              <a:cxnLst/>
              <a:rect l="l" t="t" r="r" b="b"/>
              <a:pathLst>
                <a:path w="183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63" y="496"/>
                  </a:lnTo>
                  <a:lnTo>
                    <a:pt x="183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75"/>
            <p:cNvSpPr/>
            <p:nvPr/>
          </p:nvSpPr>
          <p:spPr>
            <a:xfrm>
              <a:off x="7410441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5"/>
            <p:cNvSpPr/>
            <p:nvPr/>
          </p:nvSpPr>
          <p:spPr>
            <a:xfrm>
              <a:off x="7320350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036" y="438"/>
                  </a:moveTo>
                  <a:lnTo>
                    <a:pt x="3041" y="443"/>
                  </a:lnTo>
                  <a:lnTo>
                    <a:pt x="3181" y="443"/>
                  </a:lnTo>
                  <a:cubicBezTo>
                    <a:pt x="3989" y="443"/>
                    <a:pt x="4643" y="1098"/>
                    <a:pt x="4643" y="1906"/>
                  </a:cubicBezTo>
                  <a:lnTo>
                    <a:pt x="4643" y="2305"/>
                  </a:lnTo>
                  <a:lnTo>
                    <a:pt x="4639" y="2301"/>
                  </a:lnTo>
                  <a:lnTo>
                    <a:pt x="4629" y="2291"/>
                  </a:lnTo>
                  <a:lnTo>
                    <a:pt x="4619" y="2286"/>
                  </a:lnTo>
                  <a:lnTo>
                    <a:pt x="4610" y="2276"/>
                  </a:lnTo>
                  <a:lnTo>
                    <a:pt x="4605" y="2272"/>
                  </a:lnTo>
                  <a:lnTo>
                    <a:pt x="4595" y="2267"/>
                  </a:lnTo>
                  <a:lnTo>
                    <a:pt x="4581" y="2262"/>
                  </a:lnTo>
                  <a:lnTo>
                    <a:pt x="4576" y="2257"/>
                  </a:lnTo>
                  <a:lnTo>
                    <a:pt x="4562" y="2252"/>
                  </a:lnTo>
                  <a:lnTo>
                    <a:pt x="4552" y="2252"/>
                  </a:lnTo>
                  <a:lnTo>
                    <a:pt x="4538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8" y="1436"/>
                    <a:pt x="3813" y="1373"/>
                    <a:pt x="3716" y="1373"/>
                  </a:cubicBezTo>
                  <a:cubicBezTo>
                    <a:pt x="3650" y="1373"/>
                    <a:pt x="3583" y="1401"/>
                    <a:pt x="3537" y="1463"/>
                  </a:cubicBezTo>
                  <a:cubicBezTo>
                    <a:pt x="2983" y="2233"/>
                    <a:pt x="1756" y="2243"/>
                    <a:pt x="1737" y="2243"/>
                  </a:cubicBezTo>
                  <a:lnTo>
                    <a:pt x="1684" y="2243"/>
                  </a:lnTo>
                  <a:lnTo>
                    <a:pt x="1675" y="2248"/>
                  </a:lnTo>
                  <a:lnTo>
                    <a:pt x="1665" y="2248"/>
                  </a:lnTo>
                  <a:lnTo>
                    <a:pt x="1655" y="2252"/>
                  </a:lnTo>
                  <a:lnTo>
                    <a:pt x="1641" y="2257"/>
                  </a:lnTo>
                  <a:lnTo>
                    <a:pt x="1636" y="2262"/>
                  </a:lnTo>
                  <a:lnTo>
                    <a:pt x="1622" y="2267"/>
                  </a:lnTo>
                  <a:lnTo>
                    <a:pt x="1617" y="2272"/>
                  </a:lnTo>
                  <a:lnTo>
                    <a:pt x="1607" y="2281"/>
                  </a:lnTo>
                  <a:lnTo>
                    <a:pt x="1598" y="2286"/>
                  </a:lnTo>
                  <a:lnTo>
                    <a:pt x="1593" y="2291"/>
                  </a:lnTo>
                  <a:lnTo>
                    <a:pt x="1583" y="2301"/>
                  </a:lnTo>
                  <a:lnTo>
                    <a:pt x="1578" y="2305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36" y="438"/>
                  </a:cubicBezTo>
                  <a:close/>
                  <a:moveTo>
                    <a:pt x="1516" y="2854"/>
                  </a:moveTo>
                  <a:lnTo>
                    <a:pt x="1516" y="3301"/>
                  </a:lnTo>
                  <a:cubicBezTo>
                    <a:pt x="1440" y="3254"/>
                    <a:pt x="1396" y="3168"/>
                    <a:pt x="1396" y="3078"/>
                  </a:cubicBezTo>
                  <a:lnTo>
                    <a:pt x="1396" y="3078"/>
                  </a:lnTo>
                  <a:cubicBezTo>
                    <a:pt x="1396" y="2987"/>
                    <a:pt x="1440" y="2902"/>
                    <a:pt x="1516" y="2854"/>
                  </a:cubicBezTo>
                  <a:close/>
                  <a:moveTo>
                    <a:pt x="4706" y="2854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54"/>
                  </a:lnTo>
                  <a:close/>
                  <a:moveTo>
                    <a:pt x="3643" y="2002"/>
                  </a:moveTo>
                  <a:cubicBezTo>
                    <a:pt x="3753" y="2224"/>
                    <a:pt x="3951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4" y="3513"/>
                  </a:cubicBezTo>
                  <a:lnTo>
                    <a:pt x="1959" y="3513"/>
                  </a:lnTo>
                  <a:lnTo>
                    <a:pt x="1959" y="2666"/>
                  </a:lnTo>
                  <a:cubicBezTo>
                    <a:pt x="2329" y="2633"/>
                    <a:pt x="3094" y="2503"/>
                    <a:pt x="3643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9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34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6"/>
                  </a:lnTo>
                  <a:cubicBezTo>
                    <a:pt x="3898" y="5462"/>
                    <a:pt x="3907" y="5447"/>
                    <a:pt x="3917" y="5428"/>
                  </a:cubicBezTo>
                  <a:close/>
                  <a:moveTo>
                    <a:pt x="2286" y="5428"/>
                  </a:moveTo>
                  <a:cubicBezTo>
                    <a:pt x="2295" y="5467"/>
                    <a:pt x="2319" y="5500"/>
                    <a:pt x="2348" y="5524"/>
                  </a:cubicBezTo>
                  <a:lnTo>
                    <a:pt x="2772" y="5938"/>
                  </a:lnTo>
                  <a:lnTo>
                    <a:pt x="2449" y="6179"/>
                  </a:lnTo>
                  <a:lnTo>
                    <a:pt x="2132" y="5534"/>
                  </a:lnTo>
                  <a:lnTo>
                    <a:pt x="2286" y="5428"/>
                  </a:lnTo>
                  <a:close/>
                  <a:moveTo>
                    <a:pt x="3099" y="6241"/>
                  </a:moveTo>
                  <a:lnTo>
                    <a:pt x="3282" y="6376"/>
                  </a:lnTo>
                  <a:lnTo>
                    <a:pt x="3219" y="6525"/>
                  </a:lnTo>
                  <a:lnTo>
                    <a:pt x="2993" y="6525"/>
                  </a:lnTo>
                  <a:lnTo>
                    <a:pt x="2926" y="6371"/>
                  </a:lnTo>
                  <a:lnTo>
                    <a:pt x="3099" y="6241"/>
                  </a:lnTo>
                  <a:close/>
                  <a:moveTo>
                    <a:pt x="2560" y="6641"/>
                  </a:moveTo>
                  <a:lnTo>
                    <a:pt x="2618" y="6775"/>
                  </a:lnTo>
                  <a:lnTo>
                    <a:pt x="2555" y="7141"/>
                  </a:lnTo>
                  <a:lnTo>
                    <a:pt x="2435" y="6718"/>
                  </a:lnTo>
                  <a:cubicBezTo>
                    <a:pt x="2459" y="6713"/>
                    <a:pt x="2473" y="6698"/>
                    <a:pt x="2493" y="6689"/>
                  </a:cubicBezTo>
                  <a:lnTo>
                    <a:pt x="2560" y="6641"/>
                  </a:lnTo>
                  <a:close/>
                  <a:moveTo>
                    <a:pt x="3647" y="6646"/>
                  </a:moveTo>
                  <a:lnTo>
                    <a:pt x="3710" y="6689"/>
                  </a:lnTo>
                  <a:cubicBezTo>
                    <a:pt x="3729" y="6703"/>
                    <a:pt x="3758" y="6718"/>
                    <a:pt x="3782" y="6723"/>
                  </a:cubicBezTo>
                  <a:lnTo>
                    <a:pt x="3662" y="7146"/>
                  </a:lnTo>
                  <a:lnTo>
                    <a:pt x="3604" y="6771"/>
                  </a:lnTo>
                  <a:lnTo>
                    <a:pt x="3647" y="6646"/>
                  </a:lnTo>
                  <a:close/>
                  <a:moveTo>
                    <a:pt x="3190" y="6968"/>
                  </a:moveTo>
                  <a:lnTo>
                    <a:pt x="3349" y="7945"/>
                  </a:lnTo>
                  <a:lnTo>
                    <a:pt x="2878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8" y="5962"/>
                  </a:lnTo>
                  <a:cubicBezTo>
                    <a:pt x="5057" y="5972"/>
                    <a:pt x="5750" y="6222"/>
                    <a:pt x="5750" y="7103"/>
                  </a:cubicBezTo>
                  <a:lnTo>
                    <a:pt x="5750" y="7945"/>
                  </a:lnTo>
                  <a:lnTo>
                    <a:pt x="5178" y="7945"/>
                  </a:lnTo>
                  <a:lnTo>
                    <a:pt x="5178" y="7059"/>
                  </a:lnTo>
                  <a:cubicBezTo>
                    <a:pt x="5178" y="6910"/>
                    <a:pt x="5067" y="6836"/>
                    <a:pt x="4956" y="6836"/>
                  </a:cubicBezTo>
                  <a:cubicBezTo>
                    <a:pt x="4846" y="6836"/>
                    <a:pt x="4735" y="6910"/>
                    <a:pt x="4735" y="7059"/>
                  </a:cubicBezTo>
                  <a:lnTo>
                    <a:pt x="4735" y="7945"/>
                  </a:lnTo>
                  <a:lnTo>
                    <a:pt x="3902" y="7945"/>
                  </a:lnTo>
                  <a:lnTo>
                    <a:pt x="4514" y="5751"/>
                  </a:lnTo>
                  <a:close/>
                  <a:moveTo>
                    <a:pt x="3036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0" y="3017"/>
                    <a:pt x="991" y="3677"/>
                    <a:pt x="1540" y="3778"/>
                  </a:cubicBezTo>
                  <a:cubicBezTo>
                    <a:pt x="1617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5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96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3" y="7945"/>
                  </a:lnTo>
                  <a:lnTo>
                    <a:pt x="1453" y="7059"/>
                  </a:lnTo>
                  <a:cubicBezTo>
                    <a:pt x="1453" y="6910"/>
                    <a:pt x="1344" y="6836"/>
                    <a:pt x="1234" y="6836"/>
                  </a:cubicBezTo>
                  <a:cubicBezTo>
                    <a:pt x="1125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38" y="7945"/>
                  </a:lnTo>
                  <a:lnTo>
                    <a:pt x="438" y="7107"/>
                  </a:lnTo>
                  <a:cubicBezTo>
                    <a:pt x="438" y="6227"/>
                    <a:pt x="1131" y="5977"/>
                    <a:pt x="1160" y="5962"/>
                  </a:cubicBezTo>
                  <a:lnTo>
                    <a:pt x="1174" y="5957"/>
                  </a:lnTo>
                  <a:lnTo>
                    <a:pt x="1708" y="5736"/>
                  </a:lnTo>
                  <a:lnTo>
                    <a:pt x="2329" y="7945"/>
                  </a:lnTo>
                  <a:cubicBezTo>
                    <a:pt x="2074" y="8007"/>
                    <a:pt x="2117" y="8378"/>
                    <a:pt x="2377" y="8383"/>
                  </a:cubicBezTo>
                  <a:lnTo>
                    <a:pt x="5972" y="8383"/>
                  </a:lnTo>
                  <a:cubicBezTo>
                    <a:pt x="6092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34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6" name="Google Shape;11136;p75"/>
          <p:cNvGrpSpPr/>
          <p:nvPr/>
        </p:nvGrpSpPr>
        <p:grpSpPr>
          <a:xfrm>
            <a:off x="7550155" y="1510497"/>
            <a:ext cx="379381" cy="366792"/>
            <a:chOff x="7550155" y="1510497"/>
            <a:chExt cx="379381" cy="366792"/>
          </a:xfrm>
        </p:grpSpPr>
        <p:sp>
          <p:nvSpPr>
            <p:cNvPr id="11137" name="Google Shape;11137;p75"/>
            <p:cNvSpPr/>
            <p:nvPr/>
          </p:nvSpPr>
          <p:spPr>
            <a:xfrm>
              <a:off x="7550155" y="1515926"/>
              <a:ext cx="379381" cy="355907"/>
            </a:xfrm>
            <a:custGeom>
              <a:avLst/>
              <a:gdLst/>
              <a:ahLst/>
              <a:cxnLst/>
              <a:rect l="l" t="t" r="r" b="b"/>
              <a:pathLst>
                <a:path w="14465" h="13570" extrusionOk="0">
                  <a:moveTo>
                    <a:pt x="7232" y="0"/>
                  </a:moveTo>
                  <a:cubicBezTo>
                    <a:pt x="7232" y="0"/>
                    <a:pt x="3960" y="1963"/>
                    <a:pt x="1444" y="1963"/>
                  </a:cubicBezTo>
                  <a:cubicBezTo>
                    <a:pt x="1444" y="1963"/>
                    <a:pt x="0" y="11163"/>
                    <a:pt x="7232" y="13569"/>
                  </a:cubicBezTo>
                  <a:cubicBezTo>
                    <a:pt x="14464" y="11163"/>
                    <a:pt x="13016" y="1963"/>
                    <a:pt x="13016" y="1963"/>
                  </a:cubicBezTo>
                  <a:cubicBezTo>
                    <a:pt x="10500" y="1963"/>
                    <a:pt x="7232" y="0"/>
                    <a:pt x="723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5"/>
            <p:cNvSpPr/>
            <p:nvPr/>
          </p:nvSpPr>
          <p:spPr>
            <a:xfrm>
              <a:off x="7732515" y="1566650"/>
              <a:ext cx="197021" cy="305183"/>
            </a:xfrm>
            <a:custGeom>
              <a:avLst/>
              <a:gdLst/>
              <a:ahLst/>
              <a:cxnLst/>
              <a:rect l="l" t="t" r="r" b="b"/>
              <a:pathLst>
                <a:path w="7512" h="11636" extrusionOk="0">
                  <a:moveTo>
                    <a:pt x="5510" y="1"/>
                  </a:moveTo>
                  <a:cubicBezTo>
                    <a:pt x="5510" y="10"/>
                    <a:pt x="5510" y="20"/>
                    <a:pt x="5515" y="29"/>
                  </a:cubicBezTo>
                  <a:cubicBezTo>
                    <a:pt x="5515" y="29"/>
                    <a:pt x="6924" y="8998"/>
                    <a:pt x="0" y="11539"/>
                  </a:cubicBezTo>
                  <a:cubicBezTo>
                    <a:pt x="92" y="11573"/>
                    <a:pt x="183" y="11606"/>
                    <a:pt x="275" y="11635"/>
                  </a:cubicBezTo>
                  <a:cubicBezTo>
                    <a:pt x="7511" y="9234"/>
                    <a:pt x="6063" y="29"/>
                    <a:pt x="6063" y="29"/>
                  </a:cubicBezTo>
                  <a:cubicBezTo>
                    <a:pt x="5880" y="29"/>
                    <a:pt x="5697" y="20"/>
                    <a:pt x="55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5"/>
            <p:cNvSpPr/>
            <p:nvPr/>
          </p:nvSpPr>
          <p:spPr>
            <a:xfrm>
              <a:off x="7588264" y="1550887"/>
              <a:ext cx="302901" cy="284463"/>
            </a:xfrm>
            <a:custGeom>
              <a:avLst/>
              <a:gdLst/>
              <a:ahLst/>
              <a:cxnLst/>
              <a:rect l="l" t="t" r="r" b="b"/>
              <a:pathLst>
                <a:path w="11549" h="10846" extrusionOk="0">
                  <a:moveTo>
                    <a:pt x="5779" y="0"/>
                  </a:moveTo>
                  <a:cubicBezTo>
                    <a:pt x="5779" y="0"/>
                    <a:pt x="3167" y="1573"/>
                    <a:pt x="1155" y="1573"/>
                  </a:cubicBezTo>
                  <a:cubicBezTo>
                    <a:pt x="1155" y="1573"/>
                    <a:pt x="0" y="8926"/>
                    <a:pt x="5775" y="10846"/>
                  </a:cubicBezTo>
                  <a:cubicBezTo>
                    <a:pt x="11549" y="8926"/>
                    <a:pt x="10399" y="1573"/>
                    <a:pt x="10399" y="1573"/>
                  </a:cubicBezTo>
                  <a:cubicBezTo>
                    <a:pt x="8387" y="1573"/>
                    <a:pt x="5779" y="0"/>
                    <a:pt x="577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5"/>
            <p:cNvSpPr/>
            <p:nvPr/>
          </p:nvSpPr>
          <p:spPr>
            <a:xfrm>
              <a:off x="7732646" y="1591120"/>
              <a:ext cx="158650" cy="244230"/>
            </a:xfrm>
            <a:custGeom>
              <a:avLst/>
              <a:gdLst/>
              <a:ahLst/>
              <a:cxnLst/>
              <a:rect l="l" t="t" r="r" b="b"/>
              <a:pathLst>
                <a:path w="6049" h="9312" extrusionOk="0">
                  <a:moveTo>
                    <a:pt x="4335" y="1"/>
                  </a:moveTo>
                  <a:lnTo>
                    <a:pt x="4335" y="1"/>
                  </a:lnTo>
                  <a:cubicBezTo>
                    <a:pt x="4340" y="15"/>
                    <a:pt x="4345" y="25"/>
                    <a:pt x="4345" y="39"/>
                  </a:cubicBezTo>
                  <a:cubicBezTo>
                    <a:pt x="4345" y="39"/>
                    <a:pt x="5466" y="7156"/>
                    <a:pt x="0" y="9211"/>
                  </a:cubicBezTo>
                  <a:cubicBezTo>
                    <a:pt x="87" y="9244"/>
                    <a:pt x="178" y="9278"/>
                    <a:pt x="274" y="9312"/>
                  </a:cubicBezTo>
                  <a:cubicBezTo>
                    <a:pt x="6048" y="7392"/>
                    <a:pt x="4894" y="39"/>
                    <a:pt x="4894" y="39"/>
                  </a:cubicBezTo>
                  <a:cubicBezTo>
                    <a:pt x="4706" y="35"/>
                    <a:pt x="4518" y="25"/>
                    <a:pt x="43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5"/>
            <p:cNvSpPr/>
            <p:nvPr/>
          </p:nvSpPr>
          <p:spPr>
            <a:xfrm>
              <a:off x="7711428" y="1603001"/>
              <a:ext cx="56809" cy="81305"/>
            </a:xfrm>
            <a:custGeom>
              <a:avLst/>
              <a:gdLst/>
              <a:ahLst/>
              <a:cxnLst/>
              <a:rect l="l" t="t" r="r" b="b"/>
              <a:pathLst>
                <a:path w="2166" h="3100" extrusionOk="0">
                  <a:moveTo>
                    <a:pt x="1083" y="0"/>
                  </a:moveTo>
                  <a:cubicBezTo>
                    <a:pt x="482" y="0"/>
                    <a:pt x="1" y="486"/>
                    <a:pt x="1" y="1083"/>
                  </a:cubicBezTo>
                  <a:lnTo>
                    <a:pt x="1" y="2016"/>
                  </a:lnTo>
                  <a:cubicBezTo>
                    <a:pt x="1" y="2613"/>
                    <a:pt x="482" y="3094"/>
                    <a:pt x="1083" y="3099"/>
                  </a:cubicBezTo>
                  <a:cubicBezTo>
                    <a:pt x="1680" y="3094"/>
                    <a:pt x="2161" y="2613"/>
                    <a:pt x="2166" y="2016"/>
                  </a:cubicBezTo>
                  <a:lnTo>
                    <a:pt x="2166" y="1083"/>
                  </a:lnTo>
                  <a:cubicBezTo>
                    <a:pt x="2161" y="486"/>
                    <a:pt x="1680" y="0"/>
                    <a:pt x="108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5"/>
            <p:cNvSpPr/>
            <p:nvPr/>
          </p:nvSpPr>
          <p:spPr>
            <a:xfrm>
              <a:off x="7732646" y="1603001"/>
              <a:ext cx="35591" cy="81305"/>
            </a:xfrm>
            <a:custGeom>
              <a:avLst/>
              <a:gdLst/>
              <a:ahLst/>
              <a:cxnLst/>
              <a:rect l="l" t="t" r="r" b="b"/>
              <a:pathLst>
                <a:path w="1357" h="3100" extrusionOk="0">
                  <a:moveTo>
                    <a:pt x="274" y="0"/>
                  </a:moveTo>
                  <a:cubicBezTo>
                    <a:pt x="178" y="0"/>
                    <a:pt x="87" y="10"/>
                    <a:pt x="0" y="34"/>
                  </a:cubicBezTo>
                  <a:cubicBezTo>
                    <a:pt x="476" y="159"/>
                    <a:pt x="804" y="592"/>
                    <a:pt x="808" y="1083"/>
                  </a:cubicBezTo>
                  <a:lnTo>
                    <a:pt x="808" y="2016"/>
                  </a:lnTo>
                  <a:cubicBezTo>
                    <a:pt x="804" y="2507"/>
                    <a:pt x="476" y="2935"/>
                    <a:pt x="0" y="3061"/>
                  </a:cubicBezTo>
                  <a:cubicBezTo>
                    <a:pt x="87" y="3085"/>
                    <a:pt x="178" y="3099"/>
                    <a:pt x="274" y="3099"/>
                  </a:cubicBezTo>
                  <a:cubicBezTo>
                    <a:pt x="871" y="3094"/>
                    <a:pt x="1352" y="2613"/>
                    <a:pt x="1357" y="2016"/>
                  </a:cubicBezTo>
                  <a:lnTo>
                    <a:pt x="1357" y="1083"/>
                  </a:lnTo>
                  <a:cubicBezTo>
                    <a:pt x="1352" y="486"/>
                    <a:pt x="871" y="0"/>
                    <a:pt x="274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5"/>
            <p:cNvSpPr/>
            <p:nvPr/>
          </p:nvSpPr>
          <p:spPr>
            <a:xfrm>
              <a:off x="7680401" y="1684149"/>
              <a:ext cx="118758" cy="76611"/>
            </a:xfrm>
            <a:custGeom>
              <a:avLst/>
              <a:gdLst/>
              <a:ahLst/>
              <a:cxnLst/>
              <a:rect l="l" t="t" r="r" b="b"/>
              <a:pathLst>
                <a:path w="4528" h="2921" extrusionOk="0">
                  <a:moveTo>
                    <a:pt x="2266" y="0"/>
                  </a:moveTo>
                  <a:cubicBezTo>
                    <a:pt x="1068" y="15"/>
                    <a:pt x="0" y="996"/>
                    <a:pt x="0" y="2190"/>
                  </a:cubicBezTo>
                  <a:lnTo>
                    <a:pt x="0" y="2921"/>
                  </a:lnTo>
                  <a:lnTo>
                    <a:pt x="2266" y="2921"/>
                  </a:lnTo>
                  <a:lnTo>
                    <a:pt x="4528" y="2916"/>
                  </a:lnTo>
                  <a:lnTo>
                    <a:pt x="4528" y="2190"/>
                  </a:lnTo>
                  <a:cubicBezTo>
                    <a:pt x="4528" y="996"/>
                    <a:pt x="3460" y="15"/>
                    <a:pt x="226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5"/>
            <p:cNvSpPr/>
            <p:nvPr/>
          </p:nvSpPr>
          <p:spPr>
            <a:xfrm>
              <a:off x="7732646" y="1684149"/>
              <a:ext cx="66513" cy="76611"/>
            </a:xfrm>
            <a:custGeom>
              <a:avLst/>
              <a:gdLst/>
              <a:ahLst/>
              <a:cxnLst/>
              <a:rect l="l" t="t" r="r" b="b"/>
              <a:pathLst>
                <a:path w="2536" h="2921" extrusionOk="0">
                  <a:moveTo>
                    <a:pt x="274" y="0"/>
                  </a:moveTo>
                  <a:cubicBezTo>
                    <a:pt x="178" y="5"/>
                    <a:pt x="87" y="10"/>
                    <a:pt x="0" y="24"/>
                  </a:cubicBezTo>
                  <a:cubicBezTo>
                    <a:pt x="1083" y="169"/>
                    <a:pt x="1992" y="1088"/>
                    <a:pt x="1992" y="2194"/>
                  </a:cubicBezTo>
                  <a:lnTo>
                    <a:pt x="1992" y="2921"/>
                  </a:lnTo>
                  <a:lnTo>
                    <a:pt x="2536" y="2921"/>
                  </a:lnTo>
                  <a:lnTo>
                    <a:pt x="2536" y="2190"/>
                  </a:lnTo>
                  <a:cubicBezTo>
                    <a:pt x="2536" y="996"/>
                    <a:pt x="1468" y="19"/>
                    <a:pt x="274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5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5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5"/>
            <p:cNvSpPr/>
            <p:nvPr/>
          </p:nvSpPr>
          <p:spPr>
            <a:xfrm>
              <a:off x="7735793" y="1684385"/>
              <a:ext cx="18438" cy="16707"/>
            </a:xfrm>
            <a:custGeom>
              <a:avLst/>
              <a:gdLst/>
              <a:ahLst/>
              <a:cxnLst/>
              <a:rect l="l" t="t" r="r" b="b"/>
              <a:pathLst>
                <a:path w="703" h="637" extrusionOk="0">
                  <a:moveTo>
                    <a:pt x="318" y="1"/>
                  </a:moveTo>
                  <a:lnTo>
                    <a:pt x="0" y="636"/>
                  </a:lnTo>
                  <a:lnTo>
                    <a:pt x="414" y="636"/>
                  </a:lnTo>
                  <a:lnTo>
                    <a:pt x="703" y="68"/>
                  </a:lnTo>
                  <a:cubicBezTo>
                    <a:pt x="578" y="35"/>
                    <a:pt x="448" y="10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5"/>
            <p:cNvSpPr/>
            <p:nvPr/>
          </p:nvSpPr>
          <p:spPr>
            <a:xfrm>
              <a:off x="7725066" y="1701066"/>
              <a:ext cx="29427" cy="47708"/>
            </a:xfrm>
            <a:custGeom>
              <a:avLst/>
              <a:gdLst/>
              <a:ahLst/>
              <a:cxnLst/>
              <a:rect l="l" t="t" r="r" b="b"/>
              <a:pathLst>
                <a:path w="1122" h="1819" extrusionOk="0">
                  <a:moveTo>
                    <a:pt x="304" y="0"/>
                  </a:moveTo>
                  <a:lnTo>
                    <a:pt x="0" y="1309"/>
                  </a:lnTo>
                  <a:lnTo>
                    <a:pt x="563" y="1819"/>
                  </a:lnTo>
                  <a:lnTo>
                    <a:pt x="1122" y="1309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5"/>
            <p:cNvSpPr/>
            <p:nvPr/>
          </p:nvSpPr>
          <p:spPr>
            <a:xfrm>
              <a:off x="7734403" y="1701066"/>
              <a:ext cx="20090" cy="47708"/>
            </a:xfrm>
            <a:custGeom>
              <a:avLst/>
              <a:gdLst/>
              <a:ahLst/>
              <a:cxnLst/>
              <a:rect l="l" t="t" r="r" b="b"/>
              <a:pathLst>
                <a:path w="766" h="1819" extrusionOk="0">
                  <a:moveTo>
                    <a:pt x="53" y="0"/>
                  </a:moveTo>
                  <a:lnTo>
                    <a:pt x="357" y="1309"/>
                  </a:lnTo>
                  <a:lnTo>
                    <a:pt x="0" y="1631"/>
                  </a:lnTo>
                  <a:lnTo>
                    <a:pt x="207" y="1819"/>
                  </a:lnTo>
                  <a:lnTo>
                    <a:pt x="766" y="13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5"/>
            <p:cNvSpPr/>
            <p:nvPr/>
          </p:nvSpPr>
          <p:spPr>
            <a:xfrm>
              <a:off x="7674972" y="1597572"/>
              <a:ext cx="129616" cy="168512"/>
            </a:xfrm>
            <a:custGeom>
              <a:avLst/>
              <a:gdLst/>
              <a:ahLst/>
              <a:cxnLst/>
              <a:rect l="l" t="t" r="r" b="b"/>
              <a:pathLst>
                <a:path w="4942" h="6425" extrusionOk="0">
                  <a:moveTo>
                    <a:pt x="2680" y="1117"/>
                  </a:moveTo>
                  <a:cubicBezTo>
                    <a:pt x="2680" y="1117"/>
                    <a:pt x="2868" y="1612"/>
                    <a:pt x="3349" y="1728"/>
                  </a:cubicBezTo>
                  <a:lnTo>
                    <a:pt x="3349" y="2219"/>
                  </a:lnTo>
                  <a:cubicBezTo>
                    <a:pt x="3349" y="2690"/>
                    <a:pt x="2979" y="3075"/>
                    <a:pt x="2507" y="3094"/>
                  </a:cubicBezTo>
                  <a:lnTo>
                    <a:pt x="2435" y="3094"/>
                  </a:lnTo>
                  <a:cubicBezTo>
                    <a:pt x="1963" y="3075"/>
                    <a:pt x="1593" y="2690"/>
                    <a:pt x="1593" y="2219"/>
                  </a:cubicBezTo>
                  <a:lnTo>
                    <a:pt x="1593" y="1747"/>
                  </a:lnTo>
                  <a:lnTo>
                    <a:pt x="1593" y="1742"/>
                  </a:lnTo>
                  <a:cubicBezTo>
                    <a:pt x="2387" y="1660"/>
                    <a:pt x="2680" y="1117"/>
                    <a:pt x="2680" y="1117"/>
                  </a:cubicBezTo>
                  <a:close/>
                  <a:moveTo>
                    <a:pt x="2570" y="3508"/>
                  </a:moveTo>
                  <a:cubicBezTo>
                    <a:pt x="2603" y="3508"/>
                    <a:pt x="2632" y="3513"/>
                    <a:pt x="2661" y="3518"/>
                  </a:cubicBezTo>
                  <a:lnTo>
                    <a:pt x="2709" y="3523"/>
                  </a:lnTo>
                  <a:lnTo>
                    <a:pt x="2608" y="3734"/>
                  </a:lnTo>
                  <a:lnTo>
                    <a:pt x="2334" y="3734"/>
                  </a:lnTo>
                  <a:lnTo>
                    <a:pt x="2228" y="3523"/>
                  </a:lnTo>
                  <a:lnTo>
                    <a:pt x="2276" y="3518"/>
                  </a:lnTo>
                  <a:cubicBezTo>
                    <a:pt x="2305" y="3513"/>
                    <a:pt x="2334" y="3513"/>
                    <a:pt x="2368" y="3508"/>
                  </a:cubicBezTo>
                  <a:close/>
                  <a:moveTo>
                    <a:pt x="2570" y="4148"/>
                  </a:moveTo>
                  <a:lnTo>
                    <a:pt x="2810" y="5178"/>
                  </a:lnTo>
                  <a:lnTo>
                    <a:pt x="2473" y="5486"/>
                  </a:lnTo>
                  <a:lnTo>
                    <a:pt x="2137" y="5178"/>
                  </a:lnTo>
                  <a:lnTo>
                    <a:pt x="2372" y="4148"/>
                  </a:lnTo>
                  <a:close/>
                  <a:moveTo>
                    <a:pt x="3128" y="3624"/>
                  </a:moveTo>
                  <a:cubicBezTo>
                    <a:pt x="3421" y="3729"/>
                    <a:pt x="3691" y="3893"/>
                    <a:pt x="3917" y="4110"/>
                  </a:cubicBezTo>
                  <a:cubicBezTo>
                    <a:pt x="4302" y="4466"/>
                    <a:pt x="4523" y="4966"/>
                    <a:pt x="4533" y="5491"/>
                  </a:cubicBezTo>
                  <a:lnTo>
                    <a:pt x="4533" y="6015"/>
                  </a:lnTo>
                  <a:lnTo>
                    <a:pt x="409" y="6015"/>
                  </a:lnTo>
                  <a:lnTo>
                    <a:pt x="409" y="5491"/>
                  </a:lnTo>
                  <a:cubicBezTo>
                    <a:pt x="419" y="4961"/>
                    <a:pt x="640" y="4461"/>
                    <a:pt x="1030" y="4110"/>
                  </a:cubicBezTo>
                  <a:cubicBezTo>
                    <a:pt x="1256" y="3893"/>
                    <a:pt x="1525" y="3729"/>
                    <a:pt x="1819" y="3628"/>
                  </a:cubicBezTo>
                  <a:lnTo>
                    <a:pt x="1997" y="3970"/>
                  </a:lnTo>
                  <a:lnTo>
                    <a:pt x="1713" y="5207"/>
                  </a:lnTo>
                  <a:cubicBezTo>
                    <a:pt x="1694" y="5279"/>
                    <a:pt x="1718" y="5356"/>
                    <a:pt x="1771" y="5404"/>
                  </a:cubicBezTo>
                  <a:lnTo>
                    <a:pt x="2334" y="5919"/>
                  </a:lnTo>
                  <a:cubicBezTo>
                    <a:pt x="2372" y="5955"/>
                    <a:pt x="2422" y="5973"/>
                    <a:pt x="2472" y="5973"/>
                  </a:cubicBezTo>
                  <a:cubicBezTo>
                    <a:pt x="2521" y="5973"/>
                    <a:pt x="2572" y="5955"/>
                    <a:pt x="2613" y="5919"/>
                  </a:cubicBezTo>
                  <a:lnTo>
                    <a:pt x="3176" y="5404"/>
                  </a:lnTo>
                  <a:cubicBezTo>
                    <a:pt x="3229" y="5356"/>
                    <a:pt x="3253" y="5279"/>
                    <a:pt x="3234" y="5207"/>
                  </a:cubicBezTo>
                  <a:lnTo>
                    <a:pt x="2950" y="3970"/>
                  </a:lnTo>
                  <a:lnTo>
                    <a:pt x="3128" y="3624"/>
                  </a:lnTo>
                  <a:close/>
                  <a:moveTo>
                    <a:pt x="2469" y="0"/>
                  </a:moveTo>
                  <a:cubicBezTo>
                    <a:pt x="1761" y="0"/>
                    <a:pt x="1184" y="578"/>
                    <a:pt x="1184" y="1290"/>
                  </a:cubicBezTo>
                  <a:lnTo>
                    <a:pt x="1184" y="2223"/>
                  </a:lnTo>
                  <a:cubicBezTo>
                    <a:pt x="1184" y="2618"/>
                    <a:pt x="1367" y="2993"/>
                    <a:pt x="1679" y="3239"/>
                  </a:cubicBezTo>
                  <a:cubicBezTo>
                    <a:pt x="717" y="3576"/>
                    <a:pt x="0" y="4475"/>
                    <a:pt x="0" y="5491"/>
                  </a:cubicBezTo>
                  <a:lnTo>
                    <a:pt x="0" y="6217"/>
                  </a:lnTo>
                  <a:cubicBezTo>
                    <a:pt x="0" y="6333"/>
                    <a:pt x="92" y="6424"/>
                    <a:pt x="207" y="6424"/>
                  </a:cubicBezTo>
                  <a:lnTo>
                    <a:pt x="4735" y="6424"/>
                  </a:lnTo>
                  <a:cubicBezTo>
                    <a:pt x="4850" y="6424"/>
                    <a:pt x="4942" y="6333"/>
                    <a:pt x="4942" y="6217"/>
                  </a:cubicBezTo>
                  <a:lnTo>
                    <a:pt x="4942" y="5491"/>
                  </a:lnTo>
                  <a:cubicBezTo>
                    <a:pt x="4942" y="4470"/>
                    <a:pt x="4230" y="3571"/>
                    <a:pt x="3262" y="3234"/>
                  </a:cubicBezTo>
                  <a:cubicBezTo>
                    <a:pt x="3575" y="2988"/>
                    <a:pt x="3758" y="2613"/>
                    <a:pt x="3758" y="2219"/>
                  </a:cubicBezTo>
                  <a:lnTo>
                    <a:pt x="3758" y="1290"/>
                  </a:lnTo>
                  <a:cubicBezTo>
                    <a:pt x="3758" y="578"/>
                    <a:pt x="3181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5"/>
            <p:cNvSpPr/>
            <p:nvPr/>
          </p:nvSpPr>
          <p:spPr>
            <a:xfrm>
              <a:off x="7610609" y="1545563"/>
              <a:ext cx="260229" cy="158204"/>
            </a:xfrm>
            <a:custGeom>
              <a:avLst/>
              <a:gdLst/>
              <a:ahLst/>
              <a:cxnLst/>
              <a:rect l="l" t="t" r="r" b="b"/>
              <a:pathLst>
                <a:path w="9922" h="6032" extrusionOk="0">
                  <a:moveTo>
                    <a:pt x="4926" y="1"/>
                  </a:moveTo>
                  <a:cubicBezTo>
                    <a:pt x="4889" y="1"/>
                    <a:pt x="4853" y="11"/>
                    <a:pt x="4822" y="30"/>
                  </a:cubicBezTo>
                  <a:cubicBezTo>
                    <a:pt x="4793" y="44"/>
                    <a:pt x="2233" y="1570"/>
                    <a:pt x="303" y="1570"/>
                  </a:cubicBezTo>
                  <a:cubicBezTo>
                    <a:pt x="202" y="1570"/>
                    <a:pt x="116" y="1642"/>
                    <a:pt x="101" y="1743"/>
                  </a:cubicBezTo>
                  <a:cubicBezTo>
                    <a:pt x="29" y="2258"/>
                    <a:pt x="0" y="2773"/>
                    <a:pt x="5" y="3292"/>
                  </a:cubicBezTo>
                  <a:cubicBezTo>
                    <a:pt x="5" y="3408"/>
                    <a:pt x="96" y="3499"/>
                    <a:pt x="207" y="3499"/>
                  </a:cubicBezTo>
                  <a:cubicBezTo>
                    <a:pt x="323" y="3499"/>
                    <a:pt x="414" y="3408"/>
                    <a:pt x="414" y="3292"/>
                  </a:cubicBezTo>
                  <a:cubicBezTo>
                    <a:pt x="409" y="2854"/>
                    <a:pt x="433" y="2412"/>
                    <a:pt x="486" y="1974"/>
                  </a:cubicBezTo>
                  <a:cubicBezTo>
                    <a:pt x="1314" y="1940"/>
                    <a:pt x="2310" y="1675"/>
                    <a:pt x="3450" y="1180"/>
                  </a:cubicBezTo>
                  <a:cubicBezTo>
                    <a:pt x="3955" y="958"/>
                    <a:pt x="4446" y="713"/>
                    <a:pt x="4923" y="444"/>
                  </a:cubicBezTo>
                  <a:cubicBezTo>
                    <a:pt x="5404" y="713"/>
                    <a:pt x="5895" y="958"/>
                    <a:pt x="6400" y="1180"/>
                  </a:cubicBezTo>
                  <a:cubicBezTo>
                    <a:pt x="7540" y="1675"/>
                    <a:pt x="8536" y="1940"/>
                    <a:pt x="9364" y="1974"/>
                  </a:cubicBezTo>
                  <a:cubicBezTo>
                    <a:pt x="9426" y="2484"/>
                    <a:pt x="9551" y="4072"/>
                    <a:pt x="9171" y="5780"/>
                  </a:cubicBezTo>
                  <a:cubicBezTo>
                    <a:pt x="9138" y="5936"/>
                    <a:pt x="9259" y="6031"/>
                    <a:pt x="9377" y="6031"/>
                  </a:cubicBezTo>
                  <a:cubicBezTo>
                    <a:pt x="9462" y="6031"/>
                    <a:pt x="9547" y="5982"/>
                    <a:pt x="9571" y="5871"/>
                  </a:cubicBezTo>
                  <a:cubicBezTo>
                    <a:pt x="9864" y="4514"/>
                    <a:pt x="9922" y="3119"/>
                    <a:pt x="9749" y="1743"/>
                  </a:cubicBezTo>
                  <a:cubicBezTo>
                    <a:pt x="9729" y="1642"/>
                    <a:pt x="9648" y="1570"/>
                    <a:pt x="9547" y="1570"/>
                  </a:cubicBezTo>
                  <a:cubicBezTo>
                    <a:pt x="7617" y="1570"/>
                    <a:pt x="5057" y="44"/>
                    <a:pt x="5033" y="30"/>
                  </a:cubicBezTo>
                  <a:cubicBezTo>
                    <a:pt x="5000" y="11"/>
                    <a:pt x="4962" y="1"/>
                    <a:pt x="4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5"/>
            <p:cNvSpPr/>
            <p:nvPr/>
          </p:nvSpPr>
          <p:spPr>
            <a:xfrm>
              <a:off x="7611081" y="1647168"/>
              <a:ext cx="246775" cy="193559"/>
            </a:xfrm>
            <a:custGeom>
              <a:avLst/>
              <a:gdLst/>
              <a:ahLst/>
              <a:cxnLst/>
              <a:rect l="l" t="t" r="r" b="b"/>
              <a:pathLst>
                <a:path w="9409" h="7380" extrusionOk="0">
                  <a:moveTo>
                    <a:pt x="216" y="1"/>
                  </a:moveTo>
                  <a:cubicBezTo>
                    <a:pt x="109" y="1"/>
                    <a:pt x="1" y="76"/>
                    <a:pt x="11" y="217"/>
                  </a:cubicBezTo>
                  <a:cubicBezTo>
                    <a:pt x="107" y="1742"/>
                    <a:pt x="459" y="3085"/>
                    <a:pt x="1055" y="4201"/>
                  </a:cubicBezTo>
                  <a:cubicBezTo>
                    <a:pt x="1883" y="5746"/>
                    <a:pt x="3153" y="6809"/>
                    <a:pt x="4842" y="7372"/>
                  </a:cubicBezTo>
                  <a:cubicBezTo>
                    <a:pt x="4864" y="7377"/>
                    <a:pt x="4885" y="7379"/>
                    <a:pt x="4907" y="7379"/>
                  </a:cubicBezTo>
                  <a:cubicBezTo>
                    <a:pt x="4929" y="7379"/>
                    <a:pt x="4950" y="7377"/>
                    <a:pt x="4972" y="7372"/>
                  </a:cubicBezTo>
                  <a:cubicBezTo>
                    <a:pt x="6064" y="7011"/>
                    <a:pt x="6993" y="6424"/>
                    <a:pt x="7729" y="5640"/>
                  </a:cubicBezTo>
                  <a:cubicBezTo>
                    <a:pt x="8465" y="4855"/>
                    <a:pt x="9023" y="3859"/>
                    <a:pt x="9375" y="2685"/>
                  </a:cubicBezTo>
                  <a:cubicBezTo>
                    <a:pt x="9408" y="2579"/>
                    <a:pt x="9346" y="2459"/>
                    <a:pt x="9240" y="2430"/>
                  </a:cubicBezTo>
                  <a:cubicBezTo>
                    <a:pt x="9220" y="2424"/>
                    <a:pt x="9199" y="2421"/>
                    <a:pt x="9179" y="2421"/>
                  </a:cubicBezTo>
                  <a:cubicBezTo>
                    <a:pt x="9090" y="2421"/>
                    <a:pt x="9008" y="2479"/>
                    <a:pt x="8985" y="2565"/>
                  </a:cubicBezTo>
                  <a:cubicBezTo>
                    <a:pt x="8648" y="3677"/>
                    <a:pt x="8128" y="4615"/>
                    <a:pt x="7431" y="5356"/>
                  </a:cubicBezTo>
                  <a:cubicBezTo>
                    <a:pt x="6757" y="6078"/>
                    <a:pt x="5905" y="6612"/>
                    <a:pt x="4905" y="6953"/>
                  </a:cubicBezTo>
                  <a:cubicBezTo>
                    <a:pt x="3355" y="6424"/>
                    <a:pt x="2181" y="5433"/>
                    <a:pt x="1416" y="4009"/>
                  </a:cubicBezTo>
                  <a:cubicBezTo>
                    <a:pt x="848" y="2940"/>
                    <a:pt x="511" y="1660"/>
                    <a:pt x="420" y="193"/>
                  </a:cubicBezTo>
                  <a:cubicBezTo>
                    <a:pt x="411" y="62"/>
                    <a:pt x="313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5"/>
            <p:cNvSpPr/>
            <p:nvPr/>
          </p:nvSpPr>
          <p:spPr>
            <a:xfrm>
              <a:off x="7573235" y="1510497"/>
              <a:ext cx="333089" cy="366792"/>
            </a:xfrm>
            <a:custGeom>
              <a:avLst/>
              <a:gdLst/>
              <a:ahLst/>
              <a:cxnLst/>
              <a:rect l="l" t="t" r="r" b="b"/>
              <a:pathLst>
                <a:path w="12700" h="13985" extrusionOk="0">
                  <a:moveTo>
                    <a:pt x="6348" y="448"/>
                  </a:moveTo>
                  <a:cubicBezTo>
                    <a:pt x="6954" y="789"/>
                    <a:pt x="7575" y="1102"/>
                    <a:pt x="8210" y="1381"/>
                  </a:cubicBezTo>
                  <a:cubicBezTo>
                    <a:pt x="9653" y="2007"/>
                    <a:pt x="10914" y="2344"/>
                    <a:pt x="11948" y="2377"/>
                  </a:cubicBezTo>
                  <a:cubicBezTo>
                    <a:pt x="12025" y="2945"/>
                    <a:pt x="12199" y="4894"/>
                    <a:pt x="11756" y="7030"/>
                  </a:cubicBezTo>
                  <a:cubicBezTo>
                    <a:pt x="11443" y="8512"/>
                    <a:pt x="10899" y="9792"/>
                    <a:pt x="10139" y="10831"/>
                  </a:cubicBezTo>
                  <a:cubicBezTo>
                    <a:pt x="9206" y="12107"/>
                    <a:pt x="7931" y="13026"/>
                    <a:pt x="6352" y="13565"/>
                  </a:cubicBezTo>
                  <a:cubicBezTo>
                    <a:pt x="4774" y="13026"/>
                    <a:pt x="3499" y="12107"/>
                    <a:pt x="2566" y="10836"/>
                  </a:cubicBezTo>
                  <a:cubicBezTo>
                    <a:pt x="1800" y="9797"/>
                    <a:pt x="1262" y="8522"/>
                    <a:pt x="949" y="7045"/>
                  </a:cubicBezTo>
                  <a:cubicBezTo>
                    <a:pt x="501" y="4908"/>
                    <a:pt x="675" y="2950"/>
                    <a:pt x="747" y="2377"/>
                  </a:cubicBezTo>
                  <a:cubicBezTo>
                    <a:pt x="1781" y="2339"/>
                    <a:pt x="3037" y="2007"/>
                    <a:pt x="4481" y="1381"/>
                  </a:cubicBezTo>
                  <a:cubicBezTo>
                    <a:pt x="5121" y="1102"/>
                    <a:pt x="5741" y="789"/>
                    <a:pt x="6348" y="448"/>
                  </a:cubicBezTo>
                  <a:close/>
                  <a:moveTo>
                    <a:pt x="6351" y="0"/>
                  </a:moveTo>
                  <a:cubicBezTo>
                    <a:pt x="6314" y="0"/>
                    <a:pt x="6278" y="10"/>
                    <a:pt x="6247" y="29"/>
                  </a:cubicBezTo>
                  <a:cubicBezTo>
                    <a:pt x="6213" y="48"/>
                    <a:pt x="2999" y="1963"/>
                    <a:pt x="564" y="1963"/>
                  </a:cubicBezTo>
                  <a:cubicBezTo>
                    <a:pt x="463" y="1963"/>
                    <a:pt x="376" y="2040"/>
                    <a:pt x="362" y="2137"/>
                  </a:cubicBezTo>
                  <a:cubicBezTo>
                    <a:pt x="347" y="2233"/>
                    <a:pt x="1" y="4509"/>
                    <a:pt x="545" y="7117"/>
                  </a:cubicBezTo>
                  <a:cubicBezTo>
                    <a:pt x="862" y="8657"/>
                    <a:pt x="1430" y="9985"/>
                    <a:pt x="2229" y="11072"/>
                  </a:cubicBezTo>
                  <a:cubicBezTo>
                    <a:pt x="3225" y="12434"/>
                    <a:pt x="4591" y="13411"/>
                    <a:pt x="6280" y="13974"/>
                  </a:cubicBezTo>
                  <a:cubicBezTo>
                    <a:pt x="6302" y="13981"/>
                    <a:pt x="6325" y="13984"/>
                    <a:pt x="6347" y="13984"/>
                  </a:cubicBezTo>
                  <a:cubicBezTo>
                    <a:pt x="6369" y="13984"/>
                    <a:pt x="6391" y="13981"/>
                    <a:pt x="6410" y="13974"/>
                  </a:cubicBezTo>
                  <a:cubicBezTo>
                    <a:pt x="8104" y="13411"/>
                    <a:pt x="9466" y="12434"/>
                    <a:pt x="10466" y="11072"/>
                  </a:cubicBezTo>
                  <a:cubicBezTo>
                    <a:pt x="11265" y="9985"/>
                    <a:pt x="11833" y="8652"/>
                    <a:pt x="12151" y="7117"/>
                  </a:cubicBezTo>
                  <a:cubicBezTo>
                    <a:pt x="12699" y="4504"/>
                    <a:pt x="12353" y="2233"/>
                    <a:pt x="12338" y="2137"/>
                  </a:cubicBezTo>
                  <a:cubicBezTo>
                    <a:pt x="12324" y="2040"/>
                    <a:pt x="12237" y="1963"/>
                    <a:pt x="12136" y="1963"/>
                  </a:cubicBezTo>
                  <a:cubicBezTo>
                    <a:pt x="9706" y="1963"/>
                    <a:pt x="6487" y="48"/>
                    <a:pt x="6458" y="29"/>
                  </a:cubicBezTo>
                  <a:cubicBezTo>
                    <a:pt x="6425" y="10"/>
                    <a:pt x="6387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4" name="Google Shape;11154;p75"/>
          <p:cNvSpPr/>
          <p:nvPr/>
        </p:nvSpPr>
        <p:spPr>
          <a:xfrm>
            <a:off x="8111607" y="1855021"/>
            <a:ext cx="10884" cy="21952"/>
          </a:xfrm>
          <a:custGeom>
            <a:avLst/>
            <a:gdLst/>
            <a:ahLst/>
            <a:cxnLst/>
            <a:rect l="l" t="t" r="r" b="b"/>
            <a:pathLst>
              <a:path w="415" h="837" extrusionOk="0">
                <a:moveTo>
                  <a:pt x="208" y="0"/>
                </a:moveTo>
                <a:cubicBezTo>
                  <a:pt x="92" y="0"/>
                  <a:pt x="1" y="92"/>
                  <a:pt x="1" y="207"/>
                </a:cubicBezTo>
                <a:lnTo>
                  <a:pt x="1" y="645"/>
                </a:lnTo>
                <a:cubicBezTo>
                  <a:pt x="8" y="773"/>
                  <a:pt x="108" y="836"/>
                  <a:pt x="208" y="836"/>
                </a:cubicBezTo>
                <a:cubicBezTo>
                  <a:pt x="308" y="836"/>
                  <a:pt x="407" y="773"/>
                  <a:pt x="415" y="645"/>
                </a:cubicBezTo>
                <a:lnTo>
                  <a:pt x="415" y="207"/>
                </a:lnTo>
                <a:cubicBezTo>
                  <a:pt x="415" y="92"/>
                  <a:pt x="318" y="0"/>
                  <a:pt x="2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5" name="Google Shape;11155;p75"/>
          <p:cNvSpPr/>
          <p:nvPr/>
        </p:nvSpPr>
        <p:spPr>
          <a:xfrm>
            <a:off x="8238076" y="1855021"/>
            <a:ext cx="10753" cy="21952"/>
          </a:xfrm>
          <a:custGeom>
            <a:avLst/>
            <a:gdLst/>
            <a:ahLst/>
            <a:cxnLst/>
            <a:rect l="l" t="t" r="r" b="b"/>
            <a:pathLst>
              <a:path w="410" h="837" extrusionOk="0">
                <a:moveTo>
                  <a:pt x="207" y="0"/>
                </a:moveTo>
                <a:cubicBezTo>
                  <a:pt x="92" y="0"/>
                  <a:pt x="0" y="92"/>
                  <a:pt x="0" y="207"/>
                </a:cubicBezTo>
                <a:lnTo>
                  <a:pt x="0" y="645"/>
                </a:lnTo>
                <a:cubicBezTo>
                  <a:pt x="7" y="773"/>
                  <a:pt x="106" y="836"/>
                  <a:pt x="205" y="836"/>
                </a:cubicBezTo>
                <a:cubicBezTo>
                  <a:pt x="303" y="836"/>
                  <a:pt x="402" y="773"/>
                  <a:pt x="409" y="645"/>
                </a:cubicBezTo>
                <a:lnTo>
                  <a:pt x="409" y="207"/>
                </a:lnTo>
                <a:cubicBezTo>
                  <a:pt x="409" y="92"/>
                  <a:pt x="318" y="0"/>
                  <a:pt x="20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6" name="Google Shape;11156;p75"/>
          <p:cNvGrpSpPr/>
          <p:nvPr/>
        </p:nvGrpSpPr>
        <p:grpSpPr>
          <a:xfrm>
            <a:off x="7999537" y="1510549"/>
            <a:ext cx="335476" cy="367001"/>
            <a:chOff x="7999537" y="1510549"/>
            <a:chExt cx="335476" cy="367001"/>
          </a:xfrm>
        </p:grpSpPr>
        <p:sp>
          <p:nvSpPr>
            <p:cNvPr id="11157" name="Google Shape;11157;p75"/>
            <p:cNvSpPr/>
            <p:nvPr/>
          </p:nvSpPr>
          <p:spPr>
            <a:xfrm>
              <a:off x="8030984" y="1515795"/>
              <a:ext cx="298600" cy="298600"/>
            </a:xfrm>
            <a:custGeom>
              <a:avLst/>
              <a:gdLst/>
              <a:ahLst/>
              <a:cxnLst/>
              <a:rect l="l" t="t" r="r" b="b"/>
              <a:pathLst>
                <a:path w="11385" h="11385" extrusionOk="0">
                  <a:moveTo>
                    <a:pt x="5692" y="0"/>
                  </a:moveTo>
                  <a:cubicBezTo>
                    <a:pt x="2550" y="0"/>
                    <a:pt x="0" y="2551"/>
                    <a:pt x="0" y="5693"/>
                  </a:cubicBezTo>
                  <a:cubicBezTo>
                    <a:pt x="0" y="8840"/>
                    <a:pt x="2550" y="11385"/>
                    <a:pt x="5692" y="11385"/>
                  </a:cubicBezTo>
                  <a:cubicBezTo>
                    <a:pt x="8834" y="11385"/>
                    <a:pt x="11385" y="8840"/>
                    <a:pt x="11385" y="5693"/>
                  </a:cubicBezTo>
                  <a:cubicBezTo>
                    <a:pt x="11385" y="2551"/>
                    <a:pt x="8834" y="0"/>
                    <a:pt x="5692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5"/>
            <p:cNvSpPr/>
            <p:nvPr/>
          </p:nvSpPr>
          <p:spPr>
            <a:xfrm>
              <a:off x="8001557" y="1518942"/>
              <a:ext cx="283991" cy="295531"/>
            </a:xfrm>
            <a:custGeom>
              <a:avLst/>
              <a:gdLst/>
              <a:ahLst/>
              <a:cxnLst/>
              <a:rect l="l" t="t" r="r" b="b"/>
              <a:pathLst>
                <a:path w="10828" h="11268" extrusionOk="0">
                  <a:moveTo>
                    <a:pt x="5655" y="1"/>
                  </a:moveTo>
                  <a:cubicBezTo>
                    <a:pt x="1930" y="780"/>
                    <a:pt x="1" y="4923"/>
                    <a:pt x="1805" y="8272"/>
                  </a:cubicBezTo>
                  <a:cubicBezTo>
                    <a:pt x="2854" y="10224"/>
                    <a:pt x="4827" y="11267"/>
                    <a:pt x="6825" y="11267"/>
                  </a:cubicBezTo>
                  <a:cubicBezTo>
                    <a:pt x="8255" y="11267"/>
                    <a:pt x="9699" y="10733"/>
                    <a:pt x="10827" y="9615"/>
                  </a:cubicBezTo>
                  <a:lnTo>
                    <a:pt x="10827" y="9615"/>
                  </a:lnTo>
                  <a:cubicBezTo>
                    <a:pt x="10442" y="9696"/>
                    <a:pt x="10053" y="9735"/>
                    <a:pt x="9663" y="9735"/>
                  </a:cubicBezTo>
                  <a:cubicBezTo>
                    <a:pt x="7353" y="9735"/>
                    <a:pt x="5275" y="8344"/>
                    <a:pt x="4399" y="6213"/>
                  </a:cubicBezTo>
                  <a:cubicBezTo>
                    <a:pt x="3518" y="4076"/>
                    <a:pt x="4014" y="1627"/>
                    <a:pt x="5655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5"/>
            <p:cNvSpPr/>
            <p:nvPr/>
          </p:nvSpPr>
          <p:spPr>
            <a:xfrm>
              <a:off x="8082704" y="1803012"/>
              <a:ext cx="195264" cy="68952"/>
            </a:xfrm>
            <a:custGeom>
              <a:avLst/>
              <a:gdLst/>
              <a:ahLst/>
              <a:cxnLst/>
              <a:rect l="l" t="t" r="r" b="b"/>
              <a:pathLst>
                <a:path w="7445" h="2629" extrusionOk="0">
                  <a:moveTo>
                    <a:pt x="2407" y="1"/>
                  </a:moveTo>
                  <a:lnTo>
                    <a:pt x="573" y="665"/>
                  </a:lnTo>
                  <a:cubicBezTo>
                    <a:pt x="227" y="790"/>
                    <a:pt x="1" y="1117"/>
                    <a:pt x="1" y="1488"/>
                  </a:cubicBezTo>
                  <a:lnTo>
                    <a:pt x="1" y="2628"/>
                  </a:lnTo>
                  <a:lnTo>
                    <a:pt x="7445" y="2628"/>
                  </a:lnTo>
                  <a:lnTo>
                    <a:pt x="7445" y="1488"/>
                  </a:lnTo>
                  <a:cubicBezTo>
                    <a:pt x="7445" y="1117"/>
                    <a:pt x="7214" y="790"/>
                    <a:pt x="6867" y="665"/>
                  </a:cubicBezTo>
                  <a:lnTo>
                    <a:pt x="5034" y="1"/>
                  </a:lnTo>
                  <a:lnTo>
                    <a:pt x="3720" y="439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5"/>
            <p:cNvSpPr/>
            <p:nvPr/>
          </p:nvSpPr>
          <p:spPr>
            <a:xfrm>
              <a:off x="8243374" y="1826381"/>
              <a:ext cx="34463" cy="45583"/>
            </a:xfrm>
            <a:custGeom>
              <a:avLst/>
              <a:gdLst/>
              <a:ahLst/>
              <a:cxnLst/>
              <a:rect l="l" t="t" r="r" b="b"/>
              <a:pathLst>
                <a:path w="1314" h="1738" extrusionOk="0">
                  <a:moveTo>
                    <a:pt x="1078" y="0"/>
                  </a:moveTo>
                  <a:lnTo>
                    <a:pt x="255" y="823"/>
                  </a:lnTo>
                  <a:cubicBezTo>
                    <a:pt x="92" y="986"/>
                    <a:pt x="0" y="1208"/>
                    <a:pt x="0" y="1439"/>
                  </a:cubicBezTo>
                  <a:lnTo>
                    <a:pt x="0" y="1737"/>
                  </a:lnTo>
                  <a:lnTo>
                    <a:pt x="1314" y="1737"/>
                  </a:lnTo>
                  <a:lnTo>
                    <a:pt x="1314" y="597"/>
                  </a:lnTo>
                  <a:cubicBezTo>
                    <a:pt x="1314" y="375"/>
                    <a:pt x="1227" y="164"/>
                    <a:pt x="1078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5"/>
            <p:cNvSpPr/>
            <p:nvPr/>
          </p:nvSpPr>
          <p:spPr>
            <a:xfrm>
              <a:off x="8117036" y="1624954"/>
              <a:ext cx="126469" cy="91901"/>
            </a:xfrm>
            <a:custGeom>
              <a:avLst/>
              <a:gdLst/>
              <a:ahLst/>
              <a:cxnLst/>
              <a:rect l="l" t="t" r="r" b="b"/>
              <a:pathLst>
                <a:path w="4822" h="3504" extrusionOk="0">
                  <a:moveTo>
                    <a:pt x="1757" y="1"/>
                  </a:moveTo>
                  <a:cubicBezTo>
                    <a:pt x="785" y="1"/>
                    <a:pt x="1" y="785"/>
                    <a:pt x="1" y="1752"/>
                  </a:cubicBezTo>
                  <a:lnTo>
                    <a:pt x="1" y="2272"/>
                  </a:lnTo>
                  <a:cubicBezTo>
                    <a:pt x="1" y="2507"/>
                    <a:pt x="39" y="2743"/>
                    <a:pt x="111" y="2965"/>
                  </a:cubicBezTo>
                  <a:lnTo>
                    <a:pt x="188" y="3181"/>
                  </a:lnTo>
                  <a:cubicBezTo>
                    <a:pt x="208" y="3248"/>
                    <a:pt x="217" y="3321"/>
                    <a:pt x="222" y="3393"/>
                  </a:cubicBezTo>
                  <a:lnTo>
                    <a:pt x="222" y="3503"/>
                  </a:lnTo>
                  <a:lnTo>
                    <a:pt x="4601" y="3503"/>
                  </a:lnTo>
                  <a:lnTo>
                    <a:pt x="4601" y="3393"/>
                  </a:lnTo>
                  <a:cubicBezTo>
                    <a:pt x="4601" y="3321"/>
                    <a:pt x="4610" y="3248"/>
                    <a:pt x="4634" y="3186"/>
                  </a:cubicBezTo>
                  <a:lnTo>
                    <a:pt x="4707" y="2965"/>
                  </a:lnTo>
                  <a:cubicBezTo>
                    <a:pt x="4779" y="2743"/>
                    <a:pt x="4817" y="2507"/>
                    <a:pt x="4822" y="2272"/>
                  </a:cubicBezTo>
                  <a:lnTo>
                    <a:pt x="4822" y="438"/>
                  </a:lnTo>
                  <a:cubicBezTo>
                    <a:pt x="4822" y="198"/>
                    <a:pt x="4625" y="1"/>
                    <a:pt x="438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75"/>
            <p:cNvSpPr/>
            <p:nvPr/>
          </p:nvSpPr>
          <p:spPr>
            <a:xfrm>
              <a:off x="8145808" y="1624954"/>
              <a:ext cx="97593" cy="91901"/>
            </a:xfrm>
            <a:custGeom>
              <a:avLst/>
              <a:gdLst/>
              <a:ahLst/>
              <a:cxnLst/>
              <a:rect l="l" t="t" r="r" b="b"/>
              <a:pathLst>
                <a:path w="3721" h="3504" extrusionOk="0">
                  <a:moveTo>
                    <a:pt x="891" y="1"/>
                  </a:moveTo>
                  <a:cubicBezTo>
                    <a:pt x="400" y="1"/>
                    <a:pt x="1" y="400"/>
                    <a:pt x="1" y="891"/>
                  </a:cubicBezTo>
                  <a:cubicBezTo>
                    <a:pt x="1" y="1382"/>
                    <a:pt x="400" y="1776"/>
                    <a:pt x="891" y="1781"/>
                  </a:cubicBezTo>
                  <a:lnTo>
                    <a:pt x="1011" y="1781"/>
                  </a:lnTo>
                  <a:lnTo>
                    <a:pt x="1069" y="3503"/>
                  </a:lnTo>
                  <a:lnTo>
                    <a:pt x="3499" y="3503"/>
                  </a:lnTo>
                  <a:lnTo>
                    <a:pt x="3499" y="3393"/>
                  </a:lnTo>
                  <a:cubicBezTo>
                    <a:pt x="3499" y="3321"/>
                    <a:pt x="3513" y="3248"/>
                    <a:pt x="3537" y="3186"/>
                  </a:cubicBezTo>
                  <a:lnTo>
                    <a:pt x="3610" y="2965"/>
                  </a:lnTo>
                  <a:cubicBezTo>
                    <a:pt x="3682" y="2743"/>
                    <a:pt x="3720" y="2507"/>
                    <a:pt x="3720" y="2272"/>
                  </a:cubicBezTo>
                  <a:lnTo>
                    <a:pt x="3720" y="438"/>
                  </a:lnTo>
                  <a:cubicBezTo>
                    <a:pt x="3720" y="198"/>
                    <a:pt x="3523" y="1"/>
                    <a:pt x="328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5"/>
            <p:cNvSpPr/>
            <p:nvPr/>
          </p:nvSpPr>
          <p:spPr>
            <a:xfrm>
              <a:off x="8145808" y="1762753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1" y="1"/>
                  </a:moveTo>
                  <a:lnTo>
                    <a:pt x="1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75"/>
            <p:cNvSpPr/>
            <p:nvPr/>
          </p:nvSpPr>
          <p:spPr>
            <a:xfrm>
              <a:off x="8145808" y="1762753"/>
              <a:ext cx="68926" cy="34463"/>
            </a:xfrm>
            <a:custGeom>
              <a:avLst/>
              <a:gdLst/>
              <a:ahLst/>
              <a:cxnLst/>
              <a:rect l="l" t="t" r="r" b="b"/>
              <a:pathLst>
                <a:path w="2628" h="1314" extrusionOk="0">
                  <a:moveTo>
                    <a:pt x="1" y="1"/>
                  </a:moveTo>
                  <a:lnTo>
                    <a:pt x="1" y="992"/>
                  </a:lnTo>
                  <a:cubicBezTo>
                    <a:pt x="412" y="1206"/>
                    <a:pt x="863" y="1313"/>
                    <a:pt x="1314" y="1313"/>
                  </a:cubicBezTo>
                  <a:cubicBezTo>
                    <a:pt x="1765" y="1313"/>
                    <a:pt x="2217" y="1206"/>
                    <a:pt x="2628" y="992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75"/>
            <p:cNvSpPr/>
            <p:nvPr/>
          </p:nvSpPr>
          <p:spPr>
            <a:xfrm>
              <a:off x="8134451" y="1793387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385" y="1"/>
                  </a:moveTo>
                  <a:cubicBezTo>
                    <a:pt x="304" y="1"/>
                    <a:pt x="227" y="47"/>
                    <a:pt x="188" y="127"/>
                  </a:cubicBezTo>
                  <a:lnTo>
                    <a:pt x="1" y="527"/>
                  </a:lnTo>
                  <a:lnTo>
                    <a:pt x="722" y="1479"/>
                  </a:lnTo>
                  <a:cubicBezTo>
                    <a:pt x="764" y="1537"/>
                    <a:pt x="830" y="1566"/>
                    <a:pt x="896" y="1566"/>
                  </a:cubicBezTo>
                  <a:cubicBezTo>
                    <a:pt x="952" y="1566"/>
                    <a:pt x="1008" y="1545"/>
                    <a:pt x="1050" y="1503"/>
                  </a:cubicBezTo>
                  <a:lnTo>
                    <a:pt x="1747" y="806"/>
                  </a:lnTo>
                  <a:lnTo>
                    <a:pt x="501" y="36"/>
                  </a:lnTo>
                  <a:cubicBezTo>
                    <a:pt x="464" y="12"/>
                    <a:pt x="424" y="1"/>
                    <a:pt x="385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5"/>
            <p:cNvSpPr/>
            <p:nvPr/>
          </p:nvSpPr>
          <p:spPr>
            <a:xfrm>
              <a:off x="8180271" y="1793387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1364" y="1"/>
                  </a:moveTo>
                  <a:cubicBezTo>
                    <a:pt x="1324" y="1"/>
                    <a:pt x="1283" y="12"/>
                    <a:pt x="1247" y="36"/>
                  </a:cubicBezTo>
                  <a:lnTo>
                    <a:pt x="0" y="806"/>
                  </a:lnTo>
                  <a:lnTo>
                    <a:pt x="698" y="1503"/>
                  </a:lnTo>
                  <a:cubicBezTo>
                    <a:pt x="742" y="1545"/>
                    <a:pt x="798" y="1566"/>
                    <a:pt x="854" y="1566"/>
                  </a:cubicBezTo>
                  <a:cubicBezTo>
                    <a:pt x="920" y="1566"/>
                    <a:pt x="986" y="1537"/>
                    <a:pt x="1030" y="1479"/>
                  </a:cubicBezTo>
                  <a:lnTo>
                    <a:pt x="1752" y="527"/>
                  </a:lnTo>
                  <a:lnTo>
                    <a:pt x="1559" y="127"/>
                  </a:lnTo>
                  <a:cubicBezTo>
                    <a:pt x="1524" y="47"/>
                    <a:pt x="1445" y="1"/>
                    <a:pt x="1364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75"/>
            <p:cNvSpPr/>
            <p:nvPr/>
          </p:nvSpPr>
          <p:spPr>
            <a:xfrm>
              <a:off x="8122859" y="1671534"/>
              <a:ext cx="114981" cy="108556"/>
            </a:xfrm>
            <a:custGeom>
              <a:avLst/>
              <a:gdLst/>
              <a:ahLst/>
              <a:cxnLst/>
              <a:rect l="l" t="t" r="r" b="b"/>
              <a:pathLst>
                <a:path w="4384" h="4139" extrusionOk="0">
                  <a:moveTo>
                    <a:pt x="1869" y="1"/>
                  </a:moveTo>
                  <a:cubicBezTo>
                    <a:pt x="1181" y="1"/>
                    <a:pt x="659" y="197"/>
                    <a:pt x="659" y="197"/>
                  </a:cubicBezTo>
                  <a:lnTo>
                    <a:pt x="659" y="938"/>
                  </a:lnTo>
                  <a:cubicBezTo>
                    <a:pt x="659" y="1160"/>
                    <a:pt x="549" y="1367"/>
                    <a:pt x="366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157"/>
                    <a:pt x="982" y="4138"/>
                    <a:pt x="2189" y="4138"/>
                  </a:cubicBezTo>
                  <a:cubicBezTo>
                    <a:pt x="3397" y="4138"/>
                    <a:pt x="4379" y="3157"/>
                    <a:pt x="4383" y="1949"/>
                  </a:cubicBezTo>
                  <a:lnTo>
                    <a:pt x="4383" y="1727"/>
                  </a:lnTo>
                  <a:lnTo>
                    <a:pt x="4018" y="1487"/>
                  </a:lnTo>
                  <a:cubicBezTo>
                    <a:pt x="3835" y="1362"/>
                    <a:pt x="3724" y="1160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75"/>
            <p:cNvSpPr/>
            <p:nvPr/>
          </p:nvSpPr>
          <p:spPr>
            <a:xfrm>
              <a:off x="8082704" y="1826381"/>
              <a:ext cx="34358" cy="45583"/>
            </a:xfrm>
            <a:custGeom>
              <a:avLst/>
              <a:gdLst/>
              <a:ahLst/>
              <a:cxnLst/>
              <a:rect l="l" t="t" r="r" b="b"/>
              <a:pathLst>
                <a:path w="1310" h="1738" extrusionOk="0">
                  <a:moveTo>
                    <a:pt x="237" y="0"/>
                  </a:moveTo>
                  <a:cubicBezTo>
                    <a:pt x="83" y="164"/>
                    <a:pt x="1" y="375"/>
                    <a:pt x="1" y="597"/>
                  </a:cubicBezTo>
                  <a:lnTo>
                    <a:pt x="1" y="1737"/>
                  </a:lnTo>
                  <a:lnTo>
                    <a:pt x="1310" y="1737"/>
                  </a:lnTo>
                  <a:lnTo>
                    <a:pt x="1310" y="1439"/>
                  </a:lnTo>
                  <a:cubicBezTo>
                    <a:pt x="1310" y="1208"/>
                    <a:pt x="1218" y="986"/>
                    <a:pt x="1055" y="82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75"/>
            <p:cNvSpPr/>
            <p:nvPr/>
          </p:nvSpPr>
          <p:spPr>
            <a:xfrm>
              <a:off x="8122859" y="1671534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7" y="1"/>
                  </a:moveTo>
                  <a:cubicBezTo>
                    <a:pt x="1178" y="1"/>
                    <a:pt x="654" y="197"/>
                    <a:pt x="654" y="197"/>
                  </a:cubicBezTo>
                  <a:lnTo>
                    <a:pt x="654" y="938"/>
                  </a:lnTo>
                  <a:cubicBezTo>
                    <a:pt x="654" y="1160"/>
                    <a:pt x="544" y="1362"/>
                    <a:pt x="361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056"/>
                    <a:pt x="823" y="3989"/>
                    <a:pt x="1925" y="4119"/>
                  </a:cubicBezTo>
                  <a:cubicBezTo>
                    <a:pt x="1530" y="3715"/>
                    <a:pt x="1314" y="3171"/>
                    <a:pt x="1314" y="2608"/>
                  </a:cubicBezTo>
                  <a:lnTo>
                    <a:pt x="1314" y="1155"/>
                  </a:lnTo>
                  <a:cubicBezTo>
                    <a:pt x="1314" y="934"/>
                    <a:pt x="1477" y="746"/>
                    <a:pt x="1699" y="722"/>
                  </a:cubicBezTo>
                  <a:cubicBezTo>
                    <a:pt x="1871" y="699"/>
                    <a:pt x="2090" y="680"/>
                    <a:pt x="2334" y="680"/>
                  </a:cubicBezTo>
                  <a:cubicBezTo>
                    <a:pt x="2763" y="680"/>
                    <a:pt x="3267" y="739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0" y="1"/>
                    <a:pt x="18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5"/>
            <p:cNvSpPr/>
            <p:nvPr/>
          </p:nvSpPr>
          <p:spPr>
            <a:xfrm>
              <a:off x="8134582" y="1668334"/>
              <a:ext cx="93370" cy="30660"/>
            </a:xfrm>
            <a:custGeom>
              <a:avLst/>
              <a:gdLst/>
              <a:ahLst/>
              <a:cxnLst/>
              <a:rect l="l" t="t" r="r" b="b"/>
              <a:pathLst>
                <a:path w="3560" h="1169" extrusionOk="0">
                  <a:moveTo>
                    <a:pt x="1421" y="1"/>
                  </a:moveTo>
                  <a:cubicBezTo>
                    <a:pt x="997" y="1"/>
                    <a:pt x="614" y="46"/>
                    <a:pt x="366" y="84"/>
                  </a:cubicBezTo>
                  <a:cubicBezTo>
                    <a:pt x="154" y="112"/>
                    <a:pt x="0" y="295"/>
                    <a:pt x="5" y="502"/>
                  </a:cubicBezTo>
                  <a:lnTo>
                    <a:pt x="5" y="974"/>
                  </a:lnTo>
                  <a:cubicBezTo>
                    <a:pt x="13" y="1104"/>
                    <a:pt x="111" y="1169"/>
                    <a:pt x="210" y="1169"/>
                  </a:cubicBezTo>
                  <a:cubicBezTo>
                    <a:pt x="308" y="1169"/>
                    <a:pt x="407" y="1104"/>
                    <a:pt x="414" y="974"/>
                  </a:cubicBezTo>
                  <a:lnTo>
                    <a:pt x="414" y="502"/>
                  </a:lnTo>
                  <a:cubicBezTo>
                    <a:pt x="414" y="497"/>
                    <a:pt x="419" y="488"/>
                    <a:pt x="424" y="488"/>
                  </a:cubicBezTo>
                  <a:cubicBezTo>
                    <a:pt x="745" y="439"/>
                    <a:pt x="1067" y="415"/>
                    <a:pt x="1390" y="415"/>
                  </a:cubicBezTo>
                  <a:cubicBezTo>
                    <a:pt x="1512" y="415"/>
                    <a:pt x="1634" y="419"/>
                    <a:pt x="1757" y="425"/>
                  </a:cubicBezTo>
                  <a:cubicBezTo>
                    <a:pt x="2397" y="469"/>
                    <a:pt x="2859" y="627"/>
                    <a:pt x="3128" y="902"/>
                  </a:cubicBezTo>
                  <a:cubicBezTo>
                    <a:pt x="3173" y="942"/>
                    <a:pt x="3222" y="959"/>
                    <a:pt x="3268" y="959"/>
                  </a:cubicBezTo>
                  <a:cubicBezTo>
                    <a:pt x="3427" y="959"/>
                    <a:pt x="3559" y="761"/>
                    <a:pt x="3422" y="608"/>
                  </a:cubicBezTo>
                  <a:cubicBezTo>
                    <a:pt x="2938" y="124"/>
                    <a:pt x="2124" y="1"/>
                    <a:pt x="1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5"/>
            <p:cNvSpPr/>
            <p:nvPr/>
          </p:nvSpPr>
          <p:spPr>
            <a:xfrm>
              <a:off x="8077275" y="1619524"/>
              <a:ext cx="206122" cy="258026"/>
            </a:xfrm>
            <a:custGeom>
              <a:avLst/>
              <a:gdLst/>
              <a:ahLst/>
              <a:cxnLst/>
              <a:rect l="l" t="t" r="r" b="b"/>
              <a:pathLst>
                <a:path w="7859" h="9838" extrusionOk="0">
                  <a:moveTo>
                    <a:pt x="6131" y="414"/>
                  </a:moveTo>
                  <a:lnTo>
                    <a:pt x="6131" y="2397"/>
                  </a:lnTo>
                  <a:cubicBezTo>
                    <a:pt x="6131" y="2695"/>
                    <a:pt x="6064" y="2989"/>
                    <a:pt x="5934" y="3258"/>
                  </a:cubicBezTo>
                  <a:cubicBezTo>
                    <a:pt x="5919" y="3287"/>
                    <a:pt x="5910" y="3316"/>
                    <a:pt x="5910" y="3350"/>
                  </a:cubicBezTo>
                  <a:lnTo>
                    <a:pt x="5910" y="3932"/>
                  </a:lnTo>
                  <a:cubicBezTo>
                    <a:pt x="5910" y="5039"/>
                    <a:pt x="5009" y="5918"/>
                    <a:pt x="3921" y="5918"/>
                  </a:cubicBezTo>
                  <a:cubicBezTo>
                    <a:pt x="3878" y="5918"/>
                    <a:pt x="3836" y="5917"/>
                    <a:pt x="3793" y="5914"/>
                  </a:cubicBezTo>
                  <a:cubicBezTo>
                    <a:pt x="2758" y="5842"/>
                    <a:pt x="1945" y="4942"/>
                    <a:pt x="1945" y="3855"/>
                  </a:cubicBezTo>
                  <a:lnTo>
                    <a:pt x="1945" y="3345"/>
                  </a:lnTo>
                  <a:cubicBezTo>
                    <a:pt x="1945" y="3316"/>
                    <a:pt x="1935" y="3287"/>
                    <a:pt x="1921" y="3258"/>
                  </a:cubicBezTo>
                  <a:cubicBezTo>
                    <a:pt x="1791" y="2989"/>
                    <a:pt x="1724" y="2695"/>
                    <a:pt x="1724" y="2397"/>
                  </a:cubicBezTo>
                  <a:lnTo>
                    <a:pt x="1724" y="1959"/>
                  </a:lnTo>
                  <a:cubicBezTo>
                    <a:pt x="1724" y="1107"/>
                    <a:pt x="2416" y="414"/>
                    <a:pt x="3273" y="414"/>
                  </a:cubicBezTo>
                  <a:close/>
                  <a:moveTo>
                    <a:pt x="2821" y="6049"/>
                  </a:moveTo>
                  <a:cubicBezTo>
                    <a:pt x="3114" y="6203"/>
                    <a:pt x="3437" y="6299"/>
                    <a:pt x="3769" y="6318"/>
                  </a:cubicBezTo>
                  <a:cubicBezTo>
                    <a:pt x="3821" y="6323"/>
                    <a:pt x="3874" y="6323"/>
                    <a:pt x="3932" y="6328"/>
                  </a:cubicBezTo>
                  <a:cubicBezTo>
                    <a:pt x="4317" y="6328"/>
                    <a:pt x="4697" y="6232"/>
                    <a:pt x="5039" y="6054"/>
                  </a:cubicBezTo>
                  <a:lnTo>
                    <a:pt x="5039" y="6429"/>
                  </a:lnTo>
                  <a:lnTo>
                    <a:pt x="3927" y="7185"/>
                  </a:lnTo>
                  <a:lnTo>
                    <a:pt x="2821" y="6429"/>
                  </a:lnTo>
                  <a:lnTo>
                    <a:pt x="2821" y="6049"/>
                  </a:lnTo>
                  <a:close/>
                  <a:moveTo>
                    <a:pt x="2643" y="6804"/>
                  </a:moveTo>
                  <a:lnTo>
                    <a:pt x="3610" y="7464"/>
                  </a:lnTo>
                  <a:lnTo>
                    <a:pt x="3095" y="7974"/>
                  </a:lnTo>
                  <a:cubicBezTo>
                    <a:pt x="3095" y="7978"/>
                    <a:pt x="3090" y="7978"/>
                    <a:pt x="3085" y="7978"/>
                  </a:cubicBezTo>
                  <a:cubicBezTo>
                    <a:pt x="3080" y="7978"/>
                    <a:pt x="3076" y="7978"/>
                    <a:pt x="3076" y="7974"/>
                  </a:cubicBezTo>
                  <a:lnTo>
                    <a:pt x="2436" y="7021"/>
                  </a:lnTo>
                  <a:lnTo>
                    <a:pt x="2643" y="6804"/>
                  </a:lnTo>
                  <a:close/>
                  <a:moveTo>
                    <a:pt x="5212" y="6804"/>
                  </a:moveTo>
                  <a:lnTo>
                    <a:pt x="5419" y="7021"/>
                  </a:lnTo>
                  <a:lnTo>
                    <a:pt x="4779" y="7974"/>
                  </a:lnTo>
                  <a:cubicBezTo>
                    <a:pt x="4779" y="7978"/>
                    <a:pt x="4774" y="7983"/>
                    <a:pt x="4769" y="7983"/>
                  </a:cubicBezTo>
                  <a:cubicBezTo>
                    <a:pt x="4765" y="7983"/>
                    <a:pt x="4760" y="7983"/>
                    <a:pt x="4760" y="7978"/>
                  </a:cubicBezTo>
                  <a:lnTo>
                    <a:pt x="4245" y="7464"/>
                  </a:lnTo>
                  <a:lnTo>
                    <a:pt x="5212" y="6804"/>
                  </a:lnTo>
                  <a:close/>
                  <a:moveTo>
                    <a:pt x="3268" y="1"/>
                  </a:moveTo>
                  <a:cubicBezTo>
                    <a:pt x="2190" y="5"/>
                    <a:pt x="1315" y="881"/>
                    <a:pt x="1315" y="1959"/>
                  </a:cubicBezTo>
                  <a:lnTo>
                    <a:pt x="1315" y="2397"/>
                  </a:lnTo>
                  <a:cubicBezTo>
                    <a:pt x="1315" y="2739"/>
                    <a:pt x="1387" y="3080"/>
                    <a:pt x="1531" y="3393"/>
                  </a:cubicBezTo>
                  <a:lnTo>
                    <a:pt x="1531" y="3855"/>
                  </a:lnTo>
                  <a:cubicBezTo>
                    <a:pt x="1531" y="4586"/>
                    <a:pt x="1849" y="5289"/>
                    <a:pt x="2407" y="5765"/>
                  </a:cubicBezTo>
                  <a:lnTo>
                    <a:pt x="2407" y="6453"/>
                  </a:lnTo>
                  <a:lnTo>
                    <a:pt x="2027" y="6853"/>
                  </a:lnTo>
                  <a:cubicBezTo>
                    <a:pt x="1988" y="6896"/>
                    <a:pt x="1964" y="6954"/>
                    <a:pt x="1969" y="7011"/>
                  </a:cubicBezTo>
                  <a:lnTo>
                    <a:pt x="713" y="7468"/>
                  </a:lnTo>
                  <a:cubicBezTo>
                    <a:pt x="285" y="7622"/>
                    <a:pt x="1" y="8031"/>
                    <a:pt x="1" y="8484"/>
                  </a:cubicBezTo>
                  <a:lnTo>
                    <a:pt x="1" y="9624"/>
                  </a:lnTo>
                  <a:cubicBezTo>
                    <a:pt x="8" y="9752"/>
                    <a:pt x="107" y="9815"/>
                    <a:pt x="205" y="9815"/>
                  </a:cubicBezTo>
                  <a:cubicBezTo>
                    <a:pt x="304" y="9815"/>
                    <a:pt x="403" y="9752"/>
                    <a:pt x="410" y="9624"/>
                  </a:cubicBezTo>
                  <a:lnTo>
                    <a:pt x="410" y="8484"/>
                  </a:lnTo>
                  <a:cubicBezTo>
                    <a:pt x="410" y="8200"/>
                    <a:pt x="588" y="7950"/>
                    <a:pt x="857" y="7853"/>
                  </a:cubicBezTo>
                  <a:lnTo>
                    <a:pt x="2185" y="7372"/>
                  </a:lnTo>
                  <a:lnTo>
                    <a:pt x="2734" y="8200"/>
                  </a:lnTo>
                  <a:cubicBezTo>
                    <a:pt x="2806" y="8306"/>
                    <a:pt x="2922" y="8378"/>
                    <a:pt x="3047" y="8387"/>
                  </a:cubicBezTo>
                  <a:lnTo>
                    <a:pt x="3090" y="8387"/>
                  </a:lnTo>
                  <a:cubicBezTo>
                    <a:pt x="3201" y="8387"/>
                    <a:pt x="3311" y="8344"/>
                    <a:pt x="3388" y="8262"/>
                  </a:cubicBezTo>
                  <a:lnTo>
                    <a:pt x="3725" y="7926"/>
                  </a:lnTo>
                  <a:lnTo>
                    <a:pt x="3725" y="9624"/>
                  </a:lnTo>
                  <a:cubicBezTo>
                    <a:pt x="3718" y="9766"/>
                    <a:pt x="3825" y="9837"/>
                    <a:pt x="3932" y="9837"/>
                  </a:cubicBezTo>
                  <a:cubicBezTo>
                    <a:pt x="4038" y="9837"/>
                    <a:pt x="4144" y="9766"/>
                    <a:pt x="4134" y="9624"/>
                  </a:cubicBezTo>
                  <a:lnTo>
                    <a:pt x="4134" y="7926"/>
                  </a:lnTo>
                  <a:lnTo>
                    <a:pt x="4476" y="8262"/>
                  </a:lnTo>
                  <a:cubicBezTo>
                    <a:pt x="4559" y="8348"/>
                    <a:pt x="4669" y="8390"/>
                    <a:pt x="4777" y="8390"/>
                  </a:cubicBezTo>
                  <a:cubicBezTo>
                    <a:pt x="4912" y="8390"/>
                    <a:pt x="5045" y="8325"/>
                    <a:pt x="5125" y="8200"/>
                  </a:cubicBezTo>
                  <a:lnTo>
                    <a:pt x="5679" y="7372"/>
                  </a:lnTo>
                  <a:lnTo>
                    <a:pt x="7007" y="7853"/>
                  </a:lnTo>
                  <a:cubicBezTo>
                    <a:pt x="7272" y="7950"/>
                    <a:pt x="7450" y="8200"/>
                    <a:pt x="7450" y="8484"/>
                  </a:cubicBezTo>
                  <a:lnTo>
                    <a:pt x="7450" y="9624"/>
                  </a:lnTo>
                  <a:cubicBezTo>
                    <a:pt x="7457" y="9752"/>
                    <a:pt x="7555" y="9815"/>
                    <a:pt x="7654" y="9815"/>
                  </a:cubicBezTo>
                  <a:cubicBezTo>
                    <a:pt x="7753" y="9815"/>
                    <a:pt x="7851" y="9752"/>
                    <a:pt x="7859" y="9624"/>
                  </a:cubicBezTo>
                  <a:lnTo>
                    <a:pt x="7859" y="8484"/>
                  </a:lnTo>
                  <a:cubicBezTo>
                    <a:pt x="7859" y="8027"/>
                    <a:pt x="7570" y="7622"/>
                    <a:pt x="7142" y="7468"/>
                  </a:cubicBezTo>
                  <a:lnTo>
                    <a:pt x="5886" y="7011"/>
                  </a:lnTo>
                  <a:cubicBezTo>
                    <a:pt x="5886" y="6954"/>
                    <a:pt x="5866" y="6896"/>
                    <a:pt x="5828" y="6853"/>
                  </a:cubicBezTo>
                  <a:lnTo>
                    <a:pt x="5448" y="6453"/>
                  </a:lnTo>
                  <a:lnTo>
                    <a:pt x="5448" y="5780"/>
                  </a:lnTo>
                  <a:cubicBezTo>
                    <a:pt x="5486" y="5746"/>
                    <a:pt x="5525" y="5712"/>
                    <a:pt x="5568" y="5678"/>
                  </a:cubicBezTo>
                  <a:cubicBezTo>
                    <a:pt x="6049" y="5226"/>
                    <a:pt x="6324" y="4591"/>
                    <a:pt x="6324" y="3932"/>
                  </a:cubicBezTo>
                  <a:lnTo>
                    <a:pt x="6324" y="3393"/>
                  </a:lnTo>
                  <a:cubicBezTo>
                    <a:pt x="6468" y="3080"/>
                    <a:pt x="6545" y="2739"/>
                    <a:pt x="6545" y="2397"/>
                  </a:cubicBezTo>
                  <a:lnTo>
                    <a:pt x="6545" y="208"/>
                  </a:lnTo>
                  <a:cubicBezTo>
                    <a:pt x="6545" y="92"/>
                    <a:pt x="6449" y="1"/>
                    <a:pt x="63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5"/>
            <p:cNvSpPr/>
            <p:nvPr/>
          </p:nvSpPr>
          <p:spPr>
            <a:xfrm>
              <a:off x="7999537" y="1510549"/>
              <a:ext cx="335476" cy="292253"/>
            </a:xfrm>
            <a:custGeom>
              <a:avLst/>
              <a:gdLst/>
              <a:ahLst/>
              <a:cxnLst/>
              <a:rect l="l" t="t" r="r" b="b"/>
              <a:pathLst>
                <a:path w="12791" h="11143" extrusionOk="0">
                  <a:moveTo>
                    <a:pt x="4947" y="763"/>
                  </a:moveTo>
                  <a:lnTo>
                    <a:pt x="4947" y="763"/>
                  </a:lnTo>
                  <a:cubicBezTo>
                    <a:pt x="4615" y="1052"/>
                    <a:pt x="4327" y="1389"/>
                    <a:pt x="4086" y="1759"/>
                  </a:cubicBezTo>
                  <a:cubicBezTo>
                    <a:pt x="3908" y="2034"/>
                    <a:pt x="3754" y="2322"/>
                    <a:pt x="3619" y="2626"/>
                  </a:cubicBezTo>
                  <a:lnTo>
                    <a:pt x="2489" y="2626"/>
                  </a:lnTo>
                  <a:cubicBezTo>
                    <a:pt x="3114" y="1783"/>
                    <a:pt x="3966" y="1139"/>
                    <a:pt x="4947" y="763"/>
                  </a:cubicBezTo>
                  <a:close/>
                  <a:moveTo>
                    <a:pt x="6684" y="417"/>
                  </a:moveTo>
                  <a:lnTo>
                    <a:pt x="6684" y="2626"/>
                  </a:lnTo>
                  <a:lnTo>
                    <a:pt x="4067" y="2626"/>
                  </a:lnTo>
                  <a:cubicBezTo>
                    <a:pt x="4668" y="1360"/>
                    <a:pt x="5616" y="513"/>
                    <a:pt x="6684" y="417"/>
                  </a:cubicBezTo>
                  <a:close/>
                  <a:moveTo>
                    <a:pt x="7093" y="417"/>
                  </a:moveTo>
                  <a:cubicBezTo>
                    <a:pt x="8166" y="513"/>
                    <a:pt x="9110" y="1360"/>
                    <a:pt x="9716" y="2626"/>
                  </a:cubicBezTo>
                  <a:lnTo>
                    <a:pt x="7093" y="2626"/>
                  </a:lnTo>
                  <a:lnTo>
                    <a:pt x="7093" y="417"/>
                  </a:lnTo>
                  <a:close/>
                  <a:moveTo>
                    <a:pt x="8835" y="768"/>
                  </a:moveTo>
                  <a:lnTo>
                    <a:pt x="8835" y="768"/>
                  </a:lnTo>
                  <a:cubicBezTo>
                    <a:pt x="9817" y="1139"/>
                    <a:pt x="10669" y="1783"/>
                    <a:pt x="11294" y="2626"/>
                  </a:cubicBezTo>
                  <a:lnTo>
                    <a:pt x="10163" y="2626"/>
                  </a:lnTo>
                  <a:cubicBezTo>
                    <a:pt x="10029" y="2327"/>
                    <a:pt x="9875" y="2034"/>
                    <a:pt x="9697" y="1759"/>
                  </a:cubicBezTo>
                  <a:cubicBezTo>
                    <a:pt x="9456" y="1389"/>
                    <a:pt x="9167" y="1057"/>
                    <a:pt x="8835" y="768"/>
                  </a:cubicBezTo>
                  <a:close/>
                  <a:moveTo>
                    <a:pt x="3456" y="3035"/>
                  </a:moveTo>
                  <a:cubicBezTo>
                    <a:pt x="3148" y="3886"/>
                    <a:pt x="2984" y="4786"/>
                    <a:pt x="2970" y="5691"/>
                  </a:cubicBezTo>
                  <a:lnTo>
                    <a:pt x="1406" y="5691"/>
                  </a:lnTo>
                  <a:cubicBezTo>
                    <a:pt x="1440" y="4752"/>
                    <a:pt x="1719" y="3838"/>
                    <a:pt x="2210" y="3035"/>
                  </a:cubicBezTo>
                  <a:close/>
                  <a:moveTo>
                    <a:pt x="11573" y="3035"/>
                  </a:moveTo>
                  <a:cubicBezTo>
                    <a:pt x="12064" y="3838"/>
                    <a:pt x="12343" y="4752"/>
                    <a:pt x="12377" y="5691"/>
                  </a:cubicBezTo>
                  <a:lnTo>
                    <a:pt x="10818" y="5691"/>
                  </a:lnTo>
                  <a:cubicBezTo>
                    <a:pt x="10798" y="4786"/>
                    <a:pt x="10635" y="3886"/>
                    <a:pt x="10332" y="3035"/>
                  </a:cubicBezTo>
                  <a:close/>
                  <a:moveTo>
                    <a:pt x="2970" y="6104"/>
                  </a:moveTo>
                  <a:cubicBezTo>
                    <a:pt x="2984" y="6946"/>
                    <a:pt x="3124" y="7779"/>
                    <a:pt x="3393" y="8578"/>
                  </a:cubicBezTo>
                  <a:cubicBezTo>
                    <a:pt x="3412" y="8640"/>
                    <a:pt x="3432" y="8698"/>
                    <a:pt x="3451" y="8756"/>
                  </a:cubicBezTo>
                  <a:lnTo>
                    <a:pt x="2205" y="8756"/>
                  </a:lnTo>
                  <a:cubicBezTo>
                    <a:pt x="1714" y="7952"/>
                    <a:pt x="1440" y="7038"/>
                    <a:pt x="1411" y="6104"/>
                  </a:cubicBezTo>
                  <a:close/>
                  <a:moveTo>
                    <a:pt x="12372" y="6100"/>
                  </a:moveTo>
                  <a:cubicBezTo>
                    <a:pt x="12338" y="7009"/>
                    <a:pt x="12083" y="7894"/>
                    <a:pt x="11621" y="8679"/>
                  </a:cubicBezTo>
                  <a:cubicBezTo>
                    <a:pt x="11607" y="8703"/>
                    <a:pt x="11592" y="8727"/>
                    <a:pt x="11573" y="8756"/>
                  </a:cubicBezTo>
                  <a:lnTo>
                    <a:pt x="10327" y="8756"/>
                  </a:lnTo>
                  <a:cubicBezTo>
                    <a:pt x="10351" y="8693"/>
                    <a:pt x="10370" y="8640"/>
                    <a:pt x="10389" y="8578"/>
                  </a:cubicBezTo>
                  <a:cubicBezTo>
                    <a:pt x="10654" y="7779"/>
                    <a:pt x="10798" y="6942"/>
                    <a:pt x="10813" y="6100"/>
                  </a:cubicBezTo>
                  <a:close/>
                  <a:moveTo>
                    <a:pt x="6897" y="0"/>
                  </a:moveTo>
                  <a:cubicBezTo>
                    <a:pt x="5095" y="0"/>
                    <a:pt x="3304" y="819"/>
                    <a:pt x="2137" y="2409"/>
                  </a:cubicBezTo>
                  <a:cubicBezTo>
                    <a:pt x="1" y="5325"/>
                    <a:pt x="963" y="9458"/>
                    <a:pt x="4168" y="11128"/>
                  </a:cubicBezTo>
                  <a:cubicBezTo>
                    <a:pt x="4196" y="11138"/>
                    <a:pt x="4222" y="11143"/>
                    <a:pt x="4248" y="11143"/>
                  </a:cubicBezTo>
                  <a:cubicBezTo>
                    <a:pt x="4433" y="11143"/>
                    <a:pt x="4538" y="10890"/>
                    <a:pt x="4360" y="10767"/>
                  </a:cubicBezTo>
                  <a:cubicBezTo>
                    <a:pt x="3619" y="10382"/>
                    <a:pt x="2979" y="9833"/>
                    <a:pt x="2479" y="9169"/>
                  </a:cubicBezTo>
                  <a:lnTo>
                    <a:pt x="3619" y="9169"/>
                  </a:lnTo>
                  <a:cubicBezTo>
                    <a:pt x="3850" y="9699"/>
                    <a:pt x="4163" y="10194"/>
                    <a:pt x="4543" y="10632"/>
                  </a:cubicBezTo>
                  <a:cubicBezTo>
                    <a:pt x="4588" y="10678"/>
                    <a:pt x="4638" y="10697"/>
                    <a:pt x="4687" y="10697"/>
                  </a:cubicBezTo>
                  <a:cubicBezTo>
                    <a:pt x="4840" y="10697"/>
                    <a:pt x="4975" y="10511"/>
                    <a:pt x="4851" y="10358"/>
                  </a:cubicBezTo>
                  <a:cubicBezTo>
                    <a:pt x="4534" y="10002"/>
                    <a:pt x="4274" y="9598"/>
                    <a:pt x="4072" y="9165"/>
                  </a:cubicBezTo>
                  <a:cubicBezTo>
                    <a:pt x="4330" y="9136"/>
                    <a:pt x="4308" y="8756"/>
                    <a:pt x="4048" y="8756"/>
                  </a:cubicBezTo>
                  <a:cubicBezTo>
                    <a:pt x="4046" y="8756"/>
                    <a:pt x="4044" y="8756"/>
                    <a:pt x="4043" y="8756"/>
                  </a:cubicBezTo>
                  <a:lnTo>
                    <a:pt x="3894" y="8756"/>
                  </a:lnTo>
                  <a:cubicBezTo>
                    <a:pt x="3571" y="7909"/>
                    <a:pt x="3393" y="7009"/>
                    <a:pt x="3379" y="6104"/>
                  </a:cubicBezTo>
                  <a:lnTo>
                    <a:pt x="3605" y="6104"/>
                  </a:lnTo>
                  <a:cubicBezTo>
                    <a:pt x="3610" y="6105"/>
                    <a:pt x="3614" y="6105"/>
                    <a:pt x="3619" y="6105"/>
                  </a:cubicBezTo>
                  <a:cubicBezTo>
                    <a:pt x="3889" y="6105"/>
                    <a:pt x="3889" y="5690"/>
                    <a:pt x="3619" y="5690"/>
                  </a:cubicBezTo>
                  <a:cubicBezTo>
                    <a:pt x="3614" y="5690"/>
                    <a:pt x="3610" y="5690"/>
                    <a:pt x="3605" y="5691"/>
                  </a:cubicBezTo>
                  <a:lnTo>
                    <a:pt x="3379" y="5691"/>
                  </a:lnTo>
                  <a:cubicBezTo>
                    <a:pt x="3393" y="4781"/>
                    <a:pt x="3566" y="3881"/>
                    <a:pt x="3894" y="3035"/>
                  </a:cubicBezTo>
                  <a:lnTo>
                    <a:pt x="6684" y="3035"/>
                  </a:lnTo>
                  <a:lnTo>
                    <a:pt x="6684" y="3487"/>
                  </a:lnTo>
                  <a:cubicBezTo>
                    <a:pt x="6692" y="3617"/>
                    <a:pt x="6791" y="3682"/>
                    <a:pt x="6891" y="3682"/>
                  </a:cubicBezTo>
                  <a:cubicBezTo>
                    <a:pt x="6991" y="3682"/>
                    <a:pt x="7091" y="3617"/>
                    <a:pt x="7098" y="3487"/>
                  </a:cubicBezTo>
                  <a:lnTo>
                    <a:pt x="7098" y="3035"/>
                  </a:lnTo>
                  <a:lnTo>
                    <a:pt x="9894" y="3035"/>
                  </a:lnTo>
                  <a:cubicBezTo>
                    <a:pt x="10216" y="3881"/>
                    <a:pt x="10394" y="4781"/>
                    <a:pt x="10409" y="5691"/>
                  </a:cubicBezTo>
                  <a:lnTo>
                    <a:pt x="10178" y="5691"/>
                  </a:lnTo>
                  <a:cubicBezTo>
                    <a:pt x="10173" y="5690"/>
                    <a:pt x="10168" y="5690"/>
                    <a:pt x="10164" y="5690"/>
                  </a:cubicBezTo>
                  <a:cubicBezTo>
                    <a:pt x="9894" y="5690"/>
                    <a:pt x="9894" y="6100"/>
                    <a:pt x="10164" y="6100"/>
                  </a:cubicBezTo>
                  <a:cubicBezTo>
                    <a:pt x="10168" y="6100"/>
                    <a:pt x="10173" y="6100"/>
                    <a:pt x="10178" y="6100"/>
                  </a:cubicBezTo>
                  <a:lnTo>
                    <a:pt x="10409" y="6100"/>
                  </a:lnTo>
                  <a:cubicBezTo>
                    <a:pt x="10389" y="7009"/>
                    <a:pt x="10216" y="7909"/>
                    <a:pt x="9889" y="8756"/>
                  </a:cubicBezTo>
                  <a:lnTo>
                    <a:pt x="9740" y="8756"/>
                  </a:lnTo>
                  <a:cubicBezTo>
                    <a:pt x="9738" y="8756"/>
                    <a:pt x="9737" y="8756"/>
                    <a:pt x="9735" y="8756"/>
                  </a:cubicBezTo>
                  <a:cubicBezTo>
                    <a:pt x="9480" y="8756"/>
                    <a:pt x="9453" y="9136"/>
                    <a:pt x="9716" y="9165"/>
                  </a:cubicBezTo>
                  <a:cubicBezTo>
                    <a:pt x="9509" y="9598"/>
                    <a:pt x="9249" y="9997"/>
                    <a:pt x="8932" y="10358"/>
                  </a:cubicBezTo>
                  <a:cubicBezTo>
                    <a:pt x="8808" y="10510"/>
                    <a:pt x="8942" y="10693"/>
                    <a:pt x="9094" y="10693"/>
                  </a:cubicBezTo>
                  <a:cubicBezTo>
                    <a:pt x="9143" y="10693"/>
                    <a:pt x="9195" y="10674"/>
                    <a:pt x="9239" y="10627"/>
                  </a:cubicBezTo>
                  <a:cubicBezTo>
                    <a:pt x="9620" y="10190"/>
                    <a:pt x="9932" y="9699"/>
                    <a:pt x="10159" y="9165"/>
                  </a:cubicBezTo>
                  <a:lnTo>
                    <a:pt x="11294" y="9165"/>
                  </a:lnTo>
                  <a:cubicBezTo>
                    <a:pt x="10847" y="9766"/>
                    <a:pt x="10284" y="10271"/>
                    <a:pt x="9634" y="10647"/>
                  </a:cubicBezTo>
                  <a:cubicBezTo>
                    <a:pt x="9445" y="10766"/>
                    <a:pt x="9558" y="11028"/>
                    <a:pt x="9738" y="11028"/>
                  </a:cubicBezTo>
                  <a:cubicBezTo>
                    <a:pt x="9769" y="11028"/>
                    <a:pt x="9802" y="11020"/>
                    <a:pt x="9836" y="11003"/>
                  </a:cubicBezTo>
                  <a:cubicBezTo>
                    <a:pt x="11665" y="9949"/>
                    <a:pt x="12786" y="8000"/>
                    <a:pt x="12786" y="5893"/>
                  </a:cubicBezTo>
                  <a:cubicBezTo>
                    <a:pt x="12791" y="4329"/>
                    <a:pt x="12170" y="2828"/>
                    <a:pt x="11063" y="1726"/>
                  </a:cubicBezTo>
                  <a:cubicBezTo>
                    <a:pt x="9901" y="566"/>
                    <a:pt x="8395" y="0"/>
                    <a:pt x="6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3" name="Google Shape;11173;p75"/>
          <p:cNvGrpSpPr/>
          <p:nvPr/>
        </p:nvGrpSpPr>
        <p:grpSpPr>
          <a:xfrm>
            <a:off x="4890346" y="3382537"/>
            <a:ext cx="370306" cy="367001"/>
            <a:chOff x="4890346" y="3382537"/>
            <a:chExt cx="370306" cy="367001"/>
          </a:xfrm>
        </p:grpSpPr>
        <p:sp>
          <p:nvSpPr>
            <p:cNvPr id="11174" name="Google Shape;11174;p75"/>
            <p:cNvSpPr/>
            <p:nvPr/>
          </p:nvSpPr>
          <p:spPr>
            <a:xfrm>
              <a:off x="4961160" y="3451568"/>
              <a:ext cx="229333" cy="229202"/>
            </a:xfrm>
            <a:custGeom>
              <a:avLst/>
              <a:gdLst/>
              <a:ahLst/>
              <a:cxnLst/>
              <a:rect l="l" t="t" r="r" b="b"/>
              <a:pathLst>
                <a:path w="8744" h="8739" extrusionOk="0">
                  <a:moveTo>
                    <a:pt x="4374" y="0"/>
                  </a:moveTo>
                  <a:cubicBezTo>
                    <a:pt x="1959" y="0"/>
                    <a:pt x="0" y="1959"/>
                    <a:pt x="0" y="4370"/>
                  </a:cubicBezTo>
                  <a:cubicBezTo>
                    <a:pt x="0" y="6785"/>
                    <a:pt x="1959" y="8739"/>
                    <a:pt x="4374" y="8739"/>
                  </a:cubicBezTo>
                  <a:cubicBezTo>
                    <a:pt x="6785" y="8739"/>
                    <a:pt x="8743" y="6785"/>
                    <a:pt x="8743" y="4370"/>
                  </a:cubicBezTo>
                  <a:cubicBezTo>
                    <a:pt x="8743" y="1959"/>
                    <a:pt x="6785" y="0"/>
                    <a:pt x="4374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5"/>
            <p:cNvSpPr/>
            <p:nvPr/>
          </p:nvSpPr>
          <p:spPr>
            <a:xfrm>
              <a:off x="5007084" y="3531824"/>
              <a:ext cx="137458" cy="137589"/>
            </a:xfrm>
            <a:custGeom>
              <a:avLst/>
              <a:gdLst/>
              <a:ahLst/>
              <a:cxnLst/>
              <a:rect l="l" t="t" r="r" b="b"/>
              <a:pathLst>
                <a:path w="5241" h="5246" extrusionOk="0">
                  <a:moveTo>
                    <a:pt x="2623" y="1"/>
                  </a:moveTo>
                  <a:cubicBezTo>
                    <a:pt x="1175" y="1"/>
                    <a:pt x="1" y="1175"/>
                    <a:pt x="1" y="2623"/>
                  </a:cubicBezTo>
                  <a:cubicBezTo>
                    <a:pt x="1" y="4071"/>
                    <a:pt x="1175" y="5246"/>
                    <a:pt x="2623" y="5246"/>
                  </a:cubicBezTo>
                  <a:cubicBezTo>
                    <a:pt x="4067" y="5246"/>
                    <a:pt x="5241" y="4071"/>
                    <a:pt x="5241" y="2623"/>
                  </a:cubicBezTo>
                  <a:cubicBezTo>
                    <a:pt x="5241" y="1175"/>
                    <a:pt x="4067" y="1"/>
                    <a:pt x="2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75"/>
            <p:cNvSpPr/>
            <p:nvPr/>
          </p:nvSpPr>
          <p:spPr>
            <a:xfrm>
              <a:off x="5041416" y="3611975"/>
              <a:ext cx="68690" cy="108923"/>
            </a:xfrm>
            <a:custGeom>
              <a:avLst/>
              <a:gdLst/>
              <a:ahLst/>
              <a:cxnLst/>
              <a:rect l="l" t="t" r="r" b="b"/>
              <a:pathLst>
                <a:path w="2619" h="4153" extrusionOk="0">
                  <a:moveTo>
                    <a:pt x="872" y="0"/>
                  </a:moveTo>
                  <a:lnTo>
                    <a:pt x="872" y="424"/>
                  </a:lnTo>
                  <a:cubicBezTo>
                    <a:pt x="872" y="505"/>
                    <a:pt x="828" y="578"/>
                    <a:pt x="756" y="616"/>
                  </a:cubicBezTo>
                  <a:lnTo>
                    <a:pt x="232" y="890"/>
                  </a:lnTo>
                  <a:cubicBezTo>
                    <a:pt x="87" y="963"/>
                    <a:pt x="1" y="1112"/>
                    <a:pt x="1" y="1275"/>
                  </a:cubicBezTo>
                  <a:lnTo>
                    <a:pt x="1" y="2772"/>
                  </a:lnTo>
                  <a:cubicBezTo>
                    <a:pt x="1" y="3243"/>
                    <a:pt x="140" y="3710"/>
                    <a:pt x="405" y="4105"/>
                  </a:cubicBezTo>
                  <a:lnTo>
                    <a:pt x="434" y="4153"/>
                  </a:lnTo>
                  <a:lnTo>
                    <a:pt x="2185" y="4153"/>
                  </a:lnTo>
                  <a:lnTo>
                    <a:pt x="2219" y="4105"/>
                  </a:lnTo>
                  <a:cubicBezTo>
                    <a:pt x="2479" y="3710"/>
                    <a:pt x="2618" y="3243"/>
                    <a:pt x="2618" y="2772"/>
                  </a:cubicBezTo>
                  <a:lnTo>
                    <a:pt x="2618" y="1275"/>
                  </a:lnTo>
                  <a:cubicBezTo>
                    <a:pt x="2618" y="1116"/>
                    <a:pt x="2532" y="967"/>
                    <a:pt x="2387" y="890"/>
                  </a:cubicBezTo>
                  <a:lnTo>
                    <a:pt x="1863" y="616"/>
                  </a:lnTo>
                  <a:cubicBezTo>
                    <a:pt x="1791" y="578"/>
                    <a:pt x="1747" y="505"/>
                    <a:pt x="1747" y="424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5"/>
            <p:cNvSpPr/>
            <p:nvPr/>
          </p:nvSpPr>
          <p:spPr>
            <a:xfrm>
              <a:off x="5041416" y="3631515"/>
              <a:ext cx="68821" cy="89383"/>
            </a:xfrm>
            <a:custGeom>
              <a:avLst/>
              <a:gdLst/>
              <a:ahLst/>
              <a:cxnLst/>
              <a:rect l="l" t="t" r="r" b="b"/>
              <a:pathLst>
                <a:path w="2624" h="3408" extrusionOk="0">
                  <a:moveTo>
                    <a:pt x="511" y="1"/>
                  </a:moveTo>
                  <a:lnTo>
                    <a:pt x="237" y="145"/>
                  </a:lnTo>
                  <a:cubicBezTo>
                    <a:pt x="92" y="218"/>
                    <a:pt x="1" y="367"/>
                    <a:pt x="1" y="530"/>
                  </a:cubicBezTo>
                  <a:lnTo>
                    <a:pt x="1" y="2027"/>
                  </a:lnTo>
                  <a:cubicBezTo>
                    <a:pt x="1" y="2498"/>
                    <a:pt x="140" y="2965"/>
                    <a:pt x="405" y="3360"/>
                  </a:cubicBezTo>
                  <a:lnTo>
                    <a:pt x="439" y="3408"/>
                  </a:lnTo>
                  <a:lnTo>
                    <a:pt x="2185" y="3408"/>
                  </a:lnTo>
                  <a:lnTo>
                    <a:pt x="2219" y="3360"/>
                  </a:lnTo>
                  <a:cubicBezTo>
                    <a:pt x="2479" y="2965"/>
                    <a:pt x="2618" y="2498"/>
                    <a:pt x="2623" y="2027"/>
                  </a:cubicBezTo>
                  <a:lnTo>
                    <a:pt x="2623" y="530"/>
                  </a:lnTo>
                  <a:cubicBezTo>
                    <a:pt x="2623" y="367"/>
                    <a:pt x="2532" y="218"/>
                    <a:pt x="2387" y="145"/>
                  </a:cubicBezTo>
                  <a:lnTo>
                    <a:pt x="2108" y="1"/>
                  </a:lnTo>
                  <a:cubicBezTo>
                    <a:pt x="1894" y="234"/>
                    <a:pt x="1602" y="351"/>
                    <a:pt x="1310" y="351"/>
                  </a:cubicBezTo>
                  <a:cubicBezTo>
                    <a:pt x="1017" y="351"/>
                    <a:pt x="725" y="234"/>
                    <a:pt x="51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5"/>
            <p:cNvSpPr/>
            <p:nvPr/>
          </p:nvSpPr>
          <p:spPr>
            <a:xfrm>
              <a:off x="5052904" y="3566156"/>
              <a:ext cx="45846" cy="51642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lnTo>
                    <a:pt x="1" y="1093"/>
                  </a:lnTo>
                  <a:cubicBezTo>
                    <a:pt x="1" y="1579"/>
                    <a:pt x="390" y="1969"/>
                    <a:pt x="876" y="1969"/>
                  </a:cubicBezTo>
                  <a:cubicBezTo>
                    <a:pt x="1358" y="1969"/>
                    <a:pt x="1747" y="1579"/>
                    <a:pt x="1747" y="1093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5"/>
            <p:cNvSpPr/>
            <p:nvPr/>
          </p:nvSpPr>
          <p:spPr>
            <a:xfrm>
              <a:off x="5052799" y="3566156"/>
              <a:ext cx="31683" cy="51668"/>
            </a:xfrm>
            <a:custGeom>
              <a:avLst/>
              <a:gdLst/>
              <a:ahLst/>
              <a:cxnLst/>
              <a:rect l="l" t="t" r="r" b="b"/>
              <a:pathLst>
                <a:path w="1208" h="1970" extrusionOk="0">
                  <a:moveTo>
                    <a:pt x="659" y="1"/>
                  </a:moveTo>
                  <a:cubicBezTo>
                    <a:pt x="298" y="1"/>
                    <a:pt x="5" y="294"/>
                    <a:pt x="5" y="660"/>
                  </a:cubicBezTo>
                  <a:lnTo>
                    <a:pt x="5" y="1093"/>
                  </a:lnTo>
                  <a:cubicBezTo>
                    <a:pt x="1" y="1596"/>
                    <a:pt x="415" y="1970"/>
                    <a:pt x="879" y="1970"/>
                  </a:cubicBezTo>
                  <a:cubicBezTo>
                    <a:pt x="987" y="1970"/>
                    <a:pt x="1098" y="1950"/>
                    <a:pt x="1208" y="1906"/>
                  </a:cubicBezTo>
                  <a:cubicBezTo>
                    <a:pt x="876" y="1771"/>
                    <a:pt x="659" y="1449"/>
                    <a:pt x="659" y="1093"/>
                  </a:cubicBezTo>
                  <a:lnTo>
                    <a:pt x="659" y="655"/>
                  </a:lnTo>
                  <a:cubicBezTo>
                    <a:pt x="659" y="337"/>
                    <a:pt x="890" y="63"/>
                    <a:pt x="1208" y="15"/>
                  </a:cubicBezTo>
                  <a:cubicBezTo>
                    <a:pt x="1169" y="5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75"/>
            <p:cNvSpPr/>
            <p:nvPr/>
          </p:nvSpPr>
          <p:spPr>
            <a:xfrm>
              <a:off x="5052904" y="3720872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1" y="1"/>
                  </a:moveTo>
                  <a:lnTo>
                    <a:pt x="1" y="660"/>
                  </a:lnTo>
                  <a:cubicBezTo>
                    <a:pt x="1" y="780"/>
                    <a:pt x="97" y="876"/>
                    <a:pt x="217" y="876"/>
                  </a:cubicBezTo>
                  <a:lnTo>
                    <a:pt x="1531" y="876"/>
                  </a:lnTo>
                  <a:cubicBezTo>
                    <a:pt x="1651" y="876"/>
                    <a:pt x="1747" y="780"/>
                    <a:pt x="1747" y="660"/>
                  </a:cubicBezTo>
                  <a:lnTo>
                    <a:pt x="1747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75"/>
            <p:cNvSpPr/>
            <p:nvPr/>
          </p:nvSpPr>
          <p:spPr>
            <a:xfrm>
              <a:off x="5052904" y="3566156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660"/>
                    <a:pt x="655" y="876"/>
                    <a:pt x="1747" y="876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5"/>
            <p:cNvSpPr/>
            <p:nvPr/>
          </p:nvSpPr>
          <p:spPr>
            <a:xfrm>
              <a:off x="5052904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212" y="722"/>
                    <a:pt x="434" y="770"/>
                    <a:pt x="655" y="799"/>
                  </a:cubicBezTo>
                  <a:lnTo>
                    <a:pt x="655" y="660"/>
                  </a:lnTo>
                  <a:cubicBezTo>
                    <a:pt x="655" y="337"/>
                    <a:pt x="886" y="68"/>
                    <a:pt x="1204" y="15"/>
                  </a:cubicBezTo>
                  <a:cubicBezTo>
                    <a:pt x="1165" y="5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75"/>
            <p:cNvSpPr/>
            <p:nvPr/>
          </p:nvSpPr>
          <p:spPr>
            <a:xfrm>
              <a:off x="5041416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8" y="1"/>
                  </a:moveTo>
                  <a:cubicBezTo>
                    <a:pt x="20" y="68"/>
                    <a:pt x="1" y="140"/>
                    <a:pt x="1" y="217"/>
                  </a:cubicBezTo>
                  <a:lnTo>
                    <a:pt x="1" y="1714"/>
                  </a:lnTo>
                  <a:cubicBezTo>
                    <a:pt x="1" y="2185"/>
                    <a:pt x="140" y="2652"/>
                    <a:pt x="405" y="3047"/>
                  </a:cubicBezTo>
                  <a:lnTo>
                    <a:pt x="439" y="3095"/>
                  </a:lnTo>
                  <a:lnTo>
                    <a:pt x="655" y="3095"/>
                  </a:lnTo>
                  <a:lnTo>
                    <a:pt x="655" y="684"/>
                  </a:lnTo>
                  <a:cubicBezTo>
                    <a:pt x="655" y="554"/>
                    <a:pt x="597" y="424"/>
                    <a:pt x="492" y="342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5"/>
            <p:cNvSpPr/>
            <p:nvPr/>
          </p:nvSpPr>
          <p:spPr>
            <a:xfrm>
              <a:off x="5093032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93" y="1"/>
                  </a:moveTo>
                  <a:lnTo>
                    <a:pt x="164" y="342"/>
                  </a:lnTo>
                  <a:cubicBezTo>
                    <a:pt x="58" y="424"/>
                    <a:pt x="1" y="554"/>
                    <a:pt x="1" y="684"/>
                  </a:cubicBezTo>
                  <a:lnTo>
                    <a:pt x="1" y="3095"/>
                  </a:lnTo>
                  <a:lnTo>
                    <a:pt x="217" y="3095"/>
                  </a:lnTo>
                  <a:lnTo>
                    <a:pt x="251" y="3047"/>
                  </a:lnTo>
                  <a:cubicBezTo>
                    <a:pt x="516" y="2652"/>
                    <a:pt x="655" y="2185"/>
                    <a:pt x="655" y="1714"/>
                  </a:cubicBezTo>
                  <a:lnTo>
                    <a:pt x="655" y="217"/>
                  </a:lnTo>
                  <a:cubicBezTo>
                    <a:pt x="655" y="140"/>
                    <a:pt x="631" y="68"/>
                    <a:pt x="59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5"/>
            <p:cNvSpPr/>
            <p:nvPr/>
          </p:nvSpPr>
          <p:spPr>
            <a:xfrm>
              <a:off x="4942092" y="3446034"/>
              <a:ext cx="259495" cy="303505"/>
            </a:xfrm>
            <a:custGeom>
              <a:avLst/>
              <a:gdLst/>
              <a:ahLst/>
              <a:cxnLst/>
              <a:rect l="l" t="t" r="r" b="b"/>
              <a:pathLst>
                <a:path w="9894" h="11572" extrusionOk="0">
                  <a:moveTo>
                    <a:pt x="5313" y="4787"/>
                  </a:moveTo>
                  <a:cubicBezTo>
                    <a:pt x="5563" y="4787"/>
                    <a:pt x="5765" y="4990"/>
                    <a:pt x="5765" y="5240"/>
                  </a:cubicBezTo>
                  <a:lnTo>
                    <a:pt x="5765" y="5678"/>
                  </a:lnTo>
                  <a:cubicBezTo>
                    <a:pt x="5765" y="6043"/>
                    <a:pt x="5467" y="6346"/>
                    <a:pt x="5101" y="6346"/>
                  </a:cubicBezTo>
                  <a:lnTo>
                    <a:pt x="5097" y="6346"/>
                  </a:lnTo>
                  <a:cubicBezTo>
                    <a:pt x="4726" y="6346"/>
                    <a:pt x="4428" y="6048"/>
                    <a:pt x="4428" y="5678"/>
                  </a:cubicBezTo>
                  <a:lnTo>
                    <a:pt x="4428" y="5240"/>
                  </a:lnTo>
                  <a:cubicBezTo>
                    <a:pt x="4428" y="4990"/>
                    <a:pt x="4630" y="4787"/>
                    <a:pt x="4875" y="4787"/>
                  </a:cubicBezTo>
                  <a:close/>
                  <a:moveTo>
                    <a:pt x="5327" y="6755"/>
                  </a:moveTo>
                  <a:lnTo>
                    <a:pt x="5327" y="6852"/>
                  </a:lnTo>
                  <a:cubicBezTo>
                    <a:pt x="5327" y="6929"/>
                    <a:pt x="5347" y="7001"/>
                    <a:pt x="5385" y="7068"/>
                  </a:cubicBezTo>
                  <a:lnTo>
                    <a:pt x="5106" y="7347"/>
                  </a:lnTo>
                  <a:cubicBezTo>
                    <a:pt x="5104" y="7350"/>
                    <a:pt x="5100" y="7351"/>
                    <a:pt x="5097" y="7351"/>
                  </a:cubicBezTo>
                  <a:cubicBezTo>
                    <a:pt x="5093" y="7351"/>
                    <a:pt x="5089" y="7350"/>
                    <a:pt x="5087" y="7347"/>
                  </a:cubicBezTo>
                  <a:lnTo>
                    <a:pt x="4808" y="7068"/>
                  </a:lnTo>
                  <a:cubicBezTo>
                    <a:pt x="4842" y="7001"/>
                    <a:pt x="4861" y="6929"/>
                    <a:pt x="4861" y="6852"/>
                  </a:cubicBezTo>
                  <a:lnTo>
                    <a:pt x="4861" y="6755"/>
                  </a:lnTo>
                  <a:close/>
                  <a:moveTo>
                    <a:pt x="5100" y="408"/>
                  </a:moveTo>
                  <a:cubicBezTo>
                    <a:pt x="6644" y="408"/>
                    <a:pt x="8064" y="1261"/>
                    <a:pt x="8787" y="2627"/>
                  </a:cubicBezTo>
                  <a:cubicBezTo>
                    <a:pt x="9519" y="4008"/>
                    <a:pt x="9417" y="5682"/>
                    <a:pt x="8527" y="6962"/>
                  </a:cubicBezTo>
                  <a:lnTo>
                    <a:pt x="8522" y="6962"/>
                  </a:lnTo>
                  <a:cubicBezTo>
                    <a:pt x="8051" y="7646"/>
                    <a:pt x="7382" y="8170"/>
                    <a:pt x="6612" y="8473"/>
                  </a:cubicBezTo>
                  <a:cubicBezTo>
                    <a:pt x="6367" y="8569"/>
                    <a:pt x="6208" y="8805"/>
                    <a:pt x="6208" y="9070"/>
                  </a:cubicBezTo>
                  <a:lnTo>
                    <a:pt x="6208" y="9638"/>
                  </a:lnTo>
                  <a:cubicBezTo>
                    <a:pt x="6208" y="9724"/>
                    <a:pt x="6179" y="9811"/>
                    <a:pt x="6131" y="9888"/>
                  </a:cubicBezTo>
                  <a:lnTo>
                    <a:pt x="5915" y="10215"/>
                  </a:lnTo>
                  <a:cubicBezTo>
                    <a:pt x="5895" y="10239"/>
                    <a:pt x="5881" y="10263"/>
                    <a:pt x="5866" y="10287"/>
                  </a:cubicBezTo>
                  <a:lnTo>
                    <a:pt x="4327" y="10287"/>
                  </a:lnTo>
                  <a:cubicBezTo>
                    <a:pt x="4312" y="10263"/>
                    <a:pt x="4298" y="10239"/>
                    <a:pt x="4279" y="10215"/>
                  </a:cubicBezTo>
                  <a:lnTo>
                    <a:pt x="4062" y="9888"/>
                  </a:lnTo>
                  <a:cubicBezTo>
                    <a:pt x="4014" y="9811"/>
                    <a:pt x="3990" y="9724"/>
                    <a:pt x="3990" y="9638"/>
                  </a:cubicBezTo>
                  <a:lnTo>
                    <a:pt x="3990" y="7699"/>
                  </a:lnTo>
                  <a:cubicBezTo>
                    <a:pt x="3990" y="7607"/>
                    <a:pt x="4038" y="7530"/>
                    <a:pt x="4115" y="7492"/>
                  </a:cubicBezTo>
                  <a:lnTo>
                    <a:pt x="4471" y="7309"/>
                  </a:lnTo>
                  <a:lnTo>
                    <a:pt x="4798" y="7636"/>
                  </a:lnTo>
                  <a:cubicBezTo>
                    <a:pt x="4880" y="7720"/>
                    <a:pt x="4988" y="7762"/>
                    <a:pt x="5097" y="7762"/>
                  </a:cubicBezTo>
                  <a:cubicBezTo>
                    <a:pt x="5206" y="7762"/>
                    <a:pt x="5315" y="7720"/>
                    <a:pt x="5400" y="7636"/>
                  </a:cubicBezTo>
                  <a:lnTo>
                    <a:pt x="5722" y="7309"/>
                  </a:lnTo>
                  <a:lnTo>
                    <a:pt x="6078" y="7492"/>
                  </a:lnTo>
                  <a:cubicBezTo>
                    <a:pt x="6160" y="7530"/>
                    <a:pt x="6208" y="7607"/>
                    <a:pt x="6208" y="7699"/>
                  </a:cubicBezTo>
                  <a:lnTo>
                    <a:pt x="6208" y="7867"/>
                  </a:lnTo>
                  <a:cubicBezTo>
                    <a:pt x="6215" y="7994"/>
                    <a:pt x="6314" y="8058"/>
                    <a:pt x="6413" y="8058"/>
                  </a:cubicBezTo>
                  <a:cubicBezTo>
                    <a:pt x="6511" y="8058"/>
                    <a:pt x="6610" y="7994"/>
                    <a:pt x="6617" y="7867"/>
                  </a:cubicBezTo>
                  <a:lnTo>
                    <a:pt x="6617" y="7699"/>
                  </a:lnTo>
                  <a:cubicBezTo>
                    <a:pt x="6617" y="7453"/>
                    <a:pt x="6482" y="7232"/>
                    <a:pt x="6261" y="7121"/>
                  </a:cubicBezTo>
                  <a:lnTo>
                    <a:pt x="5751" y="6866"/>
                  </a:lnTo>
                  <a:cubicBezTo>
                    <a:pt x="5746" y="6866"/>
                    <a:pt x="5741" y="6861"/>
                    <a:pt x="5741" y="6856"/>
                  </a:cubicBezTo>
                  <a:lnTo>
                    <a:pt x="5741" y="6544"/>
                  </a:lnTo>
                  <a:cubicBezTo>
                    <a:pt x="6016" y="6342"/>
                    <a:pt x="6179" y="6019"/>
                    <a:pt x="6179" y="5678"/>
                  </a:cubicBezTo>
                  <a:lnTo>
                    <a:pt x="6179" y="5240"/>
                  </a:lnTo>
                  <a:cubicBezTo>
                    <a:pt x="6179" y="4763"/>
                    <a:pt x="5794" y="4378"/>
                    <a:pt x="5318" y="4378"/>
                  </a:cubicBezTo>
                  <a:lnTo>
                    <a:pt x="4880" y="4378"/>
                  </a:lnTo>
                  <a:cubicBezTo>
                    <a:pt x="4404" y="4378"/>
                    <a:pt x="4019" y="4763"/>
                    <a:pt x="4019" y="5240"/>
                  </a:cubicBezTo>
                  <a:lnTo>
                    <a:pt x="4019" y="5678"/>
                  </a:lnTo>
                  <a:cubicBezTo>
                    <a:pt x="4019" y="6019"/>
                    <a:pt x="4182" y="6342"/>
                    <a:pt x="4457" y="6544"/>
                  </a:cubicBezTo>
                  <a:lnTo>
                    <a:pt x="4457" y="6856"/>
                  </a:lnTo>
                  <a:cubicBezTo>
                    <a:pt x="4457" y="6861"/>
                    <a:pt x="4452" y="6866"/>
                    <a:pt x="4447" y="6866"/>
                  </a:cubicBezTo>
                  <a:lnTo>
                    <a:pt x="3937" y="7121"/>
                  </a:lnTo>
                  <a:cubicBezTo>
                    <a:pt x="3716" y="7232"/>
                    <a:pt x="3581" y="7453"/>
                    <a:pt x="3581" y="7699"/>
                  </a:cubicBezTo>
                  <a:lnTo>
                    <a:pt x="3581" y="8468"/>
                  </a:lnTo>
                  <a:cubicBezTo>
                    <a:pt x="2840" y="8180"/>
                    <a:pt x="2195" y="7684"/>
                    <a:pt x="1723" y="7039"/>
                  </a:cubicBezTo>
                  <a:cubicBezTo>
                    <a:pt x="804" y="5779"/>
                    <a:pt x="665" y="4109"/>
                    <a:pt x="1367" y="2714"/>
                  </a:cubicBezTo>
                  <a:cubicBezTo>
                    <a:pt x="2065" y="1313"/>
                    <a:pt x="3489" y="428"/>
                    <a:pt x="5048" y="409"/>
                  </a:cubicBezTo>
                  <a:cubicBezTo>
                    <a:pt x="5066" y="409"/>
                    <a:pt x="5083" y="408"/>
                    <a:pt x="5100" y="408"/>
                  </a:cubicBezTo>
                  <a:close/>
                  <a:moveTo>
                    <a:pt x="5770" y="10696"/>
                  </a:moveTo>
                  <a:lnTo>
                    <a:pt x="5770" y="11149"/>
                  </a:lnTo>
                  <a:cubicBezTo>
                    <a:pt x="5770" y="11156"/>
                    <a:pt x="5764" y="11164"/>
                    <a:pt x="5759" y="11164"/>
                  </a:cubicBezTo>
                  <a:cubicBezTo>
                    <a:pt x="5758" y="11164"/>
                    <a:pt x="5757" y="11164"/>
                    <a:pt x="5756" y="11163"/>
                  </a:cubicBezTo>
                  <a:lnTo>
                    <a:pt x="4442" y="11163"/>
                  </a:lnTo>
                  <a:cubicBezTo>
                    <a:pt x="4433" y="11163"/>
                    <a:pt x="4428" y="11158"/>
                    <a:pt x="4428" y="11149"/>
                  </a:cubicBezTo>
                  <a:lnTo>
                    <a:pt x="4428" y="10696"/>
                  </a:lnTo>
                  <a:close/>
                  <a:moveTo>
                    <a:pt x="5100" y="1"/>
                  </a:moveTo>
                  <a:cubicBezTo>
                    <a:pt x="4021" y="1"/>
                    <a:pt x="2941" y="379"/>
                    <a:pt x="2075" y="1140"/>
                  </a:cubicBezTo>
                  <a:cubicBezTo>
                    <a:pt x="294" y="2704"/>
                    <a:pt x="1" y="5370"/>
                    <a:pt x="1396" y="7285"/>
                  </a:cubicBezTo>
                  <a:cubicBezTo>
                    <a:pt x="1945" y="8031"/>
                    <a:pt x="2705" y="8598"/>
                    <a:pt x="3581" y="8906"/>
                  </a:cubicBezTo>
                  <a:lnTo>
                    <a:pt x="3581" y="9638"/>
                  </a:lnTo>
                  <a:cubicBezTo>
                    <a:pt x="3581" y="9806"/>
                    <a:pt x="3634" y="9974"/>
                    <a:pt x="3725" y="10114"/>
                  </a:cubicBezTo>
                  <a:lnTo>
                    <a:pt x="3942" y="10441"/>
                  </a:lnTo>
                  <a:cubicBezTo>
                    <a:pt x="3995" y="10513"/>
                    <a:pt x="4019" y="10605"/>
                    <a:pt x="4019" y="10691"/>
                  </a:cubicBezTo>
                  <a:lnTo>
                    <a:pt x="4019" y="11149"/>
                  </a:lnTo>
                  <a:cubicBezTo>
                    <a:pt x="4019" y="11379"/>
                    <a:pt x="4206" y="11567"/>
                    <a:pt x="4442" y="11572"/>
                  </a:cubicBezTo>
                  <a:lnTo>
                    <a:pt x="5756" y="11572"/>
                  </a:lnTo>
                  <a:cubicBezTo>
                    <a:pt x="5987" y="11567"/>
                    <a:pt x="6174" y="11379"/>
                    <a:pt x="6174" y="11149"/>
                  </a:cubicBezTo>
                  <a:lnTo>
                    <a:pt x="6174" y="10691"/>
                  </a:lnTo>
                  <a:cubicBezTo>
                    <a:pt x="6174" y="10605"/>
                    <a:pt x="6198" y="10513"/>
                    <a:pt x="6251" y="10441"/>
                  </a:cubicBezTo>
                  <a:lnTo>
                    <a:pt x="6468" y="10114"/>
                  </a:lnTo>
                  <a:cubicBezTo>
                    <a:pt x="6564" y="9974"/>
                    <a:pt x="6612" y="9806"/>
                    <a:pt x="6612" y="9638"/>
                  </a:cubicBezTo>
                  <a:lnTo>
                    <a:pt x="6612" y="9070"/>
                  </a:lnTo>
                  <a:cubicBezTo>
                    <a:pt x="6612" y="8974"/>
                    <a:pt x="6670" y="8892"/>
                    <a:pt x="6757" y="8853"/>
                  </a:cubicBezTo>
                  <a:cubicBezTo>
                    <a:pt x="8219" y="8286"/>
                    <a:pt x="9288" y="7006"/>
                    <a:pt x="9591" y="5466"/>
                  </a:cubicBezTo>
                  <a:cubicBezTo>
                    <a:pt x="9894" y="3926"/>
                    <a:pt x="9389" y="2338"/>
                    <a:pt x="8248" y="1256"/>
                  </a:cubicBezTo>
                  <a:lnTo>
                    <a:pt x="8253" y="1256"/>
                  </a:lnTo>
                  <a:cubicBezTo>
                    <a:pt x="7371" y="421"/>
                    <a:pt x="6236" y="1"/>
                    <a:pt x="5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5"/>
            <p:cNvSpPr/>
            <p:nvPr/>
          </p:nvSpPr>
          <p:spPr>
            <a:xfrm>
              <a:off x="4890346" y="3560832"/>
              <a:ext cx="53032" cy="10780"/>
            </a:xfrm>
            <a:custGeom>
              <a:avLst/>
              <a:gdLst/>
              <a:ahLst/>
              <a:cxnLst/>
              <a:rect l="l" t="t" r="r" b="b"/>
              <a:pathLst>
                <a:path w="2022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1820" y="410"/>
                  </a:lnTo>
                  <a:cubicBezTo>
                    <a:pt x="1931" y="410"/>
                    <a:pt x="2022" y="319"/>
                    <a:pt x="2022" y="204"/>
                  </a:cubicBezTo>
                  <a:cubicBezTo>
                    <a:pt x="2022" y="93"/>
                    <a:pt x="1931" y="1"/>
                    <a:pt x="1820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5"/>
            <p:cNvSpPr/>
            <p:nvPr/>
          </p:nvSpPr>
          <p:spPr>
            <a:xfrm>
              <a:off x="5206859" y="3560858"/>
              <a:ext cx="53793" cy="10753"/>
            </a:xfrm>
            <a:custGeom>
              <a:avLst/>
              <a:gdLst/>
              <a:ahLst/>
              <a:cxnLst/>
              <a:rect l="l" t="t" r="r" b="b"/>
              <a:pathLst>
                <a:path w="2051" h="410" extrusionOk="0">
                  <a:moveTo>
                    <a:pt x="261" y="0"/>
                  </a:moveTo>
                  <a:cubicBezTo>
                    <a:pt x="1" y="15"/>
                    <a:pt x="1" y="395"/>
                    <a:pt x="261" y="409"/>
                  </a:cubicBezTo>
                  <a:lnTo>
                    <a:pt x="1796" y="409"/>
                  </a:lnTo>
                  <a:cubicBezTo>
                    <a:pt x="2051" y="395"/>
                    <a:pt x="2051" y="15"/>
                    <a:pt x="1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5"/>
            <p:cNvSpPr/>
            <p:nvPr/>
          </p:nvSpPr>
          <p:spPr>
            <a:xfrm>
              <a:off x="5070266" y="3382537"/>
              <a:ext cx="11120" cy="51275"/>
            </a:xfrm>
            <a:custGeom>
              <a:avLst/>
              <a:gdLst/>
              <a:ahLst/>
              <a:cxnLst/>
              <a:rect l="l" t="t" r="r" b="b"/>
              <a:pathLst>
                <a:path w="424" h="1955" extrusionOk="0">
                  <a:moveTo>
                    <a:pt x="212" y="0"/>
                  </a:moveTo>
                  <a:cubicBezTo>
                    <a:pt x="106" y="0"/>
                    <a:pt x="0" y="73"/>
                    <a:pt x="7" y="217"/>
                  </a:cubicBezTo>
                  <a:lnTo>
                    <a:pt x="7" y="1747"/>
                  </a:lnTo>
                  <a:cubicBezTo>
                    <a:pt x="7" y="1863"/>
                    <a:pt x="99" y="1954"/>
                    <a:pt x="214" y="1954"/>
                  </a:cubicBezTo>
                  <a:cubicBezTo>
                    <a:pt x="325" y="1954"/>
                    <a:pt x="416" y="1863"/>
                    <a:pt x="416" y="1747"/>
                  </a:cubicBezTo>
                  <a:lnTo>
                    <a:pt x="416" y="217"/>
                  </a:lnTo>
                  <a:cubicBezTo>
                    <a:pt x="424" y="73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5"/>
            <p:cNvSpPr/>
            <p:nvPr/>
          </p:nvSpPr>
          <p:spPr>
            <a:xfrm>
              <a:off x="4988043" y="368014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719" y="0"/>
                  </a:moveTo>
                  <a:cubicBezTo>
                    <a:pt x="647" y="0"/>
                    <a:pt x="580" y="38"/>
                    <a:pt x="544" y="105"/>
                  </a:cubicBezTo>
                  <a:lnTo>
                    <a:pt x="106" y="861"/>
                  </a:lnTo>
                  <a:cubicBezTo>
                    <a:pt x="1" y="1026"/>
                    <a:pt x="144" y="1179"/>
                    <a:pt x="286" y="1179"/>
                  </a:cubicBezTo>
                  <a:cubicBezTo>
                    <a:pt x="351" y="1179"/>
                    <a:pt x="417" y="1147"/>
                    <a:pt x="457" y="1068"/>
                  </a:cubicBezTo>
                  <a:lnTo>
                    <a:pt x="895" y="307"/>
                  </a:lnTo>
                  <a:cubicBezTo>
                    <a:pt x="953" y="211"/>
                    <a:pt x="919" y="86"/>
                    <a:pt x="823" y="28"/>
                  </a:cubicBezTo>
                  <a:cubicBezTo>
                    <a:pt x="790" y="9"/>
                    <a:pt x="754" y="0"/>
                    <a:pt x="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5"/>
            <p:cNvSpPr/>
            <p:nvPr/>
          </p:nvSpPr>
          <p:spPr>
            <a:xfrm>
              <a:off x="5138589" y="342138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668" y="1"/>
                  </a:moveTo>
                  <a:cubicBezTo>
                    <a:pt x="603" y="1"/>
                    <a:pt x="537" y="33"/>
                    <a:pt x="496" y="112"/>
                  </a:cubicBezTo>
                  <a:lnTo>
                    <a:pt x="59" y="872"/>
                  </a:lnTo>
                  <a:cubicBezTo>
                    <a:pt x="1" y="969"/>
                    <a:pt x="34" y="1094"/>
                    <a:pt x="131" y="1151"/>
                  </a:cubicBezTo>
                  <a:cubicBezTo>
                    <a:pt x="164" y="1171"/>
                    <a:pt x="200" y="1180"/>
                    <a:pt x="235" y="1180"/>
                  </a:cubicBezTo>
                  <a:cubicBezTo>
                    <a:pt x="306" y="1180"/>
                    <a:pt x="374" y="1142"/>
                    <a:pt x="410" y="1074"/>
                  </a:cubicBezTo>
                  <a:lnTo>
                    <a:pt x="848" y="319"/>
                  </a:lnTo>
                  <a:cubicBezTo>
                    <a:pt x="953" y="154"/>
                    <a:pt x="810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5"/>
            <p:cNvSpPr/>
            <p:nvPr/>
          </p:nvSpPr>
          <p:spPr>
            <a:xfrm>
              <a:off x="4928952" y="3480418"/>
              <a:ext cx="35145" cy="22241"/>
            </a:xfrm>
            <a:custGeom>
              <a:avLst/>
              <a:gdLst/>
              <a:ahLst/>
              <a:cxnLst/>
              <a:rect l="l" t="t" r="r" b="b"/>
              <a:pathLst>
                <a:path w="1340" h="848" extrusionOk="0">
                  <a:moveTo>
                    <a:pt x="296" y="1"/>
                  </a:moveTo>
                  <a:cubicBezTo>
                    <a:pt x="113" y="1"/>
                    <a:pt x="0" y="263"/>
                    <a:pt x="189" y="382"/>
                  </a:cubicBezTo>
                  <a:lnTo>
                    <a:pt x="949" y="820"/>
                  </a:lnTo>
                  <a:cubicBezTo>
                    <a:pt x="984" y="839"/>
                    <a:pt x="1019" y="848"/>
                    <a:pt x="1051" y="848"/>
                  </a:cubicBezTo>
                  <a:cubicBezTo>
                    <a:pt x="1229" y="848"/>
                    <a:pt x="1339" y="587"/>
                    <a:pt x="1151" y="464"/>
                  </a:cubicBezTo>
                  <a:lnTo>
                    <a:pt x="396" y="26"/>
                  </a:lnTo>
                  <a:cubicBezTo>
                    <a:pt x="361" y="9"/>
                    <a:pt x="328" y="1"/>
                    <a:pt x="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5"/>
            <p:cNvSpPr/>
            <p:nvPr/>
          </p:nvSpPr>
          <p:spPr>
            <a:xfrm>
              <a:off x="5186979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305" y="0"/>
                  </a:moveTo>
                  <a:cubicBezTo>
                    <a:pt x="119" y="0"/>
                    <a:pt x="1" y="282"/>
                    <a:pt x="210" y="391"/>
                  </a:cubicBezTo>
                  <a:lnTo>
                    <a:pt x="971" y="829"/>
                  </a:lnTo>
                  <a:cubicBezTo>
                    <a:pt x="1010" y="854"/>
                    <a:pt x="1048" y="865"/>
                    <a:pt x="1084" y="865"/>
                  </a:cubicBezTo>
                  <a:cubicBezTo>
                    <a:pt x="1265" y="865"/>
                    <a:pt x="1382" y="585"/>
                    <a:pt x="1173" y="473"/>
                  </a:cubicBezTo>
                  <a:lnTo>
                    <a:pt x="417" y="35"/>
                  </a:lnTo>
                  <a:cubicBezTo>
                    <a:pt x="378" y="11"/>
                    <a:pt x="340" y="0"/>
                    <a:pt x="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75"/>
            <p:cNvSpPr/>
            <p:nvPr/>
          </p:nvSpPr>
          <p:spPr>
            <a:xfrm>
              <a:off x="5137356" y="3679878"/>
              <a:ext cx="25729" cy="30844"/>
            </a:xfrm>
            <a:custGeom>
              <a:avLst/>
              <a:gdLst/>
              <a:ahLst/>
              <a:cxnLst/>
              <a:rect l="l" t="t" r="r" b="b"/>
              <a:pathLst>
                <a:path w="981" h="1176" extrusionOk="0">
                  <a:moveTo>
                    <a:pt x="283" y="1"/>
                  </a:moveTo>
                  <a:cubicBezTo>
                    <a:pt x="141" y="1"/>
                    <a:pt x="1" y="154"/>
                    <a:pt x="106" y="317"/>
                  </a:cubicBezTo>
                  <a:lnTo>
                    <a:pt x="543" y="1078"/>
                  </a:lnTo>
                  <a:cubicBezTo>
                    <a:pt x="587" y="1146"/>
                    <a:pt x="649" y="1175"/>
                    <a:pt x="711" y="1175"/>
                  </a:cubicBezTo>
                  <a:cubicBezTo>
                    <a:pt x="848" y="1175"/>
                    <a:pt x="981" y="1033"/>
                    <a:pt x="895" y="871"/>
                  </a:cubicBezTo>
                  <a:lnTo>
                    <a:pt x="457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5"/>
            <p:cNvSpPr/>
            <p:nvPr/>
          </p:nvSpPr>
          <p:spPr>
            <a:xfrm>
              <a:off x="4988069" y="3421301"/>
              <a:ext cx="26228" cy="31184"/>
            </a:xfrm>
            <a:custGeom>
              <a:avLst/>
              <a:gdLst/>
              <a:ahLst/>
              <a:cxnLst/>
              <a:rect l="l" t="t" r="r" b="b"/>
              <a:pathLst>
                <a:path w="1000" h="1189" extrusionOk="0">
                  <a:moveTo>
                    <a:pt x="283" y="1"/>
                  </a:moveTo>
                  <a:cubicBezTo>
                    <a:pt x="141" y="1"/>
                    <a:pt x="0" y="153"/>
                    <a:pt x="105" y="317"/>
                  </a:cubicBezTo>
                  <a:lnTo>
                    <a:pt x="543" y="1077"/>
                  </a:lnTo>
                  <a:cubicBezTo>
                    <a:pt x="584" y="1156"/>
                    <a:pt x="649" y="1189"/>
                    <a:pt x="715" y="1189"/>
                  </a:cubicBezTo>
                  <a:cubicBezTo>
                    <a:pt x="857" y="1189"/>
                    <a:pt x="1000" y="1035"/>
                    <a:pt x="894" y="871"/>
                  </a:cubicBezTo>
                  <a:lnTo>
                    <a:pt x="456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5"/>
            <p:cNvSpPr/>
            <p:nvPr/>
          </p:nvSpPr>
          <p:spPr>
            <a:xfrm>
              <a:off x="5187687" y="3480418"/>
              <a:ext cx="35014" cy="22293"/>
            </a:xfrm>
            <a:custGeom>
              <a:avLst/>
              <a:gdLst/>
              <a:ahLst/>
              <a:cxnLst/>
              <a:rect l="l" t="t" r="r" b="b"/>
              <a:pathLst>
                <a:path w="1335" h="850" extrusionOk="0">
                  <a:moveTo>
                    <a:pt x="1042" y="1"/>
                  </a:moveTo>
                  <a:cubicBezTo>
                    <a:pt x="1011" y="1"/>
                    <a:pt x="978" y="9"/>
                    <a:pt x="944" y="26"/>
                  </a:cubicBezTo>
                  <a:lnTo>
                    <a:pt x="183" y="464"/>
                  </a:lnTo>
                  <a:cubicBezTo>
                    <a:pt x="1" y="570"/>
                    <a:pt x="78" y="849"/>
                    <a:pt x="284" y="849"/>
                  </a:cubicBezTo>
                  <a:cubicBezTo>
                    <a:pt x="323" y="849"/>
                    <a:pt x="357" y="840"/>
                    <a:pt x="390" y="820"/>
                  </a:cubicBezTo>
                  <a:lnTo>
                    <a:pt x="1146" y="382"/>
                  </a:lnTo>
                  <a:cubicBezTo>
                    <a:pt x="1335" y="263"/>
                    <a:pt x="1222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5"/>
            <p:cNvSpPr/>
            <p:nvPr/>
          </p:nvSpPr>
          <p:spPr>
            <a:xfrm>
              <a:off x="4928428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1080" y="0"/>
                  </a:moveTo>
                  <a:cubicBezTo>
                    <a:pt x="1045" y="0"/>
                    <a:pt x="1007" y="11"/>
                    <a:pt x="969" y="35"/>
                  </a:cubicBezTo>
                  <a:lnTo>
                    <a:pt x="209" y="473"/>
                  </a:lnTo>
                  <a:cubicBezTo>
                    <a:pt x="0" y="585"/>
                    <a:pt x="117" y="865"/>
                    <a:pt x="301" y="865"/>
                  </a:cubicBezTo>
                  <a:cubicBezTo>
                    <a:pt x="337" y="865"/>
                    <a:pt x="376" y="854"/>
                    <a:pt x="416" y="829"/>
                  </a:cubicBezTo>
                  <a:lnTo>
                    <a:pt x="1171" y="391"/>
                  </a:lnTo>
                  <a:cubicBezTo>
                    <a:pt x="1381" y="282"/>
                    <a:pt x="1263" y="0"/>
                    <a:pt x="10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5"/>
            <p:cNvSpPr/>
            <p:nvPr/>
          </p:nvSpPr>
          <p:spPr>
            <a:xfrm>
              <a:off x="5090776" y="3471737"/>
              <a:ext cx="76689" cy="65149"/>
            </a:xfrm>
            <a:custGeom>
              <a:avLst/>
              <a:gdLst/>
              <a:ahLst/>
              <a:cxnLst/>
              <a:rect l="l" t="t" r="r" b="b"/>
              <a:pathLst>
                <a:path w="2924" h="2484" extrusionOk="0">
                  <a:moveTo>
                    <a:pt x="289" y="0"/>
                  </a:moveTo>
                  <a:cubicBezTo>
                    <a:pt x="70" y="0"/>
                    <a:pt x="1" y="353"/>
                    <a:pt x="255" y="410"/>
                  </a:cubicBezTo>
                  <a:cubicBezTo>
                    <a:pt x="1266" y="670"/>
                    <a:pt x="2098" y="1397"/>
                    <a:pt x="2493" y="2364"/>
                  </a:cubicBezTo>
                  <a:cubicBezTo>
                    <a:pt x="2530" y="2448"/>
                    <a:pt x="2600" y="2484"/>
                    <a:pt x="2670" y="2484"/>
                  </a:cubicBezTo>
                  <a:cubicBezTo>
                    <a:pt x="2796" y="2484"/>
                    <a:pt x="2924" y="2368"/>
                    <a:pt x="2868" y="2210"/>
                  </a:cubicBezTo>
                  <a:cubicBezTo>
                    <a:pt x="2425" y="1122"/>
                    <a:pt x="1497" y="304"/>
                    <a:pt x="356" y="11"/>
                  </a:cubicBezTo>
                  <a:cubicBezTo>
                    <a:pt x="332" y="4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8" name="Google Shape;11198;p75"/>
          <p:cNvGrpSpPr/>
          <p:nvPr/>
        </p:nvGrpSpPr>
        <p:grpSpPr>
          <a:xfrm>
            <a:off x="5332122" y="3431635"/>
            <a:ext cx="367526" cy="269592"/>
            <a:chOff x="5332122" y="3431635"/>
            <a:chExt cx="367526" cy="269592"/>
          </a:xfrm>
        </p:grpSpPr>
        <p:sp>
          <p:nvSpPr>
            <p:cNvPr id="11199" name="Google Shape;11199;p75"/>
            <p:cNvSpPr/>
            <p:nvPr/>
          </p:nvSpPr>
          <p:spPr>
            <a:xfrm>
              <a:off x="5348225" y="3547088"/>
              <a:ext cx="10753" cy="37951"/>
            </a:xfrm>
            <a:custGeom>
              <a:avLst/>
              <a:gdLst/>
              <a:ahLst/>
              <a:cxnLst/>
              <a:rect l="l" t="t" r="r" b="b"/>
              <a:pathLst>
                <a:path w="410" h="1447" extrusionOk="0">
                  <a:moveTo>
                    <a:pt x="202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252"/>
                  </a:lnTo>
                  <a:cubicBezTo>
                    <a:pt x="5" y="1382"/>
                    <a:pt x="104" y="1447"/>
                    <a:pt x="203" y="1447"/>
                  </a:cubicBezTo>
                  <a:cubicBezTo>
                    <a:pt x="302" y="1447"/>
                    <a:pt x="402" y="1382"/>
                    <a:pt x="409" y="1252"/>
                  </a:cubicBezTo>
                  <a:lnTo>
                    <a:pt x="409" y="208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5"/>
            <p:cNvSpPr/>
            <p:nvPr/>
          </p:nvSpPr>
          <p:spPr>
            <a:xfrm>
              <a:off x="5343662" y="3523116"/>
              <a:ext cx="91901" cy="103389"/>
            </a:xfrm>
            <a:custGeom>
              <a:avLst/>
              <a:gdLst/>
              <a:ahLst/>
              <a:cxnLst/>
              <a:rect l="l" t="t" r="r" b="b"/>
              <a:pathLst>
                <a:path w="3504" h="3942" extrusionOk="0">
                  <a:moveTo>
                    <a:pt x="1752" y="1"/>
                  </a:moveTo>
                  <a:cubicBezTo>
                    <a:pt x="905" y="1"/>
                    <a:pt x="280" y="689"/>
                    <a:pt x="217" y="1531"/>
                  </a:cubicBezTo>
                  <a:cubicBezTo>
                    <a:pt x="184" y="2036"/>
                    <a:pt x="217" y="2844"/>
                    <a:pt x="1" y="3282"/>
                  </a:cubicBezTo>
                  <a:cubicBezTo>
                    <a:pt x="1" y="3282"/>
                    <a:pt x="217" y="3720"/>
                    <a:pt x="1026" y="3942"/>
                  </a:cubicBezTo>
                  <a:lnTo>
                    <a:pt x="2479" y="3942"/>
                  </a:lnTo>
                  <a:cubicBezTo>
                    <a:pt x="3282" y="3725"/>
                    <a:pt x="3504" y="3287"/>
                    <a:pt x="3504" y="3287"/>
                  </a:cubicBezTo>
                  <a:cubicBezTo>
                    <a:pt x="3282" y="2849"/>
                    <a:pt x="3321" y="2036"/>
                    <a:pt x="3282" y="1531"/>
                  </a:cubicBezTo>
                  <a:cubicBezTo>
                    <a:pt x="3225" y="689"/>
                    <a:pt x="2594" y="1"/>
                    <a:pt x="175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5"/>
            <p:cNvSpPr/>
            <p:nvPr/>
          </p:nvSpPr>
          <p:spPr>
            <a:xfrm>
              <a:off x="5343662" y="3523877"/>
              <a:ext cx="45085" cy="102628"/>
            </a:xfrm>
            <a:custGeom>
              <a:avLst/>
              <a:gdLst/>
              <a:ahLst/>
              <a:cxnLst/>
              <a:rect l="l" t="t" r="r" b="b"/>
              <a:pathLst>
                <a:path w="1719" h="3913" extrusionOk="0">
                  <a:moveTo>
                    <a:pt x="1464" y="1"/>
                  </a:moveTo>
                  <a:cubicBezTo>
                    <a:pt x="766" y="135"/>
                    <a:pt x="270" y="761"/>
                    <a:pt x="217" y="1502"/>
                  </a:cubicBezTo>
                  <a:cubicBezTo>
                    <a:pt x="184" y="2007"/>
                    <a:pt x="217" y="2815"/>
                    <a:pt x="1" y="3253"/>
                  </a:cubicBezTo>
                  <a:cubicBezTo>
                    <a:pt x="1" y="3253"/>
                    <a:pt x="217" y="3691"/>
                    <a:pt x="1026" y="3913"/>
                  </a:cubicBezTo>
                  <a:lnTo>
                    <a:pt x="1719" y="3913"/>
                  </a:lnTo>
                  <a:lnTo>
                    <a:pt x="1531" y="1502"/>
                  </a:lnTo>
                  <a:cubicBezTo>
                    <a:pt x="689" y="1083"/>
                    <a:pt x="862" y="256"/>
                    <a:pt x="146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5"/>
            <p:cNvSpPr/>
            <p:nvPr/>
          </p:nvSpPr>
          <p:spPr>
            <a:xfrm>
              <a:off x="5337997" y="3603504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09" y="1"/>
                  </a:moveTo>
                  <a:lnTo>
                    <a:pt x="1309" y="660"/>
                  </a:lnTo>
                  <a:cubicBezTo>
                    <a:pt x="1309" y="824"/>
                    <a:pt x="1218" y="973"/>
                    <a:pt x="1069" y="1050"/>
                  </a:cubicBezTo>
                  <a:lnTo>
                    <a:pt x="361" y="1406"/>
                  </a:lnTo>
                  <a:cubicBezTo>
                    <a:pt x="140" y="1516"/>
                    <a:pt x="0" y="1743"/>
                    <a:pt x="0" y="1993"/>
                  </a:cubicBezTo>
                  <a:lnTo>
                    <a:pt x="0" y="3504"/>
                  </a:lnTo>
                  <a:lnTo>
                    <a:pt x="3941" y="3504"/>
                  </a:lnTo>
                  <a:lnTo>
                    <a:pt x="3941" y="1993"/>
                  </a:lnTo>
                  <a:cubicBezTo>
                    <a:pt x="3941" y="1743"/>
                    <a:pt x="3797" y="1512"/>
                    <a:pt x="3575" y="1406"/>
                  </a:cubicBezTo>
                  <a:lnTo>
                    <a:pt x="2863" y="1050"/>
                  </a:lnTo>
                  <a:cubicBezTo>
                    <a:pt x="2719" y="973"/>
                    <a:pt x="2623" y="824"/>
                    <a:pt x="2623" y="66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5"/>
            <p:cNvSpPr/>
            <p:nvPr/>
          </p:nvSpPr>
          <p:spPr>
            <a:xfrm>
              <a:off x="5337997" y="3628997"/>
              <a:ext cx="103389" cy="66408"/>
            </a:xfrm>
            <a:custGeom>
              <a:avLst/>
              <a:gdLst/>
              <a:ahLst/>
              <a:cxnLst/>
              <a:rect l="l" t="t" r="r" b="b"/>
              <a:pathLst>
                <a:path w="3942" h="2532" extrusionOk="0">
                  <a:moveTo>
                    <a:pt x="1179" y="1"/>
                  </a:moveTo>
                  <a:cubicBezTo>
                    <a:pt x="1146" y="30"/>
                    <a:pt x="1107" y="58"/>
                    <a:pt x="1069" y="78"/>
                  </a:cubicBezTo>
                  <a:lnTo>
                    <a:pt x="361" y="434"/>
                  </a:lnTo>
                  <a:cubicBezTo>
                    <a:pt x="140" y="544"/>
                    <a:pt x="0" y="771"/>
                    <a:pt x="0" y="1021"/>
                  </a:cubicBezTo>
                  <a:lnTo>
                    <a:pt x="0" y="2532"/>
                  </a:lnTo>
                  <a:lnTo>
                    <a:pt x="3941" y="2532"/>
                  </a:lnTo>
                  <a:lnTo>
                    <a:pt x="3941" y="1021"/>
                  </a:lnTo>
                  <a:lnTo>
                    <a:pt x="3936" y="1021"/>
                  </a:lnTo>
                  <a:cubicBezTo>
                    <a:pt x="3936" y="771"/>
                    <a:pt x="3797" y="544"/>
                    <a:pt x="3575" y="434"/>
                  </a:cubicBezTo>
                  <a:lnTo>
                    <a:pt x="2868" y="78"/>
                  </a:lnTo>
                  <a:cubicBezTo>
                    <a:pt x="2830" y="58"/>
                    <a:pt x="2791" y="30"/>
                    <a:pt x="2757" y="1"/>
                  </a:cubicBezTo>
                  <a:lnTo>
                    <a:pt x="2507" y="280"/>
                  </a:lnTo>
                  <a:cubicBezTo>
                    <a:pt x="2365" y="443"/>
                    <a:pt x="2167" y="525"/>
                    <a:pt x="1968" y="525"/>
                  </a:cubicBezTo>
                  <a:cubicBezTo>
                    <a:pt x="1770" y="525"/>
                    <a:pt x="1571" y="443"/>
                    <a:pt x="1429" y="280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5"/>
            <p:cNvSpPr/>
            <p:nvPr/>
          </p:nvSpPr>
          <p:spPr>
            <a:xfrm>
              <a:off x="5355280" y="3558550"/>
              <a:ext cx="68795" cy="56468"/>
            </a:xfrm>
            <a:custGeom>
              <a:avLst/>
              <a:gdLst/>
              <a:ahLst/>
              <a:cxnLst/>
              <a:rect l="l" t="t" r="r" b="b"/>
              <a:pathLst>
                <a:path w="2623" h="2153" extrusionOk="0">
                  <a:moveTo>
                    <a:pt x="1003" y="0"/>
                  </a:moveTo>
                  <a:cubicBezTo>
                    <a:pt x="920" y="0"/>
                    <a:pt x="845" y="47"/>
                    <a:pt x="809" y="127"/>
                  </a:cubicBezTo>
                  <a:cubicBezTo>
                    <a:pt x="737" y="276"/>
                    <a:pt x="636" y="411"/>
                    <a:pt x="511" y="521"/>
                  </a:cubicBezTo>
                  <a:cubicBezTo>
                    <a:pt x="462" y="565"/>
                    <a:pt x="410" y="603"/>
                    <a:pt x="357" y="642"/>
                  </a:cubicBezTo>
                  <a:cubicBezTo>
                    <a:pt x="92" y="825"/>
                    <a:pt x="1" y="1171"/>
                    <a:pt x="150" y="1460"/>
                  </a:cubicBezTo>
                  <a:cubicBezTo>
                    <a:pt x="376" y="1888"/>
                    <a:pt x="823" y="2153"/>
                    <a:pt x="1309" y="2153"/>
                  </a:cubicBezTo>
                  <a:cubicBezTo>
                    <a:pt x="1993" y="2153"/>
                    <a:pt x="2565" y="1623"/>
                    <a:pt x="2618" y="940"/>
                  </a:cubicBezTo>
                  <a:cubicBezTo>
                    <a:pt x="2623" y="873"/>
                    <a:pt x="2594" y="810"/>
                    <a:pt x="2541" y="767"/>
                  </a:cubicBezTo>
                  <a:cubicBezTo>
                    <a:pt x="2108" y="406"/>
                    <a:pt x="1603" y="146"/>
                    <a:pt x="1054" y="7"/>
                  </a:cubicBezTo>
                  <a:cubicBezTo>
                    <a:pt x="1037" y="2"/>
                    <a:pt x="1020" y="0"/>
                    <a:pt x="10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5"/>
            <p:cNvSpPr/>
            <p:nvPr/>
          </p:nvSpPr>
          <p:spPr>
            <a:xfrm>
              <a:off x="5355543" y="3558550"/>
              <a:ext cx="68532" cy="55969"/>
            </a:xfrm>
            <a:custGeom>
              <a:avLst/>
              <a:gdLst/>
              <a:ahLst/>
              <a:cxnLst/>
              <a:rect l="l" t="t" r="r" b="b"/>
              <a:pathLst>
                <a:path w="2613" h="2134" extrusionOk="0">
                  <a:moveTo>
                    <a:pt x="993" y="0"/>
                  </a:moveTo>
                  <a:cubicBezTo>
                    <a:pt x="910" y="0"/>
                    <a:pt x="835" y="47"/>
                    <a:pt x="799" y="127"/>
                  </a:cubicBezTo>
                  <a:cubicBezTo>
                    <a:pt x="746" y="233"/>
                    <a:pt x="679" y="329"/>
                    <a:pt x="597" y="420"/>
                  </a:cubicBezTo>
                  <a:cubicBezTo>
                    <a:pt x="568" y="454"/>
                    <a:pt x="534" y="488"/>
                    <a:pt x="501" y="521"/>
                  </a:cubicBezTo>
                  <a:cubicBezTo>
                    <a:pt x="452" y="560"/>
                    <a:pt x="404" y="598"/>
                    <a:pt x="351" y="637"/>
                  </a:cubicBezTo>
                  <a:cubicBezTo>
                    <a:pt x="43" y="849"/>
                    <a:pt x="0" y="1243"/>
                    <a:pt x="188" y="1537"/>
                  </a:cubicBezTo>
                  <a:cubicBezTo>
                    <a:pt x="390" y="1859"/>
                    <a:pt x="722" y="2076"/>
                    <a:pt x="1097" y="2133"/>
                  </a:cubicBezTo>
                  <a:cubicBezTo>
                    <a:pt x="837" y="1951"/>
                    <a:pt x="640" y="1710"/>
                    <a:pt x="640" y="1277"/>
                  </a:cubicBezTo>
                  <a:lnTo>
                    <a:pt x="640" y="1109"/>
                  </a:lnTo>
                  <a:cubicBezTo>
                    <a:pt x="693" y="1070"/>
                    <a:pt x="741" y="1032"/>
                    <a:pt x="789" y="988"/>
                  </a:cubicBezTo>
                  <a:cubicBezTo>
                    <a:pt x="914" y="878"/>
                    <a:pt x="1015" y="752"/>
                    <a:pt x="1107" y="618"/>
                  </a:cubicBezTo>
                  <a:cubicBezTo>
                    <a:pt x="1521" y="748"/>
                    <a:pt x="1910" y="959"/>
                    <a:pt x="2247" y="1238"/>
                  </a:cubicBezTo>
                  <a:cubicBezTo>
                    <a:pt x="2291" y="1272"/>
                    <a:pt x="2348" y="1325"/>
                    <a:pt x="2469" y="1441"/>
                  </a:cubicBezTo>
                  <a:cubicBezTo>
                    <a:pt x="2546" y="1320"/>
                    <a:pt x="2598" y="1080"/>
                    <a:pt x="2608" y="940"/>
                  </a:cubicBezTo>
                  <a:cubicBezTo>
                    <a:pt x="2613" y="873"/>
                    <a:pt x="2584" y="810"/>
                    <a:pt x="2531" y="767"/>
                  </a:cubicBezTo>
                  <a:cubicBezTo>
                    <a:pt x="2098" y="406"/>
                    <a:pt x="1593" y="146"/>
                    <a:pt x="1044" y="7"/>
                  </a:cubicBezTo>
                  <a:cubicBezTo>
                    <a:pt x="1027" y="2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75"/>
            <p:cNvSpPr/>
            <p:nvPr/>
          </p:nvSpPr>
          <p:spPr>
            <a:xfrm>
              <a:off x="5337865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135" y="0"/>
                  </a:moveTo>
                  <a:cubicBezTo>
                    <a:pt x="49" y="111"/>
                    <a:pt x="1" y="250"/>
                    <a:pt x="1" y="395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804"/>
                  </a:lnTo>
                  <a:cubicBezTo>
                    <a:pt x="876" y="669"/>
                    <a:pt x="814" y="544"/>
                    <a:pt x="713" y="46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75"/>
            <p:cNvSpPr/>
            <p:nvPr/>
          </p:nvSpPr>
          <p:spPr>
            <a:xfrm>
              <a:off x="5418253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742" y="0"/>
                  </a:moveTo>
                  <a:lnTo>
                    <a:pt x="164" y="462"/>
                  </a:lnTo>
                  <a:cubicBezTo>
                    <a:pt x="63" y="544"/>
                    <a:pt x="1" y="669"/>
                    <a:pt x="1" y="804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395"/>
                  </a:lnTo>
                  <a:cubicBezTo>
                    <a:pt x="876" y="250"/>
                    <a:pt x="828" y="111"/>
                    <a:pt x="742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5"/>
            <p:cNvSpPr/>
            <p:nvPr/>
          </p:nvSpPr>
          <p:spPr>
            <a:xfrm>
              <a:off x="5596206" y="3528939"/>
              <a:ext cx="28798" cy="63103"/>
            </a:xfrm>
            <a:custGeom>
              <a:avLst/>
              <a:gdLst/>
              <a:ahLst/>
              <a:cxnLst/>
              <a:rect l="l" t="t" r="r" b="b"/>
              <a:pathLst>
                <a:path w="1098" h="2406" extrusionOk="0">
                  <a:moveTo>
                    <a:pt x="655" y="0"/>
                  </a:moveTo>
                  <a:cubicBezTo>
                    <a:pt x="294" y="0"/>
                    <a:pt x="0" y="292"/>
                    <a:pt x="0" y="654"/>
                  </a:cubicBezTo>
                  <a:lnTo>
                    <a:pt x="0" y="808"/>
                  </a:lnTo>
                  <a:cubicBezTo>
                    <a:pt x="0" y="996"/>
                    <a:pt x="29" y="1184"/>
                    <a:pt x="92" y="1362"/>
                  </a:cubicBezTo>
                  <a:lnTo>
                    <a:pt x="438" y="2406"/>
                  </a:lnTo>
                  <a:lnTo>
                    <a:pt x="1097" y="2406"/>
                  </a:lnTo>
                  <a:lnTo>
                    <a:pt x="1097" y="0"/>
                  </a:lnTo>
                  <a:lnTo>
                    <a:pt x="664" y="0"/>
                  </a:lnTo>
                  <a:cubicBezTo>
                    <a:pt x="661" y="0"/>
                    <a:pt x="658" y="0"/>
                    <a:pt x="6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5"/>
            <p:cNvSpPr/>
            <p:nvPr/>
          </p:nvSpPr>
          <p:spPr>
            <a:xfrm>
              <a:off x="5607799" y="3523116"/>
              <a:ext cx="68952" cy="68926"/>
            </a:xfrm>
            <a:custGeom>
              <a:avLst/>
              <a:gdLst/>
              <a:ahLst/>
              <a:cxnLst/>
              <a:rect l="l" t="t" r="r" b="b"/>
              <a:pathLst>
                <a:path w="2629" h="2628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901"/>
                    <a:pt x="193" y="1093"/>
                    <a:pt x="439" y="1098"/>
                  </a:cubicBezTo>
                  <a:lnTo>
                    <a:pt x="2190" y="2628"/>
                  </a:lnTo>
                  <a:lnTo>
                    <a:pt x="2575" y="1271"/>
                  </a:lnTo>
                  <a:cubicBezTo>
                    <a:pt x="2609" y="1156"/>
                    <a:pt x="2628" y="1035"/>
                    <a:pt x="2628" y="910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5"/>
            <p:cNvSpPr/>
            <p:nvPr/>
          </p:nvSpPr>
          <p:spPr>
            <a:xfrm>
              <a:off x="5619286" y="3609195"/>
              <a:ext cx="34489" cy="34463"/>
            </a:xfrm>
            <a:custGeom>
              <a:avLst/>
              <a:gdLst/>
              <a:ahLst/>
              <a:cxnLst/>
              <a:rect l="l" t="t" r="r" b="b"/>
              <a:pathLst>
                <a:path w="1315" h="1314" extrusionOk="0">
                  <a:moveTo>
                    <a:pt x="1" y="0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5"/>
            <p:cNvSpPr/>
            <p:nvPr/>
          </p:nvSpPr>
          <p:spPr>
            <a:xfrm>
              <a:off x="5579027" y="3623201"/>
              <a:ext cx="114876" cy="72204"/>
            </a:xfrm>
            <a:custGeom>
              <a:avLst/>
              <a:gdLst/>
              <a:ahLst/>
              <a:cxnLst/>
              <a:rect l="l" t="t" r="r" b="b"/>
              <a:pathLst>
                <a:path w="4380" h="2753" extrusionOk="0">
                  <a:moveTo>
                    <a:pt x="1536" y="0"/>
                  </a:moveTo>
                  <a:lnTo>
                    <a:pt x="477" y="304"/>
                  </a:lnTo>
                  <a:cubicBezTo>
                    <a:pt x="193" y="381"/>
                    <a:pt x="1" y="640"/>
                    <a:pt x="1" y="934"/>
                  </a:cubicBezTo>
                  <a:lnTo>
                    <a:pt x="1" y="2753"/>
                  </a:lnTo>
                  <a:lnTo>
                    <a:pt x="4379" y="2753"/>
                  </a:lnTo>
                  <a:lnTo>
                    <a:pt x="4379" y="934"/>
                  </a:lnTo>
                  <a:cubicBezTo>
                    <a:pt x="4379" y="640"/>
                    <a:pt x="4187" y="381"/>
                    <a:pt x="3903" y="304"/>
                  </a:cubicBezTo>
                  <a:lnTo>
                    <a:pt x="2849" y="0"/>
                  </a:lnTo>
                  <a:lnTo>
                    <a:pt x="2190" y="7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75"/>
            <p:cNvSpPr/>
            <p:nvPr/>
          </p:nvSpPr>
          <p:spPr>
            <a:xfrm>
              <a:off x="5602003" y="3551888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43" y="1"/>
                  </a:moveTo>
                  <a:cubicBezTo>
                    <a:pt x="722" y="1"/>
                    <a:pt x="612" y="44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820"/>
                    <a:pt x="588" y="2407"/>
                    <a:pt x="1314" y="2407"/>
                  </a:cubicBezTo>
                  <a:cubicBezTo>
                    <a:pt x="2041" y="2407"/>
                    <a:pt x="2628" y="1820"/>
                    <a:pt x="2628" y="1093"/>
                  </a:cubicBezTo>
                  <a:lnTo>
                    <a:pt x="2628" y="814"/>
                  </a:lnTo>
                  <a:cubicBezTo>
                    <a:pt x="2628" y="698"/>
                    <a:pt x="2584" y="588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5"/>
            <p:cNvSpPr/>
            <p:nvPr/>
          </p:nvSpPr>
          <p:spPr>
            <a:xfrm>
              <a:off x="5602003" y="3551888"/>
              <a:ext cx="68795" cy="61740"/>
            </a:xfrm>
            <a:custGeom>
              <a:avLst/>
              <a:gdLst/>
              <a:ahLst/>
              <a:cxnLst/>
              <a:rect l="l" t="t" r="r" b="b"/>
              <a:pathLst>
                <a:path w="2623" h="2354" extrusionOk="0">
                  <a:moveTo>
                    <a:pt x="826" y="0"/>
                  </a:moveTo>
                  <a:cubicBezTo>
                    <a:pt x="712" y="0"/>
                    <a:pt x="608" y="48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680"/>
                    <a:pt x="385" y="2195"/>
                    <a:pt x="948" y="2354"/>
                  </a:cubicBezTo>
                  <a:cubicBezTo>
                    <a:pt x="761" y="2123"/>
                    <a:pt x="655" y="1834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1"/>
                    <a:pt x="857" y="654"/>
                    <a:pt x="1096" y="654"/>
                  </a:cubicBezTo>
                  <a:cubicBezTo>
                    <a:pt x="1105" y="654"/>
                    <a:pt x="1113" y="655"/>
                    <a:pt x="1122" y="655"/>
                  </a:cubicBezTo>
                  <a:cubicBezTo>
                    <a:pt x="1564" y="684"/>
                    <a:pt x="2219" y="756"/>
                    <a:pt x="2623" y="954"/>
                  </a:cubicBezTo>
                  <a:cubicBezTo>
                    <a:pt x="2608" y="857"/>
                    <a:pt x="2570" y="569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ubicBezTo>
                    <a:pt x="837" y="1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5"/>
            <p:cNvSpPr/>
            <p:nvPr/>
          </p:nvSpPr>
          <p:spPr>
            <a:xfrm>
              <a:off x="5670902" y="3637835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68" y="684"/>
                    <a:pt x="1" y="852"/>
                    <a:pt x="1" y="1025"/>
                  </a:cubicBezTo>
                  <a:lnTo>
                    <a:pt x="1" y="2195"/>
                  </a:lnTo>
                  <a:lnTo>
                    <a:pt x="876" y="2195"/>
                  </a:lnTo>
                  <a:lnTo>
                    <a:pt x="876" y="376"/>
                  </a:lnTo>
                  <a:cubicBezTo>
                    <a:pt x="876" y="241"/>
                    <a:pt x="833" y="111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5"/>
            <p:cNvSpPr/>
            <p:nvPr/>
          </p:nvSpPr>
          <p:spPr>
            <a:xfrm>
              <a:off x="5418253" y="3614991"/>
              <a:ext cx="195395" cy="80414"/>
            </a:xfrm>
            <a:custGeom>
              <a:avLst/>
              <a:gdLst/>
              <a:ahLst/>
              <a:cxnLst/>
              <a:rect l="l" t="t" r="r" b="b"/>
              <a:pathLst>
                <a:path w="7450" h="3066" extrusionOk="0">
                  <a:moveTo>
                    <a:pt x="2411" y="1"/>
                  </a:moveTo>
                  <a:lnTo>
                    <a:pt x="578" y="669"/>
                  </a:lnTo>
                  <a:cubicBezTo>
                    <a:pt x="232" y="795"/>
                    <a:pt x="1" y="1122"/>
                    <a:pt x="1" y="1492"/>
                  </a:cubicBezTo>
                  <a:lnTo>
                    <a:pt x="1" y="3066"/>
                  </a:lnTo>
                  <a:lnTo>
                    <a:pt x="7449" y="3066"/>
                  </a:lnTo>
                  <a:lnTo>
                    <a:pt x="7449" y="1492"/>
                  </a:lnTo>
                  <a:cubicBezTo>
                    <a:pt x="7444" y="1122"/>
                    <a:pt x="7213" y="790"/>
                    <a:pt x="6867" y="669"/>
                  </a:cubicBezTo>
                  <a:lnTo>
                    <a:pt x="5038" y="1"/>
                  </a:lnTo>
                  <a:lnTo>
                    <a:pt x="3725" y="439"/>
                  </a:lnTo>
                  <a:lnTo>
                    <a:pt x="2411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5"/>
            <p:cNvSpPr/>
            <p:nvPr/>
          </p:nvSpPr>
          <p:spPr>
            <a:xfrm>
              <a:off x="5578896" y="3638465"/>
              <a:ext cx="34620" cy="56940"/>
            </a:xfrm>
            <a:custGeom>
              <a:avLst/>
              <a:gdLst/>
              <a:ahLst/>
              <a:cxnLst/>
              <a:rect l="l" t="t" r="r" b="b"/>
              <a:pathLst>
                <a:path w="1320" h="2171" extrusionOk="0">
                  <a:moveTo>
                    <a:pt x="1084" y="1"/>
                  </a:moveTo>
                  <a:lnTo>
                    <a:pt x="261" y="819"/>
                  </a:lnTo>
                  <a:cubicBezTo>
                    <a:pt x="97" y="982"/>
                    <a:pt x="1" y="1208"/>
                    <a:pt x="6" y="1439"/>
                  </a:cubicBezTo>
                  <a:lnTo>
                    <a:pt x="6" y="2171"/>
                  </a:lnTo>
                  <a:lnTo>
                    <a:pt x="1319" y="2171"/>
                  </a:lnTo>
                  <a:lnTo>
                    <a:pt x="1319" y="597"/>
                  </a:lnTo>
                  <a:cubicBezTo>
                    <a:pt x="1315" y="371"/>
                    <a:pt x="1233" y="159"/>
                    <a:pt x="10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75"/>
            <p:cNvSpPr/>
            <p:nvPr/>
          </p:nvSpPr>
          <p:spPr>
            <a:xfrm>
              <a:off x="5452716" y="3436933"/>
              <a:ext cx="126338" cy="92032"/>
            </a:xfrm>
            <a:custGeom>
              <a:avLst/>
              <a:gdLst/>
              <a:ahLst/>
              <a:cxnLst/>
              <a:rect l="l" t="t" r="r" b="b"/>
              <a:pathLst>
                <a:path w="4817" h="3509" extrusionOk="0">
                  <a:moveTo>
                    <a:pt x="1752" y="0"/>
                  </a:moveTo>
                  <a:cubicBezTo>
                    <a:pt x="785" y="0"/>
                    <a:pt x="0" y="785"/>
                    <a:pt x="0" y="1752"/>
                  </a:cubicBezTo>
                  <a:lnTo>
                    <a:pt x="0" y="2271"/>
                  </a:lnTo>
                  <a:cubicBezTo>
                    <a:pt x="0" y="2507"/>
                    <a:pt x="39" y="2743"/>
                    <a:pt x="111" y="2964"/>
                  </a:cubicBezTo>
                  <a:lnTo>
                    <a:pt x="188" y="3181"/>
                  </a:lnTo>
                  <a:cubicBezTo>
                    <a:pt x="207" y="3248"/>
                    <a:pt x="217" y="3320"/>
                    <a:pt x="222" y="3393"/>
                  </a:cubicBezTo>
                  <a:lnTo>
                    <a:pt x="222" y="3508"/>
                  </a:lnTo>
                  <a:lnTo>
                    <a:pt x="4600" y="3508"/>
                  </a:lnTo>
                  <a:lnTo>
                    <a:pt x="4600" y="3393"/>
                  </a:lnTo>
                  <a:cubicBezTo>
                    <a:pt x="4600" y="3320"/>
                    <a:pt x="4610" y="3253"/>
                    <a:pt x="4634" y="3186"/>
                  </a:cubicBezTo>
                  <a:lnTo>
                    <a:pt x="4706" y="2969"/>
                  </a:lnTo>
                  <a:cubicBezTo>
                    <a:pt x="4778" y="2743"/>
                    <a:pt x="4817" y="2512"/>
                    <a:pt x="4817" y="2276"/>
                  </a:cubicBezTo>
                  <a:lnTo>
                    <a:pt x="4817" y="438"/>
                  </a:lnTo>
                  <a:cubicBezTo>
                    <a:pt x="4817" y="198"/>
                    <a:pt x="4619" y="0"/>
                    <a:pt x="437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5"/>
            <p:cNvSpPr/>
            <p:nvPr/>
          </p:nvSpPr>
          <p:spPr>
            <a:xfrm>
              <a:off x="5481356" y="3436933"/>
              <a:ext cx="97697" cy="92032"/>
            </a:xfrm>
            <a:custGeom>
              <a:avLst/>
              <a:gdLst/>
              <a:ahLst/>
              <a:cxnLst/>
              <a:rect l="l" t="t" r="r" b="b"/>
              <a:pathLst>
                <a:path w="3725" h="3509" extrusionOk="0">
                  <a:moveTo>
                    <a:pt x="891" y="0"/>
                  </a:moveTo>
                  <a:cubicBezTo>
                    <a:pt x="400" y="0"/>
                    <a:pt x="0" y="400"/>
                    <a:pt x="5" y="890"/>
                  </a:cubicBezTo>
                  <a:cubicBezTo>
                    <a:pt x="5" y="1381"/>
                    <a:pt x="400" y="1781"/>
                    <a:pt x="891" y="1781"/>
                  </a:cubicBezTo>
                  <a:lnTo>
                    <a:pt x="1011" y="1781"/>
                  </a:lnTo>
                  <a:lnTo>
                    <a:pt x="1073" y="3508"/>
                  </a:lnTo>
                  <a:lnTo>
                    <a:pt x="3503" y="3508"/>
                  </a:lnTo>
                  <a:lnTo>
                    <a:pt x="3503" y="3393"/>
                  </a:lnTo>
                  <a:cubicBezTo>
                    <a:pt x="3503" y="3320"/>
                    <a:pt x="3513" y="3253"/>
                    <a:pt x="3537" y="3186"/>
                  </a:cubicBezTo>
                  <a:lnTo>
                    <a:pt x="3609" y="2969"/>
                  </a:lnTo>
                  <a:cubicBezTo>
                    <a:pt x="3686" y="2743"/>
                    <a:pt x="3725" y="2512"/>
                    <a:pt x="3725" y="2276"/>
                  </a:cubicBezTo>
                  <a:lnTo>
                    <a:pt x="3725" y="438"/>
                  </a:lnTo>
                  <a:cubicBezTo>
                    <a:pt x="3725" y="198"/>
                    <a:pt x="3527" y="0"/>
                    <a:pt x="328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5"/>
            <p:cNvSpPr/>
            <p:nvPr/>
          </p:nvSpPr>
          <p:spPr>
            <a:xfrm>
              <a:off x="5481356" y="3574732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0" y="1"/>
                  </a:moveTo>
                  <a:lnTo>
                    <a:pt x="0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5"/>
            <p:cNvSpPr/>
            <p:nvPr/>
          </p:nvSpPr>
          <p:spPr>
            <a:xfrm>
              <a:off x="5481487" y="3574863"/>
              <a:ext cx="68795" cy="34410"/>
            </a:xfrm>
            <a:custGeom>
              <a:avLst/>
              <a:gdLst/>
              <a:ahLst/>
              <a:cxnLst/>
              <a:rect l="l" t="t" r="r" b="b"/>
              <a:pathLst>
                <a:path w="2623" h="1312" extrusionOk="0">
                  <a:moveTo>
                    <a:pt x="0" y="1"/>
                  </a:moveTo>
                  <a:lnTo>
                    <a:pt x="0" y="987"/>
                  </a:lnTo>
                  <a:cubicBezTo>
                    <a:pt x="412" y="1203"/>
                    <a:pt x="862" y="1312"/>
                    <a:pt x="1311" y="1312"/>
                  </a:cubicBezTo>
                  <a:cubicBezTo>
                    <a:pt x="1761" y="1312"/>
                    <a:pt x="2211" y="1203"/>
                    <a:pt x="2623" y="987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5"/>
            <p:cNvSpPr/>
            <p:nvPr/>
          </p:nvSpPr>
          <p:spPr>
            <a:xfrm>
              <a:off x="5470000" y="3605445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387" y="1"/>
                  </a:moveTo>
                  <a:cubicBezTo>
                    <a:pt x="306" y="1"/>
                    <a:pt x="227" y="46"/>
                    <a:pt x="188" y="124"/>
                  </a:cubicBezTo>
                  <a:lnTo>
                    <a:pt x="0" y="523"/>
                  </a:lnTo>
                  <a:lnTo>
                    <a:pt x="722" y="1481"/>
                  </a:lnTo>
                  <a:cubicBezTo>
                    <a:pt x="767" y="1536"/>
                    <a:pt x="832" y="1565"/>
                    <a:pt x="897" y="1565"/>
                  </a:cubicBezTo>
                  <a:cubicBezTo>
                    <a:pt x="953" y="1565"/>
                    <a:pt x="1008" y="1544"/>
                    <a:pt x="1049" y="1500"/>
                  </a:cubicBezTo>
                  <a:lnTo>
                    <a:pt x="1752" y="803"/>
                  </a:lnTo>
                  <a:lnTo>
                    <a:pt x="501" y="33"/>
                  </a:lnTo>
                  <a:cubicBezTo>
                    <a:pt x="465" y="11"/>
                    <a:pt x="426" y="1"/>
                    <a:pt x="38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5"/>
            <p:cNvSpPr/>
            <p:nvPr/>
          </p:nvSpPr>
          <p:spPr>
            <a:xfrm>
              <a:off x="5515924" y="3605445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1361" y="1"/>
                  </a:moveTo>
                  <a:cubicBezTo>
                    <a:pt x="1322" y="1"/>
                    <a:pt x="1283" y="11"/>
                    <a:pt x="1247" y="33"/>
                  </a:cubicBezTo>
                  <a:lnTo>
                    <a:pt x="1" y="803"/>
                  </a:lnTo>
                  <a:lnTo>
                    <a:pt x="699" y="1500"/>
                  </a:lnTo>
                  <a:cubicBezTo>
                    <a:pt x="740" y="1544"/>
                    <a:pt x="795" y="1565"/>
                    <a:pt x="850" y="1565"/>
                  </a:cubicBezTo>
                  <a:cubicBezTo>
                    <a:pt x="916" y="1565"/>
                    <a:pt x="981" y="1536"/>
                    <a:pt x="1026" y="1481"/>
                  </a:cubicBezTo>
                  <a:lnTo>
                    <a:pt x="1748" y="523"/>
                  </a:lnTo>
                  <a:lnTo>
                    <a:pt x="1560" y="124"/>
                  </a:lnTo>
                  <a:cubicBezTo>
                    <a:pt x="1521" y="46"/>
                    <a:pt x="1442" y="1"/>
                    <a:pt x="136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5"/>
            <p:cNvSpPr/>
            <p:nvPr/>
          </p:nvSpPr>
          <p:spPr>
            <a:xfrm>
              <a:off x="5458512" y="3483565"/>
              <a:ext cx="114876" cy="108477"/>
            </a:xfrm>
            <a:custGeom>
              <a:avLst/>
              <a:gdLst/>
              <a:ahLst/>
              <a:cxnLst/>
              <a:rect l="l" t="t" r="r" b="b"/>
              <a:pathLst>
                <a:path w="4380" h="4136" extrusionOk="0">
                  <a:moveTo>
                    <a:pt x="1862" y="1"/>
                  </a:moveTo>
                  <a:cubicBezTo>
                    <a:pt x="1175" y="1"/>
                    <a:pt x="655" y="195"/>
                    <a:pt x="655" y="195"/>
                  </a:cubicBezTo>
                  <a:lnTo>
                    <a:pt x="655" y="941"/>
                  </a:lnTo>
                  <a:cubicBezTo>
                    <a:pt x="655" y="1162"/>
                    <a:pt x="544" y="1364"/>
                    <a:pt x="361" y="1489"/>
                  </a:cubicBezTo>
                  <a:lnTo>
                    <a:pt x="1" y="1730"/>
                  </a:lnTo>
                  <a:lnTo>
                    <a:pt x="1" y="1942"/>
                  </a:lnTo>
                  <a:cubicBezTo>
                    <a:pt x="1" y="3154"/>
                    <a:pt x="977" y="4131"/>
                    <a:pt x="2190" y="4136"/>
                  </a:cubicBezTo>
                  <a:cubicBezTo>
                    <a:pt x="3398" y="4136"/>
                    <a:pt x="4379" y="3154"/>
                    <a:pt x="4379" y="1947"/>
                  </a:cubicBezTo>
                  <a:lnTo>
                    <a:pt x="4379" y="1725"/>
                  </a:lnTo>
                  <a:lnTo>
                    <a:pt x="4014" y="1485"/>
                  </a:lnTo>
                  <a:cubicBezTo>
                    <a:pt x="3831" y="1364"/>
                    <a:pt x="3720" y="1157"/>
                    <a:pt x="3725" y="941"/>
                  </a:cubicBezTo>
                  <a:lnTo>
                    <a:pt x="3725" y="633"/>
                  </a:lnTo>
                  <a:cubicBezTo>
                    <a:pt x="3125" y="136"/>
                    <a:pt x="2436" y="1"/>
                    <a:pt x="18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75"/>
            <p:cNvSpPr/>
            <p:nvPr/>
          </p:nvSpPr>
          <p:spPr>
            <a:xfrm>
              <a:off x="5418253" y="3638465"/>
              <a:ext cx="34489" cy="56940"/>
            </a:xfrm>
            <a:custGeom>
              <a:avLst/>
              <a:gdLst/>
              <a:ahLst/>
              <a:cxnLst/>
              <a:rect l="l" t="t" r="r" b="b"/>
              <a:pathLst>
                <a:path w="1315" h="2171" extrusionOk="0">
                  <a:moveTo>
                    <a:pt x="236" y="1"/>
                  </a:moveTo>
                  <a:cubicBezTo>
                    <a:pt x="87" y="159"/>
                    <a:pt x="1" y="371"/>
                    <a:pt x="1" y="597"/>
                  </a:cubicBezTo>
                  <a:lnTo>
                    <a:pt x="1" y="2171"/>
                  </a:lnTo>
                  <a:lnTo>
                    <a:pt x="1314" y="2171"/>
                  </a:lnTo>
                  <a:lnTo>
                    <a:pt x="1314" y="1439"/>
                  </a:lnTo>
                  <a:cubicBezTo>
                    <a:pt x="1314" y="1208"/>
                    <a:pt x="1218" y="982"/>
                    <a:pt x="1054" y="819"/>
                  </a:cubicBezTo>
                  <a:lnTo>
                    <a:pt x="236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5"/>
            <p:cNvSpPr/>
            <p:nvPr/>
          </p:nvSpPr>
          <p:spPr>
            <a:xfrm>
              <a:off x="5458381" y="3483513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9" y="1"/>
                  </a:moveTo>
                  <a:cubicBezTo>
                    <a:pt x="1182" y="1"/>
                    <a:pt x="660" y="197"/>
                    <a:pt x="660" y="197"/>
                  </a:cubicBezTo>
                  <a:lnTo>
                    <a:pt x="660" y="938"/>
                  </a:lnTo>
                  <a:cubicBezTo>
                    <a:pt x="660" y="1159"/>
                    <a:pt x="549" y="1366"/>
                    <a:pt x="366" y="1487"/>
                  </a:cubicBezTo>
                  <a:lnTo>
                    <a:pt x="1" y="1727"/>
                  </a:lnTo>
                  <a:lnTo>
                    <a:pt x="1" y="1949"/>
                  </a:lnTo>
                  <a:cubicBezTo>
                    <a:pt x="1" y="3055"/>
                    <a:pt x="828" y="3984"/>
                    <a:pt x="1925" y="4119"/>
                  </a:cubicBezTo>
                  <a:cubicBezTo>
                    <a:pt x="1531" y="3710"/>
                    <a:pt x="1314" y="3171"/>
                    <a:pt x="1314" y="2603"/>
                  </a:cubicBezTo>
                  <a:lnTo>
                    <a:pt x="1314" y="1159"/>
                  </a:lnTo>
                  <a:cubicBezTo>
                    <a:pt x="1314" y="938"/>
                    <a:pt x="1483" y="750"/>
                    <a:pt x="1704" y="722"/>
                  </a:cubicBezTo>
                  <a:cubicBezTo>
                    <a:pt x="1874" y="701"/>
                    <a:pt x="2090" y="683"/>
                    <a:pt x="2329" y="683"/>
                  </a:cubicBezTo>
                  <a:cubicBezTo>
                    <a:pt x="2760" y="683"/>
                    <a:pt x="3267" y="740"/>
                    <a:pt x="3725" y="938"/>
                  </a:cubicBezTo>
                  <a:lnTo>
                    <a:pt x="3725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5"/>
            <p:cNvSpPr/>
            <p:nvPr/>
          </p:nvSpPr>
          <p:spPr>
            <a:xfrm>
              <a:off x="5612362" y="3546459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1"/>
                  </a:moveTo>
                  <a:cubicBezTo>
                    <a:pt x="0" y="15"/>
                    <a:pt x="0" y="395"/>
                    <a:pt x="260" y="410"/>
                  </a:cubicBezTo>
                  <a:cubicBezTo>
                    <a:pt x="491" y="415"/>
                    <a:pt x="1160" y="444"/>
                    <a:pt x="1482" y="607"/>
                  </a:cubicBezTo>
                  <a:cubicBezTo>
                    <a:pt x="1509" y="617"/>
                    <a:pt x="1536" y="622"/>
                    <a:pt x="1560" y="622"/>
                  </a:cubicBezTo>
                  <a:cubicBezTo>
                    <a:pt x="1750" y="622"/>
                    <a:pt x="1852" y="356"/>
                    <a:pt x="1665" y="241"/>
                  </a:cubicBezTo>
                  <a:cubicBezTo>
                    <a:pt x="1189" y="1"/>
                    <a:pt x="298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5"/>
            <p:cNvSpPr/>
            <p:nvPr/>
          </p:nvSpPr>
          <p:spPr>
            <a:xfrm>
              <a:off x="5332122" y="3431635"/>
              <a:ext cx="367526" cy="269592"/>
            </a:xfrm>
            <a:custGeom>
              <a:avLst/>
              <a:gdLst/>
              <a:ahLst/>
              <a:cxnLst/>
              <a:rect l="l" t="t" r="r" b="b"/>
              <a:pathLst>
                <a:path w="14013" h="10279" extrusionOk="0">
                  <a:moveTo>
                    <a:pt x="9213" y="409"/>
                  </a:moveTo>
                  <a:lnTo>
                    <a:pt x="9213" y="2392"/>
                  </a:lnTo>
                  <a:cubicBezTo>
                    <a:pt x="9213" y="2690"/>
                    <a:pt x="9145" y="2983"/>
                    <a:pt x="9015" y="3253"/>
                  </a:cubicBezTo>
                  <a:cubicBezTo>
                    <a:pt x="9001" y="3282"/>
                    <a:pt x="8996" y="3311"/>
                    <a:pt x="8996" y="3344"/>
                  </a:cubicBezTo>
                  <a:lnTo>
                    <a:pt x="8996" y="3927"/>
                  </a:lnTo>
                  <a:cubicBezTo>
                    <a:pt x="8996" y="4475"/>
                    <a:pt x="8770" y="5000"/>
                    <a:pt x="8366" y="5375"/>
                  </a:cubicBezTo>
                  <a:cubicBezTo>
                    <a:pt x="8318" y="5423"/>
                    <a:pt x="8265" y="5466"/>
                    <a:pt x="8207" y="5510"/>
                  </a:cubicBezTo>
                  <a:cubicBezTo>
                    <a:pt x="7864" y="5770"/>
                    <a:pt x="7447" y="5909"/>
                    <a:pt x="7015" y="5909"/>
                  </a:cubicBezTo>
                  <a:cubicBezTo>
                    <a:pt x="6968" y="5909"/>
                    <a:pt x="6921" y="5908"/>
                    <a:pt x="6874" y="5904"/>
                  </a:cubicBezTo>
                  <a:cubicBezTo>
                    <a:pt x="5840" y="5842"/>
                    <a:pt x="5026" y="4937"/>
                    <a:pt x="5026" y="3850"/>
                  </a:cubicBezTo>
                  <a:lnTo>
                    <a:pt x="5022" y="3850"/>
                  </a:lnTo>
                  <a:lnTo>
                    <a:pt x="5022" y="3344"/>
                  </a:lnTo>
                  <a:cubicBezTo>
                    <a:pt x="5022" y="3311"/>
                    <a:pt x="5017" y="3282"/>
                    <a:pt x="5002" y="3253"/>
                  </a:cubicBezTo>
                  <a:cubicBezTo>
                    <a:pt x="4872" y="2988"/>
                    <a:pt x="4805" y="2690"/>
                    <a:pt x="4805" y="2392"/>
                  </a:cubicBezTo>
                  <a:lnTo>
                    <a:pt x="4805" y="1954"/>
                  </a:lnTo>
                  <a:cubicBezTo>
                    <a:pt x="4805" y="1102"/>
                    <a:pt x="5498" y="409"/>
                    <a:pt x="6350" y="409"/>
                  </a:cubicBezTo>
                  <a:close/>
                  <a:moveTo>
                    <a:pt x="2192" y="3694"/>
                  </a:moveTo>
                  <a:cubicBezTo>
                    <a:pt x="2524" y="3694"/>
                    <a:pt x="2856" y="3823"/>
                    <a:pt x="3107" y="4081"/>
                  </a:cubicBezTo>
                  <a:cubicBezTo>
                    <a:pt x="3352" y="4340"/>
                    <a:pt x="3501" y="4677"/>
                    <a:pt x="3520" y="5038"/>
                  </a:cubicBezTo>
                  <a:cubicBezTo>
                    <a:pt x="3530" y="5149"/>
                    <a:pt x="3535" y="5283"/>
                    <a:pt x="3540" y="5423"/>
                  </a:cubicBezTo>
                  <a:lnTo>
                    <a:pt x="3540" y="5462"/>
                  </a:lnTo>
                  <a:cubicBezTo>
                    <a:pt x="3313" y="5120"/>
                    <a:pt x="2972" y="4865"/>
                    <a:pt x="2524" y="4721"/>
                  </a:cubicBezTo>
                  <a:cubicBezTo>
                    <a:pt x="2274" y="4639"/>
                    <a:pt x="2009" y="4600"/>
                    <a:pt x="1745" y="4600"/>
                  </a:cubicBezTo>
                  <a:cubicBezTo>
                    <a:pt x="1692" y="4600"/>
                    <a:pt x="1639" y="4619"/>
                    <a:pt x="1600" y="4658"/>
                  </a:cubicBezTo>
                  <a:lnTo>
                    <a:pt x="1235" y="5043"/>
                  </a:lnTo>
                  <a:cubicBezTo>
                    <a:pt x="1101" y="5191"/>
                    <a:pt x="1233" y="5385"/>
                    <a:pt x="1389" y="5385"/>
                  </a:cubicBezTo>
                  <a:cubicBezTo>
                    <a:pt x="1435" y="5385"/>
                    <a:pt x="1484" y="5368"/>
                    <a:pt x="1528" y="5327"/>
                  </a:cubicBezTo>
                  <a:lnTo>
                    <a:pt x="1836" y="5009"/>
                  </a:lnTo>
                  <a:cubicBezTo>
                    <a:pt x="2101" y="5019"/>
                    <a:pt x="2953" y="5120"/>
                    <a:pt x="3285" y="5851"/>
                  </a:cubicBezTo>
                  <a:cubicBezTo>
                    <a:pt x="3198" y="6396"/>
                    <a:pt x="2728" y="6788"/>
                    <a:pt x="2186" y="6788"/>
                  </a:cubicBezTo>
                  <a:cubicBezTo>
                    <a:pt x="2157" y="6788"/>
                    <a:pt x="2129" y="6787"/>
                    <a:pt x="2101" y="6785"/>
                  </a:cubicBezTo>
                  <a:cubicBezTo>
                    <a:pt x="1523" y="6741"/>
                    <a:pt x="1076" y="6255"/>
                    <a:pt x="1076" y="5678"/>
                  </a:cubicBezTo>
                  <a:cubicBezTo>
                    <a:pt x="1080" y="5562"/>
                    <a:pt x="988" y="5472"/>
                    <a:pt x="875" y="5472"/>
                  </a:cubicBezTo>
                  <a:cubicBezTo>
                    <a:pt x="862" y="5472"/>
                    <a:pt x="849" y="5473"/>
                    <a:pt x="835" y="5476"/>
                  </a:cubicBezTo>
                  <a:lnTo>
                    <a:pt x="835" y="5423"/>
                  </a:lnTo>
                  <a:cubicBezTo>
                    <a:pt x="850" y="5283"/>
                    <a:pt x="855" y="5154"/>
                    <a:pt x="864" y="5038"/>
                  </a:cubicBezTo>
                  <a:lnTo>
                    <a:pt x="859" y="5038"/>
                  </a:lnTo>
                  <a:cubicBezTo>
                    <a:pt x="884" y="4677"/>
                    <a:pt x="1028" y="4340"/>
                    <a:pt x="1278" y="4081"/>
                  </a:cubicBezTo>
                  <a:cubicBezTo>
                    <a:pt x="1528" y="3823"/>
                    <a:pt x="1860" y="3694"/>
                    <a:pt x="2192" y="3694"/>
                  </a:cubicBezTo>
                  <a:close/>
                  <a:moveTo>
                    <a:pt x="12927" y="3700"/>
                  </a:moveTo>
                  <a:lnTo>
                    <a:pt x="12927" y="4547"/>
                  </a:lnTo>
                  <a:cubicBezTo>
                    <a:pt x="12927" y="4687"/>
                    <a:pt x="12898" y="4822"/>
                    <a:pt x="12836" y="4947"/>
                  </a:cubicBezTo>
                  <a:lnTo>
                    <a:pt x="12730" y="5154"/>
                  </a:lnTo>
                  <a:cubicBezTo>
                    <a:pt x="12716" y="5182"/>
                    <a:pt x="12711" y="5211"/>
                    <a:pt x="12711" y="5245"/>
                  </a:cubicBezTo>
                  <a:lnTo>
                    <a:pt x="12711" y="5683"/>
                  </a:lnTo>
                  <a:cubicBezTo>
                    <a:pt x="12711" y="6297"/>
                    <a:pt x="12210" y="6790"/>
                    <a:pt x="11600" y="6790"/>
                  </a:cubicBezTo>
                  <a:cubicBezTo>
                    <a:pt x="11589" y="6790"/>
                    <a:pt x="11577" y="6790"/>
                    <a:pt x="11566" y="6790"/>
                  </a:cubicBezTo>
                  <a:cubicBezTo>
                    <a:pt x="10979" y="6770"/>
                    <a:pt x="10493" y="6246"/>
                    <a:pt x="10493" y="5625"/>
                  </a:cubicBezTo>
                  <a:lnTo>
                    <a:pt x="10493" y="5245"/>
                  </a:lnTo>
                  <a:cubicBezTo>
                    <a:pt x="10493" y="5216"/>
                    <a:pt x="10483" y="5182"/>
                    <a:pt x="10469" y="5154"/>
                  </a:cubicBezTo>
                  <a:lnTo>
                    <a:pt x="10343" y="4903"/>
                  </a:lnTo>
                  <a:cubicBezTo>
                    <a:pt x="10295" y="4807"/>
                    <a:pt x="10271" y="4706"/>
                    <a:pt x="10271" y="4600"/>
                  </a:cubicBezTo>
                  <a:lnTo>
                    <a:pt x="10271" y="4591"/>
                  </a:lnTo>
                  <a:cubicBezTo>
                    <a:pt x="10271" y="4095"/>
                    <a:pt x="10671" y="3700"/>
                    <a:pt x="11161" y="3700"/>
                  </a:cubicBezTo>
                  <a:close/>
                  <a:moveTo>
                    <a:pt x="787" y="6260"/>
                  </a:moveTo>
                  <a:cubicBezTo>
                    <a:pt x="903" y="6530"/>
                    <a:pt x="1090" y="6766"/>
                    <a:pt x="1331" y="6929"/>
                  </a:cubicBezTo>
                  <a:lnTo>
                    <a:pt x="1331" y="7175"/>
                  </a:lnTo>
                  <a:cubicBezTo>
                    <a:pt x="946" y="7035"/>
                    <a:pt x="754" y="6852"/>
                    <a:pt x="672" y="6751"/>
                  </a:cubicBezTo>
                  <a:cubicBezTo>
                    <a:pt x="730" y="6592"/>
                    <a:pt x="768" y="6429"/>
                    <a:pt x="787" y="6260"/>
                  </a:cubicBezTo>
                  <a:close/>
                  <a:moveTo>
                    <a:pt x="3593" y="6265"/>
                  </a:moveTo>
                  <a:cubicBezTo>
                    <a:pt x="3617" y="6429"/>
                    <a:pt x="3655" y="6592"/>
                    <a:pt x="3713" y="6751"/>
                  </a:cubicBezTo>
                  <a:cubicBezTo>
                    <a:pt x="3631" y="6852"/>
                    <a:pt x="3434" y="7035"/>
                    <a:pt x="3054" y="7175"/>
                  </a:cubicBezTo>
                  <a:lnTo>
                    <a:pt x="3054" y="6929"/>
                  </a:lnTo>
                  <a:cubicBezTo>
                    <a:pt x="3294" y="6766"/>
                    <a:pt x="3482" y="6535"/>
                    <a:pt x="3593" y="6265"/>
                  </a:cubicBezTo>
                  <a:close/>
                  <a:moveTo>
                    <a:pt x="5897" y="6044"/>
                  </a:moveTo>
                  <a:cubicBezTo>
                    <a:pt x="6191" y="6203"/>
                    <a:pt x="6518" y="6294"/>
                    <a:pt x="6850" y="6318"/>
                  </a:cubicBezTo>
                  <a:cubicBezTo>
                    <a:pt x="6903" y="6323"/>
                    <a:pt x="6956" y="6323"/>
                    <a:pt x="7009" y="6323"/>
                  </a:cubicBezTo>
                  <a:cubicBezTo>
                    <a:pt x="7399" y="6323"/>
                    <a:pt x="7779" y="6231"/>
                    <a:pt x="8116" y="6053"/>
                  </a:cubicBezTo>
                  <a:lnTo>
                    <a:pt x="8116" y="6424"/>
                  </a:lnTo>
                  <a:lnTo>
                    <a:pt x="7009" y="7184"/>
                  </a:lnTo>
                  <a:lnTo>
                    <a:pt x="5897" y="6424"/>
                  </a:lnTo>
                  <a:lnTo>
                    <a:pt x="5897" y="6044"/>
                  </a:lnTo>
                  <a:close/>
                  <a:moveTo>
                    <a:pt x="11147" y="7131"/>
                  </a:moveTo>
                  <a:cubicBezTo>
                    <a:pt x="11282" y="7175"/>
                    <a:pt x="11416" y="7194"/>
                    <a:pt x="11556" y="7199"/>
                  </a:cubicBezTo>
                  <a:lnTo>
                    <a:pt x="11556" y="7203"/>
                  </a:lnTo>
                  <a:lnTo>
                    <a:pt x="11599" y="7203"/>
                  </a:lnTo>
                  <a:cubicBezTo>
                    <a:pt x="11753" y="7203"/>
                    <a:pt x="11907" y="7179"/>
                    <a:pt x="12052" y="7136"/>
                  </a:cubicBezTo>
                  <a:lnTo>
                    <a:pt x="12052" y="7218"/>
                  </a:lnTo>
                  <a:cubicBezTo>
                    <a:pt x="12052" y="7256"/>
                    <a:pt x="12056" y="7295"/>
                    <a:pt x="12066" y="7338"/>
                  </a:cubicBezTo>
                  <a:lnTo>
                    <a:pt x="11599" y="7805"/>
                  </a:lnTo>
                  <a:lnTo>
                    <a:pt x="11137" y="7338"/>
                  </a:lnTo>
                  <a:cubicBezTo>
                    <a:pt x="11147" y="7300"/>
                    <a:pt x="11147" y="7256"/>
                    <a:pt x="11147" y="7218"/>
                  </a:cubicBezTo>
                  <a:lnTo>
                    <a:pt x="11147" y="7131"/>
                  </a:lnTo>
                  <a:close/>
                  <a:moveTo>
                    <a:pt x="2640" y="7131"/>
                  </a:moveTo>
                  <a:lnTo>
                    <a:pt x="2640" y="7348"/>
                  </a:lnTo>
                  <a:cubicBezTo>
                    <a:pt x="2640" y="7420"/>
                    <a:pt x="2659" y="7487"/>
                    <a:pt x="2688" y="7550"/>
                  </a:cubicBezTo>
                  <a:lnTo>
                    <a:pt x="2500" y="7728"/>
                  </a:lnTo>
                  <a:cubicBezTo>
                    <a:pt x="2414" y="7810"/>
                    <a:pt x="2302" y="7851"/>
                    <a:pt x="2190" y="7851"/>
                  </a:cubicBezTo>
                  <a:cubicBezTo>
                    <a:pt x="2078" y="7851"/>
                    <a:pt x="1966" y="7810"/>
                    <a:pt x="1880" y="7728"/>
                  </a:cubicBezTo>
                  <a:lnTo>
                    <a:pt x="1687" y="7550"/>
                  </a:lnTo>
                  <a:cubicBezTo>
                    <a:pt x="1721" y="7487"/>
                    <a:pt x="1740" y="7420"/>
                    <a:pt x="1740" y="7348"/>
                  </a:cubicBezTo>
                  <a:lnTo>
                    <a:pt x="1740" y="7131"/>
                  </a:lnTo>
                  <a:cubicBezTo>
                    <a:pt x="1887" y="7177"/>
                    <a:pt x="2038" y="7200"/>
                    <a:pt x="2190" y="7200"/>
                  </a:cubicBezTo>
                  <a:cubicBezTo>
                    <a:pt x="2341" y="7200"/>
                    <a:pt x="2493" y="7177"/>
                    <a:pt x="2640" y="7131"/>
                  </a:cubicBezTo>
                  <a:close/>
                  <a:moveTo>
                    <a:pt x="5724" y="6799"/>
                  </a:moveTo>
                  <a:lnTo>
                    <a:pt x="6691" y="7463"/>
                  </a:lnTo>
                  <a:lnTo>
                    <a:pt x="6176" y="7973"/>
                  </a:lnTo>
                  <a:cubicBezTo>
                    <a:pt x="6172" y="7978"/>
                    <a:pt x="6172" y="7978"/>
                    <a:pt x="6167" y="7978"/>
                  </a:cubicBezTo>
                  <a:cubicBezTo>
                    <a:pt x="6162" y="7978"/>
                    <a:pt x="6157" y="7978"/>
                    <a:pt x="6152" y="7973"/>
                  </a:cubicBezTo>
                  <a:lnTo>
                    <a:pt x="5517" y="7016"/>
                  </a:lnTo>
                  <a:lnTo>
                    <a:pt x="5724" y="6799"/>
                  </a:lnTo>
                  <a:close/>
                  <a:moveTo>
                    <a:pt x="8294" y="6804"/>
                  </a:moveTo>
                  <a:lnTo>
                    <a:pt x="8496" y="7016"/>
                  </a:lnTo>
                  <a:lnTo>
                    <a:pt x="7861" y="7973"/>
                  </a:lnTo>
                  <a:cubicBezTo>
                    <a:pt x="7861" y="7978"/>
                    <a:pt x="7856" y="7978"/>
                    <a:pt x="7851" y="7983"/>
                  </a:cubicBezTo>
                  <a:cubicBezTo>
                    <a:pt x="7846" y="7983"/>
                    <a:pt x="7841" y="7978"/>
                    <a:pt x="7836" y="7978"/>
                  </a:cubicBezTo>
                  <a:lnTo>
                    <a:pt x="7326" y="7463"/>
                  </a:lnTo>
                  <a:lnTo>
                    <a:pt x="8294" y="6804"/>
                  </a:lnTo>
                  <a:close/>
                  <a:moveTo>
                    <a:pt x="6354" y="0"/>
                  </a:moveTo>
                  <a:cubicBezTo>
                    <a:pt x="5272" y="0"/>
                    <a:pt x="4396" y="876"/>
                    <a:pt x="4396" y="1954"/>
                  </a:cubicBezTo>
                  <a:lnTo>
                    <a:pt x="4396" y="2392"/>
                  </a:lnTo>
                  <a:cubicBezTo>
                    <a:pt x="4396" y="2738"/>
                    <a:pt x="4473" y="3075"/>
                    <a:pt x="4617" y="3388"/>
                  </a:cubicBezTo>
                  <a:lnTo>
                    <a:pt x="4617" y="3850"/>
                  </a:lnTo>
                  <a:cubicBezTo>
                    <a:pt x="4613" y="4586"/>
                    <a:pt x="4935" y="5283"/>
                    <a:pt x="5493" y="5760"/>
                  </a:cubicBezTo>
                  <a:lnTo>
                    <a:pt x="5493" y="6448"/>
                  </a:lnTo>
                  <a:lnTo>
                    <a:pt x="5113" y="6852"/>
                  </a:lnTo>
                  <a:cubicBezTo>
                    <a:pt x="5070" y="6891"/>
                    <a:pt x="5050" y="6948"/>
                    <a:pt x="5055" y="7006"/>
                  </a:cubicBezTo>
                  <a:lnTo>
                    <a:pt x="3790" y="7468"/>
                  </a:lnTo>
                  <a:cubicBezTo>
                    <a:pt x="3703" y="7497"/>
                    <a:pt x="3617" y="7545"/>
                    <a:pt x="3540" y="7598"/>
                  </a:cubicBezTo>
                  <a:lnTo>
                    <a:pt x="3342" y="7502"/>
                  </a:lnTo>
                  <a:cubicBezTo>
                    <a:pt x="3929" y="7242"/>
                    <a:pt x="4117" y="6881"/>
                    <a:pt x="4122" y="6867"/>
                  </a:cubicBezTo>
                  <a:cubicBezTo>
                    <a:pt x="4151" y="6809"/>
                    <a:pt x="4151" y="6741"/>
                    <a:pt x="4122" y="6684"/>
                  </a:cubicBezTo>
                  <a:cubicBezTo>
                    <a:pt x="3973" y="6390"/>
                    <a:pt x="3958" y="5846"/>
                    <a:pt x="3944" y="5413"/>
                  </a:cubicBezTo>
                  <a:cubicBezTo>
                    <a:pt x="3939" y="5269"/>
                    <a:pt x="3934" y="5130"/>
                    <a:pt x="3925" y="5009"/>
                  </a:cubicBezTo>
                  <a:cubicBezTo>
                    <a:pt x="3852" y="4028"/>
                    <a:pt x="3107" y="3287"/>
                    <a:pt x="2188" y="3287"/>
                  </a:cubicBezTo>
                  <a:cubicBezTo>
                    <a:pt x="1264" y="3287"/>
                    <a:pt x="518" y="4028"/>
                    <a:pt x="450" y="5009"/>
                  </a:cubicBezTo>
                  <a:cubicBezTo>
                    <a:pt x="441" y="5130"/>
                    <a:pt x="436" y="5269"/>
                    <a:pt x="431" y="5413"/>
                  </a:cubicBezTo>
                  <a:cubicBezTo>
                    <a:pt x="417" y="5846"/>
                    <a:pt x="398" y="6390"/>
                    <a:pt x="248" y="6684"/>
                  </a:cubicBezTo>
                  <a:cubicBezTo>
                    <a:pt x="224" y="6741"/>
                    <a:pt x="224" y="6809"/>
                    <a:pt x="248" y="6867"/>
                  </a:cubicBezTo>
                  <a:cubicBezTo>
                    <a:pt x="258" y="6881"/>
                    <a:pt x="446" y="7242"/>
                    <a:pt x="1038" y="7497"/>
                  </a:cubicBezTo>
                  <a:lnTo>
                    <a:pt x="484" y="7776"/>
                  </a:lnTo>
                  <a:cubicBezTo>
                    <a:pt x="195" y="7920"/>
                    <a:pt x="8" y="8219"/>
                    <a:pt x="8" y="8546"/>
                  </a:cubicBezTo>
                  <a:lnTo>
                    <a:pt x="8" y="10057"/>
                  </a:lnTo>
                  <a:cubicBezTo>
                    <a:pt x="1" y="10201"/>
                    <a:pt x="108" y="10273"/>
                    <a:pt x="215" y="10273"/>
                  </a:cubicBezTo>
                  <a:cubicBezTo>
                    <a:pt x="322" y="10273"/>
                    <a:pt x="429" y="10201"/>
                    <a:pt x="422" y="10057"/>
                  </a:cubicBezTo>
                  <a:lnTo>
                    <a:pt x="422" y="8546"/>
                  </a:lnTo>
                  <a:cubicBezTo>
                    <a:pt x="417" y="8373"/>
                    <a:pt x="518" y="8219"/>
                    <a:pt x="672" y="8142"/>
                  </a:cubicBezTo>
                  <a:lnTo>
                    <a:pt x="1355" y="7800"/>
                  </a:lnTo>
                  <a:lnTo>
                    <a:pt x="1596" y="8026"/>
                  </a:lnTo>
                  <a:cubicBezTo>
                    <a:pt x="1762" y="8183"/>
                    <a:pt x="1975" y="8261"/>
                    <a:pt x="2188" y="8261"/>
                  </a:cubicBezTo>
                  <a:cubicBezTo>
                    <a:pt x="2402" y="8261"/>
                    <a:pt x="2616" y="8183"/>
                    <a:pt x="2784" y="8026"/>
                  </a:cubicBezTo>
                  <a:lnTo>
                    <a:pt x="3025" y="7800"/>
                  </a:lnTo>
                  <a:lnTo>
                    <a:pt x="3246" y="7911"/>
                  </a:lnTo>
                  <a:cubicBezTo>
                    <a:pt x="3140" y="8084"/>
                    <a:pt x="3082" y="8281"/>
                    <a:pt x="3082" y="8483"/>
                  </a:cubicBezTo>
                  <a:lnTo>
                    <a:pt x="3082" y="10057"/>
                  </a:lnTo>
                  <a:cubicBezTo>
                    <a:pt x="3090" y="10187"/>
                    <a:pt x="3188" y="10252"/>
                    <a:pt x="3287" y="10252"/>
                  </a:cubicBezTo>
                  <a:cubicBezTo>
                    <a:pt x="3386" y="10252"/>
                    <a:pt x="3484" y="10187"/>
                    <a:pt x="3491" y="10057"/>
                  </a:cubicBezTo>
                  <a:lnTo>
                    <a:pt x="3491" y="8483"/>
                  </a:lnTo>
                  <a:cubicBezTo>
                    <a:pt x="3491" y="8199"/>
                    <a:pt x="3670" y="7949"/>
                    <a:pt x="3934" y="7853"/>
                  </a:cubicBezTo>
                  <a:lnTo>
                    <a:pt x="5262" y="7372"/>
                  </a:lnTo>
                  <a:lnTo>
                    <a:pt x="5816" y="8199"/>
                  </a:lnTo>
                  <a:cubicBezTo>
                    <a:pt x="5883" y="8305"/>
                    <a:pt x="5998" y="8373"/>
                    <a:pt x="6124" y="8387"/>
                  </a:cubicBezTo>
                  <a:lnTo>
                    <a:pt x="6167" y="8387"/>
                  </a:lnTo>
                  <a:cubicBezTo>
                    <a:pt x="6282" y="8387"/>
                    <a:pt x="6388" y="8344"/>
                    <a:pt x="6470" y="8262"/>
                  </a:cubicBezTo>
                  <a:lnTo>
                    <a:pt x="6807" y="7925"/>
                  </a:lnTo>
                  <a:lnTo>
                    <a:pt x="6807" y="10057"/>
                  </a:lnTo>
                  <a:cubicBezTo>
                    <a:pt x="6800" y="10201"/>
                    <a:pt x="6905" y="10273"/>
                    <a:pt x="7011" y="10273"/>
                  </a:cubicBezTo>
                  <a:cubicBezTo>
                    <a:pt x="7117" y="10273"/>
                    <a:pt x="7223" y="10201"/>
                    <a:pt x="7216" y="10057"/>
                  </a:cubicBezTo>
                  <a:lnTo>
                    <a:pt x="7216" y="7925"/>
                  </a:lnTo>
                  <a:lnTo>
                    <a:pt x="7553" y="8262"/>
                  </a:lnTo>
                  <a:cubicBezTo>
                    <a:pt x="7634" y="8344"/>
                    <a:pt x="7740" y="8387"/>
                    <a:pt x="7856" y="8387"/>
                  </a:cubicBezTo>
                  <a:lnTo>
                    <a:pt x="7894" y="8387"/>
                  </a:lnTo>
                  <a:cubicBezTo>
                    <a:pt x="8024" y="8373"/>
                    <a:pt x="8135" y="8305"/>
                    <a:pt x="8207" y="8199"/>
                  </a:cubicBezTo>
                  <a:lnTo>
                    <a:pt x="8760" y="7372"/>
                  </a:lnTo>
                  <a:lnTo>
                    <a:pt x="10088" y="7853"/>
                  </a:lnTo>
                  <a:cubicBezTo>
                    <a:pt x="10353" y="7949"/>
                    <a:pt x="10531" y="8199"/>
                    <a:pt x="10531" y="8483"/>
                  </a:cubicBezTo>
                  <a:lnTo>
                    <a:pt x="10531" y="10062"/>
                  </a:lnTo>
                  <a:cubicBezTo>
                    <a:pt x="10538" y="10189"/>
                    <a:pt x="10637" y="10253"/>
                    <a:pt x="10736" y="10253"/>
                  </a:cubicBezTo>
                  <a:cubicBezTo>
                    <a:pt x="10834" y="10253"/>
                    <a:pt x="10933" y="10189"/>
                    <a:pt x="10940" y="10062"/>
                  </a:cubicBezTo>
                  <a:lnTo>
                    <a:pt x="10940" y="8483"/>
                  </a:lnTo>
                  <a:cubicBezTo>
                    <a:pt x="10940" y="8204"/>
                    <a:pt x="10834" y="7935"/>
                    <a:pt x="10642" y="7733"/>
                  </a:cubicBezTo>
                  <a:lnTo>
                    <a:pt x="10690" y="7718"/>
                  </a:lnTo>
                  <a:cubicBezTo>
                    <a:pt x="10757" y="7704"/>
                    <a:pt x="10820" y="7680"/>
                    <a:pt x="10882" y="7651"/>
                  </a:cubicBezTo>
                  <a:lnTo>
                    <a:pt x="11402" y="8175"/>
                  </a:lnTo>
                  <a:lnTo>
                    <a:pt x="11402" y="10062"/>
                  </a:lnTo>
                  <a:cubicBezTo>
                    <a:pt x="11409" y="10191"/>
                    <a:pt x="11509" y="10256"/>
                    <a:pt x="11609" y="10256"/>
                  </a:cubicBezTo>
                  <a:cubicBezTo>
                    <a:pt x="11709" y="10256"/>
                    <a:pt x="11809" y="10191"/>
                    <a:pt x="11816" y="10062"/>
                  </a:cubicBezTo>
                  <a:lnTo>
                    <a:pt x="11816" y="8175"/>
                  </a:lnTo>
                  <a:lnTo>
                    <a:pt x="12331" y="7656"/>
                  </a:lnTo>
                  <a:cubicBezTo>
                    <a:pt x="12360" y="7670"/>
                    <a:pt x="12388" y="7680"/>
                    <a:pt x="12422" y="7689"/>
                  </a:cubicBezTo>
                  <a:lnTo>
                    <a:pt x="13264" y="7930"/>
                  </a:lnTo>
                  <a:cubicBezTo>
                    <a:pt x="13461" y="7988"/>
                    <a:pt x="13591" y="8166"/>
                    <a:pt x="13596" y="8363"/>
                  </a:cubicBezTo>
                  <a:lnTo>
                    <a:pt x="13596" y="10062"/>
                  </a:lnTo>
                  <a:cubicBezTo>
                    <a:pt x="13587" y="10206"/>
                    <a:pt x="13692" y="10278"/>
                    <a:pt x="13799" y="10278"/>
                  </a:cubicBezTo>
                  <a:cubicBezTo>
                    <a:pt x="13905" y="10278"/>
                    <a:pt x="14012" y="10206"/>
                    <a:pt x="14005" y="10062"/>
                  </a:cubicBezTo>
                  <a:lnTo>
                    <a:pt x="14005" y="8363"/>
                  </a:lnTo>
                  <a:cubicBezTo>
                    <a:pt x="14000" y="7978"/>
                    <a:pt x="13745" y="7641"/>
                    <a:pt x="13375" y="7535"/>
                  </a:cubicBezTo>
                  <a:lnTo>
                    <a:pt x="12528" y="7295"/>
                  </a:lnTo>
                  <a:cubicBezTo>
                    <a:pt x="12489" y="7285"/>
                    <a:pt x="12465" y="7251"/>
                    <a:pt x="12465" y="7213"/>
                  </a:cubicBezTo>
                  <a:lnTo>
                    <a:pt x="12465" y="6929"/>
                  </a:lnTo>
                  <a:cubicBezTo>
                    <a:pt x="12538" y="6881"/>
                    <a:pt x="12600" y="6828"/>
                    <a:pt x="12663" y="6770"/>
                  </a:cubicBezTo>
                  <a:cubicBezTo>
                    <a:pt x="12961" y="6486"/>
                    <a:pt x="13125" y="6092"/>
                    <a:pt x="13125" y="5678"/>
                  </a:cubicBezTo>
                  <a:lnTo>
                    <a:pt x="13125" y="5288"/>
                  </a:lnTo>
                  <a:lnTo>
                    <a:pt x="13206" y="5125"/>
                  </a:lnTo>
                  <a:cubicBezTo>
                    <a:pt x="13298" y="4947"/>
                    <a:pt x="13341" y="4745"/>
                    <a:pt x="13341" y="4547"/>
                  </a:cubicBezTo>
                  <a:lnTo>
                    <a:pt x="13341" y="3489"/>
                  </a:lnTo>
                  <a:cubicBezTo>
                    <a:pt x="13341" y="3378"/>
                    <a:pt x="13250" y="3287"/>
                    <a:pt x="13139" y="3287"/>
                  </a:cubicBezTo>
                  <a:lnTo>
                    <a:pt x="11166" y="3287"/>
                  </a:lnTo>
                  <a:cubicBezTo>
                    <a:pt x="10449" y="3287"/>
                    <a:pt x="9867" y="3869"/>
                    <a:pt x="9867" y="4586"/>
                  </a:cubicBezTo>
                  <a:lnTo>
                    <a:pt x="9867" y="4595"/>
                  </a:lnTo>
                  <a:cubicBezTo>
                    <a:pt x="9867" y="4764"/>
                    <a:pt x="9906" y="4927"/>
                    <a:pt x="9983" y="5077"/>
                  </a:cubicBezTo>
                  <a:lnTo>
                    <a:pt x="10088" y="5288"/>
                  </a:lnTo>
                  <a:lnTo>
                    <a:pt x="10088" y="5620"/>
                  </a:lnTo>
                  <a:cubicBezTo>
                    <a:pt x="10084" y="6130"/>
                    <a:pt x="10329" y="6612"/>
                    <a:pt x="10743" y="6915"/>
                  </a:cubicBezTo>
                  <a:lnTo>
                    <a:pt x="10743" y="7208"/>
                  </a:lnTo>
                  <a:cubicBezTo>
                    <a:pt x="10743" y="7256"/>
                    <a:pt x="10743" y="7276"/>
                    <a:pt x="10574" y="7324"/>
                  </a:cubicBezTo>
                  <a:lnTo>
                    <a:pt x="10161" y="7444"/>
                  </a:lnTo>
                  <a:lnTo>
                    <a:pt x="8967" y="7011"/>
                  </a:lnTo>
                  <a:cubicBezTo>
                    <a:pt x="8972" y="6948"/>
                    <a:pt x="8953" y="6895"/>
                    <a:pt x="8910" y="6852"/>
                  </a:cubicBezTo>
                  <a:lnTo>
                    <a:pt x="8529" y="6453"/>
                  </a:lnTo>
                  <a:lnTo>
                    <a:pt x="8529" y="5779"/>
                  </a:lnTo>
                  <a:cubicBezTo>
                    <a:pt x="8573" y="5745"/>
                    <a:pt x="8611" y="5712"/>
                    <a:pt x="8650" y="5673"/>
                  </a:cubicBezTo>
                  <a:cubicBezTo>
                    <a:pt x="9131" y="5221"/>
                    <a:pt x="9405" y="4586"/>
                    <a:pt x="9410" y="3927"/>
                  </a:cubicBezTo>
                  <a:lnTo>
                    <a:pt x="9410" y="3388"/>
                  </a:lnTo>
                  <a:cubicBezTo>
                    <a:pt x="9554" y="3075"/>
                    <a:pt x="9626" y="2738"/>
                    <a:pt x="9626" y="2392"/>
                  </a:cubicBezTo>
                  <a:lnTo>
                    <a:pt x="9626" y="202"/>
                  </a:lnTo>
                  <a:cubicBezTo>
                    <a:pt x="9626" y="92"/>
                    <a:pt x="9535" y="0"/>
                    <a:pt x="94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5"/>
            <p:cNvSpPr/>
            <p:nvPr/>
          </p:nvSpPr>
          <p:spPr>
            <a:xfrm>
              <a:off x="5665473" y="3655644"/>
              <a:ext cx="10753" cy="44901"/>
            </a:xfrm>
            <a:custGeom>
              <a:avLst/>
              <a:gdLst/>
              <a:ahLst/>
              <a:cxnLst/>
              <a:rect l="l" t="t" r="r" b="b"/>
              <a:pathLst>
                <a:path w="410" h="1712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21"/>
                  </a:lnTo>
                  <a:cubicBezTo>
                    <a:pt x="8" y="1648"/>
                    <a:pt x="107" y="1712"/>
                    <a:pt x="205" y="1712"/>
                  </a:cubicBezTo>
                  <a:cubicBezTo>
                    <a:pt x="304" y="1712"/>
                    <a:pt x="403" y="1648"/>
                    <a:pt x="410" y="1521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5"/>
            <p:cNvSpPr/>
            <p:nvPr/>
          </p:nvSpPr>
          <p:spPr>
            <a:xfrm>
              <a:off x="5470052" y="3480366"/>
              <a:ext cx="93527" cy="31289"/>
            </a:xfrm>
            <a:custGeom>
              <a:avLst/>
              <a:gdLst/>
              <a:ahLst/>
              <a:cxnLst/>
              <a:rect l="l" t="t" r="r" b="b"/>
              <a:pathLst>
                <a:path w="3566" h="1193" extrusionOk="0">
                  <a:moveTo>
                    <a:pt x="1414" y="0"/>
                  </a:moveTo>
                  <a:cubicBezTo>
                    <a:pt x="995" y="0"/>
                    <a:pt x="616" y="44"/>
                    <a:pt x="369" y="81"/>
                  </a:cubicBezTo>
                  <a:cubicBezTo>
                    <a:pt x="162" y="110"/>
                    <a:pt x="8" y="293"/>
                    <a:pt x="8" y="505"/>
                  </a:cubicBezTo>
                  <a:lnTo>
                    <a:pt x="8" y="976"/>
                  </a:lnTo>
                  <a:cubicBezTo>
                    <a:pt x="1" y="1121"/>
                    <a:pt x="107" y="1193"/>
                    <a:pt x="213" y="1193"/>
                  </a:cubicBezTo>
                  <a:cubicBezTo>
                    <a:pt x="318" y="1193"/>
                    <a:pt x="424" y="1121"/>
                    <a:pt x="417" y="976"/>
                  </a:cubicBezTo>
                  <a:lnTo>
                    <a:pt x="417" y="505"/>
                  </a:lnTo>
                  <a:lnTo>
                    <a:pt x="422" y="500"/>
                  </a:lnTo>
                  <a:cubicBezTo>
                    <a:pt x="417" y="495"/>
                    <a:pt x="422" y="490"/>
                    <a:pt x="431" y="486"/>
                  </a:cubicBezTo>
                  <a:cubicBezTo>
                    <a:pt x="750" y="437"/>
                    <a:pt x="1073" y="413"/>
                    <a:pt x="1395" y="413"/>
                  </a:cubicBezTo>
                  <a:cubicBezTo>
                    <a:pt x="1517" y="413"/>
                    <a:pt x="1638" y="416"/>
                    <a:pt x="1760" y="423"/>
                  </a:cubicBezTo>
                  <a:cubicBezTo>
                    <a:pt x="2399" y="466"/>
                    <a:pt x="2861" y="625"/>
                    <a:pt x="3136" y="899"/>
                  </a:cubicBezTo>
                  <a:cubicBezTo>
                    <a:pt x="3180" y="941"/>
                    <a:pt x="3228" y="959"/>
                    <a:pt x="3275" y="959"/>
                  </a:cubicBezTo>
                  <a:cubicBezTo>
                    <a:pt x="3432" y="959"/>
                    <a:pt x="3565" y="759"/>
                    <a:pt x="3424" y="611"/>
                  </a:cubicBezTo>
                  <a:cubicBezTo>
                    <a:pt x="2938" y="124"/>
                    <a:pt x="2120" y="0"/>
                    <a:pt x="1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5"/>
            <p:cNvSpPr/>
            <p:nvPr/>
          </p:nvSpPr>
          <p:spPr>
            <a:xfrm>
              <a:off x="5447208" y="3667105"/>
              <a:ext cx="11147" cy="34017"/>
            </a:xfrm>
            <a:custGeom>
              <a:avLst/>
              <a:gdLst/>
              <a:ahLst/>
              <a:cxnLst/>
              <a:rect l="l" t="t" r="r" b="b"/>
              <a:pathLst>
                <a:path w="425" h="1297" extrusionOk="0">
                  <a:moveTo>
                    <a:pt x="210" y="1"/>
                  </a:moveTo>
                  <a:cubicBezTo>
                    <a:pt x="100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6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5"/>
            <p:cNvSpPr/>
            <p:nvPr/>
          </p:nvSpPr>
          <p:spPr>
            <a:xfrm>
              <a:off x="5573546" y="3667105"/>
              <a:ext cx="11120" cy="34017"/>
            </a:xfrm>
            <a:custGeom>
              <a:avLst/>
              <a:gdLst/>
              <a:ahLst/>
              <a:cxnLst/>
              <a:rect l="l" t="t" r="r" b="b"/>
              <a:pathLst>
                <a:path w="424" h="1297" extrusionOk="0">
                  <a:moveTo>
                    <a:pt x="215" y="1"/>
                  </a:moveTo>
                  <a:cubicBezTo>
                    <a:pt x="99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0" y="1225"/>
                    <a:pt x="106" y="1296"/>
                    <a:pt x="212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5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2" name="Google Shape;11232;p75"/>
          <p:cNvGrpSpPr/>
          <p:nvPr/>
        </p:nvGrpSpPr>
        <p:grpSpPr>
          <a:xfrm>
            <a:off x="5772612" y="3425812"/>
            <a:ext cx="366896" cy="281080"/>
            <a:chOff x="5772612" y="3425812"/>
            <a:chExt cx="366896" cy="281080"/>
          </a:xfrm>
        </p:grpSpPr>
        <p:sp>
          <p:nvSpPr>
            <p:cNvPr id="11233" name="Google Shape;11233;p75"/>
            <p:cNvSpPr/>
            <p:nvPr/>
          </p:nvSpPr>
          <p:spPr>
            <a:xfrm>
              <a:off x="5792178" y="3537384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121" y="0"/>
                  </a:moveTo>
                  <a:cubicBezTo>
                    <a:pt x="39" y="111"/>
                    <a:pt x="1" y="241"/>
                    <a:pt x="1" y="376"/>
                  </a:cubicBezTo>
                  <a:lnTo>
                    <a:pt x="1" y="2195"/>
                  </a:lnTo>
                  <a:lnTo>
                    <a:pt x="877" y="2195"/>
                  </a:lnTo>
                  <a:lnTo>
                    <a:pt x="877" y="1030"/>
                  </a:lnTo>
                  <a:cubicBezTo>
                    <a:pt x="877" y="857"/>
                    <a:pt x="804" y="689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5"/>
            <p:cNvSpPr/>
            <p:nvPr/>
          </p:nvSpPr>
          <p:spPr>
            <a:xfrm>
              <a:off x="6059358" y="3505964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0" y="0"/>
                    <a:pt x="0" y="342"/>
                    <a:pt x="0" y="765"/>
                  </a:cubicBezTo>
                  <a:cubicBezTo>
                    <a:pt x="0" y="1189"/>
                    <a:pt x="390" y="1530"/>
                    <a:pt x="876" y="1530"/>
                  </a:cubicBezTo>
                  <a:cubicBezTo>
                    <a:pt x="1357" y="1530"/>
                    <a:pt x="1752" y="1189"/>
                    <a:pt x="1752" y="765"/>
                  </a:cubicBezTo>
                  <a:cubicBezTo>
                    <a:pt x="1752" y="342"/>
                    <a:pt x="1357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5"/>
            <p:cNvSpPr/>
            <p:nvPr/>
          </p:nvSpPr>
          <p:spPr>
            <a:xfrm>
              <a:off x="6059358" y="3505937"/>
              <a:ext cx="31578" cy="40181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910" y="1"/>
                  </a:moveTo>
                  <a:cubicBezTo>
                    <a:pt x="898" y="1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0" y="1531"/>
                    <a:pt x="876" y="1531"/>
                  </a:cubicBezTo>
                  <a:cubicBezTo>
                    <a:pt x="987" y="1531"/>
                    <a:pt x="1097" y="1512"/>
                    <a:pt x="1203" y="1474"/>
                  </a:cubicBezTo>
                  <a:cubicBezTo>
                    <a:pt x="881" y="1363"/>
                    <a:pt x="655" y="1089"/>
                    <a:pt x="655" y="766"/>
                  </a:cubicBezTo>
                  <a:cubicBezTo>
                    <a:pt x="655" y="444"/>
                    <a:pt x="881" y="170"/>
                    <a:pt x="1203" y="54"/>
                  </a:cubicBezTo>
                  <a:cubicBezTo>
                    <a:pt x="1108" y="20"/>
                    <a:pt x="1009" y="1"/>
                    <a:pt x="910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75"/>
            <p:cNvSpPr/>
            <p:nvPr/>
          </p:nvSpPr>
          <p:spPr>
            <a:xfrm>
              <a:off x="6030691" y="3609326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10" y="0"/>
                  </a:moveTo>
                  <a:lnTo>
                    <a:pt x="1310" y="659"/>
                  </a:lnTo>
                  <a:cubicBezTo>
                    <a:pt x="1310" y="823"/>
                    <a:pt x="1218" y="972"/>
                    <a:pt x="1069" y="1049"/>
                  </a:cubicBezTo>
                  <a:lnTo>
                    <a:pt x="362" y="1405"/>
                  </a:lnTo>
                  <a:cubicBezTo>
                    <a:pt x="141" y="1516"/>
                    <a:pt x="1" y="1742"/>
                    <a:pt x="1" y="1992"/>
                  </a:cubicBezTo>
                  <a:lnTo>
                    <a:pt x="1" y="3503"/>
                  </a:lnTo>
                  <a:lnTo>
                    <a:pt x="3942" y="3503"/>
                  </a:lnTo>
                  <a:lnTo>
                    <a:pt x="3942" y="1992"/>
                  </a:lnTo>
                  <a:cubicBezTo>
                    <a:pt x="3942" y="1742"/>
                    <a:pt x="3797" y="1511"/>
                    <a:pt x="3576" y="1400"/>
                  </a:cubicBezTo>
                  <a:lnTo>
                    <a:pt x="2864" y="1044"/>
                  </a:lnTo>
                  <a:cubicBezTo>
                    <a:pt x="2720" y="972"/>
                    <a:pt x="2623" y="818"/>
                    <a:pt x="2623" y="655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5"/>
            <p:cNvSpPr/>
            <p:nvPr/>
          </p:nvSpPr>
          <p:spPr>
            <a:xfrm>
              <a:off x="6030691" y="3634688"/>
              <a:ext cx="103389" cy="66539"/>
            </a:xfrm>
            <a:custGeom>
              <a:avLst/>
              <a:gdLst/>
              <a:ahLst/>
              <a:cxnLst/>
              <a:rect l="l" t="t" r="r" b="b"/>
              <a:pathLst>
                <a:path w="3942" h="2537" extrusionOk="0">
                  <a:moveTo>
                    <a:pt x="1180" y="0"/>
                  </a:moveTo>
                  <a:cubicBezTo>
                    <a:pt x="1146" y="34"/>
                    <a:pt x="1108" y="58"/>
                    <a:pt x="1069" y="77"/>
                  </a:cubicBezTo>
                  <a:lnTo>
                    <a:pt x="362" y="433"/>
                  </a:lnTo>
                  <a:cubicBezTo>
                    <a:pt x="141" y="544"/>
                    <a:pt x="1" y="775"/>
                    <a:pt x="1" y="1020"/>
                  </a:cubicBezTo>
                  <a:lnTo>
                    <a:pt x="1" y="2536"/>
                  </a:lnTo>
                  <a:lnTo>
                    <a:pt x="3942" y="2536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9" y="77"/>
                  </a:lnTo>
                  <a:cubicBezTo>
                    <a:pt x="2830" y="58"/>
                    <a:pt x="2792" y="34"/>
                    <a:pt x="2758" y="0"/>
                  </a:cubicBezTo>
                  <a:lnTo>
                    <a:pt x="2508" y="279"/>
                  </a:lnTo>
                  <a:cubicBezTo>
                    <a:pt x="2368" y="448"/>
                    <a:pt x="2169" y="532"/>
                    <a:pt x="1969" y="532"/>
                  </a:cubicBezTo>
                  <a:cubicBezTo>
                    <a:pt x="1769" y="532"/>
                    <a:pt x="1570" y="448"/>
                    <a:pt x="1430" y="279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5"/>
            <p:cNvSpPr/>
            <p:nvPr/>
          </p:nvSpPr>
          <p:spPr>
            <a:xfrm>
              <a:off x="6042074" y="3528808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5" y="0"/>
                  </a:moveTo>
                  <a:cubicBezTo>
                    <a:pt x="688" y="0"/>
                    <a:pt x="0" y="688"/>
                    <a:pt x="0" y="1535"/>
                  </a:cubicBezTo>
                  <a:cubicBezTo>
                    <a:pt x="0" y="2382"/>
                    <a:pt x="688" y="3065"/>
                    <a:pt x="1535" y="3065"/>
                  </a:cubicBezTo>
                  <a:cubicBezTo>
                    <a:pt x="2377" y="3065"/>
                    <a:pt x="3065" y="2382"/>
                    <a:pt x="3065" y="1535"/>
                  </a:cubicBezTo>
                  <a:cubicBezTo>
                    <a:pt x="3065" y="688"/>
                    <a:pt x="2377" y="0"/>
                    <a:pt x="153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75"/>
            <p:cNvSpPr/>
            <p:nvPr/>
          </p:nvSpPr>
          <p:spPr>
            <a:xfrm>
              <a:off x="6056866" y="3528939"/>
              <a:ext cx="67247" cy="72335"/>
            </a:xfrm>
            <a:custGeom>
              <a:avLst/>
              <a:gdLst/>
              <a:ahLst/>
              <a:cxnLst/>
              <a:rect l="l" t="t" r="r" b="b"/>
              <a:pathLst>
                <a:path w="2564" h="2758" extrusionOk="0">
                  <a:moveTo>
                    <a:pt x="971" y="0"/>
                  </a:moveTo>
                  <a:cubicBezTo>
                    <a:pt x="243" y="0"/>
                    <a:pt x="1" y="1006"/>
                    <a:pt x="658" y="1328"/>
                  </a:cubicBezTo>
                  <a:cubicBezTo>
                    <a:pt x="677" y="1338"/>
                    <a:pt x="697" y="1347"/>
                    <a:pt x="721" y="1357"/>
                  </a:cubicBezTo>
                  <a:lnTo>
                    <a:pt x="1481" y="2738"/>
                  </a:lnTo>
                  <a:cubicBezTo>
                    <a:pt x="1481" y="2738"/>
                    <a:pt x="1683" y="2752"/>
                    <a:pt x="1890" y="2757"/>
                  </a:cubicBezTo>
                  <a:cubicBezTo>
                    <a:pt x="2338" y="2425"/>
                    <a:pt x="2564" y="1872"/>
                    <a:pt x="2487" y="1318"/>
                  </a:cubicBezTo>
                  <a:cubicBezTo>
                    <a:pt x="2395" y="688"/>
                    <a:pt x="1929" y="178"/>
                    <a:pt x="1308" y="34"/>
                  </a:cubicBezTo>
                  <a:cubicBezTo>
                    <a:pt x="1202" y="10"/>
                    <a:pt x="1091" y="0"/>
                    <a:pt x="976" y="0"/>
                  </a:cubicBezTo>
                  <a:cubicBezTo>
                    <a:pt x="974" y="0"/>
                    <a:pt x="972" y="0"/>
                    <a:pt x="97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75"/>
            <p:cNvSpPr/>
            <p:nvPr/>
          </p:nvSpPr>
          <p:spPr>
            <a:xfrm>
              <a:off x="6048001" y="3564241"/>
              <a:ext cx="68795" cy="56573"/>
            </a:xfrm>
            <a:custGeom>
              <a:avLst/>
              <a:gdLst/>
              <a:ahLst/>
              <a:cxnLst/>
              <a:rect l="l" t="t" r="r" b="b"/>
              <a:pathLst>
                <a:path w="2623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6" y="276"/>
                    <a:pt x="635" y="410"/>
                    <a:pt x="510" y="521"/>
                  </a:cubicBezTo>
                  <a:cubicBezTo>
                    <a:pt x="462" y="564"/>
                    <a:pt x="409" y="608"/>
                    <a:pt x="356" y="641"/>
                  </a:cubicBezTo>
                  <a:cubicBezTo>
                    <a:pt x="92" y="824"/>
                    <a:pt x="0" y="1175"/>
                    <a:pt x="149" y="1459"/>
                  </a:cubicBezTo>
                  <a:cubicBezTo>
                    <a:pt x="375" y="1888"/>
                    <a:pt x="823" y="2157"/>
                    <a:pt x="1309" y="2157"/>
                  </a:cubicBezTo>
                  <a:cubicBezTo>
                    <a:pt x="1992" y="2157"/>
                    <a:pt x="2565" y="1628"/>
                    <a:pt x="2618" y="944"/>
                  </a:cubicBezTo>
                  <a:cubicBezTo>
                    <a:pt x="2623" y="877"/>
                    <a:pt x="2594" y="810"/>
                    <a:pt x="2541" y="771"/>
                  </a:cubicBezTo>
                  <a:cubicBezTo>
                    <a:pt x="2108" y="406"/>
                    <a:pt x="1602" y="146"/>
                    <a:pt x="1054" y="6"/>
                  </a:cubicBezTo>
                  <a:cubicBezTo>
                    <a:pt x="1037" y="2"/>
                    <a:pt x="1021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5"/>
            <p:cNvSpPr/>
            <p:nvPr/>
          </p:nvSpPr>
          <p:spPr>
            <a:xfrm>
              <a:off x="6048237" y="3564241"/>
              <a:ext cx="68559" cy="55943"/>
            </a:xfrm>
            <a:custGeom>
              <a:avLst/>
              <a:gdLst/>
              <a:ahLst/>
              <a:cxnLst/>
              <a:rect l="l" t="t" r="r" b="b"/>
              <a:pathLst>
                <a:path w="2614" h="2133" extrusionOk="0">
                  <a:moveTo>
                    <a:pt x="996" y="0"/>
                  </a:moveTo>
                  <a:cubicBezTo>
                    <a:pt x="913" y="0"/>
                    <a:pt x="836" y="50"/>
                    <a:pt x="800" y="126"/>
                  </a:cubicBezTo>
                  <a:cubicBezTo>
                    <a:pt x="747" y="232"/>
                    <a:pt x="679" y="333"/>
                    <a:pt x="597" y="420"/>
                  </a:cubicBezTo>
                  <a:cubicBezTo>
                    <a:pt x="569" y="458"/>
                    <a:pt x="535" y="492"/>
                    <a:pt x="501" y="521"/>
                  </a:cubicBezTo>
                  <a:cubicBezTo>
                    <a:pt x="453" y="564"/>
                    <a:pt x="405" y="603"/>
                    <a:pt x="352" y="636"/>
                  </a:cubicBezTo>
                  <a:cubicBezTo>
                    <a:pt x="49" y="853"/>
                    <a:pt x="1" y="1243"/>
                    <a:pt x="188" y="1541"/>
                  </a:cubicBezTo>
                  <a:cubicBezTo>
                    <a:pt x="391" y="1859"/>
                    <a:pt x="723" y="2075"/>
                    <a:pt x="1098" y="2133"/>
                  </a:cubicBezTo>
                  <a:cubicBezTo>
                    <a:pt x="838" y="1955"/>
                    <a:pt x="641" y="1714"/>
                    <a:pt x="641" y="1276"/>
                  </a:cubicBezTo>
                  <a:lnTo>
                    <a:pt x="641" y="1108"/>
                  </a:lnTo>
                  <a:cubicBezTo>
                    <a:pt x="694" y="1074"/>
                    <a:pt x="742" y="1036"/>
                    <a:pt x="790" y="988"/>
                  </a:cubicBezTo>
                  <a:cubicBezTo>
                    <a:pt x="915" y="882"/>
                    <a:pt x="1016" y="757"/>
                    <a:pt x="1107" y="617"/>
                  </a:cubicBezTo>
                  <a:cubicBezTo>
                    <a:pt x="1521" y="747"/>
                    <a:pt x="1911" y="959"/>
                    <a:pt x="2248" y="1238"/>
                  </a:cubicBezTo>
                  <a:cubicBezTo>
                    <a:pt x="2291" y="1276"/>
                    <a:pt x="2349" y="1329"/>
                    <a:pt x="2469" y="1440"/>
                  </a:cubicBezTo>
                  <a:cubicBezTo>
                    <a:pt x="2546" y="1320"/>
                    <a:pt x="2599" y="1079"/>
                    <a:pt x="2609" y="940"/>
                  </a:cubicBezTo>
                  <a:cubicBezTo>
                    <a:pt x="2614" y="872"/>
                    <a:pt x="2585" y="810"/>
                    <a:pt x="2532" y="771"/>
                  </a:cubicBezTo>
                  <a:cubicBezTo>
                    <a:pt x="2099" y="410"/>
                    <a:pt x="1593" y="146"/>
                    <a:pt x="1045" y="6"/>
                  </a:cubicBezTo>
                  <a:cubicBezTo>
                    <a:pt x="1028" y="2"/>
                    <a:pt x="1012" y="0"/>
                    <a:pt x="99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5"/>
            <p:cNvSpPr/>
            <p:nvPr/>
          </p:nvSpPr>
          <p:spPr>
            <a:xfrm>
              <a:off x="6110973" y="3651080"/>
              <a:ext cx="22975" cy="50147"/>
            </a:xfrm>
            <a:custGeom>
              <a:avLst/>
              <a:gdLst/>
              <a:ahLst/>
              <a:cxnLst/>
              <a:rect l="l" t="t" r="r" b="b"/>
              <a:pathLst>
                <a:path w="876" h="1912" extrusionOk="0">
                  <a:moveTo>
                    <a:pt x="741" y="1"/>
                  </a:moveTo>
                  <a:lnTo>
                    <a:pt x="164" y="463"/>
                  </a:lnTo>
                  <a:cubicBezTo>
                    <a:pt x="63" y="549"/>
                    <a:pt x="0" y="674"/>
                    <a:pt x="0" y="804"/>
                  </a:cubicBezTo>
                  <a:lnTo>
                    <a:pt x="0" y="1911"/>
                  </a:lnTo>
                  <a:lnTo>
                    <a:pt x="876" y="1911"/>
                  </a:lnTo>
                  <a:lnTo>
                    <a:pt x="876" y="395"/>
                  </a:lnTo>
                  <a:cubicBezTo>
                    <a:pt x="876" y="256"/>
                    <a:pt x="828" y="116"/>
                    <a:pt x="74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5"/>
            <p:cNvSpPr/>
            <p:nvPr/>
          </p:nvSpPr>
          <p:spPr>
            <a:xfrm>
              <a:off x="5795089" y="353460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5"/>
                    <a:pt x="5" y="299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38" y="2406"/>
                  </a:lnTo>
                  <a:lnTo>
                    <a:pt x="1098" y="240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5"/>
            <p:cNvSpPr/>
            <p:nvPr/>
          </p:nvSpPr>
          <p:spPr>
            <a:xfrm>
              <a:off x="5806577" y="3528939"/>
              <a:ext cx="69057" cy="68926"/>
            </a:xfrm>
            <a:custGeom>
              <a:avLst/>
              <a:gdLst/>
              <a:ahLst/>
              <a:cxnLst/>
              <a:rect l="l" t="t" r="r" b="b"/>
              <a:pathLst>
                <a:path w="2633" h="2628" extrusionOk="0">
                  <a:moveTo>
                    <a:pt x="660" y="0"/>
                  </a:moveTo>
                  <a:cubicBezTo>
                    <a:pt x="299" y="0"/>
                    <a:pt x="0" y="294"/>
                    <a:pt x="0" y="654"/>
                  </a:cubicBezTo>
                  <a:cubicBezTo>
                    <a:pt x="0" y="895"/>
                    <a:pt x="198" y="1092"/>
                    <a:pt x="443" y="1092"/>
                  </a:cubicBezTo>
                  <a:lnTo>
                    <a:pt x="2194" y="2627"/>
                  </a:lnTo>
                  <a:lnTo>
                    <a:pt x="2579" y="1270"/>
                  </a:lnTo>
                  <a:cubicBezTo>
                    <a:pt x="2613" y="1150"/>
                    <a:pt x="2628" y="1030"/>
                    <a:pt x="2632" y="909"/>
                  </a:cubicBezTo>
                  <a:lnTo>
                    <a:pt x="2632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5"/>
            <p:cNvSpPr/>
            <p:nvPr/>
          </p:nvSpPr>
          <p:spPr>
            <a:xfrm>
              <a:off x="5818065" y="361499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5"/>
            <p:cNvSpPr/>
            <p:nvPr/>
          </p:nvSpPr>
          <p:spPr>
            <a:xfrm>
              <a:off x="5777937" y="3628997"/>
              <a:ext cx="114850" cy="72231"/>
            </a:xfrm>
            <a:custGeom>
              <a:avLst/>
              <a:gdLst/>
              <a:ahLst/>
              <a:cxnLst/>
              <a:rect l="l" t="t" r="r" b="b"/>
              <a:pathLst>
                <a:path w="4379" h="2754" extrusionOk="0">
                  <a:moveTo>
                    <a:pt x="1535" y="1"/>
                  </a:moveTo>
                  <a:lnTo>
                    <a:pt x="476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753"/>
                  </a:lnTo>
                  <a:lnTo>
                    <a:pt x="4379" y="2753"/>
                  </a:lnTo>
                  <a:lnTo>
                    <a:pt x="4379" y="929"/>
                  </a:lnTo>
                  <a:cubicBezTo>
                    <a:pt x="4379" y="636"/>
                    <a:pt x="4186" y="381"/>
                    <a:pt x="3902" y="299"/>
                  </a:cubicBezTo>
                  <a:lnTo>
                    <a:pt x="2849" y="1"/>
                  </a:lnTo>
                  <a:lnTo>
                    <a:pt x="2189" y="780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5"/>
            <p:cNvSpPr/>
            <p:nvPr/>
          </p:nvSpPr>
          <p:spPr>
            <a:xfrm>
              <a:off x="5800886" y="355768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5"/>
            <p:cNvSpPr/>
            <p:nvPr/>
          </p:nvSpPr>
          <p:spPr>
            <a:xfrm>
              <a:off x="5800886" y="355768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6"/>
                  </a:cubicBezTo>
                  <a:cubicBezTo>
                    <a:pt x="1565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5"/>
            <p:cNvSpPr/>
            <p:nvPr/>
          </p:nvSpPr>
          <p:spPr>
            <a:xfrm>
              <a:off x="5870048" y="3431241"/>
              <a:ext cx="171790" cy="201060"/>
            </a:xfrm>
            <a:custGeom>
              <a:avLst/>
              <a:gdLst/>
              <a:ahLst/>
              <a:cxnLst/>
              <a:rect l="l" t="t" r="r" b="b"/>
              <a:pathLst>
                <a:path w="6550" h="7666" extrusionOk="0">
                  <a:moveTo>
                    <a:pt x="3277" y="1"/>
                  </a:moveTo>
                  <a:cubicBezTo>
                    <a:pt x="1704" y="1"/>
                    <a:pt x="559" y="1088"/>
                    <a:pt x="429" y="2849"/>
                  </a:cubicBezTo>
                  <a:cubicBezTo>
                    <a:pt x="270" y="5015"/>
                    <a:pt x="87" y="6227"/>
                    <a:pt x="20" y="6631"/>
                  </a:cubicBezTo>
                  <a:cubicBezTo>
                    <a:pt x="1" y="6728"/>
                    <a:pt x="54" y="6824"/>
                    <a:pt x="140" y="6862"/>
                  </a:cubicBezTo>
                  <a:cubicBezTo>
                    <a:pt x="559" y="7079"/>
                    <a:pt x="1844" y="7666"/>
                    <a:pt x="3273" y="7666"/>
                  </a:cubicBezTo>
                  <a:cubicBezTo>
                    <a:pt x="4707" y="7666"/>
                    <a:pt x="5991" y="7079"/>
                    <a:pt x="6410" y="6862"/>
                  </a:cubicBezTo>
                  <a:cubicBezTo>
                    <a:pt x="6496" y="6824"/>
                    <a:pt x="6549" y="6728"/>
                    <a:pt x="6530" y="6631"/>
                  </a:cubicBezTo>
                  <a:cubicBezTo>
                    <a:pt x="6463" y="6227"/>
                    <a:pt x="6280" y="5010"/>
                    <a:pt x="6121" y="2849"/>
                  </a:cubicBezTo>
                  <a:cubicBezTo>
                    <a:pt x="5991" y="1088"/>
                    <a:pt x="4846" y="1"/>
                    <a:pt x="32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5"/>
            <p:cNvSpPr/>
            <p:nvPr/>
          </p:nvSpPr>
          <p:spPr>
            <a:xfrm>
              <a:off x="5910569" y="3431241"/>
              <a:ext cx="131269" cy="200981"/>
            </a:xfrm>
            <a:custGeom>
              <a:avLst/>
              <a:gdLst/>
              <a:ahLst/>
              <a:cxnLst/>
              <a:rect l="l" t="t" r="r" b="b"/>
              <a:pathLst>
                <a:path w="5005" h="7663" extrusionOk="0">
                  <a:moveTo>
                    <a:pt x="1732" y="1"/>
                  </a:moveTo>
                  <a:cubicBezTo>
                    <a:pt x="1622" y="1"/>
                    <a:pt x="1516" y="6"/>
                    <a:pt x="1410" y="15"/>
                  </a:cubicBezTo>
                  <a:cubicBezTo>
                    <a:pt x="183" y="136"/>
                    <a:pt x="0" y="1868"/>
                    <a:pt x="1179" y="2224"/>
                  </a:cubicBezTo>
                  <a:lnTo>
                    <a:pt x="1208" y="2233"/>
                  </a:lnTo>
                  <a:lnTo>
                    <a:pt x="1646" y="7661"/>
                  </a:lnTo>
                  <a:cubicBezTo>
                    <a:pt x="1680" y="7662"/>
                    <a:pt x="1714" y="7662"/>
                    <a:pt x="1748" y="7662"/>
                  </a:cubicBezTo>
                  <a:cubicBezTo>
                    <a:pt x="3174" y="7662"/>
                    <a:pt x="4451" y="7079"/>
                    <a:pt x="4870" y="6867"/>
                  </a:cubicBezTo>
                  <a:cubicBezTo>
                    <a:pt x="4956" y="6824"/>
                    <a:pt x="5004" y="6728"/>
                    <a:pt x="4990" y="6631"/>
                  </a:cubicBezTo>
                  <a:cubicBezTo>
                    <a:pt x="4923" y="6227"/>
                    <a:pt x="4740" y="5010"/>
                    <a:pt x="4581" y="2849"/>
                  </a:cubicBezTo>
                  <a:cubicBezTo>
                    <a:pt x="4451" y="1088"/>
                    <a:pt x="3306" y="1"/>
                    <a:pt x="17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5"/>
            <p:cNvSpPr/>
            <p:nvPr/>
          </p:nvSpPr>
          <p:spPr>
            <a:xfrm>
              <a:off x="5858324" y="3586351"/>
              <a:ext cx="195238" cy="114876"/>
            </a:xfrm>
            <a:custGeom>
              <a:avLst/>
              <a:gdLst/>
              <a:ahLst/>
              <a:cxnLst/>
              <a:rect l="l" t="t" r="r" b="b"/>
              <a:pathLst>
                <a:path w="7444" h="4380" extrusionOk="0">
                  <a:moveTo>
                    <a:pt x="2627" y="0"/>
                  </a:moveTo>
                  <a:lnTo>
                    <a:pt x="2627" y="963"/>
                  </a:lnTo>
                  <a:cubicBezTo>
                    <a:pt x="2627" y="1136"/>
                    <a:pt x="2526" y="1290"/>
                    <a:pt x="2368" y="1362"/>
                  </a:cubicBezTo>
                  <a:lnTo>
                    <a:pt x="520" y="2175"/>
                  </a:lnTo>
                  <a:cubicBezTo>
                    <a:pt x="207" y="2315"/>
                    <a:pt x="0" y="2632"/>
                    <a:pt x="0" y="2979"/>
                  </a:cubicBezTo>
                  <a:lnTo>
                    <a:pt x="0" y="4379"/>
                  </a:lnTo>
                  <a:lnTo>
                    <a:pt x="7444" y="4379"/>
                  </a:lnTo>
                  <a:lnTo>
                    <a:pt x="7444" y="2979"/>
                  </a:lnTo>
                  <a:cubicBezTo>
                    <a:pt x="7444" y="2632"/>
                    <a:pt x="7237" y="2315"/>
                    <a:pt x="6924" y="2175"/>
                  </a:cubicBezTo>
                  <a:lnTo>
                    <a:pt x="5077" y="1362"/>
                  </a:lnTo>
                  <a:cubicBezTo>
                    <a:pt x="4918" y="1290"/>
                    <a:pt x="4817" y="1136"/>
                    <a:pt x="4817" y="963"/>
                  </a:cubicBezTo>
                  <a:lnTo>
                    <a:pt x="48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5"/>
            <p:cNvSpPr/>
            <p:nvPr/>
          </p:nvSpPr>
          <p:spPr>
            <a:xfrm>
              <a:off x="5927224" y="3586351"/>
              <a:ext cx="57438" cy="28772"/>
            </a:xfrm>
            <a:custGeom>
              <a:avLst/>
              <a:gdLst/>
              <a:ahLst/>
              <a:cxnLst/>
              <a:rect l="l" t="t" r="r" b="b"/>
              <a:pathLst>
                <a:path w="2190" h="1097" extrusionOk="0">
                  <a:moveTo>
                    <a:pt x="0" y="0"/>
                  </a:moveTo>
                  <a:lnTo>
                    <a:pt x="0" y="876"/>
                  </a:lnTo>
                  <a:cubicBezTo>
                    <a:pt x="352" y="1023"/>
                    <a:pt x="723" y="1096"/>
                    <a:pt x="1095" y="1096"/>
                  </a:cubicBezTo>
                  <a:cubicBezTo>
                    <a:pt x="1467" y="1096"/>
                    <a:pt x="1838" y="1023"/>
                    <a:pt x="2190" y="876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5"/>
            <p:cNvSpPr/>
            <p:nvPr/>
          </p:nvSpPr>
          <p:spPr>
            <a:xfrm>
              <a:off x="5858324" y="3627607"/>
              <a:ext cx="195238" cy="73489"/>
            </a:xfrm>
            <a:custGeom>
              <a:avLst/>
              <a:gdLst/>
              <a:ahLst/>
              <a:cxnLst/>
              <a:rect l="l" t="t" r="r" b="b"/>
              <a:pathLst>
                <a:path w="7444" h="2802" extrusionOk="0">
                  <a:moveTo>
                    <a:pt x="1882" y="1"/>
                  </a:moveTo>
                  <a:lnTo>
                    <a:pt x="520" y="602"/>
                  </a:lnTo>
                  <a:cubicBezTo>
                    <a:pt x="202" y="742"/>
                    <a:pt x="0" y="1059"/>
                    <a:pt x="0" y="1406"/>
                  </a:cubicBezTo>
                  <a:lnTo>
                    <a:pt x="0" y="2801"/>
                  </a:lnTo>
                  <a:lnTo>
                    <a:pt x="7444" y="2801"/>
                  </a:lnTo>
                  <a:lnTo>
                    <a:pt x="7444" y="1406"/>
                  </a:lnTo>
                  <a:cubicBezTo>
                    <a:pt x="7444" y="1059"/>
                    <a:pt x="7237" y="742"/>
                    <a:pt x="6924" y="602"/>
                  </a:cubicBezTo>
                  <a:lnTo>
                    <a:pt x="5562" y="1"/>
                  </a:lnTo>
                  <a:cubicBezTo>
                    <a:pt x="5269" y="766"/>
                    <a:pt x="4538" y="1271"/>
                    <a:pt x="3720" y="1271"/>
                  </a:cubicBezTo>
                  <a:cubicBezTo>
                    <a:pt x="2906" y="1271"/>
                    <a:pt x="2170" y="766"/>
                    <a:pt x="188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75"/>
            <p:cNvSpPr/>
            <p:nvPr/>
          </p:nvSpPr>
          <p:spPr>
            <a:xfrm>
              <a:off x="5898452" y="3489676"/>
              <a:ext cx="114981" cy="108057"/>
            </a:xfrm>
            <a:custGeom>
              <a:avLst/>
              <a:gdLst/>
              <a:ahLst/>
              <a:cxnLst/>
              <a:rect l="l" t="t" r="r" b="b"/>
              <a:pathLst>
                <a:path w="4384" h="4120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068" y="525"/>
                    <a:pt x="770" y="977"/>
                    <a:pt x="183" y="1377"/>
                  </a:cubicBezTo>
                  <a:cubicBezTo>
                    <a:pt x="68" y="1459"/>
                    <a:pt x="0" y="1593"/>
                    <a:pt x="5" y="1733"/>
                  </a:cubicBezTo>
                  <a:lnTo>
                    <a:pt x="5" y="1858"/>
                  </a:lnTo>
                  <a:cubicBezTo>
                    <a:pt x="5" y="3022"/>
                    <a:pt x="886" y="4042"/>
                    <a:pt x="2050" y="4115"/>
                  </a:cubicBezTo>
                  <a:cubicBezTo>
                    <a:pt x="2101" y="4118"/>
                    <a:pt x="2151" y="4120"/>
                    <a:pt x="2201" y="4120"/>
                  </a:cubicBezTo>
                  <a:cubicBezTo>
                    <a:pt x="3395" y="4120"/>
                    <a:pt x="4384" y="3145"/>
                    <a:pt x="4384" y="1930"/>
                  </a:cubicBezTo>
                  <a:lnTo>
                    <a:pt x="4384" y="1545"/>
                  </a:lnTo>
                  <a:cubicBezTo>
                    <a:pt x="4384" y="1358"/>
                    <a:pt x="4302" y="1179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5"/>
            <p:cNvSpPr/>
            <p:nvPr/>
          </p:nvSpPr>
          <p:spPr>
            <a:xfrm>
              <a:off x="5898452" y="3489676"/>
              <a:ext cx="114981" cy="107559"/>
            </a:xfrm>
            <a:custGeom>
              <a:avLst/>
              <a:gdLst/>
              <a:ahLst/>
              <a:cxnLst/>
              <a:rect l="l" t="t" r="r" b="b"/>
              <a:pathLst>
                <a:path w="4384" h="4101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165" y="318"/>
                    <a:pt x="1121" y="400"/>
                    <a:pt x="1073" y="472"/>
                  </a:cubicBezTo>
                  <a:cubicBezTo>
                    <a:pt x="842" y="833"/>
                    <a:pt x="544" y="1141"/>
                    <a:pt x="188" y="1377"/>
                  </a:cubicBezTo>
                  <a:cubicBezTo>
                    <a:pt x="72" y="1459"/>
                    <a:pt x="0" y="1588"/>
                    <a:pt x="0" y="1733"/>
                  </a:cubicBezTo>
                  <a:lnTo>
                    <a:pt x="0" y="1858"/>
                  </a:lnTo>
                  <a:cubicBezTo>
                    <a:pt x="0" y="2979"/>
                    <a:pt x="823" y="3965"/>
                    <a:pt x="1925" y="4100"/>
                  </a:cubicBezTo>
                  <a:cubicBezTo>
                    <a:pt x="1535" y="3696"/>
                    <a:pt x="1319" y="3152"/>
                    <a:pt x="1319" y="2589"/>
                  </a:cubicBezTo>
                  <a:lnTo>
                    <a:pt x="1319" y="1213"/>
                  </a:lnTo>
                  <a:cubicBezTo>
                    <a:pt x="1314" y="987"/>
                    <a:pt x="1487" y="799"/>
                    <a:pt x="1708" y="775"/>
                  </a:cubicBezTo>
                  <a:cubicBezTo>
                    <a:pt x="1745" y="772"/>
                    <a:pt x="1787" y="770"/>
                    <a:pt x="1832" y="770"/>
                  </a:cubicBezTo>
                  <a:cubicBezTo>
                    <a:pt x="2441" y="770"/>
                    <a:pt x="3770" y="1090"/>
                    <a:pt x="4384" y="1497"/>
                  </a:cubicBezTo>
                  <a:cubicBezTo>
                    <a:pt x="4350" y="1439"/>
                    <a:pt x="4211" y="1102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5"/>
            <p:cNvSpPr/>
            <p:nvPr/>
          </p:nvSpPr>
          <p:spPr>
            <a:xfrm>
              <a:off x="5858324" y="3646543"/>
              <a:ext cx="40285" cy="54553"/>
            </a:xfrm>
            <a:custGeom>
              <a:avLst/>
              <a:gdLst/>
              <a:ahLst/>
              <a:cxnLst/>
              <a:rect l="l" t="t" r="r" b="b"/>
              <a:pathLst>
                <a:path w="1536" h="2080" extrusionOk="0">
                  <a:moveTo>
                    <a:pt x="327" y="1"/>
                  </a:moveTo>
                  <a:cubicBezTo>
                    <a:pt x="120" y="169"/>
                    <a:pt x="0" y="419"/>
                    <a:pt x="0" y="684"/>
                  </a:cubicBezTo>
                  <a:lnTo>
                    <a:pt x="0" y="2079"/>
                  </a:lnTo>
                  <a:lnTo>
                    <a:pt x="1535" y="2079"/>
                  </a:lnTo>
                  <a:lnTo>
                    <a:pt x="1535" y="1478"/>
                  </a:lnTo>
                  <a:cubicBezTo>
                    <a:pt x="1535" y="1305"/>
                    <a:pt x="1463" y="1141"/>
                    <a:pt x="1343" y="1016"/>
                  </a:cubicBezTo>
                  <a:lnTo>
                    <a:pt x="327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5"/>
            <p:cNvSpPr/>
            <p:nvPr/>
          </p:nvSpPr>
          <p:spPr>
            <a:xfrm>
              <a:off x="6013407" y="3646543"/>
              <a:ext cx="40154" cy="54553"/>
            </a:xfrm>
            <a:custGeom>
              <a:avLst/>
              <a:gdLst/>
              <a:ahLst/>
              <a:cxnLst/>
              <a:rect l="l" t="t" r="r" b="b"/>
              <a:pathLst>
                <a:path w="1531" h="2080" extrusionOk="0">
                  <a:moveTo>
                    <a:pt x="1204" y="1"/>
                  </a:moveTo>
                  <a:lnTo>
                    <a:pt x="193" y="1016"/>
                  </a:lnTo>
                  <a:cubicBezTo>
                    <a:pt x="68" y="1141"/>
                    <a:pt x="1" y="1305"/>
                    <a:pt x="1" y="1478"/>
                  </a:cubicBezTo>
                  <a:lnTo>
                    <a:pt x="1" y="2079"/>
                  </a:lnTo>
                  <a:lnTo>
                    <a:pt x="1531" y="2079"/>
                  </a:lnTo>
                  <a:lnTo>
                    <a:pt x="1531" y="684"/>
                  </a:lnTo>
                  <a:cubicBezTo>
                    <a:pt x="1531" y="419"/>
                    <a:pt x="1411" y="169"/>
                    <a:pt x="120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5"/>
            <p:cNvSpPr/>
            <p:nvPr/>
          </p:nvSpPr>
          <p:spPr>
            <a:xfrm>
              <a:off x="5892944" y="3672797"/>
              <a:ext cx="11147" cy="34096"/>
            </a:xfrm>
            <a:custGeom>
              <a:avLst/>
              <a:gdLst/>
              <a:ahLst/>
              <a:cxnLst/>
              <a:rect l="l" t="t" r="r" b="b"/>
              <a:pathLst>
                <a:path w="425" h="1300" extrusionOk="0">
                  <a:moveTo>
                    <a:pt x="215" y="0"/>
                  </a:moveTo>
                  <a:cubicBezTo>
                    <a:pt x="100" y="0"/>
                    <a:pt x="8" y="92"/>
                    <a:pt x="8" y="207"/>
                  </a:cubicBezTo>
                  <a:lnTo>
                    <a:pt x="8" y="1083"/>
                  </a:lnTo>
                  <a:cubicBezTo>
                    <a:pt x="1" y="1227"/>
                    <a:pt x="107" y="1300"/>
                    <a:pt x="213" y="1300"/>
                  </a:cubicBezTo>
                  <a:cubicBezTo>
                    <a:pt x="319" y="1300"/>
                    <a:pt x="424" y="1227"/>
                    <a:pt x="417" y="1083"/>
                  </a:cubicBezTo>
                  <a:lnTo>
                    <a:pt x="417" y="207"/>
                  </a:lnTo>
                  <a:cubicBezTo>
                    <a:pt x="417" y="92"/>
                    <a:pt x="326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5"/>
            <p:cNvSpPr/>
            <p:nvPr/>
          </p:nvSpPr>
          <p:spPr>
            <a:xfrm>
              <a:off x="6007978" y="3672797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8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8" y="1211"/>
                    <a:pt x="107" y="1274"/>
                    <a:pt x="205" y="1274"/>
                  </a:cubicBezTo>
                  <a:cubicBezTo>
                    <a:pt x="304" y="1274"/>
                    <a:pt x="403" y="1211"/>
                    <a:pt x="410" y="1083"/>
                  </a:cubicBezTo>
                  <a:lnTo>
                    <a:pt x="410" y="207"/>
                  </a:lnTo>
                  <a:cubicBezTo>
                    <a:pt x="410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5"/>
            <p:cNvSpPr/>
            <p:nvPr/>
          </p:nvSpPr>
          <p:spPr>
            <a:xfrm>
              <a:off x="5811246" y="355228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491" y="409"/>
                    <a:pt x="1160" y="443"/>
                    <a:pt x="1487" y="607"/>
                  </a:cubicBezTo>
                  <a:cubicBezTo>
                    <a:pt x="1514" y="617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5"/>
            <p:cNvSpPr/>
            <p:nvPr/>
          </p:nvSpPr>
          <p:spPr>
            <a:xfrm>
              <a:off x="5795457" y="3661440"/>
              <a:ext cx="10884" cy="44875"/>
            </a:xfrm>
            <a:custGeom>
              <a:avLst/>
              <a:gdLst/>
              <a:ahLst/>
              <a:cxnLst/>
              <a:rect l="l" t="t" r="r" b="b"/>
              <a:pathLst>
                <a:path w="415" h="1711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516"/>
                  </a:lnTo>
                  <a:cubicBezTo>
                    <a:pt x="8" y="1646"/>
                    <a:pt x="108" y="1711"/>
                    <a:pt x="208" y="1711"/>
                  </a:cubicBezTo>
                  <a:cubicBezTo>
                    <a:pt x="308" y="1711"/>
                    <a:pt x="407" y="1646"/>
                    <a:pt x="415" y="1516"/>
                  </a:cubicBezTo>
                  <a:lnTo>
                    <a:pt x="415" y="202"/>
                  </a:lnTo>
                  <a:cubicBezTo>
                    <a:pt x="415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5"/>
            <p:cNvSpPr/>
            <p:nvPr/>
          </p:nvSpPr>
          <p:spPr>
            <a:xfrm>
              <a:off x="5772612" y="3425812"/>
              <a:ext cx="366896" cy="280949"/>
            </a:xfrm>
            <a:custGeom>
              <a:avLst/>
              <a:gdLst/>
              <a:ahLst/>
              <a:cxnLst/>
              <a:rect l="l" t="t" r="r" b="b"/>
              <a:pathLst>
                <a:path w="13989" h="10712" extrusionOk="0">
                  <a:moveTo>
                    <a:pt x="11809" y="3258"/>
                  </a:moveTo>
                  <a:cubicBezTo>
                    <a:pt x="12175" y="3258"/>
                    <a:pt x="12478" y="3513"/>
                    <a:pt x="12478" y="3821"/>
                  </a:cubicBezTo>
                  <a:lnTo>
                    <a:pt x="12478" y="3860"/>
                  </a:lnTo>
                  <a:cubicBezTo>
                    <a:pt x="12264" y="3771"/>
                    <a:pt x="12036" y="3726"/>
                    <a:pt x="11809" y="3726"/>
                  </a:cubicBezTo>
                  <a:cubicBezTo>
                    <a:pt x="11582" y="3726"/>
                    <a:pt x="11354" y="3771"/>
                    <a:pt x="11140" y="3860"/>
                  </a:cubicBezTo>
                  <a:cubicBezTo>
                    <a:pt x="11140" y="3845"/>
                    <a:pt x="11140" y="3836"/>
                    <a:pt x="11140" y="3821"/>
                  </a:cubicBezTo>
                  <a:lnTo>
                    <a:pt x="11135" y="3821"/>
                  </a:lnTo>
                  <a:cubicBezTo>
                    <a:pt x="11135" y="3509"/>
                    <a:pt x="11438" y="3258"/>
                    <a:pt x="11809" y="3258"/>
                  </a:cubicBezTo>
                  <a:close/>
                  <a:moveTo>
                    <a:pt x="11802" y="4134"/>
                  </a:moveTo>
                  <a:cubicBezTo>
                    <a:pt x="11805" y="4134"/>
                    <a:pt x="11807" y="4134"/>
                    <a:pt x="11809" y="4134"/>
                  </a:cubicBezTo>
                  <a:cubicBezTo>
                    <a:pt x="12540" y="4134"/>
                    <a:pt x="13132" y="4731"/>
                    <a:pt x="13132" y="5462"/>
                  </a:cubicBezTo>
                  <a:cubicBezTo>
                    <a:pt x="13132" y="5602"/>
                    <a:pt x="13113" y="5741"/>
                    <a:pt x="13065" y="5876"/>
                  </a:cubicBezTo>
                  <a:cubicBezTo>
                    <a:pt x="12487" y="5284"/>
                    <a:pt x="11463" y="5053"/>
                    <a:pt x="11414" y="5044"/>
                  </a:cubicBezTo>
                  <a:cubicBezTo>
                    <a:pt x="11399" y="5040"/>
                    <a:pt x="11383" y="5038"/>
                    <a:pt x="11368" y="5038"/>
                  </a:cubicBezTo>
                  <a:cubicBezTo>
                    <a:pt x="11257" y="5038"/>
                    <a:pt x="11164" y="5127"/>
                    <a:pt x="11164" y="5246"/>
                  </a:cubicBezTo>
                  <a:cubicBezTo>
                    <a:pt x="11145" y="5356"/>
                    <a:pt x="11087" y="5462"/>
                    <a:pt x="11005" y="5539"/>
                  </a:cubicBezTo>
                  <a:cubicBezTo>
                    <a:pt x="10848" y="5686"/>
                    <a:pt x="10987" y="5897"/>
                    <a:pt x="11147" y="5897"/>
                  </a:cubicBezTo>
                  <a:cubicBezTo>
                    <a:pt x="11197" y="5897"/>
                    <a:pt x="11248" y="5877"/>
                    <a:pt x="11294" y="5828"/>
                  </a:cubicBezTo>
                  <a:cubicBezTo>
                    <a:pt x="11390" y="5732"/>
                    <a:pt x="11467" y="5621"/>
                    <a:pt x="11515" y="5496"/>
                  </a:cubicBezTo>
                  <a:cubicBezTo>
                    <a:pt x="11862" y="5597"/>
                    <a:pt x="12579" y="5857"/>
                    <a:pt x="12901" y="6309"/>
                  </a:cubicBezTo>
                  <a:cubicBezTo>
                    <a:pt x="12807" y="6843"/>
                    <a:pt x="12341" y="7228"/>
                    <a:pt x="11805" y="7228"/>
                  </a:cubicBezTo>
                  <a:cubicBezTo>
                    <a:pt x="11795" y="7228"/>
                    <a:pt x="11785" y="7228"/>
                    <a:pt x="11775" y="7228"/>
                  </a:cubicBezTo>
                  <a:cubicBezTo>
                    <a:pt x="11222" y="7209"/>
                    <a:pt x="10770" y="6790"/>
                    <a:pt x="10707" y="6242"/>
                  </a:cubicBezTo>
                  <a:cubicBezTo>
                    <a:pt x="10702" y="6208"/>
                    <a:pt x="10693" y="6179"/>
                    <a:pt x="10678" y="6155"/>
                  </a:cubicBezTo>
                  <a:cubicBezTo>
                    <a:pt x="10131" y="5272"/>
                    <a:pt x="10767" y="4134"/>
                    <a:pt x="11802" y="4134"/>
                  </a:cubicBezTo>
                  <a:close/>
                  <a:moveTo>
                    <a:pt x="3720" y="4134"/>
                  </a:moveTo>
                  <a:lnTo>
                    <a:pt x="3720" y="4986"/>
                  </a:lnTo>
                  <a:cubicBezTo>
                    <a:pt x="3720" y="5125"/>
                    <a:pt x="3687" y="5260"/>
                    <a:pt x="3624" y="5385"/>
                  </a:cubicBezTo>
                  <a:lnTo>
                    <a:pt x="3523" y="5592"/>
                  </a:lnTo>
                  <a:cubicBezTo>
                    <a:pt x="3509" y="5621"/>
                    <a:pt x="3499" y="5650"/>
                    <a:pt x="3499" y="5684"/>
                  </a:cubicBezTo>
                  <a:lnTo>
                    <a:pt x="3499" y="6121"/>
                  </a:lnTo>
                  <a:cubicBezTo>
                    <a:pt x="3499" y="6735"/>
                    <a:pt x="3003" y="7229"/>
                    <a:pt x="2394" y="7229"/>
                  </a:cubicBezTo>
                  <a:cubicBezTo>
                    <a:pt x="2382" y="7229"/>
                    <a:pt x="2370" y="7228"/>
                    <a:pt x="2359" y="7228"/>
                  </a:cubicBezTo>
                  <a:cubicBezTo>
                    <a:pt x="1767" y="7209"/>
                    <a:pt x="1286" y="6689"/>
                    <a:pt x="1286" y="6064"/>
                  </a:cubicBezTo>
                  <a:lnTo>
                    <a:pt x="1286" y="5684"/>
                  </a:lnTo>
                  <a:cubicBezTo>
                    <a:pt x="1286" y="5650"/>
                    <a:pt x="1276" y="5621"/>
                    <a:pt x="1262" y="5592"/>
                  </a:cubicBezTo>
                  <a:lnTo>
                    <a:pt x="1137" y="5337"/>
                  </a:lnTo>
                  <a:cubicBezTo>
                    <a:pt x="1088" y="5246"/>
                    <a:pt x="1064" y="5140"/>
                    <a:pt x="1064" y="5039"/>
                  </a:cubicBezTo>
                  <a:lnTo>
                    <a:pt x="1064" y="5024"/>
                  </a:lnTo>
                  <a:cubicBezTo>
                    <a:pt x="1064" y="4534"/>
                    <a:pt x="1464" y="4134"/>
                    <a:pt x="1955" y="4134"/>
                  </a:cubicBezTo>
                  <a:close/>
                  <a:moveTo>
                    <a:pt x="6992" y="415"/>
                  </a:moveTo>
                  <a:cubicBezTo>
                    <a:pt x="7714" y="415"/>
                    <a:pt x="8345" y="655"/>
                    <a:pt x="8811" y="1117"/>
                  </a:cubicBezTo>
                  <a:cubicBezTo>
                    <a:pt x="9288" y="1589"/>
                    <a:pt x="9572" y="2262"/>
                    <a:pt x="9634" y="3071"/>
                  </a:cubicBezTo>
                  <a:cubicBezTo>
                    <a:pt x="9793" y="5255"/>
                    <a:pt x="9976" y="6473"/>
                    <a:pt x="10048" y="6896"/>
                  </a:cubicBezTo>
                  <a:cubicBezTo>
                    <a:pt x="10048" y="6901"/>
                    <a:pt x="10048" y="6906"/>
                    <a:pt x="10043" y="6906"/>
                  </a:cubicBezTo>
                  <a:cubicBezTo>
                    <a:pt x="9648" y="7151"/>
                    <a:pt x="9215" y="7334"/>
                    <a:pt x="8768" y="7445"/>
                  </a:cubicBezTo>
                  <a:lnTo>
                    <a:pt x="8431" y="7300"/>
                  </a:lnTo>
                  <a:cubicBezTo>
                    <a:pt x="8345" y="7262"/>
                    <a:pt x="8292" y="7175"/>
                    <a:pt x="8292" y="7084"/>
                  </a:cubicBezTo>
                  <a:lnTo>
                    <a:pt x="8292" y="6376"/>
                  </a:lnTo>
                  <a:cubicBezTo>
                    <a:pt x="8975" y="5939"/>
                    <a:pt x="9389" y="5178"/>
                    <a:pt x="9389" y="4370"/>
                  </a:cubicBezTo>
                  <a:lnTo>
                    <a:pt x="9389" y="3985"/>
                  </a:lnTo>
                  <a:cubicBezTo>
                    <a:pt x="9389" y="3735"/>
                    <a:pt x="9283" y="3499"/>
                    <a:pt x="9095" y="3335"/>
                  </a:cubicBezTo>
                  <a:cubicBezTo>
                    <a:pt x="8686" y="2975"/>
                    <a:pt x="7753" y="2354"/>
                    <a:pt x="6136" y="2195"/>
                  </a:cubicBezTo>
                  <a:cubicBezTo>
                    <a:pt x="6131" y="2195"/>
                    <a:pt x="6126" y="2195"/>
                    <a:pt x="6122" y="2195"/>
                  </a:cubicBezTo>
                  <a:cubicBezTo>
                    <a:pt x="5875" y="2195"/>
                    <a:pt x="5842" y="2566"/>
                    <a:pt x="6097" y="2604"/>
                  </a:cubicBezTo>
                  <a:cubicBezTo>
                    <a:pt x="7599" y="2753"/>
                    <a:pt x="8450" y="3326"/>
                    <a:pt x="8826" y="3648"/>
                  </a:cubicBezTo>
                  <a:cubicBezTo>
                    <a:pt x="8922" y="3735"/>
                    <a:pt x="8980" y="3855"/>
                    <a:pt x="8975" y="3985"/>
                  </a:cubicBezTo>
                  <a:lnTo>
                    <a:pt x="8975" y="4370"/>
                  </a:lnTo>
                  <a:cubicBezTo>
                    <a:pt x="8975" y="5467"/>
                    <a:pt x="8089" y="6352"/>
                    <a:pt x="6992" y="6352"/>
                  </a:cubicBezTo>
                  <a:cubicBezTo>
                    <a:pt x="5895" y="6352"/>
                    <a:pt x="5005" y="5467"/>
                    <a:pt x="5005" y="4370"/>
                  </a:cubicBezTo>
                  <a:lnTo>
                    <a:pt x="5005" y="4197"/>
                  </a:lnTo>
                  <a:cubicBezTo>
                    <a:pt x="5010" y="4115"/>
                    <a:pt x="5053" y="4043"/>
                    <a:pt x="5125" y="4004"/>
                  </a:cubicBezTo>
                  <a:cubicBezTo>
                    <a:pt x="5472" y="3812"/>
                    <a:pt x="5741" y="3494"/>
                    <a:pt x="5871" y="3119"/>
                  </a:cubicBezTo>
                  <a:cubicBezTo>
                    <a:pt x="5936" y="2953"/>
                    <a:pt x="5803" y="2836"/>
                    <a:pt x="5672" y="2836"/>
                  </a:cubicBezTo>
                  <a:cubicBezTo>
                    <a:pt x="5591" y="2836"/>
                    <a:pt x="5511" y="2882"/>
                    <a:pt x="5482" y="2989"/>
                  </a:cubicBezTo>
                  <a:cubicBezTo>
                    <a:pt x="5385" y="3273"/>
                    <a:pt x="5183" y="3509"/>
                    <a:pt x="4919" y="3653"/>
                  </a:cubicBezTo>
                  <a:cubicBezTo>
                    <a:pt x="4721" y="3764"/>
                    <a:pt x="4601" y="3971"/>
                    <a:pt x="4596" y="4202"/>
                  </a:cubicBezTo>
                  <a:lnTo>
                    <a:pt x="4596" y="4370"/>
                  </a:lnTo>
                  <a:cubicBezTo>
                    <a:pt x="4596" y="5183"/>
                    <a:pt x="5010" y="5939"/>
                    <a:pt x="5693" y="6381"/>
                  </a:cubicBezTo>
                  <a:lnTo>
                    <a:pt x="5693" y="7084"/>
                  </a:lnTo>
                  <a:cubicBezTo>
                    <a:pt x="5693" y="7180"/>
                    <a:pt x="5636" y="7262"/>
                    <a:pt x="5554" y="7300"/>
                  </a:cubicBezTo>
                  <a:lnTo>
                    <a:pt x="5217" y="7449"/>
                  </a:lnTo>
                  <a:cubicBezTo>
                    <a:pt x="4765" y="7334"/>
                    <a:pt x="4332" y="7156"/>
                    <a:pt x="3937" y="6911"/>
                  </a:cubicBezTo>
                  <a:cubicBezTo>
                    <a:pt x="3932" y="6906"/>
                    <a:pt x="3932" y="6901"/>
                    <a:pt x="3932" y="6896"/>
                  </a:cubicBezTo>
                  <a:cubicBezTo>
                    <a:pt x="4004" y="6477"/>
                    <a:pt x="4187" y="5255"/>
                    <a:pt x="4351" y="3071"/>
                  </a:cubicBezTo>
                  <a:cubicBezTo>
                    <a:pt x="4409" y="2262"/>
                    <a:pt x="4692" y="1589"/>
                    <a:pt x="5169" y="1117"/>
                  </a:cubicBezTo>
                  <a:cubicBezTo>
                    <a:pt x="5636" y="655"/>
                    <a:pt x="6266" y="415"/>
                    <a:pt x="6992" y="415"/>
                  </a:cubicBezTo>
                  <a:close/>
                  <a:moveTo>
                    <a:pt x="3566" y="7084"/>
                  </a:moveTo>
                  <a:cubicBezTo>
                    <a:pt x="3600" y="7151"/>
                    <a:pt x="3653" y="7209"/>
                    <a:pt x="3716" y="7252"/>
                  </a:cubicBezTo>
                  <a:cubicBezTo>
                    <a:pt x="4004" y="7435"/>
                    <a:pt x="4317" y="7584"/>
                    <a:pt x="4644" y="7695"/>
                  </a:cubicBezTo>
                  <a:lnTo>
                    <a:pt x="4072" y="7950"/>
                  </a:lnTo>
                  <a:lnTo>
                    <a:pt x="3422" y="7767"/>
                  </a:lnTo>
                  <a:cubicBezTo>
                    <a:pt x="3254" y="7719"/>
                    <a:pt x="3254" y="7700"/>
                    <a:pt x="3254" y="7652"/>
                  </a:cubicBezTo>
                  <a:lnTo>
                    <a:pt x="3254" y="7372"/>
                  </a:lnTo>
                  <a:cubicBezTo>
                    <a:pt x="3369" y="7291"/>
                    <a:pt x="3475" y="7194"/>
                    <a:pt x="3566" y="7084"/>
                  </a:cubicBezTo>
                  <a:close/>
                  <a:moveTo>
                    <a:pt x="10447" y="6800"/>
                  </a:moveTo>
                  <a:lnTo>
                    <a:pt x="10447" y="6800"/>
                  </a:lnTo>
                  <a:cubicBezTo>
                    <a:pt x="10563" y="7026"/>
                    <a:pt x="10731" y="7223"/>
                    <a:pt x="10943" y="7372"/>
                  </a:cubicBezTo>
                  <a:lnTo>
                    <a:pt x="10943" y="7786"/>
                  </a:lnTo>
                  <a:cubicBezTo>
                    <a:pt x="10943" y="7791"/>
                    <a:pt x="10943" y="7796"/>
                    <a:pt x="10938" y="7801"/>
                  </a:cubicBezTo>
                  <a:lnTo>
                    <a:pt x="10293" y="8118"/>
                  </a:lnTo>
                  <a:lnTo>
                    <a:pt x="10274" y="8109"/>
                  </a:lnTo>
                  <a:lnTo>
                    <a:pt x="9336" y="7695"/>
                  </a:lnTo>
                  <a:cubicBezTo>
                    <a:pt x="9663" y="7584"/>
                    <a:pt x="9976" y="7435"/>
                    <a:pt x="10264" y="7252"/>
                  </a:cubicBezTo>
                  <a:cubicBezTo>
                    <a:pt x="10409" y="7161"/>
                    <a:pt x="10481" y="6992"/>
                    <a:pt x="10452" y="6829"/>
                  </a:cubicBezTo>
                  <a:lnTo>
                    <a:pt x="10447" y="6800"/>
                  </a:lnTo>
                  <a:close/>
                  <a:moveTo>
                    <a:pt x="1940" y="7565"/>
                  </a:moveTo>
                  <a:cubicBezTo>
                    <a:pt x="2070" y="7608"/>
                    <a:pt x="2210" y="7632"/>
                    <a:pt x="2344" y="7637"/>
                  </a:cubicBezTo>
                  <a:lnTo>
                    <a:pt x="2392" y="7637"/>
                  </a:lnTo>
                  <a:cubicBezTo>
                    <a:pt x="2546" y="7637"/>
                    <a:pt x="2700" y="7613"/>
                    <a:pt x="2845" y="7570"/>
                  </a:cubicBezTo>
                  <a:lnTo>
                    <a:pt x="2845" y="7652"/>
                  </a:lnTo>
                  <a:cubicBezTo>
                    <a:pt x="2845" y="7690"/>
                    <a:pt x="2850" y="7733"/>
                    <a:pt x="2859" y="7772"/>
                  </a:cubicBezTo>
                  <a:lnTo>
                    <a:pt x="2392" y="8239"/>
                  </a:lnTo>
                  <a:lnTo>
                    <a:pt x="1926" y="7772"/>
                  </a:lnTo>
                  <a:cubicBezTo>
                    <a:pt x="1935" y="7729"/>
                    <a:pt x="1940" y="7690"/>
                    <a:pt x="1940" y="7652"/>
                  </a:cubicBezTo>
                  <a:lnTo>
                    <a:pt x="1940" y="7565"/>
                  </a:lnTo>
                  <a:close/>
                  <a:moveTo>
                    <a:pt x="12256" y="7570"/>
                  </a:moveTo>
                  <a:lnTo>
                    <a:pt x="12256" y="7786"/>
                  </a:lnTo>
                  <a:cubicBezTo>
                    <a:pt x="12256" y="7858"/>
                    <a:pt x="12276" y="7926"/>
                    <a:pt x="12305" y="7988"/>
                  </a:cubicBezTo>
                  <a:lnTo>
                    <a:pt x="12117" y="8171"/>
                  </a:lnTo>
                  <a:cubicBezTo>
                    <a:pt x="12031" y="8252"/>
                    <a:pt x="11920" y="8293"/>
                    <a:pt x="11809" y="8293"/>
                  </a:cubicBezTo>
                  <a:cubicBezTo>
                    <a:pt x="11696" y="8293"/>
                    <a:pt x="11583" y="8251"/>
                    <a:pt x="11496" y="8166"/>
                  </a:cubicBezTo>
                  <a:lnTo>
                    <a:pt x="11304" y="7988"/>
                  </a:lnTo>
                  <a:cubicBezTo>
                    <a:pt x="11337" y="7926"/>
                    <a:pt x="11357" y="7858"/>
                    <a:pt x="11352" y="7786"/>
                  </a:cubicBezTo>
                  <a:lnTo>
                    <a:pt x="11352" y="7570"/>
                  </a:lnTo>
                  <a:cubicBezTo>
                    <a:pt x="11501" y="7615"/>
                    <a:pt x="11654" y="7638"/>
                    <a:pt x="11806" y="7638"/>
                  </a:cubicBezTo>
                  <a:cubicBezTo>
                    <a:pt x="11958" y="7638"/>
                    <a:pt x="12110" y="7615"/>
                    <a:pt x="12256" y="7570"/>
                  </a:cubicBezTo>
                  <a:close/>
                  <a:moveTo>
                    <a:pt x="7883" y="6593"/>
                  </a:moveTo>
                  <a:lnTo>
                    <a:pt x="7883" y="7084"/>
                  </a:lnTo>
                  <a:cubicBezTo>
                    <a:pt x="7883" y="7339"/>
                    <a:pt x="8032" y="7565"/>
                    <a:pt x="8268" y="7671"/>
                  </a:cubicBezTo>
                  <a:lnTo>
                    <a:pt x="8566" y="7801"/>
                  </a:lnTo>
                  <a:cubicBezTo>
                    <a:pt x="8263" y="8393"/>
                    <a:pt x="7652" y="8763"/>
                    <a:pt x="6988" y="8763"/>
                  </a:cubicBezTo>
                  <a:cubicBezTo>
                    <a:pt x="6328" y="8763"/>
                    <a:pt x="5722" y="8393"/>
                    <a:pt x="5419" y="7801"/>
                  </a:cubicBezTo>
                  <a:lnTo>
                    <a:pt x="5717" y="7671"/>
                  </a:lnTo>
                  <a:cubicBezTo>
                    <a:pt x="5953" y="7565"/>
                    <a:pt x="6102" y="7339"/>
                    <a:pt x="6102" y="7084"/>
                  </a:cubicBezTo>
                  <a:lnTo>
                    <a:pt x="6102" y="6593"/>
                  </a:lnTo>
                  <a:cubicBezTo>
                    <a:pt x="6389" y="6706"/>
                    <a:pt x="6690" y="6763"/>
                    <a:pt x="6992" y="6763"/>
                  </a:cubicBezTo>
                  <a:cubicBezTo>
                    <a:pt x="7294" y="6763"/>
                    <a:pt x="7596" y="6706"/>
                    <a:pt x="7883" y="6593"/>
                  </a:cubicBezTo>
                  <a:close/>
                  <a:moveTo>
                    <a:pt x="6988" y="1"/>
                  </a:moveTo>
                  <a:cubicBezTo>
                    <a:pt x="6160" y="1"/>
                    <a:pt x="5424" y="290"/>
                    <a:pt x="4885" y="824"/>
                  </a:cubicBezTo>
                  <a:cubicBezTo>
                    <a:pt x="4341" y="1363"/>
                    <a:pt x="4009" y="2132"/>
                    <a:pt x="3942" y="3037"/>
                  </a:cubicBezTo>
                  <a:cubicBezTo>
                    <a:pt x="3923" y="3278"/>
                    <a:pt x="3903" y="3509"/>
                    <a:pt x="3884" y="3725"/>
                  </a:cubicBezTo>
                  <a:lnTo>
                    <a:pt x="1955" y="3725"/>
                  </a:lnTo>
                  <a:cubicBezTo>
                    <a:pt x="1238" y="3725"/>
                    <a:pt x="655" y="4307"/>
                    <a:pt x="655" y="5024"/>
                  </a:cubicBezTo>
                  <a:lnTo>
                    <a:pt x="655" y="5039"/>
                  </a:lnTo>
                  <a:cubicBezTo>
                    <a:pt x="655" y="5202"/>
                    <a:pt x="694" y="5371"/>
                    <a:pt x="771" y="5520"/>
                  </a:cubicBezTo>
                  <a:lnTo>
                    <a:pt x="872" y="5727"/>
                  </a:lnTo>
                  <a:lnTo>
                    <a:pt x="872" y="6064"/>
                  </a:lnTo>
                  <a:cubicBezTo>
                    <a:pt x="872" y="6574"/>
                    <a:pt x="1117" y="7055"/>
                    <a:pt x="1531" y="7353"/>
                  </a:cubicBezTo>
                  <a:lnTo>
                    <a:pt x="1531" y="7652"/>
                  </a:lnTo>
                  <a:cubicBezTo>
                    <a:pt x="1531" y="7690"/>
                    <a:pt x="1507" y="7724"/>
                    <a:pt x="1469" y="7733"/>
                  </a:cubicBezTo>
                  <a:lnTo>
                    <a:pt x="626" y="7974"/>
                  </a:lnTo>
                  <a:cubicBezTo>
                    <a:pt x="256" y="8080"/>
                    <a:pt x="1" y="8417"/>
                    <a:pt x="1" y="8802"/>
                  </a:cubicBezTo>
                  <a:lnTo>
                    <a:pt x="1" y="10495"/>
                  </a:lnTo>
                  <a:cubicBezTo>
                    <a:pt x="6" y="10625"/>
                    <a:pt x="104" y="10690"/>
                    <a:pt x="204" y="10690"/>
                  </a:cubicBezTo>
                  <a:cubicBezTo>
                    <a:pt x="303" y="10690"/>
                    <a:pt x="403" y="10625"/>
                    <a:pt x="410" y="10495"/>
                  </a:cubicBezTo>
                  <a:lnTo>
                    <a:pt x="410" y="8802"/>
                  </a:lnTo>
                  <a:cubicBezTo>
                    <a:pt x="410" y="8599"/>
                    <a:pt x="540" y="8421"/>
                    <a:pt x="737" y="8368"/>
                  </a:cubicBezTo>
                  <a:lnTo>
                    <a:pt x="1584" y="8128"/>
                  </a:lnTo>
                  <a:cubicBezTo>
                    <a:pt x="1613" y="8118"/>
                    <a:pt x="1642" y="8104"/>
                    <a:pt x="1671" y="8094"/>
                  </a:cubicBezTo>
                  <a:lnTo>
                    <a:pt x="2190" y="8609"/>
                  </a:lnTo>
                  <a:lnTo>
                    <a:pt x="2190" y="10495"/>
                  </a:lnTo>
                  <a:cubicBezTo>
                    <a:pt x="2181" y="10640"/>
                    <a:pt x="2287" y="10712"/>
                    <a:pt x="2393" y="10712"/>
                  </a:cubicBezTo>
                  <a:cubicBezTo>
                    <a:pt x="2499" y="10712"/>
                    <a:pt x="2607" y="10640"/>
                    <a:pt x="2599" y="10495"/>
                  </a:cubicBezTo>
                  <a:lnTo>
                    <a:pt x="2599" y="8609"/>
                  </a:lnTo>
                  <a:lnTo>
                    <a:pt x="3119" y="8089"/>
                  </a:lnTo>
                  <a:cubicBezTo>
                    <a:pt x="3182" y="8118"/>
                    <a:pt x="3244" y="8138"/>
                    <a:pt x="3311" y="8157"/>
                  </a:cubicBezTo>
                  <a:lnTo>
                    <a:pt x="3518" y="8219"/>
                  </a:lnTo>
                  <a:cubicBezTo>
                    <a:pt x="3234" y="8421"/>
                    <a:pt x="3066" y="8749"/>
                    <a:pt x="3066" y="9100"/>
                  </a:cubicBezTo>
                  <a:lnTo>
                    <a:pt x="3066" y="10495"/>
                  </a:lnTo>
                  <a:cubicBezTo>
                    <a:pt x="3071" y="10625"/>
                    <a:pt x="3169" y="10690"/>
                    <a:pt x="3269" y="10690"/>
                  </a:cubicBezTo>
                  <a:cubicBezTo>
                    <a:pt x="3368" y="10690"/>
                    <a:pt x="3468" y="10625"/>
                    <a:pt x="3475" y="10495"/>
                  </a:cubicBezTo>
                  <a:lnTo>
                    <a:pt x="3475" y="9100"/>
                  </a:lnTo>
                  <a:cubicBezTo>
                    <a:pt x="3475" y="8830"/>
                    <a:pt x="3629" y="8590"/>
                    <a:pt x="3874" y="8484"/>
                  </a:cubicBezTo>
                  <a:lnTo>
                    <a:pt x="5044" y="7969"/>
                  </a:lnTo>
                  <a:cubicBezTo>
                    <a:pt x="5414" y="8705"/>
                    <a:pt x="6165" y="9172"/>
                    <a:pt x="6992" y="9172"/>
                  </a:cubicBezTo>
                  <a:cubicBezTo>
                    <a:pt x="7815" y="9172"/>
                    <a:pt x="8571" y="8705"/>
                    <a:pt x="8936" y="7969"/>
                  </a:cubicBezTo>
                  <a:lnTo>
                    <a:pt x="10106" y="8484"/>
                  </a:lnTo>
                  <a:cubicBezTo>
                    <a:pt x="10351" y="8590"/>
                    <a:pt x="10510" y="8830"/>
                    <a:pt x="10510" y="9100"/>
                  </a:cubicBezTo>
                  <a:lnTo>
                    <a:pt x="10510" y="10495"/>
                  </a:lnTo>
                  <a:cubicBezTo>
                    <a:pt x="10500" y="10640"/>
                    <a:pt x="10606" y="10712"/>
                    <a:pt x="10712" y="10712"/>
                  </a:cubicBezTo>
                  <a:cubicBezTo>
                    <a:pt x="10819" y="10712"/>
                    <a:pt x="10926" y="10640"/>
                    <a:pt x="10919" y="10495"/>
                  </a:cubicBezTo>
                  <a:lnTo>
                    <a:pt x="10919" y="9100"/>
                  </a:lnTo>
                  <a:cubicBezTo>
                    <a:pt x="10919" y="8840"/>
                    <a:pt x="10827" y="8595"/>
                    <a:pt x="10659" y="8397"/>
                  </a:cubicBezTo>
                  <a:lnTo>
                    <a:pt x="10977" y="8239"/>
                  </a:lnTo>
                  <a:lnTo>
                    <a:pt x="11217" y="8465"/>
                  </a:lnTo>
                  <a:cubicBezTo>
                    <a:pt x="11383" y="8623"/>
                    <a:pt x="11597" y="8703"/>
                    <a:pt x="11811" y="8703"/>
                  </a:cubicBezTo>
                  <a:cubicBezTo>
                    <a:pt x="12025" y="8703"/>
                    <a:pt x="12240" y="8623"/>
                    <a:pt x="12406" y="8465"/>
                  </a:cubicBezTo>
                  <a:lnTo>
                    <a:pt x="12646" y="8239"/>
                  </a:lnTo>
                  <a:lnTo>
                    <a:pt x="13329" y="8580"/>
                  </a:lnTo>
                  <a:cubicBezTo>
                    <a:pt x="13483" y="8657"/>
                    <a:pt x="13580" y="8811"/>
                    <a:pt x="13580" y="8984"/>
                  </a:cubicBezTo>
                  <a:lnTo>
                    <a:pt x="13580" y="10495"/>
                  </a:lnTo>
                  <a:cubicBezTo>
                    <a:pt x="13587" y="10625"/>
                    <a:pt x="13686" y="10690"/>
                    <a:pt x="13784" y="10690"/>
                  </a:cubicBezTo>
                  <a:cubicBezTo>
                    <a:pt x="13883" y="10690"/>
                    <a:pt x="13981" y="10625"/>
                    <a:pt x="13989" y="10495"/>
                  </a:cubicBezTo>
                  <a:lnTo>
                    <a:pt x="13989" y="8984"/>
                  </a:lnTo>
                  <a:cubicBezTo>
                    <a:pt x="13989" y="8657"/>
                    <a:pt x="13801" y="8359"/>
                    <a:pt x="13508" y="8214"/>
                  </a:cubicBezTo>
                  <a:lnTo>
                    <a:pt x="12675" y="7801"/>
                  </a:lnTo>
                  <a:cubicBezTo>
                    <a:pt x="12670" y="7796"/>
                    <a:pt x="12670" y="7791"/>
                    <a:pt x="12670" y="7786"/>
                  </a:cubicBezTo>
                  <a:lnTo>
                    <a:pt x="12670" y="7372"/>
                  </a:lnTo>
                  <a:cubicBezTo>
                    <a:pt x="13017" y="7132"/>
                    <a:pt x="13252" y="6752"/>
                    <a:pt x="13310" y="6328"/>
                  </a:cubicBezTo>
                  <a:cubicBezTo>
                    <a:pt x="13753" y="5573"/>
                    <a:pt x="13556" y="4601"/>
                    <a:pt x="12848" y="4076"/>
                  </a:cubicBezTo>
                  <a:cubicBezTo>
                    <a:pt x="12877" y="3995"/>
                    <a:pt x="12887" y="3908"/>
                    <a:pt x="12887" y="3821"/>
                  </a:cubicBezTo>
                  <a:cubicBezTo>
                    <a:pt x="12887" y="3287"/>
                    <a:pt x="12401" y="2849"/>
                    <a:pt x="11804" y="2849"/>
                  </a:cubicBezTo>
                  <a:cubicBezTo>
                    <a:pt x="11207" y="2849"/>
                    <a:pt x="10722" y="3282"/>
                    <a:pt x="10722" y="3821"/>
                  </a:cubicBezTo>
                  <a:cubicBezTo>
                    <a:pt x="10722" y="3908"/>
                    <a:pt x="10736" y="3995"/>
                    <a:pt x="10760" y="4076"/>
                  </a:cubicBezTo>
                  <a:cubicBezTo>
                    <a:pt x="10505" y="4264"/>
                    <a:pt x="10308" y="4524"/>
                    <a:pt x="10192" y="4817"/>
                  </a:cubicBezTo>
                  <a:cubicBezTo>
                    <a:pt x="10139" y="4317"/>
                    <a:pt x="10086" y="3725"/>
                    <a:pt x="10038" y="3037"/>
                  </a:cubicBezTo>
                  <a:cubicBezTo>
                    <a:pt x="9971" y="2132"/>
                    <a:pt x="9644" y="1367"/>
                    <a:pt x="9095" y="824"/>
                  </a:cubicBezTo>
                  <a:cubicBezTo>
                    <a:pt x="8542" y="285"/>
                    <a:pt x="7820" y="1"/>
                    <a:pt x="6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5"/>
            <p:cNvSpPr/>
            <p:nvPr/>
          </p:nvSpPr>
          <p:spPr>
            <a:xfrm>
              <a:off x="6105361" y="3668391"/>
              <a:ext cx="11252" cy="38502"/>
            </a:xfrm>
            <a:custGeom>
              <a:avLst/>
              <a:gdLst/>
              <a:ahLst/>
              <a:cxnLst/>
              <a:rect l="l" t="t" r="r" b="b"/>
              <a:pathLst>
                <a:path w="429" h="1468" extrusionOk="0">
                  <a:moveTo>
                    <a:pt x="214" y="0"/>
                  </a:moveTo>
                  <a:cubicBezTo>
                    <a:pt x="99" y="0"/>
                    <a:pt x="7" y="91"/>
                    <a:pt x="7" y="207"/>
                  </a:cubicBezTo>
                  <a:lnTo>
                    <a:pt x="7" y="1251"/>
                  </a:lnTo>
                  <a:cubicBezTo>
                    <a:pt x="0" y="1395"/>
                    <a:pt x="107" y="1468"/>
                    <a:pt x="214" y="1468"/>
                  </a:cubicBezTo>
                  <a:cubicBezTo>
                    <a:pt x="321" y="1468"/>
                    <a:pt x="428" y="1395"/>
                    <a:pt x="421" y="1251"/>
                  </a:cubicBezTo>
                  <a:lnTo>
                    <a:pt x="421" y="207"/>
                  </a:lnTo>
                  <a:cubicBezTo>
                    <a:pt x="421" y="91"/>
                    <a:pt x="325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4" name="Google Shape;11264;p75"/>
          <p:cNvGrpSpPr/>
          <p:nvPr/>
        </p:nvGrpSpPr>
        <p:grpSpPr>
          <a:xfrm>
            <a:off x="6212684" y="3412436"/>
            <a:ext cx="366765" cy="307832"/>
            <a:chOff x="6212684" y="3412436"/>
            <a:chExt cx="366765" cy="307832"/>
          </a:xfrm>
        </p:grpSpPr>
        <p:sp>
          <p:nvSpPr>
            <p:cNvPr id="11265" name="Google Shape;11265;p75"/>
            <p:cNvSpPr/>
            <p:nvPr/>
          </p:nvSpPr>
          <p:spPr>
            <a:xfrm>
              <a:off x="6455367" y="3465311"/>
              <a:ext cx="71208" cy="118653"/>
            </a:xfrm>
            <a:custGeom>
              <a:avLst/>
              <a:gdLst/>
              <a:ahLst/>
              <a:cxnLst/>
              <a:rect l="l" t="t" r="r" b="b"/>
              <a:pathLst>
                <a:path w="2715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40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5"/>
            <p:cNvSpPr/>
            <p:nvPr/>
          </p:nvSpPr>
          <p:spPr>
            <a:xfrm>
              <a:off x="6467222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0" y="294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5"/>
            <p:cNvSpPr/>
            <p:nvPr/>
          </p:nvSpPr>
          <p:spPr>
            <a:xfrm>
              <a:off x="6487915" y="3494974"/>
              <a:ext cx="5980" cy="88990"/>
            </a:xfrm>
            <a:custGeom>
              <a:avLst/>
              <a:gdLst/>
              <a:ahLst/>
              <a:cxnLst/>
              <a:rect l="l" t="t" r="r" b="b"/>
              <a:pathLst>
                <a:path w="228" h="3393" extrusionOk="0">
                  <a:moveTo>
                    <a:pt x="1" y="1"/>
                  </a:moveTo>
                  <a:lnTo>
                    <a:pt x="1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5"/>
            <p:cNvSpPr/>
            <p:nvPr/>
          </p:nvSpPr>
          <p:spPr>
            <a:xfrm>
              <a:off x="6479103" y="3465311"/>
              <a:ext cx="23605" cy="29690"/>
            </a:xfrm>
            <a:custGeom>
              <a:avLst/>
              <a:gdLst/>
              <a:ahLst/>
              <a:cxnLst/>
              <a:rect l="l" t="t" r="r" b="b"/>
              <a:pathLst>
                <a:path w="900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2" y="1132"/>
                    <a:pt x="452" y="1132"/>
                  </a:cubicBezTo>
                  <a:cubicBezTo>
                    <a:pt x="703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5"/>
            <p:cNvSpPr/>
            <p:nvPr/>
          </p:nvSpPr>
          <p:spPr>
            <a:xfrm>
              <a:off x="6467222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5"/>
            <p:cNvSpPr/>
            <p:nvPr/>
          </p:nvSpPr>
          <p:spPr>
            <a:xfrm>
              <a:off x="6467117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1"/>
                  </a:moveTo>
                  <a:cubicBezTo>
                    <a:pt x="308" y="1"/>
                    <a:pt x="5" y="304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6" y="2038"/>
                    <a:pt x="1132" y="2016"/>
                    <a:pt x="1246" y="1969"/>
                  </a:cubicBezTo>
                  <a:cubicBezTo>
                    <a:pt x="905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47"/>
                    <a:pt x="924" y="68"/>
                    <a:pt x="1246" y="10"/>
                  </a:cubicBezTo>
                  <a:cubicBezTo>
                    <a:pt x="1208" y="6"/>
                    <a:pt x="1174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5"/>
            <p:cNvSpPr/>
            <p:nvPr/>
          </p:nvSpPr>
          <p:spPr>
            <a:xfrm>
              <a:off x="6467222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5"/>
            <p:cNvSpPr/>
            <p:nvPr/>
          </p:nvSpPr>
          <p:spPr>
            <a:xfrm>
              <a:off x="6467222" y="3417865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22" y="747"/>
                    <a:pt x="448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0"/>
                  </a:cubicBezTo>
                  <a:cubicBezTo>
                    <a:pt x="1204" y="6"/>
                    <a:pt x="1170" y="1"/>
                    <a:pt x="113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5"/>
            <p:cNvSpPr/>
            <p:nvPr/>
          </p:nvSpPr>
          <p:spPr>
            <a:xfrm>
              <a:off x="6455367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2" y="0"/>
                  </a:moveTo>
                  <a:cubicBezTo>
                    <a:pt x="34" y="77"/>
                    <a:pt x="0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5"/>
            <p:cNvSpPr/>
            <p:nvPr/>
          </p:nvSpPr>
          <p:spPr>
            <a:xfrm>
              <a:off x="6508740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588" y="0"/>
                  </a:moveTo>
                  <a:lnTo>
                    <a:pt x="184" y="303"/>
                  </a:lnTo>
                  <a:cubicBezTo>
                    <a:pt x="68" y="390"/>
                    <a:pt x="1" y="520"/>
                    <a:pt x="1" y="664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6" y="77"/>
                    <a:pt x="588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5"/>
            <p:cNvSpPr/>
            <p:nvPr/>
          </p:nvSpPr>
          <p:spPr>
            <a:xfrm>
              <a:off x="6265558" y="3465311"/>
              <a:ext cx="71077" cy="118653"/>
            </a:xfrm>
            <a:custGeom>
              <a:avLst/>
              <a:gdLst/>
              <a:ahLst/>
              <a:cxnLst/>
              <a:rect l="l" t="t" r="r" b="b"/>
              <a:pathLst>
                <a:path w="2710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1" y="1242"/>
                    <a:pt x="1" y="1411"/>
                  </a:cubicBezTo>
                  <a:lnTo>
                    <a:pt x="1" y="4524"/>
                  </a:lnTo>
                  <a:lnTo>
                    <a:pt x="2710" y="4524"/>
                  </a:lnTo>
                  <a:lnTo>
                    <a:pt x="2710" y="1411"/>
                  </a:lnTo>
                  <a:cubicBezTo>
                    <a:pt x="2710" y="1242"/>
                    <a:pt x="2613" y="1084"/>
                    <a:pt x="2459" y="1007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40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5"/>
            <p:cNvSpPr/>
            <p:nvPr/>
          </p:nvSpPr>
          <p:spPr>
            <a:xfrm>
              <a:off x="6277308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0" y="1"/>
                  </a:moveTo>
                  <a:lnTo>
                    <a:pt x="0" y="2946"/>
                  </a:lnTo>
                  <a:lnTo>
                    <a:pt x="1809" y="2946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5"/>
            <p:cNvSpPr/>
            <p:nvPr/>
          </p:nvSpPr>
          <p:spPr>
            <a:xfrm>
              <a:off x="6298133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6" y="339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5"/>
            <p:cNvSpPr/>
            <p:nvPr/>
          </p:nvSpPr>
          <p:spPr>
            <a:xfrm>
              <a:off x="6289163" y="3465311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3" y="1132"/>
                    <a:pt x="453" y="1132"/>
                  </a:cubicBezTo>
                  <a:cubicBezTo>
                    <a:pt x="703" y="1132"/>
                    <a:pt x="905" y="930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5"/>
            <p:cNvSpPr/>
            <p:nvPr/>
          </p:nvSpPr>
          <p:spPr>
            <a:xfrm>
              <a:off x="6277413" y="3417997"/>
              <a:ext cx="47498" cy="53294"/>
            </a:xfrm>
            <a:custGeom>
              <a:avLst/>
              <a:gdLst/>
              <a:ahLst/>
              <a:cxnLst/>
              <a:rect l="l" t="t" r="r" b="b"/>
              <a:pathLst>
                <a:path w="1811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1" y="2031"/>
                  </a:cubicBezTo>
                  <a:cubicBezTo>
                    <a:pt x="904" y="2031"/>
                    <a:pt x="907" y="2031"/>
                    <a:pt x="909" y="2031"/>
                  </a:cubicBezTo>
                  <a:cubicBezTo>
                    <a:pt x="1406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75"/>
            <p:cNvSpPr/>
            <p:nvPr/>
          </p:nvSpPr>
          <p:spPr>
            <a:xfrm>
              <a:off x="6277308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8"/>
                    <a:pt x="901" y="2038"/>
                  </a:cubicBezTo>
                  <a:cubicBezTo>
                    <a:pt x="1015" y="2038"/>
                    <a:pt x="1131" y="2016"/>
                    <a:pt x="1246" y="1969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75"/>
            <p:cNvSpPr/>
            <p:nvPr/>
          </p:nvSpPr>
          <p:spPr>
            <a:xfrm>
              <a:off x="6277308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8" y="1"/>
                    <a:pt x="0" y="304"/>
                    <a:pt x="0" y="679"/>
                  </a:cubicBezTo>
                  <a:cubicBezTo>
                    <a:pt x="0" y="679"/>
                    <a:pt x="679" y="905"/>
                    <a:pt x="1809" y="905"/>
                  </a:cubicBezTo>
                  <a:lnTo>
                    <a:pt x="1809" y="679"/>
                  </a:lnTo>
                  <a:cubicBezTo>
                    <a:pt x="1809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5"/>
            <p:cNvSpPr/>
            <p:nvPr/>
          </p:nvSpPr>
          <p:spPr>
            <a:xfrm>
              <a:off x="6277308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221" y="747"/>
                    <a:pt x="452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5"/>
            <p:cNvSpPr/>
            <p:nvPr/>
          </p:nvSpPr>
          <p:spPr>
            <a:xfrm>
              <a:off x="6265427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92" y="0"/>
                  </a:moveTo>
                  <a:cubicBezTo>
                    <a:pt x="34" y="77"/>
                    <a:pt x="1" y="169"/>
                    <a:pt x="1" y="265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501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5"/>
            <p:cNvSpPr/>
            <p:nvPr/>
          </p:nvSpPr>
          <p:spPr>
            <a:xfrm>
              <a:off x="6318826" y="3495368"/>
              <a:ext cx="17940" cy="88596"/>
            </a:xfrm>
            <a:custGeom>
              <a:avLst/>
              <a:gdLst/>
              <a:ahLst/>
              <a:cxnLst/>
              <a:rect l="l" t="t" r="r" b="b"/>
              <a:pathLst>
                <a:path w="684" h="3378" extrusionOk="0">
                  <a:moveTo>
                    <a:pt x="587" y="0"/>
                  </a:moveTo>
                  <a:lnTo>
                    <a:pt x="183" y="303"/>
                  </a:lnTo>
                  <a:cubicBezTo>
                    <a:pt x="68" y="390"/>
                    <a:pt x="0" y="520"/>
                    <a:pt x="5" y="664"/>
                  </a:cubicBezTo>
                  <a:lnTo>
                    <a:pt x="5" y="3378"/>
                  </a:lnTo>
                  <a:lnTo>
                    <a:pt x="683" y="3378"/>
                  </a:lnTo>
                  <a:lnTo>
                    <a:pt x="683" y="265"/>
                  </a:lnTo>
                  <a:cubicBezTo>
                    <a:pt x="679" y="169"/>
                    <a:pt x="650" y="77"/>
                    <a:pt x="58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5"/>
            <p:cNvSpPr/>
            <p:nvPr/>
          </p:nvSpPr>
          <p:spPr>
            <a:xfrm>
              <a:off x="6360476" y="3465311"/>
              <a:ext cx="71181" cy="118653"/>
            </a:xfrm>
            <a:custGeom>
              <a:avLst/>
              <a:gdLst/>
              <a:ahLst/>
              <a:cxnLst/>
              <a:rect l="l" t="t" r="r" b="b"/>
              <a:pathLst>
                <a:path w="2714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7"/>
                  </a:lnTo>
                  <a:cubicBezTo>
                    <a:pt x="96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4" y="742"/>
                  </a:lnTo>
                  <a:cubicBezTo>
                    <a:pt x="1857" y="703"/>
                    <a:pt x="1809" y="626"/>
                    <a:pt x="1809" y="540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75"/>
            <p:cNvSpPr/>
            <p:nvPr/>
          </p:nvSpPr>
          <p:spPr>
            <a:xfrm>
              <a:off x="6372199" y="3583938"/>
              <a:ext cx="47603" cy="77266"/>
            </a:xfrm>
            <a:custGeom>
              <a:avLst/>
              <a:gdLst/>
              <a:ahLst/>
              <a:cxnLst/>
              <a:rect l="l" t="t" r="r" b="b"/>
              <a:pathLst>
                <a:path w="1815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5" y="2946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5"/>
            <p:cNvSpPr/>
            <p:nvPr/>
          </p:nvSpPr>
          <p:spPr>
            <a:xfrm>
              <a:off x="6393024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75"/>
            <p:cNvSpPr/>
            <p:nvPr/>
          </p:nvSpPr>
          <p:spPr>
            <a:xfrm>
              <a:off x="6384185" y="3465311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30"/>
                    <a:pt x="203" y="1132"/>
                    <a:pt x="453" y="1132"/>
                  </a:cubicBezTo>
                  <a:cubicBezTo>
                    <a:pt x="698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75"/>
            <p:cNvSpPr/>
            <p:nvPr/>
          </p:nvSpPr>
          <p:spPr>
            <a:xfrm>
              <a:off x="6372330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1140" y="0"/>
                  </a:moveTo>
                  <a:cubicBezTo>
                    <a:pt x="1137" y="0"/>
                    <a:pt x="1134" y="1"/>
                    <a:pt x="1131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05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7"/>
                    <a:pt x="1511" y="0"/>
                    <a:pt x="114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75"/>
            <p:cNvSpPr/>
            <p:nvPr/>
          </p:nvSpPr>
          <p:spPr>
            <a:xfrm>
              <a:off x="6372199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7" y="2038"/>
                    <a:pt x="1133" y="2016"/>
                    <a:pt x="1247" y="1969"/>
                  </a:cubicBezTo>
                  <a:cubicBezTo>
                    <a:pt x="905" y="1834"/>
                    <a:pt x="679" y="1502"/>
                    <a:pt x="684" y="1131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5"/>
            <p:cNvSpPr/>
            <p:nvPr/>
          </p:nvSpPr>
          <p:spPr>
            <a:xfrm>
              <a:off x="6372330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5"/>
            <p:cNvSpPr/>
            <p:nvPr/>
          </p:nvSpPr>
          <p:spPr>
            <a:xfrm>
              <a:off x="6372199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cubicBezTo>
                    <a:pt x="227" y="747"/>
                    <a:pt x="453" y="795"/>
                    <a:pt x="684" y="824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5"/>
            <p:cNvSpPr/>
            <p:nvPr/>
          </p:nvSpPr>
          <p:spPr>
            <a:xfrm>
              <a:off x="6360344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6" y="0"/>
                  </a:moveTo>
                  <a:cubicBezTo>
                    <a:pt x="34" y="77"/>
                    <a:pt x="5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1" y="390"/>
                    <a:pt x="501" y="303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5"/>
            <p:cNvSpPr/>
            <p:nvPr/>
          </p:nvSpPr>
          <p:spPr>
            <a:xfrm>
              <a:off x="6413849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587" y="0"/>
                  </a:moveTo>
                  <a:lnTo>
                    <a:pt x="178" y="303"/>
                  </a:lnTo>
                  <a:cubicBezTo>
                    <a:pt x="68" y="390"/>
                    <a:pt x="0" y="520"/>
                    <a:pt x="0" y="664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5" y="77"/>
                    <a:pt x="587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5"/>
            <p:cNvSpPr/>
            <p:nvPr/>
          </p:nvSpPr>
          <p:spPr>
            <a:xfrm>
              <a:off x="621798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10" y="1"/>
                  </a:moveTo>
                  <a:lnTo>
                    <a:pt x="910" y="539"/>
                  </a:lnTo>
                  <a:cubicBezTo>
                    <a:pt x="910" y="626"/>
                    <a:pt x="862" y="703"/>
                    <a:pt x="785" y="742"/>
                  </a:cubicBezTo>
                  <a:lnTo>
                    <a:pt x="256" y="1006"/>
                  </a:lnTo>
                  <a:cubicBezTo>
                    <a:pt x="102" y="1083"/>
                    <a:pt x="1" y="1242"/>
                    <a:pt x="5" y="1415"/>
                  </a:cubicBezTo>
                  <a:lnTo>
                    <a:pt x="5" y="3643"/>
                  </a:lnTo>
                  <a:cubicBezTo>
                    <a:pt x="5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8" y="4601"/>
                    <a:pt x="458" y="4730"/>
                  </a:cubicBezTo>
                  <a:lnTo>
                    <a:pt x="458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5" y="4466"/>
                    <a:pt x="2382" y="4355"/>
                  </a:cubicBezTo>
                  <a:lnTo>
                    <a:pt x="2604" y="4018"/>
                  </a:lnTo>
                  <a:cubicBezTo>
                    <a:pt x="2681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9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5"/>
            <p:cNvSpPr/>
            <p:nvPr/>
          </p:nvSpPr>
          <p:spPr>
            <a:xfrm>
              <a:off x="621798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7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5"/>
            <p:cNvSpPr/>
            <p:nvPr/>
          </p:nvSpPr>
          <p:spPr>
            <a:xfrm>
              <a:off x="6271355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66" y="3321"/>
                    <a:pt x="343" y="3210"/>
                  </a:cubicBezTo>
                  <a:lnTo>
                    <a:pt x="564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5"/>
            <p:cNvSpPr/>
            <p:nvPr/>
          </p:nvSpPr>
          <p:spPr>
            <a:xfrm>
              <a:off x="6229836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5"/>
            <p:cNvSpPr/>
            <p:nvPr/>
          </p:nvSpPr>
          <p:spPr>
            <a:xfrm>
              <a:off x="6250661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5"/>
            <p:cNvSpPr/>
            <p:nvPr/>
          </p:nvSpPr>
          <p:spPr>
            <a:xfrm>
              <a:off x="6250661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5"/>
            <p:cNvSpPr/>
            <p:nvPr/>
          </p:nvSpPr>
          <p:spPr>
            <a:xfrm>
              <a:off x="6241717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2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5"/>
            <p:cNvSpPr/>
            <p:nvPr/>
          </p:nvSpPr>
          <p:spPr>
            <a:xfrm>
              <a:off x="6229968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6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2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5"/>
            <p:cNvSpPr/>
            <p:nvPr/>
          </p:nvSpPr>
          <p:spPr>
            <a:xfrm>
              <a:off x="6229863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3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78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8" y="5"/>
                    <a:pt x="1169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5"/>
            <p:cNvSpPr/>
            <p:nvPr/>
          </p:nvSpPr>
          <p:spPr>
            <a:xfrm>
              <a:off x="6229836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84" y="0"/>
                  </a:moveTo>
                  <a:cubicBezTo>
                    <a:pt x="309" y="0"/>
                    <a:pt x="6" y="303"/>
                    <a:pt x="6" y="679"/>
                  </a:cubicBezTo>
                  <a:lnTo>
                    <a:pt x="1" y="679"/>
                  </a:ln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5"/>
            <p:cNvSpPr/>
            <p:nvPr/>
          </p:nvSpPr>
          <p:spPr>
            <a:xfrm>
              <a:off x="6229968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4" y="5"/>
                    <a:pt x="1165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5"/>
            <p:cNvSpPr/>
            <p:nvPr/>
          </p:nvSpPr>
          <p:spPr>
            <a:xfrm>
              <a:off x="6313004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39" y="3908"/>
                    <a:pt x="116" y="4018"/>
                  </a:cubicBezTo>
                  <a:lnTo>
                    <a:pt x="338" y="4355"/>
                  </a:lnTo>
                  <a:cubicBezTo>
                    <a:pt x="415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1" y="4466"/>
                    <a:pt x="2378" y="4355"/>
                  </a:cubicBezTo>
                  <a:lnTo>
                    <a:pt x="2599" y="4018"/>
                  </a:lnTo>
                  <a:cubicBezTo>
                    <a:pt x="2676" y="3908"/>
                    <a:pt x="2715" y="3778"/>
                    <a:pt x="2715" y="3643"/>
                  </a:cubicBezTo>
                  <a:lnTo>
                    <a:pt x="2715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39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5"/>
            <p:cNvSpPr/>
            <p:nvPr/>
          </p:nvSpPr>
          <p:spPr>
            <a:xfrm>
              <a:off x="6313004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5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0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5"/>
            <p:cNvSpPr/>
            <p:nvPr/>
          </p:nvSpPr>
          <p:spPr>
            <a:xfrm>
              <a:off x="6366272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83" y="304"/>
                  </a:lnTo>
                  <a:cubicBezTo>
                    <a:pt x="68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8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5"/>
            <p:cNvSpPr/>
            <p:nvPr/>
          </p:nvSpPr>
          <p:spPr>
            <a:xfrm>
              <a:off x="6324754" y="3678855"/>
              <a:ext cx="47603" cy="35748"/>
            </a:xfrm>
            <a:custGeom>
              <a:avLst/>
              <a:gdLst/>
              <a:ahLst/>
              <a:cxnLst/>
              <a:rect l="l" t="t" r="r" b="b"/>
              <a:pathLst>
                <a:path w="1815" h="1363" extrusionOk="0">
                  <a:moveTo>
                    <a:pt x="0" y="0"/>
                  </a:moveTo>
                  <a:lnTo>
                    <a:pt x="0" y="1362"/>
                  </a:lnTo>
                  <a:lnTo>
                    <a:pt x="1814" y="1362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5"/>
            <p:cNvSpPr/>
            <p:nvPr/>
          </p:nvSpPr>
          <p:spPr>
            <a:xfrm>
              <a:off x="6345578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8" y="1"/>
                    <a:pt x="0" y="49"/>
                    <a:pt x="0" y="111"/>
                  </a:cubicBezTo>
                  <a:lnTo>
                    <a:pt x="0" y="905"/>
                  </a:lnTo>
                  <a:lnTo>
                    <a:pt x="226" y="905"/>
                  </a:lnTo>
                  <a:lnTo>
                    <a:pt x="226" y="111"/>
                  </a:lnTo>
                  <a:cubicBezTo>
                    <a:pt x="226" y="49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5"/>
            <p:cNvSpPr/>
            <p:nvPr/>
          </p:nvSpPr>
          <p:spPr>
            <a:xfrm>
              <a:off x="6345578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5"/>
            <p:cNvSpPr/>
            <p:nvPr/>
          </p:nvSpPr>
          <p:spPr>
            <a:xfrm>
              <a:off x="6336609" y="3566156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5"/>
            <p:cNvSpPr/>
            <p:nvPr/>
          </p:nvSpPr>
          <p:spPr>
            <a:xfrm>
              <a:off x="6324885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3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26"/>
                    <a:pt x="404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5" y="2031"/>
                    <a:pt x="1809" y="1628"/>
                    <a:pt x="1809" y="1131"/>
                  </a:cubicBezTo>
                  <a:lnTo>
                    <a:pt x="1809" y="679"/>
                  </a:lnTo>
                  <a:cubicBezTo>
                    <a:pt x="1809" y="303"/>
                    <a:pt x="1506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5"/>
            <p:cNvSpPr/>
            <p:nvPr/>
          </p:nvSpPr>
          <p:spPr>
            <a:xfrm>
              <a:off x="6324754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7"/>
                    <a:pt x="901" y="2037"/>
                  </a:cubicBezTo>
                  <a:cubicBezTo>
                    <a:pt x="1015" y="2037"/>
                    <a:pt x="1132" y="2016"/>
                    <a:pt x="1247" y="1968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52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5"/>
            <p:cNvSpPr/>
            <p:nvPr/>
          </p:nvSpPr>
          <p:spPr>
            <a:xfrm>
              <a:off x="6324754" y="3518710"/>
              <a:ext cx="47603" cy="23736"/>
            </a:xfrm>
            <a:custGeom>
              <a:avLst/>
              <a:gdLst/>
              <a:ahLst/>
              <a:cxnLst/>
              <a:rect l="l" t="t" r="r" b="b"/>
              <a:pathLst>
                <a:path w="1815" h="905" extrusionOk="0">
                  <a:moveTo>
                    <a:pt x="684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0" y="679"/>
                    <a:pt x="679" y="905"/>
                    <a:pt x="1814" y="905"/>
                  </a:cubicBezTo>
                  <a:lnTo>
                    <a:pt x="1814" y="679"/>
                  </a:lnTo>
                  <a:cubicBezTo>
                    <a:pt x="1814" y="303"/>
                    <a:pt x="1506" y="0"/>
                    <a:pt x="113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5"/>
            <p:cNvSpPr/>
            <p:nvPr/>
          </p:nvSpPr>
          <p:spPr>
            <a:xfrm>
              <a:off x="6324754" y="3518710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226" y="746"/>
                    <a:pt x="453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5"/>
            <p:cNvSpPr/>
            <p:nvPr/>
          </p:nvSpPr>
          <p:spPr>
            <a:xfrm>
              <a:off x="6407921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6"/>
                  </a:lnTo>
                  <a:cubicBezTo>
                    <a:pt x="96" y="1083"/>
                    <a:pt x="0" y="1242"/>
                    <a:pt x="0" y="1415"/>
                  </a:cubicBezTo>
                  <a:lnTo>
                    <a:pt x="0" y="3643"/>
                  </a:lnTo>
                  <a:cubicBezTo>
                    <a:pt x="0" y="3778"/>
                    <a:pt x="39" y="3908"/>
                    <a:pt x="116" y="4018"/>
                  </a:cubicBezTo>
                  <a:lnTo>
                    <a:pt x="337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5" y="4466"/>
                    <a:pt x="2377" y="4355"/>
                  </a:cubicBezTo>
                  <a:lnTo>
                    <a:pt x="2603" y="4018"/>
                  </a:lnTo>
                  <a:cubicBezTo>
                    <a:pt x="2676" y="3908"/>
                    <a:pt x="2714" y="3778"/>
                    <a:pt x="2714" y="3643"/>
                  </a:cubicBezTo>
                  <a:lnTo>
                    <a:pt x="2714" y="1410"/>
                  </a:lnTo>
                  <a:cubicBezTo>
                    <a:pt x="2714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09" y="626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5"/>
            <p:cNvSpPr/>
            <p:nvPr/>
          </p:nvSpPr>
          <p:spPr>
            <a:xfrm>
              <a:off x="640792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92" y="1"/>
                  </a:moveTo>
                  <a:cubicBezTo>
                    <a:pt x="34" y="73"/>
                    <a:pt x="0" y="169"/>
                    <a:pt x="0" y="265"/>
                  </a:cubicBezTo>
                  <a:lnTo>
                    <a:pt x="0" y="2493"/>
                  </a:lnTo>
                  <a:cubicBezTo>
                    <a:pt x="0" y="2628"/>
                    <a:pt x="39" y="2758"/>
                    <a:pt x="111" y="2873"/>
                  </a:cubicBezTo>
                  <a:lnTo>
                    <a:pt x="337" y="3210"/>
                  </a:lnTo>
                  <a:cubicBezTo>
                    <a:pt x="409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1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5"/>
            <p:cNvSpPr/>
            <p:nvPr/>
          </p:nvSpPr>
          <p:spPr>
            <a:xfrm>
              <a:off x="6461163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9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5"/>
            <p:cNvSpPr/>
            <p:nvPr/>
          </p:nvSpPr>
          <p:spPr>
            <a:xfrm>
              <a:off x="6419776" y="3678855"/>
              <a:ext cx="47472" cy="35748"/>
            </a:xfrm>
            <a:custGeom>
              <a:avLst/>
              <a:gdLst/>
              <a:ahLst/>
              <a:cxnLst/>
              <a:rect l="l" t="t" r="r" b="b"/>
              <a:pathLst>
                <a:path w="1810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5"/>
            <p:cNvSpPr/>
            <p:nvPr/>
          </p:nvSpPr>
          <p:spPr>
            <a:xfrm>
              <a:off x="6440469" y="3690841"/>
              <a:ext cx="6085" cy="23762"/>
            </a:xfrm>
            <a:custGeom>
              <a:avLst/>
              <a:gdLst/>
              <a:ahLst/>
              <a:cxnLst/>
              <a:rect l="l" t="t" r="r" b="b"/>
              <a:pathLst>
                <a:path w="232" h="906" extrusionOk="0">
                  <a:moveTo>
                    <a:pt x="124" y="0"/>
                  </a:moveTo>
                  <a:cubicBezTo>
                    <a:pt x="121" y="0"/>
                    <a:pt x="119" y="0"/>
                    <a:pt x="116" y="1"/>
                  </a:cubicBezTo>
                  <a:cubicBezTo>
                    <a:pt x="54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32" y="905"/>
                  </a:lnTo>
                  <a:lnTo>
                    <a:pt x="232" y="111"/>
                  </a:lnTo>
                  <a:cubicBezTo>
                    <a:pt x="232" y="51"/>
                    <a:pt x="183" y="0"/>
                    <a:pt x="12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5"/>
            <p:cNvSpPr/>
            <p:nvPr/>
          </p:nvSpPr>
          <p:spPr>
            <a:xfrm>
              <a:off x="6440469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5"/>
            <p:cNvSpPr/>
            <p:nvPr/>
          </p:nvSpPr>
          <p:spPr>
            <a:xfrm>
              <a:off x="6431631" y="3566156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699" y="1131"/>
                    <a:pt x="901" y="929"/>
                    <a:pt x="901" y="679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5"/>
            <p:cNvSpPr/>
            <p:nvPr/>
          </p:nvSpPr>
          <p:spPr>
            <a:xfrm>
              <a:off x="6419776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5"/>
            <p:cNvSpPr/>
            <p:nvPr/>
          </p:nvSpPr>
          <p:spPr>
            <a:xfrm>
              <a:off x="6419671" y="3518710"/>
              <a:ext cx="32679" cy="53452"/>
            </a:xfrm>
            <a:custGeom>
              <a:avLst/>
              <a:gdLst/>
              <a:ahLst/>
              <a:cxnLst/>
              <a:rect l="l" t="t" r="r" b="b"/>
              <a:pathLst>
                <a:path w="1246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2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7" y="5"/>
                    <a:pt x="1174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5"/>
            <p:cNvSpPr/>
            <p:nvPr/>
          </p:nvSpPr>
          <p:spPr>
            <a:xfrm>
              <a:off x="6419645" y="3518710"/>
              <a:ext cx="47472" cy="23736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5"/>
            <p:cNvSpPr/>
            <p:nvPr/>
          </p:nvSpPr>
          <p:spPr>
            <a:xfrm>
              <a:off x="6419776" y="3518710"/>
              <a:ext cx="32575" cy="21611"/>
            </a:xfrm>
            <a:custGeom>
              <a:avLst/>
              <a:gdLst/>
              <a:ahLst/>
              <a:cxnLst/>
              <a:rect l="l" t="t" r="r" b="b"/>
              <a:pathLst>
                <a:path w="1242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3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5"/>
            <p:cNvSpPr/>
            <p:nvPr/>
          </p:nvSpPr>
          <p:spPr>
            <a:xfrm>
              <a:off x="650281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6" y="4466"/>
                    <a:pt x="2378" y="4355"/>
                  </a:cubicBezTo>
                  <a:lnTo>
                    <a:pt x="2604" y="4018"/>
                  </a:lnTo>
                  <a:cubicBezTo>
                    <a:pt x="2676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5"/>
            <p:cNvSpPr/>
            <p:nvPr/>
          </p:nvSpPr>
          <p:spPr>
            <a:xfrm>
              <a:off x="650281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5"/>
            <p:cNvSpPr/>
            <p:nvPr/>
          </p:nvSpPr>
          <p:spPr>
            <a:xfrm>
              <a:off x="655621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78" y="304"/>
                  </a:lnTo>
                  <a:cubicBezTo>
                    <a:pt x="67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6" y="3605"/>
                  </a:lnTo>
                  <a:lnTo>
                    <a:pt x="226" y="3585"/>
                  </a:lnTo>
                  <a:cubicBezTo>
                    <a:pt x="226" y="3451"/>
                    <a:pt x="265" y="3321"/>
                    <a:pt x="342" y="3210"/>
                  </a:cubicBezTo>
                  <a:lnTo>
                    <a:pt x="563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5"/>
            <p:cNvSpPr/>
            <p:nvPr/>
          </p:nvSpPr>
          <p:spPr>
            <a:xfrm>
              <a:off x="6514667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5"/>
            <p:cNvSpPr/>
            <p:nvPr/>
          </p:nvSpPr>
          <p:spPr>
            <a:xfrm>
              <a:off x="6535492" y="3690841"/>
              <a:ext cx="5980" cy="23762"/>
            </a:xfrm>
            <a:custGeom>
              <a:avLst/>
              <a:gdLst/>
              <a:ahLst/>
              <a:cxnLst/>
              <a:rect l="l" t="t" r="r" b="b"/>
              <a:pathLst>
                <a:path w="228" h="906" extrusionOk="0">
                  <a:moveTo>
                    <a:pt x="112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5"/>
            <p:cNvSpPr/>
            <p:nvPr/>
          </p:nvSpPr>
          <p:spPr>
            <a:xfrm>
              <a:off x="6535387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75"/>
            <p:cNvSpPr/>
            <p:nvPr/>
          </p:nvSpPr>
          <p:spPr>
            <a:xfrm>
              <a:off x="6526548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75"/>
            <p:cNvSpPr/>
            <p:nvPr/>
          </p:nvSpPr>
          <p:spPr>
            <a:xfrm>
              <a:off x="6514798" y="3518841"/>
              <a:ext cx="47367" cy="53268"/>
            </a:xfrm>
            <a:custGeom>
              <a:avLst/>
              <a:gdLst/>
              <a:ahLst/>
              <a:cxnLst/>
              <a:rect l="l" t="t" r="r" b="b"/>
              <a:pathLst>
                <a:path w="1806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0" y="2031"/>
                    <a:pt x="901" y="2031"/>
                  </a:cubicBezTo>
                  <a:cubicBezTo>
                    <a:pt x="1401" y="2031"/>
                    <a:pt x="1805" y="1626"/>
                    <a:pt x="1805" y="1131"/>
                  </a:cubicBezTo>
                  <a:lnTo>
                    <a:pt x="1805" y="679"/>
                  </a:lnTo>
                  <a:cubicBezTo>
                    <a:pt x="1805" y="303"/>
                    <a:pt x="1497" y="0"/>
                    <a:pt x="112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5"/>
            <p:cNvSpPr/>
            <p:nvPr/>
          </p:nvSpPr>
          <p:spPr>
            <a:xfrm>
              <a:off x="6514588" y="3518710"/>
              <a:ext cx="32811" cy="53452"/>
            </a:xfrm>
            <a:custGeom>
              <a:avLst/>
              <a:gdLst/>
              <a:ahLst/>
              <a:cxnLst/>
              <a:rect l="l" t="t" r="r" b="b"/>
              <a:pathLst>
                <a:path w="1251" h="2038" extrusionOk="0">
                  <a:moveTo>
                    <a:pt x="682" y="0"/>
                  </a:moveTo>
                  <a:cubicBezTo>
                    <a:pt x="307" y="0"/>
                    <a:pt x="4" y="303"/>
                    <a:pt x="4" y="679"/>
                  </a:cubicBezTo>
                  <a:lnTo>
                    <a:pt x="4" y="1131"/>
                  </a:lnTo>
                  <a:cubicBezTo>
                    <a:pt x="0" y="1652"/>
                    <a:pt x="426" y="2037"/>
                    <a:pt x="904" y="2037"/>
                  </a:cubicBezTo>
                  <a:cubicBezTo>
                    <a:pt x="1018" y="2037"/>
                    <a:pt x="1135" y="2016"/>
                    <a:pt x="1250" y="1968"/>
                  </a:cubicBezTo>
                  <a:cubicBezTo>
                    <a:pt x="904" y="1834"/>
                    <a:pt x="682" y="1502"/>
                    <a:pt x="682" y="1131"/>
                  </a:cubicBezTo>
                  <a:lnTo>
                    <a:pt x="682" y="679"/>
                  </a:lnTo>
                  <a:cubicBezTo>
                    <a:pt x="682" y="352"/>
                    <a:pt x="923" y="68"/>
                    <a:pt x="1245" y="15"/>
                  </a:cubicBezTo>
                  <a:cubicBezTo>
                    <a:pt x="1212" y="5"/>
                    <a:pt x="1173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5"/>
            <p:cNvSpPr/>
            <p:nvPr/>
          </p:nvSpPr>
          <p:spPr>
            <a:xfrm>
              <a:off x="6514667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5"/>
            <p:cNvSpPr/>
            <p:nvPr/>
          </p:nvSpPr>
          <p:spPr>
            <a:xfrm>
              <a:off x="6514667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5"/>
                  </a:cubicBezTo>
                  <a:cubicBezTo>
                    <a:pt x="1209" y="5"/>
                    <a:pt x="1170" y="0"/>
                    <a:pt x="113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5"/>
            <p:cNvSpPr/>
            <p:nvPr/>
          </p:nvSpPr>
          <p:spPr>
            <a:xfrm>
              <a:off x="6212684" y="3412436"/>
              <a:ext cx="366765" cy="307832"/>
            </a:xfrm>
            <a:custGeom>
              <a:avLst/>
              <a:gdLst/>
              <a:ahLst/>
              <a:cxnLst/>
              <a:rect l="l" t="t" r="r" b="b"/>
              <a:pathLst>
                <a:path w="13984" h="11737" extrusionOk="0">
                  <a:moveTo>
                    <a:pt x="3595" y="410"/>
                  </a:moveTo>
                  <a:cubicBezTo>
                    <a:pt x="3860" y="415"/>
                    <a:pt x="4071" y="626"/>
                    <a:pt x="4071" y="886"/>
                  </a:cubicBezTo>
                  <a:lnTo>
                    <a:pt x="4071" y="1338"/>
                  </a:lnTo>
                  <a:cubicBezTo>
                    <a:pt x="4071" y="1723"/>
                    <a:pt x="3758" y="2036"/>
                    <a:pt x="3369" y="2036"/>
                  </a:cubicBezTo>
                  <a:cubicBezTo>
                    <a:pt x="2984" y="2036"/>
                    <a:pt x="2671" y="1723"/>
                    <a:pt x="2671" y="1338"/>
                  </a:cubicBezTo>
                  <a:lnTo>
                    <a:pt x="2671" y="886"/>
                  </a:lnTo>
                  <a:cubicBezTo>
                    <a:pt x="2671" y="626"/>
                    <a:pt x="2883" y="415"/>
                    <a:pt x="3143" y="410"/>
                  </a:cubicBezTo>
                  <a:close/>
                  <a:moveTo>
                    <a:pt x="7218" y="415"/>
                  </a:moveTo>
                  <a:cubicBezTo>
                    <a:pt x="7478" y="415"/>
                    <a:pt x="7690" y="626"/>
                    <a:pt x="7694" y="886"/>
                  </a:cubicBezTo>
                  <a:lnTo>
                    <a:pt x="7694" y="1338"/>
                  </a:lnTo>
                  <a:cubicBezTo>
                    <a:pt x="7690" y="1723"/>
                    <a:pt x="7377" y="2041"/>
                    <a:pt x="6992" y="2041"/>
                  </a:cubicBezTo>
                  <a:cubicBezTo>
                    <a:pt x="6607" y="2041"/>
                    <a:pt x="6294" y="1723"/>
                    <a:pt x="6289" y="1338"/>
                  </a:cubicBezTo>
                  <a:lnTo>
                    <a:pt x="6289" y="886"/>
                  </a:lnTo>
                  <a:cubicBezTo>
                    <a:pt x="6294" y="626"/>
                    <a:pt x="6506" y="415"/>
                    <a:pt x="6766" y="415"/>
                  </a:cubicBezTo>
                  <a:close/>
                  <a:moveTo>
                    <a:pt x="10841" y="415"/>
                  </a:moveTo>
                  <a:cubicBezTo>
                    <a:pt x="11101" y="415"/>
                    <a:pt x="11313" y="626"/>
                    <a:pt x="11313" y="886"/>
                  </a:cubicBezTo>
                  <a:lnTo>
                    <a:pt x="11313" y="1338"/>
                  </a:lnTo>
                  <a:cubicBezTo>
                    <a:pt x="11313" y="1728"/>
                    <a:pt x="11000" y="2041"/>
                    <a:pt x="10615" y="2041"/>
                  </a:cubicBezTo>
                  <a:cubicBezTo>
                    <a:pt x="10225" y="2041"/>
                    <a:pt x="9913" y="1728"/>
                    <a:pt x="9913" y="1338"/>
                  </a:cubicBezTo>
                  <a:lnTo>
                    <a:pt x="9913" y="886"/>
                  </a:lnTo>
                  <a:cubicBezTo>
                    <a:pt x="9913" y="626"/>
                    <a:pt x="10124" y="415"/>
                    <a:pt x="10389" y="415"/>
                  </a:cubicBezTo>
                  <a:close/>
                  <a:moveTo>
                    <a:pt x="3619" y="2450"/>
                  </a:moveTo>
                  <a:lnTo>
                    <a:pt x="3619" y="2556"/>
                  </a:lnTo>
                  <a:cubicBezTo>
                    <a:pt x="3619" y="2633"/>
                    <a:pt x="3638" y="2710"/>
                    <a:pt x="3677" y="2777"/>
                  </a:cubicBezTo>
                  <a:lnTo>
                    <a:pt x="3383" y="3071"/>
                  </a:lnTo>
                  <a:cubicBezTo>
                    <a:pt x="3381" y="3076"/>
                    <a:pt x="3376" y="3078"/>
                    <a:pt x="3371" y="3078"/>
                  </a:cubicBezTo>
                  <a:cubicBezTo>
                    <a:pt x="3365" y="3078"/>
                    <a:pt x="3359" y="3076"/>
                    <a:pt x="3354" y="3071"/>
                  </a:cubicBezTo>
                  <a:lnTo>
                    <a:pt x="3061" y="2777"/>
                  </a:lnTo>
                  <a:cubicBezTo>
                    <a:pt x="3099" y="2710"/>
                    <a:pt x="3123" y="2633"/>
                    <a:pt x="3123" y="2556"/>
                  </a:cubicBezTo>
                  <a:lnTo>
                    <a:pt x="3123" y="2450"/>
                  </a:lnTo>
                  <a:close/>
                  <a:moveTo>
                    <a:pt x="7237" y="2450"/>
                  </a:moveTo>
                  <a:lnTo>
                    <a:pt x="7237" y="2556"/>
                  </a:lnTo>
                  <a:cubicBezTo>
                    <a:pt x="7237" y="2633"/>
                    <a:pt x="7261" y="2710"/>
                    <a:pt x="7300" y="2777"/>
                  </a:cubicBezTo>
                  <a:lnTo>
                    <a:pt x="7006" y="3071"/>
                  </a:lnTo>
                  <a:cubicBezTo>
                    <a:pt x="7002" y="3076"/>
                    <a:pt x="6997" y="3078"/>
                    <a:pt x="6992" y="3078"/>
                  </a:cubicBezTo>
                  <a:cubicBezTo>
                    <a:pt x="6987" y="3078"/>
                    <a:pt x="6982" y="3076"/>
                    <a:pt x="6978" y="3071"/>
                  </a:cubicBezTo>
                  <a:lnTo>
                    <a:pt x="6684" y="2777"/>
                  </a:lnTo>
                  <a:cubicBezTo>
                    <a:pt x="6722" y="2710"/>
                    <a:pt x="6747" y="2633"/>
                    <a:pt x="6742" y="2556"/>
                  </a:cubicBezTo>
                  <a:lnTo>
                    <a:pt x="6742" y="2450"/>
                  </a:lnTo>
                  <a:close/>
                  <a:moveTo>
                    <a:pt x="10861" y="2450"/>
                  </a:moveTo>
                  <a:lnTo>
                    <a:pt x="10861" y="2556"/>
                  </a:lnTo>
                  <a:cubicBezTo>
                    <a:pt x="10861" y="2638"/>
                    <a:pt x="10880" y="2710"/>
                    <a:pt x="10923" y="2777"/>
                  </a:cubicBezTo>
                  <a:lnTo>
                    <a:pt x="10630" y="3071"/>
                  </a:lnTo>
                  <a:cubicBezTo>
                    <a:pt x="10625" y="3076"/>
                    <a:pt x="10619" y="3078"/>
                    <a:pt x="10613" y="3078"/>
                  </a:cubicBezTo>
                  <a:cubicBezTo>
                    <a:pt x="10608" y="3078"/>
                    <a:pt x="10603" y="3076"/>
                    <a:pt x="10601" y="3071"/>
                  </a:cubicBezTo>
                  <a:lnTo>
                    <a:pt x="10307" y="2777"/>
                  </a:lnTo>
                  <a:cubicBezTo>
                    <a:pt x="10346" y="2710"/>
                    <a:pt x="10365" y="2638"/>
                    <a:pt x="10365" y="2556"/>
                  </a:cubicBezTo>
                  <a:lnTo>
                    <a:pt x="10365" y="2450"/>
                  </a:lnTo>
                  <a:close/>
                  <a:moveTo>
                    <a:pt x="1790" y="4259"/>
                  </a:moveTo>
                  <a:cubicBezTo>
                    <a:pt x="2050" y="4259"/>
                    <a:pt x="2262" y="4471"/>
                    <a:pt x="2262" y="4736"/>
                  </a:cubicBezTo>
                  <a:lnTo>
                    <a:pt x="2262" y="5183"/>
                  </a:lnTo>
                  <a:cubicBezTo>
                    <a:pt x="2262" y="5573"/>
                    <a:pt x="1944" y="5886"/>
                    <a:pt x="1559" y="5886"/>
                  </a:cubicBezTo>
                  <a:cubicBezTo>
                    <a:pt x="1175" y="5886"/>
                    <a:pt x="862" y="5573"/>
                    <a:pt x="862" y="5183"/>
                  </a:cubicBezTo>
                  <a:lnTo>
                    <a:pt x="862" y="4731"/>
                  </a:lnTo>
                  <a:cubicBezTo>
                    <a:pt x="862" y="4471"/>
                    <a:pt x="1074" y="4259"/>
                    <a:pt x="1338" y="4259"/>
                  </a:cubicBezTo>
                  <a:close/>
                  <a:moveTo>
                    <a:pt x="5409" y="4259"/>
                  </a:moveTo>
                  <a:cubicBezTo>
                    <a:pt x="5669" y="4259"/>
                    <a:pt x="5880" y="4471"/>
                    <a:pt x="5880" y="4731"/>
                  </a:cubicBezTo>
                  <a:lnTo>
                    <a:pt x="5880" y="5183"/>
                  </a:lnTo>
                  <a:cubicBezTo>
                    <a:pt x="5880" y="5573"/>
                    <a:pt x="5568" y="5886"/>
                    <a:pt x="5183" y="5886"/>
                  </a:cubicBezTo>
                  <a:cubicBezTo>
                    <a:pt x="4798" y="5886"/>
                    <a:pt x="4480" y="5573"/>
                    <a:pt x="4480" y="5183"/>
                  </a:cubicBezTo>
                  <a:lnTo>
                    <a:pt x="4480" y="4731"/>
                  </a:lnTo>
                  <a:cubicBezTo>
                    <a:pt x="4480" y="4471"/>
                    <a:pt x="4697" y="4259"/>
                    <a:pt x="4957" y="4259"/>
                  </a:cubicBezTo>
                  <a:close/>
                  <a:moveTo>
                    <a:pt x="9032" y="4259"/>
                  </a:moveTo>
                  <a:cubicBezTo>
                    <a:pt x="9292" y="4259"/>
                    <a:pt x="9504" y="4471"/>
                    <a:pt x="9504" y="4731"/>
                  </a:cubicBezTo>
                  <a:lnTo>
                    <a:pt x="9504" y="5183"/>
                  </a:lnTo>
                  <a:cubicBezTo>
                    <a:pt x="9504" y="5573"/>
                    <a:pt x="9191" y="5886"/>
                    <a:pt x="8806" y="5886"/>
                  </a:cubicBezTo>
                  <a:cubicBezTo>
                    <a:pt x="8416" y="5886"/>
                    <a:pt x="8103" y="5573"/>
                    <a:pt x="8103" y="5183"/>
                  </a:cubicBezTo>
                  <a:lnTo>
                    <a:pt x="8103" y="4731"/>
                  </a:lnTo>
                  <a:cubicBezTo>
                    <a:pt x="8103" y="4471"/>
                    <a:pt x="8315" y="4259"/>
                    <a:pt x="8580" y="4259"/>
                  </a:cubicBezTo>
                  <a:close/>
                  <a:moveTo>
                    <a:pt x="12646" y="4259"/>
                  </a:moveTo>
                  <a:cubicBezTo>
                    <a:pt x="12906" y="4259"/>
                    <a:pt x="13117" y="4471"/>
                    <a:pt x="13117" y="4736"/>
                  </a:cubicBezTo>
                  <a:lnTo>
                    <a:pt x="13117" y="5188"/>
                  </a:lnTo>
                  <a:cubicBezTo>
                    <a:pt x="13117" y="5573"/>
                    <a:pt x="12805" y="5886"/>
                    <a:pt x="12420" y="5886"/>
                  </a:cubicBezTo>
                  <a:cubicBezTo>
                    <a:pt x="12030" y="5886"/>
                    <a:pt x="11717" y="5573"/>
                    <a:pt x="11717" y="5188"/>
                  </a:cubicBezTo>
                  <a:lnTo>
                    <a:pt x="11717" y="4736"/>
                  </a:lnTo>
                  <a:lnTo>
                    <a:pt x="11722" y="4736"/>
                  </a:lnTo>
                  <a:cubicBezTo>
                    <a:pt x="11722" y="4471"/>
                    <a:pt x="11938" y="4259"/>
                    <a:pt x="12198" y="4259"/>
                  </a:cubicBezTo>
                  <a:close/>
                  <a:moveTo>
                    <a:pt x="1810" y="6295"/>
                  </a:moveTo>
                  <a:lnTo>
                    <a:pt x="1810" y="6400"/>
                  </a:lnTo>
                  <a:cubicBezTo>
                    <a:pt x="1810" y="6477"/>
                    <a:pt x="1829" y="6554"/>
                    <a:pt x="1867" y="6622"/>
                  </a:cubicBezTo>
                  <a:lnTo>
                    <a:pt x="1574" y="6915"/>
                  </a:lnTo>
                  <a:cubicBezTo>
                    <a:pt x="1572" y="6920"/>
                    <a:pt x="1567" y="6923"/>
                    <a:pt x="1561" y="6923"/>
                  </a:cubicBezTo>
                  <a:cubicBezTo>
                    <a:pt x="1556" y="6923"/>
                    <a:pt x="1550" y="6920"/>
                    <a:pt x="1545" y="6915"/>
                  </a:cubicBezTo>
                  <a:lnTo>
                    <a:pt x="1252" y="6622"/>
                  </a:lnTo>
                  <a:cubicBezTo>
                    <a:pt x="1290" y="6554"/>
                    <a:pt x="1314" y="6477"/>
                    <a:pt x="1314" y="6400"/>
                  </a:cubicBezTo>
                  <a:lnTo>
                    <a:pt x="1314" y="6295"/>
                  </a:lnTo>
                  <a:close/>
                  <a:moveTo>
                    <a:pt x="5428" y="6295"/>
                  </a:moveTo>
                  <a:lnTo>
                    <a:pt x="5428" y="6400"/>
                  </a:lnTo>
                  <a:cubicBezTo>
                    <a:pt x="5428" y="6482"/>
                    <a:pt x="5452" y="6554"/>
                    <a:pt x="5491" y="6622"/>
                  </a:cubicBezTo>
                  <a:lnTo>
                    <a:pt x="5197" y="6915"/>
                  </a:lnTo>
                  <a:cubicBezTo>
                    <a:pt x="5192" y="6920"/>
                    <a:pt x="5186" y="6923"/>
                    <a:pt x="5181" y="6923"/>
                  </a:cubicBezTo>
                  <a:cubicBezTo>
                    <a:pt x="5176" y="6923"/>
                    <a:pt x="5171" y="6920"/>
                    <a:pt x="5168" y="6915"/>
                  </a:cubicBezTo>
                  <a:lnTo>
                    <a:pt x="4875" y="6622"/>
                  </a:lnTo>
                  <a:cubicBezTo>
                    <a:pt x="4913" y="6554"/>
                    <a:pt x="4933" y="6482"/>
                    <a:pt x="4933" y="6400"/>
                  </a:cubicBezTo>
                  <a:lnTo>
                    <a:pt x="4933" y="6295"/>
                  </a:lnTo>
                  <a:close/>
                  <a:moveTo>
                    <a:pt x="9051" y="6295"/>
                  </a:moveTo>
                  <a:lnTo>
                    <a:pt x="9051" y="6400"/>
                  </a:lnTo>
                  <a:cubicBezTo>
                    <a:pt x="9051" y="6482"/>
                    <a:pt x="9071" y="6554"/>
                    <a:pt x="9114" y="6622"/>
                  </a:cubicBezTo>
                  <a:lnTo>
                    <a:pt x="8820" y="6915"/>
                  </a:lnTo>
                  <a:cubicBezTo>
                    <a:pt x="8816" y="6920"/>
                    <a:pt x="8810" y="6923"/>
                    <a:pt x="8804" y="6923"/>
                  </a:cubicBezTo>
                  <a:cubicBezTo>
                    <a:pt x="8798" y="6923"/>
                    <a:pt x="8792" y="6920"/>
                    <a:pt x="8787" y="6915"/>
                  </a:cubicBezTo>
                  <a:lnTo>
                    <a:pt x="8498" y="6622"/>
                  </a:lnTo>
                  <a:cubicBezTo>
                    <a:pt x="8537" y="6554"/>
                    <a:pt x="8556" y="6482"/>
                    <a:pt x="8556" y="6400"/>
                  </a:cubicBezTo>
                  <a:lnTo>
                    <a:pt x="8556" y="6295"/>
                  </a:lnTo>
                  <a:close/>
                  <a:moveTo>
                    <a:pt x="12670" y="6295"/>
                  </a:moveTo>
                  <a:lnTo>
                    <a:pt x="12670" y="6405"/>
                  </a:lnTo>
                  <a:cubicBezTo>
                    <a:pt x="12670" y="6482"/>
                    <a:pt x="12694" y="6559"/>
                    <a:pt x="12732" y="6627"/>
                  </a:cubicBezTo>
                  <a:lnTo>
                    <a:pt x="12439" y="6915"/>
                  </a:lnTo>
                  <a:cubicBezTo>
                    <a:pt x="12434" y="6920"/>
                    <a:pt x="12428" y="6923"/>
                    <a:pt x="12423" y="6923"/>
                  </a:cubicBezTo>
                  <a:cubicBezTo>
                    <a:pt x="12417" y="6923"/>
                    <a:pt x="12412" y="6920"/>
                    <a:pt x="12410" y="6915"/>
                  </a:cubicBezTo>
                  <a:lnTo>
                    <a:pt x="12116" y="6627"/>
                  </a:lnTo>
                  <a:cubicBezTo>
                    <a:pt x="12155" y="6559"/>
                    <a:pt x="12174" y="6482"/>
                    <a:pt x="12174" y="6405"/>
                  </a:cubicBezTo>
                  <a:lnTo>
                    <a:pt x="12174" y="6295"/>
                  </a:lnTo>
                  <a:close/>
                  <a:moveTo>
                    <a:pt x="3152" y="1"/>
                  </a:moveTo>
                  <a:cubicBezTo>
                    <a:pt x="2666" y="6"/>
                    <a:pt x="2267" y="400"/>
                    <a:pt x="2267" y="886"/>
                  </a:cubicBezTo>
                  <a:lnTo>
                    <a:pt x="2267" y="1338"/>
                  </a:lnTo>
                  <a:cubicBezTo>
                    <a:pt x="2267" y="1690"/>
                    <a:pt x="2435" y="2022"/>
                    <a:pt x="2719" y="2233"/>
                  </a:cubicBezTo>
                  <a:lnTo>
                    <a:pt x="2719" y="2556"/>
                  </a:lnTo>
                  <a:cubicBezTo>
                    <a:pt x="2719" y="2565"/>
                    <a:pt x="2714" y="2570"/>
                    <a:pt x="2710" y="2575"/>
                  </a:cubicBezTo>
                  <a:lnTo>
                    <a:pt x="2180" y="2840"/>
                  </a:lnTo>
                  <a:cubicBezTo>
                    <a:pt x="1954" y="2950"/>
                    <a:pt x="1815" y="3177"/>
                    <a:pt x="1819" y="3427"/>
                  </a:cubicBezTo>
                  <a:lnTo>
                    <a:pt x="1819" y="3850"/>
                  </a:lnTo>
                  <a:lnTo>
                    <a:pt x="1338" y="3850"/>
                  </a:lnTo>
                  <a:cubicBezTo>
                    <a:pt x="847" y="3850"/>
                    <a:pt x="453" y="4245"/>
                    <a:pt x="453" y="4731"/>
                  </a:cubicBezTo>
                  <a:lnTo>
                    <a:pt x="453" y="5183"/>
                  </a:lnTo>
                  <a:cubicBezTo>
                    <a:pt x="453" y="5539"/>
                    <a:pt x="621" y="5866"/>
                    <a:pt x="905" y="6078"/>
                  </a:cubicBezTo>
                  <a:lnTo>
                    <a:pt x="905" y="6400"/>
                  </a:lnTo>
                  <a:cubicBezTo>
                    <a:pt x="905" y="6410"/>
                    <a:pt x="900" y="6420"/>
                    <a:pt x="891" y="6420"/>
                  </a:cubicBezTo>
                  <a:lnTo>
                    <a:pt x="361" y="6684"/>
                  </a:lnTo>
                  <a:cubicBezTo>
                    <a:pt x="140" y="6795"/>
                    <a:pt x="0" y="7026"/>
                    <a:pt x="0" y="7271"/>
                  </a:cubicBezTo>
                  <a:lnTo>
                    <a:pt x="0" y="9504"/>
                  </a:lnTo>
                  <a:cubicBezTo>
                    <a:pt x="0" y="9677"/>
                    <a:pt x="53" y="9846"/>
                    <a:pt x="150" y="9995"/>
                  </a:cubicBezTo>
                  <a:lnTo>
                    <a:pt x="376" y="10332"/>
                  </a:lnTo>
                  <a:cubicBezTo>
                    <a:pt x="429" y="10409"/>
                    <a:pt x="453" y="10500"/>
                    <a:pt x="453" y="10591"/>
                  </a:cubicBezTo>
                  <a:lnTo>
                    <a:pt x="453" y="11520"/>
                  </a:lnTo>
                  <a:cubicBezTo>
                    <a:pt x="446" y="11664"/>
                    <a:pt x="553" y="11737"/>
                    <a:pt x="659" y="11737"/>
                  </a:cubicBezTo>
                  <a:cubicBezTo>
                    <a:pt x="766" y="11737"/>
                    <a:pt x="871" y="11664"/>
                    <a:pt x="862" y="11520"/>
                  </a:cubicBezTo>
                  <a:lnTo>
                    <a:pt x="862" y="10591"/>
                  </a:lnTo>
                  <a:cubicBezTo>
                    <a:pt x="862" y="10418"/>
                    <a:pt x="814" y="10250"/>
                    <a:pt x="717" y="10101"/>
                  </a:cubicBezTo>
                  <a:lnTo>
                    <a:pt x="491" y="9764"/>
                  </a:lnTo>
                  <a:cubicBezTo>
                    <a:pt x="438" y="9687"/>
                    <a:pt x="409" y="9595"/>
                    <a:pt x="409" y="9504"/>
                  </a:cubicBezTo>
                  <a:lnTo>
                    <a:pt x="409" y="7271"/>
                  </a:lnTo>
                  <a:cubicBezTo>
                    <a:pt x="409" y="7180"/>
                    <a:pt x="462" y="7093"/>
                    <a:pt x="549" y="7050"/>
                  </a:cubicBezTo>
                  <a:lnTo>
                    <a:pt x="920" y="6867"/>
                  </a:lnTo>
                  <a:lnTo>
                    <a:pt x="1261" y="7204"/>
                  </a:lnTo>
                  <a:cubicBezTo>
                    <a:pt x="1345" y="7288"/>
                    <a:pt x="1455" y="7330"/>
                    <a:pt x="1564" y="7330"/>
                  </a:cubicBezTo>
                  <a:cubicBezTo>
                    <a:pt x="1674" y="7330"/>
                    <a:pt x="1783" y="7288"/>
                    <a:pt x="1867" y="7204"/>
                  </a:cubicBezTo>
                  <a:lnTo>
                    <a:pt x="2209" y="6867"/>
                  </a:lnTo>
                  <a:lnTo>
                    <a:pt x="2580" y="7050"/>
                  </a:lnTo>
                  <a:cubicBezTo>
                    <a:pt x="2666" y="7093"/>
                    <a:pt x="2719" y="7180"/>
                    <a:pt x="2719" y="7271"/>
                  </a:cubicBezTo>
                  <a:lnTo>
                    <a:pt x="2719" y="9504"/>
                  </a:lnTo>
                  <a:cubicBezTo>
                    <a:pt x="2719" y="9595"/>
                    <a:pt x="2690" y="9687"/>
                    <a:pt x="2637" y="9764"/>
                  </a:cubicBezTo>
                  <a:lnTo>
                    <a:pt x="2411" y="10101"/>
                  </a:lnTo>
                  <a:cubicBezTo>
                    <a:pt x="2315" y="10250"/>
                    <a:pt x="2262" y="10418"/>
                    <a:pt x="2267" y="10591"/>
                  </a:cubicBezTo>
                  <a:lnTo>
                    <a:pt x="2267" y="11520"/>
                  </a:lnTo>
                  <a:cubicBezTo>
                    <a:pt x="2257" y="11664"/>
                    <a:pt x="2363" y="11737"/>
                    <a:pt x="2470" y="11737"/>
                  </a:cubicBezTo>
                  <a:cubicBezTo>
                    <a:pt x="2576" y="11737"/>
                    <a:pt x="2683" y="11664"/>
                    <a:pt x="2676" y="11520"/>
                  </a:cubicBezTo>
                  <a:lnTo>
                    <a:pt x="2676" y="10591"/>
                  </a:lnTo>
                  <a:cubicBezTo>
                    <a:pt x="2676" y="10500"/>
                    <a:pt x="2700" y="10409"/>
                    <a:pt x="2753" y="10332"/>
                  </a:cubicBezTo>
                  <a:lnTo>
                    <a:pt x="2979" y="9995"/>
                  </a:lnTo>
                  <a:cubicBezTo>
                    <a:pt x="3075" y="9846"/>
                    <a:pt x="3128" y="9677"/>
                    <a:pt x="3128" y="9504"/>
                  </a:cubicBezTo>
                  <a:lnTo>
                    <a:pt x="3128" y="7271"/>
                  </a:lnTo>
                  <a:cubicBezTo>
                    <a:pt x="3128" y="7026"/>
                    <a:pt x="2989" y="6795"/>
                    <a:pt x="2767" y="6684"/>
                  </a:cubicBezTo>
                  <a:lnTo>
                    <a:pt x="2238" y="6420"/>
                  </a:lnTo>
                  <a:cubicBezTo>
                    <a:pt x="2228" y="6420"/>
                    <a:pt x="2224" y="6410"/>
                    <a:pt x="2224" y="6400"/>
                  </a:cubicBezTo>
                  <a:lnTo>
                    <a:pt x="2224" y="6078"/>
                  </a:lnTo>
                  <a:cubicBezTo>
                    <a:pt x="2507" y="5866"/>
                    <a:pt x="2676" y="5539"/>
                    <a:pt x="2676" y="5183"/>
                  </a:cubicBezTo>
                  <a:lnTo>
                    <a:pt x="2676" y="4731"/>
                  </a:lnTo>
                  <a:cubicBezTo>
                    <a:pt x="2676" y="4413"/>
                    <a:pt x="2503" y="4115"/>
                    <a:pt x="2224" y="3961"/>
                  </a:cubicBezTo>
                  <a:lnTo>
                    <a:pt x="2224" y="3427"/>
                  </a:lnTo>
                  <a:cubicBezTo>
                    <a:pt x="2224" y="3335"/>
                    <a:pt x="2276" y="3249"/>
                    <a:pt x="2363" y="3205"/>
                  </a:cubicBezTo>
                  <a:lnTo>
                    <a:pt x="2734" y="3023"/>
                  </a:lnTo>
                  <a:lnTo>
                    <a:pt x="3070" y="3359"/>
                  </a:lnTo>
                  <a:cubicBezTo>
                    <a:pt x="3155" y="3444"/>
                    <a:pt x="3265" y="3486"/>
                    <a:pt x="3376" y="3486"/>
                  </a:cubicBezTo>
                  <a:cubicBezTo>
                    <a:pt x="3487" y="3486"/>
                    <a:pt x="3597" y="3444"/>
                    <a:pt x="3681" y="3359"/>
                  </a:cubicBezTo>
                  <a:lnTo>
                    <a:pt x="4023" y="3023"/>
                  </a:lnTo>
                  <a:lnTo>
                    <a:pt x="4394" y="3205"/>
                  </a:lnTo>
                  <a:cubicBezTo>
                    <a:pt x="4475" y="3249"/>
                    <a:pt x="4528" y="3335"/>
                    <a:pt x="4528" y="3427"/>
                  </a:cubicBezTo>
                  <a:lnTo>
                    <a:pt x="4528" y="3961"/>
                  </a:lnTo>
                  <a:cubicBezTo>
                    <a:pt x="4249" y="4115"/>
                    <a:pt x="4076" y="4408"/>
                    <a:pt x="4076" y="4731"/>
                  </a:cubicBezTo>
                  <a:lnTo>
                    <a:pt x="4076" y="5183"/>
                  </a:lnTo>
                  <a:cubicBezTo>
                    <a:pt x="4076" y="5534"/>
                    <a:pt x="4244" y="5866"/>
                    <a:pt x="4528" y="6073"/>
                  </a:cubicBezTo>
                  <a:lnTo>
                    <a:pt x="4528" y="6400"/>
                  </a:lnTo>
                  <a:cubicBezTo>
                    <a:pt x="4528" y="6405"/>
                    <a:pt x="4524" y="6415"/>
                    <a:pt x="4519" y="6420"/>
                  </a:cubicBezTo>
                  <a:lnTo>
                    <a:pt x="3989" y="6684"/>
                  </a:lnTo>
                  <a:cubicBezTo>
                    <a:pt x="3763" y="6795"/>
                    <a:pt x="3624" y="7021"/>
                    <a:pt x="3629" y="7271"/>
                  </a:cubicBezTo>
                  <a:lnTo>
                    <a:pt x="3629" y="9499"/>
                  </a:lnTo>
                  <a:cubicBezTo>
                    <a:pt x="3629" y="9677"/>
                    <a:pt x="3677" y="9846"/>
                    <a:pt x="3778" y="9990"/>
                  </a:cubicBezTo>
                  <a:lnTo>
                    <a:pt x="3999" y="10327"/>
                  </a:lnTo>
                  <a:cubicBezTo>
                    <a:pt x="4052" y="10404"/>
                    <a:pt x="4081" y="10495"/>
                    <a:pt x="4081" y="10591"/>
                  </a:cubicBezTo>
                  <a:lnTo>
                    <a:pt x="4081" y="11515"/>
                  </a:lnTo>
                  <a:cubicBezTo>
                    <a:pt x="4088" y="11645"/>
                    <a:pt x="4187" y="11710"/>
                    <a:pt x="4285" y="11710"/>
                  </a:cubicBezTo>
                  <a:cubicBezTo>
                    <a:pt x="4384" y="11710"/>
                    <a:pt x="4483" y="11645"/>
                    <a:pt x="4490" y="11515"/>
                  </a:cubicBezTo>
                  <a:lnTo>
                    <a:pt x="4490" y="10591"/>
                  </a:lnTo>
                  <a:cubicBezTo>
                    <a:pt x="4490" y="10418"/>
                    <a:pt x="4437" y="10250"/>
                    <a:pt x="4341" y="10101"/>
                  </a:cubicBezTo>
                  <a:lnTo>
                    <a:pt x="4115" y="9764"/>
                  </a:lnTo>
                  <a:cubicBezTo>
                    <a:pt x="4062" y="9687"/>
                    <a:pt x="4038" y="9595"/>
                    <a:pt x="4038" y="9504"/>
                  </a:cubicBezTo>
                  <a:lnTo>
                    <a:pt x="4038" y="7271"/>
                  </a:lnTo>
                  <a:cubicBezTo>
                    <a:pt x="4038" y="7180"/>
                    <a:pt x="4090" y="7093"/>
                    <a:pt x="4172" y="7050"/>
                  </a:cubicBezTo>
                  <a:lnTo>
                    <a:pt x="4548" y="6867"/>
                  </a:lnTo>
                  <a:lnTo>
                    <a:pt x="4884" y="7204"/>
                  </a:lnTo>
                  <a:cubicBezTo>
                    <a:pt x="4969" y="7288"/>
                    <a:pt x="5079" y="7330"/>
                    <a:pt x="5190" y="7330"/>
                  </a:cubicBezTo>
                  <a:cubicBezTo>
                    <a:pt x="5301" y="7330"/>
                    <a:pt x="5411" y="7288"/>
                    <a:pt x="5496" y="7204"/>
                  </a:cubicBezTo>
                  <a:lnTo>
                    <a:pt x="5832" y="6867"/>
                  </a:lnTo>
                  <a:lnTo>
                    <a:pt x="6203" y="7050"/>
                  </a:lnTo>
                  <a:cubicBezTo>
                    <a:pt x="6289" y="7093"/>
                    <a:pt x="6342" y="7180"/>
                    <a:pt x="6342" y="7271"/>
                  </a:cubicBezTo>
                  <a:lnTo>
                    <a:pt x="6342" y="9504"/>
                  </a:lnTo>
                  <a:cubicBezTo>
                    <a:pt x="6342" y="9595"/>
                    <a:pt x="6313" y="9687"/>
                    <a:pt x="6261" y="9764"/>
                  </a:cubicBezTo>
                  <a:lnTo>
                    <a:pt x="6039" y="10101"/>
                  </a:lnTo>
                  <a:cubicBezTo>
                    <a:pt x="5943" y="10250"/>
                    <a:pt x="5890" y="10418"/>
                    <a:pt x="5890" y="10591"/>
                  </a:cubicBezTo>
                  <a:lnTo>
                    <a:pt x="5890" y="11520"/>
                  </a:lnTo>
                  <a:cubicBezTo>
                    <a:pt x="5897" y="11648"/>
                    <a:pt x="5996" y="11711"/>
                    <a:pt x="6095" y="11711"/>
                  </a:cubicBezTo>
                  <a:cubicBezTo>
                    <a:pt x="6193" y="11711"/>
                    <a:pt x="6292" y="11648"/>
                    <a:pt x="6299" y="11520"/>
                  </a:cubicBezTo>
                  <a:lnTo>
                    <a:pt x="6299" y="10591"/>
                  </a:lnTo>
                  <a:cubicBezTo>
                    <a:pt x="6299" y="10500"/>
                    <a:pt x="6328" y="10409"/>
                    <a:pt x="6381" y="10332"/>
                  </a:cubicBezTo>
                  <a:lnTo>
                    <a:pt x="6602" y="9995"/>
                  </a:lnTo>
                  <a:cubicBezTo>
                    <a:pt x="6698" y="9846"/>
                    <a:pt x="6751" y="9677"/>
                    <a:pt x="6751" y="9504"/>
                  </a:cubicBezTo>
                  <a:lnTo>
                    <a:pt x="6751" y="7271"/>
                  </a:lnTo>
                  <a:cubicBezTo>
                    <a:pt x="6751" y="7026"/>
                    <a:pt x="6612" y="6795"/>
                    <a:pt x="6390" y="6684"/>
                  </a:cubicBezTo>
                  <a:lnTo>
                    <a:pt x="5861" y="6420"/>
                  </a:lnTo>
                  <a:cubicBezTo>
                    <a:pt x="5852" y="6420"/>
                    <a:pt x="5847" y="6410"/>
                    <a:pt x="5847" y="6400"/>
                  </a:cubicBezTo>
                  <a:lnTo>
                    <a:pt x="5847" y="6078"/>
                  </a:lnTo>
                  <a:cubicBezTo>
                    <a:pt x="6131" y="5866"/>
                    <a:pt x="6299" y="5539"/>
                    <a:pt x="6299" y="5183"/>
                  </a:cubicBezTo>
                  <a:lnTo>
                    <a:pt x="6299" y="4731"/>
                  </a:lnTo>
                  <a:cubicBezTo>
                    <a:pt x="6299" y="4413"/>
                    <a:pt x="6126" y="4115"/>
                    <a:pt x="5847" y="3961"/>
                  </a:cubicBezTo>
                  <a:lnTo>
                    <a:pt x="5847" y="3427"/>
                  </a:lnTo>
                  <a:cubicBezTo>
                    <a:pt x="5847" y="3335"/>
                    <a:pt x="5900" y="3249"/>
                    <a:pt x="5986" y="3205"/>
                  </a:cubicBezTo>
                  <a:lnTo>
                    <a:pt x="6357" y="3023"/>
                  </a:lnTo>
                  <a:lnTo>
                    <a:pt x="6698" y="3359"/>
                  </a:lnTo>
                  <a:cubicBezTo>
                    <a:pt x="6783" y="3444"/>
                    <a:pt x="6892" y="3486"/>
                    <a:pt x="7002" y="3486"/>
                  </a:cubicBezTo>
                  <a:cubicBezTo>
                    <a:pt x="7111" y="3486"/>
                    <a:pt x="7221" y="3444"/>
                    <a:pt x="7305" y="3359"/>
                  </a:cubicBezTo>
                  <a:lnTo>
                    <a:pt x="7646" y="3023"/>
                  </a:lnTo>
                  <a:lnTo>
                    <a:pt x="8017" y="3205"/>
                  </a:lnTo>
                  <a:cubicBezTo>
                    <a:pt x="8103" y="3249"/>
                    <a:pt x="8156" y="3335"/>
                    <a:pt x="8156" y="3427"/>
                  </a:cubicBezTo>
                  <a:lnTo>
                    <a:pt x="8156" y="3961"/>
                  </a:lnTo>
                  <a:cubicBezTo>
                    <a:pt x="7873" y="4115"/>
                    <a:pt x="7704" y="4408"/>
                    <a:pt x="7704" y="4731"/>
                  </a:cubicBezTo>
                  <a:lnTo>
                    <a:pt x="7704" y="5183"/>
                  </a:lnTo>
                  <a:cubicBezTo>
                    <a:pt x="7704" y="5534"/>
                    <a:pt x="7868" y="5866"/>
                    <a:pt x="8156" y="6073"/>
                  </a:cubicBezTo>
                  <a:lnTo>
                    <a:pt x="8156" y="6400"/>
                  </a:lnTo>
                  <a:cubicBezTo>
                    <a:pt x="8156" y="6405"/>
                    <a:pt x="8152" y="6415"/>
                    <a:pt x="8142" y="6420"/>
                  </a:cubicBezTo>
                  <a:lnTo>
                    <a:pt x="7613" y="6684"/>
                  </a:lnTo>
                  <a:cubicBezTo>
                    <a:pt x="7391" y="6795"/>
                    <a:pt x="7252" y="7021"/>
                    <a:pt x="7252" y="7271"/>
                  </a:cubicBezTo>
                  <a:lnTo>
                    <a:pt x="7252" y="9499"/>
                  </a:lnTo>
                  <a:cubicBezTo>
                    <a:pt x="7252" y="9677"/>
                    <a:pt x="7305" y="9846"/>
                    <a:pt x="7401" y="9990"/>
                  </a:cubicBezTo>
                  <a:lnTo>
                    <a:pt x="7622" y="10327"/>
                  </a:lnTo>
                  <a:cubicBezTo>
                    <a:pt x="7675" y="10404"/>
                    <a:pt x="7704" y="10495"/>
                    <a:pt x="7704" y="10591"/>
                  </a:cubicBezTo>
                  <a:lnTo>
                    <a:pt x="7704" y="11515"/>
                  </a:lnTo>
                  <a:cubicBezTo>
                    <a:pt x="7711" y="11645"/>
                    <a:pt x="7810" y="11710"/>
                    <a:pt x="7909" y="11710"/>
                  </a:cubicBezTo>
                  <a:cubicBezTo>
                    <a:pt x="8007" y="11710"/>
                    <a:pt x="8106" y="11645"/>
                    <a:pt x="8113" y="11515"/>
                  </a:cubicBezTo>
                  <a:lnTo>
                    <a:pt x="8113" y="10591"/>
                  </a:lnTo>
                  <a:cubicBezTo>
                    <a:pt x="8113" y="10418"/>
                    <a:pt x="8060" y="10250"/>
                    <a:pt x="7964" y="10101"/>
                  </a:cubicBezTo>
                  <a:lnTo>
                    <a:pt x="7743" y="9764"/>
                  </a:lnTo>
                  <a:cubicBezTo>
                    <a:pt x="7690" y="9687"/>
                    <a:pt x="7661" y="9595"/>
                    <a:pt x="7661" y="9504"/>
                  </a:cubicBezTo>
                  <a:lnTo>
                    <a:pt x="7661" y="7271"/>
                  </a:lnTo>
                  <a:cubicBezTo>
                    <a:pt x="7661" y="7180"/>
                    <a:pt x="7714" y="7093"/>
                    <a:pt x="7800" y="7050"/>
                  </a:cubicBezTo>
                  <a:lnTo>
                    <a:pt x="8171" y="6867"/>
                  </a:lnTo>
                  <a:lnTo>
                    <a:pt x="8493" y="7209"/>
                  </a:lnTo>
                  <a:cubicBezTo>
                    <a:pt x="8577" y="7293"/>
                    <a:pt x="8688" y="7335"/>
                    <a:pt x="8799" y="7335"/>
                  </a:cubicBezTo>
                  <a:cubicBezTo>
                    <a:pt x="8909" y="7335"/>
                    <a:pt x="9020" y="7293"/>
                    <a:pt x="9104" y="7209"/>
                  </a:cubicBezTo>
                  <a:lnTo>
                    <a:pt x="9441" y="6867"/>
                  </a:lnTo>
                  <a:lnTo>
                    <a:pt x="9812" y="7055"/>
                  </a:lnTo>
                  <a:cubicBezTo>
                    <a:pt x="9898" y="7093"/>
                    <a:pt x="9951" y="7180"/>
                    <a:pt x="9951" y="7276"/>
                  </a:cubicBezTo>
                  <a:lnTo>
                    <a:pt x="9951" y="9504"/>
                  </a:lnTo>
                  <a:cubicBezTo>
                    <a:pt x="9951" y="9600"/>
                    <a:pt x="9922" y="9692"/>
                    <a:pt x="9869" y="9769"/>
                  </a:cubicBezTo>
                  <a:lnTo>
                    <a:pt x="9648" y="10105"/>
                  </a:lnTo>
                  <a:cubicBezTo>
                    <a:pt x="9552" y="10250"/>
                    <a:pt x="9499" y="10418"/>
                    <a:pt x="9499" y="10596"/>
                  </a:cubicBezTo>
                  <a:lnTo>
                    <a:pt x="9499" y="11520"/>
                  </a:lnTo>
                  <a:cubicBezTo>
                    <a:pt x="9506" y="11650"/>
                    <a:pt x="9605" y="11715"/>
                    <a:pt x="9703" y="11715"/>
                  </a:cubicBezTo>
                  <a:cubicBezTo>
                    <a:pt x="9802" y="11715"/>
                    <a:pt x="9901" y="11650"/>
                    <a:pt x="9908" y="11520"/>
                  </a:cubicBezTo>
                  <a:lnTo>
                    <a:pt x="9908" y="10591"/>
                  </a:lnTo>
                  <a:cubicBezTo>
                    <a:pt x="9908" y="10500"/>
                    <a:pt x="9937" y="10409"/>
                    <a:pt x="9990" y="10332"/>
                  </a:cubicBezTo>
                  <a:lnTo>
                    <a:pt x="10211" y="9995"/>
                  </a:lnTo>
                  <a:cubicBezTo>
                    <a:pt x="10307" y="9846"/>
                    <a:pt x="10360" y="9677"/>
                    <a:pt x="10360" y="9504"/>
                  </a:cubicBezTo>
                  <a:lnTo>
                    <a:pt x="10360" y="7271"/>
                  </a:lnTo>
                  <a:cubicBezTo>
                    <a:pt x="10360" y="7026"/>
                    <a:pt x="10221" y="6795"/>
                    <a:pt x="9999" y="6684"/>
                  </a:cubicBezTo>
                  <a:lnTo>
                    <a:pt x="9470" y="6420"/>
                  </a:lnTo>
                  <a:cubicBezTo>
                    <a:pt x="9460" y="6420"/>
                    <a:pt x="9456" y="6410"/>
                    <a:pt x="9456" y="6400"/>
                  </a:cubicBezTo>
                  <a:lnTo>
                    <a:pt x="9456" y="6078"/>
                  </a:lnTo>
                  <a:cubicBezTo>
                    <a:pt x="9739" y="5866"/>
                    <a:pt x="9908" y="5539"/>
                    <a:pt x="9908" y="5183"/>
                  </a:cubicBezTo>
                  <a:lnTo>
                    <a:pt x="9908" y="4731"/>
                  </a:lnTo>
                  <a:cubicBezTo>
                    <a:pt x="9908" y="4413"/>
                    <a:pt x="9735" y="4115"/>
                    <a:pt x="9456" y="3961"/>
                  </a:cubicBezTo>
                  <a:lnTo>
                    <a:pt x="9456" y="3427"/>
                  </a:lnTo>
                  <a:cubicBezTo>
                    <a:pt x="9456" y="3331"/>
                    <a:pt x="9508" y="3244"/>
                    <a:pt x="9595" y="3205"/>
                  </a:cubicBezTo>
                  <a:lnTo>
                    <a:pt x="9966" y="3018"/>
                  </a:lnTo>
                  <a:lnTo>
                    <a:pt x="10302" y="3359"/>
                  </a:lnTo>
                  <a:cubicBezTo>
                    <a:pt x="10387" y="3444"/>
                    <a:pt x="10497" y="3486"/>
                    <a:pt x="10608" y="3486"/>
                  </a:cubicBezTo>
                  <a:cubicBezTo>
                    <a:pt x="10719" y="3486"/>
                    <a:pt x="10829" y="3444"/>
                    <a:pt x="10914" y="3359"/>
                  </a:cubicBezTo>
                  <a:lnTo>
                    <a:pt x="11250" y="3018"/>
                  </a:lnTo>
                  <a:lnTo>
                    <a:pt x="11626" y="3205"/>
                  </a:lnTo>
                  <a:cubicBezTo>
                    <a:pt x="11707" y="3249"/>
                    <a:pt x="11760" y="3331"/>
                    <a:pt x="11760" y="3427"/>
                  </a:cubicBezTo>
                  <a:lnTo>
                    <a:pt x="11760" y="3961"/>
                  </a:lnTo>
                  <a:cubicBezTo>
                    <a:pt x="11481" y="4115"/>
                    <a:pt x="11308" y="4408"/>
                    <a:pt x="11308" y="4731"/>
                  </a:cubicBezTo>
                  <a:lnTo>
                    <a:pt x="11308" y="5183"/>
                  </a:lnTo>
                  <a:cubicBezTo>
                    <a:pt x="11308" y="5534"/>
                    <a:pt x="11476" y="5866"/>
                    <a:pt x="11760" y="6073"/>
                  </a:cubicBezTo>
                  <a:lnTo>
                    <a:pt x="11760" y="6400"/>
                  </a:lnTo>
                  <a:cubicBezTo>
                    <a:pt x="11760" y="6405"/>
                    <a:pt x="11756" y="6415"/>
                    <a:pt x="11751" y="6420"/>
                  </a:cubicBezTo>
                  <a:lnTo>
                    <a:pt x="11221" y="6684"/>
                  </a:lnTo>
                  <a:cubicBezTo>
                    <a:pt x="10995" y="6795"/>
                    <a:pt x="10856" y="7021"/>
                    <a:pt x="10861" y="7271"/>
                  </a:cubicBezTo>
                  <a:lnTo>
                    <a:pt x="10861" y="9499"/>
                  </a:lnTo>
                  <a:cubicBezTo>
                    <a:pt x="10856" y="9677"/>
                    <a:pt x="10909" y="9846"/>
                    <a:pt x="11005" y="9990"/>
                  </a:cubicBezTo>
                  <a:lnTo>
                    <a:pt x="11231" y="10327"/>
                  </a:lnTo>
                  <a:cubicBezTo>
                    <a:pt x="11284" y="10404"/>
                    <a:pt x="11313" y="10495"/>
                    <a:pt x="11313" y="10591"/>
                  </a:cubicBezTo>
                  <a:lnTo>
                    <a:pt x="11313" y="11515"/>
                  </a:lnTo>
                  <a:cubicBezTo>
                    <a:pt x="11303" y="11660"/>
                    <a:pt x="11409" y="11732"/>
                    <a:pt x="11516" y="11732"/>
                  </a:cubicBezTo>
                  <a:cubicBezTo>
                    <a:pt x="11622" y="11732"/>
                    <a:pt x="11729" y="11660"/>
                    <a:pt x="11722" y="11515"/>
                  </a:cubicBezTo>
                  <a:lnTo>
                    <a:pt x="11722" y="10591"/>
                  </a:lnTo>
                  <a:cubicBezTo>
                    <a:pt x="11722" y="10418"/>
                    <a:pt x="11669" y="10250"/>
                    <a:pt x="11573" y="10101"/>
                  </a:cubicBezTo>
                  <a:lnTo>
                    <a:pt x="11347" y="9764"/>
                  </a:lnTo>
                  <a:cubicBezTo>
                    <a:pt x="11294" y="9687"/>
                    <a:pt x="11270" y="9595"/>
                    <a:pt x="11270" y="9504"/>
                  </a:cubicBezTo>
                  <a:lnTo>
                    <a:pt x="11270" y="7271"/>
                  </a:lnTo>
                  <a:cubicBezTo>
                    <a:pt x="11270" y="7180"/>
                    <a:pt x="11323" y="7093"/>
                    <a:pt x="11404" y="7050"/>
                  </a:cubicBezTo>
                  <a:lnTo>
                    <a:pt x="11775" y="6867"/>
                  </a:lnTo>
                  <a:lnTo>
                    <a:pt x="12116" y="7204"/>
                  </a:lnTo>
                  <a:cubicBezTo>
                    <a:pt x="12201" y="7288"/>
                    <a:pt x="12310" y="7330"/>
                    <a:pt x="12420" y="7330"/>
                  </a:cubicBezTo>
                  <a:cubicBezTo>
                    <a:pt x="12530" y="7330"/>
                    <a:pt x="12641" y="7288"/>
                    <a:pt x="12728" y="7204"/>
                  </a:cubicBezTo>
                  <a:lnTo>
                    <a:pt x="13064" y="6867"/>
                  </a:lnTo>
                  <a:lnTo>
                    <a:pt x="13435" y="7050"/>
                  </a:lnTo>
                  <a:cubicBezTo>
                    <a:pt x="13521" y="7093"/>
                    <a:pt x="13574" y="7180"/>
                    <a:pt x="13574" y="7271"/>
                  </a:cubicBezTo>
                  <a:lnTo>
                    <a:pt x="13574" y="9504"/>
                  </a:lnTo>
                  <a:cubicBezTo>
                    <a:pt x="13574" y="9595"/>
                    <a:pt x="13546" y="9687"/>
                    <a:pt x="13493" y="9764"/>
                  </a:cubicBezTo>
                  <a:lnTo>
                    <a:pt x="13271" y="10101"/>
                  </a:lnTo>
                  <a:cubicBezTo>
                    <a:pt x="13170" y="10250"/>
                    <a:pt x="13122" y="10418"/>
                    <a:pt x="13122" y="10591"/>
                  </a:cubicBezTo>
                  <a:lnTo>
                    <a:pt x="13122" y="11520"/>
                  </a:lnTo>
                  <a:cubicBezTo>
                    <a:pt x="13112" y="11664"/>
                    <a:pt x="13218" y="11737"/>
                    <a:pt x="13325" y="11737"/>
                  </a:cubicBezTo>
                  <a:cubicBezTo>
                    <a:pt x="13431" y="11737"/>
                    <a:pt x="13538" y="11664"/>
                    <a:pt x="13531" y="11520"/>
                  </a:cubicBezTo>
                  <a:lnTo>
                    <a:pt x="13531" y="10591"/>
                  </a:lnTo>
                  <a:cubicBezTo>
                    <a:pt x="13531" y="10500"/>
                    <a:pt x="13555" y="10409"/>
                    <a:pt x="13608" y="10332"/>
                  </a:cubicBezTo>
                  <a:lnTo>
                    <a:pt x="13834" y="9995"/>
                  </a:lnTo>
                  <a:cubicBezTo>
                    <a:pt x="13930" y="9846"/>
                    <a:pt x="13983" y="9677"/>
                    <a:pt x="13983" y="9504"/>
                  </a:cubicBezTo>
                  <a:lnTo>
                    <a:pt x="13983" y="7271"/>
                  </a:lnTo>
                  <a:cubicBezTo>
                    <a:pt x="13983" y="7026"/>
                    <a:pt x="13844" y="6795"/>
                    <a:pt x="13618" y="6684"/>
                  </a:cubicBezTo>
                  <a:lnTo>
                    <a:pt x="13088" y="6420"/>
                  </a:lnTo>
                  <a:cubicBezTo>
                    <a:pt x="13079" y="6420"/>
                    <a:pt x="13074" y="6410"/>
                    <a:pt x="13079" y="6400"/>
                  </a:cubicBezTo>
                  <a:lnTo>
                    <a:pt x="13079" y="6078"/>
                  </a:lnTo>
                  <a:cubicBezTo>
                    <a:pt x="13363" y="5866"/>
                    <a:pt x="13526" y="5539"/>
                    <a:pt x="13531" y="5183"/>
                  </a:cubicBezTo>
                  <a:lnTo>
                    <a:pt x="13531" y="4731"/>
                  </a:lnTo>
                  <a:cubicBezTo>
                    <a:pt x="13526" y="4245"/>
                    <a:pt x="13132" y="3850"/>
                    <a:pt x="12646" y="3850"/>
                  </a:cubicBezTo>
                  <a:lnTo>
                    <a:pt x="12169" y="3850"/>
                  </a:lnTo>
                  <a:lnTo>
                    <a:pt x="12169" y="3427"/>
                  </a:lnTo>
                  <a:cubicBezTo>
                    <a:pt x="12174" y="3177"/>
                    <a:pt x="12035" y="2950"/>
                    <a:pt x="11809" y="2840"/>
                  </a:cubicBezTo>
                  <a:lnTo>
                    <a:pt x="11279" y="2575"/>
                  </a:lnTo>
                  <a:cubicBezTo>
                    <a:pt x="11274" y="2570"/>
                    <a:pt x="11270" y="2565"/>
                    <a:pt x="11270" y="2556"/>
                  </a:cubicBezTo>
                  <a:lnTo>
                    <a:pt x="11270" y="2233"/>
                  </a:lnTo>
                  <a:cubicBezTo>
                    <a:pt x="11553" y="2022"/>
                    <a:pt x="11722" y="1690"/>
                    <a:pt x="11722" y="1338"/>
                  </a:cubicBezTo>
                  <a:lnTo>
                    <a:pt x="11722" y="886"/>
                  </a:lnTo>
                  <a:cubicBezTo>
                    <a:pt x="11722" y="400"/>
                    <a:pt x="11323" y="6"/>
                    <a:pt x="10837" y="1"/>
                  </a:cubicBezTo>
                  <a:lnTo>
                    <a:pt x="10384" y="1"/>
                  </a:lnTo>
                  <a:cubicBezTo>
                    <a:pt x="9898" y="6"/>
                    <a:pt x="9504" y="400"/>
                    <a:pt x="9504" y="886"/>
                  </a:cubicBezTo>
                  <a:lnTo>
                    <a:pt x="9504" y="1338"/>
                  </a:lnTo>
                  <a:cubicBezTo>
                    <a:pt x="9504" y="1690"/>
                    <a:pt x="9667" y="2022"/>
                    <a:pt x="9956" y="2233"/>
                  </a:cubicBezTo>
                  <a:lnTo>
                    <a:pt x="9956" y="2556"/>
                  </a:lnTo>
                  <a:cubicBezTo>
                    <a:pt x="9956" y="2565"/>
                    <a:pt x="9951" y="2570"/>
                    <a:pt x="9942" y="2575"/>
                  </a:cubicBezTo>
                  <a:lnTo>
                    <a:pt x="9412" y="2840"/>
                  </a:lnTo>
                  <a:cubicBezTo>
                    <a:pt x="9191" y="2950"/>
                    <a:pt x="9051" y="3177"/>
                    <a:pt x="9051" y="3427"/>
                  </a:cubicBezTo>
                  <a:lnTo>
                    <a:pt x="9051" y="3850"/>
                  </a:lnTo>
                  <a:lnTo>
                    <a:pt x="8556" y="3850"/>
                  </a:lnTo>
                  <a:lnTo>
                    <a:pt x="8556" y="3427"/>
                  </a:lnTo>
                  <a:cubicBezTo>
                    <a:pt x="8556" y="3177"/>
                    <a:pt x="8416" y="2950"/>
                    <a:pt x="8195" y="2840"/>
                  </a:cubicBezTo>
                  <a:lnTo>
                    <a:pt x="7661" y="2575"/>
                  </a:lnTo>
                  <a:cubicBezTo>
                    <a:pt x="7656" y="2570"/>
                    <a:pt x="7651" y="2565"/>
                    <a:pt x="7651" y="2556"/>
                  </a:cubicBezTo>
                  <a:lnTo>
                    <a:pt x="7651" y="2233"/>
                  </a:lnTo>
                  <a:cubicBezTo>
                    <a:pt x="7935" y="2022"/>
                    <a:pt x="8103" y="1690"/>
                    <a:pt x="8103" y="1338"/>
                  </a:cubicBezTo>
                  <a:lnTo>
                    <a:pt x="8103" y="886"/>
                  </a:lnTo>
                  <a:cubicBezTo>
                    <a:pt x="8103" y="400"/>
                    <a:pt x="7709" y="6"/>
                    <a:pt x="7218" y="1"/>
                  </a:cubicBezTo>
                  <a:lnTo>
                    <a:pt x="6766" y="1"/>
                  </a:lnTo>
                  <a:cubicBezTo>
                    <a:pt x="6280" y="6"/>
                    <a:pt x="5885" y="400"/>
                    <a:pt x="5885" y="886"/>
                  </a:cubicBezTo>
                  <a:lnTo>
                    <a:pt x="5885" y="1338"/>
                  </a:lnTo>
                  <a:cubicBezTo>
                    <a:pt x="5885" y="1690"/>
                    <a:pt x="6054" y="2022"/>
                    <a:pt x="6338" y="2233"/>
                  </a:cubicBezTo>
                  <a:lnTo>
                    <a:pt x="6338" y="2556"/>
                  </a:lnTo>
                  <a:cubicBezTo>
                    <a:pt x="6338" y="2565"/>
                    <a:pt x="6333" y="2570"/>
                    <a:pt x="6323" y="2575"/>
                  </a:cubicBezTo>
                  <a:lnTo>
                    <a:pt x="5794" y="2840"/>
                  </a:lnTo>
                  <a:cubicBezTo>
                    <a:pt x="5572" y="2950"/>
                    <a:pt x="5433" y="3177"/>
                    <a:pt x="5433" y="3427"/>
                  </a:cubicBezTo>
                  <a:lnTo>
                    <a:pt x="5433" y="3850"/>
                  </a:lnTo>
                  <a:lnTo>
                    <a:pt x="4937" y="3850"/>
                  </a:lnTo>
                  <a:lnTo>
                    <a:pt x="4937" y="3427"/>
                  </a:lnTo>
                  <a:cubicBezTo>
                    <a:pt x="4937" y="3177"/>
                    <a:pt x="4798" y="2950"/>
                    <a:pt x="4576" y="2840"/>
                  </a:cubicBezTo>
                  <a:lnTo>
                    <a:pt x="4047" y="2575"/>
                  </a:lnTo>
                  <a:cubicBezTo>
                    <a:pt x="4038" y="2570"/>
                    <a:pt x="4033" y="2565"/>
                    <a:pt x="4038" y="2556"/>
                  </a:cubicBezTo>
                  <a:lnTo>
                    <a:pt x="4038" y="2233"/>
                  </a:lnTo>
                  <a:cubicBezTo>
                    <a:pt x="4321" y="2022"/>
                    <a:pt x="4485" y="1690"/>
                    <a:pt x="4490" y="1338"/>
                  </a:cubicBezTo>
                  <a:lnTo>
                    <a:pt x="4490" y="886"/>
                  </a:lnTo>
                  <a:cubicBezTo>
                    <a:pt x="4485" y="400"/>
                    <a:pt x="4090" y="6"/>
                    <a:pt x="3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75"/>
          <p:cNvGrpSpPr/>
          <p:nvPr/>
        </p:nvGrpSpPr>
        <p:grpSpPr>
          <a:xfrm>
            <a:off x="7092669" y="3411571"/>
            <a:ext cx="366896" cy="309327"/>
            <a:chOff x="7092669" y="3411571"/>
            <a:chExt cx="366896" cy="309327"/>
          </a:xfrm>
        </p:grpSpPr>
        <p:sp>
          <p:nvSpPr>
            <p:cNvPr id="11341" name="Google Shape;11341;p75"/>
            <p:cNvSpPr/>
            <p:nvPr/>
          </p:nvSpPr>
          <p:spPr>
            <a:xfrm>
              <a:off x="7098098" y="3416869"/>
              <a:ext cx="356038" cy="298600"/>
            </a:xfrm>
            <a:custGeom>
              <a:avLst/>
              <a:gdLst/>
              <a:ahLst/>
              <a:cxnLst/>
              <a:rect l="l" t="t" r="r" b="b"/>
              <a:pathLst>
                <a:path w="13575" h="11385" extrusionOk="0">
                  <a:moveTo>
                    <a:pt x="660" y="0"/>
                  </a:moveTo>
                  <a:cubicBezTo>
                    <a:pt x="294" y="0"/>
                    <a:pt x="1" y="294"/>
                    <a:pt x="1" y="659"/>
                  </a:cubicBezTo>
                  <a:lnTo>
                    <a:pt x="1" y="10730"/>
                  </a:lnTo>
                  <a:cubicBezTo>
                    <a:pt x="1" y="11091"/>
                    <a:pt x="294" y="11385"/>
                    <a:pt x="660" y="11385"/>
                  </a:cubicBezTo>
                  <a:lnTo>
                    <a:pt x="12920" y="11385"/>
                  </a:lnTo>
                  <a:cubicBezTo>
                    <a:pt x="13281" y="11385"/>
                    <a:pt x="13575" y="11091"/>
                    <a:pt x="13575" y="10730"/>
                  </a:cubicBezTo>
                  <a:lnTo>
                    <a:pt x="13575" y="1973"/>
                  </a:lnTo>
                  <a:cubicBezTo>
                    <a:pt x="13575" y="1607"/>
                    <a:pt x="13281" y="1314"/>
                    <a:pt x="12920" y="1314"/>
                  </a:cubicBezTo>
                  <a:lnTo>
                    <a:pt x="8979" y="1314"/>
                  </a:lnTo>
                  <a:lnTo>
                    <a:pt x="7921" y="260"/>
                  </a:lnTo>
                  <a:cubicBezTo>
                    <a:pt x="7757" y="92"/>
                    <a:pt x="7531" y="0"/>
                    <a:pt x="7300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5"/>
            <p:cNvSpPr/>
            <p:nvPr/>
          </p:nvSpPr>
          <p:spPr>
            <a:xfrm>
              <a:off x="7184308" y="3491565"/>
              <a:ext cx="183750" cy="183776"/>
            </a:xfrm>
            <a:custGeom>
              <a:avLst/>
              <a:gdLst/>
              <a:ahLst/>
              <a:cxnLst/>
              <a:rect l="l" t="t" r="r" b="b"/>
              <a:pathLst>
                <a:path w="7006" h="7007" extrusionOk="0">
                  <a:moveTo>
                    <a:pt x="3503" y="1"/>
                  </a:moveTo>
                  <a:cubicBezTo>
                    <a:pt x="1569" y="1"/>
                    <a:pt x="0" y="1569"/>
                    <a:pt x="0" y="3504"/>
                  </a:cubicBezTo>
                  <a:cubicBezTo>
                    <a:pt x="0" y="5438"/>
                    <a:pt x="1569" y="7007"/>
                    <a:pt x="3503" y="7007"/>
                  </a:cubicBezTo>
                  <a:cubicBezTo>
                    <a:pt x="5437" y="7007"/>
                    <a:pt x="7006" y="5438"/>
                    <a:pt x="7006" y="3504"/>
                  </a:cubicBezTo>
                  <a:cubicBezTo>
                    <a:pt x="7006" y="1569"/>
                    <a:pt x="5437" y="1"/>
                    <a:pt x="3503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5"/>
            <p:cNvSpPr/>
            <p:nvPr/>
          </p:nvSpPr>
          <p:spPr>
            <a:xfrm>
              <a:off x="7207257" y="3514540"/>
              <a:ext cx="137852" cy="137826"/>
            </a:xfrm>
            <a:custGeom>
              <a:avLst/>
              <a:gdLst/>
              <a:ahLst/>
              <a:cxnLst/>
              <a:rect l="l" t="t" r="r" b="b"/>
              <a:pathLst>
                <a:path w="5256" h="5255" extrusionOk="0">
                  <a:moveTo>
                    <a:pt x="2628" y="1"/>
                  </a:moveTo>
                  <a:cubicBezTo>
                    <a:pt x="1175" y="1"/>
                    <a:pt x="1" y="1175"/>
                    <a:pt x="1" y="2628"/>
                  </a:cubicBezTo>
                  <a:cubicBezTo>
                    <a:pt x="1" y="4076"/>
                    <a:pt x="1175" y="5255"/>
                    <a:pt x="2628" y="5255"/>
                  </a:cubicBezTo>
                  <a:cubicBezTo>
                    <a:pt x="4076" y="5255"/>
                    <a:pt x="5255" y="4076"/>
                    <a:pt x="5255" y="2628"/>
                  </a:cubicBezTo>
                  <a:cubicBezTo>
                    <a:pt x="5255" y="1175"/>
                    <a:pt x="4076" y="1"/>
                    <a:pt x="26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5"/>
            <p:cNvSpPr/>
            <p:nvPr/>
          </p:nvSpPr>
          <p:spPr>
            <a:xfrm>
              <a:off x="7241720" y="3589131"/>
              <a:ext cx="68926" cy="63182"/>
            </a:xfrm>
            <a:custGeom>
              <a:avLst/>
              <a:gdLst/>
              <a:ahLst/>
              <a:cxnLst/>
              <a:rect l="l" t="t" r="r" b="b"/>
              <a:pathLst>
                <a:path w="2628" h="2409" extrusionOk="0">
                  <a:moveTo>
                    <a:pt x="876" y="0"/>
                  </a:moveTo>
                  <a:lnTo>
                    <a:pt x="876" y="438"/>
                  </a:lnTo>
                  <a:cubicBezTo>
                    <a:pt x="876" y="520"/>
                    <a:pt x="828" y="597"/>
                    <a:pt x="756" y="635"/>
                  </a:cubicBezTo>
                  <a:lnTo>
                    <a:pt x="241" y="890"/>
                  </a:lnTo>
                  <a:cubicBezTo>
                    <a:pt x="97" y="963"/>
                    <a:pt x="0" y="1117"/>
                    <a:pt x="0" y="1280"/>
                  </a:cubicBezTo>
                  <a:lnTo>
                    <a:pt x="0" y="2055"/>
                  </a:lnTo>
                  <a:cubicBezTo>
                    <a:pt x="407" y="2291"/>
                    <a:pt x="861" y="2409"/>
                    <a:pt x="1314" y="2409"/>
                  </a:cubicBezTo>
                  <a:cubicBezTo>
                    <a:pt x="1768" y="2409"/>
                    <a:pt x="2221" y="2291"/>
                    <a:pt x="2628" y="2055"/>
                  </a:cubicBezTo>
                  <a:lnTo>
                    <a:pt x="2628" y="1280"/>
                  </a:lnTo>
                  <a:cubicBezTo>
                    <a:pt x="2628" y="1117"/>
                    <a:pt x="2531" y="963"/>
                    <a:pt x="2382" y="890"/>
                  </a:cubicBezTo>
                  <a:lnTo>
                    <a:pt x="1872" y="635"/>
                  </a:lnTo>
                  <a:cubicBezTo>
                    <a:pt x="1795" y="597"/>
                    <a:pt x="1752" y="520"/>
                    <a:pt x="1752" y="438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5"/>
            <p:cNvSpPr/>
            <p:nvPr/>
          </p:nvSpPr>
          <p:spPr>
            <a:xfrm>
              <a:off x="7203480" y="3416869"/>
              <a:ext cx="130141" cy="34463"/>
            </a:xfrm>
            <a:custGeom>
              <a:avLst/>
              <a:gdLst/>
              <a:ahLst/>
              <a:cxnLst/>
              <a:rect l="l" t="t" r="r" b="b"/>
              <a:pathLst>
                <a:path w="4962" h="1314" extrusionOk="0">
                  <a:moveTo>
                    <a:pt x="0" y="0"/>
                  </a:moveTo>
                  <a:cubicBezTo>
                    <a:pt x="231" y="0"/>
                    <a:pt x="453" y="92"/>
                    <a:pt x="616" y="260"/>
                  </a:cubicBezTo>
                  <a:lnTo>
                    <a:pt x="1482" y="1121"/>
                  </a:lnTo>
                  <a:cubicBezTo>
                    <a:pt x="1608" y="1246"/>
                    <a:pt x="1771" y="1314"/>
                    <a:pt x="1949" y="1314"/>
                  </a:cubicBezTo>
                  <a:lnTo>
                    <a:pt x="4961" y="1314"/>
                  </a:lnTo>
                  <a:lnTo>
                    <a:pt x="3903" y="260"/>
                  </a:lnTo>
                  <a:cubicBezTo>
                    <a:pt x="3739" y="92"/>
                    <a:pt x="3513" y="0"/>
                    <a:pt x="328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5"/>
            <p:cNvSpPr/>
            <p:nvPr/>
          </p:nvSpPr>
          <p:spPr>
            <a:xfrm>
              <a:off x="7247385" y="3416869"/>
              <a:ext cx="86236" cy="34463"/>
            </a:xfrm>
            <a:custGeom>
              <a:avLst/>
              <a:gdLst/>
              <a:ahLst/>
              <a:cxnLst/>
              <a:rect l="l" t="t" r="r" b="b"/>
              <a:pathLst>
                <a:path w="3288" h="1314" extrusionOk="0">
                  <a:moveTo>
                    <a:pt x="1" y="0"/>
                  </a:moveTo>
                  <a:cubicBezTo>
                    <a:pt x="232" y="0"/>
                    <a:pt x="458" y="92"/>
                    <a:pt x="622" y="255"/>
                  </a:cubicBezTo>
                  <a:lnTo>
                    <a:pt x="1488" y="1121"/>
                  </a:lnTo>
                  <a:cubicBezTo>
                    <a:pt x="1608" y="1246"/>
                    <a:pt x="1776" y="1314"/>
                    <a:pt x="1950" y="1314"/>
                  </a:cubicBezTo>
                  <a:lnTo>
                    <a:pt x="3287" y="1314"/>
                  </a:lnTo>
                  <a:lnTo>
                    <a:pt x="2229" y="255"/>
                  </a:lnTo>
                  <a:cubicBezTo>
                    <a:pt x="2065" y="92"/>
                    <a:pt x="1844" y="0"/>
                    <a:pt x="160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5"/>
            <p:cNvSpPr/>
            <p:nvPr/>
          </p:nvSpPr>
          <p:spPr>
            <a:xfrm>
              <a:off x="7098098" y="3686802"/>
              <a:ext cx="356038" cy="28667"/>
            </a:xfrm>
            <a:custGeom>
              <a:avLst/>
              <a:gdLst/>
              <a:ahLst/>
              <a:cxnLst/>
              <a:rect l="l" t="t" r="r" b="b"/>
              <a:pathLst>
                <a:path w="13575" h="1093" extrusionOk="0">
                  <a:moveTo>
                    <a:pt x="1" y="1"/>
                  </a:moveTo>
                  <a:lnTo>
                    <a:pt x="1" y="438"/>
                  </a:lnTo>
                  <a:cubicBezTo>
                    <a:pt x="1" y="799"/>
                    <a:pt x="294" y="1093"/>
                    <a:pt x="660" y="1093"/>
                  </a:cubicBezTo>
                  <a:lnTo>
                    <a:pt x="12920" y="1093"/>
                  </a:lnTo>
                  <a:cubicBezTo>
                    <a:pt x="13281" y="1093"/>
                    <a:pt x="13575" y="799"/>
                    <a:pt x="13575" y="438"/>
                  </a:cubicBezTo>
                  <a:lnTo>
                    <a:pt x="13575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5"/>
            <p:cNvSpPr/>
            <p:nvPr/>
          </p:nvSpPr>
          <p:spPr>
            <a:xfrm>
              <a:off x="7241720" y="3607307"/>
              <a:ext cx="68926" cy="45006"/>
            </a:xfrm>
            <a:custGeom>
              <a:avLst/>
              <a:gdLst/>
              <a:ahLst/>
              <a:cxnLst/>
              <a:rect l="l" t="t" r="r" b="b"/>
              <a:pathLst>
                <a:path w="2628" h="1716" extrusionOk="0">
                  <a:moveTo>
                    <a:pt x="640" y="0"/>
                  </a:moveTo>
                  <a:lnTo>
                    <a:pt x="241" y="197"/>
                  </a:lnTo>
                  <a:cubicBezTo>
                    <a:pt x="92" y="270"/>
                    <a:pt x="0" y="424"/>
                    <a:pt x="0" y="587"/>
                  </a:cubicBezTo>
                  <a:lnTo>
                    <a:pt x="0" y="1362"/>
                  </a:lnTo>
                  <a:cubicBezTo>
                    <a:pt x="407" y="1598"/>
                    <a:pt x="861" y="1716"/>
                    <a:pt x="1314" y="1716"/>
                  </a:cubicBezTo>
                  <a:cubicBezTo>
                    <a:pt x="1768" y="1716"/>
                    <a:pt x="2221" y="1598"/>
                    <a:pt x="2628" y="1362"/>
                  </a:cubicBezTo>
                  <a:lnTo>
                    <a:pt x="2628" y="587"/>
                  </a:lnTo>
                  <a:cubicBezTo>
                    <a:pt x="2628" y="424"/>
                    <a:pt x="2531" y="270"/>
                    <a:pt x="2382" y="197"/>
                  </a:cubicBezTo>
                  <a:lnTo>
                    <a:pt x="1983" y="0"/>
                  </a:lnTo>
                  <a:cubicBezTo>
                    <a:pt x="1810" y="212"/>
                    <a:pt x="1561" y="318"/>
                    <a:pt x="1312" y="318"/>
                  </a:cubicBezTo>
                  <a:cubicBezTo>
                    <a:pt x="1063" y="318"/>
                    <a:pt x="814" y="212"/>
                    <a:pt x="640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5"/>
            <p:cNvSpPr/>
            <p:nvPr/>
          </p:nvSpPr>
          <p:spPr>
            <a:xfrm>
              <a:off x="7253207" y="3543180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0" y="1974"/>
                    <a:pt x="876" y="1974"/>
                  </a:cubicBezTo>
                  <a:cubicBezTo>
                    <a:pt x="1357" y="1974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5"/>
            <p:cNvSpPr/>
            <p:nvPr/>
          </p:nvSpPr>
          <p:spPr>
            <a:xfrm>
              <a:off x="7253102" y="3543180"/>
              <a:ext cx="31683" cy="51747"/>
            </a:xfrm>
            <a:custGeom>
              <a:avLst/>
              <a:gdLst/>
              <a:ahLst/>
              <a:cxnLst/>
              <a:rect l="l" t="t" r="r" b="b"/>
              <a:pathLst>
                <a:path w="1208" h="1973" extrusionOk="0">
                  <a:moveTo>
                    <a:pt x="659" y="1"/>
                  </a:moveTo>
                  <a:cubicBezTo>
                    <a:pt x="298" y="1"/>
                    <a:pt x="4" y="294"/>
                    <a:pt x="4" y="660"/>
                  </a:cubicBezTo>
                  <a:lnTo>
                    <a:pt x="4" y="1098"/>
                  </a:lnTo>
                  <a:cubicBezTo>
                    <a:pt x="0" y="1600"/>
                    <a:pt x="411" y="1972"/>
                    <a:pt x="874" y="1972"/>
                  </a:cubicBezTo>
                  <a:cubicBezTo>
                    <a:pt x="984" y="1972"/>
                    <a:pt x="1097" y="1951"/>
                    <a:pt x="1207" y="1906"/>
                  </a:cubicBezTo>
                  <a:cubicBezTo>
                    <a:pt x="875" y="1771"/>
                    <a:pt x="659" y="1454"/>
                    <a:pt x="659" y="1098"/>
                  </a:cubicBezTo>
                  <a:lnTo>
                    <a:pt x="659" y="660"/>
                  </a:lnTo>
                  <a:cubicBezTo>
                    <a:pt x="659" y="338"/>
                    <a:pt x="890" y="63"/>
                    <a:pt x="1207" y="10"/>
                  </a:cubicBezTo>
                  <a:cubicBezTo>
                    <a:pt x="1169" y="6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5"/>
            <p:cNvSpPr/>
            <p:nvPr/>
          </p:nvSpPr>
          <p:spPr>
            <a:xfrm>
              <a:off x="7253207" y="3543180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55" y="877"/>
                    <a:pt x="1752" y="877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5"/>
            <p:cNvSpPr/>
            <p:nvPr/>
          </p:nvSpPr>
          <p:spPr>
            <a:xfrm>
              <a:off x="7253207" y="3543180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2" y="723"/>
                    <a:pt x="433" y="771"/>
                    <a:pt x="655" y="800"/>
                  </a:cubicBezTo>
                  <a:lnTo>
                    <a:pt x="655" y="660"/>
                  </a:lnTo>
                  <a:cubicBezTo>
                    <a:pt x="655" y="338"/>
                    <a:pt x="886" y="63"/>
                    <a:pt x="1203" y="10"/>
                  </a:cubicBezTo>
                  <a:cubicBezTo>
                    <a:pt x="1165" y="6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5"/>
            <p:cNvSpPr/>
            <p:nvPr/>
          </p:nvSpPr>
          <p:spPr>
            <a:xfrm>
              <a:off x="7241720" y="3617509"/>
              <a:ext cx="17179" cy="32601"/>
            </a:xfrm>
            <a:custGeom>
              <a:avLst/>
              <a:gdLst/>
              <a:ahLst/>
              <a:cxnLst/>
              <a:rect l="l" t="t" r="r" b="b"/>
              <a:pathLst>
                <a:path w="655" h="1243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973"/>
                  </a:lnTo>
                  <a:cubicBezTo>
                    <a:pt x="203" y="1093"/>
                    <a:pt x="424" y="1185"/>
                    <a:pt x="655" y="1242"/>
                  </a:cubicBezTo>
                  <a:lnTo>
                    <a:pt x="655" y="670"/>
                  </a:lnTo>
                  <a:cubicBezTo>
                    <a:pt x="655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5"/>
            <p:cNvSpPr/>
            <p:nvPr/>
          </p:nvSpPr>
          <p:spPr>
            <a:xfrm>
              <a:off x="7293335" y="3617509"/>
              <a:ext cx="17310" cy="32601"/>
            </a:xfrm>
            <a:custGeom>
              <a:avLst/>
              <a:gdLst/>
              <a:ahLst/>
              <a:cxnLst/>
              <a:rect l="l" t="t" r="r" b="b"/>
              <a:pathLst>
                <a:path w="660" h="1243" extrusionOk="0">
                  <a:moveTo>
                    <a:pt x="607" y="1"/>
                  </a:moveTo>
                  <a:lnTo>
                    <a:pt x="178" y="323"/>
                  </a:lnTo>
                  <a:cubicBezTo>
                    <a:pt x="68" y="405"/>
                    <a:pt x="0" y="535"/>
                    <a:pt x="0" y="670"/>
                  </a:cubicBezTo>
                  <a:lnTo>
                    <a:pt x="0" y="1242"/>
                  </a:lnTo>
                  <a:cubicBezTo>
                    <a:pt x="231" y="1185"/>
                    <a:pt x="453" y="1093"/>
                    <a:pt x="660" y="973"/>
                  </a:cubicBezTo>
                  <a:lnTo>
                    <a:pt x="660" y="203"/>
                  </a:lnTo>
                  <a:cubicBezTo>
                    <a:pt x="655" y="131"/>
                    <a:pt x="640" y="63"/>
                    <a:pt x="60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5"/>
            <p:cNvSpPr/>
            <p:nvPr/>
          </p:nvSpPr>
          <p:spPr>
            <a:xfrm>
              <a:off x="7092669" y="3411571"/>
              <a:ext cx="366896" cy="309327"/>
            </a:xfrm>
            <a:custGeom>
              <a:avLst/>
              <a:gdLst/>
              <a:ahLst/>
              <a:cxnLst/>
              <a:rect l="l" t="t" r="r" b="b"/>
              <a:pathLst>
                <a:path w="13989" h="11794" extrusionOk="0">
                  <a:moveTo>
                    <a:pt x="5900" y="409"/>
                  </a:moveTo>
                  <a:cubicBezTo>
                    <a:pt x="6078" y="409"/>
                    <a:pt x="6251" y="481"/>
                    <a:pt x="6376" y="606"/>
                  </a:cubicBezTo>
                  <a:lnTo>
                    <a:pt x="7084" y="1314"/>
                  </a:lnTo>
                  <a:lnTo>
                    <a:pt x="6174" y="1314"/>
                  </a:lnTo>
                  <a:cubicBezTo>
                    <a:pt x="6054" y="1314"/>
                    <a:pt x="5938" y="1266"/>
                    <a:pt x="5852" y="1179"/>
                  </a:cubicBezTo>
                  <a:lnTo>
                    <a:pt x="5082" y="409"/>
                  </a:lnTo>
                  <a:close/>
                  <a:moveTo>
                    <a:pt x="7512" y="409"/>
                  </a:moveTo>
                  <a:cubicBezTo>
                    <a:pt x="7690" y="409"/>
                    <a:pt x="7858" y="481"/>
                    <a:pt x="7983" y="606"/>
                  </a:cubicBezTo>
                  <a:lnTo>
                    <a:pt x="8691" y="1314"/>
                  </a:lnTo>
                  <a:lnTo>
                    <a:pt x="8527" y="1314"/>
                  </a:lnTo>
                  <a:cubicBezTo>
                    <a:pt x="8523" y="1314"/>
                    <a:pt x="8518" y="1313"/>
                    <a:pt x="8514" y="1313"/>
                  </a:cubicBezTo>
                  <a:cubicBezTo>
                    <a:pt x="8249" y="1313"/>
                    <a:pt x="8248" y="1723"/>
                    <a:pt x="8509" y="1723"/>
                  </a:cubicBezTo>
                  <a:cubicBezTo>
                    <a:pt x="8515" y="1723"/>
                    <a:pt x="8521" y="1723"/>
                    <a:pt x="8527" y="1723"/>
                  </a:cubicBezTo>
                  <a:lnTo>
                    <a:pt x="13127" y="1723"/>
                  </a:lnTo>
                  <a:cubicBezTo>
                    <a:pt x="13377" y="1723"/>
                    <a:pt x="13579" y="1925"/>
                    <a:pt x="13579" y="2175"/>
                  </a:cubicBezTo>
                  <a:lnTo>
                    <a:pt x="13579" y="10932"/>
                  </a:lnTo>
                  <a:cubicBezTo>
                    <a:pt x="13579" y="11183"/>
                    <a:pt x="13377" y="11385"/>
                    <a:pt x="13127" y="11385"/>
                  </a:cubicBezTo>
                  <a:lnTo>
                    <a:pt x="867" y="11385"/>
                  </a:lnTo>
                  <a:cubicBezTo>
                    <a:pt x="617" y="11385"/>
                    <a:pt x="415" y="11183"/>
                    <a:pt x="415" y="10932"/>
                  </a:cubicBezTo>
                  <a:lnTo>
                    <a:pt x="415" y="861"/>
                  </a:lnTo>
                  <a:cubicBezTo>
                    <a:pt x="415" y="611"/>
                    <a:pt x="617" y="409"/>
                    <a:pt x="867" y="409"/>
                  </a:cubicBezTo>
                  <a:lnTo>
                    <a:pt x="4225" y="409"/>
                  </a:lnTo>
                  <a:cubicBezTo>
                    <a:pt x="4404" y="409"/>
                    <a:pt x="4572" y="477"/>
                    <a:pt x="4697" y="606"/>
                  </a:cubicBezTo>
                  <a:lnTo>
                    <a:pt x="5563" y="1473"/>
                  </a:lnTo>
                  <a:cubicBezTo>
                    <a:pt x="5722" y="1631"/>
                    <a:pt x="5943" y="1723"/>
                    <a:pt x="6174" y="1723"/>
                  </a:cubicBezTo>
                  <a:lnTo>
                    <a:pt x="7579" y="1723"/>
                  </a:lnTo>
                  <a:cubicBezTo>
                    <a:pt x="7757" y="1723"/>
                    <a:pt x="7849" y="1501"/>
                    <a:pt x="7724" y="1371"/>
                  </a:cubicBezTo>
                  <a:lnTo>
                    <a:pt x="6761" y="409"/>
                  </a:lnTo>
                  <a:close/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lnTo>
                    <a:pt x="1" y="10932"/>
                  </a:lnTo>
                  <a:cubicBezTo>
                    <a:pt x="1" y="11409"/>
                    <a:pt x="391" y="11794"/>
                    <a:pt x="867" y="11794"/>
                  </a:cubicBezTo>
                  <a:lnTo>
                    <a:pt x="13127" y="11794"/>
                  </a:lnTo>
                  <a:cubicBezTo>
                    <a:pt x="13599" y="11794"/>
                    <a:pt x="13988" y="11409"/>
                    <a:pt x="13988" y="10932"/>
                  </a:cubicBezTo>
                  <a:lnTo>
                    <a:pt x="13988" y="2175"/>
                  </a:lnTo>
                  <a:cubicBezTo>
                    <a:pt x="13988" y="1699"/>
                    <a:pt x="13599" y="1314"/>
                    <a:pt x="13127" y="1314"/>
                  </a:cubicBezTo>
                  <a:lnTo>
                    <a:pt x="9268" y="1314"/>
                  </a:lnTo>
                  <a:lnTo>
                    <a:pt x="8272" y="318"/>
                  </a:lnTo>
                  <a:cubicBezTo>
                    <a:pt x="8070" y="111"/>
                    <a:pt x="7796" y="0"/>
                    <a:pt x="7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5"/>
            <p:cNvSpPr/>
            <p:nvPr/>
          </p:nvSpPr>
          <p:spPr>
            <a:xfrm>
              <a:off x="7196031" y="3509111"/>
              <a:ext cx="154375" cy="148631"/>
            </a:xfrm>
            <a:custGeom>
              <a:avLst/>
              <a:gdLst/>
              <a:ahLst/>
              <a:cxnLst/>
              <a:rect l="l" t="t" r="r" b="b"/>
              <a:pathLst>
                <a:path w="5886" h="5667" extrusionOk="0">
                  <a:moveTo>
                    <a:pt x="3273" y="1507"/>
                  </a:moveTo>
                  <a:cubicBezTo>
                    <a:pt x="3523" y="1507"/>
                    <a:pt x="3725" y="1709"/>
                    <a:pt x="3725" y="1959"/>
                  </a:cubicBezTo>
                  <a:lnTo>
                    <a:pt x="3725" y="2397"/>
                  </a:lnTo>
                  <a:cubicBezTo>
                    <a:pt x="3725" y="2767"/>
                    <a:pt x="3427" y="3066"/>
                    <a:pt x="3056" y="3066"/>
                  </a:cubicBezTo>
                  <a:cubicBezTo>
                    <a:pt x="2686" y="3066"/>
                    <a:pt x="2382" y="2767"/>
                    <a:pt x="2382" y="2397"/>
                  </a:cubicBezTo>
                  <a:lnTo>
                    <a:pt x="2382" y="1959"/>
                  </a:lnTo>
                  <a:cubicBezTo>
                    <a:pt x="2382" y="1709"/>
                    <a:pt x="2584" y="1507"/>
                    <a:pt x="2835" y="1507"/>
                  </a:cubicBezTo>
                  <a:close/>
                  <a:moveTo>
                    <a:pt x="3287" y="3451"/>
                  </a:moveTo>
                  <a:lnTo>
                    <a:pt x="3287" y="3571"/>
                  </a:lnTo>
                  <a:cubicBezTo>
                    <a:pt x="3287" y="3648"/>
                    <a:pt x="3306" y="3720"/>
                    <a:pt x="3345" y="3783"/>
                  </a:cubicBezTo>
                  <a:lnTo>
                    <a:pt x="3066" y="4062"/>
                  </a:lnTo>
                  <a:cubicBezTo>
                    <a:pt x="3061" y="4067"/>
                    <a:pt x="3057" y="4069"/>
                    <a:pt x="3054" y="4069"/>
                  </a:cubicBezTo>
                  <a:cubicBezTo>
                    <a:pt x="3051" y="4069"/>
                    <a:pt x="3049" y="4067"/>
                    <a:pt x="3046" y="4062"/>
                  </a:cubicBezTo>
                  <a:lnTo>
                    <a:pt x="2763" y="3783"/>
                  </a:lnTo>
                  <a:cubicBezTo>
                    <a:pt x="2801" y="3720"/>
                    <a:pt x="2820" y="3648"/>
                    <a:pt x="2820" y="3571"/>
                  </a:cubicBezTo>
                  <a:lnTo>
                    <a:pt x="2820" y="3451"/>
                  </a:lnTo>
                  <a:cubicBezTo>
                    <a:pt x="2897" y="3470"/>
                    <a:pt x="2974" y="3475"/>
                    <a:pt x="3056" y="3475"/>
                  </a:cubicBezTo>
                  <a:cubicBezTo>
                    <a:pt x="3133" y="3475"/>
                    <a:pt x="3210" y="3470"/>
                    <a:pt x="3287" y="3451"/>
                  </a:cubicBezTo>
                  <a:close/>
                  <a:moveTo>
                    <a:pt x="3056" y="410"/>
                  </a:moveTo>
                  <a:cubicBezTo>
                    <a:pt x="4086" y="410"/>
                    <a:pt x="5000" y="1054"/>
                    <a:pt x="5342" y="2026"/>
                  </a:cubicBezTo>
                  <a:cubicBezTo>
                    <a:pt x="5683" y="2994"/>
                    <a:pt x="5375" y="4071"/>
                    <a:pt x="4577" y="4716"/>
                  </a:cubicBezTo>
                  <a:lnTo>
                    <a:pt x="4572" y="4721"/>
                  </a:lnTo>
                  <a:lnTo>
                    <a:pt x="4572" y="4418"/>
                  </a:lnTo>
                  <a:cubicBezTo>
                    <a:pt x="4572" y="4177"/>
                    <a:pt x="4437" y="3951"/>
                    <a:pt x="4216" y="3845"/>
                  </a:cubicBezTo>
                  <a:lnTo>
                    <a:pt x="3706" y="3590"/>
                  </a:lnTo>
                  <a:cubicBezTo>
                    <a:pt x="3701" y="3585"/>
                    <a:pt x="3696" y="3581"/>
                    <a:pt x="3696" y="3576"/>
                  </a:cubicBezTo>
                  <a:lnTo>
                    <a:pt x="3696" y="3263"/>
                  </a:lnTo>
                  <a:cubicBezTo>
                    <a:pt x="3970" y="3061"/>
                    <a:pt x="4134" y="2738"/>
                    <a:pt x="4134" y="2397"/>
                  </a:cubicBezTo>
                  <a:lnTo>
                    <a:pt x="4134" y="1959"/>
                  </a:lnTo>
                  <a:cubicBezTo>
                    <a:pt x="4134" y="1483"/>
                    <a:pt x="3749" y="1093"/>
                    <a:pt x="3273" y="1093"/>
                  </a:cubicBezTo>
                  <a:lnTo>
                    <a:pt x="2835" y="1093"/>
                  </a:lnTo>
                  <a:cubicBezTo>
                    <a:pt x="2358" y="1098"/>
                    <a:pt x="1978" y="1483"/>
                    <a:pt x="1978" y="1959"/>
                  </a:cubicBezTo>
                  <a:lnTo>
                    <a:pt x="1978" y="2397"/>
                  </a:lnTo>
                  <a:cubicBezTo>
                    <a:pt x="1978" y="2738"/>
                    <a:pt x="2137" y="3061"/>
                    <a:pt x="2416" y="3263"/>
                  </a:cubicBezTo>
                  <a:lnTo>
                    <a:pt x="2416" y="3571"/>
                  </a:lnTo>
                  <a:cubicBezTo>
                    <a:pt x="2416" y="3576"/>
                    <a:pt x="2411" y="3585"/>
                    <a:pt x="2406" y="3585"/>
                  </a:cubicBezTo>
                  <a:lnTo>
                    <a:pt x="1892" y="3840"/>
                  </a:lnTo>
                  <a:cubicBezTo>
                    <a:pt x="1675" y="3951"/>
                    <a:pt x="1536" y="4172"/>
                    <a:pt x="1540" y="4418"/>
                  </a:cubicBezTo>
                  <a:lnTo>
                    <a:pt x="1540" y="4716"/>
                  </a:lnTo>
                  <a:cubicBezTo>
                    <a:pt x="737" y="4071"/>
                    <a:pt x="429" y="2994"/>
                    <a:pt x="770" y="2026"/>
                  </a:cubicBezTo>
                  <a:cubicBezTo>
                    <a:pt x="1112" y="1054"/>
                    <a:pt x="2031" y="410"/>
                    <a:pt x="3056" y="410"/>
                  </a:cubicBezTo>
                  <a:close/>
                  <a:moveTo>
                    <a:pt x="3682" y="4028"/>
                  </a:moveTo>
                  <a:lnTo>
                    <a:pt x="4038" y="4211"/>
                  </a:lnTo>
                  <a:cubicBezTo>
                    <a:pt x="4115" y="4249"/>
                    <a:pt x="4168" y="4331"/>
                    <a:pt x="4163" y="4418"/>
                  </a:cubicBezTo>
                  <a:lnTo>
                    <a:pt x="4163" y="4986"/>
                  </a:lnTo>
                  <a:cubicBezTo>
                    <a:pt x="3816" y="5166"/>
                    <a:pt x="3436" y="5256"/>
                    <a:pt x="3056" y="5256"/>
                  </a:cubicBezTo>
                  <a:cubicBezTo>
                    <a:pt x="2676" y="5256"/>
                    <a:pt x="2296" y="5166"/>
                    <a:pt x="1949" y="4986"/>
                  </a:cubicBezTo>
                  <a:lnTo>
                    <a:pt x="1945" y="4986"/>
                  </a:lnTo>
                  <a:lnTo>
                    <a:pt x="1945" y="4418"/>
                  </a:lnTo>
                  <a:cubicBezTo>
                    <a:pt x="1945" y="4331"/>
                    <a:pt x="1997" y="4249"/>
                    <a:pt x="2074" y="4211"/>
                  </a:cubicBezTo>
                  <a:lnTo>
                    <a:pt x="2431" y="4028"/>
                  </a:lnTo>
                  <a:lnTo>
                    <a:pt x="2753" y="4355"/>
                  </a:lnTo>
                  <a:cubicBezTo>
                    <a:pt x="2837" y="4439"/>
                    <a:pt x="2947" y="4482"/>
                    <a:pt x="3055" y="4482"/>
                  </a:cubicBezTo>
                  <a:cubicBezTo>
                    <a:pt x="3164" y="4482"/>
                    <a:pt x="3273" y="4439"/>
                    <a:pt x="3354" y="4355"/>
                  </a:cubicBezTo>
                  <a:lnTo>
                    <a:pt x="3682" y="4028"/>
                  </a:lnTo>
                  <a:close/>
                  <a:moveTo>
                    <a:pt x="3056" y="1"/>
                  </a:moveTo>
                  <a:cubicBezTo>
                    <a:pt x="1911" y="1"/>
                    <a:pt x="876" y="694"/>
                    <a:pt x="438" y="1752"/>
                  </a:cubicBezTo>
                  <a:cubicBezTo>
                    <a:pt x="1" y="2811"/>
                    <a:pt x="241" y="4028"/>
                    <a:pt x="1050" y="4836"/>
                  </a:cubicBezTo>
                  <a:cubicBezTo>
                    <a:pt x="1594" y="5378"/>
                    <a:pt x="2321" y="5667"/>
                    <a:pt x="3059" y="5667"/>
                  </a:cubicBezTo>
                  <a:cubicBezTo>
                    <a:pt x="3423" y="5667"/>
                    <a:pt x="3789" y="5597"/>
                    <a:pt x="4139" y="5452"/>
                  </a:cubicBezTo>
                  <a:cubicBezTo>
                    <a:pt x="5197" y="5014"/>
                    <a:pt x="5885" y="3980"/>
                    <a:pt x="5885" y="2835"/>
                  </a:cubicBezTo>
                  <a:cubicBezTo>
                    <a:pt x="5885" y="1271"/>
                    <a:pt x="4620" y="5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5"/>
            <p:cNvSpPr/>
            <p:nvPr/>
          </p:nvSpPr>
          <p:spPr>
            <a:xfrm>
              <a:off x="7169279" y="3486162"/>
              <a:ext cx="170662" cy="158886"/>
            </a:xfrm>
            <a:custGeom>
              <a:avLst/>
              <a:gdLst/>
              <a:ahLst/>
              <a:cxnLst/>
              <a:rect l="l" t="t" r="r" b="b"/>
              <a:pathLst>
                <a:path w="6507" h="6058" extrusionOk="0">
                  <a:moveTo>
                    <a:pt x="4073" y="0"/>
                  </a:moveTo>
                  <a:cubicBezTo>
                    <a:pt x="3120" y="0"/>
                    <a:pt x="2171" y="367"/>
                    <a:pt x="1454" y="1087"/>
                  </a:cubicBezTo>
                  <a:cubicBezTo>
                    <a:pt x="130" y="2406"/>
                    <a:pt x="0" y="4504"/>
                    <a:pt x="1146" y="5981"/>
                  </a:cubicBezTo>
                  <a:cubicBezTo>
                    <a:pt x="1190" y="6035"/>
                    <a:pt x="1245" y="6057"/>
                    <a:pt x="1298" y="6057"/>
                  </a:cubicBezTo>
                  <a:cubicBezTo>
                    <a:pt x="1443" y="6057"/>
                    <a:pt x="1578" y="5886"/>
                    <a:pt x="1468" y="5731"/>
                  </a:cubicBezTo>
                  <a:cubicBezTo>
                    <a:pt x="453" y="4417"/>
                    <a:pt x="568" y="2550"/>
                    <a:pt x="1742" y="1376"/>
                  </a:cubicBezTo>
                  <a:cubicBezTo>
                    <a:pt x="2382" y="737"/>
                    <a:pt x="3226" y="411"/>
                    <a:pt x="4075" y="411"/>
                  </a:cubicBezTo>
                  <a:cubicBezTo>
                    <a:pt x="4785" y="411"/>
                    <a:pt x="5499" y="639"/>
                    <a:pt x="6097" y="1102"/>
                  </a:cubicBezTo>
                  <a:cubicBezTo>
                    <a:pt x="6137" y="1131"/>
                    <a:pt x="6178" y="1144"/>
                    <a:pt x="6217" y="1144"/>
                  </a:cubicBezTo>
                  <a:cubicBezTo>
                    <a:pt x="6383" y="1144"/>
                    <a:pt x="6507" y="916"/>
                    <a:pt x="6347" y="779"/>
                  </a:cubicBezTo>
                  <a:cubicBezTo>
                    <a:pt x="5674" y="257"/>
                    <a:pt x="4872" y="0"/>
                    <a:pt x="4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75"/>
            <p:cNvSpPr/>
            <p:nvPr/>
          </p:nvSpPr>
          <p:spPr>
            <a:xfrm>
              <a:off x="7211532" y="3521700"/>
              <a:ext cx="171554" cy="159070"/>
            </a:xfrm>
            <a:custGeom>
              <a:avLst/>
              <a:gdLst/>
              <a:ahLst/>
              <a:cxnLst/>
              <a:rect l="l" t="t" r="r" b="b"/>
              <a:pathLst>
                <a:path w="6541" h="6065" extrusionOk="0">
                  <a:moveTo>
                    <a:pt x="5230" y="1"/>
                  </a:moveTo>
                  <a:cubicBezTo>
                    <a:pt x="5187" y="1"/>
                    <a:pt x="5143" y="15"/>
                    <a:pt x="5107" y="45"/>
                  </a:cubicBezTo>
                  <a:cubicBezTo>
                    <a:pt x="5015" y="112"/>
                    <a:pt x="5001" y="242"/>
                    <a:pt x="5068" y="334"/>
                  </a:cubicBezTo>
                  <a:cubicBezTo>
                    <a:pt x="6088" y="1643"/>
                    <a:pt x="5973" y="3510"/>
                    <a:pt x="4794" y="4688"/>
                  </a:cubicBezTo>
                  <a:cubicBezTo>
                    <a:pt x="4155" y="5327"/>
                    <a:pt x="3312" y="5652"/>
                    <a:pt x="2464" y="5652"/>
                  </a:cubicBezTo>
                  <a:cubicBezTo>
                    <a:pt x="1753" y="5652"/>
                    <a:pt x="1039" y="5423"/>
                    <a:pt x="439" y="4958"/>
                  </a:cubicBezTo>
                  <a:cubicBezTo>
                    <a:pt x="396" y="4921"/>
                    <a:pt x="350" y="4906"/>
                    <a:pt x="307" y="4906"/>
                  </a:cubicBezTo>
                  <a:cubicBezTo>
                    <a:pt x="135" y="4906"/>
                    <a:pt x="1" y="5151"/>
                    <a:pt x="189" y="5285"/>
                  </a:cubicBezTo>
                  <a:cubicBezTo>
                    <a:pt x="862" y="5807"/>
                    <a:pt x="1664" y="6064"/>
                    <a:pt x="2463" y="6064"/>
                  </a:cubicBezTo>
                  <a:cubicBezTo>
                    <a:pt x="3418" y="6064"/>
                    <a:pt x="4367" y="5697"/>
                    <a:pt x="5087" y="4977"/>
                  </a:cubicBezTo>
                  <a:cubicBezTo>
                    <a:pt x="6411" y="3654"/>
                    <a:pt x="6541" y="1556"/>
                    <a:pt x="5391" y="79"/>
                  </a:cubicBezTo>
                  <a:cubicBezTo>
                    <a:pt x="5351" y="28"/>
                    <a:pt x="5291" y="1"/>
                    <a:pt x="5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9" name="Google Shape;11359;p75"/>
          <p:cNvGrpSpPr/>
          <p:nvPr/>
        </p:nvGrpSpPr>
        <p:grpSpPr>
          <a:xfrm>
            <a:off x="7532740" y="3405748"/>
            <a:ext cx="366896" cy="320841"/>
            <a:chOff x="7532740" y="3405748"/>
            <a:chExt cx="366896" cy="320841"/>
          </a:xfrm>
        </p:grpSpPr>
        <p:sp>
          <p:nvSpPr>
            <p:cNvPr id="11360" name="Google Shape;11360;p75"/>
            <p:cNvSpPr/>
            <p:nvPr/>
          </p:nvSpPr>
          <p:spPr>
            <a:xfrm>
              <a:off x="7538169" y="3491565"/>
              <a:ext cx="356038" cy="229727"/>
            </a:xfrm>
            <a:custGeom>
              <a:avLst/>
              <a:gdLst/>
              <a:ahLst/>
              <a:cxnLst/>
              <a:rect l="l" t="t" r="r" b="b"/>
              <a:pathLst>
                <a:path w="13575" h="8759" extrusionOk="0">
                  <a:moveTo>
                    <a:pt x="438" y="1"/>
                  </a:moveTo>
                  <a:cubicBezTo>
                    <a:pt x="197" y="1"/>
                    <a:pt x="0" y="198"/>
                    <a:pt x="0" y="439"/>
                  </a:cubicBezTo>
                  <a:lnTo>
                    <a:pt x="0" y="8320"/>
                  </a:lnTo>
                  <a:cubicBezTo>
                    <a:pt x="0" y="8561"/>
                    <a:pt x="197" y="8758"/>
                    <a:pt x="438" y="8758"/>
                  </a:cubicBezTo>
                  <a:lnTo>
                    <a:pt x="13136" y="8758"/>
                  </a:lnTo>
                  <a:cubicBezTo>
                    <a:pt x="13377" y="8758"/>
                    <a:pt x="13574" y="8561"/>
                    <a:pt x="13574" y="8320"/>
                  </a:cubicBezTo>
                  <a:lnTo>
                    <a:pt x="13574" y="439"/>
                  </a:lnTo>
                  <a:cubicBezTo>
                    <a:pt x="13574" y="198"/>
                    <a:pt x="13377" y="1"/>
                    <a:pt x="13136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75"/>
            <p:cNvSpPr/>
            <p:nvPr/>
          </p:nvSpPr>
          <p:spPr>
            <a:xfrm>
              <a:off x="7538169" y="3491565"/>
              <a:ext cx="355907" cy="17205"/>
            </a:xfrm>
            <a:custGeom>
              <a:avLst/>
              <a:gdLst/>
              <a:ahLst/>
              <a:cxnLst/>
              <a:rect l="l" t="t" r="r" b="b"/>
              <a:pathLst>
                <a:path w="13570" h="656" extrusionOk="0">
                  <a:moveTo>
                    <a:pt x="438" y="1"/>
                  </a:moveTo>
                  <a:cubicBezTo>
                    <a:pt x="193" y="1"/>
                    <a:pt x="0" y="193"/>
                    <a:pt x="0" y="439"/>
                  </a:cubicBezTo>
                  <a:lnTo>
                    <a:pt x="0" y="655"/>
                  </a:lnTo>
                  <a:lnTo>
                    <a:pt x="13569" y="655"/>
                  </a:lnTo>
                  <a:lnTo>
                    <a:pt x="13569" y="439"/>
                  </a:lnTo>
                  <a:cubicBezTo>
                    <a:pt x="13569" y="193"/>
                    <a:pt x="13377" y="1"/>
                    <a:pt x="1313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5"/>
            <p:cNvSpPr/>
            <p:nvPr/>
          </p:nvSpPr>
          <p:spPr>
            <a:xfrm>
              <a:off x="7572501" y="3537515"/>
              <a:ext cx="114981" cy="149313"/>
            </a:xfrm>
            <a:custGeom>
              <a:avLst/>
              <a:gdLst/>
              <a:ahLst/>
              <a:cxnLst/>
              <a:rect l="l" t="t" r="r" b="b"/>
              <a:pathLst>
                <a:path w="4384" h="5693" extrusionOk="0">
                  <a:moveTo>
                    <a:pt x="221" y="0"/>
                  </a:moveTo>
                  <a:cubicBezTo>
                    <a:pt x="101" y="0"/>
                    <a:pt x="0" y="96"/>
                    <a:pt x="0" y="217"/>
                  </a:cubicBezTo>
                  <a:lnTo>
                    <a:pt x="0" y="5471"/>
                  </a:lnTo>
                  <a:cubicBezTo>
                    <a:pt x="0" y="5591"/>
                    <a:pt x="101" y="5693"/>
                    <a:pt x="221" y="5693"/>
                  </a:cubicBezTo>
                  <a:lnTo>
                    <a:pt x="4162" y="5693"/>
                  </a:lnTo>
                  <a:cubicBezTo>
                    <a:pt x="4282" y="5693"/>
                    <a:pt x="4383" y="5591"/>
                    <a:pt x="4383" y="5471"/>
                  </a:cubicBezTo>
                  <a:lnTo>
                    <a:pt x="4383" y="217"/>
                  </a:lnTo>
                  <a:cubicBezTo>
                    <a:pt x="4383" y="96"/>
                    <a:pt x="4282" y="0"/>
                    <a:pt x="4162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5"/>
            <p:cNvSpPr/>
            <p:nvPr/>
          </p:nvSpPr>
          <p:spPr>
            <a:xfrm>
              <a:off x="7721919" y="3537384"/>
              <a:ext cx="137826" cy="23106"/>
            </a:xfrm>
            <a:custGeom>
              <a:avLst/>
              <a:gdLst/>
              <a:ahLst/>
              <a:cxnLst/>
              <a:rect l="l" t="t" r="r" b="b"/>
              <a:pathLst>
                <a:path w="5255" h="881" extrusionOk="0">
                  <a:moveTo>
                    <a:pt x="221" y="0"/>
                  </a:moveTo>
                  <a:cubicBezTo>
                    <a:pt x="96" y="0"/>
                    <a:pt x="0" y="101"/>
                    <a:pt x="0" y="222"/>
                  </a:cubicBezTo>
                  <a:lnTo>
                    <a:pt x="0" y="660"/>
                  </a:lnTo>
                  <a:cubicBezTo>
                    <a:pt x="0" y="780"/>
                    <a:pt x="96" y="876"/>
                    <a:pt x="221" y="881"/>
                  </a:cubicBezTo>
                  <a:lnTo>
                    <a:pt x="5038" y="881"/>
                  </a:lnTo>
                  <a:cubicBezTo>
                    <a:pt x="5158" y="881"/>
                    <a:pt x="5255" y="780"/>
                    <a:pt x="5255" y="660"/>
                  </a:cubicBezTo>
                  <a:lnTo>
                    <a:pt x="5255" y="222"/>
                  </a:lnTo>
                  <a:cubicBezTo>
                    <a:pt x="5255" y="101"/>
                    <a:pt x="5158" y="5"/>
                    <a:pt x="503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5"/>
            <p:cNvSpPr/>
            <p:nvPr/>
          </p:nvSpPr>
          <p:spPr>
            <a:xfrm>
              <a:off x="7721919" y="3583440"/>
              <a:ext cx="103363" cy="23002"/>
            </a:xfrm>
            <a:custGeom>
              <a:avLst/>
              <a:gdLst/>
              <a:ahLst/>
              <a:cxnLst/>
              <a:rect l="l" t="t" r="r" b="b"/>
              <a:pathLst>
                <a:path w="3941" h="877" extrusionOk="0">
                  <a:moveTo>
                    <a:pt x="221" y="1"/>
                  </a:moveTo>
                  <a:cubicBezTo>
                    <a:pt x="96" y="1"/>
                    <a:pt x="0" y="97"/>
                    <a:pt x="0" y="217"/>
                  </a:cubicBezTo>
                  <a:lnTo>
                    <a:pt x="0" y="655"/>
                  </a:lnTo>
                  <a:cubicBezTo>
                    <a:pt x="0" y="775"/>
                    <a:pt x="96" y="876"/>
                    <a:pt x="221" y="876"/>
                  </a:cubicBezTo>
                  <a:lnTo>
                    <a:pt x="3724" y="876"/>
                  </a:lnTo>
                  <a:cubicBezTo>
                    <a:pt x="3845" y="876"/>
                    <a:pt x="3941" y="775"/>
                    <a:pt x="3941" y="655"/>
                  </a:cubicBezTo>
                  <a:lnTo>
                    <a:pt x="3941" y="217"/>
                  </a:lnTo>
                  <a:cubicBezTo>
                    <a:pt x="3941" y="97"/>
                    <a:pt x="3845" y="1"/>
                    <a:pt x="3724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5"/>
            <p:cNvSpPr/>
            <p:nvPr/>
          </p:nvSpPr>
          <p:spPr>
            <a:xfrm>
              <a:off x="7687456" y="3411177"/>
              <a:ext cx="57438" cy="103389"/>
            </a:xfrm>
            <a:custGeom>
              <a:avLst/>
              <a:gdLst/>
              <a:ahLst/>
              <a:cxnLst/>
              <a:rect l="l" t="t" r="r" b="b"/>
              <a:pathLst>
                <a:path w="2190" h="3942" extrusionOk="0">
                  <a:moveTo>
                    <a:pt x="0" y="1"/>
                  </a:moveTo>
                  <a:lnTo>
                    <a:pt x="438" y="3942"/>
                  </a:lnTo>
                  <a:lnTo>
                    <a:pt x="1752" y="3942"/>
                  </a:lnTo>
                  <a:lnTo>
                    <a:pt x="2190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5"/>
            <p:cNvSpPr/>
            <p:nvPr/>
          </p:nvSpPr>
          <p:spPr>
            <a:xfrm>
              <a:off x="7595581" y="3612080"/>
              <a:ext cx="69057" cy="74748"/>
            </a:xfrm>
            <a:custGeom>
              <a:avLst/>
              <a:gdLst/>
              <a:ahLst/>
              <a:cxnLst/>
              <a:rect l="l" t="t" r="r" b="b"/>
              <a:pathLst>
                <a:path w="2633" h="2850" extrusionOk="0">
                  <a:moveTo>
                    <a:pt x="876" y="1"/>
                  </a:moveTo>
                  <a:lnTo>
                    <a:pt x="876" y="439"/>
                  </a:lnTo>
                  <a:cubicBezTo>
                    <a:pt x="876" y="521"/>
                    <a:pt x="828" y="598"/>
                    <a:pt x="756" y="636"/>
                  </a:cubicBezTo>
                  <a:lnTo>
                    <a:pt x="241" y="891"/>
                  </a:lnTo>
                  <a:cubicBezTo>
                    <a:pt x="97" y="968"/>
                    <a:pt x="1" y="1117"/>
                    <a:pt x="1" y="1286"/>
                  </a:cubicBezTo>
                  <a:lnTo>
                    <a:pt x="1" y="2850"/>
                  </a:lnTo>
                  <a:lnTo>
                    <a:pt x="2633" y="2850"/>
                  </a:lnTo>
                  <a:lnTo>
                    <a:pt x="2633" y="1286"/>
                  </a:lnTo>
                  <a:cubicBezTo>
                    <a:pt x="2628" y="1117"/>
                    <a:pt x="2536" y="968"/>
                    <a:pt x="2387" y="891"/>
                  </a:cubicBezTo>
                  <a:lnTo>
                    <a:pt x="1872" y="636"/>
                  </a:lnTo>
                  <a:cubicBezTo>
                    <a:pt x="1800" y="598"/>
                    <a:pt x="1752" y="521"/>
                    <a:pt x="1752" y="439"/>
                  </a:cubicBezTo>
                  <a:lnTo>
                    <a:pt x="1752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75"/>
            <p:cNvSpPr/>
            <p:nvPr/>
          </p:nvSpPr>
          <p:spPr>
            <a:xfrm>
              <a:off x="7595581" y="3630256"/>
              <a:ext cx="68926" cy="56573"/>
            </a:xfrm>
            <a:custGeom>
              <a:avLst/>
              <a:gdLst/>
              <a:ahLst/>
              <a:cxnLst/>
              <a:rect l="l" t="t" r="r" b="b"/>
              <a:pathLst>
                <a:path w="2628" h="2157" extrusionOk="0">
                  <a:moveTo>
                    <a:pt x="641" y="1"/>
                  </a:moveTo>
                  <a:lnTo>
                    <a:pt x="241" y="198"/>
                  </a:lnTo>
                  <a:cubicBezTo>
                    <a:pt x="97" y="275"/>
                    <a:pt x="1" y="424"/>
                    <a:pt x="1" y="593"/>
                  </a:cubicBezTo>
                  <a:lnTo>
                    <a:pt x="1" y="2157"/>
                  </a:lnTo>
                  <a:lnTo>
                    <a:pt x="2628" y="2157"/>
                  </a:lnTo>
                  <a:lnTo>
                    <a:pt x="2628" y="593"/>
                  </a:lnTo>
                  <a:cubicBezTo>
                    <a:pt x="2628" y="424"/>
                    <a:pt x="2536" y="275"/>
                    <a:pt x="2387" y="198"/>
                  </a:cubicBezTo>
                  <a:lnTo>
                    <a:pt x="1988" y="1"/>
                  </a:lnTo>
                  <a:cubicBezTo>
                    <a:pt x="1824" y="193"/>
                    <a:pt x="1588" y="622"/>
                    <a:pt x="1314" y="622"/>
                  </a:cubicBezTo>
                  <a:cubicBezTo>
                    <a:pt x="1045" y="622"/>
                    <a:pt x="804" y="193"/>
                    <a:pt x="64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5"/>
            <p:cNvSpPr/>
            <p:nvPr/>
          </p:nvSpPr>
          <p:spPr>
            <a:xfrm>
              <a:off x="7595581" y="3640484"/>
              <a:ext cx="17310" cy="46344"/>
            </a:xfrm>
            <a:custGeom>
              <a:avLst/>
              <a:gdLst/>
              <a:ahLst/>
              <a:cxnLst/>
              <a:rect l="l" t="t" r="r" b="b"/>
              <a:pathLst>
                <a:path w="660" h="1767" extrusionOk="0">
                  <a:moveTo>
                    <a:pt x="53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767"/>
                  </a:lnTo>
                  <a:lnTo>
                    <a:pt x="660" y="1767"/>
                  </a:lnTo>
                  <a:lnTo>
                    <a:pt x="660" y="669"/>
                  </a:lnTo>
                  <a:cubicBezTo>
                    <a:pt x="660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5"/>
            <p:cNvSpPr/>
            <p:nvPr/>
          </p:nvSpPr>
          <p:spPr>
            <a:xfrm>
              <a:off x="7647328" y="3640484"/>
              <a:ext cx="17179" cy="46344"/>
            </a:xfrm>
            <a:custGeom>
              <a:avLst/>
              <a:gdLst/>
              <a:ahLst/>
              <a:cxnLst/>
              <a:rect l="l" t="t" r="r" b="b"/>
              <a:pathLst>
                <a:path w="655" h="1767" extrusionOk="0">
                  <a:moveTo>
                    <a:pt x="602" y="1"/>
                  </a:moveTo>
                  <a:lnTo>
                    <a:pt x="174" y="323"/>
                  </a:lnTo>
                  <a:cubicBezTo>
                    <a:pt x="63" y="405"/>
                    <a:pt x="0" y="535"/>
                    <a:pt x="0" y="669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3"/>
                  </a:lnTo>
                  <a:cubicBezTo>
                    <a:pt x="655" y="131"/>
                    <a:pt x="636" y="63"/>
                    <a:pt x="602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5"/>
            <p:cNvSpPr/>
            <p:nvPr/>
          </p:nvSpPr>
          <p:spPr>
            <a:xfrm>
              <a:off x="7607069" y="3566156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5" y="1973"/>
                    <a:pt x="876" y="1973"/>
                  </a:cubicBezTo>
                  <a:cubicBezTo>
                    <a:pt x="1362" y="1973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5"/>
            <p:cNvSpPr/>
            <p:nvPr/>
          </p:nvSpPr>
          <p:spPr>
            <a:xfrm>
              <a:off x="7607069" y="3566156"/>
              <a:ext cx="31578" cy="51747"/>
            </a:xfrm>
            <a:custGeom>
              <a:avLst/>
              <a:gdLst/>
              <a:ahLst/>
              <a:cxnLst/>
              <a:rect l="l" t="t" r="r" b="b"/>
              <a:pathLst>
                <a:path w="1204" h="1973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99"/>
                    <a:pt x="412" y="1972"/>
                    <a:pt x="873" y="1972"/>
                  </a:cubicBezTo>
                  <a:cubicBezTo>
                    <a:pt x="982" y="1972"/>
                    <a:pt x="1094" y="1951"/>
                    <a:pt x="1203" y="1906"/>
                  </a:cubicBezTo>
                  <a:cubicBezTo>
                    <a:pt x="876" y="1771"/>
                    <a:pt x="660" y="1454"/>
                    <a:pt x="660" y="1098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75"/>
            <p:cNvSpPr/>
            <p:nvPr/>
          </p:nvSpPr>
          <p:spPr>
            <a:xfrm>
              <a:off x="7607069" y="3566156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60" y="876"/>
                    <a:pt x="1752" y="876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5"/>
            <p:cNvSpPr/>
            <p:nvPr/>
          </p:nvSpPr>
          <p:spPr>
            <a:xfrm>
              <a:off x="7607069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7" y="722"/>
                    <a:pt x="433" y="770"/>
                    <a:pt x="660" y="799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5"/>
            <p:cNvSpPr/>
            <p:nvPr/>
          </p:nvSpPr>
          <p:spPr>
            <a:xfrm>
              <a:off x="7532740" y="3405748"/>
              <a:ext cx="366896" cy="320841"/>
            </a:xfrm>
            <a:custGeom>
              <a:avLst/>
              <a:gdLst/>
              <a:ahLst/>
              <a:cxnLst/>
              <a:rect l="l" t="t" r="r" b="b"/>
              <a:pathLst>
                <a:path w="13989" h="12233" extrusionOk="0">
                  <a:moveTo>
                    <a:pt x="7863" y="410"/>
                  </a:moveTo>
                  <a:lnTo>
                    <a:pt x="7468" y="3932"/>
                  </a:lnTo>
                  <a:cubicBezTo>
                    <a:pt x="7468" y="3937"/>
                    <a:pt x="7463" y="3942"/>
                    <a:pt x="7459" y="3942"/>
                  </a:cubicBezTo>
                  <a:lnTo>
                    <a:pt x="6535" y="3942"/>
                  </a:lnTo>
                  <a:cubicBezTo>
                    <a:pt x="6530" y="3942"/>
                    <a:pt x="6520" y="3937"/>
                    <a:pt x="6520" y="3932"/>
                  </a:cubicBezTo>
                  <a:lnTo>
                    <a:pt x="6130" y="410"/>
                  </a:lnTo>
                  <a:close/>
                  <a:moveTo>
                    <a:pt x="13348" y="3480"/>
                  </a:moveTo>
                  <a:cubicBezTo>
                    <a:pt x="13473" y="3480"/>
                    <a:pt x="13579" y="3586"/>
                    <a:pt x="13579" y="3711"/>
                  </a:cubicBezTo>
                  <a:lnTo>
                    <a:pt x="13579" y="11592"/>
                  </a:lnTo>
                  <a:lnTo>
                    <a:pt x="13574" y="11592"/>
                  </a:lnTo>
                  <a:cubicBezTo>
                    <a:pt x="13574" y="11717"/>
                    <a:pt x="13468" y="11823"/>
                    <a:pt x="13343" y="11823"/>
                  </a:cubicBezTo>
                  <a:lnTo>
                    <a:pt x="645" y="11823"/>
                  </a:lnTo>
                  <a:cubicBezTo>
                    <a:pt x="515" y="11823"/>
                    <a:pt x="414" y="11717"/>
                    <a:pt x="414" y="11592"/>
                  </a:cubicBezTo>
                  <a:lnTo>
                    <a:pt x="414" y="3711"/>
                  </a:lnTo>
                  <a:cubicBezTo>
                    <a:pt x="414" y="3586"/>
                    <a:pt x="515" y="3480"/>
                    <a:pt x="645" y="3480"/>
                  </a:cubicBezTo>
                  <a:lnTo>
                    <a:pt x="6058" y="3480"/>
                  </a:lnTo>
                  <a:lnTo>
                    <a:pt x="6116" y="3980"/>
                  </a:lnTo>
                  <a:cubicBezTo>
                    <a:pt x="6135" y="4192"/>
                    <a:pt x="6318" y="4355"/>
                    <a:pt x="6535" y="4355"/>
                  </a:cubicBezTo>
                  <a:lnTo>
                    <a:pt x="7459" y="4355"/>
                  </a:lnTo>
                  <a:cubicBezTo>
                    <a:pt x="7675" y="4355"/>
                    <a:pt x="7853" y="4192"/>
                    <a:pt x="7877" y="3980"/>
                  </a:cubicBezTo>
                  <a:lnTo>
                    <a:pt x="7935" y="3480"/>
                  </a:lnTo>
                  <a:close/>
                  <a:moveTo>
                    <a:pt x="5899" y="1"/>
                  </a:moveTo>
                  <a:cubicBezTo>
                    <a:pt x="5779" y="1"/>
                    <a:pt x="5683" y="107"/>
                    <a:pt x="5697" y="232"/>
                  </a:cubicBezTo>
                  <a:lnTo>
                    <a:pt x="6010" y="3066"/>
                  </a:lnTo>
                  <a:lnTo>
                    <a:pt x="645" y="3066"/>
                  </a:lnTo>
                  <a:cubicBezTo>
                    <a:pt x="289" y="3066"/>
                    <a:pt x="5" y="3355"/>
                    <a:pt x="0" y="3711"/>
                  </a:cubicBezTo>
                  <a:lnTo>
                    <a:pt x="0" y="11587"/>
                  </a:lnTo>
                  <a:cubicBezTo>
                    <a:pt x="5" y="11944"/>
                    <a:pt x="289" y="12232"/>
                    <a:pt x="645" y="12232"/>
                  </a:cubicBezTo>
                  <a:lnTo>
                    <a:pt x="13343" y="12232"/>
                  </a:lnTo>
                  <a:cubicBezTo>
                    <a:pt x="13699" y="12232"/>
                    <a:pt x="13988" y="11944"/>
                    <a:pt x="13988" y="11587"/>
                  </a:cubicBezTo>
                  <a:lnTo>
                    <a:pt x="13988" y="3711"/>
                  </a:lnTo>
                  <a:cubicBezTo>
                    <a:pt x="13988" y="3355"/>
                    <a:pt x="13699" y="3066"/>
                    <a:pt x="13343" y="3066"/>
                  </a:cubicBezTo>
                  <a:lnTo>
                    <a:pt x="7978" y="3066"/>
                  </a:lnTo>
                  <a:lnTo>
                    <a:pt x="8291" y="232"/>
                  </a:lnTo>
                  <a:cubicBezTo>
                    <a:pt x="8305" y="107"/>
                    <a:pt x="8209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5"/>
            <p:cNvSpPr/>
            <p:nvPr/>
          </p:nvSpPr>
          <p:spPr>
            <a:xfrm>
              <a:off x="7567177" y="3532086"/>
              <a:ext cx="125603" cy="159909"/>
            </a:xfrm>
            <a:custGeom>
              <a:avLst/>
              <a:gdLst/>
              <a:ahLst/>
              <a:cxnLst/>
              <a:rect l="l" t="t" r="r" b="b"/>
              <a:pathLst>
                <a:path w="4789" h="6097" extrusionOk="0">
                  <a:moveTo>
                    <a:pt x="2614" y="1511"/>
                  </a:moveTo>
                  <a:cubicBezTo>
                    <a:pt x="2864" y="1511"/>
                    <a:pt x="3066" y="1713"/>
                    <a:pt x="3066" y="1959"/>
                  </a:cubicBezTo>
                  <a:lnTo>
                    <a:pt x="3066" y="2397"/>
                  </a:lnTo>
                  <a:cubicBezTo>
                    <a:pt x="3061" y="2767"/>
                    <a:pt x="2768" y="3065"/>
                    <a:pt x="2397" y="3065"/>
                  </a:cubicBezTo>
                  <a:lnTo>
                    <a:pt x="2397" y="3070"/>
                  </a:lnTo>
                  <a:cubicBezTo>
                    <a:pt x="2027" y="3070"/>
                    <a:pt x="1724" y="2767"/>
                    <a:pt x="1724" y="2397"/>
                  </a:cubicBezTo>
                  <a:lnTo>
                    <a:pt x="1724" y="1959"/>
                  </a:lnTo>
                  <a:cubicBezTo>
                    <a:pt x="1724" y="1713"/>
                    <a:pt x="1926" y="1511"/>
                    <a:pt x="2176" y="1511"/>
                  </a:cubicBezTo>
                  <a:close/>
                  <a:moveTo>
                    <a:pt x="2628" y="3450"/>
                  </a:moveTo>
                  <a:lnTo>
                    <a:pt x="2628" y="3571"/>
                  </a:lnTo>
                  <a:cubicBezTo>
                    <a:pt x="2628" y="3648"/>
                    <a:pt x="2647" y="3720"/>
                    <a:pt x="2686" y="3787"/>
                  </a:cubicBezTo>
                  <a:lnTo>
                    <a:pt x="2407" y="4066"/>
                  </a:lnTo>
                  <a:cubicBezTo>
                    <a:pt x="2402" y="4069"/>
                    <a:pt x="2398" y="4070"/>
                    <a:pt x="2395" y="4070"/>
                  </a:cubicBezTo>
                  <a:cubicBezTo>
                    <a:pt x="2392" y="4070"/>
                    <a:pt x="2390" y="4069"/>
                    <a:pt x="2388" y="4066"/>
                  </a:cubicBezTo>
                  <a:lnTo>
                    <a:pt x="2104" y="3782"/>
                  </a:lnTo>
                  <a:cubicBezTo>
                    <a:pt x="2142" y="3720"/>
                    <a:pt x="2161" y="3648"/>
                    <a:pt x="2161" y="3571"/>
                  </a:cubicBezTo>
                  <a:lnTo>
                    <a:pt x="2161" y="3450"/>
                  </a:lnTo>
                  <a:cubicBezTo>
                    <a:pt x="2225" y="3466"/>
                    <a:pt x="2292" y="3476"/>
                    <a:pt x="2357" y="3476"/>
                  </a:cubicBezTo>
                  <a:cubicBezTo>
                    <a:pt x="2371" y="3476"/>
                    <a:pt x="2384" y="3475"/>
                    <a:pt x="2397" y="3474"/>
                  </a:cubicBezTo>
                  <a:lnTo>
                    <a:pt x="2397" y="3479"/>
                  </a:lnTo>
                  <a:cubicBezTo>
                    <a:pt x="2474" y="3479"/>
                    <a:pt x="2551" y="3470"/>
                    <a:pt x="2628" y="3450"/>
                  </a:cubicBezTo>
                  <a:close/>
                  <a:moveTo>
                    <a:pt x="3023" y="4033"/>
                  </a:moveTo>
                  <a:lnTo>
                    <a:pt x="3379" y="4215"/>
                  </a:lnTo>
                  <a:cubicBezTo>
                    <a:pt x="3456" y="4254"/>
                    <a:pt x="3504" y="4336"/>
                    <a:pt x="3504" y="4422"/>
                  </a:cubicBezTo>
                  <a:lnTo>
                    <a:pt x="3504" y="5697"/>
                  </a:lnTo>
                  <a:lnTo>
                    <a:pt x="1286" y="5697"/>
                  </a:lnTo>
                  <a:lnTo>
                    <a:pt x="1286" y="4422"/>
                  </a:lnTo>
                  <a:cubicBezTo>
                    <a:pt x="1286" y="4331"/>
                    <a:pt x="1339" y="4249"/>
                    <a:pt x="1420" y="4211"/>
                  </a:cubicBezTo>
                  <a:lnTo>
                    <a:pt x="1772" y="4033"/>
                  </a:lnTo>
                  <a:lnTo>
                    <a:pt x="2094" y="4360"/>
                  </a:lnTo>
                  <a:cubicBezTo>
                    <a:pt x="2178" y="4442"/>
                    <a:pt x="2288" y="4482"/>
                    <a:pt x="2397" y="4482"/>
                  </a:cubicBezTo>
                  <a:cubicBezTo>
                    <a:pt x="2505" y="4482"/>
                    <a:pt x="2614" y="4442"/>
                    <a:pt x="2695" y="4360"/>
                  </a:cubicBezTo>
                  <a:lnTo>
                    <a:pt x="3023" y="4033"/>
                  </a:lnTo>
                  <a:close/>
                  <a:moveTo>
                    <a:pt x="4365" y="409"/>
                  </a:moveTo>
                  <a:cubicBezTo>
                    <a:pt x="4375" y="409"/>
                    <a:pt x="4380" y="419"/>
                    <a:pt x="4380" y="424"/>
                  </a:cubicBezTo>
                  <a:lnTo>
                    <a:pt x="4380" y="5678"/>
                  </a:lnTo>
                  <a:lnTo>
                    <a:pt x="4380" y="5683"/>
                  </a:lnTo>
                  <a:cubicBezTo>
                    <a:pt x="4380" y="5688"/>
                    <a:pt x="4375" y="5697"/>
                    <a:pt x="4365" y="5697"/>
                  </a:cubicBezTo>
                  <a:lnTo>
                    <a:pt x="3913" y="5697"/>
                  </a:lnTo>
                  <a:lnTo>
                    <a:pt x="3913" y="4418"/>
                  </a:lnTo>
                  <a:cubicBezTo>
                    <a:pt x="3913" y="4177"/>
                    <a:pt x="3778" y="3951"/>
                    <a:pt x="3557" y="3845"/>
                  </a:cubicBezTo>
                  <a:lnTo>
                    <a:pt x="3047" y="3590"/>
                  </a:lnTo>
                  <a:cubicBezTo>
                    <a:pt x="3042" y="3585"/>
                    <a:pt x="3037" y="3580"/>
                    <a:pt x="3037" y="3575"/>
                  </a:cubicBezTo>
                  <a:lnTo>
                    <a:pt x="3037" y="3277"/>
                  </a:lnTo>
                  <a:lnTo>
                    <a:pt x="3037" y="3268"/>
                  </a:lnTo>
                  <a:cubicBezTo>
                    <a:pt x="3311" y="3065"/>
                    <a:pt x="3475" y="2743"/>
                    <a:pt x="3475" y="2401"/>
                  </a:cubicBezTo>
                  <a:lnTo>
                    <a:pt x="3475" y="1964"/>
                  </a:lnTo>
                  <a:cubicBezTo>
                    <a:pt x="3475" y="1487"/>
                    <a:pt x="3090" y="1097"/>
                    <a:pt x="2614" y="1097"/>
                  </a:cubicBezTo>
                  <a:lnTo>
                    <a:pt x="2176" y="1097"/>
                  </a:lnTo>
                  <a:cubicBezTo>
                    <a:pt x="1699" y="1097"/>
                    <a:pt x="1315" y="1487"/>
                    <a:pt x="1315" y="1964"/>
                  </a:cubicBezTo>
                  <a:lnTo>
                    <a:pt x="1315" y="2401"/>
                  </a:lnTo>
                  <a:cubicBezTo>
                    <a:pt x="1315" y="2743"/>
                    <a:pt x="1478" y="3065"/>
                    <a:pt x="1752" y="3268"/>
                  </a:cubicBezTo>
                  <a:lnTo>
                    <a:pt x="1752" y="3277"/>
                  </a:lnTo>
                  <a:lnTo>
                    <a:pt x="1752" y="3575"/>
                  </a:lnTo>
                  <a:cubicBezTo>
                    <a:pt x="1752" y="3580"/>
                    <a:pt x="1752" y="3585"/>
                    <a:pt x="1743" y="3590"/>
                  </a:cubicBezTo>
                  <a:lnTo>
                    <a:pt x="1233" y="3845"/>
                  </a:lnTo>
                  <a:cubicBezTo>
                    <a:pt x="1016" y="3951"/>
                    <a:pt x="877" y="4177"/>
                    <a:pt x="877" y="4418"/>
                  </a:cubicBezTo>
                  <a:lnTo>
                    <a:pt x="877" y="5697"/>
                  </a:lnTo>
                  <a:lnTo>
                    <a:pt x="424" y="5697"/>
                  </a:lnTo>
                  <a:cubicBezTo>
                    <a:pt x="420" y="5697"/>
                    <a:pt x="410" y="5688"/>
                    <a:pt x="410" y="5683"/>
                  </a:cubicBezTo>
                  <a:lnTo>
                    <a:pt x="410" y="424"/>
                  </a:lnTo>
                  <a:cubicBezTo>
                    <a:pt x="410" y="419"/>
                    <a:pt x="420" y="409"/>
                    <a:pt x="424" y="409"/>
                  </a:cubicBezTo>
                  <a:close/>
                  <a:moveTo>
                    <a:pt x="424" y="0"/>
                  </a:moveTo>
                  <a:cubicBezTo>
                    <a:pt x="193" y="5"/>
                    <a:pt x="6" y="193"/>
                    <a:pt x="1" y="424"/>
                  </a:cubicBezTo>
                  <a:lnTo>
                    <a:pt x="1" y="5678"/>
                  </a:lnTo>
                  <a:cubicBezTo>
                    <a:pt x="6" y="5909"/>
                    <a:pt x="193" y="6097"/>
                    <a:pt x="424" y="6097"/>
                  </a:cubicBezTo>
                  <a:lnTo>
                    <a:pt x="4365" y="6097"/>
                  </a:lnTo>
                  <a:cubicBezTo>
                    <a:pt x="4596" y="6097"/>
                    <a:pt x="4784" y="5909"/>
                    <a:pt x="4789" y="5678"/>
                  </a:cubicBezTo>
                  <a:lnTo>
                    <a:pt x="4789" y="424"/>
                  </a:lnTo>
                  <a:cubicBezTo>
                    <a:pt x="4784" y="193"/>
                    <a:pt x="4596" y="5"/>
                    <a:pt x="4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5"/>
            <p:cNvSpPr/>
            <p:nvPr/>
          </p:nvSpPr>
          <p:spPr>
            <a:xfrm>
              <a:off x="7716621" y="3532086"/>
              <a:ext cx="148421" cy="33597"/>
            </a:xfrm>
            <a:custGeom>
              <a:avLst/>
              <a:gdLst/>
              <a:ahLst/>
              <a:cxnLst/>
              <a:rect l="l" t="t" r="r" b="b"/>
              <a:pathLst>
                <a:path w="5659" h="1281" extrusionOk="0">
                  <a:moveTo>
                    <a:pt x="5240" y="409"/>
                  </a:moveTo>
                  <a:cubicBezTo>
                    <a:pt x="5245" y="409"/>
                    <a:pt x="5250" y="419"/>
                    <a:pt x="5250" y="424"/>
                  </a:cubicBezTo>
                  <a:lnTo>
                    <a:pt x="5250" y="862"/>
                  </a:lnTo>
                  <a:cubicBezTo>
                    <a:pt x="5250" y="871"/>
                    <a:pt x="5245" y="876"/>
                    <a:pt x="5240" y="876"/>
                  </a:cubicBezTo>
                  <a:lnTo>
                    <a:pt x="423" y="876"/>
                  </a:lnTo>
                  <a:cubicBezTo>
                    <a:pt x="414" y="876"/>
                    <a:pt x="409" y="871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09"/>
                    <a:pt x="423" y="409"/>
                  </a:cubicBezTo>
                  <a:close/>
                  <a:moveTo>
                    <a:pt x="423" y="0"/>
                  </a:moveTo>
                  <a:cubicBezTo>
                    <a:pt x="188" y="5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0"/>
                    <a:pt x="423" y="1280"/>
                  </a:cubicBezTo>
                  <a:lnTo>
                    <a:pt x="5240" y="1280"/>
                  </a:lnTo>
                  <a:cubicBezTo>
                    <a:pt x="5471" y="1280"/>
                    <a:pt x="5659" y="1093"/>
                    <a:pt x="5659" y="862"/>
                  </a:cubicBezTo>
                  <a:lnTo>
                    <a:pt x="5659" y="424"/>
                  </a:lnTo>
                  <a:cubicBezTo>
                    <a:pt x="5659" y="193"/>
                    <a:pt x="5471" y="5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5"/>
            <p:cNvSpPr/>
            <p:nvPr/>
          </p:nvSpPr>
          <p:spPr>
            <a:xfrm>
              <a:off x="7716621" y="3578011"/>
              <a:ext cx="113958" cy="33597"/>
            </a:xfrm>
            <a:custGeom>
              <a:avLst/>
              <a:gdLst/>
              <a:ahLst/>
              <a:cxnLst/>
              <a:rect l="l" t="t" r="r" b="b"/>
              <a:pathLst>
                <a:path w="4345" h="1281" extrusionOk="0">
                  <a:moveTo>
                    <a:pt x="3926" y="415"/>
                  </a:moveTo>
                  <a:cubicBezTo>
                    <a:pt x="3931" y="415"/>
                    <a:pt x="3936" y="419"/>
                    <a:pt x="3936" y="424"/>
                  </a:cubicBezTo>
                  <a:lnTo>
                    <a:pt x="3936" y="862"/>
                  </a:lnTo>
                  <a:cubicBezTo>
                    <a:pt x="3936" y="872"/>
                    <a:pt x="3931" y="877"/>
                    <a:pt x="3926" y="877"/>
                  </a:cubicBezTo>
                  <a:lnTo>
                    <a:pt x="423" y="877"/>
                  </a:lnTo>
                  <a:cubicBezTo>
                    <a:pt x="414" y="877"/>
                    <a:pt x="409" y="872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15"/>
                    <a:pt x="423" y="415"/>
                  </a:cubicBezTo>
                  <a:close/>
                  <a:moveTo>
                    <a:pt x="423" y="1"/>
                  </a:moveTo>
                  <a:cubicBezTo>
                    <a:pt x="188" y="6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1"/>
                    <a:pt x="423" y="1281"/>
                  </a:cubicBezTo>
                  <a:lnTo>
                    <a:pt x="3926" y="1281"/>
                  </a:lnTo>
                  <a:cubicBezTo>
                    <a:pt x="4157" y="1281"/>
                    <a:pt x="4345" y="1093"/>
                    <a:pt x="4345" y="862"/>
                  </a:cubicBezTo>
                  <a:lnTo>
                    <a:pt x="4345" y="424"/>
                  </a:lnTo>
                  <a:cubicBezTo>
                    <a:pt x="4345" y="193"/>
                    <a:pt x="4157" y="6"/>
                    <a:pt x="3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75"/>
            <p:cNvSpPr/>
            <p:nvPr/>
          </p:nvSpPr>
          <p:spPr>
            <a:xfrm>
              <a:off x="7714444" y="3623935"/>
              <a:ext cx="72362" cy="10780"/>
            </a:xfrm>
            <a:custGeom>
              <a:avLst/>
              <a:gdLst/>
              <a:ahLst/>
              <a:cxnLst/>
              <a:rect l="l" t="t" r="r" b="b"/>
              <a:pathLst>
                <a:path w="2759" h="411" extrusionOk="0">
                  <a:moveTo>
                    <a:pt x="271" y="1"/>
                  </a:moveTo>
                  <a:cubicBezTo>
                    <a:pt x="2" y="1"/>
                    <a:pt x="1" y="411"/>
                    <a:pt x="267" y="411"/>
                  </a:cubicBezTo>
                  <a:cubicBezTo>
                    <a:pt x="273" y="411"/>
                    <a:pt x="279" y="411"/>
                    <a:pt x="285" y="410"/>
                  </a:cubicBezTo>
                  <a:lnTo>
                    <a:pt x="2474" y="410"/>
                  </a:lnTo>
                  <a:cubicBezTo>
                    <a:pt x="2481" y="411"/>
                    <a:pt x="2487" y="411"/>
                    <a:pt x="2492" y="411"/>
                  </a:cubicBezTo>
                  <a:cubicBezTo>
                    <a:pt x="2759" y="411"/>
                    <a:pt x="2757" y="1"/>
                    <a:pt x="2488" y="1"/>
                  </a:cubicBezTo>
                  <a:cubicBezTo>
                    <a:pt x="2484" y="1"/>
                    <a:pt x="2479" y="1"/>
                    <a:pt x="2474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5"/>
            <p:cNvSpPr/>
            <p:nvPr/>
          </p:nvSpPr>
          <p:spPr>
            <a:xfrm>
              <a:off x="7794831" y="3623935"/>
              <a:ext cx="37138" cy="10780"/>
            </a:xfrm>
            <a:custGeom>
              <a:avLst/>
              <a:gdLst/>
              <a:ahLst/>
              <a:cxnLst/>
              <a:rect l="l" t="t" r="r" b="b"/>
              <a:pathLst>
                <a:path w="1416" h="411" extrusionOk="0">
                  <a:moveTo>
                    <a:pt x="267" y="1"/>
                  </a:moveTo>
                  <a:cubicBezTo>
                    <a:pt x="2" y="1"/>
                    <a:pt x="1" y="411"/>
                    <a:pt x="263" y="411"/>
                  </a:cubicBezTo>
                  <a:cubicBezTo>
                    <a:pt x="268" y="411"/>
                    <a:pt x="274" y="411"/>
                    <a:pt x="280" y="410"/>
                  </a:cubicBezTo>
                  <a:lnTo>
                    <a:pt x="1161" y="410"/>
                  </a:lnTo>
                  <a:cubicBezTo>
                    <a:pt x="1416" y="396"/>
                    <a:pt x="1416" y="16"/>
                    <a:pt x="1161" y="1"/>
                  </a:cubicBezTo>
                  <a:lnTo>
                    <a:pt x="280" y="1"/>
                  </a:lnTo>
                  <a:cubicBezTo>
                    <a:pt x="276" y="1"/>
                    <a:pt x="271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5"/>
            <p:cNvSpPr/>
            <p:nvPr/>
          </p:nvSpPr>
          <p:spPr>
            <a:xfrm>
              <a:off x="7714444" y="3658398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1"/>
                    <a:pt x="737" y="1"/>
                  </a:cubicBezTo>
                  <a:cubicBezTo>
                    <a:pt x="732" y="1"/>
                    <a:pt x="728" y="1"/>
                    <a:pt x="72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5"/>
            <p:cNvSpPr/>
            <p:nvPr/>
          </p:nvSpPr>
          <p:spPr>
            <a:xfrm>
              <a:off x="7748907" y="3658398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5"/>
            <p:cNvSpPr/>
            <p:nvPr/>
          </p:nvSpPr>
          <p:spPr>
            <a:xfrm>
              <a:off x="7714444" y="3681373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0"/>
                    <a:pt x="737" y="0"/>
                  </a:cubicBezTo>
                  <a:cubicBezTo>
                    <a:pt x="732" y="0"/>
                    <a:pt x="728" y="0"/>
                    <a:pt x="723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5"/>
            <p:cNvSpPr/>
            <p:nvPr/>
          </p:nvSpPr>
          <p:spPr>
            <a:xfrm>
              <a:off x="7748907" y="3681373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5"/>
            <p:cNvSpPr/>
            <p:nvPr/>
          </p:nvSpPr>
          <p:spPr>
            <a:xfrm>
              <a:off x="7709408" y="3486136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4" y="1"/>
                  </a:moveTo>
                  <a:cubicBezTo>
                    <a:pt x="270" y="1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7" y="410"/>
                    <a:pt x="273" y="410"/>
                    <a:pt x="279" y="410"/>
                  </a:cubicBezTo>
                  <a:cubicBezTo>
                    <a:pt x="545" y="410"/>
                    <a:pt x="543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5" name="Google Shape;11385;p75"/>
          <p:cNvGrpSpPr/>
          <p:nvPr/>
        </p:nvGrpSpPr>
        <p:grpSpPr>
          <a:xfrm>
            <a:off x="7972785" y="3394392"/>
            <a:ext cx="366896" cy="343685"/>
            <a:chOff x="7972785" y="3394392"/>
            <a:chExt cx="366896" cy="343685"/>
          </a:xfrm>
        </p:grpSpPr>
        <p:sp>
          <p:nvSpPr>
            <p:cNvPr id="11386" name="Google Shape;11386;p75"/>
            <p:cNvSpPr/>
            <p:nvPr/>
          </p:nvSpPr>
          <p:spPr>
            <a:xfrm>
              <a:off x="7978345" y="3469350"/>
              <a:ext cx="355907" cy="263167"/>
            </a:xfrm>
            <a:custGeom>
              <a:avLst/>
              <a:gdLst/>
              <a:ahLst/>
              <a:cxnLst/>
              <a:rect l="l" t="t" r="r" b="b"/>
              <a:pathLst>
                <a:path w="13570" h="10034" extrusionOk="0">
                  <a:moveTo>
                    <a:pt x="12554" y="1"/>
                  </a:moveTo>
                  <a:cubicBezTo>
                    <a:pt x="12551" y="1"/>
                    <a:pt x="12548" y="1"/>
                    <a:pt x="12545" y="1"/>
                  </a:cubicBezTo>
                  <a:lnTo>
                    <a:pt x="1021" y="1"/>
                  </a:lnTo>
                  <a:cubicBezTo>
                    <a:pt x="458" y="1"/>
                    <a:pt x="1" y="458"/>
                    <a:pt x="1" y="1021"/>
                  </a:cubicBezTo>
                  <a:lnTo>
                    <a:pt x="1" y="9013"/>
                  </a:lnTo>
                  <a:cubicBezTo>
                    <a:pt x="1" y="9576"/>
                    <a:pt x="458" y="10033"/>
                    <a:pt x="1021" y="10033"/>
                  </a:cubicBezTo>
                  <a:lnTo>
                    <a:pt x="12545" y="10033"/>
                  </a:lnTo>
                  <a:cubicBezTo>
                    <a:pt x="13108" y="10033"/>
                    <a:pt x="13570" y="9576"/>
                    <a:pt x="13570" y="9013"/>
                  </a:cubicBezTo>
                  <a:lnTo>
                    <a:pt x="13570" y="1021"/>
                  </a:lnTo>
                  <a:cubicBezTo>
                    <a:pt x="13570" y="461"/>
                    <a:pt x="13117" y="1"/>
                    <a:pt x="1255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5"/>
            <p:cNvSpPr/>
            <p:nvPr/>
          </p:nvSpPr>
          <p:spPr>
            <a:xfrm>
              <a:off x="7978083" y="3469350"/>
              <a:ext cx="178242" cy="263167"/>
            </a:xfrm>
            <a:custGeom>
              <a:avLst/>
              <a:gdLst/>
              <a:ahLst/>
              <a:cxnLst/>
              <a:rect l="l" t="t" r="r" b="b"/>
              <a:pathLst>
                <a:path w="6796" h="10034" extrusionOk="0">
                  <a:moveTo>
                    <a:pt x="1011" y="1"/>
                  </a:moveTo>
                  <a:cubicBezTo>
                    <a:pt x="453" y="6"/>
                    <a:pt x="1" y="463"/>
                    <a:pt x="6" y="1021"/>
                  </a:cubicBezTo>
                  <a:lnTo>
                    <a:pt x="6" y="9013"/>
                  </a:lnTo>
                  <a:cubicBezTo>
                    <a:pt x="1" y="9571"/>
                    <a:pt x="453" y="10029"/>
                    <a:pt x="1011" y="10033"/>
                  </a:cubicBezTo>
                  <a:lnTo>
                    <a:pt x="6795" y="10033"/>
                  </a:lnTo>
                  <a:lnTo>
                    <a:pt x="6795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5"/>
            <p:cNvSpPr/>
            <p:nvPr/>
          </p:nvSpPr>
          <p:spPr>
            <a:xfrm>
              <a:off x="8009136" y="3500141"/>
              <a:ext cx="294194" cy="201585"/>
            </a:xfrm>
            <a:custGeom>
              <a:avLst/>
              <a:gdLst/>
              <a:ahLst/>
              <a:cxnLst/>
              <a:rect l="l" t="t" r="r" b="b"/>
              <a:pathLst>
                <a:path w="11217" h="7686" extrusionOk="0">
                  <a:moveTo>
                    <a:pt x="275" y="1"/>
                  </a:moveTo>
                  <a:cubicBezTo>
                    <a:pt x="121" y="1"/>
                    <a:pt x="1" y="121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21" y="7685"/>
                    <a:pt x="275" y="7685"/>
                  </a:cubicBezTo>
                  <a:lnTo>
                    <a:pt x="10947" y="7685"/>
                  </a:lnTo>
                  <a:cubicBezTo>
                    <a:pt x="11096" y="7685"/>
                    <a:pt x="11217" y="7560"/>
                    <a:pt x="11217" y="7411"/>
                  </a:cubicBezTo>
                  <a:lnTo>
                    <a:pt x="11217" y="275"/>
                  </a:lnTo>
                  <a:cubicBezTo>
                    <a:pt x="11217" y="121"/>
                    <a:pt x="11096" y="1"/>
                    <a:pt x="10947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5"/>
            <p:cNvSpPr/>
            <p:nvPr/>
          </p:nvSpPr>
          <p:spPr>
            <a:xfrm>
              <a:off x="8009136" y="3500141"/>
              <a:ext cx="147189" cy="201585"/>
            </a:xfrm>
            <a:custGeom>
              <a:avLst/>
              <a:gdLst/>
              <a:ahLst/>
              <a:cxnLst/>
              <a:rect l="l" t="t" r="r" b="b"/>
              <a:pathLst>
                <a:path w="5612" h="7686" extrusionOk="0">
                  <a:moveTo>
                    <a:pt x="265" y="1"/>
                  </a:moveTo>
                  <a:cubicBezTo>
                    <a:pt x="116" y="6"/>
                    <a:pt x="1" y="126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16" y="7680"/>
                    <a:pt x="265" y="7685"/>
                  </a:cubicBezTo>
                  <a:lnTo>
                    <a:pt x="5611" y="7685"/>
                  </a:lnTo>
                  <a:lnTo>
                    <a:pt x="5611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5"/>
            <p:cNvSpPr/>
            <p:nvPr/>
          </p:nvSpPr>
          <p:spPr>
            <a:xfrm>
              <a:off x="8086376" y="3399821"/>
              <a:ext cx="139714" cy="116634"/>
            </a:xfrm>
            <a:custGeom>
              <a:avLst/>
              <a:gdLst/>
              <a:ahLst/>
              <a:cxnLst/>
              <a:rect l="l" t="t" r="r" b="b"/>
              <a:pathLst>
                <a:path w="5327" h="4447" extrusionOk="0">
                  <a:moveTo>
                    <a:pt x="2262" y="1"/>
                  </a:moveTo>
                  <a:cubicBezTo>
                    <a:pt x="1660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2" y="2060"/>
                    <a:pt x="0" y="2286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2" y="4447"/>
                    <a:pt x="501" y="4447"/>
                  </a:cubicBezTo>
                  <a:lnTo>
                    <a:pt x="4827" y="4447"/>
                  </a:lnTo>
                  <a:cubicBezTo>
                    <a:pt x="5101" y="4447"/>
                    <a:pt x="5327" y="4221"/>
                    <a:pt x="5327" y="3946"/>
                  </a:cubicBezTo>
                  <a:lnTo>
                    <a:pt x="5327" y="2560"/>
                  </a:lnTo>
                  <a:cubicBezTo>
                    <a:pt x="5327" y="2286"/>
                    <a:pt x="5101" y="2060"/>
                    <a:pt x="4827" y="2060"/>
                  </a:cubicBezTo>
                  <a:lnTo>
                    <a:pt x="4620" y="2060"/>
                  </a:lnTo>
                  <a:cubicBezTo>
                    <a:pt x="4360" y="2060"/>
                    <a:pt x="4148" y="1848"/>
                    <a:pt x="4148" y="1593"/>
                  </a:cubicBezTo>
                  <a:lnTo>
                    <a:pt x="4148" y="1083"/>
                  </a:lnTo>
                  <a:cubicBezTo>
                    <a:pt x="4148" y="487"/>
                    <a:pt x="3667" y="1"/>
                    <a:pt x="306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5"/>
            <p:cNvSpPr/>
            <p:nvPr/>
          </p:nvSpPr>
          <p:spPr>
            <a:xfrm>
              <a:off x="8077170" y="3622178"/>
              <a:ext cx="40521" cy="34778"/>
            </a:xfrm>
            <a:custGeom>
              <a:avLst/>
              <a:gdLst/>
              <a:ahLst/>
              <a:cxnLst/>
              <a:rect l="l" t="t" r="r" b="b"/>
              <a:pathLst>
                <a:path w="1545" h="1326" extrusionOk="0">
                  <a:moveTo>
                    <a:pt x="659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1061"/>
                    <a:pt x="327" y="1325"/>
                    <a:pt x="666" y="1325"/>
                  </a:cubicBezTo>
                  <a:cubicBezTo>
                    <a:pt x="828" y="1325"/>
                    <a:pt x="993" y="1265"/>
                    <a:pt x="1126" y="1132"/>
                  </a:cubicBezTo>
                  <a:cubicBezTo>
                    <a:pt x="1545" y="713"/>
                    <a:pt x="1251" y="1"/>
                    <a:pt x="65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5"/>
            <p:cNvSpPr/>
            <p:nvPr/>
          </p:nvSpPr>
          <p:spPr>
            <a:xfrm>
              <a:off x="8140169" y="3556373"/>
              <a:ext cx="39840" cy="35014"/>
            </a:xfrm>
            <a:custGeom>
              <a:avLst/>
              <a:gdLst/>
              <a:ahLst/>
              <a:cxnLst/>
              <a:rect l="l" t="t" r="r" b="b"/>
              <a:pathLst>
                <a:path w="1519" h="1335" extrusionOk="0">
                  <a:moveTo>
                    <a:pt x="321" y="0"/>
                  </a:moveTo>
                  <a:cubicBezTo>
                    <a:pt x="150" y="0"/>
                    <a:pt x="0" y="224"/>
                    <a:pt x="163" y="383"/>
                  </a:cubicBezTo>
                  <a:lnTo>
                    <a:pt x="447" y="667"/>
                  </a:lnTo>
                  <a:lnTo>
                    <a:pt x="163" y="956"/>
                  </a:lnTo>
                  <a:cubicBezTo>
                    <a:pt x="76" y="1042"/>
                    <a:pt x="76" y="1182"/>
                    <a:pt x="163" y="1268"/>
                  </a:cubicBezTo>
                  <a:cubicBezTo>
                    <a:pt x="206" y="1312"/>
                    <a:pt x="263" y="1333"/>
                    <a:pt x="319" y="1333"/>
                  </a:cubicBezTo>
                  <a:cubicBezTo>
                    <a:pt x="376" y="1333"/>
                    <a:pt x="432" y="1312"/>
                    <a:pt x="476" y="1268"/>
                  </a:cubicBezTo>
                  <a:lnTo>
                    <a:pt x="759" y="980"/>
                  </a:lnTo>
                  <a:lnTo>
                    <a:pt x="1048" y="1268"/>
                  </a:lnTo>
                  <a:cubicBezTo>
                    <a:pt x="1096" y="1315"/>
                    <a:pt x="1149" y="1334"/>
                    <a:pt x="1199" y="1334"/>
                  </a:cubicBezTo>
                  <a:cubicBezTo>
                    <a:pt x="1369" y="1334"/>
                    <a:pt x="1515" y="1115"/>
                    <a:pt x="1356" y="956"/>
                  </a:cubicBezTo>
                  <a:lnTo>
                    <a:pt x="1072" y="667"/>
                  </a:lnTo>
                  <a:lnTo>
                    <a:pt x="1356" y="383"/>
                  </a:lnTo>
                  <a:cubicBezTo>
                    <a:pt x="1519" y="224"/>
                    <a:pt x="1372" y="0"/>
                    <a:pt x="1202" y="0"/>
                  </a:cubicBezTo>
                  <a:cubicBezTo>
                    <a:pt x="1150" y="0"/>
                    <a:pt x="1096" y="21"/>
                    <a:pt x="1048" y="70"/>
                  </a:cubicBezTo>
                  <a:lnTo>
                    <a:pt x="759" y="354"/>
                  </a:lnTo>
                  <a:lnTo>
                    <a:pt x="476" y="70"/>
                  </a:lnTo>
                  <a:cubicBezTo>
                    <a:pt x="427" y="21"/>
                    <a:pt x="373" y="0"/>
                    <a:pt x="3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5"/>
            <p:cNvSpPr/>
            <p:nvPr/>
          </p:nvSpPr>
          <p:spPr>
            <a:xfrm>
              <a:off x="8086376" y="3399821"/>
              <a:ext cx="69949" cy="116634"/>
            </a:xfrm>
            <a:custGeom>
              <a:avLst/>
              <a:gdLst/>
              <a:ahLst/>
              <a:cxnLst/>
              <a:rect l="l" t="t" r="r" b="b"/>
              <a:pathLst>
                <a:path w="2667" h="4447" extrusionOk="0">
                  <a:moveTo>
                    <a:pt x="2262" y="1"/>
                  </a:moveTo>
                  <a:cubicBezTo>
                    <a:pt x="1665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7" y="2060"/>
                    <a:pt x="0" y="2281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7" y="4442"/>
                    <a:pt x="501" y="4447"/>
                  </a:cubicBezTo>
                  <a:lnTo>
                    <a:pt x="2666" y="4447"/>
                  </a:lnTo>
                  <a:lnTo>
                    <a:pt x="26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5"/>
            <p:cNvSpPr/>
            <p:nvPr/>
          </p:nvSpPr>
          <p:spPr>
            <a:xfrm>
              <a:off x="8135081" y="3461665"/>
              <a:ext cx="37007" cy="31578"/>
            </a:xfrm>
            <a:custGeom>
              <a:avLst/>
              <a:gdLst/>
              <a:ahLst/>
              <a:cxnLst/>
              <a:rect l="l" t="t" r="r" b="b"/>
              <a:pathLst>
                <a:path w="1411" h="1204" extrusionOk="0">
                  <a:moveTo>
                    <a:pt x="803" y="0"/>
                  </a:moveTo>
                  <a:cubicBezTo>
                    <a:pt x="655" y="0"/>
                    <a:pt x="504" y="55"/>
                    <a:pt x="381" y="178"/>
                  </a:cubicBezTo>
                  <a:cubicBezTo>
                    <a:pt x="1" y="554"/>
                    <a:pt x="270" y="1203"/>
                    <a:pt x="809" y="1203"/>
                  </a:cubicBezTo>
                  <a:cubicBezTo>
                    <a:pt x="1141" y="1203"/>
                    <a:pt x="1411" y="934"/>
                    <a:pt x="1411" y="602"/>
                  </a:cubicBezTo>
                  <a:cubicBezTo>
                    <a:pt x="1411" y="241"/>
                    <a:pt x="1113" y="0"/>
                    <a:pt x="8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5"/>
            <p:cNvSpPr/>
            <p:nvPr/>
          </p:nvSpPr>
          <p:spPr>
            <a:xfrm>
              <a:off x="8065552" y="3549108"/>
              <a:ext cx="190831" cy="119388"/>
            </a:xfrm>
            <a:custGeom>
              <a:avLst/>
              <a:gdLst/>
              <a:ahLst/>
              <a:cxnLst/>
              <a:rect l="l" t="t" r="r" b="b"/>
              <a:pathLst>
                <a:path w="7276" h="4552" extrusionOk="0">
                  <a:moveTo>
                    <a:pt x="1102" y="2787"/>
                  </a:moveTo>
                  <a:cubicBezTo>
                    <a:pt x="1694" y="2787"/>
                    <a:pt x="1988" y="3499"/>
                    <a:pt x="1569" y="3918"/>
                  </a:cubicBezTo>
                  <a:cubicBezTo>
                    <a:pt x="1435" y="4051"/>
                    <a:pt x="1271" y="4111"/>
                    <a:pt x="1109" y="4111"/>
                  </a:cubicBezTo>
                  <a:cubicBezTo>
                    <a:pt x="770" y="4111"/>
                    <a:pt x="443" y="3848"/>
                    <a:pt x="443" y="3451"/>
                  </a:cubicBezTo>
                  <a:cubicBezTo>
                    <a:pt x="443" y="3085"/>
                    <a:pt x="737" y="2787"/>
                    <a:pt x="1102" y="2787"/>
                  </a:cubicBezTo>
                  <a:close/>
                  <a:moveTo>
                    <a:pt x="6660" y="1"/>
                  </a:moveTo>
                  <a:lnTo>
                    <a:pt x="6636" y="6"/>
                  </a:lnTo>
                  <a:lnTo>
                    <a:pt x="6626" y="6"/>
                  </a:lnTo>
                  <a:cubicBezTo>
                    <a:pt x="6621" y="11"/>
                    <a:pt x="6612" y="15"/>
                    <a:pt x="6602" y="20"/>
                  </a:cubicBezTo>
                  <a:lnTo>
                    <a:pt x="6015" y="314"/>
                  </a:lnTo>
                  <a:cubicBezTo>
                    <a:pt x="5787" y="426"/>
                    <a:pt x="5902" y="734"/>
                    <a:pt x="6108" y="734"/>
                  </a:cubicBezTo>
                  <a:cubicBezTo>
                    <a:pt x="6141" y="734"/>
                    <a:pt x="6176" y="726"/>
                    <a:pt x="6212" y="708"/>
                  </a:cubicBezTo>
                  <a:lnTo>
                    <a:pt x="6366" y="631"/>
                  </a:lnTo>
                  <a:lnTo>
                    <a:pt x="6366" y="631"/>
                  </a:lnTo>
                  <a:cubicBezTo>
                    <a:pt x="6078" y="1598"/>
                    <a:pt x="5577" y="2315"/>
                    <a:pt x="4870" y="2763"/>
                  </a:cubicBezTo>
                  <a:cubicBezTo>
                    <a:pt x="4170" y="3210"/>
                    <a:pt x="3391" y="3313"/>
                    <a:pt x="2828" y="3313"/>
                  </a:cubicBezTo>
                  <a:cubicBezTo>
                    <a:pt x="2555" y="3313"/>
                    <a:pt x="2333" y="3289"/>
                    <a:pt x="2195" y="3268"/>
                  </a:cubicBezTo>
                  <a:cubicBezTo>
                    <a:pt x="2104" y="2731"/>
                    <a:pt x="1639" y="2345"/>
                    <a:pt x="1104" y="2345"/>
                  </a:cubicBezTo>
                  <a:cubicBezTo>
                    <a:pt x="1073" y="2345"/>
                    <a:pt x="1042" y="2346"/>
                    <a:pt x="1011" y="2349"/>
                  </a:cubicBezTo>
                  <a:cubicBezTo>
                    <a:pt x="438" y="2402"/>
                    <a:pt x="0" y="2878"/>
                    <a:pt x="5" y="3456"/>
                  </a:cubicBezTo>
                  <a:lnTo>
                    <a:pt x="0" y="3451"/>
                  </a:lnTo>
                  <a:lnTo>
                    <a:pt x="0" y="3451"/>
                  </a:lnTo>
                  <a:cubicBezTo>
                    <a:pt x="0" y="4009"/>
                    <a:pt x="419" y="4481"/>
                    <a:pt x="972" y="4543"/>
                  </a:cubicBezTo>
                  <a:cubicBezTo>
                    <a:pt x="1017" y="4549"/>
                    <a:pt x="1062" y="4551"/>
                    <a:pt x="1106" y="4551"/>
                  </a:cubicBezTo>
                  <a:cubicBezTo>
                    <a:pt x="1611" y="4551"/>
                    <a:pt x="2056" y="4206"/>
                    <a:pt x="2175" y="3706"/>
                  </a:cubicBezTo>
                  <a:cubicBezTo>
                    <a:pt x="2397" y="3735"/>
                    <a:pt x="2618" y="3749"/>
                    <a:pt x="2839" y="3749"/>
                  </a:cubicBezTo>
                  <a:cubicBezTo>
                    <a:pt x="3460" y="3749"/>
                    <a:pt x="4312" y="3634"/>
                    <a:pt x="5101" y="3133"/>
                  </a:cubicBezTo>
                  <a:cubicBezTo>
                    <a:pt x="5885" y="2633"/>
                    <a:pt x="6434" y="1868"/>
                    <a:pt x="6761" y="833"/>
                  </a:cubicBezTo>
                  <a:lnTo>
                    <a:pt x="6795" y="896"/>
                  </a:lnTo>
                  <a:cubicBezTo>
                    <a:pt x="6838" y="984"/>
                    <a:pt x="6911" y="1021"/>
                    <a:pt x="6984" y="1021"/>
                  </a:cubicBezTo>
                  <a:cubicBezTo>
                    <a:pt x="7130" y="1021"/>
                    <a:pt x="7276" y="875"/>
                    <a:pt x="7189" y="699"/>
                  </a:cubicBezTo>
                  <a:lnTo>
                    <a:pt x="6896" y="112"/>
                  </a:lnTo>
                  <a:lnTo>
                    <a:pt x="6891" y="107"/>
                  </a:lnTo>
                  <a:cubicBezTo>
                    <a:pt x="6886" y="97"/>
                    <a:pt x="6881" y="92"/>
                    <a:pt x="6876" y="88"/>
                  </a:cubicBezTo>
                  <a:lnTo>
                    <a:pt x="6872" y="83"/>
                  </a:lnTo>
                  <a:cubicBezTo>
                    <a:pt x="6862" y="68"/>
                    <a:pt x="6848" y="54"/>
                    <a:pt x="6833" y="39"/>
                  </a:cubicBezTo>
                  <a:cubicBezTo>
                    <a:pt x="6828" y="35"/>
                    <a:pt x="6819" y="30"/>
                    <a:pt x="6809" y="25"/>
                  </a:cubicBezTo>
                  <a:cubicBezTo>
                    <a:pt x="6804" y="20"/>
                    <a:pt x="6795" y="15"/>
                    <a:pt x="6785" y="15"/>
                  </a:cubicBezTo>
                  <a:lnTo>
                    <a:pt x="6780" y="15"/>
                  </a:lnTo>
                  <a:lnTo>
                    <a:pt x="6756" y="6"/>
                  </a:lnTo>
                  <a:lnTo>
                    <a:pt x="6751" y="6"/>
                  </a:lnTo>
                  <a:lnTo>
                    <a:pt x="672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5"/>
            <p:cNvSpPr/>
            <p:nvPr/>
          </p:nvSpPr>
          <p:spPr>
            <a:xfrm>
              <a:off x="8039927" y="3540977"/>
              <a:ext cx="39761" cy="35014"/>
            </a:xfrm>
            <a:custGeom>
              <a:avLst/>
              <a:gdLst/>
              <a:ahLst/>
              <a:cxnLst/>
              <a:rect l="l" t="t" r="r" b="b"/>
              <a:pathLst>
                <a:path w="1516" h="1335" extrusionOk="0">
                  <a:moveTo>
                    <a:pt x="1194" y="0"/>
                  </a:moveTo>
                  <a:cubicBezTo>
                    <a:pt x="1142" y="0"/>
                    <a:pt x="1088" y="21"/>
                    <a:pt x="1040" y="70"/>
                  </a:cubicBezTo>
                  <a:lnTo>
                    <a:pt x="756" y="354"/>
                  </a:lnTo>
                  <a:lnTo>
                    <a:pt x="467" y="70"/>
                  </a:lnTo>
                  <a:cubicBezTo>
                    <a:pt x="420" y="22"/>
                    <a:pt x="366" y="2"/>
                    <a:pt x="315" y="2"/>
                  </a:cubicBezTo>
                  <a:cubicBezTo>
                    <a:pt x="146" y="2"/>
                    <a:pt x="0" y="224"/>
                    <a:pt x="159" y="383"/>
                  </a:cubicBezTo>
                  <a:lnTo>
                    <a:pt x="443" y="667"/>
                  </a:lnTo>
                  <a:lnTo>
                    <a:pt x="159" y="956"/>
                  </a:lnTo>
                  <a:cubicBezTo>
                    <a:pt x="73" y="1038"/>
                    <a:pt x="73" y="1177"/>
                    <a:pt x="159" y="1264"/>
                  </a:cubicBezTo>
                  <a:cubicBezTo>
                    <a:pt x="203" y="1307"/>
                    <a:pt x="259" y="1329"/>
                    <a:pt x="315" y="1329"/>
                  </a:cubicBezTo>
                  <a:cubicBezTo>
                    <a:pt x="371" y="1329"/>
                    <a:pt x="427" y="1307"/>
                    <a:pt x="467" y="1264"/>
                  </a:cubicBezTo>
                  <a:lnTo>
                    <a:pt x="756" y="980"/>
                  </a:lnTo>
                  <a:lnTo>
                    <a:pt x="1040" y="1264"/>
                  </a:lnTo>
                  <a:cubicBezTo>
                    <a:pt x="1089" y="1313"/>
                    <a:pt x="1143" y="1334"/>
                    <a:pt x="1196" y="1334"/>
                  </a:cubicBezTo>
                  <a:cubicBezTo>
                    <a:pt x="1367" y="1334"/>
                    <a:pt x="1515" y="1114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5" y="224"/>
                    <a:pt x="136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5"/>
            <p:cNvSpPr/>
            <p:nvPr/>
          </p:nvSpPr>
          <p:spPr>
            <a:xfrm>
              <a:off x="8240699" y="3633613"/>
              <a:ext cx="39761" cy="35066"/>
            </a:xfrm>
            <a:custGeom>
              <a:avLst/>
              <a:gdLst/>
              <a:ahLst/>
              <a:cxnLst/>
              <a:rect l="l" t="t" r="r" b="b"/>
              <a:pathLst>
                <a:path w="1516" h="1337" extrusionOk="0">
                  <a:moveTo>
                    <a:pt x="1195" y="0"/>
                  </a:moveTo>
                  <a:cubicBezTo>
                    <a:pt x="1143" y="0"/>
                    <a:pt x="1089" y="21"/>
                    <a:pt x="1041" y="70"/>
                  </a:cubicBezTo>
                  <a:lnTo>
                    <a:pt x="757" y="354"/>
                  </a:lnTo>
                  <a:lnTo>
                    <a:pt x="468" y="70"/>
                  </a:lnTo>
                  <a:cubicBezTo>
                    <a:pt x="425" y="27"/>
                    <a:pt x="368" y="5"/>
                    <a:pt x="312" y="5"/>
                  </a:cubicBezTo>
                  <a:cubicBezTo>
                    <a:pt x="256" y="5"/>
                    <a:pt x="201" y="27"/>
                    <a:pt x="160" y="70"/>
                  </a:cubicBezTo>
                  <a:cubicBezTo>
                    <a:pt x="73" y="157"/>
                    <a:pt x="73" y="296"/>
                    <a:pt x="160" y="383"/>
                  </a:cubicBezTo>
                  <a:lnTo>
                    <a:pt x="444" y="667"/>
                  </a:lnTo>
                  <a:lnTo>
                    <a:pt x="160" y="956"/>
                  </a:lnTo>
                  <a:cubicBezTo>
                    <a:pt x="1" y="1115"/>
                    <a:pt x="147" y="1334"/>
                    <a:pt x="317" y="1334"/>
                  </a:cubicBezTo>
                  <a:cubicBezTo>
                    <a:pt x="368" y="1334"/>
                    <a:pt x="420" y="1315"/>
                    <a:pt x="468" y="1268"/>
                  </a:cubicBezTo>
                  <a:lnTo>
                    <a:pt x="757" y="980"/>
                  </a:lnTo>
                  <a:lnTo>
                    <a:pt x="1041" y="1268"/>
                  </a:lnTo>
                  <a:cubicBezTo>
                    <a:pt x="1088" y="1316"/>
                    <a:pt x="1142" y="1336"/>
                    <a:pt x="1194" y="1336"/>
                  </a:cubicBezTo>
                  <a:cubicBezTo>
                    <a:pt x="1366" y="1336"/>
                    <a:pt x="1516" y="1115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6" y="224"/>
                    <a:pt x="1367" y="0"/>
                    <a:pt x="1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5"/>
            <p:cNvSpPr/>
            <p:nvPr/>
          </p:nvSpPr>
          <p:spPr>
            <a:xfrm>
              <a:off x="7972785" y="3394392"/>
              <a:ext cx="366896" cy="343685"/>
            </a:xfrm>
            <a:custGeom>
              <a:avLst/>
              <a:gdLst/>
              <a:ahLst/>
              <a:cxnLst/>
              <a:rect l="l" t="t" r="r" b="b"/>
              <a:pathLst>
                <a:path w="13989" h="13104" extrusionOk="0">
                  <a:moveTo>
                    <a:pt x="7396" y="443"/>
                  </a:moveTo>
                  <a:cubicBezTo>
                    <a:pt x="7868" y="443"/>
                    <a:pt x="8248" y="824"/>
                    <a:pt x="8248" y="1290"/>
                  </a:cubicBezTo>
                  <a:lnTo>
                    <a:pt x="8248" y="1796"/>
                  </a:lnTo>
                  <a:cubicBezTo>
                    <a:pt x="8248" y="2185"/>
                    <a:pt x="8561" y="2503"/>
                    <a:pt x="8951" y="2503"/>
                  </a:cubicBezTo>
                  <a:lnTo>
                    <a:pt x="9162" y="2503"/>
                  </a:lnTo>
                  <a:cubicBezTo>
                    <a:pt x="9307" y="2503"/>
                    <a:pt x="9427" y="2623"/>
                    <a:pt x="9427" y="2767"/>
                  </a:cubicBezTo>
                  <a:lnTo>
                    <a:pt x="9427" y="4153"/>
                  </a:lnTo>
                  <a:cubicBezTo>
                    <a:pt x="9427" y="4298"/>
                    <a:pt x="9307" y="4418"/>
                    <a:pt x="9162" y="4418"/>
                  </a:cubicBezTo>
                  <a:lnTo>
                    <a:pt x="4832" y="4418"/>
                  </a:lnTo>
                  <a:cubicBezTo>
                    <a:pt x="4687" y="4418"/>
                    <a:pt x="4567" y="4298"/>
                    <a:pt x="4567" y="4153"/>
                  </a:cubicBezTo>
                  <a:lnTo>
                    <a:pt x="4567" y="2767"/>
                  </a:lnTo>
                  <a:cubicBezTo>
                    <a:pt x="4567" y="2623"/>
                    <a:pt x="4683" y="2503"/>
                    <a:pt x="4832" y="2503"/>
                  </a:cubicBezTo>
                  <a:lnTo>
                    <a:pt x="5039" y="2503"/>
                  </a:lnTo>
                  <a:cubicBezTo>
                    <a:pt x="5428" y="2503"/>
                    <a:pt x="5746" y="2185"/>
                    <a:pt x="5746" y="1796"/>
                  </a:cubicBezTo>
                  <a:lnTo>
                    <a:pt x="5746" y="1290"/>
                  </a:lnTo>
                  <a:cubicBezTo>
                    <a:pt x="5746" y="824"/>
                    <a:pt x="6126" y="443"/>
                    <a:pt x="6593" y="443"/>
                  </a:cubicBezTo>
                  <a:close/>
                  <a:moveTo>
                    <a:pt x="12757" y="3090"/>
                  </a:moveTo>
                  <a:cubicBezTo>
                    <a:pt x="13195" y="3090"/>
                    <a:pt x="13546" y="3446"/>
                    <a:pt x="13546" y="3879"/>
                  </a:cubicBezTo>
                  <a:lnTo>
                    <a:pt x="13546" y="11871"/>
                  </a:lnTo>
                  <a:cubicBezTo>
                    <a:pt x="13546" y="12309"/>
                    <a:pt x="13195" y="12660"/>
                    <a:pt x="12757" y="12660"/>
                  </a:cubicBezTo>
                  <a:lnTo>
                    <a:pt x="1233" y="12660"/>
                  </a:lnTo>
                  <a:cubicBezTo>
                    <a:pt x="800" y="12660"/>
                    <a:pt x="444" y="12309"/>
                    <a:pt x="444" y="11871"/>
                  </a:cubicBezTo>
                  <a:lnTo>
                    <a:pt x="444" y="3879"/>
                  </a:lnTo>
                  <a:cubicBezTo>
                    <a:pt x="444" y="3446"/>
                    <a:pt x="800" y="3090"/>
                    <a:pt x="1233" y="3090"/>
                  </a:cubicBezTo>
                  <a:lnTo>
                    <a:pt x="4125" y="3090"/>
                  </a:lnTo>
                  <a:lnTo>
                    <a:pt x="4125" y="3826"/>
                  </a:lnTo>
                  <a:lnTo>
                    <a:pt x="1401" y="3826"/>
                  </a:lnTo>
                  <a:cubicBezTo>
                    <a:pt x="1281" y="3826"/>
                    <a:pt x="1180" y="3927"/>
                    <a:pt x="1180" y="4047"/>
                  </a:cubicBezTo>
                  <a:lnTo>
                    <a:pt x="1180" y="11703"/>
                  </a:lnTo>
                  <a:cubicBezTo>
                    <a:pt x="1180" y="11823"/>
                    <a:pt x="1281" y="11924"/>
                    <a:pt x="1401" y="11924"/>
                  </a:cubicBezTo>
                  <a:lnTo>
                    <a:pt x="8854" y="11924"/>
                  </a:lnTo>
                  <a:cubicBezTo>
                    <a:pt x="8980" y="11924"/>
                    <a:pt x="9076" y="11823"/>
                    <a:pt x="9076" y="11703"/>
                  </a:cubicBezTo>
                  <a:cubicBezTo>
                    <a:pt x="9076" y="11583"/>
                    <a:pt x="8980" y="11482"/>
                    <a:pt x="8854" y="11482"/>
                  </a:cubicBezTo>
                  <a:lnTo>
                    <a:pt x="1622" y="11482"/>
                  </a:lnTo>
                  <a:lnTo>
                    <a:pt x="1622" y="4269"/>
                  </a:lnTo>
                  <a:lnTo>
                    <a:pt x="4134" y="4269"/>
                  </a:lnTo>
                  <a:cubicBezTo>
                    <a:pt x="4192" y="4610"/>
                    <a:pt x="4485" y="4856"/>
                    <a:pt x="4832" y="4861"/>
                  </a:cubicBezTo>
                  <a:lnTo>
                    <a:pt x="9162" y="4861"/>
                  </a:lnTo>
                  <a:cubicBezTo>
                    <a:pt x="9504" y="4856"/>
                    <a:pt x="9798" y="4610"/>
                    <a:pt x="9855" y="4269"/>
                  </a:cubicBezTo>
                  <a:lnTo>
                    <a:pt x="12367" y="4269"/>
                  </a:lnTo>
                  <a:lnTo>
                    <a:pt x="12367" y="11482"/>
                  </a:lnTo>
                  <a:lnTo>
                    <a:pt x="9932" y="11482"/>
                  </a:lnTo>
                  <a:cubicBezTo>
                    <a:pt x="9812" y="11482"/>
                    <a:pt x="9711" y="11583"/>
                    <a:pt x="9711" y="11703"/>
                  </a:cubicBezTo>
                  <a:cubicBezTo>
                    <a:pt x="9711" y="11823"/>
                    <a:pt x="9812" y="11924"/>
                    <a:pt x="9932" y="11924"/>
                  </a:cubicBezTo>
                  <a:lnTo>
                    <a:pt x="12588" y="11924"/>
                  </a:lnTo>
                  <a:cubicBezTo>
                    <a:pt x="12713" y="11924"/>
                    <a:pt x="12810" y="11823"/>
                    <a:pt x="12810" y="11703"/>
                  </a:cubicBezTo>
                  <a:lnTo>
                    <a:pt x="12810" y="4047"/>
                  </a:lnTo>
                  <a:cubicBezTo>
                    <a:pt x="12810" y="3927"/>
                    <a:pt x="12713" y="3826"/>
                    <a:pt x="12588" y="3826"/>
                  </a:cubicBezTo>
                  <a:lnTo>
                    <a:pt x="9865" y="3826"/>
                  </a:lnTo>
                  <a:lnTo>
                    <a:pt x="9865" y="3090"/>
                  </a:lnTo>
                  <a:close/>
                  <a:moveTo>
                    <a:pt x="6593" y="1"/>
                  </a:moveTo>
                  <a:cubicBezTo>
                    <a:pt x="5881" y="1"/>
                    <a:pt x="5303" y="578"/>
                    <a:pt x="5303" y="1290"/>
                  </a:cubicBezTo>
                  <a:lnTo>
                    <a:pt x="5303" y="1796"/>
                  </a:lnTo>
                  <a:cubicBezTo>
                    <a:pt x="5303" y="1945"/>
                    <a:pt x="5183" y="2060"/>
                    <a:pt x="5039" y="2060"/>
                  </a:cubicBezTo>
                  <a:lnTo>
                    <a:pt x="4832" y="2060"/>
                  </a:lnTo>
                  <a:cubicBezTo>
                    <a:pt x="4485" y="2060"/>
                    <a:pt x="4192" y="2310"/>
                    <a:pt x="4134" y="2652"/>
                  </a:cubicBezTo>
                  <a:lnTo>
                    <a:pt x="1233" y="2652"/>
                  </a:lnTo>
                  <a:cubicBezTo>
                    <a:pt x="554" y="2652"/>
                    <a:pt x="6" y="3201"/>
                    <a:pt x="1" y="3879"/>
                  </a:cubicBezTo>
                  <a:lnTo>
                    <a:pt x="1" y="11871"/>
                  </a:lnTo>
                  <a:cubicBezTo>
                    <a:pt x="6" y="12550"/>
                    <a:pt x="554" y="13098"/>
                    <a:pt x="1233" y="13103"/>
                  </a:cubicBezTo>
                  <a:lnTo>
                    <a:pt x="12757" y="13103"/>
                  </a:lnTo>
                  <a:cubicBezTo>
                    <a:pt x="13435" y="13098"/>
                    <a:pt x="13984" y="12550"/>
                    <a:pt x="13989" y="11871"/>
                  </a:cubicBezTo>
                  <a:lnTo>
                    <a:pt x="13989" y="3879"/>
                  </a:lnTo>
                  <a:cubicBezTo>
                    <a:pt x="13984" y="3201"/>
                    <a:pt x="13435" y="2652"/>
                    <a:pt x="12757" y="2652"/>
                  </a:cubicBezTo>
                  <a:lnTo>
                    <a:pt x="9855" y="2652"/>
                  </a:lnTo>
                  <a:cubicBezTo>
                    <a:pt x="9798" y="2310"/>
                    <a:pt x="9504" y="2060"/>
                    <a:pt x="9162" y="2060"/>
                  </a:cubicBezTo>
                  <a:lnTo>
                    <a:pt x="8951" y="2060"/>
                  </a:lnTo>
                  <a:cubicBezTo>
                    <a:pt x="8806" y="2060"/>
                    <a:pt x="8686" y="1945"/>
                    <a:pt x="8686" y="1796"/>
                  </a:cubicBezTo>
                  <a:lnTo>
                    <a:pt x="8686" y="1290"/>
                  </a:lnTo>
                  <a:cubicBezTo>
                    <a:pt x="8686" y="578"/>
                    <a:pt x="8109" y="1"/>
                    <a:pt x="73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5"/>
            <p:cNvSpPr/>
            <p:nvPr/>
          </p:nvSpPr>
          <p:spPr>
            <a:xfrm>
              <a:off x="8134950" y="3456158"/>
              <a:ext cx="49754" cy="42515"/>
            </a:xfrm>
            <a:custGeom>
              <a:avLst/>
              <a:gdLst/>
              <a:ahLst/>
              <a:cxnLst/>
              <a:rect l="l" t="t" r="r" b="b"/>
              <a:pathLst>
                <a:path w="1897" h="1621" extrusionOk="0">
                  <a:moveTo>
                    <a:pt x="814" y="441"/>
                  </a:moveTo>
                  <a:cubicBezTo>
                    <a:pt x="1141" y="441"/>
                    <a:pt x="1305" y="841"/>
                    <a:pt x="1074" y="1072"/>
                  </a:cubicBezTo>
                  <a:cubicBezTo>
                    <a:pt x="999" y="1146"/>
                    <a:pt x="907" y="1180"/>
                    <a:pt x="816" y="1180"/>
                  </a:cubicBezTo>
                  <a:cubicBezTo>
                    <a:pt x="627" y="1180"/>
                    <a:pt x="444" y="1033"/>
                    <a:pt x="444" y="812"/>
                  </a:cubicBezTo>
                  <a:cubicBezTo>
                    <a:pt x="444" y="605"/>
                    <a:pt x="607" y="441"/>
                    <a:pt x="814" y="441"/>
                  </a:cubicBezTo>
                  <a:close/>
                  <a:moveTo>
                    <a:pt x="819" y="0"/>
                  </a:moveTo>
                  <a:cubicBezTo>
                    <a:pt x="402" y="0"/>
                    <a:pt x="1" y="324"/>
                    <a:pt x="1" y="812"/>
                  </a:cubicBezTo>
                  <a:cubicBezTo>
                    <a:pt x="6" y="1255"/>
                    <a:pt x="367" y="1620"/>
                    <a:pt x="814" y="1620"/>
                  </a:cubicBezTo>
                  <a:cubicBezTo>
                    <a:pt x="1536" y="1620"/>
                    <a:pt x="1897" y="749"/>
                    <a:pt x="1387" y="239"/>
                  </a:cubicBezTo>
                  <a:cubicBezTo>
                    <a:pt x="1222" y="74"/>
                    <a:pt x="1018" y="0"/>
                    <a:pt x="8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0" name="Google Shape;11400;p75"/>
          <p:cNvGrpSpPr/>
          <p:nvPr/>
        </p:nvGrpSpPr>
        <p:grpSpPr>
          <a:xfrm>
            <a:off x="5359818" y="1996466"/>
            <a:ext cx="361835" cy="356432"/>
            <a:chOff x="5359818" y="1996466"/>
            <a:chExt cx="361835" cy="356432"/>
          </a:xfrm>
        </p:grpSpPr>
        <p:sp>
          <p:nvSpPr>
            <p:cNvPr id="11401" name="Google Shape;11401;p75"/>
            <p:cNvSpPr/>
            <p:nvPr/>
          </p:nvSpPr>
          <p:spPr>
            <a:xfrm>
              <a:off x="5370309" y="2153097"/>
              <a:ext cx="93160" cy="103651"/>
            </a:xfrm>
            <a:custGeom>
              <a:avLst/>
              <a:gdLst/>
              <a:ahLst/>
              <a:cxnLst/>
              <a:rect l="l" t="t" r="r" b="b"/>
              <a:pathLst>
                <a:path w="3552" h="3952" extrusionOk="0">
                  <a:moveTo>
                    <a:pt x="1035" y="1"/>
                  </a:moveTo>
                  <a:cubicBezTo>
                    <a:pt x="924" y="1"/>
                    <a:pt x="837" y="87"/>
                    <a:pt x="837" y="198"/>
                  </a:cubicBezTo>
                  <a:lnTo>
                    <a:pt x="837" y="1492"/>
                  </a:lnTo>
                  <a:cubicBezTo>
                    <a:pt x="837" y="1502"/>
                    <a:pt x="837" y="1507"/>
                    <a:pt x="837" y="1516"/>
                  </a:cubicBezTo>
                  <a:lnTo>
                    <a:pt x="837" y="1521"/>
                  </a:lnTo>
                  <a:cubicBezTo>
                    <a:pt x="837" y="1531"/>
                    <a:pt x="833" y="1536"/>
                    <a:pt x="833" y="1540"/>
                  </a:cubicBezTo>
                  <a:cubicBezTo>
                    <a:pt x="833" y="1550"/>
                    <a:pt x="828" y="1555"/>
                    <a:pt x="823" y="1564"/>
                  </a:cubicBezTo>
                  <a:cubicBezTo>
                    <a:pt x="823" y="1574"/>
                    <a:pt x="818" y="1579"/>
                    <a:pt x="813" y="1584"/>
                  </a:cubicBezTo>
                  <a:lnTo>
                    <a:pt x="813" y="1588"/>
                  </a:lnTo>
                  <a:cubicBezTo>
                    <a:pt x="813" y="1593"/>
                    <a:pt x="809" y="1598"/>
                    <a:pt x="804" y="1603"/>
                  </a:cubicBezTo>
                  <a:lnTo>
                    <a:pt x="799" y="1608"/>
                  </a:lnTo>
                  <a:lnTo>
                    <a:pt x="784" y="1622"/>
                  </a:lnTo>
                  <a:lnTo>
                    <a:pt x="765" y="1637"/>
                  </a:lnTo>
                  <a:lnTo>
                    <a:pt x="760" y="1637"/>
                  </a:lnTo>
                  <a:lnTo>
                    <a:pt x="741" y="1646"/>
                  </a:lnTo>
                  <a:cubicBezTo>
                    <a:pt x="718" y="1656"/>
                    <a:pt x="695" y="1660"/>
                    <a:pt x="672" y="1660"/>
                  </a:cubicBezTo>
                  <a:cubicBezTo>
                    <a:pt x="581" y="1660"/>
                    <a:pt x="501" y="1588"/>
                    <a:pt x="501" y="1487"/>
                  </a:cubicBezTo>
                  <a:lnTo>
                    <a:pt x="501" y="1223"/>
                  </a:lnTo>
                  <a:lnTo>
                    <a:pt x="703" y="1179"/>
                  </a:lnTo>
                  <a:lnTo>
                    <a:pt x="438" y="1146"/>
                  </a:lnTo>
                  <a:lnTo>
                    <a:pt x="395" y="1141"/>
                  </a:lnTo>
                  <a:lnTo>
                    <a:pt x="255" y="1141"/>
                  </a:lnTo>
                  <a:lnTo>
                    <a:pt x="236" y="1146"/>
                  </a:lnTo>
                  <a:lnTo>
                    <a:pt x="221" y="1151"/>
                  </a:lnTo>
                  <a:lnTo>
                    <a:pt x="202" y="1155"/>
                  </a:lnTo>
                  <a:lnTo>
                    <a:pt x="188" y="1165"/>
                  </a:lnTo>
                  <a:lnTo>
                    <a:pt x="173" y="1170"/>
                  </a:lnTo>
                  <a:cubicBezTo>
                    <a:pt x="169" y="1175"/>
                    <a:pt x="159" y="1179"/>
                    <a:pt x="149" y="1189"/>
                  </a:cubicBezTo>
                  <a:cubicBezTo>
                    <a:pt x="0" y="1314"/>
                    <a:pt x="24" y="1733"/>
                    <a:pt x="48" y="2103"/>
                  </a:cubicBezTo>
                  <a:cubicBezTo>
                    <a:pt x="77" y="2623"/>
                    <a:pt x="630" y="3138"/>
                    <a:pt x="837" y="3297"/>
                  </a:cubicBezTo>
                  <a:cubicBezTo>
                    <a:pt x="881" y="3330"/>
                    <a:pt x="905" y="3378"/>
                    <a:pt x="905" y="3436"/>
                  </a:cubicBezTo>
                  <a:lnTo>
                    <a:pt x="905" y="3951"/>
                  </a:lnTo>
                  <a:lnTo>
                    <a:pt x="3065" y="3951"/>
                  </a:lnTo>
                  <a:lnTo>
                    <a:pt x="3065" y="3234"/>
                  </a:lnTo>
                  <a:cubicBezTo>
                    <a:pt x="3065" y="3181"/>
                    <a:pt x="3089" y="3133"/>
                    <a:pt x="3128" y="3104"/>
                  </a:cubicBezTo>
                  <a:cubicBezTo>
                    <a:pt x="3527" y="2763"/>
                    <a:pt x="3551" y="1997"/>
                    <a:pt x="3527" y="1733"/>
                  </a:cubicBezTo>
                  <a:cubicBezTo>
                    <a:pt x="3518" y="1728"/>
                    <a:pt x="3518" y="1723"/>
                    <a:pt x="3518" y="1718"/>
                  </a:cubicBezTo>
                  <a:lnTo>
                    <a:pt x="3518" y="703"/>
                  </a:lnTo>
                  <a:cubicBezTo>
                    <a:pt x="3513" y="655"/>
                    <a:pt x="3498" y="612"/>
                    <a:pt x="3469" y="578"/>
                  </a:cubicBezTo>
                  <a:lnTo>
                    <a:pt x="3479" y="568"/>
                  </a:lnTo>
                  <a:lnTo>
                    <a:pt x="3426" y="540"/>
                  </a:lnTo>
                  <a:cubicBezTo>
                    <a:pt x="3402" y="520"/>
                    <a:pt x="3373" y="511"/>
                    <a:pt x="3344" y="506"/>
                  </a:cubicBezTo>
                  <a:lnTo>
                    <a:pt x="3296" y="506"/>
                  </a:lnTo>
                  <a:cubicBezTo>
                    <a:pt x="3186" y="506"/>
                    <a:pt x="3099" y="597"/>
                    <a:pt x="3099" y="708"/>
                  </a:cubicBezTo>
                  <a:lnTo>
                    <a:pt x="3099" y="1141"/>
                  </a:lnTo>
                  <a:cubicBezTo>
                    <a:pt x="3099" y="1146"/>
                    <a:pt x="3099" y="1155"/>
                    <a:pt x="3099" y="1160"/>
                  </a:cubicBezTo>
                  <a:lnTo>
                    <a:pt x="3099" y="1165"/>
                  </a:lnTo>
                  <a:cubicBezTo>
                    <a:pt x="3094" y="1175"/>
                    <a:pt x="3094" y="1179"/>
                    <a:pt x="3094" y="1189"/>
                  </a:cubicBezTo>
                  <a:cubicBezTo>
                    <a:pt x="3089" y="1194"/>
                    <a:pt x="3089" y="1199"/>
                    <a:pt x="3084" y="1208"/>
                  </a:cubicBezTo>
                  <a:lnTo>
                    <a:pt x="3084" y="1213"/>
                  </a:lnTo>
                  <a:cubicBezTo>
                    <a:pt x="3084" y="1218"/>
                    <a:pt x="3080" y="1223"/>
                    <a:pt x="3075" y="1228"/>
                  </a:cubicBezTo>
                  <a:lnTo>
                    <a:pt x="3075" y="1232"/>
                  </a:lnTo>
                  <a:cubicBezTo>
                    <a:pt x="3070" y="1237"/>
                    <a:pt x="3070" y="1242"/>
                    <a:pt x="3065" y="1247"/>
                  </a:cubicBezTo>
                  <a:lnTo>
                    <a:pt x="3060" y="1252"/>
                  </a:lnTo>
                  <a:lnTo>
                    <a:pt x="3046" y="1266"/>
                  </a:lnTo>
                  <a:lnTo>
                    <a:pt x="3041" y="1271"/>
                  </a:lnTo>
                  <a:cubicBezTo>
                    <a:pt x="3036" y="1276"/>
                    <a:pt x="3032" y="1276"/>
                    <a:pt x="3027" y="1281"/>
                  </a:cubicBezTo>
                  <a:lnTo>
                    <a:pt x="3022" y="1281"/>
                  </a:lnTo>
                  <a:lnTo>
                    <a:pt x="3003" y="1290"/>
                  </a:lnTo>
                  <a:lnTo>
                    <a:pt x="2998" y="1290"/>
                  </a:lnTo>
                  <a:cubicBezTo>
                    <a:pt x="2974" y="1301"/>
                    <a:pt x="2950" y="1306"/>
                    <a:pt x="2927" y="1306"/>
                  </a:cubicBezTo>
                  <a:cubicBezTo>
                    <a:pt x="2836" y="1306"/>
                    <a:pt x="2757" y="1231"/>
                    <a:pt x="2757" y="1131"/>
                  </a:cubicBezTo>
                  <a:lnTo>
                    <a:pt x="2757" y="549"/>
                  </a:lnTo>
                  <a:cubicBezTo>
                    <a:pt x="2757" y="501"/>
                    <a:pt x="2743" y="458"/>
                    <a:pt x="2709" y="419"/>
                  </a:cubicBezTo>
                  <a:lnTo>
                    <a:pt x="2724" y="414"/>
                  </a:lnTo>
                  <a:lnTo>
                    <a:pt x="2671" y="386"/>
                  </a:lnTo>
                  <a:cubicBezTo>
                    <a:pt x="2642" y="366"/>
                    <a:pt x="2618" y="357"/>
                    <a:pt x="2584" y="352"/>
                  </a:cubicBezTo>
                  <a:lnTo>
                    <a:pt x="2536" y="352"/>
                  </a:lnTo>
                  <a:cubicBezTo>
                    <a:pt x="2464" y="352"/>
                    <a:pt x="2396" y="395"/>
                    <a:pt x="2363" y="463"/>
                  </a:cubicBezTo>
                  <a:lnTo>
                    <a:pt x="2358" y="472"/>
                  </a:lnTo>
                  <a:lnTo>
                    <a:pt x="2358" y="1030"/>
                  </a:lnTo>
                  <a:cubicBezTo>
                    <a:pt x="2358" y="1040"/>
                    <a:pt x="2358" y="1045"/>
                    <a:pt x="2358" y="1054"/>
                  </a:cubicBezTo>
                  <a:lnTo>
                    <a:pt x="2358" y="1059"/>
                  </a:lnTo>
                  <a:cubicBezTo>
                    <a:pt x="2353" y="1064"/>
                    <a:pt x="2353" y="1074"/>
                    <a:pt x="2353" y="1078"/>
                  </a:cubicBezTo>
                  <a:cubicBezTo>
                    <a:pt x="2348" y="1083"/>
                    <a:pt x="2348" y="1093"/>
                    <a:pt x="2343" y="1098"/>
                  </a:cubicBezTo>
                  <a:lnTo>
                    <a:pt x="2343" y="1103"/>
                  </a:lnTo>
                  <a:cubicBezTo>
                    <a:pt x="2343" y="1112"/>
                    <a:pt x="2339" y="1117"/>
                    <a:pt x="2334" y="1122"/>
                  </a:cubicBezTo>
                  <a:cubicBezTo>
                    <a:pt x="2329" y="1131"/>
                    <a:pt x="2324" y="1136"/>
                    <a:pt x="2319" y="1141"/>
                  </a:cubicBezTo>
                  <a:lnTo>
                    <a:pt x="2319" y="1146"/>
                  </a:lnTo>
                  <a:lnTo>
                    <a:pt x="2305" y="1155"/>
                  </a:lnTo>
                  <a:lnTo>
                    <a:pt x="2300" y="1160"/>
                  </a:lnTo>
                  <a:lnTo>
                    <a:pt x="2286" y="1175"/>
                  </a:lnTo>
                  <a:lnTo>
                    <a:pt x="2281" y="1175"/>
                  </a:lnTo>
                  <a:lnTo>
                    <a:pt x="2262" y="1184"/>
                  </a:lnTo>
                  <a:cubicBezTo>
                    <a:pt x="2240" y="1194"/>
                    <a:pt x="2217" y="1198"/>
                    <a:pt x="2195" y="1198"/>
                  </a:cubicBezTo>
                  <a:cubicBezTo>
                    <a:pt x="2103" y="1198"/>
                    <a:pt x="2021" y="1122"/>
                    <a:pt x="2021" y="1021"/>
                  </a:cubicBezTo>
                  <a:lnTo>
                    <a:pt x="2021" y="414"/>
                  </a:lnTo>
                  <a:cubicBezTo>
                    <a:pt x="2021" y="366"/>
                    <a:pt x="2002" y="318"/>
                    <a:pt x="1973" y="285"/>
                  </a:cubicBezTo>
                  <a:lnTo>
                    <a:pt x="1983" y="280"/>
                  </a:lnTo>
                  <a:lnTo>
                    <a:pt x="1930" y="246"/>
                  </a:lnTo>
                  <a:cubicBezTo>
                    <a:pt x="1906" y="232"/>
                    <a:pt x="1877" y="222"/>
                    <a:pt x="1848" y="217"/>
                  </a:cubicBezTo>
                  <a:lnTo>
                    <a:pt x="1800" y="217"/>
                  </a:lnTo>
                  <a:cubicBezTo>
                    <a:pt x="1728" y="217"/>
                    <a:pt x="1660" y="256"/>
                    <a:pt x="1626" y="323"/>
                  </a:cubicBezTo>
                  <a:lnTo>
                    <a:pt x="1622" y="333"/>
                  </a:lnTo>
                  <a:lnTo>
                    <a:pt x="1622" y="1030"/>
                  </a:lnTo>
                  <a:cubicBezTo>
                    <a:pt x="1622" y="1040"/>
                    <a:pt x="1622" y="1045"/>
                    <a:pt x="1622" y="1054"/>
                  </a:cubicBezTo>
                  <a:lnTo>
                    <a:pt x="1622" y="1059"/>
                  </a:lnTo>
                  <a:cubicBezTo>
                    <a:pt x="1622" y="1064"/>
                    <a:pt x="1617" y="1074"/>
                    <a:pt x="1617" y="1078"/>
                  </a:cubicBezTo>
                  <a:cubicBezTo>
                    <a:pt x="1612" y="1083"/>
                    <a:pt x="1612" y="1093"/>
                    <a:pt x="1607" y="1098"/>
                  </a:cubicBezTo>
                  <a:lnTo>
                    <a:pt x="1607" y="1103"/>
                  </a:lnTo>
                  <a:cubicBezTo>
                    <a:pt x="1607" y="1112"/>
                    <a:pt x="1602" y="1117"/>
                    <a:pt x="1598" y="1122"/>
                  </a:cubicBezTo>
                  <a:cubicBezTo>
                    <a:pt x="1598" y="1131"/>
                    <a:pt x="1593" y="1136"/>
                    <a:pt x="1588" y="1141"/>
                  </a:cubicBezTo>
                  <a:lnTo>
                    <a:pt x="1583" y="1146"/>
                  </a:lnTo>
                  <a:lnTo>
                    <a:pt x="1569" y="1155"/>
                  </a:lnTo>
                  <a:lnTo>
                    <a:pt x="1564" y="1160"/>
                  </a:lnTo>
                  <a:lnTo>
                    <a:pt x="1550" y="1175"/>
                  </a:lnTo>
                  <a:lnTo>
                    <a:pt x="1545" y="1175"/>
                  </a:lnTo>
                  <a:lnTo>
                    <a:pt x="1525" y="1184"/>
                  </a:lnTo>
                  <a:cubicBezTo>
                    <a:pt x="1503" y="1194"/>
                    <a:pt x="1481" y="1198"/>
                    <a:pt x="1459" y="1198"/>
                  </a:cubicBezTo>
                  <a:cubicBezTo>
                    <a:pt x="1367" y="1198"/>
                    <a:pt x="1285" y="1122"/>
                    <a:pt x="1285" y="1021"/>
                  </a:cubicBezTo>
                  <a:lnTo>
                    <a:pt x="1285" y="198"/>
                  </a:lnTo>
                  <a:cubicBezTo>
                    <a:pt x="1285" y="150"/>
                    <a:pt x="1270" y="106"/>
                    <a:pt x="1237" y="68"/>
                  </a:cubicBezTo>
                  <a:lnTo>
                    <a:pt x="1251" y="63"/>
                  </a:lnTo>
                  <a:lnTo>
                    <a:pt x="1198" y="34"/>
                  </a:lnTo>
                  <a:cubicBezTo>
                    <a:pt x="1174" y="15"/>
                    <a:pt x="1145" y="5"/>
                    <a:pt x="11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5"/>
            <p:cNvSpPr/>
            <p:nvPr/>
          </p:nvSpPr>
          <p:spPr>
            <a:xfrm>
              <a:off x="5502941" y="2010576"/>
              <a:ext cx="100346" cy="118837"/>
            </a:xfrm>
            <a:custGeom>
              <a:avLst/>
              <a:gdLst/>
              <a:ahLst/>
              <a:cxnLst/>
              <a:rect l="l" t="t" r="r" b="b"/>
              <a:pathLst>
                <a:path w="3826" h="4531" extrusionOk="0">
                  <a:moveTo>
                    <a:pt x="1515" y="0"/>
                  </a:moveTo>
                  <a:cubicBezTo>
                    <a:pt x="1479" y="0"/>
                    <a:pt x="1445" y="11"/>
                    <a:pt x="1415" y="31"/>
                  </a:cubicBezTo>
                  <a:cubicBezTo>
                    <a:pt x="1367" y="55"/>
                    <a:pt x="1338" y="98"/>
                    <a:pt x="1323" y="151"/>
                  </a:cubicBezTo>
                  <a:lnTo>
                    <a:pt x="939" y="1585"/>
                  </a:lnTo>
                  <a:cubicBezTo>
                    <a:pt x="934" y="1595"/>
                    <a:pt x="934" y="1604"/>
                    <a:pt x="929" y="1609"/>
                  </a:cubicBezTo>
                  <a:lnTo>
                    <a:pt x="929" y="1619"/>
                  </a:lnTo>
                  <a:cubicBezTo>
                    <a:pt x="924" y="1624"/>
                    <a:pt x="919" y="1633"/>
                    <a:pt x="914" y="1638"/>
                  </a:cubicBezTo>
                  <a:cubicBezTo>
                    <a:pt x="910" y="1643"/>
                    <a:pt x="905" y="1653"/>
                    <a:pt x="900" y="1657"/>
                  </a:cubicBezTo>
                  <a:lnTo>
                    <a:pt x="895" y="1662"/>
                  </a:lnTo>
                  <a:lnTo>
                    <a:pt x="881" y="1677"/>
                  </a:lnTo>
                  <a:lnTo>
                    <a:pt x="876" y="1681"/>
                  </a:lnTo>
                  <a:cubicBezTo>
                    <a:pt x="871" y="1686"/>
                    <a:pt x="866" y="1686"/>
                    <a:pt x="857" y="1691"/>
                  </a:cubicBezTo>
                  <a:lnTo>
                    <a:pt x="847" y="1696"/>
                  </a:lnTo>
                  <a:cubicBezTo>
                    <a:pt x="822" y="1709"/>
                    <a:pt x="795" y="1716"/>
                    <a:pt x="769" y="1716"/>
                  </a:cubicBezTo>
                  <a:cubicBezTo>
                    <a:pt x="700" y="1716"/>
                    <a:pt x="634" y="1673"/>
                    <a:pt x="607" y="1600"/>
                  </a:cubicBezTo>
                  <a:lnTo>
                    <a:pt x="602" y="1585"/>
                  </a:lnTo>
                  <a:lnTo>
                    <a:pt x="380" y="1494"/>
                  </a:lnTo>
                  <a:lnTo>
                    <a:pt x="149" y="1393"/>
                  </a:lnTo>
                  <a:lnTo>
                    <a:pt x="135" y="1441"/>
                  </a:lnTo>
                  <a:cubicBezTo>
                    <a:pt x="82" y="1624"/>
                    <a:pt x="44" y="1811"/>
                    <a:pt x="15" y="2004"/>
                  </a:cubicBezTo>
                  <a:cubicBezTo>
                    <a:pt x="5" y="2062"/>
                    <a:pt x="0" y="2119"/>
                    <a:pt x="5" y="2177"/>
                  </a:cubicBezTo>
                  <a:cubicBezTo>
                    <a:pt x="15" y="2687"/>
                    <a:pt x="409" y="3212"/>
                    <a:pt x="491" y="3322"/>
                  </a:cubicBezTo>
                  <a:lnTo>
                    <a:pt x="510" y="3342"/>
                  </a:lnTo>
                  <a:cubicBezTo>
                    <a:pt x="534" y="3370"/>
                    <a:pt x="549" y="3409"/>
                    <a:pt x="549" y="3452"/>
                  </a:cubicBezTo>
                  <a:lnTo>
                    <a:pt x="549" y="4530"/>
                  </a:lnTo>
                  <a:lnTo>
                    <a:pt x="2685" y="4530"/>
                  </a:lnTo>
                  <a:lnTo>
                    <a:pt x="2685" y="3827"/>
                  </a:lnTo>
                  <a:cubicBezTo>
                    <a:pt x="2685" y="3760"/>
                    <a:pt x="2724" y="3702"/>
                    <a:pt x="2781" y="3674"/>
                  </a:cubicBezTo>
                  <a:cubicBezTo>
                    <a:pt x="3344" y="3385"/>
                    <a:pt x="3484" y="2442"/>
                    <a:pt x="3484" y="2432"/>
                  </a:cubicBezTo>
                  <a:cubicBezTo>
                    <a:pt x="3489" y="2427"/>
                    <a:pt x="3489" y="2418"/>
                    <a:pt x="3489" y="2413"/>
                  </a:cubicBezTo>
                  <a:lnTo>
                    <a:pt x="3811" y="1253"/>
                  </a:lnTo>
                  <a:cubicBezTo>
                    <a:pt x="3826" y="1191"/>
                    <a:pt x="3806" y="1128"/>
                    <a:pt x="3763" y="1080"/>
                  </a:cubicBezTo>
                  <a:lnTo>
                    <a:pt x="3773" y="1075"/>
                  </a:lnTo>
                  <a:lnTo>
                    <a:pt x="3715" y="1042"/>
                  </a:lnTo>
                  <a:cubicBezTo>
                    <a:pt x="3696" y="1032"/>
                    <a:pt x="3676" y="1027"/>
                    <a:pt x="3657" y="1022"/>
                  </a:cubicBezTo>
                  <a:lnTo>
                    <a:pt x="3638" y="1017"/>
                  </a:lnTo>
                  <a:cubicBezTo>
                    <a:pt x="3621" y="1013"/>
                    <a:pt x="3603" y="1011"/>
                    <a:pt x="3587" y="1011"/>
                  </a:cubicBezTo>
                  <a:cubicBezTo>
                    <a:pt x="3496" y="1011"/>
                    <a:pt x="3418" y="1073"/>
                    <a:pt x="3397" y="1167"/>
                  </a:cubicBezTo>
                  <a:lnTo>
                    <a:pt x="3205" y="1768"/>
                  </a:lnTo>
                  <a:cubicBezTo>
                    <a:pt x="3205" y="1778"/>
                    <a:pt x="3200" y="1783"/>
                    <a:pt x="3195" y="1792"/>
                  </a:cubicBezTo>
                  <a:lnTo>
                    <a:pt x="3195" y="1802"/>
                  </a:lnTo>
                  <a:lnTo>
                    <a:pt x="3186" y="1811"/>
                  </a:lnTo>
                  <a:cubicBezTo>
                    <a:pt x="3166" y="1840"/>
                    <a:pt x="3142" y="1864"/>
                    <a:pt x="3109" y="1874"/>
                  </a:cubicBezTo>
                  <a:lnTo>
                    <a:pt x="3094" y="1884"/>
                  </a:lnTo>
                  <a:cubicBezTo>
                    <a:pt x="3077" y="1888"/>
                    <a:pt x="3059" y="1891"/>
                    <a:pt x="3041" y="1891"/>
                  </a:cubicBezTo>
                  <a:cubicBezTo>
                    <a:pt x="3023" y="1891"/>
                    <a:pt x="3005" y="1888"/>
                    <a:pt x="2988" y="1884"/>
                  </a:cubicBezTo>
                  <a:cubicBezTo>
                    <a:pt x="2897" y="1855"/>
                    <a:pt x="2849" y="1758"/>
                    <a:pt x="2878" y="1667"/>
                  </a:cubicBezTo>
                  <a:lnTo>
                    <a:pt x="3061" y="1080"/>
                  </a:lnTo>
                  <a:lnTo>
                    <a:pt x="3094" y="936"/>
                  </a:lnTo>
                  <a:cubicBezTo>
                    <a:pt x="3109" y="873"/>
                    <a:pt x="3094" y="806"/>
                    <a:pt x="3046" y="758"/>
                  </a:cubicBezTo>
                  <a:lnTo>
                    <a:pt x="3061" y="748"/>
                  </a:lnTo>
                  <a:lnTo>
                    <a:pt x="2993" y="714"/>
                  </a:lnTo>
                  <a:lnTo>
                    <a:pt x="2974" y="705"/>
                  </a:lnTo>
                  <a:lnTo>
                    <a:pt x="2950" y="700"/>
                  </a:lnTo>
                  <a:lnTo>
                    <a:pt x="2931" y="695"/>
                  </a:lnTo>
                  <a:cubicBezTo>
                    <a:pt x="2914" y="691"/>
                    <a:pt x="2897" y="689"/>
                    <a:pt x="2881" y="689"/>
                  </a:cubicBezTo>
                  <a:cubicBezTo>
                    <a:pt x="2818" y="689"/>
                    <a:pt x="2762" y="718"/>
                    <a:pt x="2724" y="767"/>
                  </a:cubicBezTo>
                  <a:lnTo>
                    <a:pt x="2719" y="777"/>
                  </a:lnTo>
                  <a:lnTo>
                    <a:pt x="2507" y="1489"/>
                  </a:lnTo>
                  <a:cubicBezTo>
                    <a:pt x="2502" y="1499"/>
                    <a:pt x="2502" y="1503"/>
                    <a:pt x="2498" y="1513"/>
                  </a:cubicBezTo>
                  <a:lnTo>
                    <a:pt x="2498" y="1518"/>
                  </a:lnTo>
                  <a:cubicBezTo>
                    <a:pt x="2493" y="1527"/>
                    <a:pt x="2493" y="1532"/>
                    <a:pt x="2488" y="1537"/>
                  </a:cubicBezTo>
                  <a:lnTo>
                    <a:pt x="2488" y="1542"/>
                  </a:lnTo>
                  <a:cubicBezTo>
                    <a:pt x="2483" y="1547"/>
                    <a:pt x="2478" y="1552"/>
                    <a:pt x="2474" y="1556"/>
                  </a:cubicBezTo>
                  <a:lnTo>
                    <a:pt x="2469" y="1566"/>
                  </a:lnTo>
                  <a:lnTo>
                    <a:pt x="2459" y="1571"/>
                  </a:lnTo>
                  <a:cubicBezTo>
                    <a:pt x="2445" y="1585"/>
                    <a:pt x="2430" y="1590"/>
                    <a:pt x="2416" y="1600"/>
                  </a:cubicBezTo>
                  <a:cubicBezTo>
                    <a:pt x="2392" y="1609"/>
                    <a:pt x="2372" y="1614"/>
                    <a:pt x="2348" y="1614"/>
                  </a:cubicBezTo>
                  <a:cubicBezTo>
                    <a:pt x="2233" y="1614"/>
                    <a:pt x="2146" y="1503"/>
                    <a:pt x="2180" y="1393"/>
                  </a:cubicBezTo>
                  <a:lnTo>
                    <a:pt x="2406" y="628"/>
                  </a:lnTo>
                  <a:cubicBezTo>
                    <a:pt x="2421" y="565"/>
                    <a:pt x="2406" y="498"/>
                    <a:pt x="2363" y="450"/>
                  </a:cubicBezTo>
                  <a:lnTo>
                    <a:pt x="2372" y="445"/>
                  </a:lnTo>
                  <a:lnTo>
                    <a:pt x="2315" y="416"/>
                  </a:lnTo>
                  <a:cubicBezTo>
                    <a:pt x="2300" y="406"/>
                    <a:pt x="2281" y="397"/>
                    <a:pt x="2262" y="392"/>
                  </a:cubicBezTo>
                  <a:lnTo>
                    <a:pt x="2238" y="387"/>
                  </a:lnTo>
                  <a:cubicBezTo>
                    <a:pt x="2223" y="383"/>
                    <a:pt x="2207" y="381"/>
                    <a:pt x="2192" y="381"/>
                  </a:cubicBezTo>
                  <a:cubicBezTo>
                    <a:pt x="2135" y="381"/>
                    <a:pt x="2079" y="409"/>
                    <a:pt x="2040" y="454"/>
                  </a:cubicBezTo>
                  <a:lnTo>
                    <a:pt x="2036" y="459"/>
                  </a:lnTo>
                  <a:lnTo>
                    <a:pt x="1785" y="1321"/>
                  </a:lnTo>
                  <a:cubicBezTo>
                    <a:pt x="1785" y="1330"/>
                    <a:pt x="1781" y="1335"/>
                    <a:pt x="1776" y="1345"/>
                  </a:cubicBezTo>
                  <a:lnTo>
                    <a:pt x="1776" y="1349"/>
                  </a:lnTo>
                  <a:cubicBezTo>
                    <a:pt x="1776" y="1354"/>
                    <a:pt x="1771" y="1364"/>
                    <a:pt x="1766" y="1369"/>
                  </a:cubicBezTo>
                  <a:lnTo>
                    <a:pt x="1761" y="1374"/>
                  </a:lnTo>
                  <a:cubicBezTo>
                    <a:pt x="1757" y="1378"/>
                    <a:pt x="1757" y="1383"/>
                    <a:pt x="1752" y="1388"/>
                  </a:cubicBezTo>
                  <a:lnTo>
                    <a:pt x="1742" y="1398"/>
                  </a:lnTo>
                  <a:lnTo>
                    <a:pt x="1737" y="1402"/>
                  </a:lnTo>
                  <a:cubicBezTo>
                    <a:pt x="1723" y="1412"/>
                    <a:pt x="1708" y="1422"/>
                    <a:pt x="1694" y="1431"/>
                  </a:cubicBezTo>
                  <a:lnTo>
                    <a:pt x="1680" y="1436"/>
                  </a:lnTo>
                  <a:cubicBezTo>
                    <a:pt x="1660" y="1441"/>
                    <a:pt x="1641" y="1446"/>
                    <a:pt x="1622" y="1446"/>
                  </a:cubicBezTo>
                  <a:cubicBezTo>
                    <a:pt x="1506" y="1446"/>
                    <a:pt x="1425" y="1335"/>
                    <a:pt x="1453" y="1224"/>
                  </a:cubicBezTo>
                  <a:lnTo>
                    <a:pt x="1708" y="339"/>
                  </a:lnTo>
                  <a:lnTo>
                    <a:pt x="1732" y="248"/>
                  </a:lnTo>
                  <a:cubicBezTo>
                    <a:pt x="1742" y="195"/>
                    <a:pt x="1737" y="142"/>
                    <a:pt x="1708" y="98"/>
                  </a:cubicBezTo>
                  <a:cubicBezTo>
                    <a:pt x="1699" y="89"/>
                    <a:pt x="1694" y="79"/>
                    <a:pt x="1684" y="70"/>
                  </a:cubicBezTo>
                  <a:lnTo>
                    <a:pt x="1699" y="65"/>
                  </a:lnTo>
                  <a:lnTo>
                    <a:pt x="1641" y="31"/>
                  </a:lnTo>
                  <a:cubicBezTo>
                    <a:pt x="1622" y="21"/>
                    <a:pt x="1603" y="17"/>
                    <a:pt x="1583" y="12"/>
                  </a:cubicBezTo>
                  <a:lnTo>
                    <a:pt x="1564" y="7"/>
                  </a:lnTo>
                  <a:cubicBezTo>
                    <a:pt x="1548" y="3"/>
                    <a:pt x="1531" y="0"/>
                    <a:pt x="151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5"/>
            <p:cNvSpPr/>
            <p:nvPr/>
          </p:nvSpPr>
          <p:spPr>
            <a:xfrm>
              <a:off x="5617529" y="2121938"/>
              <a:ext cx="93160" cy="103625"/>
            </a:xfrm>
            <a:custGeom>
              <a:avLst/>
              <a:gdLst/>
              <a:ahLst/>
              <a:cxnLst/>
              <a:rect l="l" t="t" r="r" b="b"/>
              <a:pathLst>
                <a:path w="3552" h="3951" extrusionOk="0">
                  <a:moveTo>
                    <a:pt x="1040" y="0"/>
                  </a:moveTo>
                  <a:cubicBezTo>
                    <a:pt x="929" y="0"/>
                    <a:pt x="842" y="87"/>
                    <a:pt x="842" y="197"/>
                  </a:cubicBezTo>
                  <a:lnTo>
                    <a:pt x="842" y="1492"/>
                  </a:lnTo>
                  <a:cubicBezTo>
                    <a:pt x="842" y="1497"/>
                    <a:pt x="842" y="1506"/>
                    <a:pt x="842" y="1516"/>
                  </a:cubicBezTo>
                  <a:lnTo>
                    <a:pt x="842" y="1521"/>
                  </a:lnTo>
                  <a:cubicBezTo>
                    <a:pt x="838" y="1525"/>
                    <a:pt x="838" y="1530"/>
                    <a:pt x="838" y="1540"/>
                  </a:cubicBezTo>
                  <a:cubicBezTo>
                    <a:pt x="833" y="1545"/>
                    <a:pt x="833" y="1554"/>
                    <a:pt x="828" y="1559"/>
                  </a:cubicBezTo>
                  <a:lnTo>
                    <a:pt x="828" y="1564"/>
                  </a:lnTo>
                  <a:cubicBezTo>
                    <a:pt x="828" y="1569"/>
                    <a:pt x="823" y="1574"/>
                    <a:pt x="818" y="1578"/>
                  </a:cubicBezTo>
                  <a:lnTo>
                    <a:pt x="818" y="1583"/>
                  </a:lnTo>
                  <a:cubicBezTo>
                    <a:pt x="814" y="1588"/>
                    <a:pt x="814" y="1598"/>
                    <a:pt x="809" y="1602"/>
                  </a:cubicBezTo>
                  <a:lnTo>
                    <a:pt x="804" y="1607"/>
                  </a:lnTo>
                  <a:lnTo>
                    <a:pt x="789" y="1617"/>
                  </a:lnTo>
                  <a:lnTo>
                    <a:pt x="785" y="1622"/>
                  </a:lnTo>
                  <a:lnTo>
                    <a:pt x="770" y="1631"/>
                  </a:lnTo>
                  <a:lnTo>
                    <a:pt x="765" y="1631"/>
                  </a:lnTo>
                  <a:lnTo>
                    <a:pt x="746" y="1641"/>
                  </a:lnTo>
                  <a:cubicBezTo>
                    <a:pt x="722" y="1652"/>
                    <a:pt x="698" y="1657"/>
                    <a:pt x="675" y="1657"/>
                  </a:cubicBezTo>
                  <a:cubicBezTo>
                    <a:pt x="585" y="1657"/>
                    <a:pt x="506" y="1582"/>
                    <a:pt x="506" y="1482"/>
                  </a:cubicBezTo>
                  <a:lnTo>
                    <a:pt x="506" y="1217"/>
                  </a:lnTo>
                  <a:lnTo>
                    <a:pt x="708" y="1179"/>
                  </a:lnTo>
                  <a:lnTo>
                    <a:pt x="443" y="1145"/>
                  </a:lnTo>
                  <a:lnTo>
                    <a:pt x="395" y="1140"/>
                  </a:lnTo>
                  <a:lnTo>
                    <a:pt x="260" y="1140"/>
                  </a:lnTo>
                  <a:lnTo>
                    <a:pt x="236" y="1145"/>
                  </a:lnTo>
                  <a:lnTo>
                    <a:pt x="222" y="1150"/>
                  </a:lnTo>
                  <a:lnTo>
                    <a:pt x="207" y="1155"/>
                  </a:lnTo>
                  <a:lnTo>
                    <a:pt x="188" y="1165"/>
                  </a:lnTo>
                  <a:lnTo>
                    <a:pt x="178" y="1169"/>
                  </a:lnTo>
                  <a:cubicBezTo>
                    <a:pt x="169" y="1174"/>
                    <a:pt x="159" y="1179"/>
                    <a:pt x="154" y="1184"/>
                  </a:cubicBezTo>
                  <a:cubicBezTo>
                    <a:pt x="0" y="1314"/>
                    <a:pt x="24" y="1732"/>
                    <a:pt x="48" y="2103"/>
                  </a:cubicBezTo>
                  <a:cubicBezTo>
                    <a:pt x="87" y="2728"/>
                    <a:pt x="833" y="3287"/>
                    <a:pt x="838" y="3291"/>
                  </a:cubicBezTo>
                  <a:cubicBezTo>
                    <a:pt x="881" y="3325"/>
                    <a:pt x="910" y="3378"/>
                    <a:pt x="910" y="3431"/>
                  </a:cubicBezTo>
                  <a:lnTo>
                    <a:pt x="910" y="3951"/>
                  </a:lnTo>
                  <a:lnTo>
                    <a:pt x="3065" y="3951"/>
                  </a:lnTo>
                  <a:lnTo>
                    <a:pt x="3065" y="3229"/>
                  </a:lnTo>
                  <a:cubicBezTo>
                    <a:pt x="3065" y="3181"/>
                    <a:pt x="3089" y="3133"/>
                    <a:pt x="3128" y="3099"/>
                  </a:cubicBezTo>
                  <a:cubicBezTo>
                    <a:pt x="3532" y="2757"/>
                    <a:pt x="3551" y="1997"/>
                    <a:pt x="3527" y="1732"/>
                  </a:cubicBezTo>
                  <a:cubicBezTo>
                    <a:pt x="3518" y="1728"/>
                    <a:pt x="3508" y="1723"/>
                    <a:pt x="3503" y="1713"/>
                  </a:cubicBezTo>
                  <a:lnTo>
                    <a:pt x="3503" y="698"/>
                  </a:lnTo>
                  <a:cubicBezTo>
                    <a:pt x="3503" y="655"/>
                    <a:pt x="3484" y="606"/>
                    <a:pt x="3455" y="573"/>
                  </a:cubicBezTo>
                  <a:lnTo>
                    <a:pt x="3470" y="568"/>
                  </a:lnTo>
                  <a:lnTo>
                    <a:pt x="3417" y="534"/>
                  </a:lnTo>
                  <a:cubicBezTo>
                    <a:pt x="3393" y="520"/>
                    <a:pt x="3364" y="510"/>
                    <a:pt x="3330" y="505"/>
                  </a:cubicBezTo>
                  <a:lnTo>
                    <a:pt x="3282" y="505"/>
                  </a:lnTo>
                  <a:cubicBezTo>
                    <a:pt x="3176" y="505"/>
                    <a:pt x="3085" y="592"/>
                    <a:pt x="3085" y="703"/>
                  </a:cubicBezTo>
                  <a:lnTo>
                    <a:pt x="3085" y="1136"/>
                  </a:lnTo>
                  <a:cubicBezTo>
                    <a:pt x="3085" y="1145"/>
                    <a:pt x="3085" y="1150"/>
                    <a:pt x="3085" y="1160"/>
                  </a:cubicBezTo>
                  <a:lnTo>
                    <a:pt x="3085" y="1165"/>
                  </a:lnTo>
                  <a:cubicBezTo>
                    <a:pt x="3085" y="1169"/>
                    <a:pt x="3085" y="1179"/>
                    <a:pt x="3080" y="1184"/>
                  </a:cubicBezTo>
                  <a:cubicBezTo>
                    <a:pt x="3080" y="1189"/>
                    <a:pt x="3075" y="1198"/>
                    <a:pt x="3075" y="1203"/>
                  </a:cubicBezTo>
                  <a:lnTo>
                    <a:pt x="3075" y="1208"/>
                  </a:lnTo>
                  <a:cubicBezTo>
                    <a:pt x="3070" y="1213"/>
                    <a:pt x="3065" y="1222"/>
                    <a:pt x="3065" y="1227"/>
                  </a:cubicBezTo>
                  <a:cubicBezTo>
                    <a:pt x="3061" y="1237"/>
                    <a:pt x="3056" y="1242"/>
                    <a:pt x="3051" y="1246"/>
                  </a:cubicBezTo>
                  <a:lnTo>
                    <a:pt x="3046" y="1251"/>
                  </a:lnTo>
                  <a:lnTo>
                    <a:pt x="3037" y="1261"/>
                  </a:lnTo>
                  <a:lnTo>
                    <a:pt x="3032" y="1266"/>
                  </a:lnTo>
                  <a:cubicBezTo>
                    <a:pt x="3027" y="1270"/>
                    <a:pt x="3022" y="1275"/>
                    <a:pt x="3012" y="1280"/>
                  </a:cubicBezTo>
                  <a:lnTo>
                    <a:pt x="3008" y="1280"/>
                  </a:lnTo>
                  <a:lnTo>
                    <a:pt x="2988" y="1290"/>
                  </a:lnTo>
                  <a:lnTo>
                    <a:pt x="2979" y="1290"/>
                  </a:lnTo>
                  <a:cubicBezTo>
                    <a:pt x="2956" y="1299"/>
                    <a:pt x="2932" y="1304"/>
                    <a:pt x="2910" y="1304"/>
                  </a:cubicBezTo>
                  <a:cubicBezTo>
                    <a:pt x="2817" y="1304"/>
                    <a:pt x="2734" y="1231"/>
                    <a:pt x="2738" y="1131"/>
                  </a:cubicBezTo>
                  <a:lnTo>
                    <a:pt x="2738" y="549"/>
                  </a:lnTo>
                  <a:cubicBezTo>
                    <a:pt x="2733" y="501"/>
                    <a:pt x="2719" y="452"/>
                    <a:pt x="2690" y="419"/>
                  </a:cubicBezTo>
                  <a:lnTo>
                    <a:pt x="2700" y="414"/>
                  </a:lnTo>
                  <a:lnTo>
                    <a:pt x="2647" y="380"/>
                  </a:lnTo>
                  <a:cubicBezTo>
                    <a:pt x="2623" y="366"/>
                    <a:pt x="2594" y="356"/>
                    <a:pt x="2565" y="351"/>
                  </a:cubicBezTo>
                  <a:lnTo>
                    <a:pt x="2517" y="351"/>
                  </a:lnTo>
                  <a:cubicBezTo>
                    <a:pt x="2440" y="351"/>
                    <a:pt x="2373" y="395"/>
                    <a:pt x="2339" y="457"/>
                  </a:cubicBezTo>
                  <a:lnTo>
                    <a:pt x="2334" y="467"/>
                  </a:lnTo>
                  <a:lnTo>
                    <a:pt x="2334" y="1025"/>
                  </a:lnTo>
                  <a:cubicBezTo>
                    <a:pt x="2334" y="1035"/>
                    <a:pt x="2334" y="1039"/>
                    <a:pt x="2334" y="1049"/>
                  </a:cubicBezTo>
                  <a:lnTo>
                    <a:pt x="2334" y="1054"/>
                  </a:lnTo>
                  <a:cubicBezTo>
                    <a:pt x="2334" y="1059"/>
                    <a:pt x="2329" y="1068"/>
                    <a:pt x="2329" y="1073"/>
                  </a:cubicBezTo>
                  <a:cubicBezTo>
                    <a:pt x="2329" y="1078"/>
                    <a:pt x="2324" y="1088"/>
                    <a:pt x="2324" y="1092"/>
                  </a:cubicBezTo>
                  <a:lnTo>
                    <a:pt x="2324" y="1097"/>
                  </a:lnTo>
                  <a:cubicBezTo>
                    <a:pt x="2320" y="1102"/>
                    <a:pt x="2315" y="1112"/>
                    <a:pt x="2315" y="1116"/>
                  </a:cubicBezTo>
                  <a:cubicBezTo>
                    <a:pt x="2310" y="1126"/>
                    <a:pt x="2305" y="1131"/>
                    <a:pt x="2300" y="1136"/>
                  </a:cubicBezTo>
                  <a:lnTo>
                    <a:pt x="2296" y="1140"/>
                  </a:lnTo>
                  <a:lnTo>
                    <a:pt x="2281" y="1150"/>
                  </a:lnTo>
                  <a:lnTo>
                    <a:pt x="2281" y="1155"/>
                  </a:lnTo>
                  <a:cubicBezTo>
                    <a:pt x="2276" y="1160"/>
                    <a:pt x="2267" y="1165"/>
                    <a:pt x="2262" y="1169"/>
                  </a:cubicBezTo>
                  <a:lnTo>
                    <a:pt x="2257" y="1169"/>
                  </a:lnTo>
                  <a:lnTo>
                    <a:pt x="2238" y="1179"/>
                  </a:lnTo>
                  <a:lnTo>
                    <a:pt x="2233" y="1179"/>
                  </a:lnTo>
                  <a:cubicBezTo>
                    <a:pt x="2211" y="1189"/>
                    <a:pt x="2188" y="1193"/>
                    <a:pt x="2166" y="1193"/>
                  </a:cubicBezTo>
                  <a:cubicBezTo>
                    <a:pt x="2076" y="1193"/>
                    <a:pt x="1992" y="1121"/>
                    <a:pt x="1992" y="1020"/>
                  </a:cubicBezTo>
                  <a:lnTo>
                    <a:pt x="1992" y="409"/>
                  </a:lnTo>
                  <a:cubicBezTo>
                    <a:pt x="1992" y="361"/>
                    <a:pt x="1978" y="318"/>
                    <a:pt x="1949" y="279"/>
                  </a:cubicBezTo>
                  <a:lnTo>
                    <a:pt x="1959" y="274"/>
                  </a:lnTo>
                  <a:lnTo>
                    <a:pt x="1906" y="246"/>
                  </a:lnTo>
                  <a:cubicBezTo>
                    <a:pt x="1882" y="226"/>
                    <a:pt x="1853" y="217"/>
                    <a:pt x="1824" y="212"/>
                  </a:cubicBezTo>
                  <a:lnTo>
                    <a:pt x="1776" y="212"/>
                  </a:lnTo>
                  <a:cubicBezTo>
                    <a:pt x="1704" y="212"/>
                    <a:pt x="1636" y="255"/>
                    <a:pt x="1598" y="318"/>
                  </a:cubicBezTo>
                  <a:lnTo>
                    <a:pt x="1593" y="327"/>
                  </a:lnTo>
                  <a:lnTo>
                    <a:pt x="1593" y="1030"/>
                  </a:lnTo>
                  <a:cubicBezTo>
                    <a:pt x="1593" y="1035"/>
                    <a:pt x="1593" y="1044"/>
                    <a:pt x="1593" y="1054"/>
                  </a:cubicBezTo>
                  <a:lnTo>
                    <a:pt x="1593" y="1059"/>
                  </a:lnTo>
                  <a:cubicBezTo>
                    <a:pt x="1593" y="1064"/>
                    <a:pt x="1593" y="1073"/>
                    <a:pt x="1588" y="1078"/>
                  </a:cubicBezTo>
                  <a:cubicBezTo>
                    <a:pt x="1588" y="1083"/>
                    <a:pt x="1588" y="1092"/>
                    <a:pt x="1583" y="1097"/>
                  </a:cubicBezTo>
                  <a:lnTo>
                    <a:pt x="1583" y="1102"/>
                  </a:lnTo>
                  <a:cubicBezTo>
                    <a:pt x="1579" y="1107"/>
                    <a:pt x="1579" y="1112"/>
                    <a:pt x="1574" y="1121"/>
                  </a:cubicBezTo>
                  <a:cubicBezTo>
                    <a:pt x="1569" y="1126"/>
                    <a:pt x="1564" y="1136"/>
                    <a:pt x="1559" y="1140"/>
                  </a:cubicBezTo>
                  <a:lnTo>
                    <a:pt x="1555" y="1145"/>
                  </a:lnTo>
                  <a:lnTo>
                    <a:pt x="1545" y="1155"/>
                  </a:lnTo>
                  <a:lnTo>
                    <a:pt x="1540" y="1160"/>
                  </a:lnTo>
                  <a:lnTo>
                    <a:pt x="1521" y="1174"/>
                  </a:lnTo>
                  <a:lnTo>
                    <a:pt x="1516" y="1174"/>
                  </a:lnTo>
                  <a:lnTo>
                    <a:pt x="1502" y="1184"/>
                  </a:lnTo>
                  <a:cubicBezTo>
                    <a:pt x="1479" y="1193"/>
                    <a:pt x="1457" y="1197"/>
                    <a:pt x="1435" y="1197"/>
                  </a:cubicBezTo>
                  <a:cubicBezTo>
                    <a:pt x="1343" y="1197"/>
                    <a:pt x="1261" y="1121"/>
                    <a:pt x="1261" y="1020"/>
                  </a:cubicBezTo>
                  <a:lnTo>
                    <a:pt x="1261" y="193"/>
                  </a:lnTo>
                  <a:cubicBezTo>
                    <a:pt x="1261" y="144"/>
                    <a:pt x="1242" y="101"/>
                    <a:pt x="1213" y="67"/>
                  </a:cubicBezTo>
                  <a:lnTo>
                    <a:pt x="1223" y="58"/>
                  </a:lnTo>
                  <a:lnTo>
                    <a:pt x="1170" y="29"/>
                  </a:lnTo>
                  <a:cubicBezTo>
                    <a:pt x="1146" y="15"/>
                    <a:pt x="1117" y="0"/>
                    <a:pt x="10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5"/>
            <p:cNvSpPr/>
            <p:nvPr/>
          </p:nvSpPr>
          <p:spPr>
            <a:xfrm>
              <a:off x="5370047" y="2183258"/>
              <a:ext cx="29821" cy="73726"/>
            </a:xfrm>
            <a:custGeom>
              <a:avLst/>
              <a:gdLst/>
              <a:ahLst/>
              <a:cxnLst/>
              <a:rect l="l" t="t" r="r" b="b"/>
              <a:pathLst>
                <a:path w="1137" h="2811" extrusionOk="0">
                  <a:moveTo>
                    <a:pt x="256" y="1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3" y="15"/>
                  </a:lnTo>
                  <a:lnTo>
                    <a:pt x="188" y="20"/>
                  </a:lnTo>
                  <a:lnTo>
                    <a:pt x="174" y="25"/>
                  </a:lnTo>
                  <a:cubicBezTo>
                    <a:pt x="169" y="29"/>
                    <a:pt x="159" y="39"/>
                    <a:pt x="150" y="44"/>
                  </a:cubicBezTo>
                  <a:cubicBezTo>
                    <a:pt x="1" y="169"/>
                    <a:pt x="25" y="592"/>
                    <a:pt x="49" y="963"/>
                  </a:cubicBezTo>
                  <a:cubicBezTo>
                    <a:pt x="77" y="1483"/>
                    <a:pt x="631" y="1997"/>
                    <a:pt x="838" y="2151"/>
                  </a:cubicBezTo>
                  <a:cubicBezTo>
                    <a:pt x="881" y="2185"/>
                    <a:pt x="905" y="2233"/>
                    <a:pt x="905" y="2291"/>
                  </a:cubicBezTo>
                  <a:lnTo>
                    <a:pt x="905" y="2811"/>
                  </a:lnTo>
                  <a:lnTo>
                    <a:pt x="1136" y="2811"/>
                  </a:lnTo>
                  <a:lnTo>
                    <a:pt x="1136" y="2291"/>
                  </a:lnTo>
                  <a:cubicBezTo>
                    <a:pt x="1136" y="2238"/>
                    <a:pt x="1107" y="2185"/>
                    <a:pt x="1064" y="2156"/>
                  </a:cubicBezTo>
                  <a:cubicBezTo>
                    <a:pt x="857" y="1997"/>
                    <a:pt x="308" y="1483"/>
                    <a:pt x="275" y="963"/>
                  </a:cubicBezTo>
                  <a:cubicBezTo>
                    <a:pt x="256" y="592"/>
                    <a:pt x="227" y="174"/>
                    <a:pt x="381" y="49"/>
                  </a:cubicBezTo>
                  <a:cubicBezTo>
                    <a:pt x="385" y="39"/>
                    <a:pt x="395" y="34"/>
                    <a:pt x="405" y="29"/>
                  </a:cubicBezTo>
                  <a:lnTo>
                    <a:pt x="414" y="25"/>
                  </a:lnTo>
                  <a:lnTo>
                    <a:pt x="434" y="15"/>
                  </a:lnTo>
                  <a:lnTo>
                    <a:pt x="448" y="10"/>
                  </a:lnTo>
                  <a:lnTo>
                    <a:pt x="462" y="5"/>
                  </a:lnTo>
                  <a:lnTo>
                    <a:pt x="438" y="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5"/>
            <p:cNvSpPr/>
            <p:nvPr/>
          </p:nvSpPr>
          <p:spPr>
            <a:xfrm>
              <a:off x="5450067" y="2166604"/>
              <a:ext cx="9730" cy="20851"/>
            </a:xfrm>
            <a:custGeom>
              <a:avLst/>
              <a:gdLst/>
              <a:ahLst/>
              <a:cxnLst/>
              <a:rect l="l" t="t" r="r" b="b"/>
              <a:pathLst>
                <a:path w="371" h="795" extrusionOk="0">
                  <a:moveTo>
                    <a:pt x="246" y="0"/>
                  </a:moveTo>
                  <a:cubicBezTo>
                    <a:pt x="135" y="0"/>
                    <a:pt x="48" y="87"/>
                    <a:pt x="48" y="198"/>
                  </a:cubicBezTo>
                  <a:lnTo>
                    <a:pt x="48" y="631"/>
                  </a:lnTo>
                  <a:cubicBezTo>
                    <a:pt x="48" y="636"/>
                    <a:pt x="48" y="645"/>
                    <a:pt x="48" y="655"/>
                  </a:cubicBezTo>
                  <a:lnTo>
                    <a:pt x="48" y="660"/>
                  </a:lnTo>
                  <a:cubicBezTo>
                    <a:pt x="48" y="664"/>
                    <a:pt x="43" y="669"/>
                    <a:pt x="43" y="679"/>
                  </a:cubicBezTo>
                  <a:cubicBezTo>
                    <a:pt x="43" y="684"/>
                    <a:pt x="39" y="693"/>
                    <a:pt x="34" y="698"/>
                  </a:cubicBezTo>
                  <a:lnTo>
                    <a:pt x="34" y="703"/>
                  </a:lnTo>
                  <a:cubicBezTo>
                    <a:pt x="34" y="708"/>
                    <a:pt x="29" y="713"/>
                    <a:pt x="29" y="717"/>
                  </a:cubicBezTo>
                  <a:lnTo>
                    <a:pt x="29" y="722"/>
                  </a:lnTo>
                  <a:cubicBezTo>
                    <a:pt x="24" y="727"/>
                    <a:pt x="19" y="737"/>
                    <a:pt x="15" y="741"/>
                  </a:cubicBezTo>
                  <a:lnTo>
                    <a:pt x="10" y="746"/>
                  </a:lnTo>
                  <a:lnTo>
                    <a:pt x="0" y="756"/>
                  </a:lnTo>
                  <a:cubicBezTo>
                    <a:pt x="29" y="780"/>
                    <a:pt x="72" y="794"/>
                    <a:pt x="111" y="794"/>
                  </a:cubicBezTo>
                  <a:cubicBezTo>
                    <a:pt x="135" y="794"/>
                    <a:pt x="159" y="790"/>
                    <a:pt x="178" y="780"/>
                  </a:cubicBezTo>
                  <a:lnTo>
                    <a:pt x="183" y="780"/>
                  </a:lnTo>
                  <a:lnTo>
                    <a:pt x="202" y="770"/>
                  </a:lnTo>
                  <a:lnTo>
                    <a:pt x="207" y="770"/>
                  </a:lnTo>
                  <a:cubicBezTo>
                    <a:pt x="212" y="766"/>
                    <a:pt x="217" y="761"/>
                    <a:pt x="226" y="761"/>
                  </a:cubicBezTo>
                  <a:lnTo>
                    <a:pt x="226" y="756"/>
                  </a:lnTo>
                  <a:lnTo>
                    <a:pt x="241" y="741"/>
                  </a:lnTo>
                  <a:lnTo>
                    <a:pt x="246" y="737"/>
                  </a:lnTo>
                  <a:cubicBezTo>
                    <a:pt x="250" y="732"/>
                    <a:pt x="255" y="727"/>
                    <a:pt x="255" y="722"/>
                  </a:cubicBezTo>
                  <a:lnTo>
                    <a:pt x="255" y="717"/>
                  </a:lnTo>
                  <a:cubicBezTo>
                    <a:pt x="260" y="713"/>
                    <a:pt x="265" y="708"/>
                    <a:pt x="265" y="703"/>
                  </a:cubicBezTo>
                  <a:lnTo>
                    <a:pt x="265" y="698"/>
                  </a:lnTo>
                  <a:cubicBezTo>
                    <a:pt x="270" y="689"/>
                    <a:pt x="270" y="684"/>
                    <a:pt x="274" y="674"/>
                  </a:cubicBezTo>
                  <a:cubicBezTo>
                    <a:pt x="274" y="669"/>
                    <a:pt x="279" y="664"/>
                    <a:pt x="279" y="655"/>
                  </a:cubicBezTo>
                  <a:lnTo>
                    <a:pt x="279" y="650"/>
                  </a:lnTo>
                  <a:cubicBezTo>
                    <a:pt x="279" y="645"/>
                    <a:pt x="279" y="636"/>
                    <a:pt x="279" y="626"/>
                  </a:cubicBezTo>
                  <a:lnTo>
                    <a:pt x="279" y="193"/>
                  </a:lnTo>
                  <a:cubicBezTo>
                    <a:pt x="279" y="126"/>
                    <a:pt x="313" y="63"/>
                    <a:pt x="371" y="25"/>
                  </a:cubicBezTo>
                  <a:cubicBezTo>
                    <a:pt x="347" y="10"/>
                    <a:pt x="323" y="0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5"/>
            <p:cNvSpPr/>
            <p:nvPr/>
          </p:nvSpPr>
          <p:spPr>
            <a:xfrm>
              <a:off x="5430239" y="2162696"/>
              <a:ext cx="9494" cy="21979"/>
            </a:xfrm>
            <a:custGeom>
              <a:avLst/>
              <a:gdLst/>
              <a:ahLst/>
              <a:cxnLst/>
              <a:rect l="l" t="t" r="r" b="b"/>
              <a:pathLst>
                <a:path w="362" h="838" extrusionOk="0">
                  <a:moveTo>
                    <a:pt x="236" y="0"/>
                  </a:moveTo>
                  <a:cubicBezTo>
                    <a:pt x="159" y="0"/>
                    <a:pt x="92" y="44"/>
                    <a:pt x="58" y="106"/>
                  </a:cubicBezTo>
                  <a:lnTo>
                    <a:pt x="54" y="116"/>
                  </a:lnTo>
                  <a:lnTo>
                    <a:pt x="54" y="664"/>
                  </a:lnTo>
                  <a:cubicBezTo>
                    <a:pt x="54" y="674"/>
                    <a:pt x="54" y="679"/>
                    <a:pt x="54" y="688"/>
                  </a:cubicBezTo>
                  <a:lnTo>
                    <a:pt x="54" y="693"/>
                  </a:lnTo>
                  <a:cubicBezTo>
                    <a:pt x="54" y="698"/>
                    <a:pt x="49" y="708"/>
                    <a:pt x="49" y="712"/>
                  </a:cubicBezTo>
                  <a:cubicBezTo>
                    <a:pt x="49" y="717"/>
                    <a:pt x="44" y="727"/>
                    <a:pt x="39" y="732"/>
                  </a:cubicBezTo>
                  <a:lnTo>
                    <a:pt x="39" y="737"/>
                  </a:lnTo>
                  <a:cubicBezTo>
                    <a:pt x="39" y="746"/>
                    <a:pt x="34" y="751"/>
                    <a:pt x="34" y="756"/>
                  </a:cubicBezTo>
                  <a:cubicBezTo>
                    <a:pt x="30" y="765"/>
                    <a:pt x="25" y="770"/>
                    <a:pt x="20" y="775"/>
                  </a:cubicBezTo>
                  <a:lnTo>
                    <a:pt x="15" y="780"/>
                  </a:lnTo>
                  <a:lnTo>
                    <a:pt x="1" y="789"/>
                  </a:lnTo>
                  <a:cubicBezTo>
                    <a:pt x="34" y="818"/>
                    <a:pt x="78" y="838"/>
                    <a:pt x="121" y="838"/>
                  </a:cubicBezTo>
                  <a:cubicBezTo>
                    <a:pt x="145" y="838"/>
                    <a:pt x="164" y="833"/>
                    <a:pt x="188" y="823"/>
                  </a:cubicBezTo>
                  <a:lnTo>
                    <a:pt x="208" y="813"/>
                  </a:lnTo>
                  <a:lnTo>
                    <a:pt x="212" y="813"/>
                  </a:lnTo>
                  <a:lnTo>
                    <a:pt x="227" y="804"/>
                  </a:lnTo>
                  <a:lnTo>
                    <a:pt x="232" y="799"/>
                  </a:lnTo>
                  <a:lnTo>
                    <a:pt x="246" y="785"/>
                  </a:lnTo>
                  <a:lnTo>
                    <a:pt x="251" y="785"/>
                  </a:lnTo>
                  <a:cubicBezTo>
                    <a:pt x="251" y="775"/>
                    <a:pt x="256" y="770"/>
                    <a:pt x="261" y="765"/>
                  </a:cubicBezTo>
                  <a:lnTo>
                    <a:pt x="261" y="761"/>
                  </a:lnTo>
                  <a:cubicBezTo>
                    <a:pt x="265" y="756"/>
                    <a:pt x="270" y="751"/>
                    <a:pt x="270" y="746"/>
                  </a:cubicBezTo>
                  <a:lnTo>
                    <a:pt x="270" y="741"/>
                  </a:lnTo>
                  <a:cubicBezTo>
                    <a:pt x="275" y="737"/>
                    <a:pt x="275" y="727"/>
                    <a:pt x="280" y="722"/>
                  </a:cubicBezTo>
                  <a:cubicBezTo>
                    <a:pt x="280" y="712"/>
                    <a:pt x="280" y="708"/>
                    <a:pt x="285" y="703"/>
                  </a:cubicBezTo>
                  <a:lnTo>
                    <a:pt x="285" y="693"/>
                  </a:lnTo>
                  <a:cubicBezTo>
                    <a:pt x="285" y="688"/>
                    <a:pt x="285" y="679"/>
                    <a:pt x="285" y="674"/>
                  </a:cubicBezTo>
                  <a:lnTo>
                    <a:pt x="285" y="116"/>
                  </a:lnTo>
                  <a:lnTo>
                    <a:pt x="289" y="106"/>
                  </a:lnTo>
                  <a:cubicBezTo>
                    <a:pt x="304" y="72"/>
                    <a:pt x="328" y="48"/>
                    <a:pt x="362" y="29"/>
                  </a:cubicBezTo>
                  <a:cubicBezTo>
                    <a:pt x="338" y="15"/>
                    <a:pt x="309" y="5"/>
                    <a:pt x="285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5"/>
            <p:cNvSpPr/>
            <p:nvPr/>
          </p:nvSpPr>
          <p:spPr>
            <a:xfrm>
              <a:off x="5410804" y="2158788"/>
              <a:ext cx="9363" cy="25887"/>
            </a:xfrm>
            <a:custGeom>
              <a:avLst/>
              <a:gdLst/>
              <a:ahLst/>
              <a:cxnLst/>
              <a:rect l="l" t="t" r="r" b="b"/>
              <a:pathLst>
                <a:path w="357" h="987" extrusionOk="0">
                  <a:moveTo>
                    <a:pt x="227" y="0"/>
                  </a:moveTo>
                  <a:cubicBezTo>
                    <a:pt x="155" y="0"/>
                    <a:pt x="87" y="39"/>
                    <a:pt x="54" y="106"/>
                  </a:cubicBezTo>
                  <a:lnTo>
                    <a:pt x="49" y="116"/>
                  </a:lnTo>
                  <a:lnTo>
                    <a:pt x="49" y="813"/>
                  </a:lnTo>
                  <a:cubicBezTo>
                    <a:pt x="49" y="823"/>
                    <a:pt x="49" y="828"/>
                    <a:pt x="49" y="837"/>
                  </a:cubicBezTo>
                  <a:lnTo>
                    <a:pt x="49" y="842"/>
                  </a:lnTo>
                  <a:cubicBezTo>
                    <a:pt x="49" y="847"/>
                    <a:pt x="49" y="857"/>
                    <a:pt x="44" y="861"/>
                  </a:cubicBezTo>
                  <a:cubicBezTo>
                    <a:pt x="44" y="866"/>
                    <a:pt x="39" y="876"/>
                    <a:pt x="39" y="881"/>
                  </a:cubicBezTo>
                  <a:lnTo>
                    <a:pt x="39" y="886"/>
                  </a:lnTo>
                  <a:cubicBezTo>
                    <a:pt x="34" y="895"/>
                    <a:pt x="30" y="900"/>
                    <a:pt x="30" y="905"/>
                  </a:cubicBezTo>
                  <a:cubicBezTo>
                    <a:pt x="25" y="914"/>
                    <a:pt x="20" y="919"/>
                    <a:pt x="15" y="924"/>
                  </a:cubicBezTo>
                  <a:lnTo>
                    <a:pt x="10" y="929"/>
                  </a:lnTo>
                  <a:lnTo>
                    <a:pt x="1" y="938"/>
                  </a:lnTo>
                  <a:cubicBezTo>
                    <a:pt x="30" y="967"/>
                    <a:pt x="73" y="987"/>
                    <a:pt x="116" y="987"/>
                  </a:cubicBezTo>
                  <a:cubicBezTo>
                    <a:pt x="140" y="987"/>
                    <a:pt x="164" y="982"/>
                    <a:pt x="184" y="972"/>
                  </a:cubicBezTo>
                  <a:lnTo>
                    <a:pt x="203" y="962"/>
                  </a:lnTo>
                  <a:lnTo>
                    <a:pt x="208" y="962"/>
                  </a:lnTo>
                  <a:lnTo>
                    <a:pt x="222" y="953"/>
                  </a:lnTo>
                  <a:lnTo>
                    <a:pt x="227" y="948"/>
                  </a:lnTo>
                  <a:lnTo>
                    <a:pt x="241" y="934"/>
                  </a:lnTo>
                  <a:lnTo>
                    <a:pt x="246" y="934"/>
                  </a:lnTo>
                  <a:cubicBezTo>
                    <a:pt x="251" y="924"/>
                    <a:pt x="256" y="919"/>
                    <a:pt x="256" y="914"/>
                  </a:cubicBezTo>
                  <a:lnTo>
                    <a:pt x="256" y="910"/>
                  </a:lnTo>
                  <a:cubicBezTo>
                    <a:pt x="261" y="905"/>
                    <a:pt x="265" y="900"/>
                    <a:pt x="265" y="895"/>
                  </a:cubicBezTo>
                  <a:lnTo>
                    <a:pt x="265" y="890"/>
                  </a:lnTo>
                  <a:cubicBezTo>
                    <a:pt x="270" y="886"/>
                    <a:pt x="270" y="876"/>
                    <a:pt x="275" y="871"/>
                  </a:cubicBezTo>
                  <a:cubicBezTo>
                    <a:pt x="275" y="861"/>
                    <a:pt x="280" y="857"/>
                    <a:pt x="280" y="852"/>
                  </a:cubicBezTo>
                  <a:lnTo>
                    <a:pt x="280" y="842"/>
                  </a:lnTo>
                  <a:cubicBezTo>
                    <a:pt x="280" y="837"/>
                    <a:pt x="280" y="828"/>
                    <a:pt x="280" y="823"/>
                  </a:cubicBezTo>
                  <a:lnTo>
                    <a:pt x="280" y="111"/>
                  </a:lnTo>
                  <a:lnTo>
                    <a:pt x="285" y="101"/>
                  </a:lnTo>
                  <a:cubicBezTo>
                    <a:pt x="299" y="72"/>
                    <a:pt x="323" y="48"/>
                    <a:pt x="357" y="29"/>
                  </a:cubicBezTo>
                  <a:cubicBezTo>
                    <a:pt x="333" y="15"/>
                    <a:pt x="304" y="5"/>
                    <a:pt x="280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5"/>
            <p:cNvSpPr/>
            <p:nvPr/>
          </p:nvSpPr>
          <p:spPr>
            <a:xfrm>
              <a:off x="5391002" y="2153097"/>
              <a:ext cx="9730" cy="43590"/>
            </a:xfrm>
            <a:custGeom>
              <a:avLst/>
              <a:gdLst/>
              <a:ahLst/>
              <a:cxnLst/>
              <a:rect l="l" t="t" r="r" b="b"/>
              <a:pathLst>
                <a:path w="371" h="1662" extrusionOk="0">
                  <a:moveTo>
                    <a:pt x="246" y="1"/>
                  </a:moveTo>
                  <a:cubicBezTo>
                    <a:pt x="135" y="1"/>
                    <a:pt x="48" y="87"/>
                    <a:pt x="48" y="198"/>
                  </a:cubicBezTo>
                  <a:lnTo>
                    <a:pt x="48" y="1175"/>
                  </a:lnTo>
                  <a:lnTo>
                    <a:pt x="135" y="1184"/>
                  </a:lnTo>
                  <a:lnTo>
                    <a:pt x="48" y="1204"/>
                  </a:lnTo>
                  <a:lnTo>
                    <a:pt x="48" y="1492"/>
                  </a:lnTo>
                  <a:cubicBezTo>
                    <a:pt x="48" y="1497"/>
                    <a:pt x="48" y="1507"/>
                    <a:pt x="48" y="1516"/>
                  </a:cubicBezTo>
                  <a:lnTo>
                    <a:pt x="48" y="1521"/>
                  </a:lnTo>
                  <a:cubicBezTo>
                    <a:pt x="48" y="1526"/>
                    <a:pt x="48" y="1531"/>
                    <a:pt x="44" y="1540"/>
                  </a:cubicBezTo>
                  <a:cubicBezTo>
                    <a:pt x="44" y="1545"/>
                    <a:pt x="39" y="1555"/>
                    <a:pt x="39" y="1560"/>
                  </a:cubicBezTo>
                  <a:lnTo>
                    <a:pt x="39" y="1564"/>
                  </a:lnTo>
                  <a:cubicBezTo>
                    <a:pt x="34" y="1569"/>
                    <a:pt x="34" y="1574"/>
                    <a:pt x="29" y="1579"/>
                  </a:cubicBezTo>
                  <a:lnTo>
                    <a:pt x="29" y="1584"/>
                  </a:lnTo>
                  <a:cubicBezTo>
                    <a:pt x="24" y="1588"/>
                    <a:pt x="20" y="1598"/>
                    <a:pt x="15" y="1603"/>
                  </a:cubicBezTo>
                  <a:lnTo>
                    <a:pt x="10" y="1608"/>
                  </a:lnTo>
                  <a:lnTo>
                    <a:pt x="0" y="1617"/>
                  </a:lnTo>
                  <a:cubicBezTo>
                    <a:pt x="31" y="1645"/>
                    <a:pt x="72" y="1661"/>
                    <a:pt x="113" y="1661"/>
                  </a:cubicBezTo>
                  <a:cubicBezTo>
                    <a:pt x="136" y="1661"/>
                    <a:pt x="158" y="1656"/>
                    <a:pt x="178" y="1646"/>
                  </a:cubicBezTo>
                  <a:lnTo>
                    <a:pt x="198" y="1637"/>
                  </a:lnTo>
                  <a:lnTo>
                    <a:pt x="202" y="1637"/>
                  </a:lnTo>
                  <a:lnTo>
                    <a:pt x="222" y="1627"/>
                  </a:lnTo>
                  <a:lnTo>
                    <a:pt x="226" y="1622"/>
                  </a:lnTo>
                  <a:lnTo>
                    <a:pt x="236" y="1608"/>
                  </a:lnTo>
                  <a:lnTo>
                    <a:pt x="241" y="1603"/>
                  </a:lnTo>
                  <a:cubicBezTo>
                    <a:pt x="246" y="1598"/>
                    <a:pt x="250" y="1593"/>
                    <a:pt x="255" y="1588"/>
                  </a:cubicBezTo>
                  <a:lnTo>
                    <a:pt x="255" y="1584"/>
                  </a:lnTo>
                  <a:cubicBezTo>
                    <a:pt x="260" y="1579"/>
                    <a:pt x="260" y="1574"/>
                    <a:pt x="265" y="1569"/>
                  </a:cubicBezTo>
                  <a:lnTo>
                    <a:pt x="265" y="1564"/>
                  </a:lnTo>
                  <a:cubicBezTo>
                    <a:pt x="265" y="1555"/>
                    <a:pt x="270" y="1550"/>
                    <a:pt x="270" y="1545"/>
                  </a:cubicBezTo>
                  <a:cubicBezTo>
                    <a:pt x="275" y="1536"/>
                    <a:pt x="275" y="1531"/>
                    <a:pt x="275" y="1521"/>
                  </a:cubicBezTo>
                  <a:lnTo>
                    <a:pt x="275" y="1511"/>
                  </a:lnTo>
                  <a:cubicBezTo>
                    <a:pt x="275" y="1502"/>
                    <a:pt x="275" y="1497"/>
                    <a:pt x="275" y="1487"/>
                  </a:cubicBezTo>
                  <a:lnTo>
                    <a:pt x="275" y="198"/>
                  </a:lnTo>
                  <a:cubicBezTo>
                    <a:pt x="275" y="126"/>
                    <a:pt x="313" y="63"/>
                    <a:pt x="371" y="29"/>
                  </a:cubicBezTo>
                  <a:cubicBezTo>
                    <a:pt x="347" y="15"/>
                    <a:pt x="318" y="5"/>
                    <a:pt x="29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5"/>
            <p:cNvSpPr/>
            <p:nvPr/>
          </p:nvSpPr>
          <p:spPr>
            <a:xfrm>
              <a:off x="5585846" y="2037066"/>
              <a:ext cx="14530" cy="23133"/>
            </a:xfrm>
            <a:custGeom>
              <a:avLst/>
              <a:gdLst/>
              <a:ahLst/>
              <a:cxnLst/>
              <a:rect l="l" t="t" r="r" b="b"/>
              <a:pathLst>
                <a:path w="554" h="882" extrusionOk="0">
                  <a:moveTo>
                    <a:pt x="427" y="1"/>
                  </a:moveTo>
                  <a:cubicBezTo>
                    <a:pt x="339" y="1"/>
                    <a:pt x="257" y="63"/>
                    <a:pt x="236" y="157"/>
                  </a:cubicBezTo>
                  <a:lnTo>
                    <a:pt x="49" y="758"/>
                  </a:lnTo>
                  <a:cubicBezTo>
                    <a:pt x="44" y="768"/>
                    <a:pt x="44" y="773"/>
                    <a:pt x="39" y="782"/>
                  </a:cubicBezTo>
                  <a:lnTo>
                    <a:pt x="39" y="792"/>
                  </a:lnTo>
                  <a:lnTo>
                    <a:pt x="29" y="801"/>
                  </a:lnTo>
                  <a:cubicBezTo>
                    <a:pt x="20" y="816"/>
                    <a:pt x="10" y="825"/>
                    <a:pt x="1" y="835"/>
                  </a:cubicBezTo>
                  <a:cubicBezTo>
                    <a:pt x="31" y="866"/>
                    <a:pt x="74" y="882"/>
                    <a:pt x="117" y="882"/>
                  </a:cubicBezTo>
                  <a:cubicBezTo>
                    <a:pt x="134" y="882"/>
                    <a:pt x="152" y="879"/>
                    <a:pt x="169" y="874"/>
                  </a:cubicBezTo>
                  <a:lnTo>
                    <a:pt x="183" y="864"/>
                  </a:lnTo>
                  <a:cubicBezTo>
                    <a:pt x="212" y="854"/>
                    <a:pt x="241" y="830"/>
                    <a:pt x="260" y="801"/>
                  </a:cubicBezTo>
                  <a:lnTo>
                    <a:pt x="265" y="792"/>
                  </a:lnTo>
                  <a:lnTo>
                    <a:pt x="270" y="782"/>
                  </a:lnTo>
                  <a:cubicBezTo>
                    <a:pt x="275" y="773"/>
                    <a:pt x="275" y="768"/>
                    <a:pt x="280" y="758"/>
                  </a:cubicBezTo>
                  <a:lnTo>
                    <a:pt x="467" y="157"/>
                  </a:lnTo>
                  <a:cubicBezTo>
                    <a:pt x="482" y="104"/>
                    <a:pt x="511" y="60"/>
                    <a:pt x="554" y="36"/>
                  </a:cubicBezTo>
                  <a:cubicBezTo>
                    <a:pt x="535" y="22"/>
                    <a:pt x="520" y="17"/>
                    <a:pt x="501" y="12"/>
                  </a:cubicBezTo>
                  <a:lnTo>
                    <a:pt x="477" y="7"/>
                  </a:lnTo>
                  <a:cubicBezTo>
                    <a:pt x="460" y="3"/>
                    <a:pt x="444" y="1"/>
                    <a:pt x="42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75"/>
            <p:cNvSpPr/>
            <p:nvPr/>
          </p:nvSpPr>
          <p:spPr>
            <a:xfrm>
              <a:off x="5567540" y="2028647"/>
              <a:ext cx="14294" cy="24287"/>
            </a:xfrm>
            <a:custGeom>
              <a:avLst/>
              <a:gdLst/>
              <a:ahLst/>
              <a:cxnLst/>
              <a:rect l="l" t="t" r="r" b="b"/>
              <a:pathLst>
                <a:path w="545" h="926" extrusionOk="0">
                  <a:moveTo>
                    <a:pt x="424" y="1"/>
                  </a:moveTo>
                  <a:cubicBezTo>
                    <a:pt x="361" y="1"/>
                    <a:pt x="301" y="32"/>
                    <a:pt x="266" y="83"/>
                  </a:cubicBezTo>
                  <a:lnTo>
                    <a:pt x="261" y="88"/>
                  </a:lnTo>
                  <a:lnTo>
                    <a:pt x="49" y="805"/>
                  </a:lnTo>
                  <a:cubicBezTo>
                    <a:pt x="44" y="810"/>
                    <a:pt x="39" y="819"/>
                    <a:pt x="35" y="824"/>
                  </a:cubicBezTo>
                  <a:lnTo>
                    <a:pt x="35" y="834"/>
                  </a:lnTo>
                  <a:cubicBezTo>
                    <a:pt x="35" y="838"/>
                    <a:pt x="30" y="843"/>
                    <a:pt x="25" y="848"/>
                  </a:cubicBezTo>
                  <a:lnTo>
                    <a:pt x="25" y="853"/>
                  </a:lnTo>
                  <a:cubicBezTo>
                    <a:pt x="20" y="858"/>
                    <a:pt x="15" y="863"/>
                    <a:pt x="11" y="872"/>
                  </a:cubicBezTo>
                  <a:lnTo>
                    <a:pt x="6" y="877"/>
                  </a:lnTo>
                  <a:lnTo>
                    <a:pt x="1" y="882"/>
                  </a:lnTo>
                  <a:cubicBezTo>
                    <a:pt x="20" y="896"/>
                    <a:pt x="39" y="911"/>
                    <a:pt x="68" y="920"/>
                  </a:cubicBezTo>
                  <a:cubicBezTo>
                    <a:pt x="83" y="925"/>
                    <a:pt x="97" y="925"/>
                    <a:pt x="116" y="925"/>
                  </a:cubicBezTo>
                  <a:cubicBezTo>
                    <a:pt x="140" y="925"/>
                    <a:pt x="164" y="920"/>
                    <a:pt x="184" y="911"/>
                  </a:cubicBezTo>
                  <a:cubicBezTo>
                    <a:pt x="198" y="906"/>
                    <a:pt x="213" y="896"/>
                    <a:pt x="227" y="887"/>
                  </a:cubicBezTo>
                  <a:lnTo>
                    <a:pt x="237" y="877"/>
                  </a:lnTo>
                  <a:lnTo>
                    <a:pt x="241" y="872"/>
                  </a:lnTo>
                  <a:cubicBezTo>
                    <a:pt x="246" y="867"/>
                    <a:pt x="251" y="863"/>
                    <a:pt x="256" y="853"/>
                  </a:cubicBezTo>
                  <a:cubicBezTo>
                    <a:pt x="261" y="843"/>
                    <a:pt x="266" y="838"/>
                    <a:pt x="266" y="834"/>
                  </a:cubicBezTo>
                  <a:lnTo>
                    <a:pt x="266" y="824"/>
                  </a:lnTo>
                  <a:cubicBezTo>
                    <a:pt x="270" y="819"/>
                    <a:pt x="275" y="810"/>
                    <a:pt x="275" y="805"/>
                  </a:cubicBezTo>
                  <a:lnTo>
                    <a:pt x="487" y="88"/>
                  </a:lnTo>
                  <a:lnTo>
                    <a:pt x="492" y="83"/>
                  </a:lnTo>
                  <a:cubicBezTo>
                    <a:pt x="506" y="64"/>
                    <a:pt x="525" y="45"/>
                    <a:pt x="545" y="35"/>
                  </a:cubicBezTo>
                  <a:lnTo>
                    <a:pt x="535" y="30"/>
                  </a:lnTo>
                  <a:lnTo>
                    <a:pt x="511" y="21"/>
                  </a:lnTo>
                  <a:lnTo>
                    <a:pt x="492" y="11"/>
                  </a:lnTo>
                  <a:lnTo>
                    <a:pt x="468" y="6"/>
                  </a:lnTo>
                  <a:cubicBezTo>
                    <a:pt x="453" y="2"/>
                    <a:pt x="438" y="1"/>
                    <a:pt x="42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5"/>
            <p:cNvSpPr/>
            <p:nvPr/>
          </p:nvSpPr>
          <p:spPr>
            <a:xfrm>
              <a:off x="5548498" y="2020490"/>
              <a:ext cx="15159" cy="27880"/>
            </a:xfrm>
            <a:custGeom>
              <a:avLst/>
              <a:gdLst/>
              <a:ahLst/>
              <a:cxnLst/>
              <a:rect l="l" t="t" r="r" b="b"/>
              <a:pathLst>
                <a:path w="578" h="1063" extrusionOk="0">
                  <a:moveTo>
                    <a:pt x="459" y="0"/>
                  </a:moveTo>
                  <a:cubicBezTo>
                    <a:pt x="400" y="0"/>
                    <a:pt x="342" y="25"/>
                    <a:pt x="303" y="72"/>
                  </a:cubicBezTo>
                  <a:lnTo>
                    <a:pt x="299" y="76"/>
                  </a:lnTo>
                  <a:lnTo>
                    <a:pt x="48" y="938"/>
                  </a:lnTo>
                  <a:cubicBezTo>
                    <a:pt x="44" y="947"/>
                    <a:pt x="44" y="957"/>
                    <a:pt x="39" y="962"/>
                  </a:cubicBezTo>
                  <a:lnTo>
                    <a:pt x="39" y="971"/>
                  </a:lnTo>
                  <a:cubicBezTo>
                    <a:pt x="34" y="976"/>
                    <a:pt x="29" y="981"/>
                    <a:pt x="29" y="986"/>
                  </a:cubicBezTo>
                  <a:lnTo>
                    <a:pt x="24" y="991"/>
                  </a:lnTo>
                  <a:cubicBezTo>
                    <a:pt x="20" y="996"/>
                    <a:pt x="15" y="1005"/>
                    <a:pt x="10" y="1010"/>
                  </a:cubicBezTo>
                  <a:lnTo>
                    <a:pt x="0" y="1015"/>
                  </a:lnTo>
                  <a:lnTo>
                    <a:pt x="0" y="1020"/>
                  </a:lnTo>
                  <a:cubicBezTo>
                    <a:pt x="20" y="1039"/>
                    <a:pt x="39" y="1048"/>
                    <a:pt x="68" y="1058"/>
                  </a:cubicBezTo>
                  <a:cubicBezTo>
                    <a:pt x="82" y="1063"/>
                    <a:pt x="97" y="1063"/>
                    <a:pt x="116" y="1063"/>
                  </a:cubicBezTo>
                  <a:cubicBezTo>
                    <a:pt x="135" y="1063"/>
                    <a:pt x="154" y="1063"/>
                    <a:pt x="174" y="1053"/>
                  </a:cubicBezTo>
                  <a:lnTo>
                    <a:pt x="183" y="1048"/>
                  </a:lnTo>
                  <a:cubicBezTo>
                    <a:pt x="202" y="1044"/>
                    <a:pt x="217" y="1034"/>
                    <a:pt x="231" y="1020"/>
                  </a:cubicBezTo>
                  <a:lnTo>
                    <a:pt x="236" y="1015"/>
                  </a:lnTo>
                  <a:lnTo>
                    <a:pt x="246" y="1005"/>
                  </a:lnTo>
                  <a:lnTo>
                    <a:pt x="255" y="991"/>
                  </a:lnTo>
                  <a:lnTo>
                    <a:pt x="260" y="986"/>
                  </a:lnTo>
                  <a:cubicBezTo>
                    <a:pt x="265" y="981"/>
                    <a:pt x="265" y="976"/>
                    <a:pt x="270" y="967"/>
                  </a:cubicBezTo>
                  <a:lnTo>
                    <a:pt x="270" y="962"/>
                  </a:lnTo>
                  <a:cubicBezTo>
                    <a:pt x="275" y="957"/>
                    <a:pt x="275" y="947"/>
                    <a:pt x="279" y="938"/>
                  </a:cubicBezTo>
                  <a:lnTo>
                    <a:pt x="530" y="76"/>
                  </a:lnTo>
                  <a:lnTo>
                    <a:pt x="534" y="72"/>
                  </a:lnTo>
                  <a:cubicBezTo>
                    <a:pt x="544" y="57"/>
                    <a:pt x="563" y="43"/>
                    <a:pt x="578" y="33"/>
                  </a:cubicBezTo>
                  <a:cubicBezTo>
                    <a:pt x="558" y="24"/>
                    <a:pt x="544" y="14"/>
                    <a:pt x="525" y="9"/>
                  </a:cubicBezTo>
                  <a:lnTo>
                    <a:pt x="501" y="4"/>
                  </a:lnTo>
                  <a:cubicBezTo>
                    <a:pt x="487" y="2"/>
                    <a:pt x="473" y="0"/>
                    <a:pt x="45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5"/>
            <p:cNvSpPr/>
            <p:nvPr/>
          </p:nvSpPr>
          <p:spPr>
            <a:xfrm>
              <a:off x="5526021" y="2010498"/>
              <a:ext cx="19723" cy="45085"/>
            </a:xfrm>
            <a:custGeom>
              <a:avLst/>
              <a:gdLst/>
              <a:ahLst/>
              <a:cxnLst/>
              <a:rect l="l" t="t" r="r" b="b"/>
              <a:pathLst>
                <a:path w="752" h="1719" extrusionOk="0">
                  <a:moveTo>
                    <a:pt x="630" y="1"/>
                  </a:moveTo>
                  <a:cubicBezTo>
                    <a:pt x="595" y="1"/>
                    <a:pt x="559" y="9"/>
                    <a:pt x="525" y="29"/>
                  </a:cubicBezTo>
                  <a:cubicBezTo>
                    <a:pt x="482" y="58"/>
                    <a:pt x="448" y="101"/>
                    <a:pt x="439" y="150"/>
                  </a:cubicBezTo>
                  <a:lnTo>
                    <a:pt x="49" y="1588"/>
                  </a:lnTo>
                  <a:cubicBezTo>
                    <a:pt x="49" y="1593"/>
                    <a:pt x="44" y="1603"/>
                    <a:pt x="44" y="1612"/>
                  </a:cubicBezTo>
                  <a:lnTo>
                    <a:pt x="44" y="1617"/>
                  </a:lnTo>
                  <a:cubicBezTo>
                    <a:pt x="39" y="1622"/>
                    <a:pt x="34" y="1632"/>
                    <a:pt x="30" y="1636"/>
                  </a:cubicBezTo>
                  <a:cubicBezTo>
                    <a:pt x="25" y="1646"/>
                    <a:pt x="20" y="1651"/>
                    <a:pt x="15" y="1660"/>
                  </a:cubicBezTo>
                  <a:lnTo>
                    <a:pt x="10" y="1660"/>
                  </a:lnTo>
                  <a:lnTo>
                    <a:pt x="1" y="1670"/>
                  </a:lnTo>
                  <a:cubicBezTo>
                    <a:pt x="20" y="1689"/>
                    <a:pt x="44" y="1704"/>
                    <a:pt x="73" y="1713"/>
                  </a:cubicBezTo>
                  <a:cubicBezTo>
                    <a:pt x="86" y="1717"/>
                    <a:pt x="99" y="1718"/>
                    <a:pt x="113" y="1718"/>
                  </a:cubicBezTo>
                  <a:cubicBezTo>
                    <a:pt x="140" y="1718"/>
                    <a:pt x="168" y="1712"/>
                    <a:pt x="193" y="1699"/>
                  </a:cubicBezTo>
                  <a:lnTo>
                    <a:pt x="203" y="1694"/>
                  </a:lnTo>
                  <a:cubicBezTo>
                    <a:pt x="208" y="1689"/>
                    <a:pt x="213" y="1689"/>
                    <a:pt x="222" y="1684"/>
                  </a:cubicBezTo>
                  <a:lnTo>
                    <a:pt x="227" y="1680"/>
                  </a:lnTo>
                  <a:lnTo>
                    <a:pt x="241" y="1665"/>
                  </a:lnTo>
                  <a:lnTo>
                    <a:pt x="246" y="1660"/>
                  </a:lnTo>
                  <a:cubicBezTo>
                    <a:pt x="251" y="1656"/>
                    <a:pt x="256" y="1646"/>
                    <a:pt x="261" y="1641"/>
                  </a:cubicBezTo>
                  <a:cubicBezTo>
                    <a:pt x="265" y="1636"/>
                    <a:pt x="270" y="1627"/>
                    <a:pt x="270" y="1622"/>
                  </a:cubicBezTo>
                  <a:lnTo>
                    <a:pt x="270" y="1612"/>
                  </a:lnTo>
                  <a:cubicBezTo>
                    <a:pt x="275" y="1607"/>
                    <a:pt x="280" y="1598"/>
                    <a:pt x="280" y="1588"/>
                  </a:cubicBezTo>
                  <a:lnTo>
                    <a:pt x="670" y="154"/>
                  </a:lnTo>
                  <a:cubicBezTo>
                    <a:pt x="679" y="101"/>
                    <a:pt x="708" y="58"/>
                    <a:pt x="751" y="34"/>
                  </a:cubicBezTo>
                  <a:cubicBezTo>
                    <a:pt x="737" y="24"/>
                    <a:pt x="718" y="15"/>
                    <a:pt x="699" y="10"/>
                  </a:cubicBezTo>
                  <a:lnTo>
                    <a:pt x="674" y="5"/>
                  </a:lnTo>
                  <a:cubicBezTo>
                    <a:pt x="660" y="2"/>
                    <a:pt x="645" y="1"/>
                    <a:pt x="6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5"/>
            <p:cNvSpPr/>
            <p:nvPr/>
          </p:nvSpPr>
          <p:spPr>
            <a:xfrm>
              <a:off x="5502810" y="2047216"/>
              <a:ext cx="20457" cy="82302"/>
            </a:xfrm>
            <a:custGeom>
              <a:avLst/>
              <a:gdLst/>
              <a:ahLst/>
              <a:cxnLst/>
              <a:rect l="l" t="t" r="r" b="b"/>
              <a:pathLst>
                <a:path w="780" h="3138" extrusionOk="0">
                  <a:moveTo>
                    <a:pt x="150" y="1"/>
                  </a:moveTo>
                  <a:lnTo>
                    <a:pt x="135" y="44"/>
                  </a:lnTo>
                  <a:cubicBezTo>
                    <a:pt x="87" y="232"/>
                    <a:pt x="44" y="419"/>
                    <a:pt x="15" y="607"/>
                  </a:cubicBezTo>
                  <a:cubicBezTo>
                    <a:pt x="5" y="665"/>
                    <a:pt x="0" y="722"/>
                    <a:pt x="5" y="785"/>
                  </a:cubicBezTo>
                  <a:cubicBezTo>
                    <a:pt x="15" y="1290"/>
                    <a:pt x="409" y="1819"/>
                    <a:pt x="496" y="1925"/>
                  </a:cubicBezTo>
                  <a:lnTo>
                    <a:pt x="511" y="1945"/>
                  </a:lnTo>
                  <a:cubicBezTo>
                    <a:pt x="535" y="1978"/>
                    <a:pt x="549" y="2017"/>
                    <a:pt x="549" y="2055"/>
                  </a:cubicBezTo>
                  <a:lnTo>
                    <a:pt x="549" y="3138"/>
                  </a:lnTo>
                  <a:lnTo>
                    <a:pt x="780" y="3138"/>
                  </a:lnTo>
                  <a:lnTo>
                    <a:pt x="780" y="2055"/>
                  </a:lnTo>
                  <a:cubicBezTo>
                    <a:pt x="780" y="2017"/>
                    <a:pt x="766" y="1978"/>
                    <a:pt x="737" y="1945"/>
                  </a:cubicBezTo>
                  <a:lnTo>
                    <a:pt x="722" y="1925"/>
                  </a:lnTo>
                  <a:cubicBezTo>
                    <a:pt x="636" y="1819"/>
                    <a:pt x="241" y="1290"/>
                    <a:pt x="231" y="785"/>
                  </a:cubicBezTo>
                  <a:cubicBezTo>
                    <a:pt x="231" y="722"/>
                    <a:pt x="236" y="665"/>
                    <a:pt x="246" y="607"/>
                  </a:cubicBezTo>
                  <a:cubicBezTo>
                    <a:pt x="275" y="434"/>
                    <a:pt x="308" y="256"/>
                    <a:pt x="357" y="8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5"/>
            <p:cNvSpPr/>
            <p:nvPr/>
          </p:nvSpPr>
          <p:spPr>
            <a:xfrm>
              <a:off x="5677354" y="2131380"/>
              <a:ext cx="9363" cy="22031"/>
            </a:xfrm>
            <a:custGeom>
              <a:avLst/>
              <a:gdLst/>
              <a:ahLst/>
              <a:cxnLst/>
              <a:rect l="l" t="t" r="r" b="b"/>
              <a:pathLst>
                <a:path w="357" h="840" extrusionOk="0">
                  <a:moveTo>
                    <a:pt x="231" y="1"/>
                  </a:moveTo>
                  <a:cubicBezTo>
                    <a:pt x="154" y="1"/>
                    <a:pt x="87" y="44"/>
                    <a:pt x="53" y="107"/>
                  </a:cubicBezTo>
                  <a:lnTo>
                    <a:pt x="48" y="116"/>
                  </a:lnTo>
                  <a:lnTo>
                    <a:pt x="48" y="675"/>
                  </a:lnTo>
                  <a:cubicBezTo>
                    <a:pt x="48" y="684"/>
                    <a:pt x="48" y="689"/>
                    <a:pt x="48" y="699"/>
                  </a:cubicBezTo>
                  <a:lnTo>
                    <a:pt x="48" y="704"/>
                  </a:lnTo>
                  <a:cubicBezTo>
                    <a:pt x="48" y="708"/>
                    <a:pt x="48" y="718"/>
                    <a:pt x="43" y="723"/>
                  </a:cubicBezTo>
                  <a:cubicBezTo>
                    <a:pt x="43" y="728"/>
                    <a:pt x="39" y="737"/>
                    <a:pt x="39" y="742"/>
                  </a:cubicBezTo>
                  <a:lnTo>
                    <a:pt x="39" y="747"/>
                  </a:lnTo>
                  <a:cubicBezTo>
                    <a:pt x="34" y="752"/>
                    <a:pt x="34" y="761"/>
                    <a:pt x="29" y="766"/>
                  </a:cubicBezTo>
                  <a:cubicBezTo>
                    <a:pt x="24" y="776"/>
                    <a:pt x="19" y="780"/>
                    <a:pt x="15" y="785"/>
                  </a:cubicBezTo>
                  <a:lnTo>
                    <a:pt x="10" y="790"/>
                  </a:lnTo>
                  <a:lnTo>
                    <a:pt x="0" y="800"/>
                  </a:lnTo>
                  <a:cubicBezTo>
                    <a:pt x="29" y="825"/>
                    <a:pt x="63" y="839"/>
                    <a:pt x="99" y="839"/>
                  </a:cubicBezTo>
                  <a:cubicBezTo>
                    <a:pt x="105" y="839"/>
                    <a:pt x="110" y="839"/>
                    <a:pt x="116" y="838"/>
                  </a:cubicBezTo>
                  <a:cubicBezTo>
                    <a:pt x="135" y="838"/>
                    <a:pt x="159" y="833"/>
                    <a:pt x="178" y="829"/>
                  </a:cubicBezTo>
                  <a:lnTo>
                    <a:pt x="183" y="829"/>
                  </a:lnTo>
                  <a:lnTo>
                    <a:pt x="202" y="814"/>
                  </a:lnTo>
                  <a:lnTo>
                    <a:pt x="207" y="814"/>
                  </a:lnTo>
                  <a:cubicBezTo>
                    <a:pt x="212" y="814"/>
                    <a:pt x="217" y="809"/>
                    <a:pt x="226" y="805"/>
                  </a:cubicBezTo>
                  <a:lnTo>
                    <a:pt x="226" y="800"/>
                  </a:lnTo>
                  <a:lnTo>
                    <a:pt x="241" y="790"/>
                  </a:lnTo>
                  <a:lnTo>
                    <a:pt x="245" y="785"/>
                  </a:lnTo>
                  <a:cubicBezTo>
                    <a:pt x="250" y="780"/>
                    <a:pt x="255" y="771"/>
                    <a:pt x="260" y="766"/>
                  </a:cubicBezTo>
                  <a:lnTo>
                    <a:pt x="260" y="761"/>
                  </a:lnTo>
                  <a:cubicBezTo>
                    <a:pt x="260" y="756"/>
                    <a:pt x="265" y="752"/>
                    <a:pt x="265" y="747"/>
                  </a:cubicBezTo>
                  <a:lnTo>
                    <a:pt x="265" y="742"/>
                  </a:lnTo>
                  <a:cubicBezTo>
                    <a:pt x="270" y="737"/>
                    <a:pt x="274" y="728"/>
                    <a:pt x="274" y="723"/>
                  </a:cubicBezTo>
                  <a:cubicBezTo>
                    <a:pt x="274" y="713"/>
                    <a:pt x="279" y="708"/>
                    <a:pt x="279" y="704"/>
                  </a:cubicBezTo>
                  <a:lnTo>
                    <a:pt x="279" y="694"/>
                  </a:lnTo>
                  <a:cubicBezTo>
                    <a:pt x="279" y="689"/>
                    <a:pt x="279" y="679"/>
                    <a:pt x="279" y="675"/>
                  </a:cubicBezTo>
                  <a:lnTo>
                    <a:pt x="279" y="116"/>
                  </a:lnTo>
                  <a:lnTo>
                    <a:pt x="284" y="107"/>
                  </a:lnTo>
                  <a:cubicBezTo>
                    <a:pt x="298" y="73"/>
                    <a:pt x="327" y="49"/>
                    <a:pt x="356" y="30"/>
                  </a:cubicBezTo>
                  <a:cubicBezTo>
                    <a:pt x="332" y="15"/>
                    <a:pt x="308" y="6"/>
                    <a:pt x="279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75"/>
            <p:cNvSpPr/>
            <p:nvPr/>
          </p:nvSpPr>
          <p:spPr>
            <a:xfrm>
              <a:off x="5696894" y="2135314"/>
              <a:ext cx="9888" cy="20851"/>
            </a:xfrm>
            <a:custGeom>
              <a:avLst/>
              <a:gdLst/>
              <a:ahLst/>
              <a:cxnLst/>
              <a:rect l="l" t="t" r="r" b="b"/>
              <a:pathLst>
                <a:path w="377" h="795" extrusionOk="0">
                  <a:moveTo>
                    <a:pt x="251" y="0"/>
                  </a:moveTo>
                  <a:cubicBezTo>
                    <a:pt x="140" y="0"/>
                    <a:pt x="54" y="87"/>
                    <a:pt x="54" y="197"/>
                  </a:cubicBezTo>
                  <a:lnTo>
                    <a:pt x="54" y="626"/>
                  </a:lnTo>
                  <a:cubicBezTo>
                    <a:pt x="54" y="635"/>
                    <a:pt x="54" y="640"/>
                    <a:pt x="54" y="650"/>
                  </a:cubicBezTo>
                  <a:lnTo>
                    <a:pt x="54" y="655"/>
                  </a:lnTo>
                  <a:cubicBezTo>
                    <a:pt x="49" y="659"/>
                    <a:pt x="49" y="669"/>
                    <a:pt x="49" y="674"/>
                  </a:cubicBezTo>
                  <a:cubicBezTo>
                    <a:pt x="44" y="679"/>
                    <a:pt x="44" y="688"/>
                    <a:pt x="39" y="693"/>
                  </a:cubicBezTo>
                  <a:lnTo>
                    <a:pt x="39" y="698"/>
                  </a:lnTo>
                  <a:cubicBezTo>
                    <a:pt x="39" y="703"/>
                    <a:pt x="35" y="712"/>
                    <a:pt x="30" y="717"/>
                  </a:cubicBezTo>
                  <a:cubicBezTo>
                    <a:pt x="25" y="727"/>
                    <a:pt x="25" y="732"/>
                    <a:pt x="20" y="736"/>
                  </a:cubicBezTo>
                  <a:lnTo>
                    <a:pt x="15" y="741"/>
                  </a:lnTo>
                  <a:lnTo>
                    <a:pt x="1" y="751"/>
                  </a:lnTo>
                  <a:cubicBezTo>
                    <a:pt x="35" y="780"/>
                    <a:pt x="73" y="794"/>
                    <a:pt x="116" y="794"/>
                  </a:cubicBezTo>
                  <a:cubicBezTo>
                    <a:pt x="140" y="794"/>
                    <a:pt x="160" y="789"/>
                    <a:pt x="184" y="784"/>
                  </a:cubicBezTo>
                  <a:lnTo>
                    <a:pt x="189" y="784"/>
                  </a:lnTo>
                  <a:lnTo>
                    <a:pt x="208" y="770"/>
                  </a:lnTo>
                  <a:cubicBezTo>
                    <a:pt x="217" y="770"/>
                    <a:pt x="222" y="765"/>
                    <a:pt x="227" y="760"/>
                  </a:cubicBezTo>
                  <a:lnTo>
                    <a:pt x="232" y="756"/>
                  </a:lnTo>
                  <a:lnTo>
                    <a:pt x="241" y="746"/>
                  </a:lnTo>
                  <a:lnTo>
                    <a:pt x="246" y="741"/>
                  </a:lnTo>
                  <a:cubicBezTo>
                    <a:pt x="251" y="736"/>
                    <a:pt x="256" y="727"/>
                    <a:pt x="261" y="722"/>
                  </a:cubicBezTo>
                  <a:lnTo>
                    <a:pt x="261" y="717"/>
                  </a:lnTo>
                  <a:cubicBezTo>
                    <a:pt x="266" y="712"/>
                    <a:pt x="266" y="707"/>
                    <a:pt x="270" y="703"/>
                  </a:cubicBezTo>
                  <a:lnTo>
                    <a:pt x="270" y="698"/>
                  </a:lnTo>
                  <a:cubicBezTo>
                    <a:pt x="270" y="693"/>
                    <a:pt x="275" y="683"/>
                    <a:pt x="275" y="679"/>
                  </a:cubicBezTo>
                  <a:cubicBezTo>
                    <a:pt x="280" y="669"/>
                    <a:pt x="280" y="664"/>
                    <a:pt x="280" y="659"/>
                  </a:cubicBezTo>
                  <a:lnTo>
                    <a:pt x="280" y="655"/>
                  </a:lnTo>
                  <a:cubicBezTo>
                    <a:pt x="280" y="645"/>
                    <a:pt x="280" y="635"/>
                    <a:pt x="280" y="630"/>
                  </a:cubicBezTo>
                  <a:lnTo>
                    <a:pt x="280" y="197"/>
                  </a:lnTo>
                  <a:cubicBezTo>
                    <a:pt x="280" y="125"/>
                    <a:pt x="318" y="63"/>
                    <a:pt x="376" y="29"/>
                  </a:cubicBezTo>
                  <a:cubicBezTo>
                    <a:pt x="352" y="15"/>
                    <a:pt x="328" y="5"/>
                    <a:pt x="29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5"/>
            <p:cNvSpPr/>
            <p:nvPr/>
          </p:nvSpPr>
          <p:spPr>
            <a:xfrm>
              <a:off x="5637856" y="2121807"/>
              <a:ext cx="9730" cy="43643"/>
            </a:xfrm>
            <a:custGeom>
              <a:avLst/>
              <a:gdLst/>
              <a:ahLst/>
              <a:cxnLst/>
              <a:rect l="l" t="t" r="r" b="b"/>
              <a:pathLst>
                <a:path w="371" h="1664" extrusionOk="0">
                  <a:moveTo>
                    <a:pt x="245" y="0"/>
                  </a:moveTo>
                  <a:cubicBezTo>
                    <a:pt x="135" y="0"/>
                    <a:pt x="48" y="92"/>
                    <a:pt x="48" y="202"/>
                  </a:cubicBezTo>
                  <a:lnTo>
                    <a:pt x="48" y="1179"/>
                  </a:lnTo>
                  <a:lnTo>
                    <a:pt x="140" y="1189"/>
                  </a:lnTo>
                  <a:lnTo>
                    <a:pt x="53" y="1203"/>
                  </a:lnTo>
                  <a:lnTo>
                    <a:pt x="53" y="1492"/>
                  </a:lnTo>
                  <a:cubicBezTo>
                    <a:pt x="53" y="1502"/>
                    <a:pt x="53" y="1506"/>
                    <a:pt x="53" y="1516"/>
                  </a:cubicBezTo>
                  <a:lnTo>
                    <a:pt x="53" y="1521"/>
                  </a:lnTo>
                  <a:cubicBezTo>
                    <a:pt x="53" y="1530"/>
                    <a:pt x="48" y="1535"/>
                    <a:pt x="48" y="1540"/>
                  </a:cubicBezTo>
                  <a:cubicBezTo>
                    <a:pt x="43" y="1550"/>
                    <a:pt x="43" y="1554"/>
                    <a:pt x="39" y="1559"/>
                  </a:cubicBezTo>
                  <a:lnTo>
                    <a:pt x="39" y="1564"/>
                  </a:lnTo>
                  <a:cubicBezTo>
                    <a:pt x="39" y="1574"/>
                    <a:pt x="34" y="1579"/>
                    <a:pt x="29" y="1583"/>
                  </a:cubicBezTo>
                  <a:lnTo>
                    <a:pt x="29" y="1588"/>
                  </a:lnTo>
                  <a:cubicBezTo>
                    <a:pt x="29" y="1593"/>
                    <a:pt x="24" y="1598"/>
                    <a:pt x="19" y="1603"/>
                  </a:cubicBezTo>
                  <a:lnTo>
                    <a:pt x="14" y="1607"/>
                  </a:lnTo>
                  <a:lnTo>
                    <a:pt x="0" y="1617"/>
                  </a:lnTo>
                  <a:cubicBezTo>
                    <a:pt x="35" y="1648"/>
                    <a:pt x="75" y="1663"/>
                    <a:pt x="117" y="1663"/>
                  </a:cubicBezTo>
                  <a:cubicBezTo>
                    <a:pt x="139" y="1663"/>
                    <a:pt x="161" y="1659"/>
                    <a:pt x="183" y="1651"/>
                  </a:cubicBezTo>
                  <a:lnTo>
                    <a:pt x="202" y="1641"/>
                  </a:lnTo>
                  <a:lnTo>
                    <a:pt x="207" y="1641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41" y="1612"/>
                  </a:lnTo>
                  <a:lnTo>
                    <a:pt x="245" y="1607"/>
                  </a:lnTo>
                  <a:cubicBezTo>
                    <a:pt x="250" y="1603"/>
                    <a:pt x="255" y="1598"/>
                    <a:pt x="255" y="1588"/>
                  </a:cubicBezTo>
                  <a:cubicBezTo>
                    <a:pt x="260" y="1583"/>
                    <a:pt x="265" y="1579"/>
                    <a:pt x="265" y="1569"/>
                  </a:cubicBezTo>
                  <a:lnTo>
                    <a:pt x="265" y="1564"/>
                  </a:lnTo>
                  <a:cubicBezTo>
                    <a:pt x="269" y="1559"/>
                    <a:pt x="269" y="1554"/>
                    <a:pt x="274" y="1545"/>
                  </a:cubicBezTo>
                  <a:cubicBezTo>
                    <a:pt x="274" y="1540"/>
                    <a:pt x="279" y="1530"/>
                    <a:pt x="279" y="1526"/>
                  </a:cubicBezTo>
                  <a:lnTo>
                    <a:pt x="279" y="1521"/>
                  </a:lnTo>
                  <a:cubicBezTo>
                    <a:pt x="279" y="1511"/>
                    <a:pt x="279" y="1506"/>
                    <a:pt x="279" y="1497"/>
                  </a:cubicBezTo>
                  <a:lnTo>
                    <a:pt x="279" y="198"/>
                  </a:lnTo>
                  <a:cubicBezTo>
                    <a:pt x="279" y="130"/>
                    <a:pt x="313" y="68"/>
                    <a:pt x="371" y="29"/>
                  </a:cubicBezTo>
                  <a:cubicBezTo>
                    <a:pt x="346" y="15"/>
                    <a:pt x="322" y="5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5"/>
            <p:cNvSpPr/>
            <p:nvPr/>
          </p:nvSpPr>
          <p:spPr>
            <a:xfrm>
              <a:off x="5657657" y="2127472"/>
              <a:ext cx="9363" cy="25913"/>
            </a:xfrm>
            <a:custGeom>
              <a:avLst/>
              <a:gdLst/>
              <a:ahLst/>
              <a:cxnLst/>
              <a:rect l="l" t="t" r="r" b="b"/>
              <a:pathLst>
                <a:path w="357" h="988" extrusionOk="0">
                  <a:moveTo>
                    <a:pt x="231" y="1"/>
                  </a:moveTo>
                  <a:cubicBezTo>
                    <a:pt x="159" y="1"/>
                    <a:pt x="92" y="44"/>
                    <a:pt x="58" y="107"/>
                  </a:cubicBezTo>
                  <a:lnTo>
                    <a:pt x="49" y="116"/>
                  </a:lnTo>
                  <a:lnTo>
                    <a:pt x="49" y="819"/>
                  </a:lnTo>
                  <a:cubicBezTo>
                    <a:pt x="49" y="824"/>
                    <a:pt x="49" y="833"/>
                    <a:pt x="49" y="843"/>
                  </a:cubicBezTo>
                  <a:lnTo>
                    <a:pt x="49" y="848"/>
                  </a:lnTo>
                  <a:cubicBezTo>
                    <a:pt x="49" y="853"/>
                    <a:pt x="49" y="862"/>
                    <a:pt x="49" y="867"/>
                  </a:cubicBezTo>
                  <a:cubicBezTo>
                    <a:pt x="44" y="872"/>
                    <a:pt x="44" y="881"/>
                    <a:pt x="39" y="886"/>
                  </a:cubicBezTo>
                  <a:lnTo>
                    <a:pt x="39" y="891"/>
                  </a:lnTo>
                  <a:cubicBezTo>
                    <a:pt x="34" y="896"/>
                    <a:pt x="34" y="901"/>
                    <a:pt x="29" y="905"/>
                  </a:cubicBezTo>
                  <a:lnTo>
                    <a:pt x="29" y="910"/>
                  </a:lnTo>
                  <a:cubicBezTo>
                    <a:pt x="25" y="915"/>
                    <a:pt x="20" y="925"/>
                    <a:pt x="15" y="929"/>
                  </a:cubicBezTo>
                  <a:lnTo>
                    <a:pt x="15" y="934"/>
                  </a:lnTo>
                  <a:lnTo>
                    <a:pt x="0" y="944"/>
                  </a:lnTo>
                  <a:cubicBezTo>
                    <a:pt x="34" y="973"/>
                    <a:pt x="77" y="987"/>
                    <a:pt x="121" y="987"/>
                  </a:cubicBezTo>
                  <a:cubicBezTo>
                    <a:pt x="140" y="987"/>
                    <a:pt x="164" y="982"/>
                    <a:pt x="183" y="978"/>
                  </a:cubicBezTo>
                  <a:lnTo>
                    <a:pt x="203" y="968"/>
                  </a:lnTo>
                  <a:lnTo>
                    <a:pt x="207" y="968"/>
                  </a:lnTo>
                  <a:lnTo>
                    <a:pt x="227" y="954"/>
                  </a:lnTo>
                  <a:lnTo>
                    <a:pt x="231" y="949"/>
                  </a:lnTo>
                  <a:lnTo>
                    <a:pt x="241" y="939"/>
                  </a:lnTo>
                  <a:lnTo>
                    <a:pt x="246" y="934"/>
                  </a:lnTo>
                  <a:cubicBezTo>
                    <a:pt x="251" y="929"/>
                    <a:pt x="255" y="920"/>
                    <a:pt x="260" y="915"/>
                  </a:cubicBezTo>
                  <a:cubicBezTo>
                    <a:pt x="260" y="905"/>
                    <a:pt x="265" y="901"/>
                    <a:pt x="270" y="896"/>
                  </a:cubicBezTo>
                  <a:lnTo>
                    <a:pt x="270" y="891"/>
                  </a:lnTo>
                  <a:cubicBezTo>
                    <a:pt x="270" y="886"/>
                    <a:pt x="275" y="877"/>
                    <a:pt x="275" y="872"/>
                  </a:cubicBezTo>
                  <a:cubicBezTo>
                    <a:pt x="280" y="867"/>
                    <a:pt x="280" y="857"/>
                    <a:pt x="280" y="853"/>
                  </a:cubicBezTo>
                  <a:lnTo>
                    <a:pt x="280" y="848"/>
                  </a:lnTo>
                  <a:cubicBezTo>
                    <a:pt x="280" y="838"/>
                    <a:pt x="280" y="828"/>
                    <a:pt x="280" y="824"/>
                  </a:cubicBezTo>
                  <a:lnTo>
                    <a:pt x="280" y="116"/>
                  </a:lnTo>
                  <a:lnTo>
                    <a:pt x="284" y="107"/>
                  </a:lnTo>
                  <a:cubicBezTo>
                    <a:pt x="304" y="73"/>
                    <a:pt x="328" y="49"/>
                    <a:pt x="357" y="30"/>
                  </a:cubicBezTo>
                  <a:cubicBezTo>
                    <a:pt x="332" y="15"/>
                    <a:pt x="308" y="6"/>
                    <a:pt x="28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5"/>
            <p:cNvSpPr/>
            <p:nvPr/>
          </p:nvSpPr>
          <p:spPr>
            <a:xfrm>
              <a:off x="5616900" y="2151969"/>
              <a:ext cx="29794" cy="73726"/>
            </a:xfrm>
            <a:custGeom>
              <a:avLst/>
              <a:gdLst/>
              <a:ahLst/>
              <a:cxnLst/>
              <a:rect l="l" t="t" r="r" b="b"/>
              <a:pathLst>
                <a:path w="1136" h="2811" extrusionOk="0">
                  <a:moveTo>
                    <a:pt x="260" y="0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7" y="15"/>
                  </a:lnTo>
                  <a:lnTo>
                    <a:pt x="188" y="24"/>
                  </a:lnTo>
                  <a:lnTo>
                    <a:pt x="178" y="29"/>
                  </a:lnTo>
                  <a:cubicBezTo>
                    <a:pt x="169" y="34"/>
                    <a:pt x="159" y="39"/>
                    <a:pt x="154" y="44"/>
                  </a:cubicBezTo>
                  <a:cubicBezTo>
                    <a:pt x="0" y="174"/>
                    <a:pt x="29" y="592"/>
                    <a:pt x="48" y="963"/>
                  </a:cubicBezTo>
                  <a:cubicBezTo>
                    <a:pt x="87" y="1588"/>
                    <a:pt x="833" y="2146"/>
                    <a:pt x="838" y="2151"/>
                  </a:cubicBezTo>
                  <a:cubicBezTo>
                    <a:pt x="881" y="2185"/>
                    <a:pt x="910" y="2238"/>
                    <a:pt x="910" y="2291"/>
                  </a:cubicBezTo>
                  <a:lnTo>
                    <a:pt x="910" y="2810"/>
                  </a:lnTo>
                  <a:lnTo>
                    <a:pt x="1136" y="2810"/>
                  </a:lnTo>
                  <a:lnTo>
                    <a:pt x="1136" y="2296"/>
                  </a:lnTo>
                  <a:cubicBezTo>
                    <a:pt x="1136" y="2238"/>
                    <a:pt x="1112" y="2190"/>
                    <a:pt x="1068" y="2156"/>
                  </a:cubicBezTo>
                  <a:cubicBezTo>
                    <a:pt x="1059" y="2151"/>
                    <a:pt x="318" y="1588"/>
                    <a:pt x="279" y="967"/>
                  </a:cubicBezTo>
                  <a:cubicBezTo>
                    <a:pt x="255" y="597"/>
                    <a:pt x="231" y="174"/>
                    <a:pt x="380" y="48"/>
                  </a:cubicBezTo>
                  <a:cubicBezTo>
                    <a:pt x="390" y="44"/>
                    <a:pt x="400" y="39"/>
                    <a:pt x="404" y="34"/>
                  </a:cubicBezTo>
                  <a:lnTo>
                    <a:pt x="419" y="24"/>
                  </a:lnTo>
                  <a:lnTo>
                    <a:pt x="433" y="20"/>
                  </a:lnTo>
                  <a:lnTo>
                    <a:pt x="453" y="15"/>
                  </a:lnTo>
                  <a:lnTo>
                    <a:pt x="467" y="10"/>
                  </a:lnTo>
                  <a:lnTo>
                    <a:pt x="472" y="10"/>
                  </a:lnTo>
                  <a:lnTo>
                    <a:pt x="443" y="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5"/>
            <p:cNvSpPr/>
            <p:nvPr/>
          </p:nvSpPr>
          <p:spPr>
            <a:xfrm>
              <a:off x="5458512" y="2007088"/>
              <a:ext cx="19094" cy="13140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1" y="0"/>
                  </a:moveTo>
                  <a:lnTo>
                    <a:pt x="515" y="501"/>
                  </a:lnTo>
                  <a:lnTo>
                    <a:pt x="727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5"/>
            <p:cNvSpPr/>
            <p:nvPr/>
          </p:nvSpPr>
          <p:spPr>
            <a:xfrm>
              <a:off x="5604153" y="2062350"/>
              <a:ext cx="18071" cy="20615"/>
            </a:xfrm>
            <a:custGeom>
              <a:avLst/>
              <a:gdLst/>
              <a:ahLst/>
              <a:cxnLst/>
              <a:rect l="l" t="t" r="r" b="b"/>
              <a:pathLst>
                <a:path w="689" h="786" extrusionOk="0">
                  <a:moveTo>
                    <a:pt x="164" y="1"/>
                  </a:moveTo>
                  <a:lnTo>
                    <a:pt x="10" y="569"/>
                  </a:lnTo>
                  <a:cubicBezTo>
                    <a:pt x="5" y="583"/>
                    <a:pt x="5" y="593"/>
                    <a:pt x="0" y="607"/>
                  </a:cubicBezTo>
                  <a:lnTo>
                    <a:pt x="429" y="785"/>
                  </a:lnTo>
                  <a:lnTo>
                    <a:pt x="688" y="218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75"/>
            <p:cNvSpPr/>
            <p:nvPr/>
          </p:nvSpPr>
          <p:spPr>
            <a:xfrm>
              <a:off x="5480858" y="2011494"/>
              <a:ext cx="44062" cy="30948"/>
            </a:xfrm>
            <a:custGeom>
              <a:avLst/>
              <a:gdLst/>
              <a:ahLst/>
              <a:cxnLst/>
              <a:rect l="l" t="t" r="r" b="b"/>
              <a:pathLst>
                <a:path w="1680" h="1180" extrusionOk="0">
                  <a:moveTo>
                    <a:pt x="255" y="1"/>
                  </a:moveTo>
                  <a:lnTo>
                    <a:pt x="0" y="535"/>
                  </a:lnTo>
                  <a:lnTo>
                    <a:pt x="1526" y="1180"/>
                  </a:lnTo>
                  <a:lnTo>
                    <a:pt x="1680" y="602"/>
                  </a:lnTo>
                  <a:lnTo>
                    <a:pt x="255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75"/>
            <p:cNvSpPr/>
            <p:nvPr/>
          </p:nvSpPr>
          <p:spPr>
            <a:xfrm>
              <a:off x="5624978" y="2072080"/>
              <a:ext cx="16182" cy="17966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60" y="0"/>
                  </a:moveTo>
                  <a:lnTo>
                    <a:pt x="0" y="563"/>
                  </a:lnTo>
                  <a:lnTo>
                    <a:pt x="270" y="674"/>
                  </a:lnTo>
                  <a:cubicBezTo>
                    <a:pt x="287" y="681"/>
                    <a:pt x="305" y="684"/>
                    <a:pt x="324" y="684"/>
                  </a:cubicBezTo>
                  <a:cubicBezTo>
                    <a:pt x="380" y="684"/>
                    <a:pt x="435" y="652"/>
                    <a:pt x="457" y="597"/>
                  </a:cubicBezTo>
                  <a:lnTo>
                    <a:pt x="587" y="299"/>
                  </a:lnTo>
                  <a:cubicBezTo>
                    <a:pt x="616" y="222"/>
                    <a:pt x="582" y="135"/>
                    <a:pt x="510" y="10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5"/>
            <p:cNvSpPr/>
            <p:nvPr/>
          </p:nvSpPr>
          <p:spPr>
            <a:xfrm>
              <a:off x="5386334" y="2267186"/>
              <a:ext cx="72204" cy="17808"/>
            </a:xfrm>
            <a:custGeom>
              <a:avLst/>
              <a:gdLst/>
              <a:ahLst/>
              <a:cxnLst/>
              <a:rect l="l" t="t" r="r" b="b"/>
              <a:pathLst>
                <a:path w="2753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753" y="67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5"/>
            <p:cNvSpPr/>
            <p:nvPr/>
          </p:nvSpPr>
          <p:spPr>
            <a:xfrm>
              <a:off x="5386203" y="2296325"/>
              <a:ext cx="72204" cy="44849"/>
            </a:xfrm>
            <a:custGeom>
              <a:avLst/>
              <a:gdLst/>
              <a:ahLst/>
              <a:cxnLst/>
              <a:rect l="l" t="t" r="r" b="b"/>
              <a:pathLst>
                <a:path w="2753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753" y="170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5"/>
            <p:cNvSpPr/>
            <p:nvPr/>
          </p:nvSpPr>
          <p:spPr>
            <a:xfrm>
              <a:off x="5398451" y="2267186"/>
              <a:ext cx="60087" cy="17808"/>
            </a:xfrm>
            <a:custGeom>
              <a:avLst/>
              <a:gdLst/>
              <a:ahLst/>
              <a:cxnLst/>
              <a:rect l="l" t="t" r="r" b="b"/>
              <a:pathLst>
                <a:path w="2291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291" y="679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5"/>
            <p:cNvSpPr/>
            <p:nvPr/>
          </p:nvSpPr>
          <p:spPr>
            <a:xfrm>
              <a:off x="5398451" y="2296325"/>
              <a:ext cx="60087" cy="44849"/>
            </a:xfrm>
            <a:custGeom>
              <a:avLst/>
              <a:gdLst/>
              <a:ahLst/>
              <a:cxnLst/>
              <a:rect l="l" t="t" r="r" b="b"/>
              <a:pathLst>
                <a:path w="2291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291" y="1709"/>
                  </a:lnTo>
                  <a:lnTo>
                    <a:pt x="229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5"/>
            <p:cNvSpPr/>
            <p:nvPr/>
          </p:nvSpPr>
          <p:spPr>
            <a:xfrm>
              <a:off x="5633161" y="2265036"/>
              <a:ext cx="72231" cy="76138"/>
            </a:xfrm>
            <a:custGeom>
              <a:avLst/>
              <a:gdLst/>
              <a:ahLst/>
              <a:cxnLst/>
              <a:rect l="l" t="t" r="r" b="b"/>
              <a:pathLst>
                <a:path w="2754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753" y="2902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5"/>
            <p:cNvSpPr/>
            <p:nvPr/>
          </p:nvSpPr>
          <p:spPr>
            <a:xfrm>
              <a:off x="5633161" y="2235897"/>
              <a:ext cx="72231" cy="17940"/>
            </a:xfrm>
            <a:custGeom>
              <a:avLst/>
              <a:gdLst/>
              <a:ahLst/>
              <a:cxnLst/>
              <a:rect l="l" t="t" r="r" b="b"/>
              <a:pathLst>
                <a:path w="2754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753" y="683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5"/>
            <p:cNvSpPr/>
            <p:nvPr/>
          </p:nvSpPr>
          <p:spPr>
            <a:xfrm>
              <a:off x="5648819" y="2265036"/>
              <a:ext cx="56573" cy="76138"/>
            </a:xfrm>
            <a:custGeom>
              <a:avLst/>
              <a:gdLst/>
              <a:ahLst/>
              <a:cxnLst/>
              <a:rect l="l" t="t" r="r" b="b"/>
              <a:pathLst>
                <a:path w="2157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156" y="2902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5"/>
            <p:cNvSpPr/>
            <p:nvPr/>
          </p:nvSpPr>
          <p:spPr>
            <a:xfrm>
              <a:off x="5648819" y="2235897"/>
              <a:ext cx="56573" cy="17940"/>
            </a:xfrm>
            <a:custGeom>
              <a:avLst/>
              <a:gdLst/>
              <a:ahLst/>
              <a:cxnLst/>
              <a:rect l="l" t="t" r="r" b="b"/>
              <a:pathLst>
                <a:path w="2157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156" y="683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5"/>
            <p:cNvSpPr/>
            <p:nvPr/>
          </p:nvSpPr>
          <p:spPr>
            <a:xfrm>
              <a:off x="5507977" y="2140219"/>
              <a:ext cx="72231" cy="17835"/>
            </a:xfrm>
            <a:custGeom>
              <a:avLst/>
              <a:gdLst/>
              <a:ahLst/>
              <a:cxnLst/>
              <a:rect l="l" t="t" r="r" b="b"/>
              <a:pathLst>
                <a:path w="2754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753" y="67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5"/>
            <p:cNvSpPr/>
            <p:nvPr/>
          </p:nvSpPr>
          <p:spPr>
            <a:xfrm>
              <a:off x="5507977" y="2169384"/>
              <a:ext cx="72231" cy="171790"/>
            </a:xfrm>
            <a:custGeom>
              <a:avLst/>
              <a:gdLst/>
              <a:ahLst/>
              <a:cxnLst/>
              <a:rect l="l" t="t" r="r" b="b"/>
              <a:pathLst>
                <a:path w="2754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753" y="654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5"/>
            <p:cNvSpPr/>
            <p:nvPr/>
          </p:nvSpPr>
          <p:spPr>
            <a:xfrm>
              <a:off x="5519333" y="2140219"/>
              <a:ext cx="60874" cy="17835"/>
            </a:xfrm>
            <a:custGeom>
              <a:avLst/>
              <a:gdLst/>
              <a:ahLst/>
              <a:cxnLst/>
              <a:rect l="l" t="t" r="r" b="b"/>
              <a:pathLst>
                <a:path w="2321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320" y="679"/>
                  </a:lnTo>
                  <a:lnTo>
                    <a:pt x="2320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5"/>
            <p:cNvSpPr/>
            <p:nvPr/>
          </p:nvSpPr>
          <p:spPr>
            <a:xfrm>
              <a:off x="5519333" y="2169384"/>
              <a:ext cx="66041" cy="171790"/>
            </a:xfrm>
            <a:custGeom>
              <a:avLst/>
              <a:gdLst/>
              <a:ahLst/>
              <a:cxnLst/>
              <a:rect l="l" t="t" r="r" b="b"/>
              <a:pathLst>
                <a:path w="2518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517" y="6549"/>
                  </a:lnTo>
                  <a:lnTo>
                    <a:pt x="2517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5"/>
            <p:cNvSpPr/>
            <p:nvPr/>
          </p:nvSpPr>
          <p:spPr>
            <a:xfrm>
              <a:off x="5479966" y="2018314"/>
              <a:ext cx="44193" cy="25152"/>
            </a:xfrm>
            <a:custGeom>
              <a:avLst/>
              <a:gdLst/>
              <a:ahLst/>
              <a:cxnLst/>
              <a:rect l="l" t="t" r="r" b="b"/>
              <a:pathLst>
                <a:path w="1685" h="959" extrusionOk="0">
                  <a:moveTo>
                    <a:pt x="130" y="1"/>
                  </a:moveTo>
                  <a:lnTo>
                    <a:pt x="1" y="280"/>
                  </a:lnTo>
                  <a:lnTo>
                    <a:pt x="1603" y="958"/>
                  </a:lnTo>
                  <a:lnTo>
                    <a:pt x="1685" y="660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5"/>
            <p:cNvSpPr/>
            <p:nvPr/>
          </p:nvSpPr>
          <p:spPr>
            <a:xfrm>
              <a:off x="5603261" y="2070192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82" y="0"/>
                  </a:moveTo>
                  <a:lnTo>
                    <a:pt x="5" y="265"/>
                  </a:lnTo>
                  <a:cubicBezTo>
                    <a:pt x="5" y="275"/>
                    <a:pt x="5" y="289"/>
                    <a:pt x="1" y="303"/>
                  </a:cubicBezTo>
                  <a:lnTo>
                    <a:pt x="453" y="496"/>
                  </a:lnTo>
                  <a:lnTo>
                    <a:pt x="578" y="222"/>
                  </a:lnTo>
                  <a:lnTo>
                    <a:pt x="578" y="21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5"/>
            <p:cNvSpPr/>
            <p:nvPr/>
          </p:nvSpPr>
          <p:spPr>
            <a:xfrm>
              <a:off x="5649212" y="2124325"/>
              <a:ext cx="11383" cy="30555"/>
            </a:xfrm>
            <a:custGeom>
              <a:avLst/>
              <a:gdLst/>
              <a:ahLst/>
              <a:cxnLst/>
              <a:rect l="l" t="t" r="r" b="b"/>
              <a:pathLst>
                <a:path w="434" h="1165" extrusionOk="0">
                  <a:moveTo>
                    <a:pt x="217" y="1"/>
                  </a:moveTo>
                  <a:cubicBezTo>
                    <a:pt x="108" y="1"/>
                    <a:pt x="0" y="73"/>
                    <a:pt x="0" y="217"/>
                  </a:cubicBezTo>
                  <a:lnTo>
                    <a:pt x="0" y="948"/>
                  </a:lnTo>
                  <a:cubicBezTo>
                    <a:pt x="0" y="1069"/>
                    <a:pt x="96" y="1165"/>
                    <a:pt x="217" y="1165"/>
                  </a:cubicBezTo>
                  <a:cubicBezTo>
                    <a:pt x="337" y="1165"/>
                    <a:pt x="433" y="1069"/>
                    <a:pt x="433" y="948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5"/>
            <p:cNvSpPr/>
            <p:nvPr/>
          </p:nvSpPr>
          <p:spPr>
            <a:xfrm>
              <a:off x="5668752" y="2127368"/>
              <a:ext cx="11383" cy="27513"/>
            </a:xfrm>
            <a:custGeom>
              <a:avLst/>
              <a:gdLst/>
              <a:ahLst/>
              <a:cxnLst/>
              <a:rect l="l" t="t" r="r" b="b"/>
              <a:pathLst>
                <a:path w="434" h="1049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832"/>
                  </a:lnTo>
                  <a:cubicBezTo>
                    <a:pt x="1" y="953"/>
                    <a:pt x="97" y="1049"/>
                    <a:pt x="217" y="1049"/>
                  </a:cubicBezTo>
                  <a:cubicBezTo>
                    <a:pt x="338" y="1049"/>
                    <a:pt x="434" y="953"/>
                    <a:pt x="434" y="832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5"/>
            <p:cNvSpPr/>
            <p:nvPr/>
          </p:nvSpPr>
          <p:spPr>
            <a:xfrm>
              <a:off x="5688317" y="2135052"/>
              <a:ext cx="11383" cy="22608"/>
            </a:xfrm>
            <a:custGeom>
              <a:avLst/>
              <a:gdLst/>
              <a:ahLst/>
              <a:cxnLst/>
              <a:rect l="l" t="t" r="r" b="b"/>
              <a:pathLst>
                <a:path w="434" h="86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645"/>
                  </a:lnTo>
                  <a:cubicBezTo>
                    <a:pt x="1" y="766"/>
                    <a:pt x="97" y="862"/>
                    <a:pt x="217" y="862"/>
                  </a:cubicBezTo>
                  <a:cubicBezTo>
                    <a:pt x="338" y="862"/>
                    <a:pt x="434" y="766"/>
                    <a:pt x="434" y="650"/>
                  </a:cubicBezTo>
                  <a:lnTo>
                    <a:pt x="434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5"/>
            <p:cNvSpPr/>
            <p:nvPr/>
          </p:nvSpPr>
          <p:spPr>
            <a:xfrm>
              <a:off x="5606540" y="2111946"/>
              <a:ext cx="115112" cy="240952"/>
            </a:xfrm>
            <a:custGeom>
              <a:avLst/>
              <a:gdLst/>
              <a:ahLst/>
              <a:cxnLst/>
              <a:rect l="l" t="t" r="r" b="b"/>
              <a:pathLst>
                <a:path w="4389" h="9187" extrusionOk="0">
                  <a:moveTo>
                    <a:pt x="1468" y="434"/>
                  </a:moveTo>
                  <a:cubicBezTo>
                    <a:pt x="1555" y="434"/>
                    <a:pt x="1627" y="501"/>
                    <a:pt x="1627" y="588"/>
                  </a:cubicBezTo>
                  <a:lnTo>
                    <a:pt x="1627" y="689"/>
                  </a:lnTo>
                  <a:cubicBezTo>
                    <a:pt x="1627" y="827"/>
                    <a:pt x="1735" y="904"/>
                    <a:pt x="1843" y="904"/>
                  </a:cubicBezTo>
                  <a:cubicBezTo>
                    <a:pt x="1928" y="904"/>
                    <a:pt x="2012" y="858"/>
                    <a:pt x="2046" y="756"/>
                  </a:cubicBezTo>
                  <a:cubicBezTo>
                    <a:pt x="2065" y="694"/>
                    <a:pt x="2127" y="651"/>
                    <a:pt x="2195" y="651"/>
                  </a:cubicBezTo>
                  <a:lnTo>
                    <a:pt x="2214" y="651"/>
                  </a:lnTo>
                  <a:cubicBezTo>
                    <a:pt x="2301" y="651"/>
                    <a:pt x="2368" y="718"/>
                    <a:pt x="2368" y="805"/>
                  </a:cubicBezTo>
                  <a:lnTo>
                    <a:pt x="2368" y="833"/>
                  </a:lnTo>
                  <a:cubicBezTo>
                    <a:pt x="2371" y="971"/>
                    <a:pt x="2480" y="1049"/>
                    <a:pt x="2589" y="1049"/>
                  </a:cubicBezTo>
                  <a:cubicBezTo>
                    <a:pt x="2673" y="1049"/>
                    <a:pt x="2758" y="1002"/>
                    <a:pt x="2792" y="901"/>
                  </a:cubicBezTo>
                  <a:cubicBezTo>
                    <a:pt x="2811" y="833"/>
                    <a:pt x="2873" y="790"/>
                    <a:pt x="2941" y="790"/>
                  </a:cubicBezTo>
                  <a:lnTo>
                    <a:pt x="2960" y="790"/>
                  </a:lnTo>
                  <a:cubicBezTo>
                    <a:pt x="3047" y="790"/>
                    <a:pt x="3114" y="857"/>
                    <a:pt x="3114" y="944"/>
                  </a:cubicBezTo>
                  <a:lnTo>
                    <a:pt x="3114" y="1098"/>
                  </a:lnTo>
                  <a:cubicBezTo>
                    <a:pt x="3114" y="1240"/>
                    <a:pt x="3222" y="1311"/>
                    <a:pt x="3330" y="1311"/>
                  </a:cubicBezTo>
                  <a:cubicBezTo>
                    <a:pt x="3439" y="1311"/>
                    <a:pt x="3547" y="1240"/>
                    <a:pt x="3547" y="1098"/>
                  </a:cubicBezTo>
                  <a:cubicBezTo>
                    <a:pt x="3547" y="1011"/>
                    <a:pt x="3619" y="939"/>
                    <a:pt x="3701" y="939"/>
                  </a:cubicBezTo>
                  <a:lnTo>
                    <a:pt x="3725" y="939"/>
                  </a:lnTo>
                  <a:cubicBezTo>
                    <a:pt x="3812" y="939"/>
                    <a:pt x="3879" y="1011"/>
                    <a:pt x="3879" y="1098"/>
                  </a:cubicBezTo>
                  <a:lnTo>
                    <a:pt x="3879" y="2109"/>
                  </a:lnTo>
                  <a:lnTo>
                    <a:pt x="3879" y="2133"/>
                  </a:lnTo>
                  <a:cubicBezTo>
                    <a:pt x="3903" y="2388"/>
                    <a:pt x="3884" y="3133"/>
                    <a:pt x="3494" y="3461"/>
                  </a:cubicBezTo>
                  <a:cubicBezTo>
                    <a:pt x="3446" y="3504"/>
                    <a:pt x="3417" y="3562"/>
                    <a:pt x="3417" y="3624"/>
                  </a:cubicBezTo>
                  <a:lnTo>
                    <a:pt x="3417" y="4312"/>
                  </a:lnTo>
                  <a:lnTo>
                    <a:pt x="1353" y="4312"/>
                  </a:lnTo>
                  <a:lnTo>
                    <a:pt x="1353" y="3836"/>
                  </a:lnTo>
                  <a:cubicBezTo>
                    <a:pt x="1353" y="3769"/>
                    <a:pt x="1319" y="3701"/>
                    <a:pt x="1266" y="3663"/>
                  </a:cubicBezTo>
                  <a:lnTo>
                    <a:pt x="1261" y="3658"/>
                  </a:lnTo>
                  <a:cubicBezTo>
                    <a:pt x="1257" y="3653"/>
                    <a:pt x="530" y="3105"/>
                    <a:pt x="492" y="2498"/>
                  </a:cubicBezTo>
                  <a:cubicBezTo>
                    <a:pt x="472" y="2157"/>
                    <a:pt x="443" y="1733"/>
                    <a:pt x="578" y="1618"/>
                  </a:cubicBezTo>
                  <a:cubicBezTo>
                    <a:pt x="614" y="1588"/>
                    <a:pt x="669" y="1575"/>
                    <a:pt x="743" y="1575"/>
                  </a:cubicBezTo>
                  <a:cubicBezTo>
                    <a:pt x="779" y="1575"/>
                    <a:pt x="818" y="1578"/>
                    <a:pt x="862" y="1584"/>
                  </a:cubicBezTo>
                  <a:lnTo>
                    <a:pt x="862" y="1878"/>
                  </a:lnTo>
                  <a:cubicBezTo>
                    <a:pt x="862" y="2022"/>
                    <a:pt x="970" y="2094"/>
                    <a:pt x="1079" y="2094"/>
                  </a:cubicBezTo>
                  <a:cubicBezTo>
                    <a:pt x="1187" y="2094"/>
                    <a:pt x="1295" y="2022"/>
                    <a:pt x="1295" y="1878"/>
                  </a:cubicBezTo>
                  <a:lnTo>
                    <a:pt x="1295" y="588"/>
                  </a:lnTo>
                  <a:cubicBezTo>
                    <a:pt x="1295" y="501"/>
                    <a:pt x="1362" y="434"/>
                    <a:pt x="1449" y="434"/>
                  </a:cubicBezTo>
                  <a:close/>
                  <a:moveTo>
                    <a:pt x="3773" y="4741"/>
                  </a:moveTo>
                  <a:lnTo>
                    <a:pt x="3773" y="5419"/>
                  </a:lnTo>
                  <a:lnTo>
                    <a:pt x="1021" y="5419"/>
                  </a:lnTo>
                  <a:lnTo>
                    <a:pt x="1021" y="4741"/>
                  </a:lnTo>
                  <a:close/>
                  <a:moveTo>
                    <a:pt x="3773" y="5852"/>
                  </a:moveTo>
                  <a:lnTo>
                    <a:pt x="3773" y="8749"/>
                  </a:lnTo>
                  <a:lnTo>
                    <a:pt x="1021" y="8749"/>
                  </a:lnTo>
                  <a:lnTo>
                    <a:pt x="1021" y="5852"/>
                  </a:lnTo>
                  <a:close/>
                  <a:moveTo>
                    <a:pt x="1449" y="1"/>
                  </a:moveTo>
                  <a:cubicBezTo>
                    <a:pt x="1127" y="1"/>
                    <a:pt x="862" y="266"/>
                    <a:pt x="862" y="588"/>
                  </a:cubicBezTo>
                  <a:lnTo>
                    <a:pt x="862" y="1156"/>
                  </a:lnTo>
                  <a:cubicBezTo>
                    <a:pt x="820" y="1152"/>
                    <a:pt x="780" y="1149"/>
                    <a:pt x="741" y="1149"/>
                  </a:cubicBezTo>
                  <a:cubicBezTo>
                    <a:pt x="561" y="1149"/>
                    <a:pt x="415" y="1196"/>
                    <a:pt x="304" y="1291"/>
                  </a:cubicBezTo>
                  <a:cubicBezTo>
                    <a:pt x="1" y="1546"/>
                    <a:pt x="30" y="2046"/>
                    <a:pt x="63" y="2532"/>
                  </a:cubicBezTo>
                  <a:cubicBezTo>
                    <a:pt x="102" y="3196"/>
                    <a:pt x="694" y="3749"/>
                    <a:pt x="920" y="3942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9" y="4312"/>
                    <a:pt x="593" y="4409"/>
                    <a:pt x="593" y="4529"/>
                  </a:cubicBezTo>
                  <a:lnTo>
                    <a:pt x="593" y="8970"/>
                  </a:lnTo>
                  <a:cubicBezTo>
                    <a:pt x="593" y="9090"/>
                    <a:pt x="689" y="9187"/>
                    <a:pt x="804" y="9187"/>
                  </a:cubicBezTo>
                  <a:lnTo>
                    <a:pt x="3990" y="9187"/>
                  </a:lnTo>
                  <a:cubicBezTo>
                    <a:pt x="4110" y="9187"/>
                    <a:pt x="4206" y="9090"/>
                    <a:pt x="4206" y="8970"/>
                  </a:cubicBezTo>
                  <a:lnTo>
                    <a:pt x="4206" y="4524"/>
                  </a:lnTo>
                  <a:cubicBezTo>
                    <a:pt x="4206" y="4404"/>
                    <a:pt x="4110" y="4307"/>
                    <a:pt x="3990" y="4307"/>
                  </a:cubicBezTo>
                  <a:lnTo>
                    <a:pt x="3855" y="4307"/>
                  </a:lnTo>
                  <a:lnTo>
                    <a:pt x="3855" y="3720"/>
                  </a:lnTo>
                  <a:cubicBezTo>
                    <a:pt x="4389" y="3182"/>
                    <a:pt x="4326" y="2219"/>
                    <a:pt x="4317" y="2099"/>
                  </a:cubicBezTo>
                  <a:lnTo>
                    <a:pt x="4317" y="1098"/>
                  </a:lnTo>
                  <a:cubicBezTo>
                    <a:pt x="4317" y="771"/>
                    <a:pt x="4052" y="511"/>
                    <a:pt x="3730" y="511"/>
                  </a:cubicBezTo>
                  <a:lnTo>
                    <a:pt x="3711" y="511"/>
                  </a:lnTo>
                  <a:cubicBezTo>
                    <a:pt x="3620" y="559"/>
                    <a:pt x="3523" y="582"/>
                    <a:pt x="3427" y="582"/>
                  </a:cubicBezTo>
                  <a:cubicBezTo>
                    <a:pt x="3251" y="582"/>
                    <a:pt x="3080" y="505"/>
                    <a:pt x="2965" y="362"/>
                  </a:cubicBezTo>
                  <a:lnTo>
                    <a:pt x="2945" y="362"/>
                  </a:lnTo>
                  <a:cubicBezTo>
                    <a:pt x="2859" y="406"/>
                    <a:pt x="2766" y="427"/>
                    <a:pt x="2673" y="427"/>
                  </a:cubicBezTo>
                  <a:cubicBezTo>
                    <a:pt x="2502" y="427"/>
                    <a:pt x="2334" y="355"/>
                    <a:pt x="2219" y="218"/>
                  </a:cubicBezTo>
                  <a:lnTo>
                    <a:pt x="2195" y="218"/>
                  </a:lnTo>
                  <a:cubicBezTo>
                    <a:pt x="2118" y="251"/>
                    <a:pt x="2038" y="267"/>
                    <a:pt x="1959" y="267"/>
                  </a:cubicBezTo>
                  <a:cubicBezTo>
                    <a:pt x="1766" y="267"/>
                    <a:pt x="1582" y="172"/>
                    <a:pt x="14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5"/>
            <p:cNvSpPr/>
            <p:nvPr/>
          </p:nvSpPr>
          <p:spPr>
            <a:xfrm>
              <a:off x="5402359" y="2155510"/>
              <a:ext cx="11252" cy="30686"/>
            </a:xfrm>
            <a:custGeom>
              <a:avLst/>
              <a:gdLst/>
              <a:ahLst/>
              <a:cxnLst/>
              <a:rect l="l" t="t" r="r" b="b"/>
              <a:pathLst>
                <a:path w="429" h="1170" extrusionOk="0">
                  <a:moveTo>
                    <a:pt x="214" y="0"/>
                  </a:moveTo>
                  <a:cubicBezTo>
                    <a:pt x="107" y="0"/>
                    <a:pt x="0" y="72"/>
                    <a:pt x="0" y="217"/>
                  </a:cubicBezTo>
                  <a:lnTo>
                    <a:pt x="0" y="953"/>
                  </a:lnTo>
                  <a:cubicBezTo>
                    <a:pt x="0" y="1073"/>
                    <a:pt x="97" y="1169"/>
                    <a:pt x="212" y="1169"/>
                  </a:cubicBezTo>
                  <a:cubicBezTo>
                    <a:pt x="332" y="1169"/>
                    <a:pt x="429" y="1068"/>
                    <a:pt x="429" y="953"/>
                  </a:cubicBezTo>
                  <a:lnTo>
                    <a:pt x="429" y="217"/>
                  </a:lnTo>
                  <a:cubicBezTo>
                    <a:pt x="429" y="72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5"/>
            <p:cNvSpPr/>
            <p:nvPr/>
          </p:nvSpPr>
          <p:spPr>
            <a:xfrm>
              <a:off x="5421925" y="2158657"/>
              <a:ext cx="11252" cy="27539"/>
            </a:xfrm>
            <a:custGeom>
              <a:avLst/>
              <a:gdLst/>
              <a:ahLst/>
              <a:cxnLst/>
              <a:rect l="l" t="t" r="r" b="b"/>
              <a:pathLst>
                <a:path w="429" h="1050" extrusionOk="0">
                  <a:moveTo>
                    <a:pt x="214" y="0"/>
                  </a:moveTo>
                  <a:cubicBezTo>
                    <a:pt x="107" y="0"/>
                    <a:pt x="0" y="73"/>
                    <a:pt x="0" y="217"/>
                  </a:cubicBezTo>
                  <a:lnTo>
                    <a:pt x="0" y="833"/>
                  </a:lnTo>
                  <a:cubicBezTo>
                    <a:pt x="0" y="953"/>
                    <a:pt x="96" y="1049"/>
                    <a:pt x="212" y="1049"/>
                  </a:cubicBezTo>
                  <a:cubicBezTo>
                    <a:pt x="332" y="1049"/>
                    <a:pt x="428" y="953"/>
                    <a:pt x="428" y="833"/>
                  </a:cubicBezTo>
                  <a:lnTo>
                    <a:pt x="428" y="217"/>
                  </a:lnTo>
                  <a:cubicBezTo>
                    <a:pt x="428" y="73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5"/>
            <p:cNvSpPr/>
            <p:nvPr/>
          </p:nvSpPr>
          <p:spPr>
            <a:xfrm>
              <a:off x="5441464" y="2166237"/>
              <a:ext cx="11383" cy="22739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650"/>
                  </a:lnTo>
                  <a:cubicBezTo>
                    <a:pt x="1" y="770"/>
                    <a:pt x="97" y="866"/>
                    <a:pt x="217" y="866"/>
                  </a:cubicBezTo>
                  <a:cubicBezTo>
                    <a:pt x="333" y="866"/>
                    <a:pt x="434" y="770"/>
                    <a:pt x="434" y="650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5"/>
            <p:cNvSpPr/>
            <p:nvPr/>
          </p:nvSpPr>
          <p:spPr>
            <a:xfrm>
              <a:off x="5359818" y="2143130"/>
              <a:ext cx="114876" cy="209636"/>
            </a:xfrm>
            <a:custGeom>
              <a:avLst/>
              <a:gdLst/>
              <a:ahLst/>
              <a:cxnLst/>
              <a:rect l="l" t="t" r="r" b="b"/>
              <a:pathLst>
                <a:path w="4380" h="7993" extrusionOk="0">
                  <a:moveTo>
                    <a:pt x="1464" y="434"/>
                  </a:moveTo>
                  <a:cubicBezTo>
                    <a:pt x="1550" y="434"/>
                    <a:pt x="1617" y="506"/>
                    <a:pt x="1617" y="592"/>
                  </a:cubicBezTo>
                  <a:lnTo>
                    <a:pt x="1617" y="689"/>
                  </a:lnTo>
                  <a:cubicBezTo>
                    <a:pt x="1617" y="827"/>
                    <a:pt x="1727" y="904"/>
                    <a:pt x="1837" y="904"/>
                  </a:cubicBezTo>
                  <a:cubicBezTo>
                    <a:pt x="1922" y="904"/>
                    <a:pt x="2007" y="857"/>
                    <a:pt x="2041" y="756"/>
                  </a:cubicBezTo>
                  <a:cubicBezTo>
                    <a:pt x="2060" y="693"/>
                    <a:pt x="2118" y="650"/>
                    <a:pt x="2185" y="650"/>
                  </a:cubicBezTo>
                  <a:lnTo>
                    <a:pt x="2209" y="650"/>
                  </a:lnTo>
                  <a:cubicBezTo>
                    <a:pt x="2296" y="650"/>
                    <a:pt x="2363" y="717"/>
                    <a:pt x="2363" y="804"/>
                  </a:cubicBezTo>
                  <a:lnTo>
                    <a:pt x="2363" y="838"/>
                  </a:lnTo>
                  <a:cubicBezTo>
                    <a:pt x="2366" y="973"/>
                    <a:pt x="2475" y="1048"/>
                    <a:pt x="2582" y="1048"/>
                  </a:cubicBezTo>
                  <a:cubicBezTo>
                    <a:pt x="2666" y="1048"/>
                    <a:pt x="2750" y="1002"/>
                    <a:pt x="2782" y="900"/>
                  </a:cubicBezTo>
                  <a:cubicBezTo>
                    <a:pt x="2806" y="833"/>
                    <a:pt x="2864" y="790"/>
                    <a:pt x="2931" y="790"/>
                  </a:cubicBezTo>
                  <a:lnTo>
                    <a:pt x="2955" y="790"/>
                  </a:lnTo>
                  <a:cubicBezTo>
                    <a:pt x="3042" y="790"/>
                    <a:pt x="3109" y="862"/>
                    <a:pt x="3109" y="944"/>
                  </a:cubicBezTo>
                  <a:lnTo>
                    <a:pt x="3109" y="1093"/>
                  </a:lnTo>
                  <a:cubicBezTo>
                    <a:pt x="3109" y="1237"/>
                    <a:pt x="3217" y="1309"/>
                    <a:pt x="3326" y="1309"/>
                  </a:cubicBezTo>
                  <a:cubicBezTo>
                    <a:pt x="3434" y="1309"/>
                    <a:pt x="3542" y="1237"/>
                    <a:pt x="3542" y="1093"/>
                  </a:cubicBezTo>
                  <a:cubicBezTo>
                    <a:pt x="3542" y="1011"/>
                    <a:pt x="3610" y="939"/>
                    <a:pt x="3696" y="939"/>
                  </a:cubicBezTo>
                  <a:lnTo>
                    <a:pt x="3720" y="939"/>
                  </a:lnTo>
                  <a:cubicBezTo>
                    <a:pt x="3807" y="939"/>
                    <a:pt x="3874" y="1011"/>
                    <a:pt x="3874" y="1093"/>
                  </a:cubicBezTo>
                  <a:lnTo>
                    <a:pt x="3874" y="2108"/>
                  </a:lnTo>
                  <a:lnTo>
                    <a:pt x="3874" y="2132"/>
                  </a:lnTo>
                  <a:cubicBezTo>
                    <a:pt x="3898" y="2387"/>
                    <a:pt x="3879" y="3133"/>
                    <a:pt x="3489" y="3460"/>
                  </a:cubicBezTo>
                  <a:cubicBezTo>
                    <a:pt x="3441" y="3503"/>
                    <a:pt x="3412" y="3561"/>
                    <a:pt x="3412" y="3624"/>
                  </a:cubicBezTo>
                  <a:lnTo>
                    <a:pt x="3412" y="4307"/>
                  </a:lnTo>
                  <a:lnTo>
                    <a:pt x="1343" y="4307"/>
                  </a:lnTo>
                  <a:lnTo>
                    <a:pt x="1343" y="3835"/>
                  </a:lnTo>
                  <a:cubicBezTo>
                    <a:pt x="1343" y="3763"/>
                    <a:pt x="1310" y="3701"/>
                    <a:pt x="1257" y="3662"/>
                  </a:cubicBezTo>
                  <a:cubicBezTo>
                    <a:pt x="1050" y="3508"/>
                    <a:pt x="516" y="3008"/>
                    <a:pt x="482" y="2503"/>
                  </a:cubicBezTo>
                  <a:cubicBezTo>
                    <a:pt x="463" y="2161"/>
                    <a:pt x="434" y="1733"/>
                    <a:pt x="573" y="1622"/>
                  </a:cubicBezTo>
                  <a:cubicBezTo>
                    <a:pt x="606" y="1593"/>
                    <a:pt x="660" y="1579"/>
                    <a:pt x="734" y="1579"/>
                  </a:cubicBezTo>
                  <a:cubicBezTo>
                    <a:pt x="769" y="1579"/>
                    <a:pt x="809" y="1582"/>
                    <a:pt x="852" y="1588"/>
                  </a:cubicBezTo>
                  <a:lnTo>
                    <a:pt x="852" y="1882"/>
                  </a:lnTo>
                  <a:cubicBezTo>
                    <a:pt x="852" y="2026"/>
                    <a:pt x="961" y="2098"/>
                    <a:pt x="1069" y="2098"/>
                  </a:cubicBezTo>
                  <a:cubicBezTo>
                    <a:pt x="1177" y="2098"/>
                    <a:pt x="1285" y="2026"/>
                    <a:pt x="1285" y="1882"/>
                  </a:cubicBezTo>
                  <a:lnTo>
                    <a:pt x="1285" y="592"/>
                  </a:lnTo>
                  <a:cubicBezTo>
                    <a:pt x="1285" y="506"/>
                    <a:pt x="1353" y="434"/>
                    <a:pt x="1439" y="434"/>
                  </a:cubicBezTo>
                  <a:close/>
                  <a:moveTo>
                    <a:pt x="3768" y="4745"/>
                  </a:moveTo>
                  <a:lnTo>
                    <a:pt x="3768" y="5423"/>
                  </a:lnTo>
                  <a:lnTo>
                    <a:pt x="1016" y="5423"/>
                  </a:lnTo>
                  <a:lnTo>
                    <a:pt x="1016" y="4745"/>
                  </a:lnTo>
                  <a:close/>
                  <a:moveTo>
                    <a:pt x="3768" y="5856"/>
                  </a:moveTo>
                  <a:lnTo>
                    <a:pt x="3764" y="7560"/>
                  </a:lnTo>
                  <a:lnTo>
                    <a:pt x="1016" y="7560"/>
                  </a:lnTo>
                  <a:lnTo>
                    <a:pt x="1016" y="5856"/>
                  </a:lnTo>
                  <a:close/>
                  <a:moveTo>
                    <a:pt x="1449" y="0"/>
                  </a:moveTo>
                  <a:cubicBezTo>
                    <a:pt x="1122" y="0"/>
                    <a:pt x="862" y="265"/>
                    <a:pt x="862" y="588"/>
                  </a:cubicBezTo>
                  <a:lnTo>
                    <a:pt x="862" y="1155"/>
                  </a:lnTo>
                  <a:cubicBezTo>
                    <a:pt x="817" y="1150"/>
                    <a:pt x="774" y="1147"/>
                    <a:pt x="733" y="1147"/>
                  </a:cubicBezTo>
                  <a:cubicBezTo>
                    <a:pt x="557" y="1147"/>
                    <a:pt x="412" y="1196"/>
                    <a:pt x="299" y="1290"/>
                  </a:cubicBezTo>
                  <a:cubicBezTo>
                    <a:pt x="1" y="1545"/>
                    <a:pt x="30" y="2045"/>
                    <a:pt x="58" y="2531"/>
                  </a:cubicBezTo>
                  <a:cubicBezTo>
                    <a:pt x="102" y="3191"/>
                    <a:pt x="689" y="3749"/>
                    <a:pt x="920" y="3941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4" y="4312"/>
                    <a:pt x="588" y="4408"/>
                    <a:pt x="588" y="4528"/>
                  </a:cubicBezTo>
                  <a:lnTo>
                    <a:pt x="588" y="7776"/>
                  </a:lnTo>
                  <a:cubicBezTo>
                    <a:pt x="588" y="7897"/>
                    <a:pt x="684" y="7993"/>
                    <a:pt x="804" y="7993"/>
                  </a:cubicBezTo>
                  <a:lnTo>
                    <a:pt x="3990" y="7993"/>
                  </a:lnTo>
                  <a:cubicBezTo>
                    <a:pt x="4110" y="7993"/>
                    <a:pt x="4206" y="7897"/>
                    <a:pt x="4206" y="7776"/>
                  </a:cubicBezTo>
                  <a:lnTo>
                    <a:pt x="4206" y="4528"/>
                  </a:lnTo>
                  <a:cubicBezTo>
                    <a:pt x="4206" y="4411"/>
                    <a:pt x="4110" y="4312"/>
                    <a:pt x="3993" y="4312"/>
                  </a:cubicBezTo>
                  <a:cubicBezTo>
                    <a:pt x="3990" y="4312"/>
                    <a:pt x="3988" y="4312"/>
                    <a:pt x="3985" y="4312"/>
                  </a:cubicBezTo>
                  <a:lnTo>
                    <a:pt x="3850" y="4312"/>
                  </a:lnTo>
                  <a:lnTo>
                    <a:pt x="3850" y="3720"/>
                  </a:lnTo>
                  <a:cubicBezTo>
                    <a:pt x="4379" y="3181"/>
                    <a:pt x="4322" y="2224"/>
                    <a:pt x="4312" y="2103"/>
                  </a:cubicBezTo>
                  <a:lnTo>
                    <a:pt x="4312" y="1098"/>
                  </a:lnTo>
                  <a:cubicBezTo>
                    <a:pt x="4312" y="773"/>
                    <a:pt x="4052" y="510"/>
                    <a:pt x="3729" y="510"/>
                  </a:cubicBezTo>
                  <a:cubicBezTo>
                    <a:pt x="3726" y="510"/>
                    <a:pt x="3723" y="510"/>
                    <a:pt x="3720" y="511"/>
                  </a:cubicBezTo>
                  <a:lnTo>
                    <a:pt x="3696" y="511"/>
                  </a:lnTo>
                  <a:cubicBezTo>
                    <a:pt x="3608" y="558"/>
                    <a:pt x="3511" y="581"/>
                    <a:pt x="3416" y="581"/>
                  </a:cubicBezTo>
                  <a:cubicBezTo>
                    <a:pt x="3242" y="581"/>
                    <a:pt x="3070" y="504"/>
                    <a:pt x="2955" y="361"/>
                  </a:cubicBezTo>
                  <a:lnTo>
                    <a:pt x="2941" y="361"/>
                  </a:lnTo>
                  <a:cubicBezTo>
                    <a:pt x="2854" y="405"/>
                    <a:pt x="2761" y="427"/>
                    <a:pt x="2668" y="427"/>
                  </a:cubicBezTo>
                  <a:cubicBezTo>
                    <a:pt x="2497" y="427"/>
                    <a:pt x="2330" y="354"/>
                    <a:pt x="2214" y="217"/>
                  </a:cubicBezTo>
                  <a:lnTo>
                    <a:pt x="2190" y="217"/>
                  </a:lnTo>
                  <a:cubicBezTo>
                    <a:pt x="2115" y="251"/>
                    <a:pt x="2035" y="267"/>
                    <a:pt x="1957" y="267"/>
                  </a:cubicBezTo>
                  <a:cubicBezTo>
                    <a:pt x="1766" y="267"/>
                    <a:pt x="1581" y="171"/>
                    <a:pt x="14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5"/>
            <p:cNvSpPr/>
            <p:nvPr/>
          </p:nvSpPr>
          <p:spPr>
            <a:xfrm>
              <a:off x="5467088" y="1998853"/>
              <a:ext cx="184668" cy="354045"/>
            </a:xfrm>
            <a:custGeom>
              <a:avLst/>
              <a:gdLst/>
              <a:ahLst/>
              <a:cxnLst/>
              <a:rect l="l" t="t" r="r" b="b"/>
              <a:pathLst>
                <a:path w="7041" h="13499" extrusionOk="0">
                  <a:moveTo>
                    <a:pt x="780" y="497"/>
                  </a:moveTo>
                  <a:lnTo>
                    <a:pt x="2161" y="1084"/>
                  </a:lnTo>
                  <a:lnTo>
                    <a:pt x="2012" y="1642"/>
                  </a:lnTo>
                  <a:lnTo>
                    <a:pt x="535" y="1017"/>
                  </a:lnTo>
                  <a:lnTo>
                    <a:pt x="780" y="497"/>
                  </a:lnTo>
                  <a:close/>
                  <a:moveTo>
                    <a:pt x="5385" y="2436"/>
                  </a:moveTo>
                  <a:lnTo>
                    <a:pt x="5871" y="2643"/>
                  </a:lnTo>
                  <a:lnTo>
                    <a:pt x="5630" y="3168"/>
                  </a:lnTo>
                  <a:lnTo>
                    <a:pt x="5231" y="3004"/>
                  </a:lnTo>
                  <a:cubicBezTo>
                    <a:pt x="5231" y="2990"/>
                    <a:pt x="5236" y="2975"/>
                    <a:pt x="5241" y="2966"/>
                  </a:cubicBezTo>
                  <a:lnTo>
                    <a:pt x="5385" y="2436"/>
                  </a:lnTo>
                  <a:close/>
                  <a:moveTo>
                    <a:pt x="6266" y="2807"/>
                  </a:moveTo>
                  <a:lnTo>
                    <a:pt x="6506" y="2908"/>
                  </a:lnTo>
                  <a:cubicBezTo>
                    <a:pt x="6574" y="2937"/>
                    <a:pt x="6607" y="3019"/>
                    <a:pt x="6578" y="3091"/>
                  </a:cubicBezTo>
                  <a:lnTo>
                    <a:pt x="6578" y="3086"/>
                  </a:lnTo>
                  <a:lnTo>
                    <a:pt x="6458" y="3370"/>
                  </a:lnTo>
                  <a:cubicBezTo>
                    <a:pt x="6437" y="3423"/>
                    <a:pt x="6387" y="3455"/>
                    <a:pt x="6335" y="3455"/>
                  </a:cubicBezTo>
                  <a:cubicBezTo>
                    <a:pt x="6317" y="3455"/>
                    <a:pt x="6298" y="3451"/>
                    <a:pt x="6280" y="3442"/>
                  </a:cubicBezTo>
                  <a:lnTo>
                    <a:pt x="6025" y="3336"/>
                  </a:lnTo>
                  <a:lnTo>
                    <a:pt x="6266" y="2807"/>
                  </a:lnTo>
                  <a:close/>
                  <a:moveTo>
                    <a:pt x="2887" y="498"/>
                  </a:moveTo>
                  <a:cubicBezTo>
                    <a:pt x="2899" y="498"/>
                    <a:pt x="2910" y="499"/>
                    <a:pt x="2921" y="502"/>
                  </a:cubicBezTo>
                  <a:lnTo>
                    <a:pt x="2946" y="507"/>
                  </a:lnTo>
                  <a:cubicBezTo>
                    <a:pt x="3027" y="526"/>
                    <a:pt x="3080" y="613"/>
                    <a:pt x="3061" y="695"/>
                  </a:cubicBezTo>
                  <a:lnTo>
                    <a:pt x="3037" y="786"/>
                  </a:lnTo>
                  <a:lnTo>
                    <a:pt x="2782" y="1671"/>
                  </a:lnTo>
                  <a:cubicBezTo>
                    <a:pt x="2735" y="1837"/>
                    <a:pt x="2868" y="1947"/>
                    <a:pt x="2999" y="1947"/>
                  </a:cubicBezTo>
                  <a:cubicBezTo>
                    <a:pt x="3084" y="1947"/>
                    <a:pt x="3168" y="1900"/>
                    <a:pt x="3201" y="1792"/>
                  </a:cubicBezTo>
                  <a:lnTo>
                    <a:pt x="3446" y="935"/>
                  </a:lnTo>
                  <a:cubicBezTo>
                    <a:pt x="3472" y="901"/>
                    <a:pt x="3516" y="882"/>
                    <a:pt x="3561" y="882"/>
                  </a:cubicBezTo>
                  <a:cubicBezTo>
                    <a:pt x="3574" y="882"/>
                    <a:pt x="3587" y="884"/>
                    <a:pt x="3600" y="887"/>
                  </a:cubicBezTo>
                  <a:lnTo>
                    <a:pt x="3619" y="892"/>
                  </a:lnTo>
                  <a:cubicBezTo>
                    <a:pt x="3701" y="911"/>
                    <a:pt x="3754" y="993"/>
                    <a:pt x="3735" y="1075"/>
                  </a:cubicBezTo>
                  <a:lnTo>
                    <a:pt x="3508" y="1840"/>
                  </a:lnTo>
                  <a:cubicBezTo>
                    <a:pt x="3453" y="2011"/>
                    <a:pt x="3589" y="2126"/>
                    <a:pt x="3721" y="2126"/>
                  </a:cubicBezTo>
                  <a:cubicBezTo>
                    <a:pt x="3808" y="2126"/>
                    <a:pt x="3894" y="2076"/>
                    <a:pt x="3922" y="1960"/>
                  </a:cubicBezTo>
                  <a:lnTo>
                    <a:pt x="4134" y="1253"/>
                  </a:lnTo>
                  <a:cubicBezTo>
                    <a:pt x="4162" y="1209"/>
                    <a:pt x="4214" y="1188"/>
                    <a:pt x="4264" y="1188"/>
                  </a:cubicBezTo>
                  <a:cubicBezTo>
                    <a:pt x="4274" y="1188"/>
                    <a:pt x="4283" y="1189"/>
                    <a:pt x="4293" y="1190"/>
                  </a:cubicBezTo>
                  <a:lnTo>
                    <a:pt x="4317" y="1200"/>
                  </a:lnTo>
                  <a:cubicBezTo>
                    <a:pt x="4399" y="1219"/>
                    <a:pt x="4452" y="1301"/>
                    <a:pt x="4432" y="1383"/>
                  </a:cubicBezTo>
                  <a:lnTo>
                    <a:pt x="4399" y="1522"/>
                  </a:lnTo>
                  <a:lnTo>
                    <a:pt x="4211" y="2109"/>
                  </a:lnTo>
                  <a:cubicBezTo>
                    <a:pt x="4158" y="2280"/>
                    <a:pt x="4294" y="2394"/>
                    <a:pt x="4426" y="2394"/>
                  </a:cubicBezTo>
                  <a:cubicBezTo>
                    <a:pt x="4510" y="2394"/>
                    <a:pt x="4593" y="2348"/>
                    <a:pt x="4625" y="2239"/>
                  </a:cubicBezTo>
                  <a:lnTo>
                    <a:pt x="4812" y="1642"/>
                  </a:lnTo>
                  <a:lnTo>
                    <a:pt x="4812" y="1638"/>
                  </a:lnTo>
                  <a:lnTo>
                    <a:pt x="4812" y="1628"/>
                  </a:lnTo>
                  <a:cubicBezTo>
                    <a:pt x="4829" y="1558"/>
                    <a:pt x="4892" y="1509"/>
                    <a:pt x="4961" y="1509"/>
                  </a:cubicBezTo>
                  <a:cubicBezTo>
                    <a:pt x="4973" y="1509"/>
                    <a:pt x="4984" y="1510"/>
                    <a:pt x="4995" y="1513"/>
                  </a:cubicBezTo>
                  <a:lnTo>
                    <a:pt x="5019" y="1517"/>
                  </a:lnTo>
                  <a:cubicBezTo>
                    <a:pt x="5106" y="1537"/>
                    <a:pt x="5159" y="1623"/>
                    <a:pt x="5140" y="1705"/>
                  </a:cubicBezTo>
                  <a:lnTo>
                    <a:pt x="5140" y="1710"/>
                  </a:lnTo>
                  <a:lnTo>
                    <a:pt x="4817" y="2865"/>
                  </a:lnTo>
                  <a:cubicBezTo>
                    <a:pt x="4817" y="2874"/>
                    <a:pt x="4812" y="2884"/>
                    <a:pt x="4812" y="2894"/>
                  </a:cubicBezTo>
                  <a:cubicBezTo>
                    <a:pt x="4812" y="2903"/>
                    <a:pt x="4678" y="3822"/>
                    <a:pt x="4129" y="4096"/>
                  </a:cubicBezTo>
                  <a:cubicBezTo>
                    <a:pt x="4057" y="4130"/>
                    <a:pt x="4009" y="4207"/>
                    <a:pt x="4009" y="4289"/>
                  </a:cubicBezTo>
                  <a:lnTo>
                    <a:pt x="4009" y="4948"/>
                  </a:lnTo>
                  <a:lnTo>
                    <a:pt x="1959" y="4948"/>
                  </a:lnTo>
                  <a:lnTo>
                    <a:pt x="1959" y="3914"/>
                  </a:lnTo>
                  <a:cubicBezTo>
                    <a:pt x="1959" y="3861"/>
                    <a:pt x="1940" y="3813"/>
                    <a:pt x="1911" y="3774"/>
                  </a:cubicBezTo>
                  <a:cubicBezTo>
                    <a:pt x="1901" y="3769"/>
                    <a:pt x="1324" y="3062"/>
                    <a:pt x="1430" y="2470"/>
                  </a:cubicBezTo>
                  <a:cubicBezTo>
                    <a:pt x="1459" y="2282"/>
                    <a:pt x="1497" y="2095"/>
                    <a:pt x="1550" y="1912"/>
                  </a:cubicBezTo>
                  <a:lnTo>
                    <a:pt x="1940" y="2076"/>
                  </a:lnTo>
                  <a:cubicBezTo>
                    <a:pt x="1974" y="2170"/>
                    <a:pt x="2058" y="2216"/>
                    <a:pt x="2141" y="2216"/>
                  </a:cubicBezTo>
                  <a:cubicBezTo>
                    <a:pt x="2231" y="2216"/>
                    <a:pt x="2321" y="2162"/>
                    <a:pt x="2349" y="2056"/>
                  </a:cubicBezTo>
                  <a:lnTo>
                    <a:pt x="2734" y="622"/>
                  </a:lnTo>
                  <a:lnTo>
                    <a:pt x="2734" y="618"/>
                  </a:lnTo>
                  <a:cubicBezTo>
                    <a:pt x="2750" y="547"/>
                    <a:pt x="2817" y="498"/>
                    <a:pt x="2887" y="498"/>
                  </a:cubicBezTo>
                  <a:close/>
                  <a:moveTo>
                    <a:pt x="4317" y="5405"/>
                  </a:moveTo>
                  <a:lnTo>
                    <a:pt x="4317" y="6084"/>
                  </a:lnTo>
                  <a:lnTo>
                    <a:pt x="1565" y="6084"/>
                  </a:lnTo>
                  <a:lnTo>
                    <a:pt x="1565" y="5405"/>
                  </a:lnTo>
                  <a:close/>
                  <a:moveTo>
                    <a:pt x="675" y="0"/>
                  </a:moveTo>
                  <a:cubicBezTo>
                    <a:pt x="593" y="0"/>
                    <a:pt x="513" y="46"/>
                    <a:pt x="477" y="122"/>
                  </a:cubicBezTo>
                  <a:lnTo>
                    <a:pt x="49" y="1027"/>
                  </a:lnTo>
                  <a:cubicBezTo>
                    <a:pt x="1" y="1123"/>
                    <a:pt x="34" y="1238"/>
                    <a:pt x="121" y="1296"/>
                  </a:cubicBezTo>
                  <a:cubicBezTo>
                    <a:pt x="155" y="1320"/>
                    <a:pt x="188" y="1335"/>
                    <a:pt x="222" y="1349"/>
                  </a:cubicBezTo>
                  <a:lnTo>
                    <a:pt x="1146" y="1744"/>
                  </a:lnTo>
                  <a:cubicBezTo>
                    <a:pt x="1083" y="1955"/>
                    <a:pt x="1030" y="2172"/>
                    <a:pt x="1002" y="2393"/>
                  </a:cubicBezTo>
                  <a:cubicBezTo>
                    <a:pt x="881" y="3072"/>
                    <a:pt x="1362" y="3774"/>
                    <a:pt x="1526" y="3986"/>
                  </a:cubicBezTo>
                  <a:lnTo>
                    <a:pt x="1526" y="4967"/>
                  </a:lnTo>
                  <a:lnTo>
                    <a:pt x="1348" y="4967"/>
                  </a:lnTo>
                  <a:cubicBezTo>
                    <a:pt x="1228" y="4967"/>
                    <a:pt x="1131" y="5064"/>
                    <a:pt x="1131" y="5184"/>
                  </a:cubicBezTo>
                  <a:lnTo>
                    <a:pt x="1131" y="13282"/>
                  </a:lnTo>
                  <a:cubicBezTo>
                    <a:pt x="1131" y="13398"/>
                    <a:pt x="1228" y="13499"/>
                    <a:pt x="1348" y="13499"/>
                  </a:cubicBezTo>
                  <a:lnTo>
                    <a:pt x="4529" y="13499"/>
                  </a:lnTo>
                  <a:cubicBezTo>
                    <a:pt x="4649" y="13499"/>
                    <a:pt x="4745" y="13398"/>
                    <a:pt x="4745" y="13282"/>
                  </a:cubicBezTo>
                  <a:lnTo>
                    <a:pt x="4745" y="7874"/>
                  </a:lnTo>
                  <a:cubicBezTo>
                    <a:pt x="4745" y="7729"/>
                    <a:pt x="4638" y="7657"/>
                    <a:pt x="4531" y="7657"/>
                  </a:cubicBezTo>
                  <a:cubicBezTo>
                    <a:pt x="4424" y="7657"/>
                    <a:pt x="4317" y="7729"/>
                    <a:pt x="4317" y="7874"/>
                  </a:cubicBezTo>
                  <a:lnTo>
                    <a:pt x="4317" y="13066"/>
                  </a:lnTo>
                  <a:lnTo>
                    <a:pt x="1565" y="13066"/>
                  </a:lnTo>
                  <a:lnTo>
                    <a:pt x="1565" y="6517"/>
                  </a:lnTo>
                  <a:lnTo>
                    <a:pt x="4317" y="6517"/>
                  </a:lnTo>
                  <a:lnTo>
                    <a:pt x="4317" y="7118"/>
                  </a:lnTo>
                  <a:cubicBezTo>
                    <a:pt x="4314" y="7260"/>
                    <a:pt x="4422" y="7331"/>
                    <a:pt x="4529" y="7331"/>
                  </a:cubicBezTo>
                  <a:cubicBezTo>
                    <a:pt x="4637" y="7331"/>
                    <a:pt x="4745" y="7260"/>
                    <a:pt x="4745" y="7118"/>
                  </a:cubicBezTo>
                  <a:lnTo>
                    <a:pt x="4745" y="5194"/>
                  </a:lnTo>
                  <a:cubicBezTo>
                    <a:pt x="4745" y="5073"/>
                    <a:pt x="4649" y="4977"/>
                    <a:pt x="4529" y="4977"/>
                  </a:cubicBezTo>
                  <a:lnTo>
                    <a:pt x="4442" y="4977"/>
                  </a:lnTo>
                  <a:lnTo>
                    <a:pt x="4442" y="4419"/>
                  </a:lnTo>
                  <a:cubicBezTo>
                    <a:pt x="4808" y="4178"/>
                    <a:pt x="5010" y="3755"/>
                    <a:pt x="5120" y="3428"/>
                  </a:cubicBezTo>
                  <a:lnTo>
                    <a:pt x="6112" y="3846"/>
                  </a:lnTo>
                  <a:cubicBezTo>
                    <a:pt x="6183" y="3876"/>
                    <a:pt x="6258" y="3890"/>
                    <a:pt x="6331" y="3890"/>
                  </a:cubicBezTo>
                  <a:cubicBezTo>
                    <a:pt x="6552" y="3890"/>
                    <a:pt x="6763" y="3760"/>
                    <a:pt x="6857" y="3543"/>
                  </a:cubicBezTo>
                  <a:lnTo>
                    <a:pt x="6978" y="3259"/>
                  </a:lnTo>
                  <a:cubicBezTo>
                    <a:pt x="7040" y="3120"/>
                    <a:pt x="7040" y="2961"/>
                    <a:pt x="6983" y="2817"/>
                  </a:cubicBezTo>
                  <a:cubicBezTo>
                    <a:pt x="6925" y="2677"/>
                    <a:pt x="6814" y="2566"/>
                    <a:pt x="6675" y="2509"/>
                  </a:cubicBezTo>
                  <a:lnTo>
                    <a:pt x="5501" y="2013"/>
                  </a:lnTo>
                  <a:lnTo>
                    <a:pt x="5558" y="1816"/>
                  </a:lnTo>
                  <a:lnTo>
                    <a:pt x="5558" y="1811"/>
                  </a:lnTo>
                  <a:cubicBezTo>
                    <a:pt x="5630" y="1493"/>
                    <a:pt x="5438" y="1176"/>
                    <a:pt x="5120" y="1104"/>
                  </a:cubicBezTo>
                  <a:lnTo>
                    <a:pt x="5101" y="1099"/>
                  </a:lnTo>
                  <a:cubicBezTo>
                    <a:pt x="5055" y="1087"/>
                    <a:pt x="5008" y="1081"/>
                    <a:pt x="4961" y="1081"/>
                  </a:cubicBezTo>
                  <a:cubicBezTo>
                    <a:pt x="4910" y="1081"/>
                    <a:pt x="4858" y="1088"/>
                    <a:pt x="4808" y="1104"/>
                  </a:cubicBezTo>
                  <a:cubicBezTo>
                    <a:pt x="4731" y="940"/>
                    <a:pt x="4586" y="820"/>
                    <a:pt x="4413" y="781"/>
                  </a:cubicBezTo>
                  <a:lnTo>
                    <a:pt x="4389" y="776"/>
                  </a:lnTo>
                  <a:cubicBezTo>
                    <a:pt x="4343" y="764"/>
                    <a:pt x="4295" y="758"/>
                    <a:pt x="4247" y="758"/>
                  </a:cubicBezTo>
                  <a:cubicBezTo>
                    <a:pt x="4199" y="758"/>
                    <a:pt x="4151" y="764"/>
                    <a:pt x="4105" y="776"/>
                  </a:cubicBezTo>
                  <a:cubicBezTo>
                    <a:pt x="4100" y="762"/>
                    <a:pt x="4091" y="748"/>
                    <a:pt x="4081" y="733"/>
                  </a:cubicBezTo>
                  <a:cubicBezTo>
                    <a:pt x="3999" y="598"/>
                    <a:pt x="3869" y="502"/>
                    <a:pt x="3715" y="468"/>
                  </a:cubicBezTo>
                  <a:lnTo>
                    <a:pt x="3696" y="464"/>
                  </a:lnTo>
                  <a:cubicBezTo>
                    <a:pt x="3651" y="452"/>
                    <a:pt x="3604" y="448"/>
                    <a:pt x="3558" y="448"/>
                  </a:cubicBezTo>
                  <a:cubicBezTo>
                    <a:pt x="3525" y="448"/>
                    <a:pt x="3492" y="450"/>
                    <a:pt x="3460" y="454"/>
                  </a:cubicBezTo>
                  <a:cubicBezTo>
                    <a:pt x="3446" y="420"/>
                    <a:pt x="3427" y="382"/>
                    <a:pt x="3407" y="348"/>
                  </a:cubicBezTo>
                  <a:cubicBezTo>
                    <a:pt x="3326" y="213"/>
                    <a:pt x="3191" y="122"/>
                    <a:pt x="3042" y="83"/>
                  </a:cubicBezTo>
                  <a:lnTo>
                    <a:pt x="3018" y="79"/>
                  </a:lnTo>
                  <a:cubicBezTo>
                    <a:pt x="2973" y="68"/>
                    <a:pt x="2929" y="64"/>
                    <a:pt x="2885" y="64"/>
                  </a:cubicBezTo>
                  <a:cubicBezTo>
                    <a:pt x="2621" y="64"/>
                    <a:pt x="2381" y="243"/>
                    <a:pt x="2315" y="512"/>
                  </a:cubicBezTo>
                  <a:lnTo>
                    <a:pt x="2277" y="656"/>
                  </a:lnTo>
                  <a:lnTo>
                    <a:pt x="756" y="16"/>
                  </a:lnTo>
                  <a:cubicBezTo>
                    <a:pt x="730" y="5"/>
                    <a:pt x="702" y="0"/>
                    <a:pt x="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5"/>
            <p:cNvSpPr/>
            <p:nvPr/>
          </p:nvSpPr>
          <p:spPr>
            <a:xfrm>
              <a:off x="5439182" y="1996466"/>
              <a:ext cx="53268" cy="37532"/>
            </a:xfrm>
            <a:custGeom>
              <a:avLst/>
              <a:gdLst/>
              <a:ahLst/>
              <a:cxnLst/>
              <a:rect l="l" t="t" r="r" b="b"/>
              <a:pathLst>
                <a:path w="2031" h="1431" extrusionOk="0">
                  <a:moveTo>
                    <a:pt x="288" y="1"/>
                  </a:moveTo>
                  <a:cubicBezTo>
                    <a:pt x="97" y="1"/>
                    <a:pt x="1" y="236"/>
                    <a:pt x="141" y="372"/>
                  </a:cubicBezTo>
                  <a:lnTo>
                    <a:pt x="1156" y="1368"/>
                  </a:lnTo>
                  <a:cubicBezTo>
                    <a:pt x="1199" y="1406"/>
                    <a:pt x="1252" y="1426"/>
                    <a:pt x="1310" y="1426"/>
                  </a:cubicBezTo>
                  <a:lnTo>
                    <a:pt x="1310" y="1430"/>
                  </a:lnTo>
                  <a:cubicBezTo>
                    <a:pt x="1503" y="1430"/>
                    <a:pt x="1599" y="1195"/>
                    <a:pt x="1459" y="1060"/>
                  </a:cubicBezTo>
                  <a:lnTo>
                    <a:pt x="858" y="473"/>
                  </a:lnTo>
                  <a:lnTo>
                    <a:pt x="1724" y="526"/>
                  </a:lnTo>
                  <a:cubicBezTo>
                    <a:pt x="1730" y="526"/>
                    <a:pt x="1736" y="526"/>
                    <a:pt x="1742" y="526"/>
                  </a:cubicBezTo>
                  <a:cubicBezTo>
                    <a:pt x="2009" y="526"/>
                    <a:pt x="2031" y="112"/>
                    <a:pt x="1753" y="97"/>
                  </a:cubicBezTo>
                  <a:lnTo>
                    <a:pt x="304" y="1"/>
                  </a:lnTo>
                  <a:cubicBezTo>
                    <a:pt x="299" y="1"/>
                    <a:pt x="293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7" name="Google Shape;11447;p75"/>
          <p:cNvGrpSpPr/>
          <p:nvPr/>
        </p:nvGrpSpPr>
        <p:grpSpPr>
          <a:xfrm>
            <a:off x="5775393" y="1975038"/>
            <a:ext cx="379145" cy="379250"/>
            <a:chOff x="5775393" y="1975038"/>
            <a:chExt cx="379145" cy="379250"/>
          </a:xfrm>
        </p:grpSpPr>
        <p:sp>
          <p:nvSpPr>
            <p:cNvPr id="11448" name="Google Shape;11448;p75"/>
            <p:cNvSpPr/>
            <p:nvPr/>
          </p:nvSpPr>
          <p:spPr>
            <a:xfrm>
              <a:off x="5780953" y="1980572"/>
              <a:ext cx="279061" cy="184038"/>
            </a:xfrm>
            <a:custGeom>
              <a:avLst/>
              <a:gdLst/>
              <a:ahLst/>
              <a:cxnLst/>
              <a:rect l="l" t="t" r="r" b="b"/>
              <a:pathLst>
                <a:path w="10640" h="7017" extrusionOk="0">
                  <a:moveTo>
                    <a:pt x="905" y="1"/>
                  </a:moveTo>
                  <a:cubicBezTo>
                    <a:pt x="405" y="1"/>
                    <a:pt x="1" y="410"/>
                    <a:pt x="1" y="910"/>
                  </a:cubicBezTo>
                  <a:lnTo>
                    <a:pt x="1" y="6790"/>
                  </a:lnTo>
                  <a:cubicBezTo>
                    <a:pt x="1" y="6915"/>
                    <a:pt x="102" y="7016"/>
                    <a:pt x="227" y="7016"/>
                  </a:cubicBezTo>
                  <a:lnTo>
                    <a:pt x="2488" y="7016"/>
                  </a:lnTo>
                  <a:cubicBezTo>
                    <a:pt x="2738" y="7016"/>
                    <a:pt x="2941" y="6814"/>
                    <a:pt x="2941" y="6564"/>
                  </a:cubicBezTo>
                  <a:lnTo>
                    <a:pt x="2941" y="6112"/>
                  </a:lnTo>
                  <a:cubicBezTo>
                    <a:pt x="2945" y="5919"/>
                    <a:pt x="2864" y="5732"/>
                    <a:pt x="2714" y="5602"/>
                  </a:cubicBezTo>
                  <a:cubicBezTo>
                    <a:pt x="1815" y="4861"/>
                    <a:pt x="2334" y="3403"/>
                    <a:pt x="3499" y="3393"/>
                  </a:cubicBezTo>
                  <a:cubicBezTo>
                    <a:pt x="4023" y="3393"/>
                    <a:pt x="4495" y="3716"/>
                    <a:pt x="4673" y="4211"/>
                  </a:cubicBezTo>
                  <a:cubicBezTo>
                    <a:pt x="4856" y="4702"/>
                    <a:pt x="4711" y="5255"/>
                    <a:pt x="4307" y="5592"/>
                  </a:cubicBezTo>
                  <a:cubicBezTo>
                    <a:pt x="4158" y="5722"/>
                    <a:pt x="4071" y="5910"/>
                    <a:pt x="4071" y="6107"/>
                  </a:cubicBezTo>
                  <a:lnTo>
                    <a:pt x="4071" y="6564"/>
                  </a:lnTo>
                  <a:cubicBezTo>
                    <a:pt x="4071" y="6812"/>
                    <a:pt x="4269" y="7017"/>
                    <a:pt x="4515" y="7017"/>
                  </a:cubicBezTo>
                  <a:cubicBezTo>
                    <a:pt x="4518" y="7017"/>
                    <a:pt x="4521" y="7017"/>
                    <a:pt x="4524" y="7016"/>
                  </a:cubicBezTo>
                  <a:lnTo>
                    <a:pt x="7016" y="7016"/>
                  </a:lnTo>
                  <a:lnTo>
                    <a:pt x="7016" y="4529"/>
                  </a:lnTo>
                  <a:cubicBezTo>
                    <a:pt x="7016" y="4279"/>
                    <a:pt x="7218" y="4077"/>
                    <a:pt x="7468" y="4077"/>
                  </a:cubicBezTo>
                  <a:lnTo>
                    <a:pt x="7925" y="4077"/>
                  </a:lnTo>
                  <a:cubicBezTo>
                    <a:pt x="8123" y="4077"/>
                    <a:pt x="8310" y="4163"/>
                    <a:pt x="8440" y="4312"/>
                  </a:cubicBezTo>
                  <a:cubicBezTo>
                    <a:pt x="8681" y="4598"/>
                    <a:pt x="9032" y="4755"/>
                    <a:pt x="9392" y="4755"/>
                  </a:cubicBezTo>
                  <a:cubicBezTo>
                    <a:pt x="9536" y="4755"/>
                    <a:pt x="9681" y="4730"/>
                    <a:pt x="9821" y="4678"/>
                  </a:cubicBezTo>
                  <a:cubicBezTo>
                    <a:pt x="10312" y="4500"/>
                    <a:pt x="10639" y="4028"/>
                    <a:pt x="10639" y="3504"/>
                  </a:cubicBezTo>
                  <a:cubicBezTo>
                    <a:pt x="10633" y="2748"/>
                    <a:pt x="10016" y="2263"/>
                    <a:pt x="9381" y="2263"/>
                  </a:cubicBezTo>
                  <a:cubicBezTo>
                    <a:pt x="9038" y="2263"/>
                    <a:pt x="8690" y="2404"/>
                    <a:pt x="8431" y="2720"/>
                  </a:cubicBezTo>
                  <a:cubicBezTo>
                    <a:pt x="8304" y="2865"/>
                    <a:pt x="8124" y="2946"/>
                    <a:pt x="7937" y="2946"/>
                  </a:cubicBezTo>
                  <a:cubicBezTo>
                    <a:pt x="7931" y="2946"/>
                    <a:pt x="7926" y="2946"/>
                    <a:pt x="7921" y="2946"/>
                  </a:cubicBezTo>
                  <a:lnTo>
                    <a:pt x="7468" y="2946"/>
                  </a:lnTo>
                  <a:cubicBezTo>
                    <a:pt x="7218" y="2946"/>
                    <a:pt x="7016" y="2744"/>
                    <a:pt x="7016" y="2493"/>
                  </a:cubicBezTo>
                  <a:lnTo>
                    <a:pt x="7016" y="227"/>
                  </a:lnTo>
                  <a:cubicBezTo>
                    <a:pt x="7016" y="107"/>
                    <a:pt x="6915" y="6"/>
                    <a:pt x="679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5"/>
            <p:cNvSpPr/>
            <p:nvPr/>
          </p:nvSpPr>
          <p:spPr>
            <a:xfrm>
              <a:off x="5964834" y="1980572"/>
              <a:ext cx="184143" cy="279192"/>
            </a:xfrm>
            <a:custGeom>
              <a:avLst/>
              <a:gdLst/>
              <a:ahLst/>
              <a:cxnLst/>
              <a:rect l="l" t="t" r="r" b="b"/>
              <a:pathLst>
                <a:path w="7021" h="10645" extrusionOk="0">
                  <a:moveTo>
                    <a:pt x="226" y="1"/>
                  </a:moveTo>
                  <a:cubicBezTo>
                    <a:pt x="106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7" y="2946"/>
                    <a:pt x="457" y="2946"/>
                  </a:cubicBezTo>
                  <a:lnTo>
                    <a:pt x="910" y="2946"/>
                  </a:lnTo>
                  <a:cubicBezTo>
                    <a:pt x="915" y="2946"/>
                    <a:pt x="920" y="2946"/>
                    <a:pt x="926" y="2946"/>
                  </a:cubicBezTo>
                  <a:cubicBezTo>
                    <a:pt x="1113" y="2946"/>
                    <a:pt x="1293" y="2865"/>
                    <a:pt x="1420" y="2720"/>
                  </a:cubicBezTo>
                  <a:cubicBezTo>
                    <a:pt x="1679" y="2404"/>
                    <a:pt x="2027" y="2263"/>
                    <a:pt x="2370" y="2263"/>
                  </a:cubicBezTo>
                  <a:cubicBezTo>
                    <a:pt x="3005" y="2263"/>
                    <a:pt x="3622" y="2748"/>
                    <a:pt x="3628" y="3504"/>
                  </a:cubicBezTo>
                  <a:cubicBezTo>
                    <a:pt x="3628" y="4028"/>
                    <a:pt x="3301" y="4500"/>
                    <a:pt x="2810" y="4678"/>
                  </a:cubicBezTo>
                  <a:cubicBezTo>
                    <a:pt x="2670" y="4730"/>
                    <a:pt x="2525" y="4755"/>
                    <a:pt x="2381" y="4755"/>
                  </a:cubicBezTo>
                  <a:cubicBezTo>
                    <a:pt x="2021" y="4755"/>
                    <a:pt x="1670" y="4598"/>
                    <a:pt x="1429" y="4312"/>
                  </a:cubicBezTo>
                  <a:cubicBezTo>
                    <a:pt x="1299" y="4163"/>
                    <a:pt x="1112" y="4077"/>
                    <a:pt x="914" y="4077"/>
                  </a:cubicBezTo>
                  <a:lnTo>
                    <a:pt x="457" y="4077"/>
                  </a:lnTo>
                  <a:cubicBezTo>
                    <a:pt x="207" y="4077"/>
                    <a:pt x="5" y="4279"/>
                    <a:pt x="5" y="4529"/>
                  </a:cubicBezTo>
                  <a:lnTo>
                    <a:pt x="5" y="7021"/>
                  </a:lnTo>
                  <a:lnTo>
                    <a:pt x="2493" y="7021"/>
                  </a:lnTo>
                  <a:cubicBezTo>
                    <a:pt x="2743" y="7021"/>
                    <a:pt x="2945" y="7223"/>
                    <a:pt x="2945" y="7474"/>
                  </a:cubicBezTo>
                  <a:lnTo>
                    <a:pt x="2945" y="7931"/>
                  </a:lnTo>
                  <a:cubicBezTo>
                    <a:pt x="2945" y="8128"/>
                    <a:pt x="2858" y="8316"/>
                    <a:pt x="2709" y="8446"/>
                  </a:cubicBezTo>
                  <a:cubicBezTo>
                    <a:pt x="1821" y="9195"/>
                    <a:pt x="2351" y="10645"/>
                    <a:pt x="3512" y="10645"/>
                  </a:cubicBezTo>
                  <a:cubicBezTo>
                    <a:pt x="3514" y="10645"/>
                    <a:pt x="3516" y="10645"/>
                    <a:pt x="3518" y="10645"/>
                  </a:cubicBezTo>
                  <a:cubicBezTo>
                    <a:pt x="4042" y="10640"/>
                    <a:pt x="4509" y="10308"/>
                    <a:pt x="4687" y="9812"/>
                  </a:cubicBezTo>
                  <a:cubicBezTo>
                    <a:pt x="4860" y="9321"/>
                    <a:pt x="4706" y="8768"/>
                    <a:pt x="4302" y="8436"/>
                  </a:cubicBezTo>
                  <a:cubicBezTo>
                    <a:pt x="4158" y="8306"/>
                    <a:pt x="4071" y="8118"/>
                    <a:pt x="4076" y="7921"/>
                  </a:cubicBezTo>
                  <a:lnTo>
                    <a:pt x="4076" y="7474"/>
                  </a:lnTo>
                  <a:cubicBezTo>
                    <a:pt x="4076" y="7226"/>
                    <a:pt x="4278" y="7021"/>
                    <a:pt x="4524" y="7021"/>
                  </a:cubicBezTo>
                  <a:cubicBezTo>
                    <a:pt x="4527" y="7021"/>
                    <a:pt x="4530" y="7021"/>
                    <a:pt x="4533" y="7021"/>
                  </a:cubicBezTo>
                  <a:lnTo>
                    <a:pt x="6794" y="7021"/>
                  </a:lnTo>
                  <a:cubicBezTo>
                    <a:pt x="6920" y="7016"/>
                    <a:pt x="7021" y="6915"/>
                    <a:pt x="7021" y="6795"/>
                  </a:cubicBezTo>
                  <a:lnTo>
                    <a:pt x="7021" y="910"/>
                  </a:lnTo>
                  <a:cubicBezTo>
                    <a:pt x="7021" y="410"/>
                    <a:pt x="6612" y="1"/>
                    <a:pt x="61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5"/>
            <p:cNvSpPr/>
            <p:nvPr/>
          </p:nvSpPr>
          <p:spPr>
            <a:xfrm>
              <a:off x="5869707" y="2164584"/>
              <a:ext cx="279139" cy="184143"/>
            </a:xfrm>
            <a:custGeom>
              <a:avLst/>
              <a:gdLst/>
              <a:ahLst/>
              <a:cxnLst/>
              <a:rect l="l" t="t" r="r" b="b"/>
              <a:pathLst>
                <a:path w="10643" h="7021" extrusionOk="0">
                  <a:moveTo>
                    <a:pt x="8155" y="0"/>
                  </a:moveTo>
                  <a:cubicBezTo>
                    <a:pt x="7905" y="0"/>
                    <a:pt x="7703" y="203"/>
                    <a:pt x="7703" y="453"/>
                  </a:cubicBezTo>
                  <a:lnTo>
                    <a:pt x="7703" y="905"/>
                  </a:lnTo>
                  <a:cubicBezTo>
                    <a:pt x="7698" y="1102"/>
                    <a:pt x="7780" y="1290"/>
                    <a:pt x="7929" y="1420"/>
                  </a:cubicBezTo>
                  <a:cubicBezTo>
                    <a:pt x="8333" y="1752"/>
                    <a:pt x="8487" y="2305"/>
                    <a:pt x="8309" y="2796"/>
                  </a:cubicBezTo>
                  <a:cubicBezTo>
                    <a:pt x="8136" y="3292"/>
                    <a:pt x="7669" y="3624"/>
                    <a:pt x="7145" y="3624"/>
                  </a:cubicBezTo>
                  <a:cubicBezTo>
                    <a:pt x="7141" y="3624"/>
                    <a:pt x="7137" y="3624"/>
                    <a:pt x="7133" y="3624"/>
                  </a:cubicBezTo>
                  <a:cubicBezTo>
                    <a:pt x="5977" y="3624"/>
                    <a:pt x="5449" y="2178"/>
                    <a:pt x="6336" y="1430"/>
                  </a:cubicBezTo>
                  <a:cubicBezTo>
                    <a:pt x="6485" y="1300"/>
                    <a:pt x="6572" y="1112"/>
                    <a:pt x="6572" y="915"/>
                  </a:cubicBezTo>
                  <a:lnTo>
                    <a:pt x="6572" y="458"/>
                  </a:lnTo>
                  <a:cubicBezTo>
                    <a:pt x="6572" y="210"/>
                    <a:pt x="6375" y="5"/>
                    <a:pt x="6128" y="5"/>
                  </a:cubicBezTo>
                  <a:cubicBezTo>
                    <a:pt x="6125" y="5"/>
                    <a:pt x="6123" y="5"/>
                    <a:pt x="6120" y="5"/>
                  </a:cubicBezTo>
                  <a:lnTo>
                    <a:pt x="3627" y="5"/>
                  </a:lnTo>
                  <a:lnTo>
                    <a:pt x="3627" y="2493"/>
                  </a:lnTo>
                  <a:cubicBezTo>
                    <a:pt x="3627" y="2743"/>
                    <a:pt x="3425" y="2945"/>
                    <a:pt x="3175" y="2945"/>
                  </a:cubicBezTo>
                  <a:lnTo>
                    <a:pt x="2718" y="2945"/>
                  </a:lnTo>
                  <a:cubicBezTo>
                    <a:pt x="2521" y="2945"/>
                    <a:pt x="2333" y="2859"/>
                    <a:pt x="2203" y="2709"/>
                  </a:cubicBezTo>
                  <a:cubicBezTo>
                    <a:pt x="1943" y="2402"/>
                    <a:pt x="1600" y="2264"/>
                    <a:pt x="1261" y="2264"/>
                  </a:cubicBezTo>
                  <a:cubicBezTo>
                    <a:pt x="622" y="2264"/>
                    <a:pt x="1" y="2756"/>
                    <a:pt x="4" y="3518"/>
                  </a:cubicBezTo>
                  <a:cubicBezTo>
                    <a:pt x="9" y="4042"/>
                    <a:pt x="341" y="4509"/>
                    <a:pt x="836" y="4682"/>
                  </a:cubicBezTo>
                  <a:cubicBezTo>
                    <a:pt x="973" y="4732"/>
                    <a:pt x="1114" y="4756"/>
                    <a:pt x="1254" y="4756"/>
                  </a:cubicBezTo>
                  <a:cubicBezTo>
                    <a:pt x="1617" y="4756"/>
                    <a:pt x="1973" y="4594"/>
                    <a:pt x="2213" y="4302"/>
                  </a:cubicBezTo>
                  <a:cubicBezTo>
                    <a:pt x="2339" y="4157"/>
                    <a:pt x="2520" y="4076"/>
                    <a:pt x="2707" y="4076"/>
                  </a:cubicBezTo>
                  <a:cubicBezTo>
                    <a:pt x="2712" y="4076"/>
                    <a:pt x="2717" y="4076"/>
                    <a:pt x="2723" y="4076"/>
                  </a:cubicBezTo>
                  <a:lnTo>
                    <a:pt x="3175" y="4076"/>
                  </a:lnTo>
                  <a:cubicBezTo>
                    <a:pt x="3425" y="4076"/>
                    <a:pt x="3632" y="4278"/>
                    <a:pt x="3632" y="4528"/>
                  </a:cubicBezTo>
                  <a:lnTo>
                    <a:pt x="3632" y="6795"/>
                  </a:lnTo>
                  <a:cubicBezTo>
                    <a:pt x="3627" y="6915"/>
                    <a:pt x="3728" y="7016"/>
                    <a:pt x="3853" y="7021"/>
                  </a:cubicBezTo>
                  <a:lnTo>
                    <a:pt x="9738" y="7021"/>
                  </a:lnTo>
                  <a:cubicBezTo>
                    <a:pt x="10239" y="7021"/>
                    <a:pt x="10643" y="6612"/>
                    <a:pt x="10643" y="6111"/>
                  </a:cubicBezTo>
                  <a:lnTo>
                    <a:pt x="10643" y="227"/>
                  </a:lnTo>
                  <a:cubicBezTo>
                    <a:pt x="10643" y="102"/>
                    <a:pt x="10542" y="0"/>
                    <a:pt x="10417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5"/>
            <p:cNvSpPr/>
            <p:nvPr/>
          </p:nvSpPr>
          <p:spPr>
            <a:xfrm>
              <a:off x="5780822" y="2069562"/>
              <a:ext cx="184170" cy="279034"/>
            </a:xfrm>
            <a:custGeom>
              <a:avLst/>
              <a:gdLst/>
              <a:ahLst/>
              <a:cxnLst/>
              <a:rect l="l" t="t" r="r" b="b"/>
              <a:pathLst>
                <a:path w="7022" h="10639" extrusionOk="0">
                  <a:moveTo>
                    <a:pt x="3504" y="0"/>
                  </a:moveTo>
                  <a:cubicBezTo>
                    <a:pt x="2339" y="10"/>
                    <a:pt x="1820" y="1468"/>
                    <a:pt x="2719" y="2209"/>
                  </a:cubicBezTo>
                  <a:cubicBezTo>
                    <a:pt x="2869" y="2339"/>
                    <a:pt x="2950" y="2526"/>
                    <a:pt x="2946" y="2724"/>
                  </a:cubicBezTo>
                  <a:lnTo>
                    <a:pt x="2946" y="3171"/>
                  </a:lnTo>
                  <a:cubicBezTo>
                    <a:pt x="2946" y="3421"/>
                    <a:pt x="2743" y="3628"/>
                    <a:pt x="2493" y="3628"/>
                  </a:cubicBezTo>
                  <a:lnTo>
                    <a:pt x="227" y="3628"/>
                  </a:lnTo>
                  <a:cubicBezTo>
                    <a:pt x="102" y="3628"/>
                    <a:pt x="1" y="3729"/>
                    <a:pt x="6" y="3854"/>
                  </a:cubicBezTo>
                  <a:lnTo>
                    <a:pt x="6" y="9734"/>
                  </a:lnTo>
                  <a:cubicBezTo>
                    <a:pt x="6" y="10235"/>
                    <a:pt x="410" y="10639"/>
                    <a:pt x="910" y="10639"/>
                  </a:cubicBezTo>
                  <a:lnTo>
                    <a:pt x="6795" y="10639"/>
                  </a:lnTo>
                  <a:cubicBezTo>
                    <a:pt x="6920" y="10639"/>
                    <a:pt x="7021" y="10538"/>
                    <a:pt x="7021" y="10413"/>
                  </a:cubicBezTo>
                  <a:lnTo>
                    <a:pt x="7021" y="8151"/>
                  </a:lnTo>
                  <a:cubicBezTo>
                    <a:pt x="7021" y="7901"/>
                    <a:pt x="6819" y="7699"/>
                    <a:pt x="6569" y="7699"/>
                  </a:cubicBezTo>
                  <a:lnTo>
                    <a:pt x="6116" y="7699"/>
                  </a:lnTo>
                  <a:cubicBezTo>
                    <a:pt x="6111" y="7699"/>
                    <a:pt x="6105" y="7699"/>
                    <a:pt x="6100" y="7699"/>
                  </a:cubicBezTo>
                  <a:cubicBezTo>
                    <a:pt x="5909" y="7699"/>
                    <a:pt x="5728" y="7780"/>
                    <a:pt x="5602" y="7925"/>
                  </a:cubicBezTo>
                  <a:cubicBezTo>
                    <a:pt x="5362" y="8217"/>
                    <a:pt x="5006" y="8379"/>
                    <a:pt x="4643" y="8379"/>
                  </a:cubicBezTo>
                  <a:cubicBezTo>
                    <a:pt x="4503" y="8379"/>
                    <a:pt x="4362" y="8355"/>
                    <a:pt x="4225" y="8305"/>
                  </a:cubicBezTo>
                  <a:cubicBezTo>
                    <a:pt x="3730" y="8132"/>
                    <a:pt x="3398" y="7665"/>
                    <a:pt x="3398" y="7141"/>
                  </a:cubicBezTo>
                  <a:cubicBezTo>
                    <a:pt x="3392" y="6379"/>
                    <a:pt x="4011" y="5887"/>
                    <a:pt x="4651" y="5887"/>
                  </a:cubicBezTo>
                  <a:cubicBezTo>
                    <a:pt x="4989" y="5887"/>
                    <a:pt x="5332" y="6025"/>
                    <a:pt x="5592" y="6332"/>
                  </a:cubicBezTo>
                  <a:cubicBezTo>
                    <a:pt x="5722" y="6482"/>
                    <a:pt x="5910" y="6568"/>
                    <a:pt x="6107" y="6568"/>
                  </a:cubicBezTo>
                  <a:lnTo>
                    <a:pt x="6569" y="6568"/>
                  </a:lnTo>
                  <a:cubicBezTo>
                    <a:pt x="6814" y="6568"/>
                    <a:pt x="7021" y="6366"/>
                    <a:pt x="7021" y="6116"/>
                  </a:cubicBezTo>
                  <a:lnTo>
                    <a:pt x="7021" y="3623"/>
                  </a:lnTo>
                  <a:lnTo>
                    <a:pt x="4529" y="3623"/>
                  </a:lnTo>
                  <a:cubicBezTo>
                    <a:pt x="4278" y="3623"/>
                    <a:pt x="4076" y="3421"/>
                    <a:pt x="4076" y="3171"/>
                  </a:cubicBezTo>
                  <a:lnTo>
                    <a:pt x="4076" y="2714"/>
                  </a:lnTo>
                  <a:cubicBezTo>
                    <a:pt x="4076" y="2517"/>
                    <a:pt x="4163" y="2329"/>
                    <a:pt x="4312" y="2199"/>
                  </a:cubicBezTo>
                  <a:cubicBezTo>
                    <a:pt x="4711" y="1862"/>
                    <a:pt x="4861" y="1309"/>
                    <a:pt x="4678" y="818"/>
                  </a:cubicBezTo>
                  <a:cubicBezTo>
                    <a:pt x="4500" y="327"/>
                    <a:pt x="4028" y="0"/>
                    <a:pt x="3504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5"/>
            <p:cNvSpPr/>
            <p:nvPr/>
          </p:nvSpPr>
          <p:spPr>
            <a:xfrm>
              <a:off x="5780822" y="2164715"/>
              <a:ext cx="41675" cy="184012"/>
            </a:xfrm>
            <a:custGeom>
              <a:avLst/>
              <a:gdLst/>
              <a:ahLst/>
              <a:cxnLst/>
              <a:rect l="l" t="t" r="r" b="b"/>
              <a:pathLst>
                <a:path w="1589" h="7016" extrusionOk="0">
                  <a:moveTo>
                    <a:pt x="227" y="0"/>
                  </a:moveTo>
                  <a:cubicBezTo>
                    <a:pt x="102" y="0"/>
                    <a:pt x="1" y="101"/>
                    <a:pt x="1" y="226"/>
                  </a:cubicBezTo>
                  <a:lnTo>
                    <a:pt x="1" y="6106"/>
                  </a:lnTo>
                  <a:cubicBezTo>
                    <a:pt x="1" y="6607"/>
                    <a:pt x="410" y="7016"/>
                    <a:pt x="910" y="7016"/>
                  </a:cubicBezTo>
                  <a:lnTo>
                    <a:pt x="1589" y="7016"/>
                  </a:lnTo>
                  <a:cubicBezTo>
                    <a:pt x="1088" y="7016"/>
                    <a:pt x="684" y="6607"/>
                    <a:pt x="684" y="6106"/>
                  </a:cubicBezTo>
                  <a:lnTo>
                    <a:pt x="684" y="226"/>
                  </a:lnTo>
                  <a:cubicBezTo>
                    <a:pt x="684" y="101"/>
                    <a:pt x="785" y="0"/>
                    <a:pt x="91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5"/>
            <p:cNvSpPr/>
            <p:nvPr/>
          </p:nvSpPr>
          <p:spPr>
            <a:xfrm>
              <a:off x="5836975" y="2069615"/>
              <a:ext cx="41938" cy="95127"/>
            </a:xfrm>
            <a:custGeom>
              <a:avLst/>
              <a:gdLst/>
              <a:ahLst/>
              <a:cxnLst/>
              <a:rect l="l" t="t" r="r" b="b"/>
              <a:pathLst>
                <a:path w="1599" h="3627" extrusionOk="0">
                  <a:moveTo>
                    <a:pt x="1368" y="1"/>
                  </a:moveTo>
                  <a:cubicBezTo>
                    <a:pt x="892" y="1"/>
                    <a:pt x="449" y="276"/>
                    <a:pt x="242" y="720"/>
                  </a:cubicBezTo>
                  <a:cubicBezTo>
                    <a:pt x="1" y="1235"/>
                    <a:pt x="136" y="1846"/>
                    <a:pt x="578" y="2207"/>
                  </a:cubicBezTo>
                  <a:cubicBezTo>
                    <a:pt x="728" y="2337"/>
                    <a:pt x="809" y="2524"/>
                    <a:pt x="805" y="2722"/>
                  </a:cubicBezTo>
                  <a:lnTo>
                    <a:pt x="805" y="3169"/>
                  </a:lnTo>
                  <a:cubicBezTo>
                    <a:pt x="805" y="3419"/>
                    <a:pt x="602" y="3626"/>
                    <a:pt x="352" y="3626"/>
                  </a:cubicBezTo>
                  <a:lnTo>
                    <a:pt x="805" y="3626"/>
                  </a:lnTo>
                  <a:cubicBezTo>
                    <a:pt x="1055" y="3626"/>
                    <a:pt x="1257" y="3419"/>
                    <a:pt x="1257" y="3169"/>
                  </a:cubicBezTo>
                  <a:lnTo>
                    <a:pt x="1257" y="2722"/>
                  </a:lnTo>
                  <a:cubicBezTo>
                    <a:pt x="1262" y="2524"/>
                    <a:pt x="1180" y="2337"/>
                    <a:pt x="1031" y="2207"/>
                  </a:cubicBezTo>
                  <a:cubicBezTo>
                    <a:pt x="213" y="1533"/>
                    <a:pt x="559" y="215"/>
                    <a:pt x="1598" y="22"/>
                  </a:cubicBezTo>
                  <a:cubicBezTo>
                    <a:pt x="1521" y="8"/>
                    <a:pt x="1444" y="1"/>
                    <a:pt x="136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5"/>
            <p:cNvSpPr/>
            <p:nvPr/>
          </p:nvSpPr>
          <p:spPr>
            <a:xfrm>
              <a:off x="5780822" y="1980572"/>
              <a:ext cx="41675" cy="184170"/>
            </a:xfrm>
            <a:custGeom>
              <a:avLst/>
              <a:gdLst/>
              <a:ahLst/>
              <a:cxnLst/>
              <a:rect l="l" t="t" r="r" b="b"/>
              <a:pathLst>
                <a:path w="1589" h="7022" extrusionOk="0">
                  <a:moveTo>
                    <a:pt x="910" y="1"/>
                  </a:moveTo>
                  <a:cubicBezTo>
                    <a:pt x="410" y="1"/>
                    <a:pt x="1" y="410"/>
                    <a:pt x="1" y="910"/>
                  </a:cubicBezTo>
                  <a:lnTo>
                    <a:pt x="1" y="6795"/>
                  </a:lnTo>
                  <a:cubicBezTo>
                    <a:pt x="1" y="6915"/>
                    <a:pt x="102" y="7021"/>
                    <a:pt x="227" y="7021"/>
                  </a:cubicBezTo>
                  <a:lnTo>
                    <a:pt x="910" y="7021"/>
                  </a:lnTo>
                  <a:cubicBezTo>
                    <a:pt x="785" y="7021"/>
                    <a:pt x="684" y="6915"/>
                    <a:pt x="684" y="6795"/>
                  </a:cubicBezTo>
                  <a:lnTo>
                    <a:pt x="684" y="910"/>
                  </a:lnTo>
                  <a:cubicBezTo>
                    <a:pt x="684" y="410"/>
                    <a:pt x="1088" y="1"/>
                    <a:pt x="158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5"/>
            <p:cNvSpPr/>
            <p:nvPr/>
          </p:nvSpPr>
          <p:spPr>
            <a:xfrm>
              <a:off x="6033235" y="2039978"/>
              <a:ext cx="41544" cy="65280"/>
            </a:xfrm>
            <a:custGeom>
              <a:avLst/>
              <a:gdLst/>
              <a:ahLst/>
              <a:cxnLst/>
              <a:rect l="l" t="t" r="r" b="b"/>
              <a:pathLst>
                <a:path w="1584" h="2489" extrusionOk="0">
                  <a:moveTo>
                    <a:pt x="229" y="0"/>
                  </a:moveTo>
                  <a:cubicBezTo>
                    <a:pt x="154" y="0"/>
                    <a:pt x="77" y="7"/>
                    <a:pt x="0" y="22"/>
                  </a:cubicBezTo>
                  <a:cubicBezTo>
                    <a:pt x="587" y="132"/>
                    <a:pt x="1015" y="642"/>
                    <a:pt x="1020" y="1239"/>
                  </a:cubicBezTo>
                  <a:cubicBezTo>
                    <a:pt x="1020" y="1840"/>
                    <a:pt x="597" y="2355"/>
                    <a:pt x="10" y="2471"/>
                  </a:cubicBezTo>
                  <a:lnTo>
                    <a:pt x="5" y="2471"/>
                  </a:lnTo>
                  <a:cubicBezTo>
                    <a:pt x="82" y="2483"/>
                    <a:pt x="159" y="2489"/>
                    <a:pt x="235" y="2489"/>
                  </a:cubicBezTo>
                  <a:cubicBezTo>
                    <a:pt x="312" y="2489"/>
                    <a:pt x="388" y="2483"/>
                    <a:pt x="462" y="2471"/>
                  </a:cubicBezTo>
                  <a:cubicBezTo>
                    <a:pt x="1141" y="2341"/>
                    <a:pt x="1583" y="1686"/>
                    <a:pt x="1453" y="1013"/>
                  </a:cubicBezTo>
                  <a:cubicBezTo>
                    <a:pt x="1338" y="416"/>
                    <a:pt x="815" y="0"/>
                    <a:pt x="229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5"/>
            <p:cNvSpPr/>
            <p:nvPr/>
          </p:nvSpPr>
          <p:spPr>
            <a:xfrm>
              <a:off x="5964965" y="1980572"/>
              <a:ext cx="23736" cy="77266"/>
            </a:xfrm>
            <a:custGeom>
              <a:avLst/>
              <a:gdLst/>
              <a:ahLst/>
              <a:cxnLst/>
              <a:rect l="l" t="t" r="r" b="b"/>
              <a:pathLst>
                <a:path w="905" h="2946" extrusionOk="0">
                  <a:moveTo>
                    <a:pt x="226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2" y="2946"/>
                    <a:pt x="452" y="2946"/>
                  </a:cubicBezTo>
                  <a:lnTo>
                    <a:pt x="905" y="2946"/>
                  </a:lnTo>
                  <a:cubicBezTo>
                    <a:pt x="654" y="2946"/>
                    <a:pt x="452" y="2744"/>
                    <a:pt x="452" y="2493"/>
                  </a:cubicBezTo>
                  <a:lnTo>
                    <a:pt x="452" y="227"/>
                  </a:lnTo>
                  <a:cubicBezTo>
                    <a:pt x="452" y="102"/>
                    <a:pt x="553" y="1"/>
                    <a:pt x="679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5"/>
            <p:cNvSpPr/>
            <p:nvPr/>
          </p:nvSpPr>
          <p:spPr>
            <a:xfrm>
              <a:off x="5964965" y="2087476"/>
              <a:ext cx="23736" cy="77135"/>
            </a:xfrm>
            <a:custGeom>
              <a:avLst/>
              <a:gdLst/>
              <a:ahLst/>
              <a:cxnLst/>
              <a:rect l="l" t="t" r="r" b="b"/>
              <a:pathLst>
                <a:path w="905" h="2941" extrusionOk="0">
                  <a:moveTo>
                    <a:pt x="452" y="1"/>
                  </a:moveTo>
                  <a:cubicBezTo>
                    <a:pt x="202" y="1"/>
                    <a:pt x="0" y="203"/>
                    <a:pt x="0" y="453"/>
                  </a:cubicBezTo>
                  <a:lnTo>
                    <a:pt x="0" y="2940"/>
                  </a:lnTo>
                  <a:lnTo>
                    <a:pt x="452" y="2940"/>
                  </a:lnTo>
                  <a:lnTo>
                    <a:pt x="452" y="453"/>
                  </a:lnTo>
                  <a:cubicBezTo>
                    <a:pt x="452" y="203"/>
                    <a:pt x="654" y="1"/>
                    <a:pt x="90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5"/>
            <p:cNvSpPr/>
            <p:nvPr/>
          </p:nvSpPr>
          <p:spPr>
            <a:xfrm>
              <a:off x="6015295" y="2164715"/>
              <a:ext cx="47498" cy="94917"/>
            </a:xfrm>
            <a:custGeom>
              <a:avLst/>
              <a:gdLst/>
              <a:ahLst/>
              <a:cxnLst/>
              <a:rect l="l" t="t" r="r" b="b"/>
              <a:pathLst>
                <a:path w="1811" h="3619" extrusionOk="0">
                  <a:moveTo>
                    <a:pt x="569" y="0"/>
                  </a:moveTo>
                  <a:cubicBezTo>
                    <a:pt x="819" y="0"/>
                    <a:pt x="1021" y="202"/>
                    <a:pt x="1021" y="453"/>
                  </a:cubicBezTo>
                  <a:lnTo>
                    <a:pt x="1021" y="915"/>
                  </a:lnTo>
                  <a:cubicBezTo>
                    <a:pt x="1021" y="1112"/>
                    <a:pt x="934" y="1299"/>
                    <a:pt x="785" y="1425"/>
                  </a:cubicBezTo>
                  <a:cubicBezTo>
                    <a:pt x="1" y="2089"/>
                    <a:pt x="314" y="3369"/>
                    <a:pt x="1319" y="3590"/>
                  </a:cubicBezTo>
                  <a:cubicBezTo>
                    <a:pt x="1408" y="3609"/>
                    <a:pt x="1499" y="3618"/>
                    <a:pt x="1591" y="3618"/>
                  </a:cubicBezTo>
                  <a:cubicBezTo>
                    <a:pt x="1664" y="3618"/>
                    <a:pt x="1738" y="3612"/>
                    <a:pt x="1810" y="3599"/>
                  </a:cubicBezTo>
                  <a:cubicBezTo>
                    <a:pt x="1796" y="3595"/>
                    <a:pt x="1786" y="3595"/>
                    <a:pt x="1772" y="3590"/>
                  </a:cubicBezTo>
                  <a:cubicBezTo>
                    <a:pt x="766" y="3369"/>
                    <a:pt x="453" y="2089"/>
                    <a:pt x="1238" y="1425"/>
                  </a:cubicBezTo>
                  <a:cubicBezTo>
                    <a:pt x="1387" y="1299"/>
                    <a:pt x="1473" y="1112"/>
                    <a:pt x="1473" y="915"/>
                  </a:cubicBezTo>
                  <a:lnTo>
                    <a:pt x="1473" y="453"/>
                  </a:lnTo>
                  <a:cubicBezTo>
                    <a:pt x="1473" y="202"/>
                    <a:pt x="1271" y="0"/>
                    <a:pt x="102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5"/>
            <p:cNvSpPr/>
            <p:nvPr/>
          </p:nvSpPr>
          <p:spPr>
            <a:xfrm>
              <a:off x="5953084" y="2164715"/>
              <a:ext cx="23762" cy="77135"/>
            </a:xfrm>
            <a:custGeom>
              <a:avLst/>
              <a:gdLst/>
              <a:ahLst/>
              <a:cxnLst/>
              <a:rect l="l" t="t" r="r" b="b"/>
              <a:pathLst>
                <a:path w="906" h="2941" extrusionOk="0">
                  <a:moveTo>
                    <a:pt x="453" y="0"/>
                  </a:moveTo>
                  <a:lnTo>
                    <a:pt x="453" y="2488"/>
                  </a:lnTo>
                  <a:cubicBezTo>
                    <a:pt x="453" y="2738"/>
                    <a:pt x="246" y="2940"/>
                    <a:pt x="1" y="2940"/>
                  </a:cubicBezTo>
                  <a:lnTo>
                    <a:pt x="453" y="2940"/>
                  </a:lnTo>
                  <a:cubicBezTo>
                    <a:pt x="703" y="2940"/>
                    <a:pt x="905" y="2738"/>
                    <a:pt x="905" y="2488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5"/>
            <p:cNvSpPr/>
            <p:nvPr/>
          </p:nvSpPr>
          <p:spPr>
            <a:xfrm>
              <a:off x="5867031" y="2224095"/>
              <a:ext cx="41544" cy="65254"/>
            </a:xfrm>
            <a:custGeom>
              <a:avLst/>
              <a:gdLst/>
              <a:ahLst/>
              <a:cxnLst/>
              <a:rect l="l" t="t" r="r" b="b"/>
              <a:pathLst>
                <a:path w="1584" h="2488" extrusionOk="0">
                  <a:moveTo>
                    <a:pt x="1345" y="0"/>
                  </a:moveTo>
                  <a:cubicBezTo>
                    <a:pt x="1268" y="0"/>
                    <a:pt x="1191" y="7"/>
                    <a:pt x="1116" y="22"/>
                  </a:cubicBezTo>
                  <a:cubicBezTo>
                    <a:pt x="443" y="147"/>
                    <a:pt x="0" y="801"/>
                    <a:pt x="125" y="1475"/>
                  </a:cubicBezTo>
                  <a:cubicBezTo>
                    <a:pt x="240" y="2072"/>
                    <a:pt x="763" y="2487"/>
                    <a:pt x="1353" y="2487"/>
                  </a:cubicBezTo>
                  <a:cubicBezTo>
                    <a:pt x="1429" y="2487"/>
                    <a:pt x="1506" y="2480"/>
                    <a:pt x="1583" y="2466"/>
                  </a:cubicBezTo>
                  <a:cubicBezTo>
                    <a:pt x="890" y="2336"/>
                    <a:pt x="443" y="1663"/>
                    <a:pt x="592" y="975"/>
                  </a:cubicBezTo>
                  <a:cubicBezTo>
                    <a:pt x="698" y="489"/>
                    <a:pt x="1083" y="113"/>
                    <a:pt x="1569" y="22"/>
                  </a:cubicBezTo>
                  <a:lnTo>
                    <a:pt x="1574" y="22"/>
                  </a:lnTo>
                  <a:cubicBezTo>
                    <a:pt x="1499" y="7"/>
                    <a:pt x="1422" y="0"/>
                    <a:pt x="1345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5"/>
            <p:cNvSpPr/>
            <p:nvPr/>
          </p:nvSpPr>
          <p:spPr>
            <a:xfrm>
              <a:off x="5953084" y="2271488"/>
              <a:ext cx="29690" cy="77240"/>
            </a:xfrm>
            <a:custGeom>
              <a:avLst/>
              <a:gdLst/>
              <a:ahLst/>
              <a:cxnLst/>
              <a:rect l="l" t="t" r="r" b="b"/>
              <a:pathLst>
                <a:path w="1132" h="2945" extrusionOk="0">
                  <a:moveTo>
                    <a:pt x="1" y="0"/>
                  </a:moveTo>
                  <a:cubicBezTo>
                    <a:pt x="246" y="0"/>
                    <a:pt x="448" y="202"/>
                    <a:pt x="453" y="452"/>
                  </a:cubicBezTo>
                  <a:lnTo>
                    <a:pt x="453" y="2719"/>
                  </a:lnTo>
                  <a:cubicBezTo>
                    <a:pt x="453" y="2839"/>
                    <a:pt x="554" y="2945"/>
                    <a:pt x="679" y="2945"/>
                  </a:cubicBezTo>
                  <a:lnTo>
                    <a:pt x="1132" y="2945"/>
                  </a:lnTo>
                  <a:cubicBezTo>
                    <a:pt x="1006" y="2940"/>
                    <a:pt x="905" y="2839"/>
                    <a:pt x="905" y="2719"/>
                  </a:cubicBezTo>
                  <a:lnTo>
                    <a:pt x="905" y="452"/>
                  </a:lnTo>
                  <a:cubicBezTo>
                    <a:pt x="905" y="202"/>
                    <a:pt x="698" y="0"/>
                    <a:pt x="45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5"/>
            <p:cNvSpPr/>
            <p:nvPr/>
          </p:nvSpPr>
          <p:spPr>
            <a:xfrm>
              <a:off x="5775393" y="1975038"/>
              <a:ext cx="379145" cy="379250"/>
            </a:xfrm>
            <a:custGeom>
              <a:avLst/>
              <a:gdLst/>
              <a:ahLst/>
              <a:cxnLst/>
              <a:rect l="l" t="t" r="r" b="b"/>
              <a:pathLst>
                <a:path w="14456" h="14460" extrusionOk="0">
                  <a:moveTo>
                    <a:pt x="3720" y="3821"/>
                  </a:moveTo>
                  <a:cubicBezTo>
                    <a:pt x="3794" y="3821"/>
                    <a:pt x="3868" y="3829"/>
                    <a:pt x="3942" y="3845"/>
                  </a:cubicBezTo>
                  <a:cubicBezTo>
                    <a:pt x="4774" y="4032"/>
                    <a:pt x="5039" y="5091"/>
                    <a:pt x="4384" y="5644"/>
                  </a:cubicBezTo>
                  <a:cubicBezTo>
                    <a:pt x="4182" y="5813"/>
                    <a:pt x="4072" y="6058"/>
                    <a:pt x="4072" y="6318"/>
                  </a:cubicBezTo>
                  <a:lnTo>
                    <a:pt x="4072" y="6780"/>
                  </a:lnTo>
                  <a:cubicBezTo>
                    <a:pt x="4072" y="7146"/>
                    <a:pt x="4370" y="7439"/>
                    <a:pt x="4731" y="7439"/>
                  </a:cubicBezTo>
                  <a:lnTo>
                    <a:pt x="7012" y="7439"/>
                  </a:lnTo>
                  <a:lnTo>
                    <a:pt x="7012" y="9720"/>
                  </a:lnTo>
                  <a:cubicBezTo>
                    <a:pt x="7012" y="9850"/>
                    <a:pt x="6901" y="9961"/>
                    <a:pt x="6771" y="9961"/>
                  </a:cubicBezTo>
                  <a:lnTo>
                    <a:pt x="6309" y="9961"/>
                  </a:lnTo>
                  <a:cubicBezTo>
                    <a:pt x="6174" y="9961"/>
                    <a:pt x="6044" y="9903"/>
                    <a:pt x="5958" y="9797"/>
                  </a:cubicBezTo>
                  <a:cubicBezTo>
                    <a:pt x="5660" y="9442"/>
                    <a:pt x="5254" y="9278"/>
                    <a:pt x="4853" y="9278"/>
                  </a:cubicBezTo>
                  <a:cubicBezTo>
                    <a:pt x="4212" y="9278"/>
                    <a:pt x="3582" y="9697"/>
                    <a:pt x="3422" y="10422"/>
                  </a:cubicBezTo>
                  <a:cubicBezTo>
                    <a:pt x="3278" y="11082"/>
                    <a:pt x="3605" y="11751"/>
                    <a:pt x="4211" y="12044"/>
                  </a:cubicBezTo>
                  <a:cubicBezTo>
                    <a:pt x="4413" y="12143"/>
                    <a:pt x="4630" y="12190"/>
                    <a:pt x="4845" y="12190"/>
                  </a:cubicBezTo>
                  <a:cubicBezTo>
                    <a:pt x="5268" y="12190"/>
                    <a:pt x="5683" y="12005"/>
                    <a:pt x="5967" y="11664"/>
                  </a:cubicBezTo>
                  <a:cubicBezTo>
                    <a:pt x="6055" y="11567"/>
                    <a:pt x="6173" y="11514"/>
                    <a:pt x="6302" y="11514"/>
                  </a:cubicBezTo>
                  <a:cubicBezTo>
                    <a:pt x="6307" y="11514"/>
                    <a:pt x="6313" y="11515"/>
                    <a:pt x="6319" y="11515"/>
                  </a:cubicBezTo>
                  <a:lnTo>
                    <a:pt x="6771" y="11515"/>
                  </a:lnTo>
                  <a:cubicBezTo>
                    <a:pt x="6901" y="11515"/>
                    <a:pt x="7012" y="11621"/>
                    <a:pt x="7012" y="11755"/>
                  </a:cubicBezTo>
                  <a:lnTo>
                    <a:pt x="7012" y="14031"/>
                  </a:lnTo>
                  <a:lnTo>
                    <a:pt x="1112" y="14031"/>
                  </a:lnTo>
                  <a:cubicBezTo>
                    <a:pt x="732" y="14031"/>
                    <a:pt x="424" y="13723"/>
                    <a:pt x="419" y="13338"/>
                  </a:cubicBezTo>
                  <a:lnTo>
                    <a:pt x="419" y="7444"/>
                  </a:lnTo>
                  <a:lnTo>
                    <a:pt x="2700" y="7444"/>
                  </a:lnTo>
                  <a:cubicBezTo>
                    <a:pt x="3066" y="7439"/>
                    <a:pt x="3359" y="7146"/>
                    <a:pt x="3359" y="6780"/>
                  </a:cubicBezTo>
                  <a:lnTo>
                    <a:pt x="3359" y="6328"/>
                  </a:lnTo>
                  <a:cubicBezTo>
                    <a:pt x="3364" y="6068"/>
                    <a:pt x="3258" y="5822"/>
                    <a:pt x="3061" y="5654"/>
                  </a:cubicBezTo>
                  <a:cubicBezTo>
                    <a:pt x="2556" y="5235"/>
                    <a:pt x="2556" y="4466"/>
                    <a:pt x="3066" y="4052"/>
                  </a:cubicBezTo>
                  <a:cubicBezTo>
                    <a:pt x="3253" y="3901"/>
                    <a:pt x="3485" y="3821"/>
                    <a:pt x="3720" y="3821"/>
                  </a:cubicBezTo>
                  <a:close/>
                  <a:moveTo>
                    <a:pt x="13334" y="424"/>
                  </a:moveTo>
                  <a:cubicBezTo>
                    <a:pt x="13719" y="424"/>
                    <a:pt x="14027" y="736"/>
                    <a:pt x="14027" y="1121"/>
                  </a:cubicBezTo>
                  <a:lnTo>
                    <a:pt x="14027" y="7021"/>
                  </a:lnTo>
                  <a:lnTo>
                    <a:pt x="13786" y="7021"/>
                  </a:lnTo>
                  <a:cubicBezTo>
                    <a:pt x="13536" y="7045"/>
                    <a:pt x="13536" y="7410"/>
                    <a:pt x="13786" y="7439"/>
                  </a:cubicBezTo>
                  <a:lnTo>
                    <a:pt x="14027" y="7439"/>
                  </a:lnTo>
                  <a:lnTo>
                    <a:pt x="14027" y="13338"/>
                  </a:lnTo>
                  <a:cubicBezTo>
                    <a:pt x="14027" y="13723"/>
                    <a:pt x="13719" y="14031"/>
                    <a:pt x="13339" y="14036"/>
                  </a:cubicBezTo>
                  <a:lnTo>
                    <a:pt x="7440" y="14036"/>
                  </a:lnTo>
                  <a:lnTo>
                    <a:pt x="7440" y="11755"/>
                  </a:lnTo>
                  <a:cubicBezTo>
                    <a:pt x="7435" y="11390"/>
                    <a:pt x="7141" y="11096"/>
                    <a:pt x="6776" y="11096"/>
                  </a:cubicBezTo>
                  <a:lnTo>
                    <a:pt x="6323" y="11096"/>
                  </a:lnTo>
                  <a:cubicBezTo>
                    <a:pt x="6318" y="11096"/>
                    <a:pt x="6312" y="11096"/>
                    <a:pt x="6306" y="11096"/>
                  </a:cubicBezTo>
                  <a:cubicBezTo>
                    <a:pt x="6053" y="11096"/>
                    <a:pt x="5815" y="11201"/>
                    <a:pt x="5650" y="11394"/>
                  </a:cubicBezTo>
                  <a:cubicBezTo>
                    <a:pt x="5441" y="11646"/>
                    <a:pt x="5146" y="11771"/>
                    <a:pt x="4851" y="11771"/>
                  </a:cubicBezTo>
                  <a:cubicBezTo>
                    <a:pt x="4553" y="11771"/>
                    <a:pt x="4255" y="11643"/>
                    <a:pt x="4047" y="11390"/>
                  </a:cubicBezTo>
                  <a:cubicBezTo>
                    <a:pt x="3850" y="11144"/>
                    <a:pt x="3773" y="10822"/>
                    <a:pt x="3841" y="10514"/>
                  </a:cubicBezTo>
                  <a:cubicBezTo>
                    <a:pt x="3956" y="10002"/>
                    <a:pt x="4400" y="9705"/>
                    <a:pt x="4854" y="9705"/>
                  </a:cubicBezTo>
                  <a:cubicBezTo>
                    <a:pt x="5139" y="9705"/>
                    <a:pt x="5427" y="9822"/>
                    <a:pt x="5640" y="10076"/>
                  </a:cubicBezTo>
                  <a:cubicBezTo>
                    <a:pt x="5809" y="10273"/>
                    <a:pt x="6054" y="10384"/>
                    <a:pt x="6314" y="10384"/>
                  </a:cubicBezTo>
                  <a:lnTo>
                    <a:pt x="6776" y="10384"/>
                  </a:lnTo>
                  <a:cubicBezTo>
                    <a:pt x="7141" y="10384"/>
                    <a:pt x="7435" y="10086"/>
                    <a:pt x="7435" y="9725"/>
                  </a:cubicBezTo>
                  <a:lnTo>
                    <a:pt x="7435" y="7444"/>
                  </a:lnTo>
                  <a:lnTo>
                    <a:pt x="9716" y="7444"/>
                  </a:lnTo>
                  <a:cubicBezTo>
                    <a:pt x="9846" y="7444"/>
                    <a:pt x="9956" y="7550"/>
                    <a:pt x="9956" y="7685"/>
                  </a:cubicBezTo>
                  <a:lnTo>
                    <a:pt x="9956" y="8142"/>
                  </a:lnTo>
                  <a:cubicBezTo>
                    <a:pt x="9956" y="8276"/>
                    <a:pt x="9899" y="8406"/>
                    <a:pt x="9793" y="8493"/>
                  </a:cubicBezTo>
                  <a:cubicBezTo>
                    <a:pt x="8869" y="9272"/>
                    <a:pt x="9239" y="10774"/>
                    <a:pt x="10423" y="11029"/>
                  </a:cubicBezTo>
                  <a:cubicBezTo>
                    <a:pt x="10524" y="11053"/>
                    <a:pt x="10625" y="11062"/>
                    <a:pt x="10731" y="11062"/>
                  </a:cubicBezTo>
                  <a:cubicBezTo>
                    <a:pt x="11347" y="11062"/>
                    <a:pt x="11895" y="10677"/>
                    <a:pt x="12107" y="10100"/>
                  </a:cubicBezTo>
                  <a:cubicBezTo>
                    <a:pt x="12314" y="9518"/>
                    <a:pt x="12136" y="8873"/>
                    <a:pt x="11660" y="8483"/>
                  </a:cubicBezTo>
                  <a:cubicBezTo>
                    <a:pt x="11563" y="8392"/>
                    <a:pt x="11506" y="8267"/>
                    <a:pt x="11510" y="8132"/>
                  </a:cubicBezTo>
                  <a:lnTo>
                    <a:pt x="11510" y="7680"/>
                  </a:lnTo>
                  <a:cubicBezTo>
                    <a:pt x="11510" y="7550"/>
                    <a:pt x="11621" y="7439"/>
                    <a:pt x="11751" y="7439"/>
                  </a:cubicBezTo>
                  <a:lnTo>
                    <a:pt x="12887" y="7439"/>
                  </a:lnTo>
                  <a:cubicBezTo>
                    <a:pt x="13137" y="7415"/>
                    <a:pt x="13137" y="7045"/>
                    <a:pt x="12887" y="7021"/>
                  </a:cubicBezTo>
                  <a:lnTo>
                    <a:pt x="11756" y="7021"/>
                  </a:lnTo>
                  <a:cubicBezTo>
                    <a:pt x="11390" y="7021"/>
                    <a:pt x="11092" y="7314"/>
                    <a:pt x="11092" y="7680"/>
                  </a:cubicBezTo>
                  <a:lnTo>
                    <a:pt x="11092" y="8132"/>
                  </a:lnTo>
                  <a:cubicBezTo>
                    <a:pt x="11087" y="8392"/>
                    <a:pt x="11198" y="8637"/>
                    <a:pt x="11395" y="8811"/>
                  </a:cubicBezTo>
                  <a:cubicBezTo>
                    <a:pt x="11895" y="9224"/>
                    <a:pt x="11895" y="9994"/>
                    <a:pt x="11385" y="10408"/>
                  </a:cubicBezTo>
                  <a:cubicBezTo>
                    <a:pt x="11198" y="10558"/>
                    <a:pt x="10967" y="10639"/>
                    <a:pt x="10731" y="10639"/>
                  </a:cubicBezTo>
                  <a:cubicBezTo>
                    <a:pt x="10657" y="10639"/>
                    <a:pt x="10583" y="10631"/>
                    <a:pt x="10510" y="10615"/>
                  </a:cubicBezTo>
                  <a:cubicBezTo>
                    <a:pt x="9677" y="10427"/>
                    <a:pt x="9417" y="9369"/>
                    <a:pt x="10072" y="8815"/>
                  </a:cubicBezTo>
                  <a:cubicBezTo>
                    <a:pt x="10269" y="8647"/>
                    <a:pt x="10385" y="8402"/>
                    <a:pt x="10380" y="8142"/>
                  </a:cubicBezTo>
                  <a:lnTo>
                    <a:pt x="10380" y="7680"/>
                  </a:lnTo>
                  <a:cubicBezTo>
                    <a:pt x="10380" y="7314"/>
                    <a:pt x="10086" y="7021"/>
                    <a:pt x="9721" y="7021"/>
                  </a:cubicBezTo>
                  <a:lnTo>
                    <a:pt x="7445" y="7021"/>
                  </a:lnTo>
                  <a:lnTo>
                    <a:pt x="7445" y="4740"/>
                  </a:lnTo>
                  <a:cubicBezTo>
                    <a:pt x="7445" y="4605"/>
                    <a:pt x="7550" y="4499"/>
                    <a:pt x="7685" y="4499"/>
                  </a:cubicBezTo>
                  <a:lnTo>
                    <a:pt x="8142" y="4499"/>
                  </a:lnTo>
                  <a:cubicBezTo>
                    <a:pt x="8277" y="4499"/>
                    <a:pt x="8407" y="4557"/>
                    <a:pt x="8494" y="4658"/>
                  </a:cubicBezTo>
                  <a:cubicBezTo>
                    <a:pt x="8794" y="5016"/>
                    <a:pt x="9201" y="5181"/>
                    <a:pt x="9603" y="5181"/>
                  </a:cubicBezTo>
                  <a:cubicBezTo>
                    <a:pt x="10245" y="5181"/>
                    <a:pt x="10873" y="4760"/>
                    <a:pt x="11029" y="4032"/>
                  </a:cubicBezTo>
                  <a:cubicBezTo>
                    <a:pt x="11174" y="3378"/>
                    <a:pt x="10846" y="2704"/>
                    <a:pt x="10245" y="2411"/>
                  </a:cubicBezTo>
                  <a:cubicBezTo>
                    <a:pt x="10041" y="2312"/>
                    <a:pt x="9824" y="2265"/>
                    <a:pt x="9609" y="2265"/>
                  </a:cubicBezTo>
                  <a:cubicBezTo>
                    <a:pt x="9184" y="2265"/>
                    <a:pt x="8768" y="2451"/>
                    <a:pt x="8484" y="2796"/>
                  </a:cubicBezTo>
                  <a:cubicBezTo>
                    <a:pt x="8401" y="2893"/>
                    <a:pt x="8278" y="2945"/>
                    <a:pt x="8154" y="2945"/>
                  </a:cubicBezTo>
                  <a:cubicBezTo>
                    <a:pt x="8148" y="2945"/>
                    <a:pt x="8143" y="2945"/>
                    <a:pt x="8137" y="2945"/>
                  </a:cubicBezTo>
                  <a:lnTo>
                    <a:pt x="7680" y="2945"/>
                  </a:lnTo>
                  <a:cubicBezTo>
                    <a:pt x="7550" y="2945"/>
                    <a:pt x="7440" y="2834"/>
                    <a:pt x="7440" y="2704"/>
                  </a:cubicBezTo>
                  <a:lnTo>
                    <a:pt x="7440" y="1574"/>
                  </a:lnTo>
                  <a:cubicBezTo>
                    <a:pt x="7457" y="1417"/>
                    <a:pt x="7344" y="1339"/>
                    <a:pt x="7230" y="1339"/>
                  </a:cubicBezTo>
                  <a:cubicBezTo>
                    <a:pt x="7117" y="1339"/>
                    <a:pt x="7004" y="1417"/>
                    <a:pt x="7021" y="1574"/>
                  </a:cubicBezTo>
                  <a:lnTo>
                    <a:pt x="7021" y="2704"/>
                  </a:lnTo>
                  <a:cubicBezTo>
                    <a:pt x="7021" y="3070"/>
                    <a:pt x="7319" y="3364"/>
                    <a:pt x="7680" y="3364"/>
                  </a:cubicBezTo>
                  <a:lnTo>
                    <a:pt x="8137" y="3364"/>
                  </a:lnTo>
                  <a:cubicBezTo>
                    <a:pt x="8143" y="3364"/>
                    <a:pt x="8149" y="3364"/>
                    <a:pt x="8154" y="3364"/>
                  </a:cubicBezTo>
                  <a:cubicBezTo>
                    <a:pt x="8403" y="3364"/>
                    <a:pt x="8646" y="3258"/>
                    <a:pt x="8811" y="3065"/>
                  </a:cubicBezTo>
                  <a:cubicBezTo>
                    <a:pt x="9018" y="2813"/>
                    <a:pt x="9314" y="2687"/>
                    <a:pt x="9610" y="2687"/>
                  </a:cubicBezTo>
                  <a:cubicBezTo>
                    <a:pt x="9907" y="2687"/>
                    <a:pt x="10204" y="2815"/>
                    <a:pt x="10409" y="3070"/>
                  </a:cubicBezTo>
                  <a:cubicBezTo>
                    <a:pt x="10606" y="3316"/>
                    <a:pt x="10683" y="3638"/>
                    <a:pt x="10616" y="3946"/>
                  </a:cubicBezTo>
                  <a:cubicBezTo>
                    <a:pt x="10503" y="4458"/>
                    <a:pt x="10058" y="4755"/>
                    <a:pt x="9603" y="4755"/>
                  </a:cubicBezTo>
                  <a:cubicBezTo>
                    <a:pt x="9318" y="4755"/>
                    <a:pt x="9029" y="4638"/>
                    <a:pt x="8816" y="4384"/>
                  </a:cubicBezTo>
                  <a:cubicBezTo>
                    <a:pt x="8652" y="4186"/>
                    <a:pt x="8402" y="4076"/>
                    <a:pt x="8142" y="4076"/>
                  </a:cubicBezTo>
                  <a:lnTo>
                    <a:pt x="7685" y="4076"/>
                  </a:lnTo>
                  <a:cubicBezTo>
                    <a:pt x="7319" y="4076"/>
                    <a:pt x="7021" y="4374"/>
                    <a:pt x="7021" y="4735"/>
                  </a:cubicBezTo>
                  <a:lnTo>
                    <a:pt x="7021" y="7016"/>
                  </a:lnTo>
                  <a:lnTo>
                    <a:pt x="4745" y="7016"/>
                  </a:lnTo>
                  <a:cubicBezTo>
                    <a:pt x="4610" y="7016"/>
                    <a:pt x="4505" y="6905"/>
                    <a:pt x="4505" y="6775"/>
                  </a:cubicBezTo>
                  <a:lnTo>
                    <a:pt x="4505" y="6318"/>
                  </a:lnTo>
                  <a:cubicBezTo>
                    <a:pt x="4500" y="6179"/>
                    <a:pt x="4562" y="6053"/>
                    <a:pt x="4663" y="5967"/>
                  </a:cubicBezTo>
                  <a:cubicBezTo>
                    <a:pt x="5587" y="5182"/>
                    <a:pt x="5212" y="3681"/>
                    <a:pt x="4028" y="3431"/>
                  </a:cubicBezTo>
                  <a:cubicBezTo>
                    <a:pt x="3921" y="3407"/>
                    <a:pt x="3814" y="3396"/>
                    <a:pt x="3710" y="3396"/>
                  </a:cubicBezTo>
                  <a:cubicBezTo>
                    <a:pt x="2929" y="3396"/>
                    <a:pt x="2262" y="4032"/>
                    <a:pt x="2262" y="4855"/>
                  </a:cubicBezTo>
                  <a:cubicBezTo>
                    <a:pt x="2262" y="5288"/>
                    <a:pt x="2455" y="5702"/>
                    <a:pt x="2792" y="5976"/>
                  </a:cubicBezTo>
                  <a:cubicBezTo>
                    <a:pt x="2893" y="6063"/>
                    <a:pt x="2946" y="6193"/>
                    <a:pt x="2941" y="6323"/>
                  </a:cubicBezTo>
                  <a:lnTo>
                    <a:pt x="2941" y="6780"/>
                  </a:lnTo>
                  <a:cubicBezTo>
                    <a:pt x="2941" y="6910"/>
                    <a:pt x="2830" y="7021"/>
                    <a:pt x="2700" y="7021"/>
                  </a:cubicBezTo>
                  <a:lnTo>
                    <a:pt x="424" y="7021"/>
                  </a:lnTo>
                  <a:lnTo>
                    <a:pt x="424" y="1121"/>
                  </a:lnTo>
                  <a:cubicBezTo>
                    <a:pt x="424" y="736"/>
                    <a:pt x="732" y="424"/>
                    <a:pt x="1117" y="424"/>
                  </a:cubicBezTo>
                  <a:lnTo>
                    <a:pt x="7016" y="424"/>
                  </a:lnTo>
                  <a:lnTo>
                    <a:pt x="7016" y="664"/>
                  </a:lnTo>
                  <a:cubicBezTo>
                    <a:pt x="7028" y="792"/>
                    <a:pt x="7127" y="856"/>
                    <a:pt x="7226" y="856"/>
                  </a:cubicBezTo>
                  <a:cubicBezTo>
                    <a:pt x="7324" y="856"/>
                    <a:pt x="7423" y="792"/>
                    <a:pt x="7435" y="664"/>
                  </a:cubicBezTo>
                  <a:lnTo>
                    <a:pt x="7435" y="424"/>
                  </a:lnTo>
                  <a:close/>
                  <a:moveTo>
                    <a:pt x="1117" y="0"/>
                  </a:moveTo>
                  <a:cubicBezTo>
                    <a:pt x="496" y="0"/>
                    <a:pt x="1" y="501"/>
                    <a:pt x="1" y="1117"/>
                  </a:cubicBezTo>
                  <a:lnTo>
                    <a:pt x="1" y="13338"/>
                  </a:lnTo>
                  <a:cubicBezTo>
                    <a:pt x="1" y="13959"/>
                    <a:pt x="496" y="14455"/>
                    <a:pt x="1117" y="14460"/>
                  </a:cubicBezTo>
                  <a:lnTo>
                    <a:pt x="13339" y="14460"/>
                  </a:lnTo>
                  <a:cubicBezTo>
                    <a:pt x="13955" y="14455"/>
                    <a:pt x="14455" y="13959"/>
                    <a:pt x="14455" y="13338"/>
                  </a:cubicBezTo>
                  <a:lnTo>
                    <a:pt x="14455" y="1121"/>
                  </a:lnTo>
                  <a:cubicBezTo>
                    <a:pt x="14455" y="501"/>
                    <a:pt x="13955" y="0"/>
                    <a:pt x="13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3" name="Google Shape;11463;p75"/>
          <p:cNvGrpSpPr/>
          <p:nvPr/>
        </p:nvGrpSpPr>
        <p:grpSpPr>
          <a:xfrm>
            <a:off x="6200960" y="1975274"/>
            <a:ext cx="417725" cy="378961"/>
            <a:chOff x="6200960" y="1975274"/>
            <a:chExt cx="417725" cy="378961"/>
          </a:xfrm>
        </p:grpSpPr>
        <p:sp>
          <p:nvSpPr>
            <p:cNvPr id="11464" name="Google Shape;11464;p75"/>
            <p:cNvSpPr/>
            <p:nvPr/>
          </p:nvSpPr>
          <p:spPr>
            <a:xfrm>
              <a:off x="6276416" y="2028411"/>
              <a:ext cx="272477" cy="272504"/>
            </a:xfrm>
            <a:custGeom>
              <a:avLst/>
              <a:gdLst/>
              <a:ahLst/>
              <a:cxnLst/>
              <a:rect l="l" t="t" r="r" b="b"/>
              <a:pathLst>
                <a:path w="10389" h="10390" extrusionOk="0">
                  <a:moveTo>
                    <a:pt x="5197" y="1"/>
                  </a:moveTo>
                  <a:cubicBezTo>
                    <a:pt x="2324" y="1"/>
                    <a:pt x="0" y="2325"/>
                    <a:pt x="0" y="5197"/>
                  </a:cubicBezTo>
                  <a:cubicBezTo>
                    <a:pt x="0" y="8065"/>
                    <a:pt x="2324" y="10389"/>
                    <a:pt x="5197" y="10389"/>
                  </a:cubicBezTo>
                  <a:cubicBezTo>
                    <a:pt x="8065" y="10389"/>
                    <a:pt x="10389" y="8065"/>
                    <a:pt x="10389" y="5197"/>
                  </a:cubicBezTo>
                  <a:cubicBezTo>
                    <a:pt x="10389" y="2325"/>
                    <a:pt x="8065" y="1"/>
                    <a:pt x="51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5"/>
            <p:cNvSpPr/>
            <p:nvPr/>
          </p:nvSpPr>
          <p:spPr>
            <a:xfrm>
              <a:off x="6332832" y="2029801"/>
              <a:ext cx="215564" cy="269199"/>
            </a:xfrm>
            <a:custGeom>
              <a:avLst/>
              <a:gdLst/>
              <a:ahLst/>
              <a:cxnLst/>
              <a:rect l="l" t="t" r="r" b="b"/>
              <a:pathLst>
                <a:path w="8219" h="10264" extrusionOk="0">
                  <a:moveTo>
                    <a:pt x="3792" y="1"/>
                  </a:moveTo>
                  <a:lnTo>
                    <a:pt x="3802" y="10"/>
                  </a:lnTo>
                  <a:lnTo>
                    <a:pt x="4148" y="434"/>
                  </a:lnTo>
                  <a:cubicBezTo>
                    <a:pt x="4186" y="487"/>
                    <a:pt x="4196" y="554"/>
                    <a:pt x="4172" y="616"/>
                  </a:cubicBezTo>
                  <a:lnTo>
                    <a:pt x="3874" y="1309"/>
                  </a:lnTo>
                  <a:lnTo>
                    <a:pt x="3494" y="621"/>
                  </a:lnTo>
                  <a:lnTo>
                    <a:pt x="2815" y="621"/>
                  </a:lnTo>
                  <a:lnTo>
                    <a:pt x="2339" y="1531"/>
                  </a:lnTo>
                  <a:cubicBezTo>
                    <a:pt x="2271" y="1661"/>
                    <a:pt x="2358" y="1819"/>
                    <a:pt x="2502" y="1829"/>
                  </a:cubicBezTo>
                  <a:lnTo>
                    <a:pt x="2883" y="1863"/>
                  </a:lnTo>
                  <a:lnTo>
                    <a:pt x="3190" y="1425"/>
                  </a:lnTo>
                  <a:lnTo>
                    <a:pt x="3498" y="1815"/>
                  </a:lnTo>
                  <a:lnTo>
                    <a:pt x="3417" y="2426"/>
                  </a:lnTo>
                  <a:lnTo>
                    <a:pt x="2608" y="2546"/>
                  </a:lnTo>
                  <a:lnTo>
                    <a:pt x="1776" y="3157"/>
                  </a:lnTo>
                  <a:lnTo>
                    <a:pt x="1675" y="3566"/>
                  </a:lnTo>
                  <a:cubicBezTo>
                    <a:pt x="1657" y="3651"/>
                    <a:pt x="1581" y="3707"/>
                    <a:pt x="1501" y="3707"/>
                  </a:cubicBezTo>
                  <a:cubicBezTo>
                    <a:pt x="1495" y="3707"/>
                    <a:pt x="1489" y="3706"/>
                    <a:pt x="1482" y="3706"/>
                  </a:cubicBezTo>
                  <a:lnTo>
                    <a:pt x="1170" y="3667"/>
                  </a:lnTo>
                  <a:cubicBezTo>
                    <a:pt x="1163" y="3666"/>
                    <a:pt x="1156" y="3666"/>
                    <a:pt x="1149" y="3666"/>
                  </a:cubicBezTo>
                  <a:cubicBezTo>
                    <a:pt x="1074" y="3666"/>
                    <a:pt x="1003" y="3712"/>
                    <a:pt x="977" y="3783"/>
                  </a:cubicBezTo>
                  <a:lnTo>
                    <a:pt x="804" y="4249"/>
                  </a:lnTo>
                  <a:cubicBezTo>
                    <a:pt x="770" y="4350"/>
                    <a:pt x="823" y="4456"/>
                    <a:pt x="924" y="4485"/>
                  </a:cubicBezTo>
                  <a:lnTo>
                    <a:pt x="1492" y="4649"/>
                  </a:lnTo>
                  <a:lnTo>
                    <a:pt x="1824" y="3922"/>
                  </a:lnTo>
                  <a:cubicBezTo>
                    <a:pt x="1862" y="3826"/>
                    <a:pt x="1944" y="3759"/>
                    <a:pt x="2040" y="3725"/>
                  </a:cubicBezTo>
                  <a:lnTo>
                    <a:pt x="2959" y="3431"/>
                  </a:lnTo>
                  <a:lnTo>
                    <a:pt x="3725" y="4014"/>
                  </a:lnTo>
                  <a:lnTo>
                    <a:pt x="4129" y="3840"/>
                  </a:lnTo>
                  <a:lnTo>
                    <a:pt x="4393" y="4143"/>
                  </a:lnTo>
                  <a:lnTo>
                    <a:pt x="4942" y="4095"/>
                  </a:lnTo>
                  <a:cubicBezTo>
                    <a:pt x="4945" y="4095"/>
                    <a:pt x="4949" y="4095"/>
                    <a:pt x="4952" y="4095"/>
                  </a:cubicBezTo>
                  <a:cubicBezTo>
                    <a:pt x="5039" y="4095"/>
                    <a:pt x="5116" y="4156"/>
                    <a:pt x="5134" y="4240"/>
                  </a:cubicBezTo>
                  <a:lnTo>
                    <a:pt x="5158" y="4360"/>
                  </a:lnTo>
                  <a:cubicBezTo>
                    <a:pt x="5197" y="4572"/>
                    <a:pt x="5048" y="4769"/>
                    <a:pt x="4836" y="4788"/>
                  </a:cubicBezTo>
                  <a:lnTo>
                    <a:pt x="3931" y="4860"/>
                  </a:lnTo>
                  <a:cubicBezTo>
                    <a:pt x="3830" y="4865"/>
                    <a:pt x="3758" y="4966"/>
                    <a:pt x="3792" y="5067"/>
                  </a:cubicBezTo>
                  <a:cubicBezTo>
                    <a:pt x="3825" y="5176"/>
                    <a:pt x="3739" y="5277"/>
                    <a:pt x="3634" y="5277"/>
                  </a:cubicBezTo>
                  <a:cubicBezTo>
                    <a:pt x="3618" y="5277"/>
                    <a:pt x="3602" y="5275"/>
                    <a:pt x="3585" y="5269"/>
                  </a:cubicBezTo>
                  <a:lnTo>
                    <a:pt x="2907" y="5043"/>
                  </a:lnTo>
                  <a:cubicBezTo>
                    <a:pt x="2820" y="5014"/>
                    <a:pt x="2753" y="4937"/>
                    <a:pt x="2738" y="4841"/>
                  </a:cubicBezTo>
                  <a:cubicBezTo>
                    <a:pt x="2719" y="4719"/>
                    <a:pt x="2614" y="4629"/>
                    <a:pt x="2488" y="4629"/>
                  </a:cubicBezTo>
                  <a:cubicBezTo>
                    <a:pt x="2485" y="4629"/>
                    <a:pt x="2482" y="4629"/>
                    <a:pt x="2478" y="4629"/>
                  </a:cubicBezTo>
                  <a:lnTo>
                    <a:pt x="1492" y="4653"/>
                  </a:lnTo>
                  <a:lnTo>
                    <a:pt x="953" y="4894"/>
                  </a:lnTo>
                  <a:cubicBezTo>
                    <a:pt x="828" y="4947"/>
                    <a:pt x="746" y="5072"/>
                    <a:pt x="741" y="5207"/>
                  </a:cubicBezTo>
                  <a:lnTo>
                    <a:pt x="732" y="5390"/>
                  </a:lnTo>
                  <a:lnTo>
                    <a:pt x="92" y="6121"/>
                  </a:lnTo>
                  <a:cubicBezTo>
                    <a:pt x="34" y="6188"/>
                    <a:pt x="0" y="6270"/>
                    <a:pt x="0" y="6357"/>
                  </a:cubicBezTo>
                  <a:lnTo>
                    <a:pt x="0" y="7146"/>
                  </a:lnTo>
                  <a:cubicBezTo>
                    <a:pt x="0" y="7290"/>
                    <a:pt x="63" y="7430"/>
                    <a:pt x="164" y="7531"/>
                  </a:cubicBezTo>
                  <a:lnTo>
                    <a:pt x="732" y="8079"/>
                  </a:lnTo>
                  <a:cubicBezTo>
                    <a:pt x="818" y="8161"/>
                    <a:pt x="934" y="8214"/>
                    <a:pt x="1059" y="8224"/>
                  </a:cubicBezTo>
                  <a:lnTo>
                    <a:pt x="2940" y="8387"/>
                  </a:lnTo>
                  <a:lnTo>
                    <a:pt x="2907" y="8657"/>
                  </a:lnTo>
                  <a:cubicBezTo>
                    <a:pt x="2892" y="8787"/>
                    <a:pt x="2945" y="8912"/>
                    <a:pt x="3051" y="8989"/>
                  </a:cubicBezTo>
                  <a:lnTo>
                    <a:pt x="3465" y="9297"/>
                  </a:lnTo>
                  <a:lnTo>
                    <a:pt x="3402" y="9504"/>
                  </a:lnTo>
                  <a:cubicBezTo>
                    <a:pt x="3359" y="9643"/>
                    <a:pt x="3402" y="9792"/>
                    <a:pt x="3513" y="9884"/>
                  </a:cubicBezTo>
                  <a:lnTo>
                    <a:pt x="3951" y="10264"/>
                  </a:lnTo>
                  <a:lnTo>
                    <a:pt x="5202" y="9865"/>
                  </a:lnTo>
                  <a:lnTo>
                    <a:pt x="5880" y="9056"/>
                  </a:lnTo>
                  <a:cubicBezTo>
                    <a:pt x="5991" y="8926"/>
                    <a:pt x="6077" y="8777"/>
                    <a:pt x="6150" y="8618"/>
                  </a:cubicBezTo>
                  <a:lnTo>
                    <a:pt x="7122" y="6371"/>
                  </a:lnTo>
                  <a:lnTo>
                    <a:pt x="6501" y="6419"/>
                  </a:lnTo>
                  <a:cubicBezTo>
                    <a:pt x="6501" y="6419"/>
                    <a:pt x="6500" y="6419"/>
                    <a:pt x="6500" y="6419"/>
                  </a:cubicBezTo>
                  <a:cubicBezTo>
                    <a:pt x="6392" y="6419"/>
                    <a:pt x="7415" y="5014"/>
                    <a:pt x="7343" y="4928"/>
                  </a:cubicBezTo>
                  <a:lnTo>
                    <a:pt x="7117" y="4475"/>
                  </a:lnTo>
                  <a:lnTo>
                    <a:pt x="7569" y="4249"/>
                  </a:lnTo>
                  <a:lnTo>
                    <a:pt x="8219" y="4711"/>
                  </a:lnTo>
                  <a:cubicBezTo>
                    <a:pt x="8017" y="2301"/>
                    <a:pt x="6183" y="352"/>
                    <a:pt x="3792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5"/>
            <p:cNvSpPr/>
            <p:nvPr/>
          </p:nvSpPr>
          <p:spPr>
            <a:xfrm>
              <a:off x="6249533" y="2031191"/>
              <a:ext cx="259128" cy="269724"/>
            </a:xfrm>
            <a:custGeom>
              <a:avLst/>
              <a:gdLst/>
              <a:ahLst/>
              <a:cxnLst/>
              <a:rect l="l" t="t" r="r" b="b"/>
              <a:pathLst>
                <a:path w="9880" h="10284" extrusionOk="0">
                  <a:moveTo>
                    <a:pt x="5159" y="0"/>
                  </a:moveTo>
                  <a:cubicBezTo>
                    <a:pt x="1757" y="713"/>
                    <a:pt x="1" y="4490"/>
                    <a:pt x="1641" y="7550"/>
                  </a:cubicBezTo>
                  <a:cubicBezTo>
                    <a:pt x="2601" y="9331"/>
                    <a:pt x="4404" y="10284"/>
                    <a:pt x="6229" y="10284"/>
                  </a:cubicBezTo>
                  <a:cubicBezTo>
                    <a:pt x="7535" y="10284"/>
                    <a:pt x="8852" y="9796"/>
                    <a:pt x="9879" y="8777"/>
                  </a:cubicBezTo>
                  <a:lnTo>
                    <a:pt x="9879" y="8777"/>
                  </a:lnTo>
                  <a:cubicBezTo>
                    <a:pt x="9528" y="8849"/>
                    <a:pt x="9172" y="8888"/>
                    <a:pt x="8816" y="8888"/>
                  </a:cubicBezTo>
                  <a:cubicBezTo>
                    <a:pt x="6713" y="8888"/>
                    <a:pt x="4817" y="7617"/>
                    <a:pt x="4014" y="5669"/>
                  </a:cubicBezTo>
                  <a:cubicBezTo>
                    <a:pt x="3210" y="3725"/>
                    <a:pt x="3662" y="1483"/>
                    <a:pt x="5159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5"/>
            <p:cNvSpPr/>
            <p:nvPr/>
          </p:nvSpPr>
          <p:spPr>
            <a:xfrm>
              <a:off x="6332832" y="2171272"/>
              <a:ext cx="156499" cy="127492"/>
            </a:xfrm>
            <a:custGeom>
              <a:avLst/>
              <a:gdLst/>
              <a:ahLst/>
              <a:cxnLst/>
              <a:rect l="l" t="t" r="r" b="b"/>
              <a:pathLst>
                <a:path w="5967" h="4861" extrusionOk="0">
                  <a:moveTo>
                    <a:pt x="717" y="1"/>
                  </a:moveTo>
                  <a:lnTo>
                    <a:pt x="87" y="717"/>
                  </a:lnTo>
                  <a:cubicBezTo>
                    <a:pt x="29" y="785"/>
                    <a:pt x="0" y="867"/>
                    <a:pt x="0" y="953"/>
                  </a:cubicBezTo>
                  <a:lnTo>
                    <a:pt x="0" y="1742"/>
                  </a:lnTo>
                  <a:cubicBezTo>
                    <a:pt x="0" y="1887"/>
                    <a:pt x="58" y="2026"/>
                    <a:pt x="164" y="2127"/>
                  </a:cubicBezTo>
                  <a:lnTo>
                    <a:pt x="727" y="2676"/>
                  </a:lnTo>
                  <a:cubicBezTo>
                    <a:pt x="818" y="2758"/>
                    <a:pt x="934" y="2811"/>
                    <a:pt x="1054" y="2820"/>
                  </a:cubicBezTo>
                  <a:lnTo>
                    <a:pt x="2748" y="2969"/>
                  </a:lnTo>
                  <a:cubicBezTo>
                    <a:pt x="2854" y="2979"/>
                    <a:pt x="2931" y="3070"/>
                    <a:pt x="2916" y="3176"/>
                  </a:cubicBezTo>
                  <a:lnTo>
                    <a:pt x="2907" y="3258"/>
                  </a:lnTo>
                  <a:cubicBezTo>
                    <a:pt x="2892" y="3383"/>
                    <a:pt x="2945" y="3508"/>
                    <a:pt x="3051" y="3590"/>
                  </a:cubicBezTo>
                  <a:lnTo>
                    <a:pt x="3465" y="3898"/>
                  </a:lnTo>
                  <a:lnTo>
                    <a:pt x="3402" y="4105"/>
                  </a:lnTo>
                  <a:cubicBezTo>
                    <a:pt x="3359" y="4240"/>
                    <a:pt x="3402" y="4389"/>
                    <a:pt x="3513" y="4480"/>
                  </a:cubicBezTo>
                  <a:lnTo>
                    <a:pt x="3951" y="4860"/>
                  </a:lnTo>
                  <a:lnTo>
                    <a:pt x="3960" y="4860"/>
                  </a:lnTo>
                  <a:cubicBezTo>
                    <a:pt x="4273" y="4807"/>
                    <a:pt x="4576" y="4721"/>
                    <a:pt x="4875" y="4610"/>
                  </a:cubicBezTo>
                  <a:lnTo>
                    <a:pt x="4947" y="4581"/>
                  </a:lnTo>
                  <a:cubicBezTo>
                    <a:pt x="5009" y="4557"/>
                    <a:pt x="5072" y="4528"/>
                    <a:pt x="5134" y="4499"/>
                  </a:cubicBezTo>
                  <a:lnTo>
                    <a:pt x="5197" y="4475"/>
                  </a:lnTo>
                  <a:lnTo>
                    <a:pt x="5880" y="3653"/>
                  </a:lnTo>
                  <a:cubicBezTo>
                    <a:pt x="5909" y="3614"/>
                    <a:pt x="5938" y="3571"/>
                    <a:pt x="5967" y="3532"/>
                  </a:cubicBezTo>
                  <a:lnTo>
                    <a:pt x="5967" y="3532"/>
                  </a:lnTo>
                  <a:cubicBezTo>
                    <a:pt x="5861" y="3542"/>
                    <a:pt x="5750" y="3547"/>
                    <a:pt x="5640" y="3547"/>
                  </a:cubicBezTo>
                  <a:cubicBezTo>
                    <a:pt x="3407" y="3542"/>
                    <a:pt x="1425" y="2118"/>
                    <a:pt x="717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5"/>
            <p:cNvSpPr/>
            <p:nvPr/>
          </p:nvSpPr>
          <p:spPr>
            <a:xfrm>
              <a:off x="6255434" y="2080394"/>
              <a:ext cx="363251" cy="273841"/>
            </a:xfrm>
            <a:custGeom>
              <a:avLst/>
              <a:gdLst/>
              <a:ahLst/>
              <a:cxnLst/>
              <a:rect l="l" t="t" r="r" b="b"/>
              <a:pathLst>
                <a:path w="13850" h="10441" extrusionOk="0">
                  <a:moveTo>
                    <a:pt x="12345" y="0"/>
                  </a:moveTo>
                  <a:cubicBezTo>
                    <a:pt x="12210" y="0"/>
                    <a:pt x="12077" y="130"/>
                    <a:pt x="12147" y="295"/>
                  </a:cubicBezTo>
                  <a:cubicBezTo>
                    <a:pt x="13388" y="2922"/>
                    <a:pt x="12830" y="6049"/>
                    <a:pt x="10746" y="8080"/>
                  </a:cubicBezTo>
                  <a:cubicBezTo>
                    <a:pt x="9446" y="9350"/>
                    <a:pt x="7729" y="10016"/>
                    <a:pt x="5991" y="10016"/>
                  </a:cubicBezTo>
                  <a:cubicBezTo>
                    <a:pt x="4951" y="10016"/>
                    <a:pt x="3903" y="9778"/>
                    <a:pt x="2932" y="9288"/>
                  </a:cubicBezTo>
                  <a:cubicBezTo>
                    <a:pt x="2128" y="8884"/>
                    <a:pt x="1416" y="8325"/>
                    <a:pt x="834" y="7647"/>
                  </a:cubicBezTo>
                  <a:lnTo>
                    <a:pt x="834" y="7647"/>
                  </a:lnTo>
                  <a:lnTo>
                    <a:pt x="1667" y="7921"/>
                  </a:lnTo>
                  <a:cubicBezTo>
                    <a:pt x="1694" y="7930"/>
                    <a:pt x="1719" y="7935"/>
                    <a:pt x="1743" y="7935"/>
                  </a:cubicBezTo>
                  <a:cubicBezTo>
                    <a:pt x="1959" y="7935"/>
                    <a:pt x="2044" y="7600"/>
                    <a:pt x="1801" y="7522"/>
                  </a:cubicBezTo>
                  <a:lnTo>
                    <a:pt x="300" y="7021"/>
                  </a:lnTo>
                  <a:cubicBezTo>
                    <a:pt x="276" y="7013"/>
                    <a:pt x="252" y="7009"/>
                    <a:pt x="229" y="7009"/>
                  </a:cubicBezTo>
                  <a:cubicBezTo>
                    <a:pt x="106" y="7009"/>
                    <a:pt x="1" y="7119"/>
                    <a:pt x="21" y="7252"/>
                  </a:cubicBezTo>
                  <a:lnTo>
                    <a:pt x="271" y="9004"/>
                  </a:lnTo>
                  <a:cubicBezTo>
                    <a:pt x="286" y="9110"/>
                    <a:pt x="377" y="9187"/>
                    <a:pt x="483" y="9187"/>
                  </a:cubicBezTo>
                  <a:lnTo>
                    <a:pt x="512" y="9187"/>
                  </a:lnTo>
                  <a:cubicBezTo>
                    <a:pt x="627" y="9167"/>
                    <a:pt x="709" y="9062"/>
                    <a:pt x="695" y="8946"/>
                  </a:cubicBezTo>
                  <a:lnTo>
                    <a:pt x="555" y="7964"/>
                  </a:lnTo>
                  <a:lnTo>
                    <a:pt x="555" y="7964"/>
                  </a:lnTo>
                  <a:cubicBezTo>
                    <a:pt x="1166" y="8667"/>
                    <a:pt x="1907" y="9244"/>
                    <a:pt x="2740" y="9668"/>
                  </a:cubicBezTo>
                  <a:cubicBezTo>
                    <a:pt x="3771" y="10188"/>
                    <a:pt x="4883" y="10441"/>
                    <a:pt x="5988" y="10441"/>
                  </a:cubicBezTo>
                  <a:cubicBezTo>
                    <a:pt x="7836" y="10441"/>
                    <a:pt x="9662" y="9732"/>
                    <a:pt x="11045" y="8383"/>
                  </a:cubicBezTo>
                  <a:cubicBezTo>
                    <a:pt x="13253" y="6227"/>
                    <a:pt x="13850" y="2903"/>
                    <a:pt x="12527" y="112"/>
                  </a:cubicBezTo>
                  <a:lnTo>
                    <a:pt x="12527" y="112"/>
                  </a:lnTo>
                  <a:lnTo>
                    <a:pt x="12527" y="117"/>
                  </a:lnTo>
                  <a:cubicBezTo>
                    <a:pt x="12484" y="35"/>
                    <a:pt x="12414" y="0"/>
                    <a:pt x="1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5"/>
            <p:cNvSpPr/>
            <p:nvPr/>
          </p:nvSpPr>
          <p:spPr>
            <a:xfrm>
              <a:off x="6200960" y="1975274"/>
              <a:ext cx="368916" cy="274104"/>
            </a:xfrm>
            <a:custGeom>
              <a:avLst/>
              <a:gdLst/>
              <a:ahLst/>
              <a:cxnLst/>
              <a:rect l="l" t="t" r="r" b="b"/>
              <a:pathLst>
                <a:path w="14066" h="10451" extrusionOk="0">
                  <a:moveTo>
                    <a:pt x="8073" y="1"/>
                  </a:moveTo>
                  <a:cubicBezTo>
                    <a:pt x="6706" y="1"/>
                    <a:pt x="5329" y="387"/>
                    <a:pt x="4114" y="1185"/>
                  </a:cubicBezTo>
                  <a:cubicBezTo>
                    <a:pt x="1097" y="3162"/>
                    <a:pt x="0" y="7060"/>
                    <a:pt x="1545" y="10317"/>
                  </a:cubicBezTo>
                  <a:cubicBezTo>
                    <a:pt x="1583" y="10412"/>
                    <a:pt x="1656" y="10451"/>
                    <a:pt x="1731" y="10451"/>
                  </a:cubicBezTo>
                  <a:cubicBezTo>
                    <a:pt x="1872" y="10451"/>
                    <a:pt x="2016" y="10309"/>
                    <a:pt x="1925" y="10139"/>
                  </a:cubicBezTo>
                  <a:cubicBezTo>
                    <a:pt x="1492" y="9225"/>
                    <a:pt x="1265" y="8229"/>
                    <a:pt x="1265" y="7223"/>
                  </a:cubicBezTo>
                  <a:cubicBezTo>
                    <a:pt x="1265" y="4375"/>
                    <a:pt x="3036" y="1825"/>
                    <a:pt x="5707" y="838"/>
                  </a:cubicBezTo>
                  <a:cubicBezTo>
                    <a:pt x="6479" y="552"/>
                    <a:pt x="7279" y="413"/>
                    <a:pt x="8071" y="413"/>
                  </a:cubicBezTo>
                  <a:cubicBezTo>
                    <a:pt x="10020" y="413"/>
                    <a:pt x="11920" y="1251"/>
                    <a:pt x="13237" y="2787"/>
                  </a:cubicBezTo>
                  <a:lnTo>
                    <a:pt x="12400" y="2508"/>
                  </a:lnTo>
                  <a:cubicBezTo>
                    <a:pt x="12374" y="2499"/>
                    <a:pt x="12350" y="2496"/>
                    <a:pt x="12327" y="2496"/>
                  </a:cubicBezTo>
                  <a:cubicBezTo>
                    <a:pt x="12113" y="2496"/>
                    <a:pt x="12027" y="2829"/>
                    <a:pt x="12270" y="2912"/>
                  </a:cubicBezTo>
                  <a:lnTo>
                    <a:pt x="13771" y="3412"/>
                  </a:lnTo>
                  <a:cubicBezTo>
                    <a:pt x="13793" y="3420"/>
                    <a:pt x="13815" y="3423"/>
                    <a:pt x="13837" y="3423"/>
                  </a:cubicBezTo>
                  <a:cubicBezTo>
                    <a:pt x="13961" y="3423"/>
                    <a:pt x="14066" y="3313"/>
                    <a:pt x="14045" y="3181"/>
                  </a:cubicBezTo>
                  <a:lnTo>
                    <a:pt x="13795" y="1430"/>
                  </a:lnTo>
                  <a:cubicBezTo>
                    <a:pt x="13778" y="1303"/>
                    <a:pt x="13685" y="1245"/>
                    <a:pt x="13590" y="1245"/>
                  </a:cubicBezTo>
                  <a:cubicBezTo>
                    <a:pt x="13474" y="1245"/>
                    <a:pt x="13355" y="1333"/>
                    <a:pt x="13377" y="1488"/>
                  </a:cubicBezTo>
                  <a:lnTo>
                    <a:pt x="13516" y="2464"/>
                  </a:lnTo>
                  <a:cubicBezTo>
                    <a:pt x="12098" y="848"/>
                    <a:pt x="10096" y="1"/>
                    <a:pt x="8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5"/>
            <p:cNvSpPr/>
            <p:nvPr/>
          </p:nvSpPr>
          <p:spPr>
            <a:xfrm>
              <a:off x="6365013" y="2075621"/>
              <a:ext cx="17677" cy="29322"/>
            </a:xfrm>
            <a:custGeom>
              <a:avLst/>
              <a:gdLst/>
              <a:ahLst/>
              <a:cxnLst/>
              <a:rect l="l" t="t" r="r" b="b"/>
              <a:pathLst>
                <a:path w="674" h="1118" extrusionOk="0">
                  <a:moveTo>
                    <a:pt x="453" y="0"/>
                  </a:moveTo>
                  <a:cubicBezTo>
                    <a:pt x="332" y="0"/>
                    <a:pt x="241" y="96"/>
                    <a:pt x="241" y="212"/>
                  </a:cubicBezTo>
                  <a:lnTo>
                    <a:pt x="246" y="602"/>
                  </a:lnTo>
                  <a:lnTo>
                    <a:pt x="92" y="751"/>
                  </a:lnTo>
                  <a:cubicBezTo>
                    <a:pt x="5" y="833"/>
                    <a:pt x="0" y="967"/>
                    <a:pt x="82" y="1049"/>
                  </a:cubicBezTo>
                  <a:cubicBezTo>
                    <a:pt x="125" y="1094"/>
                    <a:pt x="182" y="1117"/>
                    <a:pt x="238" y="1117"/>
                  </a:cubicBezTo>
                  <a:cubicBezTo>
                    <a:pt x="290" y="1117"/>
                    <a:pt x="341" y="1098"/>
                    <a:pt x="380" y="1059"/>
                  </a:cubicBezTo>
                  <a:lnTo>
                    <a:pt x="607" y="847"/>
                  </a:lnTo>
                  <a:cubicBezTo>
                    <a:pt x="650" y="804"/>
                    <a:pt x="674" y="746"/>
                    <a:pt x="674" y="688"/>
                  </a:cubicBezTo>
                  <a:lnTo>
                    <a:pt x="664" y="207"/>
                  </a:lnTo>
                  <a:cubicBezTo>
                    <a:pt x="664" y="92"/>
                    <a:pt x="568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75"/>
            <p:cNvSpPr/>
            <p:nvPr/>
          </p:nvSpPr>
          <p:spPr>
            <a:xfrm>
              <a:off x="6256588" y="2022589"/>
              <a:ext cx="307963" cy="284123"/>
            </a:xfrm>
            <a:custGeom>
              <a:avLst/>
              <a:gdLst/>
              <a:ahLst/>
              <a:cxnLst/>
              <a:rect l="l" t="t" r="r" b="b"/>
              <a:pathLst>
                <a:path w="11742" h="10833" extrusionOk="0">
                  <a:moveTo>
                    <a:pt x="4072" y="4149"/>
                  </a:moveTo>
                  <a:lnTo>
                    <a:pt x="4360" y="4187"/>
                  </a:lnTo>
                  <a:cubicBezTo>
                    <a:pt x="4372" y="4189"/>
                    <a:pt x="4384" y="4189"/>
                    <a:pt x="4396" y="4189"/>
                  </a:cubicBezTo>
                  <a:cubicBezTo>
                    <a:pt x="4430" y="4189"/>
                    <a:pt x="4465" y="4185"/>
                    <a:pt x="4500" y="4178"/>
                  </a:cubicBezTo>
                  <a:lnTo>
                    <a:pt x="4500" y="4178"/>
                  </a:lnTo>
                  <a:lnTo>
                    <a:pt x="4279" y="4669"/>
                  </a:lnTo>
                  <a:lnTo>
                    <a:pt x="3918" y="4563"/>
                  </a:lnTo>
                  <a:lnTo>
                    <a:pt x="4072" y="4149"/>
                  </a:lnTo>
                  <a:close/>
                  <a:moveTo>
                    <a:pt x="5482" y="4048"/>
                  </a:moveTo>
                  <a:lnTo>
                    <a:pt x="5905" y="4563"/>
                  </a:lnTo>
                  <a:lnTo>
                    <a:pt x="5857" y="4702"/>
                  </a:lnTo>
                  <a:cubicBezTo>
                    <a:pt x="5800" y="4870"/>
                    <a:pt x="5933" y="4985"/>
                    <a:pt x="6063" y="4985"/>
                  </a:cubicBezTo>
                  <a:cubicBezTo>
                    <a:pt x="6143" y="4985"/>
                    <a:pt x="6222" y="4942"/>
                    <a:pt x="6256" y="4842"/>
                  </a:cubicBezTo>
                  <a:lnTo>
                    <a:pt x="6309" y="4678"/>
                  </a:lnTo>
                  <a:cubicBezTo>
                    <a:pt x="6352" y="4553"/>
                    <a:pt x="6328" y="4414"/>
                    <a:pt x="6242" y="4308"/>
                  </a:cubicBezTo>
                  <a:lnTo>
                    <a:pt x="6131" y="4168"/>
                  </a:lnTo>
                  <a:lnTo>
                    <a:pt x="6506" y="4452"/>
                  </a:lnTo>
                  <a:cubicBezTo>
                    <a:pt x="6543" y="4482"/>
                    <a:pt x="6588" y="4497"/>
                    <a:pt x="6634" y="4497"/>
                  </a:cubicBezTo>
                  <a:cubicBezTo>
                    <a:pt x="6661" y="4497"/>
                    <a:pt x="6688" y="4492"/>
                    <a:pt x="6713" y="4481"/>
                  </a:cubicBezTo>
                  <a:lnTo>
                    <a:pt x="6983" y="4370"/>
                  </a:lnTo>
                  <a:lnTo>
                    <a:pt x="7146" y="4553"/>
                  </a:lnTo>
                  <a:cubicBezTo>
                    <a:pt x="7186" y="4602"/>
                    <a:pt x="7246" y="4626"/>
                    <a:pt x="7308" y="4626"/>
                  </a:cubicBezTo>
                  <a:cubicBezTo>
                    <a:pt x="7313" y="4626"/>
                    <a:pt x="7319" y="4626"/>
                    <a:pt x="7324" y="4625"/>
                  </a:cubicBezTo>
                  <a:lnTo>
                    <a:pt x="7844" y="4582"/>
                  </a:lnTo>
                  <a:lnTo>
                    <a:pt x="7863" y="4673"/>
                  </a:lnTo>
                  <a:cubicBezTo>
                    <a:pt x="7878" y="4760"/>
                    <a:pt x="7820" y="4842"/>
                    <a:pt x="7729" y="4847"/>
                  </a:cubicBezTo>
                  <a:lnTo>
                    <a:pt x="6819" y="4919"/>
                  </a:lnTo>
                  <a:cubicBezTo>
                    <a:pt x="6617" y="4933"/>
                    <a:pt x="6463" y="5111"/>
                    <a:pt x="6478" y="5313"/>
                  </a:cubicBezTo>
                  <a:lnTo>
                    <a:pt x="5876" y="5111"/>
                  </a:lnTo>
                  <a:cubicBezTo>
                    <a:pt x="5857" y="5107"/>
                    <a:pt x="5847" y="5092"/>
                    <a:pt x="5847" y="5078"/>
                  </a:cubicBezTo>
                  <a:cubicBezTo>
                    <a:pt x="5809" y="4852"/>
                    <a:pt x="5611" y="4683"/>
                    <a:pt x="5385" y="4683"/>
                  </a:cubicBezTo>
                  <a:lnTo>
                    <a:pt x="5376" y="4683"/>
                  </a:lnTo>
                  <a:lnTo>
                    <a:pt x="4726" y="4702"/>
                  </a:lnTo>
                  <a:lnTo>
                    <a:pt x="4919" y="4279"/>
                  </a:lnTo>
                  <a:cubicBezTo>
                    <a:pt x="4933" y="4240"/>
                    <a:pt x="4967" y="4212"/>
                    <a:pt x="5005" y="4202"/>
                  </a:cubicBezTo>
                  <a:lnTo>
                    <a:pt x="5482" y="4048"/>
                  </a:lnTo>
                  <a:close/>
                  <a:moveTo>
                    <a:pt x="10411" y="4775"/>
                  </a:moveTo>
                  <a:cubicBezTo>
                    <a:pt x="10448" y="4775"/>
                    <a:pt x="10485" y="4789"/>
                    <a:pt x="10515" y="4818"/>
                  </a:cubicBezTo>
                  <a:lnTo>
                    <a:pt x="10943" y="5236"/>
                  </a:lnTo>
                  <a:cubicBezTo>
                    <a:pt x="10948" y="5366"/>
                    <a:pt x="10948" y="5496"/>
                    <a:pt x="10943" y="5621"/>
                  </a:cubicBezTo>
                  <a:cubicBezTo>
                    <a:pt x="10890" y="6877"/>
                    <a:pt x="10370" y="8066"/>
                    <a:pt x="9485" y="8951"/>
                  </a:cubicBezTo>
                  <a:cubicBezTo>
                    <a:pt x="9345" y="9086"/>
                    <a:pt x="9206" y="9216"/>
                    <a:pt x="9057" y="9331"/>
                  </a:cubicBezTo>
                  <a:cubicBezTo>
                    <a:pt x="9134" y="9221"/>
                    <a:pt x="9201" y="9100"/>
                    <a:pt x="9254" y="8975"/>
                  </a:cubicBezTo>
                  <a:lnTo>
                    <a:pt x="10226" y="6728"/>
                  </a:lnTo>
                  <a:cubicBezTo>
                    <a:pt x="10287" y="6583"/>
                    <a:pt x="10180" y="6429"/>
                    <a:pt x="10028" y="6429"/>
                  </a:cubicBezTo>
                  <a:cubicBezTo>
                    <a:pt x="10023" y="6429"/>
                    <a:pt x="10019" y="6429"/>
                    <a:pt x="10014" y="6430"/>
                  </a:cubicBezTo>
                  <a:lnTo>
                    <a:pt x="9923" y="6439"/>
                  </a:lnTo>
                  <a:lnTo>
                    <a:pt x="10447" y="5390"/>
                  </a:lnTo>
                  <a:cubicBezTo>
                    <a:pt x="10534" y="5212"/>
                    <a:pt x="10481" y="5001"/>
                    <a:pt x="10322" y="4890"/>
                  </a:cubicBezTo>
                  <a:lnTo>
                    <a:pt x="10279" y="4861"/>
                  </a:lnTo>
                  <a:lnTo>
                    <a:pt x="10288" y="4842"/>
                  </a:lnTo>
                  <a:cubicBezTo>
                    <a:pt x="10316" y="4798"/>
                    <a:pt x="10363" y="4775"/>
                    <a:pt x="10411" y="4775"/>
                  </a:cubicBezTo>
                  <a:close/>
                  <a:moveTo>
                    <a:pt x="5959" y="1"/>
                  </a:moveTo>
                  <a:cubicBezTo>
                    <a:pt x="4567" y="1"/>
                    <a:pt x="3179" y="535"/>
                    <a:pt x="2128" y="1589"/>
                  </a:cubicBezTo>
                  <a:cubicBezTo>
                    <a:pt x="141" y="3576"/>
                    <a:pt x="1" y="6747"/>
                    <a:pt x="1805" y="8898"/>
                  </a:cubicBezTo>
                  <a:cubicBezTo>
                    <a:pt x="1853" y="8955"/>
                    <a:pt x="1910" y="8978"/>
                    <a:pt x="1965" y="8978"/>
                  </a:cubicBezTo>
                  <a:cubicBezTo>
                    <a:pt x="2122" y="8978"/>
                    <a:pt x="2263" y="8789"/>
                    <a:pt x="2128" y="8629"/>
                  </a:cubicBezTo>
                  <a:cubicBezTo>
                    <a:pt x="906" y="7171"/>
                    <a:pt x="612" y="5140"/>
                    <a:pt x="1382" y="3398"/>
                  </a:cubicBezTo>
                  <a:cubicBezTo>
                    <a:pt x="2152" y="1657"/>
                    <a:pt x="3846" y="502"/>
                    <a:pt x="5751" y="430"/>
                  </a:cubicBezTo>
                  <a:cubicBezTo>
                    <a:pt x="5825" y="426"/>
                    <a:pt x="5899" y="424"/>
                    <a:pt x="5974" y="424"/>
                  </a:cubicBezTo>
                  <a:cubicBezTo>
                    <a:pt x="6183" y="424"/>
                    <a:pt x="6392" y="438"/>
                    <a:pt x="6598" y="463"/>
                  </a:cubicBezTo>
                  <a:lnTo>
                    <a:pt x="6887" y="819"/>
                  </a:lnTo>
                  <a:lnTo>
                    <a:pt x="6766" y="1098"/>
                  </a:lnTo>
                  <a:lnTo>
                    <a:pt x="6593" y="786"/>
                  </a:lnTo>
                  <a:cubicBezTo>
                    <a:pt x="6555" y="718"/>
                    <a:pt x="6482" y="680"/>
                    <a:pt x="6405" y="680"/>
                  </a:cubicBezTo>
                  <a:lnTo>
                    <a:pt x="5727" y="680"/>
                  </a:lnTo>
                  <a:cubicBezTo>
                    <a:pt x="5645" y="680"/>
                    <a:pt x="5573" y="723"/>
                    <a:pt x="5539" y="790"/>
                  </a:cubicBezTo>
                  <a:lnTo>
                    <a:pt x="5058" y="1700"/>
                  </a:lnTo>
                  <a:cubicBezTo>
                    <a:pt x="4923" y="1964"/>
                    <a:pt x="5097" y="2287"/>
                    <a:pt x="5395" y="2311"/>
                  </a:cubicBezTo>
                  <a:lnTo>
                    <a:pt x="5775" y="2340"/>
                  </a:lnTo>
                  <a:cubicBezTo>
                    <a:pt x="5780" y="2340"/>
                    <a:pt x="5784" y="2340"/>
                    <a:pt x="5789" y="2340"/>
                  </a:cubicBezTo>
                  <a:cubicBezTo>
                    <a:pt x="5857" y="2340"/>
                    <a:pt x="5927" y="2307"/>
                    <a:pt x="5968" y="2253"/>
                  </a:cubicBezTo>
                  <a:lnTo>
                    <a:pt x="6107" y="2046"/>
                  </a:lnTo>
                  <a:lnTo>
                    <a:pt x="6184" y="2143"/>
                  </a:lnTo>
                  <a:lnTo>
                    <a:pt x="6136" y="2503"/>
                  </a:lnTo>
                  <a:lnTo>
                    <a:pt x="5486" y="2600"/>
                  </a:lnTo>
                  <a:cubicBezTo>
                    <a:pt x="5448" y="2604"/>
                    <a:pt x="5419" y="2619"/>
                    <a:pt x="5390" y="2638"/>
                  </a:cubicBezTo>
                  <a:lnTo>
                    <a:pt x="4553" y="3254"/>
                  </a:lnTo>
                  <a:cubicBezTo>
                    <a:pt x="4514" y="3283"/>
                    <a:pt x="4486" y="3326"/>
                    <a:pt x="4471" y="3374"/>
                  </a:cubicBezTo>
                  <a:lnTo>
                    <a:pt x="4380" y="3759"/>
                  </a:lnTo>
                  <a:lnTo>
                    <a:pt x="4096" y="3721"/>
                  </a:lnTo>
                  <a:cubicBezTo>
                    <a:pt x="4081" y="3719"/>
                    <a:pt x="4067" y="3718"/>
                    <a:pt x="4052" y="3718"/>
                  </a:cubicBezTo>
                  <a:cubicBezTo>
                    <a:pt x="3890" y="3718"/>
                    <a:pt x="3739" y="3817"/>
                    <a:pt x="3682" y="3976"/>
                  </a:cubicBezTo>
                  <a:lnTo>
                    <a:pt x="3509" y="4447"/>
                  </a:lnTo>
                  <a:cubicBezTo>
                    <a:pt x="3427" y="4659"/>
                    <a:pt x="3547" y="4895"/>
                    <a:pt x="3769" y="4957"/>
                  </a:cubicBezTo>
                  <a:cubicBezTo>
                    <a:pt x="3566" y="5044"/>
                    <a:pt x="3437" y="5241"/>
                    <a:pt x="3427" y="5458"/>
                  </a:cubicBezTo>
                  <a:lnTo>
                    <a:pt x="3422" y="5564"/>
                  </a:lnTo>
                  <a:lnTo>
                    <a:pt x="2830" y="6242"/>
                  </a:lnTo>
                  <a:cubicBezTo>
                    <a:pt x="2739" y="6348"/>
                    <a:pt x="2686" y="6478"/>
                    <a:pt x="2686" y="6617"/>
                  </a:cubicBezTo>
                  <a:lnTo>
                    <a:pt x="2686" y="7407"/>
                  </a:lnTo>
                  <a:cubicBezTo>
                    <a:pt x="2686" y="7609"/>
                    <a:pt x="2768" y="7806"/>
                    <a:pt x="2917" y="7945"/>
                  </a:cubicBezTo>
                  <a:lnTo>
                    <a:pt x="3480" y="8494"/>
                  </a:lnTo>
                  <a:cubicBezTo>
                    <a:pt x="3605" y="8614"/>
                    <a:pt x="3764" y="8686"/>
                    <a:pt x="3937" y="8701"/>
                  </a:cubicBezTo>
                  <a:lnTo>
                    <a:pt x="5607" y="8845"/>
                  </a:lnTo>
                  <a:lnTo>
                    <a:pt x="5602" y="8898"/>
                  </a:lnTo>
                  <a:cubicBezTo>
                    <a:pt x="5573" y="9100"/>
                    <a:pt x="5660" y="9302"/>
                    <a:pt x="5828" y="9427"/>
                  </a:cubicBezTo>
                  <a:lnTo>
                    <a:pt x="6122" y="9644"/>
                  </a:lnTo>
                  <a:lnTo>
                    <a:pt x="6102" y="9711"/>
                  </a:lnTo>
                  <a:cubicBezTo>
                    <a:pt x="6035" y="9928"/>
                    <a:pt x="6102" y="10164"/>
                    <a:pt x="6275" y="10313"/>
                  </a:cubicBezTo>
                  <a:lnTo>
                    <a:pt x="6362" y="10385"/>
                  </a:lnTo>
                  <a:cubicBezTo>
                    <a:pt x="6290" y="10390"/>
                    <a:pt x="6223" y="10395"/>
                    <a:pt x="6155" y="10399"/>
                  </a:cubicBezTo>
                  <a:cubicBezTo>
                    <a:pt x="6084" y="10402"/>
                    <a:pt x="6013" y="10404"/>
                    <a:pt x="5942" y="10404"/>
                  </a:cubicBezTo>
                  <a:cubicBezTo>
                    <a:pt x="4771" y="10404"/>
                    <a:pt x="3637" y="9993"/>
                    <a:pt x="2739" y="9245"/>
                  </a:cubicBezTo>
                  <a:cubicBezTo>
                    <a:pt x="2694" y="9206"/>
                    <a:pt x="2646" y="9190"/>
                    <a:pt x="2601" y="9190"/>
                  </a:cubicBezTo>
                  <a:cubicBezTo>
                    <a:pt x="2431" y="9190"/>
                    <a:pt x="2298" y="9422"/>
                    <a:pt x="2469" y="9567"/>
                  </a:cubicBezTo>
                  <a:cubicBezTo>
                    <a:pt x="3436" y="10381"/>
                    <a:pt x="4665" y="10833"/>
                    <a:pt x="5928" y="10833"/>
                  </a:cubicBezTo>
                  <a:cubicBezTo>
                    <a:pt x="5935" y="10833"/>
                    <a:pt x="5942" y="10833"/>
                    <a:pt x="5948" y="10832"/>
                  </a:cubicBezTo>
                  <a:cubicBezTo>
                    <a:pt x="6025" y="10832"/>
                    <a:pt x="6097" y="10832"/>
                    <a:pt x="6170" y="10828"/>
                  </a:cubicBezTo>
                  <a:cubicBezTo>
                    <a:pt x="8234" y="10746"/>
                    <a:pt x="10072" y="9495"/>
                    <a:pt x="10904" y="7604"/>
                  </a:cubicBezTo>
                  <a:cubicBezTo>
                    <a:pt x="11742" y="5718"/>
                    <a:pt x="11429" y="3514"/>
                    <a:pt x="10101" y="1936"/>
                  </a:cubicBezTo>
                  <a:cubicBezTo>
                    <a:pt x="10053" y="1879"/>
                    <a:pt x="9996" y="1856"/>
                    <a:pt x="9941" y="1856"/>
                  </a:cubicBezTo>
                  <a:cubicBezTo>
                    <a:pt x="9784" y="1856"/>
                    <a:pt x="9643" y="2045"/>
                    <a:pt x="9778" y="2205"/>
                  </a:cubicBezTo>
                  <a:cubicBezTo>
                    <a:pt x="10346" y="2884"/>
                    <a:pt x="10726" y="3702"/>
                    <a:pt x="10876" y="4577"/>
                  </a:cubicBezTo>
                  <a:lnTo>
                    <a:pt x="10813" y="4515"/>
                  </a:lnTo>
                  <a:cubicBezTo>
                    <a:pt x="10701" y="4405"/>
                    <a:pt x="10557" y="4352"/>
                    <a:pt x="10415" y="4352"/>
                  </a:cubicBezTo>
                  <a:cubicBezTo>
                    <a:pt x="10227" y="4352"/>
                    <a:pt x="10040" y="4443"/>
                    <a:pt x="9928" y="4616"/>
                  </a:cubicBezTo>
                  <a:lnTo>
                    <a:pt x="9894" y="4678"/>
                  </a:lnTo>
                  <a:cubicBezTo>
                    <a:pt x="9793" y="4678"/>
                    <a:pt x="9692" y="4717"/>
                    <a:pt x="9620" y="4784"/>
                  </a:cubicBezTo>
                  <a:lnTo>
                    <a:pt x="9341" y="4452"/>
                  </a:lnTo>
                  <a:cubicBezTo>
                    <a:pt x="9293" y="4396"/>
                    <a:pt x="9237" y="4373"/>
                    <a:pt x="9182" y="4373"/>
                  </a:cubicBezTo>
                  <a:cubicBezTo>
                    <a:pt x="9023" y="4373"/>
                    <a:pt x="8879" y="4566"/>
                    <a:pt x="9018" y="4726"/>
                  </a:cubicBezTo>
                  <a:lnTo>
                    <a:pt x="9446" y="5232"/>
                  </a:lnTo>
                  <a:cubicBezTo>
                    <a:pt x="9488" y="5280"/>
                    <a:pt x="9548" y="5306"/>
                    <a:pt x="9608" y="5306"/>
                  </a:cubicBezTo>
                  <a:cubicBezTo>
                    <a:pt x="9661" y="5306"/>
                    <a:pt x="9714" y="5286"/>
                    <a:pt x="9754" y="5246"/>
                  </a:cubicBezTo>
                  <a:lnTo>
                    <a:pt x="9889" y="5111"/>
                  </a:lnTo>
                  <a:lnTo>
                    <a:pt x="10058" y="5227"/>
                  </a:lnTo>
                  <a:lnTo>
                    <a:pt x="9427" y="6478"/>
                  </a:lnTo>
                  <a:lnTo>
                    <a:pt x="9393" y="6478"/>
                  </a:lnTo>
                  <a:cubicBezTo>
                    <a:pt x="9389" y="6478"/>
                    <a:pt x="9384" y="6479"/>
                    <a:pt x="9379" y="6479"/>
                  </a:cubicBezTo>
                  <a:cubicBezTo>
                    <a:pt x="9337" y="6479"/>
                    <a:pt x="9299" y="6460"/>
                    <a:pt x="9268" y="6425"/>
                  </a:cubicBezTo>
                  <a:lnTo>
                    <a:pt x="8431" y="5400"/>
                  </a:lnTo>
                  <a:cubicBezTo>
                    <a:pt x="8385" y="5344"/>
                    <a:pt x="8328" y="5320"/>
                    <a:pt x="8273" y="5320"/>
                  </a:cubicBezTo>
                  <a:cubicBezTo>
                    <a:pt x="8117" y="5320"/>
                    <a:pt x="7972" y="5509"/>
                    <a:pt x="8104" y="5670"/>
                  </a:cubicBezTo>
                  <a:lnTo>
                    <a:pt x="8941" y="6694"/>
                  </a:lnTo>
                  <a:cubicBezTo>
                    <a:pt x="9052" y="6827"/>
                    <a:pt x="9211" y="6903"/>
                    <a:pt x="9379" y="6903"/>
                  </a:cubicBezTo>
                  <a:cubicBezTo>
                    <a:pt x="9393" y="6903"/>
                    <a:pt x="9408" y="6902"/>
                    <a:pt x="9422" y="6901"/>
                  </a:cubicBezTo>
                  <a:lnTo>
                    <a:pt x="9697" y="6882"/>
                  </a:lnTo>
                  <a:lnTo>
                    <a:pt x="9697" y="6882"/>
                  </a:lnTo>
                  <a:lnTo>
                    <a:pt x="8864" y="8807"/>
                  </a:lnTo>
                  <a:cubicBezTo>
                    <a:pt x="8802" y="8946"/>
                    <a:pt x="8720" y="9076"/>
                    <a:pt x="8624" y="9196"/>
                  </a:cubicBezTo>
                  <a:lnTo>
                    <a:pt x="7960" y="9990"/>
                  </a:lnTo>
                  <a:cubicBezTo>
                    <a:pt x="7623" y="10135"/>
                    <a:pt x="7276" y="10245"/>
                    <a:pt x="6920" y="10318"/>
                  </a:cubicBezTo>
                  <a:lnTo>
                    <a:pt x="6550" y="9995"/>
                  </a:lnTo>
                  <a:cubicBezTo>
                    <a:pt x="6506" y="9957"/>
                    <a:pt x="6487" y="9899"/>
                    <a:pt x="6506" y="9841"/>
                  </a:cubicBezTo>
                  <a:lnTo>
                    <a:pt x="6569" y="9634"/>
                  </a:lnTo>
                  <a:cubicBezTo>
                    <a:pt x="6598" y="9548"/>
                    <a:pt x="6564" y="9456"/>
                    <a:pt x="6492" y="9403"/>
                  </a:cubicBezTo>
                  <a:lnTo>
                    <a:pt x="6078" y="9095"/>
                  </a:lnTo>
                  <a:cubicBezTo>
                    <a:pt x="6035" y="9062"/>
                    <a:pt x="6011" y="9009"/>
                    <a:pt x="6016" y="8956"/>
                  </a:cubicBezTo>
                  <a:lnTo>
                    <a:pt x="6049" y="8686"/>
                  </a:lnTo>
                  <a:cubicBezTo>
                    <a:pt x="6069" y="8566"/>
                    <a:pt x="5977" y="8460"/>
                    <a:pt x="5862" y="8451"/>
                  </a:cubicBezTo>
                  <a:lnTo>
                    <a:pt x="3971" y="8287"/>
                  </a:lnTo>
                  <a:cubicBezTo>
                    <a:pt x="3898" y="8277"/>
                    <a:pt x="3826" y="8249"/>
                    <a:pt x="3773" y="8196"/>
                  </a:cubicBezTo>
                  <a:lnTo>
                    <a:pt x="3206" y="7652"/>
                  </a:lnTo>
                  <a:cubicBezTo>
                    <a:pt x="3143" y="7589"/>
                    <a:pt x="3109" y="7503"/>
                    <a:pt x="3109" y="7416"/>
                  </a:cubicBezTo>
                  <a:lnTo>
                    <a:pt x="3109" y="6627"/>
                  </a:lnTo>
                  <a:cubicBezTo>
                    <a:pt x="3109" y="6589"/>
                    <a:pt x="3119" y="6555"/>
                    <a:pt x="3143" y="6531"/>
                  </a:cubicBezTo>
                  <a:lnTo>
                    <a:pt x="3788" y="5795"/>
                  </a:lnTo>
                  <a:cubicBezTo>
                    <a:pt x="3822" y="5756"/>
                    <a:pt x="3841" y="5713"/>
                    <a:pt x="3841" y="5665"/>
                  </a:cubicBezTo>
                  <a:lnTo>
                    <a:pt x="3846" y="5482"/>
                  </a:lnTo>
                  <a:cubicBezTo>
                    <a:pt x="3850" y="5424"/>
                    <a:pt x="3884" y="5376"/>
                    <a:pt x="3937" y="5352"/>
                  </a:cubicBezTo>
                  <a:lnTo>
                    <a:pt x="4437" y="5131"/>
                  </a:lnTo>
                  <a:lnTo>
                    <a:pt x="5385" y="5107"/>
                  </a:lnTo>
                  <a:cubicBezTo>
                    <a:pt x="5409" y="5107"/>
                    <a:pt x="5429" y="5126"/>
                    <a:pt x="5429" y="5145"/>
                  </a:cubicBezTo>
                  <a:cubicBezTo>
                    <a:pt x="5457" y="5318"/>
                    <a:pt x="5578" y="5458"/>
                    <a:pt x="5741" y="5516"/>
                  </a:cubicBezTo>
                  <a:lnTo>
                    <a:pt x="6420" y="5742"/>
                  </a:lnTo>
                  <a:cubicBezTo>
                    <a:pt x="6460" y="5755"/>
                    <a:pt x="6499" y="5761"/>
                    <a:pt x="6538" y="5761"/>
                  </a:cubicBezTo>
                  <a:cubicBezTo>
                    <a:pt x="6756" y="5761"/>
                    <a:pt x="6939" y="5566"/>
                    <a:pt x="6911" y="5337"/>
                  </a:cubicBezTo>
                  <a:lnTo>
                    <a:pt x="7758" y="5270"/>
                  </a:lnTo>
                  <a:cubicBezTo>
                    <a:pt x="8099" y="5241"/>
                    <a:pt x="8340" y="4924"/>
                    <a:pt x="8272" y="4587"/>
                  </a:cubicBezTo>
                  <a:lnTo>
                    <a:pt x="8248" y="4467"/>
                  </a:lnTo>
                  <a:cubicBezTo>
                    <a:pt x="8212" y="4282"/>
                    <a:pt x="8054" y="4152"/>
                    <a:pt x="7872" y="4152"/>
                  </a:cubicBezTo>
                  <a:cubicBezTo>
                    <a:pt x="7860" y="4152"/>
                    <a:pt x="7847" y="4153"/>
                    <a:pt x="7834" y="4154"/>
                  </a:cubicBezTo>
                  <a:lnTo>
                    <a:pt x="7387" y="4192"/>
                  </a:lnTo>
                  <a:lnTo>
                    <a:pt x="7320" y="4115"/>
                  </a:lnTo>
                  <a:lnTo>
                    <a:pt x="7911" y="3528"/>
                  </a:lnTo>
                  <a:cubicBezTo>
                    <a:pt x="8063" y="3373"/>
                    <a:pt x="7922" y="3160"/>
                    <a:pt x="7756" y="3160"/>
                  </a:cubicBezTo>
                  <a:cubicBezTo>
                    <a:pt x="7707" y="3160"/>
                    <a:pt x="7655" y="3180"/>
                    <a:pt x="7608" y="3225"/>
                  </a:cubicBezTo>
                  <a:lnTo>
                    <a:pt x="6896" y="3937"/>
                  </a:lnTo>
                  <a:lnTo>
                    <a:pt x="6656" y="4038"/>
                  </a:lnTo>
                  <a:lnTo>
                    <a:pt x="5992" y="3528"/>
                  </a:lnTo>
                  <a:cubicBezTo>
                    <a:pt x="5953" y="3503"/>
                    <a:pt x="5908" y="3488"/>
                    <a:pt x="5864" y="3488"/>
                  </a:cubicBezTo>
                  <a:cubicBezTo>
                    <a:pt x="5842" y="3488"/>
                    <a:pt x="5820" y="3491"/>
                    <a:pt x="5799" y="3499"/>
                  </a:cubicBezTo>
                  <a:lnTo>
                    <a:pt x="4875" y="3793"/>
                  </a:lnTo>
                  <a:cubicBezTo>
                    <a:pt x="4846" y="3803"/>
                    <a:pt x="4822" y="3812"/>
                    <a:pt x="4798" y="3822"/>
                  </a:cubicBezTo>
                  <a:lnTo>
                    <a:pt x="4861" y="3548"/>
                  </a:lnTo>
                  <a:lnTo>
                    <a:pt x="5592" y="3009"/>
                  </a:lnTo>
                  <a:lnTo>
                    <a:pt x="6348" y="2898"/>
                  </a:lnTo>
                  <a:cubicBezTo>
                    <a:pt x="6444" y="2884"/>
                    <a:pt x="6516" y="2811"/>
                    <a:pt x="6531" y="2720"/>
                  </a:cubicBezTo>
                  <a:lnTo>
                    <a:pt x="6617" y="2109"/>
                  </a:lnTo>
                  <a:cubicBezTo>
                    <a:pt x="6622" y="2051"/>
                    <a:pt x="6607" y="1993"/>
                    <a:pt x="6574" y="1950"/>
                  </a:cubicBezTo>
                  <a:lnTo>
                    <a:pt x="6261" y="1555"/>
                  </a:lnTo>
                  <a:cubicBezTo>
                    <a:pt x="6219" y="1502"/>
                    <a:pt x="6158" y="1475"/>
                    <a:pt x="6097" y="1475"/>
                  </a:cubicBezTo>
                  <a:cubicBezTo>
                    <a:pt x="6032" y="1475"/>
                    <a:pt x="5966" y="1506"/>
                    <a:pt x="5924" y="1565"/>
                  </a:cubicBezTo>
                  <a:lnTo>
                    <a:pt x="5684" y="1902"/>
                  </a:lnTo>
                  <a:lnTo>
                    <a:pt x="5438" y="1883"/>
                  </a:lnTo>
                  <a:lnTo>
                    <a:pt x="5852" y="1098"/>
                  </a:lnTo>
                  <a:lnTo>
                    <a:pt x="6280" y="1098"/>
                  </a:lnTo>
                  <a:lnTo>
                    <a:pt x="6603" y="1676"/>
                  </a:lnTo>
                  <a:cubicBezTo>
                    <a:pt x="6642" y="1749"/>
                    <a:pt x="6714" y="1785"/>
                    <a:pt x="6786" y="1785"/>
                  </a:cubicBezTo>
                  <a:cubicBezTo>
                    <a:pt x="6865" y="1785"/>
                    <a:pt x="6945" y="1742"/>
                    <a:pt x="6983" y="1657"/>
                  </a:cubicBezTo>
                  <a:lnTo>
                    <a:pt x="7276" y="959"/>
                  </a:lnTo>
                  <a:cubicBezTo>
                    <a:pt x="7329" y="839"/>
                    <a:pt x="7315" y="699"/>
                    <a:pt x="7243" y="593"/>
                  </a:cubicBezTo>
                  <a:lnTo>
                    <a:pt x="7243" y="593"/>
                  </a:lnTo>
                  <a:cubicBezTo>
                    <a:pt x="7945" y="781"/>
                    <a:pt x="8604" y="1122"/>
                    <a:pt x="9167" y="1594"/>
                  </a:cubicBezTo>
                  <a:cubicBezTo>
                    <a:pt x="9211" y="1630"/>
                    <a:pt x="9257" y="1646"/>
                    <a:pt x="9300" y="1646"/>
                  </a:cubicBezTo>
                  <a:cubicBezTo>
                    <a:pt x="9471" y="1646"/>
                    <a:pt x="9609" y="1412"/>
                    <a:pt x="9437" y="1267"/>
                  </a:cubicBezTo>
                  <a:cubicBezTo>
                    <a:pt x="8427" y="419"/>
                    <a:pt x="7191" y="1"/>
                    <a:pt x="5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2" name="Google Shape;11472;p75"/>
          <p:cNvGrpSpPr/>
          <p:nvPr/>
        </p:nvGrpSpPr>
        <p:grpSpPr>
          <a:xfrm>
            <a:off x="6666052" y="1991771"/>
            <a:ext cx="391341" cy="328447"/>
            <a:chOff x="6666052" y="1991771"/>
            <a:chExt cx="391341" cy="328447"/>
          </a:xfrm>
        </p:grpSpPr>
        <p:sp>
          <p:nvSpPr>
            <p:cNvPr id="11473" name="Google Shape;11473;p75"/>
            <p:cNvSpPr/>
            <p:nvPr/>
          </p:nvSpPr>
          <p:spPr>
            <a:xfrm>
              <a:off x="6848858" y="2069300"/>
              <a:ext cx="199303" cy="181494"/>
            </a:xfrm>
            <a:custGeom>
              <a:avLst/>
              <a:gdLst/>
              <a:ahLst/>
              <a:cxnLst/>
              <a:rect l="l" t="t" r="r" b="b"/>
              <a:pathLst>
                <a:path w="7599" h="6920" extrusionOk="0">
                  <a:moveTo>
                    <a:pt x="4783" y="1"/>
                  </a:moveTo>
                  <a:lnTo>
                    <a:pt x="3325" y="1122"/>
                  </a:lnTo>
                  <a:lnTo>
                    <a:pt x="2108" y="718"/>
                  </a:lnTo>
                  <a:lnTo>
                    <a:pt x="0" y="2431"/>
                  </a:lnTo>
                  <a:lnTo>
                    <a:pt x="3248" y="6920"/>
                  </a:lnTo>
                  <a:lnTo>
                    <a:pt x="7598" y="3831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5"/>
            <p:cNvSpPr/>
            <p:nvPr/>
          </p:nvSpPr>
          <p:spPr>
            <a:xfrm>
              <a:off x="6936432" y="1997358"/>
              <a:ext cx="112857" cy="200063"/>
            </a:xfrm>
            <a:custGeom>
              <a:avLst/>
              <a:gdLst/>
              <a:ahLst/>
              <a:cxnLst/>
              <a:rect l="l" t="t" r="r" b="b"/>
              <a:pathLst>
                <a:path w="4303" h="7628" extrusionOk="0">
                  <a:moveTo>
                    <a:pt x="4303" y="1"/>
                  </a:moveTo>
                  <a:lnTo>
                    <a:pt x="1" y="2763"/>
                  </a:lnTo>
                  <a:lnTo>
                    <a:pt x="3706" y="7628"/>
                  </a:lnTo>
                  <a:lnTo>
                    <a:pt x="4303" y="7151"/>
                  </a:lnTo>
                  <a:lnTo>
                    <a:pt x="4303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5"/>
            <p:cNvSpPr/>
            <p:nvPr/>
          </p:nvSpPr>
          <p:spPr>
            <a:xfrm>
              <a:off x="7012413" y="2145150"/>
              <a:ext cx="36876" cy="52271"/>
            </a:xfrm>
            <a:custGeom>
              <a:avLst/>
              <a:gdLst/>
              <a:ahLst/>
              <a:cxnLst/>
              <a:rect l="l" t="t" r="r" b="b"/>
              <a:pathLst>
                <a:path w="1406" h="1993" extrusionOk="0">
                  <a:moveTo>
                    <a:pt x="1406" y="0"/>
                  </a:moveTo>
                  <a:lnTo>
                    <a:pt x="0" y="929"/>
                  </a:lnTo>
                  <a:lnTo>
                    <a:pt x="809" y="1993"/>
                  </a:lnTo>
                  <a:lnTo>
                    <a:pt x="1406" y="1516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5"/>
            <p:cNvSpPr/>
            <p:nvPr/>
          </p:nvSpPr>
          <p:spPr>
            <a:xfrm>
              <a:off x="6861867" y="2129256"/>
              <a:ext cx="151569" cy="100792"/>
            </a:xfrm>
            <a:custGeom>
              <a:avLst/>
              <a:gdLst/>
              <a:ahLst/>
              <a:cxnLst/>
              <a:rect l="l" t="t" r="r" b="b"/>
              <a:pathLst>
                <a:path w="5779" h="3843" extrusionOk="0">
                  <a:moveTo>
                    <a:pt x="664" y="0"/>
                  </a:moveTo>
                  <a:lnTo>
                    <a:pt x="0" y="1218"/>
                  </a:lnTo>
                  <a:lnTo>
                    <a:pt x="4658" y="3758"/>
                  </a:lnTo>
                  <a:cubicBezTo>
                    <a:pt x="4763" y="3815"/>
                    <a:pt x="4877" y="3842"/>
                    <a:pt x="4989" y="3842"/>
                  </a:cubicBezTo>
                  <a:cubicBezTo>
                    <a:pt x="5236" y="3842"/>
                    <a:pt x="5475" y="3711"/>
                    <a:pt x="5601" y="3479"/>
                  </a:cubicBezTo>
                  <a:cubicBezTo>
                    <a:pt x="5779" y="3142"/>
                    <a:pt x="5659" y="2724"/>
                    <a:pt x="5322" y="2541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5"/>
            <p:cNvSpPr/>
            <p:nvPr/>
          </p:nvSpPr>
          <p:spPr>
            <a:xfrm>
              <a:off x="6921036" y="2180111"/>
              <a:ext cx="88885" cy="50068"/>
            </a:xfrm>
            <a:custGeom>
              <a:avLst/>
              <a:gdLst/>
              <a:ahLst/>
              <a:cxnLst/>
              <a:rect l="l" t="t" r="r" b="b"/>
              <a:pathLst>
                <a:path w="3389" h="1909" extrusionOk="0">
                  <a:moveTo>
                    <a:pt x="304" y="0"/>
                  </a:moveTo>
                  <a:lnTo>
                    <a:pt x="1" y="515"/>
                  </a:lnTo>
                  <a:lnTo>
                    <a:pt x="2402" y="1824"/>
                  </a:lnTo>
                  <a:cubicBezTo>
                    <a:pt x="2508" y="1882"/>
                    <a:pt x="2621" y="1909"/>
                    <a:pt x="2732" y="1909"/>
                  </a:cubicBezTo>
                  <a:cubicBezTo>
                    <a:pt x="3019" y="1909"/>
                    <a:pt x="3291" y="1729"/>
                    <a:pt x="3388" y="1434"/>
                  </a:cubicBezTo>
                  <a:lnTo>
                    <a:pt x="3388" y="1434"/>
                  </a:lnTo>
                  <a:cubicBezTo>
                    <a:pt x="3318" y="1457"/>
                    <a:pt x="3244" y="1469"/>
                    <a:pt x="3170" y="1469"/>
                  </a:cubicBezTo>
                  <a:cubicBezTo>
                    <a:pt x="3057" y="1469"/>
                    <a:pt x="2944" y="1441"/>
                    <a:pt x="2845" y="1386"/>
                  </a:cubicBezTo>
                  <a:lnTo>
                    <a:pt x="3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5"/>
            <p:cNvSpPr/>
            <p:nvPr/>
          </p:nvSpPr>
          <p:spPr>
            <a:xfrm>
              <a:off x="6833830" y="2155379"/>
              <a:ext cx="151595" cy="100792"/>
            </a:xfrm>
            <a:custGeom>
              <a:avLst/>
              <a:gdLst/>
              <a:ahLst/>
              <a:cxnLst/>
              <a:rect l="l" t="t" r="r" b="b"/>
              <a:pathLst>
                <a:path w="5780" h="3843" extrusionOk="0">
                  <a:moveTo>
                    <a:pt x="660" y="0"/>
                  </a:moveTo>
                  <a:lnTo>
                    <a:pt x="1" y="1218"/>
                  </a:lnTo>
                  <a:lnTo>
                    <a:pt x="4659" y="3758"/>
                  </a:lnTo>
                  <a:cubicBezTo>
                    <a:pt x="4764" y="3815"/>
                    <a:pt x="4877" y="3842"/>
                    <a:pt x="4988" y="3842"/>
                  </a:cubicBezTo>
                  <a:cubicBezTo>
                    <a:pt x="5234" y="3842"/>
                    <a:pt x="5471" y="3711"/>
                    <a:pt x="5597" y="3479"/>
                  </a:cubicBezTo>
                  <a:cubicBezTo>
                    <a:pt x="5780" y="3142"/>
                    <a:pt x="5655" y="2724"/>
                    <a:pt x="5323" y="2541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5"/>
            <p:cNvSpPr/>
            <p:nvPr/>
          </p:nvSpPr>
          <p:spPr>
            <a:xfrm>
              <a:off x="6902860" y="2212791"/>
              <a:ext cx="79050" cy="43407"/>
            </a:xfrm>
            <a:custGeom>
              <a:avLst/>
              <a:gdLst/>
              <a:ahLst/>
              <a:cxnLst/>
              <a:rect l="l" t="t" r="r" b="b"/>
              <a:pathLst>
                <a:path w="3014" h="1655" extrusionOk="0">
                  <a:moveTo>
                    <a:pt x="270" y="1"/>
                  </a:moveTo>
                  <a:lnTo>
                    <a:pt x="1" y="462"/>
                  </a:lnTo>
                  <a:lnTo>
                    <a:pt x="2027" y="1569"/>
                  </a:lnTo>
                  <a:cubicBezTo>
                    <a:pt x="2132" y="1627"/>
                    <a:pt x="2244" y="1654"/>
                    <a:pt x="2355" y="1654"/>
                  </a:cubicBezTo>
                  <a:cubicBezTo>
                    <a:pt x="2640" y="1654"/>
                    <a:pt x="2913" y="1475"/>
                    <a:pt x="3013" y="1184"/>
                  </a:cubicBezTo>
                  <a:lnTo>
                    <a:pt x="3013" y="1184"/>
                  </a:lnTo>
                  <a:cubicBezTo>
                    <a:pt x="2923" y="1224"/>
                    <a:pt x="2827" y="1243"/>
                    <a:pt x="2732" y="1243"/>
                  </a:cubicBezTo>
                  <a:cubicBezTo>
                    <a:pt x="2617" y="1243"/>
                    <a:pt x="2502" y="1215"/>
                    <a:pt x="2397" y="1160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5"/>
            <p:cNvSpPr/>
            <p:nvPr/>
          </p:nvSpPr>
          <p:spPr>
            <a:xfrm>
              <a:off x="6805819" y="2181501"/>
              <a:ext cx="151726" cy="100687"/>
            </a:xfrm>
            <a:custGeom>
              <a:avLst/>
              <a:gdLst/>
              <a:ahLst/>
              <a:cxnLst/>
              <a:rect l="l" t="t" r="r" b="b"/>
              <a:pathLst>
                <a:path w="5785" h="3839" extrusionOk="0">
                  <a:moveTo>
                    <a:pt x="665" y="0"/>
                  </a:moveTo>
                  <a:lnTo>
                    <a:pt x="1" y="1218"/>
                  </a:lnTo>
                  <a:lnTo>
                    <a:pt x="4663" y="3753"/>
                  </a:lnTo>
                  <a:cubicBezTo>
                    <a:pt x="4768" y="3811"/>
                    <a:pt x="4882" y="3839"/>
                    <a:pt x="4995" y="3839"/>
                  </a:cubicBezTo>
                  <a:cubicBezTo>
                    <a:pt x="5239" y="3839"/>
                    <a:pt x="5476" y="3710"/>
                    <a:pt x="5602" y="3479"/>
                  </a:cubicBezTo>
                  <a:cubicBezTo>
                    <a:pt x="5784" y="3142"/>
                    <a:pt x="5659" y="2724"/>
                    <a:pt x="5322" y="2541"/>
                  </a:cubicBezTo>
                  <a:lnTo>
                    <a:pt x="665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5"/>
            <p:cNvSpPr/>
            <p:nvPr/>
          </p:nvSpPr>
          <p:spPr>
            <a:xfrm>
              <a:off x="6884580" y="2244604"/>
              <a:ext cx="69057" cy="37689"/>
            </a:xfrm>
            <a:custGeom>
              <a:avLst/>
              <a:gdLst/>
              <a:ahLst/>
              <a:cxnLst/>
              <a:rect l="l" t="t" r="r" b="b"/>
              <a:pathLst>
                <a:path w="2633" h="1437" extrusionOk="0">
                  <a:moveTo>
                    <a:pt x="265" y="0"/>
                  </a:moveTo>
                  <a:lnTo>
                    <a:pt x="0" y="448"/>
                  </a:lnTo>
                  <a:lnTo>
                    <a:pt x="1660" y="1352"/>
                  </a:lnTo>
                  <a:cubicBezTo>
                    <a:pt x="1765" y="1409"/>
                    <a:pt x="1877" y="1436"/>
                    <a:pt x="1988" y="1436"/>
                  </a:cubicBezTo>
                  <a:cubicBezTo>
                    <a:pt x="2259" y="1436"/>
                    <a:pt x="2520" y="1276"/>
                    <a:pt x="2632" y="1006"/>
                  </a:cubicBezTo>
                  <a:lnTo>
                    <a:pt x="2632" y="1006"/>
                  </a:lnTo>
                  <a:cubicBezTo>
                    <a:pt x="2549" y="1039"/>
                    <a:pt x="2462" y="1055"/>
                    <a:pt x="2375" y="1055"/>
                  </a:cubicBezTo>
                  <a:cubicBezTo>
                    <a:pt x="2259" y="1055"/>
                    <a:pt x="2144" y="1027"/>
                    <a:pt x="2040" y="972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5"/>
            <p:cNvSpPr/>
            <p:nvPr/>
          </p:nvSpPr>
          <p:spPr>
            <a:xfrm>
              <a:off x="6777939" y="2207624"/>
              <a:ext cx="151595" cy="100661"/>
            </a:xfrm>
            <a:custGeom>
              <a:avLst/>
              <a:gdLst/>
              <a:ahLst/>
              <a:cxnLst/>
              <a:rect l="l" t="t" r="r" b="b"/>
              <a:pathLst>
                <a:path w="5780" h="3838" extrusionOk="0">
                  <a:moveTo>
                    <a:pt x="659" y="0"/>
                  </a:moveTo>
                  <a:lnTo>
                    <a:pt x="0" y="1213"/>
                  </a:lnTo>
                  <a:lnTo>
                    <a:pt x="4658" y="3753"/>
                  </a:lnTo>
                  <a:cubicBezTo>
                    <a:pt x="4762" y="3811"/>
                    <a:pt x="4875" y="3838"/>
                    <a:pt x="4986" y="3838"/>
                  </a:cubicBezTo>
                  <a:cubicBezTo>
                    <a:pt x="5232" y="3838"/>
                    <a:pt x="5471" y="3707"/>
                    <a:pt x="5596" y="3479"/>
                  </a:cubicBezTo>
                  <a:cubicBezTo>
                    <a:pt x="5779" y="3142"/>
                    <a:pt x="5654" y="2724"/>
                    <a:pt x="5317" y="254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75"/>
            <p:cNvSpPr/>
            <p:nvPr/>
          </p:nvSpPr>
          <p:spPr>
            <a:xfrm>
              <a:off x="6866404" y="2274871"/>
              <a:ext cx="59458" cy="33414"/>
            </a:xfrm>
            <a:custGeom>
              <a:avLst/>
              <a:gdLst/>
              <a:ahLst/>
              <a:cxnLst/>
              <a:rect l="l" t="t" r="r" b="b"/>
              <a:pathLst>
                <a:path w="2267" h="1274" extrusionOk="0">
                  <a:moveTo>
                    <a:pt x="284" y="1"/>
                  </a:moveTo>
                  <a:lnTo>
                    <a:pt x="0" y="492"/>
                  </a:lnTo>
                  <a:lnTo>
                    <a:pt x="1285" y="1189"/>
                  </a:lnTo>
                  <a:cubicBezTo>
                    <a:pt x="1390" y="1247"/>
                    <a:pt x="1504" y="1274"/>
                    <a:pt x="1616" y="1274"/>
                  </a:cubicBezTo>
                  <a:cubicBezTo>
                    <a:pt x="1861" y="1274"/>
                    <a:pt x="2098" y="1143"/>
                    <a:pt x="2223" y="915"/>
                  </a:cubicBezTo>
                  <a:cubicBezTo>
                    <a:pt x="2238" y="881"/>
                    <a:pt x="2252" y="848"/>
                    <a:pt x="2267" y="814"/>
                  </a:cubicBezTo>
                  <a:lnTo>
                    <a:pt x="2267" y="814"/>
                  </a:lnTo>
                  <a:cubicBezTo>
                    <a:pt x="2189" y="842"/>
                    <a:pt x="2109" y="856"/>
                    <a:pt x="2029" y="856"/>
                  </a:cubicBezTo>
                  <a:cubicBezTo>
                    <a:pt x="1914" y="856"/>
                    <a:pt x="1801" y="827"/>
                    <a:pt x="1699" y="771"/>
                  </a:cubicBezTo>
                  <a:lnTo>
                    <a:pt x="28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75"/>
            <p:cNvSpPr/>
            <p:nvPr/>
          </p:nvSpPr>
          <p:spPr>
            <a:xfrm>
              <a:off x="6686300" y="2082046"/>
              <a:ext cx="193008" cy="174806"/>
            </a:xfrm>
            <a:custGeom>
              <a:avLst/>
              <a:gdLst/>
              <a:ahLst/>
              <a:cxnLst/>
              <a:rect l="l" t="t" r="r" b="b"/>
              <a:pathLst>
                <a:path w="7359" h="6665" extrusionOk="0">
                  <a:moveTo>
                    <a:pt x="2306" y="1"/>
                  </a:moveTo>
                  <a:lnTo>
                    <a:pt x="1" y="4153"/>
                  </a:lnTo>
                  <a:lnTo>
                    <a:pt x="4707" y="6665"/>
                  </a:lnTo>
                  <a:lnTo>
                    <a:pt x="7358" y="1805"/>
                  </a:lnTo>
                  <a:lnTo>
                    <a:pt x="4971" y="799"/>
                  </a:lnTo>
                  <a:lnTo>
                    <a:pt x="3894" y="924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5"/>
            <p:cNvSpPr/>
            <p:nvPr/>
          </p:nvSpPr>
          <p:spPr>
            <a:xfrm>
              <a:off x="6677855" y="2062481"/>
              <a:ext cx="106405" cy="154008"/>
            </a:xfrm>
            <a:custGeom>
              <a:avLst/>
              <a:gdLst/>
              <a:ahLst/>
              <a:cxnLst/>
              <a:rect l="l" t="t" r="r" b="b"/>
              <a:pathLst>
                <a:path w="4057" h="5872" extrusionOk="0">
                  <a:moveTo>
                    <a:pt x="3056" y="1"/>
                  </a:moveTo>
                  <a:lnTo>
                    <a:pt x="1" y="5294"/>
                  </a:lnTo>
                  <a:lnTo>
                    <a:pt x="1001" y="5871"/>
                  </a:lnTo>
                  <a:lnTo>
                    <a:pt x="4057" y="578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5"/>
            <p:cNvSpPr/>
            <p:nvPr/>
          </p:nvSpPr>
          <p:spPr>
            <a:xfrm>
              <a:off x="6674209" y="2014039"/>
              <a:ext cx="91245" cy="191592"/>
            </a:xfrm>
            <a:custGeom>
              <a:avLst/>
              <a:gdLst/>
              <a:ahLst/>
              <a:cxnLst/>
              <a:rect l="l" t="t" r="r" b="b"/>
              <a:pathLst>
                <a:path w="3479" h="7305" extrusionOk="0">
                  <a:moveTo>
                    <a:pt x="0" y="0"/>
                  </a:moveTo>
                  <a:lnTo>
                    <a:pt x="0" y="7064"/>
                  </a:lnTo>
                  <a:lnTo>
                    <a:pt x="419" y="7304"/>
                  </a:lnTo>
                  <a:lnTo>
                    <a:pt x="3479" y="2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5"/>
            <p:cNvSpPr/>
            <p:nvPr/>
          </p:nvSpPr>
          <p:spPr>
            <a:xfrm>
              <a:off x="6677986" y="2167863"/>
              <a:ext cx="45715" cy="48731"/>
            </a:xfrm>
            <a:custGeom>
              <a:avLst/>
              <a:gdLst/>
              <a:ahLst/>
              <a:cxnLst/>
              <a:rect l="l" t="t" r="r" b="b"/>
              <a:pathLst>
                <a:path w="1743" h="1858" extrusionOk="0">
                  <a:moveTo>
                    <a:pt x="737" y="1"/>
                  </a:moveTo>
                  <a:lnTo>
                    <a:pt x="0" y="1281"/>
                  </a:lnTo>
                  <a:lnTo>
                    <a:pt x="996" y="1858"/>
                  </a:lnTo>
                  <a:lnTo>
                    <a:pt x="1742" y="5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5"/>
            <p:cNvSpPr/>
            <p:nvPr/>
          </p:nvSpPr>
          <p:spPr>
            <a:xfrm>
              <a:off x="6674209" y="2154854"/>
              <a:ext cx="30424" cy="50776"/>
            </a:xfrm>
            <a:custGeom>
              <a:avLst/>
              <a:gdLst/>
              <a:ahLst/>
              <a:cxnLst/>
              <a:rect l="l" t="t" r="r" b="b"/>
              <a:pathLst>
                <a:path w="1160" h="1936" extrusionOk="0">
                  <a:moveTo>
                    <a:pt x="0" y="1"/>
                  </a:moveTo>
                  <a:lnTo>
                    <a:pt x="0" y="1695"/>
                  </a:lnTo>
                  <a:lnTo>
                    <a:pt x="419" y="1935"/>
                  </a:lnTo>
                  <a:lnTo>
                    <a:pt x="1160" y="6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5"/>
            <p:cNvSpPr/>
            <p:nvPr/>
          </p:nvSpPr>
          <p:spPr>
            <a:xfrm>
              <a:off x="6726061" y="2182183"/>
              <a:ext cx="81436" cy="65411"/>
            </a:xfrm>
            <a:custGeom>
              <a:avLst/>
              <a:gdLst/>
              <a:ahLst/>
              <a:cxnLst/>
              <a:rect l="l" t="t" r="r" b="b"/>
              <a:pathLst>
                <a:path w="3105" h="2494" extrusionOk="0">
                  <a:moveTo>
                    <a:pt x="2321" y="1"/>
                  </a:moveTo>
                  <a:cubicBezTo>
                    <a:pt x="2180" y="1"/>
                    <a:pt x="2038" y="44"/>
                    <a:pt x="1916" y="133"/>
                  </a:cubicBezTo>
                  <a:lnTo>
                    <a:pt x="386" y="1240"/>
                  </a:lnTo>
                  <a:cubicBezTo>
                    <a:pt x="73" y="1461"/>
                    <a:pt x="1" y="1894"/>
                    <a:pt x="227" y="2207"/>
                  </a:cubicBezTo>
                  <a:cubicBezTo>
                    <a:pt x="364" y="2393"/>
                    <a:pt x="574" y="2493"/>
                    <a:pt x="788" y="2493"/>
                  </a:cubicBezTo>
                  <a:cubicBezTo>
                    <a:pt x="929" y="2493"/>
                    <a:pt x="1070" y="2450"/>
                    <a:pt x="1194" y="2361"/>
                  </a:cubicBezTo>
                  <a:lnTo>
                    <a:pt x="2724" y="1254"/>
                  </a:lnTo>
                  <a:cubicBezTo>
                    <a:pt x="3042" y="1028"/>
                    <a:pt x="3104" y="581"/>
                    <a:pt x="2868" y="273"/>
                  </a:cubicBezTo>
                  <a:cubicBezTo>
                    <a:pt x="2734" y="95"/>
                    <a:pt x="2529" y="1"/>
                    <a:pt x="2321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5"/>
            <p:cNvSpPr/>
            <p:nvPr/>
          </p:nvSpPr>
          <p:spPr>
            <a:xfrm>
              <a:off x="6729969" y="2183521"/>
              <a:ext cx="77528" cy="64048"/>
            </a:xfrm>
            <a:custGeom>
              <a:avLst/>
              <a:gdLst/>
              <a:ahLst/>
              <a:cxnLst/>
              <a:rect l="l" t="t" r="r" b="b"/>
              <a:pathLst>
                <a:path w="2956" h="2442" extrusionOk="0">
                  <a:moveTo>
                    <a:pt x="2426" y="0"/>
                  </a:moveTo>
                  <a:cubicBezTo>
                    <a:pt x="2546" y="294"/>
                    <a:pt x="2450" y="631"/>
                    <a:pt x="2190" y="818"/>
                  </a:cubicBezTo>
                  <a:lnTo>
                    <a:pt x="660" y="1925"/>
                  </a:lnTo>
                  <a:cubicBezTo>
                    <a:pt x="539" y="2010"/>
                    <a:pt x="395" y="2054"/>
                    <a:pt x="251" y="2054"/>
                  </a:cubicBezTo>
                  <a:cubicBezTo>
                    <a:pt x="166" y="2054"/>
                    <a:pt x="81" y="2039"/>
                    <a:pt x="1" y="2007"/>
                  </a:cubicBezTo>
                  <a:lnTo>
                    <a:pt x="1" y="2007"/>
                  </a:lnTo>
                  <a:cubicBezTo>
                    <a:pt x="109" y="2283"/>
                    <a:pt x="372" y="2442"/>
                    <a:pt x="644" y="2442"/>
                  </a:cubicBezTo>
                  <a:cubicBezTo>
                    <a:pt x="783" y="2442"/>
                    <a:pt x="925" y="2400"/>
                    <a:pt x="1050" y="2310"/>
                  </a:cubicBezTo>
                  <a:lnTo>
                    <a:pt x="2580" y="1203"/>
                  </a:lnTo>
                  <a:cubicBezTo>
                    <a:pt x="2893" y="972"/>
                    <a:pt x="2955" y="530"/>
                    <a:pt x="2719" y="222"/>
                  </a:cubicBezTo>
                  <a:cubicBezTo>
                    <a:pt x="2642" y="121"/>
                    <a:pt x="2541" y="44"/>
                    <a:pt x="24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5"/>
            <p:cNvSpPr/>
            <p:nvPr/>
          </p:nvSpPr>
          <p:spPr>
            <a:xfrm>
              <a:off x="6757350" y="2210955"/>
              <a:ext cx="72362" cy="58933"/>
            </a:xfrm>
            <a:custGeom>
              <a:avLst/>
              <a:gdLst/>
              <a:ahLst/>
              <a:cxnLst/>
              <a:rect l="l" t="t" r="r" b="b"/>
              <a:pathLst>
                <a:path w="2759" h="2247" extrusionOk="0">
                  <a:moveTo>
                    <a:pt x="1970" y="1"/>
                  </a:moveTo>
                  <a:cubicBezTo>
                    <a:pt x="1829" y="1"/>
                    <a:pt x="1687" y="44"/>
                    <a:pt x="1565" y="133"/>
                  </a:cubicBezTo>
                  <a:lnTo>
                    <a:pt x="391" y="985"/>
                  </a:lnTo>
                  <a:cubicBezTo>
                    <a:pt x="73" y="1211"/>
                    <a:pt x="1" y="1654"/>
                    <a:pt x="227" y="1971"/>
                  </a:cubicBezTo>
                  <a:cubicBezTo>
                    <a:pt x="366" y="2150"/>
                    <a:pt x="574" y="2246"/>
                    <a:pt x="785" y="2246"/>
                  </a:cubicBezTo>
                  <a:cubicBezTo>
                    <a:pt x="925" y="2246"/>
                    <a:pt x="1067" y="2204"/>
                    <a:pt x="1189" y="2116"/>
                  </a:cubicBezTo>
                  <a:lnTo>
                    <a:pt x="2378" y="1254"/>
                  </a:lnTo>
                  <a:cubicBezTo>
                    <a:pt x="2691" y="1023"/>
                    <a:pt x="2758" y="581"/>
                    <a:pt x="2522" y="273"/>
                  </a:cubicBezTo>
                  <a:cubicBezTo>
                    <a:pt x="2385" y="95"/>
                    <a:pt x="2178" y="1"/>
                    <a:pt x="1970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5"/>
            <p:cNvSpPr/>
            <p:nvPr/>
          </p:nvSpPr>
          <p:spPr>
            <a:xfrm>
              <a:off x="6761022" y="2212292"/>
              <a:ext cx="68690" cy="57491"/>
            </a:xfrm>
            <a:custGeom>
              <a:avLst/>
              <a:gdLst/>
              <a:ahLst/>
              <a:cxnLst/>
              <a:rect l="l" t="t" r="r" b="b"/>
              <a:pathLst>
                <a:path w="2619" h="2192" extrusionOk="0">
                  <a:moveTo>
                    <a:pt x="2089" y="0"/>
                  </a:moveTo>
                  <a:lnTo>
                    <a:pt x="2089" y="0"/>
                  </a:lnTo>
                  <a:cubicBezTo>
                    <a:pt x="2209" y="294"/>
                    <a:pt x="2108" y="631"/>
                    <a:pt x="1853" y="818"/>
                  </a:cubicBezTo>
                  <a:lnTo>
                    <a:pt x="665" y="1680"/>
                  </a:lnTo>
                  <a:cubicBezTo>
                    <a:pt x="543" y="1764"/>
                    <a:pt x="400" y="1809"/>
                    <a:pt x="254" y="1809"/>
                  </a:cubicBezTo>
                  <a:cubicBezTo>
                    <a:pt x="169" y="1809"/>
                    <a:pt x="83" y="1794"/>
                    <a:pt x="1" y="1761"/>
                  </a:cubicBezTo>
                  <a:lnTo>
                    <a:pt x="1" y="1761"/>
                  </a:lnTo>
                  <a:cubicBezTo>
                    <a:pt x="25" y="1814"/>
                    <a:pt x="53" y="1867"/>
                    <a:pt x="92" y="1915"/>
                  </a:cubicBezTo>
                  <a:cubicBezTo>
                    <a:pt x="227" y="2097"/>
                    <a:pt x="433" y="2192"/>
                    <a:pt x="642" y="2192"/>
                  </a:cubicBezTo>
                  <a:cubicBezTo>
                    <a:pt x="783" y="2192"/>
                    <a:pt x="926" y="2149"/>
                    <a:pt x="1049" y="2060"/>
                  </a:cubicBezTo>
                  <a:lnTo>
                    <a:pt x="2238" y="1203"/>
                  </a:lnTo>
                  <a:cubicBezTo>
                    <a:pt x="2551" y="972"/>
                    <a:pt x="2618" y="530"/>
                    <a:pt x="2378" y="222"/>
                  </a:cubicBezTo>
                  <a:cubicBezTo>
                    <a:pt x="2305" y="121"/>
                    <a:pt x="2204" y="48"/>
                    <a:pt x="20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5"/>
            <p:cNvSpPr/>
            <p:nvPr/>
          </p:nvSpPr>
          <p:spPr>
            <a:xfrm>
              <a:off x="6788272" y="2239831"/>
              <a:ext cx="63523" cy="52376"/>
            </a:xfrm>
            <a:custGeom>
              <a:avLst/>
              <a:gdLst/>
              <a:ahLst/>
              <a:cxnLst/>
              <a:rect l="l" t="t" r="r" b="b"/>
              <a:pathLst>
                <a:path w="2422" h="1997" extrusionOk="0">
                  <a:moveTo>
                    <a:pt x="1631" y="0"/>
                  </a:moveTo>
                  <a:cubicBezTo>
                    <a:pt x="1491" y="0"/>
                    <a:pt x="1350" y="42"/>
                    <a:pt x="1228" y="129"/>
                  </a:cubicBezTo>
                  <a:lnTo>
                    <a:pt x="381" y="740"/>
                  </a:lnTo>
                  <a:cubicBezTo>
                    <a:pt x="73" y="966"/>
                    <a:pt x="1" y="1399"/>
                    <a:pt x="227" y="1707"/>
                  </a:cubicBezTo>
                  <a:cubicBezTo>
                    <a:pt x="361" y="1897"/>
                    <a:pt x="572" y="1996"/>
                    <a:pt x="788" y="1996"/>
                  </a:cubicBezTo>
                  <a:cubicBezTo>
                    <a:pt x="928" y="1996"/>
                    <a:pt x="1071" y="1954"/>
                    <a:pt x="1194" y="1866"/>
                  </a:cubicBezTo>
                  <a:lnTo>
                    <a:pt x="2041" y="1250"/>
                  </a:lnTo>
                  <a:cubicBezTo>
                    <a:pt x="2354" y="1024"/>
                    <a:pt x="2421" y="577"/>
                    <a:pt x="2181" y="269"/>
                  </a:cubicBezTo>
                  <a:cubicBezTo>
                    <a:pt x="2045" y="93"/>
                    <a:pt x="1839" y="0"/>
                    <a:pt x="163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5"/>
            <p:cNvSpPr/>
            <p:nvPr/>
          </p:nvSpPr>
          <p:spPr>
            <a:xfrm>
              <a:off x="6791813" y="2240801"/>
              <a:ext cx="59982" cy="51406"/>
            </a:xfrm>
            <a:custGeom>
              <a:avLst/>
              <a:gdLst/>
              <a:ahLst/>
              <a:cxnLst/>
              <a:rect l="l" t="t" r="r" b="b"/>
              <a:pathLst>
                <a:path w="2287" h="1960" extrusionOk="0">
                  <a:moveTo>
                    <a:pt x="1733" y="1"/>
                  </a:moveTo>
                  <a:lnTo>
                    <a:pt x="1733" y="1"/>
                  </a:lnTo>
                  <a:cubicBezTo>
                    <a:pt x="1834" y="289"/>
                    <a:pt x="1733" y="612"/>
                    <a:pt x="1483" y="790"/>
                  </a:cubicBezTo>
                  <a:lnTo>
                    <a:pt x="636" y="1406"/>
                  </a:lnTo>
                  <a:cubicBezTo>
                    <a:pt x="516" y="1491"/>
                    <a:pt x="374" y="1535"/>
                    <a:pt x="229" y="1535"/>
                  </a:cubicBezTo>
                  <a:cubicBezTo>
                    <a:pt x="153" y="1535"/>
                    <a:pt x="76" y="1522"/>
                    <a:pt x="1" y="1497"/>
                  </a:cubicBezTo>
                  <a:lnTo>
                    <a:pt x="1" y="1497"/>
                  </a:lnTo>
                  <a:cubicBezTo>
                    <a:pt x="25" y="1560"/>
                    <a:pt x="53" y="1618"/>
                    <a:pt x="92" y="1670"/>
                  </a:cubicBezTo>
                  <a:cubicBezTo>
                    <a:pt x="229" y="1860"/>
                    <a:pt x="441" y="1959"/>
                    <a:pt x="656" y="1959"/>
                  </a:cubicBezTo>
                  <a:cubicBezTo>
                    <a:pt x="796" y="1959"/>
                    <a:pt x="938" y="1917"/>
                    <a:pt x="1059" y="1829"/>
                  </a:cubicBezTo>
                  <a:lnTo>
                    <a:pt x="1906" y="1213"/>
                  </a:lnTo>
                  <a:cubicBezTo>
                    <a:pt x="2224" y="987"/>
                    <a:pt x="2286" y="540"/>
                    <a:pt x="2050" y="232"/>
                  </a:cubicBezTo>
                  <a:cubicBezTo>
                    <a:pt x="1969" y="126"/>
                    <a:pt x="1858" y="44"/>
                    <a:pt x="17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5"/>
            <p:cNvSpPr/>
            <p:nvPr/>
          </p:nvSpPr>
          <p:spPr>
            <a:xfrm>
              <a:off x="6819457" y="2268629"/>
              <a:ext cx="54422" cy="45846"/>
            </a:xfrm>
            <a:custGeom>
              <a:avLst/>
              <a:gdLst/>
              <a:ahLst/>
              <a:cxnLst/>
              <a:rect l="l" t="t" r="r" b="b"/>
              <a:pathLst>
                <a:path w="2075" h="1748" extrusionOk="0">
                  <a:moveTo>
                    <a:pt x="1291" y="0"/>
                  </a:moveTo>
                  <a:cubicBezTo>
                    <a:pt x="1150" y="0"/>
                    <a:pt x="1009" y="43"/>
                    <a:pt x="886" y="133"/>
                  </a:cubicBezTo>
                  <a:lnTo>
                    <a:pt x="380" y="494"/>
                  </a:lnTo>
                  <a:cubicBezTo>
                    <a:pt x="68" y="720"/>
                    <a:pt x="0" y="1153"/>
                    <a:pt x="222" y="1461"/>
                  </a:cubicBezTo>
                  <a:cubicBezTo>
                    <a:pt x="358" y="1647"/>
                    <a:pt x="571" y="1747"/>
                    <a:pt x="785" y="1747"/>
                  </a:cubicBezTo>
                  <a:cubicBezTo>
                    <a:pt x="926" y="1747"/>
                    <a:pt x="1067" y="1705"/>
                    <a:pt x="1189" y="1615"/>
                  </a:cubicBezTo>
                  <a:lnTo>
                    <a:pt x="1694" y="1254"/>
                  </a:lnTo>
                  <a:cubicBezTo>
                    <a:pt x="2012" y="1023"/>
                    <a:pt x="2074" y="581"/>
                    <a:pt x="1838" y="268"/>
                  </a:cubicBezTo>
                  <a:cubicBezTo>
                    <a:pt x="1701" y="93"/>
                    <a:pt x="1497" y="0"/>
                    <a:pt x="129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5"/>
            <p:cNvSpPr/>
            <p:nvPr/>
          </p:nvSpPr>
          <p:spPr>
            <a:xfrm>
              <a:off x="6822998" y="2269835"/>
              <a:ext cx="50881" cy="44692"/>
            </a:xfrm>
            <a:custGeom>
              <a:avLst/>
              <a:gdLst/>
              <a:ahLst/>
              <a:cxnLst/>
              <a:rect l="l" t="t" r="r" b="b"/>
              <a:pathLst>
                <a:path w="1940" h="1704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516" y="294"/>
                    <a:pt x="1420" y="626"/>
                    <a:pt x="1165" y="809"/>
                  </a:cubicBezTo>
                  <a:lnTo>
                    <a:pt x="659" y="1175"/>
                  </a:lnTo>
                  <a:cubicBezTo>
                    <a:pt x="538" y="1262"/>
                    <a:pt x="396" y="1306"/>
                    <a:pt x="251" y="1306"/>
                  </a:cubicBezTo>
                  <a:cubicBezTo>
                    <a:pt x="167" y="1306"/>
                    <a:pt x="82" y="1291"/>
                    <a:pt x="0" y="1261"/>
                  </a:cubicBezTo>
                  <a:lnTo>
                    <a:pt x="0" y="1261"/>
                  </a:lnTo>
                  <a:cubicBezTo>
                    <a:pt x="108" y="1541"/>
                    <a:pt x="372" y="1703"/>
                    <a:pt x="645" y="1703"/>
                  </a:cubicBezTo>
                  <a:cubicBezTo>
                    <a:pt x="785" y="1703"/>
                    <a:pt x="928" y="1660"/>
                    <a:pt x="1054" y="1569"/>
                  </a:cubicBezTo>
                  <a:lnTo>
                    <a:pt x="1559" y="1203"/>
                  </a:lnTo>
                  <a:cubicBezTo>
                    <a:pt x="1872" y="977"/>
                    <a:pt x="1939" y="535"/>
                    <a:pt x="1703" y="222"/>
                  </a:cubicBezTo>
                  <a:cubicBezTo>
                    <a:pt x="1626" y="121"/>
                    <a:pt x="1521" y="44"/>
                    <a:pt x="14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5"/>
            <p:cNvSpPr/>
            <p:nvPr/>
          </p:nvSpPr>
          <p:spPr>
            <a:xfrm>
              <a:off x="6825384" y="2088105"/>
              <a:ext cx="78787" cy="121066"/>
            </a:xfrm>
            <a:custGeom>
              <a:avLst/>
              <a:gdLst/>
              <a:ahLst/>
              <a:cxnLst/>
              <a:rect l="l" t="t" r="r" b="b"/>
              <a:pathLst>
                <a:path w="3004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434" y="4615"/>
                    <a:pt x="1848" y="4201"/>
                    <a:pt x="1848" y="3691"/>
                  </a:cubicBezTo>
                  <a:lnTo>
                    <a:pt x="1848" y="1848"/>
                  </a:lnTo>
                  <a:lnTo>
                    <a:pt x="300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5"/>
            <p:cNvSpPr/>
            <p:nvPr/>
          </p:nvSpPr>
          <p:spPr>
            <a:xfrm>
              <a:off x="6825384" y="2088105"/>
              <a:ext cx="33335" cy="121066"/>
            </a:xfrm>
            <a:custGeom>
              <a:avLst/>
              <a:gdLst/>
              <a:ahLst/>
              <a:cxnLst/>
              <a:rect l="l" t="t" r="r" b="b"/>
              <a:pathLst>
                <a:path w="1271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045" y="4615"/>
                    <a:pt x="1160" y="4591"/>
                    <a:pt x="1271" y="4548"/>
                  </a:cubicBezTo>
                  <a:cubicBezTo>
                    <a:pt x="920" y="4408"/>
                    <a:pt x="693" y="4066"/>
                    <a:pt x="693" y="3691"/>
                  </a:cubicBezTo>
                  <a:lnTo>
                    <a:pt x="693" y="1848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75"/>
            <p:cNvSpPr/>
            <p:nvPr/>
          </p:nvSpPr>
          <p:spPr>
            <a:xfrm>
              <a:off x="6666052" y="2008452"/>
              <a:ext cx="391341" cy="311766"/>
            </a:xfrm>
            <a:custGeom>
              <a:avLst/>
              <a:gdLst/>
              <a:ahLst/>
              <a:cxnLst/>
              <a:rect l="l" t="t" r="r" b="b"/>
              <a:pathLst>
                <a:path w="14921" h="11887" extrusionOk="0">
                  <a:moveTo>
                    <a:pt x="9044" y="3254"/>
                  </a:moveTo>
                  <a:lnTo>
                    <a:pt x="10228" y="3644"/>
                  </a:lnTo>
                  <a:cubicBezTo>
                    <a:pt x="10250" y="3652"/>
                    <a:pt x="10272" y="3655"/>
                    <a:pt x="10295" y="3655"/>
                  </a:cubicBezTo>
                  <a:cubicBezTo>
                    <a:pt x="10341" y="3655"/>
                    <a:pt x="10386" y="3639"/>
                    <a:pt x="10425" y="3610"/>
                  </a:cubicBezTo>
                  <a:lnTo>
                    <a:pt x="10796" y="3331"/>
                  </a:lnTo>
                  <a:lnTo>
                    <a:pt x="13385" y="6728"/>
                  </a:lnTo>
                  <a:lnTo>
                    <a:pt x="12980" y="7012"/>
                  </a:lnTo>
                  <a:cubicBezTo>
                    <a:pt x="12951" y="6993"/>
                    <a:pt x="12927" y="6974"/>
                    <a:pt x="12894" y="6959"/>
                  </a:cubicBezTo>
                  <a:lnTo>
                    <a:pt x="8409" y="4515"/>
                  </a:lnTo>
                  <a:lnTo>
                    <a:pt x="8578" y="4250"/>
                  </a:lnTo>
                  <a:cubicBezTo>
                    <a:pt x="8672" y="4081"/>
                    <a:pt x="8529" y="3924"/>
                    <a:pt x="8381" y="3924"/>
                  </a:cubicBezTo>
                  <a:cubicBezTo>
                    <a:pt x="8318" y="3924"/>
                    <a:pt x="8254" y="3952"/>
                    <a:pt x="8207" y="4019"/>
                  </a:cubicBezTo>
                  <a:lnTo>
                    <a:pt x="7740" y="4770"/>
                  </a:lnTo>
                  <a:cubicBezTo>
                    <a:pt x="7721" y="4803"/>
                    <a:pt x="7707" y="4842"/>
                    <a:pt x="7707" y="4885"/>
                  </a:cubicBezTo>
                  <a:lnTo>
                    <a:pt x="7707" y="6728"/>
                  </a:lnTo>
                  <a:cubicBezTo>
                    <a:pt x="7697" y="7113"/>
                    <a:pt x="7384" y="7416"/>
                    <a:pt x="6999" y="7416"/>
                  </a:cubicBezTo>
                  <a:cubicBezTo>
                    <a:pt x="6619" y="7416"/>
                    <a:pt x="6306" y="7113"/>
                    <a:pt x="6297" y="6728"/>
                  </a:cubicBezTo>
                  <a:lnTo>
                    <a:pt x="6297" y="4909"/>
                  </a:lnTo>
                  <a:lnTo>
                    <a:pt x="6711" y="3254"/>
                  </a:lnTo>
                  <a:close/>
                  <a:moveTo>
                    <a:pt x="3867" y="2518"/>
                  </a:moveTo>
                  <a:lnTo>
                    <a:pt x="4213" y="2715"/>
                  </a:lnTo>
                  <a:lnTo>
                    <a:pt x="1374" y="7642"/>
                  </a:lnTo>
                  <a:lnTo>
                    <a:pt x="1028" y="7440"/>
                  </a:lnTo>
                  <a:lnTo>
                    <a:pt x="3867" y="2518"/>
                  </a:lnTo>
                  <a:close/>
                  <a:moveTo>
                    <a:pt x="4613" y="6841"/>
                  </a:moveTo>
                  <a:cubicBezTo>
                    <a:pt x="4760" y="6841"/>
                    <a:pt x="4905" y="6911"/>
                    <a:pt x="4998" y="7041"/>
                  </a:cubicBezTo>
                  <a:cubicBezTo>
                    <a:pt x="5152" y="7253"/>
                    <a:pt x="5104" y="7551"/>
                    <a:pt x="4892" y="7705"/>
                  </a:cubicBezTo>
                  <a:lnTo>
                    <a:pt x="3357" y="8807"/>
                  </a:lnTo>
                  <a:cubicBezTo>
                    <a:pt x="3273" y="8868"/>
                    <a:pt x="3176" y="8897"/>
                    <a:pt x="3079" y="8897"/>
                  </a:cubicBezTo>
                  <a:cubicBezTo>
                    <a:pt x="2932" y="8897"/>
                    <a:pt x="2788" y="8829"/>
                    <a:pt x="2698" y="8701"/>
                  </a:cubicBezTo>
                  <a:cubicBezTo>
                    <a:pt x="2544" y="8489"/>
                    <a:pt x="2592" y="8196"/>
                    <a:pt x="2804" y="8042"/>
                  </a:cubicBezTo>
                  <a:lnTo>
                    <a:pt x="4334" y="6935"/>
                  </a:lnTo>
                  <a:cubicBezTo>
                    <a:pt x="4418" y="6872"/>
                    <a:pt x="4516" y="6841"/>
                    <a:pt x="4613" y="6841"/>
                  </a:cubicBezTo>
                  <a:close/>
                  <a:moveTo>
                    <a:pt x="5456" y="7936"/>
                  </a:moveTo>
                  <a:cubicBezTo>
                    <a:pt x="5600" y="7936"/>
                    <a:pt x="5739" y="8003"/>
                    <a:pt x="5830" y="8124"/>
                  </a:cubicBezTo>
                  <a:cubicBezTo>
                    <a:pt x="5994" y="8335"/>
                    <a:pt x="5946" y="8638"/>
                    <a:pt x="5734" y="8797"/>
                  </a:cubicBezTo>
                  <a:lnTo>
                    <a:pt x="4545" y="9659"/>
                  </a:lnTo>
                  <a:cubicBezTo>
                    <a:pt x="4460" y="9718"/>
                    <a:pt x="4362" y="9747"/>
                    <a:pt x="4265" y="9747"/>
                  </a:cubicBezTo>
                  <a:cubicBezTo>
                    <a:pt x="4120" y="9747"/>
                    <a:pt x="3976" y="9683"/>
                    <a:pt x="3881" y="9562"/>
                  </a:cubicBezTo>
                  <a:lnTo>
                    <a:pt x="3886" y="9562"/>
                  </a:lnTo>
                  <a:cubicBezTo>
                    <a:pt x="3732" y="9341"/>
                    <a:pt x="3780" y="9038"/>
                    <a:pt x="4002" y="8879"/>
                  </a:cubicBezTo>
                  <a:lnTo>
                    <a:pt x="5142" y="8051"/>
                  </a:lnTo>
                  <a:cubicBezTo>
                    <a:pt x="5181" y="8023"/>
                    <a:pt x="5224" y="7994"/>
                    <a:pt x="5272" y="7974"/>
                  </a:cubicBezTo>
                  <a:cubicBezTo>
                    <a:pt x="5332" y="7948"/>
                    <a:pt x="5394" y="7936"/>
                    <a:pt x="5456" y="7936"/>
                  </a:cubicBezTo>
                  <a:close/>
                  <a:moveTo>
                    <a:pt x="6297" y="9036"/>
                  </a:moveTo>
                  <a:cubicBezTo>
                    <a:pt x="6440" y="9036"/>
                    <a:pt x="6582" y="9100"/>
                    <a:pt x="6677" y="9221"/>
                  </a:cubicBezTo>
                  <a:cubicBezTo>
                    <a:pt x="6836" y="9437"/>
                    <a:pt x="6792" y="9740"/>
                    <a:pt x="6576" y="9899"/>
                  </a:cubicBezTo>
                  <a:lnTo>
                    <a:pt x="5729" y="10510"/>
                  </a:lnTo>
                  <a:cubicBezTo>
                    <a:pt x="5648" y="10572"/>
                    <a:pt x="5549" y="10603"/>
                    <a:pt x="5448" y="10603"/>
                  </a:cubicBezTo>
                  <a:cubicBezTo>
                    <a:pt x="5423" y="10603"/>
                    <a:pt x="5398" y="10601"/>
                    <a:pt x="5373" y="10597"/>
                  </a:cubicBezTo>
                  <a:lnTo>
                    <a:pt x="5378" y="10597"/>
                  </a:lnTo>
                  <a:cubicBezTo>
                    <a:pt x="4959" y="10529"/>
                    <a:pt x="4829" y="9986"/>
                    <a:pt x="5171" y="9740"/>
                  </a:cubicBezTo>
                  <a:lnTo>
                    <a:pt x="5989" y="9148"/>
                  </a:lnTo>
                  <a:lnTo>
                    <a:pt x="6018" y="9124"/>
                  </a:lnTo>
                  <a:cubicBezTo>
                    <a:pt x="6103" y="9065"/>
                    <a:pt x="6200" y="9036"/>
                    <a:pt x="6297" y="9036"/>
                  </a:cubicBezTo>
                  <a:close/>
                  <a:moveTo>
                    <a:pt x="4156" y="3682"/>
                  </a:moveTo>
                  <a:lnTo>
                    <a:pt x="4560" y="3913"/>
                  </a:lnTo>
                  <a:cubicBezTo>
                    <a:pt x="4592" y="3933"/>
                    <a:pt x="4631" y="3943"/>
                    <a:pt x="4671" y="3943"/>
                  </a:cubicBezTo>
                  <a:cubicBezTo>
                    <a:pt x="4678" y="3943"/>
                    <a:pt x="4687" y="3943"/>
                    <a:pt x="4695" y="3942"/>
                  </a:cubicBezTo>
                  <a:lnTo>
                    <a:pt x="5710" y="3822"/>
                  </a:lnTo>
                  <a:lnTo>
                    <a:pt x="6080" y="3976"/>
                  </a:lnTo>
                  <a:lnTo>
                    <a:pt x="5869" y="4828"/>
                  </a:lnTo>
                  <a:cubicBezTo>
                    <a:pt x="5864" y="4842"/>
                    <a:pt x="5864" y="4861"/>
                    <a:pt x="5859" y="4880"/>
                  </a:cubicBezTo>
                  <a:lnTo>
                    <a:pt x="5859" y="6723"/>
                  </a:lnTo>
                  <a:cubicBezTo>
                    <a:pt x="5859" y="7354"/>
                    <a:pt x="6369" y="7864"/>
                    <a:pt x="6999" y="7864"/>
                  </a:cubicBezTo>
                  <a:cubicBezTo>
                    <a:pt x="7630" y="7864"/>
                    <a:pt x="8140" y="7354"/>
                    <a:pt x="8140" y="6723"/>
                  </a:cubicBezTo>
                  <a:lnTo>
                    <a:pt x="8140" y="4948"/>
                  </a:lnTo>
                  <a:lnTo>
                    <a:pt x="8178" y="4885"/>
                  </a:lnTo>
                  <a:lnTo>
                    <a:pt x="12687" y="7344"/>
                  </a:lnTo>
                  <a:cubicBezTo>
                    <a:pt x="12913" y="7469"/>
                    <a:pt x="12995" y="7753"/>
                    <a:pt x="12874" y="7984"/>
                  </a:cubicBezTo>
                  <a:lnTo>
                    <a:pt x="12879" y="7984"/>
                  </a:lnTo>
                  <a:cubicBezTo>
                    <a:pt x="12789" y="8141"/>
                    <a:pt x="12625" y="8231"/>
                    <a:pt x="12455" y="8231"/>
                  </a:cubicBezTo>
                  <a:cubicBezTo>
                    <a:pt x="12381" y="8231"/>
                    <a:pt x="12305" y="8213"/>
                    <a:pt x="12235" y="8177"/>
                  </a:cubicBezTo>
                  <a:lnTo>
                    <a:pt x="9732" y="6810"/>
                  </a:lnTo>
                  <a:cubicBezTo>
                    <a:pt x="9697" y="6792"/>
                    <a:pt x="9662" y="6784"/>
                    <a:pt x="9630" y="6784"/>
                  </a:cubicBezTo>
                  <a:cubicBezTo>
                    <a:pt x="9435" y="6784"/>
                    <a:pt x="9319" y="7070"/>
                    <a:pt x="9526" y="7190"/>
                  </a:cubicBezTo>
                  <a:lnTo>
                    <a:pt x="11619" y="8335"/>
                  </a:lnTo>
                  <a:cubicBezTo>
                    <a:pt x="11854" y="8460"/>
                    <a:pt x="11941" y="8749"/>
                    <a:pt x="11816" y="8980"/>
                  </a:cubicBezTo>
                  <a:cubicBezTo>
                    <a:pt x="11731" y="9140"/>
                    <a:pt x="11568" y="9229"/>
                    <a:pt x="11400" y="9229"/>
                  </a:cubicBezTo>
                  <a:cubicBezTo>
                    <a:pt x="11321" y="9229"/>
                    <a:pt x="11240" y="9209"/>
                    <a:pt x="11166" y="9168"/>
                  </a:cubicBezTo>
                  <a:lnTo>
                    <a:pt x="9040" y="8013"/>
                  </a:lnTo>
                  <a:cubicBezTo>
                    <a:pt x="9004" y="7995"/>
                    <a:pt x="8969" y="7987"/>
                    <a:pt x="8936" y="7987"/>
                  </a:cubicBezTo>
                  <a:cubicBezTo>
                    <a:pt x="8742" y="7987"/>
                    <a:pt x="8627" y="8269"/>
                    <a:pt x="8833" y="8393"/>
                  </a:cubicBezTo>
                  <a:lnTo>
                    <a:pt x="10555" y="9331"/>
                  </a:lnTo>
                  <a:cubicBezTo>
                    <a:pt x="10786" y="9456"/>
                    <a:pt x="10868" y="9745"/>
                    <a:pt x="10743" y="9976"/>
                  </a:cubicBezTo>
                  <a:cubicBezTo>
                    <a:pt x="10657" y="10134"/>
                    <a:pt x="10495" y="10222"/>
                    <a:pt x="10328" y="10222"/>
                  </a:cubicBezTo>
                  <a:cubicBezTo>
                    <a:pt x="10250" y="10222"/>
                    <a:pt x="10171" y="10203"/>
                    <a:pt x="10098" y="10164"/>
                  </a:cubicBezTo>
                  <a:lnTo>
                    <a:pt x="8294" y="9182"/>
                  </a:lnTo>
                  <a:cubicBezTo>
                    <a:pt x="8258" y="9164"/>
                    <a:pt x="8224" y="9156"/>
                    <a:pt x="8191" y="9156"/>
                  </a:cubicBezTo>
                  <a:cubicBezTo>
                    <a:pt x="7996" y="9156"/>
                    <a:pt x="7880" y="9443"/>
                    <a:pt x="8087" y="9562"/>
                  </a:cubicBezTo>
                  <a:lnTo>
                    <a:pt x="9482" y="10323"/>
                  </a:lnTo>
                  <a:cubicBezTo>
                    <a:pt x="9718" y="10448"/>
                    <a:pt x="9805" y="10741"/>
                    <a:pt x="9679" y="10972"/>
                  </a:cubicBezTo>
                  <a:cubicBezTo>
                    <a:pt x="9591" y="11130"/>
                    <a:pt x="9428" y="11220"/>
                    <a:pt x="9260" y="11220"/>
                  </a:cubicBezTo>
                  <a:cubicBezTo>
                    <a:pt x="9182" y="11220"/>
                    <a:pt x="9103" y="11201"/>
                    <a:pt x="9030" y="11160"/>
                  </a:cubicBezTo>
                  <a:lnTo>
                    <a:pt x="8048" y="10626"/>
                  </a:lnTo>
                  <a:cubicBezTo>
                    <a:pt x="8053" y="10135"/>
                    <a:pt x="7673" y="9726"/>
                    <a:pt x="7187" y="9702"/>
                  </a:cubicBezTo>
                  <a:cubicBezTo>
                    <a:pt x="7192" y="9683"/>
                    <a:pt x="7192" y="9663"/>
                    <a:pt x="7197" y="9644"/>
                  </a:cubicBezTo>
                  <a:cubicBezTo>
                    <a:pt x="7274" y="9110"/>
                    <a:pt x="6879" y="8629"/>
                    <a:pt x="6340" y="8600"/>
                  </a:cubicBezTo>
                  <a:cubicBezTo>
                    <a:pt x="6345" y="8581"/>
                    <a:pt x="6350" y="8561"/>
                    <a:pt x="6355" y="8542"/>
                  </a:cubicBezTo>
                  <a:cubicBezTo>
                    <a:pt x="6432" y="8013"/>
                    <a:pt x="6032" y="7532"/>
                    <a:pt x="5498" y="7503"/>
                  </a:cubicBezTo>
                  <a:cubicBezTo>
                    <a:pt x="5503" y="7484"/>
                    <a:pt x="5508" y="7464"/>
                    <a:pt x="5508" y="7440"/>
                  </a:cubicBezTo>
                  <a:cubicBezTo>
                    <a:pt x="5546" y="7200"/>
                    <a:pt x="5479" y="6950"/>
                    <a:pt x="5330" y="6757"/>
                  </a:cubicBezTo>
                  <a:cubicBezTo>
                    <a:pt x="5153" y="6523"/>
                    <a:pt x="4885" y="6401"/>
                    <a:pt x="4614" y="6401"/>
                  </a:cubicBezTo>
                  <a:cubicBezTo>
                    <a:pt x="4428" y="6401"/>
                    <a:pt x="4240" y="6459"/>
                    <a:pt x="4079" y="6579"/>
                  </a:cubicBezTo>
                  <a:lnTo>
                    <a:pt x="2568" y="7671"/>
                  </a:lnTo>
                  <a:lnTo>
                    <a:pt x="2024" y="7378"/>
                  </a:lnTo>
                  <a:lnTo>
                    <a:pt x="4156" y="3682"/>
                  </a:lnTo>
                  <a:close/>
                  <a:moveTo>
                    <a:pt x="7140" y="10138"/>
                  </a:moveTo>
                  <a:cubicBezTo>
                    <a:pt x="7282" y="10138"/>
                    <a:pt x="7424" y="10202"/>
                    <a:pt x="7519" y="10323"/>
                  </a:cubicBezTo>
                  <a:cubicBezTo>
                    <a:pt x="7596" y="10424"/>
                    <a:pt x="7630" y="10553"/>
                    <a:pt x="7610" y="10679"/>
                  </a:cubicBezTo>
                  <a:cubicBezTo>
                    <a:pt x="7596" y="10809"/>
                    <a:pt x="7524" y="10919"/>
                    <a:pt x="7423" y="10996"/>
                  </a:cubicBezTo>
                  <a:lnTo>
                    <a:pt x="6918" y="11362"/>
                  </a:lnTo>
                  <a:cubicBezTo>
                    <a:pt x="6832" y="11423"/>
                    <a:pt x="6734" y="11452"/>
                    <a:pt x="6638" y="11452"/>
                  </a:cubicBezTo>
                  <a:cubicBezTo>
                    <a:pt x="6490" y="11452"/>
                    <a:pt x="6347" y="11384"/>
                    <a:pt x="6254" y="11256"/>
                  </a:cubicBezTo>
                  <a:cubicBezTo>
                    <a:pt x="6095" y="11039"/>
                    <a:pt x="6143" y="10746"/>
                    <a:pt x="6359" y="10592"/>
                  </a:cubicBezTo>
                  <a:lnTo>
                    <a:pt x="6831" y="10250"/>
                  </a:lnTo>
                  <a:lnTo>
                    <a:pt x="6865" y="10226"/>
                  </a:lnTo>
                  <a:cubicBezTo>
                    <a:pt x="6948" y="10166"/>
                    <a:pt x="7044" y="10138"/>
                    <a:pt x="7140" y="10138"/>
                  </a:cubicBezTo>
                  <a:close/>
                  <a:moveTo>
                    <a:pt x="309" y="1"/>
                  </a:moveTo>
                  <a:cubicBezTo>
                    <a:pt x="119" y="1"/>
                    <a:pt x="1" y="278"/>
                    <a:pt x="200" y="401"/>
                  </a:cubicBezTo>
                  <a:lnTo>
                    <a:pt x="3492" y="2301"/>
                  </a:lnTo>
                  <a:lnTo>
                    <a:pt x="653" y="7224"/>
                  </a:lnTo>
                  <a:lnTo>
                    <a:pt x="417" y="7089"/>
                  </a:lnTo>
                  <a:cubicBezTo>
                    <a:pt x="379" y="7069"/>
                    <a:pt x="343" y="7059"/>
                    <a:pt x="309" y="7059"/>
                  </a:cubicBezTo>
                  <a:cubicBezTo>
                    <a:pt x="119" y="7059"/>
                    <a:pt x="1" y="7338"/>
                    <a:pt x="200" y="7464"/>
                  </a:cubicBezTo>
                  <a:lnTo>
                    <a:pt x="1341" y="8124"/>
                  </a:lnTo>
                  <a:cubicBezTo>
                    <a:pt x="1376" y="8143"/>
                    <a:pt x="1413" y="8152"/>
                    <a:pt x="1450" y="8152"/>
                  </a:cubicBezTo>
                  <a:cubicBezTo>
                    <a:pt x="1525" y="8152"/>
                    <a:pt x="1597" y="8114"/>
                    <a:pt x="1639" y="8047"/>
                  </a:cubicBezTo>
                  <a:lnTo>
                    <a:pt x="1803" y="7758"/>
                  </a:lnTo>
                  <a:lnTo>
                    <a:pt x="2269" y="8008"/>
                  </a:lnTo>
                  <a:cubicBezTo>
                    <a:pt x="1942" y="8638"/>
                    <a:pt x="2428" y="9334"/>
                    <a:pt x="3070" y="9334"/>
                  </a:cubicBezTo>
                  <a:cubicBezTo>
                    <a:pt x="3163" y="9334"/>
                    <a:pt x="3259" y="9320"/>
                    <a:pt x="3357" y="9288"/>
                  </a:cubicBezTo>
                  <a:cubicBezTo>
                    <a:pt x="3357" y="9480"/>
                    <a:pt x="3419" y="9668"/>
                    <a:pt x="3540" y="9822"/>
                  </a:cubicBezTo>
                  <a:cubicBezTo>
                    <a:pt x="3714" y="10054"/>
                    <a:pt x="3986" y="10182"/>
                    <a:pt x="4265" y="10182"/>
                  </a:cubicBezTo>
                  <a:cubicBezTo>
                    <a:pt x="4357" y="10182"/>
                    <a:pt x="4450" y="10168"/>
                    <a:pt x="4541" y="10140"/>
                  </a:cubicBezTo>
                  <a:cubicBezTo>
                    <a:pt x="4545" y="10582"/>
                    <a:pt x="4868" y="10953"/>
                    <a:pt x="5306" y="11025"/>
                  </a:cubicBezTo>
                  <a:cubicBezTo>
                    <a:pt x="5354" y="11030"/>
                    <a:pt x="5402" y="11035"/>
                    <a:pt x="5450" y="11035"/>
                  </a:cubicBezTo>
                  <a:cubicBezTo>
                    <a:pt x="5541" y="11035"/>
                    <a:pt x="5638" y="11020"/>
                    <a:pt x="5724" y="10991"/>
                  </a:cubicBezTo>
                  <a:cubicBezTo>
                    <a:pt x="5734" y="11434"/>
                    <a:pt x="6056" y="11805"/>
                    <a:pt x="6489" y="11872"/>
                  </a:cubicBezTo>
                  <a:cubicBezTo>
                    <a:pt x="6537" y="11882"/>
                    <a:pt x="6586" y="11886"/>
                    <a:pt x="6634" y="11886"/>
                  </a:cubicBezTo>
                  <a:cubicBezTo>
                    <a:pt x="6826" y="11886"/>
                    <a:pt x="7009" y="11824"/>
                    <a:pt x="7168" y="11713"/>
                  </a:cubicBezTo>
                  <a:lnTo>
                    <a:pt x="7668" y="11347"/>
                  </a:lnTo>
                  <a:cubicBezTo>
                    <a:pt x="7779" y="11270"/>
                    <a:pt x="7865" y="11169"/>
                    <a:pt x="7933" y="11054"/>
                  </a:cubicBezTo>
                  <a:lnTo>
                    <a:pt x="8818" y="11535"/>
                  </a:lnTo>
                  <a:cubicBezTo>
                    <a:pt x="8960" y="11612"/>
                    <a:pt x="9108" y="11647"/>
                    <a:pt x="9252" y="11647"/>
                  </a:cubicBezTo>
                  <a:cubicBezTo>
                    <a:pt x="9762" y="11647"/>
                    <a:pt x="10220" y="11206"/>
                    <a:pt x="10156" y="10635"/>
                  </a:cubicBezTo>
                  <a:lnTo>
                    <a:pt x="10156" y="10635"/>
                  </a:lnTo>
                  <a:cubicBezTo>
                    <a:pt x="10213" y="10646"/>
                    <a:pt x="10269" y="10651"/>
                    <a:pt x="10325" y="10651"/>
                  </a:cubicBezTo>
                  <a:cubicBezTo>
                    <a:pt x="10853" y="10651"/>
                    <a:pt x="11285" y="10193"/>
                    <a:pt x="11224" y="9644"/>
                  </a:cubicBezTo>
                  <a:lnTo>
                    <a:pt x="11224" y="9644"/>
                  </a:lnTo>
                  <a:cubicBezTo>
                    <a:pt x="11280" y="9655"/>
                    <a:pt x="11336" y="9660"/>
                    <a:pt x="11391" y="9660"/>
                  </a:cubicBezTo>
                  <a:cubicBezTo>
                    <a:pt x="11917" y="9660"/>
                    <a:pt x="12353" y="9198"/>
                    <a:pt x="12292" y="8653"/>
                  </a:cubicBezTo>
                  <a:lnTo>
                    <a:pt x="12292" y="8653"/>
                  </a:lnTo>
                  <a:cubicBezTo>
                    <a:pt x="12345" y="8662"/>
                    <a:pt x="12403" y="8667"/>
                    <a:pt x="12456" y="8667"/>
                  </a:cubicBezTo>
                  <a:cubicBezTo>
                    <a:pt x="12542" y="8667"/>
                    <a:pt x="12629" y="8653"/>
                    <a:pt x="12716" y="8629"/>
                  </a:cubicBezTo>
                  <a:cubicBezTo>
                    <a:pt x="13197" y="8484"/>
                    <a:pt x="13471" y="7979"/>
                    <a:pt x="13327" y="7503"/>
                  </a:cubicBezTo>
                  <a:cubicBezTo>
                    <a:pt x="13312" y="7445"/>
                    <a:pt x="13288" y="7392"/>
                    <a:pt x="13264" y="7339"/>
                  </a:cubicBezTo>
                  <a:lnTo>
                    <a:pt x="13644" y="7070"/>
                  </a:lnTo>
                  <a:lnTo>
                    <a:pt x="13842" y="7334"/>
                  </a:lnTo>
                  <a:cubicBezTo>
                    <a:pt x="13886" y="7390"/>
                    <a:pt x="13950" y="7418"/>
                    <a:pt x="14015" y="7418"/>
                  </a:cubicBezTo>
                  <a:cubicBezTo>
                    <a:pt x="14062" y="7418"/>
                    <a:pt x="14109" y="7403"/>
                    <a:pt x="14150" y="7373"/>
                  </a:cubicBezTo>
                  <a:lnTo>
                    <a:pt x="14746" y="6897"/>
                  </a:lnTo>
                  <a:cubicBezTo>
                    <a:pt x="14921" y="6753"/>
                    <a:pt x="14786" y="6513"/>
                    <a:pt x="14609" y="6513"/>
                  </a:cubicBezTo>
                  <a:cubicBezTo>
                    <a:pt x="14566" y="6513"/>
                    <a:pt x="14521" y="6527"/>
                    <a:pt x="14477" y="6560"/>
                  </a:cubicBezTo>
                  <a:lnTo>
                    <a:pt x="14053" y="6897"/>
                  </a:lnTo>
                  <a:lnTo>
                    <a:pt x="10627" y="2393"/>
                  </a:lnTo>
                  <a:lnTo>
                    <a:pt x="12586" y="1137"/>
                  </a:lnTo>
                  <a:cubicBezTo>
                    <a:pt x="12772" y="1000"/>
                    <a:pt x="12649" y="740"/>
                    <a:pt x="12465" y="740"/>
                  </a:cubicBezTo>
                  <a:cubicBezTo>
                    <a:pt x="12430" y="740"/>
                    <a:pt x="12393" y="750"/>
                    <a:pt x="12355" y="771"/>
                  </a:cubicBezTo>
                  <a:lnTo>
                    <a:pt x="10194" y="2152"/>
                  </a:lnTo>
                  <a:cubicBezTo>
                    <a:pt x="10088" y="2224"/>
                    <a:pt x="10064" y="2369"/>
                    <a:pt x="10141" y="2465"/>
                  </a:cubicBezTo>
                  <a:lnTo>
                    <a:pt x="10531" y="2985"/>
                  </a:lnTo>
                  <a:lnTo>
                    <a:pt x="10252" y="3196"/>
                  </a:lnTo>
                  <a:lnTo>
                    <a:pt x="9145" y="2831"/>
                  </a:lnTo>
                  <a:cubicBezTo>
                    <a:pt x="9121" y="2821"/>
                    <a:pt x="9102" y="2821"/>
                    <a:pt x="9078" y="2821"/>
                  </a:cubicBezTo>
                  <a:lnTo>
                    <a:pt x="6537" y="2821"/>
                  </a:lnTo>
                  <a:cubicBezTo>
                    <a:pt x="6441" y="2821"/>
                    <a:pt x="6355" y="2888"/>
                    <a:pt x="6331" y="2985"/>
                  </a:cubicBezTo>
                  <a:lnTo>
                    <a:pt x="6186" y="3552"/>
                  </a:lnTo>
                  <a:lnTo>
                    <a:pt x="5825" y="3403"/>
                  </a:lnTo>
                  <a:cubicBezTo>
                    <a:pt x="5800" y="3392"/>
                    <a:pt x="5772" y="3387"/>
                    <a:pt x="5743" y="3387"/>
                  </a:cubicBezTo>
                  <a:cubicBezTo>
                    <a:pt x="5734" y="3387"/>
                    <a:pt x="5724" y="3388"/>
                    <a:pt x="5715" y="3389"/>
                  </a:cubicBezTo>
                  <a:lnTo>
                    <a:pt x="4714" y="3509"/>
                  </a:lnTo>
                  <a:lnTo>
                    <a:pt x="4372" y="3312"/>
                  </a:lnTo>
                  <a:lnTo>
                    <a:pt x="4699" y="2749"/>
                  </a:lnTo>
                  <a:cubicBezTo>
                    <a:pt x="4757" y="2643"/>
                    <a:pt x="4719" y="2513"/>
                    <a:pt x="4618" y="2455"/>
                  </a:cubicBezTo>
                  <a:lnTo>
                    <a:pt x="417" y="30"/>
                  </a:lnTo>
                  <a:cubicBezTo>
                    <a:pt x="379" y="10"/>
                    <a:pt x="34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75"/>
            <p:cNvSpPr/>
            <p:nvPr/>
          </p:nvSpPr>
          <p:spPr>
            <a:xfrm>
              <a:off x="7009764" y="1991771"/>
              <a:ext cx="47446" cy="31630"/>
            </a:xfrm>
            <a:custGeom>
              <a:avLst/>
              <a:gdLst/>
              <a:ahLst/>
              <a:cxnLst/>
              <a:rect l="l" t="t" r="r" b="b"/>
              <a:pathLst>
                <a:path w="1809" h="1206" extrusionOk="0">
                  <a:moveTo>
                    <a:pt x="1501" y="0"/>
                  </a:moveTo>
                  <a:cubicBezTo>
                    <a:pt x="1466" y="0"/>
                    <a:pt x="1429" y="9"/>
                    <a:pt x="1391" y="31"/>
                  </a:cubicBezTo>
                  <a:lnTo>
                    <a:pt x="178" y="806"/>
                  </a:lnTo>
                  <a:cubicBezTo>
                    <a:pt x="0" y="921"/>
                    <a:pt x="82" y="1205"/>
                    <a:pt x="299" y="1205"/>
                  </a:cubicBezTo>
                  <a:cubicBezTo>
                    <a:pt x="337" y="1205"/>
                    <a:pt x="381" y="1196"/>
                    <a:pt x="414" y="1171"/>
                  </a:cubicBezTo>
                  <a:lnTo>
                    <a:pt x="1627" y="397"/>
                  </a:lnTo>
                  <a:cubicBezTo>
                    <a:pt x="1809" y="259"/>
                    <a:pt x="1685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1" name="Google Shape;11501;p75"/>
          <p:cNvGrpSpPr/>
          <p:nvPr/>
        </p:nvGrpSpPr>
        <p:grpSpPr>
          <a:xfrm>
            <a:off x="7099619" y="1979838"/>
            <a:ext cx="374712" cy="374476"/>
            <a:chOff x="7099619" y="1979838"/>
            <a:chExt cx="374712" cy="374476"/>
          </a:xfrm>
        </p:grpSpPr>
        <p:sp>
          <p:nvSpPr>
            <p:cNvPr id="11502" name="Google Shape;11502;p75"/>
            <p:cNvSpPr/>
            <p:nvPr/>
          </p:nvSpPr>
          <p:spPr>
            <a:xfrm>
              <a:off x="7210666" y="2008741"/>
              <a:ext cx="175829" cy="160879"/>
            </a:xfrm>
            <a:custGeom>
              <a:avLst/>
              <a:gdLst/>
              <a:ahLst/>
              <a:cxnLst/>
              <a:rect l="l" t="t" r="r" b="b"/>
              <a:pathLst>
                <a:path w="6704" h="6134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70" y="4918"/>
                  </a:cubicBezTo>
                  <a:lnTo>
                    <a:pt x="2460" y="4918"/>
                  </a:lnTo>
                  <a:lnTo>
                    <a:pt x="4254" y="6116"/>
                  </a:lnTo>
                  <a:cubicBezTo>
                    <a:pt x="4273" y="6128"/>
                    <a:pt x="4294" y="6134"/>
                    <a:pt x="4314" y="6134"/>
                  </a:cubicBezTo>
                  <a:cubicBezTo>
                    <a:pt x="4379" y="6134"/>
                    <a:pt x="4439" y="6074"/>
                    <a:pt x="4428" y="6000"/>
                  </a:cubicBezTo>
                  <a:lnTo>
                    <a:pt x="4245" y="4918"/>
                  </a:lnTo>
                  <a:lnTo>
                    <a:pt x="6035" y="4918"/>
                  </a:lnTo>
                  <a:cubicBezTo>
                    <a:pt x="6405" y="4913"/>
                    <a:pt x="6703" y="4619"/>
                    <a:pt x="6703" y="4249"/>
                  </a:cubicBezTo>
                  <a:lnTo>
                    <a:pt x="6703" y="674"/>
                  </a:lnTo>
                  <a:cubicBezTo>
                    <a:pt x="6703" y="303"/>
                    <a:pt x="6405" y="0"/>
                    <a:pt x="603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5"/>
            <p:cNvSpPr/>
            <p:nvPr/>
          </p:nvSpPr>
          <p:spPr>
            <a:xfrm>
              <a:off x="7106045" y="2149451"/>
              <a:ext cx="128751" cy="128987"/>
            </a:xfrm>
            <a:custGeom>
              <a:avLst/>
              <a:gdLst/>
              <a:ahLst/>
              <a:cxnLst/>
              <a:rect l="l" t="t" r="r" b="b"/>
              <a:pathLst>
                <a:path w="4909" h="4918" extrusionOk="0">
                  <a:moveTo>
                    <a:pt x="2455" y="0"/>
                  </a:moveTo>
                  <a:cubicBezTo>
                    <a:pt x="1382" y="0"/>
                    <a:pt x="588" y="861"/>
                    <a:pt x="511" y="1910"/>
                  </a:cubicBezTo>
                  <a:cubicBezTo>
                    <a:pt x="472" y="2464"/>
                    <a:pt x="285" y="3527"/>
                    <a:pt x="54" y="4148"/>
                  </a:cubicBezTo>
                  <a:cubicBezTo>
                    <a:pt x="1" y="4283"/>
                    <a:pt x="63" y="4436"/>
                    <a:pt x="193" y="4494"/>
                  </a:cubicBezTo>
                  <a:cubicBezTo>
                    <a:pt x="646" y="4701"/>
                    <a:pt x="1127" y="4845"/>
                    <a:pt x="1622" y="4918"/>
                  </a:cubicBezTo>
                  <a:lnTo>
                    <a:pt x="3287" y="4918"/>
                  </a:lnTo>
                  <a:cubicBezTo>
                    <a:pt x="3778" y="4845"/>
                    <a:pt x="4259" y="4701"/>
                    <a:pt x="4711" y="4494"/>
                  </a:cubicBezTo>
                  <a:cubicBezTo>
                    <a:pt x="4846" y="4436"/>
                    <a:pt x="4909" y="4283"/>
                    <a:pt x="4856" y="4148"/>
                  </a:cubicBezTo>
                  <a:cubicBezTo>
                    <a:pt x="4620" y="3527"/>
                    <a:pt x="4432" y="2464"/>
                    <a:pt x="4399" y="1910"/>
                  </a:cubicBezTo>
                  <a:cubicBezTo>
                    <a:pt x="4322" y="861"/>
                    <a:pt x="3528" y="0"/>
                    <a:pt x="24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5"/>
            <p:cNvSpPr/>
            <p:nvPr/>
          </p:nvSpPr>
          <p:spPr>
            <a:xfrm>
              <a:off x="7140875" y="2149451"/>
              <a:ext cx="93921" cy="128987"/>
            </a:xfrm>
            <a:custGeom>
              <a:avLst/>
              <a:gdLst/>
              <a:ahLst/>
              <a:cxnLst/>
              <a:rect l="l" t="t" r="r" b="b"/>
              <a:pathLst>
                <a:path w="3581" h="4918" extrusionOk="0">
                  <a:moveTo>
                    <a:pt x="1117" y="0"/>
                  </a:moveTo>
                  <a:cubicBezTo>
                    <a:pt x="294" y="5"/>
                    <a:pt x="1" y="1126"/>
                    <a:pt x="713" y="1545"/>
                  </a:cubicBezTo>
                  <a:cubicBezTo>
                    <a:pt x="732" y="1559"/>
                    <a:pt x="756" y="1574"/>
                    <a:pt x="780" y="1583"/>
                  </a:cubicBezTo>
                  <a:lnTo>
                    <a:pt x="1401" y="4918"/>
                  </a:lnTo>
                  <a:lnTo>
                    <a:pt x="1959" y="4918"/>
                  </a:lnTo>
                  <a:cubicBezTo>
                    <a:pt x="2450" y="4845"/>
                    <a:pt x="2931" y="4701"/>
                    <a:pt x="3383" y="4494"/>
                  </a:cubicBezTo>
                  <a:cubicBezTo>
                    <a:pt x="3518" y="4436"/>
                    <a:pt x="3581" y="4283"/>
                    <a:pt x="3528" y="4148"/>
                  </a:cubicBezTo>
                  <a:cubicBezTo>
                    <a:pt x="3292" y="3527"/>
                    <a:pt x="3104" y="2464"/>
                    <a:pt x="3071" y="1910"/>
                  </a:cubicBezTo>
                  <a:cubicBezTo>
                    <a:pt x="2994" y="861"/>
                    <a:pt x="2200" y="0"/>
                    <a:pt x="112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5"/>
            <p:cNvSpPr/>
            <p:nvPr/>
          </p:nvSpPr>
          <p:spPr>
            <a:xfrm>
              <a:off x="7105179" y="2246860"/>
              <a:ext cx="128987" cy="101868"/>
            </a:xfrm>
            <a:custGeom>
              <a:avLst/>
              <a:gdLst/>
              <a:ahLst/>
              <a:cxnLst/>
              <a:rect l="l" t="t" r="r" b="b"/>
              <a:pathLst>
                <a:path w="4918" h="3884" extrusionOk="0">
                  <a:moveTo>
                    <a:pt x="1641" y="1"/>
                  </a:moveTo>
                  <a:lnTo>
                    <a:pt x="1641" y="819"/>
                  </a:lnTo>
                  <a:cubicBezTo>
                    <a:pt x="1641" y="1026"/>
                    <a:pt x="1521" y="1218"/>
                    <a:pt x="1338" y="1310"/>
                  </a:cubicBezTo>
                  <a:lnTo>
                    <a:pt x="452" y="1752"/>
                  </a:lnTo>
                  <a:cubicBezTo>
                    <a:pt x="178" y="1892"/>
                    <a:pt x="0" y="2176"/>
                    <a:pt x="0" y="2484"/>
                  </a:cubicBezTo>
                  <a:lnTo>
                    <a:pt x="0" y="3884"/>
                  </a:lnTo>
                  <a:lnTo>
                    <a:pt x="4918" y="3884"/>
                  </a:lnTo>
                  <a:lnTo>
                    <a:pt x="4918" y="2484"/>
                  </a:lnTo>
                  <a:cubicBezTo>
                    <a:pt x="4918" y="2171"/>
                    <a:pt x="4740" y="1887"/>
                    <a:pt x="4461" y="1752"/>
                  </a:cubicBezTo>
                  <a:lnTo>
                    <a:pt x="3580" y="1310"/>
                  </a:lnTo>
                  <a:cubicBezTo>
                    <a:pt x="3392" y="1218"/>
                    <a:pt x="3277" y="1026"/>
                    <a:pt x="3277" y="819"/>
                  </a:cubicBezTo>
                  <a:lnTo>
                    <a:pt x="3277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5"/>
            <p:cNvSpPr/>
            <p:nvPr/>
          </p:nvSpPr>
          <p:spPr>
            <a:xfrm>
              <a:off x="7147694" y="2246860"/>
              <a:ext cx="43826" cy="28667"/>
            </a:xfrm>
            <a:custGeom>
              <a:avLst/>
              <a:gdLst/>
              <a:ahLst/>
              <a:cxnLst/>
              <a:rect l="l" t="t" r="r" b="b"/>
              <a:pathLst>
                <a:path w="1671" h="1093" extrusionOk="0">
                  <a:moveTo>
                    <a:pt x="15" y="1"/>
                  </a:moveTo>
                  <a:lnTo>
                    <a:pt x="15" y="819"/>
                  </a:lnTo>
                  <a:cubicBezTo>
                    <a:pt x="15" y="857"/>
                    <a:pt x="10" y="891"/>
                    <a:pt x="1" y="925"/>
                  </a:cubicBezTo>
                  <a:cubicBezTo>
                    <a:pt x="265" y="1035"/>
                    <a:pt x="549" y="1093"/>
                    <a:pt x="838" y="1093"/>
                  </a:cubicBezTo>
                  <a:cubicBezTo>
                    <a:pt x="1122" y="1093"/>
                    <a:pt x="1406" y="1035"/>
                    <a:pt x="1670" y="925"/>
                  </a:cubicBezTo>
                  <a:cubicBezTo>
                    <a:pt x="1661" y="891"/>
                    <a:pt x="1656" y="857"/>
                    <a:pt x="1656" y="819"/>
                  </a:cubicBezTo>
                  <a:lnTo>
                    <a:pt x="165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5"/>
            <p:cNvSpPr/>
            <p:nvPr/>
          </p:nvSpPr>
          <p:spPr>
            <a:xfrm>
              <a:off x="7105179" y="2284470"/>
              <a:ext cx="128987" cy="64257"/>
            </a:xfrm>
            <a:custGeom>
              <a:avLst/>
              <a:gdLst/>
              <a:ahLst/>
              <a:cxnLst/>
              <a:rect l="l" t="t" r="r" b="b"/>
              <a:pathLst>
                <a:path w="4918" h="2450" extrusionOk="0">
                  <a:moveTo>
                    <a:pt x="1083" y="1"/>
                  </a:moveTo>
                  <a:lnTo>
                    <a:pt x="452" y="318"/>
                  </a:lnTo>
                  <a:cubicBezTo>
                    <a:pt x="173" y="458"/>
                    <a:pt x="0" y="742"/>
                    <a:pt x="0" y="1050"/>
                  </a:cubicBezTo>
                  <a:lnTo>
                    <a:pt x="0" y="2450"/>
                  </a:lnTo>
                  <a:lnTo>
                    <a:pt x="4918" y="2450"/>
                  </a:lnTo>
                  <a:lnTo>
                    <a:pt x="4918" y="1050"/>
                  </a:lnTo>
                  <a:cubicBezTo>
                    <a:pt x="4918" y="742"/>
                    <a:pt x="4740" y="458"/>
                    <a:pt x="4461" y="318"/>
                  </a:cubicBezTo>
                  <a:lnTo>
                    <a:pt x="3835" y="1"/>
                  </a:lnTo>
                  <a:cubicBezTo>
                    <a:pt x="3513" y="501"/>
                    <a:pt x="2986" y="751"/>
                    <a:pt x="2459" y="751"/>
                  </a:cubicBezTo>
                  <a:cubicBezTo>
                    <a:pt x="1932" y="751"/>
                    <a:pt x="1405" y="501"/>
                    <a:pt x="108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5"/>
            <p:cNvSpPr/>
            <p:nvPr/>
          </p:nvSpPr>
          <p:spPr>
            <a:xfrm>
              <a:off x="7126633" y="2190786"/>
              <a:ext cx="85948" cy="70500"/>
            </a:xfrm>
            <a:custGeom>
              <a:avLst/>
              <a:gdLst/>
              <a:ahLst/>
              <a:cxnLst/>
              <a:rect l="l" t="t" r="r" b="b"/>
              <a:pathLst>
                <a:path w="3277" h="2688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24" y="344"/>
                    <a:pt x="799" y="512"/>
                    <a:pt x="640" y="647"/>
                  </a:cubicBezTo>
                  <a:cubicBezTo>
                    <a:pt x="496" y="777"/>
                    <a:pt x="337" y="888"/>
                    <a:pt x="159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20" y="2076"/>
                    <a:pt x="818" y="2682"/>
                    <a:pt x="1641" y="2687"/>
                  </a:cubicBezTo>
                  <a:cubicBezTo>
                    <a:pt x="2493" y="2687"/>
                    <a:pt x="3205" y="2028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5"/>
            <p:cNvSpPr/>
            <p:nvPr/>
          </p:nvSpPr>
          <p:spPr>
            <a:xfrm>
              <a:off x="7126633" y="2190786"/>
              <a:ext cx="85948" cy="69870"/>
            </a:xfrm>
            <a:custGeom>
              <a:avLst/>
              <a:gdLst/>
              <a:ahLst/>
              <a:cxnLst/>
              <a:rect l="l" t="t" r="r" b="b"/>
              <a:pathLst>
                <a:path w="3277" h="2664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53" y="291"/>
                    <a:pt x="866" y="411"/>
                    <a:pt x="765" y="522"/>
                  </a:cubicBezTo>
                  <a:cubicBezTo>
                    <a:pt x="727" y="565"/>
                    <a:pt x="688" y="609"/>
                    <a:pt x="645" y="647"/>
                  </a:cubicBezTo>
                  <a:cubicBezTo>
                    <a:pt x="496" y="777"/>
                    <a:pt x="337" y="888"/>
                    <a:pt x="164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11" y="1980"/>
                    <a:pt x="669" y="2553"/>
                    <a:pt x="1391" y="2663"/>
                  </a:cubicBezTo>
                  <a:cubicBezTo>
                    <a:pt x="1064" y="2437"/>
                    <a:pt x="818" y="2139"/>
                    <a:pt x="818" y="1590"/>
                  </a:cubicBezTo>
                  <a:lnTo>
                    <a:pt x="818" y="1200"/>
                  </a:lnTo>
                  <a:cubicBezTo>
                    <a:pt x="881" y="1157"/>
                    <a:pt x="943" y="1109"/>
                    <a:pt x="1006" y="1056"/>
                  </a:cubicBezTo>
                  <a:cubicBezTo>
                    <a:pt x="1160" y="921"/>
                    <a:pt x="1290" y="763"/>
                    <a:pt x="1400" y="594"/>
                  </a:cubicBezTo>
                  <a:cubicBezTo>
                    <a:pt x="2757" y="883"/>
                    <a:pt x="3195" y="1547"/>
                    <a:pt x="3195" y="1547"/>
                  </a:cubicBezTo>
                  <a:cubicBezTo>
                    <a:pt x="3234" y="1427"/>
                    <a:pt x="3262" y="1301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5"/>
            <p:cNvSpPr/>
            <p:nvPr/>
          </p:nvSpPr>
          <p:spPr>
            <a:xfrm>
              <a:off x="7210666" y="2299105"/>
              <a:ext cx="23500" cy="49622"/>
            </a:xfrm>
            <a:custGeom>
              <a:avLst/>
              <a:gdLst/>
              <a:ahLst/>
              <a:cxnLst/>
              <a:rect l="l" t="t" r="r" b="b"/>
              <a:pathLst>
                <a:path w="896" h="1892" extrusionOk="0">
                  <a:moveTo>
                    <a:pt x="727" y="1"/>
                  </a:moveTo>
                  <a:lnTo>
                    <a:pt x="126" y="612"/>
                  </a:lnTo>
                  <a:cubicBezTo>
                    <a:pt x="44" y="694"/>
                    <a:pt x="1" y="804"/>
                    <a:pt x="1" y="925"/>
                  </a:cubicBezTo>
                  <a:lnTo>
                    <a:pt x="1" y="1892"/>
                  </a:lnTo>
                  <a:lnTo>
                    <a:pt x="896" y="1892"/>
                  </a:lnTo>
                  <a:lnTo>
                    <a:pt x="896" y="492"/>
                  </a:lnTo>
                  <a:cubicBezTo>
                    <a:pt x="891" y="314"/>
                    <a:pt x="833" y="140"/>
                    <a:pt x="72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75"/>
            <p:cNvSpPr/>
            <p:nvPr/>
          </p:nvSpPr>
          <p:spPr>
            <a:xfrm>
              <a:off x="7105179" y="2299105"/>
              <a:ext cx="23369" cy="49622"/>
            </a:xfrm>
            <a:custGeom>
              <a:avLst/>
              <a:gdLst/>
              <a:ahLst/>
              <a:cxnLst/>
              <a:rect l="l" t="t" r="r" b="b"/>
              <a:pathLst>
                <a:path w="891" h="1892" extrusionOk="0">
                  <a:moveTo>
                    <a:pt x="164" y="1"/>
                  </a:moveTo>
                  <a:cubicBezTo>
                    <a:pt x="58" y="140"/>
                    <a:pt x="0" y="314"/>
                    <a:pt x="0" y="492"/>
                  </a:cubicBezTo>
                  <a:lnTo>
                    <a:pt x="0" y="1892"/>
                  </a:lnTo>
                  <a:lnTo>
                    <a:pt x="890" y="1892"/>
                  </a:lnTo>
                  <a:lnTo>
                    <a:pt x="890" y="925"/>
                  </a:lnTo>
                  <a:cubicBezTo>
                    <a:pt x="890" y="804"/>
                    <a:pt x="847" y="694"/>
                    <a:pt x="765" y="612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5"/>
            <p:cNvSpPr/>
            <p:nvPr/>
          </p:nvSpPr>
          <p:spPr>
            <a:xfrm>
              <a:off x="7352006" y="2161935"/>
              <a:ext cx="33099" cy="72598"/>
            </a:xfrm>
            <a:custGeom>
              <a:avLst/>
              <a:gdLst/>
              <a:ahLst/>
              <a:cxnLst/>
              <a:rect l="l" t="t" r="r" b="b"/>
              <a:pathLst>
                <a:path w="1262" h="2768" extrusionOk="0">
                  <a:moveTo>
                    <a:pt x="752" y="0"/>
                  </a:moveTo>
                  <a:cubicBezTo>
                    <a:pt x="338" y="0"/>
                    <a:pt x="1" y="340"/>
                    <a:pt x="1" y="756"/>
                  </a:cubicBezTo>
                  <a:lnTo>
                    <a:pt x="1" y="929"/>
                  </a:lnTo>
                  <a:cubicBezTo>
                    <a:pt x="1" y="1146"/>
                    <a:pt x="39" y="1362"/>
                    <a:pt x="107" y="1564"/>
                  </a:cubicBezTo>
                  <a:lnTo>
                    <a:pt x="506" y="2767"/>
                  </a:lnTo>
                  <a:lnTo>
                    <a:pt x="1262" y="2767"/>
                  </a:lnTo>
                  <a:lnTo>
                    <a:pt x="1262" y="0"/>
                  </a:lnTo>
                  <a:lnTo>
                    <a:pt x="761" y="0"/>
                  </a:lnTo>
                  <a:cubicBezTo>
                    <a:pt x="758" y="0"/>
                    <a:pt x="755" y="0"/>
                    <a:pt x="75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5"/>
            <p:cNvSpPr/>
            <p:nvPr/>
          </p:nvSpPr>
          <p:spPr>
            <a:xfrm>
              <a:off x="7365277" y="2155247"/>
              <a:ext cx="79155" cy="79286"/>
            </a:xfrm>
            <a:custGeom>
              <a:avLst/>
              <a:gdLst/>
              <a:ahLst/>
              <a:cxnLst/>
              <a:rect l="l" t="t" r="r" b="b"/>
              <a:pathLst>
                <a:path w="3018" h="3023" extrusionOk="0">
                  <a:moveTo>
                    <a:pt x="756" y="0"/>
                  </a:moveTo>
                  <a:cubicBezTo>
                    <a:pt x="337" y="0"/>
                    <a:pt x="0" y="337"/>
                    <a:pt x="0" y="756"/>
                  </a:cubicBezTo>
                  <a:cubicBezTo>
                    <a:pt x="0" y="1035"/>
                    <a:pt x="226" y="1261"/>
                    <a:pt x="501" y="1261"/>
                  </a:cubicBezTo>
                  <a:lnTo>
                    <a:pt x="2512" y="3022"/>
                  </a:lnTo>
                  <a:lnTo>
                    <a:pt x="2940" y="1531"/>
                  </a:lnTo>
                  <a:cubicBezTo>
                    <a:pt x="2993" y="1353"/>
                    <a:pt x="3017" y="1165"/>
                    <a:pt x="3017" y="977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5"/>
            <p:cNvSpPr/>
            <p:nvPr/>
          </p:nvSpPr>
          <p:spPr>
            <a:xfrm>
              <a:off x="7377132" y="2254938"/>
              <a:ext cx="42174" cy="37007"/>
            </a:xfrm>
            <a:custGeom>
              <a:avLst/>
              <a:gdLst/>
              <a:ahLst/>
              <a:cxnLst/>
              <a:rect l="l" t="t" r="r" b="b"/>
              <a:pathLst>
                <a:path w="1608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1608" y="1411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5"/>
            <p:cNvSpPr/>
            <p:nvPr/>
          </p:nvSpPr>
          <p:spPr>
            <a:xfrm>
              <a:off x="7377263" y="2254938"/>
              <a:ext cx="42174" cy="23002"/>
            </a:xfrm>
            <a:custGeom>
              <a:avLst/>
              <a:gdLst/>
              <a:ahLst/>
              <a:cxnLst/>
              <a:rect l="l" t="t" r="r" b="b"/>
              <a:pathLst>
                <a:path w="1608" h="877" extrusionOk="0">
                  <a:moveTo>
                    <a:pt x="0" y="1"/>
                  </a:moveTo>
                  <a:lnTo>
                    <a:pt x="0" y="718"/>
                  </a:lnTo>
                  <a:cubicBezTo>
                    <a:pt x="258" y="823"/>
                    <a:pt x="531" y="876"/>
                    <a:pt x="804" y="876"/>
                  </a:cubicBezTo>
                  <a:cubicBezTo>
                    <a:pt x="1077" y="876"/>
                    <a:pt x="1350" y="823"/>
                    <a:pt x="1607" y="718"/>
                  </a:cubicBezTo>
                  <a:lnTo>
                    <a:pt x="160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5"/>
            <p:cNvSpPr/>
            <p:nvPr/>
          </p:nvSpPr>
          <p:spPr>
            <a:xfrm>
              <a:off x="7327903" y="2277913"/>
              <a:ext cx="140737" cy="70814"/>
            </a:xfrm>
            <a:custGeom>
              <a:avLst/>
              <a:gdLst/>
              <a:ahLst/>
              <a:cxnLst/>
              <a:rect l="l" t="t" r="r" b="b"/>
              <a:pathLst>
                <a:path w="5366" h="2700" extrusionOk="0">
                  <a:moveTo>
                    <a:pt x="1882" y="0"/>
                  </a:moveTo>
                  <a:lnTo>
                    <a:pt x="588" y="371"/>
                  </a:lnTo>
                  <a:cubicBezTo>
                    <a:pt x="241" y="467"/>
                    <a:pt x="1" y="785"/>
                    <a:pt x="1" y="1146"/>
                  </a:cubicBezTo>
                  <a:lnTo>
                    <a:pt x="1" y="2700"/>
                  </a:lnTo>
                  <a:lnTo>
                    <a:pt x="5366" y="2700"/>
                  </a:lnTo>
                  <a:lnTo>
                    <a:pt x="5366" y="1146"/>
                  </a:lnTo>
                  <a:cubicBezTo>
                    <a:pt x="5366" y="785"/>
                    <a:pt x="5125" y="467"/>
                    <a:pt x="4779" y="371"/>
                  </a:cubicBezTo>
                  <a:lnTo>
                    <a:pt x="3485" y="0"/>
                  </a:lnTo>
                  <a:lnTo>
                    <a:pt x="2681" y="535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5"/>
            <p:cNvSpPr/>
            <p:nvPr/>
          </p:nvSpPr>
          <p:spPr>
            <a:xfrm>
              <a:off x="7358694" y="2188320"/>
              <a:ext cx="79155" cy="72571"/>
            </a:xfrm>
            <a:custGeom>
              <a:avLst/>
              <a:gdLst/>
              <a:ahLst/>
              <a:cxnLst/>
              <a:rect l="l" t="t" r="r" b="b"/>
              <a:pathLst>
                <a:path w="3018" h="2767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45" y="606"/>
                  </a:lnTo>
                  <a:cubicBezTo>
                    <a:pt x="54" y="698"/>
                    <a:pt x="1" y="828"/>
                    <a:pt x="1" y="962"/>
                  </a:cubicBezTo>
                  <a:lnTo>
                    <a:pt x="1" y="1256"/>
                  </a:lnTo>
                  <a:cubicBezTo>
                    <a:pt x="1" y="2088"/>
                    <a:pt x="675" y="2767"/>
                    <a:pt x="1507" y="2767"/>
                  </a:cubicBezTo>
                  <a:cubicBezTo>
                    <a:pt x="2339" y="2767"/>
                    <a:pt x="3018" y="2088"/>
                    <a:pt x="3018" y="1256"/>
                  </a:cubicBezTo>
                  <a:lnTo>
                    <a:pt x="3018" y="934"/>
                  </a:lnTo>
                  <a:cubicBezTo>
                    <a:pt x="3018" y="804"/>
                    <a:pt x="2965" y="674"/>
                    <a:pt x="2874" y="577"/>
                  </a:cubicBezTo>
                  <a:cubicBezTo>
                    <a:pt x="2484" y="197"/>
                    <a:pt x="1772" y="29"/>
                    <a:pt x="9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5"/>
            <p:cNvSpPr/>
            <p:nvPr/>
          </p:nvSpPr>
          <p:spPr>
            <a:xfrm>
              <a:off x="7358694" y="2188320"/>
              <a:ext cx="78919" cy="70945"/>
            </a:xfrm>
            <a:custGeom>
              <a:avLst/>
              <a:gdLst/>
              <a:ahLst/>
              <a:cxnLst/>
              <a:rect l="l" t="t" r="r" b="b"/>
              <a:pathLst>
                <a:path w="3009" h="2705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" y="751"/>
                  </a:lnTo>
                  <a:lnTo>
                    <a:pt x="1" y="1251"/>
                  </a:lnTo>
                  <a:cubicBezTo>
                    <a:pt x="1" y="1925"/>
                    <a:pt x="444" y="2517"/>
                    <a:pt x="1093" y="2704"/>
                  </a:cubicBezTo>
                  <a:cubicBezTo>
                    <a:pt x="872" y="2435"/>
                    <a:pt x="756" y="2103"/>
                    <a:pt x="756" y="1756"/>
                  </a:cubicBezTo>
                  <a:lnTo>
                    <a:pt x="756" y="1198"/>
                  </a:lnTo>
                  <a:lnTo>
                    <a:pt x="752" y="1198"/>
                  </a:lnTo>
                  <a:cubicBezTo>
                    <a:pt x="752" y="910"/>
                    <a:pt x="992" y="698"/>
                    <a:pt x="1286" y="698"/>
                  </a:cubicBezTo>
                  <a:cubicBezTo>
                    <a:pt x="1733" y="698"/>
                    <a:pt x="2623" y="751"/>
                    <a:pt x="3008" y="1035"/>
                  </a:cubicBezTo>
                  <a:cubicBezTo>
                    <a:pt x="2994" y="929"/>
                    <a:pt x="2951" y="654"/>
                    <a:pt x="2874" y="577"/>
                  </a:cubicBezTo>
                  <a:cubicBezTo>
                    <a:pt x="2484" y="197"/>
                    <a:pt x="1772" y="24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5"/>
            <p:cNvSpPr/>
            <p:nvPr/>
          </p:nvSpPr>
          <p:spPr>
            <a:xfrm>
              <a:off x="7327903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145" y="1"/>
                  </a:moveTo>
                  <a:cubicBezTo>
                    <a:pt x="49" y="135"/>
                    <a:pt x="1" y="294"/>
                    <a:pt x="1" y="458"/>
                  </a:cubicBezTo>
                  <a:lnTo>
                    <a:pt x="1" y="2017"/>
                  </a:lnTo>
                  <a:lnTo>
                    <a:pt x="1074" y="2017"/>
                  </a:lnTo>
                  <a:lnTo>
                    <a:pt x="1074" y="1257"/>
                  </a:lnTo>
                  <a:cubicBezTo>
                    <a:pt x="1074" y="1045"/>
                    <a:pt x="987" y="838"/>
                    <a:pt x="838" y="6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5"/>
            <p:cNvSpPr/>
            <p:nvPr/>
          </p:nvSpPr>
          <p:spPr>
            <a:xfrm>
              <a:off x="7440367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929" y="1"/>
                  </a:moveTo>
                  <a:lnTo>
                    <a:pt x="241" y="689"/>
                  </a:lnTo>
                  <a:cubicBezTo>
                    <a:pt x="87" y="838"/>
                    <a:pt x="5" y="1045"/>
                    <a:pt x="5" y="1257"/>
                  </a:cubicBezTo>
                  <a:lnTo>
                    <a:pt x="0" y="1257"/>
                  </a:lnTo>
                  <a:lnTo>
                    <a:pt x="0" y="2017"/>
                  </a:lnTo>
                  <a:lnTo>
                    <a:pt x="1073" y="2017"/>
                  </a:lnTo>
                  <a:lnTo>
                    <a:pt x="1073" y="458"/>
                  </a:lnTo>
                  <a:cubicBezTo>
                    <a:pt x="1073" y="294"/>
                    <a:pt x="1025" y="135"/>
                    <a:pt x="9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5"/>
            <p:cNvSpPr/>
            <p:nvPr/>
          </p:nvSpPr>
          <p:spPr>
            <a:xfrm>
              <a:off x="7163850" y="1985267"/>
              <a:ext cx="199172" cy="171843"/>
            </a:xfrm>
            <a:custGeom>
              <a:avLst/>
              <a:gdLst/>
              <a:ahLst/>
              <a:cxnLst/>
              <a:rect l="l" t="t" r="r" b="b"/>
              <a:pathLst>
                <a:path w="7594" h="655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69" y="4918"/>
                  </a:cubicBezTo>
                  <a:lnTo>
                    <a:pt x="3128" y="4918"/>
                  </a:lnTo>
                  <a:lnTo>
                    <a:pt x="2753" y="6409"/>
                  </a:lnTo>
                  <a:cubicBezTo>
                    <a:pt x="2731" y="6486"/>
                    <a:pt x="2792" y="6551"/>
                    <a:pt x="2861" y="6551"/>
                  </a:cubicBezTo>
                  <a:cubicBezTo>
                    <a:pt x="2882" y="6551"/>
                    <a:pt x="2905" y="6545"/>
                    <a:pt x="2926" y="6530"/>
                  </a:cubicBezTo>
                  <a:lnTo>
                    <a:pt x="5140" y="4922"/>
                  </a:lnTo>
                  <a:lnTo>
                    <a:pt x="6925" y="4922"/>
                  </a:lnTo>
                  <a:cubicBezTo>
                    <a:pt x="7295" y="4918"/>
                    <a:pt x="7594" y="4619"/>
                    <a:pt x="7594" y="4249"/>
                  </a:cubicBezTo>
                  <a:lnTo>
                    <a:pt x="7594" y="674"/>
                  </a:lnTo>
                  <a:cubicBezTo>
                    <a:pt x="7594" y="303"/>
                    <a:pt x="7295" y="5"/>
                    <a:pt x="6925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5"/>
            <p:cNvSpPr/>
            <p:nvPr/>
          </p:nvSpPr>
          <p:spPr>
            <a:xfrm>
              <a:off x="7099619" y="2143943"/>
              <a:ext cx="140238" cy="210371"/>
            </a:xfrm>
            <a:custGeom>
              <a:avLst/>
              <a:gdLst/>
              <a:ahLst/>
              <a:cxnLst/>
              <a:rect l="l" t="t" r="r" b="b"/>
              <a:pathLst>
                <a:path w="5347" h="8021" extrusionOk="0">
                  <a:moveTo>
                    <a:pt x="2669" y="419"/>
                  </a:moveTo>
                  <a:cubicBezTo>
                    <a:pt x="2725" y="419"/>
                    <a:pt x="2782" y="422"/>
                    <a:pt x="2839" y="427"/>
                  </a:cubicBezTo>
                  <a:cubicBezTo>
                    <a:pt x="3749" y="508"/>
                    <a:pt x="4466" y="1307"/>
                    <a:pt x="4471" y="2245"/>
                  </a:cubicBezTo>
                  <a:cubicBezTo>
                    <a:pt x="4475" y="3131"/>
                    <a:pt x="4687" y="3954"/>
                    <a:pt x="4865" y="4387"/>
                  </a:cubicBezTo>
                  <a:cubicBezTo>
                    <a:pt x="4870" y="4391"/>
                    <a:pt x="4865" y="4401"/>
                    <a:pt x="4860" y="4401"/>
                  </a:cubicBezTo>
                  <a:cubicBezTo>
                    <a:pt x="4677" y="4531"/>
                    <a:pt x="4264" y="4767"/>
                    <a:pt x="3556" y="4916"/>
                  </a:cubicBezTo>
                  <a:cubicBezTo>
                    <a:pt x="3551" y="4892"/>
                    <a:pt x="3547" y="4873"/>
                    <a:pt x="3547" y="4849"/>
                  </a:cubicBezTo>
                  <a:lnTo>
                    <a:pt x="3547" y="4430"/>
                  </a:lnTo>
                  <a:cubicBezTo>
                    <a:pt x="3826" y="4271"/>
                    <a:pt x="4052" y="4045"/>
                    <a:pt x="4211" y="3766"/>
                  </a:cubicBezTo>
                  <a:cubicBezTo>
                    <a:pt x="4504" y="3246"/>
                    <a:pt x="4398" y="2592"/>
                    <a:pt x="3956" y="2183"/>
                  </a:cubicBezTo>
                  <a:cubicBezTo>
                    <a:pt x="3653" y="1904"/>
                    <a:pt x="3099" y="1567"/>
                    <a:pt x="2219" y="1567"/>
                  </a:cubicBezTo>
                  <a:cubicBezTo>
                    <a:pt x="2166" y="1567"/>
                    <a:pt x="2113" y="1586"/>
                    <a:pt x="2074" y="1625"/>
                  </a:cubicBezTo>
                  <a:lnTo>
                    <a:pt x="1627" y="2072"/>
                  </a:lnTo>
                  <a:cubicBezTo>
                    <a:pt x="1468" y="2223"/>
                    <a:pt x="1609" y="2439"/>
                    <a:pt x="1772" y="2439"/>
                  </a:cubicBezTo>
                  <a:cubicBezTo>
                    <a:pt x="1822" y="2439"/>
                    <a:pt x="1874" y="2419"/>
                    <a:pt x="1920" y="2371"/>
                  </a:cubicBezTo>
                  <a:lnTo>
                    <a:pt x="2305" y="1986"/>
                  </a:lnTo>
                  <a:cubicBezTo>
                    <a:pt x="2863" y="2000"/>
                    <a:pt x="3325" y="2168"/>
                    <a:pt x="3677" y="2491"/>
                  </a:cubicBezTo>
                  <a:cubicBezTo>
                    <a:pt x="3975" y="2765"/>
                    <a:pt x="4042" y="3208"/>
                    <a:pt x="3845" y="3559"/>
                  </a:cubicBezTo>
                  <a:cubicBezTo>
                    <a:pt x="3600" y="3991"/>
                    <a:pt x="3143" y="4247"/>
                    <a:pt x="2664" y="4247"/>
                  </a:cubicBezTo>
                  <a:cubicBezTo>
                    <a:pt x="2551" y="4247"/>
                    <a:pt x="2437" y="4233"/>
                    <a:pt x="2324" y="4204"/>
                  </a:cubicBezTo>
                  <a:cubicBezTo>
                    <a:pt x="1728" y="4045"/>
                    <a:pt x="1314" y="3506"/>
                    <a:pt x="1314" y="2890"/>
                  </a:cubicBezTo>
                  <a:cubicBezTo>
                    <a:pt x="1314" y="2751"/>
                    <a:pt x="1208" y="2681"/>
                    <a:pt x="1102" y="2681"/>
                  </a:cubicBezTo>
                  <a:cubicBezTo>
                    <a:pt x="996" y="2681"/>
                    <a:pt x="891" y="2751"/>
                    <a:pt x="891" y="2890"/>
                  </a:cubicBezTo>
                  <a:cubicBezTo>
                    <a:pt x="891" y="3530"/>
                    <a:pt x="1232" y="4117"/>
                    <a:pt x="1786" y="4430"/>
                  </a:cubicBezTo>
                  <a:lnTo>
                    <a:pt x="1786" y="4853"/>
                  </a:lnTo>
                  <a:cubicBezTo>
                    <a:pt x="1786" y="4873"/>
                    <a:pt x="1781" y="4897"/>
                    <a:pt x="1776" y="4916"/>
                  </a:cubicBezTo>
                  <a:cubicBezTo>
                    <a:pt x="1073" y="4772"/>
                    <a:pt x="660" y="4536"/>
                    <a:pt x="472" y="4406"/>
                  </a:cubicBezTo>
                  <a:cubicBezTo>
                    <a:pt x="467" y="4401"/>
                    <a:pt x="467" y="4391"/>
                    <a:pt x="472" y="4387"/>
                  </a:cubicBezTo>
                  <a:cubicBezTo>
                    <a:pt x="650" y="3954"/>
                    <a:pt x="862" y="3131"/>
                    <a:pt x="867" y="2245"/>
                  </a:cubicBezTo>
                  <a:cubicBezTo>
                    <a:pt x="871" y="1307"/>
                    <a:pt x="1588" y="508"/>
                    <a:pt x="2498" y="427"/>
                  </a:cubicBezTo>
                  <a:cubicBezTo>
                    <a:pt x="2555" y="422"/>
                    <a:pt x="2612" y="419"/>
                    <a:pt x="2669" y="419"/>
                  </a:cubicBezTo>
                  <a:close/>
                  <a:moveTo>
                    <a:pt x="3128" y="4603"/>
                  </a:moveTo>
                  <a:lnTo>
                    <a:pt x="3128" y="4849"/>
                  </a:lnTo>
                  <a:cubicBezTo>
                    <a:pt x="3128" y="5099"/>
                    <a:pt x="3268" y="5325"/>
                    <a:pt x="3489" y="5436"/>
                  </a:cubicBezTo>
                  <a:lnTo>
                    <a:pt x="3624" y="5503"/>
                  </a:lnTo>
                  <a:cubicBezTo>
                    <a:pt x="3417" y="5835"/>
                    <a:pt x="3056" y="6032"/>
                    <a:pt x="2671" y="6037"/>
                  </a:cubicBezTo>
                  <a:cubicBezTo>
                    <a:pt x="2281" y="6032"/>
                    <a:pt x="1920" y="5835"/>
                    <a:pt x="1709" y="5503"/>
                  </a:cubicBezTo>
                  <a:lnTo>
                    <a:pt x="1843" y="5436"/>
                  </a:lnTo>
                  <a:cubicBezTo>
                    <a:pt x="2069" y="5325"/>
                    <a:pt x="2209" y="5099"/>
                    <a:pt x="2204" y="4849"/>
                  </a:cubicBezTo>
                  <a:lnTo>
                    <a:pt x="2204" y="4603"/>
                  </a:lnTo>
                  <a:cubicBezTo>
                    <a:pt x="2356" y="4644"/>
                    <a:pt x="2511" y="4665"/>
                    <a:pt x="2666" y="4665"/>
                  </a:cubicBezTo>
                  <a:cubicBezTo>
                    <a:pt x="2821" y="4665"/>
                    <a:pt x="2976" y="4644"/>
                    <a:pt x="3128" y="4603"/>
                  </a:cubicBezTo>
                  <a:close/>
                  <a:moveTo>
                    <a:pt x="2669" y="1"/>
                  </a:moveTo>
                  <a:cubicBezTo>
                    <a:pt x="2599" y="1"/>
                    <a:pt x="2529" y="3"/>
                    <a:pt x="2459" y="8"/>
                  </a:cubicBezTo>
                  <a:cubicBezTo>
                    <a:pt x="1338" y="114"/>
                    <a:pt x="453" y="1091"/>
                    <a:pt x="448" y="2241"/>
                  </a:cubicBezTo>
                  <a:cubicBezTo>
                    <a:pt x="443" y="3068"/>
                    <a:pt x="251" y="3828"/>
                    <a:pt x="87" y="4228"/>
                  </a:cubicBezTo>
                  <a:cubicBezTo>
                    <a:pt x="10" y="4416"/>
                    <a:pt x="73" y="4632"/>
                    <a:pt x="241" y="4748"/>
                  </a:cubicBezTo>
                  <a:cubicBezTo>
                    <a:pt x="568" y="4969"/>
                    <a:pt x="934" y="5132"/>
                    <a:pt x="1324" y="5234"/>
                  </a:cubicBezTo>
                  <a:lnTo>
                    <a:pt x="486" y="5652"/>
                  </a:lnTo>
                  <a:cubicBezTo>
                    <a:pt x="188" y="5796"/>
                    <a:pt x="0" y="6104"/>
                    <a:pt x="0" y="6436"/>
                  </a:cubicBezTo>
                  <a:lnTo>
                    <a:pt x="0" y="7808"/>
                  </a:lnTo>
                  <a:cubicBezTo>
                    <a:pt x="0" y="7950"/>
                    <a:pt x="106" y="8021"/>
                    <a:pt x="212" y="8021"/>
                  </a:cubicBezTo>
                  <a:cubicBezTo>
                    <a:pt x="318" y="8021"/>
                    <a:pt x="424" y="7950"/>
                    <a:pt x="424" y="7808"/>
                  </a:cubicBezTo>
                  <a:lnTo>
                    <a:pt x="424" y="6436"/>
                  </a:lnTo>
                  <a:cubicBezTo>
                    <a:pt x="424" y="6258"/>
                    <a:pt x="520" y="6100"/>
                    <a:pt x="679" y="6023"/>
                  </a:cubicBezTo>
                  <a:lnTo>
                    <a:pt x="1338" y="5691"/>
                  </a:lnTo>
                  <a:cubicBezTo>
                    <a:pt x="1639" y="6198"/>
                    <a:pt x="2156" y="6452"/>
                    <a:pt x="2673" y="6452"/>
                  </a:cubicBezTo>
                  <a:cubicBezTo>
                    <a:pt x="3191" y="6452"/>
                    <a:pt x="3708" y="6198"/>
                    <a:pt x="4009" y="5691"/>
                  </a:cubicBezTo>
                  <a:lnTo>
                    <a:pt x="4668" y="6023"/>
                  </a:lnTo>
                  <a:cubicBezTo>
                    <a:pt x="4827" y="6100"/>
                    <a:pt x="4923" y="6258"/>
                    <a:pt x="4923" y="6436"/>
                  </a:cubicBezTo>
                  <a:lnTo>
                    <a:pt x="4923" y="7808"/>
                  </a:lnTo>
                  <a:cubicBezTo>
                    <a:pt x="4923" y="7950"/>
                    <a:pt x="5029" y="8021"/>
                    <a:pt x="5135" y="8021"/>
                  </a:cubicBezTo>
                  <a:cubicBezTo>
                    <a:pt x="5240" y="8021"/>
                    <a:pt x="5346" y="7950"/>
                    <a:pt x="5346" y="7808"/>
                  </a:cubicBezTo>
                  <a:lnTo>
                    <a:pt x="5346" y="6436"/>
                  </a:lnTo>
                  <a:cubicBezTo>
                    <a:pt x="5346" y="6100"/>
                    <a:pt x="5154" y="5796"/>
                    <a:pt x="4851" y="5652"/>
                  </a:cubicBezTo>
                  <a:lnTo>
                    <a:pt x="4018" y="5234"/>
                  </a:lnTo>
                  <a:cubicBezTo>
                    <a:pt x="4403" y="5132"/>
                    <a:pt x="4769" y="4969"/>
                    <a:pt x="5101" y="4748"/>
                  </a:cubicBezTo>
                  <a:cubicBezTo>
                    <a:pt x="5264" y="4632"/>
                    <a:pt x="5332" y="4416"/>
                    <a:pt x="5255" y="4228"/>
                  </a:cubicBezTo>
                  <a:cubicBezTo>
                    <a:pt x="5086" y="3828"/>
                    <a:pt x="4894" y="3068"/>
                    <a:pt x="4894" y="2241"/>
                  </a:cubicBezTo>
                  <a:cubicBezTo>
                    <a:pt x="4889" y="1095"/>
                    <a:pt x="4004" y="114"/>
                    <a:pt x="2883" y="8"/>
                  </a:cubicBezTo>
                  <a:cubicBezTo>
                    <a:pt x="2810" y="3"/>
                    <a:pt x="2739" y="1"/>
                    <a:pt x="2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5"/>
            <p:cNvSpPr/>
            <p:nvPr/>
          </p:nvSpPr>
          <p:spPr>
            <a:xfrm>
              <a:off x="7123093" y="2319799"/>
              <a:ext cx="10989" cy="34515"/>
            </a:xfrm>
            <a:custGeom>
              <a:avLst/>
              <a:gdLst/>
              <a:ahLst/>
              <a:cxnLst/>
              <a:rect l="l" t="t" r="r" b="b"/>
              <a:pathLst>
                <a:path w="419" h="1316" extrusionOk="0">
                  <a:moveTo>
                    <a:pt x="207" y="1"/>
                  </a:moveTo>
                  <a:cubicBezTo>
                    <a:pt x="92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5" y="1316"/>
                    <a:pt x="210" y="1316"/>
                  </a:cubicBezTo>
                  <a:cubicBezTo>
                    <a:pt x="314" y="1316"/>
                    <a:pt x="419" y="1245"/>
                    <a:pt x="419" y="1103"/>
                  </a:cubicBezTo>
                  <a:lnTo>
                    <a:pt x="419" y="208"/>
                  </a:lnTo>
                  <a:cubicBezTo>
                    <a:pt x="419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5"/>
            <p:cNvSpPr/>
            <p:nvPr/>
          </p:nvSpPr>
          <p:spPr>
            <a:xfrm>
              <a:off x="7205132" y="2319799"/>
              <a:ext cx="11120" cy="34515"/>
            </a:xfrm>
            <a:custGeom>
              <a:avLst/>
              <a:gdLst/>
              <a:ahLst/>
              <a:cxnLst/>
              <a:rect l="l" t="t" r="r" b="b"/>
              <a:pathLst>
                <a:path w="424" h="1316" extrusionOk="0">
                  <a:moveTo>
                    <a:pt x="212" y="1"/>
                  </a:moveTo>
                  <a:cubicBezTo>
                    <a:pt x="96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6" y="1316"/>
                    <a:pt x="212" y="1316"/>
                  </a:cubicBezTo>
                  <a:cubicBezTo>
                    <a:pt x="318" y="1316"/>
                    <a:pt x="423" y="1245"/>
                    <a:pt x="423" y="1103"/>
                  </a:cubicBezTo>
                  <a:lnTo>
                    <a:pt x="423" y="208"/>
                  </a:lnTo>
                  <a:cubicBezTo>
                    <a:pt x="419" y="92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5"/>
            <p:cNvSpPr/>
            <p:nvPr/>
          </p:nvSpPr>
          <p:spPr>
            <a:xfrm>
              <a:off x="7369316" y="2183311"/>
              <a:ext cx="60061" cy="18595"/>
            </a:xfrm>
            <a:custGeom>
              <a:avLst/>
              <a:gdLst/>
              <a:ahLst/>
              <a:cxnLst/>
              <a:rect l="l" t="t" r="r" b="b"/>
              <a:pathLst>
                <a:path w="2290" h="709" extrusionOk="0">
                  <a:moveTo>
                    <a:pt x="822" y="0"/>
                  </a:moveTo>
                  <a:cubicBezTo>
                    <a:pt x="624" y="0"/>
                    <a:pt x="405" y="19"/>
                    <a:pt x="169" y="66"/>
                  </a:cubicBezTo>
                  <a:cubicBezTo>
                    <a:pt x="67" y="85"/>
                    <a:pt x="0" y="172"/>
                    <a:pt x="0" y="273"/>
                  </a:cubicBezTo>
                  <a:lnTo>
                    <a:pt x="0" y="499"/>
                  </a:lnTo>
                  <a:cubicBezTo>
                    <a:pt x="0" y="639"/>
                    <a:pt x="105" y="708"/>
                    <a:pt x="209" y="708"/>
                  </a:cubicBezTo>
                  <a:cubicBezTo>
                    <a:pt x="314" y="708"/>
                    <a:pt x="419" y="639"/>
                    <a:pt x="419" y="499"/>
                  </a:cubicBezTo>
                  <a:lnTo>
                    <a:pt x="419" y="451"/>
                  </a:lnTo>
                  <a:cubicBezTo>
                    <a:pt x="551" y="430"/>
                    <a:pt x="685" y="420"/>
                    <a:pt x="819" y="420"/>
                  </a:cubicBezTo>
                  <a:cubicBezTo>
                    <a:pt x="1030" y="420"/>
                    <a:pt x="1242" y="446"/>
                    <a:pt x="1448" y="499"/>
                  </a:cubicBezTo>
                  <a:cubicBezTo>
                    <a:pt x="1598" y="533"/>
                    <a:pt x="1747" y="590"/>
                    <a:pt x="1881" y="672"/>
                  </a:cubicBezTo>
                  <a:cubicBezTo>
                    <a:pt x="1918" y="693"/>
                    <a:pt x="1954" y="702"/>
                    <a:pt x="1988" y="702"/>
                  </a:cubicBezTo>
                  <a:cubicBezTo>
                    <a:pt x="2166" y="702"/>
                    <a:pt x="2290" y="454"/>
                    <a:pt x="2112" y="321"/>
                  </a:cubicBezTo>
                  <a:cubicBezTo>
                    <a:pt x="2089" y="306"/>
                    <a:pt x="1619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5"/>
            <p:cNvSpPr/>
            <p:nvPr/>
          </p:nvSpPr>
          <p:spPr>
            <a:xfrm>
              <a:off x="7322369" y="2149818"/>
              <a:ext cx="151962" cy="204496"/>
            </a:xfrm>
            <a:custGeom>
              <a:avLst/>
              <a:gdLst/>
              <a:ahLst/>
              <a:cxnLst/>
              <a:rect l="l" t="t" r="r" b="b"/>
              <a:pathLst>
                <a:path w="5794" h="7797" extrusionOk="0">
                  <a:moveTo>
                    <a:pt x="4470" y="419"/>
                  </a:moveTo>
                  <a:lnTo>
                    <a:pt x="4470" y="1458"/>
                  </a:lnTo>
                  <a:cubicBezTo>
                    <a:pt x="4470" y="1632"/>
                    <a:pt x="4427" y="1805"/>
                    <a:pt x="4350" y="1964"/>
                  </a:cubicBezTo>
                  <a:lnTo>
                    <a:pt x="4268" y="2127"/>
                  </a:lnTo>
                  <a:cubicBezTo>
                    <a:pt x="4254" y="2156"/>
                    <a:pt x="4249" y="2185"/>
                    <a:pt x="4249" y="2219"/>
                  </a:cubicBezTo>
                  <a:lnTo>
                    <a:pt x="4249" y="2666"/>
                  </a:lnTo>
                  <a:cubicBezTo>
                    <a:pt x="4244" y="3420"/>
                    <a:pt x="3633" y="4024"/>
                    <a:pt x="2884" y="4024"/>
                  </a:cubicBezTo>
                  <a:cubicBezTo>
                    <a:pt x="2872" y="4024"/>
                    <a:pt x="2860" y="4023"/>
                    <a:pt x="2849" y="4023"/>
                  </a:cubicBezTo>
                  <a:cubicBezTo>
                    <a:pt x="2127" y="3999"/>
                    <a:pt x="1535" y="3364"/>
                    <a:pt x="1535" y="2604"/>
                  </a:cubicBezTo>
                  <a:lnTo>
                    <a:pt x="1540" y="2604"/>
                  </a:lnTo>
                  <a:lnTo>
                    <a:pt x="1540" y="2219"/>
                  </a:lnTo>
                  <a:cubicBezTo>
                    <a:pt x="1535" y="2190"/>
                    <a:pt x="1530" y="2156"/>
                    <a:pt x="1516" y="2127"/>
                  </a:cubicBezTo>
                  <a:lnTo>
                    <a:pt x="1434" y="1964"/>
                  </a:lnTo>
                  <a:cubicBezTo>
                    <a:pt x="1357" y="1805"/>
                    <a:pt x="1314" y="1632"/>
                    <a:pt x="1314" y="1458"/>
                  </a:cubicBezTo>
                  <a:cubicBezTo>
                    <a:pt x="1314" y="886"/>
                    <a:pt x="1780" y="419"/>
                    <a:pt x="2353" y="419"/>
                  </a:cubicBezTo>
                  <a:close/>
                  <a:moveTo>
                    <a:pt x="2209" y="4297"/>
                  </a:moveTo>
                  <a:cubicBezTo>
                    <a:pt x="2406" y="4384"/>
                    <a:pt x="2623" y="4432"/>
                    <a:pt x="2839" y="4442"/>
                  </a:cubicBezTo>
                  <a:lnTo>
                    <a:pt x="2892" y="4442"/>
                  </a:lnTo>
                  <a:cubicBezTo>
                    <a:pt x="3128" y="4442"/>
                    <a:pt x="3364" y="4394"/>
                    <a:pt x="3580" y="4302"/>
                  </a:cubicBezTo>
                  <a:lnTo>
                    <a:pt x="3580" y="4591"/>
                  </a:lnTo>
                  <a:cubicBezTo>
                    <a:pt x="3580" y="4653"/>
                    <a:pt x="3590" y="4716"/>
                    <a:pt x="3604" y="4779"/>
                  </a:cubicBezTo>
                  <a:lnTo>
                    <a:pt x="2892" y="5313"/>
                  </a:lnTo>
                  <a:lnTo>
                    <a:pt x="2180" y="4779"/>
                  </a:lnTo>
                  <a:cubicBezTo>
                    <a:pt x="2199" y="4716"/>
                    <a:pt x="2209" y="4653"/>
                    <a:pt x="2209" y="4591"/>
                  </a:cubicBezTo>
                  <a:lnTo>
                    <a:pt x="2209" y="4297"/>
                  </a:lnTo>
                  <a:close/>
                  <a:moveTo>
                    <a:pt x="2353" y="1"/>
                  </a:moveTo>
                  <a:cubicBezTo>
                    <a:pt x="1550" y="1"/>
                    <a:pt x="895" y="650"/>
                    <a:pt x="895" y="1458"/>
                  </a:cubicBezTo>
                  <a:cubicBezTo>
                    <a:pt x="895" y="1699"/>
                    <a:pt x="953" y="1935"/>
                    <a:pt x="1059" y="2151"/>
                  </a:cubicBezTo>
                  <a:lnTo>
                    <a:pt x="1121" y="2272"/>
                  </a:lnTo>
                  <a:lnTo>
                    <a:pt x="1121" y="2604"/>
                  </a:lnTo>
                  <a:cubicBezTo>
                    <a:pt x="1121" y="3157"/>
                    <a:pt x="1367" y="3681"/>
                    <a:pt x="1790" y="4038"/>
                  </a:cubicBezTo>
                  <a:lnTo>
                    <a:pt x="1790" y="4591"/>
                  </a:lnTo>
                  <a:cubicBezTo>
                    <a:pt x="1790" y="4692"/>
                    <a:pt x="1728" y="4779"/>
                    <a:pt x="1636" y="4817"/>
                  </a:cubicBezTo>
                  <a:lnTo>
                    <a:pt x="573" y="5212"/>
                  </a:lnTo>
                  <a:cubicBezTo>
                    <a:pt x="231" y="5342"/>
                    <a:pt x="5" y="5674"/>
                    <a:pt x="0" y="6039"/>
                  </a:cubicBezTo>
                  <a:lnTo>
                    <a:pt x="0" y="7584"/>
                  </a:lnTo>
                  <a:cubicBezTo>
                    <a:pt x="0" y="7726"/>
                    <a:pt x="106" y="7797"/>
                    <a:pt x="212" y="7797"/>
                  </a:cubicBezTo>
                  <a:cubicBezTo>
                    <a:pt x="318" y="7797"/>
                    <a:pt x="424" y="7726"/>
                    <a:pt x="424" y="7584"/>
                  </a:cubicBezTo>
                  <a:lnTo>
                    <a:pt x="424" y="6039"/>
                  </a:lnTo>
                  <a:cubicBezTo>
                    <a:pt x="424" y="5847"/>
                    <a:pt x="544" y="5674"/>
                    <a:pt x="722" y="5606"/>
                  </a:cubicBezTo>
                  <a:lnTo>
                    <a:pt x="1785" y="5207"/>
                  </a:lnTo>
                  <a:cubicBezTo>
                    <a:pt x="1843" y="5188"/>
                    <a:pt x="1896" y="5159"/>
                    <a:pt x="1944" y="5120"/>
                  </a:cubicBezTo>
                  <a:lnTo>
                    <a:pt x="2690" y="5678"/>
                  </a:lnTo>
                  <a:lnTo>
                    <a:pt x="2690" y="7584"/>
                  </a:lnTo>
                  <a:cubicBezTo>
                    <a:pt x="2690" y="7726"/>
                    <a:pt x="2795" y="7797"/>
                    <a:pt x="2899" y="7797"/>
                  </a:cubicBezTo>
                  <a:cubicBezTo>
                    <a:pt x="3004" y="7797"/>
                    <a:pt x="3109" y="7726"/>
                    <a:pt x="3109" y="7584"/>
                  </a:cubicBezTo>
                  <a:lnTo>
                    <a:pt x="3109" y="5678"/>
                  </a:lnTo>
                  <a:lnTo>
                    <a:pt x="3850" y="5120"/>
                  </a:lnTo>
                  <a:cubicBezTo>
                    <a:pt x="3898" y="5159"/>
                    <a:pt x="3955" y="5188"/>
                    <a:pt x="4008" y="5207"/>
                  </a:cubicBezTo>
                  <a:lnTo>
                    <a:pt x="5072" y="5606"/>
                  </a:lnTo>
                  <a:cubicBezTo>
                    <a:pt x="5255" y="5674"/>
                    <a:pt x="5370" y="5847"/>
                    <a:pt x="5375" y="6039"/>
                  </a:cubicBezTo>
                  <a:lnTo>
                    <a:pt x="5375" y="7584"/>
                  </a:lnTo>
                  <a:cubicBezTo>
                    <a:pt x="5375" y="7726"/>
                    <a:pt x="5479" y="7797"/>
                    <a:pt x="5584" y="7797"/>
                  </a:cubicBezTo>
                  <a:cubicBezTo>
                    <a:pt x="5689" y="7797"/>
                    <a:pt x="5793" y="7726"/>
                    <a:pt x="5793" y="7584"/>
                  </a:cubicBezTo>
                  <a:lnTo>
                    <a:pt x="5793" y="6039"/>
                  </a:lnTo>
                  <a:cubicBezTo>
                    <a:pt x="5793" y="5669"/>
                    <a:pt x="5558" y="5342"/>
                    <a:pt x="5211" y="5216"/>
                  </a:cubicBezTo>
                  <a:lnTo>
                    <a:pt x="4153" y="4817"/>
                  </a:lnTo>
                  <a:cubicBezTo>
                    <a:pt x="4056" y="4779"/>
                    <a:pt x="3999" y="4692"/>
                    <a:pt x="3994" y="4591"/>
                  </a:cubicBezTo>
                  <a:lnTo>
                    <a:pt x="3994" y="4057"/>
                  </a:lnTo>
                  <a:cubicBezTo>
                    <a:pt x="4042" y="4018"/>
                    <a:pt x="4085" y="3980"/>
                    <a:pt x="4129" y="3941"/>
                  </a:cubicBezTo>
                  <a:cubicBezTo>
                    <a:pt x="4475" y="3609"/>
                    <a:pt x="4668" y="3147"/>
                    <a:pt x="4668" y="2666"/>
                  </a:cubicBezTo>
                  <a:lnTo>
                    <a:pt x="4668" y="2272"/>
                  </a:lnTo>
                  <a:lnTo>
                    <a:pt x="4730" y="2151"/>
                  </a:lnTo>
                  <a:cubicBezTo>
                    <a:pt x="4836" y="1935"/>
                    <a:pt x="4894" y="1699"/>
                    <a:pt x="4894" y="1458"/>
                  </a:cubicBezTo>
                  <a:lnTo>
                    <a:pt x="4894" y="207"/>
                  </a:lnTo>
                  <a:cubicBezTo>
                    <a:pt x="4894" y="92"/>
                    <a:pt x="4797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5"/>
            <p:cNvSpPr/>
            <p:nvPr/>
          </p:nvSpPr>
          <p:spPr>
            <a:xfrm>
              <a:off x="7351770" y="2314002"/>
              <a:ext cx="10989" cy="40312"/>
            </a:xfrm>
            <a:custGeom>
              <a:avLst/>
              <a:gdLst/>
              <a:ahLst/>
              <a:cxnLst/>
              <a:rect l="l" t="t" r="r" b="b"/>
              <a:pathLst>
                <a:path w="419" h="1537" extrusionOk="0">
                  <a:moveTo>
                    <a:pt x="215" y="0"/>
                  </a:moveTo>
                  <a:cubicBezTo>
                    <a:pt x="213" y="0"/>
                    <a:pt x="210" y="0"/>
                    <a:pt x="207" y="1"/>
                  </a:cubicBezTo>
                  <a:cubicBezTo>
                    <a:pt x="92" y="1"/>
                    <a:pt x="0" y="92"/>
                    <a:pt x="0" y="207"/>
                  </a:cubicBezTo>
                  <a:lnTo>
                    <a:pt x="0" y="1324"/>
                  </a:lnTo>
                  <a:cubicBezTo>
                    <a:pt x="0" y="1466"/>
                    <a:pt x="105" y="1537"/>
                    <a:pt x="210" y="1537"/>
                  </a:cubicBezTo>
                  <a:cubicBezTo>
                    <a:pt x="314" y="1537"/>
                    <a:pt x="419" y="1466"/>
                    <a:pt x="419" y="1324"/>
                  </a:cubicBezTo>
                  <a:lnTo>
                    <a:pt x="419" y="207"/>
                  </a:lnTo>
                  <a:cubicBezTo>
                    <a:pt x="419" y="95"/>
                    <a:pt x="327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5"/>
            <p:cNvSpPr/>
            <p:nvPr/>
          </p:nvSpPr>
          <p:spPr>
            <a:xfrm>
              <a:off x="7433784" y="2314002"/>
              <a:ext cx="11016" cy="40312"/>
            </a:xfrm>
            <a:custGeom>
              <a:avLst/>
              <a:gdLst/>
              <a:ahLst/>
              <a:cxnLst/>
              <a:rect l="l" t="t" r="r" b="b"/>
              <a:pathLst>
                <a:path w="420" h="1537" extrusionOk="0">
                  <a:moveTo>
                    <a:pt x="216" y="0"/>
                  </a:moveTo>
                  <a:cubicBezTo>
                    <a:pt x="213" y="0"/>
                    <a:pt x="211" y="0"/>
                    <a:pt x="208" y="1"/>
                  </a:cubicBezTo>
                  <a:cubicBezTo>
                    <a:pt x="92" y="1"/>
                    <a:pt x="1" y="92"/>
                    <a:pt x="1" y="207"/>
                  </a:cubicBezTo>
                  <a:lnTo>
                    <a:pt x="1" y="1324"/>
                  </a:lnTo>
                  <a:cubicBezTo>
                    <a:pt x="1" y="1466"/>
                    <a:pt x="106" y="1537"/>
                    <a:pt x="210" y="1537"/>
                  </a:cubicBezTo>
                  <a:cubicBezTo>
                    <a:pt x="315" y="1537"/>
                    <a:pt x="420" y="1466"/>
                    <a:pt x="420" y="1324"/>
                  </a:cubicBezTo>
                  <a:lnTo>
                    <a:pt x="420" y="207"/>
                  </a:lnTo>
                  <a:cubicBezTo>
                    <a:pt x="420" y="95"/>
                    <a:pt x="328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5"/>
            <p:cNvSpPr/>
            <p:nvPr/>
          </p:nvSpPr>
          <p:spPr>
            <a:xfrm>
              <a:off x="7158290" y="1979838"/>
              <a:ext cx="233766" cy="195290"/>
            </a:xfrm>
            <a:custGeom>
              <a:avLst/>
              <a:gdLst/>
              <a:ahLst/>
              <a:cxnLst/>
              <a:rect l="l" t="t" r="r" b="b"/>
              <a:pathLst>
                <a:path w="8913" h="7446" extrusionOk="0">
                  <a:moveTo>
                    <a:pt x="3071" y="5336"/>
                  </a:moveTo>
                  <a:lnTo>
                    <a:pt x="2950" y="5813"/>
                  </a:lnTo>
                  <a:lnTo>
                    <a:pt x="2667" y="5813"/>
                  </a:lnTo>
                  <a:cubicBezTo>
                    <a:pt x="2412" y="5813"/>
                    <a:pt x="2205" y="5606"/>
                    <a:pt x="2205" y="5351"/>
                  </a:cubicBezTo>
                  <a:lnTo>
                    <a:pt x="2205" y="5336"/>
                  </a:lnTo>
                  <a:close/>
                  <a:moveTo>
                    <a:pt x="7137" y="419"/>
                  </a:moveTo>
                  <a:cubicBezTo>
                    <a:pt x="7387" y="419"/>
                    <a:pt x="7594" y="626"/>
                    <a:pt x="7594" y="881"/>
                  </a:cubicBezTo>
                  <a:lnTo>
                    <a:pt x="7594" y="4456"/>
                  </a:lnTo>
                  <a:cubicBezTo>
                    <a:pt x="7594" y="4711"/>
                    <a:pt x="7387" y="4918"/>
                    <a:pt x="7137" y="4918"/>
                  </a:cubicBezTo>
                  <a:lnTo>
                    <a:pt x="5347" y="4918"/>
                  </a:lnTo>
                  <a:cubicBezTo>
                    <a:pt x="5303" y="4918"/>
                    <a:pt x="5260" y="4932"/>
                    <a:pt x="5226" y="4956"/>
                  </a:cubicBezTo>
                  <a:lnTo>
                    <a:pt x="3234" y="6409"/>
                  </a:lnTo>
                  <a:lnTo>
                    <a:pt x="3542" y="5178"/>
                  </a:lnTo>
                  <a:cubicBezTo>
                    <a:pt x="3571" y="5048"/>
                    <a:pt x="3475" y="4918"/>
                    <a:pt x="3340" y="4918"/>
                  </a:cubicBezTo>
                  <a:lnTo>
                    <a:pt x="881" y="4918"/>
                  </a:lnTo>
                  <a:cubicBezTo>
                    <a:pt x="626" y="4918"/>
                    <a:pt x="419" y="4711"/>
                    <a:pt x="419" y="4456"/>
                  </a:cubicBezTo>
                  <a:lnTo>
                    <a:pt x="419" y="881"/>
                  </a:lnTo>
                  <a:cubicBezTo>
                    <a:pt x="419" y="626"/>
                    <a:pt x="626" y="419"/>
                    <a:pt x="881" y="419"/>
                  </a:cubicBezTo>
                  <a:close/>
                  <a:moveTo>
                    <a:pt x="8032" y="1314"/>
                  </a:moveTo>
                  <a:cubicBezTo>
                    <a:pt x="8287" y="1314"/>
                    <a:pt x="8494" y="1521"/>
                    <a:pt x="8494" y="1776"/>
                  </a:cubicBezTo>
                  <a:lnTo>
                    <a:pt x="8494" y="5351"/>
                  </a:lnTo>
                  <a:cubicBezTo>
                    <a:pt x="8494" y="5606"/>
                    <a:pt x="8287" y="5813"/>
                    <a:pt x="8032" y="5813"/>
                  </a:cubicBezTo>
                  <a:lnTo>
                    <a:pt x="6242" y="5813"/>
                  </a:lnTo>
                  <a:cubicBezTo>
                    <a:pt x="6112" y="5813"/>
                    <a:pt x="6016" y="5928"/>
                    <a:pt x="6035" y="6053"/>
                  </a:cubicBezTo>
                  <a:lnTo>
                    <a:pt x="6040" y="6058"/>
                  </a:lnTo>
                  <a:lnTo>
                    <a:pt x="6184" y="6919"/>
                  </a:lnTo>
                  <a:lnTo>
                    <a:pt x="6184" y="6919"/>
                  </a:lnTo>
                  <a:lnTo>
                    <a:pt x="4649" y="5899"/>
                  </a:lnTo>
                  <a:lnTo>
                    <a:pt x="5419" y="5336"/>
                  </a:lnTo>
                  <a:lnTo>
                    <a:pt x="7137" y="5336"/>
                  </a:lnTo>
                  <a:cubicBezTo>
                    <a:pt x="7623" y="5336"/>
                    <a:pt x="8017" y="4942"/>
                    <a:pt x="8017" y="4461"/>
                  </a:cubicBezTo>
                  <a:lnTo>
                    <a:pt x="8017" y="1314"/>
                  </a:lnTo>
                  <a:close/>
                  <a:moveTo>
                    <a:pt x="881" y="0"/>
                  </a:moveTo>
                  <a:cubicBezTo>
                    <a:pt x="395" y="0"/>
                    <a:pt x="1" y="390"/>
                    <a:pt x="1" y="876"/>
                  </a:cubicBezTo>
                  <a:lnTo>
                    <a:pt x="1" y="4451"/>
                  </a:lnTo>
                  <a:cubicBezTo>
                    <a:pt x="1" y="4937"/>
                    <a:pt x="395" y="5332"/>
                    <a:pt x="881" y="5332"/>
                  </a:cubicBezTo>
                  <a:lnTo>
                    <a:pt x="1791" y="5332"/>
                  </a:lnTo>
                  <a:lnTo>
                    <a:pt x="1791" y="5351"/>
                  </a:lnTo>
                  <a:cubicBezTo>
                    <a:pt x="1791" y="5837"/>
                    <a:pt x="2185" y="6231"/>
                    <a:pt x="2671" y="6231"/>
                  </a:cubicBezTo>
                  <a:lnTo>
                    <a:pt x="2849" y="6231"/>
                  </a:lnTo>
                  <a:lnTo>
                    <a:pt x="2768" y="6568"/>
                  </a:lnTo>
                  <a:cubicBezTo>
                    <a:pt x="2709" y="6786"/>
                    <a:pt x="2885" y="6966"/>
                    <a:pt x="3078" y="6966"/>
                  </a:cubicBezTo>
                  <a:cubicBezTo>
                    <a:pt x="3140" y="6966"/>
                    <a:pt x="3204" y="6947"/>
                    <a:pt x="3263" y="6905"/>
                  </a:cubicBezTo>
                  <a:lnTo>
                    <a:pt x="4192" y="6231"/>
                  </a:lnTo>
                  <a:lnTo>
                    <a:pt x="4394" y="6231"/>
                  </a:lnTo>
                  <a:lnTo>
                    <a:pt x="6141" y="7391"/>
                  </a:lnTo>
                  <a:cubicBezTo>
                    <a:pt x="6194" y="7427"/>
                    <a:pt x="6255" y="7445"/>
                    <a:pt x="6316" y="7445"/>
                  </a:cubicBezTo>
                  <a:cubicBezTo>
                    <a:pt x="6378" y="7445"/>
                    <a:pt x="6439" y="7427"/>
                    <a:pt x="6492" y="7391"/>
                  </a:cubicBezTo>
                  <a:lnTo>
                    <a:pt x="6492" y="7391"/>
                  </a:lnTo>
                  <a:lnTo>
                    <a:pt x="6487" y="7396"/>
                  </a:lnTo>
                  <a:cubicBezTo>
                    <a:pt x="6598" y="7328"/>
                    <a:pt x="6651" y="7198"/>
                    <a:pt x="6631" y="7073"/>
                  </a:cubicBezTo>
                  <a:lnTo>
                    <a:pt x="6492" y="6231"/>
                  </a:lnTo>
                  <a:lnTo>
                    <a:pt x="8032" y="6231"/>
                  </a:lnTo>
                  <a:cubicBezTo>
                    <a:pt x="8518" y="6231"/>
                    <a:pt x="8912" y="5837"/>
                    <a:pt x="8912" y="5351"/>
                  </a:cubicBezTo>
                  <a:lnTo>
                    <a:pt x="8912" y="1776"/>
                  </a:lnTo>
                  <a:cubicBezTo>
                    <a:pt x="8907" y="1290"/>
                    <a:pt x="8518" y="895"/>
                    <a:pt x="8032" y="895"/>
                  </a:cubicBezTo>
                  <a:lnTo>
                    <a:pt x="8017" y="895"/>
                  </a:lnTo>
                  <a:lnTo>
                    <a:pt x="8017" y="881"/>
                  </a:lnTo>
                  <a:cubicBezTo>
                    <a:pt x="8017" y="395"/>
                    <a:pt x="7623" y="0"/>
                    <a:pt x="7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5"/>
            <p:cNvSpPr/>
            <p:nvPr/>
          </p:nvSpPr>
          <p:spPr>
            <a:xfrm>
              <a:off x="7197421" y="2014904"/>
              <a:ext cx="32339" cy="11147"/>
            </a:xfrm>
            <a:custGeom>
              <a:avLst/>
              <a:gdLst/>
              <a:ahLst/>
              <a:cxnLst/>
              <a:rect l="l" t="t" r="r" b="b"/>
              <a:pathLst>
                <a:path w="1233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953" y="424"/>
                  </a:lnTo>
                  <a:cubicBezTo>
                    <a:pt x="1232" y="424"/>
                    <a:pt x="1232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5"/>
            <p:cNvSpPr/>
            <p:nvPr/>
          </p:nvSpPr>
          <p:spPr>
            <a:xfrm>
              <a:off x="7238441" y="2014904"/>
              <a:ext cx="90878" cy="11147"/>
            </a:xfrm>
            <a:custGeom>
              <a:avLst/>
              <a:gdLst/>
              <a:ahLst/>
              <a:cxnLst/>
              <a:rect l="l" t="t" r="r" b="b"/>
              <a:pathLst>
                <a:path w="3465" h="425" extrusionOk="0">
                  <a:moveTo>
                    <a:pt x="279" y="1"/>
                  </a:moveTo>
                  <a:cubicBezTo>
                    <a:pt x="0" y="1"/>
                    <a:pt x="0" y="424"/>
                    <a:pt x="279" y="424"/>
                  </a:cubicBezTo>
                  <a:lnTo>
                    <a:pt x="3186" y="424"/>
                  </a:lnTo>
                  <a:cubicBezTo>
                    <a:pt x="3465" y="424"/>
                    <a:pt x="3465" y="1"/>
                    <a:pt x="3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5"/>
            <p:cNvSpPr/>
            <p:nvPr/>
          </p:nvSpPr>
          <p:spPr>
            <a:xfrm>
              <a:off x="7197421" y="2044200"/>
              <a:ext cx="131898" cy="11120"/>
            </a:xfrm>
            <a:custGeom>
              <a:avLst/>
              <a:gdLst/>
              <a:ahLst/>
              <a:cxnLst/>
              <a:rect l="l" t="t" r="r" b="b"/>
              <a:pathLst>
                <a:path w="5029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4750" y="424"/>
                  </a:lnTo>
                  <a:cubicBezTo>
                    <a:pt x="5029" y="424"/>
                    <a:pt x="5029" y="0"/>
                    <a:pt x="4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5"/>
            <p:cNvSpPr/>
            <p:nvPr/>
          </p:nvSpPr>
          <p:spPr>
            <a:xfrm>
              <a:off x="7197421" y="2073601"/>
              <a:ext cx="90878" cy="11120"/>
            </a:xfrm>
            <a:custGeom>
              <a:avLst/>
              <a:gdLst/>
              <a:ahLst/>
              <a:cxnLst/>
              <a:rect l="l" t="t" r="r" b="b"/>
              <a:pathLst>
                <a:path w="346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3186" y="424"/>
                  </a:lnTo>
                  <a:cubicBezTo>
                    <a:pt x="3465" y="424"/>
                    <a:pt x="3465" y="0"/>
                    <a:pt x="3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5"/>
            <p:cNvSpPr/>
            <p:nvPr/>
          </p:nvSpPr>
          <p:spPr>
            <a:xfrm>
              <a:off x="7296981" y="2073601"/>
              <a:ext cx="32339" cy="11120"/>
            </a:xfrm>
            <a:custGeom>
              <a:avLst/>
              <a:gdLst/>
              <a:ahLst/>
              <a:cxnLst/>
              <a:rect l="l" t="t" r="r" b="b"/>
              <a:pathLst>
                <a:path w="1233" h="424" extrusionOk="0">
                  <a:moveTo>
                    <a:pt x="285" y="0"/>
                  </a:moveTo>
                  <a:cubicBezTo>
                    <a:pt x="1" y="0"/>
                    <a:pt x="1" y="424"/>
                    <a:pt x="285" y="424"/>
                  </a:cubicBezTo>
                  <a:lnTo>
                    <a:pt x="954" y="424"/>
                  </a:lnTo>
                  <a:cubicBezTo>
                    <a:pt x="1233" y="424"/>
                    <a:pt x="1233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5" name="Google Shape;11535;p75"/>
          <p:cNvGrpSpPr/>
          <p:nvPr/>
        </p:nvGrpSpPr>
        <p:grpSpPr>
          <a:xfrm>
            <a:off x="7547375" y="1975169"/>
            <a:ext cx="379014" cy="379119"/>
            <a:chOff x="7547375" y="1975169"/>
            <a:chExt cx="379014" cy="379119"/>
          </a:xfrm>
        </p:grpSpPr>
        <p:sp>
          <p:nvSpPr>
            <p:cNvPr id="11536" name="Google Shape;11536;p75"/>
            <p:cNvSpPr/>
            <p:nvPr/>
          </p:nvSpPr>
          <p:spPr>
            <a:xfrm>
              <a:off x="7589155" y="2130515"/>
              <a:ext cx="91141" cy="60717"/>
            </a:xfrm>
            <a:custGeom>
              <a:avLst/>
              <a:gdLst/>
              <a:ahLst/>
              <a:cxnLst/>
              <a:rect l="l" t="t" r="r" b="b"/>
              <a:pathLst>
                <a:path w="3475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351" y="2021"/>
                    <a:pt x="1660" y="1988"/>
                    <a:pt x="2266" y="1150"/>
                  </a:cubicBezTo>
                  <a:cubicBezTo>
                    <a:pt x="2298" y="1107"/>
                    <a:pt x="2343" y="1087"/>
                    <a:pt x="2388" y="1087"/>
                  </a:cubicBezTo>
                  <a:cubicBezTo>
                    <a:pt x="2454" y="1087"/>
                    <a:pt x="2519" y="1131"/>
                    <a:pt x="2536" y="1208"/>
                  </a:cubicBezTo>
                  <a:cubicBezTo>
                    <a:pt x="2536" y="1213"/>
                    <a:pt x="2704" y="1901"/>
                    <a:pt x="3248" y="2026"/>
                  </a:cubicBezTo>
                  <a:lnTo>
                    <a:pt x="3267" y="2026"/>
                  </a:lnTo>
                  <a:lnTo>
                    <a:pt x="3277" y="2031"/>
                  </a:lnTo>
                  <a:lnTo>
                    <a:pt x="3282" y="2036"/>
                  </a:lnTo>
                  <a:lnTo>
                    <a:pt x="3287" y="2036"/>
                  </a:lnTo>
                  <a:lnTo>
                    <a:pt x="3296" y="2040"/>
                  </a:lnTo>
                  <a:lnTo>
                    <a:pt x="3301" y="2045"/>
                  </a:lnTo>
                  <a:lnTo>
                    <a:pt x="3306" y="2050"/>
                  </a:lnTo>
                  <a:lnTo>
                    <a:pt x="3311" y="2055"/>
                  </a:lnTo>
                  <a:lnTo>
                    <a:pt x="3320" y="2060"/>
                  </a:lnTo>
                  <a:lnTo>
                    <a:pt x="3325" y="2065"/>
                  </a:lnTo>
                  <a:lnTo>
                    <a:pt x="3330" y="2069"/>
                  </a:lnTo>
                  <a:lnTo>
                    <a:pt x="3335" y="2074"/>
                  </a:lnTo>
                  <a:lnTo>
                    <a:pt x="3339" y="2084"/>
                  </a:lnTo>
                  <a:lnTo>
                    <a:pt x="3474" y="2281"/>
                  </a:lnTo>
                  <a:lnTo>
                    <a:pt x="3474" y="1665"/>
                  </a:lnTo>
                  <a:cubicBezTo>
                    <a:pt x="3474" y="746"/>
                    <a:pt x="2733" y="0"/>
                    <a:pt x="181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5"/>
            <p:cNvSpPr/>
            <p:nvPr/>
          </p:nvSpPr>
          <p:spPr>
            <a:xfrm>
              <a:off x="7577038" y="2195743"/>
              <a:ext cx="15159" cy="2287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578" y="1"/>
                  </a:moveTo>
                  <a:lnTo>
                    <a:pt x="486" y="15"/>
                  </a:lnTo>
                  <a:lnTo>
                    <a:pt x="472" y="15"/>
                  </a:lnTo>
                  <a:lnTo>
                    <a:pt x="443" y="20"/>
                  </a:lnTo>
                  <a:lnTo>
                    <a:pt x="428" y="44"/>
                  </a:lnTo>
                  <a:cubicBezTo>
                    <a:pt x="400" y="78"/>
                    <a:pt x="356" y="102"/>
                    <a:pt x="313" y="102"/>
                  </a:cubicBezTo>
                  <a:lnTo>
                    <a:pt x="284" y="102"/>
                  </a:lnTo>
                  <a:lnTo>
                    <a:pt x="265" y="121"/>
                  </a:lnTo>
                  <a:cubicBezTo>
                    <a:pt x="0" y="367"/>
                    <a:pt x="135" y="805"/>
                    <a:pt x="486" y="857"/>
                  </a:cubicBezTo>
                  <a:lnTo>
                    <a:pt x="578" y="872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5"/>
            <p:cNvSpPr/>
            <p:nvPr/>
          </p:nvSpPr>
          <p:spPr>
            <a:xfrm>
              <a:off x="7621441" y="2254938"/>
              <a:ext cx="26673" cy="25388"/>
            </a:xfrm>
            <a:custGeom>
              <a:avLst/>
              <a:gdLst/>
              <a:ahLst/>
              <a:cxnLst/>
              <a:rect l="l" t="t" r="r" b="b"/>
              <a:pathLst>
                <a:path w="1017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1016" y="434"/>
                  </a:lnTo>
                  <a:lnTo>
                    <a:pt x="1016" y="1"/>
                  </a:lnTo>
                  <a:lnTo>
                    <a:pt x="925" y="15"/>
                  </a:lnTo>
                  <a:cubicBezTo>
                    <a:pt x="833" y="34"/>
                    <a:pt x="747" y="44"/>
                    <a:pt x="655" y="44"/>
                  </a:cubicBezTo>
                  <a:lnTo>
                    <a:pt x="367" y="44"/>
                  </a:lnTo>
                  <a:cubicBezTo>
                    <a:pt x="275" y="44"/>
                    <a:pt x="184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5"/>
            <p:cNvSpPr/>
            <p:nvPr/>
          </p:nvSpPr>
          <p:spPr>
            <a:xfrm>
              <a:off x="7677490" y="2195743"/>
              <a:ext cx="14792" cy="22870"/>
            </a:xfrm>
            <a:custGeom>
              <a:avLst/>
              <a:gdLst/>
              <a:ahLst/>
              <a:cxnLst/>
              <a:rect l="l" t="t" r="r" b="b"/>
              <a:pathLst>
                <a:path w="564" h="872" extrusionOk="0">
                  <a:moveTo>
                    <a:pt x="0" y="1"/>
                  </a:moveTo>
                  <a:lnTo>
                    <a:pt x="0" y="872"/>
                  </a:lnTo>
                  <a:lnTo>
                    <a:pt x="87" y="857"/>
                  </a:lnTo>
                  <a:cubicBezTo>
                    <a:pt x="443" y="790"/>
                    <a:pt x="563" y="347"/>
                    <a:pt x="294" y="116"/>
                  </a:cubicBezTo>
                  <a:lnTo>
                    <a:pt x="294" y="112"/>
                  </a:lnTo>
                  <a:lnTo>
                    <a:pt x="275" y="97"/>
                  </a:lnTo>
                  <a:lnTo>
                    <a:pt x="246" y="97"/>
                  </a:lnTo>
                  <a:cubicBezTo>
                    <a:pt x="207" y="92"/>
                    <a:pt x="174" y="73"/>
                    <a:pt x="145" y="44"/>
                  </a:cubicBezTo>
                  <a:lnTo>
                    <a:pt x="130" y="25"/>
                  </a:lnTo>
                  <a:lnTo>
                    <a:pt x="106" y="20"/>
                  </a:lnTo>
                  <a:lnTo>
                    <a:pt x="9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5"/>
            <p:cNvSpPr/>
            <p:nvPr/>
          </p:nvSpPr>
          <p:spPr>
            <a:xfrm>
              <a:off x="7600118" y="2171010"/>
              <a:ext cx="69450" cy="77030"/>
            </a:xfrm>
            <a:custGeom>
              <a:avLst/>
              <a:gdLst/>
              <a:ahLst/>
              <a:cxnLst/>
              <a:rect l="l" t="t" r="r" b="b"/>
              <a:pathLst>
                <a:path w="2648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468" y="2936"/>
                  </a:lnTo>
                  <a:cubicBezTo>
                    <a:pt x="2118" y="2936"/>
                    <a:pt x="2642" y="2412"/>
                    <a:pt x="2647" y="1757"/>
                  </a:cubicBezTo>
                  <a:lnTo>
                    <a:pt x="2647" y="742"/>
                  </a:lnTo>
                  <a:lnTo>
                    <a:pt x="2599" y="723"/>
                  </a:lnTo>
                  <a:cubicBezTo>
                    <a:pt x="2267" y="588"/>
                    <a:pt x="2070" y="304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75"/>
            <p:cNvSpPr/>
            <p:nvPr/>
          </p:nvSpPr>
          <p:spPr>
            <a:xfrm>
              <a:off x="7557472" y="2270334"/>
              <a:ext cx="153746" cy="78394"/>
            </a:xfrm>
            <a:custGeom>
              <a:avLst/>
              <a:gdLst/>
              <a:ahLst/>
              <a:cxnLst/>
              <a:rect l="l" t="t" r="r" b="b"/>
              <a:pathLst>
                <a:path w="5862" h="2989" extrusionOk="0">
                  <a:moveTo>
                    <a:pt x="3730" y="1"/>
                  </a:moveTo>
                  <a:lnTo>
                    <a:pt x="3056" y="703"/>
                  </a:lnTo>
                  <a:cubicBezTo>
                    <a:pt x="3026" y="735"/>
                    <a:pt x="2986" y="751"/>
                    <a:pt x="2945" y="751"/>
                  </a:cubicBezTo>
                  <a:cubicBezTo>
                    <a:pt x="2906" y="751"/>
                    <a:pt x="2868" y="736"/>
                    <a:pt x="2839" y="708"/>
                  </a:cubicBezTo>
                  <a:lnTo>
                    <a:pt x="2185" y="68"/>
                  </a:lnTo>
                  <a:lnTo>
                    <a:pt x="2170" y="54"/>
                  </a:lnTo>
                  <a:lnTo>
                    <a:pt x="2137" y="10"/>
                  </a:lnTo>
                  <a:lnTo>
                    <a:pt x="838" y="520"/>
                  </a:lnTo>
                  <a:lnTo>
                    <a:pt x="828" y="520"/>
                  </a:lnTo>
                  <a:cubicBezTo>
                    <a:pt x="794" y="535"/>
                    <a:pt x="0" y="824"/>
                    <a:pt x="0" y="1824"/>
                  </a:cubicBezTo>
                  <a:lnTo>
                    <a:pt x="0" y="2989"/>
                  </a:lnTo>
                  <a:lnTo>
                    <a:pt x="5861" y="2989"/>
                  </a:lnTo>
                  <a:lnTo>
                    <a:pt x="5861" y="1824"/>
                  </a:lnTo>
                  <a:cubicBezTo>
                    <a:pt x="5861" y="814"/>
                    <a:pt x="5043" y="525"/>
                    <a:pt x="5033" y="525"/>
                  </a:cubicBezTo>
                  <a:lnTo>
                    <a:pt x="5024" y="52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5"/>
            <p:cNvSpPr/>
            <p:nvPr/>
          </p:nvSpPr>
          <p:spPr>
            <a:xfrm>
              <a:off x="7846473" y="1995469"/>
              <a:ext cx="59589" cy="59484"/>
            </a:xfrm>
            <a:custGeom>
              <a:avLst/>
              <a:gdLst/>
              <a:ahLst/>
              <a:cxnLst/>
              <a:rect l="l" t="t" r="r" b="b"/>
              <a:pathLst>
                <a:path w="2272" h="2268" extrusionOk="0">
                  <a:moveTo>
                    <a:pt x="0" y="1"/>
                  </a:moveTo>
                  <a:lnTo>
                    <a:pt x="0" y="2267"/>
                  </a:lnTo>
                  <a:lnTo>
                    <a:pt x="2271" y="2267"/>
                  </a:lnTo>
                  <a:lnTo>
                    <a:pt x="1136" y="1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5"/>
            <p:cNvSpPr/>
            <p:nvPr/>
          </p:nvSpPr>
          <p:spPr>
            <a:xfrm>
              <a:off x="7642528" y="1987024"/>
              <a:ext cx="271848" cy="355015"/>
            </a:xfrm>
            <a:custGeom>
              <a:avLst/>
              <a:gdLst/>
              <a:ahLst/>
              <a:cxnLst/>
              <a:rect l="l" t="t" r="r" b="b"/>
              <a:pathLst>
                <a:path w="10365" h="13536" extrusionOk="0">
                  <a:moveTo>
                    <a:pt x="6116" y="3460"/>
                  </a:moveTo>
                  <a:cubicBezTo>
                    <a:pt x="6419" y="3460"/>
                    <a:pt x="6419" y="3917"/>
                    <a:pt x="6116" y="3917"/>
                  </a:cubicBezTo>
                  <a:lnTo>
                    <a:pt x="2517" y="3917"/>
                  </a:lnTo>
                  <a:cubicBezTo>
                    <a:pt x="2209" y="3917"/>
                    <a:pt x="2209" y="3460"/>
                    <a:pt x="2517" y="3460"/>
                  </a:cubicBezTo>
                  <a:close/>
                  <a:moveTo>
                    <a:pt x="7954" y="5024"/>
                  </a:moveTo>
                  <a:cubicBezTo>
                    <a:pt x="8257" y="5024"/>
                    <a:pt x="8257" y="5476"/>
                    <a:pt x="7954" y="5481"/>
                  </a:cubicBezTo>
                  <a:lnTo>
                    <a:pt x="2517" y="5481"/>
                  </a:lnTo>
                  <a:cubicBezTo>
                    <a:pt x="2209" y="5481"/>
                    <a:pt x="2209" y="5024"/>
                    <a:pt x="2517" y="5024"/>
                  </a:cubicBezTo>
                  <a:close/>
                  <a:moveTo>
                    <a:pt x="7954" y="6588"/>
                  </a:moveTo>
                  <a:cubicBezTo>
                    <a:pt x="8257" y="6588"/>
                    <a:pt x="8257" y="7040"/>
                    <a:pt x="7954" y="7045"/>
                  </a:cubicBezTo>
                  <a:lnTo>
                    <a:pt x="2517" y="7045"/>
                  </a:lnTo>
                  <a:cubicBezTo>
                    <a:pt x="2209" y="7045"/>
                    <a:pt x="2209" y="6588"/>
                    <a:pt x="2517" y="6588"/>
                  </a:cubicBezTo>
                  <a:close/>
                  <a:moveTo>
                    <a:pt x="7954" y="8151"/>
                  </a:moveTo>
                  <a:cubicBezTo>
                    <a:pt x="8257" y="8151"/>
                    <a:pt x="8257" y="8604"/>
                    <a:pt x="7954" y="8609"/>
                  </a:cubicBezTo>
                  <a:lnTo>
                    <a:pt x="2517" y="8609"/>
                  </a:lnTo>
                  <a:cubicBezTo>
                    <a:pt x="2209" y="8609"/>
                    <a:pt x="2209" y="8151"/>
                    <a:pt x="2517" y="8151"/>
                  </a:cubicBezTo>
                  <a:close/>
                  <a:moveTo>
                    <a:pt x="7954" y="9715"/>
                  </a:moveTo>
                  <a:cubicBezTo>
                    <a:pt x="8257" y="9715"/>
                    <a:pt x="8257" y="10172"/>
                    <a:pt x="7954" y="10172"/>
                  </a:cubicBezTo>
                  <a:lnTo>
                    <a:pt x="2517" y="10172"/>
                  </a:lnTo>
                  <a:cubicBezTo>
                    <a:pt x="2209" y="10172"/>
                    <a:pt x="2209" y="9715"/>
                    <a:pt x="2517" y="9715"/>
                  </a:cubicBezTo>
                  <a:close/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19" y="6092"/>
                    <a:pt x="1819" y="7136"/>
                  </a:cubicBezTo>
                  <a:lnTo>
                    <a:pt x="1819" y="7742"/>
                  </a:lnTo>
                  <a:cubicBezTo>
                    <a:pt x="2450" y="8200"/>
                    <a:pt x="2127" y="9196"/>
                    <a:pt x="1348" y="9200"/>
                  </a:cubicBezTo>
                  <a:cubicBezTo>
                    <a:pt x="1232" y="9605"/>
                    <a:pt x="958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10365" y="13536"/>
                  </a:lnTo>
                  <a:lnTo>
                    <a:pt x="10365" y="3046"/>
                  </a:lnTo>
                  <a:lnTo>
                    <a:pt x="7550" y="3046"/>
                  </a:lnTo>
                  <a:cubicBezTo>
                    <a:pt x="7425" y="3046"/>
                    <a:pt x="7324" y="2945"/>
                    <a:pt x="7324" y="2820"/>
                  </a:cubicBezTo>
                  <a:lnTo>
                    <a:pt x="7324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5"/>
            <p:cNvSpPr/>
            <p:nvPr/>
          </p:nvSpPr>
          <p:spPr>
            <a:xfrm>
              <a:off x="7589155" y="2130515"/>
              <a:ext cx="50383" cy="60717"/>
            </a:xfrm>
            <a:custGeom>
              <a:avLst/>
              <a:gdLst/>
              <a:ahLst/>
              <a:cxnLst/>
              <a:rect l="l" t="t" r="r" b="b"/>
              <a:pathLst>
                <a:path w="1921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279" y="2021"/>
                    <a:pt x="313" y="2021"/>
                    <a:pt x="361" y="2016"/>
                  </a:cubicBezTo>
                  <a:lnTo>
                    <a:pt x="361" y="1670"/>
                  </a:lnTo>
                  <a:lnTo>
                    <a:pt x="361" y="1665"/>
                  </a:lnTo>
                  <a:cubicBezTo>
                    <a:pt x="361" y="789"/>
                    <a:pt x="1044" y="63"/>
                    <a:pt x="1920" y="5"/>
                  </a:cubicBezTo>
                  <a:cubicBezTo>
                    <a:pt x="1882" y="5"/>
                    <a:pt x="1848" y="0"/>
                    <a:pt x="1814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5"/>
            <p:cNvSpPr/>
            <p:nvPr/>
          </p:nvSpPr>
          <p:spPr>
            <a:xfrm>
              <a:off x="7639617" y="2254938"/>
              <a:ext cx="8498" cy="1154"/>
            </a:xfrm>
            <a:custGeom>
              <a:avLst/>
              <a:gdLst/>
              <a:ahLst/>
              <a:cxnLst/>
              <a:rect l="l" t="t" r="r" b="b"/>
              <a:pathLst>
                <a:path w="324" h="44" extrusionOk="0">
                  <a:moveTo>
                    <a:pt x="323" y="1"/>
                  </a:moveTo>
                  <a:lnTo>
                    <a:pt x="237" y="15"/>
                  </a:lnTo>
                  <a:cubicBezTo>
                    <a:pt x="160" y="30"/>
                    <a:pt x="78" y="39"/>
                    <a:pt x="1" y="44"/>
                  </a:cubicBezTo>
                  <a:lnTo>
                    <a:pt x="323" y="44"/>
                  </a:lnTo>
                  <a:lnTo>
                    <a:pt x="3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5"/>
            <p:cNvSpPr/>
            <p:nvPr/>
          </p:nvSpPr>
          <p:spPr>
            <a:xfrm>
              <a:off x="7621572" y="2254938"/>
              <a:ext cx="17704" cy="25388"/>
            </a:xfrm>
            <a:custGeom>
              <a:avLst/>
              <a:gdLst/>
              <a:ahLst/>
              <a:cxnLst/>
              <a:rect l="l" t="t" r="r" b="b"/>
              <a:pathLst>
                <a:path w="675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674" y="790"/>
                  </a:lnTo>
                  <a:lnTo>
                    <a:pt x="362" y="482"/>
                  </a:lnTo>
                  <a:lnTo>
                    <a:pt x="362" y="44"/>
                  </a:lnTo>
                  <a:cubicBezTo>
                    <a:pt x="270" y="44"/>
                    <a:pt x="179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5"/>
            <p:cNvSpPr/>
            <p:nvPr/>
          </p:nvSpPr>
          <p:spPr>
            <a:xfrm>
              <a:off x="7600118" y="2171010"/>
              <a:ext cx="53294" cy="77030"/>
            </a:xfrm>
            <a:custGeom>
              <a:avLst/>
              <a:gdLst/>
              <a:ahLst/>
              <a:cxnLst/>
              <a:rect l="l" t="t" r="r" b="b"/>
              <a:pathLst>
                <a:path w="2032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502" y="2936"/>
                  </a:lnTo>
                  <a:cubicBezTo>
                    <a:pt x="867" y="2917"/>
                    <a:pt x="366" y="2397"/>
                    <a:pt x="362" y="1762"/>
                  </a:cubicBezTo>
                  <a:lnTo>
                    <a:pt x="362" y="776"/>
                  </a:lnTo>
                  <a:lnTo>
                    <a:pt x="434" y="766"/>
                  </a:lnTo>
                  <a:cubicBezTo>
                    <a:pt x="809" y="737"/>
                    <a:pt x="1488" y="622"/>
                    <a:pt x="2031" y="213"/>
                  </a:cubicBezTo>
                  <a:cubicBezTo>
                    <a:pt x="2002" y="174"/>
                    <a:pt x="1983" y="131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5"/>
            <p:cNvSpPr/>
            <p:nvPr/>
          </p:nvSpPr>
          <p:spPr>
            <a:xfrm>
              <a:off x="7557472" y="2270727"/>
              <a:ext cx="58592" cy="73332"/>
            </a:xfrm>
            <a:custGeom>
              <a:avLst/>
              <a:gdLst/>
              <a:ahLst/>
              <a:cxnLst/>
              <a:rect l="l" t="t" r="r" b="b"/>
              <a:pathLst>
                <a:path w="2234" h="2796" extrusionOk="0">
                  <a:moveTo>
                    <a:pt x="2137" y="0"/>
                  </a:moveTo>
                  <a:lnTo>
                    <a:pt x="838" y="510"/>
                  </a:lnTo>
                  <a:lnTo>
                    <a:pt x="828" y="510"/>
                  </a:lnTo>
                  <a:cubicBezTo>
                    <a:pt x="794" y="520"/>
                    <a:pt x="0" y="809"/>
                    <a:pt x="0" y="1814"/>
                  </a:cubicBezTo>
                  <a:lnTo>
                    <a:pt x="0" y="2796"/>
                  </a:lnTo>
                  <a:lnTo>
                    <a:pt x="366" y="2796"/>
                  </a:lnTo>
                  <a:lnTo>
                    <a:pt x="366" y="1809"/>
                  </a:lnTo>
                  <a:cubicBezTo>
                    <a:pt x="366" y="809"/>
                    <a:pt x="1160" y="520"/>
                    <a:pt x="1194" y="510"/>
                  </a:cubicBezTo>
                  <a:lnTo>
                    <a:pt x="1203" y="510"/>
                  </a:lnTo>
                  <a:lnTo>
                    <a:pt x="2233" y="106"/>
                  </a:lnTo>
                  <a:lnTo>
                    <a:pt x="2185" y="58"/>
                  </a:lnTo>
                  <a:lnTo>
                    <a:pt x="2170" y="43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5"/>
            <p:cNvSpPr/>
            <p:nvPr/>
          </p:nvSpPr>
          <p:spPr>
            <a:xfrm>
              <a:off x="7642528" y="1987024"/>
              <a:ext cx="88229" cy="355015"/>
            </a:xfrm>
            <a:custGeom>
              <a:avLst/>
              <a:gdLst/>
              <a:ahLst/>
              <a:cxnLst/>
              <a:rect l="l" t="t" r="r" b="b"/>
              <a:pathLst>
                <a:path w="3364" h="13536" extrusionOk="0"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24" y="6092"/>
                    <a:pt x="1824" y="7136"/>
                  </a:cubicBezTo>
                  <a:lnTo>
                    <a:pt x="1824" y="7742"/>
                  </a:lnTo>
                  <a:cubicBezTo>
                    <a:pt x="2450" y="8200"/>
                    <a:pt x="2127" y="9196"/>
                    <a:pt x="1353" y="9200"/>
                  </a:cubicBezTo>
                  <a:cubicBezTo>
                    <a:pt x="1237" y="9605"/>
                    <a:pt x="963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3359" y="13536"/>
                  </a:lnTo>
                  <a:lnTo>
                    <a:pt x="3359" y="12626"/>
                  </a:lnTo>
                  <a:cubicBezTo>
                    <a:pt x="3364" y="11606"/>
                    <a:pt x="2661" y="11096"/>
                    <a:pt x="2281" y="10966"/>
                  </a:cubicBezTo>
                  <a:lnTo>
                    <a:pt x="958" y="10437"/>
                  </a:lnTo>
                  <a:lnTo>
                    <a:pt x="958" y="10144"/>
                  </a:lnTo>
                  <a:cubicBezTo>
                    <a:pt x="1329" y="9946"/>
                    <a:pt x="1603" y="9605"/>
                    <a:pt x="1718" y="9200"/>
                  </a:cubicBezTo>
                  <a:cubicBezTo>
                    <a:pt x="2079" y="9196"/>
                    <a:pt x="2392" y="8955"/>
                    <a:pt x="2488" y="8604"/>
                  </a:cubicBezTo>
                  <a:cubicBezTo>
                    <a:pt x="2228" y="8570"/>
                    <a:pt x="2224" y="8195"/>
                    <a:pt x="2483" y="8151"/>
                  </a:cubicBezTo>
                  <a:cubicBezTo>
                    <a:pt x="2430" y="7988"/>
                    <a:pt x="2329" y="7843"/>
                    <a:pt x="2190" y="7742"/>
                  </a:cubicBezTo>
                  <a:lnTo>
                    <a:pt x="2190" y="7136"/>
                  </a:lnTo>
                  <a:cubicBezTo>
                    <a:pt x="2190" y="6092"/>
                    <a:pt x="1401" y="5216"/>
                    <a:pt x="366" y="5106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5"/>
            <p:cNvSpPr/>
            <p:nvPr/>
          </p:nvSpPr>
          <p:spPr>
            <a:xfrm>
              <a:off x="7547375" y="1975169"/>
              <a:ext cx="379014" cy="379119"/>
            </a:xfrm>
            <a:custGeom>
              <a:avLst/>
              <a:gdLst/>
              <a:ahLst/>
              <a:cxnLst/>
              <a:rect l="l" t="t" r="r" b="b"/>
              <a:pathLst>
                <a:path w="14451" h="14455" extrusionOk="0">
                  <a:moveTo>
                    <a:pt x="11404" y="780"/>
                  </a:moveTo>
                  <a:lnTo>
                    <a:pt x="12121" y="1492"/>
                  </a:lnTo>
                  <a:lnTo>
                    <a:pt x="12299" y="1670"/>
                  </a:lnTo>
                  <a:lnTo>
                    <a:pt x="13084" y="2454"/>
                  </a:lnTo>
                  <a:lnTo>
                    <a:pt x="13651" y="3027"/>
                  </a:lnTo>
                  <a:lnTo>
                    <a:pt x="13666" y="3041"/>
                  </a:lnTo>
                  <a:lnTo>
                    <a:pt x="11399" y="3041"/>
                  </a:lnTo>
                  <a:lnTo>
                    <a:pt x="11399" y="780"/>
                  </a:lnTo>
                  <a:close/>
                  <a:moveTo>
                    <a:pt x="3407" y="6000"/>
                  </a:moveTo>
                  <a:cubicBezTo>
                    <a:pt x="4283" y="6000"/>
                    <a:pt x="4995" y="6712"/>
                    <a:pt x="5000" y="7588"/>
                  </a:cubicBezTo>
                  <a:lnTo>
                    <a:pt x="5000" y="7963"/>
                  </a:lnTo>
                  <a:lnTo>
                    <a:pt x="4990" y="7954"/>
                  </a:lnTo>
                  <a:lnTo>
                    <a:pt x="4985" y="7949"/>
                  </a:lnTo>
                  <a:lnTo>
                    <a:pt x="4976" y="7939"/>
                  </a:lnTo>
                  <a:lnTo>
                    <a:pt x="4971" y="7930"/>
                  </a:lnTo>
                  <a:lnTo>
                    <a:pt x="4961" y="7925"/>
                  </a:lnTo>
                  <a:lnTo>
                    <a:pt x="4952" y="7915"/>
                  </a:lnTo>
                  <a:lnTo>
                    <a:pt x="4942" y="7911"/>
                  </a:lnTo>
                  <a:lnTo>
                    <a:pt x="4937" y="7906"/>
                  </a:lnTo>
                  <a:lnTo>
                    <a:pt x="4923" y="7901"/>
                  </a:lnTo>
                  <a:lnTo>
                    <a:pt x="4913" y="7891"/>
                  </a:lnTo>
                  <a:lnTo>
                    <a:pt x="4904" y="7891"/>
                  </a:lnTo>
                  <a:lnTo>
                    <a:pt x="4894" y="7887"/>
                  </a:lnTo>
                  <a:lnTo>
                    <a:pt x="4884" y="7887"/>
                  </a:lnTo>
                  <a:lnTo>
                    <a:pt x="4870" y="7882"/>
                  </a:lnTo>
                  <a:lnTo>
                    <a:pt x="4865" y="7882"/>
                  </a:lnTo>
                  <a:cubicBezTo>
                    <a:pt x="4365" y="7766"/>
                    <a:pt x="4211" y="7126"/>
                    <a:pt x="4211" y="7117"/>
                  </a:cubicBezTo>
                  <a:cubicBezTo>
                    <a:pt x="4185" y="7005"/>
                    <a:pt x="4086" y="6941"/>
                    <a:pt x="3986" y="6941"/>
                  </a:cubicBezTo>
                  <a:cubicBezTo>
                    <a:pt x="3917" y="6941"/>
                    <a:pt x="3848" y="6971"/>
                    <a:pt x="3802" y="7035"/>
                  </a:cubicBezTo>
                  <a:cubicBezTo>
                    <a:pt x="3200" y="7867"/>
                    <a:pt x="1877" y="7877"/>
                    <a:pt x="1863" y="7877"/>
                  </a:cubicBezTo>
                  <a:lnTo>
                    <a:pt x="1805" y="7877"/>
                  </a:lnTo>
                  <a:lnTo>
                    <a:pt x="1795" y="7882"/>
                  </a:lnTo>
                  <a:lnTo>
                    <a:pt x="1781" y="7887"/>
                  </a:lnTo>
                  <a:lnTo>
                    <a:pt x="1771" y="7887"/>
                  </a:lnTo>
                  <a:lnTo>
                    <a:pt x="1762" y="7896"/>
                  </a:lnTo>
                  <a:lnTo>
                    <a:pt x="1752" y="7896"/>
                  </a:lnTo>
                  <a:lnTo>
                    <a:pt x="1738" y="7901"/>
                  </a:lnTo>
                  <a:lnTo>
                    <a:pt x="1733" y="7906"/>
                  </a:lnTo>
                  <a:lnTo>
                    <a:pt x="1723" y="7915"/>
                  </a:lnTo>
                  <a:lnTo>
                    <a:pt x="1718" y="7920"/>
                  </a:lnTo>
                  <a:lnTo>
                    <a:pt x="1704" y="7930"/>
                  </a:lnTo>
                  <a:lnTo>
                    <a:pt x="1699" y="7935"/>
                  </a:lnTo>
                  <a:lnTo>
                    <a:pt x="1689" y="7944"/>
                  </a:lnTo>
                  <a:lnTo>
                    <a:pt x="1685" y="7949"/>
                  </a:lnTo>
                  <a:lnTo>
                    <a:pt x="1680" y="7963"/>
                  </a:lnTo>
                  <a:lnTo>
                    <a:pt x="1675" y="7968"/>
                  </a:lnTo>
                  <a:lnTo>
                    <a:pt x="1670" y="7973"/>
                  </a:lnTo>
                  <a:lnTo>
                    <a:pt x="1670" y="7588"/>
                  </a:lnTo>
                  <a:cubicBezTo>
                    <a:pt x="1670" y="6712"/>
                    <a:pt x="2377" y="6000"/>
                    <a:pt x="3258" y="6000"/>
                  </a:cubicBezTo>
                  <a:close/>
                  <a:moveTo>
                    <a:pt x="5053" y="8502"/>
                  </a:moveTo>
                  <a:cubicBezTo>
                    <a:pt x="5091" y="8546"/>
                    <a:pt x="5149" y="8575"/>
                    <a:pt x="5207" y="8579"/>
                  </a:cubicBezTo>
                  <a:cubicBezTo>
                    <a:pt x="5428" y="8772"/>
                    <a:pt x="5327" y="9138"/>
                    <a:pt x="5038" y="9190"/>
                  </a:cubicBezTo>
                  <a:lnTo>
                    <a:pt x="5038" y="8502"/>
                  </a:lnTo>
                  <a:close/>
                  <a:moveTo>
                    <a:pt x="1632" y="8502"/>
                  </a:moveTo>
                  <a:lnTo>
                    <a:pt x="1632" y="9195"/>
                  </a:lnTo>
                  <a:cubicBezTo>
                    <a:pt x="1458" y="9171"/>
                    <a:pt x="1329" y="9022"/>
                    <a:pt x="1333" y="8849"/>
                  </a:cubicBezTo>
                  <a:cubicBezTo>
                    <a:pt x="1333" y="8748"/>
                    <a:pt x="1372" y="8656"/>
                    <a:pt x="1444" y="8589"/>
                  </a:cubicBezTo>
                  <a:cubicBezTo>
                    <a:pt x="1511" y="8589"/>
                    <a:pt x="1574" y="8555"/>
                    <a:pt x="1617" y="8502"/>
                  </a:cubicBezTo>
                  <a:close/>
                  <a:moveTo>
                    <a:pt x="3908" y="7593"/>
                  </a:moveTo>
                  <a:cubicBezTo>
                    <a:pt x="4028" y="7834"/>
                    <a:pt x="4240" y="8117"/>
                    <a:pt x="4581" y="8262"/>
                  </a:cubicBezTo>
                  <a:lnTo>
                    <a:pt x="4581" y="9229"/>
                  </a:lnTo>
                  <a:cubicBezTo>
                    <a:pt x="4581" y="9840"/>
                    <a:pt x="4086" y="10331"/>
                    <a:pt x="3479" y="10331"/>
                  </a:cubicBezTo>
                  <a:lnTo>
                    <a:pt x="3191" y="10331"/>
                  </a:lnTo>
                  <a:cubicBezTo>
                    <a:pt x="2580" y="10331"/>
                    <a:pt x="2084" y="9840"/>
                    <a:pt x="2084" y="9229"/>
                  </a:cubicBezTo>
                  <a:lnTo>
                    <a:pt x="2084" y="8315"/>
                  </a:lnTo>
                  <a:cubicBezTo>
                    <a:pt x="2483" y="8276"/>
                    <a:pt x="3316" y="8142"/>
                    <a:pt x="3908" y="7593"/>
                  </a:cubicBezTo>
                  <a:close/>
                  <a:moveTo>
                    <a:pt x="3768" y="10764"/>
                  </a:moveTo>
                  <a:lnTo>
                    <a:pt x="3768" y="11077"/>
                  </a:lnTo>
                  <a:lnTo>
                    <a:pt x="3325" y="11534"/>
                  </a:lnTo>
                  <a:lnTo>
                    <a:pt x="2907" y="11125"/>
                  </a:lnTo>
                  <a:lnTo>
                    <a:pt x="2907" y="10764"/>
                  </a:lnTo>
                  <a:cubicBezTo>
                    <a:pt x="2998" y="10778"/>
                    <a:pt x="3094" y="10788"/>
                    <a:pt x="3191" y="10788"/>
                  </a:cubicBezTo>
                  <a:lnTo>
                    <a:pt x="3479" y="10788"/>
                  </a:lnTo>
                  <a:cubicBezTo>
                    <a:pt x="3576" y="10788"/>
                    <a:pt x="3672" y="10778"/>
                    <a:pt x="3768" y="10764"/>
                  </a:cubicBezTo>
                  <a:close/>
                  <a:moveTo>
                    <a:pt x="10947" y="452"/>
                  </a:moveTo>
                  <a:lnTo>
                    <a:pt x="10947" y="3272"/>
                  </a:lnTo>
                  <a:cubicBezTo>
                    <a:pt x="10947" y="3397"/>
                    <a:pt x="11048" y="3498"/>
                    <a:pt x="11173" y="3498"/>
                  </a:cubicBezTo>
                  <a:lnTo>
                    <a:pt x="13993" y="3498"/>
                  </a:lnTo>
                  <a:lnTo>
                    <a:pt x="13993" y="13988"/>
                  </a:lnTo>
                  <a:lnTo>
                    <a:pt x="6636" y="13988"/>
                  </a:lnTo>
                  <a:lnTo>
                    <a:pt x="6636" y="13088"/>
                  </a:lnTo>
                  <a:cubicBezTo>
                    <a:pt x="6636" y="12068"/>
                    <a:pt x="5929" y="11558"/>
                    <a:pt x="5553" y="11428"/>
                  </a:cubicBezTo>
                  <a:lnTo>
                    <a:pt x="4220" y="10894"/>
                  </a:lnTo>
                  <a:lnTo>
                    <a:pt x="4220" y="10600"/>
                  </a:lnTo>
                  <a:cubicBezTo>
                    <a:pt x="4586" y="10403"/>
                    <a:pt x="4860" y="10061"/>
                    <a:pt x="4976" y="9657"/>
                  </a:cubicBezTo>
                  <a:cubicBezTo>
                    <a:pt x="5755" y="9652"/>
                    <a:pt x="6078" y="8656"/>
                    <a:pt x="5447" y="8194"/>
                  </a:cubicBezTo>
                  <a:lnTo>
                    <a:pt x="5447" y="7588"/>
                  </a:lnTo>
                  <a:cubicBezTo>
                    <a:pt x="5447" y="6544"/>
                    <a:pt x="4663" y="5668"/>
                    <a:pt x="3624" y="5558"/>
                  </a:cubicBezTo>
                  <a:lnTo>
                    <a:pt x="3624" y="452"/>
                  </a:lnTo>
                  <a:close/>
                  <a:moveTo>
                    <a:pt x="3398" y="0"/>
                  </a:moveTo>
                  <a:cubicBezTo>
                    <a:pt x="3272" y="5"/>
                    <a:pt x="3171" y="106"/>
                    <a:pt x="3171" y="231"/>
                  </a:cubicBezTo>
                  <a:lnTo>
                    <a:pt x="3171" y="5553"/>
                  </a:lnTo>
                  <a:cubicBezTo>
                    <a:pt x="2074" y="5596"/>
                    <a:pt x="1208" y="6501"/>
                    <a:pt x="1208" y="7598"/>
                  </a:cubicBezTo>
                  <a:lnTo>
                    <a:pt x="1208" y="8199"/>
                  </a:lnTo>
                  <a:cubicBezTo>
                    <a:pt x="573" y="8656"/>
                    <a:pt x="900" y="9657"/>
                    <a:pt x="1680" y="9657"/>
                  </a:cubicBezTo>
                  <a:lnTo>
                    <a:pt x="1689" y="9657"/>
                  </a:lnTo>
                  <a:cubicBezTo>
                    <a:pt x="1805" y="10061"/>
                    <a:pt x="2074" y="10403"/>
                    <a:pt x="2445" y="10605"/>
                  </a:cubicBezTo>
                  <a:lnTo>
                    <a:pt x="2445" y="10894"/>
                  </a:lnTo>
                  <a:lnTo>
                    <a:pt x="1083" y="11423"/>
                  </a:lnTo>
                  <a:cubicBezTo>
                    <a:pt x="708" y="11553"/>
                    <a:pt x="0" y="12063"/>
                    <a:pt x="0" y="13088"/>
                  </a:cubicBezTo>
                  <a:lnTo>
                    <a:pt x="0" y="14224"/>
                  </a:lnTo>
                  <a:cubicBezTo>
                    <a:pt x="0" y="14349"/>
                    <a:pt x="106" y="14450"/>
                    <a:pt x="231" y="14450"/>
                  </a:cubicBezTo>
                  <a:lnTo>
                    <a:pt x="1237" y="14450"/>
                  </a:lnTo>
                  <a:cubicBezTo>
                    <a:pt x="1545" y="14450"/>
                    <a:pt x="1545" y="13993"/>
                    <a:pt x="1237" y="13993"/>
                  </a:cubicBezTo>
                  <a:lnTo>
                    <a:pt x="458" y="13993"/>
                  </a:lnTo>
                  <a:lnTo>
                    <a:pt x="458" y="13088"/>
                  </a:lnTo>
                  <a:cubicBezTo>
                    <a:pt x="458" y="12140"/>
                    <a:pt x="1203" y="11866"/>
                    <a:pt x="1237" y="11856"/>
                  </a:cubicBezTo>
                  <a:lnTo>
                    <a:pt x="1247" y="11851"/>
                  </a:lnTo>
                  <a:lnTo>
                    <a:pt x="2498" y="11365"/>
                  </a:lnTo>
                  <a:cubicBezTo>
                    <a:pt x="2503" y="11370"/>
                    <a:pt x="2507" y="11375"/>
                    <a:pt x="2517" y="11385"/>
                  </a:cubicBezTo>
                  <a:lnTo>
                    <a:pt x="3171" y="12025"/>
                  </a:lnTo>
                  <a:cubicBezTo>
                    <a:pt x="3215" y="12063"/>
                    <a:pt x="3272" y="12087"/>
                    <a:pt x="3330" y="12087"/>
                  </a:cubicBezTo>
                  <a:lnTo>
                    <a:pt x="3335" y="12087"/>
                  </a:lnTo>
                  <a:cubicBezTo>
                    <a:pt x="3393" y="12087"/>
                    <a:pt x="3450" y="12063"/>
                    <a:pt x="3494" y="12020"/>
                  </a:cubicBezTo>
                  <a:lnTo>
                    <a:pt x="4134" y="11351"/>
                  </a:lnTo>
                  <a:lnTo>
                    <a:pt x="5385" y="11851"/>
                  </a:lnTo>
                  <a:lnTo>
                    <a:pt x="5394" y="11856"/>
                  </a:lnTo>
                  <a:cubicBezTo>
                    <a:pt x="5404" y="11856"/>
                    <a:pt x="6174" y="12130"/>
                    <a:pt x="6174" y="13088"/>
                  </a:cubicBezTo>
                  <a:lnTo>
                    <a:pt x="6174" y="13997"/>
                  </a:lnTo>
                  <a:lnTo>
                    <a:pt x="2041" y="13997"/>
                  </a:lnTo>
                  <a:cubicBezTo>
                    <a:pt x="1738" y="13997"/>
                    <a:pt x="1738" y="14455"/>
                    <a:pt x="2041" y="14455"/>
                  </a:cubicBezTo>
                  <a:lnTo>
                    <a:pt x="6400" y="14455"/>
                  </a:lnTo>
                  <a:cubicBezTo>
                    <a:pt x="6424" y="14455"/>
                    <a:pt x="6443" y="14450"/>
                    <a:pt x="6463" y="14445"/>
                  </a:cubicBezTo>
                  <a:lnTo>
                    <a:pt x="14219" y="14445"/>
                  </a:lnTo>
                  <a:cubicBezTo>
                    <a:pt x="14349" y="14445"/>
                    <a:pt x="14450" y="14344"/>
                    <a:pt x="14450" y="14219"/>
                  </a:cubicBezTo>
                  <a:lnTo>
                    <a:pt x="14450" y="3272"/>
                  </a:lnTo>
                  <a:cubicBezTo>
                    <a:pt x="14450" y="3272"/>
                    <a:pt x="14450" y="3267"/>
                    <a:pt x="14450" y="3262"/>
                  </a:cubicBezTo>
                  <a:lnTo>
                    <a:pt x="14450" y="3258"/>
                  </a:lnTo>
                  <a:cubicBezTo>
                    <a:pt x="14450" y="3243"/>
                    <a:pt x="14450" y="3234"/>
                    <a:pt x="14450" y="3229"/>
                  </a:cubicBezTo>
                  <a:cubicBezTo>
                    <a:pt x="14445" y="3219"/>
                    <a:pt x="14445" y="3210"/>
                    <a:pt x="14440" y="3200"/>
                  </a:cubicBezTo>
                  <a:lnTo>
                    <a:pt x="14440" y="3190"/>
                  </a:lnTo>
                  <a:cubicBezTo>
                    <a:pt x="14436" y="3181"/>
                    <a:pt x="14431" y="3171"/>
                    <a:pt x="14431" y="3166"/>
                  </a:cubicBezTo>
                  <a:cubicBezTo>
                    <a:pt x="14426" y="3157"/>
                    <a:pt x="14416" y="3147"/>
                    <a:pt x="14412" y="3137"/>
                  </a:cubicBezTo>
                  <a:lnTo>
                    <a:pt x="14407" y="3133"/>
                  </a:lnTo>
                  <a:cubicBezTo>
                    <a:pt x="14402" y="3128"/>
                    <a:pt x="14397" y="3118"/>
                    <a:pt x="14388" y="3108"/>
                  </a:cubicBezTo>
                  <a:lnTo>
                    <a:pt x="12626" y="1352"/>
                  </a:lnTo>
                  <a:lnTo>
                    <a:pt x="11342" y="63"/>
                  </a:lnTo>
                  <a:cubicBezTo>
                    <a:pt x="11337" y="58"/>
                    <a:pt x="11327" y="53"/>
                    <a:pt x="11318" y="43"/>
                  </a:cubicBezTo>
                  <a:lnTo>
                    <a:pt x="11313" y="39"/>
                  </a:lnTo>
                  <a:cubicBezTo>
                    <a:pt x="11303" y="34"/>
                    <a:pt x="11298" y="29"/>
                    <a:pt x="11289" y="24"/>
                  </a:cubicBezTo>
                  <a:cubicBezTo>
                    <a:pt x="11279" y="19"/>
                    <a:pt x="11270" y="19"/>
                    <a:pt x="11265" y="15"/>
                  </a:cubicBezTo>
                  <a:lnTo>
                    <a:pt x="11255" y="15"/>
                  </a:lnTo>
                  <a:cubicBezTo>
                    <a:pt x="11246" y="10"/>
                    <a:pt x="11236" y="10"/>
                    <a:pt x="11226" y="5"/>
                  </a:cubicBezTo>
                  <a:cubicBezTo>
                    <a:pt x="11217" y="5"/>
                    <a:pt x="11207" y="5"/>
                    <a:pt x="1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5"/>
            <p:cNvSpPr/>
            <p:nvPr/>
          </p:nvSpPr>
          <p:spPr>
            <a:xfrm>
              <a:off x="7700465" y="2077771"/>
              <a:ext cx="110444" cy="12012"/>
            </a:xfrm>
            <a:custGeom>
              <a:avLst/>
              <a:gdLst/>
              <a:ahLst/>
              <a:cxnLst/>
              <a:rect l="l" t="t" r="r" b="b"/>
              <a:pathLst>
                <a:path w="4211" h="458" extrusionOk="0">
                  <a:moveTo>
                    <a:pt x="308" y="0"/>
                  </a:moveTo>
                  <a:cubicBezTo>
                    <a:pt x="0" y="0"/>
                    <a:pt x="0" y="457"/>
                    <a:pt x="308" y="457"/>
                  </a:cubicBezTo>
                  <a:lnTo>
                    <a:pt x="3907" y="457"/>
                  </a:lnTo>
                  <a:cubicBezTo>
                    <a:pt x="4210" y="457"/>
                    <a:pt x="4210" y="0"/>
                    <a:pt x="3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5"/>
            <p:cNvSpPr/>
            <p:nvPr/>
          </p:nvSpPr>
          <p:spPr>
            <a:xfrm>
              <a:off x="7700465" y="211876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5"/>
            <p:cNvSpPr/>
            <p:nvPr/>
          </p:nvSpPr>
          <p:spPr>
            <a:xfrm>
              <a:off x="7700465" y="215978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5"/>
            <p:cNvSpPr/>
            <p:nvPr/>
          </p:nvSpPr>
          <p:spPr>
            <a:xfrm>
              <a:off x="7700465" y="220080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0"/>
                  </a:moveTo>
                  <a:cubicBezTo>
                    <a:pt x="0" y="0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5"/>
            <p:cNvSpPr/>
            <p:nvPr/>
          </p:nvSpPr>
          <p:spPr>
            <a:xfrm>
              <a:off x="7700465" y="2241824"/>
              <a:ext cx="158650" cy="11881"/>
            </a:xfrm>
            <a:custGeom>
              <a:avLst/>
              <a:gdLst/>
              <a:ahLst/>
              <a:cxnLst/>
              <a:rect l="l" t="t" r="r" b="b"/>
              <a:pathLst>
                <a:path w="6049" h="453" extrusionOk="0">
                  <a:moveTo>
                    <a:pt x="308" y="0"/>
                  </a:moveTo>
                  <a:cubicBezTo>
                    <a:pt x="0" y="0"/>
                    <a:pt x="0" y="453"/>
                    <a:pt x="308" y="453"/>
                  </a:cubicBezTo>
                  <a:lnTo>
                    <a:pt x="5745" y="453"/>
                  </a:lnTo>
                  <a:cubicBezTo>
                    <a:pt x="6048" y="453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6" name="Google Shape;11556;p75"/>
          <p:cNvGrpSpPr/>
          <p:nvPr/>
        </p:nvGrpSpPr>
        <p:grpSpPr>
          <a:xfrm>
            <a:off x="7978083" y="1991273"/>
            <a:ext cx="370306" cy="362962"/>
            <a:chOff x="7978083" y="1991273"/>
            <a:chExt cx="370306" cy="362962"/>
          </a:xfrm>
        </p:grpSpPr>
        <p:sp>
          <p:nvSpPr>
            <p:cNvPr id="11557" name="Google Shape;11557;p75"/>
            <p:cNvSpPr/>
            <p:nvPr/>
          </p:nvSpPr>
          <p:spPr>
            <a:xfrm>
              <a:off x="8132825" y="1996728"/>
              <a:ext cx="68296" cy="68192"/>
            </a:xfrm>
            <a:custGeom>
              <a:avLst/>
              <a:gdLst/>
              <a:ahLst/>
              <a:cxnLst/>
              <a:rect l="l" t="t" r="r" b="b"/>
              <a:pathLst>
                <a:path w="2604" h="2600" extrusionOk="0">
                  <a:moveTo>
                    <a:pt x="1304" y="1"/>
                  </a:moveTo>
                  <a:cubicBezTo>
                    <a:pt x="582" y="1"/>
                    <a:pt x="0" y="583"/>
                    <a:pt x="0" y="1300"/>
                  </a:cubicBezTo>
                  <a:cubicBezTo>
                    <a:pt x="0" y="2017"/>
                    <a:pt x="582" y="2599"/>
                    <a:pt x="1304" y="2599"/>
                  </a:cubicBezTo>
                  <a:cubicBezTo>
                    <a:pt x="2021" y="2599"/>
                    <a:pt x="2603" y="2017"/>
                    <a:pt x="2603" y="1300"/>
                  </a:cubicBezTo>
                  <a:cubicBezTo>
                    <a:pt x="2603" y="583"/>
                    <a:pt x="2021" y="1"/>
                    <a:pt x="1304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5"/>
            <p:cNvSpPr/>
            <p:nvPr/>
          </p:nvSpPr>
          <p:spPr>
            <a:xfrm>
              <a:off x="8125744" y="1998118"/>
              <a:ext cx="67798" cy="66801"/>
            </a:xfrm>
            <a:custGeom>
              <a:avLst/>
              <a:gdLst/>
              <a:ahLst/>
              <a:cxnLst/>
              <a:rect l="l" t="t" r="r" b="b"/>
              <a:pathLst>
                <a:path w="2585" h="2547" extrusionOk="0">
                  <a:moveTo>
                    <a:pt x="1208" y="1"/>
                  </a:moveTo>
                  <a:lnTo>
                    <a:pt x="1208" y="1"/>
                  </a:lnTo>
                  <a:cubicBezTo>
                    <a:pt x="366" y="241"/>
                    <a:pt x="1" y="1237"/>
                    <a:pt x="491" y="1969"/>
                  </a:cubicBezTo>
                  <a:cubicBezTo>
                    <a:pt x="746" y="2352"/>
                    <a:pt x="1156" y="2546"/>
                    <a:pt x="1569" y="2546"/>
                  </a:cubicBezTo>
                  <a:cubicBezTo>
                    <a:pt x="1944" y="2546"/>
                    <a:pt x="2321" y="2386"/>
                    <a:pt x="2585" y="2060"/>
                  </a:cubicBezTo>
                  <a:lnTo>
                    <a:pt x="2585" y="2060"/>
                  </a:lnTo>
                  <a:cubicBezTo>
                    <a:pt x="2464" y="2094"/>
                    <a:pt x="2344" y="2113"/>
                    <a:pt x="2219" y="2113"/>
                  </a:cubicBezTo>
                  <a:cubicBezTo>
                    <a:pt x="1131" y="2113"/>
                    <a:pt x="525" y="848"/>
                    <a:pt x="120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5"/>
            <p:cNvSpPr/>
            <p:nvPr/>
          </p:nvSpPr>
          <p:spPr>
            <a:xfrm>
              <a:off x="8064660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91" y="0"/>
                    <a:pt x="1" y="390"/>
                    <a:pt x="1" y="866"/>
                  </a:cubicBezTo>
                  <a:cubicBezTo>
                    <a:pt x="1" y="1347"/>
                    <a:pt x="391" y="1732"/>
                    <a:pt x="867" y="1732"/>
                  </a:cubicBezTo>
                  <a:cubicBezTo>
                    <a:pt x="1348" y="1732"/>
                    <a:pt x="1733" y="1347"/>
                    <a:pt x="1733" y="866"/>
                  </a:cubicBezTo>
                  <a:cubicBezTo>
                    <a:pt x="1733" y="390"/>
                    <a:pt x="1348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5"/>
            <p:cNvSpPr/>
            <p:nvPr/>
          </p:nvSpPr>
          <p:spPr>
            <a:xfrm>
              <a:off x="8059991" y="2151077"/>
              <a:ext cx="45085" cy="44508"/>
            </a:xfrm>
            <a:custGeom>
              <a:avLst/>
              <a:gdLst/>
              <a:ahLst/>
              <a:cxnLst/>
              <a:rect l="l" t="t" r="r" b="b"/>
              <a:pathLst>
                <a:path w="1719" h="1697" extrusionOk="0">
                  <a:moveTo>
                    <a:pt x="804" y="1"/>
                  </a:moveTo>
                  <a:lnTo>
                    <a:pt x="804" y="1"/>
                  </a:lnTo>
                  <a:cubicBezTo>
                    <a:pt x="241" y="164"/>
                    <a:pt x="1" y="823"/>
                    <a:pt x="323" y="1309"/>
                  </a:cubicBezTo>
                  <a:cubicBezTo>
                    <a:pt x="495" y="1567"/>
                    <a:pt x="769" y="1697"/>
                    <a:pt x="1044" y="1697"/>
                  </a:cubicBezTo>
                  <a:cubicBezTo>
                    <a:pt x="1294" y="1697"/>
                    <a:pt x="1545" y="1590"/>
                    <a:pt x="1719" y="1372"/>
                  </a:cubicBezTo>
                  <a:lnTo>
                    <a:pt x="1719" y="1372"/>
                  </a:lnTo>
                  <a:cubicBezTo>
                    <a:pt x="1642" y="1396"/>
                    <a:pt x="1560" y="1406"/>
                    <a:pt x="1478" y="1410"/>
                  </a:cubicBezTo>
                  <a:cubicBezTo>
                    <a:pt x="751" y="1410"/>
                    <a:pt x="347" y="564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5"/>
            <p:cNvSpPr/>
            <p:nvPr/>
          </p:nvSpPr>
          <p:spPr>
            <a:xfrm>
              <a:off x="8223808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85" y="0"/>
                    <a:pt x="0" y="390"/>
                    <a:pt x="0" y="866"/>
                  </a:cubicBezTo>
                  <a:cubicBezTo>
                    <a:pt x="0" y="1347"/>
                    <a:pt x="385" y="1732"/>
                    <a:pt x="867" y="1732"/>
                  </a:cubicBezTo>
                  <a:cubicBezTo>
                    <a:pt x="1343" y="1732"/>
                    <a:pt x="1733" y="1347"/>
                    <a:pt x="1733" y="866"/>
                  </a:cubicBez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75"/>
            <p:cNvSpPr/>
            <p:nvPr/>
          </p:nvSpPr>
          <p:spPr>
            <a:xfrm>
              <a:off x="8219009" y="2150946"/>
              <a:ext cx="45216" cy="44613"/>
            </a:xfrm>
            <a:custGeom>
              <a:avLst/>
              <a:gdLst/>
              <a:ahLst/>
              <a:cxnLst/>
              <a:rect l="l" t="t" r="r" b="b"/>
              <a:pathLst>
                <a:path w="1724" h="1701" extrusionOk="0">
                  <a:moveTo>
                    <a:pt x="804" y="1"/>
                  </a:moveTo>
                  <a:cubicBezTo>
                    <a:pt x="241" y="164"/>
                    <a:pt x="1" y="828"/>
                    <a:pt x="323" y="1314"/>
                  </a:cubicBezTo>
                  <a:cubicBezTo>
                    <a:pt x="495" y="1570"/>
                    <a:pt x="770" y="1700"/>
                    <a:pt x="1047" y="1700"/>
                  </a:cubicBezTo>
                  <a:cubicBezTo>
                    <a:pt x="1297" y="1700"/>
                    <a:pt x="1547" y="1594"/>
                    <a:pt x="1723" y="1377"/>
                  </a:cubicBezTo>
                  <a:lnTo>
                    <a:pt x="1723" y="1377"/>
                  </a:lnTo>
                  <a:cubicBezTo>
                    <a:pt x="1641" y="1401"/>
                    <a:pt x="1564" y="1411"/>
                    <a:pt x="1483" y="1415"/>
                  </a:cubicBezTo>
                  <a:cubicBezTo>
                    <a:pt x="751" y="1415"/>
                    <a:pt x="342" y="569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5"/>
            <p:cNvSpPr/>
            <p:nvPr/>
          </p:nvSpPr>
          <p:spPr>
            <a:xfrm>
              <a:off x="7990829" y="2314894"/>
              <a:ext cx="34122" cy="34096"/>
            </a:xfrm>
            <a:custGeom>
              <a:avLst/>
              <a:gdLst/>
              <a:ahLst/>
              <a:cxnLst/>
              <a:rect l="l" t="t" r="r" b="b"/>
              <a:pathLst>
                <a:path w="1301" h="1300" extrusionOk="0">
                  <a:moveTo>
                    <a:pt x="651" y="0"/>
                  </a:moveTo>
                  <a:cubicBezTo>
                    <a:pt x="294" y="0"/>
                    <a:pt x="1" y="289"/>
                    <a:pt x="1" y="650"/>
                  </a:cubicBezTo>
                  <a:cubicBezTo>
                    <a:pt x="1" y="1006"/>
                    <a:pt x="294" y="1299"/>
                    <a:pt x="651" y="1299"/>
                  </a:cubicBezTo>
                  <a:cubicBezTo>
                    <a:pt x="1011" y="1299"/>
                    <a:pt x="1300" y="1006"/>
                    <a:pt x="1300" y="650"/>
                  </a:cubicBezTo>
                  <a:cubicBezTo>
                    <a:pt x="1300" y="289"/>
                    <a:pt x="1011" y="0"/>
                    <a:pt x="651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5"/>
            <p:cNvSpPr/>
            <p:nvPr/>
          </p:nvSpPr>
          <p:spPr>
            <a:xfrm>
              <a:off x="7987446" y="2315524"/>
              <a:ext cx="33702" cy="33388"/>
            </a:xfrm>
            <a:custGeom>
              <a:avLst/>
              <a:gdLst/>
              <a:ahLst/>
              <a:cxnLst/>
              <a:rect l="l" t="t" r="r" b="b"/>
              <a:pathLst>
                <a:path w="1285" h="1273" extrusionOk="0">
                  <a:moveTo>
                    <a:pt x="601" y="0"/>
                  </a:moveTo>
                  <a:cubicBezTo>
                    <a:pt x="178" y="121"/>
                    <a:pt x="0" y="616"/>
                    <a:pt x="241" y="982"/>
                  </a:cubicBezTo>
                  <a:cubicBezTo>
                    <a:pt x="367" y="1175"/>
                    <a:pt x="575" y="1273"/>
                    <a:pt x="782" y="1273"/>
                  </a:cubicBezTo>
                  <a:cubicBezTo>
                    <a:pt x="969" y="1273"/>
                    <a:pt x="1155" y="1194"/>
                    <a:pt x="1285" y="1035"/>
                  </a:cubicBezTo>
                  <a:lnTo>
                    <a:pt x="1285" y="1035"/>
                  </a:lnTo>
                  <a:cubicBezTo>
                    <a:pt x="1227" y="1049"/>
                    <a:pt x="1164" y="1059"/>
                    <a:pt x="1107" y="1059"/>
                  </a:cubicBezTo>
                  <a:cubicBezTo>
                    <a:pt x="558" y="1054"/>
                    <a:pt x="255" y="424"/>
                    <a:pt x="60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5"/>
            <p:cNvSpPr/>
            <p:nvPr/>
          </p:nvSpPr>
          <p:spPr>
            <a:xfrm>
              <a:off x="8149978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cubicBezTo>
                    <a:pt x="1" y="1006"/>
                    <a:pt x="289" y="1299"/>
                    <a:pt x="650" y="1299"/>
                  </a:cubicBezTo>
                  <a:cubicBezTo>
                    <a:pt x="1006" y="1299"/>
                    <a:pt x="1300" y="1006"/>
                    <a:pt x="1300" y="650"/>
                  </a:cubicBezTo>
                  <a:cubicBezTo>
                    <a:pt x="1300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5"/>
            <p:cNvSpPr/>
            <p:nvPr/>
          </p:nvSpPr>
          <p:spPr>
            <a:xfrm>
              <a:off x="8146437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597" y="0"/>
                  </a:moveTo>
                  <a:cubicBezTo>
                    <a:pt x="179" y="125"/>
                    <a:pt x="1" y="621"/>
                    <a:pt x="246" y="982"/>
                  </a:cubicBezTo>
                  <a:cubicBezTo>
                    <a:pt x="373" y="1175"/>
                    <a:pt x="579" y="1273"/>
                    <a:pt x="786" y="1273"/>
                  </a:cubicBezTo>
                  <a:cubicBezTo>
                    <a:pt x="972" y="1273"/>
                    <a:pt x="1158" y="1194"/>
                    <a:pt x="1290" y="1035"/>
                  </a:cubicBezTo>
                  <a:lnTo>
                    <a:pt x="1290" y="1035"/>
                  </a:lnTo>
                  <a:cubicBezTo>
                    <a:pt x="1228" y="1049"/>
                    <a:pt x="1165" y="1059"/>
                    <a:pt x="1107" y="1059"/>
                  </a:cubicBezTo>
                  <a:cubicBezTo>
                    <a:pt x="559" y="1054"/>
                    <a:pt x="256" y="424"/>
                    <a:pt x="59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5"/>
            <p:cNvSpPr/>
            <p:nvPr/>
          </p:nvSpPr>
          <p:spPr>
            <a:xfrm>
              <a:off x="8308995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0" y="1006"/>
                    <a:pt x="289" y="1299"/>
                    <a:pt x="650" y="1299"/>
                  </a:cubicBezTo>
                  <a:cubicBezTo>
                    <a:pt x="1006" y="1299"/>
                    <a:pt x="1299" y="1006"/>
                    <a:pt x="1299" y="650"/>
                  </a:cubicBezTo>
                  <a:cubicBezTo>
                    <a:pt x="1299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5"/>
            <p:cNvSpPr/>
            <p:nvPr/>
          </p:nvSpPr>
          <p:spPr>
            <a:xfrm>
              <a:off x="8305455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83" y="121"/>
                    <a:pt x="1" y="616"/>
                    <a:pt x="246" y="982"/>
                  </a:cubicBezTo>
                  <a:cubicBezTo>
                    <a:pt x="373" y="1175"/>
                    <a:pt x="580" y="1273"/>
                    <a:pt x="788" y="1273"/>
                  </a:cubicBezTo>
                  <a:cubicBezTo>
                    <a:pt x="974" y="1273"/>
                    <a:pt x="1161" y="1194"/>
                    <a:pt x="1290" y="1035"/>
                  </a:cubicBezTo>
                  <a:lnTo>
                    <a:pt x="1290" y="1035"/>
                  </a:lnTo>
                  <a:cubicBezTo>
                    <a:pt x="1232" y="1049"/>
                    <a:pt x="1170" y="1059"/>
                    <a:pt x="1107" y="1059"/>
                  </a:cubicBezTo>
                  <a:cubicBezTo>
                    <a:pt x="564" y="1054"/>
                    <a:pt x="260" y="424"/>
                    <a:pt x="60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5"/>
            <p:cNvSpPr/>
            <p:nvPr/>
          </p:nvSpPr>
          <p:spPr>
            <a:xfrm>
              <a:off x="8137100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5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7" y="1300"/>
                    <a:pt x="1141" y="1300"/>
                  </a:cubicBezTo>
                  <a:cubicBezTo>
                    <a:pt x="742" y="1300"/>
                    <a:pt x="540" y="818"/>
                    <a:pt x="824" y="539"/>
                  </a:cubicBezTo>
                  <a:cubicBezTo>
                    <a:pt x="914" y="447"/>
                    <a:pt x="1025" y="406"/>
                    <a:pt x="1135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5" y="1453"/>
                  </a:cubicBezTo>
                  <a:cubicBezTo>
                    <a:pt x="709" y="1628"/>
                    <a:pt x="924" y="1706"/>
                    <a:pt x="1134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88" y="380"/>
                    <a:pt x="1608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5"/>
            <p:cNvSpPr/>
            <p:nvPr/>
          </p:nvSpPr>
          <p:spPr>
            <a:xfrm>
              <a:off x="8218510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56" y="407"/>
                    <a:pt x="1949" y="1119"/>
                    <a:pt x="1535" y="1538"/>
                  </a:cubicBezTo>
                  <a:cubicBezTo>
                    <a:pt x="1400" y="1672"/>
                    <a:pt x="1234" y="1732"/>
                    <a:pt x="1072" y="1732"/>
                  </a:cubicBezTo>
                  <a:cubicBezTo>
                    <a:pt x="731" y="1732"/>
                    <a:pt x="404" y="1469"/>
                    <a:pt x="404" y="1071"/>
                  </a:cubicBezTo>
                  <a:cubicBezTo>
                    <a:pt x="404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0" y="427"/>
                    <a:pt x="0" y="1071"/>
                  </a:cubicBezTo>
                  <a:cubicBezTo>
                    <a:pt x="0" y="1663"/>
                    <a:pt x="477" y="2139"/>
                    <a:pt x="1069" y="2139"/>
                  </a:cubicBezTo>
                  <a:cubicBezTo>
                    <a:pt x="2021" y="2139"/>
                    <a:pt x="2498" y="989"/>
                    <a:pt x="1824" y="316"/>
                  </a:cubicBezTo>
                  <a:cubicBezTo>
                    <a:pt x="1606" y="98"/>
                    <a:pt x="1338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5"/>
            <p:cNvSpPr/>
            <p:nvPr/>
          </p:nvSpPr>
          <p:spPr>
            <a:xfrm>
              <a:off x="8059362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61" y="407"/>
                    <a:pt x="1954" y="1119"/>
                    <a:pt x="1536" y="1538"/>
                  </a:cubicBezTo>
                  <a:cubicBezTo>
                    <a:pt x="1402" y="1672"/>
                    <a:pt x="1237" y="1732"/>
                    <a:pt x="1075" y="1732"/>
                  </a:cubicBezTo>
                  <a:cubicBezTo>
                    <a:pt x="736" y="1732"/>
                    <a:pt x="410" y="1469"/>
                    <a:pt x="410" y="1071"/>
                  </a:cubicBezTo>
                  <a:cubicBezTo>
                    <a:pt x="410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1" y="427"/>
                    <a:pt x="1" y="1071"/>
                  </a:cubicBezTo>
                  <a:cubicBezTo>
                    <a:pt x="1" y="1663"/>
                    <a:pt x="482" y="2139"/>
                    <a:pt x="1069" y="2139"/>
                  </a:cubicBezTo>
                  <a:cubicBezTo>
                    <a:pt x="2022" y="2139"/>
                    <a:pt x="2498" y="989"/>
                    <a:pt x="1824" y="316"/>
                  </a:cubicBezTo>
                  <a:cubicBezTo>
                    <a:pt x="1606" y="98"/>
                    <a:pt x="1339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5"/>
            <p:cNvSpPr/>
            <p:nvPr/>
          </p:nvSpPr>
          <p:spPr>
            <a:xfrm>
              <a:off x="7978083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4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2" y="1300"/>
                    <a:pt x="1137" y="1300"/>
                  </a:cubicBezTo>
                  <a:cubicBezTo>
                    <a:pt x="737" y="1300"/>
                    <a:pt x="540" y="818"/>
                    <a:pt x="819" y="539"/>
                  </a:cubicBezTo>
                  <a:cubicBezTo>
                    <a:pt x="911" y="447"/>
                    <a:pt x="1023" y="406"/>
                    <a:pt x="1134" y="406"/>
                  </a:cubicBezTo>
                  <a:close/>
                  <a:moveTo>
                    <a:pt x="1137" y="0"/>
                  </a:moveTo>
                  <a:cubicBezTo>
                    <a:pt x="376" y="0"/>
                    <a:pt x="1" y="919"/>
                    <a:pt x="535" y="1453"/>
                  </a:cubicBezTo>
                  <a:cubicBezTo>
                    <a:pt x="710" y="1628"/>
                    <a:pt x="924" y="1706"/>
                    <a:pt x="1134" y="1706"/>
                  </a:cubicBezTo>
                  <a:cubicBezTo>
                    <a:pt x="1571" y="1706"/>
                    <a:pt x="1990" y="1367"/>
                    <a:pt x="1993" y="857"/>
                  </a:cubicBezTo>
                  <a:cubicBezTo>
                    <a:pt x="1993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5"/>
            <p:cNvSpPr/>
            <p:nvPr/>
          </p:nvSpPr>
          <p:spPr>
            <a:xfrm>
              <a:off x="8296118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8" y="406"/>
                  </a:moveTo>
                  <a:cubicBezTo>
                    <a:pt x="1368" y="406"/>
                    <a:pt x="1588" y="585"/>
                    <a:pt x="1588" y="852"/>
                  </a:cubicBezTo>
                  <a:cubicBezTo>
                    <a:pt x="1588" y="1102"/>
                    <a:pt x="1386" y="1300"/>
                    <a:pt x="1141" y="1300"/>
                  </a:cubicBezTo>
                  <a:cubicBezTo>
                    <a:pt x="742" y="1300"/>
                    <a:pt x="544" y="818"/>
                    <a:pt x="823" y="539"/>
                  </a:cubicBezTo>
                  <a:cubicBezTo>
                    <a:pt x="915" y="447"/>
                    <a:pt x="1028" y="406"/>
                    <a:pt x="1138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9" y="1453"/>
                  </a:cubicBezTo>
                  <a:cubicBezTo>
                    <a:pt x="712" y="1628"/>
                    <a:pt x="926" y="1706"/>
                    <a:pt x="1135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93" y="380"/>
                    <a:pt x="1612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5"/>
            <p:cNvSpPr/>
            <p:nvPr/>
          </p:nvSpPr>
          <p:spPr>
            <a:xfrm>
              <a:off x="8127527" y="1991273"/>
              <a:ext cx="92137" cy="78945"/>
            </a:xfrm>
            <a:custGeom>
              <a:avLst/>
              <a:gdLst/>
              <a:ahLst/>
              <a:cxnLst/>
              <a:rect l="l" t="t" r="r" b="b"/>
              <a:pathLst>
                <a:path w="3513" h="3010" extrusionOk="0">
                  <a:moveTo>
                    <a:pt x="1506" y="411"/>
                  </a:moveTo>
                  <a:cubicBezTo>
                    <a:pt x="2483" y="411"/>
                    <a:pt x="2969" y="1590"/>
                    <a:pt x="2281" y="2283"/>
                  </a:cubicBezTo>
                  <a:cubicBezTo>
                    <a:pt x="2057" y="2507"/>
                    <a:pt x="1782" y="2607"/>
                    <a:pt x="1512" y="2607"/>
                  </a:cubicBezTo>
                  <a:cubicBezTo>
                    <a:pt x="948" y="2607"/>
                    <a:pt x="409" y="2169"/>
                    <a:pt x="409" y="1508"/>
                  </a:cubicBezTo>
                  <a:cubicBezTo>
                    <a:pt x="409" y="902"/>
                    <a:pt x="900" y="411"/>
                    <a:pt x="1506" y="411"/>
                  </a:cubicBezTo>
                  <a:close/>
                  <a:moveTo>
                    <a:pt x="1514" y="0"/>
                  </a:moveTo>
                  <a:cubicBezTo>
                    <a:pt x="742" y="0"/>
                    <a:pt x="0" y="600"/>
                    <a:pt x="0" y="1508"/>
                  </a:cubicBezTo>
                  <a:cubicBezTo>
                    <a:pt x="0" y="2336"/>
                    <a:pt x="674" y="3009"/>
                    <a:pt x="1506" y="3009"/>
                  </a:cubicBezTo>
                  <a:cubicBezTo>
                    <a:pt x="2844" y="3009"/>
                    <a:pt x="3513" y="1388"/>
                    <a:pt x="2565" y="445"/>
                  </a:cubicBezTo>
                  <a:cubicBezTo>
                    <a:pt x="2259" y="138"/>
                    <a:pt x="1883" y="0"/>
                    <a:pt x="1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5"/>
            <p:cNvSpPr/>
            <p:nvPr/>
          </p:nvSpPr>
          <p:spPr>
            <a:xfrm>
              <a:off x="8018945" y="2212922"/>
              <a:ext cx="136094" cy="90249"/>
            </a:xfrm>
            <a:custGeom>
              <a:avLst/>
              <a:gdLst/>
              <a:ahLst/>
              <a:cxnLst/>
              <a:rect l="l" t="t" r="r" b="b"/>
              <a:pathLst>
                <a:path w="5189" h="3441" extrusionOk="0">
                  <a:moveTo>
                    <a:pt x="2611" y="0"/>
                  </a:moveTo>
                  <a:cubicBezTo>
                    <a:pt x="2509" y="0"/>
                    <a:pt x="2408" y="68"/>
                    <a:pt x="2408" y="202"/>
                  </a:cubicBezTo>
                  <a:lnTo>
                    <a:pt x="2408" y="1733"/>
                  </a:lnTo>
                  <a:lnTo>
                    <a:pt x="1344" y="1733"/>
                  </a:lnTo>
                  <a:cubicBezTo>
                    <a:pt x="1027" y="1733"/>
                    <a:pt x="738" y="1911"/>
                    <a:pt x="589" y="2190"/>
                  </a:cubicBezTo>
                  <a:lnTo>
                    <a:pt x="89" y="3142"/>
                  </a:lnTo>
                  <a:cubicBezTo>
                    <a:pt x="1" y="3301"/>
                    <a:pt x="137" y="3441"/>
                    <a:pt x="274" y="3441"/>
                  </a:cubicBezTo>
                  <a:cubicBezTo>
                    <a:pt x="340" y="3441"/>
                    <a:pt x="407" y="3408"/>
                    <a:pt x="449" y="3330"/>
                  </a:cubicBezTo>
                  <a:lnTo>
                    <a:pt x="950" y="2377"/>
                  </a:lnTo>
                  <a:cubicBezTo>
                    <a:pt x="1027" y="2228"/>
                    <a:pt x="1181" y="2137"/>
                    <a:pt x="1344" y="2137"/>
                  </a:cubicBezTo>
                  <a:lnTo>
                    <a:pt x="3880" y="2137"/>
                  </a:lnTo>
                  <a:cubicBezTo>
                    <a:pt x="4049" y="2137"/>
                    <a:pt x="4198" y="2228"/>
                    <a:pt x="4275" y="2377"/>
                  </a:cubicBezTo>
                  <a:lnTo>
                    <a:pt x="4780" y="3330"/>
                  </a:lnTo>
                  <a:cubicBezTo>
                    <a:pt x="4817" y="3398"/>
                    <a:pt x="4889" y="3437"/>
                    <a:pt x="4963" y="3437"/>
                  </a:cubicBezTo>
                  <a:cubicBezTo>
                    <a:pt x="4994" y="3437"/>
                    <a:pt x="5025" y="3431"/>
                    <a:pt x="5054" y="3417"/>
                  </a:cubicBezTo>
                  <a:cubicBezTo>
                    <a:pt x="5151" y="3364"/>
                    <a:pt x="5189" y="3239"/>
                    <a:pt x="5136" y="3142"/>
                  </a:cubicBezTo>
                  <a:lnTo>
                    <a:pt x="4631" y="2190"/>
                  </a:lnTo>
                  <a:cubicBezTo>
                    <a:pt x="4486" y="1911"/>
                    <a:pt x="4193" y="1733"/>
                    <a:pt x="3880" y="1733"/>
                  </a:cubicBezTo>
                  <a:lnTo>
                    <a:pt x="2817" y="1733"/>
                  </a:lnTo>
                  <a:lnTo>
                    <a:pt x="2817" y="202"/>
                  </a:lnTo>
                  <a:cubicBezTo>
                    <a:pt x="2814" y="68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5"/>
            <p:cNvSpPr/>
            <p:nvPr/>
          </p:nvSpPr>
          <p:spPr>
            <a:xfrm>
              <a:off x="8106807" y="2082309"/>
              <a:ext cx="121145" cy="56179"/>
            </a:xfrm>
            <a:custGeom>
              <a:avLst/>
              <a:gdLst/>
              <a:ahLst/>
              <a:cxnLst/>
              <a:rect l="l" t="t" r="r" b="b"/>
              <a:pathLst>
                <a:path w="4619" h="2142" extrusionOk="0">
                  <a:moveTo>
                    <a:pt x="2292" y="0"/>
                  </a:moveTo>
                  <a:cubicBezTo>
                    <a:pt x="2190" y="0"/>
                    <a:pt x="2089" y="68"/>
                    <a:pt x="2089" y="202"/>
                  </a:cubicBezTo>
                  <a:lnTo>
                    <a:pt x="2089" y="866"/>
                  </a:lnTo>
                  <a:lnTo>
                    <a:pt x="954" y="866"/>
                  </a:lnTo>
                  <a:cubicBezTo>
                    <a:pt x="718" y="866"/>
                    <a:pt x="501" y="996"/>
                    <a:pt x="391" y="1203"/>
                  </a:cubicBezTo>
                  <a:lnTo>
                    <a:pt x="54" y="1838"/>
                  </a:lnTo>
                  <a:cubicBezTo>
                    <a:pt x="1" y="1939"/>
                    <a:pt x="39" y="2060"/>
                    <a:pt x="140" y="2113"/>
                  </a:cubicBezTo>
                  <a:cubicBezTo>
                    <a:pt x="170" y="2129"/>
                    <a:pt x="202" y="2136"/>
                    <a:pt x="234" y="2136"/>
                  </a:cubicBezTo>
                  <a:cubicBezTo>
                    <a:pt x="307" y="2136"/>
                    <a:pt x="378" y="2097"/>
                    <a:pt x="415" y="2031"/>
                  </a:cubicBezTo>
                  <a:lnTo>
                    <a:pt x="747" y="1396"/>
                  </a:lnTo>
                  <a:cubicBezTo>
                    <a:pt x="788" y="1322"/>
                    <a:pt x="860" y="1275"/>
                    <a:pt x="942" y="1275"/>
                  </a:cubicBezTo>
                  <a:cubicBezTo>
                    <a:pt x="946" y="1275"/>
                    <a:pt x="950" y="1275"/>
                    <a:pt x="954" y="1275"/>
                  </a:cubicBezTo>
                  <a:lnTo>
                    <a:pt x="3634" y="1275"/>
                  </a:lnTo>
                  <a:cubicBezTo>
                    <a:pt x="3638" y="1275"/>
                    <a:pt x="3642" y="1275"/>
                    <a:pt x="3646" y="1275"/>
                  </a:cubicBezTo>
                  <a:cubicBezTo>
                    <a:pt x="3727" y="1275"/>
                    <a:pt x="3799" y="1322"/>
                    <a:pt x="3841" y="1396"/>
                  </a:cubicBezTo>
                  <a:lnTo>
                    <a:pt x="4173" y="2031"/>
                  </a:lnTo>
                  <a:cubicBezTo>
                    <a:pt x="4213" y="2109"/>
                    <a:pt x="4279" y="2141"/>
                    <a:pt x="4344" y="2141"/>
                  </a:cubicBezTo>
                  <a:cubicBezTo>
                    <a:pt x="4481" y="2141"/>
                    <a:pt x="4618" y="2001"/>
                    <a:pt x="4534" y="1838"/>
                  </a:cubicBezTo>
                  <a:lnTo>
                    <a:pt x="4197" y="1203"/>
                  </a:lnTo>
                  <a:cubicBezTo>
                    <a:pt x="4086" y="996"/>
                    <a:pt x="3870" y="866"/>
                    <a:pt x="3634" y="866"/>
                  </a:cubicBezTo>
                  <a:lnTo>
                    <a:pt x="2498" y="866"/>
                  </a:lnTo>
                  <a:lnTo>
                    <a:pt x="2498" y="202"/>
                  </a:lnTo>
                  <a:cubicBezTo>
                    <a:pt x="2496" y="68"/>
                    <a:pt x="2394" y="0"/>
                    <a:pt x="2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5"/>
            <p:cNvSpPr/>
            <p:nvPr/>
          </p:nvSpPr>
          <p:spPr>
            <a:xfrm>
              <a:off x="8178041" y="2212922"/>
              <a:ext cx="136645" cy="90249"/>
            </a:xfrm>
            <a:custGeom>
              <a:avLst/>
              <a:gdLst/>
              <a:ahLst/>
              <a:cxnLst/>
              <a:rect l="l" t="t" r="r" b="b"/>
              <a:pathLst>
                <a:path w="5210" h="3441" extrusionOk="0">
                  <a:moveTo>
                    <a:pt x="2612" y="0"/>
                  </a:moveTo>
                  <a:cubicBezTo>
                    <a:pt x="2510" y="0"/>
                    <a:pt x="2409" y="68"/>
                    <a:pt x="2409" y="202"/>
                  </a:cubicBezTo>
                  <a:lnTo>
                    <a:pt x="2409" y="1733"/>
                  </a:lnTo>
                  <a:lnTo>
                    <a:pt x="1346" y="1733"/>
                  </a:lnTo>
                  <a:cubicBezTo>
                    <a:pt x="1028" y="1733"/>
                    <a:pt x="735" y="1911"/>
                    <a:pt x="591" y="2190"/>
                  </a:cubicBezTo>
                  <a:lnTo>
                    <a:pt x="85" y="3142"/>
                  </a:lnTo>
                  <a:cubicBezTo>
                    <a:pt x="1" y="3301"/>
                    <a:pt x="138" y="3441"/>
                    <a:pt x="274" y="3441"/>
                  </a:cubicBezTo>
                  <a:cubicBezTo>
                    <a:pt x="340" y="3441"/>
                    <a:pt x="406" y="3408"/>
                    <a:pt x="446" y="3330"/>
                  </a:cubicBezTo>
                  <a:lnTo>
                    <a:pt x="951" y="2377"/>
                  </a:lnTo>
                  <a:cubicBezTo>
                    <a:pt x="1028" y="2228"/>
                    <a:pt x="1178" y="2137"/>
                    <a:pt x="1346" y="2137"/>
                  </a:cubicBezTo>
                  <a:lnTo>
                    <a:pt x="3882" y="2137"/>
                  </a:lnTo>
                  <a:cubicBezTo>
                    <a:pt x="4045" y="2137"/>
                    <a:pt x="4199" y="2228"/>
                    <a:pt x="4276" y="2377"/>
                  </a:cubicBezTo>
                  <a:lnTo>
                    <a:pt x="4777" y="3330"/>
                  </a:lnTo>
                  <a:cubicBezTo>
                    <a:pt x="4810" y="3397"/>
                    <a:pt x="4883" y="3441"/>
                    <a:pt x="4955" y="3441"/>
                  </a:cubicBezTo>
                  <a:cubicBezTo>
                    <a:pt x="5109" y="3441"/>
                    <a:pt x="5210" y="3277"/>
                    <a:pt x="5138" y="3142"/>
                  </a:cubicBezTo>
                  <a:lnTo>
                    <a:pt x="4632" y="2190"/>
                  </a:lnTo>
                  <a:cubicBezTo>
                    <a:pt x="4488" y="1911"/>
                    <a:pt x="4195" y="1737"/>
                    <a:pt x="3882" y="1737"/>
                  </a:cubicBezTo>
                  <a:lnTo>
                    <a:pt x="2814" y="1737"/>
                  </a:lnTo>
                  <a:lnTo>
                    <a:pt x="2814" y="202"/>
                  </a:lnTo>
                  <a:cubicBezTo>
                    <a:pt x="2814" y="68"/>
                    <a:pt x="2713" y="0"/>
                    <a:pt x="2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8" name="Google Shape;11578;p75"/>
          <p:cNvGrpSpPr/>
          <p:nvPr/>
        </p:nvGrpSpPr>
        <p:grpSpPr>
          <a:xfrm>
            <a:off x="4917884" y="3826123"/>
            <a:ext cx="298941" cy="357822"/>
            <a:chOff x="4917884" y="3826123"/>
            <a:chExt cx="298941" cy="357822"/>
          </a:xfrm>
        </p:grpSpPr>
        <p:sp>
          <p:nvSpPr>
            <p:cNvPr id="11579" name="Google Shape;11579;p75"/>
            <p:cNvSpPr/>
            <p:nvPr/>
          </p:nvSpPr>
          <p:spPr>
            <a:xfrm>
              <a:off x="4966956" y="3896544"/>
              <a:ext cx="30450" cy="33466"/>
            </a:xfrm>
            <a:custGeom>
              <a:avLst/>
              <a:gdLst/>
              <a:ahLst/>
              <a:cxnLst/>
              <a:rect l="l" t="t" r="r" b="b"/>
              <a:pathLst>
                <a:path w="1161" h="1276" extrusionOk="0">
                  <a:moveTo>
                    <a:pt x="554" y="1"/>
                  </a:moveTo>
                  <a:lnTo>
                    <a:pt x="1" y="410"/>
                  </a:lnTo>
                  <a:lnTo>
                    <a:pt x="602" y="1276"/>
                  </a:lnTo>
                  <a:cubicBezTo>
                    <a:pt x="780" y="1131"/>
                    <a:pt x="968" y="997"/>
                    <a:pt x="1160" y="872"/>
                  </a:cubicBezTo>
                  <a:lnTo>
                    <a:pt x="554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5"/>
            <p:cNvSpPr/>
            <p:nvPr/>
          </p:nvSpPr>
          <p:spPr>
            <a:xfrm>
              <a:off x="5143257" y="3896544"/>
              <a:ext cx="30712" cy="33466"/>
            </a:xfrm>
            <a:custGeom>
              <a:avLst/>
              <a:gdLst/>
              <a:ahLst/>
              <a:cxnLst/>
              <a:rect l="l" t="t" r="r" b="b"/>
              <a:pathLst>
                <a:path w="1171" h="1276" extrusionOk="0">
                  <a:moveTo>
                    <a:pt x="612" y="1"/>
                  </a:moveTo>
                  <a:lnTo>
                    <a:pt x="1" y="872"/>
                  </a:lnTo>
                  <a:cubicBezTo>
                    <a:pt x="198" y="997"/>
                    <a:pt x="386" y="1131"/>
                    <a:pt x="564" y="1276"/>
                  </a:cubicBezTo>
                  <a:lnTo>
                    <a:pt x="1170" y="410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5"/>
            <p:cNvSpPr/>
            <p:nvPr/>
          </p:nvSpPr>
          <p:spPr>
            <a:xfrm>
              <a:off x="5054792" y="3869923"/>
              <a:ext cx="31211" cy="31709"/>
            </a:xfrm>
            <a:custGeom>
              <a:avLst/>
              <a:gdLst/>
              <a:ahLst/>
              <a:cxnLst/>
              <a:rect l="l" t="t" r="r" b="b"/>
              <a:pathLst>
                <a:path w="1190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7" y="1165"/>
                    <a:pt x="595" y="1165"/>
                  </a:cubicBezTo>
                  <a:cubicBezTo>
                    <a:pt x="794" y="1165"/>
                    <a:pt x="992" y="1179"/>
                    <a:pt x="1189" y="1208"/>
                  </a:cubicBezTo>
                  <a:lnTo>
                    <a:pt x="118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5"/>
            <p:cNvSpPr/>
            <p:nvPr/>
          </p:nvSpPr>
          <p:spPr>
            <a:xfrm>
              <a:off x="5054792" y="3869923"/>
              <a:ext cx="21113" cy="31709"/>
            </a:xfrm>
            <a:custGeom>
              <a:avLst/>
              <a:gdLst/>
              <a:ahLst/>
              <a:cxnLst/>
              <a:rect l="l" t="t" r="r" b="b"/>
              <a:pathLst>
                <a:path w="805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5" y="1165"/>
                    <a:pt x="597" y="1165"/>
                  </a:cubicBezTo>
                  <a:cubicBezTo>
                    <a:pt x="665" y="1165"/>
                    <a:pt x="737" y="1165"/>
                    <a:pt x="804" y="1170"/>
                  </a:cubicBezTo>
                  <a:lnTo>
                    <a:pt x="804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5"/>
            <p:cNvSpPr/>
            <p:nvPr/>
          </p:nvSpPr>
          <p:spPr>
            <a:xfrm>
              <a:off x="4917884" y="3896544"/>
              <a:ext cx="293932" cy="282916"/>
            </a:xfrm>
            <a:custGeom>
              <a:avLst/>
              <a:gdLst/>
              <a:ahLst/>
              <a:cxnLst/>
              <a:rect l="l" t="t" r="r" b="b"/>
              <a:pathLst>
                <a:path w="11207" h="10787" extrusionOk="0">
                  <a:moveTo>
                    <a:pt x="5817" y="1"/>
                  </a:moveTo>
                  <a:cubicBezTo>
                    <a:pt x="3633" y="1"/>
                    <a:pt x="1670" y="1314"/>
                    <a:pt x="832" y="3330"/>
                  </a:cubicBezTo>
                  <a:cubicBezTo>
                    <a:pt x="0" y="5346"/>
                    <a:pt x="462" y="7666"/>
                    <a:pt x="2002" y="9205"/>
                  </a:cubicBezTo>
                  <a:cubicBezTo>
                    <a:pt x="3034" y="10238"/>
                    <a:pt x="4414" y="10787"/>
                    <a:pt x="5815" y="10787"/>
                  </a:cubicBezTo>
                  <a:cubicBezTo>
                    <a:pt x="6510" y="10787"/>
                    <a:pt x="7210" y="10652"/>
                    <a:pt x="7877" y="10375"/>
                  </a:cubicBezTo>
                  <a:cubicBezTo>
                    <a:pt x="9893" y="9542"/>
                    <a:pt x="11207" y="7574"/>
                    <a:pt x="11207" y="5395"/>
                  </a:cubicBezTo>
                  <a:cubicBezTo>
                    <a:pt x="11207" y="2416"/>
                    <a:pt x="8796" y="1"/>
                    <a:pt x="581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5"/>
            <p:cNvSpPr/>
            <p:nvPr/>
          </p:nvSpPr>
          <p:spPr>
            <a:xfrm>
              <a:off x="4928979" y="3896675"/>
              <a:ext cx="153982" cy="282837"/>
            </a:xfrm>
            <a:custGeom>
              <a:avLst/>
              <a:gdLst/>
              <a:ahLst/>
              <a:cxnLst/>
              <a:rect l="l" t="t" r="r" b="b"/>
              <a:pathLst>
                <a:path w="5871" h="10784" extrusionOk="0">
                  <a:moveTo>
                    <a:pt x="5381" y="0"/>
                  </a:moveTo>
                  <a:cubicBezTo>
                    <a:pt x="2406" y="0"/>
                    <a:pt x="0" y="2414"/>
                    <a:pt x="0" y="5390"/>
                  </a:cubicBezTo>
                  <a:cubicBezTo>
                    <a:pt x="0" y="8368"/>
                    <a:pt x="2411" y="10784"/>
                    <a:pt x="5390" y="10784"/>
                  </a:cubicBezTo>
                  <a:cubicBezTo>
                    <a:pt x="5491" y="10784"/>
                    <a:pt x="5587" y="10779"/>
                    <a:pt x="5683" y="10774"/>
                  </a:cubicBezTo>
                  <a:cubicBezTo>
                    <a:pt x="2902" y="10524"/>
                    <a:pt x="775" y="8195"/>
                    <a:pt x="775" y="5404"/>
                  </a:cubicBezTo>
                  <a:cubicBezTo>
                    <a:pt x="770" y="2541"/>
                    <a:pt x="3013" y="174"/>
                    <a:pt x="5871" y="20"/>
                  </a:cubicBezTo>
                  <a:cubicBezTo>
                    <a:pt x="5712" y="5"/>
                    <a:pt x="5553" y="0"/>
                    <a:pt x="5390" y="0"/>
                  </a:cubicBezTo>
                  <a:cubicBezTo>
                    <a:pt x="5387" y="0"/>
                    <a:pt x="5384" y="0"/>
                    <a:pt x="5381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5"/>
            <p:cNvSpPr/>
            <p:nvPr/>
          </p:nvSpPr>
          <p:spPr>
            <a:xfrm>
              <a:off x="4942617" y="3919466"/>
              <a:ext cx="246355" cy="237070"/>
            </a:xfrm>
            <a:custGeom>
              <a:avLst/>
              <a:gdLst/>
              <a:ahLst/>
              <a:cxnLst/>
              <a:rect l="l" t="t" r="r" b="b"/>
              <a:pathLst>
                <a:path w="9393" h="9039" extrusionOk="0">
                  <a:moveTo>
                    <a:pt x="4874" y="1"/>
                  </a:moveTo>
                  <a:cubicBezTo>
                    <a:pt x="3698" y="1"/>
                    <a:pt x="2542" y="460"/>
                    <a:pt x="1679" y="1326"/>
                  </a:cubicBezTo>
                  <a:cubicBezTo>
                    <a:pt x="385" y="2615"/>
                    <a:pt x="0" y="4559"/>
                    <a:pt x="698" y="6248"/>
                  </a:cubicBezTo>
                  <a:cubicBezTo>
                    <a:pt x="1396" y="7937"/>
                    <a:pt x="3046" y="9039"/>
                    <a:pt x="4874" y="9039"/>
                  </a:cubicBezTo>
                  <a:cubicBezTo>
                    <a:pt x="7367" y="9034"/>
                    <a:pt x="9388" y="7013"/>
                    <a:pt x="9393" y="4521"/>
                  </a:cubicBezTo>
                  <a:cubicBezTo>
                    <a:pt x="9393" y="2692"/>
                    <a:pt x="8291" y="1042"/>
                    <a:pt x="6602" y="344"/>
                  </a:cubicBezTo>
                  <a:cubicBezTo>
                    <a:pt x="6043" y="113"/>
                    <a:pt x="5456" y="1"/>
                    <a:pt x="487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5"/>
            <p:cNvSpPr/>
            <p:nvPr/>
          </p:nvSpPr>
          <p:spPr>
            <a:xfrm>
              <a:off x="4951954" y="3919519"/>
              <a:ext cx="125472" cy="237018"/>
            </a:xfrm>
            <a:custGeom>
              <a:avLst/>
              <a:gdLst/>
              <a:ahLst/>
              <a:cxnLst/>
              <a:rect l="l" t="t" r="r" b="b"/>
              <a:pathLst>
                <a:path w="4784" h="9037" extrusionOk="0">
                  <a:moveTo>
                    <a:pt x="4518" y="0"/>
                  </a:moveTo>
                  <a:cubicBezTo>
                    <a:pt x="2021" y="0"/>
                    <a:pt x="0" y="2021"/>
                    <a:pt x="0" y="4519"/>
                  </a:cubicBezTo>
                  <a:cubicBezTo>
                    <a:pt x="0" y="7011"/>
                    <a:pt x="2021" y="9037"/>
                    <a:pt x="4518" y="9037"/>
                  </a:cubicBezTo>
                  <a:cubicBezTo>
                    <a:pt x="4605" y="9037"/>
                    <a:pt x="4696" y="9032"/>
                    <a:pt x="4783" y="9027"/>
                  </a:cubicBezTo>
                  <a:cubicBezTo>
                    <a:pt x="2401" y="8883"/>
                    <a:pt x="539" y="6905"/>
                    <a:pt x="534" y="4519"/>
                  </a:cubicBezTo>
                  <a:cubicBezTo>
                    <a:pt x="539" y="2127"/>
                    <a:pt x="2396" y="150"/>
                    <a:pt x="4783" y="5"/>
                  </a:cubicBezTo>
                  <a:cubicBezTo>
                    <a:pt x="4696" y="0"/>
                    <a:pt x="4605" y="0"/>
                    <a:pt x="451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5"/>
            <p:cNvSpPr/>
            <p:nvPr/>
          </p:nvSpPr>
          <p:spPr>
            <a:xfrm>
              <a:off x="4958773" y="3935308"/>
              <a:ext cx="213544" cy="205335"/>
            </a:xfrm>
            <a:custGeom>
              <a:avLst/>
              <a:gdLst/>
              <a:ahLst/>
              <a:cxnLst/>
              <a:rect l="l" t="t" r="r" b="b"/>
              <a:pathLst>
                <a:path w="8142" h="7829" extrusionOk="0">
                  <a:moveTo>
                    <a:pt x="4226" y="0"/>
                  </a:moveTo>
                  <a:cubicBezTo>
                    <a:pt x="3206" y="0"/>
                    <a:pt x="2205" y="398"/>
                    <a:pt x="1458" y="1145"/>
                  </a:cubicBezTo>
                  <a:cubicBezTo>
                    <a:pt x="337" y="2266"/>
                    <a:pt x="0" y="3950"/>
                    <a:pt x="606" y="5413"/>
                  </a:cubicBezTo>
                  <a:cubicBezTo>
                    <a:pt x="1213" y="6876"/>
                    <a:pt x="2642" y="7828"/>
                    <a:pt x="4225" y="7828"/>
                  </a:cubicBezTo>
                  <a:cubicBezTo>
                    <a:pt x="6385" y="7828"/>
                    <a:pt x="8137" y="6077"/>
                    <a:pt x="8142" y="3917"/>
                  </a:cubicBezTo>
                  <a:cubicBezTo>
                    <a:pt x="8142" y="2329"/>
                    <a:pt x="7189" y="904"/>
                    <a:pt x="5726" y="298"/>
                  </a:cubicBezTo>
                  <a:cubicBezTo>
                    <a:pt x="5240" y="98"/>
                    <a:pt x="4731" y="0"/>
                    <a:pt x="4226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75"/>
            <p:cNvSpPr/>
            <p:nvPr/>
          </p:nvSpPr>
          <p:spPr>
            <a:xfrm>
              <a:off x="4966956" y="3935334"/>
              <a:ext cx="115637" cy="205388"/>
            </a:xfrm>
            <a:custGeom>
              <a:avLst/>
              <a:gdLst/>
              <a:ahLst/>
              <a:cxnLst/>
              <a:rect l="l" t="t" r="r" b="b"/>
              <a:pathLst>
                <a:path w="4409" h="7831" extrusionOk="0">
                  <a:moveTo>
                    <a:pt x="3906" y="0"/>
                  </a:moveTo>
                  <a:cubicBezTo>
                    <a:pt x="1782" y="0"/>
                    <a:pt x="1" y="1728"/>
                    <a:pt x="1" y="3916"/>
                  </a:cubicBezTo>
                  <a:cubicBezTo>
                    <a:pt x="1" y="6103"/>
                    <a:pt x="1782" y="7831"/>
                    <a:pt x="3906" y="7831"/>
                  </a:cubicBezTo>
                  <a:cubicBezTo>
                    <a:pt x="4072" y="7831"/>
                    <a:pt x="4239" y="7820"/>
                    <a:pt x="4408" y="7799"/>
                  </a:cubicBezTo>
                  <a:cubicBezTo>
                    <a:pt x="2455" y="7548"/>
                    <a:pt x="987" y="5884"/>
                    <a:pt x="987" y="3916"/>
                  </a:cubicBezTo>
                  <a:cubicBezTo>
                    <a:pt x="987" y="1943"/>
                    <a:pt x="2455" y="283"/>
                    <a:pt x="4408" y="32"/>
                  </a:cubicBezTo>
                  <a:cubicBezTo>
                    <a:pt x="4239" y="11"/>
                    <a:pt x="4072" y="0"/>
                    <a:pt x="3906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5"/>
            <p:cNvSpPr/>
            <p:nvPr/>
          </p:nvSpPr>
          <p:spPr>
            <a:xfrm>
              <a:off x="5146667" y="3869791"/>
              <a:ext cx="54553" cy="46370"/>
            </a:xfrm>
            <a:custGeom>
              <a:avLst/>
              <a:gdLst/>
              <a:ahLst/>
              <a:cxnLst/>
              <a:rect l="l" t="t" r="r" b="b"/>
              <a:pathLst>
                <a:path w="2080" h="1768" extrusionOk="0">
                  <a:moveTo>
                    <a:pt x="565" y="0"/>
                  </a:moveTo>
                  <a:cubicBezTo>
                    <a:pt x="476" y="0"/>
                    <a:pt x="388" y="42"/>
                    <a:pt x="333" y="121"/>
                  </a:cubicBezTo>
                  <a:lnTo>
                    <a:pt x="92" y="458"/>
                  </a:lnTo>
                  <a:cubicBezTo>
                    <a:pt x="1" y="588"/>
                    <a:pt x="30" y="766"/>
                    <a:pt x="155" y="857"/>
                  </a:cubicBezTo>
                  <a:lnTo>
                    <a:pt x="1348" y="1714"/>
                  </a:lnTo>
                  <a:cubicBezTo>
                    <a:pt x="1398" y="1750"/>
                    <a:pt x="1455" y="1767"/>
                    <a:pt x="1513" y="1767"/>
                  </a:cubicBezTo>
                  <a:cubicBezTo>
                    <a:pt x="1600" y="1767"/>
                    <a:pt x="1687" y="1727"/>
                    <a:pt x="1743" y="1651"/>
                  </a:cubicBezTo>
                  <a:lnTo>
                    <a:pt x="1988" y="1309"/>
                  </a:lnTo>
                  <a:cubicBezTo>
                    <a:pt x="2079" y="1184"/>
                    <a:pt x="2051" y="1006"/>
                    <a:pt x="1925" y="915"/>
                  </a:cubicBezTo>
                  <a:lnTo>
                    <a:pt x="732" y="53"/>
                  </a:lnTo>
                  <a:cubicBezTo>
                    <a:pt x="681" y="18"/>
                    <a:pt x="623" y="0"/>
                    <a:pt x="56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5"/>
            <p:cNvSpPr/>
            <p:nvPr/>
          </p:nvSpPr>
          <p:spPr>
            <a:xfrm>
              <a:off x="4939575" y="3869896"/>
              <a:ext cx="54684" cy="46265"/>
            </a:xfrm>
            <a:custGeom>
              <a:avLst/>
              <a:gdLst/>
              <a:ahLst/>
              <a:cxnLst/>
              <a:rect l="l" t="t" r="r" b="b"/>
              <a:pathLst>
                <a:path w="2085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925" y="853"/>
                  </a:lnTo>
                  <a:cubicBezTo>
                    <a:pt x="2055" y="762"/>
                    <a:pt x="2084" y="584"/>
                    <a:pt x="1993" y="454"/>
                  </a:cubicBez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5"/>
            <p:cNvSpPr/>
            <p:nvPr/>
          </p:nvSpPr>
          <p:spPr>
            <a:xfrm>
              <a:off x="5036380" y="3831421"/>
              <a:ext cx="68034" cy="41177"/>
            </a:xfrm>
            <a:custGeom>
              <a:avLst/>
              <a:gdLst/>
              <a:ahLst/>
              <a:cxnLst/>
              <a:rect l="l" t="t" r="r" b="b"/>
              <a:pathLst>
                <a:path w="2594" h="1570" extrusionOk="0">
                  <a:moveTo>
                    <a:pt x="327" y="1"/>
                  </a:moveTo>
                  <a:cubicBezTo>
                    <a:pt x="149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9" y="1565"/>
                    <a:pt x="327" y="1569"/>
                  </a:cubicBezTo>
                  <a:lnTo>
                    <a:pt x="2267" y="1569"/>
                  </a:lnTo>
                  <a:cubicBezTo>
                    <a:pt x="2449" y="1565"/>
                    <a:pt x="2594" y="1420"/>
                    <a:pt x="2594" y="1237"/>
                  </a:cubicBezTo>
                  <a:lnTo>
                    <a:pt x="2594" y="333"/>
                  </a:lnTo>
                  <a:cubicBezTo>
                    <a:pt x="2594" y="150"/>
                    <a:pt x="2449" y="1"/>
                    <a:pt x="2267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5"/>
            <p:cNvSpPr/>
            <p:nvPr/>
          </p:nvSpPr>
          <p:spPr>
            <a:xfrm>
              <a:off x="5146667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564" y="1"/>
                  </a:moveTo>
                  <a:cubicBezTo>
                    <a:pt x="475" y="1"/>
                    <a:pt x="388" y="41"/>
                    <a:pt x="333" y="117"/>
                  </a:cubicBezTo>
                  <a:lnTo>
                    <a:pt x="92" y="458"/>
                  </a:lnTo>
                  <a:cubicBezTo>
                    <a:pt x="1" y="584"/>
                    <a:pt x="30" y="762"/>
                    <a:pt x="155" y="853"/>
                  </a:cubicBezTo>
                  <a:lnTo>
                    <a:pt x="1348" y="1710"/>
                  </a:lnTo>
                  <a:cubicBezTo>
                    <a:pt x="1398" y="1746"/>
                    <a:pt x="1455" y="1763"/>
                    <a:pt x="1513" y="1763"/>
                  </a:cubicBezTo>
                  <a:cubicBezTo>
                    <a:pt x="1600" y="1763"/>
                    <a:pt x="1687" y="1723"/>
                    <a:pt x="1743" y="1647"/>
                  </a:cubicBezTo>
                  <a:lnTo>
                    <a:pt x="1853" y="1498"/>
                  </a:lnTo>
                  <a:lnTo>
                    <a:pt x="953" y="853"/>
                  </a:lnTo>
                  <a:cubicBezTo>
                    <a:pt x="828" y="762"/>
                    <a:pt x="799" y="584"/>
                    <a:pt x="891" y="458"/>
                  </a:cubicBezTo>
                  <a:lnTo>
                    <a:pt x="1026" y="266"/>
                  </a:lnTo>
                  <a:lnTo>
                    <a:pt x="732" y="54"/>
                  </a:lnTo>
                  <a:cubicBezTo>
                    <a:pt x="681" y="18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5"/>
            <p:cNvSpPr/>
            <p:nvPr/>
          </p:nvSpPr>
          <p:spPr>
            <a:xfrm>
              <a:off x="4939575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030" y="1498"/>
                  </a:lnTo>
                  <a:lnTo>
                    <a:pt x="896" y="1310"/>
                  </a:lnTo>
                  <a:cubicBezTo>
                    <a:pt x="804" y="1180"/>
                    <a:pt x="833" y="1002"/>
                    <a:pt x="958" y="911"/>
                  </a:cubicBezTo>
                  <a:lnTo>
                    <a:pt x="1853" y="266"/>
                  </a:ln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5"/>
            <p:cNvSpPr/>
            <p:nvPr/>
          </p:nvSpPr>
          <p:spPr>
            <a:xfrm>
              <a:off x="5036380" y="3831421"/>
              <a:ext cx="29690" cy="41177"/>
            </a:xfrm>
            <a:custGeom>
              <a:avLst/>
              <a:gdLst/>
              <a:ahLst/>
              <a:cxnLst/>
              <a:rect l="l" t="t" r="r" b="b"/>
              <a:pathLst>
                <a:path w="1132" h="1570" extrusionOk="0">
                  <a:moveTo>
                    <a:pt x="327" y="1"/>
                  </a:moveTo>
                  <a:cubicBezTo>
                    <a:pt x="145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5" y="1565"/>
                    <a:pt x="327" y="1569"/>
                  </a:cubicBezTo>
                  <a:lnTo>
                    <a:pt x="1131" y="1569"/>
                  </a:lnTo>
                  <a:cubicBezTo>
                    <a:pt x="948" y="1565"/>
                    <a:pt x="799" y="1420"/>
                    <a:pt x="799" y="1237"/>
                  </a:cubicBezTo>
                  <a:lnTo>
                    <a:pt x="799" y="333"/>
                  </a:lnTo>
                  <a:cubicBezTo>
                    <a:pt x="799" y="150"/>
                    <a:pt x="948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5"/>
            <p:cNvSpPr/>
            <p:nvPr/>
          </p:nvSpPr>
          <p:spPr>
            <a:xfrm>
              <a:off x="5051645" y="4023878"/>
              <a:ext cx="32837" cy="28247"/>
            </a:xfrm>
            <a:custGeom>
              <a:avLst/>
              <a:gdLst/>
              <a:ahLst/>
              <a:cxnLst/>
              <a:rect l="l" t="t" r="r" b="b"/>
              <a:pathLst>
                <a:path w="1252" h="1077" extrusionOk="0">
                  <a:moveTo>
                    <a:pt x="717" y="1"/>
                  </a:moveTo>
                  <a:cubicBezTo>
                    <a:pt x="236" y="1"/>
                    <a:pt x="0" y="578"/>
                    <a:pt x="337" y="920"/>
                  </a:cubicBezTo>
                  <a:cubicBezTo>
                    <a:pt x="446" y="1028"/>
                    <a:pt x="580" y="1077"/>
                    <a:pt x="711" y="1077"/>
                  </a:cubicBezTo>
                  <a:cubicBezTo>
                    <a:pt x="986" y="1077"/>
                    <a:pt x="1252" y="862"/>
                    <a:pt x="1252" y="540"/>
                  </a:cubicBezTo>
                  <a:cubicBezTo>
                    <a:pt x="1252" y="241"/>
                    <a:pt x="1011" y="1"/>
                    <a:pt x="717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5"/>
            <p:cNvSpPr/>
            <p:nvPr/>
          </p:nvSpPr>
          <p:spPr>
            <a:xfrm>
              <a:off x="5056313" y="4023878"/>
              <a:ext cx="23238" cy="28247"/>
            </a:xfrm>
            <a:custGeom>
              <a:avLst/>
              <a:gdLst/>
              <a:ahLst/>
              <a:cxnLst/>
              <a:rect l="l" t="t" r="r" b="b"/>
              <a:pathLst>
                <a:path w="886" h="1077" extrusionOk="0">
                  <a:moveTo>
                    <a:pt x="540" y="1"/>
                  </a:moveTo>
                  <a:cubicBezTo>
                    <a:pt x="262" y="1"/>
                    <a:pt x="1" y="220"/>
                    <a:pt x="1" y="540"/>
                  </a:cubicBezTo>
                  <a:cubicBezTo>
                    <a:pt x="1" y="860"/>
                    <a:pt x="263" y="1076"/>
                    <a:pt x="540" y="1076"/>
                  </a:cubicBezTo>
                  <a:cubicBezTo>
                    <a:pt x="659" y="1076"/>
                    <a:pt x="781" y="1036"/>
                    <a:pt x="886" y="949"/>
                  </a:cubicBezTo>
                  <a:cubicBezTo>
                    <a:pt x="766" y="848"/>
                    <a:pt x="693" y="694"/>
                    <a:pt x="693" y="540"/>
                  </a:cubicBezTo>
                  <a:cubicBezTo>
                    <a:pt x="693" y="381"/>
                    <a:pt x="766" y="232"/>
                    <a:pt x="886" y="131"/>
                  </a:cubicBezTo>
                  <a:cubicBezTo>
                    <a:pt x="781" y="41"/>
                    <a:pt x="659" y="1"/>
                    <a:pt x="54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5"/>
            <p:cNvSpPr/>
            <p:nvPr/>
          </p:nvSpPr>
          <p:spPr>
            <a:xfrm>
              <a:off x="4936794" y="3914221"/>
              <a:ext cx="257239" cy="247483"/>
            </a:xfrm>
            <a:custGeom>
              <a:avLst/>
              <a:gdLst/>
              <a:ahLst/>
              <a:cxnLst/>
              <a:rect l="l" t="t" r="r" b="b"/>
              <a:pathLst>
                <a:path w="9808" h="9436" extrusionOk="0">
                  <a:moveTo>
                    <a:pt x="5093" y="398"/>
                  </a:moveTo>
                  <a:cubicBezTo>
                    <a:pt x="5648" y="398"/>
                    <a:pt x="6209" y="506"/>
                    <a:pt x="6742" y="727"/>
                  </a:cubicBezTo>
                  <a:cubicBezTo>
                    <a:pt x="8354" y="1396"/>
                    <a:pt x="9408" y="2969"/>
                    <a:pt x="9408" y="4716"/>
                  </a:cubicBezTo>
                  <a:cubicBezTo>
                    <a:pt x="9403" y="7102"/>
                    <a:pt x="7473" y="9032"/>
                    <a:pt x="5092" y="9037"/>
                  </a:cubicBezTo>
                  <a:cubicBezTo>
                    <a:pt x="3340" y="9037"/>
                    <a:pt x="1767" y="7983"/>
                    <a:pt x="1098" y="6371"/>
                  </a:cubicBezTo>
                  <a:cubicBezTo>
                    <a:pt x="429" y="4754"/>
                    <a:pt x="800" y="2897"/>
                    <a:pt x="2036" y="1665"/>
                  </a:cubicBezTo>
                  <a:cubicBezTo>
                    <a:pt x="2864" y="838"/>
                    <a:pt x="3969" y="398"/>
                    <a:pt x="5093" y="398"/>
                  </a:cubicBezTo>
                  <a:close/>
                  <a:moveTo>
                    <a:pt x="5092" y="0"/>
                  </a:moveTo>
                  <a:cubicBezTo>
                    <a:pt x="3181" y="0"/>
                    <a:pt x="1459" y="1150"/>
                    <a:pt x="727" y="2911"/>
                  </a:cubicBezTo>
                  <a:cubicBezTo>
                    <a:pt x="1" y="4677"/>
                    <a:pt x="405" y="6703"/>
                    <a:pt x="1752" y="8055"/>
                  </a:cubicBezTo>
                  <a:cubicBezTo>
                    <a:pt x="2656" y="8956"/>
                    <a:pt x="3862" y="9435"/>
                    <a:pt x="5089" y="9435"/>
                  </a:cubicBezTo>
                  <a:cubicBezTo>
                    <a:pt x="5697" y="9435"/>
                    <a:pt x="6311" y="9318"/>
                    <a:pt x="6896" y="9075"/>
                  </a:cubicBezTo>
                  <a:cubicBezTo>
                    <a:pt x="8657" y="8349"/>
                    <a:pt x="9807" y="6626"/>
                    <a:pt x="9807" y="4716"/>
                  </a:cubicBezTo>
                  <a:cubicBezTo>
                    <a:pt x="9807" y="2113"/>
                    <a:pt x="7695" y="0"/>
                    <a:pt x="5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5"/>
            <p:cNvSpPr/>
            <p:nvPr/>
          </p:nvSpPr>
          <p:spPr>
            <a:xfrm>
              <a:off x="4953842" y="3929984"/>
              <a:ext cx="224402" cy="215957"/>
            </a:xfrm>
            <a:custGeom>
              <a:avLst/>
              <a:gdLst/>
              <a:ahLst/>
              <a:cxnLst/>
              <a:rect l="l" t="t" r="r" b="b"/>
              <a:pathLst>
                <a:path w="8556" h="8234" extrusionOk="0">
                  <a:moveTo>
                    <a:pt x="4639" y="405"/>
                  </a:moveTo>
                  <a:cubicBezTo>
                    <a:pt x="5159" y="434"/>
                    <a:pt x="5664" y="569"/>
                    <a:pt x="6121" y="804"/>
                  </a:cubicBezTo>
                  <a:lnTo>
                    <a:pt x="5962" y="1079"/>
                  </a:lnTo>
                  <a:cubicBezTo>
                    <a:pt x="5873" y="1237"/>
                    <a:pt x="6007" y="1379"/>
                    <a:pt x="6143" y="1379"/>
                  </a:cubicBezTo>
                  <a:cubicBezTo>
                    <a:pt x="6205" y="1379"/>
                    <a:pt x="6268" y="1349"/>
                    <a:pt x="6309" y="1276"/>
                  </a:cubicBezTo>
                  <a:lnTo>
                    <a:pt x="6467" y="1002"/>
                  </a:lnTo>
                  <a:cubicBezTo>
                    <a:pt x="6900" y="1285"/>
                    <a:pt x="7271" y="1656"/>
                    <a:pt x="7550" y="2084"/>
                  </a:cubicBezTo>
                  <a:lnTo>
                    <a:pt x="7276" y="2243"/>
                  </a:lnTo>
                  <a:cubicBezTo>
                    <a:pt x="7081" y="2356"/>
                    <a:pt x="7194" y="2620"/>
                    <a:pt x="7372" y="2620"/>
                  </a:cubicBezTo>
                  <a:cubicBezTo>
                    <a:pt x="7406" y="2620"/>
                    <a:pt x="7441" y="2611"/>
                    <a:pt x="7478" y="2589"/>
                  </a:cubicBezTo>
                  <a:lnTo>
                    <a:pt x="7752" y="2431"/>
                  </a:lnTo>
                  <a:cubicBezTo>
                    <a:pt x="7988" y="2893"/>
                    <a:pt x="8123" y="3398"/>
                    <a:pt x="8151" y="3913"/>
                  </a:cubicBezTo>
                  <a:lnTo>
                    <a:pt x="7834" y="3913"/>
                  </a:lnTo>
                  <a:cubicBezTo>
                    <a:pt x="7566" y="3913"/>
                    <a:pt x="7564" y="4312"/>
                    <a:pt x="7829" y="4312"/>
                  </a:cubicBezTo>
                  <a:cubicBezTo>
                    <a:pt x="7831" y="4312"/>
                    <a:pt x="7832" y="4312"/>
                    <a:pt x="7834" y="4312"/>
                  </a:cubicBezTo>
                  <a:lnTo>
                    <a:pt x="8147" y="4312"/>
                  </a:lnTo>
                  <a:cubicBezTo>
                    <a:pt x="8123" y="4832"/>
                    <a:pt x="7983" y="5337"/>
                    <a:pt x="7752" y="5794"/>
                  </a:cubicBezTo>
                  <a:lnTo>
                    <a:pt x="7478" y="5635"/>
                  </a:lnTo>
                  <a:cubicBezTo>
                    <a:pt x="7442" y="5615"/>
                    <a:pt x="7408" y="5607"/>
                    <a:pt x="7375" y="5607"/>
                  </a:cubicBezTo>
                  <a:cubicBezTo>
                    <a:pt x="7195" y="5607"/>
                    <a:pt x="7080" y="5872"/>
                    <a:pt x="7276" y="5987"/>
                  </a:cubicBezTo>
                  <a:lnTo>
                    <a:pt x="7550" y="6140"/>
                  </a:lnTo>
                  <a:cubicBezTo>
                    <a:pt x="7266" y="6574"/>
                    <a:pt x="6900" y="6944"/>
                    <a:pt x="6467" y="7228"/>
                  </a:cubicBezTo>
                  <a:lnTo>
                    <a:pt x="6309" y="6954"/>
                  </a:lnTo>
                  <a:cubicBezTo>
                    <a:pt x="6268" y="6876"/>
                    <a:pt x="6203" y="6844"/>
                    <a:pt x="6139" y="6844"/>
                  </a:cubicBezTo>
                  <a:cubicBezTo>
                    <a:pt x="5999" y="6844"/>
                    <a:pt x="5860" y="6994"/>
                    <a:pt x="5962" y="7156"/>
                  </a:cubicBezTo>
                  <a:lnTo>
                    <a:pt x="6121" y="7430"/>
                  </a:lnTo>
                  <a:cubicBezTo>
                    <a:pt x="5659" y="7666"/>
                    <a:pt x="5159" y="7801"/>
                    <a:pt x="4639" y="7829"/>
                  </a:cubicBezTo>
                  <a:lnTo>
                    <a:pt x="4639" y="7512"/>
                  </a:lnTo>
                  <a:cubicBezTo>
                    <a:pt x="4639" y="7377"/>
                    <a:pt x="4539" y="7310"/>
                    <a:pt x="4439" y="7310"/>
                  </a:cubicBezTo>
                  <a:cubicBezTo>
                    <a:pt x="4339" y="7310"/>
                    <a:pt x="4240" y="7377"/>
                    <a:pt x="4240" y="7512"/>
                  </a:cubicBezTo>
                  <a:lnTo>
                    <a:pt x="4240" y="7829"/>
                  </a:lnTo>
                  <a:cubicBezTo>
                    <a:pt x="3725" y="7801"/>
                    <a:pt x="3219" y="7666"/>
                    <a:pt x="2758" y="7430"/>
                  </a:cubicBezTo>
                  <a:lnTo>
                    <a:pt x="2916" y="7156"/>
                  </a:lnTo>
                  <a:cubicBezTo>
                    <a:pt x="3018" y="6994"/>
                    <a:pt x="2879" y="6844"/>
                    <a:pt x="2740" y="6844"/>
                  </a:cubicBezTo>
                  <a:cubicBezTo>
                    <a:pt x="2675" y="6844"/>
                    <a:pt x="2611" y="6876"/>
                    <a:pt x="2570" y="6954"/>
                  </a:cubicBezTo>
                  <a:lnTo>
                    <a:pt x="2411" y="7228"/>
                  </a:lnTo>
                  <a:cubicBezTo>
                    <a:pt x="1983" y="6944"/>
                    <a:pt x="1612" y="6578"/>
                    <a:pt x="1328" y="6145"/>
                  </a:cubicBezTo>
                  <a:lnTo>
                    <a:pt x="1603" y="5987"/>
                  </a:lnTo>
                  <a:cubicBezTo>
                    <a:pt x="1798" y="5877"/>
                    <a:pt x="1683" y="5611"/>
                    <a:pt x="1503" y="5611"/>
                  </a:cubicBezTo>
                  <a:cubicBezTo>
                    <a:pt x="1471" y="5611"/>
                    <a:pt x="1436" y="5620"/>
                    <a:pt x="1401" y="5640"/>
                  </a:cubicBezTo>
                  <a:lnTo>
                    <a:pt x="1126" y="5799"/>
                  </a:lnTo>
                  <a:cubicBezTo>
                    <a:pt x="895" y="5337"/>
                    <a:pt x="761" y="4837"/>
                    <a:pt x="732" y="4317"/>
                  </a:cubicBezTo>
                  <a:lnTo>
                    <a:pt x="1049" y="4317"/>
                  </a:lnTo>
                  <a:cubicBezTo>
                    <a:pt x="1314" y="4317"/>
                    <a:pt x="1314" y="3917"/>
                    <a:pt x="1049" y="3917"/>
                  </a:cubicBezTo>
                  <a:lnTo>
                    <a:pt x="732" y="3917"/>
                  </a:lnTo>
                  <a:cubicBezTo>
                    <a:pt x="761" y="3403"/>
                    <a:pt x="895" y="2897"/>
                    <a:pt x="1126" y="2435"/>
                  </a:cubicBezTo>
                  <a:cubicBezTo>
                    <a:pt x="1425" y="2609"/>
                    <a:pt x="1434" y="2623"/>
                    <a:pt x="1502" y="2623"/>
                  </a:cubicBezTo>
                  <a:cubicBezTo>
                    <a:pt x="1709" y="2618"/>
                    <a:pt x="1781" y="2349"/>
                    <a:pt x="1603" y="2248"/>
                  </a:cubicBezTo>
                  <a:lnTo>
                    <a:pt x="1328" y="2089"/>
                  </a:lnTo>
                  <a:cubicBezTo>
                    <a:pt x="1612" y="1656"/>
                    <a:pt x="1983" y="1290"/>
                    <a:pt x="2411" y="1006"/>
                  </a:cubicBezTo>
                  <a:lnTo>
                    <a:pt x="2570" y="1281"/>
                  </a:lnTo>
                  <a:cubicBezTo>
                    <a:pt x="2612" y="1353"/>
                    <a:pt x="2675" y="1383"/>
                    <a:pt x="2737" y="1383"/>
                  </a:cubicBezTo>
                  <a:cubicBezTo>
                    <a:pt x="2874" y="1383"/>
                    <a:pt x="3009" y="1237"/>
                    <a:pt x="2916" y="1079"/>
                  </a:cubicBezTo>
                  <a:lnTo>
                    <a:pt x="2758" y="804"/>
                  </a:lnTo>
                  <a:cubicBezTo>
                    <a:pt x="3219" y="573"/>
                    <a:pt x="3725" y="434"/>
                    <a:pt x="4240" y="410"/>
                  </a:cubicBezTo>
                  <a:lnTo>
                    <a:pt x="4240" y="727"/>
                  </a:lnTo>
                  <a:cubicBezTo>
                    <a:pt x="4240" y="860"/>
                    <a:pt x="4339" y="926"/>
                    <a:pt x="4439" y="926"/>
                  </a:cubicBezTo>
                  <a:cubicBezTo>
                    <a:pt x="4539" y="926"/>
                    <a:pt x="4639" y="860"/>
                    <a:pt x="4639" y="727"/>
                  </a:cubicBezTo>
                  <a:lnTo>
                    <a:pt x="4639" y="405"/>
                  </a:lnTo>
                  <a:close/>
                  <a:moveTo>
                    <a:pt x="4442" y="1"/>
                  </a:moveTo>
                  <a:cubicBezTo>
                    <a:pt x="2772" y="1"/>
                    <a:pt x="1275" y="1002"/>
                    <a:pt x="636" y="2541"/>
                  </a:cubicBezTo>
                  <a:cubicBezTo>
                    <a:pt x="0" y="4081"/>
                    <a:pt x="352" y="5852"/>
                    <a:pt x="1531" y="7026"/>
                  </a:cubicBezTo>
                  <a:cubicBezTo>
                    <a:pt x="2316" y="7815"/>
                    <a:pt x="3369" y="8233"/>
                    <a:pt x="4441" y="8233"/>
                  </a:cubicBezTo>
                  <a:cubicBezTo>
                    <a:pt x="4971" y="8233"/>
                    <a:pt x="5506" y="8131"/>
                    <a:pt x="6015" y="7921"/>
                  </a:cubicBezTo>
                  <a:cubicBezTo>
                    <a:pt x="7555" y="7281"/>
                    <a:pt x="8556" y="5780"/>
                    <a:pt x="8556" y="4115"/>
                  </a:cubicBezTo>
                  <a:cubicBezTo>
                    <a:pt x="8551" y="1844"/>
                    <a:pt x="6713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75"/>
            <p:cNvSpPr/>
            <p:nvPr/>
          </p:nvSpPr>
          <p:spPr>
            <a:xfrm>
              <a:off x="5049756" y="3968564"/>
              <a:ext cx="41046" cy="88649"/>
            </a:xfrm>
            <a:custGeom>
              <a:avLst/>
              <a:gdLst/>
              <a:ahLst/>
              <a:cxnLst/>
              <a:rect l="l" t="t" r="r" b="b"/>
              <a:pathLst>
                <a:path w="1565" h="3380" extrusionOk="0">
                  <a:moveTo>
                    <a:pt x="780" y="2309"/>
                  </a:moveTo>
                  <a:cubicBezTo>
                    <a:pt x="952" y="2309"/>
                    <a:pt x="1117" y="2442"/>
                    <a:pt x="1117" y="2644"/>
                  </a:cubicBezTo>
                  <a:cubicBezTo>
                    <a:pt x="1117" y="2831"/>
                    <a:pt x="967" y="2981"/>
                    <a:pt x="785" y="2981"/>
                  </a:cubicBezTo>
                  <a:lnTo>
                    <a:pt x="780" y="2981"/>
                  </a:lnTo>
                  <a:cubicBezTo>
                    <a:pt x="481" y="2981"/>
                    <a:pt x="332" y="2620"/>
                    <a:pt x="544" y="2408"/>
                  </a:cubicBezTo>
                  <a:cubicBezTo>
                    <a:pt x="613" y="2339"/>
                    <a:pt x="697" y="2309"/>
                    <a:pt x="780" y="2309"/>
                  </a:cubicBezTo>
                  <a:close/>
                  <a:moveTo>
                    <a:pt x="782" y="1"/>
                  </a:moveTo>
                  <a:cubicBezTo>
                    <a:pt x="682" y="1"/>
                    <a:pt x="583" y="67"/>
                    <a:pt x="583" y="199"/>
                  </a:cubicBezTo>
                  <a:lnTo>
                    <a:pt x="583" y="1936"/>
                  </a:lnTo>
                  <a:cubicBezTo>
                    <a:pt x="226" y="2037"/>
                    <a:pt x="0" y="2384"/>
                    <a:pt x="53" y="2745"/>
                  </a:cubicBezTo>
                  <a:cubicBezTo>
                    <a:pt x="101" y="3110"/>
                    <a:pt x="414" y="3380"/>
                    <a:pt x="780" y="3380"/>
                  </a:cubicBezTo>
                  <a:cubicBezTo>
                    <a:pt x="1150" y="3380"/>
                    <a:pt x="1463" y="3110"/>
                    <a:pt x="1511" y="2745"/>
                  </a:cubicBezTo>
                  <a:cubicBezTo>
                    <a:pt x="1564" y="2384"/>
                    <a:pt x="1338" y="2037"/>
                    <a:pt x="982" y="1936"/>
                  </a:cubicBezTo>
                  <a:lnTo>
                    <a:pt x="982" y="199"/>
                  </a:lnTo>
                  <a:cubicBezTo>
                    <a:pt x="982" y="67"/>
                    <a:pt x="882" y="1"/>
                    <a:pt x="7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5"/>
            <p:cNvSpPr/>
            <p:nvPr/>
          </p:nvSpPr>
          <p:spPr>
            <a:xfrm>
              <a:off x="4923550" y="3826123"/>
              <a:ext cx="293276" cy="357822"/>
            </a:xfrm>
            <a:custGeom>
              <a:avLst/>
              <a:gdLst/>
              <a:ahLst/>
              <a:cxnLst/>
              <a:rect l="l" t="t" r="r" b="b"/>
              <a:pathLst>
                <a:path w="11182" h="13643" extrusionOk="0">
                  <a:moveTo>
                    <a:pt x="5986" y="1969"/>
                  </a:moveTo>
                  <a:lnTo>
                    <a:pt x="5986" y="2503"/>
                  </a:lnTo>
                  <a:cubicBezTo>
                    <a:pt x="5871" y="2493"/>
                    <a:pt x="5717" y="2488"/>
                    <a:pt x="5587" y="2488"/>
                  </a:cubicBezTo>
                  <a:cubicBezTo>
                    <a:pt x="5457" y="2488"/>
                    <a:pt x="5313" y="2488"/>
                    <a:pt x="5202" y="2503"/>
                  </a:cubicBezTo>
                  <a:lnTo>
                    <a:pt x="5202" y="2498"/>
                  </a:lnTo>
                  <a:lnTo>
                    <a:pt x="5202" y="1969"/>
                  </a:lnTo>
                  <a:close/>
                  <a:moveTo>
                    <a:pt x="9064" y="1865"/>
                  </a:moveTo>
                  <a:cubicBezTo>
                    <a:pt x="9081" y="1865"/>
                    <a:pt x="9099" y="1871"/>
                    <a:pt x="9114" y="1882"/>
                  </a:cubicBezTo>
                  <a:lnTo>
                    <a:pt x="10312" y="2743"/>
                  </a:lnTo>
                  <a:cubicBezTo>
                    <a:pt x="10346" y="2767"/>
                    <a:pt x="10355" y="2820"/>
                    <a:pt x="10327" y="2859"/>
                  </a:cubicBezTo>
                  <a:lnTo>
                    <a:pt x="10086" y="3196"/>
                  </a:lnTo>
                  <a:cubicBezTo>
                    <a:pt x="10069" y="3219"/>
                    <a:pt x="10043" y="3230"/>
                    <a:pt x="10018" y="3230"/>
                  </a:cubicBezTo>
                  <a:cubicBezTo>
                    <a:pt x="10001" y="3230"/>
                    <a:pt x="9984" y="3225"/>
                    <a:pt x="9970" y="3215"/>
                  </a:cubicBezTo>
                  <a:lnTo>
                    <a:pt x="8777" y="2354"/>
                  </a:lnTo>
                  <a:cubicBezTo>
                    <a:pt x="8739" y="2330"/>
                    <a:pt x="8729" y="2277"/>
                    <a:pt x="8753" y="2238"/>
                  </a:cubicBezTo>
                  <a:lnTo>
                    <a:pt x="8999" y="1901"/>
                  </a:lnTo>
                  <a:cubicBezTo>
                    <a:pt x="9013" y="1878"/>
                    <a:pt x="9038" y="1865"/>
                    <a:pt x="9064" y="1865"/>
                  </a:cubicBezTo>
                  <a:close/>
                  <a:moveTo>
                    <a:pt x="2124" y="1867"/>
                  </a:moveTo>
                  <a:cubicBezTo>
                    <a:pt x="2149" y="1867"/>
                    <a:pt x="2173" y="1878"/>
                    <a:pt x="2190" y="1901"/>
                  </a:cubicBezTo>
                  <a:lnTo>
                    <a:pt x="2435" y="2243"/>
                  </a:lnTo>
                  <a:cubicBezTo>
                    <a:pt x="2459" y="2277"/>
                    <a:pt x="2455" y="2330"/>
                    <a:pt x="2416" y="2358"/>
                  </a:cubicBezTo>
                  <a:lnTo>
                    <a:pt x="1223" y="3215"/>
                  </a:lnTo>
                  <a:cubicBezTo>
                    <a:pt x="1208" y="3226"/>
                    <a:pt x="1190" y="3232"/>
                    <a:pt x="1173" y="3232"/>
                  </a:cubicBezTo>
                  <a:cubicBezTo>
                    <a:pt x="1147" y="3232"/>
                    <a:pt x="1122" y="3219"/>
                    <a:pt x="1107" y="3196"/>
                  </a:cubicBezTo>
                  <a:lnTo>
                    <a:pt x="862" y="2859"/>
                  </a:lnTo>
                  <a:cubicBezTo>
                    <a:pt x="838" y="2820"/>
                    <a:pt x="843" y="2767"/>
                    <a:pt x="881" y="2743"/>
                  </a:cubicBezTo>
                  <a:lnTo>
                    <a:pt x="2074" y="1882"/>
                  </a:lnTo>
                  <a:cubicBezTo>
                    <a:pt x="2090" y="1872"/>
                    <a:pt x="2107" y="1867"/>
                    <a:pt x="2124" y="1867"/>
                  </a:cubicBezTo>
                  <a:close/>
                  <a:moveTo>
                    <a:pt x="2151" y="3042"/>
                  </a:moveTo>
                  <a:lnTo>
                    <a:pt x="2445" y="3455"/>
                  </a:lnTo>
                  <a:cubicBezTo>
                    <a:pt x="2387" y="3494"/>
                    <a:pt x="2334" y="3532"/>
                    <a:pt x="2281" y="3571"/>
                  </a:cubicBezTo>
                  <a:lnTo>
                    <a:pt x="1988" y="3157"/>
                  </a:lnTo>
                  <a:lnTo>
                    <a:pt x="2151" y="3042"/>
                  </a:lnTo>
                  <a:close/>
                  <a:moveTo>
                    <a:pt x="9037" y="3042"/>
                  </a:moveTo>
                  <a:lnTo>
                    <a:pt x="9201" y="3162"/>
                  </a:lnTo>
                  <a:lnTo>
                    <a:pt x="8907" y="3576"/>
                  </a:lnTo>
                  <a:cubicBezTo>
                    <a:pt x="8854" y="3532"/>
                    <a:pt x="8796" y="3494"/>
                    <a:pt x="8744" y="3455"/>
                  </a:cubicBezTo>
                  <a:lnTo>
                    <a:pt x="9037" y="3042"/>
                  </a:lnTo>
                  <a:close/>
                  <a:moveTo>
                    <a:pt x="4625" y="1"/>
                  </a:moveTo>
                  <a:cubicBezTo>
                    <a:pt x="4331" y="1"/>
                    <a:pt x="4095" y="236"/>
                    <a:pt x="4095" y="530"/>
                  </a:cubicBezTo>
                  <a:lnTo>
                    <a:pt x="4095" y="1439"/>
                  </a:lnTo>
                  <a:cubicBezTo>
                    <a:pt x="4095" y="1728"/>
                    <a:pt x="4331" y="1969"/>
                    <a:pt x="4625" y="1969"/>
                  </a:cubicBezTo>
                  <a:lnTo>
                    <a:pt x="4798" y="1969"/>
                  </a:lnTo>
                  <a:lnTo>
                    <a:pt x="4798" y="2541"/>
                  </a:lnTo>
                  <a:cubicBezTo>
                    <a:pt x="4086" y="2642"/>
                    <a:pt x="3402" y="2878"/>
                    <a:pt x="2782" y="3244"/>
                  </a:cubicBezTo>
                  <a:lnTo>
                    <a:pt x="2474" y="2806"/>
                  </a:lnTo>
                  <a:lnTo>
                    <a:pt x="2647" y="2681"/>
                  </a:lnTo>
                  <a:cubicBezTo>
                    <a:pt x="2864" y="2527"/>
                    <a:pt x="2912" y="2224"/>
                    <a:pt x="2758" y="2007"/>
                  </a:cubicBezTo>
                  <a:lnTo>
                    <a:pt x="2512" y="1666"/>
                  </a:lnTo>
                  <a:cubicBezTo>
                    <a:pt x="2419" y="1534"/>
                    <a:pt x="2271" y="1465"/>
                    <a:pt x="2120" y="1465"/>
                  </a:cubicBezTo>
                  <a:cubicBezTo>
                    <a:pt x="2023" y="1465"/>
                    <a:pt x="1924" y="1494"/>
                    <a:pt x="1839" y="1555"/>
                  </a:cubicBezTo>
                  <a:lnTo>
                    <a:pt x="645" y="2416"/>
                  </a:lnTo>
                  <a:cubicBezTo>
                    <a:pt x="429" y="2570"/>
                    <a:pt x="381" y="2873"/>
                    <a:pt x="535" y="3090"/>
                  </a:cubicBezTo>
                  <a:lnTo>
                    <a:pt x="780" y="3431"/>
                  </a:lnTo>
                  <a:cubicBezTo>
                    <a:pt x="873" y="3563"/>
                    <a:pt x="1022" y="3632"/>
                    <a:pt x="1172" y="3632"/>
                  </a:cubicBezTo>
                  <a:cubicBezTo>
                    <a:pt x="1270" y="3632"/>
                    <a:pt x="1368" y="3603"/>
                    <a:pt x="1454" y="3542"/>
                  </a:cubicBezTo>
                  <a:lnTo>
                    <a:pt x="1661" y="3393"/>
                  </a:lnTo>
                  <a:lnTo>
                    <a:pt x="1969" y="3821"/>
                  </a:lnTo>
                  <a:cubicBezTo>
                    <a:pt x="718" y="4885"/>
                    <a:pt x="1" y="6439"/>
                    <a:pt x="1" y="8075"/>
                  </a:cubicBezTo>
                  <a:cubicBezTo>
                    <a:pt x="15" y="11058"/>
                    <a:pt x="2363" y="13502"/>
                    <a:pt x="5342" y="13637"/>
                  </a:cubicBezTo>
                  <a:cubicBezTo>
                    <a:pt x="5428" y="13641"/>
                    <a:pt x="5513" y="13643"/>
                    <a:pt x="5598" y="13643"/>
                  </a:cubicBezTo>
                  <a:cubicBezTo>
                    <a:pt x="8466" y="13643"/>
                    <a:pt x="10888" y="11463"/>
                    <a:pt x="11164" y="8580"/>
                  </a:cubicBezTo>
                  <a:cubicBezTo>
                    <a:pt x="11182" y="8434"/>
                    <a:pt x="11071" y="8355"/>
                    <a:pt x="10962" y="8355"/>
                  </a:cubicBezTo>
                  <a:cubicBezTo>
                    <a:pt x="10866" y="8355"/>
                    <a:pt x="10771" y="8416"/>
                    <a:pt x="10764" y="8546"/>
                  </a:cubicBezTo>
                  <a:cubicBezTo>
                    <a:pt x="10577" y="10591"/>
                    <a:pt x="9201" y="12338"/>
                    <a:pt x="7252" y="12997"/>
                  </a:cubicBezTo>
                  <a:cubicBezTo>
                    <a:pt x="6709" y="13179"/>
                    <a:pt x="6150" y="13268"/>
                    <a:pt x="5596" y="13268"/>
                  </a:cubicBezTo>
                  <a:cubicBezTo>
                    <a:pt x="4162" y="13268"/>
                    <a:pt x="2761" y="12675"/>
                    <a:pt x="1762" y="11578"/>
                  </a:cubicBezTo>
                  <a:cubicBezTo>
                    <a:pt x="376" y="10062"/>
                    <a:pt x="15" y="7868"/>
                    <a:pt x="843" y="5982"/>
                  </a:cubicBezTo>
                  <a:cubicBezTo>
                    <a:pt x="1670" y="4100"/>
                    <a:pt x="3532" y="2888"/>
                    <a:pt x="5592" y="2883"/>
                  </a:cubicBezTo>
                  <a:cubicBezTo>
                    <a:pt x="8272" y="2883"/>
                    <a:pt x="10548" y="4976"/>
                    <a:pt x="10764" y="7647"/>
                  </a:cubicBezTo>
                  <a:cubicBezTo>
                    <a:pt x="10776" y="7770"/>
                    <a:pt x="10869" y="7829"/>
                    <a:pt x="10963" y="7829"/>
                  </a:cubicBezTo>
                  <a:cubicBezTo>
                    <a:pt x="11070" y="7829"/>
                    <a:pt x="11177" y="7754"/>
                    <a:pt x="11164" y="7613"/>
                  </a:cubicBezTo>
                  <a:cubicBezTo>
                    <a:pt x="11044" y="6140"/>
                    <a:pt x="10341" y="4779"/>
                    <a:pt x="9220" y="3821"/>
                  </a:cubicBezTo>
                  <a:lnTo>
                    <a:pt x="9518" y="3393"/>
                  </a:lnTo>
                  <a:lnTo>
                    <a:pt x="9725" y="3542"/>
                  </a:lnTo>
                  <a:cubicBezTo>
                    <a:pt x="9810" y="3603"/>
                    <a:pt x="9909" y="3632"/>
                    <a:pt x="10007" y="3632"/>
                  </a:cubicBezTo>
                  <a:cubicBezTo>
                    <a:pt x="10158" y="3632"/>
                    <a:pt x="10307" y="3563"/>
                    <a:pt x="10404" y="3431"/>
                  </a:cubicBezTo>
                  <a:lnTo>
                    <a:pt x="10644" y="3095"/>
                  </a:lnTo>
                  <a:cubicBezTo>
                    <a:pt x="10803" y="2878"/>
                    <a:pt x="10755" y="2575"/>
                    <a:pt x="10538" y="2416"/>
                  </a:cubicBezTo>
                  <a:lnTo>
                    <a:pt x="9350" y="1555"/>
                  </a:lnTo>
                  <a:cubicBezTo>
                    <a:pt x="9263" y="1494"/>
                    <a:pt x="9163" y="1465"/>
                    <a:pt x="9066" y="1465"/>
                  </a:cubicBezTo>
                  <a:cubicBezTo>
                    <a:pt x="8915" y="1465"/>
                    <a:pt x="8768" y="1534"/>
                    <a:pt x="8671" y="1666"/>
                  </a:cubicBezTo>
                  <a:lnTo>
                    <a:pt x="8426" y="2007"/>
                  </a:lnTo>
                  <a:cubicBezTo>
                    <a:pt x="8272" y="2224"/>
                    <a:pt x="8320" y="2522"/>
                    <a:pt x="8537" y="2681"/>
                  </a:cubicBezTo>
                  <a:lnTo>
                    <a:pt x="8710" y="2806"/>
                  </a:lnTo>
                  <a:lnTo>
                    <a:pt x="8402" y="3239"/>
                  </a:lnTo>
                  <a:cubicBezTo>
                    <a:pt x="7781" y="2878"/>
                    <a:pt x="7098" y="2642"/>
                    <a:pt x="6386" y="2541"/>
                  </a:cubicBezTo>
                  <a:lnTo>
                    <a:pt x="6386" y="1969"/>
                  </a:lnTo>
                  <a:lnTo>
                    <a:pt x="6559" y="1969"/>
                  </a:lnTo>
                  <a:cubicBezTo>
                    <a:pt x="6852" y="1969"/>
                    <a:pt x="7088" y="1728"/>
                    <a:pt x="7088" y="1439"/>
                  </a:cubicBezTo>
                  <a:lnTo>
                    <a:pt x="7088" y="530"/>
                  </a:lnTo>
                  <a:cubicBezTo>
                    <a:pt x="7088" y="236"/>
                    <a:pt x="6852" y="1"/>
                    <a:pt x="6559" y="1"/>
                  </a:cubicBezTo>
                  <a:lnTo>
                    <a:pt x="6059" y="1"/>
                  </a:lnTo>
                  <a:cubicBezTo>
                    <a:pt x="5794" y="1"/>
                    <a:pt x="5794" y="400"/>
                    <a:pt x="6059" y="400"/>
                  </a:cubicBezTo>
                  <a:lnTo>
                    <a:pt x="6559" y="400"/>
                  </a:lnTo>
                  <a:cubicBezTo>
                    <a:pt x="6631" y="400"/>
                    <a:pt x="6689" y="458"/>
                    <a:pt x="6689" y="530"/>
                  </a:cubicBezTo>
                  <a:lnTo>
                    <a:pt x="6689" y="1439"/>
                  </a:lnTo>
                  <a:cubicBezTo>
                    <a:pt x="6689" y="1507"/>
                    <a:pt x="6631" y="1564"/>
                    <a:pt x="6559" y="1569"/>
                  </a:cubicBezTo>
                  <a:lnTo>
                    <a:pt x="4625" y="1569"/>
                  </a:lnTo>
                  <a:cubicBezTo>
                    <a:pt x="4552" y="1564"/>
                    <a:pt x="4495" y="1507"/>
                    <a:pt x="4495" y="1439"/>
                  </a:cubicBezTo>
                  <a:lnTo>
                    <a:pt x="4495" y="530"/>
                  </a:lnTo>
                  <a:cubicBezTo>
                    <a:pt x="4495" y="458"/>
                    <a:pt x="4552" y="400"/>
                    <a:pt x="4625" y="400"/>
                  </a:cubicBezTo>
                  <a:lnTo>
                    <a:pt x="5125" y="400"/>
                  </a:lnTo>
                  <a:cubicBezTo>
                    <a:pt x="5390" y="400"/>
                    <a:pt x="5390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75"/>
          <p:cNvGrpSpPr/>
          <p:nvPr/>
        </p:nvGrpSpPr>
        <p:grpSpPr>
          <a:xfrm>
            <a:off x="5332567" y="3825756"/>
            <a:ext cx="360995" cy="359212"/>
            <a:chOff x="5332567" y="3825756"/>
            <a:chExt cx="360995" cy="359212"/>
          </a:xfrm>
        </p:grpSpPr>
        <p:sp>
          <p:nvSpPr>
            <p:cNvPr id="11602" name="Google Shape;11602;p75"/>
            <p:cNvSpPr/>
            <p:nvPr/>
          </p:nvSpPr>
          <p:spPr>
            <a:xfrm>
              <a:off x="5439077" y="4024901"/>
              <a:ext cx="55681" cy="55681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314" y="0"/>
                  </a:moveTo>
                  <a:lnTo>
                    <a:pt x="1" y="1314"/>
                  </a:lnTo>
                  <a:cubicBezTo>
                    <a:pt x="97" y="1328"/>
                    <a:pt x="188" y="1371"/>
                    <a:pt x="260" y="1444"/>
                  </a:cubicBezTo>
                  <a:lnTo>
                    <a:pt x="684" y="1862"/>
                  </a:lnTo>
                  <a:cubicBezTo>
                    <a:pt x="751" y="1934"/>
                    <a:pt x="794" y="2026"/>
                    <a:pt x="809" y="2122"/>
                  </a:cubicBezTo>
                  <a:lnTo>
                    <a:pt x="2123" y="809"/>
                  </a:lnTo>
                  <a:cubicBezTo>
                    <a:pt x="1815" y="582"/>
                    <a:pt x="1540" y="308"/>
                    <a:pt x="1314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75"/>
            <p:cNvSpPr/>
            <p:nvPr/>
          </p:nvSpPr>
          <p:spPr>
            <a:xfrm>
              <a:off x="5439077" y="4024901"/>
              <a:ext cx="44954" cy="55681"/>
            </a:xfrm>
            <a:custGeom>
              <a:avLst/>
              <a:gdLst/>
              <a:ahLst/>
              <a:cxnLst/>
              <a:rect l="l" t="t" r="r" b="b"/>
              <a:pathLst>
                <a:path w="1714" h="2123" extrusionOk="0">
                  <a:moveTo>
                    <a:pt x="1314" y="0"/>
                  </a:moveTo>
                  <a:lnTo>
                    <a:pt x="1" y="1309"/>
                  </a:lnTo>
                  <a:cubicBezTo>
                    <a:pt x="97" y="1323"/>
                    <a:pt x="188" y="1371"/>
                    <a:pt x="260" y="1439"/>
                  </a:cubicBezTo>
                  <a:lnTo>
                    <a:pt x="679" y="1862"/>
                  </a:lnTo>
                  <a:cubicBezTo>
                    <a:pt x="751" y="1930"/>
                    <a:pt x="794" y="2021"/>
                    <a:pt x="809" y="2122"/>
                  </a:cubicBezTo>
                  <a:lnTo>
                    <a:pt x="1305" y="1627"/>
                  </a:lnTo>
                  <a:lnTo>
                    <a:pt x="1122" y="1439"/>
                  </a:lnTo>
                  <a:cubicBezTo>
                    <a:pt x="1011" y="1338"/>
                    <a:pt x="1011" y="1165"/>
                    <a:pt x="1112" y="1059"/>
                  </a:cubicBezTo>
                  <a:lnTo>
                    <a:pt x="1714" y="457"/>
                  </a:lnTo>
                  <a:cubicBezTo>
                    <a:pt x="1569" y="313"/>
                    <a:pt x="1434" y="159"/>
                    <a:pt x="1314" y="0"/>
                  </a:cubicBezTo>
                  <a:close/>
                </a:path>
              </a:pathLst>
            </a:custGeom>
            <a:solidFill>
              <a:srgbClr val="C5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5"/>
            <p:cNvSpPr/>
            <p:nvPr/>
          </p:nvSpPr>
          <p:spPr>
            <a:xfrm>
              <a:off x="5434278" y="3831027"/>
              <a:ext cx="254328" cy="242526"/>
            </a:xfrm>
            <a:custGeom>
              <a:avLst/>
              <a:gdLst/>
              <a:ahLst/>
              <a:cxnLst/>
              <a:rect l="l" t="t" r="r" b="b"/>
              <a:pathLst>
                <a:path w="9697" h="9247" extrusionOk="0">
                  <a:moveTo>
                    <a:pt x="5077" y="0"/>
                  </a:moveTo>
                  <a:cubicBezTo>
                    <a:pt x="3873" y="0"/>
                    <a:pt x="2691" y="471"/>
                    <a:pt x="1805" y="1353"/>
                  </a:cubicBezTo>
                  <a:cubicBezTo>
                    <a:pt x="1" y="3163"/>
                    <a:pt x="1" y="6088"/>
                    <a:pt x="1805" y="7893"/>
                  </a:cubicBezTo>
                  <a:cubicBezTo>
                    <a:pt x="2690" y="8777"/>
                    <a:pt x="3871" y="9247"/>
                    <a:pt x="5073" y="9247"/>
                  </a:cubicBezTo>
                  <a:cubicBezTo>
                    <a:pt x="5669" y="9247"/>
                    <a:pt x="6270" y="9131"/>
                    <a:pt x="6843" y="8893"/>
                  </a:cubicBezTo>
                  <a:cubicBezTo>
                    <a:pt x="8570" y="8176"/>
                    <a:pt x="9696" y="6492"/>
                    <a:pt x="9696" y="4625"/>
                  </a:cubicBezTo>
                  <a:cubicBezTo>
                    <a:pt x="9696" y="2754"/>
                    <a:pt x="8570" y="1070"/>
                    <a:pt x="6843" y="353"/>
                  </a:cubicBezTo>
                  <a:cubicBezTo>
                    <a:pt x="6272" y="115"/>
                    <a:pt x="5672" y="0"/>
                    <a:pt x="5077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5"/>
            <p:cNvSpPr/>
            <p:nvPr/>
          </p:nvSpPr>
          <p:spPr>
            <a:xfrm>
              <a:off x="5446028" y="3831080"/>
              <a:ext cx="131767" cy="242395"/>
            </a:xfrm>
            <a:custGeom>
              <a:avLst/>
              <a:gdLst/>
              <a:ahLst/>
              <a:cxnLst/>
              <a:rect l="l" t="t" r="r" b="b"/>
              <a:pathLst>
                <a:path w="5024" h="9242" extrusionOk="0">
                  <a:moveTo>
                    <a:pt x="4614" y="1"/>
                  </a:moveTo>
                  <a:cubicBezTo>
                    <a:pt x="2089" y="1"/>
                    <a:pt x="0" y="2048"/>
                    <a:pt x="0" y="4623"/>
                  </a:cubicBezTo>
                  <a:cubicBezTo>
                    <a:pt x="0" y="7195"/>
                    <a:pt x="2089" y="9241"/>
                    <a:pt x="4614" y="9241"/>
                  </a:cubicBezTo>
                  <a:cubicBezTo>
                    <a:pt x="4749" y="9241"/>
                    <a:pt x="4886" y="9235"/>
                    <a:pt x="5024" y="9223"/>
                  </a:cubicBezTo>
                  <a:cubicBezTo>
                    <a:pt x="3936" y="9132"/>
                    <a:pt x="2916" y="8660"/>
                    <a:pt x="2151" y="7891"/>
                  </a:cubicBezTo>
                  <a:cubicBezTo>
                    <a:pt x="876" y="6620"/>
                    <a:pt x="457" y="4724"/>
                    <a:pt x="1073" y="3036"/>
                  </a:cubicBezTo>
                  <a:cubicBezTo>
                    <a:pt x="1689" y="1351"/>
                    <a:pt x="3229" y="173"/>
                    <a:pt x="5024" y="19"/>
                  </a:cubicBezTo>
                  <a:cubicBezTo>
                    <a:pt x="4886" y="7"/>
                    <a:pt x="4749" y="1"/>
                    <a:pt x="461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5"/>
            <p:cNvSpPr/>
            <p:nvPr/>
          </p:nvSpPr>
          <p:spPr>
            <a:xfrm>
              <a:off x="5469239" y="3854212"/>
              <a:ext cx="205729" cy="196208"/>
            </a:xfrm>
            <a:custGeom>
              <a:avLst/>
              <a:gdLst/>
              <a:ahLst/>
              <a:cxnLst/>
              <a:rect l="l" t="t" r="r" b="b"/>
              <a:pathLst>
                <a:path w="7844" h="7481" extrusionOk="0">
                  <a:moveTo>
                    <a:pt x="3740" y="0"/>
                  </a:moveTo>
                  <a:cubicBezTo>
                    <a:pt x="3258" y="0"/>
                    <a:pt x="2773" y="94"/>
                    <a:pt x="2310" y="287"/>
                  </a:cubicBezTo>
                  <a:cubicBezTo>
                    <a:pt x="910" y="864"/>
                    <a:pt x="1" y="2231"/>
                    <a:pt x="1" y="3741"/>
                  </a:cubicBezTo>
                  <a:cubicBezTo>
                    <a:pt x="1" y="5252"/>
                    <a:pt x="910" y="6619"/>
                    <a:pt x="2310" y="7196"/>
                  </a:cubicBezTo>
                  <a:cubicBezTo>
                    <a:pt x="2773" y="7388"/>
                    <a:pt x="3258" y="7481"/>
                    <a:pt x="3740" y="7481"/>
                  </a:cubicBezTo>
                  <a:cubicBezTo>
                    <a:pt x="4712" y="7481"/>
                    <a:pt x="5668" y="7102"/>
                    <a:pt x="6386" y="6388"/>
                  </a:cubicBezTo>
                  <a:cubicBezTo>
                    <a:pt x="7844" y="4925"/>
                    <a:pt x="7844" y="2558"/>
                    <a:pt x="6386" y="1095"/>
                  </a:cubicBezTo>
                  <a:cubicBezTo>
                    <a:pt x="5668" y="381"/>
                    <a:pt x="4712" y="0"/>
                    <a:pt x="3740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5"/>
            <p:cNvSpPr/>
            <p:nvPr/>
          </p:nvSpPr>
          <p:spPr>
            <a:xfrm>
              <a:off x="5469108" y="3854186"/>
              <a:ext cx="108818" cy="196182"/>
            </a:xfrm>
            <a:custGeom>
              <a:avLst/>
              <a:gdLst/>
              <a:ahLst/>
              <a:cxnLst/>
              <a:rect l="l" t="t" r="r" b="b"/>
              <a:pathLst>
                <a:path w="4149" h="7480" extrusionOk="0">
                  <a:moveTo>
                    <a:pt x="3738" y="1"/>
                  </a:moveTo>
                  <a:cubicBezTo>
                    <a:pt x="1701" y="1"/>
                    <a:pt x="1" y="1654"/>
                    <a:pt x="1" y="3742"/>
                  </a:cubicBezTo>
                  <a:cubicBezTo>
                    <a:pt x="1" y="5827"/>
                    <a:pt x="1701" y="7479"/>
                    <a:pt x="3737" y="7479"/>
                  </a:cubicBezTo>
                  <a:cubicBezTo>
                    <a:pt x="3873" y="7479"/>
                    <a:pt x="4010" y="7472"/>
                    <a:pt x="4148" y="7457"/>
                  </a:cubicBezTo>
                  <a:cubicBezTo>
                    <a:pt x="3297" y="7370"/>
                    <a:pt x="2508" y="6990"/>
                    <a:pt x="1901" y="6384"/>
                  </a:cubicBezTo>
                  <a:cubicBezTo>
                    <a:pt x="886" y="5369"/>
                    <a:pt x="540" y="3853"/>
                    <a:pt x="1021" y="2496"/>
                  </a:cubicBezTo>
                  <a:cubicBezTo>
                    <a:pt x="1497" y="1139"/>
                    <a:pt x="2715" y="177"/>
                    <a:pt x="4148" y="23"/>
                  </a:cubicBezTo>
                  <a:cubicBezTo>
                    <a:pt x="4010" y="8"/>
                    <a:pt x="3873" y="1"/>
                    <a:pt x="3738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5"/>
            <p:cNvSpPr/>
            <p:nvPr/>
          </p:nvSpPr>
          <p:spPr>
            <a:xfrm>
              <a:off x="5531451" y="3892898"/>
              <a:ext cx="62762" cy="53740"/>
            </a:xfrm>
            <a:custGeom>
              <a:avLst/>
              <a:gdLst/>
              <a:ahLst/>
              <a:cxnLst/>
              <a:rect l="l" t="t" r="r" b="b"/>
              <a:pathLst>
                <a:path w="2393" h="2049" extrusionOk="0">
                  <a:moveTo>
                    <a:pt x="1367" y="0"/>
                  </a:moveTo>
                  <a:cubicBezTo>
                    <a:pt x="458" y="0"/>
                    <a:pt x="1" y="1102"/>
                    <a:pt x="645" y="1747"/>
                  </a:cubicBezTo>
                  <a:cubicBezTo>
                    <a:pt x="854" y="1955"/>
                    <a:pt x="1110" y="2049"/>
                    <a:pt x="1362" y="2049"/>
                  </a:cubicBezTo>
                  <a:cubicBezTo>
                    <a:pt x="1888" y="2049"/>
                    <a:pt x="2392" y="1640"/>
                    <a:pt x="2392" y="1025"/>
                  </a:cubicBezTo>
                  <a:cubicBezTo>
                    <a:pt x="2392" y="457"/>
                    <a:pt x="1930" y="0"/>
                    <a:pt x="1367" y="0"/>
                  </a:cubicBezTo>
                  <a:close/>
                </a:path>
              </a:pathLst>
            </a:custGeom>
            <a:solidFill>
              <a:srgbClr val="E2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75"/>
            <p:cNvSpPr/>
            <p:nvPr/>
          </p:nvSpPr>
          <p:spPr>
            <a:xfrm>
              <a:off x="5540420" y="3892845"/>
              <a:ext cx="37374" cy="53740"/>
            </a:xfrm>
            <a:custGeom>
              <a:avLst/>
              <a:gdLst/>
              <a:ahLst/>
              <a:cxnLst/>
              <a:rect l="l" t="t" r="r" b="b"/>
              <a:pathLst>
                <a:path w="1425" h="2049" extrusionOk="0">
                  <a:moveTo>
                    <a:pt x="1023" y="0"/>
                  </a:moveTo>
                  <a:cubicBezTo>
                    <a:pt x="484" y="0"/>
                    <a:pt x="0" y="436"/>
                    <a:pt x="0" y="1027"/>
                  </a:cubicBezTo>
                  <a:cubicBezTo>
                    <a:pt x="0" y="1614"/>
                    <a:pt x="484" y="2049"/>
                    <a:pt x="1022" y="2049"/>
                  </a:cubicBezTo>
                  <a:cubicBezTo>
                    <a:pt x="1155" y="2049"/>
                    <a:pt x="1291" y="2022"/>
                    <a:pt x="1425" y="1965"/>
                  </a:cubicBezTo>
                  <a:cubicBezTo>
                    <a:pt x="1049" y="1806"/>
                    <a:pt x="804" y="1436"/>
                    <a:pt x="804" y="1027"/>
                  </a:cubicBezTo>
                  <a:cubicBezTo>
                    <a:pt x="804" y="618"/>
                    <a:pt x="1049" y="247"/>
                    <a:pt x="1425" y="84"/>
                  </a:cubicBezTo>
                  <a:cubicBezTo>
                    <a:pt x="1292" y="27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75"/>
            <p:cNvSpPr/>
            <p:nvPr/>
          </p:nvSpPr>
          <p:spPr>
            <a:xfrm>
              <a:off x="5523372" y="3946533"/>
              <a:ext cx="87862" cy="56179"/>
            </a:xfrm>
            <a:custGeom>
              <a:avLst/>
              <a:gdLst/>
              <a:ahLst/>
              <a:cxnLst/>
              <a:rect l="l" t="t" r="r" b="b"/>
              <a:pathLst>
                <a:path w="3350" h="2142" extrusionOk="0">
                  <a:moveTo>
                    <a:pt x="1098" y="0"/>
                  </a:moveTo>
                  <a:cubicBezTo>
                    <a:pt x="492" y="0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5"/>
                    <a:pt x="87" y="2141"/>
                    <a:pt x="188" y="2141"/>
                  </a:cubicBezTo>
                  <a:lnTo>
                    <a:pt x="3162" y="2141"/>
                  </a:lnTo>
                  <a:cubicBezTo>
                    <a:pt x="3268" y="2141"/>
                    <a:pt x="3350" y="2055"/>
                    <a:pt x="3350" y="1954"/>
                  </a:cubicBezTo>
                  <a:lnTo>
                    <a:pt x="3350" y="1097"/>
                  </a:lnTo>
                  <a:cubicBezTo>
                    <a:pt x="3350" y="491"/>
                    <a:pt x="2859" y="5"/>
                    <a:pt x="2253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5"/>
            <p:cNvSpPr/>
            <p:nvPr/>
          </p:nvSpPr>
          <p:spPr>
            <a:xfrm>
              <a:off x="5523372" y="3946533"/>
              <a:ext cx="49885" cy="56179"/>
            </a:xfrm>
            <a:custGeom>
              <a:avLst/>
              <a:gdLst/>
              <a:ahLst/>
              <a:cxnLst/>
              <a:rect l="l" t="t" r="r" b="b"/>
              <a:pathLst>
                <a:path w="1902" h="2142" extrusionOk="0">
                  <a:moveTo>
                    <a:pt x="1098" y="0"/>
                  </a:moveTo>
                  <a:cubicBezTo>
                    <a:pt x="492" y="5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9"/>
                    <a:pt x="87" y="2141"/>
                    <a:pt x="188" y="2141"/>
                  </a:cubicBezTo>
                  <a:lnTo>
                    <a:pt x="992" y="2141"/>
                  </a:lnTo>
                  <a:cubicBezTo>
                    <a:pt x="886" y="2141"/>
                    <a:pt x="804" y="2055"/>
                    <a:pt x="804" y="1954"/>
                  </a:cubicBezTo>
                  <a:lnTo>
                    <a:pt x="804" y="1097"/>
                  </a:lnTo>
                  <a:cubicBezTo>
                    <a:pt x="804" y="491"/>
                    <a:pt x="1295" y="5"/>
                    <a:pt x="19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5"/>
            <p:cNvSpPr/>
            <p:nvPr/>
          </p:nvSpPr>
          <p:spPr>
            <a:xfrm>
              <a:off x="5338495" y="4055272"/>
              <a:ext cx="127098" cy="124528"/>
            </a:xfrm>
            <a:custGeom>
              <a:avLst/>
              <a:gdLst/>
              <a:ahLst/>
              <a:cxnLst/>
              <a:rect l="l" t="t" r="r" b="b"/>
              <a:pathLst>
                <a:path w="4846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31" y="4592"/>
                  </a:lnTo>
                  <a:cubicBezTo>
                    <a:pt x="734" y="4696"/>
                    <a:pt x="869" y="4747"/>
                    <a:pt x="1004" y="4747"/>
                  </a:cubicBezTo>
                  <a:cubicBezTo>
                    <a:pt x="1140" y="4747"/>
                    <a:pt x="1276" y="4696"/>
                    <a:pt x="1382" y="4592"/>
                  </a:cubicBezTo>
                  <a:lnTo>
                    <a:pt x="4639" y="1330"/>
                  </a:lnTo>
                  <a:cubicBezTo>
                    <a:pt x="4846" y="1118"/>
                    <a:pt x="4846" y="786"/>
                    <a:pt x="4639" y="579"/>
                  </a:cubicBez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5"/>
            <p:cNvSpPr/>
            <p:nvPr/>
          </p:nvSpPr>
          <p:spPr>
            <a:xfrm>
              <a:off x="5338495" y="4055272"/>
              <a:ext cx="111336" cy="124528"/>
            </a:xfrm>
            <a:custGeom>
              <a:avLst/>
              <a:gdLst/>
              <a:ahLst/>
              <a:cxnLst/>
              <a:rect l="l" t="t" r="r" b="b"/>
              <a:pathLst>
                <a:path w="4245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26" y="4592"/>
                  </a:lnTo>
                  <a:cubicBezTo>
                    <a:pt x="730" y="4696"/>
                    <a:pt x="865" y="4747"/>
                    <a:pt x="1001" y="4747"/>
                  </a:cubicBezTo>
                  <a:cubicBezTo>
                    <a:pt x="1137" y="4747"/>
                    <a:pt x="1273" y="4696"/>
                    <a:pt x="1377" y="4592"/>
                  </a:cubicBezTo>
                  <a:lnTo>
                    <a:pt x="1406" y="4563"/>
                  </a:lnTo>
                  <a:lnTo>
                    <a:pt x="1011" y="4169"/>
                  </a:lnTo>
                  <a:cubicBezTo>
                    <a:pt x="804" y="3962"/>
                    <a:pt x="804" y="3625"/>
                    <a:pt x="1011" y="3418"/>
                  </a:cubicBezTo>
                  <a:lnTo>
                    <a:pt x="4245" y="185"/>
                  </a:ln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5"/>
            <p:cNvSpPr/>
            <p:nvPr/>
          </p:nvSpPr>
          <p:spPr>
            <a:xfrm>
              <a:off x="5419276" y="4055272"/>
              <a:ext cx="46449" cy="45111"/>
            </a:xfrm>
            <a:custGeom>
              <a:avLst/>
              <a:gdLst/>
              <a:ahLst/>
              <a:cxnLst/>
              <a:rect l="l" t="t" r="r" b="b"/>
              <a:pathLst>
                <a:path w="1771" h="1720" extrusionOk="0">
                  <a:moveTo>
                    <a:pt x="765" y="1"/>
                  </a:moveTo>
                  <a:cubicBezTo>
                    <a:pt x="629" y="1"/>
                    <a:pt x="493" y="52"/>
                    <a:pt x="390" y="156"/>
                  </a:cubicBezTo>
                  <a:lnTo>
                    <a:pt x="0" y="545"/>
                  </a:lnTo>
                  <a:lnTo>
                    <a:pt x="1174" y="1720"/>
                  </a:lnTo>
                  <a:lnTo>
                    <a:pt x="1564" y="1330"/>
                  </a:lnTo>
                  <a:cubicBezTo>
                    <a:pt x="1771" y="1123"/>
                    <a:pt x="1771" y="786"/>
                    <a:pt x="1564" y="579"/>
                  </a:cubicBezTo>
                  <a:lnTo>
                    <a:pt x="1140" y="156"/>
                  </a:lnTo>
                  <a:cubicBezTo>
                    <a:pt x="1037" y="52"/>
                    <a:pt x="901" y="1"/>
                    <a:pt x="76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5"/>
            <p:cNvSpPr/>
            <p:nvPr/>
          </p:nvSpPr>
          <p:spPr>
            <a:xfrm>
              <a:off x="5419276" y="4055299"/>
              <a:ext cx="30555" cy="24759"/>
            </a:xfrm>
            <a:custGeom>
              <a:avLst/>
              <a:gdLst/>
              <a:ahLst/>
              <a:cxnLst/>
              <a:rect l="l" t="t" r="r" b="b"/>
              <a:pathLst>
                <a:path w="1165" h="944" extrusionOk="0">
                  <a:moveTo>
                    <a:pt x="712" y="1"/>
                  </a:moveTo>
                  <a:cubicBezTo>
                    <a:pt x="698" y="1"/>
                    <a:pt x="679" y="6"/>
                    <a:pt x="664" y="10"/>
                  </a:cubicBezTo>
                  <a:cubicBezTo>
                    <a:pt x="558" y="30"/>
                    <a:pt x="462" y="78"/>
                    <a:pt x="390" y="155"/>
                  </a:cubicBezTo>
                  <a:lnTo>
                    <a:pt x="96" y="448"/>
                  </a:lnTo>
                  <a:lnTo>
                    <a:pt x="0" y="544"/>
                  </a:lnTo>
                  <a:lnTo>
                    <a:pt x="404" y="944"/>
                  </a:lnTo>
                  <a:lnTo>
                    <a:pt x="1165" y="184"/>
                  </a:lnTo>
                  <a:lnTo>
                    <a:pt x="1140" y="155"/>
                  </a:lnTo>
                  <a:cubicBezTo>
                    <a:pt x="1126" y="145"/>
                    <a:pt x="1116" y="135"/>
                    <a:pt x="1102" y="126"/>
                  </a:cubicBezTo>
                  <a:lnTo>
                    <a:pt x="1088" y="111"/>
                  </a:lnTo>
                  <a:cubicBezTo>
                    <a:pt x="1073" y="102"/>
                    <a:pt x="1054" y="87"/>
                    <a:pt x="1039" y="78"/>
                  </a:cubicBezTo>
                  <a:cubicBezTo>
                    <a:pt x="958" y="30"/>
                    <a:pt x="861" y="1"/>
                    <a:pt x="765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5"/>
            <p:cNvSpPr/>
            <p:nvPr/>
          </p:nvSpPr>
          <p:spPr>
            <a:xfrm>
              <a:off x="5332567" y="3825756"/>
              <a:ext cx="360995" cy="359212"/>
            </a:xfrm>
            <a:custGeom>
              <a:avLst/>
              <a:gdLst/>
              <a:ahLst/>
              <a:cxnLst/>
              <a:rect l="l" t="t" r="r" b="b"/>
              <a:pathLst>
                <a:path w="13764" h="13696" extrusionOk="0">
                  <a:moveTo>
                    <a:pt x="5284" y="7959"/>
                  </a:moveTo>
                  <a:cubicBezTo>
                    <a:pt x="5442" y="8146"/>
                    <a:pt x="5621" y="8325"/>
                    <a:pt x="5808" y="8483"/>
                  </a:cubicBezTo>
                  <a:lnTo>
                    <a:pt x="5053" y="9239"/>
                  </a:lnTo>
                  <a:cubicBezTo>
                    <a:pt x="5038" y="9220"/>
                    <a:pt x="5024" y="9200"/>
                    <a:pt x="5005" y="9186"/>
                  </a:cubicBezTo>
                  <a:lnTo>
                    <a:pt x="4586" y="8762"/>
                  </a:lnTo>
                  <a:cubicBezTo>
                    <a:pt x="4567" y="8748"/>
                    <a:pt x="4548" y="8729"/>
                    <a:pt x="4528" y="8714"/>
                  </a:cubicBezTo>
                  <a:lnTo>
                    <a:pt x="5284" y="7959"/>
                  </a:lnTo>
                  <a:close/>
                  <a:moveTo>
                    <a:pt x="4064" y="8949"/>
                  </a:moveTo>
                  <a:cubicBezTo>
                    <a:pt x="4148" y="8949"/>
                    <a:pt x="4232" y="8981"/>
                    <a:pt x="4297" y="9046"/>
                  </a:cubicBezTo>
                  <a:lnTo>
                    <a:pt x="4721" y="9465"/>
                  </a:lnTo>
                  <a:cubicBezTo>
                    <a:pt x="4851" y="9595"/>
                    <a:pt x="4851" y="9807"/>
                    <a:pt x="4721" y="9936"/>
                  </a:cubicBezTo>
                  <a:lnTo>
                    <a:pt x="4475" y="10182"/>
                  </a:lnTo>
                  <a:lnTo>
                    <a:pt x="3585" y="9292"/>
                  </a:lnTo>
                  <a:lnTo>
                    <a:pt x="3831" y="9046"/>
                  </a:lnTo>
                  <a:cubicBezTo>
                    <a:pt x="3896" y="8981"/>
                    <a:pt x="3980" y="8949"/>
                    <a:pt x="4064" y="8949"/>
                  </a:cubicBezTo>
                  <a:close/>
                  <a:moveTo>
                    <a:pt x="3301" y="9576"/>
                  </a:moveTo>
                  <a:lnTo>
                    <a:pt x="4191" y="10466"/>
                  </a:lnTo>
                  <a:lnTo>
                    <a:pt x="1458" y="13199"/>
                  </a:lnTo>
                  <a:cubicBezTo>
                    <a:pt x="1393" y="13261"/>
                    <a:pt x="1309" y="13293"/>
                    <a:pt x="1225" y="13293"/>
                  </a:cubicBezTo>
                  <a:cubicBezTo>
                    <a:pt x="1141" y="13293"/>
                    <a:pt x="1057" y="13261"/>
                    <a:pt x="992" y="13199"/>
                  </a:cubicBezTo>
                  <a:lnTo>
                    <a:pt x="568" y="12775"/>
                  </a:lnTo>
                  <a:cubicBezTo>
                    <a:pt x="443" y="12645"/>
                    <a:pt x="443" y="12439"/>
                    <a:pt x="568" y="12309"/>
                  </a:cubicBezTo>
                  <a:lnTo>
                    <a:pt x="3301" y="9576"/>
                  </a:lnTo>
                  <a:close/>
                  <a:moveTo>
                    <a:pt x="8955" y="0"/>
                  </a:moveTo>
                  <a:cubicBezTo>
                    <a:pt x="8952" y="0"/>
                    <a:pt x="8949" y="0"/>
                    <a:pt x="8945" y="0"/>
                  </a:cubicBezTo>
                  <a:cubicBezTo>
                    <a:pt x="5014" y="0"/>
                    <a:pt x="2743" y="4466"/>
                    <a:pt x="5033" y="7641"/>
                  </a:cubicBezTo>
                  <a:lnTo>
                    <a:pt x="4119" y="8551"/>
                  </a:lnTo>
                  <a:cubicBezTo>
                    <a:pt x="4098" y="8549"/>
                    <a:pt x="4077" y="8548"/>
                    <a:pt x="4055" y="8548"/>
                  </a:cubicBezTo>
                  <a:cubicBezTo>
                    <a:pt x="3866" y="8548"/>
                    <a:pt x="3685" y="8624"/>
                    <a:pt x="3547" y="8762"/>
                  </a:cubicBezTo>
                  <a:lnTo>
                    <a:pt x="284" y="12025"/>
                  </a:lnTo>
                  <a:cubicBezTo>
                    <a:pt x="0" y="12309"/>
                    <a:pt x="0" y="12771"/>
                    <a:pt x="284" y="13059"/>
                  </a:cubicBezTo>
                  <a:lnTo>
                    <a:pt x="708" y="13483"/>
                  </a:lnTo>
                  <a:cubicBezTo>
                    <a:pt x="850" y="13625"/>
                    <a:pt x="1036" y="13696"/>
                    <a:pt x="1223" y="13696"/>
                  </a:cubicBezTo>
                  <a:cubicBezTo>
                    <a:pt x="1410" y="13696"/>
                    <a:pt x="1598" y="13625"/>
                    <a:pt x="1742" y="13483"/>
                  </a:cubicBezTo>
                  <a:lnTo>
                    <a:pt x="4615" y="10610"/>
                  </a:lnTo>
                  <a:lnTo>
                    <a:pt x="5005" y="10220"/>
                  </a:lnTo>
                  <a:cubicBezTo>
                    <a:pt x="5154" y="10071"/>
                    <a:pt x="5231" y="9859"/>
                    <a:pt x="5216" y="9648"/>
                  </a:cubicBezTo>
                  <a:lnTo>
                    <a:pt x="6126" y="8734"/>
                  </a:lnTo>
                  <a:cubicBezTo>
                    <a:pt x="6814" y="9229"/>
                    <a:pt x="7617" y="9532"/>
                    <a:pt x="8455" y="9619"/>
                  </a:cubicBezTo>
                  <a:lnTo>
                    <a:pt x="8479" y="9619"/>
                  </a:lnTo>
                  <a:cubicBezTo>
                    <a:pt x="8480" y="9619"/>
                    <a:pt x="8482" y="9619"/>
                    <a:pt x="8484" y="9619"/>
                  </a:cubicBezTo>
                  <a:cubicBezTo>
                    <a:pt x="8739" y="9619"/>
                    <a:pt x="8756" y="9239"/>
                    <a:pt x="8498" y="9220"/>
                  </a:cubicBezTo>
                  <a:cubicBezTo>
                    <a:pt x="7641" y="9133"/>
                    <a:pt x="6828" y="8796"/>
                    <a:pt x="6164" y="8257"/>
                  </a:cubicBezTo>
                  <a:cubicBezTo>
                    <a:pt x="2907" y="5625"/>
                    <a:pt x="4827" y="404"/>
                    <a:pt x="8945" y="404"/>
                  </a:cubicBezTo>
                  <a:cubicBezTo>
                    <a:pt x="8949" y="404"/>
                    <a:pt x="8952" y="404"/>
                    <a:pt x="8955" y="404"/>
                  </a:cubicBezTo>
                  <a:cubicBezTo>
                    <a:pt x="11217" y="404"/>
                    <a:pt x="13113" y="2121"/>
                    <a:pt x="13343" y="4374"/>
                  </a:cubicBezTo>
                  <a:cubicBezTo>
                    <a:pt x="13350" y="4503"/>
                    <a:pt x="13444" y="4563"/>
                    <a:pt x="13539" y="4563"/>
                  </a:cubicBezTo>
                  <a:cubicBezTo>
                    <a:pt x="13650" y="4563"/>
                    <a:pt x="13763" y="4481"/>
                    <a:pt x="13743" y="4331"/>
                  </a:cubicBezTo>
                  <a:cubicBezTo>
                    <a:pt x="13493" y="1870"/>
                    <a:pt x="11424" y="0"/>
                    <a:pt x="89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5"/>
            <p:cNvSpPr/>
            <p:nvPr/>
          </p:nvSpPr>
          <p:spPr>
            <a:xfrm>
              <a:off x="5455601" y="3848783"/>
              <a:ext cx="215328" cy="206804"/>
            </a:xfrm>
            <a:custGeom>
              <a:avLst/>
              <a:gdLst/>
              <a:ahLst/>
              <a:cxnLst/>
              <a:rect l="l" t="t" r="r" b="b"/>
              <a:pathLst>
                <a:path w="8210" h="7885" extrusionOk="0">
                  <a:moveTo>
                    <a:pt x="4254" y="406"/>
                  </a:moveTo>
                  <a:cubicBezTo>
                    <a:pt x="4710" y="406"/>
                    <a:pt x="5170" y="495"/>
                    <a:pt x="5607" y="676"/>
                  </a:cubicBezTo>
                  <a:cubicBezTo>
                    <a:pt x="6930" y="1225"/>
                    <a:pt x="7791" y="2515"/>
                    <a:pt x="7791" y="3944"/>
                  </a:cubicBezTo>
                  <a:cubicBezTo>
                    <a:pt x="7796" y="5899"/>
                    <a:pt x="6218" y="7480"/>
                    <a:pt x="4263" y="7480"/>
                  </a:cubicBezTo>
                  <a:cubicBezTo>
                    <a:pt x="4260" y="7480"/>
                    <a:pt x="4257" y="7480"/>
                    <a:pt x="4254" y="7480"/>
                  </a:cubicBezTo>
                  <a:cubicBezTo>
                    <a:pt x="2825" y="7480"/>
                    <a:pt x="1531" y="6619"/>
                    <a:pt x="987" y="5300"/>
                  </a:cubicBezTo>
                  <a:cubicBezTo>
                    <a:pt x="439" y="3977"/>
                    <a:pt x="742" y="2452"/>
                    <a:pt x="1752" y="1441"/>
                  </a:cubicBezTo>
                  <a:cubicBezTo>
                    <a:pt x="2428" y="766"/>
                    <a:pt x="3334" y="406"/>
                    <a:pt x="4254" y="406"/>
                  </a:cubicBezTo>
                  <a:close/>
                  <a:moveTo>
                    <a:pt x="4253" y="0"/>
                  </a:moveTo>
                  <a:cubicBezTo>
                    <a:pt x="3228" y="0"/>
                    <a:pt x="2220" y="401"/>
                    <a:pt x="1464" y="1158"/>
                  </a:cubicBezTo>
                  <a:cubicBezTo>
                    <a:pt x="338" y="2284"/>
                    <a:pt x="1" y="3977"/>
                    <a:pt x="612" y="5450"/>
                  </a:cubicBezTo>
                  <a:cubicBezTo>
                    <a:pt x="1223" y="6927"/>
                    <a:pt x="2662" y="7884"/>
                    <a:pt x="4254" y="7884"/>
                  </a:cubicBezTo>
                  <a:cubicBezTo>
                    <a:pt x="4263" y="7884"/>
                    <a:pt x="4272" y="7884"/>
                    <a:pt x="4281" y="7884"/>
                  </a:cubicBezTo>
                  <a:cubicBezTo>
                    <a:pt x="6448" y="7884"/>
                    <a:pt x="8210" y="6114"/>
                    <a:pt x="8195" y="3944"/>
                  </a:cubicBezTo>
                  <a:cubicBezTo>
                    <a:pt x="8195" y="2351"/>
                    <a:pt x="7233" y="912"/>
                    <a:pt x="5761" y="301"/>
                  </a:cubicBezTo>
                  <a:cubicBezTo>
                    <a:pt x="5273" y="99"/>
                    <a:pt x="4761" y="0"/>
                    <a:pt x="4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5"/>
            <p:cNvSpPr/>
            <p:nvPr/>
          </p:nvSpPr>
          <p:spPr>
            <a:xfrm>
              <a:off x="5518075" y="3887574"/>
              <a:ext cx="98353" cy="120437"/>
            </a:xfrm>
            <a:custGeom>
              <a:avLst/>
              <a:gdLst/>
              <a:ahLst/>
              <a:cxnLst/>
              <a:rect l="l" t="t" r="r" b="b"/>
              <a:pathLst>
                <a:path w="3750" h="4592" extrusionOk="0">
                  <a:moveTo>
                    <a:pt x="1872" y="405"/>
                  </a:moveTo>
                  <a:cubicBezTo>
                    <a:pt x="2604" y="405"/>
                    <a:pt x="2970" y="1291"/>
                    <a:pt x="2455" y="1805"/>
                  </a:cubicBezTo>
                  <a:cubicBezTo>
                    <a:pt x="2286" y="1974"/>
                    <a:pt x="2079" y="2049"/>
                    <a:pt x="1876" y="2049"/>
                  </a:cubicBezTo>
                  <a:cubicBezTo>
                    <a:pt x="1454" y="2049"/>
                    <a:pt x="1050" y="1722"/>
                    <a:pt x="1050" y="1228"/>
                  </a:cubicBezTo>
                  <a:cubicBezTo>
                    <a:pt x="1050" y="771"/>
                    <a:pt x="1420" y="405"/>
                    <a:pt x="1872" y="405"/>
                  </a:cubicBezTo>
                  <a:close/>
                  <a:moveTo>
                    <a:pt x="2450" y="2450"/>
                  </a:moveTo>
                  <a:cubicBezTo>
                    <a:pt x="2945" y="2450"/>
                    <a:pt x="3345" y="2850"/>
                    <a:pt x="3345" y="3345"/>
                  </a:cubicBezTo>
                  <a:lnTo>
                    <a:pt x="3345" y="4187"/>
                  </a:lnTo>
                  <a:lnTo>
                    <a:pt x="2907" y="4187"/>
                  </a:lnTo>
                  <a:lnTo>
                    <a:pt x="2907" y="3302"/>
                  </a:lnTo>
                  <a:cubicBezTo>
                    <a:pt x="2900" y="3177"/>
                    <a:pt x="2802" y="3114"/>
                    <a:pt x="2705" y="3114"/>
                  </a:cubicBezTo>
                  <a:cubicBezTo>
                    <a:pt x="2607" y="3114"/>
                    <a:pt x="2510" y="3177"/>
                    <a:pt x="2503" y="3302"/>
                  </a:cubicBezTo>
                  <a:lnTo>
                    <a:pt x="2503" y="4187"/>
                  </a:lnTo>
                  <a:lnTo>
                    <a:pt x="1242" y="4187"/>
                  </a:lnTo>
                  <a:lnTo>
                    <a:pt x="1242" y="3307"/>
                  </a:lnTo>
                  <a:cubicBezTo>
                    <a:pt x="1235" y="3179"/>
                    <a:pt x="1137" y="3115"/>
                    <a:pt x="1040" y="3115"/>
                  </a:cubicBezTo>
                  <a:cubicBezTo>
                    <a:pt x="943" y="3115"/>
                    <a:pt x="845" y="3179"/>
                    <a:pt x="838" y="3307"/>
                  </a:cubicBezTo>
                  <a:lnTo>
                    <a:pt x="838" y="4187"/>
                  </a:lnTo>
                  <a:lnTo>
                    <a:pt x="400" y="4187"/>
                  </a:lnTo>
                  <a:lnTo>
                    <a:pt x="400" y="3345"/>
                  </a:lnTo>
                  <a:cubicBezTo>
                    <a:pt x="400" y="2850"/>
                    <a:pt x="799" y="2450"/>
                    <a:pt x="1295" y="2450"/>
                  </a:cubicBezTo>
                  <a:close/>
                  <a:moveTo>
                    <a:pt x="1872" y="1"/>
                  </a:moveTo>
                  <a:cubicBezTo>
                    <a:pt x="790" y="1"/>
                    <a:pt x="241" y="1310"/>
                    <a:pt x="1002" y="2084"/>
                  </a:cubicBezTo>
                  <a:cubicBezTo>
                    <a:pt x="414" y="2219"/>
                    <a:pt x="1" y="2744"/>
                    <a:pt x="1" y="3345"/>
                  </a:cubicBezTo>
                  <a:lnTo>
                    <a:pt x="1" y="4202"/>
                  </a:lnTo>
                  <a:cubicBezTo>
                    <a:pt x="1" y="4418"/>
                    <a:pt x="174" y="4591"/>
                    <a:pt x="386" y="4591"/>
                  </a:cubicBezTo>
                  <a:lnTo>
                    <a:pt x="3359" y="4591"/>
                  </a:lnTo>
                  <a:cubicBezTo>
                    <a:pt x="3576" y="4591"/>
                    <a:pt x="3749" y="4418"/>
                    <a:pt x="3749" y="4202"/>
                  </a:cubicBezTo>
                  <a:lnTo>
                    <a:pt x="3749" y="3345"/>
                  </a:lnTo>
                  <a:cubicBezTo>
                    <a:pt x="3749" y="2744"/>
                    <a:pt x="3330" y="2219"/>
                    <a:pt x="2743" y="2084"/>
                  </a:cubicBezTo>
                  <a:cubicBezTo>
                    <a:pt x="3504" y="1310"/>
                    <a:pt x="2955" y="1"/>
                    <a:pt x="1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5"/>
            <p:cNvSpPr/>
            <p:nvPr/>
          </p:nvSpPr>
          <p:spPr>
            <a:xfrm>
              <a:off x="5572470" y="3959411"/>
              <a:ext cx="120751" cy="118627"/>
            </a:xfrm>
            <a:custGeom>
              <a:avLst/>
              <a:gdLst/>
              <a:ahLst/>
              <a:cxnLst/>
              <a:rect l="l" t="t" r="r" b="b"/>
              <a:pathLst>
                <a:path w="4604" h="4523" extrusionOk="0">
                  <a:moveTo>
                    <a:pt x="4391" y="0"/>
                  </a:moveTo>
                  <a:cubicBezTo>
                    <a:pt x="4301" y="0"/>
                    <a:pt x="4212" y="56"/>
                    <a:pt x="4196" y="173"/>
                  </a:cubicBezTo>
                  <a:cubicBezTo>
                    <a:pt x="3985" y="2261"/>
                    <a:pt x="2334" y="3912"/>
                    <a:pt x="246" y="4124"/>
                  </a:cubicBezTo>
                  <a:cubicBezTo>
                    <a:pt x="1" y="4157"/>
                    <a:pt x="20" y="4513"/>
                    <a:pt x="265" y="4523"/>
                  </a:cubicBezTo>
                  <a:lnTo>
                    <a:pt x="289" y="4523"/>
                  </a:lnTo>
                  <a:cubicBezTo>
                    <a:pt x="2565" y="4292"/>
                    <a:pt x="4365" y="2492"/>
                    <a:pt x="4596" y="216"/>
                  </a:cubicBezTo>
                  <a:cubicBezTo>
                    <a:pt x="4604" y="76"/>
                    <a:pt x="4496" y="0"/>
                    <a:pt x="4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0" name="Google Shape;11620;p75"/>
          <p:cNvGrpSpPr/>
          <p:nvPr/>
        </p:nvGrpSpPr>
        <p:grpSpPr>
          <a:xfrm>
            <a:off x="5776153" y="3840390"/>
            <a:ext cx="367028" cy="329942"/>
            <a:chOff x="5776153" y="3840390"/>
            <a:chExt cx="367028" cy="329942"/>
          </a:xfrm>
        </p:grpSpPr>
        <p:sp>
          <p:nvSpPr>
            <p:cNvPr id="11621" name="Google Shape;11621;p75"/>
            <p:cNvSpPr/>
            <p:nvPr/>
          </p:nvSpPr>
          <p:spPr>
            <a:xfrm>
              <a:off x="5927853" y="3907139"/>
              <a:ext cx="29060" cy="50881"/>
            </a:xfrm>
            <a:custGeom>
              <a:avLst/>
              <a:gdLst/>
              <a:ahLst/>
              <a:cxnLst/>
              <a:rect l="l" t="t" r="r" b="b"/>
              <a:pathLst>
                <a:path w="1108" h="1940" extrusionOk="0">
                  <a:moveTo>
                    <a:pt x="520" y="391"/>
                  </a:moveTo>
                  <a:lnTo>
                    <a:pt x="520" y="747"/>
                  </a:lnTo>
                  <a:cubicBezTo>
                    <a:pt x="409" y="708"/>
                    <a:pt x="328" y="660"/>
                    <a:pt x="328" y="559"/>
                  </a:cubicBezTo>
                  <a:cubicBezTo>
                    <a:pt x="328" y="468"/>
                    <a:pt x="400" y="410"/>
                    <a:pt x="520" y="391"/>
                  </a:cubicBezTo>
                  <a:close/>
                  <a:moveTo>
                    <a:pt x="640" y="1117"/>
                  </a:moveTo>
                  <a:cubicBezTo>
                    <a:pt x="741" y="1165"/>
                    <a:pt x="814" y="1223"/>
                    <a:pt x="814" y="1338"/>
                  </a:cubicBezTo>
                  <a:cubicBezTo>
                    <a:pt x="814" y="1449"/>
                    <a:pt x="741" y="1507"/>
                    <a:pt x="640" y="1531"/>
                  </a:cubicBezTo>
                  <a:lnTo>
                    <a:pt x="640" y="1117"/>
                  </a:lnTo>
                  <a:close/>
                  <a:moveTo>
                    <a:pt x="578" y="1"/>
                  </a:moveTo>
                  <a:cubicBezTo>
                    <a:pt x="534" y="1"/>
                    <a:pt x="501" y="30"/>
                    <a:pt x="501" y="63"/>
                  </a:cubicBezTo>
                  <a:lnTo>
                    <a:pt x="501" y="126"/>
                  </a:lnTo>
                  <a:cubicBezTo>
                    <a:pt x="265" y="160"/>
                    <a:pt x="44" y="285"/>
                    <a:pt x="44" y="588"/>
                  </a:cubicBezTo>
                  <a:cubicBezTo>
                    <a:pt x="44" y="891"/>
                    <a:pt x="284" y="982"/>
                    <a:pt x="501" y="1064"/>
                  </a:cubicBezTo>
                  <a:lnTo>
                    <a:pt x="501" y="1531"/>
                  </a:lnTo>
                  <a:cubicBezTo>
                    <a:pt x="294" y="1507"/>
                    <a:pt x="222" y="1358"/>
                    <a:pt x="130" y="1358"/>
                  </a:cubicBezTo>
                  <a:cubicBezTo>
                    <a:pt x="58" y="1358"/>
                    <a:pt x="0" y="1454"/>
                    <a:pt x="0" y="1521"/>
                  </a:cubicBezTo>
                  <a:cubicBezTo>
                    <a:pt x="0" y="1651"/>
                    <a:pt x="212" y="180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60" y="1906"/>
                    <a:pt x="660" y="1877"/>
                  </a:cubicBezTo>
                  <a:lnTo>
                    <a:pt x="660" y="1805"/>
                  </a:lnTo>
                  <a:cubicBezTo>
                    <a:pt x="924" y="1762"/>
                    <a:pt x="1107" y="1593"/>
                    <a:pt x="1107" y="1305"/>
                  </a:cubicBezTo>
                  <a:cubicBezTo>
                    <a:pt x="1107" y="982"/>
                    <a:pt x="871" y="877"/>
                    <a:pt x="660" y="800"/>
                  </a:cubicBezTo>
                  <a:lnTo>
                    <a:pt x="660" y="386"/>
                  </a:lnTo>
                  <a:cubicBezTo>
                    <a:pt x="818" y="395"/>
                    <a:pt x="871" y="472"/>
                    <a:pt x="939" y="472"/>
                  </a:cubicBezTo>
                  <a:cubicBezTo>
                    <a:pt x="1025" y="472"/>
                    <a:pt x="1064" y="362"/>
                    <a:pt x="1064" y="309"/>
                  </a:cubicBezTo>
                  <a:cubicBezTo>
                    <a:pt x="1064" y="169"/>
                    <a:pt x="814" y="126"/>
                    <a:pt x="660" y="121"/>
                  </a:cubicBezTo>
                  <a:lnTo>
                    <a:pt x="660" y="63"/>
                  </a:lnTo>
                  <a:cubicBezTo>
                    <a:pt x="660" y="30"/>
                    <a:pt x="62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5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5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5"/>
            <p:cNvSpPr/>
            <p:nvPr/>
          </p:nvSpPr>
          <p:spPr>
            <a:xfrm>
              <a:off x="5888092" y="3877738"/>
              <a:ext cx="108818" cy="108818"/>
            </a:xfrm>
            <a:custGeom>
              <a:avLst/>
              <a:gdLst/>
              <a:ahLst/>
              <a:cxnLst/>
              <a:rect l="l" t="t" r="r" b="b"/>
              <a:pathLst>
                <a:path w="4149" h="4149" extrusionOk="0">
                  <a:moveTo>
                    <a:pt x="2075" y="1"/>
                  </a:moveTo>
                  <a:cubicBezTo>
                    <a:pt x="929" y="1"/>
                    <a:pt x="1" y="929"/>
                    <a:pt x="1" y="2075"/>
                  </a:cubicBezTo>
                  <a:cubicBezTo>
                    <a:pt x="1" y="3220"/>
                    <a:pt x="929" y="4148"/>
                    <a:pt x="2075" y="4148"/>
                  </a:cubicBezTo>
                  <a:cubicBezTo>
                    <a:pt x="3220" y="4148"/>
                    <a:pt x="4148" y="3220"/>
                    <a:pt x="4148" y="2075"/>
                  </a:cubicBezTo>
                  <a:cubicBezTo>
                    <a:pt x="4148" y="929"/>
                    <a:pt x="3220" y="1"/>
                    <a:pt x="2075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5"/>
            <p:cNvSpPr/>
            <p:nvPr/>
          </p:nvSpPr>
          <p:spPr>
            <a:xfrm>
              <a:off x="5887961" y="3877765"/>
              <a:ext cx="61503" cy="108765"/>
            </a:xfrm>
            <a:custGeom>
              <a:avLst/>
              <a:gdLst/>
              <a:ahLst/>
              <a:cxnLst/>
              <a:rect l="l" t="t" r="r" b="b"/>
              <a:pathLst>
                <a:path w="2345" h="4147" extrusionOk="0">
                  <a:moveTo>
                    <a:pt x="2070" y="1"/>
                  </a:moveTo>
                  <a:cubicBezTo>
                    <a:pt x="945" y="1"/>
                    <a:pt x="1" y="916"/>
                    <a:pt x="1" y="2074"/>
                  </a:cubicBezTo>
                  <a:cubicBezTo>
                    <a:pt x="1" y="3231"/>
                    <a:pt x="945" y="4146"/>
                    <a:pt x="2070" y="4146"/>
                  </a:cubicBezTo>
                  <a:cubicBezTo>
                    <a:pt x="2160" y="4146"/>
                    <a:pt x="2252" y="4140"/>
                    <a:pt x="2344" y="4128"/>
                  </a:cubicBezTo>
                  <a:cubicBezTo>
                    <a:pt x="1310" y="3993"/>
                    <a:pt x="540" y="3113"/>
                    <a:pt x="540" y="2074"/>
                  </a:cubicBezTo>
                  <a:cubicBezTo>
                    <a:pt x="540" y="1034"/>
                    <a:pt x="1314" y="154"/>
                    <a:pt x="2344" y="19"/>
                  </a:cubicBezTo>
                  <a:cubicBezTo>
                    <a:pt x="2252" y="7"/>
                    <a:pt x="2160" y="1"/>
                    <a:pt x="207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5"/>
            <p:cNvSpPr/>
            <p:nvPr/>
          </p:nvSpPr>
          <p:spPr>
            <a:xfrm>
              <a:off x="5905507" y="3895153"/>
              <a:ext cx="73988" cy="73988"/>
            </a:xfrm>
            <a:custGeom>
              <a:avLst/>
              <a:gdLst/>
              <a:ahLst/>
              <a:cxnLst/>
              <a:rect l="l" t="t" r="r" b="b"/>
              <a:pathLst>
                <a:path w="2821" h="2821" extrusionOk="0">
                  <a:moveTo>
                    <a:pt x="1411" y="1"/>
                  </a:moveTo>
                  <a:cubicBezTo>
                    <a:pt x="631" y="1"/>
                    <a:pt x="1" y="631"/>
                    <a:pt x="1" y="1411"/>
                  </a:cubicBezTo>
                  <a:cubicBezTo>
                    <a:pt x="1" y="2190"/>
                    <a:pt x="631" y="2820"/>
                    <a:pt x="1411" y="2820"/>
                  </a:cubicBezTo>
                  <a:cubicBezTo>
                    <a:pt x="2190" y="2820"/>
                    <a:pt x="2820" y="2190"/>
                    <a:pt x="2820" y="1411"/>
                  </a:cubicBezTo>
                  <a:cubicBezTo>
                    <a:pt x="2820" y="631"/>
                    <a:pt x="2190" y="1"/>
                    <a:pt x="1411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5"/>
            <p:cNvSpPr/>
            <p:nvPr/>
          </p:nvSpPr>
          <p:spPr>
            <a:xfrm>
              <a:off x="5905376" y="3895075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12" y="0"/>
                  </a:moveTo>
                  <a:cubicBezTo>
                    <a:pt x="649" y="0"/>
                    <a:pt x="1" y="619"/>
                    <a:pt x="1" y="1414"/>
                  </a:cubicBezTo>
                  <a:cubicBezTo>
                    <a:pt x="1" y="2206"/>
                    <a:pt x="646" y="2823"/>
                    <a:pt x="1405" y="2823"/>
                  </a:cubicBezTo>
                  <a:cubicBezTo>
                    <a:pt x="1499" y="2823"/>
                    <a:pt x="1594" y="2814"/>
                    <a:pt x="1690" y="2794"/>
                  </a:cubicBezTo>
                  <a:cubicBezTo>
                    <a:pt x="1026" y="2665"/>
                    <a:pt x="554" y="2087"/>
                    <a:pt x="554" y="1414"/>
                  </a:cubicBezTo>
                  <a:cubicBezTo>
                    <a:pt x="554" y="740"/>
                    <a:pt x="1026" y="162"/>
                    <a:pt x="1690" y="28"/>
                  </a:cubicBezTo>
                  <a:cubicBezTo>
                    <a:pt x="1596" y="9"/>
                    <a:pt x="1503" y="0"/>
                    <a:pt x="14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5"/>
            <p:cNvSpPr/>
            <p:nvPr/>
          </p:nvSpPr>
          <p:spPr>
            <a:xfrm>
              <a:off x="5972387" y="3845951"/>
              <a:ext cx="108818" cy="108792"/>
            </a:xfrm>
            <a:custGeom>
              <a:avLst/>
              <a:gdLst/>
              <a:ahLst/>
              <a:cxnLst/>
              <a:rect l="l" t="t" r="r" b="b"/>
              <a:pathLst>
                <a:path w="4149" h="4148" extrusionOk="0">
                  <a:moveTo>
                    <a:pt x="2075" y="0"/>
                  </a:moveTo>
                  <a:cubicBezTo>
                    <a:pt x="930" y="0"/>
                    <a:pt x="1" y="929"/>
                    <a:pt x="1" y="2074"/>
                  </a:cubicBezTo>
                  <a:cubicBezTo>
                    <a:pt x="1" y="3219"/>
                    <a:pt x="930" y="4148"/>
                    <a:pt x="2075" y="4148"/>
                  </a:cubicBezTo>
                  <a:cubicBezTo>
                    <a:pt x="3220" y="4148"/>
                    <a:pt x="4149" y="3219"/>
                    <a:pt x="4149" y="2074"/>
                  </a:cubicBezTo>
                  <a:cubicBezTo>
                    <a:pt x="4149" y="929"/>
                    <a:pt x="3220" y="0"/>
                    <a:pt x="207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5"/>
            <p:cNvSpPr/>
            <p:nvPr/>
          </p:nvSpPr>
          <p:spPr>
            <a:xfrm>
              <a:off x="5972282" y="3845977"/>
              <a:ext cx="61477" cy="108739"/>
            </a:xfrm>
            <a:custGeom>
              <a:avLst/>
              <a:gdLst/>
              <a:ahLst/>
              <a:cxnLst/>
              <a:rect l="l" t="t" r="r" b="b"/>
              <a:pathLst>
                <a:path w="2344" h="4146" extrusionOk="0">
                  <a:moveTo>
                    <a:pt x="2069" y="0"/>
                  </a:moveTo>
                  <a:cubicBezTo>
                    <a:pt x="944" y="0"/>
                    <a:pt x="0" y="915"/>
                    <a:pt x="0" y="2073"/>
                  </a:cubicBezTo>
                  <a:cubicBezTo>
                    <a:pt x="0" y="3235"/>
                    <a:pt x="944" y="4146"/>
                    <a:pt x="2068" y="4146"/>
                  </a:cubicBezTo>
                  <a:cubicBezTo>
                    <a:pt x="2159" y="4146"/>
                    <a:pt x="2251" y="4140"/>
                    <a:pt x="2343" y="4128"/>
                  </a:cubicBezTo>
                  <a:cubicBezTo>
                    <a:pt x="1314" y="3993"/>
                    <a:pt x="539" y="3117"/>
                    <a:pt x="539" y="2073"/>
                  </a:cubicBezTo>
                  <a:cubicBezTo>
                    <a:pt x="539" y="1034"/>
                    <a:pt x="1314" y="153"/>
                    <a:pt x="2343" y="18"/>
                  </a:cubicBezTo>
                  <a:cubicBezTo>
                    <a:pt x="2251" y="6"/>
                    <a:pt x="2159" y="0"/>
                    <a:pt x="2069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5"/>
            <p:cNvSpPr/>
            <p:nvPr/>
          </p:nvSpPr>
          <p:spPr>
            <a:xfrm>
              <a:off x="5989802" y="3863366"/>
              <a:ext cx="73988" cy="73962"/>
            </a:xfrm>
            <a:custGeom>
              <a:avLst/>
              <a:gdLst/>
              <a:ahLst/>
              <a:cxnLst/>
              <a:rect l="l" t="t" r="r" b="b"/>
              <a:pathLst>
                <a:path w="2821" h="2820" extrusionOk="0">
                  <a:moveTo>
                    <a:pt x="1411" y="0"/>
                  </a:moveTo>
                  <a:cubicBezTo>
                    <a:pt x="631" y="0"/>
                    <a:pt x="1" y="630"/>
                    <a:pt x="1" y="1410"/>
                  </a:cubicBezTo>
                  <a:cubicBezTo>
                    <a:pt x="1" y="2189"/>
                    <a:pt x="631" y="2820"/>
                    <a:pt x="1411" y="2820"/>
                  </a:cubicBezTo>
                  <a:cubicBezTo>
                    <a:pt x="2190" y="2820"/>
                    <a:pt x="2821" y="2189"/>
                    <a:pt x="2821" y="1410"/>
                  </a:cubicBezTo>
                  <a:cubicBezTo>
                    <a:pt x="2821" y="630"/>
                    <a:pt x="2190" y="0"/>
                    <a:pt x="141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5"/>
            <p:cNvSpPr/>
            <p:nvPr/>
          </p:nvSpPr>
          <p:spPr>
            <a:xfrm>
              <a:off x="5989697" y="3863366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05" y="0"/>
                  </a:moveTo>
                  <a:cubicBezTo>
                    <a:pt x="645" y="0"/>
                    <a:pt x="0" y="617"/>
                    <a:pt x="0" y="1410"/>
                  </a:cubicBezTo>
                  <a:cubicBezTo>
                    <a:pt x="0" y="2205"/>
                    <a:pt x="649" y="2823"/>
                    <a:pt x="1411" y="2823"/>
                  </a:cubicBezTo>
                  <a:cubicBezTo>
                    <a:pt x="1502" y="2823"/>
                    <a:pt x="1595" y="2814"/>
                    <a:pt x="1689" y="2796"/>
                  </a:cubicBezTo>
                  <a:cubicBezTo>
                    <a:pt x="1030" y="2666"/>
                    <a:pt x="553" y="2084"/>
                    <a:pt x="553" y="1410"/>
                  </a:cubicBezTo>
                  <a:cubicBezTo>
                    <a:pt x="553" y="736"/>
                    <a:pt x="1030" y="159"/>
                    <a:pt x="1689" y="29"/>
                  </a:cubicBezTo>
                  <a:cubicBezTo>
                    <a:pt x="1593" y="10"/>
                    <a:pt x="1498" y="0"/>
                    <a:pt x="1405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5"/>
            <p:cNvSpPr/>
            <p:nvPr/>
          </p:nvSpPr>
          <p:spPr>
            <a:xfrm>
              <a:off x="5781976" y="4027550"/>
              <a:ext cx="122430" cy="137904"/>
            </a:xfrm>
            <a:custGeom>
              <a:avLst/>
              <a:gdLst/>
              <a:ahLst/>
              <a:cxnLst/>
              <a:rect l="l" t="t" r="r" b="b"/>
              <a:pathLst>
                <a:path w="4668" h="5258" extrusionOk="0">
                  <a:moveTo>
                    <a:pt x="3104" y="0"/>
                  </a:moveTo>
                  <a:lnTo>
                    <a:pt x="221" y="1088"/>
                  </a:lnTo>
                  <a:cubicBezTo>
                    <a:pt x="72" y="1145"/>
                    <a:pt x="0" y="1309"/>
                    <a:pt x="53" y="1453"/>
                  </a:cubicBezTo>
                  <a:lnTo>
                    <a:pt x="1419" y="5072"/>
                  </a:lnTo>
                  <a:cubicBezTo>
                    <a:pt x="1461" y="5188"/>
                    <a:pt x="1569" y="5257"/>
                    <a:pt x="1686" y="5257"/>
                  </a:cubicBezTo>
                  <a:cubicBezTo>
                    <a:pt x="1719" y="5257"/>
                    <a:pt x="1752" y="5252"/>
                    <a:pt x="1785" y="5240"/>
                  </a:cubicBezTo>
                  <a:lnTo>
                    <a:pt x="4667" y="4153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5"/>
            <p:cNvSpPr/>
            <p:nvPr/>
          </p:nvSpPr>
          <p:spPr>
            <a:xfrm>
              <a:off x="5815783" y="4120684"/>
              <a:ext cx="88623" cy="44770"/>
            </a:xfrm>
            <a:custGeom>
              <a:avLst/>
              <a:gdLst/>
              <a:ahLst/>
              <a:cxnLst/>
              <a:rect l="l" t="t" r="r" b="b"/>
              <a:pathLst>
                <a:path w="3379" h="1707" extrusionOk="0">
                  <a:moveTo>
                    <a:pt x="3152" y="0"/>
                  </a:moveTo>
                  <a:lnTo>
                    <a:pt x="3099" y="19"/>
                  </a:lnTo>
                  <a:lnTo>
                    <a:pt x="1" y="1184"/>
                  </a:lnTo>
                  <a:lnTo>
                    <a:pt x="130" y="1521"/>
                  </a:lnTo>
                  <a:cubicBezTo>
                    <a:pt x="172" y="1637"/>
                    <a:pt x="280" y="1706"/>
                    <a:pt x="397" y="1706"/>
                  </a:cubicBezTo>
                  <a:cubicBezTo>
                    <a:pt x="430" y="1706"/>
                    <a:pt x="463" y="1701"/>
                    <a:pt x="496" y="1689"/>
                  </a:cubicBezTo>
                  <a:lnTo>
                    <a:pt x="3378" y="602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5"/>
            <p:cNvSpPr/>
            <p:nvPr/>
          </p:nvSpPr>
          <p:spPr>
            <a:xfrm>
              <a:off x="5900340" y="3964840"/>
              <a:ext cx="238277" cy="147399"/>
            </a:xfrm>
            <a:custGeom>
              <a:avLst/>
              <a:gdLst/>
              <a:ahLst/>
              <a:cxnLst/>
              <a:rect l="l" t="t" r="r" b="b"/>
              <a:pathLst>
                <a:path w="9085" h="5620" extrusionOk="0">
                  <a:moveTo>
                    <a:pt x="8081" y="0"/>
                  </a:moveTo>
                  <a:cubicBezTo>
                    <a:pt x="7717" y="0"/>
                    <a:pt x="7423" y="292"/>
                    <a:pt x="7386" y="322"/>
                  </a:cubicBezTo>
                  <a:lnTo>
                    <a:pt x="5005" y="2300"/>
                  </a:lnTo>
                  <a:cubicBezTo>
                    <a:pt x="5005" y="2300"/>
                    <a:pt x="4971" y="1621"/>
                    <a:pt x="4254" y="1621"/>
                  </a:cubicBezTo>
                  <a:cubicBezTo>
                    <a:pt x="3688" y="1621"/>
                    <a:pt x="3263" y="1619"/>
                    <a:pt x="2934" y="1619"/>
                  </a:cubicBezTo>
                  <a:cubicBezTo>
                    <a:pt x="2114" y="1619"/>
                    <a:pt x="1898" y="1636"/>
                    <a:pt x="1588" y="1756"/>
                  </a:cubicBezTo>
                  <a:lnTo>
                    <a:pt x="0" y="2410"/>
                  </a:lnTo>
                  <a:lnTo>
                    <a:pt x="1213" y="5620"/>
                  </a:lnTo>
                  <a:cubicBezTo>
                    <a:pt x="2174" y="5219"/>
                    <a:pt x="2105" y="5173"/>
                    <a:pt x="3079" y="5173"/>
                  </a:cubicBezTo>
                  <a:cubicBezTo>
                    <a:pt x="3367" y="5173"/>
                    <a:pt x="3748" y="5177"/>
                    <a:pt x="4273" y="5177"/>
                  </a:cubicBezTo>
                  <a:cubicBezTo>
                    <a:pt x="4543" y="5163"/>
                    <a:pt x="5149" y="5071"/>
                    <a:pt x="5606" y="4547"/>
                  </a:cubicBezTo>
                  <a:lnTo>
                    <a:pt x="8541" y="1400"/>
                  </a:lnTo>
                  <a:cubicBezTo>
                    <a:pt x="8633" y="1289"/>
                    <a:pt x="9085" y="707"/>
                    <a:pt x="8580" y="211"/>
                  </a:cubicBezTo>
                  <a:cubicBezTo>
                    <a:pt x="8411" y="55"/>
                    <a:pt x="8239" y="0"/>
                    <a:pt x="8081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5"/>
            <p:cNvSpPr/>
            <p:nvPr/>
          </p:nvSpPr>
          <p:spPr>
            <a:xfrm>
              <a:off x="5900471" y="4021098"/>
              <a:ext cx="48364" cy="91141"/>
            </a:xfrm>
            <a:custGeom>
              <a:avLst/>
              <a:gdLst/>
              <a:ahLst/>
              <a:cxnLst/>
              <a:rect l="l" t="t" r="r" b="b"/>
              <a:pathLst>
                <a:path w="1844" h="3475" extrusionOk="0">
                  <a:moveTo>
                    <a:pt x="635" y="1"/>
                  </a:moveTo>
                  <a:lnTo>
                    <a:pt x="0" y="265"/>
                  </a:lnTo>
                  <a:lnTo>
                    <a:pt x="1208" y="3475"/>
                  </a:lnTo>
                  <a:lnTo>
                    <a:pt x="1843" y="3210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5"/>
            <p:cNvSpPr/>
            <p:nvPr/>
          </p:nvSpPr>
          <p:spPr>
            <a:xfrm>
              <a:off x="5861970" y="4016980"/>
              <a:ext cx="74617" cy="119991"/>
            </a:xfrm>
            <a:custGeom>
              <a:avLst/>
              <a:gdLst/>
              <a:ahLst/>
              <a:cxnLst/>
              <a:rect l="l" t="t" r="r" b="b"/>
              <a:pathLst>
                <a:path w="2845" h="4575" extrusionOk="0">
                  <a:moveTo>
                    <a:pt x="1175" y="0"/>
                  </a:moveTo>
                  <a:cubicBezTo>
                    <a:pt x="1145" y="0"/>
                    <a:pt x="1114" y="6"/>
                    <a:pt x="1083" y="18"/>
                  </a:cubicBezTo>
                  <a:lnTo>
                    <a:pt x="1" y="422"/>
                  </a:lnTo>
                  <a:lnTo>
                    <a:pt x="1564" y="4575"/>
                  </a:lnTo>
                  <a:lnTo>
                    <a:pt x="2647" y="4166"/>
                  </a:lnTo>
                  <a:cubicBezTo>
                    <a:pt x="2777" y="4118"/>
                    <a:pt x="2844" y="3973"/>
                    <a:pt x="2796" y="3844"/>
                  </a:cubicBezTo>
                  <a:lnTo>
                    <a:pt x="1411" y="163"/>
                  </a:lnTo>
                  <a:cubicBezTo>
                    <a:pt x="1370" y="63"/>
                    <a:pt x="1276" y="0"/>
                    <a:pt x="117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5"/>
            <p:cNvSpPr/>
            <p:nvPr/>
          </p:nvSpPr>
          <p:spPr>
            <a:xfrm>
              <a:off x="5897193" y="4107177"/>
              <a:ext cx="39394" cy="29690"/>
            </a:xfrm>
            <a:custGeom>
              <a:avLst/>
              <a:gdLst/>
              <a:ahLst/>
              <a:cxnLst/>
              <a:rect l="l" t="t" r="r" b="b"/>
              <a:pathLst>
                <a:path w="1502" h="1132" extrusionOk="0">
                  <a:moveTo>
                    <a:pt x="1299" y="0"/>
                  </a:moveTo>
                  <a:cubicBezTo>
                    <a:pt x="1270" y="39"/>
                    <a:pt x="1227" y="68"/>
                    <a:pt x="1184" y="87"/>
                  </a:cubicBezTo>
                  <a:lnTo>
                    <a:pt x="0" y="530"/>
                  </a:lnTo>
                  <a:lnTo>
                    <a:pt x="226" y="1131"/>
                  </a:lnTo>
                  <a:lnTo>
                    <a:pt x="1309" y="727"/>
                  </a:lnTo>
                  <a:cubicBezTo>
                    <a:pt x="1434" y="674"/>
                    <a:pt x="1501" y="534"/>
                    <a:pt x="1453" y="405"/>
                  </a:cubicBezTo>
                  <a:lnTo>
                    <a:pt x="1299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5"/>
            <p:cNvSpPr/>
            <p:nvPr/>
          </p:nvSpPr>
          <p:spPr>
            <a:xfrm>
              <a:off x="5927722" y="3906903"/>
              <a:ext cx="29427" cy="50750"/>
            </a:xfrm>
            <a:custGeom>
              <a:avLst/>
              <a:gdLst/>
              <a:ahLst/>
              <a:cxnLst/>
              <a:rect l="l" t="t" r="r" b="b"/>
              <a:pathLst>
                <a:path w="1122" h="1935" extrusionOk="0">
                  <a:moveTo>
                    <a:pt x="535" y="385"/>
                  </a:moveTo>
                  <a:lnTo>
                    <a:pt x="535" y="746"/>
                  </a:lnTo>
                  <a:cubicBezTo>
                    <a:pt x="390" y="688"/>
                    <a:pt x="342" y="640"/>
                    <a:pt x="342" y="554"/>
                  </a:cubicBezTo>
                  <a:cubicBezTo>
                    <a:pt x="342" y="448"/>
                    <a:pt x="429" y="404"/>
                    <a:pt x="535" y="385"/>
                  </a:cubicBezTo>
                  <a:close/>
                  <a:moveTo>
                    <a:pt x="655" y="1116"/>
                  </a:moveTo>
                  <a:cubicBezTo>
                    <a:pt x="799" y="1179"/>
                    <a:pt x="828" y="1251"/>
                    <a:pt x="828" y="1333"/>
                  </a:cubicBezTo>
                  <a:cubicBezTo>
                    <a:pt x="828" y="1444"/>
                    <a:pt x="761" y="1501"/>
                    <a:pt x="655" y="1525"/>
                  </a:cubicBezTo>
                  <a:lnTo>
                    <a:pt x="655" y="1116"/>
                  </a:lnTo>
                  <a:close/>
                  <a:moveTo>
                    <a:pt x="592" y="0"/>
                  </a:moveTo>
                  <a:cubicBezTo>
                    <a:pt x="554" y="0"/>
                    <a:pt x="511" y="24"/>
                    <a:pt x="511" y="63"/>
                  </a:cubicBezTo>
                  <a:lnTo>
                    <a:pt x="511" y="125"/>
                  </a:lnTo>
                  <a:cubicBezTo>
                    <a:pt x="236" y="164"/>
                    <a:pt x="54" y="313"/>
                    <a:pt x="54" y="587"/>
                  </a:cubicBezTo>
                  <a:cubicBezTo>
                    <a:pt x="54" y="876"/>
                    <a:pt x="270" y="967"/>
                    <a:pt x="511" y="1064"/>
                  </a:cubicBezTo>
                  <a:lnTo>
                    <a:pt x="511" y="1525"/>
                  </a:lnTo>
                  <a:cubicBezTo>
                    <a:pt x="390" y="1511"/>
                    <a:pt x="333" y="1468"/>
                    <a:pt x="212" y="1372"/>
                  </a:cubicBezTo>
                  <a:cubicBezTo>
                    <a:pt x="193" y="1355"/>
                    <a:pt x="169" y="1348"/>
                    <a:pt x="147" y="1348"/>
                  </a:cubicBezTo>
                  <a:cubicBezTo>
                    <a:pt x="109" y="1348"/>
                    <a:pt x="72" y="1369"/>
                    <a:pt x="54" y="1405"/>
                  </a:cubicBezTo>
                  <a:cubicBezTo>
                    <a:pt x="1" y="1468"/>
                    <a:pt x="1" y="1554"/>
                    <a:pt x="54" y="1617"/>
                  </a:cubicBezTo>
                  <a:cubicBezTo>
                    <a:pt x="145" y="1737"/>
                    <a:pt x="342" y="1805"/>
                    <a:pt x="515" y="1805"/>
                  </a:cubicBezTo>
                  <a:lnTo>
                    <a:pt x="515" y="1872"/>
                  </a:lnTo>
                  <a:cubicBezTo>
                    <a:pt x="515" y="1906"/>
                    <a:pt x="554" y="1934"/>
                    <a:pt x="597" y="1934"/>
                  </a:cubicBezTo>
                  <a:cubicBezTo>
                    <a:pt x="636" y="1934"/>
                    <a:pt x="674" y="1910"/>
                    <a:pt x="674" y="1872"/>
                  </a:cubicBezTo>
                  <a:lnTo>
                    <a:pt x="674" y="1800"/>
                  </a:lnTo>
                  <a:cubicBezTo>
                    <a:pt x="924" y="1761"/>
                    <a:pt x="1122" y="1602"/>
                    <a:pt x="1122" y="1299"/>
                  </a:cubicBezTo>
                  <a:cubicBezTo>
                    <a:pt x="1117" y="1015"/>
                    <a:pt x="939" y="895"/>
                    <a:pt x="674" y="794"/>
                  </a:cubicBezTo>
                  <a:lnTo>
                    <a:pt x="674" y="385"/>
                  </a:lnTo>
                  <a:cubicBezTo>
                    <a:pt x="732" y="385"/>
                    <a:pt x="790" y="404"/>
                    <a:pt x="847" y="433"/>
                  </a:cubicBezTo>
                  <a:cubicBezTo>
                    <a:pt x="872" y="444"/>
                    <a:pt x="912" y="469"/>
                    <a:pt x="954" y="469"/>
                  </a:cubicBezTo>
                  <a:cubicBezTo>
                    <a:pt x="985" y="469"/>
                    <a:pt x="1018" y="455"/>
                    <a:pt x="1045" y="409"/>
                  </a:cubicBezTo>
                  <a:cubicBezTo>
                    <a:pt x="1088" y="351"/>
                    <a:pt x="1083" y="270"/>
                    <a:pt x="1035" y="222"/>
                  </a:cubicBezTo>
                  <a:cubicBezTo>
                    <a:pt x="944" y="145"/>
                    <a:pt x="785" y="120"/>
                    <a:pt x="674" y="120"/>
                  </a:cubicBezTo>
                  <a:lnTo>
                    <a:pt x="674" y="63"/>
                  </a:lnTo>
                  <a:cubicBezTo>
                    <a:pt x="674" y="24"/>
                    <a:pt x="631" y="0"/>
                    <a:pt x="5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5"/>
            <p:cNvSpPr/>
            <p:nvPr/>
          </p:nvSpPr>
          <p:spPr>
            <a:xfrm>
              <a:off x="5970499" y="3857806"/>
              <a:ext cx="98720" cy="84505"/>
            </a:xfrm>
            <a:custGeom>
              <a:avLst/>
              <a:gdLst/>
              <a:ahLst/>
              <a:cxnLst/>
              <a:rect l="l" t="t" r="r" b="b"/>
              <a:pathLst>
                <a:path w="3764" h="3222" extrusionOk="0">
                  <a:moveTo>
                    <a:pt x="2146" y="397"/>
                  </a:moveTo>
                  <a:cubicBezTo>
                    <a:pt x="2768" y="397"/>
                    <a:pt x="3364" y="880"/>
                    <a:pt x="3364" y="1612"/>
                  </a:cubicBezTo>
                  <a:cubicBezTo>
                    <a:pt x="3364" y="2276"/>
                    <a:pt x="2820" y="2820"/>
                    <a:pt x="2152" y="2820"/>
                  </a:cubicBezTo>
                  <a:cubicBezTo>
                    <a:pt x="1074" y="2820"/>
                    <a:pt x="535" y="1516"/>
                    <a:pt x="1295" y="756"/>
                  </a:cubicBezTo>
                  <a:cubicBezTo>
                    <a:pt x="1543" y="508"/>
                    <a:pt x="1847" y="397"/>
                    <a:pt x="2146" y="397"/>
                  </a:cubicBezTo>
                  <a:close/>
                  <a:moveTo>
                    <a:pt x="2152" y="0"/>
                  </a:moveTo>
                  <a:cubicBezTo>
                    <a:pt x="718" y="0"/>
                    <a:pt x="1" y="1733"/>
                    <a:pt x="1011" y="2748"/>
                  </a:cubicBezTo>
                  <a:cubicBezTo>
                    <a:pt x="1321" y="3057"/>
                    <a:pt x="1733" y="3222"/>
                    <a:pt x="2153" y="3222"/>
                  </a:cubicBezTo>
                  <a:cubicBezTo>
                    <a:pt x="2360" y="3222"/>
                    <a:pt x="2569" y="3182"/>
                    <a:pt x="2768" y="3099"/>
                  </a:cubicBezTo>
                  <a:cubicBezTo>
                    <a:pt x="3374" y="2849"/>
                    <a:pt x="3764" y="2262"/>
                    <a:pt x="3764" y="1608"/>
                  </a:cubicBezTo>
                  <a:cubicBezTo>
                    <a:pt x="3764" y="722"/>
                    <a:pt x="3042" y="0"/>
                    <a:pt x="21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5"/>
            <p:cNvSpPr/>
            <p:nvPr/>
          </p:nvSpPr>
          <p:spPr>
            <a:xfrm>
              <a:off x="5875109" y="3840390"/>
              <a:ext cx="211184" cy="151097"/>
            </a:xfrm>
            <a:custGeom>
              <a:avLst/>
              <a:gdLst/>
              <a:ahLst/>
              <a:cxnLst/>
              <a:rect l="l" t="t" r="r" b="b"/>
              <a:pathLst>
                <a:path w="8052" h="5761" extrusionOk="0">
                  <a:moveTo>
                    <a:pt x="2573" y="2274"/>
                  </a:moveTo>
                  <a:cubicBezTo>
                    <a:pt x="2967" y="2274"/>
                    <a:pt x="3350" y="2468"/>
                    <a:pt x="3580" y="2815"/>
                  </a:cubicBezTo>
                  <a:cubicBezTo>
                    <a:pt x="3623" y="2988"/>
                    <a:pt x="3691" y="3162"/>
                    <a:pt x="3772" y="3325"/>
                  </a:cubicBezTo>
                  <a:cubicBezTo>
                    <a:pt x="3782" y="3378"/>
                    <a:pt x="3787" y="3431"/>
                    <a:pt x="3787" y="3484"/>
                  </a:cubicBezTo>
                  <a:cubicBezTo>
                    <a:pt x="3787" y="4086"/>
                    <a:pt x="3344" y="4596"/>
                    <a:pt x="2752" y="4682"/>
                  </a:cubicBezTo>
                  <a:cubicBezTo>
                    <a:pt x="2691" y="4692"/>
                    <a:pt x="2630" y="4696"/>
                    <a:pt x="2569" y="4696"/>
                  </a:cubicBezTo>
                  <a:cubicBezTo>
                    <a:pt x="2046" y="4696"/>
                    <a:pt x="1570" y="4353"/>
                    <a:pt x="1415" y="3835"/>
                  </a:cubicBezTo>
                  <a:cubicBezTo>
                    <a:pt x="1242" y="3263"/>
                    <a:pt x="1511" y="2647"/>
                    <a:pt x="2055" y="2392"/>
                  </a:cubicBezTo>
                  <a:cubicBezTo>
                    <a:pt x="2222" y="2312"/>
                    <a:pt x="2398" y="2274"/>
                    <a:pt x="2573" y="2274"/>
                  </a:cubicBezTo>
                  <a:close/>
                  <a:moveTo>
                    <a:pt x="2574" y="1612"/>
                  </a:moveTo>
                  <a:cubicBezTo>
                    <a:pt x="2921" y="1612"/>
                    <a:pt x="3258" y="1709"/>
                    <a:pt x="3551" y="1887"/>
                  </a:cubicBezTo>
                  <a:cubicBezTo>
                    <a:pt x="3532" y="1983"/>
                    <a:pt x="3522" y="2079"/>
                    <a:pt x="3517" y="2180"/>
                  </a:cubicBezTo>
                  <a:cubicBezTo>
                    <a:pt x="3235" y="1976"/>
                    <a:pt x="2905" y="1874"/>
                    <a:pt x="2575" y="1874"/>
                  </a:cubicBezTo>
                  <a:cubicBezTo>
                    <a:pt x="2230" y="1874"/>
                    <a:pt x="1885" y="1985"/>
                    <a:pt x="1598" y="2204"/>
                  </a:cubicBezTo>
                  <a:cubicBezTo>
                    <a:pt x="1035" y="2637"/>
                    <a:pt x="818" y="3388"/>
                    <a:pt x="1068" y="4052"/>
                  </a:cubicBezTo>
                  <a:cubicBezTo>
                    <a:pt x="1305" y="4686"/>
                    <a:pt x="1910" y="5095"/>
                    <a:pt x="2575" y="5095"/>
                  </a:cubicBezTo>
                  <a:cubicBezTo>
                    <a:pt x="2611" y="5095"/>
                    <a:pt x="2648" y="5094"/>
                    <a:pt x="2685" y="5091"/>
                  </a:cubicBezTo>
                  <a:cubicBezTo>
                    <a:pt x="3392" y="5043"/>
                    <a:pt x="3989" y="4538"/>
                    <a:pt x="4148" y="3845"/>
                  </a:cubicBezTo>
                  <a:cubicBezTo>
                    <a:pt x="4215" y="3912"/>
                    <a:pt x="4287" y="3980"/>
                    <a:pt x="4364" y="4042"/>
                  </a:cubicBezTo>
                  <a:cubicBezTo>
                    <a:pt x="4099" y="4893"/>
                    <a:pt x="3339" y="5359"/>
                    <a:pt x="2569" y="5359"/>
                  </a:cubicBezTo>
                  <a:cubicBezTo>
                    <a:pt x="2012" y="5359"/>
                    <a:pt x="1450" y="5115"/>
                    <a:pt x="1068" y="4596"/>
                  </a:cubicBezTo>
                  <a:cubicBezTo>
                    <a:pt x="159" y="3359"/>
                    <a:pt x="1039" y="1612"/>
                    <a:pt x="2574" y="1612"/>
                  </a:cubicBezTo>
                  <a:close/>
                  <a:moveTo>
                    <a:pt x="5782" y="0"/>
                  </a:moveTo>
                  <a:cubicBezTo>
                    <a:pt x="4840" y="0"/>
                    <a:pt x="3986" y="592"/>
                    <a:pt x="3657" y="1482"/>
                  </a:cubicBezTo>
                  <a:cubicBezTo>
                    <a:pt x="3309" y="1293"/>
                    <a:pt x="2937" y="1205"/>
                    <a:pt x="2574" y="1205"/>
                  </a:cubicBezTo>
                  <a:cubicBezTo>
                    <a:pt x="1576" y="1205"/>
                    <a:pt x="634" y="1867"/>
                    <a:pt x="366" y="2921"/>
                  </a:cubicBezTo>
                  <a:cubicBezTo>
                    <a:pt x="0" y="4360"/>
                    <a:pt x="1092" y="5755"/>
                    <a:pt x="2574" y="5755"/>
                  </a:cubicBezTo>
                  <a:lnTo>
                    <a:pt x="2574" y="5760"/>
                  </a:lnTo>
                  <a:cubicBezTo>
                    <a:pt x="3527" y="5760"/>
                    <a:pt x="4379" y="5168"/>
                    <a:pt x="4706" y="4273"/>
                  </a:cubicBezTo>
                  <a:cubicBezTo>
                    <a:pt x="5047" y="4458"/>
                    <a:pt x="5419" y="4548"/>
                    <a:pt x="5790" y="4548"/>
                  </a:cubicBezTo>
                  <a:cubicBezTo>
                    <a:pt x="6298" y="4548"/>
                    <a:pt x="6801" y="4378"/>
                    <a:pt x="7213" y="4047"/>
                  </a:cubicBezTo>
                  <a:cubicBezTo>
                    <a:pt x="7612" y="3725"/>
                    <a:pt x="7887" y="3282"/>
                    <a:pt x="8007" y="2786"/>
                  </a:cubicBezTo>
                  <a:cubicBezTo>
                    <a:pt x="8052" y="2629"/>
                    <a:pt x="7926" y="2529"/>
                    <a:pt x="7804" y="2529"/>
                  </a:cubicBezTo>
                  <a:cubicBezTo>
                    <a:pt x="7717" y="2529"/>
                    <a:pt x="7632" y="2579"/>
                    <a:pt x="7612" y="2695"/>
                  </a:cubicBezTo>
                  <a:cubicBezTo>
                    <a:pt x="7439" y="3450"/>
                    <a:pt x="6818" y="4018"/>
                    <a:pt x="6058" y="4124"/>
                  </a:cubicBezTo>
                  <a:cubicBezTo>
                    <a:pt x="5968" y="4137"/>
                    <a:pt x="5878" y="4143"/>
                    <a:pt x="5789" y="4143"/>
                  </a:cubicBezTo>
                  <a:cubicBezTo>
                    <a:pt x="5121" y="4143"/>
                    <a:pt x="4493" y="3785"/>
                    <a:pt x="4157" y="3191"/>
                  </a:cubicBezTo>
                  <a:cubicBezTo>
                    <a:pt x="4124" y="3003"/>
                    <a:pt x="4056" y="2820"/>
                    <a:pt x="3955" y="2656"/>
                  </a:cubicBezTo>
                  <a:cubicBezTo>
                    <a:pt x="3753" y="1656"/>
                    <a:pt x="4388" y="674"/>
                    <a:pt x="5389" y="453"/>
                  </a:cubicBezTo>
                  <a:cubicBezTo>
                    <a:pt x="5523" y="424"/>
                    <a:pt x="5657" y="410"/>
                    <a:pt x="5789" y="410"/>
                  </a:cubicBezTo>
                  <a:cubicBezTo>
                    <a:pt x="6638" y="410"/>
                    <a:pt x="7408" y="990"/>
                    <a:pt x="7612" y="1848"/>
                  </a:cubicBezTo>
                  <a:cubicBezTo>
                    <a:pt x="7632" y="1965"/>
                    <a:pt x="7719" y="2016"/>
                    <a:pt x="7806" y="2016"/>
                  </a:cubicBezTo>
                  <a:cubicBezTo>
                    <a:pt x="7927" y="2016"/>
                    <a:pt x="8052" y="1918"/>
                    <a:pt x="8007" y="1761"/>
                  </a:cubicBezTo>
                  <a:cubicBezTo>
                    <a:pt x="7776" y="780"/>
                    <a:pt x="6934" y="68"/>
                    <a:pt x="5933" y="5"/>
                  </a:cubicBezTo>
                  <a:cubicBezTo>
                    <a:pt x="5882" y="2"/>
                    <a:pt x="5832" y="0"/>
                    <a:pt x="5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5"/>
            <p:cNvSpPr/>
            <p:nvPr/>
          </p:nvSpPr>
          <p:spPr>
            <a:xfrm>
              <a:off x="6012410" y="3875089"/>
              <a:ext cx="29034" cy="50881"/>
            </a:xfrm>
            <a:custGeom>
              <a:avLst/>
              <a:gdLst/>
              <a:ahLst/>
              <a:cxnLst/>
              <a:rect l="l" t="t" r="r" b="b"/>
              <a:pathLst>
                <a:path w="1107" h="1940" extrusionOk="0">
                  <a:moveTo>
                    <a:pt x="515" y="390"/>
                  </a:moveTo>
                  <a:lnTo>
                    <a:pt x="515" y="746"/>
                  </a:lnTo>
                  <a:cubicBezTo>
                    <a:pt x="376" y="689"/>
                    <a:pt x="327" y="645"/>
                    <a:pt x="327" y="554"/>
                  </a:cubicBezTo>
                  <a:cubicBezTo>
                    <a:pt x="327" y="453"/>
                    <a:pt x="414" y="405"/>
                    <a:pt x="515" y="390"/>
                  </a:cubicBezTo>
                  <a:close/>
                  <a:moveTo>
                    <a:pt x="635" y="1117"/>
                  </a:moveTo>
                  <a:cubicBezTo>
                    <a:pt x="785" y="1179"/>
                    <a:pt x="813" y="1247"/>
                    <a:pt x="813" y="1333"/>
                  </a:cubicBezTo>
                  <a:cubicBezTo>
                    <a:pt x="813" y="1444"/>
                    <a:pt x="746" y="1507"/>
                    <a:pt x="640" y="1526"/>
                  </a:cubicBezTo>
                  <a:lnTo>
                    <a:pt x="635" y="1531"/>
                  </a:lnTo>
                  <a:lnTo>
                    <a:pt x="635" y="1117"/>
                  </a:lnTo>
                  <a:close/>
                  <a:moveTo>
                    <a:pt x="578" y="1"/>
                  </a:moveTo>
                  <a:cubicBezTo>
                    <a:pt x="544" y="1"/>
                    <a:pt x="501" y="25"/>
                    <a:pt x="501" y="63"/>
                  </a:cubicBezTo>
                  <a:lnTo>
                    <a:pt x="501" y="126"/>
                  </a:lnTo>
                  <a:cubicBezTo>
                    <a:pt x="222" y="164"/>
                    <a:pt x="39" y="313"/>
                    <a:pt x="39" y="588"/>
                  </a:cubicBezTo>
                  <a:cubicBezTo>
                    <a:pt x="39" y="886"/>
                    <a:pt x="270" y="977"/>
                    <a:pt x="501" y="1064"/>
                  </a:cubicBezTo>
                  <a:lnTo>
                    <a:pt x="501" y="1531"/>
                  </a:lnTo>
                  <a:cubicBezTo>
                    <a:pt x="371" y="1516"/>
                    <a:pt x="308" y="1463"/>
                    <a:pt x="198" y="1382"/>
                  </a:cubicBezTo>
                  <a:cubicBezTo>
                    <a:pt x="174" y="1364"/>
                    <a:pt x="152" y="1357"/>
                    <a:pt x="132" y="1357"/>
                  </a:cubicBezTo>
                  <a:cubicBezTo>
                    <a:pt x="54" y="1357"/>
                    <a:pt x="0" y="1460"/>
                    <a:pt x="0" y="1521"/>
                  </a:cubicBezTo>
                  <a:cubicBezTo>
                    <a:pt x="0" y="1560"/>
                    <a:pt x="15" y="1593"/>
                    <a:pt x="39" y="1622"/>
                  </a:cubicBezTo>
                  <a:cubicBezTo>
                    <a:pt x="130" y="1747"/>
                    <a:pt x="327" y="181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59" y="1916"/>
                    <a:pt x="659" y="1877"/>
                  </a:cubicBezTo>
                  <a:lnTo>
                    <a:pt x="659" y="1805"/>
                  </a:lnTo>
                  <a:cubicBezTo>
                    <a:pt x="910" y="1767"/>
                    <a:pt x="1107" y="1608"/>
                    <a:pt x="1107" y="1305"/>
                  </a:cubicBezTo>
                  <a:cubicBezTo>
                    <a:pt x="1102" y="1011"/>
                    <a:pt x="914" y="891"/>
                    <a:pt x="659" y="799"/>
                  </a:cubicBezTo>
                  <a:lnTo>
                    <a:pt x="659" y="381"/>
                  </a:lnTo>
                  <a:cubicBezTo>
                    <a:pt x="736" y="390"/>
                    <a:pt x="818" y="414"/>
                    <a:pt x="886" y="458"/>
                  </a:cubicBezTo>
                  <a:cubicBezTo>
                    <a:pt x="901" y="466"/>
                    <a:pt x="918" y="470"/>
                    <a:pt x="934" y="470"/>
                  </a:cubicBezTo>
                  <a:cubicBezTo>
                    <a:pt x="974" y="470"/>
                    <a:pt x="1013" y="447"/>
                    <a:pt x="1030" y="410"/>
                  </a:cubicBezTo>
                  <a:cubicBezTo>
                    <a:pt x="1073" y="352"/>
                    <a:pt x="1068" y="270"/>
                    <a:pt x="1020" y="222"/>
                  </a:cubicBezTo>
                  <a:cubicBezTo>
                    <a:pt x="929" y="145"/>
                    <a:pt x="775" y="121"/>
                    <a:pt x="659" y="121"/>
                  </a:cubicBezTo>
                  <a:lnTo>
                    <a:pt x="659" y="63"/>
                  </a:lnTo>
                  <a:cubicBezTo>
                    <a:pt x="659" y="25"/>
                    <a:pt x="61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5"/>
            <p:cNvSpPr/>
            <p:nvPr/>
          </p:nvSpPr>
          <p:spPr>
            <a:xfrm>
              <a:off x="5776153" y="3959306"/>
              <a:ext cx="367028" cy="211026"/>
            </a:xfrm>
            <a:custGeom>
              <a:avLst/>
              <a:gdLst/>
              <a:ahLst/>
              <a:cxnLst/>
              <a:rect l="l" t="t" r="r" b="b"/>
              <a:pathLst>
                <a:path w="13994" h="8046" extrusionOk="0">
                  <a:moveTo>
                    <a:pt x="4453" y="2387"/>
                  </a:moveTo>
                  <a:cubicBezTo>
                    <a:pt x="4473" y="2387"/>
                    <a:pt x="4493" y="2400"/>
                    <a:pt x="4504" y="2419"/>
                  </a:cubicBezTo>
                  <a:lnTo>
                    <a:pt x="5890" y="6100"/>
                  </a:lnTo>
                  <a:cubicBezTo>
                    <a:pt x="5900" y="6129"/>
                    <a:pt x="5885" y="6158"/>
                    <a:pt x="5857" y="6168"/>
                  </a:cubicBezTo>
                  <a:lnTo>
                    <a:pt x="4966" y="6500"/>
                  </a:lnTo>
                  <a:lnTo>
                    <a:pt x="3547" y="2727"/>
                  </a:lnTo>
                  <a:lnTo>
                    <a:pt x="4437" y="2390"/>
                  </a:lnTo>
                  <a:cubicBezTo>
                    <a:pt x="4442" y="2388"/>
                    <a:pt x="4448" y="2387"/>
                    <a:pt x="4453" y="2387"/>
                  </a:cubicBezTo>
                  <a:close/>
                  <a:moveTo>
                    <a:pt x="3167" y="2867"/>
                  </a:moveTo>
                  <a:lnTo>
                    <a:pt x="4586" y="6644"/>
                  </a:lnTo>
                  <a:lnTo>
                    <a:pt x="1945" y="7640"/>
                  </a:lnTo>
                  <a:cubicBezTo>
                    <a:pt x="1933" y="7645"/>
                    <a:pt x="1922" y="7647"/>
                    <a:pt x="1911" y="7647"/>
                  </a:cubicBezTo>
                  <a:cubicBezTo>
                    <a:pt x="1876" y="7647"/>
                    <a:pt x="1845" y="7625"/>
                    <a:pt x="1834" y="7592"/>
                  </a:cubicBezTo>
                  <a:lnTo>
                    <a:pt x="472" y="3974"/>
                  </a:lnTo>
                  <a:cubicBezTo>
                    <a:pt x="453" y="3930"/>
                    <a:pt x="477" y="3882"/>
                    <a:pt x="520" y="3868"/>
                  </a:cubicBezTo>
                  <a:lnTo>
                    <a:pt x="3167" y="2867"/>
                  </a:lnTo>
                  <a:close/>
                  <a:moveTo>
                    <a:pt x="12829" y="0"/>
                  </a:moveTo>
                  <a:cubicBezTo>
                    <a:pt x="12522" y="0"/>
                    <a:pt x="12229" y="161"/>
                    <a:pt x="12006" y="370"/>
                  </a:cubicBezTo>
                  <a:lnTo>
                    <a:pt x="9860" y="2145"/>
                  </a:lnTo>
                  <a:cubicBezTo>
                    <a:pt x="9740" y="1880"/>
                    <a:pt x="9485" y="1621"/>
                    <a:pt x="8999" y="1621"/>
                  </a:cubicBezTo>
                  <a:cubicBezTo>
                    <a:pt x="8407" y="1621"/>
                    <a:pt x="7967" y="1617"/>
                    <a:pt x="7628" y="1617"/>
                  </a:cubicBezTo>
                  <a:cubicBezTo>
                    <a:pt x="6824" y="1617"/>
                    <a:pt x="6591" y="1636"/>
                    <a:pt x="6256" y="1765"/>
                  </a:cubicBezTo>
                  <a:lnTo>
                    <a:pt x="6251" y="1765"/>
                  </a:lnTo>
                  <a:lnTo>
                    <a:pt x="4889" y="2328"/>
                  </a:lnTo>
                  <a:lnTo>
                    <a:pt x="4875" y="2275"/>
                  </a:lnTo>
                  <a:cubicBezTo>
                    <a:pt x="4804" y="2097"/>
                    <a:pt x="4634" y="1984"/>
                    <a:pt x="4453" y="1984"/>
                  </a:cubicBezTo>
                  <a:cubicBezTo>
                    <a:pt x="4400" y="1984"/>
                    <a:pt x="4345" y="1994"/>
                    <a:pt x="4293" y="2015"/>
                  </a:cubicBezTo>
                  <a:lnTo>
                    <a:pt x="376" y="3488"/>
                  </a:lnTo>
                  <a:cubicBezTo>
                    <a:pt x="126" y="3584"/>
                    <a:pt x="1" y="3863"/>
                    <a:pt x="92" y="4113"/>
                  </a:cubicBezTo>
                  <a:lnTo>
                    <a:pt x="1459" y="7731"/>
                  </a:lnTo>
                  <a:cubicBezTo>
                    <a:pt x="1530" y="7926"/>
                    <a:pt x="1718" y="8045"/>
                    <a:pt x="1915" y="8045"/>
                  </a:cubicBezTo>
                  <a:cubicBezTo>
                    <a:pt x="1972" y="8045"/>
                    <a:pt x="2029" y="8036"/>
                    <a:pt x="2084" y="8015"/>
                  </a:cubicBezTo>
                  <a:lnTo>
                    <a:pt x="5996" y="6538"/>
                  </a:lnTo>
                  <a:cubicBezTo>
                    <a:pt x="6232" y="6452"/>
                    <a:pt x="6347" y="6192"/>
                    <a:pt x="6261" y="5956"/>
                  </a:cubicBezTo>
                  <a:lnTo>
                    <a:pt x="6242" y="5908"/>
                  </a:lnTo>
                  <a:cubicBezTo>
                    <a:pt x="6954" y="5610"/>
                    <a:pt x="6968" y="5571"/>
                    <a:pt x="7704" y="5571"/>
                  </a:cubicBezTo>
                  <a:cubicBezTo>
                    <a:pt x="7959" y="5557"/>
                    <a:pt x="7959" y="5181"/>
                    <a:pt x="7704" y="5167"/>
                  </a:cubicBezTo>
                  <a:cubicBezTo>
                    <a:pt x="6906" y="5172"/>
                    <a:pt x="6833" y="5225"/>
                    <a:pt x="6102" y="5533"/>
                  </a:cubicBezTo>
                  <a:lnTo>
                    <a:pt x="5034" y="2703"/>
                  </a:lnTo>
                  <a:lnTo>
                    <a:pt x="6405" y="2135"/>
                  </a:lnTo>
                  <a:cubicBezTo>
                    <a:pt x="6690" y="2028"/>
                    <a:pt x="6891" y="2013"/>
                    <a:pt x="7718" y="2013"/>
                  </a:cubicBezTo>
                  <a:cubicBezTo>
                    <a:pt x="8037" y="2013"/>
                    <a:pt x="8451" y="2015"/>
                    <a:pt x="8999" y="2015"/>
                  </a:cubicBezTo>
                  <a:cubicBezTo>
                    <a:pt x="9215" y="2015"/>
                    <a:pt x="9369" y="2092"/>
                    <a:pt x="9461" y="2246"/>
                  </a:cubicBezTo>
                  <a:cubicBezTo>
                    <a:pt x="9509" y="2323"/>
                    <a:pt x="9538" y="2410"/>
                    <a:pt x="9547" y="2496"/>
                  </a:cubicBezTo>
                  <a:cubicBezTo>
                    <a:pt x="9542" y="2573"/>
                    <a:pt x="9494" y="2944"/>
                    <a:pt x="9133" y="3002"/>
                  </a:cubicBezTo>
                  <a:cubicBezTo>
                    <a:pt x="8585" y="3098"/>
                    <a:pt x="7401" y="3266"/>
                    <a:pt x="7392" y="3266"/>
                  </a:cubicBezTo>
                  <a:cubicBezTo>
                    <a:pt x="7146" y="3305"/>
                    <a:pt x="7175" y="3666"/>
                    <a:pt x="7420" y="3666"/>
                  </a:cubicBezTo>
                  <a:lnTo>
                    <a:pt x="7449" y="3666"/>
                  </a:lnTo>
                  <a:cubicBezTo>
                    <a:pt x="7459" y="3666"/>
                    <a:pt x="8652" y="3497"/>
                    <a:pt x="9206" y="3401"/>
                  </a:cubicBezTo>
                  <a:cubicBezTo>
                    <a:pt x="9716" y="3314"/>
                    <a:pt x="9903" y="2881"/>
                    <a:pt x="9942" y="2597"/>
                  </a:cubicBezTo>
                  <a:lnTo>
                    <a:pt x="12266" y="673"/>
                  </a:lnTo>
                  <a:lnTo>
                    <a:pt x="12271" y="668"/>
                  </a:lnTo>
                  <a:lnTo>
                    <a:pt x="12280" y="658"/>
                  </a:lnTo>
                  <a:cubicBezTo>
                    <a:pt x="12425" y="522"/>
                    <a:pt x="12616" y="396"/>
                    <a:pt x="12820" y="396"/>
                  </a:cubicBezTo>
                  <a:cubicBezTo>
                    <a:pt x="12941" y="396"/>
                    <a:pt x="13066" y="440"/>
                    <a:pt x="13190" y="552"/>
                  </a:cubicBezTo>
                  <a:cubicBezTo>
                    <a:pt x="13565" y="923"/>
                    <a:pt x="13219" y="1366"/>
                    <a:pt x="13142" y="1457"/>
                  </a:cubicBezTo>
                  <a:lnTo>
                    <a:pt x="10211" y="4609"/>
                  </a:lnTo>
                  <a:lnTo>
                    <a:pt x="10206" y="4613"/>
                  </a:lnTo>
                  <a:cubicBezTo>
                    <a:pt x="9793" y="5085"/>
                    <a:pt x="9239" y="5162"/>
                    <a:pt x="9013" y="5172"/>
                  </a:cubicBezTo>
                  <a:lnTo>
                    <a:pt x="8647" y="5172"/>
                  </a:lnTo>
                  <a:cubicBezTo>
                    <a:pt x="8392" y="5186"/>
                    <a:pt x="8392" y="5561"/>
                    <a:pt x="8647" y="5576"/>
                  </a:cubicBezTo>
                  <a:lnTo>
                    <a:pt x="9028" y="5576"/>
                  </a:lnTo>
                  <a:cubicBezTo>
                    <a:pt x="9302" y="5561"/>
                    <a:pt x="9990" y="5470"/>
                    <a:pt x="10505" y="4878"/>
                  </a:cubicBezTo>
                  <a:lnTo>
                    <a:pt x="13440" y="1726"/>
                  </a:lnTo>
                  <a:cubicBezTo>
                    <a:pt x="13695" y="1428"/>
                    <a:pt x="13993" y="788"/>
                    <a:pt x="13464" y="269"/>
                  </a:cubicBezTo>
                  <a:lnTo>
                    <a:pt x="13459" y="264"/>
                  </a:lnTo>
                  <a:cubicBezTo>
                    <a:pt x="13256" y="76"/>
                    <a:pt x="13039" y="0"/>
                    <a:pt x="12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3" name="Google Shape;11643;p75"/>
          <p:cNvGrpSpPr/>
          <p:nvPr/>
        </p:nvGrpSpPr>
        <p:grpSpPr>
          <a:xfrm>
            <a:off x="6657161" y="3825808"/>
            <a:ext cx="375211" cy="359186"/>
            <a:chOff x="6657161" y="3825808"/>
            <a:chExt cx="375211" cy="359186"/>
          </a:xfrm>
        </p:grpSpPr>
        <p:sp>
          <p:nvSpPr>
            <p:cNvPr id="11644" name="Google Shape;11644;p75"/>
            <p:cNvSpPr/>
            <p:nvPr/>
          </p:nvSpPr>
          <p:spPr>
            <a:xfrm>
              <a:off x="6780194" y="4040165"/>
              <a:ext cx="9625" cy="20090"/>
            </a:xfrm>
            <a:custGeom>
              <a:avLst/>
              <a:gdLst/>
              <a:ahLst/>
              <a:cxnLst/>
              <a:rect l="l" t="t" r="r" b="b"/>
              <a:pathLst>
                <a:path w="367" h="766" extrusionOk="0">
                  <a:moveTo>
                    <a:pt x="323" y="0"/>
                  </a:moveTo>
                  <a:lnTo>
                    <a:pt x="1" y="323"/>
                  </a:lnTo>
                  <a:cubicBezTo>
                    <a:pt x="107" y="482"/>
                    <a:pt x="232" y="631"/>
                    <a:pt x="367" y="765"/>
                  </a:cubicBezTo>
                  <a:cubicBezTo>
                    <a:pt x="333" y="510"/>
                    <a:pt x="318" y="255"/>
                    <a:pt x="323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75"/>
            <p:cNvSpPr/>
            <p:nvPr/>
          </p:nvSpPr>
          <p:spPr>
            <a:xfrm>
              <a:off x="6789794" y="3854134"/>
              <a:ext cx="236388" cy="248637"/>
            </a:xfrm>
            <a:custGeom>
              <a:avLst/>
              <a:gdLst/>
              <a:ahLst/>
              <a:cxnLst/>
              <a:rect l="l" t="t" r="r" b="b"/>
              <a:pathLst>
                <a:path w="9013" h="9480" extrusionOk="0">
                  <a:moveTo>
                    <a:pt x="7853" y="1"/>
                  </a:moveTo>
                  <a:lnTo>
                    <a:pt x="7853" y="1"/>
                  </a:lnTo>
                  <a:cubicBezTo>
                    <a:pt x="7853" y="1"/>
                    <a:pt x="8185" y="2210"/>
                    <a:pt x="7031" y="3369"/>
                  </a:cubicBezTo>
                  <a:lnTo>
                    <a:pt x="3364" y="7036"/>
                  </a:lnTo>
                  <a:cubicBezTo>
                    <a:pt x="2631" y="7769"/>
                    <a:pt x="1473" y="7903"/>
                    <a:pt x="725" y="7903"/>
                  </a:cubicBezTo>
                  <a:cubicBezTo>
                    <a:pt x="295" y="7903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1" y="8224"/>
                    <a:pt x="814" y="8484"/>
                    <a:pt x="1305" y="8619"/>
                  </a:cubicBezTo>
                  <a:lnTo>
                    <a:pt x="2166" y="9480"/>
                  </a:lnTo>
                  <a:cubicBezTo>
                    <a:pt x="2897" y="9013"/>
                    <a:pt x="3576" y="8470"/>
                    <a:pt x="4192" y="7858"/>
                  </a:cubicBezTo>
                  <a:lnTo>
                    <a:pt x="7853" y="4192"/>
                  </a:lnTo>
                  <a:cubicBezTo>
                    <a:pt x="9013" y="3037"/>
                    <a:pt x="9013" y="1161"/>
                    <a:pt x="7853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5"/>
            <p:cNvSpPr/>
            <p:nvPr/>
          </p:nvSpPr>
          <p:spPr>
            <a:xfrm>
              <a:off x="6767972" y="3831447"/>
              <a:ext cx="249266" cy="241136"/>
            </a:xfrm>
            <a:custGeom>
              <a:avLst/>
              <a:gdLst/>
              <a:ahLst/>
              <a:cxnLst/>
              <a:rect l="l" t="t" r="r" b="b"/>
              <a:pathLst>
                <a:path w="9504" h="9194" extrusionOk="0">
                  <a:moveTo>
                    <a:pt x="6592" y="1508"/>
                  </a:moveTo>
                  <a:cubicBezTo>
                    <a:pt x="6965" y="1508"/>
                    <a:pt x="7338" y="1650"/>
                    <a:pt x="7622" y="1934"/>
                  </a:cubicBezTo>
                  <a:cubicBezTo>
                    <a:pt x="8190" y="2502"/>
                    <a:pt x="8190" y="3426"/>
                    <a:pt x="7622" y="3993"/>
                  </a:cubicBezTo>
                  <a:lnTo>
                    <a:pt x="5784" y="5832"/>
                  </a:lnTo>
                  <a:lnTo>
                    <a:pt x="5399" y="5928"/>
                  </a:lnTo>
                  <a:lnTo>
                    <a:pt x="4056" y="7554"/>
                  </a:lnTo>
                  <a:lnTo>
                    <a:pt x="3955" y="7660"/>
                  </a:lnTo>
                  <a:cubicBezTo>
                    <a:pt x="3672" y="7944"/>
                    <a:pt x="3300" y="8086"/>
                    <a:pt x="2928" y="8086"/>
                  </a:cubicBezTo>
                  <a:cubicBezTo>
                    <a:pt x="2556" y="8086"/>
                    <a:pt x="2185" y="7944"/>
                    <a:pt x="1901" y="7660"/>
                  </a:cubicBezTo>
                  <a:cubicBezTo>
                    <a:pt x="1328" y="7092"/>
                    <a:pt x="1328" y="6168"/>
                    <a:pt x="1901" y="5601"/>
                  </a:cubicBezTo>
                  <a:lnTo>
                    <a:pt x="5563" y="1934"/>
                  </a:lnTo>
                  <a:cubicBezTo>
                    <a:pt x="5846" y="1650"/>
                    <a:pt x="6219" y="1508"/>
                    <a:pt x="6592" y="1508"/>
                  </a:cubicBezTo>
                  <a:close/>
                  <a:moveTo>
                    <a:pt x="6592" y="1"/>
                  </a:moveTo>
                  <a:cubicBezTo>
                    <a:pt x="5834" y="1"/>
                    <a:pt x="5077" y="291"/>
                    <a:pt x="4499" y="871"/>
                  </a:cubicBezTo>
                  <a:lnTo>
                    <a:pt x="833" y="4537"/>
                  </a:lnTo>
                  <a:lnTo>
                    <a:pt x="0" y="7087"/>
                  </a:lnTo>
                  <a:cubicBezTo>
                    <a:pt x="68" y="7516"/>
                    <a:pt x="226" y="7920"/>
                    <a:pt x="467" y="8281"/>
                  </a:cubicBezTo>
                  <a:lnTo>
                    <a:pt x="510" y="8237"/>
                  </a:lnTo>
                  <a:cubicBezTo>
                    <a:pt x="582" y="8420"/>
                    <a:pt x="693" y="8584"/>
                    <a:pt x="833" y="8723"/>
                  </a:cubicBezTo>
                  <a:cubicBezTo>
                    <a:pt x="1151" y="9041"/>
                    <a:pt x="1585" y="9194"/>
                    <a:pt x="2068" y="9194"/>
                  </a:cubicBezTo>
                  <a:cubicBezTo>
                    <a:pt x="2206" y="9194"/>
                    <a:pt x="2348" y="9181"/>
                    <a:pt x="2493" y="9156"/>
                  </a:cubicBezTo>
                  <a:cubicBezTo>
                    <a:pt x="3137" y="9046"/>
                    <a:pt x="3825" y="8685"/>
                    <a:pt x="4403" y="8108"/>
                  </a:cubicBezTo>
                  <a:lnTo>
                    <a:pt x="8069" y="4441"/>
                  </a:lnTo>
                  <a:cubicBezTo>
                    <a:pt x="9224" y="3281"/>
                    <a:pt x="9503" y="1684"/>
                    <a:pt x="8685" y="871"/>
                  </a:cubicBezTo>
                  <a:cubicBezTo>
                    <a:pt x="8108" y="291"/>
                    <a:pt x="7350" y="1"/>
                    <a:pt x="6592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5"/>
            <p:cNvSpPr/>
            <p:nvPr/>
          </p:nvSpPr>
          <p:spPr>
            <a:xfrm>
              <a:off x="6895543" y="3950572"/>
              <a:ext cx="24129" cy="57937"/>
            </a:xfrm>
            <a:custGeom>
              <a:avLst/>
              <a:gdLst/>
              <a:ahLst/>
              <a:cxnLst/>
              <a:rect l="l" t="t" r="r" b="b"/>
              <a:pathLst>
                <a:path w="920" h="2209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64" y="0"/>
                    <a:pt x="333" y="1136"/>
                    <a:pt x="1" y="2209"/>
                  </a:cubicBezTo>
                  <a:lnTo>
                    <a:pt x="920" y="1290"/>
                  </a:lnTo>
                  <a:cubicBezTo>
                    <a:pt x="780" y="804"/>
                    <a:pt x="520" y="356"/>
                    <a:pt x="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5"/>
            <p:cNvSpPr/>
            <p:nvPr/>
          </p:nvSpPr>
          <p:spPr>
            <a:xfrm>
              <a:off x="6693748" y="4101485"/>
              <a:ext cx="161063" cy="77765"/>
            </a:xfrm>
            <a:custGeom>
              <a:avLst/>
              <a:gdLst/>
              <a:ahLst/>
              <a:cxnLst/>
              <a:rect l="l" t="t" r="r" b="b"/>
              <a:pathLst>
                <a:path w="6141" h="2965" extrusionOk="0">
                  <a:moveTo>
                    <a:pt x="4639" y="1"/>
                  </a:moveTo>
                  <a:lnTo>
                    <a:pt x="3369" y="1276"/>
                  </a:lnTo>
                  <a:cubicBezTo>
                    <a:pt x="2633" y="2009"/>
                    <a:pt x="1474" y="2143"/>
                    <a:pt x="725" y="2143"/>
                  </a:cubicBezTo>
                  <a:cubicBezTo>
                    <a:pt x="295" y="2143"/>
                    <a:pt x="1" y="2099"/>
                    <a:pt x="1" y="2099"/>
                  </a:cubicBezTo>
                  <a:lnTo>
                    <a:pt x="1" y="2099"/>
                  </a:lnTo>
                  <a:cubicBezTo>
                    <a:pt x="581" y="2676"/>
                    <a:pt x="1339" y="2965"/>
                    <a:pt x="2096" y="2965"/>
                  </a:cubicBezTo>
                  <a:cubicBezTo>
                    <a:pt x="2854" y="2965"/>
                    <a:pt x="3612" y="2676"/>
                    <a:pt x="4192" y="2099"/>
                  </a:cubicBezTo>
                  <a:lnTo>
                    <a:pt x="6141" y="150"/>
                  </a:lnTo>
                  <a:lnTo>
                    <a:pt x="463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5"/>
            <p:cNvSpPr/>
            <p:nvPr/>
          </p:nvSpPr>
          <p:spPr>
            <a:xfrm>
              <a:off x="6815287" y="4056558"/>
              <a:ext cx="88124" cy="49334"/>
            </a:xfrm>
            <a:custGeom>
              <a:avLst/>
              <a:gdLst/>
              <a:ahLst/>
              <a:cxnLst/>
              <a:rect l="l" t="t" r="r" b="b"/>
              <a:pathLst>
                <a:path w="3360" h="1881" extrusionOk="0">
                  <a:moveTo>
                    <a:pt x="3359" y="1"/>
                  </a:moveTo>
                  <a:lnTo>
                    <a:pt x="3215" y="140"/>
                  </a:lnTo>
                  <a:cubicBezTo>
                    <a:pt x="2658" y="702"/>
                    <a:pt x="1902" y="1008"/>
                    <a:pt x="1125" y="1008"/>
                  </a:cubicBezTo>
                  <a:cubicBezTo>
                    <a:pt x="996" y="1008"/>
                    <a:pt x="866" y="1000"/>
                    <a:pt x="737" y="982"/>
                  </a:cubicBezTo>
                  <a:lnTo>
                    <a:pt x="1" y="1714"/>
                  </a:lnTo>
                  <a:cubicBezTo>
                    <a:pt x="369" y="1826"/>
                    <a:pt x="749" y="1881"/>
                    <a:pt x="1130" y="1881"/>
                  </a:cubicBezTo>
                  <a:cubicBezTo>
                    <a:pt x="1255" y="1881"/>
                    <a:pt x="1381" y="1875"/>
                    <a:pt x="1507" y="1863"/>
                  </a:cubicBezTo>
                  <a:lnTo>
                    <a:pt x="3224" y="145"/>
                  </a:lnTo>
                  <a:cubicBezTo>
                    <a:pt x="3273" y="97"/>
                    <a:pt x="3316" y="49"/>
                    <a:pt x="3359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5"/>
            <p:cNvSpPr/>
            <p:nvPr/>
          </p:nvSpPr>
          <p:spPr>
            <a:xfrm>
              <a:off x="6663482" y="3927754"/>
              <a:ext cx="250394" cy="241004"/>
            </a:xfrm>
            <a:custGeom>
              <a:avLst/>
              <a:gdLst/>
              <a:ahLst/>
              <a:cxnLst/>
              <a:rect l="l" t="t" r="r" b="b"/>
              <a:pathLst>
                <a:path w="9547" h="9189" extrusionOk="0">
                  <a:moveTo>
                    <a:pt x="6915" y="0"/>
                  </a:moveTo>
                  <a:cubicBezTo>
                    <a:pt x="6157" y="0"/>
                    <a:pt x="5399" y="290"/>
                    <a:pt x="4821" y="870"/>
                  </a:cubicBezTo>
                  <a:lnTo>
                    <a:pt x="1155" y="4532"/>
                  </a:lnTo>
                  <a:cubicBezTo>
                    <a:pt x="0" y="5691"/>
                    <a:pt x="0" y="7563"/>
                    <a:pt x="1155" y="8723"/>
                  </a:cubicBezTo>
                  <a:cubicBezTo>
                    <a:pt x="1471" y="9039"/>
                    <a:pt x="1906" y="9189"/>
                    <a:pt x="2386" y="9189"/>
                  </a:cubicBezTo>
                  <a:cubicBezTo>
                    <a:pt x="2526" y="9189"/>
                    <a:pt x="2669" y="9176"/>
                    <a:pt x="2815" y="9151"/>
                  </a:cubicBezTo>
                  <a:cubicBezTo>
                    <a:pt x="3460" y="9040"/>
                    <a:pt x="4148" y="8684"/>
                    <a:pt x="4725" y="8102"/>
                  </a:cubicBezTo>
                  <a:lnTo>
                    <a:pt x="6121" y="6711"/>
                  </a:lnTo>
                  <a:cubicBezTo>
                    <a:pt x="6121" y="6711"/>
                    <a:pt x="5963" y="6494"/>
                    <a:pt x="5557" y="6494"/>
                  </a:cubicBezTo>
                  <a:cubicBezTo>
                    <a:pt x="5519" y="6494"/>
                    <a:pt x="5479" y="6496"/>
                    <a:pt x="5437" y="6500"/>
                  </a:cubicBezTo>
                  <a:lnTo>
                    <a:pt x="4278" y="7655"/>
                  </a:lnTo>
                  <a:cubicBezTo>
                    <a:pt x="3994" y="7938"/>
                    <a:pt x="3622" y="8080"/>
                    <a:pt x="3250" y="8080"/>
                  </a:cubicBezTo>
                  <a:cubicBezTo>
                    <a:pt x="2879" y="8080"/>
                    <a:pt x="2507" y="7938"/>
                    <a:pt x="2223" y="7655"/>
                  </a:cubicBezTo>
                  <a:cubicBezTo>
                    <a:pt x="1655" y="7087"/>
                    <a:pt x="1655" y="6168"/>
                    <a:pt x="2223" y="5600"/>
                  </a:cubicBezTo>
                  <a:lnTo>
                    <a:pt x="5890" y="1933"/>
                  </a:lnTo>
                  <a:cubicBezTo>
                    <a:pt x="6171" y="1649"/>
                    <a:pt x="6545" y="1506"/>
                    <a:pt x="6919" y="1506"/>
                  </a:cubicBezTo>
                  <a:cubicBezTo>
                    <a:pt x="7267" y="1506"/>
                    <a:pt x="7615" y="1630"/>
                    <a:pt x="7891" y="1880"/>
                  </a:cubicBezTo>
                  <a:cubicBezTo>
                    <a:pt x="8469" y="2405"/>
                    <a:pt x="8531" y="3286"/>
                    <a:pt x="8040" y="3882"/>
                  </a:cubicBezTo>
                  <a:lnTo>
                    <a:pt x="9450" y="2477"/>
                  </a:lnTo>
                  <a:cubicBezTo>
                    <a:pt x="9547" y="1847"/>
                    <a:pt x="9412" y="1265"/>
                    <a:pt x="9012" y="870"/>
                  </a:cubicBezTo>
                  <a:cubicBezTo>
                    <a:pt x="8433" y="290"/>
                    <a:pt x="7674" y="0"/>
                    <a:pt x="691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5"/>
            <p:cNvSpPr/>
            <p:nvPr/>
          </p:nvSpPr>
          <p:spPr>
            <a:xfrm>
              <a:off x="6806081" y="4080162"/>
              <a:ext cx="38633" cy="23631"/>
            </a:xfrm>
            <a:custGeom>
              <a:avLst/>
              <a:gdLst/>
              <a:ahLst/>
              <a:cxnLst/>
              <a:rect l="l" t="t" r="r" b="b"/>
              <a:pathLst>
                <a:path w="1473" h="901" extrusionOk="0">
                  <a:moveTo>
                    <a:pt x="684" y="1"/>
                  </a:moveTo>
                  <a:lnTo>
                    <a:pt x="0" y="689"/>
                  </a:lnTo>
                  <a:cubicBezTo>
                    <a:pt x="222" y="780"/>
                    <a:pt x="448" y="852"/>
                    <a:pt x="684" y="900"/>
                  </a:cubicBezTo>
                  <a:lnTo>
                    <a:pt x="1473" y="107"/>
                  </a:lnTo>
                  <a:cubicBezTo>
                    <a:pt x="1208" y="107"/>
                    <a:pt x="943" y="73"/>
                    <a:pt x="68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5"/>
            <p:cNvSpPr/>
            <p:nvPr/>
          </p:nvSpPr>
          <p:spPr>
            <a:xfrm>
              <a:off x="6657161" y="3865254"/>
              <a:ext cx="331935" cy="319739"/>
            </a:xfrm>
            <a:custGeom>
              <a:avLst/>
              <a:gdLst/>
              <a:ahLst/>
              <a:cxnLst/>
              <a:rect l="l" t="t" r="r" b="b"/>
              <a:pathLst>
                <a:path w="12656" h="12191" extrusionOk="0">
                  <a:moveTo>
                    <a:pt x="10817" y="0"/>
                  </a:moveTo>
                  <a:cubicBezTo>
                    <a:pt x="10389" y="0"/>
                    <a:pt x="9961" y="164"/>
                    <a:pt x="9634" y="491"/>
                  </a:cubicBezTo>
                  <a:lnTo>
                    <a:pt x="8479" y="1651"/>
                  </a:lnTo>
                  <a:cubicBezTo>
                    <a:pt x="8320" y="1806"/>
                    <a:pt x="8465" y="2027"/>
                    <a:pt x="8634" y="2027"/>
                  </a:cubicBezTo>
                  <a:cubicBezTo>
                    <a:pt x="8685" y="2027"/>
                    <a:pt x="8739" y="2007"/>
                    <a:pt x="8787" y="1959"/>
                  </a:cubicBezTo>
                  <a:lnTo>
                    <a:pt x="9946" y="799"/>
                  </a:lnTo>
                  <a:cubicBezTo>
                    <a:pt x="10185" y="565"/>
                    <a:pt x="10496" y="448"/>
                    <a:pt x="10808" y="448"/>
                  </a:cubicBezTo>
                  <a:cubicBezTo>
                    <a:pt x="11124" y="448"/>
                    <a:pt x="11441" y="569"/>
                    <a:pt x="11683" y="809"/>
                  </a:cubicBezTo>
                  <a:cubicBezTo>
                    <a:pt x="12160" y="1290"/>
                    <a:pt x="12165" y="2065"/>
                    <a:pt x="11693" y="2551"/>
                  </a:cubicBezTo>
                  <a:lnTo>
                    <a:pt x="10100" y="4138"/>
                  </a:lnTo>
                  <a:cubicBezTo>
                    <a:pt x="9579" y="2865"/>
                    <a:pt x="8374" y="2162"/>
                    <a:pt x="7149" y="2162"/>
                  </a:cubicBezTo>
                  <a:cubicBezTo>
                    <a:pt x="6350" y="2162"/>
                    <a:pt x="5542" y="2460"/>
                    <a:pt x="4908" y="3094"/>
                  </a:cubicBezTo>
                  <a:lnTo>
                    <a:pt x="1242" y="6761"/>
                  </a:lnTo>
                  <a:cubicBezTo>
                    <a:pt x="0" y="8002"/>
                    <a:pt x="0" y="10018"/>
                    <a:pt x="1242" y="11260"/>
                  </a:cubicBezTo>
                  <a:cubicBezTo>
                    <a:pt x="1865" y="11880"/>
                    <a:pt x="2679" y="12191"/>
                    <a:pt x="3493" y="12191"/>
                  </a:cubicBezTo>
                  <a:cubicBezTo>
                    <a:pt x="4307" y="12191"/>
                    <a:pt x="5120" y="11880"/>
                    <a:pt x="5741" y="11260"/>
                  </a:cubicBezTo>
                  <a:lnTo>
                    <a:pt x="7690" y="9311"/>
                  </a:lnTo>
                  <a:cubicBezTo>
                    <a:pt x="7848" y="9152"/>
                    <a:pt x="7701" y="8934"/>
                    <a:pt x="7533" y="8934"/>
                  </a:cubicBezTo>
                  <a:cubicBezTo>
                    <a:pt x="7482" y="8934"/>
                    <a:pt x="7429" y="8955"/>
                    <a:pt x="7382" y="9003"/>
                  </a:cubicBezTo>
                  <a:lnTo>
                    <a:pt x="7377" y="9003"/>
                  </a:lnTo>
                  <a:lnTo>
                    <a:pt x="5433" y="10952"/>
                  </a:lnTo>
                  <a:cubicBezTo>
                    <a:pt x="4895" y="11505"/>
                    <a:pt x="4182" y="11781"/>
                    <a:pt x="3468" y="11781"/>
                  </a:cubicBezTo>
                  <a:cubicBezTo>
                    <a:pt x="2766" y="11781"/>
                    <a:pt x="2063" y="11513"/>
                    <a:pt x="1526" y="10976"/>
                  </a:cubicBezTo>
                  <a:cubicBezTo>
                    <a:pt x="443" y="9898"/>
                    <a:pt x="453" y="8137"/>
                    <a:pt x="1550" y="7069"/>
                  </a:cubicBezTo>
                  <a:lnTo>
                    <a:pt x="5216" y="3407"/>
                  </a:lnTo>
                  <a:cubicBezTo>
                    <a:pt x="5765" y="2858"/>
                    <a:pt x="6461" y="2602"/>
                    <a:pt x="7148" y="2602"/>
                  </a:cubicBezTo>
                  <a:cubicBezTo>
                    <a:pt x="8267" y="2602"/>
                    <a:pt x="9362" y="3281"/>
                    <a:pt x="9759" y="4480"/>
                  </a:cubicBezTo>
                  <a:lnTo>
                    <a:pt x="8026" y="6212"/>
                  </a:lnTo>
                  <a:cubicBezTo>
                    <a:pt x="7779" y="6459"/>
                    <a:pt x="7465" y="6576"/>
                    <a:pt x="7154" y="6576"/>
                  </a:cubicBezTo>
                  <a:cubicBezTo>
                    <a:pt x="6678" y="6576"/>
                    <a:pt x="6211" y="6303"/>
                    <a:pt x="6010" y="5808"/>
                  </a:cubicBezTo>
                  <a:cubicBezTo>
                    <a:pt x="5970" y="5709"/>
                    <a:pt x="5892" y="5667"/>
                    <a:pt x="5813" y="5667"/>
                  </a:cubicBezTo>
                  <a:cubicBezTo>
                    <a:pt x="5674" y="5667"/>
                    <a:pt x="5534" y="5797"/>
                    <a:pt x="5601" y="5972"/>
                  </a:cubicBezTo>
                  <a:cubicBezTo>
                    <a:pt x="5876" y="6643"/>
                    <a:pt x="6511" y="7015"/>
                    <a:pt x="7157" y="7015"/>
                  </a:cubicBezTo>
                  <a:cubicBezTo>
                    <a:pt x="7577" y="7015"/>
                    <a:pt x="8001" y="6858"/>
                    <a:pt x="8334" y="6525"/>
                  </a:cubicBezTo>
                  <a:lnTo>
                    <a:pt x="10158" y="4701"/>
                  </a:lnTo>
                  <a:lnTo>
                    <a:pt x="10163" y="4697"/>
                  </a:lnTo>
                  <a:lnTo>
                    <a:pt x="12001" y="2858"/>
                  </a:lnTo>
                  <a:cubicBezTo>
                    <a:pt x="12655" y="2204"/>
                    <a:pt x="12655" y="1145"/>
                    <a:pt x="12001" y="491"/>
                  </a:cubicBezTo>
                  <a:cubicBezTo>
                    <a:pt x="11674" y="164"/>
                    <a:pt x="11245" y="0"/>
                    <a:pt x="108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5"/>
            <p:cNvSpPr/>
            <p:nvPr/>
          </p:nvSpPr>
          <p:spPr>
            <a:xfrm>
              <a:off x="6700568" y="3825808"/>
              <a:ext cx="331804" cy="319635"/>
            </a:xfrm>
            <a:custGeom>
              <a:avLst/>
              <a:gdLst/>
              <a:ahLst/>
              <a:cxnLst/>
              <a:rect l="l" t="t" r="r" b="b"/>
              <a:pathLst>
                <a:path w="12651" h="12187" extrusionOk="0">
                  <a:moveTo>
                    <a:pt x="9163" y="1"/>
                  </a:moveTo>
                  <a:cubicBezTo>
                    <a:pt x="8349" y="1"/>
                    <a:pt x="7536" y="311"/>
                    <a:pt x="6915" y="932"/>
                  </a:cubicBezTo>
                  <a:lnTo>
                    <a:pt x="4966" y="2880"/>
                  </a:lnTo>
                  <a:cubicBezTo>
                    <a:pt x="4808" y="3039"/>
                    <a:pt x="4952" y="3257"/>
                    <a:pt x="5121" y="3257"/>
                  </a:cubicBezTo>
                  <a:cubicBezTo>
                    <a:pt x="5172" y="3257"/>
                    <a:pt x="5226" y="3237"/>
                    <a:pt x="5274" y="3188"/>
                  </a:cubicBezTo>
                  <a:lnTo>
                    <a:pt x="7223" y="1240"/>
                  </a:lnTo>
                  <a:cubicBezTo>
                    <a:pt x="7763" y="686"/>
                    <a:pt x="8477" y="408"/>
                    <a:pt x="9192" y="408"/>
                  </a:cubicBezTo>
                  <a:cubicBezTo>
                    <a:pt x="9893" y="408"/>
                    <a:pt x="10594" y="675"/>
                    <a:pt x="11130" y="1211"/>
                  </a:cubicBezTo>
                  <a:cubicBezTo>
                    <a:pt x="12213" y="2293"/>
                    <a:pt x="12198" y="4055"/>
                    <a:pt x="11101" y="5118"/>
                  </a:cubicBezTo>
                  <a:lnTo>
                    <a:pt x="7440" y="8784"/>
                  </a:lnTo>
                  <a:cubicBezTo>
                    <a:pt x="6891" y="9333"/>
                    <a:pt x="6195" y="9589"/>
                    <a:pt x="5508" y="9589"/>
                  </a:cubicBezTo>
                  <a:cubicBezTo>
                    <a:pt x="4388" y="9589"/>
                    <a:pt x="3292" y="8910"/>
                    <a:pt x="2893" y="7711"/>
                  </a:cubicBezTo>
                  <a:lnTo>
                    <a:pt x="4630" y="5974"/>
                  </a:lnTo>
                  <a:cubicBezTo>
                    <a:pt x="4876" y="5728"/>
                    <a:pt x="5189" y="5612"/>
                    <a:pt x="5499" y="5612"/>
                  </a:cubicBezTo>
                  <a:cubicBezTo>
                    <a:pt x="5976" y="5612"/>
                    <a:pt x="6444" y="5887"/>
                    <a:pt x="6646" y="6383"/>
                  </a:cubicBezTo>
                  <a:cubicBezTo>
                    <a:pt x="6686" y="6480"/>
                    <a:pt x="6763" y="6521"/>
                    <a:pt x="6842" y="6521"/>
                  </a:cubicBezTo>
                  <a:cubicBezTo>
                    <a:pt x="6981" y="6521"/>
                    <a:pt x="7122" y="6392"/>
                    <a:pt x="7055" y="6220"/>
                  </a:cubicBezTo>
                  <a:cubicBezTo>
                    <a:pt x="6781" y="5547"/>
                    <a:pt x="6145" y="5175"/>
                    <a:pt x="5499" y="5175"/>
                  </a:cubicBezTo>
                  <a:cubicBezTo>
                    <a:pt x="5078" y="5175"/>
                    <a:pt x="4654" y="5333"/>
                    <a:pt x="4322" y="5666"/>
                  </a:cubicBezTo>
                  <a:lnTo>
                    <a:pt x="655" y="9333"/>
                  </a:lnTo>
                  <a:cubicBezTo>
                    <a:pt x="1" y="9987"/>
                    <a:pt x="1" y="11046"/>
                    <a:pt x="655" y="11696"/>
                  </a:cubicBezTo>
                  <a:cubicBezTo>
                    <a:pt x="983" y="12023"/>
                    <a:pt x="1412" y="12187"/>
                    <a:pt x="1841" y="12187"/>
                  </a:cubicBezTo>
                  <a:cubicBezTo>
                    <a:pt x="2269" y="12187"/>
                    <a:pt x="2696" y="12025"/>
                    <a:pt x="3022" y="11700"/>
                  </a:cubicBezTo>
                  <a:lnTo>
                    <a:pt x="4177" y="10541"/>
                  </a:lnTo>
                  <a:cubicBezTo>
                    <a:pt x="4333" y="10385"/>
                    <a:pt x="4187" y="10165"/>
                    <a:pt x="4017" y="10165"/>
                  </a:cubicBezTo>
                  <a:cubicBezTo>
                    <a:pt x="3966" y="10165"/>
                    <a:pt x="3912" y="10185"/>
                    <a:pt x="3865" y="10233"/>
                  </a:cubicBezTo>
                  <a:lnTo>
                    <a:pt x="2710" y="11388"/>
                  </a:lnTo>
                  <a:cubicBezTo>
                    <a:pt x="2467" y="11637"/>
                    <a:pt x="2147" y="11762"/>
                    <a:pt x="1826" y="11762"/>
                  </a:cubicBezTo>
                  <a:cubicBezTo>
                    <a:pt x="1511" y="11762"/>
                    <a:pt x="1195" y="11641"/>
                    <a:pt x="953" y="11397"/>
                  </a:cubicBezTo>
                  <a:cubicBezTo>
                    <a:pt x="467" y="10911"/>
                    <a:pt x="472" y="10122"/>
                    <a:pt x="963" y="9641"/>
                  </a:cubicBezTo>
                  <a:lnTo>
                    <a:pt x="2556" y="8048"/>
                  </a:lnTo>
                  <a:cubicBezTo>
                    <a:pt x="3077" y="9322"/>
                    <a:pt x="4282" y="10025"/>
                    <a:pt x="5507" y="10025"/>
                  </a:cubicBezTo>
                  <a:cubicBezTo>
                    <a:pt x="6306" y="10025"/>
                    <a:pt x="7114" y="9726"/>
                    <a:pt x="7748" y="9092"/>
                  </a:cubicBezTo>
                  <a:lnTo>
                    <a:pt x="11414" y="5431"/>
                  </a:lnTo>
                  <a:cubicBezTo>
                    <a:pt x="12651" y="4184"/>
                    <a:pt x="12651" y="2173"/>
                    <a:pt x="11414" y="932"/>
                  </a:cubicBezTo>
                  <a:cubicBezTo>
                    <a:pt x="10791" y="311"/>
                    <a:pt x="9977" y="1"/>
                    <a:pt x="9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4" name="Google Shape;11654;p75"/>
          <p:cNvGrpSpPr/>
          <p:nvPr/>
        </p:nvGrpSpPr>
        <p:grpSpPr>
          <a:xfrm>
            <a:off x="6266450" y="3825756"/>
            <a:ext cx="269330" cy="359186"/>
            <a:chOff x="6266450" y="3825756"/>
            <a:chExt cx="269330" cy="359186"/>
          </a:xfrm>
        </p:grpSpPr>
        <p:sp>
          <p:nvSpPr>
            <p:cNvPr id="11655" name="Google Shape;11655;p75"/>
            <p:cNvSpPr/>
            <p:nvPr/>
          </p:nvSpPr>
          <p:spPr>
            <a:xfrm>
              <a:off x="6356804" y="3904884"/>
              <a:ext cx="31578" cy="69555"/>
            </a:xfrm>
            <a:custGeom>
              <a:avLst/>
              <a:gdLst/>
              <a:ahLst/>
              <a:cxnLst/>
              <a:rect l="l" t="t" r="r" b="b"/>
              <a:pathLst>
                <a:path w="1204" h="2652" extrusionOk="0">
                  <a:moveTo>
                    <a:pt x="722" y="0"/>
                  </a:moveTo>
                  <a:cubicBezTo>
                    <a:pt x="323" y="0"/>
                    <a:pt x="1" y="323"/>
                    <a:pt x="1" y="722"/>
                  </a:cubicBezTo>
                  <a:lnTo>
                    <a:pt x="1" y="890"/>
                  </a:lnTo>
                  <a:cubicBezTo>
                    <a:pt x="1" y="1102"/>
                    <a:pt x="34" y="1304"/>
                    <a:pt x="102" y="1501"/>
                  </a:cubicBezTo>
                  <a:lnTo>
                    <a:pt x="482" y="2651"/>
                  </a:lnTo>
                  <a:lnTo>
                    <a:pt x="1203" y="265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5"/>
            <p:cNvSpPr/>
            <p:nvPr/>
          </p:nvSpPr>
          <p:spPr>
            <a:xfrm>
              <a:off x="6369550" y="3898563"/>
              <a:ext cx="75876" cy="75876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2" y="1"/>
                  </a:moveTo>
                  <a:cubicBezTo>
                    <a:pt x="323" y="1"/>
                    <a:pt x="0" y="328"/>
                    <a:pt x="0" y="722"/>
                  </a:cubicBezTo>
                  <a:cubicBezTo>
                    <a:pt x="0" y="992"/>
                    <a:pt x="212" y="1204"/>
                    <a:pt x="482" y="1204"/>
                  </a:cubicBezTo>
                  <a:lnTo>
                    <a:pt x="2411" y="2892"/>
                  </a:lnTo>
                  <a:lnTo>
                    <a:pt x="2820" y="1463"/>
                  </a:lnTo>
                  <a:cubicBezTo>
                    <a:pt x="2868" y="1295"/>
                    <a:pt x="2892" y="1117"/>
                    <a:pt x="2892" y="939"/>
                  </a:cubicBezTo>
                  <a:lnTo>
                    <a:pt x="289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5"/>
            <p:cNvSpPr/>
            <p:nvPr/>
          </p:nvSpPr>
          <p:spPr>
            <a:xfrm>
              <a:off x="6380776" y="3994110"/>
              <a:ext cx="40548" cy="35486"/>
            </a:xfrm>
            <a:custGeom>
              <a:avLst/>
              <a:gdLst/>
              <a:ahLst/>
              <a:cxnLst/>
              <a:rect l="l" t="t" r="r" b="b"/>
              <a:pathLst>
                <a:path w="1546" h="1353" extrusionOk="0">
                  <a:moveTo>
                    <a:pt x="1" y="0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5"/>
            <p:cNvSpPr/>
            <p:nvPr/>
          </p:nvSpPr>
          <p:spPr>
            <a:xfrm>
              <a:off x="6380907" y="3994110"/>
              <a:ext cx="40417" cy="22031"/>
            </a:xfrm>
            <a:custGeom>
              <a:avLst/>
              <a:gdLst/>
              <a:ahLst/>
              <a:cxnLst/>
              <a:rect l="l" t="t" r="r" b="b"/>
              <a:pathLst>
                <a:path w="1541" h="840" extrusionOk="0">
                  <a:moveTo>
                    <a:pt x="1" y="0"/>
                  </a:moveTo>
                  <a:lnTo>
                    <a:pt x="1" y="688"/>
                  </a:lnTo>
                  <a:cubicBezTo>
                    <a:pt x="246" y="789"/>
                    <a:pt x="508" y="840"/>
                    <a:pt x="770" y="840"/>
                  </a:cubicBezTo>
                  <a:cubicBezTo>
                    <a:pt x="1033" y="840"/>
                    <a:pt x="1295" y="789"/>
                    <a:pt x="1540" y="688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5"/>
            <p:cNvSpPr/>
            <p:nvPr/>
          </p:nvSpPr>
          <p:spPr>
            <a:xfrm>
              <a:off x="6333592" y="4016062"/>
              <a:ext cx="135045" cy="68165"/>
            </a:xfrm>
            <a:custGeom>
              <a:avLst/>
              <a:gdLst/>
              <a:ahLst/>
              <a:cxnLst/>
              <a:rect l="l" t="t" r="r" b="b"/>
              <a:pathLst>
                <a:path w="5149" h="2599" extrusionOk="0">
                  <a:moveTo>
                    <a:pt x="1805" y="0"/>
                  </a:moveTo>
                  <a:lnTo>
                    <a:pt x="563" y="356"/>
                  </a:lnTo>
                  <a:cubicBezTo>
                    <a:pt x="231" y="453"/>
                    <a:pt x="0" y="756"/>
                    <a:pt x="0" y="1097"/>
                  </a:cubicBezTo>
                  <a:lnTo>
                    <a:pt x="0" y="2599"/>
                  </a:lnTo>
                  <a:lnTo>
                    <a:pt x="5149" y="2599"/>
                  </a:lnTo>
                  <a:lnTo>
                    <a:pt x="5149" y="1102"/>
                  </a:lnTo>
                  <a:cubicBezTo>
                    <a:pt x="5149" y="756"/>
                    <a:pt x="4918" y="453"/>
                    <a:pt x="4586" y="356"/>
                  </a:cubicBezTo>
                  <a:lnTo>
                    <a:pt x="3344" y="0"/>
                  </a:lnTo>
                  <a:lnTo>
                    <a:pt x="2574" y="51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5"/>
            <p:cNvSpPr/>
            <p:nvPr/>
          </p:nvSpPr>
          <p:spPr>
            <a:xfrm>
              <a:off x="6363125" y="3930246"/>
              <a:ext cx="75981" cy="69555"/>
            </a:xfrm>
            <a:custGeom>
              <a:avLst/>
              <a:gdLst/>
              <a:ahLst/>
              <a:cxnLst/>
              <a:rect l="l" t="t" r="r" b="b"/>
              <a:pathLst>
                <a:path w="2897" h="2652" extrusionOk="0">
                  <a:moveTo>
                    <a:pt x="912" y="0"/>
                  </a:moveTo>
                  <a:cubicBezTo>
                    <a:pt x="788" y="0"/>
                    <a:pt x="670" y="52"/>
                    <a:pt x="582" y="145"/>
                  </a:cubicBezTo>
                  <a:lnTo>
                    <a:pt x="144" y="578"/>
                  </a:lnTo>
                  <a:cubicBezTo>
                    <a:pt x="53" y="669"/>
                    <a:pt x="0" y="794"/>
                    <a:pt x="0" y="919"/>
                  </a:cubicBezTo>
                  <a:lnTo>
                    <a:pt x="0" y="1203"/>
                  </a:lnTo>
                  <a:cubicBezTo>
                    <a:pt x="0" y="2002"/>
                    <a:pt x="650" y="2652"/>
                    <a:pt x="1448" y="2652"/>
                  </a:cubicBezTo>
                  <a:cubicBezTo>
                    <a:pt x="2247" y="2652"/>
                    <a:pt x="2897" y="2002"/>
                    <a:pt x="2897" y="1203"/>
                  </a:cubicBezTo>
                  <a:lnTo>
                    <a:pt x="2897" y="895"/>
                  </a:lnTo>
                  <a:cubicBezTo>
                    <a:pt x="2897" y="770"/>
                    <a:pt x="2849" y="645"/>
                    <a:pt x="2757" y="554"/>
                  </a:cubicBezTo>
                  <a:cubicBezTo>
                    <a:pt x="2382" y="188"/>
                    <a:pt x="1703" y="24"/>
                    <a:pt x="929" y="0"/>
                  </a:cubicBezTo>
                  <a:cubicBezTo>
                    <a:pt x="923" y="0"/>
                    <a:pt x="918" y="0"/>
                    <a:pt x="91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5"/>
            <p:cNvSpPr/>
            <p:nvPr/>
          </p:nvSpPr>
          <p:spPr>
            <a:xfrm>
              <a:off x="6363125" y="3930246"/>
              <a:ext cx="75745" cy="68034"/>
            </a:xfrm>
            <a:custGeom>
              <a:avLst/>
              <a:gdLst/>
              <a:ahLst/>
              <a:cxnLst/>
              <a:rect l="l" t="t" r="r" b="b"/>
              <a:pathLst>
                <a:path w="2888" h="2594" extrusionOk="0">
                  <a:moveTo>
                    <a:pt x="929" y="0"/>
                  </a:moveTo>
                  <a:cubicBezTo>
                    <a:pt x="799" y="0"/>
                    <a:pt x="674" y="48"/>
                    <a:pt x="582" y="145"/>
                  </a:cubicBezTo>
                  <a:lnTo>
                    <a:pt x="0" y="722"/>
                  </a:lnTo>
                  <a:lnTo>
                    <a:pt x="0" y="1203"/>
                  </a:lnTo>
                  <a:cubicBezTo>
                    <a:pt x="0" y="1848"/>
                    <a:pt x="428" y="2416"/>
                    <a:pt x="1049" y="2594"/>
                  </a:cubicBezTo>
                  <a:cubicBezTo>
                    <a:pt x="837" y="2339"/>
                    <a:pt x="727" y="2016"/>
                    <a:pt x="727" y="1684"/>
                  </a:cubicBezTo>
                  <a:lnTo>
                    <a:pt x="727" y="1150"/>
                  </a:lnTo>
                  <a:cubicBezTo>
                    <a:pt x="727" y="871"/>
                    <a:pt x="958" y="669"/>
                    <a:pt x="1237" y="669"/>
                  </a:cubicBezTo>
                  <a:cubicBezTo>
                    <a:pt x="1665" y="669"/>
                    <a:pt x="2521" y="722"/>
                    <a:pt x="2887" y="996"/>
                  </a:cubicBezTo>
                  <a:cubicBezTo>
                    <a:pt x="2873" y="891"/>
                    <a:pt x="2829" y="626"/>
                    <a:pt x="2757" y="554"/>
                  </a:cubicBezTo>
                  <a:cubicBezTo>
                    <a:pt x="2382" y="193"/>
                    <a:pt x="1703" y="24"/>
                    <a:pt x="92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5"/>
            <p:cNvSpPr/>
            <p:nvPr/>
          </p:nvSpPr>
          <p:spPr>
            <a:xfrm>
              <a:off x="6271748" y="3831053"/>
              <a:ext cx="258734" cy="348721"/>
            </a:xfrm>
            <a:custGeom>
              <a:avLst/>
              <a:gdLst/>
              <a:ahLst/>
              <a:cxnLst/>
              <a:rect l="l" t="t" r="r" b="b"/>
              <a:pathLst>
                <a:path w="9865" h="13296" extrusionOk="0">
                  <a:moveTo>
                    <a:pt x="4935" y="1288"/>
                  </a:moveTo>
                  <a:cubicBezTo>
                    <a:pt x="5404" y="1288"/>
                    <a:pt x="5877" y="1378"/>
                    <a:pt x="6328" y="1564"/>
                  </a:cubicBezTo>
                  <a:cubicBezTo>
                    <a:pt x="7690" y="2127"/>
                    <a:pt x="8575" y="3455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cubicBezTo>
                    <a:pt x="3460" y="8575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3"/>
                  </a:cubicBezTo>
                  <a:cubicBezTo>
                    <a:pt x="3052" y="1658"/>
                    <a:pt x="3986" y="1288"/>
                    <a:pt x="4935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5"/>
                    <a:pt x="4932" y="13295"/>
                  </a:cubicBezTo>
                  <a:cubicBezTo>
                    <a:pt x="4932" y="13295"/>
                    <a:pt x="9864" y="10076"/>
                    <a:pt x="9864" y="4932"/>
                  </a:cubicBezTo>
                  <a:cubicBezTo>
                    <a:pt x="9864" y="2209"/>
                    <a:pt x="7656" y="0"/>
                    <a:pt x="493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5"/>
            <p:cNvSpPr/>
            <p:nvPr/>
          </p:nvSpPr>
          <p:spPr>
            <a:xfrm>
              <a:off x="6271748" y="3831053"/>
              <a:ext cx="245227" cy="348590"/>
            </a:xfrm>
            <a:custGeom>
              <a:avLst/>
              <a:gdLst/>
              <a:ahLst/>
              <a:cxnLst/>
              <a:rect l="l" t="t" r="r" b="b"/>
              <a:pathLst>
                <a:path w="9350" h="13291" extrusionOk="0">
                  <a:moveTo>
                    <a:pt x="4937" y="1288"/>
                  </a:moveTo>
                  <a:cubicBezTo>
                    <a:pt x="5405" y="1288"/>
                    <a:pt x="5878" y="1378"/>
                    <a:pt x="6328" y="1564"/>
                  </a:cubicBezTo>
                  <a:cubicBezTo>
                    <a:pt x="7690" y="2132"/>
                    <a:pt x="8575" y="3460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lnTo>
                    <a:pt x="4932" y="8580"/>
                  </a:lnTo>
                  <a:cubicBezTo>
                    <a:pt x="3455" y="8580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8"/>
                  </a:cubicBezTo>
                  <a:cubicBezTo>
                    <a:pt x="3052" y="1659"/>
                    <a:pt x="3987" y="1288"/>
                    <a:pt x="4937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0"/>
                    <a:pt x="4932" y="13290"/>
                  </a:cubicBezTo>
                  <a:cubicBezTo>
                    <a:pt x="4932" y="13290"/>
                    <a:pt x="3792" y="11722"/>
                    <a:pt x="3094" y="9027"/>
                  </a:cubicBezTo>
                  <a:cubicBezTo>
                    <a:pt x="3070" y="8943"/>
                    <a:pt x="3137" y="8869"/>
                    <a:pt x="3218" y="8869"/>
                  </a:cubicBezTo>
                  <a:cubicBezTo>
                    <a:pt x="3234" y="8869"/>
                    <a:pt x="3251" y="8872"/>
                    <a:pt x="3268" y="8878"/>
                  </a:cubicBezTo>
                  <a:cubicBezTo>
                    <a:pt x="3803" y="9107"/>
                    <a:pt x="4371" y="9219"/>
                    <a:pt x="4937" y="9219"/>
                  </a:cubicBezTo>
                  <a:cubicBezTo>
                    <a:pt x="5835" y="9219"/>
                    <a:pt x="6726" y="8936"/>
                    <a:pt x="7473" y="8387"/>
                  </a:cubicBezTo>
                  <a:cubicBezTo>
                    <a:pt x="8690" y="7492"/>
                    <a:pt x="9350" y="6025"/>
                    <a:pt x="9200" y="4519"/>
                  </a:cubicBezTo>
                  <a:cubicBezTo>
                    <a:pt x="9022" y="2570"/>
                    <a:pt x="7487" y="963"/>
                    <a:pt x="5544" y="688"/>
                  </a:cubicBezTo>
                  <a:cubicBezTo>
                    <a:pt x="5342" y="659"/>
                    <a:pt x="5139" y="644"/>
                    <a:pt x="4937" y="644"/>
                  </a:cubicBezTo>
                  <a:cubicBezTo>
                    <a:pt x="4619" y="644"/>
                    <a:pt x="4301" y="680"/>
                    <a:pt x="3989" y="751"/>
                  </a:cubicBezTo>
                  <a:cubicBezTo>
                    <a:pt x="3980" y="753"/>
                    <a:pt x="3971" y="754"/>
                    <a:pt x="3963" y="754"/>
                  </a:cubicBezTo>
                  <a:cubicBezTo>
                    <a:pt x="3853" y="754"/>
                    <a:pt x="3784" y="619"/>
                    <a:pt x="3869" y="534"/>
                  </a:cubicBezTo>
                  <a:cubicBezTo>
                    <a:pt x="4187" y="193"/>
                    <a:pt x="4547" y="0"/>
                    <a:pt x="493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5"/>
            <p:cNvSpPr/>
            <p:nvPr/>
          </p:nvSpPr>
          <p:spPr>
            <a:xfrm>
              <a:off x="6290160" y="3859484"/>
              <a:ext cx="177429" cy="165732"/>
            </a:xfrm>
            <a:custGeom>
              <a:avLst/>
              <a:gdLst/>
              <a:ahLst/>
              <a:cxnLst/>
              <a:rect l="l" t="t" r="r" b="b"/>
              <a:pathLst>
                <a:path w="6765" h="6319" extrusionOk="0">
                  <a:moveTo>
                    <a:pt x="4233" y="1"/>
                  </a:moveTo>
                  <a:cubicBezTo>
                    <a:pt x="3243" y="1"/>
                    <a:pt x="2257" y="382"/>
                    <a:pt x="1512" y="1130"/>
                  </a:cubicBezTo>
                  <a:cubicBezTo>
                    <a:pt x="131" y="2506"/>
                    <a:pt x="1" y="4700"/>
                    <a:pt x="1209" y="6230"/>
                  </a:cubicBezTo>
                  <a:cubicBezTo>
                    <a:pt x="1253" y="6293"/>
                    <a:pt x="1311" y="6319"/>
                    <a:pt x="1367" y="6319"/>
                  </a:cubicBezTo>
                  <a:cubicBezTo>
                    <a:pt x="1519" y="6319"/>
                    <a:pt x="1663" y="6134"/>
                    <a:pt x="1526" y="5980"/>
                  </a:cubicBezTo>
                  <a:cubicBezTo>
                    <a:pt x="444" y="4609"/>
                    <a:pt x="559" y="2645"/>
                    <a:pt x="1796" y="1414"/>
                  </a:cubicBezTo>
                  <a:cubicBezTo>
                    <a:pt x="2463" y="744"/>
                    <a:pt x="3344" y="403"/>
                    <a:pt x="4230" y="403"/>
                  </a:cubicBezTo>
                  <a:cubicBezTo>
                    <a:pt x="4980" y="403"/>
                    <a:pt x="5733" y="648"/>
                    <a:pt x="6362" y="1144"/>
                  </a:cubicBezTo>
                  <a:cubicBezTo>
                    <a:pt x="6401" y="1171"/>
                    <a:pt x="6440" y="1183"/>
                    <a:pt x="6478" y="1183"/>
                  </a:cubicBezTo>
                  <a:cubicBezTo>
                    <a:pt x="6641" y="1183"/>
                    <a:pt x="6765" y="963"/>
                    <a:pt x="6612" y="827"/>
                  </a:cubicBezTo>
                  <a:cubicBezTo>
                    <a:pt x="5911" y="273"/>
                    <a:pt x="5070" y="1"/>
                    <a:pt x="4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5"/>
            <p:cNvSpPr/>
            <p:nvPr/>
          </p:nvSpPr>
          <p:spPr>
            <a:xfrm>
              <a:off x="6266450" y="3825756"/>
              <a:ext cx="269330" cy="359186"/>
            </a:xfrm>
            <a:custGeom>
              <a:avLst/>
              <a:gdLst/>
              <a:ahLst/>
              <a:cxnLst/>
              <a:rect l="l" t="t" r="r" b="b"/>
              <a:pathLst>
                <a:path w="10269" h="13695" extrusionOk="0">
                  <a:moveTo>
                    <a:pt x="5134" y="400"/>
                  </a:moveTo>
                  <a:cubicBezTo>
                    <a:pt x="7747" y="400"/>
                    <a:pt x="9864" y="2522"/>
                    <a:pt x="9864" y="5134"/>
                  </a:cubicBezTo>
                  <a:cubicBezTo>
                    <a:pt x="9860" y="6304"/>
                    <a:pt x="9605" y="7458"/>
                    <a:pt x="9114" y="8522"/>
                  </a:cubicBezTo>
                  <a:cubicBezTo>
                    <a:pt x="8685" y="9455"/>
                    <a:pt x="8127" y="10326"/>
                    <a:pt x="7454" y="11106"/>
                  </a:cubicBezTo>
                  <a:cubicBezTo>
                    <a:pt x="6770" y="11909"/>
                    <a:pt x="5991" y="12631"/>
                    <a:pt x="5134" y="13252"/>
                  </a:cubicBezTo>
                  <a:cubicBezTo>
                    <a:pt x="4283" y="12631"/>
                    <a:pt x="3503" y="11914"/>
                    <a:pt x="2825" y="11115"/>
                  </a:cubicBezTo>
                  <a:cubicBezTo>
                    <a:pt x="2146" y="10331"/>
                    <a:pt x="1588" y="9465"/>
                    <a:pt x="1160" y="8527"/>
                  </a:cubicBezTo>
                  <a:cubicBezTo>
                    <a:pt x="669" y="7463"/>
                    <a:pt x="409" y="6304"/>
                    <a:pt x="404" y="5134"/>
                  </a:cubicBezTo>
                  <a:cubicBezTo>
                    <a:pt x="404" y="2522"/>
                    <a:pt x="2522" y="400"/>
                    <a:pt x="5134" y="400"/>
                  </a:cubicBezTo>
                  <a:close/>
                  <a:moveTo>
                    <a:pt x="5134" y="0"/>
                  </a:moveTo>
                  <a:cubicBezTo>
                    <a:pt x="2300" y="5"/>
                    <a:pt x="5" y="2300"/>
                    <a:pt x="0" y="5134"/>
                  </a:cubicBezTo>
                  <a:cubicBezTo>
                    <a:pt x="10" y="6361"/>
                    <a:pt x="279" y="7579"/>
                    <a:pt x="789" y="8695"/>
                  </a:cubicBezTo>
                  <a:cubicBezTo>
                    <a:pt x="1237" y="9662"/>
                    <a:pt x="1819" y="10567"/>
                    <a:pt x="2517" y="11375"/>
                  </a:cubicBezTo>
                  <a:cubicBezTo>
                    <a:pt x="3753" y="12828"/>
                    <a:pt x="4976" y="13632"/>
                    <a:pt x="5024" y="13666"/>
                  </a:cubicBezTo>
                  <a:cubicBezTo>
                    <a:pt x="5057" y="13685"/>
                    <a:pt x="5096" y="13694"/>
                    <a:pt x="5134" y="13694"/>
                  </a:cubicBezTo>
                  <a:cubicBezTo>
                    <a:pt x="5173" y="13694"/>
                    <a:pt x="5211" y="13685"/>
                    <a:pt x="5245" y="13666"/>
                  </a:cubicBezTo>
                  <a:cubicBezTo>
                    <a:pt x="5293" y="13632"/>
                    <a:pt x="6515" y="12828"/>
                    <a:pt x="7752" y="11375"/>
                  </a:cubicBezTo>
                  <a:cubicBezTo>
                    <a:pt x="8450" y="10567"/>
                    <a:pt x="9032" y="9662"/>
                    <a:pt x="9479" y="8695"/>
                  </a:cubicBezTo>
                  <a:cubicBezTo>
                    <a:pt x="9994" y="7579"/>
                    <a:pt x="10264" y="6361"/>
                    <a:pt x="10269" y="5134"/>
                  </a:cubicBezTo>
                  <a:cubicBezTo>
                    <a:pt x="10264" y="2300"/>
                    <a:pt x="7969" y="5"/>
                    <a:pt x="5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5"/>
            <p:cNvSpPr/>
            <p:nvPr/>
          </p:nvSpPr>
          <p:spPr>
            <a:xfrm>
              <a:off x="6373143" y="3925420"/>
              <a:ext cx="57884" cy="18045"/>
            </a:xfrm>
            <a:custGeom>
              <a:avLst/>
              <a:gdLst/>
              <a:ahLst/>
              <a:cxnLst/>
              <a:rect l="l" t="t" r="r" b="b"/>
              <a:pathLst>
                <a:path w="2207" h="688" extrusionOk="0">
                  <a:moveTo>
                    <a:pt x="798" y="1"/>
                  </a:moveTo>
                  <a:cubicBezTo>
                    <a:pt x="608" y="1"/>
                    <a:pt x="399" y="19"/>
                    <a:pt x="171" y="64"/>
                  </a:cubicBezTo>
                  <a:cubicBezTo>
                    <a:pt x="75" y="83"/>
                    <a:pt x="8" y="165"/>
                    <a:pt x="8" y="261"/>
                  </a:cubicBezTo>
                  <a:lnTo>
                    <a:pt x="8" y="478"/>
                  </a:lnTo>
                  <a:cubicBezTo>
                    <a:pt x="1" y="617"/>
                    <a:pt x="105" y="687"/>
                    <a:pt x="210" y="687"/>
                  </a:cubicBezTo>
                  <a:cubicBezTo>
                    <a:pt x="315" y="687"/>
                    <a:pt x="419" y="617"/>
                    <a:pt x="412" y="478"/>
                  </a:cubicBezTo>
                  <a:lnTo>
                    <a:pt x="407" y="478"/>
                  </a:lnTo>
                  <a:lnTo>
                    <a:pt x="407" y="430"/>
                  </a:lnTo>
                  <a:cubicBezTo>
                    <a:pt x="533" y="412"/>
                    <a:pt x="660" y="402"/>
                    <a:pt x="786" y="402"/>
                  </a:cubicBezTo>
                  <a:cubicBezTo>
                    <a:pt x="993" y="402"/>
                    <a:pt x="1198" y="427"/>
                    <a:pt x="1398" y="478"/>
                  </a:cubicBezTo>
                  <a:cubicBezTo>
                    <a:pt x="1543" y="512"/>
                    <a:pt x="1682" y="569"/>
                    <a:pt x="1812" y="646"/>
                  </a:cubicBezTo>
                  <a:cubicBezTo>
                    <a:pt x="1848" y="668"/>
                    <a:pt x="1884" y="677"/>
                    <a:pt x="1918" y="677"/>
                  </a:cubicBezTo>
                  <a:cubicBezTo>
                    <a:pt x="2090" y="677"/>
                    <a:pt x="2207" y="434"/>
                    <a:pt x="2034" y="309"/>
                  </a:cubicBezTo>
                  <a:cubicBezTo>
                    <a:pt x="2010" y="294"/>
                    <a:pt x="1561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5"/>
            <p:cNvSpPr/>
            <p:nvPr/>
          </p:nvSpPr>
          <p:spPr>
            <a:xfrm>
              <a:off x="6336241" y="3893265"/>
              <a:ext cx="175803" cy="168040"/>
            </a:xfrm>
            <a:custGeom>
              <a:avLst/>
              <a:gdLst/>
              <a:ahLst/>
              <a:cxnLst/>
              <a:rect l="l" t="t" r="r" b="b"/>
              <a:pathLst>
                <a:path w="6703" h="6407" extrusionOk="0">
                  <a:moveTo>
                    <a:pt x="3989" y="400"/>
                  </a:moveTo>
                  <a:lnTo>
                    <a:pt x="3989" y="1401"/>
                  </a:lnTo>
                  <a:cubicBezTo>
                    <a:pt x="3989" y="1569"/>
                    <a:pt x="3951" y="1733"/>
                    <a:pt x="3878" y="1882"/>
                  </a:cubicBezTo>
                  <a:lnTo>
                    <a:pt x="3797" y="2041"/>
                  </a:lnTo>
                  <a:cubicBezTo>
                    <a:pt x="3782" y="2070"/>
                    <a:pt x="3777" y="2098"/>
                    <a:pt x="3777" y="2132"/>
                  </a:cubicBezTo>
                  <a:lnTo>
                    <a:pt x="3777" y="2560"/>
                  </a:lnTo>
                  <a:cubicBezTo>
                    <a:pt x="3777" y="3277"/>
                    <a:pt x="3195" y="3860"/>
                    <a:pt x="2478" y="3860"/>
                  </a:cubicBezTo>
                  <a:cubicBezTo>
                    <a:pt x="2464" y="3860"/>
                    <a:pt x="2449" y="3860"/>
                    <a:pt x="2435" y="3860"/>
                  </a:cubicBezTo>
                  <a:cubicBezTo>
                    <a:pt x="1737" y="3840"/>
                    <a:pt x="1174" y="3229"/>
                    <a:pt x="1174" y="2498"/>
                  </a:cubicBezTo>
                  <a:lnTo>
                    <a:pt x="1174" y="2132"/>
                  </a:lnTo>
                  <a:cubicBezTo>
                    <a:pt x="1174" y="2098"/>
                    <a:pt x="1169" y="2070"/>
                    <a:pt x="1155" y="2041"/>
                  </a:cubicBezTo>
                  <a:lnTo>
                    <a:pt x="1078" y="1887"/>
                  </a:lnTo>
                  <a:cubicBezTo>
                    <a:pt x="1001" y="1733"/>
                    <a:pt x="963" y="1564"/>
                    <a:pt x="963" y="1396"/>
                  </a:cubicBezTo>
                  <a:cubicBezTo>
                    <a:pt x="963" y="847"/>
                    <a:pt x="1405" y="400"/>
                    <a:pt x="1959" y="400"/>
                  </a:cubicBezTo>
                  <a:close/>
                  <a:moveTo>
                    <a:pt x="1819" y="4119"/>
                  </a:moveTo>
                  <a:cubicBezTo>
                    <a:pt x="2007" y="4206"/>
                    <a:pt x="2214" y="4254"/>
                    <a:pt x="2420" y="4259"/>
                  </a:cubicBezTo>
                  <a:lnTo>
                    <a:pt x="2478" y="4259"/>
                  </a:lnTo>
                  <a:cubicBezTo>
                    <a:pt x="2704" y="4259"/>
                    <a:pt x="2926" y="4216"/>
                    <a:pt x="3133" y="4129"/>
                  </a:cubicBezTo>
                  <a:lnTo>
                    <a:pt x="3133" y="4403"/>
                  </a:lnTo>
                  <a:cubicBezTo>
                    <a:pt x="3133" y="4466"/>
                    <a:pt x="3142" y="4524"/>
                    <a:pt x="3162" y="4581"/>
                  </a:cubicBezTo>
                  <a:lnTo>
                    <a:pt x="2478" y="5096"/>
                  </a:lnTo>
                  <a:lnTo>
                    <a:pt x="1790" y="4581"/>
                  </a:lnTo>
                  <a:cubicBezTo>
                    <a:pt x="1809" y="4524"/>
                    <a:pt x="1819" y="4466"/>
                    <a:pt x="1819" y="4403"/>
                  </a:cubicBezTo>
                  <a:lnTo>
                    <a:pt x="1819" y="4119"/>
                  </a:lnTo>
                  <a:close/>
                  <a:moveTo>
                    <a:pt x="1564" y="4913"/>
                  </a:moveTo>
                  <a:lnTo>
                    <a:pt x="2276" y="5447"/>
                  </a:lnTo>
                  <a:lnTo>
                    <a:pt x="2276" y="6001"/>
                  </a:lnTo>
                  <a:cubicBezTo>
                    <a:pt x="1631" y="5962"/>
                    <a:pt x="1015" y="5746"/>
                    <a:pt x="491" y="5375"/>
                  </a:cubicBezTo>
                  <a:cubicBezTo>
                    <a:pt x="529" y="5337"/>
                    <a:pt x="573" y="5308"/>
                    <a:pt x="626" y="5289"/>
                  </a:cubicBezTo>
                  <a:lnTo>
                    <a:pt x="631" y="5289"/>
                  </a:lnTo>
                  <a:lnTo>
                    <a:pt x="1410" y="4995"/>
                  </a:lnTo>
                  <a:cubicBezTo>
                    <a:pt x="1463" y="4976"/>
                    <a:pt x="1516" y="4947"/>
                    <a:pt x="1564" y="4913"/>
                  </a:cubicBezTo>
                  <a:close/>
                  <a:moveTo>
                    <a:pt x="3388" y="4913"/>
                  </a:moveTo>
                  <a:cubicBezTo>
                    <a:pt x="3436" y="4947"/>
                    <a:pt x="3489" y="4976"/>
                    <a:pt x="3542" y="4995"/>
                  </a:cubicBezTo>
                  <a:lnTo>
                    <a:pt x="4494" y="5351"/>
                  </a:lnTo>
                  <a:cubicBezTo>
                    <a:pt x="3960" y="5736"/>
                    <a:pt x="3330" y="5962"/>
                    <a:pt x="2676" y="6001"/>
                  </a:cubicBezTo>
                  <a:lnTo>
                    <a:pt x="2676" y="5447"/>
                  </a:lnTo>
                  <a:lnTo>
                    <a:pt x="3388" y="4913"/>
                  </a:lnTo>
                  <a:close/>
                  <a:moveTo>
                    <a:pt x="1954" y="1"/>
                  </a:moveTo>
                  <a:cubicBezTo>
                    <a:pt x="1184" y="1"/>
                    <a:pt x="558" y="626"/>
                    <a:pt x="558" y="1401"/>
                  </a:cubicBezTo>
                  <a:cubicBezTo>
                    <a:pt x="558" y="1627"/>
                    <a:pt x="611" y="1858"/>
                    <a:pt x="712" y="2065"/>
                  </a:cubicBezTo>
                  <a:lnTo>
                    <a:pt x="775" y="2180"/>
                  </a:lnTo>
                  <a:lnTo>
                    <a:pt x="775" y="2498"/>
                  </a:lnTo>
                  <a:cubicBezTo>
                    <a:pt x="775" y="3027"/>
                    <a:pt x="1011" y="3532"/>
                    <a:pt x="1420" y="3874"/>
                  </a:cubicBezTo>
                  <a:lnTo>
                    <a:pt x="1420" y="4408"/>
                  </a:lnTo>
                  <a:cubicBezTo>
                    <a:pt x="1415" y="4499"/>
                    <a:pt x="1357" y="4586"/>
                    <a:pt x="1270" y="4620"/>
                  </a:cubicBezTo>
                  <a:lnTo>
                    <a:pt x="486" y="4913"/>
                  </a:lnTo>
                  <a:cubicBezTo>
                    <a:pt x="284" y="4990"/>
                    <a:pt x="120" y="5144"/>
                    <a:pt x="34" y="5342"/>
                  </a:cubicBezTo>
                  <a:cubicBezTo>
                    <a:pt x="0" y="5428"/>
                    <a:pt x="24" y="5524"/>
                    <a:pt x="96" y="5582"/>
                  </a:cubicBezTo>
                  <a:cubicBezTo>
                    <a:pt x="798" y="6134"/>
                    <a:pt x="1639" y="6406"/>
                    <a:pt x="2476" y="6406"/>
                  </a:cubicBezTo>
                  <a:cubicBezTo>
                    <a:pt x="3465" y="6406"/>
                    <a:pt x="4449" y="6027"/>
                    <a:pt x="5197" y="5279"/>
                  </a:cubicBezTo>
                  <a:cubicBezTo>
                    <a:pt x="6573" y="3903"/>
                    <a:pt x="6703" y="1709"/>
                    <a:pt x="5495" y="179"/>
                  </a:cubicBezTo>
                  <a:cubicBezTo>
                    <a:pt x="5456" y="128"/>
                    <a:pt x="5396" y="101"/>
                    <a:pt x="5335" y="101"/>
                  </a:cubicBezTo>
                  <a:cubicBezTo>
                    <a:pt x="5291" y="101"/>
                    <a:pt x="5247" y="115"/>
                    <a:pt x="5211" y="145"/>
                  </a:cubicBezTo>
                  <a:cubicBezTo>
                    <a:pt x="5125" y="212"/>
                    <a:pt x="5110" y="342"/>
                    <a:pt x="5178" y="429"/>
                  </a:cubicBezTo>
                  <a:cubicBezTo>
                    <a:pt x="6260" y="1800"/>
                    <a:pt x="6145" y="3763"/>
                    <a:pt x="4908" y="4995"/>
                  </a:cubicBezTo>
                  <a:cubicBezTo>
                    <a:pt x="4884" y="5019"/>
                    <a:pt x="4860" y="5043"/>
                    <a:pt x="4836" y="5067"/>
                  </a:cubicBezTo>
                  <a:cubicBezTo>
                    <a:pt x="4793" y="5043"/>
                    <a:pt x="4745" y="5019"/>
                    <a:pt x="4701" y="5005"/>
                  </a:cubicBezTo>
                  <a:lnTo>
                    <a:pt x="3676" y="4620"/>
                  </a:lnTo>
                  <a:cubicBezTo>
                    <a:pt x="3590" y="4586"/>
                    <a:pt x="3527" y="4499"/>
                    <a:pt x="3527" y="4408"/>
                  </a:cubicBezTo>
                  <a:lnTo>
                    <a:pt x="3527" y="3893"/>
                  </a:lnTo>
                  <a:cubicBezTo>
                    <a:pt x="3570" y="3860"/>
                    <a:pt x="3614" y="3821"/>
                    <a:pt x="3657" y="3783"/>
                  </a:cubicBezTo>
                  <a:cubicBezTo>
                    <a:pt x="3989" y="3460"/>
                    <a:pt x="4172" y="3022"/>
                    <a:pt x="4172" y="2560"/>
                  </a:cubicBezTo>
                  <a:lnTo>
                    <a:pt x="4172" y="2180"/>
                  </a:lnTo>
                  <a:lnTo>
                    <a:pt x="4235" y="2065"/>
                  </a:lnTo>
                  <a:cubicBezTo>
                    <a:pt x="4336" y="1858"/>
                    <a:pt x="4388" y="1627"/>
                    <a:pt x="4388" y="1401"/>
                  </a:cubicBezTo>
                  <a:lnTo>
                    <a:pt x="4388" y="203"/>
                  </a:lnTo>
                  <a:cubicBezTo>
                    <a:pt x="4388" y="92"/>
                    <a:pt x="4297" y="1"/>
                    <a:pt x="4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8" name="Google Shape;11668;p75"/>
          <p:cNvGrpSpPr/>
          <p:nvPr/>
        </p:nvGrpSpPr>
        <p:grpSpPr>
          <a:xfrm>
            <a:off x="7108825" y="3825756"/>
            <a:ext cx="366136" cy="359317"/>
            <a:chOff x="7108825" y="3825756"/>
            <a:chExt cx="366136" cy="359317"/>
          </a:xfrm>
        </p:grpSpPr>
        <p:sp>
          <p:nvSpPr>
            <p:cNvPr id="11669" name="Google Shape;11669;p75"/>
            <p:cNvSpPr/>
            <p:nvPr/>
          </p:nvSpPr>
          <p:spPr>
            <a:xfrm>
              <a:off x="7234271" y="4009610"/>
              <a:ext cx="165600" cy="165496"/>
            </a:xfrm>
            <a:custGeom>
              <a:avLst/>
              <a:gdLst/>
              <a:ahLst/>
              <a:cxnLst/>
              <a:rect l="l" t="t" r="r" b="b"/>
              <a:pathLst>
                <a:path w="6314" h="6310" extrusionOk="0">
                  <a:moveTo>
                    <a:pt x="2228" y="1"/>
                  </a:moveTo>
                  <a:lnTo>
                    <a:pt x="2228" y="1570"/>
                  </a:lnTo>
                  <a:cubicBezTo>
                    <a:pt x="2228" y="1656"/>
                    <a:pt x="2156" y="1728"/>
                    <a:pt x="2070" y="1728"/>
                  </a:cubicBezTo>
                  <a:lnTo>
                    <a:pt x="1569" y="1728"/>
                  </a:lnTo>
                  <a:cubicBezTo>
                    <a:pt x="1516" y="1728"/>
                    <a:pt x="1463" y="1695"/>
                    <a:pt x="1434" y="1651"/>
                  </a:cubicBezTo>
                  <a:cubicBezTo>
                    <a:pt x="1279" y="1388"/>
                    <a:pt x="1028" y="1269"/>
                    <a:pt x="779" y="1269"/>
                  </a:cubicBezTo>
                  <a:cubicBezTo>
                    <a:pt x="387" y="1269"/>
                    <a:pt x="1" y="1562"/>
                    <a:pt x="1" y="2041"/>
                  </a:cubicBezTo>
                  <a:cubicBezTo>
                    <a:pt x="1" y="2521"/>
                    <a:pt x="388" y="2814"/>
                    <a:pt x="781" y="2814"/>
                  </a:cubicBezTo>
                  <a:cubicBezTo>
                    <a:pt x="1029" y="2814"/>
                    <a:pt x="1280" y="2697"/>
                    <a:pt x="1434" y="2436"/>
                  </a:cubicBezTo>
                  <a:cubicBezTo>
                    <a:pt x="1463" y="2388"/>
                    <a:pt x="1516" y="2359"/>
                    <a:pt x="1569" y="2359"/>
                  </a:cubicBezTo>
                  <a:lnTo>
                    <a:pt x="2070" y="2359"/>
                  </a:lnTo>
                  <a:cubicBezTo>
                    <a:pt x="2156" y="2359"/>
                    <a:pt x="2228" y="2426"/>
                    <a:pt x="2228" y="2517"/>
                  </a:cubicBezTo>
                  <a:lnTo>
                    <a:pt x="2228" y="4086"/>
                  </a:lnTo>
                  <a:lnTo>
                    <a:pt x="3797" y="4086"/>
                  </a:lnTo>
                  <a:cubicBezTo>
                    <a:pt x="3884" y="4086"/>
                    <a:pt x="3956" y="4158"/>
                    <a:pt x="3956" y="4245"/>
                  </a:cubicBezTo>
                  <a:lnTo>
                    <a:pt x="3956" y="4740"/>
                  </a:lnTo>
                  <a:cubicBezTo>
                    <a:pt x="3956" y="4798"/>
                    <a:pt x="3927" y="4851"/>
                    <a:pt x="3879" y="4880"/>
                  </a:cubicBezTo>
                  <a:cubicBezTo>
                    <a:pt x="3205" y="5279"/>
                    <a:pt x="3489" y="6309"/>
                    <a:pt x="4269" y="6309"/>
                  </a:cubicBezTo>
                  <a:cubicBezTo>
                    <a:pt x="5053" y="6309"/>
                    <a:pt x="5337" y="5279"/>
                    <a:pt x="4663" y="4880"/>
                  </a:cubicBezTo>
                  <a:cubicBezTo>
                    <a:pt x="4615" y="4851"/>
                    <a:pt x="4586" y="4798"/>
                    <a:pt x="4586" y="4740"/>
                  </a:cubicBezTo>
                  <a:lnTo>
                    <a:pt x="4586" y="4245"/>
                  </a:lnTo>
                  <a:cubicBezTo>
                    <a:pt x="4586" y="4158"/>
                    <a:pt x="4653" y="4086"/>
                    <a:pt x="4745" y="4081"/>
                  </a:cubicBezTo>
                  <a:lnTo>
                    <a:pt x="6314" y="4081"/>
                  </a:lnTo>
                  <a:lnTo>
                    <a:pt x="6314" y="1"/>
                  </a:lnTo>
                  <a:lnTo>
                    <a:pt x="4904" y="1"/>
                  </a:lnTo>
                  <a:lnTo>
                    <a:pt x="4904" y="251"/>
                  </a:lnTo>
                  <a:lnTo>
                    <a:pt x="4928" y="270"/>
                  </a:lnTo>
                  <a:cubicBezTo>
                    <a:pt x="5760" y="896"/>
                    <a:pt x="5313" y="2229"/>
                    <a:pt x="4269" y="2229"/>
                  </a:cubicBezTo>
                  <a:cubicBezTo>
                    <a:pt x="3224" y="2229"/>
                    <a:pt x="2777" y="896"/>
                    <a:pt x="3614" y="270"/>
                  </a:cubicBezTo>
                  <a:lnTo>
                    <a:pt x="3638" y="25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5"/>
            <p:cNvSpPr/>
            <p:nvPr/>
          </p:nvSpPr>
          <p:spPr>
            <a:xfrm>
              <a:off x="7350747" y="4009505"/>
              <a:ext cx="36010" cy="58461"/>
            </a:xfrm>
            <a:custGeom>
              <a:avLst/>
              <a:gdLst/>
              <a:ahLst/>
              <a:cxnLst/>
              <a:rect l="l" t="t" r="r" b="b"/>
              <a:pathLst>
                <a:path w="1373" h="2229" extrusionOk="0">
                  <a:moveTo>
                    <a:pt x="463" y="0"/>
                  </a:moveTo>
                  <a:lnTo>
                    <a:pt x="463" y="255"/>
                  </a:lnTo>
                  <a:lnTo>
                    <a:pt x="482" y="270"/>
                  </a:lnTo>
                  <a:cubicBezTo>
                    <a:pt x="756" y="476"/>
                    <a:pt x="915" y="799"/>
                    <a:pt x="915" y="1140"/>
                  </a:cubicBezTo>
                  <a:cubicBezTo>
                    <a:pt x="915" y="1675"/>
                    <a:pt x="530" y="2132"/>
                    <a:pt x="1" y="2214"/>
                  </a:cubicBezTo>
                  <a:cubicBezTo>
                    <a:pt x="60" y="2223"/>
                    <a:pt x="119" y="2228"/>
                    <a:pt x="178" y="2228"/>
                  </a:cubicBezTo>
                  <a:cubicBezTo>
                    <a:pt x="609" y="2228"/>
                    <a:pt x="1006" y="1971"/>
                    <a:pt x="1180" y="1569"/>
                  </a:cubicBezTo>
                  <a:cubicBezTo>
                    <a:pt x="1372" y="1107"/>
                    <a:pt x="1233" y="573"/>
                    <a:pt x="833" y="270"/>
                  </a:cubicBezTo>
                  <a:lnTo>
                    <a:pt x="809" y="255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5"/>
            <p:cNvSpPr/>
            <p:nvPr/>
          </p:nvSpPr>
          <p:spPr>
            <a:xfrm>
              <a:off x="7288536" y="4009505"/>
              <a:ext cx="13271" cy="45452"/>
            </a:xfrm>
            <a:custGeom>
              <a:avLst/>
              <a:gdLst/>
              <a:ahLst/>
              <a:cxnLst/>
              <a:rect l="l" t="t" r="r" b="b"/>
              <a:pathLst>
                <a:path w="506" h="1733" extrusionOk="0">
                  <a:moveTo>
                    <a:pt x="159" y="0"/>
                  </a:moveTo>
                  <a:lnTo>
                    <a:pt x="159" y="1569"/>
                  </a:lnTo>
                  <a:cubicBezTo>
                    <a:pt x="159" y="1660"/>
                    <a:pt x="87" y="1732"/>
                    <a:pt x="1" y="1732"/>
                  </a:cubicBezTo>
                  <a:lnTo>
                    <a:pt x="347" y="1732"/>
                  </a:lnTo>
                  <a:cubicBezTo>
                    <a:pt x="434" y="1728"/>
                    <a:pt x="506" y="1660"/>
                    <a:pt x="506" y="1569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5"/>
            <p:cNvSpPr/>
            <p:nvPr/>
          </p:nvSpPr>
          <p:spPr>
            <a:xfrm>
              <a:off x="7234271" y="4042945"/>
              <a:ext cx="24759" cy="40390"/>
            </a:xfrm>
            <a:custGeom>
              <a:avLst/>
              <a:gdLst/>
              <a:ahLst/>
              <a:cxnLst/>
              <a:rect l="l" t="t" r="r" b="b"/>
              <a:pathLst>
                <a:path w="944" h="1540" extrusionOk="0">
                  <a:moveTo>
                    <a:pt x="770" y="0"/>
                  </a:moveTo>
                  <a:cubicBezTo>
                    <a:pt x="347" y="0"/>
                    <a:pt x="1" y="342"/>
                    <a:pt x="1" y="770"/>
                  </a:cubicBezTo>
                  <a:cubicBezTo>
                    <a:pt x="1" y="1194"/>
                    <a:pt x="347" y="1540"/>
                    <a:pt x="770" y="1540"/>
                  </a:cubicBezTo>
                  <a:cubicBezTo>
                    <a:pt x="828" y="1540"/>
                    <a:pt x="886" y="1535"/>
                    <a:pt x="944" y="1521"/>
                  </a:cubicBezTo>
                  <a:cubicBezTo>
                    <a:pt x="592" y="1439"/>
                    <a:pt x="347" y="1126"/>
                    <a:pt x="347" y="770"/>
                  </a:cubicBezTo>
                  <a:cubicBezTo>
                    <a:pt x="347" y="409"/>
                    <a:pt x="592" y="101"/>
                    <a:pt x="944" y="19"/>
                  </a:cubicBezTo>
                  <a:cubicBezTo>
                    <a:pt x="886" y="5"/>
                    <a:pt x="828" y="0"/>
                    <a:pt x="770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5"/>
            <p:cNvSpPr/>
            <p:nvPr/>
          </p:nvSpPr>
          <p:spPr>
            <a:xfrm>
              <a:off x="7323759" y="411677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7"/>
                    <a:pt x="544" y="159"/>
                  </a:cubicBezTo>
                  <a:lnTo>
                    <a:pt x="544" y="654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40" y="986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2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4"/>
                  </a:cubicBezTo>
                  <a:lnTo>
                    <a:pt x="890" y="159"/>
                  </a:lnTo>
                  <a:cubicBezTo>
                    <a:pt x="890" y="67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5"/>
            <p:cNvSpPr/>
            <p:nvPr/>
          </p:nvSpPr>
          <p:spPr>
            <a:xfrm>
              <a:off x="7288536" y="4071324"/>
              <a:ext cx="13271" cy="45347"/>
            </a:xfrm>
            <a:custGeom>
              <a:avLst/>
              <a:gdLst/>
              <a:ahLst/>
              <a:cxnLst/>
              <a:rect l="l" t="t" r="r" b="b"/>
              <a:pathLst>
                <a:path w="506" h="1729" extrusionOk="0">
                  <a:moveTo>
                    <a:pt x="1" y="1"/>
                  </a:moveTo>
                  <a:cubicBezTo>
                    <a:pt x="87" y="1"/>
                    <a:pt x="159" y="73"/>
                    <a:pt x="159" y="160"/>
                  </a:cubicBezTo>
                  <a:lnTo>
                    <a:pt x="159" y="1728"/>
                  </a:lnTo>
                  <a:lnTo>
                    <a:pt x="506" y="1728"/>
                  </a:lnTo>
                  <a:lnTo>
                    <a:pt x="506" y="160"/>
                  </a:lnTo>
                  <a:cubicBezTo>
                    <a:pt x="506" y="73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5"/>
            <p:cNvSpPr/>
            <p:nvPr/>
          </p:nvSpPr>
          <p:spPr>
            <a:xfrm>
              <a:off x="7116903" y="3949287"/>
              <a:ext cx="169377" cy="172288"/>
            </a:xfrm>
            <a:custGeom>
              <a:avLst/>
              <a:gdLst/>
              <a:ahLst/>
              <a:cxnLst/>
              <a:rect l="l" t="t" r="r" b="b"/>
              <a:pathLst>
                <a:path w="6458" h="6569" extrusionOk="0">
                  <a:moveTo>
                    <a:pt x="4341" y="1"/>
                  </a:moveTo>
                  <a:cubicBezTo>
                    <a:pt x="3484" y="1"/>
                    <a:pt x="3172" y="1132"/>
                    <a:pt x="3908" y="1570"/>
                  </a:cubicBezTo>
                  <a:cubicBezTo>
                    <a:pt x="3937" y="1584"/>
                    <a:pt x="3951" y="1613"/>
                    <a:pt x="3951" y="1642"/>
                  </a:cubicBezTo>
                  <a:lnTo>
                    <a:pt x="3951" y="2137"/>
                  </a:lnTo>
                  <a:cubicBezTo>
                    <a:pt x="3951" y="2185"/>
                    <a:pt x="3913" y="2224"/>
                    <a:pt x="3864" y="2224"/>
                  </a:cubicBezTo>
                  <a:lnTo>
                    <a:pt x="2228" y="2224"/>
                  </a:lnTo>
                  <a:lnTo>
                    <a:pt x="2228" y="3865"/>
                  </a:lnTo>
                  <a:cubicBezTo>
                    <a:pt x="2228" y="3913"/>
                    <a:pt x="2185" y="3951"/>
                    <a:pt x="2142" y="3951"/>
                  </a:cubicBezTo>
                  <a:lnTo>
                    <a:pt x="1641" y="3951"/>
                  </a:lnTo>
                  <a:cubicBezTo>
                    <a:pt x="1613" y="3951"/>
                    <a:pt x="1584" y="3937"/>
                    <a:pt x="1569" y="3913"/>
                  </a:cubicBezTo>
                  <a:cubicBezTo>
                    <a:pt x="1399" y="3625"/>
                    <a:pt x="1125" y="3496"/>
                    <a:pt x="853" y="3496"/>
                  </a:cubicBezTo>
                  <a:cubicBezTo>
                    <a:pt x="424" y="3496"/>
                    <a:pt x="1" y="3817"/>
                    <a:pt x="1" y="4341"/>
                  </a:cubicBezTo>
                  <a:cubicBezTo>
                    <a:pt x="1" y="4721"/>
                    <a:pt x="256" y="5053"/>
                    <a:pt x="621" y="5154"/>
                  </a:cubicBezTo>
                  <a:cubicBezTo>
                    <a:pt x="694" y="5173"/>
                    <a:pt x="767" y="5183"/>
                    <a:pt x="840" y="5183"/>
                  </a:cubicBezTo>
                  <a:cubicBezTo>
                    <a:pt x="1132" y="5183"/>
                    <a:pt x="1411" y="5032"/>
                    <a:pt x="1569" y="4769"/>
                  </a:cubicBezTo>
                  <a:cubicBezTo>
                    <a:pt x="1584" y="4745"/>
                    <a:pt x="1613" y="4726"/>
                    <a:pt x="1641" y="4726"/>
                  </a:cubicBezTo>
                  <a:lnTo>
                    <a:pt x="2142" y="4726"/>
                  </a:lnTo>
                  <a:cubicBezTo>
                    <a:pt x="2185" y="4726"/>
                    <a:pt x="2224" y="4765"/>
                    <a:pt x="2228" y="4813"/>
                  </a:cubicBezTo>
                  <a:lnTo>
                    <a:pt x="2228" y="6569"/>
                  </a:lnTo>
                  <a:lnTo>
                    <a:pt x="6458" y="6569"/>
                  </a:lnTo>
                  <a:lnTo>
                    <a:pt x="6458" y="4904"/>
                  </a:lnTo>
                  <a:lnTo>
                    <a:pt x="6097" y="4904"/>
                  </a:lnTo>
                  <a:lnTo>
                    <a:pt x="6054" y="4952"/>
                  </a:lnTo>
                  <a:cubicBezTo>
                    <a:pt x="5849" y="5225"/>
                    <a:pt x="5546" y="5357"/>
                    <a:pt x="5245" y="5357"/>
                  </a:cubicBezTo>
                  <a:cubicBezTo>
                    <a:pt x="4881" y="5357"/>
                    <a:pt x="4520" y="5164"/>
                    <a:pt x="4336" y="4793"/>
                  </a:cubicBezTo>
                  <a:cubicBezTo>
                    <a:pt x="3999" y="4120"/>
                    <a:pt x="4490" y="3326"/>
                    <a:pt x="5245" y="3326"/>
                  </a:cubicBezTo>
                  <a:cubicBezTo>
                    <a:pt x="5563" y="3326"/>
                    <a:pt x="5866" y="3475"/>
                    <a:pt x="6059" y="3730"/>
                  </a:cubicBezTo>
                  <a:lnTo>
                    <a:pt x="6097" y="3778"/>
                  </a:lnTo>
                  <a:lnTo>
                    <a:pt x="6458" y="3778"/>
                  </a:lnTo>
                  <a:lnTo>
                    <a:pt x="6458" y="2224"/>
                  </a:lnTo>
                  <a:lnTo>
                    <a:pt x="4812" y="2224"/>
                  </a:lnTo>
                  <a:cubicBezTo>
                    <a:pt x="4764" y="2224"/>
                    <a:pt x="4726" y="2185"/>
                    <a:pt x="4726" y="2137"/>
                  </a:cubicBezTo>
                  <a:lnTo>
                    <a:pt x="4726" y="1642"/>
                  </a:lnTo>
                  <a:cubicBezTo>
                    <a:pt x="4726" y="1613"/>
                    <a:pt x="4740" y="1584"/>
                    <a:pt x="4769" y="1570"/>
                  </a:cubicBezTo>
                  <a:cubicBezTo>
                    <a:pt x="5096" y="1372"/>
                    <a:pt x="5250" y="987"/>
                    <a:pt x="5149" y="622"/>
                  </a:cubicBezTo>
                  <a:cubicBezTo>
                    <a:pt x="5053" y="256"/>
                    <a:pt x="4716" y="1"/>
                    <a:pt x="434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5"/>
            <p:cNvSpPr/>
            <p:nvPr/>
          </p:nvSpPr>
          <p:spPr>
            <a:xfrm>
              <a:off x="7259764" y="4077907"/>
              <a:ext cx="26516" cy="11907"/>
            </a:xfrm>
            <a:custGeom>
              <a:avLst/>
              <a:gdLst/>
              <a:ahLst/>
              <a:cxnLst/>
              <a:rect l="l" t="t" r="r" b="b"/>
              <a:pathLst>
                <a:path w="1011" h="454" extrusionOk="0">
                  <a:moveTo>
                    <a:pt x="650" y="0"/>
                  </a:moveTo>
                  <a:lnTo>
                    <a:pt x="612" y="48"/>
                  </a:lnTo>
                  <a:cubicBezTo>
                    <a:pt x="458" y="245"/>
                    <a:pt x="241" y="385"/>
                    <a:pt x="1" y="433"/>
                  </a:cubicBezTo>
                  <a:cubicBezTo>
                    <a:pt x="68" y="447"/>
                    <a:pt x="136" y="454"/>
                    <a:pt x="204" y="454"/>
                  </a:cubicBezTo>
                  <a:cubicBezTo>
                    <a:pt x="515" y="454"/>
                    <a:pt x="813" y="311"/>
                    <a:pt x="1011" y="5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5"/>
            <p:cNvSpPr/>
            <p:nvPr/>
          </p:nvSpPr>
          <p:spPr>
            <a:xfrm>
              <a:off x="7205867" y="3949208"/>
              <a:ext cx="30188" cy="58409"/>
            </a:xfrm>
            <a:custGeom>
              <a:avLst/>
              <a:gdLst/>
              <a:ahLst/>
              <a:cxnLst/>
              <a:rect l="l" t="t" r="r" b="b"/>
              <a:pathLst>
                <a:path w="1151" h="2227" extrusionOk="0">
                  <a:moveTo>
                    <a:pt x="938" y="1"/>
                  </a:moveTo>
                  <a:cubicBezTo>
                    <a:pt x="603" y="1"/>
                    <a:pt x="291" y="201"/>
                    <a:pt x="160" y="524"/>
                  </a:cubicBezTo>
                  <a:cubicBezTo>
                    <a:pt x="1" y="913"/>
                    <a:pt x="155" y="1361"/>
                    <a:pt x="516" y="1573"/>
                  </a:cubicBezTo>
                  <a:lnTo>
                    <a:pt x="521" y="1573"/>
                  </a:lnTo>
                  <a:cubicBezTo>
                    <a:pt x="545" y="1587"/>
                    <a:pt x="559" y="1616"/>
                    <a:pt x="559" y="1645"/>
                  </a:cubicBezTo>
                  <a:lnTo>
                    <a:pt x="559" y="2140"/>
                  </a:lnTo>
                  <a:cubicBezTo>
                    <a:pt x="559" y="2188"/>
                    <a:pt x="521" y="2227"/>
                    <a:pt x="472" y="2227"/>
                  </a:cubicBezTo>
                  <a:lnTo>
                    <a:pt x="881" y="2227"/>
                  </a:lnTo>
                  <a:cubicBezTo>
                    <a:pt x="925" y="2227"/>
                    <a:pt x="968" y="2188"/>
                    <a:pt x="968" y="2140"/>
                  </a:cubicBezTo>
                  <a:lnTo>
                    <a:pt x="968" y="1645"/>
                  </a:lnTo>
                  <a:cubicBezTo>
                    <a:pt x="963" y="1616"/>
                    <a:pt x="949" y="1587"/>
                    <a:pt x="925" y="1573"/>
                  </a:cubicBezTo>
                  <a:cubicBezTo>
                    <a:pt x="270" y="1188"/>
                    <a:pt x="415" y="206"/>
                    <a:pt x="1151" y="28"/>
                  </a:cubicBezTo>
                  <a:cubicBezTo>
                    <a:pt x="1080" y="10"/>
                    <a:pt x="1009" y="1"/>
                    <a:pt x="93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5"/>
            <p:cNvSpPr/>
            <p:nvPr/>
          </p:nvSpPr>
          <p:spPr>
            <a:xfrm>
              <a:off x="7259764" y="4036415"/>
              <a:ext cx="26516" cy="11986"/>
            </a:xfrm>
            <a:custGeom>
              <a:avLst/>
              <a:gdLst/>
              <a:ahLst/>
              <a:cxnLst/>
              <a:rect l="l" t="t" r="r" b="b"/>
              <a:pathLst>
                <a:path w="1011" h="457" extrusionOk="0">
                  <a:moveTo>
                    <a:pt x="208" y="1"/>
                  </a:moveTo>
                  <a:cubicBezTo>
                    <a:pt x="139" y="1"/>
                    <a:pt x="70" y="8"/>
                    <a:pt x="1" y="23"/>
                  </a:cubicBezTo>
                  <a:cubicBezTo>
                    <a:pt x="241" y="71"/>
                    <a:pt x="458" y="206"/>
                    <a:pt x="612" y="408"/>
                  </a:cubicBezTo>
                  <a:lnTo>
                    <a:pt x="650" y="456"/>
                  </a:lnTo>
                  <a:lnTo>
                    <a:pt x="1011" y="456"/>
                  </a:lnTo>
                  <a:lnTo>
                    <a:pt x="1011" y="398"/>
                  </a:lnTo>
                  <a:cubicBezTo>
                    <a:pt x="814" y="147"/>
                    <a:pt x="518" y="1"/>
                    <a:pt x="20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5"/>
            <p:cNvSpPr/>
            <p:nvPr/>
          </p:nvSpPr>
          <p:spPr>
            <a:xfrm>
              <a:off x="7173056" y="4073238"/>
              <a:ext cx="12904" cy="45321"/>
            </a:xfrm>
            <a:custGeom>
              <a:avLst/>
              <a:gdLst/>
              <a:ahLst/>
              <a:cxnLst/>
              <a:rect l="l" t="t" r="r" b="b"/>
              <a:pathLst>
                <a:path w="492" h="1728" extrusionOk="0">
                  <a:moveTo>
                    <a:pt x="1" y="0"/>
                  </a:moveTo>
                  <a:cubicBezTo>
                    <a:pt x="49" y="0"/>
                    <a:pt x="87" y="39"/>
                    <a:pt x="87" y="87"/>
                  </a:cubicBezTo>
                  <a:lnTo>
                    <a:pt x="87" y="1727"/>
                  </a:lnTo>
                  <a:lnTo>
                    <a:pt x="492" y="1727"/>
                  </a:lnTo>
                  <a:lnTo>
                    <a:pt x="492" y="87"/>
                  </a:lnTo>
                  <a:cubicBezTo>
                    <a:pt x="492" y="39"/>
                    <a:pt x="453" y="0"/>
                    <a:pt x="40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5"/>
            <p:cNvSpPr/>
            <p:nvPr/>
          </p:nvSpPr>
          <p:spPr>
            <a:xfrm>
              <a:off x="7116903" y="4041057"/>
              <a:ext cx="27408" cy="44193"/>
            </a:xfrm>
            <a:custGeom>
              <a:avLst/>
              <a:gdLst/>
              <a:ahLst/>
              <a:cxnLst/>
              <a:rect l="l" t="t" r="r" b="b"/>
              <a:pathLst>
                <a:path w="1045" h="1685" extrusionOk="0">
                  <a:moveTo>
                    <a:pt x="843" y="0"/>
                  </a:moveTo>
                  <a:cubicBezTo>
                    <a:pt x="376" y="0"/>
                    <a:pt x="1" y="375"/>
                    <a:pt x="1" y="842"/>
                  </a:cubicBezTo>
                  <a:cubicBezTo>
                    <a:pt x="1" y="1304"/>
                    <a:pt x="376" y="1684"/>
                    <a:pt x="843" y="1684"/>
                  </a:cubicBezTo>
                  <a:cubicBezTo>
                    <a:pt x="910" y="1684"/>
                    <a:pt x="977" y="1675"/>
                    <a:pt x="1045" y="1655"/>
                  </a:cubicBezTo>
                  <a:cubicBezTo>
                    <a:pt x="669" y="1564"/>
                    <a:pt x="405" y="1227"/>
                    <a:pt x="405" y="842"/>
                  </a:cubicBezTo>
                  <a:cubicBezTo>
                    <a:pt x="405" y="452"/>
                    <a:pt x="669" y="116"/>
                    <a:pt x="1045" y="24"/>
                  </a:cubicBezTo>
                  <a:cubicBezTo>
                    <a:pt x="977" y="5"/>
                    <a:pt x="910" y="0"/>
                    <a:pt x="843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5"/>
            <p:cNvSpPr/>
            <p:nvPr/>
          </p:nvSpPr>
          <p:spPr>
            <a:xfrm>
              <a:off x="7173056" y="4007591"/>
              <a:ext cx="12904" cy="45347"/>
            </a:xfrm>
            <a:custGeom>
              <a:avLst/>
              <a:gdLst/>
              <a:ahLst/>
              <a:cxnLst/>
              <a:rect l="l" t="t" r="r" b="b"/>
              <a:pathLst>
                <a:path w="492" h="1729" extrusionOk="0">
                  <a:moveTo>
                    <a:pt x="87" y="1"/>
                  </a:moveTo>
                  <a:lnTo>
                    <a:pt x="87" y="1642"/>
                  </a:lnTo>
                  <a:cubicBezTo>
                    <a:pt x="87" y="1690"/>
                    <a:pt x="44" y="1728"/>
                    <a:pt x="1" y="1728"/>
                  </a:cubicBezTo>
                  <a:lnTo>
                    <a:pt x="405" y="1728"/>
                  </a:lnTo>
                  <a:cubicBezTo>
                    <a:pt x="453" y="1728"/>
                    <a:pt x="492" y="1690"/>
                    <a:pt x="492" y="164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5"/>
            <p:cNvSpPr/>
            <p:nvPr/>
          </p:nvSpPr>
          <p:spPr>
            <a:xfrm>
              <a:off x="7177095" y="3835722"/>
              <a:ext cx="170636" cy="165469"/>
            </a:xfrm>
            <a:custGeom>
              <a:avLst/>
              <a:gdLst/>
              <a:ahLst/>
              <a:cxnLst/>
              <a:rect l="l" t="t" r="r" b="b"/>
              <a:pathLst>
                <a:path w="6506" h="6309" extrusionOk="0">
                  <a:moveTo>
                    <a:pt x="2041" y="0"/>
                  </a:moveTo>
                  <a:cubicBezTo>
                    <a:pt x="1261" y="0"/>
                    <a:pt x="978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6" y="2223"/>
                    <a:pt x="1569" y="2223"/>
                  </a:cubicBezTo>
                  <a:lnTo>
                    <a:pt x="1" y="2223"/>
                  </a:lnTo>
                  <a:lnTo>
                    <a:pt x="1" y="6309"/>
                  </a:lnTo>
                  <a:lnTo>
                    <a:pt x="1411" y="6309"/>
                  </a:lnTo>
                  <a:lnTo>
                    <a:pt x="1411" y="6058"/>
                  </a:lnTo>
                  <a:lnTo>
                    <a:pt x="1387" y="6039"/>
                  </a:lnTo>
                  <a:cubicBezTo>
                    <a:pt x="549" y="5409"/>
                    <a:pt x="997" y="4081"/>
                    <a:pt x="2041" y="4081"/>
                  </a:cubicBezTo>
                  <a:cubicBezTo>
                    <a:pt x="3085" y="4081"/>
                    <a:pt x="3533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6" y="6309"/>
                  </a:lnTo>
                  <a:lnTo>
                    <a:pt x="4086" y="4740"/>
                  </a:lnTo>
                  <a:cubicBezTo>
                    <a:pt x="4086" y="4653"/>
                    <a:pt x="4153" y="4581"/>
                    <a:pt x="4245" y="4581"/>
                  </a:cubicBezTo>
                  <a:lnTo>
                    <a:pt x="4745" y="4581"/>
                  </a:lnTo>
                  <a:cubicBezTo>
                    <a:pt x="4798" y="4581"/>
                    <a:pt x="4851" y="4610"/>
                    <a:pt x="4880" y="4658"/>
                  </a:cubicBezTo>
                  <a:cubicBezTo>
                    <a:pt x="5030" y="4911"/>
                    <a:pt x="5288" y="5038"/>
                    <a:pt x="5544" y="5038"/>
                  </a:cubicBezTo>
                  <a:cubicBezTo>
                    <a:pt x="5805" y="5038"/>
                    <a:pt x="6065" y="4908"/>
                    <a:pt x="6213" y="4648"/>
                  </a:cubicBezTo>
                  <a:cubicBezTo>
                    <a:pt x="6505" y="4136"/>
                    <a:pt x="6134" y="3498"/>
                    <a:pt x="5546" y="3498"/>
                  </a:cubicBezTo>
                  <a:cubicBezTo>
                    <a:pt x="5544" y="3498"/>
                    <a:pt x="5541" y="3498"/>
                    <a:pt x="5539" y="3498"/>
                  </a:cubicBezTo>
                  <a:lnTo>
                    <a:pt x="5544" y="3498"/>
                  </a:lnTo>
                  <a:cubicBezTo>
                    <a:pt x="5274" y="3498"/>
                    <a:pt x="5024" y="3643"/>
                    <a:pt x="4885" y="3874"/>
                  </a:cubicBezTo>
                  <a:cubicBezTo>
                    <a:pt x="4856" y="3922"/>
                    <a:pt x="4803" y="3951"/>
                    <a:pt x="4745" y="3951"/>
                  </a:cubicBezTo>
                  <a:lnTo>
                    <a:pt x="4250" y="3951"/>
                  </a:lnTo>
                  <a:cubicBezTo>
                    <a:pt x="4163" y="3951"/>
                    <a:pt x="4091" y="3883"/>
                    <a:pt x="4091" y="3792"/>
                  </a:cubicBezTo>
                  <a:lnTo>
                    <a:pt x="4091" y="2223"/>
                  </a:lnTo>
                  <a:lnTo>
                    <a:pt x="2517" y="2223"/>
                  </a:lnTo>
                  <a:cubicBezTo>
                    <a:pt x="2431" y="2223"/>
                    <a:pt x="2359" y="2151"/>
                    <a:pt x="2359" y="2065"/>
                  </a:cubicBezTo>
                  <a:lnTo>
                    <a:pt x="2359" y="1569"/>
                  </a:lnTo>
                  <a:cubicBezTo>
                    <a:pt x="2359" y="1511"/>
                    <a:pt x="2387" y="1458"/>
                    <a:pt x="2436" y="1429"/>
                  </a:cubicBezTo>
                  <a:cubicBezTo>
                    <a:pt x="3109" y="1030"/>
                    <a:pt x="2825" y="0"/>
                    <a:pt x="204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5"/>
            <p:cNvSpPr/>
            <p:nvPr/>
          </p:nvSpPr>
          <p:spPr>
            <a:xfrm>
              <a:off x="7185567" y="3835722"/>
              <a:ext cx="170479" cy="165469"/>
            </a:xfrm>
            <a:custGeom>
              <a:avLst/>
              <a:gdLst/>
              <a:ahLst/>
              <a:cxnLst/>
              <a:rect l="l" t="t" r="r" b="b"/>
              <a:pathLst>
                <a:path w="6500" h="6309" extrusionOk="0">
                  <a:moveTo>
                    <a:pt x="2040" y="0"/>
                  </a:moveTo>
                  <a:cubicBezTo>
                    <a:pt x="1261" y="0"/>
                    <a:pt x="977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5" y="2223"/>
                    <a:pt x="1569" y="2223"/>
                  </a:cubicBezTo>
                  <a:lnTo>
                    <a:pt x="0" y="2223"/>
                  </a:lnTo>
                  <a:lnTo>
                    <a:pt x="0" y="6309"/>
                  </a:lnTo>
                  <a:lnTo>
                    <a:pt x="1410" y="6309"/>
                  </a:lnTo>
                  <a:lnTo>
                    <a:pt x="1410" y="6058"/>
                  </a:lnTo>
                  <a:lnTo>
                    <a:pt x="1386" y="6039"/>
                  </a:lnTo>
                  <a:cubicBezTo>
                    <a:pt x="549" y="5409"/>
                    <a:pt x="996" y="4081"/>
                    <a:pt x="2040" y="4081"/>
                  </a:cubicBezTo>
                  <a:cubicBezTo>
                    <a:pt x="3085" y="4081"/>
                    <a:pt x="3532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5" y="6309"/>
                  </a:lnTo>
                  <a:lnTo>
                    <a:pt x="4085" y="4740"/>
                  </a:lnTo>
                  <a:cubicBezTo>
                    <a:pt x="4085" y="4653"/>
                    <a:pt x="4153" y="4581"/>
                    <a:pt x="4244" y="4581"/>
                  </a:cubicBezTo>
                  <a:lnTo>
                    <a:pt x="4740" y="4581"/>
                  </a:lnTo>
                  <a:cubicBezTo>
                    <a:pt x="4798" y="4581"/>
                    <a:pt x="4850" y="4610"/>
                    <a:pt x="4874" y="4658"/>
                  </a:cubicBezTo>
                  <a:cubicBezTo>
                    <a:pt x="5025" y="4911"/>
                    <a:pt x="5283" y="5038"/>
                    <a:pt x="5541" y="5038"/>
                  </a:cubicBezTo>
                  <a:cubicBezTo>
                    <a:pt x="5802" y="5038"/>
                    <a:pt x="6062" y="4908"/>
                    <a:pt x="6207" y="4648"/>
                  </a:cubicBezTo>
                  <a:cubicBezTo>
                    <a:pt x="6500" y="4136"/>
                    <a:pt x="6133" y="3498"/>
                    <a:pt x="5545" y="3498"/>
                  </a:cubicBezTo>
                  <a:cubicBezTo>
                    <a:pt x="5543" y="3498"/>
                    <a:pt x="5541" y="3498"/>
                    <a:pt x="5539" y="3498"/>
                  </a:cubicBezTo>
                  <a:cubicBezTo>
                    <a:pt x="5269" y="3498"/>
                    <a:pt x="5019" y="3643"/>
                    <a:pt x="4879" y="3874"/>
                  </a:cubicBezTo>
                  <a:cubicBezTo>
                    <a:pt x="4850" y="3922"/>
                    <a:pt x="4798" y="3951"/>
                    <a:pt x="4745" y="3951"/>
                  </a:cubicBezTo>
                  <a:lnTo>
                    <a:pt x="4244" y="3951"/>
                  </a:lnTo>
                  <a:cubicBezTo>
                    <a:pt x="4158" y="3951"/>
                    <a:pt x="4085" y="3883"/>
                    <a:pt x="4085" y="3792"/>
                  </a:cubicBezTo>
                  <a:lnTo>
                    <a:pt x="4085" y="2223"/>
                  </a:lnTo>
                  <a:lnTo>
                    <a:pt x="2517" y="2223"/>
                  </a:lnTo>
                  <a:cubicBezTo>
                    <a:pt x="2430" y="2223"/>
                    <a:pt x="2358" y="2151"/>
                    <a:pt x="2358" y="2065"/>
                  </a:cubicBezTo>
                  <a:lnTo>
                    <a:pt x="2358" y="1569"/>
                  </a:lnTo>
                  <a:cubicBezTo>
                    <a:pt x="2358" y="1511"/>
                    <a:pt x="2387" y="1458"/>
                    <a:pt x="2435" y="1429"/>
                  </a:cubicBezTo>
                  <a:cubicBezTo>
                    <a:pt x="3109" y="1030"/>
                    <a:pt x="2825" y="0"/>
                    <a:pt x="2040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5"/>
            <p:cNvSpPr/>
            <p:nvPr/>
          </p:nvSpPr>
          <p:spPr>
            <a:xfrm>
              <a:off x="7301545" y="3927413"/>
              <a:ext cx="25257" cy="11934"/>
            </a:xfrm>
            <a:custGeom>
              <a:avLst/>
              <a:gdLst/>
              <a:ahLst/>
              <a:cxnLst/>
              <a:rect l="l" t="t" r="r" b="b"/>
              <a:pathLst>
                <a:path w="963" h="455" extrusionOk="0">
                  <a:moveTo>
                    <a:pt x="802" y="1"/>
                  </a:moveTo>
                  <a:cubicBezTo>
                    <a:pt x="531" y="1"/>
                    <a:pt x="276" y="140"/>
                    <a:pt x="135" y="378"/>
                  </a:cubicBezTo>
                  <a:cubicBezTo>
                    <a:pt x="106" y="426"/>
                    <a:pt x="58" y="455"/>
                    <a:pt x="0" y="455"/>
                  </a:cubicBezTo>
                  <a:lnTo>
                    <a:pt x="318" y="455"/>
                  </a:lnTo>
                  <a:cubicBezTo>
                    <a:pt x="376" y="455"/>
                    <a:pt x="428" y="426"/>
                    <a:pt x="457" y="378"/>
                  </a:cubicBezTo>
                  <a:cubicBezTo>
                    <a:pt x="568" y="195"/>
                    <a:pt x="751" y="65"/>
                    <a:pt x="963" y="17"/>
                  </a:cubicBezTo>
                  <a:cubicBezTo>
                    <a:pt x="909" y="6"/>
                    <a:pt x="855" y="1"/>
                    <a:pt x="80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5"/>
            <p:cNvSpPr/>
            <p:nvPr/>
          </p:nvSpPr>
          <p:spPr>
            <a:xfrm>
              <a:off x="7208280" y="3835670"/>
              <a:ext cx="26647" cy="58382"/>
            </a:xfrm>
            <a:custGeom>
              <a:avLst/>
              <a:gdLst/>
              <a:ahLst/>
              <a:cxnLst/>
              <a:rect l="l" t="t" r="r" b="b"/>
              <a:pathLst>
                <a:path w="1016" h="2226" extrusionOk="0">
                  <a:moveTo>
                    <a:pt x="855" y="0"/>
                  </a:moveTo>
                  <a:cubicBezTo>
                    <a:pt x="543" y="0"/>
                    <a:pt x="255" y="189"/>
                    <a:pt x="140" y="493"/>
                  </a:cubicBezTo>
                  <a:cubicBezTo>
                    <a:pt x="0" y="844"/>
                    <a:pt x="140" y="1244"/>
                    <a:pt x="467" y="1436"/>
                  </a:cubicBezTo>
                  <a:cubicBezTo>
                    <a:pt x="510" y="1460"/>
                    <a:pt x="544" y="1513"/>
                    <a:pt x="544" y="1571"/>
                  </a:cubicBezTo>
                  <a:lnTo>
                    <a:pt x="544" y="2067"/>
                  </a:lnTo>
                  <a:cubicBezTo>
                    <a:pt x="544" y="2158"/>
                    <a:pt x="472" y="2225"/>
                    <a:pt x="385" y="2225"/>
                  </a:cubicBezTo>
                  <a:lnTo>
                    <a:pt x="703" y="2225"/>
                  </a:lnTo>
                  <a:cubicBezTo>
                    <a:pt x="789" y="2225"/>
                    <a:pt x="862" y="2158"/>
                    <a:pt x="862" y="2067"/>
                  </a:cubicBezTo>
                  <a:lnTo>
                    <a:pt x="862" y="1571"/>
                  </a:lnTo>
                  <a:cubicBezTo>
                    <a:pt x="862" y="1513"/>
                    <a:pt x="833" y="1460"/>
                    <a:pt x="785" y="1436"/>
                  </a:cubicBezTo>
                  <a:cubicBezTo>
                    <a:pt x="178" y="1075"/>
                    <a:pt x="328" y="161"/>
                    <a:pt x="1016" y="17"/>
                  </a:cubicBezTo>
                  <a:cubicBezTo>
                    <a:pt x="962" y="6"/>
                    <a:pt x="908" y="0"/>
                    <a:pt x="85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5"/>
            <p:cNvSpPr/>
            <p:nvPr/>
          </p:nvSpPr>
          <p:spPr>
            <a:xfrm>
              <a:off x="7301545" y="3955870"/>
              <a:ext cx="25126" cy="12065"/>
            </a:xfrm>
            <a:custGeom>
              <a:avLst/>
              <a:gdLst/>
              <a:ahLst/>
              <a:cxnLst/>
              <a:rect l="l" t="t" r="r" b="b"/>
              <a:pathLst>
                <a:path w="958" h="460" extrusionOk="0">
                  <a:moveTo>
                    <a:pt x="0" y="0"/>
                  </a:moveTo>
                  <a:cubicBezTo>
                    <a:pt x="53" y="0"/>
                    <a:pt x="106" y="29"/>
                    <a:pt x="135" y="82"/>
                  </a:cubicBezTo>
                  <a:cubicBezTo>
                    <a:pt x="276" y="319"/>
                    <a:pt x="531" y="459"/>
                    <a:pt x="799" y="459"/>
                  </a:cubicBezTo>
                  <a:cubicBezTo>
                    <a:pt x="852" y="459"/>
                    <a:pt x="905" y="454"/>
                    <a:pt x="958" y="443"/>
                  </a:cubicBezTo>
                  <a:cubicBezTo>
                    <a:pt x="746" y="395"/>
                    <a:pt x="563" y="265"/>
                    <a:pt x="457" y="82"/>
                  </a:cubicBezTo>
                  <a:cubicBezTo>
                    <a:pt x="428" y="29"/>
                    <a:pt x="376" y="0"/>
                    <a:pt x="318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5"/>
            <p:cNvSpPr/>
            <p:nvPr/>
          </p:nvSpPr>
          <p:spPr>
            <a:xfrm>
              <a:off x="7177226" y="3894026"/>
              <a:ext cx="8367" cy="107166"/>
            </a:xfrm>
            <a:custGeom>
              <a:avLst/>
              <a:gdLst/>
              <a:ahLst/>
              <a:cxnLst/>
              <a:rect l="l" t="t" r="r" b="b"/>
              <a:pathLst>
                <a:path w="319" h="4086" extrusionOk="0">
                  <a:moveTo>
                    <a:pt x="1" y="0"/>
                  </a:moveTo>
                  <a:lnTo>
                    <a:pt x="1" y="4086"/>
                  </a:lnTo>
                  <a:lnTo>
                    <a:pt x="318" y="40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5"/>
            <p:cNvSpPr/>
            <p:nvPr/>
          </p:nvSpPr>
          <p:spPr>
            <a:xfrm>
              <a:off x="7234900" y="3942809"/>
              <a:ext cx="35617" cy="58382"/>
            </a:xfrm>
            <a:custGeom>
              <a:avLst/>
              <a:gdLst/>
              <a:ahLst/>
              <a:cxnLst/>
              <a:rect l="l" t="t" r="r" b="b"/>
              <a:pathLst>
                <a:path w="1358" h="2226" extrusionOk="0">
                  <a:moveTo>
                    <a:pt x="159" y="1"/>
                  </a:moveTo>
                  <a:cubicBezTo>
                    <a:pt x="107" y="1"/>
                    <a:pt x="54" y="4"/>
                    <a:pt x="1" y="12"/>
                  </a:cubicBezTo>
                  <a:cubicBezTo>
                    <a:pt x="958" y="152"/>
                    <a:pt x="1271" y="1374"/>
                    <a:pt x="496" y="1956"/>
                  </a:cubicBezTo>
                  <a:lnTo>
                    <a:pt x="477" y="1975"/>
                  </a:lnTo>
                  <a:lnTo>
                    <a:pt x="477" y="2226"/>
                  </a:lnTo>
                  <a:lnTo>
                    <a:pt x="795" y="2226"/>
                  </a:lnTo>
                  <a:lnTo>
                    <a:pt x="795" y="1975"/>
                  </a:lnTo>
                  <a:lnTo>
                    <a:pt x="819" y="1956"/>
                  </a:lnTo>
                  <a:cubicBezTo>
                    <a:pt x="1213" y="1658"/>
                    <a:pt x="1358" y="1128"/>
                    <a:pt x="1165" y="667"/>
                  </a:cubicBezTo>
                  <a:cubicBezTo>
                    <a:pt x="993" y="259"/>
                    <a:pt x="592" y="1"/>
                    <a:pt x="159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5"/>
            <p:cNvSpPr/>
            <p:nvPr/>
          </p:nvSpPr>
          <p:spPr>
            <a:xfrm>
              <a:off x="7292706" y="3890249"/>
              <a:ext cx="170636" cy="169377"/>
            </a:xfrm>
            <a:custGeom>
              <a:avLst/>
              <a:gdLst/>
              <a:ahLst/>
              <a:cxnLst/>
              <a:rect l="l" t="t" r="r" b="b"/>
              <a:pathLst>
                <a:path w="6506" h="6458" extrusionOk="0">
                  <a:moveTo>
                    <a:pt x="0" y="0"/>
                  </a:moveTo>
                  <a:lnTo>
                    <a:pt x="0" y="1554"/>
                  </a:lnTo>
                  <a:lnTo>
                    <a:pt x="251" y="1554"/>
                  </a:lnTo>
                  <a:lnTo>
                    <a:pt x="270" y="1530"/>
                  </a:lnTo>
                  <a:cubicBezTo>
                    <a:pt x="497" y="1231"/>
                    <a:pt x="814" y="1097"/>
                    <a:pt x="1127" y="1097"/>
                  </a:cubicBezTo>
                  <a:cubicBezTo>
                    <a:pt x="1684" y="1097"/>
                    <a:pt x="2228" y="1521"/>
                    <a:pt x="2228" y="2189"/>
                  </a:cubicBezTo>
                  <a:cubicBezTo>
                    <a:pt x="2228" y="2857"/>
                    <a:pt x="1685" y="3281"/>
                    <a:pt x="1129" y="3281"/>
                  </a:cubicBezTo>
                  <a:cubicBezTo>
                    <a:pt x="815" y="3281"/>
                    <a:pt x="497" y="3146"/>
                    <a:pt x="270" y="2844"/>
                  </a:cubicBezTo>
                  <a:lnTo>
                    <a:pt x="251" y="2820"/>
                  </a:lnTo>
                  <a:lnTo>
                    <a:pt x="0" y="2820"/>
                  </a:lnTo>
                  <a:lnTo>
                    <a:pt x="0" y="4230"/>
                  </a:lnTo>
                  <a:lnTo>
                    <a:pt x="1569" y="4230"/>
                  </a:lnTo>
                  <a:cubicBezTo>
                    <a:pt x="1656" y="4230"/>
                    <a:pt x="1728" y="4302"/>
                    <a:pt x="1728" y="4388"/>
                  </a:cubicBezTo>
                  <a:lnTo>
                    <a:pt x="1728" y="4889"/>
                  </a:lnTo>
                  <a:cubicBezTo>
                    <a:pt x="1728" y="4942"/>
                    <a:pt x="1699" y="4995"/>
                    <a:pt x="1651" y="5023"/>
                  </a:cubicBezTo>
                  <a:cubicBezTo>
                    <a:pt x="977" y="5423"/>
                    <a:pt x="1261" y="6457"/>
                    <a:pt x="2041" y="6457"/>
                  </a:cubicBezTo>
                  <a:cubicBezTo>
                    <a:pt x="2825" y="6457"/>
                    <a:pt x="3109" y="5423"/>
                    <a:pt x="2435" y="5023"/>
                  </a:cubicBezTo>
                  <a:cubicBezTo>
                    <a:pt x="2387" y="4995"/>
                    <a:pt x="2358" y="4942"/>
                    <a:pt x="2358" y="4889"/>
                  </a:cubicBezTo>
                  <a:lnTo>
                    <a:pt x="2358" y="4388"/>
                  </a:lnTo>
                  <a:cubicBezTo>
                    <a:pt x="2358" y="4302"/>
                    <a:pt x="2430" y="4230"/>
                    <a:pt x="2517" y="4230"/>
                  </a:cubicBezTo>
                  <a:lnTo>
                    <a:pt x="4086" y="4230"/>
                  </a:lnTo>
                  <a:lnTo>
                    <a:pt x="4086" y="2661"/>
                  </a:lnTo>
                  <a:cubicBezTo>
                    <a:pt x="4086" y="2574"/>
                    <a:pt x="4158" y="2502"/>
                    <a:pt x="4244" y="2502"/>
                  </a:cubicBezTo>
                  <a:lnTo>
                    <a:pt x="4745" y="2502"/>
                  </a:lnTo>
                  <a:cubicBezTo>
                    <a:pt x="4798" y="2502"/>
                    <a:pt x="4851" y="2531"/>
                    <a:pt x="4879" y="2579"/>
                  </a:cubicBezTo>
                  <a:cubicBezTo>
                    <a:pt x="5030" y="2832"/>
                    <a:pt x="5287" y="2959"/>
                    <a:pt x="5544" y="2959"/>
                  </a:cubicBezTo>
                  <a:cubicBezTo>
                    <a:pt x="5805" y="2959"/>
                    <a:pt x="6065" y="2829"/>
                    <a:pt x="6212" y="2569"/>
                  </a:cubicBezTo>
                  <a:cubicBezTo>
                    <a:pt x="6506" y="2055"/>
                    <a:pt x="6131" y="1415"/>
                    <a:pt x="5539" y="1415"/>
                  </a:cubicBezTo>
                  <a:lnTo>
                    <a:pt x="5539" y="1419"/>
                  </a:lnTo>
                  <a:cubicBezTo>
                    <a:pt x="5269" y="1419"/>
                    <a:pt x="5019" y="1564"/>
                    <a:pt x="4879" y="1795"/>
                  </a:cubicBezTo>
                  <a:cubicBezTo>
                    <a:pt x="4851" y="1843"/>
                    <a:pt x="4798" y="1872"/>
                    <a:pt x="4740" y="1872"/>
                  </a:cubicBezTo>
                  <a:lnTo>
                    <a:pt x="4244" y="1872"/>
                  </a:lnTo>
                  <a:cubicBezTo>
                    <a:pt x="4158" y="1872"/>
                    <a:pt x="4086" y="1804"/>
                    <a:pt x="4086" y="1713"/>
                  </a:cubicBezTo>
                  <a:lnTo>
                    <a:pt x="408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5"/>
            <p:cNvSpPr/>
            <p:nvPr/>
          </p:nvSpPr>
          <p:spPr>
            <a:xfrm>
              <a:off x="7327143" y="3919021"/>
              <a:ext cx="33099" cy="57176"/>
            </a:xfrm>
            <a:custGeom>
              <a:avLst/>
              <a:gdLst/>
              <a:ahLst/>
              <a:cxnLst/>
              <a:rect l="l" t="t" r="r" b="b"/>
              <a:pathLst>
                <a:path w="1262" h="2180" extrusionOk="0">
                  <a:moveTo>
                    <a:pt x="174" y="0"/>
                  </a:moveTo>
                  <a:cubicBezTo>
                    <a:pt x="116" y="0"/>
                    <a:pt x="59" y="5"/>
                    <a:pt x="1" y="15"/>
                  </a:cubicBezTo>
                  <a:cubicBezTo>
                    <a:pt x="525" y="101"/>
                    <a:pt x="915" y="558"/>
                    <a:pt x="915" y="1092"/>
                  </a:cubicBezTo>
                  <a:cubicBezTo>
                    <a:pt x="915" y="1626"/>
                    <a:pt x="525" y="2079"/>
                    <a:pt x="1" y="2165"/>
                  </a:cubicBezTo>
                  <a:cubicBezTo>
                    <a:pt x="59" y="2175"/>
                    <a:pt x="116" y="2180"/>
                    <a:pt x="174" y="2180"/>
                  </a:cubicBezTo>
                  <a:cubicBezTo>
                    <a:pt x="771" y="2180"/>
                    <a:pt x="1262" y="1694"/>
                    <a:pt x="1262" y="1092"/>
                  </a:cubicBezTo>
                  <a:cubicBezTo>
                    <a:pt x="1262" y="491"/>
                    <a:pt x="771" y="5"/>
                    <a:pt x="17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5"/>
            <p:cNvSpPr/>
            <p:nvPr/>
          </p:nvSpPr>
          <p:spPr>
            <a:xfrm>
              <a:off x="7416998" y="3927308"/>
              <a:ext cx="25650" cy="12038"/>
            </a:xfrm>
            <a:custGeom>
              <a:avLst/>
              <a:gdLst/>
              <a:ahLst/>
              <a:cxnLst/>
              <a:rect l="l" t="t" r="r" b="b"/>
              <a:pathLst>
                <a:path w="978" h="459" extrusionOk="0">
                  <a:moveTo>
                    <a:pt x="803" y="1"/>
                  </a:moveTo>
                  <a:cubicBezTo>
                    <a:pt x="532" y="1"/>
                    <a:pt x="278" y="144"/>
                    <a:pt x="136" y="382"/>
                  </a:cubicBezTo>
                  <a:cubicBezTo>
                    <a:pt x="112" y="430"/>
                    <a:pt x="59" y="459"/>
                    <a:pt x="1" y="459"/>
                  </a:cubicBezTo>
                  <a:lnTo>
                    <a:pt x="347" y="459"/>
                  </a:lnTo>
                  <a:cubicBezTo>
                    <a:pt x="405" y="459"/>
                    <a:pt x="458" y="430"/>
                    <a:pt x="487" y="382"/>
                  </a:cubicBezTo>
                  <a:cubicBezTo>
                    <a:pt x="593" y="199"/>
                    <a:pt x="771" y="69"/>
                    <a:pt x="978" y="21"/>
                  </a:cubicBezTo>
                  <a:cubicBezTo>
                    <a:pt x="919" y="7"/>
                    <a:pt x="861" y="1"/>
                    <a:pt x="80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5"/>
            <p:cNvSpPr/>
            <p:nvPr/>
          </p:nvSpPr>
          <p:spPr>
            <a:xfrm>
              <a:off x="7292706" y="3894026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0"/>
                  </a:moveTo>
                  <a:lnTo>
                    <a:pt x="0" y="1410"/>
                  </a:lnTo>
                  <a:lnTo>
                    <a:pt x="251" y="1410"/>
                  </a:lnTo>
                  <a:lnTo>
                    <a:pt x="270" y="1391"/>
                  </a:lnTo>
                  <a:cubicBezTo>
                    <a:pt x="294" y="1357"/>
                    <a:pt x="318" y="1328"/>
                    <a:pt x="347" y="1300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5"/>
            <p:cNvSpPr/>
            <p:nvPr/>
          </p:nvSpPr>
          <p:spPr>
            <a:xfrm>
              <a:off x="7292706" y="3964184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347" y="1411"/>
                  </a:lnTo>
                  <a:lnTo>
                    <a:pt x="347" y="116"/>
                  </a:lnTo>
                  <a:cubicBezTo>
                    <a:pt x="318" y="87"/>
                    <a:pt x="294" y="58"/>
                    <a:pt x="270" y="25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5"/>
            <p:cNvSpPr/>
            <p:nvPr/>
          </p:nvSpPr>
          <p:spPr>
            <a:xfrm>
              <a:off x="7416998" y="3955870"/>
              <a:ext cx="25650" cy="12117"/>
            </a:xfrm>
            <a:custGeom>
              <a:avLst/>
              <a:gdLst/>
              <a:ahLst/>
              <a:cxnLst/>
              <a:rect l="l" t="t" r="r" b="b"/>
              <a:pathLst>
                <a:path w="978" h="462" extrusionOk="0">
                  <a:moveTo>
                    <a:pt x="1" y="0"/>
                  </a:moveTo>
                  <a:cubicBezTo>
                    <a:pt x="59" y="0"/>
                    <a:pt x="107" y="29"/>
                    <a:pt x="136" y="82"/>
                  </a:cubicBezTo>
                  <a:cubicBezTo>
                    <a:pt x="279" y="321"/>
                    <a:pt x="535" y="461"/>
                    <a:pt x="807" y="461"/>
                  </a:cubicBezTo>
                  <a:cubicBezTo>
                    <a:pt x="864" y="461"/>
                    <a:pt x="921" y="455"/>
                    <a:pt x="978" y="443"/>
                  </a:cubicBezTo>
                  <a:cubicBezTo>
                    <a:pt x="771" y="390"/>
                    <a:pt x="593" y="260"/>
                    <a:pt x="487" y="82"/>
                  </a:cubicBezTo>
                  <a:cubicBezTo>
                    <a:pt x="458" y="29"/>
                    <a:pt x="405" y="0"/>
                    <a:pt x="34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5"/>
            <p:cNvSpPr/>
            <p:nvPr/>
          </p:nvSpPr>
          <p:spPr>
            <a:xfrm>
              <a:off x="7323759" y="400129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8"/>
                    <a:pt x="544" y="159"/>
                  </a:cubicBezTo>
                  <a:lnTo>
                    <a:pt x="544" y="655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35" y="987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7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5"/>
                  </a:cubicBezTo>
                  <a:lnTo>
                    <a:pt x="890" y="159"/>
                  </a:lnTo>
                  <a:cubicBezTo>
                    <a:pt x="890" y="68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5"/>
            <p:cNvSpPr/>
            <p:nvPr/>
          </p:nvSpPr>
          <p:spPr>
            <a:xfrm>
              <a:off x="7108825" y="3825756"/>
              <a:ext cx="366136" cy="359317"/>
            </a:xfrm>
            <a:custGeom>
              <a:avLst/>
              <a:gdLst/>
              <a:ahLst/>
              <a:cxnLst/>
              <a:rect l="l" t="t" r="r" b="b"/>
              <a:pathLst>
                <a:path w="13960" h="13700" extrusionOk="0">
                  <a:moveTo>
                    <a:pt x="4649" y="433"/>
                  </a:moveTo>
                  <a:cubicBezTo>
                    <a:pt x="5371" y="433"/>
                    <a:pt x="5635" y="1391"/>
                    <a:pt x="5010" y="1761"/>
                  </a:cubicBezTo>
                  <a:cubicBezTo>
                    <a:pt x="4942" y="1800"/>
                    <a:pt x="4904" y="1872"/>
                    <a:pt x="4904" y="1949"/>
                  </a:cubicBezTo>
                  <a:lnTo>
                    <a:pt x="4904" y="2445"/>
                  </a:lnTo>
                  <a:cubicBezTo>
                    <a:pt x="4904" y="2565"/>
                    <a:pt x="5000" y="2661"/>
                    <a:pt x="5120" y="2661"/>
                  </a:cubicBezTo>
                  <a:lnTo>
                    <a:pt x="6631" y="2661"/>
                  </a:lnTo>
                  <a:lnTo>
                    <a:pt x="6631" y="4172"/>
                  </a:lnTo>
                  <a:cubicBezTo>
                    <a:pt x="6631" y="4292"/>
                    <a:pt x="6727" y="4389"/>
                    <a:pt x="6848" y="4389"/>
                  </a:cubicBezTo>
                  <a:lnTo>
                    <a:pt x="7348" y="4389"/>
                  </a:lnTo>
                  <a:cubicBezTo>
                    <a:pt x="7420" y="4389"/>
                    <a:pt x="7493" y="4350"/>
                    <a:pt x="7531" y="4283"/>
                  </a:cubicBezTo>
                  <a:cubicBezTo>
                    <a:pt x="7675" y="4042"/>
                    <a:pt x="7907" y="3934"/>
                    <a:pt x="8137" y="3934"/>
                  </a:cubicBezTo>
                  <a:cubicBezTo>
                    <a:pt x="8500" y="3934"/>
                    <a:pt x="8859" y="4204"/>
                    <a:pt x="8859" y="4648"/>
                  </a:cubicBezTo>
                  <a:cubicBezTo>
                    <a:pt x="8859" y="5090"/>
                    <a:pt x="8500" y="5361"/>
                    <a:pt x="8137" y="5361"/>
                  </a:cubicBezTo>
                  <a:cubicBezTo>
                    <a:pt x="7907" y="5361"/>
                    <a:pt x="7675" y="5252"/>
                    <a:pt x="7531" y="5009"/>
                  </a:cubicBezTo>
                  <a:cubicBezTo>
                    <a:pt x="7493" y="4942"/>
                    <a:pt x="7420" y="4903"/>
                    <a:pt x="7348" y="4903"/>
                  </a:cubicBezTo>
                  <a:lnTo>
                    <a:pt x="6848" y="4903"/>
                  </a:lnTo>
                  <a:cubicBezTo>
                    <a:pt x="6727" y="4903"/>
                    <a:pt x="6631" y="5000"/>
                    <a:pt x="6631" y="5120"/>
                  </a:cubicBezTo>
                  <a:lnTo>
                    <a:pt x="6631" y="6631"/>
                  </a:lnTo>
                  <a:lnTo>
                    <a:pt x="5337" y="6631"/>
                  </a:lnTo>
                  <a:lnTo>
                    <a:pt x="5337" y="6467"/>
                  </a:lnTo>
                  <a:lnTo>
                    <a:pt x="5342" y="6467"/>
                  </a:lnTo>
                  <a:cubicBezTo>
                    <a:pt x="5731" y="6169"/>
                    <a:pt x="5890" y="5654"/>
                    <a:pt x="5736" y="5187"/>
                  </a:cubicBezTo>
                  <a:cubicBezTo>
                    <a:pt x="5577" y="4721"/>
                    <a:pt x="5140" y="4403"/>
                    <a:pt x="4649" y="4403"/>
                  </a:cubicBezTo>
                  <a:cubicBezTo>
                    <a:pt x="3547" y="4403"/>
                    <a:pt x="3080" y="5803"/>
                    <a:pt x="3956" y="6467"/>
                  </a:cubicBezTo>
                  <a:lnTo>
                    <a:pt x="3956" y="6631"/>
                  </a:lnTo>
                  <a:lnTo>
                    <a:pt x="2662" y="6631"/>
                  </a:lnTo>
                  <a:lnTo>
                    <a:pt x="2662" y="2661"/>
                  </a:lnTo>
                  <a:lnTo>
                    <a:pt x="4172" y="2661"/>
                  </a:lnTo>
                  <a:cubicBezTo>
                    <a:pt x="4293" y="2661"/>
                    <a:pt x="4389" y="2565"/>
                    <a:pt x="4389" y="2445"/>
                  </a:cubicBezTo>
                  <a:lnTo>
                    <a:pt x="4389" y="1949"/>
                  </a:lnTo>
                  <a:cubicBezTo>
                    <a:pt x="4389" y="1872"/>
                    <a:pt x="4350" y="1800"/>
                    <a:pt x="4283" y="1761"/>
                  </a:cubicBezTo>
                  <a:cubicBezTo>
                    <a:pt x="3662" y="1391"/>
                    <a:pt x="3922" y="433"/>
                    <a:pt x="4649" y="433"/>
                  </a:cubicBezTo>
                  <a:close/>
                  <a:moveTo>
                    <a:pt x="11039" y="7069"/>
                  </a:moveTo>
                  <a:lnTo>
                    <a:pt x="11039" y="11038"/>
                  </a:lnTo>
                  <a:lnTo>
                    <a:pt x="9528" y="11038"/>
                  </a:lnTo>
                  <a:cubicBezTo>
                    <a:pt x="9408" y="11038"/>
                    <a:pt x="9311" y="11135"/>
                    <a:pt x="9311" y="11255"/>
                  </a:cubicBezTo>
                  <a:lnTo>
                    <a:pt x="9311" y="11750"/>
                  </a:lnTo>
                  <a:cubicBezTo>
                    <a:pt x="9311" y="11827"/>
                    <a:pt x="9350" y="11900"/>
                    <a:pt x="9417" y="11938"/>
                  </a:cubicBezTo>
                  <a:cubicBezTo>
                    <a:pt x="10038" y="12309"/>
                    <a:pt x="9778" y="13266"/>
                    <a:pt x="9052" y="13266"/>
                  </a:cubicBezTo>
                  <a:cubicBezTo>
                    <a:pt x="8330" y="13266"/>
                    <a:pt x="8065" y="12309"/>
                    <a:pt x="8691" y="11938"/>
                  </a:cubicBezTo>
                  <a:cubicBezTo>
                    <a:pt x="8753" y="11900"/>
                    <a:pt x="8797" y="11827"/>
                    <a:pt x="8797" y="11750"/>
                  </a:cubicBezTo>
                  <a:lnTo>
                    <a:pt x="8797" y="11255"/>
                  </a:lnTo>
                  <a:cubicBezTo>
                    <a:pt x="8797" y="11135"/>
                    <a:pt x="8700" y="11038"/>
                    <a:pt x="8580" y="11038"/>
                  </a:cubicBezTo>
                  <a:lnTo>
                    <a:pt x="7069" y="11038"/>
                  </a:lnTo>
                  <a:lnTo>
                    <a:pt x="7069" y="9527"/>
                  </a:lnTo>
                  <a:cubicBezTo>
                    <a:pt x="7069" y="9407"/>
                    <a:pt x="6973" y="9311"/>
                    <a:pt x="6853" y="9311"/>
                  </a:cubicBezTo>
                  <a:lnTo>
                    <a:pt x="6352" y="9311"/>
                  </a:lnTo>
                  <a:cubicBezTo>
                    <a:pt x="6275" y="9311"/>
                    <a:pt x="6208" y="9349"/>
                    <a:pt x="6169" y="9417"/>
                  </a:cubicBezTo>
                  <a:cubicBezTo>
                    <a:pt x="6026" y="9659"/>
                    <a:pt x="5794" y="9768"/>
                    <a:pt x="5564" y="9768"/>
                  </a:cubicBezTo>
                  <a:cubicBezTo>
                    <a:pt x="5201" y="9768"/>
                    <a:pt x="4841" y="9496"/>
                    <a:pt x="4841" y="9051"/>
                  </a:cubicBezTo>
                  <a:cubicBezTo>
                    <a:pt x="4841" y="8609"/>
                    <a:pt x="5200" y="8339"/>
                    <a:pt x="5563" y="8339"/>
                  </a:cubicBezTo>
                  <a:cubicBezTo>
                    <a:pt x="5793" y="8339"/>
                    <a:pt x="6026" y="8448"/>
                    <a:pt x="6169" y="8690"/>
                  </a:cubicBezTo>
                  <a:cubicBezTo>
                    <a:pt x="6208" y="8758"/>
                    <a:pt x="6275" y="8796"/>
                    <a:pt x="6352" y="8796"/>
                  </a:cubicBezTo>
                  <a:lnTo>
                    <a:pt x="6853" y="8796"/>
                  </a:lnTo>
                  <a:cubicBezTo>
                    <a:pt x="6973" y="8796"/>
                    <a:pt x="7069" y="8700"/>
                    <a:pt x="7069" y="8580"/>
                  </a:cubicBezTo>
                  <a:lnTo>
                    <a:pt x="7069" y="7069"/>
                  </a:lnTo>
                  <a:lnTo>
                    <a:pt x="8363" y="7069"/>
                  </a:lnTo>
                  <a:lnTo>
                    <a:pt x="8363" y="7232"/>
                  </a:lnTo>
                  <a:cubicBezTo>
                    <a:pt x="7483" y="7896"/>
                    <a:pt x="7954" y="9296"/>
                    <a:pt x="9052" y="9296"/>
                  </a:cubicBezTo>
                  <a:cubicBezTo>
                    <a:pt x="9547" y="9296"/>
                    <a:pt x="9985" y="8979"/>
                    <a:pt x="10139" y="8512"/>
                  </a:cubicBezTo>
                  <a:cubicBezTo>
                    <a:pt x="10298" y="8045"/>
                    <a:pt x="10139" y="7531"/>
                    <a:pt x="9744" y="7232"/>
                  </a:cubicBezTo>
                  <a:lnTo>
                    <a:pt x="9744" y="7069"/>
                  </a:lnTo>
                  <a:close/>
                  <a:moveTo>
                    <a:pt x="4649" y="0"/>
                  </a:moveTo>
                  <a:cubicBezTo>
                    <a:pt x="3552" y="0"/>
                    <a:pt x="3080" y="1396"/>
                    <a:pt x="3961" y="2060"/>
                  </a:cubicBezTo>
                  <a:lnTo>
                    <a:pt x="3961" y="2228"/>
                  </a:lnTo>
                  <a:lnTo>
                    <a:pt x="2450" y="2228"/>
                  </a:lnTo>
                  <a:cubicBezTo>
                    <a:pt x="2330" y="2228"/>
                    <a:pt x="2228" y="2324"/>
                    <a:pt x="2228" y="2445"/>
                  </a:cubicBezTo>
                  <a:lnTo>
                    <a:pt x="2228" y="8358"/>
                  </a:lnTo>
                  <a:lnTo>
                    <a:pt x="2065" y="8358"/>
                  </a:lnTo>
                  <a:cubicBezTo>
                    <a:pt x="1826" y="8041"/>
                    <a:pt x="1491" y="7899"/>
                    <a:pt x="1160" y="7899"/>
                  </a:cubicBezTo>
                  <a:cubicBezTo>
                    <a:pt x="574" y="7899"/>
                    <a:pt x="1" y="8346"/>
                    <a:pt x="1" y="9051"/>
                  </a:cubicBezTo>
                  <a:cubicBezTo>
                    <a:pt x="1" y="9542"/>
                    <a:pt x="318" y="9980"/>
                    <a:pt x="785" y="10134"/>
                  </a:cubicBezTo>
                  <a:cubicBezTo>
                    <a:pt x="906" y="10175"/>
                    <a:pt x="1030" y="10195"/>
                    <a:pt x="1152" y="10195"/>
                  </a:cubicBezTo>
                  <a:cubicBezTo>
                    <a:pt x="1504" y="10195"/>
                    <a:pt x="1844" y="10032"/>
                    <a:pt x="2065" y="9739"/>
                  </a:cubicBezTo>
                  <a:lnTo>
                    <a:pt x="2233" y="9739"/>
                  </a:lnTo>
                  <a:lnTo>
                    <a:pt x="2233" y="11250"/>
                  </a:lnTo>
                  <a:cubicBezTo>
                    <a:pt x="2233" y="11370"/>
                    <a:pt x="2330" y="11467"/>
                    <a:pt x="2450" y="11467"/>
                  </a:cubicBezTo>
                  <a:lnTo>
                    <a:pt x="3220" y="11467"/>
                  </a:lnTo>
                  <a:cubicBezTo>
                    <a:pt x="3508" y="11467"/>
                    <a:pt x="3508" y="11034"/>
                    <a:pt x="3220" y="11034"/>
                  </a:cubicBezTo>
                  <a:lnTo>
                    <a:pt x="2666" y="11034"/>
                  </a:lnTo>
                  <a:lnTo>
                    <a:pt x="2666" y="9523"/>
                  </a:lnTo>
                  <a:cubicBezTo>
                    <a:pt x="2666" y="9402"/>
                    <a:pt x="2570" y="9306"/>
                    <a:pt x="2450" y="9306"/>
                  </a:cubicBezTo>
                  <a:lnTo>
                    <a:pt x="1954" y="9306"/>
                  </a:lnTo>
                  <a:cubicBezTo>
                    <a:pt x="1877" y="9306"/>
                    <a:pt x="1805" y="9345"/>
                    <a:pt x="1767" y="9412"/>
                  </a:cubicBezTo>
                  <a:cubicBezTo>
                    <a:pt x="1623" y="9655"/>
                    <a:pt x="1391" y="9763"/>
                    <a:pt x="1160" y="9763"/>
                  </a:cubicBezTo>
                  <a:cubicBezTo>
                    <a:pt x="797" y="9763"/>
                    <a:pt x="439" y="9493"/>
                    <a:pt x="439" y="9051"/>
                  </a:cubicBezTo>
                  <a:cubicBezTo>
                    <a:pt x="439" y="8606"/>
                    <a:pt x="797" y="8336"/>
                    <a:pt x="1161" y="8336"/>
                  </a:cubicBezTo>
                  <a:cubicBezTo>
                    <a:pt x="1391" y="8336"/>
                    <a:pt x="1623" y="8445"/>
                    <a:pt x="1767" y="8685"/>
                  </a:cubicBezTo>
                  <a:cubicBezTo>
                    <a:pt x="1805" y="8753"/>
                    <a:pt x="1877" y="8791"/>
                    <a:pt x="1954" y="8791"/>
                  </a:cubicBezTo>
                  <a:lnTo>
                    <a:pt x="2450" y="8791"/>
                  </a:lnTo>
                  <a:cubicBezTo>
                    <a:pt x="2570" y="8791"/>
                    <a:pt x="2666" y="8695"/>
                    <a:pt x="2666" y="8575"/>
                  </a:cubicBezTo>
                  <a:lnTo>
                    <a:pt x="2666" y="7064"/>
                  </a:lnTo>
                  <a:lnTo>
                    <a:pt x="4177" y="7064"/>
                  </a:lnTo>
                  <a:cubicBezTo>
                    <a:pt x="4298" y="7064"/>
                    <a:pt x="4394" y="6968"/>
                    <a:pt x="4394" y="6847"/>
                  </a:cubicBezTo>
                  <a:lnTo>
                    <a:pt x="4394" y="6352"/>
                  </a:lnTo>
                  <a:cubicBezTo>
                    <a:pt x="4394" y="6275"/>
                    <a:pt x="4355" y="6203"/>
                    <a:pt x="4288" y="6164"/>
                  </a:cubicBezTo>
                  <a:cubicBezTo>
                    <a:pt x="3662" y="5794"/>
                    <a:pt x="3927" y="4836"/>
                    <a:pt x="4654" y="4836"/>
                  </a:cubicBezTo>
                  <a:cubicBezTo>
                    <a:pt x="5375" y="4836"/>
                    <a:pt x="5640" y="5794"/>
                    <a:pt x="5014" y="6164"/>
                  </a:cubicBezTo>
                  <a:cubicBezTo>
                    <a:pt x="4947" y="6203"/>
                    <a:pt x="4909" y="6275"/>
                    <a:pt x="4909" y="6352"/>
                  </a:cubicBezTo>
                  <a:lnTo>
                    <a:pt x="4909" y="6847"/>
                  </a:lnTo>
                  <a:cubicBezTo>
                    <a:pt x="4909" y="6968"/>
                    <a:pt x="5005" y="7064"/>
                    <a:pt x="5125" y="7064"/>
                  </a:cubicBezTo>
                  <a:lnTo>
                    <a:pt x="6636" y="7064"/>
                  </a:lnTo>
                  <a:lnTo>
                    <a:pt x="6636" y="8358"/>
                  </a:lnTo>
                  <a:lnTo>
                    <a:pt x="6472" y="8358"/>
                  </a:lnTo>
                  <a:cubicBezTo>
                    <a:pt x="6233" y="8043"/>
                    <a:pt x="5898" y="7901"/>
                    <a:pt x="5568" y="7901"/>
                  </a:cubicBezTo>
                  <a:cubicBezTo>
                    <a:pt x="4981" y="7901"/>
                    <a:pt x="4408" y="8346"/>
                    <a:pt x="4408" y="9051"/>
                  </a:cubicBezTo>
                  <a:cubicBezTo>
                    <a:pt x="4408" y="9542"/>
                    <a:pt x="4726" y="9980"/>
                    <a:pt x="5193" y="10139"/>
                  </a:cubicBezTo>
                  <a:cubicBezTo>
                    <a:pt x="5311" y="10178"/>
                    <a:pt x="5433" y="10197"/>
                    <a:pt x="5554" y="10197"/>
                  </a:cubicBezTo>
                  <a:cubicBezTo>
                    <a:pt x="5907" y="10197"/>
                    <a:pt x="6250" y="10034"/>
                    <a:pt x="6472" y="9744"/>
                  </a:cubicBezTo>
                  <a:lnTo>
                    <a:pt x="6636" y="9744"/>
                  </a:lnTo>
                  <a:lnTo>
                    <a:pt x="6636" y="11034"/>
                  </a:lnTo>
                  <a:lnTo>
                    <a:pt x="3893" y="11034"/>
                  </a:lnTo>
                  <a:cubicBezTo>
                    <a:pt x="3605" y="11034"/>
                    <a:pt x="3605" y="11471"/>
                    <a:pt x="3893" y="11471"/>
                  </a:cubicBezTo>
                  <a:lnTo>
                    <a:pt x="8363" y="11471"/>
                  </a:lnTo>
                  <a:lnTo>
                    <a:pt x="8363" y="11635"/>
                  </a:lnTo>
                  <a:cubicBezTo>
                    <a:pt x="7488" y="12299"/>
                    <a:pt x="7954" y="13699"/>
                    <a:pt x="9056" y="13699"/>
                  </a:cubicBezTo>
                  <a:cubicBezTo>
                    <a:pt x="9547" y="13699"/>
                    <a:pt x="9985" y="13382"/>
                    <a:pt x="10144" y="12915"/>
                  </a:cubicBezTo>
                  <a:cubicBezTo>
                    <a:pt x="10298" y="12448"/>
                    <a:pt x="10139" y="11933"/>
                    <a:pt x="9749" y="11635"/>
                  </a:cubicBezTo>
                  <a:lnTo>
                    <a:pt x="9749" y="11471"/>
                  </a:lnTo>
                  <a:lnTo>
                    <a:pt x="11255" y="11471"/>
                  </a:lnTo>
                  <a:cubicBezTo>
                    <a:pt x="11376" y="11471"/>
                    <a:pt x="11472" y="11375"/>
                    <a:pt x="11472" y="11255"/>
                  </a:cubicBezTo>
                  <a:lnTo>
                    <a:pt x="11472" y="5341"/>
                  </a:lnTo>
                  <a:lnTo>
                    <a:pt x="11635" y="5341"/>
                  </a:lnTo>
                  <a:cubicBezTo>
                    <a:pt x="11868" y="5648"/>
                    <a:pt x="12210" y="5796"/>
                    <a:pt x="12549" y="5796"/>
                  </a:cubicBezTo>
                  <a:cubicBezTo>
                    <a:pt x="12962" y="5796"/>
                    <a:pt x="13371" y="5578"/>
                    <a:pt x="13579" y="5158"/>
                  </a:cubicBezTo>
                  <a:cubicBezTo>
                    <a:pt x="13960" y="4398"/>
                    <a:pt x="13406" y="3503"/>
                    <a:pt x="12554" y="3503"/>
                  </a:cubicBezTo>
                  <a:lnTo>
                    <a:pt x="12550" y="3498"/>
                  </a:lnTo>
                  <a:cubicBezTo>
                    <a:pt x="12194" y="3503"/>
                    <a:pt x="11852" y="3672"/>
                    <a:pt x="11635" y="3955"/>
                  </a:cubicBezTo>
                  <a:lnTo>
                    <a:pt x="11472" y="3955"/>
                  </a:lnTo>
                  <a:lnTo>
                    <a:pt x="11472" y="2445"/>
                  </a:lnTo>
                  <a:cubicBezTo>
                    <a:pt x="11472" y="2324"/>
                    <a:pt x="11371" y="2228"/>
                    <a:pt x="11255" y="2228"/>
                  </a:cubicBezTo>
                  <a:lnTo>
                    <a:pt x="10529" y="2228"/>
                  </a:lnTo>
                  <a:cubicBezTo>
                    <a:pt x="10240" y="2228"/>
                    <a:pt x="10240" y="2661"/>
                    <a:pt x="10529" y="2661"/>
                  </a:cubicBezTo>
                  <a:lnTo>
                    <a:pt x="11039" y="2661"/>
                  </a:lnTo>
                  <a:lnTo>
                    <a:pt x="11039" y="4172"/>
                  </a:lnTo>
                  <a:cubicBezTo>
                    <a:pt x="11039" y="4292"/>
                    <a:pt x="11135" y="4389"/>
                    <a:pt x="11255" y="4389"/>
                  </a:cubicBezTo>
                  <a:lnTo>
                    <a:pt x="11751" y="4389"/>
                  </a:lnTo>
                  <a:cubicBezTo>
                    <a:pt x="11828" y="4389"/>
                    <a:pt x="11900" y="4350"/>
                    <a:pt x="11939" y="4283"/>
                  </a:cubicBezTo>
                  <a:cubicBezTo>
                    <a:pt x="12082" y="4042"/>
                    <a:pt x="12314" y="3934"/>
                    <a:pt x="12543" y="3934"/>
                  </a:cubicBezTo>
                  <a:cubicBezTo>
                    <a:pt x="12905" y="3934"/>
                    <a:pt x="13262" y="4204"/>
                    <a:pt x="13262" y="4648"/>
                  </a:cubicBezTo>
                  <a:cubicBezTo>
                    <a:pt x="13262" y="5090"/>
                    <a:pt x="12905" y="5361"/>
                    <a:pt x="12543" y="5361"/>
                  </a:cubicBezTo>
                  <a:cubicBezTo>
                    <a:pt x="12314" y="5361"/>
                    <a:pt x="12082" y="5252"/>
                    <a:pt x="11939" y="5009"/>
                  </a:cubicBezTo>
                  <a:cubicBezTo>
                    <a:pt x="11900" y="4942"/>
                    <a:pt x="11828" y="4903"/>
                    <a:pt x="11751" y="4903"/>
                  </a:cubicBezTo>
                  <a:lnTo>
                    <a:pt x="11255" y="4903"/>
                  </a:lnTo>
                  <a:cubicBezTo>
                    <a:pt x="11135" y="4903"/>
                    <a:pt x="11039" y="5000"/>
                    <a:pt x="11039" y="5120"/>
                  </a:cubicBezTo>
                  <a:lnTo>
                    <a:pt x="11039" y="6631"/>
                  </a:lnTo>
                  <a:lnTo>
                    <a:pt x="9528" y="6631"/>
                  </a:lnTo>
                  <a:cubicBezTo>
                    <a:pt x="9408" y="6631"/>
                    <a:pt x="9311" y="6727"/>
                    <a:pt x="9311" y="6847"/>
                  </a:cubicBezTo>
                  <a:lnTo>
                    <a:pt x="9311" y="7348"/>
                  </a:lnTo>
                  <a:cubicBezTo>
                    <a:pt x="9311" y="7425"/>
                    <a:pt x="9350" y="7492"/>
                    <a:pt x="9417" y="7531"/>
                  </a:cubicBezTo>
                  <a:cubicBezTo>
                    <a:pt x="10043" y="7901"/>
                    <a:pt x="9778" y="8859"/>
                    <a:pt x="9052" y="8859"/>
                  </a:cubicBezTo>
                  <a:cubicBezTo>
                    <a:pt x="8330" y="8859"/>
                    <a:pt x="8065" y="7901"/>
                    <a:pt x="8691" y="7531"/>
                  </a:cubicBezTo>
                  <a:cubicBezTo>
                    <a:pt x="8758" y="7492"/>
                    <a:pt x="8797" y="7425"/>
                    <a:pt x="8797" y="7348"/>
                  </a:cubicBezTo>
                  <a:lnTo>
                    <a:pt x="8797" y="6847"/>
                  </a:lnTo>
                  <a:cubicBezTo>
                    <a:pt x="8797" y="6727"/>
                    <a:pt x="8700" y="6631"/>
                    <a:pt x="8580" y="6631"/>
                  </a:cubicBezTo>
                  <a:lnTo>
                    <a:pt x="7069" y="6631"/>
                  </a:lnTo>
                  <a:lnTo>
                    <a:pt x="7069" y="5336"/>
                  </a:lnTo>
                  <a:lnTo>
                    <a:pt x="7233" y="5336"/>
                  </a:lnTo>
                  <a:cubicBezTo>
                    <a:pt x="7454" y="5629"/>
                    <a:pt x="7794" y="5792"/>
                    <a:pt x="8145" y="5792"/>
                  </a:cubicBezTo>
                  <a:cubicBezTo>
                    <a:pt x="8268" y="5792"/>
                    <a:pt x="8392" y="5772"/>
                    <a:pt x="8513" y="5731"/>
                  </a:cubicBezTo>
                  <a:cubicBezTo>
                    <a:pt x="8979" y="5577"/>
                    <a:pt x="9297" y="5139"/>
                    <a:pt x="9297" y="4644"/>
                  </a:cubicBezTo>
                  <a:cubicBezTo>
                    <a:pt x="9297" y="3942"/>
                    <a:pt x="8724" y="3496"/>
                    <a:pt x="8138" y="3496"/>
                  </a:cubicBezTo>
                  <a:cubicBezTo>
                    <a:pt x="7807" y="3496"/>
                    <a:pt x="7472" y="3638"/>
                    <a:pt x="7233" y="3955"/>
                  </a:cubicBezTo>
                  <a:lnTo>
                    <a:pt x="7069" y="3955"/>
                  </a:lnTo>
                  <a:lnTo>
                    <a:pt x="7069" y="2661"/>
                  </a:lnTo>
                  <a:lnTo>
                    <a:pt x="9807" y="2661"/>
                  </a:lnTo>
                  <a:cubicBezTo>
                    <a:pt x="10096" y="2661"/>
                    <a:pt x="10096" y="2228"/>
                    <a:pt x="9807" y="2228"/>
                  </a:cubicBezTo>
                  <a:lnTo>
                    <a:pt x="5342" y="2228"/>
                  </a:lnTo>
                  <a:lnTo>
                    <a:pt x="5342" y="2060"/>
                  </a:lnTo>
                  <a:cubicBezTo>
                    <a:pt x="5736" y="1761"/>
                    <a:pt x="5895" y="1246"/>
                    <a:pt x="5736" y="780"/>
                  </a:cubicBezTo>
                  <a:cubicBezTo>
                    <a:pt x="5582" y="313"/>
                    <a:pt x="5144" y="0"/>
                    <a:pt x="4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75"/>
          <p:cNvGrpSpPr/>
          <p:nvPr/>
        </p:nvGrpSpPr>
        <p:grpSpPr>
          <a:xfrm>
            <a:off x="7552673" y="3859563"/>
            <a:ext cx="359186" cy="291545"/>
            <a:chOff x="7552673" y="3859563"/>
            <a:chExt cx="359186" cy="291545"/>
          </a:xfrm>
        </p:grpSpPr>
        <p:sp>
          <p:nvSpPr>
            <p:cNvPr id="11698" name="Google Shape;11698;p75"/>
            <p:cNvSpPr/>
            <p:nvPr/>
          </p:nvSpPr>
          <p:spPr>
            <a:xfrm>
              <a:off x="7557840" y="3887338"/>
              <a:ext cx="348721" cy="258603"/>
            </a:xfrm>
            <a:custGeom>
              <a:avLst/>
              <a:gdLst/>
              <a:ahLst/>
              <a:cxnLst/>
              <a:rect l="l" t="t" r="r" b="b"/>
              <a:pathLst>
                <a:path w="13296" h="9860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9220"/>
                  </a:lnTo>
                  <a:cubicBezTo>
                    <a:pt x="1" y="9571"/>
                    <a:pt x="290" y="9860"/>
                    <a:pt x="646" y="9860"/>
                  </a:cubicBezTo>
                  <a:lnTo>
                    <a:pt x="12651" y="9860"/>
                  </a:lnTo>
                  <a:cubicBezTo>
                    <a:pt x="13007" y="9860"/>
                    <a:pt x="13296" y="9571"/>
                    <a:pt x="13296" y="9220"/>
                  </a:cubicBez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5"/>
            <p:cNvSpPr/>
            <p:nvPr/>
          </p:nvSpPr>
          <p:spPr>
            <a:xfrm>
              <a:off x="7557840" y="3887338"/>
              <a:ext cx="348721" cy="33729"/>
            </a:xfrm>
            <a:custGeom>
              <a:avLst/>
              <a:gdLst/>
              <a:ahLst/>
              <a:cxnLst/>
              <a:rect l="l" t="t" r="r" b="b"/>
              <a:pathLst>
                <a:path w="13296" h="1286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1285"/>
                  </a:lnTo>
                  <a:lnTo>
                    <a:pt x="13296" y="1285"/>
                  </a:ln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5"/>
            <p:cNvSpPr/>
            <p:nvPr/>
          </p:nvSpPr>
          <p:spPr>
            <a:xfrm>
              <a:off x="7574756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6" y="1074"/>
                    <a:pt x="857" y="1074"/>
                  </a:cubicBezTo>
                  <a:lnTo>
                    <a:pt x="1285" y="1074"/>
                  </a:lnTo>
                  <a:cubicBezTo>
                    <a:pt x="1762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5"/>
            <p:cNvSpPr/>
            <p:nvPr/>
          </p:nvSpPr>
          <p:spPr>
            <a:xfrm>
              <a:off x="7833464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1" y="1074"/>
                    <a:pt x="857" y="1074"/>
                  </a:cubicBezTo>
                  <a:lnTo>
                    <a:pt x="1285" y="1074"/>
                  </a:lnTo>
                  <a:cubicBezTo>
                    <a:pt x="1757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5"/>
            <p:cNvSpPr/>
            <p:nvPr/>
          </p:nvSpPr>
          <p:spPr>
            <a:xfrm>
              <a:off x="7591542" y="3864861"/>
              <a:ext cx="22608" cy="33729"/>
            </a:xfrm>
            <a:custGeom>
              <a:avLst/>
              <a:gdLst/>
              <a:ahLst/>
              <a:cxnLst/>
              <a:rect l="l" t="t" r="r" b="b"/>
              <a:pathLst>
                <a:path w="862" h="1286" extrusionOk="0">
                  <a:moveTo>
                    <a:pt x="217" y="1"/>
                  </a:move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6" y="1286"/>
                    <a:pt x="862" y="1189"/>
                    <a:pt x="862" y="1069"/>
                  </a:cubicBezTo>
                  <a:lnTo>
                    <a:pt x="862" y="213"/>
                  </a:lnTo>
                  <a:cubicBezTo>
                    <a:pt x="862" y="92"/>
                    <a:pt x="766" y="1"/>
                    <a:pt x="645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5"/>
            <p:cNvSpPr/>
            <p:nvPr/>
          </p:nvSpPr>
          <p:spPr>
            <a:xfrm>
              <a:off x="7591673" y="3864756"/>
              <a:ext cx="22477" cy="16917"/>
            </a:xfrm>
            <a:custGeom>
              <a:avLst/>
              <a:gdLst/>
              <a:ahLst/>
              <a:cxnLst/>
              <a:rect l="l" t="t" r="r" b="b"/>
              <a:pathLst>
                <a:path w="857" h="645" extrusionOk="0">
                  <a:moveTo>
                    <a:pt x="212" y="0"/>
                  </a:moveTo>
                  <a:cubicBezTo>
                    <a:pt x="92" y="0"/>
                    <a:pt x="0" y="96"/>
                    <a:pt x="0" y="217"/>
                  </a:cubicBezTo>
                  <a:lnTo>
                    <a:pt x="0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0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5"/>
            <p:cNvSpPr/>
            <p:nvPr/>
          </p:nvSpPr>
          <p:spPr>
            <a:xfrm>
              <a:off x="7850250" y="3864861"/>
              <a:ext cx="22503" cy="33729"/>
            </a:xfrm>
            <a:custGeom>
              <a:avLst/>
              <a:gdLst/>
              <a:ahLst/>
              <a:cxnLst/>
              <a:rect l="l" t="t" r="r" b="b"/>
              <a:pathLst>
                <a:path w="858" h="1286" extrusionOk="0">
                  <a:moveTo>
                    <a:pt x="654" y="1"/>
                  </a:moveTo>
                  <a:cubicBezTo>
                    <a:pt x="651" y="1"/>
                    <a:pt x="648" y="1"/>
                    <a:pt x="645" y="1"/>
                  </a:cubicBezTo>
                  <a:lnTo>
                    <a:pt x="217" y="1"/>
                  </a:ln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1" y="1286"/>
                    <a:pt x="857" y="1189"/>
                    <a:pt x="857" y="1069"/>
                  </a:cubicBezTo>
                  <a:lnTo>
                    <a:pt x="857" y="213"/>
                  </a:lnTo>
                  <a:cubicBezTo>
                    <a:pt x="857" y="95"/>
                    <a:pt x="765" y="1"/>
                    <a:pt x="654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5"/>
            <p:cNvSpPr/>
            <p:nvPr/>
          </p:nvSpPr>
          <p:spPr>
            <a:xfrm>
              <a:off x="7850250" y="3864756"/>
              <a:ext cx="22503" cy="16917"/>
            </a:xfrm>
            <a:custGeom>
              <a:avLst/>
              <a:gdLst/>
              <a:ahLst/>
              <a:cxnLst/>
              <a:rect l="l" t="t" r="r" b="b"/>
              <a:pathLst>
                <a:path w="858" h="645" extrusionOk="0"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5"/>
            <p:cNvSpPr/>
            <p:nvPr/>
          </p:nvSpPr>
          <p:spPr>
            <a:xfrm>
              <a:off x="7557840" y="3921040"/>
              <a:ext cx="348721" cy="16917"/>
            </a:xfrm>
            <a:custGeom>
              <a:avLst/>
              <a:gdLst/>
              <a:ahLst/>
              <a:cxnLst/>
              <a:rect l="l" t="t" r="r" b="b"/>
              <a:pathLst>
                <a:path w="13296" h="645" extrusionOk="0">
                  <a:moveTo>
                    <a:pt x="1" y="0"/>
                  </a:moveTo>
                  <a:lnTo>
                    <a:pt x="1" y="645"/>
                  </a:lnTo>
                  <a:lnTo>
                    <a:pt x="13296" y="645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5"/>
            <p:cNvSpPr/>
            <p:nvPr/>
          </p:nvSpPr>
          <p:spPr>
            <a:xfrm>
              <a:off x="7552673" y="3859563"/>
              <a:ext cx="359186" cy="291545"/>
            </a:xfrm>
            <a:custGeom>
              <a:avLst/>
              <a:gdLst/>
              <a:ahLst/>
              <a:cxnLst/>
              <a:rect l="l" t="t" r="r" b="b"/>
              <a:pathLst>
                <a:path w="13695" h="11116" extrusionOk="0">
                  <a:moveTo>
                    <a:pt x="2127" y="400"/>
                  </a:moveTo>
                  <a:cubicBezTo>
                    <a:pt x="2132" y="400"/>
                    <a:pt x="2142" y="405"/>
                    <a:pt x="2142" y="415"/>
                  </a:cubicBezTo>
                  <a:lnTo>
                    <a:pt x="2142" y="1271"/>
                  </a:lnTo>
                  <a:cubicBezTo>
                    <a:pt x="2142" y="1281"/>
                    <a:pt x="2132" y="1286"/>
                    <a:pt x="2127" y="1286"/>
                  </a:cubicBezTo>
                  <a:lnTo>
                    <a:pt x="1699" y="1286"/>
                  </a:lnTo>
                  <a:cubicBezTo>
                    <a:pt x="1689" y="1286"/>
                    <a:pt x="1685" y="1281"/>
                    <a:pt x="1685" y="1271"/>
                  </a:cubicBezTo>
                  <a:lnTo>
                    <a:pt x="1685" y="415"/>
                  </a:lnTo>
                  <a:cubicBezTo>
                    <a:pt x="1685" y="405"/>
                    <a:pt x="1689" y="400"/>
                    <a:pt x="1699" y="400"/>
                  </a:cubicBezTo>
                  <a:close/>
                  <a:moveTo>
                    <a:pt x="11991" y="400"/>
                  </a:moveTo>
                  <a:cubicBezTo>
                    <a:pt x="11996" y="400"/>
                    <a:pt x="12006" y="405"/>
                    <a:pt x="12006" y="415"/>
                  </a:cubicBezTo>
                  <a:lnTo>
                    <a:pt x="12006" y="1271"/>
                  </a:lnTo>
                  <a:cubicBezTo>
                    <a:pt x="12006" y="1281"/>
                    <a:pt x="11996" y="1286"/>
                    <a:pt x="11991" y="1286"/>
                  </a:cubicBezTo>
                  <a:lnTo>
                    <a:pt x="11563" y="1286"/>
                  </a:lnTo>
                  <a:cubicBezTo>
                    <a:pt x="11554" y="1286"/>
                    <a:pt x="11549" y="1281"/>
                    <a:pt x="11549" y="1271"/>
                  </a:cubicBezTo>
                  <a:lnTo>
                    <a:pt x="11549" y="415"/>
                  </a:lnTo>
                  <a:cubicBezTo>
                    <a:pt x="11549" y="405"/>
                    <a:pt x="11554" y="400"/>
                    <a:pt x="11563" y="400"/>
                  </a:cubicBezTo>
                  <a:close/>
                  <a:moveTo>
                    <a:pt x="12843" y="1257"/>
                  </a:moveTo>
                  <a:cubicBezTo>
                    <a:pt x="13088" y="1257"/>
                    <a:pt x="13286" y="1454"/>
                    <a:pt x="13286" y="1699"/>
                  </a:cubicBezTo>
                  <a:lnTo>
                    <a:pt x="13286" y="10279"/>
                  </a:lnTo>
                  <a:lnTo>
                    <a:pt x="13291" y="10279"/>
                  </a:lnTo>
                  <a:cubicBezTo>
                    <a:pt x="13291" y="10519"/>
                    <a:pt x="13093" y="10721"/>
                    <a:pt x="12848" y="10721"/>
                  </a:cubicBezTo>
                  <a:lnTo>
                    <a:pt x="843" y="10721"/>
                  </a:lnTo>
                  <a:cubicBezTo>
                    <a:pt x="597" y="10721"/>
                    <a:pt x="400" y="10519"/>
                    <a:pt x="400" y="10279"/>
                  </a:cubicBezTo>
                  <a:lnTo>
                    <a:pt x="400" y="1699"/>
                  </a:lnTo>
                  <a:cubicBezTo>
                    <a:pt x="400" y="1454"/>
                    <a:pt x="597" y="1257"/>
                    <a:pt x="843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2"/>
                    <a:pt x="1468" y="1685"/>
                    <a:pt x="1699" y="1685"/>
                  </a:cubicBezTo>
                  <a:lnTo>
                    <a:pt x="2127" y="1685"/>
                  </a:lnTo>
                  <a:cubicBezTo>
                    <a:pt x="2358" y="1685"/>
                    <a:pt x="2541" y="1502"/>
                    <a:pt x="2541" y="1271"/>
                  </a:cubicBezTo>
                  <a:lnTo>
                    <a:pt x="2541" y="1257"/>
                  </a:lnTo>
                  <a:lnTo>
                    <a:pt x="11145" y="1257"/>
                  </a:lnTo>
                  <a:lnTo>
                    <a:pt x="11145" y="1271"/>
                  </a:lnTo>
                  <a:cubicBezTo>
                    <a:pt x="11145" y="1502"/>
                    <a:pt x="11332" y="1685"/>
                    <a:pt x="11558" y="1685"/>
                  </a:cubicBezTo>
                  <a:lnTo>
                    <a:pt x="11987" y="1685"/>
                  </a:lnTo>
                  <a:cubicBezTo>
                    <a:pt x="12218" y="1685"/>
                    <a:pt x="12400" y="1502"/>
                    <a:pt x="12400" y="1271"/>
                  </a:cubicBezTo>
                  <a:lnTo>
                    <a:pt x="12400" y="1257"/>
                  </a:lnTo>
                  <a:close/>
                  <a:moveTo>
                    <a:pt x="1704" y="1"/>
                  </a:moveTo>
                  <a:cubicBezTo>
                    <a:pt x="1473" y="1"/>
                    <a:pt x="1285" y="184"/>
                    <a:pt x="1285" y="415"/>
                  </a:cubicBezTo>
                  <a:lnTo>
                    <a:pt x="1285" y="857"/>
                  </a:lnTo>
                  <a:lnTo>
                    <a:pt x="843" y="857"/>
                  </a:lnTo>
                  <a:cubicBezTo>
                    <a:pt x="381" y="857"/>
                    <a:pt x="1" y="1233"/>
                    <a:pt x="1" y="1699"/>
                  </a:cubicBezTo>
                  <a:lnTo>
                    <a:pt x="1" y="10274"/>
                  </a:lnTo>
                  <a:cubicBezTo>
                    <a:pt x="1" y="10741"/>
                    <a:pt x="381" y="11116"/>
                    <a:pt x="843" y="11116"/>
                  </a:cubicBezTo>
                  <a:lnTo>
                    <a:pt x="12853" y="11116"/>
                  </a:lnTo>
                  <a:cubicBezTo>
                    <a:pt x="13315" y="11116"/>
                    <a:pt x="13695" y="10741"/>
                    <a:pt x="13695" y="10274"/>
                  </a:cubicBezTo>
                  <a:lnTo>
                    <a:pt x="13695" y="1699"/>
                  </a:lnTo>
                  <a:cubicBezTo>
                    <a:pt x="13695" y="1233"/>
                    <a:pt x="13315" y="857"/>
                    <a:pt x="12848" y="857"/>
                  </a:cubicBezTo>
                  <a:lnTo>
                    <a:pt x="12405" y="857"/>
                  </a:lnTo>
                  <a:lnTo>
                    <a:pt x="12405" y="415"/>
                  </a:lnTo>
                  <a:cubicBezTo>
                    <a:pt x="12405" y="184"/>
                    <a:pt x="12218" y="1"/>
                    <a:pt x="11991" y="1"/>
                  </a:cubicBezTo>
                  <a:lnTo>
                    <a:pt x="11563" y="1"/>
                  </a:lnTo>
                  <a:cubicBezTo>
                    <a:pt x="11332" y="1"/>
                    <a:pt x="11149" y="184"/>
                    <a:pt x="11149" y="415"/>
                  </a:cubicBezTo>
                  <a:lnTo>
                    <a:pt x="11149" y="857"/>
                  </a:lnTo>
                  <a:lnTo>
                    <a:pt x="2546" y="857"/>
                  </a:lnTo>
                  <a:lnTo>
                    <a:pt x="2546" y="415"/>
                  </a:lnTo>
                  <a:cubicBezTo>
                    <a:pt x="2546" y="184"/>
                    <a:pt x="2358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5"/>
            <p:cNvSpPr/>
            <p:nvPr/>
          </p:nvSpPr>
          <p:spPr>
            <a:xfrm>
              <a:off x="7573104" y="3915716"/>
              <a:ext cx="317563" cy="10648"/>
            </a:xfrm>
            <a:custGeom>
              <a:avLst/>
              <a:gdLst/>
              <a:ahLst/>
              <a:cxnLst/>
              <a:rect l="l" t="t" r="r" b="b"/>
              <a:pathLst>
                <a:path w="12108" h="406" extrusionOk="0">
                  <a:moveTo>
                    <a:pt x="262" y="1"/>
                  </a:moveTo>
                  <a:cubicBezTo>
                    <a:pt x="1" y="1"/>
                    <a:pt x="1" y="406"/>
                    <a:pt x="262" y="406"/>
                  </a:cubicBezTo>
                  <a:cubicBezTo>
                    <a:pt x="266" y="406"/>
                    <a:pt x="271" y="405"/>
                    <a:pt x="275" y="405"/>
                  </a:cubicBezTo>
                  <a:lnTo>
                    <a:pt x="11857" y="405"/>
                  </a:lnTo>
                  <a:cubicBezTo>
                    <a:pt x="12107" y="391"/>
                    <a:pt x="12107" y="15"/>
                    <a:pt x="11857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5"/>
            <p:cNvSpPr/>
            <p:nvPr/>
          </p:nvSpPr>
          <p:spPr>
            <a:xfrm>
              <a:off x="7590545" y="3960775"/>
              <a:ext cx="47078" cy="10517"/>
            </a:xfrm>
            <a:custGeom>
              <a:avLst/>
              <a:gdLst/>
              <a:ahLst/>
              <a:cxnLst/>
              <a:rect l="l" t="t" r="r" b="b"/>
              <a:pathLst>
                <a:path w="1795" h="401" extrusionOk="0">
                  <a:moveTo>
                    <a:pt x="255" y="1"/>
                  </a:moveTo>
                  <a:cubicBezTo>
                    <a:pt x="0" y="15"/>
                    <a:pt x="0" y="386"/>
                    <a:pt x="255" y="400"/>
                  </a:cubicBezTo>
                  <a:lnTo>
                    <a:pt x="1540" y="400"/>
                  </a:lnTo>
                  <a:cubicBezTo>
                    <a:pt x="1795" y="386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5"/>
            <p:cNvSpPr/>
            <p:nvPr/>
          </p:nvSpPr>
          <p:spPr>
            <a:xfrm>
              <a:off x="7668651" y="3960775"/>
              <a:ext cx="48364" cy="10517"/>
            </a:xfrm>
            <a:custGeom>
              <a:avLst/>
              <a:gdLst/>
              <a:ahLst/>
              <a:cxnLst/>
              <a:rect l="l" t="t" r="r" b="b"/>
              <a:pathLst>
                <a:path w="1844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569" y="400"/>
                    <a:pt x="1574" y="401"/>
                    <a:pt x="1578" y="401"/>
                  </a:cubicBezTo>
                  <a:cubicBezTo>
                    <a:pt x="1844" y="401"/>
                    <a:pt x="1844" y="0"/>
                    <a:pt x="1578" y="0"/>
                  </a:cubicBezTo>
                  <a:cubicBezTo>
                    <a:pt x="1574" y="0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5"/>
            <p:cNvSpPr/>
            <p:nvPr/>
          </p:nvSpPr>
          <p:spPr>
            <a:xfrm>
              <a:off x="7826147" y="3960775"/>
              <a:ext cx="47603" cy="10517"/>
            </a:xfrm>
            <a:custGeom>
              <a:avLst/>
              <a:gdLst/>
              <a:ahLst/>
              <a:cxnLst/>
              <a:rect l="l" t="t" r="r" b="b"/>
              <a:pathLst>
                <a:path w="1815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815" y="386"/>
                    <a:pt x="1815" y="15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5"/>
            <p:cNvSpPr/>
            <p:nvPr/>
          </p:nvSpPr>
          <p:spPr>
            <a:xfrm>
              <a:off x="7589890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69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5"/>
            <p:cNvSpPr/>
            <p:nvPr/>
          </p:nvSpPr>
          <p:spPr>
            <a:xfrm>
              <a:off x="7747386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70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5"/>
            <p:cNvSpPr/>
            <p:nvPr/>
          </p:nvSpPr>
          <p:spPr>
            <a:xfrm>
              <a:off x="7590545" y="4050761"/>
              <a:ext cx="47078" cy="10491"/>
            </a:xfrm>
            <a:custGeom>
              <a:avLst/>
              <a:gdLst/>
              <a:ahLst/>
              <a:cxnLst/>
              <a:rect l="l" t="t" r="r" b="b"/>
              <a:pathLst>
                <a:path w="1795" h="400" extrusionOk="0">
                  <a:moveTo>
                    <a:pt x="255" y="1"/>
                  </a:moveTo>
                  <a:cubicBezTo>
                    <a:pt x="0" y="15"/>
                    <a:pt x="0" y="385"/>
                    <a:pt x="255" y="400"/>
                  </a:cubicBezTo>
                  <a:lnTo>
                    <a:pt x="1540" y="400"/>
                  </a:lnTo>
                  <a:cubicBezTo>
                    <a:pt x="1795" y="385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5"/>
            <p:cNvSpPr/>
            <p:nvPr/>
          </p:nvSpPr>
          <p:spPr>
            <a:xfrm>
              <a:off x="7668651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2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3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5"/>
            <p:cNvSpPr/>
            <p:nvPr/>
          </p:nvSpPr>
          <p:spPr>
            <a:xfrm>
              <a:off x="7826147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4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5"/>
            <p:cNvSpPr/>
            <p:nvPr/>
          </p:nvSpPr>
          <p:spPr>
            <a:xfrm>
              <a:off x="7668651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5"/>
            <p:cNvSpPr/>
            <p:nvPr/>
          </p:nvSpPr>
          <p:spPr>
            <a:xfrm>
              <a:off x="7747386" y="4095689"/>
              <a:ext cx="48390" cy="10648"/>
            </a:xfrm>
            <a:custGeom>
              <a:avLst/>
              <a:gdLst/>
              <a:ahLst/>
              <a:cxnLst/>
              <a:rect l="l" t="t" r="r" b="b"/>
              <a:pathLst>
                <a:path w="1845" h="406" extrusionOk="0">
                  <a:moveTo>
                    <a:pt x="266" y="0"/>
                  </a:moveTo>
                  <a:cubicBezTo>
                    <a:pt x="1" y="0"/>
                    <a:pt x="1" y="405"/>
                    <a:pt x="266" y="405"/>
                  </a:cubicBezTo>
                  <a:cubicBezTo>
                    <a:pt x="271" y="405"/>
                    <a:pt x="275" y="405"/>
                    <a:pt x="280" y="405"/>
                  </a:cubicBezTo>
                  <a:lnTo>
                    <a:pt x="1565" y="405"/>
                  </a:lnTo>
                  <a:cubicBezTo>
                    <a:pt x="1570" y="405"/>
                    <a:pt x="1574" y="405"/>
                    <a:pt x="1579" y="405"/>
                  </a:cubicBezTo>
                  <a:cubicBezTo>
                    <a:pt x="1844" y="405"/>
                    <a:pt x="1844" y="0"/>
                    <a:pt x="1579" y="0"/>
                  </a:cubicBezTo>
                  <a:cubicBezTo>
                    <a:pt x="1574" y="0"/>
                    <a:pt x="1570" y="0"/>
                    <a:pt x="1565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5"/>
            <p:cNvSpPr/>
            <p:nvPr/>
          </p:nvSpPr>
          <p:spPr>
            <a:xfrm>
              <a:off x="7826147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5"/>
            <p:cNvSpPr/>
            <p:nvPr/>
          </p:nvSpPr>
          <p:spPr>
            <a:xfrm>
              <a:off x="7668389" y="3994529"/>
              <a:ext cx="48573" cy="33047"/>
            </a:xfrm>
            <a:custGeom>
              <a:avLst/>
              <a:gdLst/>
              <a:ahLst/>
              <a:cxnLst/>
              <a:rect l="l" t="t" r="r" b="b"/>
              <a:pathLst>
                <a:path w="1852" h="1260" extrusionOk="0">
                  <a:moveTo>
                    <a:pt x="1566" y="1"/>
                  </a:moveTo>
                  <a:cubicBezTo>
                    <a:pt x="1521" y="1"/>
                    <a:pt x="1473" y="17"/>
                    <a:pt x="1430" y="56"/>
                  </a:cubicBezTo>
                  <a:lnTo>
                    <a:pt x="1435" y="56"/>
                  </a:lnTo>
                  <a:lnTo>
                    <a:pt x="718" y="773"/>
                  </a:lnTo>
                  <a:lnTo>
                    <a:pt x="429" y="485"/>
                  </a:lnTo>
                  <a:cubicBezTo>
                    <a:pt x="386" y="441"/>
                    <a:pt x="337" y="423"/>
                    <a:pt x="291" y="423"/>
                  </a:cubicBezTo>
                  <a:cubicBezTo>
                    <a:pt x="136" y="423"/>
                    <a:pt x="1" y="625"/>
                    <a:pt x="145" y="773"/>
                  </a:cubicBezTo>
                  <a:lnTo>
                    <a:pt x="574" y="1201"/>
                  </a:lnTo>
                  <a:cubicBezTo>
                    <a:pt x="612" y="1240"/>
                    <a:pt x="664" y="1259"/>
                    <a:pt x="715" y="1259"/>
                  </a:cubicBezTo>
                  <a:cubicBezTo>
                    <a:pt x="767" y="1259"/>
                    <a:pt x="819" y="1240"/>
                    <a:pt x="857" y="1201"/>
                  </a:cubicBezTo>
                  <a:lnTo>
                    <a:pt x="1714" y="340"/>
                  </a:lnTo>
                  <a:cubicBezTo>
                    <a:pt x="1852" y="195"/>
                    <a:pt x="1721" y="1"/>
                    <a:pt x="1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5"/>
            <p:cNvSpPr/>
            <p:nvPr/>
          </p:nvSpPr>
          <p:spPr>
            <a:xfrm>
              <a:off x="7825622" y="3994529"/>
              <a:ext cx="48836" cy="33047"/>
            </a:xfrm>
            <a:custGeom>
              <a:avLst/>
              <a:gdLst/>
              <a:ahLst/>
              <a:cxnLst/>
              <a:rect l="l" t="t" r="r" b="b"/>
              <a:pathLst>
                <a:path w="1862" h="1260" extrusionOk="0">
                  <a:moveTo>
                    <a:pt x="1576" y="1"/>
                  </a:moveTo>
                  <a:cubicBezTo>
                    <a:pt x="1531" y="1"/>
                    <a:pt x="1484" y="17"/>
                    <a:pt x="1440" y="56"/>
                  </a:cubicBezTo>
                  <a:lnTo>
                    <a:pt x="728" y="773"/>
                  </a:lnTo>
                  <a:lnTo>
                    <a:pt x="439" y="485"/>
                  </a:lnTo>
                  <a:cubicBezTo>
                    <a:pt x="395" y="437"/>
                    <a:pt x="345" y="417"/>
                    <a:pt x="296" y="417"/>
                  </a:cubicBezTo>
                  <a:cubicBezTo>
                    <a:pt x="139" y="417"/>
                    <a:pt x="1" y="625"/>
                    <a:pt x="155" y="768"/>
                  </a:cubicBezTo>
                  <a:lnTo>
                    <a:pt x="584" y="1201"/>
                  </a:lnTo>
                  <a:cubicBezTo>
                    <a:pt x="622" y="1240"/>
                    <a:pt x="674" y="1259"/>
                    <a:pt x="726" y="1259"/>
                  </a:cubicBezTo>
                  <a:cubicBezTo>
                    <a:pt x="777" y="1259"/>
                    <a:pt x="829" y="1240"/>
                    <a:pt x="867" y="1201"/>
                  </a:cubicBezTo>
                  <a:lnTo>
                    <a:pt x="1724" y="340"/>
                  </a:lnTo>
                  <a:cubicBezTo>
                    <a:pt x="1862" y="195"/>
                    <a:pt x="1731" y="1"/>
                    <a:pt x="1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5"/>
            <p:cNvSpPr/>
            <p:nvPr/>
          </p:nvSpPr>
          <p:spPr>
            <a:xfrm>
              <a:off x="7747438" y="4039510"/>
              <a:ext cx="48285" cy="32994"/>
            </a:xfrm>
            <a:custGeom>
              <a:avLst/>
              <a:gdLst/>
              <a:ahLst/>
              <a:cxnLst/>
              <a:rect l="l" t="t" r="r" b="b"/>
              <a:pathLst>
                <a:path w="1841" h="1258" extrusionOk="0">
                  <a:moveTo>
                    <a:pt x="1559" y="1"/>
                  </a:moveTo>
                  <a:cubicBezTo>
                    <a:pt x="1514" y="1"/>
                    <a:pt x="1466" y="18"/>
                    <a:pt x="1423" y="59"/>
                  </a:cubicBezTo>
                  <a:lnTo>
                    <a:pt x="706" y="776"/>
                  </a:lnTo>
                  <a:lnTo>
                    <a:pt x="418" y="487"/>
                  </a:lnTo>
                  <a:cubicBezTo>
                    <a:pt x="375" y="447"/>
                    <a:pt x="328" y="430"/>
                    <a:pt x="283" y="430"/>
                  </a:cubicBezTo>
                  <a:cubicBezTo>
                    <a:pt x="130" y="430"/>
                    <a:pt x="0" y="626"/>
                    <a:pt x="134" y="771"/>
                  </a:cubicBezTo>
                  <a:lnTo>
                    <a:pt x="562" y="1199"/>
                  </a:lnTo>
                  <a:cubicBezTo>
                    <a:pt x="603" y="1238"/>
                    <a:pt x="655" y="1257"/>
                    <a:pt x="706" y="1257"/>
                  </a:cubicBezTo>
                  <a:cubicBezTo>
                    <a:pt x="757" y="1257"/>
                    <a:pt x="807" y="1238"/>
                    <a:pt x="846" y="1199"/>
                  </a:cubicBezTo>
                  <a:lnTo>
                    <a:pt x="1707" y="343"/>
                  </a:lnTo>
                  <a:cubicBezTo>
                    <a:pt x="1841" y="195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5"/>
            <p:cNvSpPr/>
            <p:nvPr/>
          </p:nvSpPr>
          <p:spPr>
            <a:xfrm>
              <a:off x="7589942" y="4084516"/>
              <a:ext cx="48311" cy="33020"/>
            </a:xfrm>
            <a:custGeom>
              <a:avLst/>
              <a:gdLst/>
              <a:ahLst/>
              <a:cxnLst/>
              <a:rect l="l" t="t" r="r" b="b"/>
              <a:pathLst>
                <a:path w="1842" h="1259" extrusionOk="0">
                  <a:moveTo>
                    <a:pt x="1557" y="0"/>
                  </a:moveTo>
                  <a:cubicBezTo>
                    <a:pt x="1512" y="0"/>
                    <a:pt x="1466" y="17"/>
                    <a:pt x="1423" y="56"/>
                  </a:cubicBezTo>
                  <a:lnTo>
                    <a:pt x="706" y="773"/>
                  </a:lnTo>
                  <a:lnTo>
                    <a:pt x="422" y="484"/>
                  </a:lnTo>
                  <a:cubicBezTo>
                    <a:pt x="379" y="445"/>
                    <a:pt x="332" y="429"/>
                    <a:pt x="286" y="429"/>
                  </a:cubicBezTo>
                  <a:cubicBezTo>
                    <a:pt x="131" y="429"/>
                    <a:pt x="1" y="623"/>
                    <a:pt x="139" y="768"/>
                  </a:cubicBezTo>
                  <a:lnTo>
                    <a:pt x="567" y="1201"/>
                  </a:lnTo>
                  <a:cubicBezTo>
                    <a:pt x="605" y="1240"/>
                    <a:pt x="656" y="1259"/>
                    <a:pt x="707" y="1259"/>
                  </a:cubicBezTo>
                  <a:cubicBezTo>
                    <a:pt x="758" y="1259"/>
                    <a:pt x="810" y="1240"/>
                    <a:pt x="851" y="1201"/>
                  </a:cubicBezTo>
                  <a:lnTo>
                    <a:pt x="1707" y="340"/>
                  </a:lnTo>
                  <a:cubicBezTo>
                    <a:pt x="1841" y="195"/>
                    <a:pt x="1710" y="0"/>
                    <a:pt x="15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5"/>
            <p:cNvSpPr/>
            <p:nvPr/>
          </p:nvSpPr>
          <p:spPr>
            <a:xfrm>
              <a:off x="7747412" y="3949549"/>
              <a:ext cx="48311" cy="32968"/>
            </a:xfrm>
            <a:custGeom>
              <a:avLst/>
              <a:gdLst/>
              <a:ahLst/>
              <a:cxnLst/>
              <a:rect l="l" t="t" r="r" b="b"/>
              <a:pathLst>
                <a:path w="1842" h="1257" extrusionOk="0">
                  <a:moveTo>
                    <a:pt x="1559" y="1"/>
                  </a:moveTo>
                  <a:cubicBezTo>
                    <a:pt x="1514" y="1"/>
                    <a:pt x="1467" y="18"/>
                    <a:pt x="1424" y="58"/>
                  </a:cubicBezTo>
                  <a:lnTo>
                    <a:pt x="707" y="775"/>
                  </a:lnTo>
                  <a:lnTo>
                    <a:pt x="419" y="487"/>
                  </a:lnTo>
                  <a:cubicBezTo>
                    <a:pt x="376" y="447"/>
                    <a:pt x="330" y="431"/>
                    <a:pt x="285" y="431"/>
                  </a:cubicBezTo>
                  <a:cubicBezTo>
                    <a:pt x="132" y="431"/>
                    <a:pt x="1" y="625"/>
                    <a:pt x="135" y="770"/>
                  </a:cubicBezTo>
                  <a:lnTo>
                    <a:pt x="563" y="1199"/>
                  </a:lnTo>
                  <a:cubicBezTo>
                    <a:pt x="604" y="1237"/>
                    <a:pt x="656" y="1256"/>
                    <a:pt x="707" y="1256"/>
                  </a:cubicBezTo>
                  <a:cubicBezTo>
                    <a:pt x="758" y="1256"/>
                    <a:pt x="808" y="1237"/>
                    <a:pt x="847" y="1199"/>
                  </a:cubicBezTo>
                  <a:lnTo>
                    <a:pt x="1708" y="342"/>
                  </a:lnTo>
                  <a:cubicBezTo>
                    <a:pt x="1842" y="197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5" name="Google Shape;11725;p75"/>
          <p:cNvGrpSpPr/>
          <p:nvPr/>
        </p:nvGrpSpPr>
        <p:grpSpPr>
          <a:xfrm>
            <a:off x="5310720" y="2958229"/>
            <a:ext cx="429370" cy="261672"/>
            <a:chOff x="5310720" y="2958229"/>
            <a:chExt cx="429370" cy="261672"/>
          </a:xfrm>
        </p:grpSpPr>
        <p:sp>
          <p:nvSpPr>
            <p:cNvPr id="11726" name="Google Shape;11726;p75"/>
            <p:cNvSpPr/>
            <p:nvPr/>
          </p:nvSpPr>
          <p:spPr>
            <a:xfrm>
              <a:off x="5491821" y="3152601"/>
              <a:ext cx="67169" cy="67300"/>
            </a:xfrm>
            <a:custGeom>
              <a:avLst/>
              <a:gdLst/>
              <a:ahLst/>
              <a:cxnLst/>
              <a:rect l="l" t="t" r="r" b="b"/>
              <a:pathLst>
                <a:path w="2561" h="2566" extrusionOk="0">
                  <a:moveTo>
                    <a:pt x="1281" y="0"/>
                  </a:moveTo>
                  <a:cubicBezTo>
                    <a:pt x="573" y="0"/>
                    <a:pt x="1" y="573"/>
                    <a:pt x="1" y="1280"/>
                  </a:cubicBezTo>
                  <a:cubicBezTo>
                    <a:pt x="1" y="1988"/>
                    <a:pt x="573" y="2565"/>
                    <a:pt x="1281" y="2565"/>
                  </a:cubicBezTo>
                  <a:cubicBezTo>
                    <a:pt x="1988" y="2565"/>
                    <a:pt x="2561" y="1988"/>
                    <a:pt x="2561" y="1280"/>
                  </a:cubicBezTo>
                  <a:cubicBezTo>
                    <a:pt x="2561" y="573"/>
                    <a:pt x="1988" y="0"/>
                    <a:pt x="1281" y="0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5"/>
            <p:cNvSpPr/>
            <p:nvPr/>
          </p:nvSpPr>
          <p:spPr>
            <a:xfrm>
              <a:off x="5505197" y="3166108"/>
              <a:ext cx="40417" cy="40285"/>
            </a:xfrm>
            <a:custGeom>
              <a:avLst/>
              <a:gdLst/>
              <a:ahLst/>
              <a:cxnLst/>
              <a:rect l="l" t="t" r="r" b="b"/>
              <a:pathLst>
                <a:path w="1541" h="1536" extrusionOk="0">
                  <a:moveTo>
                    <a:pt x="771" y="0"/>
                  </a:moveTo>
                  <a:cubicBezTo>
                    <a:pt x="347" y="0"/>
                    <a:pt x="1" y="342"/>
                    <a:pt x="1" y="765"/>
                  </a:cubicBezTo>
                  <a:cubicBezTo>
                    <a:pt x="1" y="1194"/>
                    <a:pt x="347" y="1535"/>
                    <a:pt x="771" y="1535"/>
                  </a:cubicBezTo>
                  <a:cubicBezTo>
                    <a:pt x="1194" y="1535"/>
                    <a:pt x="1541" y="1194"/>
                    <a:pt x="1541" y="765"/>
                  </a:cubicBezTo>
                  <a:cubicBezTo>
                    <a:pt x="1541" y="342"/>
                    <a:pt x="1194" y="0"/>
                    <a:pt x="771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5"/>
            <p:cNvSpPr/>
            <p:nvPr/>
          </p:nvSpPr>
          <p:spPr>
            <a:xfrm>
              <a:off x="5586974" y="2964444"/>
              <a:ext cx="147556" cy="147792"/>
            </a:xfrm>
            <a:custGeom>
              <a:avLst/>
              <a:gdLst/>
              <a:ahLst/>
              <a:cxnLst/>
              <a:rect l="l" t="t" r="r" b="b"/>
              <a:pathLst>
                <a:path w="5626" h="5635" extrusionOk="0">
                  <a:moveTo>
                    <a:pt x="2816" y="0"/>
                  </a:moveTo>
                  <a:cubicBezTo>
                    <a:pt x="1584" y="0"/>
                    <a:pt x="675" y="987"/>
                    <a:pt x="588" y="2194"/>
                  </a:cubicBezTo>
                  <a:cubicBezTo>
                    <a:pt x="545" y="2825"/>
                    <a:pt x="333" y="4047"/>
                    <a:pt x="63" y="4754"/>
                  </a:cubicBezTo>
                  <a:cubicBezTo>
                    <a:pt x="1" y="4908"/>
                    <a:pt x="73" y="5086"/>
                    <a:pt x="227" y="5154"/>
                  </a:cubicBezTo>
                  <a:cubicBezTo>
                    <a:pt x="747" y="5389"/>
                    <a:pt x="1295" y="5553"/>
                    <a:pt x="1863" y="5635"/>
                  </a:cubicBezTo>
                  <a:lnTo>
                    <a:pt x="3773" y="5635"/>
                  </a:lnTo>
                  <a:cubicBezTo>
                    <a:pt x="4336" y="5553"/>
                    <a:pt x="4890" y="5389"/>
                    <a:pt x="5409" y="5154"/>
                  </a:cubicBezTo>
                  <a:cubicBezTo>
                    <a:pt x="5558" y="5081"/>
                    <a:pt x="5626" y="4908"/>
                    <a:pt x="5563" y="4754"/>
                  </a:cubicBezTo>
                  <a:cubicBezTo>
                    <a:pt x="5299" y="4047"/>
                    <a:pt x="5082" y="2825"/>
                    <a:pt x="5039" y="2194"/>
                  </a:cubicBezTo>
                  <a:cubicBezTo>
                    <a:pt x="4952" y="987"/>
                    <a:pt x="4043" y="0"/>
                    <a:pt x="281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5"/>
            <p:cNvSpPr/>
            <p:nvPr/>
          </p:nvSpPr>
          <p:spPr>
            <a:xfrm>
              <a:off x="5627128" y="2964444"/>
              <a:ext cx="107533" cy="147923"/>
            </a:xfrm>
            <a:custGeom>
              <a:avLst/>
              <a:gdLst/>
              <a:ahLst/>
              <a:cxnLst/>
              <a:rect l="l" t="t" r="r" b="b"/>
              <a:pathLst>
                <a:path w="4100" h="5640" extrusionOk="0">
                  <a:moveTo>
                    <a:pt x="1275" y="0"/>
                  </a:moveTo>
                  <a:cubicBezTo>
                    <a:pt x="332" y="5"/>
                    <a:pt x="0" y="1290"/>
                    <a:pt x="813" y="1771"/>
                  </a:cubicBezTo>
                  <a:cubicBezTo>
                    <a:pt x="837" y="1785"/>
                    <a:pt x="866" y="1800"/>
                    <a:pt x="890" y="1814"/>
                  </a:cubicBezTo>
                  <a:lnTo>
                    <a:pt x="1602" y="5640"/>
                  </a:lnTo>
                  <a:lnTo>
                    <a:pt x="2242" y="5640"/>
                  </a:lnTo>
                  <a:cubicBezTo>
                    <a:pt x="2805" y="5553"/>
                    <a:pt x="3354" y="5389"/>
                    <a:pt x="3873" y="5154"/>
                  </a:cubicBezTo>
                  <a:cubicBezTo>
                    <a:pt x="4027" y="5086"/>
                    <a:pt x="4100" y="4908"/>
                    <a:pt x="4037" y="4754"/>
                  </a:cubicBezTo>
                  <a:cubicBezTo>
                    <a:pt x="3768" y="4047"/>
                    <a:pt x="3556" y="2825"/>
                    <a:pt x="3513" y="2194"/>
                  </a:cubicBezTo>
                  <a:cubicBezTo>
                    <a:pt x="3426" y="987"/>
                    <a:pt x="2512" y="0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5"/>
            <p:cNvSpPr/>
            <p:nvPr/>
          </p:nvSpPr>
          <p:spPr>
            <a:xfrm>
              <a:off x="5585846" y="3076121"/>
              <a:ext cx="147818" cy="116765"/>
            </a:xfrm>
            <a:custGeom>
              <a:avLst/>
              <a:gdLst/>
              <a:ahLst/>
              <a:cxnLst/>
              <a:rect l="l" t="t" r="r" b="b"/>
              <a:pathLst>
                <a:path w="5636" h="4452" extrusionOk="0">
                  <a:moveTo>
                    <a:pt x="1882" y="1"/>
                  </a:moveTo>
                  <a:lnTo>
                    <a:pt x="1882" y="939"/>
                  </a:lnTo>
                  <a:cubicBezTo>
                    <a:pt x="1882" y="1179"/>
                    <a:pt x="1747" y="1396"/>
                    <a:pt x="1536" y="1502"/>
                  </a:cubicBezTo>
                  <a:lnTo>
                    <a:pt x="520" y="2007"/>
                  </a:lnTo>
                  <a:cubicBezTo>
                    <a:pt x="203" y="2166"/>
                    <a:pt x="1" y="2493"/>
                    <a:pt x="1" y="2849"/>
                  </a:cubicBezTo>
                  <a:lnTo>
                    <a:pt x="1" y="4394"/>
                  </a:lnTo>
                  <a:lnTo>
                    <a:pt x="1179" y="4394"/>
                  </a:lnTo>
                  <a:lnTo>
                    <a:pt x="1179" y="4451"/>
                  </a:lnTo>
                  <a:lnTo>
                    <a:pt x="5635" y="4451"/>
                  </a:lnTo>
                  <a:lnTo>
                    <a:pt x="5635" y="2844"/>
                  </a:lnTo>
                  <a:cubicBezTo>
                    <a:pt x="5635" y="2493"/>
                    <a:pt x="5438" y="2166"/>
                    <a:pt x="5120" y="2007"/>
                  </a:cubicBezTo>
                  <a:lnTo>
                    <a:pt x="4105" y="1502"/>
                  </a:lnTo>
                  <a:cubicBezTo>
                    <a:pt x="3893" y="1396"/>
                    <a:pt x="3759" y="1179"/>
                    <a:pt x="3759" y="939"/>
                  </a:cubicBezTo>
                  <a:lnTo>
                    <a:pt x="375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5"/>
            <p:cNvSpPr/>
            <p:nvPr/>
          </p:nvSpPr>
          <p:spPr>
            <a:xfrm>
              <a:off x="5634682" y="3076121"/>
              <a:ext cx="50252" cy="32968"/>
            </a:xfrm>
            <a:custGeom>
              <a:avLst/>
              <a:gdLst/>
              <a:ahLst/>
              <a:cxnLst/>
              <a:rect l="l" t="t" r="r" b="b"/>
              <a:pathLst>
                <a:path w="1916" h="1257" extrusionOk="0">
                  <a:moveTo>
                    <a:pt x="20" y="1"/>
                  </a:moveTo>
                  <a:lnTo>
                    <a:pt x="20" y="939"/>
                  </a:lnTo>
                  <a:cubicBezTo>
                    <a:pt x="15" y="982"/>
                    <a:pt x="10" y="1021"/>
                    <a:pt x="1" y="1059"/>
                  </a:cubicBezTo>
                  <a:cubicBezTo>
                    <a:pt x="304" y="1189"/>
                    <a:pt x="631" y="1252"/>
                    <a:pt x="958" y="1256"/>
                  </a:cubicBezTo>
                  <a:cubicBezTo>
                    <a:pt x="1285" y="1252"/>
                    <a:pt x="1613" y="1189"/>
                    <a:pt x="1916" y="1059"/>
                  </a:cubicBezTo>
                  <a:cubicBezTo>
                    <a:pt x="1906" y="1021"/>
                    <a:pt x="1901" y="982"/>
                    <a:pt x="1897" y="939"/>
                  </a:cubicBezTo>
                  <a:lnTo>
                    <a:pt x="189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5"/>
            <p:cNvSpPr/>
            <p:nvPr/>
          </p:nvSpPr>
          <p:spPr>
            <a:xfrm>
              <a:off x="5585846" y="3119292"/>
              <a:ext cx="147818" cy="73594"/>
            </a:xfrm>
            <a:custGeom>
              <a:avLst/>
              <a:gdLst/>
              <a:ahLst/>
              <a:cxnLst/>
              <a:rect l="l" t="t" r="r" b="b"/>
              <a:pathLst>
                <a:path w="5636" h="2806" extrusionOk="0">
                  <a:moveTo>
                    <a:pt x="1242" y="0"/>
                  </a:moveTo>
                  <a:lnTo>
                    <a:pt x="520" y="361"/>
                  </a:lnTo>
                  <a:cubicBezTo>
                    <a:pt x="203" y="520"/>
                    <a:pt x="1" y="847"/>
                    <a:pt x="1" y="1203"/>
                  </a:cubicBezTo>
                  <a:lnTo>
                    <a:pt x="1" y="2748"/>
                  </a:lnTo>
                  <a:lnTo>
                    <a:pt x="1179" y="2748"/>
                  </a:lnTo>
                  <a:lnTo>
                    <a:pt x="1179" y="2805"/>
                  </a:lnTo>
                  <a:lnTo>
                    <a:pt x="5635" y="2805"/>
                  </a:lnTo>
                  <a:lnTo>
                    <a:pt x="5635" y="1198"/>
                  </a:lnTo>
                  <a:cubicBezTo>
                    <a:pt x="5635" y="847"/>
                    <a:pt x="5438" y="520"/>
                    <a:pt x="5120" y="361"/>
                  </a:cubicBezTo>
                  <a:lnTo>
                    <a:pt x="4399" y="0"/>
                  </a:lnTo>
                  <a:cubicBezTo>
                    <a:pt x="4028" y="573"/>
                    <a:pt x="3424" y="859"/>
                    <a:pt x="2820" y="859"/>
                  </a:cubicBezTo>
                  <a:cubicBezTo>
                    <a:pt x="2216" y="859"/>
                    <a:pt x="1613" y="573"/>
                    <a:pt x="124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75"/>
            <p:cNvSpPr/>
            <p:nvPr/>
          </p:nvSpPr>
          <p:spPr>
            <a:xfrm>
              <a:off x="5610448" y="3011811"/>
              <a:ext cx="98720" cy="80754"/>
            </a:xfrm>
            <a:custGeom>
              <a:avLst/>
              <a:gdLst/>
              <a:ahLst/>
              <a:cxnLst/>
              <a:rect l="l" t="t" r="r" b="b"/>
              <a:pathLst>
                <a:path w="3764" h="3079" extrusionOk="0">
                  <a:moveTo>
                    <a:pt x="1450" y="0"/>
                  </a:moveTo>
                  <a:cubicBezTo>
                    <a:pt x="1330" y="0"/>
                    <a:pt x="1218" y="69"/>
                    <a:pt x="1170" y="181"/>
                  </a:cubicBezTo>
                  <a:cubicBezTo>
                    <a:pt x="1064" y="393"/>
                    <a:pt x="920" y="586"/>
                    <a:pt x="742" y="744"/>
                  </a:cubicBezTo>
                  <a:cubicBezTo>
                    <a:pt x="573" y="894"/>
                    <a:pt x="386" y="1019"/>
                    <a:pt x="184" y="1120"/>
                  </a:cubicBezTo>
                  <a:cubicBezTo>
                    <a:pt x="63" y="1177"/>
                    <a:pt x="1" y="1312"/>
                    <a:pt x="20" y="1442"/>
                  </a:cubicBezTo>
                  <a:cubicBezTo>
                    <a:pt x="140" y="2380"/>
                    <a:pt x="939" y="3078"/>
                    <a:pt x="1882" y="3078"/>
                  </a:cubicBezTo>
                  <a:cubicBezTo>
                    <a:pt x="2864" y="3078"/>
                    <a:pt x="3677" y="2327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06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5"/>
            <p:cNvSpPr/>
            <p:nvPr/>
          </p:nvSpPr>
          <p:spPr>
            <a:xfrm>
              <a:off x="5610448" y="3011811"/>
              <a:ext cx="98720" cy="80125"/>
            </a:xfrm>
            <a:custGeom>
              <a:avLst/>
              <a:gdLst/>
              <a:ahLst/>
              <a:cxnLst/>
              <a:rect l="l" t="t" r="r" b="b"/>
              <a:pathLst>
                <a:path w="3764" h="3055" extrusionOk="0">
                  <a:moveTo>
                    <a:pt x="1450" y="0"/>
                  </a:moveTo>
                  <a:cubicBezTo>
                    <a:pt x="1332" y="0"/>
                    <a:pt x="1222" y="69"/>
                    <a:pt x="1170" y="181"/>
                  </a:cubicBezTo>
                  <a:cubicBezTo>
                    <a:pt x="1093" y="331"/>
                    <a:pt x="997" y="475"/>
                    <a:pt x="881" y="600"/>
                  </a:cubicBezTo>
                  <a:cubicBezTo>
                    <a:pt x="838" y="648"/>
                    <a:pt x="790" y="696"/>
                    <a:pt x="742" y="744"/>
                  </a:cubicBezTo>
                  <a:cubicBezTo>
                    <a:pt x="573" y="889"/>
                    <a:pt x="386" y="1019"/>
                    <a:pt x="189" y="1120"/>
                  </a:cubicBezTo>
                  <a:cubicBezTo>
                    <a:pt x="68" y="1177"/>
                    <a:pt x="1" y="1307"/>
                    <a:pt x="20" y="1442"/>
                  </a:cubicBezTo>
                  <a:cubicBezTo>
                    <a:pt x="126" y="2270"/>
                    <a:pt x="771" y="2929"/>
                    <a:pt x="1598" y="3054"/>
                  </a:cubicBezTo>
                  <a:cubicBezTo>
                    <a:pt x="1223" y="2799"/>
                    <a:pt x="944" y="2453"/>
                    <a:pt x="944" y="1827"/>
                  </a:cubicBezTo>
                  <a:lnTo>
                    <a:pt x="944" y="1380"/>
                  </a:lnTo>
                  <a:cubicBezTo>
                    <a:pt x="1011" y="1327"/>
                    <a:pt x="1084" y="1274"/>
                    <a:pt x="1156" y="1211"/>
                  </a:cubicBezTo>
                  <a:cubicBezTo>
                    <a:pt x="1329" y="1057"/>
                    <a:pt x="1483" y="879"/>
                    <a:pt x="1608" y="682"/>
                  </a:cubicBezTo>
                  <a:cubicBezTo>
                    <a:pt x="3162" y="1009"/>
                    <a:pt x="3667" y="1769"/>
                    <a:pt x="3667" y="1769"/>
                  </a:cubicBezTo>
                  <a:cubicBezTo>
                    <a:pt x="3711" y="1635"/>
                    <a:pt x="3744" y="1495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10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5"/>
            <p:cNvSpPr/>
            <p:nvPr/>
          </p:nvSpPr>
          <p:spPr>
            <a:xfrm>
              <a:off x="5706886" y="3136077"/>
              <a:ext cx="26883" cy="56809"/>
            </a:xfrm>
            <a:custGeom>
              <a:avLst/>
              <a:gdLst/>
              <a:ahLst/>
              <a:cxnLst/>
              <a:rect l="l" t="t" r="r" b="b"/>
              <a:pathLst>
                <a:path w="1025" h="2166" extrusionOk="0">
                  <a:moveTo>
                    <a:pt x="832" y="0"/>
                  </a:moveTo>
                  <a:lnTo>
                    <a:pt x="149" y="693"/>
                  </a:lnTo>
                  <a:cubicBezTo>
                    <a:pt x="53" y="789"/>
                    <a:pt x="0" y="919"/>
                    <a:pt x="0" y="1054"/>
                  </a:cubicBezTo>
                  <a:lnTo>
                    <a:pt x="0" y="2165"/>
                  </a:lnTo>
                  <a:lnTo>
                    <a:pt x="1025" y="2165"/>
                  </a:lnTo>
                  <a:lnTo>
                    <a:pt x="1025" y="563"/>
                  </a:lnTo>
                  <a:cubicBezTo>
                    <a:pt x="1025" y="361"/>
                    <a:pt x="958" y="164"/>
                    <a:pt x="83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5"/>
            <p:cNvSpPr/>
            <p:nvPr/>
          </p:nvSpPr>
          <p:spPr>
            <a:xfrm>
              <a:off x="5585846" y="3136077"/>
              <a:ext cx="26909" cy="55288"/>
            </a:xfrm>
            <a:custGeom>
              <a:avLst/>
              <a:gdLst/>
              <a:ahLst/>
              <a:cxnLst/>
              <a:rect l="l" t="t" r="r" b="b"/>
              <a:pathLst>
                <a:path w="1026" h="2108" extrusionOk="0">
                  <a:moveTo>
                    <a:pt x="193" y="0"/>
                  </a:moveTo>
                  <a:cubicBezTo>
                    <a:pt x="68" y="164"/>
                    <a:pt x="1" y="361"/>
                    <a:pt x="1" y="563"/>
                  </a:cubicBezTo>
                  <a:lnTo>
                    <a:pt x="1" y="2108"/>
                  </a:lnTo>
                  <a:lnTo>
                    <a:pt x="1025" y="2108"/>
                  </a:lnTo>
                  <a:lnTo>
                    <a:pt x="1025" y="1059"/>
                  </a:lnTo>
                  <a:cubicBezTo>
                    <a:pt x="1025" y="924"/>
                    <a:pt x="973" y="794"/>
                    <a:pt x="876" y="698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5"/>
            <p:cNvSpPr/>
            <p:nvPr/>
          </p:nvSpPr>
          <p:spPr>
            <a:xfrm>
              <a:off x="5344685" y="2978686"/>
              <a:ext cx="38004" cy="83194"/>
            </a:xfrm>
            <a:custGeom>
              <a:avLst/>
              <a:gdLst/>
              <a:ahLst/>
              <a:cxnLst/>
              <a:rect l="l" t="t" r="r" b="b"/>
              <a:pathLst>
                <a:path w="1449" h="3172" extrusionOk="0">
                  <a:moveTo>
                    <a:pt x="871" y="1"/>
                  </a:moveTo>
                  <a:cubicBezTo>
                    <a:pt x="390" y="1"/>
                    <a:pt x="0" y="386"/>
                    <a:pt x="5" y="867"/>
                  </a:cubicBezTo>
                  <a:lnTo>
                    <a:pt x="5" y="1069"/>
                  </a:lnTo>
                  <a:cubicBezTo>
                    <a:pt x="5" y="1319"/>
                    <a:pt x="44" y="1565"/>
                    <a:pt x="125" y="1801"/>
                  </a:cubicBezTo>
                  <a:lnTo>
                    <a:pt x="583" y="3172"/>
                  </a:lnTo>
                  <a:lnTo>
                    <a:pt x="1449" y="3172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5"/>
            <p:cNvSpPr/>
            <p:nvPr/>
          </p:nvSpPr>
          <p:spPr>
            <a:xfrm>
              <a:off x="5359818" y="2971264"/>
              <a:ext cx="90773" cy="90747"/>
            </a:xfrm>
            <a:custGeom>
              <a:avLst/>
              <a:gdLst/>
              <a:ahLst/>
              <a:cxnLst/>
              <a:rect l="l" t="t" r="r" b="b"/>
              <a:pathLst>
                <a:path w="3461" h="3460" extrusionOk="0"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cubicBezTo>
                    <a:pt x="1" y="1179"/>
                    <a:pt x="261" y="1439"/>
                    <a:pt x="578" y="1439"/>
                  </a:cubicBezTo>
                  <a:lnTo>
                    <a:pt x="2888" y="3460"/>
                  </a:lnTo>
                  <a:lnTo>
                    <a:pt x="3374" y="1747"/>
                  </a:lnTo>
                  <a:cubicBezTo>
                    <a:pt x="3432" y="1540"/>
                    <a:pt x="3460" y="1328"/>
                    <a:pt x="3460" y="1112"/>
                  </a:cubicBezTo>
                  <a:lnTo>
                    <a:pt x="346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5"/>
            <p:cNvSpPr/>
            <p:nvPr/>
          </p:nvSpPr>
          <p:spPr>
            <a:xfrm>
              <a:off x="5373456" y="3085458"/>
              <a:ext cx="48495" cy="42436"/>
            </a:xfrm>
            <a:custGeom>
              <a:avLst/>
              <a:gdLst/>
              <a:ahLst/>
              <a:cxnLst/>
              <a:rect l="l" t="t" r="r" b="b"/>
              <a:pathLst>
                <a:path w="1849" h="1618" extrusionOk="0">
                  <a:moveTo>
                    <a:pt x="0" y="1"/>
                  </a:moveTo>
                  <a:lnTo>
                    <a:pt x="0" y="1617"/>
                  </a:lnTo>
                  <a:lnTo>
                    <a:pt x="1848" y="161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5"/>
            <p:cNvSpPr/>
            <p:nvPr/>
          </p:nvSpPr>
          <p:spPr>
            <a:xfrm>
              <a:off x="5373456" y="3085458"/>
              <a:ext cx="48495" cy="26228"/>
            </a:xfrm>
            <a:custGeom>
              <a:avLst/>
              <a:gdLst/>
              <a:ahLst/>
              <a:cxnLst/>
              <a:rect l="l" t="t" r="r" b="b"/>
              <a:pathLst>
                <a:path w="1849" h="1000" extrusionOk="0">
                  <a:moveTo>
                    <a:pt x="0" y="1"/>
                  </a:moveTo>
                  <a:lnTo>
                    <a:pt x="0" y="819"/>
                  </a:lnTo>
                  <a:cubicBezTo>
                    <a:pt x="296" y="939"/>
                    <a:pt x="610" y="999"/>
                    <a:pt x="924" y="999"/>
                  </a:cubicBezTo>
                  <a:cubicBezTo>
                    <a:pt x="1238" y="999"/>
                    <a:pt x="1552" y="939"/>
                    <a:pt x="1848" y="819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5"/>
            <p:cNvSpPr/>
            <p:nvPr/>
          </p:nvSpPr>
          <p:spPr>
            <a:xfrm>
              <a:off x="5317041" y="3111712"/>
              <a:ext cx="161299" cy="81174"/>
            </a:xfrm>
            <a:custGeom>
              <a:avLst/>
              <a:gdLst/>
              <a:ahLst/>
              <a:cxnLst/>
              <a:rect l="l" t="t" r="r" b="b"/>
              <a:pathLst>
                <a:path w="6150" h="3095" extrusionOk="0">
                  <a:moveTo>
                    <a:pt x="2151" y="0"/>
                  </a:moveTo>
                  <a:lnTo>
                    <a:pt x="669" y="424"/>
                  </a:lnTo>
                  <a:cubicBezTo>
                    <a:pt x="270" y="535"/>
                    <a:pt x="1" y="900"/>
                    <a:pt x="1" y="1309"/>
                  </a:cubicBezTo>
                  <a:lnTo>
                    <a:pt x="1" y="3094"/>
                  </a:lnTo>
                  <a:lnTo>
                    <a:pt x="4639" y="3094"/>
                  </a:lnTo>
                  <a:lnTo>
                    <a:pt x="4634" y="3032"/>
                  </a:lnTo>
                  <a:lnTo>
                    <a:pt x="6150" y="3032"/>
                  </a:lnTo>
                  <a:lnTo>
                    <a:pt x="6150" y="1309"/>
                  </a:lnTo>
                  <a:cubicBezTo>
                    <a:pt x="6150" y="895"/>
                    <a:pt x="5876" y="535"/>
                    <a:pt x="5481" y="424"/>
                  </a:cubicBezTo>
                  <a:lnTo>
                    <a:pt x="3999" y="0"/>
                  </a:lnTo>
                  <a:lnTo>
                    <a:pt x="3075" y="616"/>
                  </a:lnTo>
                  <a:lnTo>
                    <a:pt x="2151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5"/>
            <p:cNvSpPr/>
            <p:nvPr/>
          </p:nvSpPr>
          <p:spPr>
            <a:xfrm>
              <a:off x="5352264" y="3008979"/>
              <a:ext cx="90878" cy="83194"/>
            </a:xfrm>
            <a:custGeom>
              <a:avLst/>
              <a:gdLst/>
              <a:ahLst/>
              <a:cxnLst/>
              <a:rect l="l" t="t" r="r" b="b"/>
              <a:pathLst>
                <a:path w="3465" h="3172" extrusionOk="0">
                  <a:moveTo>
                    <a:pt x="1099" y="0"/>
                  </a:moveTo>
                  <a:cubicBezTo>
                    <a:pt x="947" y="0"/>
                    <a:pt x="800" y="63"/>
                    <a:pt x="693" y="174"/>
                  </a:cubicBezTo>
                  <a:lnTo>
                    <a:pt x="173" y="694"/>
                  </a:lnTo>
                  <a:cubicBezTo>
                    <a:pt x="63" y="804"/>
                    <a:pt x="0" y="949"/>
                    <a:pt x="0" y="1103"/>
                  </a:cubicBezTo>
                  <a:lnTo>
                    <a:pt x="0" y="1439"/>
                  </a:lnTo>
                  <a:cubicBezTo>
                    <a:pt x="0" y="2397"/>
                    <a:pt x="775" y="3172"/>
                    <a:pt x="1732" y="3172"/>
                  </a:cubicBezTo>
                  <a:cubicBezTo>
                    <a:pt x="2690" y="3172"/>
                    <a:pt x="3465" y="2397"/>
                    <a:pt x="3465" y="1439"/>
                  </a:cubicBezTo>
                  <a:lnTo>
                    <a:pt x="3465" y="1074"/>
                  </a:lnTo>
                  <a:cubicBezTo>
                    <a:pt x="3465" y="920"/>
                    <a:pt x="3407" y="771"/>
                    <a:pt x="3296" y="665"/>
                  </a:cubicBezTo>
                  <a:cubicBezTo>
                    <a:pt x="2853" y="227"/>
                    <a:pt x="2035" y="30"/>
                    <a:pt x="1116" y="1"/>
                  </a:cubicBezTo>
                  <a:cubicBezTo>
                    <a:pt x="1111" y="1"/>
                    <a:pt x="1105" y="0"/>
                    <a:pt x="10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5"/>
            <p:cNvSpPr/>
            <p:nvPr/>
          </p:nvSpPr>
          <p:spPr>
            <a:xfrm>
              <a:off x="5352264" y="3008979"/>
              <a:ext cx="90616" cy="81436"/>
            </a:xfrm>
            <a:custGeom>
              <a:avLst/>
              <a:gdLst/>
              <a:ahLst/>
              <a:cxnLst/>
              <a:rect l="l" t="t" r="r" b="b"/>
              <a:pathLst>
                <a:path w="3455" h="3105" extrusionOk="0">
                  <a:moveTo>
                    <a:pt x="1112" y="1"/>
                  </a:moveTo>
                  <a:cubicBezTo>
                    <a:pt x="953" y="1"/>
                    <a:pt x="804" y="58"/>
                    <a:pt x="693" y="174"/>
                  </a:cubicBezTo>
                  <a:lnTo>
                    <a:pt x="0" y="867"/>
                  </a:lnTo>
                  <a:lnTo>
                    <a:pt x="0" y="1439"/>
                  </a:lnTo>
                  <a:cubicBezTo>
                    <a:pt x="0" y="2214"/>
                    <a:pt x="510" y="2888"/>
                    <a:pt x="1251" y="3104"/>
                  </a:cubicBezTo>
                  <a:cubicBezTo>
                    <a:pt x="1001" y="2796"/>
                    <a:pt x="866" y="2416"/>
                    <a:pt x="866" y="2022"/>
                  </a:cubicBezTo>
                  <a:lnTo>
                    <a:pt x="866" y="1377"/>
                  </a:lnTo>
                  <a:cubicBezTo>
                    <a:pt x="866" y="1045"/>
                    <a:pt x="1145" y="799"/>
                    <a:pt x="1477" y="799"/>
                  </a:cubicBezTo>
                  <a:cubicBezTo>
                    <a:pt x="1987" y="799"/>
                    <a:pt x="3012" y="862"/>
                    <a:pt x="3455" y="1189"/>
                  </a:cubicBezTo>
                  <a:cubicBezTo>
                    <a:pt x="3436" y="1069"/>
                    <a:pt x="3383" y="751"/>
                    <a:pt x="3296" y="665"/>
                  </a:cubicBezTo>
                  <a:cubicBezTo>
                    <a:pt x="2849" y="227"/>
                    <a:pt x="2031" y="30"/>
                    <a:pt x="11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5"/>
            <p:cNvSpPr/>
            <p:nvPr/>
          </p:nvSpPr>
          <p:spPr>
            <a:xfrm>
              <a:off x="5317041" y="3132274"/>
              <a:ext cx="32339" cy="60612"/>
            </a:xfrm>
            <a:custGeom>
              <a:avLst/>
              <a:gdLst/>
              <a:ahLst/>
              <a:cxnLst/>
              <a:rect l="l" t="t" r="r" b="b"/>
              <a:pathLst>
                <a:path w="1233" h="2311" extrusionOk="0">
                  <a:moveTo>
                    <a:pt x="169" y="1"/>
                  </a:moveTo>
                  <a:cubicBezTo>
                    <a:pt x="58" y="155"/>
                    <a:pt x="1" y="338"/>
                    <a:pt x="1" y="525"/>
                  </a:cubicBezTo>
                  <a:lnTo>
                    <a:pt x="1" y="2310"/>
                  </a:lnTo>
                  <a:lnTo>
                    <a:pt x="1232" y="2310"/>
                  </a:lnTo>
                  <a:lnTo>
                    <a:pt x="1232" y="1444"/>
                  </a:lnTo>
                  <a:cubicBezTo>
                    <a:pt x="1232" y="1199"/>
                    <a:pt x="1131" y="963"/>
                    <a:pt x="958" y="79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5"/>
            <p:cNvSpPr/>
            <p:nvPr/>
          </p:nvSpPr>
          <p:spPr>
            <a:xfrm>
              <a:off x="5446028" y="3132274"/>
              <a:ext cx="32312" cy="59091"/>
            </a:xfrm>
            <a:custGeom>
              <a:avLst/>
              <a:gdLst/>
              <a:ahLst/>
              <a:cxnLst/>
              <a:rect l="l" t="t" r="r" b="b"/>
              <a:pathLst>
                <a:path w="1232" h="2253" extrusionOk="0">
                  <a:moveTo>
                    <a:pt x="1064" y="1"/>
                  </a:moveTo>
                  <a:lnTo>
                    <a:pt x="274" y="790"/>
                  </a:lnTo>
                  <a:cubicBezTo>
                    <a:pt x="101" y="963"/>
                    <a:pt x="0" y="1199"/>
                    <a:pt x="0" y="1444"/>
                  </a:cubicBezTo>
                  <a:lnTo>
                    <a:pt x="0" y="2253"/>
                  </a:lnTo>
                  <a:lnTo>
                    <a:pt x="1232" y="2253"/>
                  </a:lnTo>
                  <a:lnTo>
                    <a:pt x="1232" y="525"/>
                  </a:lnTo>
                  <a:cubicBezTo>
                    <a:pt x="1232" y="338"/>
                    <a:pt x="1174" y="155"/>
                    <a:pt x="1064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5"/>
            <p:cNvSpPr/>
            <p:nvPr/>
          </p:nvSpPr>
          <p:spPr>
            <a:xfrm>
              <a:off x="5364486" y="3003418"/>
              <a:ext cx="68742" cy="21271"/>
            </a:xfrm>
            <a:custGeom>
              <a:avLst/>
              <a:gdLst/>
              <a:ahLst/>
              <a:cxnLst/>
              <a:rect l="l" t="t" r="r" b="b"/>
              <a:pathLst>
                <a:path w="2621" h="811" extrusionOk="0">
                  <a:moveTo>
                    <a:pt x="946" y="1"/>
                  </a:moveTo>
                  <a:cubicBezTo>
                    <a:pt x="718" y="1"/>
                    <a:pt x="466" y="23"/>
                    <a:pt x="193" y="78"/>
                  </a:cubicBezTo>
                  <a:cubicBezTo>
                    <a:pt x="83" y="102"/>
                    <a:pt x="1" y="198"/>
                    <a:pt x="1" y="314"/>
                  </a:cubicBezTo>
                  <a:lnTo>
                    <a:pt x="1" y="569"/>
                  </a:lnTo>
                  <a:cubicBezTo>
                    <a:pt x="1" y="730"/>
                    <a:pt x="121" y="811"/>
                    <a:pt x="241" y="811"/>
                  </a:cubicBezTo>
                  <a:cubicBezTo>
                    <a:pt x="362" y="811"/>
                    <a:pt x="482" y="730"/>
                    <a:pt x="482" y="569"/>
                  </a:cubicBezTo>
                  <a:lnTo>
                    <a:pt x="482" y="516"/>
                  </a:lnTo>
                  <a:cubicBezTo>
                    <a:pt x="633" y="492"/>
                    <a:pt x="786" y="480"/>
                    <a:pt x="939" y="480"/>
                  </a:cubicBezTo>
                  <a:cubicBezTo>
                    <a:pt x="1181" y="480"/>
                    <a:pt x="1425" y="510"/>
                    <a:pt x="1661" y="569"/>
                  </a:cubicBezTo>
                  <a:cubicBezTo>
                    <a:pt x="1834" y="612"/>
                    <a:pt x="2002" y="679"/>
                    <a:pt x="2161" y="771"/>
                  </a:cubicBezTo>
                  <a:cubicBezTo>
                    <a:pt x="2201" y="793"/>
                    <a:pt x="2241" y="803"/>
                    <a:pt x="2279" y="803"/>
                  </a:cubicBezTo>
                  <a:cubicBezTo>
                    <a:pt x="2480" y="803"/>
                    <a:pt x="2620" y="526"/>
                    <a:pt x="2426" y="372"/>
                  </a:cubicBezTo>
                  <a:cubicBezTo>
                    <a:pt x="2395" y="352"/>
                    <a:pt x="1857" y="1"/>
                    <a:pt x="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5"/>
            <p:cNvSpPr/>
            <p:nvPr/>
          </p:nvSpPr>
          <p:spPr>
            <a:xfrm>
              <a:off x="5344291" y="3153230"/>
              <a:ext cx="12668" cy="46239"/>
            </a:xfrm>
            <a:custGeom>
              <a:avLst/>
              <a:gdLst/>
              <a:ahLst/>
              <a:cxnLst/>
              <a:rect l="l" t="t" r="r" b="b"/>
              <a:pathLst>
                <a:path w="483" h="1763" extrusionOk="0">
                  <a:moveTo>
                    <a:pt x="241" y="1"/>
                  </a:moveTo>
                  <a:cubicBezTo>
                    <a:pt x="112" y="1"/>
                    <a:pt x="1" y="106"/>
                    <a:pt x="1" y="241"/>
                  </a:cubicBezTo>
                  <a:lnTo>
                    <a:pt x="1" y="1521"/>
                  </a:lnTo>
                  <a:cubicBezTo>
                    <a:pt x="1" y="1682"/>
                    <a:pt x="121" y="1763"/>
                    <a:pt x="241" y="1763"/>
                  </a:cubicBezTo>
                  <a:cubicBezTo>
                    <a:pt x="362" y="1763"/>
                    <a:pt x="482" y="1682"/>
                    <a:pt x="482" y="1521"/>
                  </a:cubicBezTo>
                  <a:lnTo>
                    <a:pt x="482" y="241"/>
                  </a:lnTo>
                  <a:cubicBezTo>
                    <a:pt x="482" y="106"/>
                    <a:pt x="376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5"/>
            <p:cNvSpPr/>
            <p:nvPr/>
          </p:nvSpPr>
          <p:spPr>
            <a:xfrm>
              <a:off x="5310720" y="2964943"/>
              <a:ext cx="173941" cy="234526"/>
            </a:xfrm>
            <a:custGeom>
              <a:avLst/>
              <a:gdLst/>
              <a:ahLst/>
              <a:cxnLst/>
              <a:rect l="l" t="t" r="r" b="b"/>
              <a:pathLst>
                <a:path w="6632" h="8942" extrusionOk="0">
                  <a:moveTo>
                    <a:pt x="5125" y="482"/>
                  </a:moveTo>
                  <a:lnTo>
                    <a:pt x="5125" y="1675"/>
                  </a:lnTo>
                  <a:cubicBezTo>
                    <a:pt x="5125" y="1877"/>
                    <a:pt x="5082" y="2074"/>
                    <a:pt x="4991" y="2257"/>
                  </a:cubicBezTo>
                  <a:lnTo>
                    <a:pt x="4899" y="2445"/>
                  </a:lnTo>
                  <a:cubicBezTo>
                    <a:pt x="4880" y="2474"/>
                    <a:pt x="4870" y="2512"/>
                    <a:pt x="4870" y="2551"/>
                  </a:cubicBezTo>
                  <a:lnTo>
                    <a:pt x="4870" y="3061"/>
                  </a:lnTo>
                  <a:cubicBezTo>
                    <a:pt x="4870" y="3924"/>
                    <a:pt x="4173" y="4616"/>
                    <a:pt x="3320" y="4616"/>
                  </a:cubicBezTo>
                  <a:cubicBezTo>
                    <a:pt x="3303" y="4616"/>
                    <a:pt x="3286" y="4615"/>
                    <a:pt x="3268" y="4615"/>
                  </a:cubicBezTo>
                  <a:cubicBezTo>
                    <a:pt x="2436" y="4591"/>
                    <a:pt x="1762" y="3859"/>
                    <a:pt x="1762" y="2989"/>
                  </a:cubicBezTo>
                  <a:lnTo>
                    <a:pt x="1762" y="2551"/>
                  </a:lnTo>
                  <a:cubicBezTo>
                    <a:pt x="1762" y="2512"/>
                    <a:pt x="1752" y="2474"/>
                    <a:pt x="1738" y="2445"/>
                  </a:cubicBezTo>
                  <a:lnTo>
                    <a:pt x="1642" y="2257"/>
                  </a:lnTo>
                  <a:cubicBezTo>
                    <a:pt x="1550" y="2074"/>
                    <a:pt x="1507" y="1877"/>
                    <a:pt x="1507" y="1675"/>
                  </a:cubicBezTo>
                  <a:cubicBezTo>
                    <a:pt x="1507" y="1016"/>
                    <a:pt x="2036" y="482"/>
                    <a:pt x="2696" y="482"/>
                  </a:cubicBezTo>
                  <a:close/>
                  <a:moveTo>
                    <a:pt x="2522" y="4928"/>
                  </a:moveTo>
                  <a:cubicBezTo>
                    <a:pt x="2753" y="5029"/>
                    <a:pt x="3004" y="5086"/>
                    <a:pt x="3254" y="5096"/>
                  </a:cubicBezTo>
                  <a:lnTo>
                    <a:pt x="3254" y="5091"/>
                  </a:lnTo>
                  <a:lnTo>
                    <a:pt x="3311" y="5091"/>
                  </a:lnTo>
                  <a:cubicBezTo>
                    <a:pt x="3581" y="5091"/>
                    <a:pt x="3846" y="5038"/>
                    <a:pt x="4096" y="4937"/>
                  </a:cubicBezTo>
                  <a:lnTo>
                    <a:pt x="4096" y="5264"/>
                  </a:lnTo>
                  <a:cubicBezTo>
                    <a:pt x="4096" y="5337"/>
                    <a:pt x="4105" y="5409"/>
                    <a:pt x="4125" y="5476"/>
                  </a:cubicBezTo>
                  <a:lnTo>
                    <a:pt x="3311" y="6092"/>
                  </a:lnTo>
                  <a:lnTo>
                    <a:pt x="2493" y="5476"/>
                  </a:lnTo>
                  <a:cubicBezTo>
                    <a:pt x="2513" y="5409"/>
                    <a:pt x="2522" y="5337"/>
                    <a:pt x="2522" y="5264"/>
                  </a:cubicBezTo>
                  <a:lnTo>
                    <a:pt x="2522" y="4928"/>
                  </a:lnTo>
                  <a:close/>
                  <a:moveTo>
                    <a:pt x="2696" y="0"/>
                  </a:moveTo>
                  <a:cubicBezTo>
                    <a:pt x="1777" y="5"/>
                    <a:pt x="1026" y="751"/>
                    <a:pt x="1026" y="1675"/>
                  </a:cubicBezTo>
                  <a:cubicBezTo>
                    <a:pt x="1026" y="1949"/>
                    <a:pt x="1093" y="2219"/>
                    <a:pt x="1214" y="2469"/>
                  </a:cubicBezTo>
                  <a:lnTo>
                    <a:pt x="1281" y="2604"/>
                  </a:lnTo>
                  <a:lnTo>
                    <a:pt x="1281" y="2984"/>
                  </a:lnTo>
                  <a:cubicBezTo>
                    <a:pt x="1281" y="3619"/>
                    <a:pt x="1565" y="4225"/>
                    <a:pt x="2051" y="4629"/>
                  </a:cubicBezTo>
                  <a:lnTo>
                    <a:pt x="2051" y="5269"/>
                  </a:lnTo>
                  <a:cubicBezTo>
                    <a:pt x="2051" y="5380"/>
                    <a:pt x="1983" y="5486"/>
                    <a:pt x="1873" y="5524"/>
                  </a:cubicBezTo>
                  <a:lnTo>
                    <a:pt x="655" y="5981"/>
                  </a:lnTo>
                  <a:cubicBezTo>
                    <a:pt x="266" y="6131"/>
                    <a:pt x="6" y="6506"/>
                    <a:pt x="1" y="6925"/>
                  </a:cubicBezTo>
                  <a:lnTo>
                    <a:pt x="1" y="8700"/>
                  </a:lnTo>
                  <a:cubicBezTo>
                    <a:pt x="1" y="8861"/>
                    <a:pt x="121" y="8942"/>
                    <a:pt x="242" y="8942"/>
                  </a:cubicBezTo>
                  <a:cubicBezTo>
                    <a:pt x="362" y="8942"/>
                    <a:pt x="482" y="8861"/>
                    <a:pt x="482" y="8700"/>
                  </a:cubicBezTo>
                  <a:lnTo>
                    <a:pt x="482" y="6925"/>
                  </a:lnTo>
                  <a:cubicBezTo>
                    <a:pt x="482" y="6703"/>
                    <a:pt x="622" y="6506"/>
                    <a:pt x="829" y="6429"/>
                  </a:cubicBezTo>
                  <a:lnTo>
                    <a:pt x="2046" y="5972"/>
                  </a:lnTo>
                  <a:cubicBezTo>
                    <a:pt x="2109" y="5948"/>
                    <a:pt x="2171" y="5914"/>
                    <a:pt x="2224" y="5876"/>
                  </a:cubicBezTo>
                  <a:lnTo>
                    <a:pt x="3076" y="6511"/>
                  </a:lnTo>
                  <a:lnTo>
                    <a:pt x="3076" y="8700"/>
                  </a:lnTo>
                  <a:cubicBezTo>
                    <a:pt x="3076" y="8859"/>
                    <a:pt x="3196" y="8938"/>
                    <a:pt x="3316" y="8938"/>
                  </a:cubicBezTo>
                  <a:cubicBezTo>
                    <a:pt x="3437" y="8938"/>
                    <a:pt x="3557" y="8859"/>
                    <a:pt x="3557" y="8700"/>
                  </a:cubicBezTo>
                  <a:lnTo>
                    <a:pt x="3557" y="6511"/>
                  </a:lnTo>
                  <a:lnTo>
                    <a:pt x="4409" y="5876"/>
                  </a:lnTo>
                  <a:cubicBezTo>
                    <a:pt x="4461" y="5914"/>
                    <a:pt x="4524" y="5948"/>
                    <a:pt x="4587" y="5972"/>
                  </a:cubicBezTo>
                  <a:lnTo>
                    <a:pt x="5809" y="6429"/>
                  </a:lnTo>
                  <a:cubicBezTo>
                    <a:pt x="6011" y="6506"/>
                    <a:pt x="6150" y="6703"/>
                    <a:pt x="6150" y="6925"/>
                  </a:cubicBezTo>
                  <a:cubicBezTo>
                    <a:pt x="6150" y="7086"/>
                    <a:pt x="6271" y="7166"/>
                    <a:pt x="6391" y="7166"/>
                  </a:cubicBezTo>
                  <a:cubicBezTo>
                    <a:pt x="6511" y="7166"/>
                    <a:pt x="6632" y="7086"/>
                    <a:pt x="6632" y="6925"/>
                  </a:cubicBezTo>
                  <a:cubicBezTo>
                    <a:pt x="6632" y="6506"/>
                    <a:pt x="6367" y="6131"/>
                    <a:pt x="5977" y="5981"/>
                  </a:cubicBezTo>
                  <a:lnTo>
                    <a:pt x="4760" y="5524"/>
                  </a:lnTo>
                  <a:cubicBezTo>
                    <a:pt x="4654" y="5486"/>
                    <a:pt x="4582" y="5380"/>
                    <a:pt x="4582" y="5269"/>
                  </a:cubicBezTo>
                  <a:lnTo>
                    <a:pt x="4582" y="4653"/>
                  </a:lnTo>
                  <a:cubicBezTo>
                    <a:pt x="4635" y="4615"/>
                    <a:pt x="4683" y="4572"/>
                    <a:pt x="4731" y="4523"/>
                  </a:cubicBezTo>
                  <a:cubicBezTo>
                    <a:pt x="5130" y="4139"/>
                    <a:pt x="5352" y="3614"/>
                    <a:pt x="5352" y="3061"/>
                  </a:cubicBezTo>
                  <a:lnTo>
                    <a:pt x="5352" y="2604"/>
                  </a:lnTo>
                  <a:lnTo>
                    <a:pt x="5419" y="2469"/>
                  </a:lnTo>
                  <a:cubicBezTo>
                    <a:pt x="5544" y="2223"/>
                    <a:pt x="5607" y="1949"/>
                    <a:pt x="5607" y="1675"/>
                  </a:cubicBezTo>
                  <a:lnTo>
                    <a:pt x="5607" y="241"/>
                  </a:lnTo>
                  <a:cubicBezTo>
                    <a:pt x="5607" y="111"/>
                    <a:pt x="5501" y="0"/>
                    <a:pt x="5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5"/>
            <p:cNvSpPr/>
            <p:nvPr/>
          </p:nvSpPr>
          <p:spPr>
            <a:xfrm>
              <a:off x="5579290" y="2958229"/>
              <a:ext cx="160801" cy="241162"/>
            </a:xfrm>
            <a:custGeom>
              <a:avLst/>
              <a:gdLst/>
              <a:ahLst/>
              <a:cxnLst/>
              <a:rect l="l" t="t" r="r" b="b"/>
              <a:pathLst>
                <a:path w="6131" h="9195" extrusionOk="0">
                  <a:moveTo>
                    <a:pt x="3070" y="485"/>
                  </a:moveTo>
                  <a:cubicBezTo>
                    <a:pt x="3136" y="485"/>
                    <a:pt x="3203" y="487"/>
                    <a:pt x="3268" y="492"/>
                  </a:cubicBezTo>
                  <a:cubicBezTo>
                    <a:pt x="4312" y="588"/>
                    <a:pt x="5130" y="1507"/>
                    <a:pt x="5139" y="2576"/>
                  </a:cubicBezTo>
                  <a:cubicBezTo>
                    <a:pt x="5139" y="3596"/>
                    <a:pt x="5385" y="4539"/>
                    <a:pt x="5592" y="5034"/>
                  </a:cubicBezTo>
                  <a:cubicBezTo>
                    <a:pt x="5592" y="5039"/>
                    <a:pt x="5587" y="5049"/>
                    <a:pt x="5582" y="5054"/>
                  </a:cubicBezTo>
                  <a:cubicBezTo>
                    <a:pt x="5370" y="5203"/>
                    <a:pt x="4899" y="5472"/>
                    <a:pt x="4090" y="5641"/>
                  </a:cubicBezTo>
                  <a:cubicBezTo>
                    <a:pt x="4081" y="5617"/>
                    <a:pt x="4081" y="5593"/>
                    <a:pt x="4081" y="5564"/>
                  </a:cubicBezTo>
                  <a:lnTo>
                    <a:pt x="4081" y="5083"/>
                  </a:lnTo>
                  <a:cubicBezTo>
                    <a:pt x="4393" y="4905"/>
                    <a:pt x="4658" y="4640"/>
                    <a:pt x="4841" y="4322"/>
                  </a:cubicBezTo>
                  <a:cubicBezTo>
                    <a:pt x="5173" y="3726"/>
                    <a:pt x="5053" y="2970"/>
                    <a:pt x="4552" y="2508"/>
                  </a:cubicBezTo>
                  <a:cubicBezTo>
                    <a:pt x="4196" y="2186"/>
                    <a:pt x="3566" y="1801"/>
                    <a:pt x="2555" y="1801"/>
                  </a:cubicBezTo>
                  <a:cubicBezTo>
                    <a:pt x="2493" y="1801"/>
                    <a:pt x="2430" y="1825"/>
                    <a:pt x="2387" y="1868"/>
                  </a:cubicBezTo>
                  <a:lnTo>
                    <a:pt x="1877" y="2383"/>
                  </a:lnTo>
                  <a:cubicBezTo>
                    <a:pt x="1723" y="2556"/>
                    <a:pt x="1876" y="2781"/>
                    <a:pt x="2058" y="2781"/>
                  </a:cubicBezTo>
                  <a:cubicBezTo>
                    <a:pt x="2110" y="2781"/>
                    <a:pt x="2164" y="2763"/>
                    <a:pt x="2214" y="2720"/>
                  </a:cubicBezTo>
                  <a:lnTo>
                    <a:pt x="2656" y="2277"/>
                  </a:lnTo>
                  <a:cubicBezTo>
                    <a:pt x="3296" y="2297"/>
                    <a:pt x="3826" y="2494"/>
                    <a:pt x="4225" y="2860"/>
                  </a:cubicBezTo>
                  <a:cubicBezTo>
                    <a:pt x="4567" y="3177"/>
                    <a:pt x="4649" y="3682"/>
                    <a:pt x="4422" y="4087"/>
                  </a:cubicBezTo>
                  <a:cubicBezTo>
                    <a:pt x="4143" y="4584"/>
                    <a:pt x="3619" y="4874"/>
                    <a:pt x="3071" y="4874"/>
                  </a:cubicBezTo>
                  <a:cubicBezTo>
                    <a:pt x="2939" y="4874"/>
                    <a:pt x="2807" y="4857"/>
                    <a:pt x="2676" y="4823"/>
                  </a:cubicBezTo>
                  <a:cubicBezTo>
                    <a:pt x="1992" y="4645"/>
                    <a:pt x="1516" y="4024"/>
                    <a:pt x="1516" y="3322"/>
                  </a:cubicBezTo>
                  <a:cubicBezTo>
                    <a:pt x="1516" y="3160"/>
                    <a:pt x="1396" y="3080"/>
                    <a:pt x="1275" y="3080"/>
                  </a:cubicBezTo>
                  <a:cubicBezTo>
                    <a:pt x="1155" y="3080"/>
                    <a:pt x="1035" y="3160"/>
                    <a:pt x="1035" y="3322"/>
                  </a:cubicBezTo>
                  <a:cubicBezTo>
                    <a:pt x="1035" y="4048"/>
                    <a:pt x="1425" y="4722"/>
                    <a:pt x="2055" y="5083"/>
                  </a:cubicBezTo>
                  <a:lnTo>
                    <a:pt x="2055" y="5564"/>
                  </a:lnTo>
                  <a:cubicBezTo>
                    <a:pt x="2055" y="5593"/>
                    <a:pt x="2055" y="5617"/>
                    <a:pt x="2045" y="5641"/>
                  </a:cubicBezTo>
                  <a:cubicBezTo>
                    <a:pt x="1237" y="5472"/>
                    <a:pt x="765" y="5203"/>
                    <a:pt x="554" y="5054"/>
                  </a:cubicBezTo>
                  <a:cubicBezTo>
                    <a:pt x="549" y="5049"/>
                    <a:pt x="544" y="5039"/>
                    <a:pt x="549" y="5030"/>
                  </a:cubicBezTo>
                  <a:lnTo>
                    <a:pt x="549" y="5030"/>
                  </a:lnTo>
                  <a:lnTo>
                    <a:pt x="549" y="5034"/>
                  </a:lnTo>
                  <a:cubicBezTo>
                    <a:pt x="756" y="4539"/>
                    <a:pt x="1001" y="3596"/>
                    <a:pt x="1006" y="2576"/>
                  </a:cubicBezTo>
                  <a:cubicBezTo>
                    <a:pt x="1006" y="1503"/>
                    <a:pt x="1829" y="588"/>
                    <a:pt x="2873" y="492"/>
                  </a:cubicBezTo>
                  <a:cubicBezTo>
                    <a:pt x="2938" y="487"/>
                    <a:pt x="3004" y="485"/>
                    <a:pt x="3070" y="485"/>
                  </a:cubicBezTo>
                  <a:close/>
                  <a:moveTo>
                    <a:pt x="3600" y="5285"/>
                  </a:moveTo>
                  <a:lnTo>
                    <a:pt x="3600" y="5564"/>
                  </a:lnTo>
                  <a:cubicBezTo>
                    <a:pt x="3600" y="5852"/>
                    <a:pt x="3758" y="6112"/>
                    <a:pt x="4013" y="6237"/>
                  </a:cubicBezTo>
                  <a:lnTo>
                    <a:pt x="4167" y="6314"/>
                  </a:lnTo>
                  <a:cubicBezTo>
                    <a:pt x="3932" y="6695"/>
                    <a:pt x="3518" y="6921"/>
                    <a:pt x="3070" y="6921"/>
                  </a:cubicBezTo>
                  <a:lnTo>
                    <a:pt x="3070" y="6926"/>
                  </a:lnTo>
                  <a:cubicBezTo>
                    <a:pt x="2623" y="6921"/>
                    <a:pt x="2209" y="6695"/>
                    <a:pt x="1973" y="6314"/>
                  </a:cubicBezTo>
                  <a:lnTo>
                    <a:pt x="2127" y="6237"/>
                  </a:lnTo>
                  <a:cubicBezTo>
                    <a:pt x="2382" y="6112"/>
                    <a:pt x="2541" y="5852"/>
                    <a:pt x="2541" y="5564"/>
                  </a:cubicBezTo>
                  <a:lnTo>
                    <a:pt x="2541" y="5285"/>
                  </a:lnTo>
                  <a:cubicBezTo>
                    <a:pt x="2714" y="5330"/>
                    <a:pt x="2892" y="5353"/>
                    <a:pt x="3070" y="5353"/>
                  </a:cubicBezTo>
                  <a:cubicBezTo>
                    <a:pt x="3248" y="5353"/>
                    <a:pt x="3426" y="5330"/>
                    <a:pt x="3600" y="5285"/>
                  </a:cubicBezTo>
                  <a:close/>
                  <a:moveTo>
                    <a:pt x="3068" y="0"/>
                  </a:moveTo>
                  <a:cubicBezTo>
                    <a:pt x="2988" y="0"/>
                    <a:pt x="2909" y="4"/>
                    <a:pt x="2830" y="11"/>
                  </a:cubicBezTo>
                  <a:cubicBezTo>
                    <a:pt x="1540" y="131"/>
                    <a:pt x="530" y="1252"/>
                    <a:pt x="520" y="2571"/>
                  </a:cubicBezTo>
                  <a:cubicBezTo>
                    <a:pt x="515" y="3519"/>
                    <a:pt x="294" y="4390"/>
                    <a:pt x="106" y="4847"/>
                  </a:cubicBezTo>
                  <a:cubicBezTo>
                    <a:pt x="15" y="5063"/>
                    <a:pt x="87" y="5309"/>
                    <a:pt x="279" y="5443"/>
                  </a:cubicBezTo>
                  <a:cubicBezTo>
                    <a:pt x="482" y="5583"/>
                    <a:pt x="881" y="5819"/>
                    <a:pt x="1521" y="6002"/>
                  </a:cubicBezTo>
                  <a:lnTo>
                    <a:pt x="568" y="6478"/>
                  </a:lnTo>
                  <a:cubicBezTo>
                    <a:pt x="318" y="6603"/>
                    <a:pt x="130" y="6824"/>
                    <a:pt x="53" y="7094"/>
                  </a:cubicBezTo>
                  <a:cubicBezTo>
                    <a:pt x="0" y="7224"/>
                    <a:pt x="73" y="7368"/>
                    <a:pt x="207" y="7411"/>
                  </a:cubicBezTo>
                  <a:cubicBezTo>
                    <a:pt x="230" y="7418"/>
                    <a:pt x="252" y="7421"/>
                    <a:pt x="275" y="7421"/>
                  </a:cubicBezTo>
                  <a:cubicBezTo>
                    <a:pt x="386" y="7421"/>
                    <a:pt x="486" y="7345"/>
                    <a:pt x="510" y="7229"/>
                  </a:cubicBezTo>
                  <a:cubicBezTo>
                    <a:pt x="554" y="7089"/>
                    <a:pt x="650" y="6974"/>
                    <a:pt x="780" y="6906"/>
                  </a:cubicBezTo>
                  <a:lnTo>
                    <a:pt x="1535" y="6526"/>
                  </a:lnTo>
                  <a:cubicBezTo>
                    <a:pt x="1879" y="7108"/>
                    <a:pt x="2472" y="7399"/>
                    <a:pt x="3065" y="7399"/>
                  </a:cubicBezTo>
                  <a:cubicBezTo>
                    <a:pt x="3658" y="7399"/>
                    <a:pt x="4252" y="7108"/>
                    <a:pt x="4596" y="6526"/>
                  </a:cubicBezTo>
                  <a:lnTo>
                    <a:pt x="5356" y="6906"/>
                  </a:lnTo>
                  <a:cubicBezTo>
                    <a:pt x="5534" y="6993"/>
                    <a:pt x="5649" y="7181"/>
                    <a:pt x="5645" y="7378"/>
                  </a:cubicBezTo>
                  <a:lnTo>
                    <a:pt x="5645" y="8956"/>
                  </a:lnTo>
                  <a:cubicBezTo>
                    <a:pt x="5645" y="9115"/>
                    <a:pt x="5765" y="9194"/>
                    <a:pt x="5885" y="9194"/>
                  </a:cubicBezTo>
                  <a:cubicBezTo>
                    <a:pt x="6005" y="9194"/>
                    <a:pt x="6126" y="9115"/>
                    <a:pt x="6126" y="8956"/>
                  </a:cubicBezTo>
                  <a:lnTo>
                    <a:pt x="6126" y="7383"/>
                  </a:lnTo>
                  <a:cubicBezTo>
                    <a:pt x="6131" y="7002"/>
                    <a:pt x="5914" y="6651"/>
                    <a:pt x="5572" y="6483"/>
                  </a:cubicBezTo>
                  <a:lnTo>
                    <a:pt x="4615" y="6002"/>
                  </a:lnTo>
                  <a:cubicBezTo>
                    <a:pt x="5255" y="5819"/>
                    <a:pt x="5654" y="5578"/>
                    <a:pt x="5856" y="5443"/>
                  </a:cubicBezTo>
                  <a:cubicBezTo>
                    <a:pt x="6049" y="5309"/>
                    <a:pt x="6121" y="5063"/>
                    <a:pt x="6029" y="4847"/>
                  </a:cubicBezTo>
                  <a:cubicBezTo>
                    <a:pt x="5842" y="4390"/>
                    <a:pt x="5620" y="3519"/>
                    <a:pt x="5616" y="2571"/>
                  </a:cubicBezTo>
                  <a:cubicBezTo>
                    <a:pt x="5611" y="1252"/>
                    <a:pt x="4596" y="131"/>
                    <a:pt x="3311" y="11"/>
                  </a:cubicBezTo>
                  <a:cubicBezTo>
                    <a:pt x="3229" y="4"/>
                    <a:pt x="3148" y="0"/>
                    <a:pt x="3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5"/>
            <p:cNvSpPr/>
            <p:nvPr/>
          </p:nvSpPr>
          <p:spPr>
            <a:xfrm>
              <a:off x="5700565" y="3159918"/>
              <a:ext cx="12642" cy="39446"/>
            </a:xfrm>
            <a:custGeom>
              <a:avLst/>
              <a:gdLst/>
              <a:ahLst/>
              <a:cxnLst/>
              <a:rect l="l" t="t" r="r" b="b"/>
              <a:pathLst>
                <a:path w="482" h="1504" extrusionOk="0">
                  <a:moveTo>
                    <a:pt x="241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61"/>
                  </a:lnTo>
                  <a:cubicBezTo>
                    <a:pt x="0" y="1422"/>
                    <a:pt x="121" y="1503"/>
                    <a:pt x="241" y="1503"/>
                  </a:cubicBezTo>
                  <a:cubicBezTo>
                    <a:pt x="361" y="1503"/>
                    <a:pt x="482" y="1422"/>
                    <a:pt x="482" y="1261"/>
                  </a:cubicBezTo>
                  <a:lnTo>
                    <a:pt x="482" y="241"/>
                  </a:lnTo>
                  <a:cubicBezTo>
                    <a:pt x="482" y="106"/>
                    <a:pt x="371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5"/>
            <p:cNvSpPr/>
            <p:nvPr/>
          </p:nvSpPr>
          <p:spPr>
            <a:xfrm>
              <a:off x="5517078" y="3180113"/>
              <a:ext cx="14661" cy="12642"/>
            </a:xfrm>
            <a:custGeom>
              <a:avLst/>
              <a:gdLst/>
              <a:ahLst/>
              <a:cxnLst/>
              <a:rect l="l" t="t" r="r" b="b"/>
              <a:pathLst>
                <a:path w="559" h="482" extrusionOk="0">
                  <a:moveTo>
                    <a:pt x="326" y="0"/>
                  </a:moveTo>
                  <a:cubicBezTo>
                    <a:pt x="323" y="0"/>
                    <a:pt x="321" y="0"/>
                    <a:pt x="318" y="0"/>
                  </a:cubicBezTo>
                  <a:cubicBezTo>
                    <a:pt x="106" y="0"/>
                    <a:pt x="0" y="260"/>
                    <a:pt x="149" y="409"/>
                  </a:cubicBezTo>
                  <a:cubicBezTo>
                    <a:pt x="199" y="459"/>
                    <a:pt x="259" y="481"/>
                    <a:pt x="318" y="481"/>
                  </a:cubicBezTo>
                  <a:cubicBezTo>
                    <a:pt x="442" y="481"/>
                    <a:pt x="558" y="384"/>
                    <a:pt x="558" y="241"/>
                  </a:cubicBezTo>
                  <a:cubicBezTo>
                    <a:pt x="558" y="109"/>
                    <a:pt x="457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5"/>
            <p:cNvSpPr/>
            <p:nvPr/>
          </p:nvSpPr>
          <p:spPr>
            <a:xfrm>
              <a:off x="5417492" y="3160128"/>
              <a:ext cx="89514" cy="53189"/>
            </a:xfrm>
            <a:custGeom>
              <a:avLst/>
              <a:gdLst/>
              <a:ahLst/>
              <a:cxnLst/>
              <a:rect l="l" t="t" r="r" b="b"/>
              <a:pathLst>
                <a:path w="3413" h="2028" extrusionOk="0">
                  <a:moveTo>
                    <a:pt x="1282" y="0"/>
                  </a:moveTo>
                  <a:cubicBezTo>
                    <a:pt x="1240" y="0"/>
                    <a:pt x="1195" y="12"/>
                    <a:pt x="1151" y="41"/>
                  </a:cubicBezTo>
                  <a:lnTo>
                    <a:pt x="131" y="811"/>
                  </a:lnTo>
                  <a:cubicBezTo>
                    <a:pt x="1" y="907"/>
                    <a:pt x="1" y="1094"/>
                    <a:pt x="131" y="1191"/>
                  </a:cubicBezTo>
                  <a:lnTo>
                    <a:pt x="1151" y="1961"/>
                  </a:lnTo>
                  <a:cubicBezTo>
                    <a:pt x="1204" y="2008"/>
                    <a:pt x="1259" y="2027"/>
                    <a:pt x="1311" y="2027"/>
                  </a:cubicBezTo>
                  <a:cubicBezTo>
                    <a:pt x="1516" y="2027"/>
                    <a:pt x="1673" y="1725"/>
                    <a:pt x="1439" y="1576"/>
                  </a:cubicBezTo>
                  <a:lnTo>
                    <a:pt x="992" y="1239"/>
                  </a:lnTo>
                  <a:lnTo>
                    <a:pt x="3090" y="1239"/>
                  </a:lnTo>
                  <a:cubicBezTo>
                    <a:pt x="3412" y="1239"/>
                    <a:pt x="3412" y="758"/>
                    <a:pt x="3090" y="758"/>
                  </a:cubicBezTo>
                  <a:lnTo>
                    <a:pt x="3090" y="762"/>
                  </a:lnTo>
                  <a:lnTo>
                    <a:pt x="992" y="762"/>
                  </a:lnTo>
                  <a:lnTo>
                    <a:pt x="1439" y="426"/>
                  </a:lnTo>
                  <a:cubicBezTo>
                    <a:pt x="1621" y="263"/>
                    <a:pt x="1478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5"/>
            <p:cNvSpPr/>
            <p:nvPr/>
          </p:nvSpPr>
          <p:spPr>
            <a:xfrm>
              <a:off x="5543961" y="3160128"/>
              <a:ext cx="89357" cy="53294"/>
            </a:xfrm>
            <a:custGeom>
              <a:avLst/>
              <a:gdLst/>
              <a:ahLst/>
              <a:cxnLst/>
              <a:rect l="l" t="t" r="r" b="b"/>
              <a:pathLst>
                <a:path w="3407" h="2032" extrusionOk="0">
                  <a:moveTo>
                    <a:pt x="2126" y="0"/>
                  </a:moveTo>
                  <a:cubicBezTo>
                    <a:pt x="1931" y="0"/>
                    <a:pt x="1790" y="263"/>
                    <a:pt x="1968" y="426"/>
                  </a:cubicBezTo>
                  <a:lnTo>
                    <a:pt x="2420" y="762"/>
                  </a:lnTo>
                  <a:lnTo>
                    <a:pt x="322" y="762"/>
                  </a:lnTo>
                  <a:cubicBezTo>
                    <a:pt x="0" y="762"/>
                    <a:pt x="0" y="1244"/>
                    <a:pt x="322" y="1244"/>
                  </a:cubicBezTo>
                  <a:lnTo>
                    <a:pt x="2420" y="1244"/>
                  </a:lnTo>
                  <a:lnTo>
                    <a:pt x="1968" y="1580"/>
                  </a:lnTo>
                  <a:cubicBezTo>
                    <a:pt x="1734" y="1726"/>
                    <a:pt x="1892" y="2032"/>
                    <a:pt x="2097" y="2032"/>
                  </a:cubicBezTo>
                  <a:cubicBezTo>
                    <a:pt x="2149" y="2032"/>
                    <a:pt x="2204" y="2012"/>
                    <a:pt x="2257" y="1965"/>
                  </a:cubicBezTo>
                  <a:lnTo>
                    <a:pt x="3282" y="1195"/>
                  </a:lnTo>
                  <a:cubicBezTo>
                    <a:pt x="3407" y="1099"/>
                    <a:pt x="3407" y="907"/>
                    <a:pt x="3282" y="811"/>
                  </a:cubicBezTo>
                  <a:lnTo>
                    <a:pt x="2257" y="41"/>
                  </a:lnTo>
                  <a:cubicBezTo>
                    <a:pt x="2212" y="12"/>
                    <a:pt x="2168" y="0"/>
                    <a:pt x="2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4" name="Google Shape;11754;p75"/>
          <p:cNvGrpSpPr/>
          <p:nvPr/>
        </p:nvGrpSpPr>
        <p:grpSpPr>
          <a:xfrm>
            <a:off x="4890477" y="2430348"/>
            <a:ext cx="389872" cy="338151"/>
            <a:chOff x="4890477" y="2430348"/>
            <a:chExt cx="389872" cy="338151"/>
          </a:xfrm>
        </p:grpSpPr>
        <p:sp>
          <p:nvSpPr>
            <p:cNvPr id="11755" name="Google Shape;11755;p75"/>
            <p:cNvSpPr/>
            <p:nvPr/>
          </p:nvSpPr>
          <p:spPr>
            <a:xfrm>
              <a:off x="4977054" y="2472521"/>
              <a:ext cx="48364" cy="42305"/>
            </a:xfrm>
            <a:custGeom>
              <a:avLst/>
              <a:gdLst/>
              <a:ahLst/>
              <a:cxnLst/>
              <a:rect l="l" t="t" r="r" b="b"/>
              <a:pathLst>
                <a:path w="1844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430" y="1612"/>
                    <a:pt x="1844" y="1251"/>
                    <a:pt x="1844" y="808"/>
                  </a:cubicBezTo>
                  <a:cubicBezTo>
                    <a:pt x="1844" y="361"/>
                    <a:pt x="1430" y="0"/>
                    <a:pt x="92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5"/>
            <p:cNvSpPr/>
            <p:nvPr/>
          </p:nvSpPr>
          <p:spPr>
            <a:xfrm>
              <a:off x="4977054" y="2472521"/>
              <a:ext cx="33230" cy="42305"/>
            </a:xfrm>
            <a:custGeom>
              <a:avLst/>
              <a:gdLst/>
              <a:ahLst/>
              <a:cxnLst/>
              <a:rect l="l" t="t" r="r" b="b"/>
              <a:pathLst>
                <a:path w="1267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040" y="1612"/>
                    <a:pt x="1156" y="1593"/>
                    <a:pt x="1266" y="1554"/>
                  </a:cubicBezTo>
                  <a:cubicBezTo>
                    <a:pt x="934" y="1434"/>
                    <a:pt x="694" y="1145"/>
                    <a:pt x="694" y="808"/>
                  </a:cubicBezTo>
                  <a:cubicBezTo>
                    <a:pt x="694" y="472"/>
                    <a:pt x="934" y="183"/>
                    <a:pt x="1266" y="63"/>
                  </a:cubicBezTo>
                  <a:cubicBezTo>
                    <a:pt x="1156" y="24"/>
                    <a:pt x="1040" y="0"/>
                    <a:pt x="92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5"/>
            <p:cNvSpPr/>
            <p:nvPr/>
          </p:nvSpPr>
          <p:spPr>
            <a:xfrm>
              <a:off x="4959009" y="2496729"/>
              <a:ext cx="84453" cy="84453"/>
            </a:xfrm>
            <a:custGeom>
              <a:avLst/>
              <a:gdLst/>
              <a:ahLst/>
              <a:cxnLst/>
              <a:rect l="l" t="t" r="r" b="b"/>
              <a:pathLst>
                <a:path w="3220" h="3220" extrusionOk="0">
                  <a:moveTo>
                    <a:pt x="1608" y="1"/>
                  </a:moveTo>
                  <a:cubicBezTo>
                    <a:pt x="718" y="1"/>
                    <a:pt x="1" y="723"/>
                    <a:pt x="1" y="1608"/>
                  </a:cubicBezTo>
                  <a:cubicBezTo>
                    <a:pt x="1" y="2498"/>
                    <a:pt x="718" y="3220"/>
                    <a:pt x="1608" y="3220"/>
                  </a:cubicBezTo>
                  <a:cubicBezTo>
                    <a:pt x="2498" y="3220"/>
                    <a:pt x="3220" y="2498"/>
                    <a:pt x="3220" y="1608"/>
                  </a:cubicBezTo>
                  <a:cubicBezTo>
                    <a:pt x="3220" y="723"/>
                    <a:pt x="2498" y="1"/>
                    <a:pt x="160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5"/>
            <p:cNvSpPr/>
            <p:nvPr/>
          </p:nvSpPr>
          <p:spPr>
            <a:xfrm>
              <a:off x="4974588" y="2496729"/>
              <a:ext cx="70657" cy="76007"/>
            </a:xfrm>
            <a:custGeom>
              <a:avLst/>
              <a:gdLst/>
              <a:ahLst/>
              <a:cxnLst/>
              <a:rect l="l" t="t" r="r" b="b"/>
              <a:pathLst>
                <a:path w="2694" h="2898" extrusionOk="0">
                  <a:moveTo>
                    <a:pt x="1023" y="1"/>
                  </a:moveTo>
                  <a:cubicBezTo>
                    <a:pt x="252" y="1"/>
                    <a:pt x="0" y="1060"/>
                    <a:pt x="691" y="1396"/>
                  </a:cubicBezTo>
                  <a:cubicBezTo>
                    <a:pt x="711" y="1406"/>
                    <a:pt x="730" y="1416"/>
                    <a:pt x="749" y="1425"/>
                  </a:cubicBezTo>
                  <a:lnTo>
                    <a:pt x="1553" y="2878"/>
                  </a:lnTo>
                  <a:cubicBezTo>
                    <a:pt x="1553" y="2878"/>
                    <a:pt x="1764" y="2893"/>
                    <a:pt x="1981" y="2898"/>
                  </a:cubicBezTo>
                  <a:cubicBezTo>
                    <a:pt x="2452" y="2546"/>
                    <a:pt x="2693" y="1969"/>
                    <a:pt x="2611" y="1387"/>
                  </a:cubicBezTo>
                  <a:cubicBezTo>
                    <a:pt x="2520" y="723"/>
                    <a:pt x="2024" y="189"/>
                    <a:pt x="1375" y="39"/>
                  </a:cubicBezTo>
                  <a:cubicBezTo>
                    <a:pt x="1259" y="15"/>
                    <a:pt x="1144" y="1"/>
                    <a:pt x="1028" y="1"/>
                  </a:cubicBezTo>
                  <a:cubicBezTo>
                    <a:pt x="1026" y="1"/>
                    <a:pt x="1025" y="1"/>
                    <a:pt x="10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5"/>
            <p:cNvSpPr/>
            <p:nvPr/>
          </p:nvSpPr>
          <p:spPr>
            <a:xfrm>
              <a:off x="5079656" y="2436406"/>
              <a:ext cx="180996" cy="176721"/>
            </a:xfrm>
            <a:custGeom>
              <a:avLst/>
              <a:gdLst/>
              <a:ahLst/>
              <a:cxnLst/>
              <a:rect l="l" t="t" r="r" b="b"/>
              <a:pathLst>
                <a:path w="6901" h="6738" extrusionOk="0">
                  <a:moveTo>
                    <a:pt x="689" y="1"/>
                  </a:moveTo>
                  <a:cubicBezTo>
                    <a:pt x="309" y="1"/>
                    <a:pt x="1" y="309"/>
                    <a:pt x="1" y="689"/>
                  </a:cubicBezTo>
                  <a:lnTo>
                    <a:pt x="1" y="4370"/>
                  </a:lnTo>
                  <a:cubicBezTo>
                    <a:pt x="1" y="4750"/>
                    <a:pt x="309" y="5063"/>
                    <a:pt x="689" y="5063"/>
                  </a:cubicBezTo>
                  <a:lnTo>
                    <a:pt x="1382" y="5063"/>
                  </a:lnTo>
                  <a:lnTo>
                    <a:pt x="997" y="6593"/>
                  </a:lnTo>
                  <a:cubicBezTo>
                    <a:pt x="975" y="6672"/>
                    <a:pt x="1037" y="6738"/>
                    <a:pt x="1106" y="6738"/>
                  </a:cubicBezTo>
                  <a:cubicBezTo>
                    <a:pt x="1129" y="6738"/>
                    <a:pt x="1153" y="6730"/>
                    <a:pt x="1175" y="6713"/>
                  </a:cubicBezTo>
                  <a:lnTo>
                    <a:pt x="3451" y="5063"/>
                  </a:lnTo>
                  <a:lnTo>
                    <a:pt x="6213" y="5063"/>
                  </a:lnTo>
                  <a:cubicBezTo>
                    <a:pt x="6593" y="5063"/>
                    <a:pt x="6901" y="4750"/>
                    <a:pt x="6901" y="4370"/>
                  </a:cubicBezTo>
                  <a:lnTo>
                    <a:pt x="6901" y="689"/>
                  </a:lnTo>
                  <a:cubicBezTo>
                    <a:pt x="6901" y="309"/>
                    <a:pt x="6593" y="1"/>
                    <a:pt x="6213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5"/>
            <p:cNvSpPr/>
            <p:nvPr/>
          </p:nvSpPr>
          <p:spPr>
            <a:xfrm>
              <a:off x="4946761" y="2578769"/>
              <a:ext cx="108687" cy="84584"/>
            </a:xfrm>
            <a:custGeom>
              <a:avLst/>
              <a:gdLst/>
              <a:ahLst/>
              <a:cxnLst/>
              <a:rect l="l" t="t" r="r" b="b"/>
              <a:pathLst>
                <a:path w="4144" h="3225" extrusionOk="0">
                  <a:moveTo>
                    <a:pt x="1382" y="1"/>
                  </a:moveTo>
                  <a:lnTo>
                    <a:pt x="1382" y="693"/>
                  </a:lnTo>
                  <a:cubicBezTo>
                    <a:pt x="1382" y="867"/>
                    <a:pt x="1286" y="1025"/>
                    <a:pt x="1132" y="1102"/>
                  </a:cubicBezTo>
                  <a:lnTo>
                    <a:pt x="386" y="1478"/>
                  </a:lnTo>
                  <a:cubicBezTo>
                    <a:pt x="150" y="1593"/>
                    <a:pt x="6" y="1834"/>
                    <a:pt x="1" y="2094"/>
                  </a:cubicBezTo>
                  <a:lnTo>
                    <a:pt x="1" y="3224"/>
                  </a:lnTo>
                  <a:lnTo>
                    <a:pt x="4144" y="3224"/>
                  </a:lnTo>
                  <a:lnTo>
                    <a:pt x="4144" y="2094"/>
                  </a:lnTo>
                  <a:cubicBezTo>
                    <a:pt x="4144" y="1834"/>
                    <a:pt x="3999" y="1593"/>
                    <a:pt x="3769" y="1478"/>
                  </a:cubicBezTo>
                  <a:lnTo>
                    <a:pt x="3023" y="1102"/>
                  </a:lnTo>
                  <a:cubicBezTo>
                    <a:pt x="2864" y="1025"/>
                    <a:pt x="2768" y="867"/>
                    <a:pt x="2768" y="693"/>
                  </a:cubicBezTo>
                  <a:lnTo>
                    <a:pt x="27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5"/>
            <p:cNvSpPr/>
            <p:nvPr/>
          </p:nvSpPr>
          <p:spPr>
            <a:xfrm>
              <a:off x="4946892" y="2610452"/>
              <a:ext cx="108687" cy="91508"/>
            </a:xfrm>
            <a:custGeom>
              <a:avLst/>
              <a:gdLst/>
              <a:ahLst/>
              <a:cxnLst/>
              <a:rect l="l" t="t" r="r" b="b"/>
              <a:pathLst>
                <a:path w="4144" h="3489" extrusionOk="0">
                  <a:moveTo>
                    <a:pt x="915" y="0"/>
                  </a:moveTo>
                  <a:lnTo>
                    <a:pt x="381" y="270"/>
                  </a:lnTo>
                  <a:cubicBezTo>
                    <a:pt x="150" y="385"/>
                    <a:pt x="1" y="621"/>
                    <a:pt x="1" y="886"/>
                  </a:cubicBezTo>
                  <a:lnTo>
                    <a:pt x="1" y="2796"/>
                  </a:lnTo>
                  <a:cubicBezTo>
                    <a:pt x="1" y="3176"/>
                    <a:pt x="309" y="3489"/>
                    <a:pt x="694" y="3489"/>
                  </a:cubicBezTo>
                  <a:lnTo>
                    <a:pt x="4144" y="3489"/>
                  </a:lnTo>
                  <a:lnTo>
                    <a:pt x="4144" y="886"/>
                  </a:lnTo>
                  <a:cubicBezTo>
                    <a:pt x="4144" y="621"/>
                    <a:pt x="3994" y="385"/>
                    <a:pt x="3764" y="270"/>
                  </a:cubicBezTo>
                  <a:lnTo>
                    <a:pt x="3229" y="0"/>
                  </a:lnTo>
                  <a:cubicBezTo>
                    <a:pt x="2763" y="34"/>
                    <a:pt x="2561" y="496"/>
                    <a:pt x="2070" y="496"/>
                  </a:cubicBezTo>
                  <a:cubicBezTo>
                    <a:pt x="1584" y="496"/>
                    <a:pt x="1382" y="34"/>
                    <a:pt x="91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5"/>
            <p:cNvSpPr/>
            <p:nvPr/>
          </p:nvSpPr>
          <p:spPr>
            <a:xfrm>
              <a:off x="4946892" y="2622700"/>
              <a:ext cx="54422" cy="79128"/>
            </a:xfrm>
            <a:custGeom>
              <a:avLst/>
              <a:gdLst/>
              <a:ahLst/>
              <a:cxnLst/>
              <a:rect l="l" t="t" r="r" b="b"/>
              <a:pathLst>
                <a:path w="2075" h="3017" extrusionOk="0">
                  <a:moveTo>
                    <a:pt x="140" y="0"/>
                  </a:moveTo>
                  <a:cubicBezTo>
                    <a:pt x="49" y="120"/>
                    <a:pt x="1" y="265"/>
                    <a:pt x="1" y="414"/>
                  </a:cubicBezTo>
                  <a:lnTo>
                    <a:pt x="1" y="2324"/>
                  </a:lnTo>
                  <a:cubicBezTo>
                    <a:pt x="1" y="2709"/>
                    <a:pt x="309" y="3017"/>
                    <a:pt x="694" y="3017"/>
                  </a:cubicBezTo>
                  <a:lnTo>
                    <a:pt x="2075" y="3017"/>
                  </a:lnTo>
                  <a:lnTo>
                    <a:pt x="2075" y="2098"/>
                  </a:lnTo>
                  <a:lnTo>
                    <a:pt x="1156" y="2098"/>
                  </a:lnTo>
                  <a:cubicBezTo>
                    <a:pt x="1026" y="2098"/>
                    <a:pt x="925" y="1997"/>
                    <a:pt x="920" y="1872"/>
                  </a:cubicBezTo>
                  <a:lnTo>
                    <a:pt x="920" y="847"/>
                  </a:lnTo>
                  <a:cubicBezTo>
                    <a:pt x="920" y="707"/>
                    <a:pt x="857" y="573"/>
                    <a:pt x="751" y="486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5"/>
            <p:cNvSpPr/>
            <p:nvPr/>
          </p:nvSpPr>
          <p:spPr>
            <a:xfrm>
              <a:off x="4965330" y="2533946"/>
              <a:ext cx="72073" cy="59353"/>
            </a:xfrm>
            <a:custGeom>
              <a:avLst/>
              <a:gdLst/>
              <a:ahLst/>
              <a:cxnLst/>
              <a:rect l="l" t="t" r="r" b="b"/>
              <a:pathLst>
                <a:path w="2748" h="2263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70" y="290"/>
                    <a:pt x="659" y="430"/>
                    <a:pt x="530" y="545"/>
                  </a:cubicBezTo>
                  <a:cubicBezTo>
                    <a:pt x="477" y="593"/>
                    <a:pt x="424" y="632"/>
                    <a:pt x="371" y="675"/>
                  </a:cubicBezTo>
                  <a:cubicBezTo>
                    <a:pt x="92" y="863"/>
                    <a:pt x="0" y="1233"/>
                    <a:pt x="149" y="1532"/>
                  </a:cubicBezTo>
                  <a:cubicBezTo>
                    <a:pt x="390" y="1979"/>
                    <a:pt x="857" y="2263"/>
                    <a:pt x="1367" y="2263"/>
                  </a:cubicBezTo>
                  <a:cubicBezTo>
                    <a:pt x="2089" y="2263"/>
                    <a:pt x="2690" y="1705"/>
                    <a:pt x="2743" y="988"/>
                  </a:cubicBezTo>
                  <a:cubicBezTo>
                    <a:pt x="2748" y="920"/>
                    <a:pt x="2719" y="853"/>
                    <a:pt x="2666" y="810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5"/>
            <p:cNvSpPr/>
            <p:nvPr/>
          </p:nvSpPr>
          <p:spPr>
            <a:xfrm>
              <a:off x="4965330" y="2533946"/>
              <a:ext cx="72073" cy="58723"/>
            </a:xfrm>
            <a:custGeom>
              <a:avLst/>
              <a:gdLst/>
              <a:ahLst/>
              <a:cxnLst/>
              <a:rect l="l" t="t" r="r" b="b"/>
              <a:pathLst>
                <a:path w="2748" h="2239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89" y="242"/>
                    <a:pt x="717" y="348"/>
                    <a:pt x="635" y="439"/>
                  </a:cubicBezTo>
                  <a:cubicBezTo>
                    <a:pt x="602" y="478"/>
                    <a:pt x="563" y="511"/>
                    <a:pt x="530" y="545"/>
                  </a:cubicBezTo>
                  <a:cubicBezTo>
                    <a:pt x="481" y="588"/>
                    <a:pt x="428" y="627"/>
                    <a:pt x="376" y="665"/>
                  </a:cubicBezTo>
                  <a:cubicBezTo>
                    <a:pt x="44" y="877"/>
                    <a:pt x="0" y="1301"/>
                    <a:pt x="202" y="1613"/>
                  </a:cubicBezTo>
                  <a:cubicBezTo>
                    <a:pt x="414" y="1950"/>
                    <a:pt x="765" y="2181"/>
                    <a:pt x="1160" y="2239"/>
                  </a:cubicBezTo>
                  <a:cubicBezTo>
                    <a:pt x="881" y="2051"/>
                    <a:pt x="679" y="1801"/>
                    <a:pt x="679" y="1339"/>
                  </a:cubicBezTo>
                  <a:lnTo>
                    <a:pt x="679" y="1156"/>
                  </a:lnTo>
                  <a:cubicBezTo>
                    <a:pt x="727" y="1118"/>
                    <a:pt x="780" y="1079"/>
                    <a:pt x="833" y="1031"/>
                  </a:cubicBezTo>
                  <a:cubicBezTo>
                    <a:pt x="963" y="920"/>
                    <a:pt x="1073" y="791"/>
                    <a:pt x="1165" y="646"/>
                  </a:cubicBezTo>
                  <a:cubicBezTo>
                    <a:pt x="1603" y="781"/>
                    <a:pt x="2012" y="1007"/>
                    <a:pt x="2363" y="1305"/>
                  </a:cubicBezTo>
                  <a:cubicBezTo>
                    <a:pt x="2406" y="1344"/>
                    <a:pt x="2469" y="1397"/>
                    <a:pt x="2599" y="1517"/>
                  </a:cubicBezTo>
                  <a:cubicBezTo>
                    <a:pt x="2676" y="1387"/>
                    <a:pt x="2733" y="1137"/>
                    <a:pt x="2748" y="993"/>
                  </a:cubicBezTo>
                  <a:cubicBezTo>
                    <a:pt x="2748" y="920"/>
                    <a:pt x="2719" y="853"/>
                    <a:pt x="2666" y="805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5"/>
            <p:cNvSpPr/>
            <p:nvPr/>
          </p:nvSpPr>
          <p:spPr>
            <a:xfrm>
              <a:off x="4995229" y="2641479"/>
              <a:ext cx="84453" cy="60481"/>
            </a:xfrm>
            <a:custGeom>
              <a:avLst/>
              <a:gdLst/>
              <a:ahLst/>
              <a:cxnLst/>
              <a:rect l="l" t="t" r="r" b="b"/>
              <a:pathLst>
                <a:path w="3220" h="2306" extrusionOk="0">
                  <a:moveTo>
                    <a:pt x="227" y="1"/>
                  </a:moveTo>
                  <a:cubicBezTo>
                    <a:pt x="102" y="1"/>
                    <a:pt x="1" y="107"/>
                    <a:pt x="1" y="232"/>
                  </a:cubicBezTo>
                  <a:lnTo>
                    <a:pt x="1" y="2075"/>
                  </a:lnTo>
                  <a:cubicBezTo>
                    <a:pt x="1" y="2200"/>
                    <a:pt x="102" y="2306"/>
                    <a:pt x="227" y="2306"/>
                  </a:cubicBezTo>
                  <a:lnTo>
                    <a:pt x="2989" y="2306"/>
                  </a:lnTo>
                  <a:cubicBezTo>
                    <a:pt x="3119" y="2306"/>
                    <a:pt x="3220" y="2200"/>
                    <a:pt x="3220" y="2075"/>
                  </a:cubicBezTo>
                  <a:lnTo>
                    <a:pt x="3220" y="232"/>
                  </a:lnTo>
                  <a:cubicBezTo>
                    <a:pt x="3220" y="107"/>
                    <a:pt x="3119" y="1"/>
                    <a:pt x="2989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5"/>
            <p:cNvSpPr/>
            <p:nvPr/>
          </p:nvSpPr>
          <p:spPr>
            <a:xfrm>
              <a:off x="4910672" y="2701933"/>
              <a:ext cx="349980" cy="24129"/>
            </a:xfrm>
            <a:custGeom>
              <a:avLst/>
              <a:gdLst/>
              <a:ahLst/>
              <a:cxnLst/>
              <a:rect l="l" t="t" r="r" b="b"/>
              <a:pathLst>
                <a:path w="13344" h="920" extrusionOk="0">
                  <a:moveTo>
                    <a:pt x="1" y="1"/>
                  </a:moveTo>
                  <a:lnTo>
                    <a:pt x="1" y="920"/>
                  </a:lnTo>
                  <a:lnTo>
                    <a:pt x="13344" y="920"/>
                  </a:lnTo>
                  <a:lnTo>
                    <a:pt x="1334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5"/>
            <p:cNvSpPr/>
            <p:nvPr/>
          </p:nvSpPr>
          <p:spPr>
            <a:xfrm>
              <a:off x="4890477" y="2466699"/>
              <a:ext cx="389872" cy="301800"/>
            </a:xfrm>
            <a:custGeom>
              <a:avLst/>
              <a:gdLst/>
              <a:ahLst/>
              <a:cxnLst/>
              <a:rect l="l" t="t" r="r" b="b"/>
              <a:pathLst>
                <a:path w="14865" h="11507" extrusionOk="0">
                  <a:moveTo>
                    <a:pt x="4216" y="429"/>
                  </a:moveTo>
                  <a:cubicBezTo>
                    <a:pt x="4606" y="429"/>
                    <a:pt x="4923" y="694"/>
                    <a:pt x="4923" y="1021"/>
                  </a:cubicBezTo>
                  <a:lnTo>
                    <a:pt x="4923" y="1064"/>
                  </a:lnTo>
                  <a:cubicBezTo>
                    <a:pt x="4700" y="970"/>
                    <a:pt x="4460" y="923"/>
                    <a:pt x="4221" y="923"/>
                  </a:cubicBezTo>
                  <a:cubicBezTo>
                    <a:pt x="3981" y="923"/>
                    <a:pt x="3742" y="970"/>
                    <a:pt x="3518" y="1064"/>
                  </a:cubicBezTo>
                  <a:cubicBezTo>
                    <a:pt x="3513" y="1050"/>
                    <a:pt x="3513" y="1035"/>
                    <a:pt x="3513" y="1021"/>
                  </a:cubicBezTo>
                  <a:cubicBezTo>
                    <a:pt x="3513" y="698"/>
                    <a:pt x="3826" y="429"/>
                    <a:pt x="4216" y="429"/>
                  </a:cubicBezTo>
                  <a:close/>
                  <a:moveTo>
                    <a:pt x="4223" y="1348"/>
                  </a:moveTo>
                  <a:cubicBezTo>
                    <a:pt x="5159" y="1348"/>
                    <a:pt x="5848" y="2269"/>
                    <a:pt x="5544" y="3186"/>
                  </a:cubicBezTo>
                  <a:cubicBezTo>
                    <a:pt x="4933" y="2565"/>
                    <a:pt x="3855" y="2320"/>
                    <a:pt x="3797" y="2310"/>
                  </a:cubicBezTo>
                  <a:cubicBezTo>
                    <a:pt x="3779" y="2305"/>
                    <a:pt x="3760" y="2302"/>
                    <a:pt x="3742" y="2302"/>
                  </a:cubicBezTo>
                  <a:cubicBezTo>
                    <a:pt x="3697" y="2302"/>
                    <a:pt x="3652" y="2318"/>
                    <a:pt x="3615" y="2349"/>
                  </a:cubicBezTo>
                  <a:cubicBezTo>
                    <a:pt x="3562" y="2392"/>
                    <a:pt x="3533" y="2455"/>
                    <a:pt x="3538" y="2517"/>
                  </a:cubicBezTo>
                  <a:cubicBezTo>
                    <a:pt x="3518" y="2638"/>
                    <a:pt x="3461" y="2748"/>
                    <a:pt x="3369" y="2830"/>
                  </a:cubicBezTo>
                  <a:cubicBezTo>
                    <a:pt x="3197" y="2984"/>
                    <a:pt x="3345" y="3210"/>
                    <a:pt x="3515" y="3210"/>
                  </a:cubicBezTo>
                  <a:cubicBezTo>
                    <a:pt x="3568" y="3210"/>
                    <a:pt x="3624" y="3187"/>
                    <a:pt x="3672" y="3133"/>
                  </a:cubicBezTo>
                  <a:cubicBezTo>
                    <a:pt x="3773" y="3032"/>
                    <a:pt x="3855" y="2917"/>
                    <a:pt x="3908" y="2787"/>
                  </a:cubicBezTo>
                  <a:cubicBezTo>
                    <a:pt x="4269" y="2893"/>
                    <a:pt x="5024" y="3167"/>
                    <a:pt x="5361" y="3643"/>
                  </a:cubicBezTo>
                  <a:cubicBezTo>
                    <a:pt x="5267" y="4203"/>
                    <a:pt x="4782" y="4611"/>
                    <a:pt x="4216" y="4611"/>
                  </a:cubicBezTo>
                  <a:cubicBezTo>
                    <a:pt x="4204" y="4611"/>
                    <a:pt x="4191" y="4611"/>
                    <a:pt x="4177" y="4610"/>
                  </a:cubicBezTo>
                  <a:cubicBezTo>
                    <a:pt x="3595" y="4591"/>
                    <a:pt x="3119" y="4148"/>
                    <a:pt x="3052" y="3571"/>
                  </a:cubicBezTo>
                  <a:lnTo>
                    <a:pt x="3056" y="3571"/>
                  </a:lnTo>
                  <a:cubicBezTo>
                    <a:pt x="3052" y="3537"/>
                    <a:pt x="3042" y="3509"/>
                    <a:pt x="3023" y="3480"/>
                  </a:cubicBezTo>
                  <a:cubicBezTo>
                    <a:pt x="2489" y="2609"/>
                    <a:pt x="3037" y="1473"/>
                    <a:pt x="4052" y="1358"/>
                  </a:cubicBezTo>
                  <a:cubicBezTo>
                    <a:pt x="4110" y="1351"/>
                    <a:pt x="4167" y="1348"/>
                    <a:pt x="4223" y="1348"/>
                  </a:cubicBezTo>
                  <a:close/>
                  <a:moveTo>
                    <a:pt x="4692" y="4966"/>
                  </a:moveTo>
                  <a:lnTo>
                    <a:pt x="4692" y="5197"/>
                  </a:lnTo>
                  <a:cubicBezTo>
                    <a:pt x="4692" y="5270"/>
                    <a:pt x="4712" y="5342"/>
                    <a:pt x="4745" y="5409"/>
                  </a:cubicBezTo>
                  <a:lnTo>
                    <a:pt x="4543" y="5602"/>
                  </a:lnTo>
                  <a:cubicBezTo>
                    <a:pt x="4452" y="5688"/>
                    <a:pt x="4334" y="5732"/>
                    <a:pt x="4216" y="5732"/>
                  </a:cubicBezTo>
                  <a:cubicBezTo>
                    <a:pt x="4098" y="5732"/>
                    <a:pt x="3980" y="5688"/>
                    <a:pt x="3889" y="5602"/>
                  </a:cubicBezTo>
                  <a:lnTo>
                    <a:pt x="3687" y="5409"/>
                  </a:lnTo>
                  <a:cubicBezTo>
                    <a:pt x="3720" y="5342"/>
                    <a:pt x="3740" y="5270"/>
                    <a:pt x="3740" y="5197"/>
                  </a:cubicBezTo>
                  <a:lnTo>
                    <a:pt x="3740" y="4966"/>
                  </a:lnTo>
                  <a:cubicBezTo>
                    <a:pt x="3894" y="5015"/>
                    <a:pt x="4052" y="5043"/>
                    <a:pt x="4216" y="5043"/>
                  </a:cubicBezTo>
                  <a:lnTo>
                    <a:pt x="4216" y="5039"/>
                  </a:lnTo>
                  <a:cubicBezTo>
                    <a:pt x="4380" y="5039"/>
                    <a:pt x="4538" y="5015"/>
                    <a:pt x="4692" y="4966"/>
                  </a:cubicBezTo>
                  <a:close/>
                  <a:moveTo>
                    <a:pt x="6983" y="6886"/>
                  </a:moveTo>
                  <a:cubicBezTo>
                    <a:pt x="6992" y="6886"/>
                    <a:pt x="7002" y="6891"/>
                    <a:pt x="7002" y="6901"/>
                  </a:cubicBezTo>
                  <a:lnTo>
                    <a:pt x="7002" y="8744"/>
                  </a:lnTo>
                  <a:cubicBezTo>
                    <a:pt x="7002" y="8753"/>
                    <a:pt x="6992" y="8758"/>
                    <a:pt x="6983" y="8758"/>
                  </a:cubicBezTo>
                  <a:lnTo>
                    <a:pt x="4216" y="8758"/>
                  </a:lnTo>
                  <a:cubicBezTo>
                    <a:pt x="4211" y="8758"/>
                    <a:pt x="4202" y="8753"/>
                    <a:pt x="4202" y="8744"/>
                  </a:cubicBezTo>
                  <a:lnTo>
                    <a:pt x="4202" y="6901"/>
                  </a:lnTo>
                  <a:cubicBezTo>
                    <a:pt x="4202" y="6891"/>
                    <a:pt x="4211" y="6886"/>
                    <a:pt x="4216" y="6886"/>
                  </a:cubicBezTo>
                  <a:close/>
                  <a:moveTo>
                    <a:pt x="5092" y="5674"/>
                  </a:moveTo>
                  <a:lnTo>
                    <a:pt x="5813" y="6035"/>
                  </a:lnTo>
                  <a:cubicBezTo>
                    <a:pt x="5977" y="6116"/>
                    <a:pt x="6078" y="6275"/>
                    <a:pt x="6078" y="6458"/>
                  </a:cubicBezTo>
                  <a:lnTo>
                    <a:pt x="4221" y="6458"/>
                  </a:lnTo>
                  <a:cubicBezTo>
                    <a:pt x="3971" y="6458"/>
                    <a:pt x="3773" y="6655"/>
                    <a:pt x="3773" y="6901"/>
                  </a:cubicBezTo>
                  <a:lnTo>
                    <a:pt x="3773" y="7839"/>
                  </a:lnTo>
                  <a:lnTo>
                    <a:pt x="3282" y="7839"/>
                  </a:lnTo>
                  <a:lnTo>
                    <a:pt x="3282" y="6954"/>
                  </a:lnTo>
                  <a:cubicBezTo>
                    <a:pt x="3275" y="6819"/>
                    <a:pt x="3171" y="6752"/>
                    <a:pt x="3066" y="6752"/>
                  </a:cubicBezTo>
                  <a:cubicBezTo>
                    <a:pt x="2961" y="6752"/>
                    <a:pt x="2857" y="6819"/>
                    <a:pt x="2849" y="6954"/>
                  </a:cubicBezTo>
                  <a:lnTo>
                    <a:pt x="2849" y="8056"/>
                  </a:lnTo>
                  <a:cubicBezTo>
                    <a:pt x="2849" y="8171"/>
                    <a:pt x="2946" y="8267"/>
                    <a:pt x="3066" y="8267"/>
                  </a:cubicBezTo>
                  <a:lnTo>
                    <a:pt x="3773" y="8267"/>
                  </a:lnTo>
                  <a:lnTo>
                    <a:pt x="3773" y="8744"/>
                  </a:lnTo>
                  <a:lnTo>
                    <a:pt x="3773" y="8758"/>
                  </a:lnTo>
                  <a:lnTo>
                    <a:pt x="2835" y="8758"/>
                  </a:lnTo>
                  <a:cubicBezTo>
                    <a:pt x="2832" y="8758"/>
                    <a:pt x="2829" y="8758"/>
                    <a:pt x="2826" y="8758"/>
                  </a:cubicBezTo>
                  <a:cubicBezTo>
                    <a:pt x="2566" y="8758"/>
                    <a:pt x="2359" y="8544"/>
                    <a:pt x="2359" y="8287"/>
                  </a:cubicBezTo>
                  <a:lnTo>
                    <a:pt x="2359" y="8282"/>
                  </a:lnTo>
                  <a:lnTo>
                    <a:pt x="2359" y="6463"/>
                  </a:lnTo>
                  <a:cubicBezTo>
                    <a:pt x="2354" y="6280"/>
                    <a:pt x="2460" y="6116"/>
                    <a:pt x="2618" y="6035"/>
                  </a:cubicBezTo>
                  <a:lnTo>
                    <a:pt x="3340" y="5674"/>
                  </a:lnTo>
                  <a:lnTo>
                    <a:pt x="3590" y="5914"/>
                  </a:lnTo>
                  <a:cubicBezTo>
                    <a:pt x="3766" y="6080"/>
                    <a:pt x="3991" y="6163"/>
                    <a:pt x="4216" y="6163"/>
                  </a:cubicBezTo>
                  <a:cubicBezTo>
                    <a:pt x="4441" y="6163"/>
                    <a:pt x="4666" y="6080"/>
                    <a:pt x="4842" y="5914"/>
                  </a:cubicBezTo>
                  <a:lnTo>
                    <a:pt x="5092" y="5674"/>
                  </a:lnTo>
                  <a:close/>
                  <a:moveTo>
                    <a:pt x="13916" y="9191"/>
                  </a:moveTo>
                  <a:lnTo>
                    <a:pt x="13916" y="9682"/>
                  </a:lnTo>
                  <a:lnTo>
                    <a:pt x="973" y="9682"/>
                  </a:lnTo>
                  <a:lnTo>
                    <a:pt x="973" y="9191"/>
                  </a:lnTo>
                  <a:close/>
                  <a:moveTo>
                    <a:pt x="4216" y="1"/>
                  </a:moveTo>
                  <a:cubicBezTo>
                    <a:pt x="3586" y="1"/>
                    <a:pt x="3076" y="458"/>
                    <a:pt x="3076" y="1021"/>
                  </a:cubicBezTo>
                  <a:cubicBezTo>
                    <a:pt x="3076" y="1112"/>
                    <a:pt x="3090" y="1204"/>
                    <a:pt x="3114" y="1290"/>
                  </a:cubicBezTo>
                  <a:cubicBezTo>
                    <a:pt x="2373" y="1844"/>
                    <a:pt x="2166" y="2864"/>
                    <a:pt x="2628" y="3662"/>
                  </a:cubicBezTo>
                  <a:cubicBezTo>
                    <a:pt x="2691" y="4110"/>
                    <a:pt x="2936" y="4505"/>
                    <a:pt x="3307" y="4760"/>
                  </a:cubicBezTo>
                  <a:lnTo>
                    <a:pt x="3307" y="5197"/>
                  </a:lnTo>
                  <a:cubicBezTo>
                    <a:pt x="3307" y="5202"/>
                    <a:pt x="3302" y="5207"/>
                    <a:pt x="3297" y="5212"/>
                  </a:cubicBezTo>
                  <a:lnTo>
                    <a:pt x="2431" y="5650"/>
                  </a:lnTo>
                  <a:cubicBezTo>
                    <a:pt x="2118" y="5804"/>
                    <a:pt x="1926" y="6116"/>
                    <a:pt x="1926" y="6463"/>
                  </a:cubicBezTo>
                  <a:lnTo>
                    <a:pt x="1926" y="8287"/>
                  </a:lnTo>
                  <a:cubicBezTo>
                    <a:pt x="1926" y="8450"/>
                    <a:pt x="1974" y="8619"/>
                    <a:pt x="2060" y="8758"/>
                  </a:cubicBezTo>
                  <a:lnTo>
                    <a:pt x="299" y="8758"/>
                  </a:lnTo>
                  <a:cubicBezTo>
                    <a:pt x="295" y="8758"/>
                    <a:pt x="290" y="8758"/>
                    <a:pt x="285" y="8758"/>
                  </a:cubicBezTo>
                  <a:cubicBezTo>
                    <a:pt x="1" y="8758"/>
                    <a:pt x="1" y="9191"/>
                    <a:pt x="285" y="9191"/>
                  </a:cubicBezTo>
                  <a:cubicBezTo>
                    <a:pt x="290" y="9191"/>
                    <a:pt x="295" y="9191"/>
                    <a:pt x="299" y="9191"/>
                  </a:cubicBezTo>
                  <a:lnTo>
                    <a:pt x="545" y="9191"/>
                  </a:lnTo>
                  <a:lnTo>
                    <a:pt x="545" y="11279"/>
                  </a:lnTo>
                  <a:cubicBezTo>
                    <a:pt x="535" y="11431"/>
                    <a:pt x="647" y="11507"/>
                    <a:pt x="759" y="11507"/>
                  </a:cubicBezTo>
                  <a:cubicBezTo>
                    <a:pt x="871" y="11507"/>
                    <a:pt x="982" y="11431"/>
                    <a:pt x="973" y="11279"/>
                  </a:cubicBezTo>
                  <a:lnTo>
                    <a:pt x="973" y="10115"/>
                  </a:lnTo>
                  <a:lnTo>
                    <a:pt x="13916" y="10115"/>
                  </a:lnTo>
                  <a:lnTo>
                    <a:pt x="13916" y="11279"/>
                  </a:lnTo>
                  <a:cubicBezTo>
                    <a:pt x="13924" y="11417"/>
                    <a:pt x="14028" y="11485"/>
                    <a:pt x="14133" y="11485"/>
                  </a:cubicBezTo>
                  <a:cubicBezTo>
                    <a:pt x="14238" y="11485"/>
                    <a:pt x="14342" y="11417"/>
                    <a:pt x="14350" y="11279"/>
                  </a:cubicBezTo>
                  <a:lnTo>
                    <a:pt x="14350" y="9191"/>
                  </a:lnTo>
                  <a:lnTo>
                    <a:pt x="14595" y="9191"/>
                  </a:lnTo>
                  <a:cubicBezTo>
                    <a:pt x="14864" y="9177"/>
                    <a:pt x="14864" y="8773"/>
                    <a:pt x="14595" y="8758"/>
                  </a:cubicBezTo>
                  <a:lnTo>
                    <a:pt x="7430" y="8758"/>
                  </a:lnTo>
                  <a:lnTo>
                    <a:pt x="7430" y="8744"/>
                  </a:lnTo>
                  <a:lnTo>
                    <a:pt x="7430" y="6901"/>
                  </a:lnTo>
                  <a:cubicBezTo>
                    <a:pt x="7430" y="6655"/>
                    <a:pt x="7228" y="6453"/>
                    <a:pt x="6983" y="6453"/>
                  </a:cubicBezTo>
                  <a:lnTo>
                    <a:pt x="6506" y="6453"/>
                  </a:lnTo>
                  <a:cubicBezTo>
                    <a:pt x="6506" y="6112"/>
                    <a:pt x="6309" y="5799"/>
                    <a:pt x="6006" y="5650"/>
                  </a:cubicBezTo>
                  <a:lnTo>
                    <a:pt x="5130" y="5212"/>
                  </a:lnTo>
                  <a:cubicBezTo>
                    <a:pt x="5125" y="5212"/>
                    <a:pt x="5121" y="5207"/>
                    <a:pt x="5121" y="5197"/>
                  </a:cubicBezTo>
                  <a:lnTo>
                    <a:pt x="5121" y="4760"/>
                  </a:lnTo>
                  <a:cubicBezTo>
                    <a:pt x="5491" y="4505"/>
                    <a:pt x="5736" y="4110"/>
                    <a:pt x="5799" y="3662"/>
                  </a:cubicBezTo>
                  <a:cubicBezTo>
                    <a:pt x="6261" y="2864"/>
                    <a:pt x="6054" y="1844"/>
                    <a:pt x="5313" y="1290"/>
                  </a:cubicBezTo>
                  <a:cubicBezTo>
                    <a:pt x="5337" y="1204"/>
                    <a:pt x="5352" y="1112"/>
                    <a:pt x="5352" y="1021"/>
                  </a:cubicBezTo>
                  <a:cubicBezTo>
                    <a:pt x="5352" y="458"/>
                    <a:pt x="4842" y="1"/>
                    <a:pt x="4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5"/>
            <p:cNvSpPr/>
            <p:nvPr/>
          </p:nvSpPr>
          <p:spPr>
            <a:xfrm>
              <a:off x="5023529" y="2666212"/>
              <a:ext cx="27618" cy="11278"/>
            </a:xfrm>
            <a:custGeom>
              <a:avLst/>
              <a:gdLst/>
              <a:ahLst/>
              <a:cxnLst/>
              <a:rect l="l" t="t" r="r" b="b"/>
              <a:pathLst>
                <a:path w="1053" h="430" extrusionOk="0">
                  <a:moveTo>
                    <a:pt x="280" y="1"/>
                  </a:moveTo>
                  <a:cubicBezTo>
                    <a:pt x="1" y="1"/>
                    <a:pt x="1" y="430"/>
                    <a:pt x="280" y="430"/>
                  </a:cubicBezTo>
                  <a:cubicBezTo>
                    <a:pt x="286" y="430"/>
                    <a:pt x="292" y="430"/>
                    <a:pt x="298" y="429"/>
                  </a:cubicBezTo>
                  <a:lnTo>
                    <a:pt x="755" y="429"/>
                  </a:lnTo>
                  <a:cubicBezTo>
                    <a:pt x="761" y="430"/>
                    <a:pt x="767" y="430"/>
                    <a:pt x="773" y="430"/>
                  </a:cubicBezTo>
                  <a:cubicBezTo>
                    <a:pt x="1052" y="430"/>
                    <a:pt x="1052" y="1"/>
                    <a:pt x="773" y="1"/>
                  </a:cubicBezTo>
                  <a:cubicBezTo>
                    <a:pt x="767" y="1"/>
                    <a:pt x="761" y="1"/>
                    <a:pt x="755" y="1"/>
                  </a:cubicBezTo>
                  <a:lnTo>
                    <a:pt x="298" y="1"/>
                  </a:lnTo>
                  <a:cubicBezTo>
                    <a:pt x="292" y="1"/>
                    <a:pt x="286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5"/>
            <p:cNvSpPr/>
            <p:nvPr/>
          </p:nvSpPr>
          <p:spPr>
            <a:xfrm>
              <a:off x="5074095" y="2430348"/>
              <a:ext cx="192615" cy="188523"/>
            </a:xfrm>
            <a:custGeom>
              <a:avLst/>
              <a:gdLst/>
              <a:ahLst/>
              <a:cxnLst/>
              <a:rect l="l" t="t" r="r" b="b"/>
              <a:pathLst>
                <a:path w="7344" h="7188" extrusionOk="0">
                  <a:moveTo>
                    <a:pt x="6439" y="434"/>
                  </a:moveTo>
                  <a:cubicBezTo>
                    <a:pt x="6699" y="434"/>
                    <a:pt x="6911" y="646"/>
                    <a:pt x="6915" y="910"/>
                  </a:cubicBezTo>
                  <a:lnTo>
                    <a:pt x="6915" y="4596"/>
                  </a:lnTo>
                  <a:cubicBezTo>
                    <a:pt x="6915" y="4861"/>
                    <a:pt x="6699" y="5077"/>
                    <a:pt x="6434" y="5077"/>
                  </a:cubicBezTo>
                  <a:lnTo>
                    <a:pt x="3668" y="5077"/>
                  </a:lnTo>
                  <a:cubicBezTo>
                    <a:pt x="3624" y="5077"/>
                    <a:pt x="3576" y="5092"/>
                    <a:pt x="3542" y="5116"/>
                  </a:cubicBezTo>
                  <a:lnTo>
                    <a:pt x="1483" y="6612"/>
                  </a:lnTo>
                  <a:lnTo>
                    <a:pt x="1801" y="5342"/>
                  </a:lnTo>
                  <a:cubicBezTo>
                    <a:pt x="1834" y="5207"/>
                    <a:pt x="1733" y="5077"/>
                    <a:pt x="1594" y="5077"/>
                  </a:cubicBezTo>
                  <a:lnTo>
                    <a:pt x="901" y="5077"/>
                  </a:lnTo>
                  <a:cubicBezTo>
                    <a:pt x="636" y="5073"/>
                    <a:pt x="424" y="4861"/>
                    <a:pt x="424" y="4601"/>
                  </a:cubicBezTo>
                  <a:lnTo>
                    <a:pt x="424" y="910"/>
                  </a:lnTo>
                  <a:lnTo>
                    <a:pt x="429" y="910"/>
                  </a:lnTo>
                  <a:cubicBezTo>
                    <a:pt x="429" y="646"/>
                    <a:pt x="641" y="434"/>
                    <a:pt x="906" y="434"/>
                  </a:cubicBezTo>
                  <a:close/>
                  <a:moveTo>
                    <a:pt x="901" y="1"/>
                  </a:moveTo>
                  <a:cubicBezTo>
                    <a:pt x="400" y="6"/>
                    <a:pt x="1" y="410"/>
                    <a:pt x="1" y="910"/>
                  </a:cubicBezTo>
                  <a:lnTo>
                    <a:pt x="1" y="4596"/>
                  </a:lnTo>
                  <a:cubicBezTo>
                    <a:pt x="1" y="5097"/>
                    <a:pt x="405" y="5506"/>
                    <a:pt x="906" y="5506"/>
                  </a:cubicBezTo>
                  <a:lnTo>
                    <a:pt x="1324" y="5506"/>
                  </a:lnTo>
                  <a:lnTo>
                    <a:pt x="1007" y="6776"/>
                  </a:lnTo>
                  <a:cubicBezTo>
                    <a:pt x="949" y="7001"/>
                    <a:pt x="1128" y="7187"/>
                    <a:pt x="1328" y="7187"/>
                  </a:cubicBezTo>
                  <a:cubicBezTo>
                    <a:pt x="1393" y="7187"/>
                    <a:pt x="1460" y="7167"/>
                    <a:pt x="1521" y="7122"/>
                  </a:cubicBezTo>
                  <a:lnTo>
                    <a:pt x="3745" y="5506"/>
                  </a:lnTo>
                  <a:lnTo>
                    <a:pt x="6434" y="5506"/>
                  </a:lnTo>
                  <a:cubicBezTo>
                    <a:pt x="6935" y="5506"/>
                    <a:pt x="7344" y="5097"/>
                    <a:pt x="7344" y="4596"/>
                  </a:cubicBezTo>
                  <a:lnTo>
                    <a:pt x="7344" y="910"/>
                  </a:lnTo>
                  <a:cubicBezTo>
                    <a:pt x="7339" y="410"/>
                    <a:pt x="6935" y="1"/>
                    <a:pt x="6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5"/>
            <p:cNvSpPr/>
            <p:nvPr/>
          </p:nvSpPr>
          <p:spPr>
            <a:xfrm>
              <a:off x="5108086" y="2466699"/>
              <a:ext cx="33047" cy="11278"/>
            </a:xfrm>
            <a:custGeom>
              <a:avLst/>
              <a:gdLst/>
              <a:ahLst/>
              <a:cxnLst/>
              <a:rect l="l" t="t" r="r" b="b"/>
              <a:pathLst>
                <a:path w="1260" h="430" extrusionOk="0">
                  <a:moveTo>
                    <a:pt x="280" y="0"/>
                  </a:moveTo>
                  <a:cubicBezTo>
                    <a:pt x="1" y="0"/>
                    <a:pt x="1" y="430"/>
                    <a:pt x="280" y="430"/>
                  </a:cubicBezTo>
                  <a:cubicBezTo>
                    <a:pt x="286" y="430"/>
                    <a:pt x="292" y="429"/>
                    <a:pt x="298" y="429"/>
                  </a:cubicBezTo>
                  <a:lnTo>
                    <a:pt x="991" y="429"/>
                  </a:lnTo>
                  <a:cubicBezTo>
                    <a:pt x="1260" y="415"/>
                    <a:pt x="1260" y="15"/>
                    <a:pt x="991" y="1"/>
                  </a:cubicBezTo>
                  <a:lnTo>
                    <a:pt x="298" y="1"/>
                  </a:lnTo>
                  <a:cubicBezTo>
                    <a:pt x="292" y="0"/>
                    <a:pt x="286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5"/>
            <p:cNvSpPr/>
            <p:nvPr/>
          </p:nvSpPr>
          <p:spPr>
            <a:xfrm>
              <a:off x="5150496" y="2466699"/>
              <a:ext cx="82118" cy="11278"/>
            </a:xfrm>
            <a:custGeom>
              <a:avLst/>
              <a:gdLst/>
              <a:ahLst/>
              <a:cxnLst/>
              <a:rect l="l" t="t" r="r" b="b"/>
              <a:pathLst>
                <a:path w="3131" h="430" extrusionOk="0">
                  <a:moveTo>
                    <a:pt x="279" y="0"/>
                  </a:moveTo>
                  <a:cubicBezTo>
                    <a:pt x="0" y="0"/>
                    <a:pt x="0" y="430"/>
                    <a:pt x="279" y="430"/>
                  </a:cubicBezTo>
                  <a:cubicBezTo>
                    <a:pt x="285" y="430"/>
                    <a:pt x="291" y="429"/>
                    <a:pt x="297" y="429"/>
                  </a:cubicBezTo>
                  <a:lnTo>
                    <a:pt x="2833" y="429"/>
                  </a:lnTo>
                  <a:cubicBezTo>
                    <a:pt x="2839" y="429"/>
                    <a:pt x="2845" y="430"/>
                    <a:pt x="2851" y="430"/>
                  </a:cubicBezTo>
                  <a:cubicBezTo>
                    <a:pt x="3130" y="430"/>
                    <a:pt x="3130" y="0"/>
                    <a:pt x="2851" y="0"/>
                  </a:cubicBezTo>
                  <a:cubicBezTo>
                    <a:pt x="2845" y="0"/>
                    <a:pt x="2839" y="0"/>
                    <a:pt x="2833" y="1"/>
                  </a:cubicBezTo>
                  <a:lnTo>
                    <a:pt x="297" y="1"/>
                  </a:lnTo>
                  <a:cubicBezTo>
                    <a:pt x="291" y="0"/>
                    <a:pt x="285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5"/>
            <p:cNvSpPr/>
            <p:nvPr/>
          </p:nvSpPr>
          <p:spPr>
            <a:xfrm>
              <a:off x="5108060" y="2496861"/>
              <a:ext cx="123951" cy="11409"/>
            </a:xfrm>
            <a:custGeom>
              <a:avLst/>
              <a:gdLst/>
              <a:ahLst/>
              <a:cxnLst/>
              <a:rect l="l" t="t" r="r" b="b"/>
              <a:pathLst>
                <a:path w="4726" h="435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4451" y="434"/>
                  </a:lnTo>
                  <a:cubicBezTo>
                    <a:pt x="4725" y="419"/>
                    <a:pt x="4725" y="15"/>
                    <a:pt x="4451" y="1"/>
                  </a:cubicBezTo>
                  <a:lnTo>
                    <a:pt x="299" y="1"/>
                  </a:lnTo>
                  <a:cubicBezTo>
                    <a:pt x="294" y="1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5"/>
            <p:cNvSpPr/>
            <p:nvPr/>
          </p:nvSpPr>
          <p:spPr>
            <a:xfrm>
              <a:off x="5108060" y="2527153"/>
              <a:ext cx="82171" cy="11383"/>
            </a:xfrm>
            <a:custGeom>
              <a:avLst/>
              <a:gdLst/>
              <a:ahLst/>
              <a:cxnLst/>
              <a:rect l="l" t="t" r="r" b="b"/>
              <a:pathLst>
                <a:path w="3133" h="434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2834" y="434"/>
                  </a:lnTo>
                  <a:cubicBezTo>
                    <a:pt x="2839" y="434"/>
                    <a:pt x="2844" y="434"/>
                    <a:pt x="2848" y="434"/>
                  </a:cubicBezTo>
                  <a:cubicBezTo>
                    <a:pt x="3133" y="434"/>
                    <a:pt x="3133" y="0"/>
                    <a:pt x="2848" y="0"/>
                  </a:cubicBezTo>
                  <a:cubicBezTo>
                    <a:pt x="2844" y="0"/>
                    <a:pt x="2839" y="0"/>
                    <a:pt x="2834" y="1"/>
                  </a:cubicBezTo>
                  <a:lnTo>
                    <a:pt x="299" y="1"/>
                  </a:lnTo>
                  <a:cubicBezTo>
                    <a:pt x="294" y="0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5"/>
            <p:cNvSpPr/>
            <p:nvPr/>
          </p:nvSpPr>
          <p:spPr>
            <a:xfrm>
              <a:off x="5199437" y="2527153"/>
              <a:ext cx="32443" cy="11383"/>
            </a:xfrm>
            <a:custGeom>
              <a:avLst/>
              <a:gdLst/>
              <a:ahLst/>
              <a:cxnLst/>
              <a:rect l="l" t="t" r="r" b="b"/>
              <a:pathLst>
                <a:path w="1237" h="434" extrusionOk="0">
                  <a:moveTo>
                    <a:pt x="274" y="1"/>
                  </a:moveTo>
                  <a:cubicBezTo>
                    <a:pt x="0" y="15"/>
                    <a:pt x="0" y="419"/>
                    <a:pt x="274" y="434"/>
                  </a:cubicBezTo>
                  <a:lnTo>
                    <a:pt x="962" y="434"/>
                  </a:lnTo>
                  <a:cubicBezTo>
                    <a:pt x="1237" y="419"/>
                    <a:pt x="1237" y="15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5" name="Google Shape;11775;p75"/>
          <p:cNvGrpSpPr/>
          <p:nvPr/>
        </p:nvGrpSpPr>
        <p:grpSpPr>
          <a:xfrm>
            <a:off x="5747880" y="2442596"/>
            <a:ext cx="433645" cy="315176"/>
            <a:chOff x="5747880" y="2442596"/>
            <a:chExt cx="433645" cy="315176"/>
          </a:xfrm>
        </p:grpSpPr>
        <p:sp>
          <p:nvSpPr>
            <p:cNvPr id="11776" name="Google Shape;11776;p75"/>
            <p:cNvSpPr/>
            <p:nvPr/>
          </p:nvSpPr>
          <p:spPr>
            <a:xfrm>
              <a:off x="6018207" y="2462660"/>
              <a:ext cx="33597" cy="73857"/>
            </a:xfrm>
            <a:custGeom>
              <a:avLst/>
              <a:gdLst/>
              <a:ahLst/>
              <a:cxnLst/>
              <a:rect l="l" t="t" r="r" b="b"/>
              <a:pathLst>
                <a:path w="1281" h="2816" extrusionOk="0">
                  <a:moveTo>
                    <a:pt x="770" y="1"/>
                  </a:moveTo>
                  <a:cubicBezTo>
                    <a:pt x="347" y="1"/>
                    <a:pt x="1" y="342"/>
                    <a:pt x="1" y="766"/>
                  </a:cubicBezTo>
                  <a:lnTo>
                    <a:pt x="1" y="949"/>
                  </a:lnTo>
                  <a:cubicBezTo>
                    <a:pt x="1" y="1165"/>
                    <a:pt x="34" y="1387"/>
                    <a:pt x="106" y="1593"/>
                  </a:cubicBezTo>
                  <a:lnTo>
                    <a:pt x="511" y="2816"/>
                  </a:lnTo>
                  <a:lnTo>
                    <a:pt x="1281" y="2816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5"/>
            <p:cNvSpPr/>
            <p:nvPr/>
          </p:nvSpPr>
          <p:spPr>
            <a:xfrm>
              <a:off x="6031714" y="2455972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766" y="1"/>
                  </a:moveTo>
                  <a:cubicBezTo>
                    <a:pt x="342" y="1"/>
                    <a:pt x="0" y="342"/>
                    <a:pt x="0" y="766"/>
                  </a:cubicBezTo>
                  <a:cubicBezTo>
                    <a:pt x="0" y="1050"/>
                    <a:pt x="227" y="1276"/>
                    <a:pt x="511" y="1276"/>
                  </a:cubicBezTo>
                  <a:lnTo>
                    <a:pt x="2555" y="3066"/>
                  </a:lnTo>
                  <a:lnTo>
                    <a:pt x="3008" y="1483"/>
                  </a:lnTo>
                  <a:cubicBezTo>
                    <a:pt x="3046" y="1348"/>
                    <a:pt x="3066" y="1204"/>
                    <a:pt x="3066" y="1064"/>
                  </a:cubicBezTo>
                  <a:lnTo>
                    <a:pt x="30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5"/>
            <p:cNvSpPr/>
            <p:nvPr/>
          </p:nvSpPr>
          <p:spPr>
            <a:xfrm>
              <a:off x="6045090" y="2556554"/>
              <a:ext cx="40285" cy="40285"/>
            </a:xfrm>
            <a:custGeom>
              <a:avLst/>
              <a:gdLst/>
              <a:ahLst/>
              <a:cxnLst/>
              <a:rect l="l" t="t" r="r" b="b"/>
              <a:pathLst>
                <a:path w="1536" h="1536" extrusionOk="0">
                  <a:moveTo>
                    <a:pt x="1" y="1"/>
                  </a:moveTo>
                  <a:lnTo>
                    <a:pt x="1" y="1536"/>
                  </a:lnTo>
                  <a:lnTo>
                    <a:pt x="1535" y="1536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5"/>
            <p:cNvSpPr/>
            <p:nvPr/>
          </p:nvSpPr>
          <p:spPr>
            <a:xfrm>
              <a:off x="5998012" y="2572842"/>
              <a:ext cx="134180" cy="117893"/>
            </a:xfrm>
            <a:custGeom>
              <a:avLst/>
              <a:gdLst/>
              <a:ahLst/>
              <a:cxnLst/>
              <a:rect l="l" t="t" r="r" b="b"/>
              <a:pathLst>
                <a:path w="5116" h="4495" extrusionOk="0">
                  <a:moveTo>
                    <a:pt x="1796" y="0"/>
                  </a:moveTo>
                  <a:lnTo>
                    <a:pt x="559" y="352"/>
                  </a:lnTo>
                  <a:cubicBezTo>
                    <a:pt x="232" y="448"/>
                    <a:pt x="1" y="746"/>
                    <a:pt x="1" y="1088"/>
                  </a:cubicBezTo>
                  <a:lnTo>
                    <a:pt x="1" y="4495"/>
                  </a:lnTo>
                  <a:lnTo>
                    <a:pt x="4091" y="4495"/>
                  </a:lnTo>
                  <a:cubicBezTo>
                    <a:pt x="4658" y="4495"/>
                    <a:pt x="5116" y="4037"/>
                    <a:pt x="5116" y="3470"/>
                  </a:cubicBezTo>
                  <a:lnTo>
                    <a:pt x="5116" y="1088"/>
                  </a:lnTo>
                  <a:cubicBezTo>
                    <a:pt x="5116" y="746"/>
                    <a:pt x="4889" y="448"/>
                    <a:pt x="4562" y="352"/>
                  </a:cubicBezTo>
                  <a:lnTo>
                    <a:pt x="3326" y="0"/>
                  </a:lnTo>
                  <a:lnTo>
                    <a:pt x="3027" y="361"/>
                  </a:lnTo>
                  <a:cubicBezTo>
                    <a:pt x="2905" y="506"/>
                    <a:pt x="2733" y="578"/>
                    <a:pt x="2561" y="578"/>
                  </a:cubicBezTo>
                  <a:cubicBezTo>
                    <a:pt x="2389" y="578"/>
                    <a:pt x="2217" y="506"/>
                    <a:pt x="2094" y="361"/>
                  </a:cubicBezTo>
                  <a:lnTo>
                    <a:pt x="1796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5"/>
            <p:cNvSpPr/>
            <p:nvPr/>
          </p:nvSpPr>
          <p:spPr>
            <a:xfrm>
              <a:off x="6024895" y="2489543"/>
              <a:ext cx="80545" cy="73726"/>
            </a:xfrm>
            <a:custGeom>
              <a:avLst/>
              <a:gdLst/>
              <a:ahLst/>
              <a:cxnLst/>
              <a:rect l="l" t="t" r="r" b="b"/>
              <a:pathLst>
                <a:path w="3071" h="2811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2123"/>
                    <a:pt x="689" y="2811"/>
                    <a:pt x="1536" y="2811"/>
                  </a:cubicBezTo>
                  <a:cubicBezTo>
                    <a:pt x="2382" y="2811"/>
                    <a:pt x="3071" y="2123"/>
                    <a:pt x="3071" y="1276"/>
                  </a:cubicBezTo>
                  <a:lnTo>
                    <a:pt x="3071" y="949"/>
                  </a:lnTo>
                  <a:cubicBezTo>
                    <a:pt x="3071" y="814"/>
                    <a:pt x="3018" y="684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5"/>
            <p:cNvSpPr/>
            <p:nvPr/>
          </p:nvSpPr>
          <p:spPr>
            <a:xfrm>
              <a:off x="6024895" y="2489543"/>
              <a:ext cx="80282" cy="72099"/>
            </a:xfrm>
            <a:custGeom>
              <a:avLst/>
              <a:gdLst/>
              <a:ahLst/>
              <a:cxnLst/>
              <a:rect l="l" t="t" r="r" b="b"/>
              <a:pathLst>
                <a:path w="3061" h="2749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1959"/>
                    <a:pt x="453" y="2561"/>
                    <a:pt x="1112" y="2748"/>
                  </a:cubicBezTo>
                  <a:cubicBezTo>
                    <a:pt x="891" y="2479"/>
                    <a:pt x="771" y="2137"/>
                    <a:pt x="771" y="1786"/>
                  </a:cubicBezTo>
                  <a:lnTo>
                    <a:pt x="771" y="1276"/>
                  </a:lnTo>
                  <a:cubicBezTo>
                    <a:pt x="771" y="994"/>
                    <a:pt x="997" y="765"/>
                    <a:pt x="1276" y="765"/>
                  </a:cubicBezTo>
                  <a:cubicBezTo>
                    <a:pt x="1287" y="765"/>
                    <a:pt x="1298" y="765"/>
                    <a:pt x="1309" y="766"/>
                  </a:cubicBezTo>
                  <a:cubicBezTo>
                    <a:pt x="1824" y="799"/>
                    <a:pt x="2594" y="886"/>
                    <a:pt x="3061" y="1112"/>
                  </a:cubicBezTo>
                  <a:cubicBezTo>
                    <a:pt x="3046" y="1002"/>
                    <a:pt x="3003" y="665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5"/>
            <p:cNvSpPr/>
            <p:nvPr/>
          </p:nvSpPr>
          <p:spPr>
            <a:xfrm>
              <a:off x="6045090" y="2589889"/>
              <a:ext cx="87102" cy="100845"/>
            </a:xfrm>
            <a:custGeom>
              <a:avLst/>
              <a:gdLst/>
              <a:ahLst/>
              <a:cxnLst/>
              <a:rect l="l" t="t" r="r" b="b"/>
              <a:pathLst>
                <a:path w="3321" h="3845" extrusionOk="0">
                  <a:moveTo>
                    <a:pt x="3186" y="0"/>
                  </a:moveTo>
                  <a:lnTo>
                    <a:pt x="2527" y="659"/>
                  </a:lnTo>
                  <a:cubicBezTo>
                    <a:pt x="2382" y="804"/>
                    <a:pt x="2301" y="996"/>
                    <a:pt x="2301" y="1203"/>
                  </a:cubicBezTo>
                  <a:lnTo>
                    <a:pt x="2301" y="2565"/>
                  </a:lnTo>
                  <a:lnTo>
                    <a:pt x="1" y="2565"/>
                  </a:lnTo>
                  <a:lnTo>
                    <a:pt x="1" y="3845"/>
                  </a:lnTo>
                  <a:lnTo>
                    <a:pt x="2301" y="3845"/>
                  </a:lnTo>
                  <a:cubicBezTo>
                    <a:pt x="2863" y="3845"/>
                    <a:pt x="3321" y="3387"/>
                    <a:pt x="3321" y="2820"/>
                  </a:cubicBezTo>
                  <a:lnTo>
                    <a:pt x="3321" y="438"/>
                  </a:lnTo>
                  <a:cubicBezTo>
                    <a:pt x="3321" y="284"/>
                    <a:pt x="3272" y="130"/>
                    <a:pt x="31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5"/>
            <p:cNvSpPr/>
            <p:nvPr/>
          </p:nvSpPr>
          <p:spPr>
            <a:xfrm>
              <a:off x="5984636" y="2616878"/>
              <a:ext cx="93921" cy="67037"/>
            </a:xfrm>
            <a:custGeom>
              <a:avLst/>
              <a:gdLst/>
              <a:ahLst/>
              <a:cxnLst/>
              <a:rect l="l" t="t" r="r" b="b"/>
              <a:pathLst>
                <a:path w="3581" h="2556" extrusionOk="0">
                  <a:moveTo>
                    <a:pt x="256" y="1"/>
                  </a:moveTo>
                  <a:cubicBezTo>
                    <a:pt x="116" y="1"/>
                    <a:pt x="1" y="116"/>
                    <a:pt x="1" y="256"/>
                  </a:cubicBezTo>
                  <a:lnTo>
                    <a:pt x="1" y="2301"/>
                  </a:lnTo>
                  <a:cubicBezTo>
                    <a:pt x="1" y="2445"/>
                    <a:pt x="116" y="2556"/>
                    <a:pt x="256" y="2556"/>
                  </a:cubicBezTo>
                  <a:lnTo>
                    <a:pt x="3326" y="2556"/>
                  </a:lnTo>
                  <a:cubicBezTo>
                    <a:pt x="3465" y="2556"/>
                    <a:pt x="3581" y="2445"/>
                    <a:pt x="3581" y="2301"/>
                  </a:cubicBezTo>
                  <a:lnTo>
                    <a:pt x="3581" y="256"/>
                  </a:lnTo>
                  <a:cubicBezTo>
                    <a:pt x="3581" y="116"/>
                    <a:pt x="3465" y="1"/>
                    <a:pt x="332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5"/>
            <p:cNvSpPr/>
            <p:nvPr/>
          </p:nvSpPr>
          <p:spPr>
            <a:xfrm>
              <a:off x="5810223" y="2563242"/>
              <a:ext cx="134311" cy="120804"/>
            </a:xfrm>
            <a:custGeom>
              <a:avLst/>
              <a:gdLst/>
              <a:ahLst/>
              <a:cxnLst/>
              <a:rect l="l" t="t" r="r" b="b"/>
              <a:pathLst>
                <a:path w="5121" h="4606" extrusionOk="0">
                  <a:moveTo>
                    <a:pt x="1791" y="1"/>
                  </a:moveTo>
                  <a:lnTo>
                    <a:pt x="1791" y="131"/>
                  </a:lnTo>
                  <a:cubicBezTo>
                    <a:pt x="1791" y="357"/>
                    <a:pt x="1642" y="559"/>
                    <a:pt x="1420" y="621"/>
                  </a:cubicBezTo>
                  <a:lnTo>
                    <a:pt x="559" y="867"/>
                  </a:lnTo>
                  <a:cubicBezTo>
                    <a:pt x="227" y="963"/>
                    <a:pt x="1" y="1261"/>
                    <a:pt x="1" y="1603"/>
                  </a:cubicBezTo>
                  <a:lnTo>
                    <a:pt x="1" y="3840"/>
                  </a:lnTo>
                  <a:cubicBezTo>
                    <a:pt x="1" y="4264"/>
                    <a:pt x="347" y="4606"/>
                    <a:pt x="771" y="4606"/>
                  </a:cubicBezTo>
                  <a:lnTo>
                    <a:pt x="4351" y="4606"/>
                  </a:lnTo>
                  <a:cubicBezTo>
                    <a:pt x="4774" y="4606"/>
                    <a:pt x="5121" y="4264"/>
                    <a:pt x="5121" y="3840"/>
                  </a:cubicBezTo>
                  <a:lnTo>
                    <a:pt x="5121" y="1603"/>
                  </a:lnTo>
                  <a:cubicBezTo>
                    <a:pt x="5116" y="1261"/>
                    <a:pt x="4890" y="958"/>
                    <a:pt x="4562" y="867"/>
                  </a:cubicBezTo>
                  <a:lnTo>
                    <a:pt x="3701" y="621"/>
                  </a:lnTo>
                  <a:cubicBezTo>
                    <a:pt x="3480" y="554"/>
                    <a:pt x="3331" y="352"/>
                    <a:pt x="3331" y="121"/>
                  </a:cubicBezTo>
                  <a:lnTo>
                    <a:pt x="3331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5"/>
            <p:cNvSpPr/>
            <p:nvPr/>
          </p:nvSpPr>
          <p:spPr>
            <a:xfrm>
              <a:off x="5810223" y="2593797"/>
              <a:ext cx="26909" cy="90249"/>
            </a:xfrm>
            <a:custGeom>
              <a:avLst/>
              <a:gdLst/>
              <a:ahLst/>
              <a:cxnLst/>
              <a:rect l="l" t="t" r="r" b="b"/>
              <a:pathLst>
                <a:path w="1026" h="3441" extrusionOk="0">
                  <a:moveTo>
                    <a:pt x="140" y="0"/>
                  </a:moveTo>
                  <a:cubicBezTo>
                    <a:pt x="49" y="125"/>
                    <a:pt x="1" y="279"/>
                    <a:pt x="1" y="438"/>
                  </a:cubicBezTo>
                  <a:lnTo>
                    <a:pt x="1" y="2671"/>
                  </a:lnTo>
                  <a:cubicBezTo>
                    <a:pt x="1" y="3094"/>
                    <a:pt x="342" y="3441"/>
                    <a:pt x="766" y="3441"/>
                  </a:cubicBezTo>
                  <a:lnTo>
                    <a:pt x="1026" y="3441"/>
                  </a:lnTo>
                  <a:lnTo>
                    <a:pt x="1026" y="88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5"/>
            <p:cNvSpPr/>
            <p:nvPr/>
          </p:nvSpPr>
          <p:spPr>
            <a:xfrm>
              <a:off x="5917624" y="2593797"/>
              <a:ext cx="26778" cy="90249"/>
            </a:xfrm>
            <a:custGeom>
              <a:avLst/>
              <a:gdLst/>
              <a:ahLst/>
              <a:cxnLst/>
              <a:rect l="l" t="t" r="r" b="b"/>
              <a:pathLst>
                <a:path w="1021" h="3441" extrusionOk="0">
                  <a:moveTo>
                    <a:pt x="881" y="0"/>
                  </a:moveTo>
                  <a:lnTo>
                    <a:pt x="1" y="881"/>
                  </a:lnTo>
                  <a:lnTo>
                    <a:pt x="1" y="3441"/>
                  </a:lnTo>
                  <a:lnTo>
                    <a:pt x="256" y="3441"/>
                  </a:lnTo>
                  <a:cubicBezTo>
                    <a:pt x="679" y="3441"/>
                    <a:pt x="1021" y="3094"/>
                    <a:pt x="1021" y="2671"/>
                  </a:cubicBezTo>
                  <a:lnTo>
                    <a:pt x="1021" y="438"/>
                  </a:lnTo>
                  <a:cubicBezTo>
                    <a:pt x="1021" y="279"/>
                    <a:pt x="973" y="125"/>
                    <a:pt x="881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5"/>
            <p:cNvSpPr/>
            <p:nvPr/>
          </p:nvSpPr>
          <p:spPr>
            <a:xfrm>
              <a:off x="5845053" y="2563242"/>
              <a:ext cx="64520" cy="20090"/>
            </a:xfrm>
            <a:custGeom>
              <a:avLst/>
              <a:gdLst/>
              <a:ahLst/>
              <a:cxnLst/>
              <a:rect l="l" t="t" r="r" b="b"/>
              <a:pathLst>
                <a:path w="2460" h="766" extrusionOk="0">
                  <a:moveTo>
                    <a:pt x="463" y="1"/>
                  </a:moveTo>
                  <a:lnTo>
                    <a:pt x="463" y="131"/>
                  </a:lnTo>
                  <a:cubicBezTo>
                    <a:pt x="463" y="357"/>
                    <a:pt x="314" y="559"/>
                    <a:pt x="92" y="621"/>
                  </a:cubicBezTo>
                  <a:lnTo>
                    <a:pt x="1" y="645"/>
                  </a:lnTo>
                  <a:cubicBezTo>
                    <a:pt x="410" y="727"/>
                    <a:pt x="819" y="766"/>
                    <a:pt x="1233" y="766"/>
                  </a:cubicBezTo>
                  <a:cubicBezTo>
                    <a:pt x="1647" y="766"/>
                    <a:pt x="2056" y="722"/>
                    <a:pt x="2460" y="645"/>
                  </a:cubicBezTo>
                  <a:lnTo>
                    <a:pt x="2378" y="621"/>
                  </a:lnTo>
                  <a:cubicBezTo>
                    <a:pt x="2152" y="554"/>
                    <a:pt x="2003" y="352"/>
                    <a:pt x="2003" y="121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5"/>
            <p:cNvSpPr/>
            <p:nvPr/>
          </p:nvSpPr>
          <p:spPr>
            <a:xfrm>
              <a:off x="5818301" y="2449153"/>
              <a:ext cx="118155" cy="120804"/>
            </a:xfrm>
            <a:custGeom>
              <a:avLst/>
              <a:gdLst/>
              <a:ahLst/>
              <a:cxnLst/>
              <a:rect l="l" t="t" r="r" b="b"/>
              <a:pathLst>
                <a:path w="4505" h="4606" extrusionOk="0">
                  <a:moveTo>
                    <a:pt x="2253" y="1"/>
                  </a:moveTo>
                  <a:cubicBezTo>
                    <a:pt x="1261" y="1"/>
                    <a:pt x="530" y="814"/>
                    <a:pt x="463" y="1815"/>
                  </a:cubicBezTo>
                  <a:cubicBezTo>
                    <a:pt x="424" y="2335"/>
                    <a:pt x="256" y="3331"/>
                    <a:pt x="44" y="3918"/>
                  </a:cubicBezTo>
                  <a:cubicBezTo>
                    <a:pt x="1" y="4052"/>
                    <a:pt x="68" y="4197"/>
                    <a:pt x="198" y="4240"/>
                  </a:cubicBezTo>
                  <a:cubicBezTo>
                    <a:pt x="857" y="4476"/>
                    <a:pt x="1550" y="4601"/>
                    <a:pt x="2253" y="4606"/>
                  </a:cubicBezTo>
                  <a:cubicBezTo>
                    <a:pt x="2950" y="4601"/>
                    <a:pt x="3648" y="4476"/>
                    <a:pt x="4307" y="4240"/>
                  </a:cubicBezTo>
                  <a:cubicBezTo>
                    <a:pt x="4437" y="4197"/>
                    <a:pt x="4505" y="4052"/>
                    <a:pt x="4461" y="3918"/>
                  </a:cubicBezTo>
                  <a:cubicBezTo>
                    <a:pt x="4245" y="3331"/>
                    <a:pt x="4081" y="2335"/>
                    <a:pt x="4043" y="1815"/>
                  </a:cubicBezTo>
                  <a:cubicBezTo>
                    <a:pt x="3970" y="814"/>
                    <a:pt x="3239" y="1"/>
                    <a:pt x="22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5"/>
            <p:cNvSpPr/>
            <p:nvPr/>
          </p:nvSpPr>
          <p:spPr>
            <a:xfrm>
              <a:off x="5818301" y="2449153"/>
              <a:ext cx="71968" cy="118417"/>
            </a:xfrm>
            <a:custGeom>
              <a:avLst/>
              <a:gdLst/>
              <a:ahLst/>
              <a:cxnLst/>
              <a:rect l="l" t="t" r="r" b="b"/>
              <a:pathLst>
                <a:path w="2744" h="4515" extrusionOk="0">
                  <a:moveTo>
                    <a:pt x="2253" y="1"/>
                  </a:moveTo>
                  <a:cubicBezTo>
                    <a:pt x="1261" y="1"/>
                    <a:pt x="530" y="819"/>
                    <a:pt x="463" y="1815"/>
                  </a:cubicBezTo>
                  <a:cubicBezTo>
                    <a:pt x="424" y="2335"/>
                    <a:pt x="256" y="3331"/>
                    <a:pt x="44" y="3922"/>
                  </a:cubicBezTo>
                  <a:cubicBezTo>
                    <a:pt x="1" y="4052"/>
                    <a:pt x="68" y="4197"/>
                    <a:pt x="198" y="4245"/>
                  </a:cubicBezTo>
                  <a:cubicBezTo>
                    <a:pt x="540" y="4360"/>
                    <a:pt x="886" y="4452"/>
                    <a:pt x="1237" y="4514"/>
                  </a:cubicBezTo>
                  <a:cubicBezTo>
                    <a:pt x="1228" y="4461"/>
                    <a:pt x="1228" y="4408"/>
                    <a:pt x="1242" y="4356"/>
                  </a:cubicBezTo>
                  <a:cubicBezTo>
                    <a:pt x="1425" y="3701"/>
                    <a:pt x="1569" y="2594"/>
                    <a:pt x="1603" y="2017"/>
                  </a:cubicBezTo>
                  <a:cubicBezTo>
                    <a:pt x="1651" y="1088"/>
                    <a:pt x="2104" y="309"/>
                    <a:pt x="2743" y="78"/>
                  </a:cubicBezTo>
                  <a:cubicBezTo>
                    <a:pt x="2585" y="25"/>
                    <a:pt x="2421" y="1"/>
                    <a:pt x="225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5"/>
            <p:cNvSpPr/>
            <p:nvPr/>
          </p:nvSpPr>
          <p:spPr>
            <a:xfrm>
              <a:off x="5769963" y="2684020"/>
              <a:ext cx="389111" cy="26778"/>
            </a:xfrm>
            <a:custGeom>
              <a:avLst/>
              <a:gdLst/>
              <a:ahLst/>
              <a:cxnLst/>
              <a:rect l="l" t="t" r="r" b="b"/>
              <a:pathLst>
                <a:path w="14836" h="1021" extrusionOk="0">
                  <a:moveTo>
                    <a:pt x="1" y="1"/>
                  </a:moveTo>
                  <a:lnTo>
                    <a:pt x="1" y="1021"/>
                  </a:lnTo>
                  <a:lnTo>
                    <a:pt x="14836" y="1021"/>
                  </a:lnTo>
                  <a:lnTo>
                    <a:pt x="1483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5"/>
            <p:cNvSpPr/>
            <p:nvPr/>
          </p:nvSpPr>
          <p:spPr>
            <a:xfrm>
              <a:off x="5837106" y="2616878"/>
              <a:ext cx="80545" cy="107428"/>
            </a:xfrm>
            <a:custGeom>
              <a:avLst/>
              <a:gdLst/>
              <a:ahLst/>
              <a:cxnLst/>
              <a:rect l="l" t="t" r="r" b="b"/>
              <a:pathLst>
                <a:path w="3071" h="4096" extrusionOk="0">
                  <a:moveTo>
                    <a:pt x="516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4095"/>
                  </a:lnTo>
                  <a:lnTo>
                    <a:pt x="3071" y="4095"/>
                  </a:lnTo>
                  <a:lnTo>
                    <a:pt x="3071" y="516"/>
                  </a:lnTo>
                  <a:cubicBezTo>
                    <a:pt x="3071" y="232"/>
                    <a:pt x="2840" y="1"/>
                    <a:pt x="256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5"/>
            <p:cNvSpPr/>
            <p:nvPr/>
          </p:nvSpPr>
          <p:spPr>
            <a:xfrm>
              <a:off x="6036750" y="2482986"/>
              <a:ext cx="57412" cy="19094"/>
            </a:xfrm>
            <a:custGeom>
              <a:avLst/>
              <a:gdLst/>
              <a:ahLst/>
              <a:cxnLst/>
              <a:rect l="l" t="t" r="r" b="b"/>
              <a:pathLst>
                <a:path w="2189" h="728" extrusionOk="0">
                  <a:moveTo>
                    <a:pt x="323" y="0"/>
                  </a:moveTo>
                  <a:cubicBezTo>
                    <a:pt x="1" y="0"/>
                    <a:pt x="1" y="482"/>
                    <a:pt x="323" y="482"/>
                  </a:cubicBezTo>
                  <a:cubicBezTo>
                    <a:pt x="336" y="481"/>
                    <a:pt x="350" y="481"/>
                    <a:pt x="365" y="481"/>
                  </a:cubicBezTo>
                  <a:cubicBezTo>
                    <a:pt x="666" y="481"/>
                    <a:pt x="1390" y="529"/>
                    <a:pt x="1752" y="708"/>
                  </a:cubicBezTo>
                  <a:cubicBezTo>
                    <a:pt x="1786" y="721"/>
                    <a:pt x="1818" y="727"/>
                    <a:pt x="1849" y="727"/>
                  </a:cubicBezTo>
                  <a:cubicBezTo>
                    <a:pt x="2067" y="727"/>
                    <a:pt x="2188" y="415"/>
                    <a:pt x="1969" y="280"/>
                  </a:cubicBezTo>
                  <a:cubicBezTo>
                    <a:pt x="1411" y="0"/>
                    <a:pt x="367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5"/>
            <p:cNvSpPr/>
            <p:nvPr/>
          </p:nvSpPr>
          <p:spPr>
            <a:xfrm>
              <a:off x="5747880" y="2442596"/>
              <a:ext cx="433645" cy="315176"/>
            </a:xfrm>
            <a:custGeom>
              <a:avLst/>
              <a:gdLst/>
              <a:ahLst/>
              <a:cxnLst/>
              <a:rect l="l" t="t" r="r" b="b"/>
              <a:pathLst>
                <a:path w="16534" h="12017" extrusionOk="0">
                  <a:moveTo>
                    <a:pt x="13661" y="737"/>
                  </a:moveTo>
                  <a:lnTo>
                    <a:pt x="13661" y="1733"/>
                  </a:lnTo>
                  <a:cubicBezTo>
                    <a:pt x="13661" y="1897"/>
                    <a:pt x="13623" y="2055"/>
                    <a:pt x="13551" y="2200"/>
                  </a:cubicBezTo>
                  <a:lnTo>
                    <a:pt x="13430" y="2440"/>
                  </a:lnTo>
                  <a:cubicBezTo>
                    <a:pt x="13416" y="2474"/>
                    <a:pt x="13406" y="2512"/>
                    <a:pt x="13406" y="2546"/>
                  </a:cubicBezTo>
                  <a:lnTo>
                    <a:pt x="13406" y="3061"/>
                  </a:lnTo>
                  <a:cubicBezTo>
                    <a:pt x="13406" y="3778"/>
                    <a:pt x="12824" y="4356"/>
                    <a:pt x="12112" y="4356"/>
                  </a:cubicBezTo>
                  <a:cubicBezTo>
                    <a:pt x="12098" y="4356"/>
                    <a:pt x="12083" y="4356"/>
                    <a:pt x="12069" y="4355"/>
                  </a:cubicBezTo>
                  <a:cubicBezTo>
                    <a:pt x="11371" y="4336"/>
                    <a:pt x="10808" y="3725"/>
                    <a:pt x="10808" y="2994"/>
                  </a:cubicBezTo>
                  <a:lnTo>
                    <a:pt x="10808" y="2546"/>
                  </a:lnTo>
                  <a:cubicBezTo>
                    <a:pt x="10808" y="2512"/>
                    <a:pt x="10798" y="2474"/>
                    <a:pt x="10784" y="2440"/>
                  </a:cubicBezTo>
                  <a:lnTo>
                    <a:pt x="10640" y="2142"/>
                  </a:lnTo>
                  <a:cubicBezTo>
                    <a:pt x="10582" y="2031"/>
                    <a:pt x="10553" y="1911"/>
                    <a:pt x="10553" y="1791"/>
                  </a:cubicBezTo>
                  <a:lnTo>
                    <a:pt x="10553" y="1781"/>
                  </a:lnTo>
                  <a:cubicBezTo>
                    <a:pt x="10553" y="1204"/>
                    <a:pt x="11020" y="742"/>
                    <a:pt x="11597" y="737"/>
                  </a:cubicBezTo>
                  <a:close/>
                  <a:moveTo>
                    <a:pt x="4931" y="481"/>
                  </a:moveTo>
                  <a:cubicBezTo>
                    <a:pt x="5320" y="481"/>
                    <a:pt x="5710" y="633"/>
                    <a:pt x="6001" y="939"/>
                  </a:cubicBezTo>
                  <a:cubicBezTo>
                    <a:pt x="6290" y="1252"/>
                    <a:pt x="6463" y="1651"/>
                    <a:pt x="6487" y="2075"/>
                  </a:cubicBezTo>
                  <a:cubicBezTo>
                    <a:pt x="6521" y="2585"/>
                    <a:pt x="6694" y="3624"/>
                    <a:pt x="6920" y="4249"/>
                  </a:cubicBezTo>
                  <a:cubicBezTo>
                    <a:pt x="6920" y="4249"/>
                    <a:pt x="6920" y="4254"/>
                    <a:pt x="6920" y="4254"/>
                  </a:cubicBezTo>
                  <a:cubicBezTo>
                    <a:pt x="6915" y="4259"/>
                    <a:pt x="6915" y="4259"/>
                    <a:pt x="6911" y="4264"/>
                  </a:cubicBezTo>
                  <a:cubicBezTo>
                    <a:pt x="6271" y="4497"/>
                    <a:pt x="5601" y="4614"/>
                    <a:pt x="4931" y="4614"/>
                  </a:cubicBezTo>
                  <a:cubicBezTo>
                    <a:pt x="4262" y="4614"/>
                    <a:pt x="3593" y="4497"/>
                    <a:pt x="2955" y="4264"/>
                  </a:cubicBezTo>
                  <a:cubicBezTo>
                    <a:pt x="2950" y="4259"/>
                    <a:pt x="2946" y="4259"/>
                    <a:pt x="2946" y="4254"/>
                  </a:cubicBezTo>
                  <a:cubicBezTo>
                    <a:pt x="2946" y="4254"/>
                    <a:pt x="2946" y="4249"/>
                    <a:pt x="2946" y="4249"/>
                  </a:cubicBezTo>
                  <a:cubicBezTo>
                    <a:pt x="3172" y="3624"/>
                    <a:pt x="3340" y="2585"/>
                    <a:pt x="3379" y="2075"/>
                  </a:cubicBezTo>
                  <a:cubicBezTo>
                    <a:pt x="3403" y="1651"/>
                    <a:pt x="3576" y="1252"/>
                    <a:pt x="3865" y="939"/>
                  </a:cubicBezTo>
                  <a:cubicBezTo>
                    <a:pt x="4153" y="633"/>
                    <a:pt x="4542" y="481"/>
                    <a:pt x="4931" y="481"/>
                  </a:cubicBezTo>
                  <a:close/>
                  <a:moveTo>
                    <a:pt x="12636" y="4755"/>
                  </a:moveTo>
                  <a:cubicBezTo>
                    <a:pt x="12636" y="4827"/>
                    <a:pt x="12651" y="4899"/>
                    <a:pt x="12675" y="4971"/>
                  </a:cubicBezTo>
                  <a:lnTo>
                    <a:pt x="12478" y="5164"/>
                  </a:lnTo>
                  <a:cubicBezTo>
                    <a:pt x="12374" y="5267"/>
                    <a:pt x="12240" y="5319"/>
                    <a:pt x="12105" y="5319"/>
                  </a:cubicBezTo>
                  <a:cubicBezTo>
                    <a:pt x="11970" y="5319"/>
                    <a:pt x="11835" y="5267"/>
                    <a:pt x="11732" y="5164"/>
                  </a:cubicBezTo>
                  <a:lnTo>
                    <a:pt x="11535" y="4971"/>
                  </a:lnTo>
                  <a:cubicBezTo>
                    <a:pt x="11559" y="4899"/>
                    <a:pt x="11573" y="4827"/>
                    <a:pt x="11573" y="4755"/>
                  </a:cubicBezTo>
                  <a:cubicBezTo>
                    <a:pt x="11727" y="4803"/>
                    <a:pt x="11891" y="4832"/>
                    <a:pt x="12049" y="4837"/>
                  </a:cubicBezTo>
                  <a:lnTo>
                    <a:pt x="12107" y="4837"/>
                  </a:lnTo>
                  <a:cubicBezTo>
                    <a:pt x="12285" y="4837"/>
                    <a:pt x="12463" y="4808"/>
                    <a:pt x="12636" y="4755"/>
                  </a:cubicBezTo>
                  <a:close/>
                  <a:moveTo>
                    <a:pt x="5544" y="5063"/>
                  </a:moveTo>
                  <a:cubicBezTo>
                    <a:pt x="5635" y="5250"/>
                    <a:pt x="5804" y="5390"/>
                    <a:pt x="6006" y="5448"/>
                  </a:cubicBezTo>
                  <a:lnTo>
                    <a:pt x="6872" y="5693"/>
                  </a:lnTo>
                  <a:cubicBezTo>
                    <a:pt x="7098" y="5760"/>
                    <a:pt x="7252" y="5967"/>
                    <a:pt x="7257" y="6203"/>
                  </a:cubicBezTo>
                  <a:lnTo>
                    <a:pt x="7257" y="8440"/>
                  </a:lnTo>
                  <a:cubicBezTo>
                    <a:pt x="7257" y="8734"/>
                    <a:pt x="7016" y="8970"/>
                    <a:pt x="6728" y="8970"/>
                  </a:cubicBezTo>
                  <a:lnTo>
                    <a:pt x="6708" y="8970"/>
                  </a:lnTo>
                  <a:lnTo>
                    <a:pt x="6708" y="7161"/>
                  </a:lnTo>
                  <a:cubicBezTo>
                    <a:pt x="6708" y="6745"/>
                    <a:pt x="6376" y="6410"/>
                    <a:pt x="5967" y="6410"/>
                  </a:cubicBezTo>
                  <a:cubicBezTo>
                    <a:pt x="5964" y="6410"/>
                    <a:pt x="5961" y="6410"/>
                    <a:pt x="5958" y="6410"/>
                  </a:cubicBezTo>
                  <a:lnTo>
                    <a:pt x="3908" y="6410"/>
                  </a:lnTo>
                  <a:cubicBezTo>
                    <a:pt x="3494" y="6410"/>
                    <a:pt x="3157" y="6747"/>
                    <a:pt x="3157" y="7161"/>
                  </a:cubicBezTo>
                  <a:lnTo>
                    <a:pt x="3157" y="8970"/>
                  </a:lnTo>
                  <a:lnTo>
                    <a:pt x="3138" y="8970"/>
                  </a:lnTo>
                  <a:cubicBezTo>
                    <a:pt x="2845" y="8970"/>
                    <a:pt x="2609" y="8734"/>
                    <a:pt x="2609" y="8440"/>
                  </a:cubicBezTo>
                  <a:lnTo>
                    <a:pt x="2609" y="6203"/>
                  </a:lnTo>
                  <a:cubicBezTo>
                    <a:pt x="2609" y="5967"/>
                    <a:pt x="2768" y="5760"/>
                    <a:pt x="2994" y="5693"/>
                  </a:cubicBezTo>
                  <a:lnTo>
                    <a:pt x="3860" y="5448"/>
                  </a:lnTo>
                  <a:cubicBezTo>
                    <a:pt x="4062" y="5390"/>
                    <a:pt x="4230" y="5250"/>
                    <a:pt x="4322" y="5063"/>
                  </a:cubicBezTo>
                  <a:cubicBezTo>
                    <a:pt x="4526" y="5084"/>
                    <a:pt x="4730" y="5095"/>
                    <a:pt x="4933" y="5095"/>
                  </a:cubicBezTo>
                  <a:cubicBezTo>
                    <a:pt x="5136" y="5095"/>
                    <a:pt x="5339" y="5084"/>
                    <a:pt x="5544" y="5063"/>
                  </a:cubicBezTo>
                  <a:close/>
                  <a:moveTo>
                    <a:pt x="12362" y="6886"/>
                  </a:moveTo>
                  <a:cubicBezTo>
                    <a:pt x="12372" y="6886"/>
                    <a:pt x="12377" y="6896"/>
                    <a:pt x="12377" y="6906"/>
                  </a:cubicBezTo>
                  <a:lnTo>
                    <a:pt x="12377" y="8955"/>
                  </a:lnTo>
                  <a:cubicBezTo>
                    <a:pt x="12377" y="8960"/>
                    <a:pt x="12372" y="8970"/>
                    <a:pt x="12362" y="8970"/>
                  </a:cubicBezTo>
                  <a:lnTo>
                    <a:pt x="9288" y="8970"/>
                  </a:lnTo>
                  <a:cubicBezTo>
                    <a:pt x="9278" y="8970"/>
                    <a:pt x="9268" y="8960"/>
                    <a:pt x="9268" y="8955"/>
                  </a:cubicBezTo>
                  <a:lnTo>
                    <a:pt x="9268" y="6906"/>
                  </a:lnTo>
                  <a:cubicBezTo>
                    <a:pt x="9268" y="6896"/>
                    <a:pt x="9278" y="6886"/>
                    <a:pt x="9288" y="6886"/>
                  </a:cubicBezTo>
                  <a:close/>
                  <a:moveTo>
                    <a:pt x="12973" y="5351"/>
                  </a:moveTo>
                  <a:cubicBezTo>
                    <a:pt x="13036" y="5395"/>
                    <a:pt x="13108" y="5424"/>
                    <a:pt x="13180" y="5448"/>
                  </a:cubicBezTo>
                  <a:lnTo>
                    <a:pt x="14042" y="5693"/>
                  </a:lnTo>
                  <a:cubicBezTo>
                    <a:pt x="14272" y="5760"/>
                    <a:pt x="14426" y="5967"/>
                    <a:pt x="14426" y="6203"/>
                  </a:cubicBezTo>
                  <a:lnTo>
                    <a:pt x="14426" y="8440"/>
                  </a:lnTo>
                  <a:cubicBezTo>
                    <a:pt x="14426" y="8734"/>
                    <a:pt x="14191" y="8970"/>
                    <a:pt x="13897" y="8970"/>
                  </a:cubicBezTo>
                  <a:lnTo>
                    <a:pt x="12858" y="8970"/>
                  </a:lnTo>
                  <a:lnTo>
                    <a:pt x="12858" y="8955"/>
                  </a:lnTo>
                  <a:lnTo>
                    <a:pt x="12858" y="8426"/>
                  </a:lnTo>
                  <a:lnTo>
                    <a:pt x="13647" y="8426"/>
                  </a:lnTo>
                  <a:cubicBezTo>
                    <a:pt x="13777" y="8426"/>
                    <a:pt x="13888" y="8315"/>
                    <a:pt x="13888" y="8185"/>
                  </a:cubicBezTo>
                  <a:lnTo>
                    <a:pt x="13888" y="6646"/>
                  </a:lnTo>
                  <a:cubicBezTo>
                    <a:pt x="13888" y="6487"/>
                    <a:pt x="13767" y="6408"/>
                    <a:pt x="13647" y="6408"/>
                  </a:cubicBezTo>
                  <a:cubicBezTo>
                    <a:pt x="13527" y="6408"/>
                    <a:pt x="13406" y="6487"/>
                    <a:pt x="13406" y="6646"/>
                  </a:cubicBezTo>
                  <a:lnTo>
                    <a:pt x="13406" y="7945"/>
                  </a:lnTo>
                  <a:lnTo>
                    <a:pt x="12858" y="7945"/>
                  </a:lnTo>
                  <a:lnTo>
                    <a:pt x="12858" y="6906"/>
                  </a:lnTo>
                  <a:cubicBezTo>
                    <a:pt x="12858" y="6631"/>
                    <a:pt x="12636" y="6410"/>
                    <a:pt x="12362" y="6410"/>
                  </a:cubicBezTo>
                  <a:lnTo>
                    <a:pt x="9783" y="6410"/>
                  </a:lnTo>
                  <a:lnTo>
                    <a:pt x="9783" y="6203"/>
                  </a:lnTo>
                  <a:cubicBezTo>
                    <a:pt x="9783" y="5967"/>
                    <a:pt x="9937" y="5760"/>
                    <a:pt x="10168" y="5693"/>
                  </a:cubicBezTo>
                  <a:lnTo>
                    <a:pt x="11029" y="5448"/>
                  </a:lnTo>
                  <a:cubicBezTo>
                    <a:pt x="11106" y="5424"/>
                    <a:pt x="11174" y="5395"/>
                    <a:pt x="11236" y="5351"/>
                  </a:cubicBezTo>
                  <a:lnTo>
                    <a:pt x="11390" y="5505"/>
                  </a:lnTo>
                  <a:cubicBezTo>
                    <a:pt x="11588" y="5703"/>
                    <a:pt x="11846" y="5801"/>
                    <a:pt x="12105" y="5801"/>
                  </a:cubicBezTo>
                  <a:cubicBezTo>
                    <a:pt x="12363" y="5801"/>
                    <a:pt x="12622" y="5703"/>
                    <a:pt x="12819" y="5505"/>
                  </a:cubicBezTo>
                  <a:lnTo>
                    <a:pt x="12973" y="5351"/>
                  </a:lnTo>
                  <a:close/>
                  <a:moveTo>
                    <a:pt x="3153" y="9451"/>
                  </a:moveTo>
                  <a:lnTo>
                    <a:pt x="3153" y="9995"/>
                  </a:lnTo>
                  <a:lnTo>
                    <a:pt x="1074" y="9995"/>
                  </a:lnTo>
                  <a:lnTo>
                    <a:pt x="1074" y="9451"/>
                  </a:lnTo>
                  <a:close/>
                  <a:moveTo>
                    <a:pt x="15456" y="9451"/>
                  </a:moveTo>
                  <a:lnTo>
                    <a:pt x="15456" y="9995"/>
                  </a:lnTo>
                  <a:lnTo>
                    <a:pt x="6708" y="9995"/>
                  </a:lnTo>
                  <a:lnTo>
                    <a:pt x="6708" y="9451"/>
                  </a:lnTo>
                  <a:close/>
                  <a:moveTo>
                    <a:pt x="5958" y="6886"/>
                  </a:moveTo>
                  <a:cubicBezTo>
                    <a:pt x="6107" y="6886"/>
                    <a:pt x="6227" y="7011"/>
                    <a:pt x="6227" y="7161"/>
                  </a:cubicBezTo>
                  <a:lnTo>
                    <a:pt x="6227" y="10510"/>
                  </a:lnTo>
                  <a:lnTo>
                    <a:pt x="3634" y="10510"/>
                  </a:lnTo>
                  <a:lnTo>
                    <a:pt x="3634" y="7161"/>
                  </a:lnTo>
                  <a:cubicBezTo>
                    <a:pt x="3634" y="7011"/>
                    <a:pt x="3759" y="6886"/>
                    <a:pt x="3908" y="6886"/>
                  </a:cubicBezTo>
                  <a:close/>
                  <a:moveTo>
                    <a:pt x="4933" y="1"/>
                  </a:moveTo>
                  <a:cubicBezTo>
                    <a:pt x="3855" y="1"/>
                    <a:pt x="2979" y="876"/>
                    <a:pt x="2898" y="2041"/>
                  </a:cubicBezTo>
                  <a:cubicBezTo>
                    <a:pt x="2864" y="2522"/>
                    <a:pt x="2705" y="3499"/>
                    <a:pt x="2493" y="4086"/>
                  </a:cubicBezTo>
                  <a:cubicBezTo>
                    <a:pt x="2450" y="4206"/>
                    <a:pt x="2455" y="4341"/>
                    <a:pt x="2513" y="4461"/>
                  </a:cubicBezTo>
                  <a:cubicBezTo>
                    <a:pt x="2566" y="4577"/>
                    <a:pt x="2671" y="4673"/>
                    <a:pt x="2792" y="4716"/>
                  </a:cubicBezTo>
                  <a:cubicBezTo>
                    <a:pt x="3104" y="4827"/>
                    <a:pt x="3427" y="4913"/>
                    <a:pt x="3754" y="4976"/>
                  </a:cubicBezTo>
                  <a:cubicBezTo>
                    <a:pt x="3744" y="4981"/>
                    <a:pt x="3735" y="4981"/>
                    <a:pt x="3725" y="4986"/>
                  </a:cubicBezTo>
                  <a:lnTo>
                    <a:pt x="2864" y="5231"/>
                  </a:lnTo>
                  <a:cubicBezTo>
                    <a:pt x="2431" y="5356"/>
                    <a:pt x="2132" y="5751"/>
                    <a:pt x="2132" y="6203"/>
                  </a:cubicBezTo>
                  <a:lnTo>
                    <a:pt x="2132" y="8440"/>
                  </a:lnTo>
                  <a:cubicBezTo>
                    <a:pt x="2128" y="8628"/>
                    <a:pt x="2181" y="8811"/>
                    <a:pt x="2282" y="8970"/>
                  </a:cubicBezTo>
                  <a:lnTo>
                    <a:pt x="318" y="8970"/>
                  </a:lnTo>
                  <a:cubicBezTo>
                    <a:pt x="1" y="8970"/>
                    <a:pt x="1" y="9451"/>
                    <a:pt x="318" y="9451"/>
                  </a:cubicBezTo>
                  <a:lnTo>
                    <a:pt x="593" y="9451"/>
                  </a:lnTo>
                  <a:lnTo>
                    <a:pt x="593" y="11775"/>
                  </a:lnTo>
                  <a:cubicBezTo>
                    <a:pt x="593" y="11936"/>
                    <a:pt x="713" y="12017"/>
                    <a:pt x="833" y="12017"/>
                  </a:cubicBezTo>
                  <a:cubicBezTo>
                    <a:pt x="954" y="12017"/>
                    <a:pt x="1074" y="11936"/>
                    <a:pt x="1074" y="11775"/>
                  </a:cubicBezTo>
                  <a:lnTo>
                    <a:pt x="1074" y="10476"/>
                  </a:lnTo>
                  <a:lnTo>
                    <a:pt x="3157" y="10476"/>
                  </a:lnTo>
                  <a:lnTo>
                    <a:pt x="3157" y="11775"/>
                  </a:lnTo>
                  <a:cubicBezTo>
                    <a:pt x="3157" y="11934"/>
                    <a:pt x="3278" y="12013"/>
                    <a:pt x="3398" y="12013"/>
                  </a:cubicBezTo>
                  <a:cubicBezTo>
                    <a:pt x="3518" y="12013"/>
                    <a:pt x="3639" y="11934"/>
                    <a:pt x="3639" y="11775"/>
                  </a:cubicBezTo>
                  <a:lnTo>
                    <a:pt x="3639" y="10986"/>
                  </a:lnTo>
                  <a:lnTo>
                    <a:pt x="6232" y="10986"/>
                  </a:lnTo>
                  <a:lnTo>
                    <a:pt x="6232" y="11775"/>
                  </a:lnTo>
                  <a:cubicBezTo>
                    <a:pt x="6232" y="11934"/>
                    <a:pt x="6352" y="12013"/>
                    <a:pt x="6473" y="12013"/>
                  </a:cubicBezTo>
                  <a:cubicBezTo>
                    <a:pt x="6593" y="12013"/>
                    <a:pt x="6713" y="11934"/>
                    <a:pt x="6713" y="11775"/>
                  </a:cubicBezTo>
                  <a:lnTo>
                    <a:pt x="6713" y="10476"/>
                  </a:lnTo>
                  <a:lnTo>
                    <a:pt x="15461" y="10476"/>
                  </a:lnTo>
                  <a:lnTo>
                    <a:pt x="15461" y="11775"/>
                  </a:lnTo>
                  <a:cubicBezTo>
                    <a:pt x="15461" y="11934"/>
                    <a:pt x="15581" y="12013"/>
                    <a:pt x="15702" y="12013"/>
                  </a:cubicBezTo>
                  <a:cubicBezTo>
                    <a:pt x="15822" y="12013"/>
                    <a:pt x="15942" y="11934"/>
                    <a:pt x="15942" y="11775"/>
                  </a:cubicBezTo>
                  <a:lnTo>
                    <a:pt x="15942" y="9451"/>
                  </a:lnTo>
                  <a:lnTo>
                    <a:pt x="16216" y="9451"/>
                  </a:lnTo>
                  <a:cubicBezTo>
                    <a:pt x="16534" y="9451"/>
                    <a:pt x="16534" y="8970"/>
                    <a:pt x="16216" y="8970"/>
                  </a:cubicBezTo>
                  <a:lnTo>
                    <a:pt x="14758" y="8970"/>
                  </a:lnTo>
                  <a:cubicBezTo>
                    <a:pt x="14855" y="8811"/>
                    <a:pt x="14908" y="8628"/>
                    <a:pt x="14908" y="8440"/>
                  </a:cubicBezTo>
                  <a:lnTo>
                    <a:pt x="14908" y="6203"/>
                  </a:lnTo>
                  <a:cubicBezTo>
                    <a:pt x="14908" y="5751"/>
                    <a:pt x="14609" y="5356"/>
                    <a:pt x="14176" y="5231"/>
                  </a:cubicBezTo>
                  <a:lnTo>
                    <a:pt x="13310" y="4986"/>
                  </a:lnTo>
                  <a:cubicBezTo>
                    <a:pt x="13195" y="4952"/>
                    <a:pt x="13113" y="4846"/>
                    <a:pt x="13113" y="4726"/>
                  </a:cubicBezTo>
                  <a:lnTo>
                    <a:pt x="13113" y="4524"/>
                  </a:lnTo>
                  <a:cubicBezTo>
                    <a:pt x="13195" y="4466"/>
                    <a:pt x="13272" y="4403"/>
                    <a:pt x="13344" y="4336"/>
                  </a:cubicBezTo>
                  <a:cubicBezTo>
                    <a:pt x="13690" y="4004"/>
                    <a:pt x="13888" y="3542"/>
                    <a:pt x="13883" y="3061"/>
                  </a:cubicBezTo>
                  <a:lnTo>
                    <a:pt x="13883" y="2604"/>
                  </a:lnTo>
                  <a:lnTo>
                    <a:pt x="13979" y="2411"/>
                  </a:lnTo>
                  <a:cubicBezTo>
                    <a:pt x="14085" y="2200"/>
                    <a:pt x="14143" y="1969"/>
                    <a:pt x="14143" y="1733"/>
                  </a:cubicBezTo>
                  <a:lnTo>
                    <a:pt x="14143" y="496"/>
                  </a:lnTo>
                  <a:cubicBezTo>
                    <a:pt x="14143" y="366"/>
                    <a:pt x="14032" y="256"/>
                    <a:pt x="13902" y="256"/>
                  </a:cubicBezTo>
                  <a:lnTo>
                    <a:pt x="11592" y="256"/>
                  </a:lnTo>
                  <a:cubicBezTo>
                    <a:pt x="10750" y="256"/>
                    <a:pt x="10072" y="939"/>
                    <a:pt x="10072" y="1781"/>
                  </a:cubicBezTo>
                  <a:lnTo>
                    <a:pt x="10072" y="1795"/>
                  </a:lnTo>
                  <a:cubicBezTo>
                    <a:pt x="10072" y="1993"/>
                    <a:pt x="10120" y="2185"/>
                    <a:pt x="10207" y="2363"/>
                  </a:cubicBezTo>
                  <a:lnTo>
                    <a:pt x="10327" y="2609"/>
                  </a:lnTo>
                  <a:lnTo>
                    <a:pt x="10327" y="2998"/>
                  </a:lnTo>
                  <a:cubicBezTo>
                    <a:pt x="10327" y="3595"/>
                    <a:pt x="10611" y="4158"/>
                    <a:pt x="11097" y="4509"/>
                  </a:cubicBezTo>
                  <a:lnTo>
                    <a:pt x="11097" y="4726"/>
                  </a:lnTo>
                  <a:cubicBezTo>
                    <a:pt x="11092" y="4846"/>
                    <a:pt x="11015" y="4952"/>
                    <a:pt x="10895" y="4990"/>
                  </a:cubicBezTo>
                  <a:lnTo>
                    <a:pt x="10038" y="5231"/>
                  </a:lnTo>
                  <a:cubicBezTo>
                    <a:pt x="9605" y="5356"/>
                    <a:pt x="9307" y="5751"/>
                    <a:pt x="9307" y="6203"/>
                  </a:cubicBezTo>
                  <a:lnTo>
                    <a:pt x="9307" y="6410"/>
                  </a:lnTo>
                  <a:lnTo>
                    <a:pt x="9288" y="6410"/>
                  </a:lnTo>
                  <a:cubicBezTo>
                    <a:pt x="9013" y="6410"/>
                    <a:pt x="8792" y="6631"/>
                    <a:pt x="8792" y="6906"/>
                  </a:cubicBezTo>
                  <a:lnTo>
                    <a:pt x="8792" y="8955"/>
                  </a:lnTo>
                  <a:lnTo>
                    <a:pt x="8792" y="8970"/>
                  </a:lnTo>
                  <a:lnTo>
                    <a:pt x="7584" y="8970"/>
                  </a:lnTo>
                  <a:cubicBezTo>
                    <a:pt x="7680" y="8811"/>
                    <a:pt x="7733" y="8628"/>
                    <a:pt x="7733" y="8440"/>
                  </a:cubicBezTo>
                  <a:lnTo>
                    <a:pt x="7733" y="6203"/>
                  </a:lnTo>
                  <a:cubicBezTo>
                    <a:pt x="7733" y="5751"/>
                    <a:pt x="7435" y="5356"/>
                    <a:pt x="7002" y="5231"/>
                  </a:cubicBezTo>
                  <a:lnTo>
                    <a:pt x="6136" y="4986"/>
                  </a:lnTo>
                  <a:cubicBezTo>
                    <a:pt x="6126" y="4981"/>
                    <a:pt x="6121" y="4981"/>
                    <a:pt x="6112" y="4976"/>
                  </a:cubicBezTo>
                  <a:cubicBezTo>
                    <a:pt x="6434" y="4913"/>
                    <a:pt x="6757" y="4827"/>
                    <a:pt x="7069" y="4716"/>
                  </a:cubicBezTo>
                  <a:cubicBezTo>
                    <a:pt x="7194" y="4673"/>
                    <a:pt x="7295" y="4577"/>
                    <a:pt x="7353" y="4461"/>
                  </a:cubicBezTo>
                  <a:cubicBezTo>
                    <a:pt x="7406" y="4341"/>
                    <a:pt x="7416" y="4206"/>
                    <a:pt x="7368" y="4086"/>
                  </a:cubicBezTo>
                  <a:cubicBezTo>
                    <a:pt x="7161" y="3499"/>
                    <a:pt x="6997" y="2522"/>
                    <a:pt x="6963" y="2041"/>
                  </a:cubicBezTo>
                  <a:cubicBezTo>
                    <a:pt x="6882" y="876"/>
                    <a:pt x="6011" y="1"/>
                    <a:pt x="4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5"/>
            <p:cNvSpPr/>
            <p:nvPr/>
          </p:nvSpPr>
          <p:spPr>
            <a:xfrm>
              <a:off x="6025288" y="2644154"/>
              <a:ext cx="12642" cy="12642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241" y="0"/>
                  </a:moveTo>
                  <a:cubicBezTo>
                    <a:pt x="111" y="0"/>
                    <a:pt x="0" y="106"/>
                    <a:pt x="0" y="241"/>
                  </a:cubicBezTo>
                  <a:cubicBezTo>
                    <a:pt x="0" y="371"/>
                    <a:pt x="111" y="481"/>
                    <a:pt x="241" y="481"/>
                  </a:cubicBezTo>
                  <a:cubicBezTo>
                    <a:pt x="375" y="481"/>
                    <a:pt x="481" y="371"/>
                    <a:pt x="481" y="241"/>
                  </a:cubicBezTo>
                  <a:cubicBezTo>
                    <a:pt x="481" y="106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5" name="Google Shape;11795;p75"/>
          <p:cNvGrpSpPr/>
          <p:nvPr/>
        </p:nvGrpSpPr>
        <p:grpSpPr>
          <a:xfrm>
            <a:off x="6226558" y="2433390"/>
            <a:ext cx="342793" cy="353389"/>
            <a:chOff x="6226558" y="2433390"/>
            <a:chExt cx="342793" cy="353389"/>
          </a:xfrm>
        </p:grpSpPr>
        <p:sp>
          <p:nvSpPr>
            <p:cNvPr id="11796" name="Google Shape;11796;p75"/>
            <p:cNvSpPr/>
            <p:nvPr/>
          </p:nvSpPr>
          <p:spPr>
            <a:xfrm>
              <a:off x="6362731" y="2444484"/>
              <a:ext cx="194765" cy="295348"/>
            </a:xfrm>
            <a:custGeom>
              <a:avLst/>
              <a:gdLst/>
              <a:ahLst/>
              <a:cxnLst/>
              <a:rect l="l" t="t" r="r" b="b"/>
              <a:pathLst>
                <a:path w="7426" h="11261" extrusionOk="0">
                  <a:moveTo>
                    <a:pt x="1" y="1"/>
                  </a:moveTo>
                  <a:lnTo>
                    <a:pt x="1" y="896"/>
                  </a:lnTo>
                  <a:lnTo>
                    <a:pt x="3200" y="896"/>
                  </a:lnTo>
                  <a:lnTo>
                    <a:pt x="3225" y="901"/>
                  </a:lnTo>
                  <a:cubicBezTo>
                    <a:pt x="3234" y="901"/>
                    <a:pt x="3244" y="901"/>
                    <a:pt x="3253" y="905"/>
                  </a:cubicBezTo>
                  <a:lnTo>
                    <a:pt x="3258" y="905"/>
                  </a:lnTo>
                  <a:lnTo>
                    <a:pt x="3282" y="915"/>
                  </a:lnTo>
                  <a:cubicBezTo>
                    <a:pt x="3292" y="920"/>
                    <a:pt x="3297" y="925"/>
                    <a:pt x="3306" y="930"/>
                  </a:cubicBezTo>
                  <a:lnTo>
                    <a:pt x="3311" y="934"/>
                  </a:lnTo>
                  <a:cubicBezTo>
                    <a:pt x="3321" y="939"/>
                    <a:pt x="3326" y="944"/>
                    <a:pt x="3335" y="954"/>
                  </a:cubicBezTo>
                  <a:lnTo>
                    <a:pt x="5881" y="3499"/>
                  </a:lnTo>
                  <a:cubicBezTo>
                    <a:pt x="5885" y="3504"/>
                    <a:pt x="5890" y="3513"/>
                    <a:pt x="5895" y="3518"/>
                  </a:cubicBezTo>
                  <a:lnTo>
                    <a:pt x="5900" y="3528"/>
                  </a:lnTo>
                  <a:cubicBezTo>
                    <a:pt x="5909" y="3533"/>
                    <a:pt x="5914" y="3542"/>
                    <a:pt x="5919" y="3552"/>
                  </a:cubicBezTo>
                  <a:cubicBezTo>
                    <a:pt x="5919" y="3557"/>
                    <a:pt x="5924" y="3566"/>
                    <a:pt x="5929" y="3576"/>
                  </a:cubicBezTo>
                  <a:lnTo>
                    <a:pt x="5929" y="3581"/>
                  </a:lnTo>
                  <a:cubicBezTo>
                    <a:pt x="5929" y="3590"/>
                    <a:pt x="5934" y="3600"/>
                    <a:pt x="5934" y="3605"/>
                  </a:cubicBezTo>
                  <a:cubicBezTo>
                    <a:pt x="5938" y="3614"/>
                    <a:pt x="5938" y="3624"/>
                    <a:pt x="5938" y="3634"/>
                  </a:cubicBezTo>
                  <a:lnTo>
                    <a:pt x="5938" y="3643"/>
                  </a:lnTo>
                  <a:lnTo>
                    <a:pt x="5938" y="3648"/>
                  </a:lnTo>
                  <a:lnTo>
                    <a:pt x="5938" y="11260"/>
                  </a:lnTo>
                  <a:lnTo>
                    <a:pt x="7425" y="11260"/>
                  </a:lnTo>
                  <a:lnTo>
                    <a:pt x="7425" y="2546"/>
                  </a:lnTo>
                  <a:lnTo>
                    <a:pt x="5096" y="2546"/>
                  </a:lnTo>
                  <a:cubicBezTo>
                    <a:pt x="4976" y="2546"/>
                    <a:pt x="4880" y="2450"/>
                    <a:pt x="4880" y="2330"/>
                  </a:cubicBezTo>
                  <a:lnTo>
                    <a:pt x="4880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5"/>
            <p:cNvSpPr/>
            <p:nvPr/>
          </p:nvSpPr>
          <p:spPr>
            <a:xfrm>
              <a:off x="6312768" y="2479209"/>
              <a:ext cx="194503" cy="294823"/>
            </a:xfrm>
            <a:custGeom>
              <a:avLst/>
              <a:gdLst/>
              <a:ahLst/>
              <a:cxnLst/>
              <a:rect l="l" t="t" r="r" b="b"/>
              <a:pathLst>
                <a:path w="7416" h="11241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804" y="4167"/>
                  </a:lnTo>
                  <a:lnTo>
                    <a:pt x="852" y="4172"/>
                  </a:lnTo>
                  <a:lnTo>
                    <a:pt x="905" y="4172"/>
                  </a:lnTo>
                  <a:lnTo>
                    <a:pt x="953" y="4177"/>
                  </a:lnTo>
                  <a:lnTo>
                    <a:pt x="991" y="4182"/>
                  </a:lnTo>
                  <a:lnTo>
                    <a:pt x="996" y="4182"/>
                  </a:lnTo>
                  <a:lnTo>
                    <a:pt x="1049" y="4186"/>
                  </a:lnTo>
                  <a:lnTo>
                    <a:pt x="1088" y="4191"/>
                  </a:lnTo>
                  <a:lnTo>
                    <a:pt x="1092" y="4191"/>
                  </a:lnTo>
                  <a:lnTo>
                    <a:pt x="1145" y="4201"/>
                  </a:lnTo>
                  <a:lnTo>
                    <a:pt x="1189" y="4206"/>
                  </a:lnTo>
                  <a:lnTo>
                    <a:pt x="1242" y="4215"/>
                  </a:lnTo>
                  <a:lnTo>
                    <a:pt x="1285" y="4225"/>
                  </a:lnTo>
                  <a:lnTo>
                    <a:pt x="1338" y="4234"/>
                  </a:lnTo>
                  <a:lnTo>
                    <a:pt x="1381" y="4244"/>
                  </a:lnTo>
                  <a:lnTo>
                    <a:pt x="1434" y="4258"/>
                  </a:lnTo>
                  <a:lnTo>
                    <a:pt x="1477" y="4268"/>
                  </a:lnTo>
                  <a:lnTo>
                    <a:pt x="1526" y="4278"/>
                  </a:lnTo>
                  <a:lnTo>
                    <a:pt x="1569" y="4292"/>
                  </a:lnTo>
                  <a:lnTo>
                    <a:pt x="1617" y="4307"/>
                  </a:lnTo>
                  <a:lnTo>
                    <a:pt x="1660" y="4316"/>
                  </a:lnTo>
                  <a:lnTo>
                    <a:pt x="1708" y="4335"/>
                  </a:lnTo>
                  <a:lnTo>
                    <a:pt x="1718" y="4335"/>
                  </a:lnTo>
                  <a:lnTo>
                    <a:pt x="1752" y="4345"/>
                  </a:lnTo>
                  <a:lnTo>
                    <a:pt x="1805" y="4360"/>
                  </a:lnTo>
                  <a:lnTo>
                    <a:pt x="1809" y="4360"/>
                  </a:lnTo>
                  <a:lnTo>
                    <a:pt x="1843" y="4374"/>
                  </a:lnTo>
                  <a:lnTo>
                    <a:pt x="1882" y="4388"/>
                  </a:lnTo>
                  <a:lnTo>
                    <a:pt x="1906" y="4398"/>
                  </a:lnTo>
                  <a:lnTo>
                    <a:pt x="1930" y="4408"/>
                  </a:lnTo>
                  <a:lnTo>
                    <a:pt x="1978" y="4427"/>
                  </a:lnTo>
                  <a:lnTo>
                    <a:pt x="1992" y="4432"/>
                  </a:lnTo>
                  <a:lnTo>
                    <a:pt x="2016" y="4441"/>
                  </a:lnTo>
                  <a:lnTo>
                    <a:pt x="2074" y="4465"/>
                  </a:lnTo>
                  <a:lnTo>
                    <a:pt x="2088" y="4470"/>
                  </a:lnTo>
                  <a:lnTo>
                    <a:pt x="2103" y="4480"/>
                  </a:lnTo>
                  <a:lnTo>
                    <a:pt x="2190" y="4518"/>
                  </a:lnTo>
                  <a:lnTo>
                    <a:pt x="2199" y="4523"/>
                  </a:lnTo>
                  <a:lnTo>
                    <a:pt x="2276" y="4562"/>
                  </a:lnTo>
                  <a:lnTo>
                    <a:pt x="2295" y="4571"/>
                  </a:lnTo>
                  <a:lnTo>
                    <a:pt x="2305" y="4576"/>
                  </a:lnTo>
                  <a:lnTo>
                    <a:pt x="2358" y="4605"/>
                  </a:lnTo>
                  <a:lnTo>
                    <a:pt x="2382" y="4619"/>
                  </a:lnTo>
                  <a:lnTo>
                    <a:pt x="2392" y="4624"/>
                  </a:lnTo>
                  <a:lnTo>
                    <a:pt x="2440" y="4653"/>
                  </a:lnTo>
                  <a:lnTo>
                    <a:pt x="2469" y="4667"/>
                  </a:lnTo>
                  <a:lnTo>
                    <a:pt x="2478" y="4672"/>
                  </a:lnTo>
                  <a:lnTo>
                    <a:pt x="2522" y="4701"/>
                  </a:lnTo>
                  <a:lnTo>
                    <a:pt x="2546" y="4716"/>
                  </a:lnTo>
                  <a:lnTo>
                    <a:pt x="2555" y="4720"/>
                  </a:lnTo>
                  <a:lnTo>
                    <a:pt x="2599" y="4749"/>
                  </a:lnTo>
                  <a:lnTo>
                    <a:pt x="2632" y="4769"/>
                  </a:lnTo>
                  <a:lnTo>
                    <a:pt x="2676" y="4802"/>
                  </a:lnTo>
                  <a:lnTo>
                    <a:pt x="2709" y="4821"/>
                  </a:lnTo>
                  <a:lnTo>
                    <a:pt x="2714" y="4821"/>
                  </a:lnTo>
                  <a:lnTo>
                    <a:pt x="2753" y="4850"/>
                  </a:lnTo>
                  <a:lnTo>
                    <a:pt x="2786" y="4874"/>
                  </a:lnTo>
                  <a:lnTo>
                    <a:pt x="2830" y="4908"/>
                  </a:lnTo>
                  <a:lnTo>
                    <a:pt x="2863" y="4932"/>
                  </a:lnTo>
                  <a:lnTo>
                    <a:pt x="2902" y="4966"/>
                  </a:lnTo>
                  <a:lnTo>
                    <a:pt x="2935" y="4990"/>
                  </a:lnTo>
                  <a:lnTo>
                    <a:pt x="2979" y="5024"/>
                  </a:lnTo>
                  <a:lnTo>
                    <a:pt x="3008" y="5052"/>
                  </a:lnTo>
                  <a:lnTo>
                    <a:pt x="3046" y="5086"/>
                  </a:lnTo>
                  <a:lnTo>
                    <a:pt x="3051" y="5091"/>
                  </a:lnTo>
                  <a:lnTo>
                    <a:pt x="3056" y="5096"/>
                  </a:lnTo>
                  <a:lnTo>
                    <a:pt x="3075" y="5110"/>
                  </a:lnTo>
                  <a:lnTo>
                    <a:pt x="3113" y="5144"/>
                  </a:lnTo>
                  <a:lnTo>
                    <a:pt x="3123" y="5153"/>
                  </a:lnTo>
                  <a:lnTo>
                    <a:pt x="3133" y="5163"/>
                  </a:lnTo>
                  <a:lnTo>
                    <a:pt x="3142" y="5173"/>
                  </a:lnTo>
                  <a:lnTo>
                    <a:pt x="3181" y="5211"/>
                  </a:lnTo>
                  <a:lnTo>
                    <a:pt x="3186" y="5216"/>
                  </a:lnTo>
                  <a:lnTo>
                    <a:pt x="3200" y="5230"/>
                  </a:lnTo>
                  <a:lnTo>
                    <a:pt x="3205" y="5235"/>
                  </a:lnTo>
                  <a:lnTo>
                    <a:pt x="3248" y="5279"/>
                  </a:lnTo>
                  <a:lnTo>
                    <a:pt x="3253" y="5283"/>
                  </a:lnTo>
                  <a:lnTo>
                    <a:pt x="3272" y="5298"/>
                  </a:lnTo>
                  <a:lnTo>
                    <a:pt x="3311" y="5346"/>
                  </a:lnTo>
                  <a:lnTo>
                    <a:pt x="3320" y="5351"/>
                  </a:lnTo>
                  <a:lnTo>
                    <a:pt x="3330" y="5365"/>
                  </a:lnTo>
                  <a:cubicBezTo>
                    <a:pt x="3580" y="5639"/>
                    <a:pt x="3787" y="5947"/>
                    <a:pt x="3951" y="6284"/>
                  </a:cubicBezTo>
                  <a:lnTo>
                    <a:pt x="3951" y="6289"/>
                  </a:lnTo>
                  <a:lnTo>
                    <a:pt x="3951" y="6294"/>
                  </a:lnTo>
                  <a:lnTo>
                    <a:pt x="3951" y="6299"/>
                  </a:lnTo>
                  <a:lnTo>
                    <a:pt x="3951" y="6303"/>
                  </a:lnTo>
                  <a:cubicBezTo>
                    <a:pt x="3960" y="6328"/>
                    <a:pt x="3970" y="6347"/>
                    <a:pt x="3980" y="6371"/>
                  </a:cubicBezTo>
                  <a:cubicBezTo>
                    <a:pt x="4191" y="6842"/>
                    <a:pt x="4302" y="7357"/>
                    <a:pt x="4307" y="7872"/>
                  </a:cubicBezTo>
                  <a:lnTo>
                    <a:pt x="4307" y="7901"/>
                  </a:lnTo>
                  <a:lnTo>
                    <a:pt x="4307" y="8021"/>
                  </a:lnTo>
                  <a:lnTo>
                    <a:pt x="4307" y="8055"/>
                  </a:lnTo>
                  <a:cubicBezTo>
                    <a:pt x="4307" y="8089"/>
                    <a:pt x="4302" y="8122"/>
                    <a:pt x="4297" y="8156"/>
                  </a:cubicBezTo>
                  <a:lnTo>
                    <a:pt x="4297" y="8175"/>
                  </a:lnTo>
                  <a:cubicBezTo>
                    <a:pt x="4297" y="8219"/>
                    <a:pt x="4292" y="8257"/>
                    <a:pt x="4287" y="8296"/>
                  </a:cubicBezTo>
                  <a:lnTo>
                    <a:pt x="4287" y="8320"/>
                  </a:lnTo>
                  <a:cubicBezTo>
                    <a:pt x="4283" y="8353"/>
                    <a:pt x="4283" y="8387"/>
                    <a:pt x="4278" y="8421"/>
                  </a:cubicBezTo>
                  <a:lnTo>
                    <a:pt x="4273" y="8450"/>
                  </a:lnTo>
                  <a:cubicBezTo>
                    <a:pt x="4259" y="8531"/>
                    <a:pt x="4244" y="8608"/>
                    <a:pt x="4230" y="8685"/>
                  </a:cubicBezTo>
                  <a:lnTo>
                    <a:pt x="4225" y="8709"/>
                  </a:lnTo>
                  <a:cubicBezTo>
                    <a:pt x="4215" y="8743"/>
                    <a:pt x="4210" y="8777"/>
                    <a:pt x="4201" y="8806"/>
                  </a:cubicBezTo>
                  <a:lnTo>
                    <a:pt x="4196" y="8830"/>
                  </a:lnTo>
                  <a:cubicBezTo>
                    <a:pt x="4186" y="8868"/>
                    <a:pt x="4177" y="8907"/>
                    <a:pt x="4162" y="8945"/>
                  </a:cubicBezTo>
                  <a:lnTo>
                    <a:pt x="4162" y="8960"/>
                  </a:lnTo>
                  <a:cubicBezTo>
                    <a:pt x="4153" y="8993"/>
                    <a:pt x="4138" y="9027"/>
                    <a:pt x="4129" y="9061"/>
                  </a:cubicBezTo>
                  <a:lnTo>
                    <a:pt x="4124" y="9085"/>
                  </a:lnTo>
                  <a:cubicBezTo>
                    <a:pt x="4095" y="9157"/>
                    <a:pt x="4071" y="9234"/>
                    <a:pt x="4042" y="9306"/>
                  </a:cubicBezTo>
                  <a:lnTo>
                    <a:pt x="4032" y="9325"/>
                  </a:lnTo>
                  <a:cubicBezTo>
                    <a:pt x="4018" y="9359"/>
                    <a:pt x="4004" y="9388"/>
                    <a:pt x="3989" y="9421"/>
                  </a:cubicBezTo>
                  <a:lnTo>
                    <a:pt x="3984" y="9436"/>
                  </a:lnTo>
                  <a:cubicBezTo>
                    <a:pt x="3970" y="9474"/>
                    <a:pt x="3951" y="9508"/>
                    <a:pt x="3931" y="9547"/>
                  </a:cubicBezTo>
                  <a:lnTo>
                    <a:pt x="3931" y="9551"/>
                  </a:lnTo>
                  <a:cubicBezTo>
                    <a:pt x="3917" y="9585"/>
                    <a:pt x="3898" y="9619"/>
                    <a:pt x="3883" y="9652"/>
                  </a:cubicBezTo>
                  <a:lnTo>
                    <a:pt x="3874" y="9667"/>
                  </a:lnTo>
                  <a:cubicBezTo>
                    <a:pt x="3835" y="9739"/>
                    <a:pt x="3797" y="9806"/>
                    <a:pt x="3753" y="9879"/>
                  </a:cubicBezTo>
                  <a:lnTo>
                    <a:pt x="3744" y="9888"/>
                  </a:lnTo>
                  <a:cubicBezTo>
                    <a:pt x="3724" y="9922"/>
                    <a:pt x="3705" y="9951"/>
                    <a:pt x="3686" y="9984"/>
                  </a:cubicBezTo>
                  <a:lnTo>
                    <a:pt x="3681" y="9989"/>
                  </a:lnTo>
                  <a:cubicBezTo>
                    <a:pt x="3633" y="10057"/>
                    <a:pt x="3585" y="10124"/>
                    <a:pt x="3537" y="10187"/>
                  </a:cubicBezTo>
                  <a:lnTo>
                    <a:pt x="3532" y="10196"/>
                  </a:lnTo>
                  <a:cubicBezTo>
                    <a:pt x="3479" y="10264"/>
                    <a:pt x="3431" y="10326"/>
                    <a:pt x="3373" y="10389"/>
                  </a:cubicBezTo>
                  <a:lnTo>
                    <a:pt x="3373" y="10393"/>
                  </a:lnTo>
                  <a:cubicBezTo>
                    <a:pt x="3344" y="10422"/>
                    <a:pt x="3315" y="10451"/>
                    <a:pt x="3291" y="10480"/>
                  </a:cubicBezTo>
                  <a:cubicBezTo>
                    <a:pt x="3234" y="10543"/>
                    <a:pt x="3176" y="10600"/>
                    <a:pt x="3113" y="10658"/>
                  </a:cubicBezTo>
                  <a:lnTo>
                    <a:pt x="3109" y="10658"/>
                  </a:lnTo>
                  <a:cubicBezTo>
                    <a:pt x="2955" y="10802"/>
                    <a:pt x="2791" y="10932"/>
                    <a:pt x="2618" y="11048"/>
                  </a:cubicBezTo>
                  <a:cubicBezTo>
                    <a:pt x="2512" y="11120"/>
                    <a:pt x="2401" y="11183"/>
                    <a:pt x="2291" y="11240"/>
                  </a:cubicBezTo>
                  <a:lnTo>
                    <a:pt x="7415" y="11240"/>
                  </a:lnTo>
                  <a:lnTo>
                    <a:pt x="7415" y="2546"/>
                  </a:lnTo>
                  <a:lnTo>
                    <a:pt x="5091" y="2546"/>
                  </a:lnTo>
                  <a:cubicBezTo>
                    <a:pt x="4976" y="2546"/>
                    <a:pt x="4879" y="2449"/>
                    <a:pt x="4879" y="2329"/>
                  </a:cubicBezTo>
                  <a:lnTo>
                    <a:pt x="487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5"/>
            <p:cNvSpPr/>
            <p:nvPr/>
          </p:nvSpPr>
          <p:spPr>
            <a:xfrm>
              <a:off x="6501947" y="2452457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0" y="0"/>
                  </a:moveTo>
                  <a:lnTo>
                    <a:pt x="0" y="1814"/>
                  </a:lnTo>
                  <a:lnTo>
                    <a:pt x="1814" y="18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5"/>
            <p:cNvSpPr/>
            <p:nvPr/>
          </p:nvSpPr>
          <p:spPr>
            <a:xfrm>
              <a:off x="6451957" y="2487156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" y="0"/>
                  </a:moveTo>
                  <a:lnTo>
                    <a:pt x="1" y="1814"/>
                  </a:lnTo>
                  <a:lnTo>
                    <a:pt x="1815" y="18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5"/>
            <p:cNvSpPr/>
            <p:nvPr/>
          </p:nvSpPr>
          <p:spPr>
            <a:xfrm>
              <a:off x="6446921" y="2468089"/>
              <a:ext cx="80781" cy="271743"/>
            </a:xfrm>
            <a:custGeom>
              <a:avLst/>
              <a:gdLst/>
              <a:ahLst/>
              <a:cxnLst/>
              <a:rect l="l" t="t" r="r" b="b"/>
              <a:pathLst>
                <a:path w="3080" h="10361" extrusionOk="0">
                  <a:moveTo>
                    <a:pt x="0" y="1"/>
                  </a:moveTo>
                  <a:lnTo>
                    <a:pt x="24" y="5"/>
                  </a:lnTo>
                  <a:cubicBezTo>
                    <a:pt x="34" y="5"/>
                    <a:pt x="43" y="10"/>
                    <a:pt x="48" y="10"/>
                  </a:cubicBezTo>
                  <a:lnTo>
                    <a:pt x="58" y="10"/>
                  </a:lnTo>
                  <a:lnTo>
                    <a:pt x="82" y="20"/>
                  </a:lnTo>
                  <a:cubicBezTo>
                    <a:pt x="87" y="25"/>
                    <a:pt x="96" y="30"/>
                    <a:pt x="106" y="34"/>
                  </a:cubicBezTo>
                  <a:lnTo>
                    <a:pt x="111" y="39"/>
                  </a:lnTo>
                  <a:cubicBezTo>
                    <a:pt x="116" y="44"/>
                    <a:pt x="125" y="54"/>
                    <a:pt x="130" y="58"/>
                  </a:cubicBezTo>
                  <a:lnTo>
                    <a:pt x="2675" y="2604"/>
                  </a:lnTo>
                  <a:cubicBezTo>
                    <a:pt x="2685" y="2613"/>
                    <a:pt x="2690" y="2618"/>
                    <a:pt x="2695" y="2628"/>
                  </a:cubicBezTo>
                  <a:lnTo>
                    <a:pt x="2699" y="2633"/>
                  </a:lnTo>
                  <a:cubicBezTo>
                    <a:pt x="2704" y="2638"/>
                    <a:pt x="2709" y="2647"/>
                    <a:pt x="2714" y="2657"/>
                  </a:cubicBezTo>
                  <a:cubicBezTo>
                    <a:pt x="2719" y="2662"/>
                    <a:pt x="2724" y="2671"/>
                    <a:pt x="2728" y="2681"/>
                  </a:cubicBezTo>
                  <a:lnTo>
                    <a:pt x="2728" y="2686"/>
                  </a:lnTo>
                  <a:cubicBezTo>
                    <a:pt x="2728" y="2695"/>
                    <a:pt x="2733" y="2705"/>
                    <a:pt x="2733" y="2714"/>
                  </a:cubicBezTo>
                  <a:cubicBezTo>
                    <a:pt x="2733" y="2719"/>
                    <a:pt x="2738" y="2729"/>
                    <a:pt x="2738" y="2739"/>
                  </a:cubicBezTo>
                  <a:lnTo>
                    <a:pt x="2738" y="2748"/>
                  </a:lnTo>
                  <a:lnTo>
                    <a:pt x="2738" y="2753"/>
                  </a:lnTo>
                  <a:lnTo>
                    <a:pt x="2738" y="10360"/>
                  </a:lnTo>
                  <a:lnTo>
                    <a:pt x="3080" y="10360"/>
                  </a:lnTo>
                  <a:lnTo>
                    <a:pt x="3080" y="2753"/>
                  </a:lnTo>
                  <a:lnTo>
                    <a:pt x="3080" y="2748"/>
                  </a:lnTo>
                  <a:lnTo>
                    <a:pt x="3080" y="2739"/>
                  </a:lnTo>
                  <a:cubicBezTo>
                    <a:pt x="3080" y="2729"/>
                    <a:pt x="3075" y="2719"/>
                    <a:pt x="3075" y="2714"/>
                  </a:cubicBezTo>
                  <a:cubicBezTo>
                    <a:pt x="3075" y="2705"/>
                    <a:pt x="3070" y="2695"/>
                    <a:pt x="3070" y="2686"/>
                  </a:cubicBezTo>
                  <a:lnTo>
                    <a:pt x="3070" y="2681"/>
                  </a:lnTo>
                  <a:cubicBezTo>
                    <a:pt x="3065" y="2671"/>
                    <a:pt x="3060" y="2662"/>
                    <a:pt x="3056" y="2657"/>
                  </a:cubicBezTo>
                  <a:cubicBezTo>
                    <a:pt x="3051" y="2647"/>
                    <a:pt x="3046" y="2638"/>
                    <a:pt x="3041" y="2633"/>
                  </a:cubicBezTo>
                  <a:lnTo>
                    <a:pt x="3036" y="2628"/>
                  </a:lnTo>
                  <a:cubicBezTo>
                    <a:pt x="3031" y="2618"/>
                    <a:pt x="3027" y="2613"/>
                    <a:pt x="3022" y="2604"/>
                  </a:cubicBezTo>
                  <a:lnTo>
                    <a:pt x="2060" y="1646"/>
                  </a:lnTo>
                  <a:lnTo>
                    <a:pt x="1886" y="1646"/>
                  </a:lnTo>
                  <a:cubicBezTo>
                    <a:pt x="1771" y="1646"/>
                    <a:pt x="1675" y="1550"/>
                    <a:pt x="1675" y="1435"/>
                  </a:cubicBezTo>
                  <a:lnTo>
                    <a:pt x="1675" y="1257"/>
                  </a:lnTo>
                  <a:lnTo>
                    <a:pt x="476" y="58"/>
                  </a:lnTo>
                  <a:cubicBezTo>
                    <a:pt x="467" y="54"/>
                    <a:pt x="462" y="44"/>
                    <a:pt x="452" y="39"/>
                  </a:cubicBezTo>
                  <a:lnTo>
                    <a:pt x="448" y="34"/>
                  </a:lnTo>
                  <a:cubicBezTo>
                    <a:pt x="438" y="30"/>
                    <a:pt x="433" y="25"/>
                    <a:pt x="424" y="20"/>
                  </a:cubicBezTo>
                  <a:cubicBezTo>
                    <a:pt x="414" y="20"/>
                    <a:pt x="409" y="15"/>
                    <a:pt x="399" y="10"/>
                  </a:cubicBezTo>
                  <a:lnTo>
                    <a:pt x="395" y="10"/>
                  </a:lnTo>
                  <a:cubicBezTo>
                    <a:pt x="385" y="10"/>
                    <a:pt x="375" y="5"/>
                    <a:pt x="366" y="5"/>
                  </a:cubicBezTo>
                  <a:cubicBezTo>
                    <a:pt x="356" y="1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5"/>
            <p:cNvSpPr/>
            <p:nvPr/>
          </p:nvSpPr>
          <p:spPr>
            <a:xfrm>
              <a:off x="6362731" y="2444484"/>
              <a:ext cx="8996" cy="23500"/>
            </a:xfrm>
            <a:custGeom>
              <a:avLst/>
              <a:gdLst/>
              <a:ahLst/>
              <a:cxnLst/>
              <a:rect l="l" t="t" r="r" b="b"/>
              <a:pathLst>
                <a:path w="343" h="896" extrusionOk="0">
                  <a:moveTo>
                    <a:pt x="1" y="1"/>
                  </a:moveTo>
                  <a:lnTo>
                    <a:pt x="1" y="896"/>
                  </a:lnTo>
                  <a:lnTo>
                    <a:pt x="342" y="896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5"/>
            <p:cNvSpPr/>
            <p:nvPr/>
          </p:nvSpPr>
          <p:spPr>
            <a:xfrm>
              <a:off x="6337002" y="2588998"/>
              <a:ext cx="98458" cy="185664"/>
            </a:xfrm>
            <a:custGeom>
              <a:avLst/>
              <a:gdLst/>
              <a:ahLst/>
              <a:cxnLst/>
              <a:rect l="l" t="t" r="r" b="b"/>
              <a:pathLst>
                <a:path w="3754" h="7079" extrusionOk="0">
                  <a:moveTo>
                    <a:pt x="0" y="0"/>
                  </a:moveTo>
                  <a:lnTo>
                    <a:pt x="48" y="5"/>
                  </a:lnTo>
                  <a:lnTo>
                    <a:pt x="87" y="10"/>
                  </a:lnTo>
                  <a:lnTo>
                    <a:pt x="91" y="10"/>
                  </a:lnTo>
                  <a:lnTo>
                    <a:pt x="144" y="20"/>
                  </a:lnTo>
                  <a:lnTo>
                    <a:pt x="183" y="24"/>
                  </a:lnTo>
                  <a:lnTo>
                    <a:pt x="188" y="24"/>
                  </a:lnTo>
                  <a:lnTo>
                    <a:pt x="245" y="29"/>
                  </a:lnTo>
                  <a:lnTo>
                    <a:pt x="289" y="39"/>
                  </a:lnTo>
                  <a:lnTo>
                    <a:pt x="342" y="48"/>
                  </a:lnTo>
                  <a:lnTo>
                    <a:pt x="385" y="53"/>
                  </a:lnTo>
                  <a:lnTo>
                    <a:pt x="433" y="68"/>
                  </a:lnTo>
                  <a:lnTo>
                    <a:pt x="476" y="77"/>
                  </a:lnTo>
                  <a:lnTo>
                    <a:pt x="529" y="87"/>
                  </a:lnTo>
                  <a:lnTo>
                    <a:pt x="573" y="97"/>
                  </a:lnTo>
                  <a:lnTo>
                    <a:pt x="621" y="111"/>
                  </a:lnTo>
                  <a:lnTo>
                    <a:pt x="664" y="121"/>
                  </a:lnTo>
                  <a:lnTo>
                    <a:pt x="717" y="135"/>
                  </a:lnTo>
                  <a:lnTo>
                    <a:pt x="756" y="149"/>
                  </a:lnTo>
                  <a:lnTo>
                    <a:pt x="808" y="164"/>
                  </a:lnTo>
                  <a:lnTo>
                    <a:pt x="818" y="164"/>
                  </a:lnTo>
                  <a:lnTo>
                    <a:pt x="847" y="174"/>
                  </a:lnTo>
                  <a:lnTo>
                    <a:pt x="900" y="193"/>
                  </a:lnTo>
                  <a:lnTo>
                    <a:pt x="905" y="193"/>
                  </a:lnTo>
                  <a:lnTo>
                    <a:pt x="938" y="202"/>
                  </a:lnTo>
                  <a:lnTo>
                    <a:pt x="982" y="222"/>
                  </a:lnTo>
                  <a:lnTo>
                    <a:pt x="1001" y="226"/>
                  </a:lnTo>
                  <a:lnTo>
                    <a:pt x="1025" y="236"/>
                  </a:lnTo>
                  <a:lnTo>
                    <a:pt x="1073" y="255"/>
                  </a:lnTo>
                  <a:lnTo>
                    <a:pt x="1088" y="265"/>
                  </a:lnTo>
                  <a:lnTo>
                    <a:pt x="1116" y="275"/>
                  </a:lnTo>
                  <a:lnTo>
                    <a:pt x="1174" y="299"/>
                  </a:lnTo>
                  <a:lnTo>
                    <a:pt x="1184" y="303"/>
                  </a:lnTo>
                  <a:lnTo>
                    <a:pt x="1203" y="308"/>
                  </a:lnTo>
                  <a:lnTo>
                    <a:pt x="1290" y="352"/>
                  </a:lnTo>
                  <a:lnTo>
                    <a:pt x="1294" y="352"/>
                  </a:lnTo>
                  <a:lnTo>
                    <a:pt x="1371" y="390"/>
                  </a:lnTo>
                  <a:lnTo>
                    <a:pt x="1391" y="400"/>
                  </a:lnTo>
                  <a:lnTo>
                    <a:pt x="1400" y="405"/>
                  </a:lnTo>
                  <a:lnTo>
                    <a:pt x="1453" y="438"/>
                  </a:lnTo>
                  <a:lnTo>
                    <a:pt x="1477" y="448"/>
                  </a:lnTo>
                  <a:lnTo>
                    <a:pt x="1492" y="457"/>
                  </a:lnTo>
                  <a:lnTo>
                    <a:pt x="1535" y="481"/>
                  </a:lnTo>
                  <a:lnTo>
                    <a:pt x="1564" y="496"/>
                  </a:lnTo>
                  <a:lnTo>
                    <a:pt x="1578" y="506"/>
                  </a:lnTo>
                  <a:lnTo>
                    <a:pt x="1617" y="530"/>
                  </a:lnTo>
                  <a:lnTo>
                    <a:pt x="1641" y="544"/>
                  </a:lnTo>
                  <a:lnTo>
                    <a:pt x="1650" y="549"/>
                  </a:lnTo>
                  <a:lnTo>
                    <a:pt x="1699" y="578"/>
                  </a:lnTo>
                  <a:lnTo>
                    <a:pt x="1732" y="602"/>
                  </a:lnTo>
                  <a:lnTo>
                    <a:pt x="1776" y="631"/>
                  </a:lnTo>
                  <a:lnTo>
                    <a:pt x="1804" y="650"/>
                  </a:lnTo>
                  <a:lnTo>
                    <a:pt x="1809" y="650"/>
                  </a:lnTo>
                  <a:lnTo>
                    <a:pt x="1853" y="684"/>
                  </a:lnTo>
                  <a:lnTo>
                    <a:pt x="1886" y="708"/>
                  </a:lnTo>
                  <a:lnTo>
                    <a:pt x="1925" y="737"/>
                  </a:lnTo>
                  <a:lnTo>
                    <a:pt x="2132" y="1112"/>
                  </a:lnTo>
                  <a:lnTo>
                    <a:pt x="2324" y="1309"/>
                  </a:lnTo>
                  <a:lnTo>
                    <a:pt x="2574" y="1362"/>
                  </a:lnTo>
                  <a:cubicBezTo>
                    <a:pt x="2762" y="1593"/>
                    <a:pt x="2926" y="1848"/>
                    <a:pt x="3056" y="2122"/>
                  </a:cubicBezTo>
                  <a:lnTo>
                    <a:pt x="3056" y="2127"/>
                  </a:lnTo>
                  <a:lnTo>
                    <a:pt x="3056" y="2132"/>
                  </a:lnTo>
                  <a:lnTo>
                    <a:pt x="3056" y="2137"/>
                  </a:lnTo>
                  <a:lnTo>
                    <a:pt x="3056" y="2142"/>
                  </a:lnTo>
                  <a:cubicBezTo>
                    <a:pt x="3065" y="2166"/>
                    <a:pt x="3075" y="2190"/>
                    <a:pt x="3084" y="2209"/>
                  </a:cubicBezTo>
                  <a:cubicBezTo>
                    <a:pt x="3296" y="2685"/>
                    <a:pt x="3407" y="3195"/>
                    <a:pt x="3412" y="3710"/>
                  </a:cubicBezTo>
                  <a:lnTo>
                    <a:pt x="3412" y="3744"/>
                  </a:lnTo>
                  <a:lnTo>
                    <a:pt x="3412" y="3864"/>
                  </a:lnTo>
                  <a:lnTo>
                    <a:pt x="3412" y="3893"/>
                  </a:lnTo>
                  <a:cubicBezTo>
                    <a:pt x="3412" y="3927"/>
                    <a:pt x="3407" y="3960"/>
                    <a:pt x="3402" y="3994"/>
                  </a:cubicBezTo>
                  <a:lnTo>
                    <a:pt x="3402" y="4018"/>
                  </a:lnTo>
                  <a:cubicBezTo>
                    <a:pt x="3402" y="4057"/>
                    <a:pt x="3397" y="4095"/>
                    <a:pt x="3392" y="4138"/>
                  </a:cubicBezTo>
                  <a:lnTo>
                    <a:pt x="3392" y="4158"/>
                  </a:lnTo>
                  <a:cubicBezTo>
                    <a:pt x="3388" y="4191"/>
                    <a:pt x="3388" y="4225"/>
                    <a:pt x="3383" y="4259"/>
                  </a:cubicBezTo>
                  <a:lnTo>
                    <a:pt x="3378" y="4288"/>
                  </a:lnTo>
                  <a:cubicBezTo>
                    <a:pt x="3363" y="4369"/>
                    <a:pt x="3349" y="4446"/>
                    <a:pt x="3335" y="4523"/>
                  </a:cubicBezTo>
                  <a:lnTo>
                    <a:pt x="3330" y="4552"/>
                  </a:lnTo>
                  <a:cubicBezTo>
                    <a:pt x="3320" y="4581"/>
                    <a:pt x="3315" y="4615"/>
                    <a:pt x="3306" y="4648"/>
                  </a:cubicBezTo>
                  <a:lnTo>
                    <a:pt x="3301" y="4668"/>
                  </a:lnTo>
                  <a:cubicBezTo>
                    <a:pt x="3291" y="4706"/>
                    <a:pt x="3282" y="4745"/>
                    <a:pt x="3267" y="4783"/>
                  </a:cubicBezTo>
                  <a:lnTo>
                    <a:pt x="3267" y="4798"/>
                  </a:lnTo>
                  <a:cubicBezTo>
                    <a:pt x="3258" y="4831"/>
                    <a:pt x="3243" y="4865"/>
                    <a:pt x="3234" y="4899"/>
                  </a:cubicBezTo>
                  <a:lnTo>
                    <a:pt x="3229" y="4923"/>
                  </a:lnTo>
                  <a:cubicBezTo>
                    <a:pt x="3200" y="4995"/>
                    <a:pt x="3176" y="5072"/>
                    <a:pt x="3147" y="5144"/>
                  </a:cubicBezTo>
                  <a:lnTo>
                    <a:pt x="3137" y="5163"/>
                  </a:lnTo>
                  <a:cubicBezTo>
                    <a:pt x="3123" y="5197"/>
                    <a:pt x="3108" y="5226"/>
                    <a:pt x="3094" y="5260"/>
                  </a:cubicBezTo>
                  <a:lnTo>
                    <a:pt x="3089" y="5274"/>
                  </a:lnTo>
                  <a:cubicBezTo>
                    <a:pt x="3070" y="5312"/>
                    <a:pt x="3056" y="5346"/>
                    <a:pt x="3036" y="5385"/>
                  </a:cubicBezTo>
                  <a:lnTo>
                    <a:pt x="3036" y="5389"/>
                  </a:lnTo>
                  <a:cubicBezTo>
                    <a:pt x="3022" y="5423"/>
                    <a:pt x="3003" y="5457"/>
                    <a:pt x="2988" y="5490"/>
                  </a:cubicBezTo>
                  <a:lnTo>
                    <a:pt x="2979" y="5510"/>
                  </a:lnTo>
                  <a:cubicBezTo>
                    <a:pt x="2940" y="5577"/>
                    <a:pt x="2902" y="5649"/>
                    <a:pt x="2858" y="5717"/>
                  </a:cubicBezTo>
                  <a:lnTo>
                    <a:pt x="2849" y="5726"/>
                  </a:lnTo>
                  <a:cubicBezTo>
                    <a:pt x="2829" y="5760"/>
                    <a:pt x="2810" y="5789"/>
                    <a:pt x="2791" y="5823"/>
                  </a:cubicBezTo>
                  <a:lnTo>
                    <a:pt x="2786" y="5832"/>
                  </a:lnTo>
                  <a:cubicBezTo>
                    <a:pt x="2738" y="5899"/>
                    <a:pt x="2690" y="5962"/>
                    <a:pt x="2642" y="6029"/>
                  </a:cubicBezTo>
                  <a:lnTo>
                    <a:pt x="2637" y="6039"/>
                  </a:lnTo>
                  <a:cubicBezTo>
                    <a:pt x="2584" y="6102"/>
                    <a:pt x="2536" y="6164"/>
                    <a:pt x="2478" y="6227"/>
                  </a:cubicBezTo>
                  <a:lnTo>
                    <a:pt x="2478" y="6232"/>
                  </a:lnTo>
                  <a:cubicBezTo>
                    <a:pt x="2449" y="6260"/>
                    <a:pt x="2420" y="6289"/>
                    <a:pt x="2396" y="6318"/>
                  </a:cubicBezTo>
                  <a:cubicBezTo>
                    <a:pt x="2339" y="6381"/>
                    <a:pt x="2281" y="6438"/>
                    <a:pt x="2218" y="6496"/>
                  </a:cubicBezTo>
                  <a:lnTo>
                    <a:pt x="2213" y="6501"/>
                  </a:lnTo>
                  <a:cubicBezTo>
                    <a:pt x="2059" y="6641"/>
                    <a:pt x="1896" y="6770"/>
                    <a:pt x="1723" y="6886"/>
                  </a:cubicBezTo>
                  <a:cubicBezTo>
                    <a:pt x="1617" y="6958"/>
                    <a:pt x="1506" y="7021"/>
                    <a:pt x="1395" y="7078"/>
                  </a:cubicBezTo>
                  <a:lnTo>
                    <a:pt x="1737" y="7078"/>
                  </a:lnTo>
                  <a:cubicBezTo>
                    <a:pt x="1848" y="7021"/>
                    <a:pt x="1958" y="6958"/>
                    <a:pt x="2064" y="6886"/>
                  </a:cubicBezTo>
                  <a:cubicBezTo>
                    <a:pt x="2238" y="6770"/>
                    <a:pt x="2401" y="6641"/>
                    <a:pt x="2555" y="6501"/>
                  </a:cubicBezTo>
                  <a:lnTo>
                    <a:pt x="2560" y="6496"/>
                  </a:lnTo>
                  <a:cubicBezTo>
                    <a:pt x="2622" y="6438"/>
                    <a:pt x="2680" y="6381"/>
                    <a:pt x="2738" y="6318"/>
                  </a:cubicBezTo>
                  <a:cubicBezTo>
                    <a:pt x="2767" y="6289"/>
                    <a:pt x="2791" y="6260"/>
                    <a:pt x="2820" y="6232"/>
                  </a:cubicBezTo>
                  <a:lnTo>
                    <a:pt x="2820" y="6227"/>
                  </a:lnTo>
                  <a:cubicBezTo>
                    <a:pt x="2877" y="6164"/>
                    <a:pt x="2926" y="6102"/>
                    <a:pt x="2979" y="6039"/>
                  </a:cubicBezTo>
                  <a:lnTo>
                    <a:pt x="2983" y="6029"/>
                  </a:lnTo>
                  <a:cubicBezTo>
                    <a:pt x="3031" y="5962"/>
                    <a:pt x="3080" y="5899"/>
                    <a:pt x="3128" y="5832"/>
                  </a:cubicBezTo>
                  <a:lnTo>
                    <a:pt x="3133" y="5823"/>
                  </a:lnTo>
                  <a:cubicBezTo>
                    <a:pt x="3152" y="5789"/>
                    <a:pt x="3171" y="5760"/>
                    <a:pt x="3190" y="5726"/>
                  </a:cubicBezTo>
                  <a:lnTo>
                    <a:pt x="3200" y="5717"/>
                  </a:lnTo>
                  <a:cubicBezTo>
                    <a:pt x="3238" y="5649"/>
                    <a:pt x="3282" y="5577"/>
                    <a:pt x="3320" y="5510"/>
                  </a:cubicBezTo>
                  <a:lnTo>
                    <a:pt x="3330" y="5490"/>
                  </a:lnTo>
                  <a:cubicBezTo>
                    <a:pt x="3344" y="5457"/>
                    <a:pt x="3363" y="5423"/>
                    <a:pt x="3378" y="5389"/>
                  </a:cubicBezTo>
                  <a:lnTo>
                    <a:pt x="3378" y="5385"/>
                  </a:lnTo>
                  <a:cubicBezTo>
                    <a:pt x="3397" y="5346"/>
                    <a:pt x="3416" y="5312"/>
                    <a:pt x="3431" y="5274"/>
                  </a:cubicBezTo>
                  <a:lnTo>
                    <a:pt x="3436" y="5260"/>
                  </a:lnTo>
                  <a:cubicBezTo>
                    <a:pt x="3450" y="5226"/>
                    <a:pt x="3465" y="5197"/>
                    <a:pt x="3479" y="5163"/>
                  </a:cubicBezTo>
                  <a:lnTo>
                    <a:pt x="3489" y="5144"/>
                  </a:lnTo>
                  <a:cubicBezTo>
                    <a:pt x="3517" y="5072"/>
                    <a:pt x="3541" y="4995"/>
                    <a:pt x="3570" y="4923"/>
                  </a:cubicBezTo>
                  <a:lnTo>
                    <a:pt x="3575" y="4899"/>
                  </a:lnTo>
                  <a:cubicBezTo>
                    <a:pt x="3590" y="4865"/>
                    <a:pt x="3599" y="4831"/>
                    <a:pt x="3609" y="4798"/>
                  </a:cubicBezTo>
                  <a:lnTo>
                    <a:pt x="3614" y="4783"/>
                  </a:lnTo>
                  <a:cubicBezTo>
                    <a:pt x="3623" y="4745"/>
                    <a:pt x="3633" y="4706"/>
                    <a:pt x="3643" y="4668"/>
                  </a:cubicBezTo>
                  <a:lnTo>
                    <a:pt x="3647" y="4648"/>
                  </a:lnTo>
                  <a:cubicBezTo>
                    <a:pt x="3657" y="4615"/>
                    <a:pt x="3662" y="4581"/>
                    <a:pt x="3671" y="4552"/>
                  </a:cubicBezTo>
                  <a:lnTo>
                    <a:pt x="3676" y="4523"/>
                  </a:lnTo>
                  <a:cubicBezTo>
                    <a:pt x="3691" y="4446"/>
                    <a:pt x="3705" y="4369"/>
                    <a:pt x="3720" y="4288"/>
                  </a:cubicBezTo>
                  <a:lnTo>
                    <a:pt x="3724" y="4259"/>
                  </a:lnTo>
                  <a:cubicBezTo>
                    <a:pt x="3729" y="4225"/>
                    <a:pt x="3729" y="4191"/>
                    <a:pt x="3734" y="4158"/>
                  </a:cubicBezTo>
                  <a:lnTo>
                    <a:pt x="3734" y="4138"/>
                  </a:lnTo>
                  <a:cubicBezTo>
                    <a:pt x="3739" y="4095"/>
                    <a:pt x="3744" y="4057"/>
                    <a:pt x="3748" y="4018"/>
                  </a:cubicBezTo>
                  <a:lnTo>
                    <a:pt x="3748" y="3994"/>
                  </a:lnTo>
                  <a:cubicBezTo>
                    <a:pt x="3748" y="3960"/>
                    <a:pt x="3748" y="3927"/>
                    <a:pt x="3753" y="3893"/>
                  </a:cubicBezTo>
                  <a:lnTo>
                    <a:pt x="3753" y="3864"/>
                  </a:lnTo>
                  <a:lnTo>
                    <a:pt x="3753" y="3744"/>
                  </a:lnTo>
                  <a:cubicBezTo>
                    <a:pt x="3744" y="3725"/>
                    <a:pt x="3744" y="3715"/>
                    <a:pt x="3744" y="3701"/>
                  </a:cubicBezTo>
                  <a:cubicBezTo>
                    <a:pt x="3739" y="3186"/>
                    <a:pt x="3628" y="2676"/>
                    <a:pt x="3421" y="2204"/>
                  </a:cubicBezTo>
                  <a:cubicBezTo>
                    <a:pt x="3407" y="2180"/>
                    <a:pt x="3397" y="2156"/>
                    <a:pt x="3388" y="2132"/>
                  </a:cubicBezTo>
                  <a:lnTo>
                    <a:pt x="3388" y="2127"/>
                  </a:lnTo>
                  <a:lnTo>
                    <a:pt x="3388" y="2117"/>
                  </a:lnTo>
                  <a:lnTo>
                    <a:pt x="3388" y="2113"/>
                  </a:lnTo>
                  <a:cubicBezTo>
                    <a:pt x="3229" y="1781"/>
                    <a:pt x="3022" y="1473"/>
                    <a:pt x="2772" y="1198"/>
                  </a:cubicBezTo>
                  <a:lnTo>
                    <a:pt x="2767" y="1194"/>
                  </a:lnTo>
                  <a:lnTo>
                    <a:pt x="2757" y="1184"/>
                  </a:lnTo>
                  <a:lnTo>
                    <a:pt x="2752" y="1174"/>
                  </a:lnTo>
                  <a:lnTo>
                    <a:pt x="2709" y="1131"/>
                  </a:lnTo>
                  <a:lnTo>
                    <a:pt x="2690" y="1112"/>
                  </a:lnTo>
                  <a:lnTo>
                    <a:pt x="2685" y="1107"/>
                  </a:lnTo>
                  <a:lnTo>
                    <a:pt x="2647" y="1069"/>
                  </a:lnTo>
                  <a:lnTo>
                    <a:pt x="2642" y="1059"/>
                  </a:lnTo>
                  <a:lnTo>
                    <a:pt x="2627" y="1044"/>
                  </a:lnTo>
                  <a:lnTo>
                    <a:pt x="2622" y="1044"/>
                  </a:lnTo>
                  <a:lnTo>
                    <a:pt x="2579" y="1001"/>
                  </a:lnTo>
                  <a:lnTo>
                    <a:pt x="2570" y="992"/>
                  </a:lnTo>
                  <a:lnTo>
                    <a:pt x="2560" y="982"/>
                  </a:lnTo>
                  <a:lnTo>
                    <a:pt x="2550" y="977"/>
                  </a:lnTo>
                  <a:lnTo>
                    <a:pt x="2517" y="943"/>
                  </a:lnTo>
                  <a:lnTo>
                    <a:pt x="2497" y="924"/>
                  </a:lnTo>
                  <a:lnTo>
                    <a:pt x="2493" y="919"/>
                  </a:lnTo>
                  <a:lnTo>
                    <a:pt x="2488" y="915"/>
                  </a:lnTo>
                  <a:lnTo>
                    <a:pt x="2449" y="881"/>
                  </a:lnTo>
                  <a:lnTo>
                    <a:pt x="2416" y="857"/>
                  </a:lnTo>
                  <a:lnTo>
                    <a:pt x="2377" y="823"/>
                  </a:lnTo>
                  <a:lnTo>
                    <a:pt x="2343" y="794"/>
                  </a:lnTo>
                  <a:lnTo>
                    <a:pt x="2300" y="761"/>
                  </a:lnTo>
                  <a:lnTo>
                    <a:pt x="2271" y="737"/>
                  </a:lnTo>
                  <a:lnTo>
                    <a:pt x="2228" y="708"/>
                  </a:lnTo>
                  <a:lnTo>
                    <a:pt x="2194" y="684"/>
                  </a:lnTo>
                  <a:lnTo>
                    <a:pt x="2151" y="650"/>
                  </a:lnTo>
                  <a:lnTo>
                    <a:pt x="2146" y="650"/>
                  </a:lnTo>
                  <a:lnTo>
                    <a:pt x="2117" y="631"/>
                  </a:lnTo>
                  <a:lnTo>
                    <a:pt x="2074" y="602"/>
                  </a:lnTo>
                  <a:lnTo>
                    <a:pt x="2040" y="578"/>
                  </a:lnTo>
                  <a:lnTo>
                    <a:pt x="1992" y="549"/>
                  </a:lnTo>
                  <a:lnTo>
                    <a:pt x="1982" y="544"/>
                  </a:lnTo>
                  <a:lnTo>
                    <a:pt x="1958" y="530"/>
                  </a:lnTo>
                  <a:lnTo>
                    <a:pt x="1920" y="506"/>
                  </a:lnTo>
                  <a:lnTo>
                    <a:pt x="1906" y="496"/>
                  </a:lnTo>
                  <a:lnTo>
                    <a:pt x="1881" y="481"/>
                  </a:lnTo>
                  <a:lnTo>
                    <a:pt x="1833" y="457"/>
                  </a:lnTo>
                  <a:lnTo>
                    <a:pt x="1819" y="448"/>
                  </a:lnTo>
                  <a:lnTo>
                    <a:pt x="1800" y="438"/>
                  </a:lnTo>
                  <a:lnTo>
                    <a:pt x="1742" y="405"/>
                  </a:lnTo>
                  <a:lnTo>
                    <a:pt x="1732" y="400"/>
                  </a:lnTo>
                  <a:lnTo>
                    <a:pt x="1713" y="390"/>
                  </a:lnTo>
                  <a:lnTo>
                    <a:pt x="1636" y="352"/>
                  </a:lnTo>
                  <a:lnTo>
                    <a:pt x="1631" y="352"/>
                  </a:lnTo>
                  <a:lnTo>
                    <a:pt x="1545" y="308"/>
                  </a:lnTo>
                  <a:lnTo>
                    <a:pt x="1525" y="303"/>
                  </a:lnTo>
                  <a:lnTo>
                    <a:pt x="1516" y="299"/>
                  </a:lnTo>
                  <a:lnTo>
                    <a:pt x="1458" y="275"/>
                  </a:lnTo>
                  <a:lnTo>
                    <a:pt x="1434" y="265"/>
                  </a:lnTo>
                  <a:lnTo>
                    <a:pt x="1415" y="255"/>
                  </a:lnTo>
                  <a:lnTo>
                    <a:pt x="1367" y="236"/>
                  </a:lnTo>
                  <a:lnTo>
                    <a:pt x="1343" y="226"/>
                  </a:lnTo>
                  <a:lnTo>
                    <a:pt x="1323" y="222"/>
                  </a:lnTo>
                  <a:lnTo>
                    <a:pt x="1280" y="202"/>
                  </a:lnTo>
                  <a:lnTo>
                    <a:pt x="1246" y="193"/>
                  </a:lnTo>
                  <a:lnTo>
                    <a:pt x="1241" y="193"/>
                  </a:lnTo>
                  <a:lnTo>
                    <a:pt x="1189" y="174"/>
                  </a:lnTo>
                  <a:lnTo>
                    <a:pt x="1160" y="164"/>
                  </a:lnTo>
                  <a:lnTo>
                    <a:pt x="1150" y="164"/>
                  </a:lnTo>
                  <a:lnTo>
                    <a:pt x="1097" y="149"/>
                  </a:lnTo>
                  <a:lnTo>
                    <a:pt x="1059" y="135"/>
                  </a:lnTo>
                  <a:lnTo>
                    <a:pt x="1006" y="121"/>
                  </a:lnTo>
                  <a:lnTo>
                    <a:pt x="962" y="111"/>
                  </a:lnTo>
                  <a:lnTo>
                    <a:pt x="914" y="97"/>
                  </a:lnTo>
                  <a:lnTo>
                    <a:pt x="871" y="87"/>
                  </a:lnTo>
                  <a:lnTo>
                    <a:pt x="818" y="77"/>
                  </a:lnTo>
                  <a:lnTo>
                    <a:pt x="775" y="68"/>
                  </a:lnTo>
                  <a:lnTo>
                    <a:pt x="727" y="53"/>
                  </a:lnTo>
                  <a:lnTo>
                    <a:pt x="683" y="48"/>
                  </a:lnTo>
                  <a:lnTo>
                    <a:pt x="630" y="39"/>
                  </a:lnTo>
                  <a:lnTo>
                    <a:pt x="587" y="29"/>
                  </a:lnTo>
                  <a:lnTo>
                    <a:pt x="534" y="24"/>
                  </a:lnTo>
                  <a:lnTo>
                    <a:pt x="525" y="24"/>
                  </a:lnTo>
                  <a:lnTo>
                    <a:pt x="491" y="20"/>
                  </a:lnTo>
                  <a:lnTo>
                    <a:pt x="433" y="10"/>
                  </a:lnTo>
                  <a:lnTo>
                    <a:pt x="428" y="10"/>
                  </a:lnTo>
                  <a:lnTo>
                    <a:pt x="390" y="5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5"/>
            <p:cNvSpPr/>
            <p:nvPr/>
          </p:nvSpPr>
          <p:spPr>
            <a:xfrm>
              <a:off x="6312768" y="2479209"/>
              <a:ext cx="9232" cy="109946"/>
            </a:xfrm>
            <a:custGeom>
              <a:avLst/>
              <a:gdLst/>
              <a:ahLst/>
              <a:cxnLst/>
              <a:rect l="l" t="t" r="r" b="b"/>
              <a:pathLst>
                <a:path w="352" h="4192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351" y="4167"/>
                  </a:lnTo>
                  <a:lnTo>
                    <a:pt x="34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5"/>
            <p:cNvSpPr/>
            <p:nvPr/>
          </p:nvSpPr>
          <p:spPr>
            <a:xfrm>
              <a:off x="6234767" y="2588604"/>
              <a:ext cx="192484" cy="192484"/>
            </a:xfrm>
            <a:custGeom>
              <a:avLst/>
              <a:gdLst/>
              <a:ahLst/>
              <a:cxnLst/>
              <a:rect l="l" t="t" r="r" b="b"/>
              <a:pathLst>
                <a:path w="7339" h="7339" extrusionOk="0">
                  <a:moveTo>
                    <a:pt x="3427" y="1"/>
                  </a:moveTo>
                  <a:lnTo>
                    <a:pt x="3374" y="6"/>
                  </a:lnTo>
                  <a:lnTo>
                    <a:pt x="3330" y="11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85" y="39"/>
                  </a:lnTo>
                  <a:lnTo>
                    <a:pt x="3042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3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28" y="140"/>
                  </a:lnTo>
                  <a:lnTo>
                    <a:pt x="2584" y="155"/>
                  </a:lnTo>
                  <a:lnTo>
                    <a:pt x="2541" y="169"/>
                  </a:lnTo>
                  <a:lnTo>
                    <a:pt x="2498" y="184"/>
                  </a:lnTo>
                  <a:lnTo>
                    <a:pt x="2450" y="198"/>
                  </a:lnTo>
                  <a:lnTo>
                    <a:pt x="2411" y="213"/>
                  </a:lnTo>
                  <a:lnTo>
                    <a:pt x="2363" y="232"/>
                  </a:lnTo>
                  <a:lnTo>
                    <a:pt x="2325" y="246"/>
                  </a:lnTo>
                  <a:lnTo>
                    <a:pt x="2277" y="266"/>
                  </a:lnTo>
                  <a:lnTo>
                    <a:pt x="2238" y="280"/>
                  </a:lnTo>
                  <a:lnTo>
                    <a:pt x="2190" y="299"/>
                  </a:lnTo>
                  <a:lnTo>
                    <a:pt x="2151" y="318"/>
                  </a:lnTo>
                  <a:lnTo>
                    <a:pt x="2094" y="343"/>
                  </a:lnTo>
                  <a:lnTo>
                    <a:pt x="2036" y="371"/>
                  </a:lnTo>
                  <a:lnTo>
                    <a:pt x="1988" y="395"/>
                  </a:lnTo>
                  <a:lnTo>
                    <a:pt x="1949" y="415"/>
                  </a:lnTo>
                  <a:lnTo>
                    <a:pt x="1906" y="439"/>
                  </a:lnTo>
                  <a:lnTo>
                    <a:pt x="1868" y="463"/>
                  </a:lnTo>
                  <a:lnTo>
                    <a:pt x="1829" y="482"/>
                  </a:lnTo>
                  <a:lnTo>
                    <a:pt x="1791" y="506"/>
                  </a:lnTo>
                  <a:lnTo>
                    <a:pt x="1747" y="530"/>
                  </a:lnTo>
                  <a:lnTo>
                    <a:pt x="1709" y="554"/>
                  </a:lnTo>
                  <a:lnTo>
                    <a:pt x="1670" y="578"/>
                  </a:lnTo>
                  <a:lnTo>
                    <a:pt x="1632" y="602"/>
                  </a:lnTo>
                  <a:lnTo>
                    <a:pt x="1598" y="631"/>
                  </a:lnTo>
                  <a:lnTo>
                    <a:pt x="1560" y="655"/>
                  </a:lnTo>
                  <a:lnTo>
                    <a:pt x="1521" y="684"/>
                  </a:lnTo>
                  <a:lnTo>
                    <a:pt x="1483" y="708"/>
                  </a:lnTo>
                  <a:lnTo>
                    <a:pt x="1449" y="737"/>
                  </a:lnTo>
                  <a:lnTo>
                    <a:pt x="1410" y="766"/>
                  </a:lnTo>
                  <a:lnTo>
                    <a:pt x="1377" y="790"/>
                  </a:lnTo>
                  <a:lnTo>
                    <a:pt x="1343" y="819"/>
                  </a:lnTo>
                  <a:lnTo>
                    <a:pt x="1305" y="848"/>
                  </a:lnTo>
                  <a:lnTo>
                    <a:pt x="1271" y="877"/>
                  </a:lnTo>
                  <a:lnTo>
                    <a:pt x="1237" y="910"/>
                  </a:lnTo>
                  <a:lnTo>
                    <a:pt x="1203" y="939"/>
                  </a:lnTo>
                  <a:lnTo>
                    <a:pt x="1170" y="968"/>
                  </a:lnTo>
                  <a:lnTo>
                    <a:pt x="1136" y="1002"/>
                  </a:lnTo>
                  <a:lnTo>
                    <a:pt x="1107" y="1031"/>
                  </a:lnTo>
                  <a:lnTo>
                    <a:pt x="1074" y="1064"/>
                  </a:lnTo>
                  <a:lnTo>
                    <a:pt x="1040" y="1098"/>
                  </a:lnTo>
                  <a:lnTo>
                    <a:pt x="1011" y="1127"/>
                  </a:lnTo>
                  <a:lnTo>
                    <a:pt x="977" y="1165"/>
                  </a:lnTo>
                  <a:lnTo>
                    <a:pt x="953" y="1189"/>
                  </a:lnTo>
                  <a:cubicBezTo>
                    <a:pt x="708" y="1459"/>
                    <a:pt x="501" y="1762"/>
                    <a:pt x="347" y="2094"/>
                  </a:cubicBezTo>
                  <a:lnTo>
                    <a:pt x="337" y="2113"/>
                  </a:lnTo>
                  <a:lnTo>
                    <a:pt x="309" y="2171"/>
                  </a:lnTo>
                  <a:lnTo>
                    <a:pt x="299" y="2200"/>
                  </a:lnTo>
                  <a:lnTo>
                    <a:pt x="275" y="2258"/>
                  </a:lnTo>
                  <a:lnTo>
                    <a:pt x="260" y="2291"/>
                  </a:lnTo>
                  <a:lnTo>
                    <a:pt x="236" y="2349"/>
                  </a:lnTo>
                  <a:lnTo>
                    <a:pt x="227" y="2383"/>
                  </a:lnTo>
                  <a:lnTo>
                    <a:pt x="203" y="2436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6"/>
                  </a:lnTo>
                  <a:cubicBezTo>
                    <a:pt x="155" y="2585"/>
                    <a:pt x="150" y="2609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16" y="2720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5"/>
                  </a:cubicBezTo>
                  <a:lnTo>
                    <a:pt x="82" y="2878"/>
                  </a:lnTo>
                  <a:cubicBezTo>
                    <a:pt x="78" y="2898"/>
                    <a:pt x="73" y="2917"/>
                    <a:pt x="68" y="2936"/>
                  </a:cubicBezTo>
                  <a:cubicBezTo>
                    <a:pt x="63" y="2955"/>
                    <a:pt x="63" y="2965"/>
                    <a:pt x="58" y="2975"/>
                  </a:cubicBezTo>
                  <a:cubicBezTo>
                    <a:pt x="58" y="2989"/>
                    <a:pt x="53" y="3013"/>
                    <a:pt x="49" y="3032"/>
                  </a:cubicBezTo>
                  <a:cubicBezTo>
                    <a:pt x="49" y="3052"/>
                    <a:pt x="44" y="3061"/>
                    <a:pt x="44" y="3076"/>
                  </a:cubicBezTo>
                  <a:cubicBezTo>
                    <a:pt x="39" y="3090"/>
                    <a:pt x="39" y="3109"/>
                    <a:pt x="34" y="3129"/>
                  </a:cubicBezTo>
                  <a:cubicBezTo>
                    <a:pt x="29" y="3143"/>
                    <a:pt x="29" y="3157"/>
                    <a:pt x="29" y="3172"/>
                  </a:cubicBezTo>
                  <a:cubicBezTo>
                    <a:pt x="25" y="3186"/>
                    <a:pt x="25" y="3205"/>
                    <a:pt x="20" y="3225"/>
                  </a:cubicBezTo>
                  <a:cubicBezTo>
                    <a:pt x="20" y="3239"/>
                    <a:pt x="20" y="3254"/>
                    <a:pt x="15" y="3268"/>
                  </a:cubicBezTo>
                  <a:cubicBezTo>
                    <a:pt x="15" y="3282"/>
                    <a:pt x="10" y="3307"/>
                    <a:pt x="10" y="3321"/>
                  </a:cubicBezTo>
                  <a:cubicBezTo>
                    <a:pt x="10" y="3340"/>
                    <a:pt x="10" y="3355"/>
                    <a:pt x="5" y="3369"/>
                  </a:cubicBezTo>
                  <a:cubicBezTo>
                    <a:pt x="1" y="3384"/>
                    <a:pt x="5" y="3403"/>
                    <a:pt x="1" y="3422"/>
                  </a:cubicBezTo>
                  <a:cubicBezTo>
                    <a:pt x="1" y="3441"/>
                    <a:pt x="1" y="3451"/>
                    <a:pt x="1" y="3465"/>
                  </a:cubicBezTo>
                  <a:lnTo>
                    <a:pt x="1" y="3528"/>
                  </a:lnTo>
                  <a:lnTo>
                    <a:pt x="1" y="3566"/>
                  </a:lnTo>
                  <a:lnTo>
                    <a:pt x="1" y="3643"/>
                  </a:lnTo>
                  <a:lnTo>
                    <a:pt x="1" y="3667"/>
                  </a:lnTo>
                  <a:cubicBezTo>
                    <a:pt x="1" y="5693"/>
                    <a:pt x="1646" y="7339"/>
                    <a:pt x="3672" y="7339"/>
                  </a:cubicBezTo>
                  <a:cubicBezTo>
                    <a:pt x="5698" y="7339"/>
                    <a:pt x="7338" y="5693"/>
                    <a:pt x="7338" y="3667"/>
                  </a:cubicBezTo>
                  <a:cubicBezTo>
                    <a:pt x="7319" y="3658"/>
                    <a:pt x="7319" y="3653"/>
                    <a:pt x="7319" y="3643"/>
                  </a:cubicBezTo>
                  <a:lnTo>
                    <a:pt x="7319" y="3571"/>
                  </a:lnTo>
                  <a:lnTo>
                    <a:pt x="7319" y="3528"/>
                  </a:lnTo>
                  <a:lnTo>
                    <a:pt x="7319" y="3465"/>
                  </a:lnTo>
                  <a:lnTo>
                    <a:pt x="7319" y="3422"/>
                  </a:lnTo>
                  <a:cubicBezTo>
                    <a:pt x="7319" y="3408"/>
                    <a:pt x="7319" y="3388"/>
                    <a:pt x="7314" y="3369"/>
                  </a:cubicBezTo>
                  <a:cubicBezTo>
                    <a:pt x="7310" y="3350"/>
                    <a:pt x="7314" y="3340"/>
                    <a:pt x="7310" y="3326"/>
                  </a:cubicBezTo>
                  <a:cubicBezTo>
                    <a:pt x="7305" y="3307"/>
                    <a:pt x="7310" y="3287"/>
                    <a:pt x="7305" y="3273"/>
                  </a:cubicBezTo>
                  <a:cubicBezTo>
                    <a:pt x="7305" y="3254"/>
                    <a:pt x="7300" y="3239"/>
                    <a:pt x="7300" y="3225"/>
                  </a:cubicBezTo>
                  <a:cubicBezTo>
                    <a:pt x="7300" y="3210"/>
                    <a:pt x="7295" y="3191"/>
                    <a:pt x="7295" y="3172"/>
                  </a:cubicBezTo>
                  <a:cubicBezTo>
                    <a:pt x="7290" y="3157"/>
                    <a:pt x="7290" y="3143"/>
                    <a:pt x="7286" y="3129"/>
                  </a:cubicBezTo>
                  <a:cubicBezTo>
                    <a:pt x="7286" y="3114"/>
                    <a:pt x="7281" y="3095"/>
                    <a:pt x="7281" y="3076"/>
                  </a:cubicBezTo>
                  <a:cubicBezTo>
                    <a:pt x="7276" y="3056"/>
                    <a:pt x="7276" y="3047"/>
                    <a:pt x="7271" y="3032"/>
                  </a:cubicBezTo>
                  <a:cubicBezTo>
                    <a:pt x="7271" y="3018"/>
                    <a:pt x="7266" y="2994"/>
                    <a:pt x="7261" y="2979"/>
                  </a:cubicBezTo>
                  <a:cubicBezTo>
                    <a:pt x="7257" y="2960"/>
                    <a:pt x="7257" y="2950"/>
                    <a:pt x="7252" y="2936"/>
                  </a:cubicBezTo>
                  <a:cubicBezTo>
                    <a:pt x="7252" y="2926"/>
                    <a:pt x="7247" y="2898"/>
                    <a:pt x="7242" y="2878"/>
                  </a:cubicBezTo>
                  <a:lnTo>
                    <a:pt x="7233" y="2845"/>
                  </a:lnTo>
                  <a:cubicBezTo>
                    <a:pt x="7228" y="2811"/>
                    <a:pt x="7218" y="2782"/>
                    <a:pt x="7213" y="2753"/>
                  </a:cubicBezTo>
                  <a:lnTo>
                    <a:pt x="7213" y="2748"/>
                  </a:lnTo>
                  <a:cubicBezTo>
                    <a:pt x="7204" y="2720"/>
                    <a:pt x="7194" y="2686"/>
                    <a:pt x="7184" y="2657"/>
                  </a:cubicBezTo>
                  <a:lnTo>
                    <a:pt x="7180" y="2628"/>
                  </a:lnTo>
                  <a:cubicBezTo>
                    <a:pt x="7170" y="2609"/>
                    <a:pt x="7165" y="2585"/>
                    <a:pt x="7160" y="2566"/>
                  </a:cubicBezTo>
                  <a:lnTo>
                    <a:pt x="7146" y="2532"/>
                  </a:lnTo>
                  <a:cubicBezTo>
                    <a:pt x="7141" y="2513"/>
                    <a:pt x="7136" y="2493"/>
                    <a:pt x="7127" y="2474"/>
                  </a:cubicBezTo>
                  <a:lnTo>
                    <a:pt x="7117" y="2436"/>
                  </a:lnTo>
                  <a:lnTo>
                    <a:pt x="7098" y="2383"/>
                  </a:lnTo>
                  <a:lnTo>
                    <a:pt x="7083" y="2349"/>
                  </a:lnTo>
                  <a:lnTo>
                    <a:pt x="7059" y="2291"/>
                  </a:lnTo>
                  <a:lnTo>
                    <a:pt x="7050" y="2258"/>
                  </a:lnTo>
                  <a:lnTo>
                    <a:pt x="7026" y="2200"/>
                  </a:lnTo>
                  <a:lnTo>
                    <a:pt x="7011" y="2171"/>
                  </a:lnTo>
                  <a:cubicBezTo>
                    <a:pt x="7002" y="2152"/>
                    <a:pt x="6992" y="2132"/>
                    <a:pt x="6982" y="2113"/>
                  </a:cubicBezTo>
                  <a:lnTo>
                    <a:pt x="6978" y="2094"/>
                  </a:lnTo>
                  <a:cubicBezTo>
                    <a:pt x="6819" y="1762"/>
                    <a:pt x="6617" y="1459"/>
                    <a:pt x="6371" y="1189"/>
                  </a:cubicBezTo>
                  <a:lnTo>
                    <a:pt x="6342" y="1165"/>
                  </a:lnTo>
                  <a:lnTo>
                    <a:pt x="6309" y="1127"/>
                  </a:lnTo>
                  <a:lnTo>
                    <a:pt x="6280" y="1098"/>
                  </a:lnTo>
                  <a:lnTo>
                    <a:pt x="6246" y="1064"/>
                  </a:lnTo>
                  <a:lnTo>
                    <a:pt x="6217" y="1031"/>
                  </a:lnTo>
                  <a:lnTo>
                    <a:pt x="6184" y="1002"/>
                  </a:lnTo>
                  <a:lnTo>
                    <a:pt x="6150" y="968"/>
                  </a:lnTo>
                  <a:lnTo>
                    <a:pt x="6116" y="939"/>
                  </a:lnTo>
                  <a:lnTo>
                    <a:pt x="6083" y="910"/>
                  </a:lnTo>
                  <a:lnTo>
                    <a:pt x="6049" y="877"/>
                  </a:lnTo>
                  <a:lnTo>
                    <a:pt x="6015" y="848"/>
                  </a:lnTo>
                  <a:lnTo>
                    <a:pt x="5982" y="819"/>
                  </a:lnTo>
                  <a:lnTo>
                    <a:pt x="5943" y="790"/>
                  </a:lnTo>
                  <a:lnTo>
                    <a:pt x="5909" y="766"/>
                  </a:lnTo>
                  <a:lnTo>
                    <a:pt x="5871" y="737"/>
                  </a:lnTo>
                  <a:lnTo>
                    <a:pt x="5837" y="708"/>
                  </a:lnTo>
                  <a:lnTo>
                    <a:pt x="5799" y="684"/>
                  </a:lnTo>
                  <a:lnTo>
                    <a:pt x="5760" y="655"/>
                  </a:lnTo>
                  <a:lnTo>
                    <a:pt x="5722" y="631"/>
                  </a:lnTo>
                  <a:lnTo>
                    <a:pt x="5688" y="602"/>
                  </a:lnTo>
                  <a:lnTo>
                    <a:pt x="5650" y="578"/>
                  </a:lnTo>
                  <a:lnTo>
                    <a:pt x="5611" y="554"/>
                  </a:lnTo>
                  <a:lnTo>
                    <a:pt x="5573" y="530"/>
                  </a:lnTo>
                  <a:lnTo>
                    <a:pt x="5534" y="506"/>
                  </a:lnTo>
                  <a:lnTo>
                    <a:pt x="5491" y="482"/>
                  </a:lnTo>
                  <a:lnTo>
                    <a:pt x="5452" y="463"/>
                  </a:lnTo>
                  <a:lnTo>
                    <a:pt x="5414" y="439"/>
                  </a:lnTo>
                  <a:lnTo>
                    <a:pt x="5370" y="415"/>
                  </a:lnTo>
                  <a:lnTo>
                    <a:pt x="5332" y="395"/>
                  </a:lnTo>
                  <a:lnTo>
                    <a:pt x="5284" y="371"/>
                  </a:lnTo>
                  <a:lnTo>
                    <a:pt x="5226" y="343"/>
                  </a:lnTo>
                  <a:lnTo>
                    <a:pt x="5168" y="318"/>
                  </a:lnTo>
                  <a:lnTo>
                    <a:pt x="5130" y="299"/>
                  </a:lnTo>
                  <a:lnTo>
                    <a:pt x="5082" y="280"/>
                  </a:lnTo>
                  <a:lnTo>
                    <a:pt x="5043" y="266"/>
                  </a:lnTo>
                  <a:lnTo>
                    <a:pt x="5000" y="246"/>
                  </a:lnTo>
                  <a:lnTo>
                    <a:pt x="4957" y="232"/>
                  </a:lnTo>
                  <a:lnTo>
                    <a:pt x="4913" y="213"/>
                  </a:lnTo>
                  <a:lnTo>
                    <a:pt x="4870" y="198"/>
                  </a:lnTo>
                  <a:lnTo>
                    <a:pt x="4827" y="184"/>
                  </a:lnTo>
                  <a:lnTo>
                    <a:pt x="4783" y="169"/>
                  </a:lnTo>
                  <a:lnTo>
                    <a:pt x="4735" y="155"/>
                  </a:lnTo>
                  <a:lnTo>
                    <a:pt x="4692" y="140"/>
                  </a:lnTo>
                  <a:lnTo>
                    <a:pt x="4649" y="126"/>
                  </a:lnTo>
                  <a:lnTo>
                    <a:pt x="4605" y="116"/>
                  </a:lnTo>
                  <a:lnTo>
                    <a:pt x="4557" y="102"/>
                  </a:lnTo>
                  <a:lnTo>
                    <a:pt x="4514" y="92"/>
                  </a:lnTo>
                  <a:lnTo>
                    <a:pt x="4466" y="83"/>
                  </a:lnTo>
                  <a:lnTo>
                    <a:pt x="4423" y="73"/>
                  </a:lnTo>
                  <a:lnTo>
                    <a:pt x="4374" y="63"/>
                  </a:lnTo>
                  <a:lnTo>
                    <a:pt x="4326" y="54"/>
                  </a:lnTo>
                  <a:lnTo>
                    <a:pt x="4278" y="44"/>
                  </a:lnTo>
                  <a:lnTo>
                    <a:pt x="4235" y="39"/>
                  </a:lnTo>
                  <a:lnTo>
                    <a:pt x="4187" y="30"/>
                  </a:lnTo>
                  <a:lnTo>
                    <a:pt x="4143" y="25"/>
                  </a:lnTo>
                  <a:lnTo>
                    <a:pt x="4091" y="20"/>
                  </a:lnTo>
                  <a:lnTo>
                    <a:pt x="4047" y="15"/>
                  </a:lnTo>
                  <a:lnTo>
                    <a:pt x="3994" y="11"/>
                  </a:lnTo>
                  <a:lnTo>
                    <a:pt x="3951" y="6"/>
                  </a:lnTo>
                  <a:lnTo>
                    <a:pt x="389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5"/>
            <p:cNvSpPr/>
            <p:nvPr/>
          </p:nvSpPr>
          <p:spPr>
            <a:xfrm>
              <a:off x="6234138" y="2588735"/>
              <a:ext cx="104517" cy="192352"/>
            </a:xfrm>
            <a:custGeom>
              <a:avLst/>
              <a:gdLst/>
              <a:ahLst/>
              <a:cxnLst/>
              <a:rect l="l" t="t" r="r" b="b"/>
              <a:pathLst>
                <a:path w="3985" h="7334" extrusionOk="0">
                  <a:moveTo>
                    <a:pt x="3431" y="1"/>
                  </a:moveTo>
                  <a:lnTo>
                    <a:pt x="3374" y="6"/>
                  </a:lnTo>
                  <a:lnTo>
                    <a:pt x="3330" y="10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90" y="39"/>
                  </a:lnTo>
                  <a:lnTo>
                    <a:pt x="3046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2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33" y="140"/>
                  </a:lnTo>
                  <a:lnTo>
                    <a:pt x="2589" y="155"/>
                  </a:lnTo>
                  <a:lnTo>
                    <a:pt x="2541" y="169"/>
                  </a:lnTo>
                  <a:lnTo>
                    <a:pt x="2498" y="179"/>
                  </a:lnTo>
                  <a:lnTo>
                    <a:pt x="2454" y="198"/>
                  </a:lnTo>
                  <a:lnTo>
                    <a:pt x="2411" y="212"/>
                  </a:lnTo>
                  <a:lnTo>
                    <a:pt x="2368" y="227"/>
                  </a:lnTo>
                  <a:lnTo>
                    <a:pt x="2325" y="246"/>
                  </a:lnTo>
                  <a:lnTo>
                    <a:pt x="2281" y="261"/>
                  </a:lnTo>
                  <a:lnTo>
                    <a:pt x="2238" y="280"/>
                  </a:lnTo>
                  <a:lnTo>
                    <a:pt x="2195" y="299"/>
                  </a:lnTo>
                  <a:lnTo>
                    <a:pt x="2156" y="313"/>
                  </a:lnTo>
                  <a:lnTo>
                    <a:pt x="2094" y="342"/>
                  </a:lnTo>
                  <a:lnTo>
                    <a:pt x="2041" y="371"/>
                  </a:lnTo>
                  <a:lnTo>
                    <a:pt x="1993" y="395"/>
                  </a:lnTo>
                  <a:lnTo>
                    <a:pt x="1954" y="415"/>
                  </a:lnTo>
                  <a:lnTo>
                    <a:pt x="1911" y="439"/>
                  </a:lnTo>
                  <a:lnTo>
                    <a:pt x="1872" y="458"/>
                  </a:lnTo>
                  <a:lnTo>
                    <a:pt x="1829" y="482"/>
                  </a:lnTo>
                  <a:lnTo>
                    <a:pt x="1790" y="506"/>
                  </a:lnTo>
                  <a:lnTo>
                    <a:pt x="1752" y="530"/>
                  </a:lnTo>
                  <a:lnTo>
                    <a:pt x="1713" y="554"/>
                  </a:lnTo>
                  <a:lnTo>
                    <a:pt x="1675" y="578"/>
                  </a:lnTo>
                  <a:lnTo>
                    <a:pt x="1636" y="602"/>
                  </a:lnTo>
                  <a:lnTo>
                    <a:pt x="1598" y="626"/>
                  </a:lnTo>
                  <a:lnTo>
                    <a:pt x="1559" y="655"/>
                  </a:lnTo>
                  <a:lnTo>
                    <a:pt x="1526" y="679"/>
                  </a:lnTo>
                  <a:lnTo>
                    <a:pt x="1487" y="708"/>
                  </a:lnTo>
                  <a:lnTo>
                    <a:pt x="1449" y="732"/>
                  </a:lnTo>
                  <a:lnTo>
                    <a:pt x="1415" y="761"/>
                  </a:lnTo>
                  <a:lnTo>
                    <a:pt x="1381" y="790"/>
                  </a:lnTo>
                  <a:lnTo>
                    <a:pt x="1343" y="819"/>
                  </a:lnTo>
                  <a:lnTo>
                    <a:pt x="1309" y="848"/>
                  </a:lnTo>
                  <a:lnTo>
                    <a:pt x="1276" y="876"/>
                  </a:lnTo>
                  <a:lnTo>
                    <a:pt x="1242" y="905"/>
                  </a:lnTo>
                  <a:lnTo>
                    <a:pt x="1208" y="939"/>
                  </a:lnTo>
                  <a:lnTo>
                    <a:pt x="1175" y="968"/>
                  </a:lnTo>
                  <a:lnTo>
                    <a:pt x="1141" y="1002"/>
                  </a:lnTo>
                  <a:lnTo>
                    <a:pt x="1107" y="1030"/>
                  </a:lnTo>
                  <a:lnTo>
                    <a:pt x="1074" y="1064"/>
                  </a:lnTo>
                  <a:lnTo>
                    <a:pt x="1045" y="1093"/>
                  </a:lnTo>
                  <a:lnTo>
                    <a:pt x="1011" y="1127"/>
                  </a:lnTo>
                  <a:lnTo>
                    <a:pt x="977" y="1160"/>
                  </a:lnTo>
                  <a:lnTo>
                    <a:pt x="953" y="1189"/>
                  </a:lnTo>
                  <a:cubicBezTo>
                    <a:pt x="708" y="1459"/>
                    <a:pt x="506" y="1762"/>
                    <a:pt x="347" y="2089"/>
                  </a:cubicBezTo>
                  <a:lnTo>
                    <a:pt x="337" y="2108"/>
                  </a:lnTo>
                  <a:lnTo>
                    <a:pt x="313" y="2171"/>
                  </a:lnTo>
                  <a:lnTo>
                    <a:pt x="299" y="2200"/>
                  </a:lnTo>
                  <a:lnTo>
                    <a:pt x="275" y="2257"/>
                  </a:lnTo>
                  <a:lnTo>
                    <a:pt x="260" y="2291"/>
                  </a:lnTo>
                  <a:lnTo>
                    <a:pt x="241" y="2344"/>
                  </a:lnTo>
                  <a:lnTo>
                    <a:pt x="227" y="2378"/>
                  </a:lnTo>
                  <a:lnTo>
                    <a:pt x="207" y="2435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5"/>
                  </a:lnTo>
                  <a:cubicBezTo>
                    <a:pt x="159" y="2585"/>
                    <a:pt x="150" y="2604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21" y="2715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0"/>
                  </a:cubicBezTo>
                  <a:lnTo>
                    <a:pt x="82" y="2873"/>
                  </a:lnTo>
                  <a:cubicBezTo>
                    <a:pt x="77" y="2897"/>
                    <a:pt x="73" y="2917"/>
                    <a:pt x="68" y="2936"/>
                  </a:cubicBezTo>
                  <a:cubicBezTo>
                    <a:pt x="68" y="2955"/>
                    <a:pt x="63" y="2960"/>
                    <a:pt x="63" y="2974"/>
                  </a:cubicBezTo>
                  <a:cubicBezTo>
                    <a:pt x="58" y="2989"/>
                    <a:pt x="53" y="3013"/>
                    <a:pt x="53" y="3027"/>
                  </a:cubicBezTo>
                  <a:cubicBezTo>
                    <a:pt x="49" y="3047"/>
                    <a:pt x="49" y="3056"/>
                    <a:pt x="44" y="3071"/>
                  </a:cubicBezTo>
                  <a:cubicBezTo>
                    <a:pt x="44" y="3085"/>
                    <a:pt x="39" y="3109"/>
                    <a:pt x="34" y="3124"/>
                  </a:cubicBezTo>
                  <a:cubicBezTo>
                    <a:pt x="34" y="3143"/>
                    <a:pt x="29" y="3157"/>
                    <a:pt x="29" y="3172"/>
                  </a:cubicBezTo>
                  <a:cubicBezTo>
                    <a:pt x="29" y="3186"/>
                    <a:pt x="25" y="3205"/>
                    <a:pt x="25" y="3225"/>
                  </a:cubicBezTo>
                  <a:cubicBezTo>
                    <a:pt x="20" y="3239"/>
                    <a:pt x="20" y="3253"/>
                    <a:pt x="20" y="3268"/>
                  </a:cubicBezTo>
                  <a:cubicBezTo>
                    <a:pt x="15" y="3282"/>
                    <a:pt x="15" y="3302"/>
                    <a:pt x="10" y="3321"/>
                  </a:cubicBezTo>
                  <a:cubicBezTo>
                    <a:pt x="10" y="3340"/>
                    <a:pt x="10" y="3350"/>
                    <a:pt x="10" y="3364"/>
                  </a:cubicBezTo>
                  <a:cubicBezTo>
                    <a:pt x="5" y="3383"/>
                    <a:pt x="10" y="3403"/>
                    <a:pt x="5" y="3422"/>
                  </a:cubicBezTo>
                  <a:cubicBezTo>
                    <a:pt x="0" y="3436"/>
                    <a:pt x="5" y="3451"/>
                    <a:pt x="5" y="3465"/>
                  </a:cubicBezTo>
                  <a:lnTo>
                    <a:pt x="5" y="3523"/>
                  </a:lnTo>
                  <a:lnTo>
                    <a:pt x="5" y="3566"/>
                  </a:lnTo>
                  <a:lnTo>
                    <a:pt x="5" y="3643"/>
                  </a:lnTo>
                  <a:lnTo>
                    <a:pt x="5" y="3667"/>
                  </a:lnTo>
                  <a:cubicBezTo>
                    <a:pt x="5" y="5693"/>
                    <a:pt x="1646" y="7334"/>
                    <a:pt x="3672" y="7334"/>
                  </a:cubicBezTo>
                  <a:cubicBezTo>
                    <a:pt x="3778" y="7334"/>
                    <a:pt x="3879" y="7329"/>
                    <a:pt x="3985" y="7319"/>
                  </a:cubicBezTo>
                  <a:cubicBezTo>
                    <a:pt x="2079" y="7161"/>
                    <a:pt x="616" y="5573"/>
                    <a:pt x="621" y="3662"/>
                  </a:cubicBezTo>
                  <a:lnTo>
                    <a:pt x="621" y="3638"/>
                  </a:lnTo>
                  <a:lnTo>
                    <a:pt x="621" y="3561"/>
                  </a:lnTo>
                  <a:lnTo>
                    <a:pt x="621" y="3523"/>
                  </a:lnTo>
                  <a:lnTo>
                    <a:pt x="621" y="3460"/>
                  </a:lnTo>
                  <a:lnTo>
                    <a:pt x="621" y="3417"/>
                  </a:lnTo>
                  <a:cubicBezTo>
                    <a:pt x="621" y="3403"/>
                    <a:pt x="621" y="3379"/>
                    <a:pt x="626" y="3364"/>
                  </a:cubicBezTo>
                  <a:cubicBezTo>
                    <a:pt x="626" y="3345"/>
                    <a:pt x="626" y="3335"/>
                    <a:pt x="626" y="3316"/>
                  </a:cubicBezTo>
                  <a:cubicBezTo>
                    <a:pt x="631" y="3302"/>
                    <a:pt x="631" y="3282"/>
                    <a:pt x="636" y="3263"/>
                  </a:cubicBezTo>
                  <a:cubicBezTo>
                    <a:pt x="636" y="3249"/>
                    <a:pt x="636" y="3234"/>
                    <a:pt x="640" y="3220"/>
                  </a:cubicBezTo>
                  <a:cubicBezTo>
                    <a:pt x="640" y="3205"/>
                    <a:pt x="645" y="3181"/>
                    <a:pt x="645" y="3167"/>
                  </a:cubicBezTo>
                  <a:lnTo>
                    <a:pt x="650" y="3124"/>
                  </a:lnTo>
                  <a:cubicBezTo>
                    <a:pt x="650" y="3104"/>
                    <a:pt x="655" y="3085"/>
                    <a:pt x="660" y="3071"/>
                  </a:cubicBezTo>
                  <a:cubicBezTo>
                    <a:pt x="665" y="3051"/>
                    <a:pt x="665" y="3042"/>
                    <a:pt x="669" y="3027"/>
                  </a:cubicBezTo>
                  <a:cubicBezTo>
                    <a:pt x="669" y="3013"/>
                    <a:pt x="674" y="2989"/>
                    <a:pt x="679" y="2970"/>
                  </a:cubicBezTo>
                  <a:cubicBezTo>
                    <a:pt x="679" y="2955"/>
                    <a:pt x="684" y="2945"/>
                    <a:pt x="684" y="2931"/>
                  </a:cubicBezTo>
                  <a:cubicBezTo>
                    <a:pt x="689" y="2917"/>
                    <a:pt x="693" y="2893"/>
                    <a:pt x="698" y="2873"/>
                  </a:cubicBezTo>
                  <a:lnTo>
                    <a:pt x="708" y="2840"/>
                  </a:lnTo>
                  <a:cubicBezTo>
                    <a:pt x="713" y="2806"/>
                    <a:pt x="717" y="2777"/>
                    <a:pt x="727" y="2748"/>
                  </a:cubicBezTo>
                  <a:lnTo>
                    <a:pt x="727" y="2743"/>
                  </a:lnTo>
                  <a:cubicBezTo>
                    <a:pt x="737" y="2715"/>
                    <a:pt x="741" y="2686"/>
                    <a:pt x="751" y="2652"/>
                  </a:cubicBezTo>
                  <a:lnTo>
                    <a:pt x="761" y="2623"/>
                  </a:lnTo>
                  <a:cubicBezTo>
                    <a:pt x="766" y="2604"/>
                    <a:pt x="775" y="2580"/>
                    <a:pt x="780" y="2561"/>
                  </a:cubicBezTo>
                  <a:lnTo>
                    <a:pt x="790" y="2527"/>
                  </a:lnTo>
                  <a:lnTo>
                    <a:pt x="809" y="2464"/>
                  </a:lnTo>
                  <a:lnTo>
                    <a:pt x="823" y="2431"/>
                  </a:lnTo>
                  <a:lnTo>
                    <a:pt x="843" y="2378"/>
                  </a:lnTo>
                  <a:lnTo>
                    <a:pt x="857" y="2344"/>
                  </a:lnTo>
                  <a:lnTo>
                    <a:pt x="876" y="2286"/>
                  </a:lnTo>
                  <a:lnTo>
                    <a:pt x="891" y="2253"/>
                  </a:lnTo>
                  <a:lnTo>
                    <a:pt x="915" y="2195"/>
                  </a:lnTo>
                  <a:lnTo>
                    <a:pt x="929" y="2166"/>
                  </a:lnTo>
                  <a:lnTo>
                    <a:pt x="958" y="2108"/>
                  </a:lnTo>
                  <a:lnTo>
                    <a:pt x="963" y="2089"/>
                  </a:lnTo>
                  <a:cubicBezTo>
                    <a:pt x="1122" y="1757"/>
                    <a:pt x="1324" y="1454"/>
                    <a:pt x="1569" y="1184"/>
                  </a:cubicBezTo>
                  <a:lnTo>
                    <a:pt x="1593" y="1160"/>
                  </a:lnTo>
                  <a:lnTo>
                    <a:pt x="1627" y="1122"/>
                  </a:lnTo>
                  <a:lnTo>
                    <a:pt x="1661" y="1093"/>
                  </a:lnTo>
                  <a:lnTo>
                    <a:pt x="1689" y="1059"/>
                  </a:lnTo>
                  <a:lnTo>
                    <a:pt x="1723" y="1026"/>
                  </a:lnTo>
                  <a:lnTo>
                    <a:pt x="1757" y="997"/>
                  </a:lnTo>
                  <a:lnTo>
                    <a:pt x="1790" y="963"/>
                  </a:lnTo>
                  <a:lnTo>
                    <a:pt x="1824" y="934"/>
                  </a:lnTo>
                  <a:lnTo>
                    <a:pt x="1858" y="905"/>
                  </a:lnTo>
                  <a:lnTo>
                    <a:pt x="1892" y="872"/>
                  </a:lnTo>
                  <a:lnTo>
                    <a:pt x="1925" y="843"/>
                  </a:lnTo>
                  <a:lnTo>
                    <a:pt x="1959" y="814"/>
                  </a:lnTo>
                  <a:lnTo>
                    <a:pt x="1997" y="785"/>
                  </a:lnTo>
                  <a:lnTo>
                    <a:pt x="2031" y="761"/>
                  </a:lnTo>
                  <a:lnTo>
                    <a:pt x="2065" y="732"/>
                  </a:lnTo>
                  <a:lnTo>
                    <a:pt x="2103" y="703"/>
                  </a:lnTo>
                  <a:lnTo>
                    <a:pt x="2142" y="679"/>
                  </a:lnTo>
                  <a:lnTo>
                    <a:pt x="2175" y="650"/>
                  </a:lnTo>
                  <a:lnTo>
                    <a:pt x="2214" y="626"/>
                  </a:lnTo>
                  <a:lnTo>
                    <a:pt x="2252" y="597"/>
                  </a:lnTo>
                  <a:lnTo>
                    <a:pt x="2291" y="573"/>
                  </a:lnTo>
                  <a:lnTo>
                    <a:pt x="2329" y="549"/>
                  </a:lnTo>
                  <a:lnTo>
                    <a:pt x="2368" y="525"/>
                  </a:lnTo>
                  <a:lnTo>
                    <a:pt x="2406" y="501"/>
                  </a:lnTo>
                  <a:lnTo>
                    <a:pt x="2445" y="477"/>
                  </a:lnTo>
                  <a:lnTo>
                    <a:pt x="2488" y="458"/>
                  </a:lnTo>
                  <a:lnTo>
                    <a:pt x="2527" y="434"/>
                  </a:lnTo>
                  <a:lnTo>
                    <a:pt x="2570" y="410"/>
                  </a:lnTo>
                  <a:lnTo>
                    <a:pt x="2608" y="390"/>
                  </a:lnTo>
                  <a:lnTo>
                    <a:pt x="2657" y="366"/>
                  </a:lnTo>
                  <a:lnTo>
                    <a:pt x="2709" y="338"/>
                  </a:lnTo>
                  <a:lnTo>
                    <a:pt x="2772" y="313"/>
                  </a:lnTo>
                  <a:lnTo>
                    <a:pt x="2811" y="294"/>
                  </a:lnTo>
                  <a:lnTo>
                    <a:pt x="2854" y="275"/>
                  </a:lnTo>
                  <a:lnTo>
                    <a:pt x="2897" y="261"/>
                  </a:lnTo>
                  <a:lnTo>
                    <a:pt x="2940" y="241"/>
                  </a:lnTo>
                  <a:lnTo>
                    <a:pt x="2984" y="227"/>
                  </a:lnTo>
                  <a:lnTo>
                    <a:pt x="3027" y="208"/>
                  </a:lnTo>
                  <a:lnTo>
                    <a:pt x="3070" y="193"/>
                  </a:lnTo>
                  <a:lnTo>
                    <a:pt x="3114" y="179"/>
                  </a:lnTo>
                  <a:lnTo>
                    <a:pt x="3157" y="164"/>
                  </a:lnTo>
                  <a:lnTo>
                    <a:pt x="3205" y="150"/>
                  </a:lnTo>
                  <a:lnTo>
                    <a:pt x="3248" y="135"/>
                  </a:lnTo>
                  <a:lnTo>
                    <a:pt x="3292" y="121"/>
                  </a:lnTo>
                  <a:lnTo>
                    <a:pt x="3335" y="111"/>
                  </a:lnTo>
                  <a:lnTo>
                    <a:pt x="3383" y="97"/>
                  </a:lnTo>
                  <a:lnTo>
                    <a:pt x="3426" y="87"/>
                  </a:lnTo>
                  <a:lnTo>
                    <a:pt x="3475" y="78"/>
                  </a:lnTo>
                  <a:lnTo>
                    <a:pt x="3518" y="68"/>
                  </a:lnTo>
                  <a:lnTo>
                    <a:pt x="3566" y="58"/>
                  </a:lnTo>
                  <a:lnTo>
                    <a:pt x="3609" y="49"/>
                  </a:lnTo>
                  <a:lnTo>
                    <a:pt x="3662" y="39"/>
                  </a:lnTo>
                  <a:lnTo>
                    <a:pt x="3706" y="34"/>
                  </a:lnTo>
                  <a:lnTo>
                    <a:pt x="3754" y="25"/>
                  </a:lnTo>
                  <a:lnTo>
                    <a:pt x="3797" y="20"/>
                  </a:lnTo>
                  <a:lnTo>
                    <a:pt x="3850" y="15"/>
                  </a:lnTo>
                  <a:lnTo>
                    <a:pt x="3893" y="10"/>
                  </a:lnTo>
                  <a:lnTo>
                    <a:pt x="3946" y="6"/>
                  </a:lnTo>
                  <a:lnTo>
                    <a:pt x="3951" y="6"/>
                  </a:lnTo>
                  <a:lnTo>
                    <a:pt x="3898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5"/>
            <p:cNvSpPr/>
            <p:nvPr/>
          </p:nvSpPr>
          <p:spPr>
            <a:xfrm>
              <a:off x="6290422" y="2615251"/>
              <a:ext cx="80545" cy="50383"/>
            </a:xfrm>
            <a:custGeom>
              <a:avLst/>
              <a:gdLst/>
              <a:ahLst/>
              <a:cxnLst/>
              <a:rect l="l" t="t" r="r" b="b"/>
              <a:pathLst>
                <a:path w="3071" h="1921" extrusionOk="0">
                  <a:moveTo>
                    <a:pt x="1468" y="0"/>
                  </a:moveTo>
                  <a:cubicBezTo>
                    <a:pt x="660" y="0"/>
                    <a:pt x="1" y="655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2"/>
                    <a:pt x="188" y="1862"/>
                  </a:cubicBezTo>
                  <a:cubicBezTo>
                    <a:pt x="203" y="1862"/>
                    <a:pt x="1425" y="1857"/>
                    <a:pt x="1973" y="1092"/>
                  </a:cubicBezTo>
                  <a:cubicBezTo>
                    <a:pt x="2014" y="1038"/>
                    <a:pt x="2073" y="1012"/>
                    <a:pt x="2132" y="1012"/>
                  </a:cubicBezTo>
                  <a:cubicBezTo>
                    <a:pt x="2217" y="1012"/>
                    <a:pt x="2302" y="1067"/>
                    <a:pt x="2325" y="1165"/>
                  </a:cubicBezTo>
                  <a:cubicBezTo>
                    <a:pt x="2329" y="1189"/>
                    <a:pt x="2474" y="1766"/>
                    <a:pt x="2931" y="1867"/>
                  </a:cubicBezTo>
                  <a:lnTo>
                    <a:pt x="2945" y="1872"/>
                  </a:lnTo>
                  <a:lnTo>
                    <a:pt x="3070" y="1910"/>
                  </a:lnTo>
                  <a:lnTo>
                    <a:pt x="3070" y="1468"/>
                  </a:lnTo>
                  <a:cubicBezTo>
                    <a:pt x="3070" y="659"/>
                    <a:pt x="2416" y="0"/>
                    <a:pt x="160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5"/>
            <p:cNvSpPr/>
            <p:nvPr/>
          </p:nvSpPr>
          <p:spPr>
            <a:xfrm>
              <a:off x="6321711" y="2717329"/>
              <a:ext cx="18333" cy="17336"/>
            </a:xfrm>
            <a:custGeom>
              <a:avLst/>
              <a:gdLst/>
              <a:ahLst/>
              <a:cxnLst/>
              <a:rect l="l" t="t" r="r" b="b"/>
              <a:pathLst>
                <a:path w="699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699" y="294"/>
                  </a:lnTo>
                  <a:lnTo>
                    <a:pt x="699" y="6"/>
                  </a:lnTo>
                  <a:lnTo>
                    <a:pt x="607" y="10"/>
                  </a:lnTo>
                  <a:cubicBezTo>
                    <a:pt x="564" y="15"/>
                    <a:pt x="530" y="15"/>
                    <a:pt x="492" y="15"/>
                  </a:cubicBez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5"/>
            <p:cNvSpPr/>
            <p:nvPr/>
          </p:nvSpPr>
          <p:spPr>
            <a:xfrm>
              <a:off x="6282606" y="2649059"/>
              <a:ext cx="96045" cy="59851"/>
            </a:xfrm>
            <a:custGeom>
              <a:avLst/>
              <a:gdLst/>
              <a:ahLst/>
              <a:cxnLst/>
              <a:rect l="l" t="t" r="r" b="b"/>
              <a:pathLst>
                <a:path w="3662" h="2282" extrusionOk="0">
                  <a:moveTo>
                    <a:pt x="2291" y="1"/>
                  </a:moveTo>
                  <a:lnTo>
                    <a:pt x="2214" y="58"/>
                  </a:lnTo>
                  <a:cubicBezTo>
                    <a:pt x="1607" y="564"/>
                    <a:pt x="732" y="573"/>
                    <a:pt x="693" y="573"/>
                  </a:cubicBezTo>
                  <a:lnTo>
                    <a:pt x="688" y="573"/>
                  </a:lnTo>
                  <a:cubicBezTo>
                    <a:pt x="669" y="568"/>
                    <a:pt x="650" y="568"/>
                    <a:pt x="631" y="564"/>
                  </a:cubicBezTo>
                  <a:lnTo>
                    <a:pt x="520" y="520"/>
                  </a:lnTo>
                  <a:lnTo>
                    <a:pt x="520" y="703"/>
                  </a:lnTo>
                  <a:lnTo>
                    <a:pt x="0" y="703"/>
                  </a:lnTo>
                  <a:lnTo>
                    <a:pt x="0" y="1305"/>
                  </a:lnTo>
                  <a:lnTo>
                    <a:pt x="534" y="1305"/>
                  </a:lnTo>
                  <a:cubicBezTo>
                    <a:pt x="631" y="1868"/>
                    <a:pt x="1117" y="2281"/>
                    <a:pt x="1694" y="2281"/>
                  </a:cubicBezTo>
                  <a:lnTo>
                    <a:pt x="1983" y="2281"/>
                  </a:lnTo>
                  <a:cubicBezTo>
                    <a:pt x="2555" y="2281"/>
                    <a:pt x="3041" y="1872"/>
                    <a:pt x="3142" y="1309"/>
                  </a:cubicBezTo>
                  <a:lnTo>
                    <a:pt x="3662" y="1309"/>
                  </a:lnTo>
                  <a:lnTo>
                    <a:pt x="3662" y="708"/>
                  </a:lnTo>
                  <a:lnTo>
                    <a:pt x="3162" y="708"/>
                  </a:lnTo>
                  <a:lnTo>
                    <a:pt x="3162" y="525"/>
                  </a:lnTo>
                  <a:lnTo>
                    <a:pt x="3051" y="564"/>
                  </a:lnTo>
                  <a:cubicBezTo>
                    <a:pt x="3030" y="570"/>
                    <a:pt x="3011" y="574"/>
                    <a:pt x="2993" y="574"/>
                  </a:cubicBezTo>
                  <a:cubicBezTo>
                    <a:pt x="2981" y="574"/>
                    <a:pt x="2970" y="572"/>
                    <a:pt x="2959" y="568"/>
                  </a:cubicBezTo>
                  <a:cubicBezTo>
                    <a:pt x="2700" y="511"/>
                    <a:pt x="2493" y="347"/>
                    <a:pt x="2339" y="82"/>
                  </a:cubicBezTo>
                  <a:lnTo>
                    <a:pt x="229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5"/>
            <p:cNvSpPr/>
            <p:nvPr/>
          </p:nvSpPr>
          <p:spPr>
            <a:xfrm>
              <a:off x="6273269" y="2730207"/>
              <a:ext cx="114483" cy="46528"/>
            </a:xfrm>
            <a:custGeom>
              <a:avLst/>
              <a:gdLst/>
              <a:ahLst/>
              <a:cxnLst/>
              <a:rect l="l" t="t" r="r" b="b"/>
              <a:pathLst>
                <a:path w="4365" h="1774" extrusionOk="0">
                  <a:moveTo>
                    <a:pt x="2820" y="1"/>
                  </a:moveTo>
                  <a:lnTo>
                    <a:pt x="2310" y="525"/>
                  </a:lnTo>
                  <a:cubicBezTo>
                    <a:pt x="2281" y="559"/>
                    <a:pt x="2238" y="573"/>
                    <a:pt x="2189" y="573"/>
                  </a:cubicBezTo>
                  <a:cubicBezTo>
                    <a:pt x="2146" y="573"/>
                    <a:pt x="2108" y="559"/>
                    <a:pt x="2074" y="530"/>
                  </a:cubicBezTo>
                  <a:lnTo>
                    <a:pt x="1540" y="10"/>
                  </a:lnTo>
                  <a:lnTo>
                    <a:pt x="558" y="395"/>
                  </a:lnTo>
                  <a:lnTo>
                    <a:pt x="549" y="395"/>
                  </a:lnTo>
                  <a:cubicBezTo>
                    <a:pt x="313" y="496"/>
                    <a:pt x="125" y="679"/>
                    <a:pt x="24" y="915"/>
                  </a:cubicBezTo>
                  <a:lnTo>
                    <a:pt x="0" y="973"/>
                  </a:lnTo>
                  <a:lnTo>
                    <a:pt x="48" y="1016"/>
                  </a:lnTo>
                  <a:cubicBezTo>
                    <a:pt x="669" y="1521"/>
                    <a:pt x="1424" y="1774"/>
                    <a:pt x="2180" y="1774"/>
                  </a:cubicBezTo>
                  <a:cubicBezTo>
                    <a:pt x="2935" y="1774"/>
                    <a:pt x="3691" y="1521"/>
                    <a:pt x="4311" y="1016"/>
                  </a:cubicBezTo>
                  <a:lnTo>
                    <a:pt x="4364" y="973"/>
                  </a:lnTo>
                  <a:lnTo>
                    <a:pt x="4336" y="910"/>
                  </a:lnTo>
                  <a:cubicBezTo>
                    <a:pt x="4234" y="674"/>
                    <a:pt x="4042" y="491"/>
                    <a:pt x="3806" y="395"/>
                  </a:cubicBezTo>
                  <a:lnTo>
                    <a:pt x="3801" y="395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5"/>
            <p:cNvSpPr/>
            <p:nvPr/>
          </p:nvSpPr>
          <p:spPr>
            <a:xfrm>
              <a:off x="6290422" y="2615251"/>
              <a:ext cx="46475" cy="50383"/>
            </a:xfrm>
            <a:custGeom>
              <a:avLst/>
              <a:gdLst/>
              <a:ahLst/>
              <a:cxnLst/>
              <a:rect l="l" t="t" r="r" b="b"/>
              <a:pathLst>
                <a:path w="1772" h="1921" extrusionOk="0">
                  <a:moveTo>
                    <a:pt x="1468" y="0"/>
                  </a:moveTo>
                  <a:cubicBezTo>
                    <a:pt x="660" y="0"/>
                    <a:pt x="1" y="659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7"/>
                    <a:pt x="188" y="1867"/>
                  </a:cubicBezTo>
                  <a:cubicBezTo>
                    <a:pt x="280" y="1862"/>
                    <a:pt x="376" y="1857"/>
                    <a:pt x="467" y="1843"/>
                  </a:cubicBezTo>
                  <a:lnTo>
                    <a:pt x="467" y="1468"/>
                  </a:lnTo>
                  <a:cubicBezTo>
                    <a:pt x="467" y="722"/>
                    <a:pt x="1030" y="92"/>
                    <a:pt x="1771" y="10"/>
                  </a:cubicBezTo>
                  <a:cubicBezTo>
                    <a:pt x="1718" y="5"/>
                    <a:pt x="1661" y="0"/>
                    <a:pt x="160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5"/>
            <p:cNvSpPr/>
            <p:nvPr/>
          </p:nvSpPr>
          <p:spPr>
            <a:xfrm>
              <a:off x="6336110" y="2717329"/>
              <a:ext cx="3934" cy="420"/>
            </a:xfrm>
            <a:custGeom>
              <a:avLst/>
              <a:gdLst/>
              <a:ahLst/>
              <a:cxnLst/>
              <a:rect l="l" t="t" r="r" b="b"/>
              <a:pathLst>
                <a:path w="150" h="16" extrusionOk="0">
                  <a:moveTo>
                    <a:pt x="150" y="1"/>
                  </a:moveTo>
                  <a:lnTo>
                    <a:pt x="58" y="10"/>
                  </a:lnTo>
                  <a:lnTo>
                    <a:pt x="0" y="15"/>
                  </a:lnTo>
                  <a:lnTo>
                    <a:pt x="150" y="1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5"/>
            <p:cNvSpPr/>
            <p:nvPr/>
          </p:nvSpPr>
          <p:spPr>
            <a:xfrm>
              <a:off x="6321711" y="2717329"/>
              <a:ext cx="14032" cy="17336"/>
            </a:xfrm>
            <a:custGeom>
              <a:avLst/>
              <a:gdLst/>
              <a:ahLst/>
              <a:cxnLst/>
              <a:rect l="l" t="t" r="r" b="b"/>
              <a:pathLst>
                <a:path w="535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535" y="463"/>
                  </a:lnTo>
                  <a:lnTo>
                    <a:pt x="395" y="328"/>
                  </a:lnTo>
                  <a:lnTo>
                    <a:pt x="395" y="15"/>
                  </a:ln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5"/>
            <p:cNvSpPr/>
            <p:nvPr/>
          </p:nvSpPr>
          <p:spPr>
            <a:xfrm>
              <a:off x="6308598" y="2651708"/>
              <a:ext cx="39394" cy="15946"/>
            </a:xfrm>
            <a:custGeom>
              <a:avLst/>
              <a:gdLst/>
              <a:ahLst/>
              <a:cxnLst/>
              <a:rect l="l" t="t" r="r" b="b"/>
              <a:pathLst>
                <a:path w="1502" h="608" extrusionOk="0">
                  <a:moveTo>
                    <a:pt x="1367" y="1"/>
                  </a:moveTo>
                  <a:lnTo>
                    <a:pt x="1290" y="68"/>
                  </a:lnTo>
                  <a:cubicBezTo>
                    <a:pt x="871" y="415"/>
                    <a:pt x="337" y="535"/>
                    <a:pt x="0" y="583"/>
                  </a:cubicBezTo>
                  <a:lnTo>
                    <a:pt x="39" y="597"/>
                  </a:lnTo>
                  <a:cubicBezTo>
                    <a:pt x="58" y="602"/>
                    <a:pt x="77" y="607"/>
                    <a:pt x="101" y="607"/>
                  </a:cubicBezTo>
                  <a:lnTo>
                    <a:pt x="106" y="607"/>
                  </a:lnTo>
                  <a:cubicBezTo>
                    <a:pt x="145" y="607"/>
                    <a:pt x="891" y="602"/>
                    <a:pt x="1502" y="217"/>
                  </a:cubicBezTo>
                  <a:cubicBezTo>
                    <a:pt x="1473" y="174"/>
                    <a:pt x="1444" y="135"/>
                    <a:pt x="1420" y="9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5"/>
            <p:cNvSpPr/>
            <p:nvPr/>
          </p:nvSpPr>
          <p:spPr>
            <a:xfrm>
              <a:off x="6296218" y="2666238"/>
              <a:ext cx="39918" cy="42803"/>
            </a:xfrm>
            <a:custGeom>
              <a:avLst/>
              <a:gdLst/>
              <a:ahLst/>
              <a:cxnLst/>
              <a:rect l="l" t="t" r="r" b="b"/>
              <a:pathLst>
                <a:path w="1522" h="1632" extrusionOk="0">
                  <a:moveTo>
                    <a:pt x="1" y="0"/>
                  </a:moveTo>
                  <a:lnTo>
                    <a:pt x="1" y="457"/>
                  </a:lnTo>
                  <a:cubicBezTo>
                    <a:pt x="1" y="1107"/>
                    <a:pt x="525" y="1631"/>
                    <a:pt x="1175" y="1631"/>
                  </a:cubicBezTo>
                  <a:lnTo>
                    <a:pt x="1521" y="1631"/>
                  </a:lnTo>
                  <a:cubicBezTo>
                    <a:pt x="891" y="1602"/>
                    <a:pt x="400" y="1083"/>
                    <a:pt x="400" y="457"/>
                  </a:cubicBezTo>
                  <a:lnTo>
                    <a:pt x="400" y="39"/>
                  </a:lnTo>
                  <a:cubicBezTo>
                    <a:pt x="270" y="48"/>
                    <a:pt x="184" y="53"/>
                    <a:pt x="174" y="53"/>
                  </a:cubicBezTo>
                  <a:lnTo>
                    <a:pt x="164" y="53"/>
                  </a:lnTo>
                  <a:cubicBezTo>
                    <a:pt x="145" y="48"/>
                    <a:pt x="131" y="48"/>
                    <a:pt x="112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5"/>
            <p:cNvSpPr/>
            <p:nvPr/>
          </p:nvSpPr>
          <p:spPr>
            <a:xfrm>
              <a:off x="6273269" y="2730338"/>
              <a:ext cx="62474" cy="46213"/>
            </a:xfrm>
            <a:custGeom>
              <a:avLst/>
              <a:gdLst/>
              <a:ahLst/>
              <a:cxnLst/>
              <a:rect l="l" t="t" r="r" b="b"/>
              <a:pathLst>
                <a:path w="2382" h="1762" extrusionOk="0">
                  <a:moveTo>
                    <a:pt x="1540" y="0"/>
                  </a:moveTo>
                  <a:lnTo>
                    <a:pt x="558" y="385"/>
                  </a:lnTo>
                  <a:lnTo>
                    <a:pt x="549" y="385"/>
                  </a:lnTo>
                  <a:cubicBezTo>
                    <a:pt x="313" y="486"/>
                    <a:pt x="125" y="669"/>
                    <a:pt x="24" y="905"/>
                  </a:cubicBezTo>
                  <a:lnTo>
                    <a:pt x="0" y="963"/>
                  </a:lnTo>
                  <a:lnTo>
                    <a:pt x="48" y="1006"/>
                  </a:lnTo>
                  <a:cubicBezTo>
                    <a:pt x="650" y="1492"/>
                    <a:pt x="1405" y="1762"/>
                    <a:pt x="2180" y="1762"/>
                  </a:cubicBezTo>
                  <a:cubicBezTo>
                    <a:pt x="2247" y="1762"/>
                    <a:pt x="2315" y="1762"/>
                    <a:pt x="2382" y="1757"/>
                  </a:cubicBezTo>
                  <a:cubicBezTo>
                    <a:pt x="1675" y="1713"/>
                    <a:pt x="996" y="1449"/>
                    <a:pt x="448" y="1006"/>
                  </a:cubicBezTo>
                  <a:lnTo>
                    <a:pt x="400" y="963"/>
                  </a:lnTo>
                  <a:lnTo>
                    <a:pt x="424" y="905"/>
                  </a:lnTo>
                  <a:cubicBezTo>
                    <a:pt x="525" y="669"/>
                    <a:pt x="712" y="486"/>
                    <a:pt x="948" y="385"/>
                  </a:cubicBezTo>
                  <a:lnTo>
                    <a:pt x="958" y="385"/>
                  </a:lnTo>
                  <a:lnTo>
                    <a:pt x="1655" y="11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5"/>
            <p:cNvSpPr/>
            <p:nvPr/>
          </p:nvSpPr>
          <p:spPr>
            <a:xfrm>
              <a:off x="6226558" y="2433390"/>
              <a:ext cx="342793" cy="353389"/>
            </a:xfrm>
            <a:custGeom>
              <a:avLst/>
              <a:gdLst/>
              <a:ahLst/>
              <a:cxnLst/>
              <a:rect l="l" t="t" r="r" b="b"/>
              <a:pathLst>
                <a:path w="13070" h="13474" extrusionOk="0">
                  <a:moveTo>
                    <a:pt x="10500" y="727"/>
                  </a:moveTo>
                  <a:lnTo>
                    <a:pt x="12314" y="2541"/>
                  </a:lnTo>
                  <a:lnTo>
                    <a:pt x="10500" y="2541"/>
                  </a:lnTo>
                  <a:lnTo>
                    <a:pt x="10500" y="727"/>
                  </a:lnTo>
                  <a:close/>
                  <a:moveTo>
                    <a:pt x="8595" y="2050"/>
                  </a:moveTo>
                  <a:lnTo>
                    <a:pt x="10409" y="3864"/>
                  </a:lnTo>
                  <a:lnTo>
                    <a:pt x="8595" y="3864"/>
                  </a:lnTo>
                  <a:lnTo>
                    <a:pt x="8595" y="3859"/>
                  </a:lnTo>
                  <a:lnTo>
                    <a:pt x="8595" y="2050"/>
                  </a:lnTo>
                  <a:close/>
                  <a:moveTo>
                    <a:pt x="4023" y="7030"/>
                  </a:moveTo>
                  <a:cubicBezTo>
                    <a:pt x="4721" y="7030"/>
                    <a:pt x="5294" y="7666"/>
                    <a:pt x="5294" y="8440"/>
                  </a:cubicBezTo>
                  <a:lnTo>
                    <a:pt x="5294" y="8536"/>
                  </a:lnTo>
                  <a:cubicBezTo>
                    <a:pt x="5279" y="8541"/>
                    <a:pt x="5265" y="8541"/>
                    <a:pt x="5250" y="8546"/>
                  </a:cubicBezTo>
                  <a:lnTo>
                    <a:pt x="5246" y="8546"/>
                  </a:lnTo>
                  <a:cubicBezTo>
                    <a:pt x="4846" y="8450"/>
                    <a:pt x="4716" y="7868"/>
                    <a:pt x="4716" y="7863"/>
                  </a:cubicBezTo>
                  <a:cubicBezTo>
                    <a:pt x="4694" y="7752"/>
                    <a:pt x="4599" y="7690"/>
                    <a:pt x="4504" y="7690"/>
                  </a:cubicBezTo>
                  <a:cubicBezTo>
                    <a:pt x="4437" y="7690"/>
                    <a:pt x="4370" y="7721"/>
                    <a:pt x="4327" y="7786"/>
                  </a:cubicBezTo>
                  <a:cubicBezTo>
                    <a:pt x="3836" y="8532"/>
                    <a:pt x="2748" y="8536"/>
                    <a:pt x="2734" y="8536"/>
                  </a:cubicBezTo>
                  <a:cubicBezTo>
                    <a:pt x="2717" y="8544"/>
                    <a:pt x="2699" y="8547"/>
                    <a:pt x="2681" y="8547"/>
                  </a:cubicBezTo>
                  <a:cubicBezTo>
                    <a:pt x="2663" y="8547"/>
                    <a:pt x="2645" y="8544"/>
                    <a:pt x="2628" y="8536"/>
                  </a:cubicBezTo>
                  <a:lnTo>
                    <a:pt x="2628" y="8440"/>
                  </a:lnTo>
                  <a:cubicBezTo>
                    <a:pt x="2628" y="7666"/>
                    <a:pt x="3201" y="7030"/>
                    <a:pt x="3898" y="7030"/>
                  </a:cubicBezTo>
                  <a:close/>
                  <a:moveTo>
                    <a:pt x="2325" y="9090"/>
                  </a:moveTo>
                  <a:cubicBezTo>
                    <a:pt x="2344" y="9099"/>
                    <a:pt x="2368" y="9104"/>
                    <a:pt x="2392" y="9109"/>
                  </a:cubicBezTo>
                  <a:lnTo>
                    <a:pt x="2392" y="9335"/>
                  </a:lnTo>
                  <a:cubicBezTo>
                    <a:pt x="2392" y="9403"/>
                    <a:pt x="2397" y="9470"/>
                    <a:pt x="2407" y="9532"/>
                  </a:cubicBezTo>
                  <a:cubicBezTo>
                    <a:pt x="2301" y="9499"/>
                    <a:pt x="2229" y="9403"/>
                    <a:pt x="2233" y="9292"/>
                  </a:cubicBezTo>
                  <a:cubicBezTo>
                    <a:pt x="2233" y="9215"/>
                    <a:pt x="2267" y="9138"/>
                    <a:pt x="2325" y="9090"/>
                  </a:cubicBezTo>
                  <a:close/>
                  <a:moveTo>
                    <a:pt x="5597" y="9090"/>
                  </a:moveTo>
                  <a:cubicBezTo>
                    <a:pt x="5655" y="9143"/>
                    <a:pt x="5693" y="9215"/>
                    <a:pt x="5688" y="9297"/>
                  </a:cubicBezTo>
                  <a:cubicBezTo>
                    <a:pt x="5693" y="9403"/>
                    <a:pt x="5626" y="9499"/>
                    <a:pt x="5525" y="9532"/>
                  </a:cubicBezTo>
                  <a:cubicBezTo>
                    <a:pt x="5534" y="9465"/>
                    <a:pt x="5534" y="9403"/>
                    <a:pt x="5534" y="9335"/>
                  </a:cubicBezTo>
                  <a:lnTo>
                    <a:pt x="5534" y="9109"/>
                  </a:lnTo>
                  <a:cubicBezTo>
                    <a:pt x="5558" y="9104"/>
                    <a:pt x="5578" y="9099"/>
                    <a:pt x="5597" y="9090"/>
                  </a:cubicBezTo>
                  <a:close/>
                  <a:moveTo>
                    <a:pt x="4432" y="8325"/>
                  </a:moveTo>
                  <a:cubicBezTo>
                    <a:pt x="4553" y="8565"/>
                    <a:pt x="4755" y="8849"/>
                    <a:pt x="5106" y="8950"/>
                  </a:cubicBezTo>
                  <a:lnTo>
                    <a:pt x="5106" y="9335"/>
                  </a:lnTo>
                  <a:cubicBezTo>
                    <a:pt x="5106" y="9956"/>
                    <a:pt x="4654" y="10461"/>
                    <a:pt x="4096" y="10461"/>
                  </a:cubicBezTo>
                  <a:lnTo>
                    <a:pt x="3831" y="10461"/>
                  </a:lnTo>
                  <a:cubicBezTo>
                    <a:pt x="3273" y="10461"/>
                    <a:pt x="2816" y="9956"/>
                    <a:pt x="2816" y="9335"/>
                  </a:cubicBezTo>
                  <a:lnTo>
                    <a:pt x="2816" y="8965"/>
                  </a:lnTo>
                  <a:cubicBezTo>
                    <a:pt x="3080" y="8950"/>
                    <a:pt x="3874" y="8864"/>
                    <a:pt x="4432" y="8325"/>
                  </a:cubicBezTo>
                  <a:close/>
                  <a:moveTo>
                    <a:pt x="4274" y="10876"/>
                  </a:moveTo>
                  <a:lnTo>
                    <a:pt x="4274" y="11101"/>
                  </a:lnTo>
                  <a:lnTo>
                    <a:pt x="3966" y="11419"/>
                  </a:lnTo>
                  <a:lnTo>
                    <a:pt x="3672" y="11135"/>
                  </a:lnTo>
                  <a:lnTo>
                    <a:pt x="3672" y="10880"/>
                  </a:lnTo>
                  <a:cubicBezTo>
                    <a:pt x="3725" y="10885"/>
                    <a:pt x="3778" y="10889"/>
                    <a:pt x="3831" y="10889"/>
                  </a:cubicBezTo>
                  <a:lnTo>
                    <a:pt x="4096" y="10889"/>
                  </a:lnTo>
                  <a:cubicBezTo>
                    <a:pt x="4157" y="10889"/>
                    <a:pt x="4213" y="10885"/>
                    <a:pt x="4274" y="10876"/>
                  </a:cubicBezTo>
                  <a:close/>
                  <a:moveTo>
                    <a:pt x="10072" y="429"/>
                  </a:moveTo>
                  <a:lnTo>
                    <a:pt x="10072" y="2758"/>
                  </a:lnTo>
                  <a:cubicBezTo>
                    <a:pt x="10072" y="2878"/>
                    <a:pt x="10163" y="2974"/>
                    <a:pt x="10283" y="2974"/>
                  </a:cubicBezTo>
                  <a:lnTo>
                    <a:pt x="12617" y="2974"/>
                  </a:lnTo>
                  <a:lnTo>
                    <a:pt x="12617" y="11683"/>
                  </a:lnTo>
                  <a:lnTo>
                    <a:pt x="11140" y="11679"/>
                  </a:lnTo>
                  <a:lnTo>
                    <a:pt x="11140" y="4076"/>
                  </a:lnTo>
                  <a:lnTo>
                    <a:pt x="11140" y="4071"/>
                  </a:lnTo>
                  <a:lnTo>
                    <a:pt x="11140" y="4062"/>
                  </a:lnTo>
                  <a:cubicBezTo>
                    <a:pt x="11140" y="4052"/>
                    <a:pt x="11135" y="4042"/>
                    <a:pt x="11135" y="4037"/>
                  </a:cubicBezTo>
                  <a:cubicBezTo>
                    <a:pt x="11135" y="4028"/>
                    <a:pt x="11130" y="4018"/>
                    <a:pt x="11130" y="4009"/>
                  </a:cubicBezTo>
                  <a:lnTo>
                    <a:pt x="11130" y="4004"/>
                  </a:lnTo>
                  <a:cubicBezTo>
                    <a:pt x="11126" y="3994"/>
                    <a:pt x="11121" y="3985"/>
                    <a:pt x="11116" y="3980"/>
                  </a:cubicBezTo>
                  <a:cubicBezTo>
                    <a:pt x="11111" y="3970"/>
                    <a:pt x="11106" y="3961"/>
                    <a:pt x="11101" y="3956"/>
                  </a:cubicBezTo>
                  <a:lnTo>
                    <a:pt x="11097" y="3951"/>
                  </a:lnTo>
                  <a:cubicBezTo>
                    <a:pt x="11092" y="3941"/>
                    <a:pt x="11087" y="3936"/>
                    <a:pt x="11077" y="3927"/>
                  </a:cubicBezTo>
                  <a:lnTo>
                    <a:pt x="8532" y="1381"/>
                  </a:lnTo>
                  <a:cubicBezTo>
                    <a:pt x="8527" y="1377"/>
                    <a:pt x="8518" y="1367"/>
                    <a:pt x="8513" y="1362"/>
                  </a:cubicBezTo>
                  <a:lnTo>
                    <a:pt x="8508" y="1357"/>
                  </a:lnTo>
                  <a:cubicBezTo>
                    <a:pt x="8498" y="1353"/>
                    <a:pt x="8494" y="1348"/>
                    <a:pt x="8484" y="1343"/>
                  </a:cubicBezTo>
                  <a:cubicBezTo>
                    <a:pt x="8474" y="1338"/>
                    <a:pt x="8469" y="1338"/>
                    <a:pt x="8460" y="1333"/>
                  </a:cubicBezTo>
                  <a:lnTo>
                    <a:pt x="8450" y="1333"/>
                  </a:lnTo>
                  <a:cubicBezTo>
                    <a:pt x="8445" y="1333"/>
                    <a:pt x="8436" y="1328"/>
                    <a:pt x="8426" y="1328"/>
                  </a:cubicBezTo>
                  <a:lnTo>
                    <a:pt x="8402" y="1324"/>
                  </a:lnTo>
                  <a:lnTo>
                    <a:pt x="5197" y="1324"/>
                  </a:lnTo>
                  <a:lnTo>
                    <a:pt x="5197" y="429"/>
                  </a:lnTo>
                  <a:close/>
                  <a:moveTo>
                    <a:pt x="8171" y="1747"/>
                  </a:moveTo>
                  <a:lnTo>
                    <a:pt x="8171" y="4076"/>
                  </a:lnTo>
                  <a:cubicBezTo>
                    <a:pt x="8171" y="4196"/>
                    <a:pt x="8267" y="4293"/>
                    <a:pt x="8383" y="4293"/>
                  </a:cubicBezTo>
                  <a:lnTo>
                    <a:pt x="10717" y="4293"/>
                  </a:lnTo>
                  <a:lnTo>
                    <a:pt x="10717" y="13007"/>
                  </a:lnTo>
                  <a:lnTo>
                    <a:pt x="5794" y="13007"/>
                  </a:lnTo>
                  <a:cubicBezTo>
                    <a:pt x="6992" y="12367"/>
                    <a:pt x="7767" y="11140"/>
                    <a:pt x="7839" y="9783"/>
                  </a:cubicBezTo>
                  <a:lnTo>
                    <a:pt x="7839" y="9759"/>
                  </a:lnTo>
                  <a:lnTo>
                    <a:pt x="7839" y="9677"/>
                  </a:lnTo>
                  <a:lnTo>
                    <a:pt x="7839" y="9638"/>
                  </a:lnTo>
                  <a:lnTo>
                    <a:pt x="7839" y="9624"/>
                  </a:lnTo>
                  <a:lnTo>
                    <a:pt x="7839" y="9571"/>
                  </a:lnTo>
                  <a:lnTo>
                    <a:pt x="7839" y="9537"/>
                  </a:lnTo>
                  <a:lnTo>
                    <a:pt x="7839" y="9523"/>
                  </a:lnTo>
                  <a:lnTo>
                    <a:pt x="7839" y="9465"/>
                  </a:lnTo>
                  <a:lnTo>
                    <a:pt x="7839" y="9436"/>
                  </a:lnTo>
                  <a:lnTo>
                    <a:pt x="7839" y="9417"/>
                  </a:lnTo>
                  <a:lnTo>
                    <a:pt x="7839" y="9359"/>
                  </a:lnTo>
                  <a:lnTo>
                    <a:pt x="7839" y="9311"/>
                  </a:lnTo>
                  <a:cubicBezTo>
                    <a:pt x="7839" y="9297"/>
                    <a:pt x="7839" y="9277"/>
                    <a:pt x="7834" y="9253"/>
                  </a:cubicBezTo>
                  <a:lnTo>
                    <a:pt x="7834" y="9249"/>
                  </a:lnTo>
                  <a:cubicBezTo>
                    <a:pt x="7834" y="9234"/>
                    <a:pt x="7834" y="9220"/>
                    <a:pt x="7829" y="9205"/>
                  </a:cubicBezTo>
                  <a:cubicBezTo>
                    <a:pt x="7829" y="9196"/>
                    <a:pt x="7829" y="9167"/>
                    <a:pt x="7825" y="9148"/>
                  </a:cubicBezTo>
                  <a:lnTo>
                    <a:pt x="7825" y="9138"/>
                  </a:lnTo>
                  <a:cubicBezTo>
                    <a:pt x="7825" y="9128"/>
                    <a:pt x="7825" y="9114"/>
                    <a:pt x="7820" y="9099"/>
                  </a:cubicBezTo>
                  <a:cubicBezTo>
                    <a:pt x="7815" y="9090"/>
                    <a:pt x="7815" y="9061"/>
                    <a:pt x="7810" y="9042"/>
                  </a:cubicBezTo>
                  <a:lnTo>
                    <a:pt x="7810" y="9027"/>
                  </a:lnTo>
                  <a:lnTo>
                    <a:pt x="7810" y="8998"/>
                  </a:lnTo>
                  <a:cubicBezTo>
                    <a:pt x="7810" y="8979"/>
                    <a:pt x="7801" y="8960"/>
                    <a:pt x="7801" y="8941"/>
                  </a:cubicBezTo>
                  <a:lnTo>
                    <a:pt x="7791" y="8897"/>
                  </a:lnTo>
                  <a:cubicBezTo>
                    <a:pt x="7786" y="8864"/>
                    <a:pt x="7781" y="8830"/>
                    <a:pt x="7772" y="8801"/>
                  </a:cubicBezTo>
                  <a:lnTo>
                    <a:pt x="7772" y="8811"/>
                  </a:lnTo>
                  <a:cubicBezTo>
                    <a:pt x="7767" y="8777"/>
                    <a:pt x="7762" y="8743"/>
                    <a:pt x="7752" y="8710"/>
                  </a:cubicBezTo>
                  <a:lnTo>
                    <a:pt x="7743" y="8676"/>
                  </a:lnTo>
                  <a:cubicBezTo>
                    <a:pt x="7738" y="8652"/>
                    <a:pt x="7733" y="8633"/>
                    <a:pt x="7728" y="8609"/>
                  </a:cubicBezTo>
                  <a:lnTo>
                    <a:pt x="7724" y="8585"/>
                  </a:lnTo>
                  <a:lnTo>
                    <a:pt x="7724" y="8575"/>
                  </a:lnTo>
                  <a:cubicBezTo>
                    <a:pt x="7714" y="8551"/>
                    <a:pt x="7709" y="8532"/>
                    <a:pt x="7704" y="8512"/>
                  </a:cubicBezTo>
                  <a:lnTo>
                    <a:pt x="7695" y="8474"/>
                  </a:lnTo>
                  <a:cubicBezTo>
                    <a:pt x="7685" y="8455"/>
                    <a:pt x="7680" y="8435"/>
                    <a:pt x="7676" y="8416"/>
                  </a:cubicBezTo>
                  <a:lnTo>
                    <a:pt x="7661" y="8378"/>
                  </a:lnTo>
                  <a:lnTo>
                    <a:pt x="7642" y="8320"/>
                  </a:lnTo>
                  <a:lnTo>
                    <a:pt x="7632" y="8281"/>
                  </a:lnTo>
                  <a:cubicBezTo>
                    <a:pt x="7623" y="8262"/>
                    <a:pt x="7613" y="8243"/>
                    <a:pt x="7608" y="8224"/>
                  </a:cubicBezTo>
                  <a:lnTo>
                    <a:pt x="7594" y="8190"/>
                  </a:lnTo>
                  <a:lnTo>
                    <a:pt x="7570" y="8127"/>
                  </a:lnTo>
                  <a:lnTo>
                    <a:pt x="7560" y="8103"/>
                  </a:lnTo>
                  <a:lnTo>
                    <a:pt x="7560" y="8099"/>
                  </a:lnTo>
                  <a:cubicBezTo>
                    <a:pt x="7502" y="7954"/>
                    <a:pt x="7435" y="7815"/>
                    <a:pt x="7358" y="7680"/>
                  </a:cubicBezTo>
                  <a:cubicBezTo>
                    <a:pt x="7313" y="7608"/>
                    <a:pt x="7247" y="7577"/>
                    <a:pt x="7182" y="7577"/>
                  </a:cubicBezTo>
                  <a:cubicBezTo>
                    <a:pt x="7040" y="7577"/>
                    <a:pt x="6902" y="7723"/>
                    <a:pt x="6987" y="7892"/>
                  </a:cubicBezTo>
                  <a:cubicBezTo>
                    <a:pt x="7055" y="8012"/>
                    <a:pt x="7113" y="8137"/>
                    <a:pt x="7165" y="8267"/>
                  </a:cubicBezTo>
                  <a:lnTo>
                    <a:pt x="7165" y="8272"/>
                  </a:lnTo>
                  <a:lnTo>
                    <a:pt x="7170" y="8286"/>
                  </a:lnTo>
                  <a:lnTo>
                    <a:pt x="7194" y="8344"/>
                  </a:lnTo>
                  <a:lnTo>
                    <a:pt x="7204" y="8373"/>
                  </a:lnTo>
                  <a:cubicBezTo>
                    <a:pt x="7214" y="8392"/>
                    <a:pt x="7218" y="8411"/>
                    <a:pt x="7228" y="8431"/>
                  </a:cubicBezTo>
                  <a:lnTo>
                    <a:pt x="7238" y="8459"/>
                  </a:lnTo>
                  <a:lnTo>
                    <a:pt x="7257" y="8512"/>
                  </a:lnTo>
                  <a:lnTo>
                    <a:pt x="7267" y="8546"/>
                  </a:lnTo>
                  <a:lnTo>
                    <a:pt x="7281" y="8599"/>
                  </a:lnTo>
                  <a:lnTo>
                    <a:pt x="7291" y="8633"/>
                  </a:lnTo>
                  <a:cubicBezTo>
                    <a:pt x="7295" y="8647"/>
                    <a:pt x="7300" y="8666"/>
                    <a:pt x="7305" y="8686"/>
                  </a:cubicBezTo>
                  <a:lnTo>
                    <a:pt x="7315" y="8719"/>
                  </a:lnTo>
                  <a:cubicBezTo>
                    <a:pt x="7319" y="8739"/>
                    <a:pt x="7324" y="8758"/>
                    <a:pt x="7329" y="8777"/>
                  </a:cubicBezTo>
                  <a:lnTo>
                    <a:pt x="7339" y="8811"/>
                  </a:lnTo>
                  <a:cubicBezTo>
                    <a:pt x="7344" y="8840"/>
                    <a:pt x="7348" y="8868"/>
                    <a:pt x="7358" y="8897"/>
                  </a:cubicBezTo>
                  <a:lnTo>
                    <a:pt x="7358" y="8902"/>
                  </a:lnTo>
                  <a:cubicBezTo>
                    <a:pt x="7363" y="8931"/>
                    <a:pt x="7368" y="8955"/>
                    <a:pt x="7372" y="8984"/>
                  </a:cubicBezTo>
                  <a:lnTo>
                    <a:pt x="7377" y="9027"/>
                  </a:lnTo>
                  <a:cubicBezTo>
                    <a:pt x="7377" y="9042"/>
                    <a:pt x="7382" y="9056"/>
                    <a:pt x="7387" y="9075"/>
                  </a:cubicBezTo>
                  <a:lnTo>
                    <a:pt x="7392" y="9099"/>
                  </a:lnTo>
                  <a:lnTo>
                    <a:pt x="7392" y="9114"/>
                  </a:lnTo>
                  <a:cubicBezTo>
                    <a:pt x="7392" y="9133"/>
                    <a:pt x="7396" y="9148"/>
                    <a:pt x="7396" y="9167"/>
                  </a:cubicBezTo>
                  <a:cubicBezTo>
                    <a:pt x="7401" y="9186"/>
                    <a:pt x="7396" y="9186"/>
                    <a:pt x="7401" y="9196"/>
                  </a:cubicBezTo>
                  <a:lnTo>
                    <a:pt x="7401" y="9205"/>
                  </a:lnTo>
                  <a:cubicBezTo>
                    <a:pt x="7401" y="9225"/>
                    <a:pt x="7406" y="9239"/>
                    <a:pt x="7406" y="9258"/>
                  </a:cubicBezTo>
                  <a:cubicBezTo>
                    <a:pt x="7406" y="9273"/>
                    <a:pt x="7406" y="9282"/>
                    <a:pt x="7411" y="9292"/>
                  </a:cubicBezTo>
                  <a:lnTo>
                    <a:pt x="7411" y="9297"/>
                  </a:lnTo>
                  <a:cubicBezTo>
                    <a:pt x="7411" y="9316"/>
                    <a:pt x="7411" y="9330"/>
                    <a:pt x="7411" y="9350"/>
                  </a:cubicBezTo>
                  <a:cubicBezTo>
                    <a:pt x="7416" y="9364"/>
                    <a:pt x="7411" y="9379"/>
                    <a:pt x="7411" y="9393"/>
                  </a:cubicBezTo>
                  <a:lnTo>
                    <a:pt x="7411" y="9441"/>
                  </a:lnTo>
                  <a:lnTo>
                    <a:pt x="7411" y="9484"/>
                  </a:lnTo>
                  <a:lnTo>
                    <a:pt x="7411" y="9537"/>
                  </a:lnTo>
                  <a:lnTo>
                    <a:pt x="7411" y="9547"/>
                  </a:lnTo>
                  <a:lnTo>
                    <a:pt x="7411" y="9576"/>
                  </a:lnTo>
                  <a:lnTo>
                    <a:pt x="7411" y="9624"/>
                  </a:lnTo>
                  <a:lnTo>
                    <a:pt x="7411" y="9643"/>
                  </a:lnTo>
                  <a:lnTo>
                    <a:pt x="7411" y="9672"/>
                  </a:lnTo>
                  <a:lnTo>
                    <a:pt x="7411" y="9739"/>
                  </a:lnTo>
                  <a:lnTo>
                    <a:pt x="7411" y="9759"/>
                  </a:lnTo>
                  <a:lnTo>
                    <a:pt x="7411" y="9763"/>
                  </a:lnTo>
                  <a:cubicBezTo>
                    <a:pt x="7372" y="10606"/>
                    <a:pt x="7021" y="11404"/>
                    <a:pt x="6429" y="12006"/>
                  </a:cubicBezTo>
                  <a:cubicBezTo>
                    <a:pt x="6280" y="11707"/>
                    <a:pt x="6025" y="11481"/>
                    <a:pt x="5717" y="11356"/>
                  </a:cubicBezTo>
                  <a:lnTo>
                    <a:pt x="4707" y="10952"/>
                  </a:lnTo>
                  <a:lnTo>
                    <a:pt x="4707" y="10745"/>
                  </a:lnTo>
                  <a:cubicBezTo>
                    <a:pt x="5029" y="10581"/>
                    <a:pt x="5279" y="10302"/>
                    <a:pt x="5414" y="9961"/>
                  </a:cubicBezTo>
                  <a:cubicBezTo>
                    <a:pt x="5433" y="9966"/>
                    <a:pt x="5457" y="9970"/>
                    <a:pt x="5477" y="9970"/>
                  </a:cubicBezTo>
                  <a:cubicBezTo>
                    <a:pt x="5842" y="9961"/>
                    <a:pt x="6131" y="9658"/>
                    <a:pt x="6121" y="9292"/>
                  </a:cubicBezTo>
                  <a:cubicBezTo>
                    <a:pt x="6121" y="9022"/>
                    <a:pt x="5967" y="8777"/>
                    <a:pt x="5722" y="8666"/>
                  </a:cubicBezTo>
                  <a:lnTo>
                    <a:pt x="5722" y="8435"/>
                  </a:lnTo>
                  <a:cubicBezTo>
                    <a:pt x="5722" y="7425"/>
                    <a:pt x="4962" y="6602"/>
                    <a:pt x="4023" y="6602"/>
                  </a:cubicBezTo>
                  <a:lnTo>
                    <a:pt x="3903" y="6602"/>
                  </a:lnTo>
                  <a:cubicBezTo>
                    <a:pt x="2965" y="6602"/>
                    <a:pt x="2205" y="7425"/>
                    <a:pt x="2205" y="8435"/>
                  </a:cubicBezTo>
                  <a:lnTo>
                    <a:pt x="2205" y="8666"/>
                  </a:lnTo>
                  <a:cubicBezTo>
                    <a:pt x="1959" y="8777"/>
                    <a:pt x="1800" y="9022"/>
                    <a:pt x="1805" y="9292"/>
                  </a:cubicBezTo>
                  <a:cubicBezTo>
                    <a:pt x="1796" y="9653"/>
                    <a:pt x="2084" y="9956"/>
                    <a:pt x="2450" y="9966"/>
                  </a:cubicBezTo>
                  <a:cubicBezTo>
                    <a:pt x="2469" y="9966"/>
                    <a:pt x="2493" y="9961"/>
                    <a:pt x="2513" y="9956"/>
                  </a:cubicBezTo>
                  <a:cubicBezTo>
                    <a:pt x="2652" y="10302"/>
                    <a:pt x="2912" y="10586"/>
                    <a:pt x="3249" y="10750"/>
                  </a:cubicBezTo>
                  <a:lnTo>
                    <a:pt x="3249" y="10942"/>
                  </a:lnTo>
                  <a:lnTo>
                    <a:pt x="2205" y="11351"/>
                  </a:lnTo>
                  <a:cubicBezTo>
                    <a:pt x="1897" y="11472"/>
                    <a:pt x="1642" y="11703"/>
                    <a:pt x="1492" y="12001"/>
                  </a:cubicBezTo>
                  <a:cubicBezTo>
                    <a:pt x="819" y="11313"/>
                    <a:pt x="463" y="10370"/>
                    <a:pt x="511" y="9412"/>
                  </a:cubicBezTo>
                  <a:lnTo>
                    <a:pt x="511" y="9403"/>
                  </a:lnTo>
                  <a:lnTo>
                    <a:pt x="511" y="9388"/>
                  </a:lnTo>
                  <a:lnTo>
                    <a:pt x="511" y="9379"/>
                  </a:lnTo>
                  <a:cubicBezTo>
                    <a:pt x="511" y="9359"/>
                    <a:pt x="511" y="9340"/>
                    <a:pt x="516" y="9316"/>
                  </a:cubicBezTo>
                  <a:lnTo>
                    <a:pt x="516" y="9292"/>
                  </a:lnTo>
                  <a:lnTo>
                    <a:pt x="516" y="9263"/>
                  </a:lnTo>
                  <a:cubicBezTo>
                    <a:pt x="516" y="9249"/>
                    <a:pt x="516" y="9234"/>
                    <a:pt x="520" y="9220"/>
                  </a:cubicBezTo>
                  <a:cubicBezTo>
                    <a:pt x="520" y="9210"/>
                    <a:pt x="520" y="9205"/>
                    <a:pt x="520" y="9196"/>
                  </a:cubicBezTo>
                  <a:lnTo>
                    <a:pt x="520" y="9181"/>
                  </a:lnTo>
                  <a:cubicBezTo>
                    <a:pt x="520" y="9162"/>
                    <a:pt x="525" y="9148"/>
                    <a:pt x="525" y="9128"/>
                  </a:cubicBezTo>
                  <a:lnTo>
                    <a:pt x="530" y="9099"/>
                  </a:lnTo>
                  <a:lnTo>
                    <a:pt x="530" y="9085"/>
                  </a:lnTo>
                  <a:cubicBezTo>
                    <a:pt x="530" y="9071"/>
                    <a:pt x="535" y="9051"/>
                    <a:pt x="540" y="9037"/>
                  </a:cubicBezTo>
                  <a:lnTo>
                    <a:pt x="545" y="8994"/>
                  </a:lnTo>
                  <a:cubicBezTo>
                    <a:pt x="545" y="8979"/>
                    <a:pt x="554" y="8960"/>
                    <a:pt x="554" y="8945"/>
                  </a:cubicBezTo>
                  <a:lnTo>
                    <a:pt x="564" y="8902"/>
                  </a:lnTo>
                  <a:cubicBezTo>
                    <a:pt x="569" y="8888"/>
                    <a:pt x="569" y="8873"/>
                    <a:pt x="573" y="8854"/>
                  </a:cubicBezTo>
                  <a:cubicBezTo>
                    <a:pt x="578" y="8835"/>
                    <a:pt x="578" y="8825"/>
                    <a:pt x="583" y="8816"/>
                  </a:cubicBezTo>
                  <a:cubicBezTo>
                    <a:pt x="583" y="8801"/>
                    <a:pt x="588" y="8782"/>
                    <a:pt x="593" y="8767"/>
                  </a:cubicBezTo>
                  <a:lnTo>
                    <a:pt x="597" y="8748"/>
                  </a:lnTo>
                  <a:lnTo>
                    <a:pt x="602" y="8724"/>
                  </a:lnTo>
                  <a:cubicBezTo>
                    <a:pt x="607" y="8710"/>
                    <a:pt x="612" y="8690"/>
                    <a:pt x="617" y="8671"/>
                  </a:cubicBezTo>
                  <a:lnTo>
                    <a:pt x="622" y="8657"/>
                  </a:lnTo>
                  <a:lnTo>
                    <a:pt x="626" y="8638"/>
                  </a:lnTo>
                  <a:cubicBezTo>
                    <a:pt x="636" y="8609"/>
                    <a:pt x="641" y="8585"/>
                    <a:pt x="650" y="8556"/>
                  </a:cubicBezTo>
                  <a:lnTo>
                    <a:pt x="650" y="8551"/>
                  </a:lnTo>
                  <a:cubicBezTo>
                    <a:pt x="660" y="8522"/>
                    <a:pt x="670" y="8493"/>
                    <a:pt x="679" y="8469"/>
                  </a:cubicBezTo>
                  <a:lnTo>
                    <a:pt x="689" y="8440"/>
                  </a:lnTo>
                  <a:cubicBezTo>
                    <a:pt x="694" y="8421"/>
                    <a:pt x="703" y="8402"/>
                    <a:pt x="708" y="8378"/>
                  </a:cubicBezTo>
                  <a:lnTo>
                    <a:pt x="723" y="8349"/>
                  </a:lnTo>
                  <a:lnTo>
                    <a:pt x="742" y="8296"/>
                  </a:lnTo>
                  <a:lnTo>
                    <a:pt x="756" y="8262"/>
                  </a:lnTo>
                  <a:lnTo>
                    <a:pt x="775" y="8209"/>
                  </a:lnTo>
                  <a:lnTo>
                    <a:pt x="790" y="8180"/>
                  </a:lnTo>
                  <a:lnTo>
                    <a:pt x="814" y="8127"/>
                  </a:lnTo>
                  <a:lnTo>
                    <a:pt x="828" y="8099"/>
                  </a:lnTo>
                  <a:lnTo>
                    <a:pt x="852" y="8046"/>
                  </a:lnTo>
                  <a:lnTo>
                    <a:pt x="867" y="8017"/>
                  </a:lnTo>
                  <a:lnTo>
                    <a:pt x="896" y="7964"/>
                  </a:lnTo>
                  <a:lnTo>
                    <a:pt x="905" y="7949"/>
                  </a:lnTo>
                  <a:lnTo>
                    <a:pt x="905" y="7945"/>
                  </a:lnTo>
                  <a:cubicBezTo>
                    <a:pt x="1064" y="7641"/>
                    <a:pt x="1271" y="7367"/>
                    <a:pt x="1516" y="7127"/>
                  </a:cubicBezTo>
                  <a:lnTo>
                    <a:pt x="1521" y="7122"/>
                  </a:lnTo>
                  <a:lnTo>
                    <a:pt x="1531" y="7107"/>
                  </a:lnTo>
                  <a:lnTo>
                    <a:pt x="1545" y="7098"/>
                  </a:lnTo>
                  <a:lnTo>
                    <a:pt x="1574" y="7069"/>
                  </a:lnTo>
                  <a:lnTo>
                    <a:pt x="1593" y="7050"/>
                  </a:lnTo>
                  <a:lnTo>
                    <a:pt x="1613" y="7035"/>
                  </a:lnTo>
                  <a:lnTo>
                    <a:pt x="1637" y="7011"/>
                  </a:lnTo>
                  <a:lnTo>
                    <a:pt x="1661" y="6992"/>
                  </a:lnTo>
                  <a:lnTo>
                    <a:pt x="1670" y="6982"/>
                  </a:lnTo>
                  <a:lnTo>
                    <a:pt x="1699" y="6953"/>
                  </a:lnTo>
                  <a:lnTo>
                    <a:pt x="1723" y="6934"/>
                  </a:lnTo>
                  <a:lnTo>
                    <a:pt x="1733" y="6929"/>
                  </a:lnTo>
                  <a:lnTo>
                    <a:pt x="1767" y="6900"/>
                  </a:lnTo>
                  <a:lnTo>
                    <a:pt x="1800" y="6872"/>
                  </a:lnTo>
                  <a:lnTo>
                    <a:pt x="1834" y="6848"/>
                  </a:lnTo>
                  <a:lnTo>
                    <a:pt x="1868" y="6823"/>
                  </a:lnTo>
                  <a:lnTo>
                    <a:pt x="1901" y="6795"/>
                  </a:lnTo>
                  <a:lnTo>
                    <a:pt x="1935" y="6771"/>
                  </a:lnTo>
                  <a:lnTo>
                    <a:pt x="1974" y="6746"/>
                  </a:lnTo>
                  <a:lnTo>
                    <a:pt x="2007" y="6722"/>
                  </a:lnTo>
                  <a:lnTo>
                    <a:pt x="2041" y="6698"/>
                  </a:lnTo>
                  <a:lnTo>
                    <a:pt x="2079" y="6674"/>
                  </a:lnTo>
                  <a:lnTo>
                    <a:pt x="2113" y="6650"/>
                  </a:lnTo>
                  <a:lnTo>
                    <a:pt x="2152" y="6626"/>
                  </a:lnTo>
                  <a:lnTo>
                    <a:pt x="2190" y="6607"/>
                  </a:lnTo>
                  <a:lnTo>
                    <a:pt x="2224" y="6583"/>
                  </a:lnTo>
                  <a:lnTo>
                    <a:pt x="2262" y="6564"/>
                  </a:lnTo>
                  <a:lnTo>
                    <a:pt x="2267" y="6564"/>
                  </a:lnTo>
                  <a:lnTo>
                    <a:pt x="2301" y="6544"/>
                  </a:lnTo>
                  <a:lnTo>
                    <a:pt x="2330" y="6530"/>
                  </a:lnTo>
                  <a:lnTo>
                    <a:pt x="2339" y="6525"/>
                  </a:lnTo>
                  <a:lnTo>
                    <a:pt x="2373" y="6506"/>
                  </a:lnTo>
                  <a:lnTo>
                    <a:pt x="2402" y="6491"/>
                  </a:lnTo>
                  <a:lnTo>
                    <a:pt x="2426" y="6482"/>
                  </a:lnTo>
                  <a:lnTo>
                    <a:pt x="2450" y="6467"/>
                  </a:lnTo>
                  <a:lnTo>
                    <a:pt x="2479" y="6453"/>
                  </a:lnTo>
                  <a:lnTo>
                    <a:pt x="2503" y="6443"/>
                  </a:lnTo>
                  <a:lnTo>
                    <a:pt x="2532" y="6429"/>
                  </a:lnTo>
                  <a:lnTo>
                    <a:pt x="2570" y="6414"/>
                  </a:lnTo>
                  <a:lnTo>
                    <a:pt x="2575" y="6414"/>
                  </a:lnTo>
                  <a:lnTo>
                    <a:pt x="2628" y="6390"/>
                  </a:lnTo>
                  <a:lnTo>
                    <a:pt x="2686" y="6366"/>
                  </a:lnTo>
                  <a:lnTo>
                    <a:pt x="2705" y="6357"/>
                  </a:lnTo>
                  <a:lnTo>
                    <a:pt x="2734" y="6347"/>
                  </a:lnTo>
                  <a:lnTo>
                    <a:pt x="2768" y="6338"/>
                  </a:lnTo>
                  <a:lnTo>
                    <a:pt x="2796" y="6328"/>
                  </a:lnTo>
                  <a:lnTo>
                    <a:pt x="2816" y="6318"/>
                  </a:lnTo>
                  <a:lnTo>
                    <a:pt x="2849" y="6309"/>
                  </a:lnTo>
                  <a:lnTo>
                    <a:pt x="2873" y="6299"/>
                  </a:lnTo>
                  <a:lnTo>
                    <a:pt x="2897" y="6294"/>
                  </a:lnTo>
                  <a:lnTo>
                    <a:pt x="2931" y="6280"/>
                  </a:lnTo>
                  <a:lnTo>
                    <a:pt x="2979" y="6265"/>
                  </a:lnTo>
                  <a:cubicBezTo>
                    <a:pt x="3008" y="6280"/>
                    <a:pt x="3037" y="6285"/>
                    <a:pt x="3066" y="6285"/>
                  </a:cubicBezTo>
                  <a:cubicBezTo>
                    <a:pt x="3128" y="6285"/>
                    <a:pt x="3191" y="6256"/>
                    <a:pt x="3229" y="6203"/>
                  </a:cubicBezTo>
                  <a:lnTo>
                    <a:pt x="3268" y="6198"/>
                  </a:lnTo>
                  <a:lnTo>
                    <a:pt x="3278" y="6198"/>
                  </a:lnTo>
                  <a:lnTo>
                    <a:pt x="3311" y="6188"/>
                  </a:lnTo>
                  <a:lnTo>
                    <a:pt x="3359" y="6179"/>
                  </a:lnTo>
                  <a:lnTo>
                    <a:pt x="3403" y="6174"/>
                  </a:lnTo>
                  <a:lnTo>
                    <a:pt x="3451" y="6169"/>
                  </a:lnTo>
                  <a:lnTo>
                    <a:pt x="3489" y="6159"/>
                  </a:lnTo>
                  <a:lnTo>
                    <a:pt x="3537" y="6155"/>
                  </a:lnTo>
                  <a:lnTo>
                    <a:pt x="3576" y="6150"/>
                  </a:lnTo>
                  <a:lnTo>
                    <a:pt x="3624" y="6145"/>
                  </a:lnTo>
                  <a:lnTo>
                    <a:pt x="3667" y="6145"/>
                  </a:lnTo>
                  <a:lnTo>
                    <a:pt x="3715" y="6140"/>
                  </a:lnTo>
                  <a:lnTo>
                    <a:pt x="4028" y="6140"/>
                  </a:lnTo>
                  <a:lnTo>
                    <a:pt x="4120" y="6145"/>
                  </a:lnTo>
                  <a:lnTo>
                    <a:pt x="4211" y="6150"/>
                  </a:lnTo>
                  <a:lnTo>
                    <a:pt x="4250" y="6150"/>
                  </a:lnTo>
                  <a:lnTo>
                    <a:pt x="4298" y="6155"/>
                  </a:lnTo>
                  <a:lnTo>
                    <a:pt x="4351" y="6159"/>
                  </a:lnTo>
                  <a:lnTo>
                    <a:pt x="4389" y="6164"/>
                  </a:lnTo>
                  <a:lnTo>
                    <a:pt x="4413" y="6169"/>
                  </a:lnTo>
                  <a:lnTo>
                    <a:pt x="4442" y="6169"/>
                  </a:lnTo>
                  <a:lnTo>
                    <a:pt x="4481" y="6179"/>
                  </a:lnTo>
                  <a:lnTo>
                    <a:pt x="4509" y="6184"/>
                  </a:lnTo>
                  <a:lnTo>
                    <a:pt x="4524" y="6184"/>
                  </a:lnTo>
                  <a:lnTo>
                    <a:pt x="4567" y="6188"/>
                  </a:lnTo>
                  <a:lnTo>
                    <a:pt x="4601" y="6198"/>
                  </a:lnTo>
                  <a:lnTo>
                    <a:pt x="4610" y="6198"/>
                  </a:lnTo>
                  <a:lnTo>
                    <a:pt x="4659" y="6208"/>
                  </a:lnTo>
                  <a:lnTo>
                    <a:pt x="4697" y="6217"/>
                  </a:lnTo>
                  <a:lnTo>
                    <a:pt x="4745" y="6227"/>
                  </a:lnTo>
                  <a:lnTo>
                    <a:pt x="4784" y="6236"/>
                  </a:lnTo>
                  <a:lnTo>
                    <a:pt x="4832" y="6246"/>
                  </a:lnTo>
                  <a:lnTo>
                    <a:pt x="4870" y="6261"/>
                  </a:lnTo>
                  <a:lnTo>
                    <a:pt x="4914" y="6270"/>
                  </a:lnTo>
                  <a:lnTo>
                    <a:pt x="4957" y="6285"/>
                  </a:lnTo>
                  <a:lnTo>
                    <a:pt x="5000" y="6299"/>
                  </a:lnTo>
                  <a:lnTo>
                    <a:pt x="5039" y="6309"/>
                  </a:lnTo>
                  <a:lnTo>
                    <a:pt x="5082" y="6323"/>
                  </a:lnTo>
                  <a:lnTo>
                    <a:pt x="5120" y="6338"/>
                  </a:lnTo>
                  <a:lnTo>
                    <a:pt x="5164" y="6352"/>
                  </a:lnTo>
                  <a:lnTo>
                    <a:pt x="5173" y="6357"/>
                  </a:lnTo>
                  <a:lnTo>
                    <a:pt x="5202" y="6371"/>
                  </a:lnTo>
                  <a:lnTo>
                    <a:pt x="5236" y="6381"/>
                  </a:lnTo>
                  <a:lnTo>
                    <a:pt x="5260" y="6390"/>
                  </a:lnTo>
                  <a:lnTo>
                    <a:pt x="5284" y="6400"/>
                  </a:lnTo>
                  <a:lnTo>
                    <a:pt x="5318" y="6419"/>
                  </a:lnTo>
                  <a:lnTo>
                    <a:pt x="5337" y="6424"/>
                  </a:lnTo>
                  <a:lnTo>
                    <a:pt x="5366" y="6439"/>
                  </a:lnTo>
                  <a:lnTo>
                    <a:pt x="5395" y="6453"/>
                  </a:lnTo>
                  <a:lnTo>
                    <a:pt x="5419" y="6463"/>
                  </a:lnTo>
                  <a:lnTo>
                    <a:pt x="5443" y="6472"/>
                  </a:lnTo>
                  <a:lnTo>
                    <a:pt x="5477" y="6491"/>
                  </a:lnTo>
                  <a:lnTo>
                    <a:pt x="5501" y="6501"/>
                  </a:lnTo>
                  <a:lnTo>
                    <a:pt x="5520" y="6511"/>
                  </a:lnTo>
                  <a:lnTo>
                    <a:pt x="5573" y="6540"/>
                  </a:lnTo>
                  <a:lnTo>
                    <a:pt x="5626" y="6568"/>
                  </a:lnTo>
                  <a:lnTo>
                    <a:pt x="5635" y="6573"/>
                  </a:lnTo>
                  <a:lnTo>
                    <a:pt x="5669" y="6593"/>
                  </a:lnTo>
                  <a:lnTo>
                    <a:pt x="5698" y="6612"/>
                  </a:lnTo>
                  <a:lnTo>
                    <a:pt x="5717" y="6621"/>
                  </a:lnTo>
                  <a:lnTo>
                    <a:pt x="5746" y="6641"/>
                  </a:lnTo>
                  <a:lnTo>
                    <a:pt x="5770" y="6655"/>
                  </a:lnTo>
                  <a:lnTo>
                    <a:pt x="5794" y="6670"/>
                  </a:lnTo>
                  <a:lnTo>
                    <a:pt x="5818" y="6684"/>
                  </a:lnTo>
                  <a:lnTo>
                    <a:pt x="5852" y="6708"/>
                  </a:lnTo>
                  <a:lnTo>
                    <a:pt x="5857" y="6713"/>
                  </a:lnTo>
                  <a:lnTo>
                    <a:pt x="5890" y="6732"/>
                  </a:lnTo>
                  <a:lnTo>
                    <a:pt x="5919" y="6751"/>
                  </a:lnTo>
                  <a:lnTo>
                    <a:pt x="5934" y="6761"/>
                  </a:lnTo>
                  <a:lnTo>
                    <a:pt x="5958" y="6780"/>
                  </a:lnTo>
                  <a:lnTo>
                    <a:pt x="5991" y="6804"/>
                  </a:lnTo>
                  <a:lnTo>
                    <a:pt x="5996" y="6809"/>
                  </a:lnTo>
                  <a:lnTo>
                    <a:pt x="6030" y="6833"/>
                  </a:lnTo>
                  <a:lnTo>
                    <a:pt x="6064" y="6857"/>
                  </a:lnTo>
                  <a:lnTo>
                    <a:pt x="6097" y="6886"/>
                  </a:lnTo>
                  <a:lnTo>
                    <a:pt x="6131" y="6910"/>
                  </a:lnTo>
                  <a:lnTo>
                    <a:pt x="6165" y="6939"/>
                  </a:lnTo>
                  <a:lnTo>
                    <a:pt x="6198" y="6968"/>
                  </a:lnTo>
                  <a:lnTo>
                    <a:pt x="6227" y="6997"/>
                  </a:lnTo>
                  <a:lnTo>
                    <a:pt x="6261" y="7026"/>
                  </a:lnTo>
                  <a:lnTo>
                    <a:pt x="6290" y="7050"/>
                  </a:lnTo>
                  <a:lnTo>
                    <a:pt x="6295" y="7050"/>
                  </a:lnTo>
                  <a:lnTo>
                    <a:pt x="6323" y="7079"/>
                  </a:lnTo>
                  <a:lnTo>
                    <a:pt x="6352" y="7107"/>
                  </a:lnTo>
                  <a:lnTo>
                    <a:pt x="6362" y="7117"/>
                  </a:lnTo>
                  <a:lnTo>
                    <a:pt x="6386" y="7141"/>
                  </a:lnTo>
                  <a:lnTo>
                    <a:pt x="6415" y="7170"/>
                  </a:lnTo>
                  <a:lnTo>
                    <a:pt x="6444" y="7199"/>
                  </a:lnTo>
                  <a:lnTo>
                    <a:pt x="6468" y="7223"/>
                  </a:lnTo>
                  <a:lnTo>
                    <a:pt x="6473" y="7232"/>
                  </a:lnTo>
                  <a:cubicBezTo>
                    <a:pt x="6518" y="7277"/>
                    <a:pt x="6568" y="7295"/>
                    <a:pt x="6617" y="7295"/>
                  </a:cubicBezTo>
                  <a:cubicBezTo>
                    <a:pt x="6777" y="7295"/>
                    <a:pt x="6918" y="7097"/>
                    <a:pt x="6785" y="6939"/>
                  </a:cubicBezTo>
                  <a:lnTo>
                    <a:pt x="6781" y="6934"/>
                  </a:lnTo>
                  <a:lnTo>
                    <a:pt x="6752" y="6905"/>
                  </a:lnTo>
                  <a:lnTo>
                    <a:pt x="6718" y="6872"/>
                  </a:lnTo>
                  <a:lnTo>
                    <a:pt x="6684" y="6838"/>
                  </a:lnTo>
                  <a:lnTo>
                    <a:pt x="6660" y="6814"/>
                  </a:lnTo>
                  <a:lnTo>
                    <a:pt x="6651" y="6804"/>
                  </a:lnTo>
                  <a:lnTo>
                    <a:pt x="6617" y="6771"/>
                  </a:lnTo>
                  <a:lnTo>
                    <a:pt x="6583" y="6737"/>
                  </a:lnTo>
                  <a:lnTo>
                    <a:pt x="6545" y="6703"/>
                  </a:lnTo>
                  <a:lnTo>
                    <a:pt x="6511" y="6670"/>
                  </a:lnTo>
                  <a:lnTo>
                    <a:pt x="6477" y="6641"/>
                  </a:lnTo>
                  <a:lnTo>
                    <a:pt x="6439" y="6612"/>
                  </a:lnTo>
                  <a:lnTo>
                    <a:pt x="6400" y="6578"/>
                  </a:lnTo>
                  <a:lnTo>
                    <a:pt x="6367" y="6549"/>
                  </a:lnTo>
                  <a:lnTo>
                    <a:pt x="6328" y="6520"/>
                  </a:lnTo>
                  <a:lnTo>
                    <a:pt x="6290" y="6491"/>
                  </a:lnTo>
                  <a:lnTo>
                    <a:pt x="6251" y="6463"/>
                  </a:lnTo>
                  <a:lnTo>
                    <a:pt x="6246" y="6458"/>
                  </a:lnTo>
                  <a:lnTo>
                    <a:pt x="6213" y="6434"/>
                  </a:lnTo>
                  <a:lnTo>
                    <a:pt x="6179" y="6410"/>
                  </a:lnTo>
                  <a:lnTo>
                    <a:pt x="6169" y="6400"/>
                  </a:lnTo>
                  <a:lnTo>
                    <a:pt x="6131" y="6376"/>
                  </a:lnTo>
                  <a:lnTo>
                    <a:pt x="6097" y="6352"/>
                  </a:lnTo>
                  <a:lnTo>
                    <a:pt x="6092" y="6352"/>
                  </a:lnTo>
                  <a:lnTo>
                    <a:pt x="6054" y="6328"/>
                  </a:lnTo>
                  <a:lnTo>
                    <a:pt x="6020" y="6309"/>
                  </a:lnTo>
                  <a:lnTo>
                    <a:pt x="6001" y="6294"/>
                  </a:lnTo>
                  <a:lnTo>
                    <a:pt x="5967" y="6275"/>
                  </a:lnTo>
                  <a:lnTo>
                    <a:pt x="5938" y="6256"/>
                  </a:lnTo>
                  <a:lnTo>
                    <a:pt x="5919" y="6246"/>
                  </a:lnTo>
                  <a:lnTo>
                    <a:pt x="5886" y="6227"/>
                  </a:lnTo>
                  <a:lnTo>
                    <a:pt x="5842" y="6203"/>
                  </a:lnTo>
                  <a:lnTo>
                    <a:pt x="5837" y="6198"/>
                  </a:lnTo>
                  <a:lnTo>
                    <a:pt x="5799" y="6164"/>
                  </a:lnTo>
                  <a:lnTo>
                    <a:pt x="5741" y="6131"/>
                  </a:lnTo>
                  <a:lnTo>
                    <a:pt x="5712" y="6116"/>
                  </a:lnTo>
                  <a:lnTo>
                    <a:pt x="5693" y="6107"/>
                  </a:lnTo>
                  <a:lnTo>
                    <a:pt x="5655" y="6087"/>
                  </a:lnTo>
                  <a:lnTo>
                    <a:pt x="5626" y="6073"/>
                  </a:lnTo>
                  <a:lnTo>
                    <a:pt x="5602" y="6063"/>
                  </a:lnTo>
                  <a:lnTo>
                    <a:pt x="5563" y="6044"/>
                  </a:lnTo>
                  <a:lnTo>
                    <a:pt x="5534" y="6030"/>
                  </a:lnTo>
                  <a:lnTo>
                    <a:pt x="5515" y="6025"/>
                  </a:lnTo>
                  <a:lnTo>
                    <a:pt x="5472" y="6005"/>
                  </a:lnTo>
                  <a:lnTo>
                    <a:pt x="5443" y="5996"/>
                  </a:lnTo>
                  <a:lnTo>
                    <a:pt x="5419" y="5981"/>
                  </a:lnTo>
                  <a:lnTo>
                    <a:pt x="5380" y="5972"/>
                  </a:lnTo>
                  <a:lnTo>
                    <a:pt x="5351" y="5957"/>
                  </a:lnTo>
                  <a:lnTo>
                    <a:pt x="5337" y="5953"/>
                  </a:lnTo>
                  <a:lnTo>
                    <a:pt x="5289" y="5933"/>
                  </a:lnTo>
                  <a:lnTo>
                    <a:pt x="5246" y="5919"/>
                  </a:lnTo>
                  <a:lnTo>
                    <a:pt x="5197" y="5904"/>
                  </a:lnTo>
                  <a:lnTo>
                    <a:pt x="5154" y="5890"/>
                  </a:lnTo>
                  <a:lnTo>
                    <a:pt x="5101" y="5871"/>
                  </a:lnTo>
                  <a:lnTo>
                    <a:pt x="5058" y="5856"/>
                  </a:lnTo>
                  <a:lnTo>
                    <a:pt x="5005" y="5842"/>
                  </a:lnTo>
                  <a:lnTo>
                    <a:pt x="4962" y="5832"/>
                  </a:lnTo>
                  <a:lnTo>
                    <a:pt x="4909" y="5818"/>
                  </a:lnTo>
                  <a:lnTo>
                    <a:pt x="4865" y="5808"/>
                  </a:lnTo>
                  <a:lnTo>
                    <a:pt x="4813" y="5794"/>
                  </a:lnTo>
                  <a:lnTo>
                    <a:pt x="4764" y="5784"/>
                  </a:lnTo>
                  <a:lnTo>
                    <a:pt x="4711" y="5775"/>
                  </a:lnTo>
                  <a:lnTo>
                    <a:pt x="4702" y="5775"/>
                  </a:lnTo>
                  <a:lnTo>
                    <a:pt x="4668" y="5765"/>
                  </a:lnTo>
                  <a:lnTo>
                    <a:pt x="4615" y="5760"/>
                  </a:lnTo>
                  <a:lnTo>
                    <a:pt x="4606" y="5760"/>
                  </a:lnTo>
                  <a:lnTo>
                    <a:pt x="4567" y="5750"/>
                  </a:lnTo>
                  <a:lnTo>
                    <a:pt x="4519" y="5746"/>
                  </a:lnTo>
                  <a:lnTo>
                    <a:pt x="4495" y="5741"/>
                  </a:lnTo>
                  <a:lnTo>
                    <a:pt x="4466" y="5736"/>
                  </a:lnTo>
                  <a:lnTo>
                    <a:pt x="4423" y="5731"/>
                  </a:lnTo>
                  <a:lnTo>
                    <a:pt x="4365" y="5726"/>
                  </a:lnTo>
                  <a:lnTo>
                    <a:pt x="4307" y="5722"/>
                  </a:lnTo>
                  <a:lnTo>
                    <a:pt x="4264" y="5722"/>
                  </a:lnTo>
                  <a:lnTo>
                    <a:pt x="4163" y="5712"/>
                  </a:lnTo>
                  <a:lnTo>
                    <a:pt x="3653" y="5712"/>
                  </a:lnTo>
                  <a:lnTo>
                    <a:pt x="3605" y="5717"/>
                  </a:lnTo>
                  <a:lnTo>
                    <a:pt x="3552" y="5722"/>
                  </a:lnTo>
                  <a:lnTo>
                    <a:pt x="3509" y="5726"/>
                  </a:lnTo>
                  <a:lnTo>
                    <a:pt x="3504" y="5726"/>
                  </a:lnTo>
                  <a:lnTo>
                    <a:pt x="3451" y="5736"/>
                  </a:lnTo>
                  <a:lnTo>
                    <a:pt x="3403" y="5741"/>
                  </a:lnTo>
                  <a:lnTo>
                    <a:pt x="3355" y="5750"/>
                  </a:lnTo>
                  <a:lnTo>
                    <a:pt x="3306" y="5755"/>
                  </a:lnTo>
                  <a:lnTo>
                    <a:pt x="3297" y="5755"/>
                  </a:lnTo>
                  <a:lnTo>
                    <a:pt x="3287" y="1747"/>
                  </a:lnTo>
                  <a:close/>
                  <a:moveTo>
                    <a:pt x="4606" y="11371"/>
                  </a:moveTo>
                  <a:lnTo>
                    <a:pt x="5558" y="11751"/>
                  </a:lnTo>
                  <a:lnTo>
                    <a:pt x="5568" y="11756"/>
                  </a:lnTo>
                  <a:cubicBezTo>
                    <a:pt x="5813" y="11857"/>
                    <a:pt x="6001" y="12054"/>
                    <a:pt x="6092" y="12299"/>
                  </a:cubicBezTo>
                  <a:cubicBezTo>
                    <a:pt x="5611" y="12679"/>
                    <a:pt x="5043" y="12920"/>
                    <a:pt x="4442" y="13007"/>
                  </a:cubicBezTo>
                  <a:lnTo>
                    <a:pt x="3841" y="13007"/>
                  </a:lnTo>
                  <a:cubicBezTo>
                    <a:pt x="3807" y="13007"/>
                    <a:pt x="3768" y="13016"/>
                    <a:pt x="3740" y="13035"/>
                  </a:cubicBezTo>
                  <a:cubicBezTo>
                    <a:pt x="3042" y="12992"/>
                    <a:pt x="2373" y="12732"/>
                    <a:pt x="1820" y="12299"/>
                  </a:cubicBezTo>
                  <a:cubicBezTo>
                    <a:pt x="1829" y="12290"/>
                    <a:pt x="1834" y="12280"/>
                    <a:pt x="1839" y="12270"/>
                  </a:cubicBezTo>
                  <a:cubicBezTo>
                    <a:pt x="1930" y="12035"/>
                    <a:pt x="2113" y="11852"/>
                    <a:pt x="2344" y="11756"/>
                  </a:cubicBezTo>
                  <a:lnTo>
                    <a:pt x="2354" y="11751"/>
                  </a:lnTo>
                  <a:lnTo>
                    <a:pt x="3311" y="11380"/>
                  </a:lnTo>
                  <a:lnTo>
                    <a:pt x="3821" y="11876"/>
                  </a:lnTo>
                  <a:cubicBezTo>
                    <a:pt x="3860" y="11914"/>
                    <a:pt x="3918" y="11938"/>
                    <a:pt x="3970" y="11938"/>
                  </a:cubicBezTo>
                  <a:lnTo>
                    <a:pt x="3975" y="11938"/>
                  </a:lnTo>
                  <a:cubicBezTo>
                    <a:pt x="4033" y="11938"/>
                    <a:pt x="4086" y="11914"/>
                    <a:pt x="4124" y="11871"/>
                  </a:cubicBezTo>
                  <a:lnTo>
                    <a:pt x="4606" y="11371"/>
                  </a:lnTo>
                  <a:close/>
                  <a:moveTo>
                    <a:pt x="4986" y="0"/>
                  </a:moveTo>
                  <a:cubicBezTo>
                    <a:pt x="4865" y="0"/>
                    <a:pt x="4769" y="97"/>
                    <a:pt x="4769" y="217"/>
                  </a:cubicBezTo>
                  <a:lnTo>
                    <a:pt x="4769" y="1324"/>
                  </a:lnTo>
                  <a:lnTo>
                    <a:pt x="3075" y="1324"/>
                  </a:lnTo>
                  <a:cubicBezTo>
                    <a:pt x="2960" y="1324"/>
                    <a:pt x="2864" y="1420"/>
                    <a:pt x="2864" y="1540"/>
                  </a:cubicBezTo>
                  <a:lnTo>
                    <a:pt x="2873" y="5861"/>
                  </a:lnTo>
                  <a:lnTo>
                    <a:pt x="2859" y="5866"/>
                  </a:lnTo>
                  <a:lnTo>
                    <a:pt x="2825" y="5876"/>
                  </a:lnTo>
                  <a:lnTo>
                    <a:pt x="2787" y="5890"/>
                  </a:lnTo>
                  <a:lnTo>
                    <a:pt x="2763" y="5895"/>
                  </a:lnTo>
                  <a:lnTo>
                    <a:pt x="2734" y="5904"/>
                  </a:lnTo>
                  <a:lnTo>
                    <a:pt x="2695" y="5919"/>
                  </a:lnTo>
                  <a:lnTo>
                    <a:pt x="2676" y="5929"/>
                  </a:lnTo>
                  <a:lnTo>
                    <a:pt x="2642" y="5938"/>
                  </a:lnTo>
                  <a:lnTo>
                    <a:pt x="2604" y="5953"/>
                  </a:lnTo>
                  <a:lnTo>
                    <a:pt x="2580" y="5962"/>
                  </a:lnTo>
                  <a:lnTo>
                    <a:pt x="2551" y="5972"/>
                  </a:lnTo>
                  <a:lnTo>
                    <a:pt x="2488" y="6001"/>
                  </a:lnTo>
                  <a:lnTo>
                    <a:pt x="2426" y="6025"/>
                  </a:lnTo>
                  <a:lnTo>
                    <a:pt x="2421" y="6025"/>
                  </a:lnTo>
                  <a:lnTo>
                    <a:pt x="2378" y="6044"/>
                  </a:lnTo>
                  <a:lnTo>
                    <a:pt x="2339" y="6063"/>
                  </a:lnTo>
                  <a:lnTo>
                    <a:pt x="2325" y="6068"/>
                  </a:lnTo>
                  <a:lnTo>
                    <a:pt x="2286" y="6087"/>
                  </a:lnTo>
                  <a:lnTo>
                    <a:pt x="2253" y="6102"/>
                  </a:lnTo>
                  <a:lnTo>
                    <a:pt x="2233" y="6111"/>
                  </a:lnTo>
                  <a:lnTo>
                    <a:pt x="2200" y="6131"/>
                  </a:lnTo>
                  <a:lnTo>
                    <a:pt x="2161" y="6150"/>
                  </a:lnTo>
                  <a:lnTo>
                    <a:pt x="2152" y="6155"/>
                  </a:lnTo>
                  <a:lnTo>
                    <a:pt x="2113" y="6174"/>
                  </a:lnTo>
                  <a:lnTo>
                    <a:pt x="2075" y="6198"/>
                  </a:lnTo>
                  <a:lnTo>
                    <a:pt x="2031" y="6222"/>
                  </a:lnTo>
                  <a:lnTo>
                    <a:pt x="1988" y="6246"/>
                  </a:lnTo>
                  <a:lnTo>
                    <a:pt x="1950" y="6270"/>
                  </a:lnTo>
                  <a:lnTo>
                    <a:pt x="1906" y="6294"/>
                  </a:lnTo>
                  <a:lnTo>
                    <a:pt x="1868" y="6318"/>
                  </a:lnTo>
                  <a:lnTo>
                    <a:pt x="1824" y="6347"/>
                  </a:lnTo>
                  <a:lnTo>
                    <a:pt x="1786" y="6371"/>
                  </a:lnTo>
                  <a:lnTo>
                    <a:pt x="1747" y="6400"/>
                  </a:lnTo>
                  <a:lnTo>
                    <a:pt x="1709" y="6429"/>
                  </a:lnTo>
                  <a:lnTo>
                    <a:pt x="1670" y="6458"/>
                  </a:lnTo>
                  <a:lnTo>
                    <a:pt x="1632" y="6487"/>
                  </a:lnTo>
                  <a:lnTo>
                    <a:pt x="1593" y="6516"/>
                  </a:lnTo>
                  <a:lnTo>
                    <a:pt x="1555" y="6544"/>
                  </a:lnTo>
                  <a:lnTo>
                    <a:pt x="1516" y="6573"/>
                  </a:lnTo>
                  <a:lnTo>
                    <a:pt x="1478" y="6607"/>
                  </a:lnTo>
                  <a:lnTo>
                    <a:pt x="1473" y="6612"/>
                  </a:lnTo>
                  <a:lnTo>
                    <a:pt x="1444" y="6636"/>
                  </a:lnTo>
                  <a:lnTo>
                    <a:pt x="1406" y="6670"/>
                  </a:lnTo>
                  <a:lnTo>
                    <a:pt x="1401" y="6674"/>
                  </a:lnTo>
                  <a:lnTo>
                    <a:pt x="1372" y="6698"/>
                  </a:lnTo>
                  <a:lnTo>
                    <a:pt x="1338" y="6727"/>
                  </a:lnTo>
                  <a:lnTo>
                    <a:pt x="1329" y="6742"/>
                  </a:lnTo>
                  <a:lnTo>
                    <a:pt x="1300" y="6766"/>
                  </a:lnTo>
                  <a:lnTo>
                    <a:pt x="1266" y="6795"/>
                  </a:lnTo>
                  <a:lnTo>
                    <a:pt x="1257" y="6804"/>
                  </a:lnTo>
                  <a:lnTo>
                    <a:pt x="1237" y="6828"/>
                  </a:lnTo>
                  <a:lnTo>
                    <a:pt x="1233" y="6833"/>
                  </a:lnTo>
                  <a:cubicBezTo>
                    <a:pt x="958" y="7103"/>
                    <a:pt x="732" y="7406"/>
                    <a:pt x="549" y="7743"/>
                  </a:cubicBezTo>
                  <a:lnTo>
                    <a:pt x="545" y="7747"/>
                  </a:lnTo>
                  <a:lnTo>
                    <a:pt x="540" y="7762"/>
                  </a:lnTo>
                  <a:lnTo>
                    <a:pt x="540" y="7767"/>
                  </a:lnTo>
                  <a:lnTo>
                    <a:pt x="506" y="7829"/>
                  </a:lnTo>
                  <a:lnTo>
                    <a:pt x="492" y="7858"/>
                  </a:lnTo>
                  <a:lnTo>
                    <a:pt x="463" y="7921"/>
                  </a:lnTo>
                  <a:lnTo>
                    <a:pt x="448" y="7954"/>
                  </a:lnTo>
                  <a:lnTo>
                    <a:pt x="419" y="8012"/>
                  </a:lnTo>
                  <a:lnTo>
                    <a:pt x="405" y="8046"/>
                  </a:lnTo>
                  <a:cubicBezTo>
                    <a:pt x="395" y="8065"/>
                    <a:pt x="386" y="8084"/>
                    <a:pt x="381" y="8108"/>
                  </a:cubicBezTo>
                  <a:lnTo>
                    <a:pt x="366" y="8142"/>
                  </a:lnTo>
                  <a:cubicBezTo>
                    <a:pt x="357" y="8161"/>
                    <a:pt x="352" y="8185"/>
                    <a:pt x="342" y="8204"/>
                  </a:cubicBezTo>
                  <a:lnTo>
                    <a:pt x="328" y="8238"/>
                  </a:lnTo>
                  <a:cubicBezTo>
                    <a:pt x="323" y="8262"/>
                    <a:pt x="314" y="8281"/>
                    <a:pt x="304" y="8305"/>
                  </a:cubicBezTo>
                  <a:lnTo>
                    <a:pt x="294" y="8334"/>
                  </a:lnTo>
                  <a:cubicBezTo>
                    <a:pt x="285" y="8368"/>
                    <a:pt x="275" y="8397"/>
                    <a:pt x="265" y="8431"/>
                  </a:cubicBezTo>
                  <a:lnTo>
                    <a:pt x="265" y="8435"/>
                  </a:lnTo>
                  <a:cubicBezTo>
                    <a:pt x="256" y="8464"/>
                    <a:pt x="246" y="8493"/>
                    <a:pt x="237" y="8527"/>
                  </a:cubicBezTo>
                  <a:lnTo>
                    <a:pt x="232" y="8551"/>
                  </a:lnTo>
                  <a:lnTo>
                    <a:pt x="232" y="8561"/>
                  </a:lnTo>
                  <a:cubicBezTo>
                    <a:pt x="222" y="8580"/>
                    <a:pt x="217" y="8604"/>
                    <a:pt x="213" y="8623"/>
                  </a:cubicBezTo>
                  <a:lnTo>
                    <a:pt x="208" y="8652"/>
                  </a:lnTo>
                  <a:lnTo>
                    <a:pt x="203" y="8666"/>
                  </a:lnTo>
                  <a:cubicBezTo>
                    <a:pt x="198" y="8686"/>
                    <a:pt x="193" y="8705"/>
                    <a:pt x="188" y="8719"/>
                  </a:cubicBezTo>
                  <a:lnTo>
                    <a:pt x="179" y="8767"/>
                  </a:lnTo>
                  <a:cubicBezTo>
                    <a:pt x="174" y="8782"/>
                    <a:pt x="174" y="8801"/>
                    <a:pt x="169" y="8825"/>
                  </a:cubicBezTo>
                  <a:lnTo>
                    <a:pt x="160" y="8873"/>
                  </a:lnTo>
                  <a:cubicBezTo>
                    <a:pt x="155" y="8888"/>
                    <a:pt x="150" y="8907"/>
                    <a:pt x="150" y="8926"/>
                  </a:cubicBezTo>
                  <a:cubicBezTo>
                    <a:pt x="145" y="8945"/>
                    <a:pt x="145" y="8960"/>
                    <a:pt x="140" y="8974"/>
                  </a:cubicBezTo>
                  <a:cubicBezTo>
                    <a:pt x="140" y="8994"/>
                    <a:pt x="136" y="9013"/>
                    <a:pt x="131" y="9032"/>
                  </a:cubicBezTo>
                  <a:lnTo>
                    <a:pt x="131" y="9047"/>
                  </a:lnTo>
                  <a:lnTo>
                    <a:pt x="126" y="9080"/>
                  </a:lnTo>
                  <a:cubicBezTo>
                    <a:pt x="126" y="9099"/>
                    <a:pt x="121" y="9114"/>
                    <a:pt x="121" y="9133"/>
                  </a:cubicBezTo>
                  <a:lnTo>
                    <a:pt x="121" y="9148"/>
                  </a:lnTo>
                  <a:cubicBezTo>
                    <a:pt x="121" y="9157"/>
                    <a:pt x="121" y="9172"/>
                    <a:pt x="116" y="9181"/>
                  </a:cubicBezTo>
                  <a:cubicBezTo>
                    <a:pt x="111" y="9196"/>
                    <a:pt x="116" y="9215"/>
                    <a:pt x="111" y="9229"/>
                  </a:cubicBezTo>
                  <a:lnTo>
                    <a:pt x="111" y="9258"/>
                  </a:lnTo>
                  <a:lnTo>
                    <a:pt x="111" y="9287"/>
                  </a:lnTo>
                  <a:cubicBezTo>
                    <a:pt x="111" y="9311"/>
                    <a:pt x="111" y="9335"/>
                    <a:pt x="107" y="9359"/>
                  </a:cubicBezTo>
                  <a:lnTo>
                    <a:pt x="107" y="9374"/>
                  </a:lnTo>
                  <a:lnTo>
                    <a:pt x="107" y="9393"/>
                  </a:lnTo>
                  <a:cubicBezTo>
                    <a:pt x="1" y="11534"/>
                    <a:pt x="1646" y="13353"/>
                    <a:pt x="3788" y="13468"/>
                  </a:cubicBezTo>
                  <a:cubicBezTo>
                    <a:pt x="3855" y="13468"/>
                    <a:pt x="3922" y="13473"/>
                    <a:pt x="3990" y="13473"/>
                  </a:cubicBezTo>
                  <a:cubicBezTo>
                    <a:pt x="4158" y="13473"/>
                    <a:pt x="4327" y="13459"/>
                    <a:pt x="4495" y="13440"/>
                  </a:cubicBezTo>
                  <a:lnTo>
                    <a:pt x="10952" y="13440"/>
                  </a:lnTo>
                  <a:cubicBezTo>
                    <a:pt x="11068" y="13440"/>
                    <a:pt x="11164" y="13343"/>
                    <a:pt x="11164" y="13223"/>
                  </a:cubicBezTo>
                  <a:lnTo>
                    <a:pt x="11164" y="12112"/>
                  </a:lnTo>
                  <a:lnTo>
                    <a:pt x="12858" y="12112"/>
                  </a:lnTo>
                  <a:cubicBezTo>
                    <a:pt x="12973" y="12112"/>
                    <a:pt x="13069" y="12015"/>
                    <a:pt x="13069" y="11900"/>
                  </a:cubicBezTo>
                  <a:lnTo>
                    <a:pt x="13069" y="2758"/>
                  </a:lnTo>
                  <a:cubicBezTo>
                    <a:pt x="13069" y="2758"/>
                    <a:pt x="13045" y="2748"/>
                    <a:pt x="13045" y="2748"/>
                  </a:cubicBezTo>
                  <a:lnTo>
                    <a:pt x="13045" y="2738"/>
                  </a:lnTo>
                  <a:cubicBezTo>
                    <a:pt x="13045" y="2729"/>
                    <a:pt x="13041" y="2719"/>
                    <a:pt x="13041" y="2714"/>
                  </a:cubicBezTo>
                  <a:cubicBezTo>
                    <a:pt x="13041" y="2705"/>
                    <a:pt x="13036" y="2695"/>
                    <a:pt x="13036" y="2685"/>
                  </a:cubicBezTo>
                  <a:lnTo>
                    <a:pt x="13036" y="2681"/>
                  </a:lnTo>
                  <a:cubicBezTo>
                    <a:pt x="13031" y="2671"/>
                    <a:pt x="13026" y="2661"/>
                    <a:pt x="13021" y="2657"/>
                  </a:cubicBezTo>
                  <a:cubicBezTo>
                    <a:pt x="13017" y="2647"/>
                    <a:pt x="13012" y="2637"/>
                    <a:pt x="13007" y="2632"/>
                  </a:cubicBezTo>
                  <a:lnTo>
                    <a:pt x="13002" y="2628"/>
                  </a:lnTo>
                  <a:cubicBezTo>
                    <a:pt x="12997" y="2618"/>
                    <a:pt x="12992" y="2613"/>
                    <a:pt x="12988" y="2604"/>
                  </a:cubicBezTo>
                  <a:lnTo>
                    <a:pt x="10442" y="58"/>
                  </a:lnTo>
                  <a:cubicBezTo>
                    <a:pt x="10433" y="53"/>
                    <a:pt x="10428" y="44"/>
                    <a:pt x="10418" y="39"/>
                  </a:cubicBezTo>
                  <a:lnTo>
                    <a:pt x="10413" y="34"/>
                  </a:lnTo>
                  <a:cubicBezTo>
                    <a:pt x="10404" y="29"/>
                    <a:pt x="10399" y="25"/>
                    <a:pt x="10389" y="20"/>
                  </a:cubicBezTo>
                  <a:lnTo>
                    <a:pt x="10365" y="10"/>
                  </a:lnTo>
                  <a:lnTo>
                    <a:pt x="10360" y="10"/>
                  </a:lnTo>
                  <a:cubicBezTo>
                    <a:pt x="10351" y="10"/>
                    <a:pt x="10341" y="5"/>
                    <a:pt x="10332" y="5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7" name="Google Shape;11817;p75"/>
          <p:cNvGrpSpPr/>
          <p:nvPr/>
        </p:nvGrpSpPr>
        <p:grpSpPr>
          <a:xfrm>
            <a:off x="6627996" y="2449756"/>
            <a:ext cx="427980" cy="320369"/>
            <a:chOff x="6627996" y="2449756"/>
            <a:chExt cx="427980" cy="320369"/>
          </a:xfrm>
        </p:grpSpPr>
        <p:sp>
          <p:nvSpPr>
            <p:cNvPr id="11818" name="Google Shape;11818;p75"/>
            <p:cNvSpPr/>
            <p:nvPr/>
          </p:nvSpPr>
          <p:spPr>
            <a:xfrm>
              <a:off x="6634946" y="2456155"/>
              <a:ext cx="415863" cy="220836"/>
            </a:xfrm>
            <a:custGeom>
              <a:avLst/>
              <a:gdLst/>
              <a:ahLst/>
              <a:cxnLst/>
              <a:rect l="l" t="t" r="r" b="b"/>
              <a:pathLst>
                <a:path w="15856" h="8420" extrusionOk="0">
                  <a:moveTo>
                    <a:pt x="6378" y="0"/>
                  </a:moveTo>
                  <a:cubicBezTo>
                    <a:pt x="6219" y="0"/>
                    <a:pt x="6060" y="11"/>
                    <a:pt x="5900" y="32"/>
                  </a:cubicBezTo>
                  <a:cubicBezTo>
                    <a:pt x="4509" y="220"/>
                    <a:pt x="3354" y="1206"/>
                    <a:pt x="2955" y="2549"/>
                  </a:cubicBezTo>
                  <a:lnTo>
                    <a:pt x="2936" y="2549"/>
                  </a:lnTo>
                  <a:cubicBezTo>
                    <a:pt x="1314" y="2549"/>
                    <a:pt x="1" y="3862"/>
                    <a:pt x="1" y="5484"/>
                  </a:cubicBezTo>
                  <a:cubicBezTo>
                    <a:pt x="1" y="7105"/>
                    <a:pt x="1314" y="8419"/>
                    <a:pt x="2936" y="8419"/>
                  </a:cubicBezTo>
                  <a:lnTo>
                    <a:pt x="13392" y="8419"/>
                  </a:lnTo>
                  <a:cubicBezTo>
                    <a:pt x="13403" y="8419"/>
                    <a:pt x="13415" y="8419"/>
                    <a:pt x="13427" y="8419"/>
                  </a:cubicBezTo>
                  <a:cubicBezTo>
                    <a:pt x="14763" y="8419"/>
                    <a:pt x="15855" y="7334"/>
                    <a:pt x="15855" y="5994"/>
                  </a:cubicBezTo>
                  <a:cubicBezTo>
                    <a:pt x="15855" y="4654"/>
                    <a:pt x="14763" y="3569"/>
                    <a:pt x="13427" y="3569"/>
                  </a:cubicBezTo>
                  <a:cubicBezTo>
                    <a:pt x="13415" y="3569"/>
                    <a:pt x="13403" y="3569"/>
                    <a:pt x="13392" y="3569"/>
                  </a:cubicBezTo>
                  <a:lnTo>
                    <a:pt x="13396" y="3569"/>
                  </a:lnTo>
                  <a:cubicBezTo>
                    <a:pt x="13310" y="3569"/>
                    <a:pt x="13218" y="3574"/>
                    <a:pt x="13132" y="3583"/>
                  </a:cubicBezTo>
                  <a:cubicBezTo>
                    <a:pt x="12743" y="2328"/>
                    <a:pt x="11586" y="1528"/>
                    <a:pt x="10340" y="1528"/>
                  </a:cubicBezTo>
                  <a:cubicBezTo>
                    <a:pt x="10030" y="1528"/>
                    <a:pt x="9714" y="1578"/>
                    <a:pt x="9403" y="1683"/>
                  </a:cubicBezTo>
                  <a:cubicBezTo>
                    <a:pt x="8747" y="627"/>
                    <a:pt x="7597" y="0"/>
                    <a:pt x="6378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5"/>
            <p:cNvSpPr/>
            <p:nvPr/>
          </p:nvSpPr>
          <p:spPr>
            <a:xfrm>
              <a:off x="6633687" y="2523245"/>
              <a:ext cx="378489" cy="153746"/>
            </a:xfrm>
            <a:custGeom>
              <a:avLst/>
              <a:gdLst/>
              <a:ahLst/>
              <a:cxnLst/>
              <a:rect l="l" t="t" r="r" b="b"/>
              <a:pathLst>
                <a:path w="14431" h="5862" extrusionOk="0">
                  <a:moveTo>
                    <a:pt x="2859" y="0"/>
                  </a:moveTo>
                  <a:cubicBezTo>
                    <a:pt x="1252" y="68"/>
                    <a:pt x="0" y="1420"/>
                    <a:pt x="53" y="3027"/>
                  </a:cubicBezTo>
                  <a:cubicBezTo>
                    <a:pt x="106" y="4620"/>
                    <a:pt x="1482" y="5861"/>
                    <a:pt x="3080" y="5861"/>
                  </a:cubicBezTo>
                  <a:lnTo>
                    <a:pt x="13444" y="5861"/>
                  </a:lnTo>
                  <a:cubicBezTo>
                    <a:pt x="13507" y="5861"/>
                    <a:pt x="13570" y="5856"/>
                    <a:pt x="13632" y="5851"/>
                  </a:cubicBezTo>
                  <a:cubicBezTo>
                    <a:pt x="14431" y="5789"/>
                    <a:pt x="14368" y="4581"/>
                    <a:pt x="13565" y="4581"/>
                  </a:cubicBezTo>
                  <a:lnTo>
                    <a:pt x="11784" y="4581"/>
                  </a:lnTo>
                  <a:cubicBezTo>
                    <a:pt x="11645" y="4581"/>
                    <a:pt x="11529" y="4466"/>
                    <a:pt x="11529" y="4326"/>
                  </a:cubicBezTo>
                  <a:lnTo>
                    <a:pt x="11529" y="3518"/>
                  </a:lnTo>
                  <a:cubicBezTo>
                    <a:pt x="11529" y="3181"/>
                    <a:pt x="11395" y="2854"/>
                    <a:pt x="11159" y="2618"/>
                  </a:cubicBezTo>
                  <a:lnTo>
                    <a:pt x="9672" y="1131"/>
                  </a:lnTo>
                  <a:cubicBezTo>
                    <a:pt x="9431" y="891"/>
                    <a:pt x="9104" y="756"/>
                    <a:pt x="8767" y="756"/>
                  </a:cubicBezTo>
                  <a:lnTo>
                    <a:pt x="5409" y="756"/>
                  </a:lnTo>
                  <a:cubicBezTo>
                    <a:pt x="4846" y="756"/>
                    <a:pt x="4389" y="1213"/>
                    <a:pt x="4389" y="1776"/>
                  </a:cubicBezTo>
                  <a:lnTo>
                    <a:pt x="4389" y="4037"/>
                  </a:lnTo>
                  <a:cubicBezTo>
                    <a:pt x="4385" y="4186"/>
                    <a:pt x="4267" y="4292"/>
                    <a:pt x="4134" y="4292"/>
                  </a:cubicBezTo>
                  <a:cubicBezTo>
                    <a:pt x="4099" y="4292"/>
                    <a:pt x="4063" y="4285"/>
                    <a:pt x="4028" y="4268"/>
                  </a:cubicBezTo>
                  <a:cubicBezTo>
                    <a:pt x="3075" y="3806"/>
                    <a:pt x="2392" y="2873"/>
                    <a:pt x="2349" y="1762"/>
                  </a:cubicBezTo>
                  <a:cubicBezTo>
                    <a:pt x="2325" y="1131"/>
                    <a:pt x="2503" y="515"/>
                    <a:pt x="285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5"/>
            <p:cNvSpPr/>
            <p:nvPr/>
          </p:nvSpPr>
          <p:spPr>
            <a:xfrm>
              <a:off x="6768838" y="2563111"/>
              <a:ext cx="147189" cy="200693"/>
            </a:xfrm>
            <a:custGeom>
              <a:avLst/>
              <a:gdLst/>
              <a:ahLst/>
              <a:cxnLst/>
              <a:rect l="l" t="t" r="r" b="b"/>
              <a:pathLst>
                <a:path w="5612" h="7652" extrusionOk="0">
                  <a:moveTo>
                    <a:pt x="3630" y="1"/>
                  </a:moveTo>
                  <a:cubicBezTo>
                    <a:pt x="3625" y="1"/>
                    <a:pt x="3620" y="1"/>
                    <a:pt x="3614" y="1"/>
                  </a:cubicBezTo>
                  <a:lnTo>
                    <a:pt x="256" y="1"/>
                  </a:lnTo>
                  <a:cubicBezTo>
                    <a:pt x="116" y="1"/>
                    <a:pt x="1" y="112"/>
                    <a:pt x="1" y="256"/>
                  </a:cubicBezTo>
                  <a:lnTo>
                    <a:pt x="1" y="7397"/>
                  </a:lnTo>
                  <a:cubicBezTo>
                    <a:pt x="1" y="7536"/>
                    <a:pt x="116" y="7652"/>
                    <a:pt x="256" y="7652"/>
                  </a:cubicBezTo>
                  <a:lnTo>
                    <a:pt x="5356" y="7652"/>
                  </a:lnTo>
                  <a:cubicBezTo>
                    <a:pt x="5496" y="7652"/>
                    <a:pt x="5611" y="7536"/>
                    <a:pt x="5611" y="7397"/>
                  </a:cubicBezTo>
                  <a:lnTo>
                    <a:pt x="5611" y="1998"/>
                  </a:lnTo>
                  <a:cubicBezTo>
                    <a:pt x="5611" y="1863"/>
                    <a:pt x="5558" y="1733"/>
                    <a:pt x="5462" y="1637"/>
                  </a:cubicBezTo>
                  <a:lnTo>
                    <a:pt x="3975" y="150"/>
                  </a:lnTo>
                  <a:cubicBezTo>
                    <a:pt x="3883" y="58"/>
                    <a:pt x="3759" y="1"/>
                    <a:pt x="3630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5"/>
            <p:cNvSpPr/>
            <p:nvPr/>
          </p:nvSpPr>
          <p:spPr>
            <a:xfrm>
              <a:off x="6869289" y="2609954"/>
              <a:ext cx="46869" cy="13507"/>
            </a:xfrm>
            <a:custGeom>
              <a:avLst/>
              <a:gdLst/>
              <a:ahLst/>
              <a:cxnLst/>
              <a:rect l="l" t="t" r="r" b="b"/>
              <a:pathLst>
                <a:path w="1787" h="515" extrusionOk="0">
                  <a:moveTo>
                    <a:pt x="1" y="0"/>
                  </a:moveTo>
                  <a:lnTo>
                    <a:pt x="1" y="515"/>
                  </a:lnTo>
                  <a:lnTo>
                    <a:pt x="1786" y="515"/>
                  </a:lnTo>
                  <a:lnTo>
                    <a:pt x="1786" y="212"/>
                  </a:lnTo>
                  <a:cubicBezTo>
                    <a:pt x="1781" y="140"/>
                    <a:pt x="1767" y="67"/>
                    <a:pt x="173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5"/>
            <p:cNvSpPr/>
            <p:nvPr/>
          </p:nvSpPr>
          <p:spPr>
            <a:xfrm>
              <a:off x="6627996" y="2449756"/>
              <a:ext cx="427980" cy="233451"/>
            </a:xfrm>
            <a:custGeom>
              <a:avLst/>
              <a:gdLst/>
              <a:ahLst/>
              <a:cxnLst/>
              <a:rect l="l" t="t" r="r" b="b"/>
              <a:pathLst>
                <a:path w="16318" h="8901" extrusionOk="0">
                  <a:moveTo>
                    <a:pt x="6639" y="0"/>
                  </a:moveTo>
                  <a:cubicBezTo>
                    <a:pt x="5841" y="0"/>
                    <a:pt x="5037" y="251"/>
                    <a:pt x="4351" y="772"/>
                  </a:cubicBezTo>
                  <a:cubicBezTo>
                    <a:pt x="3749" y="1229"/>
                    <a:pt x="3302" y="1850"/>
                    <a:pt x="3052" y="2557"/>
                  </a:cubicBezTo>
                  <a:cubicBezTo>
                    <a:pt x="1334" y="2644"/>
                    <a:pt x="1" y="4082"/>
                    <a:pt x="44" y="5800"/>
                  </a:cubicBezTo>
                  <a:cubicBezTo>
                    <a:pt x="83" y="7518"/>
                    <a:pt x="1483" y="8889"/>
                    <a:pt x="3201" y="8894"/>
                  </a:cubicBezTo>
                  <a:lnTo>
                    <a:pt x="4351" y="8894"/>
                  </a:lnTo>
                  <a:cubicBezTo>
                    <a:pt x="4630" y="8860"/>
                    <a:pt x="4630" y="8451"/>
                    <a:pt x="4351" y="8418"/>
                  </a:cubicBezTo>
                  <a:lnTo>
                    <a:pt x="3201" y="8418"/>
                  </a:lnTo>
                  <a:cubicBezTo>
                    <a:pt x="1714" y="8418"/>
                    <a:pt x="506" y="7215"/>
                    <a:pt x="506" y="5728"/>
                  </a:cubicBezTo>
                  <a:cubicBezTo>
                    <a:pt x="506" y="4236"/>
                    <a:pt x="1709" y="3029"/>
                    <a:pt x="3196" y="3029"/>
                  </a:cubicBezTo>
                  <a:lnTo>
                    <a:pt x="3225" y="3029"/>
                  </a:lnTo>
                  <a:cubicBezTo>
                    <a:pt x="3331" y="3029"/>
                    <a:pt x="3422" y="2961"/>
                    <a:pt x="3451" y="2860"/>
                  </a:cubicBezTo>
                  <a:cubicBezTo>
                    <a:pt x="3658" y="2177"/>
                    <a:pt x="4072" y="1580"/>
                    <a:pt x="4635" y="1152"/>
                  </a:cubicBezTo>
                  <a:cubicBezTo>
                    <a:pt x="5239" y="695"/>
                    <a:pt x="5943" y="477"/>
                    <a:pt x="6640" y="477"/>
                  </a:cubicBezTo>
                  <a:cubicBezTo>
                    <a:pt x="7747" y="477"/>
                    <a:pt x="8835" y="1028"/>
                    <a:pt x="9470" y="2047"/>
                  </a:cubicBezTo>
                  <a:cubicBezTo>
                    <a:pt x="9515" y="2117"/>
                    <a:pt x="9594" y="2159"/>
                    <a:pt x="9674" y="2159"/>
                  </a:cubicBezTo>
                  <a:cubicBezTo>
                    <a:pt x="9698" y="2159"/>
                    <a:pt x="9722" y="2156"/>
                    <a:pt x="9745" y="2148"/>
                  </a:cubicBezTo>
                  <a:cubicBezTo>
                    <a:pt x="10029" y="2053"/>
                    <a:pt x="10318" y="2007"/>
                    <a:pt x="10601" y="2007"/>
                  </a:cubicBezTo>
                  <a:cubicBezTo>
                    <a:pt x="11747" y="2007"/>
                    <a:pt x="12808" y="2746"/>
                    <a:pt x="13171" y="3899"/>
                  </a:cubicBezTo>
                  <a:cubicBezTo>
                    <a:pt x="13201" y="3996"/>
                    <a:pt x="13293" y="4065"/>
                    <a:pt x="13393" y="4065"/>
                  </a:cubicBezTo>
                  <a:cubicBezTo>
                    <a:pt x="13402" y="4065"/>
                    <a:pt x="13411" y="4064"/>
                    <a:pt x="13421" y="4063"/>
                  </a:cubicBezTo>
                  <a:cubicBezTo>
                    <a:pt x="13501" y="4054"/>
                    <a:pt x="13580" y="4050"/>
                    <a:pt x="13659" y="4050"/>
                  </a:cubicBezTo>
                  <a:cubicBezTo>
                    <a:pt x="14805" y="4050"/>
                    <a:pt x="15778" y="4947"/>
                    <a:pt x="15841" y="6118"/>
                  </a:cubicBezTo>
                  <a:cubicBezTo>
                    <a:pt x="15909" y="7369"/>
                    <a:pt x="14913" y="8423"/>
                    <a:pt x="13657" y="8423"/>
                  </a:cubicBezTo>
                  <a:lnTo>
                    <a:pt x="12001" y="8423"/>
                  </a:lnTo>
                  <a:cubicBezTo>
                    <a:pt x="11990" y="8421"/>
                    <a:pt x="11980" y="8420"/>
                    <a:pt x="11969" y="8420"/>
                  </a:cubicBezTo>
                  <a:cubicBezTo>
                    <a:pt x="11839" y="8420"/>
                    <a:pt x="11732" y="8525"/>
                    <a:pt x="11732" y="8658"/>
                  </a:cubicBezTo>
                  <a:cubicBezTo>
                    <a:pt x="11732" y="8792"/>
                    <a:pt x="11839" y="8901"/>
                    <a:pt x="11970" y="8901"/>
                  </a:cubicBezTo>
                  <a:cubicBezTo>
                    <a:pt x="11980" y="8901"/>
                    <a:pt x="11991" y="8900"/>
                    <a:pt x="12001" y="8899"/>
                  </a:cubicBezTo>
                  <a:lnTo>
                    <a:pt x="13657" y="8899"/>
                  </a:lnTo>
                  <a:cubicBezTo>
                    <a:pt x="15129" y="8899"/>
                    <a:pt x="16318" y="7706"/>
                    <a:pt x="16318" y="6238"/>
                  </a:cubicBezTo>
                  <a:cubicBezTo>
                    <a:pt x="16318" y="4766"/>
                    <a:pt x="15129" y="3577"/>
                    <a:pt x="13657" y="3577"/>
                  </a:cubicBezTo>
                  <a:lnTo>
                    <a:pt x="13661" y="3572"/>
                  </a:lnTo>
                  <a:lnTo>
                    <a:pt x="13565" y="3572"/>
                  </a:lnTo>
                  <a:cubicBezTo>
                    <a:pt x="13349" y="3009"/>
                    <a:pt x="12978" y="2523"/>
                    <a:pt x="12497" y="2162"/>
                  </a:cubicBezTo>
                  <a:cubicBezTo>
                    <a:pt x="11944" y="1749"/>
                    <a:pt x="11277" y="1532"/>
                    <a:pt x="10601" y="1532"/>
                  </a:cubicBezTo>
                  <a:cubicBezTo>
                    <a:pt x="10324" y="1532"/>
                    <a:pt x="10046" y="1569"/>
                    <a:pt x="9774" y="1643"/>
                  </a:cubicBezTo>
                  <a:cubicBezTo>
                    <a:pt x="9032" y="572"/>
                    <a:pt x="7843" y="0"/>
                    <a:pt x="6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5"/>
            <p:cNvSpPr/>
            <p:nvPr/>
          </p:nvSpPr>
          <p:spPr>
            <a:xfrm>
              <a:off x="6762543" y="2556817"/>
              <a:ext cx="159778" cy="213308"/>
            </a:xfrm>
            <a:custGeom>
              <a:avLst/>
              <a:gdLst/>
              <a:ahLst/>
              <a:cxnLst/>
              <a:rect l="l" t="t" r="r" b="b"/>
              <a:pathLst>
                <a:path w="6092" h="8133" extrusionOk="0">
                  <a:moveTo>
                    <a:pt x="3575" y="477"/>
                  </a:moveTo>
                  <a:lnTo>
                    <a:pt x="3575" y="2026"/>
                  </a:lnTo>
                  <a:cubicBezTo>
                    <a:pt x="3575" y="2296"/>
                    <a:pt x="3792" y="2517"/>
                    <a:pt x="4066" y="2517"/>
                  </a:cubicBezTo>
                  <a:lnTo>
                    <a:pt x="4831" y="2517"/>
                  </a:lnTo>
                  <a:cubicBezTo>
                    <a:pt x="5115" y="2483"/>
                    <a:pt x="5115" y="2074"/>
                    <a:pt x="4831" y="2040"/>
                  </a:cubicBezTo>
                  <a:lnTo>
                    <a:pt x="4071" y="2040"/>
                  </a:lnTo>
                  <a:cubicBezTo>
                    <a:pt x="4061" y="2040"/>
                    <a:pt x="4052" y="2031"/>
                    <a:pt x="4052" y="2026"/>
                  </a:cubicBezTo>
                  <a:lnTo>
                    <a:pt x="4052" y="563"/>
                  </a:lnTo>
                  <a:lnTo>
                    <a:pt x="5539" y="2045"/>
                  </a:lnTo>
                  <a:cubicBezTo>
                    <a:pt x="5587" y="2098"/>
                    <a:pt x="5616" y="2166"/>
                    <a:pt x="5616" y="2238"/>
                  </a:cubicBezTo>
                  <a:lnTo>
                    <a:pt x="5616" y="7637"/>
                  </a:lnTo>
                  <a:cubicBezTo>
                    <a:pt x="5616" y="7646"/>
                    <a:pt x="5606" y="7656"/>
                    <a:pt x="5596" y="7656"/>
                  </a:cubicBezTo>
                  <a:lnTo>
                    <a:pt x="496" y="7656"/>
                  </a:lnTo>
                  <a:cubicBezTo>
                    <a:pt x="486" y="7656"/>
                    <a:pt x="481" y="7646"/>
                    <a:pt x="481" y="7637"/>
                  </a:cubicBezTo>
                  <a:lnTo>
                    <a:pt x="481" y="496"/>
                  </a:lnTo>
                  <a:cubicBezTo>
                    <a:pt x="481" y="486"/>
                    <a:pt x="486" y="477"/>
                    <a:pt x="496" y="477"/>
                  </a:cubicBezTo>
                  <a:close/>
                  <a:moveTo>
                    <a:pt x="496" y="0"/>
                  </a:moveTo>
                  <a:cubicBezTo>
                    <a:pt x="222" y="0"/>
                    <a:pt x="0" y="222"/>
                    <a:pt x="0" y="496"/>
                  </a:cubicBezTo>
                  <a:lnTo>
                    <a:pt x="0" y="7637"/>
                  </a:lnTo>
                  <a:cubicBezTo>
                    <a:pt x="0" y="7911"/>
                    <a:pt x="222" y="8132"/>
                    <a:pt x="496" y="8132"/>
                  </a:cubicBezTo>
                  <a:lnTo>
                    <a:pt x="5596" y="8132"/>
                  </a:lnTo>
                  <a:cubicBezTo>
                    <a:pt x="5871" y="8132"/>
                    <a:pt x="6092" y="7911"/>
                    <a:pt x="6092" y="7637"/>
                  </a:cubicBezTo>
                  <a:lnTo>
                    <a:pt x="6092" y="2238"/>
                  </a:lnTo>
                  <a:cubicBezTo>
                    <a:pt x="6092" y="2040"/>
                    <a:pt x="6010" y="1848"/>
                    <a:pt x="5871" y="1708"/>
                  </a:cubicBezTo>
                  <a:lnTo>
                    <a:pt x="4384" y="222"/>
                  </a:lnTo>
                  <a:cubicBezTo>
                    <a:pt x="4244" y="82"/>
                    <a:pt x="4057" y="0"/>
                    <a:pt x="3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5"/>
            <p:cNvSpPr/>
            <p:nvPr/>
          </p:nvSpPr>
          <p:spPr>
            <a:xfrm>
              <a:off x="6807550" y="2643892"/>
              <a:ext cx="69686" cy="86970"/>
            </a:xfrm>
            <a:custGeom>
              <a:avLst/>
              <a:gdLst/>
              <a:ahLst/>
              <a:cxnLst/>
              <a:rect l="l" t="t" r="r" b="b"/>
              <a:pathLst>
                <a:path w="2657" h="3316" extrusionOk="0">
                  <a:moveTo>
                    <a:pt x="1330" y="0"/>
                  </a:moveTo>
                  <a:cubicBezTo>
                    <a:pt x="1260" y="0"/>
                    <a:pt x="1191" y="29"/>
                    <a:pt x="1142" y="87"/>
                  </a:cubicBezTo>
                  <a:lnTo>
                    <a:pt x="122" y="1362"/>
                  </a:lnTo>
                  <a:cubicBezTo>
                    <a:pt x="0" y="1546"/>
                    <a:pt x="155" y="1740"/>
                    <a:pt x="325" y="1740"/>
                  </a:cubicBezTo>
                  <a:cubicBezTo>
                    <a:pt x="382" y="1740"/>
                    <a:pt x="442" y="1718"/>
                    <a:pt x="493" y="1665"/>
                  </a:cubicBezTo>
                  <a:lnTo>
                    <a:pt x="1089" y="919"/>
                  </a:lnTo>
                  <a:lnTo>
                    <a:pt x="1089" y="3046"/>
                  </a:lnTo>
                  <a:cubicBezTo>
                    <a:pt x="1070" y="3191"/>
                    <a:pt x="1186" y="3316"/>
                    <a:pt x="1330" y="3316"/>
                  </a:cubicBezTo>
                  <a:cubicBezTo>
                    <a:pt x="1474" y="3316"/>
                    <a:pt x="1585" y="3191"/>
                    <a:pt x="1566" y="3046"/>
                  </a:cubicBezTo>
                  <a:lnTo>
                    <a:pt x="1566" y="919"/>
                  </a:lnTo>
                  <a:lnTo>
                    <a:pt x="2163" y="1660"/>
                  </a:lnTo>
                  <a:cubicBezTo>
                    <a:pt x="2214" y="1714"/>
                    <a:pt x="2274" y="1737"/>
                    <a:pt x="2332" y="1737"/>
                  </a:cubicBezTo>
                  <a:cubicBezTo>
                    <a:pt x="2502" y="1737"/>
                    <a:pt x="2656" y="1542"/>
                    <a:pt x="2538" y="1362"/>
                  </a:cubicBezTo>
                  <a:lnTo>
                    <a:pt x="1518" y="87"/>
                  </a:lnTo>
                  <a:cubicBezTo>
                    <a:pt x="1470" y="29"/>
                    <a:pt x="1400" y="0"/>
                    <a:pt x="1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5"/>
            <p:cNvSpPr/>
            <p:nvPr/>
          </p:nvSpPr>
          <p:spPr>
            <a:xfrm>
              <a:off x="6807550" y="2478029"/>
              <a:ext cx="55969" cy="38554"/>
            </a:xfrm>
            <a:custGeom>
              <a:avLst/>
              <a:gdLst/>
              <a:ahLst/>
              <a:cxnLst/>
              <a:rect l="l" t="t" r="r" b="b"/>
              <a:pathLst>
                <a:path w="2134" h="1470" extrusionOk="0">
                  <a:moveTo>
                    <a:pt x="334" y="1"/>
                  </a:moveTo>
                  <a:cubicBezTo>
                    <a:pt x="70" y="1"/>
                    <a:pt x="0" y="380"/>
                    <a:pt x="262" y="469"/>
                  </a:cubicBezTo>
                  <a:cubicBezTo>
                    <a:pt x="815" y="584"/>
                    <a:pt x="1311" y="897"/>
                    <a:pt x="1652" y="1349"/>
                  </a:cubicBezTo>
                  <a:cubicBezTo>
                    <a:pt x="1694" y="1427"/>
                    <a:pt x="1776" y="1469"/>
                    <a:pt x="1859" y="1469"/>
                  </a:cubicBezTo>
                  <a:cubicBezTo>
                    <a:pt x="1909" y="1469"/>
                    <a:pt x="1960" y="1454"/>
                    <a:pt x="2004" y="1421"/>
                  </a:cubicBezTo>
                  <a:cubicBezTo>
                    <a:pt x="2119" y="1335"/>
                    <a:pt x="2134" y="1166"/>
                    <a:pt x="2033" y="1060"/>
                  </a:cubicBezTo>
                  <a:cubicBezTo>
                    <a:pt x="1624" y="517"/>
                    <a:pt x="1027" y="137"/>
                    <a:pt x="358" y="2"/>
                  </a:cubicBezTo>
                  <a:cubicBezTo>
                    <a:pt x="350" y="1"/>
                    <a:pt x="342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5"/>
            <p:cNvSpPr/>
            <p:nvPr/>
          </p:nvSpPr>
          <p:spPr>
            <a:xfrm>
              <a:off x="6914427" y="2519810"/>
              <a:ext cx="43197" cy="35512"/>
            </a:xfrm>
            <a:custGeom>
              <a:avLst/>
              <a:gdLst/>
              <a:ahLst/>
              <a:cxnLst/>
              <a:rect l="l" t="t" r="r" b="b"/>
              <a:pathLst>
                <a:path w="1647" h="1354" extrusionOk="0">
                  <a:moveTo>
                    <a:pt x="337" y="0"/>
                  </a:moveTo>
                  <a:cubicBezTo>
                    <a:pt x="101" y="0"/>
                    <a:pt x="1" y="338"/>
                    <a:pt x="234" y="459"/>
                  </a:cubicBezTo>
                  <a:lnTo>
                    <a:pt x="238" y="454"/>
                  </a:lnTo>
                  <a:cubicBezTo>
                    <a:pt x="633" y="593"/>
                    <a:pt x="965" y="882"/>
                    <a:pt x="1162" y="1253"/>
                  </a:cubicBezTo>
                  <a:cubicBezTo>
                    <a:pt x="1212" y="1324"/>
                    <a:pt x="1281" y="1354"/>
                    <a:pt x="1350" y="1354"/>
                  </a:cubicBezTo>
                  <a:cubicBezTo>
                    <a:pt x="1500" y="1354"/>
                    <a:pt x="1647" y="1209"/>
                    <a:pt x="1581" y="1031"/>
                  </a:cubicBezTo>
                  <a:cubicBezTo>
                    <a:pt x="1326" y="550"/>
                    <a:pt x="902" y="189"/>
                    <a:pt x="392" y="6"/>
                  </a:cubicBezTo>
                  <a:cubicBezTo>
                    <a:pt x="373" y="2"/>
                    <a:pt x="355" y="0"/>
                    <a:pt x="3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27" name="Google Shape;11827;p75"/>
          <p:cNvSpPr/>
          <p:nvPr/>
        </p:nvSpPr>
        <p:spPr>
          <a:xfrm>
            <a:off x="7102399" y="2672296"/>
            <a:ext cx="4065" cy="13271"/>
          </a:xfrm>
          <a:custGeom>
            <a:avLst/>
            <a:gdLst/>
            <a:ahLst/>
            <a:cxnLst/>
            <a:rect l="l" t="t" r="r" b="b"/>
            <a:pathLst>
              <a:path w="155" h="506" extrusionOk="0">
                <a:moveTo>
                  <a:pt x="154" y="0"/>
                </a:moveTo>
                <a:lnTo>
                  <a:pt x="72" y="82"/>
                </a:lnTo>
                <a:cubicBezTo>
                  <a:pt x="29" y="125"/>
                  <a:pt x="0" y="188"/>
                  <a:pt x="0" y="250"/>
                </a:cubicBezTo>
                <a:cubicBezTo>
                  <a:pt x="0" y="313"/>
                  <a:pt x="24" y="375"/>
                  <a:pt x="72" y="423"/>
                </a:cubicBezTo>
                <a:lnTo>
                  <a:pt x="154" y="505"/>
                </a:lnTo>
                <a:lnTo>
                  <a:pt x="154" y="0"/>
                </a:lnTo>
                <a:close/>
              </a:path>
            </a:pathLst>
          </a:custGeom>
          <a:solidFill>
            <a:srgbClr val="CDD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8" name="Google Shape;11828;p75"/>
          <p:cNvSpPr/>
          <p:nvPr/>
        </p:nvSpPr>
        <p:spPr>
          <a:xfrm>
            <a:off x="7085745" y="2730469"/>
            <a:ext cx="39525" cy="47839"/>
          </a:xfrm>
          <a:custGeom>
            <a:avLst/>
            <a:gdLst/>
            <a:ahLst/>
            <a:cxnLst/>
            <a:rect l="l" t="t" r="r" b="b"/>
            <a:pathLst>
              <a:path w="1507" h="1824" extrusionOk="0">
                <a:moveTo>
                  <a:pt x="1439" y="0"/>
                </a:moveTo>
                <a:lnTo>
                  <a:pt x="544" y="347"/>
                </a:lnTo>
                <a:lnTo>
                  <a:pt x="534" y="352"/>
                </a:lnTo>
                <a:cubicBezTo>
                  <a:pt x="515" y="361"/>
                  <a:pt x="0" y="554"/>
                  <a:pt x="0" y="1213"/>
                </a:cubicBezTo>
                <a:lnTo>
                  <a:pt x="0" y="1824"/>
                </a:lnTo>
                <a:lnTo>
                  <a:pt x="221" y="1824"/>
                </a:lnTo>
                <a:lnTo>
                  <a:pt x="221" y="1213"/>
                </a:lnTo>
                <a:cubicBezTo>
                  <a:pt x="221" y="549"/>
                  <a:pt x="736" y="356"/>
                  <a:pt x="760" y="352"/>
                </a:cubicBezTo>
                <a:lnTo>
                  <a:pt x="770" y="347"/>
                </a:lnTo>
                <a:lnTo>
                  <a:pt x="1506" y="58"/>
                </a:lnTo>
                <a:lnTo>
                  <a:pt x="1439" y="0"/>
                </a:lnTo>
                <a:close/>
              </a:path>
            </a:pathLst>
          </a:custGeom>
          <a:solidFill>
            <a:srgbClr val="7D8F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29" name="Google Shape;11829;p75"/>
          <p:cNvGrpSpPr/>
          <p:nvPr/>
        </p:nvGrpSpPr>
        <p:grpSpPr>
          <a:xfrm>
            <a:off x="7073496" y="2420906"/>
            <a:ext cx="396534" cy="370096"/>
            <a:chOff x="7073496" y="2420906"/>
            <a:chExt cx="396534" cy="370096"/>
          </a:xfrm>
        </p:grpSpPr>
        <p:sp>
          <p:nvSpPr>
            <p:cNvPr id="11830" name="Google Shape;11830;p75"/>
            <p:cNvSpPr/>
            <p:nvPr/>
          </p:nvSpPr>
          <p:spPr>
            <a:xfrm>
              <a:off x="7263934" y="2526026"/>
              <a:ext cx="15789" cy="13769"/>
            </a:xfrm>
            <a:custGeom>
              <a:avLst/>
              <a:gdLst/>
              <a:ahLst/>
              <a:cxnLst/>
              <a:rect l="l" t="t" r="r" b="b"/>
              <a:pathLst>
                <a:path w="602" h="525" extrusionOk="0">
                  <a:moveTo>
                    <a:pt x="0" y="0"/>
                  </a:moveTo>
                  <a:lnTo>
                    <a:pt x="0" y="236"/>
                  </a:lnTo>
                  <a:lnTo>
                    <a:pt x="294" y="525"/>
                  </a:lnTo>
                  <a:lnTo>
                    <a:pt x="602" y="202"/>
                  </a:lnTo>
                  <a:lnTo>
                    <a:pt x="602" y="0"/>
                  </a:lnTo>
                  <a:lnTo>
                    <a:pt x="549" y="5"/>
                  </a:lnTo>
                  <a:cubicBezTo>
                    <a:pt x="506" y="10"/>
                    <a:pt x="457" y="15"/>
                    <a:pt x="409" y="15"/>
                  </a:cubicBezTo>
                  <a:lnTo>
                    <a:pt x="193" y="15"/>
                  </a:lnTo>
                  <a:cubicBezTo>
                    <a:pt x="145" y="15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5"/>
            <p:cNvSpPr/>
            <p:nvPr/>
          </p:nvSpPr>
          <p:spPr>
            <a:xfrm>
              <a:off x="7233274" y="2481098"/>
              <a:ext cx="4564" cy="13271"/>
            </a:xfrm>
            <a:custGeom>
              <a:avLst/>
              <a:gdLst/>
              <a:ahLst/>
              <a:cxnLst/>
              <a:rect l="l" t="t" r="r" b="b"/>
              <a:pathLst>
                <a:path w="174" h="506" extrusionOk="0">
                  <a:moveTo>
                    <a:pt x="173" y="0"/>
                  </a:moveTo>
                  <a:lnTo>
                    <a:pt x="91" y="82"/>
                  </a:lnTo>
                  <a:cubicBezTo>
                    <a:pt x="0" y="178"/>
                    <a:pt x="0" y="327"/>
                    <a:pt x="91" y="424"/>
                  </a:cubicBezTo>
                  <a:lnTo>
                    <a:pt x="173" y="50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5"/>
            <p:cNvSpPr/>
            <p:nvPr/>
          </p:nvSpPr>
          <p:spPr>
            <a:xfrm>
              <a:off x="7116405" y="2654986"/>
              <a:ext cx="48101" cy="52534"/>
            </a:xfrm>
            <a:custGeom>
              <a:avLst/>
              <a:gdLst/>
              <a:ahLst/>
              <a:cxnLst/>
              <a:rect l="l" t="t" r="r" b="b"/>
              <a:pathLst>
                <a:path w="1834" h="2003" extrusionOk="0">
                  <a:moveTo>
                    <a:pt x="1338" y="1"/>
                  </a:moveTo>
                  <a:lnTo>
                    <a:pt x="1295" y="39"/>
                  </a:lnTo>
                  <a:cubicBezTo>
                    <a:pt x="881" y="386"/>
                    <a:pt x="332" y="492"/>
                    <a:pt x="44" y="521"/>
                  </a:cubicBezTo>
                  <a:lnTo>
                    <a:pt x="0" y="525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2003"/>
                  </a:cubicBezTo>
                  <a:lnTo>
                    <a:pt x="1025" y="2003"/>
                  </a:lnTo>
                  <a:cubicBezTo>
                    <a:pt x="1468" y="2003"/>
                    <a:pt x="1829" y="1642"/>
                    <a:pt x="1834" y="1199"/>
                  </a:cubicBezTo>
                  <a:lnTo>
                    <a:pt x="1834" y="487"/>
                  </a:lnTo>
                  <a:lnTo>
                    <a:pt x="1805" y="472"/>
                  </a:lnTo>
                  <a:cubicBezTo>
                    <a:pt x="1617" y="381"/>
                    <a:pt x="1468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5"/>
            <p:cNvSpPr/>
            <p:nvPr/>
          </p:nvSpPr>
          <p:spPr>
            <a:xfrm>
              <a:off x="7174446" y="2673555"/>
              <a:ext cx="4695" cy="12012"/>
            </a:xfrm>
            <a:custGeom>
              <a:avLst/>
              <a:gdLst/>
              <a:ahLst/>
              <a:cxnLst/>
              <a:rect l="l" t="t" r="r" b="b"/>
              <a:pathLst>
                <a:path w="179" h="458" extrusionOk="0">
                  <a:moveTo>
                    <a:pt x="1" y="0"/>
                  </a:moveTo>
                  <a:lnTo>
                    <a:pt x="1" y="457"/>
                  </a:lnTo>
                  <a:lnTo>
                    <a:pt x="78" y="400"/>
                  </a:lnTo>
                  <a:cubicBezTo>
                    <a:pt x="140" y="351"/>
                    <a:pt x="179" y="279"/>
                    <a:pt x="179" y="202"/>
                  </a:cubicBezTo>
                  <a:cubicBezTo>
                    <a:pt x="179" y="140"/>
                    <a:pt x="155" y="77"/>
                    <a:pt x="111" y="34"/>
                  </a:cubicBezTo>
                  <a:lnTo>
                    <a:pt x="97" y="24"/>
                  </a:lnTo>
                  <a:lnTo>
                    <a:pt x="83" y="24"/>
                  </a:lnTo>
                  <a:lnTo>
                    <a:pt x="63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5"/>
            <p:cNvSpPr/>
            <p:nvPr/>
          </p:nvSpPr>
          <p:spPr>
            <a:xfrm>
              <a:off x="7132430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7" y="0"/>
                  </a:moveTo>
                  <a:lnTo>
                    <a:pt x="554" y="10"/>
                  </a:lnTo>
                  <a:cubicBezTo>
                    <a:pt x="506" y="15"/>
                    <a:pt x="458" y="19"/>
                    <a:pt x="414" y="19"/>
                  </a:cubicBezTo>
                  <a:lnTo>
                    <a:pt x="198" y="19"/>
                  </a:lnTo>
                  <a:cubicBezTo>
                    <a:pt x="150" y="19"/>
                    <a:pt x="102" y="15"/>
                    <a:pt x="53" y="10"/>
                  </a:cubicBezTo>
                  <a:lnTo>
                    <a:pt x="0" y="5"/>
                  </a:lnTo>
                  <a:lnTo>
                    <a:pt x="0" y="241"/>
                  </a:lnTo>
                  <a:lnTo>
                    <a:pt x="299" y="525"/>
                  </a:lnTo>
                  <a:lnTo>
                    <a:pt x="607" y="207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5"/>
            <p:cNvSpPr/>
            <p:nvPr/>
          </p:nvSpPr>
          <p:spPr>
            <a:xfrm>
              <a:off x="7247909" y="2463919"/>
              <a:ext cx="47970" cy="52403"/>
            </a:xfrm>
            <a:custGeom>
              <a:avLst/>
              <a:gdLst/>
              <a:ahLst/>
              <a:cxnLst/>
              <a:rect l="l" t="t" r="r" b="b"/>
              <a:pathLst>
                <a:path w="182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4" y="516"/>
                  </a:cubicBezTo>
                  <a:lnTo>
                    <a:pt x="0" y="521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25" y="1998"/>
                  </a:lnTo>
                  <a:cubicBezTo>
                    <a:pt x="1468" y="1998"/>
                    <a:pt x="1829" y="1637"/>
                    <a:pt x="1829" y="1194"/>
                  </a:cubicBezTo>
                  <a:lnTo>
                    <a:pt x="1829" y="482"/>
                  </a:lnTo>
                  <a:lnTo>
                    <a:pt x="1805" y="468"/>
                  </a:lnTo>
                  <a:cubicBezTo>
                    <a:pt x="1617" y="376"/>
                    <a:pt x="1463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5"/>
            <p:cNvSpPr/>
            <p:nvPr/>
          </p:nvSpPr>
          <p:spPr>
            <a:xfrm>
              <a:off x="7305951" y="2482357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1" y="0"/>
                  </a:moveTo>
                  <a:lnTo>
                    <a:pt x="1" y="458"/>
                  </a:lnTo>
                  <a:lnTo>
                    <a:pt x="78" y="405"/>
                  </a:lnTo>
                  <a:cubicBezTo>
                    <a:pt x="140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9"/>
                  </a:lnTo>
                  <a:lnTo>
                    <a:pt x="82" y="29"/>
                  </a:lnTo>
                  <a:lnTo>
                    <a:pt x="63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5"/>
            <p:cNvSpPr/>
            <p:nvPr/>
          </p:nvSpPr>
          <p:spPr>
            <a:xfrm>
              <a:off x="7379283" y="2655117"/>
              <a:ext cx="48101" cy="52403"/>
            </a:xfrm>
            <a:custGeom>
              <a:avLst/>
              <a:gdLst/>
              <a:ahLst/>
              <a:cxnLst/>
              <a:rect l="l" t="t" r="r" b="b"/>
              <a:pathLst>
                <a:path w="1834" h="1998" extrusionOk="0">
                  <a:moveTo>
                    <a:pt x="1338" y="1"/>
                  </a:moveTo>
                  <a:lnTo>
                    <a:pt x="1295" y="34"/>
                  </a:lnTo>
                  <a:cubicBezTo>
                    <a:pt x="881" y="381"/>
                    <a:pt x="332" y="487"/>
                    <a:pt x="44" y="516"/>
                  </a:cubicBezTo>
                  <a:lnTo>
                    <a:pt x="0" y="520"/>
                  </a:lnTo>
                  <a:lnTo>
                    <a:pt x="0" y="1189"/>
                  </a:lnTo>
                  <a:cubicBezTo>
                    <a:pt x="5" y="1637"/>
                    <a:pt x="366" y="1998"/>
                    <a:pt x="809" y="1998"/>
                  </a:cubicBezTo>
                  <a:lnTo>
                    <a:pt x="1025" y="1998"/>
                  </a:lnTo>
                  <a:cubicBezTo>
                    <a:pt x="1473" y="1998"/>
                    <a:pt x="1833" y="1637"/>
                    <a:pt x="1833" y="1189"/>
                  </a:cubicBezTo>
                  <a:lnTo>
                    <a:pt x="1833" y="482"/>
                  </a:lnTo>
                  <a:lnTo>
                    <a:pt x="1805" y="467"/>
                  </a:lnTo>
                  <a:cubicBezTo>
                    <a:pt x="1622" y="376"/>
                    <a:pt x="1468" y="22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5"/>
            <p:cNvSpPr/>
            <p:nvPr/>
          </p:nvSpPr>
          <p:spPr>
            <a:xfrm>
              <a:off x="7364753" y="2672165"/>
              <a:ext cx="4590" cy="13402"/>
            </a:xfrm>
            <a:custGeom>
              <a:avLst/>
              <a:gdLst/>
              <a:ahLst/>
              <a:cxnLst/>
              <a:rect l="l" t="t" r="r" b="b"/>
              <a:pathLst>
                <a:path w="175" h="511" extrusionOk="0">
                  <a:moveTo>
                    <a:pt x="174" y="0"/>
                  </a:moveTo>
                  <a:lnTo>
                    <a:pt x="92" y="87"/>
                  </a:lnTo>
                  <a:cubicBezTo>
                    <a:pt x="1" y="178"/>
                    <a:pt x="1" y="327"/>
                    <a:pt x="92" y="424"/>
                  </a:cubicBezTo>
                  <a:lnTo>
                    <a:pt x="174" y="51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5"/>
            <p:cNvSpPr/>
            <p:nvPr/>
          </p:nvSpPr>
          <p:spPr>
            <a:xfrm>
              <a:off x="7437455" y="2673555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0" y="0"/>
                  </a:moveTo>
                  <a:lnTo>
                    <a:pt x="0" y="457"/>
                  </a:lnTo>
                  <a:lnTo>
                    <a:pt x="73" y="400"/>
                  </a:lnTo>
                  <a:cubicBezTo>
                    <a:pt x="135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4"/>
                  </a:lnTo>
                  <a:lnTo>
                    <a:pt x="82" y="24"/>
                  </a:lnTo>
                  <a:lnTo>
                    <a:pt x="5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5"/>
            <p:cNvSpPr/>
            <p:nvPr/>
          </p:nvSpPr>
          <p:spPr>
            <a:xfrm>
              <a:off x="7395439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2" y="0"/>
                  </a:moveTo>
                  <a:lnTo>
                    <a:pt x="602" y="5"/>
                  </a:lnTo>
                  <a:lnTo>
                    <a:pt x="602" y="5"/>
                  </a:lnTo>
                  <a:lnTo>
                    <a:pt x="606" y="5"/>
                  </a:lnTo>
                  <a:lnTo>
                    <a:pt x="602" y="0"/>
                  </a:lnTo>
                  <a:close/>
                  <a:moveTo>
                    <a:pt x="0" y="5"/>
                  </a:moveTo>
                  <a:lnTo>
                    <a:pt x="0" y="241"/>
                  </a:lnTo>
                  <a:lnTo>
                    <a:pt x="294" y="525"/>
                  </a:lnTo>
                  <a:lnTo>
                    <a:pt x="602" y="207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549" y="10"/>
                  </a:lnTo>
                  <a:cubicBezTo>
                    <a:pt x="505" y="15"/>
                    <a:pt x="457" y="19"/>
                    <a:pt x="409" y="19"/>
                  </a:cubicBezTo>
                  <a:lnTo>
                    <a:pt x="193" y="19"/>
                  </a:lnTo>
                  <a:cubicBezTo>
                    <a:pt x="144" y="19"/>
                    <a:pt x="96" y="15"/>
                    <a:pt x="53" y="1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5"/>
            <p:cNvSpPr/>
            <p:nvPr/>
          </p:nvSpPr>
          <p:spPr>
            <a:xfrm>
              <a:off x="7086112" y="2730075"/>
              <a:ext cx="108818" cy="54815"/>
            </a:xfrm>
            <a:custGeom>
              <a:avLst/>
              <a:gdLst/>
              <a:ahLst/>
              <a:cxnLst/>
              <a:rect l="l" t="t" r="r" b="b"/>
              <a:pathLst>
                <a:path w="4149" h="2090" extrusionOk="0">
                  <a:moveTo>
                    <a:pt x="2705" y="1"/>
                  </a:moveTo>
                  <a:lnTo>
                    <a:pt x="2257" y="468"/>
                  </a:lnTo>
                  <a:cubicBezTo>
                    <a:pt x="2209" y="511"/>
                    <a:pt x="2151" y="535"/>
                    <a:pt x="2089" y="540"/>
                  </a:cubicBezTo>
                  <a:lnTo>
                    <a:pt x="2084" y="540"/>
                  </a:lnTo>
                  <a:cubicBezTo>
                    <a:pt x="2021" y="540"/>
                    <a:pt x="1964" y="516"/>
                    <a:pt x="1916" y="472"/>
                  </a:cubicBezTo>
                  <a:lnTo>
                    <a:pt x="1439" y="6"/>
                  </a:lnTo>
                  <a:lnTo>
                    <a:pt x="544" y="357"/>
                  </a:lnTo>
                  <a:lnTo>
                    <a:pt x="535" y="362"/>
                  </a:lnTo>
                  <a:cubicBezTo>
                    <a:pt x="515" y="371"/>
                    <a:pt x="1" y="559"/>
                    <a:pt x="1" y="1223"/>
                  </a:cubicBezTo>
                  <a:lnTo>
                    <a:pt x="1" y="2089"/>
                  </a:lnTo>
                  <a:lnTo>
                    <a:pt x="4148" y="2089"/>
                  </a:lnTo>
                  <a:lnTo>
                    <a:pt x="4148" y="1228"/>
                  </a:lnTo>
                  <a:cubicBezTo>
                    <a:pt x="4148" y="564"/>
                    <a:pt x="3629" y="371"/>
                    <a:pt x="3609" y="367"/>
                  </a:cubicBezTo>
                  <a:lnTo>
                    <a:pt x="3595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5"/>
            <p:cNvSpPr/>
            <p:nvPr/>
          </p:nvSpPr>
          <p:spPr>
            <a:xfrm>
              <a:off x="7217485" y="2538772"/>
              <a:ext cx="108818" cy="54920"/>
            </a:xfrm>
            <a:custGeom>
              <a:avLst/>
              <a:gdLst/>
              <a:ahLst/>
              <a:cxnLst/>
              <a:rect l="l" t="t" r="r" b="b"/>
              <a:pathLst>
                <a:path w="4149" h="2094" extrusionOk="0">
                  <a:moveTo>
                    <a:pt x="2705" y="0"/>
                  </a:moveTo>
                  <a:lnTo>
                    <a:pt x="2257" y="467"/>
                  </a:lnTo>
                  <a:cubicBezTo>
                    <a:pt x="2209" y="515"/>
                    <a:pt x="2151" y="539"/>
                    <a:pt x="2084" y="539"/>
                  </a:cubicBezTo>
                  <a:cubicBezTo>
                    <a:pt x="2022" y="539"/>
                    <a:pt x="1959" y="515"/>
                    <a:pt x="1916" y="472"/>
                  </a:cubicBezTo>
                  <a:lnTo>
                    <a:pt x="1439" y="10"/>
                  </a:lnTo>
                  <a:lnTo>
                    <a:pt x="544" y="361"/>
                  </a:lnTo>
                  <a:lnTo>
                    <a:pt x="535" y="366"/>
                  </a:lnTo>
                  <a:cubicBezTo>
                    <a:pt x="515" y="371"/>
                    <a:pt x="1" y="563"/>
                    <a:pt x="1" y="1222"/>
                  </a:cubicBezTo>
                  <a:lnTo>
                    <a:pt x="1" y="2093"/>
                  </a:lnTo>
                  <a:lnTo>
                    <a:pt x="4148" y="2093"/>
                  </a:lnTo>
                  <a:lnTo>
                    <a:pt x="4148" y="1227"/>
                  </a:lnTo>
                  <a:cubicBezTo>
                    <a:pt x="4148" y="568"/>
                    <a:pt x="3629" y="376"/>
                    <a:pt x="3609" y="366"/>
                  </a:cubicBezTo>
                  <a:lnTo>
                    <a:pt x="3595" y="36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5"/>
            <p:cNvSpPr/>
            <p:nvPr/>
          </p:nvSpPr>
          <p:spPr>
            <a:xfrm>
              <a:off x="7348597" y="2730075"/>
              <a:ext cx="108949" cy="54920"/>
            </a:xfrm>
            <a:custGeom>
              <a:avLst/>
              <a:gdLst/>
              <a:ahLst/>
              <a:cxnLst/>
              <a:rect l="l" t="t" r="r" b="b"/>
              <a:pathLst>
                <a:path w="4154" h="2094" extrusionOk="0">
                  <a:moveTo>
                    <a:pt x="2705" y="1"/>
                  </a:moveTo>
                  <a:lnTo>
                    <a:pt x="2258" y="468"/>
                  </a:lnTo>
                  <a:cubicBezTo>
                    <a:pt x="2214" y="511"/>
                    <a:pt x="2152" y="535"/>
                    <a:pt x="2089" y="540"/>
                  </a:cubicBezTo>
                  <a:lnTo>
                    <a:pt x="2084" y="540"/>
                  </a:lnTo>
                  <a:cubicBezTo>
                    <a:pt x="2022" y="540"/>
                    <a:pt x="1964" y="516"/>
                    <a:pt x="1916" y="472"/>
                  </a:cubicBezTo>
                  <a:lnTo>
                    <a:pt x="1444" y="6"/>
                  </a:lnTo>
                  <a:lnTo>
                    <a:pt x="550" y="362"/>
                  </a:lnTo>
                  <a:lnTo>
                    <a:pt x="540" y="367"/>
                  </a:lnTo>
                  <a:cubicBezTo>
                    <a:pt x="521" y="371"/>
                    <a:pt x="1" y="564"/>
                    <a:pt x="1" y="1223"/>
                  </a:cubicBezTo>
                  <a:lnTo>
                    <a:pt x="1" y="2094"/>
                  </a:lnTo>
                  <a:lnTo>
                    <a:pt x="4153" y="2094"/>
                  </a:lnTo>
                  <a:lnTo>
                    <a:pt x="4153" y="1228"/>
                  </a:lnTo>
                  <a:cubicBezTo>
                    <a:pt x="4149" y="564"/>
                    <a:pt x="3634" y="371"/>
                    <a:pt x="3610" y="367"/>
                  </a:cubicBezTo>
                  <a:lnTo>
                    <a:pt x="3600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5"/>
            <p:cNvSpPr/>
            <p:nvPr/>
          </p:nvSpPr>
          <p:spPr>
            <a:xfrm>
              <a:off x="7239569" y="2432262"/>
              <a:ext cx="64389" cy="36614"/>
            </a:xfrm>
            <a:custGeom>
              <a:avLst/>
              <a:gdLst/>
              <a:ahLst/>
              <a:cxnLst/>
              <a:rect l="l" t="t" r="r" b="b"/>
              <a:pathLst>
                <a:path w="2455" h="1396" extrusionOk="0">
                  <a:moveTo>
                    <a:pt x="1175" y="0"/>
                  </a:moveTo>
                  <a:cubicBezTo>
                    <a:pt x="525" y="0"/>
                    <a:pt x="1" y="525"/>
                    <a:pt x="1" y="1169"/>
                  </a:cubicBezTo>
                  <a:lnTo>
                    <a:pt x="1" y="1396"/>
                  </a:lnTo>
                  <a:lnTo>
                    <a:pt x="63" y="1371"/>
                  </a:lnTo>
                  <a:lnTo>
                    <a:pt x="73" y="1371"/>
                  </a:lnTo>
                  <a:lnTo>
                    <a:pt x="82" y="1367"/>
                  </a:lnTo>
                  <a:lnTo>
                    <a:pt x="126" y="1367"/>
                  </a:lnTo>
                  <a:cubicBezTo>
                    <a:pt x="131" y="1367"/>
                    <a:pt x="1117" y="1362"/>
                    <a:pt x="1564" y="746"/>
                  </a:cubicBezTo>
                  <a:cubicBezTo>
                    <a:pt x="1603" y="691"/>
                    <a:pt x="1661" y="666"/>
                    <a:pt x="1717" y="666"/>
                  </a:cubicBezTo>
                  <a:cubicBezTo>
                    <a:pt x="1800" y="666"/>
                    <a:pt x="1881" y="721"/>
                    <a:pt x="1901" y="818"/>
                  </a:cubicBezTo>
                  <a:cubicBezTo>
                    <a:pt x="1906" y="837"/>
                    <a:pt x="2022" y="1290"/>
                    <a:pt x="2378" y="1371"/>
                  </a:cubicBezTo>
                  <a:lnTo>
                    <a:pt x="2392" y="1371"/>
                  </a:lnTo>
                  <a:lnTo>
                    <a:pt x="2455" y="1391"/>
                  </a:lnTo>
                  <a:lnTo>
                    <a:pt x="2455" y="1174"/>
                  </a:lnTo>
                  <a:cubicBezTo>
                    <a:pt x="2455" y="529"/>
                    <a:pt x="1935" y="5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5"/>
            <p:cNvSpPr/>
            <p:nvPr/>
          </p:nvSpPr>
          <p:spPr>
            <a:xfrm>
              <a:off x="7108195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1" y="525"/>
                    <a:pt x="1" y="1170"/>
                  </a:cubicBezTo>
                  <a:lnTo>
                    <a:pt x="1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1" y="1367"/>
                    <a:pt x="1117" y="1363"/>
                    <a:pt x="1560" y="747"/>
                  </a:cubicBezTo>
                  <a:cubicBezTo>
                    <a:pt x="1598" y="695"/>
                    <a:pt x="1655" y="670"/>
                    <a:pt x="1711" y="670"/>
                  </a:cubicBezTo>
                  <a:cubicBezTo>
                    <a:pt x="1795" y="670"/>
                    <a:pt x="1878" y="724"/>
                    <a:pt x="1901" y="819"/>
                  </a:cubicBezTo>
                  <a:cubicBezTo>
                    <a:pt x="1906" y="838"/>
                    <a:pt x="2022" y="1290"/>
                    <a:pt x="2378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5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5"/>
            <p:cNvSpPr/>
            <p:nvPr/>
          </p:nvSpPr>
          <p:spPr>
            <a:xfrm>
              <a:off x="7371074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0" y="1367"/>
                    <a:pt x="1117" y="1363"/>
                    <a:pt x="1559" y="747"/>
                  </a:cubicBezTo>
                  <a:cubicBezTo>
                    <a:pt x="1598" y="695"/>
                    <a:pt x="1655" y="670"/>
                    <a:pt x="1712" y="670"/>
                  </a:cubicBezTo>
                  <a:cubicBezTo>
                    <a:pt x="1797" y="670"/>
                    <a:pt x="1881" y="724"/>
                    <a:pt x="1901" y="819"/>
                  </a:cubicBezTo>
                  <a:cubicBezTo>
                    <a:pt x="1906" y="838"/>
                    <a:pt x="2021" y="1290"/>
                    <a:pt x="2377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4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5"/>
            <p:cNvSpPr/>
            <p:nvPr/>
          </p:nvSpPr>
          <p:spPr>
            <a:xfrm>
              <a:off x="7217118" y="2539270"/>
              <a:ext cx="39525" cy="47865"/>
            </a:xfrm>
            <a:custGeom>
              <a:avLst/>
              <a:gdLst/>
              <a:ahLst/>
              <a:cxnLst/>
              <a:rect l="l" t="t" r="r" b="b"/>
              <a:pathLst>
                <a:path w="1507" h="1825" extrusionOk="0">
                  <a:moveTo>
                    <a:pt x="1444" y="0"/>
                  </a:moveTo>
                  <a:lnTo>
                    <a:pt x="549" y="352"/>
                  </a:lnTo>
                  <a:lnTo>
                    <a:pt x="539" y="357"/>
                  </a:lnTo>
                  <a:cubicBezTo>
                    <a:pt x="520" y="361"/>
                    <a:pt x="0" y="554"/>
                    <a:pt x="0" y="1213"/>
                  </a:cubicBezTo>
                  <a:lnTo>
                    <a:pt x="0" y="1824"/>
                  </a:lnTo>
                  <a:lnTo>
                    <a:pt x="226" y="1824"/>
                  </a:lnTo>
                  <a:lnTo>
                    <a:pt x="226" y="1213"/>
                  </a:lnTo>
                  <a:cubicBezTo>
                    <a:pt x="226" y="554"/>
                    <a:pt x="741" y="361"/>
                    <a:pt x="760" y="352"/>
                  </a:cubicBezTo>
                  <a:lnTo>
                    <a:pt x="770" y="347"/>
                  </a:lnTo>
                  <a:lnTo>
                    <a:pt x="1506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5"/>
            <p:cNvSpPr/>
            <p:nvPr/>
          </p:nvSpPr>
          <p:spPr>
            <a:xfrm>
              <a:off x="7348597" y="2730469"/>
              <a:ext cx="39551" cy="47839"/>
            </a:xfrm>
            <a:custGeom>
              <a:avLst/>
              <a:gdLst/>
              <a:ahLst/>
              <a:cxnLst/>
              <a:rect l="l" t="t" r="r" b="b"/>
              <a:pathLst>
                <a:path w="1508" h="1824" extrusionOk="0">
                  <a:moveTo>
                    <a:pt x="1444" y="0"/>
                  </a:moveTo>
                  <a:lnTo>
                    <a:pt x="550" y="347"/>
                  </a:lnTo>
                  <a:lnTo>
                    <a:pt x="540" y="352"/>
                  </a:lnTo>
                  <a:cubicBezTo>
                    <a:pt x="521" y="356"/>
                    <a:pt x="1" y="549"/>
                    <a:pt x="1" y="1208"/>
                  </a:cubicBezTo>
                  <a:lnTo>
                    <a:pt x="1" y="1824"/>
                  </a:lnTo>
                  <a:lnTo>
                    <a:pt x="227" y="1824"/>
                  </a:lnTo>
                  <a:lnTo>
                    <a:pt x="227" y="1213"/>
                  </a:lnTo>
                  <a:cubicBezTo>
                    <a:pt x="222" y="549"/>
                    <a:pt x="742" y="356"/>
                    <a:pt x="761" y="352"/>
                  </a:cubicBezTo>
                  <a:lnTo>
                    <a:pt x="771" y="347"/>
                  </a:lnTo>
                  <a:lnTo>
                    <a:pt x="1507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5"/>
            <p:cNvSpPr/>
            <p:nvPr/>
          </p:nvSpPr>
          <p:spPr>
            <a:xfrm>
              <a:off x="7247909" y="2463814"/>
              <a:ext cx="37873" cy="52507"/>
            </a:xfrm>
            <a:custGeom>
              <a:avLst/>
              <a:gdLst/>
              <a:ahLst/>
              <a:cxnLst/>
              <a:rect l="l" t="t" r="r" b="b"/>
              <a:pathLst>
                <a:path w="1444" h="2002" extrusionOk="0">
                  <a:moveTo>
                    <a:pt x="1338" y="0"/>
                  </a:moveTo>
                  <a:lnTo>
                    <a:pt x="1295" y="39"/>
                  </a:lnTo>
                  <a:cubicBezTo>
                    <a:pt x="881" y="385"/>
                    <a:pt x="332" y="491"/>
                    <a:pt x="44" y="520"/>
                  </a:cubicBezTo>
                  <a:lnTo>
                    <a:pt x="0" y="525"/>
                  </a:lnTo>
                  <a:lnTo>
                    <a:pt x="0" y="1193"/>
                  </a:lnTo>
                  <a:cubicBezTo>
                    <a:pt x="0" y="1636"/>
                    <a:pt x="361" y="1997"/>
                    <a:pt x="809" y="2002"/>
                  </a:cubicBezTo>
                  <a:lnTo>
                    <a:pt x="1078" y="2002"/>
                  </a:lnTo>
                  <a:cubicBezTo>
                    <a:pt x="650" y="1973"/>
                    <a:pt x="318" y="1622"/>
                    <a:pt x="318" y="1198"/>
                  </a:cubicBezTo>
                  <a:lnTo>
                    <a:pt x="318" y="529"/>
                  </a:lnTo>
                  <a:lnTo>
                    <a:pt x="361" y="525"/>
                  </a:lnTo>
                  <a:cubicBezTo>
                    <a:pt x="611" y="496"/>
                    <a:pt x="1054" y="414"/>
                    <a:pt x="1444" y="164"/>
                  </a:cubicBezTo>
                  <a:cubicBezTo>
                    <a:pt x="1415" y="125"/>
                    <a:pt x="1391" y="87"/>
                    <a:pt x="1367" y="48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5"/>
            <p:cNvSpPr/>
            <p:nvPr/>
          </p:nvSpPr>
          <p:spPr>
            <a:xfrm>
              <a:off x="7239569" y="2432262"/>
              <a:ext cx="35119" cy="36482"/>
            </a:xfrm>
            <a:custGeom>
              <a:avLst/>
              <a:gdLst/>
              <a:ahLst/>
              <a:cxnLst/>
              <a:rect l="l" t="t" r="r" b="b"/>
              <a:pathLst>
                <a:path w="1339" h="1391" extrusionOk="0">
                  <a:moveTo>
                    <a:pt x="1170" y="0"/>
                  </a:moveTo>
                  <a:cubicBezTo>
                    <a:pt x="525" y="0"/>
                    <a:pt x="1" y="525"/>
                    <a:pt x="1" y="1174"/>
                  </a:cubicBezTo>
                  <a:lnTo>
                    <a:pt x="1" y="1391"/>
                  </a:lnTo>
                  <a:lnTo>
                    <a:pt x="58" y="1371"/>
                  </a:lnTo>
                  <a:lnTo>
                    <a:pt x="121" y="1371"/>
                  </a:lnTo>
                  <a:cubicBezTo>
                    <a:pt x="121" y="1371"/>
                    <a:pt x="159" y="1371"/>
                    <a:pt x="217" y="1367"/>
                  </a:cubicBezTo>
                  <a:lnTo>
                    <a:pt x="217" y="1184"/>
                  </a:lnTo>
                  <a:lnTo>
                    <a:pt x="227" y="1169"/>
                  </a:lnTo>
                  <a:cubicBezTo>
                    <a:pt x="227" y="549"/>
                    <a:pt x="713" y="34"/>
                    <a:pt x="133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5"/>
            <p:cNvSpPr/>
            <p:nvPr/>
          </p:nvSpPr>
          <p:spPr>
            <a:xfrm>
              <a:off x="7116536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5"/>
            <p:cNvSpPr/>
            <p:nvPr/>
          </p:nvSpPr>
          <p:spPr>
            <a:xfrm>
              <a:off x="7108064" y="2623434"/>
              <a:ext cx="35250" cy="36378"/>
            </a:xfrm>
            <a:custGeom>
              <a:avLst/>
              <a:gdLst/>
              <a:ahLst/>
              <a:cxnLst/>
              <a:rect l="l" t="t" r="r" b="b"/>
              <a:pathLst>
                <a:path w="1344" h="1387" extrusionOk="0">
                  <a:moveTo>
                    <a:pt x="1175" y="1"/>
                  </a:moveTo>
                  <a:cubicBezTo>
                    <a:pt x="525" y="1"/>
                    <a:pt x="6" y="525"/>
                    <a:pt x="1" y="1170"/>
                  </a:cubicBezTo>
                  <a:lnTo>
                    <a:pt x="1" y="1387"/>
                  </a:lnTo>
                  <a:lnTo>
                    <a:pt x="63" y="1367"/>
                  </a:lnTo>
                  <a:lnTo>
                    <a:pt x="126" y="1367"/>
                  </a:lnTo>
                  <a:cubicBezTo>
                    <a:pt x="126" y="1367"/>
                    <a:pt x="164" y="1367"/>
                    <a:pt x="222" y="1363"/>
                  </a:cubicBezTo>
                  <a:lnTo>
                    <a:pt x="222" y="1185"/>
                  </a:lnTo>
                  <a:lnTo>
                    <a:pt x="227" y="1170"/>
                  </a:lnTo>
                  <a:cubicBezTo>
                    <a:pt x="227" y="545"/>
                    <a:pt x="718" y="30"/>
                    <a:pt x="134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5"/>
            <p:cNvSpPr/>
            <p:nvPr/>
          </p:nvSpPr>
          <p:spPr>
            <a:xfrm>
              <a:off x="7379414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4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8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5"/>
            <p:cNvSpPr/>
            <p:nvPr/>
          </p:nvSpPr>
          <p:spPr>
            <a:xfrm>
              <a:off x="7371074" y="2623434"/>
              <a:ext cx="35119" cy="36378"/>
            </a:xfrm>
            <a:custGeom>
              <a:avLst/>
              <a:gdLst/>
              <a:ahLst/>
              <a:cxnLst/>
              <a:rect l="l" t="t" r="r" b="b"/>
              <a:pathLst>
                <a:path w="1339" h="1387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21" y="1367"/>
                    <a:pt x="159" y="1367"/>
                    <a:pt x="222" y="1363"/>
                  </a:cubicBezTo>
                  <a:lnTo>
                    <a:pt x="222" y="1185"/>
                  </a:lnTo>
                  <a:lnTo>
                    <a:pt x="222" y="1170"/>
                  </a:lnTo>
                  <a:cubicBezTo>
                    <a:pt x="222" y="545"/>
                    <a:pt x="713" y="30"/>
                    <a:pt x="133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5"/>
            <p:cNvSpPr/>
            <p:nvPr/>
          </p:nvSpPr>
          <p:spPr>
            <a:xfrm>
              <a:off x="7203427" y="2614071"/>
              <a:ext cx="127675" cy="107402"/>
            </a:xfrm>
            <a:custGeom>
              <a:avLst/>
              <a:gdLst/>
              <a:ahLst/>
              <a:cxnLst/>
              <a:rect l="l" t="t" r="r" b="b"/>
              <a:pathLst>
                <a:path w="4868" h="4095" extrusionOk="0">
                  <a:moveTo>
                    <a:pt x="2478" y="1"/>
                  </a:moveTo>
                  <a:cubicBezTo>
                    <a:pt x="2367" y="1"/>
                    <a:pt x="2257" y="72"/>
                    <a:pt x="2240" y="214"/>
                  </a:cubicBezTo>
                  <a:lnTo>
                    <a:pt x="2240" y="2490"/>
                  </a:lnTo>
                  <a:lnTo>
                    <a:pt x="267" y="3630"/>
                  </a:lnTo>
                  <a:cubicBezTo>
                    <a:pt x="1" y="3749"/>
                    <a:pt x="142" y="4095"/>
                    <a:pt x="361" y="4095"/>
                  </a:cubicBezTo>
                  <a:cubicBezTo>
                    <a:pt x="408" y="4095"/>
                    <a:pt x="458" y="4080"/>
                    <a:pt x="508" y="4044"/>
                  </a:cubicBezTo>
                  <a:lnTo>
                    <a:pt x="2476" y="2903"/>
                  </a:lnTo>
                  <a:lnTo>
                    <a:pt x="4449" y="4044"/>
                  </a:lnTo>
                  <a:cubicBezTo>
                    <a:pt x="4491" y="4074"/>
                    <a:pt x="4541" y="4089"/>
                    <a:pt x="4590" y="4089"/>
                  </a:cubicBezTo>
                  <a:cubicBezTo>
                    <a:pt x="4673" y="4089"/>
                    <a:pt x="4754" y="4047"/>
                    <a:pt x="4800" y="3972"/>
                  </a:cubicBezTo>
                  <a:cubicBezTo>
                    <a:pt x="4867" y="3846"/>
                    <a:pt x="4819" y="3688"/>
                    <a:pt x="4689" y="3630"/>
                  </a:cubicBezTo>
                  <a:lnTo>
                    <a:pt x="2716" y="2490"/>
                  </a:lnTo>
                  <a:lnTo>
                    <a:pt x="2716" y="214"/>
                  </a:lnTo>
                  <a:cubicBezTo>
                    <a:pt x="2699" y="72"/>
                    <a:pt x="2589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5"/>
            <p:cNvSpPr/>
            <p:nvPr/>
          </p:nvSpPr>
          <p:spPr>
            <a:xfrm>
              <a:off x="7204870" y="2420906"/>
              <a:ext cx="134049" cy="178714"/>
            </a:xfrm>
            <a:custGeom>
              <a:avLst/>
              <a:gdLst/>
              <a:ahLst/>
              <a:cxnLst/>
              <a:rect l="l" t="t" r="r" b="b"/>
              <a:pathLst>
                <a:path w="5111" h="6814" extrusionOk="0">
                  <a:moveTo>
                    <a:pt x="2618" y="476"/>
                  </a:moveTo>
                  <a:cubicBezTo>
                    <a:pt x="3244" y="476"/>
                    <a:pt x="3744" y="982"/>
                    <a:pt x="3744" y="1602"/>
                  </a:cubicBezTo>
                  <a:lnTo>
                    <a:pt x="3744" y="1752"/>
                  </a:lnTo>
                  <a:lnTo>
                    <a:pt x="3725" y="1752"/>
                  </a:lnTo>
                  <a:cubicBezTo>
                    <a:pt x="3397" y="1675"/>
                    <a:pt x="3287" y="1232"/>
                    <a:pt x="3287" y="1232"/>
                  </a:cubicBezTo>
                  <a:cubicBezTo>
                    <a:pt x="3258" y="1115"/>
                    <a:pt x="3156" y="1048"/>
                    <a:pt x="3052" y="1048"/>
                  </a:cubicBezTo>
                  <a:cubicBezTo>
                    <a:pt x="2981" y="1048"/>
                    <a:pt x="2909" y="1079"/>
                    <a:pt x="2859" y="1145"/>
                  </a:cubicBezTo>
                  <a:cubicBezTo>
                    <a:pt x="2430" y="1737"/>
                    <a:pt x="1473" y="1747"/>
                    <a:pt x="1458" y="1747"/>
                  </a:cubicBezTo>
                  <a:lnTo>
                    <a:pt x="1381" y="1747"/>
                  </a:lnTo>
                  <a:lnTo>
                    <a:pt x="1381" y="1598"/>
                  </a:lnTo>
                  <a:cubicBezTo>
                    <a:pt x="1386" y="977"/>
                    <a:pt x="1891" y="481"/>
                    <a:pt x="2507" y="476"/>
                  </a:cubicBezTo>
                  <a:close/>
                  <a:moveTo>
                    <a:pt x="3912" y="2406"/>
                  </a:moveTo>
                  <a:lnTo>
                    <a:pt x="3936" y="2411"/>
                  </a:lnTo>
                  <a:cubicBezTo>
                    <a:pt x="4018" y="2497"/>
                    <a:pt x="4004" y="2632"/>
                    <a:pt x="3912" y="2699"/>
                  </a:cubicBezTo>
                  <a:lnTo>
                    <a:pt x="3912" y="2406"/>
                  </a:lnTo>
                  <a:close/>
                  <a:moveTo>
                    <a:pt x="1218" y="2406"/>
                  </a:moveTo>
                  <a:lnTo>
                    <a:pt x="1218" y="2704"/>
                  </a:lnTo>
                  <a:cubicBezTo>
                    <a:pt x="1165" y="2671"/>
                    <a:pt x="1131" y="2608"/>
                    <a:pt x="1131" y="2546"/>
                  </a:cubicBezTo>
                  <a:lnTo>
                    <a:pt x="1131" y="2541"/>
                  </a:lnTo>
                  <a:cubicBezTo>
                    <a:pt x="1131" y="2493"/>
                    <a:pt x="1150" y="2449"/>
                    <a:pt x="1179" y="2416"/>
                  </a:cubicBezTo>
                  <a:cubicBezTo>
                    <a:pt x="1194" y="2411"/>
                    <a:pt x="1208" y="2406"/>
                    <a:pt x="1218" y="2406"/>
                  </a:cubicBezTo>
                  <a:close/>
                  <a:moveTo>
                    <a:pt x="2974" y="1708"/>
                  </a:moveTo>
                  <a:cubicBezTo>
                    <a:pt x="3080" y="1896"/>
                    <a:pt x="3239" y="2050"/>
                    <a:pt x="3431" y="2146"/>
                  </a:cubicBezTo>
                  <a:lnTo>
                    <a:pt x="3431" y="2829"/>
                  </a:lnTo>
                  <a:cubicBezTo>
                    <a:pt x="3431" y="3248"/>
                    <a:pt x="3094" y="3590"/>
                    <a:pt x="2676" y="3590"/>
                  </a:cubicBezTo>
                  <a:lnTo>
                    <a:pt x="2459" y="3590"/>
                  </a:lnTo>
                  <a:cubicBezTo>
                    <a:pt x="2041" y="3590"/>
                    <a:pt x="1699" y="3248"/>
                    <a:pt x="1699" y="2829"/>
                  </a:cubicBezTo>
                  <a:lnTo>
                    <a:pt x="1699" y="2204"/>
                  </a:lnTo>
                  <a:cubicBezTo>
                    <a:pt x="2007" y="2170"/>
                    <a:pt x="2555" y="2060"/>
                    <a:pt x="2974" y="1708"/>
                  </a:cubicBezTo>
                  <a:close/>
                  <a:moveTo>
                    <a:pt x="2820" y="4056"/>
                  </a:moveTo>
                  <a:lnTo>
                    <a:pt x="2820" y="4186"/>
                  </a:lnTo>
                  <a:lnTo>
                    <a:pt x="2560" y="4461"/>
                  </a:lnTo>
                  <a:lnTo>
                    <a:pt x="2310" y="4220"/>
                  </a:lnTo>
                  <a:lnTo>
                    <a:pt x="2310" y="4056"/>
                  </a:lnTo>
                  <a:cubicBezTo>
                    <a:pt x="2358" y="4061"/>
                    <a:pt x="2406" y="4066"/>
                    <a:pt x="2459" y="4066"/>
                  </a:cubicBezTo>
                  <a:lnTo>
                    <a:pt x="2676" y="4066"/>
                  </a:lnTo>
                  <a:cubicBezTo>
                    <a:pt x="2724" y="4066"/>
                    <a:pt x="2772" y="4061"/>
                    <a:pt x="2820" y="4056"/>
                  </a:cubicBezTo>
                  <a:close/>
                  <a:moveTo>
                    <a:pt x="2507" y="0"/>
                  </a:moveTo>
                  <a:cubicBezTo>
                    <a:pt x="1622" y="0"/>
                    <a:pt x="905" y="717"/>
                    <a:pt x="905" y="1602"/>
                  </a:cubicBezTo>
                  <a:lnTo>
                    <a:pt x="905" y="2021"/>
                  </a:lnTo>
                  <a:cubicBezTo>
                    <a:pt x="429" y="2406"/>
                    <a:pt x="669" y="3176"/>
                    <a:pt x="1280" y="3214"/>
                  </a:cubicBezTo>
                  <a:cubicBezTo>
                    <a:pt x="1377" y="3503"/>
                    <a:pt x="1574" y="3748"/>
                    <a:pt x="1834" y="3898"/>
                  </a:cubicBezTo>
                  <a:lnTo>
                    <a:pt x="1834" y="4032"/>
                  </a:lnTo>
                  <a:lnTo>
                    <a:pt x="857" y="4412"/>
                  </a:lnTo>
                  <a:cubicBezTo>
                    <a:pt x="765" y="4446"/>
                    <a:pt x="0" y="4749"/>
                    <a:pt x="0" y="5721"/>
                  </a:cubicBezTo>
                  <a:lnTo>
                    <a:pt x="0" y="6573"/>
                  </a:lnTo>
                  <a:cubicBezTo>
                    <a:pt x="0" y="6708"/>
                    <a:pt x="111" y="6814"/>
                    <a:pt x="241" y="6814"/>
                  </a:cubicBezTo>
                  <a:lnTo>
                    <a:pt x="852" y="6814"/>
                  </a:lnTo>
                  <a:cubicBezTo>
                    <a:pt x="1131" y="6780"/>
                    <a:pt x="1131" y="6371"/>
                    <a:pt x="852" y="6337"/>
                  </a:cubicBezTo>
                  <a:lnTo>
                    <a:pt x="482" y="6337"/>
                  </a:lnTo>
                  <a:lnTo>
                    <a:pt x="482" y="5721"/>
                  </a:lnTo>
                  <a:cubicBezTo>
                    <a:pt x="482" y="5062"/>
                    <a:pt x="996" y="4870"/>
                    <a:pt x="1020" y="4865"/>
                  </a:cubicBezTo>
                  <a:lnTo>
                    <a:pt x="1030" y="4860"/>
                  </a:lnTo>
                  <a:lnTo>
                    <a:pt x="1925" y="4509"/>
                  </a:lnTo>
                  <a:lnTo>
                    <a:pt x="2401" y="4971"/>
                  </a:lnTo>
                  <a:cubicBezTo>
                    <a:pt x="2445" y="5014"/>
                    <a:pt x="2503" y="5038"/>
                    <a:pt x="2565" y="5038"/>
                  </a:cubicBezTo>
                  <a:lnTo>
                    <a:pt x="2570" y="5038"/>
                  </a:lnTo>
                  <a:cubicBezTo>
                    <a:pt x="2632" y="5038"/>
                    <a:pt x="2695" y="5014"/>
                    <a:pt x="2738" y="4966"/>
                  </a:cubicBezTo>
                  <a:lnTo>
                    <a:pt x="3186" y="4499"/>
                  </a:lnTo>
                  <a:lnTo>
                    <a:pt x="4081" y="4860"/>
                  </a:lnTo>
                  <a:lnTo>
                    <a:pt x="4090" y="4865"/>
                  </a:lnTo>
                  <a:cubicBezTo>
                    <a:pt x="4114" y="4874"/>
                    <a:pt x="4629" y="5067"/>
                    <a:pt x="4629" y="5726"/>
                  </a:cubicBezTo>
                  <a:lnTo>
                    <a:pt x="4629" y="6337"/>
                  </a:lnTo>
                  <a:lnTo>
                    <a:pt x="1612" y="6337"/>
                  </a:lnTo>
                  <a:cubicBezTo>
                    <a:pt x="1328" y="6371"/>
                    <a:pt x="1328" y="6780"/>
                    <a:pt x="1612" y="6814"/>
                  </a:cubicBezTo>
                  <a:lnTo>
                    <a:pt x="4870" y="6814"/>
                  </a:lnTo>
                  <a:cubicBezTo>
                    <a:pt x="5005" y="6814"/>
                    <a:pt x="5110" y="6708"/>
                    <a:pt x="5110" y="6573"/>
                  </a:cubicBezTo>
                  <a:lnTo>
                    <a:pt x="5110" y="5721"/>
                  </a:lnTo>
                  <a:cubicBezTo>
                    <a:pt x="5106" y="4754"/>
                    <a:pt x="4345" y="4446"/>
                    <a:pt x="4249" y="4412"/>
                  </a:cubicBezTo>
                  <a:lnTo>
                    <a:pt x="3301" y="4032"/>
                  </a:lnTo>
                  <a:lnTo>
                    <a:pt x="3301" y="3898"/>
                  </a:lnTo>
                  <a:cubicBezTo>
                    <a:pt x="3561" y="3744"/>
                    <a:pt x="3754" y="3503"/>
                    <a:pt x="3850" y="3214"/>
                  </a:cubicBezTo>
                  <a:cubicBezTo>
                    <a:pt x="4456" y="3166"/>
                    <a:pt x="4692" y="2406"/>
                    <a:pt x="4220" y="2021"/>
                  </a:cubicBezTo>
                  <a:lnTo>
                    <a:pt x="4220" y="1602"/>
                  </a:lnTo>
                  <a:cubicBezTo>
                    <a:pt x="4220" y="717"/>
                    <a:pt x="3503" y="0"/>
                    <a:pt x="2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5"/>
            <p:cNvSpPr/>
            <p:nvPr/>
          </p:nvSpPr>
          <p:spPr>
            <a:xfrm>
              <a:off x="7336112" y="2612209"/>
              <a:ext cx="133918" cy="178793"/>
            </a:xfrm>
            <a:custGeom>
              <a:avLst/>
              <a:gdLst/>
              <a:ahLst/>
              <a:cxnLst/>
              <a:rect l="l" t="t" r="r" b="b"/>
              <a:pathLst>
                <a:path w="5106" h="6817" extrusionOk="0">
                  <a:moveTo>
                    <a:pt x="2618" y="477"/>
                  </a:moveTo>
                  <a:cubicBezTo>
                    <a:pt x="3239" y="477"/>
                    <a:pt x="3739" y="977"/>
                    <a:pt x="3739" y="1598"/>
                  </a:cubicBezTo>
                  <a:lnTo>
                    <a:pt x="3739" y="1752"/>
                  </a:lnTo>
                  <a:lnTo>
                    <a:pt x="3730" y="1747"/>
                  </a:lnTo>
                  <a:lnTo>
                    <a:pt x="3725" y="1747"/>
                  </a:lnTo>
                  <a:cubicBezTo>
                    <a:pt x="3393" y="1670"/>
                    <a:pt x="3282" y="1232"/>
                    <a:pt x="3282" y="1228"/>
                  </a:cubicBezTo>
                  <a:cubicBezTo>
                    <a:pt x="3254" y="1110"/>
                    <a:pt x="3152" y="1044"/>
                    <a:pt x="3049" y="1044"/>
                  </a:cubicBezTo>
                  <a:cubicBezTo>
                    <a:pt x="2978" y="1044"/>
                    <a:pt x="2908" y="1075"/>
                    <a:pt x="2859" y="1141"/>
                  </a:cubicBezTo>
                  <a:cubicBezTo>
                    <a:pt x="2426" y="1733"/>
                    <a:pt x="1468" y="1743"/>
                    <a:pt x="1459" y="1743"/>
                  </a:cubicBezTo>
                  <a:lnTo>
                    <a:pt x="1382" y="1743"/>
                  </a:lnTo>
                  <a:lnTo>
                    <a:pt x="1382" y="1593"/>
                  </a:lnTo>
                  <a:cubicBezTo>
                    <a:pt x="1386" y="977"/>
                    <a:pt x="1887" y="477"/>
                    <a:pt x="2503" y="477"/>
                  </a:cubicBezTo>
                  <a:close/>
                  <a:moveTo>
                    <a:pt x="3908" y="2402"/>
                  </a:moveTo>
                  <a:lnTo>
                    <a:pt x="3937" y="2407"/>
                  </a:lnTo>
                  <a:cubicBezTo>
                    <a:pt x="4018" y="2493"/>
                    <a:pt x="4004" y="2633"/>
                    <a:pt x="3908" y="2700"/>
                  </a:cubicBezTo>
                  <a:lnTo>
                    <a:pt x="3908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46" y="2450"/>
                    <a:pt x="1179" y="2411"/>
                  </a:cubicBezTo>
                  <a:cubicBezTo>
                    <a:pt x="1194" y="2411"/>
                    <a:pt x="1204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0" y="3590"/>
                    <a:pt x="2671" y="3590"/>
                  </a:cubicBezTo>
                  <a:lnTo>
                    <a:pt x="2455" y="3590"/>
                  </a:lnTo>
                  <a:cubicBezTo>
                    <a:pt x="2036" y="3590"/>
                    <a:pt x="1694" y="3253"/>
                    <a:pt x="1694" y="2835"/>
                  </a:cubicBezTo>
                  <a:lnTo>
                    <a:pt x="1694" y="2204"/>
                  </a:lnTo>
                  <a:lnTo>
                    <a:pt x="1694" y="2200"/>
                  </a:lnTo>
                  <a:cubicBezTo>
                    <a:pt x="2007" y="2166"/>
                    <a:pt x="2551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6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5" y="4067"/>
                  </a:cubicBezTo>
                  <a:lnTo>
                    <a:pt x="2671" y="4067"/>
                  </a:lnTo>
                  <a:cubicBezTo>
                    <a:pt x="2719" y="4067"/>
                    <a:pt x="2772" y="4062"/>
                    <a:pt x="2820" y="4057"/>
                  </a:cubicBezTo>
                  <a:close/>
                  <a:moveTo>
                    <a:pt x="2503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1" y="3215"/>
                  </a:cubicBezTo>
                  <a:cubicBezTo>
                    <a:pt x="1377" y="3504"/>
                    <a:pt x="1574" y="3744"/>
                    <a:pt x="1834" y="3898"/>
                  </a:cubicBezTo>
                  <a:lnTo>
                    <a:pt x="1834" y="4028"/>
                  </a:lnTo>
                  <a:lnTo>
                    <a:pt x="857" y="4413"/>
                  </a:lnTo>
                  <a:cubicBezTo>
                    <a:pt x="766" y="4447"/>
                    <a:pt x="1" y="4750"/>
                    <a:pt x="1" y="5722"/>
                  </a:cubicBezTo>
                  <a:lnTo>
                    <a:pt x="1" y="6573"/>
                  </a:lnTo>
                  <a:cubicBezTo>
                    <a:pt x="1" y="6708"/>
                    <a:pt x="111" y="6814"/>
                    <a:pt x="241" y="6814"/>
                  </a:cubicBezTo>
                  <a:lnTo>
                    <a:pt x="847" y="6814"/>
                  </a:lnTo>
                  <a:cubicBezTo>
                    <a:pt x="858" y="6815"/>
                    <a:pt x="868" y="6816"/>
                    <a:pt x="878" y="6816"/>
                  </a:cubicBezTo>
                  <a:cubicBezTo>
                    <a:pt x="1005" y="6816"/>
                    <a:pt x="1117" y="6707"/>
                    <a:pt x="1117" y="6573"/>
                  </a:cubicBezTo>
                  <a:cubicBezTo>
                    <a:pt x="1117" y="6440"/>
                    <a:pt x="1006" y="6336"/>
                    <a:pt x="879" y="6336"/>
                  </a:cubicBezTo>
                  <a:cubicBezTo>
                    <a:pt x="869" y="6336"/>
                    <a:pt x="858" y="6336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2" y="4865"/>
                    <a:pt x="1016" y="4861"/>
                  </a:cubicBezTo>
                  <a:lnTo>
                    <a:pt x="1026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4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5" y="5063"/>
                    <a:pt x="4625" y="5722"/>
                  </a:cubicBezTo>
                  <a:lnTo>
                    <a:pt x="4625" y="6333"/>
                  </a:lnTo>
                  <a:lnTo>
                    <a:pt x="1608" y="6333"/>
                  </a:lnTo>
                  <a:cubicBezTo>
                    <a:pt x="1324" y="6371"/>
                    <a:pt x="1324" y="6776"/>
                    <a:pt x="1608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1" y="4755"/>
                    <a:pt x="4346" y="4447"/>
                    <a:pt x="4249" y="4413"/>
                  </a:cubicBezTo>
                  <a:lnTo>
                    <a:pt x="3297" y="4033"/>
                  </a:lnTo>
                  <a:lnTo>
                    <a:pt x="3297" y="3898"/>
                  </a:lnTo>
                  <a:cubicBezTo>
                    <a:pt x="3556" y="3744"/>
                    <a:pt x="3754" y="3499"/>
                    <a:pt x="3850" y="3215"/>
                  </a:cubicBezTo>
                  <a:cubicBezTo>
                    <a:pt x="4451" y="3162"/>
                    <a:pt x="4687" y="2407"/>
                    <a:pt x="4221" y="2022"/>
                  </a:cubicBezTo>
                  <a:lnTo>
                    <a:pt x="4221" y="1603"/>
                  </a:lnTo>
                  <a:cubicBezTo>
                    <a:pt x="4221" y="718"/>
                    <a:pt x="3504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5"/>
            <p:cNvSpPr/>
            <p:nvPr/>
          </p:nvSpPr>
          <p:spPr>
            <a:xfrm>
              <a:off x="7073496" y="2612209"/>
              <a:ext cx="133918" cy="178740"/>
            </a:xfrm>
            <a:custGeom>
              <a:avLst/>
              <a:gdLst/>
              <a:ahLst/>
              <a:cxnLst/>
              <a:rect l="l" t="t" r="r" b="b"/>
              <a:pathLst>
                <a:path w="5106" h="6815" extrusionOk="0">
                  <a:moveTo>
                    <a:pt x="2618" y="477"/>
                  </a:moveTo>
                  <a:cubicBezTo>
                    <a:pt x="3239" y="477"/>
                    <a:pt x="3739" y="977"/>
                    <a:pt x="3744" y="1598"/>
                  </a:cubicBezTo>
                  <a:lnTo>
                    <a:pt x="3744" y="1752"/>
                  </a:lnTo>
                  <a:lnTo>
                    <a:pt x="3729" y="1747"/>
                  </a:lnTo>
                  <a:lnTo>
                    <a:pt x="3725" y="1747"/>
                  </a:lnTo>
                  <a:cubicBezTo>
                    <a:pt x="3393" y="1670"/>
                    <a:pt x="3287" y="1232"/>
                    <a:pt x="3282" y="1228"/>
                  </a:cubicBezTo>
                  <a:cubicBezTo>
                    <a:pt x="3253" y="1110"/>
                    <a:pt x="3152" y="1044"/>
                    <a:pt x="3048" y="1044"/>
                  </a:cubicBezTo>
                  <a:cubicBezTo>
                    <a:pt x="2978" y="1044"/>
                    <a:pt x="2907" y="1075"/>
                    <a:pt x="2859" y="1141"/>
                  </a:cubicBezTo>
                  <a:cubicBezTo>
                    <a:pt x="2425" y="1733"/>
                    <a:pt x="1468" y="1743"/>
                    <a:pt x="1458" y="1743"/>
                  </a:cubicBezTo>
                  <a:lnTo>
                    <a:pt x="1381" y="1743"/>
                  </a:lnTo>
                  <a:lnTo>
                    <a:pt x="1381" y="1593"/>
                  </a:lnTo>
                  <a:cubicBezTo>
                    <a:pt x="1386" y="973"/>
                    <a:pt x="1887" y="477"/>
                    <a:pt x="2507" y="477"/>
                  </a:cubicBezTo>
                  <a:close/>
                  <a:moveTo>
                    <a:pt x="3912" y="2402"/>
                  </a:moveTo>
                  <a:lnTo>
                    <a:pt x="3936" y="2407"/>
                  </a:lnTo>
                  <a:cubicBezTo>
                    <a:pt x="4018" y="2493"/>
                    <a:pt x="4004" y="2633"/>
                    <a:pt x="3912" y="2700"/>
                  </a:cubicBezTo>
                  <a:lnTo>
                    <a:pt x="3912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50" y="2450"/>
                    <a:pt x="1179" y="2411"/>
                  </a:cubicBezTo>
                  <a:cubicBezTo>
                    <a:pt x="1194" y="2411"/>
                    <a:pt x="1208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4" y="3590"/>
                    <a:pt x="2671" y="3590"/>
                  </a:cubicBezTo>
                  <a:lnTo>
                    <a:pt x="2459" y="3590"/>
                  </a:lnTo>
                  <a:cubicBezTo>
                    <a:pt x="2036" y="3590"/>
                    <a:pt x="1699" y="3253"/>
                    <a:pt x="1699" y="2835"/>
                  </a:cubicBezTo>
                  <a:lnTo>
                    <a:pt x="1699" y="2204"/>
                  </a:lnTo>
                  <a:lnTo>
                    <a:pt x="1699" y="2200"/>
                  </a:lnTo>
                  <a:cubicBezTo>
                    <a:pt x="2007" y="2166"/>
                    <a:pt x="2555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5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9" y="4067"/>
                  </a:cubicBezTo>
                  <a:lnTo>
                    <a:pt x="2676" y="4067"/>
                  </a:lnTo>
                  <a:cubicBezTo>
                    <a:pt x="2724" y="4067"/>
                    <a:pt x="2772" y="4062"/>
                    <a:pt x="2820" y="4057"/>
                  </a:cubicBezTo>
                  <a:close/>
                  <a:moveTo>
                    <a:pt x="2502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0" y="3215"/>
                  </a:cubicBezTo>
                  <a:cubicBezTo>
                    <a:pt x="1372" y="3504"/>
                    <a:pt x="1569" y="3744"/>
                    <a:pt x="1829" y="3898"/>
                  </a:cubicBezTo>
                  <a:lnTo>
                    <a:pt x="1829" y="4028"/>
                  </a:lnTo>
                  <a:lnTo>
                    <a:pt x="852" y="4413"/>
                  </a:lnTo>
                  <a:cubicBezTo>
                    <a:pt x="765" y="4447"/>
                    <a:pt x="0" y="4750"/>
                    <a:pt x="0" y="5722"/>
                  </a:cubicBezTo>
                  <a:lnTo>
                    <a:pt x="0" y="6573"/>
                  </a:lnTo>
                  <a:cubicBezTo>
                    <a:pt x="0" y="6708"/>
                    <a:pt x="106" y="6814"/>
                    <a:pt x="241" y="6814"/>
                  </a:cubicBezTo>
                  <a:lnTo>
                    <a:pt x="847" y="6814"/>
                  </a:lnTo>
                  <a:cubicBezTo>
                    <a:pt x="1126" y="6780"/>
                    <a:pt x="1126" y="6371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6" y="4865"/>
                    <a:pt x="1016" y="4861"/>
                  </a:cubicBezTo>
                  <a:lnTo>
                    <a:pt x="1025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3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9" y="5063"/>
                    <a:pt x="4629" y="5722"/>
                  </a:cubicBezTo>
                  <a:lnTo>
                    <a:pt x="4629" y="6333"/>
                  </a:lnTo>
                  <a:lnTo>
                    <a:pt x="1607" y="6333"/>
                  </a:lnTo>
                  <a:cubicBezTo>
                    <a:pt x="1324" y="6371"/>
                    <a:pt x="1324" y="6776"/>
                    <a:pt x="1607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6" y="4755"/>
                    <a:pt x="4345" y="4447"/>
                    <a:pt x="4249" y="4413"/>
                  </a:cubicBezTo>
                  <a:lnTo>
                    <a:pt x="3296" y="4033"/>
                  </a:lnTo>
                  <a:lnTo>
                    <a:pt x="3296" y="3898"/>
                  </a:lnTo>
                  <a:cubicBezTo>
                    <a:pt x="3561" y="3744"/>
                    <a:pt x="3754" y="3499"/>
                    <a:pt x="3850" y="3215"/>
                  </a:cubicBezTo>
                  <a:cubicBezTo>
                    <a:pt x="4451" y="3162"/>
                    <a:pt x="4692" y="2407"/>
                    <a:pt x="4220" y="2022"/>
                  </a:cubicBezTo>
                  <a:lnTo>
                    <a:pt x="4220" y="1603"/>
                  </a:lnTo>
                  <a:cubicBezTo>
                    <a:pt x="4220" y="718"/>
                    <a:pt x="3503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9" name="Google Shape;11859;p75"/>
          <p:cNvGrpSpPr/>
          <p:nvPr/>
        </p:nvGrpSpPr>
        <p:grpSpPr>
          <a:xfrm>
            <a:off x="7975067" y="2420906"/>
            <a:ext cx="359946" cy="366031"/>
            <a:chOff x="7975067" y="2420906"/>
            <a:chExt cx="359946" cy="366031"/>
          </a:xfrm>
        </p:grpSpPr>
        <p:sp>
          <p:nvSpPr>
            <p:cNvPr id="11860" name="Google Shape;11860;p75"/>
            <p:cNvSpPr/>
            <p:nvPr/>
          </p:nvSpPr>
          <p:spPr>
            <a:xfrm>
              <a:off x="8232385" y="2626713"/>
              <a:ext cx="28667" cy="63025"/>
            </a:xfrm>
            <a:custGeom>
              <a:avLst/>
              <a:gdLst/>
              <a:ahLst/>
              <a:cxnLst/>
              <a:rect l="l" t="t" r="r" b="b"/>
              <a:pathLst>
                <a:path w="1093" h="2403" extrusionOk="0">
                  <a:moveTo>
                    <a:pt x="646" y="1"/>
                  </a:moveTo>
                  <a:cubicBezTo>
                    <a:pt x="289" y="1"/>
                    <a:pt x="1" y="297"/>
                    <a:pt x="1" y="655"/>
                  </a:cubicBezTo>
                  <a:lnTo>
                    <a:pt x="1" y="809"/>
                  </a:lnTo>
                  <a:cubicBezTo>
                    <a:pt x="1" y="997"/>
                    <a:pt x="29" y="1185"/>
                    <a:pt x="87" y="1363"/>
                  </a:cubicBezTo>
                  <a:lnTo>
                    <a:pt x="438" y="2402"/>
                  </a:lnTo>
                  <a:lnTo>
                    <a:pt x="1093" y="2402"/>
                  </a:lnTo>
                  <a:lnTo>
                    <a:pt x="1093" y="1"/>
                  </a:lnTo>
                  <a:lnTo>
                    <a:pt x="655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5"/>
            <p:cNvSpPr/>
            <p:nvPr/>
          </p:nvSpPr>
          <p:spPr>
            <a:xfrm>
              <a:off x="8243872" y="2620917"/>
              <a:ext cx="68795" cy="68821"/>
            </a:xfrm>
            <a:custGeom>
              <a:avLst/>
              <a:gdLst/>
              <a:ahLst/>
              <a:cxnLst/>
              <a:rect l="l" t="t" r="r" b="b"/>
              <a:pathLst>
                <a:path w="2623" h="2624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896"/>
                    <a:pt x="198" y="1093"/>
                    <a:pt x="438" y="1093"/>
                  </a:cubicBezTo>
                  <a:lnTo>
                    <a:pt x="2180" y="2623"/>
                  </a:lnTo>
                  <a:lnTo>
                    <a:pt x="2570" y="1271"/>
                  </a:lnTo>
                  <a:cubicBezTo>
                    <a:pt x="2604" y="1151"/>
                    <a:pt x="2618" y="1030"/>
                    <a:pt x="2623" y="91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5"/>
            <p:cNvSpPr/>
            <p:nvPr/>
          </p:nvSpPr>
          <p:spPr>
            <a:xfrm>
              <a:off x="8255229" y="2706864"/>
              <a:ext cx="34489" cy="34358"/>
            </a:xfrm>
            <a:custGeom>
              <a:avLst/>
              <a:gdLst/>
              <a:ahLst/>
              <a:cxnLst/>
              <a:rect l="l" t="t" r="r" b="b"/>
              <a:pathLst>
                <a:path w="1315" h="1310" extrusionOk="0">
                  <a:moveTo>
                    <a:pt x="1" y="0"/>
                  </a:moveTo>
                  <a:lnTo>
                    <a:pt x="1" y="1309"/>
                  </a:lnTo>
                  <a:lnTo>
                    <a:pt x="1314" y="1309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5"/>
            <p:cNvSpPr/>
            <p:nvPr/>
          </p:nvSpPr>
          <p:spPr>
            <a:xfrm>
              <a:off x="8215232" y="2720738"/>
              <a:ext cx="114483" cy="60612"/>
            </a:xfrm>
            <a:custGeom>
              <a:avLst/>
              <a:gdLst/>
              <a:ahLst/>
              <a:cxnLst/>
              <a:rect l="l" t="t" r="r" b="b"/>
              <a:pathLst>
                <a:path w="4365" h="2311" extrusionOk="0">
                  <a:moveTo>
                    <a:pt x="1526" y="1"/>
                  </a:moveTo>
                  <a:lnTo>
                    <a:pt x="477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310"/>
                  </a:lnTo>
                  <a:lnTo>
                    <a:pt x="4364" y="2310"/>
                  </a:lnTo>
                  <a:lnTo>
                    <a:pt x="4364" y="929"/>
                  </a:lnTo>
                  <a:cubicBezTo>
                    <a:pt x="4364" y="636"/>
                    <a:pt x="4172" y="381"/>
                    <a:pt x="3888" y="299"/>
                  </a:cubicBezTo>
                  <a:lnTo>
                    <a:pt x="2834" y="1"/>
                  </a:lnTo>
                  <a:lnTo>
                    <a:pt x="2579" y="309"/>
                  </a:lnTo>
                  <a:cubicBezTo>
                    <a:pt x="2476" y="431"/>
                    <a:pt x="2329" y="493"/>
                    <a:pt x="2182" y="493"/>
                  </a:cubicBezTo>
                  <a:cubicBezTo>
                    <a:pt x="2036" y="493"/>
                    <a:pt x="1889" y="431"/>
                    <a:pt x="1785" y="309"/>
                  </a:cubicBezTo>
                  <a:lnTo>
                    <a:pt x="1526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5"/>
            <p:cNvSpPr/>
            <p:nvPr/>
          </p:nvSpPr>
          <p:spPr>
            <a:xfrm>
              <a:off x="8238076" y="2649688"/>
              <a:ext cx="68795" cy="62867"/>
            </a:xfrm>
            <a:custGeom>
              <a:avLst/>
              <a:gdLst/>
              <a:ahLst/>
              <a:cxnLst/>
              <a:rect l="l" t="t" r="r" b="b"/>
              <a:pathLst>
                <a:path w="2623" h="2397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810"/>
                    <a:pt x="587" y="2397"/>
                    <a:pt x="1309" y="2397"/>
                  </a:cubicBezTo>
                  <a:cubicBezTo>
                    <a:pt x="2035" y="2397"/>
                    <a:pt x="2618" y="1810"/>
                    <a:pt x="2623" y="1088"/>
                  </a:cubicBezTo>
                  <a:lnTo>
                    <a:pt x="2623" y="809"/>
                  </a:lnTo>
                  <a:cubicBezTo>
                    <a:pt x="2623" y="694"/>
                    <a:pt x="2574" y="583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5"/>
            <p:cNvSpPr/>
            <p:nvPr/>
          </p:nvSpPr>
          <p:spPr>
            <a:xfrm>
              <a:off x="8238076" y="2649688"/>
              <a:ext cx="68532" cy="61503"/>
            </a:xfrm>
            <a:custGeom>
              <a:avLst/>
              <a:gdLst/>
              <a:ahLst/>
              <a:cxnLst/>
              <a:rect l="l" t="t" r="r" b="b"/>
              <a:pathLst>
                <a:path w="2613" h="2345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670"/>
                    <a:pt x="385" y="2185"/>
                    <a:pt x="948" y="2344"/>
                  </a:cubicBezTo>
                  <a:cubicBezTo>
                    <a:pt x="760" y="2113"/>
                    <a:pt x="655" y="1824"/>
                    <a:pt x="655" y="1526"/>
                  </a:cubicBezTo>
                  <a:lnTo>
                    <a:pt x="655" y="1088"/>
                  </a:lnTo>
                  <a:cubicBezTo>
                    <a:pt x="655" y="846"/>
                    <a:pt x="852" y="650"/>
                    <a:pt x="1096" y="650"/>
                  </a:cubicBezTo>
                  <a:cubicBezTo>
                    <a:pt x="1104" y="650"/>
                    <a:pt x="1113" y="650"/>
                    <a:pt x="1121" y="650"/>
                  </a:cubicBezTo>
                  <a:cubicBezTo>
                    <a:pt x="1559" y="679"/>
                    <a:pt x="2214" y="751"/>
                    <a:pt x="2613" y="949"/>
                  </a:cubicBezTo>
                  <a:cubicBezTo>
                    <a:pt x="2603" y="852"/>
                    <a:pt x="2560" y="564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5"/>
            <p:cNvSpPr/>
            <p:nvPr/>
          </p:nvSpPr>
          <p:spPr>
            <a:xfrm>
              <a:off x="8215232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120" y="0"/>
                  </a:moveTo>
                  <a:cubicBezTo>
                    <a:pt x="39" y="111"/>
                    <a:pt x="0" y="241"/>
                    <a:pt x="0" y="375"/>
                  </a:cubicBezTo>
                  <a:lnTo>
                    <a:pt x="0" y="1756"/>
                  </a:lnTo>
                  <a:lnTo>
                    <a:pt x="871" y="1756"/>
                  </a:lnTo>
                  <a:lnTo>
                    <a:pt x="871" y="1030"/>
                  </a:lnTo>
                  <a:cubicBezTo>
                    <a:pt x="871" y="852"/>
                    <a:pt x="804" y="688"/>
                    <a:pt x="679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5"/>
            <p:cNvSpPr/>
            <p:nvPr/>
          </p:nvSpPr>
          <p:spPr>
            <a:xfrm>
              <a:off x="8306845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751" y="0"/>
                  </a:moveTo>
                  <a:lnTo>
                    <a:pt x="188" y="563"/>
                  </a:lnTo>
                  <a:cubicBezTo>
                    <a:pt x="68" y="688"/>
                    <a:pt x="1" y="852"/>
                    <a:pt x="1" y="1030"/>
                  </a:cubicBezTo>
                  <a:lnTo>
                    <a:pt x="1" y="1756"/>
                  </a:lnTo>
                  <a:lnTo>
                    <a:pt x="871" y="1756"/>
                  </a:lnTo>
                  <a:lnTo>
                    <a:pt x="871" y="375"/>
                  </a:lnTo>
                  <a:cubicBezTo>
                    <a:pt x="871" y="241"/>
                    <a:pt x="828" y="111"/>
                    <a:pt x="75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5"/>
            <p:cNvSpPr/>
            <p:nvPr/>
          </p:nvSpPr>
          <p:spPr>
            <a:xfrm>
              <a:off x="8101641" y="2426335"/>
              <a:ext cx="102890" cy="102995"/>
            </a:xfrm>
            <a:custGeom>
              <a:avLst/>
              <a:gdLst/>
              <a:ahLst/>
              <a:cxnLst/>
              <a:rect l="l" t="t" r="r" b="b"/>
              <a:pathLst>
                <a:path w="3923" h="3927" extrusionOk="0">
                  <a:moveTo>
                    <a:pt x="1959" y="0"/>
                  </a:moveTo>
                  <a:cubicBezTo>
                    <a:pt x="1103" y="0"/>
                    <a:pt x="467" y="683"/>
                    <a:pt x="410" y="1525"/>
                  </a:cubicBezTo>
                  <a:cubicBezTo>
                    <a:pt x="376" y="1968"/>
                    <a:pt x="227" y="2820"/>
                    <a:pt x="39" y="3310"/>
                  </a:cubicBezTo>
                  <a:cubicBezTo>
                    <a:pt x="1" y="3421"/>
                    <a:pt x="49" y="3541"/>
                    <a:pt x="155" y="3590"/>
                  </a:cubicBezTo>
                  <a:cubicBezTo>
                    <a:pt x="515" y="3758"/>
                    <a:pt x="900" y="3869"/>
                    <a:pt x="1300" y="3926"/>
                  </a:cubicBezTo>
                  <a:lnTo>
                    <a:pt x="2628" y="3926"/>
                  </a:lnTo>
                  <a:cubicBezTo>
                    <a:pt x="3022" y="3869"/>
                    <a:pt x="3407" y="3758"/>
                    <a:pt x="3773" y="3590"/>
                  </a:cubicBezTo>
                  <a:cubicBezTo>
                    <a:pt x="3874" y="3541"/>
                    <a:pt x="3922" y="3416"/>
                    <a:pt x="3879" y="3310"/>
                  </a:cubicBezTo>
                  <a:cubicBezTo>
                    <a:pt x="3691" y="2820"/>
                    <a:pt x="3542" y="1968"/>
                    <a:pt x="3513" y="1525"/>
                  </a:cubicBezTo>
                  <a:cubicBezTo>
                    <a:pt x="3451" y="683"/>
                    <a:pt x="2815" y="0"/>
                    <a:pt x="195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5"/>
            <p:cNvSpPr/>
            <p:nvPr/>
          </p:nvSpPr>
          <p:spPr>
            <a:xfrm>
              <a:off x="8129547" y="2426335"/>
              <a:ext cx="74984" cy="102995"/>
            </a:xfrm>
            <a:custGeom>
              <a:avLst/>
              <a:gdLst/>
              <a:ahLst/>
              <a:cxnLst/>
              <a:rect l="l" t="t" r="r" b="b"/>
              <a:pathLst>
                <a:path w="2859" h="3927" extrusionOk="0">
                  <a:moveTo>
                    <a:pt x="890" y="0"/>
                  </a:moveTo>
                  <a:cubicBezTo>
                    <a:pt x="231" y="0"/>
                    <a:pt x="0" y="900"/>
                    <a:pt x="563" y="1232"/>
                  </a:cubicBezTo>
                  <a:cubicBezTo>
                    <a:pt x="582" y="1241"/>
                    <a:pt x="601" y="1251"/>
                    <a:pt x="621" y="1261"/>
                  </a:cubicBezTo>
                  <a:lnTo>
                    <a:pt x="1116" y="3926"/>
                  </a:lnTo>
                  <a:lnTo>
                    <a:pt x="1559" y="3926"/>
                  </a:lnTo>
                  <a:cubicBezTo>
                    <a:pt x="1954" y="3869"/>
                    <a:pt x="2339" y="3758"/>
                    <a:pt x="2699" y="3590"/>
                  </a:cubicBezTo>
                  <a:cubicBezTo>
                    <a:pt x="2805" y="3541"/>
                    <a:pt x="2858" y="3421"/>
                    <a:pt x="2815" y="3310"/>
                  </a:cubicBezTo>
                  <a:cubicBezTo>
                    <a:pt x="2627" y="2820"/>
                    <a:pt x="2478" y="1968"/>
                    <a:pt x="2449" y="1525"/>
                  </a:cubicBezTo>
                  <a:cubicBezTo>
                    <a:pt x="2387" y="683"/>
                    <a:pt x="1751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5"/>
            <p:cNvSpPr/>
            <p:nvPr/>
          </p:nvSpPr>
          <p:spPr>
            <a:xfrm>
              <a:off x="8100749" y="2506460"/>
              <a:ext cx="103153" cy="80151"/>
            </a:xfrm>
            <a:custGeom>
              <a:avLst/>
              <a:gdLst/>
              <a:ahLst/>
              <a:cxnLst/>
              <a:rect l="l" t="t" r="r" b="b"/>
              <a:pathLst>
                <a:path w="3933" h="3056" extrusionOk="0">
                  <a:moveTo>
                    <a:pt x="1305" y="0"/>
                  </a:moveTo>
                  <a:lnTo>
                    <a:pt x="1305" y="655"/>
                  </a:lnTo>
                  <a:cubicBezTo>
                    <a:pt x="1310" y="818"/>
                    <a:pt x="1214" y="972"/>
                    <a:pt x="1064" y="1045"/>
                  </a:cubicBezTo>
                  <a:lnTo>
                    <a:pt x="362" y="1396"/>
                  </a:lnTo>
                  <a:cubicBezTo>
                    <a:pt x="140" y="1511"/>
                    <a:pt x="1" y="1737"/>
                    <a:pt x="1" y="1983"/>
                  </a:cubicBezTo>
                  <a:lnTo>
                    <a:pt x="1" y="3056"/>
                  </a:lnTo>
                  <a:lnTo>
                    <a:pt x="3932" y="3056"/>
                  </a:lnTo>
                  <a:lnTo>
                    <a:pt x="3932" y="1983"/>
                  </a:lnTo>
                  <a:cubicBezTo>
                    <a:pt x="3927" y="1733"/>
                    <a:pt x="3788" y="1507"/>
                    <a:pt x="3566" y="1396"/>
                  </a:cubicBezTo>
                  <a:lnTo>
                    <a:pt x="2859" y="1045"/>
                  </a:lnTo>
                  <a:cubicBezTo>
                    <a:pt x="2710" y="972"/>
                    <a:pt x="2619" y="818"/>
                    <a:pt x="2619" y="655"/>
                  </a:cubicBezTo>
                  <a:lnTo>
                    <a:pt x="261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5"/>
            <p:cNvSpPr/>
            <p:nvPr/>
          </p:nvSpPr>
          <p:spPr>
            <a:xfrm>
              <a:off x="8100749" y="2531822"/>
              <a:ext cx="103153" cy="54789"/>
            </a:xfrm>
            <a:custGeom>
              <a:avLst/>
              <a:gdLst/>
              <a:ahLst/>
              <a:cxnLst/>
              <a:rect l="l" t="t" r="r" b="b"/>
              <a:pathLst>
                <a:path w="3933" h="2089" extrusionOk="0">
                  <a:moveTo>
                    <a:pt x="1175" y="1"/>
                  </a:moveTo>
                  <a:cubicBezTo>
                    <a:pt x="1146" y="29"/>
                    <a:pt x="1108" y="58"/>
                    <a:pt x="1069" y="78"/>
                  </a:cubicBezTo>
                  <a:lnTo>
                    <a:pt x="362" y="429"/>
                  </a:lnTo>
                  <a:cubicBezTo>
                    <a:pt x="140" y="544"/>
                    <a:pt x="1" y="770"/>
                    <a:pt x="1" y="1016"/>
                  </a:cubicBezTo>
                  <a:lnTo>
                    <a:pt x="1" y="2089"/>
                  </a:lnTo>
                  <a:lnTo>
                    <a:pt x="3932" y="2089"/>
                  </a:lnTo>
                  <a:lnTo>
                    <a:pt x="3932" y="1016"/>
                  </a:lnTo>
                  <a:cubicBezTo>
                    <a:pt x="3932" y="770"/>
                    <a:pt x="3793" y="544"/>
                    <a:pt x="3571" y="429"/>
                  </a:cubicBezTo>
                  <a:lnTo>
                    <a:pt x="2864" y="78"/>
                  </a:lnTo>
                  <a:cubicBezTo>
                    <a:pt x="2821" y="58"/>
                    <a:pt x="2787" y="29"/>
                    <a:pt x="2753" y="1"/>
                  </a:cubicBezTo>
                  <a:lnTo>
                    <a:pt x="2503" y="280"/>
                  </a:lnTo>
                  <a:cubicBezTo>
                    <a:pt x="2364" y="446"/>
                    <a:pt x="2165" y="529"/>
                    <a:pt x="1966" y="529"/>
                  </a:cubicBezTo>
                  <a:cubicBezTo>
                    <a:pt x="1767" y="529"/>
                    <a:pt x="1567" y="446"/>
                    <a:pt x="1425" y="280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5"/>
            <p:cNvSpPr/>
            <p:nvPr/>
          </p:nvSpPr>
          <p:spPr>
            <a:xfrm>
              <a:off x="8118059" y="2461506"/>
              <a:ext cx="68532" cy="56468"/>
            </a:xfrm>
            <a:custGeom>
              <a:avLst/>
              <a:gdLst/>
              <a:ahLst/>
              <a:cxnLst/>
              <a:rect l="l" t="t" r="r" b="b"/>
              <a:pathLst>
                <a:path w="2613" h="2153" extrusionOk="0">
                  <a:moveTo>
                    <a:pt x="1002" y="0"/>
                  </a:moveTo>
                  <a:cubicBezTo>
                    <a:pt x="920" y="0"/>
                    <a:pt x="841" y="50"/>
                    <a:pt x="809" y="127"/>
                  </a:cubicBezTo>
                  <a:cubicBezTo>
                    <a:pt x="732" y="276"/>
                    <a:pt x="630" y="410"/>
                    <a:pt x="505" y="521"/>
                  </a:cubicBezTo>
                  <a:cubicBezTo>
                    <a:pt x="457" y="564"/>
                    <a:pt x="409" y="603"/>
                    <a:pt x="351" y="641"/>
                  </a:cubicBezTo>
                  <a:cubicBezTo>
                    <a:pt x="92" y="824"/>
                    <a:pt x="0" y="1171"/>
                    <a:pt x="145" y="1459"/>
                  </a:cubicBezTo>
                  <a:cubicBezTo>
                    <a:pt x="375" y="1883"/>
                    <a:pt x="818" y="2152"/>
                    <a:pt x="1304" y="2152"/>
                  </a:cubicBezTo>
                  <a:cubicBezTo>
                    <a:pt x="1987" y="2148"/>
                    <a:pt x="2555" y="1623"/>
                    <a:pt x="2608" y="940"/>
                  </a:cubicBezTo>
                  <a:cubicBezTo>
                    <a:pt x="2613" y="872"/>
                    <a:pt x="2584" y="810"/>
                    <a:pt x="2536" y="767"/>
                  </a:cubicBezTo>
                  <a:cubicBezTo>
                    <a:pt x="2103" y="406"/>
                    <a:pt x="1598" y="146"/>
                    <a:pt x="1049" y="6"/>
                  </a:cubicBezTo>
                  <a:cubicBezTo>
                    <a:pt x="1033" y="2"/>
                    <a:pt x="1018" y="0"/>
                    <a:pt x="100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5"/>
            <p:cNvSpPr/>
            <p:nvPr/>
          </p:nvSpPr>
          <p:spPr>
            <a:xfrm>
              <a:off x="8118164" y="2461611"/>
              <a:ext cx="68428" cy="55865"/>
            </a:xfrm>
            <a:custGeom>
              <a:avLst/>
              <a:gdLst/>
              <a:ahLst/>
              <a:cxnLst/>
              <a:rect l="l" t="t" r="r" b="b"/>
              <a:pathLst>
                <a:path w="2609" h="2130" extrusionOk="0">
                  <a:moveTo>
                    <a:pt x="998" y="1"/>
                  </a:moveTo>
                  <a:cubicBezTo>
                    <a:pt x="914" y="1"/>
                    <a:pt x="836" y="48"/>
                    <a:pt x="800" y="127"/>
                  </a:cubicBezTo>
                  <a:cubicBezTo>
                    <a:pt x="747" y="233"/>
                    <a:pt x="684" y="329"/>
                    <a:pt x="602" y="416"/>
                  </a:cubicBezTo>
                  <a:cubicBezTo>
                    <a:pt x="569" y="450"/>
                    <a:pt x="540" y="483"/>
                    <a:pt x="501" y="517"/>
                  </a:cubicBezTo>
                  <a:cubicBezTo>
                    <a:pt x="458" y="560"/>
                    <a:pt x="410" y="599"/>
                    <a:pt x="357" y="633"/>
                  </a:cubicBezTo>
                  <a:cubicBezTo>
                    <a:pt x="49" y="840"/>
                    <a:pt x="1" y="1234"/>
                    <a:pt x="193" y="1537"/>
                  </a:cubicBezTo>
                  <a:cubicBezTo>
                    <a:pt x="396" y="1855"/>
                    <a:pt x="728" y="2071"/>
                    <a:pt x="1098" y="2129"/>
                  </a:cubicBezTo>
                  <a:cubicBezTo>
                    <a:pt x="838" y="1946"/>
                    <a:pt x="646" y="1706"/>
                    <a:pt x="646" y="1273"/>
                  </a:cubicBezTo>
                  <a:lnTo>
                    <a:pt x="646" y="1104"/>
                  </a:lnTo>
                  <a:cubicBezTo>
                    <a:pt x="694" y="1066"/>
                    <a:pt x="742" y="1032"/>
                    <a:pt x="795" y="984"/>
                  </a:cubicBezTo>
                  <a:cubicBezTo>
                    <a:pt x="915" y="878"/>
                    <a:pt x="1021" y="753"/>
                    <a:pt x="1108" y="618"/>
                  </a:cubicBezTo>
                  <a:cubicBezTo>
                    <a:pt x="1521" y="748"/>
                    <a:pt x="1906" y="955"/>
                    <a:pt x="2243" y="1239"/>
                  </a:cubicBezTo>
                  <a:cubicBezTo>
                    <a:pt x="2287" y="1273"/>
                    <a:pt x="2344" y="1326"/>
                    <a:pt x="2465" y="1436"/>
                  </a:cubicBezTo>
                  <a:cubicBezTo>
                    <a:pt x="2542" y="1316"/>
                    <a:pt x="2594" y="1075"/>
                    <a:pt x="2604" y="936"/>
                  </a:cubicBezTo>
                  <a:cubicBezTo>
                    <a:pt x="2609" y="873"/>
                    <a:pt x="2580" y="806"/>
                    <a:pt x="2532" y="767"/>
                  </a:cubicBezTo>
                  <a:cubicBezTo>
                    <a:pt x="2099" y="402"/>
                    <a:pt x="1594" y="142"/>
                    <a:pt x="1050" y="7"/>
                  </a:cubicBezTo>
                  <a:cubicBezTo>
                    <a:pt x="1033" y="3"/>
                    <a:pt x="1015" y="1"/>
                    <a:pt x="99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5"/>
            <p:cNvSpPr/>
            <p:nvPr/>
          </p:nvSpPr>
          <p:spPr>
            <a:xfrm>
              <a:off x="8100644" y="2548109"/>
              <a:ext cx="22975" cy="38502"/>
            </a:xfrm>
            <a:custGeom>
              <a:avLst/>
              <a:gdLst/>
              <a:ahLst/>
              <a:cxnLst/>
              <a:rect l="l" t="t" r="r" b="b"/>
              <a:pathLst>
                <a:path w="876" h="1468" extrusionOk="0">
                  <a:moveTo>
                    <a:pt x="135" y="0"/>
                  </a:moveTo>
                  <a:cubicBezTo>
                    <a:pt x="48" y="116"/>
                    <a:pt x="0" y="255"/>
                    <a:pt x="0" y="395"/>
                  </a:cubicBezTo>
                  <a:lnTo>
                    <a:pt x="0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4"/>
                    <a:pt x="813" y="549"/>
                    <a:pt x="712" y="46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5"/>
            <p:cNvSpPr/>
            <p:nvPr/>
          </p:nvSpPr>
          <p:spPr>
            <a:xfrm>
              <a:off x="8180769" y="2548109"/>
              <a:ext cx="23002" cy="38502"/>
            </a:xfrm>
            <a:custGeom>
              <a:avLst/>
              <a:gdLst/>
              <a:ahLst/>
              <a:cxnLst/>
              <a:rect l="l" t="t" r="r" b="b"/>
              <a:pathLst>
                <a:path w="877" h="1468" extrusionOk="0">
                  <a:moveTo>
                    <a:pt x="742" y="0"/>
                  </a:moveTo>
                  <a:lnTo>
                    <a:pt x="164" y="467"/>
                  </a:lnTo>
                  <a:cubicBezTo>
                    <a:pt x="63" y="549"/>
                    <a:pt x="1" y="674"/>
                    <a:pt x="1" y="804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395"/>
                  </a:lnTo>
                  <a:cubicBezTo>
                    <a:pt x="876" y="255"/>
                    <a:pt x="828" y="116"/>
                    <a:pt x="74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5"/>
            <p:cNvSpPr/>
            <p:nvPr/>
          </p:nvSpPr>
          <p:spPr>
            <a:xfrm>
              <a:off x="8009005" y="2598072"/>
              <a:ext cx="45846" cy="40049"/>
            </a:xfrm>
            <a:custGeom>
              <a:avLst/>
              <a:gdLst/>
              <a:ahLst/>
              <a:cxnLst/>
              <a:rect l="l" t="t" r="r" b="b"/>
              <a:pathLst>
                <a:path w="1748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1358" y="1526"/>
                    <a:pt x="1747" y="1184"/>
                    <a:pt x="1747" y="766"/>
                  </a:cubicBezTo>
                  <a:cubicBezTo>
                    <a:pt x="1747" y="342"/>
                    <a:pt x="1358" y="1"/>
                    <a:pt x="87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5"/>
            <p:cNvSpPr/>
            <p:nvPr/>
          </p:nvSpPr>
          <p:spPr>
            <a:xfrm>
              <a:off x="8009005" y="2598072"/>
              <a:ext cx="31578" cy="40049"/>
            </a:xfrm>
            <a:custGeom>
              <a:avLst/>
              <a:gdLst/>
              <a:ahLst/>
              <a:cxnLst/>
              <a:rect l="l" t="t" r="r" b="b"/>
              <a:pathLst>
                <a:path w="1204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987" y="1526"/>
                    <a:pt x="1098" y="1507"/>
                    <a:pt x="1204" y="1473"/>
                  </a:cubicBezTo>
                  <a:cubicBezTo>
                    <a:pt x="881" y="1358"/>
                    <a:pt x="655" y="1088"/>
                    <a:pt x="655" y="766"/>
                  </a:cubicBezTo>
                  <a:cubicBezTo>
                    <a:pt x="655" y="443"/>
                    <a:pt x="881" y="169"/>
                    <a:pt x="1204" y="59"/>
                  </a:cubicBezTo>
                  <a:cubicBezTo>
                    <a:pt x="1098" y="20"/>
                    <a:pt x="987" y="1"/>
                    <a:pt x="87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5"/>
            <p:cNvSpPr/>
            <p:nvPr/>
          </p:nvSpPr>
          <p:spPr>
            <a:xfrm>
              <a:off x="7980496" y="2701068"/>
              <a:ext cx="103127" cy="80282"/>
            </a:xfrm>
            <a:custGeom>
              <a:avLst/>
              <a:gdLst/>
              <a:ahLst/>
              <a:cxnLst/>
              <a:rect l="l" t="t" r="r" b="b"/>
              <a:pathLst>
                <a:path w="3932" h="3061" extrusionOk="0">
                  <a:moveTo>
                    <a:pt x="1309" y="0"/>
                  </a:moveTo>
                  <a:lnTo>
                    <a:pt x="1309" y="659"/>
                  </a:lnTo>
                  <a:cubicBezTo>
                    <a:pt x="1309" y="823"/>
                    <a:pt x="1218" y="972"/>
                    <a:pt x="1069" y="1049"/>
                  </a:cubicBezTo>
                  <a:lnTo>
                    <a:pt x="361" y="1400"/>
                  </a:lnTo>
                  <a:cubicBezTo>
                    <a:pt x="140" y="1511"/>
                    <a:pt x="0" y="1737"/>
                    <a:pt x="0" y="1987"/>
                  </a:cubicBezTo>
                  <a:lnTo>
                    <a:pt x="0" y="3060"/>
                  </a:lnTo>
                  <a:lnTo>
                    <a:pt x="3932" y="3060"/>
                  </a:lnTo>
                  <a:lnTo>
                    <a:pt x="3932" y="1987"/>
                  </a:lnTo>
                  <a:cubicBezTo>
                    <a:pt x="3932" y="1737"/>
                    <a:pt x="3787" y="1511"/>
                    <a:pt x="3566" y="1400"/>
                  </a:cubicBezTo>
                  <a:lnTo>
                    <a:pt x="2863" y="1049"/>
                  </a:lnTo>
                  <a:cubicBezTo>
                    <a:pt x="2714" y="972"/>
                    <a:pt x="2618" y="823"/>
                    <a:pt x="2623" y="659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5"/>
            <p:cNvSpPr/>
            <p:nvPr/>
          </p:nvSpPr>
          <p:spPr>
            <a:xfrm>
              <a:off x="7980365" y="2726430"/>
              <a:ext cx="103127" cy="54920"/>
            </a:xfrm>
            <a:custGeom>
              <a:avLst/>
              <a:gdLst/>
              <a:ahLst/>
              <a:cxnLst/>
              <a:rect l="l" t="t" r="r" b="b"/>
              <a:pathLst>
                <a:path w="3932" h="2094" extrusionOk="0">
                  <a:moveTo>
                    <a:pt x="2758" y="0"/>
                  </a:moveTo>
                  <a:lnTo>
                    <a:pt x="2507" y="284"/>
                  </a:lnTo>
                  <a:cubicBezTo>
                    <a:pt x="2366" y="450"/>
                    <a:pt x="2166" y="533"/>
                    <a:pt x="1967" y="533"/>
                  </a:cubicBezTo>
                  <a:cubicBezTo>
                    <a:pt x="1768" y="533"/>
                    <a:pt x="1569" y="450"/>
                    <a:pt x="1430" y="284"/>
                  </a:cubicBezTo>
                  <a:lnTo>
                    <a:pt x="1179" y="5"/>
                  </a:lnTo>
                  <a:cubicBezTo>
                    <a:pt x="1146" y="34"/>
                    <a:pt x="1112" y="63"/>
                    <a:pt x="1069" y="82"/>
                  </a:cubicBezTo>
                  <a:lnTo>
                    <a:pt x="361" y="433"/>
                  </a:lnTo>
                  <a:cubicBezTo>
                    <a:pt x="140" y="544"/>
                    <a:pt x="1" y="770"/>
                    <a:pt x="1" y="1020"/>
                  </a:cubicBezTo>
                  <a:lnTo>
                    <a:pt x="1" y="2093"/>
                  </a:lnTo>
                  <a:lnTo>
                    <a:pt x="3932" y="2093"/>
                  </a:lnTo>
                  <a:lnTo>
                    <a:pt x="3932" y="1020"/>
                  </a:lnTo>
                  <a:cubicBezTo>
                    <a:pt x="3932" y="770"/>
                    <a:pt x="3792" y="544"/>
                    <a:pt x="3571" y="433"/>
                  </a:cubicBezTo>
                  <a:lnTo>
                    <a:pt x="2868" y="82"/>
                  </a:lnTo>
                  <a:cubicBezTo>
                    <a:pt x="2825" y="58"/>
                    <a:pt x="2791" y="34"/>
                    <a:pt x="2758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5"/>
            <p:cNvSpPr/>
            <p:nvPr/>
          </p:nvSpPr>
          <p:spPr>
            <a:xfrm>
              <a:off x="7991852" y="2620917"/>
              <a:ext cx="80151" cy="80177"/>
            </a:xfrm>
            <a:custGeom>
              <a:avLst/>
              <a:gdLst/>
              <a:ahLst/>
              <a:cxnLst/>
              <a:rect l="l" t="t" r="r" b="b"/>
              <a:pathLst>
                <a:path w="3056" h="3057" extrusionOk="0">
                  <a:moveTo>
                    <a:pt x="1531" y="1"/>
                  </a:moveTo>
                  <a:cubicBezTo>
                    <a:pt x="684" y="1"/>
                    <a:pt x="0" y="684"/>
                    <a:pt x="0" y="1531"/>
                  </a:cubicBezTo>
                  <a:cubicBezTo>
                    <a:pt x="0" y="2373"/>
                    <a:pt x="684" y="3056"/>
                    <a:pt x="1531" y="3056"/>
                  </a:cubicBezTo>
                  <a:cubicBezTo>
                    <a:pt x="2373" y="3056"/>
                    <a:pt x="3056" y="2373"/>
                    <a:pt x="3056" y="1531"/>
                  </a:cubicBezTo>
                  <a:cubicBezTo>
                    <a:pt x="3056" y="684"/>
                    <a:pt x="2373" y="1"/>
                    <a:pt x="15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5"/>
            <p:cNvSpPr/>
            <p:nvPr/>
          </p:nvSpPr>
          <p:spPr>
            <a:xfrm>
              <a:off x="8006645" y="2620917"/>
              <a:ext cx="67011" cy="72204"/>
            </a:xfrm>
            <a:custGeom>
              <a:avLst/>
              <a:gdLst/>
              <a:ahLst/>
              <a:cxnLst/>
              <a:rect l="l" t="t" r="r" b="b"/>
              <a:pathLst>
                <a:path w="2555" h="2753" extrusionOk="0">
                  <a:moveTo>
                    <a:pt x="971" y="1"/>
                  </a:moveTo>
                  <a:cubicBezTo>
                    <a:pt x="244" y="1"/>
                    <a:pt x="1" y="1007"/>
                    <a:pt x="659" y="1329"/>
                  </a:cubicBezTo>
                  <a:cubicBezTo>
                    <a:pt x="678" y="1338"/>
                    <a:pt x="697" y="1348"/>
                    <a:pt x="716" y="1353"/>
                  </a:cubicBezTo>
                  <a:lnTo>
                    <a:pt x="1477" y="2729"/>
                  </a:lnTo>
                  <a:cubicBezTo>
                    <a:pt x="1477" y="2729"/>
                    <a:pt x="1679" y="2743"/>
                    <a:pt x="1886" y="2753"/>
                  </a:cubicBezTo>
                  <a:cubicBezTo>
                    <a:pt x="2328" y="2416"/>
                    <a:pt x="2554" y="1868"/>
                    <a:pt x="2477" y="1319"/>
                  </a:cubicBezTo>
                  <a:cubicBezTo>
                    <a:pt x="2391" y="689"/>
                    <a:pt x="1924" y="179"/>
                    <a:pt x="1303" y="39"/>
                  </a:cubicBezTo>
                  <a:cubicBezTo>
                    <a:pt x="1198" y="15"/>
                    <a:pt x="1087" y="1"/>
                    <a:pt x="976" y="1"/>
                  </a:cubicBezTo>
                  <a:cubicBezTo>
                    <a:pt x="974" y="1"/>
                    <a:pt x="973" y="1"/>
                    <a:pt x="97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5"/>
            <p:cNvSpPr/>
            <p:nvPr/>
          </p:nvSpPr>
          <p:spPr>
            <a:xfrm>
              <a:off x="7997780" y="2656219"/>
              <a:ext cx="68559" cy="56337"/>
            </a:xfrm>
            <a:custGeom>
              <a:avLst/>
              <a:gdLst/>
              <a:ahLst/>
              <a:cxnLst/>
              <a:rect l="l" t="t" r="r" b="b"/>
              <a:pathLst>
                <a:path w="2614" h="2148" extrusionOk="0">
                  <a:moveTo>
                    <a:pt x="1003" y="1"/>
                  </a:moveTo>
                  <a:cubicBezTo>
                    <a:pt x="920" y="1"/>
                    <a:pt x="845" y="47"/>
                    <a:pt x="809" y="127"/>
                  </a:cubicBezTo>
                  <a:cubicBezTo>
                    <a:pt x="737" y="276"/>
                    <a:pt x="631" y="411"/>
                    <a:pt x="506" y="522"/>
                  </a:cubicBezTo>
                  <a:cubicBezTo>
                    <a:pt x="458" y="565"/>
                    <a:pt x="410" y="603"/>
                    <a:pt x="357" y="642"/>
                  </a:cubicBezTo>
                  <a:cubicBezTo>
                    <a:pt x="92" y="820"/>
                    <a:pt x="1" y="1171"/>
                    <a:pt x="150" y="1455"/>
                  </a:cubicBezTo>
                  <a:cubicBezTo>
                    <a:pt x="376" y="1883"/>
                    <a:pt x="819" y="2148"/>
                    <a:pt x="1305" y="2148"/>
                  </a:cubicBezTo>
                  <a:cubicBezTo>
                    <a:pt x="1988" y="2148"/>
                    <a:pt x="2560" y="1624"/>
                    <a:pt x="2609" y="940"/>
                  </a:cubicBezTo>
                  <a:cubicBezTo>
                    <a:pt x="2613" y="873"/>
                    <a:pt x="2589" y="810"/>
                    <a:pt x="2536" y="767"/>
                  </a:cubicBezTo>
                  <a:cubicBezTo>
                    <a:pt x="2103" y="406"/>
                    <a:pt x="1598" y="146"/>
                    <a:pt x="1054" y="7"/>
                  </a:cubicBezTo>
                  <a:cubicBezTo>
                    <a:pt x="1037" y="3"/>
                    <a:pt x="1020" y="1"/>
                    <a:pt x="100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5"/>
            <p:cNvSpPr/>
            <p:nvPr/>
          </p:nvSpPr>
          <p:spPr>
            <a:xfrm>
              <a:off x="7997911" y="2656219"/>
              <a:ext cx="68428" cy="55969"/>
            </a:xfrm>
            <a:custGeom>
              <a:avLst/>
              <a:gdLst/>
              <a:ahLst/>
              <a:cxnLst/>
              <a:rect l="l" t="t" r="r" b="b"/>
              <a:pathLst>
                <a:path w="2609" h="2134" extrusionOk="0">
                  <a:moveTo>
                    <a:pt x="1000" y="1"/>
                  </a:moveTo>
                  <a:cubicBezTo>
                    <a:pt x="916" y="1"/>
                    <a:pt x="836" y="51"/>
                    <a:pt x="804" y="127"/>
                  </a:cubicBezTo>
                  <a:cubicBezTo>
                    <a:pt x="751" y="233"/>
                    <a:pt x="684" y="334"/>
                    <a:pt x="602" y="421"/>
                  </a:cubicBezTo>
                  <a:cubicBezTo>
                    <a:pt x="573" y="454"/>
                    <a:pt x="539" y="488"/>
                    <a:pt x="501" y="522"/>
                  </a:cubicBezTo>
                  <a:cubicBezTo>
                    <a:pt x="457" y="560"/>
                    <a:pt x="409" y="603"/>
                    <a:pt x="356" y="637"/>
                  </a:cubicBezTo>
                  <a:cubicBezTo>
                    <a:pt x="53" y="844"/>
                    <a:pt x="0" y="1239"/>
                    <a:pt x="193" y="1537"/>
                  </a:cubicBezTo>
                  <a:cubicBezTo>
                    <a:pt x="395" y="1859"/>
                    <a:pt x="727" y="2076"/>
                    <a:pt x="1102" y="2134"/>
                  </a:cubicBezTo>
                  <a:cubicBezTo>
                    <a:pt x="838" y="1951"/>
                    <a:pt x="645" y="1710"/>
                    <a:pt x="645" y="1277"/>
                  </a:cubicBezTo>
                  <a:lnTo>
                    <a:pt x="645" y="1109"/>
                  </a:lnTo>
                  <a:cubicBezTo>
                    <a:pt x="693" y="1070"/>
                    <a:pt x="741" y="1036"/>
                    <a:pt x="794" y="988"/>
                  </a:cubicBezTo>
                  <a:cubicBezTo>
                    <a:pt x="915" y="883"/>
                    <a:pt x="1020" y="757"/>
                    <a:pt x="1107" y="623"/>
                  </a:cubicBezTo>
                  <a:cubicBezTo>
                    <a:pt x="1521" y="748"/>
                    <a:pt x="1911" y="960"/>
                    <a:pt x="2243" y="1239"/>
                  </a:cubicBezTo>
                  <a:cubicBezTo>
                    <a:pt x="2286" y="1277"/>
                    <a:pt x="2344" y="1325"/>
                    <a:pt x="2464" y="1441"/>
                  </a:cubicBezTo>
                  <a:cubicBezTo>
                    <a:pt x="2541" y="1320"/>
                    <a:pt x="2594" y="1080"/>
                    <a:pt x="2604" y="940"/>
                  </a:cubicBezTo>
                  <a:cubicBezTo>
                    <a:pt x="2608" y="873"/>
                    <a:pt x="2579" y="810"/>
                    <a:pt x="2531" y="767"/>
                  </a:cubicBezTo>
                  <a:cubicBezTo>
                    <a:pt x="2098" y="406"/>
                    <a:pt x="1593" y="146"/>
                    <a:pt x="1049" y="7"/>
                  </a:cubicBezTo>
                  <a:cubicBezTo>
                    <a:pt x="1033" y="3"/>
                    <a:pt x="1016" y="1"/>
                    <a:pt x="10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5"/>
            <p:cNvSpPr/>
            <p:nvPr/>
          </p:nvSpPr>
          <p:spPr>
            <a:xfrm>
              <a:off x="7980365" y="2742822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5" y="1"/>
                  </a:moveTo>
                  <a:cubicBezTo>
                    <a:pt x="49" y="116"/>
                    <a:pt x="5" y="251"/>
                    <a:pt x="1" y="395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0"/>
                    <a:pt x="819" y="545"/>
                    <a:pt x="713" y="46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5"/>
            <p:cNvSpPr/>
            <p:nvPr/>
          </p:nvSpPr>
          <p:spPr>
            <a:xfrm>
              <a:off x="8060621" y="2742822"/>
              <a:ext cx="22870" cy="38528"/>
            </a:xfrm>
            <a:custGeom>
              <a:avLst/>
              <a:gdLst/>
              <a:ahLst/>
              <a:cxnLst/>
              <a:rect l="l" t="t" r="r" b="b"/>
              <a:pathLst>
                <a:path w="872" h="1469" extrusionOk="0">
                  <a:moveTo>
                    <a:pt x="742" y="1"/>
                  </a:moveTo>
                  <a:lnTo>
                    <a:pt x="164" y="463"/>
                  </a:lnTo>
                  <a:cubicBezTo>
                    <a:pt x="59" y="545"/>
                    <a:pt x="1" y="670"/>
                    <a:pt x="1" y="804"/>
                  </a:cubicBezTo>
                  <a:lnTo>
                    <a:pt x="1" y="1468"/>
                  </a:lnTo>
                  <a:lnTo>
                    <a:pt x="872" y="1468"/>
                  </a:lnTo>
                  <a:lnTo>
                    <a:pt x="872" y="395"/>
                  </a:lnTo>
                  <a:cubicBezTo>
                    <a:pt x="872" y="251"/>
                    <a:pt x="824" y="116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5"/>
            <p:cNvSpPr/>
            <p:nvPr/>
          </p:nvSpPr>
          <p:spPr>
            <a:xfrm>
              <a:off x="7975067" y="2592643"/>
              <a:ext cx="113985" cy="194293"/>
            </a:xfrm>
            <a:custGeom>
              <a:avLst/>
              <a:gdLst/>
              <a:ahLst/>
              <a:cxnLst/>
              <a:rect l="l" t="t" r="r" b="b"/>
              <a:pathLst>
                <a:path w="4346" h="7408" extrusionOk="0">
                  <a:moveTo>
                    <a:pt x="2171" y="410"/>
                  </a:moveTo>
                  <a:cubicBezTo>
                    <a:pt x="2536" y="410"/>
                    <a:pt x="2839" y="660"/>
                    <a:pt x="2839" y="973"/>
                  </a:cubicBezTo>
                  <a:lnTo>
                    <a:pt x="2839" y="1011"/>
                  </a:lnTo>
                  <a:cubicBezTo>
                    <a:pt x="2625" y="920"/>
                    <a:pt x="2398" y="874"/>
                    <a:pt x="2171" y="874"/>
                  </a:cubicBezTo>
                  <a:cubicBezTo>
                    <a:pt x="1943" y="874"/>
                    <a:pt x="1716" y="920"/>
                    <a:pt x="1502" y="1011"/>
                  </a:cubicBezTo>
                  <a:cubicBezTo>
                    <a:pt x="1507" y="997"/>
                    <a:pt x="1502" y="982"/>
                    <a:pt x="1502" y="973"/>
                  </a:cubicBezTo>
                  <a:cubicBezTo>
                    <a:pt x="1502" y="660"/>
                    <a:pt x="1800" y="410"/>
                    <a:pt x="2171" y="410"/>
                  </a:cubicBezTo>
                  <a:close/>
                  <a:moveTo>
                    <a:pt x="2173" y="1281"/>
                  </a:moveTo>
                  <a:cubicBezTo>
                    <a:pt x="3058" y="1281"/>
                    <a:pt x="3713" y="2154"/>
                    <a:pt x="3426" y="3023"/>
                  </a:cubicBezTo>
                  <a:cubicBezTo>
                    <a:pt x="2849" y="2431"/>
                    <a:pt x="1824" y="2200"/>
                    <a:pt x="1776" y="2190"/>
                  </a:cubicBezTo>
                  <a:cubicBezTo>
                    <a:pt x="1761" y="2187"/>
                    <a:pt x="1746" y="2185"/>
                    <a:pt x="1730" y="2185"/>
                  </a:cubicBezTo>
                  <a:cubicBezTo>
                    <a:pt x="1685" y="2185"/>
                    <a:pt x="1639" y="2200"/>
                    <a:pt x="1603" y="2229"/>
                  </a:cubicBezTo>
                  <a:cubicBezTo>
                    <a:pt x="1555" y="2267"/>
                    <a:pt x="1526" y="2325"/>
                    <a:pt x="1531" y="2387"/>
                  </a:cubicBezTo>
                  <a:cubicBezTo>
                    <a:pt x="1511" y="2503"/>
                    <a:pt x="1458" y="2604"/>
                    <a:pt x="1372" y="2681"/>
                  </a:cubicBezTo>
                  <a:cubicBezTo>
                    <a:pt x="1207" y="2827"/>
                    <a:pt x="1348" y="3043"/>
                    <a:pt x="1510" y="3043"/>
                  </a:cubicBezTo>
                  <a:cubicBezTo>
                    <a:pt x="1561" y="3043"/>
                    <a:pt x="1614" y="3022"/>
                    <a:pt x="1661" y="2970"/>
                  </a:cubicBezTo>
                  <a:cubicBezTo>
                    <a:pt x="1757" y="2878"/>
                    <a:pt x="1829" y="2763"/>
                    <a:pt x="1882" y="2638"/>
                  </a:cubicBezTo>
                  <a:cubicBezTo>
                    <a:pt x="2223" y="2744"/>
                    <a:pt x="2940" y="2999"/>
                    <a:pt x="3258" y="3451"/>
                  </a:cubicBezTo>
                  <a:cubicBezTo>
                    <a:pt x="3164" y="3982"/>
                    <a:pt x="2708" y="4366"/>
                    <a:pt x="2176" y="4366"/>
                  </a:cubicBezTo>
                  <a:cubicBezTo>
                    <a:pt x="2163" y="4366"/>
                    <a:pt x="2150" y="4366"/>
                    <a:pt x="2137" y="4365"/>
                  </a:cubicBezTo>
                  <a:cubicBezTo>
                    <a:pt x="1584" y="4351"/>
                    <a:pt x="1131" y="3927"/>
                    <a:pt x="1073" y="3384"/>
                  </a:cubicBezTo>
                  <a:lnTo>
                    <a:pt x="1069" y="3384"/>
                  </a:lnTo>
                  <a:cubicBezTo>
                    <a:pt x="1069" y="3355"/>
                    <a:pt x="1059" y="3326"/>
                    <a:pt x="1045" y="3297"/>
                  </a:cubicBezTo>
                  <a:cubicBezTo>
                    <a:pt x="535" y="2474"/>
                    <a:pt x="1059" y="1406"/>
                    <a:pt x="2017" y="1290"/>
                  </a:cubicBezTo>
                  <a:cubicBezTo>
                    <a:pt x="2070" y="1284"/>
                    <a:pt x="2122" y="1281"/>
                    <a:pt x="2173" y="1281"/>
                  </a:cubicBezTo>
                  <a:close/>
                  <a:moveTo>
                    <a:pt x="2618" y="4707"/>
                  </a:moveTo>
                  <a:lnTo>
                    <a:pt x="2618" y="4928"/>
                  </a:lnTo>
                  <a:cubicBezTo>
                    <a:pt x="2618" y="4995"/>
                    <a:pt x="2637" y="5063"/>
                    <a:pt x="2671" y="5125"/>
                  </a:cubicBezTo>
                  <a:lnTo>
                    <a:pt x="2171" y="5602"/>
                  </a:lnTo>
                  <a:lnTo>
                    <a:pt x="1670" y="5125"/>
                  </a:lnTo>
                  <a:cubicBezTo>
                    <a:pt x="1704" y="5063"/>
                    <a:pt x="1718" y="4995"/>
                    <a:pt x="1718" y="4923"/>
                  </a:cubicBezTo>
                  <a:lnTo>
                    <a:pt x="1718" y="4707"/>
                  </a:lnTo>
                  <a:cubicBezTo>
                    <a:pt x="1867" y="4755"/>
                    <a:pt x="2017" y="4774"/>
                    <a:pt x="2171" y="4779"/>
                  </a:cubicBezTo>
                  <a:cubicBezTo>
                    <a:pt x="2325" y="4779"/>
                    <a:pt x="2474" y="4755"/>
                    <a:pt x="2618" y="4707"/>
                  </a:cubicBezTo>
                  <a:close/>
                  <a:moveTo>
                    <a:pt x="2171" y="1"/>
                  </a:moveTo>
                  <a:cubicBezTo>
                    <a:pt x="1574" y="1"/>
                    <a:pt x="1093" y="439"/>
                    <a:pt x="1093" y="973"/>
                  </a:cubicBezTo>
                  <a:cubicBezTo>
                    <a:pt x="1093" y="1055"/>
                    <a:pt x="1102" y="1141"/>
                    <a:pt x="1131" y="1223"/>
                  </a:cubicBezTo>
                  <a:cubicBezTo>
                    <a:pt x="429" y="1748"/>
                    <a:pt x="231" y="2715"/>
                    <a:pt x="669" y="3475"/>
                  </a:cubicBezTo>
                  <a:cubicBezTo>
                    <a:pt x="727" y="3894"/>
                    <a:pt x="963" y="4269"/>
                    <a:pt x="1309" y="4509"/>
                  </a:cubicBezTo>
                  <a:lnTo>
                    <a:pt x="1309" y="4928"/>
                  </a:lnTo>
                  <a:cubicBezTo>
                    <a:pt x="1309" y="4933"/>
                    <a:pt x="1309" y="4938"/>
                    <a:pt x="1304" y="4938"/>
                  </a:cubicBezTo>
                  <a:lnTo>
                    <a:pt x="477" y="5351"/>
                  </a:lnTo>
                  <a:cubicBezTo>
                    <a:pt x="183" y="5496"/>
                    <a:pt x="0" y="5794"/>
                    <a:pt x="0" y="6121"/>
                  </a:cubicBezTo>
                  <a:lnTo>
                    <a:pt x="0" y="7194"/>
                  </a:lnTo>
                  <a:cubicBezTo>
                    <a:pt x="8" y="7322"/>
                    <a:pt x="106" y="7386"/>
                    <a:pt x="205" y="7386"/>
                  </a:cubicBezTo>
                  <a:cubicBezTo>
                    <a:pt x="304" y="7386"/>
                    <a:pt x="402" y="7322"/>
                    <a:pt x="409" y="7194"/>
                  </a:cubicBezTo>
                  <a:lnTo>
                    <a:pt x="409" y="6121"/>
                  </a:lnTo>
                  <a:cubicBezTo>
                    <a:pt x="409" y="5948"/>
                    <a:pt x="506" y="5794"/>
                    <a:pt x="660" y="5717"/>
                  </a:cubicBezTo>
                  <a:lnTo>
                    <a:pt x="1338" y="5376"/>
                  </a:lnTo>
                  <a:lnTo>
                    <a:pt x="1964" y="5972"/>
                  </a:lnTo>
                  <a:lnTo>
                    <a:pt x="1964" y="7194"/>
                  </a:lnTo>
                  <a:cubicBezTo>
                    <a:pt x="1971" y="7322"/>
                    <a:pt x="2070" y="7386"/>
                    <a:pt x="2168" y="7386"/>
                  </a:cubicBezTo>
                  <a:cubicBezTo>
                    <a:pt x="2267" y="7386"/>
                    <a:pt x="2365" y="7322"/>
                    <a:pt x="2373" y="7194"/>
                  </a:cubicBezTo>
                  <a:lnTo>
                    <a:pt x="2373" y="5972"/>
                  </a:lnTo>
                  <a:lnTo>
                    <a:pt x="2998" y="5376"/>
                  </a:lnTo>
                  <a:lnTo>
                    <a:pt x="3681" y="5717"/>
                  </a:lnTo>
                  <a:cubicBezTo>
                    <a:pt x="3835" y="5794"/>
                    <a:pt x="3932" y="5948"/>
                    <a:pt x="3932" y="6121"/>
                  </a:cubicBezTo>
                  <a:lnTo>
                    <a:pt x="3932" y="7194"/>
                  </a:lnTo>
                  <a:cubicBezTo>
                    <a:pt x="3922" y="7336"/>
                    <a:pt x="4028" y="7407"/>
                    <a:pt x="4134" y="7407"/>
                  </a:cubicBezTo>
                  <a:cubicBezTo>
                    <a:pt x="4240" y="7407"/>
                    <a:pt x="4345" y="7336"/>
                    <a:pt x="4336" y="7194"/>
                  </a:cubicBezTo>
                  <a:lnTo>
                    <a:pt x="4336" y="6121"/>
                  </a:lnTo>
                  <a:cubicBezTo>
                    <a:pt x="4341" y="5794"/>
                    <a:pt x="4153" y="5496"/>
                    <a:pt x="3864" y="5351"/>
                  </a:cubicBezTo>
                  <a:lnTo>
                    <a:pt x="3037" y="4938"/>
                  </a:lnTo>
                  <a:cubicBezTo>
                    <a:pt x="3032" y="4938"/>
                    <a:pt x="3027" y="4933"/>
                    <a:pt x="3027" y="4928"/>
                  </a:cubicBezTo>
                  <a:lnTo>
                    <a:pt x="3027" y="4509"/>
                  </a:lnTo>
                  <a:cubicBezTo>
                    <a:pt x="3378" y="4269"/>
                    <a:pt x="3609" y="3894"/>
                    <a:pt x="3672" y="3475"/>
                  </a:cubicBezTo>
                  <a:cubicBezTo>
                    <a:pt x="4110" y="2715"/>
                    <a:pt x="3912" y="1748"/>
                    <a:pt x="3210" y="1223"/>
                  </a:cubicBezTo>
                  <a:cubicBezTo>
                    <a:pt x="3234" y="1141"/>
                    <a:pt x="3248" y="1055"/>
                    <a:pt x="3248" y="973"/>
                  </a:cubicBezTo>
                  <a:cubicBezTo>
                    <a:pt x="3248" y="439"/>
                    <a:pt x="2767" y="1"/>
                    <a:pt x="2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5"/>
            <p:cNvSpPr/>
            <p:nvPr/>
          </p:nvSpPr>
          <p:spPr>
            <a:xfrm>
              <a:off x="7997911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7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804"/>
                  </a:lnTo>
                  <a:cubicBezTo>
                    <a:pt x="8" y="933"/>
                    <a:pt x="106" y="998"/>
                    <a:pt x="205" y="998"/>
                  </a:cubicBezTo>
                  <a:cubicBezTo>
                    <a:pt x="304" y="998"/>
                    <a:pt x="402" y="933"/>
                    <a:pt x="409" y="804"/>
                  </a:cubicBezTo>
                  <a:lnTo>
                    <a:pt x="409" y="202"/>
                  </a:lnTo>
                  <a:cubicBezTo>
                    <a:pt x="409" y="91"/>
                    <a:pt x="318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5"/>
            <p:cNvSpPr/>
            <p:nvPr/>
          </p:nvSpPr>
          <p:spPr>
            <a:xfrm>
              <a:off x="8055192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804"/>
                  </a:lnTo>
                  <a:cubicBezTo>
                    <a:pt x="8" y="933"/>
                    <a:pt x="107" y="998"/>
                    <a:pt x="205" y="998"/>
                  </a:cubicBezTo>
                  <a:cubicBezTo>
                    <a:pt x="304" y="998"/>
                    <a:pt x="403" y="933"/>
                    <a:pt x="410" y="804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5"/>
            <p:cNvSpPr/>
            <p:nvPr/>
          </p:nvSpPr>
          <p:spPr>
            <a:xfrm>
              <a:off x="8081078" y="2604420"/>
              <a:ext cx="140238" cy="113775"/>
            </a:xfrm>
            <a:custGeom>
              <a:avLst/>
              <a:gdLst/>
              <a:ahLst/>
              <a:cxnLst/>
              <a:rect l="l" t="t" r="r" b="b"/>
              <a:pathLst>
                <a:path w="5347" h="4338" extrusionOk="0">
                  <a:moveTo>
                    <a:pt x="2717" y="1"/>
                  </a:moveTo>
                  <a:cubicBezTo>
                    <a:pt x="2618" y="1"/>
                    <a:pt x="2519" y="64"/>
                    <a:pt x="2512" y="192"/>
                  </a:cubicBezTo>
                  <a:lnTo>
                    <a:pt x="2512" y="2482"/>
                  </a:lnTo>
                  <a:lnTo>
                    <a:pt x="202" y="3950"/>
                  </a:lnTo>
                  <a:cubicBezTo>
                    <a:pt x="0" y="4069"/>
                    <a:pt x="121" y="4338"/>
                    <a:pt x="302" y="4338"/>
                  </a:cubicBezTo>
                  <a:cubicBezTo>
                    <a:pt x="341" y="4338"/>
                    <a:pt x="382" y="4325"/>
                    <a:pt x="424" y="4296"/>
                  </a:cubicBezTo>
                  <a:lnTo>
                    <a:pt x="2714" y="2838"/>
                  </a:lnTo>
                  <a:lnTo>
                    <a:pt x="5005" y="4296"/>
                  </a:lnTo>
                  <a:cubicBezTo>
                    <a:pt x="5038" y="4316"/>
                    <a:pt x="5076" y="4326"/>
                    <a:pt x="5112" y="4326"/>
                  </a:cubicBezTo>
                  <a:cubicBezTo>
                    <a:pt x="5181" y="4326"/>
                    <a:pt x="5248" y="4293"/>
                    <a:pt x="5288" y="4234"/>
                  </a:cubicBezTo>
                  <a:cubicBezTo>
                    <a:pt x="5346" y="4137"/>
                    <a:pt x="5322" y="4012"/>
                    <a:pt x="5226" y="3950"/>
                  </a:cubicBezTo>
                  <a:lnTo>
                    <a:pt x="2921" y="2482"/>
                  </a:lnTo>
                  <a:lnTo>
                    <a:pt x="2921" y="192"/>
                  </a:lnTo>
                  <a:cubicBezTo>
                    <a:pt x="2914" y="64"/>
                    <a:pt x="2815" y="1"/>
                    <a:pt x="2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5"/>
            <p:cNvSpPr/>
            <p:nvPr/>
          </p:nvSpPr>
          <p:spPr>
            <a:xfrm>
              <a:off x="8095215" y="2420906"/>
              <a:ext cx="113854" cy="171030"/>
            </a:xfrm>
            <a:custGeom>
              <a:avLst/>
              <a:gdLst/>
              <a:ahLst/>
              <a:cxnLst/>
              <a:rect l="l" t="t" r="r" b="b"/>
              <a:pathLst>
                <a:path w="4341" h="6521" extrusionOk="0">
                  <a:moveTo>
                    <a:pt x="2175" y="408"/>
                  </a:moveTo>
                  <a:cubicBezTo>
                    <a:pt x="2506" y="408"/>
                    <a:pt x="2837" y="537"/>
                    <a:pt x="3085" y="794"/>
                  </a:cubicBezTo>
                  <a:cubicBezTo>
                    <a:pt x="3330" y="1054"/>
                    <a:pt x="3479" y="1391"/>
                    <a:pt x="3498" y="1747"/>
                  </a:cubicBezTo>
                  <a:cubicBezTo>
                    <a:pt x="3508" y="1877"/>
                    <a:pt x="3527" y="2050"/>
                    <a:pt x="3556" y="2233"/>
                  </a:cubicBezTo>
                  <a:cubicBezTo>
                    <a:pt x="3335" y="1857"/>
                    <a:pt x="2979" y="1583"/>
                    <a:pt x="2507" y="1434"/>
                  </a:cubicBezTo>
                  <a:cubicBezTo>
                    <a:pt x="2257" y="1352"/>
                    <a:pt x="1997" y="1314"/>
                    <a:pt x="1732" y="1314"/>
                  </a:cubicBezTo>
                  <a:cubicBezTo>
                    <a:pt x="1680" y="1314"/>
                    <a:pt x="1627" y="1338"/>
                    <a:pt x="1588" y="1371"/>
                  </a:cubicBezTo>
                  <a:lnTo>
                    <a:pt x="1222" y="1756"/>
                  </a:lnTo>
                  <a:cubicBezTo>
                    <a:pt x="1062" y="1905"/>
                    <a:pt x="1205" y="2115"/>
                    <a:pt x="1365" y="2115"/>
                  </a:cubicBezTo>
                  <a:cubicBezTo>
                    <a:pt x="1417" y="2115"/>
                    <a:pt x="1470" y="2093"/>
                    <a:pt x="1516" y="2040"/>
                  </a:cubicBezTo>
                  <a:lnTo>
                    <a:pt x="1824" y="1723"/>
                  </a:lnTo>
                  <a:cubicBezTo>
                    <a:pt x="2016" y="1732"/>
                    <a:pt x="2209" y="1766"/>
                    <a:pt x="2396" y="1829"/>
                  </a:cubicBezTo>
                  <a:cubicBezTo>
                    <a:pt x="2820" y="1963"/>
                    <a:pt x="3109" y="2209"/>
                    <a:pt x="3267" y="2560"/>
                  </a:cubicBezTo>
                  <a:cubicBezTo>
                    <a:pt x="3185" y="3097"/>
                    <a:pt x="2720" y="3492"/>
                    <a:pt x="2181" y="3492"/>
                  </a:cubicBezTo>
                  <a:cubicBezTo>
                    <a:pt x="2150" y="3492"/>
                    <a:pt x="2119" y="3491"/>
                    <a:pt x="2089" y="3489"/>
                  </a:cubicBezTo>
                  <a:cubicBezTo>
                    <a:pt x="1516" y="3445"/>
                    <a:pt x="1068" y="2964"/>
                    <a:pt x="1068" y="2387"/>
                  </a:cubicBezTo>
                  <a:cubicBezTo>
                    <a:pt x="1068" y="2270"/>
                    <a:pt x="974" y="2184"/>
                    <a:pt x="865" y="2184"/>
                  </a:cubicBezTo>
                  <a:cubicBezTo>
                    <a:pt x="843" y="2184"/>
                    <a:pt x="821" y="2187"/>
                    <a:pt x="799" y="2194"/>
                  </a:cubicBezTo>
                  <a:cubicBezTo>
                    <a:pt x="828" y="2021"/>
                    <a:pt x="842" y="1867"/>
                    <a:pt x="852" y="1747"/>
                  </a:cubicBezTo>
                  <a:cubicBezTo>
                    <a:pt x="871" y="1391"/>
                    <a:pt x="1016" y="1054"/>
                    <a:pt x="1261" y="794"/>
                  </a:cubicBezTo>
                  <a:cubicBezTo>
                    <a:pt x="1511" y="537"/>
                    <a:pt x="1843" y="408"/>
                    <a:pt x="2175" y="408"/>
                  </a:cubicBezTo>
                  <a:close/>
                  <a:moveTo>
                    <a:pt x="703" y="2748"/>
                  </a:moveTo>
                  <a:cubicBezTo>
                    <a:pt x="794" y="3108"/>
                    <a:pt x="1011" y="3421"/>
                    <a:pt x="1314" y="3633"/>
                  </a:cubicBezTo>
                  <a:lnTo>
                    <a:pt x="1314" y="3854"/>
                  </a:lnTo>
                  <a:cubicBezTo>
                    <a:pt x="1025" y="3811"/>
                    <a:pt x="746" y="3724"/>
                    <a:pt x="481" y="3609"/>
                  </a:cubicBezTo>
                  <a:cubicBezTo>
                    <a:pt x="472" y="3609"/>
                    <a:pt x="472" y="3594"/>
                    <a:pt x="477" y="3590"/>
                  </a:cubicBezTo>
                  <a:cubicBezTo>
                    <a:pt x="573" y="3315"/>
                    <a:pt x="650" y="3036"/>
                    <a:pt x="703" y="2748"/>
                  </a:cubicBezTo>
                  <a:close/>
                  <a:moveTo>
                    <a:pt x="3643" y="2748"/>
                  </a:moveTo>
                  <a:cubicBezTo>
                    <a:pt x="3700" y="3031"/>
                    <a:pt x="3773" y="3315"/>
                    <a:pt x="3869" y="3590"/>
                  </a:cubicBezTo>
                  <a:cubicBezTo>
                    <a:pt x="3869" y="3590"/>
                    <a:pt x="3878" y="3609"/>
                    <a:pt x="3864" y="3609"/>
                  </a:cubicBezTo>
                  <a:lnTo>
                    <a:pt x="3864" y="3614"/>
                  </a:lnTo>
                  <a:cubicBezTo>
                    <a:pt x="3599" y="3729"/>
                    <a:pt x="3320" y="3811"/>
                    <a:pt x="3032" y="3859"/>
                  </a:cubicBezTo>
                  <a:lnTo>
                    <a:pt x="3032" y="3638"/>
                  </a:lnTo>
                  <a:cubicBezTo>
                    <a:pt x="3340" y="3426"/>
                    <a:pt x="3556" y="3108"/>
                    <a:pt x="3643" y="2748"/>
                  </a:cubicBezTo>
                  <a:close/>
                  <a:moveTo>
                    <a:pt x="2627" y="3835"/>
                  </a:moveTo>
                  <a:lnTo>
                    <a:pt x="2627" y="4052"/>
                  </a:lnTo>
                  <a:cubicBezTo>
                    <a:pt x="2623" y="4119"/>
                    <a:pt x="2642" y="4191"/>
                    <a:pt x="2676" y="4254"/>
                  </a:cubicBezTo>
                  <a:lnTo>
                    <a:pt x="2483" y="4432"/>
                  </a:lnTo>
                  <a:cubicBezTo>
                    <a:pt x="2397" y="4515"/>
                    <a:pt x="2286" y="4556"/>
                    <a:pt x="2175" y="4556"/>
                  </a:cubicBezTo>
                  <a:cubicBezTo>
                    <a:pt x="2062" y="4556"/>
                    <a:pt x="1950" y="4514"/>
                    <a:pt x="1862" y="4432"/>
                  </a:cubicBezTo>
                  <a:lnTo>
                    <a:pt x="1675" y="4249"/>
                  </a:lnTo>
                  <a:cubicBezTo>
                    <a:pt x="1704" y="4186"/>
                    <a:pt x="1723" y="4119"/>
                    <a:pt x="1723" y="4052"/>
                  </a:cubicBezTo>
                  <a:lnTo>
                    <a:pt x="1723" y="3835"/>
                  </a:lnTo>
                  <a:cubicBezTo>
                    <a:pt x="1870" y="3881"/>
                    <a:pt x="2021" y="3904"/>
                    <a:pt x="2173" y="3904"/>
                  </a:cubicBezTo>
                  <a:cubicBezTo>
                    <a:pt x="2326" y="3904"/>
                    <a:pt x="2478" y="3881"/>
                    <a:pt x="2627" y="3835"/>
                  </a:cubicBezTo>
                  <a:close/>
                  <a:moveTo>
                    <a:pt x="2170" y="0"/>
                  </a:moveTo>
                  <a:cubicBezTo>
                    <a:pt x="1256" y="0"/>
                    <a:pt x="510" y="741"/>
                    <a:pt x="438" y="1718"/>
                  </a:cubicBezTo>
                  <a:cubicBezTo>
                    <a:pt x="409" y="2117"/>
                    <a:pt x="270" y="2964"/>
                    <a:pt x="92" y="3450"/>
                  </a:cubicBezTo>
                  <a:cubicBezTo>
                    <a:pt x="10" y="3657"/>
                    <a:pt x="106" y="3888"/>
                    <a:pt x="308" y="3984"/>
                  </a:cubicBezTo>
                  <a:cubicBezTo>
                    <a:pt x="534" y="4085"/>
                    <a:pt x="765" y="4162"/>
                    <a:pt x="1006" y="4215"/>
                  </a:cubicBezTo>
                  <a:lnTo>
                    <a:pt x="477" y="4480"/>
                  </a:lnTo>
                  <a:cubicBezTo>
                    <a:pt x="188" y="4624"/>
                    <a:pt x="0" y="4922"/>
                    <a:pt x="0" y="5245"/>
                  </a:cubicBezTo>
                  <a:lnTo>
                    <a:pt x="0" y="6318"/>
                  </a:lnTo>
                  <a:cubicBezTo>
                    <a:pt x="5" y="6430"/>
                    <a:pt x="92" y="6520"/>
                    <a:pt x="199" y="6520"/>
                  </a:cubicBezTo>
                  <a:cubicBezTo>
                    <a:pt x="202" y="6520"/>
                    <a:pt x="204" y="6520"/>
                    <a:pt x="207" y="6520"/>
                  </a:cubicBezTo>
                  <a:cubicBezTo>
                    <a:pt x="323" y="6520"/>
                    <a:pt x="414" y="6429"/>
                    <a:pt x="414" y="6318"/>
                  </a:cubicBezTo>
                  <a:lnTo>
                    <a:pt x="414" y="5245"/>
                  </a:lnTo>
                  <a:cubicBezTo>
                    <a:pt x="414" y="5076"/>
                    <a:pt x="510" y="4918"/>
                    <a:pt x="664" y="4841"/>
                  </a:cubicBezTo>
                  <a:lnTo>
                    <a:pt x="1343" y="4504"/>
                  </a:lnTo>
                  <a:lnTo>
                    <a:pt x="1583" y="4725"/>
                  </a:lnTo>
                  <a:cubicBezTo>
                    <a:pt x="1749" y="4884"/>
                    <a:pt x="1962" y="4963"/>
                    <a:pt x="2175" y="4963"/>
                  </a:cubicBezTo>
                  <a:cubicBezTo>
                    <a:pt x="2388" y="4963"/>
                    <a:pt x="2601" y="4884"/>
                    <a:pt x="2767" y="4725"/>
                  </a:cubicBezTo>
                  <a:lnTo>
                    <a:pt x="3003" y="4504"/>
                  </a:lnTo>
                  <a:lnTo>
                    <a:pt x="3686" y="4841"/>
                  </a:lnTo>
                  <a:cubicBezTo>
                    <a:pt x="3835" y="4918"/>
                    <a:pt x="3931" y="5076"/>
                    <a:pt x="3931" y="5245"/>
                  </a:cubicBezTo>
                  <a:lnTo>
                    <a:pt x="3931" y="6318"/>
                  </a:lnTo>
                  <a:cubicBezTo>
                    <a:pt x="3939" y="6445"/>
                    <a:pt x="4037" y="6509"/>
                    <a:pt x="4136" y="6509"/>
                  </a:cubicBezTo>
                  <a:cubicBezTo>
                    <a:pt x="4235" y="6509"/>
                    <a:pt x="4333" y="6445"/>
                    <a:pt x="4340" y="6318"/>
                  </a:cubicBezTo>
                  <a:lnTo>
                    <a:pt x="4340" y="5245"/>
                  </a:lnTo>
                  <a:cubicBezTo>
                    <a:pt x="4340" y="4918"/>
                    <a:pt x="4158" y="4619"/>
                    <a:pt x="3869" y="4475"/>
                  </a:cubicBezTo>
                  <a:lnTo>
                    <a:pt x="3340" y="4215"/>
                  </a:lnTo>
                  <a:cubicBezTo>
                    <a:pt x="3580" y="4162"/>
                    <a:pt x="3811" y="4085"/>
                    <a:pt x="4037" y="3984"/>
                  </a:cubicBezTo>
                  <a:cubicBezTo>
                    <a:pt x="4239" y="3888"/>
                    <a:pt x="4331" y="3657"/>
                    <a:pt x="4254" y="3450"/>
                  </a:cubicBezTo>
                  <a:cubicBezTo>
                    <a:pt x="4071" y="2969"/>
                    <a:pt x="3931" y="2117"/>
                    <a:pt x="3903" y="1718"/>
                  </a:cubicBezTo>
                  <a:cubicBezTo>
                    <a:pt x="3835" y="741"/>
                    <a:pt x="3089" y="0"/>
                    <a:pt x="2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5"/>
            <p:cNvSpPr/>
            <p:nvPr/>
          </p:nvSpPr>
          <p:spPr>
            <a:xfrm>
              <a:off x="8117980" y="2565131"/>
              <a:ext cx="11147" cy="27067"/>
            </a:xfrm>
            <a:custGeom>
              <a:avLst/>
              <a:gdLst/>
              <a:ahLst/>
              <a:cxnLst/>
              <a:rect l="l" t="t" r="r" b="b"/>
              <a:pathLst>
                <a:path w="425" h="1032" extrusionOk="0">
                  <a:moveTo>
                    <a:pt x="212" y="1"/>
                  </a:moveTo>
                  <a:cubicBezTo>
                    <a:pt x="107" y="1"/>
                    <a:pt x="1" y="73"/>
                    <a:pt x="8" y="217"/>
                  </a:cubicBezTo>
                  <a:lnTo>
                    <a:pt x="8" y="819"/>
                  </a:lnTo>
                  <a:cubicBezTo>
                    <a:pt x="1" y="961"/>
                    <a:pt x="107" y="1032"/>
                    <a:pt x="212" y="1032"/>
                  </a:cubicBezTo>
                  <a:cubicBezTo>
                    <a:pt x="318" y="1032"/>
                    <a:pt x="424" y="961"/>
                    <a:pt x="417" y="819"/>
                  </a:cubicBezTo>
                  <a:lnTo>
                    <a:pt x="417" y="217"/>
                  </a:lnTo>
                  <a:cubicBezTo>
                    <a:pt x="424" y="7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5"/>
            <p:cNvSpPr/>
            <p:nvPr/>
          </p:nvSpPr>
          <p:spPr>
            <a:xfrm>
              <a:off x="8175209" y="2565708"/>
              <a:ext cx="11147" cy="26490"/>
            </a:xfrm>
            <a:custGeom>
              <a:avLst/>
              <a:gdLst/>
              <a:ahLst/>
              <a:cxnLst/>
              <a:rect l="l" t="t" r="r" b="b"/>
              <a:pathLst>
                <a:path w="425" h="1010" extrusionOk="0">
                  <a:moveTo>
                    <a:pt x="211" y="1"/>
                  </a:moveTo>
                  <a:cubicBezTo>
                    <a:pt x="113" y="1"/>
                    <a:pt x="15" y="66"/>
                    <a:pt x="10" y="195"/>
                  </a:cubicBezTo>
                  <a:lnTo>
                    <a:pt x="10" y="797"/>
                  </a:lnTo>
                  <a:cubicBezTo>
                    <a:pt x="1" y="939"/>
                    <a:pt x="107" y="1010"/>
                    <a:pt x="213" y="1010"/>
                  </a:cubicBezTo>
                  <a:cubicBezTo>
                    <a:pt x="318" y="1010"/>
                    <a:pt x="424" y="939"/>
                    <a:pt x="415" y="797"/>
                  </a:cubicBezTo>
                  <a:lnTo>
                    <a:pt x="415" y="195"/>
                  </a:lnTo>
                  <a:cubicBezTo>
                    <a:pt x="407" y="66"/>
                    <a:pt x="309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5"/>
            <p:cNvSpPr/>
            <p:nvPr/>
          </p:nvSpPr>
          <p:spPr>
            <a:xfrm>
              <a:off x="8248410" y="2644154"/>
              <a:ext cx="48547" cy="16366"/>
            </a:xfrm>
            <a:custGeom>
              <a:avLst/>
              <a:gdLst/>
              <a:ahLst/>
              <a:cxnLst/>
              <a:rect l="l" t="t" r="r" b="b"/>
              <a:pathLst>
                <a:path w="1851" h="624" extrusionOk="0">
                  <a:moveTo>
                    <a:pt x="261" y="0"/>
                  </a:moveTo>
                  <a:cubicBezTo>
                    <a:pt x="1" y="14"/>
                    <a:pt x="1" y="395"/>
                    <a:pt x="261" y="409"/>
                  </a:cubicBezTo>
                  <a:cubicBezTo>
                    <a:pt x="491" y="414"/>
                    <a:pt x="1160" y="448"/>
                    <a:pt x="1483" y="606"/>
                  </a:cubicBezTo>
                  <a:cubicBezTo>
                    <a:pt x="1511" y="618"/>
                    <a:pt x="1539" y="624"/>
                    <a:pt x="1565" y="624"/>
                  </a:cubicBezTo>
                  <a:cubicBezTo>
                    <a:pt x="1748" y="624"/>
                    <a:pt x="1850" y="354"/>
                    <a:pt x="1661" y="241"/>
                  </a:cubicBezTo>
                  <a:cubicBezTo>
                    <a:pt x="1184" y="5"/>
                    <a:pt x="299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5"/>
            <p:cNvSpPr/>
            <p:nvPr/>
          </p:nvSpPr>
          <p:spPr>
            <a:xfrm>
              <a:off x="8209803" y="2615619"/>
              <a:ext cx="125210" cy="170741"/>
            </a:xfrm>
            <a:custGeom>
              <a:avLst/>
              <a:gdLst/>
              <a:ahLst/>
              <a:cxnLst/>
              <a:rect l="l" t="t" r="r" b="b"/>
              <a:pathLst>
                <a:path w="4774" h="6510" extrusionOk="0">
                  <a:moveTo>
                    <a:pt x="3715" y="405"/>
                  </a:moveTo>
                  <a:lnTo>
                    <a:pt x="3715" y="1256"/>
                  </a:lnTo>
                  <a:cubicBezTo>
                    <a:pt x="3710" y="1391"/>
                    <a:pt x="3681" y="1531"/>
                    <a:pt x="3619" y="1651"/>
                  </a:cubicBezTo>
                  <a:lnTo>
                    <a:pt x="3518" y="1858"/>
                  </a:lnTo>
                  <a:cubicBezTo>
                    <a:pt x="3503" y="1887"/>
                    <a:pt x="3494" y="1916"/>
                    <a:pt x="3494" y="1949"/>
                  </a:cubicBezTo>
                  <a:lnTo>
                    <a:pt x="3494" y="2387"/>
                  </a:lnTo>
                  <a:cubicBezTo>
                    <a:pt x="3494" y="2998"/>
                    <a:pt x="2998" y="3490"/>
                    <a:pt x="2396" y="3490"/>
                  </a:cubicBezTo>
                  <a:cubicBezTo>
                    <a:pt x="2382" y="3490"/>
                    <a:pt x="2368" y="3490"/>
                    <a:pt x="2353" y="3489"/>
                  </a:cubicBezTo>
                  <a:cubicBezTo>
                    <a:pt x="1766" y="3475"/>
                    <a:pt x="1285" y="2955"/>
                    <a:pt x="1285" y="2329"/>
                  </a:cubicBezTo>
                  <a:lnTo>
                    <a:pt x="1285" y="1949"/>
                  </a:lnTo>
                  <a:cubicBezTo>
                    <a:pt x="1285" y="1920"/>
                    <a:pt x="1275" y="1887"/>
                    <a:pt x="1261" y="1858"/>
                  </a:cubicBezTo>
                  <a:lnTo>
                    <a:pt x="1136" y="1608"/>
                  </a:lnTo>
                  <a:cubicBezTo>
                    <a:pt x="1088" y="1511"/>
                    <a:pt x="1064" y="1410"/>
                    <a:pt x="1064" y="1305"/>
                  </a:cubicBezTo>
                  <a:lnTo>
                    <a:pt x="1064" y="1295"/>
                  </a:lnTo>
                  <a:cubicBezTo>
                    <a:pt x="1064" y="804"/>
                    <a:pt x="1463" y="410"/>
                    <a:pt x="1954" y="405"/>
                  </a:cubicBezTo>
                  <a:close/>
                  <a:moveTo>
                    <a:pt x="1939" y="3826"/>
                  </a:moveTo>
                  <a:cubicBezTo>
                    <a:pt x="2069" y="3869"/>
                    <a:pt x="2204" y="3893"/>
                    <a:pt x="2344" y="3898"/>
                  </a:cubicBezTo>
                  <a:lnTo>
                    <a:pt x="2387" y="3898"/>
                  </a:lnTo>
                  <a:cubicBezTo>
                    <a:pt x="2541" y="3898"/>
                    <a:pt x="2695" y="3879"/>
                    <a:pt x="2839" y="3831"/>
                  </a:cubicBezTo>
                  <a:cubicBezTo>
                    <a:pt x="2844" y="3893"/>
                    <a:pt x="2854" y="3956"/>
                    <a:pt x="2873" y="4014"/>
                  </a:cubicBezTo>
                  <a:lnTo>
                    <a:pt x="2704" y="4182"/>
                  </a:lnTo>
                  <a:cubicBezTo>
                    <a:pt x="2618" y="4269"/>
                    <a:pt x="2504" y="4312"/>
                    <a:pt x="2389" y="4312"/>
                  </a:cubicBezTo>
                  <a:cubicBezTo>
                    <a:pt x="2274" y="4312"/>
                    <a:pt x="2158" y="4269"/>
                    <a:pt x="2069" y="4182"/>
                  </a:cubicBezTo>
                  <a:lnTo>
                    <a:pt x="1901" y="4014"/>
                  </a:lnTo>
                  <a:cubicBezTo>
                    <a:pt x="1925" y="3956"/>
                    <a:pt x="1935" y="3893"/>
                    <a:pt x="1939" y="3826"/>
                  </a:cubicBezTo>
                  <a:close/>
                  <a:moveTo>
                    <a:pt x="1954" y="1"/>
                  </a:moveTo>
                  <a:cubicBezTo>
                    <a:pt x="1237" y="1"/>
                    <a:pt x="655" y="578"/>
                    <a:pt x="655" y="1295"/>
                  </a:cubicBezTo>
                  <a:lnTo>
                    <a:pt x="655" y="1309"/>
                  </a:lnTo>
                  <a:cubicBezTo>
                    <a:pt x="655" y="1473"/>
                    <a:pt x="693" y="1637"/>
                    <a:pt x="770" y="1791"/>
                  </a:cubicBezTo>
                  <a:lnTo>
                    <a:pt x="876" y="1997"/>
                  </a:lnTo>
                  <a:lnTo>
                    <a:pt x="876" y="2329"/>
                  </a:lnTo>
                  <a:cubicBezTo>
                    <a:pt x="876" y="2840"/>
                    <a:pt x="1117" y="3321"/>
                    <a:pt x="1530" y="3619"/>
                  </a:cubicBezTo>
                  <a:lnTo>
                    <a:pt x="1530" y="3802"/>
                  </a:lnTo>
                  <a:cubicBezTo>
                    <a:pt x="1530" y="3908"/>
                    <a:pt x="1458" y="3999"/>
                    <a:pt x="1362" y="4028"/>
                  </a:cubicBezTo>
                  <a:lnTo>
                    <a:pt x="626" y="4235"/>
                  </a:lnTo>
                  <a:cubicBezTo>
                    <a:pt x="255" y="4346"/>
                    <a:pt x="0" y="4678"/>
                    <a:pt x="0" y="5063"/>
                  </a:cubicBezTo>
                  <a:lnTo>
                    <a:pt x="0" y="6314"/>
                  </a:lnTo>
                  <a:cubicBezTo>
                    <a:pt x="8" y="6443"/>
                    <a:pt x="106" y="6508"/>
                    <a:pt x="205" y="6508"/>
                  </a:cubicBezTo>
                  <a:cubicBezTo>
                    <a:pt x="303" y="6508"/>
                    <a:pt x="402" y="6443"/>
                    <a:pt x="409" y="6314"/>
                  </a:cubicBezTo>
                  <a:lnTo>
                    <a:pt x="409" y="5063"/>
                  </a:lnTo>
                  <a:cubicBezTo>
                    <a:pt x="409" y="4860"/>
                    <a:pt x="544" y="4687"/>
                    <a:pt x="736" y="4629"/>
                  </a:cubicBezTo>
                  <a:lnTo>
                    <a:pt x="1473" y="4418"/>
                  </a:lnTo>
                  <a:cubicBezTo>
                    <a:pt x="1535" y="4403"/>
                    <a:pt x="1593" y="4374"/>
                    <a:pt x="1651" y="4336"/>
                  </a:cubicBezTo>
                  <a:lnTo>
                    <a:pt x="1781" y="4471"/>
                  </a:lnTo>
                  <a:cubicBezTo>
                    <a:pt x="1949" y="4637"/>
                    <a:pt x="2169" y="4720"/>
                    <a:pt x="2389" y="4720"/>
                  </a:cubicBezTo>
                  <a:cubicBezTo>
                    <a:pt x="2608" y="4720"/>
                    <a:pt x="2827" y="4637"/>
                    <a:pt x="2993" y="4471"/>
                  </a:cubicBezTo>
                  <a:lnTo>
                    <a:pt x="3128" y="4336"/>
                  </a:lnTo>
                  <a:cubicBezTo>
                    <a:pt x="3181" y="4374"/>
                    <a:pt x="3239" y="4403"/>
                    <a:pt x="3301" y="4418"/>
                  </a:cubicBezTo>
                  <a:lnTo>
                    <a:pt x="4042" y="4629"/>
                  </a:lnTo>
                  <a:cubicBezTo>
                    <a:pt x="4235" y="4687"/>
                    <a:pt x="4365" y="4860"/>
                    <a:pt x="4365" y="5063"/>
                  </a:cubicBezTo>
                  <a:lnTo>
                    <a:pt x="4365" y="6318"/>
                  </a:lnTo>
                  <a:cubicBezTo>
                    <a:pt x="4372" y="6446"/>
                    <a:pt x="4470" y="6510"/>
                    <a:pt x="4569" y="6510"/>
                  </a:cubicBezTo>
                  <a:cubicBezTo>
                    <a:pt x="4668" y="6510"/>
                    <a:pt x="4766" y="6446"/>
                    <a:pt x="4774" y="6318"/>
                  </a:cubicBezTo>
                  <a:lnTo>
                    <a:pt x="4774" y="5063"/>
                  </a:lnTo>
                  <a:cubicBezTo>
                    <a:pt x="4774" y="4682"/>
                    <a:pt x="4519" y="4346"/>
                    <a:pt x="4153" y="4240"/>
                  </a:cubicBezTo>
                  <a:lnTo>
                    <a:pt x="3417" y="4028"/>
                  </a:lnTo>
                  <a:cubicBezTo>
                    <a:pt x="3316" y="3999"/>
                    <a:pt x="3248" y="3908"/>
                    <a:pt x="3248" y="3802"/>
                  </a:cubicBezTo>
                  <a:lnTo>
                    <a:pt x="3248" y="3633"/>
                  </a:lnTo>
                  <a:cubicBezTo>
                    <a:pt x="3316" y="3585"/>
                    <a:pt x="3383" y="3532"/>
                    <a:pt x="3445" y="3470"/>
                  </a:cubicBezTo>
                  <a:cubicBezTo>
                    <a:pt x="3739" y="3186"/>
                    <a:pt x="3903" y="2796"/>
                    <a:pt x="3903" y="2382"/>
                  </a:cubicBezTo>
                  <a:lnTo>
                    <a:pt x="3903" y="1997"/>
                  </a:lnTo>
                  <a:lnTo>
                    <a:pt x="3984" y="1834"/>
                  </a:lnTo>
                  <a:cubicBezTo>
                    <a:pt x="4076" y="1651"/>
                    <a:pt x="4119" y="1454"/>
                    <a:pt x="4124" y="1252"/>
                  </a:cubicBezTo>
                  <a:lnTo>
                    <a:pt x="4124" y="203"/>
                  </a:lnTo>
                  <a:cubicBezTo>
                    <a:pt x="4124" y="92"/>
                    <a:pt x="402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5"/>
            <p:cNvSpPr/>
            <p:nvPr/>
          </p:nvSpPr>
          <p:spPr>
            <a:xfrm>
              <a:off x="8232778" y="2753051"/>
              <a:ext cx="10727" cy="33309"/>
            </a:xfrm>
            <a:custGeom>
              <a:avLst/>
              <a:gdLst/>
              <a:ahLst/>
              <a:cxnLst/>
              <a:rect l="l" t="t" r="r" b="b"/>
              <a:pathLst>
                <a:path w="409" h="1270" extrusionOk="0">
                  <a:moveTo>
                    <a:pt x="202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078"/>
                  </a:lnTo>
                  <a:cubicBezTo>
                    <a:pt x="7" y="1206"/>
                    <a:pt x="106" y="1270"/>
                    <a:pt x="205" y="1270"/>
                  </a:cubicBezTo>
                  <a:cubicBezTo>
                    <a:pt x="303" y="1270"/>
                    <a:pt x="402" y="1206"/>
                    <a:pt x="409" y="1078"/>
                  </a:cubicBezTo>
                  <a:lnTo>
                    <a:pt x="409" y="203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5"/>
            <p:cNvSpPr/>
            <p:nvPr/>
          </p:nvSpPr>
          <p:spPr>
            <a:xfrm>
              <a:off x="8301416" y="2753051"/>
              <a:ext cx="10753" cy="33309"/>
            </a:xfrm>
            <a:custGeom>
              <a:avLst/>
              <a:gdLst/>
              <a:ahLst/>
              <a:cxnLst/>
              <a:rect l="l" t="t" r="r" b="b"/>
              <a:pathLst>
                <a:path w="410" h="1270" extrusionOk="0"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1078"/>
                  </a:lnTo>
                  <a:cubicBezTo>
                    <a:pt x="8" y="1206"/>
                    <a:pt x="106" y="1270"/>
                    <a:pt x="205" y="1270"/>
                  </a:cubicBezTo>
                  <a:cubicBezTo>
                    <a:pt x="304" y="1270"/>
                    <a:pt x="402" y="1206"/>
                    <a:pt x="410" y="1078"/>
                  </a:cubicBezTo>
                  <a:lnTo>
                    <a:pt x="410" y="203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7" name="Google Shape;11897;p75"/>
          <p:cNvGrpSpPr/>
          <p:nvPr/>
        </p:nvGrpSpPr>
        <p:grpSpPr>
          <a:xfrm>
            <a:off x="5390373" y="2425653"/>
            <a:ext cx="257344" cy="358215"/>
            <a:chOff x="5390373" y="2425653"/>
            <a:chExt cx="257344" cy="358215"/>
          </a:xfrm>
        </p:grpSpPr>
        <p:sp>
          <p:nvSpPr>
            <p:cNvPr id="11898" name="Google Shape;11898;p75"/>
            <p:cNvSpPr/>
            <p:nvPr/>
          </p:nvSpPr>
          <p:spPr>
            <a:xfrm>
              <a:off x="5395671" y="2453323"/>
              <a:ext cx="246879" cy="325378"/>
            </a:xfrm>
            <a:custGeom>
              <a:avLst/>
              <a:gdLst/>
              <a:ahLst/>
              <a:cxnLst/>
              <a:rect l="l" t="t" r="r" b="b"/>
              <a:pathLst>
                <a:path w="9413" h="12406" extrusionOk="0">
                  <a:moveTo>
                    <a:pt x="645" y="1"/>
                  </a:moveTo>
                  <a:cubicBezTo>
                    <a:pt x="289" y="1"/>
                    <a:pt x="0" y="289"/>
                    <a:pt x="0" y="641"/>
                  </a:cubicBezTo>
                  <a:lnTo>
                    <a:pt x="0" y="11765"/>
                  </a:lnTo>
                  <a:cubicBezTo>
                    <a:pt x="0" y="12117"/>
                    <a:pt x="289" y="12405"/>
                    <a:pt x="645" y="12405"/>
                  </a:cubicBezTo>
                  <a:lnTo>
                    <a:pt x="8772" y="12405"/>
                  </a:lnTo>
                  <a:cubicBezTo>
                    <a:pt x="9123" y="12405"/>
                    <a:pt x="9412" y="12117"/>
                    <a:pt x="9412" y="11765"/>
                  </a:cubicBezTo>
                  <a:lnTo>
                    <a:pt x="9412" y="641"/>
                  </a:lnTo>
                  <a:cubicBezTo>
                    <a:pt x="9412" y="289"/>
                    <a:pt x="9123" y="1"/>
                    <a:pt x="877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5"/>
            <p:cNvSpPr/>
            <p:nvPr/>
          </p:nvSpPr>
          <p:spPr>
            <a:xfrm>
              <a:off x="5418122" y="2475800"/>
              <a:ext cx="201952" cy="269199"/>
            </a:xfrm>
            <a:custGeom>
              <a:avLst/>
              <a:gdLst/>
              <a:ahLst/>
              <a:cxnLst/>
              <a:rect l="l" t="t" r="r" b="b"/>
              <a:pathLst>
                <a:path w="7700" h="10264" extrusionOk="0">
                  <a:moveTo>
                    <a:pt x="1" y="0"/>
                  </a:moveTo>
                  <a:lnTo>
                    <a:pt x="1" y="10264"/>
                  </a:lnTo>
                  <a:lnTo>
                    <a:pt x="7700" y="1026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5"/>
            <p:cNvSpPr/>
            <p:nvPr/>
          </p:nvSpPr>
          <p:spPr>
            <a:xfrm>
              <a:off x="5468609" y="2430925"/>
              <a:ext cx="100976" cy="44901"/>
            </a:xfrm>
            <a:custGeom>
              <a:avLst/>
              <a:gdLst/>
              <a:ahLst/>
              <a:cxnLst/>
              <a:rect l="l" t="t" r="r" b="b"/>
              <a:pathLst>
                <a:path w="3850" h="1712" extrusionOk="0">
                  <a:moveTo>
                    <a:pt x="1923" y="1"/>
                  </a:moveTo>
                  <a:cubicBezTo>
                    <a:pt x="1636" y="1"/>
                    <a:pt x="1350" y="143"/>
                    <a:pt x="1189" y="426"/>
                  </a:cubicBezTo>
                  <a:lnTo>
                    <a:pt x="429" y="426"/>
                  </a:lnTo>
                  <a:cubicBezTo>
                    <a:pt x="193" y="426"/>
                    <a:pt x="0" y="619"/>
                    <a:pt x="0" y="855"/>
                  </a:cubicBezTo>
                  <a:lnTo>
                    <a:pt x="0" y="1711"/>
                  </a:lnTo>
                  <a:lnTo>
                    <a:pt x="3850" y="1711"/>
                  </a:lnTo>
                  <a:lnTo>
                    <a:pt x="3850" y="855"/>
                  </a:lnTo>
                  <a:cubicBezTo>
                    <a:pt x="3850" y="619"/>
                    <a:pt x="3657" y="426"/>
                    <a:pt x="3422" y="426"/>
                  </a:cubicBezTo>
                  <a:lnTo>
                    <a:pt x="2661" y="426"/>
                  </a:lnTo>
                  <a:cubicBezTo>
                    <a:pt x="2498" y="143"/>
                    <a:pt x="2210" y="1"/>
                    <a:pt x="1923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5"/>
            <p:cNvSpPr/>
            <p:nvPr/>
          </p:nvSpPr>
          <p:spPr>
            <a:xfrm>
              <a:off x="5535883" y="2509476"/>
              <a:ext cx="56179" cy="22372"/>
            </a:xfrm>
            <a:custGeom>
              <a:avLst/>
              <a:gdLst/>
              <a:ahLst/>
              <a:cxnLst/>
              <a:rect l="l" t="t" r="r" b="b"/>
              <a:pathLst>
                <a:path w="2142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141" y="853"/>
                  </a:lnTo>
                  <a:lnTo>
                    <a:pt x="2141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5"/>
            <p:cNvSpPr/>
            <p:nvPr/>
          </p:nvSpPr>
          <p:spPr>
            <a:xfrm>
              <a:off x="5446028" y="2548739"/>
              <a:ext cx="67536" cy="50514"/>
            </a:xfrm>
            <a:custGeom>
              <a:avLst/>
              <a:gdLst/>
              <a:ahLst/>
              <a:cxnLst/>
              <a:rect l="l" t="t" r="r" b="b"/>
              <a:pathLst>
                <a:path w="2575" h="1926" extrusionOk="0">
                  <a:moveTo>
                    <a:pt x="861" y="0"/>
                  </a:moveTo>
                  <a:lnTo>
                    <a:pt x="861" y="429"/>
                  </a:lnTo>
                  <a:cubicBezTo>
                    <a:pt x="861" y="506"/>
                    <a:pt x="813" y="583"/>
                    <a:pt x="741" y="616"/>
                  </a:cubicBezTo>
                  <a:lnTo>
                    <a:pt x="241" y="866"/>
                  </a:lnTo>
                  <a:cubicBezTo>
                    <a:pt x="92" y="939"/>
                    <a:pt x="0" y="1088"/>
                    <a:pt x="0" y="1251"/>
                  </a:cubicBezTo>
                  <a:lnTo>
                    <a:pt x="0" y="1709"/>
                  </a:lnTo>
                  <a:cubicBezTo>
                    <a:pt x="0" y="1829"/>
                    <a:pt x="96" y="1925"/>
                    <a:pt x="217" y="1925"/>
                  </a:cubicBezTo>
                  <a:lnTo>
                    <a:pt x="2358" y="1925"/>
                  </a:lnTo>
                  <a:cubicBezTo>
                    <a:pt x="2478" y="1925"/>
                    <a:pt x="2574" y="1829"/>
                    <a:pt x="2574" y="1709"/>
                  </a:cubicBezTo>
                  <a:lnTo>
                    <a:pt x="2574" y="1251"/>
                  </a:lnTo>
                  <a:cubicBezTo>
                    <a:pt x="2574" y="1088"/>
                    <a:pt x="2483" y="939"/>
                    <a:pt x="2339" y="866"/>
                  </a:cubicBezTo>
                  <a:lnTo>
                    <a:pt x="1833" y="616"/>
                  </a:lnTo>
                  <a:cubicBezTo>
                    <a:pt x="1761" y="583"/>
                    <a:pt x="1713" y="506"/>
                    <a:pt x="1713" y="429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5"/>
            <p:cNvSpPr/>
            <p:nvPr/>
          </p:nvSpPr>
          <p:spPr>
            <a:xfrm>
              <a:off x="5446133" y="2566416"/>
              <a:ext cx="67431" cy="32837"/>
            </a:xfrm>
            <a:custGeom>
              <a:avLst/>
              <a:gdLst/>
              <a:ahLst/>
              <a:cxnLst/>
              <a:rect l="l" t="t" r="r" b="b"/>
              <a:pathLst>
                <a:path w="2571" h="1252" extrusionOk="0">
                  <a:moveTo>
                    <a:pt x="627" y="0"/>
                  </a:moveTo>
                  <a:lnTo>
                    <a:pt x="237" y="192"/>
                  </a:lnTo>
                  <a:cubicBezTo>
                    <a:pt x="92" y="265"/>
                    <a:pt x="1" y="414"/>
                    <a:pt x="1" y="577"/>
                  </a:cubicBezTo>
                  <a:lnTo>
                    <a:pt x="1" y="1035"/>
                  </a:lnTo>
                  <a:cubicBezTo>
                    <a:pt x="1" y="1155"/>
                    <a:pt x="97" y="1251"/>
                    <a:pt x="218" y="1251"/>
                  </a:cubicBezTo>
                  <a:lnTo>
                    <a:pt x="2354" y="1251"/>
                  </a:lnTo>
                  <a:cubicBezTo>
                    <a:pt x="2474" y="1251"/>
                    <a:pt x="2570" y="1155"/>
                    <a:pt x="2570" y="1035"/>
                  </a:cubicBezTo>
                  <a:lnTo>
                    <a:pt x="2570" y="577"/>
                  </a:lnTo>
                  <a:cubicBezTo>
                    <a:pt x="2570" y="414"/>
                    <a:pt x="2479" y="265"/>
                    <a:pt x="2335" y="192"/>
                  </a:cubicBezTo>
                  <a:lnTo>
                    <a:pt x="1940" y="0"/>
                  </a:lnTo>
                  <a:cubicBezTo>
                    <a:pt x="1786" y="188"/>
                    <a:pt x="1550" y="582"/>
                    <a:pt x="1286" y="582"/>
                  </a:cubicBezTo>
                  <a:cubicBezTo>
                    <a:pt x="1021" y="582"/>
                    <a:pt x="785" y="188"/>
                    <a:pt x="627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5"/>
            <p:cNvSpPr/>
            <p:nvPr/>
          </p:nvSpPr>
          <p:spPr>
            <a:xfrm>
              <a:off x="5446133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4" y="0"/>
                  </a:moveTo>
                  <a:cubicBezTo>
                    <a:pt x="20" y="58"/>
                    <a:pt x="1" y="125"/>
                    <a:pt x="1" y="197"/>
                  </a:cubicBezTo>
                  <a:lnTo>
                    <a:pt x="1" y="655"/>
                  </a:lnTo>
                  <a:cubicBezTo>
                    <a:pt x="1" y="775"/>
                    <a:pt x="97" y="871"/>
                    <a:pt x="213" y="871"/>
                  </a:cubicBezTo>
                  <a:lnTo>
                    <a:pt x="641" y="871"/>
                  </a:lnTo>
                  <a:lnTo>
                    <a:pt x="646" y="655"/>
                  </a:lnTo>
                  <a:cubicBezTo>
                    <a:pt x="646" y="520"/>
                    <a:pt x="578" y="395"/>
                    <a:pt x="473" y="31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5"/>
            <p:cNvSpPr/>
            <p:nvPr/>
          </p:nvSpPr>
          <p:spPr>
            <a:xfrm>
              <a:off x="5496620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93" y="0"/>
                  </a:moveTo>
                  <a:lnTo>
                    <a:pt x="174" y="313"/>
                  </a:lnTo>
                  <a:cubicBezTo>
                    <a:pt x="63" y="395"/>
                    <a:pt x="1" y="520"/>
                    <a:pt x="1" y="655"/>
                  </a:cubicBezTo>
                  <a:lnTo>
                    <a:pt x="5" y="871"/>
                  </a:lnTo>
                  <a:lnTo>
                    <a:pt x="434" y="871"/>
                  </a:lnTo>
                  <a:cubicBezTo>
                    <a:pt x="549" y="871"/>
                    <a:pt x="645" y="775"/>
                    <a:pt x="645" y="655"/>
                  </a:cubicBezTo>
                  <a:lnTo>
                    <a:pt x="645" y="197"/>
                  </a:lnTo>
                  <a:cubicBezTo>
                    <a:pt x="645" y="125"/>
                    <a:pt x="626" y="58"/>
                    <a:pt x="59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5"/>
            <p:cNvSpPr/>
            <p:nvPr/>
          </p:nvSpPr>
          <p:spPr>
            <a:xfrm>
              <a:off x="5457384" y="2503811"/>
              <a:ext cx="44954" cy="50514"/>
            </a:xfrm>
            <a:custGeom>
              <a:avLst/>
              <a:gdLst/>
              <a:ahLst/>
              <a:cxnLst/>
              <a:rect l="l" t="t" r="r" b="b"/>
              <a:pathLst>
                <a:path w="1714" h="1926" extrusionOk="0">
                  <a:moveTo>
                    <a:pt x="640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3"/>
                  </a:lnTo>
                  <a:cubicBezTo>
                    <a:pt x="0" y="1545"/>
                    <a:pt x="385" y="1925"/>
                    <a:pt x="857" y="1925"/>
                  </a:cubicBezTo>
                  <a:cubicBezTo>
                    <a:pt x="1328" y="1925"/>
                    <a:pt x="1708" y="1545"/>
                    <a:pt x="1713" y="1073"/>
                  </a:cubicBezTo>
                  <a:lnTo>
                    <a:pt x="1713" y="645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5"/>
            <p:cNvSpPr/>
            <p:nvPr/>
          </p:nvSpPr>
          <p:spPr>
            <a:xfrm>
              <a:off x="5457384" y="2503811"/>
              <a:ext cx="30948" cy="50567"/>
            </a:xfrm>
            <a:custGeom>
              <a:avLst/>
              <a:gdLst/>
              <a:ahLst/>
              <a:cxnLst/>
              <a:rect l="l" t="t" r="r" b="b"/>
              <a:pathLst>
                <a:path w="1180" h="1928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lnTo>
                    <a:pt x="0" y="1073"/>
                  </a:lnTo>
                  <a:cubicBezTo>
                    <a:pt x="0" y="1563"/>
                    <a:pt x="402" y="1927"/>
                    <a:pt x="854" y="1927"/>
                  </a:cubicBezTo>
                  <a:cubicBezTo>
                    <a:pt x="961" y="1927"/>
                    <a:pt x="1071" y="1907"/>
                    <a:pt x="1179" y="1863"/>
                  </a:cubicBezTo>
                  <a:cubicBezTo>
                    <a:pt x="852" y="1733"/>
                    <a:pt x="645" y="1420"/>
                    <a:pt x="645" y="1073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79" y="15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5"/>
            <p:cNvSpPr/>
            <p:nvPr/>
          </p:nvSpPr>
          <p:spPr>
            <a:xfrm>
              <a:off x="5457384" y="2503811"/>
              <a:ext cx="44954" cy="22477"/>
            </a:xfrm>
            <a:custGeom>
              <a:avLst/>
              <a:gdLst/>
              <a:ahLst/>
              <a:cxnLst/>
              <a:rect l="l" t="t" r="r" b="b"/>
              <a:pathLst>
                <a:path w="1714" h="857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0" y="640"/>
                    <a:pt x="640" y="857"/>
                    <a:pt x="1713" y="857"/>
                  </a:cubicBezTo>
                  <a:lnTo>
                    <a:pt x="1713" y="640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5"/>
            <p:cNvSpPr/>
            <p:nvPr/>
          </p:nvSpPr>
          <p:spPr>
            <a:xfrm>
              <a:off x="5457384" y="2503811"/>
              <a:ext cx="30948" cy="20457"/>
            </a:xfrm>
            <a:custGeom>
              <a:avLst/>
              <a:gdLst/>
              <a:ahLst/>
              <a:cxnLst/>
              <a:rect l="l" t="t" r="r" b="b"/>
              <a:pathLst>
                <a:path w="1180" h="780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212" y="703"/>
                    <a:pt x="424" y="751"/>
                    <a:pt x="640" y="780"/>
                  </a:cubicBezTo>
                  <a:lnTo>
                    <a:pt x="640" y="640"/>
                  </a:lnTo>
                  <a:lnTo>
                    <a:pt x="645" y="640"/>
                  </a:lnTo>
                  <a:cubicBezTo>
                    <a:pt x="645" y="328"/>
                    <a:pt x="871" y="63"/>
                    <a:pt x="1179" y="10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5"/>
            <p:cNvSpPr/>
            <p:nvPr/>
          </p:nvSpPr>
          <p:spPr>
            <a:xfrm>
              <a:off x="5390373" y="2425653"/>
              <a:ext cx="257344" cy="358215"/>
            </a:xfrm>
            <a:custGeom>
              <a:avLst/>
              <a:gdLst/>
              <a:ahLst/>
              <a:cxnLst/>
              <a:rect l="l" t="t" r="r" b="b"/>
              <a:pathLst>
                <a:path w="9812" h="13658" extrusionOk="0">
                  <a:moveTo>
                    <a:pt x="4910" y="400"/>
                  </a:moveTo>
                  <a:cubicBezTo>
                    <a:pt x="5130" y="400"/>
                    <a:pt x="5348" y="510"/>
                    <a:pt x="5471" y="729"/>
                  </a:cubicBezTo>
                  <a:cubicBezTo>
                    <a:pt x="5510" y="791"/>
                    <a:pt x="5572" y="830"/>
                    <a:pt x="5644" y="830"/>
                  </a:cubicBezTo>
                  <a:lnTo>
                    <a:pt x="6405" y="830"/>
                  </a:lnTo>
                  <a:cubicBezTo>
                    <a:pt x="6530" y="830"/>
                    <a:pt x="6631" y="931"/>
                    <a:pt x="6631" y="1056"/>
                  </a:cubicBezTo>
                  <a:lnTo>
                    <a:pt x="6631" y="1710"/>
                  </a:lnTo>
                  <a:lnTo>
                    <a:pt x="3181" y="1710"/>
                  </a:lnTo>
                  <a:lnTo>
                    <a:pt x="3181" y="1056"/>
                  </a:lnTo>
                  <a:lnTo>
                    <a:pt x="3186" y="1056"/>
                  </a:lnTo>
                  <a:cubicBezTo>
                    <a:pt x="3186" y="931"/>
                    <a:pt x="3287" y="830"/>
                    <a:pt x="3412" y="830"/>
                  </a:cubicBezTo>
                  <a:lnTo>
                    <a:pt x="4172" y="830"/>
                  </a:lnTo>
                  <a:cubicBezTo>
                    <a:pt x="4244" y="830"/>
                    <a:pt x="4307" y="791"/>
                    <a:pt x="4345" y="729"/>
                  </a:cubicBezTo>
                  <a:cubicBezTo>
                    <a:pt x="4470" y="510"/>
                    <a:pt x="4690" y="400"/>
                    <a:pt x="4910" y="400"/>
                  </a:cubicBezTo>
                  <a:close/>
                  <a:moveTo>
                    <a:pt x="8974" y="1258"/>
                  </a:moveTo>
                  <a:cubicBezTo>
                    <a:pt x="9215" y="1258"/>
                    <a:pt x="9412" y="1455"/>
                    <a:pt x="9412" y="1696"/>
                  </a:cubicBezTo>
                  <a:lnTo>
                    <a:pt x="9412" y="12820"/>
                  </a:lnTo>
                  <a:cubicBezTo>
                    <a:pt x="9412" y="13061"/>
                    <a:pt x="9215" y="13258"/>
                    <a:pt x="8969" y="13258"/>
                  </a:cubicBezTo>
                  <a:lnTo>
                    <a:pt x="847" y="13258"/>
                  </a:lnTo>
                  <a:cubicBezTo>
                    <a:pt x="602" y="13258"/>
                    <a:pt x="404" y="13061"/>
                    <a:pt x="404" y="12820"/>
                  </a:cubicBezTo>
                  <a:lnTo>
                    <a:pt x="404" y="1696"/>
                  </a:lnTo>
                  <a:cubicBezTo>
                    <a:pt x="404" y="1455"/>
                    <a:pt x="602" y="1258"/>
                    <a:pt x="847" y="1258"/>
                  </a:cubicBezTo>
                  <a:lnTo>
                    <a:pt x="2786" y="1258"/>
                  </a:lnTo>
                  <a:lnTo>
                    <a:pt x="2786" y="1912"/>
                  </a:lnTo>
                  <a:cubicBezTo>
                    <a:pt x="2786" y="2023"/>
                    <a:pt x="2873" y="2109"/>
                    <a:pt x="2983" y="2109"/>
                  </a:cubicBezTo>
                  <a:lnTo>
                    <a:pt x="6833" y="2109"/>
                  </a:lnTo>
                  <a:cubicBezTo>
                    <a:pt x="6944" y="2109"/>
                    <a:pt x="7035" y="2023"/>
                    <a:pt x="7035" y="1912"/>
                  </a:cubicBezTo>
                  <a:lnTo>
                    <a:pt x="7035" y="1258"/>
                  </a:lnTo>
                  <a:close/>
                  <a:moveTo>
                    <a:pt x="4906" y="1"/>
                  </a:moveTo>
                  <a:cubicBezTo>
                    <a:pt x="4588" y="1"/>
                    <a:pt x="4271" y="144"/>
                    <a:pt x="4061" y="430"/>
                  </a:cubicBezTo>
                  <a:lnTo>
                    <a:pt x="3412" y="430"/>
                  </a:lnTo>
                  <a:cubicBezTo>
                    <a:pt x="3142" y="430"/>
                    <a:pt x="2902" y="599"/>
                    <a:pt x="2815" y="854"/>
                  </a:cubicBezTo>
                  <a:lnTo>
                    <a:pt x="842" y="854"/>
                  </a:lnTo>
                  <a:cubicBezTo>
                    <a:pt x="380" y="854"/>
                    <a:pt x="0" y="1234"/>
                    <a:pt x="0" y="1696"/>
                  </a:cubicBezTo>
                  <a:lnTo>
                    <a:pt x="0" y="12816"/>
                  </a:lnTo>
                  <a:cubicBezTo>
                    <a:pt x="0" y="13282"/>
                    <a:pt x="380" y="13658"/>
                    <a:pt x="842" y="13658"/>
                  </a:cubicBezTo>
                  <a:lnTo>
                    <a:pt x="8969" y="13658"/>
                  </a:lnTo>
                  <a:cubicBezTo>
                    <a:pt x="9436" y="13658"/>
                    <a:pt x="9811" y="13282"/>
                    <a:pt x="9811" y="12816"/>
                  </a:cubicBezTo>
                  <a:lnTo>
                    <a:pt x="9811" y="1696"/>
                  </a:lnTo>
                  <a:cubicBezTo>
                    <a:pt x="9811" y="1234"/>
                    <a:pt x="9436" y="854"/>
                    <a:pt x="8974" y="854"/>
                  </a:cubicBezTo>
                  <a:lnTo>
                    <a:pt x="7001" y="854"/>
                  </a:lnTo>
                  <a:cubicBezTo>
                    <a:pt x="6915" y="599"/>
                    <a:pt x="6674" y="430"/>
                    <a:pt x="6405" y="430"/>
                  </a:cubicBezTo>
                  <a:lnTo>
                    <a:pt x="5750" y="430"/>
                  </a:lnTo>
                  <a:cubicBezTo>
                    <a:pt x="5541" y="144"/>
                    <a:pt x="5223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5"/>
            <p:cNvSpPr/>
            <p:nvPr/>
          </p:nvSpPr>
          <p:spPr>
            <a:xfrm>
              <a:off x="5512147" y="2448025"/>
              <a:ext cx="12406" cy="10622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65" y="1"/>
                  </a:moveTo>
                  <a:cubicBezTo>
                    <a:pt x="266" y="1"/>
                    <a:pt x="268" y="1"/>
                    <a:pt x="269" y="1"/>
                  </a:cubicBezTo>
                  <a:lnTo>
                    <a:pt x="269" y="1"/>
                  </a:lnTo>
                  <a:cubicBezTo>
                    <a:pt x="269" y="1"/>
                    <a:pt x="270" y="1"/>
                    <a:pt x="270" y="1"/>
                  </a:cubicBezTo>
                  <a:close/>
                  <a:moveTo>
                    <a:pt x="269" y="1"/>
                  </a:moveTo>
                  <a:cubicBezTo>
                    <a:pt x="92" y="6"/>
                    <a:pt x="1" y="222"/>
                    <a:pt x="130" y="347"/>
                  </a:cubicBezTo>
                  <a:cubicBezTo>
                    <a:pt x="170" y="387"/>
                    <a:pt x="219" y="405"/>
                    <a:pt x="267" y="405"/>
                  </a:cubicBezTo>
                  <a:cubicBezTo>
                    <a:pt x="370" y="405"/>
                    <a:pt x="469" y="324"/>
                    <a:pt x="472" y="203"/>
                  </a:cubicBezTo>
                  <a:cubicBezTo>
                    <a:pt x="472" y="93"/>
                    <a:pt x="378" y="3"/>
                    <a:pt x="2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5"/>
            <p:cNvSpPr/>
            <p:nvPr/>
          </p:nvSpPr>
          <p:spPr>
            <a:xfrm>
              <a:off x="5412824" y="2470502"/>
              <a:ext cx="212548" cy="279795"/>
            </a:xfrm>
            <a:custGeom>
              <a:avLst/>
              <a:gdLst/>
              <a:ahLst/>
              <a:cxnLst/>
              <a:rect l="l" t="t" r="r" b="b"/>
              <a:pathLst>
                <a:path w="8104" h="10668" extrusionOk="0">
                  <a:moveTo>
                    <a:pt x="203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0466"/>
                  </a:lnTo>
                  <a:cubicBezTo>
                    <a:pt x="1" y="10576"/>
                    <a:pt x="92" y="10668"/>
                    <a:pt x="203" y="10668"/>
                  </a:cubicBezTo>
                  <a:lnTo>
                    <a:pt x="7902" y="10668"/>
                  </a:lnTo>
                  <a:cubicBezTo>
                    <a:pt x="8012" y="10668"/>
                    <a:pt x="8104" y="10576"/>
                    <a:pt x="8104" y="10466"/>
                  </a:cubicBezTo>
                  <a:lnTo>
                    <a:pt x="8104" y="202"/>
                  </a:lnTo>
                  <a:cubicBezTo>
                    <a:pt x="8104" y="92"/>
                    <a:pt x="8012" y="0"/>
                    <a:pt x="7902" y="0"/>
                  </a:cubicBezTo>
                  <a:lnTo>
                    <a:pt x="6833" y="0"/>
                  </a:lnTo>
                  <a:cubicBezTo>
                    <a:pt x="6578" y="15"/>
                    <a:pt x="6578" y="385"/>
                    <a:pt x="6833" y="399"/>
                  </a:cubicBezTo>
                  <a:lnTo>
                    <a:pt x="7704" y="399"/>
                  </a:lnTo>
                  <a:lnTo>
                    <a:pt x="7704" y="10264"/>
                  </a:lnTo>
                  <a:lnTo>
                    <a:pt x="405" y="10264"/>
                  </a:lnTo>
                  <a:lnTo>
                    <a:pt x="405" y="399"/>
                  </a:lnTo>
                  <a:lnTo>
                    <a:pt x="1271" y="399"/>
                  </a:lnTo>
                  <a:cubicBezTo>
                    <a:pt x="1526" y="385"/>
                    <a:pt x="1526" y="15"/>
                    <a:pt x="1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5"/>
            <p:cNvSpPr/>
            <p:nvPr/>
          </p:nvSpPr>
          <p:spPr>
            <a:xfrm>
              <a:off x="5440835" y="2498513"/>
              <a:ext cx="77896" cy="105907"/>
            </a:xfrm>
            <a:custGeom>
              <a:avLst/>
              <a:gdLst/>
              <a:ahLst/>
              <a:cxnLst/>
              <a:rect l="l" t="t" r="r" b="b"/>
              <a:pathLst>
                <a:path w="2970" h="4038" extrusionOk="0">
                  <a:moveTo>
                    <a:pt x="1699" y="404"/>
                  </a:moveTo>
                  <a:cubicBezTo>
                    <a:pt x="1945" y="404"/>
                    <a:pt x="2142" y="602"/>
                    <a:pt x="2142" y="842"/>
                  </a:cubicBezTo>
                  <a:lnTo>
                    <a:pt x="2142" y="1275"/>
                  </a:lnTo>
                  <a:cubicBezTo>
                    <a:pt x="2132" y="1627"/>
                    <a:pt x="1844" y="1911"/>
                    <a:pt x="1488" y="1911"/>
                  </a:cubicBezTo>
                  <a:cubicBezTo>
                    <a:pt x="1132" y="1911"/>
                    <a:pt x="843" y="1627"/>
                    <a:pt x="833" y="1275"/>
                  </a:cubicBezTo>
                  <a:lnTo>
                    <a:pt x="833" y="847"/>
                  </a:lnTo>
                  <a:lnTo>
                    <a:pt x="833" y="842"/>
                  </a:lnTo>
                  <a:cubicBezTo>
                    <a:pt x="833" y="602"/>
                    <a:pt x="1031" y="404"/>
                    <a:pt x="1276" y="404"/>
                  </a:cubicBezTo>
                  <a:close/>
                  <a:moveTo>
                    <a:pt x="1714" y="2300"/>
                  </a:moveTo>
                  <a:lnTo>
                    <a:pt x="1714" y="2421"/>
                  </a:lnTo>
                  <a:cubicBezTo>
                    <a:pt x="1714" y="2498"/>
                    <a:pt x="1733" y="2565"/>
                    <a:pt x="1772" y="2632"/>
                  </a:cubicBezTo>
                  <a:lnTo>
                    <a:pt x="1497" y="2902"/>
                  </a:lnTo>
                  <a:cubicBezTo>
                    <a:pt x="1495" y="2904"/>
                    <a:pt x="1491" y="2905"/>
                    <a:pt x="1488" y="2905"/>
                  </a:cubicBezTo>
                  <a:cubicBezTo>
                    <a:pt x="1484" y="2905"/>
                    <a:pt x="1481" y="2904"/>
                    <a:pt x="1478" y="2902"/>
                  </a:cubicBezTo>
                  <a:lnTo>
                    <a:pt x="1204" y="2632"/>
                  </a:lnTo>
                  <a:cubicBezTo>
                    <a:pt x="1242" y="2565"/>
                    <a:pt x="1262" y="2498"/>
                    <a:pt x="1257" y="2421"/>
                  </a:cubicBezTo>
                  <a:lnTo>
                    <a:pt x="1257" y="2300"/>
                  </a:lnTo>
                  <a:cubicBezTo>
                    <a:pt x="1334" y="2317"/>
                    <a:pt x="1411" y="2326"/>
                    <a:pt x="1487" y="2326"/>
                  </a:cubicBezTo>
                  <a:cubicBezTo>
                    <a:pt x="1564" y="2326"/>
                    <a:pt x="1639" y="2317"/>
                    <a:pt x="1714" y="2300"/>
                  </a:cubicBezTo>
                  <a:close/>
                  <a:moveTo>
                    <a:pt x="2099" y="2868"/>
                  </a:moveTo>
                  <a:lnTo>
                    <a:pt x="2445" y="3041"/>
                  </a:lnTo>
                  <a:cubicBezTo>
                    <a:pt x="2522" y="3080"/>
                    <a:pt x="2570" y="3162"/>
                    <a:pt x="2570" y="3248"/>
                  </a:cubicBezTo>
                  <a:lnTo>
                    <a:pt x="2570" y="3624"/>
                  </a:lnTo>
                  <a:cubicBezTo>
                    <a:pt x="2570" y="3633"/>
                    <a:pt x="2566" y="3638"/>
                    <a:pt x="2556" y="3638"/>
                  </a:cubicBezTo>
                  <a:lnTo>
                    <a:pt x="420" y="3638"/>
                  </a:lnTo>
                  <a:cubicBezTo>
                    <a:pt x="410" y="3638"/>
                    <a:pt x="405" y="3633"/>
                    <a:pt x="405" y="3624"/>
                  </a:cubicBezTo>
                  <a:lnTo>
                    <a:pt x="405" y="3248"/>
                  </a:lnTo>
                  <a:cubicBezTo>
                    <a:pt x="405" y="3162"/>
                    <a:pt x="453" y="3080"/>
                    <a:pt x="530" y="3041"/>
                  </a:cubicBezTo>
                  <a:lnTo>
                    <a:pt x="877" y="2868"/>
                  </a:lnTo>
                  <a:lnTo>
                    <a:pt x="1194" y="3186"/>
                  </a:lnTo>
                  <a:cubicBezTo>
                    <a:pt x="1276" y="3267"/>
                    <a:pt x="1382" y="3308"/>
                    <a:pt x="1488" y="3308"/>
                  </a:cubicBezTo>
                  <a:cubicBezTo>
                    <a:pt x="1594" y="3308"/>
                    <a:pt x="1699" y="3267"/>
                    <a:pt x="1781" y="3186"/>
                  </a:cubicBezTo>
                  <a:lnTo>
                    <a:pt x="2099" y="2868"/>
                  </a:lnTo>
                  <a:close/>
                  <a:moveTo>
                    <a:pt x="1271" y="0"/>
                  </a:moveTo>
                  <a:cubicBezTo>
                    <a:pt x="804" y="0"/>
                    <a:pt x="429" y="380"/>
                    <a:pt x="429" y="842"/>
                  </a:cubicBezTo>
                  <a:lnTo>
                    <a:pt x="429" y="1275"/>
                  </a:lnTo>
                  <a:cubicBezTo>
                    <a:pt x="429" y="1607"/>
                    <a:pt x="593" y="1920"/>
                    <a:pt x="862" y="2117"/>
                  </a:cubicBezTo>
                  <a:lnTo>
                    <a:pt x="862" y="2421"/>
                  </a:lnTo>
                  <a:cubicBezTo>
                    <a:pt x="857" y="2425"/>
                    <a:pt x="857" y="2430"/>
                    <a:pt x="853" y="2430"/>
                  </a:cubicBezTo>
                  <a:lnTo>
                    <a:pt x="352" y="2680"/>
                  </a:lnTo>
                  <a:cubicBezTo>
                    <a:pt x="136" y="2786"/>
                    <a:pt x="1" y="3008"/>
                    <a:pt x="6" y="3243"/>
                  </a:cubicBezTo>
                  <a:lnTo>
                    <a:pt x="6" y="3624"/>
                  </a:lnTo>
                  <a:cubicBezTo>
                    <a:pt x="6" y="3850"/>
                    <a:pt x="189" y="4033"/>
                    <a:pt x="420" y="4037"/>
                  </a:cubicBezTo>
                  <a:lnTo>
                    <a:pt x="2556" y="4037"/>
                  </a:lnTo>
                  <a:cubicBezTo>
                    <a:pt x="2782" y="4033"/>
                    <a:pt x="2970" y="3850"/>
                    <a:pt x="2970" y="3624"/>
                  </a:cubicBezTo>
                  <a:lnTo>
                    <a:pt x="2970" y="3243"/>
                  </a:lnTo>
                  <a:cubicBezTo>
                    <a:pt x="2970" y="3008"/>
                    <a:pt x="2835" y="2786"/>
                    <a:pt x="2623" y="2680"/>
                  </a:cubicBezTo>
                  <a:lnTo>
                    <a:pt x="2123" y="2430"/>
                  </a:lnTo>
                  <a:cubicBezTo>
                    <a:pt x="2118" y="2430"/>
                    <a:pt x="2113" y="2425"/>
                    <a:pt x="2113" y="2421"/>
                  </a:cubicBezTo>
                  <a:lnTo>
                    <a:pt x="2113" y="2117"/>
                  </a:lnTo>
                  <a:cubicBezTo>
                    <a:pt x="2383" y="1920"/>
                    <a:pt x="2541" y="1607"/>
                    <a:pt x="2541" y="1271"/>
                  </a:cubicBezTo>
                  <a:lnTo>
                    <a:pt x="2541" y="842"/>
                  </a:lnTo>
                  <a:cubicBezTo>
                    <a:pt x="2541" y="380"/>
                    <a:pt x="2166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5"/>
            <p:cNvSpPr/>
            <p:nvPr/>
          </p:nvSpPr>
          <p:spPr>
            <a:xfrm>
              <a:off x="5530690" y="2504178"/>
              <a:ext cx="66670" cy="32968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2137" y="400"/>
                  </a:moveTo>
                  <a:lnTo>
                    <a:pt x="2137" y="857"/>
                  </a:lnTo>
                  <a:lnTo>
                    <a:pt x="400" y="857"/>
                  </a:lnTo>
                  <a:lnTo>
                    <a:pt x="400" y="400"/>
                  </a:lnTo>
                  <a:close/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1059"/>
                  </a:lnTo>
                  <a:cubicBezTo>
                    <a:pt x="1" y="1165"/>
                    <a:pt x="92" y="1257"/>
                    <a:pt x="198" y="1257"/>
                  </a:cubicBezTo>
                  <a:lnTo>
                    <a:pt x="2339" y="1257"/>
                  </a:lnTo>
                  <a:cubicBezTo>
                    <a:pt x="2450" y="1257"/>
                    <a:pt x="2541" y="1165"/>
                    <a:pt x="2541" y="1055"/>
                  </a:cubicBezTo>
                  <a:lnTo>
                    <a:pt x="2541" y="198"/>
                  </a:lnTo>
                  <a:cubicBezTo>
                    <a:pt x="2541" y="87"/>
                    <a:pt x="2450" y="1"/>
                    <a:pt x="23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5"/>
            <p:cNvSpPr/>
            <p:nvPr/>
          </p:nvSpPr>
          <p:spPr>
            <a:xfrm>
              <a:off x="5528670" y="2549106"/>
              <a:ext cx="70578" cy="10517"/>
            </a:xfrm>
            <a:custGeom>
              <a:avLst/>
              <a:gdLst/>
              <a:ahLst/>
              <a:cxnLst/>
              <a:rect l="l" t="t" r="r" b="b"/>
              <a:pathLst>
                <a:path w="2691" h="401" extrusionOk="0">
                  <a:moveTo>
                    <a:pt x="257" y="0"/>
                  </a:moveTo>
                  <a:cubicBezTo>
                    <a:pt x="1" y="0"/>
                    <a:pt x="2" y="401"/>
                    <a:pt x="262" y="401"/>
                  </a:cubicBezTo>
                  <a:cubicBezTo>
                    <a:pt x="266" y="401"/>
                    <a:pt x="271" y="400"/>
                    <a:pt x="275" y="400"/>
                  </a:cubicBezTo>
                  <a:lnTo>
                    <a:pt x="2416" y="400"/>
                  </a:lnTo>
                  <a:cubicBezTo>
                    <a:pt x="2421" y="400"/>
                    <a:pt x="2425" y="401"/>
                    <a:pt x="2430" y="401"/>
                  </a:cubicBezTo>
                  <a:cubicBezTo>
                    <a:pt x="2689" y="401"/>
                    <a:pt x="2691" y="0"/>
                    <a:pt x="2434" y="0"/>
                  </a:cubicBezTo>
                  <a:cubicBezTo>
                    <a:pt x="2428" y="0"/>
                    <a:pt x="2422" y="0"/>
                    <a:pt x="2416" y="1"/>
                  </a:cubicBezTo>
                  <a:lnTo>
                    <a:pt x="275" y="1"/>
                  </a:lnTo>
                  <a:cubicBezTo>
                    <a:pt x="269" y="0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5"/>
            <p:cNvSpPr/>
            <p:nvPr/>
          </p:nvSpPr>
          <p:spPr>
            <a:xfrm>
              <a:off x="5528670" y="2571452"/>
              <a:ext cx="37007" cy="10517"/>
            </a:xfrm>
            <a:custGeom>
              <a:avLst/>
              <a:gdLst/>
              <a:ahLst/>
              <a:cxnLst/>
              <a:rect l="l" t="t" r="r" b="b"/>
              <a:pathLst>
                <a:path w="1411" h="401" extrusionOk="0">
                  <a:moveTo>
                    <a:pt x="262" y="0"/>
                  </a:moveTo>
                  <a:cubicBezTo>
                    <a:pt x="2" y="0"/>
                    <a:pt x="1" y="400"/>
                    <a:pt x="257" y="400"/>
                  </a:cubicBezTo>
                  <a:cubicBezTo>
                    <a:pt x="263" y="400"/>
                    <a:pt x="269" y="400"/>
                    <a:pt x="275" y="400"/>
                  </a:cubicBezTo>
                  <a:lnTo>
                    <a:pt x="1132" y="400"/>
                  </a:lnTo>
                  <a:cubicBezTo>
                    <a:pt x="1138" y="400"/>
                    <a:pt x="1144" y="400"/>
                    <a:pt x="1150" y="400"/>
                  </a:cubicBezTo>
                  <a:cubicBezTo>
                    <a:pt x="1411" y="400"/>
                    <a:pt x="1409" y="0"/>
                    <a:pt x="1145" y="0"/>
                  </a:cubicBezTo>
                  <a:cubicBezTo>
                    <a:pt x="1141" y="0"/>
                    <a:pt x="1136" y="0"/>
                    <a:pt x="1132" y="0"/>
                  </a:cubicBezTo>
                  <a:lnTo>
                    <a:pt x="275" y="0"/>
                  </a:lnTo>
                  <a:cubicBezTo>
                    <a:pt x="271" y="0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5"/>
            <p:cNvSpPr/>
            <p:nvPr/>
          </p:nvSpPr>
          <p:spPr>
            <a:xfrm>
              <a:off x="5438946" y="2616379"/>
              <a:ext cx="160302" cy="10517"/>
            </a:xfrm>
            <a:custGeom>
              <a:avLst/>
              <a:gdLst/>
              <a:ahLst/>
              <a:cxnLst/>
              <a:rect l="l" t="t" r="r" b="b"/>
              <a:pathLst>
                <a:path w="6112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5837" y="400"/>
                  </a:lnTo>
                  <a:cubicBezTo>
                    <a:pt x="5842" y="400"/>
                    <a:pt x="5847" y="400"/>
                    <a:pt x="5851" y="400"/>
                  </a:cubicBezTo>
                  <a:cubicBezTo>
                    <a:pt x="6112" y="400"/>
                    <a:pt x="6112" y="0"/>
                    <a:pt x="5851" y="0"/>
                  </a:cubicBezTo>
                  <a:cubicBezTo>
                    <a:pt x="5847" y="0"/>
                    <a:pt x="5842" y="0"/>
                    <a:pt x="5837" y="0"/>
                  </a:cubicBezTo>
                  <a:lnTo>
                    <a:pt x="275" y="0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5"/>
            <p:cNvSpPr/>
            <p:nvPr/>
          </p:nvSpPr>
          <p:spPr>
            <a:xfrm>
              <a:off x="5438946" y="2638830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57" y="0"/>
                  </a:moveTo>
                  <a:cubicBezTo>
                    <a:pt x="0" y="0"/>
                    <a:pt x="2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2" y="401"/>
                    <a:pt x="717" y="401"/>
                  </a:cubicBezTo>
                  <a:cubicBezTo>
                    <a:pt x="981" y="401"/>
                    <a:pt x="983" y="0"/>
                    <a:pt x="721" y="0"/>
                  </a:cubicBezTo>
                  <a:cubicBezTo>
                    <a:pt x="715" y="0"/>
                    <a:pt x="709" y="1"/>
                    <a:pt x="703" y="1"/>
                  </a:cubicBezTo>
                  <a:lnTo>
                    <a:pt x="275" y="1"/>
                  </a:lnTo>
                  <a:cubicBezTo>
                    <a:pt x="269" y="1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5"/>
            <p:cNvSpPr/>
            <p:nvPr/>
          </p:nvSpPr>
          <p:spPr>
            <a:xfrm>
              <a:off x="5438946" y="2706104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703" y="400"/>
                  </a:lnTo>
                  <a:cubicBezTo>
                    <a:pt x="708" y="400"/>
                    <a:pt x="713" y="400"/>
                    <a:pt x="717" y="400"/>
                  </a:cubicBezTo>
                  <a:cubicBezTo>
                    <a:pt x="982" y="400"/>
                    <a:pt x="982" y="0"/>
                    <a:pt x="717" y="0"/>
                  </a:cubicBezTo>
                  <a:cubicBezTo>
                    <a:pt x="713" y="0"/>
                    <a:pt x="708" y="0"/>
                    <a:pt x="703" y="1"/>
                  </a:cubicBezTo>
                  <a:lnTo>
                    <a:pt x="275" y="1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5"/>
            <p:cNvSpPr/>
            <p:nvPr/>
          </p:nvSpPr>
          <p:spPr>
            <a:xfrm>
              <a:off x="5438946" y="2683627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1"/>
                  </a:moveTo>
                  <a:cubicBezTo>
                    <a:pt x="0" y="1"/>
                    <a:pt x="0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3" y="401"/>
                    <a:pt x="717" y="401"/>
                  </a:cubicBezTo>
                  <a:cubicBezTo>
                    <a:pt x="982" y="401"/>
                    <a:pt x="982" y="1"/>
                    <a:pt x="717" y="1"/>
                  </a:cubicBezTo>
                  <a:cubicBezTo>
                    <a:pt x="713" y="1"/>
                    <a:pt x="708" y="1"/>
                    <a:pt x="703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5"/>
            <p:cNvSpPr/>
            <p:nvPr/>
          </p:nvSpPr>
          <p:spPr>
            <a:xfrm>
              <a:off x="5439576" y="2661307"/>
              <a:ext cx="24392" cy="10491"/>
            </a:xfrm>
            <a:custGeom>
              <a:avLst/>
              <a:gdLst/>
              <a:ahLst/>
              <a:cxnLst/>
              <a:rect l="l" t="t" r="r" b="b"/>
              <a:pathLst>
                <a:path w="930" h="400" extrusionOk="0">
                  <a:moveTo>
                    <a:pt x="251" y="0"/>
                  </a:moveTo>
                  <a:cubicBezTo>
                    <a:pt x="1" y="10"/>
                    <a:pt x="1" y="385"/>
                    <a:pt x="251" y="400"/>
                  </a:cubicBezTo>
                  <a:lnTo>
                    <a:pt x="679" y="400"/>
                  </a:lnTo>
                  <a:cubicBezTo>
                    <a:pt x="929" y="385"/>
                    <a:pt x="929" y="1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5"/>
            <p:cNvSpPr/>
            <p:nvPr/>
          </p:nvSpPr>
          <p:spPr>
            <a:xfrm>
              <a:off x="5472517" y="2638830"/>
              <a:ext cx="48259" cy="10517"/>
            </a:xfrm>
            <a:custGeom>
              <a:avLst/>
              <a:gdLst/>
              <a:ahLst/>
              <a:cxnLst/>
              <a:rect l="l" t="t" r="r" b="b"/>
              <a:pathLst>
                <a:path w="1840" h="401" extrusionOk="0">
                  <a:moveTo>
                    <a:pt x="262" y="0"/>
                  </a:moveTo>
                  <a:cubicBezTo>
                    <a:pt x="0" y="0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8" y="401"/>
                    <a:pt x="1839" y="0"/>
                    <a:pt x="1582" y="0"/>
                  </a:cubicBezTo>
                  <a:cubicBezTo>
                    <a:pt x="1576" y="0"/>
                    <a:pt x="1571" y="1"/>
                    <a:pt x="1564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5"/>
            <p:cNvSpPr/>
            <p:nvPr/>
          </p:nvSpPr>
          <p:spPr>
            <a:xfrm>
              <a:off x="5473278" y="2706104"/>
              <a:ext cx="69949" cy="10517"/>
            </a:xfrm>
            <a:custGeom>
              <a:avLst/>
              <a:gdLst/>
              <a:ahLst/>
              <a:cxnLst/>
              <a:rect l="l" t="t" r="r" b="b"/>
              <a:pathLst>
                <a:path w="2667" h="401" extrusionOk="0">
                  <a:moveTo>
                    <a:pt x="2406" y="0"/>
                  </a:moveTo>
                  <a:cubicBezTo>
                    <a:pt x="2401" y="0"/>
                    <a:pt x="2397" y="0"/>
                    <a:pt x="2392" y="1"/>
                  </a:cubicBezTo>
                  <a:lnTo>
                    <a:pt x="251" y="1"/>
                  </a:lnTo>
                  <a:cubicBezTo>
                    <a:pt x="1" y="15"/>
                    <a:pt x="1" y="386"/>
                    <a:pt x="251" y="400"/>
                  </a:cubicBezTo>
                  <a:lnTo>
                    <a:pt x="2392" y="400"/>
                  </a:lnTo>
                  <a:cubicBezTo>
                    <a:pt x="2397" y="400"/>
                    <a:pt x="2401" y="400"/>
                    <a:pt x="2406" y="400"/>
                  </a:cubicBezTo>
                  <a:cubicBezTo>
                    <a:pt x="2666" y="400"/>
                    <a:pt x="2666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5"/>
            <p:cNvSpPr/>
            <p:nvPr/>
          </p:nvSpPr>
          <p:spPr>
            <a:xfrm>
              <a:off x="5472517" y="2683627"/>
              <a:ext cx="48232" cy="10517"/>
            </a:xfrm>
            <a:custGeom>
              <a:avLst/>
              <a:gdLst/>
              <a:ahLst/>
              <a:cxnLst/>
              <a:rect l="l" t="t" r="r" b="b"/>
              <a:pathLst>
                <a:path w="1839" h="401" extrusionOk="0">
                  <a:moveTo>
                    <a:pt x="266" y="1"/>
                  </a:moveTo>
                  <a:cubicBezTo>
                    <a:pt x="0" y="1"/>
                    <a:pt x="0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9" y="401"/>
                    <a:pt x="1839" y="1"/>
                    <a:pt x="1578" y="1"/>
                  </a:cubicBezTo>
                  <a:cubicBezTo>
                    <a:pt x="1574" y="1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5"/>
            <p:cNvSpPr/>
            <p:nvPr/>
          </p:nvSpPr>
          <p:spPr>
            <a:xfrm>
              <a:off x="5473147" y="2661307"/>
              <a:ext cx="69450" cy="10491"/>
            </a:xfrm>
            <a:custGeom>
              <a:avLst/>
              <a:gdLst/>
              <a:ahLst/>
              <a:cxnLst/>
              <a:rect l="l" t="t" r="r" b="b"/>
              <a:pathLst>
                <a:path w="2648" h="400" extrusionOk="0">
                  <a:moveTo>
                    <a:pt x="256" y="0"/>
                  </a:moveTo>
                  <a:cubicBezTo>
                    <a:pt x="1" y="10"/>
                    <a:pt x="1" y="385"/>
                    <a:pt x="256" y="400"/>
                  </a:cubicBezTo>
                  <a:lnTo>
                    <a:pt x="2392" y="400"/>
                  </a:lnTo>
                  <a:cubicBezTo>
                    <a:pt x="2647" y="385"/>
                    <a:pt x="2647" y="10"/>
                    <a:pt x="23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5"/>
            <p:cNvSpPr/>
            <p:nvPr/>
          </p:nvSpPr>
          <p:spPr>
            <a:xfrm>
              <a:off x="5556681" y="2661281"/>
              <a:ext cx="41938" cy="10543"/>
            </a:xfrm>
            <a:custGeom>
              <a:avLst/>
              <a:gdLst/>
              <a:ahLst/>
              <a:cxnLst/>
              <a:rect l="l" t="t" r="r" b="b"/>
              <a:pathLst>
                <a:path w="1599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348" y="401"/>
                  </a:lnTo>
                  <a:cubicBezTo>
                    <a:pt x="1599" y="386"/>
                    <a:pt x="1599" y="1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5"/>
            <p:cNvSpPr/>
            <p:nvPr/>
          </p:nvSpPr>
          <p:spPr>
            <a:xfrm>
              <a:off x="5556681" y="2638830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2" y="0"/>
                  </a:moveTo>
                  <a:cubicBezTo>
                    <a:pt x="1" y="0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7" y="401"/>
                    <a:pt x="1362" y="401"/>
                  </a:cubicBezTo>
                  <a:cubicBezTo>
                    <a:pt x="1621" y="401"/>
                    <a:pt x="1623" y="0"/>
                    <a:pt x="1366" y="0"/>
                  </a:cubicBezTo>
                  <a:cubicBezTo>
                    <a:pt x="1360" y="0"/>
                    <a:pt x="1354" y="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5"/>
            <p:cNvSpPr/>
            <p:nvPr/>
          </p:nvSpPr>
          <p:spPr>
            <a:xfrm>
              <a:off x="5556681" y="2683627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1"/>
                  </a:moveTo>
                  <a:cubicBezTo>
                    <a:pt x="1" y="1"/>
                    <a:pt x="1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8" y="401"/>
                    <a:pt x="1362" y="401"/>
                  </a:cubicBezTo>
                  <a:cubicBezTo>
                    <a:pt x="1623" y="401"/>
                    <a:pt x="1623" y="1"/>
                    <a:pt x="1362" y="1"/>
                  </a:cubicBezTo>
                  <a:cubicBezTo>
                    <a:pt x="1358" y="1"/>
                    <a:pt x="1353" y="1"/>
                    <a:pt x="1348" y="1"/>
                  </a:cubicBezTo>
                  <a:lnTo>
                    <a:pt x="280" y="1"/>
                  </a:lnTo>
                  <a:cubicBezTo>
                    <a:pt x="275" y="1"/>
                    <a:pt x="271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5"/>
            <p:cNvSpPr/>
            <p:nvPr/>
          </p:nvSpPr>
          <p:spPr>
            <a:xfrm>
              <a:off x="5556681" y="2706104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0"/>
                  </a:moveTo>
                  <a:cubicBezTo>
                    <a:pt x="1" y="0"/>
                    <a:pt x="1" y="400"/>
                    <a:pt x="266" y="400"/>
                  </a:cubicBezTo>
                  <a:cubicBezTo>
                    <a:pt x="271" y="400"/>
                    <a:pt x="275" y="400"/>
                    <a:pt x="280" y="400"/>
                  </a:cubicBezTo>
                  <a:lnTo>
                    <a:pt x="1348" y="400"/>
                  </a:lnTo>
                  <a:cubicBezTo>
                    <a:pt x="1353" y="400"/>
                    <a:pt x="1358" y="400"/>
                    <a:pt x="1362" y="400"/>
                  </a:cubicBezTo>
                  <a:cubicBezTo>
                    <a:pt x="1623" y="400"/>
                    <a:pt x="1623" y="0"/>
                    <a:pt x="1362" y="0"/>
                  </a:cubicBezTo>
                  <a:cubicBezTo>
                    <a:pt x="1358" y="0"/>
                    <a:pt x="1353" y="0"/>
                    <a:pt x="1348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0" name="Google Shape;11930;p75"/>
          <p:cNvGrpSpPr/>
          <p:nvPr/>
        </p:nvGrpSpPr>
        <p:grpSpPr>
          <a:xfrm>
            <a:off x="5364617" y="4307843"/>
            <a:ext cx="285985" cy="322572"/>
            <a:chOff x="5364617" y="4307843"/>
            <a:chExt cx="285985" cy="322572"/>
          </a:xfrm>
        </p:grpSpPr>
        <p:sp>
          <p:nvSpPr>
            <p:cNvPr id="11931" name="Google Shape;11931;p75"/>
            <p:cNvSpPr/>
            <p:nvPr/>
          </p:nvSpPr>
          <p:spPr>
            <a:xfrm>
              <a:off x="5374977" y="4569305"/>
              <a:ext cx="84059" cy="52271"/>
            </a:xfrm>
            <a:custGeom>
              <a:avLst/>
              <a:gdLst/>
              <a:ahLst/>
              <a:cxnLst/>
              <a:rect l="l" t="t" r="r" b="b"/>
              <a:pathLst>
                <a:path w="3205" h="1993" extrusionOk="0">
                  <a:moveTo>
                    <a:pt x="2550" y="622"/>
                  </a:moveTo>
                  <a:cubicBezTo>
                    <a:pt x="2738" y="622"/>
                    <a:pt x="2738" y="906"/>
                    <a:pt x="2550" y="906"/>
                  </a:cubicBezTo>
                  <a:lnTo>
                    <a:pt x="606" y="906"/>
                  </a:lnTo>
                  <a:cubicBezTo>
                    <a:pt x="529" y="906"/>
                    <a:pt x="462" y="843"/>
                    <a:pt x="462" y="766"/>
                  </a:cubicBezTo>
                  <a:cubicBezTo>
                    <a:pt x="462" y="684"/>
                    <a:pt x="529" y="622"/>
                    <a:pt x="606" y="622"/>
                  </a:cubicBezTo>
                  <a:close/>
                  <a:moveTo>
                    <a:pt x="0" y="1"/>
                  </a:moveTo>
                  <a:lnTo>
                    <a:pt x="0" y="1993"/>
                  </a:lnTo>
                  <a:lnTo>
                    <a:pt x="3205" y="1993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5"/>
            <p:cNvSpPr/>
            <p:nvPr/>
          </p:nvSpPr>
          <p:spPr>
            <a:xfrm>
              <a:off x="5466328" y="4489547"/>
              <a:ext cx="84085" cy="132029"/>
            </a:xfrm>
            <a:custGeom>
              <a:avLst/>
              <a:gdLst/>
              <a:ahLst/>
              <a:cxnLst/>
              <a:rect l="l" t="t" r="r" b="b"/>
              <a:pathLst>
                <a:path w="3206" h="5034" extrusionOk="0">
                  <a:moveTo>
                    <a:pt x="2566" y="622"/>
                  </a:moveTo>
                  <a:cubicBezTo>
                    <a:pt x="2753" y="622"/>
                    <a:pt x="2753" y="906"/>
                    <a:pt x="2566" y="906"/>
                  </a:cubicBezTo>
                  <a:lnTo>
                    <a:pt x="622" y="906"/>
                  </a:lnTo>
                  <a:cubicBezTo>
                    <a:pt x="545" y="906"/>
                    <a:pt x="482" y="843"/>
                    <a:pt x="482" y="766"/>
                  </a:cubicBezTo>
                  <a:cubicBezTo>
                    <a:pt x="482" y="684"/>
                    <a:pt x="545" y="622"/>
                    <a:pt x="622" y="622"/>
                  </a:cubicBezTo>
                  <a:close/>
                  <a:moveTo>
                    <a:pt x="1" y="1"/>
                  </a:moveTo>
                  <a:lnTo>
                    <a:pt x="1" y="5034"/>
                  </a:lnTo>
                  <a:lnTo>
                    <a:pt x="3205" y="503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5"/>
            <p:cNvSpPr/>
            <p:nvPr/>
          </p:nvSpPr>
          <p:spPr>
            <a:xfrm>
              <a:off x="5557835" y="4403731"/>
              <a:ext cx="87731" cy="217846"/>
            </a:xfrm>
            <a:custGeom>
              <a:avLst/>
              <a:gdLst/>
              <a:ahLst/>
              <a:cxnLst/>
              <a:rect l="l" t="t" r="r" b="b"/>
              <a:pathLst>
                <a:path w="3345" h="8306" extrusionOk="0">
                  <a:moveTo>
                    <a:pt x="2570" y="626"/>
                  </a:moveTo>
                  <a:cubicBezTo>
                    <a:pt x="2762" y="626"/>
                    <a:pt x="2762" y="910"/>
                    <a:pt x="2570" y="910"/>
                  </a:cubicBezTo>
                  <a:lnTo>
                    <a:pt x="631" y="910"/>
                  </a:lnTo>
                  <a:cubicBezTo>
                    <a:pt x="554" y="910"/>
                    <a:pt x="486" y="843"/>
                    <a:pt x="486" y="766"/>
                  </a:cubicBezTo>
                  <a:cubicBezTo>
                    <a:pt x="486" y="689"/>
                    <a:pt x="554" y="626"/>
                    <a:pt x="631" y="626"/>
                  </a:cubicBezTo>
                  <a:close/>
                  <a:moveTo>
                    <a:pt x="0" y="1"/>
                  </a:moveTo>
                  <a:lnTo>
                    <a:pt x="0" y="8306"/>
                  </a:lnTo>
                  <a:lnTo>
                    <a:pt x="3345" y="8306"/>
                  </a:lnTo>
                  <a:lnTo>
                    <a:pt x="334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5"/>
            <p:cNvSpPr/>
            <p:nvPr/>
          </p:nvSpPr>
          <p:spPr>
            <a:xfrm>
              <a:off x="5366007" y="4395023"/>
              <a:ext cx="284595" cy="235392"/>
            </a:xfrm>
            <a:custGeom>
              <a:avLst/>
              <a:gdLst/>
              <a:ahLst/>
              <a:cxnLst/>
              <a:rect l="l" t="t" r="r" b="b"/>
              <a:pathLst>
                <a:path w="10851" h="8975" extrusionOk="0">
                  <a:moveTo>
                    <a:pt x="3489" y="6699"/>
                  </a:moveTo>
                  <a:lnTo>
                    <a:pt x="3489" y="8590"/>
                  </a:lnTo>
                  <a:lnTo>
                    <a:pt x="395" y="8590"/>
                  </a:lnTo>
                  <a:lnTo>
                    <a:pt x="395" y="6699"/>
                  </a:lnTo>
                  <a:close/>
                  <a:moveTo>
                    <a:pt x="6978" y="3658"/>
                  </a:moveTo>
                  <a:lnTo>
                    <a:pt x="6978" y="8590"/>
                  </a:lnTo>
                  <a:lnTo>
                    <a:pt x="3884" y="8590"/>
                  </a:lnTo>
                  <a:lnTo>
                    <a:pt x="3884" y="6502"/>
                  </a:lnTo>
                  <a:lnTo>
                    <a:pt x="3884" y="3658"/>
                  </a:lnTo>
                  <a:close/>
                  <a:moveTo>
                    <a:pt x="7162" y="1"/>
                  </a:moveTo>
                  <a:cubicBezTo>
                    <a:pt x="7060" y="1"/>
                    <a:pt x="6978" y="90"/>
                    <a:pt x="6978" y="193"/>
                  </a:cubicBezTo>
                  <a:lnTo>
                    <a:pt x="6978" y="3268"/>
                  </a:lnTo>
                  <a:lnTo>
                    <a:pt x="3682" y="3268"/>
                  </a:lnTo>
                  <a:cubicBezTo>
                    <a:pt x="3576" y="3268"/>
                    <a:pt x="3489" y="3355"/>
                    <a:pt x="3489" y="3465"/>
                  </a:cubicBezTo>
                  <a:lnTo>
                    <a:pt x="3489" y="6309"/>
                  </a:lnTo>
                  <a:lnTo>
                    <a:pt x="198" y="6309"/>
                  </a:lnTo>
                  <a:cubicBezTo>
                    <a:pt x="87" y="6309"/>
                    <a:pt x="1" y="6396"/>
                    <a:pt x="1" y="6502"/>
                  </a:cubicBezTo>
                  <a:lnTo>
                    <a:pt x="1" y="8782"/>
                  </a:lnTo>
                  <a:cubicBezTo>
                    <a:pt x="1" y="8888"/>
                    <a:pt x="87" y="8975"/>
                    <a:pt x="198" y="8975"/>
                  </a:cubicBezTo>
                  <a:lnTo>
                    <a:pt x="10659" y="8975"/>
                  </a:lnTo>
                  <a:cubicBezTo>
                    <a:pt x="10764" y="8975"/>
                    <a:pt x="10851" y="8888"/>
                    <a:pt x="10851" y="8782"/>
                  </a:cubicBezTo>
                  <a:lnTo>
                    <a:pt x="10851" y="1680"/>
                  </a:lnTo>
                  <a:cubicBezTo>
                    <a:pt x="10851" y="1550"/>
                    <a:pt x="10754" y="1485"/>
                    <a:pt x="10656" y="1485"/>
                  </a:cubicBezTo>
                  <a:cubicBezTo>
                    <a:pt x="10559" y="1485"/>
                    <a:pt x="10461" y="1550"/>
                    <a:pt x="10461" y="1680"/>
                  </a:cubicBezTo>
                  <a:lnTo>
                    <a:pt x="10461" y="8590"/>
                  </a:lnTo>
                  <a:lnTo>
                    <a:pt x="7362" y="8590"/>
                  </a:lnTo>
                  <a:lnTo>
                    <a:pt x="7362" y="386"/>
                  </a:lnTo>
                  <a:lnTo>
                    <a:pt x="10461" y="386"/>
                  </a:lnTo>
                  <a:lnTo>
                    <a:pt x="10461" y="915"/>
                  </a:lnTo>
                  <a:cubicBezTo>
                    <a:pt x="10461" y="1018"/>
                    <a:pt x="10544" y="1108"/>
                    <a:pt x="10650" y="1108"/>
                  </a:cubicBezTo>
                  <a:cubicBezTo>
                    <a:pt x="10653" y="1108"/>
                    <a:pt x="10656" y="1108"/>
                    <a:pt x="10659" y="1108"/>
                  </a:cubicBezTo>
                  <a:cubicBezTo>
                    <a:pt x="10764" y="1108"/>
                    <a:pt x="10851" y="1021"/>
                    <a:pt x="10851" y="915"/>
                  </a:cubicBezTo>
                  <a:lnTo>
                    <a:pt x="10851" y="193"/>
                  </a:lnTo>
                  <a:cubicBezTo>
                    <a:pt x="10851" y="88"/>
                    <a:pt x="10764" y="1"/>
                    <a:pt x="10659" y="1"/>
                  </a:cubicBezTo>
                  <a:lnTo>
                    <a:pt x="7170" y="1"/>
                  </a:lnTo>
                  <a:cubicBezTo>
                    <a:pt x="7167" y="1"/>
                    <a:pt x="7165" y="1"/>
                    <a:pt x="7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5"/>
            <p:cNvSpPr/>
            <p:nvPr/>
          </p:nvSpPr>
          <p:spPr>
            <a:xfrm>
              <a:off x="5384052" y="4584202"/>
              <a:ext cx="64651" cy="10255"/>
            </a:xfrm>
            <a:custGeom>
              <a:avLst/>
              <a:gdLst/>
              <a:ahLst/>
              <a:cxnLst/>
              <a:rect l="l" t="t" r="r" b="b"/>
              <a:pathLst>
                <a:path w="2465" h="391" extrusionOk="0">
                  <a:moveTo>
                    <a:pt x="260" y="1"/>
                  </a:moveTo>
                  <a:cubicBezTo>
                    <a:pt x="1" y="1"/>
                    <a:pt x="1" y="390"/>
                    <a:pt x="260" y="390"/>
                  </a:cubicBezTo>
                  <a:lnTo>
                    <a:pt x="2204" y="390"/>
                  </a:lnTo>
                  <a:cubicBezTo>
                    <a:pt x="2464" y="390"/>
                    <a:pt x="2464" y="1"/>
                    <a:pt x="2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5"/>
            <p:cNvSpPr/>
            <p:nvPr/>
          </p:nvSpPr>
          <p:spPr>
            <a:xfrm>
              <a:off x="5475796" y="4504576"/>
              <a:ext cx="64520" cy="10124"/>
            </a:xfrm>
            <a:custGeom>
              <a:avLst/>
              <a:gdLst/>
              <a:ahLst/>
              <a:cxnLst/>
              <a:rect l="l" t="t" r="r" b="b"/>
              <a:pathLst>
                <a:path w="2460" h="386" extrusionOk="0">
                  <a:moveTo>
                    <a:pt x="261" y="1"/>
                  </a:moveTo>
                  <a:cubicBezTo>
                    <a:pt x="1" y="1"/>
                    <a:pt x="1" y="385"/>
                    <a:pt x="261" y="385"/>
                  </a:cubicBezTo>
                  <a:lnTo>
                    <a:pt x="2205" y="385"/>
                  </a:lnTo>
                  <a:cubicBezTo>
                    <a:pt x="2460" y="385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5"/>
            <p:cNvSpPr/>
            <p:nvPr/>
          </p:nvSpPr>
          <p:spPr>
            <a:xfrm>
              <a:off x="5567540" y="4418759"/>
              <a:ext cx="64520" cy="10255"/>
            </a:xfrm>
            <a:custGeom>
              <a:avLst/>
              <a:gdLst/>
              <a:ahLst/>
              <a:cxnLst/>
              <a:rect l="l" t="t" r="r" b="b"/>
              <a:pathLst>
                <a:path w="2460" h="391" extrusionOk="0">
                  <a:moveTo>
                    <a:pt x="261" y="1"/>
                  </a:moveTo>
                  <a:cubicBezTo>
                    <a:pt x="1" y="1"/>
                    <a:pt x="1" y="390"/>
                    <a:pt x="261" y="390"/>
                  </a:cubicBezTo>
                  <a:lnTo>
                    <a:pt x="2205" y="390"/>
                  </a:lnTo>
                  <a:cubicBezTo>
                    <a:pt x="2460" y="390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5"/>
            <p:cNvSpPr/>
            <p:nvPr/>
          </p:nvSpPr>
          <p:spPr>
            <a:xfrm>
              <a:off x="5364617" y="4307843"/>
              <a:ext cx="237149" cy="235366"/>
            </a:xfrm>
            <a:custGeom>
              <a:avLst/>
              <a:gdLst/>
              <a:ahLst/>
              <a:cxnLst/>
              <a:rect l="l" t="t" r="r" b="b"/>
              <a:pathLst>
                <a:path w="9042" h="8974" extrusionOk="0">
                  <a:moveTo>
                    <a:pt x="7329" y="0"/>
                  </a:moveTo>
                  <a:cubicBezTo>
                    <a:pt x="7069" y="0"/>
                    <a:pt x="7069" y="385"/>
                    <a:pt x="7329" y="385"/>
                  </a:cubicBezTo>
                  <a:lnTo>
                    <a:pt x="8373" y="385"/>
                  </a:lnTo>
                  <a:lnTo>
                    <a:pt x="121" y="8637"/>
                  </a:lnTo>
                  <a:cubicBezTo>
                    <a:pt x="1" y="8762"/>
                    <a:pt x="87" y="8969"/>
                    <a:pt x="260" y="8969"/>
                  </a:cubicBezTo>
                  <a:lnTo>
                    <a:pt x="260" y="8974"/>
                  </a:lnTo>
                  <a:cubicBezTo>
                    <a:pt x="313" y="8974"/>
                    <a:pt x="361" y="8955"/>
                    <a:pt x="400" y="8916"/>
                  </a:cubicBezTo>
                  <a:lnTo>
                    <a:pt x="8652" y="664"/>
                  </a:lnTo>
                  <a:lnTo>
                    <a:pt x="8652" y="1713"/>
                  </a:lnTo>
                  <a:cubicBezTo>
                    <a:pt x="8652" y="1843"/>
                    <a:pt x="8750" y="1908"/>
                    <a:pt x="8847" y="1908"/>
                  </a:cubicBezTo>
                  <a:cubicBezTo>
                    <a:pt x="8944" y="1908"/>
                    <a:pt x="9042" y="1843"/>
                    <a:pt x="9042" y="1713"/>
                  </a:cubicBezTo>
                  <a:lnTo>
                    <a:pt x="9042" y="193"/>
                  </a:lnTo>
                  <a:cubicBezTo>
                    <a:pt x="9042" y="87"/>
                    <a:pt x="8950" y="0"/>
                    <a:pt x="8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5"/>
            <p:cNvSpPr/>
            <p:nvPr/>
          </p:nvSpPr>
          <p:spPr>
            <a:xfrm>
              <a:off x="5441857" y="4584202"/>
              <a:ext cx="14923" cy="10255"/>
            </a:xfrm>
            <a:custGeom>
              <a:avLst/>
              <a:gdLst/>
              <a:ahLst/>
              <a:cxnLst/>
              <a:rect l="l" t="t" r="r" b="b"/>
              <a:pathLst>
                <a:path w="569" h="391" extrusionOk="0">
                  <a:moveTo>
                    <a:pt x="0" y="1"/>
                  </a:moveTo>
                  <a:cubicBezTo>
                    <a:pt x="255" y="1"/>
                    <a:pt x="255" y="390"/>
                    <a:pt x="0" y="390"/>
                  </a:cubicBezTo>
                  <a:lnTo>
                    <a:pt x="308" y="390"/>
                  </a:lnTo>
                  <a:cubicBezTo>
                    <a:pt x="568" y="390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5"/>
            <p:cNvSpPr/>
            <p:nvPr/>
          </p:nvSpPr>
          <p:spPr>
            <a:xfrm>
              <a:off x="5376367" y="4570590"/>
              <a:ext cx="8104" cy="49727"/>
            </a:xfrm>
            <a:custGeom>
              <a:avLst/>
              <a:gdLst/>
              <a:ahLst/>
              <a:cxnLst/>
              <a:rect l="l" t="t" r="r" b="b"/>
              <a:pathLst>
                <a:path w="309" h="1896" extrusionOk="0">
                  <a:moveTo>
                    <a:pt x="0" y="0"/>
                  </a:moveTo>
                  <a:lnTo>
                    <a:pt x="0" y="1896"/>
                  </a:lnTo>
                  <a:lnTo>
                    <a:pt x="308" y="1896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5"/>
            <p:cNvSpPr/>
            <p:nvPr/>
          </p:nvSpPr>
          <p:spPr>
            <a:xfrm>
              <a:off x="5533601" y="4504576"/>
              <a:ext cx="14923" cy="10124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1" y="1"/>
                  </a:moveTo>
                  <a:cubicBezTo>
                    <a:pt x="260" y="1"/>
                    <a:pt x="260" y="385"/>
                    <a:pt x="1" y="385"/>
                  </a:cubicBezTo>
                  <a:lnTo>
                    <a:pt x="308" y="385"/>
                  </a:lnTo>
                  <a:cubicBezTo>
                    <a:pt x="568" y="385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5"/>
            <p:cNvSpPr/>
            <p:nvPr/>
          </p:nvSpPr>
          <p:spPr>
            <a:xfrm>
              <a:off x="5467718" y="4490937"/>
              <a:ext cx="8235" cy="129380"/>
            </a:xfrm>
            <a:custGeom>
              <a:avLst/>
              <a:gdLst/>
              <a:ahLst/>
              <a:cxnLst/>
              <a:rect l="l" t="t" r="r" b="b"/>
              <a:pathLst>
                <a:path w="314" h="4933" extrusionOk="0">
                  <a:moveTo>
                    <a:pt x="1" y="1"/>
                  </a:moveTo>
                  <a:lnTo>
                    <a:pt x="1" y="2845"/>
                  </a:lnTo>
                  <a:lnTo>
                    <a:pt x="1" y="4933"/>
                  </a:lnTo>
                  <a:lnTo>
                    <a:pt x="314" y="4933"/>
                  </a:lnTo>
                  <a:lnTo>
                    <a:pt x="314" y="284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5"/>
            <p:cNvSpPr/>
            <p:nvPr/>
          </p:nvSpPr>
          <p:spPr>
            <a:xfrm>
              <a:off x="5625214" y="4418759"/>
              <a:ext cx="15055" cy="10255"/>
            </a:xfrm>
            <a:custGeom>
              <a:avLst/>
              <a:gdLst/>
              <a:ahLst/>
              <a:cxnLst/>
              <a:rect l="l" t="t" r="r" b="b"/>
              <a:pathLst>
                <a:path w="574" h="391" extrusionOk="0">
                  <a:moveTo>
                    <a:pt x="1" y="1"/>
                  </a:moveTo>
                  <a:cubicBezTo>
                    <a:pt x="261" y="1"/>
                    <a:pt x="261" y="390"/>
                    <a:pt x="1" y="390"/>
                  </a:cubicBezTo>
                  <a:lnTo>
                    <a:pt x="314" y="390"/>
                  </a:lnTo>
                  <a:cubicBezTo>
                    <a:pt x="573" y="385"/>
                    <a:pt x="573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5"/>
            <p:cNvSpPr/>
            <p:nvPr/>
          </p:nvSpPr>
          <p:spPr>
            <a:xfrm>
              <a:off x="5559225" y="4405121"/>
              <a:ext cx="8104" cy="215197"/>
            </a:xfrm>
            <a:custGeom>
              <a:avLst/>
              <a:gdLst/>
              <a:ahLst/>
              <a:cxnLst/>
              <a:rect l="l" t="t" r="r" b="b"/>
              <a:pathLst>
                <a:path w="309" h="8205" extrusionOk="0">
                  <a:moveTo>
                    <a:pt x="0" y="1"/>
                  </a:moveTo>
                  <a:lnTo>
                    <a:pt x="0" y="3080"/>
                  </a:lnTo>
                  <a:lnTo>
                    <a:pt x="0" y="8205"/>
                  </a:lnTo>
                  <a:lnTo>
                    <a:pt x="308" y="8205"/>
                  </a:lnTo>
                  <a:lnTo>
                    <a:pt x="308" y="308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5" name="Google Shape;11945;p75"/>
          <p:cNvGrpSpPr/>
          <p:nvPr/>
        </p:nvGrpSpPr>
        <p:grpSpPr>
          <a:xfrm>
            <a:off x="7539428" y="2435147"/>
            <a:ext cx="349980" cy="355697"/>
            <a:chOff x="7539428" y="2435147"/>
            <a:chExt cx="349980" cy="355697"/>
          </a:xfrm>
        </p:grpSpPr>
        <p:sp>
          <p:nvSpPr>
            <p:cNvPr id="11946" name="Google Shape;11946;p75"/>
            <p:cNvSpPr/>
            <p:nvPr/>
          </p:nvSpPr>
          <p:spPr>
            <a:xfrm>
              <a:off x="7561249" y="2635316"/>
              <a:ext cx="27932" cy="61215"/>
            </a:xfrm>
            <a:custGeom>
              <a:avLst/>
              <a:gdLst/>
              <a:ahLst/>
              <a:cxnLst/>
              <a:rect l="l" t="t" r="r" b="b"/>
              <a:pathLst>
                <a:path w="1065" h="2334" extrusionOk="0">
                  <a:moveTo>
                    <a:pt x="641" y="0"/>
                  </a:moveTo>
                  <a:cubicBezTo>
                    <a:pt x="289" y="0"/>
                    <a:pt x="1" y="284"/>
                    <a:pt x="1" y="635"/>
                  </a:cubicBezTo>
                  <a:lnTo>
                    <a:pt x="1" y="785"/>
                  </a:lnTo>
                  <a:cubicBezTo>
                    <a:pt x="1" y="967"/>
                    <a:pt x="30" y="1150"/>
                    <a:pt x="92" y="1323"/>
                  </a:cubicBezTo>
                  <a:lnTo>
                    <a:pt x="429" y="2334"/>
                  </a:lnTo>
                  <a:lnTo>
                    <a:pt x="1064" y="2334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5"/>
            <p:cNvSpPr/>
            <p:nvPr/>
          </p:nvSpPr>
          <p:spPr>
            <a:xfrm>
              <a:off x="7572501" y="2629755"/>
              <a:ext cx="66775" cy="66775"/>
            </a:xfrm>
            <a:custGeom>
              <a:avLst/>
              <a:gdLst/>
              <a:ahLst/>
              <a:cxnLst/>
              <a:rect l="l" t="t" r="r" b="b"/>
              <a:pathLst>
                <a:path w="2546" h="2546" extrusionOk="0">
                  <a:moveTo>
                    <a:pt x="635" y="1"/>
                  </a:moveTo>
                  <a:cubicBezTo>
                    <a:pt x="284" y="1"/>
                    <a:pt x="0" y="284"/>
                    <a:pt x="0" y="636"/>
                  </a:cubicBezTo>
                  <a:cubicBezTo>
                    <a:pt x="0" y="871"/>
                    <a:pt x="188" y="1059"/>
                    <a:pt x="423" y="1059"/>
                  </a:cubicBezTo>
                  <a:lnTo>
                    <a:pt x="2122" y="2546"/>
                  </a:lnTo>
                  <a:lnTo>
                    <a:pt x="2497" y="1232"/>
                  </a:lnTo>
                  <a:cubicBezTo>
                    <a:pt x="2531" y="1117"/>
                    <a:pt x="2545" y="1001"/>
                    <a:pt x="2545" y="881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5"/>
            <p:cNvSpPr/>
            <p:nvPr/>
          </p:nvSpPr>
          <p:spPr>
            <a:xfrm>
              <a:off x="7583595" y="2713290"/>
              <a:ext cx="33466" cy="33361"/>
            </a:xfrm>
            <a:custGeom>
              <a:avLst/>
              <a:gdLst/>
              <a:ahLst/>
              <a:cxnLst/>
              <a:rect l="l" t="t" r="r" b="b"/>
              <a:pathLst>
                <a:path w="1276" h="1272" extrusionOk="0">
                  <a:moveTo>
                    <a:pt x="0" y="1"/>
                  </a:moveTo>
                  <a:lnTo>
                    <a:pt x="0" y="1271"/>
                  </a:lnTo>
                  <a:lnTo>
                    <a:pt x="1276" y="1271"/>
                  </a:lnTo>
                  <a:lnTo>
                    <a:pt x="127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5"/>
            <p:cNvSpPr/>
            <p:nvPr/>
          </p:nvSpPr>
          <p:spPr>
            <a:xfrm>
              <a:off x="7544595" y="2726797"/>
              <a:ext cx="111467" cy="58828"/>
            </a:xfrm>
            <a:custGeom>
              <a:avLst/>
              <a:gdLst/>
              <a:ahLst/>
              <a:cxnLst/>
              <a:rect l="l" t="t" r="r" b="b"/>
              <a:pathLst>
                <a:path w="4250" h="2243" extrusionOk="0">
                  <a:moveTo>
                    <a:pt x="1487" y="1"/>
                  </a:moveTo>
                  <a:lnTo>
                    <a:pt x="463" y="289"/>
                  </a:lnTo>
                  <a:cubicBezTo>
                    <a:pt x="188" y="371"/>
                    <a:pt x="1" y="621"/>
                    <a:pt x="1" y="905"/>
                  </a:cubicBezTo>
                  <a:lnTo>
                    <a:pt x="1" y="2243"/>
                  </a:lnTo>
                  <a:lnTo>
                    <a:pt x="4249" y="2243"/>
                  </a:lnTo>
                  <a:lnTo>
                    <a:pt x="4249" y="905"/>
                  </a:lnTo>
                  <a:cubicBezTo>
                    <a:pt x="4249" y="617"/>
                    <a:pt x="4057" y="366"/>
                    <a:pt x="3783" y="289"/>
                  </a:cubicBezTo>
                  <a:lnTo>
                    <a:pt x="2763" y="1"/>
                  </a:lnTo>
                  <a:lnTo>
                    <a:pt x="2123" y="756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5"/>
            <p:cNvSpPr/>
            <p:nvPr/>
          </p:nvSpPr>
          <p:spPr>
            <a:xfrm>
              <a:off x="7566809" y="2657635"/>
              <a:ext cx="66906" cy="61241"/>
            </a:xfrm>
            <a:custGeom>
              <a:avLst/>
              <a:gdLst/>
              <a:ahLst/>
              <a:cxnLst/>
              <a:rect l="l" t="t" r="r" b="b"/>
              <a:pathLst>
                <a:path w="2551" h="2335" extrusionOk="0">
                  <a:moveTo>
                    <a:pt x="807" y="1"/>
                  </a:moveTo>
                  <a:cubicBezTo>
                    <a:pt x="697" y="1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5" y="1059"/>
                  </a:cubicBezTo>
                  <a:cubicBezTo>
                    <a:pt x="5" y="1762"/>
                    <a:pt x="573" y="2335"/>
                    <a:pt x="1276" y="2335"/>
                  </a:cubicBezTo>
                  <a:cubicBezTo>
                    <a:pt x="1978" y="2335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5"/>
                    <a:pt x="2507" y="569"/>
                    <a:pt x="2430" y="487"/>
                  </a:cubicBezTo>
                  <a:cubicBezTo>
                    <a:pt x="2103" y="169"/>
                    <a:pt x="1502" y="20"/>
                    <a:pt x="823" y="1"/>
                  </a:cubicBezTo>
                  <a:cubicBezTo>
                    <a:pt x="818" y="1"/>
                    <a:pt x="813" y="1"/>
                    <a:pt x="80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5"/>
            <p:cNvSpPr/>
            <p:nvPr/>
          </p:nvSpPr>
          <p:spPr>
            <a:xfrm>
              <a:off x="7566809" y="2657635"/>
              <a:ext cx="66775" cy="59851"/>
            </a:xfrm>
            <a:custGeom>
              <a:avLst/>
              <a:gdLst/>
              <a:ahLst/>
              <a:cxnLst/>
              <a:rect l="l" t="t" r="r" b="b"/>
              <a:pathLst>
                <a:path w="2546" h="2282" extrusionOk="0">
                  <a:moveTo>
                    <a:pt x="801" y="1"/>
                  </a:moveTo>
                  <a:cubicBezTo>
                    <a:pt x="692" y="1"/>
                    <a:pt x="588" y="44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0" y="1059"/>
                  </a:cubicBezTo>
                  <a:cubicBezTo>
                    <a:pt x="0" y="1627"/>
                    <a:pt x="376" y="2123"/>
                    <a:pt x="924" y="2282"/>
                  </a:cubicBezTo>
                  <a:cubicBezTo>
                    <a:pt x="737" y="2056"/>
                    <a:pt x="636" y="1772"/>
                    <a:pt x="640" y="1483"/>
                  </a:cubicBezTo>
                  <a:lnTo>
                    <a:pt x="640" y="1059"/>
                  </a:lnTo>
                  <a:cubicBezTo>
                    <a:pt x="636" y="825"/>
                    <a:pt x="824" y="635"/>
                    <a:pt x="1055" y="635"/>
                  </a:cubicBezTo>
                  <a:cubicBezTo>
                    <a:pt x="1066" y="635"/>
                    <a:pt x="1077" y="635"/>
                    <a:pt x="1088" y="636"/>
                  </a:cubicBezTo>
                  <a:cubicBezTo>
                    <a:pt x="1516" y="660"/>
                    <a:pt x="2156" y="732"/>
                    <a:pt x="2546" y="920"/>
                  </a:cubicBezTo>
                  <a:cubicBezTo>
                    <a:pt x="2531" y="833"/>
                    <a:pt x="2493" y="549"/>
                    <a:pt x="2426" y="487"/>
                  </a:cubicBezTo>
                  <a:cubicBezTo>
                    <a:pt x="2098" y="164"/>
                    <a:pt x="1497" y="20"/>
                    <a:pt x="818" y="1"/>
                  </a:cubicBezTo>
                  <a:cubicBezTo>
                    <a:pt x="813" y="1"/>
                    <a:pt x="807" y="1"/>
                    <a:pt x="80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5"/>
            <p:cNvSpPr/>
            <p:nvPr/>
          </p:nvSpPr>
          <p:spPr>
            <a:xfrm>
              <a:off x="7544595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116" y="1"/>
                  </a:moveTo>
                  <a:cubicBezTo>
                    <a:pt x="39" y="106"/>
                    <a:pt x="1" y="232"/>
                    <a:pt x="1" y="366"/>
                  </a:cubicBezTo>
                  <a:lnTo>
                    <a:pt x="1" y="1704"/>
                  </a:lnTo>
                  <a:lnTo>
                    <a:pt x="847" y="1704"/>
                  </a:lnTo>
                  <a:lnTo>
                    <a:pt x="852" y="997"/>
                  </a:lnTo>
                  <a:cubicBezTo>
                    <a:pt x="852" y="828"/>
                    <a:pt x="785" y="665"/>
                    <a:pt x="665" y="54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5"/>
            <p:cNvSpPr/>
            <p:nvPr/>
          </p:nvSpPr>
          <p:spPr>
            <a:xfrm>
              <a:off x="7633690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737" y="1"/>
                  </a:moveTo>
                  <a:lnTo>
                    <a:pt x="188" y="549"/>
                  </a:lnTo>
                  <a:cubicBezTo>
                    <a:pt x="68" y="665"/>
                    <a:pt x="1" y="828"/>
                    <a:pt x="1" y="997"/>
                  </a:cubicBezTo>
                  <a:lnTo>
                    <a:pt x="1" y="1704"/>
                  </a:lnTo>
                  <a:lnTo>
                    <a:pt x="852" y="1704"/>
                  </a:lnTo>
                  <a:lnTo>
                    <a:pt x="852" y="366"/>
                  </a:lnTo>
                  <a:cubicBezTo>
                    <a:pt x="852" y="232"/>
                    <a:pt x="809" y="106"/>
                    <a:pt x="737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5"/>
            <p:cNvSpPr/>
            <p:nvPr/>
          </p:nvSpPr>
          <p:spPr>
            <a:xfrm>
              <a:off x="7678250" y="2445874"/>
              <a:ext cx="27906" cy="61372"/>
            </a:xfrm>
            <a:custGeom>
              <a:avLst/>
              <a:gdLst/>
              <a:ahLst/>
              <a:cxnLst/>
              <a:rect l="l" t="t" r="r" b="b"/>
              <a:pathLst>
                <a:path w="1064" h="2340" extrusionOk="0">
                  <a:moveTo>
                    <a:pt x="635" y="1"/>
                  </a:moveTo>
                  <a:cubicBezTo>
                    <a:pt x="284" y="1"/>
                    <a:pt x="0" y="290"/>
                    <a:pt x="0" y="641"/>
                  </a:cubicBezTo>
                  <a:lnTo>
                    <a:pt x="0" y="790"/>
                  </a:lnTo>
                  <a:cubicBezTo>
                    <a:pt x="0" y="973"/>
                    <a:pt x="29" y="1151"/>
                    <a:pt x="87" y="1324"/>
                  </a:cubicBezTo>
                  <a:lnTo>
                    <a:pt x="424" y="2339"/>
                  </a:lnTo>
                  <a:lnTo>
                    <a:pt x="1064" y="2339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5"/>
            <p:cNvSpPr/>
            <p:nvPr/>
          </p:nvSpPr>
          <p:spPr>
            <a:xfrm>
              <a:off x="7689475" y="2440445"/>
              <a:ext cx="66775" cy="66801"/>
            </a:xfrm>
            <a:custGeom>
              <a:avLst/>
              <a:gdLst/>
              <a:ahLst/>
              <a:cxnLst/>
              <a:rect l="l" t="t" r="r" b="b"/>
              <a:pathLst>
                <a:path w="2546" h="2547" extrusionOk="0">
                  <a:moveTo>
                    <a:pt x="636" y="1"/>
                  </a:moveTo>
                  <a:cubicBezTo>
                    <a:pt x="284" y="1"/>
                    <a:pt x="0" y="285"/>
                    <a:pt x="0" y="636"/>
                  </a:cubicBezTo>
                  <a:cubicBezTo>
                    <a:pt x="0" y="867"/>
                    <a:pt x="188" y="1059"/>
                    <a:pt x="424" y="1059"/>
                  </a:cubicBezTo>
                  <a:lnTo>
                    <a:pt x="2122" y="2546"/>
                  </a:lnTo>
                  <a:lnTo>
                    <a:pt x="2498" y="1228"/>
                  </a:lnTo>
                  <a:cubicBezTo>
                    <a:pt x="2527" y="1117"/>
                    <a:pt x="2546" y="1002"/>
                    <a:pt x="2546" y="881"/>
                  </a:cubicBezTo>
                  <a:lnTo>
                    <a:pt x="254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5"/>
            <p:cNvSpPr/>
            <p:nvPr/>
          </p:nvSpPr>
          <p:spPr>
            <a:xfrm>
              <a:off x="7700570" y="2523875"/>
              <a:ext cx="33361" cy="33466"/>
            </a:xfrm>
            <a:custGeom>
              <a:avLst/>
              <a:gdLst/>
              <a:ahLst/>
              <a:cxnLst/>
              <a:rect l="l" t="t" r="r" b="b"/>
              <a:pathLst>
                <a:path w="1272" h="1276" extrusionOk="0">
                  <a:moveTo>
                    <a:pt x="1" y="0"/>
                  </a:moveTo>
                  <a:lnTo>
                    <a:pt x="1" y="1276"/>
                  </a:lnTo>
                  <a:lnTo>
                    <a:pt x="1271" y="1276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5"/>
            <p:cNvSpPr/>
            <p:nvPr/>
          </p:nvSpPr>
          <p:spPr>
            <a:xfrm>
              <a:off x="7661701" y="2537382"/>
              <a:ext cx="111336" cy="58959"/>
            </a:xfrm>
            <a:custGeom>
              <a:avLst/>
              <a:gdLst/>
              <a:ahLst/>
              <a:cxnLst/>
              <a:rect l="l" t="t" r="r" b="b"/>
              <a:pathLst>
                <a:path w="4245" h="2248" extrusionOk="0">
                  <a:moveTo>
                    <a:pt x="1483" y="0"/>
                  </a:moveTo>
                  <a:lnTo>
                    <a:pt x="463" y="294"/>
                  </a:lnTo>
                  <a:cubicBezTo>
                    <a:pt x="189" y="371"/>
                    <a:pt x="1" y="621"/>
                    <a:pt x="1" y="905"/>
                  </a:cubicBezTo>
                  <a:lnTo>
                    <a:pt x="1" y="2247"/>
                  </a:lnTo>
                  <a:lnTo>
                    <a:pt x="4245" y="2247"/>
                  </a:lnTo>
                  <a:lnTo>
                    <a:pt x="4245" y="905"/>
                  </a:lnTo>
                  <a:cubicBezTo>
                    <a:pt x="4245" y="621"/>
                    <a:pt x="4057" y="371"/>
                    <a:pt x="3778" y="294"/>
                  </a:cubicBezTo>
                  <a:lnTo>
                    <a:pt x="2758" y="0"/>
                  </a:lnTo>
                  <a:lnTo>
                    <a:pt x="2118" y="761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5"/>
            <p:cNvSpPr/>
            <p:nvPr/>
          </p:nvSpPr>
          <p:spPr>
            <a:xfrm>
              <a:off x="7661596" y="2551519"/>
              <a:ext cx="22215" cy="44823"/>
            </a:xfrm>
            <a:custGeom>
              <a:avLst/>
              <a:gdLst/>
              <a:ahLst/>
              <a:cxnLst/>
              <a:rect l="l" t="t" r="r" b="b"/>
              <a:pathLst>
                <a:path w="847" h="1709" extrusionOk="0">
                  <a:moveTo>
                    <a:pt x="116" y="0"/>
                  </a:moveTo>
                  <a:cubicBezTo>
                    <a:pt x="39" y="111"/>
                    <a:pt x="0" y="236"/>
                    <a:pt x="0" y="366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1001"/>
                  </a:lnTo>
                  <a:cubicBezTo>
                    <a:pt x="847" y="833"/>
                    <a:pt x="780" y="669"/>
                    <a:pt x="664" y="549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5"/>
            <p:cNvSpPr/>
            <p:nvPr/>
          </p:nvSpPr>
          <p:spPr>
            <a:xfrm>
              <a:off x="7750690" y="2551519"/>
              <a:ext cx="22241" cy="44823"/>
            </a:xfrm>
            <a:custGeom>
              <a:avLst/>
              <a:gdLst/>
              <a:ahLst/>
              <a:cxnLst/>
              <a:rect l="l" t="t" r="r" b="b"/>
              <a:pathLst>
                <a:path w="848" h="1709" extrusionOk="0">
                  <a:moveTo>
                    <a:pt x="732" y="0"/>
                  </a:moveTo>
                  <a:lnTo>
                    <a:pt x="188" y="549"/>
                  </a:lnTo>
                  <a:cubicBezTo>
                    <a:pt x="68" y="669"/>
                    <a:pt x="0" y="833"/>
                    <a:pt x="0" y="1001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366"/>
                  </a:lnTo>
                  <a:cubicBezTo>
                    <a:pt x="847" y="236"/>
                    <a:pt x="809" y="111"/>
                    <a:pt x="73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5"/>
            <p:cNvSpPr/>
            <p:nvPr/>
          </p:nvSpPr>
          <p:spPr>
            <a:xfrm>
              <a:off x="7683784" y="2468220"/>
              <a:ext cx="66933" cy="61241"/>
            </a:xfrm>
            <a:custGeom>
              <a:avLst/>
              <a:gdLst/>
              <a:ahLst/>
              <a:cxnLst/>
              <a:rect l="l" t="t" r="r" b="b"/>
              <a:pathLst>
                <a:path w="2552" h="2335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762"/>
                    <a:pt x="574" y="2334"/>
                    <a:pt x="1276" y="2334"/>
                  </a:cubicBezTo>
                  <a:cubicBezTo>
                    <a:pt x="1979" y="2334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4"/>
                    <a:pt x="2508" y="568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5"/>
            <p:cNvSpPr/>
            <p:nvPr/>
          </p:nvSpPr>
          <p:spPr>
            <a:xfrm>
              <a:off x="7683784" y="2468220"/>
              <a:ext cx="66801" cy="59851"/>
            </a:xfrm>
            <a:custGeom>
              <a:avLst/>
              <a:gdLst/>
              <a:ahLst/>
              <a:cxnLst/>
              <a:rect l="l" t="t" r="r" b="b"/>
              <a:pathLst>
                <a:path w="2547" h="2282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627"/>
                    <a:pt x="376" y="2122"/>
                    <a:pt x="925" y="2281"/>
                  </a:cubicBezTo>
                  <a:cubicBezTo>
                    <a:pt x="737" y="2055"/>
                    <a:pt x="641" y="1771"/>
                    <a:pt x="641" y="1483"/>
                  </a:cubicBezTo>
                  <a:lnTo>
                    <a:pt x="641" y="1059"/>
                  </a:lnTo>
                  <a:cubicBezTo>
                    <a:pt x="641" y="825"/>
                    <a:pt x="830" y="634"/>
                    <a:pt x="1056" y="634"/>
                  </a:cubicBezTo>
                  <a:cubicBezTo>
                    <a:pt x="1067" y="634"/>
                    <a:pt x="1078" y="635"/>
                    <a:pt x="1088" y="636"/>
                  </a:cubicBezTo>
                  <a:cubicBezTo>
                    <a:pt x="1521" y="660"/>
                    <a:pt x="2157" y="732"/>
                    <a:pt x="2546" y="920"/>
                  </a:cubicBezTo>
                  <a:cubicBezTo>
                    <a:pt x="2532" y="833"/>
                    <a:pt x="2493" y="549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5"/>
            <p:cNvSpPr/>
            <p:nvPr/>
          </p:nvSpPr>
          <p:spPr>
            <a:xfrm>
              <a:off x="7811879" y="2607409"/>
              <a:ext cx="44587" cy="39027"/>
            </a:xfrm>
            <a:custGeom>
              <a:avLst/>
              <a:gdLst/>
              <a:ahLst/>
              <a:cxnLst/>
              <a:rect l="l" t="t" r="r" b="b"/>
              <a:pathLst>
                <a:path w="1700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1319" y="1488"/>
                    <a:pt x="1699" y="1156"/>
                    <a:pt x="1699" y="742"/>
                  </a:cubicBezTo>
                  <a:cubicBezTo>
                    <a:pt x="1699" y="333"/>
                    <a:pt x="1319" y="1"/>
                    <a:pt x="853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5"/>
            <p:cNvSpPr/>
            <p:nvPr/>
          </p:nvSpPr>
          <p:spPr>
            <a:xfrm>
              <a:off x="7811879" y="2607409"/>
              <a:ext cx="30712" cy="39027"/>
            </a:xfrm>
            <a:custGeom>
              <a:avLst/>
              <a:gdLst/>
              <a:ahLst/>
              <a:cxnLst/>
              <a:rect l="l" t="t" r="r" b="b"/>
              <a:pathLst>
                <a:path w="1171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958" y="1488"/>
                    <a:pt x="1069" y="1468"/>
                    <a:pt x="1170" y="1430"/>
                  </a:cubicBezTo>
                  <a:cubicBezTo>
                    <a:pt x="857" y="1324"/>
                    <a:pt x="641" y="1055"/>
                    <a:pt x="641" y="742"/>
                  </a:cubicBezTo>
                  <a:cubicBezTo>
                    <a:pt x="641" y="434"/>
                    <a:pt x="857" y="164"/>
                    <a:pt x="1170" y="54"/>
                  </a:cubicBezTo>
                  <a:cubicBezTo>
                    <a:pt x="1069" y="20"/>
                    <a:pt x="958" y="1"/>
                    <a:pt x="8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5"/>
            <p:cNvSpPr/>
            <p:nvPr/>
          </p:nvSpPr>
          <p:spPr>
            <a:xfrm>
              <a:off x="7784131" y="2707625"/>
              <a:ext cx="100215" cy="78001"/>
            </a:xfrm>
            <a:custGeom>
              <a:avLst/>
              <a:gdLst/>
              <a:ahLst/>
              <a:cxnLst/>
              <a:rect l="l" t="t" r="r" b="b"/>
              <a:pathLst>
                <a:path w="3821" h="2974" extrusionOk="0">
                  <a:moveTo>
                    <a:pt x="1275" y="0"/>
                  </a:moveTo>
                  <a:lnTo>
                    <a:pt x="1275" y="640"/>
                  </a:lnTo>
                  <a:cubicBezTo>
                    <a:pt x="1275" y="799"/>
                    <a:pt x="1184" y="948"/>
                    <a:pt x="1040" y="1020"/>
                  </a:cubicBezTo>
                  <a:lnTo>
                    <a:pt x="352" y="1362"/>
                  </a:lnTo>
                  <a:cubicBezTo>
                    <a:pt x="135" y="1468"/>
                    <a:pt x="0" y="1689"/>
                    <a:pt x="0" y="1930"/>
                  </a:cubicBezTo>
                  <a:lnTo>
                    <a:pt x="0" y="2974"/>
                  </a:lnTo>
                  <a:lnTo>
                    <a:pt x="3821" y="2974"/>
                  </a:lnTo>
                  <a:lnTo>
                    <a:pt x="3821" y="1935"/>
                  </a:lnTo>
                  <a:cubicBezTo>
                    <a:pt x="3821" y="1689"/>
                    <a:pt x="3686" y="1468"/>
                    <a:pt x="3470" y="1362"/>
                  </a:cubicBezTo>
                  <a:lnTo>
                    <a:pt x="2781" y="1016"/>
                  </a:lnTo>
                  <a:cubicBezTo>
                    <a:pt x="2637" y="943"/>
                    <a:pt x="2546" y="799"/>
                    <a:pt x="2546" y="635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5"/>
            <p:cNvSpPr/>
            <p:nvPr/>
          </p:nvSpPr>
          <p:spPr>
            <a:xfrm>
              <a:off x="7784131" y="2732357"/>
              <a:ext cx="100215" cy="53268"/>
            </a:xfrm>
            <a:custGeom>
              <a:avLst/>
              <a:gdLst/>
              <a:ahLst/>
              <a:cxnLst/>
              <a:rect l="l" t="t" r="r" b="b"/>
              <a:pathLst>
                <a:path w="3821" h="2031" extrusionOk="0">
                  <a:moveTo>
                    <a:pt x="1145" y="0"/>
                  </a:moveTo>
                  <a:cubicBezTo>
                    <a:pt x="1112" y="29"/>
                    <a:pt x="1078" y="58"/>
                    <a:pt x="1040" y="77"/>
                  </a:cubicBezTo>
                  <a:lnTo>
                    <a:pt x="352" y="419"/>
                  </a:lnTo>
                  <a:cubicBezTo>
                    <a:pt x="135" y="525"/>
                    <a:pt x="0" y="746"/>
                    <a:pt x="0" y="987"/>
                  </a:cubicBezTo>
                  <a:lnTo>
                    <a:pt x="0" y="2031"/>
                  </a:lnTo>
                  <a:lnTo>
                    <a:pt x="3821" y="2031"/>
                  </a:lnTo>
                  <a:lnTo>
                    <a:pt x="3821" y="992"/>
                  </a:lnTo>
                  <a:cubicBezTo>
                    <a:pt x="3821" y="746"/>
                    <a:pt x="3686" y="530"/>
                    <a:pt x="3470" y="419"/>
                  </a:cubicBezTo>
                  <a:lnTo>
                    <a:pt x="2781" y="77"/>
                  </a:lnTo>
                  <a:cubicBezTo>
                    <a:pt x="2743" y="58"/>
                    <a:pt x="2709" y="29"/>
                    <a:pt x="2676" y="0"/>
                  </a:cubicBezTo>
                  <a:lnTo>
                    <a:pt x="2435" y="270"/>
                  </a:lnTo>
                  <a:cubicBezTo>
                    <a:pt x="2298" y="433"/>
                    <a:pt x="2104" y="515"/>
                    <a:pt x="1911" y="515"/>
                  </a:cubicBezTo>
                  <a:cubicBezTo>
                    <a:pt x="1717" y="515"/>
                    <a:pt x="1523" y="433"/>
                    <a:pt x="1386" y="270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5"/>
            <p:cNvSpPr/>
            <p:nvPr/>
          </p:nvSpPr>
          <p:spPr>
            <a:xfrm>
              <a:off x="7795225" y="2629755"/>
              <a:ext cx="78027" cy="77896"/>
            </a:xfrm>
            <a:custGeom>
              <a:avLst/>
              <a:gdLst/>
              <a:ahLst/>
              <a:cxnLst/>
              <a:rect l="l" t="t" r="r" b="b"/>
              <a:pathLst>
                <a:path w="2975" h="2970" extrusionOk="0">
                  <a:moveTo>
                    <a:pt x="1488" y="1"/>
                  </a:moveTo>
                  <a:cubicBezTo>
                    <a:pt x="665" y="1"/>
                    <a:pt x="1" y="665"/>
                    <a:pt x="1" y="1483"/>
                  </a:cubicBezTo>
                  <a:cubicBezTo>
                    <a:pt x="1" y="2305"/>
                    <a:pt x="665" y="2969"/>
                    <a:pt x="1488" y="2969"/>
                  </a:cubicBezTo>
                  <a:cubicBezTo>
                    <a:pt x="2306" y="2969"/>
                    <a:pt x="2974" y="2305"/>
                    <a:pt x="2974" y="1483"/>
                  </a:cubicBezTo>
                  <a:cubicBezTo>
                    <a:pt x="2974" y="665"/>
                    <a:pt x="2306" y="1"/>
                    <a:pt x="148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5"/>
            <p:cNvSpPr/>
            <p:nvPr/>
          </p:nvSpPr>
          <p:spPr>
            <a:xfrm>
              <a:off x="7809545" y="2629755"/>
              <a:ext cx="65228" cy="70080"/>
            </a:xfrm>
            <a:custGeom>
              <a:avLst/>
              <a:gdLst/>
              <a:ahLst/>
              <a:cxnLst/>
              <a:rect l="l" t="t" r="r" b="b"/>
              <a:pathLst>
                <a:path w="2487" h="2672" extrusionOk="0">
                  <a:moveTo>
                    <a:pt x="946" y="0"/>
                  </a:moveTo>
                  <a:cubicBezTo>
                    <a:pt x="238" y="0"/>
                    <a:pt x="0" y="978"/>
                    <a:pt x="638" y="1290"/>
                  </a:cubicBezTo>
                  <a:cubicBezTo>
                    <a:pt x="658" y="1300"/>
                    <a:pt x="677" y="1304"/>
                    <a:pt x="696" y="1314"/>
                  </a:cubicBezTo>
                  <a:lnTo>
                    <a:pt x="1437" y="2652"/>
                  </a:lnTo>
                  <a:cubicBezTo>
                    <a:pt x="1437" y="2652"/>
                    <a:pt x="1634" y="2666"/>
                    <a:pt x="1832" y="2671"/>
                  </a:cubicBezTo>
                  <a:cubicBezTo>
                    <a:pt x="2265" y="2349"/>
                    <a:pt x="2486" y="1815"/>
                    <a:pt x="2414" y="1280"/>
                  </a:cubicBezTo>
                  <a:cubicBezTo>
                    <a:pt x="2327" y="669"/>
                    <a:pt x="1870" y="174"/>
                    <a:pt x="1269" y="34"/>
                  </a:cubicBezTo>
                  <a:cubicBezTo>
                    <a:pt x="1163" y="10"/>
                    <a:pt x="1057" y="1"/>
                    <a:pt x="951" y="1"/>
                  </a:cubicBezTo>
                  <a:cubicBezTo>
                    <a:pt x="949" y="0"/>
                    <a:pt x="948" y="0"/>
                    <a:pt x="94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5"/>
            <p:cNvSpPr/>
            <p:nvPr/>
          </p:nvSpPr>
          <p:spPr>
            <a:xfrm>
              <a:off x="7801047" y="2664035"/>
              <a:ext cx="66644" cy="54842"/>
            </a:xfrm>
            <a:custGeom>
              <a:avLst/>
              <a:gdLst/>
              <a:ahLst/>
              <a:cxnLst/>
              <a:rect l="l" t="t" r="r" b="b"/>
              <a:pathLst>
                <a:path w="2541" h="2091" extrusionOk="0">
                  <a:moveTo>
                    <a:pt x="970" y="1"/>
                  </a:moveTo>
                  <a:cubicBezTo>
                    <a:pt x="891" y="1"/>
                    <a:pt x="815" y="47"/>
                    <a:pt x="780" y="123"/>
                  </a:cubicBezTo>
                  <a:cubicBezTo>
                    <a:pt x="712" y="267"/>
                    <a:pt x="611" y="397"/>
                    <a:pt x="491" y="508"/>
                  </a:cubicBezTo>
                  <a:cubicBezTo>
                    <a:pt x="443" y="546"/>
                    <a:pt x="395" y="585"/>
                    <a:pt x="342" y="623"/>
                  </a:cubicBezTo>
                  <a:cubicBezTo>
                    <a:pt x="87" y="801"/>
                    <a:pt x="0" y="1138"/>
                    <a:pt x="140" y="1417"/>
                  </a:cubicBezTo>
                  <a:cubicBezTo>
                    <a:pt x="361" y="1831"/>
                    <a:pt x="794" y="2091"/>
                    <a:pt x="1266" y="2091"/>
                  </a:cubicBezTo>
                  <a:cubicBezTo>
                    <a:pt x="1930" y="2091"/>
                    <a:pt x="2488" y="1581"/>
                    <a:pt x="2536" y="912"/>
                  </a:cubicBezTo>
                  <a:cubicBezTo>
                    <a:pt x="2541" y="849"/>
                    <a:pt x="2517" y="787"/>
                    <a:pt x="2464" y="748"/>
                  </a:cubicBezTo>
                  <a:cubicBezTo>
                    <a:pt x="2045" y="392"/>
                    <a:pt x="1554" y="142"/>
                    <a:pt x="1020" y="7"/>
                  </a:cubicBezTo>
                  <a:cubicBezTo>
                    <a:pt x="1004" y="3"/>
                    <a:pt x="987" y="1"/>
                    <a:pt x="97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5"/>
            <p:cNvSpPr/>
            <p:nvPr/>
          </p:nvSpPr>
          <p:spPr>
            <a:xfrm>
              <a:off x="7801047" y="2664035"/>
              <a:ext cx="66513" cy="54343"/>
            </a:xfrm>
            <a:custGeom>
              <a:avLst/>
              <a:gdLst/>
              <a:ahLst/>
              <a:cxnLst/>
              <a:rect l="l" t="t" r="r" b="b"/>
              <a:pathLst>
                <a:path w="2536" h="2072" extrusionOk="0">
                  <a:moveTo>
                    <a:pt x="968" y="1"/>
                  </a:moveTo>
                  <a:cubicBezTo>
                    <a:pt x="886" y="1"/>
                    <a:pt x="811" y="47"/>
                    <a:pt x="780" y="123"/>
                  </a:cubicBezTo>
                  <a:cubicBezTo>
                    <a:pt x="727" y="224"/>
                    <a:pt x="664" y="320"/>
                    <a:pt x="582" y="406"/>
                  </a:cubicBezTo>
                  <a:cubicBezTo>
                    <a:pt x="553" y="440"/>
                    <a:pt x="520" y="474"/>
                    <a:pt x="486" y="503"/>
                  </a:cubicBezTo>
                  <a:cubicBezTo>
                    <a:pt x="443" y="546"/>
                    <a:pt x="395" y="585"/>
                    <a:pt x="347" y="618"/>
                  </a:cubicBezTo>
                  <a:cubicBezTo>
                    <a:pt x="43" y="825"/>
                    <a:pt x="0" y="1205"/>
                    <a:pt x="183" y="1494"/>
                  </a:cubicBezTo>
                  <a:cubicBezTo>
                    <a:pt x="380" y="1807"/>
                    <a:pt x="703" y="2014"/>
                    <a:pt x="1068" y="2071"/>
                  </a:cubicBezTo>
                  <a:cubicBezTo>
                    <a:pt x="813" y="1898"/>
                    <a:pt x="626" y="1662"/>
                    <a:pt x="626" y="1239"/>
                  </a:cubicBezTo>
                  <a:lnTo>
                    <a:pt x="626" y="1075"/>
                  </a:lnTo>
                  <a:cubicBezTo>
                    <a:pt x="674" y="1042"/>
                    <a:pt x="722" y="1003"/>
                    <a:pt x="770" y="960"/>
                  </a:cubicBezTo>
                  <a:cubicBezTo>
                    <a:pt x="885" y="854"/>
                    <a:pt x="986" y="734"/>
                    <a:pt x="1073" y="599"/>
                  </a:cubicBezTo>
                  <a:cubicBezTo>
                    <a:pt x="1477" y="724"/>
                    <a:pt x="1853" y="931"/>
                    <a:pt x="2180" y="1200"/>
                  </a:cubicBezTo>
                  <a:cubicBezTo>
                    <a:pt x="2218" y="1239"/>
                    <a:pt x="2276" y="1287"/>
                    <a:pt x="2391" y="1398"/>
                  </a:cubicBezTo>
                  <a:cubicBezTo>
                    <a:pt x="2468" y="1244"/>
                    <a:pt x="2517" y="1080"/>
                    <a:pt x="2531" y="912"/>
                  </a:cubicBezTo>
                  <a:cubicBezTo>
                    <a:pt x="2536" y="849"/>
                    <a:pt x="2507" y="787"/>
                    <a:pt x="2464" y="748"/>
                  </a:cubicBezTo>
                  <a:cubicBezTo>
                    <a:pt x="2045" y="392"/>
                    <a:pt x="1549" y="142"/>
                    <a:pt x="1020" y="7"/>
                  </a:cubicBezTo>
                  <a:cubicBezTo>
                    <a:pt x="1003" y="3"/>
                    <a:pt x="985" y="1"/>
                    <a:pt x="9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5"/>
            <p:cNvSpPr/>
            <p:nvPr/>
          </p:nvSpPr>
          <p:spPr>
            <a:xfrm>
              <a:off x="7784131" y="2748251"/>
              <a:ext cx="22241" cy="37374"/>
            </a:xfrm>
            <a:custGeom>
              <a:avLst/>
              <a:gdLst/>
              <a:ahLst/>
              <a:cxnLst/>
              <a:rect l="l" t="t" r="r" b="b"/>
              <a:pathLst>
                <a:path w="848" h="1425" extrusionOk="0">
                  <a:moveTo>
                    <a:pt x="130" y="1"/>
                  </a:moveTo>
                  <a:cubicBezTo>
                    <a:pt x="44" y="111"/>
                    <a:pt x="0" y="246"/>
                    <a:pt x="0" y="381"/>
                  </a:cubicBezTo>
                  <a:lnTo>
                    <a:pt x="0" y="1425"/>
                  </a:lnTo>
                  <a:lnTo>
                    <a:pt x="847" y="1425"/>
                  </a:lnTo>
                  <a:lnTo>
                    <a:pt x="847" y="780"/>
                  </a:lnTo>
                  <a:cubicBezTo>
                    <a:pt x="847" y="650"/>
                    <a:pt x="789" y="530"/>
                    <a:pt x="688" y="448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5"/>
            <p:cNvSpPr/>
            <p:nvPr/>
          </p:nvSpPr>
          <p:spPr>
            <a:xfrm>
              <a:off x="7862000" y="2748251"/>
              <a:ext cx="22346" cy="37374"/>
            </a:xfrm>
            <a:custGeom>
              <a:avLst/>
              <a:gdLst/>
              <a:ahLst/>
              <a:cxnLst/>
              <a:rect l="l" t="t" r="r" b="b"/>
              <a:pathLst>
                <a:path w="852" h="1425" extrusionOk="0">
                  <a:moveTo>
                    <a:pt x="722" y="1"/>
                  </a:moveTo>
                  <a:lnTo>
                    <a:pt x="159" y="448"/>
                  </a:lnTo>
                  <a:cubicBezTo>
                    <a:pt x="63" y="530"/>
                    <a:pt x="0" y="650"/>
                    <a:pt x="0" y="780"/>
                  </a:cubicBezTo>
                  <a:lnTo>
                    <a:pt x="0" y="1425"/>
                  </a:lnTo>
                  <a:lnTo>
                    <a:pt x="852" y="1425"/>
                  </a:lnTo>
                  <a:lnTo>
                    <a:pt x="852" y="381"/>
                  </a:lnTo>
                  <a:cubicBezTo>
                    <a:pt x="852" y="246"/>
                    <a:pt x="804" y="111"/>
                    <a:pt x="722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5"/>
            <p:cNvSpPr/>
            <p:nvPr/>
          </p:nvSpPr>
          <p:spPr>
            <a:xfrm>
              <a:off x="7693646" y="2462922"/>
              <a:ext cx="48101" cy="16182"/>
            </a:xfrm>
            <a:custGeom>
              <a:avLst/>
              <a:gdLst/>
              <a:ahLst/>
              <a:cxnLst/>
              <a:rect l="l" t="t" r="r" b="b"/>
              <a:pathLst>
                <a:path w="1834" h="617" extrusionOk="0">
                  <a:moveTo>
                    <a:pt x="265" y="0"/>
                  </a:moveTo>
                  <a:cubicBezTo>
                    <a:pt x="0" y="0"/>
                    <a:pt x="0" y="400"/>
                    <a:pt x="265" y="400"/>
                  </a:cubicBezTo>
                  <a:cubicBezTo>
                    <a:pt x="486" y="400"/>
                    <a:pt x="1136" y="433"/>
                    <a:pt x="1449" y="592"/>
                  </a:cubicBezTo>
                  <a:cubicBezTo>
                    <a:pt x="1482" y="609"/>
                    <a:pt x="1514" y="617"/>
                    <a:pt x="1544" y="617"/>
                  </a:cubicBezTo>
                  <a:cubicBezTo>
                    <a:pt x="1728" y="617"/>
                    <a:pt x="1834" y="339"/>
                    <a:pt x="1631" y="236"/>
                  </a:cubicBezTo>
                  <a:cubicBezTo>
                    <a:pt x="1170" y="5"/>
                    <a:pt x="303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5"/>
            <p:cNvSpPr/>
            <p:nvPr/>
          </p:nvSpPr>
          <p:spPr>
            <a:xfrm>
              <a:off x="7656403" y="2435147"/>
              <a:ext cx="121827" cy="166387"/>
            </a:xfrm>
            <a:custGeom>
              <a:avLst/>
              <a:gdLst/>
              <a:ahLst/>
              <a:cxnLst/>
              <a:rect l="l" t="t" r="r" b="b"/>
              <a:pathLst>
                <a:path w="4645" h="6344" extrusionOk="0">
                  <a:moveTo>
                    <a:pt x="3610" y="395"/>
                  </a:moveTo>
                  <a:lnTo>
                    <a:pt x="3610" y="1223"/>
                  </a:lnTo>
                  <a:cubicBezTo>
                    <a:pt x="3610" y="1358"/>
                    <a:pt x="3576" y="1488"/>
                    <a:pt x="3518" y="1608"/>
                  </a:cubicBezTo>
                  <a:lnTo>
                    <a:pt x="3417" y="1810"/>
                  </a:lnTo>
                  <a:cubicBezTo>
                    <a:pt x="3403" y="1839"/>
                    <a:pt x="3398" y="1868"/>
                    <a:pt x="3398" y="1897"/>
                  </a:cubicBezTo>
                  <a:lnTo>
                    <a:pt x="3398" y="2325"/>
                  </a:lnTo>
                  <a:cubicBezTo>
                    <a:pt x="3398" y="2920"/>
                    <a:pt x="2912" y="3398"/>
                    <a:pt x="2321" y="3398"/>
                  </a:cubicBezTo>
                  <a:cubicBezTo>
                    <a:pt x="2310" y="3398"/>
                    <a:pt x="2298" y="3398"/>
                    <a:pt x="2286" y="3398"/>
                  </a:cubicBezTo>
                  <a:cubicBezTo>
                    <a:pt x="1714" y="3379"/>
                    <a:pt x="1247" y="2873"/>
                    <a:pt x="1247" y="2267"/>
                  </a:cubicBezTo>
                  <a:lnTo>
                    <a:pt x="1247" y="1897"/>
                  </a:lnTo>
                  <a:cubicBezTo>
                    <a:pt x="1247" y="1868"/>
                    <a:pt x="1237" y="1834"/>
                    <a:pt x="1223" y="1810"/>
                  </a:cubicBezTo>
                  <a:lnTo>
                    <a:pt x="1103" y="1565"/>
                  </a:lnTo>
                  <a:cubicBezTo>
                    <a:pt x="1059" y="1473"/>
                    <a:pt x="1035" y="1372"/>
                    <a:pt x="1035" y="1271"/>
                  </a:cubicBezTo>
                  <a:lnTo>
                    <a:pt x="1035" y="1261"/>
                  </a:lnTo>
                  <a:cubicBezTo>
                    <a:pt x="1035" y="785"/>
                    <a:pt x="1420" y="395"/>
                    <a:pt x="1897" y="395"/>
                  </a:cubicBezTo>
                  <a:close/>
                  <a:moveTo>
                    <a:pt x="2758" y="3725"/>
                  </a:moveTo>
                  <a:cubicBezTo>
                    <a:pt x="2763" y="3788"/>
                    <a:pt x="2772" y="3845"/>
                    <a:pt x="2792" y="3903"/>
                  </a:cubicBezTo>
                  <a:lnTo>
                    <a:pt x="2320" y="4375"/>
                  </a:lnTo>
                  <a:lnTo>
                    <a:pt x="1868" y="3922"/>
                  </a:lnTo>
                  <a:cubicBezTo>
                    <a:pt x="1877" y="3884"/>
                    <a:pt x="1882" y="3845"/>
                    <a:pt x="1882" y="3807"/>
                  </a:cubicBezTo>
                  <a:lnTo>
                    <a:pt x="1882" y="3725"/>
                  </a:lnTo>
                  <a:cubicBezTo>
                    <a:pt x="2007" y="3764"/>
                    <a:pt x="2142" y="3788"/>
                    <a:pt x="2277" y="3792"/>
                  </a:cubicBezTo>
                  <a:lnTo>
                    <a:pt x="2320" y="3792"/>
                  </a:lnTo>
                  <a:cubicBezTo>
                    <a:pt x="2469" y="3792"/>
                    <a:pt x="2618" y="3773"/>
                    <a:pt x="2758" y="3725"/>
                  </a:cubicBezTo>
                  <a:close/>
                  <a:moveTo>
                    <a:pt x="1897" y="1"/>
                  </a:moveTo>
                  <a:cubicBezTo>
                    <a:pt x="1199" y="1"/>
                    <a:pt x="631" y="569"/>
                    <a:pt x="631" y="1266"/>
                  </a:cubicBezTo>
                  <a:lnTo>
                    <a:pt x="631" y="1276"/>
                  </a:lnTo>
                  <a:cubicBezTo>
                    <a:pt x="631" y="1440"/>
                    <a:pt x="670" y="1598"/>
                    <a:pt x="742" y="1747"/>
                  </a:cubicBezTo>
                  <a:lnTo>
                    <a:pt x="843" y="1950"/>
                  </a:lnTo>
                  <a:lnTo>
                    <a:pt x="843" y="2272"/>
                  </a:lnTo>
                  <a:cubicBezTo>
                    <a:pt x="843" y="2768"/>
                    <a:pt x="1083" y="3234"/>
                    <a:pt x="1483" y="3528"/>
                  </a:cubicBezTo>
                  <a:lnTo>
                    <a:pt x="1483" y="3812"/>
                  </a:lnTo>
                  <a:cubicBezTo>
                    <a:pt x="1483" y="3845"/>
                    <a:pt x="1459" y="3879"/>
                    <a:pt x="1420" y="3889"/>
                  </a:cubicBezTo>
                  <a:lnTo>
                    <a:pt x="602" y="4124"/>
                  </a:lnTo>
                  <a:cubicBezTo>
                    <a:pt x="246" y="4230"/>
                    <a:pt x="1" y="4553"/>
                    <a:pt x="1" y="4928"/>
                  </a:cubicBezTo>
                  <a:lnTo>
                    <a:pt x="1" y="6145"/>
                  </a:lnTo>
                  <a:cubicBezTo>
                    <a:pt x="1" y="6251"/>
                    <a:pt x="87" y="6343"/>
                    <a:pt x="198" y="6343"/>
                  </a:cubicBezTo>
                  <a:cubicBezTo>
                    <a:pt x="309" y="6343"/>
                    <a:pt x="395" y="6256"/>
                    <a:pt x="395" y="6145"/>
                  </a:cubicBezTo>
                  <a:lnTo>
                    <a:pt x="395" y="4928"/>
                  </a:lnTo>
                  <a:cubicBezTo>
                    <a:pt x="395" y="4731"/>
                    <a:pt x="525" y="4558"/>
                    <a:pt x="713" y="4505"/>
                  </a:cubicBezTo>
                  <a:lnTo>
                    <a:pt x="1536" y="4269"/>
                  </a:lnTo>
                  <a:cubicBezTo>
                    <a:pt x="1565" y="4259"/>
                    <a:pt x="1593" y="4250"/>
                    <a:pt x="1618" y="4235"/>
                  </a:cubicBezTo>
                  <a:lnTo>
                    <a:pt x="2123" y="4740"/>
                  </a:lnTo>
                  <a:lnTo>
                    <a:pt x="2123" y="6145"/>
                  </a:lnTo>
                  <a:cubicBezTo>
                    <a:pt x="2123" y="6278"/>
                    <a:pt x="2221" y="6344"/>
                    <a:pt x="2320" y="6344"/>
                  </a:cubicBezTo>
                  <a:cubicBezTo>
                    <a:pt x="2419" y="6344"/>
                    <a:pt x="2517" y="6278"/>
                    <a:pt x="2517" y="6145"/>
                  </a:cubicBezTo>
                  <a:lnTo>
                    <a:pt x="2517" y="4740"/>
                  </a:lnTo>
                  <a:lnTo>
                    <a:pt x="3037" y="4221"/>
                  </a:lnTo>
                  <a:cubicBezTo>
                    <a:pt x="3090" y="4254"/>
                    <a:pt x="3148" y="4283"/>
                    <a:pt x="3210" y="4298"/>
                  </a:cubicBezTo>
                  <a:lnTo>
                    <a:pt x="3927" y="4505"/>
                  </a:lnTo>
                  <a:cubicBezTo>
                    <a:pt x="4115" y="4558"/>
                    <a:pt x="4245" y="4731"/>
                    <a:pt x="4245" y="4923"/>
                  </a:cubicBezTo>
                  <a:lnTo>
                    <a:pt x="4245" y="6145"/>
                  </a:lnTo>
                  <a:cubicBezTo>
                    <a:pt x="4245" y="6278"/>
                    <a:pt x="4345" y="6344"/>
                    <a:pt x="4444" y="6344"/>
                  </a:cubicBezTo>
                  <a:cubicBezTo>
                    <a:pt x="4544" y="6344"/>
                    <a:pt x="4644" y="6278"/>
                    <a:pt x="4644" y="6145"/>
                  </a:cubicBezTo>
                  <a:lnTo>
                    <a:pt x="4644" y="4928"/>
                  </a:lnTo>
                  <a:cubicBezTo>
                    <a:pt x="4639" y="4553"/>
                    <a:pt x="4394" y="4226"/>
                    <a:pt x="4038" y="4124"/>
                  </a:cubicBezTo>
                  <a:lnTo>
                    <a:pt x="3321" y="3918"/>
                  </a:lnTo>
                  <a:cubicBezTo>
                    <a:pt x="3225" y="3889"/>
                    <a:pt x="3157" y="3802"/>
                    <a:pt x="3157" y="3701"/>
                  </a:cubicBezTo>
                  <a:lnTo>
                    <a:pt x="3157" y="3533"/>
                  </a:lnTo>
                  <a:cubicBezTo>
                    <a:pt x="3225" y="3489"/>
                    <a:pt x="3287" y="3436"/>
                    <a:pt x="3345" y="3379"/>
                  </a:cubicBezTo>
                  <a:cubicBezTo>
                    <a:pt x="3634" y="3104"/>
                    <a:pt x="3792" y="2719"/>
                    <a:pt x="3792" y="2320"/>
                  </a:cubicBezTo>
                  <a:lnTo>
                    <a:pt x="3792" y="1945"/>
                  </a:lnTo>
                  <a:lnTo>
                    <a:pt x="3874" y="1786"/>
                  </a:lnTo>
                  <a:cubicBezTo>
                    <a:pt x="3961" y="1613"/>
                    <a:pt x="4004" y="1420"/>
                    <a:pt x="4004" y="1223"/>
                  </a:cubicBezTo>
                  <a:lnTo>
                    <a:pt x="4004" y="203"/>
                  </a:lnTo>
                  <a:cubicBezTo>
                    <a:pt x="4004" y="92"/>
                    <a:pt x="391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5"/>
            <p:cNvSpPr/>
            <p:nvPr/>
          </p:nvSpPr>
          <p:spPr>
            <a:xfrm>
              <a:off x="7678617" y="2568776"/>
              <a:ext cx="10517" cy="32758"/>
            </a:xfrm>
            <a:custGeom>
              <a:avLst/>
              <a:gdLst/>
              <a:ahLst/>
              <a:cxnLst/>
              <a:rect l="l" t="t" r="r" b="b"/>
              <a:pathLst>
                <a:path w="401" h="1249" extrusionOk="0">
                  <a:moveTo>
                    <a:pt x="200" y="0"/>
                  </a:moveTo>
                  <a:cubicBezTo>
                    <a:pt x="101" y="0"/>
                    <a:pt x="1" y="66"/>
                    <a:pt x="1" y="199"/>
                  </a:cubicBezTo>
                  <a:lnTo>
                    <a:pt x="1" y="1050"/>
                  </a:lnTo>
                  <a:cubicBezTo>
                    <a:pt x="1" y="1183"/>
                    <a:pt x="101" y="1249"/>
                    <a:pt x="200" y="1249"/>
                  </a:cubicBezTo>
                  <a:cubicBezTo>
                    <a:pt x="300" y="1249"/>
                    <a:pt x="400" y="1183"/>
                    <a:pt x="400" y="1050"/>
                  </a:cubicBezTo>
                  <a:lnTo>
                    <a:pt x="400" y="199"/>
                  </a:lnTo>
                  <a:cubicBezTo>
                    <a:pt x="400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5"/>
            <p:cNvSpPr/>
            <p:nvPr/>
          </p:nvSpPr>
          <p:spPr>
            <a:xfrm>
              <a:off x="7745393" y="2568776"/>
              <a:ext cx="10491" cy="32758"/>
            </a:xfrm>
            <a:custGeom>
              <a:avLst/>
              <a:gdLst/>
              <a:ahLst/>
              <a:cxnLst/>
              <a:rect l="l" t="t" r="r" b="b"/>
              <a:pathLst>
                <a:path w="400" h="1249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1050"/>
                  </a:lnTo>
                  <a:cubicBezTo>
                    <a:pt x="0" y="1183"/>
                    <a:pt x="100" y="1249"/>
                    <a:pt x="200" y="1249"/>
                  </a:cubicBezTo>
                  <a:cubicBezTo>
                    <a:pt x="300" y="1249"/>
                    <a:pt x="399" y="1183"/>
                    <a:pt x="399" y="1050"/>
                  </a:cubicBezTo>
                  <a:lnTo>
                    <a:pt x="399" y="199"/>
                  </a:lnTo>
                  <a:cubicBezTo>
                    <a:pt x="399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5"/>
            <p:cNvSpPr/>
            <p:nvPr/>
          </p:nvSpPr>
          <p:spPr>
            <a:xfrm>
              <a:off x="7576645" y="2652337"/>
              <a:ext cx="48127" cy="16077"/>
            </a:xfrm>
            <a:custGeom>
              <a:avLst/>
              <a:gdLst/>
              <a:ahLst/>
              <a:cxnLst/>
              <a:rect l="l" t="t" r="r" b="b"/>
              <a:pathLst>
                <a:path w="1835" h="613" extrusionOk="0">
                  <a:moveTo>
                    <a:pt x="270" y="1"/>
                  </a:moveTo>
                  <a:cubicBezTo>
                    <a:pt x="1" y="1"/>
                    <a:pt x="1" y="400"/>
                    <a:pt x="270" y="400"/>
                  </a:cubicBezTo>
                  <a:cubicBezTo>
                    <a:pt x="487" y="400"/>
                    <a:pt x="1136" y="434"/>
                    <a:pt x="1449" y="588"/>
                  </a:cubicBezTo>
                  <a:cubicBezTo>
                    <a:pt x="1482" y="605"/>
                    <a:pt x="1515" y="612"/>
                    <a:pt x="1545" y="612"/>
                  </a:cubicBezTo>
                  <a:cubicBezTo>
                    <a:pt x="1728" y="612"/>
                    <a:pt x="1834" y="335"/>
                    <a:pt x="1632" y="232"/>
                  </a:cubicBezTo>
                  <a:cubicBezTo>
                    <a:pt x="1170" y="1"/>
                    <a:pt x="304" y="1"/>
                    <a:pt x="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5"/>
            <p:cNvSpPr/>
            <p:nvPr/>
          </p:nvSpPr>
          <p:spPr>
            <a:xfrm>
              <a:off x="7539428" y="2624457"/>
              <a:ext cx="121801" cy="166387"/>
            </a:xfrm>
            <a:custGeom>
              <a:avLst/>
              <a:gdLst/>
              <a:ahLst/>
              <a:cxnLst/>
              <a:rect l="l" t="t" r="r" b="b"/>
              <a:pathLst>
                <a:path w="4644" h="6344" extrusionOk="0">
                  <a:moveTo>
                    <a:pt x="3614" y="400"/>
                  </a:moveTo>
                  <a:lnTo>
                    <a:pt x="3614" y="1223"/>
                  </a:lnTo>
                  <a:cubicBezTo>
                    <a:pt x="3614" y="1357"/>
                    <a:pt x="3585" y="1487"/>
                    <a:pt x="3523" y="1608"/>
                  </a:cubicBezTo>
                  <a:lnTo>
                    <a:pt x="3421" y="1810"/>
                  </a:lnTo>
                  <a:cubicBezTo>
                    <a:pt x="3407" y="1838"/>
                    <a:pt x="3402" y="1867"/>
                    <a:pt x="3402" y="1896"/>
                  </a:cubicBezTo>
                  <a:lnTo>
                    <a:pt x="3402" y="2324"/>
                  </a:lnTo>
                  <a:cubicBezTo>
                    <a:pt x="3402" y="2919"/>
                    <a:pt x="2921" y="3398"/>
                    <a:pt x="2326" y="3398"/>
                  </a:cubicBezTo>
                  <a:cubicBezTo>
                    <a:pt x="2314" y="3398"/>
                    <a:pt x="2302" y="3398"/>
                    <a:pt x="2291" y="3397"/>
                  </a:cubicBezTo>
                  <a:cubicBezTo>
                    <a:pt x="1713" y="3383"/>
                    <a:pt x="1247" y="2873"/>
                    <a:pt x="1247" y="2272"/>
                  </a:cubicBezTo>
                  <a:lnTo>
                    <a:pt x="1247" y="1901"/>
                  </a:lnTo>
                  <a:cubicBezTo>
                    <a:pt x="1247" y="1867"/>
                    <a:pt x="1242" y="1838"/>
                    <a:pt x="1227" y="1810"/>
                  </a:cubicBezTo>
                  <a:lnTo>
                    <a:pt x="1107" y="1564"/>
                  </a:lnTo>
                  <a:cubicBezTo>
                    <a:pt x="1064" y="1473"/>
                    <a:pt x="1040" y="1377"/>
                    <a:pt x="1040" y="1276"/>
                  </a:cubicBezTo>
                  <a:lnTo>
                    <a:pt x="1040" y="1261"/>
                  </a:lnTo>
                  <a:cubicBezTo>
                    <a:pt x="1040" y="785"/>
                    <a:pt x="1425" y="400"/>
                    <a:pt x="1901" y="400"/>
                  </a:cubicBezTo>
                  <a:close/>
                  <a:moveTo>
                    <a:pt x="1887" y="3725"/>
                  </a:moveTo>
                  <a:cubicBezTo>
                    <a:pt x="2012" y="3768"/>
                    <a:pt x="2142" y="3792"/>
                    <a:pt x="2276" y="3797"/>
                  </a:cubicBezTo>
                  <a:lnTo>
                    <a:pt x="2324" y="3797"/>
                  </a:lnTo>
                  <a:cubicBezTo>
                    <a:pt x="2474" y="3797"/>
                    <a:pt x="2623" y="3773"/>
                    <a:pt x="2762" y="3730"/>
                  </a:cubicBezTo>
                  <a:lnTo>
                    <a:pt x="2762" y="3811"/>
                  </a:lnTo>
                  <a:cubicBezTo>
                    <a:pt x="2762" y="3850"/>
                    <a:pt x="2767" y="3888"/>
                    <a:pt x="2777" y="3927"/>
                  </a:cubicBezTo>
                  <a:lnTo>
                    <a:pt x="2324" y="4379"/>
                  </a:lnTo>
                  <a:lnTo>
                    <a:pt x="1872" y="3927"/>
                  </a:lnTo>
                  <a:cubicBezTo>
                    <a:pt x="1882" y="3888"/>
                    <a:pt x="1887" y="3850"/>
                    <a:pt x="1887" y="3811"/>
                  </a:cubicBezTo>
                  <a:lnTo>
                    <a:pt x="1887" y="3725"/>
                  </a:lnTo>
                  <a:close/>
                  <a:moveTo>
                    <a:pt x="1901" y="0"/>
                  </a:moveTo>
                  <a:cubicBezTo>
                    <a:pt x="1203" y="0"/>
                    <a:pt x="635" y="568"/>
                    <a:pt x="635" y="1266"/>
                  </a:cubicBezTo>
                  <a:lnTo>
                    <a:pt x="635" y="1276"/>
                  </a:lnTo>
                  <a:cubicBezTo>
                    <a:pt x="635" y="1439"/>
                    <a:pt x="674" y="1598"/>
                    <a:pt x="746" y="1747"/>
                  </a:cubicBezTo>
                  <a:lnTo>
                    <a:pt x="847" y="1949"/>
                  </a:lnTo>
                  <a:lnTo>
                    <a:pt x="847" y="2272"/>
                  </a:lnTo>
                  <a:cubicBezTo>
                    <a:pt x="847" y="2767"/>
                    <a:pt x="1083" y="3234"/>
                    <a:pt x="1487" y="3527"/>
                  </a:cubicBezTo>
                  <a:lnTo>
                    <a:pt x="1487" y="3811"/>
                  </a:lnTo>
                  <a:cubicBezTo>
                    <a:pt x="1487" y="3845"/>
                    <a:pt x="1458" y="3879"/>
                    <a:pt x="1425" y="3888"/>
                  </a:cubicBezTo>
                  <a:lnTo>
                    <a:pt x="607" y="4124"/>
                  </a:lnTo>
                  <a:cubicBezTo>
                    <a:pt x="246" y="4225"/>
                    <a:pt x="0" y="4552"/>
                    <a:pt x="0" y="4928"/>
                  </a:cubicBezTo>
                  <a:lnTo>
                    <a:pt x="0" y="6145"/>
                  </a:lnTo>
                  <a:cubicBezTo>
                    <a:pt x="0" y="6277"/>
                    <a:pt x="99" y="6343"/>
                    <a:pt x="198" y="6343"/>
                  </a:cubicBezTo>
                  <a:cubicBezTo>
                    <a:pt x="296" y="6343"/>
                    <a:pt x="395" y="6277"/>
                    <a:pt x="395" y="6145"/>
                  </a:cubicBezTo>
                  <a:lnTo>
                    <a:pt x="395" y="4928"/>
                  </a:lnTo>
                  <a:cubicBezTo>
                    <a:pt x="395" y="4730"/>
                    <a:pt x="525" y="4562"/>
                    <a:pt x="712" y="4509"/>
                  </a:cubicBezTo>
                  <a:lnTo>
                    <a:pt x="1535" y="4273"/>
                  </a:lnTo>
                  <a:cubicBezTo>
                    <a:pt x="1564" y="4264"/>
                    <a:pt x="1593" y="4254"/>
                    <a:pt x="1617" y="4240"/>
                  </a:cubicBezTo>
                  <a:lnTo>
                    <a:pt x="2122" y="4740"/>
                  </a:lnTo>
                  <a:lnTo>
                    <a:pt x="2122" y="6145"/>
                  </a:lnTo>
                  <a:cubicBezTo>
                    <a:pt x="2122" y="6277"/>
                    <a:pt x="2222" y="6343"/>
                    <a:pt x="2322" y="6343"/>
                  </a:cubicBezTo>
                  <a:cubicBezTo>
                    <a:pt x="2422" y="6343"/>
                    <a:pt x="2522" y="6277"/>
                    <a:pt x="2522" y="6145"/>
                  </a:cubicBezTo>
                  <a:lnTo>
                    <a:pt x="2522" y="4740"/>
                  </a:lnTo>
                  <a:lnTo>
                    <a:pt x="3022" y="4240"/>
                  </a:lnTo>
                  <a:cubicBezTo>
                    <a:pt x="3051" y="4254"/>
                    <a:pt x="3080" y="4264"/>
                    <a:pt x="3109" y="4273"/>
                  </a:cubicBezTo>
                  <a:lnTo>
                    <a:pt x="3927" y="4504"/>
                  </a:lnTo>
                  <a:cubicBezTo>
                    <a:pt x="4114" y="4562"/>
                    <a:pt x="4244" y="4730"/>
                    <a:pt x="4244" y="4928"/>
                  </a:cubicBezTo>
                  <a:lnTo>
                    <a:pt x="4244" y="6145"/>
                  </a:lnTo>
                  <a:cubicBezTo>
                    <a:pt x="4244" y="6277"/>
                    <a:pt x="4344" y="6343"/>
                    <a:pt x="4444" y="6343"/>
                  </a:cubicBezTo>
                  <a:cubicBezTo>
                    <a:pt x="4544" y="6343"/>
                    <a:pt x="4644" y="6277"/>
                    <a:pt x="4644" y="6145"/>
                  </a:cubicBezTo>
                  <a:lnTo>
                    <a:pt x="4644" y="4928"/>
                  </a:lnTo>
                  <a:cubicBezTo>
                    <a:pt x="4644" y="4557"/>
                    <a:pt x="4398" y="4230"/>
                    <a:pt x="4042" y="4124"/>
                  </a:cubicBezTo>
                  <a:lnTo>
                    <a:pt x="3219" y="3888"/>
                  </a:lnTo>
                  <a:cubicBezTo>
                    <a:pt x="3186" y="3879"/>
                    <a:pt x="3162" y="3845"/>
                    <a:pt x="3157" y="3811"/>
                  </a:cubicBezTo>
                  <a:lnTo>
                    <a:pt x="3157" y="3537"/>
                  </a:lnTo>
                  <a:cubicBezTo>
                    <a:pt x="3229" y="3489"/>
                    <a:pt x="3292" y="3436"/>
                    <a:pt x="3349" y="3383"/>
                  </a:cubicBezTo>
                  <a:cubicBezTo>
                    <a:pt x="3638" y="3104"/>
                    <a:pt x="3797" y="2724"/>
                    <a:pt x="3797" y="2324"/>
                  </a:cubicBezTo>
                  <a:lnTo>
                    <a:pt x="3797" y="1944"/>
                  </a:lnTo>
                  <a:lnTo>
                    <a:pt x="3874" y="1786"/>
                  </a:lnTo>
                  <a:cubicBezTo>
                    <a:pt x="3965" y="1612"/>
                    <a:pt x="4009" y="1420"/>
                    <a:pt x="4009" y="1223"/>
                  </a:cubicBezTo>
                  <a:lnTo>
                    <a:pt x="4009" y="203"/>
                  </a:lnTo>
                  <a:cubicBezTo>
                    <a:pt x="4009" y="92"/>
                    <a:pt x="3922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5"/>
            <p:cNvSpPr/>
            <p:nvPr/>
          </p:nvSpPr>
          <p:spPr>
            <a:xfrm>
              <a:off x="756164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202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300" y="1247"/>
                    <a:pt x="400" y="1181"/>
                    <a:pt x="400" y="1049"/>
                  </a:cubicBezTo>
                  <a:lnTo>
                    <a:pt x="400" y="202"/>
                  </a:lnTo>
                  <a:cubicBezTo>
                    <a:pt x="400" y="91"/>
                    <a:pt x="308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5"/>
            <p:cNvSpPr/>
            <p:nvPr/>
          </p:nvSpPr>
          <p:spPr>
            <a:xfrm>
              <a:off x="762852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198" y="0"/>
                  </a:moveTo>
                  <a:cubicBezTo>
                    <a:pt x="87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299" y="1247"/>
                    <a:pt x="397" y="1181"/>
                    <a:pt x="395" y="1049"/>
                  </a:cubicBezTo>
                  <a:lnTo>
                    <a:pt x="395" y="202"/>
                  </a:lnTo>
                  <a:cubicBezTo>
                    <a:pt x="400" y="91"/>
                    <a:pt x="308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5"/>
            <p:cNvSpPr/>
            <p:nvPr/>
          </p:nvSpPr>
          <p:spPr>
            <a:xfrm>
              <a:off x="7778833" y="2602243"/>
              <a:ext cx="110575" cy="188602"/>
            </a:xfrm>
            <a:custGeom>
              <a:avLst/>
              <a:gdLst/>
              <a:ahLst/>
              <a:cxnLst/>
              <a:rect l="l" t="t" r="r" b="b"/>
              <a:pathLst>
                <a:path w="4216" h="7191" extrusionOk="0">
                  <a:moveTo>
                    <a:pt x="2113" y="395"/>
                  </a:moveTo>
                  <a:cubicBezTo>
                    <a:pt x="2469" y="395"/>
                    <a:pt x="2762" y="641"/>
                    <a:pt x="2762" y="939"/>
                  </a:cubicBezTo>
                  <a:lnTo>
                    <a:pt x="2762" y="977"/>
                  </a:lnTo>
                  <a:cubicBezTo>
                    <a:pt x="2555" y="891"/>
                    <a:pt x="2335" y="847"/>
                    <a:pt x="2115" y="847"/>
                  </a:cubicBezTo>
                  <a:cubicBezTo>
                    <a:pt x="1895" y="847"/>
                    <a:pt x="1675" y="891"/>
                    <a:pt x="1468" y="977"/>
                  </a:cubicBezTo>
                  <a:cubicBezTo>
                    <a:pt x="1463" y="968"/>
                    <a:pt x="1463" y="953"/>
                    <a:pt x="1463" y="939"/>
                  </a:cubicBezTo>
                  <a:cubicBezTo>
                    <a:pt x="1463" y="641"/>
                    <a:pt x="1752" y="395"/>
                    <a:pt x="2113" y="395"/>
                  </a:cubicBezTo>
                  <a:close/>
                  <a:moveTo>
                    <a:pt x="2119" y="1242"/>
                  </a:moveTo>
                  <a:cubicBezTo>
                    <a:pt x="2976" y="1242"/>
                    <a:pt x="3612" y="2091"/>
                    <a:pt x="3335" y="2936"/>
                  </a:cubicBezTo>
                  <a:cubicBezTo>
                    <a:pt x="2772" y="2363"/>
                    <a:pt x="1776" y="2137"/>
                    <a:pt x="1732" y="2127"/>
                  </a:cubicBezTo>
                  <a:cubicBezTo>
                    <a:pt x="1714" y="2123"/>
                    <a:pt x="1696" y="2121"/>
                    <a:pt x="1678" y="2121"/>
                  </a:cubicBezTo>
                  <a:cubicBezTo>
                    <a:pt x="1635" y="2121"/>
                    <a:pt x="1593" y="2134"/>
                    <a:pt x="1559" y="2161"/>
                  </a:cubicBezTo>
                  <a:cubicBezTo>
                    <a:pt x="1511" y="2200"/>
                    <a:pt x="1487" y="2257"/>
                    <a:pt x="1487" y="2320"/>
                  </a:cubicBezTo>
                  <a:cubicBezTo>
                    <a:pt x="1473" y="2426"/>
                    <a:pt x="1415" y="2527"/>
                    <a:pt x="1333" y="2604"/>
                  </a:cubicBezTo>
                  <a:cubicBezTo>
                    <a:pt x="1189" y="2747"/>
                    <a:pt x="1322" y="2945"/>
                    <a:pt x="1477" y="2945"/>
                  </a:cubicBezTo>
                  <a:cubicBezTo>
                    <a:pt x="1524" y="2945"/>
                    <a:pt x="1573" y="2927"/>
                    <a:pt x="1617" y="2883"/>
                  </a:cubicBezTo>
                  <a:cubicBezTo>
                    <a:pt x="1708" y="2791"/>
                    <a:pt x="1781" y="2685"/>
                    <a:pt x="1833" y="2565"/>
                  </a:cubicBezTo>
                  <a:cubicBezTo>
                    <a:pt x="2165" y="2661"/>
                    <a:pt x="2858" y="2912"/>
                    <a:pt x="3171" y="3354"/>
                  </a:cubicBezTo>
                  <a:cubicBezTo>
                    <a:pt x="3081" y="3874"/>
                    <a:pt x="2630" y="4245"/>
                    <a:pt x="2109" y="4245"/>
                  </a:cubicBezTo>
                  <a:cubicBezTo>
                    <a:pt x="2099" y="4245"/>
                    <a:pt x="2089" y="4245"/>
                    <a:pt x="2079" y="4244"/>
                  </a:cubicBezTo>
                  <a:cubicBezTo>
                    <a:pt x="1540" y="4225"/>
                    <a:pt x="1102" y="3816"/>
                    <a:pt x="1044" y="3287"/>
                  </a:cubicBezTo>
                  <a:cubicBezTo>
                    <a:pt x="1040" y="3258"/>
                    <a:pt x="1030" y="3229"/>
                    <a:pt x="1015" y="3205"/>
                  </a:cubicBezTo>
                  <a:cubicBezTo>
                    <a:pt x="520" y="2402"/>
                    <a:pt x="1025" y="1357"/>
                    <a:pt x="1963" y="1252"/>
                  </a:cubicBezTo>
                  <a:cubicBezTo>
                    <a:pt x="2016" y="1245"/>
                    <a:pt x="2068" y="1242"/>
                    <a:pt x="2119" y="1242"/>
                  </a:cubicBezTo>
                  <a:close/>
                  <a:moveTo>
                    <a:pt x="2550" y="4577"/>
                  </a:moveTo>
                  <a:lnTo>
                    <a:pt x="2550" y="4788"/>
                  </a:lnTo>
                  <a:cubicBezTo>
                    <a:pt x="2550" y="4856"/>
                    <a:pt x="2565" y="4923"/>
                    <a:pt x="2599" y="4981"/>
                  </a:cubicBezTo>
                  <a:lnTo>
                    <a:pt x="2416" y="5159"/>
                  </a:lnTo>
                  <a:cubicBezTo>
                    <a:pt x="2329" y="5238"/>
                    <a:pt x="2220" y="5278"/>
                    <a:pt x="2111" y="5278"/>
                  </a:cubicBezTo>
                  <a:cubicBezTo>
                    <a:pt x="2002" y="5278"/>
                    <a:pt x="1894" y="5238"/>
                    <a:pt x="1809" y="5159"/>
                  </a:cubicBezTo>
                  <a:lnTo>
                    <a:pt x="1627" y="4981"/>
                  </a:lnTo>
                  <a:cubicBezTo>
                    <a:pt x="1655" y="4923"/>
                    <a:pt x="1675" y="4856"/>
                    <a:pt x="1675" y="4788"/>
                  </a:cubicBezTo>
                  <a:lnTo>
                    <a:pt x="1675" y="4577"/>
                  </a:lnTo>
                  <a:cubicBezTo>
                    <a:pt x="1817" y="4620"/>
                    <a:pt x="1965" y="4641"/>
                    <a:pt x="2113" y="4641"/>
                  </a:cubicBezTo>
                  <a:cubicBezTo>
                    <a:pt x="2261" y="4641"/>
                    <a:pt x="2408" y="4620"/>
                    <a:pt x="2550" y="4577"/>
                  </a:cubicBezTo>
                  <a:close/>
                  <a:moveTo>
                    <a:pt x="2113" y="1"/>
                  </a:moveTo>
                  <a:cubicBezTo>
                    <a:pt x="1535" y="1"/>
                    <a:pt x="1064" y="419"/>
                    <a:pt x="1064" y="939"/>
                  </a:cubicBezTo>
                  <a:cubicBezTo>
                    <a:pt x="1064" y="1025"/>
                    <a:pt x="1078" y="1107"/>
                    <a:pt x="1102" y="1189"/>
                  </a:cubicBezTo>
                  <a:cubicBezTo>
                    <a:pt x="419" y="1699"/>
                    <a:pt x="226" y="2637"/>
                    <a:pt x="655" y="3374"/>
                  </a:cubicBezTo>
                  <a:cubicBezTo>
                    <a:pt x="708" y="3783"/>
                    <a:pt x="934" y="4148"/>
                    <a:pt x="1275" y="4384"/>
                  </a:cubicBezTo>
                  <a:lnTo>
                    <a:pt x="1275" y="4788"/>
                  </a:lnTo>
                  <a:cubicBezTo>
                    <a:pt x="1275" y="4793"/>
                    <a:pt x="1270" y="4798"/>
                    <a:pt x="1270" y="4803"/>
                  </a:cubicBezTo>
                  <a:lnTo>
                    <a:pt x="462" y="5202"/>
                  </a:lnTo>
                  <a:cubicBezTo>
                    <a:pt x="178" y="5342"/>
                    <a:pt x="0" y="5635"/>
                    <a:pt x="0" y="5953"/>
                  </a:cubicBezTo>
                  <a:lnTo>
                    <a:pt x="0" y="6992"/>
                  </a:lnTo>
                  <a:cubicBezTo>
                    <a:pt x="0" y="7124"/>
                    <a:pt x="100" y="7190"/>
                    <a:pt x="200" y="7190"/>
                  </a:cubicBezTo>
                  <a:cubicBezTo>
                    <a:pt x="300" y="7190"/>
                    <a:pt x="400" y="7124"/>
                    <a:pt x="400" y="6992"/>
                  </a:cubicBezTo>
                  <a:lnTo>
                    <a:pt x="400" y="5953"/>
                  </a:lnTo>
                  <a:cubicBezTo>
                    <a:pt x="400" y="5784"/>
                    <a:pt x="491" y="5630"/>
                    <a:pt x="640" y="5558"/>
                  </a:cubicBezTo>
                  <a:lnTo>
                    <a:pt x="1299" y="5226"/>
                  </a:lnTo>
                  <a:lnTo>
                    <a:pt x="1530" y="5447"/>
                  </a:lnTo>
                  <a:cubicBezTo>
                    <a:pt x="1692" y="5599"/>
                    <a:pt x="1900" y="5675"/>
                    <a:pt x="2108" y="5675"/>
                  </a:cubicBezTo>
                  <a:cubicBezTo>
                    <a:pt x="2316" y="5675"/>
                    <a:pt x="2524" y="5599"/>
                    <a:pt x="2685" y="5447"/>
                  </a:cubicBezTo>
                  <a:lnTo>
                    <a:pt x="2916" y="5226"/>
                  </a:lnTo>
                  <a:lnTo>
                    <a:pt x="3575" y="5558"/>
                  </a:lnTo>
                  <a:cubicBezTo>
                    <a:pt x="3724" y="5630"/>
                    <a:pt x="3816" y="5784"/>
                    <a:pt x="3816" y="5953"/>
                  </a:cubicBezTo>
                  <a:lnTo>
                    <a:pt x="3816" y="6992"/>
                  </a:lnTo>
                  <a:cubicBezTo>
                    <a:pt x="3816" y="7124"/>
                    <a:pt x="3916" y="7190"/>
                    <a:pt x="4016" y="7190"/>
                  </a:cubicBezTo>
                  <a:cubicBezTo>
                    <a:pt x="4115" y="7190"/>
                    <a:pt x="4215" y="7124"/>
                    <a:pt x="4215" y="6992"/>
                  </a:cubicBezTo>
                  <a:lnTo>
                    <a:pt x="4215" y="5953"/>
                  </a:lnTo>
                  <a:cubicBezTo>
                    <a:pt x="4215" y="5635"/>
                    <a:pt x="4042" y="5346"/>
                    <a:pt x="3758" y="5202"/>
                  </a:cubicBezTo>
                  <a:lnTo>
                    <a:pt x="2955" y="4803"/>
                  </a:lnTo>
                  <a:cubicBezTo>
                    <a:pt x="2950" y="4798"/>
                    <a:pt x="2945" y="4793"/>
                    <a:pt x="2945" y="4788"/>
                  </a:cubicBezTo>
                  <a:lnTo>
                    <a:pt x="2945" y="4384"/>
                  </a:lnTo>
                  <a:cubicBezTo>
                    <a:pt x="3287" y="4148"/>
                    <a:pt x="3513" y="3783"/>
                    <a:pt x="3571" y="3374"/>
                  </a:cubicBezTo>
                  <a:cubicBezTo>
                    <a:pt x="3999" y="2637"/>
                    <a:pt x="3806" y="1699"/>
                    <a:pt x="3123" y="1189"/>
                  </a:cubicBezTo>
                  <a:cubicBezTo>
                    <a:pt x="3147" y="1107"/>
                    <a:pt x="3162" y="1025"/>
                    <a:pt x="3162" y="939"/>
                  </a:cubicBezTo>
                  <a:cubicBezTo>
                    <a:pt x="3162" y="424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5"/>
            <p:cNvSpPr/>
            <p:nvPr/>
          </p:nvSpPr>
          <p:spPr>
            <a:xfrm>
              <a:off x="7801152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0" y="983"/>
                    <a:pt x="198" y="983"/>
                  </a:cubicBezTo>
                  <a:cubicBezTo>
                    <a:pt x="297" y="983"/>
                    <a:pt x="395" y="917"/>
                    <a:pt x="395" y="785"/>
                  </a:cubicBezTo>
                  <a:lnTo>
                    <a:pt x="395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5"/>
            <p:cNvSpPr/>
            <p:nvPr/>
          </p:nvSpPr>
          <p:spPr>
            <a:xfrm>
              <a:off x="7856807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92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1" y="983"/>
                    <a:pt x="201" y="983"/>
                  </a:cubicBezTo>
                  <a:cubicBezTo>
                    <a:pt x="300" y="983"/>
                    <a:pt x="400" y="917"/>
                    <a:pt x="400" y="785"/>
                  </a:cubicBezTo>
                  <a:lnTo>
                    <a:pt x="400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5"/>
            <p:cNvSpPr/>
            <p:nvPr/>
          </p:nvSpPr>
          <p:spPr>
            <a:xfrm>
              <a:off x="7648429" y="2613442"/>
              <a:ext cx="136094" cy="110654"/>
            </a:xfrm>
            <a:custGeom>
              <a:avLst/>
              <a:gdLst/>
              <a:ahLst/>
              <a:cxnLst/>
              <a:rect l="l" t="t" r="r" b="b"/>
              <a:pathLst>
                <a:path w="5189" h="4219" extrusionOk="0">
                  <a:moveTo>
                    <a:pt x="2624" y="1"/>
                  </a:moveTo>
                  <a:cubicBezTo>
                    <a:pt x="2525" y="1"/>
                    <a:pt x="2427" y="67"/>
                    <a:pt x="2427" y="199"/>
                  </a:cubicBezTo>
                  <a:lnTo>
                    <a:pt x="2427" y="2427"/>
                  </a:lnTo>
                  <a:lnTo>
                    <a:pt x="185" y="3851"/>
                  </a:lnTo>
                  <a:cubicBezTo>
                    <a:pt x="1" y="3967"/>
                    <a:pt x="115" y="4218"/>
                    <a:pt x="286" y="4218"/>
                  </a:cubicBezTo>
                  <a:cubicBezTo>
                    <a:pt x="321" y="4218"/>
                    <a:pt x="358" y="4208"/>
                    <a:pt x="396" y="4183"/>
                  </a:cubicBezTo>
                  <a:lnTo>
                    <a:pt x="2629" y="2769"/>
                  </a:lnTo>
                  <a:lnTo>
                    <a:pt x="4857" y="4183"/>
                  </a:lnTo>
                  <a:cubicBezTo>
                    <a:pt x="4890" y="4206"/>
                    <a:pt x="4928" y="4217"/>
                    <a:pt x="4965" y="4217"/>
                  </a:cubicBezTo>
                  <a:cubicBezTo>
                    <a:pt x="5030" y="4217"/>
                    <a:pt x="5094" y="4184"/>
                    <a:pt x="5131" y="4125"/>
                  </a:cubicBezTo>
                  <a:lnTo>
                    <a:pt x="5126" y="4125"/>
                  </a:lnTo>
                  <a:cubicBezTo>
                    <a:pt x="5189" y="4034"/>
                    <a:pt x="5160" y="3909"/>
                    <a:pt x="5068" y="3851"/>
                  </a:cubicBezTo>
                  <a:lnTo>
                    <a:pt x="2821" y="2427"/>
                  </a:lnTo>
                  <a:lnTo>
                    <a:pt x="2821" y="199"/>
                  </a:lnTo>
                  <a:cubicBezTo>
                    <a:pt x="2821" y="67"/>
                    <a:pt x="2723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75"/>
          <p:cNvGrpSpPr/>
          <p:nvPr/>
        </p:nvGrpSpPr>
        <p:grpSpPr>
          <a:xfrm>
            <a:off x="6276285" y="4289930"/>
            <a:ext cx="224927" cy="360785"/>
            <a:chOff x="6276285" y="4289930"/>
            <a:chExt cx="224927" cy="360785"/>
          </a:xfrm>
        </p:grpSpPr>
        <p:sp>
          <p:nvSpPr>
            <p:cNvPr id="11985" name="Google Shape;11985;p75"/>
            <p:cNvSpPr/>
            <p:nvPr/>
          </p:nvSpPr>
          <p:spPr>
            <a:xfrm>
              <a:off x="6292940" y="4329035"/>
              <a:ext cx="191487" cy="202817"/>
            </a:xfrm>
            <a:custGeom>
              <a:avLst/>
              <a:gdLst/>
              <a:ahLst/>
              <a:cxnLst/>
              <a:rect l="l" t="t" r="r" b="b"/>
              <a:pathLst>
                <a:path w="7301" h="7733" extrusionOk="0">
                  <a:moveTo>
                    <a:pt x="1" y="0"/>
                  </a:moveTo>
                  <a:lnTo>
                    <a:pt x="1" y="7516"/>
                  </a:lnTo>
                  <a:cubicBezTo>
                    <a:pt x="1" y="7637"/>
                    <a:pt x="97" y="7733"/>
                    <a:pt x="212" y="7733"/>
                  </a:cubicBezTo>
                  <a:lnTo>
                    <a:pt x="7084" y="7733"/>
                  </a:lnTo>
                  <a:cubicBezTo>
                    <a:pt x="7204" y="7733"/>
                    <a:pt x="7300" y="7637"/>
                    <a:pt x="7300" y="7516"/>
                  </a:cubicBezTo>
                  <a:lnTo>
                    <a:pt x="7300" y="0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5"/>
            <p:cNvSpPr/>
            <p:nvPr/>
          </p:nvSpPr>
          <p:spPr>
            <a:xfrm>
              <a:off x="6292940" y="4329035"/>
              <a:ext cx="191487" cy="22477"/>
            </a:xfrm>
            <a:custGeom>
              <a:avLst/>
              <a:gdLst/>
              <a:ahLst/>
              <a:cxnLst/>
              <a:rect l="l" t="t" r="r" b="b"/>
              <a:pathLst>
                <a:path w="7301" h="857" extrusionOk="0">
                  <a:moveTo>
                    <a:pt x="1" y="0"/>
                  </a:moveTo>
                  <a:lnTo>
                    <a:pt x="1" y="857"/>
                  </a:lnTo>
                  <a:lnTo>
                    <a:pt x="7300" y="857"/>
                  </a:lnTo>
                  <a:lnTo>
                    <a:pt x="730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5"/>
            <p:cNvSpPr/>
            <p:nvPr/>
          </p:nvSpPr>
          <p:spPr>
            <a:xfrm>
              <a:off x="6281583" y="4312118"/>
              <a:ext cx="214069" cy="22503"/>
            </a:xfrm>
            <a:custGeom>
              <a:avLst/>
              <a:gdLst/>
              <a:ahLst/>
              <a:cxnLst/>
              <a:rect l="l" t="t" r="r" b="b"/>
              <a:pathLst>
                <a:path w="8162" h="858" extrusionOk="0">
                  <a:moveTo>
                    <a:pt x="217" y="1"/>
                  </a:moveTo>
                  <a:cubicBezTo>
                    <a:pt x="97" y="1"/>
                    <a:pt x="1" y="97"/>
                    <a:pt x="1" y="217"/>
                  </a:cubicBezTo>
                  <a:lnTo>
                    <a:pt x="1" y="645"/>
                  </a:lnTo>
                  <a:cubicBezTo>
                    <a:pt x="1" y="761"/>
                    <a:pt x="97" y="857"/>
                    <a:pt x="217" y="857"/>
                  </a:cubicBezTo>
                  <a:lnTo>
                    <a:pt x="7950" y="857"/>
                  </a:lnTo>
                  <a:cubicBezTo>
                    <a:pt x="8065" y="857"/>
                    <a:pt x="8161" y="761"/>
                    <a:pt x="8161" y="645"/>
                  </a:cubicBezTo>
                  <a:lnTo>
                    <a:pt x="8161" y="217"/>
                  </a:lnTo>
                  <a:cubicBezTo>
                    <a:pt x="8161" y="97"/>
                    <a:pt x="8065" y="1"/>
                    <a:pt x="795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5"/>
            <p:cNvSpPr/>
            <p:nvPr/>
          </p:nvSpPr>
          <p:spPr>
            <a:xfrm>
              <a:off x="6276285" y="4289930"/>
              <a:ext cx="224927" cy="360785"/>
            </a:xfrm>
            <a:custGeom>
              <a:avLst/>
              <a:gdLst/>
              <a:ahLst/>
              <a:cxnLst/>
              <a:rect l="l" t="t" r="r" b="b"/>
              <a:pathLst>
                <a:path w="8576" h="13756" extrusionOk="0">
                  <a:moveTo>
                    <a:pt x="8157" y="1039"/>
                  </a:moveTo>
                  <a:cubicBezTo>
                    <a:pt x="8166" y="1039"/>
                    <a:pt x="8171" y="1044"/>
                    <a:pt x="8171" y="1049"/>
                  </a:cubicBezTo>
                  <a:lnTo>
                    <a:pt x="8171" y="1477"/>
                  </a:lnTo>
                  <a:lnTo>
                    <a:pt x="8176" y="1477"/>
                  </a:lnTo>
                  <a:cubicBezTo>
                    <a:pt x="8176" y="1487"/>
                    <a:pt x="8166" y="1491"/>
                    <a:pt x="8161" y="1491"/>
                  </a:cubicBezTo>
                  <a:lnTo>
                    <a:pt x="7512" y="1491"/>
                  </a:lnTo>
                  <a:cubicBezTo>
                    <a:pt x="7257" y="1506"/>
                    <a:pt x="7257" y="1881"/>
                    <a:pt x="7512" y="1896"/>
                  </a:cubicBezTo>
                  <a:lnTo>
                    <a:pt x="7743" y="1896"/>
                  </a:lnTo>
                  <a:lnTo>
                    <a:pt x="7743" y="9007"/>
                  </a:lnTo>
                  <a:cubicBezTo>
                    <a:pt x="7743" y="9017"/>
                    <a:pt x="7733" y="9022"/>
                    <a:pt x="7728" y="9022"/>
                  </a:cubicBezTo>
                  <a:lnTo>
                    <a:pt x="843" y="9022"/>
                  </a:lnTo>
                  <a:cubicBezTo>
                    <a:pt x="833" y="9022"/>
                    <a:pt x="828" y="9017"/>
                    <a:pt x="828" y="9007"/>
                  </a:cubicBezTo>
                  <a:lnTo>
                    <a:pt x="828" y="1900"/>
                  </a:lnTo>
                  <a:lnTo>
                    <a:pt x="6650" y="1900"/>
                  </a:lnTo>
                  <a:cubicBezTo>
                    <a:pt x="6905" y="1886"/>
                    <a:pt x="6905" y="1511"/>
                    <a:pt x="6650" y="1496"/>
                  </a:cubicBezTo>
                  <a:lnTo>
                    <a:pt x="410" y="1496"/>
                  </a:lnTo>
                  <a:cubicBezTo>
                    <a:pt x="405" y="1496"/>
                    <a:pt x="400" y="1491"/>
                    <a:pt x="400" y="1482"/>
                  </a:cubicBezTo>
                  <a:lnTo>
                    <a:pt x="400" y="1049"/>
                  </a:lnTo>
                  <a:cubicBezTo>
                    <a:pt x="400" y="1044"/>
                    <a:pt x="405" y="1039"/>
                    <a:pt x="410" y="1039"/>
                  </a:cubicBezTo>
                  <a:close/>
                  <a:moveTo>
                    <a:pt x="6492" y="9431"/>
                  </a:moveTo>
                  <a:lnTo>
                    <a:pt x="7093" y="12472"/>
                  </a:lnTo>
                  <a:lnTo>
                    <a:pt x="4485" y="12472"/>
                  </a:lnTo>
                  <a:lnTo>
                    <a:pt x="4485" y="10090"/>
                  </a:lnTo>
                  <a:cubicBezTo>
                    <a:pt x="4478" y="9962"/>
                    <a:pt x="4380" y="9899"/>
                    <a:pt x="4284" y="9899"/>
                  </a:cubicBezTo>
                  <a:cubicBezTo>
                    <a:pt x="4187" y="9899"/>
                    <a:pt x="4091" y="9962"/>
                    <a:pt x="4086" y="10090"/>
                  </a:cubicBezTo>
                  <a:lnTo>
                    <a:pt x="4086" y="12472"/>
                  </a:lnTo>
                  <a:lnTo>
                    <a:pt x="1473" y="12472"/>
                  </a:lnTo>
                  <a:lnTo>
                    <a:pt x="2084" y="9431"/>
                  </a:lnTo>
                  <a:close/>
                  <a:moveTo>
                    <a:pt x="4288" y="1"/>
                  </a:moveTo>
                  <a:cubicBezTo>
                    <a:pt x="4190" y="1"/>
                    <a:pt x="4093" y="65"/>
                    <a:pt x="4086" y="192"/>
                  </a:cubicBezTo>
                  <a:lnTo>
                    <a:pt x="4086" y="635"/>
                  </a:lnTo>
                  <a:lnTo>
                    <a:pt x="419" y="635"/>
                  </a:lnTo>
                  <a:cubicBezTo>
                    <a:pt x="188" y="635"/>
                    <a:pt x="1" y="823"/>
                    <a:pt x="1" y="1054"/>
                  </a:cubicBezTo>
                  <a:lnTo>
                    <a:pt x="1" y="1477"/>
                  </a:lnTo>
                  <a:cubicBezTo>
                    <a:pt x="1" y="1708"/>
                    <a:pt x="188" y="1891"/>
                    <a:pt x="419" y="1896"/>
                  </a:cubicBezTo>
                  <a:lnTo>
                    <a:pt x="434" y="1896"/>
                  </a:lnTo>
                  <a:lnTo>
                    <a:pt x="434" y="9007"/>
                  </a:lnTo>
                  <a:cubicBezTo>
                    <a:pt x="434" y="9238"/>
                    <a:pt x="617" y="9426"/>
                    <a:pt x="847" y="9426"/>
                  </a:cubicBezTo>
                  <a:lnTo>
                    <a:pt x="1680" y="9426"/>
                  </a:lnTo>
                  <a:lnTo>
                    <a:pt x="867" y="13487"/>
                  </a:lnTo>
                  <a:cubicBezTo>
                    <a:pt x="823" y="13603"/>
                    <a:pt x="896" y="13728"/>
                    <a:pt x="1016" y="13752"/>
                  </a:cubicBezTo>
                  <a:cubicBezTo>
                    <a:pt x="1029" y="13754"/>
                    <a:pt x="1043" y="13756"/>
                    <a:pt x="1056" y="13756"/>
                  </a:cubicBezTo>
                  <a:cubicBezTo>
                    <a:pt x="1160" y="13756"/>
                    <a:pt x="1248" y="13676"/>
                    <a:pt x="1256" y="13569"/>
                  </a:cubicBezTo>
                  <a:lnTo>
                    <a:pt x="1396" y="12866"/>
                  </a:lnTo>
                  <a:lnTo>
                    <a:pt x="4086" y="12866"/>
                  </a:lnTo>
                  <a:lnTo>
                    <a:pt x="4086" y="13530"/>
                  </a:lnTo>
                  <a:cubicBezTo>
                    <a:pt x="4091" y="13658"/>
                    <a:pt x="4187" y="13722"/>
                    <a:pt x="4284" y="13722"/>
                  </a:cubicBezTo>
                  <a:cubicBezTo>
                    <a:pt x="4380" y="13722"/>
                    <a:pt x="4478" y="13658"/>
                    <a:pt x="4485" y="13530"/>
                  </a:cubicBezTo>
                  <a:lnTo>
                    <a:pt x="4485" y="12866"/>
                  </a:lnTo>
                  <a:lnTo>
                    <a:pt x="7175" y="12866"/>
                  </a:lnTo>
                  <a:lnTo>
                    <a:pt x="7314" y="13569"/>
                  </a:lnTo>
                  <a:cubicBezTo>
                    <a:pt x="7341" y="13672"/>
                    <a:pt x="7421" y="13718"/>
                    <a:pt x="7503" y="13718"/>
                  </a:cubicBezTo>
                  <a:cubicBezTo>
                    <a:pt x="7614" y="13718"/>
                    <a:pt x="7728" y="13632"/>
                    <a:pt x="7709" y="13487"/>
                  </a:cubicBezTo>
                  <a:lnTo>
                    <a:pt x="6896" y="9426"/>
                  </a:lnTo>
                  <a:lnTo>
                    <a:pt x="7728" y="9426"/>
                  </a:lnTo>
                  <a:cubicBezTo>
                    <a:pt x="7954" y="9426"/>
                    <a:pt x="8142" y="9238"/>
                    <a:pt x="8142" y="9007"/>
                  </a:cubicBezTo>
                  <a:lnTo>
                    <a:pt x="8142" y="1900"/>
                  </a:lnTo>
                  <a:lnTo>
                    <a:pt x="8157" y="1900"/>
                  </a:lnTo>
                  <a:cubicBezTo>
                    <a:pt x="8387" y="1896"/>
                    <a:pt x="8570" y="1713"/>
                    <a:pt x="8575" y="1482"/>
                  </a:cubicBezTo>
                  <a:lnTo>
                    <a:pt x="8575" y="1049"/>
                  </a:lnTo>
                  <a:cubicBezTo>
                    <a:pt x="8570" y="823"/>
                    <a:pt x="8387" y="635"/>
                    <a:pt x="8157" y="635"/>
                  </a:cubicBezTo>
                  <a:lnTo>
                    <a:pt x="4490" y="635"/>
                  </a:lnTo>
                  <a:lnTo>
                    <a:pt x="4490" y="192"/>
                  </a:lnTo>
                  <a:cubicBezTo>
                    <a:pt x="4483" y="65"/>
                    <a:pt x="4385" y="1"/>
                    <a:pt x="4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5"/>
            <p:cNvSpPr/>
            <p:nvPr/>
          </p:nvSpPr>
          <p:spPr>
            <a:xfrm>
              <a:off x="6312846" y="4379890"/>
              <a:ext cx="148736" cy="106903"/>
            </a:xfrm>
            <a:custGeom>
              <a:avLst/>
              <a:gdLst/>
              <a:ahLst/>
              <a:cxnLst/>
              <a:rect l="l" t="t" r="r" b="b"/>
              <a:pathLst>
                <a:path w="5671" h="4076" extrusionOk="0">
                  <a:moveTo>
                    <a:pt x="4381" y="0"/>
                  </a:moveTo>
                  <a:cubicBezTo>
                    <a:pt x="4116" y="0"/>
                    <a:pt x="4116" y="405"/>
                    <a:pt x="4381" y="405"/>
                  </a:cubicBezTo>
                  <a:cubicBezTo>
                    <a:pt x="4386" y="405"/>
                    <a:pt x="4390" y="405"/>
                    <a:pt x="4395" y="405"/>
                  </a:cubicBezTo>
                  <a:lnTo>
                    <a:pt x="4987" y="405"/>
                  </a:lnTo>
                  <a:lnTo>
                    <a:pt x="3009" y="2382"/>
                  </a:lnTo>
                  <a:cubicBezTo>
                    <a:pt x="3005" y="2385"/>
                    <a:pt x="3001" y="2386"/>
                    <a:pt x="2998" y="2386"/>
                  </a:cubicBezTo>
                  <a:cubicBezTo>
                    <a:pt x="2995" y="2386"/>
                    <a:pt x="2993" y="2385"/>
                    <a:pt x="2990" y="2382"/>
                  </a:cubicBezTo>
                  <a:lnTo>
                    <a:pt x="2538" y="1935"/>
                  </a:lnTo>
                  <a:cubicBezTo>
                    <a:pt x="2456" y="1853"/>
                    <a:pt x="2350" y="1812"/>
                    <a:pt x="2244" y="1812"/>
                  </a:cubicBezTo>
                  <a:cubicBezTo>
                    <a:pt x="2138" y="1812"/>
                    <a:pt x="2033" y="1853"/>
                    <a:pt x="1951" y="1935"/>
                  </a:cubicBezTo>
                  <a:lnTo>
                    <a:pt x="166" y="3715"/>
                  </a:lnTo>
                  <a:cubicBezTo>
                    <a:pt x="1" y="3862"/>
                    <a:pt x="140" y="4075"/>
                    <a:pt x="301" y="4075"/>
                  </a:cubicBezTo>
                  <a:cubicBezTo>
                    <a:pt x="351" y="4075"/>
                    <a:pt x="404" y="4054"/>
                    <a:pt x="450" y="4004"/>
                  </a:cubicBezTo>
                  <a:lnTo>
                    <a:pt x="2235" y="2219"/>
                  </a:lnTo>
                  <a:cubicBezTo>
                    <a:pt x="2237" y="2214"/>
                    <a:pt x="2239" y="2212"/>
                    <a:pt x="2242" y="2212"/>
                  </a:cubicBezTo>
                  <a:cubicBezTo>
                    <a:pt x="2245" y="2212"/>
                    <a:pt x="2249" y="2214"/>
                    <a:pt x="2254" y="2219"/>
                  </a:cubicBezTo>
                  <a:lnTo>
                    <a:pt x="2701" y="2666"/>
                  </a:lnTo>
                  <a:cubicBezTo>
                    <a:pt x="2783" y="2748"/>
                    <a:pt x="2889" y="2789"/>
                    <a:pt x="2995" y="2789"/>
                  </a:cubicBezTo>
                  <a:cubicBezTo>
                    <a:pt x="3101" y="2789"/>
                    <a:pt x="3207" y="2748"/>
                    <a:pt x="3288" y="2666"/>
                  </a:cubicBezTo>
                  <a:lnTo>
                    <a:pt x="5271" y="689"/>
                  </a:lnTo>
                  <a:lnTo>
                    <a:pt x="5271" y="1276"/>
                  </a:lnTo>
                  <a:cubicBezTo>
                    <a:pt x="5276" y="1403"/>
                    <a:pt x="5372" y="1467"/>
                    <a:pt x="5469" y="1467"/>
                  </a:cubicBezTo>
                  <a:cubicBezTo>
                    <a:pt x="5566" y="1467"/>
                    <a:pt x="5663" y="1403"/>
                    <a:pt x="5670" y="1276"/>
                  </a:cubicBezTo>
                  <a:lnTo>
                    <a:pt x="5670" y="203"/>
                  </a:lnTo>
                  <a:cubicBezTo>
                    <a:pt x="5670" y="92"/>
                    <a:pt x="5584" y="1"/>
                    <a:pt x="5473" y="1"/>
                  </a:cubicBezTo>
                  <a:lnTo>
                    <a:pt x="4395" y="1"/>
                  </a:lnTo>
                  <a:cubicBezTo>
                    <a:pt x="4390" y="0"/>
                    <a:pt x="4386" y="0"/>
                    <a:pt x="4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0" name="Google Shape;11990;p75"/>
          <p:cNvGrpSpPr/>
          <p:nvPr/>
        </p:nvGrpSpPr>
        <p:grpSpPr>
          <a:xfrm>
            <a:off x="6650604" y="4343041"/>
            <a:ext cx="356405" cy="278431"/>
            <a:chOff x="6650604" y="4343041"/>
            <a:chExt cx="356405" cy="278431"/>
          </a:xfrm>
        </p:grpSpPr>
        <p:sp>
          <p:nvSpPr>
            <p:cNvPr id="11991" name="Google Shape;11991;p75"/>
            <p:cNvSpPr/>
            <p:nvPr/>
          </p:nvSpPr>
          <p:spPr>
            <a:xfrm>
              <a:off x="6711688" y="4354397"/>
              <a:ext cx="284096" cy="17310"/>
            </a:xfrm>
            <a:custGeom>
              <a:avLst/>
              <a:gdLst/>
              <a:ahLst/>
              <a:cxnLst/>
              <a:rect l="l" t="t" r="r" b="b"/>
              <a:pathLst>
                <a:path w="10832" h="660" extrusionOk="0">
                  <a:moveTo>
                    <a:pt x="0" y="1"/>
                  </a:moveTo>
                  <a:lnTo>
                    <a:pt x="0" y="660"/>
                  </a:lnTo>
                  <a:lnTo>
                    <a:pt x="10831" y="660"/>
                  </a:lnTo>
                  <a:lnTo>
                    <a:pt x="1083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5"/>
            <p:cNvSpPr/>
            <p:nvPr/>
          </p:nvSpPr>
          <p:spPr>
            <a:xfrm>
              <a:off x="6793334" y="4550631"/>
              <a:ext cx="202319" cy="17074"/>
            </a:xfrm>
            <a:custGeom>
              <a:avLst/>
              <a:gdLst/>
              <a:ahLst/>
              <a:cxnLst/>
              <a:rect l="l" t="t" r="r" b="b"/>
              <a:pathLst>
                <a:path w="7714" h="651" extrusionOk="0">
                  <a:moveTo>
                    <a:pt x="7699" y="1"/>
                  </a:moveTo>
                  <a:cubicBezTo>
                    <a:pt x="7670" y="39"/>
                    <a:pt x="7627" y="59"/>
                    <a:pt x="7579" y="63"/>
                  </a:cubicBezTo>
                  <a:lnTo>
                    <a:pt x="58" y="63"/>
                  </a:lnTo>
                  <a:lnTo>
                    <a:pt x="58" y="429"/>
                  </a:lnTo>
                  <a:cubicBezTo>
                    <a:pt x="63" y="506"/>
                    <a:pt x="39" y="583"/>
                    <a:pt x="0" y="650"/>
                  </a:cubicBezTo>
                  <a:lnTo>
                    <a:pt x="7714" y="650"/>
                  </a:lnTo>
                  <a:lnTo>
                    <a:pt x="771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5"/>
            <p:cNvSpPr/>
            <p:nvPr/>
          </p:nvSpPr>
          <p:spPr>
            <a:xfrm>
              <a:off x="6816546" y="4465077"/>
              <a:ext cx="22608" cy="52901"/>
            </a:xfrm>
            <a:custGeom>
              <a:avLst/>
              <a:gdLst/>
              <a:ahLst/>
              <a:cxnLst/>
              <a:rect l="l" t="t" r="r" b="b"/>
              <a:pathLst>
                <a:path w="862" h="2017" extrusionOk="0">
                  <a:moveTo>
                    <a:pt x="1" y="0"/>
                  </a:moveTo>
                  <a:lnTo>
                    <a:pt x="1" y="2017"/>
                  </a:lnTo>
                  <a:lnTo>
                    <a:pt x="862" y="2017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5"/>
            <p:cNvSpPr/>
            <p:nvPr/>
          </p:nvSpPr>
          <p:spPr>
            <a:xfrm>
              <a:off x="6856936" y="4439584"/>
              <a:ext cx="22608" cy="76506"/>
            </a:xfrm>
            <a:custGeom>
              <a:avLst/>
              <a:gdLst/>
              <a:ahLst/>
              <a:cxnLst/>
              <a:rect l="l" t="t" r="r" b="b"/>
              <a:pathLst>
                <a:path w="862" h="2917" extrusionOk="0">
                  <a:moveTo>
                    <a:pt x="0" y="0"/>
                  </a:moveTo>
                  <a:lnTo>
                    <a:pt x="0" y="2916"/>
                  </a:lnTo>
                  <a:lnTo>
                    <a:pt x="862" y="291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5"/>
            <p:cNvSpPr/>
            <p:nvPr/>
          </p:nvSpPr>
          <p:spPr>
            <a:xfrm>
              <a:off x="6897326" y="4453852"/>
              <a:ext cx="21480" cy="62238"/>
            </a:xfrm>
            <a:custGeom>
              <a:avLst/>
              <a:gdLst/>
              <a:ahLst/>
              <a:cxnLst/>
              <a:rect l="l" t="t" r="r" b="b"/>
              <a:pathLst>
                <a:path w="819" h="2373" extrusionOk="0">
                  <a:moveTo>
                    <a:pt x="0" y="0"/>
                  </a:moveTo>
                  <a:lnTo>
                    <a:pt x="0" y="2372"/>
                  </a:lnTo>
                  <a:lnTo>
                    <a:pt x="818" y="2372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5"/>
            <p:cNvSpPr/>
            <p:nvPr/>
          </p:nvSpPr>
          <p:spPr>
            <a:xfrm>
              <a:off x="6937822" y="4407403"/>
              <a:ext cx="22634" cy="108818"/>
            </a:xfrm>
            <a:custGeom>
              <a:avLst/>
              <a:gdLst/>
              <a:ahLst/>
              <a:cxnLst/>
              <a:rect l="l" t="t" r="r" b="b"/>
              <a:pathLst>
                <a:path w="863" h="4149" extrusionOk="0">
                  <a:moveTo>
                    <a:pt x="1" y="0"/>
                  </a:moveTo>
                  <a:lnTo>
                    <a:pt x="1" y="4148"/>
                  </a:lnTo>
                  <a:lnTo>
                    <a:pt x="862" y="414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5"/>
            <p:cNvSpPr/>
            <p:nvPr/>
          </p:nvSpPr>
          <p:spPr>
            <a:xfrm>
              <a:off x="6721025" y="4376979"/>
              <a:ext cx="265422" cy="165732"/>
            </a:xfrm>
            <a:custGeom>
              <a:avLst/>
              <a:gdLst/>
              <a:ahLst/>
              <a:cxnLst/>
              <a:rect l="l" t="t" r="r" b="b"/>
              <a:pathLst>
                <a:path w="10120" h="6319" extrusionOk="0">
                  <a:moveTo>
                    <a:pt x="2036" y="1266"/>
                  </a:moveTo>
                  <a:cubicBezTo>
                    <a:pt x="2305" y="1281"/>
                    <a:pt x="2305" y="1680"/>
                    <a:pt x="2036" y="1695"/>
                  </a:cubicBezTo>
                  <a:lnTo>
                    <a:pt x="890" y="1695"/>
                  </a:lnTo>
                  <a:cubicBezTo>
                    <a:pt x="621" y="1680"/>
                    <a:pt x="621" y="1281"/>
                    <a:pt x="890" y="1266"/>
                  </a:cubicBezTo>
                  <a:close/>
                  <a:moveTo>
                    <a:pt x="2675" y="1944"/>
                  </a:moveTo>
                  <a:cubicBezTo>
                    <a:pt x="2955" y="1944"/>
                    <a:pt x="2955" y="2373"/>
                    <a:pt x="2675" y="2373"/>
                  </a:cubicBezTo>
                  <a:cubicBezTo>
                    <a:pt x="2670" y="2373"/>
                    <a:pt x="2666" y="2373"/>
                    <a:pt x="2661" y="2373"/>
                  </a:cubicBezTo>
                  <a:lnTo>
                    <a:pt x="890" y="2373"/>
                  </a:lnTo>
                  <a:cubicBezTo>
                    <a:pt x="886" y="2373"/>
                    <a:pt x="881" y="2373"/>
                    <a:pt x="876" y="2373"/>
                  </a:cubicBezTo>
                  <a:cubicBezTo>
                    <a:pt x="592" y="2373"/>
                    <a:pt x="592" y="1944"/>
                    <a:pt x="876" y="1944"/>
                  </a:cubicBezTo>
                  <a:cubicBezTo>
                    <a:pt x="881" y="1944"/>
                    <a:pt x="886" y="1945"/>
                    <a:pt x="890" y="1945"/>
                  </a:cubicBezTo>
                  <a:lnTo>
                    <a:pt x="2661" y="1945"/>
                  </a:lnTo>
                  <a:cubicBezTo>
                    <a:pt x="2666" y="1945"/>
                    <a:pt x="2670" y="1944"/>
                    <a:pt x="2675" y="1944"/>
                  </a:cubicBezTo>
                  <a:close/>
                  <a:moveTo>
                    <a:pt x="872" y="2623"/>
                  </a:moveTo>
                  <a:cubicBezTo>
                    <a:pt x="878" y="2623"/>
                    <a:pt x="884" y="2623"/>
                    <a:pt x="890" y="2623"/>
                  </a:cubicBezTo>
                  <a:lnTo>
                    <a:pt x="2661" y="2623"/>
                  </a:lnTo>
                  <a:cubicBezTo>
                    <a:pt x="2931" y="2638"/>
                    <a:pt x="2931" y="3037"/>
                    <a:pt x="2661" y="3051"/>
                  </a:cubicBezTo>
                  <a:lnTo>
                    <a:pt x="890" y="3051"/>
                  </a:lnTo>
                  <a:cubicBezTo>
                    <a:pt x="886" y="3052"/>
                    <a:pt x="881" y="3052"/>
                    <a:pt x="877" y="3052"/>
                  </a:cubicBezTo>
                  <a:cubicBezTo>
                    <a:pt x="593" y="3052"/>
                    <a:pt x="592" y="2623"/>
                    <a:pt x="872" y="2623"/>
                  </a:cubicBezTo>
                  <a:close/>
                  <a:moveTo>
                    <a:pt x="872" y="3301"/>
                  </a:moveTo>
                  <a:cubicBezTo>
                    <a:pt x="878" y="3301"/>
                    <a:pt x="884" y="3301"/>
                    <a:pt x="890" y="3302"/>
                  </a:cubicBezTo>
                  <a:lnTo>
                    <a:pt x="2661" y="3302"/>
                  </a:lnTo>
                  <a:cubicBezTo>
                    <a:pt x="2931" y="3311"/>
                    <a:pt x="2931" y="3716"/>
                    <a:pt x="2661" y="3730"/>
                  </a:cubicBezTo>
                  <a:lnTo>
                    <a:pt x="890" y="3730"/>
                  </a:lnTo>
                  <a:cubicBezTo>
                    <a:pt x="886" y="3730"/>
                    <a:pt x="881" y="3730"/>
                    <a:pt x="877" y="3730"/>
                  </a:cubicBezTo>
                  <a:cubicBezTo>
                    <a:pt x="593" y="3730"/>
                    <a:pt x="592" y="3301"/>
                    <a:pt x="872" y="3301"/>
                  </a:cubicBezTo>
                  <a:close/>
                  <a:moveTo>
                    <a:pt x="4504" y="3003"/>
                  </a:moveTo>
                  <a:cubicBezTo>
                    <a:pt x="4624" y="3003"/>
                    <a:pt x="4721" y="3100"/>
                    <a:pt x="4721" y="3220"/>
                  </a:cubicBezTo>
                  <a:lnTo>
                    <a:pt x="4721" y="5520"/>
                  </a:lnTo>
                  <a:cubicBezTo>
                    <a:pt x="4721" y="5640"/>
                    <a:pt x="4624" y="5736"/>
                    <a:pt x="4504" y="5736"/>
                  </a:cubicBezTo>
                  <a:lnTo>
                    <a:pt x="3643" y="5736"/>
                  </a:lnTo>
                  <a:cubicBezTo>
                    <a:pt x="3522" y="5736"/>
                    <a:pt x="3426" y="5640"/>
                    <a:pt x="3426" y="5520"/>
                  </a:cubicBezTo>
                  <a:lnTo>
                    <a:pt x="3426" y="3220"/>
                  </a:lnTo>
                  <a:cubicBezTo>
                    <a:pt x="3426" y="3100"/>
                    <a:pt x="3522" y="3003"/>
                    <a:pt x="3643" y="3003"/>
                  </a:cubicBezTo>
                  <a:close/>
                  <a:moveTo>
                    <a:pt x="6044" y="1964"/>
                  </a:moveTo>
                  <a:cubicBezTo>
                    <a:pt x="6164" y="1964"/>
                    <a:pt x="6260" y="2055"/>
                    <a:pt x="6260" y="2176"/>
                  </a:cubicBezTo>
                  <a:lnTo>
                    <a:pt x="6260" y="5520"/>
                  </a:lnTo>
                  <a:cubicBezTo>
                    <a:pt x="6260" y="5640"/>
                    <a:pt x="6164" y="5736"/>
                    <a:pt x="6044" y="5736"/>
                  </a:cubicBezTo>
                  <a:lnTo>
                    <a:pt x="5182" y="5736"/>
                  </a:lnTo>
                  <a:cubicBezTo>
                    <a:pt x="5062" y="5736"/>
                    <a:pt x="4966" y="5640"/>
                    <a:pt x="4966" y="5520"/>
                  </a:cubicBezTo>
                  <a:lnTo>
                    <a:pt x="4971" y="2176"/>
                  </a:lnTo>
                  <a:cubicBezTo>
                    <a:pt x="4971" y="2055"/>
                    <a:pt x="5062" y="1964"/>
                    <a:pt x="5182" y="1964"/>
                  </a:cubicBezTo>
                  <a:close/>
                  <a:moveTo>
                    <a:pt x="7588" y="2503"/>
                  </a:moveTo>
                  <a:cubicBezTo>
                    <a:pt x="7709" y="2503"/>
                    <a:pt x="7805" y="2599"/>
                    <a:pt x="7805" y="2719"/>
                  </a:cubicBezTo>
                  <a:lnTo>
                    <a:pt x="7805" y="5520"/>
                  </a:lnTo>
                  <a:cubicBezTo>
                    <a:pt x="7805" y="5640"/>
                    <a:pt x="7709" y="5736"/>
                    <a:pt x="7588" y="5736"/>
                  </a:cubicBezTo>
                  <a:lnTo>
                    <a:pt x="6727" y="5736"/>
                  </a:lnTo>
                  <a:cubicBezTo>
                    <a:pt x="6607" y="5736"/>
                    <a:pt x="6510" y="5640"/>
                    <a:pt x="6510" y="5520"/>
                  </a:cubicBezTo>
                  <a:lnTo>
                    <a:pt x="6510" y="2719"/>
                  </a:lnTo>
                  <a:cubicBezTo>
                    <a:pt x="6510" y="2599"/>
                    <a:pt x="6607" y="2503"/>
                    <a:pt x="6727" y="2503"/>
                  </a:cubicBezTo>
                  <a:close/>
                  <a:moveTo>
                    <a:pt x="9128" y="727"/>
                  </a:moveTo>
                  <a:cubicBezTo>
                    <a:pt x="9248" y="727"/>
                    <a:pt x="9345" y="824"/>
                    <a:pt x="9345" y="944"/>
                  </a:cubicBezTo>
                  <a:lnTo>
                    <a:pt x="9345" y="5520"/>
                  </a:lnTo>
                  <a:cubicBezTo>
                    <a:pt x="9345" y="5640"/>
                    <a:pt x="9248" y="5736"/>
                    <a:pt x="9128" y="5736"/>
                  </a:cubicBezTo>
                  <a:lnTo>
                    <a:pt x="8267" y="5736"/>
                  </a:lnTo>
                  <a:cubicBezTo>
                    <a:pt x="8146" y="5736"/>
                    <a:pt x="8050" y="5640"/>
                    <a:pt x="8050" y="5520"/>
                  </a:cubicBezTo>
                  <a:lnTo>
                    <a:pt x="8050" y="944"/>
                  </a:lnTo>
                  <a:cubicBezTo>
                    <a:pt x="8050" y="824"/>
                    <a:pt x="8146" y="727"/>
                    <a:pt x="8267" y="727"/>
                  </a:cubicBezTo>
                  <a:close/>
                  <a:moveTo>
                    <a:pt x="0" y="1"/>
                  </a:moveTo>
                  <a:lnTo>
                    <a:pt x="0" y="3826"/>
                  </a:lnTo>
                  <a:lnTo>
                    <a:pt x="529" y="3826"/>
                  </a:lnTo>
                  <a:cubicBezTo>
                    <a:pt x="645" y="3826"/>
                    <a:pt x="741" y="3922"/>
                    <a:pt x="741" y="4043"/>
                  </a:cubicBezTo>
                  <a:lnTo>
                    <a:pt x="741" y="4394"/>
                  </a:lnTo>
                  <a:cubicBezTo>
                    <a:pt x="876" y="4432"/>
                    <a:pt x="1006" y="4490"/>
                    <a:pt x="1131" y="4553"/>
                  </a:cubicBezTo>
                  <a:lnTo>
                    <a:pt x="1381" y="4303"/>
                  </a:lnTo>
                  <a:cubicBezTo>
                    <a:pt x="1422" y="4262"/>
                    <a:pt x="1476" y="4241"/>
                    <a:pt x="1531" y="4241"/>
                  </a:cubicBezTo>
                  <a:cubicBezTo>
                    <a:pt x="1586" y="4241"/>
                    <a:pt x="1641" y="4262"/>
                    <a:pt x="1684" y="4303"/>
                  </a:cubicBezTo>
                  <a:lnTo>
                    <a:pt x="2334" y="4957"/>
                  </a:lnTo>
                  <a:cubicBezTo>
                    <a:pt x="2416" y="5039"/>
                    <a:pt x="2416" y="5173"/>
                    <a:pt x="2334" y="5260"/>
                  </a:cubicBezTo>
                  <a:lnTo>
                    <a:pt x="2088" y="5505"/>
                  </a:lnTo>
                  <a:cubicBezTo>
                    <a:pt x="2151" y="5631"/>
                    <a:pt x="2204" y="5760"/>
                    <a:pt x="2247" y="5895"/>
                  </a:cubicBezTo>
                  <a:lnTo>
                    <a:pt x="2599" y="5895"/>
                  </a:lnTo>
                  <a:cubicBezTo>
                    <a:pt x="2719" y="5895"/>
                    <a:pt x="2815" y="5991"/>
                    <a:pt x="2815" y="6112"/>
                  </a:cubicBezTo>
                  <a:lnTo>
                    <a:pt x="2815" y="6319"/>
                  </a:lnTo>
                  <a:lnTo>
                    <a:pt x="10119" y="6319"/>
                  </a:lnTo>
                  <a:lnTo>
                    <a:pt x="10119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5"/>
            <p:cNvSpPr/>
            <p:nvPr/>
          </p:nvSpPr>
          <p:spPr>
            <a:xfrm>
              <a:off x="6720894" y="4371681"/>
              <a:ext cx="265553" cy="105671"/>
            </a:xfrm>
            <a:custGeom>
              <a:avLst/>
              <a:gdLst/>
              <a:ahLst/>
              <a:cxnLst/>
              <a:rect l="l" t="t" r="r" b="b"/>
              <a:pathLst>
                <a:path w="10125" h="4029" extrusionOk="0">
                  <a:moveTo>
                    <a:pt x="0" y="1"/>
                  </a:moveTo>
                  <a:lnTo>
                    <a:pt x="0" y="4028"/>
                  </a:lnTo>
                  <a:lnTo>
                    <a:pt x="318" y="4028"/>
                  </a:lnTo>
                  <a:lnTo>
                    <a:pt x="318" y="487"/>
                  </a:lnTo>
                  <a:lnTo>
                    <a:pt x="10124" y="487"/>
                  </a:lnTo>
                  <a:lnTo>
                    <a:pt x="1012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5"/>
            <p:cNvSpPr/>
            <p:nvPr/>
          </p:nvSpPr>
          <p:spPr>
            <a:xfrm>
              <a:off x="6711688" y="4354397"/>
              <a:ext cx="8970" cy="11383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0" y="1"/>
                  </a:moveTo>
                  <a:lnTo>
                    <a:pt x="0" y="434"/>
                  </a:lnTo>
                  <a:lnTo>
                    <a:pt x="342" y="434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5"/>
            <p:cNvSpPr/>
            <p:nvPr/>
          </p:nvSpPr>
          <p:spPr>
            <a:xfrm>
              <a:off x="6793334" y="4555064"/>
              <a:ext cx="10622" cy="10360"/>
            </a:xfrm>
            <a:custGeom>
              <a:avLst/>
              <a:gdLst/>
              <a:ahLst/>
              <a:cxnLst/>
              <a:rect l="l" t="t" r="r" b="b"/>
              <a:pathLst>
                <a:path w="405" h="395" extrusionOk="0">
                  <a:moveTo>
                    <a:pt x="58" y="0"/>
                  </a:moveTo>
                  <a:lnTo>
                    <a:pt x="58" y="250"/>
                  </a:lnTo>
                  <a:cubicBezTo>
                    <a:pt x="58" y="303"/>
                    <a:pt x="39" y="356"/>
                    <a:pt x="0" y="395"/>
                  </a:cubicBezTo>
                  <a:lnTo>
                    <a:pt x="342" y="395"/>
                  </a:lnTo>
                  <a:cubicBezTo>
                    <a:pt x="380" y="356"/>
                    <a:pt x="404" y="303"/>
                    <a:pt x="404" y="25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5"/>
            <p:cNvSpPr/>
            <p:nvPr/>
          </p:nvSpPr>
          <p:spPr>
            <a:xfrm>
              <a:off x="6661698" y="4488551"/>
              <a:ext cx="121932" cy="121801"/>
            </a:xfrm>
            <a:custGeom>
              <a:avLst/>
              <a:gdLst/>
              <a:ahLst/>
              <a:cxnLst/>
              <a:rect l="l" t="t" r="r" b="b"/>
              <a:pathLst>
                <a:path w="4649" h="4644" extrusionOk="0">
                  <a:moveTo>
                    <a:pt x="2368" y="982"/>
                  </a:moveTo>
                  <a:cubicBezTo>
                    <a:pt x="3114" y="982"/>
                    <a:pt x="3715" y="1583"/>
                    <a:pt x="3715" y="2324"/>
                  </a:cubicBezTo>
                  <a:lnTo>
                    <a:pt x="3715" y="2401"/>
                  </a:lnTo>
                  <a:lnTo>
                    <a:pt x="3715" y="2426"/>
                  </a:lnTo>
                  <a:cubicBezTo>
                    <a:pt x="3715" y="2445"/>
                    <a:pt x="3715" y="2464"/>
                    <a:pt x="3711" y="2478"/>
                  </a:cubicBezTo>
                  <a:cubicBezTo>
                    <a:pt x="3711" y="2488"/>
                    <a:pt x="3711" y="2498"/>
                    <a:pt x="3706" y="2503"/>
                  </a:cubicBezTo>
                  <a:cubicBezTo>
                    <a:pt x="3706" y="2522"/>
                    <a:pt x="3701" y="2541"/>
                    <a:pt x="3696" y="2560"/>
                  </a:cubicBezTo>
                  <a:cubicBezTo>
                    <a:pt x="3696" y="2565"/>
                    <a:pt x="3696" y="2575"/>
                    <a:pt x="3691" y="2580"/>
                  </a:cubicBezTo>
                  <a:cubicBezTo>
                    <a:pt x="3691" y="2599"/>
                    <a:pt x="3686" y="2623"/>
                    <a:pt x="3682" y="2642"/>
                  </a:cubicBezTo>
                  <a:lnTo>
                    <a:pt x="3677" y="2656"/>
                  </a:lnTo>
                  <a:cubicBezTo>
                    <a:pt x="3672" y="2681"/>
                    <a:pt x="3662" y="2705"/>
                    <a:pt x="3658" y="2729"/>
                  </a:cubicBezTo>
                  <a:lnTo>
                    <a:pt x="3648" y="2748"/>
                  </a:lnTo>
                  <a:cubicBezTo>
                    <a:pt x="3643" y="2767"/>
                    <a:pt x="3638" y="2782"/>
                    <a:pt x="3634" y="2796"/>
                  </a:cubicBezTo>
                  <a:cubicBezTo>
                    <a:pt x="3624" y="2810"/>
                    <a:pt x="3576" y="2815"/>
                    <a:pt x="3571" y="2825"/>
                  </a:cubicBezTo>
                  <a:lnTo>
                    <a:pt x="3561" y="2859"/>
                  </a:lnTo>
                  <a:cubicBezTo>
                    <a:pt x="3552" y="2873"/>
                    <a:pt x="3547" y="2883"/>
                    <a:pt x="3542" y="2897"/>
                  </a:cubicBezTo>
                  <a:lnTo>
                    <a:pt x="3532" y="2921"/>
                  </a:lnTo>
                  <a:cubicBezTo>
                    <a:pt x="3446" y="3090"/>
                    <a:pt x="3330" y="3239"/>
                    <a:pt x="3181" y="3359"/>
                  </a:cubicBezTo>
                  <a:cubicBezTo>
                    <a:pt x="3148" y="3383"/>
                    <a:pt x="3114" y="3412"/>
                    <a:pt x="3080" y="3436"/>
                  </a:cubicBezTo>
                  <a:lnTo>
                    <a:pt x="3032" y="3465"/>
                  </a:lnTo>
                  <a:lnTo>
                    <a:pt x="3018" y="3474"/>
                  </a:lnTo>
                  <a:lnTo>
                    <a:pt x="2979" y="3499"/>
                  </a:lnTo>
                  <a:lnTo>
                    <a:pt x="2965" y="3503"/>
                  </a:lnTo>
                  <a:lnTo>
                    <a:pt x="2917" y="3532"/>
                  </a:lnTo>
                  <a:lnTo>
                    <a:pt x="2864" y="3556"/>
                  </a:lnTo>
                  <a:lnTo>
                    <a:pt x="2844" y="3561"/>
                  </a:lnTo>
                  <a:lnTo>
                    <a:pt x="2806" y="3576"/>
                  </a:lnTo>
                  <a:lnTo>
                    <a:pt x="2787" y="3585"/>
                  </a:lnTo>
                  <a:lnTo>
                    <a:pt x="2734" y="3604"/>
                  </a:lnTo>
                  <a:lnTo>
                    <a:pt x="2729" y="3604"/>
                  </a:lnTo>
                  <a:lnTo>
                    <a:pt x="2676" y="3619"/>
                  </a:lnTo>
                  <a:lnTo>
                    <a:pt x="2657" y="3619"/>
                  </a:lnTo>
                  <a:lnTo>
                    <a:pt x="2613" y="3628"/>
                  </a:lnTo>
                  <a:lnTo>
                    <a:pt x="2599" y="3628"/>
                  </a:lnTo>
                  <a:lnTo>
                    <a:pt x="2541" y="3638"/>
                  </a:lnTo>
                  <a:lnTo>
                    <a:pt x="2479" y="3648"/>
                  </a:lnTo>
                  <a:lnTo>
                    <a:pt x="2464" y="3648"/>
                  </a:lnTo>
                  <a:lnTo>
                    <a:pt x="2421" y="3653"/>
                  </a:lnTo>
                  <a:lnTo>
                    <a:pt x="2262" y="3653"/>
                  </a:lnTo>
                  <a:lnTo>
                    <a:pt x="2219" y="3648"/>
                  </a:lnTo>
                  <a:lnTo>
                    <a:pt x="2204" y="3648"/>
                  </a:lnTo>
                  <a:lnTo>
                    <a:pt x="2142" y="3638"/>
                  </a:lnTo>
                  <a:lnTo>
                    <a:pt x="2137" y="3638"/>
                  </a:lnTo>
                  <a:lnTo>
                    <a:pt x="2108" y="3633"/>
                  </a:lnTo>
                  <a:lnTo>
                    <a:pt x="2084" y="3628"/>
                  </a:lnTo>
                  <a:lnTo>
                    <a:pt x="2075" y="3628"/>
                  </a:lnTo>
                  <a:cubicBezTo>
                    <a:pt x="2031" y="3624"/>
                    <a:pt x="1988" y="3609"/>
                    <a:pt x="1954" y="3600"/>
                  </a:cubicBezTo>
                  <a:lnTo>
                    <a:pt x="1901" y="3580"/>
                  </a:lnTo>
                  <a:lnTo>
                    <a:pt x="1896" y="3580"/>
                  </a:lnTo>
                  <a:cubicBezTo>
                    <a:pt x="1858" y="3566"/>
                    <a:pt x="1815" y="3547"/>
                    <a:pt x="1776" y="3532"/>
                  </a:cubicBezTo>
                  <a:lnTo>
                    <a:pt x="1771" y="3532"/>
                  </a:lnTo>
                  <a:lnTo>
                    <a:pt x="1743" y="3518"/>
                  </a:lnTo>
                  <a:lnTo>
                    <a:pt x="1728" y="3508"/>
                  </a:lnTo>
                  <a:lnTo>
                    <a:pt x="1723" y="3508"/>
                  </a:lnTo>
                  <a:lnTo>
                    <a:pt x="1709" y="3499"/>
                  </a:lnTo>
                  <a:lnTo>
                    <a:pt x="1675" y="3479"/>
                  </a:lnTo>
                  <a:lnTo>
                    <a:pt x="1670" y="3479"/>
                  </a:lnTo>
                  <a:lnTo>
                    <a:pt x="1656" y="3470"/>
                  </a:lnTo>
                  <a:lnTo>
                    <a:pt x="1608" y="3441"/>
                  </a:lnTo>
                  <a:lnTo>
                    <a:pt x="1603" y="3436"/>
                  </a:lnTo>
                  <a:cubicBezTo>
                    <a:pt x="1391" y="3292"/>
                    <a:pt x="1228" y="3094"/>
                    <a:pt x="1127" y="2859"/>
                  </a:cubicBezTo>
                  <a:lnTo>
                    <a:pt x="1122" y="2849"/>
                  </a:lnTo>
                  <a:lnTo>
                    <a:pt x="1112" y="2820"/>
                  </a:lnTo>
                  <a:lnTo>
                    <a:pt x="1103" y="2801"/>
                  </a:lnTo>
                  <a:cubicBezTo>
                    <a:pt x="1093" y="2782"/>
                    <a:pt x="1088" y="2758"/>
                    <a:pt x="1078" y="2738"/>
                  </a:cubicBezTo>
                  <a:lnTo>
                    <a:pt x="1078" y="2729"/>
                  </a:lnTo>
                  <a:cubicBezTo>
                    <a:pt x="1064" y="2681"/>
                    <a:pt x="1050" y="2628"/>
                    <a:pt x="1040" y="2575"/>
                  </a:cubicBezTo>
                  <a:lnTo>
                    <a:pt x="1040" y="2565"/>
                  </a:lnTo>
                  <a:cubicBezTo>
                    <a:pt x="1035" y="2541"/>
                    <a:pt x="1035" y="2522"/>
                    <a:pt x="1030" y="2503"/>
                  </a:cubicBezTo>
                  <a:lnTo>
                    <a:pt x="1030" y="2483"/>
                  </a:lnTo>
                  <a:cubicBezTo>
                    <a:pt x="1030" y="2464"/>
                    <a:pt x="1026" y="2445"/>
                    <a:pt x="1026" y="2426"/>
                  </a:cubicBezTo>
                  <a:lnTo>
                    <a:pt x="1026" y="2401"/>
                  </a:lnTo>
                  <a:lnTo>
                    <a:pt x="1026" y="2329"/>
                  </a:lnTo>
                  <a:lnTo>
                    <a:pt x="1026" y="2324"/>
                  </a:lnTo>
                  <a:cubicBezTo>
                    <a:pt x="1026" y="1583"/>
                    <a:pt x="1627" y="982"/>
                    <a:pt x="2368" y="982"/>
                  </a:cubicBezTo>
                  <a:close/>
                  <a:moveTo>
                    <a:pt x="2079" y="0"/>
                  </a:moveTo>
                  <a:lnTo>
                    <a:pt x="2079" y="299"/>
                  </a:lnTo>
                  <a:cubicBezTo>
                    <a:pt x="2079" y="400"/>
                    <a:pt x="2012" y="486"/>
                    <a:pt x="1911" y="510"/>
                  </a:cubicBezTo>
                  <a:cubicBezTo>
                    <a:pt x="1709" y="554"/>
                    <a:pt x="1516" y="636"/>
                    <a:pt x="1338" y="751"/>
                  </a:cubicBezTo>
                  <a:cubicBezTo>
                    <a:pt x="1305" y="772"/>
                    <a:pt x="1267" y="783"/>
                    <a:pt x="1229" y="783"/>
                  </a:cubicBezTo>
                  <a:cubicBezTo>
                    <a:pt x="1173" y="783"/>
                    <a:pt x="1117" y="760"/>
                    <a:pt x="1074" y="717"/>
                  </a:cubicBezTo>
                  <a:lnTo>
                    <a:pt x="857" y="506"/>
                  </a:lnTo>
                  <a:lnTo>
                    <a:pt x="511" y="857"/>
                  </a:lnTo>
                  <a:lnTo>
                    <a:pt x="722" y="1069"/>
                  </a:lnTo>
                  <a:cubicBezTo>
                    <a:pt x="795" y="1141"/>
                    <a:pt x="809" y="1251"/>
                    <a:pt x="751" y="1333"/>
                  </a:cubicBezTo>
                  <a:cubicBezTo>
                    <a:pt x="641" y="1511"/>
                    <a:pt x="559" y="1704"/>
                    <a:pt x="511" y="1906"/>
                  </a:cubicBezTo>
                  <a:cubicBezTo>
                    <a:pt x="491" y="2007"/>
                    <a:pt x="405" y="2074"/>
                    <a:pt x="304" y="2074"/>
                  </a:cubicBezTo>
                  <a:lnTo>
                    <a:pt x="1" y="2074"/>
                  </a:lnTo>
                  <a:lnTo>
                    <a:pt x="1" y="2570"/>
                  </a:lnTo>
                  <a:lnTo>
                    <a:pt x="304" y="2570"/>
                  </a:lnTo>
                  <a:cubicBezTo>
                    <a:pt x="405" y="2570"/>
                    <a:pt x="491" y="2637"/>
                    <a:pt x="511" y="2738"/>
                  </a:cubicBezTo>
                  <a:cubicBezTo>
                    <a:pt x="559" y="2940"/>
                    <a:pt x="641" y="3133"/>
                    <a:pt x="751" y="3311"/>
                  </a:cubicBezTo>
                  <a:cubicBezTo>
                    <a:pt x="809" y="3393"/>
                    <a:pt x="795" y="3503"/>
                    <a:pt x="722" y="3576"/>
                  </a:cubicBezTo>
                  <a:lnTo>
                    <a:pt x="511" y="3787"/>
                  </a:lnTo>
                  <a:lnTo>
                    <a:pt x="857" y="4139"/>
                  </a:lnTo>
                  <a:lnTo>
                    <a:pt x="1074" y="3927"/>
                  </a:lnTo>
                  <a:cubicBezTo>
                    <a:pt x="1117" y="3884"/>
                    <a:pt x="1173" y="3861"/>
                    <a:pt x="1229" y="3861"/>
                  </a:cubicBezTo>
                  <a:cubicBezTo>
                    <a:pt x="1267" y="3861"/>
                    <a:pt x="1305" y="3872"/>
                    <a:pt x="1338" y="3893"/>
                  </a:cubicBezTo>
                  <a:cubicBezTo>
                    <a:pt x="1516" y="4009"/>
                    <a:pt x="1709" y="4086"/>
                    <a:pt x="1911" y="4134"/>
                  </a:cubicBezTo>
                  <a:cubicBezTo>
                    <a:pt x="2012" y="4158"/>
                    <a:pt x="2079" y="4244"/>
                    <a:pt x="2079" y="4345"/>
                  </a:cubicBezTo>
                  <a:lnTo>
                    <a:pt x="2079" y="4644"/>
                  </a:lnTo>
                  <a:lnTo>
                    <a:pt x="2575" y="4644"/>
                  </a:lnTo>
                  <a:lnTo>
                    <a:pt x="2575" y="4345"/>
                  </a:lnTo>
                  <a:cubicBezTo>
                    <a:pt x="2575" y="4244"/>
                    <a:pt x="2642" y="4158"/>
                    <a:pt x="2739" y="4134"/>
                  </a:cubicBezTo>
                  <a:cubicBezTo>
                    <a:pt x="2945" y="4086"/>
                    <a:pt x="3138" y="4009"/>
                    <a:pt x="3316" y="3893"/>
                  </a:cubicBezTo>
                  <a:cubicBezTo>
                    <a:pt x="3349" y="3872"/>
                    <a:pt x="3387" y="3861"/>
                    <a:pt x="3425" y="3861"/>
                  </a:cubicBezTo>
                  <a:cubicBezTo>
                    <a:pt x="3481" y="3861"/>
                    <a:pt x="3538" y="3884"/>
                    <a:pt x="3581" y="3927"/>
                  </a:cubicBezTo>
                  <a:lnTo>
                    <a:pt x="3792" y="4139"/>
                  </a:lnTo>
                  <a:lnTo>
                    <a:pt x="4144" y="3787"/>
                  </a:lnTo>
                  <a:lnTo>
                    <a:pt x="3927" y="3576"/>
                  </a:lnTo>
                  <a:cubicBezTo>
                    <a:pt x="3860" y="3503"/>
                    <a:pt x="3845" y="3393"/>
                    <a:pt x="3898" y="3311"/>
                  </a:cubicBezTo>
                  <a:cubicBezTo>
                    <a:pt x="4009" y="3133"/>
                    <a:pt x="4091" y="2940"/>
                    <a:pt x="4139" y="2738"/>
                  </a:cubicBezTo>
                  <a:cubicBezTo>
                    <a:pt x="4163" y="2637"/>
                    <a:pt x="4249" y="2570"/>
                    <a:pt x="4350" y="2570"/>
                  </a:cubicBezTo>
                  <a:lnTo>
                    <a:pt x="4649" y="2570"/>
                  </a:lnTo>
                  <a:lnTo>
                    <a:pt x="4649" y="2074"/>
                  </a:lnTo>
                  <a:lnTo>
                    <a:pt x="4346" y="2074"/>
                  </a:lnTo>
                  <a:cubicBezTo>
                    <a:pt x="4249" y="2074"/>
                    <a:pt x="4158" y="2007"/>
                    <a:pt x="4139" y="1906"/>
                  </a:cubicBezTo>
                  <a:cubicBezTo>
                    <a:pt x="4091" y="1704"/>
                    <a:pt x="4009" y="1511"/>
                    <a:pt x="3898" y="1333"/>
                  </a:cubicBezTo>
                  <a:cubicBezTo>
                    <a:pt x="3845" y="1251"/>
                    <a:pt x="3855" y="1141"/>
                    <a:pt x="3927" y="1069"/>
                  </a:cubicBezTo>
                  <a:lnTo>
                    <a:pt x="4144" y="857"/>
                  </a:lnTo>
                  <a:lnTo>
                    <a:pt x="3792" y="506"/>
                  </a:lnTo>
                  <a:lnTo>
                    <a:pt x="3581" y="717"/>
                  </a:lnTo>
                  <a:cubicBezTo>
                    <a:pt x="3538" y="760"/>
                    <a:pt x="3481" y="783"/>
                    <a:pt x="3424" y="783"/>
                  </a:cubicBezTo>
                  <a:cubicBezTo>
                    <a:pt x="3385" y="783"/>
                    <a:pt x="3346" y="772"/>
                    <a:pt x="3311" y="751"/>
                  </a:cubicBezTo>
                  <a:cubicBezTo>
                    <a:pt x="3138" y="636"/>
                    <a:pt x="2941" y="554"/>
                    <a:pt x="2739" y="510"/>
                  </a:cubicBezTo>
                  <a:cubicBezTo>
                    <a:pt x="2642" y="486"/>
                    <a:pt x="2570" y="400"/>
                    <a:pt x="2570" y="299"/>
                  </a:cubicBezTo>
                  <a:lnTo>
                    <a:pt x="257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5"/>
            <p:cNvSpPr/>
            <p:nvPr/>
          </p:nvSpPr>
          <p:spPr>
            <a:xfrm>
              <a:off x="6650604" y="4343041"/>
              <a:ext cx="356405" cy="278431"/>
            </a:xfrm>
            <a:custGeom>
              <a:avLst/>
              <a:gdLst/>
              <a:ahLst/>
              <a:cxnLst/>
              <a:rect l="l" t="t" r="r" b="b"/>
              <a:pathLst>
                <a:path w="13589" h="10616" extrusionOk="0">
                  <a:moveTo>
                    <a:pt x="13160" y="434"/>
                  </a:moveTo>
                  <a:lnTo>
                    <a:pt x="13160" y="867"/>
                  </a:lnTo>
                  <a:lnTo>
                    <a:pt x="11587" y="867"/>
                  </a:lnTo>
                  <a:cubicBezTo>
                    <a:pt x="11313" y="881"/>
                    <a:pt x="11313" y="1280"/>
                    <a:pt x="11587" y="1295"/>
                  </a:cubicBezTo>
                  <a:lnTo>
                    <a:pt x="12804" y="1295"/>
                  </a:lnTo>
                  <a:lnTo>
                    <a:pt x="12804" y="7617"/>
                  </a:lnTo>
                  <a:lnTo>
                    <a:pt x="5500" y="7617"/>
                  </a:lnTo>
                  <a:lnTo>
                    <a:pt x="5500" y="7411"/>
                  </a:lnTo>
                  <a:cubicBezTo>
                    <a:pt x="5500" y="7290"/>
                    <a:pt x="5404" y="7194"/>
                    <a:pt x="5288" y="7194"/>
                  </a:cubicBezTo>
                  <a:lnTo>
                    <a:pt x="4937" y="7194"/>
                  </a:lnTo>
                  <a:cubicBezTo>
                    <a:pt x="4894" y="7059"/>
                    <a:pt x="4841" y="6929"/>
                    <a:pt x="4773" y="6804"/>
                  </a:cubicBezTo>
                  <a:lnTo>
                    <a:pt x="5024" y="6554"/>
                  </a:lnTo>
                  <a:cubicBezTo>
                    <a:pt x="5105" y="6472"/>
                    <a:pt x="5105" y="6338"/>
                    <a:pt x="5024" y="6256"/>
                  </a:cubicBezTo>
                  <a:lnTo>
                    <a:pt x="4369" y="5601"/>
                  </a:lnTo>
                  <a:cubicBezTo>
                    <a:pt x="4326" y="5558"/>
                    <a:pt x="4271" y="5536"/>
                    <a:pt x="4216" y="5536"/>
                  </a:cubicBezTo>
                  <a:cubicBezTo>
                    <a:pt x="4161" y="5536"/>
                    <a:pt x="4107" y="5558"/>
                    <a:pt x="4066" y="5601"/>
                  </a:cubicBezTo>
                  <a:lnTo>
                    <a:pt x="3816" y="5847"/>
                  </a:lnTo>
                  <a:cubicBezTo>
                    <a:pt x="3691" y="5784"/>
                    <a:pt x="3561" y="5726"/>
                    <a:pt x="3426" y="5688"/>
                  </a:cubicBezTo>
                  <a:lnTo>
                    <a:pt x="3426" y="5337"/>
                  </a:lnTo>
                  <a:cubicBezTo>
                    <a:pt x="3426" y="5216"/>
                    <a:pt x="3330" y="5120"/>
                    <a:pt x="3214" y="5120"/>
                  </a:cubicBezTo>
                  <a:lnTo>
                    <a:pt x="2685" y="5120"/>
                  </a:lnTo>
                  <a:lnTo>
                    <a:pt x="2685" y="1295"/>
                  </a:lnTo>
                  <a:lnTo>
                    <a:pt x="10841" y="1295"/>
                  </a:lnTo>
                  <a:cubicBezTo>
                    <a:pt x="11111" y="1280"/>
                    <a:pt x="11111" y="881"/>
                    <a:pt x="10841" y="867"/>
                  </a:cubicBezTo>
                  <a:lnTo>
                    <a:pt x="2329" y="867"/>
                  </a:lnTo>
                  <a:lnTo>
                    <a:pt x="2329" y="434"/>
                  </a:lnTo>
                  <a:close/>
                  <a:moveTo>
                    <a:pt x="13160" y="8046"/>
                  </a:moveTo>
                  <a:lnTo>
                    <a:pt x="13160" y="8479"/>
                  </a:lnTo>
                  <a:lnTo>
                    <a:pt x="5442" y="8479"/>
                  </a:lnTo>
                  <a:cubicBezTo>
                    <a:pt x="5481" y="8440"/>
                    <a:pt x="5505" y="8387"/>
                    <a:pt x="5505" y="8330"/>
                  </a:cubicBezTo>
                  <a:lnTo>
                    <a:pt x="5505" y="8084"/>
                  </a:lnTo>
                  <a:lnTo>
                    <a:pt x="13021" y="8084"/>
                  </a:lnTo>
                  <a:cubicBezTo>
                    <a:pt x="13064" y="8084"/>
                    <a:pt x="13107" y="8070"/>
                    <a:pt x="13146" y="8046"/>
                  </a:cubicBezTo>
                  <a:close/>
                  <a:moveTo>
                    <a:pt x="2998" y="5548"/>
                  </a:moveTo>
                  <a:lnTo>
                    <a:pt x="2998" y="5847"/>
                  </a:lnTo>
                  <a:cubicBezTo>
                    <a:pt x="2998" y="5948"/>
                    <a:pt x="3065" y="6034"/>
                    <a:pt x="3162" y="6058"/>
                  </a:cubicBezTo>
                  <a:cubicBezTo>
                    <a:pt x="3368" y="6102"/>
                    <a:pt x="3561" y="6184"/>
                    <a:pt x="3739" y="6299"/>
                  </a:cubicBezTo>
                  <a:cubicBezTo>
                    <a:pt x="3772" y="6320"/>
                    <a:pt x="3810" y="6331"/>
                    <a:pt x="3848" y="6331"/>
                  </a:cubicBezTo>
                  <a:cubicBezTo>
                    <a:pt x="3904" y="6331"/>
                    <a:pt x="3961" y="6308"/>
                    <a:pt x="4004" y="6265"/>
                  </a:cubicBezTo>
                  <a:lnTo>
                    <a:pt x="4215" y="6054"/>
                  </a:lnTo>
                  <a:lnTo>
                    <a:pt x="4567" y="6405"/>
                  </a:lnTo>
                  <a:lnTo>
                    <a:pt x="4350" y="6617"/>
                  </a:lnTo>
                  <a:cubicBezTo>
                    <a:pt x="4283" y="6689"/>
                    <a:pt x="4268" y="6799"/>
                    <a:pt x="4321" y="6881"/>
                  </a:cubicBezTo>
                  <a:cubicBezTo>
                    <a:pt x="4432" y="7059"/>
                    <a:pt x="4514" y="7252"/>
                    <a:pt x="4562" y="7454"/>
                  </a:cubicBezTo>
                  <a:cubicBezTo>
                    <a:pt x="4586" y="7555"/>
                    <a:pt x="4672" y="7622"/>
                    <a:pt x="4773" y="7622"/>
                  </a:cubicBezTo>
                  <a:lnTo>
                    <a:pt x="5072" y="7622"/>
                  </a:lnTo>
                  <a:lnTo>
                    <a:pt x="5072" y="8118"/>
                  </a:lnTo>
                  <a:lnTo>
                    <a:pt x="4773" y="8118"/>
                  </a:lnTo>
                  <a:cubicBezTo>
                    <a:pt x="4672" y="8118"/>
                    <a:pt x="4586" y="8185"/>
                    <a:pt x="4562" y="8286"/>
                  </a:cubicBezTo>
                  <a:cubicBezTo>
                    <a:pt x="4514" y="8488"/>
                    <a:pt x="4432" y="8681"/>
                    <a:pt x="4321" y="8859"/>
                  </a:cubicBezTo>
                  <a:cubicBezTo>
                    <a:pt x="4268" y="8941"/>
                    <a:pt x="4283" y="9051"/>
                    <a:pt x="4350" y="9124"/>
                  </a:cubicBezTo>
                  <a:lnTo>
                    <a:pt x="4567" y="9335"/>
                  </a:lnTo>
                  <a:lnTo>
                    <a:pt x="4220" y="9687"/>
                  </a:lnTo>
                  <a:lnTo>
                    <a:pt x="4004" y="9475"/>
                  </a:lnTo>
                  <a:cubicBezTo>
                    <a:pt x="3961" y="9432"/>
                    <a:pt x="3904" y="9409"/>
                    <a:pt x="3848" y="9409"/>
                  </a:cubicBezTo>
                  <a:cubicBezTo>
                    <a:pt x="3810" y="9409"/>
                    <a:pt x="3772" y="9420"/>
                    <a:pt x="3739" y="9441"/>
                  </a:cubicBezTo>
                  <a:cubicBezTo>
                    <a:pt x="3561" y="9557"/>
                    <a:pt x="3368" y="9634"/>
                    <a:pt x="3166" y="9682"/>
                  </a:cubicBezTo>
                  <a:cubicBezTo>
                    <a:pt x="3065" y="9706"/>
                    <a:pt x="2998" y="9792"/>
                    <a:pt x="2998" y="9893"/>
                  </a:cubicBezTo>
                  <a:lnTo>
                    <a:pt x="2998" y="10192"/>
                  </a:lnTo>
                  <a:lnTo>
                    <a:pt x="2502" y="10192"/>
                  </a:lnTo>
                  <a:lnTo>
                    <a:pt x="2502" y="9893"/>
                  </a:lnTo>
                  <a:cubicBezTo>
                    <a:pt x="2502" y="9792"/>
                    <a:pt x="2435" y="9706"/>
                    <a:pt x="2334" y="9682"/>
                  </a:cubicBezTo>
                  <a:cubicBezTo>
                    <a:pt x="2132" y="9634"/>
                    <a:pt x="1939" y="9557"/>
                    <a:pt x="1761" y="9441"/>
                  </a:cubicBezTo>
                  <a:cubicBezTo>
                    <a:pt x="1728" y="9420"/>
                    <a:pt x="1690" y="9409"/>
                    <a:pt x="1652" y="9409"/>
                  </a:cubicBezTo>
                  <a:cubicBezTo>
                    <a:pt x="1596" y="9409"/>
                    <a:pt x="1540" y="9432"/>
                    <a:pt x="1497" y="9475"/>
                  </a:cubicBezTo>
                  <a:lnTo>
                    <a:pt x="1280" y="9687"/>
                  </a:lnTo>
                  <a:lnTo>
                    <a:pt x="934" y="9335"/>
                  </a:lnTo>
                  <a:lnTo>
                    <a:pt x="1145" y="9124"/>
                  </a:lnTo>
                  <a:cubicBezTo>
                    <a:pt x="1218" y="9051"/>
                    <a:pt x="1232" y="8941"/>
                    <a:pt x="1174" y="8859"/>
                  </a:cubicBezTo>
                  <a:cubicBezTo>
                    <a:pt x="1064" y="8681"/>
                    <a:pt x="982" y="8488"/>
                    <a:pt x="934" y="8286"/>
                  </a:cubicBezTo>
                  <a:cubicBezTo>
                    <a:pt x="914" y="8185"/>
                    <a:pt x="828" y="8118"/>
                    <a:pt x="727" y="8118"/>
                  </a:cubicBezTo>
                  <a:lnTo>
                    <a:pt x="424" y="8118"/>
                  </a:lnTo>
                  <a:lnTo>
                    <a:pt x="424" y="7622"/>
                  </a:lnTo>
                  <a:lnTo>
                    <a:pt x="727" y="7622"/>
                  </a:lnTo>
                  <a:cubicBezTo>
                    <a:pt x="828" y="7622"/>
                    <a:pt x="914" y="7555"/>
                    <a:pt x="934" y="7454"/>
                  </a:cubicBezTo>
                  <a:cubicBezTo>
                    <a:pt x="982" y="7252"/>
                    <a:pt x="1064" y="7059"/>
                    <a:pt x="1174" y="6881"/>
                  </a:cubicBezTo>
                  <a:cubicBezTo>
                    <a:pt x="1232" y="6799"/>
                    <a:pt x="1218" y="6689"/>
                    <a:pt x="1145" y="6617"/>
                  </a:cubicBezTo>
                  <a:lnTo>
                    <a:pt x="934" y="6405"/>
                  </a:lnTo>
                  <a:lnTo>
                    <a:pt x="1280" y="6054"/>
                  </a:lnTo>
                  <a:lnTo>
                    <a:pt x="1497" y="6265"/>
                  </a:lnTo>
                  <a:cubicBezTo>
                    <a:pt x="1540" y="6308"/>
                    <a:pt x="1596" y="6331"/>
                    <a:pt x="1652" y="6331"/>
                  </a:cubicBezTo>
                  <a:cubicBezTo>
                    <a:pt x="1690" y="6331"/>
                    <a:pt x="1728" y="6320"/>
                    <a:pt x="1761" y="6299"/>
                  </a:cubicBezTo>
                  <a:cubicBezTo>
                    <a:pt x="1939" y="6184"/>
                    <a:pt x="2132" y="6102"/>
                    <a:pt x="2334" y="6058"/>
                  </a:cubicBezTo>
                  <a:cubicBezTo>
                    <a:pt x="2435" y="6034"/>
                    <a:pt x="2502" y="5948"/>
                    <a:pt x="2502" y="5847"/>
                  </a:cubicBezTo>
                  <a:lnTo>
                    <a:pt x="2502" y="5548"/>
                  </a:lnTo>
                  <a:close/>
                  <a:moveTo>
                    <a:pt x="2113" y="1"/>
                  </a:moveTo>
                  <a:cubicBezTo>
                    <a:pt x="1997" y="1"/>
                    <a:pt x="1901" y="97"/>
                    <a:pt x="1901" y="217"/>
                  </a:cubicBezTo>
                  <a:lnTo>
                    <a:pt x="1901" y="1078"/>
                  </a:lnTo>
                  <a:cubicBezTo>
                    <a:pt x="1901" y="1199"/>
                    <a:pt x="1997" y="1295"/>
                    <a:pt x="2113" y="1295"/>
                  </a:cubicBezTo>
                  <a:lnTo>
                    <a:pt x="2252" y="1295"/>
                  </a:lnTo>
                  <a:lnTo>
                    <a:pt x="2252" y="5125"/>
                  </a:lnTo>
                  <a:cubicBezTo>
                    <a:pt x="2151" y="5139"/>
                    <a:pt x="2074" y="5231"/>
                    <a:pt x="2074" y="5332"/>
                  </a:cubicBezTo>
                  <a:lnTo>
                    <a:pt x="2074" y="5688"/>
                  </a:lnTo>
                  <a:cubicBezTo>
                    <a:pt x="1939" y="5726"/>
                    <a:pt x="1805" y="5779"/>
                    <a:pt x="1684" y="5847"/>
                  </a:cubicBezTo>
                  <a:lnTo>
                    <a:pt x="1434" y="5597"/>
                  </a:lnTo>
                  <a:cubicBezTo>
                    <a:pt x="1391" y="5556"/>
                    <a:pt x="1337" y="5535"/>
                    <a:pt x="1283" y="5535"/>
                  </a:cubicBezTo>
                  <a:cubicBezTo>
                    <a:pt x="1228" y="5535"/>
                    <a:pt x="1174" y="5556"/>
                    <a:pt x="1131" y="5597"/>
                  </a:cubicBezTo>
                  <a:lnTo>
                    <a:pt x="481" y="6251"/>
                  </a:lnTo>
                  <a:cubicBezTo>
                    <a:pt x="400" y="6333"/>
                    <a:pt x="400" y="6467"/>
                    <a:pt x="481" y="6554"/>
                  </a:cubicBezTo>
                  <a:lnTo>
                    <a:pt x="727" y="6799"/>
                  </a:lnTo>
                  <a:cubicBezTo>
                    <a:pt x="664" y="6925"/>
                    <a:pt x="607" y="7054"/>
                    <a:pt x="568" y="7189"/>
                  </a:cubicBezTo>
                  <a:lnTo>
                    <a:pt x="217" y="7189"/>
                  </a:lnTo>
                  <a:cubicBezTo>
                    <a:pt x="96" y="7189"/>
                    <a:pt x="0" y="7285"/>
                    <a:pt x="0" y="7406"/>
                  </a:cubicBezTo>
                  <a:lnTo>
                    <a:pt x="0" y="8330"/>
                  </a:lnTo>
                  <a:cubicBezTo>
                    <a:pt x="0" y="8450"/>
                    <a:pt x="96" y="8546"/>
                    <a:pt x="217" y="8546"/>
                  </a:cubicBezTo>
                  <a:lnTo>
                    <a:pt x="568" y="8546"/>
                  </a:lnTo>
                  <a:cubicBezTo>
                    <a:pt x="611" y="8681"/>
                    <a:pt x="664" y="8811"/>
                    <a:pt x="732" y="8936"/>
                  </a:cubicBezTo>
                  <a:lnTo>
                    <a:pt x="481" y="9181"/>
                  </a:lnTo>
                  <a:cubicBezTo>
                    <a:pt x="400" y="9268"/>
                    <a:pt x="400" y="9403"/>
                    <a:pt x="481" y="9484"/>
                  </a:cubicBezTo>
                  <a:lnTo>
                    <a:pt x="1136" y="10139"/>
                  </a:lnTo>
                  <a:cubicBezTo>
                    <a:pt x="1177" y="10180"/>
                    <a:pt x="1231" y="10200"/>
                    <a:pt x="1285" y="10200"/>
                  </a:cubicBezTo>
                  <a:cubicBezTo>
                    <a:pt x="1339" y="10200"/>
                    <a:pt x="1393" y="10180"/>
                    <a:pt x="1434" y="10139"/>
                  </a:cubicBezTo>
                  <a:lnTo>
                    <a:pt x="1684" y="9889"/>
                  </a:lnTo>
                  <a:cubicBezTo>
                    <a:pt x="1809" y="9951"/>
                    <a:pt x="1939" y="10009"/>
                    <a:pt x="2074" y="10047"/>
                  </a:cubicBezTo>
                  <a:lnTo>
                    <a:pt x="2074" y="10399"/>
                  </a:lnTo>
                  <a:cubicBezTo>
                    <a:pt x="2074" y="10519"/>
                    <a:pt x="2170" y="10615"/>
                    <a:pt x="2291" y="10615"/>
                  </a:cubicBezTo>
                  <a:lnTo>
                    <a:pt x="3214" y="10615"/>
                  </a:lnTo>
                  <a:cubicBezTo>
                    <a:pt x="3330" y="10615"/>
                    <a:pt x="3426" y="10519"/>
                    <a:pt x="3426" y="10399"/>
                  </a:cubicBezTo>
                  <a:lnTo>
                    <a:pt x="3426" y="10047"/>
                  </a:lnTo>
                  <a:cubicBezTo>
                    <a:pt x="3561" y="10009"/>
                    <a:pt x="3691" y="9951"/>
                    <a:pt x="3816" y="9889"/>
                  </a:cubicBezTo>
                  <a:lnTo>
                    <a:pt x="4066" y="10139"/>
                  </a:lnTo>
                  <a:cubicBezTo>
                    <a:pt x="4107" y="10180"/>
                    <a:pt x="4161" y="10200"/>
                    <a:pt x="4215" y="10200"/>
                  </a:cubicBezTo>
                  <a:cubicBezTo>
                    <a:pt x="4269" y="10200"/>
                    <a:pt x="4324" y="10180"/>
                    <a:pt x="4364" y="10139"/>
                  </a:cubicBezTo>
                  <a:lnTo>
                    <a:pt x="5019" y="9484"/>
                  </a:lnTo>
                  <a:cubicBezTo>
                    <a:pt x="5101" y="9403"/>
                    <a:pt x="5101" y="9268"/>
                    <a:pt x="5019" y="9181"/>
                  </a:cubicBezTo>
                  <a:lnTo>
                    <a:pt x="4769" y="8936"/>
                  </a:lnTo>
                  <a:lnTo>
                    <a:pt x="4783" y="8907"/>
                  </a:lnTo>
                  <a:lnTo>
                    <a:pt x="13372" y="8907"/>
                  </a:lnTo>
                  <a:cubicBezTo>
                    <a:pt x="13488" y="8907"/>
                    <a:pt x="13584" y="8811"/>
                    <a:pt x="13584" y="8690"/>
                  </a:cubicBezTo>
                  <a:lnTo>
                    <a:pt x="13584" y="7829"/>
                  </a:lnTo>
                  <a:cubicBezTo>
                    <a:pt x="13584" y="7714"/>
                    <a:pt x="13488" y="7617"/>
                    <a:pt x="13372" y="7617"/>
                  </a:cubicBezTo>
                  <a:lnTo>
                    <a:pt x="13233" y="7617"/>
                  </a:lnTo>
                  <a:lnTo>
                    <a:pt x="13233" y="1295"/>
                  </a:lnTo>
                  <a:lnTo>
                    <a:pt x="13372" y="1295"/>
                  </a:lnTo>
                  <a:cubicBezTo>
                    <a:pt x="13492" y="1295"/>
                    <a:pt x="13589" y="1199"/>
                    <a:pt x="13589" y="1078"/>
                  </a:cubicBezTo>
                  <a:lnTo>
                    <a:pt x="13589" y="217"/>
                  </a:lnTo>
                  <a:cubicBezTo>
                    <a:pt x="13589" y="97"/>
                    <a:pt x="13492" y="1"/>
                    <a:pt x="13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5"/>
            <p:cNvSpPr/>
            <p:nvPr/>
          </p:nvSpPr>
          <p:spPr>
            <a:xfrm>
              <a:off x="6810880" y="4455740"/>
              <a:ext cx="33833" cy="71706"/>
            </a:xfrm>
            <a:custGeom>
              <a:avLst/>
              <a:gdLst/>
              <a:ahLst/>
              <a:cxnLst/>
              <a:rect l="l" t="t" r="r" b="b"/>
              <a:pathLst>
                <a:path w="1290" h="2734" extrusionOk="0">
                  <a:moveTo>
                    <a:pt x="861" y="429"/>
                  </a:moveTo>
                  <a:lnTo>
                    <a:pt x="861" y="2300"/>
                  </a:lnTo>
                  <a:lnTo>
                    <a:pt x="428" y="2300"/>
                  </a:lnTo>
                  <a:lnTo>
                    <a:pt x="428" y="429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2517"/>
                  </a:lnTo>
                  <a:cubicBezTo>
                    <a:pt x="0" y="2637"/>
                    <a:pt x="96" y="2733"/>
                    <a:pt x="217" y="2733"/>
                  </a:cubicBezTo>
                  <a:lnTo>
                    <a:pt x="1078" y="2733"/>
                  </a:lnTo>
                  <a:cubicBezTo>
                    <a:pt x="1193" y="2733"/>
                    <a:pt x="1290" y="2637"/>
                    <a:pt x="1290" y="2517"/>
                  </a:cubicBezTo>
                  <a:lnTo>
                    <a:pt x="1290" y="217"/>
                  </a:lnTo>
                  <a:cubicBezTo>
                    <a:pt x="1290" y="97"/>
                    <a:pt x="1193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5"/>
            <p:cNvSpPr/>
            <p:nvPr/>
          </p:nvSpPr>
          <p:spPr>
            <a:xfrm>
              <a:off x="6851245" y="4428359"/>
              <a:ext cx="33991" cy="99087"/>
            </a:xfrm>
            <a:custGeom>
              <a:avLst/>
              <a:gdLst/>
              <a:ahLst/>
              <a:cxnLst/>
              <a:rect l="l" t="t" r="r" b="b"/>
              <a:pathLst>
                <a:path w="1296" h="3778" extrusionOk="0">
                  <a:moveTo>
                    <a:pt x="867" y="428"/>
                  </a:moveTo>
                  <a:lnTo>
                    <a:pt x="867" y="3344"/>
                  </a:lnTo>
                  <a:lnTo>
                    <a:pt x="434" y="3344"/>
                  </a:lnTo>
                  <a:lnTo>
                    <a:pt x="434" y="428"/>
                  </a:lnTo>
                  <a:close/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3561"/>
                  </a:lnTo>
                  <a:cubicBezTo>
                    <a:pt x="1" y="3681"/>
                    <a:pt x="97" y="3777"/>
                    <a:pt x="217" y="3777"/>
                  </a:cubicBezTo>
                  <a:lnTo>
                    <a:pt x="1079" y="3777"/>
                  </a:lnTo>
                  <a:cubicBezTo>
                    <a:pt x="1199" y="3777"/>
                    <a:pt x="1295" y="3681"/>
                    <a:pt x="1295" y="3561"/>
                  </a:cubicBezTo>
                  <a:lnTo>
                    <a:pt x="1295" y="217"/>
                  </a:lnTo>
                  <a:cubicBezTo>
                    <a:pt x="1295" y="96"/>
                    <a:pt x="1199" y="0"/>
                    <a:pt x="1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5"/>
            <p:cNvSpPr/>
            <p:nvPr/>
          </p:nvSpPr>
          <p:spPr>
            <a:xfrm>
              <a:off x="6891766" y="4442600"/>
              <a:ext cx="33833" cy="84846"/>
            </a:xfrm>
            <a:custGeom>
              <a:avLst/>
              <a:gdLst/>
              <a:ahLst/>
              <a:cxnLst/>
              <a:rect l="l" t="t" r="r" b="b"/>
              <a:pathLst>
                <a:path w="1290" h="3235" extrusionOk="0">
                  <a:moveTo>
                    <a:pt x="862" y="429"/>
                  </a:moveTo>
                  <a:lnTo>
                    <a:pt x="862" y="2801"/>
                  </a:lnTo>
                  <a:lnTo>
                    <a:pt x="429" y="2801"/>
                  </a:lnTo>
                  <a:lnTo>
                    <a:pt x="429" y="429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018"/>
                  </a:lnTo>
                  <a:cubicBezTo>
                    <a:pt x="0" y="3138"/>
                    <a:pt x="97" y="3234"/>
                    <a:pt x="212" y="3234"/>
                  </a:cubicBezTo>
                  <a:lnTo>
                    <a:pt x="1078" y="3234"/>
                  </a:lnTo>
                  <a:cubicBezTo>
                    <a:pt x="1194" y="3234"/>
                    <a:pt x="1290" y="3138"/>
                    <a:pt x="1290" y="3018"/>
                  </a:cubicBezTo>
                  <a:lnTo>
                    <a:pt x="1290" y="217"/>
                  </a:lnTo>
                  <a:cubicBezTo>
                    <a:pt x="1290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5"/>
            <p:cNvSpPr/>
            <p:nvPr/>
          </p:nvSpPr>
          <p:spPr>
            <a:xfrm>
              <a:off x="6932156" y="4396046"/>
              <a:ext cx="33965" cy="131400"/>
            </a:xfrm>
            <a:custGeom>
              <a:avLst/>
              <a:gdLst/>
              <a:ahLst/>
              <a:cxnLst/>
              <a:rect l="l" t="t" r="r" b="b"/>
              <a:pathLst>
                <a:path w="1295" h="5010" extrusionOk="0">
                  <a:moveTo>
                    <a:pt x="862" y="433"/>
                  </a:moveTo>
                  <a:lnTo>
                    <a:pt x="862" y="4581"/>
                  </a:lnTo>
                  <a:lnTo>
                    <a:pt x="428" y="4581"/>
                  </a:lnTo>
                  <a:lnTo>
                    <a:pt x="428" y="433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4793"/>
                  </a:lnTo>
                  <a:cubicBezTo>
                    <a:pt x="0" y="4913"/>
                    <a:pt x="96" y="5009"/>
                    <a:pt x="217" y="5009"/>
                  </a:cubicBezTo>
                  <a:lnTo>
                    <a:pt x="1078" y="5009"/>
                  </a:lnTo>
                  <a:cubicBezTo>
                    <a:pt x="1198" y="5009"/>
                    <a:pt x="1295" y="4913"/>
                    <a:pt x="1295" y="4793"/>
                  </a:cubicBezTo>
                  <a:lnTo>
                    <a:pt x="1295" y="217"/>
                  </a:lnTo>
                  <a:cubicBezTo>
                    <a:pt x="1295" y="97"/>
                    <a:pt x="1198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5"/>
            <p:cNvSpPr/>
            <p:nvPr/>
          </p:nvSpPr>
          <p:spPr>
            <a:xfrm>
              <a:off x="6736526" y="4410183"/>
              <a:ext cx="45610" cy="11383"/>
            </a:xfrm>
            <a:custGeom>
              <a:avLst/>
              <a:gdLst/>
              <a:ahLst/>
              <a:cxnLst/>
              <a:rect l="l" t="t" r="r" b="b"/>
              <a:pathLst>
                <a:path w="1739" h="434" extrusionOk="0">
                  <a:moveTo>
                    <a:pt x="286" y="0"/>
                  </a:moveTo>
                  <a:cubicBezTo>
                    <a:pt x="1" y="0"/>
                    <a:pt x="1" y="434"/>
                    <a:pt x="286" y="434"/>
                  </a:cubicBezTo>
                  <a:cubicBezTo>
                    <a:pt x="290" y="434"/>
                    <a:pt x="295" y="434"/>
                    <a:pt x="299" y="433"/>
                  </a:cubicBezTo>
                  <a:lnTo>
                    <a:pt x="1445" y="433"/>
                  </a:lnTo>
                  <a:cubicBezTo>
                    <a:pt x="1449" y="434"/>
                    <a:pt x="1454" y="434"/>
                    <a:pt x="1458" y="434"/>
                  </a:cubicBezTo>
                  <a:cubicBezTo>
                    <a:pt x="1738" y="434"/>
                    <a:pt x="1738" y="0"/>
                    <a:pt x="1458" y="0"/>
                  </a:cubicBezTo>
                  <a:cubicBezTo>
                    <a:pt x="1454" y="0"/>
                    <a:pt x="1449" y="0"/>
                    <a:pt x="1445" y="0"/>
                  </a:cubicBezTo>
                  <a:lnTo>
                    <a:pt x="299" y="0"/>
                  </a:lnTo>
                  <a:cubicBezTo>
                    <a:pt x="295" y="0"/>
                    <a:pt x="290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5"/>
            <p:cNvSpPr/>
            <p:nvPr/>
          </p:nvSpPr>
          <p:spPr>
            <a:xfrm>
              <a:off x="6736526" y="4428096"/>
              <a:ext cx="62002" cy="11278"/>
            </a:xfrm>
            <a:custGeom>
              <a:avLst/>
              <a:gdLst/>
              <a:ahLst/>
              <a:cxnLst/>
              <a:rect l="l" t="t" r="r" b="b"/>
              <a:pathLst>
                <a:path w="2364" h="430" extrusionOk="0">
                  <a:moveTo>
                    <a:pt x="281" y="0"/>
                  </a:moveTo>
                  <a:cubicBezTo>
                    <a:pt x="1" y="0"/>
                    <a:pt x="2" y="429"/>
                    <a:pt x="286" y="429"/>
                  </a:cubicBezTo>
                  <a:cubicBezTo>
                    <a:pt x="290" y="429"/>
                    <a:pt x="295" y="429"/>
                    <a:pt x="299" y="429"/>
                  </a:cubicBezTo>
                  <a:lnTo>
                    <a:pt x="2070" y="429"/>
                  </a:lnTo>
                  <a:cubicBezTo>
                    <a:pt x="2075" y="429"/>
                    <a:pt x="2079" y="429"/>
                    <a:pt x="2084" y="429"/>
                  </a:cubicBezTo>
                  <a:cubicBezTo>
                    <a:pt x="2362" y="429"/>
                    <a:pt x="2364" y="0"/>
                    <a:pt x="2088" y="0"/>
                  </a:cubicBezTo>
                  <a:cubicBezTo>
                    <a:pt x="2082" y="0"/>
                    <a:pt x="2076" y="0"/>
                    <a:pt x="2070" y="1"/>
                  </a:cubicBezTo>
                  <a:lnTo>
                    <a:pt x="299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5"/>
            <p:cNvSpPr/>
            <p:nvPr/>
          </p:nvSpPr>
          <p:spPr>
            <a:xfrm>
              <a:off x="6737286" y="4445774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0"/>
                  </a:moveTo>
                  <a:cubicBezTo>
                    <a:pt x="1" y="15"/>
                    <a:pt x="1" y="414"/>
                    <a:pt x="270" y="428"/>
                  </a:cubicBezTo>
                  <a:lnTo>
                    <a:pt x="2041" y="428"/>
                  </a:lnTo>
                  <a:cubicBezTo>
                    <a:pt x="2311" y="414"/>
                    <a:pt x="2311" y="15"/>
                    <a:pt x="20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5"/>
            <p:cNvSpPr/>
            <p:nvPr/>
          </p:nvSpPr>
          <p:spPr>
            <a:xfrm>
              <a:off x="6737286" y="4463556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1"/>
                  </a:moveTo>
                  <a:cubicBezTo>
                    <a:pt x="1" y="10"/>
                    <a:pt x="1" y="415"/>
                    <a:pt x="270" y="429"/>
                  </a:cubicBezTo>
                  <a:lnTo>
                    <a:pt x="2041" y="429"/>
                  </a:lnTo>
                  <a:cubicBezTo>
                    <a:pt x="2311" y="415"/>
                    <a:pt x="2311" y="10"/>
                    <a:pt x="2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5"/>
            <p:cNvSpPr/>
            <p:nvPr/>
          </p:nvSpPr>
          <p:spPr>
            <a:xfrm>
              <a:off x="6680766" y="4514280"/>
              <a:ext cx="39027" cy="70080"/>
            </a:xfrm>
            <a:custGeom>
              <a:avLst/>
              <a:gdLst/>
              <a:ahLst/>
              <a:cxnLst/>
              <a:rect l="l" t="t" r="r" b="b"/>
              <a:pathLst>
                <a:path w="1488" h="2672" extrusionOk="0">
                  <a:moveTo>
                    <a:pt x="1429" y="2662"/>
                  </a:moveTo>
                  <a:lnTo>
                    <a:pt x="1425" y="2663"/>
                  </a:lnTo>
                  <a:lnTo>
                    <a:pt x="1425" y="2663"/>
                  </a:lnTo>
                  <a:lnTo>
                    <a:pt x="1439" y="2662"/>
                  </a:lnTo>
                  <a:close/>
                  <a:moveTo>
                    <a:pt x="1340" y="1"/>
                  </a:moveTo>
                  <a:cubicBezTo>
                    <a:pt x="602" y="1"/>
                    <a:pt x="0" y="604"/>
                    <a:pt x="0" y="1343"/>
                  </a:cubicBezTo>
                  <a:lnTo>
                    <a:pt x="0" y="1416"/>
                  </a:lnTo>
                  <a:lnTo>
                    <a:pt x="0" y="1440"/>
                  </a:lnTo>
                  <a:cubicBezTo>
                    <a:pt x="0" y="1459"/>
                    <a:pt x="0" y="1478"/>
                    <a:pt x="5" y="1497"/>
                  </a:cubicBezTo>
                  <a:lnTo>
                    <a:pt x="5" y="1522"/>
                  </a:lnTo>
                  <a:cubicBezTo>
                    <a:pt x="5" y="1541"/>
                    <a:pt x="10" y="1560"/>
                    <a:pt x="15" y="1579"/>
                  </a:cubicBezTo>
                  <a:lnTo>
                    <a:pt x="15" y="1594"/>
                  </a:lnTo>
                  <a:cubicBezTo>
                    <a:pt x="24" y="1647"/>
                    <a:pt x="39" y="1695"/>
                    <a:pt x="53" y="1748"/>
                  </a:cubicBezTo>
                  <a:lnTo>
                    <a:pt x="53" y="1752"/>
                  </a:lnTo>
                  <a:cubicBezTo>
                    <a:pt x="58" y="1772"/>
                    <a:pt x="68" y="1796"/>
                    <a:pt x="77" y="1815"/>
                  </a:cubicBezTo>
                  <a:lnTo>
                    <a:pt x="82" y="1834"/>
                  </a:lnTo>
                  <a:lnTo>
                    <a:pt x="96" y="1863"/>
                  </a:lnTo>
                  <a:lnTo>
                    <a:pt x="101" y="1873"/>
                  </a:lnTo>
                  <a:cubicBezTo>
                    <a:pt x="202" y="2109"/>
                    <a:pt x="366" y="2311"/>
                    <a:pt x="578" y="2450"/>
                  </a:cubicBezTo>
                  <a:lnTo>
                    <a:pt x="582" y="2455"/>
                  </a:lnTo>
                  <a:lnTo>
                    <a:pt x="631" y="2484"/>
                  </a:lnTo>
                  <a:lnTo>
                    <a:pt x="645" y="2493"/>
                  </a:lnTo>
                  <a:lnTo>
                    <a:pt x="650" y="2493"/>
                  </a:lnTo>
                  <a:lnTo>
                    <a:pt x="684" y="2513"/>
                  </a:lnTo>
                  <a:lnTo>
                    <a:pt x="698" y="2522"/>
                  </a:lnTo>
                  <a:lnTo>
                    <a:pt x="703" y="2522"/>
                  </a:lnTo>
                  <a:lnTo>
                    <a:pt x="717" y="2532"/>
                  </a:lnTo>
                  <a:lnTo>
                    <a:pt x="746" y="2546"/>
                  </a:lnTo>
                  <a:lnTo>
                    <a:pt x="751" y="2546"/>
                  </a:lnTo>
                  <a:cubicBezTo>
                    <a:pt x="789" y="2566"/>
                    <a:pt x="828" y="2580"/>
                    <a:pt x="871" y="2595"/>
                  </a:cubicBezTo>
                  <a:lnTo>
                    <a:pt x="876" y="2595"/>
                  </a:lnTo>
                  <a:lnTo>
                    <a:pt x="924" y="2614"/>
                  </a:lnTo>
                  <a:cubicBezTo>
                    <a:pt x="967" y="2628"/>
                    <a:pt x="1006" y="2638"/>
                    <a:pt x="1044" y="2647"/>
                  </a:cubicBezTo>
                  <a:lnTo>
                    <a:pt x="1078" y="2647"/>
                  </a:lnTo>
                  <a:lnTo>
                    <a:pt x="1112" y="2657"/>
                  </a:lnTo>
                  <a:lnTo>
                    <a:pt x="1117" y="2657"/>
                  </a:lnTo>
                  <a:lnTo>
                    <a:pt x="1179" y="2662"/>
                  </a:lnTo>
                  <a:lnTo>
                    <a:pt x="1194" y="2662"/>
                  </a:lnTo>
                  <a:lnTo>
                    <a:pt x="1237" y="2667"/>
                  </a:lnTo>
                  <a:lnTo>
                    <a:pt x="1362" y="2667"/>
                  </a:lnTo>
                  <a:lnTo>
                    <a:pt x="1338" y="2662"/>
                  </a:lnTo>
                  <a:lnTo>
                    <a:pt x="1328" y="2662"/>
                  </a:lnTo>
                  <a:cubicBezTo>
                    <a:pt x="1285" y="2652"/>
                    <a:pt x="1246" y="2643"/>
                    <a:pt x="1208" y="2628"/>
                  </a:cubicBezTo>
                  <a:lnTo>
                    <a:pt x="1434" y="2460"/>
                  </a:lnTo>
                  <a:cubicBezTo>
                    <a:pt x="842" y="2378"/>
                    <a:pt x="554" y="1757"/>
                    <a:pt x="554" y="1757"/>
                  </a:cubicBezTo>
                  <a:cubicBezTo>
                    <a:pt x="554" y="1757"/>
                    <a:pt x="473" y="1725"/>
                    <a:pt x="400" y="1725"/>
                  </a:cubicBezTo>
                  <a:cubicBezTo>
                    <a:pt x="371" y="1725"/>
                    <a:pt x="344" y="1729"/>
                    <a:pt x="323" y="1743"/>
                  </a:cubicBezTo>
                  <a:cubicBezTo>
                    <a:pt x="308" y="1695"/>
                    <a:pt x="294" y="1647"/>
                    <a:pt x="284" y="1599"/>
                  </a:cubicBezTo>
                  <a:lnTo>
                    <a:pt x="284" y="1584"/>
                  </a:lnTo>
                  <a:cubicBezTo>
                    <a:pt x="284" y="1565"/>
                    <a:pt x="279" y="1541"/>
                    <a:pt x="275" y="1522"/>
                  </a:cubicBezTo>
                  <a:lnTo>
                    <a:pt x="275" y="1502"/>
                  </a:lnTo>
                  <a:cubicBezTo>
                    <a:pt x="275" y="1483"/>
                    <a:pt x="275" y="1464"/>
                    <a:pt x="270" y="1445"/>
                  </a:cubicBezTo>
                  <a:lnTo>
                    <a:pt x="270" y="1420"/>
                  </a:lnTo>
                  <a:lnTo>
                    <a:pt x="270" y="1348"/>
                  </a:lnTo>
                  <a:lnTo>
                    <a:pt x="270" y="1343"/>
                  </a:lnTo>
                  <a:cubicBezTo>
                    <a:pt x="270" y="651"/>
                    <a:pt x="799" y="73"/>
                    <a:pt x="1487" y="6"/>
                  </a:cubicBezTo>
                  <a:cubicBezTo>
                    <a:pt x="1444" y="1"/>
                    <a:pt x="1400" y="1"/>
                    <a:pt x="1357" y="1"/>
                  </a:cubicBezTo>
                  <a:cubicBezTo>
                    <a:pt x="1351" y="1"/>
                    <a:pt x="1345" y="1"/>
                    <a:pt x="1340" y="1"/>
                  </a:cubicBezTo>
                  <a:close/>
                  <a:moveTo>
                    <a:pt x="1425" y="2663"/>
                  </a:moveTo>
                  <a:lnTo>
                    <a:pt x="1391" y="2667"/>
                  </a:lnTo>
                  <a:lnTo>
                    <a:pt x="1362" y="2667"/>
                  </a:lnTo>
                  <a:lnTo>
                    <a:pt x="1396" y="2672"/>
                  </a:lnTo>
                  <a:lnTo>
                    <a:pt x="1400" y="2672"/>
                  </a:lnTo>
                  <a:lnTo>
                    <a:pt x="1425" y="2663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5"/>
            <p:cNvSpPr/>
            <p:nvPr/>
          </p:nvSpPr>
          <p:spPr>
            <a:xfrm>
              <a:off x="6687323" y="4514332"/>
              <a:ext cx="77004" cy="70395"/>
            </a:xfrm>
            <a:custGeom>
              <a:avLst/>
              <a:gdLst/>
              <a:ahLst/>
              <a:cxnLst/>
              <a:rect l="l" t="t" r="r" b="b"/>
              <a:pathLst>
                <a:path w="2936" h="2684" extrusionOk="0">
                  <a:moveTo>
                    <a:pt x="1345" y="1"/>
                  </a:moveTo>
                  <a:cubicBezTo>
                    <a:pt x="643" y="1"/>
                    <a:pt x="4" y="565"/>
                    <a:pt x="0" y="1346"/>
                  </a:cubicBezTo>
                  <a:cubicBezTo>
                    <a:pt x="0" y="1640"/>
                    <a:pt x="97" y="1924"/>
                    <a:pt x="275" y="2155"/>
                  </a:cubicBezTo>
                  <a:cubicBezTo>
                    <a:pt x="322" y="2215"/>
                    <a:pt x="382" y="2241"/>
                    <a:pt x="440" y="2241"/>
                  </a:cubicBezTo>
                  <a:cubicBezTo>
                    <a:pt x="593" y="2241"/>
                    <a:pt x="735" y="2064"/>
                    <a:pt x="616" y="1900"/>
                  </a:cubicBezTo>
                  <a:cubicBezTo>
                    <a:pt x="149" y="1280"/>
                    <a:pt x="613" y="429"/>
                    <a:pt x="1339" y="429"/>
                  </a:cubicBezTo>
                  <a:cubicBezTo>
                    <a:pt x="1391" y="429"/>
                    <a:pt x="1443" y="433"/>
                    <a:pt x="1497" y="442"/>
                  </a:cubicBezTo>
                  <a:cubicBezTo>
                    <a:pt x="2315" y="581"/>
                    <a:pt x="2546" y="1645"/>
                    <a:pt x="1858" y="2107"/>
                  </a:cubicBezTo>
                  <a:lnTo>
                    <a:pt x="1824" y="2126"/>
                  </a:lnTo>
                  <a:lnTo>
                    <a:pt x="1814" y="2131"/>
                  </a:lnTo>
                  <a:lnTo>
                    <a:pt x="1790" y="2145"/>
                  </a:lnTo>
                  <a:lnTo>
                    <a:pt x="1776" y="2155"/>
                  </a:lnTo>
                  <a:lnTo>
                    <a:pt x="1742" y="2169"/>
                  </a:lnTo>
                  <a:lnTo>
                    <a:pt x="1709" y="2188"/>
                  </a:lnTo>
                  <a:lnTo>
                    <a:pt x="1694" y="2193"/>
                  </a:lnTo>
                  <a:lnTo>
                    <a:pt x="1670" y="2203"/>
                  </a:lnTo>
                  <a:lnTo>
                    <a:pt x="1660" y="2208"/>
                  </a:lnTo>
                  <a:lnTo>
                    <a:pt x="1622" y="2217"/>
                  </a:lnTo>
                  <a:lnTo>
                    <a:pt x="1584" y="2232"/>
                  </a:lnTo>
                  <a:lnTo>
                    <a:pt x="1574" y="2232"/>
                  </a:lnTo>
                  <a:lnTo>
                    <a:pt x="1545" y="2236"/>
                  </a:lnTo>
                  <a:lnTo>
                    <a:pt x="1531" y="2236"/>
                  </a:lnTo>
                  <a:lnTo>
                    <a:pt x="1492" y="2241"/>
                  </a:lnTo>
                  <a:lnTo>
                    <a:pt x="1487" y="2241"/>
                  </a:lnTo>
                  <a:lnTo>
                    <a:pt x="1449" y="2246"/>
                  </a:lnTo>
                  <a:lnTo>
                    <a:pt x="1252" y="2246"/>
                  </a:lnTo>
                  <a:lnTo>
                    <a:pt x="1213" y="2241"/>
                  </a:lnTo>
                  <a:lnTo>
                    <a:pt x="1170" y="2236"/>
                  </a:lnTo>
                  <a:lnTo>
                    <a:pt x="1160" y="2236"/>
                  </a:lnTo>
                  <a:lnTo>
                    <a:pt x="1131" y="2227"/>
                  </a:lnTo>
                  <a:lnTo>
                    <a:pt x="1117" y="2227"/>
                  </a:lnTo>
                  <a:lnTo>
                    <a:pt x="1083" y="2217"/>
                  </a:lnTo>
                  <a:lnTo>
                    <a:pt x="1045" y="2208"/>
                  </a:lnTo>
                  <a:lnTo>
                    <a:pt x="1035" y="2203"/>
                  </a:lnTo>
                  <a:cubicBezTo>
                    <a:pt x="1010" y="2193"/>
                    <a:pt x="984" y="2188"/>
                    <a:pt x="959" y="2188"/>
                  </a:cubicBezTo>
                  <a:cubicBezTo>
                    <a:pt x="872" y="2188"/>
                    <a:pt x="789" y="2242"/>
                    <a:pt x="756" y="2328"/>
                  </a:cubicBezTo>
                  <a:cubicBezTo>
                    <a:pt x="717" y="2439"/>
                    <a:pt x="770" y="2564"/>
                    <a:pt x="886" y="2602"/>
                  </a:cubicBezTo>
                  <a:lnTo>
                    <a:pt x="900" y="2607"/>
                  </a:lnTo>
                  <a:lnTo>
                    <a:pt x="953" y="2626"/>
                  </a:lnTo>
                  <a:lnTo>
                    <a:pt x="1011" y="2645"/>
                  </a:lnTo>
                  <a:lnTo>
                    <a:pt x="1025" y="2645"/>
                  </a:lnTo>
                  <a:lnTo>
                    <a:pt x="1069" y="2660"/>
                  </a:lnTo>
                  <a:lnTo>
                    <a:pt x="1088" y="2660"/>
                  </a:lnTo>
                  <a:lnTo>
                    <a:pt x="1146" y="2670"/>
                  </a:lnTo>
                  <a:lnTo>
                    <a:pt x="1150" y="2670"/>
                  </a:lnTo>
                  <a:lnTo>
                    <a:pt x="1208" y="2679"/>
                  </a:lnTo>
                  <a:lnTo>
                    <a:pt x="1227" y="2679"/>
                  </a:lnTo>
                  <a:lnTo>
                    <a:pt x="1271" y="2684"/>
                  </a:lnTo>
                  <a:lnTo>
                    <a:pt x="1425" y="2684"/>
                  </a:lnTo>
                  <a:lnTo>
                    <a:pt x="1473" y="2679"/>
                  </a:lnTo>
                  <a:lnTo>
                    <a:pt x="1487" y="2679"/>
                  </a:lnTo>
                  <a:lnTo>
                    <a:pt x="1550" y="2670"/>
                  </a:lnTo>
                  <a:lnTo>
                    <a:pt x="1608" y="2660"/>
                  </a:lnTo>
                  <a:lnTo>
                    <a:pt x="1627" y="2660"/>
                  </a:lnTo>
                  <a:lnTo>
                    <a:pt x="1670" y="2645"/>
                  </a:lnTo>
                  <a:lnTo>
                    <a:pt x="1689" y="2645"/>
                  </a:lnTo>
                  <a:lnTo>
                    <a:pt x="1742" y="2626"/>
                  </a:lnTo>
                  <a:lnTo>
                    <a:pt x="1747" y="2626"/>
                  </a:lnTo>
                  <a:lnTo>
                    <a:pt x="1800" y="2607"/>
                  </a:lnTo>
                  <a:lnTo>
                    <a:pt x="1819" y="2602"/>
                  </a:lnTo>
                  <a:lnTo>
                    <a:pt x="1858" y="2588"/>
                  </a:lnTo>
                  <a:lnTo>
                    <a:pt x="1877" y="2578"/>
                  </a:lnTo>
                  <a:lnTo>
                    <a:pt x="1925" y="2554"/>
                  </a:lnTo>
                  <a:lnTo>
                    <a:pt x="1930" y="2554"/>
                  </a:lnTo>
                  <a:lnTo>
                    <a:pt x="1983" y="2530"/>
                  </a:lnTo>
                  <a:lnTo>
                    <a:pt x="1997" y="2520"/>
                  </a:lnTo>
                  <a:lnTo>
                    <a:pt x="2036" y="2501"/>
                  </a:lnTo>
                  <a:lnTo>
                    <a:pt x="2050" y="2491"/>
                  </a:lnTo>
                  <a:lnTo>
                    <a:pt x="2094" y="2463"/>
                  </a:lnTo>
                  <a:cubicBezTo>
                    <a:pt x="2936" y="1895"/>
                    <a:pt x="2873" y="639"/>
                    <a:pt x="1978" y="163"/>
                  </a:cubicBezTo>
                  <a:cubicBezTo>
                    <a:pt x="1772" y="52"/>
                    <a:pt x="1555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75"/>
          <p:cNvGrpSpPr/>
          <p:nvPr/>
        </p:nvGrpSpPr>
        <p:grpSpPr>
          <a:xfrm>
            <a:off x="5787274" y="4308578"/>
            <a:ext cx="322572" cy="321208"/>
            <a:chOff x="5787274" y="4308578"/>
            <a:chExt cx="322572" cy="321208"/>
          </a:xfrm>
        </p:grpSpPr>
        <p:sp>
          <p:nvSpPr>
            <p:cNvPr id="12014" name="Google Shape;12014;p75"/>
            <p:cNvSpPr/>
            <p:nvPr/>
          </p:nvSpPr>
          <p:spPr>
            <a:xfrm>
              <a:off x="5791942" y="4496865"/>
              <a:ext cx="56678" cy="128252"/>
            </a:xfrm>
            <a:custGeom>
              <a:avLst/>
              <a:gdLst/>
              <a:ahLst/>
              <a:cxnLst/>
              <a:rect l="l" t="t" r="r" b="b"/>
              <a:pathLst>
                <a:path w="2161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2161" y="4890"/>
                  </a:lnTo>
                  <a:lnTo>
                    <a:pt x="2161" y="309"/>
                  </a:lnTo>
                  <a:cubicBezTo>
                    <a:pt x="2161" y="136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5"/>
            <p:cNvSpPr/>
            <p:nvPr/>
          </p:nvSpPr>
          <p:spPr>
            <a:xfrm>
              <a:off x="5791942" y="4496865"/>
              <a:ext cx="27014" cy="128252"/>
            </a:xfrm>
            <a:custGeom>
              <a:avLst/>
              <a:gdLst/>
              <a:ahLst/>
              <a:cxnLst/>
              <a:rect l="l" t="t" r="r" b="b"/>
              <a:pathLst>
                <a:path w="1030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722" y="4890"/>
                  </a:lnTo>
                  <a:lnTo>
                    <a:pt x="722" y="309"/>
                  </a:lnTo>
                  <a:cubicBezTo>
                    <a:pt x="722" y="141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5"/>
            <p:cNvSpPr/>
            <p:nvPr/>
          </p:nvSpPr>
          <p:spPr>
            <a:xfrm>
              <a:off x="5877365" y="4465208"/>
              <a:ext cx="56704" cy="159909"/>
            </a:xfrm>
            <a:custGeom>
              <a:avLst/>
              <a:gdLst/>
              <a:ahLst/>
              <a:cxnLst/>
              <a:rect l="l" t="t" r="r" b="b"/>
              <a:pathLst>
                <a:path w="2162" h="6097" extrusionOk="0">
                  <a:moveTo>
                    <a:pt x="309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2161" y="6097"/>
                  </a:lnTo>
                  <a:lnTo>
                    <a:pt x="2161" y="308"/>
                  </a:lnTo>
                  <a:cubicBezTo>
                    <a:pt x="2161" y="140"/>
                    <a:pt x="2022" y="0"/>
                    <a:pt x="1853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5"/>
            <p:cNvSpPr/>
            <p:nvPr/>
          </p:nvSpPr>
          <p:spPr>
            <a:xfrm>
              <a:off x="5877365" y="4465208"/>
              <a:ext cx="27172" cy="159909"/>
            </a:xfrm>
            <a:custGeom>
              <a:avLst/>
              <a:gdLst/>
              <a:ahLst/>
              <a:cxnLst/>
              <a:rect l="l" t="t" r="r" b="b"/>
              <a:pathLst>
                <a:path w="1036" h="6097" extrusionOk="0">
                  <a:moveTo>
                    <a:pt x="313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722" y="6097"/>
                  </a:lnTo>
                  <a:lnTo>
                    <a:pt x="722" y="308"/>
                  </a:lnTo>
                  <a:cubicBezTo>
                    <a:pt x="722" y="140"/>
                    <a:pt x="862" y="0"/>
                    <a:pt x="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5"/>
            <p:cNvSpPr/>
            <p:nvPr/>
          </p:nvSpPr>
          <p:spPr>
            <a:xfrm>
              <a:off x="5962945" y="4433525"/>
              <a:ext cx="56678" cy="191592"/>
            </a:xfrm>
            <a:custGeom>
              <a:avLst/>
              <a:gdLst/>
              <a:ahLst/>
              <a:cxnLst/>
              <a:rect l="l" t="t" r="r" b="b"/>
              <a:pathLst>
                <a:path w="2161" h="7305" extrusionOk="0">
                  <a:moveTo>
                    <a:pt x="313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2161" y="7305"/>
                  </a:lnTo>
                  <a:lnTo>
                    <a:pt x="2161" y="308"/>
                  </a:lnTo>
                  <a:cubicBezTo>
                    <a:pt x="2161" y="135"/>
                    <a:pt x="2021" y="1"/>
                    <a:pt x="185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5"/>
            <p:cNvSpPr/>
            <p:nvPr/>
          </p:nvSpPr>
          <p:spPr>
            <a:xfrm>
              <a:off x="5962945" y="4433525"/>
              <a:ext cx="27014" cy="191592"/>
            </a:xfrm>
            <a:custGeom>
              <a:avLst/>
              <a:gdLst/>
              <a:ahLst/>
              <a:cxnLst/>
              <a:rect l="l" t="t" r="r" b="b"/>
              <a:pathLst>
                <a:path w="1030" h="7305" extrusionOk="0">
                  <a:moveTo>
                    <a:pt x="308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722" y="7305"/>
                  </a:lnTo>
                  <a:lnTo>
                    <a:pt x="722" y="308"/>
                  </a:lnTo>
                  <a:cubicBezTo>
                    <a:pt x="722" y="135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5"/>
            <p:cNvSpPr/>
            <p:nvPr/>
          </p:nvSpPr>
          <p:spPr>
            <a:xfrm>
              <a:off x="6048499" y="4401843"/>
              <a:ext cx="56573" cy="223275"/>
            </a:xfrm>
            <a:custGeom>
              <a:avLst/>
              <a:gdLst/>
              <a:ahLst/>
              <a:cxnLst/>
              <a:rect l="l" t="t" r="r" b="b"/>
              <a:pathLst>
                <a:path w="2157" h="8513" extrusionOk="0">
                  <a:moveTo>
                    <a:pt x="308" y="1"/>
                  </a:moveTo>
                  <a:cubicBezTo>
                    <a:pt x="140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2156" y="8513"/>
                  </a:lnTo>
                  <a:lnTo>
                    <a:pt x="2156" y="309"/>
                  </a:lnTo>
                  <a:cubicBezTo>
                    <a:pt x="2156" y="135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5"/>
            <p:cNvSpPr/>
            <p:nvPr/>
          </p:nvSpPr>
          <p:spPr>
            <a:xfrm>
              <a:off x="6048499" y="4401843"/>
              <a:ext cx="27041" cy="223275"/>
            </a:xfrm>
            <a:custGeom>
              <a:avLst/>
              <a:gdLst/>
              <a:ahLst/>
              <a:cxnLst/>
              <a:rect l="l" t="t" r="r" b="b"/>
              <a:pathLst>
                <a:path w="1031" h="8513" extrusionOk="0">
                  <a:moveTo>
                    <a:pt x="308" y="1"/>
                  </a:moveTo>
                  <a:cubicBezTo>
                    <a:pt x="135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722" y="8513"/>
                  </a:lnTo>
                  <a:lnTo>
                    <a:pt x="722" y="309"/>
                  </a:lnTo>
                  <a:cubicBezTo>
                    <a:pt x="722" y="135"/>
                    <a:pt x="857" y="1"/>
                    <a:pt x="103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5"/>
            <p:cNvSpPr/>
            <p:nvPr/>
          </p:nvSpPr>
          <p:spPr>
            <a:xfrm>
              <a:off x="5805554" y="4313246"/>
              <a:ext cx="290811" cy="117289"/>
            </a:xfrm>
            <a:custGeom>
              <a:avLst/>
              <a:gdLst/>
              <a:ahLst/>
              <a:cxnLst/>
              <a:rect l="l" t="t" r="r" b="b"/>
              <a:pathLst>
                <a:path w="11088" h="4472" extrusionOk="0">
                  <a:moveTo>
                    <a:pt x="8910" y="1"/>
                  </a:moveTo>
                  <a:cubicBezTo>
                    <a:pt x="8751" y="1"/>
                    <a:pt x="8658" y="176"/>
                    <a:pt x="8749" y="304"/>
                  </a:cubicBezTo>
                  <a:lnTo>
                    <a:pt x="9061" y="756"/>
                  </a:lnTo>
                  <a:cubicBezTo>
                    <a:pt x="8003" y="1392"/>
                    <a:pt x="4615" y="3177"/>
                    <a:pt x="1" y="3177"/>
                  </a:cubicBezTo>
                  <a:lnTo>
                    <a:pt x="1" y="4471"/>
                  </a:lnTo>
                  <a:cubicBezTo>
                    <a:pt x="2513" y="4461"/>
                    <a:pt x="5000" y="3980"/>
                    <a:pt x="7329" y="3047"/>
                  </a:cubicBezTo>
                  <a:cubicBezTo>
                    <a:pt x="8186" y="2705"/>
                    <a:pt x="9013" y="2296"/>
                    <a:pt x="9802" y="1825"/>
                  </a:cubicBezTo>
                  <a:lnTo>
                    <a:pt x="10081" y="2224"/>
                  </a:lnTo>
                  <a:cubicBezTo>
                    <a:pt x="10121" y="2282"/>
                    <a:pt x="10182" y="2310"/>
                    <a:pt x="10242" y="2310"/>
                  </a:cubicBezTo>
                  <a:cubicBezTo>
                    <a:pt x="10320" y="2310"/>
                    <a:pt x="10398" y="2263"/>
                    <a:pt x="10428" y="2176"/>
                  </a:cubicBezTo>
                  <a:lnTo>
                    <a:pt x="11044" y="323"/>
                  </a:lnTo>
                  <a:cubicBezTo>
                    <a:pt x="11087" y="203"/>
                    <a:pt x="10996" y="73"/>
                    <a:pt x="10866" y="68"/>
                  </a:cubicBezTo>
                  <a:lnTo>
                    <a:pt x="8917" y="1"/>
                  </a:lnTo>
                  <a:cubicBezTo>
                    <a:pt x="8915" y="1"/>
                    <a:pt x="8913" y="1"/>
                    <a:pt x="8910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5"/>
            <p:cNvSpPr/>
            <p:nvPr/>
          </p:nvSpPr>
          <p:spPr>
            <a:xfrm>
              <a:off x="5787274" y="4492196"/>
              <a:ext cx="66146" cy="137589"/>
            </a:xfrm>
            <a:custGeom>
              <a:avLst/>
              <a:gdLst/>
              <a:ahLst/>
              <a:cxnLst/>
              <a:rect l="l" t="t" r="r" b="b"/>
              <a:pathLst>
                <a:path w="2522" h="5246" extrusionOk="0">
                  <a:moveTo>
                    <a:pt x="2031" y="357"/>
                  </a:moveTo>
                  <a:cubicBezTo>
                    <a:pt x="2098" y="357"/>
                    <a:pt x="2156" y="415"/>
                    <a:pt x="2156" y="487"/>
                  </a:cubicBezTo>
                  <a:lnTo>
                    <a:pt x="2156" y="4885"/>
                  </a:lnTo>
                  <a:lnTo>
                    <a:pt x="361" y="4885"/>
                  </a:lnTo>
                  <a:lnTo>
                    <a:pt x="361" y="487"/>
                  </a:lnTo>
                  <a:cubicBezTo>
                    <a:pt x="361" y="415"/>
                    <a:pt x="419" y="357"/>
                    <a:pt x="491" y="357"/>
                  </a:cubicBezTo>
                  <a:close/>
                  <a:moveTo>
                    <a:pt x="482" y="1"/>
                  </a:moveTo>
                  <a:cubicBezTo>
                    <a:pt x="217" y="1"/>
                    <a:pt x="0" y="220"/>
                    <a:pt x="0" y="487"/>
                  </a:cubicBezTo>
                  <a:lnTo>
                    <a:pt x="0" y="5068"/>
                  </a:lnTo>
                  <a:cubicBezTo>
                    <a:pt x="0" y="5164"/>
                    <a:pt x="82" y="5246"/>
                    <a:pt x="183" y="5246"/>
                  </a:cubicBezTo>
                  <a:lnTo>
                    <a:pt x="2339" y="5246"/>
                  </a:lnTo>
                  <a:cubicBezTo>
                    <a:pt x="2440" y="5246"/>
                    <a:pt x="2521" y="5164"/>
                    <a:pt x="2521" y="5068"/>
                  </a:cubicBezTo>
                  <a:lnTo>
                    <a:pt x="2521" y="487"/>
                  </a:lnTo>
                  <a:cubicBezTo>
                    <a:pt x="2517" y="220"/>
                    <a:pt x="2305" y="1"/>
                    <a:pt x="2039" y="1"/>
                  </a:cubicBezTo>
                  <a:cubicBezTo>
                    <a:pt x="2036" y="1"/>
                    <a:pt x="2034" y="1"/>
                    <a:pt x="2031" y="1"/>
                  </a:cubicBezTo>
                  <a:lnTo>
                    <a:pt x="491" y="1"/>
                  </a:lnTo>
                  <a:cubicBezTo>
                    <a:pt x="488" y="1"/>
                    <a:pt x="48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5"/>
            <p:cNvSpPr/>
            <p:nvPr/>
          </p:nvSpPr>
          <p:spPr>
            <a:xfrm>
              <a:off x="5872697" y="4460409"/>
              <a:ext cx="66172" cy="169377"/>
            </a:xfrm>
            <a:custGeom>
              <a:avLst/>
              <a:gdLst/>
              <a:ahLst/>
              <a:cxnLst/>
              <a:rect l="l" t="t" r="r" b="b"/>
              <a:pathLst>
                <a:path w="2523" h="6458" extrusionOk="0">
                  <a:moveTo>
                    <a:pt x="2031" y="361"/>
                  </a:moveTo>
                  <a:cubicBezTo>
                    <a:pt x="2099" y="361"/>
                    <a:pt x="2161" y="419"/>
                    <a:pt x="2161" y="491"/>
                  </a:cubicBezTo>
                  <a:lnTo>
                    <a:pt x="2161" y="6097"/>
                  </a:lnTo>
                  <a:lnTo>
                    <a:pt x="362" y="6097"/>
                  </a:lnTo>
                  <a:lnTo>
                    <a:pt x="362" y="491"/>
                  </a:lnTo>
                  <a:cubicBezTo>
                    <a:pt x="362" y="419"/>
                    <a:pt x="419" y="361"/>
                    <a:pt x="491" y="361"/>
                  </a:cubicBezTo>
                  <a:close/>
                  <a:moveTo>
                    <a:pt x="491" y="0"/>
                  </a:moveTo>
                  <a:cubicBezTo>
                    <a:pt x="222" y="0"/>
                    <a:pt x="1" y="222"/>
                    <a:pt x="1" y="491"/>
                  </a:cubicBezTo>
                  <a:lnTo>
                    <a:pt x="1" y="6280"/>
                  </a:lnTo>
                  <a:cubicBezTo>
                    <a:pt x="1" y="6381"/>
                    <a:pt x="82" y="6458"/>
                    <a:pt x="184" y="6458"/>
                  </a:cubicBezTo>
                  <a:lnTo>
                    <a:pt x="2339" y="6458"/>
                  </a:lnTo>
                  <a:cubicBezTo>
                    <a:pt x="2440" y="6458"/>
                    <a:pt x="2522" y="6381"/>
                    <a:pt x="2522" y="6280"/>
                  </a:cubicBezTo>
                  <a:lnTo>
                    <a:pt x="2522" y="491"/>
                  </a:lnTo>
                  <a:cubicBezTo>
                    <a:pt x="2522" y="222"/>
                    <a:pt x="2301" y="0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5"/>
            <p:cNvSpPr/>
            <p:nvPr/>
          </p:nvSpPr>
          <p:spPr>
            <a:xfrm>
              <a:off x="5958277" y="4428726"/>
              <a:ext cx="66015" cy="201060"/>
            </a:xfrm>
            <a:custGeom>
              <a:avLst/>
              <a:gdLst/>
              <a:ahLst/>
              <a:cxnLst/>
              <a:rect l="l" t="t" r="r" b="b"/>
              <a:pathLst>
                <a:path w="2517" h="7666" extrusionOk="0">
                  <a:moveTo>
                    <a:pt x="2031" y="362"/>
                  </a:moveTo>
                  <a:cubicBezTo>
                    <a:pt x="2098" y="362"/>
                    <a:pt x="2156" y="419"/>
                    <a:pt x="2156" y="491"/>
                  </a:cubicBezTo>
                  <a:lnTo>
                    <a:pt x="2156" y="7305"/>
                  </a:lnTo>
                  <a:lnTo>
                    <a:pt x="361" y="7305"/>
                  </a:lnTo>
                  <a:lnTo>
                    <a:pt x="361" y="491"/>
                  </a:lnTo>
                  <a:cubicBezTo>
                    <a:pt x="361" y="419"/>
                    <a:pt x="419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7488"/>
                  </a:lnTo>
                  <a:cubicBezTo>
                    <a:pt x="0" y="7589"/>
                    <a:pt x="82" y="7666"/>
                    <a:pt x="178" y="7666"/>
                  </a:cubicBezTo>
                  <a:lnTo>
                    <a:pt x="2339" y="7666"/>
                  </a:lnTo>
                  <a:cubicBezTo>
                    <a:pt x="2435" y="7666"/>
                    <a:pt x="2517" y="7589"/>
                    <a:pt x="2517" y="7488"/>
                  </a:cubicBezTo>
                  <a:lnTo>
                    <a:pt x="2517" y="491"/>
                  </a:lnTo>
                  <a:cubicBezTo>
                    <a:pt x="2517" y="222"/>
                    <a:pt x="2300" y="1"/>
                    <a:pt x="20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5"/>
            <p:cNvSpPr/>
            <p:nvPr/>
          </p:nvSpPr>
          <p:spPr>
            <a:xfrm>
              <a:off x="6043831" y="4397043"/>
              <a:ext cx="66015" cy="232743"/>
            </a:xfrm>
            <a:custGeom>
              <a:avLst/>
              <a:gdLst/>
              <a:ahLst/>
              <a:cxnLst/>
              <a:rect l="l" t="t" r="r" b="b"/>
              <a:pathLst>
                <a:path w="2517" h="8874" extrusionOk="0">
                  <a:moveTo>
                    <a:pt x="2026" y="362"/>
                  </a:moveTo>
                  <a:cubicBezTo>
                    <a:pt x="2098" y="362"/>
                    <a:pt x="2156" y="420"/>
                    <a:pt x="2156" y="492"/>
                  </a:cubicBezTo>
                  <a:lnTo>
                    <a:pt x="2156" y="8513"/>
                  </a:lnTo>
                  <a:lnTo>
                    <a:pt x="356" y="8513"/>
                  </a:lnTo>
                  <a:lnTo>
                    <a:pt x="356" y="492"/>
                  </a:lnTo>
                  <a:cubicBezTo>
                    <a:pt x="356" y="420"/>
                    <a:pt x="414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8696"/>
                  </a:lnTo>
                  <a:cubicBezTo>
                    <a:pt x="0" y="8792"/>
                    <a:pt x="77" y="8874"/>
                    <a:pt x="178" y="8874"/>
                  </a:cubicBezTo>
                  <a:lnTo>
                    <a:pt x="2334" y="8874"/>
                  </a:lnTo>
                  <a:cubicBezTo>
                    <a:pt x="2435" y="8874"/>
                    <a:pt x="2517" y="8792"/>
                    <a:pt x="2517" y="8696"/>
                  </a:cubicBezTo>
                  <a:lnTo>
                    <a:pt x="2517" y="492"/>
                  </a:lnTo>
                  <a:cubicBezTo>
                    <a:pt x="2517" y="222"/>
                    <a:pt x="2296" y="1"/>
                    <a:pt x="20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5"/>
            <p:cNvSpPr/>
            <p:nvPr/>
          </p:nvSpPr>
          <p:spPr>
            <a:xfrm>
              <a:off x="5848856" y="4308578"/>
              <a:ext cx="252912" cy="90144"/>
            </a:xfrm>
            <a:custGeom>
              <a:avLst/>
              <a:gdLst/>
              <a:ahLst/>
              <a:cxnLst/>
              <a:rect l="l" t="t" r="r" b="b"/>
              <a:pathLst>
                <a:path w="9643" h="3437" extrusionOk="0">
                  <a:moveTo>
                    <a:pt x="7258" y="1"/>
                  </a:moveTo>
                  <a:cubicBezTo>
                    <a:pt x="6958" y="1"/>
                    <a:pt x="6778" y="341"/>
                    <a:pt x="6948" y="593"/>
                  </a:cubicBezTo>
                  <a:lnTo>
                    <a:pt x="7155" y="881"/>
                  </a:lnTo>
                  <a:cubicBezTo>
                    <a:pt x="6102" y="1493"/>
                    <a:pt x="3619" y="2720"/>
                    <a:pt x="236" y="3076"/>
                  </a:cubicBezTo>
                  <a:cubicBezTo>
                    <a:pt x="0" y="3090"/>
                    <a:pt x="14" y="3437"/>
                    <a:pt x="241" y="3437"/>
                  </a:cubicBezTo>
                  <a:cubicBezTo>
                    <a:pt x="246" y="3437"/>
                    <a:pt x="251" y="3437"/>
                    <a:pt x="255" y="3436"/>
                  </a:cubicBezTo>
                  <a:lnTo>
                    <a:pt x="275" y="3436"/>
                  </a:lnTo>
                  <a:cubicBezTo>
                    <a:pt x="3922" y="3052"/>
                    <a:pt x="6549" y="1671"/>
                    <a:pt x="7507" y="1098"/>
                  </a:cubicBezTo>
                  <a:cubicBezTo>
                    <a:pt x="7593" y="1045"/>
                    <a:pt x="7622" y="925"/>
                    <a:pt x="7559" y="838"/>
                  </a:cubicBezTo>
                  <a:lnTo>
                    <a:pt x="7247" y="386"/>
                  </a:lnTo>
                  <a:cubicBezTo>
                    <a:pt x="7237" y="376"/>
                    <a:pt x="7247" y="362"/>
                    <a:pt x="7261" y="362"/>
                  </a:cubicBezTo>
                  <a:lnTo>
                    <a:pt x="9210" y="429"/>
                  </a:lnTo>
                  <a:cubicBezTo>
                    <a:pt x="9220" y="434"/>
                    <a:pt x="9229" y="444"/>
                    <a:pt x="9224" y="453"/>
                  </a:cubicBezTo>
                  <a:lnTo>
                    <a:pt x="8608" y="2301"/>
                  </a:lnTo>
                  <a:cubicBezTo>
                    <a:pt x="8606" y="2309"/>
                    <a:pt x="8600" y="2312"/>
                    <a:pt x="8594" y="2312"/>
                  </a:cubicBezTo>
                  <a:cubicBezTo>
                    <a:pt x="8589" y="2312"/>
                    <a:pt x="8584" y="2310"/>
                    <a:pt x="8580" y="2306"/>
                  </a:cubicBezTo>
                  <a:lnTo>
                    <a:pt x="8300" y="1906"/>
                  </a:lnTo>
                  <a:cubicBezTo>
                    <a:pt x="8266" y="1856"/>
                    <a:pt x="8209" y="1829"/>
                    <a:pt x="8151" y="1829"/>
                  </a:cubicBezTo>
                  <a:cubicBezTo>
                    <a:pt x="8120" y="1829"/>
                    <a:pt x="8089" y="1837"/>
                    <a:pt x="8060" y="1853"/>
                  </a:cubicBezTo>
                  <a:cubicBezTo>
                    <a:pt x="7391" y="2258"/>
                    <a:pt x="6693" y="2609"/>
                    <a:pt x="5976" y="2912"/>
                  </a:cubicBezTo>
                  <a:cubicBezTo>
                    <a:pt x="5768" y="2987"/>
                    <a:pt x="5855" y="3267"/>
                    <a:pt x="6029" y="3267"/>
                  </a:cubicBezTo>
                  <a:cubicBezTo>
                    <a:pt x="6056" y="3267"/>
                    <a:pt x="6085" y="3260"/>
                    <a:pt x="6116" y="3244"/>
                  </a:cubicBezTo>
                  <a:cubicBezTo>
                    <a:pt x="6799" y="2955"/>
                    <a:pt x="7463" y="2623"/>
                    <a:pt x="8098" y="2248"/>
                  </a:cubicBezTo>
                  <a:lnTo>
                    <a:pt x="8281" y="2513"/>
                  </a:lnTo>
                  <a:cubicBezTo>
                    <a:pt x="8358" y="2621"/>
                    <a:pt x="8475" y="2672"/>
                    <a:pt x="8590" y="2672"/>
                  </a:cubicBezTo>
                  <a:cubicBezTo>
                    <a:pt x="8742" y="2672"/>
                    <a:pt x="8893" y="2583"/>
                    <a:pt x="8950" y="2416"/>
                  </a:cubicBezTo>
                  <a:lnTo>
                    <a:pt x="9566" y="564"/>
                  </a:lnTo>
                  <a:cubicBezTo>
                    <a:pt x="9643" y="328"/>
                    <a:pt x="9475" y="78"/>
                    <a:pt x="9220" y="68"/>
                  </a:cubicBezTo>
                  <a:lnTo>
                    <a:pt x="7271" y="1"/>
                  </a:lnTo>
                  <a:cubicBezTo>
                    <a:pt x="7267" y="1"/>
                    <a:pt x="7262" y="1"/>
                    <a:pt x="7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5"/>
            <p:cNvSpPr/>
            <p:nvPr/>
          </p:nvSpPr>
          <p:spPr>
            <a:xfrm>
              <a:off x="5800886" y="4390722"/>
              <a:ext cx="194975" cy="44482"/>
            </a:xfrm>
            <a:custGeom>
              <a:avLst/>
              <a:gdLst/>
              <a:ahLst/>
              <a:cxnLst/>
              <a:rect l="l" t="t" r="r" b="b"/>
              <a:pathLst>
                <a:path w="7434" h="1696" extrusionOk="0">
                  <a:moveTo>
                    <a:pt x="1367" y="1"/>
                  </a:moveTo>
                  <a:cubicBezTo>
                    <a:pt x="1362" y="1"/>
                    <a:pt x="1358" y="1"/>
                    <a:pt x="1353" y="1"/>
                  </a:cubicBezTo>
                  <a:cubicBezTo>
                    <a:pt x="958" y="30"/>
                    <a:pt x="569" y="40"/>
                    <a:pt x="179" y="40"/>
                  </a:cubicBezTo>
                  <a:cubicBezTo>
                    <a:pt x="83" y="40"/>
                    <a:pt x="1" y="122"/>
                    <a:pt x="1" y="223"/>
                  </a:cubicBezTo>
                  <a:lnTo>
                    <a:pt x="1" y="1517"/>
                  </a:lnTo>
                  <a:cubicBezTo>
                    <a:pt x="1" y="1618"/>
                    <a:pt x="83" y="1695"/>
                    <a:pt x="179" y="1695"/>
                  </a:cubicBezTo>
                  <a:cubicBezTo>
                    <a:pt x="2585" y="1690"/>
                    <a:pt x="4967" y="1248"/>
                    <a:pt x="7218" y="401"/>
                  </a:cubicBezTo>
                  <a:cubicBezTo>
                    <a:pt x="7433" y="333"/>
                    <a:pt x="7353" y="45"/>
                    <a:pt x="7172" y="45"/>
                  </a:cubicBezTo>
                  <a:cubicBezTo>
                    <a:pt x="7146" y="45"/>
                    <a:pt x="7118" y="51"/>
                    <a:pt x="7088" y="64"/>
                  </a:cubicBezTo>
                  <a:cubicBezTo>
                    <a:pt x="4938" y="877"/>
                    <a:pt x="2662" y="1305"/>
                    <a:pt x="362" y="1334"/>
                  </a:cubicBezTo>
                  <a:lnTo>
                    <a:pt x="362" y="401"/>
                  </a:lnTo>
                  <a:cubicBezTo>
                    <a:pt x="694" y="401"/>
                    <a:pt x="1040" y="386"/>
                    <a:pt x="1372" y="362"/>
                  </a:cubicBezTo>
                  <a:cubicBezTo>
                    <a:pt x="1608" y="348"/>
                    <a:pt x="1590" y="1"/>
                    <a:pt x="1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9" name="Google Shape;12029;p75"/>
          <p:cNvGrpSpPr/>
          <p:nvPr/>
        </p:nvGrpSpPr>
        <p:grpSpPr>
          <a:xfrm>
            <a:off x="7139485" y="4289668"/>
            <a:ext cx="253200" cy="360418"/>
            <a:chOff x="7139485" y="4289668"/>
            <a:chExt cx="253200" cy="360418"/>
          </a:xfrm>
        </p:grpSpPr>
        <p:sp>
          <p:nvSpPr>
            <p:cNvPr id="12030" name="Google Shape;12030;p75"/>
            <p:cNvSpPr/>
            <p:nvPr/>
          </p:nvSpPr>
          <p:spPr>
            <a:xfrm>
              <a:off x="7243477" y="4402105"/>
              <a:ext cx="50881" cy="50750"/>
            </a:xfrm>
            <a:custGeom>
              <a:avLst/>
              <a:gdLst/>
              <a:ahLst/>
              <a:cxnLst/>
              <a:rect l="l" t="t" r="r" b="b"/>
              <a:pathLst>
                <a:path w="1940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1940" y="1935"/>
                  </a:lnTo>
                  <a:lnTo>
                    <a:pt x="194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5"/>
            <p:cNvSpPr/>
            <p:nvPr/>
          </p:nvSpPr>
          <p:spPr>
            <a:xfrm>
              <a:off x="7243477" y="4402105"/>
              <a:ext cx="50881" cy="33912"/>
            </a:xfrm>
            <a:custGeom>
              <a:avLst/>
              <a:gdLst/>
              <a:ahLst/>
              <a:cxnLst/>
              <a:rect l="l" t="t" r="r" b="b"/>
              <a:pathLst>
                <a:path w="1940" h="1293" extrusionOk="0">
                  <a:moveTo>
                    <a:pt x="1" y="0"/>
                  </a:moveTo>
                  <a:lnTo>
                    <a:pt x="1" y="1083"/>
                  </a:lnTo>
                  <a:cubicBezTo>
                    <a:pt x="309" y="1223"/>
                    <a:pt x="640" y="1292"/>
                    <a:pt x="970" y="1292"/>
                  </a:cubicBezTo>
                  <a:cubicBezTo>
                    <a:pt x="1301" y="1292"/>
                    <a:pt x="1632" y="1223"/>
                    <a:pt x="1940" y="1083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5"/>
            <p:cNvSpPr/>
            <p:nvPr/>
          </p:nvSpPr>
          <p:spPr>
            <a:xfrm>
              <a:off x="7189842" y="4435912"/>
              <a:ext cx="158152" cy="73489"/>
            </a:xfrm>
            <a:custGeom>
              <a:avLst/>
              <a:gdLst/>
              <a:ahLst/>
              <a:cxnLst/>
              <a:rect l="l" t="t" r="r" b="b"/>
              <a:pathLst>
                <a:path w="6030" h="2802" extrusionOk="0">
                  <a:moveTo>
                    <a:pt x="2156" y="1"/>
                  </a:moveTo>
                  <a:lnTo>
                    <a:pt x="617" y="463"/>
                  </a:lnTo>
                  <a:cubicBezTo>
                    <a:pt x="251" y="574"/>
                    <a:pt x="1" y="906"/>
                    <a:pt x="6" y="1290"/>
                  </a:cubicBezTo>
                  <a:lnTo>
                    <a:pt x="6" y="2801"/>
                  </a:lnTo>
                  <a:lnTo>
                    <a:pt x="6030" y="2801"/>
                  </a:lnTo>
                  <a:lnTo>
                    <a:pt x="6030" y="1290"/>
                  </a:lnTo>
                  <a:cubicBezTo>
                    <a:pt x="6030" y="906"/>
                    <a:pt x="5780" y="574"/>
                    <a:pt x="5414" y="463"/>
                  </a:cubicBezTo>
                  <a:lnTo>
                    <a:pt x="3879" y="1"/>
                  </a:lnTo>
                  <a:lnTo>
                    <a:pt x="3018" y="64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5"/>
            <p:cNvSpPr/>
            <p:nvPr/>
          </p:nvSpPr>
          <p:spPr>
            <a:xfrm>
              <a:off x="7189973" y="4456868"/>
              <a:ext cx="28168" cy="52534"/>
            </a:xfrm>
            <a:custGeom>
              <a:avLst/>
              <a:gdLst/>
              <a:ahLst/>
              <a:cxnLst/>
              <a:rect l="l" t="t" r="r" b="b"/>
              <a:pathLst>
                <a:path w="1074" h="2003" extrusionOk="0">
                  <a:moveTo>
                    <a:pt x="150" y="1"/>
                  </a:moveTo>
                  <a:cubicBezTo>
                    <a:pt x="54" y="145"/>
                    <a:pt x="1" y="313"/>
                    <a:pt x="1" y="491"/>
                  </a:cubicBezTo>
                  <a:lnTo>
                    <a:pt x="1" y="2002"/>
                  </a:lnTo>
                  <a:lnTo>
                    <a:pt x="1074" y="2002"/>
                  </a:lnTo>
                  <a:lnTo>
                    <a:pt x="1074" y="1194"/>
                  </a:lnTo>
                  <a:cubicBezTo>
                    <a:pt x="1074" y="1021"/>
                    <a:pt x="1006" y="857"/>
                    <a:pt x="886" y="73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5"/>
            <p:cNvSpPr/>
            <p:nvPr/>
          </p:nvSpPr>
          <p:spPr>
            <a:xfrm>
              <a:off x="7319720" y="4456868"/>
              <a:ext cx="28273" cy="52534"/>
            </a:xfrm>
            <a:custGeom>
              <a:avLst/>
              <a:gdLst/>
              <a:ahLst/>
              <a:cxnLst/>
              <a:rect l="l" t="t" r="r" b="b"/>
              <a:pathLst>
                <a:path w="1078" h="2003" extrusionOk="0">
                  <a:moveTo>
                    <a:pt x="924" y="1"/>
                  </a:moveTo>
                  <a:lnTo>
                    <a:pt x="188" y="737"/>
                  </a:lnTo>
                  <a:cubicBezTo>
                    <a:pt x="67" y="857"/>
                    <a:pt x="0" y="1021"/>
                    <a:pt x="0" y="1194"/>
                  </a:cubicBezTo>
                  <a:lnTo>
                    <a:pt x="0" y="2002"/>
                  </a:lnTo>
                  <a:lnTo>
                    <a:pt x="1078" y="2002"/>
                  </a:lnTo>
                  <a:lnTo>
                    <a:pt x="1078" y="491"/>
                  </a:lnTo>
                  <a:cubicBezTo>
                    <a:pt x="1078" y="313"/>
                    <a:pt x="1020" y="145"/>
                    <a:pt x="924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5"/>
            <p:cNvSpPr/>
            <p:nvPr/>
          </p:nvSpPr>
          <p:spPr>
            <a:xfrm>
              <a:off x="7223806" y="4334464"/>
              <a:ext cx="90380" cy="84584"/>
            </a:xfrm>
            <a:custGeom>
              <a:avLst/>
              <a:gdLst/>
              <a:ahLst/>
              <a:cxnLst/>
              <a:rect l="l" t="t" r="r" b="b"/>
              <a:pathLst>
                <a:path w="3446" h="3225" extrusionOk="0">
                  <a:moveTo>
                    <a:pt x="0" y="0"/>
                  </a:moveTo>
                  <a:lnTo>
                    <a:pt x="0" y="1502"/>
                  </a:lnTo>
                  <a:cubicBezTo>
                    <a:pt x="0" y="2454"/>
                    <a:pt x="770" y="3224"/>
                    <a:pt x="1723" y="3224"/>
                  </a:cubicBezTo>
                  <a:cubicBezTo>
                    <a:pt x="2671" y="3224"/>
                    <a:pt x="3445" y="2454"/>
                    <a:pt x="3445" y="1502"/>
                  </a:cubicBezTo>
                  <a:lnTo>
                    <a:pt x="3445" y="0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5"/>
            <p:cNvSpPr/>
            <p:nvPr/>
          </p:nvSpPr>
          <p:spPr>
            <a:xfrm>
              <a:off x="7223806" y="4334333"/>
              <a:ext cx="43433" cy="84584"/>
            </a:xfrm>
            <a:custGeom>
              <a:avLst/>
              <a:gdLst/>
              <a:ahLst/>
              <a:cxnLst/>
              <a:rect l="l" t="t" r="r" b="b"/>
              <a:pathLst>
                <a:path w="1656" h="3225" extrusionOk="0">
                  <a:moveTo>
                    <a:pt x="0" y="0"/>
                  </a:moveTo>
                  <a:lnTo>
                    <a:pt x="0" y="1507"/>
                  </a:lnTo>
                  <a:cubicBezTo>
                    <a:pt x="0" y="2430"/>
                    <a:pt x="732" y="3191"/>
                    <a:pt x="1655" y="3224"/>
                  </a:cubicBezTo>
                  <a:cubicBezTo>
                    <a:pt x="1290" y="2897"/>
                    <a:pt x="1073" y="2430"/>
                    <a:pt x="1073" y="1940"/>
                  </a:cubicBezTo>
                  <a:lnTo>
                    <a:pt x="107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5"/>
            <p:cNvSpPr/>
            <p:nvPr/>
          </p:nvSpPr>
          <p:spPr>
            <a:xfrm>
              <a:off x="7218246" y="4294834"/>
              <a:ext cx="101605" cy="73463"/>
            </a:xfrm>
            <a:custGeom>
              <a:avLst/>
              <a:gdLst/>
              <a:ahLst/>
              <a:cxnLst/>
              <a:rect l="l" t="t" r="r" b="b"/>
              <a:pathLst>
                <a:path w="3874" h="2801" extrusionOk="0">
                  <a:moveTo>
                    <a:pt x="1290" y="0"/>
                  </a:moveTo>
                  <a:cubicBezTo>
                    <a:pt x="578" y="0"/>
                    <a:pt x="0" y="578"/>
                    <a:pt x="0" y="1290"/>
                  </a:cubicBezTo>
                  <a:lnTo>
                    <a:pt x="0" y="1896"/>
                  </a:lnTo>
                  <a:cubicBezTo>
                    <a:pt x="0" y="2065"/>
                    <a:pt x="39" y="2228"/>
                    <a:pt x="111" y="2377"/>
                  </a:cubicBezTo>
                  <a:lnTo>
                    <a:pt x="212" y="2584"/>
                  </a:lnTo>
                  <a:lnTo>
                    <a:pt x="212" y="2801"/>
                  </a:lnTo>
                  <a:lnTo>
                    <a:pt x="563" y="2681"/>
                  </a:lnTo>
                  <a:cubicBezTo>
                    <a:pt x="737" y="2623"/>
                    <a:pt x="857" y="2459"/>
                    <a:pt x="857" y="2272"/>
                  </a:cubicBezTo>
                  <a:lnTo>
                    <a:pt x="857" y="1887"/>
                  </a:lnTo>
                  <a:cubicBezTo>
                    <a:pt x="857" y="1786"/>
                    <a:pt x="919" y="1699"/>
                    <a:pt x="1016" y="1675"/>
                  </a:cubicBezTo>
                  <a:cubicBezTo>
                    <a:pt x="1180" y="1635"/>
                    <a:pt x="1456" y="1581"/>
                    <a:pt x="1781" y="1581"/>
                  </a:cubicBezTo>
                  <a:cubicBezTo>
                    <a:pt x="2197" y="1581"/>
                    <a:pt x="2692" y="1669"/>
                    <a:pt x="3138" y="1988"/>
                  </a:cubicBezTo>
                  <a:cubicBezTo>
                    <a:pt x="3191" y="2031"/>
                    <a:pt x="3224" y="2094"/>
                    <a:pt x="3224" y="2166"/>
                  </a:cubicBezTo>
                  <a:lnTo>
                    <a:pt x="3224" y="2320"/>
                  </a:lnTo>
                  <a:cubicBezTo>
                    <a:pt x="3224" y="2483"/>
                    <a:pt x="3316" y="2632"/>
                    <a:pt x="3465" y="2705"/>
                  </a:cubicBezTo>
                  <a:lnTo>
                    <a:pt x="3657" y="2801"/>
                  </a:lnTo>
                  <a:lnTo>
                    <a:pt x="3758" y="2377"/>
                  </a:lnTo>
                  <a:cubicBezTo>
                    <a:pt x="3835" y="2228"/>
                    <a:pt x="3874" y="2065"/>
                    <a:pt x="3874" y="1896"/>
                  </a:cubicBezTo>
                  <a:lnTo>
                    <a:pt x="387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5"/>
            <p:cNvSpPr/>
            <p:nvPr/>
          </p:nvSpPr>
          <p:spPr>
            <a:xfrm>
              <a:off x="7218115" y="4294834"/>
              <a:ext cx="42934" cy="73463"/>
            </a:xfrm>
            <a:custGeom>
              <a:avLst/>
              <a:gdLst/>
              <a:ahLst/>
              <a:cxnLst/>
              <a:rect l="l" t="t" r="r" b="b"/>
              <a:pathLst>
                <a:path w="1637" h="2801" extrusionOk="0">
                  <a:moveTo>
                    <a:pt x="1290" y="0"/>
                  </a:moveTo>
                  <a:cubicBezTo>
                    <a:pt x="578" y="0"/>
                    <a:pt x="1" y="578"/>
                    <a:pt x="1" y="1295"/>
                  </a:cubicBezTo>
                  <a:lnTo>
                    <a:pt x="1" y="1901"/>
                  </a:lnTo>
                  <a:cubicBezTo>
                    <a:pt x="1" y="2065"/>
                    <a:pt x="39" y="2233"/>
                    <a:pt x="116" y="2382"/>
                  </a:cubicBezTo>
                  <a:lnTo>
                    <a:pt x="217" y="2584"/>
                  </a:lnTo>
                  <a:lnTo>
                    <a:pt x="217" y="2801"/>
                  </a:lnTo>
                  <a:lnTo>
                    <a:pt x="568" y="2681"/>
                  </a:lnTo>
                  <a:cubicBezTo>
                    <a:pt x="742" y="2623"/>
                    <a:pt x="862" y="2459"/>
                    <a:pt x="862" y="2276"/>
                  </a:cubicBezTo>
                  <a:lnTo>
                    <a:pt x="862" y="1887"/>
                  </a:lnTo>
                  <a:cubicBezTo>
                    <a:pt x="862" y="1786"/>
                    <a:pt x="924" y="1704"/>
                    <a:pt x="1021" y="1675"/>
                  </a:cubicBezTo>
                  <a:cubicBezTo>
                    <a:pt x="1175" y="1636"/>
                    <a:pt x="1329" y="1612"/>
                    <a:pt x="1483" y="1598"/>
                  </a:cubicBezTo>
                  <a:cubicBezTo>
                    <a:pt x="1083" y="1545"/>
                    <a:pt x="819" y="1174"/>
                    <a:pt x="819" y="818"/>
                  </a:cubicBezTo>
                  <a:cubicBezTo>
                    <a:pt x="819" y="366"/>
                    <a:pt x="1184" y="0"/>
                    <a:pt x="1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5"/>
            <p:cNvSpPr/>
            <p:nvPr/>
          </p:nvSpPr>
          <p:spPr>
            <a:xfrm>
              <a:off x="7257613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4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5"/>
            <p:cNvSpPr/>
            <p:nvPr/>
          </p:nvSpPr>
          <p:spPr>
            <a:xfrm>
              <a:off x="7150343" y="4622206"/>
              <a:ext cx="22634" cy="22608"/>
            </a:xfrm>
            <a:custGeom>
              <a:avLst/>
              <a:gdLst/>
              <a:ahLst/>
              <a:cxnLst/>
              <a:rect l="l" t="t" r="r" b="b"/>
              <a:pathLst>
                <a:path w="863" h="862" extrusionOk="0">
                  <a:moveTo>
                    <a:pt x="434" y="0"/>
                  </a:moveTo>
                  <a:cubicBezTo>
                    <a:pt x="198" y="0"/>
                    <a:pt x="1" y="193"/>
                    <a:pt x="1" y="428"/>
                  </a:cubicBezTo>
                  <a:cubicBezTo>
                    <a:pt x="1" y="669"/>
                    <a:pt x="198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5"/>
            <p:cNvSpPr/>
            <p:nvPr/>
          </p:nvSpPr>
          <p:spPr>
            <a:xfrm>
              <a:off x="7364884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9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29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5"/>
            <p:cNvSpPr/>
            <p:nvPr/>
          </p:nvSpPr>
          <p:spPr>
            <a:xfrm>
              <a:off x="7184675" y="4289668"/>
              <a:ext cx="168748" cy="224901"/>
            </a:xfrm>
            <a:custGeom>
              <a:avLst/>
              <a:gdLst/>
              <a:ahLst/>
              <a:cxnLst/>
              <a:rect l="l" t="t" r="r" b="b"/>
              <a:pathLst>
                <a:path w="6434" h="8575" extrusionOk="0">
                  <a:moveTo>
                    <a:pt x="4947" y="400"/>
                  </a:moveTo>
                  <a:lnTo>
                    <a:pt x="4947" y="2093"/>
                  </a:lnTo>
                  <a:cubicBezTo>
                    <a:pt x="4947" y="2228"/>
                    <a:pt x="4918" y="2363"/>
                    <a:pt x="4856" y="2483"/>
                  </a:cubicBezTo>
                  <a:lnTo>
                    <a:pt x="4755" y="2690"/>
                  </a:lnTo>
                  <a:cubicBezTo>
                    <a:pt x="4740" y="2719"/>
                    <a:pt x="4735" y="2748"/>
                    <a:pt x="4735" y="2781"/>
                  </a:cubicBezTo>
                  <a:lnTo>
                    <a:pt x="4735" y="3210"/>
                  </a:lnTo>
                  <a:cubicBezTo>
                    <a:pt x="4735" y="4053"/>
                    <a:pt x="4051" y="4729"/>
                    <a:pt x="3219" y="4729"/>
                  </a:cubicBezTo>
                  <a:cubicBezTo>
                    <a:pt x="3182" y="4729"/>
                    <a:pt x="3146" y="4728"/>
                    <a:pt x="3109" y="4725"/>
                  </a:cubicBezTo>
                  <a:cubicBezTo>
                    <a:pt x="2315" y="4677"/>
                    <a:pt x="1694" y="3984"/>
                    <a:pt x="1694" y="3152"/>
                  </a:cubicBezTo>
                  <a:lnTo>
                    <a:pt x="1694" y="2781"/>
                  </a:lnTo>
                  <a:cubicBezTo>
                    <a:pt x="1694" y="2748"/>
                    <a:pt x="1685" y="2719"/>
                    <a:pt x="1670" y="2690"/>
                  </a:cubicBezTo>
                  <a:lnTo>
                    <a:pt x="1569" y="2488"/>
                  </a:lnTo>
                  <a:cubicBezTo>
                    <a:pt x="1511" y="2368"/>
                    <a:pt x="1478" y="2233"/>
                    <a:pt x="1478" y="2098"/>
                  </a:cubicBezTo>
                  <a:lnTo>
                    <a:pt x="1478" y="1487"/>
                  </a:lnTo>
                  <a:cubicBezTo>
                    <a:pt x="1478" y="886"/>
                    <a:pt x="1964" y="400"/>
                    <a:pt x="2570" y="400"/>
                  </a:cubicBezTo>
                  <a:close/>
                  <a:moveTo>
                    <a:pt x="3874" y="5019"/>
                  </a:moveTo>
                  <a:lnTo>
                    <a:pt x="3874" y="5259"/>
                  </a:lnTo>
                  <a:cubicBezTo>
                    <a:pt x="3869" y="5327"/>
                    <a:pt x="3884" y="5389"/>
                    <a:pt x="3903" y="5457"/>
                  </a:cubicBezTo>
                  <a:lnTo>
                    <a:pt x="3220" y="5967"/>
                  </a:lnTo>
                  <a:cubicBezTo>
                    <a:pt x="3217" y="5969"/>
                    <a:pt x="3215" y="5970"/>
                    <a:pt x="3212" y="5970"/>
                  </a:cubicBezTo>
                  <a:cubicBezTo>
                    <a:pt x="3210" y="5970"/>
                    <a:pt x="3208" y="5969"/>
                    <a:pt x="3205" y="5967"/>
                  </a:cubicBezTo>
                  <a:lnTo>
                    <a:pt x="2522" y="5457"/>
                  </a:lnTo>
                  <a:cubicBezTo>
                    <a:pt x="2541" y="5389"/>
                    <a:pt x="2551" y="5327"/>
                    <a:pt x="2551" y="5259"/>
                  </a:cubicBezTo>
                  <a:lnTo>
                    <a:pt x="2551" y="5019"/>
                  </a:lnTo>
                  <a:cubicBezTo>
                    <a:pt x="2724" y="5081"/>
                    <a:pt x="2902" y="5120"/>
                    <a:pt x="3085" y="5129"/>
                  </a:cubicBezTo>
                  <a:cubicBezTo>
                    <a:pt x="3128" y="5134"/>
                    <a:pt x="3171" y="5134"/>
                    <a:pt x="3215" y="5134"/>
                  </a:cubicBezTo>
                  <a:cubicBezTo>
                    <a:pt x="3436" y="5134"/>
                    <a:pt x="3662" y="5096"/>
                    <a:pt x="3874" y="5019"/>
                  </a:cubicBezTo>
                  <a:close/>
                  <a:moveTo>
                    <a:pt x="2570" y="0"/>
                  </a:moveTo>
                  <a:cubicBezTo>
                    <a:pt x="1747" y="0"/>
                    <a:pt x="1078" y="664"/>
                    <a:pt x="1078" y="1492"/>
                  </a:cubicBezTo>
                  <a:lnTo>
                    <a:pt x="1078" y="2098"/>
                  </a:lnTo>
                  <a:cubicBezTo>
                    <a:pt x="1078" y="2295"/>
                    <a:pt x="1126" y="2493"/>
                    <a:pt x="1213" y="2671"/>
                  </a:cubicBezTo>
                  <a:lnTo>
                    <a:pt x="1295" y="2829"/>
                  </a:lnTo>
                  <a:lnTo>
                    <a:pt x="1295" y="3152"/>
                  </a:lnTo>
                  <a:cubicBezTo>
                    <a:pt x="1290" y="3811"/>
                    <a:pt x="1612" y="4432"/>
                    <a:pt x="2156" y="4807"/>
                  </a:cubicBezTo>
                  <a:lnTo>
                    <a:pt x="2156" y="5259"/>
                  </a:lnTo>
                  <a:cubicBezTo>
                    <a:pt x="2156" y="5360"/>
                    <a:pt x="2089" y="5447"/>
                    <a:pt x="1993" y="5476"/>
                  </a:cubicBezTo>
                  <a:lnTo>
                    <a:pt x="761" y="5846"/>
                  </a:lnTo>
                  <a:cubicBezTo>
                    <a:pt x="308" y="5981"/>
                    <a:pt x="1" y="6395"/>
                    <a:pt x="5" y="6862"/>
                  </a:cubicBezTo>
                  <a:lnTo>
                    <a:pt x="5" y="8377"/>
                  </a:lnTo>
                  <a:cubicBezTo>
                    <a:pt x="1" y="8483"/>
                    <a:pt x="92" y="8575"/>
                    <a:pt x="203" y="8575"/>
                  </a:cubicBezTo>
                  <a:cubicBezTo>
                    <a:pt x="313" y="8575"/>
                    <a:pt x="400" y="8488"/>
                    <a:pt x="400" y="8377"/>
                  </a:cubicBezTo>
                  <a:lnTo>
                    <a:pt x="400" y="6866"/>
                  </a:lnTo>
                  <a:cubicBezTo>
                    <a:pt x="400" y="6573"/>
                    <a:pt x="592" y="6313"/>
                    <a:pt x="871" y="6231"/>
                  </a:cubicBezTo>
                  <a:lnTo>
                    <a:pt x="2103" y="5866"/>
                  </a:lnTo>
                  <a:cubicBezTo>
                    <a:pt x="2166" y="5846"/>
                    <a:pt x="2228" y="5818"/>
                    <a:pt x="2286" y="5779"/>
                  </a:cubicBezTo>
                  <a:lnTo>
                    <a:pt x="2965" y="6289"/>
                  </a:lnTo>
                  <a:cubicBezTo>
                    <a:pt x="3039" y="6344"/>
                    <a:pt x="3127" y="6372"/>
                    <a:pt x="3215" y="6372"/>
                  </a:cubicBezTo>
                  <a:cubicBezTo>
                    <a:pt x="3303" y="6372"/>
                    <a:pt x="3390" y="6344"/>
                    <a:pt x="3465" y="6289"/>
                  </a:cubicBezTo>
                  <a:lnTo>
                    <a:pt x="4143" y="5779"/>
                  </a:lnTo>
                  <a:cubicBezTo>
                    <a:pt x="4201" y="5818"/>
                    <a:pt x="4264" y="5846"/>
                    <a:pt x="4326" y="5866"/>
                  </a:cubicBezTo>
                  <a:lnTo>
                    <a:pt x="5558" y="6231"/>
                  </a:lnTo>
                  <a:cubicBezTo>
                    <a:pt x="5837" y="6313"/>
                    <a:pt x="6030" y="6573"/>
                    <a:pt x="6030" y="6866"/>
                  </a:cubicBezTo>
                  <a:lnTo>
                    <a:pt x="6030" y="8377"/>
                  </a:lnTo>
                  <a:cubicBezTo>
                    <a:pt x="6034" y="8502"/>
                    <a:pt x="6131" y="8565"/>
                    <a:pt x="6228" y="8565"/>
                  </a:cubicBezTo>
                  <a:cubicBezTo>
                    <a:pt x="6324" y="8565"/>
                    <a:pt x="6422" y="8502"/>
                    <a:pt x="6429" y="8377"/>
                  </a:cubicBezTo>
                  <a:lnTo>
                    <a:pt x="6429" y="6866"/>
                  </a:lnTo>
                  <a:cubicBezTo>
                    <a:pt x="6434" y="6395"/>
                    <a:pt x="6121" y="5981"/>
                    <a:pt x="5674" y="5846"/>
                  </a:cubicBezTo>
                  <a:lnTo>
                    <a:pt x="4442" y="5476"/>
                  </a:lnTo>
                  <a:cubicBezTo>
                    <a:pt x="4346" y="5447"/>
                    <a:pt x="4278" y="5360"/>
                    <a:pt x="4278" y="5259"/>
                  </a:cubicBezTo>
                  <a:lnTo>
                    <a:pt x="4278" y="4812"/>
                  </a:lnTo>
                  <a:cubicBezTo>
                    <a:pt x="4370" y="4754"/>
                    <a:pt x="4451" y="4687"/>
                    <a:pt x="4533" y="4615"/>
                  </a:cubicBezTo>
                  <a:cubicBezTo>
                    <a:pt x="4918" y="4249"/>
                    <a:pt x="5139" y="3744"/>
                    <a:pt x="5139" y="3210"/>
                  </a:cubicBezTo>
                  <a:lnTo>
                    <a:pt x="5139" y="2829"/>
                  </a:lnTo>
                  <a:lnTo>
                    <a:pt x="5221" y="2671"/>
                  </a:lnTo>
                  <a:cubicBezTo>
                    <a:pt x="5308" y="2493"/>
                    <a:pt x="5356" y="2295"/>
                    <a:pt x="5356" y="2098"/>
                  </a:cubicBezTo>
                  <a:lnTo>
                    <a:pt x="5356" y="197"/>
                  </a:lnTo>
                  <a:cubicBezTo>
                    <a:pt x="5356" y="87"/>
                    <a:pt x="5265" y="0"/>
                    <a:pt x="51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5"/>
            <p:cNvSpPr/>
            <p:nvPr/>
          </p:nvSpPr>
          <p:spPr>
            <a:xfrm>
              <a:off x="7263436" y="4464867"/>
              <a:ext cx="10937" cy="49990"/>
            </a:xfrm>
            <a:custGeom>
              <a:avLst/>
              <a:gdLst/>
              <a:ahLst/>
              <a:cxnLst/>
              <a:rect l="l" t="t" r="r" b="b"/>
              <a:pathLst>
                <a:path w="417" h="1906" extrusionOk="0">
                  <a:moveTo>
                    <a:pt x="208" y="0"/>
                  </a:moveTo>
                  <a:cubicBezTo>
                    <a:pt x="111" y="0"/>
                    <a:pt x="14" y="64"/>
                    <a:pt x="10" y="191"/>
                  </a:cubicBezTo>
                  <a:lnTo>
                    <a:pt x="10" y="1693"/>
                  </a:lnTo>
                  <a:cubicBezTo>
                    <a:pt x="0" y="1834"/>
                    <a:pt x="103" y="1905"/>
                    <a:pt x="208" y="1905"/>
                  </a:cubicBezTo>
                  <a:cubicBezTo>
                    <a:pt x="312" y="1905"/>
                    <a:pt x="416" y="1834"/>
                    <a:pt x="409" y="1693"/>
                  </a:cubicBezTo>
                  <a:lnTo>
                    <a:pt x="409" y="191"/>
                  </a:lnTo>
                  <a:cubicBezTo>
                    <a:pt x="402" y="64"/>
                    <a:pt x="30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5"/>
            <p:cNvSpPr/>
            <p:nvPr/>
          </p:nvSpPr>
          <p:spPr>
            <a:xfrm>
              <a:off x="7212633" y="4475516"/>
              <a:ext cx="10989" cy="39472"/>
            </a:xfrm>
            <a:custGeom>
              <a:avLst/>
              <a:gdLst/>
              <a:ahLst/>
              <a:cxnLst/>
              <a:rect l="l" t="t" r="r" b="b"/>
              <a:pathLst>
                <a:path w="419" h="1505" extrusionOk="0">
                  <a:moveTo>
                    <a:pt x="210" y="1"/>
                  </a:moveTo>
                  <a:cubicBezTo>
                    <a:pt x="105" y="1"/>
                    <a:pt x="0" y="72"/>
                    <a:pt x="8" y="214"/>
                  </a:cubicBezTo>
                  <a:lnTo>
                    <a:pt x="8" y="1291"/>
                  </a:lnTo>
                  <a:cubicBezTo>
                    <a:pt x="0" y="1433"/>
                    <a:pt x="105" y="1504"/>
                    <a:pt x="210" y="1504"/>
                  </a:cubicBezTo>
                  <a:cubicBezTo>
                    <a:pt x="314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5"/>
            <p:cNvSpPr/>
            <p:nvPr/>
          </p:nvSpPr>
          <p:spPr>
            <a:xfrm>
              <a:off x="7314212" y="4475516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1291"/>
                  </a:lnTo>
                  <a:cubicBezTo>
                    <a:pt x="1" y="1433"/>
                    <a:pt x="105" y="1504"/>
                    <a:pt x="210" y="1504"/>
                  </a:cubicBezTo>
                  <a:cubicBezTo>
                    <a:pt x="315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5"/>
            <p:cNvSpPr/>
            <p:nvPr/>
          </p:nvSpPr>
          <p:spPr>
            <a:xfrm>
              <a:off x="724675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5" y="405"/>
                  </a:moveTo>
                  <a:cubicBezTo>
                    <a:pt x="962" y="405"/>
                    <a:pt x="1074" y="495"/>
                    <a:pt x="1074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5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8" y="1208"/>
                    <a:pt x="685" y="1266"/>
                    <a:pt x="840" y="1266"/>
                  </a:cubicBezTo>
                  <a:cubicBezTo>
                    <a:pt x="1165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5"/>
            <p:cNvSpPr/>
            <p:nvPr/>
          </p:nvSpPr>
          <p:spPr>
            <a:xfrm>
              <a:off x="713948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6" y="405"/>
                  </a:moveTo>
                  <a:cubicBezTo>
                    <a:pt x="965" y="405"/>
                    <a:pt x="1079" y="495"/>
                    <a:pt x="1079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6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9" y="1208"/>
                    <a:pt x="688" y="1266"/>
                    <a:pt x="843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5"/>
            <p:cNvSpPr/>
            <p:nvPr/>
          </p:nvSpPr>
          <p:spPr>
            <a:xfrm>
              <a:off x="7354026" y="4616882"/>
              <a:ext cx="38659" cy="33204"/>
            </a:xfrm>
            <a:custGeom>
              <a:avLst/>
              <a:gdLst/>
              <a:ahLst/>
              <a:cxnLst/>
              <a:rect l="l" t="t" r="r" b="b"/>
              <a:pathLst>
                <a:path w="1474" h="1266" extrusionOk="0">
                  <a:moveTo>
                    <a:pt x="842" y="405"/>
                  </a:moveTo>
                  <a:cubicBezTo>
                    <a:pt x="960" y="405"/>
                    <a:pt x="1074" y="495"/>
                    <a:pt x="1074" y="631"/>
                  </a:cubicBezTo>
                  <a:cubicBezTo>
                    <a:pt x="1069" y="756"/>
                    <a:pt x="968" y="862"/>
                    <a:pt x="843" y="862"/>
                  </a:cubicBezTo>
                  <a:cubicBezTo>
                    <a:pt x="641" y="862"/>
                    <a:pt x="535" y="617"/>
                    <a:pt x="679" y="472"/>
                  </a:cubicBezTo>
                  <a:cubicBezTo>
                    <a:pt x="726" y="426"/>
                    <a:pt x="784" y="405"/>
                    <a:pt x="842" y="405"/>
                  </a:cubicBezTo>
                  <a:close/>
                  <a:moveTo>
                    <a:pt x="843" y="1"/>
                  </a:moveTo>
                  <a:cubicBezTo>
                    <a:pt x="280" y="1"/>
                    <a:pt x="1" y="679"/>
                    <a:pt x="395" y="1079"/>
                  </a:cubicBezTo>
                  <a:cubicBezTo>
                    <a:pt x="524" y="1208"/>
                    <a:pt x="683" y="1266"/>
                    <a:pt x="838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5"/>
            <p:cNvSpPr/>
            <p:nvPr/>
          </p:nvSpPr>
          <p:spPr>
            <a:xfrm>
              <a:off x="7174315" y="4526240"/>
              <a:ext cx="189074" cy="84531"/>
            </a:xfrm>
            <a:custGeom>
              <a:avLst/>
              <a:gdLst/>
              <a:ahLst/>
              <a:cxnLst/>
              <a:rect l="l" t="t" r="r" b="b"/>
              <a:pathLst>
                <a:path w="7209" h="3223" extrusionOk="0">
                  <a:moveTo>
                    <a:pt x="3606" y="1"/>
                  </a:moveTo>
                  <a:cubicBezTo>
                    <a:pt x="3501" y="1"/>
                    <a:pt x="3398" y="72"/>
                    <a:pt x="3408" y="214"/>
                  </a:cubicBezTo>
                  <a:lnTo>
                    <a:pt x="3408" y="878"/>
                  </a:lnTo>
                  <a:lnTo>
                    <a:pt x="2003" y="878"/>
                  </a:lnTo>
                  <a:cubicBezTo>
                    <a:pt x="1728" y="878"/>
                    <a:pt x="1473" y="1008"/>
                    <a:pt x="1315" y="1229"/>
                  </a:cubicBezTo>
                  <a:lnTo>
                    <a:pt x="121" y="2899"/>
                  </a:lnTo>
                  <a:cubicBezTo>
                    <a:pt x="1" y="3053"/>
                    <a:pt x="143" y="3223"/>
                    <a:pt x="289" y="3223"/>
                  </a:cubicBezTo>
                  <a:cubicBezTo>
                    <a:pt x="347" y="3223"/>
                    <a:pt x="406" y="3196"/>
                    <a:pt x="448" y="3130"/>
                  </a:cubicBezTo>
                  <a:lnTo>
                    <a:pt x="1642" y="1465"/>
                  </a:lnTo>
                  <a:cubicBezTo>
                    <a:pt x="1724" y="1349"/>
                    <a:pt x="1858" y="1277"/>
                    <a:pt x="2003" y="1277"/>
                  </a:cubicBezTo>
                  <a:lnTo>
                    <a:pt x="3408" y="1277"/>
                  </a:lnTo>
                  <a:lnTo>
                    <a:pt x="3408" y="2798"/>
                  </a:lnTo>
                  <a:cubicBezTo>
                    <a:pt x="3412" y="2925"/>
                    <a:pt x="3509" y="2989"/>
                    <a:pt x="3606" y="2989"/>
                  </a:cubicBezTo>
                  <a:cubicBezTo>
                    <a:pt x="3702" y="2989"/>
                    <a:pt x="3800" y="2925"/>
                    <a:pt x="3807" y="2798"/>
                  </a:cubicBezTo>
                  <a:lnTo>
                    <a:pt x="3807" y="1277"/>
                  </a:lnTo>
                  <a:lnTo>
                    <a:pt x="5212" y="1277"/>
                  </a:lnTo>
                  <a:cubicBezTo>
                    <a:pt x="5352" y="1277"/>
                    <a:pt x="5486" y="1349"/>
                    <a:pt x="5573" y="1465"/>
                  </a:cubicBezTo>
                  <a:lnTo>
                    <a:pt x="6761" y="3130"/>
                  </a:lnTo>
                  <a:cubicBezTo>
                    <a:pt x="6805" y="3196"/>
                    <a:pt x="6865" y="3223"/>
                    <a:pt x="6923" y="3223"/>
                  </a:cubicBezTo>
                  <a:cubicBezTo>
                    <a:pt x="7069" y="3223"/>
                    <a:pt x="7209" y="3053"/>
                    <a:pt x="7089" y="2899"/>
                  </a:cubicBezTo>
                  <a:lnTo>
                    <a:pt x="7093" y="2899"/>
                  </a:lnTo>
                  <a:lnTo>
                    <a:pt x="5900" y="1229"/>
                  </a:lnTo>
                  <a:cubicBezTo>
                    <a:pt x="5741" y="1008"/>
                    <a:pt x="5486" y="878"/>
                    <a:pt x="5212" y="878"/>
                  </a:cubicBezTo>
                  <a:lnTo>
                    <a:pt x="3807" y="878"/>
                  </a:lnTo>
                  <a:lnTo>
                    <a:pt x="3807" y="214"/>
                  </a:lnTo>
                  <a:cubicBezTo>
                    <a:pt x="3814" y="72"/>
                    <a:pt x="3710" y="1"/>
                    <a:pt x="3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5"/>
            <p:cNvSpPr/>
            <p:nvPr/>
          </p:nvSpPr>
          <p:spPr>
            <a:xfrm>
              <a:off x="7235215" y="4331028"/>
              <a:ext cx="70132" cy="25834"/>
            </a:xfrm>
            <a:custGeom>
              <a:avLst/>
              <a:gdLst/>
              <a:ahLst/>
              <a:cxnLst/>
              <a:rect l="l" t="t" r="r" b="b"/>
              <a:pathLst>
                <a:path w="2674" h="985" extrusionOk="0">
                  <a:moveTo>
                    <a:pt x="1149" y="0"/>
                  </a:moveTo>
                  <a:cubicBezTo>
                    <a:pt x="610" y="0"/>
                    <a:pt x="177" y="140"/>
                    <a:pt x="147" y="151"/>
                  </a:cubicBezTo>
                  <a:cubicBezTo>
                    <a:pt x="61" y="179"/>
                    <a:pt x="8" y="256"/>
                    <a:pt x="8" y="343"/>
                  </a:cubicBezTo>
                  <a:lnTo>
                    <a:pt x="8" y="771"/>
                  </a:lnTo>
                  <a:cubicBezTo>
                    <a:pt x="1" y="913"/>
                    <a:pt x="105" y="984"/>
                    <a:pt x="210" y="984"/>
                  </a:cubicBezTo>
                  <a:cubicBezTo>
                    <a:pt x="315" y="984"/>
                    <a:pt x="419" y="913"/>
                    <a:pt x="412" y="771"/>
                  </a:cubicBezTo>
                  <a:lnTo>
                    <a:pt x="412" y="497"/>
                  </a:lnTo>
                  <a:cubicBezTo>
                    <a:pt x="569" y="459"/>
                    <a:pt x="846" y="405"/>
                    <a:pt x="1158" y="405"/>
                  </a:cubicBezTo>
                  <a:cubicBezTo>
                    <a:pt x="1513" y="405"/>
                    <a:pt x="1915" y="475"/>
                    <a:pt x="2240" y="718"/>
                  </a:cubicBezTo>
                  <a:cubicBezTo>
                    <a:pt x="2284" y="755"/>
                    <a:pt x="2329" y="770"/>
                    <a:pt x="2372" y="770"/>
                  </a:cubicBezTo>
                  <a:cubicBezTo>
                    <a:pt x="2543" y="770"/>
                    <a:pt x="2674" y="523"/>
                    <a:pt x="2481" y="396"/>
                  </a:cubicBezTo>
                  <a:cubicBezTo>
                    <a:pt x="2069" y="88"/>
                    <a:pt x="1575" y="0"/>
                    <a:pt x="1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1" name="Google Shape;12051;p75"/>
          <p:cNvGrpSpPr/>
          <p:nvPr/>
        </p:nvGrpSpPr>
        <p:grpSpPr>
          <a:xfrm>
            <a:off x="7579687" y="4289536"/>
            <a:ext cx="253174" cy="360549"/>
            <a:chOff x="7579687" y="4289536"/>
            <a:chExt cx="253174" cy="360549"/>
          </a:xfrm>
        </p:grpSpPr>
        <p:sp>
          <p:nvSpPr>
            <p:cNvPr id="12052" name="Google Shape;12052;p75"/>
            <p:cNvSpPr/>
            <p:nvPr/>
          </p:nvSpPr>
          <p:spPr>
            <a:xfrm>
              <a:off x="7697816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4" y="861"/>
                    <a:pt x="861" y="669"/>
                    <a:pt x="861" y="428"/>
                  </a:cubicBezTo>
                  <a:cubicBezTo>
                    <a:pt x="861" y="193"/>
                    <a:pt x="664" y="0"/>
                    <a:pt x="428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5"/>
            <p:cNvSpPr/>
            <p:nvPr/>
          </p:nvSpPr>
          <p:spPr>
            <a:xfrm>
              <a:off x="759054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9" y="861"/>
                    <a:pt x="861" y="669"/>
                    <a:pt x="861" y="428"/>
                  </a:cubicBezTo>
                  <a:cubicBezTo>
                    <a:pt x="861" y="193"/>
                    <a:pt x="669" y="0"/>
                    <a:pt x="42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5"/>
            <p:cNvSpPr/>
            <p:nvPr/>
          </p:nvSpPr>
          <p:spPr>
            <a:xfrm>
              <a:off x="780495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3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33" y="861"/>
                  </a:cubicBezTo>
                  <a:cubicBezTo>
                    <a:pt x="669" y="861"/>
                    <a:pt x="862" y="669"/>
                    <a:pt x="862" y="428"/>
                  </a:cubicBezTo>
                  <a:cubicBezTo>
                    <a:pt x="862" y="193"/>
                    <a:pt x="669" y="0"/>
                    <a:pt x="433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5"/>
            <p:cNvSpPr/>
            <p:nvPr/>
          </p:nvSpPr>
          <p:spPr>
            <a:xfrm>
              <a:off x="7686459" y="4430247"/>
              <a:ext cx="45190" cy="45190"/>
            </a:xfrm>
            <a:custGeom>
              <a:avLst/>
              <a:gdLst/>
              <a:ahLst/>
              <a:cxnLst/>
              <a:rect l="l" t="t" r="r" b="b"/>
              <a:pathLst>
                <a:path w="1723" h="1723" extrusionOk="0">
                  <a:moveTo>
                    <a:pt x="0" y="0"/>
                  </a:moveTo>
                  <a:lnTo>
                    <a:pt x="0" y="1723"/>
                  </a:lnTo>
                  <a:lnTo>
                    <a:pt x="1723" y="1723"/>
                  </a:lnTo>
                  <a:lnTo>
                    <a:pt x="17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5"/>
            <p:cNvSpPr/>
            <p:nvPr/>
          </p:nvSpPr>
          <p:spPr>
            <a:xfrm>
              <a:off x="7686459" y="4430247"/>
              <a:ext cx="45190" cy="28273"/>
            </a:xfrm>
            <a:custGeom>
              <a:avLst/>
              <a:gdLst/>
              <a:ahLst/>
              <a:cxnLst/>
              <a:rect l="l" t="t" r="r" b="b"/>
              <a:pathLst>
                <a:path w="1723" h="1078" extrusionOk="0">
                  <a:moveTo>
                    <a:pt x="0" y="0"/>
                  </a:moveTo>
                  <a:lnTo>
                    <a:pt x="0" y="915"/>
                  </a:lnTo>
                  <a:cubicBezTo>
                    <a:pt x="277" y="1023"/>
                    <a:pt x="569" y="1077"/>
                    <a:pt x="861" y="1077"/>
                  </a:cubicBezTo>
                  <a:cubicBezTo>
                    <a:pt x="1154" y="1077"/>
                    <a:pt x="1446" y="1023"/>
                    <a:pt x="1723" y="915"/>
                  </a:cubicBezTo>
                  <a:lnTo>
                    <a:pt x="17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5"/>
            <p:cNvSpPr/>
            <p:nvPr/>
          </p:nvSpPr>
          <p:spPr>
            <a:xfrm>
              <a:off x="7680899" y="4294834"/>
              <a:ext cx="56442" cy="45216"/>
            </a:xfrm>
            <a:custGeom>
              <a:avLst/>
              <a:gdLst/>
              <a:ahLst/>
              <a:cxnLst/>
              <a:rect l="l" t="t" r="r" b="b"/>
              <a:pathLst>
                <a:path w="2152" h="1724" extrusionOk="0">
                  <a:moveTo>
                    <a:pt x="1073" y="0"/>
                  </a:moveTo>
                  <a:cubicBezTo>
                    <a:pt x="481" y="0"/>
                    <a:pt x="0" y="385"/>
                    <a:pt x="0" y="862"/>
                  </a:cubicBezTo>
                  <a:cubicBezTo>
                    <a:pt x="0" y="1338"/>
                    <a:pt x="481" y="1723"/>
                    <a:pt x="1073" y="1723"/>
                  </a:cubicBezTo>
                  <a:cubicBezTo>
                    <a:pt x="1670" y="1723"/>
                    <a:pt x="2151" y="1338"/>
                    <a:pt x="2151" y="862"/>
                  </a:cubicBezTo>
                  <a:cubicBezTo>
                    <a:pt x="2151" y="385"/>
                    <a:pt x="1670" y="0"/>
                    <a:pt x="1073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5"/>
            <p:cNvSpPr/>
            <p:nvPr/>
          </p:nvSpPr>
          <p:spPr>
            <a:xfrm>
              <a:off x="7680768" y="4294834"/>
              <a:ext cx="38397" cy="45216"/>
            </a:xfrm>
            <a:custGeom>
              <a:avLst/>
              <a:gdLst/>
              <a:ahLst/>
              <a:cxnLst/>
              <a:rect l="l" t="t" r="r" b="b"/>
              <a:pathLst>
                <a:path w="1464" h="1724" extrusionOk="0">
                  <a:moveTo>
                    <a:pt x="1078" y="0"/>
                  </a:moveTo>
                  <a:cubicBezTo>
                    <a:pt x="486" y="0"/>
                    <a:pt x="0" y="385"/>
                    <a:pt x="0" y="862"/>
                  </a:cubicBezTo>
                  <a:cubicBezTo>
                    <a:pt x="0" y="1338"/>
                    <a:pt x="482" y="1723"/>
                    <a:pt x="1078" y="1723"/>
                  </a:cubicBezTo>
                  <a:cubicBezTo>
                    <a:pt x="1208" y="1723"/>
                    <a:pt x="1338" y="1699"/>
                    <a:pt x="1463" y="1660"/>
                  </a:cubicBezTo>
                  <a:cubicBezTo>
                    <a:pt x="1073" y="1540"/>
                    <a:pt x="794" y="1218"/>
                    <a:pt x="794" y="833"/>
                  </a:cubicBezTo>
                  <a:cubicBezTo>
                    <a:pt x="794" y="482"/>
                    <a:pt x="1035" y="183"/>
                    <a:pt x="1372" y="39"/>
                  </a:cubicBezTo>
                  <a:cubicBezTo>
                    <a:pt x="1276" y="15"/>
                    <a:pt x="1179" y="0"/>
                    <a:pt x="107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5"/>
            <p:cNvSpPr/>
            <p:nvPr/>
          </p:nvSpPr>
          <p:spPr>
            <a:xfrm>
              <a:off x="7652626" y="4317416"/>
              <a:ext cx="112857" cy="112988"/>
            </a:xfrm>
            <a:custGeom>
              <a:avLst/>
              <a:gdLst/>
              <a:ahLst/>
              <a:cxnLst/>
              <a:rect l="l" t="t" r="r" b="b"/>
              <a:pathLst>
                <a:path w="4303" h="4308" extrusionOk="0">
                  <a:moveTo>
                    <a:pt x="2151" y="1"/>
                  </a:moveTo>
                  <a:cubicBezTo>
                    <a:pt x="963" y="1"/>
                    <a:pt x="0" y="963"/>
                    <a:pt x="0" y="2152"/>
                  </a:cubicBezTo>
                  <a:cubicBezTo>
                    <a:pt x="0" y="3340"/>
                    <a:pt x="963" y="4307"/>
                    <a:pt x="2151" y="4307"/>
                  </a:cubicBezTo>
                  <a:cubicBezTo>
                    <a:pt x="3340" y="4307"/>
                    <a:pt x="4302" y="3340"/>
                    <a:pt x="4302" y="2152"/>
                  </a:cubicBezTo>
                  <a:cubicBezTo>
                    <a:pt x="4302" y="963"/>
                    <a:pt x="3340" y="1"/>
                    <a:pt x="215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5"/>
            <p:cNvSpPr/>
            <p:nvPr/>
          </p:nvSpPr>
          <p:spPr>
            <a:xfrm>
              <a:off x="7679299" y="4317521"/>
              <a:ext cx="89960" cy="111729"/>
            </a:xfrm>
            <a:custGeom>
              <a:avLst/>
              <a:gdLst/>
              <a:ahLst/>
              <a:cxnLst/>
              <a:rect l="l" t="t" r="r" b="b"/>
              <a:pathLst>
                <a:path w="3430" h="4260" extrusionOk="0">
                  <a:moveTo>
                    <a:pt x="1181" y="0"/>
                  </a:moveTo>
                  <a:cubicBezTo>
                    <a:pt x="384" y="0"/>
                    <a:pt x="1" y="1017"/>
                    <a:pt x="629" y="1532"/>
                  </a:cubicBezTo>
                  <a:lnTo>
                    <a:pt x="639" y="1536"/>
                  </a:lnTo>
                  <a:cubicBezTo>
                    <a:pt x="639" y="1536"/>
                    <a:pt x="1255" y="3625"/>
                    <a:pt x="1567" y="4260"/>
                  </a:cubicBezTo>
                  <a:cubicBezTo>
                    <a:pt x="2684" y="4029"/>
                    <a:pt x="3430" y="2970"/>
                    <a:pt x="3266" y="1840"/>
                  </a:cubicBezTo>
                  <a:cubicBezTo>
                    <a:pt x="3141" y="974"/>
                    <a:pt x="2501" y="271"/>
                    <a:pt x="1654" y="59"/>
                  </a:cubicBezTo>
                  <a:cubicBezTo>
                    <a:pt x="1514" y="26"/>
                    <a:pt x="1370" y="6"/>
                    <a:pt x="1226" y="2"/>
                  </a:cubicBezTo>
                  <a:cubicBezTo>
                    <a:pt x="1211" y="1"/>
                    <a:pt x="1196" y="0"/>
                    <a:pt x="118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5"/>
            <p:cNvSpPr/>
            <p:nvPr/>
          </p:nvSpPr>
          <p:spPr>
            <a:xfrm>
              <a:off x="7663851" y="4357544"/>
              <a:ext cx="90380" cy="84085"/>
            </a:xfrm>
            <a:custGeom>
              <a:avLst/>
              <a:gdLst/>
              <a:ahLst/>
              <a:cxnLst/>
              <a:rect l="l" t="t" r="r" b="b"/>
              <a:pathLst>
                <a:path w="3446" h="3206" extrusionOk="0">
                  <a:moveTo>
                    <a:pt x="1181" y="1"/>
                  </a:moveTo>
                  <a:cubicBezTo>
                    <a:pt x="1108" y="1"/>
                    <a:pt x="1041" y="38"/>
                    <a:pt x="1002" y="102"/>
                  </a:cubicBezTo>
                  <a:cubicBezTo>
                    <a:pt x="833" y="367"/>
                    <a:pt x="419" y="987"/>
                    <a:pt x="87" y="1218"/>
                  </a:cubicBezTo>
                  <a:cubicBezTo>
                    <a:pt x="34" y="1257"/>
                    <a:pt x="1" y="1319"/>
                    <a:pt x="1" y="1387"/>
                  </a:cubicBezTo>
                  <a:lnTo>
                    <a:pt x="1" y="1483"/>
                  </a:lnTo>
                  <a:cubicBezTo>
                    <a:pt x="1" y="2436"/>
                    <a:pt x="775" y="3205"/>
                    <a:pt x="1723" y="3205"/>
                  </a:cubicBezTo>
                  <a:cubicBezTo>
                    <a:pt x="2676" y="3205"/>
                    <a:pt x="3446" y="2436"/>
                    <a:pt x="3446" y="1488"/>
                  </a:cubicBezTo>
                  <a:lnTo>
                    <a:pt x="3446" y="1271"/>
                  </a:lnTo>
                  <a:cubicBezTo>
                    <a:pt x="3446" y="540"/>
                    <a:pt x="1743" y="121"/>
                    <a:pt x="1228" y="6"/>
                  </a:cubicBezTo>
                  <a:cubicBezTo>
                    <a:pt x="1212" y="2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5"/>
            <p:cNvSpPr/>
            <p:nvPr/>
          </p:nvSpPr>
          <p:spPr>
            <a:xfrm>
              <a:off x="7635709" y="4461169"/>
              <a:ext cx="146664" cy="59458"/>
            </a:xfrm>
            <a:custGeom>
              <a:avLst/>
              <a:gdLst/>
              <a:ahLst/>
              <a:cxnLst/>
              <a:rect l="l" t="t" r="r" b="b"/>
              <a:pathLst>
                <a:path w="5592" h="2267" extrusionOk="0">
                  <a:moveTo>
                    <a:pt x="1699" y="0"/>
                  </a:moveTo>
                  <a:cubicBezTo>
                    <a:pt x="1694" y="5"/>
                    <a:pt x="1690" y="10"/>
                    <a:pt x="1680" y="15"/>
                  </a:cubicBezTo>
                  <a:lnTo>
                    <a:pt x="381" y="592"/>
                  </a:lnTo>
                  <a:cubicBezTo>
                    <a:pt x="150" y="693"/>
                    <a:pt x="1" y="924"/>
                    <a:pt x="1" y="1179"/>
                  </a:cubicBezTo>
                  <a:lnTo>
                    <a:pt x="1" y="2267"/>
                  </a:lnTo>
                  <a:lnTo>
                    <a:pt x="5592" y="2267"/>
                  </a:lnTo>
                  <a:lnTo>
                    <a:pt x="5592" y="1179"/>
                  </a:lnTo>
                  <a:cubicBezTo>
                    <a:pt x="5592" y="924"/>
                    <a:pt x="5443" y="693"/>
                    <a:pt x="5212" y="592"/>
                  </a:cubicBezTo>
                  <a:lnTo>
                    <a:pt x="3913" y="15"/>
                  </a:lnTo>
                  <a:cubicBezTo>
                    <a:pt x="3908" y="10"/>
                    <a:pt x="3898" y="5"/>
                    <a:pt x="3893" y="0"/>
                  </a:cubicBezTo>
                  <a:lnTo>
                    <a:pt x="2796" y="568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5"/>
            <p:cNvSpPr/>
            <p:nvPr/>
          </p:nvSpPr>
          <p:spPr>
            <a:xfrm>
              <a:off x="7635709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184" y="1"/>
                  </a:moveTo>
                  <a:cubicBezTo>
                    <a:pt x="68" y="121"/>
                    <a:pt x="1" y="280"/>
                    <a:pt x="1" y="448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1069"/>
                  </a:lnTo>
                  <a:cubicBezTo>
                    <a:pt x="1074" y="953"/>
                    <a:pt x="1030" y="843"/>
                    <a:pt x="949" y="766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5"/>
            <p:cNvSpPr/>
            <p:nvPr/>
          </p:nvSpPr>
          <p:spPr>
            <a:xfrm>
              <a:off x="7754205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891" y="1"/>
                  </a:moveTo>
                  <a:lnTo>
                    <a:pt x="126" y="766"/>
                  </a:lnTo>
                  <a:cubicBezTo>
                    <a:pt x="44" y="843"/>
                    <a:pt x="1" y="953"/>
                    <a:pt x="1" y="1069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448"/>
                  </a:lnTo>
                  <a:cubicBezTo>
                    <a:pt x="1074" y="280"/>
                    <a:pt x="1011" y="121"/>
                    <a:pt x="89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5"/>
            <p:cNvSpPr/>
            <p:nvPr/>
          </p:nvSpPr>
          <p:spPr>
            <a:xfrm>
              <a:off x="7663851" y="4357544"/>
              <a:ext cx="90380" cy="83456"/>
            </a:xfrm>
            <a:custGeom>
              <a:avLst/>
              <a:gdLst/>
              <a:ahLst/>
              <a:cxnLst/>
              <a:rect l="l" t="t" r="r" b="b"/>
              <a:pathLst>
                <a:path w="3446" h="3182" extrusionOk="0">
                  <a:moveTo>
                    <a:pt x="1178" y="1"/>
                  </a:moveTo>
                  <a:cubicBezTo>
                    <a:pt x="1106" y="1"/>
                    <a:pt x="1037" y="37"/>
                    <a:pt x="1002" y="97"/>
                  </a:cubicBezTo>
                  <a:cubicBezTo>
                    <a:pt x="833" y="362"/>
                    <a:pt x="419" y="987"/>
                    <a:pt x="87" y="1218"/>
                  </a:cubicBezTo>
                  <a:cubicBezTo>
                    <a:pt x="30" y="1257"/>
                    <a:pt x="1" y="1319"/>
                    <a:pt x="1" y="1387"/>
                  </a:cubicBezTo>
                  <a:lnTo>
                    <a:pt x="1" y="1488"/>
                  </a:lnTo>
                  <a:cubicBezTo>
                    <a:pt x="1" y="2315"/>
                    <a:pt x="597" y="3032"/>
                    <a:pt x="1415" y="3181"/>
                  </a:cubicBezTo>
                  <a:cubicBezTo>
                    <a:pt x="1059" y="2854"/>
                    <a:pt x="862" y="2397"/>
                    <a:pt x="862" y="1916"/>
                  </a:cubicBezTo>
                  <a:lnTo>
                    <a:pt x="862" y="1488"/>
                  </a:lnTo>
                  <a:cubicBezTo>
                    <a:pt x="862" y="1343"/>
                    <a:pt x="910" y="1204"/>
                    <a:pt x="997" y="1093"/>
                  </a:cubicBezTo>
                  <a:cubicBezTo>
                    <a:pt x="1074" y="987"/>
                    <a:pt x="1151" y="881"/>
                    <a:pt x="1218" y="776"/>
                  </a:cubicBezTo>
                  <a:cubicBezTo>
                    <a:pt x="1257" y="718"/>
                    <a:pt x="1319" y="684"/>
                    <a:pt x="1386" y="684"/>
                  </a:cubicBezTo>
                  <a:cubicBezTo>
                    <a:pt x="2065" y="689"/>
                    <a:pt x="3210" y="1233"/>
                    <a:pt x="3441" y="1488"/>
                  </a:cubicBezTo>
                  <a:lnTo>
                    <a:pt x="3441" y="1271"/>
                  </a:lnTo>
                  <a:cubicBezTo>
                    <a:pt x="3446" y="540"/>
                    <a:pt x="1738" y="116"/>
                    <a:pt x="1223" y="6"/>
                  </a:cubicBezTo>
                  <a:cubicBezTo>
                    <a:pt x="1208" y="2"/>
                    <a:pt x="1193" y="1"/>
                    <a:pt x="117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5"/>
            <p:cNvSpPr/>
            <p:nvPr/>
          </p:nvSpPr>
          <p:spPr>
            <a:xfrm>
              <a:off x="7630411" y="4289536"/>
              <a:ext cx="157260" cy="236388"/>
            </a:xfrm>
            <a:custGeom>
              <a:avLst/>
              <a:gdLst/>
              <a:ahLst/>
              <a:cxnLst/>
              <a:rect l="l" t="t" r="r" b="b"/>
              <a:pathLst>
                <a:path w="5996" h="9013" extrusionOk="0">
                  <a:moveTo>
                    <a:pt x="2998" y="405"/>
                  </a:moveTo>
                  <a:cubicBezTo>
                    <a:pt x="3465" y="405"/>
                    <a:pt x="3850" y="684"/>
                    <a:pt x="3874" y="1030"/>
                  </a:cubicBezTo>
                  <a:cubicBezTo>
                    <a:pt x="3593" y="917"/>
                    <a:pt x="3295" y="860"/>
                    <a:pt x="2999" y="860"/>
                  </a:cubicBezTo>
                  <a:cubicBezTo>
                    <a:pt x="2702" y="860"/>
                    <a:pt x="2406" y="917"/>
                    <a:pt x="2127" y="1030"/>
                  </a:cubicBezTo>
                  <a:cubicBezTo>
                    <a:pt x="2147" y="684"/>
                    <a:pt x="2532" y="405"/>
                    <a:pt x="2998" y="405"/>
                  </a:cubicBezTo>
                  <a:close/>
                  <a:moveTo>
                    <a:pt x="3006" y="1260"/>
                  </a:moveTo>
                  <a:cubicBezTo>
                    <a:pt x="4263" y="1260"/>
                    <a:pt x="5196" y="2445"/>
                    <a:pt x="4894" y="3676"/>
                  </a:cubicBezTo>
                  <a:cubicBezTo>
                    <a:pt x="4851" y="3513"/>
                    <a:pt x="4759" y="3364"/>
                    <a:pt x="4634" y="3253"/>
                  </a:cubicBezTo>
                  <a:cubicBezTo>
                    <a:pt x="3845" y="2555"/>
                    <a:pt x="2440" y="2373"/>
                    <a:pt x="2378" y="2368"/>
                  </a:cubicBezTo>
                  <a:cubicBezTo>
                    <a:pt x="2371" y="2367"/>
                    <a:pt x="2365" y="2367"/>
                    <a:pt x="2359" y="2367"/>
                  </a:cubicBezTo>
                  <a:cubicBezTo>
                    <a:pt x="2121" y="2367"/>
                    <a:pt x="2086" y="2720"/>
                    <a:pt x="2329" y="2767"/>
                  </a:cubicBezTo>
                  <a:cubicBezTo>
                    <a:pt x="2344" y="2767"/>
                    <a:pt x="3672" y="2940"/>
                    <a:pt x="4365" y="3556"/>
                  </a:cubicBezTo>
                  <a:cubicBezTo>
                    <a:pt x="4461" y="3638"/>
                    <a:pt x="4519" y="3763"/>
                    <a:pt x="4519" y="3893"/>
                  </a:cubicBezTo>
                  <a:lnTo>
                    <a:pt x="4519" y="4071"/>
                  </a:lnTo>
                  <a:cubicBezTo>
                    <a:pt x="4519" y="4913"/>
                    <a:pt x="3840" y="5592"/>
                    <a:pt x="2998" y="5592"/>
                  </a:cubicBezTo>
                  <a:cubicBezTo>
                    <a:pt x="2161" y="5592"/>
                    <a:pt x="1478" y="4913"/>
                    <a:pt x="1478" y="4071"/>
                  </a:cubicBezTo>
                  <a:cubicBezTo>
                    <a:pt x="1478" y="4013"/>
                    <a:pt x="1507" y="3956"/>
                    <a:pt x="1560" y="3917"/>
                  </a:cubicBezTo>
                  <a:cubicBezTo>
                    <a:pt x="1786" y="3758"/>
                    <a:pt x="1973" y="3547"/>
                    <a:pt x="2103" y="3301"/>
                  </a:cubicBezTo>
                  <a:cubicBezTo>
                    <a:pt x="2183" y="3141"/>
                    <a:pt x="2051" y="3009"/>
                    <a:pt x="1917" y="3009"/>
                  </a:cubicBezTo>
                  <a:cubicBezTo>
                    <a:pt x="1850" y="3009"/>
                    <a:pt x="1783" y="3043"/>
                    <a:pt x="1742" y="3123"/>
                  </a:cubicBezTo>
                  <a:cubicBezTo>
                    <a:pt x="1641" y="3311"/>
                    <a:pt x="1497" y="3470"/>
                    <a:pt x="1319" y="3590"/>
                  </a:cubicBezTo>
                  <a:cubicBezTo>
                    <a:pt x="1247" y="3648"/>
                    <a:pt x="1184" y="3720"/>
                    <a:pt x="1141" y="3802"/>
                  </a:cubicBezTo>
                  <a:cubicBezTo>
                    <a:pt x="746" y="2570"/>
                    <a:pt x="1641" y="1304"/>
                    <a:pt x="2931" y="1261"/>
                  </a:cubicBezTo>
                  <a:cubicBezTo>
                    <a:pt x="2956" y="1260"/>
                    <a:pt x="2981" y="1260"/>
                    <a:pt x="3006" y="1260"/>
                  </a:cubicBezTo>
                  <a:close/>
                  <a:moveTo>
                    <a:pt x="3662" y="5880"/>
                  </a:moveTo>
                  <a:lnTo>
                    <a:pt x="3662" y="6159"/>
                  </a:lnTo>
                  <a:cubicBezTo>
                    <a:pt x="3662" y="6217"/>
                    <a:pt x="3667" y="6270"/>
                    <a:pt x="3682" y="6323"/>
                  </a:cubicBezTo>
                  <a:lnTo>
                    <a:pt x="3008" y="6828"/>
                  </a:lnTo>
                  <a:cubicBezTo>
                    <a:pt x="3006" y="6831"/>
                    <a:pt x="3003" y="6832"/>
                    <a:pt x="3001" y="6832"/>
                  </a:cubicBezTo>
                  <a:cubicBezTo>
                    <a:pt x="2998" y="6832"/>
                    <a:pt x="2996" y="6831"/>
                    <a:pt x="2993" y="6828"/>
                  </a:cubicBezTo>
                  <a:lnTo>
                    <a:pt x="2320" y="6323"/>
                  </a:lnTo>
                  <a:cubicBezTo>
                    <a:pt x="2334" y="6270"/>
                    <a:pt x="2339" y="6217"/>
                    <a:pt x="2339" y="6159"/>
                  </a:cubicBezTo>
                  <a:lnTo>
                    <a:pt x="2339" y="5885"/>
                  </a:lnTo>
                  <a:cubicBezTo>
                    <a:pt x="2551" y="5962"/>
                    <a:pt x="2772" y="6001"/>
                    <a:pt x="2998" y="6001"/>
                  </a:cubicBezTo>
                  <a:lnTo>
                    <a:pt x="2998" y="5996"/>
                  </a:lnTo>
                  <a:cubicBezTo>
                    <a:pt x="3224" y="5996"/>
                    <a:pt x="3451" y="5957"/>
                    <a:pt x="3662" y="5880"/>
                  </a:cubicBezTo>
                  <a:close/>
                  <a:moveTo>
                    <a:pt x="2998" y="0"/>
                  </a:moveTo>
                  <a:cubicBezTo>
                    <a:pt x="2296" y="0"/>
                    <a:pt x="1723" y="477"/>
                    <a:pt x="1723" y="1064"/>
                  </a:cubicBezTo>
                  <a:cubicBezTo>
                    <a:pt x="1723" y="1117"/>
                    <a:pt x="1728" y="1174"/>
                    <a:pt x="1742" y="1227"/>
                  </a:cubicBezTo>
                  <a:cubicBezTo>
                    <a:pt x="544" y="1983"/>
                    <a:pt x="284" y="3619"/>
                    <a:pt x="1184" y="4711"/>
                  </a:cubicBezTo>
                  <a:cubicBezTo>
                    <a:pt x="1324" y="5106"/>
                    <a:pt x="1588" y="5442"/>
                    <a:pt x="1940" y="5678"/>
                  </a:cubicBezTo>
                  <a:lnTo>
                    <a:pt x="1940" y="6164"/>
                  </a:lnTo>
                  <a:cubicBezTo>
                    <a:pt x="1940" y="6251"/>
                    <a:pt x="1887" y="6333"/>
                    <a:pt x="1805" y="6371"/>
                  </a:cubicBezTo>
                  <a:lnTo>
                    <a:pt x="506" y="6948"/>
                  </a:lnTo>
                  <a:cubicBezTo>
                    <a:pt x="198" y="7083"/>
                    <a:pt x="1" y="7386"/>
                    <a:pt x="1" y="7723"/>
                  </a:cubicBezTo>
                  <a:lnTo>
                    <a:pt x="1" y="8811"/>
                  </a:lnTo>
                  <a:cubicBezTo>
                    <a:pt x="1" y="8921"/>
                    <a:pt x="92" y="9008"/>
                    <a:pt x="203" y="9013"/>
                  </a:cubicBezTo>
                  <a:cubicBezTo>
                    <a:pt x="313" y="9013"/>
                    <a:pt x="405" y="8921"/>
                    <a:pt x="405" y="8811"/>
                  </a:cubicBezTo>
                  <a:lnTo>
                    <a:pt x="405" y="7723"/>
                  </a:lnTo>
                  <a:cubicBezTo>
                    <a:pt x="405" y="7545"/>
                    <a:pt x="506" y="7386"/>
                    <a:pt x="669" y="7314"/>
                  </a:cubicBezTo>
                  <a:lnTo>
                    <a:pt x="1964" y="6742"/>
                  </a:lnTo>
                  <a:cubicBezTo>
                    <a:pt x="2012" y="6718"/>
                    <a:pt x="2055" y="6693"/>
                    <a:pt x="2094" y="6660"/>
                  </a:cubicBezTo>
                  <a:lnTo>
                    <a:pt x="2748" y="7151"/>
                  </a:lnTo>
                  <a:cubicBezTo>
                    <a:pt x="2823" y="7206"/>
                    <a:pt x="2910" y="7234"/>
                    <a:pt x="2998" y="7234"/>
                  </a:cubicBezTo>
                  <a:cubicBezTo>
                    <a:pt x="3086" y="7234"/>
                    <a:pt x="3174" y="7206"/>
                    <a:pt x="3249" y="7151"/>
                  </a:cubicBezTo>
                  <a:lnTo>
                    <a:pt x="3903" y="6660"/>
                  </a:lnTo>
                  <a:cubicBezTo>
                    <a:pt x="3941" y="6693"/>
                    <a:pt x="3990" y="6718"/>
                    <a:pt x="4033" y="6742"/>
                  </a:cubicBezTo>
                  <a:lnTo>
                    <a:pt x="5332" y="7314"/>
                  </a:lnTo>
                  <a:cubicBezTo>
                    <a:pt x="5491" y="7386"/>
                    <a:pt x="5597" y="7545"/>
                    <a:pt x="5597" y="7723"/>
                  </a:cubicBezTo>
                  <a:lnTo>
                    <a:pt x="5597" y="8811"/>
                  </a:lnTo>
                  <a:cubicBezTo>
                    <a:pt x="5604" y="8936"/>
                    <a:pt x="5700" y="8998"/>
                    <a:pt x="5796" y="8998"/>
                  </a:cubicBezTo>
                  <a:cubicBezTo>
                    <a:pt x="5893" y="8998"/>
                    <a:pt x="5989" y="8936"/>
                    <a:pt x="5996" y="8811"/>
                  </a:cubicBezTo>
                  <a:lnTo>
                    <a:pt x="5996" y="7723"/>
                  </a:lnTo>
                  <a:cubicBezTo>
                    <a:pt x="5996" y="7386"/>
                    <a:pt x="5799" y="7083"/>
                    <a:pt x="5496" y="6948"/>
                  </a:cubicBezTo>
                  <a:lnTo>
                    <a:pt x="4196" y="6371"/>
                  </a:lnTo>
                  <a:cubicBezTo>
                    <a:pt x="4115" y="6333"/>
                    <a:pt x="4062" y="6251"/>
                    <a:pt x="4062" y="6164"/>
                  </a:cubicBezTo>
                  <a:lnTo>
                    <a:pt x="4062" y="5678"/>
                  </a:lnTo>
                  <a:cubicBezTo>
                    <a:pt x="4413" y="5442"/>
                    <a:pt x="4678" y="5106"/>
                    <a:pt x="4817" y="4711"/>
                  </a:cubicBezTo>
                  <a:cubicBezTo>
                    <a:pt x="5717" y="3619"/>
                    <a:pt x="5457" y="1983"/>
                    <a:pt x="4259" y="1227"/>
                  </a:cubicBezTo>
                  <a:cubicBezTo>
                    <a:pt x="4273" y="1174"/>
                    <a:pt x="4278" y="1117"/>
                    <a:pt x="4278" y="1064"/>
                  </a:cubicBezTo>
                  <a:cubicBezTo>
                    <a:pt x="4278" y="477"/>
                    <a:pt x="3706" y="0"/>
                    <a:pt x="2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5"/>
            <p:cNvSpPr/>
            <p:nvPr/>
          </p:nvSpPr>
          <p:spPr>
            <a:xfrm>
              <a:off x="7703533" y="4486741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6" y="1"/>
                    <a:pt x="1" y="72"/>
                    <a:pt x="8" y="214"/>
                  </a:cubicBezTo>
                  <a:lnTo>
                    <a:pt x="8" y="1292"/>
                  </a:lnTo>
                  <a:cubicBezTo>
                    <a:pt x="1" y="1434"/>
                    <a:pt x="106" y="1505"/>
                    <a:pt x="210" y="1505"/>
                  </a:cubicBezTo>
                  <a:cubicBezTo>
                    <a:pt x="315" y="1505"/>
                    <a:pt x="420" y="1434"/>
                    <a:pt x="412" y="1292"/>
                  </a:cubicBezTo>
                  <a:lnTo>
                    <a:pt x="412" y="214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5"/>
            <p:cNvSpPr/>
            <p:nvPr/>
          </p:nvSpPr>
          <p:spPr>
            <a:xfrm>
              <a:off x="7658553" y="4498674"/>
              <a:ext cx="10622" cy="26962"/>
            </a:xfrm>
            <a:custGeom>
              <a:avLst/>
              <a:gdLst/>
              <a:ahLst/>
              <a:cxnLst/>
              <a:rect l="l" t="t" r="r" b="b"/>
              <a:pathLst>
                <a:path w="405" h="1028" extrusionOk="0">
                  <a:moveTo>
                    <a:pt x="203" y="1"/>
                  </a:moveTo>
                  <a:cubicBezTo>
                    <a:pt x="105" y="1"/>
                    <a:pt x="8" y="64"/>
                    <a:pt x="1" y="192"/>
                  </a:cubicBezTo>
                  <a:lnTo>
                    <a:pt x="1" y="837"/>
                  </a:lnTo>
                  <a:cubicBezTo>
                    <a:pt x="8" y="964"/>
                    <a:pt x="105" y="1028"/>
                    <a:pt x="203" y="1028"/>
                  </a:cubicBezTo>
                  <a:cubicBezTo>
                    <a:pt x="300" y="1028"/>
                    <a:pt x="398" y="964"/>
                    <a:pt x="405" y="837"/>
                  </a:cubicBezTo>
                  <a:lnTo>
                    <a:pt x="405" y="192"/>
                  </a:lnTo>
                  <a:cubicBezTo>
                    <a:pt x="398" y="64"/>
                    <a:pt x="300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5"/>
            <p:cNvSpPr/>
            <p:nvPr/>
          </p:nvSpPr>
          <p:spPr>
            <a:xfrm>
              <a:off x="7748723" y="4498097"/>
              <a:ext cx="11016" cy="28116"/>
            </a:xfrm>
            <a:custGeom>
              <a:avLst/>
              <a:gdLst/>
              <a:ahLst/>
              <a:cxnLst/>
              <a:rect l="l" t="t" r="r" b="b"/>
              <a:pathLst>
                <a:path w="420" h="1072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859"/>
                  </a:lnTo>
                  <a:cubicBezTo>
                    <a:pt x="1" y="1001"/>
                    <a:pt x="105" y="1072"/>
                    <a:pt x="210" y="1072"/>
                  </a:cubicBezTo>
                  <a:cubicBezTo>
                    <a:pt x="315" y="1072"/>
                    <a:pt x="419" y="1001"/>
                    <a:pt x="412" y="859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5"/>
            <p:cNvSpPr/>
            <p:nvPr/>
          </p:nvSpPr>
          <p:spPr>
            <a:xfrm>
              <a:off x="7686958" y="4616882"/>
              <a:ext cx="38633" cy="33204"/>
            </a:xfrm>
            <a:custGeom>
              <a:avLst/>
              <a:gdLst/>
              <a:ahLst/>
              <a:cxnLst/>
              <a:rect l="l" t="t" r="r" b="b"/>
              <a:pathLst>
                <a:path w="1473" h="1266" extrusionOk="0">
                  <a:moveTo>
                    <a:pt x="841" y="405"/>
                  </a:moveTo>
                  <a:cubicBezTo>
                    <a:pt x="959" y="405"/>
                    <a:pt x="1073" y="495"/>
                    <a:pt x="1073" y="631"/>
                  </a:cubicBezTo>
                  <a:cubicBezTo>
                    <a:pt x="1068" y="756"/>
                    <a:pt x="967" y="862"/>
                    <a:pt x="842" y="862"/>
                  </a:cubicBezTo>
                  <a:cubicBezTo>
                    <a:pt x="640" y="862"/>
                    <a:pt x="534" y="617"/>
                    <a:pt x="679" y="472"/>
                  </a:cubicBezTo>
                  <a:cubicBezTo>
                    <a:pt x="726" y="426"/>
                    <a:pt x="784" y="405"/>
                    <a:pt x="841" y="405"/>
                  </a:cubicBezTo>
                  <a:close/>
                  <a:moveTo>
                    <a:pt x="842" y="1"/>
                  </a:moveTo>
                  <a:cubicBezTo>
                    <a:pt x="279" y="1"/>
                    <a:pt x="0" y="679"/>
                    <a:pt x="395" y="1079"/>
                  </a:cubicBezTo>
                  <a:cubicBezTo>
                    <a:pt x="524" y="1208"/>
                    <a:pt x="682" y="1266"/>
                    <a:pt x="837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5"/>
            <p:cNvSpPr/>
            <p:nvPr/>
          </p:nvSpPr>
          <p:spPr>
            <a:xfrm>
              <a:off x="757968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2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0" y="426"/>
                    <a:pt x="788" y="405"/>
                    <a:pt x="845" y="405"/>
                  </a:cubicBezTo>
                  <a:close/>
                  <a:moveTo>
                    <a:pt x="842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7" y="1208"/>
                    <a:pt x="685" y="1266"/>
                    <a:pt x="840" y="1266"/>
                  </a:cubicBezTo>
                  <a:cubicBezTo>
                    <a:pt x="1164" y="1266"/>
                    <a:pt x="1477" y="1012"/>
                    <a:pt x="1477" y="631"/>
                  </a:cubicBezTo>
                  <a:cubicBezTo>
                    <a:pt x="1477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5"/>
            <p:cNvSpPr/>
            <p:nvPr/>
          </p:nvSpPr>
          <p:spPr>
            <a:xfrm>
              <a:off x="779409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7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1" y="426"/>
                    <a:pt x="788" y="405"/>
                    <a:pt x="845" y="405"/>
                  </a:cubicBezTo>
                  <a:close/>
                  <a:moveTo>
                    <a:pt x="847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9" y="1208"/>
                    <a:pt x="687" y="1266"/>
                    <a:pt x="842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5"/>
            <p:cNvSpPr/>
            <p:nvPr/>
          </p:nvSpPr>
          <p:spPr>
            <a:xfrm>
              <a:off x="7614937" y="4537596"/>
              <a:ext cx="188654" cy="73175"/>
            </a:xfrm>
            <a:custGeom>
              <a:avLst/>
              <a:gdLst/>
              <a:ahLst/>
              <a:cxnLst/>
              <a:rect l="l" t="t" r="r" b="b"/>
              <a:pathLst>
                <a:path w="7193" h="2790" extrusionOk="0">
                  <a:moveTo>
                    <a:pt x="3588" y="1"/>
                  </a:moveTo>
                  <a:cubicBezTo>
                    <a:pt x="3484" y="1"/>
                    <a:pt x="3379" y="72"/>
                    <a:pt x="3386" y="214"/>
                  </a:cubicBezTo>
                  <a:lnTo>
                    <a:pt x="3386" y="445"/>
                  </a:lnTo>
                  <a:lnTo>
                    <a:pt x="1986" y="445"/>
                  </a:lnTo>
                  <a:cubicBezTo>
                    <a:pt x="1712" y="445"/>
                    <a:pt x="1457" y="575"/>
                    <a:pt x="1298" y="796"/>
                  </a:cubicBezTo>
                  <a:lnTo>
                    <a:pt x="105" y="2466"/>
                  </a:lnTo>
                  <a:cubicBezTo>
                    <a:pt x="1" y="2621"/>
                    <a:pt x="133" y="2779"/>
                    <a:pt x="275" y="2779"/>
                  </a:cubicBezTo>
                  <a:cubicBezTo>
                    <a:pt x="330" y="2779"/>
                    <a:pt x="387" y="2755"/>
                    <a:pt x="432" y="2697"/>
                  </a:cubicBezTo>
                  <a:lnTo>
                    <a:pt x="1625" y="1032"/>
                  </a:lnTo>
                  <a:cubicBezTo>
                    <a:pt x="1707" y="916"/>
                    <a:pt x="1842" y="844"/>
                    <a:pt x="1986" y="844"/>
                  </a:cubicBezTo>
                  <a:lnTo>
                    <a:pt x="3386" y="844"/>
                  </a:lnTo>
                  <a:lnTo>
                    <a:pt x="3386" y="2365"/>
                  </a:lnTo>
                  <a:cubicBezTo>
                    <a:pt x="3379" y="2507"/>
                    <a:pt x="3484" y="2578"/>
                    <a:pt x="3588" y="2578"/>
                  </a:cubicBezTo>
                  <a:cubicBezTo>
                    <a:pt x="3693" y="2578"/>
                    <a:pt x="3798" y="2507"/>
                    <a:pt x="3790" y="2365"/>
                  </a:cubicBezTo>
                  <a:lnTo>
                    <a:pt x="3790" y="844"/>
                  </a:lnTo>
                  <a:lnTo>
                    <a:pt x="5191" y="844"/>
                  </a:lnTo>
                  <a:cubicBezTo>
                    <a:pt x="5335" y="844"/>
                    <a:pt x="5470" y="916"/>
                    <a:pt x="5551" y="1032"/>
                  </a:cubicBezTo>
                  <a:lnTo>
                    <a:pt x="6740" y="2697"/>
                  </a:lnTo>
                  <a:cubicBezTo>
                    <a:pt x="6784" y="2763"/>
                    <a:pt x="6844" y="2790"/>
                    <a:pt x="6903" y="2790"/>
                  </a:cubicBezTo>
                  <a:cubicBezTo>
                    <a:pt x="7050" y="2790"/>
                    <a:pt x="7192" y="2620"/>
                    <a:pt x="7072" y="2466"/>
                  </a:cubicBezTo>
                  <a:lnTo>
                    <a:pt x="5884" y="796"/>
                  </a:lnTo>
                  <a:cubicBezTo>
                    <a:pt x="5725" y="575"/>
                    <a:pt x="5465" y="445"/>
                    <a:pt x="5195" y="445"/>
                  </a:cubicBezTo>
                  <a:lnTo>
                    <a:pt x="3790" y="445"/>
                  </a:lnTo>
                  <a:lnTo>
                    <a:pt x="3790" y="214"/>
                  </a:lnTo>
                  <a:cubicBezTo>
                    <a:pt x="3798" y="72"/>
                    <a:pt x="3693" y="1"/>
                    <a:pt x="3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4" name="Google Shape;12074;p75"/>
          <p:cNvGrpSpPr/>
          <p:nvPr/>
        </p:nvGrpSpPr>
        <p:grpSpPr>
          <a:xfrm>
            <a:off x="4905872" y="2907767"/>
            <a:ext cx="362857" cy="362726"/>
            <a:chOff x="4905872" y="2907767"/>
            <a:chExt cx="362857" cy="362726"/>
          </a:xfrm>
        </p:grpSpPr>
        <p:sp>
          <p:nvSpPr>
            <p:cNvPr id="12075" name="Google Shape;12075;p75"/>
            <p:cNvSpPr/>
            <p:nvPr/>
          </p:nvSpPr>
          <p:spPr>
            <a:xfrm>
              <a:off x="4998639" y="3063506"/>
              <a:ext cx="4328" cy="11016"/>
            </a:xfrm>
            <a:custGeom>
              <a:avLst/>
              <a:gdLst/>
              <a:ahLst/>
              <a:cxnLst/>
              <a:rect l="l" t="t" r="r" b="b"/>
              <a:pathLst>
                <a:path w="165" h="420" extrusionOk="0">
                  <a:moveTo>
                    <a:pt x="1" y="0"/>
                  </a:moveTo>
                  <a:lnTo>
                    <a:pt x="1" y="419"/>
                  </a:lnTo>
                  <a:lnTo>
                    <a:pt x="73" y="371"/>
                  </a:lnTo>
                  <a:cubicBezTo>
                    <a:pt x="130" y="328"/>
                    <a:pt x="164" y="260"/>
                    <a:pt x="164" y="188"/>
                  </a:cubicBezTo>
                  <a:cubicBezTo>
                    <a:pt x="164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8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5"/>
            <p:cNvSpPr/>
            <p:nvPr/>
          </p:nvSpPr>
          <p:spPr>
            <a:xfrm>
              <a:off x="4931129" y="3063506"/>
              <a:ext cx="5324" cy="11016"/>
            </a:xfrm>
            <a:custGeom>
              <a:avLst/>
              <a:gdLst/>
              <a:ahLst/>
              <a:cxnLst/>
              <a:rect l="l" t="t" r="r" b="b"/>
              <a:pathLst>
                <a:path w="203" h="420" extrusionOk="0">
                  <a:moveTo>
                    <a:pt x="202" y="0"/>
                  </a:moveTo>
                  <a:lnTo>
                    <a:pt x="145" y="20"/>
                  </a:lnTo>
                  <a:cubicBezTo>
                    <a:pt x="135" y="24"/>
                    <a:pt x="125" y="24"/>
                    <a:pt x="116" y="29"/>
                  </a:cubicBezTo>
                  <a:lnTo>
                    <a:pt x="97" y="29"/>
                  </a:lnTo>
                  <a:lnTo>
                    <a:pt x="87" y="39"/>
                  </a:lnTo>
                  <a:cubicBezTo>
                    <a:pt x="0" y="140"/>
                    <a:pt x="20" y="299"/>
                    <a:pt x="130" y="371"/>
                  </a:cubicBezTo>
                  <a:lnTo>
                    <a:pt x="135" y="371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5"/>
            <p:cNvSpPr/>
            <p:nvPr/>
          </p:nvSpPr>
          <p:spPr>
            <a:xfrm>
              <a:off x="5080416" y="3203088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0"/>
                  </a:moveTo>
                  <a:lnTo>
                    <a:pt x="1" y="217"/>
                  </a:lnTo>
                  <a:lnTo>
                    <a:pt x="270" y="481"/>
                  </a:lnTo>
                  <a:lnTo>
                    <a:pt x="554" y="183"/>
                  </a:lnTo>
                  <a:lnTo>
                    <a:pt x="554" y="0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0"/>
                    <a:pt x="49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5"/>
            <p:cNvSpPr/>
            <p:nvPr/>
          </p:nvSpPr>
          <p:spPr>
            <a:xfrm>
              <a:off x="4945633" y="3046589"/>
              <a:ext cx="43957" cy="48101"/>
            </a:xfrm>
            <a:custGeom>
              <a:avLst/>
              <a:gdLst/>
              <a:ahLst/>
              <a:cxnLst/>
              <a:rect l="l" t="t" r="r" b="b"/>
              <a:pathLst>
                <a:path w="1676" h="1834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37" y="1834"/>
                  </a:cubicBezTo>
                  <a:lnTo>
                    <a:pt x="934" y="1834"/>
                  </a:lnTo>
                  <a:cubicBezTo>
                    <a:pt x="1343" y="1829"/>
                    <a:pt x="1675" y="1502"/>
                    <a:pt x="1675" y="1093"/>
                  </a:cubicBezTo>
                  <a:lnTo>
                    <a:pt x="1675" y="443"/>
                  </a:lnTo>
                  <a:lnTo>
                    <a:pt x="1646" y="429"/>
                  </a:lnTo>
                  <a:cubicBezTo>
                    <a:pt x="1478" y="347"/>
                    <a:pt x="1338" y="21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5"/>
            <p:cNvSpPr/>
            <p:nvPr/>
          </p:nvSpPr>
          <p:spPr>
            <a:xfrm>
              <a:off x="5080416" y="3003681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8"/>
                  </a:lnTo>
                  <a:lnTo>
                    <a:pt x="554" y="1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5"/>
                    <a:pt x="4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5"/>
            <p:cNvSpPr/>
            <p:nvPr/>
          </p:nvSpPr>
          <p:spPr>
            <a:xfrm>
              <a:off x="4960268" y="3103371"/>
              <a:ext cx="14556" cy="12668"/>
            </a:xfrm>
            <a:custGeom>
              <a:avLst/>
              <a:gdLst/>
              <a:ahLst/>
              <a:cxnLst/>
              <a:rect l="l" t="t" r="r" b="b"/>
              <a:pathLst>
                <a:path w="555" h="483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6" y="6"/>
                  </a:lnTo>
                  <a:cubicBezTo>
                    <a:pt x="463" y="11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6" y="15"/>
                    <a:pt x="92" y="11"/>
                    <a:pt x="49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5"/>
            <p:cNvSpPr/>
            <p:nvPr/>
          </p:nvSpPr>
          <p:spPr>
            <a:xfrm>
              <a:off x="5118918" y="3163196"/>
              <a:ext cx="4170" cy="11016"/>
            </a:xfrm>
            <a:custGeom>
              <a:avLst/>
              <a:gdLst/>
              <a:ahLst/>
              <a:cxnLst/>
              <a:rect l="l" t="t" r="r" b="b"/>
              <a:pathLst>
                <a:path w="159" h="420" extrusionOk="0">
                  <a:moveTo>
                    <a:pt x="0" y="1"/>
                  </a:moveTo>
                  <a:lnTo>
                    <a:pt x="0" y="419"/>
                  </a:lnTo>
                  <a:lnTo>
                    <a:pt x="68" y="366"/>
                  </a:lnTo>
                  <a:cubicBezTo>
                    <a:pt x="125" y="323"/>
                    <a:pt x="159" y="256"/>
                    <a:pt x="159" y="184"/>
                  </a:cubicBezTo>
                  <a:cubicBezTo>
                    <a:pt x="159" y="131"/>
                    <a:pt x="135" y="73"/>
                    <a:pt x="96" y="34"/>
                  </a:cubicBezTo>
                  <a:lnTo>
                    <a:pt x="87" y="25"/>
                  </a:lnTo>
                  <a:lnTo>
                    <a:pt x="72" y="25"/>
                  </a:lnTo>
                  <a:lnTo>
                    <a:pt x="5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5"/>
            <p:cNvSpPr/>
            <p:nvPr/>
          </p:nvSpPr>
          <p:spPr>
            <a:xfrm>
              <a:off x="5065781" y="2947029"/>
              <a:ext cx="43931" cy="47970"/>
            </a:xfrm>
            <a:custGeom>
              <a:avLst/>
              <a:gdLst/>
              <a:ahLst/>
              <a:cxnLst/>
              <a:rect l="l" t="t" r="r" b="b"/>
              <a:pathLst>
                <a:path w="1675" h="1829" extrusionOk="0">
                  <a:moveTo>
                    <a:pt x="1223" y="0"/>
                  </a:moveTo>
                  <a:lnTo>
                    <a:pt x="1184" y="29"/>
                  </a:lnTo>
                  <a:cubicBezTo>
                    <a:pt x="804" y="347"/>
                    <a:pt x="304" y="443"/>
                    <a:pt x="39" y="472"/>
                  </a:cubicBezTo>
                  <a:lnTo>
                    <a:pt x="0" y="477"/>
                  </a:lnTo>
                  <a:lnTo>
                    <a:pt x="0" y="1088"/>
                  </a:lnTo>
                  <a:cubicBezTo>
                    <a:pt x="0" y="1497"/>
                    <a:pt x="328" y="1824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497"/>
                    <a:pt x="1675" y="1088"/>
                  </a:cubicBezTo>
                  <a:lnTo>
                    <a:pt x="1675" y="438"/>
                  </a:lnTo>
                  <a:lnTo>
                    <a:pt x="1646" y="428"/>
                  </a:lnTo>
                  <a:cubicBezTo>
                    <a:pt x="1478" y="342"/>
                    <a:pt x="1338" y="207"/>
                    <a:pt x="1247" y="43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5"/>
            <p:cNvSpPr/>
            <p:nvPr/>
          </p:nvSpPr>
          <p:spPr>
            <a:xfrm>
              <a:off x="5118918" y="2963815"/>
              <a:ext cx="4170" cy="10989"/>
            </a:xfrm>
            <a:custGeom>
              <a:avLst/>
              <a:gdLst/>
              <a:ahLst/>
              <a:cxnLst/>
              <a:rect l="l" t="t" r="r" b="b"/>
              <a:pathLst>
                <a:path w="159" h="419" extrusionOk="0">
                  <a:moveTo>
                    <a:pt x="0" y="0"/>
                  </a:moveTo>
                  <a:lnTo>
                    <a:pt x="0" y="419"/>
                  </a:lnTo>
                  <a:lnTo>
                    <a:pt x="68" y="371"/>
                  </a:lnTo>
                  <a:cubicBezTo>
                    <a:pt x="125" y="327"/>
                    <a:pt x="159" y="260"/>
                    <a:pt x="159" y="188"/>
                  </a:cubicBezTo>
                  <a:cubicBezTo>
                    <a:pt x="159" y="130"/>
                    <a:pt x="135" y="77"/>
                    <a:pt x="96" y="34"/>
                  </a:cubicBezTo>
                  <a:lnTo>
                    <a:pt x="87" y="24"/>
                  </a:lnTo>
                  <a:lnTo>
                    <a:pt x="72" y="24"/>
                  </a:lnTo>
                  <a:lnTo>
                    <a:pt x="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5"/>
            <p:cNvSpPr/>
            <p:nvPr/>
          </p:nvSpPr>
          <p:spPr>
            <a:xfrm>
              <a:off x="5186034" y="3046589"/>
              <a:ext cx="43826" cy="48101"/>
            </a:xfrm>
            <a:custGeom>
              <a:avLst/>
              <a:gdLst/>
              <a:ahLst/>
              <a:cxnLst/>
              <a:rect l="l" t="t" r="r" b="b"/>
              <a:pathLst>
                <a:path w="1671" h="1834" extrusionOk="0">
                  <a:moveTo>
                    <a:pt x="1218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34"/>
                  </a:cubicBezTo>
                  <a:lnTo>
                    <a:pt x="934" y="1834"/>
                  </a:lnTo>
                  <a:cubicBezTo>
                    <a:pt x="1339" y="1829"/>
                    <a:pt x="1671" y="1502"/>
                    <a:pt x="1671" y="1093"/>
                  </a:cubicBezTo>
                  <a:lnTo>
                    <a:pt x="1671" y="443"/>
                  </a:lnTo>
                  <a:lnTo>
                    <a:pt x="1647" y="429"/>
                  </a:lnTo>
                  <a:cubicBezTo>
                    <a:pt x="1478" y="347"/>
                    <a:pt x="1339" y="212"/>
                    <a:pt x="1247" y="49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5"/>
            <p:cNvSpPr/>
            <p:nvPr/>
          </p:nvSpPr>
          <p:spPr>
            <a:xfrm>
              <a:off x="5200696" y="3103371"/>
              <a:ext cx="14530" cy="12668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0" y="1"/>
                  </a:moveTo>
                  <a:lnTo>
                    <a:pt x="0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5" y="6"/>
                  </a:lnTo>
                  <a:cubicBezTo>
                    <a:pt x="462" y="11"/>
                    <a:pt x="419" y="15"/>
                    <a:pt x="375" y="15"/>
                  </a:cubicBezTo>
                  <a:lnTo>
                    <a:pt x="178" y="15"/>
                  </a:lnTo>
                  <a:cubicBezTo>
                    <a:pt x="135" y="15"/>
                    <a:pt x="92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5"/>
            <p:cNvSpPr/>
            <p:nvPr/>
          </p:nvSpPr>
          <p:spPr>
            <a:xfrm>
              <a:off x="5171399" y="3063506"/>
              <a:ext cx="5455" cy="11016"/>
            </a:xfrm>
            <a:custGeom>
              <a:avLst/>
              <a:gdLst/>
              <a:ahLst/>
              <a:cxnLst/>
              <a:rect l="l" t="t" r="r" b="b"/>
              <a:pathLst>
                <a:path w="208" h="420" extrusionOk="0">
                  <a:moveTo>
                    <a:pt x="208" y="0"/>
                  </a:moveTo>
                  <a:lnTo>
                    <a:pt x="145" y="20"/>
                  </a:lnTo>
                  <a:cubicBezTo>
                    <a:pt x="136" y="24"/>
                    <a:pt x="126" y="24"/>
                    <a:pt x="116" y="29"/>
                  </a:cubicBezTo>
                  <a:lnTo>
                    <a:pt x="102" y="29"/>
                  </a:lnTo>
                  <a:lnTo>
                    <a:pt x="92" y="39"/>
                  </a:lnTo>
                  <a:cubicBezTo>
                    <a:pt x="1" y="140"/>
                    <a:pt x="25" y="299"/>
                    <a:pt x="136" y="371"/>
                  </a:cubicBezTo>
                  <a:lnTo>
                    <a:pt x="140" y="371"/>
                  </a:lnTo>
                  <a:lnTo>
                    <a:pt x="208" y="41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5"/>
            <p:cNvSpPr/>
            <p:nvPr/>
          </p:nvSpPr>
          <p:spPr>
            <a:xfrm>
              <a:off x="5239040" y="3063506"/>
              <a:ext cx="4196" cy="11016"/>
            </a:xfrm>
            <a:custGeom>
              <a:avLst/>
              <a:gdLst/>
              <a:ahLst/>
              <a:cxnLst/>
              <a:rect l="l" t="t" r="r" b="b"/>
              <a:pathLst>
                <a:path w="160" h="420" extrusionOk="0">
                  <a:moveTo>
                    <a:pt x="1" y="0"/>
                  </a:moveTo>
                  <a:lnTo>
                    <a:pt x="1" y="419"/>
                  </a:lnTo>
                  <a:lnTo>
                    <a:pt x="68" y="371"/>
                  </a:lnTo>
                  <a:cubicBezTo>
                    <a:pt x="126" y="328"/>
                    <a:pt x="160" y="260"/>
                    <a:pt x="160" y="188"/>
                  </a:cubicBezTo>
                  <a:cubicBezTo>
                    <a:pt x="160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9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5"/>
            <p:cNvSpPr/>
            <p:nvPr/>
          </p:nvSpPr>
          <p:spPr>
            <a:xfrm>
              <a:off x="5051277" y="2963815"/>
              <a:ext cx="5324" cy="10989"/>
            </a:xfrm>
            <a:custGeom>
              <a:avLst/>
              <a:gdLst/>
              <a:ahLst/>
              <a:cxnLst/>
              <a:rect l="l" t="t" r="r" b="b"/>
              <a:pathLst>
                <a:path w="203" h="419" extrusionOk="0">
                  <a:moveTo>
                    <a:pt x="202" y="0"/>
                  </a:moveTo>
                  <a:lnTo>
                    <a:pt x="144" y="19"/>
                  </a:lnTo>
                  <a:cubicBezTo>
                    <a:pt x="135" y="24"/>
                    <a:pt x="125" y="29"/>
                    <a:pt x="116" y="29"/>
                  </a:cubicBezTo>
                  <a:lnTo>
                    <a:pt x="101" y="29"/>
                  </a:lnTo>
                  <a:lnTo>
                    <a:pt x="91" y="39"/>
                  </a:lnTo>
                  <a:cubicBezTo>
                    <a:pt x="0" y="140"/>
                    <a:pt x="19" y="298"/>
                    <a:pt x="135" y="371"/>
                  </a:cubicBezTo>
                  <a:lnTo>
                    <a:pt x="135" y="375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5"/>
            <p:cNvSpPr/>
            <p:nvPr/>
          </p:nvSpPr>
          <p:spPr>
            <a:xfrm>
              <a:off x="5065781" y="3146280"/>
              <a:ext cx="43931" cy="47996"/>
            </a:xfrm>
            <a:custGeom>
              <a:avLst/>
              <a:gdLst/>
              <a:ahLst/>
              <a:cxnLst/>
              <a:rect l="l" t="t" r="r" b="b"/>
              <a:pathLst>
                <a:path w="1675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28" y="1829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502"/>
                    <a:pt x="1675" y="1093"/>
                  </a:cubicBezTo>
                  <a:lnTo>
                    <a:pt x="1675" y="444"/>
                  </a:lnTo>
                  <a:lnTo>
                    <a:pt x="1646" y="429"/>
                  </a:lnTo>
                  <a:cubicBezTo>
                    <a:pt x="1478" y="347"/>
                    <a:pt x="1338" y="213"/>
                    <a:pt x="1247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5"/>
            <p:cNvSpPr/>
            <p:nvPr/>
          </p:nvSpPr>
          <p:spPr>
            <a:xfrm>
              <a:off x="4945633" y="3046589"/>
              <a:ext cx="34620" cy="47996"/>
            </a:xfrm>
            <a:custGeom>
              <a:avLst/>
              <a:gdLst/>
              <a:ahLst/>
              <a:cxnLst/>
              <a:rect l="l" t="t" r="r" b="b"/>
              <a:pathLst>
                <a:path w="1320" h="1830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42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89" y="1093"/>
                  </a:cubicBezTo>
                  <a:lnTo>
                    <a:pt x="289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9" y="150"/>
                  </a:cubicBezTo>
                  <a:cubicBezTo>
                    <a:pt x="1295" y="116"/>
                    <a:pt x="1271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5"/>
            <p:cNvSpPr/>
            <p:nvPr/>
          </p:nvSpPr>
          <p:spPr>
            <a:xfrm>
              <a:off x="5065781" y="2946898"/>
              <a:ext cx="34594" cy="48101"/>
            </a:xfrm>
            <a:custGeom>
              <a:avLst/>
              <a:gdLst/>
              <a:ahLst/>
              <a:cxnLst/>
              <a:rect l="l" t="t" r="r" b="b"/>
              <a:pathLst>
                <a:path w="1319" h="1834" extrusionOk="0">
                  <a:moveTo>
                    <a:pt x="1223" y="0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502"/>
                    <a:pt x="332" y="1829"/>
                    <a:pt x="737" y="1834"/>
                  </a:cubicBezTo>
                  <a:lnTo>
                    <a:pt x="982" y="1834"/>
                  </a:lnTo>
                  <a:cubicBezTo>
                    <a:pt x="592" y="1805"/>
                    <a:pt x="289" y="1482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3"/>
                    <a:pt x="1016" y="332"/>
                    <a:pt x="1319" y="150"/>
                  </a:cubicBezTo>
                  <a:cubicBezTo>
                    <a:pt x="1295" y="116"/>
                    <a:pt x="1271" y="82"/>
                    <a:pt x="1251" y="48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5"/>
            <p:cNvSpPr/>
            <p:nvPr/>
          </p:nvSpPr>
          <p:spPr>
            <a:xfrm>
              <a:off x="5186034" y="3046589"/>
              <a:ext cx="34489" cy="47996"/>
            </a:xfrm>
            <a:custGeom>
              <a:avLst/>
              <a:gdLst/>
              <a:ahLst/>
              <a:cxnLst/>
              <a:rect l="l" t="t" r="r" b="b"/>
              <a:pathLst>
                <a:path w="1315" h="1830" extrusionOk="0">
                  <a:moveTo>
                    <a:pt x="1223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29"/>
                  </a:cubicBezTo>
                  <a:lnTo>
                    <a:pt x="983" y="1829"/>
                  </a:lnTo>
                  <a:cubicBezTo>
                    <a:pt x="593" y="1805"/>
                    <a:pt x="290" y="1483"/>
                    <a:pt x="290" y="1093"/>
                  </a:cubicBezTo>
                  <a:lnTo>
                    <a:pt x="290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5" y="150"/>
                  </a:cubicBezTo>
                  <a:cubicBezTo>
                    <a:pt x="1291" y="116"/>
                    <a:pt x="1266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5"/>
            <p:cNvSpPr/>
            <p:nvPr/>
          </p:nvSpPr>
          <p:spPr>
            <a:xfrm>
              <a:off x="5065781" y="3146280"/>
              <a:ext cx="34594" cy="47996"/>
            </a:xfrm>
            <a:custGeom>
              <a:avLst/>
              <a:gdLst/>
              <a:ahLst/>
              <a:cxnLst/>
              <a:rect l="l" t="t" r="r" b="b"/>
              <a:pathLst>
                <a:path w="1319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32" y="1829"/>
                    <a:pt x="737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4"/>
                    <a:pt x="1016" y="333"/>
                    <a:pt x="1319" y="150"/>
                  </a:cubicBezTo>
                  <a:cubicBezTo>
                    <a:pt x="1295" y="116"/>
                    <a:pt x="1271" y="83"/>
                    <a:pt x="1251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5"/>
            <p:cNvSpPr/>
            <p:nvPr/>
          </p:nvSpPr>
          <p:spPr>
            <a:xfrm>
              <a:off x="5051277" y="3163196"/>
              <a:ext cx="5324" cy="10884"/>
            </a:xfrm>
            <a:custGeom>
              <a:avLst/>
              <a:gdLst/>
              <a:ahLst/>
              <a:cxnLst/>
              <a:rect l="l" t="t" r="r" b="b"/>
              <a:pathLst>
                <a:path w="203" h="415" extrusionOk="0">
                  <a:moveTo>
                    <a:pt x="202" y="1"/>
                  </a:moveTo>
                  <a:lnTo>
                    <a:pt x="144" y="20"/>
                  </a:lnTo>
                  <a:cubicBezTo>
                    <a:pt x="135" y="20"/>
                    <a:pt x="125" y="25"/>
                    <a:pt x="116" y="25"/>
                  </a:cubicBezTo>
                  <a:lnTo>
                    <a:pt x="101" y="25"/>
                  </a:lnTo>
                  <a:lnTo>
                    <a:pt x="91" y="39"/>
                  </a:lnTo>
                  <a:cubicBezTo>
                    <a:pt x="0" y="140"/>
                    <a:pt x="19" y="294"/>
                    <a:pt x="135" y="366"/>
                  </a:cubicBezTo>
                  <a:lnTo>
                    <a:pt x="135" y="371"/>
                  </a:lnTo>
                  <a:lnTo>
                    <a:pt x="202" y="41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5"/>
            <p:cNvSpPr/>
            <p:nvPr/>
          </p:nvSpPr>
          <p:spPr>
            <a:xfrm>
              <a:off x="4917491" y="311525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5" y="428"/>
                  </a:lnTo>
                  <a:cubicBezTo>
                    <a:pt x="2022" y="467"/>
                    <a:pt x="1969" y="491"/>
                    <a:pt x="1911" y="496"/>
                  </a:cubicBezTo>
                  <a:lnTo>
                    <a:pt x="1906" y="496"/>
                  </a:lnTo>
                  <a:cubicBezTo>
                    <a:pt x="1848" y="496"/>
                    <a:pt x="1795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1" y="337"/>
                  </a:lnTo>
                  <a:cubicBezTo>
                    <a:pt x="472" y="342"/>
                    <a:pt x="1" y="515"/>
                    <a:pt x="1" y="1121"/>
                  </a:cubicBezTo>
                  <a:lnTo>
                    <a:pt x="1" y="1915"/>
                  </a:lnTo>
                  <a:lnTo>
                    <a:pt x="3792" y="1915"/>
                  </a:lnTo>
                  <a:lnTo>
                    <a:pt x="3792" y="1121"/>
                  </a:lnTo>
                  <a:cubicBezTo>
                    <a:pt x="3792" y="515"/>
                    <a:pt x="3326" y="342"/>
                    <a:pt x="3301" y="332"/>
                  </a:cubicBezTo>
                  <a:lnTo>
                    <a:pt x="3292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5"/>
            <p:cNvSpPr/>
            <p:nvPr/>
          </p:nvSpPr>
          <p:spPr>
            <a:xfrm>
              <a:off x="5157892" y="3115253"/>
              <a:ext cx="99481" cy="51012"/>
            </a:xfrm>
            <a:custGeom>
              <a:avLst/>
              <a:gdLst/>
              <a:ahLst/>
              <a:cxnLst/>
              <a:rect l="l" t="t" r="r" b="b"/>
              <a:pathLst>
                <a:path w="3793" h="1945" extrusionOk="0">
                  <a:moveTo>
                    <a:pt x="2474" y="0"/>
                  </a:moveTo>
                  <a:lnTo>
                    <a:pt x="2060" y="428"/>
                  </a:lnTo>
                  <a:cubicBezTo>
                    <a:pt x="2022" y="467"/>
                    <a:pt x="1969" y="491"/>
                    <a:pt x="1906" y="496"/>
                  </a:cubicBezTo>
                  <a:cubicBezTo>
                    <a:pt x="1849" y="496"/>
                    <a:pt x="1796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3" y="342"/>
                    <a:pt x="1" y="515"/>
                    <a:pt x="1" y="1121"/>
                  </a:cubicBezTo>
                  <a:lnTo>
                    <a:pt x="1" y="1944"/>
                  </a:lnTo>
                  <a:lnTo>
                    <a:pt x="3788" y="1944"/>
                  </a:lnTo>
                  <a:lnTo>
                    <a:pt x="3788" y="1121"/>
                  </a:lnTo>
                  <a:cubicBezTo>
                    <a:pt x="3793" y="515"/>
                    <a:pt x="3316" y="342"/>
                    <a:pt x="3302" y="332"/>
                  </a:cubicBezTo>
                  <a:lnTo>
                    <a:pt x="3287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5"/>
            <p:cNvSpPr/>
            <p:nvPr/>
          </p:nvSpPr>
          <p:spPr>
            <a:xfrm>
              <a:off x="5037377" y="321494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0" y="429"/>
                  </a:lnTo>
                  <a:cubicBezTo>
                    <a:pt x="2022" y="467"/>
                    <a:pt x="1964" y="491"/>
                    <a:pt x="1906" y="491"/>
                  </a:cubicBezTo>
                  <a:cubicBezTo>
                    <a:pt x="1901" y="492"/>
                    <a:pt x="1896" y="492"/>
                    <a:pt x="1892" y="492"/>
                  </a:cubicBezTo>
                  <a:cubicBezTo>
                    <a:pt x="1840" y="492"/>
                    <a:pt x="1792" y="469"/>
                    <a:pt x="1752" y="434"/>
                  </a:cubicBezTo>
                  <a:lnTo>
                    <a:pt x="1319" y="10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2" y="342"/>
                    <a:pt x="1" y="515"/>
                    <a:pt x="1" y="1122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15"/>
                    <a:pt x="3321" y="337"/>
                    <a:pt x="3297" y="332"/>
                  </a:cubicBezTo>
                  <a:lnTo>
                    <a:pt x="3287" y="328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5"/>
            <p:cNvSpPr/>
            <p:nvPr/>
          </p:nvSpPr>
          <p:spPr>
            <a:xfrm>
              <a:off x="4938053" y="3017817"/>
              <a:ext cx="58959" cy="33335"/>
            </a:xfrm>
            <a:custGeom>
              <a:avLst/>
              <a:gdLst/>
              <a:ahLst/>
              <a:cxnLst/>
              <a:rect l="l" t="t" r="r" b="b"/>
              <a:pathLst>
                <a:path w="2248" h="1271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9" y="1252"/>
                  </a:lnTo>
                  <a:lnTo>
                    <a:pt x="116" y="1252"/>
                  </a:lnTo>
                  <a:cubicBezTo>
                    <a:pt x="126" y="1252"/>
                    <a:pt x="1026" y="1242"/>
                    <a:pt x="1430" y="684"/>
                  </a:cubicBezTo>
                  <a:cubicBezTo>
                    <a:pt x="1465" y="633"/>
                    <a:pt x="1517" y="610"/>
                    <a:pt x="1569" y="610"/>
                  </a:cubicBezTo>
                  <a:cubicBezTo>
                    <a:pt x="1646" y="610"/>
                    <a:pt x="1723" y="660"/>
                    <a:pt x="1743" y="746"/>
                  </a:cubicBezTo>
                  <a:cubicBezTo>
                    <a:pt x="1748" y="766"/>
                    <a:pt x="1853" y="1179"/>
                    <a:pt x="2176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48" y="482"/>
                    <a:pt x="1767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5"/>
            <p:cNvSpPr/>
            <p:nvPr/>
          </p:nvSpPr>
          <p:spPr>
            <a:xfrm>
              <a:off x="5058333" y="2917996"/>
              <a:ext cx="58959" cy="33466"/>
            </a:xfrm>
            <a:custGeom>
              <a:avLst/>
              <a:gdLst/>
              <a:ahLst/>
              <a:cxnLst/>
              <a:rect l="l" t="t" r="r" b="b"/>
              <a:pathLst>
                <a:path w="2248" h="1276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21" y="1252"/>
                    <a:pt x="1021" y="1247"/>
                    <a:pt x="1430" y="689"/>
                  </a:cubicBezTo>
                  <a:cubicBezTo>
                    <a:pt x="1465" y="637"/>
                    <a:pt x="1518" y="614"/>
                    <a:pt x="1571" y="614"/>
                  </a:cubicBezTo>
                  <a:cubicBezTo>
                    <a:pt x="1647" y="614"/>
                    <a:pt x="1722" y="663"/>
                    <a:pt x="1742" y="751"/>
                  </a:cubicBezTo>
                  <a:cubicBezTo>
                    <a:pt x="1747" y="770"/>
                    <a:pt x="1848" y="1184"/>
                    <a:pt x="2175" y="1256"/>
                  </a:cubicBezTo>
                  <a:lnTo>
                    <a:pt x="2190" y="1256"/>
                  </a:lnTo>
                  <a:lnTo>
                    <a:pt x="2243" y="1276"/>
                  </a:lnTo>
                  <a:lnTo>
                    <a:pt x="2243" y="1078"/>
                  </a:lnTo>
                  <a:cubicBezTo>
                    <a:pt x="2248" y="482"/>
                    <a:pt x="1766" y="0"/>
                    <a:pt x="117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5"/>
            <p:cNvSpPr/>
            <p:nvPr/>
          </p:nvSpPr>
          <p:spPr>
            <a:xfrm>
              <a:off x="5178350" y="3017817"/>
              <a:ext cx="59091" cy="33335"/>
            </a:xfrm>
            <a:custGeom>
              <a:avLst/>
              <a:gdLst/>
              <a:ahLst/>
              <a:cxnLst/>
              <a:rect l="l" t="t" r="r" b="b"/>
              <a:pathLst>
                <a:path w="2253" h="1271" extrusionOk="0">
                  <a:moveTo>
                    <a:pt x="1073" y="1"/>
                  </a:moveTo>
                  <a:cubicBezTo>
                    <a:pt x="482" y="1"/>
                    <a:pt x="0" y="477"/>
                    <a:pt x="0" y="1069"/>
                  </a:cubicBezTo>
                  <a:lnTo>
                    <a:pt x="0" y="1271"/>
                  </a:lnTo>
                  <a:lnTo>
                    <a:pt x="58" y="1252"/>
                  </a:lnTo>
                  <a:lnTo>
                    <a:pt x="116" y="1252"/>
                  </a:lnTo>
                  <a:cubicBezTo>
                    <a:pt x="126" y="1252"/>
                    <a:pt x="1025" y="1242"/>
                    <a:pt x="1430" y="684"/>
                  </a:cubicBezTo>
                  <a:cubicBezTo>
                    <a:pt x="1467" y="633"/>
                    <a:pt x="1520" y="610"/>
                    <a:pt x="1572" y="610"/>
                  </a:cubicBezTo>
                  <a:cubicBezTo>
                    <a:pt x="1650" y="610"/>
                    <a:pt x="1725" y="660"/>
                    <a:pt x="1742" y="746"/>
                  </a:cubicBezTo>
                  <a:cubicBezTo>
                    <a:pt x="1747" y="766"/>
                    <a:pt x="1853" y="1179"/>
                    <a:pt x="2180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52" y="482"/>
                    <a:pt x="1771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5"/>
            <p:cNvSpPr/>
            <p:nvPr/>
          </p:nvSpPr>
          <p:spPr>
            <a:xfrm>
              <a:off x="5058202" y="3117403"/>
              <a:ext cx="59091" cy="33466"/>
            </a:xfrm>
            <a:custGeom>
              <a:avLst/>
              <a:gdLst/>
              <a:ahLst/>
              <a:cxnLst/>
              <a:rect l="l" t="t" r="r" b="b"/>
              <a:pathLst>
                <a:path w="2253" h="1276" extrusionOk="0">
                  <a:moveTo>
                    <a:pt x="1074" y="0"/>
                  </a:moveTo>
                  <a:cubicBezTo>
                    <a:pt x="482" y="0"/>
                    <a:pt x="1" y="481"/>
                    <a:pt x="6" y="1073"/>
                  </a:cubicBezTo>
                  <a:lnTo>
                    <a:pt x="6" y="1275"/>
                  </a:lnTo>
                  <a:lnTo>
                    <a:pt x="58" y="1256"/>
                  </a:lnTo>
                  <a:lnTo>
                    <a:pt x="116" y="1256"/>
                  </a:lnTo>
                  <a:cubicBezTo>
                    <a:pt x="126" y="1256"/>
                    <a:pt x="1026" y="1246"/>
                    <a:pt x="1435" y="688"/>
                  </a:cubicBezTo>
                  <a:cubicBezTo>
                    <a:pt x="1470" y="637"/>
                    <a:pt x="1523" y="613"/>
                    <a:pt x="1576" y="613"/>
                  </a:cubicBezTo>
                  <a:cubicBezTo>
                    <a:pt x="1652" y="613"/>
                    <a:pt x="1727" y="663"/>
                    <a:pt x="1747" y="751"/>
                  </a:cubicBezTo>
                  <a:cubicBezTo>
                    <a:pt x="1752" y="770"/>
                    <a:pt x="1853" y="1184"/>
                    <a:pt x="2180" y="1261"/>
                  </a:cubicBezTo>
                  <a:lnTo>
                    <a:pt x="2195" y="1261"/>
                  </a:lnTo>
                  <a:lnTo>
                    <a:pt x="2248" y="1275"/>
                  </a:lnTo>
                  <a:lnTo>
                    <a:pt x="2248" y="1073"/>
                  </a:lnTo>
                  <a:cubicBezTo>
                    <a:pt x="2253" y="481"/>
                    <a:pt x="1771" y="0"/>
                    <a:pt x="11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5"/>
            <p:cNvSpPr/>
            <p:nvPr/>
          </p:nvSpPr>
          <p:spPr>
            <a:xfrm>
              <a:off x="5037377" y="3015536"/>
              <a:ext cx="99481" cy="50278"/>
            </a:xfrm>
            <a:custGeom>
              <a:avLst/>
              <a:gdLst/>
              <a:ahLst/>
              <a:cxnLst/>
              <a:rect l="l" t="t" r="r" b="b"/>
              <a:pathLst>
                <a:path w="3793" h="1917" extrusionOk="0">
                  <a:moveTo>
                    <a:pt x="2474" y="1"/>
                  </a:moveTo>
                  <a:lnTo>
                    <a:pt x="2065" y="429"/>
                  </a:lnTo>
                  <a:cubicBezTo>
                    <a:pt x="2022" y="473"/>
                    <a:pt x="1969" y="497"/>
                    <a:pt x="1911" y="497"/>
                  </a:cubicBezTo>
                  <a:lnTo>
                    <a:pt x="1906" y="497"/>
                  </a:lnTo>
                  <a:cubicBezTo>
                    <a:pt x="1848" y="497"/>
                    <a:pt x="1796" y="473"/>
                    <a:pt x="1752" y="434"/>
                  </a:cubicBezTo>
                  <a:lnTo>
                    <a:pt x="1319" y="15"/>
                  </a:lnTo>
                  <a:lnTo>
                    <a:pt x="501" y="333"/>
                  </a:lnTo>
                  <a:lnTo>
                    <a:pt x="492" y="338"/>
                  </a:lnTo>
                  <a:cubicBezTo>
                    <a:pt x="472" y="347"/>
                    <a:pt x="1" y="521"/>
                    <a:pt x="1" y="1127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06"/>
                    <a:pt x="3306" y="338"/>
                    <a:pt x="3302" y="333"/>
                  </a:cubicBezTo>
                  <a:lnTo>
                    <a:pt x="3292" y="328"/>
                  </a:lnTo>
                  <a:lnTo>
                    <a:pt x="2474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5"/>
            <p:cNvSpPr/>
            <p:nvPr/>
          </p:nvSpPr>
          <p:spPr>
            <a:xfrm>
              <a:off x="5037377" y="3015798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23"/>
                  </a:lnTo>
                  <a:lnTo>
                    <a:pt x="492" y="323"/>
                  </a:lnTo>
                  <a:cubicBezTo>
                    <a:pt x="472" y="333"/>
                    <a:pt x="1" y="506"/>
                    <a:pt x="1" y="1112"/>
                  </a:cubicBezTo>
                  <a:lnTo>
                    <a:pt x="1" y="1670"/>
                  </a:lnTo>
                  <a:lnTo>
                    <a:pt x="203" y="1670"/>
                  </a:lnTo>
                  <a:lnTo>
                    <a:pt x="203" y="1112"/>
                  </a:lnTo>
                  <a:cubicBezTo>
                    <a:pt x="203" y="506"/>
                    <a:pt x="679" y="333"/>
                    <a:pt x="694" y="323"/>
                  </a:cubicBezTo>
                  <a:lnTo>
                    <a:pt x="703" y="323"/>
                  </a:lnTo>
                  <a:lnTo>
                    <a:pt x="1377" y="58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5"/>
            <p:cNvSpPr/>
            <p:nvPr/>
          </p:nvSpPr>
          <p:spPr>
            <a:xfrm>
              <a:off x="5157787" y="3115489"/>
              <a:ext cx="36246" cy="43826"/>
            </a:xfrm>
            <a:custGeom>
              <a:avLst/>
              <a:gdLst/>
              <a:ahLst/>
              <a:cxnLst/>
              <a:rect l="l" t="t" r="r" b="b"/>
              <a:pathLst>
                <a:path w="1382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0" y="506"/>
                    <a:pt x="0" y="1108"/>
                  </a:cubicBezTo>
                  <a:lnTo>
                    <a:pt x="0" y="1671"/>
                  </a:lnTo>
                  <a:lnTo>
                    <a:pt x="207" y="1671"/>
                  </a:lnTo>
                  <a:lnTo>
                    <a:pt x="207" y="1108"/>
                  </a:lnTo>
                  <a:cubicBezTo>
                    <a:pt x="207" y="506"/>
                    <a:pt x="679" y="333"/>
                    <a:pt x="698" y="323"/>
                  </a:cubicBezTo>
                  <a:lnTo>
                    <a:pt x="707" y="318"/>
                  </a:lnTo>
                  <a:lnTo>
                    <a:pt x="1381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5"/>
            <p:cNvSpPr/>
            <p:nvPr/>
          </p:nvSpPr>
          <p:spPr>
            <a:xfrm>
              <a:off x="5037246" y="3215206"/>
              <a:ext cx="36246" cy="43800"/>
            </a:xfrm>
            <a:custGeom>
              <a:avLst/>
              <a:gdLst/>
              <a:ahLst/>
              <a:cxnLst/>
              <a:rect l="l" t="t" r="r" b="b"/>
              <a:pathLst>
                <a:path w="1382" h="1670" extrusionOk="0">
                  <a:moveTo>
                    <a:pt x="1324" y="0"/>
                  </a:moveTo>
                  <a:lnTo>
                    <a:pt x="506" y="318"/>
                  </a:lnTo>
                  <a:lnTo>
                    <a:pt x="492" y="322"/>
                  </a:lnTo>
                  <a:cubicBezTo>
                    <a:pt x="477" y="327"/>
                    <a:pt x="1" y="501"/>
                    <a:pt x="1" y="1107"/>
                  </a:cubicBezTo>
                  <a:lnTo>
                    <a:pt x="1" y="1670"/>
                  </a:lnTo>
                  <a:lnTo>
                    <a:pt x="208" y="1670"/>
                  </a:lnTo>
                  <a:lnTo>
                    <a:pt x="208" y="1107"/>
                  </a:lnTo>
                  <a:cubicBezTo>
                    <a:pt x="208" y="505"/>
                    <a:pt x="684" y="327"/>
                    <a:pt x="699" y="322"/>
                  </a:cubicBezTo>
                  <a:lnTo>
                    <a:pt x="708" y="318"/>
                  </a:lnTo>
                  <a:lnTo>
                    <a:pt x="1382" y="58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5"/>
            <p:cNvSpPr/>
            <p:nvPr/>
          </p:nvSpPr>
          <p:spPr>
            <a:xfrm>
              <a:off x="4917491" y="3115489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1" y="506"/>
                    <a:pt x="1" y="1108"/>
                  </a:cubicBezTo>
                  <a:lnTo>
                    <a:pt x="1" y="1671"/>
                  </a:lnTo>
                  <a:lnTo>
                    <a:pt x="203" y="1671"/>
                  </a:lnTo>
                  <a:lnTo>
                    <a:pt x="203" y="1108"/>
                  </a:lnTo>
                  <a:cubicBezTo>
                    <a:pt x="208" y="506"/>
                    <a:pt x="679" y="333"/>
                    <a:pt x="698" y="323"/>
                  </a:cubicBezTo>
                  <a:lnTo>
                    <a:pt x="708" y="318"/>
                  </a:lnTo>
                  <a:lnTo>
                    <a:pt x="1377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5"/>
            <p:cNvSpPr/>
            <p:nvPr/>
          </p:nvSpPr>
          <p:spPr>
            <a:xfrm>
              <a:off x="4938053" y="3017686"/>
              <a:ext cx="32207" cy="33361"/>
            </a:xfrm>
            <a:custGeom>
              <a:avLst/>
              <a:gdLst/>
              <a:ahLst/>
              <a:cxnLst/>
              <a:rect l="l" t="t" r="r" b="b"/>
              <a:pathLst>
                <a:path w="1228" h="1272" extrusionOk="0">
                  <a:moveTo>
                    <a:pt x="1074" y="1"/>
                  </a:moveTo>
                  <a:cubicBezTo>
                    <a:pt x="482" y="1"/>
                    <a:pt x="1" y="482"/>
                    <a:pt x="1" y="1074"/>
                  </a:cubicBezTo>
                  <a:lnTo>
                    <a:pt x="1" y="1271"/>
                  </a:lnTo>
                  <a:lnTo>
                    <a:pt x="59" y="1257"/>
                  </a:lnTo>
                  <a:lnTo>
                    <a:pt x="116" y="1257"/>
                  </a:lnTo>
                  <a:cubicBezTo>
                    <a:pt x="116" y="1257"/>
                    <a:pt x="150" y="1257"/>
                    <a:pt x="203" y="1252"/>
                  </a:cubicBezTo>
                  <a:lnTo>
                    <a:pt x="203" y="1083"/>
                  </a:lnTo>
                  <a:lnTo>
                    <a:pt x="203" y="1074"/>
                  </a:lnTo>
                  <a:cubicBezTo>
                    <a:pt x="203" y="501"/>
                    <a:pt x="655" y="30"/>
                    <a:pt x="122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5"/>
            <p:cNvSpPr/>
            <p:nvPr/>
          </p:nvSpPr>
          <p:spPr>
            <a:xfrm>
              <a:off x="5058333" y="2917996"/>
              <a:ext cx="32076" cy="33335"/>
            </a:xfrm>
            <a:custGeom>
              <a:avLst/>
              <a:gdLst/>
              <a:ahLst/>
              <a:cxnLst/>
              <a:rect l="l" t="t" r="r" b="b"/>
              <a:pathLst>
                <a:path w="1223" h="1271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203" y="1252"/>
                  </a:lnTo>
                  <a:lnTo>
                    <a:pt x="203" y="1083"/>
                  </a:lnTo>
                  <a:lnTo>
                    <a:pt x="198" y="1074"/>
                  </a:lnTo>
                  <a:cubicBezTo>
                    <a:pt x="203" y="501"/>
                    <a:pt x="650" y="29"/>
                    <a:pt x="122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5"/>
            <p:cNvSpPr/>
            <p:nvPr/>
          </p:nvSpPr>
          <p:spPr>
            <a:xfrm>
              <a:off x="5178481" y="3017686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8" y="1"/>
                  </a:moveTo>
                  <a:cubicBezTo>
                    <a:pt x="477" y="1"/>
                    <a:pt x="0" y="482"/>
                    <a:pt x="0" y="1074"/>
                  </a:cubicBezTo>
                  <a:lnTo>
                    <a:pt x="0" y="1271"/>
                  </a:lnTo>
                  <a:lnTo>
                    <a:pt x="53" y="1257"/>
                  </a:lnTo>
                  <a:lnTo>
                    <a:pt x="111" y="1257"/>
                  </a:lnTo>
                  <a:cubicBezTo>
                    <a:pt x="111" y="1257"/>
                    <a:pt x="149" y="1257"/>
                    <a:pt x="202" y="1252"/>
                  </a:cubicBezTo>
                  <a:lnTo>
                    <a:pt x="202" y="1083"/>
                  </a:lnTo>
                  <a:lnTo>
                    <a:pt x="202" y="1074"/>
                  </a:lnTo>
                  <a:cubicBezTo>
                    <a:pt x="202" y="501"/>
                    <a:pt x="650" y="30"/>
                    <a:pt x="1222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5"/>
            <p:cNvSpPr/>
            <p:nvPr/>
          </p:nvSpPr>
          <p:spPr>
            <a:xfrm>
              <a:off x="5058333" y="3117508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11" y="1252"/>
                    <a:pt x="150" y="1252"/>
                    <a:pt x="203" y="1247"/>
                  </a:cubicBezTo>
                  <a:lnTo>
                    <a:pt x="203" y="1069"/>
                  </a:lnTo>
                  <a:lnTo>
                    <a:pt x="198" y="1069"/>
                  </a:lnTo>
                  <a:cubicBezTo>
                    <a:pt x="203" y="496"/>
                    <a:pt x="650" y="25"/>
                    <a:pt x="122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5"/>
            <p:cNvSpPr/>
            <p:nvPr/>
          </p:nvSpPr>
          <p:spPr>
            <a:xfrm>
              <a:off x="5025889" y="2907767"/>
              <a:ext cx="122325" cy="163214"/>
            </a:xfrm>
            <a:custGeom>
              <a:avLst/>
              <a:gdLst/>
              <a:ahLst/>
              <a:cxnLst/>
              <a:rect l="l" t="t" r="r" b="b"/>
              <a:pathLst>
                <a:path w="4664" h="6223" extrusionOk="0">
                  <a:moveTo>
                    <a:pt x="2397" y="434"/>
                  </a:moveTo>
                  <a:cubicBezTo>
                    <a:pt x="2965" y="439"/>
                    <a:pt x="3422" y="896"/>
                    <a:pt x="3422" y="1464"/>
                  </a:cubicBezTo>
                  <a:lnTo>
                    <a:pt x="3422" y="1603"/>
                  </a:lnTo>
                  <a:lnTo>
                    <a:pt x="3408" y="1603"/>
                  </a:lnTo>
                  <a:cubicBezTo>
                    <a:pt x="3104" y="1531"/>
                    <a:pt x="3008" y="1131"/>
                    <a:pt x="3008" y="1127"/>
                  </a:cubicBezTo>
                  <a:cubicBezTo>
                    <a:pt x="2982" y="1018"/>
                    <a:pt x="2888" y="957"/>
                    <a:pt x="2793" y="957"/>
                  </a:cubicBezTo>
                  <a:cubicBezTo>
                    <a:pt x="2728" y="957"/>
                    <a:pt x="2663" y="985"/>
                    <a:pt x="2618" y="1045"/>
                  </a:cubicBezTo>
                  <a:cubicBezTo>
                    <a:pt x="2224" y="1589"/>
                    <a:pt x="1348" y="1593"/>
                    <a:pt x="1339" y="1593"/>
                  </a:cubicBezTo>
                  <a:lnTo>
                    <a:pt x="1286" y="1593"/>
                  </a:lnTo>
                  <a:lnTo>
                    <a:pt x="1271" y="1598"/>
                  </a:lnTo>
                  <a:lnTo>
                    <a:pt x="1266" y="1598"/>
                  </a:lnTo>
                  <a:lnTo>
                    <a:pt x="1266" y="1464"/>
                  </a:lnTo>
                  <a:cubicBezTo>
                    <a:pt x="1266" y="896"/>
                    <a:pt x="1728" y="439"/>
                    <a:pt x="2291" y="434"/>
                  </a:cubicBezTo>
                  <a:close/>
                  <a:moveTo>
                    <a:pt x="3576" y="2195"/>
                  </a:moveTo>
                  <a:lnTo>
                    <a:pt x="3600" y="2200"/>
                  </a:lnTo>
                  <a:cubicBezTo>
                    <a:pt x="3672" y="2281"/>
                    <a:pt x="3663" y="2402"/>
                    <a:pt x="3576" y="2469"/>
                  </a:cubicBezTo>
                  <a:lnTo>
                    <a:pt x="3576" y="2195"/>
                  </a:lnTo>
                  <a:close/>
                  <a:moveTo>
                    <a:pt x="1117" y="2200"/>
                  </a:moveTo>
                  <a:lnTo>
                    <a:pt x="1117" y="2474"/>
                  </a:lnTo>
                  <a:cubicBezTo>
                    <a:pt x="1031" y="2411"/>
                    <a:pt x="1011" y="2286"/>
                    <a:pt x="1084" y="2209"/>
                  </a:cubicBezTo>
                  <a:cubicBezTo>
                    <a:pt x="1093" y="2205"/>
                    <a:pt x="1108" y="2200"/>
                    <a:pt x="1117" y="2200"/>
                  </a:cubicBezTo>
                  <a:close/>
                  <a:moveTo>
                    <a:pt x="2724" y="1565"/>
                  </a:moveTo>
                  <a:cubicBezTo>
                    <a:pt x="2821" y="1738"/>
                    <a:pt x="2965" y="1877"/>
                    <a:pt x="3143" y="1964"/>
                  </a:cubicBezTo>
                  <a:lnTo>
                    <a:pt x="3143" y="2585"/>
                  </a:lnTo>
                  <a:cubicBezTo>
                    <a:pt x="3138" y="2970"/>
                    <a:pt x="2830" y="3278"/>
                    <a:pt x="2445" y="3282"/>
                  </a:cubicBezTo>
                  <a:lnTo>
                    <a:pt x="2248" y="3282"/>
                  </a:lnTo>
                  <a:cubicBezTo>
                    <a:pt x="1868" y="3278"/>
                    <a:pt x="1555" y="2970"/>
                    <a:pt x="1555" y="2585"/>
                  </a:cubicBezTo>
                  <a:lnTo>
                    <a:pt x="1555" y="2012"/>
                  </a:lnTo>
                  <a:cubicBezTo>
                    <a:pt x="1839" y="1983"/>
                    <a:pt x="2335" y="1882"/>
                    <a:pt x="2724" y="1565"/>
                  </a:cubicBezTo>
                  <a:close/>
                  <a:moveTo>
                    <a:pt x="2580" y="3711"/>
                  </a:moveTo>
                  <a:lnTo>
                    <a:pt x="2580" y="3826"/>
                  </a:lnTo>
                  <a:lnTo>
                    <a:pt x="2339" y="4076"/>
                  </a:lnTo>
                  <a:lnTo>
                    <a:pt x="2113" y="3855"/>
                  </a:lnTo>
                  <a:lnTo>
                    <a:pt x="2113" y="3711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7" y="3715"/>
                    <a:pt x="2580" y="3711"/>
                  </a:cubicBezTo>
                  <a:close/>
                  <a:moveTo>
                    <a:pt x="2291" y="1"/>
                  </a:moveTo>
                  <a:cubicBezTo>
                    <a:pt x="1483" y="1"/>
                    <a:pt x="824" y="655"/>
                    <a:pt x="824" y="1464"/>
                  </a:cubicBezTo>
                  <a:lnTo>
                    <a:pt x="824" y="1848"/>
                  </a:lnTo>
                  <a:cubicBezTo>
                    <a:pt x="391" y="2200"/>
                    <a:pt x="612" y="2902"/>
                    <a:pt x="1170" y="2941"/>
                  </a:cubicBezTo>
                  <a:lnTo>
                    <a:pt x="1170" y="2936"/>
                  </a:lnTo>
                  <a:cubicBezTo>
                    <a:pt x="1257" y="3201"/>
                    <a:pt x="1435" y="3422"/>
                    <a:pt x="1675" y="3561"/>
                  </a:cubicBezTo>
                  <a:lnTo>
                    <a:pt x="1675" y="3682"/>
                  </a:lnTo>
                  <a:lnTo>
                    <a:pt x="780" y="4033"/>
                  </a:lnTo>
                  <a:cubicBezTo>
                    <a:pt x="699" y="4062"/>
                    <a:pt x="1" y="4341"/>
                    <a:pt x="1" y="5231"/>
                  </a:cubicBezTo>
                  <a:lnTo>
                    <a:pt x="1" y="6006"/>
                  </a:lnTo>
                  <a:cubicBezTo>
                    <a:pt x="1" y="6126"/>
                    <a:pt x="97" y="6222"/>
                    <a:pt x="217" y="6222"/>
                  </a:cubicBezTo>
                  <a:lnTo>
                    <a:pt x="776" y="6222"/>
                  </a:lnTo>
                  <a:cubicBezTo>
                    <a:pt x="1064" y="6222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1"/>
                  </a:lnTo>
                  <a:cubicBezTo>
                    <a:pt x="439" y="4630"/>
                    <a:pt x="910" y="4447"/>
                    <a:pt x="930" y="4442"/>
                  </a:cubicBezTo>
                  <a:lnTo>
                    <a:pt x="939" y="4437"/>
                  </a:lnTo>
                  <a:lnTo>
                    <a:pt x="1757" y="4120"/>
                  </a:lnTo>
                  <a:lnTo>
                    <a:pt x="2190" y="4538"/>
                  </a:lnTo>
                  <a:cubicBezTo>
                    <a:pt x="2234" y="4577"/>
                    <a:pt x="2286" y="4601"/>
                    <a:pt x="2344" y="4601"/>
                  </a:cubicBezTo>
                  <a:cubicBezTo>
                    <a:pt x="2402" y="4601"/>
                    <a:pt x="2460" y="4577"/>
                    <a:pt x="2498" y="4533"/>
                  </a:cubicBezTo>
                  <a:lnTo>
                    <a:pt x="2912" y="4105"/>
                  </a:lnTo>
                  <a:lnTo>
                    <a:pt x="3725" y="4432"/>
                  </a:lnTo>
                  <a:lnTo>
                    <a:pt x="3740" y="4437"/>
                  </a:lnTo>
                  <a:cubicBezTo>
                    <a:pt x="3744" y="4437"/>
                    <a:pt x="4230" y="461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1"/>
                    <a:pt x="4663" y="6001"/>
                  </a:cubicBezTo>
                  <a:lnTo>
                    <a:pt x="4663" y="5231"/>
                  </a:lnTo>
                  <a:cubicBezTo>
                    <a:pt x="4663" y="4346"/>
                    <a:pt x="3971" y="4062"/>
                    <a:pt x="3884" y="4033"/>
                  </a:cubicBezTo>
                  <a:lnTo>
                    <a:pt x="3013" y="3682"/>
                  </a:lnTo>
                  <a:lnTo>
                    <a:pt x="3013" y="3561"/>
                  </a:lnTo>
                  <a:cubicBezTo>
                    <a:pt x="3254" y="3422"/>
                    <a:pt x="3432" y="3201"/>
                    <a:pt x="3518" y="2936"/>
                  </a:cubicBezTo>
                  <a:cubicBezTo>
                    <a:pt x="4067" y="2893"/>
                    <a:pt x="4283" y="2200"/>
                    <a:pt x="3855" y="1848"/>
                  </a:cubicBezTo>
                  <a:lnTo>
                    <a:pt x="3855" y="1464"/>
                  </a:lnTo>
                  <a:cubicBezTo>
                    <a:pt x="3855" y="655"/>
                    <a:pt x="3201" y="1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5"/>
            <p:cNvSpPr/>
            <p:nvPr/>
          </p:nvSpPr>
          <p:spPr>
            <a:xfrm>
              <a:off x="5133501" y="2916396"/>
              <a:ext cx="109185" cy="83718"/>
            </a:xfrm>
            <a:custGeom>
              <a:avLst/>
              <a:gdLst/>
              <a:ahLst/>
              <a:cxnLst/>
              <a:rect l="l" t="t" r="r" b="b"/>
              <a:pathLst>
                <a:path w="4163" h="3192" extrusionOk="0">
                  <a:moveTo>
                    <a:pt x="309" y="0"/>
                  </a:moveTo>
                  <a:cubicBezTo>
                    <a:pt x="86" y="0"/>
                    <a:pt x="0" y="345"/>
                    <a:pt x="248" y="427"/>
                  </a:cubicBezTo>
                  <a:cubicBezTo>
                    <a:pt x="1667" y="894"/>
                    <a:pt x="2880" y="1837"/>
                    <a:pt x="3688" y="3093"/>
                  </a:cubicBezTo>
                  <a:cubicBezTo>
                    <a:pt x="3735" y="3162"/>
                    <a:pt x="3799" y="3191"/>
                    <a:pt x="3863" y="3191"/>
                  </a:cubicBezTo>
                  <a:cubicBezTo>
                    <a:pt x="4015" y="3191"/>
                    <a:pt x="4162" y="3027"/>
                    <a:pt x="4054" y="2857"/>
                  </a:cubicBezTo>
                  <a:cubicBezTo>
                    <a:pt x="3192" y="1515"/>
                    <a:pt x="1898" y="509"/>
                    <a:pt x="387" y="13"/>
                  </a:cubicBezTo>
                  <a:cubicBezTo>
                    <a:pt x="360" y="4"/>
                    <a:pt x="334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5"/>
            <p:cNvSpPr/>
            <p:nvPr/>
          </p:nvSpPr>
          <p:spPr>
            <a:xfrm>
              <a:off x="4932651" y="2915924"/>
              <a:ext cx="109238" cy="84164"/>
            </a:xfrm>
            <a:custGeom>
              <a:avLst/>
              <a:gdLst/>
              <a:ahLst/>
              <a:cxnLst/>
              <a:rect l="l" t="t" r="r" b="b"/>
              <a:pathLst>
                <a:path w="4165" h="3209" extrusionOk="0">
                  <a:moveTo>
                    <a:pt x="3855" y="0"/>
                  </a:moveTo>
                  <a:cubicBezTo>
                    <a:pt x="3832" y="0"/>
                    <a:pt x="3808" y="4"/>
                    <a:pt x="3782" y="12"/>
                  </a:cubicBezTo>
                  <a:cubicBezTo>
                    <a:pt x="2247" y="508"/>
                    <a:pt x="933" y="1518"/>
                    <a:pt x="63" y="2870"/>
                  </a:cubicBezTo>
                  <a:cubicBezTo>
                    <a:pt x="0" y="2976"/>
                    <a:pt x="29" y="3111"/>
                    <a:pt x="130" y="3173"/>
                  </a:cubicBezTo>
                  <a:cubicBezTo>
                    <a:pt x="166" y="3198"/>
                    <a:pt x="207" y="3209"/>
                    <a:pt x="247" y="3209"/>
                  </a:cubicBezTo>
                  <a:cubicBezTo>
                    <a:pt x="319" y="3209"/>
                    <a:pt x="390" y="3173"/>
                    <a:pt x="433" y="3111"/>
                  </a:cubicBezTo>
                  <a:cubicBezTo>
                    <a:pt x="1246" y="1841"/>
                    <a:pt x="2478" y="893"/>
                    <a:pt x="3912" y="431"/>
                  </a:cubicBezTo>
                  <a:cubicBezTo>
                    <a:pt x="4165" y="348"/>
                    <a:pt x="4078" y="0"/>
                    <a:pt x="3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5"/>
            <p:cNvSpPr/>
            <p:nvPr/>
          </p:nvSpPr>
          <p:spPr>
            <a:xfrm>
              <a:off x="4931365" y="3177831"/>
              <a:ext cx="91272" cy="76847"/>
            </a:xfrm>
            <a:custGeom>
              <a:avLst/>
              <a:gdLst/>
              <a:ahLst/>
              <a:cxnLst/>
              <a:rect l="l" t="t" r="r" b="b"/>
              <a:pathLst>
                <a:path w="3480" h="2930" extrusionOk="0">
                  <a:moveTo>
                    <a:pt x="303" y="1"/>
                  </a:moveTo>
                  <a:cubicBezTo>
                    <a:pt x="149" y="1"/>
                    <a:pt x="0" y="170"/>
                    <a:pt x="112" y="342"/>
                  </a:cubicBezTo>
                  <a:cubicBezTo>
                    <a:pt x="829" y="1459"/>
                    <a:pt x="1849" y="2349"/>
                    <a:pt x="3052" y="2902"/>
                  </a:cubicBezTo>
                  <a:cubicBezTo>
                    <a:pt x="3089" y="2922"/>
                    <a:pt x="3125" y="2930"/>
                    <a:pt x="3159" y="2930"/>
                  </a:cubicBezTo>
                  <a:cubicBezTo>
                    <a:pt x="3370" y="2930"/>
                    <a:pt x="3479" y="2598"/>
                    <a:pt x="3234" y="2503"/>
                  </a:cubicBezTo>
                  <a:cubicBezTo>
                    <a:pt x="2108" y="1983"/>
                    <a:pt x="1151" y="1156"/>
                    <a:pt x="482" y="107"/>
                  </a:cubicBezTo>
                  <a:cubicBezTo>
                    <a:pt x="435" y="32"/>
                    <a:pt x="368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5"/>
            <p:cNvSpPr/>
            <p:nvPr/>
          </p:nvSpPr>
          <p:spPr>
            <a:xfrm>
              <a:off x="5152988" y="3177989"/>
              <a:ext cx="88623" cy="76060"/>
            </a:xfrm>
            <a:custGeom>
              <a:avLst/>
              <a:gdLst/>
              <a:ahLst/>
              <a:cxnLst/>
              <a:rect l="l" t="t" r="r" b="b"/>
              <a:pathLst>
                <a:path w="3379" h="2900" extrusionOk="0">
                  <a:moveTo>
                    <a:pt x="3130" y="0"/>
                  </a:moveTo>
                  <a:cubicBezTo>
                    <a:pt x="3058" y="0"/>
                    <a:pt x="2989" y="36"/>
                    <a:pt x="2945" y="101"/>
                  </a:cubicBezTo>
                  <a:cubicBezTo>
                    <a:pt x="2286" y="1130"/>
                    <a:pt x="1348" y="1958"/>
                    <a:pt x="241" y="2478"/>
                  </a:cubicBezTo>
                  <a:cubicBezTo>
                    <a:pt x="0" y="2581"/>
                    <a:pt x="110" y="2899"/>
                    <a:pt x="317" y="2899"/>
                  </a:cubicBezTo>
                  <a:cubicBezTo>
                    <a:pt x="351" y="2899"/>
                    <a:pt x="386" y="2891"/>
                    <a:pt x="424" y="2872"/>
                  </a:cubicBezTo>
                  <a:cubicBezTo>
                    <a:pt x="1607" y="2319"/>
                    <a:pt x="2608" y="1438"/>
                    <a:pt x="3316" y="336"/>
                  </a:cubicBezTo>
                  <a:cubicBezTo>
                    <a:pt x="3378" y="235"/>
                    <a:pt x="3349" y="101"/>
                    <a:pt x="3248" y="33"/>
                  </a:cubicBezTo>
                  <a:cubicBezTo>
                    <a:pt x="3211" y="11"/>
                    <a:pt x="3170" y="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5"/>
            <p:cNvSpPr/>
            <p:nvPr/>
          </p:nvSpPr>
          <p:spPr>
            <a:xfrm>
              <a:off x="4905872" y="3007484"/>
              <a:ext cx="122456" cy="163319"/>
            </a:xfrm>
            <a:custGeom>
              <a:avLst/>
              <a:gdLst/>
              <a:ahLst/>
              <a:cxnLst/>
              <a:rect l="l" t="t" r="r" b="b"/>
              <a:pathLst>
                <a:path w="4669" h="6227" extrusionOk="0">
                  <a:moveTo>
                    <a:pt x="2397" y="423"/>
                  </a:moveTo>
                  <a:cubicBezTo>
                    <a:pt x="2965" y="428"/>
                    <a:pt x="3422" y="885"/>
                    <a:pt x="3427" y="1453"/>
                  </a:cubicBezTo>
                  <a:lnTo>
                    <a:pt x="3427" y="1588"/>
                  </a:lnTo>
                  <a:lnTo>
                    <a:pt x="3408" y="1588"/>
                  </a:lnTo>
                  <a:cubicBezTo>
                    <a:pt x="3109" y="1521"/>
                    <a:pt x="3008" y="1116"/>
                    <a:pt x="3008" y="1116"/>
                  </a:cubicBezTo>
                  <a:cubicBezTo>
                    <a:pt x="2982" y="1007"/>
                    <a:pt x="2888" y="946"/>
                    <a:pt x="2793" y="946"/>
                  </a:cubicBezTo>
                  <a:cubicBezTo>
                    <a:pt x="2728" y="946"/>
                    <a:pt x="2663" y="974"/>
                    <a:pt x="2619" y="1035"/>
                  </a:cubicBezTo>
                  <a:cubicBezTo>
                    <a:pt x="2224" y="1583"/>
                    <a:pt x="1348" y="1588"/>
                    <a:pt x="1339" y="1588"/>
                  </a:cubicBezTo>
                  <a:lnTo>
                    <a:pt x="1286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8" y="428"/>
                    <a:pt x="2291" y="42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76"/>
                    <a:pt x="3663" y="2401"/>
                    <a:pt x="3576" y="2464"/>
                  </a:cubicBezTo>
                  <a:lnTo>
                    <a:pt x="3576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31" y="2411"/>
                    <a:pt x="1011" y="2286"/>
                    <a:pt x="1084" y="2204"/>
                  </a:cubicBezTo>
                  <a:cubicBezTo>
                    <a:pt x="1093" y="2204"/>
                    <a:pt x="1108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1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43" y="2969"/>
                    <a:pt x="2830" y="3282"/>
                    <a:pt x="2450" y="3282"/>
                  </a:cubicBezTo>
                  <a:lnTo>
                    <a:pt x="2445" y="3277"/>
                  </a:lnTo>
                  <a:lnTo>
                    <a:pt x="2248" y="3277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1"/>
                  </a:lnTo>
                  <a:cubicBezTo>
                    <a:pt x="1839" y="1982"/>
                    <a:pt x="2335" y="1881"/>
                    <a:pt x="2724" y="1559"/>
                  </a:cubicBezTo>
                  <a:close/>
                  <a:moveTo>
                    <a:pt x="2580" y="3705"/>
                  </a:moveTo>
                  <a:lnTo>
                    <a:pt x="2580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93" y="3715"/>
                    <a:pt x="2537" y="3715"/>
                    <a:pt x="2580" y="3705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4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1"/>
                    <a:pt x="1170" y="2935"/>
                  </a:cubicBezTo>
                  <a:cubicBezTo>
                    <a:pt x="1257" y="3200"/>
                    <a:pt x="1440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0"/>
                  </a:cubicBezTo>
                  <a:lnTo>
                    <a:pt x="1" y="6010"/>
                  </a:lnTo>
                  <a:cubicBezTo>
                    <a:pt x="1" y="6130"/>
                    <a:pt x="97" y="6226"/>
                    <a:pt x="217" y="6226"/>
                  </a:cubicBezTo>
                  <a:lnTo>
                    <a:pt x="776" y="6226"/>
                  </a:lnTo>
                  <a:cubicBezTo>
                    <a:pt x="1064" y="6226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0"/>
                  </a:lnTo>
                  <a:cubicBezTo>
                    <a:pt x="439" y="4629"/>
                    <a:pt x="910" y="4446"/>
                    <a:pt x="930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4" y="4581"/>
                    <a:pt x="2287" y="4600"/>
                    <a:pt x="2344" y="4600"/>
                  </a:cubicBezTo>
                  <a:cubicBezTo>
                    <a:pt x="2407" y="4600"/>
                    <a:pt x="2460" y="4576"/>
                    <a:pt x="2498" y="4533"/>
                  </a:cubicBezTo>
                  <a:lnTo>
                    <a:pt x="2912" y="4109"/>
                  </a:lnTo>
                  <a:lnTo>
                    <a:pt x="3725" y="4436"/>
                  </a:lnTo>
                  <a:lnTo>
                    <a:pt x="3735" y="4436"/>
                  </a:lnTo>
                  <a:cubicBezTo>
                    <a:pt x="3759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9" y="5784"/>
                  </a:lnTo>
                  <a:cubicBezTo>
                    <a:pt x="1180" y="5784"/>
                    <a:pt x="1180" y="6222"/>
                    <a:pt x="1469" y="6222"/>
                  </a:cubicBezTo>
                  <a:lnTo>
                    <a:pt x="4447" y="6222"/>
                  </a:lnTo>
                  <a:cubicBezTo>
                    <a:pt x="4567" y="6222"/>
                    <a:pt x="4668" y="6125"/>
                    <a:pt x="4668" y="6005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9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7" y="3200"/>
                    <a:pt x="3523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4"/>
                    <a:pt x="3206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5"/>
            <p:cNvSpPr/>
            <p:nvPr/>
          </p:nvSpPr>
          <p:spPr>
            <a:xfrm>
              <a:off x="5146300" y="3007484"/>
              <a:ext cx="122430" cy="163319"/>
            </a:xfrm>
            <a:custGeom>
              <a:avLst/>
              <a:gdLst/>
              <a:ahLst/>
              <a:cxnLst/>
              <a:rect l="l" t="t" r="r" b="b"/>
              <a:pathLst>
                <a:path w="4668" h="6227" extrusionOk="0">
                  <a:moveTo>
                    <a:pt x="2397" y="423"/>
                  </a:moveTo>
                  <a:cubicBezTo>
                    <a:pt x="2964" y="423"/>
                    <a:pt x="3421" y="885"/>
                    <a:pt x="3421" y="1453"/>
                  </a:cubicBezTo>
                  <a:lnTo>
                    <a:pt x="3421" y="1588"/>
                  </a:lnTo>
                  <a:lnTo>
                    <a:pt x="3407" y="1588"/>
                  </a:lnTo>
                  <a:cubicBezTo>
                    <a:pt x="3104" y="1521"/>
                    <a:pt x="3008" y="1116"/>
                    <a:pt x="3003" y="1116"/>
                  </a:cubicBezTo>
                  <a:cubicBezTo>
                    <a:pt x="2980" y="1007"/>
                    <a:pt x="2885" y="946"/>
                    <a:pt x="2789" y="946"/>
                  </a:cubicBezTo>
                  <a:cubicBezTo>
                    <a:pt x="2724" y="946"/>
                    <a:pt x="2658" y="974"/>
                    <a:pt x="2613" y="1035"/>
                  </a:cubicBezTo>
                  <a:cubicBezTo>
                    <a:pt x="2223" y="1583"/>
                    <a:pt x="1348" y="1588"/>
                    <a:pt x="1338" y="1588"/>
                  </a:cubicBezTo>
                  <a:lnTo>
                    <a:pt x="1285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3" y="423"/>
                    <a:pt x="2291" y="423"/>
                  </a:cubicBezTo>
                  <a:close/>
                  <a:moveTo>
                    <a:pt x="3575" y="2194"/>
                  </a:moveTo>
                  <a:lnTo>
                    <a:pt x="3599" y="2199"/>
                  </a:lnTo>
                  <a:cubicBezTo>
                    <a:pt x="3672" y="2276"/>
                    <a:pt x="3662" y="2401"/>
                    <a:pt x="3575" y="2464"/>
                  </a:cubicBezTo>
                  <a:lnTo>
                    <a:pt x="3575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25" y="2411"/>
                    <a:pt x="1011" y="2286"/>
                    <a:pt x="1078" y="2204"/>
                  </a:cubicBezTo>
                  <a:cubicBezTo>
                    <a:pt x="1093" y="2204"/>
                    <a:pt x="1102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0" y="1732"/>
                    <a:pt x="2964" y="1872"/>
                    <a:pt x="3142" y="1963"/>
                  </a:cubicBezTo>
                  <a:lnTo>
                    <a:pt x="3142" y="2584"/>
                  </a:lnTo>
                  <a:cubicBezTo>
                    <a:pt x="3142" y="2969"/>
                    <a:pt x="2830" y="3282"/>
                    <a:pt x="2445" y="3282"/>
                  </a:cubicBezTo>
                  <a:lnTo>
                    <a:pt x="2445" y="3277"/>
                  </a:lnTo>
                  <a:lnTo>
                    <a:pt x="2247" y="3277"/>
                  </a:lnTo>
                  <a:cubicBezTo>
                    <a:pt x="1862" y="3277"/>
                    <a:pt x="1554" y="2969"/>
                    <a:pt x="1554" y="2584"/>
                  </a:cubicBezTo>
                  <a:lnTo>
                    <a:pt x="1554" y="2011"/>
                  </a:lnTo>
                  <a:cubicBezTo>
                    <a:pt x="1838" y="1982"/>
                    <a:pt x="2334" y="1881"/>
                    <a:pt x="2724" y="1559"/>
                  </a:cubicBezTo>
                  <a:close/>
                  <a:moveTo>
                    <a:pt x="2579" y="3705"/>
                  </a:moveTo>
                  <a:lnTo>
                    <a:pt x="2579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6" y="3715"/>
                    <a:pt x="2204" y="3715"/>
                    <a:pt x="2247" y="3715"/>
                  </a:cubicBezTo>
                  <a:lnTo>
                    <a:pt x="2445" y="3715"/>
                  </a:lnTo>
                  <a:cubicBezTo>
                    <a:pt x="2488" y="3715"/>
                    <a:pt x="2536" y="3715"/>
                    <a:pt x="2579" y="3705"/>
                  </a:cubicBezTo>
                  <a:close/>
                  <a:moveTo>
                    <a:pt x="2291" y="0"/>
                  </a:moveTo>
                  <a:cubicBezTo>
                    <a:pt x="1482" y="0"/>
                    <a:pt x="828" y="654"/>
                    <a:pt x="828" y="1463"/>
                  </a:cubicBezTo>
                  <a:lnTo>
                    <a:pt x="828" y="1848"/>
                  </a:lnTo>
                  <a:cubicBezTo>
                    <a:pt x="390" y="2199"/>
                    <a:pt x="611" y="2901"/>
                    <a:pt x="1170" y="2935"/>
                  </a:cubicBezTo>
                  <a:cubicBezTo>
                    <a:pt x="1256" y="3200"/>
                    <a:pt x="1439" y="3421"/>
                    <a:pt x="1675" y="3561"/>
                  </a:cubicBezTo>
                  <a:lnTo>
                    <a:pt x="1675" y="3681"/>
                  </a:lnTo>
                  <a:lnTo>
                    <a:pt x="785" y="4032"/>
                  </a:lnTo>
                  <a:cubicBezTo>
                    <a:pt x="698" y="4061"/>
                    <a:pt x="0" y="4340"/>
                    <a:pt x="0" y="5230"/>
                  </a:cubicBezTo>
                  <a:lnTo>
                    <a:pt x="0" y="6010"/>
                  </a:lnTo>
                  <a:cubicBezTo>
                    <a:pt x="0" y="6130"/>
                    <a:pt x="97" y="6226"/>
                    <a:pt x="217" y="6226"/>
                  </a:cubicBezTo>
                  <a:lnTo>
                    <a:pt x="775" y="6226"/>
                  </a:lnTo>
                  <a:cubicBezTo>
                    <a:pt x="1064" y="6226"/>
                    <a:pt x="1064" y="5789"/>
                    <a:pt x="775" y="5789"/>
                  </a:cubicBezTo>
                  <a:lnTo>
                    <a:pt x="438" y="5789"/>
                  </a:lnTo>
                  <a:lnTo>
                    <a:pt x="438" y="5230"/>
                  </a:lnTo>
                  <a:cubicBezTo>
                    <a:pt x="438" y="4629"/>
                    <a:pt x="910" y="4446"/>
                    <a:pt x="929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3" y="4581"/>
                    <a:pt x="2286" y="4600"/>
                    <a:pt x="2344" y="4600"/>
                  </a:cubicBezTo>
                  <a:cubicBezTo>
                    <a:pt x="2406" y="4600"/>
                    <a:pt x="2459" y="4576"/>
                    <a:pt x="2498" y="4533"/>
                  </a:cubicBezTo>
                  <a:lnTo>
                    <a:pt x="2911" y="4109"/>
                  </a:lnTo>
                  <a:lnTo>
                    <a:pt x="3725" y="4436"/>
                  </a:lnTo>
                  <a:lnTo>
                    <a:pt x="3734" y="4436"/>
                  </a:lnTo>
                  <a:cubicBezTo>
                    <a:pt x="3758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9" y="5784"/>
                    <a:pt x="1179" y="6222"/>
                    <a:pt x="1468" y="6222"/>
                  </a:cubicBezTo>
                  <a:lnTo>
                    <a:pt x="4446" y="6222"/>
                  </a:lnTo>
                  <a:cubicBezTo>
                    <a:pt x="4567" y="6222"/>
                    <a:pt x="4668" y="6121"/>
                    <a:pt x="4668" y="6000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8" y="4032"/>
                  </a:cubicBezTo>
                  <a:lnTo>
                    <a:pt x="3017" y="3681"/>
                  </a:lnTo>
                  <a:lnTo>
                    <a:pt x="3017" y="3561"/>
                  </a:lnTo>
                  <a:cubicBezTo>
                    <a:pt x="3253" y="3421"/>
                    <a:pt x="3436" y="3200"/>
                    <a:pt x="3522" y="2935"/>
                  </a:cubicBezTo>
                  <a:cubicBezTo>
                    <a:pt x="4071" y="2892"/>
                    <a:pt x="4288" y="2199"/>
                    <a:pt x="3859" y="1848"/>
                  </a:cubicBezTo>
                  <a:lnTo>
                    <a:pt x="3859" y="1463"/>
                  </a:lnTo>
                  <a:cubicBezTo>
                    <a:pt x="3859" y="654"/>
                    <a:pt x="3205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5"/>
            <p:cNvSpPr/>
            <p:nvPr/>
          </p:nvSpPr>
          <p:spPr>
            <a:xfrm>
              <a:off x="5025889" y="3107174"/>
              <a:ext cx="122325" cy="163319"/>
            </a:xfrm>
            <a:custGeom>
              <a:avLst/>
              <a:gdLst/>
              <a:ahLst/>
              <a:cxnLst/>
              <a:rect l="l" t="t" r="r" b="b"/>
              <a:pathLst>
                <a:path w="4664" h="6227" extrusionOk="0">
                  <a:moveTo>
                    <a:pt x="2397" y="433"/>
                  </a:moveTo>
                  <a:cubicBezTo>
                    <a:pt x="2960" y="433"/>
                    <a:pt x="3422" y="895"/>
                    <a:pt x="3422" y="1463"/>
                  </a:cubicBezTo>
                  <a:lnTo>
                    <a:pt x="3422" y="1598"/>
                  </a:lnTo>
                  <a:lnTo>
                    <a:pt x="3408" y="1598"/>
                  </a:lnTo>
                  <a:cubicBezTo>
                    <a:pt x="3104" y="1530"/>
                    <a:pt x="3003" y="1126"/>
                    <a:pt x="3003" y="1126"/>
                  </a:cubicBezTo>
                  <a:cubicBezTo>
                    <a:pt x="2980" y="1017"/>
                    <a:pt x="2886" y="956"/>
                    <a:pt x="2789" y="956"/>
                  </a:cubicBezTo>
                  <a:cubicBezTo>
                    <a:pt x="2724" y="956"/>
                    <a:pt x="2658" y="984"/>
                    <a:pt x="2614" y="1044"/>
                  </a:cubicBezTo>
                  <a:cubicBezTo>
                    <a:pt x="2224" y="1588"/>
                    <a:pt x="1348" y="1593"/>
                    <a:pt x="1334" y="1593"/>
                  </a:cubicBezTo>
                  <a:lnTo>
                    <a:pt x="1266" y="1593"/>
                  </a:lnTo>
                  <a:lnTo>
                    <a:pt x="1266" y="1463"/>
                  </a:lnTo>
                  <a:cubicBezTo>
                    <a:pt x="1262" y="895"/>
                    <a:pt x="1723" y="433"/>
                    <a:pt x="2291" y="43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81"/>
                    <a:pt x="3663" y="2401"/>
                    <a:pt x="3576" y="2469"/>
                  </a:cubicBezTo>
                  <a:lnTo>
                    <a:pt x="3576" y="2194"/>
                  </a:lnTo>
                  <a:close/>
                  <a:moveTo>
                    <a:pt x="1117" y="2199"/>
                  </a:moveTo>
                  <a:lnTo>
                    <a:pt x="1117" y="2473"/>
                  </a:lnTo>
                  <a:cubicBezTo>
                    <a:pt x="1064" y="2440"/>
                    <a:pt x="1035" y="2382"/>
                    <a:pt x="1035" y="2324"/>
                  </a:cubicBezTo>
                  <a:cubicBezTo>
                    <a:pt x="1035" y="2281"/>
                    <a:pt x="1050" y="2238"/>
                    <a:pt x="1079" y="2204"/>
                  </a:cubicBezTo>
                  <a:cubicBezTo>
                    <a:pt x="1093" y="2204"/>
                    <a:pt x="1103" y="2199"/>
                    <a:pt x="1117" y="2199"/>
                  </a:cubicBezTo>
                  <a:close/>
                  <a:moveTo>
                    <a:pt x="2720" y="1559"/>
                  </a:moveTo>
                  <a:cubicBezTo>
                    <a:pt x="2816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38" y="2969"/>
                    <a:pt x="2830" y="3277"/>
                    <a:pt x="2445" y="3282"/>
                  </a:cubicBezTo>
                  <a:lnTo>
                    <a:pt x="2248" y="3282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2"/>
                  </a:lnTo>
                  <a:lnTo>
                    <a:pt x="1550" y="2012"/>
                  </a:lnTo>
                  <a:cubicBezTo>
                    <a:pt x="1834" y="1983"/>
                    <a:pt x="2335" y="1882"/>
                    <a:pt x="2720" y="1559"/>
                  </a:cubicBezTo>
                  <a:close/>
                  <a:moveTo>
                    <a:pt x="2580" y="3710"/>
                  </a:moveTo>
                  <a:lnTo>
                    <a:pt x="2580" y="3830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10"/>
                  </a:lnTo>
                  <a:cubicBezTo>
                    <a:pt x="2157" y="3715"/>
                    <a:pt x="2200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2" y="3715"/>
                    <a:pt x="2580" y="3710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5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2"/>
                    <a:pt x="1170" y="2940"/>
                  </a:cubicBezTo>
                  <a:cubicBezTo>
                    <a:pt x="1257" y="3200"/>
                    <a:pt x="1435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1"/>
                  </a:cubicBezTo>
                  <a:lnTo>
                    <a:pt x="1" y="6010"/>
                  </a:lnTo>
                  <a:cubicBezTo>
                    <a:pt x="1" y="6130"/>
                    <a:pt x="97" y="6227"/>
                    <a:pt x="217" y="6227"/>
                  </a:cubicBezTo>
                  <a:lnTo>
                    <a:pt x="771" y="6227"/>
                  </a:lnTo>
                  <a:cubicBezTo>
                    <a:pt x="1064" y="6227"/>
                    <a:pt x="1064" y="5789"/>
                    <a:pt x="771" y="5789"/>
                  </a:cubicBezTo>
                  <a:lnTo>
                    <a:pt x="434" y="5789"/>
                  </a:lnTo>
                  <a:lnTo>
                    <a:pt x="434" y="5231"/>
                  </a:lnTo>
                  <a:cubicBezTo>
                    <a:pt x="434" y="4629"/>
                    <a:pt x="910" y="4446"/>
                    <a:pt x="925" y="4446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3"/>
                  </a:lnTo>
                  <a:cubicBezTo>
                    <a:pt x="2229" y="4581"/>
                    <a:pt x="2286" y="4600"/>
                    <a:pt x="2339" y="4600"/>
                  </a:cubicBezTo>
                  <a:lnTo>
                    <a:pt x="2344" y="4600"/>
                  </a:lnTo>
                  <a:cubicBezTo>
                    <a:pt x="2402" y="4600"/>
                    <a:pt x="2460" y="4576"/>
                    <a:pt x="2498" y="4533"/>
                  </a:cubicBezTo>
                  <a:lnTo>
                    <a:pt x="2907" y="4109"/>
                  </a:lnTo>
                  <a:lnTo>
                    <a:pt x="3725" y="4437"/>
                  </a:lnTo>
                  <a:lnTo>
                    <a:pt x="3735" y="4441"/>
                  </a:lnTo>
                  <a:cubicBezTo>
                    <a:pt x="3754" y="4446"/>
                    <a:pt x="4230" y="462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6"/>
                    <a:pt x="4663" y="6000"/>
                  </a:cubicBezTo>
                  <a:lnTo>
                    <a:pt x="4663" y="5226"/>
                  </a:lnTo>
                  <a:cubicBezTo>
                    <a:pt x="4663" y="4340"/>
                    <a:pt x="3971" y="4061"/>
                    <a:pt x="3884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2" y="3200"/>
                    <a:pt x="3518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5"/>
                    <a:pt x="3201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9" name="Google Shape;12119;p75"/>
          <p:cNvGrpSpPr/>
          <p:nvPr/>
        </p:nvGrpSpPr>
        <p:grpSpPr>
          <a:xfrm>
            <a:off x="5816176" y="2907636"/>
            <a:ext cx="294823" cy="362831"/>
            <a:chOff x="5816176" y="2907636"/>
            <a:chExt cx="294823" cy="362831"/>
          </a:xfrm>
        </p:grpSpPr>
        <p:sp>
          <p:nvSpPr>
            <p:cNvPr id="12120" name="Google Shape;12120;p75"/>
            <p:cNvSpPr/>
            <p:nvPr/>
          </p:nvSpPr>
          <p:spPr>
            <a:xfrm>
              <a:off x="5929374" y="2958386"/>
              <a:ext cx="68165" cy="51249"/>
            </a:xfrm>
            <a:custGeom>
              <a:avLst/>
              <a:gdLst/>
              <a:ahLst/>
              <a:cxnLst/>
              <a:rect l="l" t="t" r="r" b="b"/>
              <a:pathLst>
                <a:path w="2599" h="1954" extrusionOk="0">
                  <a:moveTo>
                    <a:pt x="866" y="0"/>
                  </a:moveTo>
                  <a:lnTo>
                    <a:pt x="866" y="433"/>
                  </a:lnTo>
                  <a:cubicBezTo>
                    <a:pt x="866" y="515"/>
                    <a:pt x="818" y="592"/>
                    <a:pt x="746" y="626"/>
                  </a:cubicBezTo>
                  <a:lnTo>
                    <a:pt x="241" y="881"/>
                  </a:lnTo>
                  <a:cubicBezTo>
                    <a:pt x="92" y="953"/>
                    <a:pt x="0" y="1102"/>
                    <a:pt x="0" y="1271"/>
                  </a:cubicBezTo>
                  <a:lnTo>
                    <a:pt x="0" y="1954"/>
                  </a:lnTo>
                  <a:lnTo>
                    <a:pt x="2598" y="1954"/>
                  </a:lnTo>
                  <a:lnTo>
                    <a:pt x="2598" y="1271"/>
                  </a:lnTo>
                  <a:cubicBezTo>
                    <a:pt x="2598" y="1107"/>
                    <a:pt x="2507" y="953"/>
                    <a:pt x="2358" y="881"/>
                  </a:cubicBezTo>
                  <a:lnTo>
                    <a:pt x="1853" y="626"/>
                  </a:lnTo>
                  <a:cubicBezTo>
                    <a:pt x="1780" y="592"/>
                    <a:pt x="1732" y="515"/>
                    <a:pt x="1732" y="433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5"/>
            <p:cNvSpPr/>
            <p:nvPr/>
          </p:nvSpPr>
          <p:spPr>
            <a:xfrm>
              <a:off x="5929374" y="2976299"/>
              <a:ext cx="68165" cy="33335"/>
            </a:xfrm>
            <a:custGeom>
              <a:avLst/>
              <a:gdLst/>
              <a:ahLst/>
              <a:cxnLst/>
              <a:rect l="l" t="t" r="r" b="b"/>
              <a:pathLst>
                <a:path w="2599" h="1271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2" y="270"/>
                    <a:pt x="0" y="419"/>
                    <a:pt x="0" y="588"/>
                  </a:cubicBezTo>
                  <a:lnTo>
                    <a:pt x="0" y="1271"/>
                  </a:lnTo>
                  <a:lnTo>
                    <a:pt x="2598" y="1271"/>
                  </a:lnTo>
                  <a:lnTo>
                    <a:pt x="2598" y="588"/>
                  </a:lnTo>
                  <a:cubicBezTo>
                    <a:pt x="2598" y="424"/>
                    <a:pt x="2507" y="270"/>
                    <a:pt x="2358" y="198"/>
                  </a:cubicBezTo>
                  <a:lnTo>
                    <a:pt x="1963" y="1"/>
                  </a:lnTo>
                  <a:cubicBezTo>
                    <a:pt x="1805" y="193"/>
                    <a:pt x="1569" y="530"/>
                    <a:pt x="1299" y="530"/>
                  </a:cubicBezTo>
                  <a:cubicBezTo>
                    <a:pt x="1030" y="530"/>
                    <a:pt x="794" y="193"/>
                    <a:pt x="63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5"/>
            <p:cNvSpPr/>
            <p:nvPr/>
          </p:nvSpPr>
          <p:spPr>
            <a:xfrm>
              <a:off x="5929479" y="2986397"/>
              <a:ext cx="16943" cy="23238"/>
            </a:xfrm>
            <a:custGeom>
              <a:avLst/>
              <a:gdLst/>
              <a:ahLst/>
              <a:cxnLst/>
              <a:rect l="l" t="t" r="r" b="b"/>
              <a:pathLst>
                <a:path w="646" h="886" extrusionOk="0">
                  <a:moveTo>
                    <a:pt x="54" y="0"/>
                  </a:moveTo>
                  <a:cubicBezTo>
                    <a:pt x="20" y="63"/>
                    <a:pt x="1" y="130"/>
                    <a:pt x="1" y="203"/>
                  </a:cubicBezTo>
                  <a:lnTo>
                    <a:pt x="1" y="886"/>
                  </a:lnTo>
                  <a:lnTo>
                    <a:pt x="646" y="886"/>
                  </a:lnTo>
                  <a:lnTo>
                    <a:pt x="646" y="669"/>
                  </a:lnTo>
                  <a:cubicBezTo>
                    <a:pt x="646" y="530"/>
                    <a:pt x="583" y="400"/>
                    <a:pt x="472" y="32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5"/>
            <p:cNvSpPr/>
            <p:nvPr/>
          </p:nvSpPr>
          <p:spPr>
            <a:xfrm>
              <a:off x="5980360" y="2986397"/>
              <a:ext cx="17048" cy="23238"/>
            </a:xfrm>
            <a:custGeom>
              <a:avLst/>
              <a:gdLst/>
              <a:ahLst/>
              <a:cxnLst/>
              <a:rect l="l" t="t" r="r" b="b"/>
              <a:pathLst>
                <a:path w="650" h="886" extrusionOk="0">
                  <a:moveTo>
                    <a:pt x="602" y="0"/>
                  </a:moveTo>
                  <a:lnTo>
                    <a:pt x="178" y="323"/>
                  </a:lnTo>
                  <a:cubicBezTo>
                    <a:pt x="67" y="400"/>
                    <a:pt x="5" y="530"/>
                    <a:pt x="5" y="669"/>
                  </a:cubicBezTo>
                  <a:lnTo>
                    <a:pt x="0" y="669"/>
                  </a:lnTo>
                  <a:lnTo>
                    <a:pt x="0" y="886"/>
                  </a:lnTo>
                  <a:lnTo>
                    <a:pt x="650" y="886"/>
                  </a:lnTo>
                  <a:lnTo>
                    <a:pt x="650" y="203"/>
                  </a:lnTo>
                  <a:cubicBezTo>
                    <a:pt x="650" y="130"/>
                    <a:pt x="630" y="63"/>
                    <a:pt x="60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5"/>
            <p:cNvSpPr/>
            <p:nvPr/>
          </p:nvSpPr>
          <p:spPr>
            <a:xfrm>
              <a:off x="5940731" y="2913065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5"/>
                    <a:pt x="866" y="1950"/>
                  </a:cubicBezTo>
                  <a:cubicBezTo>
                    <a:pt x="1343" y="1950"/>
                    <a:pt x="1732" y="1560"/>
                    <a:pt x="1732" y="1083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5"/>
            <p:cNvSpPr/>
            <p:nvPr/>
          </p:nvSpPr>
          <p:spPr>
            <a:xfrm>
              <a:off x="5940731" y="2913065"/>
              <a:ext cx="31316" cy="51117"/>
            </a:xfrm>
            <a:custGeom>
              <a:avLst/>
              <a:gdLst/>
              <a:ahLst/>
              <a:cxnLst/>
              <a:rect l="l" t="t" r="r" b="b"/>
              <a:pathLst>
                <a:path w="1194" h="194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7"/>
                    <a:pt x="405" y="1948"/>
                    <a:pt x="863" y="1948"/>
                  </a:cubicBezTo>
                  <a:cubicBezTo>
                    <a:pt x="972" y="1948"/>
                    <a:pt x="1084" y="1927"/>
                    <a:pt x="1194" y="1882"/>
                  </a:cubicBezTo>
                  <a:cubicBezTo>
                    <a:pt x="866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5"/>
            <p:cNvSpPr/>
            <p:nvPr/>
          </p:nvSpPr>
          <p:spPr>
            <a:xfrm>
              <a:off x="5940731" y="2913065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650"/>
                    <a:pt x="650" y="867"/>
                    <a:pt x="1732" y="867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5"/>
            <p:cNvSpPr/>
            <p:nvPr/>
          </p:nvSpPr>
          <p:spPr>
            <a:xfrm>
              <a:off x="5940731" y="2913065"/>
              <a:ext cx="31316" cy="20615"/>
            </a:xfrm>
            <a:custGeom>
              <a:avLst/>
              <a:gdLst/>
              <a:ahLst/>
              <a:cxnLst/>
              <a:rect l="l" t="t" r="r" b="b"/>
              <a:pathLst>
                <a:path w="1194" h="78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12" y="713"/>
                    <a:pt x="428" y="756"/>
                    <a:pt x="650" y="785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5"/>
            <p:cNvSpPr/>
            <p:nvPr/>
          </p:nvSpPr>
          <p:spPr>
            <a:xfrm>
              <a:off x="5929374" y="3026525"/>
              <a:ext cx="68165" cy="136331"/>
            </a:xfrm>
            <a:custGeom>
              <a:avLst/>
              <a:gdLst/>
              <a:ahLst/>
              <a:cxnLst/>
              <a:rect l="l" t="t" r="r" b="b"/>
              <a:pathLst>
                <a:path w="2599" h="5198" extrusionOk="0">
                  <a:moveTo>
                    <a:pt x="0" y="1"/>
                  </a:moveTo>
                  <a:lnTo>
                    <a:pt x="0" y="5197"/>
                  </a:lnTo>
                  <a:lnTo>
                    <a:pt x="2598" y="5197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5"/>
            <p:cNvSpPr/>
            <p:nvPr/>
          </p:nvSpPr>
          <p:spPr>
            <a:xfrm>
              <a:off x="5929374" y="3106020"/>
              <a:ext cx="68165" cy="56835"/>
            </a:xfrm>
            <a:custGeom>
              <a:avLst/>
              <a:gdLst/>
              <a:ahLst/>
              <a:cxnLst/>
              <a:rect l="l" t="t" r="r" b="b"/>
              <a:pathLst>
                <a:path w="2599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598" y="2166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5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5"/>
            <p:cNvSpPr/>
            <p:nvPr/>
          </p:nvSpPr>
          <p:spPr>
            <a:xfrm>
              <a:off x="5889613" y="3089130"/>
              <a:ext cx="25650" cy="68034"/>
            </a:xfrm>
            <a:custGeom>
              <a:avLst/>
              <a:gdLst/>
              <a:ahLst/>
              <a:cxnLst/>
              <a:rect l="l" t="t" r="r" b="b"/>
              <a:pathLst>
                <a:path w="978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867" y="2594"/>
                  </a:lnTo>
                  <a:lnTo>
                    <a:pt x="867" y="2531"/>
                  </a:lnTo>
                  <a:cubicBezTo>
                    <a:pt x="871" y="2329"/>
                    <a:pt x="833" y="2132"/>
                    <a:pt x="761" y="1944"/>
                  </a:cubicBezTo>
                  <a:cubicBezTo>
                    <a:pt x="689" y="1761"/>
                    <a:pt x="655" y="1559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5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5"/>
            <p:cNvSpPr/>
            <p:nvPr/>
          </p:nvSpPr>
          <p:spPr>
            <a:xfrm>
              <a:off x="5889613" y="3089130"/>
              <a:ext cx="25650" cy="50750"/>
            </a:xfrm>
            <a:custGeom>
              <a:avLst/>
              <a:gdLst/>
              <a:ahLst/>
              <a:cxnLst/>
              <a:rect l="l" t="t" r="r" b="b"/>
              <a:pathLst>
                <a:path w="978" h="1935" extrusionOk="0">
                  <a:moveTo>
                    <a:pt x="641" y="0"/>
                  </a:moveTo>
                  <a:cubicBezTo>
                    <a:pt x="289" y="0"/>
                    <a:pt x="0" y="292"/>
                    <a:pt x="0" y="650"/>
                  </a:cubicBezTo>
                  <a:lnTo>
                    <a:pt x="0" y="1083"/>
                  </a:lnTo>
                  <a:cubicBezTo>
                    <a:pt x="0" y="1516"/>
                    <a:pt x="323" y="1882"/>
                    <a:pt x="756" y="1935"/>
                  </a:cubicBezTo>
                  <a:cubicBezTo>
                    <a:pt x="689" y="1752"/>
                    <a:pt x="655" y="1554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5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248"/>
                  </a:lnTo>
                  <a:cubicBezTo>
                    <a:pt x="1" y="3368"/>
                    <a:pt x="97" y="3465"/>
                    <a:pt x="217" y="3465"/>
                  </a:cubicBezTo>
                  <a:lnTo>
                    <a:pt x="2816" y="3465"/>
                  </a:lnTo>
                  <a:cubicBezTo>
                    <a:pt x="2936" y="3465"/>
                    <a:pt x="3032" y="3368"/>
                    <a:pt x="3032" y="3248"/>
                  </a:cubicBez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5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758"/>
                  </a:lnTo>
                  <a:cubicBezTo>
                    <a:pt x="1" y="2878"/>
                    <a:pt x="97" y="2975"/>
                    <a:pt x="217" y="2975"/>
                  </a:cubicBez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5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434" y="2975"/>
                  </a:lnTo>
                  <a:cubicBezTo>
                    <a:pt x="554" y="2975"/>
                    <a:pt x="650" y="2878"/>
                    <a:pt x="650" y="2758"/>
                  </a:cubicBez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5"/>
            <p:cNvSpPr/>
            <p:nvPr/>
          </p:nvSpPr>
          <p:spPr>
            <a:xfrm>
              <a:off x="5906661" y="3009608"/>
              <a:ext cx="113591" cy="22739"/>
            </a:xfrm>
            <a:custGeom>
              <a:avLst/>
              <a:gdLst/>
              <a:ahLst/>
              <a:cxnLst/>
              <a:rect l="l" t="t" r="r" b="b"/>
              <a:pathLst>
                <a:path w="4331" h="867" extrusionOk="0">
                  <a:moveTo>
                    <a:pt x="0" y="1"/>
                  </a:moveTo>
                  <a:lnTo>
                    <a:pt x="423" y="843"/>
                  </a:lnTo>
                  <a:cubicBezTo>
                    <a:pt x="428" y="857"/>
                    <a:pt x="443" y="862"/>
                    <a:pt x="462" y="867"/>
                  </a:cubicBezTo>
                  <a:lnTo>
                    <a:pt x="3869" y="867"/>
                  </a:lnTo>
                  <a:cubicBezTo>
                    <a:pt x="3888" y="867"/>
                    <a:pt x="3902" y="857"/>
                    <a:pt x="3912" y="843"/>
                  </a:cubicBezTo>
                  <a:lnTo>
                    <a:pt x="43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5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5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5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5"/>
            <p:cNvSpPr/>
            <p:nvPr/>
          </p:nvSpPr>
          <p:spPr>
            <a:xfrm>
              <a:off x="5889613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0"/>
                  </a:moveTo>
                  <a:cubicBezTo>
                    <a:pt x="289" y="0"/>
                    <a:pt x="0" y="294"/>
                    <a:pt x="0" y="655"/>
                  </a:cubicBezTo>
                  <a:lnTo>
                    <a:pt x="0" y="1088"/>
                  </a:lnTo>
                  <a:cubicBezTo>
                    <a:pt x="0" y="1478"/>
                    <a:pt x="270" y="1819"/>
                    <a:pt x="650" y="1915"/>
                  </a:cubicBezTo>
                  <a:lnTo>
                    <a:pt x="650" y="655"/>
                  </a:lnTo>
                  <a:cubicBezTo>
                    <a:pt x="650" y="294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5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5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5"/>
            <p:cNvSpPr/>
            <p:nvPr/>
          </p:nvSpPr>
          <p:spPr>
            <a:xfrm>
              <a:off x="5991822" y="3089130"/>
              <a:ext cx="45478" cy="68034"/>
            </a:xfrm>
            <a:custGeom>
              <a:avLst/>
              <a:gdLst/>
              <a:ahLst/>
              <a:cxnLst/>
              <a:rect l="l" t="t" r="r" b="b"/>
              <a:pathLst>
                <a:path w="1734" h="2594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1" y="1574"/>
                    <a:pt x="88" y="1776"/>
                    <a:pt x="217" y="1944"/>
                  </a:cubicBezTo>
                  <a:cubicBezTo>
                    <a:pt x="357" y="2108"/>
                    <a:pt x="434" y="2319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3" y="2127"/>
                    <a:pt x="1478" y="1992"/>
                  </a:cubicBezTo>
                  <a:lnTo>
                    <a:pt x="1555" y="1901"/>
                  </a:lnTo>
                  <a:cubicBezTo>
                    <a:pt x="1661" y="1761"/>
                    <a:pt x="1724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5"/>
            <p:cNvSpPr/>
            <p:nvPr/>
          </p:nvSpPr>
          <p:spPr>
            <a:xfrm>
              <a:off x="5974800" y="3151473"/>
              <a:ext cx="79522" cy="90878"/>
            </a:xfrm>
            <a:custGeom>
              <a:avLst/>
              <a:gdLst/>
              <a:ahLst/>
              <a:cxnLst/>
              <a:rect l="l" t="t" r="r" b="b"/>
              <a:pathLst>
                <a:path w="3032" h="3465" extrusionOk="0">
                  <a:moveTo>
                    <a:pt x="1290" y="0"/>
                  </a:moveTo>
                  <a:cubicBezTo>
                    <a:pt x="1155" y="0"/>
                    <a:pt x="1016" y="29"/>
                    <a:pt x="891" y="82"/>
                  </a:cubicBezTo>
                  <a:lnTo>
                    <a:pt x="409" y="274"/>
                  </a:lnTo>
                  <a:cubicBezTo>
                    <a:pt x="164" y="371"/>
                    <a:pt x="0" y="606"/>
                    <a:pt x="0" y="876"/>
                  </a:cubicBezTo>
                  <a:lnTo>
                    <a:pt x="0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8" y="371"/>
                    <a:pt x="2623" y="274"/>
                  </a:cubicBezTo>
                  <a:lnTo>
                    <a:pt x="2142" y="82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5"/>
            <p:cNvSpPr/>
            <p:nvPr/>
          </p:nvSpPr>
          <p:spPr>
            <a:xfrm>
              <a:off x="5991822" y="3089130"/>
              <a:ext cx="45478" cy="51012"/>
            </a:xfrm>
            <a:custGeom>
              <a:avLst/>
              <a:gdLst/>
              <a:ahLst/>
              <a:cxnLst/>
              <a:rect l="l" t="t" r="r" b="b"/>
              <a:pathLst>
                <a:path w="1734" h="1945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1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5"/>
            <p:cNvSpPr/>
            <p:nvPr/>
          </p:nvSpPr>
          <p:spPr>
            <a:xfrm>
              <a:off x="5991822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1" y="0"/>
                  </a:moveTo>
                  <a:cubicBezTo>
                    <a:pt x="290" y="0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1" y="1915"/>
                  </a:cubicBezTo>
                  <a:lnTo>
                    <a:pt x="651" y="655"/>
                  </a:lnTo>
                  <a:cubicBezTo>
                    <a:pt x="651" y="294"/>
                    <a:pt x="795" y="0"/>
                    <a:pt x="9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5"/>
            <p:cNvSpPr/>
            <p:nvPr/>
          </p:nvSpPr>
          <p:spPr>
            <a:xfrm>
              <a:off x="5974800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125" y="1"/>
                  </a:moveTo>
                  <a:cubicBezTo>
                    <a:pt x="44" y="112"/>
                    <a:pt x="0" y="246"/>
                    <a:pt x="0" y="381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7" y="343"/>
                    <a:pt x="477" y="261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5"/>
            <p:cNvSpPr/>
            <p:nvPr/>
          </p:nvSpPr>
          <p:spPr>
            <a:xfrm>
              <a:off x="6037274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525" y="1"/>
                  </a:moveTo>
                  <a:lnTo>
                    <a:pt x="173" y="261"/>
                  </a:lnTo>
                  <a:cubicBezTo>
                    <a:pt x="63" y="343"/>
                    <a:pt x="0" y="473"/>
                    <a:pt x="0" y="607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6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5"/>
            <p:cNvSpPr/>
            <p:nvPr/>
          </p:nvSpPr>
          <p:spPr>
            <a:xfrm>
              <a:off x="5838496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5"/>
            <p:cNvSpPr/>
            <p:nvPr/>
          </p:nvSpPr>
          <p:spPr>
            <a:xfrm>
              <a:off x="5821474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64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1" y="2166"/>
                  </a:lnTo>
                  <a:lnTo>
                    <a:pt x="3031" y="876"/>
                  </a:lnTo>
                  <a:cubicBezTo>
                    <a:pt x="3031" y="612"/>
                    <a:pt x="2868" y="371"/>
                    <a:pt x="2622" y="270"/>
                  </a:cubicBezTo>
                  <a:lnTo>
                    <a:pt x="2141" y="77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5"/>
            <p:cNvSpPr/>
            <p:nvPr/>
          </p:nvSpPr>
          <p:spPr>
            <a:xfrm>
              <a:off x="5838496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5"/>
            <p:cNvSpPr/>
            <p:nvPr/>
          </p:nvSpPr>
          <p:spPr>
            <a:xfrm>
              <a:off x="5838496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5"/>
            <p:cNvSpPr/>
            <p:nvPr/>
          </p:nvSpPr>
          <p:spPr>
            <a:xfrm>
              <a:off x="5821474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5"/>
            <p:cNvSpPr/>
            <p:nvPr/>
          </p:nvSpPr>
          <p:spPr>
            <a:xfrm>
              <a:off x="5883922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5"/>
            <p:cNvSpPr/>
            <p:nvPr/>
          </p:nvSpPr>
          <p:spPr>
            <a:xfrm>
              <a:off x="5940731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6" y="2108"/>
                    <a:pt x="433" y="2320"/>
                    <a:pt x="433" y="2531"/>
                  </a:cubicBezTo>
                  <a:lnTo>
                    <a:pt x="433" y="2594"/>
                  </a:lnTo>
                  <a:lnTo>
                    <a:pt x="1299" y="2594"/>
                  </a:lnTo>
                  <a:lnTo>
                    <a:pt x="1299" y="2469"/>
                  </a:lnTo>
                  <a:cubicBezTo>
                    <a:pt x="1299" y="2296"/>
                    <a:pt x="1362" y="2127"/>
                    <a:pt x="1477" y="1993"/>
                  </a:cubicBezTo>
                  <a:lnTo>
                    <a:pt x="1554" y="1901"/>
                  </a:lnTo>
                  <a:cubicBezTo>
                    <a:pt x="1660" y="1762"/>
                    <a:pt x="1723" y="1598"/>
                    <a:pt x="1732" y="1425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5"/>
            <p:cNvSpPr/>
            <p:nvPr/>
          </p:nvSpPr>
          <p:spPr>
            <a:xfrm>
              <a:off x="5923683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6" y="29"/>
                    <a:pt x="891" y="77"/>
                  </a:cubicBezTo>
                  <a:lnTo>
                    <a:pt x="410" y="270"/>
                  </a:lnTo>
                  <a:cubicBezTo>
                    <a:pt x="164" y="371"/>
                    <a:pt x="1" y="607"/>
                    <a:pt x="1" y="871"/>
                  </a:cubicBezTo>
                  <a:lnTo>
                    <a:pt x="1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2" y="77"/>
                  </a:lnTo>
                  <a:cubicBezTo>
                    <a:pt x="2017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5"/>
            <p:cNvSpPr/>
            <p:nvPr/>
          </p:nvSpPr>
          <p:spPr>
            <a:xfrm>
              <a:off x="5940731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6" y="1944"/>
                  </a:cubicBezTo>
                  <a:cubicBezTo>
                    <a:pt x="1343" y="1944"/>
                    <a:pt x="1732" y="1559"/>
                    <a:pt x="1732" y="1083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5"/>
            <p:cNvSpPr/>
            <p:nvPr/>
          </p:nvSpPr>
          <p:spPr>
            <a:xfrm>
              <a:off x="5940731" y="3145781"/>
              <a:ext cx="25624" cy="50252"/>
            </a:xfrm>
            <a:custGeom>
              <a:avLst/>
              <a:gdLst/>
              <a:ahLst/>
              <a:cxnLst/>
              <a:rect l="l" t="t" r="r" b="b"/>
              <a:pathLst>
                <a:path w="977" h="1916" extrusionOk="0">
                  <a:moveTo>
                    <a:pt x="650" y="1"/>
                  </a:moveTo>
                  <a:cubicBezTo>
                    <a:pt x="289" y="1"/>
                    <a:pt x="0" y="294"/>
                    <a:pt x="0" y="650"/>
                  </a:cubicBezTo>
                  <a:lnTo>
                    <a:pt x="0" y="1083"/>
                  </a:lnTo>
                  <a:cubicBezTo>
                    <a:pt x="0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4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5"/>
            <p:cNvSpPr/>
            <p:nvPr/>
          </p:nvSpPr>
          <p:spPr>
            <a:xfrm>
              <a:off x="5923683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8" y="342"/>
                    <a:pt x="477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5"/>
            <p:cNvSpPr/>
            <p:nvPr/>
          </p:nvSpPr>
          <p:spPr>
            <a:xfrm>
              <a:off x="5986157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0" y="472"/>
                    <a:pt x="0" y="607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5"/>
            <p:cNvSpPr/>
            <p:nvPr/>
          </p:nvSpPr>
          <p:spPr>
            <a:xfrm>
              <a:off x="6042939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5"/>
            <p:cNvSpPr/>
            <p:nvPr/>
          </p:nvSpPr>
          <p:spPr>
            <a:xfrm>
              <a:off x="6025918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59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1" y="77"/>
                  </a:lnTo>
                  <a:cubicBezTo>
                    <a:pt x="2011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5"/>
            <p:cNvSpPr/>
            <p:nvPr/>
          </p:nvSpPr>
          <p:spPr>
            <a:xfrm>
              <a:off x="6042939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5"/>
            <p:cNvSpPr/>
            <p:nvPr/>
          </p:nvSpPr>
          <p:spPr>
            <a:xfrm>
              <a:off x="6042939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5"/>
            <p:cNvSpPr/>
            <p:nvPr/>
          </p:nvSpPr>
          <p:spPr>
            <a:xfrm>
              <a:off x="6025918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5"/>
            <p:cNvSpPr/>
            <p:nvPr/>
          </p:nvSpPr>
          <p:spPr>
            <a:xfrm>
              <a:off x="6088365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1" y="1675"/>
                  </a:lnTo>
                  <a:lnTo>
                    <a:pt x="651" y="380"/>
                  </a:lnTo>
                  <a:cubicBezTo>
                    <a:pt x="651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5"/>
            <p:cNvSpPr/>
            <p:nvPr/>
          </p:nvSpPr>
          <p:spPr>
            <a:xfrm>
              <a:off x="5816176" y="3083701"/>
              <a:ext cx="294823" cy="186766"/>
            </a:xfrm>
            <a:custGeom>
              <a:avLst/>
              <a:gdLst/>
              <a:ahLst/>
              <a:cxnLst/>
              <a:rect l="l" t="t" r="r" b="b"/>
              <a:pathLst>
                <a:path w="11241" h="7121" extrusionOk="0">
                  <a:moveTo>
                    <a:pt x="3883" y="409"/>
                  </a:moveTo>
                  <a:cubicBezTo>
                    <a:pt x="4128" y="409"/>
                    <a:pt x="4331" y="607"/>
                    <a:pt x="4331" y="857"/>
                  </a:cubicBezTo>
                  <a:lnTo>
                    <a:pt x="4331" y="1405"/>
                  </a:lnTo>
                  <a:cubicBezTo>
                    <a:pt x="4331" y="1641"/>
                    <a:pt x="4201" y="1858"/>
                    <a:pt x="3999" y="1978"/>
                  </a:cubicBezTo>
                  <a:cubicBezTo>
                    <a:pt x="3936" y="2012"/>
                    <a:pt x="3898" y="2079"/>
                    <a:pt x="3898" y="2151"/>
                  </a:cubicBezTo>
                  <a:lnTo>
                    <a:pt x="3898" y="2382"/>
                  </a:lnTo>
                  <a:lnTo>
                    <a:pt x="3436" y="2382"/>
                  </a:lnTo>
                  <a:lnTo>
                    <a:pt x="3436" y="2151"/>
                  </a:lnTo>
                  <a:cubicBezTo>
                    <a:pt x="3436" y="2079"/>
                    <a:pt x="3397" y="2012"/>
                    <a:pt x="3335" y="1978"/>
                  </a:cubicBezTo>
                  <a:cubicBezTo>
                    <a:pt x="3128" y="1858"/>
                    <a:pt x="3003" y="1641"/>
                    <a:pt x="3003" y="1405"/>
                  </a:cubicBezTo>
                  <a:lnTo>
                    <a:pt x="3003" y="857"/>
                  </a:lnTo>
                  <a:cubicBezTo>
                    <a:pt x="3003" y="607"/>
                    <a:pt x="3205" y="409"/>
                    <a:pt x="3450" y="409"/>
                  </a:cubicBezTo>
                  <a:close/>
                  <a:moveTo>
                    <a:pt x="7781" y="409"/>
                  </a:moveTo>
                  <a:cubicBezTo>
                    <a:pt x="8026" y="409"/>
                    <a:pt x="8228" y="607"/>
                    <a:pt x="8228" y="857"/>
                  </a:cubicBezTo>
                  <a:lnTo>
                    <a:pt x="8228" y="1405"/>
                  </a:lnTo>
                  <a:cubicBezTo>
                    <a:pt x="8228" y="1641"/>
                    <a:pt x="8098" y="1858"/>
                    <a:pt x="7896" y="1978"/>
                  </a:cubicBezTo>
                  <a:cubicBezTo>
                    <a:pt x="7834" y="2012"/>
                    <a:pt x="7795" y="2079"/>
                    <a:pt x="7795" y="2151"/>
                  </a:cubicBezTo>
                  <a:lnTo>
                    <a:pt x="7795" y="2382"/>
                  </a:lnTo>
                  <a:lnTo>
                    <a:pt x="7333" y="2382"/>
                  </a:lnTo>
                  <a:lnTo>
                    <a:pt x="7333" y="2151"/>
                  </a:lnTo>
                  <a:cubicBezTo>
                    <a:pt x="7333" y="2079"/>
                    <a:pt x="7295" y="2012"/>
                    <a:pt x="7232" y="1978"/>
                  </a:cubicBezTo>
                  <a:cubicBezTo>
                    <a:pt x="7025" y="1858"/>
                    <a:pt x="6900" y="1641"/>
                    <a:pt x="6900" y="1405"/>
                  </a:cubicBezTo>
                  <a:lnTo>
                    <a:pt x="6900" y="857"/>
                  </a:lnTo>
                  <a:cubicBezTo>
                    <a:pt x="6900" y="607"/>
                    <a:pt x="7102" y="409"/>
                    <a:pt x="7348" y="409"/>
                  </a:cubicBezTo>
                  <a:close/>
                  <a:moveTo>
                    <a:pt x="1934" y="2575"/>
                  </a:moveTo>
                  <a:cubicBezTo>
                    <a:pt x="2180" y="2575"/>
                    <a:pt x="2377" y="2772"/>
                    <a:pt x="2382" y="3022"/>
                  </a:cubicBezTo>
                  <a:lnTo>
                    <a:pt x="2382" y="3571"/>
                  </a:lnTo>
                  <a:cubicBezTo>
                    <a:pt x="2382" y="3806"/>
                    <a:pt x="2257" y="4023"/>
                    <a:pt x="2050" y="4143"/>
                  </a:cubicBezTo>
                  <a:cubicBezTo>
                    <a:pt x="1987" y="4177"/>
                    <a:pt x="1949" y="4244"/>
                    <a:pt x="1949" y="4316"/>
                  </a:cubicBezTo>
                  <a:lnTo>
                    <a:pt x="1949" y="4547"/>
                  </a:lnTo>
                  <a:lnTo>
                    <a:pt x="1487" y="4547"/>
                  </a:lnTo>
                  <a:lnTo>
                    <a:pt x="1487" y="4316"/>
                  </a:lnTo>
                  <a:cubicBezTo>
                    <a:pt x="1487" y="4244"/>
                    <a:pt x="1448" y="4177"/>
                    <a:pt x="1386" y="4143"/>
                  </a:cubicBezTo>
                  <a:cubicBezTo>
                    <a:pt x="1184" y="4023"/>
                    <a:pt x="1054" y="3806"/>
                    <a:pt x="1054" y="3571"/>
                  </a:cubicBezTo>
                  <a:lnTo>
                    <a:pt x="1054" y="3022"/>
                  </a:lnTo>
                  <a:cubicBezTo>
                    <a:pt x="1054" y="2777"/>
                    <a:pt x="1256" y="2575"/>
                    <a:pt x="1501" y="2575"/>
                  </a:cubicBezTo>
                  <a:close/>
                  <a:moveTo>
                    <a:pt x="5832" y="2575"/>
                  </a:moveTo>
                  <a:cubicBezTo>
                    <a:pt x="6077" y="2575"/>
                    <a:pt x="6279" y="2772"/>
                    <a:pt x="6279" y="3022"/>
                  </a:cubicBezTo>
                  <a:lnTo>
                    <a:pt x="6279" y="3571"/>
                  </a:lnTo>
                  <a:cubicBezTo>
                    <a:pt x="6279" y="3806"/>
                    <a:pt x="6154" y="4023"/>
                    <a:pt x="5947" y="4143"/>
                  </a:cubicBezTo>
                  <a:cubicBezTo>
                    <a:pt x="5885" y="4177"/>
                    <a:pt x="5846" y="4244"/>
                    <a:pt x="5846" y="4316"/>
                  </a:cubicBezTo>
                  <a:lnTo>
                    <a:pt x="5846" y="4547"/>
                  </a:lnTo>
                  <a:lnTo>
                    <a:pt x="5389" y="4547"/>
                  </a:lnTo>
                  <a:lnTo>
                    <a:pt x="5389" y="4316"/>
                  </a:lnTo>
                  <a:cubicBezTo>
                    <a:pt x="5389" y="4244"/>
                    <a:pt x="5351" y="4177"/>
                    <a:pt x="5288" y="4143"/>
                  </a:cubicBezTo>
                  <a:cubicBezTo>
                    <a:pt x="5081" y="4023"/>
                    <a:pt x="4956" y="3806"/>
                    <a:pt x="4956" y="3571"/>
                  </a:cubicBezTo>
                  <a:lnTo>
                    <a:pt x="4956" y="3022"/>
                  </a:lnTo>
                  <a:cubicBezTo>
                    <a:pt x="4956" y="2777"/>
                    <a:pt x="5153" y="2575"/>
                    <a:pt x="5399" y="2575"/>
                  </a:cubicBezTo>
                  <a:close/>
                  <a:moveTo>
                    <a:pt x="9729" y="2575"/>
                  </a:moveTo>
                  <a:cubicBezTo>
                    <a:pt x="9975" y="2575"/>
                    <a:pt x="10177" y="2772"/>
                    <a:pt x="10177" y="3022"/>
                  </a:cubicBezTo>
                  <a:lnTo>
                    <a:pt x="10177" y="3571"/>
                  </a:lnTo>
                  <a:cubicBezTo>
                    <a:pt x="10177" y="3806"/>
                    <a:pt x="10052" y="4028"/>
                    <a:pt x="9845" y="4143"/>
                  </a:cubicBezTo>
                  <a:cubicBezTo>
                    <a:pt x="9782" y="4177"/>
                    <a:pt x="9744" y="4244"/>
                    <a:pt x="9744" y="4316"/>
                  </a:cubicBezTo>
                  <a:lnTo>
                    <a:pt x="9744" y="4547"/>
                  </a:lnTo>
                  <a:lnTo>
                    <a:pt x="9282" y="4547"/>
                  </a:lnTo>
                  <a:lnTo>
                    <a:pt x="9282" y="4316"/>
                  </a:lnTo>
                  <a:cubicBezTo>
                    <a:pt x="9282" y="4244"/>
                    <a:pt x="9243" y="4177"/>
                    <a:pt x="9181" y="4143"/>
                  </a:cubicBezTo>
                  <a:cubicBezTo>
                    <a:pt x="8979" y="4028"/>
                    <a:pt x="8849" y="3806"/>
                    <a:pt x="8849" y="3571"/>
                  </a:cubicBezTo>
                  <a:lnTo>
                    <a:pt x="8849" y="3022"/>
                  </a:lnTo>
                  <a:cubicBezTo>
                    <a:pt x="8849" y="2777"/>
                    <a:pt x="9051" y="2575"/>
                    <a:pt x="9296" y="2575"/>
                  </a:cubicBezTo>
                  <a:close/>
                  <a:moveTo>
                    <a:pt x="3450" y="0"/>
                  </a:moveTo>
                  <a:cubicBezTo>
                    <a:pt x="2983" y="5"/>
                    <a:pt x="2603" y="385"/>
                    <a:pt x="2603" y="857"/>
                  </a:cubicBezTo>
                  <a:lnTo>
                    <a:pt x="2603" y="1405"/>
                  </a:lnTo>
                  <a:cubicBezTo>
                    <a:pt x="2603" y="1742"/>
                    <a:pt x="2762" y="2060"/>
                    <a:pt x="3036" y="2257"/>
                  </a:cubicBezTo>
                  <a:lnTo>
                    <a:pt x="3036" y="2445"/>
                  </a:lnTo>
                  <a:lnTo>
                    <a:pt x="2675" y="2589"/>
                  </a:lnTo>
                  <a:cubicBezTo>
                    <a:pt x="2637" y="2526"/>
                    <a:pt x="2594" y="2469"/>
                    <a:pt x="2541" y="2416"/>
                  </a:cubicBezTo>
                  <a:cubicBezTo>
                    <a:pt x="2382" y="2257"/>
                    <a:pt x="2165" y="2166"/>
                    <a:pt x="1939" y="2166"/>
                  </a:cubicBezTo>
                  <a:lnTo>
                    <a:pt x="1501" y="2166"/>
                  </a:lnTo>
                  <a:cubicBezTo>
                    <a:pt x="1035" y="2170"/>
                    <a:pt x="654" y="2550"/>
                    <a:pt x="654" y="3022"/>
                  </a:cubicBezTo>
                  <a:lnTo>
                    <a:pt x="654" y="3571"/>
                  </a:lnTo>
                  <a:cubicBezTo>
                    <a:pt x="654" y="3907"/>
                    <a:pt x="813" y="4225"/>
                    <a:pt x="1087" y="4422"/>
                  </a:cubicBezTo>
                  <a:lnTo>
                    <a:pt x="1087" y="4610"/>
                  </a:lnTo>
                  <a:lnTo>
                    <a:pt x="539" y="4831"/>
                  </a:lnTo>
                  <a:cubicBezTo>
                    <a:pt x="217" y="4956"/>
                    <a:pt x="0" y="5274"/>
                    <a:pt x="5" y="5620"/>
                  </a:cubicBezTo>
                  <a:lnTo>
                    <a:pt x="5" y="6915"/>
                  </a:lnTo>
                  <a:cubicBezTo>
                    <a:pt x="5" y="7049"/>
                    <a:pt x="106" y="7117"/>
                    <a:pt x="207" y="7117"/>
                  </a:cubicBezTo>
                  <a:cubicBezTo>
                    <a:pt x="308" y="7117"/>
                    <a:pt x="409" y="7049"/>
                    <a:pt x="409" y="6915"/>
                  </a:cubicBezTo>
                  <a:lnTo>
                    <a:pt x="409" y="5625"/>
                  </a:lnTo>
                  <a:cubicBezTo>
                    <a:pt x="409" y="5442"/>
                    <a:pt x="520" y="5279"/>
                    <a:pt x="688" y="5207"/>
                  </a:cubicBezTo>
                  <a:lnTo>
                    <a:pt x="1328" y="4952"/>
                  </a:lnTo>
                  <a:lnTo>
                    <a:pt x="2117" y="4952"/>
                  </a:lnTo>
                  <a:lnTo>
                    <a:pt x="2752" y="5207"/>
                  </a:lnTo>
                  <a:cubicBezTo>
                    <a:pt x="2926" y="5279"/>
                    <a:pt x="3036" y="5442"/>
                    <a:pt x="3036" y="5625"/>
                  </a:cubicBezTo>
                  <a:lnTo>
                    <a:pt x="3036" y="6915"/>
                  </a:lnTo>
                  <a:cubicBezTo>
                    <a:pt x="3036" y="7052"/>
                    <a:pt x="3137" y="7120"/>
                    <a:pt x="3238" y="7120"/>
                  </a:cubicBezTo>
                  <a:cubicBezTo>
                    <a:pt x="3339" y="7120"/>
                    <a:pt x="3440" y="7052"/>
                    <a:pt x="3440" y="6915"/>
                  </a:cubicBezTo>
                  <a:lnTo>
                    <a:pt x="3440" y="5625"/>
                  </a:lnTo>
                  <a:cubicBezTo>
                    <a:pt x="3440" y="5274"/>
                    <a:pt x="3229" y="4961"/>
                    <a:pt x="2901" y="4831"/>
                  </a:cubicBezTo>
                  <a:lnTo>
                    <a:pt x="2358" y="4615"/>
                  </a:lnTo>
                  <a:lnTo>
                    <a:pt x="2358" y="4427"/>
                  </a:lnTo>
                  <a:cubicBezTo>
                    <a:pt x="2627" y="4225"/>
                    <a:pt x="2791" y="3907"/>
                    <a:pt x="2791" y="3571"/>
                  </a:cubicBezTo>
                  <a:lnTo>
                    <a:pt x="2791" y="3022"/>
                  </a:lnTo>
                  <a:lnTo>
                    <a:pt x="2791" y="2979"/>
                  </a:lnTo>
                  <a:lnTo>
                    <a:pt x="3277" y="2786"/>
                  </a:lnTo>
                  <a:lnTo>
                    <a:pt x="4066" y="2786"/>
                  </a:lnTo>
                  <a:lnTo>
                    <a:pt x="4552" y="2979"/>
                  </a:lnTo>
                  <a:lnTo>
                    <a:pt x="4552" y="3022"/>
                  </a:lnTo>
                  <a:lnTo>
                    <a:pt x="4552" y="3571"/>
                  </a:lnTo>
                  <a:cubicBezTo>
                    <a:pt x="4552" y="3907"/>
                    <a:pt x="4716" y="4225"/>
                    <a:pt x="4985" y="4427"/>
                  </a:cubicBezTo>
                  <a:lnTo>
                    <a:pt x="4985" y="4615"/>
                  </a:lnTo>
                  <a:lnTo>
                    <a:pt x="4436" y="4831"/>
                  </a:lnTo>
                  <a:cubicBezTo>
                    <a:pt x="4114" y="4961"/>
                    <a:pt x="3902" y="5274"/>
                    <a:pt x="3902" y="5620"/>
                  </a:cubicBezTo>
                  <a:lnTo>
                    <a:pt x="3902" y="6915"/>
                  </a:lnTo>
                  <a:cubicBezTo>
                    <a:pt x="3902" y="7049"/>
                    <a:pt x="4003" y="7117"/>
                    <a:pt x="4104" y="7117"/>
                  </a:cubicBezTo>
                  <a:cubicBezTo>
                    <a:pt x="4205" y="7117"/>
                    <a:pt x="4307" y="7049"/>
                    <a:pt x="4307" y="6915"/>
                  </a:cubicBezTo>
                  <a:lnTo>
                    <a:pt x="4307" y="5625"/>
                  </a:lnTo>
                  <a:cubicBezTo>
                    <a:pt x="4307" y="5442"/>
                    <a:pt x="4417" y="5279"/>
                    <a:pt x="4590" y="5207"/>
                  </a:cubicBezTo>
                  <a:lnTo>
                    <a:pt x="5226" y="4952"/>
                  </a:lnTo>
                  <a:lnTo>
                    <a:pt x="6015" y="4952"/>
                  </a:lnTo>
                  <a:lnTo>
                    <a:pt x="6655" y="5207"/>
                  </a:lnTo>
                  <a:cubicBezTo>
                    <a:pt x="6823" y="5279"/>
                    <a:pt x="6934" y="5442"/>
                    <a:pt x="6934" y="5625"/>
                  </a:cubicBezTo>
                  <a:lnTo>
                    <a:pt x="6934" y="6915"/>
                  </a:lnTo>
                  <a:cubicBezTo>
                    <a:pt x="6934" y="7052"/>
                    <a:pt x="7035" y="7120"/>
                    <a:pt x="7136" y="7120"/>
                  </a:cubicBezTo>
                  <a:cubicBezTo>
                    <a:pt x="7237" y="7120"/>
                    <a:pt x="7338" y="7052"/>
                    <a:pt x="7338" y="6915"/>
                  </a:cubicBezTo>
                  <a:lnTo>
                    <a:pt x="7338" y="5625"/>
                  </a:lnTo>
                  <a:cubicBezTo>
                    <a:pt x="7343" y="5274"/>
                    <a:pt x="7126" y="4961"/>
                    <a:pt x="6804" y="4831"/>
                  </a:cubicBezTo>
                  <a:lnTo>
                    <a:pt x="6255" y="4615"/>
                  </a:lnTo>
                  <a:lnTo>
                    <a:pt x="6255" y="4427"/>
                  </a:lnTo>
                  <a:cubicBezTo>
                    <a:pt x="6530" y="4225"/>
                    <a:pt x="6688" y="3907"/>
                    <a:pt x="6688" y="3571"/>
                  </a:cubicBezTo>
                  <a:lnTo>
                    <a:pt x="6688" y="3022"/>
                  </a:lnTo>
                  <a:lnTo>
                    <a:pt x="6688" y="2979"/>
                  </a:lnTo>
                  <a:lnTo>
                    <a:pt x="7179" y="2786"/>
                  </a:lnTo>
                  <a:lnTo>
                    <a:pt x="7963" y="2786"/>
                  </a:lnTo>
                  <a:lnTo>
                    <a:pt x="8454" y="2979"/>
                  </a:lnTo>
                  <a:lnTo>
                    <a:pt x="8454" y="3022"/>
                  </a:lnTo>
                  <a:lnTo>
                    <a:pt x="8454" y="3571"/>
                  </a:lnTo>
                  <a:cubicBezTo>
                    <a:pt x="8454" y="3907"/>
                    <a:pt x="8613" y="4225"/>
                    <a:pt x="8887" y="4427"/>
                  </a:cubicBezTo>
                  <a:lnTo>
                    <a:pt x="8887" y="4615"/>
                  </a:lnTo>
                  <a:lnTo>
                    <a:pt x="8339" y="4831"/>
                  </a:lnTo>
                  <a:cubicBezTo>
                    <a:pt x="8016" y="4961"/>
                    <a:pt x="7800" y="5274"/>
                    <a:pt x="7805" y="5620"/>
                  </a:cubicBezTo>
                  <a:lnTo>
                    <a:pt x="7805" y="6915"/>
                  </a:lnTo>
                  <a:cubicBezTo>
                    <a:pt x="7805" y="7049"/>
                    <a:pt x="7906" y="7117"/>
                    <a:pt x="8007" y="7117"/>
                  </a:cubicBezTo>
                  <a:cubicBezTo>
                    <a:pt x="8108" y="7117"/>
                    <a:pt x="8209" y="7049"/>
                    <a:pt x="8209" y="6915"/>
                  </a:cubicBezTo>
                  <a:lnTo>
                    <a:pt x="8209" y="5625"/>
                  </a:lnTo>
                  <a:cubicBezTo>
                    <a:pt x="8209" y="5442"/>
                    <a:pt x="8320" y="5279"/>
                    <a:pt x="8488" y="5207"/>
                  </a:cubicBezTo>
                  <a:lnTo>
                    <a:pt x="9128" y="4952"/>
                  </a:lnTo>
                  <a:lnTo>
                    <a:pt x="9917" y="4952"/>
                  </a:lnTo>
                  <a:lnTo>
                    <a:pt x="10552" y="5207"/>
                  </a:lnTo>
                  <a:cubicBezTo>
                    <a:pt x="10725" y="5279"/>
                    <a:pt x="10836" y="5442"/>
                    <a:pt x="10836" y="5625"/>
                  </a:cubicBezTo>
                  <a:lnTo>
                    <a:pt x="10836" y="6915"/>
                  </a:lnTo>
                  <a:cubicBezTo>
                    <a:pt x="10836" y="7052"/>
                    <a:pt x="10937" y="7120"/>
                    <a:pt x="11038" y="7120"/>
                  </a:cubicBezTo>
                  <a:cubicBezTo>
                    <a:pt x="11139" y="7120"/>
                    <a:pt x="11240" y="7052"/>
                    <a:pt x="11240" y="6915"/>
                  </a:cubicBezTo>
                  <a:lnTo>
                    <a:pt x="11240" y="5625"/>
                  </a:lnTo>
                  <a:cubicBezTo>
                    <a:pt x="11240" y="5274"/>
                    <a:pt x="11024" y="4956"/>
                    <a:pt x="10697" y="4831"/>
                  </a:cubicBezTo>
                  <a:lnTo>
                    <a:pt x="10148" y="4615"/>
                  </a:lnTo>
                  <a:lnTo>
                    <a:pt x="10148" y="4427"/>
                  </a:lnTo>
                  <a:cubicBezTo>
                    <a:pt x="10417" y="4225"/>
                    <a:pt x="10581" y="3907"/>
                    <a:pt x="10581" y="3571"/>
                  </a:cubicBezTo>
                  <a:lnTo>
                    <a:pt x="10581" y="3022"/>
                  </a:lnTo>
                  <a:cubicBezTo>
                    <a:pt x="10581" y="2550"/>
                    <a:pt x="10201" y="2166"/>
                    <a:pt x="9729" y="2166"/>
                  </a:cubicBezTo>
                  <a:lnTo>
                    <a:pt x="9291" y="2166"/>
                  </a:lnTo>
                  <a:cubicBezTo>
                    <a:pt x="8993" y="2170"/>
                    <a:pt x="8714" y="2329"/>
                    <a:pt x="8565" y="2589"/>
                  </a:cubicBezTo>
                  <a:lnTo>
                    <a:pt x="8204" y="2445"/>
                  </a:lnTo>
                  <a:lnTo>
                    <a:pt x="8204" y="2257"/>
                  </a:lnTo>
                  <a:cubicBezTo>
                    <a:pt x="8473" y="2055"/>
                    <a:pt x="8632" y="1737"/>
                    <a:pt x="8632" y="1400"/>
                  </a:cubicBezTo>
                  <a:lnTo>
                    <a:pt x="8632" y="857"/>
                  </a:lnTo>
                  <a:cubicBezTo>
                    <a:pt x="8632" y="385"/>
                    <a:pt x="8252" y="0"/>
                    <a:pt x="7781" y="0"/>
                  </a:cubicBezTo>
                  <a:lnTo>
                    <a:pt x="7348" y="0"/>
                  </a:lnTo>
                  <a:cubicBezTo>
                    <a:pt x="6876" y="5"/>
                    <a:pt x="6496" y="385"/>
                    <a:pt x="6496" y="857"/>
                  </a:cubicBezTo>
                  <a:lnTo>
                    <a:pt x="6496" y="1405"/>
                  </a:lnTo>
                  <a:cubicBezTo>
                    <a:pt x="6501" y="1742"/>
                    <a:pt x="6659" y="2060"/>
                    <a:pt x="6929" y="2257"/>
                  </a:cubicBezTo>
                  <a:lnTo>
                    <a:pt x="6929" y="2445"/>
                  </a:lnTo>
                  <a:lnTo>
                    <a:pt x="6568" y="2589"/>
                  </a:lnTo>
                  <a:cubicBezTo>
                    <a:pt x="6534" y="2526"/>
                    <a:pt x="6486" y="2469"/>
                    <a:pt x="6433" y="2416"/>
                  </a:cubicBezTo>
                  <a:cubicBezTo>
                    <a:pt x="6275" y="2257"/>
                    <a:pt x="6058" y="2166"/>
                    <a:pt x="5832" y="2166"/>
                  </a:cubicBezTo>
                  <a:lnTo>
                    <a:pt x="5399" y="2166"/>
                  </a:lnTo>
                  <a:cubicBezTo>
                    <a:pt x="5096" y="2170"/>
                    <a:pt x="4821" y="2329"/>
                    <a:pt x="4667" y="2589"/>
                  </a:cubicBezTo>
                  <a:lnTo>
                    <a:pt x="4307" y="2445"/>
                  </a:lnTo>
                  <a:lnTo>
                    <a:pt x="4307" y="2257"/>
                  </a:lnTo>
                  <a:cubicBezTo>
                    <a:pt x="4576" y="2055"/>
                    <a:pt x="4740" y="1737"/>
                    <a:pt x="4740" y="1400"/>
                  </a:cubicBezTo>
                  <a:lnTo>
                    <a:pt x="4740" y="857"/>
                  </a:lnTo>
                  <a:cubicBezTo>
                    <a:pt x="4740" y="385"/>
                    <a:pt x="4359" y="0"/>
                    <a:pt x="38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5"/>
            <p:cNvSpPr/>
            <p:nvPr/>
          </p:nvSpPr>
          <p:spPr>
            <a:xfrm>
              <a:off x="5900209" y="2907636"/>
              <a:ext cx="126469" cy="169744"/>
            </a:xfrm>
            <a:custGeom>
              <a:avLst/>
              <a:gdLst/>
              <a:ahLst/>
              <a:cxnLst/>
              <a:rect l="l" t="t" r="r" b="b"/>
              <a:pathLst>
                <a:path w="4822" h="6472" extrusionOk="0">
                  <a:moveTo>
                    <a:pt x="2628" y="410"/>
                  </a:moveTo>
                  <a:cubicBezTo>
                    <a:pt x="2873" y="410"/>
                    <a:pt x="3075" y="607"/>
                    <a:pt x="3075" y="857"/>
                  </a:cubicBezTo>
                  <a:lnTo>
                    <a:pt x="3075" y="1290"/>
                  </a:lnTo>
                  <a:cubicBezTo>
                    <a:pt x="3075" y="1656"/>
                    <a:pt x="2777" y="1950"/>
                    <a:pt x="2411" y="1950"/>
                  </a:cubicBezTo>
                  <a:cubicBezTo>
                    <a:pt x="2046" y="1950"/>
                    <a:pt x="1747" y="1656"/>
                    <a:pt x="1747" y="1290"/>
                  </a:cubicBezTo>
                  <a:lnTo>
                    <a:pt x="1747" y="857"/>
                  </a:lnTo>
                  <a:cubicBezTo>
                    <a:pt x="1747" y="607"/>
                    <a:pt x="1949" y="410"/>
                    <a:pt x="2195" y="410"/>
                  </a:cubicBezTo>
                  <a:close/>
                  <a:moveTo>
                    <a:pt x="2642" y="2335"/>
                  </a:moveTo>
                  <a:lnTo>
                    <a:pt x="2642" y="2455"/>
                  </a:lnTo>
                  <a:cubicBezTo>
                    <a:pt x="2642" y="2527"/>
                    <a:pt x="2662" y="2599"/>
                    <a:pt x="2695" y="2662"/>
                  </a:cubicBezTo>
                  <a:lnTo>
                    <a:pt x="2421" y="2941"/>
                  </a:lnTo>
                  <a:cubicBezTo>
                    <a:pt x="2419" y="2943"/>
                    <a:pt x="2415" y="2945"/>
                    <a:pt x="2411" y="2945"/>
                  </a:cubicBezTo>
                  <a:cubicBezTo>
                    <a:pt x="2408" y="2945"/>
                    <a:pt x="2404" y="2943"/>
                    <a:pt x="2402" y="2941"/>
                  </a:cubicBezTo>
                  <a:lnTo>
                    <a:pt x="2123" y="2662"/>
                  </a:lnTo>
                  <a:cubicBezTo>
                    <a:pt x="2161" y="2599"/>
                    <a:pt x="2180" y="2527"/>
                    <a:pt x="2185" y="2455"/>
                  </a:cubicBezTo>
                  <a:lnTo>
                    <a:pt x="2185" y="2335"/>
                  </a:lnTo>
                  <a:cubicBezTo>
                    <a:pt x="2257" y="2349"/>
                    <a:pt x="2334" y="2359"/>
                    <a:pt x="2411" y="2359"/>
                  </a:cubicBezTo>
                  <a:cubicBezTo>
                    <a:pt x="2488" y="2359"/>
                    <a:pt x="2565" y="2349"/>
                    <a:pt x="2642" y="2335"/>
                  </a:cubicBezTo>
                  <a:close/>
                  <a:moveTo>
                    <a:pt x="3027" y="2907"/>
                  </a:moveTo>
                  <a:lnTo>
                    <a:pt x="3378" y="3085"/>
                  </a:lnTo>
                  <a:cubicBezTo>
                    <a:pt x="3460" y="3124"/>
                    <a:pt x="3508" y="3201"/>
                    <a:pt x="3508" y="3292"/>
                  </a:cubicBezTo>
                  <a:lnTo>
                    <a:pt x="3508" y="3687"/>
                  </a:lnTo>
                  <a:lnTo>
                    <a:pt x="1314" y="3687"/>
                  </a:lnTo>
                  <a:lnTo>
                    <a:pt x="1314" y="3292"/>
                  </a:lnTo>
                  <a:cubicBezTo>
                    <a:pt x="1314" y="3201"/>
                    <a:pt x="1362" y="3124"/>
                    <a:pt x="1439" y="3085"/>
                  </a:cubicBezTo>
                  <a:lnTo>
                    <a:pt x="1795" y="2907"/>
                  </a:lnTo>
                  <a:lnTo>
                    <a:pt x="2113" y="3230"/>
                  </a:lnTo>
                  <a:cubicBezTo>
                    <a:pt x="2195" y="3311"/>
                    <a:pt x="2302" y="3352"/>
                    <a:pt x="2409" y="3352"/>
                  </a:cubicBezTo>
                  <a:cubicBezTo>
                    <a:pt x="2516" y="3352"/>
                    <a:pt x="2623" y="3311"/>
                    <a:pt x="2705" y="3230"/>
                  </a:cubicBezTo>
                  <a:lnTo>
                    <a:pt x="3027" y="2907"/>
                  </a:lnTo>
                  <a:close/>
                  <a:moveTo>
                    <a:pt x="4249" y="4091"/>
                  </a:moveTo>
                  <a:lnTo>
                    <a:pt x="4018" y="4553"/>
                  </a:lnTo>
                  <a:lnTo>
                    <a:pt x="804" y="4553"/>
                  </a:lnTo>
                  <a:lnTo>
                    <a:pt x="573" y="4091"/>
                  </a:lnTo>
                  <a:close/>
                  <a:moveTo>
                    <a:pt x="2195" y="1"/>
                  </a:moveTo>
                  <a:cubicBezTo>
                    <a:pt x="1723" y="1"/>
                    <a:pt x="1338" y="381"/>
                    <a:pt x="1343" y="857"/>
                  </a:cubicBezTo>
                  <a:lnTo>
                    <a:pt x="1343" y="1290"/>
                  </a:lnTo>
                  <a:cubicBezTo>
                    <a:pt x="1343" y="1627"/>
                    <a:pt x="1502" y="1945"/>
                    <a:pt x="1776" y="2147"/>
                  </a:cubicBezTo>
                  <a:lnTo>
                    <a:pt x="1776" y="2157"/>
                  </a:lnTo>
                  <a:lnTo>
                    <a:pt x="1776" y="2455"/>
                  </a:lnTo>
                  <a:cubicBezTo>
                    <a:pt x="1776" y="2460"/>
                    <a:pt x="1771" y="2465"/>
                    <a:pt x="1767" y="2469"/>
                  </a:cubicBezTo>
                  <a:lnTo>
                    <a:pt x="1261" y="2720"/>
                  </a:lnTo>
                  <a:cubicBezTo>
                    <a:pt x="1045" y="2825"/>
                    <a:pt x="905" y="3047"/>
                    <a:pt x="910" y="3287"/>
                  </a:cubicBezTo>
                  <a:lnTo>
                    <a:pt x="910" y="3687"/>
                  </a:lnTo>
                  <a:lnTo>
                    <a:pt x="246" y="3687"/>
                  </a:lnTo>
                  <a:cubicBezTo>
                    <a:pt x="97" y="3687"/>
                    <a:pt x="1" y="3845"/>
                    <a:pt x="68" y="3980"/>
                  </a:cubicBezTo>
                  <a:lnTo>
                    <a:pt x="501" y="4842"/>
                  </a:lnTo>
                  <a:cubicBezTo>
                    <a:pt x="535" y="4909"/>
                    <a:pt x="602" y="4952"/>
                    <a:pt x="679" y="4957"/>
                  </a:cubicBezTo>
                  <a:lnTo>
                    <a:pt x="910" y="4957"/>
                  </a:lnTo>
                  <a:lnTo>
                    <a:pt x="910" y="6266"/>
                  </a:lnTo>
                  <a:cubicBezTo>
                    <a:pt x="910" y="6403"/>
                    <a:pt x="1011" y="6471"/>
                    <a:pt x="1112" y="6471"/>
                  </a:cubicBezTo>
                  <a:cubicBezTo>
                    <a:pt x="1213" y="6471"/>
                    <a:pt x="1314" y="6403"/>
                    <a:pt x="1314" y="6266"/>
                  </a:cubicBezTo>
                  <a:lnTo>
                    <a:pt x="1314" y="4957"/>
                  </a:lnTo>
                  <a:lnTo>
                    <a:pt x="3508" y="4957"/>
                  </a:lnTo>
                  <a:lnTo>
                    <a:pt x="3508" y="6266"/>
                  </a:lnTo>
                  <a:cubicBezTo>
                    <a:pt x="3508" y="6403"/>
                    <a:pt x="3609" y="6471"/>
                    <a:pt x="3710" y="6471"/>
                  </a:cubicBezTo>
                  <a:cubicBezTo>
                    <a:pt x="3812" y="6471"/>
                    <a:pt x="3913" y="6403"/>
                    <a:pt x="3913" y="6266"/>
                  </a:cubicBezTo>
                  <a:lnTo>
                    <a:pt x="3913" y="4957"/>
                  </a:lnTo>
                  <a:lnTo>
                    <a:pt x="4144" y="4957"/>
                  </a:lnTo>
                  <a:cubicBezTo>
                    <a:pt x="4221" y="4952"/>
                    <a:pt x="4288" y="4909"/>
                    <a:pt x="4322" y="4842"/>
                  </a:cubicBezTo>
                  <a:lnTo>
                    <a:pt x="4755" y="3975"/>
                  </a:lnTo>
                  <a:cubicBezTo>
                    <a:pt x="4822" y="3841"/>
                    <a:pt x="4726" y="3687"/>
                    <a:pt x="4577" y="3682"/>
                  </a:cubicBezTo>
                  <a:lnTo>
                    <a:pt x="3913" y="3682"/>
                  </a:lnTo>
                  <a:lnTo>
                    <a:pt x="3913" y="3287"/>
                  </a:lnTo>
                  <a:cubicBezTo>
                    <a:pt x="3913" y="3047"/>
                    <a:pt x="3778" y="2825"/>
                    <a:pt x="3561" y="2720"/>
                  </a:cubicBezTo>
                  <a:lnTo>
                    <a:pt x="3056" y="2465"/>
                  </a:lnTo>
                  <a:cubicBezTo>
                    <a:pt x="3051" y="2465"/>
                    <a:pt x="3046" y="2460"/>
                    <a:pt x="3046" y="2455"/>
                  </a:cubicBezTo>
                  <a:lnTo>
                    <a:pt x="3046" y="2152"/>
                  </a:lnTo>
                  <a:lnTo>
                    <a:pt x="3046" y="2147"/>
                  </a:lnTo>
                  <a:cubicBezTo>
                    <a:pt x="3321" y="1945"/>
                    <a:pt x="3480" y="1627"/>
                    <a:pt x="3480" y="1286"/>
                  </a:cubicBezTo>
                  <a:lnTo>
                    <a:pt x="3480" y="853"/>
                  </a:lnTo>
                  <a:cubicBezTo>
                    <a:pt x="3480" y="381"/>
                    <a:pt x="3099" y="1"/>
                    <a:pt x="2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5"/>
            <p:cNvSpPr/>
            <p:nvPr/>
          </p:nvSpPr>
          <p:spPr>
            <a:xfrm>
              <a:off x="5945006" y="3049631"/>
              <a:ext cx="36876" cy="10753"/>
            </a:xfrm>
            <a:custGeom>
              <a:avLst/>
              <a:gdLst/>
              <a:ahLst/>
              <a:cxnLst/>
              <a:rect l="l" t="t" r="r" b="b"/>
              <a:pathLst>
                <a:path w="1406" h="410" extrusionOk="0">
                  <a:moveTo>
                    <a:pt x="270" y="0"/>
                  </a:moveTo>
                  <a:cubicBezTo>
                    <a:pt x="1" y="0"/>
                    <a:pt x="1" y="409"/>
                    <a:pt x="270" y="409"/>
                  </a:cubicBezTo>
                  <a:lnTo>
                    <a:pt x="1136" y="409"/>
                  </a:lnTo>
                  <a:cubicBezTo>
                    <a:pt x="1406" y="409"/>
                    <a:pt x="1406" y="0"/>
                    <a:pt x="11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1" name="Google Shape;12171;p75"/>
          <p:cNvGrpSpPr/>
          <p:nvPr/>
        </p:nvGrpSpPr>
        <p:grpSpPr>
          <a:xfrm>
            <a:off x="6220132" y="2955973"/>
            <a:ext cx="362726" cy="266183"/>
            <a:chOff x="6220132" y="2955973"/>
            <a:chExt cx="362726" cy="266183"/>
          </a:xfrm>
        </p:grpSpPr>
        <p:sp>
          <p:nvSpPr>
            <p:cNvPr id="12172" name="Google Shape;12172;p75"/>
            <p:cNvSpPr/>
            <p:nvPr/>
          </p:nvSpPr>
          <p:spPr>
            <a:xfrm>
              <a:off x="6242478" y="2961271"/>
              <a:ext cx="318035" cy="232874"/>
            </a:xfrm>
            <a:custGeom>
              <a:avLst/>
              <a:gdLst/>
              <a:ahLst/>
              <a:cxnLst/>
              <a:rect l="l" t="t" r="r" b="b"/>
              <a:pathLst>
                <a:path w="12126" h="8879" extrusionOk="0">
                  <a:moveTo>
                    <a:pt x="433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8879"/>
                  </a:lnTo>
                  <a:lnTo>
                    <a:pt x="12126" y="8879"/>
                  </a:lnTo>
                  <a:lnTo>
                    <a:pt x="12126" y="434"/>
                  </a:lnTo>
                  <a:cubicBezTo>
                    <a:pt x="12126" y="193"/>
                    <a:pt x="11933" y="1"/>
                    <a:pt x="1169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5"/>
            <p:cNvSpPr/>
            <p:nvPr/>
          </p:nvSpPr>
          <p:spPr>
            <a:xfrm>
              <a:off x="6265191" y="2984010"/>
              <a:ext cx="272609" cy="181730"/>
            </a:xfrm>
            <a:custGeom>
              <a:avLst/>
              <a:gdLst/>
              <a:ahLst/>
              <a:cxnLst/>
              <a:rect l="l" t="t" r="r" b="b"/>
              <a:pathLst>
                <a:path w="10394" h="6929" extrusionOk="0">
                  <a:moveTo>
                    <a:pt x="0" y="0"/>
                  </a:moveTo>
                  <a:lnTo>
                    <a:pt x="0" y="6929"/>
                  </a:lnTo>
                  <a:lnTo>
                    <a:pt x="10394" y="6929"/>
                  </a:lnTo>
                  <a:lnTo>
                    <a:pt x="103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5"/>
            <p:cNvSpPr/>
            <p:nvPr/>
          </p:nvSpPr>
          <p:spPr>
            <a:xfrm>
              <a:off x="6265191" y="3131645"/>
              <a:ext cx="159017" cy="34096"/>
            </a:xfrm>
            <a:custGeom>
              <a:avLst/>
              <a:gdLst/>
              <a:ahLst/>
              <a:cxnLst/>
              <a:rect l="l" t="t" r="r" b="b"/>
              <a:pathLst>
                <a:path w="6063" h="1300" extrusionOk="0">
                  <a:moveTo>
                    <a:pt x="0" y="1"/>
                  </a:moveTo>
                  <a:lnTo>
                    <a:pt x="0" y="1300"/>
                  </a:lnTo>
                  <a:lnTo>
                    <a:pt x="6063" y="1300"/>
                  </a:lnTo>
                  <a:lnTo>
                    <a:pt x="6063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5"/>
            <p:cNvSpPr/>
            <p:nvPr/>
          </p:nvSpPr>
          <p:spPr>
            <a:xfrm>
              <a:off x="6304926" y="3063506"/>
              <a:ext cx="79548" cy="79522"/>
            </a:xfrm>
            <a:custGeom>
              <a:avLst/>
              <a:gdLst/>
              <a:ahLst/>
              <a:cxnLst/>
              <a:rect l="l" t="t" r="r" b="b"/>
              <a:pathLst>
                <a:path w="3033" h="3032" extrusionOk="0">
                  <a:moveTo>
                    <a:pt x="1084" y="0"/>
                  </a:moveTo>
                  <a:lnTo>
                    <a:pt x="1084" y="299"/>
                  </a:lnTo>
                  <a:cubicBezTo>
                    <a:pt x="1084" y="381"/>
                    <a:pt x="1035" y="458"/>
                    <a:pt x="963" y="491"/>
                  </a:cubicBezTo>
                  <a:lnTo>
                    <a:pt x="415" y="708"/>
                  </a:lnTo>
                  <a:cubicBezTo>
                    <a:pt x="164" y="804"/>
                    <a:pt x="1" y="1045"/>
                    <a:pt x="1" y="1309"/>
                  </a:cubicBezTo>
                  <a:lnTo>
                    <a:pt x="1" y="2599"/>
                  </a:lnTo>
                  <a:cubicBezTo>
                    <a:pt x="1" y="2839"/>
                    <a:pt x="193" y="3032"/>
                    <a:pt x="434" y="3032"/>
                  </a:cubicBezTo>
                  <a:lnTo>
                    <a:pt x="2599" y="3032"/>
                  </a:lnTo>
                  <a:cubicBezTo>
                    <a:pt x="2840" y="3032"/>
                    <a:pt x="3032" y="2839"/>
                    <a:pt x="3032" y="2599"/>
                  </a:cubicBezTo>
                  <a:lnTo>
                    <a:pt x="3032" y="1309"/>
                  </a:lnTo>
                  <a:cubicBezTo>
                    <a:pt x="3032" y="1045"/>
                    <a:pt x="2869" y="804"/>
                    <a:pt x="2618" y="708"/>
                  </a:cubicBezTo>
                  <a:lnTo>
                    <a:pt x="2070" y="491"/>
                  </a:lnTo>
                  <a:cubicBezTo>
                    <a:pt x="1998" y="458"/>
                    <a:pt x="1950" y="381"/>
                    <a:pt x="1950" y="299"/>
                  </a:cubicBezTo>
                  <a:lnTo>
                    <a:pt x="19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5"/>
            <p:cNvSpPr/>
            <p:nvPr/>
          </p:nvSpPr>
          <p:spPr>
            <a:xfrm>
              <a:off x="6424182" y="2984010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4"/>
                  </a:lnTo>
                  <a:lnTo>
                    <a:pt x="4332" y="3464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5"/>
            <p:cNvSpPr/>
            <p:nvPr/>
          </p:nvSpPr>
          <p:spPr>
            <a:xfrm>
              <a:off x="6424182" y="3074862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5"/>
                  </a:lnTo>
                  <a:lnTo>
                    <a:pt x="4332" y="3465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5"/>
            <p:cNvSpPr/>
            <p:nvPr/>
          </p:nvSpPr>
          <p:spPr>
            <a:xfrm>
              <a:off x="6225430" y="3188454"/>
              <a:ext cx="352130" cy="28404"/>
            </a:xfrm>
            <a:custGeom>
              <a:avLst/>
              <a:gdLst/>
              <a:ahLst/>
              <a:cxnLst/>
              <a:rect l="l" t="t" r="r" b="b"/>
              <a:pathLst>
                <a:path w="13426" h="1083" extrusionOk="0">
                  <a:moveTo>
                    <a:pt x="217" y="0"/>
                  </a:moveTo>
                  <a:cubicBezTo>
                    <a:pt x="97" y="0"/>
                    <a:pt x="0" y="96"/>
                    <a:pt x="0" y="217"/>
                  </a:cubicBezTo>
                  <a:lnTo>
                    <a:pt x="0" y="650"/>
                  </a:lnTo>
                  <a:cubicBezTo>
                    <a:pt x="0" y="890"/>
                    <a:pt x="193" y="1083"/>
                    <a:pt x="434" y="1083"/>
                  </a:cubicBezTo>
                  <a:lnTo>
                    <a:pt x="12992" y="1083"/>
                  </a:lnTo>
                  <a:cubicBezTo>
                    <a:pt x="13233" y="1083"/>
                    <a:pt x="13425" y="890"/>
                    <a:pt x="13425" y="650"/>
                  </a:cubicBezTo>
                  <a:lnTo>
                    <a:pt x="13425" y="217"/>
                  </a:lnTo>
                  <a:cubicBezTo>
                    <a:pt x="13425" y="96"/>
                    <a:pt x="13329" y="0"/>
                    <a:pt x="1320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5"/>
            <p:cNvSpPr/>
            <p:nvPr/>
          </p:nvSpPr>
          <p:spPr>
            <a:xfrm>
              <a:off x="6367400" y="3188454"/>
              <a:ext cx="68192" cy="17048"/>
            </a:xfrm>
            <a:custGeom>
              <a:avLst/>
              <a:gdLst/>
              <a:ahLst/>
              <a:cxnLst/>
              <a:rect l="l" t="t" r="r" b="b"/>
              <a:pathLst>
                <a:path w="2600" h="650" extrusionOk="0">
                  <a:moveTo>
                    <a:pt x="1" y="0"/>
                  </a:moveTo>
                  <a:lnTo>
                    <a:pt x="304" y="457"/>
                  </a:lnTo>
                  <a:cubicBezTo>
                    <a:pt x="386" y="577"/>
                    <a:pt x="520" y="650"/>
                    <a:pt x="665" y="650"/>
                  </a:cubicBezTo>
                  <a:lnTo>
                    <a:pt x="1935" y="650"/>
                  </a:lnTo>
                  <a:cubicBezTo>
                    <a:pt x="2079" y="650"/>
                    <a:pt x="2214" y="577"/>
                    <a:pt x="2291" y="45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5"/>
            <p:cNvSpPr/>
            <p:nvPr/>
          </p:nvSpPr>
          <p:spPr>
            <a:xfrm>
              <a:off x="6446921" y="3052149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0"/>
                  </a:moveTo>
                  <a:lnTo>
                    <a:pt x="356" y="121"/>
                  </a:lnTo>
                  <a:cubicBezTo>
                    <a:pt x="144" y="178"/>
                    <a:pt x="0" y="347"/>
                    <a:pt x="0" y="530"/>
                  </a:cubicBezTo>
                  <a:lnTo>
                    <a:pt x="0" y="866"/>
                  </a:lnTo>
                  <a:lnTo>
                    <a:pt x="2598" y="866"/>
                  </a:lnTo>
                  <a:lnTo>
                    <a:pt x="2598" y="530"/>
                  </a:lnTo>
                  <a:cubicBezTo>
                    <a:pt x="2598" y="347"/>
                    <a:pt x="2454" y="178"/>
                    <a:pt x="2242" y="121"/>
                  </a:cubicBezTo>
                  <a:lnTo>
                    <a:pt x="1819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5"/>
            <p:cNvSpPr/>
            <p:nvPr/>
          </p:nvSpPr>
          <p:spPr>
            <a:xfrm>
              <a:off x="6469634" y="3035101"/>
              <a:ext cx="22739" cy="28431"/>
            </a:xfrm>
            <a:custGeom>
              <a:avLst/>
              <a:gdLst/>
              <a:ahLst/>
              <a:cxnLst/>
              <a:rect l="l" t="t" r="r" b="b"/>
              <a:pathLst>
                <a:path w="867" h="1084" extrusionOk="0">
                  <a:moveTo>
                    <a:pt x="0" y="1"/>
                  </a:moveTo>
                  <a:lnTo>
                    <a:pt x="0" y="650"/>
                  </a:lnTo>
                  <a:cubicBezTo>
                    <a:pt x="0" y="891"/>
                    <a:pt x="193" y="1083"/>
                    <a:pt x="433" y="1083"/>
                  </a:cubicBezTo>
                  <a:cubicBezTo>
                    <a:pt x="674" y="1083"/>
                    <a:pt x="866" y="891"/>
                    <a:pt x="866" y="650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5"/>
            <p:cNvSpPr/>
            <p:nvPr/>
          </p:nvSpPr>
          <p:spPr>
            <a:xfrm>
              <a:off x="6463943" y="3006723"/>
              <a:ext cx="34096" cy="39761"/>
            </a:xfrm>
            <a:custGeom>
              <a:avLst/>
              <a:gdLst/>
              <a:ahLst/>
              <a:cxnLst/>
              <a:rect l="l" t="t" r="r" b="b"/>
              <a:pathLst>
                <a:path w="1300" h="1516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lnTo>
                    <a:pt x="1" y="866"/>
                  </a:lnTo>
                  <a:cubicBezTo>
                    <a:pt x="1" y="1222"/>
                    <a:pt x="289" y="1516"/>
                    <a:pt x="650" y="1516"/>
                  </a:cubicBezTo>
                  <a:cubicBezTo>
                    <a:pt x="1011" y="1516"/>
                    <a:pt x="1300" y="1222"/>
                    <a:pt x="1300" y="866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5"/>
            <p:cNvSpPr/>
            <p:nvPr/>
          </p:nvSpPr>
          <p:spPr>
            <a:xfrm>
              <a:off x="6463838" y="3006723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0"/>
                  </a:moveTo>
                  <a:cubicBezTo>
                    <a:pt x="197" y="0"/>
                    <a:pt x="5" y="193"/>
                    <a:pt x="5" y="433"/>
                  </a:cubicBezTo>
                  <a:lnTo>
                    <a:pt x="5" y="866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4"/>
                    <a:pt x="871" y="1477"/>
                  </a:cubicBezTo>
                  <a:cubicBezTo>
                    <a:pt x="611" y="1386"/>
                    <a:pt x="438" y="1141"/>
                    <a:pt x="438" y="866"/>
                  </a:cubicBezTo>
                  <a:lnTo>
                    <a:pt x="438" y="433"/>
                  </a:lnTo>
                  <a:cubicBezTo>
                    <a:pt x="438" y="193"/>
                    <a:pt x="630" y="0"/>
                    <a:pt x="8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5"/>
            <p:cNvSpPr/>
            <p:nvPr/>
          </p:nvSpPr>
          <p:spPr>
            <a:xfrm>
              <a:off x="6463943" y="3006723"/>
              <a:ext cx="34096" cy="16917"/>
            </a:xfrm>
            <a:custGeom>
              <a:avLst/>
              <a:gdLst/>
              <a:ahLst/>
              <a:cxnLst/>
              <a:rect l="l" t="t" r="r" b="b"/>
              <a:pathLst>
                <a:path w="1300" h="645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424" y="558"/>
                    <a:pt x="862" y="630"/>
                    <a:pt x="1300" y="645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5"/>
            <p:cNvSpPr/>
            <p:nvPr/>
          </p:nvSpPr>
          <p:spPr>
            <a:xfrm>
              <a:off x="6463943" y="3006723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145" y="476"/>
                    <a:pt x="289" y="515"/>
                    <a:pt x="434" y="539"/>
                  </a:cubicBezTo>
                  <a:lnTo>
                    <a:pt x="434" y="433"/>
                  </a:lnTo>
                  <a:cubicBezTo>
                    <a:pt x="434" y="193"/>
                    <a:pt x="626" y="0"/>
                    <a:pt x="86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5"/>
            <p:cNvSpPr/>
            <p:nvPr/>
          </p:nvSpPr>
          <p:spPr>
            <a:xfrm>
              <a:off x="6446921" y="3143001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1"/>
                  </a:moveTo>
                  <a:lnTo>
                    <a:pt x="356" y="121"/>
                  </a:lnTo>
                  <a:cubicBezTo>
                    <a:pt x="144" y="179"/>
                    <a:pt x="0" y="347"/>
                    <a:pt x="0" y="530"/>
                  </a:cubicBezTo>
                  <a:lnTo>
                    <a:pt x="0" y="867"/>
                  </a:lnTo>
                  <a:lnTo>
                    <a:pt x="2598" y="867"/>
                  </a:lnTo>
                  <a:lnTo>
                    <a:pt x="2598" y="530"/>
                  </a:lnTo>
                  <a:cubicBezTo>
                    <a:pt x="2598" y="347"/>
                    <a:pt x="2454" y="179"/>
                    <a:pt x="2242" y="121"/>
                  </a:cubicBezTo>
                  <a:lnTo>
                    <a:pt x="181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5"/>
            <p:cNvSpPr/>
            <p:nvPr/>
          </p:nvSpPr>
          <p:spPr>
            <a:xfrm>
              <a:off x="6469634" y="3125980"/>
              <a:ext cx="22739" cy="28404"/>
            </a:xfrm>
            <a:custGeom>
              <a:avLst/>
              <a:gdLst/>
              <a:ahLst/>
              <a:cxnLst/>
              <a:rect l="l" t="t" r="r" b="b"/>
              <a:pathLst>
                <a:path w="867" h="1083" extrusionOk="0">
                  <a:moveTo>
                    <a:pt x="0" y="0"/>
                  </a:moveTo>
                  <a:lnTo>
                    <a:pt x="0" y="650"/>
                  </a:lnTo>
                  <a:cubicBezTo>
                    <a:pt x="0" y="890"/>
                    <a:pt x="193" y="1083"/>
                    <a:pt x="433" y="1083"/>
                  </a:cubicBezTo>
                  <a:cubicBezTo>
                    <a:pt x="674" y="1083"/>
                    <a:pt x="866" y="890"/>
                    <a:pt x="866" y="650"/>
                  </a:cubicBezTo>
                  <a:lnTo>
                    <a:pt x="86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5"/>
            <p:cNvSpPr/>
            <p:nvPr/>
          </p:nvSpPr>
          <p:spPr>
            <a:xfrm>
              <a:off x="6463943" y="3097575"/>
              <a:ext cx="34096" cy="39787"/>
            </a:xfrm>
            <a:custGeom>
              <a:avLst/>
              <a:gdLst/>
              <a:ahLst/>
              <a:cxnLst/>
              <a:rect l="l" t="t" r="r" b="b"/>
              <a:pathLst>
                <a:path w="1300" h="1517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867"/>
                  </a:lnTo>
                  <a:cubicBezTo>
                    <a:pt x="1" y="1223"/>
                    <a:pt x="289" y="1516"/>
                    <a:pt x="650" y="1516"/>
                  </a:cubicBezTo>
                  <a:cubicBezTo>
                    <a:pt x="1011" y="1516"/>
                    <a:pt x="1300" y="1223"/>
                    <a:pt x="1300" y="867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5"/>
            <p:cNvSpPr/>
            <p:nvPr/>
          </p:nvSpPr>
          <p:spPr>
            <a:xfrm>
              <a:off x="6463838" y="3097575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1"/>
                  </a:moveTo>
                  <a:cubicBezTo>
                    <a:pt x="197" y="1"/>
                    <a:pt x="5" y="193"/>
                    <a:pt x="5" y="434"/>
                  </a:cubicBezTo>
                  <a:lnTo>
                    <a:pt x="5" y="867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5"/>
                    <a:pt x="871" y="1478"/>
                  </a:cubicBezTo>
                  <a:cubicBezTo>
                    <a:pt x="611" y="1386"/>
                    <a:pt x="438" y="1141"/>
                    <a:pt x="438" y="867"/>
                  </a:cubicBezTo>
                  <a:lnTo>
                    <a:pt x="438" y="434"/>
                  </a:lnTo>
                  <a:cubicBezTo>
                    <a:pt x="438" y="193"/>
                    <a:pt x="630" y="1"/>
                    <a:pt x="87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5"/>
            <p:cNvSpPr/>
            <p:nvPr/>
          </p:nvSpPr>
          <p:spPr>
            <a:xfrm>
              <a:off x="6463943" y="3097575"/>
              <a:ext cx="34096" cy="16943"/>
            </a:xfrm>
            <a:custGeom>
              <a:avLst/>
              <a:gdLst/>
              <a:ahLst/>
              <a:cxnLst/>
              <a:rect l="l" t="t" r="r" b="b"/>
              <a:pathLst>
                <a:path w="1300" h="646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424" y="559"/>
                    <a:pt x="862" y="631"/>
                    <a:pt x="1300" y="645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5"/>
            <p:cNvSpPr/>
            <p:nvPr/>
          </p:nvSpPr>
          <p:spPr>
            <a:xfrm>
              <a:off x="6463943" y="3097575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145" y="477"/>
                    <a:pt x="289" y="511"/>
                    <a:pt x="434" y="539"/>
                  </a:cubicBezTo>
                  <a:lnTo>
                    <a:pt x="434" y="434"/>
                  </a:lnTo>
                  <a:cubicBezTo>
                    <a:pt x="434" y="193"/>
                    <a:pt x="626" y="1"/>
                    <a:pt x="86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5"/>
            <p:cNvSpPr/>
            <p:nvPr/>
          </p:nvSpPr>
          <p:spPr>
            <a:xfrm>
              <a:off x="6333330" y="3057814"/>
              <a:ext cx="22739" cy="34122"/>
            </a:xfrm>
            <a:custGeom>
              <a:avLst/>
              <a:gdLst/>
              <a:ahLst/>
              <a:cxnLst/>
              <a:rect l="l" t="t" r="r" b="b"/>
              <a:pathLst>
                <a:path w="867" h="1301" extrusionOk="0">
                  <a:moveTo>
                    <a:pt x="1" y="1"/>
                  </a:moveTo>
                  <a:lnTo>
                    <a:pt x="1" y="867"/>
                  </a:lnTo>
                  <a:cubicBezTo>
                    <a:pt x="1" y="1108"/>
                    <a:pt x="193" y="1300"/>
                    <a:pt x="434" y="1300"/>
                  </a:cubicBezTo>
                  <a:cubicBezTo>
                    <a:pt x="674" y="1300"/>
                    <a:pt x="867" y="1108"/>
                    <a:pt x="867" y="867"/>
                  </a:cubicBezTo>
                  <a:lnTo>
                    <a:pt x="86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5"/>
            <p:cNvSpPr/>
            <p:nvPr/>
          </p:nvSpPr>
          <p:spPr>
            <a:xfrm>
              <a:off x="6321974" y="3012388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9"/>
                    <a:pt x="867" y="1949"/>
                  </a:cubicBezTo>
                  <a:cubicBezTo>
                    <a:pt x="1348" y="1949"/>
                    <a:pt x="1733" y="1560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5"/>
            <p:cNvSpPr/>
            <p:nvPr/>
          </p:nvSpPr>
          <p:spPr>
            <a:xfrm>
              <a:off x="6321974" y="3012388"/>
              <a:ext cx="31316" cy="5119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82"/>
                    <a:pt x="407" y="1951"/>
                    <a:pt x="866" y="1951"/>
                  </a:cubicBezTo>
                  <a:cubicBezTo>
                    <a:pt x="974" y="1951"/>
                    <a:pt x="1085" y="1931"/>
                    <a:pt x="1194" y="1887"/>
                  </a:cubicBezTo>
                  <a:cubicBezTo>
                    <a:pt x="867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5"/>
            <p:cNvSpPr/>
            <p:nvPr/>
          </p:nvSpPr>
          <p:spPr>
            <a:xfrm>
              <a:off x="6321974" y="3012388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0" y="650"/>
                    <a:pt x="650" y="867"/>
                    <a:pt x="1733" y="867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5"/>
            <p:cNvSpPr/>
            <p:nvPr/>
          </p:nvSpPr>
          <p:spPr>
            <a:xfrm>
              <a:off x="6321974" y="3012388"/>
              <a:ext cx="31316" cy="20720"/>
            </a:xfrm>
            <a:custGeom>
              <a:avLst/>
              <a:gdLst/>
              <a:ahLst/>
              <a:cxnLst/>
              <a:rect l="l" t="t" r="r" b="b"/>
              <a:pathLst>
                <a:path w="1194" h="79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212" y="713"/>
                    <a:pt x="429" y="761"/>
                    <a:pt x="650" y="790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5"/>
            <p:cNvSpPr/>
            <p:nvPr/>
          </p:nvSpPr>
          <p:spPr>
            <a:xfrm>
              <a:off x="6304926" y="3087740"/>
              <a:ext cx="79548" cy="55288"/>
            </a:xfrm>
            <a:custGeom>
              <a:avLst/>
              <a:gdLst/>
              <a:ahLst/>
              <a:cxnLst/>
              <a:rect l="l" t="t" r="r" b="b"/>
              <a:pathLst>
                <a:path w="3033" h="2108" extrusionOk="0">
                  <a:moveTo>
                    <a:pt x="131" y="0"/>
                  </a:moveTo>
                  <a:cubicBezTo>
                    <a:pt x="49" y="111"/>
                    <a:pt x="1" y="250"/>
                    <a:pt x="1" y="385"/>
                  </a:cubicBezTo>
                  <a:lnTo>
                    <a:pt x="1" y="1675"/>
                  </a:lnTo>
                  <a:cubicBezTo>
                    <a:pt x="1" y="1915"/>
                    <a:pt x="198" y="2108"/>
                    <a:pt x="434" y="2108"/>
                  </a:cubicBezTo>
                  <a:lnTo>
                    <a:pt x="2599" y="2108"/>
                  </a:lnTo>
                  <a:cubicBezTo>
                    <a:pt x="2840" y="2108"/>
                    <a:pt x="3032" y="1915"/>
                    <a:pt x="3032" y="1675"/>
                  </a:cubicBezTo>
                  <a:lnTo>
                    <a:pt x="3032" y="385"/>
                  </a:lnTo>
                  <a:cubicBezTo>
                    <a:pt x="3032" y="250"/>
                    <a:pt x="2989" y="111"/>
                    <a:pt x="2907" y="0"/>
                  </a:cubicBezTo>
                  <a:lnTo>
                    <a:pt x="2166" y="592"/>
                  </a:lnTo>
                  <a:lnTo>
                    <a:pt x="2166" y="1458"/>
                  </a:lnTo>
                  <a:lnTo>
                    <a:pt x="867" y="1458"/>
                  </a:lnTo>
                  <a:lnTo>
                    <a:pt x="867" y="59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5"/>
            <p:cNvSpPr/>
            <p:nvPr/>
          </p:nvSpPr>
          <p:spPr>
            <a:xfrm>
              <a:off x="6259998" y="2978686"/>
              <a:ext cx="283100" cy="192352"/>
            </a:xfrm>
            <a:custGeom>
              <a:avLst/>
              <a:gdLst/>
              <a:ahLst/>
              <a:cxnLst/>
              <a:rect l="l" t="t" r="r" b="b"/>
              <a:pathLst>
                <a:path w="10794" h="7334" extrusionOk="0">
                  <a:moveTo>
                    <a:pt x="3446" y="1493"/>
                  </a:moveTo>
                  <a:cubicBezTo>
                    <a:pt x="3692" y="1493"/>
                    <a:pt x="3894" y="1690"/>
                    <a:pt x="3894" y="1935"/>
                  </a:cubicBezTo>
                  <a:lnTo>
                    <a:pt x="3894" y="2368"/>
                  </a:lnTo>
                  <a:cubicBezTo>
                    <a:pt x="3894" y="2739"/>
                    <a:pt x="3595" y="3032"/>
                    <a:pt x="3230" y="3032"/>
                  </a:cubicBezTo>
                  <a:cubicBezTo>
                    <a:pt x="2864" y="3032"/>
                    <a:pt x="2566" y="2739"/>
                    <a:pt x="2566" y="2368"/>
                  </a:cubicBezTo>
                  <a:lnTo>
                    <a:pt x="2566" y="1935"/>
                  </a:lnTo>
                  <a:cubicBezTo>
                    <a:pt x="2566" y="1690"/>
                    <a:pt x="2768" y="1493"/>
                    <a:pt x="3013" y="1493"/>
                  </a:cubicBezTo>
                  <a:close/>
                  <a:moveTo>
                    <a:pt x="8643" y="1271"/>
                  </a:moveTo>
                  <a:cubicBezTo>
                    <a:pt x="8768" y="1271"/>
                    <a:pt x="8874" y="1377"/>
                    <a:pt x="8874" y="1502"/>
                  </a:cubicBezTo>
                  <a:lnTo>
                    <a:pt x="8874" y="2152"/>
                  </a:lnTo>
                  <a:cubicBezTo>
                    <a:pt x="8874" y="2234"/>
                    <a:pt x="8826" y="2311"/>
                    <a:pt x="8758" y="2349"/>
                  </a:cubicBezTo>
                  <a:cubicBezTo>
                    <a:pt x="8696" y="2388"/>
                    <a:pt x="8657" y="2455"/>
                    <a:pt x="8657" y="2527"/>
                  </a:cubicBezTo>
                  <a:lnTo>
                    <a:pt x="8657" y="2849"/>
                  </a:lnTo>
                  <a:cubicBezTo>
                    <a:pt x="8657" y="2941"/>
                    <a:pt x="8720" y="3023"/>
                    <a:pt x="8811" y="3047"/>
                  </a:cubicBezTo>
                  <a:lnTo>
                    <a:pt x="9350" y="3181"/>
                  </a:lnTo>
                  <a:cubicBezTo>
                    <a:pt x="9451" y="3206"/>
                    <a:pt x="9523" y="3297"/>
                    <a:pt x="9523" y="3403"/>
                  </a:cubicBezTo>
                  <a:lnTo>
                    <a:pt x="9523" y="3465"/>
                  </a:lnTo>
                  <a:lnTo>
                    <a:pt x="7329" y="3465"/>
                  </a:lnTo>
                  <a:lnTo>
                    <a:pt x="7329" y="3403"/>
                  </a:lnTo>
                  <a:cubicBezTo>
                    <a:pt x="7329" y="3297"/>
                    <a:pt x="7401" y="3206"/>
                    <a:pt x="7502" y="3181"/>
                  </a:cubicBezTo>
                  <a:lnTo>
                    <a:pt x="8041" y="3047"/>
                  </a:lnTo>
                  <a:cubicBezTo>
                    <a:pt x="8133" y="3023"/>
                    <a:pt x="8195" y="2941"/>
                    <a:pt x="8195" y="2849"/>
                  </a:cubicBezTo>
                  <a:lnTo>
                    <a:pt x="8195" y="2527"/>
                  </a:lnTo>
                  <a:cubicBezTo>
                    <a:pt x="8195" y="2455"/>
                    <a:pt x="8157" y="2388"/>
                    <a:pt x="8094" y="2349"/>
                  </a:cubicBezTo>
                  <a:lnTo>
                    <a:pt x="8094" y="2354"/>
                  </a:lnTo>
                  <a:cubicBezTo>
                    <a:pt x="8022" y="2311"/>
                    <a:pt x="7979" y="2234"/>
                    <a:pt x="7979" y="2152"/>
                  </a:cubicBezTo>
                  <a:lnTo>
                    <a:pt x="7979" y="1502"/>
                  </a:lnTo>
                  <a:cubicBezTo>
                    <a:pt x="7979" y="1377"/>
                    <a:pt x="8080" y="1271"/>
                    <a:pt x="8210" y="1271"/>
                  </a:cubicBezTo>
                  <a:close/>
                  <a:moveTo>
                    <a:pt x="10389" y="410"/>
                  </a:moveTo>
                  <a:lnTo>
                    <a:pt x="10389" y="3465"/>
                  </a:lnTo>
                  <a:lnTo>
                    <a:pt x="9928" y="3465"/>
                  </a:lnTo>
                  <a:lnTo>
                    <a:pt x="9928" y="3408"/>
                  </a:lnTo>
                  <a:cubicBezTo>
                    <a:pt x="9928" y="3114"/>
                    <a:pt x="9730" y="2859"/>
                    <a:pt x="9446" y="2792"/>
                  </a:cubicBezTo>
                  <a:lnTo>
                    <a:pt x="9061" y="2695"/>
                  </a:lnTo>
                  <a:lnTo>
                    <a:pt x="9061" y="2628"/>
                  </a:lnTo>
                  <a:cubicBezTo>
                    <a:pt x="9196" y="2508"/>
                    <a:pt x="9278" y="2335"/>
                    <a:pt x="9278" y="2152"/>
                  </a:cubicBezTo>
                  <a:lnTo>
                    <a:pt x="9278" y="1502"/>
                  </a:lnTo>
                  <a:cubicBezTo>
                    <a:pt x="9273" y="1151"/>
                    <a:pt x="8989" y="867"/>
                    <a:pt x="8638" y="867"/>
                  </a:cubicBezTo>
                  <a:lnTo>
                    <a:pt x="8205" y="867"/>
                  </a:lnTo>
                  <a:cubicBezTo>
                    <a:pt x="7854" y="867"/>
                    <a:pt x="7570" y="1151"/>
                    <a:pt x="7570" y="1502"/>
                  </a:cubicBezTo>
                  <a:lnTo>
                    <a:pt x="7570" y="2152"/>
                  </a:lnTo>
                  <a:cubicBezTo>
                    <a:pt x="7570" y="2335"/>
                    <a:pt x="7652" y="2508"/>
                    <a:pt x="7786" y="2628"/>
                  </a:cubicBezTo>
                  <a:lnTo>
                    <a:pt x="7786" y="2695"/>
                  </a:lnTo>
                  <a:lnTo>
                    <a:pt x="7401" y="2792"/>
                  </a:lnTo>
                  <a:cubicBezTo>
                    <a:pt x="7122" y="2859"/>
                    <a:pt x="6920" y="3114"/>
                    <a:pt x="6920" y="3408"/>
                  </a:cubicBezTo>
                  <a:lnTo>
                    <a:pt x="6920" y="3465"/>
                  </a:lnTo>
                  <a:lnTo>
                    <a:pt x="6463" y="3465"/>
                  </a:lnTo>
                  <a:lnTo>
                    <a:pt x="6463" y="410"/>
                  </a:lnTo>
                  <a:close/>
                  <a:moveTo>
                    <a:pt x="2999" y="3437"/>
                  </a:moveTo>
                  <a:lnTo>
                    <a:pt x="3461" y="3441"/>
                  </a:lnTo>
                  <a:lnTo>
                    <a:pt x="3461" y="3538"/>
                  </a:lnTo>
                  <a:cubicBezTo>
                    <a:pt x="3461" y="3610"/>
                    <a:pt x="3480" y="3682"/>
                    <a:pt x="3518" y="3744"/>
                  </a:cubicBezTo>
                  <a:lnTo>
                    <a:pt x="3239" y="4024"/>
                  </a:lnTo>
                  <a:cubicBezTo>
                    <a:pt x="3237" y="4026"/>
                    <a:pt x="3233" y="4027"/>
                    <a:pt x="3230" y="4027"/>
                  </a:cubicBezTo>
                  <a:cubicBezTo>
                    <a:pt x="3226" y="4027"/>
                    <a:pt x="3222" y="4026"/>
                    <a:pt x="3220" y="4024"/>
                  </a:cubicBezTo>
                  <a:lnTo>
                    <a:pt x="2946" y="3744"/>
                  </a:lnTo>
                  <a:cubicBezTo>
                    <a:pt x="2979" y="3682"/>
                    <a:pt x="2999" y="3610"/>
                    <a:pt x="2999" y="3538"/>
                  </a:cubicBezTo>
                  <a:lnTo>
                    <a:pt x="2999" y="3437"/>
                  </a:lnTo>
                  <a:close/>
                  <a:moveTo>
                    <a:pt x="3860" y="3980"/>
                  </a:moveTo>
                  <a:lnTo>
                    <a:pt x="4259" y="4134"/>
                  </a:lnTo>
                  <a:cubicBezTo>
                    <a:pt x="4428" y="4202"/>
                    <a:pt x="4543" y="4365"/>
                    <a:pt x="4543" y="4548"/>
                  </a:cubicBezTo>
                  <a:lnTo>
                    <a:pt x="4543" y="5838"/>
                  </a:lnTo>
                  <a:cubicBezTo>
                    <a:pt x="4543" y="5963"/>
                    <a:pt x="4442" y="6069"/>
                    <a:pt x="4312" y="6069"/>
                  </a:cubicBezTo>
                  <a:lnTo>
                    <a:pt x="3432" y="6069"/>
                  </a:lnTo>
                  <a:lnTo>
                    <a:pt x="3432" y="5823"/>
                  </a:lnTo>
                  <a:lnTo>
                    <a:pt x="3879" y="5823"/>
                  </a:lnTo>
                  <a:cubicBezTo>
                    <a:pt x="3990" y="5823"/>
                    <a:pt x="4081" y="5732"/>
                    <a:pt x="4081" y="5616"/>
                  </a:cubicBezTo>
                  <a:lnTo>
                    <a:pt x="4081" y="4967"/>
                  </a:lnTo>
                  <a:cubicBezTo>
                    <a:pt x="4081" y="4832"/>
                    <a:pt x="3980" y="4765"/>
                    <a:pt x="3879" y="4765"/>
                  </a:cubicBezTo>
                  <a:cubicBezTo>
                    <a:pt x="3778" y="4765"/>
                    <a:pt x="3677" y="4832"/>
                    <a:pt x="3677" y="4967"/>
                  </a:cubicBezTo>
                  <a:lnTo>
                    <a:pt x="3677" y="5414"/>
                  </a:lnTo>
                  <a:lnTo>
                    <a:pt x="2782" y="5414"/>
                  </a:lnTo>
                  <a:lnTo>
                    <a:pt x="2782" y="4967"/>
                  </a:lnTo>
                  <a:cubicBezTo>
                    <a:pt x="2782" y="4832"/>
                    <a:pt x="2681" y="4765"/>
                    <a:pt x="2580" y="4765"/>
                  </a:cubicBezTo>
                  <a:cubicBezTo>
                    <a:pt x="2479" y="4765"/>
                    <a:pt x="2378" y="4832"/>
                    <a:pt x="2378" y="4967"/>
                  </a:cubicBezTo>
                  <a:lnTo>
                    <a:pt x="2378" y="5616"/>
                  </a:lnTo>
                  <a:cubicBezTo>
                    <a:pt x="2378" y="5732"/>
                    <a:pt x="2469" y="5823"/>
                    <a:pt x="2580" y="5823"/>
                  </a:cubicBezTo>
                  <a:lnTo>
                    <a:pt x="3027" y="5823"/>
                  </a:lnTo>
                  <a:lnTo>
                    <a:pt x="3027" y="6064"/>
                  </a:lnTo>
                  <a:lnTo>
                    <a:pt x="2147" y="6064"/>
                  </a:lnTo>
                  <a:cubicBezTo>
                    <a:pt x="2022" y="6059"/>
                    <a:pt x="1916" y="5958"/>
                    <a:pt x="1916" y="5833"/>
                  </a:cubicBezTo>
                  <a:lnTo>
                    <a:pt x="1916" y="4548"/>
                  </a:lnTo>
                  <a:cubicBezTo>
                    <a:pt x="1916" y="4365"/>
                    <a:pt x="2031" y="4202"/>
                    <a:pt x="2205" y="4134"/>
                  </a:cubicBezTo>
                  <a:lnTo>
                    <a:pt x="2599" y="3980"/>
                  </a:lnTo>
                  <a:lnTo>
                    <a:pt x="2936" y="4312"/>
                  </a:lnTo>
                  <a:cubicBezTo>
                    <a:pt x="3018" y="4394"/>
                    <a:pt x="3125" y="4435"/>
                    <a:pt x="3232" y="4435"/>
                  </a:cubicBezTo>
                  <a:cubicBezTo>
                    <a:pt x="3339" y="4435"/>
                    <a:pt x="3446" y="4394"/>
                    <a:pt x="3528" y="4312"/>
                  </a:cubicBezTo>
                  <a:lnTo>
                    <a:pt x="3860" y="3980"/>
                  </a:lnTo>
                  <a:close/>
                  <a:moveTo>
                    <a:pt x="6054" y="6040"/>
                  </a:moveTo>
                  <a:lnTo>
                    <a:pt x="6054" y="6935"/>
                  </a:lnTo>
                  <a:lnTo>
                    <a:pt x="395" y="6935"/>
                  </a:lnTo>
                  <a:lnTo>
                    <a:pt x="400" y="6040"/>
                  </a:lnTo>
                  <a:lnTo>
                    <a:pt x="1545" y="6040"/>
                  </a:lnTo>
                  <a:cubicBezTo>
                    <a:pt x="1632" y="6299"/>
                    <a:pt x="1873" y="6473"/>
                    <a:pt x="2147" y="6473"/>
                  </a:cubicBezTo>
                  <a:lnTo>
                    <a:pt x="4312" y="6473"/>
                  </a:lnTo>
                  <a:cubicBezTo>
                    <a:pt x="4582" y="6473"/>
                    <a:pt x="4827" y="6299"/>
                    <a:pt x="4914" y="6040"/>
                  </a:cubicBezTo>
                  <a:close/>
                  <a:moveTo>
                    <a:pt x="8643" y="4740"/>
                  </a:moveTo>
                  <a:cubicBezTo>
                    <a:pt x="8768" y="4740"/>
                    <a:pt x="8874" y="4842"/>
                    <a:pt x="8874" y="4971"/>
                  </a:cubicBezTo>
                  <a:lnTo>
                    <a:pt x="8874" y="5621"/>
                  </a:lnTo>
                  <a:cubicBezTo>
                    <a:pt x="8874" y="5703"/>
                    <a:pt x="8826" y="5780"/>
                    <a:pt x="8758" y="5818"/>
                  </a:cubicBezTo>
                  <a:cubicBezTo>
                    <a:pt x="8696" y="5857"/>
                    <a:pt x="8657" y="5919"/>
                    <a:pt x="8657" y="5992"/>
                  </a:cubicBezTo>
                  <a:lnTo>
                    <a:pt x="8657" y="6319"/>
                  </a:lnTo>
                  <a:cubicBezTo>
                    <a:pt x="8657" y="6410"/>
                    <a:pt x="8720" y="6492"/>
                    <a:pt x="8811" y="6516"/>
                  </a:cubicBezTo>
                  <a:lnTo>
                    <a:pt x="9350" y="6651"/>
                  </a:lnTo>
                  <a:cubicBezTo>
                    <a:pt x="9451" y="6675"/>
                    <a:pt x="9523" y="6766"/>
                    <a:pt x="9523" y="6872"/>
                  </a:cubicBezTo>
                  <a:lnTo>
                    <a:pt x="9523" y="6935"/>
                  </a:lnTo>
                  <a:lnTo>
                    <a:pt x="7329" y="6935"/>
                  </a:lnTo>
                  <a:lnTo>
                    <a:pt x="7329" y="6872"/>
                  </a:lnTo>
                  <a:cubicBezTo>
                    <a:pt x="7329" y="6766"/>
                    <a:pt x="7401" y="6675"/>
                    <a:pt x="7502" y="6651"/>
                  </a:cubicBezTo>
                  <a:lnTo>
                    <a:pt x="8041" y="6516"/>
                  </a:lnTo>
                  <a:cubicBezTo>
                    <a:pt x="8133" y="6492"/>
                    <a:pt x="8195" y="6410"/>
                    <a:pt x="8195" y="6319"/>
                  </a:cubicBezTo>
                  <a:lnTo>
                    <a:pt x="8195" y="5992"/>
                  </a:lnTo>
                  <a:cubicBezTo>
                    <a:pt x="8195" y="5919"/>
                    <a:pt x="8157" y="5857"/>
                    <a:pt x="8094" y="5818"/>
                  </a:cubicBezTo>
                  <a:cubicBezTo>
                    <a:pt x="8022" y="5780"/>
                    <a:pt x="7979" y="5703"/>
                    <a:pt x="7979" y="5621"/>
                  </a:cubicBezTo>
                  <a:lnTo>
                    <a:pt x="7979" y="4971"/>
                  </a:lnTo>
                  <a:cubicBezTo>
                    <a:pt x="7979" y="4842"/>
                    <a:pt x="8080" y="4740"/>
                    <a:pt x="8210" y="4740"/>
                  </a:cubicBezTo>
                  <a:close/>
                  <a:moveTo>
                    <a:pt x="10389" y="3874"/>
                  </a:moveTo>
                  <a:lnTo>
                    <a:pt x="10389" y="6935"/>
                  </a:lnTo>
                  <a:lnTo>
                    <a:pt x="9928" y="6935"/>
                  </a:lnTo>
                  <a:lnTo>
                    <a:pt x="9928" y="6872"/>
                  </a:lnTo>
                  <a:cubicBezTo>
                    <a:pt x="9928" y="6583"/>
                    <a:pt x="9730" y="6328"/>
                    <a:pt x="9446" y="6256"/>
                  </a:cubicBezTo>
                  <a:lnTo>
                    <a:pt x="9061" y="6160"/>
                  </a:lnTo>
                  <a:lnTo>
                    <a:pt x="9061" y="6097"/>
                  </a:lnTo>
                  <a:cubicBezTo>
                    <a:pt x="9201" y="5977"/>
                    <a:pt x="9278" y="5804"/>
                    <a:pt x="9278" y="5621"/>
                  </a:cubicBezTo>
                  <a:lnTo>
                    <a:pt x="9278" y="4971"/>
                  </a:lnTo>
                  <a:cubicBezTo>
                    <a:pt x="9278" y="4620"/>
                    <a:pt x="8994" y="4336"/>
                    <a:pt x="8643" y="4336"/>
                  </a:cubicBezTo>
                  <a:lnTo>
                    <a:pt x="8210" y="4336"/>
                  </a:lnTo>
                  <a:cubicBezTo>
                    <a:pt x="7858" y="4336"/>
                    <a:pt x="7575" y="4620"/>
                    <a:pt x="7575" y="4971"/>
                  </a:cubicBezTo>
                  <a:lnTo>
                    <a:pt x="7575" y="5621"/>
                  </a:lnTo>
                  <a:cubicBezTo>
                    <a:pt x="7575" y="5804"/>
                    <a:pt x="7652" y="5977"/>
                    <a:pt x="7791" y="6097"/>
                  </a:cubicBezTo>
                  <a:lnTo>
                    <a:pt x="7791" y="6160"/>
                  </a:lnTo>
                  <a:lnTo>
                    <a:pt x="7406" y="6256"/>
                  </a:lnTo>
                  <a:cubicBezTo>
                    <a:pt x="7122" y="6328"/>
                    <a:pt x="6925" y="6583"/>
                    <a:pt x="6925" y="6872"/>
                  </a:cubicBezTo>
                  <a:lnTo>
                    <a:pt x="6925" y="6935"/>
                  </a:lnTo>
                  <a:lnTo>
                    <a:pt x="6463" y="6935"/>
                  </a:lnTo>
                  <a:lnTo>
                    <a:pt x="6463" y="3874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7132"/>
                  </a:lnTo>
                  <a:cubicBezTo>
                    <a:pt x="1" y="7247"/>
                    <a:pt x="92" y="7334"/>
                    <a:pt x="208" y="7334"/>
                  </a:cubicBezTo>
                  <a:lnTo>
                    <a:pt x="10596" y="7334"/>
                  </a:lnTo>
                  <a:cubicBezTo>
                    <a:pt x="10707" y="7334"/>
                    <a:pt x="10794" y="7243"/>
                    <a:pt x="10794" y="7132"/>
                  </a:cubicBezTo>
                  <a:lnTo>
                    <a:pt x="10794" y="203"/>
                  </a:lnTo>
                  <a:cubicBezTo>
                    <a:pt x="10794" y="92"/>
                    <a:pt x="10702" y="1"/>
                    <a:pt x="10592" y="1"/>
                  </a:cubicBezTo>
                  <a:lnTo>
                    <a:pt x="1714" y="1"/>
                  </a:lnTo>
                  <a:cubicBezTo>
                    <a:pt x="1444" y="1"/>
                    <a:pt x="1444" y="405"/>
                    <a:pt x="1714" y="405"/>
                  </a:cubicBezTo>
                  <a:lnTo>
                    <a:pt x="6059" y="405"/>
                  </a:lnTo>
                  <a:lnTo>
                    <a:pt x="6059" y="5631"/>
                  </a:lnTo>
                  <a:lnTo>
                    <a:pt x="4947" y="5631"/>
                  </a:lnTo>
                  <a:lnTo>
                    <a:pt x="4947" y="4548"/>
                  </a:lnTo>
                  <a:cubicBezTo>
                    <a:pt x="4947" y="4197"/>
                    <a:pt x="4731" y="3884"/>
                    <a:pt x="4408" y="3754"/>
                  </a:cubicBezTo>
                  <a:lnTo>
                    <a:pt x="3874" y="3547"/>
                  </a:lnTo>
                  <a:cubicBezTo>
                    <a:pt x="3870" y="3542"/>
                    <a:pt x="3870" y="3538"/>
                    <a:pt x="3870" y="3538"/>
                  </a:cubicBezTo>
                  <a:lnTo>
                    <a:pt x="3870" y="3234"/>
                  </a:lnTo>
                  <a:lnTo>
                    <a:pt x="3870" y="3230"/>
                  </a:lnTo>
                  <a:cubicBezTo>
                    <a:pt x="4144" y="3028"/>
                    <a:pt x="4303" y="2710"/>
                    <a:pt x="4303" y="2368"/>
                  </a:cubicBezTo>
                  <a:lnTo>
                    <a:pt x="4303" y="1935"/>
                  </a:lnTo>
                  <a:cubicBezTo>
                    <a:pt x="4303" y="1464"/>
                    <a:pt x="3922" y="1084"/>
                    <a:pt x="3451" y="1084"/>
                  </a:cubicBezTo>
                  <a:lnTo>
                    <a:pt x="3018" y="1084"/>
                  </a:lnTo>
                  <a:cubicBezTo>
                    <a:pt x="2546" y="1084"/>
                    <a:pt x="2166" y="1464"/>
                    <a:pt x="2166" y="1935"/>
                  </a:cubicBezTo>
                  <a:lnTo>
                    <a:pt x="2166" y="2368"/>
                  </a:lnTo>
                  <a:cubicBezTo>
                    <a:pt x="2166" y="2710"/>
                    <a:pt x="2325" y="3028"/>
                    <a:pt x="2599" y="3230"/>
                  </a:cubicBezTo>
                  <a:lnTo>
                    <a:pt x="2599" y="3234"/>
                  </a:lnTo>
                  <a:lnTo>
                    <a:pt x="2599" y="3538"/>
                  </a:lnTo>
                  <a:cubicBezTo>
                    <a:pt x="2599" y="3538"/>
                    <a:pt x="2599" y="3542"/>
                    <a:pt x="2594" y="3547"/>
                  </a:cubicBezTo>
                  <a:lnTo>
                    <a:pt x="2060" y="3754"/>
                  </a:lnTo>
                  <a:cubicBezTo>
                    <a:pt x="1733" y="3884"/>
                    <a:pt x="1521" y="4197"/>
                    <a:pt x="1517" y="4548"/>
                  </a:cubicBezTo>
                  <a:lnTo>
                    <a:pt x="1517" y="5631"/>
                  </a:lnTo>
                  <a:lnTo>
                    <a:pt x="410" y="5631"/>
                  </a:lnTo>
                  <a:lnTo>
                    <a:pt x="410" y="410"/>
                  </a:lnTo>
                  <a:lnTo>
                    <a:pt x="857" y="410"/>
                  </a:lnTo>
                  <a:cubicBezTo>
                    <a:pt x="1127" y="410"/>
                    <a:pt x="1127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5"/>
            <p:cNvSpPr/>
            <p:nvPr/>
          </p:nvSpPr>
          <p:spPr>
            <a:xfrm>
              <a:off x="6220132" y="2955973"/>
              <a:ext cx="362726" cy="266183"/>
            </a:xfrm>
            <a:custGeom>
              <a:avLst/>
              <a:gdLst/>
              <a:ahLst/>
              <a:cxnLst/>
              <a:rect l="l" t="t" r="r" b="b"/>
              <a:pathLst>
                <a:path w="13830" h="10149" extrusionOk="0">
                  <a:moveTo>
                    <a:pt x="12545" y="405"/>
                  </a:moveTo>
                  <a:cubicBezTo>
                    <a:pt x="12675" y="405"/>
                    <a:pt x="12776" y="511"/>
                    <a:pt x="12776" y="636"/>
                  </a:cubicBezTo>
                  <a:lnTo>
                    <a:pt x="12776" y="8662"/>
                  </a:lnTo>
                  <a:lnTo>
                    <a:pt x="12328" y="8662"/>
                  </a:lnTo>
                  <a:cubicBezTo>
                    <a:pt x="12059" y="8662"/>
                    <a:pt x="12059" y="9066"/>
                    <a:pt x="12328" y="9066"/>
                  </a:cubicBezTo>
                  <a:lnTo>
                    <a:pt x="13411" y="9066"/>
                  </a:lnTo>
                  <a:cubicBezTo>
                    <a:pt x="13420" y="9066"/>
                    <a:pt x="13425" y="9071"/>
                    <a:pt x="13425" y="9081"/>
                  </a:cubicBezTo>
                  <a:lnTo>
                    <a:pt x="13425" y="9514"/>
                  </a:lnTo>
                  <a:cubicBezTo>
                    <a:pt x="13425" y="9639"/>
                    <a:pt x="13319" y="9745"/>
                    <a:pt x="13194" y="9745"/>
                  </a:cubicBezTo>
                  <a:lnTo>
                    <a:pt x="636" y="9745"/>
                  </a:lnTo>
                  <a:cubicBezTo>
                    <a:pt x="510" y="9745"/>
                    <a:pt x="405" y="9639"/>
                    <a:pt x="405" y="9514"/>
                  </a:cubicBezTo>
                  <a:lnTo>
                    <a:pt x="405" y="9081"/>
                  </a:lnTo>
                  <a:cubicBezTo>
                    <a:pt x="405" y="9071"/>
                    <a:pt x="414" y="9066"/>
                    <a:pt x="419" y="9066"/>
                  </a:cubicBezTo>
                  <a:lnTo>
                    <a:pt x="11462" y="9066"/>
                  </a:lnTo>
                  <a:cubicBezTo>
                    <a:pt x="11731" y="9066"/>
                    <a:pt x="11731" y="8662"/>
                    <a:pt x="11462" y="8662"/>
                  </a:cubicBezTo>
                  <a:lnTo>
                    <a:pt x="1059" y="8662"/>
                  </a:lnTo>
                  <a:lnTo>
                    <a:pt x="1059" y="636"/>
                  </a:lnTo>
                  <a:cubicBezTo>
                    <a:pt x="1059" y="511"/>
                    <a:pt x="1160" y="405"/>
                    <a:pt x="1285" y="405"/>
                  </a:cubicBezTo>
                  <a:close/>
                  <a:moveTo>
                    <a:pt x="1285" y="1"/>
                  </a:moveTo>
                  <a:cubicBezTo>
                    <a:pt x="934" y="1"/>
                    <a:pt x="650" y="285"/>
                    <a:pt x="650" y="636"/>
                  </a:cubicBezTo>
                  <a:lnTo>
                    <a:pt x="650" y="8662"/>
                  </a:lnTo>
                  <a:lnTo>
                    <a:pt x="419" y="8662"/>
                  </a:lnTo>
                  <a:cubicBezTo>
                    <a:pt x="188" y="8662"/>
                    <a:pt x="0" y="8850"/>
                    <a:pt x="0" y="9081"/>
                  </a:cubicBezTo>
                  <a:lnTo>
                    <a:pt x="0" y="9514"/>
                  </a:lnTo>
                  <a:cubicBezTo>
                    <a:pt x="0" y="9865"/>
                    <a:pt x="284" y="10149"/>
                    <a:pt x="636" y="10149"/>
                  </a:cubicBezTo>
                  <a:lnTo>
                    <a:pt x="13194" y="10149"/>
                  </a:lnTo>
                  <a:cubicBezTo>
                    <a:pt x="13545" y="10149"/>
                    <a:pt x="13829" y="9865"/>
                    <a:pt x="13829" y="9514"/>
                  </a:cubicBezTo>
                  <a:lnTo>
                    <a:pt x="13829" y="9081"/>
                  </a:lnTo>
                  <a:cubicBezTo>
                    <a:pt x="13829" y="8850"/>
                    <a:pt x="13642" y="8662"/>
                    <a:pt x="13411" y="8662"/>
                  </a:cubicBezTo>
                  <a:lnTo>
                    <a:pt x="13180" y="8662"/>
                  </a:lnTo>
                  <a:lnTo>
                    <a:pt x="13180" y="636"/>
                  </a:lnTo>
                  <a:cubicBezTo>
                    <a:pt x="13180" y="285"/>
                    <a:pt x="12896" y="1"/>
                    <a:pt x="125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00" name="Google Shape;12200;p75"/>
          <p:cNvSpPr/>
          <p:nvPr/>
        </p:nvSpPr>
        <p:spPr>
          <a:xfrm>
            <a:off x="6663482" y="3197397"/>
            <a:ext cx="34096" cy="56310"/>
          </a:xfrm>
          <a:custGeom>
            <a:avLst/>
            <a:gdLst/>
            <a:ahLst/>
            <a:cxnLst/>
            <a:rect l="l" t="t" r="r" b="b"/>
            <a:pathLst>
              <a:path w="1300" h="2147" extrusionOk="0">
                <a:moveTo>
                  <a:pt x="236" y="1"/>
                </a:moveTo>
                <a:cubicBezTo>
                  <a:pt x="87" y="159"/>
                  <a:pt x="0" y="371"/>
                  <a:pt x="0" y="588"/>
                </a:cubicBezTo>
                <a:lnTo>
                  <a:pt x="0" y="2147"/>
                </a:lnTo>
                <a:lnTo>
                  <a:pt x="1299" y="2147"/>
                </a:lnTo>
                <a:lnTo>
                  <a:pt x="1299" y="1425"/>
                </a:lnTo>
                <a:cubicBezTo>
                  <a:pt x="1299" y="1199"/>
                  <a:pt x="1208" y="977"/>
                  <a:pt x="1049" y="814"/>
                </a:cubicBezTo>
                <a:lnTo>
                  <a:pt x="236" y="1"/>
                </a:lnTo>
                <a:close/>
              </a:path>
            </a:pathLst>
          </a:custGeom>
          <a:solidFill>
            <a:srgbClr val="8596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1" name="Google Shape;12201;p75"/>
          <p:cNvSpPr/>
          <p:nvPr/>
        </p:nvSpPr>
        <p:spPr>
          <a:xfrm>
            <a:off x="6692253" y="3225801"/>
            <a:ext cx="10753" cy="33335"/>
          </a:xfrm>
          <a:custGeom>
            <a:avLst/>
            <a:gdLst/>
            <a:ahLst/>
            <a:cxnLst/>
            <a:rect l="l" t="t" r="r" b="b"/>
            <a:pathLst>
              <a:path w="410" h="1271" extrusionOk="0">
                <a:moveTo>
                  <a:pt x="202" y="0"/>
                </a:moveTo>
                <a:cubicBezTo>
                  <a:pt x="92" y="0"/>
                  <a:pt x="0" y="87"/>
                  <a:pt x="0" y="202"/>
                </a:cubicBezTo>
                <a:lnTo>
                  <a:pt x="0" y="1068"/>
                </a:lnTo>
                <a:cubicBezTo>
                  <a:pt x="0" y="1203"/>
                  <a:pt x="102" y="1271"/>
                  <a:pt x="205" y="1271"/>
                </a:cubicBezTo>
                <a:cubicBezTo>
                  <a:pt x="307" y="1271"/>
                  <a:pt x="409" y="1203"/>
                  <a:pt x="409" y="1068"/>
                </a:cubicBezTo>
                <a:lnTo>
                  <a:pt x="409" y="202"/>
                </a:lnTo>
                <a:cubicBezTo>
                  <a:pt x="409" y="87"/>
                  <a:pt x="318" y="0"/>
                  <a:pt x="20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02" name="Google Shape;12202;p75"/>
          <p:cNvGrpSpPr/>
          <p:nvPr/>
        </p:nvGrpSpPr>
        <p:grpSpPr>
          <a:xfrm>
            <a:off x="6658158" y="2918992"/>
            <a:ext cx="362857" cy="340276"/>
            <a:chOff x="6658158" y="2918992"/>
            <a:chExt cx="362857" cy="340276"/>
          </a:xfrm>
        </p:grpSpPr>
        <p:sp>
          <p:nvSpPr>
            <p:cNvPr id="12203" name="Google Shape;12203;p75"/>
            <p:cNvSpPr/>
            <p:nvPr/>
          </p:nvSpPr>
          <p:spPr>
            <a:xfrm>
              <a:off x="6856674" y="2958517"/>
              <a:ext cx="158912" cy="166256"/>
            </a:xfrm>
            <a:custGeom>
              <a:avLst/>
              <a:gdLst/>
              <a:ahLst/>
              <a:cxnLst/>
              <a:rect l="l" t="t" r="r" b="b"/>
              <a:pathLst>
                <a:path w="6059" h="6339" extrusionOk="0">
                  <a:moveTo>
                    <a:pt x="650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4114"/>
                  </a:lnTo>
                  <a:cubicBezTo>
                    <a:pt x="1" y="4470"/>
                    <a:pt x="290" y="4759"/>
                    <a:pt x="650" y="4759"/>
                  </a:cubicBezTo>
                  <a:lnTo>
                    <a:pt x="1300" y="4759"/>
                  </a:lnTo>
                  <a:lnTo>
                    <a:pt x="939" y="6202"/>
                  </a:lnTo>
                  <a:cubicBezTo>
                    <a:pt x="921" y="6279"/>
                    <a:pt x="979" y="6338"/>
                    <a:pt x="1044" y="6338"/>
                  </a:cubicBezTo>
                  <a:cubicBezTo>
                    <a:pt x="1066" y="6338"/>
                    <a:pt x="1087" y="6332"/>
                    <a:pt x="1108" y="6318"/>
                  </a:cubicBezTo>
                  <a:lnTo>
                    <a:pt x="3244" y="4764"/>
                  </a:lnTo>
                  <a:lnTo>
                    <a:pt x="5409" y="4764"/>
                  </a:lnTo>
                  <a:cubicBezTo>
                    <a:pt x="5770" y="4764"/>
                    <a:pt x="6059" y="4470"/>
                    <a:pt x="6059" y="4114"/>
                  </a:cubicBezTo>
                  <a:lnTo>
                    <a:pt x="6059" y="650"/>
                  </a:lnTo>
                  <a:cubicBezTo>
                    <a:pt x="6059" y="289"/>
                    <a:pt x="5770" y="0"/>
                    <a:pt x="5414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5"/>
            <p:cNvSpPr/>
            <p:nvPr/>
          </p:nvSpPr>
          <p:spPr>
            <a:xfrm>
              <a:off x="6907791" y="2958517"/>
              <a:ext cx="56809" cy="113460"/>
            </a:xfrm>
            <a:custGeom>
              <a:avLst/>
              <a:gdLst/>
              <a:ahLst/>
              <a:cxnLst/>
              <a:rect l="l" t="t" r="r" b="b"/>
              <a:pathLst>
                <a:path w="2166" h="4326" extrusionOk="0">
                  <a:moveTo>
                    <a:pt x="1" y="0"/>
                  </a:moveTo>
                  <a:lnTo>
                    <a:pt x="1" y="3460"/>
                  </a:lnTo>
                  <a:cubicBezTo>
                    <a:pt x="1" y="3941"/>
                    <a:pt x="385" y="4326"/>
                    <a:pt x="867" y="4326"/>
                  </a:cubicBezTo>
                  <a:lnTo>
                    <a:pt x="1300" y="4326"/>
                  </a:lnTo>
                  <a:cubicBezTo>
                    <a:pt x="1776" y="4326"/>
                    <a:pt x="2161" y="3941"/>
                    <a:pt x="2166" y="3464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5"/>
            <p:cNvSpPr/>
            <p:nvPr/>
          </p:nvSpPr>
          <p:spPr>
            <a:xfrm>
              <a:off x="6924708" y="2924421"/>
              <a:ext cx="22739" cy="90773"/>
            </a:xfrm>
            <a:custGeom>
              <a:avLst/>
              <a:gdLst/>
              <a:ahLst/>
              <a:cxnLst/>
              <a:rect l="l" t="t" r="r" b="b"/>
              <a:pathLst>
                <a:path w="867" h="3461" extrusionOk="0">
                  <a:moveTo>
                    <a:pt x="0" y="1"/>
                  </a:moveTo>
                  <a:lnTo>
                    <a:pt x="217" y="3461"/>
                  </a:lnTo>
                  <a:lnTo>
                    <a:pt x="650" y="3461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5"/>
            <p:cNvSpPr/>
            <p:nvPr/>
          </p:nvSpPr>
          <p:spPr>
            <a:xfrm>
              <a:off x="6924708" y="3032216"/>
              <a:ext cx="22739" cy="22739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433" y="0"/>
                  </a:moveTo>
                  <a:cubicBezTo>
                    <a:pt x="193" y="0"/>
                    <a:pt x="0" y="197"/>
                    <a:pt x="0" y="433"/>
                  </a:cubicBezTo>
                  <a:cubicBezTo>
                    <a:pt x="0" y="674"/>
                    <a:pt x="193" y="866"/>
                    <a:pt x="433" y="866"/>
                  </a:cubicBezTo>
                  <a:cubicBezTo>
                    <a:pt x="674" y="866"/>
                    <a:pt x="866" y="674"/>
                    <a:pt x="866" y="433"/>
                  </a:cubicBezTo>
                  <a:cubicBezTo>
                    <a:pt x="866" y="197"/>
                    <a:pt x="674" y="0"/>
                    <a:pt x="433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5"/>
            <p:cNvSpPr/>
            <p:nvPr/>
          </p:nvSpPr>
          <p:spPr>
            <a:xfrm>
              <a:off x="6663482" y="3174186"/>
              <a:ext cx="193218" cy="79522"/>
            </a:xfrm>
            <a:custGeom>
              <a:avLst/>
              <a:gdLst/>
              <a:ahLst/>
              <a:cxnLst/>
              <a:rect l="l" t="t" r="r" b="b"/>
              <a:pathLst>
                <a:path w="7367" h="3032" extrusionOk="0">
                  <a:moveTo>
                    <a:pt x="2382" y="0"/>
                  </a:moveTo>
                  <a:lnTo>
                    <a:pt x="573" y="659"/>
                  </a:lnTo>
                  <a:cubicBezTo>
                    <a:pt x="226" y="785"/>
                    <a:pt x="0" y="1112"/>
                    <a:pt x="0" y="1473"/>
                  </a:cubicBezTo>
                  <a:lnTo>
                    <a:pt x="0" y="3032"/>
                  </a:lnTo>
                  <a:lnTo>
                    <a:pt x="7367" y="3032"/>
                  </a:lnTo>
                  <a:lnTo>
                    <a:pt x="7367" y="1473"/>
                  </a:lnTo>
                  <a:cubicBezTo>
                    <a:pt x="7362" y="1112"/>
                    <a:pt x="7136" y="785"/>
                    <a:pt x="6794" y="659"/>
                  </a:cubicBezTo>
                  <a:lnTo>
                    <a:pt x="4980" y="0"/>
                  </a:lnTo>
                  <a:lnTo>
                    <a:pt x="3681" y="433"/>
                  </a:lnTo>
                  <a:lnTo>
                    <a:pt x="238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5"/>
            <p:cNvSpPr/>
            <p:nvPr/>
          </p:nvSpPr>
          <p:spPr>
            <a:xfrm>
              <a:off x="6822473" y="3197397"/>
              <a:ext cx="34096" cy="56310"/>
            </a:xfrm>
            <a:custGeom>
              <a:avLst/>
              <a:gdLst/>
              <a:ahLst/>
              <a:cxnLst/>
              <a:rect l="l" t="t" r="r" b="b"/>
              <a:pathLst>
                <a:path w="1300" h="2147" extrusionOk="0">
                  <a:moveTo>
                    <a:pt x="1069" y="1"/>
                  </a:moveTo>
                  <a:lnTo>
                    <a:pt x="256" y="814"/>
                  </a:lnTo>
                  <a:cubicBezTo>
                    <a:pt x="92" y="977"/>
                    <a:pt x="1" y="1199"/>
                    <a:pt x="1" y="1425"/>
                  </a:cubicBezTo>
                  <a:lnTo>
                    <a:pt x="1" y="2147"/>
                  </a:lnTo>
                  <a:lnTo>
                    <a:pt x="1300" y="2147"/>
                  </a:lnTo>
                  <a:lnTo>
                    <a:pt x="1300" y="588"/>
                  </a:lnTo>
                  <a:cubicBezTo>
                    <a:pt x="1300" y="371"/>
                    <a:pt x="1218" y="159"/>
                    <a:pt x="1069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5"/>
            <p:cNvSpPr/>
            <p:nvPr/>
          </p:nvSpPr>
          <p:spPr>
            <a:xfrm>
              <a:off x="6697683" y="2998121"/>
              <a:ext cx="124817" cy="91036"/>
            </a:xfrm>
            <a:custGeom>
              <a:avLst/>
              <a:gdLst/>
              <a:ahLst/>
              <a:cxnLst/>
              <a:rect l="l" t="t" r="r" b="b"/>
              <a:pathLst>
                <a:path w="4759" h="3471" extrusionOk="0">
                  <a:moveTo>
                    <a:pt x="1732" y="1"/>
                  </a:moveTo>
                  <a:cubicBezTo>
                    <a:pt x="775" y="1"/>
                    <a:pt x="0" y="780"/>
                    <a:pt x="0" y="1733"/>
                  </a:cubicBezTo>
                  <a:lnTo>
                    <a:pt x="0" y="2253"/>
                  </a:lnTo>
                  <a:cubicBezTo>
                    <a:pt x="0" y="2484"/>
                    <a:pt x="34" y="2715"/>
                    <a:pt x="111" y="2936"/>
                  </a:cubicBezTo>
                  <a:lnTo>
                    <a:pt x="183" y="3153"/>
                  </a:lnTo>
                  <a:cubicBezTo>
                    <a:pt x="202" y="3220"/>
                    <a:pt x="217" y="3287"/>
                    <a:pt x="217" y="3360"/>
                  </a:cubicBezTo>
                  <a:lnTo>
                    <a:pt x="217" y="3470"/>
                  </a:lnTo>
                  <a:lnTo>
                    <a:pt x="4547" y="3470"/>
                  </a:lnTo>
                  <a:lnTo>
                    <a:pt x="4547" y="3360"/>
                  </a:lnTo>
                  <a:cubicBezTo>
                    <a:pt x="4542" y="3287"/>
                    <a:pt x="4557" y="3220"/>
                    <a:pt x="4576" y="3153"/>
                  </a:cubicBezTo>
                  <a:lnTo>
                    <a:pt x="4648" y="2936"/>
                  </a:lnTo>
                  <a:cubicBezTo>
                    <a:pt x="4725" y="2715"/>
                    <a:pt x="4759" y="2484"/>
                    <a:pt x="4759" y="2253"/>
                  </a:cubicBezTo>
                  <a:lnTo>
                    <a:pt x="4759" y="439"/>
                  </a:lnTo>
                  <a:cubicBezTo>
                    <a:pt x="4759" y="198"/>
                    <a:pt x="4566" y="1"/>
                    <a:pt x="432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5"/>
            <p:cNvSpPr/>
            <p:nvPr/>
          </p:nvSpPr>
          <p:spPr>
            <a:xfrm>
              <a:off x="6725930" y="2998121"/>
              <a:ext cx="96570" cy="90905"/>
            </a:xfrm>
            <a:custGeom>
              <a:avLst/>
              <a:gdLst/>
              <a:ahLst/>
              <a:cxnLst/>
              <a:rect l="l" t="t" r="r" b="b"/>
              <a:pathLst>
                <a:path w="3682" h="3466" extrusionOk="0">
                  <a:moveTo>
                    <a:pt x="881" y="1"/>
                  </a:moveTo>
                  <a:cubicBezTo>
                    <a:pt x="395" y="1"/>
                    <a:pt x="1" y="395"/>
                    <a:pt x="1" y="881"/>
                  </a:cubicBezTo>
                  <a:cubicBezTo>
                    <a:pt x="1" y="1367"/>
                    <a:pt x="395" y="1762"/>
                    <a:pt x="881" y="1762"/>
                  </a:cubicBezTo>
                  <a:lnTo>
                    <a:pt x="1002" y="1762"/>
                  </a:lnTo>
                  <a:lnTo>
                    <a:pt x="1064" y="3465"/>
                  </a:lnTo>
                  <a:lnTo>
                    <a:pt x="3470" y="3465"/>
                  </a:lnTo>
                  <a:lnTo>
                    <a:pt x="3470" y="3355"/>
                  </a:lnTo>
                  <a:cubicBezTo>
                    <a:pt x="3465" y="3287"/>
                    <a:pt x="3480" y="3215"/>
                    <a:pt x="3499" y="3153"/>
                  </a:cubicBezTo>
                  <a:lnTo>
                    <a:pt x="3571" y="2936"/>
                  </a:lnTo>
                  <a:cubicBezTo>
                    <a:pt x="3648" y="2715"/>
                    <a:pt x="3682" y="2484"/>
                    <a:pt x="3682" y="2248"/>
                  </a:cubicBezTo>
                  <a:lnTo>
                    <a:pt x="3682" y="439"/>
                  </a:lnTo>
                  <a:cubicBezTo>
                    <a:pt x="3682" y="198"/>
                    <a:pt x="3489" y="1"/>
                    <a:pt x="3254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5"/>
            <p:cNvSpPr/>
            <p:nvPr/>
          </p:nvSpPr>
          <p:spPr>
            <a:xfrm>
              <a:off x="6725930" y="3134425"/>
              <a:ext cx="68191" cy="51144"/>
            </a:xfrm>
            <a:custGeom>
              <a:avLst/>
              <a:gdLst/>
              <a:ahLst/>
              <a:cxnLst/>
              <a:rect l="l" t="t" r="r" b="b"/>
              <a:pathLst>
                <a:path w="2600" h="1950" extrusionOk="0">
                  <a:moveTo>
                    <a:pt x="1" y="1"/>
                  </a:moveTo>
                  <a:lnTo>
                    <a:pt x="1" y="1949"/>
                  </a:lnTo>
                  <a:lnTo>
                    <a:pt x="2599" y="1949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5"/>
            <p:cNvSpPr/>
            <p:nvPr/>
          </p:nvSpPr>
          <p:spPr>
            <a:xfrm>
              <a:off x="6725930" y="3134556"/>
              <a:ext cx="68191" cy="33965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1" y="0"/>
                  </a:moveTo>
                  <a:lnTo>
                    <a:pt x="1" y="977"/>
                  </a:lnTo>
                  <a:cubicBezTo>
                    <a:pt x="407" y="1189"/>
                    <a:pt x="854" y="1295"/>
                    <a:pt x="1300" y="1295"/>
                  </a:cubicBezTo>
                  <a:cubicBezTo>
                    <a:pt x="1746" y="1295"/>
                    <a:pt x="2193" y="1189"/>
                    <a:pt x="2599" y="97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5"/>
            <p:cNvSpPr/>
            <p:nvPr/>
          </p:nvSpPr>
          <p:spPr>
            <a:xfrm>
              <a:off x="6714573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388" y="0"/>
                  </a:moveTo>
                  <a:cubicBezTo>
                    <a:pt x="306" y="0"/>
                    <a:pt x="228" y="45"/>
                    <a:pt x="188" y="124"/>
                  </a:cubicBezTo>
                  <a:lnTo>
                    <a:pt x="1" y="518"/>
                  </a:lnTo>
                  <a:lnTo>
                    <a:pt x="718" y="1461"/>
                  </a:lnTo>
                  <a:cubicBezTo>
                    <a:pt x="762" y="1519"/>
                    <a:pt x="826" y="1548"/>
                    <a:pt x="891" y="1548"/>
                  </a:cubicBezTo>
                  <a:cubicBezTo>
                    <a:pt x="946" y="1548"/>
                    <a:pt x="1001" y="1527"/>
                    <a:pt x="1045" y="1485"/>
                  </a:cubicBezTo>
                  <a:lnTo>
                    <a:pt x="1733" y="792"/>
                  </a:lnTo>
                  <a:lnTo>
                    <a:pt x="501" y="32"/>
                  </a:lnTo>
                  <a:cubicBezTo>
                    <a:pt x="466" y="10"/>
                    <a:pt x="426" y="0"/>
                    <a:pt x="388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5"/>
            <p:cNvSpPr/>
            <p:nvPr/>
          </p:nvSpPr>
          <p:spPr>
            <a:xfrm>
              <a:off x="6760025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1350" y="0"/>
                  </a:moveTo>
                  <a:cubicBezTo>
                    <a:pt x="1311" y="0"/>
                    <a:pt x="1272" y="10"/>
                    <a:pt x="1237" y="32"/>
                  </a:cubicBezTo>
                  <a:lnTo>
                    <a:pt x="0" y="792"/>
                  </a:lnTo>
                  <a:lnTo>
                    <a:pt x="693" y="1485"/>
                  </a:lnTo>
                  <a:cubicBezTo>
                    <a:pt x="735" y="1527"/>
                    <a:pt x="790" y="1548"/>
                    <a:pt x="844" y="1548"/>
                  </a:cubicBezTo>
                  <a:cubicBezTo>
                    <a:pt x="909" y="1548"/>
                    <a:pt x="974" y="1519"/>
                    <a:pt x="1015" y="1461"/>
                  </a:cubicBezTo>
                  <a:lnTo>
                    <a:pt x="1732" y="518"/>
                  </a:lnTo>
                  <a:lnTo>
                    <a:pt x="1545" y="124"/>
                  </a:lnTo>
                  <a:cubicBezTo>
                    <a:pt x="1509" y="45"/>
                    <a:pt x="1431" y="0"/>
                    <a:pt x="135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5"/>
            <p:cNvSpPr/>
            <p:nvPr/>
          </p:nvSpPr>
          <p:spPr>
            <a:xfrm>
              <a:off x="6703217" y="3044307"/>
              <a:ext cx="113749" cy="107192"/>
            </a:xfrm>
            <a:custGeom>
              <a:avLst/>
              <a:gdLst/>
              <a:ahLst/>
              <a:cxnLst/>
              <a:rect l="l" t="t" r="r" b="b"/>
              <a:pathLst>
                <a:path w="4337" h="4087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1"/>
                    <a:pt x="544" y="1343"/>
                    <a:pt x="362" y="1464"/>
                  </a:cubicBezTo>
                  <a:lnTo>
                    <a:pt x="1" y="1704"/>
                  </a:lnTo>
                  <a:lnTo>
                    <a:pt x="1" y="1921"/>
                  </a:lnTo>
                  <a:cubicBezTo>
                    <a:pt x="1" y="3119"/>
                    <a:pt x="973" y="4086"/>
                    <a:pt x="2166" y="4086"/>
                  </a:cubicBezTo>
                  <a:cubicBezTo>
                    <a:pt x="2169" y="4086"/>
                    <a:pt x="2172" y="4086"/>
                    <a:pt x="2175" y="4086"/>
                  </a:cubicBezTo>
                  <a:cubicBezTo>
                    <a:pt x="3369" y="4086"/>
                    <a:pt x="4331" y="3116"/>
                    <a:pt x="4336" y="1926"/>
                  </a:cubicBezTo>
                  <a:lnTo>
                    <a:pt x="4336" y="1709"/>
                  </a:lnTo>
                  <a:lnTo>
                    <a:pt x="3975" y="1469"/>
                  </a:lnTo>
                  <a:cubicBezTo>
                    <a:pt x="3792" y="1343"/>
                    <a:pt x="3682" y="1141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5"/>
            <p:cNvSpPr/>
            <p:nvPr/>
          </p:nvSpPr>
          <p:spPr>
            <a:xfrm>
              <a:off x="6703217" y="3044307"/>
              <a:ext cx="96570" cy="106798"/>
            </a:xfrm>
            <a:custGeom>
              <a:avLst/>
              <a:gdLst/>
              <a:ahLst/>
              <a:cxnLst/>
              <a:rect l="l" t="t" r="r" b="b"/>
              <a:pathLst>
                <a:path w="3682" h="4072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6"/>
                    <a:pt x="544" y="1348"/>
                    <a:pt x="362" y="1469"/>
                  </a:cubicBezTo>
                  <a:lnTo>
                    <a:pt x="1" y="1709"/>
                  </a:lnTo>
                  <a:lnTo>
                    <a:pt x="1" y="1926"/>
                  </a:lnTo>
                  <a:cubicBezTo>
                    <a:pt x="1" y="3018"/>
                    <a:pt x="819" y="3942"/>
                    <a:pt x="1906" y="4072"/>
                  </a:cubicBezTo>
                  <a:cubicBezTo>
                    <a:pt x="1516" y="3672"/>
                    <a:pt x="1305" y="3133"/>
                    <a:pt x="1305" y="2575"/>
                  </a:cubicBezTo>
                  <a:lnTo>
                    <a:pt x="1305" y="1141"/>
                  </a:lnTo>
                  <a:cubicBezTo>
                    <a:pt x="1305" y="925"/>
                    <a:pt x="1463" y="737"/>
                    <a:pt x="1680" y="713"/>
                  </a:cubicBezTo>
                  <a:cubicBezTo>
                    <a:pt x="1852" y="690"/>
                    <a:pt x="2071" y="671"/>
                    <a:pt x="2314" y="671"/>
                  </a:cubicBezTo>
                  <a:cubicBezTo>
                    <a:pt x="2738" y="671"/>
                    <a:pt x="3235" y="729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5"/>
            <p:cNvSpPr/>
            <p:nvPr/>
          </p:nvSpPr>
          <p:spPr>
            <a:xfrm>
              <a:off x="6714966" y="3041107"/>
              <a:ext cx="92976" cy="30503"/>
            </a:xfrm>
            <a:custGeom>
              <a:avLst/>
              <a:gdLst/>
              <a:ahLst/>
              <a:cxnLst/>
              <a:rect l="l" t="t" r="r" b="b"/>
              <a:pathLst>
                <a:path w="3545" h="1163" extrusionOk="0">
                  <a:moveTo>
                    <a:pt x="1403" y="0"/>
                  </a:moveTo>
                  <a:cubicBezTo>
                    <a:pt x="985" y="0"/>
                    <a:pt x="606" y="44"/>
                    <a:pt x="361" y="80"/>
                  </a:cubicBezTo>
                  <a:cubicBezTo>
                    <a:pt x="154" y="109"/>
                    <a:pt x="0" y="287"/>
                    <a:pt x="5" y="494"/>
                  </a:cubicBezTo>
                  <a:lnTo>
                    <a:pt x="5" y="960"/>
                  </a:lnTo>
                  <a:cubicBezTo>
                    <a:pt x="5" y="1095"/>
                    <a:pt x="106" y="1162"/>
                    <a:pt x="207" y="1162"/>
                  </a:cubicBezTo>
                  <a:cubicBezTo>
                    <a:pt x="308" y="1162"/>
                    <a:pt x="409" y="1095"/>
                    <a:pt x="409" y="960"/>
                  </a:cubicBezTo>
                  <a:lnTo>
                    <a:pt x="409" y="494"/>
                  </a:lnTo>
                  <a:cubicBezTo>
                    <a:pt x="409" y="489"/>
                    <a:pt x="414" y="479"/>
                    <a:pt x="419" y="479"/>
                  </a:cubicBezTo>
                  <a:cubicBezTo>
                    <a:pt x="737" y="430"/>
                    <a:pt x="1055" y="407"/>
                    <a:pt x="1375" y="407"/>
                  </a:cubicBezTo>
                  <a:cubicBezTo>
                    <a:pt x="1495" y="407"/>
                    <a:pt x="1616" y="410"/>
                    <a:pt x="1737" y="417"/>
                  </a:cubicBezTo>
                  <a:cubicBezTo>
                    <a:pt x="2368" y="460"/>
                    <a:pt x="2825" y="619"/>
                    <a:pt x="3094" y="888"/>
                  </a:cubicBezTo>
                  <a:cubicBezTo>
                    <a:pt x="3140" y="939"/>
                    <a:pt x="3193" y="960"/>
                    <a:pt x="3243" y="960"/>
                  </a:cubicBezTo>
                  <a:cubicBezTo>
                    <a:pt x="3404" y="960"/>
                    <a:pt x="3544" y="746"/>
                    <a:pt x="3383" y="599"/>
                  </a:cubicBezTo>
                  <a:cubicBezTo>
                    <a:pt x="2905" y="121"/>
                    <a:pt x="2099" y="0"/>
                    <a:pt x="14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5"/>
            <p:cNvSpPr/>
            <p:nvPr/>
          </p:nvSpPr>
          <p:spPr>
            <a:xfrm>
              <a:off x="6658158" y="2992954"/>
              <a:ext cx="203840" cy="266314"/>
            </a:xfrm>
            <a:custGeom>
              <a:avLst/>
              <a:gdLst/>
              <a:ahLst/>
              <a:cxnLst/>
              <a:rect l="l" t="t" r="r" b="b"/>
              <a:pathLst>
                <a:path w="7772" h="10154" extrusionOk="0">
                  <a:moveTo>
                    <a:pt x="6064" y="400"/>
                  </a:moveTo>
                  <a:lnTo>
                    <a:pt x="6064" y="2363"/>
                  </a:lnTo>
                  <a:cubicBezTo>
                    <a:pt x="6064" y="2662"/>
                    <a:pt x="5996" y="2950"/>
                    <a:pt x="5866" y="3215"/>
                  </a:cubicBezTo>
                  <a:cubicBezTo>
                    <a:pt x="5852" y="3244"/>
                    <a:pt x="5847" y="3273"/>
                    <a:pt x="5847" y="3301"/>
                  </a:cubicBezTo>
                  <a:lnTo>
                    <a:pt x="5847" y="3879"/>
                  </a:lnTo>
                  <a:cubicBezTo>
                    <a:pt x="5847" y="4969"/>
                    <a:pt x="4960" y="5842"/>
                    <a:pt x="3889" y="5842"/>
                  </a:cubicBezTo>
                  <a:cubicBezTo>
                    <a:pt x="3844" y="5842"/>
                    <a:pt x="3799" y="5840"/>
                    <a:pt x="3754" y="5837"/>
                  </a:cubicBezTo>
                  <a:cubicBezTo>
                    <a:pt x="2729" y="5775"/>
                    <a:pt x="1921" y="4880"/>
                    <a:pt x="1921" y="3807"/>
                  </a:cubicBezTo>
                  <a:lnTo>
                    <a:pt x="1926" y="3807"/>
                  </a:lnTo>
                  <a:lnTo>
                    <a:pt x="1926" y="3306"/>
                  </a:lnTo>
                  <a:cubicBezTo>
                    <a:pt x="1921" y="3273"/>
                    <a:pt x="1916" y="3244"/>
                    <a:pt x="1902" y="3215"/>
                  </a:cubicBezTo>
                  <a:cubicBezTo>
                    <a:pt x="1772" y="2950"/>
                    <a:pt x="1704" y="2662"/>
                    <a:pt x="1704" y="2363"/>
                  </a:cubicBezTo>
                  <a:lnTo>
                    <a:pt x="1704" y="1930"/>
                  </a:lnTo>
                  <a:cubicBezTo>
                    <a:pt x="1709" y="1088"/>
                    <a:pt x="2392" y="400"/>
                    <a:pt x="3239" y="400"/>
                  </a:cubicBezTo>
                  <a:close/>
                  <a:moveTo>
                    <a:pt x="2787" y="5972"/>
                  </a:moveTo>
                  <a:cubicBezTo>
                    <a:pt x="3076" y="6131"/>
                    <a:pt x="3398" y="6222"/>
                    <a:pt x="3730" y="6246"/>
                  </a:cubicBezTo>
                  <a:cubicBezTo>
                    <a:pt x="3783" y="6246"/>
                    <a:pt x="3836" y="6251"/>
                    <a:pt x="3889" y="6251"/>
                  </a:cubicBezTo>
                  <a:cubicBezTo>
                    <a:pt x="4269" y="6251"/>
                    <a:pt x="4644" y="6160"/>
                    <a:pt x="4981" y="5982"/>
                  </a:cubicBezTo>
                  <a:lnTo>
                    <a:pt x="4981" y="6352"/>
                  </a:lnTo>
                  <a:lnTo>
                    <a:pt x="3884" y="7103"/>
                  </a:lnTo>
                  <a:lnTo>
                    <a:pt x="2787" y="6352"/>
                  </a:lnTo>
                  <a:lnTo>
                    <a:pt x="2787" y="5972"/>
                  </a:lnTo>
                  <a:close/>
                  <a:moveTo>
                    <a:pt x="2614" y="6723"/>
                  </a:moveTo>
                  <a:lnTo>
                    <a:pt x="3566" y="7377"/>
                  </a:lnTo>
                  <a:lnTo>
                    <a:pt x="3061" y="7882"/>
                  </a:lnTo>
                  <a:cubicBezTo>
                    <a:pt x="3061" y="7887"/>
                    <a:pt x="3056" y="7887"/>
                    <a:pt x="3052" y="7887"/>
                  </a:cubicBezTo>
                  <a:cubicBezTo>
                    <a:pt x="3047" y="7887"/>
                    <a:pt x="3042" y="7882"/>
                    <a:pt x="3042" y="7882"/>
                  </a:cubicBezTo>
                  <a:lnTo>
                    <a:pt x="2412" y="6934"/>
                  </a:lnTo>
                  <a:lnTo>
                    <a:pt x="2614" y="6723"/>
                  </a:lnTo>
                  <a:close/>
                  <a:moveTo>
                    <a:pt x="5154" y="6723"/>
                  </a:moveTo>
                  <a:lnTo>
                    <a:pt x="5356" y="6939"/>
                  </a:lnTo>
                  <a:lnTo>
                    <a:pt x="4731" y="7882"/>
                  </a:lnTo>
                  <a:cubicBezTo>
                    <a:pt x="4726" y="7887"/>
                    <a:pt x="4721" y="7887"/>
                    <a:pt x="4716" y="7887"/>
                  </a:cubicBezTo>
                  <a:cubicBezTo>
                    <a:pt x="4716" y="7887"/>
                    <a:pt x="4712" y="7887"/>
                    <a:pt x="4707" y="7882"/>
                  </a:cubicBezTo>
                  <a:lnTo>
                    <a:pt x="4202" y="7377"/>
                  </a:lnTo>
                  <a:lnTo>
                    <a:pt x="5154" y="6723"/>
                  </a:lnTo>
                  <a:close/>
                  <a:moveTo>
                    <a:pt x="3239" y="1"/>
                  </a:moveTo>
                  <a:cubicBezTo>
                    <a:pt x="2166" y="1"/>
                    <a:pt x="1300" y="867"/>
                    <a:pt x="1300" y="1935"/>
                  </a:cubicBezTo>
                  <a:lnTo>
                    <a:pt x="1300" y="2368"/>
                  </a:lnTo>
                  <a:cubicBezTo>
                    <a:pt x="1300" y="2710"/>
                    <a:pt x="1377" y="3042"/>
                    <a:pt x="1517" y="3354"/>
                  </a:cubicBezTo>
                  <a:lnTo>
                    <a:pt x="1517" y="3812"/>
                  </a:lnTo>
                  <a:cubicBezTo>
                    <a:pt x="1517" y="4538"/>
                    <a:pt x="1834" y="5226"/>
                    <a:pt x="2383" y="5698"/>
                  </a:cubicBezTo>
                  <a:lnTo>
                    <a:pt x="2383" y="6381"/>
                  </a:lnTo>
                  <a:lnTo>
                    <a:pt x="2007" y="6776"/>
                  </a:lnTo>
                  <a:cubicBezTo>
                    <a:pt x="1969" y="6819"/>
                    <a:pt x="1945" y="6877"/>
                    <a:pt x="1950" y="6930"/>
                  </a:cubicBezTo>
                  <a:lnTo>
                    <a:pt x="703" y="7387"/>
                  </a:lnTo>
                  <a:cubicBezTo>
                    <a:pt x="285" y="7541"/>
                    <a:pt x="1" y="7940"/>
                    <a:pt x="1" y="8387"/>
                  </a:cubicBezTo>
                  <a:lnTo>
                    <a:pt x="1" y="9946"/>
                  </a:lnTo>
                  <a:cubicBezTo>
                    <a:pt x="1" y="10084"/>
                    <a:pt x="102" y="10152"/>
                    <a:pt x="203" y="10152"/>
                  </a:cubicBezTo>
                  <a:cubicBezTo>
                    <a:pt x="304" y="10152"/>
                    <a:pt x="405" y="10084"/>
                    <a:pt x="405" y="9946"/>
                  </a:cubicBezTo>
                  <a:lnTo>
                    <a:pt x="405" y="8387"/>
                  </a:lnTo>
                  <a:cubicBezTo>
                    <a:pt x="410" y="8113"/>
                    <a:pt x="583" y="7863"/>
                    <a:pt x="843" y="7767"/>
                  </a:cubicBezTo>
                  <a:lnTo>
                    <a:pt x="2157" y="7290"/>
                  </a:lnTo>
                  <a:lnTo>
                    <a:pt x="2705" y="8108"/>
                  </a:lnTo>
                  <a:cubicBezTo>
                    <a:pt x="2777" y="8214"/>
                    <a:pt x="2888" y="8282"/>
                    <a:pt x="3013" y="8291"/>
                  </a:cubicBezTo>
                  <a:lnTo>
                    <a:pt x="3056" y="8291"/>
                  </a:lnTo>
                  <a:cubicBezTo>
                    <a:pt x="3062" y="8291"/>
                    <a:pt x="3068" y="8292"/>
                    <a:pt x="3073" y="8292"/>
                  </a:cubicBezTo>
                  <a:cubicBezTo>
                    <a:pt x="3178" y="8292"/>
                    <a:pt x="3277" y="8249"/>
                    <a:pt x="3350" y="8171"/>
                  </a:cubicBezTo>
                  <a:lnTo>
                    <a:pt x="3687" y="7839"/>
                  </a:lnTo>
                  <a:lnTo>
                    <a:pt x="3687" y="9951"/>
                  </a:lnTo>
                  <a:cubicBezTo>
                    <a:pt x="3687" y="10086"/>
                    <a:pt x="3788" y="10153"/>
                    <a:pt x="3889" y="10153"/>
                  </a:cubicBezTo>
                  <a:cubicBezTo>
                    <a:pt x="3990" y="10153"/>
                    <a:pt x="4091" y="10086"/>
                    <a:pt x="4091" y="9951"/>
                  </a:cubicBezTo>
                  <a:lnTo>
                    <a:pt x="4091" y="7839"/>
                  </a:lnTo>
                  <a:lnTo>
                    <a:pt x="4423" y="8171"/>
                  </a:lnTo>
                  <a:cubicBezTo>
                    <a:pt x="4506" y="8254"/>
                    <a:pt x="4614" y="8295"/>
                    <a:pt x="4721" y="8295"/>
                  </a:cubicBezTo>
                  <a:cubicBezTo>
                    <a:pt x="4855" y="8295"/>
                    <a:pt x="4987" y="8231"/>
                    <a:pt x="5068" y="8108"/>
                  </a:cubicBezTo>
                  <a:lnTo>
                    <a:pt x="5616" y="7290"/>
                  </a:lnTo>
                  <a:lnTo>
                    <a:pt x="6930" y="7767"/>
                  </a:lnTo>
                  <a:cubicBezTo>
                    <a:pt x="7194" y="7863"/>
                    <a:pt x="7368" y="8113"/>
                    <a:pt x="7368" y="8392"/>
                  </a:cubicBezTo>
                  <a:lnTo>
                    <a:pt x="7368" y="9951"/>
                  </a:lnTo>
                  <a:cubicBezTo>
                    <a:pt x="7368" y="10086"/>
                    <a:pt x="7469" y="10153"/>
                    <a:pt x="7570" y="10153"/>
                  </a:cubicBezTo>
                  <a:cubicBezTo>
                    <a:pt x="7671" y="10153"/>
                    <a:pt x="7772" y="10086"/>
                    <a:pt x="7772" y="9951"/>
                  </a:cubicBezTo>
                  <a:lnTo>
                    <a:pt x="7772" y="8392"/>
                  </a:lnTo>
                  <a:cubicBezTo>
                    <a:pt x="7772" y="7940"/>
                    <a:pt x="7493" y="7536"/>
                    <a:pt x="7069" y="7382"/>
                  </a:cubicBezTo>
                  <a:lnTo>
                    <a:pt x="5823" y="6930"/>
                  </a:lnTo>
                  <a:cubicBezTo>
                    <a:pt x="5828" y="6872"/>
                    <a:pt x="5804" y="6814"/>
                    <a:pt x="5765" y="6776"/>
                  </a:cubicBezTo>
                  <a:lnTo>
                    <a:pt x="5390" y="6376"/>
                  </a:lnTo>
                  <a:lnTo>
                    <a:pt x="5390" y="5712"/>
                  </a:lnTo>
                  <a:cubicBezTo>
                    <a:pt x="5429" y="5678"/>
                    <a:pt x="5467" y="5645"/>
                    <a:pt x="5510" y="5611"/>
                  </a:cubicBezTo>
                  <a:cubicBezTo>
                    <a:pt x="5987" y="5159"/>
                    <a:pt x="6256" y="4533"/>
                    <a:pt x="6256" y="3879"/>
                  </a:cubicBezTo>
                  <a:lnTo>
                    <a:pt x="6256" y="3354"/>
                  </a:lnTo>
                  <a:cubicBezTo>
                    <a:pt x="6401" y="3042"/>
                    <a:pt x="6473" y="2710"/>
                    <a:pt x="6473" y="2368"/>
                  </a:cubicBezTo>
                  <a:lnTo>
                    <a:pt x="6473" y="203"/>
                  </a:lnTo>
                  <a:cubicBezTo>
                    <a:pt x="6473" y="92"/>
                    <a:pt x="6386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5"/>
            <p:cNvSpPr/>
            <p:nvPr/>
          </p:nvSpPr>
          <p:spPr>
            <a:xfrm>
              <a:off x="6817306" y="3225801"/>
              <a:ext cx="10622" cy="33335"/>
            </a:xfrm>
            <a:custGeom>
              <a:avLst/>
              <a:gdLst/>
              <a:ahLst/>
              <a:cxnLst/>
              <a:rect l="l" t="t" r="r" b="b"/>
              <a:pathLst>
                <a:path w="405" h="1271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068"/>
                  </a:lnTo>
                  <a:cubicBezTo>
                    <a:pt x="1" y="1203"/>
                    <a:pt x="102" y="1271"/>
                    <a:pt x="203" y="1271"/>
                  </a:cubicBezTo>
                  <a:cubicBezTo>
                    <a:pt x="304" y="1271"/>
                    <a:pt x="405" y="1203"/>
                    <a:pt x="405" y="1068"/>
                  </a:cubicBezTo>
                  <a:lnTo>
                    <a:pt x="405" y="202"/>
                  </a:lnTo>
                  <a:cubicBezTo>
                    <a:pt x="405" y="87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5"/>
            <p:cNvSpPr/>
            <p:nvPr/>
          </p:nvSpPr>
          <p:spPr>
            <a:xfrm>
              <a:off x="6851376" y="2953088"/>
              <a:ext cx="169639" cy="177062"/>
            </a:xfrm>
            <a:custGeom>
              <a:avLst/>
              <a:gdLst/>
              <a:ahLst/>
              <a:cxnLst/>
              <a:rect l="l" t="t" r="r" b="b"/>
              <a:pathLst>
                <a:path w="6468" h="6751" extrusionOk="0">
                  <a:moveTo>
                    <a:pt x="852" y="0"/>
                  </a:moveTo>
                  <a:cubicBezTo>
                    <a:pt x="381" y="0"/>
                    <a:pt x="1" y="380"/>
                    <a:pt x="1" y="852"/>
                  </a:cubicBezTo>
                  <a:lnTo>
                    <a:pt x="1" y="4316"/>
                  </a:lnTo>
                  <a:cubicBezTo>
                    <a:pt x="1" y="4788"/>
                    <a:pt x="381" y="5168"/>
                    <a:pt x="852" y="5168"/>
                  </a:cubicBezTo>
                  <a:lnTo>
                    <a:pt x="1242" y="5168"/>
                  </a:lnTo>
                  <a:lnTo>
                    <a:pt x="939" y="6361"/>
                  </a:lnTo>
                  <a:cubicBezTo>
                    <a:pt x="885" y="6575"/>
                    <a:pt x="1054" y="6750"/>
                    <a:pt x="1241" y="6750"/>
                  </a:cubicBezTo>
                  <a:cubicBezTo>
                    <a:pt x="1303" y="6750"/>
                    <a:pt x="1367" y="6731"/>
                    <a:pt x="1425" y="6688"/>
                  </a:cubicBezTo>
                  <a:lnTo>
                    <a:pt x="3508" y="5173"/>
                  </a:lnTo>
                  <a:lnTo>
                    <a:pt x="5616" y="5173"/>
                  </a:lnTo>
                  <a:cubicBezTo>
                    <a:pt x="6083" y="5173"/>
                    <a:pt x="6463" y="4793"/>
                    <a:pt x="6468" y="4321"/>
                  </a:cubicBezTo>
                  <a:lnTo>
                    <a:pt x="6468" y="852"/>
                  </a:lnTo>
                  <a:cubicBezTo>
                    <a:pt x="6463" y="380"/>
                    <a:pt x="6083" y="0"/>
                    <a:pt x="5616" y="0"/>
                  </a:cubicBezTo>
                  <a:lnTo>
                    <a:pt x="4533" y="0"/>
                  </a:lnTo>
                  <a:cubicBezTo>
                    <a:pt x="4259" y="0"/>
                    <a:pt x="4259" y="404"/>
                    <a:pt x="4533" y="404"/>
                  </a:cubicBezTo>
                  <a:lnTo>
                    <a:pt x="5616" y="404"/>
                  </a:lnTo>
                  <a:cubicBezTo>
                    <a:pt x="5861" y="404"/>
                    <a:pt x="6064" y="606"/>
                    <a:pt x="6064" y="852"/>
                  </a:cubicBezTo>
                  <a:lnTo>
                    <a:pt x="6064" y="4321"/>
                  </a:lnTo>
                  <a:cubicBezTo>
                    <a:pt x="6064" y="4566"/>
                    <a:pt x="5861" y="4769"/>
                    <a:pt x="5616" y="4769"/>
                  </a:cubicBezTo>
                  <a:lnTo>
                    <a:pt x="3451" y="4769"/>
                  </a:lnTo>
                  <a:cubicBezTo>
                    <a:pt x="3445" y="4768"/>
                    <a:pt x="3440" y="4768"/>
                    <a:pt x="3434" y="4768"/>
                  </a:cubicBezTo>
                  <a:cubicBezTo>
                    <a:pt x="3397" y="4768"/>
                    <a:pt x="3360" y="4782"/>
                    <a:pt x="3330" y="4807"/>
                  </a:cubicBezTo>
                  <a:lnTo>
                    <a:pt x="1396" y="6212"/>
                  </a:lnTo>
                  <a:lnTo>
                    <a:pt x="1396" y="6212"/>
                  </a:lnTo>
                  <a:lnTo>
                    <a:pt x="1699" y="5019"/>
                  </a:lnTo>
                  <a:cubicBezTo>
                    <a:pt x="1728" y="4889"/>
                    <a:pt x="1632" y="4769"/>
                    <a:pt x="1502" y="4769"/>
                  </a:cubicBezTo>
                  <a:lnTo>
                    <a:pt x="852" y="4769"/>
                  </a:lnTo>
                  <a:cubicBezTo>
                    <a:pt x="602" y="4769"/>
                    <a:pt x="405" y="4566"/>
                    <a:pt x="405" y="4321"/>
                  </a:cubicBezTo>
                  <a:lnTo>
                    <a:pt x="405" y="852"/>
                  </a:lnTo>
                  <a:cubicBezTo>
                    <a:pt x="405" y="606"/>
                    <a:pt x="602" y="404"/>
                    <a:pt x="852" y="404"/>
                  </a:cubicBezTo>
                  <a:lnTo>
                    <a:pt x="1935" y="404"/>
                  </a:lnTo>
                  <a:cubicBezTo>
                    <a:pt x="2204" y="404"/>
                    <a:pt x="2204" y="0"/>
                    <a:pt x="1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5"/>
            <p:cNvSpPr/>
            <p:nvPr/>
          </p:nvSpPr>
          <p:spPr>
            <a:xfrm>
              <a:off x="6919148" y="2918992"/>
              <a:ext cx="33729" cy="101500"/>
            </a:xfrm>
            <a:custGeom>
              <a:avLst/>
              <a:gdLst/>
              <a:ahLst/>
              <a:cxnLst/>
              <a:rect l="l" t="t" r="r" b="b"/>
              <a:pathLst>
                <a:path w="1286" h="3870" extrusionOk="0">
                  <a:moveTo>
                    <a:pt x="867" y="405"/>
                  </a:moveTo>
                  <a:lnTo>
                    <a:pt x="669" y="3465"/>
                  </a:lnTo>
                  <a:lnTo>
                    <a:pt x="621" y="3465"/>
                  </a:lnTo>
                  <a:lnTo>
                    <a:pt x="429" y="405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0" y="218"/>
                  </a:cubicBezTo>
                  <a:lnTo>
                    <a:pt x="227" y="3682"/>
                  </a:lnTo>
                  <a:cubicBezTo>
                    <a:pt x="232" y="3788"/>
                    <a:pt x="323" y="3870"/>
                    <a:pt x="429" y="3870"/>
                  </a:cubicBezTo>
                  <a:lnTo>
                    <a:pt x="862" y="3870"/>
                  </a:lnTo>
                  <a:cubicBezTo>
                    <a:pt x="968" y="3870"/>
                    <a:pt x="1054" y="3788"/>
                    <a:pt x="1064" y="3682"/>
                  </a:cubicBezTo>
                  <a:lnTo>
                    <a:pt x="1281" y="218"/>
                  </a:lnTo>
                  <a:cubicBezTo>
                    <a:pt x="1285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5"/>
            <p:cNvSpPr/>
            <p:nvPr/>
          </p:nvSpPr>
          <p:spPr>
            <a:xfrm>
              <a:off x="6919410" y="3026945"/>
              <a:ext cx="39027" cy="33440"/>
            </a:xfrm>
            <a:custGeom>
              <a:avLst/>
              <a:gdLst/>
              <a:ahLst/>
              <a:cxnLst/>
              <a:rect l="l" t="t" r="r" b="b"/>
              <a:pathLst>
                <a:path w="1488" h="1275" extrusionOk="0">
                  <a:moveTo>
                    <a:pt x="635" y="403"/>
                  </a:moveTo>
                  <a:lnTo>
                    <a:pt x="635" y="408"/>
                  </a:lnTo>
                  <a:cubicBezTo>
                    <a:pt x="842" y="408"/>
                    <a:pt x="943" y="658"/>
                    <a:pt x="799" y="803"/>
                  </a:cubicBezTo>
                  <a:cubicBezTo>
                    <a:pt x="752" y="849"/>
                    <a:pt x="694" y="870"/>
                    <a:pt x="637" y="870"/>
                  </a:cubicBezTo>
                  <a:cubicBezTo>
                    <a:pt x="519" y="870"/>
                    <a:pt x="404" y="779"/>
                    <a:pt x="404" y="639"/>
                  </a:cubicBezTo>
                  <a:cubicBezTo>
                    <a:pt x="404" y="509"/>
                    <a:pt x="505" y="403"/>
                    <a:pt x="635" y="403"/>
                  </a:cubicBezTo>
                  <a:close/>
                  <a:moveTo>
                    <a:pt x="640" y="0"/>
                  </a:moveTo>
                  <a:cubicBezTo>
                    <a:pt x="314" y="0"/>
                    <a:pt x="0" y="254"/>
                    <a:pt x="0" y="639"/>
                  </a:cubicBezTo>
                  <a:cubicBezTo>
                    <a:pt x="0" y="990"/>
                    <a:pt x="284" y="1274"/>
                    <a:pt x="635" y="1274"/>
                  </a:cubicBezTo>
                  <a:cubicBezTo>
                    <a:pt x="1203" y="1274"/>
                    <a:pt x="1487" y="591"/>
                    <a:pt x="1083" y="187"/>
                  </a:cubicBezTo>
                  <a:cubicBezTo>
                    <a:pt x="954" y="58"/>
                    <a:pt x="796" y="0"/>
                    <a:pt x="6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3" name="Google Shape;12223;p75"/>
          <p:cNvGrpSpPr/>
          <p:nvPr/>
        </p:nvGrpSpPr>
        <p:grpSpPr>
          <a:xfrm>
            <a:off x="7972418" y="2907636"/>
            <a:ext cx="362726" cy="362857"/>
            <a:chOff x="7972418" y="2907636"/>
            <a:chExt cx="362726" cy="362857"/>
          </a:xfrm>
        </p:grpSpPr>
        <p:sp>
          <p:nvSpPr>
            <p:cNvPr id="12224" name="Google Shape;12224;p75"/>
            <p:cNvSpPr/>
            <p:nvPr/>
          </p:nvSpPr>
          <p:spPr>
            <a:xfrm>
              <a:off x="8158817" y="2930375"/>
              <a:ext cx="75352" cy="74591"/>
            </a:xfrm>
            <a:custGeom>
              <a:avLst/>
              <a:gdLst/>
              <a:ahLst/>
              <a:cxnLst/>
              <a:rect l="l" t="t" r="r" b="b"/>
              <a:pathLst>
                <a:path w="2873" h="2844" extrusionOk="0">
                  <a:moveTo>
                    <a:pt x="698" y="322"/>
                  </a:moveTo>
                  <a:cubicBezTo>
                    <a:pt x="794" y="322"/>
                    <a:pt x="875" y="398"/>
                    <a:pt x="876" y="498"/>
                  </a:cubicBezTo>
                  <a:lnTo>
                    <a:pt x="876" y="498"/>
                  </a:lnTo>
                  <a:cubicBezTo>
                    <a:pt x="875" y="593"/>
                    <a:pt x="793" y="674"/>
                    <a:pt x="698" y="674"/>
                  </a:cubicBezTo>
                  <a:lnTo>
                    <a:pt x="549" y="674"/>
                  </a:lnTo>
                  <a:cubicBezTo>
                    <a:pt x="313" y="674"/>
                    <a:pt x="313" y="322"/>
                    <a:pt x="549" y="322"/>
                  </a:cubicBezTo>
                  <a:close/>
                  <a:moveTo>
                    <a:pt x="1444" y="322"/>
                  </a:moveTo>
                  <a:cubicBezTo>
                    <a:pt x="1544" y="322"/>
                    <a:pt x="1621" y="398"/>
                    <a:pt x="1622" y="498"/>
                  </a:cubicBezTo>
                  <a:lnTo>
                    <a:pt x="1622" y="498"/>
                  </a:lnTo>
                  <a:cubicBezTo>
                    <a:pt x="1621" y="593"/>
                    <a:pt x="1544" y="674"/>
                    <a:pt x="1444" y="674"/>
                  </a:cubicBezTo>
                  <a:lnTo>
                    <a:pt x="1295" y="674"/>
                  </a:lnTo>
                  <a:cubicBezTo>
                    <a:pt x="1059" y="674"/>
                    <a:pt x="1059" y="322"/>
                    <a:pt x="1295" y="322"/>
                  </a:cubicBezTo>
                  <a:close/>
                  <a:moveTo>
                    <a:pt x="0" y="0"/>
                  </a:moveTo>
                  <a:lnTo>
                    <a:pt x="0" y="2844"/>
                  </a:lnTo>
                  <a:lnTo>
                    <a:pt x="2060" y="2844"/>
                  </a:lnTo>
                  <a:lnTo>
                    <a:pt x="2031" y="2781"/>
                  </a:lnTo>
                  <a:cubicBezTo>
                    <a:pt x="1988" y="2695"/>
                    <a:pt x="1939" y="2613"/>
                    <a:pt x="1882" y="2536"/>
                  </a:cubicBezTo>
                  <a:cubicBezTo>
                    <a:pt x="1319" y="1761"/>
                    <a:pt x="1733" y="1391"/>
                    <a:pt x="1752" y="1376"/>
                  </a:cubicBezTo>
                  <a:lnTo>
                    <a:pt x="1757" y="1376"/>
                  </a:lnTo>
                  <a:cubicBezTo>
                    <a:pt x="1867" y="1280"/>
                    <a:pt x="2016" y="1227"/>
                    <a:pt x="2166" y="1222"/>
                  </a:cubicBezTo>
                  <a:cubicBezTo>
                    <a:pt x="2209" y="1222"/>
                    <a:pt x="2252" y="1227"/>
                    <a:pt x="2296" y="1237"/>
                  </a:cubicBezTo>
                  <a:cubicBezTo>
                    <a:pt x="2459" y="1275"/>
                    <a:pt x="2623" y="1376"/>
                    <a:pt x="2786" y="1540"/>
                  </a:cubicBezTo>
                  <a:lnTo>
                    <a:pt x="2859" y="1617"/>
                  </a:lnTo>
                  <a:lnTo>
                    <a:pt x="2859" y="140"/>
                  </a:lnTo>
                  <a:cubicBezTo>
                    <a:pt x="2859" y="111"/>
                    <a:pt x="2863" y="82"/>
                    <a:pt x="2868" y="53"/>
                  </a:cubicBezTo>
                  <a:lnTo>
                    <a:pt x="287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5"/>
            <p:cNvSpPr/>
            <p:nvPr/>
          </p:nvSpPr>
          <p:spPr>
            <a:xfrm>
              <a:off x="7994239" y="3008480"/>
              <a:ext cx="74486" cy="75614"/>
            </a:xfrm>
            <a:custGeom>
              <a:avLst/>
              <a:gdLst/>
              <a:ahLst/>
              <a:cxnLst/>
              <a:rect l="l" t="t" r="r" b="b"/>
              <a:pathLst>
                <a:path w="2840" h="2883" extrusionOk="0">
                  <a:moveTo>
                    <a:pt x="494" y="1253"/>
                  </a:moveTo>
                  <a:cubicBezTo>
                    <a:pt x="582" y="1253"/>
                    <a:pt x="670" y="1312"/>
                    <a:pt x="670" y="1430"/>
                  </a:cubicBezTo>
                  <a:lnTo>
                    <a:pt x="670" y="1584"/>
                  </a:lnTo>
                  <a:cubicBezTo>
                    <a:pt x="670" y="1680"/>
                    <a:pt x="593" y="1757"/>
                    <a:pt x="492" y="1757"/>
                  </a:cubicBezTo>
                  <a:cubicBezTo>
                    <a:pt x="395" y="1757"/>
                    <a:pt x="318" y="1680"/>
                    <a:pt x="318" y="1584"/>
                  </a:cubicBezTo>
                  <a:lnTo>
                    <a:pt x="318" y="1430"/>
                  </a:lnTo>
                  <a:cubicBezTo>
                    <a:pt x="318" y="1312"/>
                    <a:pt x="406" y="1253"/>
                    <a:pt x="494" y="1253"/>
                  </a:cubicBezTo>
                  <a:close/>
                  <a:moveTo>
                    <a:pt x="492" y="2002"/>
                  </a:moveTo>
                  <a:cubicBezTo>
                    <a:pt x="593" y="2002"/>
                    <a:pt x="670" y="2079"/>
                    <a:pt x="670" y="2180"/>
                  </a:cubicBezTo>
                  <a:lnTo>
                    <a:pt x="670" y="2329"/>
                  </a:lnTo>
                  <a:cubicBezTo>
                    <a:pt x="670" y="2447"/>
                    <a:pt x="582" y="2506"/>
                    <a:pt x="494" y="2506"/>
                  </a:cubicBezTo>
                  <a:cubicBezTo>
                    <a:pt x="406" y="2506"/>
                    <a:pt x="318" y="2447"/>
                    <a:pt x="318" y="2329"/>
                  </a:cubicBezTo>
                  <a:lnTo>
                    <a:pt x="318" y="2180"/>
                  </a:lnTo>
                  <a:cubicBezTo>
                    <a:pt x="318" y="2079"/>
                    <a:pt x="395" y="2002"/>
                    <a:pt x="492" y="2002"/>
                  </a:cubicBezTo>
                  <a:close/>
                  <a:moveTo>
                    <a:pt x="1" y="0"/>
                  </a:moveTo>
                  <a:lnTo>
                    <a:pt x="1" y="2883"/>
                  </a:lnTo>
                  <a:lnTo>
                    <a:pt x="2840" y="2883"/>
                  </a:lnTo>
                  <a:lnTo>
                    <a:pt x="2840" y="814"/>
                  </a:lnTo>
                  <a:lnTo>
                    <a:pt x="2777" y="843"/>
                  </a:lnTo>
                  <a:cubicBezTo>
                    <a:pt x="2691" y="886"/>
                    <a:pt x="2604" y="934"/>
                    <a:pt x="2527" y="997"/>
                  </a:cubicBezTo>
                  <a:cubicBezTo>
                    <a:pt x="2262" y="1189"/>
                    <a:pt x="2012" y="1290"/>
                    <a:pt x="1791" y="1290"/>
                  </a:cubicBezTo>
                  <a:cubicBezTo>
                    <a:pt x="1785" y="1290"/>
                    <a:pt x="1779" y="1290"/>
                    <a:pt x="1772" y="1290"/>
                  </a:cubicBezTo>
                  <a:cubicBezTo>
                    <a:pt x="1621" y="1290"/>
                    <a:pt x="1479" y="1233"/>
                    <a:pt x="1372" y="1126"/>
                  </a:cubicBezTo>
                  <a:lnTo>
                    <a:pt x="1372" y="1122"/>
                  </a:lnTo>
                  <a:cubicBezTo>
                    <a:pt x="1242" y="972"/>
                    <a:pt x="1189" y="770"/>
                    <a:pt x="1228" y="578"/>
                  </a:cubicBezTo>
                  <a:cubicBezTo>
                    <a:pt x="1266" y="419"/>
                    <a:pt x="1367" y="256"/>
                    <a:pt x="1531" y="92"/>
                  </a:cubicBezTo>
                  <a:lnTo>
                    <a:pt x="1608" y="15"/>
                  </a:lnTo>
                  <a:lnTo>
                    <a:pt x="136" y="15"/>
                  </a:lnTo>
                  <a:cubicBezTo>
                    <a:pt x="107" y="15"/>
                    <a:pt x="78" y="15"/>
                    <a:pt x="49" y="1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5"/>
            <p:cNvSpPr/>
            <p:nvPr/>
          </p:nvSpPr>
          <p:spPr>
            <a:xfrm>
              <a:off x="8237814" y="3095057"/>
              <a:ext cx="79023" cy="75483"/>
            </a:xfrm>
            <a:custGeom>
              <a:avLst/>
              <a:gdLst/>
              <a:ahLst/>
              <a:cxnLst/>
              <a:rect l="l" t="t" r="r" b="b"/>
              <a:pathLst>
                <a:path w="3013" h="2878" extrusionOk="0">
                  <a:moveTo>
                    <a:pt x="2346" y="372"/>
                  </a:moveTo>
                  <a:cubicBezTo>
                    <a:pt x="2434" y="372"/>
                    <a:pt x="2522" y="431"/>
                    <a:pt x="2522" y="549"/>
                  </a:cubicBezTo>
                  <a:lnTo>
                    <a:pt x="2522" y="703"/>
                  </a:lnTo>
                  <a:cubicBezTo>
                    <a:pt x="2517" y="799"/>
                    <a:pt x="2440" y="876"/>
                    <a:pt x="2344" y="876"/>
                  </a:cubicBezTo>
                  <a:cubicBezTo>
                    <a:pt x="2248" y="876"/>
                    <a:pt x="2171" y="799"/>
                    <a:pt x="2171" y="703"/>
                  </a:cubicBezTo>
                  <a:lnTo>
                    <a:pt x="2171" y="549"/>
                  </a:lnTo>
                  <a:cubicBezTo>
                    <a:pt x="2171" y="431"/>
                    <a:pt x="2258" y="372"/>
                    <a:pt x="2346" y="372"/>
                  </a:cubicBezTo>
                  <a:close/>
                  <a:moveTo>
                    <a:pt x="2344" y="1117"/>
                  </a:moveTo>
                  <a:lnTo>
                    <a:pt x="2344" y="1121"/>
                  </a:lnTo>
                  <a:cubicBezTo>
                    <a:pt x="2440" y="1121"/>
                    <a:pt x="2522" y="1198"/>
                    <a:pt x="2522" y="1300"/>
                  </a:cubicBezTo>
                  <a:lnTo>
                    <a:pt x="2522" y="1444"/>
                  </a:lnTo>
                  <a:cubicBezTo>
                    <a:pt x="2522" y="1562"/>
                    <a:pt x="2434" y="1621"/>
                    <a:pt x="2346" y="1621"/>
                  </a:cubicBezTo>
                  <a:cubicBezTo>
                    <a:pt x="2258" y="1621"/>
                    <a:pt x="2171" y="1562"/>
                    <a:pt x="2171" y="1444"/>
                  </a:cubicBezTo>
                  <a:lnTo>
                    <a:pt x="2171" y="1295"/>
                  </a:lnTo>
                  <a:cubicBezTo>
                    <a:pt x="2171" y="1198"/>
                    <a:pt x="2248" y="1121"/>
                    <a:pt x="2344" y="1117"/>
                  </a:cubicBezTo>
                  <a:close/>
                  <a:moveTo>
                    <a:pt x="0" y="0"/>
                  </a:moveTo>
                  <a:lnTo>
                    <a:pt x="0" y="2065"/>
                  </a:lnTo>
                  <a:lnTo>
                    <a:pt x="58" y="2036"/>
                  </a:lnTo>
                  <a:cubicBezTo>
                    <a:pt x="145" y="1992"/>
                    <a:pt x="227" y="1939"/>
                    <a:pt x="308" y="1887"/>
                  </a:cubicBezTo>
                  <a:cubicBezTo>
                    <a:pt x="573" y="1689"/>
                    <a:pt x="823" y="1588"/>
                    <a:pt x="1045" y="1588"/>
                  </a:cubicBezTo>
                  <a:cubicBezTo>
                    <a:pt x="1051" y="1588"/>
                    <a:pt x="1057" y="1588"/>
                    <a:pt x="1062" y="1588"/>
                  </a:cubicBezTo>
                  <a:cubicBezTo>
                    <a:pt x="1210" y="1588"/>
                    <a:pt x="1357" y="1645"/>
                    <a:pt x="1463" y="1752"/>
                  </a:cubicBezTo>
                  <a:lnTo>
                    <a:pt x="1463" y="1757"/>
                  </a:lnTo>
                  <a:cubicBezTo>
                    <a:pt x="1593" y="1906"/>
                    <a:pt x="1646" y="2108"/>
                    <a:pt x="1603" y="2300"/>
                  </a:cubicBezTo>
                  <a:cubicBezTo>
                    <a:pt x="1569" y="2459"/>
                    <a:pt x="1468" y="2628"/>
                    <a:pt x="1304" y="2786"/>
                  </a:cubicBezTo>
                  <a:lnTo>
                    <a:pt x="1227" y="2863"/>
                  </a:lnTo>
                  <a:lnTo>
                    <a:pt x="2873" y="2863"/>
                  </a:lnTo>
                  <a:cubicBezTo>
                    <a:pt x="2902" y="2863"/>
                    <a:pt x="2931" y="2863"/>
                    <a:pt x="2960" y="2868"/>
                  </a:cubicBezTo>
                  <a:lnTo>
                    <a:pt x="3013" y="2878"/>
                  </a:lnTo>
                  <a:lnTo>
                    <a:pt x="301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5"/>
            <p:cNvSpPr/>
            <p:nvPr/>
          </p:nvSpPr>
          <p:spPr>
            <a:xfrm>
              <a:off x="8072240" y="3173923"/>
              <a:ext cx="75483" cy="79155"/>
            </a:xfrm>
            <a:custGeom>
              <a:avLst/>
              <a:gdLst/>
              <a:ahLst/>
              <a:cxnLst/>
              <a:rect l="l" t="t" r="r" b="b"/>
              <a:pathLst>
                <a:path w="2878" h="3018" extrusionOk="0">
                  <a:moveTo>
                    <a:pt x="1579" y="2171"/>
                  </a:moveTo>
                  <a:cubicBezTo>
                    <a:pt x="1815" y="2171"/>
                    <a:pt x="1815" y="2522"/>
                    <a:pt x="1579" y="2522"/>
                  </a:cubicBezTo>
                  <a:lnTo>
                    <a:pt x="1430" y="2522"/>
                  </a:lnTo>
                  <a:cubicBezTo>
                    <a:pt x="1333" y="2522"/>
                    <a:pt x="1252" y="2445"/>
                    <a:pt x="1252" y="2349"/>
                  </a:cubicBezTo>
                  <a:cubicBezTo>
                    <a:pt x="1252" y="2253"/>
                    <a:pt x="1333" y="2171"/>
                    <a:pt x="1430" y="2171"/>
                  </a:cubicBezTo>
                  <a:close/>
                  <a:moveTo>
                    <a:pt x="2329" y="2171"/>
                  </a:moveTo>
                  <a:cubicBezTo>
                    <a:pt x="2560" y="2171"/>
                    <a:pt x="2560" y="2522"/>
                    <a:pt x="2329" y="2522"/>
                  </a:cubicBezTo>
                  <a:lnTo>
                    <a:pt x="2175" y="2522"/>
                  </a:lnTo>
                  <a:cubicBezTo>
                    <a:pt x="2079" y="2522"/>
                    <a:pt x="2002" y="2445"/>
                    <a:pt x="2002" y="2349"/>
                  </a:cubicBezTo>
                  <a:cubicBezTo>
                    <a:pt x="2002" y="2253"/>
                    <a:pt x="2079" y="2171"/>
                    <a:pt x="2175" y="2171"/>
                  </a:cubicBezTo>
                  <a:close/>
                  <a:moveTo>
                    <a:pt x="814" y="1"/>
                  </a:moveTo>
                  <a:lnTo>
                    <a:pt x="843" y="68"/>
                  </a:lnTo>
                  <a:cubicBezTo>
                    <a:pt x="886" y="155"/>
                    <a:pt x="934" y="236"/>
                    <a:pt x="992" y="313"/>
                  </a:cubicBezTo>
                  <a:cubicBezTo>
                    <a:pt x="1555" y="1088"/>
                    <a:pt x="1141" y="1459"/>
                    <a:pt x="1122" y="1473"/>
                  </a:cubicBezTo>
                  <a:lnTo>
                    <a:pt x="1117" y="1473"/>
                  </a:lnTo>
                  <a:cubicBezTo>
                    <a:pt x="1006" y="1569"/>
                    <a:pt x="862" y="1622"/>
                    <a:pt x="708" y="1627"/>
                  </a:cubicBezTo>
                  <a:cubicBezTo>
                    <a:pt x="665" y="1627"/>
                    <a:pt x="621" y="1622"/>
                    <a:pt x="578" y="1613"/>
                  </a:cubicBezTo>
                  <a:cubicBezTo>
                    <a:pt x="414" y="1579"/>
                    <a:pt x="251" y="1478"/>
                    <a:pt x="92" y="1309"/>
                  </a:cubicBezTo>
                  <a:lnTo>
                    <a:pt x="15" y="1232"/>
                  </a:lnTo>
                  <a:lnTo>
                    <a:pt x="15" y="2883"/>
                  </a:lnTo>
                  <a:cubicBezTo>
                    <a:pt x="15" y="2912"/>
                    <a:pt x="10" y="2941"/>
                    <a:pt x="5" y="2970"/>
                  </a:cubicBezTo>
                  <a:lnTo>
                    <a:pt x="0" y="3018"/>
                  </a:lnTo>
                  <a:lnTo>
                    <a:pt x="2878" y="3018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5"/>
            <p:cNvSpPr/>
            <p:nvPr/>
          </p:nvSpPr>
          <p:spPr>
            <a:xfrm>
              <a:off x="8208780" y="2918494"/>
              <a:ext cx="108320" cy="141996"/>
            </a:xfrm>
            <a:custGeom>
              <a:avLst/>
              <a:gdLst/>
              <a:ahLst/>
              <a:cxnLst/>
              <a:rect l="l" t="t" r="r" b="b"/>
              <a:pathLst>
                <a:path w="4130" h="5414" extrusionOk="0">
                  <a:moveTo>
                    <a:pt x="2310" y="1"/>
                  </a:moveTo>
                  <a:cubicBezTo>
                    <a:pt x="2195" y="1"/>
                    <a:pt x="2099" y="97"/>
                    <a:pt x="2099" y="212"/>
                  </a:cubicBezTo>
                  <a:lnTo>
                    <a:pt x="2099" y="2469"/>
                  </a:lnTo>
                  <a:cubicBezTo>
                    <a:pt x="2099" y="2585"/>
                    <a:pt x="2011" y="2642"/>
                    <a:pt x="1923" y="2642"/>
                  </a:cubicBezTo>
                  <a:cubicBezTo>
                    <a:pt x="1835" y="2642"/>
                    <a:pt x="1747" y="2585"/>
                    <a:pt x="1747" y="2469"/>
                  </a:cubicBezTo>
                  <a:lnTo>
                    <a:pt x="1747" y="593"/>
                  </a:lnTo>
                  <a:cubicBezTo>
                    <a:pt x="1747" y="472"/>
                    <a:pt x="1651" y="381"/>
                    <a:pt x="1536" y="381"/>
                  </a:cubicBezTo>
                  <a:lnTo>
                    <a:pt x="1516" y="381"/>
                  </a:lnTo>
                  <a:cubicBezTo>
                    <a:pt x="1514" y="381"/>
                    <a:pt x="1511" y="381"/>
                    <a:pt x="1508" y="381"/>
                  </a:cubicBezTo>
                  <a:cubicBezTo>
                    <a:pt x="1396" y="381"/>
                    <a:pt x="1305" y="475"/>
                    <a:pt x="1305" y="593"/>
                  </a:cubicBezTo>
                  <a:lnTo>
                    <a:pt x="1305" y="2614"/>
                  </a:lnTo>
                  <a:lnTo>
                    <a:pt x="1305" y="2618"/>
                  </a:lnTo>
                  <a:lnTo>
                    <a:pt x="1305" y="2628"/>
                  </a:lnTo>
                  <a:cubicBezTo>
                    <a:pt x="1314" y="2745"/>
                    <a:pt x="1221" y="2817"/>
                    <a:pt x="1128" y="2817"/>
                  </a:cubicBezTo>
                  <a:cubicBezTo>
                    <a:pt x="1067" y="2817"/>
                    <a:pt x="1007" y="2787"/>
                    <a:pt x="973" y="2719"/>
                  </a:cubicBezTo>
                  <a:cubicBezTo>
                    <a:pt x="848" y="2474"/>
                    <a:pt x="569" y="2084"/>
                    <a:pt x="318" y="2031"/>
                  </a:cubicBezTo>
                  <a:cubicBezTo>
                    <a:pt x="299" y="2026"/>
                    <a:pt x="280" y="2022"/>
                    <a:pt x="261" y="2022"/>
                  </a:cubicBezTo>
                  <a:cubicBezTo>
                    <a:pt x="193" y="2022"/>
                    <a:pt x="131" y="2046"/>
                    <a:pt x="78" y="2089"/>
                  </a:cubicBezTo>
                  <a:lnTo>
                    <a:pt x="73" y="2099"/>
                  </a:lnTo>
                  <a:cubicBezTo>
                    <a:pt x="1" y="2190"/>
                    <a:pt x="1" y="2426"/>
                    <a:pt x="261" y="2777"/>
                  </a:cubicBezTo>
                  <a:cubicBezTo>
                    <a:pt x="443" y="3027"/>
                    <a:pt x="564" y="3326"/>
                    <a:pt x="607" y="3634"/>
                  </a:cubicBezTo>
                  <a:cubicBezTo>
                    <a:pt x="665" y="3966"/>
                    <a:pt x="713" y="4230"/>
                    <a:pt x="1343" y="4707"/>
                  </a:cubicBezTo>
                  <a:cubicBezTo>
                    <a:pt x="1387" y="4735"/>
                    <a:pt x="1411" y="4788"/>
                    <a:pt x="1411" y="4846"/>
                  </a:cubicBezTo>
                  <a:lnTo>
                    <a:pt x="1411" y="5414"/>
                  </a:lnTo>
                  <a:lnTo>
                    <a:pt x="3590" y="5414"/>
                  </a:lnTo>
                  <a:lnTo>
                    <a:pt x="3590" y="4581"/>
                  </a:lnTo>
                  <a:cubicBezTo>
                    <a:pt x="3590" y="4519"/>
                    <a:pt x="3624" y="4461"/>
                    <a:pt x="3677" y="4428"/>
                  </a:cubicBezTo>
                  <a:cubicBezTo>
                    <a:pt x="4023" y="4225"/>
                    <a:pt x="4129" y="3225"/>
                    <a:pt x="4120" y="2642"/>
                  </a:cubicBezTo>
                  <a:lnTo>
                    <a:pt x="4120" y="1521"/>
                  </a:lnTo>
                  <a:cubicBezTo>
                    <a:pt x="4120" y="1406"/>
                    <a:pt x="4023" y="1310"/>
                    <a:pt x="3903" y="1310"/>
                  </a:cubicBezTo>
                  <a:lnTo>
                    <a:pt x="3889" y="1310"/>
                  </a:lnTo>
                  <a:cubicBezTo>
                    <a:pt x="3773" y="1310"/>
                    <a:pt x="3677" y="1406"/>
                    <a:pt x="3677" y="1521"/>
                  </a:cubicBezTo>
                  <a:lnTo>
                    <a:pt x="3677" y="2469"/>
                  </a:lnTo>
                  <a:cubicBezTo>
                    <a:pt x="3677" y="2585"/>
                    <a:pt x="3589" y="2642"/>
                    <a:pt x="3501" y="2642"/>
                  </a:cubicBezTo>
                  <a:cubicBezTo>
                    <a:pt x="3414" y="2642"/>
                    <a:pt x="3326" y="2585"/>
                    <a:pt x="3326" y="2469"/>
                  </a:cubicBezTo>
                  <a:lnTo>
                    <a:pt x="3326" y="593"/>
                  </a:lnTo>
                  <a:cubicBezTo>
                    <a:pt x="3326" y="472"/>
                    <a:pt x="3229" y="381"/>
                    <a:pt x="3114" y="381"/>
                  </a:cubicBezTo>
                  <a:lnTo>
                    <a:pt x="3095" y="381"/>
                  </a:lnTo>
                  <a:cubicBezTo>
                    <a:pt x="2994" y="381"/>
                    <a:pt x="2907" y="448"/>
                    <a:pt x="2888" y="549"/>
                  </a:cubicBezTo>
                  <a:lnTo>
                    <a:pt x="2888" y="881"/>
                  </a:lnTo>
                  <a:cubicBezTo>
                    <a:pt x="2888" y="891"/>
                    <a:pt x="2888" y="901"/>
                    <a:pt x="2888" y="915"/>
                  </a:cubicBezTo>
                  <a:lnTo>
                    <a:pt x="2888" y="934"/>
                  </a:lnTo>
                  <a:cubicBezTo>
                    <a:pt x="2888" y="944"/>
                    <a:pt x="2888" y="953"/>
                    <a:pt x="2888" y="963"/>
                  </a:cubicBezTo>
                  <a:lnTo>
                    <a:pt x="2888" y="2469"/>
                  </a:lnTo>
                  <a:cubicBezTo>
                    <a:pt x="2888" y="2585"/>
                    <a:pt x="2800" y="2642"/>
                    <a:pt x="2712" y="2642"/>
                  </a:cubicBezTo>
                  <a:cubicBezTo>
                    <a:pt x="2624" y="2642"/>
                    <a:pt x="2537" y="2585"/>
                    <a:pt x="2537" y="2469"/>
                  </a:cubicBezTo>
                  <a:lnTo>
                    <a:pt x="2537" y="1103"/>
                  </a:lnTo>
                  <a:cubicBezTo>
                    <a:pt x="2537" y="1093"/>
                    <a:pt x="2537" y="1083"/>
                    <a:pt x="2537" y="1074"/>
                  </a:cubicBezTo>
                  <a:lnTo>
                    <a:pt x="2537" y="593"/>
                  </a:lnTo>
                  <a:cubicBezTo>
                    <a:pt x="2537" y="573"/>
                    <a:pt x="2537" y="549"/>
                    <a:pt x="2541" y="530"/>
                  </a:cubicBezTo>
                  <a:lnTo>
                    <a:pt x="2541" y="212"/>
                  </a:lnTo>
                  <a:cubicBezTo>
                    <a:pt x="2541" y="97"/>
                    <a:pt x="2445" y="1"/>
                    <a:pt x="2325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5"/>
            <p:cNvSpPr/>
            <p:nvPr/>
          </p:nvSpPr>
          <p:spPr>
            <a:xfrm>
              <a:off x="7989334" y="3118531"/>
              <a:ext cx="108424" cy="141996"/>
            </a:xfrm>
            <a:custGeom>
              <a:avLst/>
              <a:gdLst/>
              <a:ahLst/>
              <a:cxnLst/>
              <a:rect l="l" t="t" r="r" b="b"/>
              <a:pathLst>
                <a:path w="4134" h="5414" extrusionOk="0">
                  <a:moveTo>
                    <a:pt x="539" y="0"/>
                  </a:moveTo>
                  <a:lnTo>
                    <a:pt x="539" y="833"/>
                  </a:lnTo>
                  <a:cubicBezTo>
                    <a:pt x="539" y="895"/>
                    <a:pt x="505" y="953"/>
                    <a:pt x="452" y="982"/>
                  </a:cubicBezTo>
                  <a:cubicBezTo>
                    <a:pt x="111" y="1189"/>
                    <a:pt x="0" y="2185"/>
                    <a:pt x="10" y="2772"/>
                  </a:cubicBezTo>
                  <a:lnTo>
                    <a:pt x="10" y="3893"/>
                  </a:lnTo>
                  <a:cubicBezTo>
                    <a:pt x="10" y="4008"/>
                    <a:pt x="106" y="4105"/>
                    <a:pt x="226" y="4105"/>
                  </a:cubicBezTo>
                  <a:lnTo>
                    <a:pt x="241" y="4105"/>
                  </a:lnTo>
                  <a:cubicBezTo>
                    <a:pt x="356" y="4105"/>
                    <a:pt x="452" y="4008"/>
                    <a:pt x="452" y="3893"/>
                  </a:cubicBezTo>
                  <a:lnTo>
                    <a:pt x="452" y="2945"/>
                  </a:lnTo>
                  <a:cubicBezTo>
                    <a:pt x="452" y="2827"/>
                    <a:pt x="540" y="2768"/>
                    <a:pt x="628" y="2768"/>
                  </a:cubicBezTo>
                  <a:cubicBezTo>
                    <a:pt x="716" y="2768"/>
                    <a:pt x="804" y="2827"/>
                    <a:pt x="804" y="2945"/>
                  </a:cubicBezTo>
                  <a:lnTo>
                    <a:pt x="804" y="4822"/>
                  </a:lnTo>
                  <a:cubicBezTo>
                    <a:pt x="804" y="4937"/>
                    <a:pt x="900" y="5033"/>
                    <a:pt x="1015" y="5033"/>
                  </a:cubicBezTo>
                  <a:lnTo>
                    <a:pt x="1035" y="5033"/>
                  </a:lnTo>
                  <a:cubicBezTo>
                    <a:pt x="1136" y="5033"/>
                    <a:pt x="1222" y="4961"/>
                    <a:pt x="1242" y="4865"/>
                  </a:cubicBezTo>
                  <a:lnTo>
                    <a:pt x="1242" y="4528"/>
                  </a:lnTo>
                  <a:cubicBezTo>
                    <a:pt x="1242" y="4519"/>
                    <a:pt x="1242" y="4509"/>
                    <a:pt x="1242" y="4499"/>
                  </a:cubicBezTo>
                  <a:lnTo>
                    <a:pt x="1242" y="4480"/>
                  </a:lnTo>
                  <a:cubicBezTo>
                    <a:pt x="1242" y="4466"/>
                    <a:pt x="1242" y="4456"/>
                    <a:pt x="1242" y="4446"/>
                  </a:cubicBezTo>
                  <a:lnTo>
                    <a:pt x="1242" y="2945"/>
                  </a:lnTo>
                  <a:cubicBezTo>
                    <a:pt x="1242" y="2827"/>
                    <a:pt x="1329" y="2768"/>
                    <a:pt x="1417" y="2768"/>
                  </a:cubicBezTo>
                  <a:cubicBezTo>
                    <a:pt x="1505" y="2768"/>
                    <a:pt x="1593" y="2827"/>
                    <a:pt x="1593" y="2945"/>
                  </a:cubicBezTo>
                  <a:lnTo>
                    <a:pt x="1593" y="4312"/>
                  </a:lnTo>
                  <a:cubicBezTo>
                    <a:pt x="1593" y="4321"/>
                    <a:pt x="1593" y="4331"/>
                    <a:pt x="1593" y="4340"/>
                  </a:cubicBezTo>
                  <a:lnTo>
                    <a:pt x="1593" y="4822"/>
                  </a:lnTo>
                  <a:cubicBezTo>
                    <a:pt x="1593" y="4841"/>
                    <a:pt x="1593" y="4860"/>
                    <a:pt x="1588" y="4879"/>
                  </a:cubicBezTo>
                  <a:lnTo>
                    <a:pt x="1588" y="5202"/>
                  </a:lnTo>
                  <a:cubicBezTo>
                    <a:pt x="1588" y="5317"/>
                    <a:pt x="1684" y="5414"/>
                    <a:pt x="1805" y="5414"/>
                  </a:cubicBezTo>
                  <a:lnTo>
                    <a:pt x="1819" y="5414"/>
                  </a:lnTo>
                  <a:cubicBezTo>
                    <a:pt x="1934" y="5414"/>
                    <a:pt x="2031" y="5317"/>
                    <a:pt x="2031" y="5202"/>
                  </a:cubicBezTo>
                  <a:lnTo>
                    <a:pt x="2031" y="2945"/>
                  </a:lnTo>
                  <a:cubicBezTo>
                    <a:pt x="2031" y="2827"/>
                    <a:pt x="2119" y="2768"/>
                    <a:pt x="2206" y="2768"/>
                  </a:cubicBezTo>
                  <a:cubicBezTo>
                    <a:pt x="2294" y="2768"/>
                    <a:pt x="2382" y="2827"/>
                    <a:pt x="2382" y="2945"/>
                  </a:cubicBezTo>
                  <a:lnTo>
                    <a:pt x="2382" y="4822"/>
                  </a:lnTo>
                  <a:cubicBezTo>
                    <a:pt x="2382" y="4937"/>
                    <a:pt x="2478" y="5033"/>
                    <a:pt x="2594" y="5033"/>
                  </a:cubicBezTo>
                  <a:lnTo>
                    <a:pt x="2608" y="5033"/>
                  </a:lnTo>
                  <a:cubicBezTo>
                    <a:pt x="2728" y="5033"/>
                    <a:pt x="2825" y="4937"/>
                    <a:pt x="2825" y="4822"/>
                  </a:cubicBezTo>
                  <a:lnTo>
                    <a:pt x="2825" y="2801"/>
                  </a:lnTo>
                  <a:lnTo>
                    <a:pt x="2825" y="2796"/>
                  </a:lnTo>
                  <a:lnTo>
                    <a:pt x="2825" y="2786"/>
                  </a:lnTo>
                  <a:cubicBezTo>
                    <a:pt x="2816" y="2668"/>
                    <a:pt x="2910" y="2596"/>
                    <a:pt x="3004" y="2596"/>
                  </a:cubicBezTo>
                  <a:cubicBezTo>
                    <a:pt x="3064" y="2596"/>
                    <a:pt x="3123" y="2625"/>
                    <a:pt x="3157" y="2690"/>
                  </a:cubicBezTo>
                  <a:cubicBezTo>
                    <a:pt x="3282" y="2940"/>
                    <a:pt x="3561" y="3325"/>
                    <a:pt x="3816" y="3383"/>
                  </a:cubicBezTo>
                  <a:cubicBezTo>
                    <a:pt x="3830" y="3388"/>
                    <a:pt x="3850" y="3388"/>
                    <a:pt x="3869" y="3388"/>
                  </a:cubicBezTo>
                  <a:cubicBezTo>
                    <a:pt x="3936" y="3388"/>
                    <a:pt x="3999" y="3364"/>
                    <a:pt x="4052" y="3320"/>
                  </a:cubicBezTo>
                  <a:lnTo>
                    <a:pt x="4056" y="3311"/>
                  </a:lnTo>
                  <a:cubicBezTo>
                    <a:pt x="4133" y="3219"/>
                    <a:pt x="4129" y="2984"/>
                    <a:pt x="3874" y="2632"/>
                  </a:cubicBezTo>
                  <a:cubicBezTo>
                    <a:pt x="3724" y="2440"/>
                    <a:pt x="3619" y="2214"/>
                    <a:pt x="3566" y="1973"/>
                  </a:cubicBezTo>
                  <a:cubicBezTo>
                    <a:pt x="3546" y="1906"/>
                    <a:pt x="3537" y="1838"/>
                    <a:pt x="3522" y="1781"/>
                  </a:cubicBezTo>
                  <a:cubicBezTo>
                    <a:pt x="3465" y="1449"/>
                    <a:pt x="3417" y="1184"/>
                    <a:pt x="2786" y="708"/>
                  </a:cubicBezTo>
                  <a:cubicBezTo>
                    <a:pt x="2743" y="674"/>
                    <a:pt x="2719" y="626"/>
                    <a:pt x="2719" y="568"/>
                  </a:cubicBezTo>
                  <a:lnTo>
                    <a:pt x="2719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5"/>
            <p:cNvSpPr/>
            <p:nvPr/>
          </p:nvSpPr>
          <p:spPr>
            <a:xfrm>
              <a:off x="8182159" y="3145781"/>
              <a:ext cx="142127" cy="107297"/>
            </a:xfrm>
            <a:custGeom>
              <a:avLst/>
              <a:gdLst/>
              <a:ahLst/>
              <a:cxnLst/>
              <a:rect l="l" t="t" r="r" b="b"/>
              <a:pathLst>
                <a:path w="5419" h="4091" extrusionOk="0">
                  <a:moveTo>
                    <a:pt x="3171" y="1"/>
                  </a:moveTo>
                  <a:cubicBezTo>
                    <a:pt x="3070" y="1"/>
                    <a:pt x="2897" y="44"/>
                    <a:pt x="2642" y="232"/>
                  </a:cubicBezTo>
                  <a:cubicBezTo>
                    <a:pt x="2387" y="419"/>
                    <a:pt x="2094" y="535"/>
                    <a:pt x="1786" y="578"/>
                  </a:cubicBezTo>
                  <a:cubicBezTo>
                    <a:pt x="1449" y="636"/>
                    <a:pt x="1189" y="684"/>
                    <a:pt x="713" y="1314"/>
                  </a:cubicBezTo>
                  <a:cubicBezTo>
                    <a:pt x="679" y="1358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61"/>
                  </a:lnTo>
                  <a:lnTo>
                    <a:pt x="838" y="3561"/>
                  </a:lnTo>
                  <a:cubicBezTo>
                    <a:pt x="900" y="3561"/>
                    <a:pt x="958" y="3595"/>
                    <a:pt x="987" y="3648"/>
                  </a:cubicBezTo>
                  <a:cubicBezTo>
                    <a:pt x="1194" y="3999"/>
                    <a:pt x="2185" y="4091"/>
                    <a:pt x="2681" y="4091"/>
                  </a:cubicBezTo>
                  <a:lnTo>
                    <a:pt x="3893" y="4091"/>
                  </a:lnTo>
                  <a:cubicBezTo>
                    <a:pt x="4009" y="4091"/>
                    <a:pt x="4105" y="3994"/>
                    <a:pt x="4105" y="3879"/>
                  </a:cubicBezTo>
                  <a:lnTo>
                    <a:pt x="4105" y="3860"/>
                  </a:lnTo>
                  <a:cubicBezTo>
                    <a:pt x="4105" y="3744"/>
                    <a:pt x="4009" y="3648"/>
                    <a:pt x="3893" y="3648"/>
                  </a:cubicBezTo>
                  <a:lnTo>
                    <a:pt x="2950" y="3648"/>
                  </a:lnTo>
                  <a:cubicBezTo>
                    <a:pt x="2714" y="3648"/>
                    <a:pt x="2714" y="3297"/>
                    <a:pt x="2950" y="3297"/>
                  </a:cubicBezTo>
                  <a:lnTo>
                    <a:pt x="4822" y="3297"/>
                  </a:lnTo>
                  <a:cubicBezTo>
                    <a:pt x="4942" y="3297"/>
                    <a:pt x="5038" y="3200"/>
                    <a:pt x="5038" y="3085"/>
                  </a:cubicBezTo>
                  <a:lnTo>
                    <a:pt x="5038" y="3071"/>
                  </a:lnTo>
                  <a:cubicBezTo>
                    <a:pt x="5038" y="2969"/>
                    <a:pt x="4966" y="2883"/>
                    <a:pt x="4870" y="2859"/>
                  </a:cubicBezTo>
                  <a:lnTo>
                    <a:pt x="4533" y="2859"/>
                  </a:lnTo>
                  <a:cubicBezTo>
                    <a:pt x="4528" y="2861"/>
                    <a:pt x="4524" y="2862"/>
                    <a:pt x="4519" y="2862"/>
                  </a:cubicBezTo>
                  <a:cubicBezTo>
                    <a:pt x="4514" y="2862"/>
                    <a:pt x="4509" y="2861"/>
                    <a:pt x="4504" y="2859"/>
                  </a:cubicBezTo>
                  <a:lnTo>
                    <a:pt x="4485" y="2859"/>
                  </a:lnTo>
                  <a:cubicBezTo>
                    <a:pt x="4478" y="2861"/>
                    <a:pt x="4472" y="2862"/>
                    <a:pt x="4466" y="2862"/>
                  </a:cubicBezTo>
                  <a:cubicBezTo>
                    <a:pt x="4461" y="2862"/>
                    <a:pt x="4456" y="2861"/>
                    <a:pt x="4451" y="2859"/>
                  </a:cubicBezTo>
                  <a:lnTo>
                    <a:pt x="2950" y="2859"/>
                  </a:lnTo>
                  <a:cubicBezTo>
                    <a:pt x="2714" y="2859"/>
                    <a:pt x="2714" y="2508"/>
                    <a:pt x="2950" y="2508"/>
                  </a:cubicBezTo>
                  <a:lnTo>
                    <a:pt x="4827" y="2508"/>
                  </a:lnTo>
                  <a:cubicBezTo>
                    <a:pt x="4846" y="2508"/>
                    <a:pt x="4865" y="2512"/>
                    <a:pt x="4884" y="2512"/>
                  </a:cubicBezTo>
                  <a:lnTo>
                    <a:pt x="5207" y="2512"/>
                  </a:lnTo>
                  <a:cubicBezTo>
                    <a:pt x="5322" y="2512"/>
                    <a:pt x="5419" y="2416"/>
                    <a:pt x="5419" y="2301"/>
                  </a:cubicBezTo>
                  <a:lnTo>
                    <a:pt x="5419" y="2286"/>
                  </a:lnTo>
                  <a:cubicBezTo>
                    <a:pt x="5419" y="2169"/>
                    <a:pt x="5327" y="2070"/>
                    <a:pt x="5210" y="2070"/>
                  </a:cubicBezTo>
                  <a:cubicBezTo>
                    <a:pt x="5208" y="2070"/>
                    <a:pt x="5205" y="2070"/>
                    <a:pt x="5202" y="2070"/>
                  </a:cubicBezTo>
                  <a:lnTo>
                    <a:pt x="2950" y="2070"/>
                  </a:lnTo>
                  <a:cubicBezTo>
                    <a:pt x="2714" y="2070"/>
                    <a:pt x="2714" y="1718"/>
                    <a:pt x="2950" y="1718"/>
                  </a:cubicBezTo>
                  <a:lnTo>
                    <a:pt x="4822" y="1718"/>
                  </a:lnTo>
                  <a:cubicBezTo>
                    <a:pt x="4942" y="1718"/>
                    <a:pt x="5038" y="1622"/>
                    <a:pt x="5038" y="1502"/>
                  </a:cubicBezTo>
                  <a:lnTo>
                    <a:pt x="5038" y="1487"/>
                  </a:lnTo>
                  <a:cubicBezTo>
                    <a:pt x="5038" y="1372"/>
                    <a:pt x="4942" y="1276"/>
                    <a:pt x="4822" y="1276"/>
                  </a:cubicBezTo>
                  <a:lnTo>
                    <a:pt x="2787" y="1276"/>
                  </a:lnTo>
                  <a:cubicBezTo>
                    <a:pt x="2781" y="1276"/>
                    <a:pt x="2777" y="1276"/>
                    <a:pt x="2772" y="1276"/>
                  </a:cubicBezTo>
                  <a:cubicBezTo>
                    <a:pt x="2595" y="1276"/>
                    <a:pt x="2531" y="1028"/>
                    <a:pt x="2695" y="944"/>
                  </a:cubicBezTo>
                  <a:cubicBezTo>
                    <a:pt x="2945" y="819"/>
                    <a:pt x="3330" y="540"/>
                    <a:pt x="3388" y="285"/>
                  </a:cubicBezTo>
                  <a:cubicBezTo>
                    <a:pt x="3407" y="203"/>
                    <a:pt x="3383" y="116"/>
                    <a:pt x="3325" y="54"/>
                  </a:cubicBezTo>
                  <a:lnTo>
                    <a:pt x="3321" y="44"/>
                  </a:lnTo>
                  <a:cubicBezTo>
                    <a:pt x="3277" y="15"/>
                    <a:pt x="3224" y="1"/>
                    <a:pt x="317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5"/>
            <p:cNvSpPr/>
            <p:nvPr/>
          </p:nvSpPr>
          <p:spPr>
            <a:xfrm>
              <a:off x="7982122" y="2925811"/>
              <a:ext cx="142022" cy="107297"/>
            </a:xfrm>
            <a:custGeom>
              <a:avLst/>
              <a:gdLst/>
              <a:ahLst/>
              <a:cxnLst/>
              <a:rect l="l" t="t" r="r" b="b"/>
              <a:pathLst>
                <a:path w="5415" h="4091" extrusionOk="0">
                  <a:moveTo>
                    <a:pt x="1526" y="1"/>
                  </a:moveTo>
                  <a:cubicBezTo>
                    <a:pt x="1411" y="1"/>
                    <a:pt x="1315" y="97"/>
                    <a:pt x="1315" y="217"/>
                  </a:cubicBezTo>
                  <a:lnTo>
                    <a:pt x="1315" y="232"/>
                  </a:lnTo>
                  <a:cubicBezTo>
                    <a:pt x="1315" y="347"/>
                    <a:pt x="1411" y="443"/>
                    <a:pt x="1526" y="443"/>
                  </a:cubicBezTo>
                  <a:lnTo>
                    <a:pt x="2469" y="443"/>
                  </a:lnTo>
                  <a:cubicBezTo>
                    <a:pt x="2705" y="443"/>
                    <a:pt x="2705" y="795"/>
                    <a:pt x="2469" y="795"/>
                  </a:cubicBezTo>
                  <a:lnTo>
                    <a:pt x="593" y="795"/>
                  </a:lnTo>
                  <a:cubicBezTo>
                    <a:pt x="477" y="795"/>
                    <a:pt x="381" y="891"/>
                    <a:pt x="381" y="1006"/>
                  </a:cubicBezTo>
                  <a:lnTo>
                    <a:pt x="381" y="1026"/>
                  </a:lnTo>
                  <a:cubicBezTo>
                    <a:pt x="381" y="1127"/>
                    <a:pt x="453" y="1213"/>
                    <a:pt x="549" y="1233"/>
                  </a:cubicBezTo>
                  <a:lnTo>
                    <a:pt x="2469" y="1233"/>
                  </a:lnTo>
                  <a:cubicBezTo>
                    <a:pt x="2705" y="1233"/>
                    <a:pt x="2705" y="1584"/>
                    <a:pt x="2469" y="1584"/>
                  </a:cubicBezTo>
                  <a:lnTo>
                    <a:pt x="593" y="1584"/>
                  </a:lnTo>
                  <a:cubicBezTo>
                    <a:pt x="574" y="1584"/>
                    <a:pt x="554" y="1584"/>
                    <a:pt x="535" y="1579"/>
                  </a:cubicBezTo>
                  <a:lnTo>
                    <a:pt x="213" y="1579"/>
                  </a:lnTo>
                  <a:cubicBezTo>
                    <a:pt x="97" y="1579"/>
                    <a:pt x="1" y="1675"/>
                    <a:pt x="1" y="1796"/>
                  </a:cubicBezTo>
                  <a:lnTo>
                    <a:pt x="1" y="1810"/>
                  </a:lnTo>
                  <a:cubicBezTo>
                    <a:pt x="1" y="1926"/>
                    <a:pt x="97" y="2022"/>
                    <a:pt x="213" y="2022"/>
                  </a:cubicBezTo>
                  <a:lnTo>
                    <a:pt x="2469" y="2022"/>
                  </a:lnTo>
                  <a:cubicBezTo>
                    <a:pt x="2705" y="2022"/>
                    <a:pt x="2705" y="2373"/>
                    <a:pt x="2469" y="2373"/>
                  </a:cubicBezTo>
                  <a:lnTo>
                    <a:pt x="593" y="2373"/>
                  </a:lnTo>
                  <a:cubicBezTo>
                    <a:pt x="477" y="2373"/>
                    <a:pt x="381" y="2469"/>
                    <a:pt x="381" y="2585"/>
                  </a:cubicBezTo>
                  <a:lnTo>
                    <a:pt x="381" y="2604"/>
                  </a:lnTo>
                  <a:cubicBezTo>
                    <a:pt x="381" y="2719"/>
                    <a:pt x="477" y="2816"/>
                    <a:pt x="593" y="2816"/>
                  </a:cubicBezTo>
                  <a:lnTo>
                    <a:pt x="2628" y="2816"/>
                  </a:lnTo>
                  <a:cubicBezTo>
                    <a:pt x="2633" y="2815"/>
                    <a:pt x="2638" y="2815"/>
                    <a:pt x="2643" y="2815"/>
                  </a:cubicBezTo>
                  <a:cubicBezTo>
                    <a:pt x="2824" y="2815"/>
                    <a:pt x="2888" y="3063"/>
                    <a:pt x="2720" y="3148"/>
                  </a:cubicBezTo>
                  <a:cubicBezTo>
                    <a:pt x="2474" y="3273"/>
                    <a:pt x="2084" y="3552"/>
                    <a:pt x="2031" y="3807"/>
                  </a:cubicBezTo>
                  <a:cubicBezTo>
                    <a:pt x="2012" y="3889"/>
                    <a:pt x="2036" y="3975"/>
                    <a:pt x="2094" y="4038"/>
                  </a:cubicBezTo>
                  <a:lnTo>
                    <a:pt x="2099" y="4047"/>
                  </a:lnTo>
                  <a:cubicBezTo>
                    <a:pt x="2142" y="4076"/>
                    <a:pt x="2195" y="4091"/>
                    <a:pt x="2248" y="4091"/>
                  </a:cubicBezTo>
                  <a:cubicBezTo>
                    <a:pt x="2349" y="4091"/>
                    <a:pt x="2522" y="4052"/>
                    <a:pt x="2777" y="3860"/>
                  </a:cubicBezTo>
                  <a:cubicBezTo>
                    <a:pt x="3032" y="3677"/>
                    <a:pt x="3326" y="3557"/>
                    <a:pt x="3634" y="3513"/>
                  </a:cubicBezTo>
                  <a:cubicBezTo>
                    <a:pt x="3966" y="3456"/>
                    <a:pt x="4230" y="3408"/>
                    <a:pt x="4707" y="2777"/>
                  </a:cubicBezTo>
                  <a:cubicBezTo>
                    <a:pt x="4740" y="2734"/>
                    <a:pt x="4789" y="2710"/>
                    <a:pt x="4846" y="2710"/>
                  </a:cubicBezTo>
                  <a:lnTo>
                    <a:pt x="5414" y="2710"/>
                  </a:lnTo>
                  <a:lnTo>
                    <a:pt x="5414" y="530"/>
                  </a:lnTo>
                  <a:lnTo>
                    <a:pt x="4582" y="530"/>
                  </a:lnTo>
                  <a:cubicBezTo>
                    <a:pt x="4519" y="530"/>
                    <a:pt x="4466" y="496"/>
                    <a:pt x="4433" y="443"/>
                  </a:cubicBezTo>
                  <a:cubicBezTo>
                    <a:pt x="4226" y="97"/>
                    <a:pt x="3234" y="1"/>
                    <a:pt x="27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5"/>
            <p:cNvSpPr/>
            <p:nvPr/>
          </p:nvSpPr>
          <p:spPr>
            <a:xfrm>
              <a:off x="8282374" y="2928355"/>
              <a:ext cx="13140" cy="62526"/>
            </a:xfrm>
            <a:custGeom>
              <a:avLst/>
              <a:gdLst/>
              <a:ahLst/>
              <a:cxnLst/>
              <a:rect l="l" t="t" r="r" b="b"/>
              <a:pathLst>
                <a:path w="501" h="2384" extrusionOk="0">
                  <a:moveTo>
                    <a:pt x="289" y="0"/>
                  </a:moveTo>
                  <a:cubicBezTo>
                    <a:pt x="188" y="0"/>
                    <a:pt x="101" y="72"/>
                    <a:pt x="82" y="168"/>
                  </a:cubicBezTo>
                  <a:lnTo>
                    <a:pt x="82" y="505"/>
                  </a:lnTo>
                  <a:cubicBezTo>
                    <a:pt x="82" y="515"/>
                    <a:pt x="82" y="525"/>
                    <a:pt x="82" y="534"/>
                  </a:cubicBezTo>
                  <a:lnTo>
                    <a:pt x="82" y="553"/>
                  </a:lnTo>
                  <a:cubicBezTo>
                    <a:pt x="82" y="563"/>
                    <a:pt x="82" y="577"/>
                    <a:pt x="82" y="587"/>
                  </a:cubicBezTo>
                  <a:lnTo>
                    <a:pt x="82" y="2088"/>
                  </a:lnTo>
                  <a:cubicBezTo>
                    <a:pt x="82" y="2151"/>
                    <a:pt x="53" y="2209"/>
                    <a:pt x="0" y="2242"/>
                  </a:cubicBezTo>
                  <a:cubicBezTo>
                    <a:pt x="18" y="2338"/>
                    <a:pt x="92" y="2383"/>
                    <a:pt x="168" y="2383"/>
                  </a:cubicBezTo>
                  <a:cubicBezTo>
                    <a:pt x="255" y="2383"/>
                    <a:pt x="344" y="2322"/>
                    <a:pt x="346" y="2209"/>
                  </a:cubicBezTo>
                  <a:lnTo>
                    <a:pt x="346" y="703"/>
                  </a:lnTo>
                  <a:cubicBezTo>
                    <a:pt x="346" y="693"/>
                    <a:pt x="346" y="683"/>
                    <a:pt x="346" y="674"/>
                  </a:cubicBezTo>
                  <a:lnTo>
                    <a:pt x="346" y="654"/>
                  </a:lnTo>
                  <a:cubicBezTo>
                    <a:pt x="346" y="640"/>
                    <a:pt x="346" y="630"/>
                    <a:pt x="346" y="621"/>
                  </a:cubicBezTo>
                  <a:lnTo>
                    <a:pt x="346" y="289"/>
                  </a:lnTo>
                  <a:cubicBezTo>
                    <a:pt x="361" y="207"/>
                    <a:pt x="423" y="144"/>
                    <a:pt x="500" y="125"/>
                  </a:cubicBezTo>
                  <a:cubicBezTo>
                    <a:pt x="467" y="48"/>
                    <a:pt x="390" y="0"/>
                    <a:pt x="30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5"/>
            <p:cNvSpPr/>
            <p:nvPr/>
          </p:nvSpPr>
          <p:spPr>
            <a:xfrm>
              <a:off x="8302937" y="2952826"/>
              <a:ext cx="13402" cy="38135"/>
            </a:xfrm>
            <a:custGeom>
              <a:avLst/>
              <a:gdLst/>
              <a:ahLst/>
              <a:cxnLst/>
              <a:rect l="l" t="t" r="r" b="b"/>
              <a:pathLst>
                <a:path w="511" h="1454" extrusionOk="0">
                  <a:moveTo>
                    <a:pt x="299" y="1"/>
                  </a:moveTo>
                  <a:cubicBezTo>
                    <a:pt x="183" y="1"/>
                    <a:pt x="87" y="97"/>
                    <a:pt x="87" y="212"/>
                  </a:cubicBezTo>
                  <a:lnTo>
                    <a:pt x="87" y="1160"/>
                  </a:lnTo>
                  <a:cubicBezTo>
                    <a:pt x="87" y="1218"/>
                    <a:pt x="53" y="1276"/>
                    <a:pt x="0" y="1309"/>
                  </a:cubicBezTo>
                  <a:cubicBezTo>
                    <a:pt x="15" y="1391"/>
                    <a:pt x="87" y="1454"/>
                    <a:pt x="174" y="1454"/>
                  </a:cubicBezTo>
                  <a:cubicBezTo>
                    <a:pt x="270" y="1454"/>
                    <a:pt x="352" y="1377"/>
                    <a:pt x="352" y="1280"/>
                  </a:cubicBezTo>
                  <a:lnTo>
                    <a:pt x="352" y="333"/>
                  </a:lnTo>
                  <a:cubicBezTo>
                    <a:pt x="352" y="231"/>
                    <a:pt x="414" y="150"/>
                    <a:pt x="510" y="126"/>
                  </a:cubicBezTo>
                  <a:cubicBezTo>
                    <a:pt x="472" y="49"/>
                    <a:pt x="400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5"/>
            <p:cNvSpPr/>
            <p:nvPr/>
          </p:nvSpPr>
          <p:spPr>
            <a:xfrm>
              <a:off x="8240594" y="2928460"/>
              <a:ext cx="13533" cy="66959"/>
            </a:xfrm>
            <a:custGeom>
              <a:avLst/>
              <a:gdLst/>
              <a:ahLst/>
              <a:cxnLst/>
              <a:rect l="l" t="t" r="r" b="b"/>
              <a:pathLst>
                <a:path w="516" h="2553" extrusionOk="0">
                  <a:moveTo>
                    <a:pt x="303" y="1"/>
                  </a:moveTo>
                  <a:cubicBezTo>
                    <a:pt x="188" y="1"/>
                    <a:pt x="92" y="92"/>
                    <a:pt x="92" y="213"/>
                  </a:cubicBezTo>
                  <a:lnTo>
                    <a:pt x="92" y="2234"/>
                  </a:lnTo>
                  <a:lnTo>
                    <a:pt x="92" y="2238"/>
                  </a:lnTo>
                  <a:lnTo>
                    <a:pt x="92" y="2248"/>
                  </a:lnTo>
                  <a:cubicBezTo>
                    <a:pt x="97" y="2315"/>
                    <a:pt x="63" y="2378"/>
                    <a:pt x="0" y="2412"/>
                  </a:cubicBezTo>
                  <a:lnTo>
                    <a:pt x="24" y="2455"/>
                  </a:lnTo>
                  <a:cubicBezTo>
                    <a:pt x="58" y="2523"/>
                    <a:pt x="119" y="2553"/>
                    <a:pt x="179" y="2553"/>
                  </a:cubicBezTo>
                  <a:cubicBezTo>
                    <a:pt x="273" y="2553"/>
                    <a:pt x="365" y="2480"/>
                    <a:pt x="356" y="2363"/>
                  </a:cubicBezTo>
                  <a:lnTo>
                    <a:pt x="356" y="2354"/>
                  </a:lnTo>
                  <a:lnTo>
                    <a:pt x="356" y="2349"/>
                  </a:lnTo>
                  <a:lnTo>
                    <a:pt x="356" y="328"/>
                  </a:lnTo>
                  <a:cubicBezTo>
                    <a:pt x="356" y="232"/>
                    <a:pt x="419" y="150"/>
                    <a:pt x="515" y="121"/>
                  </a:cubicBezTo>
                  <a:cubicBezTo>
                    <a:pt x="477" y="49"/>
                    <a:pt x="405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5"/>
            <p:cNvSpPr/>
            <p:nvPr/>
          </p:nvSpPr>
          <p:spPr>
            <a:xfrm>
              <a:off x="8208780" y="2971500"/>
              <a:ext cx="43957" cy="88990"/>
            </a:xfrm>
            <a:custGeom>
              <a:avLst/>
              <a:gdLst/>
              <a:ahLst/>
              <a:cxnLst/>
              <a:rect l="l" t="t" r="r" b="b"/>
              <a:pathLst>
                <a:path w="1676" h="3393" extrusionOk="0">
                  <a:moveTo>
                    <a:pt x="261" y="1"/>
                  </a:moveTo>
                  <a:cubicBezTo>
                    <a:pt x="198" y="1"/>
                    <a:pt x="131" y="25"/>
                    <a:pt x="83" y="68"/>
                  </a:cubicBezTo>
                  <a:lnTo>
                    <a:pt x="73" y="78"/>
                  </a:lnTo>
                  <a:cubicBezTo>
                    <a:pt x="1" y="169"/>
                    <a:pt x="1" y="405"/>
                    <a:pt x="261" y="756"/>
                  </a:cubicBezTo>
                  <a:cubicBezTo>
                    <a:pt x="448" y="1006"/>
                    <a:pt x="564" y="1300"/>
                    <a:pt x="607" y="1613"/>
                  </a:cubicBezTo>
                  <a:cubicBezTo>
                    <a:pt x="665" y="1945"/>
                    <a:pt x="713" y="2209"/>
                    <a:pt x="1343" y="2681"/>
                  </a:cubicBezTo>
                  <a:cubicBezTo>
                    <a:pt x="1387" y="2714"/>
                    <a:pt x="1411" y="2767"/>
                    <a:pt x="1411" y="2825"/>
                  </a:cubicBezTo>
                  <a:lnTo>
                    <a:pt x="1411" y="3393"/>
                  </a:lnTo>
                  <a:lnTo>
                    <a:pt x="1675" y="3393"/>
                  </a:lnTo>
                  <a:lnTo>
                    <a:pt x="1675" y="2941"/>
                  </a:lnTo>
                  <a:cubicBezTo>
                    <a:pt x="1675" y="2883"/>
                    <a:pt x="1651" y="2835"/>
                    <a:pt x="1608" y="2801"/>
                  </a:cubicBezTo>
                  <a:cubicBezTo>
                    <a:pt x="978" y="2325"/>
                    <a:pt x="929" y="2060"/>
                    <a:pt x="872" y="1728"/>
                  </a:cubicBezTo>
                  <a:cubicBezTo>
                    <a:pt x="828" y="1420"/>
                    <a:pt x="708" y="1127"/>
                    <a:pt x="520" y="872"/>
                  </a:cubicBezTo>
                  <a:cubicBezTo>
                    <a:pt x="265" y="520"/>
                    <a:pt x="261" y="289"/>
                    <a:pt x="338" y="193"/>
                  </a:cubicBezTo>
                  <a:lnTo>
                    <a:pt x="342" y="188"/>
                  </a:lnTo>
                  <a:cubicBezTo>
                    <a:pt x="395" y="145"/>
                    <a:pt x="458" y="121"/>
                    <a:pt x="525" y="121"/>
                  </a:cubicBezTo>
                  <a:lnTo>
                    <a:pt x="530" y="121"/>
                  </a:lnTo>
                  <a:cubicBezTo>
                    <a:pt x="468" y="68"/>
                    <a:pt x="395" y="30"/>
                    <a:pt x="318" y="10"/>
                  </a:cubicBezTo>
                  <a:cubicBezTo>
                    <a:pt x="299" y="5"/>
                    <a:pt x="280" y="1"/>
                    <a:pt x="261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5"/>
            <p:cNvSpPr/>
            <p:nvPr/>
          </p:nvSpPr>
          <p:spPr>
            <a:xfrm>
              <a:off x="8261550" y="2918494"/>
              <a:ext cx="13271" cy="72467"/>
            </a:xfrm>
            <a:custGeom>
              <a:avLst/>
              <a:gdLst/>
              <a:ahLst/>
              <a:cxnLst/>
              <a:rect l="l" t="t" r="r" b="b"/>
              <a:pathLst>
                <a:path w="506" h="2763" extrusionOk="0">
                  <a:moveTo>
                    <a:pt x="298" y="1"/>
                  </a:moveTo>
                  <a:cubicBezTo>
                    <a:pt x="178" y="1"/>
                    <a:pt x="87" y="97"/>
                    <a:pt x="87" y="212"/>
                  </a:cubicBezTo>
                  <a:lnTo>
                    <a:pt x="87" y="2469"/>
                  </a:lnTo>
                  <a:cubicBezTo>
                    <a:pt x="82" y="2527"/>
                    <a:pt x="53" y="2585"/>
                    <a:pt x="0" y="2618"/>
                  </a:cubicBezTo>
                  <a:cubicBezTo>
                    <a:pt x="15" y="2700"/>
                    <a:pt x="87" y="2763"/>
                    <a:pt x="173" y="2763"/>
                  </a:cubicBezTo>
                  <a:cubicBezTo>
                    <a:pt x="270" y="2763"/>
                    <a:pt x="347" y="2686"/>
                    <a:pt x="347" y="2589"/>
                  </a:cubicBezTo>
                  <a:lnTo>
                    <a:pt x="347" y="328"/>
                  </a:lnTo>
                  <a:cubicBezTo>
                    <a:pt x="347" y="232"/>
                    <a:pt x="414" y="150"/>
                    <a:pt x="505" y="126"/>
                  </a:cubicBezTo>
                  <a:cubicBezTo>
                    <a:pt x="472" y="49"/>
                    <a:pt x="395" y="1"/>
                    <a:pt x="31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5"/>
            <p:cNvSpPr/>
            <p:nvPr/>
          </p:nvSpPr>
          <p:spPr>
            <a:xfrm>
              <a:off x="8072738" y="3189712"/>
              <a:ext cx="18071" cy="17677"/>
            </a:xfrm>
            <a:custGeom>
              <a:avLst/>
              <a:gdLst/>
              <a:ahLst/>
              <a:cxnLst/>
              <a:rect l="l" t="t" r="r" b="b"/>
              <a:pathLst>
                <a:path w="689" h="674" extrusionOk="0">
                  <a:moveTo>
                    <a:pt x="85" y="1"/>
                  </a:moveTo>
                  <a:cubicBezTo>
                    <a:pt x="58" y="1"/>
                    <a:pt x="31" y="7"/>
                    <a:pt x="6" y="19"/>
                  </a:cubicBezTo>
                  <a:lnTo>
                    <a:pt x="1" y="19"/>
                  </a:lnTo>
                  <a:cubicBezTo>
                    <a:pt x="135" y="270"/>
                    <a:pt x="395" y="616"/>
                    <a:pt x="636" y="669"/>
                  </a:cubicBezTo>
                  <a:cubicBezTo>
                    <a:pt x="650" y="674"/>
                    <a:pt x="670" y="674"/>
                    <a:pt x="689" y="674"/>
                  </a:cubicBezTo>
                  <a:cubicBezTo>
                    <a:pt x="501" y="510"/>
                    <a:pt x="352" y="318"/>
                    <a:pt x="241" y="96"/>
                  </a:cubicBezTo>
                  <a:cubicBezTo>
                    <a:pt x="211" y="35"/>
                    <a:pt x="149" y="1"/>
                    <a:pt x="8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5"/>
            <p:cNvSpPr/>
            <p:nvPr/>
          </p:nvSpPr>
          <p:spPr>
            <a:xfrm>
              <a:off x="7989334" y="3118400"/>
              <a:ext cx="71313" cy="107795"/>
            </a:xfrm>
            <a:custGeom>
              <a:avLst/>
              <a:gdLst/>
              <a:ahLst/>
              <a:cxnLst/>
              <a:rect l="l" t="t" r="r" b="b"/>
              <a:pathLst>
                <a:path w="2719" h="4110" extrusionOk="0">
                  <a:moveTo>
                    <a:pt x="539" y="1"/>
                  </a:moveTo>
                  <a:lnTo>
                    <a:pt x="539" y="838"/>
                  </a:lnTo>
                  <a:cubicBezTo>
                    <a:pt x="539" y="900"/>
                    <a:pt x="505" y="958"/>
                    <a:pt x="452" y="987"/>
                  </a:cubicBezTo>
                  <a:cubicBezTo>
                    <a:pt x="111" y="1189"/>
                    <a:pt x="0" y="2190"/>
                    <a:pt x="10" y="2772"/>
                  </a:cubicBezTo>
                  <a:lnTo>
                    <a:pt x="10" y="3893"/>
                  </a:lnTo>
                  <a:cubicBezTo>
                    <a:pt x="10" y="4013"/>
                    <a:pt x="106" y="4110"/>
                    <a:pt x="226" y="4110"/>
                  </a:cubicBezTo>
                  <a:lnTo>
                    <a:pt x="241" y="4110"/>
                  </a:lnTo>
                  <a:cubicBezTo>
                    <a:pt x="260" y="4105"/>
                    <a:pt x="274" y="4105"/>
                    <a:pt x="294" y="4100"/>
                  </a:cubicBezTo>
                  <a:cubicBezTo>
                    <a:pt x="284" y="4071"/>
                    <a:pt x="274" y="4042"/>
                    <a:pt x="274" y="4013"/>
                  </a:cubicBezTo>
                  <a:lnTo>
                    <a:pt x="274" y="2888"/>
                  </a:lnTo>
                  <a:cubicBezTo>
                    <a:pt x="265" y="2305"/>
                    <a:pt x="371" y="1309"/>
                    <a:pt x="717" y="1102"/>
                  </a:cubicBezTo>
                  <a:cubicBezTo>
                    <a:pt x="770" y="1074"/>
                    <a:pt x="804" y="1016"/>
                    <a:pt x="804" y="953"/>
                  </a:cubicBezTo>
                  <a:lnTo>
                    <a:pt x="804" y="116"/>
                  </a:lnTo>
                  <a:lnTo>
                    <a:pt x="2719" y="116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5"/>
            <p:cNvSpPr/>
            <p:nvPr/>
          </p:nvSpPr>
          <p:spPr>
            <a:xfrm>
              <a:off x="8010264" y="3194250"/>
              <a:ext cx="7606" cy="56310"/>
            </a:xfrm>
            <a:custGeom>
              <a:avLst/>
              <a:gdLst/>
              <a:ahLst/>
              <a:cxnLst/>
              <a:rect l="l" t="t" r="r" b="b"/>
              <a:pathLst>
                <a:path w="290" h="2147" extrusionOk="0">
                  <a:moveTo>
                    <a:pt x="92" y="0"/>
                  </a:moveTo>
                  <a:cubicBezTo>
                    <a:pt x="63" y="0"/>
                    <a:pt x="30" y="10"/>
                    <a:pt x="1" y="29"/>
                  </a:cubicBezTo>
                  <a:cubicBezTo>
                    <a:pt x="6" y="39"/>
                    <a:pt x="6" y="48"/>
                    <a:pt x="6" y="58"/>
                  </a:cubicBezTo>
                  <a:lnTo>
                    <a:pt x="6" y="1935"/>
                  </a:lnTo>
                  <a:cubicBezTo>
                    <a:pt x="6" y="2050"/>
                    <a:pt x="102" y="2146"/>
                    <a:pt x="217" y="2146"/>
                  </a:cubicBezTo>
                  <a:lnTo>
                    <a:pt x="237" y="2146"/>
                  </a:lnTo>
                  <a:cubicBezTo>
                    <a:pt x="251" y="2146"/>
                    <a:pt x="270" y="2142"/>
                    <a:pt x="290" y="2137"/>
                  </a:cubicBezTo>
                  <a:cubicBezTo>
                    <a:pt x="275" y="2113"/>
                    <a:pt x="270" y="2084"/>
                    <a:pt x="270" y="2055"/>
                  </a:cubicBezTo>
                  <a:lnTo>
                    <a:pt x="270" y="178"/>
                  </a:lnTo>
                  <a:cubicBezTo>
                    <a:pt x="270" y="77"/>
                    <a:pt x="193" y="0"/>
                    <a:pt x="92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5"/>
            <p:cNvSpPr/>
            <p:nvPr/>
          </p:nvSpPr>
          <p:spPr>
            <a:xfrm>
              <a:off x="8051782" y="3194302"/>
              <a:ext cx="7475" cy="56258"/>
            </a:xfrm>
            <a:custGeom>
              <a:avLst/>
              <a:gdLst/>
              <a:ahLst/>
              <a:cxnLst/>
              <a:rect l="l" t="t" r="r" b="b"/>
              <a:pathLst>
                <a:path w="285" h="2145" extrusionOk="0">
                  <a:moveTo>
                    <a:pt x="93" y="0"/>
                  </a:moveTo>
                  <a:cubicBezTo>
                    <a:pt x="62" y="0"/>
                    <a:pt x="30" y="9"/>
                    <a:pt x="1" y="27"/>
                  </a:cubicBezTo>
                  <a:cubicBezTo>
                    <a:pt x="1" y="37"/>
                    <a:pt x="6" y="46"/>
                    <a:pt x="6" y="56"/>
                  </a:cubicBezTo>
                  <a:lnTo>
                    <a:pt x="6" y="1933"/>
                  </a:lnTo>
                  <a:cubicBezTo>
                    <a:pt x="1" y="2048"/>
                    <a:pt x="97" y="2144"/>
                    <a:pt x="218" y="2144"/>
                  </a:cubicBezTo>
                  <a:lnTo>
                    <a:pt x="232" y="2144"/>
                  </a:lnTo>
                  <a:cubicBezTo>
                    <a:pt x="251" y="2144"/>
                    <a:pt x="266" y="2140"/>
                    <a:pt x="285" y="2135"/>
                  </a:cubicBezTo>
                  <a:cubicBezTo>
                    <a:pt x="275" y="2111"/>
                    <a:pt x="266" y="2082"/>
                    <a:pt x="266" y="2053"/>
                  </a:cubicBezTo>
                  <a:lnTo>
                    <a:pt x="266" y="176"/>
                  </a:lnTo>
                  <a:cubicBezTo>
                    <a:pt x="266" y="72"/>
                    <a:pt x="183" y="0"/>
                    <a:pt x="93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5"/>
            <p:cNvSpPr/>
            <p:nvPr/>
          </p:nvSpPr>
          <p:spPr>
            <a:xfrm>
              <a:off x="8031089" y="3194250"/>
              <a:ext cx="7475" cy="66277"/>
            </a:xfrm>
            <a:custGeom>
              <a:avLst/>
              <a:gdLst/>
              <a:ahLst/>
              <a:cxnLst/>
              <a:rect l="l" t="t" r="r" b="b"/>
              <a:pathLst>
                <a:path w="285" h="2527" extrusionOk="0">
                  <a:moveTo>
                    <a:pt x="89" y="0"/>
                  </a:moveTo>
                  <a:cubicBezTo>
                    <a:pt x="59" y="0"/>
                    <a:pt x="29" y="8"/>
                    <a:pt x="1" y="24"/>
                  </a:cubicBezTo>
                  <a:cubicBezTo>
                    <a:pt x="1" y="39"/>
                    <a:pt x="6" y="48"/>
                    <a:pt x="6" y="58"/>
                  </a:cubicBezTo>
                  <a:lnTo>
                    <a:pt x="6" y="1425"/>
                  </a:lnTo>
                  <a:cubicBezTo>
                    <a:pt x="6" y="1434"/>
                    <a:pt x="6" y="1444"/>
                    <a:pt x="6" y="1453"/>
                  </a:cubicBezTo>
                  <a:lnTo>
                    <a:pt x="6" y="1935"/>
                  </a:lnTo>
                  <a:cubicBezTo>
                    <a:pt x="6" y="1954"/>
                    <a:pt x="1" y="1978"/>
                    <a:pt x="1" y="1997"/>
                  </a:cubicBezTo>
                  <a:lnTo>
                    <a:pt x="1" y="2315"/>
                  </a:lnTo>
                  <a:cubicBezTo>
                    <a:pt x="1" y="2435"/>
                    <a:pt x="97" y="2527"/>
                    <a:pt x="213" y="2527"/>
                  </a:cubicBezTo>
                  <a:lnTo>
                    <a:pt x="232" y="2527"/>
                  </a:lnTo>
                  <a:cubicBezTo>
                    <a:pt x="246" y="2527"/>
                    <a:pt x="266" y="2527"/>
                    <a:pt x="285" y="2522"/>
                  </a:cubicBezTo>
                  <a:cubicBezTo>
                    <a:pt x="270" y="2493"/>
                    <a:pt x="266" y="2459"/>
                    <a:pt x="266" y="2430"/>
                  </a:cubicBezTo>
                  <a:lnTo>
                    <a:pt x="266" y="2113"/>
                  </a:lnTo>
                  <a:cubicBezTo>
                    <a:pt x="266" y="2093"/>
                    <a:pt x="266" y="2074"/>
                    <a:pt x="266" y="2055"/>
                  </a:cubicBezTo>
                  <a:lnTo>
                    <a:pt x="266" y="1574"/>
                  </a:lnTo>
                  <a:cubicBezTo>
                    <a:pt x="270" y="1559"/>
                    <a:pt x="270" y="1550"/>
                    <a:pt x="266" y="1540"/>
                  </a:cubicBezTo>
                  <a:lnTo>
                    <a:pt x="266" y="178"/>
                  </a:lnTo>
                  <a:cubicBezTo>
                    <a:pt x="266" y="73"/>
                    <a:pt x="180" y="0"/>
                    <a:pt x="8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5"/>
            <p:cNvSpPr/>
            <p:nvPr/>
          </p:nvSpPr>
          <p:spPr>
            <a:xfrm>
              <a:off x="8262048" y="3200046"/>
              <a:ext cx="61608" cy="3069"/>
            </a:xfrm>
            <a:custGeom>
              <a:avLst/>
              <a:gdLst/>
              <a:ahLst/>
              <a:cxnLst/>
              <a:rect l="l" t="t" r="r" b="b"/>
              <a:pathLst>
                <a:path w="2349" h="117" extrusionOk="0">
                  <a:moveTo>
                    <a:pt x="0" y="1"/>
                  </a:moveTo>
                  <a:cubicBezTo>
                    <a:pt x="24" y="68"/>
                    <a:pt x="92" y="116"/>
                    <a:pt x="164" y="116"/>
                  </a:cubicBezTo>
                  <a:lnTo>
                    <a:pt x="2348" y="116"/>
                  </a:lnTo>
                  <a:cubicBezTo>
                    <a:pt x="2310" y="44"/>
                    <a:pt x="2238" y="1"/>
                    <a:pt x="2156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5"/>
            <p:cNvSpPr/>
            <p:nvPr/>
          </p:nvSpPr>
          <p:spPr>
            <a:xfrm>
              <a:off x="8262048" y="3220740"/>
              <a:ext cx="51642" cy="3200"/>
            </a:xfrm>
            <a:custGeom>
              <a:avLst/>
              <a:gdLst/>
              <a:ahLst/>
              <a:cxnLst/>
              <a:rect l="l" t="t" r="r" b="b"/>
              <a:pathLst>
                <a:path w="1969" h="122" extrusionOk="0">
                  <a:moveTo>
                    <a:pt x="0" y="1"/>
                  </a:moveTo>
                  <a:cubicBezTo>
                    <a:pt x="24" y="73"/>
                    <a:pt x="92" y="121"/>
                    <a:pt x="164" y="121"/>
                  </a:cubicBezTo>
                  <a:lnTo>
                    <a:pt x="1968" y="121"/>
                  </a:lnTo>
                  <a:cubicBezTo>
                    <a:pt x="1939" y="59"/>
                    <a:pt x="1887" y="15"/>
                    <a:pt x="1824" y="1"/>
                  </a:cubicBezTo>
                  <a:lnTo>
                    <a:pt x="1487" y="1"/>
                  </a:lnTo>
                  <a:cubicBezTo>
                    <a:pt x="1482" y="3"/>
                    <a:pt x="1478" y="4"/>
                    <a:pt x="1473" y="4"/>
                  </a:cubicBezTo>
                  <a:cubicBezTo>
                    <a:pt x="1468" y="4"/>
                    <a:pt x="1463" y="3"/>
                    <a:pt x="1458" y="1"/>
                  </a:cubicBezTo>
                  <a:lnTo>
                    <a:pt x="1439" y="1"/>
                  </a:lnTo>
                  <a:cubicBezTo>
                    <a:pt x="1432" y="3"/>
                    <a:pt x="1426" y="4"/>
                    <a:pt x="1420" y="4"/>
                  </a:cubicBezTo>
                  <a:cubicBezTo>
                    <a:pt x="1415" y="4"/>
                    <a:pt x="1410" y="3"/>
                    <a:pt x="140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5"/>
            <p:cNvSpPr/>
            <p:nvPr/>
          </p:nvSpPr>
          <p:spPr>
            <a:xfrm>
              <a:off x="8262048" y="3241433"/>
              <a:ext cx="27145" cy="3069"/>
            </a:xfrm>
            <a:custGeom>
              <a:avLst/>
              <a:gdLst/>
              <a:ahLst/>
              <a:cxnLst/>
              <a:rect l="l" t="t" r="r" b="b"/>
              <a:pathLst>
                <a:path w="1035" h="117" extrusionOk="0">
                  <a:moveTo>
                    <a:pt x="0" y="1"/>
                  </a:moveTo>
                  <a:cubicBezTo>
                    <a:pt x="24" y="73"/>
                    <a:pt x="92" y="116"/>
                    <a:pt x="164" y="116"/>
                  </a:cubicBezTo>
                  <a:lnTo>
                    <a:pt x="1035" y="116"/>
                  </a:lnTo>
                  <a:cubicBezTo>
                    <a:pt x="1001" y="49"/>
                    <a:pt x="929" y="1"/>
                    <a:pt x="84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5"/>
            <p:cNvSpPr/>
            <p:nvPr/>
          </p:nvSpPr>
          <p:spPr>
            <a:xfrm>
              <a:off x="8257511" y="3179221"/>
              <a:ext cx="56179" cy="3069"/>
            </a:xfrm>
            <a:custGeom>
              <a:avLst/>
              <a:gdLst/>
              <a:ahLst/>
              <a:cxnLst/>
              <a:rect l="l" t="t" r="r" b="b"/>
              <a:pathLst>
                <a:path w="2142" h="117" extrusionOk="0">
                  <a:moveTo>
                    <a:pt x="0" y="1"/>
                  </a:moveTo>
                  <a:cubicBezTo>
                    <a:pt x="5" y="6"/>
                    <a:pt x="5" y="15"/>
                    <a:pt x="10" y="20"/>
                  </a:cubicBezTo>
                  <a:cubicBezTo>
                    <a:pt x="42" y="79"/>
                    <a:pt x="103" y="117"/>
                    <a:pt x="167" y="117"/>
                  </a:cubicBezTo>
                  <a:cubicBezTo>
                    <a:pt x="171" y="117"/>
                    <a:pt x="174" y="117"/>
                    <a:pt x="178" y="116"/>
                  </a:cubicBezTo>
                  <a:lnTo>
                    <a:pt x="2141" y="116"/>
                  </a:lnTo>
                  <a:cubicBezTo>
                    <a:pt x="2103" y="44"/>
                    <a:pt x="2031" y="1"/>
                    <a:pt x="195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5"/>
            <p:cNvSpPr/>
            <p:nvPr/>
          </p:nvSpPr>
          <p:spPr>
            <a:xfrm>
              <a:off x="8208544" y="3242325"/>
              <a:ext cx="10753" cy="6347"/>
            </a:xfrm>
            <a:custGeom>
              <a:avLst/>
              <a:gdLst/>
              <a:ahLst/>
              <a:cxnLst/>
              <a:rect l="l" t="t" r="r" b="b"/>
              <a:pathLst>
                <a:path w="410" h="242" extrusionOk="0">
                  <a:moveTo>
                    <a:pt x="0" y="1"/>
                  </a:moveTo>
                  <a:cubicBezTo>
                    <a:pt x="77" y="102"/>
                    <a:pt x="226" y="179"/>
                    <a:pt x="409" y="241"/>
                  </a:cubicBezTo>
                  <a:cubicBezTo>
                    <a:pt x="342" y="203"/>
                    <a:pt x="284" y="150"/>
                    <a:pt x="246" y="82"/>
                  </a:cubicBezTo>
                  <a:cubicBezTo>
                    <a:pt x="212" y="29"/>
                    <a:pt x="154" y="1"/>
                    <a:pt x="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5"/>
            <p:cNvSpPr/>
            <p:nvPr/>
          </p:nvSpPr>
          <p:spPr>
            <a:xfrm>
              <a:off x="8182159" y="3145886"/>
              <a:ext cx="88360" cy="93317"/>
            </a:xfrm>
            <a:custGeom>
              <a:avLst/>
              <a:gdLst/>
              <a:ahLst/>
              <a:cxnLst/>
              <a:rect l="l" t="t" r="r" b="b"/>
              <a:pathLst>
                <a:path w="3369" h="3558" extrusionOk="0">
                  <a:moveTo>
                    <a:pt x="3192" y="1"/>
                  </a:moveTo>
                  <a:cubicBezTo>
                    <a:pt x="3185" y="1"/>
                    <a:pt x="3178" y="1"/>
                    <a:pt x="3171" y="1"/>
                  </a:cubicBezTo>
                  <a:cubicBezTo>
                    <a:pt x="3070" y="1"/>
                    <a:pt x="2897" y="40"/>
                    <a:pt x="2637" y="228"/>
                  </a:cubicBezTo>
                  <a:cubicBezTo>
                    <a:pt x="2387" y="415"/>
                    <a:pt x="2094" y="536"/>
                    <a:pt x="1781" y="574"/>
                  </a:cubicBezTo>
                  <a:cubicBezTo>
                    <a:pt x="1449" y="637"/>
                    <a:pt x="1189" y="685"/>
                    <a:pt x="713" y="1310"/>
                  </a:cubicBezTo>
                  <a:cubicBezTo>
                    <a:pt x="679" y="1354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57"/>
                  </a:lnTo>
                  <a:lnTo>
                    <a:pt x="265" y="3557"/>
                  </a:lnTo>
                  <a:lnTo>
                    <a:pt x="265" y="1498"/>
                  </a:lnTo>
                  <a:lnTo>
                    <a:pt x="833" y="1498"/>
                  </a:lnTo>
                  <a:cubicBezTo>
                    <a:pt x="891" y="1498"/>
                    <a:pt x="944" y="1469"/>
                    <a:pt x="972" y="1426"/>
                  </a:cubicBezTo>
                  <a:cubicBezTo>
                    <a:pt x="1449" y="800"/>
                    <a:pt x="1713" y="752"/>
                    <a:pt x="2046" y="690"/>
                  </a:cubicBezTo>
                  <a:cubicBezTo>
                    <a:pt x="2353" y="651"/>
                    <a:pt x="2652" y="531"/>
                    <a:pt x="2902" y="343"/>
                  </a:cubicBezTo>
                  <a:cubicBezTo>
                    <a:pt x="3109" y="189"/>
                    <a:pt x="3263" y="136"/>
                    <a:pt x="3369" y="122"/>
                  </a:cubicBezTo>
                  <a:cubicBezTo>
                    <a:pt x="3359" y="98"/>
                    <a:pt x="3345" y="74"/>
                    <a:pt x="3325" y="50"/>
                  </a:cubicBezTo>
                  <a:lnTo>
                    <a:pt x="3316" y="40"/>
                  </a:lnTo>
                  <a:cubicBezTo>
                    <a:pt x="3282" y="15"/>
                    <a:pt x="3238" y="1"/>
                    <a:pt x="31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5"/>
            <p:cNvSpPr/>
            <p:nvPr/>
          </p:nvSpPr>
          <p:spPr>
            <a:xfrm>
              <a:off x="7992115" y="2940577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1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3"/>
                  </a:cubicBezTo>
                  <a:lnTo>
                    <a:pt x="0" y="463"/>
                  </a:lnTo>
                  <a:cubicBezTo>
                    <a:pt x="0" y="564"/>
                    <a:pt x="72" y="650"/>
                    <a:pt x="173" y="670"/>
                  </a:cubicBezTo>
                  <a:lnTo>
                    <a:pt x="284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3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5"/>
            <p:cNvSpPr/>
            <p:nvPr/>
          </p:nvSpPr>
          <p:spPr>
            <a:xfrm>
              <a:off x="8016585" y="2925942"/>
              <a:ext cx="77502" cy="11514"/>
            </a:xfrm>
            <a:custGeom>
              <a:avLst/>
              <a:gdLst/>
              <a:ahLst/>
              <a:cxnLst/>
              <a:rect l="l" t="t" r="r" b="b"/>
              <a:pathLst>
                <a:path w="2955" h="439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227"/>
                  </a:lnTo>
                  <a:cubicBezTo>
                    <a:pt x="1" y="347"/>
                    <a:pt x="97" y="438"/>
                    <a:pt x="212" y="438"/>
                  </a:cubicBezTo>
                  <a:lnTo>
                    <a:pt x="284" y="438"/>
                  </a:lnTo>
                  <a:cubicBezTo>
                    <a:pt x="270" y="410"/>
                    <a:pt x="260" y="376"/>
                    <a:pt x="265" y="347"/>
                  </a:cubicBezTo>
                  <a:lnTo>
                    <a:pt x="265" y="328"/>
                  </a:lnTo>
                  <a:cubicBezTo>
                    <a:pt x="265" y="212"/>
                    <a:pt x="357" y="116"/>
                    <a:pt x="477" y="116"/>
                  </a:cubicBezTo>
                  <a:lnTo>
                    <a:pt x="1689" y="116"/>
                  </a:lnTo>
                  <a:cubicBezTo>
                    <a:pt x="2017" y="116"/>
                    <a:pt x="2560" y="159"/>
                    <a:pt x="2955" y="285"/>
                  </a:cubicBezTo>
                  <a:cubicBezTo>
                    <a:pt x="2594" y="63"/>
                    <a:pt x="1839" y="1"/>
                    <a:pt x="14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5"/>
            <p:cNvSpPr/>
            <p:nvPr/>
          </p:nvSpPr>
          <p:spPr>
            <a:xfrm>
              <a:off x="8104788" y="2939712"/>
              <a:ext cx="19461" cy="3174"/>
            </a:xfrm>
            <a:custGeom>
              <a:avLst/>
              <a:gdLst/>
              <a:ahLst/>
              <a:cxnLst/>
              <a:rect l="l" t="t" r="r" b="b"/>
              <a:pathLst>
                <a:path w="742" h="121" extrusionOk="0">
                  <a:moveTo>
                    <a:pt x="1" y="0"/>
                  </a:moveTo>
                  <a:cubicBezTo>
                    <a:pt x="6" y="10"/>
                    <a:pt x="15" y="24"/>
                    <a:pt x="20" y="34"/>
                  </a:cubicBezTo>
                  <a:cubicBezTo>
                    <a:pt x="49" y="87"/>
                    <a:pt x="107" y="120"/>
                    <a:pt x="169" y="120"/>
                  </a:cubicBezTo>
                  <a:lnTo>
                    <a:pt x="742" y="120"/>
                  </a:lnTo>
                  <a:lnTo>
                    <a:pt x="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5"/>
            <p:cNvSpPr/>
            <p:nvPr/>
          </p:nvSpPr>
          <p:spPr>
            <a:xfrm>
              <a:off x="8034892" y="3002789"/>
              <a:ext cx="29926" cy="30345"/>
            </a:xfrm>
            <a:custGeom>
              <a:avLst/>
              <a:gdLst/>
              <a:ahLst/>
              <a:cxnLst/>
              <a:rect l="l" t="t" r="r" b="b"/>
              <a:pathLst>
                <a:path w="1141" h="1157" extrusionOk="0">
                  <a:moveTo>
                    <a:pt x="896" y="0"/>
                  </a:moveTo>
                  <a:cubicBezTo>
                    <a:pt x="891" y="0"/>
                    <a:pt x="886" y="1"/>
                    <a:pt x="881" y="1"/>
                  </a:cubicBezTo>
                  <a:lnTo>
                    <a:pt x="799" y="1"/>
                  </a:lnTo>
                  <a:cubicBezTo>
                    <a:pt x="828" y="83"/>
                    <a:pt x="789" y="174"/>
                    <a:pt x="712" y="217"/>
                  </a:cubicBezTo>
                  <a:cubicBezTo>
                    <a:pt x="462" y="343"/>
                    <a:pt x="77" y="617"/>
                    <a:pt x="19" y="872"/>
                  </a:cubicBezTo>
                  <a:cubicBezTo>
                    <a:pt x="0" y="954"/>
                    <a:pt x="24" y="1040"/>
                    <a:pt x="82" y="1108"/>
                  </a:cubicBezTo>
                  <a:lnTo>
                    <a:pt x="87" y="1112"/>
                  </a:lnTo>
                  <a:cubicBezTo>
                    <a:pt x="125" y="1142"/>
                    <a:pt x="170" y="1157"/>
                    <a:pt x="216" y="1157"/>
                  </a:cubicBezTo>
                  <a:cubicBezTo>
                    <a:pt x="223" y="1157"/>
                    <a:pt x="229" y="1156"/>
                    <a:pt x="236" y="1156"/>
                  </a:cubicBezTo>
                  <a:cubicBezTo>
                    <a:pt x="255" y="1156"/>
                    <a:pt x="279" y="1156"/>
                    <a:pt x="299" y="1151"/>
                  </a:cubicBezTo>
                  <a:cubicBezTo>
                    <a:pt x="274" y="1098"/>
                    <a:pt x="270" y="1045"/>
                    <a:pt x="284" y="987"/>
                  </a:cubicBezTo>
                  <a:cubicBezTo>
                    <a:pt x="337" y="737"/>
                    <a:pt x="727" y="458"/>
                    <a:pt x="972" y="333"/>
                  </a:cubicBezTo>
                  <a:cubicBezTo>
                    <a:pt x="1141" y="249"/>
                    <a:pt x="1077" y="0"/>
                    <a:pt x="896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5"/>
            <p:cNvSpPr/>
            <p:nvPr/>
          </p:nvSpPr>
          <p:spPr>
            <a:xfrm>
              <a:off x="7992115" y="2982096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2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4"/>
                  </a:cubicBezTo>
                  <a:lnTo>
                    <a:pt x="0" y="458"/>
                  </a:lnTo>
                  <a:cubicBezTo>
                    <a:pt x="0" y="573"/>
                    <a:pt x="96" y="670"/>
                    <a:pt x="212" y="670"/>
                  </a:cubicBezTo>
                  <a:lnTo>
                    <a:pt x="289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4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5"/>
            <p:cNvSpPr/>
            <p:nvPr/>
          </p:nvSpPr>
          <p:spPr>
            <a:xfrm>
              <a:off x="7982122" y="2961271"/>
              <a:ext cx="77896" cy="17704"/>
            </a:xfrm>
            <a:custGeom>
              <a:avLst/>
              <a:gdLst/>
              <a:ahLst/>
              <a:cxnLst/>
              <a:rect l="l" t="t" r="r" b="b"/>
              <a:pathLst>
                <a:path w="2970" h="675" extrusionOk="0">
                  <a:moveTo>
                    <a:pt x="2638" y="1"/>
                  </a:moveTo>
                  <a:cubicBezTo>
                    <a:pt x="2676" y="116"/>
                    <a:pt x="2594" y="237"/>
                    <a:pt x="2469" y="237"/>
                  </a:cubicBezTo>
                  <a:lnTo>
                    <a:pt x="598" y="237"/>
                  </a:lnTo>
                  <a:cubicBezTo>
                    <a:pt x="574" y="237"/>
                    <a:pt x="554" y="232"/>
                    <a:pt x="535" y="232"/>
                  </a:cubicBezTo>
                  <a:lnTo>
                    <a:pt x="217" y="232"/>
                  </a:lnTo>
                  <a:cubicBezTo>
                    <a:pt x="97" y="232"/>
                    <a:pt x="1" y="328"/>
                    <a:pt x="1" y="444"/>
                  </a:cubicBezTo>
                  <a:lnTo>
                    <a:pt x="1" y="458"/>
                  </a:lnTo>
                  <a:cubicBezTo>
                    <a:pt x="1" y="578"/>
                    <a:pt x="97" y="675"/>
                    <a:pt x="217" y="675"/>
                  </a:cubicBezTo>
                  <a:lnTo>
                    <a:pt x="290" y="675"/>
                  </a:lnTo>
                  <a:cubicBezTo>
                    <a:pt x="275" y="646"/>
                    <a:pt x="266" y="612"/>
                    <a:pt x="266" y="578"/>
                  </a:cubicBezTo>
                  <a:lnTo>
                    <a:pt x="266" y="564"/>
                  </a:lnTo>
                  <a:cubicBezTo>
                    <a:pt x="266" y="444"/>
                    <a:pt x="362" y="347"/>
                    <a:pt x="477" y="347"/>
                  </a:cubicBezTo>
                  <a:lnTo>
                    <a:pt x="800" y="347"/>
                  </a:lnTo>
                  <a:cubicBezTo>
                    <a:pt x="819" y="352"/>
                    <a:pt x="838" y="352"/>
                    <a:pt x="857" y="352"/>
                  </a:cubicBezTo>
                  <a:lnTo>
                    <a:pt x="2734" y="352"/>
                  </a:lnTo>
                  <a:cubicBezTo>
                    <a:pt x="2970" y="352"/>
                    <a:pt x="2970" y="1"/>
                    <a:pt x="273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5"/>
            <p:cNvSpPr/>
            <p:nvPr/>
          </p:nvSpPr>
          <p:spPr>
            <a:xfrm>
              <a:off x="8238942" y="3070823"/>
              <a:ext cx="72231" cy="13769"/>
            </a:xfrm>
            <a:custGeom>
              <a:avLst/>
              <a:gdLst/>
              <a:ahLst/>
              <a:cxnLst/>
              <a:rect l="l" t="t" r="r" b="b"/>
              <a:pathLst>
                <a:path w="2754" h="525" extrusionOk="0">
                  <a:moveTo>
                    <a:pt x="1" y="0"/>
                  </a:moveTo>
                  <a:lnTo>
                    <a:pt x="1" y="525"/>
                  </a:lnTo>
                  <a:lnTo>
                    <a:pt x="2753" y="525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5"/>
            <p:cNvSpPr/>
            <p:nvPr/>
          </p:nvSpPr>
          <p:spPr>
            <a:xfrm>
              <a:off x="7995262" y="3094297"/>
              <a:ext cx="72335" cy="13769"/>
            </a:xfrm>
            <a:custGeom>
              <a:avLst/>
              <a:gdLst/>
              <a:ahLst/>
              <a:cxnLst/>
              <a:rect l="l" t="t" r="r" b="b"/>
              <a:pathLst>
                <a:path w="2758" h="525" extrusionOk="0">
                  <a:moveTo>
                    <a:pt x="0" y="0"/>
                  </a:moveTo>
                  <a:lnTo>
                    <a:pt x="0" y="525"/>
                  </a:lnTo>
                  <a:lnTo>
                    <a:pt x="2757" y="525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5"/>
            <p:cNvSpPr/>
            <p:nvPr/>
          </p:nvSpPr>
          <p:spPr>
            <a:xfrm>
              <a:off x="8158056" y="3175182"/>
              <a:ext cx="13769" cy="72231"/>
            </a:xfrm>
            <a:custGeom>
              <a:avLst/>
              <a:gdLst/>
              <a:ahLst/>
              <a:cxnLst/>
              <a:rect l="l" t="t" r="r" b="b"/>
              <a:pathLst>
                <a:path w="525" h="2754" extrusionOk="0">
                  <a:moveTo>
                    <a:pt x="0" y="1"/>
                  </a:moveTo>
                  <a:lnTo>
                    <a:pt x="0" y="2753"/>
                  </a:lnTo>
                  <a:lnTo>
                    <a:pt x="525" y="2753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5"/>
            <p:cNvSpPr/>
            <p:nvPr/>
          </p:nvSpPr>
          <p:spPr>
            <a:xfrm>
              <a:off x="8134582" y="2931503"/>
              <a:ext cx="13769" cy="72335"/>
            </a:xfrm>
            <a:custGeom>
              <a:avLst/>
              <a:gdLst/>
              <a:ahLst/>
              <a:cxnLst/>
              <a:rect l="l" t="t" r="r" b="b"/>
              <a:pathLst>
                <a:path w="525" h="2758" extrusionOk="0">
                  <a:moveTo>
                    <a:pt x="0" y="0"/>
                  </a:moveTo>
                  <a:lnTo>
                    <a:pt x="0" y="2757"/>
                  </a:lnTo>
                  <a:lnTo>
                    <a:pt x="525" y="2757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5"/>
            <p:cNvSpPr/>
            <p:nvPr/>
          </p:nvSpPr>
          <p:spPr>
            <a:xfrm>
              <a:off x="7990462" y="3004940"/>
              <a:ext cx="17074" cy="109080"/>
            </a:xfrm>
            <a:custGeom>
              <a:avLst/>
              <a:gdLst/>
              <a:ahLst/>
              <a:cxnLst/>
              <a:rect l="l" t="t" r="r" b="b"/>
              <a:pathLst>
                <a:path w="651" h="4159" extrusionOk="0">
                  <a:moveTo>
                    <a:pt x="0" y="1"/>
                  </a:moveTo>
                  <a:lnTo>
                    <a:pt x="0" y="4158"/>
                  </a:lnTo>
                  <a:lnTo>
                    <a:pt x="650" y="415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5"/>
            <p:cNvSpPr/>
            <p:nvPr/>
          </p:nvSpPr>
          <p:spPr>
            <a:xfrm>
              <a:off x="8232778" y="3067151"/>
              <a:ext cx="16917" cy="81174"/>
            </a:xfrm>
            <a:custGeom>
              <a:avLst/>
              <a:gdLst/>
              <a:ahLst/>
              <a:cxnLst/>
              <a:rect l="l" t="t" r="r" b="b"/>
              <a:pathLst>
                <a:path w="645" h="3095" extrusionOk="0">
                  <a:moveTo>
                    <a:pt x="0" y="1"/>
                  </a:moveTo>
                  <a:lnTo>
                    <a:pt x="0" y="3095"/>
                  </a:lnTo>
                  <a:lnTo>
                    <a:pt x="645" y="309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5"/>
            <p:cNvSpPr/>
            <p:nvPr/>
          </p:nvSpPr>
          <p:spPr>
            <a:xfrm>
              <a:off x="8066181" y="3236030"/>
              <a:ext cx="109054" cy="17048"/>
            </a:xfrm>
            <a:custGeom>
              <a:avLst/>
              <a:gdLst/>
              <a:ahLst/>
              <a:cxnLst/>
              <a:rect l="l" t="t" r="r" b="b"/>
              <a:pathLst>
                <a:path w="4158" h="650" extrusionOk="0">
                  <a:moveTo>
                    <a:pt x="1" y="0"/>
                  </a:moveTo>
                  <a:lnTo>
                    <a:pt x="1" y="650"/>
                  </a:lnTo>
                  <a:lnTo>
                    <a:pt x="4158" y="650"/>
                  </a:lnTo>
                  <a:lnTo>
                    <a:pt x="415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5"/>
            <p:cNvSpPr/>
            <p:nvPr/>
          </p:nvSpPr>
          <p:spPr>
            <a:xfrm>
              <a:off x="8130674" y="2992193"/>
              <a:ext cx="83325" cy="17074"/>
            </a:xfrm>
            <a:custGeom>
              <a:avLst/>
              <a:gdLst/>
              <a:ahLst/>
              <a:cxnLst/>
              <a:rect l="l" t="t" r="r" b="b"/>
              <a:pathLst>
                <a:path w="3177" h="651" extrusionOk="0">
                  <a:moveTo>
                    <a:pt x="0" y="1"/>
                  </a:moveTo>
                  <a:lnTo>
                    <a:pt x="0" y="650"/>
                  </a:lnTo>
                  <a:lnTo>
                    <a:pt x="3176" y="650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5"/>
            <p:cNvSpPr/>
            <p:nvPr/>
          </p:nvSpPr>
          <p:spPr>
            <a:xfrm>
              <a:off x="8001950" y="3059467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5"/>
            <p:cNvSpPr/>
            <p:nvPr/>
          </p:nvSpPr>
          <p:spPr>
            <a:xfrm>
              <a:off x="8001950" y="3039901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5"/>
            <p:cNvSpPr/>
            <p:nvPr/>
          </p:nvSpPr>
          <p:spPr>
            <a:xfrm>
              <a:off x="8293967" y="3103529"/>
              <a:ext cx="11514" cy="14871"/>
            </a:xfrm>
            <a:custGeom>
              <a:avLst/>
              <a:gdLst/>
              <a:ahLst/>
              <a:cxnLst/>
              <a:rect l="l" t="t" r="r" b="b"/>
              <a:pathLst>
                <a:path w="439" h="567" extrusionOk="0">
                  <a:moveTo>
                    <a:pt x="220" y="1"/>
                  </a:moveTo>
                  <a:cubicBezTo>
                    <a:pt x="114" y="1"/>
                    <a:pt x="8" y="69"/>
                    <a:pt x="1" y="207"/>
                  </a:cubicBezTo>
                  <a:lnTo>
                    <a:pt x="1" y="361"/>
                  </a:lnTo>
                  <a:cubicBezTo>
                    <a:pt x="8" y="498"/>
                    <a:pt x="114" y="566"/>
                    <a:pt x="220" y="566"/>
                  </a:cubicBezTo>
                  <a:cubicBezTo>
                    <a:pt x="326" y="566"/>
                    <a:pt x="431" y="498"/>
                    <a:pt x="439" y="361"/>
                  </a:cubicBezTo>
                  <a:lnTo>
                    <a:pt x="439" y="207"/>
                  </a:lnTo>
                  <a:cubicBezTo>
                    <a:pt x="431" y="69"/>
                    <a:pt x="326" y="1"/>
                    <a:pt x="2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5"/>
            <p:cNvSpPr/>
            <p:nvPr/>
          </p:nvSpPr>
          <p:spPr>
            <a:xfrm>
              <a:off x="8293967" y="3122806"/>
              <a:ext cx="11514" cy="15238"/>
            </a:xfrm>
            <a:custGeom>
              <a:avLst/>
              <a:gdLst/>
              <a:ahLst/>
              <a:cxnLst/>
              <a:rect l="l" t="t" r="r" b="b"/>
              <a:pathLst>
                <a:path w="439" h="581" extrusionOk="0">
                  <a:moveTo>
                    <a:pt x="22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371"/>
                  </a:lnTo>
                  <a:cubicBezTo>
                    <a:pt x="8" y="511"/>
                    <a:pt x="114" y="581"/>
                    <a:pt x="220" y="581"/>
                  </a:cubicBezTo>
                  <a:cubicBezTo>
                    <a:pt x="326" y="581"/>
                    <a:pt x="431" y="511"/>
                    <a:pt x="439" y="371"/>
                  </a:cubicBezTo>
                  <a:lnTo>
                    <a:pt x="439" y="222"/>
                  </a:lnTo>
                  <a:cubicBezTo>
                    <a:pt x="439" y="97"/>
                    <a:pt x="342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5"/>
            <p:cNvSpPr/>
            <p:nvPr/>
          </p:nvSpPr>
          <p:spPr>
            <a:xfrm>
              <a:off x="7972418" y="2907636"/>
              <a:ext cx="362726" cy="362857"/>
            </a:xfrm>
            <a:custGeom>
              <a:avLst/>
              <a:gdLst/>
              <a:ahLst/>
              <a:cxnLst/>
              <a:rect l="l" t="t" r="r" b="b"/>
              <a:pathLst>
                <a:path w="13830" h="13835" extrusionOk="0">
                  <a:moveTo>
                    <a:pt x="6727" y="896"/>
                  </a:moveTo>
                  <a:lnTo>
                    <a:pt x="6727" y="3648"/>
                  </a:lnTo>
                  <a:lnTo>
                    <a:pt x="6203" y="3648"/>
                  </a:lnTo>
                  <a:lnTo>
                    <a:pt x="6203" y="896"/>
                  </a:lnTo>
                  <a:close/>
                  <a:moveTo>
                    <a:pt x="9946" y="896"/>
                  </a:moveTo>
                  <a:cubicBezTo>
                    <a:pt x="9941" y="930"/>
                    <a:pt x="9941" y="958"/>
                    <a:pt x="9941" y="987"/>
                  </a:cubicBezTo>
                  <a:lnTo>
                    <a:pt x="9941" y="2354"/>
                  </a:lnTo>
                  <a:cubicBezTo>
                    <a:pt x="9802" y="2205"/>
                    <a:pt x="9629" y="2094"/>
                    <a:pt x="9431" y="2041"/>
                  </a:cubicBezTo>
                  <a:cubicBezTo>
                    <a:pt x="9384" y="2031"/>
                    <a:pt x="9337" y="2026"/>
                    <a:pt x="9290" y="2026"/>
                  </a:cubicBezTo>
                  <a:cubicBezTo>
                    <a:pt x="9131" y="2026"/>
                    <a:pt x="8977" y="2082"/>
                    <a:pt x="8854" y="2190"/>
                  </a:cubicBezTo>
                  <a:lnTo>
                    <a:pt x="8849" y="2195"/>
                  </a:lnTo>
                  <a:cubicBezTo>
                    <a:pt x="8830" y="2210"/>
                    <a:pt x="8387" y="2604"/>
                    <a:pt x="8969" y="3408"/>
                  </a:cubicBezTo>
                  <a:cubicBezTo>
                    <a:pt x="9027" y="3485"/>
                    <a:pt x="9075" y="3566"/>
                    <a:pt x="9114" y="3648"/>
                  </a:cubicBezTo>
                  <a:lnTo>
                    <a:pt x="7165" y="3648"/>
                  </a:lnTo>
                  <a:lnTo>
                    <a:pt x="7165" y="896"/>
                  </a:lnTo>
                  <a:close/>
                  <a:moveTo>
                    <a:pt x="3137" y="722"/>
                  </a:moveTo>
                  <a:cubicBezTo>
                    <a:pt x="3751" y="722"/>
                    <a:pt x="4610" y="845"/>
                    <a:pt x="4783" y="1141"/>
                  </a:cubicBezTo>
                  <a:cubicBezTo>
                    <a:pt x="4822" y="1209"/>
                    <a:pt x="4894" y="1252"/>
                    <a:pt x="4976" y="1252"/>
                  </a:cubicBezTo>
                  <a:lnTo>
                    <a:pt x="5765" y="1252"/>
                  </a:lnTo>
                  <a:lnTo>
                    <a:pt x="5765" y="3340"/>
                  </a:lnTo>
                  <a:lnTo>
                    <a:pt x="5236" y="3340"/>
                  </a:lnTo>
                  <a:cubicBezTo>
                    <a:pt x="5168" y="3340"/>
                    <a:pt x="5106" y="3374"/>
                    <a:pt x="5062" y="3427"/>
                  </a:cubicBezTo>
                  <a:cubicBezTo>
                    <a:pt x="4596" y="4043"/>
                    <a:pt x="4341" y="4091"/>
                    <a:pt x="4018" y="4149"/>
                  </a:cubicBezTo>
                  <a:cubicBezTo>
                    <a:pt x="3701" y="4192"/>
                    <a:pt x="3402" y="4312"/>
                    <a:pt x="3142" y="4505"/>
                  </a:cubicBezTo>
                  <a:cubicBezTo>
                    <a:pt x="2910" y="4674"/>
                    <a:pt x="2743" y="4725"/>
                    <a:pt x="2637" y="4725"/>
                  </a:cubicBezTo>
                  <a:cubicBezTo>
                    <a:pt x="2580" y="4725"/>
                    <a:pt x="2540" y="4711"/>
                    <a:pt x="2517" y="4692"/>
                  </a:cubicBezTo>
                  <a:cubicBezTo>
                    <a:pt x="2469" y="4639"/>
                    <a:pt x="2450" y="4562"/>
                    <a:pt x="2464" y="4495"/>
                  </a:cubicBezTo>
                  <a:cubicBezTo>
                    <a:pt x="2517" y="4254"/>
                    <a:pt x="2902" y="3985"/>
                    <a:pt x="3133" y="3865"/>
                  </a:cubicBezTo>
                  <a:cubicBezTo>
                    <a:pt x="3340" y="3761"/>
                    <a:pt x="3257" y="3450"/>
                    <a:pt x="3033" y="3450"/>
                  </a:cubicBezTo>
                  <a:cubicBezTo>
                    <a:pt x="3028" y="3450"/>
                    <a:pt x="3023" y="3451"/>
                    <a:pt x="3017" y="3451"/>
                  </a:cubicBezTo>
                  <a:lnTo>
                    <a:pt x="982" y="3451"/>
                  </a:lnTo>
                  <a:cubicBezTo>
                    <a:pt x="891" y="3451"/>
                    <a:pt x="814" y="3379"/>
                    <a:pt x="814" y="3283"/>
                  </a:cubicBezTo>
                  <a:lnTo>
                    <a:pt x="814" y="3268"/>
                  </a:lnTo>
                  <a:cubicBezTo>
                    <a:pt x="814" y="3172"/>
                    <a:pt x="891" y="3100"/>
                    <a:pt x="982" y="3100"/>
                  </a:cubicBezTo>
                  <a:lnTo>
                    <a:pt x="2859" y="3100"/>
                  </a:lnTo>
                  <a:cubicBezTo>
                    <a:pt x="2863" y="3100"/>
                    <a:pt x="2868" y="3100"/>
                    <a:pt x="2872" y="3100"/>
                  </a:cubicBezTo>
                  <a:cubicBezTo>
                    <a:pt x="3160" y="3100"/>
                    <a:pt x="3162" y="2661"/>
                    <a:pt x="2877" y="2661"/>
                  </a:cubicBezTo>
                  <a:cubicBezTo>
                    <a:pt x="2871" y="2661"/>
                    <a:pt x="2865" y="2661"/>
                    <a:pt x="2859" y="2662"/>
                  </a:cubicBezTo>
                  <a:lnTo>
                    <a:pt x="607" y="2662"/>
                  </a:lnTo>
                  <a:cubicBezTo>
                    <a:pt x="510" y="2662"/>
                    <a:pt x="438" y="2585"/>
                    <a:pt x="438" y="2493"/>
                  </a:cubicBezTo>
                  <a:lnTo>
                    <a:pt x="438" y="2474"/>
                  </a:lnTo>
                  <a:cubicBezTo>
                    <a:pt x="438" y="2383"/>
                    <a:pt x="510" y="2306"/>
                    <a:pt x="607" y="2306"/>
                  </a:cubicBezTo>
                  <a:lnTo>
                    <a:pt x="919" y="2306"/>
                  </a:lnTo>
                  <a:cubicBezTo>
                    <a:pt x="944" y="2306"/>
                    <a:pt x="963" y="2311"/>
                    <a:pt x="987" y="2311"/>
                  </a:cubicBezTo>
                  <a:lnTo>
                    <a:pt x="1468" y="2311"/>
                  </a:lnTo>
                  <a:cubicBezTo>
                    <a:pt x="1478" y="2311"/>
                    <a:pt x="1492" y="2306"/>
                    <a:pt x="1502" y="2306"/>
                  </a:cubicBezTo>
                  <a:lnTo>
                    <a:pt x="2863" y="2306"/>
                  </a:lnTo>
                  <a:cubicBezTo>
                    <a:pt x="2868" y="2306"/>
                    <a:pt x="2873" y="2306"/>
                    <a:pt x="2877" y="2306"/>
                  </a:cubicBezTo>
                  <a:cubicBezTo>
                    <a:pt x="3165" y="2306"/>
                    <a:pt x="3167" y="1867"/>
                    <a:pt x="2882" y="1867"/>
                  </a:cubicBezTo>
                  <a:cubicBezTo>
                    <a:pt x="2876" y="1867"/>
                    <a:pt x="2870" y="1867"/>
                    <a:pt x="2863" y="1868"/>
                  </a:cubicBezTo>
                  <a:lnTo>
                    <a:pt x="1357" y="1868"/>
                  </a:lnTo>
                  <a:cubicBezTo>
                    <a:pt x="1343" y="1868"/>
                    <a:pt x="1333" y="1868"/>
                    <a:pt x="1319" y="1873"/>
                  </a:cubicBezTo>
                  <a:lnTo>
                    <a:pt x="1314" y="1873"/>
                  </a:lnTo>
                  <a:cubicBezTo>
                    <a:pt x="1304" y="1868"/>
                    <a:pt x="1290" y="1868"/>
                    <a:pt x="1276" y="1868"/>
                  </a:cubicBezTo>
                  <a:lnTo>
                    <a:pt x="953" y="1868"/>
                  </a:lnTo>
                  <a:cubicBezTo>
                    <a:pt x="871" y="1849"/>
                    <a:pt x="818" y="1781"/>
                    <a:pt x="818" y="1699"/>
                  </a:cubicBezTo>
                  <a:lnTo>
                    <a:pt x="818" y="1685"/>
                  </a:lnTo>
                  <a:cubicBezTo>
                    <a:pt x="818" y="1594"/>
                    <a:pt x="891" y="1517"/>
                    <a:pt x="987" y="1517"/>
                  </a:cubicBezTo>
                  <a:lnTo>
                    <a:pt x="2863" y="1517"/>
                  </a:lnTo>
                  <a:cubicBezTo>
                    <a:pt x="2868" y="1517"/>
                    <a:pt x="2873" y="1517"/>
                    <a:pt x="2877" y="1517"/>
                  </a:cubicBezTo>
                  <a:cubicBezTo>
                    <a:pt x="3167" y="1517"/>
                    <a:pt x="3167" y="1078"/>
                    <a:pt x="2877" y="1078"/>
                  </a:cubicBezTo>
                  <a:cubicBezTo>
                    <a:pt x="2873" y="1078"/>
                    <a:pt x="2868" y="1079"/>
                    <a:pt x="2863" y="1079"/>
                  </a:cubicBezTo>
                  <a:lnTo>
                    <a:pt x="1915" y="1079"/>
                  </a:lnTo>
                  <a:cubicBezTo>
                    <a:pt x="1824" y="1079"/>
                    <a:pt x="1747" y="1002"/>
                    <a:pt x="1747" y="910"/>
                  </a:cubicBezTo>
                  <a:lnTo>
                    <a:pt x="1747" y="891"/>
                  </a:lnTo>
                  <a:cubicBezTo>
                    <a:pt x="1747" y="800"/>
                    <a:pt x="1824" y="723"/>
                    <a:pt x="1915" y="723"/>
                  </a:cubicBezTo>
                  <a:lnTo>
                    <a:pt x="3037" y="723"/>
                  </a:lnTo>
                  <a:cubicBezTo>
                    <a:pt x="3069" y="722"/>
                    <a:pt x="3103" y="722"/>
                    <a:pt x="3137" y="722"/>
                  </a:cubicBezTo>
                  <a:close/>
                  <a:moveTo>
                    <a:pt x="11356" y="444"/>
                  </a:moveTo>
                  <a:cubicBezTo>
                    <a:pt x="11448" y="444"/>
                    <a:pt x="11525" y="516"/>
                    <a:pt x="11525" y="612"/>
                  </a:cubicBezTo>
                  <a:lnTo>
                    <a:pt x="11525" y="925"/>
                  </a:lnTo>
                  <a:cubicBezTo>
                    <a:pt x="11525" y="949"/>
                    <a:pt x="11520" y="968"/>
                    <a:pt x="11520" y="992"/>
                  </a:cubicBezTo>
                  <a:lnTo>
                    <a:pt x="11520" y="1473"/>
                  </a:lnTo>
                  <a:cubicBezTo>
                    <a:pt x="11520" y="1483"/>
                    <a:pt x="11525" y="1497"/>
                    <a:pt x="11525" y="1507"/>
                  </a:cubicBezTo>
                  <a:lnTo>
                    <a:pt x="11525" y="2864"/>
                  </a:lnTo>
                  <a:cubicBezTo>
                    <a:pt x="11532" y="3003"/>
                    <a:pt x="11638" y="3073"/>
                    <a:pt x="11743" y="3073"/>
                  </a:cubicBezTo>
                  <a:cubicBezTo>
                    <a:pt x="11849" y="3073"/>
                    <a:pt x="11955" y="3003"/>
                    <a:pt x="11962" y="2864"/>
                  </a:cubicBezTo>
                  <a:lnTo>
                    <a:pt x="11962" y="1363"/>
                  </a:lnTo>
                  <a:cubicBezTo>
                    <a:pt x="11962" y="1348"/>
                    <a:pt x="11962" y="1339"/>
                    <a:pt x="11958" y="1324"/>
                  </a:cubicBezTo>
                  <a:lnTo>
                    <a:pt x="11958" y="1319"/>
                  </a:lnTo>
                  <a:cubicBezTo>
                    <a:pt x="11962" y="1305"/>
                    <a:pt x="11962" y="1295"/>
                    <a:pt x="11962" y="1281"/>
                  </a:cubicBezTo>
                  <a:lnTo>
                    <a:pt x="11962" y="958"/>
                  </a:lnTo>
                  <a:cubicBezTo>
                    <a:pt x="11982" y="877"/>
                    <a:pt x="12049" y="824"/>
                    <a:pt x="12131" y="824"/>
                  </a:cubicBezTo>
                  <a:lnTo>
                    <a:pt x="12145" y="824"/>
                  </a:lnTo>
                  <a:cubicBezTo>
                    <a:pt x="12148" y="824"/>
                    <a:pt x="12151" y="824"/>
                    <a:pt x="12153" y="824"/>
                  </a:cubicBezTo>
                  <a:cubicBezTo>
                    <a:pt x="12241" y="824"/>
                    <a:pt x="12314" y="899"/>
                    <a:pt x="12314" y="992"/>
                  </a:cubicBezTo>
                  <a:lnTo>
                    <a:pt x="12314" y="2869"/>
                  </a:lnTo>
                  <a:cubicBezTo>
                    <a:pt x="12321" y="3006"/>
                    <a:pt x="12427" y="3074"/>
                    <a:pt x="12533" y="3074"/>
                  </a:cubicBezTo>
                  <a:cubicBezTo>
                    <a:pt x="12638" y="3074"/>
                    <a:pt x="12744" y="3006"/>
                    <a:pt x="12752" y="2869"/>
                  </a:cubicBezTo>
                  <a:lnTo>
                    <a:pt x="12752" y="1921"/>
                  </a:lnTo>
                  <a:cubicBezTo>
                    <a:pt x="12752" y="1825"/>
                    <a:pt x="12829" y="1752"/>
                    <a:pt x="12920" y="1752"/>
                  </a:cubicBezTo>
                  <a:lnTo>
                    <a:pt x="12934" y="1752"/>
                  </a:lnTo>
                  <a:cubicBezTo>
                    <a:pt x="13031" y="1752"/>
                    <a:pt x="13108" y="1825"/>
                    <a:pt x="13108" y="1921"/>
                  </a:cubicBezTo>
                  <a:lnTo>
                    <a:pt x="13108" y="3037"/>
                  </a:lnTo>
                  <a:lnTo>
                    <a:pt x="13108" y="3042"/>
                  </a:lnTo>
                  <a:cubicBezTo>
                    <a:pt x="13117" y="3658"/>
                    <a:pt x="12997" y="4606"/>
                    <a:pt x="12684" y="4789"/>
                  </a:cubicBezTo>
                  <a:cubicBezTo>
                    <a:pt x="12617" y="4827"/>
                    <a:pt x="12578" y="4899"/>
                    <a:pt x="12578" y="4976"/>
                  </a:cubicBezTo>
                  <a:lnTo>
                    <a:pt x="12578" y="5770"/>
                  </a:lnTo>
                  <a:lnTo>
                    <a:pt x="10485" y="5770"/>
                  </a:lnTo>
                  <a:lnTo>
                    <a:pt x="10485" y="5241"/>
                  </a:lnTo>
                  <a:cubicBezTo>
                    <a:pt x="10485" y="5174"/>
                    <a:pt x="10456" y="5111"/>
                    <a:pt x="10399" y="5068"/>
                  </a:cubicBezTo>
                  <a:cubicBezTo>
                    <a:pt x="9787" y="4601"/>
                    <a:pt x="9739" y="4346"/>
                    <a:pt x="9677" y="4024"/>
                  </a:cubicBezTo>
                  <a:cubicBezTo>
                    <a:pt x="9638" y="3706"/>
                    <a:pt x="9513" y="3408"/>
                    <a:pt x="9326" y="3148"/>
                  </a:cubicBezTo>
                  <a:cubicBezTo>
                    <a:pt x="9061" y="2792"/>
                    <a:pt x="9085" y="2585"/>
                    <a:pt x="9138" y="2522"/>
                  </a:cubicBezTo>
                  <a:cubicBezTo>
                    <a:pt x="9179" y="2485"/>
                    <a:pt x="9232" y="2465"/>
                    <a:pt x="9288" y="2465"/>
                  </a:cubicBezTo>
                  <a:cubicBezTo>
                    <a:pt x="9304" y="2465"/>
                    <a:pt x="9319" y="2466"/>
                    <a:pt x="9335" y="2469"/>
                  </a:cubicBezTo>
                  <a:cubicBezTo>
                    <a:pt x="9571" y="2522"/>
                    <a:pt x="9845" y="2907"/>
                    <a:pt x="9961" y="3138"/>
                  </a:cubicBezTo>
                  <a:cubicBezTo>
                    <a:pt x="10004" y="3220"/>
                    <a:pt x="10079" y="3257"/>
                    <a:pt x="10153" y="3257"/>
                  </a:cubicBezTo>
                  <a:cubicBezTo>
                    <a:pt x="10270" y="3257"/>
                    <a:pt x="10386" y="3167"/>
                    <a:pt x="10375" y="3023"/>
                  </a:cubicBezTo>
                  <a:lnTo>
                    <a:pt x="10375" y="3008"/>
                  </a:lnTo>
                  <a:lnTo>
                    <a:pt x="10375" y="987"/>
                  </a:lnTo>
                  <a:cubicBezTo>
                    <a:pt x="10375" y="896"/>
                    <a:pt x="10452" y="819"/>
                    <a:pt x="10548" y="819"/>
                  </a:cubicBezTo>
                  <a:lnTo>
                    <a:pt x="10562" y="819"/>
                  </a:lnTo>
                  <a:cubicBezTo>
                    <a:pt x="10658" y="819"/>
                    <a:pt x="10731" y="896"/>
                    <a:pt x="10731" y="987"/>
                  </a:cubicBezTo>
                  <a:lnTo>
                    <a:pt x="10731" y="997"/>
                  </a:lnTo>
                  <a:lnTo>
                    <a:pt x="10731" y="1007"/>
                  </a:lnTo>
                  <a:lnTo>
                    <a:pt x="10731" y="2864"/>
                  </a:lnTo>
                  <a:cubicBezTo>
                    <a:pt x="10723" y="3018"/>
                    <a:pt x="10838" y="3095"/>
                    <a:pt x="10952" y="3095"/>
                  </a:cubicBezTo>
                  <a:cubicBezTo>
                    <a:pt x="11066" y="3095"/>
                    <a:pt x="11180" y="3018"/>
                    <a:pt x="11173" y="2864"/>
                  </a:cubicBezTo>
                  <a:lnTo>
                    <a:pt x="11173" y="1007"/>
                  </a:lnTo>
                  <a:lnTo>
                    <a:pt x="11173" y="997"/>
                  </a:lnTo>
                  <a:lnTo>
                    <a:pt x="11173" y="992"/>
                  </a:lnTo>
                  <a:lnTo>
                    <a:pt x="11173" y="612"/>
                  </a:lnTo>
                  <a:cubicBezTo>
                    <a:pt x="11173" y="516"/>
                    <a:pt x="11245" y="444"/>
                    <a:pt x="11342" y="444"/>
                  </a:cubicBezTo>
                  <a:close/>
                  <a:moveTo>
                    <a:pt x="891" y="3884"/>
                  </a:moveTo>
                  <a:cubicBezTo>
                    <a:pt x="924" y="3889"/>
                    <a:pt x="953" y="3889"/>
                    <a:pt x="982" y="3889"/>
                  </a:cubicBezTo>
                  <a:lnTo>
                    <a:pt x="2349" y="3889"/>
                  </a:lnTo>
                  <a:cubicBezTo>
                    <a:pt x="2199" y="4024"/>
                    <a:pt x="2089" y="4202"/>
                    <a:pt x="2036" y="4399"/>
                  </a:cubicBezTo>
                  <a:cubicBezTo>
                    <a:pt x="1992" y="4606"/>
                    <a:pt x="2050" y="4817"/>
                    <a:pt x="2185" y="4976"/>
                  </a:cubicBezTo>
                  <a:lnTo>
                    <a:pt x="2190" y="4981"/>
                  </a:lnTo>
                  <a:cubicBezTo>
                    <a:pt x="2306" y="5097"/>
                    <a:pt x="2463" y="5164"/>
                    <a:pt x="2625" y="5164"/>
                  </a:cubicBezTo>
                  <a:cubicBezTo>
                    <a:pt x="2631" y="5164"/>
                    <a:pt x="2636" y="5164"/>
                    <a:pt x="2642" y="5164"/>
                  </a:cubicBezTo>
                  <a:cubicBezTo>
                    <a:pt x="2835" y="5164"/>
                    <a:pt x="3090" y="5092"/>
                    <a:pt x="3402" y="4861"/>
                  </a:cubicBezTo>
                  <a:cubicBezTo>
                    <a:pt x="3479" y="4803"/>
                    <a:pt x="3561" y="4755"/>
                    <a:pt x="3643" y="4716"/>
                  </a:cubicBezTo>
                  <a:lnTo>
                    <a:pt x="3643" y="6665"/>
                  </a:lnTo>
                  <a:lnTo>
                    <a:pt x="891" y="6665"/>
                  </a:lnTo>
                  <a:lnTo>
                    <a:pt x="891" y="3884"/>
                  </a:lnTo>
                  <a:close/>
                  <a:moveTo>
                    <a:pt x="12934" y="6208"/>
                  </a:moveTo>
                  <a:lnTo>
                    <a:pt x="12934" y="6733"/>
                  </a:lnTo>
                  <a:lnTo>
                    <a:pt x="10177" y="6733"/>
                  </a:lnTo>
                  <a:lnTo>
                    <a:pt x="10177" y="6208"/>
                  </a:lnTo>
                  <a:close/>
                  <a:moveTo>
                    <a:pt x="3643" y="7103"/>
                  </a:moveTo>
                  <a:lnTo>
                    <a:pt x="3643" y="7628"/>
                  </a:lnTo>
                  <a:lnTo>
                    <a:pt x="891" y="7628"/>
                  </a:lnTo>
                  <a:lnTo>
                    <a:pt x="891" y="7103"/>
                  </a:lnTo>
                  <a:close/>
                  <a:moveTo>
                    <a:pt x="5765" y="3783"/>
                  </a:moveTo>
                  <a:lnTo>
                    <a:pt x="5765" y="3874"/>
                  </a:lnTo>
                  <a:cubicBezTo>
                    <a:pt x="5765" y="3995"/>
                    <a:pt x="5866" y="4091"/>
                    <a:pt x="5986" y="4091"/>
                  </a:cubicBezTo>
                  <a:lnTo>
                    <a:pt x="9244" y="4091"/>
                  </a:lnTo>
                  <a:lnTo>
                    <a:pt x="9244" y="4105"/>
                  </a:lnTo>
                  <a:cubicBezTo>
                    <a:pt x="9306" y="4457"/>
                    <a:pt x="9374" y="4822"/>
                    <a:pt x="10043" y="5352"/>
                  </a:cubicBezTo>
                  <a:lnTo>
                    <a:pt x="10043" y="5775"/>
                  </a:lnTo>
                  <a:lnTo>
                    <a:pt x="9956" y="5775"/>
                  </a:lnTo>
                  <a:cubicBezTo>
                    <a:pt x="9836" y="5775"/>
                    <a:pt x="9735" y="5871"/>
                    <a:pt x="9735" y="5992"/>
                  </a:cubicBezTo>
                  <a:lnTo>
                    <a:pt x="9735" y="9254"/>
                  </a:lnTo>
                  <a:lnTo>
                    <a:pt x="9720" y="9254"/>
                  </a:lnTo>
                  <a:cubicBezTo>
                    <a:pt x="9369" y="9316"/>
                    <a:pt x="9008" y="9384"/>
                    <a:pt x="8474" y="10053"/>
                  </a:cubicBezTo>
                  <a:lnTo>
                    <a:pt x="8055" y="10053"/>
                  </a:lnTo>
                  <a:lnTo>
                    <a:pt x="8055" y="9961"/>
                  </a:lnTo>
                  <a:cubicBezTo>
                    <a:pt x="8055" y="9841"/>
                    <a:pt x="7954" y="9745"/>
                    <a:pt x="7834" y="9745"/>
                  </a:cubicBezTo>
                  <a:lnTo>
                    <a:pt x="4572" y="9745"/>
                  </a:lnTo>
                  <a:lnTo>
                    <a:pt x="4576" y="9735"/>
                  </a:lnTo>
                  <a:cubicBezTo>
                    <a:pt x="4514" y="9384"/>
                    <a:pt x="4446" y="9018"/>
                    <a:pt x="3778" y="8489"/>
                  </a:cubicBezTo>
                  <a:lnTo>
                    <a:pt x="3778" y="8065"/>
                  </a:lnTo>
                  <a:lnTo>
                    <a:pt x="3864" y="8065"/>
                  </a:lnTo>
                  <a:cubicBezTo>
                    <a:pt x="3985" y="8065"/>
                    <a:pt x="4086" y="7969"/>
                    <a:pt x="4086" y="7849"/>
                  </a:cubicBezTo>
                  <a:lnTo>
                    <a:pt x="4086" y="4582"/>
                  </a:lnTo>
                  <a:lnTo>
                    <a:pt x="4100" y="4582"/>
                  </a:lnTo>
                  <a:cubicBezTo>
                    <a:pt x="4451" y="4519"/>
                    <a:pt x="4812" y="4452"/>
                    <a:pt x="5346" y="3783"/>
                  </a:cubicBezTo>
                  <a:close/>
                  <a:moveTo>
                    <a:pt x="7622" y="10187"/>
                  </a:moveTo>
                  <a:lnTo>
                    <a:pt x="7622" y="12940"/>
                  </a:lnTo>
                  <a:lnTo>
                    <a:pt x="7098" y="12940"/>
                  </a:lnTo>
                  <a:lnTo>
                    <a:pt x="7098" y="10187"/>
                  </a:lnTo>
                  <a:close/>
                  <a:moveTo>
                    <a:pt x="11187" y="9109"/>
                  </a:moveTo>
                  <a:cubicBezTo>
                    <a:pt x="11246" y="9109"/>
                    <a:pt x="11286" y="9124"/>
                    <a:pt x="11308" y="9143"/>
                  </a:cubicBezTo>
                  <a:cubicBezTo>
                    <a:pt x="11356" y="9196"/>
                    <a:pt x="11375" y="9268"/>
                    <a:pt x="11361" y="9340"/>
                  </a:cubicBezTo>
                  <a:cubicBezTo>
                    <a:pt x="11313" y="9576"/>
                    <a:pt x="10928" y="9851"/>
                    <a:pt x="10697" y="9966"/>
                  </a:cubicBezTo>
                  <a:cubicBezTo>
                    <a:pt x="10490" y="10074"/>
                    <a:pt x="10568" y="10385"/>
                    <a:pt x="10797" y="10385"/>
                  </a:cubicBezTo>
                  <a:cubicBezTo>
                    <a:pt x="10802" y="10385"/>
                    <a:pt x="10807" y="10385"/>
                    <a:pt x="10812" y="10385"/>
                  </a:cubicBezTo>
                  <a:lnTo>
                    <a:pt x="12843" y="10385"/>
                  </a:lnTo>
                  <a:cubicBezTo>
                    <a:pt x="12934" y="10385"/>
                    <a:pt x="13011" y="10457"/>
                    <a:pt x="13011" y="10553"/>
                  </a:cubicBezTo>
                  <a:lnTo>
                    <a:pt x="13011" y="10567"/>
                  </a:lnTo>
                  <a:cubicBezTo>
                    <a:pt x="13011" y="10659"/>
                    <a:pt x="12934" y="10736"/>
                    <a:pt x="12843" y="10736"/>
                  </a:cubicBezTo>
                  <a:lnTo>
                    <a:pt x="10966" y="10736"/>
                  </a:lnTo>
                  <a:cubicBezTo>
                    <a:pt x="10687" y="10750"/>
                    <a:pt x="10687" y="11159"/>
                    <a:pt x="10966" y="11174"/>
                  </a:cubicBezTo>
                  <a:lnTo>
                    <a:pt x="13218" y="11174"/>
                  </a:lnTo>
                  <a:cubicBezTo>
                    <a:pt x="13314" y="11174"/>
                    <a:pt x="13387" y="11251"/>
                    <a:pt x="13387" y="11342"/>
                  </a:cubicBezTo>
                  <a:lnTo>
                    <a:pt x="13387" y="11361"/>
                  </a:lnTo>
                  <a:cubicBezTo>
                    <a:pt x="13387" y="11453"/>
                    <a:pt x="13314" y="11530"/>
                    <a:pt x="13218" y="11530"/>
                  </a:cubicBezTo>
                  <a:lnTo>
                    <a:pt x="12905" y="11530"/>
                  </a:lnTo>
                  <a:cubicBezTo>
                    <a:pt x="12881" y="11525"/>
                    <a:pt x="12862" y="11525"/>
                    <a:pt x="12838" y="11525"/>
                  </a:cubicBezTo>
                  <a:lnTo>
                    <a:pt x="12357" y="11525"/>
                  </a:lnTo>
                  <a:cubicBezTo>
                    <a:pt x="12347" y="11525"/>
                    <a:pt x="12333" y="11525"/>
                    <a:pt x="12323" y="11530"/>
                  </a:cubicBezTo>
                  <a:lnTo>
                    <a:pt x="10966" y="11530"/>
                  </a:lnTo>
                  <a:cubicBezTo>
                    <a:pt x="10960" y="11529"/>
                    <a:pt x="10954" y="11529"/>
                    <a:pt x="10948" y="11529"/>
                  </a:cubicBezTo>
                  <a:cubicBezTo>
                    <a:pt x="10658" y="11529"/>
                    <a:pt x="10660" y="11968"/>
                    <a:pt x="10952" y="11968"/>
                  </a:cubicBezTo>
                  <a:cubicBezTo>
                    <a:pt x="10957" y="11968"/>
                    <a:pt x="10962" y="11968"/>
                    <a:pt x="10966" y="11968"/>
                  </a:cubicBezTo>
                  <a:lnTo>
                    <a:pt x="12468" y="11968"/>
                  </a:lnTo>
                  <a:cubicBezTo>
                    <a:pt x="12482" y="11968"/>
                    <a:pt x="12492" y="11968"/>
                    <a:pt x="12506" y="11963"/>
                  </a:cubicBezTo>
                  <a:lnTo>
                    <a:pt x="12511" y="11963"/>
                  </a:lnTo>
                  <a:cubicBezTo>
                    <a:pt x="12521" y="11968"/>
                    <a:pt x="12535" y="11968"/>
                    <a:pt x="12549" y="11968"/>
                  </a:cubicBezTo>
                  <a:lnTo>
                    <a:pt x="12877" y="11968"/>
                  </a:lnTo>
                  <a:cubicBezTo>
                    <a:pt x="12954" y="11982"/>
                    <a:pt x="13007" y="12054"/>
                    <a:pt x="13011" y="12131"/>
                  </a:cubicBezTo>
                  <a:lnTo>
                    <a:pt x="13011" y="12146"/>
                  </a:lnTo>
                  <a:lnTo>
                    <a:pt x="13007" y="12151"/>
                  </a:lnTo>
                  <a:cubicBezTo>
                    <a:pt x="13007" y="12242"/>
                    <a:pt x="12934" y="12319"/>
                    <a:pt x="12838" y="12319"/>
                  </a:cubicBezTo>
                  <a:lnTo>
                    <a:pt x="10962" y="12319"/>
                  </a:lnTo>
                  <a:cubicBezTo>
                    <a:pt x="10957" y="12319"/>
                    <a:pt x="10952" y="12319"/>
                    <a:pt x="10948" y="12319"/>
                  </a:cubicBezTo>
                  <a:cubicBezTo>
                    <a:pt x="10660" y="12319"/>
                    <a:pt x="10658" y="12757"/>
                    <a:pt x="10943" y="12757"/>
                  </a:cubicBezTo>
                  <a:cubicBezTo>
                    <a:pt x="10949" y="12757"/>
                    <a:pt x="10955" y="12757"/>
                    <a:pt x="10962" y="12757"/>
                  </a:cubicBezTo>
                  <a:lnTo>
                    <a:pt x="11909" y="12757"/>
                  </a:lnTo>
                  <a:cubicBezTo>
                    <a:pt x="12001" y="12757"/>
                    <a:pt x="12078" y="12834"/>
                    <a:pt x="12078" y="12925"/>
                  </a:cubicBezTo>
                  <a:lnTo>
                    <a:pt x="12078" y="12944"/>
                  </a:lnTo>
                  <a:cubicBezTo>
                    <a:pt x="12078" y="13036"/>
                    <a:pt x="12001" y="13113"/>
                    <a:pt x="11909" y="13113"/>
                  </a:cubicBezTo>
                  <a:lnTo>
                    <a:pt x="10788" y="13113"/>
                  </a:lnTo>
                  <a:cubicBezTo>
                    <a:pt x="10766" y="13113"/>
                    <a:pt x="10743" y="13113"/>
                    <a:pt x="10719" y="13113"/>
                  </a:cubicBezTo>
                  <a:cubicBezTo>
                    <a:pt x="10104" y="13113"/>
                    <a:pt x="9218" y="12991"/>
                    <a:pt x="9042" y="12689"/>
                  </a:cubicBezTo>
                  <a:cubicBezTo>
                    <a:pt x="9003" y="12622"/>
                    <a:pt x="8931" y="12584"/>
                    <a:pt x="8854" y="12584"/>
                  </a:cubicBezTo>
                  <a:lnTo>
                    <a:pt x="8060" y="12584"/>
                  </a:lnTo>
                  <a:lnTo>
                    <a:pt x="8060" y="10490"/>
                  </a:lnTo>
                  <a:lnTo>
                    <a:pt x="8589" y="10490"/>
                  </a:lnTo>
                  <a:cubicBezTo>
                    <a:pt x="8594" y="10491"/>
                    <a:pt x="8598" y="10491"/>
                    <a:pt x="8602" y="10491"/>
                  </a:cubicBezTo>
                  <a:cubicBezTo>
                    <a:pt x="8665" y="10491"/>
                    <a:pt x="8727" y="10458"/>
                    <a:pt x="8763" y="10404"/>
                  </a:cubicBezTo>
                  <a:cubicBezTo>
                    <a:pt x="9229" y="9793"/>
                    <a:pt x="9484" y="9745"/>
                    <a:pt x="9807" y="9682"/>
                  </a:cubicBezTo>
                  <a:cubicBezTo>
                    <a:pt x="10124" y="9644"/>
                    <a:pt x="10427" y="9519"/>
                    <a:pt x="10682" y="9331"/>
                  </a:cubicBezTo>
                  <a:cubicBezTo>
                    <a:pt x="10913" y="9160"/>
                    <a:pt x="11080" y="9109"/>
                    <a:pt x="11187" y="9109"/>
                  </a:cubicBezTo>
                  <a:close/>
                  <a:moveTo>
                    <a:pt x="3340" y="8065"/>
                  </a:moveTo>
                  <a:lnTo>
                    <a:pt x="3340" y="8590"/>
                  </a:lnTo>
                  <a:cubicBezTo>
                    <a:pt x="3340" y="8657"/>
                    <a:pt x="3369" y="8725"/>
                    <a:pt x="3426" y="8763"/>
                  </a:cubicBezTo>
                  <a:cubicBezTo>
                    <a:pt x="4037" y="9230"/>
                    <a:pt x="4086" y="9485"/>
                    <a:pt x="4148" y="9807"/>
                  </a:cubicBezTo>
                  <a:cubicBezTo>
                    <a:pt x="4158" y="9870"/>
                    <a:pt x="4172" y="9937"/>
                    <a:pt x="4187" y="10009"/>
                  </a:cubicBezTo>
                  <a:cubicBezTo>
                    <a:pt x="4244" y="10250"/>
                    <a:pt x="4350" y="10481"/>
                    <a:pt x="4499" y="10683"/>
                  </a:cubicBezTo>
                  <a:cubicBezTo>
                    <a:pt x="4759" y="11044"/>
                    <a:pt x="4740" y="11246"/>
                    <a:pt x="4687" y="11313"/>
                  </a:cubicBezTo>
                  <a:cubicBezTo>
                    <a:pt x="4646" y="11351"/>
                    <a:pt x="4590" y="11371"/>
                    <a:pt x="4532" y="11371"/>
                  </a:cubicBezTo>
                  <a:cubicBezTo>
                    <a:pt x="4517" y="11371"/>
                    <a:pt x="4501" y="11369"/>
                    <a:pt x="4485" y="11366"/>
                  </a:cubicBezTo>
                  <a:cubicBezTo>
                    <a:pt x="4249" y="11318"/>
                    <a:pt x="3975" y="10933"/>
                    <a:pt x="3859" y="10702"/>
                  </a:cubicBezTo>
                  <a:cubicBezTo>
                    <a:pt x="3818" y="10619"/>
                    <a:pt x="3743" y="10582"/>
                    <a:pt x="3668" y="10582"/>
                  </a:cubicBezTo>
                  <a:cubicBezTo>
                    <a:pt x="3553" y="10582"/>
                    <a:pt x="3437" y="10671"/>
                    <a:pt x="3446" y="10818"/>
                  </a:cubicBezTo>
                  <a:lnTo>
                    <a:pt x="3446" y="10827"/>
                  </a:lnTo>
                  <a:lnTo>
                    <a:pt x="3446" y="12848"/>
                  </a:lnTo>
                  <a:cubicBezTo>
                    <a:pt x="3446" y="12940"/>
                    <a:pt x="3369" y="13017"/>
                    <a:pt x="3277" y="13017"/>
                  </a:cubicBezTo>
                  <a:lnTo>
                    <a:pt x="3263" y="13017"/>
                  </a:lnTo>
                  <a:cubicBezTo>
                    <a:pt x="3167" y="13017"/>
                    <a:pt x="3094" y="12940"/>
                    <a:pt x="3094" y="12848"/>
                  </a:cubicBezTo>
                  <a:lnTo>
                    <a:pt x="3094" y="12839"/>
                  </a:lnTo>
                  <a:lnTo>
                    <a:pt x="3094" y="12834"/>
                  </a:lnTo>
                  <a:lnTo>
                    <a:pt x="3094" y="10972"/>
                  </a:lnTo>
                  <a:cubicBezTo>
                    <a:pt x="3087" y="10832"/>
                    <a:pt x="2981" y="10762"/>
                    <a:pt x="2875" y="10762"/>
                  </a:cubicBezTo>
                  <a:cubicBezTo>
                    <a:pt x="2768" y="10762"/>
                    <a:pt x="2661" y="10832"/>
                    <a:pt x="2652" y="10972"/>
                  </a:cubicBezTo>
                  <a:lnTo>
                    <a:pt x="2652" y="12834"/>
                  </a:lnTo>
                  <a:lnTo>
                    <a:pt x="2652" y="12839"/>
                  </a:lnTo>
                  <a:lnTo>
                    <a:pt x="2652" y="12848"/>
                  </a:lnTo>
                  <a:lnTo>
                    <a:pt x="2652" y="13228"/>
                  </a:lnTo>
                  <a:cubicBezTo>
                    <a:pt x="2652" y="13320"/>
                    <a:pt x="2579" y="13397"/>
                    <a:pt x="2483" y="13397"/>
                  </a:cubicBezTo>
                  <a:lnTo>
                    <a:pt x="2469" y="13397"/>
                  </a:lnTo>
                  <a:cubicBezTo>
                    <a:pt x="2377" y="13397"/>
                    <a:pt x="2300" y="13320"/>
                    <a:pt x="2300" y="13228"/>
                  </a:cubicBezTo>
                  <a:lnTo>
                    <a:pt x="2300" y="12911"/>
                  </a:lnTo>
                  <a:cubicBezTo>
                    <a:pt x="2300" y="12892"/>
                    <a:pt x="2305" y="12867"/>
                    <a:pt x="2305" y="12848"/>
                  </a:cubicBezTo>
                  <a:lnTo>
                    <a:pt x="2305" y="12367"/>
                  </a:lnTo>
                  <a:cubicBezTo>
                    <a:pt x="2305" y="12353"/>
                    <a:pt x="2300" y="12343"/>
                    <a:pt x="2300" y="12329"/>
                  </a:cubicBezTo>
                  <a:lnTo>
                    <a:pt x="2300" y="10972"/>
                  </a:lnTo>
                  <a:cubicBezTo>
                    <a:pt x="2308" y="10818"/>
                    <a:pt x="2195" y="10741"/>
                    <a:pt x="2081" y="10741"/>
                  </a:cubicBezTo>
                  <a:cubicBezTo>
                    <a:pt x="1968" y="10741"/>
                    <a:pt x="1855" y="10818"/>
                    <a:pt x="1863" y="10972"/>
                  </a:cubicBezTo>
                  <a:lnTo>
                    <a:pt x="1863" y="12473"/>
                  </a:lnTo>
                  <a:cubicBezTo>
                    <a:pt x="1863" y="12487"/>
                    <a:pt x="1863" y="12502"/>
                    <a:pt x="1867" y="12511"/>
                  </a:cubicBezTo>
                  <a:lnTo>
                    <a:pt x="1867" y="12516"/>
                  </a:lnTo>
                  <a:cubicBezTo>
                    <a:pt x="1863" y="12531"/>
                    <a:pt x="1863" y="12540"/>
                    <a:pt x="1863" y="12555"/>
                  </a:cubicBezTo>
                  <a:lnTo>
                    <a:pt x="1863" y="12882"/>
                  </a:lnTo>
                  <a:cubicBezTo>
                    <a:pt x="1843" y="12959"/>
                    <a:pt x="1776" y="13017"/>
                    <a:pt x="1694" y="13017"/>
                  </a:cubicBezTo>
                  <a:lnTo>
                    <a:pt x="1680" y="13017"/>
                  </a:lnTo>
                  <a:cubicBezTo>
                    <a:pt x="1588" y="13017"/>
                    <a:pt x="1511" y="12940"/>
                    <a:pt x="1511" y="12848"/>
                  </a:cubicBezTo>
                  <a:lnTo>
                    <a:pt x="1511" y="10972"/>
                  </a:lnTo>
                  <a:cubicBezTo>
                    <a:pt x="1504" y="10832"/>
                    <a:pt x="1398" y="10762"/>
                    <a:pt x="1292" y="10762"/>
                  </a:cubicBezTo>
                  <a:cubicBezTo>
                    <a:pt x="1187" y="10762"/>
                    <a:pt x="1081" y="10832"/>
                    <a:pt x="1073" y="10972"/>
                  </a:cubicBezTo>
                  <a:lnTo>
                    <a:pt x="1073" y="11915"/>
                  </a:lnTo>
                  <a:cubicBezTo>
                    <a:pt x="1073" y="12006"/>
                    <a:pt x="996" y="12083"/>
                    <a:pt x="905" y="12083"/>
                  </a:cubicBezTo>
                  <a:lnTo>
                    <a:pt x="891" y="12083"/>
                  </a:lnTo>
                  <a:cubicBezTo>
                    <a:pt x="794" y="12083"/>
                    <a:pt x="717" y="12006"/>
                    <a:pt x="717" y="11915"/>
                  </a:cubicBezTo>
                  <a:lnTo>
                    <a:pt x="717" y="10794"/>
                  </a:lnTo>
                  <a:cubicBezTo>
                    <a:pt x="708" y="10178"/>
                    <a:pt x="828" y="9230"/>
                    <a:pt x="1141" y="9047"/>
                  </a:cubicBezTo>
                  <a:cubicBezTo>
                    <a:pt x="1208" y="9008"/>
                    <a:pt x="1247" y="8936"/>
                    <a:pt x="1247" y="8859"/>
                  </a:cubicBezTo>
                  <a:lnTo>
                    <a:pt x="1247" y="8065"/>
                  </a:lnTo>
                  <a:close/>
                  <a:moveTo>
                    <a:pt x="11342" y="1"/>
                  </a:moveTo>
                  <a:cubicBezTo>
                    <a:pt x="11258" y="256"/>
                    <a:pt x="11020" y="415"/>
                    <a:pt x="10767" y="415"/>
                  </a:cubicBezTo>
                  <a:cubicBezTo>
                    <a:pt x="10701" y="415"/>
                    <a:pt x="10633" y="404"/>
                    <a:pt x="10567" y="381"/>
                  </a:cubicBezTo>
                  <a:lnTo>
                    <a:pt x="10548" y="381"/>
                  </a:lnTo>
                  <a:cubicBezTo>
                    <a:pt x="10447" y="381"/>
                    <a:pt x="10346" y="410"/>
                    <a:pt x="10254" y="458"/>
                  </a:cubicBezTo>
                  <a:lnTo>
                    <a:pt x="5986" y="458"/>
                  </a:lnTo>
                  <a:cubicBezTo>
                    <a:pt x="5866" y="458"/>
                    <a:pt x="5765" y="559"/>
                    <a:pt x="5765" y="679"/>
                  </a:cubicBezTo>
                  <a:lnTo>
                    <a:pt x="5765" y="814"/>
                  </a:lnTo>
                  <a:lnTo>
                    <a:pt x="5086" y="814"/>
                  </a:lnTo>
                  <a:cubicBezTo>
                    <a:pt x="4880" y="578"/>
                    <a:pt x="4495" y="424"/>
                    <a:pt x="3912" y="343"/>
                  </a:cubicBezTo>
                  <a:cubicBezTo>
                    <a:pt x="3619" y="304"/>
                    <a:pt x="3325" y="285"/>
                    <a:pt x="3032" y="285"/>
                  </a:cubicBezTo>
                  <a:lnTo>
                    <a:pt x="1915" y="285"/>
                  </a:lnTo>
                  <a:cubicBezTo>
                    <a:pt x="1583" y="290"/>
                    <a:pt x="1309" y="559"/>
                    <a:pt x="1309" y="896"/>
                  </a:cubicBezTo>
                  <a:lnTo>
                    <a:pt x="1309" y="910"/>
                  </a:lnTo>
                  <a:cubicBezTo>
                    <a:pt x="1309" y="968"/>
                    <a:pt x="1319" y="1026"/>
                    <a:pt x="1333" y="1079"/>
                  </a:cubicBezTo>
                  <a:lnTo>
                    <a:pt x="987" y="1079"/>
                  </a:lnTo>
                  <a:cubicBezTo>
                    <a:pt x="650" y="1079"/>
                    <a:pt x="381" y="1353"/>
                    <a:pt x="376" y="1685"/>
                  </a:cubicBezTo>
                  <a:lnTo>
                    <a:pt x="376" y="1704"/>
                  </a:lnTo>
                  <a:cubicBezTo>
                    <a:pt x="381" y="1772"/>
                    <a:pt x="390" y="1839"/>
                    <a:pt x="409" y="1902"/>
                  </a:cubicBezTo>
                  <a:cubicBezTo>
                    <a:pt x="164" y="1983"/>
                    <a:pt x="0" y="2214"/>
                    <a:pt x="0" y="2474"/>
                  </a:cubicBezTo>
                  <a:lnTo>
                    <a:pt x="0" y="2489"/>
                  </a:lnTo>
                  <a:cubicBezTo>
                    <a:pt x="0" y="2753"/>
                    <a:pt x="164" y="2984"/>
                    <a:pt x="414" y="3066"/>
                  </a:cubicBezTo>
                  <a:cubicBezTo>
                    <a:pt x="390" y="3133"/>
                    <a:pt x="376" y="3201"/>
                    <a:pt x="376" y="3268"/>
                  </a:cubicBezTo>
                  <a:lnTo>
                    <a:pt x="376" y="3283"/>
                  </a:lnTo>
                  <a:cubicBezTo>
                    <a:pt x="376" y="3388"/>
                    <a:pt x="405" y="3489"/>
                    <a:pt x="453" y="3576"/>
                  </a:cubicBezTo>
                  <a:lnTo>
                    <a:pt x="453" y="7849"/>
                  </a:lnTo>
                  <a:cubicBezTo>
                    <a:pt x="453" y="7969"/>
                    <a:pt x="554" y="8065"/>
                    <a:pt x="674" y="8065"/>
                  </a:cubicBezTo>
                  <a:lnTo>
                    <a:pt x="809" y="8065"/>
                  </a:lnTo>
                  <a:lnTo>
                    <a:pt x="809" y="8749"/>
                  </a:lnTo>
                  <a:cubicBezTo>
                    <a:pt x="573" y="8956"/>
                    <a:pt x="419" y="9340"/>
                    <a:pt x="337" y="9923"/>
                  </a:cubicBezTo>
                  <a:cubicBezTo>
                    <a:pt x="299" y="10216"/>
                    <a:pt x="279" y="10510"/>
                    <a:pt x="284" y="10803"/>
                  </a:cubicBezTo>
                  <a:lnTo>
                    <a:pt x="284" y="11915"/>
                  </a:lnTo>
                  <a:cubicBezTo>
                    <a:pt x="284" y="12252"/>
                    <a:pt x="554" y="12526"/>
                    <a:pt x="891" y="12526"/>
                  </a:cubicBezTo>
                  <a:lnTo>
                    <a:pt x="905" y="12526"/>
                  </a:lnTo>
                  <a:cubicBezTo>
                    <a:pt x="963" y="12526"/>
                    <a:pt x="1020" y="12516"/>
                    <a:pt x="1073" y="12502"/>
                  </a:cubicBezTo>
                  <a:lnTo>
                    <a:pt x="1073" y="12848"/>
                  </a:lnTo>
                  <a:cubicBezTo>
                    <a:pt x="1073" y="13185"/>
                    <a:pt x="1348" y="13455"/>
                    <a:pt x="1685" y="13455"/>
                  </a:cubicBezTo>
                  <a:lnTo>
                    <a:pt x="1699" y="13455"/>
                  </a:lnTo>
                  <a:cubicBezTo>
                    <a:pt x="1765" y="13431"/>
                    <a:pt x="1832" y="13421"/>
                    <a:pt x="1898" y="13421"/>
                  </a:cubicBezTo>
                  <a:cubicBezTo>
                    <a:pt x="2150" y="13421"/>
                    <a:pt x="2386" y="13579"/>
                    <a:pt x="2474" y="13835"/>
                  </a:cubicBezTo>
                  <a:lnTo>
                    <a:pt x="2488" y="13835"/>
                  </a:lnTo>
                  <a:cubicBezTo>
                    <a:pt x="2572" y="13579"/>
                    <a:pt x="2810" y="13421"/>
                    <a:pt x="3063" y="13421"/>
                  </a:cubicBezTo>
                  <a:cubicBezTo>
                    <a:pt x="3129" y="13421"/>
                    <a:pt x="3197" y="13431"/>
                    <a:pt x="3263" y="13455"/>
                  </a:cubicBezTo>
                  <a:lnTo>
                    <a:pt x="3277" y="13455"/>
                  </a:lnTo>
                  <a:cubicBezTo>
                    <a:pt x="3383" y="13455"/>
                    <a:pt x="3484" y="13430"/>
                    <a:pt x="3576" y="13378"/>
                  </a:cubicBezTo>
                  <a:lnTo>
                    <a:pt x="4365" y="13378"/>
                  </a:lnTo>
                  <a:cubicBezTo>
                    <a:pt x="4371" y="13378"/>
                    <a:pt x="4377" y="13378"/>
                    <a:pt x="4383" y="13378"/>
                  </a:cubicBezTo>
                  <a:cubicBezTo>
                    <a:pt x="4668" y="13378"/>
                    <a:pt x="4667" y="12939"/>
                    <a:pt x="4378" y="12939"/>
                  </a:cubicBezTo>
                  <a:cubicBezTo>
                    <a:pt x="4374" y="12939"/>
                    <a:pt x="4369" y="12939"/>
                    <a:pt x="4365" y="12940"/>
                  </a:cubicBezTo>
                  <a:lnTo>
                    <a:pt x="3879" y="12940"/>
                  </a:lnTo>
                  <a:cubicBezTo>
                    <a:pt x="3883" y="12911"/>
                    <a:pt x="3888" y="12877"/>
                    <a:pt x="3888" y="12848"/>
                  </a:cubicBezTo>
                  <a:lnTo>
                    <a:pt x="3888" y="11482"/>
                  </a:lnTo>
                  <a:cubicBezTo>
                    <a:pt x="4023" y="11636"/>
                    <a:pt x="4201" y="11742"/>
                    <a:pt x="4398" y="11794"/>
                  </a:cubicBezTo>
                  <a:cubicBezTo>
                    <a:pt x="4442" y="11804"/>
                    <a:pt x="4490" y="11809"/>
                    <a:pt x="4538" y="11809"/>
                  </a:cubicBezTo>
                  <a:cubicBezTo>
                    <a:pt x="4697" y="11809"/>
                    <a:pt x="4851" y="11751"/>
                    <a:pt x="4976" y="11645"/>
                  </a:cubicBezTo>
                  <a:lnTo>
                    <a:pt x="4981" y="11640"/>
                  </a:lnTo>
                  <a:cubicBezTo>
                    <a:pt x="5000" y="11626"/>
                    <a:pt x="5442" y="11231"/>
                    <a:pt x="4860" y="10428"/>
                  </a:cubicBezTo>
                  <a:cubicBezTo>
                    <a:pt x="4803" y="10351"/>
                    <a:pt x="4754" y="10274"/>
                    <a:pt x="4711" y="10187"/>
                  </a:cubicBezTo>
                  <a:lnTo>
                    <a:pt x="6660" y="10187"/>
                  </a:lnTo>
                  <a:lnTo>
                    <a:pt x="6660" y="12940"/>
                  </a:lnTo>
                  <a:lnTo>
                    <a:pt x="5048" y="12940"/>
                  </a:lnTo>
                  <a:cubicBezTo>
                    <a:pt x="4769" y="12954"/>
                    <a:pt x="4769" y="13363"/>
                    <a:pt x="5048" y="13378"/>
                  </a:cubicBezTo>
                  <a:lnTo>
                    <a:pt x="7844" y="13378"/>
                  </a:lnTo>
                  <a:cubicBezTo>
                    <a:pt x="7964" y="13378"/>
                    <a:pt x="8060" y="13281"/>
                    <a:pt x="8060" y="13161"/>
                  </a:cubicBezTo>
                  <a:lnTo>
                    <a:pt x="8060" y="13021"/>
                  </a:lnTo>
                  <a:lnTo>
                    <a:pt x="8743" y="13021"/>
                  </a:lnTo>
                  <a:cubicBezTo>
                    <a:pt x="8945" y="13257"/>
                    <a:pt x="9335" y="13416"/>
                    <a:pt x="9917" y="13493"/>
                  </a:cubicBezTo>
                  <a:cubicBezTo>
                    <a:pt x="10187" y="13532"/>
                    <a:pt x="10461" y="13551"/>
                    <a:pt x="10735" y="13551"/>
                  </a:cubicBezTo>
                  <a:lnTo>
                    <a:pt x="11909" y="13551"/>
                  </a:lnTo>
                  <a:cubicBezTo>
                    <a:pt x="12246" y="13551"/>
                    <a:pt x="12516" y="13276"/>
                    <a:pt x="12516" y="12944"/>
                  </a:cubicBezTo>
                  <a:lnTo>
                    <a:pt x="12516" y="12925"/>
                  </a:lnTo>
                  <a:cubicBezTo>
                    <a:pt x="12516" y="12872"/>
                    <a:pt x="12511" y="12815"/>
                    <a:pt x="12492" y="12757"/>
                  </a:cubicBezTo>
                  <a:lnTo>
                    <a:pt x="12843" y="12757"/>
                  </a:lnTo>
                  <a:cubicBezTo>
                    <a:pt x="13175" y="12757"/>
                    <a:pt x="13449" y="12487"/>
                    <a:pt x="13449" y="12151"/>
                  </a:cubicBezTo>
                  <a:lnTo>
                    <a:pt x="13449" y="12136"/>
                  </a:lnTo>
                  <a:cubicBezTo>
                    <a:pt x="13449" y="12069"/>
                    <a:pt x="13435" y="12001"/>
                    <a:pt x="13416" y="11939"/>
                  </a:cubicBezTo>
                  <a:cubicBezTo>
                    <a:pt x="13661" y="11852"/>
                    <a:pt x="13825" y="11621"/>
                    <a:pt x="13829" y="11361"/>
                  </a:cubicBezTo>
                  <a:lnTo>
                    <a:pt x="13829" y="11347"/>
                  </a:lnTo>
                  <a:cubicBezTo>
                    <a:pt x="13829" y="11087"/>
                    <a:pt x="13661" y="10851"/>
                    <a:pt x="13416" y="10770"/>
                  </a:cubicBezTo>
                  <a:cubicBezTo>
                    <a:pt x="13435" y="10702"/>
                    <a:pt x="13449" y="10635"/>
                    <a:pt x="13449" y="10567"/>
                  </a:cubicBezTo>
                  <a:lnTo>
                    <a:pt x="13449" y="10553"/>
                  </a:lnTo>
                  <a:cubicBezTo>
                    <a:pt x="13449" y="10447"/>
                    <a:pt x="13420" y="10346"/>
                    <a:pt x="13372" y="10260"/>
                  </a:cubicBezTo>
                  <a:lnTo>
                    <a:pt x="13372" y="10255"/>
                  </a:lnTo>
                  <a:lnTo>
                    <a:pt x="13372" y="8248"/>
                  </a:lnTo>
                  <a:cubicBezTo>
                    <a:pt x="13379" y="8094"/>
                    <a:pt x="13265" y="8017"/>
                    <a:pt x="13151" y="8017"/>
                  </a:cubicBezTo>
                  <a:cubicBezTo>
                    <a:pt x="13038" y="8017"/>
                    <a:pt x="12925" y="8094"/>
                    <a:pt x="12934" y="8248"/>
                  </a:cubicBezTo>
                  <a:lnTo>
                    <a:pt x="12934" y="9952"/>
                  </a:lnTo>
                  <a:cubicBezTo>
                    <a:pt x="12901" y="9947"/>
                    <a:pt x="12872" y="9947"/>
                    <a:pt x="12838" y="9947"/>
                  </a:cubicBezTo>
                  <a:lnTo>
                    <a:pt x="11476" y="9947"/>
                  </a:lnTo>
                  <a:cubicBezTo>
                    <a:pt x="11626" y="9807"/>
                    <a:pt x="11736" y="9629"/>
                    <a:pt x="11789" y="9437"/>
                  </a:cubicBezTo>
                  <a:cubicBezTo>
                    <a:pt x="11832" y="9230"/>
                    <a:pt x="11775" y="9018"/>
                    <a:pt x="11640" y="8859"/>
                  </a:cubicBezTo>
                  <a:lnTo>
                    <a:pt x="11635" y="8855"/>
                  </a:lnTo>
                  <a:cubicBezTo>
                    <a:pt x="11626" y="8843"/>
                    <a:pt x="11478" y="8673"/>
                    <a:pt x="11182" y="8673"/>
                  </a:cubicBezTo>
                  <a:cubicBezTo>
                    <a:pt x="10991" y="8673"/>
                    <a:pt x="10738" y="8744"/>
                    <a:pt x="10423" y="8975"/>
                  </a:cubicBezTo>
                  <a:cubicBezTo>
                    <a:pt x="10346" y="9028"/>
                    <a:pt x="10264" y="9081"/>
                    <a:pt x="10182" y="9119"/>
                  </a:cubicBezTo>
                  <a:lnTo>
                    <a:pt x="10182" y="7170"/>
                  </a:lnTo>
                  <a:lnTo>
                    <a:pt x="12934" y="7170"/>
                  </a:lnTo>
                  <a:lnTo>
                    <a:pt x="12934" y="7502"/>
                  </a:lnTo>
                  <a:cubicBezTo>
                    <a:pt x="12927" y="7656"/>
                    <a:pt x="13040" y="7733"/>
                    <a:pt x="13153" y="7733"/>
                  </a:cubicBezTo>
                  <a:cubicBezTo>
                    <a:pt x="13266" y="7733"/>
                    <a:pt x="13379" y="7656"/>
                    <a:pt x="13372" y="7502"/>
                  </a:cubicBezTo>
                  <a:lnTo>
                    <a:pt x="13372" y="5987"/>
                  </a:lnTo>
                  <a:cubicBezTo>
                    <a:pt x="13372" y="5866"/>
                    <a:pt x="13276" y="5770"/>
                    <a:pt x="13151" y="5770"/>
                  </a:cubicBezTo>
                  <a:lnTo>
                    <a:pt x="13016" y="5770"/>
                  </a:lnTo>
                  <a:lnTo>
                    <a:pt x="13016" y="5092"/>
                  </a:lnTo>
                  <a:cubicBezTo>
                    <a:pt x="13252" y="4885"/>
                    <a:pt x="13406" y="4495"/>
                    <a:pt x="13488" y="3913"/>
                  </a:cubicBezTo>
                  <a:cubicBezTo>
                    <a:pt x="13526" y="3624"/>
                    <a:pt x="13545" y="3331"/>
                    <a:pt x="13545" y="3037"/>
                  </a:cubicBezTo>
                  <a:lnTo>
                    <a:pt x="13545" y="1921"/>
                  </a:lnTo>
                  <a:cubicBezTo>
                    <a:pt x="13545" y="1584"/>
                    <a:pt x="13271" y="1315"/>
                    <a:pt x="12934" y="1315"/>
                  </a:cubicBezTo>
                  <a:lnTo>
                    <a:pt x="12920" y="1315"/>
                  </a:lnTo>
                  <a:cubicBezTo>
                    <a:pt x="12862" y="1315"/>
                    <a:pt x="12804" y="1319"/>
                    <a:pt x="12752" y="1339"/>
                  </a:cubicBezTo>
                  <a:lnTo>
                    <a:pt x="12752" y="987"/>
                  </a:lnTo>
                  <a:cubicBezTo>
                    <a:pt x="12752" y="655"/>
                    <a:pt x="12477" y="381"/>
                    <a:pt x="12145" y="381"/>
                  </a:cubicBezTo>
                  <a:lnTo>
                    <a:pt x="12131" y="381"/>
                  </a:lnTo>
                  <a:cubicBezTo>
                    <a:pt x="12065" y="404"/>
                    <a:pt x="11997" y="415"/>
                    <a:pt x="11931" y="415"/>
                  </a:cubicBezTo>
                  <a:cubicBezTo>
                    <a:pt x="11679" y="415"/>
                    <a:pt x="11444" y="256"/>
                    <a:pt x="11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5"/>
            <p:cNvSpPr/>
            <p:nvPr/>
          </p:nvSpPr>
          <p:spPr>
            <a:xfrm>
              <a:off x="8121836" y="3229316"/>
              <a:ext cx="19199" cy="11540"/>
            </a:xfrm>
            <a:custGeom>
              <a:avLst/>
              <a:gdLst/>
              <a:ahLst/>
              <a:cxnLst/>
              <a:rect l="l" t="t" r="r" b="b"/>
              <a:pathLst>
                <a:path w="732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4" y="439"/>
                    <a:pt x="299" y="439"/>
                    <a:pt x="304" y="439"/>
                  </a:cubicBezTo>
                  <a:lnTo>
                    <a:pt x="458" y="439"/>
                  </a:lnTo>
                  <a:cubicBezTo>
                    <a:pt x="732" y="424"/>
                    <a:pt x="732" y="15"/>
                    <a:pt x="458" y="1"/>
                  </a:cubicBezTo>
                  <a:lnTo>
                    <a:pt x="304" y="1"/>
                  </a:lnTo>
                  <a:cubicBezTo>
                    <a:pt x="299" y="1"/>
                    <a:pt x="294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5"/>
            <p:cNvSpPr/>
            <p:nvPr/>
          </p:nvSpPr>
          <p:spPr>
            <a:xfrm>
              <a:off x="8102270" y="3229316"/>
              <a:ext cx="19225" cy="11540"/>
            </a:xfrm>
            <a:custGeom>
              <a:avLst/>
              <a:gdLst/>
              <a:ahLst/>
              <a:cxnLst/>
              <a:rect l="l" t="t" r="r" b="b"/>
              <a:pathLst>
                <a:path w="733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732" y="424"/>
                    <a:pt x="732" y="15"/>
                    <a:pt x="453" y="1"/>
                  </a:cubicBezTo>
                  <a:lnTo>
                    <a:pt x="304" y="1"/>
                  </a:lnTo>
                  <a:cubicBezTo>
                    <a:pt x="299" y="1"/>
                    <a:pt x="295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5"/>
            <p:cNvSpPr/>
            <p:nvPr/>
          </p:nvSpPr>
          <p:spPr>
            <a:xfrm>
              <a:off x="8165610" y="2937299"/>
              <a:ext cx="19985" cy="11514"/>
            </a:xfrm>
            <a:custGeom>
              <a:avLst/>
              <a:gdLst/>
              <a:ahLst/>
              <a:cxnLst/>
              <a:rect l="l" t="t" r="r" b="b"/>
              <a:pathLst>
                <a:path w="762" h="439" extrusionOk="0">
                  <a:moveTo>
                    <a:pt x="286" y="0"/>
                  </a:moveTo>
                  <a:cubicBezTo>
                    <a:pt x="1" y="0"/>
                    <a:pt x="2" y="439"/>
                    <a:pt x="291" y="439"/>
                  </a:cubicBezTo>
                  <a:cubicBezTo>
                    <a:pt x="295" y="439"/>
                    <a:pt x="300" y="439"/>
                    <a:pt x="304" y="439"/>
                  </a:cubicBezTo>
                  <a:lnTo>
                    <a:pt x="458" y="439"/>
                  </a:lnTo>
                  <a:cubicBezTo>
                    <a:pt x="463" y="439"/>
                    <a:pt x="468" y="439"/>
                    <a:pt x="472" y="439"/>
                  </a:cubicBezTo>
                  <a:cubicBezTo>
                    <a:pt x="760" y="439"/>
                    <a:pt x="762" y="0"/>
                    <a:pt x="476" y="0"/>
                  </a:cubicBezTo>
                  <a:cubicBezTo>
                    <a:pt x="470" y="0"/>
                    <a:pt x="464" y="0"/>
                    <a:pt x="458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5"/>
            <p:cNvSpPr/>
            <p:nvPr/>
          </p:nvSpPr>
          <p:spPr>
            <a:xfrm>
              <a:off x="8185306" y="2937299"/>
              <a:ext cx="19854" cy="11514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286" y="0"/>
                  </a:moveTo>
                  <a:cubicBezTo>
                    <a:pt x="1" y="0"/>
                    <a:pt x="2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458" y="439"/>
                    <a:pt x="462" y="439"/>
                    <a:pt x="467" y="439"/>
                  </a:cubicBezTo>
                  <a:cubicBezTo>
                    <a:pt x="755" y="439"/>
                    <a:pt x="756" y="0"/>
                    <a:pt x="471" y="0"/>
                  </a:cubicBezTo>
                  <a:cubicBezTo>
                    <a:pt x="465" y="0"/>
                    <a:pt x="459" y="0"/>
                    <a:pt x="453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1" name="Google Shape;12271;p75"/>
          <p:cNvGrpSpPr/>
          <p:nvPr/>
        </p:nvGrpSpPr>
        <p:grpSpPr>
          <a:xfrm>
            <a:off x="8040058" y="3806321"/>
            <a:ext cx="301275" cy="365480"/>
            <a:chOff x="8040058" y="3806321"/>
            <a:chExt cx="301275" cy="365480"/>
          </a:xfrm>
        </p:grpSpPr>
        <p:sp>
          <p:nvSpPr>
            <p:cNvPr id="12272" name="Google Shape;12272;p75"/>
            <p:cNvSpPr/>
            <p:nvPr/>
          </p:nvSpPr>
          <p:spPr>
            <a:xfrm>
              <a:off x="8045488" y="3842541"/>
              <a:ext cx="290417" cy="323962"/>
            </a:xfrm>
            <a:custGeom>
              <a:avLst/>
              <a:gdLst/>
              <a:ahLst/>
              <a:cxnLst/>
              <a:rect l="l" t="t" r="r" b="b"/>
              <a:pathLst>
                <a:path w="11073" h="12352" extrusionOk="0">
                  <a:moveTo>
                    <a:pt x="2454" y="0"/>
                  </a:moveTo>
                  <a:lnTo>
                    <a:pt x="0" y="1001"/>
                  </a:lnTo>
                  <a:lnTo>
                    <a:pt x="0" y="3171"/>
                  </a:lnTo>
                  <a:lnTo>
                    <a:pt x="0" y="3854"/>
                  </a:lnTo>
                  <a:lnTo>
                    <a:pt x="0" y="12352"/>
                  </a:lnTo>
                  <a:lnTo>
                    <a:pt x="11072" y="12352"/>
                  </a:lnTo>
                  <a:lnTo>
                    <a:pt x="11072" y="1001"/>
                  </a:lnTo>
                  <a:lnTo>
                    <a:pt x="8613" y="0"/>
                  </a:lnTo>
                  <a:lnTo>
                    <a:pt x="8589" y="0"/>
                  </a:lnTo>
                  <a:lnTo>
                    <a:pt x="7175" y="2262"/>
                  </a:lnTo>
                  <a:lnTo>
                    <a:pt x="6852" y="1925"/>
                  </a:lnTo>
                  <a:lnTo>
                    <a:pt x="6203" y="2685"/>
                  </a:lnTo>
                  <a:lnTo>
                    <a:pt x="7507" y="9397"/>
                  </a:lnTo>
                  <a:lnTo>
                    <a:pt x="5534" y="11313"/>
                  </a:lnTo>
                  <a:lnTo>
                    <a:pt x="3566" y="9397"/>
                  </a:lnTo>
                  <a:lnTo>
                    <a:pt x="4870" y="2685"/>
                  </a:lnTo>
                  <a:lnTo>
                    <a:pt x="4220" y="1925"/>
                  </a:lnTo>
                  <a:lnTo>
                    <a:pt x="3893" y="226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5"/>
            <p:cNvSpPr/>
            <p:nvPr/>
          </p:nvSpPr>
          <p:spPr>
            <a:xfrm>
              <a:off x="8321480" y="3862972"/>
              <a:ext cx="14425" cy="303531"/>
            </a:xfrm>
            <a:custGeom>
              <a:avLst/>
              <a:gdLst/>
              <a:ahLst/>
              <a:cxnLst/>
              <a:rect l="l" t="t" r="r" b="b"/>
              <a:pathLst>
                <a:path w="550" h="11573" extrusionOk="0">
                  <a:moveTo>
                    <a:pt x="1" y="1"/>
                  </a:moveTo>
                  <a:lnTo>
                    <a:pt x="1" y="11573"/>
                  </a:lnTo>
                  <a:lnTo>
                    <a:pt x="549" y="11573"/>
                  </a:lnTo>
                  <a:lnTo>
                    <a:pt x="549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5"/>
            <p:cNvSpPr/>
            <p:nvPr/>
          </p:nvSpPr>
          <p:spPr>
            <a:xfrm>
              <a:off x="8156168" y="3857806"/>
              <a:ext cx="69057" cy="55183"/>
            </a:xfrm>
            <a:custGeom>
              <a:avLst/>
              <a:gdLst/>
              <a:ahLst/>
              <a:cxnLst/>
              <a:rect l="l" t="t" r="r" b="b"/>
              <a:pathLst>
                <a:path w="2633" h="2104" extrusionOk="0">
                  <a:moveTo>
                    <a:pt x="1314" y="0"/>
                  </a:moveTo>
                  <a:lnTo>
                    <a:pt x="0" y="1343"/>
                  </a:lnTo>
                  <a:lnTo>
                    <a:pt x="650" y="2103"/>
                  </a:lnTo>
                  <a:lnTo>
                    <a:pt x="1983" y="2103"/>
                  </a:lnTo>
                  <a:lnTo>
                    <a:pt x="2632" y="1343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5"/>
            <p:cNvSpPr/>
            <p:nvPr/>
          </p:nvSpPr>
          <p:spPr>
            <a:xfrm>
              <a:off x="8193778" y="3884426"/>
              <a:ext cx="31447" cy="28562"/>
            </a:xfrm>
            <a:custGeom>
              <a:avLst/>
              <a:gdLst/>
              <a:ahLst/>
              <a:cxnLst/>
              <a:rect l="l" t="t" r="r" b="b"/>
              <a:pathLst>
                <a:path w="1199" h="1089" extrusionOk="0">
                  <a:moveTo>
                    <a:pt x="871" y="1"/>
                  </a:moveTo>
                  <a:lnTo>
                    <a:pt x="0" y="1088"/>
                  </a:lnTo>
                  <a:lnTo>
                    <a:pt x="549" y="1088"/>
                  </a:lnTo>
                  <a:lnTo>
                    <a:pt x="1198" y="328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5"/>
            <p:cNvSpPr/>
            <p:nvPr/>
          </p:nvSpPr>
          <p:spPr>
            <a:xfrm>
              <a:off x="8138989" y="3912962"/>
              <a:ext cx="103389" cy="226291"/>
            </a:xfrm>
            <a:custGeom>
              <a:avLst/>
              <a:gdLst/>
              <a:ahLst/>
              <a:cxnLst/>
              <a:rect l="l" t="t" r="r" b="b"/>
              <a:pathLst>
                <a:path w="3942" h="8628" extrusionOk="0">
                  <a:moveTo>
                    <a:pt x="1305" y="0"/>
                  </a:moveTo>
                  <a:lnTo>
                    <a:pt x="727" y="2969"/>
                  </a:lnTo>
                  <a:lnTo>
                    <a:pt x="602" y="3599"/>
                  </a:lnTo>
                  <a:lnTo>
                    <a:pt x="1" y="6712"/>
                  </a:lnTo>
                  <a:lnTo>
                    <a:pt x="1969" y="8628"/>
                  </a:lnTo>
                  <a:lnTo>
                    <a:pt x="3942" y="671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5"/>
            <p:cNvSpPr/>
            <p:nvPr/>
          </p:nvSpPr>
          <p:spPr>
            <a:xfrm>
              <a:off x="8183549" y="3912962"/>
              <a:ext cx="58828" cy="226291"/>
            </a:xfrm>
            <a:custGeom>
              <a:avLst/>
              <a:gdLst/>
              <a:ahLst/>
              <a:cxnLst/>
              <a:rect l="l" t="t" r="r" b="b"/>
              <a:pathLst>
                <a:path w="2243" h="8628" extrusionOk="0">
                  <a:moveTo>
                    <a:pt x="390" y="0"/>
                  </a:moveTo>
                  <a:lnTo>
                    <a:pt x="1694" y="6712"/>
                  </a:lnTo>
                  <a:lnTo>
                    <a:pt x="0" y="8363"/>
                  </a:lnTo>
                  <a:lnTo>
                    <a:pt x="270" y="8628"/>
                  </a:lnTo>
                  <a:lnTo>
                    <a:pt x="2243" y="671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5"/>
            <p:cNvSpPr/>
            <p:nvPr/>
          </p:nvSpPr>
          <p:spPr>
            <a:xfrm>
              <a:off x="8109850" y="3811488"/>
              <a:ext cx="80781" cy="90380"/>
            </a:xfrm>
            <a:custGeom>
              <a:avLst/>
              <a:gdLst/>
              <a:ahLst/>
              <a:cxnLst/>
              <a:rect l="l" t="t" r="r" b="b"/>
              <a:pathLst>
                <a:path w="3080" h="3446" extrusionOk="0">
                  <a:moveTo>
                    <a:pt x="458" y="1"/>
                  </a:moveTo>
                  <a:lnTo>
                    <a:pt x="0" y="1141"/>
                  </a:lnTo>
                  <a:lnTo>
                    <a:pt x="1439" y="3446"/>
                  </a:lnTo>
                  <a:lnTo>
                    <a:pt x="3080" y="1766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5"/>
            <p:cNvSpPr/>
            <p:nvPr/>
          </p:nvSpPr>
          <p:spPr>
            <a:xfrm>
              <a:off x="8190604" y="3811488"/>
              <a:ext cx="80807" cy="90380"/>
            </a:xfrm>
            <a:custGeom>
              <a:avLst/>
              <a:gdLst/>
              <a:ahLst/>
              <a:cxnLst/>
              <a:rect l="l" t="t" r="r" b="b"/>
              <a:pathLst>
                <a:path w="3081" h="3446" extrusionOk="0">
                  <a:moveTo>
                    <a:pt x="2628" y="1"/>
                  </a:moveTo>
                  <a:lnTo>
                    <a:pt x="1" y="1766"/>
                  </a:lnTo>
                  <a:lnTo>
                    <a:pt x="1642" y="3446"/>
                  </a:lnTo>
                  <a:lnTo>
                    <a:pt x="3080" y="114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5"/>
            <p:cNvSpPr/>
            <p:nvPr/>
          </p:nvSpPr>
          <p:spPr>
            <a:xfrm>
              <a:off x="8121836" y="3811488"/>
              <a:ext cx="137721" cy="46344"/>
            </a:xfrm>
            <a:custGeom>
              <a:avLst/>
              <a:gdLst/>
              <a:ahLst/>
              <a:cxnLst/>
              <a:rect l="l" t="t" r="r" b="b"/>
              <a:pathLst>
                <a:path w="5251" h="1767" extrusionOk="0">
                  <a:moveTo>
                    <a:pt x="1" y="1"/>
                  </a:moveTo>
                  <a:lnTo>
                    <a:pt x="2623" y="1766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5"/>
            <p:cNvSpPr/>
            <p:nvPr/>
          </p:nvSpPr>
          <p:spPr>
            <a:xfrm>
              <a:off x="8040321" y="3806321"/>
              <a:ext cx="301013" cy="338728"/>
            </a:xfrm>
            <a:custGeom>
              <a:avLst/>
              <a:gdLst/>
              <a:ahLst/>
              <a:cxnLst/>
              <a:rect l="l" t="t" r="r" b="b"/>
              <a:pathLst>
                <a:path w="11477" h="12915" extrusionOk="0">
                  <a:moveTo>
                    <a:pt x="7689" y="400"/>
                  </a:moveTo>
                  <a:lnTo>
                    <a:pt x="5736" y="1718"/>
                  </a:lnTo>
                  <a:lnTo>
                    <a:pt x="3782" y="400"/>
                  </a:lnTo>
                  <a:close/>
                  <a:moveTo>
                    <a:pt x="3205" y="510"/>
                  </a:moveTo>
                  <a:lnTo>
                    <a:pt x="4682" y="1501"/>
                  </a:lnTo>
                  <a:lnTo>
                    <a:pt x="5413" y="1997"/>
                  </a:lnTo>
                  <a:lnTo>
                    <a:pt x="5178" y="2238"/>
                  </a:lnTo>
                  <a:lnTo>
                    <a:pt x="4129" y="3311"/>
                  </a:lnTo>
                  <a:lnTo>
                    <a:pt x="2882" y="1319"/>
                  </a:lnTo>
                  <a:lnTo>
                    <a:pt x="3205" y="510"/>
                  </a:lnTo>
                  <a:close/>
                  <a:moveTo>
                    <a:pt x="8262" y="505"/>
                  </a:moveTo>
                  <a:lnTo>
                    <a:pt x="8584" y="1319"/>
                  </a:lnTo>
                  <a:lnTo>
                    <a:pt x="7338" y="3311"/>
                  </a:lnTo>
                  <a:lnTo>
                    <a:pt x="7194" y="3162"/>
                  </a:lnTo>
                  <a:lnTo>
                    <a:pt x="6053" y="1997"/>
                  </a:lnTo>
                  <a:lnTo>
                    <a:pt x="6785" y="1501"/>
                  </a:lnTo>
                  <a:lnTo>
                    <a:pt x="8262" y="505"/>
                  </a:lnTo>
                  <a:close/>
                  <a:moveTo>
                    <a:pt x="5736" y="2257"/>
                  </a:moveTo>
                  <a:lnTo>
                    <a:pt x="5919" y="2445"/>
                  </a:lnTo>
                  <a:lnTo>
                    <a:pt x="6770" y="3316"/>
                  </a:lnTo>
                  <a:lnTo>
                    <a:pt x="6308" y="3859"/>
                  </a:lnTo>
                  <a:lnTo>
                    <a:pt x="5163" y="3859"/>
                  </a:lnTo>
                  <a:lnTo>
                    <a:pt x="5043" y="3720"/>
                  </a:lnTo>
                  <a:lnTo>
                    <a:pt x="4696" y="3316"/>
                  </a:lnTo>
                  <a:lnTo>
                    <a:pt x="5033" y="2969"/>
                  </a:lnTo>
                  <a:lnTo>
                    <a:pt x="5736" y="2257"/>
                  </a:lnTo>
                  <a:close/>
                  <a:moveTo>
                    <a:pt x="3075" y="0"/>
                  </a:moveTo>
                  <a:cubicBezTo>
                    <a:pt x="3065" y="0"/>
                    <a:pt x="3060" y="0"/>
                    <a:pt x="3051" y="5"/>
                  </a:cubicBezTo>
                  <a:lnTo>
                    <a:pt x="3046" y="5"/>
                  </a:lnTo>
                  <a:lnTo>
                    <a:pt x="3022" y="15"/>
                  </a:lnTo>
                  <a:lnTo>
                    <a:pt x="3017" y="19"/>
                  </a:lnTo>
                  <a:cubicBezTo>
                    <a:pt x="3007" y="19"/>
                    <a:pt x="2998" y="24"/>
                    <a:pt x="2993" y="34"/>
                  </a:cubicBezTo>
                  <a:cubicBezTo>
                    <a:pt x="2983" y="39"/>
                    <a:pt x="2979" y="44"/>
                    <a:pt x="2974" y="48"/>
                  </a:cubicBezTo>
                  <a:lnTo>
                    <a:pt x="2964" y="58"/>
                  </a:lnTo>
                  <a:cubicBezTo>
                    <a:pt x="2959" y="63"/>
                    <a:pt x="2955" y="68"/>
                    <a:pt x="2950" y="72"/>
                  </a:cubicBezTo>
                  <a:lnTo>
                    <a:pt x="2950" y="77"/>
                  </a:lnTo>
                  <a:cubicBezTo>
                    <a:pt x="2945" y="87"/>
                    <a:pt x="2940" y="92"/>
                    <a:pt x="2935" y="101"/>
                  </a:cubicBezTo>
                  <a:lnTo>
                    <a:pt x="2930" y="111"/>
                  </a:lnTo>
                  <a:lnTo>
                    <a:pt x="2926" y="121"/>
                  </a:lnTo>
                  <a:lnTo>
                    <a:pt x="2483" y="1232"/>
                  </a:lnTo>
                  <a:lnTo>
                    <a:pt x="125" y="2194"/>
                  </a:lnTo>
                  <a:cubicBezTo>
                    <a:pt x="48" y="2223"/>
                    <a:pt x="0" y="2300"/>
                    <a:pt x="0" y="2382"/>
                  </a:cubicBezTo>
                  <a:lnTo>
                    <a:pt x="0" y="4552"/>
                  </a:lnTo>
                  <a:cubicBezTo>
                    <a:pt x="0" y="4689"/>
                    <a:pt x="102" y="4758"/>
                    <a:pt x="205" y="4758"/>
                  </a:cubicBezTo>
                  <a:cubicBezTo>
                    <a:pt x="307" y="4758"/>
                    <a:pt x="409" y="4689"/>
                    <a:pt x="409" y="4552"/>
                  </a:cubicBezTo>
                  <a:lnTo>
                    <a:pt x="409" y="2522"/>
                  </a:lnTo>
                  <a:lnTo>
                    <a:pt x="2598" y="1627"/>
                  </a:lnTo>
                  <a:lnTo>
                    <a:pt x="3922" y="3749"/>
                  </a:lnTo>
                  <a:cubicBezTo>
                    <a:pt x="3955" y="3801"/>
                    <a:pt x="4013" y="3835"/>
                    <a:pt x="4076" y="3845"/>
                  </a:cubicBezTo>
                  <a:lnTo>
                    <a:pt x="4148" y="3845"/>
                  </a:lnTo>
                  <a:lnTo>
                    <a:pt x="4162" y="3840"/>
                  </a:lnTo>
                  <a:lnTo>
                    <a:pt x="4172" y="3840"/>
                  </a:lnTo>
                  <a:lnTo>
                    <a:pt x="4182" y="3835"/>
                  </a:lnTo>
                  <a:lnTo>
                    <a:pt x="4191" y="3830"/>
                  </a:lnTo>
                  <a:lnTo>
                    <a:pt x="4201" y="3821"/>
                  </a:lnTo>
                  <a:lnTo>
                    <a:pt x="4210" y="3821"/>
                  </a:lnTo>
                  <a:lnTo>
                    <a:pt x="4220" y="3811"/>
                  </a:lnTo>
                  <a:lnTo>
                    <a:pt x="4225" y="3806"/>
                  </a:lnTo>
                  <a:lnTo>
                    <a:pt x="4244" y="3792"/>
                  </a:lnTo>
                  <a:lnTo>
                    <a:pt x="4412" y="3619"/>
                  </a:lnTo>
                  <a:lnTo>
                    <a:pt x="4850" y="4129"/>
                  </a:lnTo>
                  <a:lnTo>
                    <a:pt x="4292" y="7006"/>
                  </a:lnTo>
                  <a:cubicBezTo>
                    <a:pt x="4273" y="7117"/>
                    <a:pt x="4345" y="7223"/>
                    <a:pt x="4456" y="7247"/>
                  </a:cubicBezTo>
                  <a:lnTo>
                    <a:pt x="4562" y="7247"/>
                  </a:lnTo>
                  <a:lnTo>
                    <a:pt x="4571" y="7242"/>
                  </a:lnTo>
                  <a:lnTo>
                    <a:pt x="4576" y="7242"/>
                  </a:lnTo>
                  <a:lnTo>
                    <a:pt x="4586" y="7237"/>
                  </a:lnTo>
                  <a:lnTo>
                    <a:pt x="4595" y="7232"/>
                  </a:lnTo>
                  <a:lnTo>
                    <a:pt x="4605" y="7227"/>
                  </a:lnTo>
                  <a:lnTo>
                    <a:pt x="4610" y="7223"/>
                  </a:lnTo>
                  <a:lnTo>
                    <a:pt x="4624" y="7213"/>
                  </a:lnTo>
                  <a:lnTo>
                    <a:pt x="4629" y="7208"/>
                  </a:lnTo>
                  <a:lnTo>
                    <a:pt x="4639" y="7199"/>
                  </a:lnTo>
                  <a:lnTo>
                    <a:pt x="4643" y="7194"/>
                  </a:lnTo>
                  <a:lnTo>
                    <a:pt x="4648" y="7184"/>
                  </a:lnTo>
                  <a:lnTo>
                    <a:pt x="4653" y="7179"/>
                  </a:lnTo>
                  <a:lnTo>
                    <a:pt x="4663" y="7170"/>
                  </a:lnTo>
                  <a:lnTo>
                    <a:pt x="4668" y="7165"/>
                  </a:lnTo>
                  <a:lnTo>
                    <a:pt x="4672" y="7155"/>
                  </a:lnTo>
                  <a:lnTo>
                    <a:pt x="4677" y="7146"/>
                  </a:lnTo>
                  <a:lnTo>
                    <a:pt x="4682" y="7136"/>
                  </a:lnTo>
                  <a:lnTo>
                    <a:pt x="4682" y="7131"/>
                  </a:lnTo>
                  <a:lnTo>
                    <a:pt x="4687" y="7117"/>
                  </a:lnTo>
                  <a:lnTo>
                    <a:pt x="4687" y="7112"/>
                  </a:lnTo>
                  <a:cubicBezTo>
                    <a:pt x="4687" y="7107"/>
                    <a:pt x="4692" y="7098"/>
                    <a:pt x="4692" y="7093"/>
                  </a:cubicBezTo>
                  <a:lnTo>
                    <a:pt x="5235" y="4287"/>
                  </a:lnTo>
                  <a:lnTo>
                    <a:pt x="6231" y="4287"/>
                  </a:lnTo>
                  <a:lnTo>
                    <a:pt x="7482" y="10726"/>
                  </a:lnTo>
                  <a:lnTo>
                    <a:pt x="5736" y="12424"/>
                  </a:lnTo>
                  <a:lnTo>
                    <a:pt x="3984" y="10726"/>
                  </a:lnTo>
                  <a:lnTo>
                    <a:pt x="4571" y="7718"/>
                  </a:lnTo>
                  <a:cubicBezTo>
                    <a:pt x="4602" y="7567"/>
                    <a:pt x="4482" y="7475"/>
                    <a:pt x="4364" y="7475"/>
                  </a:cubicBezTo>
                  <a:cubicBezTo>
                    <a:pt x="4276" y="7475"/>
                    <a:pt x="4190" y="7526"/>
                    <a:pt x="4167" y="7641"/>
                  </a:cubicBezTo>
                  <a:lnTo>
                    <a:pt x="3561" y="10759"/>
                  </a:lnTo>
                  <a:cubicBezTo>
                    <a:pt x="3551" y="10827"/>
                    <a:pt x="3570" y="10894"/>
                    <a:pt x="3623" y="10942"/>
                  </a:cubicBezTo>
                  <a:lnTo>
                    <a:pt x="5596" y="12857"/>
                  </a:lnTo>
                  <a:cubicBezTo>
                    <a:pt x="5635" y="12896"/>
                    <a:pt x="5685" y="12915"/>
                    <a:pt x="5736" y="12915"/>
                  </a:cubicBezTo>
                  <a:cubicBezTo>
                    <a:pt x="5787" y="12915"/>
                    <a:pt x="5839" y="12896"/>
                    <a:pt x="5880" y="12857"/>
                  </a:cubicBezTo>
                  <a:lnTo>
                    <a:pt x="7848" y="10942"/>
                  </a:lnTo>
                  <a:cubicBezTo>
                    <a:pt x="7901" y="10894"/>
                    <a:pt x="7925" y="10827"/>
                    <a:pt x="7911" y="10759"/>
                  </a:cubicBezTo>
                  <a:lnTo>
                    <a:pt x="6626" y="4143"/>
                  </a:lnTo>
                  <a:lnTo>
                    <a:pt x="6713" y="4042"/>
                  </a:lnTo>
                  <a:lnTo>
                    <a:pt x="7064" y="3628"/>
                  </a:lnTo>
                  <a:lnTo>
                    <a:pt x="7232" y="3801"/>
                  </a:lnTo>
                  <a:lnTo>
                    <a:pt x="7251" y="3816"/>
                  </a:lnTo>
                  <a:lnTo>
                    <a:pt x="7256" y="3821"/>
                  </a:lnTo>
                  <a:lnTo>
                    <a:pt x="7266" y="3830"/>
                  </a:lnTo>
                  <a:lnTo>
                    <a:pt x="7275" y="3835"/>
                  </a:lnTo>
                  <a:lnTo>
                    <a:pt x="7285" y="3840"/>
                  </a:lnTo>
                  <a:lnTo>
                    <a:pt x="7295" y="3845"/>
                  </a:lnTo>
                  <a:lnTo>
                    <a:pt x="7304" y="3850"/>
                  </a:lnTo>
                  <a:lnTo>
                    <a:pt x="7314" y="3850"/>
                  </a:lnTo>
                  <a:lnTo>
                    <a:pt x="7328" y="3854"/>
                  </a:lnTo>
                  <a:lnTo>
                    <a:pt x="7401" y="3854"/>
                  </a:lnTo>
                  <a:cubicBezTo>
                    <a:pt x="7463" y="3850"/>
                    <a:pt x="7521" y="3811"/>
                    <a:pt x="7555" y="3758"/>
                  </a:cubicBezTo>
                  <a:lnTo>
                    <a:pt x="8878" y="1636"/>
                  </a:lnTo>
                  <a:lnTo>
                    <a:pt x="11067" y="2531"/>
                  </a:lnTo>
                  <a:lnTo>
                    <a:pt x="11067" y="10268"/>
                  </a:lnTo>
                  <a:cubicBezTo>
                    <a:pt x="11067" y="10403"/>
                    <a:pt x="11169" y="10471"/>
                    <a:pt x="11272" y="10471"/>
                  </a:cubicBezTo>
                  <a:cubicBezTo>
                    <a:pt x="11374" y="10471"/>
                    <a:pt x="11476" y="10403"/>
                    <a:pt x="11476" y="10268"/>
                  </a:cubicBezTo>
                  <a:lnTo>
                    <a:pt x="11476" y="2382"/>
                  </a:lnTo>
                  <a:cubicBezTo>
                    <a:pt x="11476" y="2300"/>
                    <a:pt x="11423" y="2223"/>
                    <a:pt x="11346" y="2194"/>
                  </a:cubicBezTo>
                  <a:lnTo>
                    <a:pt x="8993" y="1232"/>
                  </a:lnTo>
                  <a:lnTo>
                    <a:pt x="8546" y="121"/>
                  </a:lnTo>
                  <a:lnTo>
                    <a:pt x="8541" y="111"/>
                  </a:lnTo>
                  <a:lnTo>
                    <a:pt x="8541" y="101"/>
                  </a:lnTo>
                  <a:cubicBezTo>
                    <a:pt x="8536" y="92"/>
                    <a:pt x="8531" y="87"/>
                    <a:pt x="8527" y="77"/>
                  </a:cubicBezTo>
                  <a:lnTo>
                    <a:pt x="8522" y="72"/>
                  </a:lnTo>
                  <a:cubicBezTo>
                    <a:pt x="8517" y="68"/>
                    <a:pt x="8512" y="63"/>
                    <a:pt x="8507" y="58"/>
                  </a:cubicBezTo>
                  <a:lnTo>
                    <a:pt x="8502" y="48"/>
                  </a:lnTo>
                  <a:cubicBezTo>
                    <a:pt x="8493" y="44"/>
                    <a:pt x="8488" y="39"/>
                    <a:pt x="8478" y="34"/>
                  </a:cubicBezTo>
                  <a:cubicBezTo>
                    <a:pt x="8474" y="24"/>
                    <a:pt x="8464" y="19"/>
                    <a:pt x="8454" y="19"/>
                  </a:cubicBezTo>
                  <a:lnTo>
                    <a:pt x="8450" y="15"/>
                  </a:lnTo>
                  <a:lnTo>
                    <a:pt x="8425" y="5"/>
                  </a:lnTo>
                  <a:lnTo>
                    <a:pt x="8421" y="5"/>
                  </a:lnTo>
                  <a:cubicBezTo>
                    <a:pt x="8411" y="0"/>
                    <a:pt x="8406" y="0"/>
                    <a:pt x="8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5"/>
            <p:cNvSpPr/>
            <p:nvPr/>
          </p:nvSpPr>
          <p:spPr>
            <a:xfrm>
              <a:off x="8040058" y="3938219"/>
              <a:ext cx="301144" cy="233582"/>
            </a:xfrm>
            <a:custGeom>
              <a:avLst/>
              <a:gdLst/>
              <a:ahLst/>
              <a:cxnLst/>
              <a:rect l="l" t="t" r="r" b="b"/>
              <a:pathLst>
                <a:path w="11482" h="8906" extrusionOk="0">
                  <a:moveTo>
                    <a:pt x="205" y="1"/>
                  </a:moveTo>
                  <a:cubicBezTo>
                    <a:pt x="103" y="1"/>
                    <a:pt x="0" y="69"/>
                    <a:pt x="0" y="206"/>
                  </a:cubicBezTo>
                  <a:lnTo>
                    <a:pt x="0" y="8704"/>
                  </a:lnTo>
                  <a:cubicBezTo>
                    <a:pt x="0" y="8815"/>
                    <a:pt x="92" y="8906"/>
                    <a:pt x="203" y="8906"/>
                  </a:cubicBezTo>
                  <a:lnTo>
                    <a:pt x="11279" y="8906"/>
                  </a:lnTo>
                  <a:cubicBezTo>
                    <a:pt x="11390" y="8906"/>
                    <a:pt x="11481" y="8815"/>
                    <a:pt x="11481" y="8704"/>
                  </a:cubicBezTo>
                  <a:lnTo>
                    <a:pt x="11481" y="5908"/>
                  </a:lnTo>
                  <a:cubicBezTo>
                    <a:pt x="11481" y="5793"/>
                    <a:pt x="11390" y="5701"/>
                    <a:pt x="11279" y="5701"/>
                  </a:cubicBezTo>
                  <a:cubicBezTo>
                    <a:pt x="11164" y="5701"/>
                    <a:pt x="11072" y="5793"/>
                    <a:pt x="11072" y="5908"/>
                  </a:cubicBezTo>
                  <a:lnTo>
                    <a:pt x="11072" y="8497"/>
                  </a:lnTo>
                  <a:lnTo>
                    <a:pt x="409" y="8497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3" name="Google Shape;12283;p75"/>
          <p:cNvGrpSpPr/>
          <p:nvPr/>
        </p:nvGrpSpPr>
        <p:grpSpPr>
          <a:xfrm>
            <a:off x="4895276" y="4298401"/>
            <a:ext cx="345941" cy="342190"/>
            <a:chOff x="4895276" y="4298401"/>
            <a:chExt cx="345941" cy="342190"/>
          </a:xfrm>
        </p:grpSpPr>
        <p:sp>
          <p:nvSpPr>
            <p:cNvPr id="12284" name="Google Shape;12284;p75"/>
            <p:cNvSpPr/>
            <p:nvPr/>
          </p:nvSpPr>
          <p:spPr>
            <a:xfrm>
              <a:off x="5142130" y="4481233"/>
              <a:ext cx="40154" cy="39656"/>
            </a:xfrm>
            <a:custGeom>
              <a:avLst/>
              <a:gdLst/>
              <a:ahLst/>
              <a:cxnLst/>
              <a:rect l="l" t="t" r="r" b="b"/>
              <a:pathLst>
                <a:path w="1531" h="1512" extrusionOk="0">
                  <a:moveTo>
                    <a:pt x="9" y="0"/>
                  </a:moveTo>
                  <a:cubicBezTo>
                    <a:pt x="6" y="0"/>
                    <a:pt x="3" y="0"/>
                    <a:pt x="1" y="0"/>
                  </a:cubicBezTo>
                  <a:lnTo>
                    <a:pt x="977" y="1511"/>
                  </a:lnTo>
                  <a:lnTo>
                    <a:pt x="1531" y="1511"/>
                  </a:lnTo>
                  <a:cubicBezTo>
                    <a:pt x="1521" y="677"/>
                    <a:pt x="847" y="0"/>
                    <a:pt x="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5"/>
            <p:cNvSpPr/>
            <p:nvPr/>
          </p:nvSpPr>
          <p:spPr>
            <a:xfrm>
              <a:off x="5102133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17" y="0"/>
                  </a:moveTo>
                  <a:cubicBezTo>
                    <a:pt x="683" y="0"/>
                    <a:pt x="5" y="672"/>
                    <a:pt x="0" y="1511"/>
                  </a:cubicBezTo>
                  <a:lnTo>
                    <a:pt x="2502" y="1511"/>
                  </a:lnTo>
                  <a:cubicBezTo>
                    <a:pt x="2502" y="674"/>
                    <a:pt x="2060" y="0"/>
                    <a:pt x="1526" y="0"/>
                  </a:cubicBezTo>
                  <a:cubicBezTo>
                    <a:pt x="1523" y="0"/>
                    <a:pt x="1520" y="0"/>
                    <a:pt x="151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5"/>
            <p:cNvSpPr/>
            <p:nvPr/>
          </p:nvSpPr>
          <p:spPr>
            <a:xfrm>
              <a:off x="5141762" y="4415612"/>
              <a:ext cx="21848" cy="43800"/>
            </a:xfrm>
            <a:custGeom>
              <a:avLst/>
              <a:gdLst/>
              <a:ahLst/>
              <a:cxnLst/>
              <a:rect l="l" t="t" r="r" b="b"/>
              <a:pathLst>
                <a:path w="833" h="1670" extrusionOk="0">
                  <a:moveTo>
                    <a:pt x="0" y="0"/>
                  </a:moveTo>
                  <a:lnTo>
                    <a:pt x="0" y="1670"/>
                  </a:lnTo>
                  <a:cubicBezTo>
                    <a:pt x="457" y="1670"/>
                    <a:pt x="832" y="1295"/>
                    <a:pt x="832" y="833"/>
                  </a:cubicBezTo>
                  <a:cubicBezTo>
                    <a:pt x="832" y="376"/>
                    <a:pt x="457" y="0"/>
                    <a:pt x="0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5"/>
            <p:cNvSpPr/>
            <p:nvPr/>
          </p:nvSpPr>
          <p:spPr>
            <a:xfrm>
              <a:off x="4994338" y="4481233"/>
              <a:ext cx="40049" cy="39656"/>
            </a:xfrm>
            <a:custGeom>
              <a:avLst/>
              <a:gdLst/>
              <a:ahLst/>
              <a:cxnLst/>
              <a:rect l="l" t="t" r="r" b="b"/>
              <a:pathLst>
                <a:path w="1527" h="1512" extrusionOk="0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973" y="1511"/>
                  </a:lnTo>
                  <a:lnTo>
                    <a:pt x="1526" y="1511"/>
                  </a:lnTo>
                  <a:cubicBezTo>
                    <a:pt x="1517" y="677"/>
                    <a:pt x="843" y="0"/>
                    <a:pt x="1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5"/>
            <p:cNvSpPr/>
            <p:nvPr/>
          </p:nvSpPr>
          <p:spPr>
            <a:xfrm>
              <a:off x="4954210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22" y="0"/>
                  </a:moveTo>
                  <a:cubicBezTo>
                    <a:pt x="689" y="0"/>
                    <a:pt x="10" y="672"/>
                    <a:pt x="1" y="1511"/>
                  </a:cubicBezTo>
                  <a:lnTo>
                    <a:pt x="2503" y="1511"/>
                  </a:lnTo>
                  <a:cubicBezTo>
                    <a:pt x="2503" y="674"/>
                    <a:pt x="2060" y="0"/>
                    <a:pt x="1531" y="0"/>
                  </a:cubicBezTo>
                  <a:cubicBezTo>
                    <a:pt x="1528" y="0"/>
                    <a:pt x="1525" y="0"/>
                    <a:pt x="152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5"/>
            <p:cNvSpPr/>
            <p:nvPr/>
          </p:nvSpPr>
          <p:spPr>
            <a:xfrm>
              <a:off x="4993839" y="4415612"/>
              <a:ext cx="21874" cy="43800"/>
            </a:xfrm>
            <a:custGeom>
              <a:avLst/>
              <a:gdLst/>
              <a:ahLst/>
              <a:cxnLst/>
              <a:rect l="l" t="t" r="r" b="b"/>
              <a:pathLst>
                <a:path w="834" h="1670" extrusionOk="0">
                  <a:moveTo>
                    <a:pt x="1" y="0"/>
                  </a:moveTo>
                  <a:lnTo>
                    <a:pt x="1" y="1670"/>
                  </a:lnTo>
                  <a:cubicBezTo>
                    <a:pt x="458" y="1670"/>
                    <a:pt x="833" y="1295"/>
                    <a:pt x="833" y="833"/>
                  </a:cubicBezTo>
                  <a:cubicBezTo>
                    <a:pt x="833" y="376"/>
                    <a:pt x="458" y="0"/>
                    <a:pt x="1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5"/>
            <p:cNvSpPr/>
            <p:nvPr/>
          </p:nvSpPr>
          <p:spPr>
            <a:xfrm>
              <a:off x="5068299" y="4483122"/>
              <a:ext cx="53793" cy="53924"/>
            </a:xfrm>
            <a:custGeom>
              <a:avLst/>
              <a:gdLst/>
              <a:ahLst/>
              <a:cxnLst/>
              <a:rect l="l" t="t" r="r" b="b"/>
              <a:pathLst>
                <a:path w="2051" h="2056" extrusionOk="0">
                  <a:moveTo>
                    <a:pt x="1" y="1"/>
                  </a:moveTo>
                  <a:lnTo>
                    <a:pt x="1218" y="2055"/>
                  </a:lnTo>
                  <a:lnTo>
                    <a:pt x="2050" y="2055"/>
                  </a:lnTo>
                  <a:cubicBezTo>
                    <a:pt x="2050" y="920"/>
                    <a:pt x="1131" y="1"/>
                    <a:pt x="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5"/>
            <p:cNvSpPr/>
            <p:nvPr/>
          </p:nvSpPr>
          <p:spPr>
            <a:xfrm>
              <a:off x="5014428" y="4483122"/>
              <a:ext cx="85816" cy="53924"/>
            </a:xfrm>
            <a:custGeom>
              <a:avLst/>
              <a:gdLst/>
              <a:ahLst/>
              <a:cxnLst/>
              <a:rect l="l" t="t" r="r" b="b"/>
              <a:pathLst>
                <a:path w="3272" h="2056" extrusionOk="0">
                  <a:moveTo>
                    <a:pt x="2055" y="1"/>
                  </a:moveTo>
                  <a:cubicBezTo>
                    <a:pt x="919" y="1"/>
                    <a:pt x="0" y="920"/>
                    <a:pt x="0" y="2055"/>
                  </a:cubicBezTo>
                  <a:lnTo>
                    <a:pt x="3272" y="2055"/>
                  </a:lnTo>
                  <a:cubicBezTo>
                    <a:pt x="3272" y="920"/>
                    <a:pt x="2728" y="1"/>
                    <a:pt x="20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5"/>
            <p:cNvSpPr/>
            <p:nvPr/>
          </p:nvSpPr>
          <p:spPr>
            <a:xfrm>
              <a:off x="5068693" y="4401974"/>
              <a:ext cx="29663" cy="59353"/>
            </a:xfrm>
            <a:custGeom>
              <a:avLst/>
              <a:gdLst/>
              <a:ahLst/>
              <a:cxnLst/>
              <a:rect l="l" t="t" r="r" b="b"/>
              <a:pathLst>
                <a:path w="1131" h="2263" extrusionOk="0">
                  <a:moveTo>
                    <a:pt x="0" y="1"/>
                  </a:moveTo>
                  <a:lnTo>
                    <a:pt x="0" y="2262"/>
                  </a:lnTo>
                  <a:cubicBezTo>
                    <a:pt x="626" y="2262"/>
                    <a:pt x="1131" y="1757"/>
                    <a:pt x="1131" y="1131"/>
                  </a:cubicBezTo>
                  <a:cubicBezTo>
                    <a:pt x="1131" y="506"/>
                    <a:pt x="626" y="1"/>
                    <a:pt x="0" y="1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5"/>
            <p:cNvSpPr/>
            <p:nvPr/>
          </p:nvSpPr>
          <p:spPr>
            <a:xfrm>
              <a:off x="5038138" y="4401974"/>
              <a:ext cx="45347" cy="59353"/>
            </a:xfrm>
            <a:custGeom>
              <a:avLst/>
              <a:gdLst/>
              <a:ahLst/>
              <a:cxnLst/>
              <a:rect l="l" t="t" r="r" b="b"/>
              <a:pathLst>
                <a:path w="1729" h="2263" extrusionOk="0">
                  <a:moveTo>
                    <a:pt x="1131" y="1"/>
                  </a:moveTo>
                  <a:cubicBezTo>
                    <a:pt x="506" y="1"/>
                    <a:pt x="1" y="506"/>
                    <a:pt x="1" y="1131"/>
                  </a:cubicBezTo>
                  <a:cubicBezTo>
                    <a:pt x="1" y="1757"/>
                    <a:pt x="506" y="2262"/>
                    <a:pt x="1131" y="2262"/>
                  </a:cubicBezTo>
                  <a:lnTo>
                    <a:pt x="1165" y="2262"/>
                  </a:lnTo>
                  <a:cubicBezTo>
                    <a:pt x="1478" y="2248"/>
                    <a:pt x="1728" y="1747"/>
                    <a:pt x="1728" y="1131"/>
                  </a:cubicBezTo>
                  <a:cubicBezTo>
                    <a:pt x="1728" y="515"/>
                    <a:pt x="1473" y="15"/>
                    <a:pt x="116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5"/>
            <p:cNvSpPr/>
            <p:nvPr/>
          </p:nvSpPr>
          <p:spPr>
            <a:xfrm>
              <a:off x="4972018" y="4415612"/>
              <a:ext cx="29165" cy="43800"/>
            </a:xfrm>
            <a:custGeom>
              <a:avLst/>
              <a:gdLst/>
              <a:ahLst/>
              <a:cxnLst/>
              <a:rect l="l" t="t" r="r" b="b"/>
              <a:pathLst>
                <a:path w="1112" h="1670" extrusionOk="0">
                  <a:moveTo>
                    <a:pt x="833" y="0"/>
                  </a:moveTo>
                  <a:cubicBezTo>
                    <a:pt x="371" y="0"/>
                    <a:pt x="0" y="376"/>
                    <a:pt x="0" y="833"/>
                  </a:cubicBezTo>
                  <a:cubicBezTo>
                    <a:pt x="0" y="1295"/>
                    <a:pt x="371" y="1670"/>
                    <a:pt x="833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5"/>
            <p:cNvSpPr/>
            <p:nvPr/>
          </p:nvSpPr>
          <p:spPr>
            <a:xfrm>
              <a:off x="5119784" y="4415612"/>
              <a:ext cx="29191" cy="43800"/>
            </a:xfrm>
            <a:custGeom>
              <a:avLst/>
              <a:gdLst/>
              <a:ahLst/>
              <a:cxnLst/>
              <a:rect l="l" t="t" r="r" b="b"/>
              <a:pathLst>
                <a:path w="1113" h="1670" extrusionOk="0">
                  <a:moveTo>
                    <a:pt x="838" y="0"/>
                  </a:moveTo>
                  <a:cubicBezTo>
                    <a:pt x="376" y="0"/>
                    <a:pt x="1" y="376"/>
                    <a:pt x="1" y="833"/>
                  </a:cubicBezTo>
                  <a:cubicBezTo>
                    <a:pt x="1" y="1295"/>
                    <a:pt x="376" y="1670"/>
                    <a:pt x="838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5"/>
            <p:cNvSpPr/>
            <p:nvPr/>
          </p:nvSpPr>
          <p:spPr>
            <a:xfrm>
              <a:off x="511537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0" y="423"/>
                  </a:moveTo>
                  <a:cubicBezTo>
                    <a:pt x="1598" y="423"/>
                    <a:pt x="1877" y="1092"/>
                    <a:pt x="1482" y="1486"/>
                  </a:cubicBezTo>
                  <a:cubicBezTo>
                    <a:pt x="1355" y="1614"/>
                    <a:pt x="1197" y="1671"/>
                    <a:pt x="1043" y="1671"/>
                  </a:cubicBezTo>
                  <a:cubicBezTo>
                    <a:pt x="722" y="1671"/>
                    <a:pt x="414" y="1423"/>
                    <a:pt x="414" y="1048"/>
                  </a:cubicBezTo>
                  <a:cubicBezTo>
                    <a:pt x="414" y="702"/>
                    <a:pt x="693" y="423"/>
                    <a:pt x="1040" y="423"/>
                  </a:cubicBezTo>
                  <a:close/>
                  <a:moveTo>
                    <a:pt x="1048" y="1"/>
                  </a:moveTo>
                  <a:cubicBezTo>
                    <a:pt x="513" y="1"/>
                    <a:pt x="0" y="415"/>
                    <a:pt x="0" y="1044"/>
                  </a:cubicBezTo>
                  <a:cubicBezTo>
                    <a:pt x="0" y="1621"/>
                    <a:pt x="467" y="2088"/>
                    <a:pt x="1040" y="2088"/>
                  </a:cubicBezTo>
                  <a:cubicBezTo>
                    <a:pt x="1968" y="2088"/>
                    <a:pt x="2435" y="967"/>
                    <a:pt x="1776" y="307"/>
                  </a:cubicBezTo>
                  <a:cubicBezTo>
                    <a:pt x="1564" y="96"/>
                    <a:pt x="1304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5"/>
            <p:cNvSpPr/>
            <p:nvPr/>
          </p:nvSpPr>
          <p:spPr>
            <a:xfrm>
              <a:off x="5115955" y="4475673"/>
              <a:ext cx="71758" cy="50645"/>
            </a:xfrm>
            <a:custGeom>
              <a:avLst/>
              <a:gdLst/>
              <a:ahLst/>
              <a:cxnLst/>
              <a:rect l="l" t="t" r="r" b="b"/>
              <a:pathLst>
                <a:path w="2736" h="1931" extrusionOk="0">
                  <a:moveTo>
                    <a:pt x="1018" y="1"/>
                  </a:moveTo>
                  <a:cubicBezTo>
                    <a:pt x="734" y="1"/>
                    <a:pt x="455" y="73"/>
                    <a:pt x="209" y="208"/>
                  </a:cubicBezTo>
                  <a:cubicBezTo>
                    <a:pt x="0" y="318"/>
                    <a:pt x="113" y="601"/>
                    <a:pt x="303" y="601"/>
                  </a:cubicBezTo>
                  <a:cubicBezTo>
                    <a:pt x="336" y="601"/>
                    <a:pt x="371" y="592"/>
                    <a:pt x="407" y="573"/>
                  </a:cubicBezTo>
                  <a:cubicBezTo>
                    <a:pt x="604" y="467"/>
                    <a:pt x="813" y="417"/>
                    <a:pt x="1018" y="417"/>
                  </a:cubicBezTo>
                  <a:cubicBezTo>
                    <a:pt x="1628" y="417"/>
                    <a:pt x="2198" y="853"/>
                    <a:pt x="2302" y="1512"/>
                  </a:cubicBezTo>
                  <a:lnTo>
                    <a:pt x="1018" y="1512"/>
                  </a:lnTo>
                  <a:cubicBezTo>
                    <a:pt x="739" y="1512"/>
                    <a:pt x="739" y="1930"/>
                    <a:pt x="1018" y="1930"/>
                  </a:cubicBezTo>
                  <a:lnTo>
                    <a:pt x="2529" y="1930"/>
                  </a:lnTo>
                  <a:cubicBezTo>
                    <a:pt x="2644" y="1930"/>
                    <a:pt x="2736" y="1834"/>
                    <a:pt x="2736" y="1723"/>
                  </a:cubicBezTo>
                  <a:cubicBezTo>
                    <a:pt x="2736" y="771"/>
                    <a:pt x="1966" y="5"/>
                    <a:pt x="1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5"/>
            <p:cNvSpPr/>
            <p:nvPr/>
          </p:nvSpPr>
          <p:spPr>
            <a:xfrm>
              <a:off x="4948780" y="4475725"/>
              <a:ext cx="71785" cy="50593"/>
            </a:xfrm>
            <a:custGeom>
              <a:avLst/>
              <a:gdLst/>
              <a:ahLst/>
              <a:cxnLst/>
              <a:rect l="l" t="t" r="r" b="b"/>
              <a:pathLst>
                <a:path w="2737" h="1929" extrusionOk="0">
                  <a:moveTo>
                    <a:pt x="1719" y="0"/>
                  </a:moveTo>
                  <a:cubicBezTo>
                    <a:pt x="821" y="0"/>
                    <a:pt x="5" y="721"/>
                    <a:pt x="1" y="1721"/>
                  </a:cubicBezTo>
                  <a:cubicBezTo>
                    <a:pt x="1" y="1837"/>
                    <a:pt x="97" y="1928"/>
                    <a:pt x="213" y="1928"/>
                  </a:cubicBezTo>
                  <a:lnTo>
                    <a:pt x="1738" y="1928"/>
                  </a:lnTo>
                  <a:cubicBezTo>
                    <a:pt x="2017" y="1928"/>
                    <a:pt x="2017" y="1510"/>
                    <a:pt x="1738" y="1510"/>
                  </a:cubicBezTo>
                  <a:lnTo>
                    <a:pt x="434" y="1510"/>
                  </a:lnTo>
                  <a:cubicBezTo>
                    <a:pt x="538" y="851"/>
                    <a:pt x="1109" y="415"/>
                    <a:pt x="1718" y="415"/>
                  </a:cubicBezTo>
                  <a:cubicBezTo>
                    <a:pt x="1923" y="415"/>
                    <a:pt x="2132" y="465"/>
                    <a:pt x="2330" y="571"/>
                  </a:cubicBezTo>
                  <a:cubicBezTo>
                    <a:pt x="2366" y="590"/>
                    <a:pt x="2401" y="599"/>
                    <a:pt x="2434" y="599"/>
                  </a:cubicBezTo>
                  <a:cubicBezTo>
                    <a:pt x="2624" y="599"/>
                    <a:pt x="2736" y="316"/>
                    <a:pt x="2527" y="206"/>
                  </a:cubicBezTo>
                  <a:cubicBezTo>
                    <a:pt x="2263" y="65"/>
                    <a:pt x="1988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5"/>
            <p:cNvSpPr/>
            <p:nvPr/>
          </p:nvSpPr>
          <p:spPr>
            <a:xfrm>
              <a:off x="496645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5" y="423"/>
                  </a:moveTo>
                  <a:cubicBezTo>
                    <a:pt x="1598" y="423"/>
                    <a:pt x="1877" y="1092"/>
                    <a:pt x="1487" y="1486"/>
                  </a:cubicBezTo>
                  <a:cubicBezTo>
                    <a:pt x="1360" y="1614"/>
                    <a:pt x="1203" y="1671"/>
                    <a:pt x="1049" y="1671"/>
                  </a:cubicBezTo>
                  <a:cubicBezTo>
                    <a:pt x="727" y="1671"/>
                    <a:pt x="419" y="1421"/>
                    <a:pt x="419" y="1044"/>
                  </a:cubicBezTo>
                  <a:cubicBezTo>
                    <a:pt x="419" y="702"/>
                    <a:pt x="698" y="423"/>
                    <a:pt x="1045" y="423"/>
                  </a:cubicBezTo>
                  <a:close/>
                  <a:moveTo>
                    <a:pt x="1050" y="1"/>
                  </a:moveTo>
                  <a:cubicBezTo>
                    <a:pt x="514" y="1"/>
                    <a:pt x="1" y="415"/>
                    <a:pt x="1" y="1044"/>
                  </a:cubicBezTo>
                  <a:cubicBezTo>
                    <a:pt x="1" y="1621"/>
                    <a:pt x="467" y="2088"/>
                    <a:pt x="1045" y="2088"/>
                  </a:cubicBezTo>
                  <a:cubicBezTo>
                    <a:pt x="1973" y="2088"/>
                    <a:pt x="2435" y="967"/>
                    <a:pt x="1781" y="307"/>
                  </a:cubicBezTo>
                  <a:cubicBezTo>
                    <a:pt x="1568" y="96"/>
                    <a:pt x="1306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5"/>
            <p:cNvSpPr/>
            <p:nvPr/>
          </p:nvSpPr>
          <p:spPr>
            <a:xfrm>
              <a:off x="5033102" y="4396387"/>
              <a:ext cx="82171" cy="70473"/>
            </a:xfrm>
            <a:custGeom>
              <a:avLst/>
              <a:gdLst/>
              <a:ahLst/>
              <a:cxnLst/>
              <a:rect l="l" t="t" r="r" b="b"/>
              <a:pathLst>
                <a:path w="3133" h="2687" extrusionOk="0">
                  <a:moveTo>
                    <a:pt x="1343" y="420"/>
                  </a:moveTo>
                  <a:cubicBezTo>
                    <a:pt x="2165" y="420"/>
                    <a:pt x="2574" y="1417"/>
                    <a:pt x="1992" y="1999"/>
                  </a:cubicBezTo>
                  <a:cubicBezTo>
                    <a:pt x="1804" y="2187"/>
                    <a:pt x="1573" y="2271"/>
                    <a:pt x="1346" y="2271"/>
                  </a:cubicBezTo>
                  <a:cubicBezTo>
                    <a:pt x="870" y="2271"/>
                    <a:pt x="414" y="1901"/>
                    <a:pt x="414" y="1344"/>
                  </a:cubicBezTo>
                  <a:cubicBezTo>
                    <a:pt x="419" y="834"/>
                    <a:pt x="828" y="420"/>
                    <a:pt x="1343" y="420"/>
                  </a:cubicBezTo>
                  <a:close/>
                  <a:moveTo>
                    <a:pt x="1351" y="0"/>
                  </a:moveTo>
                  <a:cubicBezTo>
                    <a:pt x="661" y="0"/>
                    <a:pt x="0" y="537"/>
                    <a:pt x="0" y="1344"/>
                  </a:cubicBezTo>
                  <a:cubicBezTo>
                    <a:pt x="0" y="2085"/>
                    <a:pt x="602" y="2682"/>
                    <a:pt x="1343" y="2687"/>
                  </a:cubicBezTo>
                  <a:cubicBezTo>
                    <a:pt x="2536" y="2687"/>
                    <a:pt x="3133" y="1238"/>
                    <a:pt x="2291" y="396"/>
                  </a:cubicBezTo>
                  <a:cubicBezTo>
                    <a:pt x="2017" y="123"/>
                    <a:pt x="1681" y="0"/>
                    <a:pt x="1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5"/>
            <p:cNvSpPr/>
            <p:nvPr/>
          </p:nvSpPr>
          <p:spPr>
            <a:xfrm>
              <a:off x="5008999" y="4477692"/>
              <a:ext cx="118522" cy="64782"/>
            </a:xfrm>
            <a:custGeom>
              <a:avLst/>
              <a:gdLst/>
              <a:ahLst/>
              <a:cxnLst/>
              <a:rect l="l" t="t" r="r" b="b"/>
              <a:pathLst>
                <a:path w="4519" h="2470" extrusionOk="0">
                  <a:moveTo>
                    <a:pt x="2262" y="410"/>
                  </a:moveTo>
                  <a:cubicBezTo>
                    <a:pt x="3200" y="410"/>
                    <a:pt x="3994" y="1117"/>
                    <a:pt x="4095" y="2055"/>
                  </a:cubicBezTo>
                  <a:lnTo>
                    <a:pt x="428" y="2055"/>
                  </a:lnTo>
                  <a:cubicBezTo>
                    <a:pt x="529" y="1117"/>
                    <a:pt x="1319" y="410"/>
                    <a:pt x="2262" y="410"/>
                  </a:cubicBezTo>
                  <a:close/>
                  <a:moveTo>
                    <a:pt x="2262" y="1"/>
                  </a:moveTo>
                  <a:cubicBezTo>
                    <a:pt x="1011" y="1"/>
                    <a:pt x="0" y="1016"/>
                    <a:pt x="0" y="2262"/>
                  </a:cubicBezTo>
                  <a:cubicBezTo>
                    <a:pt x="0" y="2378"/>
                    <a:pt x="92" y="2469"/>
                    <a:pt x="207" y="2469"/>
                  </a:cubicBezTo>
                  <a:lnTo>
                    <a:pt x="4311" y="2469"/>
                  </a:lnTo>
                  <a:cubicBezTo>
                    <a:pt x="4427" y="2469"/>
                    <a:pt x="4518" y="2378"/>
                    <a:pt x="4518" y="2262"/>
                  </a:cubicBezTo>
                  <a:cubicBezTo>
                    <a:pt x="4518" y="1016"/>
                    <a:pt x="3508" y="1"/>
                    <a:pt x="2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5"/>
            <p:cNvSpPr/>
            <p:nvPr/>
          </p:nvSpPr>
          <p:spPr>
            <a:xfrm>
              <a:off x="4895276" y="4298401"/>
              <a:ext cx="345941" cy="342190"/>
            </a:xfrm>
            <a:custGeom>
              <a:avLst/>
              <a:gdLst/>
              <a:ahLst/>
              <a:cxnLst/>
              <a:rect l="l" t="t" r="r" b="b"/>
              <a:pathLst>
                <a:path w="13190" h="13047" extrusionOk="0">
                  <a:moveTo>
                    <a:pt x="6805" y="1130"/>
                  </a:moveTo>
                  <a:cubicBezTo>
                    <a:pt x="9619" y="1241"/>
                    <a:pt x="11876" y="3497"/>
                    <a:pt x="11987" y="6317"/>
                  </a:cubicBezTo>
                  <a:lnTo>
                    <a:pt x="11491" y="6317"/>
                  </a:lnTo>
                  <a:cubicBezTo>
                    <a:pt x="11212" y="6317"/>
                    <a:pt x="11212" y="6731"/>
                    <a:pt x="11491" y="6731"/>
                  </a:cubicBezTo>
                  <a:lnTo>
                    <a:pt x="11992" y="6731"/>
                  </a:lnTo>
                  <a:cubicBezTo>
                    <a:pt x="11876" y="9546"/>
                    <a:pt x="9619" y="11802"/>
                    <a:pt x="6805" y="11918"/>
                  </a:cubicBezTo>
                  <a:lnTo>
                    <a:pt x="6805" y="11417"/>
                  </a:lnTo>
                  <a:cubicBezTo>
                    <a:pt x="6805" y="11280"/>
                    <a:pt x="6700" y="11212"/>
                    <a:pt x="6595" y="11212"/>
                  </a:cubicBezTo>
                  <a:cubicBezTo>
                    <a:pt x="6491" y="11212"/>
                    <a:pt x="6386" y="11280"/>
                    <a:pt x="6386" y="11417"/>
                  </a:cubicBezTo>
                  <a:lnTo>
                    <a:pt x="6386" y="11918"/>
                  </a:lnTo>
                  <a:cubicBezTo>
                    <a:pt x="3571" y="11802"/>
                    <a:pt x="1314" y="9546"/>
                    <a:pt x="1204" y="6731"/>
                  </a:cubicBezTo>
                  <a:lnTo>
                    <a:pt x="1699" y="6731"/>
                  </a:lnTo>
                  <a:cubicBezTo>
                    <a:pt x="1978" y="6731"/>
                    <a:pt x="1978" y="6317"/>
                    <a:pt x="1699" y="6317"/>
                  </a:cubicBezTo>
                  <a:lnTo>
                    <a:pt x="1204" y="6317"/>
                  </a:lnTo>
                  <a:cubicBezTo>
                    <a:pt x="1314" y="3497"/>
                    <a:pt x="3571" y="1241"/>
                    <a:pt x="6386" y="1130"/>
                  </a:cubicBezTo>
                  <a:lnTo>
                    <a:pt x="6386" y="1626"/>
                  </a:lnTo>
                  <a:cubicBezTo>
                    <a:pt x="6386" y="1765"/>
                    <a:pt x="6491" y="1835"/>
                    <a:pt x="6595" y="1835"/>
                  </a:cubicBezTo>
                  <a:cubicBezTo>
                    <a:pt x="6700" y="1835"/>
                    <a:pt x="6805" y="1765"/>
                    <a:pt x="6805" y="1626"/>
                  </a:cubicBezTo>
                  <a:lnTo>
                    <a:pt x="6805" y="1130"/>
                  </a:lnTo>
                  <a:close/>
                  <a:moveTo>
                    <a:pt x="6595" y="0"/>
                  </a:moveTo>
                  <a:cubicBezTo>
                    <a:pt x="6491" y="0"/>
                    <a:pt x="6386" y="69"/>
                    <a:pt x="6386" y="206"/>
                  </a:cubicBezTo>
                  <a:lnTo>
                    <a:pt x="6386" y="711"/>
                  </a:lnTo>
                  <a:cubicBezTo>
                    <a:pt x="3340" y="827"/>
                    <a:pt x="901" y="3266"/>
                    <a:pt x="785" y="6312"/>
                  </a:cubicBezTo>
                  <a:lnTo>
                    <a:pt x="280" y="6312"/>
                  </a:lnTo>
                  <a:cubicBezTo>
                    <a:pt x="1" y="6312"/>
                    <a:pt x="1" y="6731"/>
                    <a:pt x="280" y="6731"/>
                  </a:cubicBezTo>
                  <a:lnTo>
                    <a:pt x="785" y="6731"/>
                  </a:lnTo>
                  <a:cubicBezTo>
                    <a:pt x="901" y="9777"/>
                    <a:pt x="3340" y="12221"/>
                    <a:pt x="6386" y="12332"/>
                  </a:cubicBezTo>
                  <a:lnTo>
                    <a:pt x="6386" y="12837"/>
                  </a:lnTo>
                  <a:cubicBezTo>
                    <a:pt x="6386" y="12976"/>
                    <a:pt x="6491" y="13046"/>
                    <a:pt x="6595" y="13046"/>
                  </a:cubicBezTo>
                  <a:cubicBezTo>
                    <a:pt x="6700" y="13046"/>
                    <a:pt x="6805" y="12976"/>
                    <a:pt x="6805" y="12837"/>
                  </a:cubicBezTo>
                  <a:lnTo>
                    <a:pt x="6805" y="12332"/>
                  </a:lnTo>
                  <a:cubicBezTo>
                    <a:pt x="9850" y="12221"/>
                    <a:pt x="12290" y="9777"/>
                    <a:pt x="12405" y="6731"/>
                  </a:cubicBezTo>
                  <a:lnTo>
                    <a:pt x="12911" y="6731"/>
                  </a:lnTo>
                  <a:cubicBezTo>
                    <a:pt x="13190" y="6731"/>
                    <a:pt x="13190" y="6312"/>
                    <a:pt x="12911" y="6312"/>
                  </a:cubicBezTo>
                  <a:lnTo>
                    <a:pt x="12911" y="6317"/>
                  </a:lnTo>
                  <a:lnTo>
                    <a:pt x="12405" y="6317"/>
                  </a:lnTo>
                  <a:cubicBezTo>
                    <a:pt x="12290" y="3271"/>
                    <a:pt x="9850" y="827"/>
                    <a:pt x="6805" y="711"/>
                  </a:cubicBezTo>
                  <a:lnTo>
                    <a:pt x="6805" y="206"/>
                  </a:lnTo>
                  <a:cubicBezTo>
                    <a:pt x="6805" y="69"/>
                    <a:pt x="6700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3" name="Google Shape;12303;p75"/>
          <p:cNvGrpSpPr/>
          <p:nvPr/>
        </p:nvGrpSpPr>
        <p:grpSpPr>
          <a:xfrm>
            <a:off x="7949705" y="4313010"/>
            <a:ext cx="382528" cy="340669"/>
            <a:chOff x="7949705" y="4313010"/>
            <a:chExt cx="382528" cy="340669"/>
          </a:xfrm>
        </p:grpSpPr>
        <p:sp>
          <p:nvSpPr>
            <p:cNvPr id="12304" name="Google Shape;12304;p75"/>
            <p:cNvSpPr/>
            <p:nvPr/>
          </p:nvSpPr>
          <p:spPr>
            <a:xfrm>
              <a:off x="8110978" y="4318675"/>
              <a:ext cx="215590" cy="179606"/>
            </a:xfrm>
            <a:custGeom>
              <a:avLst/>
              <a:gdLst/>
              <a:ahLst/>
              <a:cxnLst/>
              <a:rect l="l" t="t" r="r" b="b"/>
              <a:pathLst>
                <a:path w="8220" h="6848" extrusionOk="0">
                  <a:moveTo>
                    <a:pt x="458" y="1"/>
                  </a:moveTo>
                  <a:cubicBezTo>
                    <a:pt x="203" y="1"/>
                    <a:pt x="1" y="203"/>
                    <a:pt x="1" y="458"/>
                  </a:cubicBezTo>
                  <a:lnTo>
                    <a:pt x="1" y="6391"/>
                  </a:lnTo>
                  <a:cubicBezTo>
                    <a:pt x="1" y="6646"/>
                    <a:pt x="203" y="6848"/>
                    <a:pt x="458" y="6848"/>
                  </a:cubicBezTo>
                  <a:lnTo>
                    <a:pt x="7762" y="6848"/>
                  </a:lnTo>
                  <a:cubicBezTo>
                    <a:pt x="8017" y="6848"/>
                    <a:pt x="8219" y="6646"/>
                    <a:pt x="8219" y="6391"/>
                  </a:cubicBezTo>
                  <a:lnTo>
                    <a:pt x="8219" y="458"/>
                  </a:lnTo>
                  <a:cubicBezTo>
                    <a:pt x="8219" y="203"/>
                    <a:pt x="8017" y="1"/>
                    <a:pt x="7762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5"/>
            <p:cNvSpPr/>
            <p:nvPr/>
          </p:nvSpPr>
          <p:spPr>
            <a:xfrm>
              <a:off x="8164875" y="4354528"/>
              <a:ext cx="107795" cy="107795"/>
            </a:xfrm>
            <a:custGeom>
              <a:avLst/>
              <a:gdLst/>
              <a:ahLst/>
              <a:cxnLst/>
              <a:rect l="l" t="t" r="r" b="b"/>
              <a:pathLst>
                <a:path w="4110" h="4110" extrusionOk="0">
                  <a:moveTo>
                    <a:pt x="2055" y="0"/>
                  </a:moveTo>
                  <a:cubicBezTo>
                    <a:pt x="919" y="0"/>
                    <a:pt x="0" y="924"/>
                    <a:pt x="0" y="2055"/>
                  </a:cubicBezTo>
                  <a:cubicBezTo>
                    <a:pt x="0" y="3191"/>
                    <a:pt x="919" y="4110"/>
                    <a:pt x="2055" y="4110"/>
                  </a:cubicBezTo>
                  <a:cubicBezTo>
                    <a:pt x="3190" y="4110"/>
                    <a:pt x="4110" y="3191"/>
                    <a:pt x="4110" y="2055"/>
                  </a:cubicBezTo>
                  <a:cubicBezTo>
                    <a:pt x="4110" y="924"/>
                    <a:pt x="3190" y="0"/>
                    <a:pt x="205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5"/>
            <p:cNvSpPr/>
            <p:nvPr/>
          </p:nvSpPr>
          <p:spPr>
            <a:xfrm>
              <a:off x="8188847" y="4378500"/>
              <a:ext cx="59851" cy="59982"/>
            </a:xfrm>
            <a:custGeom>
              <a:avLst/>
              <a:gdLst/>
              <a:ahLst/>
              <a:cxnLst/>
              <a:rect l="l" t="t" r="r" b="b"/>
              <a:pathLst>
                <a:path w="2282" h="2287" extrusionOk="0">
                  <a:moveTo>
                    <a:pt x="1141" y="1"/>
                  </a:moveTo>
                  <a:cubicBezTo>
                    <a:pt x="511" y="1"/>
                    <a:pt x="1" y="511"/>
                    <a:pt x="1" y="1141"/>
                  </a:cubicBezTo>
                  <a:cubicBezTo>
                    <a:pt x="1" y="1776"/>
                    <a:pt x="511" y="2286"/>
                    <a:pt x="1141" y="2286"/>
                  </a:cubicBezTo>
                  <a:cubicBezTo>
                    <a:pt x="1771" y="2286"/>
                    <a:pt x="2281" y="1776"/>
                    <a:pt x="2281" y="1141"/>
                  </a:cubicBezTo>
                  <a:cubicBezTo>
                    <a:pt x="2281" y="511"/>
                    <a:pt x="1771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5"/>
            <p:cNvSpPr/>
            <p:nvPr/>
          </p:nvSpPr>
          <p:spPr>
            <a:xfrm>
              <a:off x="7955265" y="4477325"/>
              <a:ext cx="194110" cy="170636"/>
            </a:xfrm>
            <a:custGeom>
              <a:avLst/>
              <a:gdLst/>
              <a:ahLst/>
              <a:cxnLst/>
              <a:rect l="l" t="t" r="r" b="b"/>
              <a:pathLst>
                <a:path w="7401" h="6506" extrusionOk="0">
                  <a:moveTo>
                    <a:pt x="7194" y="0"/>
                  </a:moveTo>
                  <a:lnTo>
                    <a:pt x="3561" y="3417"/>
                  </a:lnTo>
                  <a:cubicBezTo>
                    <a:pt x="3474" y="3493"/>
                    <a:pt x="3359" y="3542"/>
                    <a:pt x="3243" y="3542"/>
                  </a:cubicBezTo>
                  <a:lnTo>
                    <a:pt x="3200" y="3542"/>
                  </a:lnTo>
                  <a:cubicBezTo>
                    <a:pt x="2945" y="3542"/>
                    <a:pt x="2743" y="3335"/>
                    <a:pt x="2743" y="3084"/>
                  </a:cubicBezTo>
                  <a:lnTo>
                    <a:pt x="2743" y="2854"/>
                  </a:lnTo>
                  <a:lnTo>
                    <a:pt x="1371" y="2854"/>
                  </a:lnTo>
                  <a:lnTo>
                    <a:pt x="1371" y="3455"/>
                  </a:lnTo>
                  <a:cubicBezTo>
                    <a:pt x="1371" y="3537"/>
                    <a:pt x="1323" y="3619"/>
                    <a:pt x="1246" y="3657"/>
                  </a:cubicBezTo>
                  <a:lnTo>
                    <a:pt x="380" y="4090"/>
                  </a:lnTo>
                  <a:cubicBezTo>
                    <a:pt x="149" y="4206"/>
                    <a:pt x="0" y="4441"/>
                    <a:pt x="0" y="4701"/>
                  </a:cubicBezTo>
                  <a:lnTo>
                    <a:pt x="0" y="6506"/>
                  </a:lnTo>
                  <a:lnTo>
                    <a:pt x="3200" y="6506"/>
                  </a:lnTo>
                  <a:lnTo>
                    <a:pt x="3200" y="5519"/>
                  </a:lnTo>
                  <a:cubicBezTo>
                    <a:pt x="3200" y="5279"/>
                    <a:pt x="3296" y="5043"/>
                    <a:pt x="3464" y="4874"/>
                  </a:cubicBezTo>
                  <a:lnTo>
                    <a:pt x="7237" y="1102"/>
                  </a:lnTo>
                  <a:cubicBezTo>
                    <a:pt x="7352" y="987"/>
                    <a:pt x="7400" y="823"/>
                    <a:pt x="7357" y="664"/>
                  </a:cubicBezTo>
                  <a:lnTo>
                    <a:pt x="71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5"/>
            <p:cNvSpPr/>
            <p:nvPr/>
          </p:nvSpPr>
          <p:spPr>
            <a:xfrm>
              <a:off x="7956262" y="4462428"/>
              <a:ext cx="107559" cy="107795"/>
            </a:xfrm>
            <a:custGeom>
              <a:avLst/>
              <a:gdLst/>
              <a:ahLst/>
              <a:cxnLst/>
              <a:rect l="l" t="t" r="r" b="b"/>
              <a:pathLst>
                <a:path w="4101" h="4110" extrusionOk="0">
                  <a:moveTo>
                    <a:pt x="2050" y="0"/>
                  </a:moveTo>
                  <a:cubicBezTo>
                    <a:pt x="1155" y="0"/>
                    <a:pt x="491" y="717"/>
                    <a:pt x="429" y="1598"/>
                  </a:cubicBezTo>
                  <a:cubicBezTo>
                    <a:pt x="390" y="2060"/>
                    <a:pt x="236" y="2950"/>
                    <a:pt x="44" y="3465"/>
                  </a:cubicBezTo>
                  <a:cubicBezTo>
                    <a:pt x="1" y="3580"/>
                    <a:pt x="53" y="3705"/>
                    <a:pt x="164" y="3754"/>
                  </a:cubicBezTo>
                  <a:cubicBezTo>
                    <a:pt x="544" y="3932"/>
                    <a:pt x="944" y="4047"/>
                    <a:pt x="1357" y="4110"/>
                  </a:cubicBezTo>
                  <a:lnTo>
                    <a:pt x="2748" y="4110"/>
                  </a:lnTo>
                  <a:cubicBezTo>
                    <a:pt x="3162" y="4047"/>
                    <a:pt x="3561" y="3927"/>
                    <a:pt x="3941" y="3754"/>
                  </a:cubicBezTo>
                  <a:cubicBezTo>
                    <a:pt x="4052" y="3705"/>
                    <a:pt x="4100" y="3576"/>
                    <a:pt x="4057" y="3465"/>
                  </a:cubicBezTo>
                  <a:cubicBezTo>
                    <a:pt x="3864" y="2950"/>
                    <a:pt x="3706" y="2060"/>
                    <a:pt x="3677" y="1598"/>
                  </a:cubicBezTo>
                  <a:cubicBezTo>
                    <a:pt x="3609" y="717"/>
                    <a:pt x="2945" y="0"/>
                    <a:pt x="2050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5"/>
            <p:cNvSpPr/>
            <p:nvPr/>
          </p:nvSpPr>
          <p:spPr>
            <a:xfrm>
              <a:off x="7985295" y="4462428"/>
              <a:ext cx="78630" cy="107795"/>
            </a:xfrm>
            <a:custGeom>
              <a:avLst/>
              <a:gdLst/>
              <a:ahLst/>
              <a:cxnLst/>
              <a:rect l="l" t="t" r="r" b="b"/>
              <a:pathLst>
                <a:path w="2998" h="4110" extrusionOk="0">
                  <a:moveTo>
                    <a:pt x="934" y="0"/>
                  </a:moveTo>
                  <a:cubicBezTo>
                    <a:pt x="246" y="0"/>
                    <a:pt x="0" y="939"/>
                    <a:pt x="592" y="1290"/>
                  </a:cubicBezTo>
                  <a:cubicBezTo>
                    <a:pt x="616" y="1300"/>
                    <a:pt x="635" y="1314"/>
                    <a:pt x="655" y="1324"/>
                  </a:cubicBezTo>
                  <a:lnTo>
                    <a:pt x="1174" y="4110"/>
                  </a:lnTo>
                  <a:lnTo>
                    <a:pt x="1636" y="4110"/>
                  </a:lnTo>
                  <a:cubicBezTo>
                    <a:pt x="2050" y="4047"/>
                    <a:pt x="2454" y="3927"/>
                    <a:pt x="2834" y="3754"/>
                  </a:cubicBezTo>
                  <a:cubicBezTo>
                    <a:pt x="2945" y="3705"/>
                    <a:pt x="2998" y="3580"/>
                    <a:pt x="2955" y="3465"/>
                  </a:cubicBezTo>
                  <a:cubicBezTo>
                    <a:pt x="2757" y="2950"/>
                    <a:pt x="2603" y="2060"/>
                    <a:pt x="2570" y="1598"/>
                  </a:cubicBezTo>
                  <a:cubicBezTo>
                    <a:pt x="2507" y="717"/>
                    <a:pt x="1843" y="0"/>
                    <a:pt x="94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5"/>
            <p:cNvSpPr/>
            <p:nvPr/>
          </p:nvSpPr>
          <p:spPr>
            <a:xfrm>
              <a:off x="7955265" y="4589894"/>
              <a:ext cx="23998" cy="58068"/>
            </a:xfrm>
            <a:custGeom>
              <a:avLst/>
              <a:gdLst/>
              <a:ahLst/>
              <a:cxnLst/>
              <a:rect l="l" t="t" r="r" b="b"/>
              <a:pathLst>
                <a:path w="915" h="2214" extrusionOk="0">
                  <a:moveTo>
                    <a:pt x="140" y="0"/>
                  </a:moveTo>
                  <a:cubicBezTo>
                    <a:pt x="48" y="116"/>
                    <a:pt x="0" y="260"/>
                    <a:pt x="0" y="409"/>
                  </a:cubicBezTo>
                  <a:lnTo>
                    <a:pt x="0" y="2214"/>
                  </a:lnTo>
                  <a:lnTo>
                    <a:pt x="914" y="2214"/>
                  </a:lnTo>
                  <a:lnTo>
                    <a:pt x="914" y="837"/>
                  </a:lnTo>
                  <a:cubicBezTo>
                    <a:pt x="914" y="698"/>
                    <a:pt x="852" y="568"/>
                    <a:pt x="741" y="481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5"/>
            <p:cNvSpPr/>
            <p:nvPr/>
          </p:nvSpPr>
          <p:spPr>
            <a:xfrm>
              <a:off x="7991223" y="4546225"/>
              <a:ext cx="35984" cy="41912"/>
            </a:xfrm>
            <a:custGeom>
              <a:avLst/>
              <a:gdLst/>
              <a:ahLst/>
              <a:cxnLst/>
              <a:rect l="l" t="t" r="r" b="b"/>
              <a:pathLst>
                <a:path w="1372" h="1598" extrusionOk="0">
                  <a:moveTo>
                    <a:pt x="0" y="0"/>
                  </a:moveTo>
                  <a:lnTo>
                    <a:pt x="0" y="915"/>
                  </a:lnTo>
                  <a:cubicBezTo>
                    <a:pt x="0" y="1290"/>
                    <a:pt x="308" y="1598"/>
                    <a:pt x="684" y="1598"/>
                  </a:cubicBezTo>
                  <a:cubicBezTo>
                    <a:pt x="1064" y="1598"/>
                    <a:pt x="1372" y="1290"/>
                    <a:pt x="1372" y="915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5"/>
            <p:cNvSpPr/>
            <p:nvPr/>
          </p:nvSpPr>
          <p:spPr>
            <a:xfrm>
              <a:off x="7973546" y="4499383"/>
              <a:ext cx="71575" cy="58855"/>
            </a:xfrm>
            <a:custGeom>
              <a:avLst/>
              <a:gdLst/>
              <a:ahLst/>
              <a:cxnLst/>
              <a:rect l="l" t="t" r="r" b="b"/>
              <a:pathLst>
                <a:path w="2729" h="2244" extrusionOk="0">
                  <a:moveTo>
                    <a:pt x="1043" y="0"/>
                  </a:moveTo>
                  <a:cubicBezTo>
                    <a:pt x="958" y="0"/>
                    <a:pt x="874" y="51"/>
                    <a:pt x="838" y="131"/>
                  </a:cubicBezTo>
                  <a:cubicBezTo>
                    <a:pt x="761" y="285"/>
                    <a:pt x="655" y="429"/>
                    <a:pt x="525" y="545"/>
                  </a:cubicBezTo>
                  <a:cubicBezTo>
                    <a:pt x="477" y="588"/>
                    <a:pt x="424" y="632"/>
                    <a:pt x="366" y="670"/>
                  </a:cubicBezTo>
                  <a:cubicBezTo>
                    <a:pt x="92" y="858"/>
                    <a:pt x="1" y="1223"/>
                    <a:pt x="150" y="1522"/>
                  </a:cubicBezTo>
                  <a:cubicBezTo>
                    <a:pt x="390" y="1964"/>
                    <a:pt x="852" y="2243"/>
                    <a:pt x="1358" y="2243"/>
                  </a:cubicBezTo>
                  <a:cubicBezTo>
                    <a:pt x="2075" y="2243"/>
                    <a:pt x="2666" y="1695"/>
                    <a:pt x="2724" y="983"/>
                  </a:cubicBezTo>
                  <a:cubicBezTo>
                    <a:pt x="2729" y="911"/>
                    <a:pt x="2700" y="843"/>
                    <a:pt x="2647" y="800"/>
                  </a:cubicBezTo>
                  <a:cubicBezTo>
                    <a:pt x="2195" y="425"/>
                    <a:pt x="1666" y="150"/>
                    <a:pt x="1093" y="6"/>
                  </a:cubicBezTo>
                  <a:cubicBezTo>
                    <a:pt x="1077" y="2"/>
                    <a:pt x="1060" y="0"/>
                    <a:pt x="104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5"/>
            <p:cNvSpPr/>
            <p:nvPr/>
          </p:nvSpPr>
          <p:spPr>
            <a:xfrm>
              <a:off x="7973546" y="4499251"/>
              <a:ext cx="71470" cy="58356"/>
            </a:xfrm>
            <a:custGeom>
              <a:avLst/>
              <a:gdLst/>
              <a:ahLst/>
              <a:cxnLst/>
              <a:rect l="l" t="t" r="r" b="b"/>
              <a:pathLst>
                <a:path w="2725" h="2225" extrusionOk="0">
                  <a:moveTo>
                    <a:pt x="1042" y="0"/>
                  </a:moveTo>
                  <a:cubicBezTo>
                    <a:pt x="954" y="0"/>
                    <a:pt x="874" y="51"/>
                    <a:pt x="838" y="131"/>
                  </a:cubicBezTo>
                  <a:cubicBezTo>
                    <a:pt x="780" y="242"/>
                    <a:pt x="713" y="348"/>
                    <a:pt x="626" y="439"/>
                  </a:cubicBezTo>
                  <a:cubicBezTo>
                    <a:pt x="597" y="473"/>
                    <a:pt x="559" y="511"/>
                    <a:pt x="525" y="545"/>
                  </a:cubicBezTo>
                  <a:cubicBezTo>
                    <a:pt x="477" y="588"/>
                    <a:pt x="424" y="627"/>
                    <a:pt x="371" y="665"/>
                  </a:cubicBezTo>
                  <a:cubicBezTo>
                    <a:pt x="58" y="872"/>
                    <a:pt x="1" y="1296"/>
                    <a:pt x="198" y="1609"/>
                  </a:cubicBezTo>
                  <a:cubicBezTo>
                    <a:pt x="410" y="1941"/>
                    <a:pt x="756" y="2167"/>
                    <a:pt x="1151" y="2224"/>
                  </a:cubicBezTo>
                  <a:cubicBezTo>
                    <a:pt x="876" y="2042"/>
                    <a:pt x="670" y="1787"/>
                    <a:pt x="670" y="1334"/>
                  </a:cubicBezTo>
                  <a:lnTo>
                    <a:pt x="670" y="1156"/>
                  </a:lnTo>
                  <a:cubicBezTo>
                    <a:pt x="722" y="1118"/>
                    <a:pt x="775" y="1079"/>
                    <a:pt x="828" y="1031"/>
                  </a:cubicBezTo>
                  <a:cubicBezTo>
                    <a:pt x="953" y="920"/>
                    <a:pt x="1064" y="791"/>
                    <a:pt x="1156" y="646"/>
                  </a:cubicBezTo>
                  <a:cubicBezTo>
                    <a:pt x="1589" y="781"/>
                    <a:pt x="1993" y="1002"/>
                    <a:pt x="2344" y="1296"/>
                  </a:cubicBezTo>
                  <a:cubicBezTo>
                    <a:pt x="2387" y="1334"/>
                    <a:pt x="2450" y="1387"/>
                    <a:pt x="2575" y="1503"/>
                  </a:cubicBezTo>
                  <a:cubicBezTo>
                    <a:pt x="2657" y="1378"/>
                    <a:pt x="2710" y="1127"/>
                    <a:pt x="2724" y="983"/>
                  </a:cubicBezTo>
                  <a:cubicBezTo>
                    <a:pt x="2724" y="916"/>
                    <a:pt x="2695" y="848"/>
                    <a:pt x="2647" y="805"/>
                  </a:cubicBezTo>
                  <a:cubicBezTo>
                    <a:pt x="2195" y="425"/>
                    <a:pt x="1666" y="155"/>
                    <a:pt x="1093" y="6"/>
                  </a:cubicBezTo>
                  <a:cubicBezTo>
                    <a:pt x="1076" y="2"/>
                    <a:pt x="1059" y="0"/>
                    <a:pt x="104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5"/>
            <p:cNvSpPr/>
            <p:nvPr/>
          </p:nvSpPr>
          <p:spPr>
            <a:xfrm>
              <a:off x="8122203" y="4477325"/>
              <a:ext cx="27041" cy="35984"/>
            </a:xfrm>
            <a:custGeom>
              <a:avLst/>
              <a:gdLst/>
              <a:ahLst/>
              <a:cxnLst/>
              <a:rect l="l" t="t" r="r" b="b"/>
              <a:pathLst>
                <a:path w="1031" h="1372" extrusionOk="0">
                  <a:moveTo>
                    <a:pt x="829" y="0"/>
                  </a:moveTo>
                  <a:lnTo>
                    <a:pt x="1" y="775"/>
                  </a:lnTo>
                  <a:lnTo>
                    <a:pt x="598" y="1372"/>
                  </a:lnTo>
                  <a:lnTo>
                    <a:pt x="872" y="1097"/>
                  </a:lnTo>
                  <a:cubicBezTo>
                    <a:pt x="987" y="982"/>
                    <a:pt x="1031" y="818"/>
                    <a:pt x="992" y="664"/>
                  </a:cubicBezTo>
                  <a:lnTo>
                    <a:pt x="82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5"/>
            <p:cNvSpPr/>
            <p:nvPr/>
          </p:nvSpPr>
          <p:spPr>
            <a:xfrm>
              <a:off x="7973677" y="4607938"/>
              <a:ext cx="11120" cy="45715"/>
            </a:xfrm>
            <a:custGeom>
              <a:avLst/>
              <a:gdLst/>
              <a:ahLst/>
              <a:cxnLst/>
              <a:rect l="l" t="t" r="r" b="b"/>
              <a:pathLst>
                <a:path w="424" h="1743" extrusionOk="0">
                  <a:moveTo>
                    <a:pt x="204" y="0"/>
                  </a:moveTo>
                  <a:cubicBezTo>
                    <a:pt x="88" y="0"/>
                    <a:pt x="1" y="95"/>
                    <a:pt x="1" y="212"/>
                  </a:cubicBezTo>
                  <a:lnTo>
                    <a:pt x="1" y="1526"/>
                  </a:lnTo>
                  <a:cubicBezTo>
                    <a:pt x="1" y="1670"/>
                    <a:pt x="106" y="1742"/>
                    <a:pt x="212" y="1742"/>
                  </a:cubicBezTo>
                  <a:cubicBezTo>
                    <a:pt x="318" y="1742"/>
                    <a:pt x="424" y="1670"/>
                    <a:pt x="424" y="1526"/>
                  </a:cubicBezTo>
                  <a:lnTo>
                    <a:pt x="424" y="212"/>
                  </a:lnTo>
                  <a:cubicBezTo>
                    <a:pt x="424" y="92"/>
                    <a:pt x="333" y="0"/>
                    <a:pt x="212" y="0"/>
                  </a:cubicBezTo>
                  <a:cubicBezTo>
                    <a:pt x="209" y="0"/>
                    <a:pt x="2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5"/>
            <p:cNvSpPr/>
            <p:nvPr/>
          </p:nvSpPr>
          <p:spPr>
            <a:xfrm>
              <a:off x="7949705" y="4456737"/>
              <a:ext cx="206489" cy="196942"/>
            </a:xfrm>
            <a:custGeom>
              <a:avLst/>
              <a:gdLst/>
              <a:ahLst/>
              <a:cxnLst/>
              <a:rect l="l" t="t" r="r" b="b"/>
              <a:pathLst>
                <a:path w="7873" h="7509" extrusionOk="0">
                  <a:moveTo>
                    <a:pt x="7285" y="1175"/>
                  </a:moveTo>
                  <a:lnTo>
                    <a:pt x="7362" y="1497"/>
                  </a:lnTo>
                  <a:cubicBezTo>
                    <a:pt x="7386" y="1579"/>
                    <a:pt x="7362" y="1671"/>
                    <a:pt x="7300" y="1728"/>
                  </a:cubicBezTo>
                  <a:lnTo>
                    <a:pt x="7179" y="1849"/>
                  </a:lnTo>
                  <a:lnTo>
                    <a:pt x="6886" y="1555"/>
                  </a:lnTo>
                  <a:lnTo>
                    <a:pt x="7285" y="1175"/>
                  </a:lnTo>
                  <a:close/>
                  <a:moveTo>
                    <a:pt x="2269" y="426"/>
                  </a:moveTo>
                  <a:cubicBezTo>
                    <a:pt x="2615" y="426"/>
                    <a:pt x="2962" y="561"/>
                    <a:pt x="3224" y="833"/>
                  </a:cubicBezTo>
                  <a:cubicBezTo>
                    <a:pt x="3479" y="1103"/>
                    <a:pt x="3633" y="1454"/>
                    <a:pt x="3652" y="1825"/>
                  </a:cubicBezTo>
                  <a:cubicBezTo>
                    <a:pt x="3662" y="1959"/>
                    <a:pt x="3686" y="2137"/>
                    <a:pt x="3715" y="2335"/>
                  </a:cubicBezTo>
                  <a:cubicBezTo>
                    <a:pt x="3484" y="1945"/>
                    <a:pt x="3113" y="1656"/>
                    <a:pt x="2618" y="1497"/>
                  </a:cubicBezTo>
                  <a:cubicBezTo>
                    <a:pt x="2358" y="1416"/>
                    <a:pt x="2084" y="1372"/>
                    <a:pt x="1805" y="1367"/>
                  </a:cubicBezTo>
                  <a:cubicBezTo>
                    <a:pt x="1752" y="1372"/>
                    <a:pt x="1699" y="1396"/>
                    <a:pt x="1660" y="1435"/>
                  </a:cubicBezTo>
                  <a:lnTo>
                    <a:pt x="1275" y="1834"/>
                  </a:lnTo>
                  <a:cubicBezTo>
                    <a:pt x="1121" y="1989"/>
                    <a:pt x="1265" y="2200"/>
                    <a:pt x="1429" y="2200"/>
                  </a:cubicBezTo>
                  <a:cubicBezTo>
                    <a:pt x="1480" y="2200"/>
                    <a:pt x="1532" y="2180"/>
                    <a:pt x="1579" y="2132"/>
                  </a:cubicBezTo>
                  <a:lnTo>
                    <a:pt x="1901" y="1796"/>
                  </a:lnTo>
                  <a:cubicBezTo>
                    <a:pt x="2175" y="1810"/>
                    <a:pt x="3065" y="1916"/>
                    <a:pt x="3412" y="2676"/>
                  </a:cubicBezTo>
                  <a:cubicBezTo>
                    <a:pt x="3325" y="3242"/>
                    <a:pt x="2836" y="3657"/>
                    <a:pt x="2268" y="3657"/>
                  </a:cubicBezTo>
                  <a:cubicBezTo>
                    <a:pt x="2237" y="3657"/>
                    <a:pt x="2206" y="3655"/>
                    <a:pt x="2175" y="3653"/>
                  </a:cubicBezTo>
                  <a:cubicBezTo>
                    <a:pt x="1574" y="3605"/>
                    <a:pt x="1107" y="3100"/>
                    <a:pt x="1112" y="2493"/>
                  </a:cubicBezTo>
                  <a:cubicBezTo>
                    <a:pt x="1112" y="2373"/>
                    <a:pt x="1012" y="2279"/>
                    <a:pt x="897" y="2279"/>
                  </a:cubicBezTo>
                  <a:cubicBezTo>
                    <a:pt x="875" y="2279"/>
                    <a:pt x="851" y="2283"/>
                    <a:pt x="828" y="2291"/>
                  </a:cubicBezTo>
                  <a:cubicBezTo>
                    <a:pt x="857" y="2113"/>
                    <a:pt x="876" y="1950"/>
                    <a:pt x="886" y="1825"/>
                  </a:cubicBezTo>
                  <a:cubicBezTo>
                    <a:pt x="905" y="1454"/>
                    <a:pt x="1059" y="1103"/>
                    <a:pt x="1314" y="833"/>
                  </a:cubicBezTo>
                  <a:cubicBezTo>
                    <a:pt x="1576" y="561"/>
                    <a:pt x="1923" y="426"/>
                    <a:pt x="2269" y="426"/>
                  </a:cubicBezTo>
                  <a:close/>
                  <a:moveTo>
                    <a:pt x="732" y="2869"/>
                  </a:moveTo>
                  <a:cubicBezTo>
                    <a:pt x="823" y="3249"/>
                    <a:pt x="1049" y="3576"/>
                    <a:pt x="1372" y="3797"/>
                  </a:cubicBezTo>
                  <a:lnTo>
                    <a:pt x="1372" y="4033"/>
                  </a:lnTo>
                  <a:cubicBezTo>
                    <a:pt x="1068" y="3985"/>
                    <a:pt x="775" y="3898"/>
                    <a:pt x="501" y="3778"/>
                  </a:cubicBezTo>
                  <a:cubicBezTo>
                    <a:pt x="486" y="3773"/>
                    <a:pt x="491" y="3759"/>
                    <a:pt x="491" y="3759"/>
                  </a:cubicBezTo>
                  <a:lnTo>
                    <a:pt x="491" y="3754"/>
                  </a:lnTo>
                  <a:cubicBezTo>
                    <a:pt x="592" y="3465"/>
                    <a:pt x="674" y="3172"/>
                    <a:pt x="732" y="2869"/>
                  </a:cubicBezTo>
                  <a:close/>
                  <a:moveTo>
                    <a:pt x="3811" y="2873"/>
                  </a:moveTo>
                  <a:cubicBezTo>
                    <a:pt x="3859" y="3143"/>
                    <a:pt x="3931" y="3412"/>
                    <a:pt x="4018" y="3677"/>
                  </a:cubicBezTo>
                  <a:lnTo>
                    <a:pt x="3624" y="4043"/>
                  </a:lnTo>
                  <a:cubicBezTo>
                    <a:pt x="3580" y="4086"/>
                    <a:pt x="3518" y="4110"/>
                    <a:pt x="3455" y="4110"/>
                  </a:cubicBezTo>
                  <a:lnTo>
                    <a:pt x="3412" y="4110"/>
                  </a:lnTo>
                  <a:cubicBezTo>
                    <a:pt x="3277" y="4110"/>
                    <a:pt x="3171" y="3999"/>
                    <a:pt x="3171" y="3869"/>
                  </a:cubicBezTo>
                  <a:lnTo>
                    <a:pt x="3171" y="3802"/>
                  </a:lnTo>
                  <a:cubicBezTo>
                    <a:pt x="3489" y="3581"/>
                    <a:pt x="3720" y="3249"/>
                    <a:pt x="3811" y="2873"/>
                  </a:cubicBezTo>
                  <a:close/>
                  <a:moveTo>
                    <a:pt x="2753" y="4004"/>
                  </a:moveTo>
                  <a:cubicBezTo>
                    <a:pt x="2777" y="4120"/>
                    <a:pt x="2834" y="4230"/>
                    <a:pt x="2916" y="4317"/>
                  </a:cubicBezTo>
                  <a:lnTo>
                    <a:pt x="2594" y="4635"/>
                  </a:lnTo>
                  <a:cubicBezTo>
                    <a:pt x="2502" y="4721"/>
                    <a:pt x="2386" y="4764"/>
                    <a:pt x="2269" y="4764"/>
                  </a:cubicBezTo>
                  <a:cubicBezTo>
                    <a:pt x="2152" y="4764"/>
                    <a:pt x="2036" y="4721"/>
                    <a:pt x="1944" y="4635"/>
                  </a:cubicBezTo>
                  <a:lnTo>
                    <a:pt x="1747" y="4442"/>
                  </a:lnTo>
                  <a:cubicBezTo>
                    <a:pt x="1781" y="4380"/>
                    <a:pt x="1795" y="4307"/>
                    <a:pt x="1795" y="4235"/>
                  </a:cubicBezTo>
                  <a:lnTo>
                    <a:pt x="1795" y="4009"/>
                  </a:lnTo>
                  <a:cubicBezTo>
                    <a:pt x="1950" y="4057"/>
                    <a:pt x="2109" y="4081"/>
                    <a:pt x="2268" y="4081"/>
                  </a:cubicBezTo>
                  <a:cubicBezTo>
                    <a:pt x="2431" y="4081"/>
                    <a:pt x="2594" y="4055"/>
                    <a:pt x="2753" y="4004"/>
                  </a:cubicBezTo>
                  <a:close/>
                  <a:moveTo>
                    <a:pt x="2267" y="1"/>
                  </a:moveTo>
                  <a:cubicBezTo>
                    <a:pt x="1309" y="1"/>
                    <a:pt x="530" y="771"/>
                    <a:pt x="457" y="1796"/>
                  </a:cubicBezTo>
                  <a:cubicBezTo>
                    <a:pt x="429" y="2219"/>
                    <a:pt x="279" y="3100"/>
                    <a:pt x="92" y="3605"/>
                  </a:cubicBezTo>
                  <a:cubicBezTo>
                    <a:pt x="10" y="3821"/>
                    <a:pt x="111" y="4067"/>
                    <a:pt x="323" y="4163"/>
                  </a:cubicBezTo>
                  <a:cubicBezTo>
                    <a:pt x="554" y="4269"/>
                    <a:pt x="799" y="4351"/>
                    <a:pt x="1049" y="4404"/>
                  </a:cubicBezTo>
                  <a:lnTo>
                    <a:pt x="496" y="4683"/>
                  </a:lnTo>
                  <a:cubicBezTo>
                    <a:pt x="193" y="4832"/>
                    <a:pt x="0" y="5145"/>
                    <a:pt x="0" y="5486"/>
                  </a:cubicBezTo>
                  <a:lnTo>
                    <a:pt x="0" y="7291"/>
                  </a:lnTo>
                  <a:cubicBezTo>
                    <a:pt x="0" y="7433"/>
                    <a:pt x="107" y="7504"/>
                    <a:pt x="214" y="7504"/>
                  </a:cubicBezTo>
                  <a:cubicBezTo>
                    <a:pt x="321" y="7504"/>
                    <a:pt x="429" y="7433"/>
                    <a:pt x="429" y="7291"/>
                  </a:cubicBezTo>
                  <a:lnTo>
                    <a:pt x="429" y="5486"/>
                  </a:lnTo>
                  <a:cubicBezTo>
                    <a:pt x="429" y="5308"/>
                    <a:pt x="530" y="5145"/>
                    <a:pt x="688" y="5063"/>
                  </a:cubicBezTo>
                  <a:lnTo>
                    <a:pt x="1401" y="4707"/>
                  </a:lnTo>
                  <a:lnTo>
                    <a:pt x="1651" y="4943"/>
                  </a:lnTo>
                  <a:cubicBezTo>
                    <a:pt x="1824" y="5109"/>
                    <a:pt x="2046" y="5192"/>
                    <a:pt x="2269" y="5192"/>
                  </a:cubicBezTo>
                  <a:cubicBezTo>
                    <a:pt x="2492" y="5192"/>
                    <a:pt x="2714" y="5109"/>
                    <a:pt x="2887" y="4943"/>
                  </a:cubicBezTo>
                  <a:lnTo>
                    <a:pt x="3316" y="4529"/>
                  </a:lnTo>
                  <a:cubicBezTo>
                    <a:pt x="3344" y="4534"/>
                    <a:pt x="3378" y="4538"/>
                    <a:pt x="3412" y="4538"/>
                  </a:cubicBezTo>
                  <a:lnTo>
                    <a:pt x="3455" y="4538"/>
                  </a:lnTo>
                  <a:cubicBezTo>
                    <a:pt x="3628" y="4538"/>
                    <a:pt x="3792" y="4471"/>
                    <a:pt x="3917" y="4355"/>
                  </a:cubicBezTo>
                  <a:lnTo>
                    <a:pt x="6573" y="1849"/>
                  </a:lnTo>
                  <a:lnTo>
                    <a:pt x="6871" y="2152"/>
                  </a:lnTo>
                  <a:lnTo>
                    <a:pt x="3522" y="5501"/>
                  </a:lnTo>
                  <a:cubicBezTo>
                    <a:pt x="3311" y="5712"/>
                    <a:pt x="3190" y="6001"/>
                    <a:pt x="3195" y="6304"/>
                  </a:cubicBezTo>
                  <a:lnTo>
                    <a:pt x="3195" y="7295"/>
                  </a:lnTo>
                  <a:cubicBezTo>
                    <a:pt x="3195" y="7437"/>
                    <a:pt x="3301" y="7508"/>
                    <a:pt x="3407" y="7508"/>
                  </a:cubicBezTo>
                  <a:cubicBezTo>
                    <a:pt x="3513" y="7508"/>
                    <a:pt x="3619" y="7437"/>
                    <a:pt x="3619" y="7295"/>
                  </a:cubicBezTo>
                  <a:lnTo>
                    <a:pt x="3619" y="6304"/>
                  </a:lnTo>
                  <a:cubicBezTo>
                    <a:pt x="3619" y="6117"/>
                    <a:pt x="3691" y="5939"/>
                    <a:pt x="3826" y="5809"/>
                  </a:cubicBezTo>
                  <a:lnTo>
                    <a:pt x="7603" y="2036"/>
                  </a:lnTo>
                  <a:cubicBezTo>
                    <a:pt x="7766" y="1868"/>
                    <a:pt x="7834" y="1627"/>
                    <a:pt x="7776" y="1396"/>
                  </a:cubicBezTo>
                  <a:lnTo>
                    <a:pt x="7641" y="848"/>
                  </a:lnTo>
                  <a:lnTo>
                    <a:pt x="7781" y="713"/>
                  </a:lnTo>
                  <a:cubicBezTo>
                    <a:pt x="7867" y="631"/>
                    <a:pt x="7872" y="496"/>
                    <a:pt x="7791" y="410"/>
                  </a:cubicBezTo>
                  <a:cubicBezTo>
                    <a:pt x="7748" y="365"/>
                    <a:pt x="7691" y="342"/>
                    <a:pt x="7634" y="342"/>
                  </a:cubicBezTo>
                  <a:cubicBezTo>
                    <a:pt x="7581" y="342"/>
                    <a:pt x="7529" y="361"/>
                    <a:pt x="7487" y="400"/>
                  </a:cubicBezTo>
                  <a:lnTo>
                    <a:pt x="4360" y="3350"/>
                  </a:lnTo>
                  <a:cubicBezTo>
                    <a:pt x="4220" y="2840"/>
                    <a:pt x="4129" y="2320"/>
                    <a:pt x="4081" y="1796"/>
                  </a:cubicBezTo>
                  <a:cubicBezTo>
                    <a:pt x="4008" y="776"/>
                    <a:pt x="3229" y="1"/>
                    <a:pt x="2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5"/>
            <p:cNvSpPr/>
            <p:nvPr/>
          </p:nvSpPr>
          <p:spPr>
            <a:xfrm>
              <a:off x="8105417" y="4313010"/>
              <a:ext cx="226815" cy="190831"/>
            </a:xfrm>
            <a:custGeom>
              <a:avLst/>
              <a:gdLst/>
              <a:ahLst/>
              <a:cxnLst/>
              <a:rect l="l" t="t" r="r" b="b"/>
              <a:pathLst>
                <a:path w="8648" h="7276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6207"/>
                  </a:lnTo>
                  <a:cubicBezTo>
                    <a:pt x="1" y="6352"/>
                    <a:pt x="107" y="6424"/>
                    <a:pt x="213" y="6424"/>
                  </a:cubicBezTo>
                  <a:cubicBezTo>
                    <a:pt x="319" y="6424"/>
                    <a:pt x="424" y="6352"/>
                    <a:pt x="424" y="6207"/>
                  </a:cubicBezTo>
                  <a:lnTo>
                    <a:pt x="424" y="674"/>
                  </a:lnTo>
                  <a:cubicBezTo>
                    <a:pt x="424" y="539"/>
                    <a:pt x="535" y="433"/>
                    <a:pt x="665" y="433"/>
                  </a:cubicBezTo>
                  <a:lnTo>
                    <a:pt x="7974" y="433"/>
                  </a:lnTo>
                  <a:cubicBezTo>
                    <a:pt x="8104" y="433"/>
                    <a:pt x="8215" y="539"/>
                    <a:pt x="8215" y="674"/>
                  </a:cubicBezTo>
                  <a:lnTo>
                    <a:pt x="8215" y="6607"/>
                  </a:lnTo>
                  <a:cubicBezTo>
                    <a:pt x="8215" y="6742"/>
                    <a:pt x="8104" y="6847"/>
                    <a:pt x="7974" y="6847"/>
                  </a:cubicBezTo>
                  <a:lnTo>
                    <a:pt x="2580" y="6847"/>
                  </a:lnTo>
                  <a:cubicBezTo>
                    <a:pt x="2296" y="6847"/>
                    <a:pt x="2296" y="7276"/>
                    <a:pt x="2580" y="7276"/>
                  </a:cubicBezTo>
                  <a:lnTo>
                    <a:pt x="7974" y="7276"/>
                  </a:lnTo>
                  <a:cubicBezTo>
                    <a:pt x="8345" y="7276"/>
                    <a:pt x="8643" y="6977"/>
                    <a:pt x="8648" y="6607"/>
                  </a:cubicBezTo>
                  <a:lnTo>
                    <a:pt x="8648" y="669"/>
                  </a:lnTo>
                  <a:cubicBezTo>
                    <a:pt x="8643" y="299"/>
                    <a:pt x="8345" y="0"/>
                    <a:pt x="79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5"/>
            <p:cNvSpPr/>
            <p:nvPr/>
          </p:nvSpPr>
          <p:spPr>
            <a:xfrm>
              <a:off x="8153256" y="4336457"/>
              <a:ext cx="140081" cy="131583"/>
            </a:xfrm>
            <a:custGeom>
              <a:avLst/>
              <a:gdLst/>
              <a:ahLst/>
              <a:cxnLst/>
              <a:rect l="l" t="t" r="r" b="b"/>
              <a:pathLst>
                <a:path w="5341" h="5017" extrusionOk="0">
                  <a:moveTo>
                    <a:pt x="2497" y="903"/>
                  </a:moveTo>
                  <a:cubicBezTo>
                    <a:pt x="2900" y="903"/>
                    <a:pt x="3304" y="1035"/>
                    <a:pt x="3638" y="1300"/>
                  </a:cubicBezTo>
                  <a:lnTo>
                    <a:pt x="2349" y="2595"/>
                  </a:lnTo>
                  <a:cubicBezTo>
                    <a:pt x="2217" y="2753"/>
                    <a:pt x="2353" y="2949"/>
                    <a:pt x="2515" y="2949"/>
                  </a:cubicBezTo>
                  <a:cubicBezTo>
                    <a:pt x="2560" y="2949"/>
                    <a:pt x="2608" y="2934"/>
                    <a:pt x="2652" y="2898"/>
                  </a:cubicBezTo>
                  <a:lnTo>
                    <a:pt x="3287" y="2258"/>
                  </a:lnTo>
                  <a:cubicBezTo>
                    <a:pt x="3378" y="2402"/>
                    <a:pt x="3427" y="2571"/>
                    <a:pt x="3427" y="2744"/>
                  </a:cubicBezTo>
                  <a:cubicBezTo>
                    <a:pt x="3427" y="3303"/>
                    <a:pt x="2969" y="3674"/>
                    <a:pt x="2493" y="3674"/>
                  </a:cubicBezTo>
                  <a:cubicBezTo>
                    <a:pt x="2265" y="3674"/>
                    <a:pt x="2032" y="3589"/>
                    <a:pt x="1844" y="3398"/>
                  </a:cubicBezTo>
                  <a:cubicBezTo>
                    <a:pt x="1256" y="2816"/>
                    <a:pt x="1670" y="1815"/>
                    <a:pt x="2498" y="1815"/>
                  </a:cubicBezTo>
                  <a:cubicBezTo>
                    <a:pt x="2782" y="1815"/>
                    <a:pt x="2782" y="1387"/>
                    <a:pt x="2498" y="1387"/>
                  </a:cubicBezTo>
                  <a:cubicBezTo>
                    <a:pt x="1872" y="1387"/>
                    <a:pt x="1329" y="1820"/>
                    <a:pt x="1180" y="2426"/>
                  </a:cubicBezTo>
                  <a:cubicBezTo>
                    <a:pt x="1035" y="3037"/>
                    <a:pt x="1324" y="3668"/>
                    <a:pt x="1882" y="3952"/>
                  </a:cubicBezTo>
                  <a:cubicBezTo>
                    <a:pt x="2078" y="4051"/>
                    <a:pt x="2288" y="4099"/>
                    <a:pt x="2496" y="4099"/>
                  </a:cubicBezTo>
                  <a:cubicBezTo>
                    <a:pt x="2883" y="4099"/>
                    <a:pt x="3262" y="3934"/>
                    <a:pt x="3528" y="3625"/>
                  </a:cubicBezTo>
                  <a:cubicBezTo>
                    <a:pt x="3937" y="3148"/>
                    <a:pt x="3966" y="2455"/>
                    <a:pt x="3595" y="1950"/>
                  </a:cubicBezTo>
                  <a:lnTo>
                    <a:pt x="3941" y="1604"/>
                  </a:lnTo>
                  <a:cubicBezTo>
                    <a:pt x="4201" y="1925"/>
                    <a:pt x="4340" y="2329"/>
                    <a:pt x="4341" y="2746"/>
                  </a:cubicBezTo>
                  <a:lnTo>
                    <a:pt x="4341" y="2746"/>
                  </a:lnTo>
                  <a:cubicBezTo>
                    <a:pt x="4340" y="3607"/>
                    <a:pt x="3748" y="4351"/>
                    <a:pt x="2912" y="4548"/>
                  </a:cubicBezTo>
                  <a:cubicBezTo>
                    <a:pt x="2773" y="4580"/>
                    <a:pt x="2635" y="4595"/>
                    <a:pt x="2498" y="4595"/>
                  </a:cubicBezTo>
                  <a:cubicBezTo>
                    <a:pt x="1801" y="4595"/>
                    <a:pt x="1152" y="4200"/>
                    <a:pt x="838" y="3552"/>
                  </a:cubicBezTo>
                  <a:cubicBezTo>
                    <a:pt x="458" y="2778"/>
                    <a:pt x="669" y="1849"/>
                    <a:pt x="1338" y="1310"/>
                  </a:cubicBezTo>
                  <a:cubicBezTo>
                    <a:pt x="1677" y="1039"/>
                    <a:pt x="2087" y="903"/>
                    <a:pt x="2497" y="903"/>
                  </a:cubicBezTo>
                  <a:close/>
                  <a:moveTo>
                    <a:pt x="5020" y="0"/>
                  </a:moveTo>
                  <a:cubicBezTo>
                    <a:pt x="4965" y="0"/>
                    <a:pt x="4908" y="25"/>
                    <a:pt x="4860" y="83"/>
                  </a:cubicBezTo>
                  <a:lnTo>
                    <a:pt x="4538" y="405"/>
                  </a:lnTo>
                  <a:lnTo>
                    <a:pt x="4538" y="232"/>
                  </a:lnTo>
                  <a:cubicBezTo>
                    <a:pt x="4538" y="117"/>
                    <a:pt x="4442" y="21"/>
                    <a:pt x="4326" y="21"/>
                  </a:cubicBezTo>
                  <a:cubicBezTo>
                    <a:pt x="4206" y="21"/>
                    <a:pt x="4110" y="117"/>
                    <a:pt x="4110" y="232"/>
                  </a:cubicBezTo>
                  <a:lnTo>
                    <a:pt x="4110" y="829"/>
                  </a:lnTo>
                  <a:lnTo>
                    <a:pt x="3941" y="997"/>
                  </a:lnTo>
                  <a:cubicBezTo>
                    <a:pt x="3520" y="647"/>
                    <a:pt x="3007" y="476"/>
                    <a:pt x="2497" y="476"/>
                  </a:cubicBezTo>
                  <a:cubicBezTo>
                    <a:pt x="1878" y="476"/>
                    <a:pt x="1262" y="728"/>
                    <a:pt x="814" y="1219"/>
                  </a:cubicBezTo>
                  <a:cubicBezTo>
                    <a:pt x="1" y="2114"/>
                    <a:pt x="34" y="3495"/>
                    <a:pt x="891" y="4351"/>
                  </a:cubicBezTo>
                  <a:cubicBezTo>
                    <a:pt x="1333" y="4794"/>
                    <a:pt x="1916" y="5016"/>
                    <a:pt x="2499" y="5016"/>
                  </a:cubicBezTo>
                  <a:cubicBezTo>
                    <a:pt x="3044" y="5016"/>
                    <a:pt x="3591" y="4821"/>
                    <a:pt x="4023" y="4428"/>
                  </a:cubicBezTo>
                  <a:cubicBezTo>
                    <a:pt x="4923" y="3610"/>
                    <a:pt x="5019" y="2234"/>
                    <a:pt x="4245" y="1300"/>
                  </a:cubicBezTo>
                  <a:lnTo>
                    <a:pt x="4413" y="1132"/>
                  </a:lnTo>
                  <a:lnTo>
                    <a:pt x="5010" y="1132"/>
                  </a:lnTo>
                  <a:cubicBezTo>
                    <a:pt x="5294" y="1132"/>
                    <a:pt x="5294" y="704"/>
                    <a:pt x="5010" y="704"/>
                  </a:cubicBezTo>
                  <a:lnTo>
                    <a:pt x="4841" y="704"/>
                  </a:lnTo>
                  <a:lnTo>
                    <a:pt x="5159" y="386"/>
                  </a:lnTo>
                  <a:cubicBezTo>
                    <a:pt x="5341" y="233"/>
                    <a:pt x="5190" y="0"/>
                    <a:pt x="5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9" name="Google Shape;12319;p75"/>
          <p:cNvGrpSpPr/>
          <p:nvPr/>
        </p:nvGrpSpPr>
        <p:grpSpPr>
          <a:xfrm>
            <a:off x="4884418" y="1979576"/>
            <a:ext cx="404008" cy="365664"/>
            <a:chOff x="4884418" y="1979576"/>
            <a:chExt cx="404008" cy="365664"/>
          </a:xfrm>
        </p:grpSpPr>
        <p:sp>
          <p:nvSpPr>
            <p:cNvPr id="12320" name="Google Shape;12320;p75"/>
            <p:cNvSpPr/>
            <p:nvPr/>
          </p:nvSpPr>
          <p:spPr>
            <a:xfrm>
              <a:off x="4909413" y="1985136"/>
              <a:ext cx="354517" cy="354517"/>
            </a:xfrm>
            <a:custGeom>
              <a:avLst/>
              <a:gdLst/>
              <a:ahLst/>
              <a:cxnLst/>
              <a:rect l="l" t="t" r="r" b="b"/>
              <a:pathLst>
                <a:path w="13517" h="13517" extrusionOk="0">
                  <a:moveTo>
                    <a:pt x="6761" y="0"/>
                  </a:moveTo>
                  <a:cubicBezTo>
                    <a:pt x="3027" y="0"/>
                    <a:pt x="1" y="3027"/>
                    <a:pt x="1" y="6761"/>
                  </a:cubicBezTo>
                  <a:cubicBezTo>
                    <a:pt x="1" y="10490"/>
                    <a:pt x="3027" y="13516"/>
                    <a:pt x="6761" y="13516"/>
                  </a:cubicBezTo>
                  <a:cubicBezTo>
                    <a:pt x="10490" y="13516"/>
                    <a:pt x="13517" y="10490"/>
                    <a:pt x="13517" y="6761"/>
                  </a:cubicBezTo>
                  <a:cubicBezTo>
                    <a:pt x="13517" y="3027"/>
                    <a:pt x="10490" y="0"/>
                    <a:pt x="676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5"/>
            <p:cNvSpPr/>
            <p:nvPr/>
          </p:nvSpPr>
          <p:spPr>
            <a:xfrm>
              <a:off x="4918514" y="2009160"/>
              <a:ext cx="336341" cy="306599"/>
            </a:xfrm>
            <a:custGeom>
              <a:avLst/>
              <a:gdLst/>
              <a:ahLst/>
              <a:cxnLst/>
              <a:rect l="l" t="t" r="r" b="b"/>
              <a:pathLst>
                <a:path w="12824" h="11690" extrusionOk="0">
                  <a:moveTo>
                    <a:pt x="6414" y="1"/>
                  </a:moveTo>
                  <a:cubicBezTo>
                    <a:pt x="4903" y="1"/>
                    <a:pt x="3392" y="566"/>
                    <a:pt x="2262" y="1697"/>
                  </a:cubicBezTo>
                  <a:cubicBezTo>
                    <a:pt x="0" y="3954"/>
                    <a:pt x="5" y="7736"/>
                    <a:pt x="2262" y="9997"/>
                  </a:cubicBezTo>
                  <a:cubicBezTo>
                    <a:pt x="3390" y="11126"/>
                    <a:pt x="4900" y="11690"/>
                    <a:pt x="6410" y="11690"/>
                  </a:cubicBezTo>
                  <a:cubicBezTo>
                    <a:pt x="7920" y="11690"/>
                    <a:pt x="9431" y="11126"/>
                    <a:pt x="10562" y="9997"/>
                  </a:cubicBezTo>
                  <a:cubicBezTo>
                    <a:pt x="12823" y="7736"/>
                    <a:pt x="12819" y="3954"/>
                    <a:pt x="10562" y="1697"/>
                  </a:cubicBezTo>
                  <a:cubicBezTo>
                    <a:pt x="9434" y="566"/>
                    <a:pt x="7924" y="1"/>
                    <a:pt x="641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5"/>
            <p:cNvSpPr/>
            <p:nvPr/>
          </p:nvSpPr>
          <p:spPr>
            <a:xfrm>
              <a:off x="5065283" y="2009186"/>
              <a:ext cx="189441" cy="306547"/>
            </a:xfrm>
            <a:custGeom>
              <a:avLst/>
              <a:gdLst/>
              <a:ahLst/>
              <a:cxnLst/>
              <a:rect l="l" t="t" r="r" b="b"/>
              <a:pathLst>
                <a:path w="7223" h="11688" extrusionOk="0">
                  <a:moveTo>
                    <a:pt x="814" y="0"/>
                  </a:moveTo>
                  <a:cubicBezTo>
                    <a:pt x="542" y="0"/>
                    <a:pt x="270" y="18"/>
                    <a:pt x="0" y="55"/>
                  </a:cubicBezTo>
                  <a:cubicBezTo>
                    <a:pt x="1261" y="224"/>
                    <a:pt x="2430" y="796"/>
                    <a:pt x="3335" y="1696"/>
                  </a:cubicBezTo>
                  <a:cubicBezTo>
                    <a:pt x="5591" y="3953"/>
                    <a:pt x="5591" y="7735"/>
                    <a:pt x="3335" y="9996"/>
                  </a:cubicBezTo>
                  <a:cubicBezTo>
                    <a:pt x="2430" y="10891"/>
                    <a:pt x="1261" y="11464"/>
                    <a:pt x="0" y="11632"/>
                  </a:cubicBezTo>
                  <a:cubicBezTo>
                    <a:pt x="269" y="11669"/>
                    <a:pt x="541" y="11687"/>
                    <a:pt x="813" y="11687"/>
                  </a:cubicBezTo>
                  <a:cubicBezTo>
                    <a:pt x="2323" y="11687"/>
                    <a:pt x="3836" y="11121"/>
                    <a:pt x="4966" y="9991"/>
                  </a:cubicBezTo>
                  <a:cubicBezTo>
                    <a:pt x="7223" y="7735"/>
                    <a:pt x="7223" y="3953"/>
                    <a:pt x="4966" y="1696"/>
                  </a:cubicBezTo>
                  <a:cubicBezTo>
                    <a:pt x="3836" y="566"/>
                    <a:pt x="2327" y="0"/>
                    <a:pt x="814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5"/>
            <p:cNvSpPr/>
            <p:nvPr/>
          </p:nvSpPr>
          <p:spPr>
            <a:xfrm>
              <a:off x="5015320" y="2144888"/>
              <a:ext cx="89095" cy="87941"/>
            </a:xfrm>
            <a:custGeom>
              <a:avLst/>
              <a:gdLst/>
              <a:ahLst/>
              <a:cxnLst/>
              <a:rect l="l" t="t" r="r" b="b"/>
              <a:pathLst>
                <a:path w="3397" h="3353" extrusionOk="0">
                  <a:moveTo>
                    <a:pt x="2050" y="1"/>
                  </a:moveTo>
                  <a:lnTo>
                    <a:pt x="62" y="3143"/>
                  </a:lnTo>
                  <a:cubicBezTo>
                    <a:pt x="0" y="3240"/>
                    <a:pt x="82" y="3352"/>
                    <a:pt x="179" y="3352"/>
                  </a:cubicBezTo>
                  <a:cubicBezTo>
                    <a:pt x="202" y="3352"/>
                    <a:pt x="226" y="3346"/>
                    <a:pt x="250" y="3331"/>
                  </a:cubicBezTo>
                  <a:lnTo>
                    <a:pt x="3392" y="1343"/>
                  </a:lnTo>
                  <a:lnTo>
                    <a:pt x="3397" y="1343"/>
                  </a:lnTo>
                  <a:lnTo>
                    <a:pt x="2050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5"/>
            <p:cNvSpPr/>
            <p:nvPr/>
          </p:nvSpPr>
          <p:spPr>
            <a:xfrm>
              <a:off x="5015215" y="2166971"/>
              <a:ext cx="89200" cy="65726"/>
            </a:xfrm>
            <a:custGeom>
              <a:avLst/>
              <a:gdLst/>
              <a:ahLst/>
              <a:cxnLst/>
              <a:rect l="l" t="t" r="r" b="b"/>
              <a:pathLst>
                <a:path w="3401" h="2506" extrusionOk="0">
                  <a:moveTo>
                    <a:pt x="2896" y="1"/>
                  </a:moveTo>
                  <a:lnTo>
                    <a:pt x="600" y="1449"/>
                  </a:lnTo>
                  <a:lnTo>
                    <a:pt x="66" y="2296"/>
                  </a:lnTo>
                  <a:cubicBezTo>
                    <a:pt x="1" y="2396"/>
                    <a:pt x="80" y="2506"/>
                    <a:pt x="179" y="2506"/>
                  </a:cubicBezTo>
                  <a:cubicBezTo>
                    <a:pt x="203" y="2506"/>
                    <a:pt x="229" y="2499"/>
                    <a:pt x="254" y="2484"/>
                  </a:cubicBezTo>
                  <a:lnTo>
                    <a:pt x="3396" y="501"/>
                  </a:lnTo>
                  <a:lnTo>
                    <a:pt x="3401" y="501"/>
                  </a:lnTo>
                  <a:lnTo>
                    <a:pt x="290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5"/>
            <p:cNvSpPr/>
            <p:nvPr/>
          </p:nvSpPr>
          <p:spPr>
            <a:xfrm>
              <a:off x="5069060" y="2092065"/>
              <a:ext cx="89095" cy="88072"/>
            </a:xfrm>
            <a:custGeom>
              <a:avLst/>
              <a:gdLst/>
              <a:ahLst/>
              <a:cxnLst/>
              <a:rect l="l" t="t" r="r" b="b"/>
              <a:pathLst>
                <a:path w="3397" h="3358" extrusionOk="0">
                  <a:moveTo>
                    <a:pt x="3220" y="1"/>
                  </a:moveTo>
                  <a:cubicBezTo>
                    <a:pt x="3196" y="1"/>
                    <a:pt x="3171" y="7"/>
                    <a:pt x="3147" y="23"/>
                  </a:cubicBezTo>
                  <a:lnTo>
                    <a:pt x="5" y="2005"/>
                  </a:lnTo>
                  <a:lnTo>
                    <a:pt x="1" y="2005"/>
                  </a:lnTo>
                  <a:lnTo>
                    <a:pt x="1348" y="3357"/>
                  </a:lnTo>
                  <a:lnTo>
                    <a:pt x="1348" y="3353"/>
                  </a:lnTo>
                  <a:lnTo>
                    <a:pt x="3335" y="210"/>
                  </a:lnTo>
                  <a:cubicBezTo>
                    <a:pt x="3397" y="110"/>
                    <a:pt x="3316" y="1"/>
                    <a:pt x="3220" y="1"/>
                  </a:cubicBezTo>
                  <a:close/>
                </a:path>
              </a:pathLst>
            </a:custGeom>
            <a:solidFill>
              <a:srgbClr val="DB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5"/>
            <p:cNvSpPr/>
            <p:nvPr/>
          </p:nvSpPr>
          <p:spPr>
            <a:xfrm>
              <a:off x="5091274" y="2092144"/>
              <a:ext cx="66670" cy="87993"/>
            </a:xfrm>
            <a:custGeom>
              <a:avLst/>
              <a:gdLst/>
              <a:ahLst/>
              <a:cxnLst/>
              <a:rect l="l" t="t" r="r" b="b"/>
              <a:pathLst>
                <a:path w="2542" h="3355" extrusionOk="0">
                  <a:moveTo>
                    <a:pt x="2369" y="0"/>
                  </a:moveTo>
                  <a:cubicBezTo>
                    <a:pt x="2347" y="0"/>
                    <a:pt x="2323" y="6"/>
                    <a:pt x="2300" y="20"/>
                  </a:cubicBezTo>
                  <a:lnTo>
                    <a:pt x="1454" y="554"/>
                  </a:lnTo>
                  <a:lnTo>
                    <a:pt x="0" y="2854"/>
                  </a:lnTo>
                  <a:lnTo>
                    <a:pt x="501" y="3354"/>
                  </a:lnTo>
                  <a:lnTo>
                    <a:pt x="501" y="3350"/>
                  </a:lnTo>
                  <a:lnTo>
                    <a:pt x="2483" y="207"/>
                  </a:lnTo>
                  <a:cubicBezTo>
                    <a:pt x="2542" y="110"/>
                    <a:pt x="2464" y="0"/>
                    <a:pt x="2369" y="0"/>
                  </a:cubicBezTo>
                  <a:close/>
                </a:path>
              </a:pathLst>
            </a:custGeom>
            <a:solidFill>
              <a:srgbClr val="C8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5"/>
            <p:cNvSpPr/>
            <p:nvPr/>
          </p:nvSpPr>
          <p:spPr>
            <a:xfrm>
              <a:off x="4884418" y="1979576"/>
              <a:ext cx="404008" cy="365664"/>
            </a:xfrm>
            <a:custGeom>
              <a:avLst/>
              <a:gdLst/>
              <a:ahLst/>
              <a:cxnLst/>
              <a:rect l="l" t="t" r="r" b="b"/>
              <a:pathLst>
                <a:path w="15404" h="13942" extrusionOk="0">
                  <a:moveTo>
                    <a:pt x="7738" y="0"/>
                  </a:moveTo>
                  <a:cubicBezTo>
                    <a:pt x="6071" y="0"/>
                    <a:pt x="4400" y="596"/>
                    <a:pt x="3071" y="1795"/>
                  </a:cubicBezTo>
                  <a:cubicBezTo>
                    <a:pt x="319" y="4283"/>
                    <a:pt x="1" y="8498"/>
                    <a:pt x="2354" y="11371"/>
                  </a:cubicBezTo>
                  <a:cubicBezTo>
                    <a:pt x="2396" y="11424"/>
                    <a:pt x="2449" y="11447"/>
                    <a:pt x="2501" y="11447"/>
                  </a:cubicBezTo>
                  <a:cubicBezTo>
                    <a:pt x="2650" y="11447"/>
                    <a:pt x="2791" y="11265"/>
                    <a:pt x="2667" y="11116"/>
                  </a:cubicBezTo>
                  <a:cubicBezTo>
                    <a:pt x="439" y="8378"/>
                    <a:pt x="771" y="4370"/>
                    <a:pt x="3427" y="2045"/>
                  </a:cubicBezTo>
                  <a:cubicBezTo>
                    <a:pt x="4668" y="955"/>
                    <a:pt x="6207" y="418"/>
                    <a:pt x="7742" y="418"/>
                  </a:cubicBezTo>
                  <a:cubicBezTo>
                    <a:pt x="9486" y="418"/>
                    <a:pt x="11224" y="1112"/>
                    <a:pt x="12511" y="2479"/>
                  </a:cubicBezTo>
                  <a:cubicBezTo>
                    <a:pt x="14932" y="5043"/>
                    <a:pt x="14893" y="9066"/>
                    <a:pt x="12415" y="11578"/>
                  </a:cubicBezTo>
                  <a:cubicBezTo>
                    <a:pt x="11135" y="12873"/>
                    <a:pt x="9443" y="13526"/>
                    <a:pt x="7748" y="13526"/>
                  </a:cubicBezTo>
                  <a:cubicBezTo>
                    <a:pt x="6163" y="13526"/>
                    <a:pt x="4574" y="12955"/>
                    <a:pt x="3316" y="11804"/>
                  </a:cubicBezTo>
                  <a:cubicBezTo>
                    <a:pt x="3274" y="11764"/>
                    <a:pt x="3228" y="11747"/>
                    <a:pt x="3184" y="11747"/>
                  </a:cubicBezTo>
                  <a:cubicBezTo>
                    <a:pt x="3026" y="11747"/>
                    <a:pt x="2891" y="11963"/>
                    <a:pt x="3042" y="12102"/>
                  </a:cubicBezTo>
                  <a:cubicBezTo>
                    <a:pt x="4376" y="13333"/>
                    <a:pt x="6065" y="13942"/>
                    <a:pt x="7750" y="13942"/>
                  </a:cubicBezTo>
                  <a:cubicBezTo>
                    <a:pt x="9584" y="13942"/>
                    <a:pt x="11414" y="13221"/>
                    <a:pt x="12781" y="11794"/>
                  </a:cubicBezTo>
                  <a:cubicBezTo>
                    <a:pt x="15403" y="9061"/>
                    <a:pt x="15355" y="4726"/>
                    <a:pt x="12670" y="2050"/>
                  </a:cubicBezTo>
                  <a:cubicBezTo>
                    <a:pt x="11315" y="687"/>
                    <a:pt x="9528" y="0"/>
                    <a:pt x="7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5"/>
            <p:cNvSpPr/>
            <p:nvPr/>
          </p:nvSpPr>
          <p:spPr>
            <a:xfrm>
              <a:off x="5002468" y="2078847"/>
              <a:ext cx="170295" cy="167200"/>
            </a:xfrm>
            <a:custGeom>
              <a:avLst/>
              <a:gdLst/>
              <a:ahLst/>
              <a:cxnLst/>
              <a:rect l="l" t="t" r="r" b="b"/>
              <a:pathLst>
                <a:path w="6493" h="6375" extrusionOk="0">
                  <a:moveTo>
                    <a:pt x="5576" y="859"/>
                  </a:moveTo>
                  <a:lnTo>
                    <a:pt x="3887" y="3529"/>
                  </a:lnTo>
                  <a:lnTo>
                    <a:pt x="2905" y="2548"/>
                  </a:lnTo>
                  <a:lnTo>
                    <a:pt x="5576" y="859"/>
                  </a:lnTo>
                  <a:close/>
                  <a:moveTo>
                    <a:pt x="2612" y="2832"/>
                  </a:moveTo>
                  <a:lnTo>
                    <a:pt x="3603" y="3823"/>
                  </a:lnTo>
                  <a:lnTo>
                    <a:pt x="918" y="5517"/>
                  </a:lnTo>
                  <a:lnTo>
                    <a:pt x="2612" y="2832"/>
                  </a:lnTo>
                  <a:close/>
                  <a:moveTo>
                    <a:pt x="6225" y="1"/>
                  </a:moveTo>
                  <a:cubicBezTo>
                    <a:pt x="6191" y="1"/>
                    <a:pt x="6154" y="10"/>
                    <a:pt x="6119" y="31"/>
                  </a:cubicBezTo>
                  <a:lnTo>
                    <a:pt x="2496" y="2322"/>
                  </a:lnTo>
                  <a:cubicBezTo>
                    <a:pt x="2448" y="2346"/>
                    <a:pt x="2410" y="2384"/>
                    <a:pt x="2386" y="2432"/>
                  </a:cubicBezTo>
                  <a:lnTo>
                    <a:pt x="90" y="6060"/>
                  </a:lnTo>
                  <a:cubicBezTo>
                    <a:pt x="1" y="6208"/>
                    <a:pt x="122" y="6375"/>
                    <a:pt x="268" y="6375"/>
                  </a:cubicBezTo>
                  <a:cubicBezTo>
                    <a:pt x="303" y="6375"/>
                    <a:pt x="339" y="6365"/>
                    <a:pt x="374" y="6344"/>
                  </a:cubicBezTo>
                  <a:lnTo>
                    <a:pt x="3997" y="4054"/>
                  </a:lnTo>
                  <a:cubicBezTo>
                    <a:pt x="4050" y="4030"/>
                    <a:pt x="4089" y="3991"/>
                    <a:pt x="4113" y="3938"/>
                  </a:cubicBezTo>
                  <a:lnTo>
                    <a:pt x="6403" y="315"/>
                  </a:lnTo>
                  <a:cubicBezTo>
                    <a:pt x="6493" y="167"/>
                    <a:pt x="6372" y="1"/>
                    <a:pt x="6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5"/>
            <p:cNvSpPr/>
            <p:nvPr/>
          </p:nvSpPr>
          <p:spPr>
            <a:xfrm>
              <a:off x="4917884" y="2008609"/>
              <a:ext cx="323726" cy="307806"/>
            </a:xfrm>
            <a:custGeom>
              <a:avLst/>
              <a:gdLst/>
              <a:ahLst/>
              <a:cxnLst/>
              <a:rect l="l" t="t" r="r" b="b"/>
              <a:pathLst>
                <a:path w="12343" h="11736" extrusionOk="0">
                  <a:moveTo>
                    <a:pt x="6473" y="0"/>
                  </a:moveTo>
                  <a:cubicBezTo>
                    <a:pt x="5170" y="0"/>
                    <a:pt x="3869" y="432"/>
                    <a:pt x="2796" y="1295"/>
                  </a:cubicBezTo>
                  <a:cubicBezTo>
                    <a:pt x="664" y="3008"/>
                    <a:pt x="0" y="5967"/>
                    <a:pt x="1193" y="8426"/>
                  </a:cubicBezTo>
                  <a:cubicBezTo>
                    <a:pt x="2190" y="10484"/>
                    <a:pt x="4262" y="11736"/>
                    <a:pt x="6471" y="11736"/>
                  </a:cubicBezTo>
                  <a:cubicBezTo>
                    <a:pt x="6906" y="11736"/>
                    <a:pt x="7347" y="11687"/>
                    <a:pt x="7785" y="11587"/>
                  </a:cubicBezTo>
                  <a:cubicBezTo>
                    <a:pt x="10451" y="10976"/>
                    <a:pt x="12342" y="8604"/>
                    <a:pt x="12342" y="5870"/>
                  </a:cubicBezTo>
                  <a:cubicBezTo>
                    <a:pt x="12342" y="4480"/>
                    <a:pt x="11847" y="3137"/>
                    <a:pt x="10952" y="2079"/>
                  </a:cubicBezTo>
                  <a:cubicBezTo>
                    <a:pt x="10909" y="2028"/>
                    <a:pt x="10857" y="2007"/>
                    <a:pt x="10806" y="2007"/>
                  </a:cubicBezTo>
                  <a:cubicBezTo>
                    <a:pt x="10656" y="2007"/>
                    <a:pt x="10513" y="2192"/>
                    <a:pt x="10639" y="2344"/>
                  </a:cubicBezTo>
                  <a:cubicBezTo>
                    <a:pt x="11423" y="3267"/>
                    <a:pt x="11875" y="4427"/>
                    <a:pt x="11928" y="5640"/>
                  </a:cubicBezTo>
                  <a:lnTo>
                    <a:pt x="11096" y="5640"/>
                  </a:lnTo>
                  <a:cubicBezTo>
                    <a:pt x="10836" y="5640"/>
                    <a:pt x="10836" y="6044"/>
                    <a:pt x="11096" y="6044"/>
                  </a:cubicBezTo>
                  <a:lnTo>
                    <a:pt x="11928" y="6044"/>
                  </a:lnTo>
                  <a:cubicBezTo>
                    <a:pt x="11837" y="8912"/>
                    <a:pt x="9542" y="11212"/>
                    <a:pt x="6679" y="11322"/>
                  </a:cubicBezTo>
                  <a:lnTo>
                    <a:pt x="6679" y="10490"/>
                  </a:lnTo>
                  <a:cubicBezTo>
                    <a:pt x="6679" y="10360"/>
                    <a:pt x="6576" y="10295"/>
                    <a:pt x="6474" y="10295"/>
                  </a:cubicBezTo>
                  <a:cubicBezTo>
                    <a:pt x="6372" y="10295"/>
                    <a:pt x="6270" y="10360"/>
                    <a:pt x="6270" y="10490"/>
                  </a:cubicBezTo>
                  <a:lnTo>
                    <a:pt x="6270" y="11322"/>
                  </a:lnTo>
                  <a:cubicBezTo>
                    <a:pt x="3402" y="11212"/>
                    <a:pt x="1107" y="8907"/>
                    <a:pt x="1015" y="6044"/>
                  </a:cubicBezTo>
                  <a:lnTo>
                    <a:pt x="1848" y="6044"/>
                  </a:lnTo>
                  <a:cubicBezTo>
                    <a:pt x="2112" y="6044"/>
                    <a:pt x="2112" y="5635"/>
                    <a:pt x="1848" y="5635"/>
                  </a:cubicBezTo>
                  <a:lnTo>
                    <a:pt x="1020" y="5635"/>
                  </a:lnTo>
                  <a:cubicBezTo>
                    <a:pt x="1140" y="2791"/>
                    <a:pt x="3426" y="515"/>
                    <a:pt x="6270" y="409"/>
                  </a:cubicBezTo>
                  <a:lnTo>
                    <a:pt x="6270" y="1242"/>
                  </a:lnTo>
                  <a:cubicBezTo>
                    <a:pt x="6270" y="1372"/>
                    <a:pt x="6372" y="1436"/>
                    <a:pt x="6474" y="1436"/>
                  </a:cubicBezTo>
                  <a:cubicBezTo>
                    <a:pt x="6576" y="1436"/>
                    <a:pt x="6679" y="1372"/>
                    <a:pt x="6679" y="1242"/>
                  </a:cubicBezTo>
                  <a:lnTo>
                    <a:pt x="6679" y="409"/>
                  </a:lnTo>
                  <a:cubicBezTo>
                    <a:pt x="7834" y="448"/>
                    <a:pt x="8950" y="857"/>
                    <a:pt x="9854" y="1578"/>
                  </a:cubicBezTo>
                  <a:cubicBezTo>
                    <a:pt x="9892" y="1610"/>
                    <a:pt x="9937" y="1625"/>
                    <a:pt x="9983" y="1625"/>
                  </a:cubicBezTo>
                  <a:cubicBezTo>
                    <a:pt x="10043" y="1625"/>
                    <a:pt x="10102" y="1599"/>
                    <a:pt x="10143" y="1550"/>
                  </a:cubicBezTo>
                  <a:cubicBezTo>
                    <a:pt x="10211" y="1458"/>
                    <a:pt x="10196" y="1333"/>
                    <a:pt x="10110" y="1261"/>
                  </a:cubicBezTo>
                  <a:cubicBezTo>
                    <a:pt x="9042" y="420"/>
                    <a:pt x="7757" y="0"/>
                    <a:pt x="6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0" name="Google Shape;12330;p75"/>
          <p:cNvGrpSpPr/>
          <p:nvPr/>
        </p:nvGrpSpPr>
        <p:grpSpPr>
          <a:xfrm>
            <a:off x="6678877" y="3404962"/>
            <a:ext cx="304029" cy="322572"/>
            <a:chOff x="6678877" y="3404962"/>
            <a:chExt cx="304029" cy="322572"/>
          </a:xfrm>
        </p:grpSpPr>
        <p:sp>
          <p:nvSpPr>
            <p:cNvPr id="12331" name="Google Shape;12331;p75"/>
            <p:cNvSpPr/>
            <p:nvPr/>
          </p:nvSpPr>
          <p:spPr>
            <a:xfrm>
              <a:off x="6704738" y="3409656"/>
              <a:ext cx="262642" cy="262668"/>
            </a:xfrm>
            <a:custGeom>
              <a:avLst/>
              <a:gdLst/>
              <a:ahLst/>
              <a:cxnLst/>
              <a:rect l="l" t="t" r="r" b="b"/>
              <a:pathLst>
                <a:path w="10014" h="10015" extrusionOk="0">
                  <a:moveTo>
                    <a:pt x="5009" y="1"/>
                  </a:moveTo>
                  <a:cubicBezTo>
                    <a:pt x="2243" y="1"/>
                    <a:pt x="0" y="2238"/>
                    <a:pt x="0" y="5005"/>
                  </a:cubicBezTo>
                  <a:cubicBezTo>
                    <a:pt x="0" y="7772"/>
                    <a:pt x="2243" y="10014"/>
                    <a:pt x="5009" y="10014"/>
                  </a:cubicBezTo>
                  <a:cubicBezTo>
                    <a:pt x="7771" y="10014"/>
                    <a:pt x="10014" y="7772"/>
                    <a:pt x="10014" y="5005"/>
                  </a:cubicBezTo>
                  <a:cubicBezTo>
                    <a:pt x="10014" y="2238"/>
                    <a:pt x="7771" y="1"/>
                    <a:pt x="500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5"/>
            <p:cNvSpPr/>
            <p:nvPr/>
          </p:nvSpPr>
          <p:spPr>
            <a:xfrm>
              <a:off x="6678877" y="3412331"/>
              <a:ext cx="249764" cy="259993"/>
            </a:xfrm>
            <a:custGeom>
              <a:avLst/>
              <a:gdLst/>
              <a:ahLst/>
              <a:cxnLst/>
              <a:rect l="l" t="t" r="r" b="b"/>
              <a:pathLst>
                <a:path w="9523" h="9913" extrusionOk="0">
                  <a:moveTo>
                    <a:pt x="4975" y="0"/>
                  </a:moveTo>
                  <a:cubicBezTo>
                    <a:pt x="1699" y="683"/>
                    <a:pt x="0" y="4331"/>
                    <a:pt x="1583" y="7275"/>
                  </a:cubicBezTo>
                  <a:cubicBezTo>
                    <a:pt x="2509" y="8995"/>
                    <a:pt x="4245" y="9913"/>
                    <a:pt x="6003" y="9913"/>
                  </a:cubicBezTo>
                  <a:cubicBezTo>
                    <a:pt x="7261" y="9913"/>
                    <a:pt x="8531" y="9443"/>
                    <a:pt x="9522" y="8459"/>
                  </a:cubicBezTo>
                  <a:lnTo>
                    <a:pt x="9522" y="8459"/>
                  </a:lnTo>
                  <a:cubicBezTo>
                    <a:pt x="9186" y="8526"/>
                    <a:pt x="8839" y="8565"/>
                    <a:pt x="8498" y="8565"/>
                  </a:cubicBezTo>
                  <a:cubicBezTo>
                    <a:pt x="6467" y="8560"/>
                    <a:pt x="4643" y="7338"/>
                    <a:pt x="3869" y="5461"/>
                  </a:cubicBezTo>
                  <a:cubicBezTo>
                    <a:pt x="3099" y="3585"/>
                    <a:pt x="3532" y="1429"/>
                    <a:pt x="4975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5"/>
            <p:cNvSpPr/>
            <p:nvPr/>
          </p:nvSpPr>
          <p:spPr>
            <a:xfrm>
              <a:off x="6805687" y="3611713"/>
              <a:ext cx="60743" cy="111073"/>
            </a:xfrm>
            <a:custGeom>
              <a:avLst/>
              <a:gdLst/>
              <a:ahLst/>
              <a:cxnLst/>
              <a:rect l="l" t="t" r="r" b="b"/>
              <a:pathLst>
                <a:path w="2316" h="4235" extrusionOk="0">
                  <a:moveTo>
                    <a:pt x="776" y="1"/>
                  </a:moveTo>
                  <a:lnTo>
                    <a:pt x="776" y="458"/>
                  </a:lnTo>
                  <a:cubicBezTo>
                    <a:pt x="771" y="530"/>
                    <a:pt x="732" y="597"/>
                    <a:pt x="665" y="631"/>
                  </a:cubicBezTo>
                  <a:lnTo>
                    <a:pt x="217" y="857"/>
                  </a:lnTo>
                  <a:cubicBezTo>
                    <a:pt x="83" y="920"/>
                    <a:pt x="1" y="1054"/>
                    <a:pt x="1" y="1199"/>
                  </a:cubicBezTo>
                  <a:lnTo>
                    <a:pt x="1" y="2907"/>
                  </a:lnTo>
                  <a:cubicBezTo>
                    <a:pt x="1" y="3018"/>
                    <a:pt x="35" y="3128"/>
                    <a:pt x="102" y="3224"/>
                  </a:cubicBezTo>
                  <a:lnTo>
                    <a:pt x="290" y="3513"/>
                  </a:lnTo>
                  <a:cubicBezTo>
                    <a:pt x="352" y="3605"/>
                    <a:pt x="386" y="3720"/>
                    <a:pt x="386" y="3831"/>
                  </a:cubicBezTo>
                  <a:lnTo>
                    <a:pt x="386" y="4235"/>
                  </a:lnTo>
                  <a:lnTo>
                    <a:pt x="1930" y="4235"/>
                  </a:lnTo>
                  <a:lnTo>
                    <a:pt x="1930" y="3831"/>
                  </a:lnTo>
                  <a:cubicBezTo>
                    <a:pt x="1926" y="3720"/>
                    <a:pt x="1959" y="3605"/>
                    <a:pt x="2027" y="3513"/>
                  </a:cubicBezTo>
                  <a:lnTo>
                    <a:pt x="2214" y="3224"/>
                  </a:lnTo>
                  <a:cubicBezTo>
                    <a:pt x="2282" y="3128"/>
                    <a:pt x="2315" y="3018"/>
                    <a:pt x="2315" y="2907"/>
                  </a:cubicBezTo>
                  <a:lnTo>
                    <a:pt x="2315" y="1199"/>
                  </a:lnTo>
                  <a:cubicBezTo>
                    <a:pt x="2315" y="1054"/>
                    <a:pt x="2234" y="920"/>
                    <a:pt x="2104" y="857"/>
                  </a:cubicBezTo>
                  <a:lnTo>
                    <a:pt x="1651" y="631"/>
                  </a:lnTo>
                  <a:cubicBezTo>
                    <a:pt x="1584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5"/>
            <p:cNvSpPr/>
            <p:nvPr/>
          </p:nvSpPr>
          <p:spPr>
            <a:xfrm>
              <a:off x="6805687" y="3637206"/>
              <a:ext cx="15317" cy="75483"/>
            </a:xfrm>
            <a:custGeom>
              <a:avLst/>
              <a:gdLst/>
              <a:ahLst/>
              <a:cxnLst/>
              <a:rect l="l" t="t" r="r" b="b"/>
              <a:pathLst>
                <a:path w="584" h="2878" extrusionOk="0">
                  <a:moveTo>
                    <a:pt x="83" y="1"/>
                  </a:moveTo>
                  <a:cubicBezTo>
                    <a:pt x="30" y="63"/>
                    <a:pt x="6" y="145"/>
                    <a:pt x="6" y="227"/>
                  </a:cubicBezTo>
                  <a:lnTo>
                    <a:pt x="6" y="1930"/>
                  </a:lnTo>
                  <a:cubicBezTo>
                    <a:pt x="1" y="2046"/>
                    <a:pt x="35" y="2156"/>
                    <a:pt x="102" y="2252"/>
                  </a:cubicBezTo>
                  <a:lnTo>
                    <a:pt x="290" y="2541"/>
                  </a:lnTo>
                  <a:cubicBezTo>
                    <a:pt x="357" y="2633"/>
                    <a:pt x="391" y="2748"/>
                    <a:pt x="391" y="2859"/>
                  </a:cubicBezTo>
                  <a:lnTo>
                    <a:pt x="391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3"/>
                    <a:pt x="525" y="333"/>
                    <a:pt x="429" y="26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75"/>
            <p:cNvSpPr/>
            <p:nvPr/>
          </p:nvSpPr>
          <p:spPr>
            <a:xfrm>
              <a:off x="6851245" y="3637206"/>
              <a:ext cx="15186" cy="75483"/>
            </a:xfrm>
            <a:custGeom>
              <a:avLst/>
              <a:gdLst/>
              <a:ahLst/>
              <a:cxnLst/>
              <a:rect l="l" t="t" r="r" b="b"/>
              <a:pathLst>
                <a:path w="579" h="2878" extrusionOk="0">
                  <a:moveTo>
                    <a:pt x="497" y="1"/>
                  </a:moveTo>
                  <a:lnTo>
                    <a:pt x="155" y="260"/>
                  </a:lnTo>
                  <a:cubicBezTo>
                    <a:pt x="59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0" y="2541"/>
                  </a:cubicBezTo>
                  <a:lnTo>
                    <a:pt x="482" y="2252"/>
                  </a:lnTo>
                  <a:cubicBezTo>
                    <a:pt x="545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497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75"/>
            <p:cNvSpPr/>
            <p:nvPr/>
          </p:nvSpPr>
          <p:spPr>
            <a:xfrm>
              <a:off x="6815785" y="3707627"/>
              <a:ext cx="40548" cy="15159"/>
            </a:xfrm>
            <a:custGeom>
              <a:avLst/>
              <a:gdLst/>
              <a:ahLst/>
              <a:cxnLst/>
              <a:rect l="l" t="t" r="r" b="b"/>
              <a:pathLst>
                <a:path w="1546" h="578" extrusionOk="0">
                  <a:moveTo>
                    <a:pt x="1" y="0"/>
                  </a:moveTo>
                  <a:lnTo>
                    <a:pt x="1" y="578"/>
                  </a:lnTo>
                  <a:lnTo>
                    <a:pt x="1545" y="578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5"/>
            <p:cNvSpPr/>
            <p:nvPr/>
          </p:nvSpPr>
          <p:spPr>
            <a:xfrm>
              <a:off x="6833593" y="3636944"/>
              <a:ext cx="5062" cy="70709"/>
            </a:xfrm>
            <a:custGeom>
              <a:avLst/>
              <a:gdLst/>
              <a:ahLst/>
              <a:cxnLst/>
              <a:rect l="l" t="t" r="r" b="b"/>
              <a:pathLst>
                <a:path w="193" h="2696" extrusionOk="0">
                  <a:moveTo>
                    <a:pt x="0" y="1"/>
                  </a:moveTo>
                  <a:lnTo>
                    <a:pt x="0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5"/>
            <p:cNvSpPr/>
            <p:nvPr/>
          </p:nvSpPr>
          <p:spPr>
            <a:xfrm>
              <a:off x="6826014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1" y="1"/>
                  </a:moveTo>
                  <a:lnTo>
                    <a:pt x="1" y="578"/>
                  </a:lnTo>
                  <a:cubicBezTo>
                    <a:pt x="1" y="790"/>
                    <a:pt x="174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5"/>
            <p:cNvSpPr/>
            <p:nvPr/>
          </p:nvSpPr>
          <p:spPr>
            <a:xfrm>
              <a:off x="6815916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1" y="261"/>
                    <a:pt x="1" y="578"/>
                  </a:cubicBezTo>
                  <a:lnTo>
                    <a:pt x="1" y="963"/>
                  </a:lnTo>
                  <a:cubicBezTo>
                    <a:pt x="1" y="1392"/>
                    <a:pt x="347" y="1738"/>
                    <a:pt x="770" y="1738"/>
                  </a:cubicBezTo>
                  <a:cubicBezTo>
                    <a:pt x="1194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1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5"/>
            <p:cNvSpPr/>
            <p:nvPr/>
          </p:nvSpPr>
          <p:spPr>
            <a:xfrm>
              <a:off x="6815811" y="3571191"/>
              <a:ext cx="27906" cy="45583"/>
            </a:xfrm>
            <a:custGeom>
              <a:avLst/>
              <a:gdLst/>
              <a:ahLst/>
              <a:cxnLst/>
              <a:rect l="l" t="t" r="r" b="b"/>
              <a:pathLst>
                <a:path w="1064" h="1738" extrusionOk="0">
                  <a:moveTo>
                    <a:pt x="582" y="1"/>
                  </a:moveTo>
                  <a:cubicBezTo>
                    <a:pt x="260" y="1"/>
                    <a:pt x="5" y="261"/>
                    <a:pt x="5" y="578"/>
                  </a:cubicBezTo>
                  <a:lnTo>
                    <a:pt x="5" y="963"/>
                  </a:lnTo>
                  <a:cubicBezTo>
                    <a:pt x="1" y="1407"/>
                    <a:pt x="363" y="1738"/>
                    <a:pt x="771" y="1738"/>
                  </a:cubicBezTo>
                  <a:cubicBezTo>
                    <a:pt x="867" y="1738"/>
                    <a:pt x="966" y="1720"/>
                    <a:pt x="1063" y="1680"/>
                  </a:cubicBezTo>
                  <a:cubicBezTo>
                    <a:pt x="770" y="1560"/>
                    <a:pt x="582" y="1281"/>
                    <a:pt x="582" y="963"/>
                  </a:cubicBezTo>
                  <a:lnTo>
                    <a:pt x="582" y="578"/>
                  </a:lnTo>
                  <a:cubicBezTo>
                    <a:pt x="582" y="299"/>
                    <a:pt x="784" y="59"/>
                    <a:pt x="1063" y="11"/>
                  </a:cubicBezTo>
                  <a:cubicBezTo>
                    <a:pt x="1030" y="6"/>
                    <a:pt x="996" y="1"/>
                    <a:pt x="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5"/>
            <p:cNvSpPr/>
            <p:nvPr/>
          </p:nvSpPr>
          <p:spPr>
            <a:xfrm>
              <a:off x="6815785" y="3571191"/>
              <a:ext cx="40548" cy="20221"/>
            </a:xfrm>
            <a:custGeom>
              <a:avLst/>
              <a:gdLst/>
              <a:ahLst/>
              <a:cxnLst/>
              <a:rect l="l" t="t" r="r" b="b"/>
              <a:pathLst>
                <a:path w="1546" h="771" extrusionOk="0">
                  <a:moveTo>
                    <a:pt x="583" y="1"/>
                  </a:moveTo>
                  <a:cubicBezTo>
                    <a:pt x="261" y="1"/>
                    <a:pt x="1" y="261"/>
                    <a:pt x="6" y="578"/>
                  </a:cubicBezTo>
                  <a:cubicBezTo>
                    <a:pt x="6" y="578"/>
                    <a:pt x="583" y="771"/>
                    <a:pt x="1545" y="771"/>
                  </a:cubicBezTo>
                  <a:lnTo>
                    <a:pt x="1545" y="578"/>
                  </a:lnTo>
                  <a:cubicBezTo>
                    <a:pt x="1545" y="261"/>
                    <a:pt x="1286" y="1"/>
                    <a:pt x="968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5"/>
            <p:cNvSpPr/>
            <p:nvPr/>
          </p:nvSpPr>
          <p:spPr>
            <a:xfrm>
              <a:off x="6815916" y="3571191"/>
              <a:ext cx="27801" cy="18464"/>
            </a:xfrm>
            <a:custGeom>
              <a:avLst/>
              <a:gdLst/>
              <a:ahLst/>
              <a:cxnLst/>
              <a:rect l="l" t="t" r="r" b="b"/>
              <a:pathLst>
                <a:path w="1060" h="704" extrusionOk="0">
                  <a:moveTo>
                    <a:pt x="578" y="1"/>
                  </a:moveTo>
                  <a:cubicBezTo>
                    <a:pt x="256" y="1"/>
                    <a:pt x="1" y="261"/>
                    <a:pt x="1" y="578"/>
                  </a:cubicBezTo>
                  <a:cubicBezTo>
                    <a:pt x="188" y="636"/>
                    <a:pt x="381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6" y="6"/>
                    <a:pt x="992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5"/>
            <p:cNvSpPr/>
            <p:nvPr/>
          </p:nvSpPr>
          <p:spPr>
            <a:xfrm>
              <a:off x="6886468" y="3611713"/>
              <a:ext cx="60717" cy="111073"/>
            </a:xfrm>
            <a:custGeom>
              <a:avLst/>
              <a:gdLst/>
              <a:ahLst/>
              <a:cxnLst/>
              <a:rect l="l" t="t" r="r" b="b"/>
              <a:pathLst>
                <a:path w="2315" h="4235" extrusionOk="0">
                  <a:moveTo>
                    <a:pt x="775" y="1"/>
                  </a:moveTo>
                  <a:lnTo>
                    <a:pt x="775" y="458"/>
                  </a:lnTo>
                  <a:cubicBezTo>
                    <a:pt x="775" y="530"/>
                    <a:pt x="732" y="597"/>
                    <a:pt x="669" y="631"/>
                  </a:cubicBezTo>
                  <a:lnTo>
                    <a:pt x="217" y="857"/>
                  </a:lnTo>
                  <a:cubicBezTo>
                    <a:pt x="87" y="920"/>
                    <a:pt x="0" y="1054"/>
                    <a:pt x="5" y="1203"/>
                  </a:cubicBezTo>
                  <a:lnTo>
                    <a:pt x="5" y="2907"/>
                  </a:lnTo>
                  <a:cubicBezTo>
                    <a:pt x="0" y="3022"/>
                    <a:pt x="34" y="3133"/>
                    <a:pt x="101" y="3229"/>
                  </a:cubicBezTo>
                  <a:lnTo>
                    <a:pt x="289" y="3513"/>
                  </a:lnTo>
                  <a:cubicBezTo>
                    <a:pt x="356" y="3609"/>
                    <a:pt x="390" y="3720"/>
                    <a:pt x="390" y="3835"/>
                  </a:cubicBezTo>
                  <a:lnTo>
                    <a:pt x="390" y="4235"/>
                  </a:lnTo>
                  <a:lnTo>
                    <a:pt x="1930" y="4235"/>
                  </a:lnTo>
                  <a:lnTo>
                    <a:pt x="1930" y="3835"/>
                  </a:lnTo>
                  <a:cubicBezTo>
                    <a:pt x="1930" y="3720"/>
                    <a:pt x="1964" y="3609"/>
                    <a:pt x="2026" y="3513"/>
                  </a:cubicBezTo>
                  <a:lnTo>
                    <a:pt x="2219" y="3229"/>
                  </a:lnTo>
                  <a:cubicBezTo>
                    <a:pt x="2281" y="3133"/>
                    <a:pt x="2315" y="3022"/>
                    <a:pt x="2315" y="2907"/>
                  </a:cubicBezTo>
                  <a:lnTo>
                    <a:pt x="2315" y="1203"/>
                  </a:lnTo>
                  <a:cubicBezTo>
                    <a:pt x="2315" y="1054"/>
                    <a:pt x="2233" y="920"/>
                    <a:pt x="2103" y="857"/>
                  </a:cubicBezTo>
                  <a:lnTo>
                    <a:pt x="1651" y="631"/>
                  </a:lnTo>
                  <a:cubicBezTo>
                    <a:pt x="1583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5"/>
            <p:cNvSpPr/>
            <p:nvPr/>
          </p:nvSpPr>
          <p:spPr>
            <a:xfrm>
              <a:off x="6886468" y="3637206"/>
              <a:ext cx="15291" cy="75483"/>
            </a:xfrm>
            <a:custGeom>
              <a:avLst/>
              <a:gdLst/>
              <a:ahLst/>
              <a:cxnLst/>
              <a:rect l="l" t="t" r="r" b="b"/>
              <a:pathLst>
                <a:path w="583" h="2878" extrusionOk="0">
                  <a:moveTo>
                    <a:pt x="82" y="1"/>
                  </a:moveTo>
                  <a:cubicBezTo>
                    <a:pt x="29" y="68"/>
                    <a:pt x="5" y="145"/>
                    <a:pt x="5" y="227"/>
                  </a:cubicBezTo>
                  <a:lnTo>
                    <a:pt x="5" y="1935"/>
                  </a:lnTo>
                  <a:cubicBezTo>
                    <a:pt x="0" y="2046"/>
                    <a:pt x="34" y="2161"/>
                    <a:pt x="101" y="2252"/>
                  </a:cubicBezTo>
                  <a:lnTo>
                    <a:pt x="294" y="2541"/>
                  </a:lnTo>
                  <a:cubicBezTo>
                    <a:pt x="356" y="2633"/>
                    <a:pt x="390" y="2748"/>
                    <a:pt x="390" y="2859"/>
                  </a:cubicBezTo>
                  <a:lnTo>
                    <a:pt x="390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8"/>
                    <a:pt x="525" y="333"/>
                    <a:pt x="429" y="26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5"/>
            <p:cNvSpPr/>
            <p:nvPr/>
          </p:nvSpPr>
          <p:spPr>
            <a:xfrm>
              <a:off x="6932025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4" y="260"/>
                  </a:lnTo>
                  <a:cubicBezTo>
                    <a:pt x="58" y="333"/>
                    <a:pt x="0" y="443"/>
                    <a:pt x="0" y="568"/>
                  </a:cubicBezTo>
                  <a:lnTo>
                    <a:pt x="0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89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5"/>
            <p:cNvSpPr/>
            <p:nvPr/>
          </p:nvSpPr>
          <p:spPr>
            <a:xfrm>
              <a:off x="6896697" y="3707627"/>
              <a:ext cx="40390" cy="15159"/>
            </a:xfrm>
            <a:custGeom>
              <a:avLst/>
              <a:gdLst/>
              <a:ahLst/>
              <a:cxnLst/>
              <a:rect l="l" t="t" r="r" b="b"/>
              <a:pathLst>
                <a:path w="1540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5"/>
            <p:cNvSpPr/>
            <p:nvPr/>
          </p:nvSpPr>
          <p:spPr>
            <a:xfrm>
              <a:off x="6914348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5"/>
            <p:cNvSpPr/>
            <p:nvPr/>
          </p:nvSpPr>
          <p:spPr>
            <a:xfrm>
              <a:off x="6906794" y="3611713"/>
              <a:ext cx="20195" cy="25257"/>
            </a:xfrm>
            <a:custGeom>
              <a:avLst/>
              <a:gdLst/>
              <a:ahLst/>
              <a:cxnLst/>
              <a:rect l="l" t="t" r="r" b="b"/>
              <a:pathLst>
                <a:path w="770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63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5"/>
            <p:cNvSpPr/>
            <p:nvPr/>
          </p:nvSpPr>
          <p:spPr>
            <a:xfrm>
              <a:off x="6896697" y="3571191"/>
              <a:ext cx="40390" cy="45610"/>
            </a:xfrm>
            <a:custGeom>
              <a:avLst/>
              <a:gdLst/>
              <a:ahLst/>
              <a:cxnLst/>
              <a:rect l="l" t="t" r="r" b="b"/>
              <a:pathLst>
                <a:path w="1540" h="1739" extrusionOk="0">
                  <a:moveTo>
                    <a:pt x="578" y="1"/>
                  </a:moveTo>
                  <a:cubicBezTo>
                    <a:pt x="255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2" y="1738"/>
                    <a:pt x="770" y="1738"/>
                  </a:cubicBezTo>
                  <a:cubicBezTo>
                    <a:pt x="1193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5"/>
            <p:cNvSpPr/>
            <p:nvPr/>
          </p:nvSpPr>
          <p:spPr>
            <a:xfrm>
              <a:off x="6896697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5"/>
            <p:cNvSpPr/>
            <p:nvPr/>
          </p:nvSpPr>
          <p:spPr>
            <a:xfrm>
              <a:off x="6896697" y="3571191"/>
              <a:ext cx="40390" cy="20221"/>
            </a:xfrm>
            <a:custGeom>
              <a:avLst/>
              <a:gdLst/>
              <a:ahLst/>
              <a:cxnLst/>
              <a:rect l="l" t="t" r="r" b="b"/>
              <a:pathLst>
                <a:path w="1540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5"/>
            <p:cNvSpPr/>
            <p:nvPr/>
          </p:nvSpPr>
          <p:spPr>
            <a:xfrm>
              <a:off x="6896697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88" y="636"/>
                    <a:pt x="380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5"/>
            <p:cNvSpPr/>
            <p:nvPr/>
          </p:nvSpPr>
          <p:spPr>
            <a:xfrm>
              <a:off x="6724933" y="3611713"/>
              <a:ext cx="60586" cy="111073"/>
            </a:xfrm>
            <a:custGeom>
              <a:avLst/>
              <a:gdLst/>
              <a:ahLst/>
              <a:cxnLst/>
              <a:rect l="l" t="t" r="r" b="b"/>
              <a:pathLst>
                <a:path w="2310" h="4235" extrusionOk="0">
                  <a:moveTo>
                    <a:pt x="770" y="1"/>
                  </a:moveTo>
                  <a:lnTo>
                    <a:pt x="770" y="458"/>
                  </a:lnTo>
                  <a:cubicBezTo>
                    <a:pt x="770" y="530"/>
                    <a:pt x="732" y="597"/>
                    <a:pt x="664" y="631"/>
                  </a:cubicBezTo>
                  <a:lnTo>
                    <a:pt x="212" y="857"/>
                  </a:lnTo>
                  <a:cubicBezTo>
                    <a:pt x="82" y="920"/>
                    <a:pt x="0" y="1054"/>
                    <a:pt x="0" y="1199"/>
                  </a:cubicBezTo>
                  <a:lnTo>
                    <a:pt x="0" y="2907"/>
                  </a:lnTo>
                  <a:cubicBezTo>
                    <a:pt x="0" y="3018"/>
                    <a:pt x="34" y="3128"/>
                    <a:pt x="97" y="3224"/>
                  </a:cubicBezTo>
                  <a:lnTo>
                    <a:pt x="289" y="3513"/>
                  </a:lnTo>
                  <a:cubicBezTo>
                    <a:pt x="352" y="3605"/>
                    <a:pt x="385" y="3720"/>
                    <a:pt x="385" y="3831"/>
                  </a:cubicBezTo>
                  <a:lnTo>
                    <a:pt x="385" y="4235"/>
                  </a:lnTo>
                  <a:lnTo>
                    <a:pt x="1925" y="4235"/>
                  </a:lnTo>
                  <a:lnTo>
                    <a:pt x="1925" y="3831"/>
                  </a:lnTo>
                  <a:cubicBezTo>
                    <a:pt x="1925" y="3720"/>
                    <a:pt x="1959" y="3605"/>
                    <a:pt x="2021" y="3513"/>
                  </a:cubicBezTo>
                  <a:lnTo>
                    <a:pt x="2214" y="3224"/>
                  </a:lnTo>
                  <a:cubicBezTo>
                    <a:pt x="2276" y="3128"/>
                    <a:pt x="2310" y="3018"/>
                    <a:pt x="2310" y="2907"/>
                  </a:cubicBezTo>
                  <a:lnTo>
                    <a:pt x="2310" y="1199"/>
                  </a:lnTo>
                  <a:cubicBezTo>
                    <a:pt x="2310" y="1054"/>
                    <a:pt x="2228" y="920"/>
                    <a:pt x="2098" y="857"/>
                  </a:cubicBezTo>
                  <a:lnTo>
                    <a:pt x="1646" y="631"/>
                  </a:lnTo>
                  <a:cubicBezTo>
                    <a:pt x="1583" y="597"/>
                    <a:pt x="1540" y="530"/>
                    <a:pt x="1540" y="45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5"/>
            <p:cNvSpPr/>
            <p:nvPr/>
          </p:nvSpPr>
          <p:spPr>
            <a:xfrm>
              <a:off x="6724933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77" y="1"/>
                  </a:moveTo>
                  <a:cubicBezTo>
                    <a:pt x="29" y="63"/>
                    <a:pt x="0" y="145"/>
                    <a:pt x="0" y="227"/>
                  </a:cubicBezTo>
                  <a:lnTo>
                    <a:pt x="0" y="1930"/>
                  </a:lnTo>
                  <a:cubicBezTo>
                    <a:pt x="0" y="2046"/>
                    <a:pt x="34" y="2156"/>
                    <a:pt x="97" y="2252"/>
                  </a:cubicBezTo>
                  <a:lnTo>
                    <a:pt x="289" y="2541"/>
                  </a:lnTo>
                  <a:cubicBezTo>
                    <a:pt x="352" y="2633"/>
                    <a:pt x="385" y="2748"/>
                    <a:pt x="385" y="2859"/>
                  </a:cubicBezTo>
                  <a:lnTo>
                    <a:pt x="385" y="2878"/>
                  </a:lnTo>
                  <a:lnTo>
                    <a:pt x="578" y="2878"/>
                  </a:lnTo>
                  <a:lnTo>
                    <a:pt x="578" y="568"/>
                  </a:lnTo>
                  <a:cubicBezTo>
                    <a:pt x="578" y="443"/>
                    <a:pt x="520" y="333"/>
                    <a:pt x="424" y="260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5"/>
            <p:cNvSpPr/>
            <p:nvPr/>
          </p:nvSpPr>
          <p:spPr>
            <a:xfrm>
              <a:off x="6770359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5" y="260"/>
                  </a:lnTo>
                  <a:cubicBezTo>
                    <a:pt x="58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4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5"/>
            <p:cNvSpPr/>
            <p:nvPr/>
          </p:nvSpPr>
          <p:spPr>
            <a:xfrm>
              <a:off x="6735031" y="3707627"/>
              <a:ext cx="40417" cy="15159"/>
            </a:xfrm>
            <a:custGeom>
              <a:avLst/>
              <a:gdLst/>
              <a:ahLst/>
              <a:cxnLst/>
              <a:rect l="l" t="t" r="r" b="b"/>
              <a:pathLst>
                <a:path w="1541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5"/>
            <p:cNvSpPr/>
            <p:nvPr/>
          </p:nvSpPr>
          <p:spPr>
            <a:xfrm>
              <a:off x="6752682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5"/>
            <p:cNvSpPr/>
            <p:nvPr/>
          </p:nvSpPr>
          <p:spPr>
            <a:xfrm>
              <a:off x="6745128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5"/>
            <p:cNvSpPr/>
            <p:nvPr/>
          </p:nvSpPr>
          <p:spPr>
            <a:xfrm>
              <a:off x="6735031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7" y="1733"/>
                    <a:pt x="770" y="1738"/>
                  </a:cubicBezTo>
                  <a:cubicBezTo>
                    <a:pt x="1198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5"/>
            <p:cNvSpPr/>
            <p:nvPr/>
          </p:nvSpPr>
          <p:spPr>
            <a:xfrm>
              <a:off x="6735031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5"/>
            <p:cNvSpPr/>
            <p:nvPr/>
          </p:nvSpPr>
          <p:spPr>
            <a:xfrm>
              <a:off x="6735031" y="3571191"/>
              <a:ext cx="40417" cy="20221"/>
            </a:xfrm>
            <a:custGeom>
              <a:avLst/>
              <a:gdLst/>
              <a:ahLst/>
              <a:cxnLst/>
              <a:rect l="l" t="t" r="r" b="b"/>
              <a:pathLst>
                <a:path w="1541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5" y="1"/>
                    <a:pt x="96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5"/>
            <p:cNvSpPr/>
            <p:nvPr/>
          </p:nvSpPr>
          <p:spPr>
            <a:xfrm>
              <a:off x="6735031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93" y="636"/>
                    <a:pt x="385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5"/>
            <p:cNvSpPr/>
            <p:nvPr/>
          </p:nvSpPr>
          <p:spPr>
            <a:xfrm>
              <a:off x="6720133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1" y="357"/>
                  </a:moveTo>
                  <a:cubicBezTo>
                    <a:pt x="1752" y="357"/>
                    <a:pt x="1930" y="535"/>
                    <a:pt x="1930" y="756"/>
                  </a:cubicBezTo>
                  <a:lnTo>
                    <a:pt x="1930" y="1141"/>
                  </a:lnTo>
                  <a:cubicBezTo>
                    <a:pt x="1930" y="1469"/>
                    <a:pt x="1665" y="1728"/>
                    <a:pt x="1338" y="1733"/>
                  </a:cubicBezTo>
                  <a:cubicBezTo>
                    <a:pt x="1016" y="1728"/>
                    <a:pt x="751" y="1469"/>
                    <a:pt x="751" y="1141"/>
                  </a:cubicBezTo>
                  <a:lnTo>
                    <a:pt x="751" y="756"/>
                  </a:lnTo>
                  <a:cubicBezTo>
                    <a:pt x="751" y="535"/>
                    <a:pt x="929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4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2" y="2617"/>
                    <a:pt x="1338" y="2617"/>
                  </a:cubicBezTo>
                  <a:cubicBezTo>
                    <a:pt x="1336" y="2617"/>
                    <a:pt x="1333" y="2616"/>
                    <a:pt x="1329" y="2614"/>
                  </a:cubicBezTo>
                  <a:lnTo>
                    <a:pt x="1333" y="2609"/>
                  </a:lnTo>
                  <a:lnTo>
                    <a:pt x="1083" y="2364"/>
                  </a:lnTo>
                  <a:cubicBezTo>
                    <a:pt x="1117" y="2306"/>
                    <a:pt x="1136" y="2243"/>
                    <a:pt x="1136" y="2176"/>
                  </a:cubicBezTo>
                  <a:lnTo>
                    <a:pt x="1136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5" y="2181"/>
                    <a:pt x="770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5" y="2922"/>
                  </a:cubicBezTo>
                  <a:lnTo>
                    <a:pt x="5" y="4625"/>
                  </a:lnTo>
                  <a:cubicBezTo>
                    <a:pt x="5" y="4774"/>
                    <a:pt x="49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8" y="5255"/>
                    <a:pt x="621" y="5135"/>
                  </a:cubicBezTo>
                  <a:lnTo>
                    <a:pt x="434" y="4846"/>
                  </a:lnTo>
                  <a:cubicBezTo>
                    <a:pt x="385" y="4779"/>
                    <a:pt x="366" y="4702"/>
                    <a:pt x="366" y="4625"/>
                  </a:cubicBezTo>
                  <a:lnTo>
                    <a:pt x="366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90" y="2585"/>
                  </a:lnTo>
                  <a:lnTo>
                    <a:pt x="1078" y="2869"/>
                  </a:lnTo>
                  <a:cubicBezTo>
                    <a:pt x="1151" y="2941"/>
                    <a:pt x="1246" y="2977"/>
                    <a:pt x="1341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3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5" y="5400"/>
                    <a:pt x="2358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6" y="2181"/>
                    <a:pt x="1906" y="2176"/>
                  </a:cubicBezTo>
                  <a:lnTo>
                    <a:pt x="1906" y="1906"/>
                  </a:lnTo>
                  <a:cubicBezTo>
                    <a:pt x="2147" y="1724"/>
                    <a:pt x="2291" y="1444"/>
                    <a:pt x="2291" y="1141"/>
                  </a:cubicBezTo>
                  <a:lnTo>
                    <a:pt x="2291" y="756"/>
                  </a:lnTo>
                  <a:cubicBezTo>
                    <a:pt x="2291" y="338"/>
                    <a:pt x="1949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5"/>
            <p:cNvSpPr/>
            <p:nvPr/>
          </p:nvSpPr>
          <p:spPr>
            <a:xfrm>
              <a:off x="6801019" y="3566523"/>
              <a:ext cx="70211" cy="161011"/>
            </a:xfrm>
            <a:custGeom>
              <a:avLst/>
              <a:gdLst/>
              <a:ahLst/>
              <a:cxnLst/>
              <a:rect l="l" t="t" r="r" b="b"/>
              <a:pathLst>
                <a:path w="2677" h="6139" extrusionOk="0">
                  <a:moveTo>
                    <a:pt x="1531" y="357"/>
                  </a:moveTo>
                  <a:cubicBezTo>
                    <a:pt x="1747" y="357"/>
                    <a:pt x="1926" y="535"/>
                    <a:pt x="1930" y="756"/>
                  </a:cubicBezTo>
                  <a:lnTo>
                    <a:pt x="1930" y="1141"/>
                  </a:lnTo>
                  <a:cubicBezTo>
                    <a:pt x="1926" y="1469"/>
                    <a:pt x="1666" y="1728"/>
                    <a:pt x="1338" y="1728"/>
                  </a:cubicBezTo>
                  <a:cubicBezTo>
                    <a:pt x="1011" y="1728"/>
                    <a:pt x="747" y="1469"/>
                    <a:pt x="747" y="1141"/>
                  </a:cubicBezTo>
                  <a:lnTo>
                    <a:pt x="747" y="756"/>
                  </a:lnTo>
                  <a:cubicBezTo>
                    <a:pt x="747" y="535"/>
                    <a:pt x="925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0" y="2306"/>
                    <a:pt x="1594" y="2364"/>
                  </a:cubicBezTo>
                  <a:lnTo>
                    <a:pt x="1348" y="2609"/>
                  </a:lnTo>
                  <a:cubicBezTo>
                    <a:pt x="1345" y="2615"/>
                    <a:pt x="1341" y="2617"/>
                    <a:pt x="1337" y="2617"/>
                  </a:cubicBezTo>
                  <a:cubicBezTo>
                    <a:pt x="1334" y="2617"/>
                    <a:pt x="1331" y="2616"/>
                    <a:pt x="1329" y="2614"/>
                  </a:cubicBezTo>
                  <a:lnTo>
                    <a:pt x="1329" y="2609"/>
                  </a:lnTo>
                  <a:lnTo>
                    <a:pt x="1083" y="2364"/>
                  </a:lnTo>
                  <a:cubicBezTo>
                    <a:pt x="1117" y="2306"/>
                    <a:pt x="1132" y="2243"/>
                    <a:pt x="1132" y="2176"/>
                  </a:cubicBezTo>
                  <a:lnTo>
                    <a:pt x="1132" y="2094"/>
                  </a:lnTo>
                  <a:close/>
                  <a:moveTo>
                    <a:pt x="1146" y="1"/>
                  </a:moveTo>
                  <a:cubicBezTo>
                    <a:pt x="727" y="1"/>
                    <a:pt x="386" y="338"/>
                    <a:pt x="386" y="756"/>
                  </a:cubicBezTo>
                  <a:lnTo>
                    <a:pt x="386" y="1141"/>
                  </a:lnTo>
                  <a:cubicBezTo>
                    <a:pt x="386" y="1444"/>
                    <a:pt x="530" y="1724"/>
                    <a:pt x="771" y="1906"/>
                  </a:cubicBezTo>
                  <a:lnTo>
                    <a:pt x="771" y="2176"/>
                  </a:lnTo>
                  <a:cubicBezTo>
                    <a:pt x="771" y="2181"/>
                    <a:pt x="771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6" y="2922"/>
                  </a:cubicBezTo>
                  <a:lnTo>
                    <a:pt x="6" y="4625"/>
                  </a:lnTo>
                  <a:cubicBezTo>
                    <a:pt x="1" y="4774"/>
                    <a:pt x="49" y="4923"/>
                    <a:pt x="131" y="5048"/>
                  </a:cubicBezTo>
                  <a:lnTo>
                    <a:pt x="323" y="5332"/>
                  </a:lnTo>
                  <a:cubicBezTo>
                    <a:pt x="367" y="5400"/>
                    <a:pt x="391" y="5477"/>
                    <a:pt x="391" y="5554"/>
                  </a:cubicBezTo>
                  <a:lnTo>
                    <a:pt x="391" y="5958"/>
                  </a:lnTo>
                  <a:cubicBezTo>
                    <a:pt x="391" y="6078"/>
                    <a:pt x="481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2" y="5135"/>
                  </a:cubicBezTo>
                  <a:lnTo>
                    <a:pt x="429" y="4846"/>
                  </a:lnTo>
                  <a:cubicBezTo>
                    <a:pt x="386" y="4779"/>
                    <a:pt x="362" y="4702"/>
                    <a:pt x="367" y="4625"/>
                  </a:cubicBezTo>
                  <a:lnTo>
                    <a:pt x="367" y="2922"/>
                  </a:lnTo>
                  <a:cubicBezTo>
                    <a:pt x="367" y="2845"/>
                    <a:pt x="410" y="2773"/>
                    <a:pt x="477" y="2739"/>
                  </a:cubicBezTo>
                  <a:lnTo>
                    <a:pt x="790" y="2585"/>
                  </a:lnTo>
                  <a:lnTo>
                    <a:pt x="1074" y="2869"/>
                  </a:lnTo>
                  <a:cubicBezTo>
                    <a:pt x="1148" y="2941"/>
                    <a:pt x="1245" y="2977"/>
                    <a:pt x="1340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200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4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1" y="6138"/>
                    <a:pt x="2111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0" y="5400"/>
                    <a:pt x="2359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7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50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5"/>
            <p:cNvSpPr/>
            <p:nvPr/>
          </p:nvSpPr>
          <p:spPr>
            <a:xfrm>
              <a:off x="6881800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0" y="357"/>
                  </a:moveTo>
                  <a:cubicBezTo>
                    <a:pt x="1747" y="357"/>
                    <a:pt x="1925" y="535"/>
                    <a:pt x="1930" y="756"/>
                  </a:cubicBezTo>
                  <a:lnTo>
                    <a:pt x="1930" y="1141"/>
                  </a:lnTo>
                  <a:cubicBezTo>
                    <a:pt x="1925" y="1469"/>
                    <a:pt x="1665" y="1728"/>
                    <a:pt x="1338" y="1733"/>
                  </a:cubicBezTo>
                  <a:cubicBezTo>
                    <a:pt x="1011" y="1728"/>
                    <a:pt x="746" y="1469"/>
                    <a:pt x="746" y="1141"/>
                  </a:cubicBezTo>
                  <a:lnTo>
                    <a:pt x="746" y="756"/>
                  </a:lnTo>
                  <a:cubicBezTo>
                    <a:pt x="746" y="535"/>
                    <a:pt x="924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59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0" y="2617"/>
                    <a:pt x="1336" y="2617"/>
                  </a:cubicBezTo>
                  <a:cubicBezTo>
                    <a:pt x="1333" y="2617"/>
                    <a:pt x="1330" y="2616"/>
                    <a:pt x="1328" y="2614"/>
                  </a:cubicBezTo>
                  <a:lnTo>
                    <a:pt x="1328" y="2609"/>
                  </a:lnTo>
                  <a:lnTo>
                    <a:pt x="1083" y="2364"/>
                  </a:lnTo>
                  <a:cubicBezTo>
                    <a:pt x="1117" y="2306"/>
                    <a:pt x="1131" y="2243"/>
                    <a:pt x="1131" y="2176"/>
                  </a:cubicBezTo>
                  <a:lnTo>
                    <a:pt x="1131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0" y="2181"/>
                    <a:pt x="770" y="2185"/>
                    <a:pt x="765" y="2190"/>
                  </a:cubicBezTo>
                  <a:lnTo>
                    <a:pt x="313" y="2416"/>
                  </a:lnTo>
                  <a:cubicBezTo>
                    <a:pt x="121" y="2508"/>
                    <a:pt x="0" y="2705"/>
                    <a:pt x="0" y="2922"/>
                  </a:cubicBezTo>
                  <a:lnTo>
                    <a:pt x="0" y="4625"/>
                  </a:lnTo>
                  <a:cubicBezTo>
                    <a:pt x="0" y="4774"/>
                    <a:pt x="48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1" y="5135"/>
                  </a:cubicBezTo>
                  <a:lnTo>
                    <a:pt x="429" y="4846"/>
                  </a:lnTo>
                  <a:cubicBezTo>
                    <a:pt x="385" y="4779"/>
                    <a:pt x="361" y="4702"/>
                    <a:pt x="361" y="4625"/>
                  </a:cubicBezTo>
                  <a:lnTo>
                    <a:pt x="361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89" y="2585"/>
                  </a:lnTo>
                  <a:lnTo>
                    <a:pt x="1073" y="2869"/>
                  </a:lnTo>
                  <a:cubicBezTo>
                    <a:pt x="1148" y="2941"/>
                    <a:pt x="1243" y="2977"/>
                    <a:pt x="1338" y="2977"/>
                  </a:cubicBezTo>
                  <a:cubicBezTo>
                    <a:pt x="1433" y="2977"/>
                    <a:pt x="1528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67" y="2773"/>
                    <a:pt x="2310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7" y="4846"/>
                  </a:cubicBezTo>
                  <a:lnTo>
                    <a:pt x="2055" y="5135"/>
                  </a:lnTo>
                  <a:cubicBezTo>
                    <a:pt x="1973" y="5255"/>
                    <a:pt x="1925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86" y="5477"/>
                    <a:pt x="2310" y="5400"/>
                    <a:pt x="2353" y="5332"/>
                  </a:cubicBezTo>
                  <a:lnTo>
                    <a:pt x="2546" y="5048"/>
                  </a:lnTo>
                  <a:cubicBezTo>
                    <a:pt x="2628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1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6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49" y="1"/>
                    <a:pt x="15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5"/>
            <p:cNvSpPr/>
            <p:nvPr/>
          </p:nvSpPr>
          <p:spPr>
            <a:xfrm>
              <a:off x="6685565" y="3404962"/>
              <a:ext cx="297341" cy="191487"/>
            </a:xfrm>
            <a:custGeom>
              <a:avLst/>
              <a:gdLst/>
              <a:ahLst/>
              <a:cxnLst/>
              <a:rect l="l" t="t" r="r" b="b"/>
              <a:pathLst>
                <a:path w="11337" h="7301" extrusionOk="0">
                  <a:moveTo>
                    <a:pt x="4028" y="671"/>
                  </a:moveTo>
                  <a:lnTo>
                    <a:pt x="4028" y="671"/>
                  </a:lnTo>
                  <a:cubicBezTo>
                    <a:pt x="3739" y="926"/>
                    <a:pt x="3484" y="1219"/>
                    <a:pt x="3272" y="1547"/>
                  </a:cubicBezTo>
                  <a:cubicBezTo>
                    <a:pt x="3118" y="1792"/>
                    <a:pt x="2979" y="2047"/>
                    <a:pt x="2863" y="2312"/>
                  </a:cubicBezTo>
                  <a:lnTo>
                    <a:pt x="1867" y="2312"/>
                  </a:lnTo>
                  <a:cubicBezTo>
                    <a:pt x="2416" y="1571"/>
                    <a:pt x="3166" y="1003"/>
                    <a:pt x="4028" y="671"/>
                  </a:cubicBezTo>
                  <a:close/>
                  <a:moveTo>
                    <a:pt x="5558" y="368"/>
                  </a:moveTo>
                  <a:lnTo>
                    <a:pt x="5558" y="2312"/>
                  </a:lnTo>
                  <a:lnTo>
                    <a:pt x="3258" y="2312"/>
                  </a:lnTo>
                  <a:cubicBezTo>
                    <a:pt x="3786" y="1197"/>
                    <a:pt x="4612" y="457"/>
                    <a:pt x="5558" y="368"/>
                  </a:cubicBezTo>
                  <a:close/>
                  <a:moveTo>
                    <a:pt x="5919" y="368"/>
                  </a:moveTo>
                  <a:lnTo>
                    <a:pt x="5919" y="368"/>
                  </a:lnTo>
                  <a:cubicBezTo>
                    <a:pt x="6862" y="454"/>
                    <a:pt x="7689" y="1195"/>
                    <a:pt x="8223" y="2312"/>
                  </a:cubicBezTo>
                  <a:lnTo>
                    <a:pt x="5923" y="2312"/>
                  </a:lnTo>
                  <a:lnTo>
                    <a:pt x="5919" y="368"/>
                  </a:lnTo>
                  <a:close/>
                  <a:moveTo>
                    <a:pt x="7449" y="671"/>
                  </a:moveTo>
                  <a:lnTo>
                    <a:pt x="7449" y="671"/>
                  </a:lnTo>
                  <a:cubicBezTo>
                    <a:pt x="8310" y="1003"/>
                    <a:pt x="9061" y="1571"/>
                    <a:pt x="9614" y="2307"/>
                  </a:cubicBezTo>
                  <a:lnTo>
                    <a:pt x="9614" y="2312"/>
                  </a:lnTo>
                  <a:lnTo>
                    <a:pt x="8618" y="2312"/>
                  </a:lnTo>
                  <a:cubicBezTo>
                    <a:pt x="8502" y="2047"/>
                    <a:pt x="8363" y="1792"/>
                    <a:pt x="8204" y="1547"/>
                  </a:cubicBezTo>
                  <a:cubicBezTo>
                    <a:pt x="7997" y="1219"/>
                    <a:pt x="7742" y="926"/>
                    <a:pt x="7449" y="671"/>
                  </a:cubicBezTo>
                  <a:close/>
                  <a:moveTo>
                    <a:pt x="1622" y="2668"/>
                  </a:moveTo>
                  <a:lnTo>
                    <a:pt x="1622" y="2672"/>
                  </a:lnTo>
                  <a:lnTo>
                    <a:pt x="2719" y="2672"/>
                  </a:lnTo>
                  <a:cubicBezTo>
                    <a:pt x="2449" y="3418"/>
                    <a:pt x="2305" y="4207"/>
                    <a:pt x="2290" y="5006"/>
                  </a:cubicBezTo>
                  <a:lnTo>
                    <a:pt x="919" y="5006"/>
                  </a:lnTo>
                  <a:cubicBezTo>
                    <a:pt x="948" y="4179"/>
                    <a:pt x="1189" y="3375"/>
                    <a:pt x="1622" y="2668"/>
                  </a:cubicBezTo>
                  <a:close/>
                  <a:moveTo>
                    <a:pt x="5562" y="2672"/>
                  </a:moveTo>
                  <a:lnTo>
                    <a:pt x="5562" y="5006"/>
                  </a:lnTo>
                  <a:lnTo>
                    <a:pt x="2651" y="5006"/>
                  </a:lnTo>
                  <a:cubicBezTo>
                    <a:pt x="2661" y="4207"/>
                    <a:pt x="2815" y="3418"/>
                    <a:pt x="3104" y="2672"/>
                  </a:cubicBezTo>
                  <a:close/>
                  <a:moveTo>
                    <a:pt x="8377" y="2672"/>
                  </a:moveTo>
                  <a:cubicBezTo>
                    <a:pt x="8666" y="3418"/>
                    <a:pt x="8820" y="4207"/>
                    <a:pt x="8830" y="5006"/>
                  </a:cubicBezTo>
                  <a:lnTo>
                    <a:pt x="5923" y="5006"/>
                  </a:lnTo>
                  <a:lnTo>
                    <a:pt x="5919" y="2672"/>
                  </a:lnTo>
                  <a:close/>
                  <a:moveTo>
                    <a:pt x="9855" y="2672"/>
                  </a:moveTo>
                  <a:cubicBezTo>
                    <a:pt x="10288" y="3375"/>
                    <a:pt x="10533" y="4179"/>
                    <a:pt x="10562" y="5006"/>
                  </a:cubicBezTo>
                  <a:lnTo>
                    <a:pt x="9191" y="5006"/>
                  </a:lnTo>
                  <a:cubicBezTo>
                    <a:pt x="9176" y="4207"/>
                    <a:pt x="9032" y="3418"/>
                    <a:pt x="8762" y="2672"/>
                  </a:cubicBezTo>
                  <a:close/>
                  <a:moveTo>
                    <a:pt x="5742" y="0"/>
                  </a:moveTo>
                  <a:cubicBezTo>
                    <a:pt x="4741" y="0"/>
                    <a:pt x="3735" y="289"/>
                    <a:pt x="2853" y="878"/>
                  </a:cubicBezTo>
                  <a:cubicBezTo>
                    <a:pt x="799" y="2254"/>
                    <a:pt x="0" y="4895"/>
                    <a:pt x="948" y="7181"/>
                  </a:cubicBezTo>
                  <a:cubicBezTo>
                    <a:pt x="979" y="7265"/>
                    <a:pt x="1044" y="7300"/>
                    <a:pt x="1110" y="7300"/>
                  </a:cubicBezTo>
                  <a:cubicBezTo>
                    <a:pt x="1229" y="7300"/>
                    <a:pt x="1351" y="7187"/>
                    <a:pt x="1280" y="7041"/>
                  </a:cubicBezTo>
                  <a:cubicBezTo>
                    <a:pt x="1059" y="6507"/>
                    <a:pt x="934" y="5940"/>
                    <a:pt x="914" y="5367"/>
                  </a:cubicBezTo>
                  <a:lnTo>
                    <a:pt x="2286" y="5367"/>
                  </a:lnTo>
                  <a:cubicBezTo>
                    <a:pt x="2286" y="5434"/>
                    <a:pt x="2290" y="5507"/>
                    <a:pt x="2295" y="5579"/>
                  </a:cubicBezTo>
                  <a:cubicBezTo>
                    <a:pt x="2300" y="5694"/>
                    <a:pt x="2385" y="5750"/>
                    <a:pt x="2472" y="5750"/>
                  </a:cubicBezTo>
                  <a:cubicBezTo>
                    <a:pt x="2566" y="5750"/>
                    <a:pt x="2661" y="5685"/>
                    <a:pt x="2656" y="5559"/>
                  </a:cubicBezTo>
                  <a:cubicBezTo>
                    <a:pt x="2651" y="5497"/>
                    <a:pt x="2651" y="5430"/>
                    <a:pt x="2647" y="5367"/>
                  </a:cubicBezTo>
                  <a:lnTo>
                    <a:pt x="5562" y="5367"/>
                  </a:lnTo>
                  <a:lnTo>
                    <a:pt x="5562" y="5569"/>
                  </a:lnTo>
                  <a:cubicBezTo>
                    <a:pt x="5562" y="5689"/>
                    <a:pt x="5653" y="5750"/>
                    <a:pt x="5743" y="5750"/>
                  </a:cubicBezTo>
                  <a:cubicBezTo>
                    <a:pt x="5833" y="5750"/>
                    <a:pt x="5923" y="5689"/>
                    <a:pt x="5923" y="5569"/>
                  </a:cubicBezTo>
                  <a:lnTo>
                    <a:pt x="5923" y="5367"/>
                  </a:lnTo>
                  <a:lnTo>
                    <a:pt x="8834" y="5367"/>
                  </a:lnTo>
                  <a:cubicBezTo>
                    <a:pt x="8834" y="5430"/>
                    <a:pt x="8830" y="5497"/>
                    <a:pt x="8825" y="5559"/>
                  </a:cubicBezTo>
                  <a:cubicBezTo>
                    <a:pt x="8820" y="5661"/>
                    <a:pt x="8897" y="5742"/>
                    <a:pt x="8998" y="5752"/>
                  </a:cubicBezTo>
                  <a:lnTo>
                    <a:pt x="9003" y="5752"/>
                  </a:lnTo>
                  <a:cubicBezTo>
                    <a:pt x="9099" y="5752"/>
                    <a:pt x="9181" y="5675"/>
                    <a:pt x="9186" y="5579"/>
                  </a:cubicBezTo>
                  <a:cubicBezTo>
                    <a:pt x="9191" y="5507"/>
                    <a:pt x="9191" y="5434"/>
                    <a:pt x="9195" y="5362"/>
                  </a:cubicBezTo>
                  <a:lnTo>
                    <a:pt x="10567" y="5362"/>
                  </a:lnTo>
                  <a:cubicBezTo>
                    <a:pt x="10543" y="5940"/>
                    <a:pt x="10422" y="6507"/>
                    <a:pt x="10196" y="7041"/>
                  </a:cubicBezTo>
                  <a:cubicBezTo>
                    <a:pt x="10128" y="7187"/>
                    <a:pt x="10251" y="7300"/>
                    <a:pt x="10370" y="7300"/>
                  </a:cubicBezTo>
                  <a:cubicBezTo>
                    <a:pt x="10437" y="7300"/>
                    <a:pt x="10502" y="7265"/>
                    <a:pt x="10533" y="7181"/>
                  </a:cubicBezTo>
                  <a:cubicBezTo>
                    <a:pt x="11337" y="5237"/>
                    <a:pt x="10894" y="3004"/>
                    <a:pt x="9407" y="1518"/>
                  </a:cubicBezTo>
                  <a:cubicBezTo>
                    <a:pt x="8405" y="516"/>
                    <a:pt x="7079" y="0"/>
                    <a:pt x="5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75"/>
          <p:cNvGrpSpPr/>
          <p:nvPr/>
        </p:nvGrpSpPr>
        <p:grpSpPr>
          <a:xfrm>
            <a:off x="7083725" y="2897669"/>
            <a:ext cx="387721" cy="382790"/>
            <a:chOff x="7083725" y="2897669"/>
            <a:chExt cx="387721" cy="382790"/>
          </a:xfrm>
        </p:grpSpPr>
        <p:sp>
          <p:nvSpPr>
            <p:cNvPr id="12368" name="Google Shape;12368;p75"/>
            <p:cNvSpPr/>
            <p:nvPr/>
          </p:nvSpPr>
          <p:spPr>
            <a:xfrm>
              <a:off x="7163850" y="3005202"/>
              <a:ext cx="127230" cy="208246"/>
            </a:xfrm>
            <a:custGeom>
              <a:avLst/>
              <a:gdLst/>
              <a:ahLst/>
              <a:cxnLst/>
              <a:rect l="l" t="t" r="r" b="b"/>
              <a:pathLst>
                <a:path w="4851" h="7940" extrusionOk="0">
                  <a:moveTo>
                    <a:pt x="915" y="0"/>
                  </a:moveTo>
                  <a:lnTo>
                    <a:pt x="915" y="313"/>
                  </a:lnTo>
                  <a:cubicBezTo>
                    <a:pt x="915" y="400"/>
                    <a:pt x="862" y="482"/>
                    <a:pt x="785" y="520"/>
                  </a:cubicBezTo>
                  <a:lnTo>
                    <a:pt x="251" y="785"/>
                  </a:lnTo>
                  <a:cubicBezTo>
                    <a:pt x="97" y="862"/>
                    <a:pt x="1" y="1020"/>
                    <a:pt x="1" y="1194"/>
                  </a:cubicBezTo>
                  <a:lnTo>
                    <a:pt x="1" y="3383"/>
                  </a:lnTo>
                  <a:cubicBezTo>
                    <a:pt x="1" y="3561"/>
                    <a:pt x="39" y="3734"/>
                    <a:pt x="121" y="3893"/>
                  </a:cubicBezTo>
                  <a:lnTo>
                    <a:pt x="337" y="4326"/>
                  </a:lnTo>
                  <a:cubicBezTo>
                    <a:pt x="414" y="4485"/>
                    <a:pt x="458" y="4658"/>
                    <a:pt x="458" y="4836"/>
                  </a:cubicBezTo>
                  <a:lnTo>
                    <a:pt x="458" y="7940"/>
                  </a:lnTo>
                  <a:lnTo>
                    <a:pt x="2512" y="6463"/>
                  </a:lnTo>
                  <a:lnTo>
                    <a:pt x="2512" y="2156"/>
                  </a:lnTo>
                  <a:lnTo>
                    <a:pt x="2695" y="2392"/>
                  </a:lnTo>
                  <a:cubicBezTo>
                    <a:pt x="2811" y="2531"/>
                    <a:pt x="2974" y="2623"/>
                    <a:pt x="3157" y="2642"/>
                  </a:cubicBezTo>
                  <a:cubicBezTo>
                    <a:pt x="3179" y="2644"/>
                    <a:pt x="3200" y="2646"/>
                    <a:pt x="3223" y="2646"/>
                  </a:cubicBezTo>
                  <a:cubicBezTo>
                    <a:pt x="3245" y="2646"/>
                    <a:pt x="3268" y="2644"/>
                    <a:pt x="3292" y="2642"/>
                  </a:cubicBezTo>
                  <a:cubicBezTo>
                    <a:pt x="3427" y="2632"/>
                    <a:pt x="3556" y="2579"/>
                    <a:pt x="3662" y="2493"/>
                  </a:cubicBezTo>
                  <a:lnTo>
                    <a:pt x="4625" y="1723"/>
                  </a:lnTo>
                  <a:cubicBezTo>
                    <a:pt x="4841" y="1545"/>
                    <a:pt x="4851" y="1218"/>
                    <a:pt x="4639" y="1030"/>
                  </a:cubicBezTo>
                  <a:cubicBezTo>
                    <a:pt x="4552" y="956"/>
                    <a:pt x="4444" y="918"/>
                    <a:pt x="4336" y="918"/>
                  </a:cubicBezTo>
                  <a:cubicBezTo>
                    <a:pt x="4228" y="918"/>
                    <a:pt x="4119" y="956"/>
                    <a:pt x="4033" y="1030"/>
                  </a:cubicBezTo>
                  <a:lnTo>
                    <a:pt x="3268" y="1641"/>
                  </a:lnTo>
                  <a:lnTo>
                    <a:pt x="2637" y="862"/>
                  </a:lnTo>
                  <a:cubicBezTo>
                    <a:pt x="2551" y="751"/>
                    <a:pt x="2421" y="688"/>
                    <a:pt x="2281" y="688"/>
                  </a:cubicBezTo>
                  <a:cubicBezTo>
                    <a:pt x="2031" y="688"/>
                    <a:pt x="1824" y="482"/>
                    <a:pt x="1824" y="231"/>
                  </a:cubicBezTo>
                  <a:lnTo>
                    <a:pt x="1824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5"/>
            <p:cNvSpPr/>
            <p:nvPr/>
          </p:nvSpPr>
          <p:spPr>
            <a:xfrm>
              <a:off x="7277546" y="2915347"/>
              <a:ext cx="89882" cy="47970"/>
            </a:xfrm>
            <a:custGeom>
              <a:avLst/>
              <a:gdLst/>
              <a:ahLst/>
              <a:cxnLst/>
              <a:rect l="l" t="t" r="r" b="b"/>
              <a:pathLst>
                <a:path w="3427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3427" y="1829"/>
                  </a:lnTo>
                  <a:lnTo>
                    <a:pt x="2970" y="915"/>
                  </a:lnTo>
                  <a:lnTo>
                    <a:pt x="342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5"/>
            <p:cNvSpPr/>
            <p:nvPr/>
          </p:nvSpPr>
          <p:spPr>
            <a:xfrm>
              <a:off x="7277546" y="2915347"/>
              <a:ext cx="18097" cy="47970"/>
            </a:xfrm>
            <a:custGeom>
              <a:avLst/>
              <a:gdLst/>
              <a:ahLst/>
              <a:cxnLst/>
              <a:rect l="l" t="t" r="r" b="b"/>
              <a:pathLst>
                <a:path w="690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689" y="1829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75"/>
            <p:cNvSpPr/>
            <p:nvPr/>
          </p:nvSpPr>
          <p:spPr>
            <a:xfrm>
              <a:off x="7163719" y="3027417"/>
              <a:ext cx="18071" cy="97697"/>
            </a:xfrm>
            <a:custGeom>
              <a:avLst/>
              <a:gdLst/>
              <a:ahLst/>
              <a:cxnLst/>
              <a:rect l="l" t="t" r="r" b="b"/>
              <a:pathLst>
                <a:path w="689" h="3725" extrusionOk="0">
                  <a:moveTo>
                    <a:pt x="169" y="0"/>
                  </a:moveTo>
                  <a:cubicBezTo>
                    <a:pt x="63" y="87"/>
                    <a:pt x="6" y="212"/>
                    <a:pt x="6" y="347"/>
                  </a:cubicBezTo>
                  <a:lnTo>
                    <a:pt x="6" y="2536"/>
                  </a:lnTo>
                  <a:cubicBezTo>
                    <a:pt x="1" y="2714"/>
                    <a:pt x="44" y="2887"/>
                    <a:pt x="126" y="3046"/>
                  </a:cubicBezTo>
                  <a:lnTo>
                    <a:pt x="342" y="3484"/>
                  </a:lnTo>
                  <a:cubicBezTo>
                    <a:pt x="376" y="3556"/>
                    <a:pt x="410" y="3638"/>
                    <a:pt x="429" y="3725"/>
                  </a:cubicBezTo>
                  <a:lnTo>
                    <a:pt x="689" y="3725"/>
                  </a:lnTo>
                  <a:lnTo>
                    <a:pt x="689" y="809"/>
                  </a:lnTo>
                  <a:cubicBezTo>
                    <a:pt x="689" y="626"/>
                    <a:pt x="617" y="453"/>
                    <a:pt x="487" y="323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75"/>
            <p:cNvSpPr/>
            <p:nvPr/>
          </p:nvSpPr>
          <p:spPr>
            <a:xfrm>
              <a:off x="7175836" y="3112971"/>
              <a:ext cx="53924" cy="107795"/>
            </a:xfrm>
            <a:custGeom>
              <a:avLst/>
              <a:gdLst/>
              <a:ahLst/>
              <a:cxnLst/>
              <a:rect l="l" t="t" r="r" b="b"/>
              <a:pathLst>
                <a:path w="2056" h="4110" extrusionOk="0">
                  <a:moveTo>
                    <a:pt x="1" y="1"/>
                  </a:moveTo>
                  <a:lnTo>
                    <a:pt x="1" y="4110"/>
                  </a:lnTo>
                  <a:lnTo>
                    <a:pt x="2055" y="4110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5"/>
            <p:cNvSpPr/>
            <p:nvPr/>
          </p:nvSpPr>
          <p:spPr>
            <a:xfrm>
              <a:off x="7091908" y="3142870"/>
              <a:ext cx="371329" cy="131793"/>
            </a:xfrm>
            <a:custGeom>
              <a:avLst/>
              <a:gdLst/>
              <a:ahLst/>
              <a:cxnLst/>
              <a:rect l="l" t="t" r="r" b="b"/>
              <a:pathLst>
                <a:path w="14158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14157" y="5024"/>
                  </a:lnTo>
                  <a:lnTo>
                    <a:pt x="7079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5"/>
            <p:cNvSpPr/>
            <p:nvPr/>
          </p:nvSpPr>
          <p:spPr>
            <a:xfrm>
              <a:off x="7091908" y="3142870"/>
              <a:ext cx="192615" cy="131793"/>
            </a:xfrm>
            <a:custGeom>
              <a:avLst/>
              <a:gdLst/>
              <a:ahLst/>
              <a:cxnLst/>
              <a:rect l="l" t="t" r="r" b="b"/>
              <a:pathLst>
                <a:path w="7344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3201" y="5024"/>
                  </a:lnTo>
                  <a:cubicBezTo>
                    <a:pt x="3201" y="5024"/>
                    <a:pt x="7281" y="275"/>
                    <a:pt x="7344" y="246"/>
                  </a:cubicBezTo>
                  <a:lnTo>
                    <a:pt x="707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5"/>
            <p:cNvSpPr/>
            <p:nvPr/>
          </p:nvSpPr>
          <p:spPr>
            <a:xfrm>
              <a:off x="7187822" y="2999275"/>
              <a:ext cx="23893" cy="29926"/>
            </a:xfrm>
            <a:custGeom>
              <a:avLst/>
              <a:gdLst/>
              <a:ahLst/>
              <a:cxnLst/>
              <a:rect l="l" t="t" r="r" b="b"/>
              <a:pathLst>
                <a:path w="911" h="1141" extrusionOk="0">
                  <a:moveTo>
                    <a:pt x="1" y="0"/>
                  </a:moveTo>
                  <a:lnTo>
                    <a:pt x="1" y="684"/>
                  </a:lnTo>
                  <a:cubicBezTo>
                    <a:pt x="1" y="934"/>
                    <a:pt x="203" y="1141"/>
                    <a:pt x="453" y="1141"/>
                  </a:cubicBezTo>
                  <a:cubicBezTo>
                    <a:pt x="708" y="1141"/>
                    <a:pt x="910" y="934"/>
                    <a:pt x="910" y="684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5"/>
            <p:cNvSpPr/>
            <p:nvPr/>
          </p:nvSpPr>
          <p:spPr>
            <a:xfrm>
              <a:off x="7175836" y="2951304"/>
              <a:ext cx="47865" cy="53924"/>
            </a:xfrm>
            <a:custGeom>
              <a:avLst/>
              <a:gdLst/>
              <a:ahLst/>
              <a:cxnLst/>
              <a:rect l="l" t="t" r="r" b="b"/>
              <a:pathLst>
                <a:path w="1825" h="2056" extrusionOk="0">
                  <a:moveTo>
                    <a:pt x="684" y="1"/>
                  </a:moveTo>
                  <a:cubicBezTo>
                    <a:pt x="304" y="1"/>
                    <a:pt x="1" y="304"/>
                    <a:pt x="1" y="684"/>
                  </a:cubicBezTo>
                  <a:lnTo>
                    <a:pt x="1" y="1141"/>
                  </a:lnTo>
                  <a:cubicBezTo>
                    <a:pt x="1" y="1646"/>
                    <a:pt x="410" y="2055"/>
                    <a:pt x="910" y="2055"/>
                  </a:cubicBezTo>
                  <a:cubicBezTo>
                    <a:pt x="1415" y="2055"/>
                    <a:pt x="1824" y="1646"/>
                    <a:pt x="1824" y="1141"/>
                  </a:cubicBezTo>
                  <a:lnTo>
                    <a:pt x="1824" y="684"/>
                  </a:lnTo>
                  <a:cubicBezTo>
                    <a:pt x="182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5"/>
            <p:cNvSpPr/>
            <p:nvPr/>
          </p:nvSpPr>
          <p:spPr>
            <a:xfrm>
              <a:off x="7175705" y="2951304"/>
              <a:ext cx="33099" cy="53950"/>
            </a:xfrm>
            <a:custGeom>
              <a:avLst/>
              <a:gdLst/>
              <a:ahLst/>
              <a:cxnLst/>
              <a:rect l="l" t="t" r="r" b="b"/>
              <a:pathLst>
                <a:path w="1262" h="2057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lnTo>
                    <a:pt x="6" y="1141"/>
                  </a:lnTo>
                  <a:cubicBezTo>
                    <a:pt x="2" y="1667"/>
                    <a:pt x="432" y="2057"/>
                    <a:pt x="915" y="2057"/>
                  </a:cubicBezTo>
                  <a:cubicBezTo>
                    <a:pt x="1030" y="2057"/>
                    <a:pt x="1147" y="2035"/>
                    <a:pt x="1262" y="1988"/>
                  </a:cubicBezTo>
                  <a:cubicBezTo>
                    <a:pt x="915" y="1848"/>
                    <a:pt x="689" y="1512"/>
                    <a:pt x="689" y="1141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5"/>
            <p:cNvSpPr/>
            <p:nvPr/>
          </p:nvSpPr>
          <p:spPr>
            <a:xfrm>
              <a:off x="7175836" y="2951304"/>
              <a:ext cx="47865" cy="24024"/>
            </a:xfrm>
            <a:custGeom>
              <a:avLst/>
              <a:gdLst/>
              <a:ahLst/>
              <a:cxnLst/>
              <a:rect l="l" t="t" r="r" b="b"/>
              <a:pathLst>
                <a:path w="1825" h="916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cubicBezTo>
                    <a:pt x="1" y="684"/>
                    <a:pt x="684" y="915"/>
                    <a:pt x="1824" y="915"/>
                  </a:cubicBezTo>
                  <a:lnTo>
                    <a:pt x="1824" y="684"/>
                  </a:lnTo>
                  <a:cubicBezTo>
                    <a:pt x="1824" y="309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5"/>
            <p:cNvSpPr/>
            <p:nvPr/>
          </p:nvSpPr>
          <p:spPr>
            <a:xfrm>
              <a:off x="7175705" y="2951304"/>
              <a:ext cx="33099" cy="21874"/>
            </a:xfrm>
            <a:custGeom>
              <a:avLst/>
              <a:gdLst/>
              <a:ahLst/>
              <a:cxnLst/>
              <a:rect l="l" t="t" r="r" b="b"/>
              <a:pathLst>
                <a:path w="1262" h="834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cubicBezTo>
                    <a:pt x="227" y="751"/>
                    <a:pt x="458" y="800"/>
                    <a:pt x="689" y="833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5"/>
            <p:cNvSpPr/>
            <p:nvPr/>
          </p:nvSpPr>
          <p:spPr>
            <a:xfrm>
              <a:off x="7229734" y="3024899"/>
              <a:ext cx="61477" cy="49832"/>
            </a:xfrm>
            <a:custGeom>
              <a:avLst/>
              <a:gdLst/>
              <a:ahLst/>
              <a:cxnLst/>
              <a:rect l="l" t="t" r="r" b="b"/>
              <a:pathLst>
                <a:path w="2344" h="1900" extrusionOk="0">
                  <a:moveTo>
                    <a:pt x="0" y="0"/>
                  </a:moveTo>
                  <a:lnTo>
                    <a:pt x="0" y="1410"/>
                  </a:lnTo>
                  <a:lnTo>
                    <a:pt x="183" y="1641"/>
                  </a:lnTo>
                  <a:cubicBezTo>
                    <a:pt x="299" y="1785"/>
                    <a:pt x="462" y="1877"/>
                    <a:pt x="645" y="1896"/>
                  </a:cubicBezTo>
                  <a:cubicBezTo>
                    <a:pt x="667" y="1898"/>
                    <a:pt x="688" y="1899"/>
                    <a:pt x="711" y="1899"/>
                  </a:cubicBezTo>
                  <a:cubicBezTo>
                    <a:pt x="733" y="1899"/>
                    <a:pt x="756" y="1898"/>
                    <a:pt x="780" y="1896"/>
                  </a:cubicBezTo>
                  <a:cubicBezTo>
                    <a:pt x="915" y="1881"/>
                    <a:pt x="1044" y="1833"/>
                    <a:pt x="1150" y="1747"/>
                  </a:cubicBezTo>
                  <a:lnTo>
                    <a:pt x="2113" y="977"/>
                  </a:lnTo>
                  <a:cubicBezTo>
                    <a:pt x="2334" y="799"/>
                    <a:pt x="2344" y="467"/>
                    <a:pt x="2132" y="279"/>
                  </a:cubicBezTo>
                  <a:cubicBezTo>
                    <a:pt x="2043" y="205"/>
                    <a:pt x="1935" y="167"/>
                    <a:pt x="1826" y="167"/>
                  </a:cubicBezTo>
                  <a:cubicBezTo>
                    <a:pt x="1718" y="167"/>
                    <a:pt x="1610" y="205"/>
                    <a:pt x="1521" y="279"/>
                  </a:cubicBezTo>
                  <a:lnTo>
                    <a:pt x="756" y="890"/>
                  </a:lnTo>
                  <a:lnTo>
                    <a:pt x="125" y="111"/>
                  </a:lnTo>
                  <a:cubicBezTo>
                    <a:pt x="92" y="63"/>
                    <a:pt x="48" y="29"/>
                    <a:pt x="0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5"/>
            <p:cNvSpPr/>
            <p:nvPr/>
          </p:nvSpPr>
          <p:spPr>
            <a:xfrm>
              <a:off x="7083725" y="2897669"/>
              <a:ext cx="387721" cy="382790"/>
            </a:xfrm>
            <a:custGeom>
              <a:avLst/>
              <a:gdLst/>
              <a:ahLst/>
              <a:cxnLst/>
              <a:rect l="l" t="t" r="r" b="b"/>
              <a:pathLst>
                <a:path w="14783" h="14595" extrusionOk="0">
                  <a:moveTo>
                    <a:pt x="4653" y="2262"/>
                  </a:moveTo>
                  <a:cubicBezTo>
                    <a:pt x="4913" y="2262"/>
                    <a:pt x="5125" y="2469"/>
                    <a:pt x="5125" y="2734"/>
                  </a:cubicBezTo>
                  <a:lnTo>
                    <a:pt x="5125" y="3186"/>
                  </a:lnTo>
                  <a:cubicBezTo>
                    <a:pt x="5125" y="3576"/>
                    <a:pt x="4812" y="3889"/>
                    <a:pt x="4422" y="3889"/>
                  </a:cubicBezTo>
                  <a:cubicBezTo>
                    <a:pt x="4037" y="3889"/>
                    <a:pt x="3724" y="3576"/>
                    <a:pt x="3724" y="3186"/>
                  </a:cubicBezTo>
                  <a:lnTo>
                    <a:pt x="3724" y="2734"/>
                  </a:lnTo>
                  <a:cubicBezTo>
                    <a:pt x="3724" y="2469"/>
                    <a:pt x="3936" y="2262"/>
                    <a:pt x="4196" y="2262"/>
                  </a:cubicBezTo>
                  <a:close/>
                  <a:moveTo>
                    <a:pt x="4668" y="4317"/>
                  </a:moveTo>
                  <a:lnTo>
                    <a:pt x="4668" y="4331"/>
                  </a:lnTo>
                  <a:cubicBezTo>
                    <a:pt x="4668" y="4432"/>
                    <a:pt x="4692" y="4538"/>
                    <a:pt x="4740" y="4630"/>
                  </a:cubicBezTo>
                  <a:lnTo>
                    <a:pt x="4437" y="4933"/>
                  </a:lnTo>
                  <a:cubicBezTo>
                    <a:pt x="4434" y="4935"/>
                    <a:pt x="4431" y="4936"/>
                    <a:pt x="4427" y="4936"/>
                  </a:cubicBezTo>
                  <a:cubicBezTo>
                    <a:pt x="4423" y="4936"/>
                    <a:pt x="4420" y="4935"/>
                    <a:pt x="4417" y="4933"/>
                  </a:cubicBezTo>
                  <a:lnTo>
                    <a:pt x="4124" y="4639"/>
                  </a:lnTo>
                  <a:cubicBezTo>
                    <a:pt x="4162" y="4572"/>
                    <a:pt x="4182" y="4495"/>
                    <a:pt x="4186" y="4418"/>
                  </a:cubicBezTo>
                  <a:lnTo>
                    <a:pt x="4186" y="4317"/>
                  </a:lnTo>
                  <a:close/>
                  <a:moveTo>
                    <a:pt x="7174" y="6497"/>
                  </a:moveTo>
                  <a:lnTo>
                    <a:pt x="7174" y="9239"/>
                  </a:lnTo>
                  <a:lnTo>
                    <a:pt x="7179" y="9244"/>
                  </a:lnTo>
                  <a:lnTo>
                    <a:pt x="5779" y="10235"/>
                  </a:lnTo>
                  <a:lnTo>
                    <a:pt x="5779" y="6805"/>
                  </a:lnTo>
                  <a:cubicBezTo>
                    <a:pt x="5899" y="6886"/>
                    <a:pt x="6039" y="6939"/>
                    <a:pt x="6183" y="6954"/>
                  </a:cubicBezTo>
                  <a:cubicBezTo>
                    <a:pt x="6212" y="6959"/>
                    <a:pt x="6241" y="6961"/>
                    <a:pt x="6270" y="6961"/>
                  </a:cubicBezTo>
                  <a:cubicBezTo>
                    <a:pt x="6300" y="6961"/>
                    <a:pt x="6330" y="6959"/>
                    <a:pt x="6361" y="6954"/>
                  </a:cubicBezTo>
                  <a:cubicBezTo>
                    <a:pt x="6539" y="6939"/>
                    <a:pt x="6708" y="6872"/>
                    <a:pt x="6847" y="6756"/>
                  </a:cubicBezTo>
                  <a:lnTo>
                    <a:pt x="7174" y="6497"/>
                  </a:lnTo>
                  <a:close/>
                  <a:moveTo>
                    <a:pt x="3773" y="4894"/>
                  </a:moveTo>
                  <a:lnTo>
                    <a:pt x="4114" y="5231"/>
                  </a:lnTo>
                  <a:cubicBezTo>
                    <a:pt x="4198" y="5318"/>
                    <a:pt x="4311" y="5361"/>
                    <a:pt x="4425" y="5361"/>
                  </a:cubicBezTo>
                  <a:cubicBezTo>
                    <a:pt x="4538" y="5361"/>
                    <a:pt x="4651" y="5318"/>
                    <a:pt x="4735" y="5231"/>
                  </a:cubicBezTo>
                  <a:lnTo>
                    <a:pt x="5038" y="4933"/>
                  </a:lnTo>
                  <a:cubicBezTo>
                    <a:pt x="5129" y="4976"/>
                    <a:pt x="5235" y="5000"/>
                    <a:pt x="5336" y="5000"/>
                  </a:cubicBezTo>
                  <a:cubicBezTo>
                    <a:pt x="5413" y="5000"/>
                    <a:pt x="5481" y="5034"/>
                    <a:pt x="5529" y="5092"/>
                  </a:cubicBezTo>
                  <a:lnTo>
                    <a:pt x="6154" y="5876"/>
                  </a:lnTo>
                  <a:cubicBezTo>
                    <a:pt x="6198" y="5928"/>
                    <a:pt x="6262" y="5955"/>
                    <a:pt x="6325" y="5955"/>
                  </a:cubicBezTo>
                  <a:cubicBezTo>
                    <a:pt x="6372" y="5955"/>
                    <a:pt x="6418" y="5940"/>
                    <a:pt x="6457" y="5910"/>
                  </a:cubicBezTo>
                  <a:lnTo>
                    <a:pt x="7223" y="5299"/>
                  </a:lnTo>
                  <a:cubicBezTo>
                    <a:pt x="7270" y="5256"/>
                    <a:pt x="7331" y="5234"/>
                    <a:pt x="7393" y="5234"/>
                  </a:cubicBezTo>
                  <a:cubicBezTo>
                    <a:pt x="7449" y="5234"/>
                    <a:pt x="7506" y="5252"/>
                    <a:pt x="7555" y="5289"/>
                  </a:cubicBezTo>
                  <a:cubicBezTo>
                    <a:pt x="7665" y="5385"/>
                    <a:pt x="7665" y="5568"/>
                    <a:pt x="7545" y="5659"/>
                  </a:cubicBezTo>
                  <a:lnTo>
                    <a:pt x="6583" y="6429"/>
                  </a:lnTo>
                  <a:cubicBezTo>
                    <a:pt x="6510" y="6487"/>
                    <a:pt x="6419" y="6526"/>
                    <a:pt x="6328" y="6530"/>
                  </a:cubicBezTo>
                  <a:cubicBezTo>
                    <a:pt x="6311" y="6533"/>
                    <a:pt x="6294" y="6534"/>
                    <a:pt x="6278" y="6534"/>
                  </a:cubicBezTo>
                  <a:cubicBezTo>
                    <a:pt x="6261" y="6534"/>
                    <a:pt x="6246" y="6533"/>
                    <a:pt x="6231" y="6530"/>
                  </a:cubicBezTo>
                  <a:cubicBezTo>
                    <a:pt x="6106" y="6521"/>
                    <a:pt x="5991" y="6458"/>
                    <a:pt x="5914" y="6357"/>
                  </a:cubicBezTo>
                  <a:lnTo>
                    <a:pt x="5731" y="6126"/>
                  </a:lnTo>
                  <a:cubicBezTo>
                    <a:pt x="5685" y="6070"/>
                    <a:pt x="5624" y="6045"/>
                    <a:pt x="5564" y="6045"/>
                  </a:cubicBezTo>
                  <a:cubicBezTo>
                    <a:pt x="5454" y="6045"/>
                    <a:pt x="5348" y="6130"/>
                    <a:pt x="5351" y="6261"/>
                  </a:cubicBezTo>
                  <a:lnTo>
                    <a:pt x="5351" y="10538"/>
                  </a:lnTo>
                  <a:lnTo>
                    <a:pt x="4865" y="10885"/>
                  </a:lnTo>
                  <a:lnTo>
                    <a:pt x="4865" y="8898"/>
                  </a:lnTo>
                  <a:cubicBezTo>
                    <a:pt x="4865" y="8756"/>
                    <a:pt x="4758" y="8685"/>
                    <a:pt x="4651" y="8685"/>
                  </a:cubicBezTo>
                  <a:cubicBezTo>
                    <a:pt x="4544" y="8685"/>
                    <a:pt x="4437" y="8756"/>
                    <a:pt x="4437" y="8898"/>
                  </a:cubicBezTo>
                  <a:lnTo>
                    <a:pt x="4437" y="11193"/>
                  </a:lnTo>
                  <a:lnTo>
                    <a:pt x="3720" y="11698"/>
                  </a:lnTo>
                  <a:lnTo>
                    <a:pt x="3720" y="8941"/>
                  </a:lnTo>
                  <a:cubicBezTo>
                    <a:pt x="3724" y="8729"/>
                    <a:pt x="3676" y="8522"/>
                    <a:pt x="3580" y="8330"/>
                  </a:cubicBezTo>
                  <a:lnTo>
                    <a:pt x="3368" y="7902"/>
                  </a:lnTo>
                  <a:cubicBezTo>
                    <a:pt x="3301" y="7772"/>
                    <a:pt x="3267" y="7627"/>
                    <a:pt x="3267" y="7488"/>
                  </a:cubicBezTo>
                  <a:lnTo>
                    <a:pt x="3267" y="5299"/>
                  </a:lnTo>
                  <a:cubicBezTo>
                    <a:pt x="3267" y="5202"/>
                    <a:pt x="3320" y="5120"/>
                    <a:pt x="3402" y="5077"/>
                  </a:cubicBezTo>
                  <a:lnTo>
                    <a:pt x="3773" y="4894"/>
                  </a:lnTo>
                  <a:close/>
                  <a:moveTo>
                    <a:pt x="7393" y="1"/>
                  </a:moveTo>
                  <a:cubicBezTo>
                    <a:pt x="7286" y="1"/>
                    <a:pt x="7179" y="73"/>
                    <a:pt x="7179" y="217"/>
                  </a:cubicBezTo>
                  <a:lnTo>
                    <a:pt x="7179" y="4837"/>
                  </a:lnTo>
                  <a:cubicBezTo>
                    <a:pt x="7097" y="4865"/>
                    <a:pt x="7020" y="4904"/>
                    <a:pt x="6958" y="4957"/>
                  </a:cubicBezTo>
                  <a:lnTo>
                    <a:pt x="6356" y="5438"/>
                  </a:lnTo>
                  <a:lnTo>
                    <a:pt x="5861" y="4822"/>
                  </a:lnTo>
                  <a:cubicBezTo>
                    <a:pt x="5731" y="4663"/>
                    <a:pt x="5538" y="4572"/>
                    <a:pt x="5336" y="4572"/>
                  </a:cubicBezTo>
                  <a:cubicBezTo>
                    <a:pt x="5202" y="4572"/>
                    <a:pt x="5096" y="4461"/>
                    <a:pt x="5096" y="4331"/>
                  </a:cubicBezTo>
                  <a:lnTo>
                    <a:pt x="5096" y="4096"/>
                  </a:lnTo>
                  <a:cubicBezTo>
                    <a:pt x="5384" y="3879"/>
                    <a:pt x="5553" y="3547"/>
                    <a:pt x="5553" y="3186"/>
                  </a:cubicBezTo>
                  <a:lnTo>
                    <a:pt x="5553" y="2734"/>
                  </a:lnTo>
                  <a:cubicBezTo>
                    <a:pt x="5548" y="2238"/>
                    <a:pt x="5149" y="1834"/>
                    <a:pt x="4653" y="1834"/>
                  </a:cubicBezTo>
                  <a:lnTo>
                    <a:pt x="4196" y="1834"/>
                  </a:lnTo>
                  <a:cubicBezTo>
                    <a:pt x="3700" y="1834"/>
                    <a:pt x="3301" y="2238"/>
                    <a:pt x="3301" y="2734"/>
                  </a:cubicBezTo>
                  <a:lnTo>
                    <a:pt x="3301" y="3186"/>
                  </a:lnTo>
                  <a:cubicBezTo>
                    <a:pt x="3301" y="3547"/>
                    <a:pt x="3469" y="3879"/>
                    <a:pt x="3753" y="4096"/>
                  </a:cubicBezTo>
                  <a:lnTo>
                    <a:pt x="3753" y="4418"/>
                  </a:lnTo>
                  <a:cubicBezTo>
                    <a:pt x="3753" y="4423"/>
                    <a:pt x="3753" y="4428"/>
                    <a:pt x="3748" y="4432"/>
                  </a:cubicBezTo>
                  <a:lnTo>
                    <a:pt x="3214" y="4697"/>
                  </a:lnTo>
                  <a:cubicBezTo>
                    <a:pt x="2983" y="4813"/>
                    <a:pt x="2839" y="5043"/>
                    <a:pt x="2844" y="5299"/>
                  </a:cubicBezTo>
                  <a:lnTo>
                    <a:pt x="2844" y="7488"/>
                  </a:lnTo>
                  <a:cubicBezTo>
                    <a:pt x="2844" y="7700"/>
                    <a:pt x="2892" y="7906"/>
                    <a:pt x="2983" y="8094"/>
                  </a:cubicBezTo>
                  <a:lnTo>
                    <a:pt x="3200" y="8527"/>
                  </a:lnTo>
                  <a:cubicBezTo>
                    <a:pt x="3262" y="8652"/>
                    <a:pt x="3296" y="8797"/>
                    <a:pt x="3301" y="8941"/>
                  </a:cubicBezTo>
                  <a:lnTo>
                    <a:pt x="3301" y="12001"/>
                  </a:lnTo>
                  <a:lnTo>
                    <a:pt x="193" y="14205"/>
                  </a:lnTo>
                  <a:cubicBezTo>
                    <a:pt x="0" y="14339"/>
                    <a:pt x="132" y="14594"/>
                    <a:pt x="312" y="14594"/>
                  </a:cubicBezTo>
                  <a:cubicBezTo>
                    <a:pt x="353" y="14594"/>
                    <a:pt x="396" y="14581"/>
                    <a:pt x="438" y="14551"/>
                  </a:cubicBezTo>
                  <a:lnTo>
                    <a:pt x="7391" y="9615"/>
                  </a:lnTo>
                  <a:lnTo>
                    <a:pt x="14349" y="14551"/>
                  </a:lnTo>
                  <a:cubicBezTo>
                    <a:pt x="14391" y="14581"/>
                    <a:pt x="14434" y="14594"/>
                    <a:pt x="14474" y="14594"/>
                  </a:cubicBezTo>
                  <a:cubicBezTo>
                    <a:pt x="14654" y="14594"/>
                    <a:pt x="14783" y="14339"/>
                    <a:pt x="14594" y="14205"/>
                  </a:cubicBezTo>
                  <a:lnTo>
                    <a:pt x="7607" y="9244"/>
                  </a:lnTo>
                  <a:lnTo>
                    <a:pt x="7607" y="6160"/>
                  </a:lnTo>
                  <a:lnTo>
                    <a:pt x="7810" y="5996"/>
                  </a:lnTo>
                  <a:cubicBezTo>
                    <a:pt x="8132" y="5736"/>
                    <a:pt x="8146" y="5246"/>
                    <a:pt x="7838" y="4971"/>
                  </a:cubicBezTo>
                  <a:cubicBezTo>
                    <a:pt x="7771" y="4909"/>
                    <a:pt x="7694" y="4865"/>
                    <a:pt x="7607" y="4841"/>
                  </a:cubicBezTo>
                  <a:lnTo>
                    <a:pt x="7607" y="891"/>
                  </a:lnTo>
                  <a:lnTo>
                    <a:pt x="10470" y="891"/>
                  </a:lnTo>
                  <a:lnTo>
                    <a:pt x="10172" y="1492"/>
                  </a:lnTo>
                  <a:cubicBezTo>
                    <a:pt x="10138" y="1550"/>
                    <a:pt x="10138" y="1622"/>
                    <a:pt x="10172" y="1680"/>
                  </a:cubicBezTo>
                  <a:lnTo>
                    <a:pt x="10470" y="2282"/>
                  </a:lnTo>
                  <a:lnTo>
                    <a:pt x="8305" y="2282"/>
                  </a:lnTo>
                  <a:cubicBezTo>
                    <a:pt x="8021" y="2282"/>
                    <a:pt x="8021" y="2710"/>
                    <a:pt x="8305" y="2710"/>
                  </a:cubicBezTo>
                  <a:lnTo>
                    <a:pt x="10817" y="2710"/>
                  </a:lnTo>
                  <a:cubicBezTo>
                    <a:pt x="10976" y="2710"/>
                    <a:pt x="11082" y="2541"/>
                    <a:pt x="11009" y="2402"/>
                  </a:cubicBezTo>
                  <a:lnTo>
                    <a:pt x="10600" y="1584"/>
                  </a:lnTo>
                  <a:lnTo>
                    <a:pt x="11009" y="766"/>
                  </a:lnTo>
                  <a:cubicBezTo>
                    <a:pt x="11082" y="622"/>
                    <a:pt x="10976" y="458"/>
                    <a:pt x="10817" y="458"/>
                  </a:cubicBezTo>
                  <a:lnTo>
                    <a:pt x="7607" y="458"/>
                  </a:lnTo>
                  <a:lnTo>
                    <a:pt x="7607" y="217"/>
                  </a:lnTo>
                  <a:cubicBezTo>
                    <a:pt x="7607" y="73"/>
                    <a:pt x="7500" y="1"/>
                    <a:pt x="7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5"/>
            <p:cNvSpPr/>
            <p:nvPr/>
          </p:nvSpPr>
          <p:spPr>
            <a:xfrm>
              <a:off x="7299368" y="3188453"/>
              <a:ext cx="70893" cy="50095"/>
            </a:xfrm>
            <a:custGeom>
              <a:avLst/>
              <a:gdLst/>
              <a:ahLst/>
              <a:cxnLst/>
              <a:rect l="l" t="t" r="r" b="b"/>
              <a:pathLst>
                <a:path w="2703" h="1910" extrusionOk="0">
                  <a:moveTo>
                    <a:pt x="309" y="1"/>
                  </a:moveTo>
                  <a:cubicBezTo>
                    <a:pt x="130" y="1"/>
                    <a:pt x="0" y="256"/>
                    <a:pt x="189" y="390"/>
                  </a:cubicBezTo>
                  <a:lnTo>
                    <a:pt x="2263" y="1867"/>
                  </a:lnTo>
                  <a:cubicBezTo>
                    <a:pt x="2305" y="1897"/>
                    <a:pt x="2347" y="1909"/>
                    <a:pt x="2387" y="1909"/>
                  </a:cubicBezTo>
                  <a:cubicBezTo>
                    <a:pt x="2569" y="1909"/>
                    <a:pt x="2702" y="1650"/>
                    <a:pt x="2513" y="1516"/>
                  </a:cubicBezTo>
                  <a:lnTo>
                    <a:pt x="434" y="43"/>
                  </a:lnTo>
                  <a:cubicBezTo>
                    <a:pt x="392" y="13"/>
                    <a:pt x="349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5"/>
            <p:cNvSpPr/>
            <p:nvPr/>
          </p:nvSpPr>
          <p:spPr>
            <a:xfrm>
              <a:off x="7269363" y="3167209"/>
              <a:ext cx="28431" cy="19854"/>
            </a:xfrm>
            <a:custGeom>
              <a:avLst/>
              <a:gdLst/>
              <a:ahLst/>
              <a:cxnLst/>
              <a:rect l="l" t="t" r="r" b="b"/>
              <a:pathLst>
                <a:path w="1084" h="757" extrusionOk="0">
                  <a:moveTo>
                    <a:pt x="311" y="0"/>
                  </a:moveTo>
                  <a:cubicBezTo>
                    <a:pt x="131" y="0"/>
                    <a:pt x="1" y="258"/>
                    <a:pt x="193" y="391"/>
                  </a:cubicBezTo>
                  <a:lnTo>
                    <a:pt x="645" y="714"/>
                  </a:lnTo>
                  <a:cubicBezTo>
                    <a:pt x="688" y="744"/>
                    <a:pt x="732" y="757"/>
                    <a:pt x="773" y="757"/>
                  </a:cubicBezTo>
                  <a:cubicBezTo>
                    <a:pt x="955" y="757"/>
                    <a:pt x="1084" y="501"/>
                    <a:pt x="895" y="367"/>
                  </a:cubicBezTo>
                  <a:lnTo>
                    <a:pt x="438" y="45"/>
                  </a:lnTo>
                  <a:cubicBezTo>
                    <a:pt x="395" y="14"/>
                    <a:pt x="352" y="0"/>
                    <a:pt x="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4" name="Google Shape;12384;p75"/>
          <p:cNvGrpSpPr/>
          <p:nvPr/>
        </p:nvGrpSpPr>
        <p:grpSpPr>
          <a:xfrm>
            <a:off x="7539926" y="2907741"/>
            <a:ext cx="351501" cy="362726"/>
            <a:chOff x="7539926" y="2907741"/>
            <a:chExt cx="351501" cy="362726"/>
          </a:xfrm>
        </p:grpSpPr>
        <p:sp>
          <p:nvSpPr>
            <p:cNvPr id="12385" name="Google Shape;12385;p75"/>
            <p:cNvSpPr/>
            <p:nvPr/>
          </p:nvSpPr>
          <p:spPr>
            <a:xfrm>
              <a:off x="7545618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89" y="2031"/>
                  </a:lnTo>
                  <a:lnTo>
                    <a:pt x="2589" y="1266"/>
                  </a:lnTo>
                  <a:cubicBezTo>
                    <a:pt x="2594" y="1102"/>
                    <a:pt x="2502" y="953"/>
                    <a:pt x="2353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5"/>
            <p:cNvSpPr/>
            <p:nvPr/>
          </p:nvSpPr>
          <p:spPr>
            <a:xfrm>
              <a:off x="7545723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1" y="1"/>
                  </a:moveTo>
                  <a:lnTo>
                    <a:pt x="242" y="198"/>
                  </a:lnTo>
                  <a:cubicBezTo>
                    <a:pt x="92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0" y="2349"/>
                  </a:lnTo>
                  <a:lnTo>
                    <a:pt x="2590" y="588"/>
                  </a:lnTo>
                  <a:cubicBezTo>
                    <a:pt x="2590" y="424"/>
                    <a:pt x="2498" y="270"/>
                    <a:pt x="2349" y="198"/>
                  </a:cubicBezTo>
                  <a:lnTo>
                    <a:pt x="1954" y="1"/>
                  </a:lnTo>
                  <a:cubicBezTo>
                    <a:pt x="1796" y="193"/>
                    <a:pt x="1560" y="617"/>
                    <a:pt x="1295" y="617"/>
                  </a:cubicBezTo>
                  <a:cubicBezTo>
                    <a:pt x="1031" y="617"/>
                    <a:pt x="790" y="198"/>
                    <a:pt x="63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75"/>
            <p:cNvSpPr/>
            <p:nvPr/>
          </p:nvSpPr>
          <p:spPr>
            <a:xfrm>
              <a:off x="7556974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41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6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1" y="0"/>
                  </a:cubicBez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75"/>
            <p:cNvSpPr/>
            <p:nvPr/>
          </p:nvSpPr>
          <p:spPr>
            <a:xfrm>
              <a:off x="7556974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1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5"/>
            <p:cNvSpPr/>
            <p:nvPr/>
          </p:nvSpPr>
          <p:spPr>
            <a:xfrm>
              <a:off x="7556974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1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5" y="645"/>
                  </a:cubicBezTo>
                  <a:cubicBezTo>
                    <a:pt x="5" y="645"/>
                    <a:pt x="650" y="861"/>
                    <a:pt x="1732" y="861"/>
                  </a:cubicBezTo>
                  <a:lnTo>
                    <a:pt x="1732" y="645"/>
                  </a:lnTo>
                  <a:cubicBezTo>
                    <a:pt x="1732" y="292"/>
                    <a:pt x="1444" y="0"/>
                    <a:pt x="109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5"/>
            <p:cNvSpPr/>
            <p:nvPr/>
          </p:nvSpPr>
          <p:spPr>
            <a:xfrm>
              <a:off x="7556974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cubicBezTo>
                    <a:pt x="217" y="707"/>
                    <a:pt x="433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5"/>
            <p:cNvSpPr/>
            <p:nvPr/>
          </p:nvSpPr>
          <p:spPr>
            <a:xfrm>
              <a:off x="7545723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49" y="1"/>
                  </a:moveTo>
                  <a:cubicBezTo>
                    <a:pt x="15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5"/>
            <p:cNvSpPr/>
            <p:nvPr/>
          </p:nvSpPr>
          <p:spPr>
            <a:xfrm>
              <a:off x="759670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98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203"/>
                  </a:lnTo>
                  <a:cubicBezTo>
                    <a:pt x="646" y="131"/>
                    <a:pt x="626" y="63"/>
                    <a:pt x="59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5"/>
            <p:cNvSpPr/>
            <p:nvPr/>
          </p:nvSpPr>
          <p:spPr>
            <a:xfrm>
              <a:off x="7636207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7" y="626"/>
                  </a:cubicBezTo>
                  <a:lnTo>
                    <a:pt x="242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9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5"/>
            <p:cNvSpPr/>
            <p:nvPr/>
          </p:nvSpPr>
          <p:spPr>
            <a:xfrm>
              <a:off x="7636339" y="3203193"/>
              <a:ext cx="68060" cy="61635"/>
            </a:xfrm>
            <a:custGeom>
              <a:avLst/>
              <a:gdLst/>
              <a:ahLst/>
              <a:cxnLst/>
              <a:rect l="l" t="t" r="r" b="b"/>
              <a:pathLst>
                <a:path w="2595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7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4" y="198"/>
                  </a:cubicBezTo>
                  <a:lnTo>
                    <a:pt x="1959" y="1"/>
                  </a:lnTo>
                  <a:cubicBezTo>
                    <a:pt x="1800" y="193"/>
                    <a:pt x="1565" y="617"/>
                    <a:pt x="1300" y="617"/>
                  </a:cubicBezTo>
                  <a:cubicBezTo>
                    <a:pt x="1030" y="617"/>
                    <a:pt x="795" y="198"/>
                    <a:pt x="636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5"/>
            <p:cNvSpPr/>
            <p:nvPr/>
          </p:nvSpPr>
          <p:spPr>
            <a:xfrm>
              <a:off x="7647695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40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5"/>
            <p:cNvSpPr/>
            <p:nvPr/>
          </p:nvSpPr>
          <p:spPr>
            <a:xfrm>
              <a:off x="7647590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41" y="0"/>
                  </a:moveTo>
                  <a:cubicBezTo>
                    <a:pt x="289" y="0"/>
                    <a:pt x="5" y="292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6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81" y="58"/>
                    <a:pt x="1193" y="10"/>
                  </a:cubicBezTo>
                  <a:cubicBezTo>
                    <a:pt x="1155" y="0"/>
                    <a:pt x="1121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5"/>
            <p:cNvSpPr/>
            <p:nvPr/>
          </p:nvSpPr>
          <p:spPr>
            <a:xfrm>
              <a:off x="7647564" y="3140116"/>
              <a:ext cx="45478" cy="22608"/>
            </a:xfrm>
            <a:custGeom>
              <a:avLst/>
              <a:gdLst/>
              <a:ahLst/>
              <a:cxnLst/>
              <a:rect l="l" t="t" r="r" b="b"/>
              <a:pathLst>
                <a:path w="1734" h="862" extrusionOk="0">
                  <a:moveTo>
                    <a:pt x="642" y="0"/>
                  </a:moveTo>
                  <a:cubicBezTo>
                    <a:pt x="290" y="0"/>
                    <a:pt x="1" y="292"/>
                    <a:pt x="1" y="645"/>
                  </a:cubicBezTo>
                  <a:cubicBezTo>
                    <a:pt x="1" y="645"/>
                    <a:pt x="651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ubicBezTo>
                    <a:pt x="1089" y="0"/>
                    <a:pt x="1087" y="0"/>
                    <a:pt x="1084" y="0"/>
                  </a:cubicBezTo>
                  <a:lnTo>
                    <a:pt x="651" y="0"/>
                  </a:lnTo>
                  <a:cubicBezTo>
                    <a:pt x="648" y="0"/>
                    <a:pt x="645" y="0"/>
                    <a:pt x="6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5"/>
            <p:cNvSpPr/>
            <p:nvPr/>
          </p:nvSpPr>
          <p:spPr>
            <a:xfrm>
              <a:off x="7647695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3" y="707"/>
                    <a:pt x="429" y="756"/>
                    <a:pt x="646" y="784"/>
                  </a:cubicBezTo>
                  <a:lnTo>
                    <a:pt x="646" y="645"/>
                  </a:lnTo>
                  <a:cubicBezTo>
                    <a:pt x="646" y="332"/>
                    <a:pt x="877" y="58"/>
                    <a:pt x="1189" y="10"/>
                  </a:cubicBezTo>
                  <a:cubicBezTo>
                    <a:pt x="1151" y="0"/>
                    <a:pt x="1117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5"/>
            <p:cNvSpPr/>
            <p:nvPr/>
          </p:nvSpPr>
          <p:spPr>
            <a:xfrm>
              <a:off x="763633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4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5"/>
            <p:cNvSpPr/>
            <p:nvPr/>
          </p:nvSpPr>
          <p:spPr>
            <a:xfrm>
              <a:off x="7687325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5"/>
            <p:cNvSpPr/>
            <p:nvPr/>
          </p:nvSpPr>
          <p:spPr>
            <a:xfrm>
              <a:off x="7726955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4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5"/>
            <p:cNvSpPr/>
            <p:nvPr/>
          </p:nvSpPr>
          <p:spPr>
            <a:xfrm>
              <a:off x="7727086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2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89" y="2349"/>
                  </a:lnTo>
                  <a:lnTo>
                    <a:pt x="2589" y="588"/>
                  </a:lnTo>
                  <a:cubicBezTo>
                    <a:pt x="2589" y="424"/>
                    <a:pt x="2498" y="270"/>
                    <a:pt x="2349" y="198"/>
                  </a:cubicBezTo>
                  <a:lnTo>
                    <a:pt x="1959" y="1"/>
                  </a:lnTo>
                  <a:cubicBezTo>
                    <a:pt x="1795" y="193"/>
                    <a:pt x="1559" y="617"/>
                    <a:pt x="1295" y="617"/>
                  </a:cubicBezTo>
                  <a:cubicBezTo>
                    <a:pt x="1030" y="617"/>
                    <a:pt x="790" y="198"/>
                    <a:pt x="636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75"/>
            <p:cNvSpPr/>
            <p:nvPr/>
          </p:nvSpPr>
          <p:spPr>
            <a:xfrm>
              <a:off x="7738311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7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39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5"/>
            <p:cNvSpPr/>
            <p:nvPr/>
          </p:nvSpPr>
          <p:spPr>
            <a:xfrm>
              <a:off x="7738311" y="3140116"/>
              <a:ext cx="31211" cy="50986"/>
            </a:xfrm>
            <a:custGeom>
              <a:avLst/>
              <a:gdLst/>
              <a:ahLst/>
              <a:cxnLst/>
              <a:rect l="l" t="t" r="r" b="b"/>
              <a:pathLst>
                <a:path w="1190" h="1944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75"/>
                    <a:pt x="405" y="1943"/>
                    <a:pt x="859" y="1943"/>
                  </a:cubicBezTo>
                  <a:cubicBezTo>
                    <a:pt x="968" y="1943"/>
                    <a:pt x="1079" y="1922"/>
                    <a:pt x="1189" y="1877"/>
                  </a:cubicBezTo>
                  <a:cubicBezTo>
                    <a:pt x="862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5"/>
            <p:cNvSpPr/>
            <p:nvPr/>
          </p:nvSpPr>
          <p:spPr>
            <a:xfrm>
              <a:off x="7738311" y="3140116"/>
              <a:ext cx="45347" cy="22608"/>
            </a:xfrm>
            <a:custGeom>
              <a:avLst/>
              <a:gdLst/>
              <a:ahLst/>
              <a:cxnLst/>
              <a:rect l="l" t="t" r="r" b="b"/>
              <a:pathLst>
                <a:path w="1729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89" y="0"/>
                    <a:pt x="1" y="289"/>
                    <a:pt x="1" y="645"/>
                  </a:cubicBezTo>
                  <a:cubicBezTo>
                    <a:pt x="1" y="645"/>
                    <a:pt x="650" y="861"/>
                    <a:pt x="1728" y="861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5"/>
            <p:cNvSpPr/>
            <p:nvPr/>
          </p:nvSpPr>
          <p:spPr>
            <a:xfrm>
              <a:off x="7738311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2" y="707"/>
                    <a:pt x="429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5"/>
            <p:cNvSpPr/>
            <p:nvPr/>
          </p:nvSpPr>
          <p:spPr>
            <a:xfrm>
              <a:off x="7727086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45" y="1964"/>
                  </a:lnTo>
                  <a:lnTo>
                    <a:pt x="645" y="665"/>
                  </a:lnTo>
                  <a:cubicBezTo>
                    <a:pt x="645" y="530"/>
                    <a:pt x="583" y="400"/>
                    <a:pt x="472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5"/>
            <p:cNvSpPr/>
            <p:nvPr/>
          </p:nvSpPr>
          <p:spPr>
            <a:xfrm>
              <a:off x="7777941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8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50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5"/>
            <p:cNvSpPr/>
            <p:nvPr/>
          </p:nvSpPr>
          <p:spPr>
            <a:xfrm>
              <a:off x="7817571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8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5"/>
            <p:cNvSpPr/>
            <p:nvPr/>
          </p:nvSpPr>
          <p:spPr>
            <a:xfrm>
              <a:off x="7817702" y="3203193"/>
              <a:ext cx="68034" cy="61635"/>
            </a:xfrm>
            <a:custGeom>
              <a:avLst/>
              <a:gdLst/>
              <a:ahLst/>
              <a:cxnLst/>
              <a:rect l="l" t="t" r="r" b="b"/>
              <a:pathLst>
                <a:path w="2594" h="2350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6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3" y="198"/>
                  </a:cubicBezTo>
                  <a:lnTo>
                    <a:pt x="1959" y="1"/>
                  </a:lnTo>
                  <a:cubicBezTo>
                    <a:pt x="1800" y="193"/>
                    <a:pt x="1564" y="617"/>
                    <a:pt x="1299" y="617"/>
                  </a:cubicBezTo>
                  <a:cubicBezTo>
                    <a:pt x="1030" y="617"/>
                    <a:pt x="794" y="198"/>
                    <a:pt x="63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5"/>
            <p:cNvSpPr/>
            <p:nvPr/>
          </p:nvSpPr>
          <p:spPr>
            <a:xfrm>
              <a:off x="7829058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36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87" y="0"/>
                  </a:cubicBezTo>
                  <a:cubicBezTo>
                    <a:pt x="1084" y="0"/>
                    <a:pt x="1081" y="0"/>
                    <a:pt x="1078" y="0"/>
                  </a:cubicBezTo>
                  <a:lnTo>
                    <a:pt x="645" y="0"/>
                  </a:lnTo>
                  <a:cubicBezTo>
                    <a:pt x="642" y="0"/>
                    <a:pt x="639" y="0"/>
                    <a:pt x="63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5"/>
            <p:cNvSpPr/>
            <p:nvPr/>
          </p:nvSpPr>
          <p:spPr>
            <a:xfrm>
              <a:off x="7828953" y="3140116"/>
              <a:ext cx="31289" cy="50986"/>
            </a:xfrm>
            <a:custGeom>
              <a:avLst/>
              <a:gdLst/>
              <a:ahLst/>
              <a:cxnLst/>
              <a:rect l="l" t="t" r="r" b="b"/>
              <a:pathLst>
                <a:path w="1193" h="1944" extrusionOk="0">
                  <a:moveTo>
                    <a:pt x="649" y="0"/>
                  </a:moveTo>
                  <a:cubicBezTo>
                    <a:pt x="293" y="0"/>
                    <a:pt x="4" y="289"/>
                    <a:pt x="4" y="645"/>
                  </a:cubicBezTo>
                  <a:lnTo>
                    <a:pt x="4" y="1078"/>
                  </a:lnTo>
                  <a:cubicBezTo>
                    <a:pt x="0" y="1575"/>
                    <a:pt x="407" y="1943"/>
                    <a:pt x="862" y="1943"/>
                  </a:cubicBezTo>
                  <a:cubicBezTo>
                    <a:pt x="971" y="1943"/>
                    <a:pt x="1083" y="1922"/>
                    <a:pt x="1193" y="1877"/>
                  </a:cubicBezTo>
                  <a:cubicBezTo>
                    <a:pt x="866" y="1747"/>
                    <a:pt x="649" y="1429"/>
                    <a:pt x="649" y="1078"/>
                  </a:cubicBezTo>
                  <a:lnTo>
                    <a:pt x="649" y="645"/>
                  </a:lnTo>
                  <a:cubicBezTo>
                    <a:pt x="649" y="332"/>
                    <a:pt x="880" y="58"/>
                    <a:pt x="1193" y="10"/>
                  </a:cubicBezTo>
                  <a:cubicBezTo>
                    <a:pt x="1154" y="0"/>
                    <a:pt x="1121" y="0"/>
                    <a:pt x="108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5"/>
            <p:cNvSpPr/>
            <p:nvPr/>
          </p:nvSpPr>
          <p:spPr>
            <a:xfrm>
              <a:off x="7828927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0" y="645"/>
                  </a:cubicBezTo>
                  <a:cubicBezTo>
                    <a:pt x="0" y="645"/>
                    <a:pt x="650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5"/>
            <p:cNvSpPr/>
            <p:nvPr/>
          </p:nvSpPr>
          <p:spPr>
            <a:xfrm>
              <a:off x="7829058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9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6" y="58"/>
                    <a:pt x="1189" y="10"/>
                  </a:cubicBezTo>
                  <a:cubicBezTo>
                    <a:pt x="1150" y="0"/>
                    <a:pt x="1117" y="0"/>
                    <a:pt x="10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5"/>
            <p:cNvSpPr/>
            <p:nvPr/>
          </p:nvSpPr>
          <p:spPr>
            <a:xfrm>
              <a:off x="7817702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3" y="1"/>
                  </a:moveTo>
                  <a:cubicBezTo>
                    <a:pt x="19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665"/>
                  </a:lnTo>
                  <a:cubicBezTo>
                    <a:pt x="645" y="530"/>
                    <a:pt x="582" y="400"/>
                    <a:pt x="477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5"/>
            <p:cNvSpPr/>
            <p:nvPr/>
          </p:nvSpPr>
          <p:spPr>
            <a:xfrm>
              <a:off x="7868688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97" y="1"/>
                  </a:moveTo>
                  <a:lnTo>
                    <a:pt x="173" y="319"/>
                  </a:lnTo>
                  <a:cubicBezTo>
                    <a:pt x="63" y="400"/>
                    <a:pt x="0" y="530"/>
                    <a:pt x="0" y="665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0" y="63"/>
                    <a:pt x="597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5"/>
            <p:cNvSpPr/>
            <p:nvPr/>
          </p:nvSpPr>
          <p:spPr>
            <a:xfrm>
              <a:off x="7630805" y="3134818"/>
              <a:ext cx="78892" cy="135544"/>
            </a:xfrm>
            <a:custGeom>
              <a:avLst/>
              <a:gdLst/>
              <a:ahLst/>
              <a:cxnLst/>
              <a:rect l="l" t="t" r="r" b="b"/>
              <a:pathLst>
                <a:path w="3008" h="5168" extrusionOk="0">
                  <a:moveTo>
                    <a:pt x="1718" y="409"/>
                  </a:moveTo>
                  <a:cubicBezTo>
                    <a:pt x="1968" y="409"/>
                    <a:pt x="2165" y="606"/>
                    <a:pt x="2165" y="852"/>
                  </a:cubicBezTo>
                  <a:lnTo>
                    <a:pt x="2165" y="1285"/>
                  </a:lnTo>
                  <a:cubicBezTo>
                    <a:pt x="2165" y="1655"/>
                    <a:pt x="1867" y="1949"/>
                    <a:pt x="1501" y="1949"/>
                  </a:cubicBezTo>
                  <a:cubicBezTo>
                    <a:pt x="1136" y="1949"/>
                    <a:pt x="837" y="1655"/>
                    <a:pt x="837" y="1285"/>
                  </a:cubicBezTo>
                  <a:lnTo>
                    <a:pt x="837" y="852"/>
                  </a:lnTo>
                  <a:cubicBezTo>
                    <a:pt x="837" y="606"/>
                    <a:pt x="1039" y="409"/>
                    <a:pt x="1285" y="409"/>
                  </a:cubicBezTo>
                  <a:close/>
                  <a:moveTo>
                    <a:pt x="1732" y="2358"/>
                  </a:moveTo>
                  <a:lnTo>
                    <a:pt x="1732" y="2454"/>
                  </a:lnTo>
                  <a:cubicBezTo>
                    <a:pt x="1732" y="2526"/>
                    <a:pt x="1751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1" y="2944"/>
                  </a:cubicBezTo>
                  <a:cubicBezTo>
                    <a:pt x="1498" y="2944"/>
                    <a:pt x="1494" y="2942"/>
                    <a:pt x="1492" y="2940"/>
                  </a:cubicBezTo>
                  <a:lnTo>
                    <a:pt x="1217" y="2661"/>
                  </a:lnTo>
                  <a:cubicBezTo>
                    <a:pt x="1251" y="2598"/>
                    <a:pt x="1270" y="2526"/>
                    <a:pt x="1270" y="2454"/>
                  </a:cubicBezTo>
                  <a:lnTo>
                    <a:pt x="1270" y="2358"/>
                  </a:lnTo>
                  <a:close/>
                  <a:moveTo>
                    <a:pt x="1285" y="0"/>
                  </a:moveTo>
                  <a:cubicBezTo>
                    <a:pt x="813" y="0"/>
                    <a:pt x="433" y="385"/>
                    <a:pt x="433" y="852"/>
                  </a:cubicBezTo>
                  <a:lnTo>
                    <a:pt x="433" y="1285"/>
                  </a:lnTo>
                  <a:cubicBezTo>
                    <a:pt x="433" y="1626"/>
                    <a:pt x="597" y="1944"/>
                    <a:pt x="866" y="2146"/>
                  </a:cubicBezTo>
                  <a:lnTo>
                    <a:pt x="866" y="2454"/>
                  </a:lnTo>
                  <a:cubicBezTo>
                    <a:pt x="866" y="2459"/>
                    <a:pt x="866" y="2464"/>
                    <a:pt x="857" y="2464"/>
                  </a:cubicBezTo>
                  <a:lnTo>
                    <a:pt x="351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0"/>
                    <a:pt x="101" y="5168"/>
                    <a:pt x="202" y="5168"/>
                  </a:cubicBezTo>
                  <a:cubicBezTo>
                    <a:pt x="303" y="5168"/>
                    <a:pt x="404" y="5100"/>
                    <a:pt x="404" y="4966"/>
                  </a:cubicBezTo>
                  <a:lnTo>
                    <a:pt x="404" y="3286"/>
                  </a:lnTo>
                  <a:cubicBezTo>
                    <a:pt x="404" y="3200"/>
                    <a:pt x="457" y="3118"/>
                    <a:pt x="534" y="3080"/>
                  </a:cubicBezTo>
                  <a:lnTo>
                    <a:pt x="885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3" y="3080"/>
                  </a:lnTo>
                  <a:cubicBezTo>
                    <a:pt x="2550" y="3118"/>
                    <a:pt x="2598" y="3200"/>
                    <a:pt x="2598" y="3286"/>
                  </a:cubicBezTo>
                  <a:lnTo>
                    <a:pt x="2598" y="4966"/>
                  </a:lnTo>
                  <a:cubicBezTo>
                    <a:pt x="2598" y="5100"/>
                    <a:pt x="2701" y="5168"/>
                    <a:pt x="2802" y="5168"/>
                  </a:cubicBezTo>
                  <a:cubicBezTo>
                    <a:pt x="2904" y="5168"/>
                    <a:pt x="3005" y="5100"/>
                    <a:pt x="3003" y="4966"/>
                  </a:cubicBezTo>
                  <a:lnTo>
                    <a:pt x="3003" y="3286"/>
                  </a:lnTo>
                  <a:cubicBezTo>
                    <a:pt x="3007" y="3046"/>
                    <a:pt x="2868" y="2825"/>
                    <a:pt x="2651" y="2719"/>
                  </a:cubicBezTo>
                  <a:lnTo>
                    <a:pt x="2146" y="2464"/>
                  </a:lnTo>
                  <a:cubicBezTo>
                    <a:pt x="2141" y="2464"/>
                    <a:pt x="2136" y="2459"/>
                    <a:pt x="2136" y="2454"/>
                  </a:cubicBezTo>
                  <a:lnTo>
                    <a:pt x="2136" y="2146"/>
                  </a:lnTo>
                  <a:cubicBezTo>
                    <a:pt x="2411" y="1944"/>
                    <a:pt x="2569" y="1626"/>
                    <a:pt x="2569" y="1285"/>
                  </a:cubicBezTo>
                  <a:lnTo>
                    <a:pt x="2569" y="852"/>
                  </a:lnTo>
                  <a:cubicBezTo>
                    <a:pt x="2569" y="385"/>
                    <a:pt x="2189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5"/>
            <p:cNvSpPr/>
            <p:nvPr/>
          </p:nvSpPr>
          <p:spPr>
            <a:xfrm>
              <a:off x="7721657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8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7" y="1949"/>
                    <a:pt x="1502" y="1949"/>
                  </a:cubicBezTo>
                  <a:cubicBezTo>
                    <a:pt x="1136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5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2" y="2944"/>
                  </a:cubicBezTo>
                  <a:cubicBezTo>
                    <a:pt x="1498" y="2944"/>
                    <a:pt x="1495" y="2942"/>
                    <a:pt x="1492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5" y="0"/>
                  </a:moveTo>
                  <a:cubicBezTo>
                    <a:pt x="814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0" y="5171"/>
                    <a:pt x="2802" y="5171"/>
                  </a:cubicBezTo>
                  <a:cubicBezTo>
                    <a:pt x="2903" y="5171"/>
                    <a:pt x="3005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75"/>
            <p:cNvSpPr/>
            <p:nvPr/>
          </p:nvSpPr>
          <p:spPr>
            <a:xfrm>
              <a:off x="7812509" y="3134818"/>
              <a:ext cx="78919" cy="135544"/>
            </a:xfrm>
            <a:custGeom>
              <a:avLst/>
              <a:gdLst/>
              <a:ahLst/>
              <a:cxnLst/>
              <a:rect l="l" t="t" r="r" b="b"/>
              <a:pathLst>
                <a:path w="3009" h="5168" extrusionOk="0">
                  <a:moveTo>
                    <a:pt x="1719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8" y="1949"/>
                    <a:pt x="1502" y="1949"/>
                  </a:cubicBezTo>
                  <a:cubicBezTo>
                    <a:pt x="1137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6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1" y="2666"/>
                  </a:cubicBezTo>
                  <a:lnTo>
                    <a:pt x="1512" y="2940"/>
                  </a:lnTo>
                  <a:cubicBezTo>
                    <a:pt x="1509" y="2942"/>
                    <a:pt x="1506" y="2944"/>
                    <a:pt x="1502" y="2944"/>
                  </a:cubicBezTo>
                  <a:cubicBezTo>
                    <a:pt x="1499" y="2944"/>
                    <a:pt x="1495" y="2942"/>
                    <a:pt x="1493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6" y="0"/>
                  </a:moveTo>
                  <a:cubicBezTo>
                    <a:pt x="814" y="0"/>
                    <a:pt x="434" y="385"/>
                    <a:pt x="434" y="852"/>
                  </a:cubicBezTo>
                  <a:lnTo>
                    <a:pt x="434" y="1285"/>
                  </a:lnTo>
                  <a:cubicBezTo>
                    <a:pt x="434" y="1626"/>
                    <a:pt x="598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6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0"/>
                    <a:pt x="102" y="5168"/>
                    <a:pt x="203" y="5168"/>
                  </a:cubicBezTo>
                  <a:cubicBezTo>
                    <a:pt x="304" y="5168"/>
                    <a:pt x="405" y="5100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9" y="3224"/>
                  </a:lnTo>
                  <a:cubicBezTo>
                    <a:pt x="1290" y="3306"/>
                    <a:pt x="1398" y="3347"/>
                    <a:pt x="1505" y="3347"/>
                  </a:cubicBezTo>
                  <a:cubicBezTo>
                    <a:pt x="1612" y="3347"/>
                    <a:pt x="1719" y="3306"/>
                    <a:pt x="1801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0"/>
                    <a:pt x="2702" y="5168"/>
                    <a:pt x="2803" y="5168"/>
                  </a:cubicBezTo>
                  <a:cubicBezTo>
                    <a:pt x="2905" y="5168"/>
                    <a:pt x="3006" y="5100"/>
                    <a:pt x="3003" y="4966"/>
                  </a:cubicBezTo>
                  <a:lnTo>
                    <a:pt x="3003" y="3286"/>
                  </a:lnTo>
                  <a:cubicBezTo>
                    <a:pt x="3008" y="3046"/>
                    <a:pt x="2869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2" y="1944"/>
                    <a:pt x="2570" y="1626"/>
                    <a:pt x="2570" y="1285"/>
                  </a:cubicBezTo>
                  <a:lnTo>
                    <a:pt x="2570" y="852"/>
                  </a:lnTo>
                  <a:cubicBezTo>
                    <a:pt x="2570" y="385"/>
                    <a:pt x="219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5"/>
            <p:cNvSpPr/>
            <p:nvPr/>
          </p:nvSpPr>
          <p:spPr>
            <a:xfrm>
              <a:off x="7539926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72" y="1949"/>
                    <a:pt x="1502" y="1949"/>
                  </a:cubicBezTo>
                  <a:cubicBezTo>
                    <a:pt x="1136" y="1949"/>
                    <a:pt x="843" y="1655"/>
                    <a:pt x="843" y="1285"/>
                  </a:cubicBezTo>
                  <a:lnTo>
                    <a:pt x="843" y="852"/>
                  </a:lnTo>
                  <a:cubicBezTo>
                    <a:pt x="843" y="606"/>
                    <a:pt x="1040" y="409"/>
                    <a:pt x="1285" y="409"/>
                  </a:cubicBezTo>
                  <a:close/>
                  <a:moveTo>
                    <a:pt x="1738" y="2358"/>
                  </a:moveTo>
                  <a:lnTo>
                    <a:pt x="1738" y="2454"/>
                  </a:lnTo>
                  <a:cubicBezTo>
                    <a:pt x="1738" y="2526"/>
                    <a:pt x="1757" y="2598"/>
                    <a:pt x="1791" y="2666"/>
                  </a:cubicBezTo>
                  <a:lnTo>
                    <a:pt x="1516" y="2940"/>
                  </a:lnTo>
                  <a:cubicBezTo>
                    <a:pt x="1514" y="2942"/>
                    <a:pt x="1510" y="2944"/>
                    <a:pt x="1507" y="2944"/>
                  </a:cubicBezTo>
                  <a:cubicBezTo>
                    <a:pt x="1503" y="2944"/>
                    <a:pt x="1499" y="2942"/>
                    <a:pt x="1497" y="2940"/>
                  </a:cubicBezTo>
                  <a:lnTo>
                    <a:pt x="1492" y="2940"/>
                  </a:lnTo>
                  <a:lnTo>
                    <a:pt x="1218" y="2661"/>
                  </a:lnTo>
                  <a:cubicBezTo>
                    <a:pt x="1256" y="2598"/>
                    <a:pt x="1276" y="2526"/>
                    <a:pt x="1276" y="2454"/>
                  </a:cubicBezTo>
                  <a:lnTo>
                    <a:pt x="1276" y="2358"/>
                  </a:lnTo>
                  <a:close/>
                  <a:moveTo>
                    <a:pt x="1285" y="0"/>
                  </a:moveTo>
                  <a:cubicBezTo>
                    <a:pt x="819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62" y="2464"/>
                  </a:cubicBezTo>
                  <a:lnTo>
                    <a:pt x="352" y="2719"/>
                  </a:lnTo>
                  <a:cubicBezTo>
                    <a:pt x="135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1" y="5171"/>
                    <a:pt x="2803" y="5171"/>
                  </a:cubicBezTo>
                  <a:cubicBezTo>
                    <a:pt x="2906" y="5171"/>
                    <a:pt x="3008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7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5"/>
            <p:cNvSpPr/>
            <p:nvPr/>
          </p:nvSpPr>
          <p:spPr>
            <a:xfrm>
              <a:off x="7574127" y="2907741"/>
              <a:ext cx="283231" cy="215065"/>
            </a:xfrm>
            <a:custGeom>
              <a:avLst/>
              <a:gdLst/>
              <a:ahLst/>
              <a:cxnLst/>
              <a:rect l="l" t="t" r="r" b="b"/>
              <a:pathLst>
                <a:path w="10799" h="8200" extrusionOk="0">
                  <a:moveTo>
                    <a:pt x="5395" y="1"/>
                  </a:moveTo>
                  <a:cubicBezTo>
                    <a:pt x="5324" y="1"/>
                    <a:pt x="5253" y="38"/>
                    <a:pt x="5216" y="112"/>
                  </a:cubicBezTo>
                  <a:lnTo>
                    <a:pt x="4567" y="1412"/>
                  </a:lnTo>
                  <a:cubicBezTo>
                    <a:pt x="4462" y="1577"/>
                    <a:pt x="4605" y="1723"/>
                    <a:pt x="4746" y="1723"/>
                  </a:cubicBezTo>
                  <a:cubicBezTo>
                    <a:pt x="4818" y="1723"/>
                    <a:pt x="4890" y="1684"/>
                    <a:pt x="4928" y="1590"/>
                  </a:cubicBezTo>
                  <a:lnTo>
                    <a:pt x="5192" y="1060"/>
                  </a:lnTo>
                  <a:lnTo>
                    <a:pt x="5192" y="4977"/>
                  </a:lnTo>
                  <a:lnTo>
                    <a:pt x="852" y="4977"/>
                  </a:lnTo>
                  <a:cubicBezTo>
                    <a:pt x="381" y="4977"/>
                    <a:pt x="1" y="5357"/>
                    <a:pt x="1" y="5829"/>
                  </a:cubicBezTo>
                  <a:lnTo>
                    <a:pt x="1" y="7994"/>
                  </a:lnTo>
                  <a:cubicBezTo>
                    <a:pt x="1" y="8129"/>
                    <a:pt x="102" y="8196"/>
                    <a:pt x="203" y="8196"/>
                  </a:cubicBezTo>
                  <a:cubicBezTo>
                    <a:pt x="304" y="8196"/>
                    <a:pt x="405" y="8129"/>
                    <a:pt x="405" y="7994"/>
                  </a:cubicBezTo>
                  <a:lnTo>
                    <a:pt x="405" y="5829"/>
                  </a:lnTo>
                  <a:cubicBezTo>
                    <a:pt x="405" y="5583"/>
                    <a:pt x="607" y="5381"/>
                    <a:pt x="852" y="5381"/>
                  </a:cubicBezTo>
                  <a:lnTo>
                    <a:pt x="3465" y="5381"/>
                  </a:lnTo>
                  <a:lnTo>
                    <a:pt x="3465" y="7994"/>
                  </a:lnTo>
                  <a:cubicBezTo>
                    <a:pt x="3465" y="8129"/>
                    <a:pt x="3566" y="8196"/>
                    <a:pt x="3667" y="8196"/>
                  </a:cubicBezTo>
                  <a:cubicBezTo>
                    <a:pt x="3768" y="8196"/>
                    <a:pt x="3869" y="8129"/>
                    <a:pt x="3869" y="7994"/>
                  </a:cubicBezTo>
                  <a:lnTo>
                    <a:pt x="3869" y="5386"/>
                  </a:lnTo>
                  <a:lnTo>
                    <a:pt x="6929" y="5386"/>
                  </a:lnTo>
                  <a:lnTo>
                    <a:pt x="6929" y="7994"/>
                  </a:lnTo>
                  <a:cubicBezTo>
                    <a:pt x="6929" y="8131"/>
                    <a:pt x="7031" y="8200"/>
                    <a:pt x="7132" y="8200"/>
                  </a:cubicBezTo>
                  <a:cubicBezTo>
                    <a:pt x="7233" y="8200"/>
                    <a:pt x="7334" y="8131"/>
                    <a:pt x="7334" y="7994"/>
                  </a:cubicBezTo>
                  <a:lnTo>
                    <a:pt x="7334" y="5386"/>
                  </a:lnTo>
                  <a:lnTo>
                    <a:pt x="9946" y="5386"/>
                  </a:lnTo>
                  <a:cubicBezTo>
                    <a:pt x="10192" y="5386"/>
                    <a:pt x="10389" y="5583"/>
                    <a:pt x="10394" y="5829"/>
                  </a:cubicBezTo>
                  <a:lnTo>
                    <a:pt x="10394" y="7994"/>
                  </a:lnTo>
                  <a:cubicBezTo>
                    <a:pt x="10394" y="8131"/>
                    <a:pt x="10495" y="8200"/>
                    <a:pt x="10596" y="8200"/>
                  </a:cubicBezTo>
                  <a:cubicBezTo>
                    <a:pt x="10697" y="8200"/>
                    <a:pt x="10798" y="8131"/>
                    <a:pt x="10798" y="7994"/>
                  </a:cubicBezTo>
                  <a:lnTo>
                    <a:pt x="10798" y="5829"/>
                  </a:lnTo>
                  <a:cubicBezTo>
                    <a:pt x="10798" y="5357"/>
                    <a:pt x="10413" y="4977"/>
                    <a:pt x="9942" y="4977"/>
                  </a:cubicBezTo>
                  <a:lnTo>
                    <a:pt x="5597" y="4977"/>
                  </a:lnTo>
                  <a:lnTo>
                    <a:pt x="5597" y="1060"/>
                  </a:lnTo>
                  <a:lnTo>
                    <a:pt x="5866" y="1590"/>
                  </a:lnTo>
                  <a:cubicBezTo>
                    <a:pt x="5908" y="1659"/>
                    <a:pt x="5971" y="1688"/>
                    <a:pt x="6033" y="1688"/>
                  </a:cubicBezTo>
                  <a:cubicBezTo>
                    <a:pt x="6160" y="1688"/>
                    <a:pt x="6285" y="1564"/>
                    <a:pt x="6227" y="1412"/>
                  </a:cubicBezTo>
                  <a:lnTo>
                    <a:pt x="5577" y="112"/>
                  </a:lnTo>
                  <a:cubicBezTo>
                    <a:pt x="5539" y="38"/>
                    <a:pt x="5467" y="1"/>
                    <a:pt x="5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3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735" name="Google Shape;735;p33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Recycling Day</a:t>
            </a:r>
            <a:endParaRPr/>
          </a:p>
        </p:txBody>
      </p:sp>
      <p:sp>
        <p:nvSpPr>
          <p:cNvPr id="736" name="Google Shape;736;p33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37" name="Google Shape;737;p33"/>
          <p:cNvSpPr txBox="1">
            <a:spLocks noGrp="1"/>
          </p:cNvSpPr>
          <p:nvPr>
            <p:ph type="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Recycling</a:t>
            </a:r>
            <a:endParaRPr/>
          </a:p>
        </p:txBody>
      </p:sp>
      <p:sp>
        <p:nvSpPr>
          <p:cNvPr id="738" name="Google Shape;738;p33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39" name="Google Shape;739;p33"/>
          <p:cNvSpPr txBox="1">
            <a:spLocks noGrp="1"/>
          </p:cNvSpPr>
          <p:nvPr>
            <p:ph type="title" idx="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Paper Recycling </a:t>
            </a:r>
            <a:endParaRPr/>
          </a:p>
        </p:txBody>
      </p:sp>
      <p:sp>
        <p:nvSpPr>
          <p:cNvPr id="740" name="Google Shape;740;p33"/>
          <p:cNvSpPr txBox="1">
            <a:spLocks noGrp="1"/>
          </p:cNvSpPr>
          <p:nvPr>
            <p:ph type="subTitle" idx="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41" name="Google Shape;741;p33"/>
          <p:cNvSpPr txBox="1">
            <a:spLocks noGrp="1"/>
          </p:cNvSpPr>
          <p:nvPr>
            <p:ph type="title" idx="7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Pollution</a:t>
            </a:r>
            <a:endParaRPr/>
          </a:p>
        </p:txBody>
      </p:sp>
      <p:sp>
        <p:nvSpPr>
          <p:cNvPr id="742" name="Google Shape;742;p33"/>
          <p:cNvSpPr txBox="1">
            <a:spLocks noGrp="1"/>
          </p:cNvSpPr>
          <p:nvPr>
            <p:ph type="subTitle" idx="8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43" name="Google Shape;743;p33"/>
          <p:cNvSpPr txBox="1">
            <a:spLocks noGrp="1"/>
          </p:cNvSpPr>
          <p:nvPr>
            <p:ph type="title" idx="9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Glass Recycling</a:t>
            </a:r>
            <a:endParaRPr/>
          </a:p>
        </p:txBody>
      </p:sp>
      <p:sp>
        <p:nvSpPr>
          <p:cNvPr id="744" name="Google Shape;744;p33"/>
          <p:cNvSpPr txBox="1">
            <a:spLocks noGrp="1"/>
          </p:cNvSpPr>
          <p:nvPr>
            <p:ph type="subTitle" idx="1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45" name="Google Shape;745;p33"/>
          <p:cNvSpPr txBox="1">
            <a:spLocks noGrp="1"/>
          </p:cNvSpPr>
          <p:nvPr>
            <p:ph type="title" idx="1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to do</a:t>
            </a:r>
            <a:endParaRPr/>
          </a:p>
        </p:txBody>
      </p:sp>
      <p:sp>
        <p:nvSpPr>
          <p:cNvPr id="746" name="Google Shape;746;p33"/>
          <p:cNvSpPr txBox="1">
            <a:spLocks noGrp="1"/>
          </p:cNvSpPr>
          <p:nvPr>
            <p:ph type="subTitle" idx="15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747" name="Google Shape;747;p33"/>
          <p:cNvSpPr txBox="1">
            <a:spLocks noGrp="1"/>
          </p:cNvSpPr>
          <p:nvPr>
            <p:ph type="title" idx="16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748" name="Google Shape;748;p33"/>
          <p:cNvSpPr txBox="1">
            <a:spLocks noGrp="1"/>
          </p:cNvSpPr>
          <p:nvPr>
            <p:ph type="title" idx="17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749" name="Google Shape;749;p33"/>
          <p:cNvSpPr txBox="1">
            <a:spLocks noGrp="1"/>
          </p:cNvSpPr>
          <p:nvPr>
            <p:ph type="title" idx="18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750" name="Google Shape;750;p33"/>
          <p:cNvSpPr txBox="1">
            <a:spLocks noGrp="1"/>
          </p:cNvSpPr>
          <p:nvPr>
            <p:ph type="title" idx="19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751" name="Google Shape;751;p33"/>
          <p:cNvSpPr txBox="1">
            <a:spLocks noGrp="1"/>
          </p:cNvSpPr>
          <p:nvPr>
            <p:ph type="title" idx="20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05.</a:t>
            </a:r>
            <a:endParaRPr/>
          </a:p>
        </p:txBody>
      </p:sp>
      <p:sp>
        <p:nvSpPr>
          <p:cNvPr id="752" name="Google Shape;752;p33"/>
          <p:cNvSpPr txBox="1">
            <a:spLocks noGrp="1"/>
          </p:cNvSpPr>
          <p:nvPr>
            <p:ph type="title" idx="2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06.</a:t>
            </a:r>
            <a:endParaRPr/>
          </a:p>
        </p:txBody>
      </p:sp>
      <p:grpSp>
        <p:nvGrpSpPr>
          <p:cNvPr id="753" name="Google Shape;753;p33"/>
          <p:cNvGrpSpPr/>
          <p:nvPr/>
        </p:nvGrpSpPr>
        <p:grpSpPr>
          <a:xfrm>
            <a:off x="1216447" y="445036"/>
            <a:ext cx="621842" cy="422480"/>
            <a:chOff x="5769501" y="1227448"/>
            <a:chExt cx="471986" cy="320644"/>
          </a:xfrm>
        </p:grpSpPr>
        <p:sp>
          <p:nvSpPr>
            <p:cNvPr id="754" name="Google Shape;754;p33"/>
            <p:cNvSpPr/>
            <p:nvPr/>
          </p:nvSpPr>
          <p:spPr>
            <a:xfrm>
              <a:off x="5785592" y="1243537"/>
              <a:ext cx="439801" cy="289017"/>
            </a:xfrm>
            <a:custGeom>
              <a:avLst/>
              <a:gdLst/>
              <a:ahLst/>
              <a:cxnLst/>
              <a:rect l="l" t="t" r="r" b="b"/>
              <a:pathLst>
                <a:path w="11943" h="7850" extrusionOk="0">
                  <a:moveTo>
                    <a:pt x="7725" y="0"/>
                  </a:moveTo>
                  <a:cubicBezTo>
                    <a:pt x="6619" y="0"/>
                    <a:pt x="5623" y="533"/>
                    <a:pt x="5009" y="1352"/>
                  </a:cubicBezTo>
                  <a:cubicBezTo>
                    <a:pt x="4654" y="1201"/>
                    <a:pt x="4259" y="1120"/>
                    <a:pt x="3862" y="1120"/>
                  </a:cubicBezTo>
                  <a:cubicBezTo>
                    <a:pt x="2211" y="1120"/>
                    <a:pt x="887" y="2444"/>
                    <a:pt x="887" y="4095"/>
                  </a:cubicBezTo>
                  <a:cubicBezTo>
                    <a:pt x="887" y="4313"/>
                    <a:pt x="914" y="4546"/>
                    <a:pt x="969" y="4750"/>
                  </a:cubicBezTo>
                  <a:cubicBezTo>
                    <a:pt x="395" y="4996"/>
                    <a:pt x="0" y="5569"/>
                    <a:pt x="0" y="6239"/>
                  </a:cubicBezTo>
                  <a:cubicBezTo>
                    <a:pt x="0" y="7125"/>
                    <a:pt x="710" y="7849"/>
                    <a:pt x="1611" y="7849"/>
                  </a:cubicBezTo>
                  <a:lnTo>
                    <a:pt x="10332" y="7849"/>
                  </a:lnTo>
                  <a:cubicBezTo>
                    <a:pt x="11233" y="7849"/>
                    <a:pt x="11943" y="7125"/>
                    <a:pt x="11943" y="6239"/>
                  </a:cubicBezTo>
                  <a:cubicBezTo>
                    <a:pt x="11943" y="5542"/>
                    <a:pt x="11506" y="4956"/>
                    <a:pt x="10892" y="4723"/>
                  </a:cubicBezTo>
                  <a:cubicBezTo>
                    <a:pt x="11056" y="4328"/>
                    <a:pt x="11151" y="3877"/>
                    <a:pt x="11151" y="3427"/>
                  </a:cubicBezTo>
                  <a:cubicBezTo>
                    <a:pt x="11151" y="1529"/>
                    <a:pt x="9622" y="0"/>
                    <a:pt x="7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3"/>
            <p:cNvSpPr/>
            <p:nvPr/>
          </p:nvSpPr>
          <p:spPr>
            <a:xfrm>
              <a:off x="5798325" y="1443726"/>
              <a:ext cx="433501" cy="76549"/>
            </a:xfrm>
            <a:custGeom>
              <a:avLst/>
              <a:gdLst/>
              <a:ahLst/>
              <a:cxnLst/>
              <a:rect l="l" t="t" r="r" b="b"/>
              <a:pathLst>
                <a:path w="11943" h="2404" extrusionOk="0">
                  <a:moveTo>
                    <a:pt x="204" y="1"/>
                  </a:moveTo>
                  <a:cubicBezTo>
                    <a:pt x="68" y="232"/>
                    <a:pt x="0" y="505"/>
                    <a:pt x="0" y="793"/>
                  </a:cubicBezTo>
                  <a:cubicBezTo>
                    <a:pt x="0" y="1679"/>
                    <a:pt x="710" y="2403"/>
                    <a:pt x="1611" y="2403"/>
                  </a:cubicBezTo>
                  <a:lnTo>
                    <a:pt x="10332" y="2403"/>
                  </a:lnTo>
                  <a:cubicBezTo>
                    <a:pt x="11233" y="2403"/>
                    <a:pt x="11943" y="1679"/>
                    <a:pt x="11943" y="793"/>
                  </a:cubicBezTo>
                  <a:cubicBezTo>
                    <a:pt x="11943" y="505"/>
                    <a:pt x="11875" y="232"/>
                    <a:pt x="11738" y="1"/>
                  </a:cubicBezTo>
                  <a:cubicBezTo>
                    <a:pt x="11465" y="492"/>
                    <a:pt x="10947" y="820"/>
                    <a:pt x="10332" y="820"/>
                  </a:cubicBezTo>
                  <a:lnTo>
                    <a:pt x="1611" y="820"/>
                  </a:lnTo>
                  <a:cubicBezTo>
                    <a:pt x="1010" y="820"/>
                    <a:pt x="477" y="492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3"/>
            <p:cNvSpPr/>
            <p:nvPr/>
          </p:nvSpPr>
          <p:spPr>
            <a:xfrm>
              <a:off x="5769501" y="1227448"/>
              <a:ext cx="471986" cy="320644"/>
            </a:xfrm>
            <a:custGeom>
              <a:avLst/>
              <a:gdLst/>
              <a:ahLst/>
              <a:cxnLst/>
              <a:rect l="l" t="t" r="r" b="b"/>
              <a:pathLst>
                <a:path w="12817" h="8709" extrusionOk="0">
                  <a:moveTo>
                    <a:pt x="8162" y="861"/>
                  </a:moveTo>
                  <a:cubicBezTo>
                    <a:pt x="9813" y="861"/>
                    <a:pt x="11151" y="2212"/>
                    <a:pt x="11151" y="3864"/>
                  </a:cubicBezTo>
                  <a:cubicBezTo>
                    <a:pt x="11151" y="4246"/>
                    <a:pt x="11083" y="4628"/>
                    <a:pt x="10933" y="4996"/>
                  </a:cubicBezTo>
                  <a:lnTo>
                    <a:pt x="10756" y="5420"/>
                  </a:lnTo>
                  <a:lnTo>
                    <a:pt x="11178" y="5569"/>
                  </a:lnTo>
                  <a:cubicBezTo>
                    <a:pt x="11642" y="5747"/>
                    <a:pt x="11957" y="6184"/>
                    <a:pt x="11957" y="6676"/>
                  </a:cubicBezTo>
                  <a:cubicBezTo>
                    <a:pt x="11957" y="7317"/>
                    <a:pt x="11424" y="7849"/>
                    <a:pt x="10769" y="7849"/>
                  </a:cubicBezTo>
                  <a:lnTo>
                    <a:pt x="2048" y="7849"/>
                  </a:lnTo>
                  <a:cubicBezTo>
                    <a:pt x="1392" y="7849"/>
                    <a:pt x="860" y="7317"/>
                    <a:pt x="860" y="6676"/>
                  </a:cubicBezTo>
                  <a:cubicBezTo>
                    <a:pt x="860" y="6197"/>
                    <a:pt x="1147" y="5775"/>
                    <a:pt x="1569" y="5597"/>
                  </a:cubicBezTo>
                  <a:lnTo>
                    <a:pt x="1911" y="5447"/>
                  </a:lnTo>
                  <a:lnTo>
                    <a:pt x="1829" y="5092"/>
                  </a:lnTo>
                  <a:cubicBezTo>
                    <a:pt x="1775" y="4901"/>
                    <a:pt x="1760" y="4710"/>
                    <a:pt x="1760" y="4532"/>
                  </a:cubicBezTo>
                  <a:cubicBezTo>
                    <a:pt x="1760" y="3127"/>
                    <a:pt x="2894" y="1993"/>
                    <a:pt x="4299" y="1993"/>
                  </a:cubicBezTo>
                  <a:cubicBezTo>
                    <a:pt x="4627" y="1993"/>
                    <a:pt x="4969" y="2062"/>
                    <a:pt x="5269" y="2184"/>
                  </a:cubicBezTo>
                  <a:lnTo>
                    <a:pt x="5582" y="2321"/>
                  </a:lnTo>
                  <a:lnTo>
                    <a:pt x="5788" y="2048"/>
                  </a:lnTo>
                  <a:cubicBezTo>
                    <a:pt x="6361" y="1298"/>
                    <a:pt x="7220" y="861"/>
                    <a:pt x="8162" y="861"/>
                  </a:cubicBezTo>
                  <a:close/>
                  <a:moveTo>
                    <a:pt x="8162" y="1"/>
                  </a:moveTo>
                  <a:cubicBezTo>
                    <a:pt x="7056" y="1"/>
                    <a:pt x="6033" y="452"/>
                    <a:pt x="5296" y="1270"/>
                  </a:cubicBezTo>
                  <a:cubicBezTo>
                    <a:pt x="4982" y="1174"/>
                    <a:pt x="4641" y="1120"/>
                    <a:pt x="4299" y="1120"/>
                  </a:cubicBezTo>
                  <a:cubicBezTo>
                    <a:pt x="2416" y="1120"/>
                    <a:pt x="887" y="2649"/>
                    <a:pt x="887" y="4532"/>
                  </a:cubicBezTo>
                  <a:cubicBezTo>
                    <a:pt x="887" y="4669"/>
                    <a:pt x="901" y="4819"/>
                    <a:pt x="914" y="4956"/>
                  </a:cubicBezTo>
                  <a:cubicBezTo>
                    <a:pt x="341" y="5338"/>
                    <a:pt x="0" y="5979"/>
                    <a:pt x="0" y="6676"/>
                  </a:cubicBezTo>
                  <a:cubicBezTo>
                    <a:pt x="0" y="7795"/>
                    <a:pt x="914" y="8709"/>
                    <a:pt x="2048" y="8709"/>
                  </a:cubicBezTo>
                  <a:lnTo>
                    <a:pt x="10769" y="8709"/>
                  </a:lnTo>
                  <a:cubicBezTo>
                    <a:pt x="11902" y="8709"/>
                    <a:pt x="12816" y="7795"/>
                    <a:pt x="12816" y="6676"/>
                  </a:cubicBezTo>
                  <a:cubicBezTo>
                    <a:pt x="12816" y="5966"/>
                    <a:pt x="12448" y="5311"/>
                    <a:pt x="11875" y="4942"/>
                  </a:cubicBezTo>
                  <a:cubicBezTo>
                    <a:pt x="11970" y="4587"/>
                    <a:pt x="12025" y="4232"/>
                    <a:pt x="12025" y="3864"/>
                  </a:cubicBezTo>
                  <a:cubicBezTo>
                    <a:pt x="12025" y="1735"/>
                    <a:pt x="10292" y="1"/>
                    <a:pt x="8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" name="Google Shape;757;p33"/>
          <p:cNvGrpSpPr/>
          <p:nvPr/>
        </p:nvGrpSpPr>
        <p:grpSpPr>
          <a:xfrm>
            <a:off x="8200996" y="1188467"/>
            <a:ext cx="459552" cy="89752"/>
            <a:chOff x="4985146" y="2102805"/>
            <a:chExt cx="459552" cy="89752"/>
          </a:xfrm>
        </p:grpSpPr>
        <p:sp>
          <p:nvSpPr>
            <p:cNvPr id="758" name="Google Shape;758;p33"/>
            <p:cNvSpPr/>
            <p:nvPr/>
          </p:nvSpPr>
          <p:spPr>
            <a:xfrm>
              <a:off x="4985146" y="2102805"/>
              <a:ext cx="261107" cy="89752"/>
            </a:xfrm>
            <a:custGeom>
              <a:avLst/>
              <a:gdLst/>
              <a:ahLst/>
              <a:cxnLst/>
              <a:rect l="l" t="t" r="r" b="b"/>
              <a:pathLst>
                <a:path w="4518" h="1553" extrusionOk="0">
                  <a:moveTo>
                    <a:pt x="800" y="0"/>
                  </a:moveTo>
                  <a:lnTo>
                    <a:pt x="636" y="24"/>
                  </a:lnTo>
                  <a:lnTo>
                    <a:pt x="495" y="47"/>
                  </a:lnTo>
                  <a:lnTo>
                    <a:pt x="353" y="118"/>
                  </a:lnTo>
                  <a:lnTo>
                    <a:pt x="236" y="235"/>
                  </a:lnTo>
                  <a:lnTo>
                    <a:pt x="165" y="329"/>
                  </a:lnTo>
                  <a:lnTo>
                    <a:pt x="95" y="424"/>
                  </a:lnTo>
                  <a:lnTo>
                    <a:pt x="24" y="588"/>
                  </a:lnTo>
                  <a:lnTo>
                    <a:pt x="1" y="776"/>
                  </a:lnTo>
                  <a:lnTo>
                    <a:pt x="24" y="941"/>
                  </a:lnTo>
                  <a:lnTo>
                    <a:pt x="71" y="1082"/>
                  </a:lnTo>
                  <a:lnTo>
                    <a:pt x="142" y="1223"/>
                  </a:lnTo>
                  <a:lnTo>
                    <a:pt x="236" y="1341"/>
                  </a:lnTo>
                  <a:lnTo>
                    <a:pt x="353" y="1435"/>
                  </a:lnTo>
                  <a:lnTo>
                    <a:pt x="495" y="1506"/>
                  </a:lnTo>
                  <a:lnTo>
                    <a:pt x="636" y="1553"/>
                  </a:lnTo>
                  <a:lnTo>
                    <a:pt x="3882" y="1553"/>
                  </a:lnTo>
                  <a:lnTo>
                    <a:pt x="4047" y="1506"/>
                  </a:lnTo>
                  <a:lnTo>
                    <a:pt x="4164" y="1435"/>
                  </a:lnTo>
                  <a:lnTo>
                    <a:pt x="4282" y="1341"/>
                  </a:lnTo>
                  <a:lnTo>
                    <a:pt x="4376" y="1223"/>
                  </a:lnTo>
                  <a:lnTo>
                    <a:pt x="4447" y="1082"/>
                  </a:lnTo>
                  <a:lnTo>
                    <a:pt x="4494" y="941"/>
                  </a:lnTo>
                  <a:lnTo>
                    <a:pt x="4517" y="776"/>
                  </a:lnTo>
                  <a:lnTo>
                    <a:pt x="4494" y="588"/>
                  </a:lnTo>
                  <a:lnTo>
                    <a:pt x="4447" y="424"/>
                  </a:lnTo>
                  <a:lnTo>
                    <a:pt x="4376" y="329"/>
                  </a:lnTo>
                  <a:lnTo>
                    <a:pt x="4306" y="259"/>
                  </a:lnTo>
                  <a:lnTo>
                    <a:pt x="4235" y="188"/>
                  </a:lnTo>
                  <a:lnTo>
                    <a:pt x="4164" y="118"/>
                  </a:lnTo>
                  <a:lnTo>
                    <a:pt x="4047" y="71"/>
                  </a:lnTo>
                  <a:lnTo>
                    <a:pt x="3953" y="24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3"/>
            <p:cNvSpPr/>
            <p:nvPr/>
          </p:nvSpPr>
          <p:spPr>
            <a:xfrm>
              <a:off x="4990579" y="2102805"/>
              <a:ext cx="251571" cy="50337"/>
            </a:xfrm>
            <a:custGeom>
              <a:avLst/>
              <a:gdLst/>
              <a:ahLst/>
              <a:cxnLst/>
              <a:rect l="l" t="t" r="r" b="b"/>
              <a:pathLst>
                <a:path w="4353" h="871" extrusionOk="0">
                  <a:moveTo>
                    <a:pt x="706" y="0"/>
                  </a:moveTo>
                  <a:lnTo>
                    <a:pt x="542" y="24"/>
                  </a:lnTo>
                  <a:lnTo>
                    <a:pt x="401" y="47"/>
                  </a:lnTo>
                  <a:lnTo>
                    <a:pt x="259" y="118"/>
                  </a:lnTo>
                  <a:lnTo>
                    <a:pt x="142" y="235"/>
                  </a:lnTo>
                  <a:lnTo>
                    <a:pt x="71" y="329"/>
                  </a:lnTo>
                  <a:lnTo>
                    <a:pt x="1" y="424"/>
                  </a:lnTo>
                  <a:lnTo>
                    <a:pt x="48" y="518"/>
                  </a:lnTo>
                  <a:lnTo>
                    <a:pt x="118" y="612"/>
                  </a:lnTo>
                  <a:lnTo>
                    <a:pt x="189" y="682"/>
                  </a:lnTo>
                  <a:lnTo>
                    <a:pt x="283" y="753"/>
                  </a:lnTo>
                  <a:lnTo>
                    <a:pt x="377" y="800"/>
                  </a:lnTo>
                  <a:lnTo>
                    <a:pt x="471" y="847"/>
                  </a:lnTo>
                  <a:lnTo>
                    <a:pt x="589" y="870"/>
                  </a:lnTo>
                  <a:lnTo>
                    <a:pt x="3647" y="870"/>
                  </a:lnTo>
                  <a:lnTo>
                    <a:pt x="3788" y="847"/>
                  </a:lnTo>
                  <a:lnTo>
                    <a:pt x="3953" y="800"/>
                  </a:lnTo>
                  <a:lnTo>
                    <a:pt x="4070" y="729"/>
                  </a:lnTo>
                  <a:lnTo>
                    <a:pt x="4188" y="635"/>
                  </a:lnTo>
                  <a:lnTo>
                    <a:pt x="4282" y="541"/>
                  </a:lnTo>
                  <a:lnTo>
                    <a:pt x="4353" y="424"/>
                  </a:lnTo>
                  <a:lnTo>
                    <a:pt x="4282" y="329"/>
                  </a:lnTo>
                  <a:lnTo>
                    <a:pt x="4212" y="259"/>
                  </a:lnTo>
                  <a:lnTo>
                    <a:pt x="4141" y="188"/>
                  </a:lnTo>
                  <a:lnTo>
                    <a:pt x="4070" y="118"/>
                  </a:lnTo>
                  <a:lnTo>
                    <a:pt x="3953" y="71"/>
                  </a:lnTo>
                  <a:lnTo>
                    <a:pt x="3859" y="24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3"/>
            <p:cNvSpPr/>
            <p:nvPr/>
          </p:nvSpPr>
          <p:spPr>
            <a:xfrm>
              <a:off x="4985146" y="2102805"/>
              <a:ext cx="261107" cy="89752"/>
            </a:xfrm>
            <a:custGeom>
              <a:avLst/>
              <a:gdLst/>
              <a:ahLst/>
              <a:cxnLst/>
              <a:rect l="l" t="t" r="r" b="b"/>
              <a:pathLst>
                <a:path w="4518" h="1553" fill="none" extrusionOk="0">
                  <a:moveTo>
                    <a:pt x="3741" y="0"/>
                  </a:moveTo>
                  <a:lnTo>
                    <a:pt x="3741" y="0"/>
                  </a:lnTo>
                  <a:lnTo>
                    <a:pt x="3835" y="0"/>
                  </a:lnTo>
                  <a:lnTo>
                    <a:pt x="3953" y="24"/>
                  </a:lnTo>
                  <a:lnTo>
                    <a:pt x="4047" y="71"/>
                  </a:lnTo>
                  <a:lnTo>
                    <a:pt x="4164" y="118"/>
                  </a:lnTo>
                  <a:lnTo>
                    <a:pt x="4235" y="188"/>
                  </a:lnTo>
                  <a:lnTo>
                    <a:pt x="4306" y="259"/>
                  </a:lnTo>
                  <a:lnTo>
                    <a:pt x="4376" y="329"/>
                  </a:lnTo>
                  <a:lnTo>
                    <a:pt x="4447" y="424"/>
                  </a:lnTo>
                  <a:lnTo>
                    <a:pt x="4447" y="424"/>
                  </a:lnTo>
                  <a:lnTo>
                    <a:pt x="4494" y="588"/>
                  </a:lnTo>
                  <a:lnTo>
                    <a:pt x="4517" y="776"/>
                  </a:lnTo>
                  <a:lnTo>
                    <a:pt x="4517" y="776"/>
                  </a:lnTo>
                  <a:lnTo>
                    <a:pt x="4494" y="941"/>
                  </a:lnTo>
                  <a:lnTo>
                    <a:pt x="4447" y="1082"/>
                  </a:lnTo>
                  <a:lnTo>
                    <a:pt x="4376" y="1223"/>
                  </a:lnTo>
                  <a:lnTo>
                    <a:pt x="4282" y="1341"/>
                  </a:lnTo>
                  <a:lnTo>
                    <a:pt x="4282" y="1341"/>
                  </a:lnTo>
                  <a:lnTo>
                    <a:pt x="4164" y="1435"/>
                  </a:lnTo>
                  <a:lnTo>
                    <a:pt x="4047" y="1506"/>
                  </a:lnTo>
                  <a:lnTo>
                    <a:pt x="3882" y="1553"/>
                  </a:lnTo>
                  <a:lnTo>
                    <a:pt x="3741" y="1553"/>
                  </a:lnTo>
                  <a:lnTo>
                    <a:pt x="800" y="1553"/>
                  </a:lnTo>
                  <a:lnTo>
                    <a:pt x="800" y="1553"/>
                  </a:lnTo>
                  <a:lnTo>
                    <a:pt x="636" y="1553"/>
                  </a:lnTo>
                  <a:lnTo>
                    <a:pt x="495" y="1506"/>
                  </a:lnTo>
                  <a:lnTo>
                    <a:pt x="353" y="1435"/>
                  </a:lnTo>
                  <a:lnTo>
                    <a:pt x="236" y="1341"/>
                  </a:lnTo>
                  <a:lnTo>
                    <a:pt x="142" y="1223"/>
                  </a:lnTo>
                  <a:lnTo>
                    <a:pt x="71" y="1082"/>
                  </a:lnTo>
                  <a:lnTo>
                    <a:pt x="24" y="941"/>
                  </a:lnTo>
                  <a:lnTo>
                    <a:pt x="1" y="776"/>
                  </a:lnTo>
                  <a:lnTo>
                    <a:pt x="1" y="776"/>
                  </a:lnTo>
                  <a:lnTo>
                    <a:pt x="24" y="588"/>
                  </a:lnTo>
                  <a:lnTo>
                    <a:pt x="95" y="424"/>
                  </a:lnTo>
                  <a:lnTo>
                    <a:pt x="95" y="424"/>
                  </a:lnTo>
                  <a:lnTo>
                    <a:pt x="165" y="329"/>
                  </a:lnTo>
                  <a:lnTo>
                    <a:pt x="236" y="235"/>
                  </a:lnTo>
                  <a:lnTo>
                    <a:pt x="236" y="235"/>
                  </a:lnTo>
                  <a:lnTo>
                    <a:pt x="353" y="118"/>
                  </a:lnTo>
                  <a:lnTo>
                    <a:pt x="495" y="47"/>
                  </a:lnTo>
                  <a:lnTo>
                    <a:pt x="636" y="24"/>
                  </a:lnTo>
                  <a:lnTo>
                    <a:pt x="800" y="0"/>
                  </a:lnTo>
                  <a:lnTo>
                    <a:pt x="3741" y="0"/>
                  </a:lnTo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3"/>
            <p:cNvSpPr/>
            <p:nvPr/>
          </p:nvSpPr>
          <p:spPr>
            <a:xfrm>
              <a:off x="5325010" y="2102805"/>
              <a:ext cx="119688" cy="89752"/>
            </a:xfrm>
            <a:custGeom>
              <a:avLst/>
              <a:gdLst/>
              <a:ahLst/>
              <a:cxnLst/>
              <a:rect l="l" t="t" r="r" b="b"/>
              <a:pathLst>
                <a:path w="2071" h="1553" extrusionOk="0">
                  <a:moveTo>
                    <a:pt x="800" y="0"/>
                  </a:moveTo>
                  <a:lnTo>
                    <a:pt x="636" y="24"/>
                  </a:lnTo>
                  <a:lnTo>
                    <a:pt x="495" y="47"/>
                  </a:lnTo>
                  <a:lnTo>
                    <a:pt x="354" y="118"/>
                  </a:lnTo>
                  <a:lnTo>
                    <a:pt x="236" y="235"/>
                  </a:lnTo>
                  <a:lnTo>
                    <a:pt x="165" y="329"/>
                  </a:lnTo>
                  <a:lnTo>
                    <a:pt x="95" y="424"/>
                  </a:lnTo>
                  <a:lnTo>
                    <a:pt x="24" y="588"/>
                  </a:lnTo>
                  <a:lnTo>
                    <a:pt x="1" y="776"/>
                  </a:lnTo>
                  <a:lnTo>
                    <a:pt x="24" y="941"/>
                  </a:lnTo>
                  <a:lnTo>
                    <a:pt x="71" y="1082"/>
                  </a:lnTo>
                  <a:lnTo>
                    <a:pt x="142" y="1223"/>
                  </a:lnTo>
                  <a:lnTo>
                    <a:pt x="236" y="1341"/>
                  </a:lnTo>
                  <a:lnTo>
                    <a:pt x="354" y="1435"/>
                  </a:lnTo>
                  <a:lnTo>
                    <a:pt x="495" y="1506"/>
                  </a:lnTo>
                  <a:lnTo>
                    <a:pt x="636" y="1553"/>
                  </a:lnTo>
                  <a:lnTo>
                    <a:pt x="1436" y="1553"/>
                  </a:lnTo>
                  <a:lnTo>
                    <a:pt x="1577" y="1506"/>
                  </a:lnTo>
                  <a:lnTo>
                    <a:pt x="1718" y="1435"/>
                  </a:lnTo>
                  <a:lnTo>
                    <a:pt x="1836" y="1341"/>
                  </a:lnTo>
                  <a:lnTo>
                    <a:pt x="1930" y="1223"/>
                  </a:lnTo>
                  <a:lnTo>
                    <a:pt x="2000" y="1082"/>
                  </a:lnTo>
                  <a:lnTo>
                    <a:pt x="2047" y="941"/>
                  </a:lnTo>
                  <a:lnTo>
                    <a:pt x="2071" y="776"/>
                  </a:lnTo>
                  <a:lnTo>
                    <a:pt x="2047" y="588"/>
                  </a:lnTo>
                  <a:lnTo>
                    <a:pt x="1977" y="424"/>
                  </a:lnTo>
                  <a:lnTo>
                    <a:pt x="1930" y="329"/>
                  </a:lnTo>
                  <a:lnTo>
                    <a:pt x="1859" y="259"/>
                  </a:lnTo>
                  <a:lnTo>
                    <a:pt x="1789" y="188"/>
                  </a:lnTo>
                  <a:lnTo>
                    <a:pt x="1694" y="118"/>
                  </a:lnTo>
                  <a:lnTo>
                    <a:pt x="1600" y="71"/>
                  </a:lnTo>
                  <a:lnTo>
                    <a:pt x="1506" y="24"/>
                  </a:lnTo>
                  <a:lnTo>
                    <a:pt x="1389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3"/>
            <p:cNvSpPr/>
            <p:nvPr/>
          </p:nvSpPr>
          <p:spPr>
            <a:xfrm>
              <a:off x="5330442" y="2102805"/>
              <a:ext cx="108823" cy="50337"/>
            </a:xfrm>
            <a:custGeom>
              <a:avLst/>
              <a:gdLst/>
              <a:ahLst/>
              <a:cxnLst/>
              <a:rect l="l" t="t" r="r" b="b"/>
              <a:pathLst>
                <a:path w="1883" h="871" extrusionOk="0">
                  <a:moveTo>
                    <a:pt x="706" y="0"/>
                  </a:moveTo>
                  <a:lnTo>
                    <a:pt x="542" y="24"/>
                  </a:lnTo>
                  <a:lnTo>
                    <a:pt x="401" y="47"/>
                  </a:lnTo>
                  <a:lnTo>
                    <a:pt x="260" y="118"/>
                  </a:lnTo>
                  <a:lnTo>
                    <a:pt x="142" y="235"/>
                  </a:lnTo>
                  <a:lnTo>
                    <a:pt x="71" y="329"/>
                  </a:lnTo>
                  <a:lnTo>
                    <a:pt x="1" y="424"/>
                  </a:lnTo>
                  <a:lnTo>
                    <a:pt x="48" y="518"/>
                  </a:lnTo>
                  <a:lnTo>
                    <a:pt x="118" y="612"/>
                  </a:lnTo>
                  <a:lnTo>
                    <a:pt x="189" y="682"/>
                  </a:lnTo>
                  <a:lnTo>
                    <a:pt x="283" y="753"/>
                  </a:lnTo>
                  <a:lnTo>
                    <a:pt x="377" y="800"/>
                  </a:lnTo>
                  <a:lnTo>
                    <a:pt x="471" y="847"/>
                  </a:lnTo>
                  <a:lnTo>
                    <a:pt x="589" y="870"/>
                  </a:lnTo>
                  <a:lnTo>
                    <a:pt x="1177" y="870"/>
                  </a:lnTo>
                  <a:lnTo>
                    <a:pt x="1342" y="847"/>
                  </a:lnTo>
                  <a:lnTo>
                    <a:pt x="1483" y="800"/>
                  </a:lnTo>
                  <a:lnTo>
                    <a:pt x="1624" y="729"/>
                  </a:lnTo>
                  <a:lnTo>
                    <a:pt x="1742" y="635"/>
                  </a:lnTo>
                  <a:lnTo>
                    <a:pt x="1812" y="541"/>
                  </a:lnTo>
                  <a:lnTo>
                    <a:pt x="1883" y="424"/>
                  </a:lnTo>
                  <a:lnTo>
                    <a:pt x="1836" y="329"/>
                  </a:lnTo>
                  <a:lnTo>
                    <a:pt x="1765" y="259"/>
                  </a:lnTo>
                  <a:lnTo>
                    <a:pt x="1695" y="188"/>
                  </a:lnTo>
                  <a:lnTo>
                    <a:pt x="1600" y="118"/>
                  </a:lnTo>
                  <a:lnTo>
                    <a:pt x="1506" y="71"/>
                  </a:lnTo>
                  <a:lnTo>
                    <a:pt x="1412" y="24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3"/>
            <p:cNvSpPr/>
            <p:nvPr/>
          </p:nvSpPr>
          <p:spPr>
            <a:xfrm>
              <a:off x="5325010" y="2102805"/>
              <a:ext cx="119688" cy="89752"/>
            </a:xfrm>
            <a:custGeom>
              <a:avLst/>
              <a:gdLst/>
              <a:ahLst/>
              <a:cxnLst/>
              <a:rect l="l" t="t" r="r" b="b"/>
              <a:pathLst>
                <a:path w="2071" h="1553" fill="none" extrusionOk="0">
                  <a:moveTo>
                    <a:pt x="1271" y="0"/>
                  </a:moveTo>
                  <a:lnTo>
                    <a:pt x="1271" y="0"/>
                  </a:lnTo>
                  <a:lnTo>
                    <a:pt x="1389" y="0"/>
                  </a:lnTo>
                  <a:lnTo>
                    <a:pt x="1506" y="24"/>
                  </a:lnTo>
                  <a:lnTo>
                    <a:pt x="1600" y="71"/>
                  </a:lnTo>
                  <a:lnTo>
                    <a:pt x="1694" y="118"/>
                  </a:lnTo>
                  <a:lnTo>
                    <a:pt x="1789" y="188"/>
                  </a:lnTo>
                  <a:lnTo>
                    <a:pt x="1859" y="259"/>
                  </a:lnTo>
                  <a:lnTo>
                    <a:pt x="1930" y="329"/>
                  </a:lnTo>
                  <a:lnTo>
                    <a:pt x="1977" y="424"/>
                  </a:lnTo>
                  <a:lnTo>
                    <a:pt x="1977" y="424"/>
                  </a:lnTo>
                  <a:lnTo>
                    <a:pt x="2047" y="588"/>
                  </a:lnTo>
                  <a:lnTo>
                    <a:pt x="2071" y="776"/>
                  </a:lnTo>
                  <a:lnTo>
                    <a:pt x="2071" y="776"/>
                  </a:lnTo>
                  <a:lnTo>
                    <a:pt x="2047" y="941"/>
                  </a:lnTo>
                  <a:lnTo>
                    <a:pt x="2000" y="1082"/>
                  </a:lnTo>
                  <a:lnTo>
                    <a:pt x="1930" y="1223"/>
                  </a:lnTo>
                  <a:lnTo>
                    <a:pt x="1836" y="1341"/>
                  </a:lnTo>
                  <a:lnTo>
                    <a:pt x="1836" y="1341"/>
                  </a:lnTo>
                  <a:lnTo>
                    <a:pt x="1718" y="1435"/>
                  </a:lnTo>
                  <a:lnTo>
                    <a:pt x="1577" y="1506"/>
                  </a:lnTo>
                  <a:lnTo>
                    <a:pt x="1436" y="1553"/>
                  </a:lnTo>
                  <a:lnTo>
                    <a:pt x="1271" y="1553"/>
                  </a:lnTo>
                  <a:lnTo>
                    <a:pt x="800" y="1553"/>
                  </a:lnTo>
                  <a:lnTo>
                    <a:pt x="800" y="1553"/>
                  </a:lnTo>
                  <a:lnTo>
                    <a:pt x="636" y="1553"/>
                  </a:lnTo>
                  <a:lnTo>
                    <a:pt x="495" y="1506"/>
                  </a:lnTo>
                  <a:lnTo>
                    <a:pt x="354" y="1435"/>
                  </a:lnTo>
                  <a:lnTo>
                    <a:pt x="236" y="1341"/>
                  </a:lnTo>
                  <a:lnTo>
                    <a:pt x="142" y="1223"/>
                  </a:lnTo>
                  <a:lnTo>
                    <a:pt x="71" y="1082"/>
                  </a:lnTo>
                  <a:lnTo>
                    <a:pt x="24" y="941"/>
                  </a:lnTo>
                  <a:lnTo>
                    <a:pt x="1" y="776"/>
                  </a:lnTo>
                  <a:lnTo>
                    <a:pt x="1" y="776"/>
                  </a:lnTo>
                  <a:lnTo>
                    <a:pt x="24" y="588"/>
                  </a:lnTo>
                  <a:lnTo>
                    <a:pt x="95" y="424"/>
                  </a:lnTo>
                  <a:lnTo>
                    <a:pt x="95" y="424"/>
                  </a:lnTo>
                  <a:lnTo>
                    <a:pt x="165" y="329"/>
                  </a:lnTo>
                  <a:lnTo>
                    <a:pt x="236" y="235"/>
                  </a:lnTo>
                  <a:lnTo>
                    <a:pt x="236" y="235"/>
                  </a:lnTo>
                  <a:lnTo>
                    <a:pt x="354" y="118"/>
                  </a:lnTo>
                  <a:lnTo>
                    <a:pt x="495" y="47"/>
                  </a:lnTo>
                  <a:lnTo>
                    <a:pt x="636" y="24"/>
                  </a:lnTo>
                  <a:lnTo>
                    <a:pt x="800" y="0"/>
                  </a:lnTo>
                  <a:lnTo>
                    <a:pt x="1271" y="0"/>
                  </a:lnTo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3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Recycling</a:t>
            </a:r>
            <a:endParaRPr/>
          </a:p>
        </p:txBody>
      </p:sp>
      <p:sp>
        <p:nvSpPr>
          <p:cNvPr id="850" name="Google Shape;850;p34"/>
          <p:cNvSpPr txBox="1">
            <a:spLocks noGrp="1"/>
          </p:cNvSpPr>
          <p:nvPr>
            <p:ph type="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01.</a:t>
            </a:r>
            <a:endParaRPr dirty="0"/>
          </a:p>
        </p:txBody>
      </p:sp>
      <p:sp>
        <p:nvSpPr>
          <p:cNvPr id="851" name="Google Shape;851;p34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pic>
        <p:nvPicPr>
          <p:cNvPr id="86" name="Imagen 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99971" y="710738"/>
            <a:ext cx="5146508" cy="2547262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" name="Google Shape;856;p3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Pollution</a:t>
            </a:r>
            <a:endParaRPr/>
          </a:p>
        </p:txBody>
      </p:sp>
      <p:sp>
        <p:nvSpPr>
          <p:cNvPr id="1030" name="Google Shape;1030;p35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it was named after the Roman messenger god, Mercury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3254" y="212076"/>
            <a:ext cx="1794459" cy="4348924"/>
          </a:xfrm>
          <a:prstGeom prst="rect">
            <a:avLst/>
          </a:prstGeom>
        </p:spPr>
      </p:pic>
      <p:sp>
        <p:nvSpPr>
          <p:cNvPr id="178" name="Freeform 5"/>
          <p:cNvSpPr>
            <a:spLocks/>
          </p:cNvSpPr>
          <p:nvPr/>
        </p:nvSpPr>
        <p:spPr bwMode="auto">
          <a:xfrm>
            <a:off x="0" y="4549406"/>
            <a:ext cx="9147175" cy="619125"/>
          </a:xfrm>
          <a:custGeom>
            <a:avLst/>
            <a:gdLst>
              <a:gd name="T0" fmla="*/ 5762 w 5762"/>
              <a:gd name="T1" fmla="*/ 390 h 390"/>
              <a:gd name="T2" fmla="*/ 0 w 5762"/>
              <a:gd name="T3" fmla="*/ 390 h 390"/>
              <a:gd name="T4" fmla="*/ 0 w 5762"/>
              <a:gd name="T5" fmla="*/ 0 h 390"/>
              <a:gd name="T6" fmla="*/ 3350 w 5762"/>
              <a:gd name="T7" fmla="*/ 0 h 390"/>
              <a:gd name="T8" fmla="*/ 3759 w 5762"/>
              <a:gd name="T9" fmla="*/ 170 h 390"/>
              <a:gd name="T10" fmla="*/ 5762 w 5762"/>
              <a:gd name="T11" fmla="*/ 173 h 390"/>
              <a:gd name="T12" fmla="*/ 5762 w 5762"/>
              <a:gd name="T13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62" h="390">
                <a:moveTo>
                  <a:pt x="5762" y="390"/>
                </a:moveTo>
                <a:lnTo>
                  <a:pt x="0" y="390"/>
                </a:lnTo>
                <a:lnTo>
                  <a:pt x="0" y="0"/>
                </a:lnTo>
                <a:lnTo>
                  <a:pt x="3350" y="0"/>
                </a:lnTo>
                <a:lnTo>
                  <a:pt x="3759" y="170"/>
                </a:lnTo>
                <a:lnTo>
                  <a:pt x="5762" y="173"/>
                </a:lnTo>
                <a:lnTo>
                  <a:pt x="5762" y="390"/>
                </a:lnTo>
                <a:close/>
              </a:path>
            </a:pathLst>
          </a:custGeom>
          <a:solidFill>
            <a:srgbClr val="1482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Google Shape;1035;p36"/>
          <p:cNvSpPr txBox="1">
            <a:spLocks noGrp="1"/>
          </p:cNvSpPr>
          <p:nvPr>
            <p:ph type="title"/>
          </p:nvPr>
        </p:nvSpPr>
        <p:spPr>
          <a:xfrm>
            <a:off x="1109750" y="29528"/>
            <a:ext cx="7004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The mission of Global Recycling Day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1133" name="Google Shape;1133;p36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134" name="Google Shape;1134;p36"/>
          <p:cNvSpPr txBox="1">
            <a:spLocks noGrp="1"/>
          </p:cNvSpPr>
          <p:nvPr>
            <p:ph type="subTitle" idx="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135" name="Google Shape;1135;p36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 — it’s a bit larger than the Moon</a:t>
            </a:r>
            <a:endParaRPr/>
          </a:p>
        </p:txBody>
      </p:sp>
      <p:sp>
        <p:nvSpPr>
          <p:cNvPr id="1136" name="Google Shape;1136;p36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</a:t>
            </a:r>
            <a:endParaRPr/>
          </a:p>
        </p:txBody>
      </p:sp>
      <p:grpSp>
        <p:nvGrpSpPr>
          <p:cNvPr id="1036" name="Google Shape;1036;p36"/>
          <p:cNvGrpSpPr/>
          <p:nvPr/>
        </p:nvGrpSpPr>
        <p:grpSpPr>
          <a:xfrm>
            <a:off x="3537197" y="3451472"/>
            <a:ext cx="2498182" cy="1430176"/>
            <a:chOff x="3537197" y="3451472"/>
            <a:chExt cx="2498182" cy="1430176"/>
          </a:xfrm>
        </p:grpSpPr>
        <p:sp>
          <p:nvSpPr>
            <p:cNvPr id="1037" name="Google Shape;1037;p36"/>
            <p:cNvSpPr/>
            <p:nvPr/>
          </p:nvSpPr>
          <p:spPr>
            <a:xfrm>
              <a:off x="3686208" y="3451472"/>
              <a:ext cx="1920580" cy="1420891"/>
            </a:xfrm>
            <a:custGeom>
              <a:avLst/>
              <a:gdLst/>
              <a:ahLst/>
              <a:cxnLst/>
              <a:rect l="l" t="t" r="r" b="b"/>
              <a:pathLst>
                <a:path w="55424" h="41004" extrusionOk="0">
                  <a:moveTo>
                    <a:pt x="27006" y="0"/>
                  </a:moveTo>
                  <a:lnTo>
                    <a:pt x="26277" y="24"/>
                  </a:lnTo>
                  <a:lnTo>
                    <a:pt x="25571" y="71"/>
                  </a:lnTo>
                  <a:lnTo>
                    <a:pt x="24889" y="141"/>
                  </a:lnTo>
                  <a:lnTo>
                    <a:pt x="24183" y="212"/>
                  </a:lnTo>
                  <a:lnTo>
                    <a:pt x="23501" y="306"/>
                  </a:lnTo>
                  <a:lnTo>
                    <a:pt x="22795" y="424"/>
                  </a:lnTo>
                  <a:lnTo>
                    <a:pt x="22136" y="565"/>
                  </a:lnTo>
                  <a:lnTo>
                    <a:pt x="21454" y="706"/>
                  </a:lnTo>
                  <a:lnTo>
                    <a:pt x="20796" y="871"/>
                  </a:lnTo>
                  <a:lnTo>
                    <a:pt x="20113" y="1035"/>
                  </a:lnTo>
                  <a:lnTo>
                    <a:pt x="19478" y="1247"/>
                  </a:lnTo>
                  <a:lnTo>
                    <a:pt x="18819" y="1459"/>
                  </a:lnTo>
                  <a:lnTo>
                    <a:pt x="18184" y="1670"/>
                  </a:lnTo>
                  <a:lnTo>
                    <a:pt x="17549" y="1929"/>
                  </a:lnTo>
                  <a:lnTo>
                    <a:pt x="16914" y="2164"/>
                  </a:lnTo>
                  <a:lnTo>
                    <a:pt x="16302" y="2447"/>
                  </a:lnTo>
                  <a:lnTo>
                    <a:pt x="15691" y="2729"/>
                  </a:lnTo>
                  <a:lnTo>
                    <a:pt x="15103" y="3035"/>
                  </a:lnTo>
                  <a:lnTo>
                    <a:pt x="14491" y="3341"/>
                  </a:lnTo>
                  <a:lnTo>
                    <a:pt x="13903" y="3670"/>
                  </a:lnTo>
                  <a:lnTo>
                    <a:pt x="13338" y="3999"/>
                  </a:lnTo>
                  <a:lnTo>
                    <a:pt x="12774" y="4352"/>
                  </a:lnTo>
                  <a:lnTo>
                    <a:pt x="12209" y="4729"/>
                  </a:lnTo>
                  <a:lnTo>
                    <a:pt x="11668" y="5105"/>
                  </a:lnTo>
                  <a:lnTo>
                    <a:pt x="11127" y="5505"/>
                  </a:lnTo>
                  <a:lnTo>
                    <a:pt x="10610" y="5905"/>
                  </a:lnTo>
                  <a:lnTo>
                    <a:pt x="10068" y="6328"/>
                  </a:lnTo>
                  <a:lnTo>
                    <a:pt x="9574" y="6752"/>
                  </a:lnTo>
                  <a:lnTo>
                    <a:pt x="9080" y="7199"/>
                  </a:lnTo>
                  <a:lnTo>
                    <a:pt x="8586" y="7646"/>
                  </a:lnTo>
                  <a:lnTo>
                    <a:pt x="8116" y="8116"/>
                  </a:lnTo>
                  <a:lnTo>
                    <a:pt x="7645" y="8587"/>
                  </a:lnTo>
                  <a:lnTo>
                    <a:pt x="7198" y="9081"/>
                  </a:lnTo>
                  <a:lnTo>
                    <a:pt x="6752" y="9575"/>
                  </a:lnTo>
                  <a:lnTo>
                    <a:pt x="6328" y="10092"/>
                  </a:lnTo>
                  <a:lnTo>
                    <a:pt x="5905" y="10610"/>
                  </a:lnTo>
                  <a:lnTo>
                    <a:pt x="5505" y="11127"/>
                  </a:lnTo>
                  <a:lnTo>
                    <a:pt x="5105" y="11668"/>
                  </a:lnTo>
                  <a:lnTo>
                    <a:pt x="4728" y="12209"/>
                  </a:lnTo>
                  <a:lnTo>
                    <a:pt x="4352" y="12774"/>
                  </a:lnTo>
                  <a:lnTo>
                    <a:pt x="3999" y="13338"/>
                  </a:lnTo>
                  <a:lnTo>
                    <a:pt x="3670" y="13927"/>
                  </a:lnTo>
                  <a:lnTo>
                    <a:pt x="3340" y="14491"/>
                  </a:lnTo>
                  <a:lnTo>
                    <a:pt x="3035" y="15103"/>
                  </a:lnTo>
                  <a:lnTo>
                    <a:pt x="2729" y="15691"/>
                  </a:lnTo>
                  <a:lnTo>
                    <a:pt x="2447" y="16303"/>
                  </a:lnTo>
                  <a:lnTo>
                    <a:pt x="2164" y="16914"/>
                  </a:lnTo>
                  <a:lnTo>
                    <a:pt x="1906" y="17549"/>
                  </a:lnTo>
                  <a:lnTo>
                    <a:pt x="1670" y="18184"/>
                  </a:lnTo>
                  <a:lnTo>
                    <a:pt x="1459" y="18820"/>
                  </a:lnTo>
                  <a:lnTo>
                    <a:pt x="1247" y="19478"/>
                  </a:lnTo>
                  <a:lnTo>
                    <a:pt x="1035" y="20137"/>
                  </a:lnTo>
                  <a:lnTo>
                    <a:pt x="870" y="20796"/>
                  </a:lnTo>
                  <a:lnTo>
                    <a:pt x="706" y="21454"/>
                  </a:lnTo>
                  <a:lnTo>
                    <a:pt x="565" y="22137"/>
                  </a:lnTo>
                  <a:lnTo>
                    <a:pt x="423" y="22795"/>
                  </a:lnTo>
                  <a:lnTo>
                    <a:pt x="306" y="23501"/>
                  </a:lnTo>
                  <a:lnTo>
                    <a:pt x="212" y="24183"/>
                  </a:lnTo>
                  <a:lnTo>
                    <a:pt x="141" y="24889"/>
                  </a:lnTo>
                  <a:lnTo>
                    <a:pt x="71" y="25571"/>
                  </a:lnTo>
                  <a:lnTo>
                    <a:pt x="24" y="26277"/>
                  </a:lnTo>
                  <a:lnTo>
                    <a:pt x="0" y="27006"/>
                  </a:lnTo>
                  <a:lnTo>
                    <a:pt x="0" y="27712"/>
                  </a:lnTo>
                  <a:lnTo>
                    <a:pt x="0" y="28512"/>
                  </a:lnTo>
                  <a:lnTo>
                    <a:pt x="47" y="29311"/>
                  </a:lnTo>
                  <a:lnTo>
                    <a:pt x="94" y="30088"/>
                  </a:lnTo>
                  <a:lnTo>
                    <a:pt x="165" y="30864"/>
                  </a:lnTo>
                  <a:lnTo>
                    <a:pt x="259" y="31640"/>
                  </a:lnTo>
                  <a:lnTo>
                    <a:pt x="400" y="32417"/>
                  </a:lnTo>
                  <a:lnTo>
                    <a:pt x="541" y="33169"/>
                  </a:lnTo>
                  <a:lnTo>
                    <a:pt x="682" y="33922"/>
                  </a:lnTo>
                  <a:lnTo>
                    <a:pt x="870" y="34675"/>
                  </a:lnTo>
                  <a:lnTo>
                    <a:pt x="1082" y="35404"/>
                  </a:lnTo>
                  <a:lnTo>
                    <a:pt x="1294" y="36134"/>
                  </a:lnTo>
                  <a:lnTo>
                    <a:pt x="1529" y="36839"/>
                  </a:lnTo>
                  <a:lnTo>
                    <a:pt x="1788" y="37568"/>
                  </a:lnTo>
                  <a:lnTo>
                    <a:pt x="2070" y="38274"/>
                  </a:lnTo>
                  <a:lnTo>
                    <a:pt x="2376" y="38956"/>
                  </a:lnTo>
                  <a:lnTo>
                    <a:pt x="2682" y="39639"/>
                  </a:lnTo>
                  <a:lnTo>
                    <a:pt x="3011" y="40321"/>
                  </a:lnTo>
                  <a:lnTo>
                    <a:pt x="3388" y="41003"/>
                  </a:lnTo>
                  <a:lnTo>
                    <a:pt x="52036" y="41003"/>
                  </a:lnTo>
                  <a:lnTo>
                    <a:pt x="52436" y="40250"/>
                  </a:lnTo>
                  <a:lnTo>
                    <a:pt x="52812" y="39497"/>
                  </a:lnTo>
                  <a:lnTo>
                    <a:pt x="53165" y="38721"/>
                  </a:lnTo>
                  <a:lnTo>
                    <a:pt x="53494" y="37921"/>
                  </a:lnTo>
                  <a:lnTo>
                    <a:pt x="53777" y="37145"/>
                  </a:lnTo>
                  <a:lnTo>
                    <a:pt x="54059" y="36322"/>
                  </a:lnTo>
                  <a:lnTo>
                    <a:pt x="54318" y="35498"/>
                  </a:lnTo>
                  <a:lnTo>
                    <a:pt x="54553" y="34675"/>
                  </a:lnTo>
                  <a:lnTo>
                    <a:pt x="54741" y="33852"/>
                  </a:lnTo>
                  <a:lnTo>
                    <a:pt x="54929" y="32981"/>
                  </a:lnTo>
                  <a:lnTo>
                    <a:pt x="55070" y="32134"/>
                  </a:lnTo>
                  <a:lnTo>
                    <a:pt x="55212" y="31264"/>
                  </a:lnTo>
                  <a:lnTo>
                    <a:pt x="55306" y="30394"/>
                  </a:lnTo>
                  <a:lnTo>
                    <a:pt x="55376" y="29500"/>
                  </a:lnTo>
                  <a:lnTo>
                    <a:pt x="55423" y="28606"/>
                  </a:lnTo>
                  <a:lnTo>
                    <a:pt x="55423" y="27712"/>
                  </a:lnTo>
                  <a:lnTo>
                    <a:pt x="55423" y="27006"/>
                  </a:lnTo>
                  <a:lnTo>
                    <a:pt x="55400" y="26277"/>
                  </a:lnTo>
                  <a:lnTo>
                    <a:pt x="55353" y="25571"/>
                  </a:lnTo>
                  <a:lnTo>
                    <a:pt x="55282" y="24889"/>
                  </a:lnTo>
                  <a:lnTo>
                    <a:pt x="55212" y="24183"/>
                  </a:lnTo>
                  <a:lnTo>
                    <a:pt x="55118" y="23501"/>
                  </a:lnTo>
                  <a:lnTo>
                    <a:pt x="55000" y="22795"/>
                  </a:lnTo>
                  <a:lnTo>
                    <a:pt x="54859" y="22137"/>
                  </a:lnTo>
                  <a:lnTo>
                    <a:pt x="54718" y="21454"/>
                  </a:lnTo>
                  <a:lnTo>
                    <a:pt x="54553" y="20796"/>
                  </a:lnTo>
                  <a:lnTo>
                    <a:pt x="54388" y="20137"/>
                  </a:lnTo>
                  <a:lnTo>
                    <a:pt x="54177" y="19478"/>
                  </a:lnTo>
                  <a:lnTo>
                    <a:pt x="53965" y="18820"/>
                  </a:lnTo>
                  <a:lnTo>
                    <a:pt x="53753" y="18184"/>
                  </a:lnTo>
                  <a:lnTo>
                    <a:pt x="53518" y="17549"/>
                  </a:lnTo>
                  <a:lnTo>
                    <a:pt x="53259" y="16914"/>
                  </a:lnTo>
                  <a:lnTo>
                    <a:pt x="52977" y="16303"/>
                  </a:lnTo>
                  <a:lnTo>
                    <a:pt x="52695" y="15691"/>
                  </a:lnTo>
                  <a:lnTo>
                    <a:pt x="52389" y="15103"/>
                  </a:lnTo>
                  <a:lnTo>
                    <a:pt x="52083" y="14491"/>
                  </a:lnTo>
                  <a:lnTo>
                    <a:pt x="51754" y="13927"/>
                  </a:lnTo>
                  <a:lnTo>
                    <a:pt x="51424" y="13338"/>
                  </a:lnTo>
                  <a:lnTo>
                    <a:pt x="51071" y="12774"/>
                  </a:lnTo>
                  <a:lnTo>
                    <a:pt x="50695" y="12209"/>
                  </a:lnTo>
                  <a:lnTo>
                    <a:pt x="50319" y="11668"/>
                  </a:lnTo>
                  <a:lnTo>
                    <a:pt x="49919" y="11127"/>
                  </a:lnTo>
                  <a:lnTo>
                    <a:pt x="49519" y="10610"/>
                  </a:lnTo>
                  <a:lnTo>
                    <a:pt x="49095" y="10092"/>
                  </a:lnTo>
                  <a:lnTo>
                    <a:pt x="48672" y="9575"/>
                  </a:lnTo>
                  <a:lnTo>
                    <a:pt x="48225" y="9081"/>
                  </a:lnTo>
                  <a:lnTo>
                    <a:pt x="47778" y="8587"/>
                  </a:lnTo>
                  <a:lnTo>
                    <a:pt x="47307" y="8116"/>
                  </a:lnTo>
                  <a:lnTo>
                    <a:pt x="46837" y="7646"/>
                  </a:lnTo>
                  <a:lnTo>
                    <a:pt x="46343" y="7199"/>
                  </a:lnTo>
                  <a:lnTo>
                    <a:pt x="45849" y="6752"/>
                  </a:lnTo>
                  <a:lnTo>
                    <a:pt x="45355" y="6328"/>
                  </a:lnTo>
                  <a:lnTo>
                    <a:pt x="44814" y="5905"/>
                  </a:lnTo>
                  <a:lnTo>
                    <a:pt x="44296" y="5505"/>
                  </a:lnTo>
                  <a:lnTo>
                    <a:pt x="43755" y="5105"/>
                  </a:lnTo>
                  <a:lnTo>
                    <a:pt x="43214" y="4729"/>
                  </a:lnTo>
                  <a:lnTo>
                    <a:pt x="42650" y="4352"/>
                  </a:lnTo>
                  <a:lnTo>
                    <a:pt x="42085" y="3999"/>
                  </a:lnTo>
                  <a:lnTo>
                    <a:pt x="41497" y="3670"/>
                  </a:lnTo>
                  <a:lnTo>
                    <a:pt x="40932" y="3341"/>
                  </a:lnTo>
                  <a:lnTo>
                    <a:pt x="40321" y="3035"/>
                  </a:lnTo>
                  <a:lnTo>
                    <a:pt x="39733" y="2729"/>
                  </a:lnTo>
                  <a:lnTo>
                    <a:pt x="39121" y="2447"/>
                  </a:lnTo>
                  <a:lnTo>
                    <a:pt x="38509" y="2164"/>
                  </a:lnTo>
                  <a:lnTo>
                    <a:pt x="37874" y="1929"/>
                  </a:lnTo>
                  <a:lnTo>
                    <a:pt x="37239" y="1670"/>
                  </a:lnTo>
                  <a:lnTo>
                    <a:pt x="36604" y="1459"/>
                  </a:lnTo>
                  <a:lnTo>
                    <a:pt x="35945" y="1247"/>
                  </a:lnTo>
                  <a:lnTo>
                    <a:pt x="35310" y="1035"/>
                  </a:lnTo>
                  <a:lnTo>
                    <a:pt x="34628" y="871"/>
                  </a:lnTo>
                  <a:lnTo>
                    <a:pt x="33969" y="706"/>
                  </a:lnTo>
                  <a:lnTo>
                    <a:pt x="33287" y="565"/>
                  </a:lnTo>
                  <a:lnTo>
                    <a:pt x="32628" y="424"/>
                  </a:lnTo>
                  <a:lnTo>
                    <a:pt x="31923" y="306"/>
                  </a:lnTo>
                  <a:lnTo>
                    <a:pt x="31240" y="212"/>
                  </a:lnTo>
                  <a:lnTo>
                    <a:pt x="30535" y="141"/>
                  </a:lnTo>
                  <a:lnTo>
                    <a:pt x="29852" y="71"/>
                  </a:lnTo>
                  <a:lnTo>
                    <a:pt x="29147" y="24"/>
                  </a:lnTo>
                  <a:lnTo>
                    <a:pt x="28417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5917825" y="4122927"/>
              <a:ext cx="117554" cy="117554"/>
            </a:xfrm>
            <a:custGeom>
              <a:avLst/>
              <a:gdLst/>
              <a:ahLst/>
              <a:cxnLst/>
              <a:rect l="l" t="t" r="r" b="b"/>
              <a:pathLst>
                <a:path w="3459" h="3459" extrusionOk="0">
                  <a:moveTo>
                    <a:pt x="1553" y="0"/>
                  </a:moveTo>
                  <a:lnTo>
                    <a:pt x="1388" y="24"/>
                  </a:lnTo>
                  <a:lnTo>
                    <a:pt x="1223" y="71"/>
                  </a:lnTo>
                  <a:lnTo>
                    <a:pt x="1059" y="142"/>
                  </a:lnTo>
                  <a:lnTo>
                    <a:pt x="894" y="212"/>
                  </a:lnTo>
                  <a:lnTo>
                    <a:pt x="753" y="283"/>
                  </a:lnTo>
                  <a:lnTo>
                    <a:pt x="635" y="400"/>
                  </a:lnTo>
                  <a:lnTo>
                    <a:pt x="494" y="494"/>
                  </a:lnTo>
                  <a:lnTo>
                    <a:pt x="400" y="636"/>
                  </a:lnTo>
                  <a:lnTo>
                    <a:pt x="282" y="753"/>
                  </a:lnTo>
                  <a:lnTo>
                    <a:pt x="212" y="894"/>
                  </a:lnTo>
                  <a:lnTo>
                    <a:pt x="141" y="1059"/>
                  </a:lnTo>
                  <a:lnTo>
                    <a:pt x="71" y="1224"/>
                  </a:lnTo>
                  <a:lnTo>
                    <a:pt x="24" y="1388"/>
                  </a:lnTo>
                  <a:lnTo>
                    <a:pt x="0" y="1553"/>
                  </a:lnTo>
                  <a:lnTo>
                    <a:pt x="0" y="1718"/>
                  </a:lnTo>
                  <a:lnTo>
                    <a:pt x="0" y="1906"/>
                  </a:lnTo>
                  <a:lnTo>
                    <a:pt x="24" y="2071"/>
                  </a:lnTo>
                  <a:lnTo>
                    <a:pt x="71" y="2235"/>
                  </a:lnTo>
                  <a:lnTo>
                    <a:pt x="141" y="2400"/>
                  </a:lnTo>
                  <a:lnTo>
                    <a:pt x="212" y="2541"/>
                  </a:lnTo>
                  <a:lnTo>
                    <a:pt x="282" y="2706"/>
                  </a:lnTo>
                  <a:lnTo>
                    <a:pt x="400" y="2823"/>
                  </a:lnTo>
                  <a:lnTo>
                    <a:pt x="494" y="2941"/>
                  </a:lnTo>
                  <a:lnTo>
                    <a:pt x="635" y="3059"/>
                  </a:lnTo>
                  <a:lnTo>
                    <a:pt x="753" y="3153"/>
                  </a:lnTo>
                  <a:lnTo>
                    <a:pt x="894" y="3247"/>
                  </a:lnTo>
                  <a:lnTo>
                    <a:pt x="1059" y="3317"/>
                  </a:lnTo>
                  <a:lnTo>
                    <a:pt x="1223" y="3388"/>
                  </a:lnTo>
                  <a:lnTo>
                    <a:pt x="1388" y="3435"/>
                  </a:lnTo>
                  <a:lnTo>
                    <a:pt x="1553" y="3459"/>
                  </a:lnTo>
                  <a:lnTo>
                    <a:pt x="1906" y="3459"/>
                  </a:lnTo>
                  <a:lnTo>
                    <a:pt x="2070" y="3435"/>
                  </a:lnTo>
                  <a:lnTo>
                    <a:pt x="2235" y="3388"/>
                  </a:lnTo>
                  <a:lnTo>
                    <a:pt x="2400" y="3317"/>
                  </a:lnTo>
                  <a:lnTo>
                    <a:pt x="2564" y="3247"/>
                  </a:lnTo>
                  <a:lnTo>
                    <a:pt x="2705" y="3153"/>
                  </a:lnTo>
                  <a:lnTo>
                    <a:pt x="2823" y="3059"/>
                  </a:lnTo>
                  <a:lnTo>
                    <a:pt x="2964" y="2941"/>
                  </a:lnTo>
                  <a:lnTo>
                    <a:pt x="3058" y="2823"/>
                  </a:lnTo>
                  <a:lnTo>
                    <a:pt x="3176" y="2706"/>
                  </a:lnTo>
                  <a:lnTo>
                    <a:pt x="3246" y="2541"/>
                  </a:lnTo>
                  <a:lnTo>
                    <a:pt x="3317" y="2400"/>
                  </a:lnTo>
                  <a:lnTo>
                    <a:pt x="3388" y="2235"/>
                  </a:lnTo>
                  <a:lnTo>
                    <a:pt x="3435" y="2071"/>
                  </a:lnTo>
                  <a:lnTo>
                    <a:pt x="3458" y="1906"/>
                  </a:lnTo>
                  <a:lnTo>
                    <a:pt x="3458" y="1718"/>
                  </a:lnTo>
                  <a:lnTo>
                    <a:pt x="3458" y="1553"/>
                  </a:lnTo>
                  <a:lnTo>
                    <a:pt x="3435" y="1388"/>
                  </a:lnTo>
                  <a:lnTo>
                    <a:pt x="3388" y="1224"/>
                  </a:lnTo>
                  <a:lnTo>
                    <a:pt x="3317" y="1059"/>
                  </a:lnTo>
                  <a:lnTo>
                    <a:pt x="3246" y="894"/>
                  </a:lnTo>
                  <a:lnTo>
                    <a:pt x="3176" y="753"/>
                  </a:lnTo>
                  <a:lnTo>
                    <a:pt x="3058" y="636"/>
                  </a:lnTo>
                  <a:lnTo>
                    <a:pt x="2964" y="494"/>
                  </a:lnTo>
                  <a:lnTo>
                    <a:pt x="2823" y="400"/>
                  </a:lnTo>
                  <a:lnTo>
                    <a:pt x="2705" y="283"/>
                  </a:lnTo>
                  <a:lnTo>
                    <a:pt x="2564" y="212"/>
                  </a:lnTo>
                  <a:lnTo>
                    <a:pt x="2400" y="142"/>
                  </a:lnTo>
                  <a:lnTo>
                    <a:pt x="2235" y="71"/>
                  </a:lnTo>
                  <a:lnTo>
                    <a:pt x="2070" y="24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9" name="Google Shape;1039;p36"/>
            <p:cNvGrpSpPr/>
            <p:nvPr/>
          </p:nvGrpSpPr>
          <p:grpSpPr>
            <a:xfrm>
              <a:off x="5197748" y="3625844"/>
              <a:ext cx="332649" cy="200580"/>
              <a:chOff x="5123206" y="3442596"/>
              <a:chExt cx="326222" cy="196705"/>
            </a:xfrm>
          </p:grpSpPr>
          <p:sp>
            <p:nvSpPr>
              <p:cNvPr id="1040" name="Google Shape;1040;p36"/>
              <p:cNvSpPr/>
              <p:nvPr/>
            </p:nvSpPr>
            <p:spPr>
              <a:xfrm>
                <a:off x="5149577" y="3468967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extrusionOk="0">
                    <a:moveTo>
                      <a:pt x="5293" y="0"/>
                    </a:moveTo>
                    <a:lnTo>
                      <a:pt x="5035" y="24"/>
                    </a:lnTo>
                    <a:lnTo>
                      <a:pt x="4776" y="71"/>
                    </a:lnTo>
                    <a:lnTo>
                      <a:pt x="4541" y="142"/>
                    </a:lnTo>
                    <a:lnTo>
                      <a:pt x="4305" y="259"/>
                    </a:lnTo>
                    <a:lnTo>
                      <a:pt x="4117" y="400"/>
                    </a:lnTo>
                    <a:lnTo>
                      <a:pt x="3929" y="565"/>
                    </a:lnTo>
                    <a:lnTo>
                      <a:pt x="3764" y="753"/>
                    </a:lnTo>
                    <a:lnTo>
                      <a:pt x="3623" y="965"/>
                    </a:lnTo>
                    <a:lnTo>
                      <a:pt x="3388" y="800"/>
                    </a:lnTo>
                    <a:lnTo>
                      <a:pt x="3129" y="683"/>
                    </a:lnTo>
                    <a:lnTo>
                      <a:pt x="2847" y="612"/>
                    </a:lnTo>
                    <a:lnTo>
                      <a:pt x="2565" y="589"/>
                    </a:lnTo>
                    <a:lnTo>
                      <a:pt x="2400" y="589"/>
                    </a:lnTo>
                    <a:lnTo>
                      <a:pt x="2235" y="612"/>
                    </a:lnTo>
                    <a:lnTo>
                      <a:pt x="2071" y="659"/>
                    </a:lnTo>
                    <a:lnTo>
                      <a:pt x="1906" y="706"/>
                    </a:lnTo>
                    <a:lnTo>
                      <a:pt x="1765" y="777"/>
                    </a:lnTo>
                    <a:lnTo>
                      <a:pt x="1624" y="871"/>
                    </a:lnTo>
                    <a:lnTo>
                      <a:pt x="1506" y="965"/>
                    </a:lnTo>
                    <a:lnTo>
                      <a:pt x="1388" y="1083"/>
                    </a:lnTo>
                    <a:lnTo>
                      <a:pt x="1271" y="1200"/>
                    </a:lnTo>
                    <a:lnTo>
                      <a:pt x="1177" y="1318"/>
                    </a:lnTo>
                    <a:lnTo>
                      <a:pt x="1083" y="1459"/>
                    </a:lnTo>
                    <a:lnTo>
                      <a:pt x="1012" y="1600"/>
                    </a:lnTo>
                    <a:lnTo>
                      <a:pt x="965" y="1765"/>
                    </a:lnTo>
                    <a:lnTo>
                      <a:pt x="918" y="1929"/>
                    </a:lnTo>
                    <a:lnTo>
                      <a:pt x="894" y="2094"/>
                    </a:lnTo>
                    <a:lnTo>
                      <a:pt x="894" y="2259"/>
                    </a:lnTo>
                    <a:lnTo>
                      <a:pt x="918" y="2518"/>
                    </a:lnTo>
                    <a:lnTo>
                      <a:pt x="965" y="2776"/>
                    </a:lnTo>
                    <a:lnTo>
                      <a:pt x="589" y="2776"/>
                    </a:lnTo>
                    <a:lnTo>
                      <a:pt x="447" y="2823"/>
                    </a:lnTo>
                    <a:lnTo>
                      <a:pt x="330" y="2894"/>
                    </a:lnTo>
                    <a:lnTo>
                      <a:pt x="212" y="2988"/>
                    </a:lnTo>
                    <a:lnTo>
                      <a:pt x="118" y="3106"/>
                    </a:lnTo>
                    <a:lnTo>
                      <a:pt x="47" y="3223"/>
                    </a:lnTo>
                    <a:lnTo>
                      <a:pt x="0" y="3364"/>
                    </a:lnTo>
                    <a:lnTo>
                      <a:pt x="0" y="3506"/>
                    </a:lnTo>
                    <a:lnTo>
                      <a:pt x="0" y="3670"/>
                    </a:lnTo>
                    <a:lnTo>
                      <a:pt x="47" y="3811"/>
                    </a:lnTo>
                    <a:lnTo>
                      <a:pt x="118" y="3929"/>
                    </a:lnTo>
                    <a:lnTo>
                      <a:pt x="212" y="4047"/>
                    </a:lnTo>
                    <a:lnTo>
                      <a:pt x="330" y="4117"/>
                    </a:lnTo>
                    <a:lnTo>
                      <a:pt x="447" y="4188"/>
                    </a:lnTo>
                    <a:lnTo>
                      <a:pt x="589" y="4235"/>
                    </a:lnTo>
                    <a:lnTo>
                      <a:pt x="730" y="4258"/>
                    </a:lnTo>
                    <a:lnTo>
                      <a:pt x="7317" y="4258"/>
                    </a:lnTo>
                    <a:lnTo>
                      <a:pt x="7481" y="4235"/>
                    </a:lnTo>
                    <a:lnTo>
                      <a:pt x="7622" y="4188"/>
                    </a:lnTo>
                    <a:lnTo>
                      <a:pt x="7740" y="4117"/>
                    </a:lnTo>
                    <a:lnTo>
                      <a:pt x="7858" y="4047"/>
                    </a:lnTo>
                    <a:lnTo>
                      <a:pt x="7928" y="3929"/>
                    </a:lnTo>
                    <a:lnTo>
                      <a:pt x="7999" y="3811"/>
                    </a:lnTo>
                    <a:lnTo>
                      <a:pt x="8046" y="3670"/>
                    </a:lnTo>
                    <a:lnTo>
                      <a:pt x="8069" y="3506"/>
                    </a:lnTo>
                    <a:lnTo>
                      <a:pt x="8046" y="3364"/>
                    </a:lnTo>
                    <a:lnTo>
                      <a:pt x="7999" y="3223"/>
                    </a:lnTo>
                    <a:lnTo>
                      <a:pt x="7928" y="3106"/>
                    </a:lnTo>
                    <a:lnTo>
                      <a:pt x="7858" y="2988"/>
                    </a:lnTo>
                    <a:lnTo>
                      <a:pt x="7740" y="2894"/>
                    </a:lnTo>
                    <a:lnTo>
                      <a:pt x="7622" y="2823"/>
                    </a:lnTo>
                    <a:lnTo>
                      <a:pt x="7481" y="2776"/>
                    </a:lnTo>
                    <a:lnTo>
                      <a:pt x="7058" y="2776"/>
                    </a:lnTo>
                    <a:lnTo>
                      <a:pt x="7128" y="2588"/>
                    </a:lnTo>
                    <a:lnTo>
                      <a:pt x="7199" y="2376"/>
                    </a:lnTo>
                    <a:lnTo>
                      <a:pt x="7222" y="2165"/>
                    </a:lnTo>
                    <a:lnTo>
                      <a:pt x="7246" y="1953"/>
                    </a:lnTo>
                    <a:lnTo>
                      <a:pt x="7222" y="1741"/>
                    </a:lnTo>
                    <a:lnTo>
                      <a:pt x="7199" y="1553"/>
                    </a:lnTo>
                    <a:lnTo>
                      <a:pt x="7152" y="1365"/>
                    </a:lnTo>
                    <a:lnTo>
                      <a:pt x="7081" y="1177"/>
                    </a:lnTo>
                    <a:lnTo>
                      <a:pt x="7011" y="1012"/>
                    </a:lnTo>
                    <a:lnTo>
                      <a:pt x="6893" y="847"/>
                    </a:lnTo>
                    <a:lnTo>
                      <a:pt x="6799" y="706"/>
                    </a:lnTo>
                    <a:lnTo>
                      <a:pt x="6658" y="565"/>
                    </a:lnTo>
                    <a:lnTo>
                      <a:pt x="6517" y="447"/>
                    </a:lnTo>
                    <a:lnTo>
                      <a:pt x="6376" y="330"/>
                    </a:lnTo>
                    <a:lnTo>
                      <a:pt x="6211" y="236"/>
                    </a:lnTo>
                    <a:lnTo>
                      <a:pt x="6046" y="142"/>
                    </a:lnTo>
                    <a:lnTo>
                      <a:pt x="5858" y="95"/>
                    </a:lnTo>
                    <a:lnTo>
                      <a:pt x="5670" y="48"/>
                    </a:lnTo>
                    <a:lnTo>
                      <a:pt x="54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6"/>
              <p:cNvSpPr/>
              <p:nvPr/>
            </p:nvSpPr>
            <p:spPr>
              <a:xfrm>
                <a:off x="5149577" y="3573705"/>
                <a:ext cx="274259" cy="40000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1177" extrusionOk="0">
                    <a:moveTo>
                      <a:pt x="142" y="0"/>
                    </a:moveTo>
                    <a:lnTo>
                      <a:pt x="71" y="94"/>
                    </a:lnTo>
                    <a:lnTo>
                      <a:pt x="24" y="188"/>
                    </a:lnTo>
                    <a:lnTo>
                      <a:pt x="0" y="306"/>
                    </a:lnTo>
                    <a:lnTo>
                      <a:pt x="0" y="424"/>
                    </a:lnTo>
                    <a:lnTo>
                      <a:pt x="0" y="588"/>
                    </a:lnTo>
                    <a:lnTo>
                      <a:pt x="47" y="729"/>
                    </a:lnTo>
                    <a:lnTo>
                      <a:pt x="118" y="847"/>
                    </a:lnTo>
                    <a:lnTo>
                      <a:pt x="212" y="965"/>
                    </a:lnTo>
                    <a:lnTo>
                      <a:pt x="330" y="1035"/>
                    </a:lnTo>
                    <a:lnTo>
                      <a:pt x="447" y="1106"/>
                    </a:lnTo>
                    <a:lnTo>
                      <a:pt x="589" y="1153"/>
                    </a:lnTo>
                    <a:lnTo>
                      <a:pt x="730" y="1176"/>
                    </a:lnTo>
                    <a:lnTo>
                      <a:pt x="7317" y="1176"/>
                    </a:lnTo>
                    <a:lnTo>
                      <a:pt x="7481" y="1153"/>
                    </a:lnTo>
                    <a:lnTo>
                      <a:pt x="7599" y="1106"/>
                    </a:lnTo>
                    <a:lnTo>
                      <a:pt x="7740" y="1035"/>
                    </a:lnTo>
                    <a:lnTo>
                      <a:pt x="7858" y="965"/>
                    </a:lnTo>
                    <a:lnTo>
                      <a:pt x="7928" y="847"/>
                    </a:lnTo>
                    <a:lnTo>
                      <a:pt x="7999" y="729"/>
                    </a:lnTo>
                    <a:lnTo>
                      <a:pt x="8046" y="588"/>
                    </a:lnTo>
                    <a:lnTo>
                      <a:pt x="8069" y="424"/>
                    </a:lnTo>
                    <a:lnTo>
                      <a:pt x="8046" y="306"/>
                    </a:lnTo>
                    <a:lnTo>
                      <a:pt x="8022" y="188"/>
                    </a:lnTo>
                    <a:lnTo>
                      <a:pt x="7975" y="94"/>
                    </a:lnTo>
                    <a:lnTo>
                      <a:pt x="7928" y="0"/>
                    </a:lnTo>
                    <a:lnTo>
                      <a:pt x="7811" y="118"/>
                    </a:lnTo>
                    <a:lnTo>
                      <a:pt x="7669" y="212"/>
                    </a:lnTo>
                    <a:lnTo>
                      <a:pt x="7505" y="282"/>
                    </a:lnTo>
                    <a:lnTo>
                      <a:pt x="565" y="282"/>
                    </a:lnTo>
                    <a:lnTo>
                      <a:pt x="400" y="212"/>
                    </a:lnTo>
                    <a:lnTo>
                      <a:pt x="259" y="1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6"/>
              <p:cNvSpPr/>
              <p:nvPr/>
            </p:nvSpPr>
            <p:spPr>
              <a:xfrm>
                <a:off x="5123206" y="3442596"/>
                <a:ext cx="326222" cy="19670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5788" extrusionOk="0">
                    <a:moveTo>
                      <a:pt x="6258" y="776"/>
                    </a:moveTo>
                    <a:lnTo>
                      <a:pt x="6446" y="824"/>
                    </a:lnTo>
                    <a:lnTo>
                      <a:pt x="6634" y="871"/>
                    </a:lnTo>
                    <a:lnTo>
                      <a:pt x="6822" y="918"/>
                    </a:lnTo>
                    <a:lnTo>
                      <a:pt x="6987" y="1012"/>
                    </a:lnTo>
                    <a:lnTo>
                      <a:pt x="7152" y="1106"/>
                    </a:lnTo>
                    <a:lnTo>
                      <a:pt x="7293" y="1223"/>
                    </a:lnTo>
                    <a:lnTo>
                      <a:pt x="7434" y="1341"/>
                    </a:lnTo>
                    <a:lnTo>
                      <a:pt x="7575" y="1482"/>
                    </a:lnTo>
                    <a:lnTo>
                      <a:pt x="7669" y="1623"/>
                    </a:lnTo>
                    <a:lnTo>
                      <a:pt x="7787" y="1788"/>
                    </a:lnTo>
                    <a:lnTo>
                      <a:pt x="7857" y="1953"/>
                    </a:lnTo>
                    <a:lnTo>
                      <a:pt x="7928" y="2141"/>
                    </a:lnTo>
                    <a:lnTo>
                      <a:pt x="7975" y="2329"/>
                    </a:lnTo>
                    <a:lnTo>
                      <a:pt x="7998" y="2517"/>
                    </a:lnTo>
                    <a:lnTo>
                      <a:pt x="8022" y="2729"/>
                    </a:lnTo>
                    <a:lnTo>
                      <a:pt x="7998" y="2941"/>
                    </a:lnTo>
                    <a:lnTo>
                      <a:pt x="7975" y="3152"/>
                    </a:lnTo>
                    <a:lnTo>
                      <a:pt x="7904" y="3364"/>
                    </a:lnTo>
                    <a:lnTo>
                      <a:pt x="7834" y="3552"/>
                    </a:lnTo>
                    <a:lnTo>
                      <a:pt x="8257" y="3552"/>
                    </a:lnTo>
                    <a:lnTo>
                      <a:pt x="8398" y="3599"/>
                    </a:lnTo>
                    <a:lnTo>
                      <a:pt x="8516" y="3670"/>
                    </a:lnTo>
                    <a:lnTo>
                      <a:pt x="8634" y="3764"/>
                    </a:lnTo>
                    <a:lnTo>
                      <a:pt x="8704" y="3882"/>
                    </a:lnTo>
                    <a:lnTo>
                      <a:pt x="8775" y="3999"/>
                    </a:lnTo>
                    <a:lnTo>
                      <a:pt x="8822" y="4140"/>
                    </a:lnTo>
                    <a:lnTo>
                      <a:pt x="8845" y="4282"/>
                    </a:lnTo>
                    <a:lnTo>
                      <a:pt x="8822" y="4446"/>
                    </a:lnTo>
                    <a:lnTo>
                      <a:pt x="8775" y="4587"/>
                    </a:lnTo>
                    <a:lnTo>
                      <a:pt x="8704" y="4705"/>
                    </a:lnTo>
                    <a:lnTo>
                      <a:pt x="8634" y="4823"/>
                    </a:lnTo>
                    <a:lnTo>
                      <a:pt x="8516" y="4893"/>
                    </a:lnTo>
                    <a:lnTo>
                      <a:pt x="8398" y="4964"/>
                    </a:lnTo>
                    <a:lnTo>
                      <a:pt x="8257" y="5011"/>
                    </a:lnTo>
                    <a:lnTo>
                      <a:pt x="8093" y="5034"/>
                    </a:lnTo>
                    <a:lnTo>
                      <a:pt x="1506" y="5034"/>
                    </a:lnTo>
                    <a:lnTo>
                      <a:pt x="1365" y="5011"/>
                    </a:lnTo>
                    <a:lnTo>
                      <a:pt x="1223" y="4964"/>
                    </a:lnTo>
                    <a:lnTo>
                      <a:pt x="1106" y="4893"/>
                    </a:lnTo>
                    <a:lnTo>
                      <a:pt x="988" y="4823"/>
                    </a:lnTo>
                    <a:lnTo>
                      <a:pt x="894" y="4705"/>
                    </a:lnTo>
                    <a:lnTo>
                      <a:pt x="823" y="4587"/>
                    </a:lnTo>
                    <a:lnTo>
                      <a:pt x="776" y="4446"/>
                    </a:lnTo>
                    <a:lnTo>
                      <a:pt x="776" y="4282"/>
                    </a:lnTo>
                    <a:lnTo>
                      <a:pt x="776" y="4140"/>
                    </a:lnTo>
                    <a:lnTo>
                      <a:pt x="823" y="3999"/>
                    </a:lnTo>
                    <a:lnTo>
                      <a:pt x="894" y="3882"/>
                    </a:lnTo>
                    <a:lnTo>
                      <a:pt x="988" y="3764"/>
                    </a:lnTo>
                    <a:lnTo>
                      <a:pt x="1106" y="3670"/>
                    </a:lnTo>
                    <a:lnTo>
                      <a:pt x="1223" y="3599"/>
                    </a:lnTo>
                    <a:lnTo>
                      <a:pt x="1365" y="3552"/>
                    </a:lnTo>
                    <a:lnTo>
                      <a:pt x="1741" y="3552"/>
                    </a:lnTo>
                    <a:lnTo>
                      <a:pt x="1694" y="3294"/>
                    </a:lnTo>
                    <a:lnTo>
                      <a:pt x="1670" y="3035"/>
                    </a:lnTo>
                    <a:lnTo>
                      <a:pt x="1670" y="2870"/>
                    </a:lnTo>
                    <a:lnTo>
                      <a:pt x="1694" y="2705"/>
                    </a:lnTo>
                    <a:lnTo>
                      <a:pt x="1741" y="2541"/>
                    </a:lnTo>
                    <a:lnTo>
                      <a:pt x="1788" y="2376"/>
                    </a:lnTo>
                    <a:lnTo>
                      <a:pt x="1859" y="2235"/>
                    </a:lnTo>
                    <a:lnTo>
                      <a:pt x="1953" y="2094"/>
                    </a:lnTo>
                    <a:lnTo>
                      <a:pt x="2047" y="1976"/>
                    </a:lnTo>
                    <a:lnTo>
                      <a:pt x="2164" y="1859"/>
                    </a:lnTo>
                    <a:lnTo>
                      <a:pt x="2282" y="1741"/>
                    </a:lnTo>
                    <a:lnTo>
                      <a:pt x="2400" y="1647"/>
                    </a:lnTo>
                    <a:lnTo>
                      <a:pt x="2541" y="1553"/>
                    </a:lnTo>
                    <a:lnTo>
                      <a:pt x="2682" y="1482"/>
                    </a:lnTo>
                    <a:lnTo>
                      <a:pt x="2847" y="1435"/>
                    </a:lnTo>
                    <a:lnTo>
                      <a:pt x="3011" y="1388"/>
                    </a:lnTo>
                    <a:lnTo>
                      <a:pt x="3176" y="1365"/>
                    </a:lnTo>
                    <a:lnTo>
                      <a:pt x="3341" y="1365"/>
                    </a:lnTo>
                    <a:lnTo>
                      <a:pt x="3623" y="1388"/>
                    </a:lnTo>
                    <a:lnTo>
                      <a:pt x="3905" y="1459"/>
                    </a:lnTo>
                    <a:lnTo>
                      <a:pt x="4164" y="1576"/>
                    </a:lnTo>
                    <a:lnTo>
                      <a:pt x="4399" y="1741"/>
                    </a:lnTo>
                    <a:lnTo>
                      <a:pt x="4540" y="1529"/>
                    </a:lnTo>
                    <a:lnTo>
                      <a:pt x="4705" y="1341"/>
                    </a:lnTo>
                    <a:lnTo>
                      <a:pt x="4893" y="1176"/>
                    </a:lnTo>
                    <a:lnTo>
                      <a:pt x="5081" y="1035"/>
                    </a:lnTo>
                    <a:lnTo>
                      <a:pt x="5317" y="918"/>
                    </a:lnTo>
                    <a:lnTo>
                      <a:pt x="5552" y="847"/>
                    </a:lnTo>
                    <a:lnTo>
                      <a:pt x="5811" y="800"/>
                    </a:lnTo>
                    <a:lnTo>
                      <a:pt x="6069" y="776"/>
                    </a:lnTo>
                    <a:close/>
                    <a:moveTo>
                      <a:pt x="6069" y="0"/>
                    </a:moveTo>
                    <a:lnTo>
                      <a:pt x="5811" y="24"/>
                    </a:lnTo>
                    <a:lnTo>
                      <a:pt x="5552" y="71"/>
                    </a:lnTo>
                    <a:lnTo>
                      <a:pt x="5293" y="118"/>
                    </a:lnTo>
                    <a:lnTo>
                      <a:pt x="5058" y="212"/>
                    </a:lnTo>
                    <a:lnTo>
                      <a:pt x="4823" y="306"/>
                    </a:lnTo>
                    <a:lnTo>
                      <a:pt x="4611" y="447"/>
                    </a:lnTo>
                    <a:lnTo>
                      <a:pt x="4399" y="588"/>
                    </a:lnTo>
                    <a:lnTo>
                      <a:pt x="4211" y="753"/>
                    </a:lnTo>
                    <a:lnTo>
                      <a:pt x="3999" y="682"/>
                    </a:lnTo>
                    <a:lnTo>
                      <a:pt x="3788" y="635"/>
                    </a:lnTo>
                    <a:lnTo>
                      <a:pt x="3552" y="612"/>
                    </a:lnTo>
                    <a:lnTo>
                      <a:pt x="3341" y="588"/>
                    </a:lnTo>
                    <a:lnTo>
                      <a:pt x="3105" y="612"/>
                    </a:lnTo>
                    <a:lnTo>
                      <a:pt x="2870" y="635"/>
                    </a:lnTo>
                    <a:lnTo>
                      <a:pt x="2635" y="706"/>
                    </a:lnTo>
                    <a:lnTo>
                      <a:pt x="2423" y="776"/>
                    </a:lnTo>
                    <a:lnTo>
                      <a:pt x="2211" y="871"/>
                    </a:lnTo>
                    <a:lnTo>
                      <a:pt x="2023" y="988"/>
                    </a:lnTo>
                    <a:lnTo>
                      <a:pt x="1835" y="1129"/>
                    </a:lnTo>
                    <a:lnTo>
                      <a:pt x="1670" y="1270"/>
                    </a:lnTo>
                    <a:lnTo>
                      <a:pt x="1506" y="1435"/>
                    </a:lnTo>
                    <a:lnTo>
                      <a:pt x="1365" y="1623"/>
                    </a:lnTo>
                    <a:lnTo>
                      <a:pt x="1247" y="1812"/>
                    </a:lnTo>
                    <a:lnTo>
                      <a:pt x="1129" y="2000"/>
                    </a:lnTo>
                    <a:lnTo>
                      <a:pt x="1035" y="2211"/>
                    </a:lnTo>
                    <a:lnTo>
                      <a:pt x="988" y="2447"/>
                    </a:lnTo>
                    <a:lnTo>
                      <a:pt x="941" y="2682"/>
                    </a:lnTo>
                    <a:lnTo>
                      <a:pt x="918" y="2917"/>
                    </a:lnTo>
                    <a:lnTo>
                      <a:pt x="729" y="3011"/>
                    </a:lnTo>
                    <a:lnTo>
                      <a:pt x="541" y="3129"/>
                    </a:lnTo>
                    <a:lnTo>
                      <a:pt x="400" y="3294"/>
                    </a:lnTo>
                    <a:lnTo>
                      <a:pt x="259" y="3458"/>
                    </a:lnTo>
                    <a:lnTo>
                      <a:pt x="141" y="3646"/>
                    </a:lnTo>
                    <a:lnTo>
                      <a:pt x="71" y="3835"/>
                    </a:lnTo>
                    <a:lnTo>
                      <a:pt x="24" y="4070"/>
                    </a:lnTo>
                    <a:lnTo>
                      <a:pt x="0" y="4282"/>
                    </a:lnTo>
                    <a:lnTo>
                      <a:pt x="24" y="4446"/>
                    </a:lnTo>
                    <a:lnTo>
                      <a:pt x="47" y="4587"/>
                    </a:lnTo>
                    <a:lnTo>
                      <a:pt x="71" y="4729"/>
                    </a:lnTo>
                    <a:lnTo>
                      <a:pt x="118" y="4870"/>
                    </a:lnTo>
                    <a:lnTo>
                      <a:pt x="188" y="5011"/>
                    </a:lnTo>
                    <a:lnTo>
                      <a:pt x="259" y="5128"/>
                    </a:lnTo>
                    <a:lnTo>
                      <a:pt x="447" y="5340"/>
                    </a:lnTo>
                    <a:lnTo>
                      <a:pt x="659" y="5528"/>
                    </a:lnTo>
                    <a:lnTo>
                      <a:pt x="800" y="5599"/>
                    </a:lnTo>
                    <a:lnTo>
                      <a:pt x="918" y="5670"/>
                    </a:lnTo>
                    <a:lnTo>
                      <a:pt x="1059" y="5717"/>
                    </a:lnTo>
                    <a:lnTo>
                      <a:pt x="1200" y="5764"/>
                    </a:lnTo>
                    <a:lnTo>
                      <a:pt x="1365" y="5787"/>
                    </a:lnTo>
                    <a:lnTo>
                      <a:pt x="8257" y="5787"/>
                    </a:lnTo>
                    <a:lnTo>
                      <a:pt x="8398" y="5764"/>
                    </a:lnTo>
                    <a:lnTo>
                      <a:pt x="8539" y="5717"/>
                    </a:lnTo>
                    <a:lnTo>
                      <a:pt x="8681" y="5670"/>
                    </a:lnTo>
                    <a:lnTo>
                      <a:pt x="8822" y="5599"/>
                    </a:lnTo>
                    <a:lnTo>
                      <a:pt x="8939" y="5528"/>
                    </a:lnTo>
                    <a:lnTo>
                      <a:pt x="9151" y="5340"/>
                    </a:lnTo>
                    <a:lnTo>
                      <a:pt x="9339" y="5128"/>
                    </a:lnTo>
                    <a:lnTo>
                      <a:pt x="9410" y="5011"/>
                    </a:lnTo>
                    <a:lnTo>
                      <a:pt x="9480" y="4870"/>
                    </a:lnTo>
                    <a:lnTo>
                      <a:pt x="9527" y="4729"/>
                    </a:lnTo>
                    <a:lnTo>
                      <a:pt x="9575" y="4587"/>
                    </a:lnTo>
                    <a:lnTo>
                      <a:pt x="9598" y="4446"/>
                    </a:lnTo>
                    <a:lnTo>
                      <a:pt x="9598" y="4282"/>
                    </a:lnTo>
                    <a:lnTo>
                      <a:pt x="9575" y="4070"/>
                    </a:lnTo>
                    <a:lnTo>
                      <a:pt x="9551" y="3858"/>
                    </a:lnTo>
                    <a:lnTo>
                      <a:pt x="9457" y="3670"/>
                    </a:lnTo>
                    <a:lnTo>
                      <a:pt x="9363" y="3482"/>
                    </a:lnTo>
                    <a:lnTo>
                      <a:pt x="9245" y="3317"/>
                    </a:lnTo>
                    <a:lnTo>
                      <a:pt x="9104" y="3176"/>
                    </a:lnTo>
                    <a:lnTo>
                      <a:pt x="8939" y="3035"/>
                    </a:lnTo>
                    <a:lnTo>
                      <a:pt x="8775" y="2941"/>
                    </a:lnTo>
                    <a:lnTo>
                      <a:pt x="8775" y="2729"/>
                    </a:lnTo>
                    <a:lnTo>
                      <a:pt x="8751" y="2447"/>
                    </a:lnTo>
                    <a:lnTo>
                      <a:pt x="8728" y="2164"/>
                    </a:lnTo>
                    <a:lnTo>
                      <a:pt x="8657" y="1906"/>
                    </a:lnTo>
                    <a:lnTo>
                      <a:pt x="8563" y="1670"/>
                    </a:lnTo>
                    <a:lnTo>
                      <a:pt x="8445" y="1435"/>
                    </a:lnTo>
                    <a:lnTo>
                      <a:pt x="8304" y="1200"/>
                    </a:lnTo>
                    <a:lnTo>
                      <a:pt x="8163" y="988"/>
                    </a:lnTo>
                    <a:lnTo>
                      <a:pt x="7975" y="800"/>
                    </a:lnTo>
                    <a:lnTo>
                      <a:pt x="7787" y="635"/>
                    </a:lnTo>
                    <a:lnTo>
                      <a:pt x="7575" y="471"/>
                    </a:lnTo>
                    <a:lnTo>
                      <a:pt x="7363" y="330"/>
                    </a:lnTo>
                    <a:lnTo>
                      <a:pt x="7128" y="235"/>
                    </a:lnTo>
                    <a:lnTo>
                      <a:pt x="6869" y="141"/>
                    </a:lnTo>
                    <a:lnTo>
                      <a:pt x="6610" y="71"/>
                    </a:lnTo>
                    <a:lnTo>
                      <a:pt x="6352" y="24"/>
                    </a:lnTo>
                    <a:lnTo>
                      <a:pt x="6069" y="0"/>
                    </a:lnTo>
                    <a:close/>
                  </a:path>
                </a:pathLst>
              </a:custGeom>
              <a:solidFill>
                <a:srgbClr val="5D5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6"/>
              <p:cNvSpPr/>
              <p:nvPr/>
            </p:nvSpPr>
            <p:spPr>
              <a:xfrm>
                <a:off x="5149577" y="3468967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fill="none" extrusionOk="0">
                    <a:moveTo>
                      <a:pt x="5293" y="0"/>
                    </a:moveTo>
                    <a:lnTo>
                      <a:pt x="5293" y="0"/>
                    </a:lnTo>
                    <a:lnTo>
                      <a:pt x="5482" y="0"/>
                    </a:lnTo>
                    <a:lnTo>
                      <a:pt x="5670" y="48"/>
                    </a:lnTo>
                    <a:lnTo>
                      <a:pt x="5858" y="95"/>
                    </a:lnTo>
                    <a:lnTo>
                      <a:pt x="6046" y="142"/>
                    </a:lnTo>
                    <a:lnTo>
                      <a:pt x="6211" y="236"/>
                    </a:lnTo>
                    <a:lnTo>
                      <a:pt x="6376" y="330"/>
                    </a:lnTo>
                    <a:lnTo>
                      <a:pt x="6517" y="447"/>
                    </a:lnTo>
                    <a:lnTo>
                      <a:pt x="6658" y="565"/>
                    </a:lnTo>
                    <a:lnTo>
                      <a:pt x="6799" y="706"/>
                    </a:lnTo>
                    <a:lnTo>
                      <a:pt x="6893" y="847"/>
                    </a:lnTo>
                    <a:lnTo>
                      <a:pt x="7011" y="1012"/>
                    </a:lnTo>
                    <a:lnTo>
                      <a:pt x="7081" y="1177"/>
                    </a:lnTo>
                    <a:lnTo>
                      <a:pt x="7152" y="1365"/>
                    </a:lnTo>
                    <a:lnTo>
                      <a:pt x="7199" y="1553"/>
                    </a:lnTo>
                    <a:lnTo>
                      <a:pt x="7222" y="1741"/>
                    </a:lnTo>
                    <a:lnTo>
                      <a:pt x="7246" y="1953"/>
                    </a:lnTo>
                    <a:lnTo>
                      <a:pt x="7246" y="1953"/>
                    </a:lnTo>
                    <a:lnTo>
                      <a:pt x="7222" y="2165"/>
                    </a:lnTo>
                    <a:lnTo>
                      <a:pt x="7199" y="2376"/>
                    </a:lnTo>
                    <a:lnTo>
                      <a:pt x="7128" y="2588"/>
                    </a:lnTo>
                    <a:lnTo>
                      <a:pt x="7058" y="2776"/>
                    </a:lnTo>
                    <a:lnTo>
                      <a:pt x="7317" y="2776"/>
                    </a:lnTo>
                    <a:lnTo>
                      <a:pt x="7317" y="2776"/>
                    </a:lnTo>
                    <a:lnTo>
                      <a:pt x="7481" y="2776"/>
                    </a:lnTo>
                    <a:lnTo>
                      <a:pt x="7622" y="2823"/>
                    </a:lnTo>
                    <a:lnTo>
                      <a:pt x="7740" y="2894"/>
                    </a:lnTo>
                    <a:lnTo>
                      <a:pt x="7858" y="2988"/>
                    </a:lnTo>
                    <a:lnTo>
                      <a:pt x="7928" y="3106"/>
                    </a:lnTo>
                    <a:lnTo>
                      <a:pt x="7999" y="3223"/>
                    </a:lnTo>
                    <a:lnTo>
                      <a:pt x="8046" y="3364"/>
                    </a:lnTo>
                    <a:lnTo>
                      <a:pt x="8069" y="3506"/>
                    </a:lnTo>
                    <a:lnTo>
                      <a:pt x="8069" y="3506"/>
                    </a:lnTo>
                    <a:lnTo>
                      <a:pt x="8046" y="3670"/>
                    </a:lnTo>
                    <a:lnTo>
                      <a:pt x="7999" y="3811"/>
                    </a:lnTo>
                    <a:lnTo>
                      <a:pt x="7928" y="3929"/>
                    </a:lnTo>
                    <a:lnTo>
                      <a:pt x="7858" y="4047"/>
                    </a:lnTo>
                    <a:lnTo>
                      <a:pt x="7740" y="4117"/>
                    </a:lnTo>
                    <a:lnTo>
                      <a:pt x="7622" y="4188"/>
                    </a:lnTo>
                    <a:lnTo>
                      <a:pt x="7481" y="4235"/>
                    </a:lnTo>
                    <a:lnTo>
                      <a:pt x="7317" y="4258"/>
                    </a:lnTo>
                    <a:lnTo>
                      <a:pt x="730" y="4258"/>
                    </a:lnTo>
                    <a:lnTo>
                      <a:pt x="730" y="4258"/>
                    </a:lnTo>
                    <a:lnTo>
                      <a:pt x="589" y="4235"/>
                    </a:lnTo>
                    <a:lnTo>
                      <a:pt x="447" y="4188"/>
                    </a:lnTo>
                    <a:lnTo>
                      <a:pt x="330" y="4117"/>
                    </a:lnTo>
                    <a:lnTo>
                      <a:pt x="212" y="4047"/>
                    </a:lnTo>
                    <a:lnTo>
                      <a:pt x="118" y="3929"/>
                    </a:lnTo>
                    <a:lnTo>
                      <a:pt x="47" y="3811"/>
                    </a:lnTo>
                    <a:lnTo>
                      <a:pt x="0" y="3670"/>
                    </a:lnTo>
                    <a:lnTo>
                      <a:pt x="0" y="3506"/>
                    </a:lnTo>
                    <a:lnTo>
                      <a:pt x="0" y="3506"/>
                    </a:lnTo>
                    <a:lnTo>
                      <a:pt x="0" y="3364"/>
                    </a:lnTo>
                    <a:lnTo>
                      <a:pt x="47" y="3223"/>
                    </a:lnTo>
                    <a:lnTo>
                      <a:pt x="118" y="3106"/>
                    </a:lnTo>
                    <a:lnTo>
                      <a:pt x="212" y="2988"/>
                    </a:lnTo>
                    <a:lnTo>
                      <a:pt x="330" y="2894"/>
                    </a:lnTo>
                    <a:lnTo>
                      <a:pt x="447" y="2823"/>
                    </a:lnTo>
                    <a:lnTo>
                      <a:pt x="589" y="2776"/>
                    </a:lnTo>
                    <a:lnTo>
                      <a:pt x="730" y="2776"/>
                    </a:lnTo>
                    <a:lnTo>
                      <a:pt x="965" y="2776"/>
                    </a:lnTo>
                    <a:lnTo>
                      <a:pt x="965" y="2776"/>
                    </a:lnTo>
                    <a:lnTo>
                      <a:pt x="918" y="2518"/>
                    </a:lnTo>
                    <a:lnTo>
                      <a:pt x="894" y="2259"/>
                    </a:lnTo>
                    <a:lnTo>
                      <a:pt x="894" y="2259"/>
                    </a:lnTo>
                    <a:lnTo>
                      <a:pt x="894" y="2094"/>
                    </a:lnTo>
                    <a:lnTo>
                      <a:pt x="918" y="1929"/>
                    </a:lnTo>
                    <a:lnTo>
                      <a:pt x="965" y="1765"/>
                    </a:lnTo>
                    <a:lnTo>
                      <a:pt x="1012" y="1600"/>
                    </a:lnTo>
                    <a:lnTo>
                      <a:pt x="1083" y="1459"/>
                    </a:lnTo>
                    <a:lnTo>
                      <a:pt x="1177" y="1318"/>
                    </a:lnTo>
                    <a:lnTo>
                      <a:pt x="1271" y="1200"/>
                    </a:lnTo>
                    <a:lnTo>
                      <a:pt x="1388" y="1083"/>
                    </a:lnTo>
                    <a:lnTo>
                      <a:pt x="1506" y="965"/>
                    </a:lnTo>
                    <a:lnTo>
                      <a:pt x="1624" y="871"/>
                    </a:lnTo>
                    <a:lnTo>
                      <a:pt x="1765" y="777"/>
                    </a:lnTo>
                    <a:lnTo>
                      <a:pt x="1906" y="706"/>
                    </a:lnTo>
                    <a:lnTo>
                      <a:pt x="2071" y="659"/>
                    </a:lnTo>
                    <a:lnTo>
                      <a:pt x="2235" y="612"/>
                    </a:lnTo>
                    <a:lnTo>
                      <a:pt x="2400" y="589"/>
                    </a:lnTo>
                    <a:lnTo>
                      <a:pt x="2565" y="589"/>
                    </a:lnTo>
                    <a:lnTo>
                      <a:pt x="2565" y="589"/>
                    </a:lnTo>
                    <a:lnTo>
                      <a:pt x="2847" y="612"/>
                    </a:lnTo>
                    <a:lnTo>
                      <a:pt x="3129" y="683"/>
                    </a:lnTo>
                    <a:lnTo>
                      <a:pt x="3388" y="800"/>
                    </a:lnTo>
                    <a:lnTo>
                      <a:pt x="3623" y="965"/>
                    </a:lnTo>
                    <a:lnTo>
                      <a:pt x="3623" y="965"/>
                    </a:lnTo>
                    <a:lnTo>
                      <a:pt x="3764" y="753"/>
                    </a:lnTo>
                    <a:lnTo>
                      <a:pt x="3929" y="565"/>
                    </a:lnTo>
                    <a:lnTo>
                      <a:pt x="4117" y="400"/>
                    </a:lnTo>
                    <a:lnTo>
                      <a:pt x="4305" y="259"/>
                    </a:lnTo>
                    <a:lnTo>
                      <a:pt x="4541" y="142"/>
                    </a:lnTo>
                    <a:lnTo>
                      <a:pt x="4776" y="71"/>
                    </a:lnTo>
                    <a:lnTo>
                      <a:pt x="5035" y="24"/>
                    </a:lnTo>
                    <a:lnTo>
                      <a:pt x="529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6"/>
              <p:cNvSpPr/>
              <p:nvPr/>
            </p:nvSpPr>
            <p:spPr>
              <a:xfrm>
                <a:off x="5123206" y="3442596"/>
                <a:ext cx="326222" cy="196705"/>
              </a:xfrm>
              <a:custGeom>
                <a:avLst/>
                <a:gdLst/>
                <a:ahLst/>
                <a:cxnLst/>
                <a:rect l="l" t="t" r="r" b="b"/>
                <a:pathLst>
                  <a:path w="9599" h="5788" fill="none" extrusionOk="0">
                    <a:moveTo>
                      <a:pt x="6069" y="0"/>
                    </a:moveTo>
                    <a:lnTo>
                      <a:pt x="6069" y="0"/>
                    </a:lnTo>
                    <a:lnTo>
                      <a:pt x="5811" y="24"/>
                    </a:lnTo>
                    <a:lnTo>
                      <a:pt x="5552" y="71"/>
                    </a:lnTo>
                    <a:lnTo>
                      <a:pt x="5293" y="118"/>
                    </a:lnTo>
                    <a:lnTo>
                      <a:pt x="5058" y="212"/>
                    </a:lnTo>
                    <a:lnTo>
                      <a:pt x="4823" y="306"/>
                    </a:lnTo>
                    <a:lnTo>
                      <a:pt x="4611" y="447"/>
                    </a:lnTo>
                    <a:lnTo>
                      <a:pt x="4399" y="588"/>
                    </a:lnTo>
                    <a:lnTo>
                      <a:pt x="4211" y="753"/>
                    </a:lnTo>
                    <a:lnTo>
                      <a:pt x="4211" y="753"/>
                    </a:lnTo>
                    <a:lnTo>
                      <a:pt x="3999" y="682"/>
                    </a:lnTo>
                    <a:lnTo>
                      <a:pt x="3788" y="635"/>
                    </a:lnTo>
                    <a:lnTo>
                      <a:pt x="3552" y="612"/>
                    </a:lnTo>
                    <a:lnTo>
                      <a:pt x="3341" y="588"/>
                    </a:lnTo>
                    <a:lnTo>
                      <a:pt x="3341" y="588"/>
                    </a:lnTo>
                    <a:lnTo>
                      <a:pt x="3105" y="612"/>
                    </a:lnTo>
                    <a:lnTo>
                      <a:pt x="2870" y="635"/>
                    </a:lnTo>
                    <a:lnTo>
                      <a:pt x="2635" y="706"/>
                    </a:lnTo>
                    <a:lnTo>
                      <a:pt x="2423" y="776"/>
                    </a:lnTo>
                    <a:lnTo>
                      <a:pt x="2211" y="871"/>
                    </a:lnTo>
                    <a:lnTo>
                      <a:pt x="2023" y="988"/>
                    </a:lnTo>
                    <a:lnTo>
                      <a:pt x="1835" y="1129"/>
                    </a:lnTo>
                    <a:lnTo>
                      <a:pt x="1670" y="1270"/>
                    </a:lnTo>
                    <a:lnTo>
                      <a:pt x="1506" y="1435"/>
                    </a:lnTo>
                    <a:lnTo>
                      <a:pt x="1365" y="1623"/>
                    </a:lnTo>
                    <a:lnTo>
                      <a:pt x="1247" y="1812"/>
                    </a:lnTo>
                    <a:lnTo>
                      <a:pt x="1129" y="2000"/>
                    </a:lnTo>
                    <a:lnTo>
                      <a:pt x="1035" y="2211"/>
                    </a:lnTo>
                    <a:lnTo>
                      <a:pt x="988" y="2447"/>
                    </a:lnTo>
                    <a:lnTo>
                      <a:pt x="941" y="2682"/>
                    </a:lnTo>
                    <a:lnTo>
                      <a:pt x="918" y="2917"/>
                    </a:lnTo>
                    <a:lnTo>
                      <a:pt x="918" y="2917"/>
                    </a:lnTo>
                    <a:lnTo>
                      <a:pt x="729" y="3011"/>
                    </a:lnTo>
                    <a:lnTo>
                      <a:pt x="541" y="3129"/>
                    </a:lnTo>
                    <a:lnTo>
                      <a:pt x="400" y="3294"/>
                    </a:lnTo>
                    <a:lnTo>
                      <a:pt x="259" y="3458"/>
                    </a:lnTo>
                    <a:lnTo>
                      <a:pt x="141" y="3646"/>
                    </a:lnTo>
                    <a:lnTo>
                      <a:pt x="71" y="3835"/>
                    </a:lnTo>
                    <a:lnTo>
                      <a:pt x="24" y="4070"/>
                    </a:lnTo>
                    <a:lnTo>
                      <a:pt x="0" y="4282"/>
                    </a:lnTo>
                    <a:lnTo>
                      <a:pt x="0" y="4282"/>
                    </a:lnTo>
                    <a:lnTo>
                      <a:pt x="24" y="4446"/>
                    </a:lnTo>
                    <a:lnTo>
                      <a:pt x="47" y="4587"/>
                    </a:lnTo>
                    <a:lnTo>
                      <a:pt x="71" y="4729"/>
                    </a:lnTo>
                    <a:lnTo>
                      <a:pt x="118" y="4870"/>
                    </a:lnTo>
                    <a:lnTo>
                      <a:pt x="188" y="5011"/>
                    </a:lnTo>
                    <a:lnTo>
                      <a:pt x="259" y="5128"/>
                    </a:lnTo>
                    <a:lnTo>
                      <a:pt x="447" y="5340"/>
                    </a:lnTo>
                    <a:lnTo>
                      <a:pt x="659" y="5528"/>
                    </a:lnTo>
                    <a:lnTo>
                      <a:pt x="800" y="5599"/>
                    </a:lnTo>
                    <a:lnTo>
                      <a:pt x="918" y="5670"/>
                    </a:lnTo>
                    <a:lnTo>
                      <a:pt x="1059" y="5717"/>
                    </a:lnTo>
                    <a:lnTo>
                      <a:pt x="1200" y="5764"/>
                    </a:lnTo>
                    <a:lnTo>
                      <a:pt x="1365" y="5787"/>
                    </a:lnTo>
                    <a:lnTo>
                      <a:pt x="1506" y="5787"/>
                    </a:lnTo>
                    <a:lnTo>
                      <a:pt x="8093" y="5787"/>
                    </a:lnTo>
                    <a:lnTo>
                      <a:pt x="8093" y="5787"/>
                    </a:lnTo>
                    <a:lnTo>
                      <a:pt x="8257" y="5787"/>
                    </a:lnTo>
                    <a:lnTo>
                      <a:pt x="8398" y="5764"/>
                    </a:lnTo>
                    <a:lnTo>
                      <a:pt x="8539" y="5717"/>
                    </a:lnTo>
                    <a:lnTo>
                      <a:pt x="8681" y="5670"/>
                    </a:lnTo>
                    <a:lnTo>
                      <a:pt x="8822" y="5599"/>
                    </a:lnTo>
                    <a:lnTo>
                      <a:pt x="8939" y="5528"/>
                    </a:lnTo>
                    <a:lnTo>
                      <a:pt x="9151" y="5340"/>
                    </a:lnTo>
                    <a:lnTo>
                      <a:pt x="9339" y="5128"/>
                    </a:lnTo>
                    <a:lnTo>
                      <a:pt x="9410" y="5011"/>
                    </a:lnTo>
                    <a:lnTo>
                      <a:pt x="9480" y="4870"/>
                    </a:lnTo>
                    <a:lnTo>
                      <a:pt x="9527" y="4729"/>
                    </a:lnTo>
                    <a:lnTo>
                      <a:pt x="9575" y="4587"/>
                    </a:lnTo>
                    <a:lnTo>
                      <a:pt x="9598" y="4446"/>
                    </a:lnTo>
                    <a:lnTo>
                      <a:pt x="9598" y="4282"/>
                    </a:lnTo>
                    <a:lnTo>
                      <a:pt x="9598" y="4282"/>
                    </a:lnTo>
                    <a:lnTo>
                      <a:pt x="9575" y="4070"/>
                    </a:lnTo>
                    <a:lnTo>
                      <a:pt x="9551" y="3858"/>
                    </a:lnTo>
                    <a:lnTo>
                      <a:pt x="9457" y="3670"/>
                    </a:lnTo>
                    <a:lnTo>
                      <a:pt x="9363" y="3482"/>
                    </a:lnTo>
                    <a:lnTo>
                      <a:pt x="9245" y="3317"/>
                    </a:lnTo>
                    <a:lnTo>
                      <a:pt x="9104" y="3176"/>
                    </a:lnTo>
                    <a:lnTo>
                      <a:pt x="8939" y="3035"/>
                    </a:lnTo>
                    <a:lnTo>
                      <a:pt x="8775" y="2941"/>
                    </a:lnTo>
                    <a:lnTo>
                      <a:pt x="8775" y="2941"/>
                    </a:lnTo>
                    <a:lnTo>
                      <a:pt x="8775" y="2729"/>
                    </a:lnTo>
                    <a:lnTo>
                      <a:pt x="8775" y="2729"/>
                    </a:lnTo>
                    <a:lnTo>
                      <a:pt x="8751" y="2447"/>
                    </a:lnTo>
                    <a:lnTo>
                      <a:pt x="8728" y="2164"/>
                    </a:lnTo>
                    <a:lnTo>
                      <a:pt x="8657" y="1906"/>
                    </a:lnTo>
                    <a:lnTo>
                      <a:pt x="8563" y="1670"/>
                    </a:lnTo>
                    <a:lnTo>
                      <a:pt x="8445" y="1435"/>
                    </a:lnTo>
                    <a:lnTo>
                      <a:pt x="8304" y="1200"/>
                    </a:lnTo>
                    <a:lnTo>
                      <a:pt x="8163" y="988"/>
                    </a:lnTo>
                    <a:lnTo>
                      <a:pt x="7975" y="800"/>
                    </a:lnTo>
                    <a:lnTo>
                      <a:pt x="7787" y="635"/>
                    </a:lnTo>
                    <a:lnTo>
                      <a:pt x="7575" y="471"/>
                    </a:lnTo>
                    <a:lnTo>
                      <a:pt x="7363" y="330"/>
                    </a:lnTo>
                    <a:lnTo>
                      <a:pt x="7128" y="235"/>
                    </a:lnTo>
                    <a:lnTo>
                      <a:pt x="6869" y="141"/>
                    </a:lnTo>
                    <a:lnTo>
                      <a:pt x="6610" y="71"/>
                    </a:lnTo>
                    <a:lnTo>
                      <a:pt x="6352" y="24"/>
                    </a:lnTo>
                    <a:lnTo>
                      <a:pt x="6069" y="0"/>
                    </a:lnTo>
                    <a:lnTo>
                      <a:pt x="606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" name="Google Shape;1045;p36"/>
            <p:cNvGrpSpPr/>
            <p:nvPr/>
          </p:nvGrpSpPr>
          <p:grpSpPr>
            <a:xfrm>
              <a:off x="3537197" y="4027965"/>
              <a:ext cx="332614" cy="199783"/>
              <a:chOff x="3494735" y="3760752"/>
              <a:chExt cx="326188" cy="195924"/>
            </a:xfrm>
          </p:grpSpPr>
          <p:sp>
            <p:nvSpPr>
              <p:cNvPr id="1046" name="Google Shape;1046;p36"/>
              <p:cNvSpPr/>
              <p:nvPr/>
            </p:nvSpPr>
            <p:spPr>
              <a:xfrm>
                <a:off x="3521106" y="3786342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extrusionOk="0">
                    <a:moveTo>
                      <a:pt x="5293" y="1"/>
                    </a:moveTo>
                    <a:lnTo>
                      <a:pt x="5035" y="24"/>
                    </a:lnTo>
                    <a:lnTo>
                      <a:pt x="4776" y="71"/>
                    </a:lnTo>
                    <a:lnTo>
                      <a:pt x="4541" y="165"/>
                    </a:lnTo>
                    <a:lnTo>
                      <a:pt x="4305" y="259"/>
                    </a:lnTo>
                    <a:lnTo>
                      <a:pt x="4117" y="401"/>
                    </a:lnTo>
                    <a:lnTo>
                      <a:pt x="3929" y="565"/>
                    </a:lnTo>
                    <a:lnTo>
                      <a:pt x="3764" y="753"/>
                    </a:lnTo>
                    <a:lnTo>
                      <a:pt x="3623" y="965"/>
                    </a:lnTo>
                    <a:lnTo>
                      <a:pt x="3388" y="800"/>
                    </a:lnTo>
                    <a:lnTo>
                      <a:pt x="3129" y="683"/>
                    </a:lnTo>
                    <a:lnTo>
                      <a:pt x="2870" y="612"/>
                    </a:lnTo>
                    <a:lnTo>
                      <a:pt x="2565" y="589"/>
                    </a:lnTo>
                    <a:lnTo>
                      <a:pt x="2400" y="589"/>
                    </a:lnTo>
                    <a:lnTo>
                      <a:pt x="2235" y="612"/>
                    </a:lnTo>
                    <a:lnTo>
                      <a:pt x="2071" y="659"/>
                    </a:lnTo>
                    <a:lnTo>
                      <a:pt x="1906" y="730"/>
                    </a:lnTo>
                    <a:lnTo>
                      <a:pt x="1765" y="800"/>
                    </a:lnTo>
                    <a:lnTo>
                      <a:pt x="1624" y="871"/>
                    </a:lnTo>
                    <a:lnTo>
                      <a:pt x="1506" y="965"/>
                    </a:lnTo>
                    <a:lnTo>
                      <a:pt x="1388" y="1083"/>
                    </a:lnTo>
                    <a:lnTo>
                      <a:pt x="1271" y="1200"/>
                    </a:lnTo>
                    <a:lnTo>
                      <a:pt x="1177" y="1318"/>
                    </a:lnTo>
                    <a:lnTo>
                      <a:pt x="1106" y="1459"/>
                    </a:lnTo>
                    <a:lnTo>
                      <a:pt x="1035" y="1624"/>
                    </a:lnTo>
                    <a:lnTo>
                      <a:pt x="965" y="1765"/>
                    </a:lnTo>
                    <a:lnTo>
                      <a:pt x="918" y="1930"/>
                    </a:lnTo>
                    <a:lnTo>
                      <a:pt x="894" y="2094"/>
                    </a:lnTo>
                    <a:lnTo>
                      <a:pt x="894" y="2259"/>
                    </a:lnTo>
                    <a:lnTo>
                      <a:pt x="918" y="2518"/>
                    </a:lnTo>
                    <a:lnTo>
                      <a:pt x="965" y="2776"/>
                    </a:lnTo>
                    <a:lnTo>
                      <a:pt x="730" y="2776"/>
                    </a:lnTo>
                    <a:lnTo>
                      <a:pt x="588" y="2800"/>
                    </a:lnTo>
                    <a:lnTo>
                      <a:pt x="447" y="2824"/>
                    </a:lnTo>
                    <a:lnTo>
                      <a:pt x="330" y="2894"/>
                    </a:lnTo>
                    <a:lnTo>
                      <a:pt x="212" y="2988"/>
                    </a:lnTo>
                    <a:lnTo>
                      <a:pt x="118" y="3106"/>
                    </a:lnTo>
                    <a:lnTo>
                      <a:pt x="47" y="3223"/>
                    </a:lnTo>
                    <a:lnTo>
                      <a:pt x="0" y="3365"/>
                    </a:lnTo>
                    <a:lnTo>
                      <a:pt x="0" y="3529"/>
                    </a:lnTo>
                    <a:lnTo>
                      <a:pt x="0" y="3670"/>
                    </a:lnTo>
                    <a:lnTo>
                      <a:pt x="47" y="3812"/>
                    </a:lnTo>
                    <a:lnTo>
                      <a:pt x="118" y="3929"/>
                    </a:lnTo>
                    <a:lnTo>
                      <a:pt x="212" y="4047"/>
                    </a:lnTo>
                    <a:lnTo>
                      <a:pt x="330" y="4141"/>
                    </a:lnTo>
                    <a:lnTo>
                      <a:pt x="447" y="4211"/>
                    </a:lnTo>
                    <a:lnTo>
                      <a:pt x="588" y="4235"/>
                    </a:lnTo>
                    <a:lnTo>
                      <a:pt x="730" y="4259"/>
                    </a:lnTo>
                    <a:lnTo>
                      <a:pt x="7316" y="4259"/>
                    </a:lnTo>
                    <a:lnTo>
                      <a:pt x="7481" y="4235"/>
                    </a:lnTo>
                    <a:lnTo>
                      <a:pt x="7622" y="4211"/>
                    </a:lnTo>
                    <a:lnTo>
                      <a:pt x="7740" y="4141"/>
                    </a:lnTo>
                    <a:lnTo>
                      <a:pt x="7858" y="4047"/>
                    </a:lnTo>
                    <a:lnTo>
                      <a:pt x="7928" y="3929"/>
                    </a:lnTo>
                    <a:lnTo>
                      <a:pt x="7999" y="3812"/>
                    </a:lnTo>
                    <a:lnTo>
                      <a:pt x="8046" y="3670"/>
                    </a:lnTo>
                    <a:lnTo>
                      <a:pt x="8069" y="3529"/>
                    </a:lnTo>
                    <a:lnTo>
                      <a:pt x="8046" y="3365"/>
                    </a:lnTo>
                    <a:lnTo>
                      <a:pt x="7999" y="3223"/>
                    </a:lnTo>
                    <a:lnTo>
                      <a:pt x="7928" y="3106"/>
                    </a:lnTo>
                    <a:lnTo>
                      <a:pt x="7858" y="2988"/>
                    </a:lnTo>
                    <a:lnTo>
                      <a:pt x="7740" y="2894"/>
                    </a:lnTo>
                    <a:lnTo>
                      <a:pt x="7622" y="2824"/>
                    </a:lnTo>
                    <a:lnTo>
                      <a:pt x="7481" y="2800"/>
                    </a:lnTo>
                    <a:lnTo>
                      <a:pt x="7316" y="2776"/>
                    </a:lnTo>
                    <a:lnTo>
                      <a:pt x="7058" y="2776"/>
                    </a:lnTo>
                    <a:lnTo>
                      <a:pt x="7128" y="2588"/>
                    </a:lnTo>
                    <a:lnTo>
                      <a:pt x="7199" y="2377"/>
                    </a:lnTo>
                    <a:lnTo>
                      <a:pt x="7222" y="2165"/>
                    </a:lnTo>
                    <a:lnTo>
                      <a:pt x="7246" y="1953"/>
                    </a:lnTo>
                    <a:lnTo>
                      <a:pt x="7222" y="1741"/>
                    </a:lnTo>
                    <a:lnTo>
                      <a:pt x="7199" y="1553"/>
                    </a:lnTo>
                    <a:lnTo>
                      <a:pt x="7152" y="1365"/>
                    </a:lnTo>
                    <a:lnTo>
                      <a:pt x="7081" y="1200"/>
                    </a:lnTo>
                    <a:lnTo>
                      <a:pt x="7011" y="1012"/>
                    </a:lnTo>
                    <a:lnTo>
                      <a:pt x="6917" y="871"/>
                    </a:lnTo>
                    <a:lnTo>
                      <a:pt x="6799" y="706"/>
                    </a:lnTo>
                    <a:lnTo>
                      <a:pt x="6658" y="565"/>
                    </a:lnTo>
                    <a:lnTo>
                      <a:pt x="6540" y="448"/>
                    </a:lnTo>
                    <a:lnTo>
                      <a:pt x="6375" y="330"/>
                    </a:lnTo>
                    <a:lnTo>
                      <a:pt x="6211" y="236"/>
                    </a:lnTo>
                    <a:lnTo>
                      <a:pt x="6046" y="165"/>
                    </a:lnTo>
                    <a:lnTo>
                      <a:pt x="5858" y="95"/>
                    </a:lnTo>
                    <a:lnTo>
                      <a:pt x="5693" y="48"/>
                    </a:lnTo>
                    <a:lnTo>
                      <a:pt x="5482" y="24"/>
                    </a:lnTo>
                    <a:lnTo>
                      <a:pt x="52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6"/>
              <p:cNvSpPr/>
              <p:nvPr/>
            </p:nvSpPr>
            <p:spPr>
              <a:xfrm>
                <a:off x="3521106" y="3891080"/>
                <a:ext cx="274259" cy="40000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1177" extrusionOk="0">
                    <a:moveTo>
                      <a:pt x="142" y="0"/>
                    </a:moveTo>
                    <a:lnTo>
                      <a:pt x="71" y="94"/>
                    </a:lnTo>
                    <a:lnTo>
                      <a:pt x="24" y="212"/>
                    </a:lnTo>
                    <a:lnTo>
                      <a:pt x="0" y="306"/>
                    </a:lnTo>
                    <a:lnTo>
                      <a:pt x="0" y="447"/>
                    </a:lnTo>
                    <a:lnTo>
                      <a:pt x="0" y="588"/>
                    </a:lnTo>
                    <a:lnTo>
                      <a:pt x="47" y="730"/>
                    </a:lnTo>
                    <a:lnTo>
                      <a:pt x="118" y="847"/>
                    </a:lnTo>
                    <a:lnTo>
                      <a:pt x="212" y="965"/>
                    </a:lnTo>
                    <a:lnTo>
                      <a:pt x="330" y="1059"/>
                    </a:lnTo>
                    <a:lnTo>
                      <a:pt x="447" y="1129"/>
                    </a:lnTo>
                    <a:lnTo>
                      <a:pt x="588" y="1153"/>
                    </a:lnTo>
                    <a:lnTo>
                      <a:pt x="730" y="1177"/>
                    </a:lnTo>
                    <a:lnTo>
                      <a:pt x="7316" y="1177"/>
                    </a:lnTo>
                    <a:lnTo>
                      <a:pt x="7481" y="1153"/>
                    </a:lnTo>
                    <a:lnTo>
                      <a:pt x="7622" y="1129"/>
                    </a:lnTo>
                    <a:lnTo>
                      <a:pt x="7740" y="1059"/>
                    </a:lnTo>
                    <a:lnTo>
                      <a:pt x="7858" y="965"/>
                    </a:lnTo>
                    <a:lnTo>
                      <a:pt x="7928" y="847"/>
                    </a:lnTo>
                    <a:lnTo>
                      <a:pt x="7999" y="730"/>
                    </a:lnTo>
                    <a:lnTo>
                      <a:pt x="8046" y="588"/>
                    </a:lnTo>
                    <a:lnTo>
                      <a:pt x="8069" y="447"/>
                    </a:lnTo>
                    <a:lnTo>
                      <a:pt x="8046" y="306"/>
                    </a:lnTo>
                    <a:lnTo>
                      <a:pt x="8022" y="212"/>
                    </a:lnTo>
                    <a:lnTo>
                      <a:pt x="7975" y="94"/>
                    </a:lnTo>
                    <a:lnTo>
                      <a:pt x="7928" y="0"/>
                    </a:lnTo>
                    <a:lnTo>
                      <a:pt x="7810" y="118"/>
                    </a:lnTo>
                    <a:lnTo>
                      <a:pt x="7669" y="212"/>
                    </a:lnTo>
                    <a:lnTo>
                      <a:pt x="7505" y="283"/>
                    </a:lnTo>
                    <a:lnTo>
                      <a:pt x="7316" y="306"/>
                    </a:lnTo>
                    <a:lnTo>
                      <a:pt x="730" y="306"/>
                    </a:lnTo>
                    <a:lnTo>
                      <a:pt x="565" y="283"/>
                    </a:lnTo>
                    <a:lnTo>
                      <a:pt x="400" y="212"/>
                    </a:lnTo>
                    <a:lnTo>
                      <a:pt x="259" y="1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6"/>
              <p:cNvSpPr/>
              <p:nvPr/>
            </p:nvSpPr>
            <p:spPr>
              <a:xfrm>
                <a:off x="3494735" y="3760752"/>
                <a:ext cx="326188" cy="195924"/>
              </a:xfrm>
              <a:custGeom>
                <a:avLst/>
                <a:gdLst/>
                <a:ahLst/>
                <a:cxnLst/>
                <a:rect l="l" t="t" r="r" b="b"/>
                <a:pathLst>
                  <a:path w="9598" h="5765" extrusionOk="0">
                    <a:moveTo>
                      <a:pt x="6069" y="754"/>
                    </a:moveTo>
                    <a:lnTo>
                      <a:pt x="6258" y="777"/>
                    </a:lnTo>
                    <a:lnTo>
                      <a:pt x="6469" y="801"/>
                    </a:lnTo>
                    <a:lnTo>
                      <a:pt x="6634" y="848"/>
                    </a:lnTo>
                    <a:lnTo>
                      <a:pt x="6822" y="918"/>
                    </a:lnTo>
                    <a:lnTo>
                      <a:pt x="6987" y="989"/>
                    </a:lnTo>
                    <a:lnTo>
                      <a:pt x="7151" y="1083"/>
                    </a:lnTo>
                    <a:lnTo>
                      <a:pt x="7316" y="1201"/>
                    </a:lnTo>
                    <a:lnTo>
                      <a:pt x="7434" y="1318"/>
                    </a:lnTo>
                    <a:lnTo>
                      <a:pt x="7575" y="1459"/>
                    </a:lnTo>
                    <a:lnTo>
                      <a:pt x="7693" y="1624"/>
                    </a:lnTo>
                    <a:lnTo>
                      <a:pt x="7787" y="1765"/>
                    </a:lnTo>
                    <a:lnTo>
                      <a:pt x="7857" y="1953"/>
                    </a:lnTo>
                    <a:lnTo>
                      <a:pt x="7928" y="2118"/>
                    </a:lnTo>
                    <a:lnTo>
                      <a:pt x="7975" y="2306"/>
                    </a:lnTo>
                    <a:lnTo>
                      <a:pt x="7998" y="2494"/>
                    </a:lnTo>
                    <a:lnTo>
                      <a:pt x="8022" y="2706"/>
                    </a:lnTo>
                    <a:lnTo>
                      <a:pt x="7998" y="2918"/>
                    </a:lnTo>
                    <a:lnTo>
                      <a:pt x="7975" y="3130"/>
                    </a:lnTo>
                    <a:lnTo>
                      <a:pt x="7904" y="3341"/>
                    </a:lnTo>
                    <a:lnTo>
                      <a:pt x="7834" y="3529"/>
                    </a:lnTo>
                    <a:lnTo>
                      <a:pt x="8092" y="3529"/>
                    </a:lnTo>
                    <a:lnTo>
                      <a:pt x="8257" y="3553"/>
                    </a:lnTo>
                    <a:lnTo>
                      <a:pt x="8398" y="3577"/>
                    </a:lnTo>
                    <a:lnTo>
                      <a:pt x="8516" y="3647"/>
                    </a:lnTo>
                    <a:lnTo>
                      <a:pt x="8634" y="3741"/>
                    </a:lnTo>
                    <a:lnTo>
                      <a:pt x="8704" y="3859"/>
                    </a:lnTo>
                    <a:lnTo>
                      <a:pt x="8775" y="3976"/>
                    </a:lnTo>
                    <a:lnTo>
                      <a:pt x="8822" y="4118"/>
                    </a:lnTo>
                    <a:lnTo>
                      <a:pt x="8845" y="4282"/>
                    </a:lnTo>
                    <a:lnTo>
                      <a:pt x="8822" y="4423"/>
                    </a:lnTo>
                    <a:lnTo>
                      <a:pt x="8775" y="4565"/>
                    </a:lnTo>
                    <a:lnTo>
                      <a:pt x="8704" y="4682"/>
                    </a:lnTo>
                    <a:lnTo>
                      <a:pt x="8634" y="4800"/>
                    </a:lnTo>
                    <a:lnTo>
                      <a:pt x="8516" y="4894"/>
                    </a:lnTo>
                    <a:lnTo>
                      <a:pt x="8398" y="4964"/>
                    </a:lnTo>
                    <a:lnTo>
                      <a:pt x="8257" y="4988"/>
                    </a:lnTo>
                    <a:lnTo>
                      <a:pt x="8092" y="5012"/>
                    </a:lnTo>
                    <a:lnTo>
                      <a:pt x="1506" y="5012"/>
                    </a:lnTo>
                    <a:lnTo>
                      <a:pt x="1364" y="4988"/>
                    </a:lnTo>
                    <a:lnTo>
                      <a:pt x="1223" y="4964"/>
                    </a:lnTo>
                    <a:lnTo>
                      <a:pt x="1106" y="4894"/>
                    </a:lnTo>
                    <a:lnTo>
                      <a:pt x="988" y="4800"/>
                    </a:lnTo>
                    <a:lnTo>
                      <a:pt x="894" y="4682"/>
                    </a:lnTo>
                    <a:lnTo>
                      <a:pt x="823" y="4565"/>
                    </a:lnTo>
                    <a:lnTo>
                      <a:pt x="776" y="4423"/>
                    </a:lnTo>
                    <a:lnTo>
                      <a:pt x="776" y="4282"/>
                    </a:lnTo>
                    <a:lnTo>
                      <a:pt x="776" y="4118"/>
                    </a:lnTo>
                    <a:lnTo>
                      <a:pt x="823" y="3976"/>
                    </a:lnTo>
                    <a:lnTo>
                      <a:pt x="894" y="3859"/>
                    </a:lnTo>
                    <a:lnTo>
                      <a:pt x="988" y="3741"/>
                    </a:lnTo>
                    <a:lnTo>
                      <a:pt x="1106" y="3647"/>
                    </a:lnTo>
                    <a:lnTo>
                      <a:pt x="1223" y="3577"/>
                    </a:lnTo>
                    <a:lnTo>
                      <a:pt x="1364" y="3553"/>
                    </a:lnTo>
                    <a:lnTo>
                      <a:pt x="1506" y="3529"/>
                    </a:lnTo>
                    <a:lnTo>
                      <a:pt x="1741" y="3529"/>
                    </a:lnTo>
                    <a:lnTo>
                      <a:pt x="1694" y="3271"/>
                    </a:lnTo>
                    <a:lnTo>
                      <a:pt x="1670" y="3012"/>
                    </a:lnTo>
                    <a:lnTo>
                      <a:pt x="1670" y="2847"/>
                    </a:lnTo>
                    <a:lnTo>
                      <a:pt x="1694" y="2683"/>
                    </a:lnTo>
                    <a:lnTo>
                      <a:pt x="1741" y="2518"/>
                    </a:lnTo>
                    <a:lnTo>
                      <a:pt x="1811" y="2377"/>
                    </a:lnTo>
                    <a:lnTo>
                      <a:pt x="1882" y="2212"/>
                    </a:lnTo>
                    <a:lnTo>
                      <a:pt x="1953" y="2071"/>
                    </a:lnTo>
                    <a:lnTo>
                      <a:pt x="2047" y="1953"/>
                    </a:lnTo>
                    <a:lnTo>
                      <a:pt x="2164" y="1836"/>
                    </a:lnTo>
                    <a:lnTo>
                      <a:pt x="2282" y="1718"/>
                    </a:lnTo>
                    <a:lnTo>
                      <a:pt x="2400" y="1624"/>
                    </a:lnTo>
                    <a:lnTo>
                      <a:pt x="2541" y="1553"/>
                    </a:lnTo>
                    <a:lnTo>
                      <a:pt x="2682" y="1483"/>
                    </a:lnTo>
                    <a:lnTo>
                      <a:pt x="2847" y="1412"/>
                    </a:lnTo>
                    <a:lnTo>
                      <a:pt x="3011" y="1365"/>
                    </a:lnTo>
                    <a:lnTo>
                      <a:pt x="3176" y="1342"/>
                    </a:lnTo>
                    <a:lnTo>
                      <a:pt x="3341" y="1342"/>
                    </a:lnTo>
                    <a:lnTo>
                      <a:pt x="3646" y="1365"/>
                    </a:lnTo>
                    <a:lnTo>
                      <a:pt x="3905" y="1436"/>
                    </a:lnTo>
                    <a:lnTo>
                      <a:pt x="4164" y="1553"/>
                    </a:lnTo>
                    <a:lnTo>
                      <a:pt x="4399" y="1718"/>
                    </a:lnTo>
                    <a:lnTo>
                      <a:pt x="4540" y="1506"/>
                    </a:lnTo>
                    <a:lnTo>
                      <a:pt x="4705" y="1318"/>
                    </a:lnTo>
                    <a:lnTo>
                      <a:pt x="4893" y="1154"/>
                    </a:lnTo>
                    <a:lnTo>
                      <a:pt x="5081" y="1012"/>
                    </a:lnTo>
                    <a:lnTo>
                      <a:pt x="5317" y="918"/>
                    </a:lnTo>
                    <a:lnTo>
                      <a:pt x="5552" y="824"/>
                    </a:lnTo>
                    <a:lnTo>
                      <a:pt x="5811" y="777"/>
                    </a:lnTo>
                    <a:lnTo>
                      <a:pt x="6069" y="754"/>
                    </a:lnTo>
                    <a:close/>
                    <a:moveTo>
                      <a:pt x="5811" y="1"/>
                    </a:moveTo>
                    <a:lnTo>
                      <a:pt x="5552" y="48"/>
                    </a:lnTo>
                    <a:lnTo>
                      <a:pt x="5293" y="95"/>
                    </a:lnTo>
                    <a:lnTo>
                      <a:pt x="5058" y="189"/>
                    </a:lnTo>
                    <a:lnTo>
                      <a:pt x="4823" y="307"/>
                    </a:lnTo>
                    <a:lnTo>
                      <a:pt x="4611" y="424"/>
                    </a:lnTo>
                    <a:lnTo>
                      <a:pt x="4399" y="565"/>
                    </a:lnTo>
                    <a:lnTo>
                      <a:pt x="4211" y="730"/>
                    </a:lnTo>
                    <a:lnTo>
                      <a:pt x="3999" y="660"/>
                    </a:lnTo>
                    <a:lnTo>
                      <a:pt x="3788" y="612"/>
                    </a:lnTo>
                    <a:lnTo>
                      <a:pt x="3576" y="589"/>
                    </a:lnTo>
                    <a:lnTo>
                      <a:pt x="3105" y="589"/>
                    </a:lnTo>
                    <a:lnTo>
                      <a:pt x="2870" y="636"/>
                    </a:lnTo>
                    <a:lnTo>
                      <a:pt x="2635" y="683"/>
                    </a:lnTo>
                    <a:lnTo>
                      <a:pt x="2423" y="754"/>
                    </a:lnTo>
                    <a:lnTo>
                      <a:pt x="2211" y="848"/>
                    </a:lnTo>
                    <a:lnTo>
                      <a:pt x="2023" y="965"/>
                    </a:lnTo>
                    <a:lnTo>
                      <a:pt x="1835" y="1106"/>
                    </a:lnTo>
                    <a:lnTo>
                      <a:pt x="1670" y="1248"/>
                    </a:lnTo>
                    <a:lnTo>
                      <a:pt x="1506" y="1412"/>
                    </a:lnTo>
                    <a:lnTo>
                      <a:pt x="1364" y="1600"/>
                    </a:lnTo>
                    <a:lnTo>
                      <a:pt x="1247" y="1789"/>
                    </a:lnTo>
                    <a:lnTo>
                      <a:pt x="1129" y="2000"/>
                    </a:lnTo>
                    <a:lnTo>
                      <a:pt x="1059" y="2212"/>
                    </a:lnTo>
                    <a:lnTo>
                      <a:pt x="988" y="2424"/>
                    </a:lnTo>
                    <a:lnTo>
                      <a:pt x="941" y="2659"/>
                    </a:lnTo>
                    <a:lnTo>
                      <a:pt x="918" y="2894"/>
                    </a:lnTo>
                    <a:lnTo>
                      <a:pt x="729" y="2988"/>
                    </a:lnTo>
                    <a:lnTo>
                      <a:pt x="541" y="3130"/>
                    </a:lnTo>
                    <a:lnTo>
                      <a:pt x="400" y="3271"/>
                    </a:lnTo>
                    <a:lnTo>
                      <a:pt x="259" y="3435"/>
                    </a:lnTo>
                    <a:lnTo>
                      <a:pt x="165" y="3624"/>
                    </a:lnTo>
                    <a:lnTo>
                      <a:pt x="71" y="3835"/>
                    </a:lnTo>
                    <a:lnTo>
                      <a:pt x="24" y="4047"/>
                    </a:lnTo>
                    <a:lnTo>
                      <a:pt x="0" y="4282"/>
                    </a:lnTo>
                    <a:lnTo>
                      <a:pt x="24" y="4423"/>
                    </a:lnTo>
                    <a:lnTo>
                      <a:pt x="47" y="4565"/>
                    </a:lnTo>
                    <a:lnTo>
                      <a:pt x="71" y="4729"/>
                    </a:lnTo>
                    <a:lnTo>
                      <a:pt x="118" y="4847"/>
                    </a:lnTo>
                    <a:lnTo>
                      <a:pt x="188" y="4988"/>
                    </a:lnTo>
                    <a:lnTo>
                      <a:pt x="259" y="5106"/>
                    </a:lnTo>
                    <a:lnTo>
                      <a:pt x="447" y="5341"/>
                    </a:lnTo>
                    <a:lnTo>
                      <a:pt x="682" y="5529"/>
                    </a:lnTo>
                    <a:lnTo>
                      <a:pt x="800" y="5600"/>
                    </a:lnTo>
                    <a:lnTo>
                      <a:pt x="918" y="5647"/>
                    </a:lnTo>
                    <a:lnTo>
                      <a:pt x="1059" y="5717"/>
                    </a:lnTo>
                    <a:lnTo>
                      <a:pt x="1200" y="5741"/>
                    </a:lnTo>
                    <a:lnTo>
                      <a:pt x="1364" y="5764"/>
                    </a:lnTo>
                    <a:lnTo>
                      <a:pt x="8257" y="5764"/>
                    </a:lnTo>
                    <a:lnTo>
                      <a:pt x="8398" y="5741"/>
                    </a:lnTo>
                    <a:lnTo>
                      <a:pt x="8539" y="5717"/>
                    </a:lnTo>
                    <a:lnTo>
                      <a:pt x="8681" y="5647"/>
                    </a:lnTo>
                    <a:lnTo>
                      <a:pt x="8822" y="5600"/>
                    </a:lnTo>
                    <a:lnTo>
                      <a:pt x="8939" y="5529"/>
                    </a:lnTo>
                    <a:lnTo>
                      <a:pt x="9151" y="5341"/>
                    </a:lnTo>
                    <a:lnTo>
                      <a:pt x="9339" y="5106"/>
                    </a:lnTo>
                    <a:lnTo>
                      <a:pt x="9410" y="4988"/>
                    </a:lnTo>
                    <a:lnTo>
                      <a:pt x="9480" y="4847"/>
                    </a:lnTo>
                    <a:lnTo>
                      <a:pt x="9527" y="4729"/>
                    </a:lnTo>
                    <a:lnTo>
                      <a:pt x="9574" y="4565"/>
                    </a:lnTo>
                    <a:lnTo>
                      <a:pt x="9598" y="4423"/>
                    </a:lnTo>
                    <a:lnTo>
                      <a:pt x="9598" y="4282"/>
                    </a:lnTo>
                    <a:lnTo>
                      <a:pt x="9598" y="4047"/>
                    </a:lnTo>
                    <a:lnTo>
                      <a:pt x="9551" y="3835"/>
                    </a:lnTo>
                    <a:lnTo>
                      <a:pt x="9480" y="3647"/>
                    </a:lnTo>
                    <a:lnTo>
                      <a:pt x="9363" y="3459"/>
                    </a:lnTo>
                    <a:lnTo>
                      <a:pt x="9245" y="3294"/>
                    </a:lnTo>
                    <a:lnTo>
                      <a:pt x="9104" y="3153"/>
                    </a:lnTo>
                    <a:lnTo>
                      <a:pt x="8939" y="3035"/>
                    </a:lnTo>
                    <a:lnTo>
                      <a:pt x="8775" y="2918"/>
                    </a:lnTo>
                    <a:lnTo>
                      <a:pt x="8775" y="2706"/>
                    </a:lnTo>
                    <a:lnTo>
                      <a:pt x="8751" y="2424"/>
                    </a:lnTo>
                    <a:lnTo>
                      <a:pt x="8728" y="2165"/>
                    </a:lnTo>
                    <a:lnTo>
                      <a:pt x="8657" y="1906"/>
                    </a:lnTo>
                    <a:lnTo>
                      <a:pt x="8563" y="1648"/>
                    </a:lnTo>
                    <a:lnTo>
                      <a:pt x="8445" y="1412"/>
                    </a:lnTo>
                    <a:lnTo>
                      <a:pt x="8304" y="1201"/>
                    </a:lnTo>
                    <a:lnTo>
                      <a:pt x="8163" y="989"/>
                    </a:lnTo>
                    <a:lnTo>
                      <a:pt x="7975" y="777"/>
                    </a:lnTo>
                    <a:lnTo>
                      <a:pt x="7787" y="612"/>
                    </a:lnTo>
                    <a:lnTo>
                      <a:pt x="7575" y="448"/>
                    </a:lnTo>
                    <a:lnTo>
                      <a:pt x="7363" y="330"/>
                    </a:lnTo>
                    <a:lnTo>
                      <a:pt x="7128" y="213"/>
                    </a:lnTo>
                    <a:lnTo>
                      <a:pt x="6869" y="118"/>
                    </a:lnTo>
                    <a:lnTo>
                      <a:pt x="6610" y="48"/>
                    </a:lnTo>
                    <a:lnTo>
                      <a:pt x="6352" y="1"/>
                    </a:lnTo>
                    <a:close/>
                  </a:path>
                </a:pathLst>
              </a:custGeom>
              <a:solidFill>
                <a:srgbClr val="5D5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3521106" y="3786342"/>
                <a:ext cx="274259" cy="144742"/>
              </a:xfrm>
              <a:custGeom>
                <a:avLst/>
                <a:gdLst/>
                <a:ahLst/>
                <a:cxnLst/>
                <a:rect l="l" t="t" r="r" b="b"/>
                <a:pathLst>
                  <a:path w="8070" h="4259" fill="none" extrusionOk="0">
                    <a:moveTo>
                      <a:pt x="5293" y="1"/>
                    </a:moveTo>
                    <a:lnTo>
                      <a:pt x="5293" y="1"/>
                    </a:lnTo>
                    <a:lnTo>
                      <a:pt x="5482" y="24"/>
                    </a:lnTo>
                    <a:lnTo>
                      <a:pt x="5693" y="48"/>
                    </a:lnTo>
                    <a:lnTo>
                      <a:pt x="5858" y="95"/>
                    </a:lnTo>
                    <a:lnTo>
                      <a:pt x="6046" y="165"/>
                    </a:lnTo>
                    <a:lnTo>
                      <a:pt x="6211" y="236"/>
                    </a:lnTo>
                    <a:lnTo>
                      <a:pt x="6375" y="330"/>
                    </a:lnTo>
                    <a:lnTo>
                      <a:pt x="6540" y="448"/>
                    </a:lnTo>
                    <a:lnTo>
                      <a:pt x="6658" y="565"/>
                    </a:lnTo>
                    <a:lnTo>
                      <a:pt x="6799" y="706"/>
                    </a:lnTo>
                    <a:lnTo>
                      <a:pt x="6917" y="871"/>
                    </a:lnTo>
                    <a:lnTo>
                      <a:pt x="7011" y="1012"/>
                    </a:lnTo>
                    <a:lnTo>
                      <a:pt x="7081" y="1200"/>
                    </a:lnTo>
                    <a:lnTo>
                      <a:pt x="7152" y="1365"/>
                    </a:lnTo>
                    <a:lnTo>
                      <a:pt x="7199" y="1553"/>
                    </a:lnTo>
                    <a:lnTo>
                      <a:pt x="7222" y="1741"/>
                    </a:lnTo>
                    <a:lnTo>
                      <a:pt x="7246" y="1953"/>
                    </a:lnTo>
                    <a:lnTo>
                      <a:pt x="7246" y="1953"/>
                    </a:lnTo>
                    <a:lnTo>
                      <a:pt x="7222" y="2165"/>
                    </a:lnTo>
                    <a:lnTo>
                      <a:pt x="7199" y="2377"/>
                    </a:lnTo>
                    <a:lnTo>
                      <a:pt x="7128" y="2588"/>
                    </a:lnTo>
                    <a:lnTo>
                      <a:pt x="7058" y="2776"/>
                    </a:lnTo>
                    <a:lnTo>
                      <a:pt x="7316" y="2776"/>
                    </a:lnTo>
                    <a:lnTo>
                      <a:pt x="7316" y="2776"/>
                    </a:lnTo>
                    <a:lnTo>
                      <a:pt x="7481" y="2800"/>
                    </a:lnTo>
                    <a:lnTo>
                      <a:pt x="7622" y="2824"/>
                    </a:lnTo>
                    <a:lnTo>
                      <a:pt x="7740" y="2894"/>
                    </a:lnTo>
                    <a:lnTo>
                      <a:pt x="7858" y="2988"/>
                    </a:lnTo>
                    <a:lnTo>
                      <a:pt x="7928" y="3106"/>
                    </a:lnTo>
                    <a:lnTo>
                      <a:pt x="7999" y="3223"/>
                    </a:lnTo>
                    <a:lnTo>
                      <a:pt x="8046" y="3365"/>
                    </a:lnTo>
                    <a:lnTo>
                      <a:pt x="8069" y="3529"/>
                    </a:lnTo>
                    <a:lnTo>
                      <a:pt x="8069" y="3529"/>
                    </a:lnTo>
                    <a:lnTo>
                      <a:pt x="8046" y="3670"/>
                    </a:lnTo>
                    <a:lnTo>
                      <a:pt x="7999" y="3812"/>
                    </a:lnTo>
                    <a:lnTo>
                      <a:pt x="7928" y="3929"/>
                    </a:lnTo>
                    <a:lnTo>
                      <a:pt x="7858" y="4047"/>
                    </a:lnTo>
                    <a:lnTo>
                      <a:pt x="7740" y="4141"/>
                    </a:lnTo>
                    <a:lnTo>
                      <a:pt x="7622" y="4211"/>
                    </a:lnTo>
                    <a:lnTo>
                      <a:pt x="7481" y="4235"/>
                    </a:lnTo>
                    <a:lnTo>
                      <a:pt x="7316" y="4259"/>
                    </a:lnTo>
                    <a:lnTo>
                      <a:pt x="730" y="4259"/>
                    </a:lnTo>
                    <a:lnTo>
                      <a:pt x="730" y="4259"/>
                    </a:lnTo>
                    <a:lnTo>
                      <a:pt x="588" y="4235"/>
                    </a:lnTo>
                    <a:lnTo>
                      <a:pt x="447" y="4211"/>
                    </a:lnTo>
                    <a:lnTo>
                      <a:pt x="330" y="4141"/>
                    </a:lnTo>
                    <a:lnTo>
                      <a:pt x="212" y="4047"/>
                    </a:lnTo>
                    <a:lnTo>
                      <a:pt x="118" y="3929"/>
                    </a:lnTo>
                    <a:lnTo>
                      <a:pt x="47" y="3812"/>
                    </a:lnTo>
                    <a:lnTo>
                      <a:pt x="0" y="3670"/>
                    </a:lnTo>
                    <a:lnTo>
                      <a:pt x="0" y="3529"/>
                    </a:lnTo>
                    <a:lnTo>
                      <a:pt x="0" y="3529"/>
                    </a:lnTo>
                    <a:lnTo>
                      <a:pt x="0" y="3365"/>
                    </a:lnTo>
                    <a:lnTo>
                      <a:pt x="47" y="3223"/>
                    </a:lnTo>
                    <a:lnTo>
                      <a:pt x="118" y="3106"/>
                    </a:lnTo>
                    <a:lnTo>
                      <a:pt x="212" y="2988"/>
                    </a:lnTo>
                    <a:lnTo>
                      <a:pt x="330" y="2894"/>
                    </a:lnTo>
                    <a:lnTo>
                      <a:pt x="447" y="2824"/>
                    </a:lnTo>
                    <a:lnTo>
                      <a:pt x="588" y="2800"/>
                    </a:lnTo>
                    <a:lnTo>
                      <a:pt x="730" y="2776"/>
                    </a:lnTo>
                    <a:lnTo>
                      <a:pt x="965" y="2776"/>
                    </a:lnTo>
                    <a:lnTo>
                      <a:pt x="965" y="2776"/>
                    </a:lnTo>
                    <a:lnTo>
                      <a:pt x="918" y="2518"/>
                    </a:lnTo>
                    <a:lnTo>
                      <a:pt x="894" y="2259"/>
                    </a:lnTo>
                    <a:lnTo>
                      <a:pt x="894" y="2259"/>
                    </a:lnTo>
                    <a:lnTo>
                      <a:pt x="894" y="2094"/>
                    </a:lnTo>
                    <a:lnTo>
                      <a:pt x="918" y="1930"/>
                    </a:lnTo>
                    <a:lnTo>
                      <a:pt x="965" y="1765"/>
                    </a:lnTo>
                    <a:lnTo>
                      <a:pt x="1035" y="1624"/>
                    </a:lnTo>
                    <a:lnTo>
                      <a:pt x="1106" y="1459"/>
                    </a:lnTo>
                    <a:lnTo>
                      <a:pt x="1177" y="1318"/>
                    </a:lnTo>
                    <a:lnTo>
                      <a:pt x="1271" y="1200"/>
                    </a:lnTo>
                    <a:lnTo>
                      <a:pt x="1388" y="1083"/>
                    </a:lnTo>
                    <a:lnTo>
                      <a:pt x="1506" y="965"/>
                    </a:lnTo>
                    <a:lnTo>
                      <a:pt x="1624" y="871"/>
                    </a:lnTo>
                    <a:lnTo>
                      <a:pt x="1765" y="800"/>
                    </a:lnTo>
                    <a:lnTo>
                      <a:pt x="1906" y="730"/>
                    </a:lnTo>
                    <a:lnTo>
                      <a:pt x="2071" y="659"/>
                    </a:lnTo>
                    <a:lnTo>
                      <a:pt x="2235" y="612"/>
                    </a:lnTo>
                    <a:lnTo>
                      <a:pt x="2400" y="589"/>
                    </a:lnTo>
                    <a:lnTo>
                      <a:pt x="2565" y="589"/>
                    </a:lnTo>
                    <a:lnTo>
                      <a:pt x="2565" y="589"/>
                    </a:lnTo>
                    <a:lnTo>
                      <a:pt x="2870" y="612"/>
                    </a:lnTo>
                    <a:lnTo>
                      <a:pt x="3129" y="683"/>
                    </a:lnTo>
                    <a:lnTo>
                      <a:pt x="3388" y="800"/>
                    </a:lnTo>
                    <a:lnTo>
                      <a:pt x="3623" y="965"/>
                    </a:lnTo>
                    <a:lnTo>
                      <a:pt x="3623" y="965"/>
                    </a:lnTo>
                    <a:lnTo>
                      <a:pt x="3764" y="753"/>
                    </a:lnTo>
                    <a:lnTo>
                      <a:pt x="3929" y="565"/>
                    </a:lnTo>
                    <a:lnTo>
                      <a:pt x="4117" y="401"/>
                    </a:lnTo>
                    <a:lnTo>
                      <a:pt x="4305" y="259"/>
                    </a:lnTo>
                    <a:lnTo>
                      <a:pt x="4541" y="165"/>
                    </a:lnTo>
                    <a:lnTo>
                      <a:pt x="4776" y="71"/>
                    </a:lnTo>
                    <a:lnTo>
                      <a:pt x="5035" y="24"/>
                    </a:lnTo>
                    <a:lnTo>
                      <a:pt x="529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3494735" y="3760752"/>
                <a:ext cx="326188" cy="195924"/>
              </a:xfrm>
              <a:custGeom>
                <a:avLst/>
                <a:gdLst/>
                <a:ahLst/>
                <a:cxnLst/>
                <a:rect l="l" t="t" r="r" b="b"/>
                <a:pathLst>
                  <a:path w="9598" h="5765" fill="none" extrusionOk="0">
                    <a:moveTo>
                      <a:pt x="6069" y="1"/>
                    </a:moveTo>
                    <a:lnTo>
                      <a:pt x="6069" y="1"/>
                    </a:lnTo>
                    <a:lnTo>
                      <a:pt x="5811" y="1"/>
                    </a:lnTo>
                    <a:lnTo>
                      <a:pt x="5552" y="48"/>
                    </a:lnTo>
                    <a:lnTo>
                      <a:pt x="5293" y="95"/>
                    </a:lnTo>
                    <a:lnTo>
                      <a:pt x="5058" y="189"/>
                    </a:lnTo>
                    <a:lnTo>
                      <a:pt x="4823" y="307"/>
                    </a:lnTo>
                    <a:lnTo>
                      <a:pt x="4611" y="424"/>
                    </a:lnTo>
                    <a:lnTo>
                      <a:pt x="4399" y="565"/>
                    </a:lnTo>
                    <a:lnTo>
                      <a:pt x="4211" y="730"/>
                    </a:lnTo>
                    <a:lnTo>
                      <a:pt x="4211" y="730"/>
                    </a:lnTo>
                    <a:lnTo>
                      <a:pt x="3999" y="660"/>
                    </a:lnTo>
                    <a:lnTo>
                      <a:pt x="3788" y="612"/>
                    </a:lnTo>
                    <a:lnTo>
                      <a:pt x="3576" y="589"/>
                    </a:lnTo>
                    <a:lnTo>
                      <a:pt x="3341" y="589"/>
                    </a:lnTo>
                    <a:lnTo>
                      <a:pt x="3341" y="589"/>
                    </a:lnTo>
                    <a:lnTo>
                      <a:pt x="3105" y="589"/>
                    </a:lnTo>
                    <a:lnTo>
                      <a:pt x="2870" y="636"/>
                    </a:lnTo>
                    <a:lnTo>
                      <a:pt x="2635" y="683"/>
                    </a:lnTo>
                    <a:lnTo>
                      <a:pt x="2423" y="754"/>
                    </a:lnTo>
                    <a:lnTo>
                      <a:pt x="2211" y="848"/>
                    </a:lnTo>
                    <a:lnTo>
                      <a:pt x="2023" y="965"/>
                    </a:lnTo>
                    <a:lnTo>
                      <a:pt x="1835" y="1106"/>
                    </a:lnTo>
                    <a:lnTo>
                      <a:pt x="1670" y="1248"/>
                    </a:lnTo>
                    <a:lnTo>
                      <a:pt x="1506" y="1412"/>
                    </a:lnTo>
                    <a:lnTo>
                      <a:pt x="1364" y="1600"/>
                    </a:lnTo>
                    <a:lnTo>
                      <a:pt x="1247" y="1789"/>
                    </a:lnTo>
                    <a:lnTo>
                      <a:pt x="1129" y="2000"/>
                    </a:lnTo>
                    <a:lnTo>
                      <a:pt x="1059" y="2212"/>
                    </a:lnTo>
                    <a:lnTo>
                      <a:pt x="988" y="2424"/>
                    </a:lnTo>
                    <a:lnTo>
                      <a:pt x="941" y="2659"/>
                    </a:lnTo>
                    <a:lnTo>
                      <a:pt x="918" y="2894"/>
                    </a:lnTo>
                    <a:lnTo>
                      <a:pt x="918" y="2894"/>
                    </a:lnTo>
                    <a:lnTo>
                      <a:pt x="729" y="2988"/>
                    </a:lnTo>
                    <a:lnTo>
                      <a:pt x="541" y="3130"/>
                    </a:lnTo>
                    <a:lnTo>
                      <a:pt x="400" y="3271"/>
                    </a:lnTo>
                    <a:lnTo>
                      <a:pt x="259" y="3435"/>
                    </a:lnTo>
                    <a:lnTo>
                      <a:pt x="165" y="3624"/>
                    </a:lnTo>
                    <a:lnTo>
                      <a:pt x="71" y="3835"/>
                    </a:lnTo>
                    <a:lnTo>
                      <a:pt x="24" y="4047"/>
                    </a:lnTo>
                    <a:lnTo>
                      <a:pt x="0" y="4282"/>
                    </a:lnTo>
                    <a:lnTo>
                      <a:pt x="0" y="4282"/>
                    </a:lnTo>
                    <a:lnTo>
                      <a:pt x="24" y="4423"/>
                    </a:lnTo>
                    <a:lnTo>
                      <a:pt x="47" y="4565"/>
                    </a:lnTo>
                    <a:lnTo>
                      <a:pt x="71" y="4729"/>
                    </a:lnTo>
                    <a:lnTo>
                      <a:pt x="118" y="4847"/>
                    </a:lnTo>
                    <a:lnTo>
                      <a:pt x="188" y="4988"/>
                    </a:lnTo>
                    <a:lnTo>
                      <a:pt x="259" y="5106"/>
                    </a:lnTo>
                    <a:lnTo>
                      <a:pt x="447" y="5341"/>
                    </a:lnTo>
                    <a:lnTo>
                      <a:pt x="682" y="5529"/>
                    </a:lnTo>
                    <a:lnTo>
                      <a:pt x="800" y="5600"/>
                    </a:lnTo>
                    <a:lnTo>
                      <a:pt x="918" y="5647"/>
                    </a:lnTo>
                    <a:lnTo>
                      <a:pt x="1059" y="5717"/>
                    </a:lnTo>
                    <a:lnTo>
                      <a:pt x="1200" y="5741"/>
                    </a:lnTo>
                    <a:lnTo>
                      <a:pt x="1364" y="5764"/>
                    </a:lnTo>
                    <a:lnTo>
                      <a:pt x="1506" y="5764"/>
                    </a:lnTo>
                    <a:lnTo>
                      <a:pt x="8092" y="5764"/>
                    </a:lnTo>
                    <a:lnTo>
                      <a:pt x="8092" y="5764"/>
                    </a:lnTo>
                    <a:lnTo>
                      <a:pt x="8257" y="5764"/>
                    </a:lnTo>
                    <a:lnTo>
                      <a:pt x="8398" y="5741"/>
                    </a:lnTo>
                    <a:lnTo>
                      <a:pt x="8539" y="5717"/>
                    </a:lnTo>
                    <a:lnTo>
                      <a:pt x="8681" y="5647"/>
                    </a:lnTo>
                    <a:lnTo>
                      <a:pt x="8822" y="5600"/>
                    </a:lnTo>
                    <a:lnTo>
                      <a:pt x="8939" y="5529"/>
                    </a:lnTo>
                    <a:lnTo>
                      <a:pt x="9151" y="5341"/>
                    </a:lnTo>
                    <a:lnTo>
                      <a:pt x="9339" y="5106"/>
                    </a:lnTo>
                    <a:lnTo>
                      <a:pt x="9410" y="4988"/>
                    </a:lnTo>
                    <a:lnTo>
                      <a:pt x="9480" y="4847"/>
                    </a:lnTo>
                    <a:lnTo>
                      <a:pt x="9527" y="4729"/>
                    </a:lnTo>
                    <a:lnTo>
                      <a:pt x="9574" y="4565"/>
                    </a:lnTo>
                    <a:lnTo>
                      <a:pt x="9598" y="4423"/>
                    </a:lnTo>
                    <a:lnTo>
                      <a:pt x="9598" y="4282"/>
                    </a:lnTo>
                    <a:lnTo>
                      <a:pt x="9598" y="4282"/>
                    </a:lnTo>
                    <a:lnTo>
                      <a:pt x="9598" y="4047"/>
                    </a:lnTo>
                    <a:lnTo>
                      <a:pt x="9551" y="3835"/>
                    </a:lnTo>
                    <a:lnTo>
                      <a:pt x="9480" y="3647"/>
                    </a:lnTo>
                    <a:lnTo>
                      <a:pt x="9363" y="3459"/>
                    </a:lnTo>
                    <a:lnTo>
                      <a:pt x="9245" y="3294"/>
                    </a:lnTo>
                    <a:lnTo>
                      <a:pt x="9104" y="3153"/>
                    </a:lnTo>
                    <a:lnTo>
                      <a:pt x="8939" y="3035"/>
                    </a:lnTo>
                    <a:lnTo>
                      <a:pt x="8775" y="2918"/>
                    </a:lnTo>
                    <a:lnTo>
                      <a:pt x="8775" y="2918"/>
                    </a:lnTo>
                    <a:lnTo>
                      <a:pt x="8775" y="2706"/>
                    </a:lnTo>
                    <a:lnTo>
                      <a:pt x="8775" y="2706"/>
                    </a:lnTo>
                    <a:lnTo>
                      <a:pt x="8751" y="2424"/>
                    </a:lnTo>
                    <a:lnTo>
                      <a:pt x="8728" y="2165"/>
                    </a:lnTo>
                    <a:lnTo>
                      <a:pt x="8657" y="1906"/>
                    </a:lnTo>
                    <a:lnTo>
                      <a:pt x="8563" y="1648"/>
                    </a:lnTo>
                    <a:lnTo>
                      <a:pt x="8445" y="1412"/>
                    </a:lnTo>
                    <a:lnTo>
                      <a:pt x="8304" y="1201"/>
                    </a:lnTo>
                    <a:lnTo>
                      <a:pt x="8163" y="989"/>
                    </a:lnTo>
                    <a:lnTo>
                      <a:pt x="7975" y="777"/>
                    </a:lnTo>
                    <a:lnTo>
                      <a:pt x="7787" y="612"/>
                    </a:lnTo>
                    <a:lnTo>
                      <a:pt x="7575" y="448"/>
                    </a:lnTo>
                    <a:lnTo>
                      <a:pt x="7363" y="330"/>
                    </a:lnTo>
                    <a:lnTo>
                      <a:pt x="7128" y="213"/>
                    </a:lnTo>
                    <a:lnTo>
                      <a:pt x="6869" y="118"/>
                    </a:lnTo>
                    <a:lnTo>
                      <a:pt x="6610" y="48"/>
                    </a:lnTo>
                    <a:lnTo>
                      <a:pt x="6352" y="1"/>
                    </a:lnTo>
                    <a:lnTo>
                      <a:pt x="6069" y="1"/>
                    </a:lnTo>
                    <a:lnTo>
                      <a:pt x="606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1" name="Google Shape;1051;p36"/>
            <p:cNvSpPr/>
            <p:nvPr/>
          </p:nvSpPr>
          <p:spPr>
            <a:xfrm>
              <a:off x="5298414" y="4367229"/>
              <a:ext cx="130985" cy="45354"/>
            </a:xfrm>
            <a:custGeom>
              <a:avLst/>
              <a:gdLst/>
              <a:ahLst/>
              <a:cxnLst/>
              <a:rect l="l" t="t" r="r" b="b"/>
              <a:pathLst>
                <a:path w="4283" h="1483" extrusionOk="0">
                  <a:moveTo>
                    <a:pt x="754" y="1"/>
                  </a:moveTo>
                  <a:lnTo>
                    <a:pt x="589" y="24"/>
                  </a:lnTo>
                  <a:lnTo>
                    <a:pt x="471" y="72"/>
                  </a:lnTo>
                  <a:lnTo>
                    <a:pt x="330" y="142"/>
                  </a:lnTo>
                  <a:lnTo>
                    <a:pt x="213" y="236"/>
                  </a:lnTo>
                  <a:lnTo>
                    <a:pt x="142" y="330"/>
                  </a:lnTo>
                  <a:lnTo>
                    <a:pt x="71" y="424"/>
                  </a:lnTo>
                  <a:lnTo>
                    <a:pt x="24" y="589"/>
                  </a:lnTo>
                  <a:lnTo>
                    <a:pt x="1" y="754"/>
                  </a:lnTo>
                  <a:lnTo>
                    <a:pt x="24" y="895"/>
                  </a:lnTo>
                  <a:lnTo>
                    <a:pt x="71" y="1036"/>
                  </a:lnTo>
                  <a:lnTo>
                    <a:pt x="142" y="1177"/>
                  </a:lnTo>
                  <a:lnTo>
                    <a:pt x="236" y="1271"/>
                  </a:lnTo>
                  <a:lnTo>
                    <a:pt x="330" y="1365"/>
                  </a:lnTo>
                  <a:lnTo>
                    <a:pt x="471" y="1436"/>
                  </a:lnTo>
                  <a:lnTo>
                    <a:pt x="589" y="1483"/>
                  </a:lnTo>
                  <a:lnTo>
                    <a:pt x="3671" y="1483"/>
                  </a:lnTo>
                  <a:lnTo>
                    <a:pt x="3812" y="1436"/>
                  </a:lnTo>
                  <a:lnTo>
                    <a:pt x="3953" y="1365"/>
                  </a:lnTo>
                  <a:lnTo>
                    <a:pt x="4047" y="1271"/>
                  </a:lnTo>
                  <a:lnTo>
                    <a:pt x="4141" y="1177"/>
                  </a:lnTo>
                  <a:lnTo>
                    <a:pt x="4212" y="1036"/>
                  </a:lnTo>
                  <a:lnTo>
                    <a:pt x="4259" y="895"/>
                  </a:lnTo>
                  <a:lnTo>
                    <a:pt x="4282" y="754"/>
                  </a:lnTo>
                  <a:lnTo>
                    <a:pt x="4259" y="589"/>
                  </a:lnTo>
                  <a:lnTo>
                    <a:pt x="4188" y="424"/>
                  </a:lnTo>
                  <a:lnTo>
                    <a:pt x="4141" y="330"/>
                  </a:lnTo>
                  <a:lnTo>
                    <a:pt x="4094" y="260"/>
                  </a:lnTo>
                  <a:lnTo>
                    <a:pt x="3929" y="119"/>
                  </a:lnTo>
                  <a:lnTo>
                    <a:pt x="3835" y="72"/>
                  </a:lnTo>
                  <a:lnTo>
                    <a:pt x="3741" y="48"/>
                  </a:lnTo>
                  <a:lnTo>
                    <a:pt x="3647" y="24"/>
                  </a:lnTo>
                  <a:lnTo>
                    <a:pt x="3530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6"/>
            <p:cNvSpPr/>
            <p:nvPr/>
          </p:nvSpPr>
          <p:spPr>
            <a:xfrm>
              <a:off x="5300586" y="4367229"/>
              <a:ext cx="125939" cy="25934"/>
            </a:xfrm>
            <a:custGeom>
              <a:avLst/>
              <a:gdLst/>
              <a:ahLst/>
              <a:cxnLst/>
              <a:rect l="l" t="t" r="r" b="b"/>
              <a:pathLst>
                <a:path w="4118" h="848" extrusionOk="0">
                  <a:moveTo>
                    <a:pt x="683" y="1"/>
                  </a:moveTo>
                  <a:lnTo>
                    <a:pt x="518" y="24"/>
                  </a:lnTo>
                  <a:lnTo>
                    <a:pt x="400" y="72"/>
                  </a:lnTo>
                  <a:lnTo>
                    <a:pt x="259" y="142"/>
                  </a:lnTo>
                  <a:lnTo>
                    <a:pt x="142" y="236"/>
                  </a:lnTo>
                  <a:lnTo>
                    <a:pt x="71" y="330"/>
                  </a:lnTo>
                  <a:lnTo>
                    <a:pt x="0" y="424"/>
                  </a:lnTo>
                  <a:lnTo>
                    <a:pt x="71" y="519"/>
                  </a:lnTo>
                  <a:lnTo>
                    <a:pt x="118" y="589"/>
                  </a:lnTo>
                  <a:lnTo>
                    <a:pt x="283" y="730"/>
                  </a:lnTo>
                  <a:lnTo>
                    <a:pt x="377" y="777"/>
                  </a:lnTo>
                  <a:lnTo>
                    <a:pt x="471" y="801"/>
                  </a:lnTo>
                  <a:lnTo>
                    <a:pt x="565" y="824"/>
                  </a:lnTo>
                  <a:lnTo>
                    <a:pt x="683" y="848"/>
                  </a:lnTo>
                  <a:lnTo>
                    <a:pt x="3459" y="848"/>
                  </a:lnTo>
                  <a:lnTo>
                    <a:pt x="3600" y="824"/>
                  </a:lnTo>
                  <a:lnTo>
                    <a:pt x="3741" y="777"/>
                  </a:lnTo>
                  <a:lnTo>
                    <a:pt x="3882" y="707"/>
                  </a:lnTo>
                  <a:lnTo>
                    <a:pt x="3976" y="613"/>
                  </a:lnTo>
                  <a:lnTo>
                    <a:pt x="4070" y="519"/>
                  </a:lnTo>
                  <a:lnTo>
                    <a:pt x="4117" y="424"/>
                  </a:lnTo>
                  <a:lnTo>
                    <a:pt x="4070" y="330"/>
                  </a:lnTo>
                  <a:lnTo>
                    <a:pt x="4023" y="260"/>
                  </a:lnTo>
                  <a:lnTo>
                    <a:pt x="3858" y="119"/>
                  </a:lnTo>
                  <a:lnTo>
                    <a:pt x="3764" y="72"/>
                  </a:lnTo>
                  <a:lnTo>
                    <a:pt x="3670" y="48"/>
                  </a:lnTo>
                  <a:lnTo>
                    <a:pt x="3576" y="24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6"/>
            <p:cNvSpPr/>
            <p:nvPr/>
          </p:nvSpPr>
          <p:spPr>
            <a:xfrm>
              <a:off x="5275417" y="4344232"/>
              <a:ext cx="177012" cy="92114"/>
            </a:xfrm>
            <a:custGeom>
              <a:avLst/>
              <a:gdLst/>
              <a:ahLst/>
              <a:cxnLst/>
              <a:rect l="l" t="t" r="r" b="b"/>
              <a:pathLst>
                <a:path w="5788" h="3012" extrusionOk="0">
                  <a:moveTo>
                    <a:pt x="4282" y="753"/>
                  </a:moveTo>
                  <a:lnTo>
                    <a:pt x="4399" y="776"/>
                  </a:lnTo>
                  <a:lnTo>
                    <a:pt x="4493" y="800"/>
                  </a:lnTo>
                  <a:lnTo>
                    <a:pt x="4587" y="824"/>
                  </a:lnTo>
                  <a:lnTo>
                    <a:pt x="4681" y="871"/>
                  </a:lnTo>
                  <a:lnTo>
                    <a:pt x="4846" y="1012"/>
                  </a:lnTo>
                  <a:lnTo>
                    <a:pt x="4893" y="1082"/>
                  </a:lnTo>
                  <a:lnTo>
                    <a:pt x="4940" y="1176"/>
                  </a:lnTo>
                  <a:lnTo>
                    <a:pt x="5011" y="1341"/>
                  </a:lnTo>
                  <a:lnTo>
                    <a:pt x="5034" y="1506"/>
                  </a:lnTo>
                  <a:lnTo>
                    <a:pt x="5011" y="1647"/>
                  </a:lnTo>
                  <a:lnTo>
                    <a:pt x="4964" y="1788"/>
                  </a:lnTo>
                  <a:lnTo>
                    <a:pt x="4893" y="1929"/>
                  </a:lnTo>
                  <a:lnTo>
                    <a:pt x="4799" y="2023"/>
                  </a:lnTo>
                  <a:lnTo>
                    <a:pt x="4705" y="2117"/>
                  </a:lnTo>
                  <a:lnTo>
                    <a:pt x="4564" y="2188"/>
                  </a:lnTo>
                  <a:lnTo>
                    <a:pt x="4423" y="2235"/>
                  </a:lnTo>
                  <a:lnTo>
                    <a:pt x="1341" y="2235"/>
                  </a:lnTo>
                  <a:lnTo>
                    <a:pt x="1223" y="2188"/>
                  </a:lnTo>
                  <a:lnTo>
                    <a:pt x="1082" y="2117"/>
                  </a:lnTo>
                  <a:lnTo>
                    <a:pt x="988" y="2023"/>
                  </a:lnTo>
                  <a:lnTo>
                    <a:pt x="894" y="1929"/>
                  </a:lnTo>
                  <a:lnTo>
                    <a:pt x="823" y="1788"/>
                  </a:lnTo>
                  <a:lnTo>
                    <a:pt x="776" y="1647"/>
                  </a:lnTo>
                  <a:lnTo>
                    <a:pt x="753" y="1506"/>
                  </a:lnTo>
                  <a:lnTo>
                    <a:pt x="776" y="1341"/>
                  </a:lnTo>
                  <a:lnTo>
                    <a:pt x="823" y="1176"/>
                  </a:lnTo>
                  <a:lnTo>
                    <a:pt x="894" y="1082"/>
                  </a:lnTo>
                  <a:lnTo>
                    <a:pt x="965" y="988"/>
                  </a:lnTo>
                  <a:lnTo>
                    <a:pt x="1082" y="894"/>
                  </a:lnTo>
                  <a:lnTo>
                    <a:pt x="1223" y="824"/>
                  </a:lnTo>
                  <a:lnTo>
                    <a:pt x="1341" y="776"/>
                  </a:lnTo>
                  <a:lnTo>
                    <a:pt x="1506" y="753"/>
                  </a:lnTo>
                  <a:close/>
                  <a:moveTo>
                    <a:pt x="1365" y="0"/>
                  </a:moveTo>
                  <a:lnTo>
                    <a:pt x="1200" y="24"/>
                  </a:lnTo>
                  <a:lnTo>
                    <a:pt x="1059" y="71"/>
                  </a:lnTo>
                  <a:lnTo>
                    <a:pt x="918" y="118"/>
                  </a:lnTo>
                  <a:lnTo>
                    <a:pt x="800" y="188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47" y="447"/>
                  </a:lnTo>
                  <a:lnTo>
                    <a:pt x="282" y="635"/>
                  </a:lnTo>
                  <a:lnTo>
                    <a:pt x="165" y="847"/>
                  </a:lnTo>
                  <a:lnTo>
                    <a:pt x="94" y="988"/>
                  </a:lnTo>
                  <a:lnTo>
                    <a:pt x="47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8" y="2211"/>
                  </a:lnTo>
                  <a:lnTo>
                    <a:pt x="259" y="2353"/>
                  </a:lnTo>
                  <a:lnTo>
                    <a:pt x="447" y="2564"/>
                  </a:lnTo>
                  <a:lnTo>
                    <a:pt x="659" y="2753"/>
                  </a:lnTo>
                  <a:lnTo>
                    <a:pt x="776" y="2823"/>
                  </a:lnTo>
                  <a:lnTo>
                    <a:pt x="918" y="2894"/>
                  </a:lnTo>
                  <a:lnTo>
                    <a:pt x="1059" y="2941"/>
                  </a:lnTo>
                  <a:lnTo>
                    <a:pt x="1200" y="2988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4423" y="3011"/>
                  </a:lnTo>
                  <a:lnTo>
                    <a:pt x="4564" y="2988"/>
                  </a:lnTo>
                  <a:lnTo>
                    <a:pt x="4846" y="2894"/>
                  </a:lnTo>
                  <a:lnTo>
                    <a:pt x="5105" y="2753"/>
                  </a:lnTo>
                  <a:lnTo>
                    <a:pt x="5223" y="2682"/>
                  </a:lnTo>
                  <a:lnTo>
                    <a:pt x="5340" y="2564"/>
                  </a:lnTo>
                  <a:lnTo>
                    <a:pt x="5364" y="2564"/>
                  </a:lnTo>
                  <a:lnTo>
                    <a:pt x="5458" y="2447"/>
                  </a:lnTo>
                  <a:lnTo>
                    <a:pt x="5552" y="2329"/>
                  </a:lnTo>
                  <a:lnTo>
                    <a:pt x="5669" y="2070"/>
                  </a:lnTo>
                  <a:lnTo>
                    <a:pt x="5764" y="1788"/>
                  </a:lnTo>
                  <a:lnTo>
                    <a:pt x="5787" y="1647"/>
                  </a:lnTo>
                  <a:lnTo>
                    <a:pt x="5787" y="1506"/>
                  </a:lnTo>
                  <a:lnTo>
                    <a:pt x="5787" y="1341"/>
                  </a:lnTo>
                  <a:lnTo>
                    <a:pt x="5740" y="1153"/>
                  </a:lnTo>
                  <a:lnTo>
                    <a:pt x="5693" y="988"/>
                  </a:lnTo>
                  <a:lnTo>
                    <a:pt x="5622" y="847"/>
                  </a:lnTo>
                  <a:lnTo>
                    <a:pt x="5528" y="659"/>
                  </a:lnTo>
                  <a:lnTo>
                    <a:pt x="5387" y="494"/>
                  </a:lnTo>
                  <a:lnTo>
                    <a:pt x="5246" y="353"/>
                  </a:lnTo>
                  <a:lnTo>
                    <a:pt x="5081" y="235"/>
                  </a:lnTo>
                  <a:lnTo>
                    <a:pt x="4893" y="141"/>
                  </a:lnTo>
                  <a:lnTo>
                    <a:pt x="4705" y="71"/>
                  </a:lnTo>
                  <a:lnTo>
                    <a:pt x="4493" y="24"/>
                  </a:lnTo>
                  <a:lnTo>
                    <a:pt x="4282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6"/>
            <p:cNvSpPr/>
            <p:nvPr/>
          </p:nvSpPr>
          <p:spPr>
            <a:xfrm>
              <a:off x="5298414" y="4367229"/>
              <a:ext cx="130985" cy="45354"/>
            </a:xfrm>
            <a:custGeom>
              <a:avLst/>
              <a:gdLst/>
              <a:ahLst/>
              <a:cxnLst/>
              <a:rect l="l" t="t" r="r" b="b"/>
              <a:pathLst>
                <a:path w="4283" h="1483" fill="none" extrusionOk="0">
                  <a:moveTo>
                    <a:pt x="3530" y="1"/>
                  </a:moveTo>
                  <a:lnTo>
                    <a:pt x="3530" y="1"/>
                  </a:lnTo>
                  <a:lnTo>
                    <a:pt x="3647" y="24"/>
                  </a:lnTo>
                  <a:lnTo>
                    <a:pt x="3741" y="48"/>
                  </a:lnTo>
                  <a:lnTo>
                    <a:pt x="3835" y="72"/>
                  </a:lnTo>
                  <a:lnTo>
                    <a:pt x="3929" y="119"/>
                  </a:lnTo>
                  <a:lnTo>
                    <a:pt x="4094" y="260"/>
                  </a:lnTo>
                  <a:lnTo>
                    <a:pt x="4141" y="330"/>
                  </a:lnTo>
                  <a:lnTo>
                    <a:pt x="4188" y="424"/>
                  </a:lnTo>
                  <a:lnTo>
                    <a:pt x="4188" y="424"/>
                  </a:lnTo>
                  <a:lnTo>
                    <a:pt x="4259" y="589"/>
                  </a:lnTo>
                  <a:lnTo>
                    <a:pt x="4282" y="754"/>
                  </a:lnTo>
                  <a:lnTo>
                    <a:pt x="4282" y="754"/>
                  </a:lnTo>
                  <a:lnTo>
                    <a:pt x="4259" y="895"/>
                  </a:lnTo>
                  <a:lnTo>
                    <a:pt x="4212" y="1036"/>
                  </a:lnTo>
                  <a:lnTo>
                    <a:pt x="4141" y="1177"/>
                  </a:lnTo>
                  <a:lnTo>
                    <a:pt x="4047" y="1271"/>
                  </a:lnTo>
                  <a:lnTo>
                    <a:pt x="4047" y="1271"/>
                  </a:lnTo>
                  <a:lnTo>
                    <a:pt x="3953" y="1365"/>
                  </a:lnTo>
                  <a:lnTo>
                    <a:pt x="3812" y="1436"/>
                  </a:lnTo>
                  <a:lnTo>
                    <a:pt x="3671" y="1483"/>
                  </a:lnTo>
                  <a:lnTo>
                    <a:pt x="3530" y="1483"/>
                  </a:lnTo>
                  <a:lnTo>
                    <a:pt x="754" y="1483"/>
                  </a:lnTo>
                  <a:lnTo>
                    <a:pt x="754" y="1483"/>
                  </a:lnTo>
                  <a:lnTo>
                    <a:pt x="589" y="1483"/>
                  </a:lnTo>
                  <a:lnTo>
                    <a:pt x="471" y="1436"/>
                  </a:lnTo>
                  <a:lnTo>
                    <a:pt x="330" y="1365"/>
                  </a:lnTo>
                  <a:lnTo>
                    <a:pt x="236" y="1271"/>
                  </a:lnTo>
                  <a:lnTo>
                    <a:pt x="142" y="1177"/>
                  </a:lnTo>
                  <a:lnTo>
                    <a:pt x="71" y="1036"/>
                  </a:lnTo>
                  <a:lnTo>
                    <a:pt x="24" y="895"/>
                  </a:lnTo>
                  <a:lnTo>
                    <a:pt x="1" y="754"/>
                  </a:lnTo>
                  <a:lnTo>
                    <a:pt x="1" y="754"/>
                  </a:lnTo>
                  <a:lnTo>
                    <a:pt x="24" y="589"/>
                  </a:lnTo>
                  <a:lnTo>
                    <a:pt x="71" y="424"/>
                  </a:lnTo>
                  <a:lnTo>
                    <a:pt x="71" y="424"/>
                  </a:lnTo>
                  <a:lnTo>
                    <a:pt x="142" y="330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330" y="142"/>
                  </a:lnTo>
                  <a:lnTo>
                    <a:pt x="471" y="72"/>
                  </a:lnTo>
                  <a:lnTo>
                    <a:pt x="589" y="24"/>
                  </a:lnTo>
                  <a:lnTo>
                    <a:pt x="754" y="1"/>
                  </a:lnTo>
                  <a:lnTo>
                    <a:pt x="353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6"/>
            <p:cNvSpPr/>
            <p:nvPr/>
          </p:nvSpPr>
          <p:spPr>
            <a:xfrm>
              <a:off x="5275417" y="4344232"/>
              <a:ext cx="177012" cy="92114"/>
            </a:xfrm>
            <a:custGeom>
              <a:avLst/>
              <a:gdLst/>
              <a:ahLst/>
              <a:cxnLst/>
              <a:rect l="l" t="t" r="r" b="b"/>
              <a:pathLst>
                <a:path w="5788" h="3012" fill="none" extrusionOk="0">
                  <a:moveTo>
                    <a:pt x="4282" y="0"/>
                  </a:moveTo>
                  <a:lnTo>
                    <a:pt x="1506" y="0"/>
                  </a:lnTo>
                  <a:lnTo>
                    <a:pt x="1506" y="0"/>
                  </a:lnTo>
                  <a:lnTo>
                    <a:pt x="1365" y="0"/>
                  </a:lnTo>
                  <a:lnTo>
                    <a:pt x="1200" y="24"/>
                  </a:lnTo>
                  <a:lnTo>
                    <a:pt x="1059" y="71"/>
                  </a:lnTo>
                  <a:lnTo>
                    <a:pt x="918" y="118"/>
                  </a:lnTo>
                  <a:lnTo>
                    <a:pt x="800" y="188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47" y="447"/>
                  </a:lnTo>
                  <a:lnTo>
                    <a:pt x="447" y="447"/>
                  </a:lnTo>
                  <a:lnTo>
                    <a:pt x="282" y="635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94" y="988"/>
                  </a:lnTo>
                  <a:lnTo>
                    <a:pt x="47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71" y="1953"/>
                  </a:lnTo>
                  <a:lnTo>
                    <a:pt x="118" y="2094"/>
                  </a:lnTo>
                  <a:lnTo>
                    <a:pt x="188" y="2211"/>
                  </a:lnTo>
                  <a:lnTo>
                    <a:pt x="259" y="2353"/>
                  </a:lnTo>
                  <a:lnTo>
                    <a:pt x="447" y="2564"/>
                  </a:lnTo>
                  <a:lnTo>
                    <a:pt x="659" y="2753"/>
                  </a:lnTo>
                  <a:lnTo>
                    <a:pt x="776" y="2823"/>
                  </a:lnTo>
                  <a:lnTo>
                    <a:pt x="918" y="2894"/>
                  </a:lnTo>
                  <a:lnTo>
                    <a:pt x="1059" y="2941"/>
                  </a:lnTo>
                  <a:lnTo>
                    <a:pt x="1200" y="2988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4282" y="3011"/>
                  </a:lnTo>
                  <a:lnTo>
                    <a:pt x="4282" y="3011"/>
                  </a:lnTo>
                  <a:lnTo>
                    <a:pt x="4423" y="3011"/>
                  </a:lnTo>
                  <a:lnTo>
                    <a:pt x="4564" y="2988"/>
                  </a:lnTo>
                  <a:lnTo>
                    <a:pt x="4846" y="2894"/>
                  </a:lnTo>
                  <a:lnTo>
                    <a:pt x="5105" y="2753"/>
                  </a:lnTo>
                  <a:lnTo>
                    <a:pt x="5223" y="2682"/>
                  </a:lnTo>
                  <a:lnTo>
                    <a:pt x="5340" y="2564"/>
                  </a:lnTo>
                  <a:lnTo>
                    <a:pt x="5340" y="2564"/>
                  </a:lnTo>
                  <a:lnTo>
                    <a:pt x="5364" y="2564"/>
                  </a:lnTo>
                  <a:lnTo>
                    <a:pt x="5364" y="2564"/>
                  </a:lnTo>
                  <a:lnTo>
                    <a:pt x="5458" y="2447"/>
                  </a:lnTo>
                  <a:lnTo>
                    <a:pt x="5552" y="2329"/>
                  </a:lnTo>
                  <a:lnTo>
                    <a:pt x="5669" y="2070"/>
                  </a:lnTo>
                  <a:lnTo>
                    <a:pt x="5764" y="1788"/>
                  </a:lnTo>
                  <a:lnTo>
                    <a:pt x="5787" y="1647"/>
                  </a:lnTo>
                  <a:lnTo>
                    <a:pt x="5787" y="1506"/>
                  </a:lnTo>
                  <a:lnTo>
                    <a:pt x="5787" y="1506"/>
                  </a:lnTo>
                  <a:lnTo>
                    <a:pt x="5787" y="1341"/>
                  </a:lnTo>
                  <a:lnTo>
                    <a:pt x="5740" y="1153"/>
                  </a:lnTo>
                  <a:lnTo>
                    <a:pt x="5693" y="988"/>
                  </a:lnTo>
                  <a:lnTo>
                    <a:pt x="5622" y="847"/>
                  </a:lnTo>
                  <a:lnTo>
                    <a:pt x="5622" y="847"/>
                  </a:lnTo>
                  <a:lnTo>
                    <a:pt x="5528" y="659"/>
                  </a:lnTo>
                  <a:lnTo>
                    <a:pt x="5387" y="494"/>
                  </a:lnTo>
                  <a:lnTo>
                    <a:pt x="5246" y="353"/>
                  </a:lnTo>
                  <a:lnTo>
                    <a:pt x="5081" y="235"/>
                  </a:lnTo>
                  <a:lnTo>
                    <a:pt x="4893" y="141"/>
                  </a:lnTo>
                  <a:lnTo>
                    <a:pt x="4705" y="71"/>
                  </a:lnTo>
                  <a:lnTo>
                    <a:pt x="4493" y="24"/>
                  </a:lnTo>
                  <a:lnTo>
                    <a:pt x="4282" y="0"/>
                  </a:lnTo>
                  <a:lnTo>
                    <a:pt x="428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6"/>
            <p:cNvSpPr/>
            <p:nvPr/>
          </p:nvSpPr>
          <p:spPr>
            <a:xfrm>
              <a:off x="5468937" y="4367229"/>
              <a:ext cx="59728" cy="45354"/>
            </a:xfrm>
            <a:custGeom>
              <a:avLst/>
              <a:gdLst/>
              <a:ahLst/>
              <a:cxnLst/>
              <a:rect l="l" t="t" r="r" b="b"/>
              <a:pathLst>
                <a:path w="1953" h="1483" extrusionOk="0">
                  <a:moveTo>
                    <a:pt x="753" y="1"/>
                  </a:moveTo>
                  <a:lnTo>
                    <a:pt x="588" y="24"/>
                  </a:lnTo>
                  <a:lnTo>
                    <a:pt x="447" y="72"/>
                  </a:lnTo>
                  <a:lnTo>
                    <a:pt x="330" y="142"/>
                  </a:lnTo>
                  <a:lnTo>
                    <a:pt x="212" y="236"/>
                  </a:lnTo>
                  <a:lnTo>
                    <a:pt x="141" y="330"/>
                  </a:lnTo>
                  <a:lnTo>
                    <a:pt x="71" y="424"/>
                  </a:lnTo>
                  <a:lnTo>
                    <a:pt x="24" y="589"/>
                  </a:lnTo>
                  <a:lnTo>
                    <a:pt x="0" y="754"/>
                  </a:lnTo>
                  <a:lnTo>
                    <a:pt x="24" y="895"/>
                  </a:lnTo>
                  <a:lnTo>
                    <a:pt x="47" y="1036"/>
                  </a:lnTo>
                  <a:lnTo>
                    <a:pt x="118" y="1177"/>
                  </a:lnTo>
                  <a:lnTo>
                    <a:pt x="212" y="1271"/>
                  </a:lnTo>
                  <a:lnTo>
                    <a:pt x="330" y="1365"/>
                  </a:lnTo>
                  <a:lnTo>
                    <a:pt x="447" y="1436"/>
                  </a:lnTo>
                  <a:lnTo>
                    <a:pt x="588" y="1483"/>
                  </a:lnTo>
                  <a:lnTo>
                    <a:pt x="1341" y="1483"/>
                  </a:lnTo>
                  <a:lnTo>
                    <a:pt x="1482" y="1436"/>
                  </a:lnTo>
                  <a:lnTo>
                    <a:pt x="1623" y="1365"/>
                  </a:lnTo>
                  <a:lnTo>
                    <a:pt x="1717" y="1271"/>
                  </a:lnTo>
                  <a:lnTo>
                    <a:pt x="1812" y="1177"/>
                  </a:lnTo>
                  <a:lnTo>
                    <a:pt x="1882" y="1036"/>
                  </a:lnTo>
                  <a:lnTo>
                    <a:pt x="1929" y="895"/>
                  </a:lnTo>
                  <a:lnTo>
                    <a:pt x="1953" y="754"/>
                  </a:lnTo>
                  <a:lnTo>
                    <a:pt x="1929" y="589"/>
                  </a:lnTo>
                  <a:lnTo>
                    <a:pt x="1859" y="424"/>
                  </a:lnTo>
                  <a:lnTo>
                    <a:pt x="1812" y="330"/>
                  </a:lnTo>
                  <a:lnTo>
                    <a:pt x="1764" y="260"/>
                  </a:lnTo>
                  <a:lnTo>
                    <a:pt x="1600" y="119"/>
                  </a:lnTo>
                  <a:lnTo>
                    <a:pt x="1506" y="72"/>
                  </a:lnTo>
                  <a:lnTo>
                    <a:pt x="1412" y="48"/>
                  </a:lnTo>
                  <a:lnTo>
                    <a:pt x="1318" y="24"/>
                  </a:lnTo>
                  <a:lnTo>
                    <a:pt x="1200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6"/>
            <p:cNvSpPr/>
            <p:nvPr/>
          </p:nvSpPr>
          <p:spPr>
            <a:xfrm>
              <a:off x="5471077" y="4367229"/>
              <a:ext cx="54712" cy="25934"/>
            </a:xfrm>
            <a:custGeom>
              <a:avLst/>
              <a:gdLst/>
              <a:ahLst/>
              <a:cxnLst/>
              <a:rect l="l" t="t" r="r" b="b"/>
              <a:pathLst>
                <a:path w="1789" h="848" extrusionOk="0">
                  <a:moveTo>
                    <a:pt x="683" y="1"/>
                  </a:moveTo>
                  <a:lnTo>
                    <a:pt x="518" y="24"/>
                  </a:lnTo>
                  <a:lnTo>
                    <a:pt x="377" y="72"/>
                  </a:lnTo>
                  <a:lnTo>
                    <a:pt x="260" y="142"/>
                  </a:lnTo>
                  <a:lnTo>
                    <a:pt x="142" y="236"/>
                  </a:lnTo>
                  <a:lnTo>
                    <a:pt x="71" y="330"/>
                  </a:lnTo>
                  <a:lnTo>
                    <a:pt x="1" y="424"/>
                  </a:lnTo>
                  <a:lnTo>
                    <a:pt x="48" y="519"/>
                  </a:lnTo>
                  <a:lnTo>
                    <a:pt x="118" y="589"/>
                  </a:lnTo>
                  <a:lnTo>
                    <a:pt x="283" y="730"/>
                  </a:lnTo>
                  <a:lnTo>
                    <a:pt x="354" y="777"/>
                  </a:lnTo>
                  <a:lnTo>
                    <a:pt x="448" y="801"/>
                  </a:lnTo>
                  <a:lnTo>
                    <a:pt x="565" y="824"/>
                  </a:lnTo>
                  <a:lnTo>
                    <a:pt x="683" y="848"/>
                  </a:lnTo>
                  <a:lnTo>
                    <a:pt x="1130" y="848"/>
                  </a:lnTo>
                  <a:lnTo>
                    <a:pt x="1271" y="824"/>
                  </a:lnTo>
                  <a:lnTo>
                    <a:pt x="1412" y="777"/>
                  </a:lnTo>
                  <a:lnTo>
                    <a:pt x="1553" y="707"/>
                  </a:lnTo>
                  <a:lnTo>
                    <a:pt x="1647" y="613"/>
                  </a:lnTo>
                  <a:lnTo>
                    <a:pt x="1742" y="519"/>
                  </a:lnTo>
                  <a:lnTo>
                    <a:pt x="1789" y="424"/>
                  </a:lnTo>
                  <a:lnTo>
                    <a:pt x="1742" y="330"/>
                  </a:lnTo>
                  <a:lnTo>
                    <a:pt x="1694" y="260"/>
                  </a:lnTo>
                  <a:lnTo>
                    <a:pt x="1530" y="119"/>
                  </a:lnTo>
                  <a:lnTo>
                    <a:pt x="1436" y="72"/>
                  </a:lnTo>
                  <a:lnTo>
                    <a:pt x="1342" y="48"/>
                  </a:lnTo>
                  <a:lnTo>
                    <a:pt x="1248" y="24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6"/>
            <p:cNvSpPr/>
            <p:nvPr/>
          </p:nvSpPr>
          <p:spPr>
            <a:xfrm>
              <a:off x="5445909" y="4344232"/>
              <a:ext cx="105785" cy="92114"/>
            </a:xfrm>
            <a:custGeom>
              <a:avLst/>
              <a:gdLst/>
              <a:ahLst/>
              <a:cxnLst/>
              <a:rect l="l" t="t" r="r" b="b"/>
              <a:pathLst>
                <a:path w="3459" h="3012" extrusionOk="0">
                  <a:moveTo>
                    <a:pt x="1953" y="753"/>
                  </a:moveTo>
                  <a:lnTo>
                    <a:pt x="2071" y="776"/>
                  </a:lnTo>
                  <a:lnTo>
                    <a:pt x="2165" y="800"/>
                  </a:lnTo>
                  <a:lnTo>
                    <a:pt x="2259" y="824"/>
                  </a:lnTo>
                  <a:lnTo>
                    <a:pt x="2353" y="871"/>
                  </a:lnTo>
                  <a:lnTo>
                    <a:pt x="2517" y="1012"/>
                  </a:lnTo>
                  <a:lnTo>
                    <a:pt x="2565" y="1082"/>
                  </a:lnTo>
                  <a:lnTo>
                    <a:pt x="2612" y="1176"/>
                  </a:lnTo>
                  <a:lnTo>
                    <a:pt x="2682" y="1341"/>
                  </a:lnTo>
                  <a:lnTo>
                    <a:pt x="2706" y="1506"/>
                  </a:lnTo>
                  <a:lnTo>
                    <a:pt x="2682" y="1647"/>
                  </a:lnTo>
                  <a:lnTo>
                    <a:pt x="2635" y="1788"/>
                  </a:lnTo>
                  <a:lnTo>
                    <a:pt x="2565" y="1929"/>
                  </a:lnTo>
                  <a:lnTo>
                    <a:pt x="2470" y="2023"/>
                  </a:lnTo>
                  <a:lnTo>
                    <a:pt x="2376" y="2117"/>
                  </a:lnTo>
                  <a:lnTo>
                    <a:pt x="2235" y="2188"/>
                  </a:lnTo>
                  <a:lnTo>
                    <a:pt x="2094" y="2235"/>
                  </a:lnTo>
                  <a:lnTo>
                    <a:pt x="1341" y="2235"/>
                  </a:lnTo>
                  <a:lnTo>
                    <a:pt x="1200" y="2188"/>
                  </a:lnTo>
                  <a:lnTo>
                    <a:pt x="1083" y="2117"/>
                  </a:lnTo>
                  <a:lnTo>
                    <a:pt x="965" y="2023"/>
                  </a:lnTo>
                  <a:lnTo>
                    <a:pt x="871" y="1929"/>
                  </a:lnTo>
                  <a:lnTo>
                    <a:pt x="800" y="1788"/>
                  </a:lnTo>
                  <a:lnTo>
                    <a:pt x="777" y="1647"/>
                  </a:lnTo>
                  <a:lnTo>
                    <a:pt x="753" y="1506"/>
                  </a:lnTo>
                  <a:lnTo>
                    <a:pt x="777" y="1341"/>
                  </a:lnTo>
                  <a:lnTo>
                    <a:pt x="824" y="1176"/>
                  </a:lnTo>
                  <a:lnTo>
                    <a:pt x="894" y="1082"/>
                  </a:lnTo>
                  <a:lnTo>
                    <a:pt x="965" y="988"/>
                  </a:lnTo>
                  <a:lnTo>
                    <a:pt x="1083" y="894"/>
                  </a:lnTo>
                  <a:lnTo>
                    <a:pt x="1200" y="824"/>
                  </a:lnTo>
                  <a:lnTo>
                    <a:pt x="1341" y="776"/>
                  </a:lnTo>
                  <a:lnTo>
                    <a:pt x="1506" y="753"/>
                  </a:lnTo>
                  <a:close/>
                  <a:moveTo>
                    <a:pt x="1341" y="0"/>
                  </a:moveTo>
                  <a:lnTo>
                    <a:pt x="1200" y="24"/>
                  </a:lnTo>
                  <a:lnTo>
                    <a:pt x="1059" y="71"/>
                  </a:lnTo>
                  <a:lnTo>
                    <a:pt x="918" y="118"/>
                  </a:lnTo>
                  <a:lnTo>
                    <a:pt x="777" y="188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24" y="447"/>
                  </a:lnTo>
                  <a:lnTo>
                    <a:pt x="283" y="635"/>
                  </a:lnTo>
                  <a:lnTo>
                    <a:pt x="142" y="847"/>
                  </a:lnTo>
                  <a:lnTo>
                    <a:pt x="71" y="988"/>
                  </a:lnTo>
                  <a:lnTo>
                    <a:pt x="24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47" y="1953"/>
                  </a:lnTo>
                  <a:lnTo>
                    <a:pt x="118" y="2094"/>
                  </a:lnTo>
                  <a:lnTo>
                    <a:pt x="165" y="2211"/>
                  </a:lnTo>
                  <a:lnTo>
                    <a:pt x="236" y="2353"/>
                  </a:lnTo>
                  <a:lnTo>
                    <a:pt x="424" y="2564"/>
                  </a:lnTo>
                  <a:lnTo>
                    <a:pt x="659" y="2753"/>
                  </a:lnTo>
                  <a:lnTo>
                    <a:pt x="777" y="2823"/>
                  </a:lnTo>
                  <a:lnTo>
                    <a:pt x="918" y="2894"/>
                  </a:lnTo>
                  <a:lnTo>
                    <a:pt x="1059" y="2941"/>
                  </a:lnTo>
                  <a:lnTo>
                    <a:pt x="1200" y="2988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2094" y="3011"/>
                  </a:lnTo>
                  <a:lnTo>
                    <a:pt x="2235" y="2988"/>
                  </a:lnTo>
                  <a:lnTo>
                    <a:pt x="2517" y="2894"/>
                  </a:lnTo>
                  <a:lnTo>
                    <a:pt x="2776" y="2753"/>
                  </a:lnTo>
                  <a:lnTo>
                    <a:pt x="2894" y="2682"/>
                  </a:lnTo>
                  <a:lnTo>
                    <a:pt x="3012" y="2564"/>
                  </a:lnTo>
                  <a:lnTo>
                    <a:pt x="3035" y="2564"/>
                  </a:lnTo>
                  <a:lnTo>
                    <a:pt x="3129" y="2447"/>
                  </a:lnTo>
                  <a:lnTo>
                    <a:pt x="3200" y="2329"/>
                  </a:lnTo>
                  <a:lnTo>
                    <a:pt x="3341" y="2070"/>
                  </a:lnTo>
                  <a:lnTo>
                    <a:pt x="3435" y="1788"/>
                  </a:lnTo>
                  <a:lnTo>
                    <a:pt x="3458" y="1647"/>
                  </a:lnTo>
                  <a:lnTo>
                    <a:pt x="3458" y="1506"/>
                  </a:lnTo>
                  <a:lnTo>
                    <a:pt x="3458" y="1341"/>
                  </a:lnTo>
                  <a:lnTo>
                    <a:pt x="3411" y="1153"/>
                  </a:lnTo>
                  <a:lnTo>
                    <a:pt x="3364" y="988"/>
                  </a:lnTo>
                  <a:lnTo>
                    <a:pt x="3294" y="847"/>
                  </a:lnTo>
                  <a:lnTo>
                    <a:pt x="3200" y="659"/>
                  </a:lnTo>
                  <a:lnTo>
                    <a:pt x="3059" y="494"/>
                  </a:lnTo>
                  <a:lnTo>
                    <a:pt x="2917" y="353"/>
                  </a:lnTo>
                  <a:lnTo>
                    <a:pt x="2753" y="235"/>
                  </a:lnTo>
                  <a:lnTo>
                    <a:pt x="2565" y="141"/>
                  </a:lnTo>
                  <a:lnTo>
                    <a:pt x="2376" y="71"/>
                  </a:lnTo>
                  <a:lnTo>
                    <a:pt x="2165" y="24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6"/>
            <p:cNvSpPr/>
            <p:nvPr/>
          </p:nvSpPr>
          <p:spPr>
            <a:xfrm>
              <a:off x="5468937" y="4367229"/>
              <a:ext cx="59728" cy="45354"/>
            </a:xfrm>
            <a:custGeom>
              <a:avLst/>
              <a:gdLst/>
              <a:ahLst/>
              <a:cxnLst/>
              <a:rect l="l" t="t" r="r" b="b"/>
              <a:pathLst>
                <a:path w="1953" h="1483" fill="none" extrusionOk="0">
                  <a:moveTo>
                    <a:pt x="1200" y="1"/>
                  </a:moveTo>
                  <a:lnTo>
                    <a:pt x="1200" y="1"/>
                  </a:lnTo>
                  <a:lnTo>
                    <a:pt x="1318" y="24"/>
                  </a:lnTo>
                  <a:lnTo>
                    <a:pt x="1412" y="48"/>
                  </a:lnTo>
                  <a:lnTo>
                    <a:pt x="1506" y="72"/>
                  </a:lnTo>
                  <a:lnTo>
                    <a:pt x="1600" y="119"/>
                  </a:lnTo>
                  <a:lnTo>
                    <a:pt x="1764" y="260"/>
                  </a:lnTo>
                  <a:lnTo>
                    <a:pt x="1812" y="330"/>
                  </a:lnTo>
                  <a:lnTo>
                    <a:pt x="1859" y="424"/>
                  </a:lnTo>
                  <a:lnTo>
                    <a:pt x="1859" y="424"/>
                  </a:lnTo>
                  <a:lnTo>
                    <a:pt x="1929" y="589"/>
                  </a:lnTo>
                  <a:lnTo>
                    <a:pt x="1953" y="754"/>
                  </a:lnTo>
                  <a:lnTo>
                    <a:pt x="1953" y="754"/>
                  </a:lnTo>
                  <a:lnTo>
                    <a:pt x="1929" y="895"/>
                  </a:lnTo>
                  <a:lnTo>
                    <a:pt x="1882" y="1036"/>
                  </a:lnTo>
                  <a:lnTo>
                    <a:pt x="1812" y="1177"/>
                  </a:lnTo>
                  <a:lnTo>
                    <a:pt x="1717" y="1271"/>
                  </a:lnTo>
                  <a:lnTo>
                    <a:pt x="1717" y="1271"/>
                  </a:lnTo>
                  <a:lnTo>
                    <a:pt x="1623" y="1365"/>
                  </a:lnTo>
                  <a:lnTo>
                    <a:pt x="1482" y="1436"/>
                  </a:lnTo>
                  <a:lnTo>
                    <a:pt x="1341" y="1483"/>
                  </a:lnTo>
                  <a:lnTo>
                    <a:pt x="1200" y="1483"/>
                  </a:lnTo>
                  <a:lnTo>
                    <a:pt x="753" y="1483"/>
                  </a:lnTo>
                  <a:lnTo>
                    <a:pt x="753" y="1483"/>
                  </a:lnTo>
                  <a:lnTo>
                    <a:pt x="588" y="1483"/>
                  </a:lnTo>
                  <a:lnTo>
                    <a:pt x="447" y="1436"/>
                  </a:lnTo>
                  <a:lnTo>
                    <a:pt x="330" y="1365"/>
                  </a:lnTo>
                  <a:lnTo>
                    <a:pt x="212" y="1271"/>
                  </a:lnTo>
                  <a:lnTo>
                    <a:pt x="118" y="1177"/>
                  </a:lnTo>
                  <a:lnTo>
                    <a:pt x="47" y="1036"/>
                  </a:lnTo>
                  <a:lnTo>
                    <a:pt x="24" y="895"/>
                  </a:lnTo>
                  <a:lnTo>
                    <a:pt x="0" y="754"/>
                  </a:lnTo>
                  <a:lnTo>
                    <a:pt x="0" y="754"/>
                  </a:lnTo>
                  <a:lnTo>
                    <a:pt x="24" y="589"/>
                  </a:lnTo>
                  <a:lnTo>
                    <a:pt x="71" y="424"/>
                  </a:lnTo>
                  <a:lnTo>
                    <a:pt x="71" y="424"/>
                  </a:lnTo>
                  <a:lnTo>
                    <a:pt x="141" y="330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330" y="142"/>
                  </a:lnTo>
                  <a:lnTo>
                    <a:pt x="447" y="72"/>
                  </a:lnTo>
                  <a:lnTo>
                    <a:pt x="588" y="24"/>
                  </a:lnTo>
                  <a:lnTo>
                    <a:pt x="753" y="1"/>
                  </a:lnTo>
                  <a:lnTo>
                    <a:pt x="12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6"/>
            <p:cNvSpPr/>
            <p:nvPr/>
          </p:nvSpPr>
          <p:spPr>
            <a:xfrm>
              <a:off x="5445909" y="4344232"/>
              <a:ext cx="105785" cy="92114"/>
            </a:xfrm>
            <a:custGeom>
              <a:avLst/>
              <a:gdLst/>
              <a:ahLst/>
              <a:cxnLst/>
              <a:rect l="l" t="t" r="r" b="b"/>
              <a:pathLst>
                <a:path w="3459" h="3012" fill="none" extrusionOk="0">
                  <a:moveTo>
                    <a:pt x="1953" y="0"/>
                  </a:moveTo>
                  <a:lnTo>
                    <a:pt x="1506" y="0"/>
                  </a:lnTo>
                  <a:lnTo>
                    <a:pt x="1506" y="0"/>
                  </a:lnTo>
                  <a:lnTo>
                    <a:pt x="1341" y="0"/>
                  </a:lnTo>
                  <a:lnTo>
                    <a:pt x="1200" y="24"/>
                  </a:lnTo>
                  <a:lnTo>
                    <a:pt x="1059" y="71"/>
                  </a:lnTo>
                  <a:lnTo>
                    <a:pt x="918" y="118"/>
                  </a:lnTo>
                  <a:lnTo>
                    <a:pt x="777" y="188"/>
                  </a:lnTo>
                  <a:lnTo>
                    <a:pt x="659" y="259"/>
                  </a:lnTo>
                  <a:lnTo>
                    <a:pt x="541" y="330"/>
                  </a:lnTo>
                  <a:lnTo>
                    <a:pt x="424" y="447"/>
                  </a:lnTo>
                  <a:lnTo>
                    <a:pt x="424" y="447"/>
                  </a:lnTo>
                  <a:lnTo>
                    <a:pt x="283" y="635"/>
                  </a:lnTo>
                  <a:lnTo>
                    <a:pt x="142" y="847"/>
                  </a:lnTo>
                  <a:lnTo>
                    <a:pt x="142" y="847"/>
                  </a:lnTo>
                  <a:lnTo>
                    <a:pt x="71" y="988"/>
                  </a:lnTo>
                  <a:lnTo>
                    <a:pt x="24" y="1153"/>
                  </a:lnTo>
                  <a:lnTo>
                    <a:pt x="0" y="1318"/>
                  </a:lnTo>
                  <a:lnTo>
                    <a:pt x="0" y="1506"/>
                  </a:lnTo>
                  <a:lnTo>
                    <a:pt x="0" y="1506"/>
                  </a:lnTo>
                  <a:lnTo>
                    <a:pt x="0" y="1647"/>
                  </a:lnTo>
                  <a:lnTo>
                    <a:pt x="24" y="1812"/>
                  </a:lnTo>
                  <a:lnTo>
                    <a:pt x="47" y="1953"/>
                  </a:lnTo>
                  <a:lnTo>
                    <a:pt x="118" y="2094"/>
                  </a:lnTo>
                  <a:lnTo>
                    <a:pt x="165" y="2211"/>
                  </a:lnTo>
                  <a:lnTo>
                    <a:pt x="236" y="2353"/>
                  </a:lnTo>
                  <a:lnTo>
                    <a:pt x="424" y="2564"/>
                  </a:lnTo>
                  <a:lnTo>
                    <a:pt x="659" y="2753"/>
                  </a:lnTo>
                  <a:lnTo>
                    <a:pt x="777" y="2823"/>
                  </a:lnTo>
                  <a:lnTo>
                    <a:pt x="918" y="2894"/>
                  </a:lnTo>
                  <a:lnTo>
                    <a:pt x="1059" y="2941"/>
                  </a:lnTo>
                  <a:lnTo>
                    <a:pt x="1200" y="2988"/>
                  </a:lnTo>
                  <a:lnTo>
                    <a:pt x="1341" y="2988"/>
                  </a:lnTo>
                  <a:lnTo>
                    <a:pt x="1506" y="3011"/>
                  </a:lnTo>
                  <a:lnTo>
                    <a:pt x="1953" y="3011"/>
                  </a:lnTo>
                  <a:lnTo>
                    <a:pt x="1953" y="3011"/>
                  </a:lnTo>
                  <a:lnTo>
                    <a:pt x="2094" y="3011"/>
                  </a:lnTo>
                  <a:lnTo>
                    <a:pt x="2235" y="2988"/>
                  </a:lnTo>
                  <a:lnTo>
                    <a:pt x="2517" y="2894"/>
                  </a:lnTo>
                  <a:lnTo>
                    <a:pt x="2776" y="2753"/>
                  </a:lnTo>
                  <a:lnTo>
                    <a:pt x="2894" y="2682"/>
                  </a:lnTo>
                  <a:lnTo>
                    <a:pt x="3012" y="2564"/>
                  </a:lnTo>
                  <a:lnTo>
                    <a:pt x="3012" y="2564"/>
                  </a:lnTo>
                  <a:lnTo>
                    <a:pt x="3035" y="2564"/>
                  </a:lnTo>
                  <a:lnTo>
                    <a:pt x="3035" y="2564"/>
                  </a:lnTo>
                  <a:lnTo>
                    <a:pt x="3129" y="2447"/>
                  </a:lnTo>
                  <a:lnTo>
                    <a:pt x="3200" y="2329"/>
                  </a:lnTo>
                  <a:lnTo>
                    <a:pt x="3341" y="2070"/>
                  </a:lnTo>
                  <a:lnTo>
                    <a:pt x="3435" y="1788"/>
                  </a:lnTo>
                  <a:lnTo>
                    <a:pt x="3458" y="1647"/>
                  </a:lnTo>
                  <a:lnTo>
                    <a:pt x="3458" y="1506"/>
                  </a:lnTo>
                  <a:lnTo>
                    <a:pt x="3458" y="1506"/>
                  </a:lnTo>
                  <a:lnTo>
                    <a:pt x="3458" y="1341"/>
                  </a:lnTo>
                  <a:lnTo>
                    <a:pt x="3411" y="1153"/>
                  </a:lnTo>
                  <a:lnTo>
                    <a:pt x="3364" y="988"/>
                  </a:lnTo>
                  <a:lnTo>
                    <a:pt x="3294" y="847"/>
                  </a:lnTo>
                  <a:lnTo>
                    <a:pt x="3294" y="847"/>
                  </a:lnTo>
                  <a:lnTo>
                    <a:pt x="3200" y="659"/>
                  </a:lnTo>
                  <a:lnTo>
                    <a:pt x="3059" y="494"/>
                  </a:lnTo>
                  <a:lnTo>
                    <a:pt x="2917" y="353"/>
                  </a:lnTo>
                  <a:lnTo>
                    <a:pt x="2753" y="235"/>
                  </a:lnTo>
                  <a:lnTo>
                    <a:pt x="2565" y="141"/>
                  </a:lnTo>
                  <a:lnTo>
                    <a:pt x="2376" y="71"/>
                  </a:lnTo>
                  <a:lnTo>
                    <a:pt x="2165" y="24"/>
                  </a:lnTo>
                  <a:lnTo>
                    <a:pt x="1953" y="0"/>
                  </a:lnTo>
                  <a:lnTo>
                    <a:pt x="19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1" name="Google Shape;1061;p36"/>
            <p:cNvGrpSpPr/>
            <p:nvPr/>
          </p:nvGrpSpPr>
          <p:grpSpPr>
            <a:xfrm>
              <a:off x="4074749" y="3518463"/>
              <a:ext cx="313097" cy="104379"/>
              <a:chOff x="3848065" y="3295480"/>
              <a:chExt cx="307048" cy="102363"/>
            </a:xfrm>
          </p:grpSpPr>
          <p:sp>
            <p:nvSpPr>
              <p:cNvPr id="1062" name="Google Shape;1062;p36"/>
              <p:cNvSpPr/>
              <p:nvPr/>
            </p:nvSpPr>
            <p:spPr>
              <a:xfrm>
                <a:off x="3874470" y="3321070"/>
                <a:ext cx="144742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1483" extrusionOk="0">
                    <a:moveTo>
                      <a:pt x="729" y="0"/>
                    </a:moveTo>
                    <a:lnTo>
                      <a:pt x="588" y="24"/>
                    </a:lnTo>
                    <a:lnTo>
                      <a:pt x="447" y="71"/>
                    </a:lnTo>
                    <a:lnTo>
                      <a:pt x="329" y="142"/>
                    </a:lnTo>
                    <a:lnTo>
                      <a:pt x="212" y="212"/>
                    </a:lnTo>
                    <a:lnTo>
                      <a:pt x="141" y="306"/>
                    </a:lnTo>
                    <a:lnTo>
                      <a:pt x="71" y="424"/>
                    </a:lnTo>
                    <a:lnTo>
                      <a:pt x="24" y="589"/>
                    </a:lnTo>
                    <a:lnTo>
                      <a:pt x="0" y="753"/>
                    </a:lnTo>
                    <a:lnTo>
                      <a:pt x="0" y="894"/>
                    </a:lnTo>
                    <a:lnTo>
                      <a:pt x="47" y="1036"/>
                    </a:lnTo>
                    <a:lnTo>
                      <a:pt x="118" y="1153"/>
                    </a:lnTo>
                    <a:lnTo>
                      <a:pt x="212" y="1271"/>
                    </a:lnTo>
                    <a:lnTo>
                      <a:pt x="329" y="1365"/>
                    </a:lnTo>
                    <a:lnTo>
                      <a:pt x="447" y="1435"/>
                    </a:lnTo>
                    <a:lnTo>
                      <a:pt x="588" y="1482"/>
                    </a:lnTo>
                    <a:lnTo>
                      <a:pt x="3670" y="1482"/>
                    </a:lnTo>
                    <a:lnTo>
                      <a:pt x="3811" y="1435"/>
                    </a:lnTo>
                    <a:lnTo>
                      <a:pt x="3929" y="1365"/>
                    </a:lnTo>
                    <a:lnTo>
                      <a:pt x="4046" y="1271"/>
                    </a:lnTo>
                    <a:lnTo>
                      <a:pt x="4140" y="1153"/>
                    </a:lnTo>
                    <a:lnTo>
                      <a:pt x="4211" y="1036"/>
                    </a:lnTo>
                    <a:lnTo>
                      <a:pt x="4258" y="894"/>
                    </a:lnTo>
                    <a:lnTo>
                      <a:pt x="4258" y="753"/>
                    </a:lnTo>
                    <a:lnTo>
                      <a:pt x="4235" y="589"/>
                    </a:lnTo>
                    <a:lnTo>
                      <a:pt x="4187" y="424"/>
                    </a:lnTo>
                    <a:lnTo>
                      <a:pt x="4140" y="330"/>
                    </a:lnTo>
                    <a:lnTo>
                      <a:pt x="4070" y="259"/>
                    </a:lnTo>
                    <a:lnTo>
                      <a:pt x="3929" y="118"/>
                    </a:lnTo>
                    <a:lnTo>
                      <a:pt x="3835" y="71"/>
                    </a:lnTo>
                    <a:lnTo>
                      <a:pt x="3741" y="48"/>
                    </a:lnTo>
                    <a:lnTo>
                      <a:pt x="3623" y="24"/>
                    </a:lnTo>
                    <a:lnTo>
                      <a:pt x="3529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3876849" y="3321070"/>
                <a:ext cx="139950" cy="28004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824" extrusionOk="0">
                    <a:moveTo>
                      <a:pt x="659" y="0"/>
                    </a:moveTo>
                    <a:lnTo>
                      <a:pt x="518" y="24"/>
                    </a:lnTo>
                    <a:lnTo>
                      <a:pt x="377" y="71"/>
                    </a:lnTo>
                    <a:lnTo>
                      <a:pt x="259" y="142"/>
                    </a:lnTo>
                    <a:lnTo>
                      <a:pt x="142" y="212"/>
                    </a:lnTo>
                    <a:lnTo>
                      <a:pt x="71" y="306"/>
                    </a:lnTo>
                    <a:lnTo>
                      <a:pt x="1" y="424"/>
                    </a:lnTo>
                    <a:lnTo>
                      <a:pt x="48" y="518"/>
                    </a:lnTo>
                    <a:lnTo>
                      <a:pt x="118" y="589"/>
                    </a:lnTo>
                    <a:lnTo>
                      <a:pt x="259" y="730"/>
                    </a:lnTo>
                    <a:lnTo>
                      <a:pt x="354" y="777"/>
                    </a:lnTo>
                    <a:lnTo>
                      <a:pt x="448" y="800"/>
                    </a:lnTo>
                    <a:lnTo>
                      <a:pt x="565" y="824"/>
                    </a:lnTo>
                    <a:lnTo>
                      <a:pt x="3600" y="824"/>
                    </a:lnTo>
                    <a:lnTo>
                      <a:pt x="3741" y="777"/>
                    </a:lnTo>
                    <a:lnTo>
                      <a:pt x="3859" y="706"/>
                    </a:lnTo>
                    <a:lnTo>
                      <a:pt x="3976" y="612"/>
                    </a:lnTo>
                    <a:lnTo>
                      <a:pt x="4047" y="518"/>
                    </a:lnTo>
                    <a:lnTo>
                      <a:pt x="4117" y="424"/>
                    </a:lnTo>
                    <a:lnTo>
                      <a:pt x="4070" y="330"/>
                    </a:lnTo>
                    <a:lnTo>
                      <a:pt x="4000" y="259"/>
                    </a:lnTo>
                    <a:lnTo>
                      <a:pt x="3859" y="118"/>
                    </a:lnTo>
                    <a:lnTo>
                      <a:pt x="3765" y="71"/>
                    </a:lnTo>
                    <a:lnTo>
                      <a:pt x="3671" y="48"/>
                    </a:lnTo>
                    <a:lnTo>
                      <a:pt x="3553" y="24"/>
                    </a:lnTo>
                    <a:lnTo>
                      <a:pt x="34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3848065" y="3295480"/>
                <a:ext cx="197521" cy="102363"/>
              </a:xfrm>
              <a:custGeom>
                <a:avLst/>
                <a:gdLst/>
                <a:ahLst/>
                <a:cxnLst/>
                <a:rect l="l" t="t" r="r" b="b"/>
                <a:pathLst>
                  <a:path w="5812" h="3012" extrusionOk="0">
                    <a:moveTo>
                      <a:pt x="4306" y="753"/>
                    </a:moveTo>
                    <a:lnTo>
                      <a:pt x="4400" y="777"/>
                    </a:lnTo>
                    <a:lnTo>
                      <a:pt x="4518" y="801"/>
                    </a:lnTo>
                    <a:lnTo>
                      <a:pt x="4612" y="824"/>
                    </a:lnTo>
                    <a:lnTo>
                      <a:pt x="4706" y="871"/>
                    </a:lnTo>
                    <a:lnTo>
                      <a:pt x="4847" y="1012"/>
                    </a:lnTo>
                    <a:lnTo>
                      <a:pt x="4917" y="1083"/>
                    </a:lnTo>
                    <a:lnTo>
                      <a:pt x="4964" y="1177"/>
                    </a:lnTo>
                    <a:lnTo>
                      <a:pt x="5012" y="1342"/>
                    </a:lnTo>
                    <a:lnTo>
                      <a:pt x="5035" y="1506"/>
                    </a:lnTo>
                    <a:lnTo>
                      <a:pt x="5035" y="1647"/>
                    </a:lnTo>
                    <a:lnTo>
                      <a:pt x="4988" y="1789"/>
                    </a:lnTo>
                    <a:lnTo>
                      <a:pt x="4917" y="1906"/>
                    </a:lnTo>
                    <a:lnTo>
                      <a:pt x="4823" y="2024"/>
                    </a:lnTo>
                    <a:lnTo>
                      <a:pt x="4706" y="2118"/>
                    </a:lnTo>
                    <a:lnTo>
                      <a:pt x="4588" y="2188"/>
                    </a:lnTo>
                    <a:lnTo>
                      <a:pt x="4447" y="2235"/>
                    </a:lnTo>
                    <a:lnTo>
                      <a:pt x="1365" y="2235"/>
                    </a:lnTo>
                    <a:lnTo>
                      <a:pt x="1224" y="2188"/>
                    </a:lnTo>
                    <a:lnTo>
                      <a:pt x="1106" y="2118"/>
                    </a:lnTo>
                    <a:lnTo>
                      <a:pt x="989" y="2024"/>
                    </a:lnTo>
                    <a:lnTo>
                      <a:pt x="895" y="1906"/>
                    </a:lnTo>
                    <a:lnTo>
                      <a:pt x="824" y="1789"/>
                    </a:lnTo>
                    <a:lnTo>
                      <a:pt x="777" y="1647"/>
                    </a:lnTo>
                    <a:lnTo>
                      <a:pt x="777" y="1506"/>
                    </a:lnTo>
                    <a:lnTo>
                      <a:pt x="801" y="1342"/>
                    </a:lnTo>
                    <a:lnTo>
                      <a:pt x="848" y="1177"/>
                    </a:lnTo>
                    <a:lnTo>
                      <a:pt x="918" y="1059"/>
                    </a:lnTo>
                    <a:lnTo>
                      <a:pt x="989" y="965"/>
                    </a:lnTo>
                    <a:lnTo>
                      <a:pt x="1106" y="895"/>
                    </a:lnTo>
                    <a:lnTo>
                      <a:pt x="1224" y="824"/>
                    </a:lnTo>
                    <a:lnTo>
                      <a:pt x="1365" y="777"/>
                    </a:lnTo>
                    <a:lnTo>
                      <a:pt x="1506" y="753"/>
                    </a:lnTo>
                    <a:close/>
                    <a:moveTo>
                      <a:pt x="1365" y="1"/>
                    </a:moveTo>
                    <a:lnTo>
                      <a:pt x="1224" y="24"/>
                    </a:lnTo>
                    <a:lnTo>
                      <a:pt x="1083" y="71"/>
                    </a:lnTo>
                    <a:lnTo>
                      <a:pt x="942" y="118"/>
                    </a:lnTo>
                    <a:lnTo>
                      <a:pt x="801" y="165"/>
                    </a:lnTo>
                    <a:lnTo>
                      <a:pt x="683" y="259"/>
                    </a:lnTo>
                    <a:lnTo>
                      <a:pt x="565" y="330"/>
                    </a:lnTo>
                    <a:lnTo>
                      <a:pt x="448" y="448"/>
                    </a:lnTo>
                    <a:lnTo>
                      <a:pt x="283" y="612"/>
                    </a:lnTo>
                    <a:lnTo>
                      <a:pt x="166" y="824"/>
                    </a:lnTo>
                    <a:lnTo>
                      <a:pt x="95" y="989"/>
                    </a:lnTo>
                    <a:lnTo>
                      <a:pt x="48" y="1153"/>
                    </a:lnTo>
                    <a:lnTo>
                      <a:pt x="24" y="1318"/>
                    </a:lnTo>
                    <a:lnTo>
                      <a:pt x="1" y="1506"/>
                    </a:lnTo>
                    <a:lnTo>
                      <a:pt x="24" y="1647"/>
                    </a:lnTo>
                    <a:lnTo>
                      <a:pt x="48" y="1812"/>
                    </a:lnTo>
                    <a:lnTo>
                      <a:pt x="71" y="1953"/>
                    </a:lnTo>
                    <a:lnTo>
                      <a:pt x="118" y="2094"/>
                    </a:lnTo>
                    <a:lnTo>
                      <a:pt x="189" y="2212"/>
                    </a:lnTo>
                    <a:lnTo>
                      <a:pt x="260" y="2330"/>
                    </a:lnTo>
                    <a:lnTo>
                      <a:pt x="448" y="2565"/>
                    </a:lnTo>
                    <a:lnTo>
                      <a:pt x="683" y="2753"/>
                    </a:lnTo>
                    <a:lnTo>
                      <a:pt x="801" y="2824"/>
                    </a:lnTo>
                    <a:lnTo>
                      <a:pt x="942" y="2894"/>
                    </a:lnTo>
                    <a:lnTo>
                      <a:pt x="1059" y="2941"/>
                    </a:lnTo>
                    <a:lnTo>
                      <a:pt x="1224" y="2965"/>
                    </a:lnTo>
                    <a:lnTo>
                      <a:pt x="1365" y="2988"/>
                    </a:lnTo>
                    <a:lnTo>
                      <a:pt x="1506" y="3012"/>
                    </a:lnTo>
                    <a:lnTo>
                      <a:pt x="4306" y="3012"/>
                    </a:lnTo>
                    <a:lnTo>
                      <a:pt x="4447" y="2988"/>
                    </a:lnTo>
                    <a:lnTo>
                      <a:pt x="4588" y="2965"/>
                    </a:lnTo>
                    <a:lnTo>
                      <a:pt x="4870" y="2894"/>
                    </a:lnTo>
                    <a:lnTo>
                      <a:pt x="5129" y="2753"/>
                    </a:lnTo>
                    <a:lnTo>
                      <a:pt x="5247" y="2659"/>
                    </a:lnTo>
                    <a:lnTo>
                      <a:pt x="5364" y="2565"/>
                    </a:lnTo>
                    <a:lnTo>
                      <a:pt x="5458" y="2447"/>
                    </a:lnTo>
                    <a:lnTo>
                      <a:pt x="5553" y="2330"/>
                    </a:lnTo>
                    <a:lnTo>
                      <a:pt x="5694" y="2071"/>
                    </a:lnTo>
                    <a:lnTo>
                      <a:pt x="5764" y="1789"/>
                    </a:lnTo>
                    <a:lnTo>
                      <a:pt x="5788" y="1647"/>
                    </a:lnTo>
                    <a:lnTo>
                      <a:pt x="5811" y="1506"/>
                    </a:lnTo>
                    <a:lnTo>
                      <a:pt x="5788" y="1318"/>
                    </a:lnTo>
                    <a:lnTo>
                      <a:pt x="5764" y="1153"/>
                    </a:lnTo>
                    <a:lnTo>
                      <a:pt x="5717" y="989"/>
                    </a:lnTo>
                    <a:lnTo>
                      <a:pt x="5647" y="848"/>
                    </a:lnTo>
                    <a:lnTo>
                      <a:pt x="5529" y="659"/>
                    </a:lnTo>
                    <a:lnTo>
                      <a:pt x="5411" y="495"/>
                    </a:lnTo>
                    <a:lnTo>
                      <a:pt x="5270" y="354"/>
                    </a:lnTo>
                    <a:lnTo>
                      <a:pt x="5106" y="212"/>
                    </a:lnTo>
                    <a:lnTo>
                      <a:pt x="4917" y="118"/>
                    </a:lnTo>
                    <a:lnTo>
                      <a:pt x="4706" y="48"/>
                    </a:lnTo>
                    <a:lnTo>
                      <a:pt x="4518" y="1"/>
                    </a:lnTo>
                    <a:close/>
                  </a:path>
                </a:pathLst>
              </a:custGeom>
              <a:solidFill>
                <a:srgbClr val="5D5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3874470" y="3321070"/>
                <a:ext cx="144742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1483" fill="none" extrusionOk="0">
                    <a:moveTo>
                      <a:pt x="3529" y="0"/>
                    </a:moveTo>
                    <a:lnTo>
                      <a:pt x="3529" y="0"/>
                    </a:lnTo>
                    <a:lnTo>
                      <a:pt x="3623" y="24"/>
                    </a:lnTo>
                    <a:lnTo>
                      <a:pt x="3741" y="48"/>
                    </a:lnTo>
                    <a:lnTo>
                      <a:pt x="3835" y="71"/>
                    </a:lnTo>
                    <a:lnTo>
                      <a:pt x="3929" y="118"/>
                    </a:lnTo>
                    <a:lnTo>
                      <a:pt x="4070" y="259"/>
                    </a:lnTo>
                    <a:lnTo>
                      <a:pt x="4140" y="330"/>
                    </a:lnTo>
                    <a:lnTo>
                      <a:pt x="4187" y="424"/>
                    </a:lnTo>
                    <a:lnTo>
                      <a:pt x="4187" y="424"/>
                    </a:lnTo>
                    <a:lnTo>
                      <a:pt x="4235" y="589"/>
                    </a:lnTo>
                    <a:lnTo>
                      <a:pt x="4258" y="753"/>
                    </a:lnTo>
                    <a:lnTo>
                      <a:pt x="4258" y="753"/>
                    </a:lnTo>
                    <a:lnTo>
                      <a:pt x="4258" y="894"/>
                    </a:lnTo>
                    <a:lnTo>
                      <a:pt x="4211" y="1036"/>
                    </a:lnTo>
                    <a:lnTo>
                      <a:pt x="4140" y="1153"/>
                    </a:lnTo>
                    <a:lnTo>
                      <a:pt x="4046" y="1271"/>
                    </a:lnTo>
                    <a:lnTo>
                      <a:pt x="4046" y="1271"/>
                    </a:lnTo>
                    <a:lnTo>
                      <a:pt x="3929" y="1365"/>
                    </a:lnTo>
                    <a:lnTo>
                      <a:pt x="3811" y="1435"/>
                    </a:lnTo>
                    <a:lnTo>
                      <a:pt x="3670" y="1482"/>
                    </a:lnTo>
                    <a:lnTo>
                      <a:pt x="3529" y="1482"/>
                    </a:lnTo>
                    <a:lnTo>
                      <a:pt x="729" y="1482"/>
                    </a:lnTo>
                    <a:lnTo>
                      <a:pt x="729" y="1482"/>
                    </a:lnTo>
                    <a:lnTo>
                      <a:pt x="588" y="1482"/>
                    </a:lnTo>
                    <a:lnTo>
                      <a:pt x="447" y="1435"/>
                    </a:lnTo>
                    <a:lnTo>
                      <a:pt x="329" y="1365"/>
                    </a:lnTo>
                    <a:lnTo>
                      <a:pt x="212" y="1271"/>
                    </a:lnTo>
                    <a:lnTo>
                      <a:pt x="118" y="1153"/>
                    </a:lnTo>
                    <a:lnTo>
                      <a:pt x="47" y="1036"/>
                    </a:lnTo>
                    <a:lnTo>
                      <a:pt x="0" y="894"/>
                    </a:lnTo>
                    <a:lnTo>
                      <a:pt x="0" y="753"/>
                    </a:lnTo>
                    <a:lnTo>
                      <a:pt x="0" y="753"/>
                    </a:lnTo>
                    <a:lnTo>
                      <a:pt x="24" y="589"/>
                    </a:lnTo>
                    <a:lnTo>
                      <a:pt x="71" y="424"/>
                    </a:lnTo>
                    <a:lnTo>
                      <a:pt x="71" y="424"/>
                    </a:lnTo>
                    <a:lnTo>
                      <a:pt x="141" y="306"/>
                    </a:lnTo>
                    <a:lnTo>
                      <a:pt x="212" y="212"/>
                    </a:lnTo>
                    <a:lnTo>
                      <a:pt x="212" y="212"/>
                    </a:lnTo>
                    <a:lnTo>
                      <a:pt x="329" y="142"/>
                    </a:lnTo>
                    <a:lnTo>
                      <a:pt x="447" y="71"/>
                    </a:lnTo>
                    <a:lnTo>
                      <a:pt x="588" y="24"/>
                    </a:lnTo>
                    <a:lnTo>
                      <a:pt x="729" y="0"/>
                    </a:lnTo>
                    <a:lnTo>
                      <a:pt x="352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3848065" y="3295480"/>
                <a:ext cx="197521" cy="102363"/>
              </a:xfrm>
              <a:custGeom>
                <a:avLst/>
                <a:gdLst/>
                <a:ahLst/>
                <a:cxnLst/>
                <a:rect l="l" t="t" r="r" b="b"/>
                <a:pathLst>
                  <a:path w="5812" h="3012" fill="none" extrusionOk="0">
                    <a:moveTo>
                      <a:pt x="4306" y="1"/>
                    </a:moveTo>
                    <a:lnTo>
                      <a:pt x="1506" y="1"/>
                    </a:lnTo>
                    <a:lnTo>
                      <a:pt x="1506" y="1"/>
                    </a:lnTo>
                    <a:lnTo>
                      <a:pt x="1365" y="1"/>
                    </a:lnTo>
                    <a:lnTo>
                      <a:pt x="1224" y="24"/>
                    </a:lnTo>
                    <a:lnTo>
                      <a:pt x="1083" y="71"/>
                    </a:lnTo>
                    <a:lnTo>
                      <a:pt x="942" y="118"/>
                    </a:lnTo>
                    <a:lnTo>
                      <a:pt x="801" y="165"/>
                    </a:lnTo>
                    <a:lnTo>
                      <a:pt x="683" y="259"/>
                    </a:lnTo>
                    <a:lnTo>
                      <a:pt x="565" y="330"/>
                    </a:lnTo>
                    <a:lnTo>
                      <a:pt x="448" y="448"/>
                    </a:lnTo>
                    <a:lnTo>
                      <a:pt x="448" y="448"/>
                    </a:lnTo>
                    <a:lnTo>
                      <a:pt x="283" y="612"/>
                    </a:lnTo>
                    <a:lnTo>
                      <a:pt x="166" y="824"/>
                    </a:lnTo>
                    <a:lnTo>
                      <a:pt x="166" y="824"/>
                    </a:lnTo>
                    <a:lnTo>
                      <a:pt x="95" y="989"/>
                    </a:lnTo>
                    <a:lnTo>
                      <a:pt x="48" y="1153"/>
                    </a:lnTo>
                    <a:lnTo>
                      <a:pt x="24" y="1318"/>
                    </a:lnTo>
                    <a:lnTo>
                      <a:pt x="1" y="1506"/>
                    </a:lnTo>
                    <a:lnTo>
                      <a:pt x="1" y="1506"/>
                    </a:lnTo>
                    <a:lnTo>
                      <a:pt x="24" y="1647"/>
                    </a:lnTo>
                    <a:lnTo>
                      <a:pt x="48" y="1812"/>
                    </a:lnTo>
                    <a:lnTo>
                      <a:pt x="71" y="1953"/>
                    </a:lnTo>
                    <a:lnTo>
                      <a:pt x="118" y="2094"/>
                    </a:lnTo>
                    <a:lnTo>
                      <a:pt x="189" y="2212"/>
                    </a:lnTo>
                    <a:lnTo>
                      <a:pt x="260" y="2330"/>
                    </a:lnTo>
                    <a:lnTo>
                      <a:pt x="448" y="2565"/>
                    </a:lnTo>
                    <a:lnTo>
                      <a:pt x="683" y="2753"/>
                    </a:lnTo>
                    <a:lnTo>
                      <a:pt x="801" y="2824"/>
                    </a:lnTo>
                    <a:lnTo>
                      <a:pt x="942" y="2894"/>
                    </a:lnTo>
                    <a:lnTo>
                      <a:pt x="1059" y="2941"/>
                    </a:lnTo>
                    <a:lnTo>
                      <a:pt x="1224" y="2965"/>
                    </a:lnTo>
                    <a:lnTo>
                      <a:pt x="1365" y="2988"/>
                    </a:lnTo>
                    <a:lnTo>
                      <a:pt x="1506" y="3012"/>
                    </a:lnTo>
                    <a:lnTo>
                      <a:pt x="4306" y="3012"/>
                    </a:lnTo>
                    <a:lnTo>
                      <a:pt x="4306" y="3012"/>
                    </a:lnTo>
                    <a:lnTo>
                      <a:pt x="4447" y="2988"/>
                    </a:lnTo>
                    <a:lnTo>
                      <a:pt x="4588" y="2965"/>
                    </a:lnTo>
                    <a:lnTo>
                      <a:pt x="4870" y="2894"/>
                    </a:lnTo>
                    <a:lnTo>
                      <a:pt x="5129" y="2753"/>
                    </a:lnTo>
                    <a:lnTo>
                      <a:pt x="5247" y="2659"/>
                    </a:lnTo>
                    <a:lnTo>
                      <a:pt x="5364" y="2565"/>
                    </a:lnTo>
                    <a:lnTo>
                      <a:pt x="5364" y="2565"/>
                    </a:lnTo>
                    <a:lnTo>
                      <a:pt x="5364" y="2565"/>
                    </a:lnTo>
                    <a:lnTo>
                      <a:pt x="5364" y="2565"/>
                    </a:lnTo>
                    <a:lnTo>
                      <a:pt x="5458" y="2447"/>
                    </a:lnTo>
                    <a:lnTo>
                      <a:pt x="5553" y="2330"/>
                    </a:lnTo>
                    <a:lnTo>
                      <a:pt x="5694" y="2071"/>
                    </a:lnTo>
                    <a:lnTo>
                      <a:pt x="5764" y="1789"/>
                    </a:lnTo>
                    <a:lnTo>
                      <a:pt x="5788" y="1647"/>
                    </a:lnTo>
                    <a:lnTo>
                      <a:pt x="5811" y="1506"/>
                    </a:lnTo>
                    <a:lnTo>
                      <a:pt x="5811" y="1506"/>
                    </a:lnTo>
                    <a:lnTo>
                      <a:pt x="5788" y="1318"/>
                    </a:lnTo>
                    <a:lnTo>
                      <a:pt x="5764" y="1153"/>
                    </a:lnTo>
                    <a:lnTo>
                      <a:pt x="5717" y="989"/>
                    </a:lnTo>
                    <a:lnTo>
                      <a:pt x="5647" y="848"/>
                    </a:lnTo>
                    <a:lnTo>
                      <a:pt x="5647" y="848"/>
                    </a:lnTo>
                    <a:lnTo>
                      <a:pt x="5529" y="659"/>
                    </a:lnTo>
                    <a:lnTo>
                      <a:pt x="5411" y="495"/>
                    </a:lnTo>
                    <a:lnTo>
                      <a:pt x="5270" y="354"/>
                    </a:lnTo>
                    <a:lnTo>
                      <a:pt x="5106" y="212"/>
                    </a:lnTo>
                    <a:lnTo>
                      <a:pt x="4917" y="118"/>
                    </a:lnTo>
                    <a:lnTo>
                      <a:pt x="4706" y="48"/>
                    </a:lnTo>
                    <a:lnTo>
                      <a:pt x="4518" y="1"/>
                    </a:lnTo>
                    <a:lnTo>
                      <a:pt x="4306" y="1"/>
                    </a:lnTo>
                    <a:lnTo>
                      <a:pt x="430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4063114" y="3321070"/>
                <a:ext cx="66407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483" extrusionOk="0">
                    <a:moveTo>
                      <a:pt x="754" y="0"/>
                    </a:moveTo>
                    <a:lnTo>
                      <a:pt x="613" y="24"/>
                    </a:lnTo>
                    <a:lnTo>
                      <a:pt x="471" y="71"/>
                    </a:lnTo>
                    <a:lnTo>
                      <a:pt x="330" y="142"/>
                    </a:lnTo>
                    <a:lnTo>
                      <a:pt x="236" y="212"/>
                    </a:lnTo>
                    <a:lnTo>
                      <a:pt x="142" y="306"/>
                    </a:lnTo>
                    <a:lnTo>
                      <a:pt x="95" y="424"/>
                    </a:lnTo>
                    <a:lnTo>
                      <a:pt x="24" y="589"/>
                    </a:lnTo>
                    <a:lnTo>
                      <a:pt x="1" y="753"/>
                    </a:lnTo>
                    <a:lnTo>
                      <a:pt x="24" y="894"/>
                    </a:lnTo>
                    <a:lnTo>
                      <a:pt x="71" y="1036"/>
                    </a:lnTo>
                    <a:lnTo>
                      <a:pt x="142" y="1153"/>
                    </a:lnTo>
                    <a:lnTo>
                      <a:pt x="236" y="1271"/>
                    </a:lnTo>
                    <a:lnTo>
                      <a:pt x="330" y="1365"/>
                    </a:lnTo>
                    <a:lnTo>
                      <a:pt x="471" y="1435"/>
                    </a:lnTo>
                    <a:lnTo>
                      <a:pt x="613" y="1482"/>
                    </a:lnTo>
                    <a:lnTo>
                      <a:pt x="1365" y="1482"/>
                    </a:lnTo>
                    <a:lnTo>
                      <a:pt x="1506" y="1435"/>
                    </a:lnTo>
                    <a:lnTo>
                      <a:pt x="1624" y="1365"/>
                    </a:lnTo>
                    <a:lnTo>
                      <a:pt x="1742" y="1271"/>
                    </a:lnTo>
                    <a:lnTo>
                      <a:pt x="1836" y="1153"/>
                    </a:lnTo>
                    <a:lnTo>
                      <a:pt x="1906" y="1036"/>
                    </a:lnTo>
                    <a:lnTo>
                      <a:pt x="1930" y="894"/>
                    </a:lnTo>
                    <a:lnTo>
                      <a:pt x="1953" y="753"/>
                    </a:lnTo>
                    <a:lnTo>
                      <a:pt x="1930" y="589"/>
                    </a:lnTo>
                    <a:lnTo>
                      <a:pt x="1883" y="424"/>
                    </a:lnTo>
                    <a:lnTo>
                      <a:pt x="1836" y="330"/>
                    </a:lnTo>
                    <a:lnTo>
                      <a:pt x="1765" y="259"/>
                    </a:lnTo>
                    <a:lnTo>
                      <a:pt x="1624" y="118"/>
                    </a:lnTo>
                    <a:lnTo>
                      <a:pt x="1530" y="71"/>
                    </a:lnTo>
                    <a:lnTo>
                      <a:pt x="1436" y="48"/>
                    </a:lnTo>
                    <a:lnTo>
                      <a:pt x="1318" y="24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rgbClr val="E4EC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4066309" y="3321070"/>
                <a:ext cx="60799" cy="28004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824" extrusionOk="0">
                    <a:moveTo>
                      <a:pt x="660" y="0"/>
                    </a:moveTo>
                    <a:lnTo>
                      <a:pt x="519" y="24"/>
                    </a:lnTo>
                    <a:lnTo>
                      <a:pt x="377" y="71"/>
                    </a:lnTo>
                    <a:lnTo>
                      <a:pt x="236" y="142"/>
                    </a:lnTo>
                    <a:lnTo>
                      <a:pt x="142" y="212"/>
                    </a:lnTo>
                    <a:lnTo>
                      <a:pt x="48" y="306"/>
                    </a:lnTo>
                    <a:lnTo>
                      <a:pt x="1" y="424"/>
                    </a:lnTo>
                    <a:lnTo>
                      <a:pt x="48" y="518"/>
                    </a:lnTo>
                    <a:lnTo>
                      <a:pt x="95" y="589"/>
                    </a:lnTo>
                    <a:lnTo>
                      <a:pt x="260" y="730"/>
                    </a:lnTo>
                    <a:lnTo>
                      <a:pt x="354" y="777"/>
                    </a:lnTo>
                    <a:lnTo>
                      <a:pt x="448" y="800"/>
                    </a:lnTo>
                    <a:lnTo>
                      <a:pt x="542" y="824"/>
                    </a:lnTo>
                    <a:lnTo>
                      <a:pt x="1271" y="824"/>
                    </a:lnTo>
                    <a:lnTo>
                      <a:pt x="1412" y="777"/>
                    </a:lnTo>
                    <a:lnTo>
                      <a:pt x="1530" y="706"/>
                    </a:lnTo>
                    <a:lnTo>
                      <a:pt x="1648" y="612"/>
                    </a:lnTo>
                    <a:lnTo>
                      <a:pt x="1718" y="518"/>
                    </a:lnTo>
                    <a:lnTo>
                      <a:pt x="1789" y="424"/>
                    </a:lnTo>
                    <a:lnTo>
                      <a:pt x="1742" y="330"/>
                    </a:lnTo>
                    <a:lnTo>
                      <a:pt x="1671" y="259"/>
                    </a:lnTo>
                    <a:lnTo>
                      <a:pt x="1530" y="118"/>
                    </a:lnTo>
                    <a:lnTo>
                      <a:pt x="1436" y="71"/>
                    </a:lnTo>
                    <a:lnTo>
                      <a:pt x="1342" y="48"/>
                    </a:lnTo>
                    <a:lnTo>
                      <a:pt x="1224" y="24"/>
                    </a:lnTo>
                    <a:lnTo>
                      <a:pt x="11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4037558" y="3295480"/>
                <a:ext cx="117554" cy="102363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3012" extrusionOk="0">
                    <a:moveTo>
                      <a:pt x="1976" y="753"/>
                    </a:moveTo>
                    <a:lnTo>
                      <a:pt x="2070" y="777"/>
                    </a:lnTo>
                    <a:lnTo>
                      <a:pt x="2188" y="801"/>
                    </a:lnTo>
                    <a:lnTo>
                      <a:pt x="2282" y="824"/>
                    </a:lnTo>
                    <a:lnTo>
                      <a:pt x="2376" y="871"/>
                    </a:lnTo>
                    <a:lnTo>
                      <a:pt x="2517" y="1012"/>
                    </a:lnTo>
                    <a:lnTo>
                      <a:pt x="2588" y="1083"/>
                    </a:lnTo>
                    <a:lnTo>
                      <a:pt x="2635" y="1177"/>
                    </a:lnTo>
                    <a:lnTo>
                      <a:pt x="2682" y="1342"/>
                    </a:lnTo>
                    <a:lnTo>
                      <a:pt x="2705" y="1506"/>
                    </a:lnTo>
                    <a:lnTo>
                      <a:pt x="2682" y="1647"/>
                    </a:lnTo>
                    <a:lnTo>
                      <a:pt x="2658" y="1789"/>
                    </a:lnTo>
                    <a:lnTo>
                      <a:pt x="2588" y="1906"/>
                    </a:lnTo>
                    <a:lnTo>
                      <a:pt x="2494" y="2024"/>
                    </a:lnTo>
                    <a:lnTo>
                      <a:pt x="2376" y="2118"/>
                    </a:lnTo>
                    <a:lnTo>
                      <a:pt x="2258" y="2188"/>
                    </a:lnTo>
                    <a:lnTo>
                      <a:pt x="2117" y="2235"/>
                    </a:lnTo>
                    <a:lnTo>
                      <a:pt x="1365" y="2235"/>
                    </a:lnTo>
                    <a:lnTo>
                      <a:pt x="1223" y="2188"/>
                    </a:lnTo>
                    <a:lnTo>
                      <a:pt x="1082" y="2118"/>
                    </a:lnTo>
                    <a:lnTo>
                      <a:pt x="988" y="2024"/>
                    </a:lnTo>
                    <a:lnTo>
                      <a:pt x="894" y="1906"/>
                    </a:lnTo>
                    <a:lnTo>
                      <a:pt x="823" y="1789"/>
                    </a:lnTo>
                    <a:lnTo>
                      <a:pt x="776" y="1647"/>
                    </a:lnTo>
                    <a:lnTo>
                      <a:pt x="753" y="1506"/>
                    </a:lnTo>
                    <a:lnTo>
                      <a:pt x="776" y="1342"/>
                    </a:lnTo>
                    <a:lnTo>
                      <a:pt x="847" y="1177"/>
                    </a:lnTo>
                    <a:lnTo>
                      <a:pt x="894" y="1059"/>
                    </a:lnTo>
                    <a:lnTo>
                      <a:pt x="988" y="965"/>
                    </a:lnTo>
                    <a:lnTo>
                      <a:pt x="1082" y="895"/>
                    </a:lnTo>
                    <a:lnTo>
                      <a:pt x="1223" y="824"/>
                    </a:lnTo>
                    <a:lnTo>
                      <a:pt x="1365" y="777"/>
                    </a:lnTo>
                    <a:lnTo>
                      <a:pt x="1506" y="753"/>
                    </a:lnTo>
                    <a:close/>
                    <a:moveTo>
                      <a:pt x="1365" y="1"/>
                    </a:moveTo>
                    <a:lnTo>
                      <a:pt x="1223" y="24"/>
                    </a:lnTo>
                    <a:lnTo>
                      <a:pt x="1059" y="71"/>
                    </a:lnTo>
                    <a:lnTo>
                      <a:pt x="941" y="118"/>
                    </a:lnTo>
                    <a:lnTo>
                      <a:pt x="800" y="165"/>
                    </a:lnTo>
                    <a:lnTo>
                      <a:pt x="659" y="259"/>
                    </a:lnTo>
                    <a:lnTo>
                      <a:pt x="541" y="330"/>
                    </a:lnTo>
                    <a:lnTo>
                      <a:pt x="447" y="448"/>
                    </a:lnTo>
                    <a:lnTo>
                      <a:pt x="282" y="612"/>
                    </a:lnTo>
                    <a:lnTo>
                      <a:pt x="165" y="824"/>
                    </a:lnTo>
                    <a:lnTo>
                      <a:pt x="94" y="989"/>
                    </a:lnTo>
                    <a:lnTo>
                      <a:pt x="47" y="1153"/>
                    </a:lnTo>
                    <a:lnTo>
                      <a:pt x="0" y="1318"/>
                    </a:lnTo>
                    <a:lnTo>
                      <a:pt x="0" y="1506"/>
                    </a:lnTo>
                    <a:lnTo>
                      <a:pt x="0" y="1647"/>
                    </a:lnTo>
                    <a:lnTo>
                      <a:pt x="24" y="1812"/>
                    </a:lnTo>
                    <a:lnTo>
                      <a:pt x="71" y="1953"/>
                    </a:lnTo>
                    <a:lnTo>
                      <a:pt x="118" y="2094"/>
                    </a:lnTo>
                    <a:lnTo>
                      <a:pt x="188" y="2212"/>
                    </a:lnTo>
                    <a:lnTo>
                      <a:pt x="259" y="2330"/>
                    </a:lnTo>
                    <a:lnTo>
                      <a:pt x="447" y="2565"/>
                    </a:lnTo>
                    <a:lnTo>
                      <a:pt x="659" y="2753"/>
                    </a:lnTo>
                    <a:lnTo>
                      <a:pt x="800" y="2824"/>
                    </a:lnTo>
                    <a:lnTo>
                      <a:pt x="918" y="2894"/>
                    </a:lnTo>
                    <a:lnTo>
                      <a:pt x="1059" y="2941"/>
                    </a:lnTo>
                    <a:lnTo>
                      <a:pt x="1200" y="2965"/>
                    </a:lnTo>
                    <a:lnTo>
                      <a:pt x="1365" y="2988"/>
                    </a:lnTo>
                    <a:lnTo>
                      <a:pt x="1506" y="3012"/>
                    </a:lnTo>
                    <a:lnTo>
                      <a:pt x="1976" y="3012"/>
                    </a:lnTo>
                    <a:lnTo>
                      <a:pt x="2117" y="2988"/>
                    </a:lnTo>
                    <a:lnTo>
                      <a:pt x="2258" y="2965"/>
                    </a:lnTo>
                    <a:lnTo>
                      <a:pt x="2541" y="2894"/>
                    </a:lnTo>
                    <a:lnTo>
                      <a:pt x="2799" y="2753"/>
                    </a:lnTo>
                    <a:lnTo>
                      <a:pt x="2917" y="2659"/>
                    </a:lnTo>
                    <a:lnTo>
                      <a:pt x="3011" y="2565"/>
                    </a:lnTo>
                    <a:lnTo>
                      <a:pt x="3035" y="2565"/>
                    </a:lnTo>
                    <a:lnTo>
                      <a:pt x="3129" y="2447"/>
                    </a:lnTo>
                    <a:lnTo>
                      <a:pt x="3223" y="2330"/>
                    </a:lnTo>
                    <a:lnTo>
                      <a:pt x="3364" y="2071"/>
                    </a:lnTo>
                    <a:lnTo>
                      <a:pt x="3435" y="1789"/>
                    </a:lnTo>
                    <a:lnTo>
                      <a:pt x="3458" y="1647"/>
                    </a:lnTo>
                    <a:lnTo>
                      <a:pt x="3458" y="1506"/>
                    </a:lnTo>
                    <a:lnTo>
                      <a:pt x="3458" y="1318"/>
                    </a:lnTo>
                    <a:lnTo>
                      <a:pt x="3435" y="1153"/>
                    </a:lnTo>
                    <a:lnTo>
                      <a:pt x="3388" y="989"/>
                    </a:lnTo>
                    <a:lnTo>
                      <a:pt x="3317" y="848"/>
                    </a:lnTo>
                    <a:lnTo>
                      <a:pt x="3199" y="659"/>
                    </a:lnTo>
                    <a:lnTo>
                      <a:pt x="3082" y="495"/>
                    </a:lnTo>
                    <a:lnTo>
                      <a:pt x="2941" y="354"/>
                    </a:lnTo>
                    <a:lnTo>
                      <a:pt x="2752" y="212"/>
                    </a:lnTo>
                    <a:lnTo>
                      <a:pt x="2588" y="118"/>
                    </a:lnTo>
                    <a:lnTo>
                      <a:pt x="2376" y="48"/>
                    </a:lnTo>
                    <a:lnTo>
                      <a:pt x="2188" y="1"/>
                    </a:lnTo>
                    <a:close/>
                  </a:path>
                </a:pathLst>
              </a:custGeom>
              <a:solidFill>
                <a:srgbClr val="5D5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4063114" y="3321070"/>
                <a:ext cx="66407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483" fill="none" extrusionOk="0">
                    <a:moveTo>
                      <a:pt x="1224" y="0"/>
                    </a:moveTo>
                    <a:lnTo>
                      <a:pt x="1224" y="0"/>
                    </a:lnTo>
                    <a:lnTo>
                      <a:pt x="1318" y="24"/>
                    </a:lnTo>
                    <a:lnTo>
                      <a:pt x="1436" y="48"/>
                    </a:lnTo>
                    <a:lnTo>
                      <a:pt x="1530" y="71"/>
                    </a:lnTo>
                    <a:lnTo>
                      <a:pt x="1624" y="118"/>
                    </a:lnTo>
                    <a:lnTo>
                      <a:pt x="1765" y="259"/>
                    </a:lnTo>
                    <a:lnTo>
                      <a:pt x="1836" y="330"/>
                    </a:lnTo>
                    <a:lnTo>
                      <a:pt x="1883" y="424"/>
                    </a:lnTo>
                    <a:lnTo>
                      <a:pt x="1883" y="424"/>
                    </a:lnTo>
                    <a:lnTo>
                      <a:pt x="1930" y="589"/>
                    </a:lnTo>
                    <a:lnTo>
                      <a:pt x="1953" y="753"/>
                    </a:lnTo>
                    <a:lnTo>
                      <a:pt x="1953" y="753"/>
                    </a:lnTo>
                    <a:lnTo>
                      <a:pt x="1930" y="894"/>
                    </a:lnTo>
                    <a:lnTo>
                      <a:pt x="1906" y="1036"/>
                    </a:lnTo>
                    <a:lnTo>
                      <a:pt x="1836" y="1153"/>
                    </a:lnTo>
                    <a:lnTo>
                      <a:pt x="1742" y="1271"/>
                    </a:lnTo>
                    <a:lnTo>
                      <a:pt x="1742" y="1271"/>
                    </a:lnTo>
                    <a:lnTo>
                      <a:pt x="1624" y="1365"/>
                    </a:lnTo>
                    <a:lnTo>
                      <a:pt x="1506" y="1435"/>
                    </a:lnTo>
                    <a:lnTo>
                      <a:pt x="1365" y="1482"/>
                    </a:lnTo>
                    <a:lnTo>
                      <a:pt x="1224" y="1482"/>
                    </a:lnTo>
                    <a:lnTo>
                      <a:pt x="754" y="1482"/>
                    </a:lnTo>
                    <a:lnTo>
                      <a:pt x="754" y="1482"/>
                    </a:lnTo>
                    <a:lnTo>
                      <a:pt x="613" y="1482"/>
                    </a:lnTo>
                    <a:lnTo>
                      <a:pt x="471" y="1435"/>
                    </a:lnTo>
                    <a:lnTo>
                      <a:pt x="330" y="1365"/>
                    </a:lnTo>
                    <a:lnTo>
                      <a:pt x="236" y="1271"/>
                    </a:lnTo>
                    <a:lnTo>
                      <a:pt x="142" y="1153"/>
                    </a:lnTo>
                    <a:lnTo>
                      <a:pt x="71" y="1036"/>
                    </a:lnTo>
                    <a:lnTo>
                      <a:pt x="24" y="894"/>
                    </a:lnTo>
                    <a:lnTo>
                      <a:pt x="1" y="753"/>
                    </a:lnTo>
                    <a:lnTo>
                      <a:pt x="1" y="753"/>
                    </a:lnTo>
                    <a:lnTo>
                      <a:pt x="24" y="589"/>
                    </a:lnTo>
                    <a:lnTo>
                      <a:pt x="95" y="424"/>
                    </a:lnTo>
                    <a:lnTo>
                      <a:pt x="95" y="424"/>
                    </a:lnTo>
                    <a:lnTo>
                      <a:pt x="142" y="306"/>
                    </a:lnTo>
                    <a:lnTo>
                      <a:pt x="236" y="212"/>
                    </a:lnTo>
                    <a:lnTo>
                      <a:pt x="236" y="212"/>
                    </a:lnTo>
                    <a:lnTo>
                      <a:pt x="330" y="142"/>
                    </a:lnTo>
                    <a:lnTo>
                      <a:pt x="471" y="71"/>
                    </a:lnTo>
                    <a:lnTo>
                      <a:pt x="613" y="24"/>
                    </a:lnTo>
                    <a:lnTo>
                      <a:pt x="754" y="0"/>
                    </a:lnTo>
                    <a:lnTo>
                      <a:pt x="12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4037558" y="3295480"/>
                <a:ext cx="117554" cy="102363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3012" fill="none" extrusionOk="0">
                    <a:moveTo>
                      <a:pt x="1976" y="1"/>
                    </a:moveTo>
                    <a:lnTo>
                      <a:pt x="1506" y="1"/>
                    </a:lnTo>
                    <a:lnTo>
                      <a:pt x="1506" y="1"/>
                    </a:lnTo>
                    <a:lnTo>
                      <a:pt x="1365" y="1"/>
                    </a:lnTo>
                    <a:lnTo>
                      <a:pt x="1223" y="24"/>
                    </a:lnTo>
                    <a:lnTo>
                      <a:pt x="1059" y="71"/>
                    </a:lnTo>
                    <a:lnTo>
                      <a:pt x="941" y="118"/>
                    </a:lnTo>
                    <a:lnTo>
                      <a:pt x="800" y="165"/>
                    </a:lnTo>
                    <a:lnTo>
                      <a:pt x="659" y="259"/>
                    </a:lnTo>
                    <a:lnTo>
                      <a:pt x="541" y="330"/>
                    </a:lnTo>
                    <a:lnTo>
                      <a:pt x="447" y="448"/>
                    </a:lnTo>
                    <a:lnTo>
                      <a:pt x="447" y="448"/>
                    </a:lnTo>
                    <a:lnTo>
                      <a:pt x="282" y="612"/>
                    </a:lnTo>
                    <a:lnTo>
                      <a:pt x="165" y="824"/>
                    </a:lnTo>
                    <a:lnTo>
                      <a:pt x="165" y="824"/>
                    </a:lnTo>
                    <a:lnTo>
                      <a:pt x="94" y="989"/>
                    </a:lnTo>
                    <a:lnTo>
                      <a:pt x="47" y="1153"/>
                    </a:lnTo>
                    <a:lnTo>
                      <a:pt x="0" y="1318"/>
                    </a:lnTo>
                    <a:lnTo>
                      <a:pt x="0" y="1506"/>
                    </a:lnTo>
                    <a:lnTo>
                      <a:pt x="0" y="1506"/>
                    </a:lnTo>
                    <a:lnTo>
                      <a:pt x="0" y="1647"/>
                    </a:lnTo>
                    <a:lnTo>
                      <a:pt x="24" y="1812"/>
                    </a:lnTo>
                    <a:lnTo>
                      <a:pt x="71" y="1953"/>
                    </a:lnTo>
                    <a:lnTo>
                      <a:pt x="118" y="2094"/>
                    </a:lnTo>
                    <a:lnTo>
                      <a:pt x="188" y="2212"/>
                    </a:lnTo>
                    <a:lnTo>
                      <a:pt x="259" y="2330"/>
                    </a:lnTo>
                    <a:lnTo>
                      <a:pt x="447" y="2565"/>
                    </a:lnTo>
                    <a:lnTo>
                      <a:pt x="659" y="2753"/>
                    </a:lnTo>
                    <a:lnTo>
                      <a:pt x="800" y="2824"/>
                    </a:lnTo>
                    <a:lnTo>
                      <a:pt x="918" y="2894"/>
                    </a:lnTo>
                    <a:lnTo>
                      <a:pt x="1059" y="2941"/>
                    </a:lnTo>
                    <a:lnTo>
                      <a:pt x="1200" y="2965"/>
                    </a:lnTo>
                    <a:lnTo>
                      <a:pt x="1365" y="2988"/>
                    </a:lnTo>
                    <a:lnTo>
                      <a:pt x="1506" y="3012"/>
                    </a:lnTo>
                    <a:lnTo>
                      <a:pt x="1976" y="3012"/>
                    </a:lnTo>
                    <a:lnTo>
                      <a:pt x="1976" y="3012"/>
                    </a:lnTo>
                    <a:lnTo>
                      <a:pt x="2117" y="2988"/>
                    </a:lnTo>
                    <a:lnTo>
                      <a:pt x="2258" y="2965"/>
                    </a:lnTo>
                    <a:lnTo>
                      <a:pt x="2541" y="2894"/>
                    </a:lnTo>
                    <a:lnTo>
                      <a:pt x="2799" y="2753"/>
                    </a:lnTo>
                    <a:lnTo>
                      <a:pt x="2917" y="2659"/>
                    </a:lnTo>
                    <a:lnTo>
                      <a:pt x="3011" y="2565"/>
                    </a:lnTo>
                    <a:lnTo>
                      <a:pt x="3011" y="2565"/>
                    </a:lnTo>
                    <a:lnTo>
                      <a:pt x="3035" y="2565"/>
                    </a:lnTo>
                    <a:lnTo>
                      <a:pt x="3035" y="2565"/>
                    </a:lnTo>
                    <a:lnTo>
                      <a:pt x="3129" y="2447"/>
                    </a:lnTo>
                    <a:lnTo>
                      <a:pt x="3223" y="2330"/>
                    </a:lnTo>
                    <a:lnTo>
                      <a:pt x="3364" y="2071"/>
                    </a:lnTo>
                    <a:lnTo>
                      <a:pt x="3435" y="1789"/>
                    </a:lnTo>
                    <a:lnTo>
                      <a:pt x="3458" y="1647"/>
                    </a:lnTo>
                    <a:lnTo>
                      <a:pt x="3458" y="1506"/>
                    </a:lnTo>
                    <a:lnTo>
                      <a:pt x="3458" y="1506"/>
                    </a:lnTo>
                    <a:lnTo>
                      <a:pt x="3458" y="1318"/>
                    </a:lnTo>
                    <a:lnTo>
                      <a:pt x="3435" y="1153"/>
                    </a:lnTo>
                    <a:lnTo>
                      <a:pt x="3388" y="989"/>
                    </a:lnTo>
                    <a:lnTo>
                      <a:pt x="3317" y="848"/>
                    </a:lnTo>
                    <a:lnTo>
                      <a:pt x="3317" y="848"/>
                    </a:lnTo>
                    <a:lnTo>
                      <a:pt x="3199" y="659"/>
                    </a:lnTo>
                    <a:lnTo>
                      <a:pt x="3082" y="495"/>
                    </a:lnTo>
                    <a:lnTo>
                      <a:pt x="2941" y="354"/>
                    </a:lnTo>
                    <a:lnTo>
                      <a:pt x="2752" y="212"/>
                    </a:lnTo>
                    <a:lnTo>
                      <a:pt x="2588" y="118"/>
                    </a:lnTo>
                    <a:lnTo>
                      <a:pt x="2376" y="48"/>
                    </a:lnTo>
                    <a:lnTo>
                      <a:pt x="2188" y="1"/>
                    </a:lnTo>
                    <a:lnTo>
                      <a:pt x="1976" y="1"/>
                    </a:lnTo>
                    <a:lnTo>
                      <a:pt x="19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72" name="Google Shape;1072;p36"/>
            <p:cNvSpPr/>
            <p:nvPr/>
          </p:nvSpPr>
          <p:spPr>
            <a:xfrm>
              <a:off x="3974726" y="3889547"/>
              <a:ext cx="998580" cy="143218"/>
            </a:xfrm>
            <a:custGeom>
              <a:avLst/>
              <a:gdLst/>
              <a:ahLst/>
              <a:cxnLst/>
              <a:rect l="l" t="t" r="r" b="b"/>
              <a:pathLst>
                <a:path w="32652" h="4683" extrusionOk="0">
                  <a:moveTo>
                    <a:pt x="2094" y="1"/>
                  </a:moveTo>
                  <a:lnTo>
                    <a:pt x="1882" y="48"/>
                  </a:lnTo>
                  <a:lnTo>
                    <a:pt x="1647" y="95"/>
                  </a:lnTo>
                  <a:lnTo>
                    <a:pt x="1435" y="189"/>
                  </a:lnTo>
                  <a:lnTo>
                    <a:pt x="1223" y="283"/>
                  </a:lnTo>
                  <a:lnTo>
                    <a:pt x="1035" y="401"/>
                  </a:lnTo>
                  <a:lnTo>
                    <a:pt x="847" y="542"/>
                  </a:lnTo>
                  <a:lnTo>
                    <a:pt x="682" y="683"/>
                  </a:lnTo>
                  <a:lnTo>
                    <a:pt x="565" y="824"/>
                  </a:lnTo>
                  <a:lnTo>
                    <a:pt x="447" y="965"/>
                  </a:lnTo>
                  <a:lnTo>
                    <a:pt x="329" y="1130"/>
                  </a:lnTo>
                  <a:lnTo>
                    <a:pt x="235" y="1295"/>
                  </a:lnTo>
                  <a:lnTo>
                    <a:pt x="141" y="1553"/>
                  </a:lnTo>
                  <a:lnTo>
                    <a:pt x="71" y="1812"/>
                  </a:lnTo>
                  <a:lnTo>
                    <a:pt x="0" y="2071"/>
                  </a:lnTo>
                  <a:lnTo>
                    <a:pt x="0" y="2353"/>
                  </a:lnTo>
                  <a:lnTo>
                    <a:pt x="0" y="2588"/>
                  </a:lnTo>
                  <a:lnTo>
                    <a:pt x="47" y="2824"/>
                  </a:lnTo>
                  <a:lnTo>
                    <a:pt x="94" y="3035"/>
                  </a:lnTo>
                  <a:lnTo>
                    <a:pt x="188" y="3271"/>
                  </a:lnTo>
                  <a:lnTo>
                    <a:pt x="282" y="3459"/>
                  </a:lnTo>
                  <a:lnTo>
                    <a:pt x="400" y="3647"/>
                  </a:lnTo>
                  <a:lnTo>
                    <a:pt x="541" y="3835"/>
                  </a:lnTo>
                  <a:lnTo>
                    <a:pt x="682" y="4000"/>
                  </a:lnTo>
                  <a:lnTo>
                    <a:pt x="847" y="4165"/>
                  </a:lnTo>
                  <a:lnTo>
                    <a:pt x="1035" y="4282"/>
                  </a:lnTo>
                  <a:lnTo>
                    <a:pt x="1223" y="4400"/>
                  </a:lnTo>
                  <a:lnTo>
                    <a:pt x="1435" y="4517"/>
                  </a:lnTo>
                  <a:lnTo>
                    <a:pt x="1647" y="4588"/>
                  </a:lnTo>
                  <a:lnTo>
                    <a:pt x="1882" y="4635"/>
                  </a:lnTo>
                  <a:lnTo>
                    <a:pt x="2094" y="4682"/>
                  </a:lnTo>
                  <a:lnTo>
                    <a:pt x="30558" y="4682"/>
                  </a:lnTo>
                  <a:lnTo>
                    <a:pt x="30793" y="4635"/>
                  </a:lnTo>
                  <a:lnTo>
                    <a:pt x="31005" y="4588"/>
                  </a:lnTo>
                  <a:lnTo>
                    <a:pt x="31217" y="4517"/>
                  </a:lnTo>
                  <a:lnTo>
                    <a:pt x="31429" y="4400"/>
                  </a:lnTo>
                  <a:lnTo>
                    <a:pt x="31617" y="4282"/>
                  </a:lnTo>
                  <a:lnTo>
                    <a:pt x="31805" y="4165"/>
                  </a:lnTo>
                  <a:lnTo>
                    <a:pt x="31970" y="4000"/>
                  </a:lnTo>
                  <a:lnTo>
                    <a:pt x="32111" y="3835"/>
                  </a:lnTo>
                  <a:lnTo>
                    <a:pt x="32252" y="3647"/>
                  </a:lnTo>
                  <a:lnTo>
                    <a:pt x="32370" y="3459"/>
                  </a:lnTo>
                  <a:lnTo>
                    <a:pt x="32464" y="3247"/>
                  </a:lnTo>
                  <a:lnTo>
                    <a:pt x="32558" y="3035"/>
                  </a:lnTo>
                  <a:lnTo>
                    <a:pt x="32605" y="2824"/>
                  </a:lnTo>
                  <a:lnTo>
                    <a:pt x="32652" y="2588"/>
                  </a:lnTo>
                  <a:lnTo>
                    <a:pt x="32652" y="2353"/>
                  </a:lnTo>
                  <a:lnTo>
                    <a:pt x="32628" y="2071"/>
                  </a:lnTo>
                  <a:lnTo>
                    <a:pt x="32581" y="1812"/>
                  </a:lnTo>
                  <a:lnTo>
                    <a:pt x="32511" y="1553"/>
                  </a:lnTo>
                  <a:lnTo>
                    <a:pt x="32417" y="1295"/>
                  </a:lnTo>
                  <a:lnTo>
                    <a:pt x="32252" y="1036"/>
                  </a:lnTo>
                  <a:lnTo>
                    <a:pt x="32040" y="777"/>
                  </a:lnTo>
                  <a:lnTo>
                    <a:pt x="31829" y="542"/>
                  </a:lnTo>
                  <a:lnTo>
                    <a:pt x="31570" y="354"/>
                  </a:lnTo>
                  <a:lnTo>
                    <a:pt x="31287" y="213"/>
                  </a:lnTo>
                  <a:lnTo>
                    <a:pt x="30982" y="95"/>
                  </a:lnTo>
                  <a:lnTo>
                    <a:pt x="30652" y="24"/>
                  </a:lnTo>
                  <a:lnTo>
                    <a:pt x="30299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6"/>
            <p:cNvSpPr/>
            <p:nvPr/>
          </p:nvSpPr>
          <p:spPr>
            <a:xfrm>
              <a:off x="3981912" y="3889547"/>
              <a:ext cx="984206" cy="79912"/>
            </a:xfrm>
            <a:custGeom>
              <a:avLst/>
              <a:gdLst/>
              <a:ahLst/>
              <a:cxnLst/>
              <a:rect l="l" t="t" r="r" b="b"/>
              <a:pathLst>
                <a:path w="32182" h="2613" extrusionOk="0">
                  <a:moveTo>
                    <a:pt x="1859" y="1"/>
                  </a:moveTo>
                  <a:lnTo>
                    <a:pt x="1647" y="48"/>
                  </a:lnTo>
                  <a:lnTo>
                    <a:pt x="1412" y="95"/>
                  </a:lnTo>
                  <a:lnTo>
                    <a:pt x="1200" y="189"/>
                  </a:lnTo>
                  <a:lnTo>
                    <a:pt x="988" y="283"/>
                  </a:lnTo>
                  <a:lnTo>
                    <a:pt x="800" y="401"/>
                  </a:lnTo>
                  <a:lnTo>
                    <a:pt x="612" y="542"/>
                  </a:lnTo>
                  <a:lnTo>
                    <a:pt x="447" y="683"/>
                  </a:lnTo>
                  <a:lnTo>
                    <a:pt x="330" y="824"/>
                  </a:lnTo>
                  <a:lnTo>
                    <a:pt x="212" y="965"/>
                  </a:lnTo>
                  <a:lnTo>
                    <a:pt x="94" y="1130"/>
                  </a:lnTo>
                  <a:lnTo>
                    <a:pt x="0" y="1295"/>
                  </a:lnTo>
                  <a:lnTo>
                    <a:pt x="165" y="1577"/>
                  </a:lnTo>
                  <a:lnTo>
                    <a:pt x="377" y="1836"/>
                  </a:lnTo>
                  <a:lnTo>
                    <a:pt x="588" y="2047"/>
                  </a:lnTo>
                  <a:lnTo>
                    <a:pt x="847" y="2236"/>
                  </a:lnTo>
                  <a:lnTo>
                    <a:pt x="1130" y="2400"/>
                  </a:lnTo>
                  <a:lnTo>
                    <a:pt x="1435" y="2518"/>
                  </a:lnTo>
                  <a:lnTo>
                    <a:pt x="1765" y="2588"/>
                  </a:lnTo>
                  <a:lnTo>
                    <a:pt x="2118" y="2612"/>
                  </a:lnTo>
                  <a:lnTo>
                    <a:pt x="30064" y="2612"/>
                  </a:lnTo>
                  <a:lnTo>
                    <a:pt x="30323" y="2588"/>
                  </a:lnTo>
                  <a:lnTo>
                    <a:pt x="30558" y="2565"/>
                  </a:lnTo>
                  <a:lnTo>
                    <a:pt x="30770" y="2494"/>
                  </a:lnTo>
                  <a:lnTo>
                    <a:pt x="30982" y="2424"/>
                  </a:lnTo>
                  <a:lnTo>
                    <a:pt x="31194" y="2330"/>
                  </a:lnTo>
                  <a:lnTo>
                    <a:pt x="31382" y="2212"/>
                  </a:lnTo>
                  <a:lnTo>
                    <a:pt x="31570" y="2071"/>
                  </a:lnTo>
                  <a:lnTo>
                    <a:pt x="31735" y="1906"/>
                  </a:lnTo>
                  <a:lnTo>
                    <a:pt x="31852" y="1789"/>
                  </a:lnTo>
                  <a:lnTo>
                    <a:pt x="31970" y="1624"/>
                  </a:lnTo>
                  <a:lnTo>
                    <a:pt x="32088" y="1459"/>
                  </a:lnTo>
                  <a:lnTo>
                    <a:pt x="32182" y="1295"/>
                  </a:lnTo>
                  <a:lnTo>
                    <a:pt x="32017" y="1036"/>
                  </a:lnTo>
                  <a:lnTo>
                    <a:pt x="31805" y="777"/>
                  </a:lnTo>
                  <a:lnTo>
                    <a:pt x="31594" y="542"/>
                  </a:lnTo>
                  <a:lnTo>
                    <a:pt x="31335" y="354"/>
                  </a:lnTo>
                  <a:lnTo>
                    <a:pt x="31052" y="213"/>
                  </a:lnTo>
                  <a:lnTo>
                    <a:pt x="30747" y="95"/>
                  </a:lnTo>
                  <a:lnTo>
                    <a:pt x="30417" y="24"/>
                  </a:lnTo>
                  <a:lnTo>
                    <a:pt x="30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6"/>
            <p:cNvSpPr/>
            <p:nvPr/>
          </p:nvSpPr>
          <p:spPr>
            <a:xfrm>
              <a:off x="3974726" y="3889547"/>
              <a:ext cx="998580" cy="143218"/>
            </a:xfrm>
            <a:custGeom>
              <a:avLst/>
              <a:gdLst/>
              <a:ahLst/>
              <a:cxnLst/>
              <a:rect l="l" t="t" r="r" b="b"/>
              <a:pathLst>
                <a:path w="32652" h="4683" fill="none" extrusionOk="0">
                  <a:moveTo>
                    <a:pt x="32652" y="2353"/>
                  </a:moveTo>
                  <a:lnTo>
                    <a:pt x="32652" y="2353"/>
                  </a:lnTo>
                  <a:lnTo>
                    <a:pt x="32652" y="2588"/>
                  </a:lnTo>
                  <a:lnTo>
                    <a:pt x="32605" y="2824"/>
                  </a:lnTo>
                  <a:lnTo>
                    <a:pt x="32558" y="3035"/>
                  </a:lnTo>
                  <a:lnTo>
                    <a:pt x="32464" y="3247"/>
                  </a:lnTo>
                  <a:lnTo>
                    <a:pt x="32370" y="3459"/>
                  </a:lnTo>
                  <a:lnTo>
                    <a:pt x="32252" y="3647"/>
                  </a:lnTo>
                  <a:lnTo>
                    <a:pt x="32111" y="3835"/>
                  </a:lnTo>
                  <a:lnTo>
                    <a:pt x="31970" y="4000"/>
                  </a:lnTo>
                  <a:lnTo>
                    <a:pt x="31970" y="4000"/>
                  </a:lnTo>
                  <a:lnTo>
                    <a:pt x="31805" y="4165"/>
                  </a:lnTo>
                  <a:lnTo>
                    <a:pt x="31617" y="4282"/>
                  </a:lnTo>
                  <a:lnTo>
                    <a:pt x="31429" y="4400"/>
                  </a:lnTo>
                  <a:lnTo>
                    <a:pt x="31217" y="4517"/>
                  </a:lnTo>
                  <a:lnTo>
                    <a:pt x="31005" y="4588"/>
                  </a:lnTo>
                  <a:lnTo>
                    <a:pt x="30793" y="4635"/>
                  </a:lnTo>
                  <a:lnTo>
                    <a:pt x="30558" y="4682"/>
                  </a:lnTo>
                  <a:lnTo>
                    <a:pt x="30299" y="4682"/>
                  </a:lnTo>
                  <a:lnTo>
                    <a:pt x="2353" y="4682"/>
                  </a:lnTo>
                  <a:lnTo>
                    <a:pt x="2353" y="4682"/>
                  </a:lnTo>
                  <a:lnTo>
                    <a:pt x="2094" y="4682"/>
                  </a:lnTo>
                  <a:lnTo>
                    <a:pt x="1882" y="4635"/>
                  </a:lnTo>
                  <a:lnTo>
                    <a:pt x="1647" y="4588"/>
                  </a:lnTo>
                  <a:lnTo>
                    <a:pt x="1435" y="4517"/>
                  </a:lnTo>
                  <a:lnTo>
                    <a:pt x="1223" y="4400"/>
                  </a:lnTo>
                  <a:lnTo>
                    <a:pt x="1035" y="4282"/>
                  </a:lnTo>
                  <a:lnTo>
                    <a:pt x="847" y="4165"/>
                  </a:lnTo>
                  <a:lnTo>
                    <a:pt x="682" y="4000"/>
                  </a:lnTo>
                  <a:lnTo>
                    <a:pt x="541" y="3835"/>
                  </a:lnTo>
                  <a:lnTo>
                    <a:pt x="400" y="3647"/>
                  </a:lnTo>
                  <a:lnTo>
                    <a:pt x="282" y="3459"/>
                  </a:lnTo>
                  <a:lnTo>
                    <a:pt x="188" y="3271"/>
                  </a:lnTo>
                  <a:lnTo>
                    <a:pt x="94" y="3035"/>
                  </a:lnTo>
                  <a:lnTo>
                    <a:pt x="47" y="2824"/>
                  </a:lnTo>
                  <a:lnTo>
                    <a:pt x="0" y="2588"/>
                  </a:lnTo>
                  <a:lnTo>
                    <a:pt x="0" y="2353"/>
                  </a:lnTo>
                  <a:lnTo>
                    <a:pt x="0" y="2353"/>
                  </a:lnTo>
                  <a:lnTo>
                    <a:pt x="0" y="2071"/>
                  </a:lnTo>
                  <a:lnTo>
                    <a:pt x="71" y="1812"/>
                  </a:lnTo>
                  <a:lnTo>
                    <a:pt x="141" y="1553"/>
                  </a:lnTo>
                  <a:lnTo>
                    <a:pt x="235" y="1295"/>
                  </a:lnTo>
                  <a:lnTo>
                    <a:pt x="235" y="1295"/>
                  </a:lnTo>
                  <a:lnTo>
                    <a:pt x="329" y="1130"/>
                  </a:lnTo>
                  <a:lnTo>
                    <a:pt x="447" y="965"/>
                  </a:lnTo>
                  <a:lnTo>
                    <a:pt x="565" y="824"/>
                  </a:lnTo>
                  <a:lnTo>
                    <a:pt x="682" y="683"/>
                  </a:lnTo>
                  <a:lnTo>
                    <a:pt x="682" y="683"/>
                  </a:lnTo>
                  <a:lnTo>
                    <a:pt x="847" y="542"/>
                  </a:lnTo>
                  <a:lnTo>
                    <a:pt x="1035" y="401"/>
                  </a:lnTo>
                  <a:lnTo>
                    <a:pt x="1223" y="283"/>
                  </a:lnTo>
                  <a:lnTo>
                    <a:pt x="1435" y="189"/>
                  </a:lnTo>
                  <a:lnTo>
                    <a:pt x="1647" y="95"/>
                  </a:lnTo>
                  <a:lnTo>
                    <a:pt x="1882" y="48"/>
                  </a:lnTo>
                  <a:lnTo>
                    <a:pt x="2094" y="1"/>
                  </a:lnTo>
                  <a:lnTo>
                    <a:pt x="2353" y="1"/>
                  </a:lnTo>
                  <a:lnTo>
                    <a:pt x="30299" y="1"/>
                  </a:lnTo>
                  <a:lnTo>
                    <a:pt x="30299" y="1"/>
                  </a:lnTo>
                  <a:lnTo>
                    <a:pt x="30652" y="24"/>
                  </a:lnTo>
                  <a:lnTo>
                    <a:pt x="30982" y="95"/>
                  </a:lnTo>
                  <a:lnTo>
                    <a:pt x="31287" y="213"/>
                  </a:lnTo>
                  <a:lnTo>
                    <a:pt x="31570" y="354"/>
                  </a:lnTo>
                  <a:lnTo>
                    <a:pt x="31829" y="542"/>
                  </a:lnTo>
                  <a:lnTo>
                    <a:pt x="32040" y="777"/>
                  </a:lnTo>
                  <a:lnTo>
                    <a:pt x="32252" y="1036"/>
                  </a:lnTo>
                  <a:lnTo>
                    <a:pt x="32417" y="1295"/>
                  </a:lnTo>
                  <a:lnTo>
                    <a:pt x="32417" y="1295"/>
                  </a:lnTo>
                  <a:lnTo>
                    <a:pt x="32511" y="1553"/>
                  </a:lnTo>
                  <a:lnTo>
                    <a:pt x="32581" y="1812"/>
                  </a:lnTo>
                  <a:lnTo>
                    <a:pt x="32628" y="2071"/>
                  </a:lnTo>
                  <a:lnTo>
                    <a:pt x="32652" y="2353"/>
                  </a:lnTo>
                  <a:lnTo>
                    <a:pt x="32652" y="2353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6"/>
            <p:cNvSpPr/>
            <p:nvPr/>
          </p:nvSpPr>
          <p:spPr>
            <a:xfrm>
              <a:off x="4046653" y="4032729"/>
              <a:ext cx="854720" cy="839612"/>
            </a:xfrm>
            <a:custGeom>
              <a:avLst/>
              <a:gdLst/>
              <a:ahLst/>
              <a:cxnLst/>
              <a:rect l="l" t="t" r="r" b="b"/>
              <a:pathLst>
                <a:path w="27948" h="27454" extrusionOk="0">
                  <a:moveTo>
                    <a:pt x="1" y="0"/>
                  </a:moveTo>
                  <a:lnTo>
                    <a:pt x="236" y="1906"/>
                  </a:lnTo>
                  <a:lnTo>
                    <a:pt x="3223" y="24395"/>
                  </a:lnTo>
                  <a:lnTo>
                    <a:pt x="3506" y="26583"/>
                  </a:lnTo>
                  <a:lnTo>
                    <a:pt x="3553" y="26747"/>
                  </a:lnTo>
                  <a:lnTo>
                    <a:pt x="3623" y="26912"/>
                  </a:lnTo>
                  <a:lnTo>
                    <a:pt x="3717" y="27077"/>
                  </a:lnTo>
                  <a:lnTo>
                    <a:pt x="3835" y="27194"/>
                  </a:lnTo>
                  <a:lnTo>
                    <a:pt x="3976" y="27288"/>
                  </a:lnTo>
                  <a:lnTo>
                    <a:pt x="4141" y="27382"/>
                  </a:lnTo>
                  <a:lnTo>
                    <a:pt x="4306" y="27430"/>
                  </a:lnTo>
                  <a:lnTo>
                    <a:pt x="4494" y="27453"/>
                  </a:lnTo>
                  <a:lnTo>
                    <a:pt x="23454" y="27453"/>
                  </a:lnTo>
                  <a:lnTo>
                    <a:pt x="23643" y="27430"/>
                  </a:lnTo>
                  <a:lnTo>
                    <a:pt x="23807" y="27382"/>
                  </a:lnTo>
                  <a:lnTo>
                    <a:pt x="23972" y="27288"/>
                  </a:lnTo>
                  <a:lnTo>
                    <a:pt x="24113" y="27194"/>
                  </a:lnTo>
                  <a:lnTo>
                    <a:pt x="24231" y="27077"/>
                  </a:lnTo>
                  <a:lnTo>
                    <a:pt x="24325" y="26912"/>
                  </a:lnTo>
                  <a:lnTo>
                    <a:pt x="24395" y="26747"/>
                  </a:lnTo>
                  <a:lnTo>
                    <a:pt x="24442" y="26583"/>
                  </a:lnTo>
                  <a:lnTo>
                    <a:pt x="24725" y="24395"/>
                  </a:lnTo>
                  <a:lnTo>
                    <a:pt x="27712" y="1906"/>
                  </a:lnTo>
                  <a:lnTo>
                    <a:pt x="27947" y="0"/>
                  </a:lnTo>
                  <a:close/>
                </a:path>
              </a:pathLst>
            </a:custGeom>
            <a:solidFill>
              <a:srgbClr val="7E9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6"/>
            <p:cNvSpPr/>
            <p:nvPr/>
          </p:nvSpPr>
          <p:spPr>
            <a:xfrm>
              <a:off x="4145218" y="4778733"/>
              <a:ext cx="657585" cy="93582"/>
            </a:xfrm>
            <a:custGeom>
              <a:avLst/>
              <a:gdLst/>
              <a:ahLst/>
              <a:cxnLst/>
              <a:rect l="l" t="t" r="r" b="b"/>
              <a:pathLst>
                <a:path w="21502" h="3060" extrusionOk="0">
                  <a:moveTo>
                    <a:pt x="0" y="1"/>
                  </a:moveTo>
                  <a:lnTo>
                    <a:pt x="283" y="2189"/>
                  </a:lnTo>
                  <a:lnTo>
                    <a:pt x="330" y="2353"/>
                  </a:lnTo>
                  <a:lnTo>
                    <a:pt x="400" y="2518"/>
                  </a:lnTo>
                  <a:lnTo>
                    <a:pt x="494" y="2683"/>
                  </a:lnTo>
                  <a:lnTo>
                    <a:pt x="612" y="2800"/>
                  </a:lnTo>
                  <a:lnTo>
                    <a:pt x="753" y="2894"/>
                  </a:lnTo>
                  <a:lnTo>
                    <a:pt x="918" y="2988"/>
                  </a:lnTo>
                  <a:lnTo>
                    <a:pt x="1083" y="3036"/>
                  </a:lnTo>
                  <a:lnTo>
                    <a:pt x="1271" y="3059"/>
                  </a:lnTo>
                  <a:lnTo>
                    <a:pt x="20231" y="3059"/>
                  </a:lnTo>
                  <a:lnTo>
                    <a:pt x="20420" y="3036"/>
                  </a:lnTo>
                  <a:lnTo>
                    <a:pt x="20584" y="2988"/>
                  </a:lnTo>
                  <a:lnTo>
                    <a:pt x="20749" y="2894"/>
                  </a:lnTo>
                  <a:lnTo>
                    <a:pt x="20890" y="2800"/>
                  </a:lnTo>
                  <a:lnTo>
                    <a:pt x="21008" y="2683"/>
                  </a:lnTo>
                  <a:lnTo>
                    <a:pt x="21102" y="2518"/>
                  </a:lnTo>
                  <a:lnTo>
                    <a:pt x="21172" y="2353"/>
                  </a:lnTo>
                  <a:lnTo>
                    <a:pt x="21219" y="2189"/>
                  </a:lnTo>
                  <a:lnTo>
                    <a:pt x="21502" y="1"/>
                  </a:lnTo>
                  <a:close/>
                </a:path>
              </a:pathLst>
            </a:custGeom>
            <a:solidFill>
              <a:srgbClr val="688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6"/>
            <p:cNvSpPr/>
            <p:nvPr/>
          </p:nvSpPr>
          <p:spPr>
            <a:xfrm>
              <a:off x="4046653" y="4032729"/>
              <a:ext cx="854720" cy="58290"/>
            </a:xfrm>
            <a:custGeom>
              <a:avLst/>
              <a:gdLst/>
              <a:ahLst/>
              <a:cxnLst/>
              <a:rect l="l" t="t" r="r" b="b"/>
              <a:pathLst>
                <a:path w="27948" h="1906" extrusionOk="0">
                  <a:moveTo>
                    <a:pt x="1" y="0"/>
                  </a:moveTo>
                  <a:lnTo>
                    <a:pt x="236" y="1906"/>
                  </a:lnTo>
                  <a:lnTo>
                    <a:pt x="27712" y="1906"/>
                  </a:lnTo>
                  <a:lnTo>
                    <a:pt x="27947" y="0"/>
                  </a:lnTo>
                  <a:close/>
                </a:path>
              </a:pathLst>
            </a:custGeom>
            <a:solidFill>
              <a:srgbClr val="688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6"/>
            <p:cNvSpPr/>
            <p:nvPr/>
          </p:nvSpPr>
          <p:spPr>
            <a:xfrm>
              <a:off x="4046653" y="4032729"/>
              <a:ext cx="854720" cy="839612"/>
            </a:xfrm>
            <a:custGeom>
              <a:avLst/>
              <a:gdLst/>
              <a:ahLst/>
              <a:cxnLst/>
              <a:rect l="l" t="t" r="r" b="b"/>
              <a:pathLst>
                <a:path w="27948" h="27454" fill="none" extrusionOk="0">
                  <a:moveTo>
                    <a:pt x="27947" y="0"/>
                  </a:moveTo>
                  <a:lnTo>
                    <a:pt x="24725" y="24395"/>
                  </a:lnTo>
                  <a:lnTo>
                    <a:pt x="24442" y="26583"/>
                  </a:lnTo>
                  <a:lnTo>
                    <a:pt x="24442" y="26583"/>
                  </a:lnTo>
                  <a:lnTo>
                    <a:pt x="24395" y="26747"/>
                  </a:lnTo>
                  <a:lnTo>
                    <a:pt x="24325" y="26912"/>
                  </a:lnTo>
                  <a:lnTo>
                    <a:pt x="24231" y="27077"/>
                  </a:lnTo>
                  <a:lnTo>
                    <a:pt x="24113" y="27194"/>
                  </a:lnTo>
                  <a:lnTo>
                    <a:pt x="23972" y="27288"/>
                  </a:lnTo>
                  <a:lnTo>
                    <a:pt x="23807" y="27382"/>
                  </a:lnTo>
                  <a:lnTo>
                    <a:pt x="23643" y="27430"/>
                  </a:lnTo>
                  <a:lnTo>
                    <a:pt x="23454" y="27453"/>
                  </a:lnTo>
                  <a:lnTo>
                    <a:pt x="4494" y="27453"/>
                  </a:lnTo>
                  <a:lnTo>
                    <a:pt x="4494" y="27453"/>
                  </a:lnTo>
                  <a:lnTo>
                    <a:pt x="4306" y="27430"/>
                  </a:lnTo>
                  <a:lnTo>
                    <a:pt x="4141" y="27382"/>
                  </a:lnTo>
                  <a:lnTo>
                    <a:pt x="3976" y="27288"/>
                  </a:lnTo>
                  <a:lnTo>
                    <a:pt x="3835" y="27194"/>
                  </a:lnTo>
                  <a:lnTo>
                    <a:pt x="3717" y="27077"/>
                  </a:lnTo>
                  <a:lnTo>
                    <a:pt x="3623" y="26912"/>
                  </a:lnTo>
                  <a:lnTo>
                    <a:pt x="3553" y="26747"/>
                  </a:lnTo>
                  <a:lnTo>
                    <a:pt x="3506" y="26583"/>
                  </a:lnTo>
                  <a:lnTo>
                    <a:pt x="3223" y="24395"/>
                  </a:lnTo>
                  <a:lnTo>
                    <a:pt x="1" y="0"/>
                  </a:lnTo>
                  <a:lnTo>
                    <a:pt x="27947" y="0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6"/>
            <p:cNvSpPr/>
            <p:nvPr/>
          </p:nvSpPr>
          <p:spPr>
            <a:xfrm>
              <a:off x="4288369" y="4395303"/>
              <a:ext cx="184932" cy="164045"/>
            </a:xfrm>
            <a:custGeom>
              <a:avLst/>
              <a:gdLst/>
              <a:ahLst/>
              <a:cxnLst/>
              <a:rect l="l" t="t" r="r" b="b"/>
              <a:pathLst>
                <a:path w="6047" h="5364" extrusionOk="0">
                  <a:moveTo>
                    <a:pt x="2871" y="0"/>
                  </a:moveTo>
                  <a:lnTo>
                    <a:pt x="2753" y="24"/>
                  </a:lnTo>
                  <a:lnTo>
                    <a:pt x="1600" y="377"/>
                  </a:lnTo>
                  <a:lnTo>
                    <a:pt x="1483" y="424"/>
                  </a:lnTo>
                  <a:lnTo>
                    <a:pt x="1389" y="494"/>
                  </a:lnTo>
                  <a:lnTo>
                    <a:pt x="1318" y="565"/>
                  </a:lnTo>
                  <a:lnTo>
                    <a:pt x="1248" y="659"/>
                  </a:lnTo>
                  <a:lnTo>
                    <a:pt x="1224" y="777"/>
                  </a:lnTo>
                  <a:lnTo>
                    <a:pt x="1200" y="871"/>
                  </a:lnTo>
                  <a:lnTo>
                    <a:pt x="1200" y="988"/>
                  </a:lnTo>
                  <a:lnTo>
                    <a:pt x="1224" y="1106"/>
                  </a:lnTo>
                  <a:lnTo>
                    <a:pt x="1248" y="1200"/>
                  </a:lnTo>
                  <a:lnTo>
                    <a:pt x="1295" y="1271"/>
                  </a:lnTo>
                  <a:lnTo>
                    <a:pt x="1412" y="1412"/>
                  </a:lnTo>
                  <a:lnTo>
                    <a:pt x="1577" y="1482"/>
                  </a:lnTo>
                  <a:lnTo>
                    <a:pt x="1742" y="1529"/>
                  </a:lnTo>
                  <a:lnTo>
                    <a:pt x="71" y="4494"/>
                  </a:lnTo>
                  <a:lnTo>
                    <a:pt x="24" y="4635"/>
                  </a:lnTo>
                  <a:lnTo>
                    <a:pt x="1" y="4776"/>
                  </a:lnTo>
                  <a:lnTo>
                    <a:pt x="24" y="4917"/>
                  </a:lnTo>
                  <a:lnTo>
                    <a:pt x="71" y="5058"/>
                  </a:lnTo>
                  <a:lnTo>
                    <a:pt x="165" y="5199"/>
                  </a:lnTo>
                  <a:lnTo>
                    <a:pt x="283" y="5270"/>
                  </a:lnTo>
                  <a:lnTo>
                    <a:pt x="424" y="5340"/>
                  </a:lnTo>
                  <a:lnTo>
                    <a:pt x="589" y="5364"/>
                  </a:lnTo>
                  <a:lnTo>
                    <a:pt x="5458" y="5364"/>
                  </a:lnTo>
                  <a:lnTo>
                    <a:pt x="5576" y="5340"/>
                  </a:lnTo>
                  <a:lnTo>
                    <a:pt x="5694" y="5317"/>
                  </a:lnTo>
                  <a:lnTo>
                    <a:pt x="5788" y="5246"/>
                  </a:lnTo>
                  <a:lnTo>
                    <a:pt x="5882" y="5176"/>
                  </a:lnTo>
                  <a:lnTo>
                    <a:pt x="5952" y="5105"/>
                  </a:lnTo>
                  <a:lnTo>
                    <a:pt x="5999" y="5011"/>
                  </a:lnTo>
                  <a:lnTo>
                    <a:pt x="6023" y="4893"/>
                  </a:lnTo>
                  <a:lnTo>
                    <a:pt x="6046" y="4776"/>
                  </a:lnTo>
                  <a:lnTo>
                    <a:pt x="6023" y="4658"/>
                  </a:lnTo>
                  <a:lnTo>
                    <a:pt x="5999" y="4541"/>
                  </a:lnTo>
                  <a:lnTo>
                    <a:pt x="5952" y="4447"/>
                  </a:lnTo>
                  <a:lnTo>
                    <a:pt x="5882" y="4352"/>
                  </a:lnTo>
                  <a:lnTo>
                    <a:pt x="5788" y="4282"/>
                  </a:lnTo>
                  <a:lnTo>
                    <a:pt x="5694" y="4235"/>
                  </a:lnTo>
                  <a:lnTo>
                    <a:pt x="5576" y="4211"/>
                  </a:lnTo>
                  <a:lnTo>
                    <a:pt x="5458" y="4188"/>
                  </a:lnTo>
                  <a:lnTo>
                    <a:pt x="1577" y="4188"/>
                  </a:lnTo>
                  <a:lnTo>
                    <a:pt x="2730" y="2141"/>
                  </a:lnTo>
                  <a:lnTo>
                    <a:pt x="2824" y="2235"/>
                  </a:lnTo>
                  <a:lnTo>
                    <a:pt x="2941" y="2282"/>
                  </a:lnTo>
                  <a:lnTo>
                    <a:pt x="3059" y="2329"/>
                  </a:lnTo>
                  <a:lnTo>
                    <a:pt x="3200" y="2353"/>
                  </a:lnTo>
                  <a:lnTo>
                    <a:pt x="3318" y="2329"/>
                  </a:lnTo>
                  <a:lnTo>
                    <a:pt x="3435" y="2306"/>
                  </a:lnTo>
                  <a:lnTo>
                    <a:pt x="3529" y="2235"/>
                  </a:lnTo>
                  <a:lnTo>
                    <a:pt x="3623" y="2165"/>
                  </a:lnTo>
                  <a:lnTo>
                    <a:pt x="3694" y="2071"/>
                  </a:lnTo>
                  <a:lnTo>
                    <a:pt x="3741" y="1976"/>
                  </a:lnTo>
                  <a:lnTo>
                    <a:pt x="3765" y="1882"/>
                  </a:lnTo>
                  <a:lnTo>
                    <a:pt x="3765" y="1765"/>
                  </a:lnTo>
                  <a:lnTo>
                    <a:pt x="3765" y="1647"/>
                  </a:lnTo>
                  <a:lnTo>
                    <a:pt x="3506" y="447"/>
                  </a:lnTo>
                  <a:lnTo>
                    <a:pt x="3459" y="353"/>
                  </a:lnTo>
                  <a:lnTo>
                    <a:pt x="3412" y="236"/>
                  </a:lnTo>
                  <a:lnTo>
                    <a:pt x="3318" y="142"/>
                  </a:lnTo>
                  <a:lnTo>
                    <a:pt x="3224" y="71"/>
                  </a:lnTo>
                  <a:lnTo>
                    <a:pt x="3106" y="24"/>
                  </a:lnTo>
                  <a:lnTo>
                    <a:pt x="29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6"/>
            <p:cNvSpPr/>
            <p:nvPr/>
          </p:nvSpPr>
          <p:spPr>
            <a:xfrm>
              <a:off x="4495559" y="4406098"/>
              <a:ext cx="169825" cy="178449"/>
            </a:xfrm>
            <a:custGeom>
              <a:avLst/>
              <a:gdLst/>
              <a:ahLst/>
              <a:cxnLst/>
              <a:rect l="l" t="t" r="r" b="b"/>
              <a:pathLst>
                <a:path w="5553" h="5835" extrusionOk="0">
                  <a:moveTo>
                    <a:pt x="2753" y="0"/>
                  </a:moveTo>
                  <a:lnTo>
                    <a:pt x="2635" y="24"/>
                  </a:lnTo>
                  <a:lnTo>
                    <a:pt x="2518" y="71"/>
                  </a:lnTo>
                  <a:lnTo>
                    <a:pt x="2424" y="141"/>
                  </a:lnTo>
                  <a:lnTo>
                    <a:pt x="2353" y="236"/>
                  </a:lnTo>
                  <a:lnTo>
                    <a:pt x="2283" y="330"/>
                  </a:lnTo>
                  <a:lnTo>
                    <a:pt x="2259" y="424"/>
                  </a:lnTo>
                  <a:lnTo>
                    <a:pt x="2236" y="541"/>
                  </a:lnTo>
                  <a:lnTo>
                    <a:pt x="2236" y="659"/>
                  </a:lnTo>
                  <a:lnTo>
                    <a:pt x="2259" y="777"/>
                  </a:lnTo>
                  <a:lnTo>
                    <a:pt x="2306" y="871"/>
                  </a:lnTo>
                  <a:lnTo>
                    <a:pt x="3976" y="3835"/>
                  </a:lnTo>
                  <a:lnTo>
                    <a:pt x="2024" y="3835"/>
                  </a:lnTo>
                  <a:lnTo>
                    <a:pt x="2047" y="3670"/>
                  </a:lnTo>
                  <a:lnTo>
                    <a:pt x="2047" y="3505"/>
                  </a:lnTo>
                  <a:lnTo>
                    <a:pt x="2000" y="3341"/>
                  </a:lnTo>
                  <a:lnTo>
                    <a:pt x="1906" y="3200"/>
                  </a:lnTo>
                  <a:lnTo>
                    <a:pt x="1812" y="3129"/>
                  </a:lnTo>
                  <a:lnTo>
                    <a:pt x="1718" y="3058"/>
                  </a:lnTo>
                  <a:lnTo>
                    <a:pt x="1624" y="3035"/>
                  </a:lnTo>
                  <a:lnTo>
                    <a:pt x="1506" y="3011"/>
                  </a:lnTo>
                  <a:lnTo>
                    <a:pt x="1389" y="3011"/>
                  </a:lnTo>
                  <a:lnTo>
                    <a:pt x="1271" y="3058"/>
                  </a:lnTo>
                  <a:lnTo>
                    <a:pt x="1177" y="3105"/>
                  </a:lnTo>
                  <a:lnTo>
                    <a:pt x="1083" y="3176"/>
                  </a:lnTo>
                  <a:lnTo>
                    <a:pt x="189" y="3999"/>
                  </a:lnTo>
                  <a:lnTo>
                    <a:pt x="118" y="4070"/>
                  </a:lnTo>
                  <a:lnTo>
                    <a:pt x="48" y="4188"/>
                  </a:lnTo>
                  <a:lnTo>
                    <a:pt x="24" y="4305"/>
                  </a:lnTo>
                  <a:lnTo>
                    <a:pt x="1" y="4423"/>
                  </a:lnTo>
                  <a:lnTo>
                    <a:pt x="24" y="4540"/>
                  </a:lnTo>
                  <a:lnTo>
                    <a:pt x="48" y="4658"/>
                  </a:lnTo>
                  <a:lnTo>
                    <a:pt x="118" y="4752"/>
                  </a:lnTo>
                  <a:lnTo>
                    <a:pt x="189" y="4846"/>
                  </a:lnTo>
                  <a:lnTo>
                    <a:pt x="1083" y="5670"/>
                  </a:lnTo>
                  <a:lnTo>
                    <a:pt x="1177" y="5740"/>
                  </a:lnTo>
                  <a:lnTo>
                    <a:pt x="1271" y="5787"/>
                  </a:lnTo>
                  <a:lnTo>
                    <a:pt x="1365" y="5811"/>
                  </a:lnTo>
                  <a:lnTo>
                    <a:pt x="1483" y="5834"/>
                  </a:lnTo>
                  <a:lnTo>
                    <a:pt x="1600" y="5811"/>
                  </a:lnTo>
                  <a:lnTo>
                    <a:pt x="1718" y="5787"/>
                  </a:lnTo>
                  <a:lnTo>
                    <a:pt x="1812" y="5717"/>
                  </a:lnTo>
                  <a:lnTo>
                    <a:pt x="1906" y="5646"/>
                  </a:lnTo>
                  <a:lnTo>
                    <a:pt x="2000" y="5481"/>
                  </a:lnTo>
                  <a:lnTo>
                    <a:pt x="2047" y="5340"/>
                  </a:lnTo>
                  <a:lnTo>
                    <a:pt x="2047" y="5176"/>
                  </a:lnTo>
                  <a:lnTo>
                    <a:pt x="2024" y="5011"/>
                  </a:lnTo>
                  <a:lnTo>
                    <a:pt x="4964" y="5011"/>
                  </a:lnTo>
                  <a:lnTo>
                    <a:pt x="5129" y="4987"/>
                  </a:lnTo>
                  <a:lnTo>
                    <a:pt x="5270" y="4917"/>
                  </a:lnTo>
                  <a:lnTo>
                    <a:pt x="5388" y="4846"/>
                  </a:lnTo>
                  <a:lnTo>
                    <a:pt x="5482" y="4705"/>
                  </a:lnTo>
                  <a:lnTo>
                    <a:pt x="5529" y="4564"/>
                  </a:lnTo>
                  <a:lnTo>
                    <a:pt x="5552" y="4423"/>
                  </a:lnTo>
                  <a:lnTo>
                    <a:pt x="5529" y="4282"/>
                  </a:lnTo>
                  <a:lnTo>
                    <a:pt x="5482" y="4141"/>
                  </a:lnTo>
                  <a:lnTo>
                    <a:pt x="3318" y="306"/>
                  </a:lnTo>
                  <a:lnTo>
                    <a:pt x="3247" y="212"/>
                  </a:lnTo>
                  <a:lnTo>
                    <a:pt x="3177" y="118"/>
                  </a:lnTo>
                  <a:lnTo>
                    <a:pt x="3082" y="71"/>
                  </a:lnTo>
                  <a:lnTo>
                    <a:pt x="2965" y="24"/>
                  </a:lnTo>
                  <a:lnTo>
                    <a:pt x="2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6"/>
            <p:cNvSpPr/>
            <p:nvPr/>
          </p:nvSpPr>
          <p:spPr>
            <a:xfrm>
              <a:off x="4387667" y="4212579"/>
              <a:ext cx="190682" cy="167653"/>
            </a:xfrm>
            <a:custGeom>
              <a:avLst/>
              <a:gdLst/>
              <a:ahLst/>
              <a:cxnLst/>
              <a:rect l="l" t="t" r="r" b="b"/>
              <a:pathLst>
                <a:path w="6235" h="5482" extrusionOk="0">
                  <a:moveTo>
                    <a:pt x="2917" y="0"/>
                  </a:moveTo>
                  <a:lnTo>
                    <a:pt x="2752" y="24"/>
                  </a:lnTo>
                  <a:lnTo>
                    <a:pt x="2611" y="94"/>
                  </a:lnTo>
                  <a:lnTo>
                    <a:pt x="2494" y="188"/>
                  </a:lnTo>
                  <a:lnTo>
                    <a:pt x="2400" y="306"/>
                  </a:lnTo>
                  <a:lnTo>
                    <a:pt x="94" y="4423"/>
                  </a:lnTo>
                  <a:lnTo>
                    <a:pt x="47" y="4540"/>
                  </a:lnTo>
                  <a:lnTo>
                    <a:pt x="24" y="4658"/>
                  </a:lnTo>
                  <a:lnTo>
                    <a:pt x="0" y="4752"/>
                  </a:lnTo>
                  <a:lnTo>
                    <a:pt x="24" y="4870"/>
                  </a:lnTo>
                  <a:lnTo>
                    <a:pt x="71" y="4964"/>
                  </a:lnTo>
                  <a:lnTo>
                    <a:pt x="141" y="5081"/>
                  </a:lnTo>
                  <a:lnTo>
                    <a:pt x="212" y="5152"/>
                  </a:lnTo>
                  <a:lnTo>
                    <a:pt x="306" y="5223"/>
                  </a:lnTo>
                  <a:lnTo>
                    <a:pt x="424" y="5270"/>
                  </a:lnTo>
                  <a:lnTo>
                    <a:pt x="518" y="5293"/>
                  </a:lnTo>
                  <a:lnTo>
                    <a:pt x="635" y="5293"/>
                  </a:lnTo>
                  <a:lnTo>
                    <a:pt x="753" y="5270"/>
                  </a:lnTo>
                  <a:lnTo>
                    <a:pt x="847" y="5246"/>
                  </a:lnTo>
                  <a:lnTo>
                    <a:pt x="941" y="5176"/>
                  </a:lnTo>
                  <a:lnTo>
                    <a:pt x="1035" y="5105"/>
                  </a:lnTo>
                  <a:lnTo>
                    <a:pt x="1106" y="5011"/>
                  </a:lnTo>
                  <a:lnTo>
                    <a:pt x="2917" y="1788"/>
                  </a:lnTo>
                  <a:lnTo>
                    <a:pt x="4093" y="3882"/>
                  </a:lnTo>
                  <a:lnTo>
                    <a:pt x="3952" y="3929"/>
                  </a:lnTo>
                  <a:lnTo>
                    <a:pt x="3835" y="3999"/>
                  </a:lnTo>
                  <a:lnTo>
                    <a:pt x="3717" y="4093"/>
                  </a:lnTo>
                  <a:lnTo>
                    <a:pt x="3646" y="4235"/>
                  </a:lnTo>
                  <a:lnTo>
                    <a:pt x="3599" y="4352"/>
                  </a:lnTo>
                  <a:lnTo>
                    <a:pt x="3599" y="4470"/>
                  </a:lnTo>
                  <a:lnTo>
                    <a:pt x="3623" y="4587"/>
                  </a:lnTo>
                  <a:lnTo>
                    <a:pt x="3646" y="4682"/>
                  </a:lnTo>
                  <a:lnTo>
                    <a:pt x="3693" y="4776"/>
                  </a:lnTo>
                  <a:lnTo>
                    <a:pt x="3788" y="4870"/>
                  </a:lnTo>
                  <a:lnTo>
                    <a:pt x="3858" y="4940"/>
                  </a:lnTo>
                  <a:lnTo>
                    <a:pt x="3976" y="4987"/>
                  </a:lnTo>
                  <a:lnTo>
                    <a:pt x="5105" y="5434"/>
                  </a:lnTo>
                  <a:lnTo>
                    <a:pt x="5199" y="5458"/>
                  </a:lnTo>
                  <a:lnTo>
                    <a:pt x="5317" y="5481"/>
                  </a:lnTo>
                  <a:lnTo>
                    <a:pt x="5434" y="5458"/>
                  </a:lnTo>
                  <a:lnTo>
                    <a:pt x="5575" y="5411"/>
                  </a:lnTo>
                  <a:lnTo>
                    <a:pt x="5669" y="5340"/>
                  </a:lnTo>
                  <a:lnTo>
                    <a:pt x="5764" y="5270"/>
                  </a:lnTo>
                  <a:lnTo>
                    <a:pt x="5834" y="5176"/>
                  </a:lnTo>
                  <a:lnTo>
                    <a:pt x="5881" y="5058"/>
                  </a:lnTo>
                  <a:lnTo>
                    <a:pt x="6211" y="3882"/>
                  </a:lnTo>
                  <a:lnTo>
                    <a:pt x="6234" y="3788"/>
                  </a:lnTo>
                  <a:lnTo>
                    <a:pt x="6234" y="3670"/>
                  </a:lnTo>
                  <a:lnTo>
                    <a:pt x="6211" y="3552"/>
                  </a:lnTo>
                  <a:lnTo>
                    <a:pt x="6163" y="3458"/>
                  </a:lnTo>
                  <a:lnTo>
                    <a:pt x="6116" y="3364"/>
                  </a:lnTo>
                  <a:lnTo>
                    <a:pt x="6022" y="3270"/>
                  </a:lnTo>
                  <a:lnTo>
                    <a:pt x="5928" y="3223"/>
                  </a:lnTo>
                  <a:lnTo>
                    <a:pt x="5834" y="3176"/>
                  </a:lnTo>
                  <a:lnTo>
                    <a:pt x="5740" y="3152"/>
                  </a:lnTo>
                  <a:lnTo>
                    <a:pt x="5552" y="3152"/>
                  </a:lnTo>
                  <a:lnTo>
                    <a:pt x="5458" y="3176"/>
                  </a:lnTo>
                  <a:lnTo>
                    <a:pt x="5293" y="3270"/>
                  </a:lnTo>
                  <a:lnTo>
                    <a:pt x="5223" y="3341"/>
                  </a:lnTo>
                  <a:lnTo>
                    <a:pt x="5175" y="3411"/>
                  </a:lnTo>
                  <a:lnTo>
                    <a:pt x="3435" y="306"/>
                  </a:lnTo>
                  <a:lnTo>
                    <a:pt x="3341" y="188"/>
                  </a:lnTo>
                  <a:lnTo>
                    <a:pt x="3223" y="94"/>
                  </a:lnTo>
                  <a:lnTo>
                    <a:pt x="3082" y="24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6"/>
            <p:cNvSpPr/>
            <p:nvPr/>
          </p:nvSpPr>
          <p:spPr>
            <a:xfrm>
              <a:off x="4270388" y="4377321"/>
              <a:ext cx="220897" cy="199306"/>
            </a:xfrm>
            <a:custGeom>
              <a:avLst/>
              <a:gdLst/>
              <a:ahLst/>
              <a:cxnLst/>
              <a:rect l="l" t="t" r="r" b="b"/>
              <a:pathLst>
                <a:path w="7223" h="6517" extrusionOk="0">
                  <a:moveTo>
                    <a:pt x="3529" y="588"/>
                  </a:moveTo>
                  <a:lnTo>
                    <a:pt x="3670" y="612"/>
                  </a:lnTo>
                  <a:lnTo>
                    <a:pt x="3812" y="659"/>
                  </a:lnTo>
                  <a:lnTo>
                    <a:pt x="3906" y="730"/>
                  </a:lnTo>
                  <a:lnTo>
                    <a:pt x="4000" y="824"/>
                  </a:lnTo>
                  <a:lnTo>
                    <a:pt x="4047" y="941"/>
                  </a:lnTo>
                  <a:lnTo>
                    <a:pt x="4094" y="1035"/>
                  </a:lnTo>
                  <a:lnTo>
                    <a:pt x="4353" y="2235"/>
                  </a:lnTo>
                  <a:lnTo>
                    <a:pt x="4353" y="2353"/>
                  </a:lnTo>
                  <a:lnTo>
                    <a:pt x="4353" y="2470"/>
                  </a:lnTo>
                  <a:lnTo>
                    <a:pt x="4329" y="2564"/>
                  </a:lnTo>
                  <a:lnTo>
                    <a:pt x="4282" y="2659"/>
                  </a:lnTo>
                  <a:lnTo>
                    <a:pt x="4211" y="2753"/>
                  </a:lnTo>
                  <a:lnTo>
                    <a:pt x="4117" y="2823"/>
                  </a:lnTo>
                  <a:lnTo>
                    <a:pt x="4023" y="2894"/>
                  </a:lnTo>
                  <a:lnTo>
                    <a:pt x="3906" y="2917"/>
                  </a:lnTo>
                  <a:lnTo>
                    <a:pt x="3788" y="2941"/>
                  </a:lnTo>
                  <a:lnTo>
                    <a:pt x="3647" y="2917"/>
                  </a:lnTo>
                  <a:lnTo>
                    <a:pt x="3529" y="2870"/>
                  </a:lnTo>
                  <a:lnTo>
                    <a:pt x="3412" y="2823"/>
                  </a:lnTo>
                  <a:lnTo>
                    <a:pt x="3318" y="2729"/>
                  </a:lnTo>
                  <a:lnTo>
                    <a:pt x="2165" y="4776"/>
                  </a:lnTo>
                  <a:lnTo>
                    <a:pt x="6046" y="4776"/>
                  </a:lnTo>
                  <a:lnTo>
                    <a:pt x="6164" y="4799"/>
                  </a:lnTo>
                  <a:lnTo>
                    <a:pt x="6282" y="4823"/>
                  </a:lnTo>
                  <a:lnTo>
                    <a:pt x="6376" y="4870"/>
                  </a:lnTo>
                  <a:lnTo>
                    <a:pt x="6470" y="4940"/>
                  </a:lnTo>
                  <a:lnTo>
                    <a:pt x="6540" y="5035"/>
                  </a:lnTo>
                  <a:lnTo>
                    <a:pt x="6587" y="5129"/>
                  </a:lnTo>
                  <a:lnTo>
                    <a:pt x="6611" y="5246"/>
                  </a:lnTo>
                  <a:lnTo>
                    <a:pt x="6634" y="5364"/>
                  </a:lnTo>
                  <a:lnTo>
                    <a:pt x="6611" y="5481"/>
                  </a:lnTo>
                  <a:lnTo>
                    <a:pt x="6587" y="5599"/>
                  </a:lnTo>
                  <a:lnTo>
                    <a:pt x="6540" y="5693"/>
                  </a:lnTo>
                  <a:lnTo>
                    <a:pt x="6470" y="5764"/>
                  </a:lnTo>
                  <a:lnTo>
                    <a:pt x="6376" y="5834"/>
                  </a:lnTo>
                  <a:lnTo>
                    <a:pt x="6282" y="5905"/>
                  </a:lnTo>
                  <a:lnTo>
                    <a:pt x="6164" y="5928"/>
                  </a:lnTo>
                  <a:lnTo>
                    <a:pt x="6046" y="5952"/>
                  </a:lnTo>
                  <a:lnTo>
                    <a:pt x="1177" y="5952"/>
                  </a:lnTo>
                  <a:lnTo>
                    <a:pt x="1012" y="5928"/>
                  </a:lnTo>
                  <a:lnTo>
                    <a:pt x="871" y="5858"/>
                  </a:lnTo>
                  <a:lnTo>
                    <a:pt x="753" y="5787"/>
                  </a:lnTo>
                  <a:lnTo>
                    <a:pt x="659" y="5646"/>
                  </a:lnTo>
                  <a:lnTo>
                    <a:pt x="612" y="5505"/>
                  </a:lnTo>
                  <a:lnTo>
                    <a:pt x="589" y="5364"/>
                  </a:lnTo>
                  <a:lnTo>
                    <a:pt x="612" y="5223"/>
                  </a:lnTo>
                  <a:lnTo>
                    <a:pt x="659" y="5082"/>
                  </a:lnTo>
                  <a:lnTo>
                    <a:pt x="2330" y="2117"/>
                  </a:lnTo>
                  <a:lnTo>
                    <a:pt x="2165" y="2070"/>
                  </a:lnTo>
                  <a:lnTo>
                    <a:pt x="2000" y="2000"/>
                  </a:lnTo>
                  <a:lnTo>
                    <a:pt x="1883" y="1859"/>
                  </a:lnTo>
                  <a:lnTo>
                    <a:pt x="1836" y="1788"/>
                  </a:lnTo>
                  <a:lnTo>
                    <a:pt x="1812" y="1694"/>
                  </a:lnTo>
                  <a:lnTo>
                    <a:pt x="1788" y="1576"/>
                  </a:lnTo>
                  <a:lnTo>
                    <a:pt x="1788" y="1459"/>
                  </a:lnTo>
                  <a:lnTo>
                    <a:pt x="1812" y="1365"/>
                  </a:lnTo>
                  <a:lnTo>
                    <a:pt x="1836" y="1247"/>
                  </a:lnTo>
                  <a:lnTo>
                    <a:pt x="1906" y="1153"/>
                  </a:lnTo>
                  <a:lnTo>
                    <a:pt x="1977" y="1082"/>
                  </a:lnTo>
                  <a:lnTo>
                    <a:pt x="2071" y="1012"/>
                  </a:lnTo>
                  <a:lnTo>
                    <a:pt x="2188" y="965"/>
                  </a:lnTo>
                  <a:lnTo>
                    <a:pt x="3341" y="612"/>
                  </a:lnTo>
                  <a:lnTo>
                    <a:pt x="3529" y="588"/>
                  </a:lnTo>
                  <a:close/>
                  <a:moveTo>
                    <a:pt x="3529" y="0"/>
                  </a:moveTo>
                  <a:lnTo>
                    <a:pt x="3341" y="24"/>
                  </a:lnTo>
                  <a:lnTo>
                    <a:pt x="3176" y="47"/>
                  </a:lnTo>
                  <a:lnTo>
                    <a:pt x="2024" y="424"/>
                  </a:lnTo>
                  <a:lnTo>
                    <a:pt x="1812" y="494"/>
                  </a:lnTo>
                  <a:lnTo>
                    <a:pt x="1624" y="635"/>
                  </a:lnTo>
                  <a:lnTo>
                    <a:pt x="1459" y="800"/>
                  </a:lnTo>
                  <a:lnTo>
                    <a:pt x="1342" y="988"/>
                  </a:lnTo>
                  <a:lnTo>
                    <a:pt x="1247" y="1200"/>
                  </a:lnTo>
                  <a:lnTo>
                    <a:pt x="1200" y="1412"/>
                  </a:lnTo>
                  <a:lnTo>
                    <a:pt x="1200" y="1647"/>
                  </a:lnTo>
                  <a:lnTo>
                    <a:pt x="1247" y="1882"/>
                  </a:lnTo>
                  <a:lnTo>
                    <a:pt x="1294" y="2000"/>
                  </a:lnTo>
                  <a:lnTo>
                    <a:pt x="1365" y="2117"/>
                  </a:lnTo>
                  <a:lnTo>
                    <a:pt x="1436" y="2235"/>
                  </a:lnTo>
                  <a:lnTo>
                    <a:pt x="1530" y="2353"/>
                  </a:lnTo>
                  <a:lnTo>
                    <a:pt x="142" y="4799"/>
                  </a:lnTo>
                  <a:lnTo>
                    <a:pt x="95" y="4917"/>
                  </a:lnTo>
                  <a:lnTo>
                    <a:pt x="48" y="5082"/>
                  </a:lnTo>
                  <a:lnTo>
                    <a:pt x="1" y="5223"/>
                  </a:lnTo>
                  <a:lnTo>
                    <a:pt x="1" y="5364"/>
                  </a:lnTo>
                  <a:lnTo>
                    <a:pt x="24" y="5529"/>
                  </a:lnTo>
                  <a:lnTo>
                    <a:pt x="48" y="5670"/>
                  </a:lnTo>
                  <a:lnTo>
                    <a:pt x="95" y="5811"/>
                  </a:lnTo>
                  <a:lnTo>
                    <a:pt x="165" y="5952"/>
                  </a:lnTo>
                  <a:lnTo>
                    <a:pt x="259" y="6070"/>
                  </a:lnTo>
                  <a:lnTo>
                    <a:pt x="354" y="6187"/>
                  </a:lnTo>
                  <a:lnTo>
                    <a:pt x="471" y="6281"/>
                  </a:lnTo>
                  <a:lnTo>
                    <a:pt x="589" y="6375"/>
                  </a:lnTo>
                  <a:lnTo>
                    <a:pt x="730" y="6446"/>
                  </a:lnTo>
                  <a:lnTo>
                    <a:pt x="871" y="6493"/>
                  </a:lnTo>
                  <a:lnTo>
                    <a:pt x="1012" y="6517"/>
                  </a:lnTo>
                  <a:lnTo>
                    <a:pt x="6046" y="6517"/>
                  </a:lnTo>
                  <a:lnTo>
                    <a:pt x="6282" y="6493"/>
                  </a:lnTo>
                  <a:lnTo>
                    <a:pt x="6493" y="6446"/>
                  </a:lnTo>
                  <a:lnTo>
                    <a:pt x="6705" y="6328"/>
                  </a:lnTo>
                  <a:lnTo>
                    <a:pt x="6870" y="6187"/>
                  </a:lnTo>
                  <a:lnTo>
                    <a:pt x="7011" y="6023"/>
                  </a:lnTo>
                  <a:lnTo>
                    <a:pt x="7129" y="5811"/>
                  </a:lnTo>
                  <a:lnTo>
                    <a:pt x="7199" y="5599"/>
                  </a:lnTo>
                  <a:lnTo>
                    <a:pt x="7223" y="5364"/>
                  </a:lnTo>
                  <a:lnTo>
                    <a:pt x="7199" y="5129"/>
                  </a:lnTo>
                  <a:lnTo>
                    <a:pt x="7129" y="4917"/>
                  </a:lnTo>
                  <a:lnTo>
                    <a:pt x="7011" y="4705"/>
                  </a:lnTo>
                  <a:lnTo>
                    <a:pt x="6870" y="4541"/>
                  </a:lnTo>
                  <a:lnTo>
                    <a:pt x="6705" y="4399"/>
                  </a:lnTo>
                  <a:lnTo>
                    <a:pt x="6493" y="4282"/>
                  </a:lnTo>
                  <a:lnTo>
                    <a:pt x="6282" y="4211"/>
                  </a:lnTo>
                  <a:lnTo>
                    <a:pt x="6046" y="4188"/>
                  </a:lnTo>
                  <a:lnTo>
                    <a:pt x="3153" y="4188"/>
                  </a:lnTo>
                  <a:lnTo>
                    <a:pt x="3553" y="3505"/>
                  </a:lnTo>
                  <a:lnTo>
                    <a:pt x="3788" y="3529"/>
                  </a:lnTo>
                  <a:lnTo>
                    <a:pt x="4023" y="3482"/>
                  </a:lnTo>
                  <a:lnTo>
                    <a:pt x="4259" y="3411"/>
                  </a:lnTo>
                  <a:lnTo>
                    <a:pt x="4447" y="3317"/>
                  </a:lnTo>
                  <a:lnTo>
                    <a:pt x="4635" y="3153"/>
                  </a:lnTo>
                  <a:lnTo>
                    <a:pt x="4753" y="2988"/>
                  </a:lnTo>
                  <a:lnTo>
                    <a:pt x="4870" y="2776"/>
                  </a:lnTo>
                  <a:lnTo>
                    <a:pt x="4917" y="2564"/>
                  </a:lnTo>
                  <a:lnTo>
                    <a:pt x="4941" y="2329"/>
                  </a:lnTo>
                  <a:lnTo>
                    <a:pt x="4917" y="2094"/>
                  </a:lnTo>
                  <a:lnTo>
                    <a:pt x="4658" y="918"/>
                  </a:lnTo>
                  <a:lnTo>
                    <a:pt x="4588" y="683"/>
                  </a:lnTo>
                  <a:lnTo>
                    <a:pt x="4470" y="494"/>
                  </a:lnTo>
                  <a:lnTo>
                    <a:pt x="4306" y="306"/>
                  </a:lnTo>
                  <a:lnTo>
                    <a:pt x="4117" y="165"/>
                  </a:lnTo>
                  <a:lnTo>
                    <a:pt x="3976" y="94"/>
                  </a:lnTo>
                  <a:lnTo>
                    <a:pt x="3812" y="47"/>
                  </a:lnTo>
                  <a:lnTo>
                    <a:pt x="3670" y="24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6"/>
            <p:cNvSpPr/>
            <p:nvPr/>
          </p:nvSpPr>
          <p:spPr>
            <a:xfrm>
              <a:off x="4288369" y="4395303"/>
              <a:ext cx="184932" cy="164045"/>
            </a:xfrm>
            <a:custGeom>
              <a:avLst/>
              <a:gdLst/>
              <a:ahLst/>
              <a:cxnLst/>
              <a:rect l="l" t="t" r="r" b="b"/>
              <a:pathLst>
                <a:path w="6047" h="5364" fill="none" extrusionOk="0">
                  <a:moveTo>
                    <a:pt x="2941" y="0"/>
                  </a:moveTo>
                  <a:lnTo>
                    <a:pt x="2941" y="0"/>
                  </a:lnTo>
                  <a:lnTo>
                    <a:pt x="3082" y="24"/>
                  </a:lnTo>
                  <a:lnTo>
                    <a:pt x="3224" y="71"/>
                  </a:lnTo>
                  <a:lnTo>
                    <a:pt x="3224" y="71"/>
                  </a:lnTo>
                  <a:lnTo>
                    <a:pt x="3318" y="142"/>
                  </a:lnTo>
                  <a:lnTo>
                    <a:pt x="3412" y="236"/>
                  </a:lnTo>
                  <a:lnTo>
                    <a:pt x="3459" y="353"/>
                  </a:lnTo>
                  <a:lnTo>
                    <a:pt x="3506" y="447"/>
                  </a:lnTo>
                  <a:lnTo>
                    <a:pt x="3765" y="1647"/>
                  </a:lnTo>
                  <a:lnTo>
                    <a:pt x="3765" y="1647"/>
                  </a:lnTo>
                  <a:lnTo>
                    <a:pt x="3765" y="1765"/>
                  </a:lnTo>
                  <a:lnTo>
                    <a:pt x="3765" y="1882"/>
                  </a:lnTo>
                  <a:lnTo>
                    <a:pt x="3741" y="1976"/>
                  </a:lnTo>
                  <a:lnTo>
                    <a:pt x="3694" y="2071"/>
                  </a:lnTo>
                  <a:lnTo>
                    <a:pt x="3623" y="2165"/>
                  </a:lnTo>
                  <a:lnTo>
                    <a:pt x="3529" y="2235"/>
                  </a:lnTo>
                  <a:lnTo>
                    <a:pt x="3435" y="2306"/>
                  </a:lnTo>
                  <a:lnTo>
                    <a:pt x="3318" y="2329"/>
                  </a:lnTo>
                  <a:lnTo>
                    <a:pt x="3318" y="2329"/>
                  </a:lnTo>
                  <a:lnTo>
                    <a:pt x="3200" y="2353"/>
                  </a:lnTo>
                  <a:lnTo>
                    <a:pt x="3200" y="2353"/>
                  </a:lnTo>
                  <a:lnTo>
                    <a:pt x="3059" y="2329"/>
                  </a:lnTo>
                  <a:lnTo>
                    <a:pt x="2941" y="2282"/>
                  </a:lnTo>
                  <a:lnTo>
                    <a:pt x="2824" y="2235"/>
                  </a:lnTo>
                  <a:lnTo>
                    <a:pt x="2730" y="2141"/>
                  </a:lnTo>
                  <a:lnTo>
                    <a:pt x="1577" y="4188"/>
                  </a:lnTo>
                  <a:lnTo>
                    <a:pt x="5458" y="4188"/>
                  </a:lnTo>
                  <a:lnTo>
                    <a:pt x="5458" y="4188"/>
                  </a:lnTo>
                  <a:lnTo>
                    <a:pt x="5576" y="4211"/>
                  </a:lnTo>
                  <a:lnTo>
                    <a:pt x="5694" y="4235"/>
                  </a:lnTo>
                  <a:lnTo>
                    <a:pt x="5788" y="4282"/>
                  </a:lnTo>
                  <a:lnTo>
                    <a:pt x="5882" y="4352"/>
                  </a:lnTo>
                  <a:lnTo>
                    <a:pt x="5952" y="4447"/>
                  </a:lnTo>
                  <a:lnTo>
                    <a:pt x="5999" y="4541"/>
                  </a:lnTo>
                  <a:lnTo>
                    <a:pt x="6023" y="4658"/>
                  </a:lnTo>
                  <a:lnTo>
                    <a:pt x="6046" y="4776"/>
                  </a:lnTo>
                  <a:lnTo>
                    <a:pt x="6046" y="4776"/>
                  </a:lnTo>
                  <a:lnTo>
                    <a:pt x="6023" y="4893"/>
                  </a:lnTo>
                  <a:lnTo>
                    <a:pt x="5999" y="5011"/>
                  </a:lnTo>
                  <a:lnTo>
                    <a:pt x="5952" y="5105"/>
                  </a:lnTo>
                  <a:lnTo>
                    <a:pt x="5882" y="5176"/>
                  </a:lnTo>
                  <a:lnTo>
                    <a:pt x="5788" y="5246"/>
                  </a:lnTo>
                  <a:lnTo>
                    <a:pt x="5694" y="5317"/>
                  </a:lnTo>
                  <a:lnTo>
                    <a:pt x="5576" y="5340"/>
                  </a:lnTo>
                  <a:lnTo>
                    <a:pt x="5458" y="5364"/>
                  </a:lnTo>
                  <a:lnTo>
                    <a:pt x="589" y="5364"/>
                  </a:lnTo>
                  <a:lnTo>
                    <a:pt x="589" y="5364"/>
                  </a:lnTo>
                  <a:lnTo>
                    <a:pt x="424" y="5340"/>
                  </a:lnTo>
                  <a:lnTo>
                    <a:pt x="283" y="5270"/>
                  </a:lnTo>
                  <a:lnTo>
                    <a:pt x="165" y="5199"/>
                  </a:lnTo>
                  <a:lnTo>
                    <a:pt x="71" y="5058"/>
                  </a:lnTo>
                  <a:lnTo>
                    <a:pt x="71" y="5058"/>
                  </a:lnTo>
                  <a:lnTo>
                    <a:pt x="24" y="4917"/>
                  </a:lnTo>
                  <a:lnTo>
                    <a:pt x="1" y="4776"/>
                  </a:lnTo>
                  <a:lnTo>
                    <a:pt x="24" y="4635"/>
                  </a:lnTo>
                  <a:lnTo>
                    <a:pt x="71" y="4494"/>
                  </a:lnTo>
                  <a:lnTo>
                    <a:pt x="1742" y="1529"/>
                  </a:lnTo>
                  <a:lnTo>
                    <a:pt x="1742" y="1529"/>
                  </a:lnTo>
                  <a:lnTo>
                    <a:pt x="1577" y="1482"/>
                  </a:lnTo>
                  <a:lnTo>
                    <a:pt x="1412" y="1412"/>
                  </a:lnTo>
                  <a:lnTo>
                    <a:pt x="1295" y="1271"/>
                  </a:lnTo>
                  <a:lnTo>
                    <a:pt x="1248" y="1200"/>
                  </a:lnTo>
                  <a:lnTo>
                    <a:pt x="1224" y="1106"/>
                  </a:lnTo>
                  <a:lnTo>
                    <a:pt x="1224" y="1106"/>
                  </a:lnTo>
                  <a:lnTo>
                    <a:pt x="1200" y="988"/>
                  </a:lnTo>
                  <a:lnTo>
                    <a:pt x="1200" y="871"/>
                  </a:lnTo>
                  <a:lnTo>
                    <a:pt x="1224" y="777"/>
                  </a:lnTo>
                  <a:lnTo>
                    <a:pt x="1248" y="659"/>
                  </a:lnTo>
                  <a:lnTo>
                    <a:pt x="1318" y="565"/>
                  </a:lnTo>
                  <a:lnTo>
                    <a:pt x="1389" y="494"/>
                  </a:lnTo>
                  <a:lnTo>
                    <a:pt x="1483" y="424"/>
                  </a:lnTo>
                  <a:lnTo>
                    <a:pt x="1600" y="377"/>
                  </a:lnTo>
                  <a:lnTo>
                    <a:pt x="2753" y="24"/>
                  </a:lnTo>
                  <a:lnTo>
                    <a:pt x="2753" y="24"/>
                  </a:lnTo>
                  <a:lnTo>
                    <a:pt x="294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6"/>
            <p:cNvSpPr/>
            <p:nvPr/>
          </p:nvSpPr>
          <p:spPr>
            <a:xfrm>
              <a:off x="4270388" y="4377321"/>
              <a:ext cx="220897" cy="199306"/>
            </a:xfrm>
            <a:custGeom>
              <a:avLst/>
              <a:gdLst/>
              <a:ahLst/>
              <a:cxnLst/>
              <a:rect l="l" t="t" r="r" b="b"/>
              <a:pathLst>
                <a:path w="7223" h="6517" fill="none" extrusionOk="0">
                  <a:moveTo>
                    <a:pt x="3529" y="0"/>
                  </a:moveTo>
                  <a:lnTo>
                    <a:pt x="3529" y="0"/>
                  </a:lnTo>
                  <a:lnTo>
                    <a:pt x="3529" y="0"/>
                  </a:lnTo>
                  <a:lnTo>
                    <a:pt x="3341" y="24"/>
                  </a:lnTo>
                  <a:lnTo>
                    <a:pt x="3176" y="47"/>
                  </a:lnTo>
                  <a:lnTo>
                    <a:pt x="2024" y="424"/>
                  </a:lnTo>
                  <a:lnTo>
                    <a:pt x="2024" y="424"/>
                  </a:lnTo>
                  <a:lnTo>
                    <a:pt x="1812" y="494"/>
                  </a:lnTo>
                  <a:lnTo>
                    <a:pt x="1624" y="635"/>
                  </a:lnTo>
                  <a:lnTo>
                    <a:pt x="1459" y="800"/>
                  </a:lnTo>
                  <a:lnTo>
                    <a:pt x="1342" y="988"/>
                  </a:lnTo>
                  <a:lnTo>
                    <a:pt x="1342" y="988"/>
                  </a:lnTo>
                  <a:lnTo>
                    <a:pt x="1247" y="1200"/>
                  </a:lnTo>
                  <a:lnTo>
                    <a:pt x="1200" y="1412"/>
                  </a:lnTo>
                  <a:lnTo>
                    <a:pt x="1200" y="1647"/>
                  </a:lnTo>
                  <a:lnTo>
                    <a:pt x="1247" y="1882"/>
                  </a:lnTo>
                  <a:lnTo>
                    <a:pt x="1247" y="1882"/>
                  </a:lnTo>
                  <a:lnTo>
                    <a:pt x="1294" y="2000"/>
                  </a:lnTo>
                  <a:lnTo>
                    <a:pt x="1365" y="2117"/>
                  </a:lnTo>
                  <a:lnTo>
                    <a:pt x="1436" y="2235"/>
                  </a:lnTo>
                  <a:lnTo>
                    <a:pt x="1530" y="2353"/>
                  </a:lnTo>
                  <a:lnTo>
                    <a:pt x="142" y="4799"/>
                  </a:lnTo>
                  <a:lnTo>
                    <a:pt x="142" y="4799"/>
                  </a:lnTo>
                  <a:lnTo>
                    <a:pt x="95" y="4917"/>
                  </a:lnTo>
                  <a:lnTo>
                    <a:pt x="48" y="5082"/>
                  </a:lnTo>
                  <a:lnTo>
                    <a:pt x="1" y="5223"/>
                  </a:lnTo>
                  <a:lnTo>
                    <a:pt x="1" y="5364"/>
                  </a:lnTo>
                  <a:lnTo>
                    <a:pt x="24" y="5529"/>
                  </a:lnTo>
                  <a:lnTo>
                    <a:pt x="48" y="5670"/>
                  </a:lnTo>
                  <a:lnTo>
                    <a:pt x="95" y="5811"/>
                  </a:lnTo>
                  <a:lnTo>
                    <a:pt x="165" y="5952"/>
                  </a:lnTo>
                  <a:lnTo>
                    <a:pt x="165" y="5952"/>
                  </a:lnTo>
                  <a:lnTo>
                    <a:pt x="259" y="6070"/>
                  </a:lnTo>
                  <a:lnTo>
                    <a:pt x="354" y="6187"/>
                  </a:lnTo>
                  <a:lnTo>
                    <a:pt x="471" y="6281"/>
                  </a:lnTo>
                  <a:lnTo>
                    <a:pt x="589" y="6375"/>
                  </a:lnTo>
                  <a:lnTo>
                    <a:pt x="730" y="6446"/>
                  </a:lnTo>
                  <a:lnTo>
                    <a:pt x="871" y="6493"/>
                  </a:lnTo>
                  <a:lnTo>
                    <a:pt x="1012" y="6517"/>
                  </a:lnTo>
                  <a:lnTo>
                    <a:pt x="1177" y="6517"/>
                  </a:lnTo>
                  <a:lnTo>
                    <a:pt x="6046" y="6517"/>
                  </a:lnTo>
                  <a:lnTo>
                    <a:pt x="6046" y="6517"/>
                  </a:lnTo>
                  <a:lnTo>
                    <a:pt x="6282" y="6493"/>
                  </a:lnTo>
                  <a:lnTo>
                    <a:pt x="6493" y="6446"/>
                  </a:lnTo>
                  <a:lnTo>
                    <a:pt x="6705" y="6328"/>
                  </a:lnTo>
                  <a:lnTo>
                    <a:pt x="6870" y="6187"/>
                  </a:lnTo>
                  <a:lnTo>
                    <a:pt x="7011" y="6023"/>
                  </a:lnTo>
                  <a:lnTo>
                    <a:pt x="7129" y="5811"/>
                  </a:lnTo>
                  <a:lnTo>
                    <a:pt x="7199" y="5599"/>
                  </a:lnTo>
                  <a:lnTo>
                    <a:pt x="7223" y="5364"/>
                  </a:lnTo>
                  <a:lnTo>
                    <a:pt x="7223" y="5364"/>
                  </a:lnTo>
                  <a:lnTo>
                    <a:pt x="7199" y="5129"/>
                  </a:lnTo>
                  <a:lnTo>
                    <a:pt x="7129" y="4917"/>
                  </a:lnTo>
                  <a:lnTo>
                    <a:pt x="7011" y="4705"/>
                  </a:lnTo>
                  <a:lnTo>
                    <a:pt x="6870" y="4541"/>
                  </a:lnTo>
                  <a:lnTo>
                    <a:pt x="6705" y="4399"/>
                  </a:lnTo>
                  <a:lnTo>
                    <a:pt x="6493" y="4282"/>
                  </a:lnTo>
                  <a:lnTo>
                    <a:pt x="6282" y="4211"/>
                  </a:lnTo>
                  <a:lnTo>
                    <a:pt x="6046" y="4188"/>
                  </a:lnTo>
                  <a:lnTo>
                    <a:pt x="3153" y="4188"/>
                  </a:lnTo>
                  <a:lnTo>
                    <a:pt x="3553" y="3505"/>
                  </a:lnTo>
                  <a:lnTo>
                    <a:pt x="3553" y="3505"/>
                  </a:lnTo>
                  <a:lnTo>
                    <a:pt x="3788" y="3529"/>
                  </a:lnTo>
                  <a:lnTo>
                    <a:pt x="3788" y="3529"/>
                  </a:lnTo>
                  <a:lnTo>
                    <a:pt x="4023" y="3482"/>
                  </a:lnTo>
                  <a:lnTo>
                    <a:pt x="4023" y="3482"/>
                  </a:lnTo>
                  <a:lnTo>
                    <a:pt x="4259" y="3411"/>
                  </a:lnTo>
                  <a:lnTo>
                    <a:pt x="4447" y="3317"/>
                  </a:lnTo>
                  <a:lnTo>
                    <a:pt x="4635" y="3153"/>
                  </a:lnTo>
                  <a:lnTo>
                    <a:pt x="4753" y="2988"/>
                  </a:lnTo>
                  <a:lnTo>
                    <a:pt x="4870" y="2776"/>
                  </a:lnTo>
                  <a:lnTo>
                    <a:pt x="4917" y="2564"/>
                  </a:lnTo>
                  <a:lnTo>
                    <a:pt x="4941" y="2329"/>
                  </a:lnTo>
                  <a:lnTo>
                    <a:pt x="4917" y="2094"/>
                  </a:lnTo>
                  <a:lnTo>
                    <a:pt x="4658" y="918"/>
                  </a:lnTo>
                  <a:lnTo>
                    <a:pt x="4658" y="918"/>
                  </a:lnTo>
                  <a:lnTo>
                    <a:pt x="4588" y="683"/>
                  </a:lnTo>
                  <a:lnTo>
                    <a:pt x="4470" y="494"/>
                  </a:lnTo>
                  <a:lnTo>
                    <a:pt x="4306" y="306"/>
                  </a:lnTo>
                  <a:lnTo>
                    <a:pt x="4117" y="165"/>
                  </a:lnTo>
                  <a:lnTo>
                    <a:pt x="4117" y="165"/>
                  </a:lnTo>
                  <a:lnTo>
                    <a:pt x="3976" y="94"/>
                  </a:lnTo>
                  <a:lnTo>
                    <a:pt x="3812" y="47"/>
                  </a:lnTo>
                  <a:lnTo>
                    <a:pt x="3670" y="24"/>
                  </a:lnTo>
                  <a:lnTo>
                    <a:pt x="3529" y="0"/>
                  </a:lnTo>
                  <a:lnTo>
                    <a:pt x="35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6"/>
            <p:cNvSpPr/>
            <p:nvPr/>
          </p:nvSpPr>
          <p:spPr>
            <a:xfrm>
              <a:off x="4477577" y="4388116"/>
              <a:ext cx="205790" cy="213680"/>
            </a:xfrm>
            <a:custGeom>
              <a:avLst/>
              <a:gdLst/>
              <a:ahLst/>
              <a:cxnLst/>
              <a:rect l="l" t="t" r="r" b="b"/>
              <a:pathLst>
                <a:path w="6729" h="6987" extrusionOk="0">
                  <a:moveTo>
                    <a:pt x="3388" y="588"/>
                  </a:moveTo>
                  <a:lnTo>
                    <a:pt x="3553" y="612"/>
                  </a:lnTo>
                  <a:lnTo>
                    <a:pt x="3694" y="659"/>
                  </a:lnTo>
                  <a:lnTo>
                    <a:pt x="3812" y="753"/>
                  </a:lnTo>
                  <a:lnTo>
                    <a:pt x="3906" y="894"/>
                  </a:lnTo>
                  <a:lnTo>
                    <a:pt x="6070" y="4729"/>
                  </a:lnTo>
                  <a:lnTo>
                    <a:pt x="6117" y="4870"/>
                  </a:lnTo>
                  <a:lnTo>
                    <a:pt x="6140" y="5011"/>
                  </a:lnTo>
                  <a:lnTo>
                    <a:pt x="6117" y="5152"/>
                  </a:lnTo>
                  <a:lnTo>
                    <a:pt x="6070" y="5293"/>
                  </a:lnTo>
                  <a:lnTo>
                    <a:pt x="5976" y="5434"/>
                  </a:lnTo>
                  <a:lnTo>
                    <a:pt x="5858" y="5505"/>
                  </a:lnTo>
                  <a:lnTo>
                    <a:pt x="5717" y="5575"/>
                  </a:lnTo>
                  <a:lnTo>
                    <a:pt x="5552" y="5599"/>
                  </a:lnTo>
                  <a:lnTo>
                    <a:pt x="2612" y="5599"/>
                  </a:lnTo>
                  <a:lnTo>
                    <a:pt x="2635" y="5764"/>
                  </a:lnTo>
                  <a:lnTo>
                    <a:pt x="2635" y="5928"/>
                  </a:lnTo>
                  <a:lnTo>
                    <a:pt x="2588" y="6069"/>
                  </a:lnTo>
                  <a:lnTo>
                    <a:pt x="2494" y="6234"/>
                  </a:lnTo>
                  <a:lnTo>
                    <a:pt x="2400" y="6305"/>
                  </a:lnTo>
                  <a:lnTo>
                    <a:pt x="2306" y="6375"/>
                  </a:lnTo>
                  <a:lnTo>
                    <a:pt x="2188" y="6399"/>
                  </a:lnTo>
                  <a:lnTo>
                    <a:pt x="2071" y="6422"/>
                  </a:lnTo>
                  <a:lnTo>
                    <a:pt x="1953" y="6399"/>
                  </a:lnTo>
                  <a:lnTo>
                    <a:pt x="1859" y="6375"/>
                  </a:lnTo>
                  <a:lnTo>
                    <a:pt x="1765" y="6328"/>
                  </a:lnTo>
                  <a:lnTo>
                    <a:pt x="1671" y="6258"/>
                  </a:lnTo>
                  <a:lnTo>
                    <a:pt x="777" y="5434"/>
                  </a:lnTo>
                  <a:lnTo>
                    <a:pt x="706" y="5340"/>
                  </a:lnTo>
                  <a:lnTo>
                    <a:pt x="636" y="5246"/>
                  </a:lnTo>
                  <a:lnTo>
                    <a:pt x="612" y="5128"/>
                  </a:lnTo>
                  <a:lnTo>
                    <a:pt x="589" y="5011"/>
                  </a:lnTo>
                  <a:lnTo>
                    <a:pt x="612" y="4893"/>
                  </a:lnTo>
                  <a:lnTo>
                    <a:pt x="636" y="4776"/>
                  </a:lnTo>
                  <a:lnTo>
                    <a:pt x="706" y="4658"/>
                  </a:lnTo>
                  <a:lnTo>
                    <a:pt x="777" y="4587"/>
                  </a:lnTo>
                  <a:lnTo>
                    <a:pt x="1671" y="3764"/>
                  </a:lnTo>
                  <a:lnTo>
                    <a:pt x="1765" y="3693"/>
                  </a:lnTo>
                  <a:lnTo>
                    <a:pt x="1859" y="3646"/>
                  </a:lnTo>
                  <a:lnTo>
                    <a:pt x="1953" y="3623"/>
                  </a:lnTo>
                  <a:lnTo>
                    <a:pt x="2071" y="3599"/>
                  </a:lnTo>
                  <a:lnTo>
                    <a:pt x="2188" y="3623"/>
                  </a:lnTo>
                  <a:lnTo>
                    <a:pt x="2306" y="3646"/>
                  </a:lnTo>
                  <a:lnTo>
                    <a:pt x="2400" y="3717"/>
                  </a:lnTo>
                  <a:lnTo>
                    <a:pt x="2494" y="3788"/>
                  </a:lnTo>
                  <a:lnTo>
                    <a:pt x="2588" y="3929"/>
                  </a:lnTo>
                  <a:lnTo>
                    <a:pt x="2635" y="4093"/>
                  </a:lnTo>
                  <a:lnTo>
                    <a:pt x="2635" y="4258"/>
                  </a:lnTo>
                  <a:lnTo>
                    <a:pt x="2612" y="4423"/>
                  </a:lnTo>
                  <a:lnTo>
                    <a:pt x="4564" y="4423"/>
                  </a:lnTo>
                  <a:lnTo>
                    <a:pt x="2894" y="1459"/>
                  </a:lnTo>
                  <a:lnTo>
                    <a:pt x="2847" y="1365"/>
                  </a:lnTo>
                  <a:lnTo>
                    <a:pt x="2824" y="1247"/>
                  </a:lnTo>
                  <a:lnTo>
                    <a:pt x="2824" y="1129"/>
                  </a:lnTo>
                  <a:lnTo>
                    <a:pt x="2847" y="1012"/>
                  </a:lnTo>
                  <a:lnTo>
                    <a:pt x="2871" y="918"/>
                  </a:lnTo>
                  <a:lnTo>
                    <a:pt x="2941" y="824"/>
                  </a:lnTo>
                  <a:lnTo>
                    <a:pt x="3012" y="729"/>
                  </a:lnTo>
                  <a:lnTo>
                    <a:pt x="3106" y="659"/>
                  </a:lnTo>
                  <a:lnTo>
                    <a:pt x="3247" y="612"/>
                  </a:lnTo>
                  <a:lnTo>
                    <a:pt x="3388" y="588"/>
                  </a:lnTo>
                  <a:close/>
                  <a:moveTo>
                    <a:pt x="3388" y="0"/>
                  </a:moveTo>
                  <a:lnTo>
                    <a:pt x="3247" y="24"/>
                  </a:lnTo>
                  <a:lnTo>
                    <a:pt x="3106" y="47"/>
                  </a:lnTo>
                  <a:lnTo>
                    <a:pt x="2965" y="94"/>
                  </a:lnTo>
                  <a:lnTo>
                    <a:pt x="2824" y="165"/>
                  </a:lnTo>
                  <a:lnTo>
                    <a:pt x="2635" y="306"/>
                  </a:lnTo>
                  <a:lnTo>
                    <a:pt x="2471" y="471"/>
                  </a:lnTo>
                  <a:lnTo>
                    <a:pt x="2353" y="659"/>
                  </a:lnTo>
                  <a:lnTo>
                    <a:pt x="2283" y="871"/>
                  </a:lnTo>
                  <a:lnTo>
                    <a:pt x="2235" y="1082"/>
                  </a:lnTo>
                  <a:lnTo>
                    <a:pt x="2235" y="1318"/>
                  </a:lnTo>
                  <a:lnTo>
                    <a:pt x="2283" y="1529"/>
                  </a:lnTo>
                  <a:lnTo>
                    <a:pt x="2377" y="1741"/>
                  </a:lnTo>
                  <a:lnTo>
                    <a:pt x="3576" y="3835"/>
                  </a:lnTo>
                  <a:lnTo>
                    <a:pt x="3176" y="3835"/>
                  </a:lnTo>
                  <a:lnTo>
                    <a:pt x="3129" y="3717"/>
                  </a:lnTo>
                  <a:lnTo>
                    <a:pt x="3082" y="3599"/>
                  </a:lnTo>
                  <a:lnTo>
                    <a:pt x="3012" y="3505"/>
                  </a:lnTo>
                  <a:lnTo>
                    <a:pt x="2918" y="3388"/>
                  </a:lnTo>
                  <a:lnTo>
                    <a:pt x="2753" y="3247"/>
                  </a:lnTo>
                  <a:lnTo>
                    <a:pt x="2541" y="3129"/>
                  </a:lnTo>
                  <a:lnTo>
                    <a:pt x="2306" y="3058"/>
                  </a:lnTo>
                  <a:lnTo>
                    <a:pt x="2071" y="3011"/>
                  </a:lnTo>
                  <a:lnTo>
                    <a:pt x="1859" y="3035"/>
                  </a:lnTo>
                  <a:lnTo>
                    <a:pt x="1647" y="3105"/>
                  </a:lnTo>
                  <a:lnTo>
                    <a:pt x="1459" y="3199"/>
                  </a:lnTo>
                  <a:lnTo>
                    <a:pt x="1271" y="3341"/>
                  </a:lnTo>
                  <a:lnTo>
                    <a:pt x="377" y="4140"/>
                  </a:lnTo>
                  <a:lnTo>
                    <a:pt x="236" y="4329"/>
                  </a:lnTo>
                  <a:lnTo>
                    <a:pt x="118" y="4540"/>
                  </a:lnTo>
                  <a:lnTo>
                    <a:pt x="24" y="4776"/>
                  </a:lnTo>
                  <a:lnTo>
                    <a:pt x="1" y="5011"/>
                  </a:lnTo>
                  <a:lnTo>
                    <a:pt x="24" y="5246"/>
                  </a:lnTo>
                  <a:lnTo>
                    <a:pt x="118" y="5481"/>
                  </a:lnTo>
                  <a:lnTo>
                    <a:pt x="236" y="5693"/>
                  </a:lnTo>
                  <a:lnTo>
                    <a:pt x="377" y="5858"/>
                  </a:lnTo>
                  <a:lnTo>
                    <a:pt x="1271" y="6681"/>
                  </a:lnTo>
                  <a:lnTo>
                    <a:pt x="1459" y="6822"/>
                  </a:lnTo>
                  <a:lnTo>
                    <a:pt x="1647" y="6916"/>
                  </a:lnTo>
                  <a:lnTo>
                    <a:pt x="1859" y="6963"/>
                  </a:lnTo>
                  <a:lnTo>
                    <a:pt x="2071" y="6987"/>
                  </a:lnTo>
                  <a:lnTo>
                    <a:pt x="2306" y="6963"/>
                  </a:lnTo>
                  <a:lnTo>
                    <a:pt x="2541" y="6893"/>
                  </a:lnTo>
                  <a:lnTo>
                    <a:pt x="2753" y="6775"/>
                  </a:lnTo>
                  <a:lnTo>
                    <a:pt x="2918" y="6611"/>
                  </a:lnTo>
                  <a:lnTo>
                    <a:pt x="3012" y="6516"/>
                  </a:lnTo>
                  <a:lnTo>
                    <a:pt x="3082" y="6399"/>
                  </a:lnTo>
                  <a:lnTo>
                    <a:pt x="3129" y="6305"/>
                  </a:lnTo>
                  <a:lnTo>
                    <a:pt x="3176" y="6164"/>
                  </a:lnTo>
                  <a:lnTo>
                    <a:pt x="5717" y="6164"/>
                  </a:lnTo>
                  <a:lnTo>
                    <a:pt x="5858" y="6140"/>
                  </a:lnTo>
                  <a:lnTo>
                    <a:pt x="5999" y="6093"/>
                  </a:lnTo>
                  <a:lnTo>
                    <a:pt x="6140" y="6022"/>
                  </a:lnTo>
                  <a:lnTo>
                    <a:pt x="6258" y="5928"/>
                  </a:lnTo>
                  <a:lnTo>
                    <a:pt x="6376" y="5834"/>
                  </a:lnTo>
                  <a:lnTo>
                    <a:pt x="6470" y="5717"/>
                  </a:lnTo>
                  <a:lnTo>
                    <a:pt x="6564" y="5599"/>
                  </a:lnTo>
                  <a:lnTo>
                    <a:pt x="6635" y="5458"/>
                  </a:lnTo>
                  <a:lnTo>
                    <a:pt x="6682" y="5317"/>
                  </a:lnTo>
                  <a:lnTo>
                    <a:pt x="6705" y="5176"/>
                  </a:lnTo>
                  <a:lnTo>
                    <a:pt x="6729" y="5011"/>
                  </a:lnTo>
                  <a:lnTo>
                    <a:pt x="6705" y="4870"/>
                  </a:lnTo>
                  <a:lnTo>
                    <a:pt x="6682" y="4729"/>
                  </a:lnTo>
                  <a:lnTo>
                    <a:pt x="6635" y="4564"/>
                  </a:lnTo>
                  <a:lnTo>
                    <a:pt x="6564" y="4446"/>
                  </a:lnTo>
                  <a:lnTo>
                    <a:pt x="4423" y="612"/>
                  </a:lnTo>
                  <a:lnTo>
                    <a:pt x="4329" y="471"/>
                  </a:lnTo>
                  <a:lnTo>
                    <a:pt x="4235" y="353"/>
                  </a:lnTo>
                  <a:lnTo>
                    <a:pt x="4117" y="259"/>
                  </a:lnTo>
                  <a:lnTo>
                    <a:pt x="3976" y="165"/>
                  </a:lnTo>
                  <a:lnTo>
                    <a:pt x="3859" y="94"/>
                  </a:lnTo>
                  <a:lnTo>
                    <a:pt x="3717" y="47"/>
                  </a:lnTo>
                  <a:lnTo>
                    <a:pt x="3553" y="24"/>
                  </a:lnTo>
                  <a:lnTo>
                    <a:pt x="3388" y="0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6"/>
            <p:cNvSpPr/>
            <p:nvPr/>
          </p:nvSpPr>
          <p:spPr>
            <a:xfrm>
              <a:off x="4495559" y="4406098"/>
              <a:ext cx="169825" cy="178449"/>
            </a:xfrm>
            <a:custGeom>
              <a:avLst/>
              <a:gdLst/>
              <a:ahLst/>
              <a:cxnLst/>
              <a:rect l="l" t="t" r="r" b="b"/>
              <a:pathLst>
                <a:path w="5553" h="5835" fill="none" extrusionOk="0">
                  <a:moveTo>
                    <a:pt x="2800" y="0"/>
                  </a:moveTo>
                  <a:lnTo>
                    <a:pt x="2800" y="0"/>
                  </a:lnTo>
                  <a:lnTo>
                    <a:pt x="2965" y="24"/>
                  </a:lnTo>
                  <a:lnTo>
                    <a:pt x="3106" y="71"/>
                  </a:lnTo>
                  <a:lnTo>
                    <a:pt x="3224" y="165"/>
                  </a:lnTo>
                  <a:lnTo>
                    <a:pt x="3318" y="306"/>
                  </a:lnTo>
                  <a:lnTo>
                    <a:pt x="5482" y="4141"/>
                  </a:lnTo>
                  <a:lnTo>
                    <a:pt x="5482" y="4141"/>
                  </a:lnTo>
                  <a:lnTo>
                    <a:pt x="5529" y="4282"/>
                  </a:lnTo>
                  <a:lnTo>
                    <a:pt x="5552" y="4423"/>
                  </a:lnTo>
                  <a:lnTo>
                    <a:pt x="5529" y="4564"/>
                  </a:lnTo>
                  <a:lnTo>
                    <a:pt x="5482" y="4705"/>
                  </a:lnTo>
                  <a:lnTo>
                    <a:pt x="5482" y="4705"/>
                  </a:lnTo>
                  <a:lnTo>
                    <a:pt x="5388" y="4846"/>
                  </a:lnTo>
                  <a:lnTo>
                    <a:pt x="5270" y="4917"/>
                  </a:lnTo>
                  <a:lnTo>
                    <a:pt x="5129" y="4987"/>
                  </a:lnTo>
                  <a:lnTo>
                    <a:pt x="4964" y="5011"/>
                  </a:lnTo>
                  <a:lnTo>
                    <a:pt x="2024" y="5011"/>
                  </a:lnTo>
                  <a:lnTo>
                    <a:pt x="2024" y="5011"/>
                  </a:lnTo>
                  <a:lnTo>
                    <a:pt x="2047" y="5176"/>
                  </a:lnTo>
                  <a:lnTo>
                    <a:pt x="2047" y="5340"/>
                  </a:lnTo>
                  <a:lnTo>
                    <a:pt x="2000" y="5481"/>
                  </a:lnTo>
                  <a:lnTo>
                    <a:pt x="1906" y="5646"/>
                  </a:lnTo>
                  <a:lnTo>
                    <a:pt x="1906" y="5646"/>
                  </a:lnTo>
                  <a:lnTo>
                    <a:pt x="1812" y="5717"/>
                  </a:lnTo>
                  <a:lnTo>
                    <a:pt x="1718" y="5787"/>
                  </a:lnTo>
                  <a:lnTo>
                    <a:pt x="1600" y="5811"/>
                  </a:lnTo>
                  <a:lnTo>
                    <a:pt x="1483" y="5834"/>
                  </a:lnTo>
                  <a:lnTo>
                    <a:pt x="1483" y="5834"/>
                  </a:lnTo>
                  <a:lnTo>
                    <a:pt x="1365" y="5811"/>
                  </a:lnTo>
                  <a:lnTo>
                    <a:pt x="1271" y="5787"/>
                  </a:lnTo>
                  <a:lnTo>
                    <a:pt x="1177" y="5740"/>
                  </a:lnTo>
                  <a:lnTo>
                    <a:pt x="1083" y="5670"/>
                  </a:lnTo>
                  <a:lnTo>
                    <a:pt x="189" y="4846"/>
                  </a:lnTo>
                  <a:lnTo>
                    <a:pt x="189" y="4846"/>
                  </a:lnTo>
                  <a:lnTo>
                    <a:pt x="118" y="4752"/>
                  </a:lnTo>
                  <a:lnTo>
                    <a:pt x="48" y="4658"/>
                  </a:lnTo>
                  <a:lnTo>
                    <a:pt x="24" y="4540"/>
                  </a:lnTo>
                  <a:lnTo>
                    <a:pt x="1" y="4423"/>
                  </a:lnTo>
                  <a:lnTo>
                    <a:pt x="1" y="4423"/>
                  </a:lnTo>
                  <a:lnTo>
                    <a:pt x="24" y="4305"/>
                  </a:lnTo>
                  <a:lnTo>
                    <a:pt x="48" y="4188"/>
                  </a:lnTo>
                  <a:lnTo>
                    <a:pt x="118" y="4070"/>
                  </a:lnTo>
                  <a:lnTo>
                    <a:pt x="189" y="3999"/>
                  </a:lnTo>
                  <a:lnTo>
                    <a:pt x="1083" y="3176"/>
                  </a:lnTo>
                  <a:lnTo>
                    <a:pt x="1083" y="3176"/>
                  </a:lnTo>
                  <a:lnTo>
                    <a:pt x="1177" y="3105"/>
                  </a:lnTo>
                  <a:lnTo>
                    <a:pt x="1271" y="3058"/>
                  </a:lnTo>
                  <a:lnTo>
                    <a:pt x="1365" y="3035"/>
                  </a:lnTo>
                  <a:lnTo>
                    <a:pt x="1483" y="3011"/>
                  </a:lnTo>
                  <a:lnTo>
                    <a:pt x="1483" y="3011"/>
                  </a:lnTo>
                  <a:lnTo>
                    <a:pt x="1600" y="3035"/>
                  </a:lnTo>
                  <a:lnTo>
                    <a:pt x="1718" y="3058"/>
                  </a:lnTo>
                  <a:lnTo>
                    <a:pt x="1812" y="3129"/>
                  </a:lnTo>
                  <a:lnTo>
                    <a:pt x="1906" y="3200"/>
                  </a:lnTo>
                  <a:lnTo>
                    <a:pt x="1906" y="3200"/>
                  </a:lnTo>
                  <a:lnTo>
                    <a:pt x="2000" y="3341"/>
                  </a:lnTo>
                  <a:lnTo>
                    <a:pt x="2047" y="3505"/>
                  </a:lnTo>
                  <a:lnTo>
                    <a:pt x="2047" y="3670"/>
                  </a:lnTo>
                  <a:lnTo>
                    <a:pt x="2024" y="3835"/>
                  </a:lnTo>
                  <a:lnTo>
                    <a:pt x="3976" y="3835"/>
                  </a:lnTo>
                  <a:lnTo>
                    <a:pt x="2306" y="871"/>
                  </a:lnTo>
                  <a:lnTo>
                    <a:pt x="2306" y="871"/>
                  </a:lnTo>
                  <a:lnTo>
                    <a:pt x="2259" y="777"/>
                  </a:lnTo>
                  <a:lnTo>
                    <a:pt x="2236" y="659"/>
                  </a:lnTo>
                  <a:lnTo>
                    <a:pt x="2236" y="541"/>
                  </a:lnTo>
                  <a:lnTo>
                    <a:pt x="2259" y="424"/>
                  </a:lnTo>
                  <a:lnTo>
                    <a:pt x="2283" y="330"/>
                  </a:lnTo>
                  <a:lnTo>
                    <a:pt x="2353" y="236"/>
                  </a:lnTo>
                  <a:lnTo>
                    <a:pt x="2424" y="141"/>
                  </a:lnTo>
                  <a:lnTo>
                    <a:pt x="2518" y="71"/>
                  </a:lnTo>
                  <a:lnTo>
                    <a:pt x="2518" y="71"/>
                  </a:lnTo>
                  <a:lnTo>
                    <a:pt x="2659" y="24"/>
                  </a:lnTo>
                  <a:lnTo>
                    <a:pt x="28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6"/>
            <p:cNvSpPr/>
            <p:nvPr/>
          </p:nvSpPr>
          <p:spPr>
            <a:xfrm>
              <a:off x="4477577" y="4388116"/>
              <a:ext cx="205790" cy="213680"/>
            </a:xfrm>
            <a:custGeom>
              <a:avLst/>
              <a:gdLst/>
              <a:ahLst/>
              <a:cxnLst/>
              <a:rect l="l" t="t" r="r" b="b"/>
              <a:pathLst>
                <a:path w="6729" h="6987" fill="none" extrusionOk="0">
                  <a:moveTo>
                    <a:pt x="3388" y="0"/>
                  </a:moveTo>
                  <a:lnTo>
                    <a:pt x="3388" y="0"/>
                  </a:lnTo>
                  <a:lnTo>
                    <a:pt x="3247" y="24"/>
                  </a:lnTo>
                  <a:lnTo>
                    <a:pt x="3106" y="47"/>
                  </a:lnTo>
                  <a:lnTo>
                    <a:pt x="2965" y="94"/>
                  </a:lnTo>
                  <a:lnTo>
                    <a:pt x="2824" y="165"/>
                  </a:lnTo>
                  <a:lnTo>
                    <a:pt x="2824" y="165"/>
                  </a:lnTo>
                  <a:lnTo>
                    <a:pt x="2635" y="306"/>
                  </a:lnTo>
                  <a:lnTo>
                    <a:pt x="2471" y="471"/>
                  </a:lnTo>
                  <a:lnTo>
                    <a:pt x="2353" y="659"/>
                  </a:lnTo>
                  <a:lnTo>
                    <a:pt x="2283" y="871"/>
                  </a:lnTo>
                  <a:lnTo>
                    <a:pt x="2235" y="1082"/>
                  </a:lnTo>
                  <a:lnTo>
                    <a:pt x="2235" y="1318"/>
                  </a:lnTo>
                  <a:lnTo>
                    <a:pt x="2283" y="1529"/>
                  </a:lnTo>
                  <a:lnTo>
                    <a:pt x="2377" y="1741"/>
                  </a:lnTo>
                  <a:lnTo>
                    <a:pt x="3576" y="3835"/>
                  </a:lnTo>
                  <a:lnTo>
                    <a:pt x="3176" y="3835"/>
                  </a:lnTo>
                  <a:lnTo>
                    <a:pt x="3176" y="3835"/>
                  </a:lnTo>
                  <a:lnTo>
                    <a:pt x="3129" y="3717"/>
                  </a:lnTo>
                  <a:lnTo>
                    <a:pt x="3082" y="3599"/>
                  </a:lnTo>
                  <a:lnTo>
                    <a:pt x="3012" y="3505"/>
                  </a:lnTo>
                  <a:lnTo>
                    <a:pt x="2918" y="3388"/>
                  </a:lnTo>
                  <a:lnTo>
                    <a:pt x="2918" y="3388"/>
                  </a:lnTo>
                  <a:lnTo>
                    <a:pt x="2753" y="3247"/>
                  </a:lnTo>
                  <a:lnTo>
                    <a:pt x="2541" y="3129"/>
                  </a:lnTo>
                  <a:lnTo>
                    <a:pt x="2306" y="3058"/>
                  </a:lnTo>
                  <a:lnTo>
                    <a:pt x="2071" y="3011"/>
                  </a:lnTo>
                  <a:lnTo>
                    <a:pt x="2071" y="3011"/>
                  </a:lnTo>
                  <a:lnTo>
                    <a:pt x="1859" y="3035"/>
                  </a:lnTo>
                  <a:lnTo>
                    <a:pt x="1647" y="3105"/>
                  </a:lnTo>
                  <a:lnTo>
                    <a:pt x="1459" y="3199"/>
                  </a:lnTo>
                  <a:lnTo>
                    <a:pt x="1271" y="3341"/>
                  </a:lnTo>
                  <a:lnTo>
                    <a:pt x="377" y="4140"/>
                  </a:lnTo>
                  <a:lnTo>
                    <a:pt x="377" y="4140"/>
                  </a:lnTo>
                  <a:lnTo>
                    <a:pt x="236" y="4329"/>
                  </a:lnTo>
                  <a:lnTo>
                    <a:pt x="118" y="4540"/>
                  </a:lnTo>
                  <a:lnTo>
                    <a:pt x="24" y="4776"/>
                  </a:lnTo>
                  <a:lnTo>
                    <a:pt x="1" y="5011"/>
                  </a:lnTo>
                  <a:lnTo>
                    <a:pt x="1" y="5011"/>
                  </a:lnTo>
                  <a:lnTo>
                    <a:pt x="24" y="5246"/>
                  </a:lnTo>
                  <a:lnTo>
                    <a:pt x="118" y="5481"/>
                  </a:lnTo>
                  <a:lnTo>
                    <a:pt x="236" y="5693"/>
                  </a:lnTo>
                  <a:lnTo>
                    <a:pt x="377" y="5858"/>
                  </a:lnTo>
                  <a:lnTo>
                    <a:pt x="1271" y="6681"/>
                  </a:lnTo>
                  <a:lnTo>
                    <a:pt x="1271" y="6681"/>
                  </a:lnTo>
                  <a:lnTo>
                    <a:pt x="1459" y="6822"/>
                  </a:lnTo>
                  <a:lnTo>
                    <a:pt x="1647" y="6916"/>
                  </a:lnTo>
                  <a:lnTo>
                    <a:pt x="1859" y="6963"/>
                  </a:lnTo>
                  <a:lnTo>
                    <a:pt x="2071" y="6987"/>
                  </a:lnTo>
                  <a:lnTo>
                    <a:pt x="2071" y="6987"/>
                  </a:lnTo>
                  <a:lnTo>
                    <a:pt x="2306" y="6963"/>
                  </a:lnTo>
                  <a:lnTo>
                    <a:pt x="2541" y="6893"/>
                  </a:lnTo>
                  <a:lnTo>
                    <a:pt x="2753" y="6775"/>
                  </a:lnTo>
                  <a:lnTo>
                    <a:pt x="2918" y="6611"/>
                  </a:lnTo>
                  <a:lnTo>
                    <a:pt x="2918" y="6611"/>
                  </a:lnTo>
                  <a:lnTo>
                    <a:pt x="3012" y="6516"/>
                  </a:lnTo>
                  <a:lnTo>
                    <a:pt x="3082" y="6399"/>
                  </a:lnTo>
                  <a:lnTo>
                    <a:pt x="3129" y="6305"/>
                  </a:lnTo>
                  <a:lnTo>
                    <a:pt x="3176" y="6164"/>
                  </a:lnTo>
                  <a:lnTo>
                    <a:pt x="5552" y="6164"/>
                  </a:lnTo>
                  <a:lnTo>
                    <a:pt x="5552" y="6164"/>
                  </a:lnTo>
                  <a:lnTo>
                    <a:pt x="5717" y="6164"/>
                  </a:lnTo>
                  <a:lnTo>
                    <a:pt x="5858" y="6140"/>
                  </a:lnTo>
                  <a:lnTo>
                    <a:pt x="5999" y="6093"/>
                  </a:lnTo>
                  <a:lnTo>
                    <a:pt x="6140" y="6022"/>
                  </a:lnTo>
                  <a:lnTo>
                    <a:pt x="6258" y="5928"/>
                  </a:lnTo>
                  <a:lnTo>
                    <a:pt x="6376" y="5834"/>
                  </a:lnTo>
                  <a:lnTo>
                    <a:pt x="6470" y="5717"/>
                  </a:lnTo>
                  <a:lnTo>
                    <a:pt x="6564" y="5599"/>
                  </a:lnTo>
                  <a:lnTo>
                    <a:pt x="6564" y="5599"/>
                  </a:lnTo>
                  <a:lnTo>
                    <a:pt x="6635" y="5458"/>
                  </a:lnTo>
                  <a:lnTo>
                    <a:pt x="6682" y="5317"/>
                  </a:lnTo>
                  <a:lnTo>
                    <a:pt x="6705" y="5176"/>
                  </a:lnTo>
                  <a:lnTo>
                    <a:pt x="6729" y="5011"/>
                  </a:lnTo>
                  <a:lnTo>
                    <a:pt x="6705" y="4870"/>
                  </a:lnTo>
                  <a:lnTo>
                    <a:pt x="6682" y="4729"/>
                  </a:lnTo>
                  <a:lnTo>
                    <a:pt x="6635" y="4564"/>
                  </a:lnTo>
                  <a:lnTo>
                    <a:pt x="6564" y="4446"/>
                  </a:lnTo>
                  <a:lnTo>
                    <a:pt x="4423" y="612"/>
                  </a:lnTo>
                  <a:lnTo>
                    <a:pt x="4423" y="612"/>
                  </a:lnTo>
                  <a:lnTo>
                    <a:pt x="4329" y="471"/>
                  </a:lnTo>
                  <a:lnTo>
                    <a:pt x="4235" y="353"/>
                  </a:lnTo>
                  <a:lnTo>
                    <a:pt x="4117" y="259"/>
                  </a:lnTo>
                  <a:lnTo>
                    <a:pt x="3976" y="165"/>
                  </a:lnTo>
                  <a:lnTo>
                    <a:pt x="3859" y="94"/>
                  </a:lnTo>
                  <a:lnTo>
                    <a:pt x="3717" y="47"/>
                  </a:lnTo>
                  <a:lnTo>
                    <a:pt x="3553" y="24"/>
                  </a:lnTo>
                  <a:lnTo>
                    <a:pt x="3388" y="0"/>
                  </a:lnTo>
                  <a:lnTo>
                    <a:pt x="33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6"/>
            <p:cNvSpPr/>
            <p:nvPr/>
          </p:nvSpPr>
          <p:spPr>
            <a:xfrm>
              <a:off x="4370389" y="4195300"/>
              <a:ext cx="225944" cy="202181"/>
            </a:xfrm>
            <a:custGeom>
              <a:avLst/>
              <a:gdLst/>
              <a:ahLst/>
              <a:cxnLst/>
              <a:rect l="l" t="t" r="r" b="b"/>
              <a:pathLst>
                <a:path w="7388" h="6611" extrusionOk="0">
                  <a:moveTo>
                    <a:pt x="3482" y="565"/>
                  </a:moveTo>
                  <a:lnTo>
                    <a:pt x="3647" y="589"/>
                  </a:lnTo>
                  <a:lnTo>
                    <a:pt x="3788" y="659"/>
                  </a:lnTo>
                  <a:lnTo>
                    <a:pt x="3906" y="753"/>
                  </a:lnTo>
                  <a:lnTo>
                    <a:pt x="4000" y="871"/>
                  </a:lnTo>
                  <a:lnTo>
                    <a:pt x="5740" y="3976"/>
                  </a:lnTo>
                  <a:lnTo>
                    <a:pt x="5835" y="3859"/>
                  </a:lnTo>
                  <a:lnTo>
                    <a:pt x="5952" y="3788"/>
                  </a:lnTo>
                  <a:lnTo>
                    <a:pt x="6093" y="3717"/>
                  </a:lnTo>
                  <a:lnTo>
                    <a:pt x="6234" y="3717"/>
                  </a:lnTo>
                  <a:lnTo>
                    <a:pt x="6399" y="3741"/>
                  </a:lnTo>
                  <a:lnTo>
                    <a:pt x="6493" y="3788"/>
                  </a:lnTo>
                  <a:lnTo>
                    <a:pt x="6587" y="3835"/>
                  </a:lnTo>
                  <a:lnTo>
                    <a:pt x="6681" y="3929"/>
                  </a:lnTo>
                  <a:lnTo>
                    <a:pt x="6728" y="4023"/>
                  </a:lnTo>
                  <a:lnTo>
                    <a:pt x="6776" y="4117"/>
                  </a:lnTo>
                  <a:lnTo>
                    <a:pt x="6799" y="4235"/>
                  </a:lnTo>
                  <a:lnTo>
                    <a:pt x="6799" y="4353"/>
                  </a:lnTo>
                  <a:lnTo>
                    <a:pt x="6776" y="4447"/>
                  </a:lnTo>
                  <a:lnTo>
                    <a:pt x="6446" y="5623"/>
                  </a:lnTo>
                  <a:lnTo>
                    <a:pt x="6399" y="5741"/>
                  </a:lnTo>
                  <a:lnTo>
                    <a:pt x="6329" y="5835"/>
                  </a:lnTo>
                  <a:lnTo>
                    <a:pt x="6234" y="5905"/>
                  </a:lnTo>
                  <a:lnTo>
                    <a:pt x="6140" y="5976"/>
                  </a:lnTo>
                  <a:lnTo>
                    <a:pt x="5999" y="6023"/>
                  </a:lnTo>
                  <a:lnTo>
                    <a:pt x="5882" y="6046"/>
                  </a:lnTo>
                  <a:lnTo>
                    <a:pt x="5764" y="6023"/>
                  </a:lnTo>
                  <a:lnTo>
                    <a:pt x="5670" y="5999"/>
                  </a:lnTo>
                  <a:lnTo>
                    <a:pt x="4541" y="5552"/>
                  </a:lnTo>
                  <a:lnTo>
                    <a:pt x="4423" y="5505"/>
                  </a:lnTo>
                  <a:lnTo>
                    <a:pt x="4353" y="5435"/>
                  </a:lnTo>
                  <a:lnTo>
                    <a:pt x="4258" y="5341"/>
                  </a:lnTo>
                  <a:lnTo>
                    <a:pt x="4211" y="5247"/>
                  </a:lnTo>
                  <a:lnTo>
                    <a:pt x="4188" y="5152"/>
                  </a:lnTo>
                  <a:lnTo>
                    <a:pt x="4164" y="5035"/>
                  </a:lnTo>
                  <a:lnTo>
                    <a:pt x="4164" y="4917"/>
                  </a:lnTo>
                  <a:lnTo>
                    <a:pt x="4211" y="4800"/>
                  </a:lnTo>
                  <a:lnTo>
                    <a:pt x="4282" y="4658"/>
                  </a:lnTo>
                  <a:lnTo>
                    <a:pt x="4400" y="4564"/>
                  </a:lnTo>
                  <a:lnTo>
                    <a:pt x="4517" y="4494"/>
                  </a:lnTo>
                  <a:lnTo>
                    <a:pt x="4658" y="4447"/>
                  </a:lnTo>
                  <a:lnTo>
                    <a:pt x="3482" y="2353"/>
                  </a:lnTo>
                  <a:lnTo>
                    <a:pt x="1671" y="5576"/>
                  </a:lnTo>
                  <a:lnTo>
                    <a:pt x="1577" y="5694"/>
                  </a:lnTo>
                  <a:lnTo>
                    <a:pt x="1459" y="5788"/>
                  </a:lnTo>
                  <a:lnTo>
                    <a:pt x="1318" y="5835"/>
                  </a:lnTo>
                  <a:lnTo>
                    <a:pt x="1153" y="5858"/>
                  </a:lnTo>
                  <a:lnTo>
                    <a:pt x="1012" y="5835"/>
                  </a:lnTo>
                  <a:lnTo>
                    <a:pt x="871" y="5788"/>
                  </a:lnTo>
                  <a:lnTo>
                    <a:pt x="777" y="5717"/>
                  </a:lnTo>
                  <a:lnTo>
                    <a:pt x="706" y="5646"/>
                  </a:lnTo>
                  <a:lnTo>
                    <a:pt x="636" y="5529"/>
                  </a:lnTo>
                  <a:lnTo>
                    <a:pt x="589" y="5435"/>
                  </a:lnTo>
                  <a:lnTo>
                    <a:pt x="565" y="5317"/>
                  </a:lnTo>
                  <a:lnTo>
                    <a:pt x="589" y="5223"/>
                  </a:lnTo>
                  <a:lnTo>
                    <a:pt x="612" y="5105"/>
                  </a:lnTo>
                  <a:lnTo>
                    <a:pt x="659" y="4988"/>
                  </a:lnTo>
                  <a:lnTo>
                    <a:pt x="2965" y="871"/>
                  </a:lnTo>
                  <a:lnTo>
                    <a:pt x="3059" y="753"/>
                  </a:lnTo>
                  <a:lnTo>
                    <a:pt x="3176" y="659"/>
                  </a:lnTo>
                  <a:lnTo>
                    <a:pt x="3317" y="589"/>
                  </a:lnTo>
                  <a:lnTo>
                    <a:pt x="3482" y="565"/>
                  </a:lnTo>
                  <a:close/>
                  <a:moveTo>
                    <a:pt x="3317" y="1"/>
                  </a:moveTo>
                  <a:lnTo>
                    <a:pt x="3176" y="24"/>
                  </a:lnTo>
                  <a:lnTo>
                    <a:pt x="3035" y="95"/>
                  </a:lnTo>
                  <a:lnTo>
                    <a:pt x="2894" y="142"/>
                  </a:lnTo>
                  <a:lnTo>
                    <a:pt x="2776" y="236"/>
                  </a:lnTo>
                  <a:lnTo>
                    <a:pt x="2659" y="330"/>
                  </a:lnTo>
                  <a:lnTo>
                    <a:pt x="2541" y="448"/>
                  </a:lnTo>
                  <a:lnTo>
                    <a:pt x="2471" y="589"/>
                  </a:lnTo>
                  <a:lnTo>
                    <a:pt x="142" y="4706"/>
                  </a:lnTo>
                  <a:lnTo>
                    <a:pt x="48" y="4917"/>
                  </a:lnTo>
                  <a:lnTo>
                    <a:pt x="1" y="5152"/>
                  </a:lnTo>
                  <a:lnTo>
                    <a:pt x="1" y="5364"/>
                  </a:lnTo>
                  <a:lnTo>
                    <a:pt x="24" y="5599"/>
                  </a:lnTo>
                  <a:lnTo>
                    <a:pt x="118" y="5811"/>
                  </a:lnTo>
                  <a:lnTo>
                    <a:pt x="236" y="5999"/>
                  </a:lnTo>
                  <a:lnTo>
                    <a:pt x="400" y="6164"/>
                  </a:lnTo>
                  <a:lnTo>
                    <a:pt x="589" y="6305"/>
                  </a:lnTo>
                  <a:lnTo>
                    <a:pt x="730" y="6352"/>
                  </a:lnTo>
                  <a:lnTo>
                    <a:pt x="871" y="6399"/>
                  </a:lnTo>
                  <a:lnTo>
                    <a:pt x="1012" y="6446"/>
                  </a:lnTo>
                  <a:lnTo>
                    <a:pt x="1153" y="6446"/>
                  </a:lnTo>
                  <a:lnTo>
                    <a:pt x="1318" y="6423"/>
                  </a:lnTo>
                  <a:lnTo>
                    <a:pt x="1459" y="6399"/>
                  </a:lnTo>
                  <a:lnTo>
                    <a:pt x="1600" y="6352"/>
                  </a:lnTo>
                  <a:lnTo>
                    <a:pt x="1741" y="6282"/>
                  </a:lnTo>
                  <a:lnTo>
                    <a:pt x="1882" y="6211"/>
                  </a:lnTo>
                  <a:lnTo>
                    <a:pt x="1977" y="6093"/>
                  </a:lnTo>
                  <a:lnTo>
                    <a:pt x="2094" y="5976"/>
                  </a:lnTo>
                  <a:lnTo>
                    <a:pt x="2165" y="5858"/>
                  </a:lnTo>
                  <a:lnTo>
                    <a:pt x="3482" y="3529"/>
                  </a:lnTo>
                  <a:lnTo>
                    <a:pt x="3882" y="4235"/>
                  </a:lnTo>
                  <a:lnTo>
                    <a:pt x="3764" y="4400"/>
                  </a:lnTo>
                  <a:lnTo>
                    <a:pt x="3670" y="4588"/>
                  </a:lnTo>
                  <a:lnTo>
                    <a:pt x="3600" y="4823"/>
                  </a:lnTo>
                  <a:lnTo>
                    <a:pt x="3576" y="5058"/>
                  </a:lnTo>
                  <a:lnTo>
                    <a:pt x="3623" y="5270"/>
                  </a:lnTo>
                  <a:lnTo>
                    <a:pt x="3694" y="5482"/>
                  </a:lnTo>
                  <a:lnTo>
                    <a:pt x="3788" y="5694"/>
                  </a:lnTo>
                  <a:lnTo>
                    <a:pt x="3929" y="5858"/>
                  </a:lnTo>
                  <a:lnTo>
                    <a:pt x="4117" y="5999"/>
                  </a:lnTo>
                  <a:lnTo>
                    <a:pt x="4329" y="6093"/>
                  </a:lnTo>
                  <a:lnTo>
                    <a:pt x="5458" y="6540"/>
                  </a:lnTo>
                  <a:lnTo>
                    <a:pt x="5670" y="6611"/>
                  </a:lnTo>
                  <a:lnTo>
                    <a:pt x="6023" y="6611"/>
                  </a:lnTo>
                  <a:lnTo>
                    <a:pt x="6140" y="6587"/>
                  </a:lnTo>
                  <a:lnTo>
                    <a:pt x="6282" y="6564"/>
                  </a:lnTo>
                  <a:lnTo>
                    <a:pt x="6399" y="6493"/>
                  </a:lnTo>
                  <a:lnTo>
                    <a:pt x="6587" y="6376"/>
                  </a:lnTo>
                  <a:lnTo>
                    <a:pt x="6776" y="6211"/>
                  </a:lnTo>
                  <a:lnTo>
                    <a:pt x="6893" y="5999"/>
                  </a:lnTo>
                  <a:lnTo>
                    <a:pt x="6987" y="5788"/>
                  </a:lnTo>
                  <a:lnTo>
                    <a:pt x="7340" y="4611"/>
                  </a:lnTo>
                  <a:lnTo>
                    <a:pt x="7387" y="4400"/>
                  </a:lnTo>
                  <a:lnTo>
                    <a:pt x="7387" y="4164"/>
                  </a:lnTo>
                  <a:lnTo>
                    <a:pt x="7340" y="3953"/>
                  </a:lnTo>
                  <a:lnTo>
                    <a:pt x="7246" y="3741"/>
                  </a:lnTo>
                  <a:lnTo>
                    <a:pt x="7128" y="3553"/>
                  </a:lnTo>
                  <a:lnTo>
                    <a:pt x="6964" y="3388"/>
                  </a:lnTo>
                  <a:lnTo>
                    <a:pt x="6776" y="3271"/>
                  </a:lnTo>
                  <a:lnTo>
                    <a:pt x="6564" y="3176"/>
                  </a:lnTo>
                  <a:lnTo>
                    <a:pt x="6399" y="3129"/>
                  </a:lnTo>
                  <a:lnTo>
                    <a:pt x="6093" y="3129"/>
                  </a:lnTo>
                  <a:lnTo>
                    <a:pt x="5952" y="3153"/>
                  </a:lnTo>
                  <a:lnTo>
                    <a:pt x="4494" y="589"/>
                  </a:lnTo>
                  <a:lnTo>
                    <a:pt x="4400" y="448"/>
                  </a:lnTo>
                  <a:lnTo>
                    <a:pt x="4305" y="330"/>
                  </a:lnTo>
                  <a:lnTo>
                    <a:pt x="4188" y="236"/>
                  </a:lnTo>
                  <a:lnTo>
                    <a:pt x="4070" y="142"/>
                  </a:lnTo>
                  <a:lnTo>
                    <a:pt x="3929" y="95"/>
                  </a:lnTo>
                  <a:lnTo>
                    <a:pt x="3788" y="24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6"/>
            <p:cNvSpPr/>
            <p:nvPr/>
          </p:nvSpPr>
          <p:spPr>
            <a:xfrm>
              <a:off x="4387667" y="4212579"/>
              <a:ext cx="190682" cy="167653"/>
            </a:xfrm>
            <a:custGeom>
              <a:avLst/>
              <a:gdLst/>
              <a:ahLst/>
              <a:cxnLst/>
              <a:rect l="l" t="t" r="r" b="b"/>
              <a:pathLst>
                <a:path w="6235" h="5482" fill="none" extrusionOk="0">
                  <a:moveTo>
                    <a:pt x="2917" y="0"/>
                  </a:moveTo>
                  <a:lnTo>
                    <a:pt x="2917" y="0"/>
                  </a:lnTo>
                  <a:lnTo>
                    <a:pt x="3082" y="24"/>
                  </a:lnTo>
                  <a:lnTo>
                    <a:pt x="3223" y="94"/>
                  </a:lnTo>
                  <a:lnTo>
                    <a:pt x="3341" y="188"/>
                  </a:lnTo>
                  <a:lnTo>
                    <a:pt x="3435" y="306"/>
                  </a:lnTo>
                  <a:lnTo>
                    <a:pt x="5175" y="3411"/>
                  </a:lnTo>
                  <a:lnTo>
                    <a:pt x="5175" y="3411"/>
                  </a:lnTo>
                  <a:lnTo>
                    <a:pt x="5270" y="3294"/>
                  </a:lnTo>
                  <a:lnTo>
                    <a:pt x="5387" y="3223"/>
                  </a:lnTo>
                  <a:lnTo>
                    <a:pt x="5528" y="3152"/>
                  </a:lnTo>
                  <a:lnTo>
                    <a:pt x="5669" y="3152"/>
                  </a:lnTo>
                  <a:lnTo>
                    <a:pt x="5669" y="3152"/>
                  </a:lnTo>
                  <a:lnTo>
                    <a:pt x="5834" y="3176"/>
                  </a:lnTo>
                  <a:lnTo>
                    <a:pt x="5834" y="3176"/>
                  </a:lnTo>
                  <a:lnTo>
                    <a:pt x="5928" y="3223"/>
                  </a:lnTo>
                  <a:lnTo>
                    <a:pt x="6022" y="3270"/>
                  </a:lnTo>
                  <a:lnTo>
                    <a:pt x="6116" y="3364"/>
                  </a:lnTo>
                  <a:lnTo>
                    <a:pt x="6163" y="3458"/>
                  </a:lnTo>
                  <a:lnTo>
                    <a:pt x="6211" y="3552"/>
                  </a:lnTo>
                  <a:lnTo>
                    <a:pt x="6234" y="3670"/>
                  </a:lnTo>
                  <a:lnTo>
                    <a:pt x="6234" y="3788"/>
                  </a:lnTo>
                  <a:lnTo>
                    <a:pt x="6211" y="3882"/>
                  </a:lnTo>
                  <a:lnTo>
                    <a:pt x="5881" y="5058"/>
                  </a:lnTo>
                  <a:lnTo>
                    <a:pt x="5881" y="5058"/>
                  </a:lnTo>
                  <a:lnTo>
                    <a:pt x="5834" y="5176"/>
                  </a:lnTo>
                  <a:lnTo>
                    <a:pt x="5764" y="5270"/>
                  </a:lnTo>
                  <a:lnTo>
                    <a:pt x="5669" y="5340"/>
                  </a:lnTo>
                  <a:lnTo>
                    <a:pt x="5575" y="5411"/>
                  </a:lnTo>
                  <a:lnTo>
                    <a:pt x="5575" y="5411"/>
                  </a:lnTo>
                  <a:lnTo>
                    <a:pt x="5434" y="5458"/>
                  </a:lnTo>
                  <a:lnTo>
                    <a:pt x="5317" y="5481"/>
                  </a:lnTo>
                  <a:lnTo>
                    <a:pt x="5317" y="5481"/>
                  </a:lnTo>
                  <a:lnTo>
                    <a:pt x="5199" y="5458"/>
                  </a:lnTo>
                  <a:lnTo>
                    <a:pt x="5105" y="5434"/>
                  </a:lnTo>
                  <a:lnTo>
                    <a:pt x="3976" y="4987"/>
                  </a:lnTo>
                  <a:lnTo>
                    <a:pt x="3976" y="4987"/>
                  </a:lnTo>
                  <a:lnTo>
                    <a:pt x="3858" y="4940"/>
                  </a:lnTo>
                  <a:lnTo>
                    <a:pt x="3788" y="4870"/>
                  </a:lnTo>
                  <a:lnTo>
                    <a:pt x="3693" y="4776"/>
                  </a:lnTo>
                  <a:lnTo>
                    <a:pt x="3646" y="4682"/>
                  </a:lnTo>
                  <a:lnTo>
                    <a:pt x="3623" y="4587"/>
                  </a:lnTo>
                  <a:lnTo>
                    <a:pt x="3599" y="4470"/>
                  </a:lnTo>
                  <a:lnTo>
                    <a:pt x="3599" y="4352"/>
                  </a:lnTo>
                  <a:lnTo>
                    <a:pt x="3646" y="4235"/>
                  </a:lnTo>
                  <a:lnTo>
                    <a:pt x="3646" y="4235"/>
                  </a:lnTo>
                  <a:lnTo>
                    <a:pt x="3717" y="4093"/>
                  </a:lnTo>
                  <a:lnTo>
                    <a:pt x="3835" y="3999"/>
                  </a:lnTo>
                  <a:lnTo>
                    <a:pt x="3952" y="3929"/>
                  </a:lnTo>
                  <a:lnTo>
                    <a:pt x="4093" y="3882"/>
                  </a:lnTo>
                  <a:lnTo>
                    <a:pt x="2917" y="1788"/>
                  </a:lnTo>
                  <a:lnTo>
                    <a:pt x="1106" y="5011"/>
                  </a:lnTo>
                  <a:lnTo>
                    <a:pt x="1106" y="5011"/>
                  </a:lnTo>
                  <a:lnTo>
                    <a:pt x="1012" y="5129"/>
                  </a:lnTo>
                  <a:lnTo>
                    <a:pt x="894" y="5223"/>
                  </a:lnTo>
                  <a:lnTo>
                    <a:pt x="753" y="5270"/>
                  </a:lnTo>
                  <a:lnTo>
                    <a:pt x="588" y="5293"/>
                  </a:lnTo>
                  <a:lnTo>
                    <a:pt x="588" y="5293"/>
                  </a:lnTo>
                  <a:lnTo>
                    <a:pt x="447" y="5270"/>
                  </a:lnTo>
                  <a:lnTo>
                    <a:pt x="306" y="5223"/>
                  </a:lnTo>
                  <a:lnTo>
                    <a:pt x="306" y="5223"/>
                  </a:lnTo>
                  <a:lnTo>
                    <a:pt x="212" y="5152"/>
                  </a:lnTo>
                  <a:lnTo>
                    <a:pt x="141" y="5081"/>
                  </a:lnTo>
                  <a:lnTo>
                    <a:pt x="71" y="4964"/>
                  </a:lnTo>
                  <a:lnTo>
                    <a:pt x="24" y="4870"/>
                  </a:lnTo>
                  <a:lnTo>
                    <a:pt x="0" y="4752"/>
                  </a:lnTo>
                  <a:lnTo>
                    <a:pt x="24" y="4658"/>
                  </a:lnTo>
                  <a:lnTo>
                    <a:pt x="47" y="4540"/>
                  </a:lnTo>
                  <a:lnTo>
                    <a:pt x="94" y="4423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94" y="188"/>
                  </a:lnTo>
                  <a:lnTo>
                    <a:pt x="2611" y="94"/>
                  </a:lnTo>
                  <a:lnTo>
                    <a:pt x="2752" y="24"/>
                  </a:lnTo>
                  <a:lnTo>
                    <a:pt x="291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6"/>
            <p:cNvSpPr/>
            <p:nvPr/>
          </p:nvSpPr>
          <p:spPr>
            <a:xfrm>
              <a:off x="4370389" y="4195300"/>
              <a:ext cx="225944" cy="202181"/>
            </a:xfrm>
            <a:custGeom>
              <a:avLst/>
              <a:gdLst/>
              <a:ahLst/>
              <a:cxnLst/>
              <a:rect l="l" t="t" r="r" b="b"/>
              <a:pathLst>
                <a:path w="7388" h="6611" fill="none" extrusionOk="0">
                  <a:moveTo>
                    <a:pt x="3482" y="1"/>
                  </a:moveTo>
                  <a:lnTo>
                    <a:pt x="3482" y="1"/>
                  </a:lnTo>
                  <a:lnTo>
                    <a:pt x="3317" y="1"/>
                  </a:lnTo>
                  <a:lnTo>
                    <a:pt x="3176" y="24"/>
                  </a:lnTo>
                  <a:lnTo>
                    <a:pt x="3035" y="95"/>
                  </a:lnTo>
                  <a:lnTo>
                    <a:pt x="2894" y="142"/>
                  </a:lnTo>
                  <a:lnTo>
                    <a:pt x="2776" y="236"/>
                  </a:lnTo>
                  <a:lnTo>
                    <a:pt x="2659" y="330"/>
                  </a:lnTo>
                  <a:lnTo>
                    <a:pt x="2541" y="448"/>
                  </a:lnTo>
                  <a:lnTo>
                    <a:pt x="2471" y="589"/>
                  </a:lnTo>
                  <a:lnTo>
                    <a:pt x="142" y="4706"/>
                  </a:lnTo>
                  <a:lnTo>
                    <a:pt x="142" y="4706"/>
                  </a:lnTo>
                  <a:lnTo>
                    <a:pt x="48" y="4917"/>
                  </a:lnTo>
                  <a:lnTo>
                    <a:pt x="1" y="5152"/>
                  </a:lnTo>
                  <a:lnTo>
                    <a:pt x="1" y="5364"/>
                  </a:lnTo>
                  <a:lnTo>
                    <a:pt x="24" y="5599"/>
                  </a:lnTo>
                  <a:lnTo>
                    <a:pt x="118" y="5811"/>
                  </a:lnTo>
                  <a:lnTo>
                    <a:pt x="236" y="5999"/>
                  </a:lnTo>
                  <a:lnTo>
                    <a:pt x="400" y="6164"/>
                  </a:lnTo>
                  <a:lnTo>
                    <a:pt x="589" y="6305"/>
                  </a:lnTo>
                  <a:lnTo>
                    <a:pt x="589" y="6305"/>
                  </a:lnTo>
                  <a:lnTo>
                    <a:pt x="730" y="6352"/>
                  </a:lnTo>
                  <a:lnTo>
                    <a:pt x="871" y="6399"/>
                  </a:lnTo>
                  <a:lnTo>
                    <a:pt x="1012" y="6446"/>
                  </a:lnTo>
                  <a:lnTo>
                    <a:pt x="1153" y="6446"/>
                  </a:lnTo>
                  <a:lnTo>
                    <a:pt x="1153" y="6446"/>
                  </a:lnTo>
                  <a:lnTo>
                    <a:pt x="1318" y="6423"/>
                  </a:lnTo>
                  <a:lnTo>
                    <a:pt x="1459" y="6399"/>
                  </a:lnTo>
                  <a:lnTo>
                    <a:pt x="1600" y="6352"/>
                  </a:lnTo>
                  <a:lnTo>
                    <a:pt x="1741" y="6282"/>
                  </a:lnTo>
                  <a:lnTo>
                    <a:pt x="1882" y="6211"/>
                  </a:lnTo>
                  <a:lnTo>
                    <a:pt x="1977" y="6093"/>
                  </a:lnTo>
                  <a:lnTo>
                    <a:pt x="2094" y="5976"/>
                  </a:lnTo>
                  <a:lnTo>
                    <a:pt x="2165" y="5858"/>
                  </a:lnTo>
                  <a:lnTo>
                    <a:pt x="3482" y="3529"/>
                  </a:lnTo>
                  <a:lnTo>
                    <a:pt x="3882" y="4235"/>
                  </a:lnTo>
                  <a:lnTo>
                    <a:pt x="3882" y="4235"/>
                  </a:lnTo>
                  <a:lnTo>
                    <a:pt x="3764" y="4400"/>
                  </a:lnTo>
                  <a:lnTo>
                    <a:pt x="3670" y="4588"/>
                  </a:lnTo>
                  <a:lnTo>
                    <a:pt x="3670" y="4588"/>
                  </a:lnTo>
                  <a:lnTo>
                    <a:pt x="3600" y="4823"/>
                  </a:lnTo>
                  <a:lnTo>
                    <a:pt x="3576" y="5058"/>
                  </a:lnTo>
                  <a:lnTo>
                    <a:pt x="3623" y="5270"/>
                  </a:lnTo>
                  <a:lnTo>
                    <a:pt x="3694" y="5482"/>
                  </a:lnTo>
                  <a:lnTo>
                    <a:pt x="3788" y="5694"/>
                  </a:lnTo>
                  <a:lnTo>
                    <a:pt x="3929" y="5858"/>
                  </a:lnTo>
                  <a:lnTo>
                    <a:pt x="4117" y="5999"/>
                  </a:lnTo>
                  <a:lnTo>
                    <a:pt x="4329" y="6093"/>
                  </a:lnTo>
                  <a:lnTo>
                    <a:pt x="5458" y="6540"/>
                  </a:lnTo>
                  <a:lnTo>
                    <a:pt x="5458" y="6540"/>
                  </a:lnTo>
                  <a:lnTo>
                    <a:pt x="5670" y="6611"/>
                  </a:lnTo>
                  <a:lnTo>
                    <a:pt x="5882" y="6611"/>
                  </a:lnTo>
                  <a:lnTo>
                    <a:pt x="5882" y="6611"/>
                  </a:lnTo>
                  <a:lnTo>
                    <a:pt x="6023" y="6611"/>
                  </a:lnTo>
                  <a:lnTo>
                    <a:pt x="6140" y="6587"/>
                  </a:lnTo>
                  <a:lnTo>
                    <a:pt x="6282" y="6564"/>
                  </a:lnTo>
                  <a:lnTo>
                    <a:pt x="6399" y="6493"/>
                  </a:lnTo>
                  <a:lnTo>
                    <a:pt x="6399" y="6493"/>
                  </a:lnTo>
                  <a:lnTo>
                    <a:pt x="6587" y="6376"/>
                  </a:lnTo>
                  <a:lnTo>
                    <a:pt x="6776" y="6211"/>
                  </a:lnTo>
                  <a:lnTo>
                    <a:pt x="6893" y="5999"/>
                  </a:lnTo>
                  <a:lnTo>
                    <a:pt x="6987" y="5788"/>
                  </a:lnTo>
                  <a:lnTo>
                    <a:pt x="7340" y="4611"/>
                  </a:lnTo>
                  <a:lnTo>
                    <a:pt x="7340" y="4611"/>
                  </a:lnTo>
                  <a:lnTo>
                    <a:pt x="7387" y="4400"/>
                  </a:lnTo>
                  <a:lnTo>
                    <a:pt x="7387" y="4164"/>
                  </a:lnTo>
                  <a:lnTo>
                    <a:pt x="7340" y="3953"/>
                  </a:lnTo>
                  <a:lnTo>
                    <a:pt x="7246" y="3741"/>
                  </a:lnTo>
                  <a:lnTo>
                    <a:pt x="7246" y="3741"/>
                  </a:lnTo>
                  <a:lnTo>
                    <a:pt x="7128" y="3553"/>
                  </a:lnTo>
                  <a:lnTo>
                    <a:pt x="6964" y="3388"/>
                  </a:lnTo>
                  <a:lnTo>
                    <a:pt x="6776" y="3271"/>
                  </a:lnTo>
                  <a:lnTo>
                    <a:pt x="6564" y="3176"/>
                  </a:lnTo>
                  <a:lnTo>
                    <a:pt x="6564" y="3176"/>
                  </a:lnTo>
                  <a:lnTo>
                    <a:pt x="6399" y="3129"/>
                  </a:lnTo>
                  <a:lnTo>
                    <a:pt x="6234" y="3129"/>
                  </a:lnTo>
                  <a:lnTo>
                    <a:pt x="6234" y="3129"/>
                  </a:lnTo>
                  <a:lnTo>
                    <a:pt x="6093" y="3129"/>
                  </a:lnTo>
                  <a:lnTo>
                    <a:pt x="5952" y="3153"/>
                  </a:lnTo>
                  <a:lnTo>
                    <a:pt x="4494" y="589"/>
                  </a:lnTo>
                  <a:lnTo>
                    <a:pt x="4494" y="589"/>
                  </a:lnTo>
                  <a:lnTo>
                    <a:pt x="4400" y="448"/>
                  </a:lnTo>
                  <a:lnTo>
                    <a:pt x="4305" y="330"/>
                  </a:lnTo>
                  <a:lnTo>
                    <a:pt x="4188" y="236"/>
                  </a:lnTo>
                  <a:lnTo>
                    <a:pt x="4070" y="142"/>
                  </a:lnTo>
                  <a:lnTo>
                    <a:pt x="3929" y="95"/>
                  </a:lnTo>
                  <a:lnTo>
                    <a:pt x="3788" y="24"/>
                  </a:lnTo>
                  <a:lnTo>
                    <a:pt x="3647" y="1"/>
                  </a:lnTo>
                  <a:lnTo>
                    <a:pt x="3482" y="1"/>
                  </a:lnTo>
                  <a:lnTo>
                    <a:pt x="34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6"/>
            <p:cNvSpPr/>
            <p:nvPr/>
          </p:nvSpPr>
          <p:spPr>
            <a:xfrm>
              <a:off x="5142327" y="4078754"/>
              <a:ext cx="316559" cy="543206"/>
            </a:xfrm>
            <a:custGeom>
              <a:avLst/>
              <a:gdLst/>
              <a:ahLst/>
              <a:cxnLst/>
              <a:rect l="l" t="t" r="r" b="b"/>
              <a:pathLst>
                <a:path w="10351" h="17762" extrusionOk="0">
                  <a:moveTo>
                    <a:pt x="6775" y="1"/>
                  </a:moveTo>
                  <a:lnTo>
                    <a:pt x="6658" y="24"/>
                  </a:lnTo>
                  <a:lnTo>
                    <a:pt x="6516" y="71"/>
                  </a:lnTo>
                  <a:lnTo>
                    <a:pt x="6399" y="142"/>
                  </a:lnTo>
                  <a:lnTo>
                    <a:pt x="6281" y="236"/>
                  </a:lnTo>
                  <a:lnTo>
                    <a:pt x="6187" y="330"/>
                  </a:lnTo>
                  <a:lnTo>
                    <a:pt x="6116" y="448"/>
                  </a:lnTo>
                  <a:lnTo>
                    <a:pt x="6069" y="589"/>
                  </a:lnTo>
                  <a:lnTo>
                    <a:pt x="6046" y="753"/>
                  </a:lnTo>
                  <a:lnTo>
                    <a:pt x="6069" y="918"/>
                  </a:lnTo>
                  <a:lnTo>
                    <a:pt x="6093" y="1106"/>
                  </a:lnTo>
                  <a:lnTo>
                    <a:pt x="6164" y="1318"/>
                  </a:lnTo>
                  <a:lnTo>
                    <a:pt x="6258" y="1553"/>
                  </a:lnTo>
                  <a:lnTo>
                    <a:pt x="6375" y="1765"/>
                  </a:lnTo>
                  <a:lnTo>
                    <a:pt x="6516" y="2000"/>
                  </a:lnTo>
                  <a:lnTo>
                    <a:pt x="6705" y="2236"/>
                  </a:lnTo>
                  <a:lnTo>
                    <a:pt x="6940" y="2471"/>
                  </a:lnTo>
                  <a:lnTo>
                    <a:pt x="7199" y="2706"/>
                  </a:lnTo>
                  <a:lnTo>
                    <a:pt x="7104" y="3482"/>
                  </a:lnTo>
                  <a:lnTo>
                    <a:pt x="7010" y="4212"/>
                  </a:lnTo>
                  <a:lnTo>
                    <a:pt x="6893" y="4917"/>
                  </a:lnTo>
                  <a:lnTo>
                    <a:pt x="6775" y="5623"/>
                  </a:lnTo>
                  <a:lnTo>
                    <a:pt x="6634" y="6282"/>
                  </a:lnTo>
                  <a:lnTo>
                    <a:pt x="6469" y="6940"/>
                  </a:lnTo>
                  <a:lnTo>
                    <a:pt x="6305" y="7552"/>
                  </a:lnTo>
                  <a:lnTo>
                    <a:pt x="6116" y="8164"/>
                  </a:lnTo>
                  <a:lnTo>
                    <a:pt x="6093" y="7881"/>
                  </a:lnTo>
                  <a:lnTo>
                    <a:pt x="6069" y="7599"/>
                  </a:lnTo>
                  <a:lnTo>
                    <a:pt x="6022" y="7317"/>
                  </a:lnTo>
                  <a:lnTo>
                    <a:pt x="5928" y="7058"/>
                  </a:lnTo>
                  <a:lnTo>
                    <a:pt x="5834" y="6776"/>
                  </a:lnTo>
                  <a:lnTo>
                    <a:pt x="5693" y="6517"/>
                  </a:lnTo>
                  <a:lnTo>
                    <a:pt x="5505" y="6282"/>
                  </a:lnTo>
                  <a:lnTo>
                    <a:pt x="5293" y="6070"/>
                  </a:lnTo>
                  <a:lnTo>
                    <a:pt x="5175" y="5999"/>
                  </a:lnTo>
                  <a:lnTo>
                    <a:pt x="5058" y="5952"/>
                  </a:lnTo>
                  <a:lnTo>
                    <a:pt x="4940" y="5929"/>
                  </a:lnTo>
                  <a:lnTo>
                    <a:pt x="4823" y="5905"/>
                  </a:lnTo>
                  <a:lnTo>
                    <a:pt x="4705" y="5905"/>
                  </a:lnTo>
                  <a:lnTo>
                    <a:pt x="4587" y="5929"/>
                  </a:lnTo>
                  <a:lnTo>
                    <a:pt x="4493" y="5952"/>
                  </a:lnTo>
                  <a:lnTo>
                    <a:pt x="4376" y="5999"/>
                  </a:lnTo>
                  <a:lnTo>
                    <a:pt x="4282" y="6070"/>
                  </a:lnTo>
                  <a:lnTo>
                    <a:pt x="4187" y="6141"/>
                  </a:lnTo>
                  <a:lnTo>
                    <a:pt x="4117" y="6235"/>
                  </a:lnTo>
                  <a:lnTo>
                    <a:pt x="4046" y="6329"/>
                  </a:lnTo>
                  <a:lnTo>
                    <a:pt x="3999" y="6446"/>
                  </a:lnTo>
                  <a:lnTo>
                    <a:pt x="3976" y="6564"/>
                  </a:lnTo>
                  <a:lnTo>
                    <a:pt x="3976" y="6682"/>
                  </a:lnTo>
                  <a:lnTo>
                    <a:pt x="3976" y="6823"/>
                  </a:lnTo>
                  <a:lnTo>
                    <a:pt x="4023" y="7082"/>
                  </a:lnTo>
                  <a:lnTo>
                    <a:pt x="4117" y="7387"/>
                  </a:lnTo>
                  <a:lnTo>
                    <a:pt x="4235" y="7693"/>
                  </a:lnTo>
                  <a:lnTo>
                    <a:pt x="4423" y="8023"/>
                  </a:lnTo>
                  <a:lnTo>
                    <a:pt x="4634" y="8352"/>
                  </a:lnTo>
                  <a:lnTo>
                    <a:pt x="4917" y="8705"/>
                  </a:lnTo>
                  <a:lnTo>
                    <a:pt x="5270" y="9034"/>
                  </a:lnTo>
                  <a:lnTo>
                    <a:pt x="5669" y="9387"/>
                  </a:lnTo>
                  <a:lnTo>
                    <a:pt x="5317" y="10257"/>
                  </a:lnTo>
                  <a:lnTo>
                    <a:pt x="4940" y="11081"/>
                  </a:lnTo>
                  <a:lnTo>
                    <a:pt x="4540" y="11833"/>
                  </a:lnTo>
                  <a:lnTo>
                    <a:pt x="4140" y="12563"/>
                  </a:lnTo>
                  <a:lnTo>
                    <a:pt x="3740" y="13221"/>
                  </a:lnTo>
                  <a:lnTo>
                    <a:pt x="3317" y="13833"/>
                  </a:lnTo>
                  <a:lnTo>
                    <a:pt x="2917" y="14374"/>
                  </a:lnTo>
                  <a:lnTo>
                    <a:pt x="2517" y="14892"/>
                  </a:lnTo>
                  <a:lnTo>
                    <a:pt x="2117" y="15362"/>
                  </a:lnTo>
                  <a:lnTo>
                    <a:pt x="1741" y="15762"/>
                  </a:lnTo>
                  <a:lnTo>
                    <a:pt x="1388" y="16115"/>
                  </a:lnTo>
                  <a:lnTo>
                    <a:pt x="1059" y="16444"/>
                  </a:lnTo>
                  <a:lnTo>
                    <a:pt x="518" y="16938"/>
                  </a:lnTo>
                  <a:lnTo>
                    <a:pt x="118" y="17244"/>
                  </a:lnTo>
                  <a:lnTo>
                    <a:pt x="47" y="17338"/>
                  </a:lnTo>
                  <a:lnTo>
                    <a:pt x="0" y="17432"/>
                  </a:lnTo>
                  <a:lnTo>
                    <a:pt x="0" y="17526"/>
                  </a:lnTo>
                  <a:lnTo>
                    <a:pt x="47" y="17644"/>
                  </a:lnTo>
                  <a:lnTo>
                    <a:pt x="141" y="17715"/>
                  </a:lnTo>
                  <a:lnTo>
                    <a:pt x="235" y="17762"/>
                  </a:lnTo>
                  <a:lnTo>
                    <a:pt x="353" y="17762"/>
                  </a:lnTo>
                  <a:lnTo>
                    <a:pt x="471" y="17715"/>
                  </a:lnTo>
                  <a:lnTo>
                    <a:pt x="776" y="17479"/>
                  </a:lnTo>
                  <a:lnTo>
                    <a:pt x="1176" y="17126"/>
                  </a:lnTo>
                  <a:lnTo>
                    <a:pt x="1670" y="16679"/>
                  </a:lnTo>
                  <a:lnTo>
                    <a:pt x="2211" y="16115"/>
                  </a:lnTo>
                  <a:lnTo>
                    <a:pt x="2800" y="15433"/>
                  </a:lnTo>
                  <a:lnTo>
                    <a:pt x="3129" y="15056"/>
                  </a:lnTo>
                  <a:lnTo>
                    <a:pt x="3435" y="14633"/>
                  </a:lnTo>
                  <a:lnTo>
                    <a:pt x="3764" y="14209"/>
                  </a:lnTo>
                  <a:lnTo>
                    <a:pt x="4093" y="13739"/>
                  </a:lnTo>
                  <a:lnTo>
                    <a:pt x="4399" y="13221"/>
                  </a:lnTo>
                  <a:lnTo>
                    <a:pt x="4729" y="12704"/>
                  </a:lnTo>
                  <a:lnTo>
                    <a:pt x="5340" y="12869"/>
                  </a:lnTo>
                  <a:lnTo>
                    <a:pt x="5881" y="12986"/>
                  </a:lnTo>
                  <a:lnTo>
                    <a:pt x="6375" y="13033"/>
                  </a:lnTo>
                  <a:lnTo>
                    <a:pt x="6822" y="13033"/>
                  </a:lnTo>
                  <a:lnTo>
                    <a:pt x="7199" y="12963"/>
                  </a:lnTo>
                  <a:lnTo>
                    <a:pt x="7551" y="12869"/>
                  </a:lnTo>
                  <a:lnTo>
                    <a:pt x="7857" y="12751"/>
                  </a:lnTo>
                  <a:lnTo>
                    <a:pt x="8116" y="12610"/>
                  </a:lnTo>
                  <a:lnTo>
                    <a:pt x="8210" y="12539"/>
                  </a:lnTo>
                  <a:lnTo>
                    <a:pt x="8304" y="12445"/>
                  </a:lnTo>
                  <a:lnTo>
                    <a:pt x="8351" y="12351"/>
                  </a:lnTo>
                  <a:lnTo>
                    <a:pt x="8422" y="12233"/>
                  </a:lnTo>
                  <a:lnTo>
                    <a:pt x="8445" y="12116"/>
                  </a:lnTo>
                  <a:lnTo>
                    <a:pt x="8469" y="12022"/>
                  </a:lnTo>
                  <a:lnTo>
                    <a:pt x="8469" y="11904"/>
                  </a:lnTo>
                  <a:lnTo>
                    <a:pt x="8445" y="11786"/>
                  </a:lnTo>
                  <a:lnTo>
                    <a:pt x="8422" y="11669"/>
                  </a:lnTo>
                  <a:lnTo>
                    <a:pt x="8375" y="11575"/>
                  </a:lnTo>
                  <a:lnTo>
                    <a:pt x="8328" y="11481"/>
                  </a:lnTo>
                  <a:lnTo>
                    <a:pt x="8257" y="11386"/>
                  </a:lnTo>
                  <a:lnTo>
                    <a:pt x="8163" y="11316"/>
                  </a:lnTo>
                  <a:lnTo>
                    <a:pt x="8069" y="11245"/>
                  </a:lnTo>
                  <a:lnTo>
                    <a:pt x="7951" y="11198"/>
                  </a:lnTo>
                  <a:lnTo>
                    <a:pt x="7834" y="11151"/>
                  </a:lnTo>
                  <a:lnTo>
                    <a:pt x="7622" y="11128"/>
                  </a:lnTo>
                  <a:lnTo>
                    <a:pt x="7410" y="11104"/>
                  </a:lnTo>
                  <a:lnTo>
                    <a:pt x="7222" y="11104"/>
                  </a:lnTo>
                  <a:lnTo>
                    <a:pt x="7034" y="11128"/>
                  </a:lnTo>
                  <a:lnTo>
                    <a:pt x="6658" y="11175"/>
                  </a:lnTo>
                  <a:lnTo>
                    <a:pt x="6305" y="11292"/>
                  </a:lnTo>
                  <a:lnTo>
                    <a:pt x="5975" y="11434"/>
                  </a:lnTo>
                  <a:lnTo>
                    <a:pt x="5669" y="11575"/>
                  </a:lnTo>
                  <a:lnTo>
                    <a:pt x="5387" y="11763"/>
                  </a:lnTo>
                  <a:lnTo>
                    <a:pt x="5152" y="11928"/>
                  </a:lnTo>
                  <a:lnTo>
                    <a:pt x="5481" y="11292"/>
                  </a:lnTo>
                  <a:lnTo>
                    <a:pt x="5787" y="10634"/>
                  </a:lnTo>
                  <a:lnTo>
                    <a:pt x="6093" y="9928"/>
                  </a:lnTo>
                  <a:lnTo>
                    <a:pt x="6375" y="9175"/>
                  </a:lnTo>
                  <a:lnTo>
                    <a:pt x="6658" y="8375"/>
                  </a:lnTo>
                  <a:lnTo>
                    <a:pt x="6893" y="7576"/>
                  </a:lnTo>
                  <a:lnTo>
                    <a:pt x="7128" y="6705"/>
                  </a:lnTo>
                  <a:lnTo>
                    <a:pt x="7316" y="5811"/>
                  </a:lnTo>
                  <a:lnTo>
                    <a:pt x="8234" y="5811"/>
                  </a:lnTo>
                  <a:lnTo>
                    <a:pt x="8634" y="5764"/>
                  </a:lnTo>
                  <a:lnTo>
                    <a:pt x="8986" y="5694"/>
                  </a:lnTo>
                  <a:lnTo>
                    <a:pt x="9292" y="5623"/>
                  </a:lnTo>
                  <a:lnTo>
                    <a:pt x="9551" y="5529"/>
                  </a:lnTo>
                  <a:lnTo>
                    <a:pt x="9786" y="5435"/>
                  </a:lnTo>
                  <a:lnTo>
                    <a:pt x="9974" y="5317"/>
                  </a:lnTo>
                  <a:lnTo>
                    <a:pt x="10116" y="5223"/>
                  </a:lnTo>
                  <a:lnTo>
                    <a:pt x="10210" y="5105"/>
                  </a:lnTo>
                  <a:lnTo>
                    <a:pt x="10280" y="4988"/>
                  </a:lnTo>
                  <a:lnTo>
                    <a:pt x="10327" y="4870"/>
                  </a:lnTo>
                  <a:lnTo>
                    <a:pt x="10351" y="4753"/>
                  </a:lnTo>
                  <a:lnTo>
                    <a:pt x="10351" y="4635"/>
                  </a:lnTo>
                  <a:lnTo>
                    <a:pt x="10327" y="4494"/>
                  </a:lnTo>
                  <a:lnTo>
                    <a:pt x="10304" y="4376"/>
                  </a:lnTo>
                  <a:lnTo>
                    <a:pt x="10257" y="4259"/>
                  </a:lnTo>
                  <a:lnTo>
                    <a:pt x="10186" y="4141"/>
                  </a:lnTo>
                  <a:lnTo>
                    <a:pt x="10116" y="4047"/>
                  </a:lnTo>
                  <a:lnTo>
                    <a:pt x="9998" y="3976"/>
                  </a:lnTo>
                  <a:lnTo>
                    <a:pt x="9904" y="3906"/>
                  </a:lnTo>
                  <a:lnTo>
                    <a:pt x="9763" y="3859"/>
                  </a:lnTo>
                  <a:lnTo>
                    <a:pt x="9622" y="3835"/>
                  </a:lnTo>
                  <a:lnTo>
                    <a:pt x="9480" y="3835"/>
                  </a:lnTo>
                  <a:lnTo>
                    <a:pt x="9316" y="3859"/>
                  </a:lnTo>
                  <a:lnTo>
                    <a:pt x="9151" y="3882"/>
                  </a:lnTo>
                  <a:lnTo>
                    <a:pt x="8845" y="3976"/>
                  </a:lnTo>
                  <a:lnTo>
                    <a:pt x="8539" y="4117"/>
                  </a:lnTo>
                  <a:lnTo>
                    <a:pt x="8281" y="4306"/>
                  </a:lnTo>
                  <a:lnTo>
                    <a:pt x="8045" y="4494"/>
                  </a:lnTo>
                  <a:lnTo>
                    <a:pt x="7810" y="4706"/>
                  </a:lnTo>
                  <a:lnTo>
                    <a:pt x="7622" y="4917"/>
                  </a:lnTo>
                  <a:lnTo>
                    <a:pt x="7457" y="5129"/>
                  </a:lnTo>
                  <a:lnTo>
                    <a:pt x="7646" y="3929"/>
                  </a:lnTo>
                  <a:lnTo>
                    <a:pt x="7716" y="3294"/>
                  </a:lnTo>
                  <a:lnTo>
                    <a:pt x="7787" y="2659"/>
                  </a:lnTo>
                  <a:lnTo>
                    <a:pt x="7834" y="2188"/>
                  </a:lnTo>
                  <a:lnTo>
                    <a:pt x="7834" y="1906"/>
                  </a:lnTo>
                  <a:lnTo>
                    <a:pt x="7834" y="1624"/>
                  </a:lnTo>
                  <a:lnTo>
                    <a:pt x="7810" y="1342"/>
                  </a:lnTo>
                  <a:lnTo>
                    <a:pt x="7763" y="1036"/>
                  </a:lnTo>
                  <a:lnTo>
                    <a:pt x="7693" y="753"/>
                  </a:lnTo>
                  <a:lnTo>
                    <a:pt x="7598" y="471"/>
                  </a:lnTo>
                  <a:lnTo>
                    <a:pt x="7528" y="330"/>
                  </a:lnTo>
                  <a:lnTo>
                    <a:pt x="7434" y="212"/>
                  </a:lnTo>
                  <a:lnTo>
                    <a:pt x="7316" y="118"/>
                  </a:lnTo>
                  <a:lnTo>
                    <a:pt x="7199" y="48"/>
                  </a:lnTo>
                  <a:lnTo>
                    <a:pt x="7057" y="1"/>
                  </a:ln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6"/>
            <p:cNvSpPr/>
            <p:nvPr/>
          </p:nvSpPr>
          <p:spPr>
            <a:xfrm>
              <a:off x="5125782" y="4062210"/>
              <a:ext cx="349650" cy="576297"/>
            </a:xfrm>
            <a:custGeom>
              <a:avLst/>
              <a:gdLst/>
              <a:ahLst/>
              <a:cxnLst/>
              <a:rect l="l" t="t" r="r" b="b"/>
              <a:pathLst>
                <a:path w="11433" h="18844" extrusionOk="0">
                  <a:moveTo>
                    <a:pt x="7528" y="542"/>
                  </a:moveTo>
                  <a:lnTo>
                    <a:pt x="7645" y="565"/>
                  </a:lnTo>
                  <a:lnTo>
                    <a:pt x="7740" y="589"/>
                  </a:lnTo>
                  <a:lnTo>
                    <a:pt x="7834" y="636"/>
                  </a:lnTo>
                  <a:lnTo>
                    <a:pt x="7928" y="706"/>
                  </a:lnTo>
                  <a:lnTo>
                    <a:pt x="8022" y="800"/>
                  </a:lnTo>
                  <a:lnTo>
                    <a:pt x="8092" y="895"/>
                  </a:lnTo>
                  <a:lnTo>
                    <a:pt x="8139" y="1012"/>
                  </a:lnTo>
                  <a:lnTo>
                    <a:pt x="8234" y="1294"/>
                  </a:lnTo>
                  <a:lnTo>
                    <a:pt x="8304" y="1577"/>
                  </a:lnTo>
                  <a:lnTo>
                    <a:pt x="8351" y="1883"/>
                  </a:lnTo>
                  <a:lnTo>
                    <a:pt x="8375" y="2165"/>
                  </a:lnTo>
                  <a:lnTo>
                    <a:pt x="8375" y="2447"/>
                  </a:lnTo>
                  <a:lnTo>
                    <a:pt x="8375" y="2729"/>
                  </a:lnTo>
                  <a:lnTo>
                    <a:pt x="8328" y="3200"/>
                  </a:lnTo>
                  <a:lnTo>
                    <a:pt x="8257" y="3835"/>
                  </a:lnTo>
                  <a:lnTo>
                    <a:pt x="8187" y="4470"/>
                  </a:lnTo>
                  <a:lnTo>
                    <a:pt x="7998" y="5670"/>
                  </a:lnTo>
                  <a:lnTo>
                    <a:pt x="8163" y="5458"/>
                  </a:lnTo>
                  <a:lnTo>
                    <a:pt x="8351" y="5247"/>
                  </a:lnTo>
                  <a:lnTo>
                    <a:pt x="8586" y="5035"/>
                  </a:lnTo>
                  <a:lnTo>
                    <a:pt x="8822" y="4847"/>
                  </a:lnTo>
                  <a:lnTo>
                    <a:pt x="9080" y="4658"/>
                  </a:lnTo>
                  <a:lnTo>
                    <a:pt x="9386" y="4517"/>
                  </a:lnTo>
                  <a:lnTo>
                    <a:pt x="9692" y="4423"/>
                  </a:lnTo>
                  <a:lnTo>
                    <a:pt x="9857" y="4400"/>
                  </a:lnTo>
                  <a:lnTo>
                    <a:pt x="10021" y="4376"/>
                  </a:lnTo>
                  <a:lnTo>
                    <a:pt x="10233" y="4376"/>
                  </a:lnTo>
                  <a:lnTo>
                    <a:pt x="10351" y="4423"/>
                  </a:lnTo>
                  <a:lnTo>
                    <a:pt x="10468" y="4470"/>
                  </a:lnTo>
                  <a:lnTo>
                    <a:pt x="10586" y="4541"/>
                  </a:lnTo>
                  <a:lnTo>
                    <a:pt x="10680" y="4611"/>
                  </a:lnTo>
                  <a:lnTo>
                    <a:pt x="10751" y="4729"/>
                  </a:lnTo>
                  <a:lnTo>
                    <a:pt x="10821" y="4823"/>
                  </a:lnTo>
                  <a:lnTo>
                    <a:pt x="10845" y="4941"/>
                  </a:lnTo>
                  <a:lnTo>
                    <a:pt x="10892" y="5058"/>
                  </a:lnTo>
                  <a:lnTo>
                    <a:pt x="10892" y="5176"/>
                  </a:lnTo>
                  <a:lnTo>
                    <a:pt x="10892" y="5317"/>
                  </a:lnTo>
                  <a:lnTo>
                    <a:pt x="10845" y="5435"/>
                  </a:lnTo>
                  <a:lnTo>
                    <a:pt x="10798" y="5552"/>
                  </a:lnTo>
                  <a:lnTo>
                    <a:pt x="10727" y="5646"/>
                  </a:lnTo>
                  <a:lnTo>
                    <a:pt x="10633" y="5764"/>
                  </a:lnTo>
                  <a:lnTo>
                    <a:pt x="10515" y="5858"/>
                  </a:lnTo>
                  <a:lnTo>
                    <a:pt x="10351" y="5952"/>
                  </a:lnTo>
                  <a:lnTo>
                    <a:pt x="10139" y="6046"/>
                  </a:lnTo>
                  <a:lnTo>
                    <a:pt x="9904" y="6141"/>
                  </a:lnTo>
                  <a:lnTo>
                    <a:pt x="9645" y="6211"/>
                  </a:lnTo>
                  <a:lnTo>
                    <a:pt x="9363" y="6282"/>
                  </a:lnTo>
                  <a:lnTo>
                    <a:pt x="9033" y="6329"/>
                  </a:lnTo>
                  <a:lnTo>
                    <a:pt x="8681" y="6352"/>
                  </a:lnTo>
                  <a:lnTo>
                    <a:pt x="7857" y="6352"/>
                  </a:lnTo>
                  <a:lnTo>
                    <a:pt x="7669" y="7246"/>
                  </a:lnTo>
                  <a:lnTo>
                    <a:pt x="7434" y="8117"/>
                  </a:lnTo>
                  <a:lnTo>
                    <a:pt x="7199" y="8916"/>
                  </a:lnTo>
                  <a:lnTo>
                    <a:pt x="6916" y="9716"/>
                  </a:lnTo>
                  <a:lnTo>
                    <a:pt x="6634" y="10469"/>
                  </a:lnTo>
                  <a:lnTo>
                    <a:pt x="6328" y="11175"/>
                  </a:lnTo>
                  <a:lnTo>
                    <a:pt x="6022" y="11833"/>
                  </a:lnTo>
                  <a:lnTo>
                    <a:pt x="5693" y="12469"/>
                  </a:lnTo>
                  <a:lnTo>
                    <a:pt x="5905" y="12327"/>
                  </a:lnTo>
                  <a:lnTo>
                    <a:pt x="6116" y="12186"/>
                  </a:lnTo>
                  <a:lnTo>
                    <a:pt x="6352" y="12045"/>
                  </a:lnTo>
                  <a:lnTo>
                    <a:pt x="6634" y="11904"/>
                  </a:lnTo>
                  <a:lnTo>
                    <a:pt x="6916" y="11810"/>
                  </a:lnTo>
                  <a:lnTo>
                    <a:pt x="7199" y="11716"/>
                  </a:lnTo>
                  <a:lnTo>
                    <a:pt x="7528" y="11669"/>
                  </a:lnTo>
                  <a:lnTo>
                    <a:pt x="7857" y="11645"/>
                  </a:lnTo>
                  <a:lnTo>
                    <a:pt x="8116" y="11669"/>
                  </a:lnTo>
                  <a:lnTo>
                    <a:pt x="8375" y="11692"/>
                  </a:lnTo>
                  <a:lnTo>
                    <a:pt x="8492" y="11739"/>
                  </a:lnTo>
                  <a:lnTo>
                    <a:pt x="8610" y="11786"/>
                  </a:lnTo>
                  <a:lnTo>
                    <a:pt x="8704" y="11857"/>
                  </a:lnTo>
                  <a:lnTo>
                    <a:pt x="8798" y="11927"/>
                  </a:lnTo>
                  <a:lnTo>
                    <a:pt x="8869" y="12022"/>
                  </a:lnTo>
                  <a:lnTo>
                    <a:pt x="8916" y="12116"/>
                  </a:lnTo>
                  <a:lnTo>
                    <a:pt x="8963" y="12210"/>
                  </a:lnTo>
                  <a:lnTo>
                    <a:pt x="8986" y="12327"/>
                  </a:lnTo>
                  <a:lnTo>
                    <a:pt x="9010" y="12445"/>
                  </a:lnTo>
                  <a:lnTo>
                    <a:pt x="9010" y="12563"/>
                  </a:lnTo>
                  <a:lnTo>
                    <a:pt x="8986" y="12657"/>
                  </a:lnTo>
                  <a:lnTo>
                    <a:pt x="8963" y="12774"/>
                  </a:lnTo>
                  <a:lnTo>
                    <a:pt x="8892" y="12892"/>
                  </a:lnTo>
                  <a:lnTo>
                    <a:pt x="8845" y="12986"/>
                  </a:lnTo>
                  <a:lnTo>
                    <a:pt x="8751" y="13080"/>
                  </a:lnTo>
                  <a:lnTo>
                    <a:pt x="8657" y="13151"/>
                  </a:lnTo>
                  <a:lnTo>
                    <a:pt x="8351" y="13315"/>
                  </a:lnTo>
                  <a:lnTo>
                    <a:pt x="8163" y="13386"/>
                  </a:lnTo>
                  <a:lnTo>
                    <a:pt x="7975" y="13457"/>
                  </a:lnTo>
                  <a:lnTo>
                    <a:pt x="7787" y="13504"/>
                  </a:lnTo>
                  <a:lnTo>
                    <a:pt x="7551" y="13551"/>
                  </a:lnTo>
                  <a:lnTo>
                    <a:pt x="7316" y="13574"/>
                  </a:lnTo>
                  <a:lnTo>
                    <a:pt x="7057" y="13574"/>
                  </a:lnTo>
                  <a:lnTo>
                    <a:pt x="6681" y="13551"/>
                  </a:lnTo>
                  <a:lnTo>
                    <a:pt x="6234" y="13504"/>
                  </a:lnTo>
                  <a:lnTo>
                    <a:pt x="5787" y="13386"/>
                  </a:lnTo>
                  <a:lnTo>
                    <a:pt x="5270" y="13245"/>
                  </a:lnTo>
                  <a:lnTo>
                    <a:pt x="4940" y="13762"/>
                  </a:lnTo>
                  <a:lnTo>
                    <a:pt x="4634" y="14280"/>
                  </a:lnTo>
                  <a:lnTo>
                    <a:pt x="4305" y="14750"/>
                  </a:lnTo>
                  <a:lnTo>
                    <a:pt x="3976" y="15174"/>
                  </a:lnTo>
                  <a:lnTo>
                    <a:pt x="3670" y="15597"/>
                  </a:lnTo>
                  <a:lnTo>
                    <a:pt x="3341" y="15974"/>
                  </a:lnTo>
                  <a:lnTo>
                    <a:pt x="2752" y="16656"/>
                  </a:lnTo>
                  <a:lnTo>
                    <a:pt x="2211" y="17220"/>
                  </a:lnTo>
                  <a:lnTo>
                    <a:pt x="1717" y="17667"/>
                  </a:lnTo>
                  <a:lnTo>
                    <a:pt x="1317" y="18020"/>
                  </a:lnTo>
                  <a:lnTo>
                    <a:pt x="1012" y="18256"/>
                  </a:lnTo>
                  <a:lnTo>
                    <a:pt x="918" y="18303"/>
                  </a:lnTo>
                  <a:lnTo>
                    <a:pt x="776" y="18303"/>
                  </a:lnTo>
                  <a:lnTo>
                    <a:pt x="706" y="18279"/>
                  </a:lnTo>
                  <a:lnTo>
                    <a:pt x="635" y="18232"/>
                  </a:lnTo>
                  <a:lnTo>
                    <a:pt x="588" y="18185"/>
                  </a:lnTo>
                  <a:lnTo>
                    <a:pt x="541" y="18067"/>
                  </a:lnTo>
                  <a:lnTo>
                    <a:pt x="541" y="17973"/>
                  </a:lnTo>
                  <a:lnTo>
                    <a:pt x="588" y="17879"/>
                  </a:lnTo>
                  <a:lnTo>
                    <a:pt x="659" y="17785"/>
                  </a:lnTo>
                  <a:lnTo>
                    <a:pt x="1059" y="17479"/>
                  </a:lnTo>
                  <a:lnTo>
                    <a:pt x="1600" y="16985"/>
                  </a:lnTo>
                  <a:lnTo>
                    <a:pt x="1929" y="16656"/>
                  </a:lnTo>
                  <a:lnTo>
                    <a:pt x="2282" y="16303"/>
                  </a:lnTo>
                  <a:lnTo>
                    <a:pt x="2658" y="15903"/>
                  </a:lnTo>
                  <a:lnTo>
                    <a:pt x="3058" y="15433"/>
                  </a:lnTo>
                  <a:lnTo>
                    <a:pt x="3458" y="14915"/>
                  </a:lnTo>
                  <a:lnTo>
                    <a:pt x="3858" y="14374"/>
                  </a:lnTo>
                  <a:lnTo>
                    <a:pt x="4281" y="13762"/>
                  </a:lnTo>
                  <a:lnTo>
                    <a:pt x="4681" y="13104"/>
                  </a:lnTo>
                  <a:lnTo>
                    <a:pt x="5081" y="12374"/>
                  </a:lnTo>
                  <a:lnTo>
                    <a:pt x="5481" y="11622"/>
                  </a:lnTo>
                  <a:lnTo>
                    <a:pt x="5858" y="10798"/>
                  </a:lnTo>
                  <a:lnTo>
                    <a:pt x="6210" y="9928"/>
                  </a:lnTo>
                  <a:lnTo>
                    <a:pt x="5811" y="9575"/>
                  </a:lnTo>
                  <a:lnTo>
                    <a:pt x="5458" y="9246"/>
                  </a:lnTo>
                  <a:lnTo>
                    <a:pt x="5175" y="8893"/>
                  </a:lnTo>
                  <a:lnTo>
                    <a:pt x="4964" y="8564"/>
                  </a:lnTo>
                  <a:lnTo>
                    <a:pt x="4776" y="8234"/>
                  </a:lnTo>
                  <a:lnTo>
                    <a:pt x="4658" y="7928"/>
                  </a:lnTo>
                  <a:lnTo>
                    <a:pt x="4564" y="7623"/>
                  </a:lnTo>
                  <a:lnTo>
                    <a:pt x="4517" y="7364"/>
                  </a:lnTo>
                  <a:lnTo>
                    <a:pt x="4517" y="7176"/>
                  </a:lnTo>
                  <a:lnTo>
                    <a:pt x="4540" y="6987"/>
                  </a:lnTo>
                  <a:lnTo>
                    <a:pt x="4611" y="6846"/>
                  </a:lnTo>
                  <a:lnTo>
                    <a:pt x="4728" y="6705"/>
                  </a:lnTo>
                  <a:lnTo>
                    <a:pt x="4846" y="6587"/>
                  </a:lnTo>
                  <a:lnTo>
                    <a:pt x="4987" y="6517"/>
                  </a:lnTo>
                  <a:lnTo>
                    <a:pt x="5152" y="6470"/>
                  </a:lnTo>
                  <a:lnTo>
                    <a:pt x="5317" y="6446"/>
                  </a:lnTo>
                  <a:lnTo>
                    <a:pt x="5458" y="6446"/>
                  </a:lnTo>
                  <a:lnTo>
                    <a:pt x="5575" y="6493"/>
                  </a:lnTo>
                  <a:lnTo>
                    <a:pt x="5693" y="6540"/>
                  </a:lnTo>
                  <a:lnTo>
                    <a:pt x="5834" y="6611"/>
                  </a:lnTo>
                  <a:lnTo>
                    <a:pt x="6046" y="6823"/>
                  </a:lnTo>
                  <a:lnTo>
                    <a:pt x="6234" y="7058"/>
                  </a:lnTo>
                  <a:lnTo>
                    <a:pt x="6375" y="7317"/>
                  </a:lnTo>
                  <a:lnTo>
                    <a:pt x="6469" y="7599"/>
                  </a:lnTo>
                  <a:lnTo>
                    <a:pt x="6563" y="7858"/>
                  </a:lnTo>
                  <a:lnTo>
                    <a:pt x="6610" y="8140"/>
                  </a:lnTo>
                  <a:lnTo>
                    <a:pt x="6634" y="8422"/>
                  </a:lnTo>
                  <a:lnTo>
                    <a:pt x="6657" y="8705"/>
                  </a:lnTo>
                  <a:lnTo>
                    <a:pt x="6846" y="8093"/>
                  </a:lnTo>
                  <a:lnTo>
                    <a:pt x="7010" y="7481"/>
                  </a:lnTo>
                  <a:lnTo>
                    <a:pt x="7175" y="6823"/>
                  </a:lnTo>
                  <a:lnTo>
                    <a:pt x="7316" y="6164"/>
                  </a:lnTo>
                  <a:lnTo>
                    <a:pt x="7434" y="5458"/>
                  </a:lnTo>
                  <a:lnTo>
                    <a:pt x="7551" y="4753"/>
                  </a:lnTo>
                  <a:lnTo>
                    <a:pt x="7645" y="4023"/>
                  </a:lnTo>
                  <a:lnTo>
                    <a:pt x="7740" y="3247"/>
                  </a:lnTo>
                  <a:lnTo>
                    <a:pt x="7481" y="3012"/>
                  </a:lnTo>
                  <a:lnTo>
                    <a:pt x="7246" y="2777"/>
                  </a:lnTo>
                  <a:lnTo>
                    <a:pt x="7057" y="2541"/>
                  </a:lnTo>
                  <a:lnTo>
                    <a:pt x="6916" y="2306"/>
                  </a:lnTo>
                  <a:lnTo>
                    <a:pt x="6799" y="2094"/>
                  </a:lnTo>
                  <a:lnTo>
                    <a:pt x="6705" y="1859"/>
                  </a:lnTo>
                  <a:lnTo>
                    <a:pt x="6634" y="1647"/>
                  </a:lnTo>
                  <a:lnTo>
                    <a:pt x="6610" y="1459"/>
                  </a:lnTo>
                  <a:lnTo>
                    <a:pt x="6610" y="1247"/>
                  </a:lnTo>
                  <a:lnTo>
                    <a:pt x="6634" y="1083"/>
                  </a:lnTo>
                  <a:lnTo>
                    <a:pt x="6705" y="918"/>
                  </a:lnTo>
                  <a:lnTo>
                    <a:pt x="6822" y="777"/>
                  </a:lnTo>
                  <a:lnTo>
                    <a:pt x="6940" y="683"/>
                  </a:lnTo>
                  <a:lnTo>
                    <a:pt x="7104" y="589"/>
                  </a:lnTo>
                  <a:lnTo>
                    <a:pt x="7269" y="542"/>
                  </a:lnTo>
                  <a:close/>
                  <a:moveTo>
                    <a:pt x="7269" y="1"/>
                  </a:moveTo>
                  <a:lnTo>
                    <a:pt x="7128" y="24"/>
                  </a:lnTo>
                  <a:lnTo>
                    <a:pt x="6987" y="71"/>
                  </a:lnTo>
                  <a:lnTo>
                    <a:pt x="6846" y="118"/>
                  </a:lnTo>
                  <a:lnTo>
                    <a:pt x="6705" y="189"/>
                  </a:lnTo>
                  <a:lnTo>
                    <a:pt x="6587" y="259"/>
                  </a:lnTo>
                  <a:lnTo>
                    <a:pt x="6469" y="354"/>
                  </a:lnTo>
                  <a:lnTo>
                    <a:pt x="6375" y="471"/>
                  </a:lnTo>
                  <a:lnTo>
                    <a:pt x="6281" y="565"/>
                  </a:lnTo>
                  <a:lnTo>
                    <a:pt x="6210" y="706"/>
                  </a:lnTo>
                  <a:lnTo>
                    <a:pt x="6163" y="824"/>
                  </a:lnTo>
                  <a:lnTo>
                    <a:pt x="6116" y="965"/>
                  </a:lnTo>
                  <a:lnTo>
                    <a:pt x="6069" y="1106"/>
                  </a:lnTo>
                  <a:lnTo>
                    <a:pt x="6069" y="1247"/>
                  </a:lnTo>
                  <a:lnTo>
                    <a:pt x="6046" y="1389"/>
                  </a:lnTo>
                  <a:lnTo>
                    <a:pt x="6069" y="1530"/>
                  </a:lnTo>
                  <a:lnTo>
                    <a:pt x="6116" y="1789"/>
                  </a:lnTo>
                  <a:lnTo>
                    <a:pt x="6187" y="2047"/>
                  </a:lnTo>
                  <a:lnTo>
                    <a:pt x="6305" y="2283"/>
                  </a:lnTo>
                  <a:lnTo>
                    <a:pt x="6422" y="2541"/>
                  </a:lnTo>
                  <a:lnTo>
                    <a:pt x="6563" y="2777"/>
                  </a:lnTo>
                  <a:lnTo>
                    <a:pt x="6752" y="3012"/>
                  </a:lnTo>
                  <a:lnTo>
                    <a:pt x="6940" y="3247"/>
                  </a:lnTo>
                  <a:lnTo>
                    <a:pt x="7175" y="3482"/>
                  </a:lnTo>
                  <a:lnTo>
                    <a:pt x="7081" y="4306"/>
                  </a:lnTo>
                  <a:lnTo>
                    <a:pt x="6940" y="5129"/>
                  </a:lnTo>
                  <a:lnTo>
                    <a:pt x="6799" y="5929"/>
                  </a:lnTo>
                  <a:lnTo>
                    <a:pt x="6634" y="6705"/>
                  </a:lnTo>
                  <a:lnTo>
                    <a:pt x="6422" y="6446"/>
                  </a:lnTo>
                  <a:lnTo>
                    <a:pt x="6163" y="6211"/>
                  </a:lnTo>
                  <a:lnTo>
                    <a:pt x="5975" y="6070"/>
                  </a:lnTo>
                  <a:lnTo>
                    <a:pt x="5764" y="5976"/>
                  </a:lnTo>
                  <a:lnTo>
                    <a:pt x="5552" y="5929"/>
                  </a:lnTo>
                  <a:lnTo>
                    <a:pt x="5317" y="5905"/>
                  </a:lnTo>
                  <a:lnTo>
                    <a:pt x="5175" y="5905"/>
                  </a:lnTo>
                  <a:lnTo>
                    <a:pt x="5034" y="5929"/>
                  </a:lnTo>
                  <a:lnTo>
                    <a:pt x="4893" y="5976"/>
                  </a:lnTo>
                  <a:lnTo>
                    <a:pt x="4752" y="6023"/>
                  </a:lnTo>
                  <a:lnTo>
                    <a:pt x="4634" y="6093"/>
                  </a:lnTo>
                  <a:lnTo>
                    <a:pt x="4517" y="6164"/>
                  </a:lnTo>
                  <a:lnTo>
                    <a:pt x="4399" y="6258"/>
                  </a:lnTo>
                  <a:lnTo>
                    <a:pt x="4281" y="6376"/>
                  </a:lnTo>
                  <a:lnTo>
                    <a:pt x="4211" y="6493"/>
                  </a:lnTo>
                  <a:lnTo>
                    <a:pt x="4117" y="6611"/>
                  </a:lnTo>
                  <a:lnTo>
                    <a:pt x="4070" y="6729"/>
                  </a:lnTo>
                  <a:lnTo>
                    <a:pt x="4023" y="6870"/>
                  </a:lnTo>
                  <a:lnTo>
                    <a:pt x="3976" y="7011"/>
                  </a:lnTo>
                  <a:lnTo>
                    <a:pt x="3976" y="7152"/>
                  </a:lnTo>
                  <a:lnTo>
                    <a:pt x="3976" y="7293"/>
                  </a:lnTo>
                  <a:lnTo>
                    <a:pt x="3976" y="7434"/>
                  </a:lnTo>
                  <a:lnTo>
                    <a:pt x="4023" y="7693"/>
                  </a:lnTo>
                  <a:lnTo>
                    <a:pt x="4117" y="7999"/>
                  </a:lnTo>
                  <a:lnTo>
                    <a:pt x="4234" y="8328"/>
                  </a:lnTo>
                  <a:lnTo>
                    <a:pt x="4376" y="8658"/>
                  </a:lnTo>
                  <a:lnTo>
                    <a:pt x="4587" y="9010"/>
                  </a:lnTo>
                  <a:lnTo>
                    <a:pt x="4870" y="9363"/>
                  </a:lnTo>
                  <a:lnTo>
                    <a:pt x="5175" y="9716"/>
                  </a:lnTo>
                  <a:lnTo>
                    <a:pt x="5575" y="10093"/>
                  </a:lnTo>
                  <a:lnTo>
                    <a:pt x="5222" y="10892"/>
                  </a:lnTo>
                  <a:lnTo>
                    <a:pt x="4870" y="11645"/>
                  </a:lnTo>
                  <a:lnTo>
                    <a:pt x="4493" y="12351"/>
                  </a:lnTo>
                  <a:lnTo>
                    <a:pt x="4093" y="13010"/>
                  </a:lnTo>
                  <a:lnTo>
                    <a:pt x="3717" y="13621"/>
                  </a:lnTo>
                  <a:lnTo>
                    <a:pt x="3341" y="14186"/>
                  </a:lnTo>
                  <a:lnTo>
                    <a:pt x="2941" y="14703"/>
                  </a:lnTo>
                  <a:lnTo>
                    <a:pt x="2564" y="15174"/>
                  </a:lnTo>
                  <a:lnTo>
                    <a:pt x="2211" y="15597"/>
                  </a:lnTo>
                  <a:lnTo>
                    <a:pt x="1858" y="15974"/>
                  </a:lnTo>
                  <a:lnTo>
                    <a:pt x="1529" y="16303"/>
                  </a:lnTo>
                  <a:lnTo>
                    <a:pt x="1223" y="16585"/>
                  </a:lnTo>
                  <a:lnTo>
                    <a:pt x="706" y="17056"/>
                  </a:lnTo>
                  <a:lnTo>
                    <a:pt x="329" y="17362"/>
                  </a:lnTo>
                  <a:lnTo>
                    <a:pt x="212" y="17456"/>
                  </a:lnTo>
                  <a:lnTo>
                    <a:pt x="118" y="17597"/>
                  </a:lnTo>
                  <a:lnTo>
                    <a:pt x="47" y="17738"/>
                  </a:lnTo>
                  <a:lnTo>
                    <a:pt x="24" y="17879"/>
                  </a:lnTo>
                  <a:lnTo>
                    <a:pt x="0" y="18020"/>
                  </a:lnTo>
                  <a:lnTo>
                    <a:pt x="24" y="18185"/>
                  </a:lnTo>
                  <a:lnTo>
                    <a:pt x="71" y="18326"/>
                  </a:lnTo>
                  <a:lnTo>
                    <a:pt x="141" y="18467"/>
                  </a:lnTo>
                  <a:lnTo>
                    <a:pt x="282" y="18632"/>
                  </a:lnTo>
                  <a:lnTo>
                    <a:pt x="447" y="18750"/>
                  </a:lnTo>
                  <a:lnTo>
                    <a:pt x="635" y="18820"/>
                  </a:lnTo>
                  <a:lnTo>
                    <a:pt x="847" y="18844"/>
                  </a:lnTo>
                  <a:lnTo>
                    <a:pt x="965" y="18844"/>
                  </a:lnTo>
                  <a:lnTo>
                    <a:pt x="1106" y="18820"/>
                  </a:lnTo>
                  <a:lnTo>
                    <a:pt x="1223" y="18750"/>
                  </a:lnTo>
                  <a:lnTo>
                    <a:pt x="1341" y="18679"/>
                  </a:lnTo>
                  <a:lnTo>
                    <a:pt x="1647" y="18444"/>
                  </a:lnTo>
                  <a:lnTo>
                    <a:pt x="2047" y="18091"/>
                  </a:lnTo>
                  <a:lnTo>
                    <a:pt x="2541" y="17644"/>
                  </a:lnTo>
                  <a:lnTo>
                    <a:pt x="3058" y="17103"/>
                  </a:lnTo>
                  <a:lnTo>
                    <a:pt x="3646" y="16468"/>
                  </a:lnTo>
                  <a:lnTo>
                    <a:pt x="4258" y="15715"/>
                  </a:lnTo>
                  <a:lnTo>
                    <a:pt x="4564" y="15291"/>
                  </a:lnTo>
                  <a:lnTo>
                    <a:pt x="4893" y="14868"/>
                  </a:lnTo>
                  <a:lnTo>
                    <a:pt x="5199" y="14398"/>
                  </a:lnTo>
                  <a:lnTo>
                    <a:pt x="5505" y="13880"/>
                  </a:lnTo>
                  <a:lnTo>
                    <a:pt x="5928" y="13998"/>
                  </a:lnTo>
                  <a:lnTo>
                    <a:pt x="6328" y="14068"/>
                  </a:lnTo>
                  <a:lnTo>
                    <a:pt x="6705" y="14092"/>
                  </a:lnTo>
                  <a:lnTo>
                    <a:pt x="7057" y="14115"/>
                  </a:lnTo>
                  <a:lnTo>
                    <a:pt x="7340" y="14115"/>
                  </a:lnTo>
                  <a:lnTo>
                    <a:pt x="7598" y="14092"/>
                  </a:lnTo>
                  <a:lnTo>
                    <a:pt x="7834" y="14045"/>
                  </a:lnTo>
                  <a:lnTo>
                    <a:pt x="8069" y="13998"/>
                  </a:lnTo>
                  <a:lnTo>
                    <a:pt x="8304" y="13904"/>
                  </a:lnTo>
                  <a:lnTo>
                    <a:pt x="8539" y="13833"/>
                  </a:lnTo>
                  <a:lnTo>
                    <a:pt x="8751" y="13715"/>
                  </a:lnTo>
                  <a:lnTo>
                    <a:pt x="8939" y="13598"/>
                  </a:lnTo>
                  <a:lnTo>
                    <a:pt x="9104" y="13480"/>
                  </a:lnTo>
                  <a:lnTo>
                    <a:pt x="9245" y="13339"/>
                  </a:lnTo>
                  <a:lnTo>
                    <a:pt x="9363" y="13174"/>
                  </a:lnTo>
                  <a:lnTo>
                    <a:pt x="9433" y="13010"/>
                  </a:lnTo>
                  <a:lnTo>
                    <a:pt x="9504" y="12821"/>
                  </a:lnTo>
                  <a:lnTo>
                    <a:pt x="9527" y="12610"/>
                  </a:lnTo>
                  <a:lnTo>
                    <a:pt x="9551" y="12421"/>
                  </a:lnTo>
                  <a:lnTo>
                    <a:pt x="9527" y="12210"/>
                  </a:lnTo>
                  <a:lnTo>
                    <a:pt x="9457" y="12022"/>
                  </a:lnTo>
                  <a:lnTo>
                    <a:pt x="9386" y="11833"/>
                  </a:lnTo>
                  <a:lnTo>
                    <a:pt x="9292" y="11669"/>
                  </a:lnTo>
                  <a:lnTo>
                    <a:pt x="9151" y="11528"/>
                  </a:lnTo>
                  <a:lnTo>
                    <a:pt x="9010" y="11410"/>
                  </a:lnTo>
                  <a:lnTo>
                    <a:pt x="8845" y="11292"/>
                  </a:lnTo>
                  <a:lnTo>
                    <a:pt x="8657" y="11222"/>
                  </a:lnTo>
                  <a:lnTo>
                    <a:pt x="8469" y="11175"/>
                  </a:lnTo>
                  <a:lnTo>
                    <a:pt x="8163" y="11128"/>
                  </a:lnTo>
                  <a:lnTo>
                    <a:pt x="7857" y="11104"/>
                  </a:lnTo>
                  <a:lnTo>
                    <a:pt x="7598" y="11104"/>
                  </a:lnTo>
                  <a:lnTo>
                    <a:pt x="7363" y="11151"/>
                  </a:lnTo>
                  <a:lnTo>
                    <a:pt x="7128" y="11175"/>
                  </a:lnTo>
                  <a:lnTo>
                    <a:pt x="6893" y="11245"/>
                  </a:lnTo>
                  <a:lnTo>
                    <a:pt x="7316" y="10210"/>
                  </a:lnTo>
                  <a:lnTo>
                    <a:pt x="7693" y="9128"/>
                  </a:lnTo>
                  <a:lnTo>
                    <a:pt x="8022" y="8022"/>
                  </a:lnTo>
                  <a:lnTo>
                    <a:pt x="8304" y="6893"/>
                  </a:lnTo>
                  <a:lnTo>
                    <a:pt x="8681" y="6893"/>
                  </a:lnTo>
                  <a:lnTo>
                    <a:pt x="9057" y="6870"/>
                  </a:lnTo>
                  <a:lnTo>
                    <a:pt x="9410" y="6823"/>
                  </a:lnTo>
                  <a:lnTo>
                    <a:pt x="9739" y="6752"/>
                  </a:lnTo>
                  <a:lnTo>
                    <a:pt x="10045" y="6658"/>
                  </a:lnTo>
                  <a:lnTo>
                    <a:pt x="10327" y="6564"/>
                  </a:lnTo>
                  <a:lnTo>
                    <a:pt x="10586" y="6446"/>
                  </a:lnTo>
                  <a:lnTo>
                    <a:pt x="10821" y="6305"/>
                  </a:lnTo>
                  <a:lnTo>
                    <a:pt x="11009" y="6164"/>
                  </a:lnTo>
                  <a:lnTo>
                    <a:pt x="11151" y="5999"/>
                  </a:lnTo>
                  <a:lnTo>
                    <a:pt x="11268" y="5835"/>
                  </a:lnTo>
                  <a:lnTo>
                    <a:pt x="11362" y="5646"/>
                  </a:lnTo>
                  <a:lnTo>
                    <a:pt x="11409" y="5435"/>
                  </a:lnTo>
                  <a:lnTo>
                    <a:pt x="11433" y="5223"/>
                  </a:lnTo>
                  <a:lnTo>
                    <a:pt x="11433" y="5011"/>
                  </a:lnTo>
                  <a:lnTo>
                    <a:pt x="11386" y="4800"/>
                  </a:lnTo>
                  <a:lnTo>
                    <a:pt x="11292" y="4588"/>
                  </a:lnTo>
                  <a:lnTo>
                    <a:pt x="11174" y="4400"/>
                  </a:lnTo>
                  <a:lnTo>
                    <a:pt x="11057" y="4235"/>
                  </a:lnTo>
                  <a:lnTo>
                    <a:pt x="10892" y="4094"/>
                  </a:lnTo>
                  <a:lnTo>
                    <a:pt x="10704" y="3976"/>
                  </a:lnTo>
                  <a:lnTo>
                    <a:pt x="10515" y="3906"/>
                  </a:lnTo>
                  <a:lnTo>
                    <a:pt x="10304" y="3835"/>
                  </a:lnTo>
                  <a:lnTo>
                    <a:pt x="9974" y="3835"/>
                  </a:lnTo>
                  <a:lnTo>
                    <a:pt x="9645" y="3882"/>
                  </a:lnTo>
                  <a:lnTo>
                    <a:pt x="9339" y="3953"/>
                  </a:lnTo>
                  <a:lnTo>
                    <a:pt x="9033" y="4070"/>
                  </a:lnTo>
                  <a:lnTo>
                    <a:pt x="8751" y="4235"/>
                  </a:lnTo>
                  <a:lnTo>
                    <a:pt x="8869" y="3271"/>
                  </a:lnTo>
                  <a:lnTo>
                    <a:pt x="8916" y="2706"/>
                  </a:lnTo>
                  <a:lnTo>
                    <a:pt x="8916" y="2377"/>
                  </a:lnTo>
                  <a:lnTo>
                    <a:pt x="8916" y="2071"/>
                  </a:lnTo>
                  <a:lnTo>
                    <a:pt x="8892" y="1741"/>
                  </a:lnTo>
                  <a:lnTo>
                    <a:pt x="8845" y="1412"/>
                  </a:lnTo>
                  <a:lnTo>
                    <a:pt x="8751" y="1106"/>
                  </a:lnTo>
                  <a:lnTo>
                    <a:pt x="8633" y="800"/>
                  </a:lnTo>
                  <a:lnTo>
                    <a:pt x="8539" y="612"/>
                  </a:lnTo>
                  <a:lnTo>
                    <a:pt x="8445" y="471"/>
                  </a:lnTo>
                  <a:lnTo>
                    <a:pt x="8304" y="330"/>
                  </a:lnTo>
                  <a:lnTo>
                    <a:pt x="8163" y="212"/>
                  </a:lnTo>
                  <a:lnTo>
                    <a:pt x="7998" y="118"/>
                  </a:lnTo>
                  <a:lnTo>
                    <a:pt x="7810" y="48"/>
                  </a:lnTo>
                  <a:lnTo>
                    <a:pt x="7622" y="1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6"/>
            <p:cNvSpPr/>
            <p:nvPr/>
          </p:nvSpPr>
          <p:spPr>
            <a:xfrm>
              <a:off x="5142327" y="4078754"/>
              <a:ext cx="316559" cy="543206"/>
            </a:xfrm>
            <a:custGeom>
              <a:avLst/>
              <a:gdLst/>
              <a:ahLst/>
              <a:cxnLst/>
              <a:rect l="l" t="t" r="r" b="b"/>
              <a:pathLst>
                <a:path w="10351" h="17762" fill="none" extrusionOk="0">
                  <a:moveTo>
                    <a:pt x="6893" y="1"/>
                  </a:moveTo>
                  <a:lnTo>
                    <a:pt x="6893" y="1"/>
                  </a:lnTo>
                  <a:lnTo>
                    <a:pt x="6987" y="1"/>
                  </a:lnTo>
                  <a:lnTo>
                    <a:pt x="7104" y="24"/>
                  </a:lnTo>
                  <a:lnTo>
                    <a:pt x="7199" y="48"/>
                  </a:lnTo>
                  <a:lnTo>
                    <a:pt x="7293" y="95"/>
                  </a:lnTo>
                  <a:lnTo>
                    <a:pt x="7387" y="165"/>
                  </a:lnTo>
                  <a:lnTo>
                    <a:pt x="7481" y="259"/>
                  </a:lnTo>
                  <a:lnTo>
                    <a:pt x="7551" y="354"/>
                  </a:lnTo>
                  <a:lnTo>
                    <a:pt x="7598" y="471"/>
                  </a:lnTo>
                  <a:lnTo>
                    <a:pt x="7598" y="471"/>
                  </a:lnTo>
                  <a:lnTo>
                    <a:pt x="7693" y="753"/>
                  </a:lnTo>
                  <a:lnTo>
                    <a:pt x="7763" y="1036"/>
                  </a:lnTo>
                  <a:lnTo>
                    <a:pt x="7810" y="1342"/>
                  </a:lnTo>
                  <a:lnTo>
                    <a:pt x="7834" y="1624"/>
                  </a:lnTo>
                  <a:lnTo>
                    <a:pt x="7834" y="1906"/>
                  </a:lnTo>
                  <a:lnTo>
                    <a:pt x="7834" y="2188"/>
                  </a:lnTo>
                  <a:lnTo>
                    <a:pt x="7787" y="2659"/>
                  </a:lnTo>
                  <a:lnTo>
                    <a:pt x="7787" y="2659"/>
                  </a:lnTo>
                  <a:lnTo>
                    <a:pt x="7716" y="3294"/>
                  </a:lnTo>
                  <a:lnTo>
                    <a:pt x="7646" y="3929"/>
                  </a:lnTo>
                  <a:lnTo>
                    <a:pt x="7457" y="5129"/>
                  </a:lnTo>
                  <a:lnTo>
                    <a:pt x="7457" y="5129"/>
                  </a:lnTo>
                  <a:lnTo>
                    <a:pt x="7622" y="4917"/>
                  </a:lnTo>
                  <a:lnTo>
                    <a:pt x="7810" y="4706"/>
                  </a:lnTo>
                  <a:lnTo>
                    <a:pt x="8045" y="4494"/>
                  </a:lnTo>
                  <a:lnTo>
                    <a:pt x="8281" y="4306"/>
                  </a:lnTo>
                  <a:lnTo>
                    <a:pt x="8539" y="4117"/>
                  </a:lnTo>
                  <a:lnTo>
                    <a:pt x="8845" y="3976"/>
                  </a:lnTo>
                  <a:lnTo>
                    <a:pt x="9151" y="3882"/>
                  </a:lnTo>
                  <a:lnTo>
                    <a:pt x="9316" y="3859"/>
                  </a:lnTo>
                  <a:lnTo>
                    <a:pt x="9480" y="3835"/>
                  </a:lnTo>
                  <a:lnTo>
                    <a:pt x="9480" y="3835"/>
                  </a:lnTo>
                  <a:lnTo>
                    <a:pt x="9551" y="3835"/>
                  </a:lnTo>
                  <a:lnTo>
                    <a:pt x="9551" y="3835"/>
                  </a:lnTo>
                  <a:lnTo>
                    <a:pt x="9692" y="3835"/>
                  </a:lnTo>
                  <a:lnTo>
                    <a:pt x="9810" y="3882"/>
                  </a:lnTo>
                  <a:lnTo>
                    <a:pt x="9927" y="3929"/>
                  </a:lnTo>
                  <a:lnTo>
                    <a:pt x="10045" y="4000"/>
                  </a:lnTo>
                  <a:lnTo>
                    <a:pt x="10139" y="4070"/>
                  </a:lnTo>
                  <a:lnTo>
                    <a:pt x="10210" y="4188"/>
                  </a:lnTo>
                  <a:lnTo>
                    <a:pt x="10280" y="4282"/>
                  </a:lnTo>
                  <a:lnTo>
                    <a:pt x="10304" y="4400"/>
                  </a:lnTo>
                  <a:lnTo>
                    <a:pt x="10351" y="4517"/>
                  </a:lnTo>
                  <a:lnTo>
                    <a:pt x="10351" y="4635"/>
                  </a:lnTo>
                  <a:lnTo>
                    <a:pt x="10351" y="4776"/>
                  </a:lnTo>
                  <a:lnTo>
                    <a:pt x="10304" y="4894"/>
                  </a:lnTo>
                  <a:lnTo>
                    <a:pt x="10257" y="5011"/>
                  </a:lnTo>
                  <a:lnTo>
                    <a:pt x="10186" y="5105"/>
                  </a:lnTo>
                  <a:lnTo>
                    <a:pt x="10092" y="5223"/>
                  </a:lnTo>
                  <a:lnTo>
                    <a:pt x="9974" y="5317"/>
                  </a:lnTo>
                  <a:lnTo>
                    <a:pt x="9974" y="5317"/>
                  </a:lnTo>
                  <a:lnTo>
                    <a:pt x="9810" y="5411"/>
                  </a:lnTo>
                  <a:lnTo>
                    <a:pt x="9598" y="5505"/>
                  </a:lnTo>
                  <a:lnTo>
                    <a:pt x="9363" y="5600"/>
                  </a:lnTo>
                  <a:lnTo>
                    <a:pt x="9104" y="5670"/>
                  </a:lnTo>
                  <a:lnTo>
                    <a:pt x="8822" y="5741"/>
                  </a:lnTo>
                  <a:lnTo>
                    <a:pt x="8492" y="5788"/>
                  </a:lnTo>
                  <a:lnTo>
                    <a:pt x="8140" y="5811"/>
                  </a:lnTo>
                  <a:lnTo>
                    <a:pt x="7740" y="5811"/>
                  </a:lnTo>
                  <a:lnTo>
                    <a:pt x="7740" y="5811"/>
                  </a:lnTo>
                  <a:lnTo>
                    <a:pt x="7316" y="5811"/>
                  </a:lnTo>
                  <a:lnTo>
                    <a:pt x="7316" y="5811"/>
                  </a:lnTo>
                  <a:lnTo>
                    <a:pt x="7128" y="6705"/>
                  </a:lnTo>
                  <a:lnTo>
                    <a:pt x="6893" y="7576"/>
                  </a:lnTo>
                  <a:lnTo>
                    <a:pt x="6658" y="8375"/>
                  </a:lnTo>
                  <a:lnTo>
                    <a:pt x="6375" y="9175"/>
                  </a:lnTo>
                  <a:lnTo>
                    <a:pt x="6093" y="9928"/>
                  </a:lnTo>
                  <a:lnTo>
                    <a:pt x="5787" y="10634"/>
                  </a:lnTo>
                  <a:lnTo>
                    <a:pt x="5481" y="11292"/>
                  </a:lnTo>
                  <a:lnTo>
                    <a:pt x="5152" y="11928"/>
                  </a:lnTo>
                  <a:lnTo>
                    <a:pt x="5152" y="11928"/>
                  </a:lnTo>
                  <a:lnTo>
                    <a:pt x="5364" y="11786"/>
                  </a:lnTo>
                  <a:lnTo>
                    <a:pt x="5575" y="11645"/>
                  </a:lnTo>
                  <a:lnTo>
                    <a:pt x="5811" y="11504"/>
                  </a:lnTo>
                  <a:lnTo>
                    <a:pt x="6093" y="11363"/>
                  </a:lnTo>
                  <a:lnTo>
                    <a:pt x="6375" y="11269"/>
                  </a:lnTo>
                  <a:lnTo>
                    <a:pt x="6658" y="11175"/>
                  </a:lnTo>
                  <a:lnTo>
                    <a:pt x="6987" y="11128"/>
                  </a:lnTo>
                  <a:lnTo>
                    <a:pt x="7316" y="11104"/>
                  </a:lnTo>
                  <a:lnTo>
                    <a:pt x="7316" y="11104"/>
                  </a:lnTo>
                  <a:lnTo>
                    <a:pt x="7575" y="11128"/>
                  </a:lnTo>
                  <a:lnTo>
                    <a:pt x="7834" y="11151"/>
                  </a:lnTo>
                  <a:lnTo>
                    <a:pt x="7834" y="11151"/>
                  </a:lnTo>
                  <a:lnTo>
                    <a:pt x="7951" y="11198"/>
                  </a:lnTo>
                  <a:lnTo>
                    <a:pt x="8069" y="11245"/>
                  </a:lnTo>
                  <a:lnTo>
                    <a:pt x="8163" y="11316"/>
                  </a:lnTo>
                  <a:lnTo>
                    <a:pt x="8257" y="11386"/>
                  </a:lnTo>
                  <a:lnTo>
                    <a:pt x="8328" y="11481"/>
                  </a:lnTo>
                  <a:lnTo>
                    <a:pt x="8375" y="11575"/>
                  </a:lnTo>
                  <a:lnTo>
                    <a:pt x="8422" y="11669"/>
                  </a:lnTo>
                  <a:lnTo>
                    <a:pt x="8445" y="11786"/>
                  </a:lnTo>
                  <a:lnTo>
                    <a:pt x="8469" y="11904"/>
                  </a:lnTo>
                  <a:lnTo>
                    <a:pt x="8469" y="12022"/>
                  </a:lnTo>
                  <a:lnTo>
                    <a:pt x="8445" y="12116"/>
                  </a:lnTo>
                  <a:lnTo>
                    <a:pt x="8422" y="12233"/>
                  </a:lnTo>
                  <a:lnTo>
                    <a:pt x="8351" y="12351"/>
                  </a:lnTo>
                  <a:lnTo>
                    <a:pt x="8304" y="12445"/>
                  </a:lnTo>
                  <a:lnTo>
                    <a:pt x="8210" y="12539"/>
                  </a:lnTo>
                  <a:lnTo>
                    <a:pt x="8116" y="12610"/>
                  </a:lnTo>
                  <a:lnTo>
                    <a:pt x="8116" y="12610"/>
                  </a:lnTo>
                  <a:lnTo>
                    <a:pt x="7810" y="12774"/>
                  </a:lnTo>
                  <a:lnTo>
                    <a:pt x="7622" y="12845"/>
                  </a:lnTo>
                  <a:lnTo>
                    <a:pt x="7434" y="12916"/>
                  </a:lnTo>
                  <a:lnTo>
                    <a:pt x="7246" y="12963"/>
                  </a:lnTo>
                  <a:lnTo>
                    <a:pt x="7010" y="13010"/>
                  </a:lnTo>
                  <a:lnTo>
                    <a:pt x="6775" y="13033"/>
                  </a:lnTo>
                  <a:lnTo>
                    <a:pt x="6516" y="13033"/>
                  </a:lnTo>
                  <a:lnTo>
                    <a:pt x="6516" y="13033"/>
                  </a:lnTo>
                  <a:lnTo>
                    <a:pt x="6140" y="13010"/>
                  </a:lnTo>
                  <a:lnTo>
                    <a:pt x="5693" y="12963"/>
                  </a:lnTo>
                  <a:lnTo>
                    <a:pt x="5246" y="12845"/>
                  </a:lnTo>
                  <a:lnTo>
                    <a:pt x="4729" y="12704"/>
                  </a:lnTo>
                  <a:lnTo>
                    <a:pt x="4729" y="12704"/>
                  </a:lnTo>
                  <a:lnTo>
                    <a:pt x="4399" y="13221"/>
                  </a:lnTo>
                  <a:lnTo>
                    <a:pt x="4093" y="13739"/>
                  </a:lnTo>
                  <a:lnTo>
                    <a:pt x="3764" y="14209"/>
                  </a:lnTo>
                  <a:lnTo>
                    <a:pt x="3435" y="14633"/>
                  </a:lnTo>
                  <a:lnTo>
                    <a:pt x="3129" y="15056"/>
                  </a:lnTo>
                  <a:lnTo>
                    <a:pt x="2800" y="15433"/>
                  </a:lnTo>
                  <a:lnTo>
                    <a:pt x="2211" y="16115"/>
                  </a:lnTo>
                  <a:lnTo>
                    <a:pt x="1670" y="16679"/>
                  </a:lnTo>
                  <a:lnTo>
                    <a:pt x="1176" y="17126"/>
                  </a:lnTo>
                  <a:lnTo>
                    <a:pt x="776" y="17479"/>
                  </a:lnTo>
                  <a:lnTo>
                    <a:pt x="471" y="17715"/>
                  </a:lnTo>
                  <a:lnTo>
                    <a:pt x="471" y="17715"/>
                  </a:lnTo>
                  <a:lnTo>
                    <a:pt x="377" y="17762"/>
                  </a:lnTo>
                  <a:lnTo>
                    <a:pt x="306" y="17762"/>
                  </a:lnTo>
                  <a:lnTo>
                    <a:pt x="306" y="17762"/>
                  </a:lnTo>
                  <a:lnTo>
                    <a:pt x="235" y="17762"/>
                  </a:lnTo>
                  <a:lnTo>
                    <a:pt x="165" y="17738"/>
                  </a:lnTo>
                  <a:lnTo>
                    <a:pt x="94" y="17691"/>
                  </a:lnTo>
                  <a:lnTo>
                    <a:pt x="47" y="17644"/>
                  </a:lnTo>
                  <a:lnTo>
                    <a:pt x="47" y="17644"/>
                  </a:lnTo>
                  <a:lnTo>
                    <a:pt x="0" y="17526"/>
                  </a:lnTo>
                  <a:lnTo>
                    <a:pt x="0" y="17432"/>
                  </a:lnTo>
                  <a:lnTo>
                    <a:pt x="47" y="17338"/>
                  </a:lnTo>
                  <a:lnTo>
                    <a:pt x="118" y="17244"/>
                  </a:lnTo>
                  <a:lnTo>
                    <a:pt x="118" y="17244"/>
                  </a:lnTo>
                  <a:lnTo>
                    <a:pt x="518" y="16938"/>
                  </a:lnTo>
                  <a:lnTo>
                    <a:pt x="1059" y="16444"/>
                  </a:lnTo>
                  <a:lnTo>
                    <a:pt x="1388" y="16115"/>
                  </a:lnTo>
                  <a:lnTo>
                    <a:pt x="1741" y="15762"/>
                  </a:lnTo>
                  <a:lnTo>
                    <a:pt x="2117" y="15362"/>
                  </a:lnTo>
                  <a:lnTo>
                    <a:pt x="2517" y="14892"/>
                  </a:lnTo>
                  <a:lnTo>
                    <a:pt x="2917" y="14374"/>
                  </a:lnTo>
                  <a:lnTo>
                    <a:pt x="3317" y="13833"/>
                  </a:lnTo>
                  <a:lnTo>
                    <a:pt x="3740" y="13221"/>
                  </a:lnTo>
                  <a:lnTo>
                    <a:pt x="4140" y="12563"/>
                  </a:lnTo>
                  <a:lnTo>
                    <a:pt x="4540" y="11833"/>
                  </a:lnTo>
                  <a:lnTo>
                    <a:pt x="4940" y="11081"/>
                  </a:lnTo>
                  <a:lnTo>
                    <a:pt x="5317" y="10257"/>
                  </a:lnTo>
                  <a:lnTo>
                    <a:pt x="5669" y="9387"/>
                  </a:lnTo>
                  <a:lnTo>
                    <a:pt x="5669" y="9387"/>
                  </a:lnTo>
                  <a:lnTo>
                    <a:pt x="5270" y="9034"/>
                  </a:lnTo>
                  <a:lnTo>
                    <a:pt x="4917" y="8705"/>
                  </a:lnTo>
                  <a:lnTo>
                    <a:pt x="4634" y="8352"/>
                  </a:lnTo>
                  <a:lnTo>
                    <a:pt x="4423" y="8023"/>
                  </a:lnTo>
                  <a:lnTo>
                    <a:pt x="4235" y="7693"/>
                  </a:lnTo>
                  <a:lnTo>
                    <a:pt x="4117" y="7387"/>
                  </a:lnTo>
                  <a:lnTo>
                    <a:pt x="4023" y="7082"/>
                  </a:lnTo>
                  <a:lnTo>
                    <a:pt x="3976" y="6823"/>
                  </a:lnTo>
                  <a:lnTo>
                    <a:pt x="3976" y="6823"/>
                  </a:lnTo>
                  <a:lnTo>
                    <a:pt x="3976" y="6635"/>
                  </a:lnTo>
                  <a:lnTo>
                    <a:pt x="3999" y="6446"/>
                  </a:lnTo>
                  <a:lnTo>
                    <a:pt x="4070" y="6305"/>
                  </a:lnTo>
                  <a:lnTo>
                    <a:pt x="4187" y="6164"/>
                  </a:lnTo>
                  <a:lnTo>
                    <a:pt x="4305" y="6046"/>
                  </a:lnTo>
                  <a:lnTo>
                    <a:pt x="4446" y="5976"/>
                  </a:lnTo>
                  <a:lnTo>
                    <a:pt x="4611" y="5929"/>
                  </a:lnTo>
                  <a:lnTo>
                    <a:pt x="4776" y="5905"/>
                  </a:lnTo>
                  <a:lnTo>
                    <a:pt x="4776" y="5905"/>
                  </a:lnTo>
                  <a:lnTo>
                    <a:pt x="4917" y="5905"/>
                  </a:lnTo>
                  <a:lnTo>
                    <a:pt x="5034" y="5952"/>
                  </a:lnTo>
                  <a:lnTo>
                    <a:pt x="5152" y="5999"/>
                  </a:lnTo>
                  <a:lnTo>
                    <a:pt x="5293" y="6070"/>
                  </a:lnTo>
                  <a:lnTo>
                    <a:pt x="5293" y="6070"/>
                  </a:lnTo>
                  <a:lnTo>
                    <a:pt x="5505" y="6282"/>
                  </a:lnTo>
                  <a:lnTo>
                    <a:pt x="5693" y="6517"/>
                  </a:lnTo>
                  <a:lnTo>
                    <a:pt x="5834" y="6776"/>
                  </a:lnTo>
                  <a:lnTo>
                    <a:pt x="5928" y="7058"/>
                  </a:lnTo>
                  <a:lnTo>
                    <a:pt x="6022" y="7317"/>
                  </a:lnTo>
                  <a:lnTo>
                    <a:pt x="6069" y="7599"/>
                  </a:lnTo>
                  <a:lnTo>
                    <a:pt x="6093" y="7881"/>
                  </a:lnTo>
                  <a:lnTo>
                    <a:pt x="6116" y="8164"/>
                  </a:lnTo>
                  <a:lnTo>
                    <a:pt x="6116" y="8164"/>
                  </a:lnTo>
                  <a:lnTo>
                    <a:pt x="6305" y="7552"/>
                  </a:lnTo>
                  <a:lnTo>
                    <a:pt x="6469" y="6940"/>
                  </a:lnTo>
                  <a:lnTo>
                    <a:pt x="6634" y="6282"/>
                  </a:lnTo>
                  <a:lnTo>
                    <a:pt x="6775" y="5623"/>
                  </a:lnTo>
                  <a:lnTo>
                    <a:pt x="6893" y="4917"/>
                  </a:lnTo>
                  <a:lnTo>
                    <a:pt x="7010" y="4212"/>
                  </a:lnTo>
                  <a:lnTo>
                    <a:pt x="7104" y="3482"/>
                  </a:lnTo>
                  <a:lnTo>
                    <a:pt x="7199" y="2706"/>
                  </a:lnTo>
                  <a:lnTo>
                    <a:pt x="7199" y="2706"/>
                  </a:lnTo>
                  <a:lnTo>
                    <a:pt x="6940" y="2471"/>
                  </a:lnTo>
                  <a:lnTo>
                    <a:pt x="6705" y="2236"/>
                  </a:lnTo>
                  <a:lnTo>
                    <a:pt x="6516" y="2000"/>
                  </a:lnTo>
                  <a:lnTo>
                    <a:pt x="6375" y="1765"/>
                  </a:lnTo>
                  <a:lnTo>
                    <a:pt x="6258" y="1553"/>
                  </a:lnTo>
                  <a:lnTo>
                    <a:pt x="6164" y="1318"/>
                  </a:lnTo>
                  <a:lnTo>
                    <a:pt x="6093" y="1106"/>
                  </a:lnTo>
                  <a:lnTo>
                    <a:pt x="6069" y="918"/>
                  </a:lnTo>
                  <a:lnTo>
                    <a:pt x="6069" y="918"/>
                  </a:lnTo>
                  <a:lnTo>
                    <a:pt x="6069" y="706"/>
                  </a:lnTo>
                  <a:lnTo>
                    <a:pt x="6093" y="542"/>
                  </a:lnTo>
                  <a:lnTo>
                    <a:pt x="6164" y="377"/>
                  </a:lnTo>
                  <a:lnTo>
                    <a:pt x="6281" y="236"/>
                  </a:lnTo>
                  <a:lnTo>
                    <a:pt x="6399" y="142"/>
                  </a:lnTo>
                  <a:lnTo>
                    <a:pt x="6563" y="48"/>
                  </a:lnTo>
                  <a:lnTo>
                    <a:pt x="6728" y="1"/>
                  </a:lnTo>
                  <a:lnTo>
                    <a:pt x="689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6"/>
            <p:cNvSpPr/>
            <p:nvPr/>
          </p:nvSpPr>
          <p:spPr>
            <a:xfrm>
              <a:off x="5125782" y="4062210"/>
              <a:ext cx="349650" cy="576297"/>
            </a:xfrm>
            <a:custGeom>
              <a:avLst/>
              <a:gdLst/>
              <a:ahLst/>
              <a:cxnLst/>
              <a:rect l="l" t="t" r="r" b="b"/>
              <a:pathLst>
                <a:path w="11433" h="18844" fill="none" extrusionOk="0">
                  <a:moveTo>
                    <a:pt x="7434" y="1"/>
                  </a:moveTo>
                  <a:lnTo>
                    <a:pt x="7434" y="542"/>
                  </a:lnTo>
                  <a:lnTo>
                    <a:pt x="7434" y="1"/>
                  </a:lnTo>
                  <a:lnTo>
                    <a:pt x="7434" y="1"/>
                  </a:lnTo>
                  <a:lnTo>
                    <a:pt x="7269" y="1"/>
                  </a:lnTo>
                  <a:lnTo>
                    <a:pt x="7128" y="24"/>
                  </a:lnTo>
                  <a:lnTo>
                    <a:pt x="6987" y="71"/>
                  </a:lnTo>
                  <a:lnTo>
                    <a:pt x="6846" y="118"/>
                  </a:lnTo>
                  <a:lnTo>
                    <a:pt x="6705" y="189"/>
                  </a:lnTo>
                  <a:lnTo>
                    <a:pt x="6587" y="259"/>
                  </a:lnTo>
                  <a:lnTo>
                    <a:pt x="6469" y="354"/>
                  </a:lnTo>
                  <a:lnTo>
                    <a:pt x="6375" y="471"/>
                  </a:lnTo>
                  <a:lnTo>
                    <a:pt x="6375" y="471"/>
                  </a:lnTo>
                  <a:lnTo>
                    <a:pt x="6281" y="565"/>
                  </a:lnTo>
                  <a:lnTo>
                    <a:pt x="6210" y="706"/>
                  </a:lnTo>
                  <a:lnTo>
                    <a:pt x="6163" y="824"/>
                  </a:lnTo>
                  <a:lnTo>
                    <a:pt x="6116" y="965"/>
                  </a:lnTo>
                  <a:lnTo>
                    <a:pt x="6069" y="1106"/>
                  </a:lnTo>
                  <a:lnTo>
                    <a:pt x="6069" y="1247"/>
                  </a:lnTo>
                  <a:lnTo>
                    <a:pt x="6046" y="1389"/>
                  </a:lnTo>
                  <a:lnTo>
                    <a:pt x="6069" y="1530"/>
                  </a:lnTo>
                  <a:lnTo>
                    <a:pt x="6069" y="1530"/>
                  </a:lnTo>
                  <a:lnTo>
                    <a:pt x="6116" y="1789"/>
                  </a:lnTo>
                  <a:lnTo>
                    <a:pt x="6187" y="2047"/>
                  </a:lnTo>
                  <a:lnTo>
                    <a:pt x="6305" y="2283"/>
                  </a:lnTo>
                  <a:lnTo>
                    <a:pt x="6422" y="2541"/>
                  </a:lnTo>
                  <a:lnTo>
                    <a:pt x="6563" y="2777"/>
                  </a:lnTo>
                  <a:lnTo>
                    <a:pt x="6752" y="3012"/>
                  </a:lnTo>
                  <a:lnTo>
                    <a:pt x="6940" y="3247"/>
                  </a:lnTo>
                  <a:lnTo>
                    <a:pt x="7175" y="3482"/>
                  </a:lnTo>
                  <a:lnTo>
                    <a:pt x="7175" y="3482"/>
                  </a:lnTo>
                  <a:lnTo>
                    <a:pt x="7081" y="4306"/>
                  </a:lnTo>
                  <a:lnTo>
                    <a:pt x="6940" y="5129"/>
                  </a:lnTo>
                  <a:lnTo>
                    <a:pt x="6799" y="5929"/>
                  </a:lnTo>
                  <a:lnTo>
                    <a:pt x="6634" y="6705"/>
                  </a:lnTo>
                  <a:lnTo>
                    <a:pt x="6634" y="6705"/>
                  </a:lnTo>
                  <a:lnTo>
                    <a:pt x="6422" y="6446"/>
                  </a:lnTo>
                  <a:lnTo>
                    <a:pt x="6163" y="6211"/>
                  </a:lnTo>
                  <a:lnTo>
                    <a:pt x="6163" y="6211"/>
                  </a:lnTo>
                  <a:lnTo>
                    <a:pt x="5975" y="6070"/>
                  </a:lnTo>
                  <a:lnTo>
                    <a:pt x="5764" y="5976"/>
                  </a:lnTo>
                  <a:lnTo>
                    <a:pt x="5552" y="5929"/>
                  </a:lnTo>
                  <a:lnTo>
                    <a:pt x="5317" y="5905"/>
                  </a:lnTo>
                  <a:lnTo>
                    <a:pt x="5317" y="5905"/>
                  </a:lnTo>
                  <a:lnTo>
                    <a:pt x="5175" y="5905"/>
                  </a:lnTo>
                  <a:lnTo>
                    <a:pt x="5034" y="5929"/>
                  </a:lnTo>
                  <a:lnTo>
                    <a:pt x="4893" y="5976"/>
                  </a:lnTo>
                  <a:lnTo>
                    <a:pt x="4752" y="6023"/>
                  </a:lnTo>
                  <a:lnTo>
                    <a:pt x="4634" y="6093"/>
                  </a:lnTo>
                  <a:lnTo>
                    <a:pt x="4517" y="6164"/>
                  </a:lnTo>
                  <a:lnTo>
                    <a:pt x="4399" y="6258"/>
                  </a:lnTo>
                  <a:lnTo>
                    <a:pt x="4281" y="6376"/>
                  </a:lnTo>
                  <a:lnTo>
                    <a:pt x="4281" y="6376"/>
                  </a:lnTo>
                  <a:lnTo>
                    <a:pt x="4211" y="6493"/>
                  </a:lnTo>
                  <a:lnTo>
                    <a:pt x="4117" y="6611"/>
                  </a:lnTo>
                  <a:lnTo>
                    <a:pt x="4070" y="6729"/>
                  </a:lnTo>
                  <a:lnTo>
                    <a:pt x="4023" y="6870"/>
                  </a:lnTo>
                  <a:lnTo>
                    <a:pt x="3976" y="7011"/>
                  </a:lnTo>
                  <a:lnTo>
                    <a:pt x="3976" y="7152"/>
                  </a:lnTo>
                  <a:lnTo>
                    <a:pt x="3976" y="7293"/>
                  </a:lnTo>
                  <a:lnTo>
                    <a:pt x="3976" y="7434"/>
                  </a:lnTo>
                  <a:lnTo>
                    <a:pt x="3976" y="7434"/>
                  </a:lnTo>
                  <a:lnTo>
                    <a:pt x="4023" y="7693"/>
                  </a:lnTo>
                  <a:lnTo>
                    <a:pt x="4117" y="7999"/>
                  </a:lnTo>
                  <a:lnTo>
                    <a:pt x="4234" y="8328"/>
                  </a:lnTo>
                  <a:lnTo>
                    <a:pt x="4376" y="8658"/>
                  </a:lnTo>
                  <a:lnTo>
                    <a:pt x="4587" y="9010"/>
                  </a:lnTo>
                  <a:lnTo>
                    <a:pt x="4870" y="9363"/>
                  </a:lnTo>
                  <a:lnTo>
                    <a:pt x="5175" y="9716"/>
                  </a:lnTo>
                  <a:lnTo>
                    <a:pt x="5575" y="10093"/>
                  </a:lnTo>
                  <a:lnTo>
                    <a:pt x="5575" y="10093"/>
                  </a:lnTo>
                  <a:lnTo>
                    <a:pt x="5222" y="10892"/>
                  </a:lnTo>
                  <a:lnTo>
                    <a:pt x="4870" y="11645"/>
                  </a:lnTo>
                  <a:lnTo>
                    <a:pt x="4493" y="12351"/>
                  </a:lnTo>
                  <a:lnTo>
                    <a:pt x="4093" y="13010"/>
                  </a:lnTo>
                  <a:lnTo>
                    <a:pt x="3717" y="13621"/>
                  </a:lnTo>
                  <a:lnTo>
                    <a:pt x="3341" y="14186"/>
                  </a:lnTo>
                  <a:lnTo>
                    <a:pt x="2941" y="14703"/>
                  </a:lnTo>
                  <a:lnTo>
                    <a:pt x="2564" y="15174"/>
                  </a:lnTo>
                  <a:lnTo>
                    <a:pt x="2211" y="15597"/>
                  </a:lnTo>
                  <a:lnTo>
                    <a:pt x="1858" y="15974"/>
                  </a:lnTo>
                  <a:lnTo>
                    <a:pt x="1529" y="16303"/>
                  </a:lnTo>
                  <a:lnTo>
                    <a:pt x="1223" y="16585"/>
                  </a:lnTo>
                  <a:lnTo>
                    <a:pt x="706" y="17056"/>
                  </a:lnTo>
                  <a:lnTo>
                    <a:pt x="329" y="17362"/>
                  </a:lnTo>
                  <a:lnTo>
                    <a:pt x="329" y="17362"/>
                  </a:lnTo>
                  <a:lnTo>
                    <a:pt x="212" y="17456"/>
                  </a:lnTo>
                  <a:lnTo>
                    <a:pt x="118" y="17597"/>
                  </a:lnTo>
                  <a:lnTo>
                    <a:pt x="47" y="17738"/>
                  </a:lnTo>
                  <a:lnTo>
                    <a:pt x="24" y="17879"/>
                  </a:lnTo>
                  <a:lnTo>
                    <a:pt x="0" y="18020"/>
                  </a:lnTo>
                  <a:lnTo>
                    <a:pt x="24" y="18185"/>
                  </a:lnTo>
                  <a:lnTo>
                    <a:pt x="71" y="18326"/>
                  </a:lnTo>
                  <a:lnTo>
                    <a:pt x="141" y="18467"/>
                  </a:lnTo>
                  <a:lnTo>
                    <a:pt x="141" y="18467"/>
                  </a:lnTo>
                  <a:lnTo>
                    <a:pt x="282" y="18632"/>
                  </a:lnTo>
                  <a:lnTo>
                    <a:pt x="447" y="18750"/>
                  </a:lnTo>
                  <a:lnTo>
                    <a:pt x="635" y="18820"/>
                  </a:lnTo>
                  <a:lnTo>
                    <a:pt x="847" y="18844"/>
                  </a:lnTo>
                  <a:lnTo>
                    <a:pt x="847" y="18844"/>
                  </a:lnTo>
                  <a:lnTo>
                    <a:pt x="965" y="18844"/>
                  </a:lnTo>
                  <a:lnTo>
                    <a:pt x="1106" y="18820"/>
                  </a:lnTo>
                  <a:lnTo>
                    <a:pt x="1223" y="18750"/>
                  </a:lnTo>
                  <a:lnTo>
                    <a:pt x="1341" y="18679"/>
                  </a:lnTo>
                  <a:lnTo>
                    <a:pt x="1341" y="18679"/>
                  </a:lnTo>
                  <a:lnTo>
                    <a:pt x="1647" y="18444"/>
                  </a:lnTo>
                  <a:lnTo>
                    <a:pt x="2047" y="18091"/>
                  </a:lnTo>
                  <a:lnTo>
                    <a:pt x="2541" y="17644"/>
                  </a:lnTo>
                  <a:lnTo>
                    <a:pt x="3058" y="17103"/>
                  </a:lnTo>
                  <a:lnTo>
                    <a:pt x="3646" y="16468"/>
                  </a:lnTo>
                  <a:lnTo>
                    <a:pt x="4258" y="15715"/>
                  </a:lnTo>
                  <a:lnTo>
                    <a:pt x="4564" y="15291"/>
                  </a:lnTo>
                  <a:lnTo>
                    <a:pt x="4893" y="14868"/>
                  </a:lnTo>
                  <a:lnTo>
                    <a:pt x="5199" y="14398"/>
                  </a:lnTo>
                  <a:lnTo>
                    <a:pt x="5505" y="13880"/>
                  </a:lnTo>
                  <a:lnTo>
                    <a:pt x="5505" y="13880"/>
                  </a:lnTo>
                  <a:lnTo>
                    <a:pt x="5928" y="13998"/>
                  </a:lnTo>
                  <a:lnTo>
                    <a:pt x="6328" y="14068"/>
                  </a:lnTo>
                  <a:lnTo>
                    <a:pt x="6705" y="14092"/>
                  </a:lnTo>
                  <a:lnTo>
                    <a:pt x="7057" y="14115"/>
                  </a:lnTo>
                  <a:lnTo>
                    <a:pt x="7057" y="14115"/>
                  </a:lnTo>
                  <a:lnTo>
                    <a:pt x="7340" y="14115"/>
                  </a:lnTo>
                  <a:lnTo>
                    <a:pt x="7598" y="14092"/>
                  </a:lnTo>
                  <a:lnTo>
                    <a:pt x="7834" y="14045"/>
                  </a:lnTo>
                  <a:lnTo>
                    <a:pt x="8069" y="13998"/>
                  </a:lnTo>
                  <a:lnTo>
                    <a:pt x="8304" y="13904"/>
                  </a:lnTo>
                  <a:lnTo>
                    <a:pt x="8539" y="13833"/>
                  </a:lnTo>
                  <a:lnTo>
                    <a:pt x="8751" y="13715"/>
                  </a:lnTo>
                  <a:lnTo>
                    <a:pt x="8939" y="13598"/>
                  </a:lnTo>
                  <a:lnTo>
                    <a:pt x="8939" y="13598"/>
                  </a:lnTo>
                  <a:lnTo>
                    <a:pt x="9104" y="13480"/>
                  </a:lnTo>
                  <a:lnTo>
                    <a:pt x="9245" y="13339"/>
                  </a:lnTo>
                  <a:lnTo>
                    <a:pt x="9363" y="13174"/>
                  </a:lnTo>
                  <a:lnTo>
                    <a:pt x="9433" y="13010"/>
                  </a:lnTo>
                  <a:lnTo>
                    <a:pt x="9504" y="12821"/>
                  </a:lnTo>
                  <a:lnTo>
                    <a:pt x="9527" y="12610"/>
                  </a:lnTo>
                  <a:lnTo>
                    <a:pt x="9551" y="12421"/>
                  </a:lnTo>
                  <a:lnTo>
                    <a:pt x="9527" y="12210"/>
                  </a:lnTo>
                  <a:lnTo>
                    <a:pt x="9527" y="12210"/>
                  </a:lnTo>
                  <a:lnTo>
                    <a:pt x="9457" y="12022"/>
                  </a:lnTo>
                  <a:lnTo>
                    <a:pt x="9386" y="11833"/>
                  </a:lnTo>
                  <a:lnTo>
                    <a:pt x="9292" y="11669"/>
                  </a:lnTo>
                  <a:lnTo>
                    <a:pt x="9151" y="11528"/>
                  </a:lnTo>
                  <a:lnTo>
                    <a:pt x="9010" y="11410"/>
                  </a:lnTo>
                  <a:lnTo>
                    <a:pt x="8845" y="11292"/>
                  </a:lnTo>
                  <a:lnTo>
                    <a:pt x="8657" y="11222"/>
                  </a:lnTo>
                  <a:lnTo>
                    <a:pt x="8469" y="11175"/>
                  </a:lnTo>
                  <a:lnTo>
                    <a:pt x="8469" y="11175"/>
                  </a:lnTo>
                  <a:lnTo>
                    <a:pt x="8163" y="11128"/>
                  </a:lnTo>
                  <a:lnTo>
                    <a:pt x="7857" y="11104"/>
                  </a:lnTo>
                  <a:lnTo>
                    <a:pt x="7857" y="11104"/>
                  </a:lnTo>
                  <a:lnTo>
                    <a:pt x="7598" y="11104"/>
                  </a:lnTo>
                  <a:lnTo>
                    <a:pt x="7363" y="11151"/>
                  </a:lnTo>
                  <a:lnTo>
                    <a:pt x="7128" y="11175"/>
                  </a:lnTo>
                  <a:lnTo>
                    <a:pt x="6893" y="11245"/>
                  </a:lnTo>
                  <a:lnTo>
                    <a:pt x="6893" y="11245"/>
                  </a:lnTo>
                  <a:lnTo>
                    <a:pt x="7316" y="10210"/>
                  </a:lnTo>
                  <a:lnTo>
                    <a:pt x="7693" y="9128"/>
                  </a:lnTo>
                  <a:lnTo>
                    <a:pt x="8022" y="8022"/>
                  </a:lnTo>
                  <a:lnTo>
                    <a:pt x="8304" y="6893"/>
                  </a:lnTo>
                  <a:lnTo>
                    <a:pt x="8304" y="6893"/>
                  </a:lnTo>
                  <a:lnTo>
                    <a:pt x="8681" y="6893"/>
                  </a:lnTo>
                  <a:lnTo>
                    <a:pt x="9057" y="6870"/>
                  </a:lnTo>
                  <a:lnTo>
                    <a:pt x="9410" y="6823"/>
                  </a:lnTo>
                  <a:lnTo>
                    <a:pt x="9739" y="6752"/>
                  </a:lnTo>
                  <a:lnTo>
                    <a:pt x="10045" y="6658"/>
                  </a:lnTo>
                  <a:lnTo>
                    <a:pt x="10327" y="6564"/>
                  </a:lnTo>
                  <a:lnTo>
                    <a:pt x="10586" y="6446"/>
                  </a:lnTo>
                  <a:lnTo>
                    <a:pt x="10821" y="6305"/>
                  </a:lnTo>
                  <a:lnTo>
                    <a:pt x="10821" y="6305"/>
                  </a:lnTo>
                  <a:lnTo>
                    <a:pt x="11009" y="6164"/>
                  </a:lnTo>
                  <a:lnTo>
                    <a:pt x="11151" y="5999"/>
                  </a:lnTo>
                  <a:lnTo>
                    <a:pt x="11268" y="5835"/>
                  </a:lnTo>
                  <a:lnTo>
                    <a:pt x="11362" y="5646"/>
                  </a:lnTo>
                  <a:lnTo>
                    <a:pt x="11409" y="5435"/>
                  </a:lnTo>
                  <a:lnTo>
                    <a:pt x="11433" y="5223"/>
                  </a:lnTo>
                  <a:lnTo>
                    <a:pt x="11433" y="5011"/>
                  </a:lnTo>
                  <a:lnTo>
                    <a:pt x="11386" y="4800"/>
                  </a:lnTo>
                  <a:lnTo>
                    <a:pt x="11386" y="4800"/>
                  </a:lnTo>
                  <a:lnTo>
                    <a:pt x="11292" y="4588"/>
                  </a:lnTo>
                  <a:lnTo>
                    <a:pt x="11174" y="4400"/>
                  </a:lnTo>
                  <a:lnTo>
                    <a:pt x="11057" y="4235"/>
                  </a:lnTo>
                  <a:lnTo>
                    <a:pt x="10892" y="4094"/>
                  </a:lnTo>
                  <a:lnTo>
                    <a:pt x="10704" y="3976"/>
                  </a:lnTo>
                  <a:lnTo>
                    <a:pt x="10515" y="3906"/>
                  </a:lnTo>
                  <a:lnTo>
                    <a:pt x="10304" y="3835"/>
                  </a:lnTo>
                  <a:lnTo>
                    <a:pt x="10092" y="3835"/>
                  </a:lnTo>
                  <a:lnTo>
                    <a:pt x="10092" y="3835"/>
                  </a:lnTo>
                  <a:lnTo>
                    <a:pt x="9974" y="3835"/>
                  </a:lnTo>
                  <a:lnTo>
                    <a:pt x="9974" y="3835"/>
                  </a:lnTo>
                  <a:lnTo>
                    <a:pt x="9645" y="3882"/>
                  </a:lnTo>
                  <a:lnTo>
                    <a:pt x="9339" y="3953"/>
                  </a:lnTo>
                  <a:lnTo>
                    <a:pt x="9033" y="4070"/>
                  </a:lnTo>
                  <a:lnTo>
                    <a:pt x="8751" y="4235"/>
                  </a:lnTo>
                  <a:lnTo>
                    <a:pt x="8751" y="4235"/>
                  </a:lnTo>
                  <a:lnTo>
                    <a:pt x="8869" y="3271"/>
                  </a:lnTo>
                  <a:lnTo>
                    <a:pt x="8869" y="3271"/>
                  </a:lnTo>
                  <a:lnTo>
                    <a:pt x="8916" y="2706"/>
                  </a:lnTo>
                  <a:lnTo>
                    <a:pt x="8916" y="2377"/>
                  </a:lnTo>
                  <a:lnTo>
                    <a:pt x="8916" y="2071"/>
                  </a:lnTo>
                  <a:lnTo>
                    <a:pt x="8892" y="1741"/>
                  </a:lnTo>
                  <a:lnTo>
                    <a:pt x="8845" y="1412"/>
                  </a:lnTo>
                  <a:lnTo>
                    <a:pt x="8751" y="1106"/>
                  </a:lnTo>
                  <a:lnTo>
                    <a:pt x="8633" y="800"/>
                  </a:lnTo>
                  <a:lnTo>
                    <a:pt x="8633" y="800"/>
                  </a:lnTo>
                  <a:lnTo>
                    <a:pt x="8539" y="612"/>
                  </a:lnTo>
                  <a:lnTo>
                    <a:pt x="8445" y="471"/>
                  </a:lnTo>
                  <a:lnTo>
                    <a:pt x="8304" y="330"/>
                  </a:lnTo>
                  <a:lnTo>
                    <a:pt x="8163" y="212"/>
                  </a:lnTo>
                  <a:lnTo>
                    <a:pt x="7998" y="118"/>
                  </a:lnTo>
                  <a:lnTo>
                    <a:pt x="7810" y="48"/>
                  </a:lnTo>
                  <a:lnTo>
                    <a:pt x="7622" y="1"/>
                  </a:lnTo>
                  <a:lnTo>
                    <a:pt x="7434" y="1"/>
                  </a:lnTo>
                  <a:lnTo>
                    <a:pt x="74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6"/>
            <p:cNvSpPr/>
            <p:nvPr/>
          </p:nvSpPr>
          <p:spPr>
            <a:xfrm>
              <a:off x="4827215" y="4139183"/>
              <a:ext cx="412986" cy="733154"/>
            </a:xfrm>
            <a:custGeom>
              <a:avLst/>
              <a:gdLst/>
              <a:ahLst/>
              <a:cxnLst/>
              <a:rect l="l" t="t" r="r" b="b"/>
              <a:pathLst>
                <a:path w="13504" h="23973" extrusionOk="0">
                  <a:moveTo>
                    <a:pt x="4729" y="1"/>
                  </a:moveTo>
                  <a:lnTo>
                    <a:pt x="4729" y="1530"/>
                  </a:lnTo>
                  <a:lnTo>
                    <a:pt x="4729" y="1859"/>
                  </a:lnTo>
                  <a:lnTo>
                    <a:pt x="4705" y="2212"/>
                  </a:lnTo>
                  <a:lnTo>
                    <a:pt x="4658" y="2541"/>
                  </a:lnTo>
                  <a:lnTo>
                    <a:pt x="4588" y="2871"/>
                  </a:lnTo>
                  <a:lnTo>
                    <a:pt x="4517" y="3200"/>
                  </a:lnTo>
                  <a:lnTo>
                    <a:pt x="4400" y="3506"/>
                  </a:lnTo>
                  <a:lnTo>
                    <a:pt x="4305" y="3835"/>
                  </a:lnTo>
                  <a:lnTo>
                    <a:pt x="4164" y="4141"/>
                  </a:lnTo>
                  <a:lnTo>
                    <a:pt x="4023" y="4423"/>
                  </a:lnTo>
                  <a:lnTo>
                    <a:pt x="3858" y="4729"/>
                  </a:lnTo>
                  <a:lnTo>
                    <a:pt x="3670" y="5011"/>
                  </a:lnTo>
                  <a:lnTo>
                    <a:pt x="3482" y="5270"/>
                  </a:lnTo>
                  <a:lnTo>
                    <a:pt x="3270" y="5529"/>
                  </a:lnTo>
                  <a:lnTo>
                    <a:pt x="3035" y="5788"/>
                  </a:lnTo>
                  <a:lnTo>
                    <a:pt x="2800" y="5999"/>
                  </a:lnTo>
                  <a:lnTo>
                    <a:pt x="2541" y="6235"/>
                  </a:lnTo>
                  <a:lnTo>
                    <a:pt x="2282" y="6446"/>
                  </a:lnTo>
                  <a:lnTo>
                    <a:pt x="2047" y="6658"/>
                  </a:lnTo>
                  <a:lnTo>
                    <a:pt x="1835" y="6893"/>
                  </a:lnTo>
                  <a:lnTo>
                    <a:pt x="1624" y="7129"/>
                  </a:lnTo>
                  <a:lnTo>
                    <a:pt x="1412" y="7364"/>
                  </a:lnTo>
                  <a:lnTo>
                    <a:pt x="1224" y="7623"/>
                  </a:lnTo>
                  <a:lnTo>
                    <a:pt x="1036" y="7905"/>
                  </a:lnTo>
                  <a:lnTo>
                    <a:pt x="871" y="8164"/>
                  </a:lnTo>
                  <a:lnTo>
                    <a:pt x="730" y="8470"/>
                  </a:lnTo>
                  <a:lnTo>
                    <a:pt x="589" y="8752"/>
                  </a:lnTo>
                  <a:lnTo>
                    <a:pt x="447" y="9058"/>
                  </a:lnTo>
                  <a:lnTo>
                    <a:pt x="353" y="9363"/>
                  </a:lnTo>
                  <a:lnTo>
                    <a:pt x="259" y="9669"/>
                  </a:lnTo>
                  <a:lnTo>
                    <a:pt x="165" y="9999"/>
                  </a:lnTo>
                  <a:lnTo>
                    <a:pt x="95" y="10328"/>
                  </a:lnTo>
                  <a:lnTo>
                    <a:pt x="48" y="10657"/>
                  </a:lnTo>
                  <a:lnTo>
                    <a:pt x="0" y="11081"/>
                  </a:lnTo>
                  <a:lnTo>
                    <a:pt x="0" y="11504"/>
                  </a:lnTo>
                  <a:lnTo>
                    <a:pt x="0" y="23972"/>
                  </a:lnTo>
                  <a:lnTo>
                    <a:pt x="13503" y="23972"/>
                  </a:lnTo>
                  <a:lnTo>
                    <a:pt x="13503" y="11504"/>
                  </a:lnTo>
                  <a:lnTo>
                    <a:pt x="13503" y="11081"/>
                  </a:lnTo>
                  <a:lnTo>
                    <a:pt x="13456" y="10657"/>
                  </a:lnTo>
                  <a:lnTo>
                    <a:pt x="13409" y="10328"/>
                  </a:lnTo>
                  <a:lnTo>
                    <a:pt x="13339" y="9999"/>
                  </a:lnTo>
                  <a:lnTo>
                    <a:pt x="13245" y="9669"/>
                  </a:lnTo>
                  <a:lnTo>
                    <a:pt x="13151" y="9363"/>
                  </a:lnTo>
                  <a:lnTo>
                    <a:pt x="13033" y="9058"/>
                  </a:lnTo>
                  <a:lnTo>
                    <a:pt x="12915" y="8752"/>
                  </a:lnTo>
                  <a:lnTo>
                    <a:pt x="12774" y="8470"/>
                  </a:lnTo>
                  <a:lnTo>
                    <a:pt x="12633" y="8164"/>
                  </a:lnTo>
                  <a:lnTo>
                    <a:pt x="12468" y="7905"/>
                  </a:lnTo>
                  <a:lnTo>
                    <a:pt x="12280" y="7623"/>
                  </a:lnTo>
                  <a:lnTo>
                    <a:pt x="12092" y="7364"/>
                  </a:lnTo>
                  <a:lnTo>
                    <a:pt x="11880" y="7129"/>
                  </a:lnTo>
                  <a:lnTo>
                    <a:pt x="11669" y="6893"/>
                  </a:lnTo>
                  <a:lnTo>
                    <a:pt x="11457" y="6658"/>
                  </a:lnTo>
                  <a:lnTo>
                    <a:pt x="11222" y="6446"/>
                  </a:lnTo>
                  <a:lnTo>
                    <a:pt x="10963" y="6235"/>
                  </a:lnTo>
                  <a:lnTo>
                    <a:pt x="10704" y="5999"/>
                  </a:lnTo>
                  <a:lnTo>
                    <a:pt x="10469" y="5788"/>
                  </a:lnTo>
                  <a:lnTo>
                    <a:pt x="10234" y="5529"/>
                  </a:lnTo>
                  <a:lnTo>
                    <a:pt x="10022" y="5270"/>
                  </a:lnTo>
                  <a:lnTo>
                    <a:pt x="9834" y="5011"/>
                  </a:lnTo>
                  <a:lnTo>
                    <a:pt x="9645" y="4729"/>
                  </a:lnTo>
                  <a:lnTo>
                    <a:pt x="9481" y="4423"/>
                  </a:lnTo>
                  <a:lnTo>
                    <a:pt x="9340" y="4141"/>
                  </a:lnTo>
                  <a:lnTo>
                    <a:pt x="9198" y="3835"/>
                  </a:lnTo>
                  <a:lnTo>
                    <a:pt x="9081" y="3506"/>
                  </a:lnTo>
                  <a:lnTo>
                    <a:pt x="8987" y="3200"/>
                  </a:lnTo>
                  <a:lnTo>
                    <a:pt x="8916" y="2871"/>
                  </a:lnTo>
                  <a:lnTo>
                    <a:pt x="8846" y="2541"/>
                  </a:lnTo>
                  <a:lnTo>
                    <a:pt x="8799" y="2212"/>
                  </a:lnTo>
                  <a:lnTo>
                    <a:pt x="8775" y="1859"/>
                  </a:lnTo>
                  <a:lnTo>
                    <a:pt x="8775" y="1530"/>
                  </a:lnTo>
                  <a:lnTo>
                    <a:pt x="87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6"/>
            <p:cNvSpPr/>
            <p:nvPr/>
          </p:nvSpPr>
          <p:spPr>
            <a:xfrm>
              <a:off x="4827215" y="4465090"/>
              <a:ext cx="412986" cy="56853"/>
            </a:xfrm>
            <a:custGeom>
              <a:avLst/>
              <a:gdLst/>
              <a:ahLst/>
              <a:cxnLst/>
              <a:rect l="l" t="t" r="r" b="b"/>
              <a:pathLst>
                <a:path w="13504" h="1859" extrusionOk="0">
                  <a:moveTo>
                    <a:pt x="48" y="0"/>
                  </a:moveTo>
                  <a:lnTo>
                    <a:pt x="0" y="424"/>
                  </a:lnTo>
                  <a:lnTo>
                    <a:pt x="0" y="847"/>
                  </a:lnTo>
                  <a:lnTo>
                    <a:pt x="0" y="1859"/>
                  </a:lnTo>
                  <a:lnTo>
                    <a:pt x="13503" y="1859"/>
                  </a:lnTo>
                  <a:lnTo>
                    <a:pt x="13503" y="847"/>
                  </a:lnTo>
                  <a:lnTo>
                    <a:pt x="13503" y="424"/>
                  </a:lnTo>
                  <a:lnTo>
                    <a:pt x="13456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6"/>
            <p:cNvSpPr/>
            <p:nvPr/>
          </p:nvSpPr>
          <p:spPr>
            <a:xfrm>
              <a:off x="4827215" y="4139183"/>
              <a:ext cx="412986" cy="733154"/>
            </a:xfrm>
            <a:custGeom>
              <a:avLst/>
              <a:gdLst/>
              <a:ahLst/>
              <a:cxnLst/>
              <a:rect l="l" t="t" r="r" b="b"/>
              <a:pathLst>
                <a:path w="13504" h="23973" fill="none" extrusionOk="0">
                  <a:moveTo>
                    <a:pt x="13503" y="11504"/>
                  </a:moveTo>
                  <a:lnTo>
                    <a:pt x="13503" y="23972"/>
                  </a:lnTo>
                  <a:lnTo>
                    <a:pt x="0" y="23972"/>
                  </a:lnTo>
                  <a:lnTo>
                    <a:pt x="0" y="11504"/>
                  </a:lnTo>
                  <a:lnTo>
                    <a:pt x="0" y="11504"/>
                  </a:lnTo>
                  <a:lnTo>
                    <a:pt x="0" y="11081"/>
                  </a:lnTo>
                  <a:lnTo>
                    <a:pt x="48" y="10657"/>
                  </a:lnTo>
                  <a:lnTo>
                    <a:pt x="48" y="10657"/>
                  </a:lnTo>
                  <a:lnTo>
                    <a:pt x="95" y="10328"/>
                  </a:lnTo>
                  <a:lnTo>
                    <a:pt x="165" y="9999"/>
                  </a:lnTo>
                  <a:lnTo>
                    <a:pt x="259" y="9669"/>
                  </a:lnTo>
                  <a:lnTo>
                    <a:pt x="353" y="9363"/>
                  </a:lnTo>
                  <a:lnTo>
                    <a:pt x="447" y="9058"/>
                  </a:lnTo>
                  <a:lnTo>
                    <a:pt x="589" y="8752"/>
                  </a:lnTo>
                  <a:lnTo>
                    <a:pt x="730" y="8470"/>
                  </a:lnTo>
                  <a:lnTo>
                    <a:pt x="871" y="8164"/>
                  </a:lnTo>
                  <a:lnTo>
                    <a:pt x="1036" y="7905"/>
                  </a:lnTo>
                  <a:lnTo>
                    <a:pt x="1224" y="7623"/>
                  </a:lnTo>
                  <a:lnTo>
                    <a:pt x="1412" y="7364"/>
                  </a:lnTo>
                  <a:lnTo>
                    <a:pt x="1624" y="7129"/>
                  </a:lnTo>
                  <a:lnTo>
                    <a:pt x="1835" y="6893"/>
                  </a:lnTo>
                  <a:lnTo>
                    <a:pt x="2047" y="6658"/>
                  </a:lnTo>
                  <a:lnTo>
                    <a:pt x="2282" y="6446"/>
                  </a:lnTo>
                  <a:lnTo>
                    <a:pt x="2541" y="6235"/>
                  </a:lnTo>
                  <a:lnTo>
                    <a:pt x="2541" y="6235"/>
                  </a:lnTo>
                  <a:lnTo>
                    <a:pt x="2800" y="5999"/>
                  </a:lnTo>
                  <a:lnTo>
                    <a:pt x="3035" y="5788"/>
                  </a:lnTo>
                  <a:lnTo>
                    <a:pt x="3270" y="5529"/>
                  </a:lnTo>
                  <a:lnTo>
                    <a:pt x="3482" y="5270"/>
                  </a:lnTo>
                  <a:lnTo>
                    <a:pt x="3670" y="5011"/>
                  </a:lnTo>
                  <a:lnTo>
                    <a:pt x="3858" y="4729"/>
                  </a:lnTo>
                  <a:lnTo>
                    <a:pt x="4023" y="4423"/>
                  </a:lnTo>
                  <a:lnTo>
                    <a:pt x="4164" y="4141"/>
                  </a:lnTo>
                  <a:lnTo>
                    <a:pt x="4305" y="3835"/>
                  </a:lnTo>
                  <a:lnTo>
                    <a:pt x="4400" y="3506"/>
                  </a:lnTo>
                  <a:lnTo>
                    <a:pt x="4517" y="3200"/>
                  </a:lnTo>
                  <a:lnTo>
                    <a:pt x="4588" y="2871"/>
                  </a:lnTo>
                  <a:lnTo>
                    <a:pt x="4658" y="2541"/>
                  </a:lnTo>
                  <a:lnTo>
                    <a:pt x="4705" y="2212"/>
                  </a:lnTo>
                  <a:lnTo>
                    <a:pt x="4729" y="1859"/>
                  </a:lnTo>
                  <a:lnTo>
                    <a:pt x="4729" y="1530"/>
                  </a:lnTo>
                  <a:lnTo>
                    <a:pt x="4729" y="1"/>
                  </a:lnTo>
                  <a:lnTo>
                    <a:pt x="8775" y="1"/>
                  </a:lnTo>
                  <a:lnTo>
                    <a:pt x="8775" y="1530"/>
                  </a:lnTo>
                  <a:lnTo>
                    <a:pt x="8775" y="1530"/>
                  </a:lnTo>
                  <a:lnTo>
                    <a:pt x="8775" y="1859"/>
                  </a:lnTo>
                  <a:lnTo>
                    <a:pt x="8799" y="2212"/>
                  </a:lnTo>
                  <a:lnTo>
                    <a:pt x="8846" y="2541"/>
                  </a:lnTo>
                  <a:lnTo>
                    <a:pt x="8916" y="2871"/>
                  </a:lnTo>
                  <a:lnTo>
                    <a:pt x="8987" y="3200"/>
                  </a:lnTo>
                  <a:lnTo>
                    <a:pt x="9081" y="3506"/>
                  </a:lnTo>
                  <a:lnTo>
                    <a:pt x="9198" y="3835"/>
                  </a:lnTo>
                  <a:lnTo>
                    <a:pt x="9340" y="4141"/>
                  </a:lnTo>
                  <a:lnTo>
                    <a:pt x="9481" y="4423"/>
                  </a:lnTo>
                  <a:lnTo>
                    <a:pt x="9645" y="4729"/>
                  </a:lnTo>
                  <a:lnTo>
                    <a:pt x="9834" y="5011"/>
                  </a:lnTo>
                  <a:lnTo>
                    <a:pt x="10022" y="5270"/>
                  </a:lnTo>
                  <a:lnTo>
                    <a:pt x="10234" y="5529"/>
                  </a:lnTo>
                  <a:lnTo>
                    <a:pt x="10469" y="5788"/>
                  </a:lnTo>
                  <a:lnTo>
                    <a:pt x="10704" y="5999"/>
                  </a:lnTo>
                  <a:lnTo>
                    <a:pt x="10963" y="6235"/>
                  </a:lnTo>
                  <a:lnTo>
                    <a:pt x="10963" y="6235"/>
                  </a:lnTo>
                  <a:lnTo>
                    <a:pt x="11222" y="6446"/>
                  </a:lnTo>
                  <a:lnTo>
                    <a:pt x="11457" y="6658"/>
                  </a:lnTo>
                  <a:lnTo>
                    <a:pt x="11669" y="6893"/>
                  </a:lnTo>
                  <a:lnTo>
                    <a:pt x="11880" y="7129"/>
                  </a:lnTo>
                  <a:lnTo>
                    <a:pt x="12092" y="7364"/>
                  </a:lnTo>
                  <a:lnTo>
                    <a:pt x="12280" y="7623"/>
                  </a:lnTo>
                  <a:lnTo>
                    <a:pt x="12468" y="7905"/>
                  </a:lnTo>
                  <a:lnTo>
                    <a:pt x="12633" y="8164"/>
                  </a:lnTo>
                  <a:lnTo>
                    <a:pt x="12774" y="8470"/>
                  </a:lnTo>
                  <a:lnTo>
                    <a:pt x="12915" y="8752"/>
                  </a:lnTo>
                  <a:lnTo>
                    <a:pt x="13033" y="9058"/>
                  </a:lnTo>
                  <a:lnTo>
                    <a:pt x="13151" y="9363"/>
                  </a:lnTo>
                  <a:lnTo>
                    <a:pt x="13245" y="9669"/>
                  </a:lnTo>
                  <a:lnTo>
                    <a:pt x="13339" y="9999"/>
                  </a:lnTo>
                  <a:lnTo>
                    <a:pt x="13409" y="10328"/>
                  </a:lnTo>
                  <a:lnTo>
                    <a:pt x="13456" y="10657"/>
                  </a:lnTo>
                  <a:lnTo>
                    <a:pt x="13456" y="10657"/>
                  </a:lnTo>
                  <a:lnTo>
                    <a:pt x="13503" y="11081"/>
                  </a:lnTo>
                  <a:lnTo>
                    <a:pt x="13503" y="11504"/>
                  </a:lnTo>
                  <a:lnTo>
                    <a:pt x="13503" y="11504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6"/>
            <p:cNvSpPr/>
            <p:nvPr/>
          </p:nvSpPr>
          <p:spPr>
            <a:xfrm>
              <a:off x="4945198" y="4071568"/>
              <a:ext cx="177012" cy="67648"/>
            </a:xfrm>
            <a:custGeom>
              <a:avLst/>
              <a:gdLst/>
              <a:ahLst/>
              <a:cxnLst/>
              <a:rect l="l" t="t" r="r" b="b"/>
              <a:pathLst>
                <a:path w="5788" h="2212" extrusionOk="0">
                  <a:moveTo>
                    <a:pt x="1106" y="0"/>
                  </a:moveTo>
                  <a:lnTo>
                    <a:pt x="894" y="24"/>
                  </a:lnTo>
                  <a:lnTo>
                    <a:pt x="683" y="71"/>
                  </a:lnTo>
                  <a:lnTo>
                    <a:pt x="494" y="189"/>
                  </a:lnTo>
                  <a:lnTo>
                    <a:pt x="330" y="306"/>
                  </a:lnTo>
                  <a:lnTo>
                    <a:pt x="212" y="447"/>
                  </a:lnTo>
                  <a:lnTo>
                    <a:pt x="118" y="612"/>
                  </a:lnTo>
                  <a:lnTo>
                    <a:pt x="24" y="847"/>
                  </a:lnTo>
                  <a:lnTo>
                    <a:pt x="0" y="965"/>
                  </a:lnTo>
                  <a:lnTo>
                    <a:pt x="0" y="1106"/>
                  </a:lnTo>
                  <a:lnTo>
                    <a:pt x="24" y="1318"/>
                  </a:lnTo>
                  <a:lnTo>
                    <a:pt x="95" y="1530"/>
                  </a:lnTo>
                  <a:lnTo>
                    <a:pt x="189" y="1718"/>
                  </a:lnTo>
                  <a:lnTo>
                    <a:pt x="330" y="1882"/>
                  </a:lnTo>
                  <a:lnTo>
                    <a:pt x="494" y="2024"/>
                  </a:lnTo>
                  <a:lnTo>
                    <a:pt x="683" y="2118"/>
                  </a:lnTo>
                  <a:lnTo>
                    <a:pt x="894" y="2188"/>
                  </a:lnTo>
                  <a:lnTo>
                    <a:pt x="1106" y="2212"/>
                  </a:lnTo>
                  <a:lnTo>
                    <a:pt x="4658" y="2212"/>
                  </a:lnTo>
                  <a:lnTo>
                    <a:pt x="4894" y="2188"/>
                  </a:lnTo>
                  <a:lnTo>
                    <a:pt x="5105" y="2118"/>
                  </a:lnTo>
                  <a:lnTo>
                    <a:pt x="5293" y="2024"/>
                  </a:lnTo>
                  <a:lnTo>
                    <a:pt x="5458" y="1882"/>
                  </a:lnTo>
                  <a:lnTo>
                    <a:pt x="5599" y="1718"/>
                  </a:lnTo>
                  <a:lnTo>
                    <a:pt x="5693" y="1530"/>
                  </a:lnTo>
                  <a:lnTo>
                    <a:pt x="5764" y="1318"/>
                  </a:lnTo>
                  <a:lnTo>
                    <a:pt x="5787" y="1106"/>
                  </a:lnTo>
                  <a:lnTo>
                    <a:pt x="5764" y="965"/>
                  </a:lnTo>
                  <a:lnTo>
                    <a:pt x="5740" y="847"/>
                  </a:lnTo>
                  <a:lnTo>
                    <a:pt x="5717" y="730"/>
                  </a:lnTo>
                  <a:lnTo>
                    <a:pt x="5670" y="612"/>
                  </a:lnTo>
                  <a:lnTo>
                    <a:pt x="5576" y="471"/>
                  </a:lnTo>
                  <a:lnTo>
                    <a:pt x="5482" y="353"/>
                  </a:lnTo>
                  <a:lnTo>
                    <a:pt x="5388" y="259"/>
                  </a:lnTo>
                  <a:lnTo>
                    <a:pt x="5270" y="165"/>
                  </a:lnTo>
                  <a:lnTo>
                    <a:pt x="5129" y="95"/>
                  </a:lnTo>
                  <a:lnTo>
                    <a:pt x="4988" y="24"/>
                  </a:lnTo>
                  <a:lnTo>
                    <a:pt x="4823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6"/>
            <p:cNvSpPr/>
            <p:nvPr/>
          </p:nvSpPr>
          <p:spPr>
            <a:xfrm>
              <a:off x="4948807" y="4071568"/>
              <a:ext cx="169794" cy="37433"/>
            </a:xfrm>
            <a:custGeom>
              <a:avLst/>
              <a:gdLst/>
              <a:ahLst/>
              <a:cxnLst/>
              <a:rect l="l" t="t" r="r" b="b"/>
              <a:pathLst>
                <a:path w="5552" h="1224" extrusionOk="0">
                  <a:moveTo>
                    <a:pt x="988" y="0"/>
                  </a:moveTo>
                  <a:lnTo>
                    <a:pt x="776" y="24"/>
                  </a:lnTo>
                  <a:lnTo>
                    <a:pt x="565" y="71"/>
                  </a:lnTo>
                  <a:lnTo>
                    <a:pt x="376" y="189"/>
                  </a:lnTo>
                  <a:lnTo>
                    <a:pt x="212" y="306"/>
                  </a:lnTo>
                  <a:lnTo>
                    <a:pt x="94" y="447"/>
                  </a:lnTo>
                  <a:lnTo>
                    <a:pt x="0" y="612"/>
                  </a:lnTo>
                  <a:lnTo>
                    <a:pt x="71" y="730"/>
                  </a:lnTo>
                  <a:lnTo>
                    <a:pt x="165" y="847"/>
                  </a:lnTo>
                  <a:lnTo>
                    <a:pt x="282" y="965"/>
                  </a:lnTo>
                  <a:lnTo>
                    <a:pt x="400" y="1059"/>
                  </a:lnTo>
                  <a:lnTo>
                    <a:pt x="541" y="1130"/>
                  </a:lnTo>
                  <a:lnTo>
                    <a:pt x="682" y="1177"/>
                  </a:lnTo>
                  <a:lnTo>
                    <a:pt x="847" y="1224"/>
                  </a:lnTo>
                  <a:lnTo>
                    <a:pt x="4540" y="1224"/>
                  </a:lnTo>
                  <a:lnTo>
                    <a:pt x="4776" y="1200"/>
                  </a:lnTo>
                  <a:lnTo>
                    <a:pt x="4987" y="1130"/>
                  </a:lnTo>
                  <a:lnTo>
                    <a:pt x="5175" y="1036"/>
                  </a:lnTo>
                  <a:lnTo>
                    <a:pt x="5340" y="894"/>
                  </a:lnTo>
                  <a:lnTo>
                    <a:pt x="5458" y="753"/>
                  </a:lnTo>
                  <a:lnTo>
                    <a:pt x="5552" y="612"/>
                  </a:lnTo>
                  <a:lnTo>
                    <a:pt x="5458" y="471"/>
                  </a:lnTo>
                  <a:lnTo>
                    <a:pt x="5364" y="353"/>
                  </a:lnTo>
                  <a:lnTo>
                    <a:pt x="5270" y="259"/>
                  </a:lnTo>
                  <a:lnTo>
                    <a:pt x="5152" y="165"/>
                  </a:lnTo>
                  <a:lnTo>
                    <a:pt x="5011" y="95"/>
                  </a:lnTo>
                  <a:lnTo>
                    <a:pt x="4870" y="24"/>
                  </a:lnTo>
                  <a:lnTo>
                    <a:pt x="47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6"/>
            <p:cNvSpPr/>
            <p:nvPr/>
          </p:nvSpPr>
          <p:spPr>
            <a:xfrm>
              <a:off x="4945198" y="4071568"/>
              <a:ext cx="177012" cy="67648"/>
            </a:xfrm>
            <a:custGeom>
              <a:avLst/>
              <a:gdLst/>
              <a:ahLst/>
              <a:cxnLst/>
              <a:rect l="l" t="t" r="r" b="b"/>
              <a:pathLst>
                <a:path w="5788" h="2212" fill="none" extrusionOk="0">
                  <a:moveTo>
                    <a:pt x="5787" y="1106"/>
                  </a:moveTo>
                  <a:lnTo>
                    <a:pt x="5787" y="1106"/>
                  </a:lnTo>
                  <a:lnTo>
                    <a:pt x="5764" y="1318"/>
                  </a:lnTo>
                  <a:lnTo>
                    <a:pt x="5693" y="1530"/>
                  </a:lnTo>
                  <a:lnTo>
                    <a:pt x="5599" y="1718"/>
                  </a:lnTo>
                  <a:lnTo>
                    <a:pt x="5458" y="1882"/>
                  </a:lnTo>
                  <a:lnTo>
                    <a:pt x="5458" y="1882"/>
                  </a:lnTo>
                  <a:lnTo>
                    <a:pt x="5293" y="2024"/>
                  </a:lnTo>
                  <a:lnTo>
                    <a:pt x="5105" y="2118"/>
                  </a:lnTo>
                  <a:lnTo>
                    <a:pt x="4894" y="2188"/>
                  </a:lnTo>
                  <a:lnTo>
                    <a:pt x="4658" y="2212"/>
                  </a:lnTo>
                  <a:lnTo>
                    <a:pt x="1106" y="2212"/>
                  </a:lnTo>
                  <a:lnTo>
                    <a:pt x="1106" y="2212"/>
                  </a:lnTo>
                  <a:lnTo>
                    <a:pt x="894" y="2188"/>
                  </a:lnTo>
                  <a:lnTo>
                    <a:pt x="683" y="2118"/>
                  </a:lnTo>
                  <a:lnTo>
                    <a:pt x="494" y="2024"/>
                  </a:lnTo>
                  <a:lnTo>
                    <a:pt x="330" y="1882"/>
                  </a:lnTo>
                  <a:lnTo>
                    <a:pt x="189" y="1718"/>
                  </a:lnTo>
                  <a:lnTo>
                    <a:pt x="95" y="1530"/>
                  </a:lnTo>
                  <a:lnTo>
                    <a:pt x="24" y="1318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0" y="965"/>
                  </a:lnTo>
                  <a:lnTo>
                    <a:pt x="24" y="847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212" y="447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494" y="189"/>
                  </a:lnTo>
                  <a:lnTo>
                    <a:pt x="683" y="71"/>
                  </a:lnTo>
                  <a:lnTo>
                    <a:pt x="894" y="24"/>
                  </a:lnTo>
                  <a:lnTo>
                    <a:pt x="1106" y="0"/>
                  </a:lnTo>
                  <a:lnTo>
                    <a:pt x="4658" y="0"/>
                  </a:lnTo>
                  <a:lnTo>
                    <a:pt x="4658" y="0"/>
                  </a:lnTo>
                  <a:lnTo>
                    <a:pt x="4823" y="0"/>
                  </a:lnTo>
                  <a:lnTo>
                    <a:pt x="4988" y="24"/>
                  </a:lnTo>
                  <a:lnTo>
                    <a:pt x="5129" y="95"/>
                  </a:lnTo>
                  <a:lnTo>
                    <a:pt x="5270" y="165"/>
                  </a:lnTo>
                  <a:lnTo>
                    <a:pt x="5388" y="259"/>
                  </a:lnTo>
                  <a:lnTo>
                    <a:pt x="5482" y="353"/>
                  </a:lnTo>
                  <a:lnTo>
                    <a:pt x="5576" y="471"/>
                  </a:lnTo>
                  <a:lnTo>
                    <a:pt x="5670" y="612"/>
                  </a:lnTo>
                  <a:lnTo>
                    <a:pt x="5670" y="612"/>
                  </a:lnTo>
                  <a:lnTo>
                    <a:pt x="5717" y="730"/>
                  </a:lnTo>
                  <a:lnTo>
                    <a:pt x="5740" y="847"/>
                  </a:lnTo>
                  <a:lnTo>
                    <a:pt x="5764" y="965"/>
                  </a:lnTo>
                  <a:lnTo>
                    <a:pt x="5787" y="1106"/>
                  </a:lnTo>
                  <a:lnTo>
                    <a:pt x="5787" y="1106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4729385" y="4245668"/>
              <a:ext cx="284907" cy="616574"/>
            </a:xfrm>
            <a:custGeom>
              <a:avLst/>
              <a:gdLst/>
              <a:ahLst/>
              <a:cxnLst/>
              <a:rect l="l" t="t" r="r" b="b"/>
              <a:pathLst>
                <a:path w="9316" h="20161" extrusionOk="0">
                  <a:moveTo>
                    <a:pt x="3364" y="0"/>
                  </a:moveTo>
                  <a:lnTo>
                    <a:pt x="3364" y="3106"/>
                  </a:lnTo>
                  <a:lnTo>
                    <a:pt x="3082" y="3200"/>
                  </a:lnTo>
                  <a:lnTo>
                    <a:pt x="2823" y="3294"/>
                  </a:lnTo>
                  <a:lnTo>
                    <a:pt x="2564" y="3411"/>
                  </a:lnTo>
                  <a:lnTo>
                    <a:pt x="2329" y="3529"/>
                  </a:lnTo>
                  <a:lnTo>
                    <a:pt x="1906" y="3811"/>
                  </a:lnTo>
                  <a:lnTo>
                    <a:pt x="1529" y="4094"/>
                  </a:lnTo>
                  <a:lnTo>
                    <a:pt x="1294" y="4305"/>
                  </a:lnTo>
                  <a:lnTo>
                    <a:pt x="1082" y="4541"/>
                  </a:lnTo>
                  <a:lnTo>
                    <a:pt x="871" y="4799"/>
                  </a:lnTo>
                  <a:lnTo>
                    <a:pt x="706" y="5058"/>
                  </a:lnTo>
                  <a:lnTo>
                    <a:pt x="541" y="5317"/>
                  </a:lnTo>
                  <a:lnTo>
                    <a:pt x="400" y="5623"/>
                  </a:lnTo>
                  <a:lnTo>
                    <a:pt x="282" y="5905"/>
                  </a:lnTo>
                  <a:lnTo>
                    <a:pt x="188" y="6211"/>
                  </a:lnTo>
                  <a:lnTo>
                    <a:pt x="118" y="6470"/>
                  </a:lnTo>
                  <a:lnTo>
                    <a:pt x="71" y="6752"/>
                  </a:lnTo>
                  <a:lnTo>
                    <a:pt x="47" y="7011"/>
                  </a:lnTo>
                  <a:lnTo>
                    <a:pt x="24" y="7293"/>
                  </a:lnTo>
                  <a:lnTo>
                    <a:pt x="24" y="7458"/>
                  </a:lnTo>
                  <a:lnTo>
                    <a:pt x="0" y="17926"/>
                  </a:lnTo>
                  <a:lnTo>
                    <a:pt x="24" y="18138"/>
                  </a:lnTo>
                  <a:lnTo>
                    <a:pt x="47" y="18349"/>
                  </a:lnTo>
                  <a:lnTo>
                    <a:pt x="118" y="18561"/>
                  </a:lnTo>
                  <a:lnTo>
                    <a:pt x="188" y="18726"/>
                  </a:lnTo>
                  <a:lnTo>
                    <a:pt x="353" y="18984"/>
                  </a:lnTo>
                  <a:lnTo>
                    <a:pt x="541" y="19196"/>
                  </a:lnTo>
                  <a:lnTo>
                    <a:pt x="776" y="19384"/>
                  </a:lnTo>
                  <a:lnTo>
                    <a:pt x="1012" y="19526"/>
                  </a:lnTo>
                  <a:lnTo>
                    <a:pt x="1294" y="19620"/>
                  </a:lnTo>
                  <a:lnTo>
                    <a:pt x="1576" y="19667"/>
                  </a:lnTo>
                  <a:lnTo>
                    <a:pt x="1859" y="19690"/>
                  </a:lnTo>
                  <a:lnTo>
                    <a:pt x="2164" y="19643"/>
                  </a:lnTo>
                  <a:lnTo>
                    <a:pt x="2423" y="19596"/>
                  </a:lnTo>
                  <a:lnTo>
                    <a:pt x="2635" y="19526"/>
                  </a:lnTo>
                  <a:lnTo>
                    <a:pt x="2800" y="19455"/>
                  </a:lnTo>
                  <a:lnTo>
                    <a:pt x="2941" y="19384"/>
                  </a:lnTo>
                  <a:lnTo>
                    <a:pt x="3105" y="19290"/>
                  </a:lnTo>
                  <a:lnTo>
                    <a:pt x="3152" y="19243"/>
                  </a:lnTo>
                  <a:lnTo>
                    <a:pt x="3247" y="19408"/>
                  </a:lnTo>
                  <a:lnTo>
                    <a:pt x="3341" y="19526"/>
                  </a:lnTo>
                  <a:lnTo>
                    <a:pt x="3458" y="19643"/>
                  </a:lnTo>
                  <a:lnTo>
                    <a:pt x="3576" y="19761"/>
                  </a:lnTo>
                  <a:lnTo>
                    <a:pt x="3835" y="19925"/>
                  </a:lnTo>
                  <a:lnTo>
                    <a:pt x="4070" y="20043"/>
                  </a:lnTo>
                  <a:lnTo>
                    <a:pt x="4305" y="20114"/>
                  </a:lnTo>
                  <a:lnTo>
                    <a:pt x="4493" y="20137"/>
                  </a:lnTo>
                  <a:lnTo>
                    <a:pt x="4658" y="20161"/>
                  </a:lnTo>
                  <a:lnTo>
                    <a:pt x="4846" y="20161"/>
                  </a:lnTo>
                  <a:lnTo>
                    <a:pt x="5034" y="20137"/>
                  </a:lnTo>
                  <a:lnTo>
                    <a:pt x="5270" y="20090"/>
                  </a:lnTo>
                  <a:lnTo>
                    <a:pt x="5528" y="19973"/>
                  </a:lnTo>
                  <a:lnTo>
                    <a:pt x="5646" y="19902"/>
                  </a:lnTo>
                  <a:lnTo>
                    <a:pt x="5764" y="19808"/>
                  </a:lnTo>
                  <a:lnTo>
                    <a:pt x="5881" y="19690"/>
                  </a:lnTo>
                  <a:lnTo>
                    <a:pt x="5999" y="19573"/>
                  </a:lnTo>
                  <a:lnTo>
                    <a:pt x="6093" y="19431"/>
                  </a:lnTo>
                  <a:lnTo>
                    <a:pt x="6164" y="19243"/>
                  </a:lnTo>
                  <a:lnTo>
                    <a:pt x="6211" y="19290"/>
                  </a:lnTo>
                  <a:lnTo>
                    <a:pt x="6375" y="19408"/>
                  </a:lnTo>
                  <a:lnTo>
                    <a:pt x="6516" y="19455"/>
                  </a:lnTo>
                  <a:lnTo>
                    <a:pt x="6681" y="19526"/>
                  </a:lnTo>
                  <a:lnTo>
                    <a:pt x="6893" y="19596"/>
                  </a:lnTo>
                  <a:lnTo>
                    <a:pt x="7152" y="19667"/>
                  </a:lnTo>
                  <a:lnTo>
                    <a:pt x="7434" y="19690"/>
                  </a:lnTo>
                  <a:lnTo>
                    <a:pt x="7740" y="19667"/>
                  </a:lnTo>
                  <a:lnTo>
                    <a:pt x="8022" y="19620"/>
                  </a:lnTo>
                  <a:lnTo>
                    <a:pt x="8304" y="19526"/>
                  </a:lnTo>
                  <a:lnTo>
                    <a:pt x="8539" y="19384"/>
                  </a:lnTo>
                  <a:lnTo>
                    <a:pt x="8775" y="19196"/>
                  </a:lnTo>
                  <a:lnTo>
                    <a:pt x="8963" y="18984"/>
                  </a:lnTo>
                  <a:lnTo>
                    <a:pt x="9128" y="18749"/>
                  </a:lnTo>
                  <a:lnTo>
                    <a:pt x="9198" y="18561"/>
                  </a:lnTo>
                  <a:lnTo>
                    <a:pt x="9269" y="18373"/>
                  </a:lnTo>
                  <a:lnTo>
                    <a:pt x="9292" y="18161"/>
                  </a:lnTo>
                  <a:lnTo>
                    <a:pt x="9316" y="17926"/>
                  </a:lnTo>
                  <a:lnTo>
                    <a:pt x="9316" y="7458"/>
                  </a:lnTo>
                  <a:lnTo>
                    <a:pt x="9316" y="7316"/>
                  </a:lnTo>
                  <a:lnTo>
                    <a:pt x="9316" y="7034"/>
                  </a:lnTo>
                  <a:lnTo>
                    <a:pt x="9269" y="6752"/>
                  </a:lnTo>
                  <a:lnTo>
                    <a:pt x="9222" y="6470"/>
                  </a:lnTo>
                  <a:lnTo>
                    <a:pt x="9151" y="6187"/>
                  </a:lnTo>
                  <a:lnTo>
                    <a:pt x="9057" y="5881"/>
                  </a:lnTo>
                  <a:lnTo>
                    <a:pt x="8939" y="5599"/>
                  </a:lnTo>
                  <a:lnTo>
                    <a:pt x="8798" y="5317"/>
                  </a:lnTo>
                  <a:lnTo>
                    <a:pt x="8634" y="5058"/>
                  </a:lnTo>
                  <a:lnTo>
                    <a:pt x="8469" y="4799"/>
                  </a:lnTo>
                  <a:lnTo>
                    <a:pt x="8281" y="4541"/>
                  </a:lnTo>
                  <a:lnTo>
                    <a:pt x="8045" y="4305"/>
                  </a:lnTo>
                  <a:lnTo>
                    <a:pt x="7834" y="4094"/>
                  </a:lnTo>
                  <a:lnTo>
                    <a:pt x="7457" y="3811"/>
                  </a:lnTo>
                  <a:lnTo>
                    <a:pt x="7034" y="3553"/>
                  </a:lnTo>
                  <a:lnTo>
                    <a:pt x="6799" y="3411"/>
                  </a:lnTo>
                  <a:lnTo>
                    <a:pt x="6540" y="3317"/>
                  </a:lnTo>
                  <a:lnTo>
                    <a:pt x="6258" y="3200"/>
                  </a:lnTo>
                  <a:lnTo>
                    <a:pt x="5975" y="3106"/>
                  </a:lnTo>
                  <a:lnTo>
                    <a:pt x="59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6"/>
            <p:cNvSpPr/>
            <p:nvPr/>
          </p:nvSpPr>
          <p:spPr>
            <a:xfrm>
              <a:off x="4730088" y="4434875"/>
              <a:ext cx="284203" cy="34558"/>
            </a:xfrm>
            <a:custGeom>
              <a:avLst/>
              <a:gdLst/>
              <a:ahLst/>
              <a:cxnLst/>
              <a:rect l="l" t="t" r="r" b="b"/>
              <a:pathLst>
                <a:path w="9293" h="1130" extrusionOk="0">
                  <a:moveTo>
                    <a:pt x="9128" y="0"/>
                  </a:moveTo>
                  <a:lnTo>
                    <a:pt x="165" y="24"/>
                  </a:lnTo>
                  <a:lnTo>
                    <a:pt x="95" y="283"/>
                  </a:lnTo>
                  <a:lnTo>
                    <a:pt x="48" y="565"/>
                  </a:lnTo>
                  <a:lnTo>
                    <a:pt x="24" y="824"/>
                  </a:lnTo>
                  <a:lnTo>
                    <a:pt x="1" y="1106"/>
                  </a:lnTo>
                  <a:lnTo>
                    <a:pt x="9293" y="1129"/>
                  </a:lnTo>
                  <a:lnTo>
                    <a:pt x="9293" y="847"/>
                  </a:lnTo>
                  <a:lnTo>
                    <a:pt x="9246" y="565"/>
                  </a:lnTo>
                  <a:lnTo>
                    <a:pt x="9199" y="283"/>
                  </a:lnTo>
                  <a:lnTo>
                    <a:pt x="9128" y="0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6"/>
            <p:cNvSpPr/>
            <p:nvPr/>
          </p:nvSpPr>
          <p:spPr>
            <a:xfrm>
              <a:off x="4729385" y="4759314"/>
              <a:ext cx="284907" cy="102910"/>
            </a:xfrm>
            <a:custGeom>
              <a:avLst/>
              <a:gdLst/>
              <a:ahLst/>
              <a:cxnLst/>
              <a:rect l="l" t="t" r="r" b="b"/>
              <a:pathLst>
                <a:path w="9316" h="3365" extrusionOk="0">
                  <a:moveTo>
                    <a:pt x="9316" y="1"/>
                  </a:moveTo>
                  <a:lnTo>
                    <a:pt x="9292" y="236"/>
                  </a:lnTo>
                  <a:lnTo>
                    <a:pt x="9269" y="448"/>
                  </a:lnTo>
                  <a:lnTo>
                    <a:pt x="9198" y="636"/>
                  </a:lnTo>
                  <a:lnTo>
                    <a:pt x="9128" y="824"/>
                  </a:lnTo>
                  <a:lnTo>
                    <a:pt x="8963" y="1083"/>
                  </a:lnTo>
                  <a:lnTo>
                    <a:pt x="8775" y="1295"/>
                  </a:lnTo>
                  <a:lnTo>
                    <a:pt x="8539" y="1459"/>
                  </a:lnTo>
                  <a:lnTo>
                    <a:pt x="8281" y="1600"/>
                  </a:lnTo>
                  <a:lnTo>
                    <a:pt x="8022" y="1694"/>
                  </a:lnTo>
                  <a:lnTo>
                    <a:pt x="7740" y="1765"/>
                  </a:lnTo>
                  <a:lnTo>
                    <a:pt x="7434" y="1765"/>
                  </a:lnTo>
                  <a:lnTo>
                    <a:pt x="7128" y="1742"/>
                  </a:lnTo>
                  <a:lnTo>
                    <a:pt x="6893" y="1671"/>
                  </a:lnTo>
                  <a:lnTo>
                    <a:pt x="6681" y="1624"/>
                  </a:lnTo>
                  <a:lnTo>
                    <a:pt x="6493" y="1553"/>
                  </a:lnTo>
                  <a:lnTo>
                    <a:pt x="6375" y="1483"/>
                  </a:lnTo>
                  <a:lnTo>
                    <a:pt x="6187" y="1365"/>
                  </a:lnTo>
                  <a:lnTo>
                    <a:pt x="6140" y="1318"/>
                  </a:lnTo>
                  <a:lnTo>
                    <a:pt x="6069" y="1506"/>
                  </a:lnTo>
                  <a:lnTo>
                    <a:pt x="5975" y="1647"/>
                  </a:lnTo>
                  <a:lnTo>
                    <a:pt x="5858" y="1789"/>
                  </a:lnTo>
                  <a:lnTo>
                    <a:pt x="5740" y="1883"/>
                  </a:lnTo>
                  <a:lnTo>
                    <a:pt x="5622" y="1977"/>
                  </a:lnTo>
                  <a:lnTo>
                    <a:pt x="5505" y="2071"/>
                  </a:lnTo>
                  <a:lnTo>
                    <a:pt x="5246" y="2165"/>
                  </a:lnTo>
                  <a:lnTo>
                    <a:pt x="5011" y="2236"/>
                  </a:lnTo>
                  <a:lnTo>
                    <a:pt x="4823" y="2259"/>
                  </a:lnTo>
                  <a:lnTo>
                    <a:pt x="4634" y="2259"/>
                  </a:lnTo>
                  <a:lnTo>
                    <a:pt x="4470" y="2236"/>
                  </a:lnTo>
                  <a:lnTo>
                    <a:pt x="4282" y="2188"/>
                  </a:lnTo>
                  <a:lnTo>
                    <a:pt x="4046" y="2118"/>
                  </a:lnTo>
                  <a:lnTo>
                    <a:pt x="3788" y="2000"/>
                  </a:lnTo>
                  <a:lnTo>
                    <a:pt x="3552" y="1836"/>
                  </a:lnTo>
                  <a:lnTo>
                    <a:pt x="3435" y="1742"/>
                  </a:lnTo>
                  <a:lnTo>
                    <a:pt x="3317" y="1624"/>
                  </a:lnTo>
                  <a:lnTo>
                    <a:pt x="3199" y="1483"/>
                  </a:lnTo>
                  <a:lnTo>
                    <a:pt x="3129" y="1318"/>
                  </a:lnTo>
                  <a:lnTo>
                    <a:pt x="3058" y="1365"/>
                  </a:lnTo>
                  <a:lnTo>
                    <a:pt x="2894" y="1483"/>
                  </a:lnTo>
                  <a:lnTo>
                    <a:pt x="2753" y="1553"/>
                  </a:lnTo>
                  <a:lnTo>
                    <a:pt x="2588" y="1600"/>
                  </a:lnTo>
                  <a:lnTo>
                    <a:pt x="2376" y="1671"/>
                  </a:lnTo>
                  <a:lnTo>
                    <a:pt x="2117" y="1742"/>
                  </a:lnTo>
                  <a:lnTo>
                    <a:pt x="1835" y="1765"/>
                  </a:lnTo>
                  <a:lnTo>
                    <a:pt x="1529" y="1765"/>
                  </a:lnTo>
                  <a:lnTo>
                    <a:pt x="1247" y="1694"/>
                  </a:lnTo>
                  <a:lnTo>
                    <a:pt x="965" y="1600"/>
                  </a:lnTo>
                  <a:lnTo>
                    <a:pt x="729" y="1459"/>
                  </a:lnTo>
                  <a:lnTo>
                    <a:pt x="494" y="1271"/>
                  </a:lnTo>
                  <a:lnTo>
                    <a:pt x="306" y="1059"/>
                  </a:lnTo>
                  <a:lnTo>
                    <a:pt x="141" y="801"/>
                  </a:lnTo>
                  <a:lnTo>
                    <a:pt x="71" y="636"/>
                  </a:lnTo>
                  <a:lnTo>
                    <a:pt x="0" y="424"/>
                  </a:lnTo>
                  <a:lnTo>
                    <a:pt x="0" y="1130"/>
                  </a:lnTo>
                  <a:lnTo>
                    <a:pt x="24" y="1342"/>
                  </a:lnTo>
                  <a:lnTo>
                    <a:pt x="47" y="1553"/>
                  </a:lnTo>
                  <a:lnTo>
                    <a:pt x="118" y="1765"/>
                  </a:lnTo>
                  <a:lnTo>
                    <a:pt x="188" y="1930"/>
                  </a:lnTo>
                  <a:lnTo>
                    <a:pt x="353" y="2188"/>
                  </a:lnTo>
                  <a:lnTo>
                    <a:pt x="541" y="2400"/>
                  </a:lnTo>
                  <a:lnTo>
                    <a:pt x="776" y="2588"/>
                  </a:lnTo>
                  <a:lnTo>
                    <a:pt x="1012" y="2730"/>
                  </a:lnTo>
                  <a:lnTo>
                    <a:pt x="1294" y="2824"/>
                  </a:lnTo>
                  <a:lnTo>
                    <a:pt x="1576" y="2871"/>
                  </a:lnTo>
                  <a:lnTo>
                    <a:pt x="1859" y="2894"/>
                  </a:lnTo>
                  <a:lnTo>
                    <a:pt x="2164" y="2847"/>
                  </a:lnTo>
                  <a:lnTo>
                    <a:pt x="2423" y="2800"/>
                  </a:lnTo>
                  <a:lnTo>
                    <a:pt x="2635" y="2730"/>
                  </a:lnTo>
                  <a:lnTo>
                    <a:pt x="2800" y="2659"/>
                  </a:lnTo>
                  <a:lnTo>
                    <a:pt x="2941" y="2588"/>
                  </a:lnTo>
                  <a:lnTo>
                    <a:pt x="3105" y="2494"/>
                  </a:lnTo>
                  <a:lnTo>
                    <a:pt x="3152" y="2447"/>
                  </a:lnTo>
                  <a:lnTo>
                    <a:pt x="3247" y="2612"/>
                  </a:lnTo>
                  <a:lnTo>
                    <a:pt x="3341" y="2730"/>
                  </a:lnTo>
                  <a:lnTo>
                    <a:pt x="3458" y="2847"/>
                  </a:lnTo>
                  <a:lnTo>
                    <a:pt x="3576" y="2965"/>
                  </a:lnTo>
                  <a:lnTo>
                    <a:pt x="3835" y="3129"/>
                  </a:lnTo>
                  <a:lnTo>
                    <a:pt x="4070" y="3247"/>
                  </a:lnTo>
                  <a:lnTo>
                    <a:pt x="4305" y="3318"/>
                  </a:lnTo>
                  <a:lnTo>
                    <a:pt x="4493" y="3341"/>
                  </a:lnTo>
                  <a:lnTo>
                    <a:pt x="4658" y="3365"/>
                  </a:lnTo>
                  <a:lnTo>
                    <a:pt x="4846" y="3365"/>
                  </a:lnTo>
                  <a:lnTo>
                    <a:pt x="5034" y="3341"/>
                  </a:lnTo>
                  <a:lnTo>
                    <a:pt x="5270" y="3294"/>
                  </a:lnTo>
                  <a:lnTo>
                    <a:pt x="5528" y="3177"/>
                  </a:lnTo>
                  <a:lnTo>
                    <a:pt x="5646" y="3106"/>
                  </a:lnTo>
                  <a:lnTo>
                    <a:pt x="5764" y="3012"/>
                  </a:lnTo>
                  <a:lnTo>
                    <a:pt x="5881" y="2894"/>
                  </a:lnTo>
                  <a:lnTo>
                    <a:pt x="5999" y="2777"/>
                  </a:lnTo>
                  <a:lnTo>
                    <a:pt x="6093" y="2635"/>
                  </a:lnTo>
                  <a:lnTo>
                    <a:pt x="6164" y="2447"/>
                  </a:lnTo>
                  <a:lnTo>
                    <a:pt x="6211" y="2494"/>
                  </a:lnTo>
                  <a:lnTo>
                    <a:pt x="6375" y="2612"/>
                  </a:lnTo>
                  <a:lnTo>
                    <a:pt x="6516" y="2659"/>
                  </a:lnTo>
                  <a:lnTo>
                    <a:pt x="6681" y="2730"/>
                  </a:lnTo>
                  <a:lnTo>
                    <a:pt x="6893" y="2800"/>
                  </a:lnTo>
                  <a:lnTo>
                    <a:pt x="7152" y="2871"/>
                  </a:lnTo>
                  <a:lnTo>
                    <a:pt x="7434" y="2894"/>
                  </a:lnTo>
                  <a:lnTo>
                    <a:pt x="7740" y="2871"/>
                  </a:lnTo>
                  <a:lnTo>
                    <a:pt x="8022" y="2824"/>
                  </a:lnTo>
                  <a:lnTo>
                    <a:pt x="8304" y="2730"/>
                  </a:lnTo>
                  <a:lnTo>
                    <a:pt x="8539" y="2588"/>
                  </a:lnTo>
                  <a:lnTo>
                    <a:pt x="8775" y="2400"/>
                  </a:lnTo>
                  <a:lnTo>
                    <a:pt x="8963" y="2188"/>
                  </a:lnTo>
                  <a:lnTo>
                    <a:pt x="9128" y="1953"/>
                  </a:lnTo>
                  <a:lnTo>
                    <a:pt x="9198" y="1765"/>
                  </a:lnTo>
                  <a:lnTo>
                    <a:pt x="9269" y="1577"/>
                  </a:lnTo>
                  <a:lnTo>
                    <a:pt x="9292" y="1365"/>
                  </a:lnTo>
                  <a:lnTo>
                    <a:pt x="9316" y="1130"/>
                  </a:lnTo>
                  <a:lnTo>
                    <a:pt x="9316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6"/>
            <p:cNvSpPr/>
            <p:nvPr/>
          </p:nvSpPr>
          <p:spPr>
            <a:xfrm>
              <a:off x="4729385" y="4468668"/>
              <a:ext cx="284907" cy="226677"/>
            </a:xfrm>
            <a:custGeom>
              <a:avLst/>
              <a:gdLst/>
              <a:ahLst/>
              <a:cxnLst/>
              <a:rect l="l" t="t" r="r" b="b"/>
              <a:pathLst>
                <a:path w="9316" h="7412" extrusionOk="0">
                  <a:moveTo>
                    <a:pt x="24" y="1"/>
                  </a:moveTo>
                  <a:lnTo>
                    <a:pt x="24" y="166"/>
                  </a:lnTo>
                  <a:lnTo>
                    <a:pt x="0" y="6470"/>
                  </a:lnTo>
                  <a:lnTo>
                    <a:pt x="0" y="7411"/>
                  </a:lnTo>
                  <a:lnTo>
                    <a:pt x="9316" y="7411"/>
                  </a:lnTo>
                  <a:lnTo>
                    <a:pt x="9316" y="6494"/>
                  </a:lnTo>
                  <a:lnTo>
                    <a:pt x="9316" y="166"/>
                  </a:lnTo>
                  <a:lnTo>
                    <a:pt x="9316" y="2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6"/>
            <p:cNvSpPr/>
            <p:nvPr/>
          </p:nvSpPr>
          <p:spPr>
            <a:xfrm>
              <a:off x="4729385" y="4666530"/>
              <a:ext cx="284907" cy="28809"/>
            </a:xfrm>
            <a:custGeom>
              <a:avLst/>
              <a:gdLst/>
              <a:ahLst/>
              <a:cxnLst/>
              <a:rect l="l" t="t" r="r" b="b"/>
              <a:pathLst>
                <a:path w="9316" h="942" extrusionOk="0">
                  <a:moveTo>
                    <a:pt x="0" y="0"/>
                  </a:moveTo>
                  <a:lnTo>
                    <a:pt x="0" y="941"/>
                  </a:lnTo>
                  <a:lnTo>
                    <a:pt x="9316" y="941"/>
                  </a:lnTo>
                  <a:lnTo>
                    <a:pt x="9316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6"/>
            <p:cNvSpPr/>
            <p:nvPr/>
          </p:nvSpPr>
          <p:spPr>
            <a:xfrm>
              <a:off x="4729385" y="4245668"/>
              <a:ext cx="284907" cy="616574"/>
            </a:xfrm>
            <a:custGeom>
              <a:avLst/>
              <a:gdLst/>
              <a:ahLst/>
              <a:cxnLst/>
              <a:rect l="l" t="t" r="r" b="b"/>
              <a:pathLst>
                <a:path w="9316" h="20161" fill="none" extrusionOk="0">
                  <a:moveTo>
                    <a:pt x="9128" y="18749"/>
                  </a:moveTo>
                  <a:lnTo>
                    <a:pt x="9128" y="18749"/>
                  </a:lnTo>
                  <a:lnTo>
                    <a:pt x="8963" y="18984"/>
                  </a:lnTo>
                  <a:lnTo>
                    <a:pt x="8775" y="19196"/>
                  </a:lnTo>
                  <a:lnTo>
                    <a:pt x="8539" y="19384"/>
                  </a:lnTo>
                  <a:lnTo>
                    <a:pt x="8304" y="19526"/>
                  </a:lnTo>
                  <a:lnTo>
                    <a:pt x="8022" y="19620"/>
                  </a:lnTo>
                  <a:lnTo>
                    <a:pt x="7740" y="19667"/>
                  </a:lnTo>
                  <a:lnTo>
                    <a:pt x="7434" y="19690"/>
                  </a:lnTo>
                  <a:lnTo>
                    <a:pt x="7152" y="19667"/>
                  </a:lnTo>
                  <a:lnTo>
                    <a:pt x="7152" y="19667"/>
                  </a:lnTo>
                  <a:lnTo>
                    <a:pt x="6893" y="19596"/>
                  </a:lnTo>
                  <a:lnTo>
                    <a:pt x="6681" y="19526"/>
                  </a:lnTo>
                  <a:lnTo>
                    <a:pt x="6516" y="19455"/>
                  </a:lnTo>
                  <a:lnTo>
                    <a:pt x="6375" y="19408"/>
                  </a:lnTo>
                  <a:lnTo>
                    <a:pt x="6211" y="19290"/>
                  </a:lnTo>
                  <a:lnTo>
                    <a:pt x="6164" y="19243"/>
                  </a:lnTo>
                  <a:lnTo>
                    <a:pt x="6164" y="19243"/>
                  </a:lnTo>
                  <a:lnTo>
                    <a:pt x="6093" y="19431"/>
                  </a:lnTo>
                  <a:lnTo>
                    <a:pt x="5999" y="19573"/>
                  </a:lnTo>
                  <a:lnTo>
                    <a:pt x="5881" y="19690"/>
                  </a:lnTo>
                  <a:lnTo>
                    <a:pt x="5764" y="19808"/>
                  </a:lnTo>
                  <a:lnTo>
                    <a:pt x="5646" y="19902"/>
                  </a:lnTo>
                  <a:lnTo>
                    <a:pt x="5528" y="19973"/>
                  </a:lnTo>
                  <a:lnTo>
                    <a:pt x="5270" y="20090"/>
                  </a:lnTo>
                  <a:lnTo>
                    <a:pt x="5034" y="20137"/>
                  </a:lnTo>
                  <a:lnTo>
                    <a:pt x="4846" y="20161"/>
                  </a:lnTo>
                  <a:lnTo>
                    <a:pt x="4658" y="20161"/>
                  </a:lnTo>
                  <a:lnTo>
                    <a:pt x="4658" y="20161"/>
                  </a:lnTo>
                  <a:lnTo>
                    <a:pt x="4493" y="20137"/>
                  </a:lnTo>
                  <a:lnTo>
                    <a:pt x="4305" y="20114"/>
                  </a:lnTo>
                  <a:lnTo>
                    <a:pt x="4070" y="20043"/>
                  </a:lnTo>
                  <a:lnTo>
                    <a:pt x="3835" y="19925"/>
                  </a:lnTo>
                  <a:lnTo>
                    <a:pt x="3576" y="19761"/>
                  </a:lnTo>
                  <a:lnTo>
                    <a:pt x="3458" y="19643"/>
                  </a:lnTo>
                  <a:lnTo>
                    <a:pt x="3341" y="19526"/>
                  </a:lnTo>
                  <a:lnTo>
                    <a:pt x="3247" y="19408"/>
                  </a:lnTo>
                  <a:lnTo>
                    <a:pt x="3152" y="19243"/>
                  </a:lnTo>
                  <a:lnTo>
                    <a:pt x="3152" y="19243"/>
                  </a:lnTo>
                  <a:lnTo>
                    <a:pt x="3105" y="19290"/>
                  </a:lnTo>
                  <a:lnTo>
                    <a:pt x="2941" y="19384"/>
                  </a:lnTo>
                  <a:lnTo>
                    <a:pt x="2800" y="19455"/>
                  </a:lnTo>
                  <a:lnTo>
                    <a:pt x="2635" y="19526"/>
                  </a:lnTo>
                  <a:lnTo>
                    <a:pt x="2423" y="19596"/>
                  </a:lnTo>
                  <a:lnTo>
                    <a:pt x="2164" y="19643"/>
                  </a:lnTo>
                  <a:lnTo>
                    <a:pt x="2164" y="19643"/>
                  </a:lnTo>
                  <a:lnTo>
                    <a:pt x="1859" y="19690"/>
                  </a:lnTo>
                  <a:lnTo>
                    <a:pt x="1576" y="19667"/>
                  </a:lnTo>
                  <a:lnTo>
                    <a:pt x="1294" y="19620"/>
                  </a:lnTo>
                  <a:lnTo>
                    <a:pt x="1012" y="19526"/>
                  </a:lnTo>
                  <a:lnTo>
                    <a:pt x="776" y="19384"/>
                  </a:lnTo>
                  <a:lnTo>
                    <a:pt x="541" y="19196"/>
                  </a:lnTo>
                  <a:lnTo>
                    <a:pt x="353" y="18984"/>
                  </a:lnTo>
                  <a:lnTo>
                    <a:pt x="188" y="18726"/>
                  </a:lnTo>
                  <a:lnTo>
                    <a:pt x="188" y="18726"/>
                  </a:lnTo>
                  <a:lnTo>
                    <a:pt x="118" y="18561"/>
                  </a:lnTo>
                  <a:lnTo>
                    <a:pt x="47" y="18349"/>
                  </a:lnTo>
                  <a:lnTo>
                    <a:pt x="24" y="18138"/>
                  </a:lnTo>
                  <a:lnTo>
                    <a:pt x="0" y="17926"/>
                  </a:lnTo>
                  <a:lnTo>
                    <a:pt x="24" y="7458"/>
                  </a:lnTo>
                  <a:lnTo>
                    <a:pt x="24" y="7458"/>
                  </a:lnTo>
                  <a:lnTo>
                    <a:pt x="24" y="7293"/>
                  </a:lnTo>
                  <a:lnTo>
                    <a:pt x="24" y="7293"/>
                  </a:lnTo>
                  <a:lnTo>
                    <a:pt x="47" y="7011"/>
                  </a:lnTo>
                  <a:lnTo>
                    <a:pt x="71" y="6752"/>
                  </a:lnTo>
                  <a:lnTo>
                    <a:pt x="118" y="6470"/>
                  </a:lnTo>
                  <a:lnTo>
                    <a:pt x="188" y="6211"/>
                  </a:lnTo>
                  <a:lnTo>
                    <a:pt x="188" y="6211"/>
                  </a:lnTo>
                  <a:lnTo>
                    <a:pt x="282" y="5905"/>
                  </a:lnTo>
                  <a:lnTo>
                    <a:pt x="400" y="5623"/>
                  </a:lnTo>
                  <a:lnTo>
                    <a:pt x="541" y="5317"/>
                  </a:lnTo>
                  <a:lnTo>
                    <a:pt x="706" y="5058"/>
                  </a:lnTo>
                  <a:lnTo>
                    <a:pt x="871" y="4799"/>
                  </a:lnTo>
                  <a:lnTo>
                    <a:pt x="1082" y="4541"/>
                  </a:lnTo>
                  <a:lnTo>
                    <a:pt x="1294" y="4305"/>
                  </a:lnTo>
                  <a:lnTo>
                    <a:pt x="1529" y="4094"/>
                  </a:lnTo>
                  <a:lnTo>
                    <a:pt x="1529" y="4094"/>
                  </a:lnTo>
                  <a:lnTo>
                    <a:pt x="1906" y="3811"/>
                  </a:lnTo>
                  <a:lnTo>
                    <a:pt x="2329" y="3529"/>
                  </a:lnTo>
                  <a:lnTo>
                    <a:pt x="2564" y="3411"/>
                  </a:lnTo>
                  <a:lnTo>
                    <a:pt x="2823" y="3294"/>
                  </a:lnTo>
                  <a:lnTo>
                    <a:pt x="3082" y="3200"/>
                  </a:lnTo>
                  <a:lnTo>
                    <a:pt x="3364" y="3106"/>
                  </a:lnTo>
                  <a:lnTo>
                    <a:pt x="3364" y="0"/>
                  </a:lnTo>
                  <a:lnTo>
                    <a:pt x="5999" y="0"/>
                  </a:lnTo>
                  <a:lnTo>
                    <a:pt x="5975" y="3106"/>
                  </a:lnTo>
                  <a:lnTo>
                    <a:pt x="5975" y="3106"/>
                  </a:lnTo>
                  <a:lnTo>
                    <a:pt x="6258" y="3200"/>
                  </a:lnTo>
                  <a:lnTo>
                    <a:pt x="6540" y="3317"/>
                  </a:lnTo>
                  <a:lnTo>
                    <a:pt x="6799" y="3411"/>
                  </a:lnTo>
                  <a:lnTo>
                    <a:pt x="7034" y="3553"/>
                  </a:lnTo>
                  <a:lnTo>
                    <a:pt x="7457" y="3811"/>
                  </a:lnTo>
                  <a:lnTo>
                    <a:pt x="7834" y="4094"/>
                  </a:lnTo>
                  <a:lnTo>
                    <a:pt x="7834" y="4094"/>
                  </a:lnTo>
                  <a:lnTo>
                    <a:pt x="8045" y="4305"/>
                  </a:lnTo>
                  <a:lnTo>
                    <a:pt x="8281" y="4541"/>
                  </a:lnTo>
                  <a:lnTo>
                    <a:pt x="8469" y="4799"/>
                  </a:lnTo>
                  <a:lnTo>
                    <a:pt x="8634" y="5058"/>
                  </a:lnTo>
                  <a:lnTo>
                    <a:pt x="8798" y="5317"/>
                  </a:lnTo>
                  <a:lnTo>
                    <a:pt x="8939" y="5599"/>
                  </a:lnTo>
                  <a:lnTo>
                    <a:pt x="9057" y="5881"/>
                  </a:lnTo>
                  <a:lnTo>
                    <a:pt x="9151" y="6187"/>
                  </a:lnTo>
                  <a:lnTo>
                    <a:pt x="9151" y="6187"/>
                  </a:lnTo>
                  <a:lnTo>
                    <a:pt x="9222" y="6470"/>
                  </a:lnTo>
                  <a:lnTo>
                    <a:pt x="9269" y="6752"/>
                  </a:lnTo>
                  <a:lnTo>
                    <a:pt x="9316" y="7034"/>
                  </a:lnTo>
                  <a:lnTo>
                    <a:pt x="9316" y="7316"/>
                  </a:lnTo>
                  <a:lnTo>
                    <a:pt x="9316" y="7316"/>
                  </a:lnTo>
                  <a:lnTo>
                    <a:pt x="9316" y="7458"/>
                  </a:lnTo>
                  <a:lnTo>
                    <a:pt x="9316" y="17926"/>
                  </a:lnTo>
                  <a:lnTo>
                    <a:pt x="9316" y="17926"/>
                  </a:lnTo>
                  <a:lnTo>
                    <a:pt x="9292" y="18161"/>
                  </a:lnTo>
                  <a:lnTo>
                    <a:pt x="9269" y="18373"/>
                  </a:lnTo>
                  <a:lnTo>
                    <a:pt x="9198" y="18561"/>
                  </a:lnTo>
                  <a:lnTo>
                    <a:pt x="9128" y="18749"/>
                  </a:lnTo>
                  <a:lnTo>
                    <a:pt x="9128" y="18749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6"/>
            <p:cNvSpPr/>
            <p:nvPr/>
          </p:nvSpPr>
          <p:spPr>
            <a:xfrm>
              <a:off x="4776144" y="4194597"/>
              <a:ext cx="185636" cy="74132"/>
            </a:xfrm>
            <a:custGeom>
              <a:avLst/>
              <a:gdLst/>
              <a:ahLst/>
              <a:cxnLst/>
              <a:rect l="l" t="t" r="r" b="b"/>
              <a:pathLst>
                <a:path w="6070" h="2424" extrusionOk="0">
                  <a:moveTo>
                    <a:pt x="1224" y="0"/>
                  </a:moveTo>
                  <a:lnTo>
                    <a:pt x="988" y="24"/>
                  </a:lnTo>
                  <a:lnTo>
                    <a:pt x="753" y="94"/>
                  </a:lnTo>
                  <a:lnTo>
                    <a:pt x="541" y="188"/>
                  </a:lnTo>
                  <a:lnTo>
                    <a:pt x="377" y="353"/>
                  </a:lnTo>
                  <a:lnTo>
                    <a:pt x="212" y="518"/>
                  </a:lnTo>
                  <a:lnTo>
                    <a:pt x="94" y="729"/>
                  </a:lnTo>
                  <a:lnTo>
                    <a:pt x="24" y="965"/>
                  </a:lnTo>
                  <a:lnTo>
                    <a:pt x="0" y="1200"/>
                  </a:lnTo>
                  <a:lnTo>
                    <a:pt x="24" y="1459"/>
                  </a:lnTo>
                  <a:lnTo>
                    <a:pt x="94" y="1694"/>
                  </a:lnTo>
                  <a:lnTo>
                    <a:pt x="212" y="1882"/>
                  </a:lnTo>
                  <a:lnTo>
                    <a:pt x="353" y="2070"/>
                  </a:lnTo>
                  <a:lnTo>
                    <a:pt x="541" y="2211"/>
                  </a:lnTo>
                  <a:lnTo>
                    <a:pt x="753" y="2329"/>
                  </a:lnTo>
                  <a:lnTo>
                    <a:pt x="988" y="2400"/>
                  </a:lnTo>
                  <a:lnTo>
                    <a:pt x="1224" y="2423"/>
                  </a:lnTo>
                  <a:lnTo>
                    <a:pt x="4846" y="2423"/>
                  </a:lnTo>
                  <a:lnTo>
                    <a:pt x="5105" y="2400"/>
                  </a:lnTo>
                  <a:lnTo>
                    <a:pt x="5317" y="2329"/>
                  </a:lnTo>
                  <a:lnTo>
                    <a:pt x="5528" y="2235"/>
                  </a:lnTo>
                  <a:lnTo>
                    <a:pt x="5717" y="2070"/>
                  </a:lnTo>
                  <a:lnTo>
                    <a:pt x="5858" y="1906"/>
                  </a:lnTo>
                  <a:lnTo>
                    <a:pt x="5975" y="1694"/>
                  </a:lnTo>
                  <a:lnTo>
                    <a:pt x="6046" y="1459"/>
                  </a:lnTo>
                  <a:lnTo>
                    <a:pt x="6070" y="1223"/>
                  </a:lnTo>
                  <a:lnTo>
                    <a:pt x="6046" y="965"/>
                  </a:lnTo>
                  <a:lnTo>
                    <a:pt x="5975" y="729"/>
                  </a:lnTo>
                  <a:lnTo>
                    <a:pt x="5858" y="541"/>
                  </a:lnTo>
                  <a:lnTo>
                    <a:pt x="5717" y="353"/>
                  </a:lnTo>
                  <a:lnTo>
                    <a:pt x="5528" y="212"/>
                  </a:lnTo>
                  <a:lnTo>
                    <a:pt x="5317" y="94"/>
                  </a:lnTo>
                  <a:lnTo>
                    <a:pt x="5105" y="24"/>
                  </a:lnTo>
                  <a:lnTo>
                    <a:pt x="4846" y="0"/>
                  </a:ln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6"/>
            <p:cNvSpPr/>
            <p:nvPr/>
          </p:nvSpPr>
          <p:spPr>
            <a:xfrm>
              <a:off x="4825044" y="4194597"/>
              <a:ext cx="31" cy="74132"/>
            </a:xfrm>
            <a:custGeom>
              <a:avLst/>
              <a:gdLst/>
              <a:ahLst/>
              <a:cxnLst/>
              <a:rect l="l" t="t" r="r" b="b"/>
              <a:pathLst>
                <a:path w="1" h="2424" fill="none" extrusionOk="0">
                  <a:moveTo>
                    <a:pt x="1" y="0"/>
                  </a:moveTo>
                  <a:lnTo>
                    <a:pt x="1" y="2423"/>
                  </a:lnTo>
                </a:path>
              </a:pathLst>
            </a:custGeom>
            <a:noFill/>
            <a:ln w="135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6"/>
            <p:cNvSpPr/>
            <p:nvPr/>
          </p:nvSpPr>
          <p:spPr>
            <a:xfrm>
              <a:off x="4915687" y="4194597"/>
              <a:ext cx="765" cy="74835"/>
            </a:xfrm>
            <a:custGeom>
              <a:avLst/>
              <a:gdLst/>
              <a:ahLst/>
              <a:cxnLst/>
              <a:rect l="l" t="t" r="r" b="b"/>
              <a:pathLst>
                <a:path w="25" h="2447" fill="none" extrusionOk="0">
                  <a:moveTo>
                    <a:pt x="24" y="0"/>
                  </a:moveTo>
                  <a:lnTo>
                    <a:pt x="1" y="2447"/>
                  </a:lnTo>
                </a:path>
              </a:pathLst>
            </a:custGeom>
            <a:noFill/>
            <a:ln w="135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6"/>
            <p:cNvSpPr/>
            <p:nvPr/>
          </p:nvSpPr>
          <p:spPr>
            <a:xfrm>
              <a:off x="4870366" y="4194597"/>
              <a:ext cx="31" cy="74835"/>
            </a:xfrm>
            <a:custGeom>
              <a:avLst/>
              <a:gdLst/>
              <a:ahLst/>
              <a:cxnLst/>
              <a:rect l="l" t="t" r="r" b="b"/>
              <a:pathLst>
                <a:path w="1" h="2447" fill="none" extrusionOk="0">
                  <a:moveTo>
                    <a:pt x="1" y="0"/>
                  </a:moveTo>
                  <a:lnTo>
                    <a:pt x="1" y="2447"/>
                  </a:lnTo>
                </a:path>
              </a:pathLst>
            </a:custGeom>
            <a:noFill/>
            <a:ln w="135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6"/>
            <p:cNvSpPr/>
            <p:nvPr/>
          </p:nvSpPr>
          <p:spPr>
            <a:xfrm>
              <a:off x="4776144" y="4194597"/>
              <a:ext cx="185636" cy="74132"/>
            </a:xfrm>
            <a:custGeom>
              <a:avLst/>
              <a:gdLst/>
              <a:ahLst/>
              <a:cxnLst/>
              <a:rect l="l" t="t" r="r" b="b"/>
              <a:pathLst>
                <a:path w="6070" h="2424" fill="none" extrusionOk="0">
                  <a:moveTo>
                    <a:pt x="4846" y="2423"/>
                  </a:moveTo>
                  <a:lnTo>
                    <a:pt x="1224" y="2423"/>
                  </a:lnTo>
                  <a:lnTo>
                    <a:pt x="1224" y="2423"/>
                  </a:lnTo>
                  <a:lnTo>
                    <a:pt x="988" y="2400"/>
                  </a:lnTo>
                  <a:lnTo>
                    <a:pt x="753" y="2329"/>
                  </a:lnTo>
                  <a:lnTo>
                    <a:pt x="541" y="2211"/>
                  </a:lnTo>
                  <a:lnTo>
                    <a:pt x="353" y="2070"/>
                  </a:lnTo>
                  <a:lnTo>
                    <a:pt x="212" y="1882"/>
                  </a:lnTo>
                  <a:lnTo>
                    <a:pt x="94" y="1694"/>
                  </a:lnTo>
                  <a:lnTo>
                    <a:pt x="24" y="1459"/>
                  </a:lnTo>
                  <a:lnTo>
                    <a:pt x="0" y="1200"/>
                  </a:lnTo>
                  <a:lnTo>
                    <a:pt x="0" y="1200"/>
                  </a:lnTo>
                  <a:lnTo>
                    <a:pt x="0" y="1200"/>
                  </a:lnTo>
                  <a:lnTo>
                    <a:pt x="24" y="965"/>
                  </a:lnTo>
                  <a:lnTo>
                    <a:pt x="94" y="729"/>
                  </a:lnTo>
                  <a:lnTo>
                    <a:pt x="212" y="518"/>
                  </a:lnTo>
                  <a:lnTo>
                    <a:pt x="377" y="353"/>
                  </a:lnTo>
                  <a:lnTo>
                    <a:pt x="541" y="188"/>
                  </a:lnTo>
                  <a:lnTo>
                    <a:pt x="753" y="94"/>
                  </a:lnTo>
                  <a:lnTo>
                    <a:pt x="988" y="24"/>
                  </a:lnTo>
                  <a:lnTo>
                    <a:pt x="1224" y="0"/>
                  </a:lnTo>
                  <a:lnTo>
                    <a:pt x="4846" y="0"/>
                  </a:lnTo>
                  <a:lnTo>
                    <a:pt x="4846" y="0"/>
                  </a:lnTo>
                  <a:lnTo>
                    <a:pt x="5105" y="24"/>
                  </a:lnTo>
                  <a:lnTo>
                    <a:pt x="5317" y="94"/>
                  </a:lnTo>
                  <a:lnTo>
                    <a:pt x="5528" y="212"/>
                  </a:lnTo>
                  <a:lnTo>
                    <a:pt x="5717" y="353"/>
                  </a:lnTo>
                  <a:lnTo>
                    <a:pt x="5858" y="541"/>
                  </a:lnTo>
                  <a:lnTo>
                    <a:pt x="5975" y="729"/>
                  </a:lnTo>
                  <a:lnTo>
                    <a:pt x="6046" y="965"/>
                  </a:lnTo>
                  <a:lnTo>
                    <a:pt x="6070" y="1223"/>
                  </a:lnTo>
                  <a:lnTo>
                    <a:pt x="6070" y="1223"/>
                  </a:lnTo>
                  <a:lnTo>
                    <a:pt x="6070" y="1223"/>
                  </a:lnTo>
                  <a:lnTo>
                    <a:pt x="6046" y="1459"/>
                  </a:lnTo>
                  <a:lnTo>
                    <a:pt x="5975" y="1694"/>
                  </a:lnTo>
                  <a:lnTo>
                    <a:pt x="5858" y="1906"/>
                  </a:lnTo>
                  <a:lnTo>
                    <a:pt x="5717" y="2070"/>
                  </a:lnTo>
                  <a:lnTo>
                    <a:pt x="5528" y="2235"/>
                  </a:lnTo>
                  <a:lnTo>
                    <a:pt x="5317" y="2329"/>
                  </a:lnTo>
                  <a:lnTo>
                    <a:pt x="5105" y="2400"/>
                  </a:lnTo>
                  <a:lnTo>
                    <a:pt x="4846" y="2423"/>
                  </a:lnTo>
                  <a:lnTo>
                    <a:pt x="4846" y="2423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6"/>
            <p:cNvSpPr/>
            <p:nvPr/>
          </p:nvSpPr>
          <p:spPr>
            <a:xfrm>
              <a:off x="4720730" y="4521910"/>
              <a:ext cx="620183" cy="350414"/>
            </a:xfrm>
            <a:custGeom>
              <a:avLst/>
              <a:gdLst/>
              <a:ahLst/>
              <a:cxnLst/>
              <a:rect l="l" t="t" r="r" b="b"/>
              <a:pathLst>
                <a:path w="20279" h="11458" extrusionOk="0">
                  <a:moveTo>
                    <a:pt x="401" y="1"/>
                  </a:moveTo>
                  <a:lnTo>
                    <a:pt x="307" y="48"/>
                  </a:lnTo>
                  <a:lnTo>
                    <a:pt x="213" y="95"/>
                  </a:lnTo>
                  <a:lnTo>
                    <a:pt x="142" y="142"/>
                  </a:lnTo>
                  <a:lnTo>
                    <a:pt x="95" y="212"/>
                  </a:lnTo>
                  <a:lnTo>
                    <a:pt x="48" y="307"/>
                  </a:lnTo>
                  <a:lnTo>
                    <a:pt x="1" y="377"/>
                  </a:lnTo>
                  <a:lnTo>
                    <a:pt x="1" y="495"/>
                  </a:lnTo>
                  <a:lnTo>
                    <a:pt x="1" y="10963"/>
                  </a:lnTo>
                  <a:lnTo>
                    <a:pt x="1" y="11057"/>
                  </a:lnTo>
                  <a:lnTo>
                    <a:pt x="48" y="11151"/>
                  </a:lnTo>
                  <a:lnTo>
                    <a:pt x="95" y="11245"/>
                  </a:lnTo>
                  <a:lnTo>
                    <a:pt x="142" y="11316"/>
                  </a:lnTo>
                  <a:lnTo>
                    <a:pt x="213" y="11363"/>
                  </a:lnTo>
                  <a:lnTo>
                    <a:pt x="307" y="11410"/>
                  </a:lnTo>
                  <a:lnTo>
                    <a:pt x="401" y="11434"/>
                  </a:lnTo>
                  <a:lnTo>
                    <a:pt x="495" y="11457"/>
                  </a:lnTo>
                  <a:lnTo>
                    <a:pt x="19785" y="11457"/>
                  </a:lnTo>
                  <a:lnTo>
                    <a:pt x="19879" y="11434"/>
                  </a:lnTo>
                  <a:lnTo>
                    <a:pt x="19973" y="11410"/>
                  </a:lnTo>
                  <a:lnTo>
                    <a:pt x="20067" y="11363"/>
                  </a:lnTo>
                  <a:lnTo>
                    <a:pt x="20138" y="11316"/>
                  </a:lnTo>
                  <a:lnTo>
                    <a:pt x="20185" y="11245"/>
                  </a:lnTo>
                  <a:lnTo>
                    <a:pt x="20232" y="11151"/>
                  </a:lnTo>
                  <a:lnTo>
                    <a:pt x="20255" y="11057"/>
                  </a:lnTo>
                  <a:lnTo>
                    <a:pt x="20279" y="10963"/>
                  </a:lnTo>
                  <a:lnTo>
                    <a:pt x="20279" y="495"/>
                  </a:lnTo>
                  <a:lnTo>
                    <a:pt x="20255" y="377"/>
                  </a:lnTo>
                  <a:lnTo>
                    <a:pt x="20232" y="307"/>
                  </a:lnTo>
                  <a:lnTo>
                    <a:pt x="20185" y="212"/>
                  </a:lnTo>
                  <a:lnTo>
                    <a:pt x="20138" y="142"/>
                  </a:lnTo>
                  <a:lnTo>
                    <a:pt x="20067" y="95"/>
                  </a:lnTo>
                  <a:lnTo>
                    <a:pt x="19973" y="48"/>
                  </a:lnTo>
                  <a:lnTo>
                    <a:pt x="19879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6"/>
            <p:cNvSpPr/>
            <p:nvPr/>
          </p:nvSpPr>
          <p:spPr>
            <a:xfrm>
              <a:off x="4720730" y="4521910"/>
              <a:ext cx="620183" cy="256862"/>
            </a:xfrm>
            <a:custGeom>
              <a:avLst/>
              <a:gdLst/>
              <a:ahLst/>
              <a:cxnLst/>
              <a:rect l="l" t="t" r="r" b="b"/>
              <a:pathLst>
                <a:path w="20279" h="8399" extrusionOk="0">
                  <a:moveTo>
                    <a:pt x="401" y="1"/>
                  </a:moveTo>
                  <a:lnTo>
                    <a:pt x="307" y="48"/>
                  </a:lnTo>
                  <a:lnTo>
                    <a:pt x="213" y="95"/>
                  </a:lnTo>
                  <a:lnTo>
                    <a:pt x="142" y="142"/>
                  </a:lnTo>
                  <a:lnTo>
                    <a:pt x="95" y="212"/>
                  </a:lnTo>
                  <a:lnTo>
                    <a:pt x="48" y="307"/>
                  </a:lnTo>
                  <a:lnTo>
                    <a:pt x="1" y="377"/>
                  </a:lnTo>
                  <a:lnTo>
                    <a:pt x="1" y="495"/>
                  </a:lnTo>
                  <a:lnTo>
                    <a:pt x="1" y="7905"/>
                  </a:lnTo>
                  <a:lnTo>
                    <a:pt x="1" y="7999"/>
                  </a:lnTo>
                  <a:lnTo>
                    <a:pt x="48" y="8093"/>
                  </a:lnTo>
                  <a:lnTo>
                    <a:pt x="95" y="8187"/>
                  </a:lnTo>
                  <a:lnTo>
                    <a:pt x="142" y="8258"/>
                  </a:lnTo>
                  <a:lnTo>
                    <a:pt x="213" y="8305"/>
                  </a:lnTo>
                  <a:lnTo>
                    <a:pt x="307" y="8352"/>
                  </a:lnTo>
                  <a:lnTo>
                    <a:pt x="401" y="8375"/>
                  </a:lnTo>
                  <a:lnTo>
                    <a:pt x="495" y="8399"/>
                  </a:lnTo>
                  <a:lnTo>
                    <a:pt x="19785" y="8399"/>
                  </a:lnTo>
                  <a:lnTo>
                    <a:pt x="19879" y="8375"/>
                  </a:lnTo>
                  <a:lnTo>
                    <a:pt x="19973" y="8352"/>
                  </a:lnTo>
                  <a:lnTo>
                    <a:pt x="20067" y="8305"/>
                  </a:lnTo>
                  <a:lnTo>
                    <a:pt x="20138" y="8258"/>
                  </a:lnTo>
                  <a:lnTo>
                    <a:pt x="20185" y="8187"/>
                  </a:lnTo>
                  <a:lnTo>
                    <a:pt x="20232" y="8093"/>
                  </a:lnTo>
                  <a:lnTo>
                    <a:pt x="20255" y="7999"/>
                  </a:lnTo>
                  <a:lnTo>
                    <a:pt x="20279" y="7905"/>
                  </a:lnTo>
                  <a:lnTo>
                    <a:pt x="20279" y="495"/>
                  </a:lnTo>
                  <a:lnTo>
                    <a:pt x="20255" y="377"/>
                  </a:lnTo>
                  <a:lnTo>
                    <a:pt x="20232" y="307"/>
                  </a:lnTo>
                  <a:lnTo>
                    <a:pt x="20185" y="212"/>
                  </a:lnTo>
                  <a:lnTo>
                    <a:pt x="20138" y="142"/>
                  </a:lnTo>
                  <a:lnTo>
                    <a:pt x="20067" y="95"/>
                  </a:lnTo>
                  <a:lnTo>
                    <a:pt x="19973" y="48"/>
                  </a:lnTo>
                  <a:lnTo>
                    <a:pt x="198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6"/>
            <p:cNvSpPr/>
            <p:nvPr/>
          </p:nvSpPr>
          <p:spPr>
            <a:xfrm>
              <a:off x="4720730" y="4521910"/>
              <a:ext cx="620183" cy="350414"/>
            </a:xfrm>
            <a:custGeom>
              <a:avLst/>
              <a:gdLst/>
              <a:ahLst/>
              <a:cxnLst/>
              <a:rect l="l" t="t" r="r" b="b"/>
              <a:pathLst>
                <a:path w="20279" h="11458" fill="none" extrusionOk="0">
                  <a:moveTo>
                    <a:pt x="20279" y="495"/>
                  </a:moveTo>
                  <a:lnTo>
                    <a:pt x="20279" y="10963"/>
                  </a:lnTo>
                  <a:lnTo>
                    <a:pt x="20279" y="10963"/>
                  </a:lnTo>
                  <a:lnTo>
                    <a:pt x="20255" y="11057"/>
                  </a:lnTo>
                  <a:lnTo>
                    <a:pt x="20232" y="11151"/>
                  </a:lnTo>
                  <a:lnTo>
                    <a:pt x="20185" y="11245"/>
                  </a:lnTo>
                  <a:lnTo>
                    <a:pt x="20138" y="11316"/>
                  </a:lnTo>
                  <a:lnTo>
                    <a:pt x="20067" y="11363"/>
                  </a:lnTo>
                  <a:lnTo>
                    <a:pt x="19973" y="11410"/>
                  </a:lnTo>
                  <a:lnTo>
                    <a:pt x="19879" y="11434"/>
                  </a:lnTo>
                  <a:lnTo>
                    <a:pt x="19785" y="11457"/>
                  </a:lnTo>
                  <a:lnTo>
                    <a:pt x="495" y="11457"/>
                  </a:lnTo>
                  <a:lnTo>
                    <a:pt x="495" y="11457"/>
                  </a:lnTo>
                  <a:lnTo>
                    <a:pt x="401" y="11434"/>
                  </a:lnTo>
                  <a:lnTo>
                    <a:pt x="307" y="11410"/>
                  </a:lnTo>
                  <a:lnTo>
                    <a:pt x="213" y="11363"/>
                  </a:lnTo>
                  <a:lnTo>
                    <a:pt x="142" y="11316"/>
                  </a:lnTo>
                  <a:lnTo>
                    <a:pt x="95" y="11245"/>
                  </a:lnTo>
                  <a:lnTo>
                    <a:pt x="48" y="11151"/>
                  </a:lnTo>
                  <a:lnTo>
                    <a:pt x="1" y="11057"/>
                  </a:lnTo>
                  <a:lnTo>
                    <a:pt x="1" y="10963"/>
                  </a:lnTo>
                  <a:lnTo>
                    <a:pt x="1" y="495"/>
                  </a:lnTo>
                  <a:lnTo>
                    <a:pt x="1" y="495"/>
                  </a:lnTo>
                  <a:lnTo>
                    <a:pt x="1" y="377"/>
                  </a:lnTo>
                  <a:lnTo>
                    <a:pt x="48" y="307"/>
                  </a:lnTo>
                  <a:lnTo>
                    <a:pt x="95" y="212"/>
                  </a:lnTo>
                  <a:lnTo>
                    <a:pt x="142" y="142"/>
                  </a:lnTo>
                  <a:lnTo>
                    <a:pt x="213" y="95"/>
                  </a:lnTo>
                  <a:lnTo>
                    <a:pt x="307" y="48"/>
                  </a:lnTo>
                  <a:lnTo>
                    <a:pt x="401" y="1"/>
                  </a:lnTo>
                  <a:lnTo>
                    <a:pt x="495" y="1"/>
                  </a:lnTo>
                  <a:lnTo>
                    <a:pt x="19785" y="1"/>
                  </a:lnTo>
                  <a:lnTo>
                    <a:pt x="19785" y="1"/>
                  </a:lnTo>
                  <a:lnTo>
                    <a:pt x="19879" y="1"/>
                  </a:lnTo>
                  <a:lnTo>
                    <a:pt x="19973" y="48"/>
                  </a:lnTo>
                  <a:lnTo>
                    <a:pt x="20067" y="95"/>
                  </a:lnTo>
                  <a:lnTo>
                    <a:pt x="20138" y="142"/>
                  </a:lnTo>
                  <a:lnTo>
                    <a:pt x="20185" y="212"/>
                  </a:lnTo>
                  <a:lnTo>
                    <a:pt x="20232" y="307"/>
                  </a:lnTo>
                  <a:lnTo>
                    <a:pt x="20255" y="377"/>
                  </a:lnTo>
                  <a:lnTo>
                    <a:pt x="20279" y="495"/>
                  </a:lnTo>
                  <a:lnTo>
                    <a:pt x="20279" y="495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6"/>
            <p:cNvSpPr/>
            <p:nvPr/>
          </p:nvSpPr>
          <p:spPr>
            <a:xfrm>
              <a:off x="4720730" y="4521910"/>
              <a:ext cx="262643" cy="350414"/>
            </a:xfrm>
            <a:custGeom>
              <a:avLst/>
              <a:gdLst/>
              <a:ahLst/>
              <a:cxnLst/>
              <a:rect l="l" t="t" r="r" b="b"/>
              <a:pathLst>
                <a:path w="8588" h="11458" extrusionOk="0">
                  <a:moveTo>
                    <a:pt x="401" y="1"/>
                  </a:moveTo>
                  <a:lnTo>
                    <a:pt x="307" y="48"/>
                  </a:lnTo>
                  <a:lnTo>
                    <a:pt x="213" y="95"/>
                  </a:lnTo>
                  <a:lnTo>
                    <a:pt x="142" y="142"/>
                  </a:lnTo>
                  <a:lnTo>
                    <a:pt x="95" y="212"/>
                  </a:lnTo>
                  <a:lnTo>
                    <a:pt x="48" y="307"/>
                  </a:lnTo>
                  <a:lnTo>
                    <a:pt x="1" y="377"/>
                  </a:lnTo>
                  <a:lnTo>
                    <a:pt x="1" y="495"/>
                  </a:lnTo>
                  <a:lnTo>
                    <a:pt x="1" y="10963"/>
                  </a:lnTo>
                  <a:lnTo>
                    <a:pt x="1" y="11057"/>
                  </a:lnTo>
                  <a:lnTo>
                    <a:pt x="48" y="11151"/>
                  </a:lnTo>
                  <a:lnTo>
                    <a:pt x="95" y="11245"/>
                  </a:lnTo>
                  <a:lnTo>
                    <a:pt x="142" y="11316"/>
                  </a:lnTo>
                  <a:lnTo>
                    <a:pt x="213" y="11363"/>
                  </a:lnTo>
                  <a:lnTo>
                    <a:pt x="307" y="11410"/>
                  </a:lnTo>
                  <a:lnTo>
                    <a:pt x="401" y="11434"/>
                  </a:lnTo>
                  <a:lnTo>
                    <a:pt x="495" y="11457"/>
                  </a:lnTo>
                  <a:lnTo>
                    <a:pt x="8117" y="11457"/>
                  </a:lnTo>
                  <a:lnTo>
                    <a:pt x="8211" y="11434"/>
                  </a:lnTo>
                  <a:lnTo>
                    <a:pt x="8305" y="11410"/>
                  </a:lnTo>
                  <a:lnTo>
                    <a:pt x="8376" y="11363"/>
                  </a:lnTo>
                  <a:lnTo>
                    <a:pt x="8446" y="11316"/>
                  </a:lnTo>
                  <a:lnTo>
                    <a:pt x="8517" y="11245"/>
                  </a:lnTo>
                  <a:lnTo>
                    <a:pt x="8540" y="11151"/>
                  </a:lnTo>
                  <a:lnTo>
                    <a:pt x="8587" y="11057"/>
                  </a:lnTo>
                  <a:lnTo>
                    <a:pt x="8587" y="10963"/>
                  </a:lnTo>
                  <a:lnTo>
                    <a:pt x="8587" y="495"/>
                  </a:lnTo>
                  <a:lnTo>
                    <a:pt x="8587" y="377"/>
                  </a:lnTo>
                  <a:lnTo>
                    <a:pt x="8540" y="307"/>
                  </a:lnTo>
                  <a:lnTo>
                    <a:pt x="8517" y="212"/>
                  </a:lnTo>
                  <a:lnTo>
                    <a:pt x="8446" y="142"/>
                  </a:lnTo>
                  <a:lnTo>
                    <a:pt x="8376" y="95"/>
                  </a:lnTo>
                  <a:lnTo>
                    <a:pt x="8305" y="48"/>
                  </a:lnTo>
                  <a:lnTo>
                    <a:pt x="8211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6"/>
            <p:cNvSpPr/>
            <p:nvPr/>
          </p:nvSpPr>
          <p:spPr>
            <a:xfrm>
              <a:off x="4720730" y="4521910"/>
              <a:ext cx="262643" cy="256862"/>
            </a:xfrm>
            <a:custGeom>
              <a:avLst/>
              <a:gdLst/>
              <a:ahLst/>
              <a:cxnLst/>
              <a:rect l="l" t="t" r="r" b="b"/>
              <a:pathLst>
                <a:path w="8588" h="8399" extrusionOk="0">
                  <a:moveTo>
                    <a:pt x="401" y="1"/>
                  </a:moveTo>
                  <a:lnTo>
                    <a:pt x="307" y="48"/>
                  </a:lnTo>
                  <a:lnTo>
                    <a:pt x="213" y="95"/>
                  </a:lnTo>
                  <a:lnTo>
                    <a:pt x="142" y="142"/>
                  </a:lnTo>
                  <a:lnTo>
                    <a:pt x="95" y="212"/>
                  </a:lnTo>
                  <a:lnTo>
                    <a:pt x="48" y="307"/>
                  </a:lnTo>
                  <a:lnTo>
                    <a:pt x="1" y="377"/>
                  </a:lnTo>
                  <a:lnTo>
                    <a:pt x="1" y="495"/>
                  </a:lnTo>
                  <a:lnTo>
                    <a:pt x="1" y="7905"/>
                  </a:lnTo>
                  <a:lnTo>
                    <a:pt x="1" y="7999"/>
                  </a:lnTo>
                  <a:lnTo>
                    <a:pt x="48" y="8093"/>
                  </a:lnTo>
                  <a:lnTo>
                    <a:pt x="95" y="8187"/>
                  </a:lnTo>
                  <a:lnTo>
                    <a:pt x="142" y="8258"/>
                  </a:lnTo>
                  <a:lnTo>
                    <a:pt x="213" y="8305"/>
                  </a:lnTo>
                  <a:lnTo>
                    <a:pt x="307" y="8352"/>
                  </a:lnTo>
                  <a:lnTo>
                    <a:pt x="401" y="8375"/>
                  </a:lnTo>
                  <a:lnTo>
                    <a:pt x="495" y="8399"/>
                  </a:lnTo>
                  <a:lnTo>
                    <a:pt x="8587" y="8399"/>
                  </a:lnTo>
                  <a:lnTo>
                    <a:pt x="8587" y="495"/>
                  </a:lnTo>
                  <a:lnTo>
                    <a:pt x="8587" y="377"/>
                  </a:lnTo>
                  <a:lnTo>
                    <a:pt x="8540" y="307"/>
                  </a:lnTo>
                  <a:lnTo>
                    <a:pt x="8517" y="212"/>
                  </a:lnTo>
                  <a:lnTo>
                    <a:pt x="8446" y="142"/>
                  </a:lnTo>
                  <a:lnTo>
                    <a:pt x="8376" y="95"/>
                  </a:lnTo>
                  <a:lnTo>
                    <a:pt x="8305" y="48"/>
                  </a:lnTo>
                  <a:lnTo>
                    <a:pt x="8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6"/>
            <p:cNvSpPr/>
            <p:nvPr/>
          </p:nvSpPr>
          <p:spPr>
            <a:xfrm>
              <a:off x="4720730" y="4521910"/>
              <a:ext cx="262643" cy="350414"/>
            </a:xfrm>
            <a:custGeom>
              <a:avLst/>
              <a:gdLst/>
              <a:ahLst/>
              <a:cxnLst/>
              <a:rect l="l" t="t" r="r" b="b"/>
              <a:pathLst>
                <a:path w="8588" h="11458" fill="none" extrusionOk="0">
                  <a:moveTo>
                    <a:pt x="8587" y="495"/>
                  </a:moveTo>
                  <a:lnTo>
                    <a:pt x="8587" y="10963"/>
                  </a:lnTo>
                  <a:lnTo>
                    <a:pt x="8587" y="10963"/>
                  </a:lnTo>
                  <a:lnTo>
                    <a:pt x="8587" y="11057"/>
                  </a:lnTo>
                  <a:lnTo>
                    <a:pt x="8540" y="11151"/>
                  </a:lnTo>
                  <a:lnTo>
                    <a:pt x="8517" y="11245"/>
                  </a:lnTo>
                  <a:lnTo>
                    <a:pt x="8446" y="11316"/>
                  </a:lnTo>
                  <a:lnTo>
                    <a:pt x="8376" y="11363"/>
                  </a:lnTo>
                  <a:lnTo>
                    <a:pt x="8305" y="11410"/>
                  </a:lnTo>
                  <a:lnTo>
                    <a:pt x="8211" y="11434"/>
                  </a:lnTo>
                  <a:lnTo>
                    <a:pt x="8117" y="11457"/>
                  </a:lnTo>
                  <a:lnTo>
                    <a:pt x="495" y="11457"/>
                  </a:lnTo>
                  <a:lnTo>
                    <a:pt x="495" y="11457"/>
                  </a:lnTo>
                  <a:lnTo>
                    <a:pt x="401" y="11434"/>
                  </a:lnTo>
                  <a:lnTo>
                    <a:pt x="307" y="11410"/>
                  </a:lnTo>
                  <a:lnTo>
                    <a:pt x="213" y="11363"/>
                  </a:lnTo>
                  <a:lnTo>
                    <a:pt x="142" y="11316"/>
                  </a:lnTo>
                  <a:lnTo>
                    <a:pt x="95" y="11245"/>
                  </a:lnTo>
                  <a:lnTo>
                    <a:pt x="48" y="11151"/>
                  </a:lnTo>
                  <a:lnTo>
                    <a:pt x="1" y="11057"/>
                  </a:lnTo>
                  <a:lnTo>
                    <a:pt x="1" y="10963"/>
                  </a:lnTo>
                  <a:lnTo>
                    <a:pt x="1" y="495"/>
                  </a:lnTo>
                  <a:lnTo>
                    <a:pt x="1" y="495"/>
                  </a:lnTo>
                  <a:lnTo>
                    <a:pt x="1" y="377"/>
                  </a:lnTo>
                  <a:lnTo>
                    <a:pt x="48" y="307"/>
                  </a:lnTo>
                  <a:lnTo>
                    <a:pt x="95" y="212"/>
                  </a:lnTo>
                  <a:lnTo>
                    <a:pt x="142" y="142"/>
                  </a:lnTo>
                  <a:lnTo>
                    <a:pt x="213" y="95"/>
                  </a:lnTo>
                  <a:lnTo>
                    <a:pt x="307" y="48"/>
                  </a:lnTo>
                  <a:lnTo>
                    <a:pt x="401" y="1"/>
                  </a:lnTo>
                  <a:lnTo>
                    <a:pt x="495" y="1"/>
                  </a:lnTo>
                  <a:lnTo>
                    <a:pt x="8117" y="1"/>
                  </a:lnTo>
                  <a:lnTo>
                    <a:pt x="8117" y="1"/>
                  </a:lnTo>
                  <a:lnTo>
                    <a:pt x="8211" y="1"/>
                  </a:lnTo>
                  <a:lnTo>
                    <a:pt x="8305" y="48"/>
                  </a:lnTo>
                  <a:lnTo>
                    <a:pt x="8376" y="95"/>
                  </a:lnTo>
                  <a:lnTo>
                    <a:pt x="8446" y="142"/>
                  </a:lnTo>
                  <a:lnTo>
                    <a:pt x="8517" y="212"/>
                  </a:lnTo>
                  <a:lnTo>
                    <a:pt x="8540" y="307"/>
                  </a:lnTo>
                  <a:lnTo>
                    <a:pt x="8587" y="377"/>
                  </a:lnTo>
                  <a:lnTo>
                    <a:pt x="8587" y="495"/>
                  </a:lnTo>
                  <a:lnTo>
                    <a:pt x="8587" y="495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6"/>
            <p:cNvSpPr/>
            <p:nvPr/>
          </p:nvSpPr>
          <p:spPr>
            <a:xfrm>
              <a:off x="4968226" y="4521910"/>
              <a:ext cx="461184" cy="155420"/>
            </a:xfrm>
            <a:custGeom>
              <a:avLst/>
              <a:gdLst/>
              <a:ahLst/>
              <a:cxnLst/>
              <a:rect l="l" t="t" r="r" b="b"/>
              <a:pathLst>
                <a:path w="15080" h="5082" extrusionOk="0">
                  <a:moveTo>
                    <a:pt x="0" y="1"/>
                  </a:moveTo>
                  <a:lnTo>
                    <a:pt x="2988" y="4400"/>
                  </a:lnTo>
                  <a:lnTo>
                    <a:pt x="3105" y="4564"/>
                  </a:lnTo>
                  <a:lnTo>
                    <a:pt x="3247" y="4682"/>
                  </a:lnTo>
                  <a:lnTo>
                    <a:pt x="3388" y="4800"/>
                  </a:lnTo>
                  <a:lnTo>
                    <a:pt x="3552" y="4894"/>
                  </a:lnTo>
                  <a:lnTo>
                    <a:pt x="3717" y="4988"/>
                  </a:lnTo>
                  <a:lnTo>
                    <a:pt x="3882" y="5035"/>
                  </a:lnTo>
                  <a:lnTo>
                    <a:pt x="4070" y="5082"/>
                  </a:lnTo>
                  <a:lnTo>
                    <a:pt x="14562" y="5082"/>
                  </a:lnTo>
                  <a:lnTo>
                    <a:pt x="14703" y="5058"/>
                  </a:lnTo>
                  <a:lnTo>
                    <a:pt x="14844" y="5011"/>
                  </a:lnTo>
                  <a:lnTo>
                    <a:pt x="14938" y="4917"/>
                  </a:lnTo>
                  <a:lnTo>
                    <a:pt x="15032" y="4800"/>
                  </a:lnTo>
                  <a:lnTo>
                    <a:pt x="15079" y="4659"/>
                  </a:lnTo>
                  <a:lnTo>
                    <a:pt x="15079" y="4517"/>
                  </a:lnTo>
                  <a:lnTo>
                    <a:pt x="15056" y="4376"/>
                  </a:lnTo>
                  <a:lnTo>
                    <a:pt x="14985" y="4259"/>
                  </a:lnTo>
                  <a:lnTo>
                    <a:pt x="12562" y="683"/>
                  </a:lnTo>
                  <a:lnTo>
                    <a:pt x="12468" y="518"/>
                  </a:lnTo>
                  <a:lnTo>
                    <a:pt x="12327" y="401"/>
                  </a:lnTo>
                  <a:lnTo>
                    <a:pt x="12186" y="283"/>
                  </a:lnTo>
                  <a:lnTo>
                    <a:pt x="12021" y="189"/>
                  </a:lnTo>
                  <a:lnTo>
                    <a:pt x="11857" y="95"/>
                  </a:lnTo>
                  <a:lnTo>
                    <a:pt x="11668" y="48"/>
                  </a:lnTo>
                  <a:lnTo>
                    <a:pt x="115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6"/>
            <p:cNvSpPr/>
            <p:nvPr/>
          </p:nvSpPr>
          <p:spPr>
            <a:xfrm>
              <a:off x="5041591" y="4630535"/>
              <a:ext cx="387817" cy="46791"/>
            </a:xfrm>
            <a:custGeom>
              <a:avLst/>
              <a:gdLst/>
              <a:ahLst/>
              <a:cxnLst/>
              <a:rect l="l" t="t" r="r" b="b"/>
              <a:pathLst>
                <a:path w="12681" h="1530" extrusionOk="0">
                  <a:moveTo>
                    <a:pt x="1" y="1"/>
                  </a:moveTo>
                  <a:lnTo>
                    <a:pt x="589" y="848"/>
                  </a:lnTo>
                  <a:lnTo>
                    <a:pt x="706" y="1012"/>
                  </a:lnTo>
                  <a:lnTo>
                    <a:pt x="848" y="1130"/>
                  </a:lnTo>
                  <a:lnTo>
                    <a:pt x="989" y="1248"/>
                  </a:lnTo>
                  <a:lnTo>
                    <a:pt x="1153" y="1342"/>
                  </a:lnTo>
                  <a:lnTo>
                    <a:pt x="1318" y="1436"/>
                  </a:lnTo>
                  <a:lnTo>
                    <a:pt x="1483" y="1483"/>
                  </a:lnTo>
                  <a:lnTo>
                    <a:pt x="1671" y="1530"/>
                  </a:lnTo>
                  <a:lnTo>
                    <a:pt x="12163" y="1530"/>
                  </a:lnTo>
                  <a:lnTo>
                    <a:pt x="12304" y="1506"/>
                  </a:lnTo>
                  <a:lnTo>
                    <a:pt x="12445" y="1459"/>
                  </a:lnTo>
                  <a:lnTo>
                    <a:pt x="12539" y="1365"/>
                  </a:lnTo>
                  <a:lnTo>
                    <a:pt x="12633" y="1248"/>
                  </a:lnTo>
                  <a:lnTo>
                    <a:pt x="12680" y="1107"/>
                  </a:lnTo>
                  <a:lnTo>
                    <a:pt x="12680" y="965"/>
                  </a:lnTo>
                  <a:lnTo>
                    <a:pt x="12657" y="824"/>
                  </a:lnTo>
                  <a:lnTo>
                    <a:pt x="12586" y="683"/>
                  </a:lnTo>
                  <a:lnTo>
                    <a:pt x="12139" y="1"/>
                  </a:lnTo>
                  <a:lnTo>
                    <a:pt x="12045" y="95"/>
                  </a:lnTo>
                  <a:lnTo>
                    <a:pt x="11951" y="166"/>
                  </a:lnTo>
                  <a:lnTo>
                    <a:pt x="11833" y="213"/>
                  </a:lnTo>
                  <a:lnTo>
                    <a:pt x="11692" y="236"/>
                  </a:lnTo>
                  <a:lnTo>
                    <a:pt x="848" y="236"/>
                  </a:lnTo>
                  <a:lnTo>
                    <a:pt x="612" y="213"/>
                  </a:lnTo>
                  <a:lnTo>
                    <a:pt x="401" y="166"/>
                  </a:lnTo>
                  <a:lnTo>
                    <a:pt x="212" y="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4E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6"/>
            <p:cNvSpPr/>
            <p:nvPr/>
          </p:nvSpPr>
          <p:spPr>
            <a:xfrm>
              <a:off x="4968226" y="4521910"/>
              <a:ext cx="461184" cy="155420"/>
            </a:xfrm>
            <a:custGeom>
              <a:avLst/>
              <a:gdLst/>
              <a:ahLst/>
              <a:cxnLst/>
              <a:rect l="l" t="t" r="r" b="b"/>
              <a:pathLst>
                <a:path w="15080" h="5082" fill="none" extrusionOk="0">
                  <a:moveTo>
                    <a:pt x="12562" y="683"/>
                  </a:moveTo>
                  <a:lnTo>
                    <a:pt x="14985" y="4259"/>
                  </a:lnTo>
                  <a:lnTo>
                    <a:pt x="14985" y="4259"/>
                  </a:lnTo>
                  <a:lnTo>
                    <a:pt x="15056" y="4376"/>
                  </a:lnTo>
                  <a:lnTo>
                    <a:pt x="15079" y="4517"/>
                  </a:lnTo>
                  <a:lnTo>
                    <a:pt x="15079" y="4659"/>
                  </a:lnTo>
                  <a:lnTo>
                    <a:pt x="15032" y="4800"/>
                  </a:lnTo>
                  <a:lnTo>
                    <a:pt x="14938" y="4917"/>
                  </a:lnTo>
                  <a:lnTo>
                    <a:pt x="14844" y="5011"/>
                  </a:lnTo>
                  <a:lnTo>
                    <a:pt x="14703" y="5058"/>
                  </a:lnTo>
                  <a:lnTo>
                    <a:pt x="14562" y="5082"/>
                  </a:lnTo>
                  <a:lnTo>
                    <a:pt x="4258" y="5082"/>
                  </a:lnTo>
                  <a:lnTo>
                    <a:pt x="4258" y="5082"/>
                  </a:lnTo>
                  <a:lnTo>
                    <a:pt x="4070" y="5082"/>
                  </a:lnTo>
                  <a:lnTo>
                    <a:pt x="3882" y="5035"/>
                  </a:lnTo>
                  <a:lnTo>
                    <a:pt x="3717" y="4988"/>
                  </a:lnTo>
                  <a:lnTo>
                    <a:pt x="3552" y="4894"/>
                  </a:lnTo>
                  <a:lnTo>
                    <a:pt x="3388" y="4800"/>
                  </a:lnTo>
                  <a:lnTo>
                    <a:pt x="3247" y="4682"/>
                  </a:lnTo>
                  <a:lnTo>
                    <a:pt x="3105" y="4564"/>
                  </a:lnTo>
                  <a:lnTo>
                    <a:pt x="2988" y="4400"/>
                  </a:lnTo>
                  <a:lnTo>
                    <a:pt x="0" y="1"/>
                  </a:lnTo>
                  <a:lnTo>
                    <a:pt x="11315" y="1"/>
                  </a:lnTo>
                  <a:lnTo>
                    <a:pt x="11315" y="1"/>
                  </a:lnTo>
                  <a:lnTo>
                    <a:pt x="11504" y="1"/>
                  </a:lnTo>
                  <a:lnTo>
                    <a:pt x="11668" y="48"/>
                  </a:lnTo>
                  <a:lnTo>
                    <a:pt x="11857" y="95"/>
                  </a:lnTo>
                  <a:lnTo>
                    <a:pt x="12021" y="189"/>
                  </a:lnTo>
                  <a:lnTo>
                    <a:pt x="12186" y="283"/>
                  </a:lnTo>
                  <a:lnTo>
                    <a:pt x="12327" y="401"/>
                  </a:lnTo>
                  <a:lnTo>
                    <a:pt x="12468" y="518"/>
                  </a:lnTo>
                  <a:lnTo>
                    <a:pt x="12562" y="683"/>
                  </a:lnTo>
                  <a:lnTo>
                    <a:pt x="12562" y="683"/>
                  </a:lnTo>
                  <a:close/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6"/>
            <p:cNvSpPr/>
            <p:nvPr/>
          </p:nvSpPr>
          <p:spPr>
            <a:xfrm>
              <a:off x="3828669" y="4322641"/>
              <a:ext cx="329526" cy="522349"/>
            </a:xfrm>
            <a:custGeom>
              <a:avLst/>
              <a:gdLst/>
              <a:ahLst/>
              <a:cxnLst/>
              <a:rect l="l" t="t" r="r" b="b"/>
              <a:pathLst>
                <a:path w="10775" h="17080" extrusionOk="0">
                  <a:moveTo>
                    <a:pt x="4212" y="0"/>
                  </a:moveTo>
                  <a:lnTo>
                    <a:pt x="4000" y="24"/>
                  </a:lnTo>
                  <a:lnTo>
                    <a:pt x="3788" y="95"/>
                  </a:lnTo>
                  <a:lnTo>
                    <a:pt x="3576" y="189"/>
                  </a:lnTo>
                  <a:lnTo>
                    <a:pt x="3365" y="330"/>
                  </a:lnTo>
                  <a:lnTo>
                    <a:pt x="3200" y="494"/>
                  </a:lnTo>
                  <a:lnTo>
                    <a:pt x="3059" y="659"/>
                  </a:lnTo>
                  <a:lnTo>
                    <a:pt x="2941" y="847"/>
                  </a:lnTo>
                  <a:lnTo>
                    <a:pt x="2824" y="1036"/>
                  </a:lnTo>
                  <a:lnTo>
                    <a:pt x="2753" y="1247"/>
                  </a:lnTo>
                  <a:lnTo>
                    <a:pt x="2659" y="1459"/>
                  </a:lnTo>
                  <a:lnTo>
                    <a:pt x="2541" y="1906"/>
                  </a:lnTo>
                  <a:lnTo>
                    <a:pt x="2471" y="2353"/>
                  </a:lnTo>
                  <a:lnTo>
                    <a:pt x="2447" y="2800"/>
                  </a:lnTo>
                  <a:lnTo>
                    <a:pt x="2447" y="3200"/>
                  </a:lnTo>
                  <a:lnTo>
                    <a:pt x="2447" y="3576"/>
                  </a:lnTo>
                  <a:lnTo>
                    <a:pt x="2518" y="4211"/>
                  </a:lnTo>
                  <a:lnTo>
                    <a:pt x="2612" y="4846"/>
                  </a:lnTo>
                  <a:lnTo>
                    <a:pt x="2730" y="5458"/>
                  </a:lnTo>
                  <a:lnTo>
                    <a:pt x="2847" y="6046"/>
                  </a:lnTo>
                  <a:lnTo>
                    <a:pt x="2988" y="6634"/>
                  </a:lnTo>
                  <a:lnTo>
                    <a:pt x="3153" y="7199"/>
                  </a:lnTo>
                  <a:lnTo>
                    <a:pt x="3341" y="7740"/>
                  </a:lnTo>
                  <a:lnTo>
                    <a:pt x="3529" y="8281"/>
                  </a:lnTo>
                  <a:lnTo>
                    <a:pt x="3106" y="7905"/>
                  </a:lnTo>
                  <a:lnTo>
                    <a:pt x="2871" y="7693"/>
                  </a:lnTo>
                  <a:lnTo>
                    <a:pt x="2612" y="7528"/>
                  </a:lnTo>
                  <a:lnTo>
                    <a:pt x="2330" y="7364"/>
                  </a:lnTo>
                  <a:lnTo>
                    <a:pt x="2047" y="7222"/>
                  </a:lnTo>
                  <a:lnTo>
                    <a:pt x="1765" y="7105"/>
                  </a:lnTo>
                  <a:lnTo>
                    <a:pt x="1459" y="7011"/>
                  </a:lnTo>
                  <a:lnTo>
                    <a:pt x="1200" y="6987"/>
                  </a:lnTo>
                  <a:lnTo>
                    <a:pt x="965" y="7011"/>
                  </a:lnTo>
                  <a:lnTo>
                    <a:pt x="777" y="7081"/>
                  </a:lnTo>
                  <a:lnTo>
                    <a:pt x="589" y="7175"/>
                  </a:lnTo>
                  <a:lnTo>
                    <a:pt x="424" y="7317"/>
                  </a:lnTo>
                  <a:lnTo>
                    <a:pt x="283" y="7458"/>
                  </a:lnTo>
                  <a:lnTo>
                    <a:pt x="165" y="7646"/>
                  </a:lnTo>
                  <a:lnTo>
                    <a:pt x="71" y="7834"/>
                  </a:lnTo>
                  <a:lnTo>
                    <a:pt x="24" y="8022"/>
                  </a:lnTo>
                  <a:lnTo>
                    <a:pt x="1" y="8234"/>
                  </a:lnTo>
                  <a:lnTo>
                    <a:pt x="24" y="8446"/>
                  </a:lnTo>
                  <a:lnTo>
                    <a:pt x="71" y="8634"/>
                  </a:lnTo>
                  <a:lnTo>
                    <a:pt x="165" y="8822"/>
                  </a:lnTo>
                  <a:lnTo>
                    <a:pt x="283" y="9010"/>
                  </a:lnTo>
                  <a:lnTo>
                    <a:pt x="471" y="9151"/>
                  </a:lnTo>
                  <a:lnTo>
                    <a:pt x="683" y="9293"/>
                  </a:lnTo>
                  <a:lnTo>
                    <a:pt x="942" y="9410"/>
                  </a:lnTo>
                  <a:lnTo>
                    <a:pt x="1247" y="9481"/>
                  </a:lnTo>
                  <a:lnTo>
                    <a:pt x="1600" y="9551"/>
                  </a:lnTo>
                  <a:lnTo>
                    <a:pt x="1977" y="9575"/>
                  </a:lnTo>
                  <a:lnTo>
                    <a:pt x="2400" y="9551"/>
                  </a:lnTo>
                  <a:lnTo>
                    <a:pt x="2847" y="9504"/>
                  </a:lnTo>
                  <a:lnTo>
                    <a:pt x="3365" y="9387"/>
                  </a:lnTo>
                  <a:lnTo>
                    <a:pt x="3929" y="9222"/>
                  </a:lnTo>
                  <a:lnTo>
                    <a:pt x="4306" y="10045"/>
                  </a:lnTo>
                  <a:lnTo>
                    <a:pt x="4729" y="10822"/>
                  </a:lnTo>
                  <a:lnTo>
                    <a:pt x="5153" y="11551"/>
                  </a:lnTo>
                  <a:lnTo>
                    <a:pt x="5599" y="12233"/>
                  </a:lnTo>
                  <a:lnTo>
                    <a:pt x="6046" y="12868"/>
                  </a:lnTo>
                  <a:lnTo>
                    <a:pt x="6517" y="13456"/>
                  </a:lnTo>
                  <a:lnTo>
                    <a:pt x="6964" y="14021"/>
                  </a:lnTo>
                  <a:lnTo>
                    <a:pt x="7434" y="14515"/>
                  </a:lnTo>
                  <a:lnTo>
                    <a:pt x="7858" y="14985"/>
                  </a:lnTo>
                  <a:lnTo>
                    <a:pt x="8305" y="15409"/>
                  </a:lnTo>
                  <a:lnTo>
                    <a:pt x="8705" y="15785"/>
                  </a:lnTo>
                  <a:lnTo>
                    <a:pt x="9081" y="16115"/>
                  </a:lnTo>
                  <a:lnTo>
                    <a:pt x="9740" y="16656"/>
                  </a:lnTo>
                  <a:lnTo>
                    <a:pt x="10210" y="17009"/>
                  </a:lnTo>
                  <a:lnTo>
                    <a:pt x="10281" y="17056"/>
                  </a:lnTo>
                  <a:lnTo>
                    <a:pt x="10351" y="17079"/>
                  </a:lnTo>
                  <a:lnTo>
                    <a:pt x="10493" y="17079"/>
                  </a:lnTo>
                  <a:lnTo>
                    <a:pt x="10563" y="17056"/>
                  </a:lnTo>
                  <a:lnTo>
                    <a:pt x="10634" y="17032"/>
                  </a:lnTo>
                  <a:lnTo>
                    <a:pt x="10681" y="16985"/>
                  </a:lnTo>
                  <a:lnTo>
                    <a:pt x="10728" y="16914"/>
                  </a:lnTo>
                  <a:lnTo>
                    <a:pt x="10775" y="16797"/>
                  </a:lnTo>
                  <a:lnTo>
                    <a:pt x="10775" y="16656"/>
                  </a:lnTo>
                  <a:lnTo>
                    <a:pt x="10728" y="16538"/>
                  </a:lnTo>
                  <a:lnTo>
                    <a:pt x="10634" y="16444"/>
                  </a:lnTo>
                  <a:lnTo>
                    <a:pt x="10281" y="16162"/>
                  </a:lnTo>
                  <a:lnTo>
                    <a:pt x="9810" y="15809"/>
                  </a:lnTo>
                  <a:lnTo>
                    <a:pt x="9269" y="15315"/>
                  </a:lnTo>
                  <a:lnTo>
                    <a:pt x="8634" y="14727"/>
                  </a:lnTo>
                  <a:lnTo>
                    <a:pt x="7952" y="14044"/>
                  </a:lnTo>
                  <a:lnTo>
                    <a:pt x="7599" y="13645"/>
                  </a:lnTo>
                  <a:lnTo>
                    <a:pt x="7246" y="13221"/>
                  </a:lnTo>
                  <a:lnTo>
                    <a:pt x="6893" y="12774"/>
                  </a:lnTo>
                  <a:lnTo>
                    <a:pt x="6540" y="12304"/>
                  </a:lnTo>
                  <a:lnTo>
                    <a:pt x="6188" y="11810"/>
                  </a:lnTo>
                  <a:lnTo>
                    <a:pt x="5835" y="11269"/>
                  </a:lnTo>
                  <a:lnTo>
                    <a:pt x="6376" y="10939"/>
                  </a:lnTo>
                  <a:lnTo>
                    <a:pt x="6823" y="10633"/>
                  </a:lnTo>
                  <a:lnTo>
                    <a:pt x="7199" y="10304"/>
                  </a:lnTo>
                  <a:lnTo>
                    <a:pt x="7505" y="9998"/>
                  </a:lnTo>
                  <a:lnTo>
                    <a:pt x="7740" y="9692"/>
                  </a:lnTo>
                  <a:lnTo>
                    <a:pt x="7905" y="9410"/>
                  </a:lnTo>
                  <a:lnTo>
                    <a:pt x="8022" y="9128"/>
                  </a:lnTo>
                  <a:lnTo>
                    <a:pt x="8093" y="8846"/>
                  </a:lnTo>
                  <a:lnTo>
                    <a:pt x="8117" y="8657"/>
                  </a:lnTo>
                  <a:lnTo>
                    <a:pt x="8117" y="8469"/>
                  </a:lnTo>
                  <a:lnTo>
                    <a:pt x="8070" y="8281"/>
                  </a:lnTo>
                  <a:lnTo>
                    <a:pt x="7999" y="8116"/>
                  </a:lnTo>
                  <a:lnTo>
                    <a:pt x="7905" y="7975"/>
                  </a:lnTo>
                  <a:lnTo>
                    <a:pt x="7787" y="7834"/>
                  </a:lnTo>
                  <a:lnTo>
                    <a:pt x="7670" y="7716"/>
                  </a:lnTo>
                  <a:lnTo>
                    <a:pt x="7505" y="7622"/>
                  </a:lnTo>
                  <a:lnTo>
                    <a:pt x="7364" y="7552"/>
                  </a:lnTo>
                  <a:lnTo>
                    <a:pt x="7176" y="7505"/>
                  </a:lnTo>
                  <a:lnTo>
                    <a:pt x="7011" y="7481"/>
                  </a:lnTo>
                  <a:lnTo>
                    <a:pt x="6823" y="7481"/>
                  </a:lnTo>
                  <a:lnTo>
                    <a:pt x="6658" y="7505"/>
                  </a:lnTo>
                  <a:lnTo>
                    <a:pt x="6470" y="7552"/>
                  </a:lnTo>
                  <a:lnTo>
                    <a:pt x="6305" y="7646"/>
                  </a:lnTo>
                  <a:lnTo>
                    <a:pt x="6141" y="7763"/>
                  </a:lnTo>
                  <a:lnTo>
                    <a:pt x="5999" y="7881"/>
                  </a:lnTo>
                  <a:lnTo>
                    <a:pt x="5882" y="8022"/>
                  </a:lnTo>
                  <a:lnTo>
                    <a:pt x="5764" y="8187"/>
                  </a:lnTo>
                  <a:lnTo>
                    <a:pt x="5694" y="8352"/>
                  </a:lnTo>
                  <a:lnTo>
                    <a:pt x="5599" y="8516"/>
                  </a:lnTo>
                  <a:lnTo>
                    <a:pt x="5529" y="8681"/>
                  </a:lnTo>
                  <a:lnTo>
                    <a:pt x="5435" y="9057"/>
                  </a:lnTo>
                  <a:lnTo>
                    <a:pt x="5364" y="9410"/>
                  </a:lnTo>
                  <a:lnTo>
                    <a:pt x="5341" y="9787"/>
                  </a:lnTo>
                  <a:lnTo>
                    <a:pt x="5341" y="10139"/>
                  </a:lnTo>
                  <a:lnTo>
                    <a:pt x="5364" y="10492"/>
                  </a:lnTo>
                  <a:lnTo>
                    <a:pt x="4988" y="9810"/>
                  </a:lnTo>
                  <a:lnTo>
                    <a:pt x="4635" y="9081"/>
                  </a:lnTo>
                  <a:lnTo>
                    <a:pt x="4329" y="8328"/>
                  </a:lnTo>
                  <a:lnTo>
                    <a:pt x="4023" y="7552"/>
                  </a:lnTo>
                  <a:lnTo>
                    <a:pt x="3765" y="6728"/>
                  </a:lnTo>
                  <a:lnTo>
                    <a:pt x="3553" y="5858"/>
                  </a:lnTo>
                  <a:lnTo>
                    <a:pt x="3365" y="4964"/>
                  </a:lnTo>
                  <a:lnTo>
                    <a:pt x="3224" y="4047"/>
                  </a:lnTo>
                  <a:lnTo>
                    <a:pt x="3670" y="3811"/>
                  </a:lnTo>
                  <a:lnTo>
                    <a:pt x="4047" y="3553"/>
                  </a:lnTo>
                  <a:lnTo>
                    <a:pt x="4400" y="3294"/>
                  </a:lnTo>
                  <a:lnTo>
                    <a:pt x="4682" y="3012"/>
                  </a:lnTo>
                  <a:lnTo>
                    <a:pt x="4941" y="2729"/>
                  </a:lnTo>
                  <a:lnTo>
                    <a:pt x="5129" y="2447"/>
                  </a:lnTo>
                  <a:lnTo>
                    <a:pt x="5317" y="2141"/>
                  </a:lnTo>
                  <a:lnTo>
                    <a:pt x="5435" y="1859"/>
                  </a:lnTo>
                  <a:lnTo>
                    <a:pt x="5529" y="1624"/>
                  </a:lnTo>
                  <a:lnTo>
                    <a:pt x="5552" y="1388"/>
                  </a:lnTo>
                  <a:lnTo>
                    <a:pt x="5529" y="1177"/>
                  </a:lnTo>
                  <a:lnTo>
                    <a:pt x="5482" y="965"/>
                  </a:lnTo>
                  <a:lnTo>
                    <a:pt x="5411" y="753"/>
                  </a:lnTo>
                  <a:lnTo>
                    <a:pt x="5294" y="589"/>
                  </a:lnTo>
                  <a:lnTo>
                    <a:pt x="5153" y="424"/>
                  </a:lnTo>
                  <a:lnTo>
                    <a:pt x="4988" y="283"/>
                  </a:lnTo>
                  <a:lnTo>
                    <a:pt x="4823" y="165"/>
                  </a:lnTo>
                  <a:lnTo>
                    <a:pt x="4635" y="95"/>
                  </a:lnTo>
                  <a:lnTo>
                    <a:pt x="4423" y="24"/>
                  </a:lnTo>
                  <a:lnTo>
                    <a:pt x="4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6"/>
            <p:cNvSpPr/>
            <p:nvPr/>
          </p:nvSpPr>
          <p:spPr>
            <a:xfrm>
              <a:off x="3805641" y="4299614"/>
              <a:ext cx="376318" cy="569110"/>
            </a:xfrm>
            <a:custGeom>
              <a:avLst/>
              <a:gdLst/>
              <a:ahLst/>
              <a:cxnLst/>
              <a:rect l="l" t="t" r="r" b="b"/>
              <a:pathLst>
                <a:path w="12305" h="18609" extrusionOk="0">
                  <a:moveTo>
                    <a:pt x="4965" y="753"/>
                  </a:moveTo>
                  <a:lnTo>
                    <a:pt x="5106" y="777"/>
                  </a:lnTo>
                  <a:lnTo>
                    <a:pt x="5270" y="801"/>
                  </a:lnTo>
                  <a:lnTo>
                    <a:pt x="5412" y="848"/>
                  </a:lnTo>
                  <a:lnTo>
                    <a:pt x="5576" y="918"/>
                  </a:lnTo>
                  <a:lnTo>
                    <a:pt x="5694" y="989"/>
                  </a:lnTo>
                  <a:lnTo>
                    <a:pt x="5835" y="1106"/>
                  </a:lnTo>
                  <a:lnTo>
                    <a:pt x="5953" y="1200"/>
                  </a:lnTo>
                  <a:lnTo>
                    <a:pt x="6047" y="1342"/>
                  </a:lnTo>
                  <a:lnTo>
                    <a:pt x="6141" y="1459"/>
                  </a:lnTo>
                  <a:lnTo>
                    <a:pt x="6211" y="1600"/>
                  </a:lnTo>
                  <a:lnTo>
                    <a:pt x="6258" y="1765"/>
                  </a:lnTo>
                  <a:lnTo>
                    <a:pt x="6282" y="1930"/>
                  </a:lnTo>
                  <a:lnTo>
                    <a:pt x="6305" y="2094"/>
                  </a:lnTo>
                  <a:lnTo>
                    <a:pt x="6282" y="2259"/>
                  </a:lnTo>
                  <a:lnTo>
                    <a:pt x="6258" y="2424"/>
                  </a:lnTo>
                  <a:lnTo>
                    <a:pt x="6188" y="2612"/>
                  </a:lnTo>
                  <a:lnTo>
                    <a:pt x="6070" y="2894"/>
                  </a:lnTo>
                  <a:lnTo>
                    <a:pt x="5882" y="3200"/>
                  </a:lnTo>
                  <a:lnTo>
                    <a:pt x="5694" y="3482"/>
                  </a:lnTo>
                  <a:lnTo>
                    <a:pt x="5435" y="3765"/>
                  </a:lnTo>
                  <a:lnTo>
                    <a:pt x="5153" y="4047"/>
                  </a:lnTo>
                  <a:lnTo>
                    <a:pt x="4800" y="4306"/>
                  </a:lnTo>
                  <a:lnTo>
                    <a:pt x="4423" y="4564"/>
                  </a:lnTo>
                  <a:lnTo>
                    <a:pt x="3977" y="4800"/>
                  </a:lnTo>
                  <a:lnTo>
                    <a:pt x="4118" y="5717"/>
                  </a:lnTo>
                  <a:lnTo>
                    <a:pt x="4306" y="6611"/>
                  </a:lnTo>
                  <a:lnTo>
                    <a:pt x="4518" y="7481"/>
                  </a:lnTo>
                  <a:lnTo>
                    <a:pt x="4776" y="8305"/>
                  </a:lnTo>
                  <a:lnTo>
                    <a:pt x="5082" y="9081"/>
                  </a:lnTo>
                  <a:lnTo>
                    <a:pt x="5388" y="9834"/>
                  </a:lnTo>
                  <a:lnTo>
                    <a:pt x="5741" y="10563"/>
                  </a:lnTo>
                  <a:lnTo>
                    <a:pt x="6117" y="11245"/>
                  </a:lnTo>
                  <a:lnTo>
                    <a:pt x="6094" y="10892"/>
                  </a:lnTo>
                  <a:lnTo>
                    <a:pt x="6094" y="10540"/>
                  </a:lnTo>
                  <a:lnTo>
                    <a:pt x="6117" y="10163"/>
                  </a:lnTo>
                  <a:lnTo>
                    <a:pt x="6188" y="9810"/>
                  </a:lnTo>
                  <a:lnTo>
                    <a:pt x="6282" y="9434"/>
                  </a:lnTo>
                  <a:lnTo>
                    <a:pt x="6352" y="9269"/>
                  </a:lnTo>
                  <a:lnTo>
                    <a:pt x="6447" y="9105"/>
                  </a:lnTo>
                  <a:lnTo>
                    <a:pt x="6517" y="8940"/>
                  </a:lnTo>
                  <a:lnTo>
                    <a:pt x="6635" y="8775"/>
                  </a:lnTo>
                  <a:lnTo>
                    <a:pt x="6752" y="8634"/>
                  </a:lnTo>
                  <a:lnTo>
                    <a:pt x="6894" y="8516"/>
                  </a:lnTo>
                  <a:lnTo>
                    <a:pt x="7082" y="8375"/>
                  </a:lnTo>
                  <a:lnTo>
                    <a:pt x="7270" y="8305"/>
                  </a:lnTo>
                  <a:lnTo>
                    <a:pt x="7458" y="8234"/>
                  </a:lnTo>
                  <a:lnTo>
                    <a:pt x="7670" y="8234"/>
                  </a:lnTo>
                  <a:lnTo>
                    <a:pt x="7929" y="8258"/>
                  </a:lnTo>
                  <a:lnTo>
                    <a:pt x="8164" y="8328"/>
                  </a:lnTo>
                  <a:lnTo>
                    <a:pt x="8376" y="8446"/>
                  </a:lnTo>
                  <a:lnTo>
                    <a:pt x="8564" y="8611"/>
                  </a:lnTo>
                  <a:lnTo>
                    <a:pt x="8728" y="8822"/>
                  </a:lnTo>
                  <a:lnTo>
                    <a:pt x="8775" y="8940"/>
                  </a:lnTo>
                  <a:lnTo>
                    <a:pt x="8823" y="9058"/>
                  </a:lnTo>
                  <a:lnTo>
                    <a:pt x="8846" y="9175"/>
                  </a:lnTo>
                  <a:lnTo>
                    <a:pt x="8870" y="9316"/>
                  </a:lnTo>
                  <a:lnTo>
                    <a:pt x="8870" y="9457"/>
                  </a:lnTo>
                  <a:lnTo>
                    <a:pt x="8846" y="9599"/>
                  </a:lnTo>
                  <a:lnTo>
                    <a:pt x="8775" y="9881"/>
                  </a:lnTo>
                  <a:lnTo>
                    <a:pt x="8658" y="10163"/>
                  </a:lnTo>
                  <a:lnTo>
                    <a:pt x="8493" y="10445"/>
                  </a:lnTo>
                  <a:lnTo>
                    <a:pt x="8258" y="10751"/>
                  </a:lnTo>
                  <a:lnTo>
                    <a:pt x="7952" y="11057"/>
                  </a:lnTo>
                  <a:lnTo>
                    <a:pt x="7576" y="11386"/>
                  </a:lnTo>
                  <a:lnTo>
                    <a:pt x="7129" y="11692"/>
                  </a:lnTo>
                  <a:lnTo>
                    <a:pt x="6588" y="12022"/>
                  </a:lnTo>
                  <a:lnTo>
                    <a:pt x="6941" y="12563"/>
                  </a:lnTo>
                  <a:lnTo>
                    <a:pt x="7293" y="13057"/>
                  </a:lnTo>
                  <a:lnTo>
                    <a:pt x="7646" y="13527"/>
                  </a:lnTo>
                  <a:lnTo>
                    <a:pt x="7999" y="13974"/>
                  </a:lnTo>
                  <a:lnTo>
                    <a:pt x="8352" y="14398"/>
                  </a:lnTo>
                  <a:lnTo>
                    <a:pt x="8705" y="14797"/>
                  </a:lnTo>
                  <a:lnTo>
                    <a:pt x="9387" y="15480"/>
                  </a:lnTo>
                  <a:lnTo>
                    <a:pt x="10022" y="16068"/>
                  </a:lnTo>
                  <a:lnTo>
                    <a:pt x="10563" y="16562"/>
                  </a:lnTo>
                  <a:lnTo>
                    <a:pt x="11034" y="16915"/>
                  </a:lnTo>
                  <a:lnTo>
                    <a:pt x="11387" y="17197"/>
                  </a:lnTo>
                  <a:lnTo>
                    <a:pt x="11481" y="17291"/>
                  </a:lnTo>
                  <a:lnTo>
                    <a:pt x="11528" y="17409"/>
                  </a:lnTo>
                  <a:lnTo>
                    <a:pt x="11528" y="17550"/>
                  </a:lnTo>
                  <a:lnTo>
                    <a:pt x="11481" y="17667"/>
                  </a:lnTo>
                  <a:lnTo>
                    <a:pt x="11434" y="17738"/>
                  </a:lnTo>
                  <a:lnTo>
                    <a:pt x="11340" y="17785"/>
                  </a:lnTo>
                  <a:lnTo>
                    <a:pt x="11269" y="17832"/>
                  </a:lnTo>
                  <a:lnTo>
                    <a:pt x="11057" y="17832"/>
                  </a:lnTo>
                  <a:lnTo>
                    <a:pt x="10963" y="17762"/>
                  </a:lnTo>
                  <a:lnTo>
                    <a:pt x="10493" y="17409"/>
                  </a:lnTo>
                  <a:lnTo>
                    <a:pt x="9834" y="16868"/>
                  </a:lnTo>
                  <a:lnTo>
                    <a:pt x="9458" y="16538"/>
                  </a:lnTo>
                  <a:lnTo>
                    <a:pt x="9058" y="16162"/>
                  </a:lnTo>
                  <a:lnTo>
                    <a:pt x="8611" y="15738"/>
                  </a:lnTo>
                  <a:lnTo>
                    <a:pt x="8187" y="15268"/>
                  </a:lnTo>
                  <a:lnTo>
                    <a:pt x="7717" y="14774"/>
                  </a:lnTo>
                  <a:lnTo>
                    <a:pt x="7270" y="14209"/>
                  </a:lnTo>
                  <a:lnTo>
                    <a:pt x="6799" y="13621"/>
                  </a:lnTo>
                  <a:lnTo>
                    <a:pt x="6352" y="12986"/>
                  </a:lnTo>
                  <a:lnTo>
                    <a:pt x="5906" y="12304"/>
                  </a:lnTo>
                  <a:lnTo>
                    <a:pt x="5482" y="11575"/>
                  </a:lnTo>
                  <a:lnTo>
                    <a:pt x="5059" y="10798"/>
                  </a:lnTo>
                  <a:lnTo>
                    <a:pt x="4682" y="9975"/>
                  </a:lnTo>
                  <a:lnTo>
                    <a:pt x="4141" y="10140"/>
                  </a:lnTo>
                  <a:lnTo>
                    <a:pt x="3647" y="10234"/>
                  </a:lnTo>
                  <a:lnTo>
                    <a:pt x="3177" y="10304"/>
                  </a:lnTo>
                  <a:lnTo>
                    <a:pt x="2777" y="10328"/>
                  </a:lnTo>
                  <a:lnTo>
                    <a:pt x="2377" y="10304"/>
                  </a:lnTo>
                  <a:lnTo>
                    <a:pt x="2024" y="10234"/>
                  </a:lnTo>
                  <a:lnTo>
                    <a:pt x="1695" y="10163"/>
                  </a:lnTo>
                  <a:lnTo>
                    <a:pt x="1436" y="10046"/>
                  </a:lnTo>
                  <a:lnTo>
                    <a:pt x="1224" y="9928"/>
                  </a:lnTo>
                  <a:lnTo>
                    <a:pt x="1060" y="9787"/>
                  </a:lnTo>
                  <a:lnTo>
                    <a:pt x="942" y="9622"/>
                  </a:lnTo>
                  <a:lnTo>
                    <a:pt x="848" y="9434"/>
                  </a:lnTo>
                  <a:lnTo>
                    <a:pt x="801" y="9246"/>
                  </a:lnTo>
                  <a:lnTo>
                    <a:pt x="777" y="9058"/>
                  </a:lnTo>
                  <a:lnTo>
                    <a:pt x="777" y="8869"/>
                  </a:lnTo>
                  <a:lnTo>
                    <a:pt x="801" y="8681"/>
                  </a:lnTo>
                  <a:lnTo>
                    <a:pt x="871" y="8493"/>
                  </a:lnTo>
                  <a:lnTo>
                    <a:pt x="965" y="8328"/>
                  </a:lnTo>
                  <a:lnTo>
                    <a:pt x="1060" y="8164"/>
                  </a:lnTo>
                  <a:lnTo>
                    <a:pt x="1201" y="8022"/>
                  </a:lnTo>
                  <a:lnTo>
                    <a:pt x="1365" y="7905"/>
                  </a:lnTo>
                  <a:lnTo>
                    <a:pt x="1530" y="7834"/>
                  </a:lnTo>
                  <a:lnTo>
                    <a:pt x="1742" y="7764"/>
                  </a:lnTo>
                  <a:lnTo>
                    <a:pt x="1953" y="7740"/>
                  </a:lnTo>
                  <a:lnTo>
                    <a:pt x="2212" y="7764"/>
                  </a:lnTo>
                  <a:lnTo>
                    <a:pt x="2518" y="7858"/>
                  </a:lnTo>
                  <a:lnTo>
                    <a:pt x="2800" y="7975"/>
                  </a:lnTo>
                  <a:lnTo>
                    <a:pt x="3083" y="8117"/>
                  </a:lnTo>
                  <a:lnTo>
                    <a:pt x="3365" y="8281"/>
                  </a:lnTo>
                  <a:lnTo>
                    <a:pt x="3624" y="8446"/>
                  </a:lnTo>
                  <a:lnTo>
                    <a:pt x="3859" y="8658"/>
                  </a:lnTo>
                  <a:lnTo>
                    <a:pt x="4282" y="9034"/>
                  </a:lnTo>
                  <a:lnTo>
                    <a:pt x="4094" y="8493"/>
                  </a:lnTo>
                  <a:lnTo>
                    <a:pt x="3906" y="7952"/>
                  </a:lnTo>
                  <a:lnTo>
                    <a:pt x="3741" y="7387"/>
                  </a:lnTo>
                  <a:lnTo>
                    <a:pt x="3600" y="6799"/>
                  </a:lnTo>
                  <a:lnTo>
                    <a:pt x="3483" y="6211"/>
                  </a:lnTo>
                  <a:lnTo>
                    <a:pt x="3365" y="5599"/>
                  </a:lnTo>
                  <a:lnTo>
                    <a:pt x="3271" y="4964"/>
                  </a:lnTo>
                  <a:lnTo>
                    <a:pt x="3200" y="4329"/>
                  </a:lnTo>
                  <a:lnTo>
                    <a:pt x="3200" y="3953"/>
                  </a:lnTo>
                  <a:lnTo>
                    <a:pt x="3200" y="3553"/>
                  </a:lnTo>
                  <a:lnTo>
                    <a:pt x="3224" y="3106"/>
                  </a:lnTo>
                  <a:lnTo>
                    <a:pt x="3294" y="2659"/>
                  </a:lnTo>
                  <a:lnTo>
                    <a:pt x="3412" y="2212"/>
                  </a:lnTo>
                  <a:lnTo>
                    <a:pt x="3506" y="2000"/>
                  </a:lnTo>
                  <a:lnTo>
                    <a:pt x="3577" y="1789"/>
                  </a:lnTo>
                  <a:lnTo>
                    <a:pt x="3694" y="1600"/>
                  </a:lnTo>
                  <a:lnTo>
                    <a:pt x="3812" y="1412"/>
                  </a:lnTo>
                  <a:lnTo>
                    <a:pt x="3953" y="1247"/>
                  </a:lnTo>
                  <a:lnTo>
                    <a:pt x="4118" y="1083"/>
                  </a:lnTo>
                  <a:lnTo>
                    <a:pt x="4329" y="942"/>
                  </a:lnTo>
                  <a:lnTo>
                    <a:pt x="4541" y="848"/>
                  </a:lnTo>
                  <a:lnTo>
                    <a:pt x="4729" y="777"/>
                  </a:lnTo>
                  <a:lnTo>
                    <a:pt x="4965" y="753"/>
                  </a:lnTo>
                  <a:close/>
                  <a:moveTo>
                    <a:pt x="4776" y="1"/>
                  </a:moveTo>
                  <a:lnTo>
                    <a:pt x="4588" y="24"/>
                  </a:lnTo>
                  <a:lnTo>
                    <a:pt x="4423" y="71"/>
                  </a:lnTo>
                  <a:lnTo>
                    <a:pt x="4259" y="142"/>
                  </a:lnTo>
                  <a:lnTo>
                    <a:pt x="4094" y="212"/>
                  </a:lnTo>
                  <a:lnTo>
                    <a:pt x="3929" y="283"/>
                  </a:lnTo>
                  <a:lnTo>
                    <a:pt x="3765" y="401"/>
                  </a:lnTo>
                  <a:lnTo>
                    <a:pt x="3624" y="518"/>
                  </a:lnTo>
                  <a:lnTo>
                    <a:pt x="3435" y="683"/>
                  </a:lnTo>
                  <a:lnTo>
                    <a:pt x="3271" y="895"/>
                  </a:lnTo>
                  <a:lnTo>
                    <a:pt x="3106" y="1083"/>
                  </a:lnTo>
                  <a:lnTo>
                    <a:pt x="2989" y="1318"/>
                  </a:lnTo>
                  <a:lnTo>
                    <a:pt x="2871" y="1530"/>
                  </a:lnTo>
                  <a:lnTo>
                    <a:pt x="2753" y="1765"/>
                  </a:lnTo>
                  <a:lnTo>
                    <a:pt x="2683" y="2000"/>
                  </a:lnTo>
                  <a:lnTo>
                    <a:pt x="2612" y="2259"/>
                  </a:lnTo>
                  <a:lnTo>
                    <a:pt x="2518" y="2753"/>
                  </a:lnTo>
                  <a:lnTo>
                    <a:pt x="2447" y="3247"/>
                  </a:lnTo>
                  <a:lnTo>
                    <a:pt x="2424" y="3741"/>
                  </a:lnTo>
                  <a:lnTo>
                    <a:pt x="2447" y="4212"/>
                  </a:lnTo>
                  <a:lnTo>
                    <a:pt x="2447" y="4400"/>
                  </a:lnTo>
                  <a:lnTo>
                    <a:pt x="2518" y="5105"/>
                  </a:lnTo>
                  <a:lnTo>
                    <a:pt x="2612" y="5811"/>
                  </a:lnTo>
                  <a:lnTo>
                    <a:pt x="2753" y="6493"/>
                  </a:lnTo>
                  <a:lnTo>
                    <a:pt x="2918" y="7176"/>
                  </a:lnTo>
                  <a:lnTo>
                    <a:pt x="2636" y="7105"/>
                  </a:lnTo>
                  <a:lnTo>
                    <a:pt x="2353" y="7034"/>
                  </a:lnTo>
                  <a:lnTo>
                    <a:pt x="2142" y="6987"/>
                  </a:lnTo>
                  <a:lnTo>
                    <a:pt x="1789" y="6987"/>
                  </a:lnTo>
                  <a:lnTo>
                    <a:pt x="1624" y="7011"/>
                  </a:lnTo>
                  <a:lnTo>
                    <a:pt x="1459" y="7058"/>
                  </a:lnTo>
                  <a:lnTo>
                    <a:pt x="1295" y="7105"/>
                  </a:lnTo>
                  <a:lnTo>
                    <a:pt x="1012" y="7246"/>
                  </a:lnTo>
                  <a:lnTo>
                    <a:pt x="754" y="7411"/>
                  </a:lnTo>
                  <a:lnTo>
                    <a:pt x="518" y="7646"/>
                  </a:lnTo>
                  <a:lnTo>
                    <a:pt x="307" y="7905"/>
                  </a:lnTo>
                  <a:lnTo>
                    <a:pt x="166" y="8211"/>
                  </a:lnTo>
                  <a:lnTo>
                    <a:pt x="95" y="8375"/>
                  </a:lnTo>
                  <a:lnTo>
                    <a:pt x="48" y="8540"/>
                  </a:lnTo>
                  <a:lnTo>
                    <a:pt x="24" y="8705"/>
                  </a:lnTo>
                  <a:lnTo>
                    <a:pt x="1" y="8869"/>
                  </a:lnTo>
                  <a:lnTo>
                    <a:pt x="1" y="9199"/>
                  </a:lnTo>
                  <a:lnTo>
                    <a:pt x="71" y="9528"/>
                  </a:lnTo>
                  <a:lnTo>
                    <a:pt x="189" y="9810"/>
                  </a:lnTo>
                  <a:lnTo>
                    <a:pt x="354" y="10093"/>
                  </a:lnTo>
                  <a:lnTo>
                    <a:pt x="542" y="10351"/>
                  </a:lnTo>
                  <a:lnTo>
                    <a:pt x="801" y="10563"/>
                  </a:lnTo>
                  <a:lnTo>
                    <a:pt x="942" y="10634"/>
                  </a:lnTo>
                  <a:lnTo>
                    <a:pt x="1083" y="10728"/>
                  </a:lnTo>
                  <a:lnTo>
                    <a:pt x="1483" y="10892"/>
                  </a:lnTo>
                  <a:lnTo>
                    <a:pt x="1883" y="10987"/>
                  </a:lnTo>
                  <a:lnTo>
                    <a:pt x="2306" y="11057"/>
                  </a:lnTo>
                  <a:lnTo>
                    <a:pt x="2777" y="11081"/>
                  </a:lnTo>
                  <a:lnTo>
                    <a:pt x="3130" y="11081"/>
                  </a:lnTo>
                  <a:lnTo>
                    <a:pt x="3483" y="11034"/>
                  </a:lnTo>
                  <a:lnTo>
                    <a:pt x="3859" y="10987"/>
                  </a:lnTo>
                  <a:lnTo>
                    <a:pt x="4259" y="10892"/>
                  </a:lnTo>
                  <a:lnTo>
                    <a:pt x="4659" y="11669"/>
                  </a:lnTo>
                  <a:lnTo>
                    <a:pt x="5082" y="12422"/>
                  </a:lnTo>
                  <a:lnTo>
                    <a:pt x="5529" y="13127"/>
                  </a:lnTo>
                  <a:lnTo>
                    <a:pt x="5976" y="13786"/>
                  </a:lnTo>
                  <a:lnTo>
                    <a:pt x="6447" y="14398"/>
                  </a:lnTo>
                  <a:lnTo>
                    <a:pt x="6894" y="14962"/>
                  </a:lnTo>
                  <a:lnTo>
                    <a:pt x="7364" y="15503"/>
                  </a:lnTo>
                  <a:lnTo>
                    <a:pt x="7811" y="15997"/>
                  </a:lnTo>
                  <a:lnTo>
                    <a:pt x="8258" y="16444"/>
                  </a:lnTo>
                  <a:lnTo>
                    <a:pt x="8658" y="16844"/>
                  </a:lnTo>
                  <a:lnTo>
                    <a:pt x="9434" y="17526"/>
                  </a:lnTo>
                  <a:lnTo>
                    <a:pt x="10069" y="18044"/>
                  </a:lnTo>
                  <a:lnTo>
                    <a:pt x="10516" y="18397"/>
                  </a:lnTo>
                  <a:lnTo>
                    <a:pt x="10681" y="18491"/>
                  </a:lnTo>
                  <a:lnTo>
                    <a:pt x="10846" y="18538"/>
                  </a:lnTo>
                  <a:lnTo>
                    <a:pt x="11010" y="18585"/>
                  </a:lnTo>
                  <a:lnTo>
                    <a:pt x="11175" y="18608"/>
                  </a:lnTo>
                  <a:lnTo>
                    <a:pt x="11316" y="18585"/>
                  </a:lnTo>
                  <a:lnTo>
                    <a:pt x="11457" y="18561"/>
                  </a:lnTo>
                  <a:lnTo>
                    <a:pt x="11598" y="18514"/>
                  </a:lnTo>
                  <a:lnTo>
                    <a:pt x="11716" y="18467"/>
                  </a:lnTo>
                  <a:lnTo>
                    <a:pt x="11834" y="18373"/>
                  </a:lnTo>
                  <a:lnTo>
                    <a:pt x="11951" y="18303"/>
                  </a:lnTo>
                  <a:lnTo>
                    <a:pt x="12045" y="18185"/>
                  </a:lnTo>
                  <a:lnTo>
                    <a:pt x="12139" y="18067"/>
                  </a:lnTo>
                  <a:lnTo>
                    <a:pt x="12234" y="17879"/>
                  </a:lnTo>
                  <a:lnTo>
                    <a:pt x="12281" y="17667"/>
                  </a:lnTo>
                  <a:lnTo>
                    <a:pt x="12304" y="17456"/>
                  </a:lnTo>
                  <a:lnTo>
                    <a:pt x="12281" y="17268"/>
                  </a:lnTo>
                  <a:lnTo>
                    <a:pt x="12210" y="17056"/>
                  </a:lnTo>
                  <a:lnTo>
                    <a:pt x="12116" y="16868"/>
                  </a:lnTo>
                  <a:lnTo>
                    <a:pt x="11998" y="16703"/>
                  </a:lnTo>
                  <a:lnTo>
                    <a:pt x="11834" y="16562"/>
                  </a:lnTo>
                  <a:lnTo>
                    <a:pt x="11551" y="16350"/>
                  </a:lnTo>
                  <a:lnTo>
                    <a:pt x="11175" y="16068"/>
                  </a:lnTo>
                  <a:lnTo>
                    <a:pt x="10704" y="15668"/>
                  </a:lnTo>
                  <a:lnTo>
                    <a:pt x="10163" y="15174"/>
                  </a:lnTo>
                  <a:lnTo>
                    <a:pt x="9575" y="14586"/>
                  </a:lnTo>
                  <a:lnTo>
                    <a:pt x="8940" y="13904"/>
                  </a:lnTo>
                  <a:lnTo>
                    <a:pt x="8305" y="13127"/>
                  </a:lnTo>
                  <a:lnTo>
                    <a:pt x="7976" y="12704"/>
                  </a:lnTo>
                  <a:lnTo>
                    <a:pt x="7646" y="12257"/>
                  </a:lnTo>
                  <a:lnTo>
                    <a:pt x="8046" y="11975"/>
                  </a:lnTo>
                  <a:lnTo>
                    <a:pt x="8399" y="11692"/>
                  </a:lnTo>
                  <a:lnTo>
                    <a:pt x="8728" y="11386"/>
                  </a:lnTo>
                  <a:lnTo>
                    <a:pt x="8987" y="11081"/>
                  </a:lnTo>
                  <a:lnTo>
                    <a:pt x="9199" y="10751"/>
                  </a:lnTo>
                  <a:lnTo>
                    <a:pt x="9387" y="10422"/>
                  </a:lnTo>
                  <a:lnTo>
                    <a:pt x="9505" y="10093"/>
                  </a:lnTo>
                  <a:lnTo>
                    <a:pt x="9599" y="9740"/>
                  </a:lnTo>
                  <a:lnTo>
                    <a:pt x="9622" y="9528"/>
                  </a:lnTo>
                  <a:lnTo>
                    <a:pt x="9646" y="9316"/>
                  </a:lnTo>
                  <a:lnTo>
                    <a:pt x="9622" y="9128"/>
                  </a:lnTo>
                  <a:lnTo>
                    <a:pt x="9575" y="8916"/>
                  </a:lnTo>
                  <a:lnTo>
                    <a:pt x="9528" y="8728"/>
                  </a:lnTo>
                  <a:lnTo>
                    <a:pt x="9434" y="8540"/>
                  </a:lnTo>
                  <a:lnTo>
                    <a:pt x="9340" y="8352"/>
                  </a:lnTo>
                  <a:lnTo>
                    <a:pt x="9199" y="8187"/>
                  </a:lnTo>
                  <a:lnTo>
                    <a:pt x="9058" y="8022"/>
                  </a:lnTo>
                  <a:lnTo>
                    <a:pt x="8893" y="7881"/>
                  </a:lnTo>
                  <a:lnTo>
                    <a:pt x="8705" y="7764"/>
                  </a:lnTo>
                  <a:lnTo>
                    <a:pt x="8517" y="7646"/>
                  </a:lnTo>
                  <a:lnTo>
                    <a:pt x="8305" y="7576"/>
                  </a:lnTo>
                  <a:lnTo>
                    <a:pt x="8093" y="7505"/>
                  </a:lnTo>
                  <a:lnTo>
                    <a:pt x="7882" y="7481"/>
                  </a:lnTo>
                  <a:lnTo>
                    <a:pt x="7670" y="7458"/>
                  </a:lnTo>
                  <a:lnTo>
                    <a:pt x="7482" y="7481"/>
                  </a:lnTo>
                  <a:lnTo>
                    <a:pt x="7317" y="7505"/>
                  </a:lnTo>
                  <a:lnTo>
                    <a:pt x="7152" y="7528"/>
                  </a:lnTo>
                  <a:lnTo>
                    <a:pt x="6988" y="7576"/>
                  </a:lnTo>
                  <a:lnTo>
                    <a:pt x="6847" y="7646"/>
                  </a:lnTo>
                  <a:lnTo>
                    <a:pt x="6682" y="7740"/>
                  </a:lnTo>
                  <a:lnTo>
                    <a:pt x="6541" y="7834"/>
                  </a:lnTo>
                  <a:lnTo>
                    <a:pt x="6400" y="7928"/>
                  </a:lnTo>
                  <a:lnTo>
                    <a:pt x="6211" y="8117"/>
                  </a:lnTo>
                  <a:lnTo>
                    <a:pt x="6047" y="8305"/>
                  </a:lnTo>
                  <a:lnTo>
                    <a:pt x="5906" y="8516"/>
                  </a:lnTo>
                  <a:lnTo>
                    <a:pt x="5764" y="8752"/>
                  </a:lnTo>
                  <a:lnTo>
                    <a:pt x="5459" y="7881"/>
                  </a:lnTo>
                  <a:lnTo>
                    <a:pt x="5176" y="7011"/>
                  </a:lnTo>
                  <a:lnTo>
                    <a:pt x="4965" y="6117"/>
                  </a:lnTo>
                  <a:lnTo>
                    <a:pt x="4800" y="5223"/>
                  </a:lnTo>
                  <a:lnTo>
                    <a:pt x="5153" y="4988"/>
                  </a:lnTo>
                  <a:lnTo>
                    <a:pt x="5482" y="4753"/>
                  </a:lnTo>
                  <a:lnTo>
                    <a:pt x="5788" y="4494"/>
                  </a:lnTo>
                  <a:lnTo>
                    <a:pt x="6070" y="4212"/>
                  </a:lnTo>
                  <a:lnTo>
                    <a:pt x="6329" y="3906"/>
                  </a:lnTo>
                  <a:lnTo>
                    <a:pt x="6541" y="3600"/>
                  </a:lnTo>
                  <a:lnTo>
                    <a:pt x="6729" y="3247"/>
                  </a:lnTo>
                  <a:lnTo>
                    <a:pt x="6894" y="2918"/>
                  </a:lnTo>
                  <a:lnTo>
                    <a:pt x="6988" y="2659"/>
                  </a:lnTo>
                  <a:lnTo>
                    <a:pt x="7035" y="2400"/>
                  </a:lnTo>
                  <a:lnTo>
                    <a:pt x="7058" y="2165"/>
                  </a:lnTo>
                  <a:lnTo>
                    <a:pt x="7058" y="1906"/>
                  </a:lnTo>
                  <a:lnTo>
                    <a:pt x="7011" y="1671"/>
                  </a:lnTo>
                  <a:lnTo>
                    <a:pt x="6941" y="1412"/>
                  </a:lnTo>
                  <a:lnTo>
                    <a:pt x="6847" y="1200"/>
                  </a:lnTo>
                  <a:lnTo>
                    <a:pt x="6729" y="965"/>
                  </a:lnTo>
                  <a:lnTo>
                    <a:pt x="6564" y="753"/>
                  </a:lnTo>
                  <a:lnTo>
                    <a:pt x="6376" y="565"/>
                  </a:lnTo>
                  <a:lnTo>
                    <a:pt x="6164" y="401"/>
                  </a:lnTo>
                  <a:lnTo>
                    <a:pt x="5953" y="259"/>
                  </a:lnTo>
                  <a:lnTo>
                    <a:pt x="5717" y="142"/>
                  </a:lnTo>
                  <a:lnTo>
                    <a:pt x="5459" y="71"/>
                  </a:lnTo>
                  <a:lnTo>
                    <a:pt x="5223" y="24"/>
                  </a:lnTo>
                  <a:lnTo>
                    <a:pt x="4965" y="1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6"/>
            <p:cNvSpPr/>
            <p:nvPr/>
          </p:nvSpPr>
          <p:spPr>
            <a:xfrm>
              <a:off x="3829403" y="4322641"/>
              <a:ext cx="328792" cy="522349"/>
            </a:xfrm>
            <a:custGeom>
              <a:avLst/>
              <a:gdLst/>
              <a:ahLst/>
              <a:cxnLst/>
              <a:rect l="l" t="t" r="r" b="b"/>
              <a:pathLst>
                <a:path w="10751" h="17080" fill="none" extrusionOk="0">
                  <a:moveTo>
                    <a:pt x="4188" y="0"/>
                  </a:moveTo>
                  <a:lnTo>
                    <a:pt x="4188" y="0"/>
                  </a:lnTo>
                  <a:lnTo>
                    <a:pt x="4329" y="24"/>
                  </a:lnTo>
                  <a:lnTo>
                    <a:pt x="4493" y="48"/>
                  </a:lnTo>
                  <a:lnTo>
                    <a:pt x="4635" y="95"/>
                  </a:lnTo>
                  <a:lnTo>
                    <a:pt x="4799" y="165"/>
                  </a:lnTo>
                  <a:lnTo>
                    <a:pt x="4917" y="236"/>
                  </a:lnTo>
                  <a:lnTo>
                    <a:pt x="5058" y="353"/>
                  </a:lnTo>
                  <a:lnTo>
                    <a:pt x="5176" y="447"/>
                  </a:lnTo>
                  <a:lnTo>
                    <a:pt x="5270" y="589"/>
                  </a:lnTo>
                  <a:lnTo>
                    <a:pt x="5364" y="706"/>
                  </a:lnTo>
                  <a:lnTo>
                    <a:pt x="5434" y="847"/>
                  </a:lnTo>
                  <a:lnTo>
                    <a:pt x="5481" y="1012"/>
                  </a:lnTo>
                  <a:lnTo>
                    <a:pt x="5505" y="1177"/>
                  </a:lnTo>
                  <a:lnTo>
                    <a:pt x="5528" y="1341"/>
                  </a:lnTo>
                  <a:lnTo>
                    <a:pt x="5505" y="1506"/>
                  </a:lnTo>
                  <a:lnTo>
                    <a:pt x="5481" y="1671"/>
                  </a:lnTo>
                  <a:lnTo>
                    <a:pt x="5411" y="1859"/>
                  </a:lnTo>
                  <a:lnTo>
                    <a:pt x="5411" y="1859"/>
                  </a:lnTo>
                  <a:lnTo>
                    <a:pt x="5293" y="2141"/>
                  </a:lnTo>
                  <a:lnTo>
                    <a:pt x="5105" y="2447"/>
                  </a:lnTo>
                  <a:lnTo>
                    <a:pt x="4917" y="2729"/>
                  </a:lnTo>
                  <a:lnTo>
                    <a:pt x="4658" y="3012"/>
                  </a:lnTo>
                  <a:lnTo>
                    <a:pt x="4376" y="3294"/>
                  </a:lnTo>
                  <a:lnTo>
                    <a:pt x="4023" y="3553"/>
                  </a:lnTo>
                  <a:lnTo>
                    <a:pt x="3646" y="3811"/>
                  </a:lnTo>
                  <a:lnTo>
                    <a:pt x="3200" y="4047"/>
                  </a:lnTo>
                  <a:lnTo>
                    <a:pt x="3200" y="4047"/>
                  </a:lnTo>
                  <a:lnTo>
                    <a:pt x="3341" y="4964"/>
                  </a:lnTo>
                  <a:lnTo>
                    <a:pt x="3529" y="5858"/>
                  </a:lnTo>
                  <a:lnTo>
                    <a:pt x="3741" y="6728"/>
                  </a:lnTo>
                  <a:lnTo>
                    <a:pt x="3999" y="7552"/>
                  </a:lnTo>
                  <a:lnTo>
                    <a:pt x="4305" y="8328"/>
                  </a:lnTo>
                  <a:lnTo>
                    <a:pt x="4611" y="9081"/>
                  </a:lnTo>
                  <a:lnTo>
                    <a:pt x="4964" y="9810"/>
                  </a:lnTo>
                  <a:lnTo>
                    <a:pt x="5340" y="10492"/>
                  </a:lnTo>
                  <a:lnTo>
                    <a:pt x="5340" y="10492"/>
                  </a:lnTo>
                  <a:lnTo>
                    <a:pt x="5317" y="10139"/>
                  </a:lnTo>
                  <a:lnTo>
                    <a:pt x="5317" y="9787"/>
                  </a:lnTo>
                  <a:lnTo>
                    <a:pt x="5340" y="9410"/>
                  </a:lnTo>
                  <a:lnTo>
                    <a:pt x="5411" y="9057"/>
                  </a:lnTo>
                  <a:lnTo>
                    <a:pt x="5505" y="8681"/>
                  </a:lnTo>
                  <a:lnTo>
                    <a:pt x="5575" y="8516"/>
                  </a:lnTo>
                  <a:lnTo>
                    <a:pt x="5670" y="8352"/>
                  </a:lnTo>
                  <a:lnTo>
                    <a:pt x="5740" y="8187"/>
                  </a:lnTo>
                  <a:lnTo>
                    <a:pt x="5858" y="8022"/>
                  </a:lnTo>
                  <a:lnTo>
                    <a:pt x="5975" y="7881"/>
                  </a:lnTo>
                  <a:lnTo>
                    <a:pt x="6117" y="7763"/>
                  </a:lnTo>
                  <a:lnTo>
                    <a:pt x="6117" y="7763"/>
                  </a:lnTo>
                  <a:lnTo>
                    <a:pt x="6305" y="7622"/>
                  </a:lnTo>
                  <a:lnTo>
                    <a:pt x="6493" y="7552"/>
                  </a:lnTo>
                  <a:lnTo>
                    <a:pt x="6681" y="7481"/>
                  </a:lnTo>
                  <a:lnTo>
                    <a:pt x="6893" y="7481"/>
                  </a:lnTo>
                  <a:lnTo>
                    <a:pt x="6893" y="7481"/>
                  </a:lnTo>
                  <a:lnTo>
                    <a:pt x="7152" y="7505"/>
                  </a:lnTo>
                  <a:lnTo>
                    <a:pt x="7387" y="7575"/>
                  </a:lnTo>
                  <a:lnTo>
                    <a:pt x="7599" y="7693"/>
                  </a:lnTo>
                  <a:lnTo>
                    <a:pt x="7787" y="7858"/>
                  </a:lnTo>
                  <a:lnTo>
                    <a:pt x="7951" y="8069"/>
                  </a:lnTo>
                  <a:lnTo>
                    <a:pt x="7998" y="8187"/>
                  </a:lnTo>
                  <a:lnTo>
                    <a:pt x="8046" y="8305"/>
                  </a:lnTo>
                  <a:lnTo>
                    <a:pt x="8069" y="8422"/>
                  </a:lnTo>
                  <a:lnTo>
                    <a:pt x="8093" y="8563"/>
                  </a:lnTo>
                  <a:lnTo>
                    <a:pt x="8093" y="8704"/>
                  </a:lnTo>
                  <a:lnTo>
                    <a:pt x="8069" y="8846"/>
                  </a:lnTo>
                  <a:lnTo>
                    <a:pt x="8069" y="8846"/>
                  </a:lnTo>
                  <a:lnTo>
                    <a:pt x="7998" y="9128"/>
                  </a:lnTo>
                  <a:lnTo>
                    <a:pt x="7881" y="9410"/>
                  </a:lnTo>
                  <a:lnTo>
                    <a:pt x="7716" y="9692"/>
                  </a:lnTo>
                  <a:lnTo>
                    <a:pt x="7481" y="9998"/>
                  </a:lnTo>
                  <a:lnTo>
                    <a:pt x="7175" y="10304"/>
                  </a:lnTo>
                  <a:lnTo>
                    <a:pt x="6799" y="10633"/>
                  </a:lnTo>
                  <a:lnTo>
                    <a:pt x="6352" y="10939"/>
                  </a:lnTo>
                  <a:lnTo>
                    <a:pt x="5811" y="11269"/>
                  </a:lnTo>
                  <a:lnTo>
                    <a:pt x="5811" y="11269"/>
                  </a:lnTo>
                  <a:lnTo>
                    <a:pt x="6164" y="11810"/>
                  </a:lnTo>
                  <a:lnTo>
                    <a:pt x="6516" y="12304"/>
                  </a:lnTo>
                  <a:lnTo>
                    <a:pt x="6869" y="12774"/>
                  </a:lnTo>
                  <a:lnTo>
                    <a:pt x="7222" y="13221"/>
                  </a:lnTo>
                  <a:lnTo>
                    <a:pt x="7575" y="13645"/>
                  </a:lnTo>
                  <a:lnTo>
                    <a:pt x="7928" y="14044"/>
                  </a:lnTo>
                  <a:lnTo>
                    <a:pt x="8610" y="14727"/>
                  </a:lnTo>
                  <a:lnTo>
                    <a:pt x="9245" y="15315"/>
                  </a:lnTo>
                  <a:lnTo>
                    <a:pt x="9786" y="15809"/>
                  </a:lnTo>
                  <a:lnTo>
                    <a:pt x="10257" y="16162"/>
                  </a:lnTo>
                  <a:lnTo>
                    <a:pt x="10610" y="16444"/>
                  </a:lnTo>
                  <a:lnTo>
                    <a:pt x="10610" y="16444"/>
                  </a:lnTo>
                  <a:lnTo>
                    <a:pt x="10704" y="16538"/>
                  </a:lnTo>
                  <a:lnTo>
                    <a:pt x="10751" y="16656"/>
                  </a:lnTo>
                  <a:lnTo>
                    <a:pt x="10751" y="16797"/>
                  </a:lnTo>
                  <a:lnTo>
                    <a:pt x="10704" y="16914"/>
                  </a:lnTo>
                  <a:lnTo>
                    <a:pt x="10704" y="16914"/>
                  </a:lnTo>
                  <a:lnTo>
                    <a:pt x="10657" y="16985"/>
                  </a:lnTo>
                  <a:lnTo>
                    <a:pt x="10563" y="17032"/>
                  </a:lnTo>
                  <a:lnTo>
                    <a:pt x="10492" y="17079"/>
                  </a:lnTo>
                  <a:lnTo>
                    <a:pt x="10398" y="17079"/>
                  </a:lnTo>
                  <a:lnTo>
                    <a:pt x="10398" y="17079"/>
                  </a:lnTo>
                  <a:lnTo>
                    <a:pt x="10280" y="17079"/>
                  </a:lnTo>
                  <a:lnTo>
                    <a:pt x="10186" y="17009"/>
                  </a:lnTo>
                  <a:lnTo>
                    <a:pt x="10186" y="17009"/>
                  </a:lnTo>
                  <a:lnTo>
                    <a:pt x="9716" y="16656"/>
                  </a:lnTo>
                  <a:lnTo>
                    <a:pt x="9057" y="16115"/>
                  </a:lnTo>
                  <a:lnTo>
                    <a:pt x="8681" y="15785"/>
                  </a:lnTo>
                  <a:lnTo>
                    <a:pt x="8281" y="15409"/>
                  </a:lnTo>
                  <a:lnTo>
                    <a:pt x="7834" y="14985"/>
                  </a:lnTo>
                  <a:lnTo>
                    <a:pt x="7410" y="14515"/>
                  </a:lnTo>
                  <a:lnTo>
                    <a:pt x="6940" y="14021"/>
                  </a:lnTo>
                  <a:lnTo>
                    <a:pt x="6493" y="13456"/>
                  </a:lnTo>
                  <a:lnTo>
                    <a:pt x="6022" y="12868"/>
                  </a:lnTo>
                  <a:lnTo>
                    <a:pt x="5575" y="12233"/>
                  </a:lnTo>
                  <a:lnTo>
                    <a:pt x="5129" y="11551"/>
                  </a:lnTo>
                  <a:lnTo>
                    <a:pt x="4705" y="10822"/>
                  </a:lnTo>
                  <a:lnTo>
                    <a:pt x="4282" y="10045"/>
                  </a:lnTo>
                  <a:lnTo>
                    <a:pt x="3905" y="9222"/>
                  </a:lnTo>
                  <a:lnTo>
                    <a:pt x="3905" y="9222"/>
                  </a:lnTo>
                  <a:lnTo>
                    <a:pt x="3364" y="9387"/>
                  </a:lnTo>
                  <a:lnTo>
                    <a:pt x="2870" y="9481"/>
                  </a:lnTo>
                  <a:lnTo>
                    <a:pt x="2400" y="9551"/>
                  </a:lnTo>
                  <a:lnTo>
                    <a:pt x="2000" y="9575"/>
                  </a:lnTo>
                  <a:lnTo>
                    <a:pt x="2000" y="9575"/>
                  </a:lnTo>
                  <a:lnTo>
                    <a:pt x="1600" y="9551"/>
                  </a:lnTo>
                  <a:lnTo>
                    <a:pt x="1247" y="9481"/>
                  </a:lnTo>
                  <a:lnTo>
                    <a:pt x="918" y="9410"/>
                  </a:lnTo>
                  <a:lnTo>
                    <a:pt x="659" y="9293"/>
                  </a:lnTo>
                  <a:lnTo>
                    <a:pt x="659" y="9293"/>
                  </a:lnTo>
                  <a:lnTo>
                    <a:pt x="447" y="9175"/>
                  </a:lnTo>
                  <a:lnTo>
                    <a:pt x="283" y="9034"/>
                  </a:lnTo>
                  <a:lnTo>
                    <a:pt x="165" y="8869"/>
                  </a:lnTo>
                  <a:lnTo>
                    <a:pt x="71" y="8681"/>
                  </a:lnTo>
                  <a:lnTo>
                    <a:pt x="24" y="8493"/>
                  </a:lnTo>
                  <a:lnTo>
                    <a:pt x="0" y="8305"/>
                  </a:lnTo>
                  <a:lnTo>
                    <a:pt x="0" y="8116"/>
                  </a:lnTo>
                  <a:lnTo>
                    <a:pt x="24" y="7928"/>
                  </a:lnTo>
                  <a:lnTo>
                    <a:pt x="94" y="7740"/>
                  </a:lnTo>
                  <a:lnTo>
                    <a:pt x="188" y="7575"/>
                  </a:lnTo>
                  <a:lnTo>
                    <a:pt x="283" y="7411"/>
                  </a:lnTo>
                  <a:lnTo>
                    <a:pt x="424" y="7269"/>
                  </a:lnTo>
                  <a:lnTo>
                    <a:pt x="588" y="7152"/>
                  </a:lnTo>
                  <a:lnTo>
                    <a:pt x="753" y="7081"/>
                  </a:lnTo>
                  <a:lnTo>
                    <a:pt x="965" y="7011"/>
                  </a:lnTo>
                  <a:lnTo>
                    <a:pt x="1176" y="6987"/>
                  </a:lnTo>
                  <a:lnTo>
                    <a:pt x="1176" y="6987"/>
                  </a:lnTo>
                  <a:lnTo>
                    <a:pt x="1435" y="7011"/>
                  </a:lnTo>
                  <a:lnTo>
                    <a:pt x="1435" y="7011"/>
                  </a:lnTo>
                  <a:lnTo>
                    <a:pt x="1741" y="7105"/>
                  </a:lnTo>
                  <a:lnTo>
                    <a:pt x="2023" y="7222"/>
                  </a:lnTo>
                  <a:lnTo>
                    <a:pt x="2306" y="7364"/>
                  </a:lnTo>
                  <a:lnTo>
                    <a:pt x="2588" y="7528"/>
                  </a:lnTo>
                  <a:lnTo>
                    <a:pt x="2847" y="7693"/>
                  </a:lnTo>
                  <a:lnTo>
                    <a:pt x="3082" y="7905"/>
                  </a:lnTo>
                  <a:lnTo>
                    <a:pt x="3505" y="8281"/>
                  </a:lnTo>
                  <a:lnTo>
                    <a:pt x="3505" y="8281"/>
                  </a:lnTo>
                  <a:lnTo>
                    <a:pt x="3317" y="7740"/>
                  </a:lnTo>
                  <a:lnTo>
                    <a:pt x="3129" y="7199"/>
                  </a:lnTo>
                  <a:lnTo>
                    <a:pt x="2964" y="6634"/>
                  </a:lnTo>
                  <a:lnTo>
                    <a:pt x="2823" y="6046"/>
                  </a:lnTo>
                  <a:lnTo>
                    <a:pt x="2706" y="5458"/>
                  </a:lnTo>
                  <a:lnTo>
                    <a:pt x="2588" y="4846"/>
                  </a:lnTo>
                  <a:lnTo>
                    <a:pt x="2494" y="4211"/>
                  </a:lnTo>
                  <a:lnTo>
                    <a:pt x="2423" y="3576"/>
                  </a:lnTo>
                  <a:lnTo>
                    <a:pt x="2423" y="3576"/>
                  </a:lnTo>
                  <a:lnTo>
                    <a:pt x="2423" y="3576"/>
                  </a:lnTo>
                  <a:lnTo>
                    <a:pt x="2423" y="3200"/>
                  </a:lnTo>
                  <a:lnTo>
                    <a:pt x="2423" y="2800"/>
                  </a:lnTo>
                  <a:lnTo>
                    <a:pt x="2447" y="2353"/>
                  </a:lnTo>
                  <a:lnTo>
                    <a:pt x="2517" y="1906"/>
                  </a:lnTo>
                  <a:lnTo>
                    <a:pt x="2635" y="1459"/>
                  </a:lnTo>
                  <a:lnTo>
                    <a:pt x="2729" y="1247"/>
                  </a:lnTo>
                  <a:lnTo>
                    <a:pt x="2800" y="1036"/>
                  </a:lnTo>
                  <a:lnTo>
                    <a:pt x="2917" y="847"/>
                  </a:lnTo>
                  <a:lnTo>
                    <a:pt x="3035" y="659"/>
                  </a:lnTo>
                  <a:lnTo>
                    <a:pt x="3176" y="494"/>
                  </a:lnTo>
                  <a:lnTo>
                    <a:pt x="3341" y="330"/>
                  </a:lnTo>
                  <a:lnTo>
                    <a:pt x="3341" y="330"/>
                  </a:lnTo>
                  <a:lnTo>
                    <a:pt x="3552" y="189"/>
                  </a:lnTo>
                  <a:lnTo>
                    <a:pt x="3764" y="95"/>
                  </a:lnTo>
                  <a:lnTo>
                    <a:pt x="3952" y="24"/>
                  </a:lnTo>
                  <a:lnTo>
                    <a:pt x="41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6"/>
            <p:cNvSpPr/>
            <p:nvPr/>
          </p:nvSpPr>
          <p:spPr>
            <a:xfrm>
              <a:off x="3805641" y="4299614"/>
              <a:ext cx="376318" cy="569110"/>
            </a:xfrm>
            <a:custGeom>
              <a:avLst/>
              <a:gdLst/>
              <a:ahLst/>
              <a:cxnLst/>
              <a:rect l="l" t="t" r="r" b="b"/>
              <a:pathLst>
                <a:path w="12305" h="18609" fill="none" extrusionOk="0">
                  <a:moveTo>
                    <a:pt x="4965" y="1"/>
                  </a:moveTo>
                  <a:lnTo>
                    <a:pt x="4965" y="1"/>
                  </a:lnTo>
                  <a:lnTo>
                    <a:pt x="4965" y="1"/>
                  </a:lnTo>
                  <a:lnTo>
                    <a:pt x="4965" y="1"/>
                  </a:lnTo>
                  <a:lnTo>
                    <a:pt x="4776" y="1"/>
                  </a:lnTo>
                  <a:lnTo>
                    <a:pt x="4588" y="24"/>
                  </a:lnTo>
                  <a:lnTo>
                    <a:pt x="4423" y="71"/>
                  </a:lnTo>
                  <a:lnTo>
                    <a:pt x="4259" y="142"/>
                  </a:lnTo>
                  <a:lnTo>
                    <a:pt x="4094" y="212"/>
                  </a:lnTo>
                  <a:lnTo>
                    <a:pt x="3929" y="283"/>
                  </a:lnTo>
                  <a:lnTo>
                    <a:pt x="3765" y="401"/>
                  </a:lnTo>
                  <a:lnTo>
                    <a:pt x="3624" y="518"/>
                  </a:lnTo>
                  <a:lnTo>
                    <a:pt x="3624" y="518"/>
                  </a:lnTo>
                  <a:lnTo>
                    <a:pt x="3435" y="683"/>
                  </a:lnTo>
                  <a:lnTo>
                    <a:pt x="3271" y="895"/>
                  </a:lnTo>
                  <a:lnTo>
                    <a:pt x="3106" y="1083"/>
                  </a:lnTo>
                  <a:lnTo>
                    <a:pt x="2989" y="1318"/>
                  </a:lnTo>
                  <a:lnTo>
                    <a:pt x="2871" y="1530"/>
                  </a:lnTo>
                  <a:lnTo>
                    <a:pt x="2753" y="1765"/>
                  </a:lnTo>
                  <a:lnTo>
                    <a:pt x="2683" y="2000"/>
                  </a:lnTo>
                  <a:lnTo>
                    <a:pt x="2612" y="2259"/>
                  </a:lnTo>
                  <a:lnTo>
                    <a:pt x="2518" y="2753"/>
                  </a:lnTo>
                  <a:lnTo>
                    <a:pt x="2447" y="3247"/>
                  </a:lnTo>
                  <a:lnTo>
                    <a:pt x="2424" y="3741"/>
                  </a:lnTo>
                  <a:lnTo>
                    <a:pt x="2447" y="4212"/>
                  </a:lnTo>
                  <a:lnTo>
                    <a:pt x="2447" y="4212"/>
                  </a:lnTo>
                  <a:lnTo>
                    <a:pt x="2447" y="4400"/>
                  </a:lnTo>
                  <a:lnTo>
                    <a:pt x="2447" y="4400"/>
                  </a:lnTo>
                  <a:lnTo>
                    <a:pt x="2518" y="5105"/>
                  </a:lnTo>
                  <a:lnTo>
                    <a:pt x="2612" y="5811"/>
                  </a:lnTo>
                  <a:lnTo>
                    <a:pt x="2753" y="6493"/>
                  </a:lnTo>
                  <a:lnTo>
                    <a:pt x="2918" y="7176"/>
                  </a:lnTo>
                  <a:lnTo>
                    <a:pt x="2918" y="7176"/>
                  </a:lnTo>
                  <a:lnTo>
                    <a:pt x="2636" y="7105"/>
                  </a:lnTo>
                  <a:lnTo>
                    <a:pt x="2353" y="7034"/>
                  </a:lnTo>
                  <a:lnTo>
                    <a:pt x="2353" y="7034"/>
                  </a:lnTo>
                  <a:lnTo>
                    <a:pt x="2142" y="6987"/>
                  </a:lnTo>
                  <a:lnTo>
                    <a:pt x="1953" y="6987"/>
                  </a:lnTo>
                  <a:lnTo>
                    <a:pt x="1953" y="6987"/>
                  </a:lnTo>
                  <a:lnTo>
                    <a:pt x="1953" y="6987"/>
                  </a:lnTo>
                  <a:lnTo>
                    <a:pt x="1953" y="6987"/>
                  </a:lnTo>
                  <a:lnTo>
                    <a:pt x="1789" y="6987"/>
                  </a:lnTo>
                  <a:lnTo>
                    <a:pt x="1624" y="7011"/>
                  </a:lnTo>
                  <a:lnTo>
                    <a:pt x="1459" y="7058"/>
                  </a:lnTo>
                  <a:lnTo>
                    <a:pt x="1295" y="7105"/>
                  </a:lnTo>
                  <a:lnTo>
                    <a:pt x="1012" y="7246"/>
                  </a:lnTo>
                  <a:lnTo>
                    <a:pt x="754" y="7411"/>
                  </a:lnTo>
                  <a:lnTo>
                    <a:pt x="518" y="7646"/>
                  </a:lnTo>
                  <a:lnTo>
                    <a:pt x="307" y="7905"/>
                  </a:lnTo>
                  <a:lnTo>
                    <a:pt x="166" y="8211"/>
                  </a:lnTo>
                  <a:lnTo>
                    <a:pt x="95" y="8375"/>
                  </a:lnTo>
                  <a:lnTo>
                    <a:pt x="48" y="8540"/>
                  </a:lnTo>
                  <a:lnTo>
                    <a:pt x="48" y="8540"/>
                  </a:lnTo>
                  <a:lnTo>
                    <a:pt x="24" y="8705"/>
                  </a:lnTo>
                  <a:lnTo>
                    <a:pt x="1" y="8869"/>
                  </a:lnTo>
                  <a:lnTo>
                    <a:pt x="1" y="9199"/>
                  </a:lnTo>
                  <a:lnTo>
                    <a:pt x="71" y="9528"/>
                  </a:lnTo>
                  <a:lnTo>
                    <a:pt x="189" y="9810"/>
                  </a:lnTo>
                  <a:lnTo>
                    <a:pt x="354" y="10093"/>
                  </a:lnTo>
                  <a:lnTo>
                    <a:pt x="542" y="10351"/>
                  </a:lnTo>
                  <a:lnTo>
                    <a:pt x="801" y="10563"/>
                  </a:lnTo>
                  <a:lnTo>
                    <a:pt x="942" y="10634"/>
                  </a:lnTo>
                  <a:lnTo>
                    <a:pt x="1083" y="10728"/>
                  </a:lnTo>
                  <a:lnTo>
                    <a:pt x="1083" y="10728"/>
                  </a:lnTo>
                  <a:lnTo>
                    <a:pt x="1483" y="10892"/>
                  </a:lnTo>
                  <a:lnTo>
                    <a:pt x="1883" y="10987"/>
                  </a:lnTo>
                  <a:lnTo>
                    <a:pt x="2306" y="11057"/>
                  </a:lnTo>
                  <a:lnTo>
                    <a:pt x="2777" y="11081"/>
                  </a:lnTo>
                  <a:lnTo>
                    <a:pt x="2777" y="11081"/>
                  </a:lnTo>
                  <a:lnTo>
                    <a:pt x="3130" y="11081"/>
                  </a:lnTo>
                  <a:lnTo>
                    <a:pt x="3483" y="11034"/>
                  </a:lnTo>
                  <a:lnTo>
                    <a:pt x="3859" y="10987"/>
                  </a:lnTo>
                  <a:lnTo>
                    <a:pt x="4259" y="10892"/>
                  </a:lnTo>
                  <a:lnTo>
                    <a:pt x="4259" y="10892"/>
                  </a:lnTo>
                  <a:lnTo>
                    <a:pt x="4659" y="11669"/>
                  </a:lnTo>
                  <a:lnTo>
                    <a:pt x="5082" y="12422"/>
                  </a:lnTo>
                  <a:lnTo>
                    <a:pt x="5529" y="13127"/>
                  </a:lnTo>
                  <a:lnTo>
                    <a:pt x="5976" y="13786"/>
                  </a:lnTo>
                  <a:lnTo>
                    <a:pt x="6447" y="14398"/>
                  </a:lnTo>
                  <a:lnTo>
                    <a:pt x="6894" y="14962"/>
                  </a:lnTo>
                  <a:lnTo>
                    <a:pt x="7364" y="15503"/>
                  </a:lnTo>
                  <a:lnTo>
                    <a:pt x="7811" y="15997"/>
                  </a:lnTo>
                  <a:lnTo>
                    <a:pt x="8258" y="16444"/>
                  </a:lnTo>
                  <a:lnTo>
                    <a:pt x="8658" y="16844"/>
                  </a:lnTo>
                  <a:lnTo>
                    <a:pt x="9434" y="17526"/>
                  </a:lnTo>
                  <a:lnTo>
                    <a:pt x="10069" y="18044"/>
                  </a:lnTo>
                  <a:lnTo>
                    <a:pt x="10516" y="18397"/>
                  </a:lnTo>
                  <a:lnTo>
                    <a:pt x="10516" y="18397"/>
                  </a:lnTo>
                  <a:lnTo>
                    <a:pt x="10681" y="18491"/>
                  </a:lnTo>
                  <a:lnTo>
                    <a:pt x="10846" y="18538"/>
                  </a:lnTo>
                  <a:lnTo>
                    <a:pt x="11010" y="18585"/>
                  </a:lnTo>
                  <a:lnTo>
                    <a:pt x="11175" y="18608"/>
                  </a:lnTo>
                  <a:lnTo>
                    <a:pt x="11175" y="18608"/>
                  </a:lnTo>
                  <a:lnTo>
                    <a:pt x="11316" y="18585"/>
                  </a:lnTo>
                  <a:lnTo>
                    <a:pt x="11457" y="18561"/>
                  </a:lnTo>
                  <a:lnTo>
                    <a:pt x="11598" y="18514"/>
                  </a:lnTo>
                  <a:lnTo>
                    <a:pt x="11716" y="18467"/>
                  </a:lnTo>
                  <a:lnTo>
                    <a:pt x="11834" y="18373"/>
                  </a:lnTo>
                  <a:lnTo>
                    <a:pt x="11951" y="18303"/>
                  </a:lnTo>
                  <a:lnTo>
                    <a:pt x="12045" y="18185"/>
                  </a:lnTo>
                  <a:lnTo>
                    <a:pt x="12139" y="18067"/>
                  </a:lnTo>
                  <a:lnTo>
                    <a:pt x="12139" y="18067"/>
                  </a:lnTo>
                  <a:lnTo>
                    <a:pt x="12234" y="17879"/>
                  </a:lnTo>
                  <a:lnTo>
                    <a:pt x="12281" y="17667"/>
                  </a:lnTo>
                  <a:lnTo>
                    <a:pt x="12304" y="17456"/>
                  </a:lnTo>
                  <a:lnTo>
                    <a:pt x="12281" y="17268"/>
                  </a:lnTo>
                  <a:lnTo>
                    <a:pt x="12210" y="17056"/>
                  </a:lnTo>
                  <a:lnTo>
                    <a:pt x="12116" y="16868"/>
                  </a:lnTo>
                  <a:lnTo>
                    <a:pt x="11998" y="16703"/>
                  </a:lnTo>
                  <a:lnTo>
                    <a:pt x="11834" y="16562"/>
                  </a:lnTo>
                  <a:lnTo>
                    <a:pt x="11834" y="16562"/>
                  </a:lnTo>
                  <a:lnTo>
                    <a:pt x="11551" y="16350"/>
                  </a:lnTo>
                  <a:lnTo>
                    <a:pt x="11175" y="16068"/>
                  </a:lnTo>
                  <a:lnTo>
                    <a:pt x="10704" y="15668"/>
                  </a:lnTo>
                  <a:lnTo>
                    <a:pt x="10163" y="15174"/>
                  </a:lnTo>
                  <a:lnTo>
                    <a:pt x="9575" y="14586"/>
                  </a:lnTo>
                  <a:lnTo>
                    <a:pt x="8940" y="13904"/>
                  </a:lnTo>
                  <a:lnTo>
                    <a:pt x="8305" y="13127"/>
                  </a:lnTo>
                  <a:lnTo>
                    <a:pt x="7976" y="12704"/>
                  </a:lnTo>
                  <a:lnTo>
                    <a:pt x="7646" y="12257"/>
                  </a:lnTo>
                  <a:lnTo>
                    <a:pt x="7646" y="12257"/>
                  </a:lnTo>
                  <a:lnTo>
                    <a:pt x="8046" y="11975"/>
                  </a:lnTo>
                  <a:lnTo>
                    <a:pt x="8399" y="11692"/>
                  </a:lnTo>
                  <a:lnTo>
                    <a:pt x="8728" y="11386"/>
                  </a:lnTo>
                  <a:lnTo>
                    <a:pt x="8987" y="11081"/>
                  </a:lnTo>
                  <a:lnTo>
                    <a:pt x="9199" y="10751"/>
                  </a:lnTo>
                  <a:lnTo>
                    <a:pt x="9387" y="10422"/>
                  </a:lnTo>
                  <a:lnTo>
                    <a:pt x="9505" y="10093"/>
                  </a:lnTo>
                  <a:lnTo>
                    <a:pt x="9599" y="9740"/>
                  </a:lnTo>
                  <a:lnTo>
                    <a:pt x="9599" y="9740"/>
                  </a:lnTo>
                  <a:lnTo>
                    <a:pt x="9622" y="9528"/>
                  </a:lnTo>
                  <a:lnTo>
                    <a:pt x="9646" y="9316"/>
                  </a:lnTo>
                  <a:lnTo>
                    <a:pt x="9622" y="9128"/>
                  </a:lnTo>
                  <a:lnTo>
                    <a:pt x="9575" y="8916"/>
                  </a:lnTo>
                  <a:lnTo>
                    <a:pt x="9528" y="8728"/>
                  </a:lnTo>
                  <a:lnTo>
                    <a:pt x="9434" y="8540"/>
                  </a:lnTo>
                  <a:lnTo>
                    <a:pt x="9340" y="8352"/>
                  </a:lnTo>
                  <a:lnTo>
                    <a:pt x="9199" y="8187"/>
                  </a:lnTo>
                  <a:lnTo>
                    <a:pt x="9199" y="8187"/>
                  </a:lnTo>
                  <a:lnTo>
                    <a:pt x="9058" y="8022"/>
                  </a:lnTo>
                  <a:lnTo>
                    <a:pt x="8893" y="7881"/>
                  </a:lnTo>
                  <a:lnTo>
                    <a:pt x="8705" y="7764"/>
                  </a:lnTo>
                  <a:lnTo>
                    <a:pt x="8517" y="7646"/>
                  </a:lnTo>
                  <a:lnTo>
                    <a:pt x="8305" y="7576"/>
                  </a:lnTo>
                  <a:lnTo>
                    <a:pt x="8093" y="7505"/>
                  </a:lnTo>
                  <a:lnTo>
                    <a:pt x="7882" y="7481"/>
                  </a:lnTo>
                  <a:lnTo>
                    <a:pt x="7670" y="7458"/>
                  </a:lnTo>
                  <a:lnTo>
                    <a:pt x="7670" y="7458"/>
                  </a:lnTo>
                  <a:lnTo>
                    <a:pt x="7482" y="7481"/>
                  </a:lnTo>
                  <a:lnTo>
                    <a:pt x="7317" y="7505"/>
                  </a:lnTo>
                  <a:lnTo>
                    <a:pt x="7152" y="7528"/>
                  </a:lnTo>
                  <a:lnTo>
                    <a:pt x="6988" y="7576"/>
                  </a:lnTo>
                  <a:lnTo>
                    <a:pt x="6847" y="7646"/>
                  </a:lnTo>
                  <a:lnTo>
                    <a:pt x="6682" y="7740"/>
                  </a:lnTo>
                  <a:lnTo>
                    <a:pt x="6541" y="7834"/>
                  </a:lnTo>
                  <a:lnTo>
                    <a:pt x="6400" y="7928"/>
                  </a:lnTo>
                  <a:lnTo>
                    <a:pt x="6400" y="7928"/>
                  </a:lnTo>
                  <a:lnTo>
                    <a:pt x="6211" y="8117"/>
                  </a:lnTo>
                  <a:lnTo>
                    <a:pt x="6047" y="8305"/>
                  </a:lnTo>
                  <a:lnTo>
                    <a:pt x="5906" y="8516"/>
                  </a:lnTo>
                  <a:lnTo>
                    <a:pt x="5764" y="8752"/>
                  </a:lnTo>
                  <a:lnTo>
                    <a:pt x="5764" y="8752"/>
                  </a:lnTo>
                  <a:lnTo>
                    <a:pt x="5459" y="7881"/>
                  </a:lnTo>
                  <a:lnTo>
                    <a:pt x="5176" y="7011"/>
                  </a:lnTo>
                  <a:lnTo>
                    <a:pt x="4965" y="6117"/>
                  </a:lnTo>
                  <a:lnTo>
                    <a:pt x="4800" y="5223"/>
                  </a:lnTo>
                  <a:lnTo>
                    <a:pt x="4800" y="5223"/>
                  </a:lnTo>
                  <a:lnTo>
                    <a:pt x="5153" y="4988"/>
                  </a:lnTo>
                  <a:lnTo>
                    <a:pt x="5482" y="4753"/>
                  </a:lnTo>
                  <a:lnTo>
                    <a:pt x="5788" y="4494"/>
                  </a:lnTo>
                  <a:lnTo>
                    <a:pt x="6070" y="4212"/>
                  </a:lnTo>
                  <a:lnTo>
                    <a:pt x="6329" y="3906"/>
                  </a:lnTo>
                  <a:lnTo>
                    <a:pt x="6541" y="3600"/>
                  </a:lnTo>
                  <a:lnTo>
                    <a:pt x="6729" y="3247"/>
                  </a:lnTo>
                  <a:lnTo>
                    <a:pt x="6894" y="2918"/>
                  </a:lnTo>
                  <a:lnTo>
                    <a:pt x="6894" y="2918"/>
                  </a:lnTo>
                  <a:lnTo>
                    <a:pt x="6988" y="2659"/>
                  </a:lnTo>
                  <a:lnTo>
                    <a:pt x="7035" y="2400"/>
                  </a:lnTo>
                  <a:lnTo>
                    <a:pt x="7058" y="2165"/>
                  </a:lnTo>
                  <a:lnTo>
                    <a:pt x="7058" y="1906"/>
                  </a:lnTo>
                  <a:lnTo>
                    <a:pt x="7011" y="1671"/>
                  </a:lnTo>
                  <a:lnTo>
                    <a:pt x="6941" y="1412"/>
                  </a:lnTo>
                  <a:lnTo>
                    <a:pt x="6847" y="1200"/>
                  </a:lnTo>
                  <a:lnTo>
                    <a:pt x="6729" y="965"/>
                  </a:lnTo>
                  <a:lnTo>
                    <a:pt x="6729" y="965"/>
                  </a:lnTo>
                  <a:lnTo>
                    <a:pt x="6564" y="753"/>
                  </a:lnTo>
                  <a:lnTo>
                    <a:pt x="6376" y="565"/>
                  </a:lnTo>
                  <a:lnTo>
                    <a:pt x="6164" y="401"/>
                  </a:lnTo>
                  <a:lnTo>
                    <a:pt x="5953" y="259"/>
                  </a:lnTo>
                  <a:lnTo>
                    <a:pt x="5717" y="142"/>
                  </a:lnTo>
                  <a:lnTo>
                    <a:pt x="5459" y="71"/>
                  </a:lnTo>
                  <a:lnTo>
                    <a:pt x="5223" y="24"/>
                  </a:lnTo>
                  <a:lnTo>
                    <a:pt x="4965" y="1"/>
                  </a:lnTo>
                  <a:lnTo>
                    <a:pt x="4965" y="1"/>
                  </a:lnTo>
                  <a:lnTo>
                    <a:pt x="49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6"/>
            <p:cNvSpPr/>
            <p:nvPr/>
          </p:nvSpPr>
          <p:spPr>
            <a:xfrm>
              <a:off x="3942340" y="4652860"/>
              <a:ext cx="309373" cy="205790"/>
            </a:xfrm>
            <a:custGeom>
              <a:avLst/>
              <a:gdLst/>
              <a:ahLst/>
              <a:cxnLst/>
              <a:rect l="l" t="t" r="r" b="b"/>
              <a:pathLst>
                <a:path w="10116" h="6729" extrusionOk="0">
                  <a:moveTo>
                    <a:pt x="6305" y="0"/>
                  </a:moveTo>
                  <a:lnTo>
                    <a:pt x="6046" y="24"/>
                  </a:lnTo>
                  <a:lnTo>
                    <a:pt x="5788" y="94"/>
                  </a:lnTo>
                  <a:lnTo>
                    <a:pt x="5529" y="165"/>
                  </a:lnTo>
                  <a:lnTo>
                    <a:pt x="5294" y="235"/>
                  </a:lnTo>
                  <a:lnTo>
                    <a:pt x="5082" y="353"/>
                  </a:lnTo>
                  <a:lnTo>
                    <a:pt x="4847" y="471"/>
                  </a:lnTo>
                  <a:lnTo>
                    <a:pt x="4635" y="612"/>
                  </a:lnTo>
                  <a:lnTo>
                    <a:pt x="4447" y="776"/>
                  </a:lnTo>
                  <a:lnTo>
                    <a:pt x="4258" y="941"/>
                  </a:lnTo>
                  <a:lnTo>
                    <a:pt x="4094" y="1129"/>
                  </a:lnTo>
                  <a:lnTo>
                    <a:pt x="3953" y="1317"/>
                  </a:lnTo>
                  <a:lnTo>
                    <a:pt x="3811" y="1529"/>
                  </a:lnTo>
                  <a:lnTo>
                    <a:pt x="3670" y="1741"/>
                  </a:lnTo>
                  <a:lnTo>
                    <a:pt x="3576" y="1976"/>
                  </a:lnTo>
                  <a:lnTo>
                    <a:pt x="3482" y="2211"/>
                  </a:lnTo>
                  <a:lnTo>
                    <a:pt x="3294" y="2141"/>
                  </a:lnTo>
                  <a:lnTo>
                    <a:pt x="3082" y="2094"/>
                  </a:lnTo>
                  <a:lnTo>
                    <a:pt x="2894" y="2070"/>
                  </a:lnTo>
                  <a:lnTo>
                    <a:pt x="2682" y="2047"/>
                  </a:lnTo>
                  <a:lnTo>
                    <a:pt x="2447" y="2070"/>
                  </a:lnTo>
                  <a:lnTo>
                    <a:pt x="2235" y="2094"/>
                  </a:lnTo>
                  <a:lnTo>
                    <a:pt x="2000" y="2164"/>
                  </a:lnTo>
                  <a:lnTo>
                    <a:pt x="1812" y="2235"/>
                  </a:lnTo>
                  <a:lnTo>
                    <a:pt x="1600" y="2329"/>
                  </a:lnTo>
                  <a:lnTo>
                    <a:pt x="1436" y="2447"/>
                  </a:lnTo>
                  <a:lnTo>
                    <a:pt x="1247" y="2564"/>
                  </a:lnTo>
                  <a:lnTo>
                    <a:pt x="1106" y="2705"/>
                  </a:lnTo>
                  <a:lnTo>
                    <a:pt x="942" y="2870"/>
                  </a:lnTo>
                  <a:lnTo>
                    <a:pt x="824" y="3035"/>
                  </a:lnTo>
                  <a:lnTo>
                    <a:pt x="706" y="3223"/>
                  </a:lnTo>
                  <a:lnTo>
                    <a:pt x="612" y="3411"/>
                  </a:lnTo>
                  <a:lnTo>
                    <a:pt x="542" y="3623"/>
                  </a:lnTo>
                  <a:lnTo>
                    <a:pt x="495" y="3835"/>
                  </a:lnTo>
                  <a:lnTo>
                    <a:pt x="448" y="4070"/>
                  </a:lnTo>
                  <a:lnTo>
                    <a:pt x="448" y="4282"/>
                  </a:lnTo>
                  <a:lnTo>
                    <a:pt x="471" y="4564"/>
                  </a:lnTo>
                  <a:lnTo>
                    <a:pt x="518" y="4846"/>
                  </a:lnTo>
                  <a:lnTo>
                    <a:pt x="400" y="4917"/>
                  </a:lnTo>
                  <a:lnTo>
                    <a:pt x="306" y="5011"/>
                  </a:lnTo>
                  <a:lnTo>
                    <a:pt x="212" y="5105"/>
                  </a:lnTo>
                  <a:lnTo>
                    <a:pt x="142" y="5199"/>
                  </a:lnTo>
                  <a:lnTo>
                    <a:pt x="95" y="5317"/>
                  </a:lnTo>
                  <a:lnTo>
                    <a:pt x="48" y="5458"/>
                  </a:lnTo>
                  <a:lnTo>
                    <a:pt x="24" y="5575"/>
                  </a:lnTo>
                  <a:lnTo>
                    <a:pt x="1" y="5717"/>
                  </a:lnTo>
                  <a:lnTo>
                    <a:pt x="24" y="5928"/>
                  </a:lnTo>
                  <a:lnTo>
                    <a:pt x="95" y="6116"/>
                  </a:lnTo>
                  <a:lnTo>
                    <a:pt x="189" y="6281"/>
                  </a:lnTo>
                  <a:lnTo>
                    <a:pt x="306" y="6422"/>
                  </a:lnTo>
                  <a:lnTo>
                    <a:pt x="448" y="6563"/>
                  </a:lnTo>
                  <a:lnTo>
                    <a:pt x="612" y="6658"/>
                  </a:lnTo>
                  <a:lnTo>
                    <a:pt x="800" y="6705"/>
                  </a:lnTo>
                  <a:lnTo>
                    <a:pt x="1012" y="6728"/>
                  </a:lnTo>
                  <a:lnTo>
                    <a:pt x="9104" y="6728"/>
                  </a:lnTo>
                  <a:lnTo>
                    <a:pt x="9316" y="6705"/>
                  </a:lnTo>
                  <a:lnTo>
                    <a:pt x="9504" y="6658"/>
                  </a:lnTo>
                  <a:lnTo>
                    <a:pt x="9669" y="6563"/>
                  </a:lnTo>
                  <a:lnTo>
                    <a:pt x="9810" y="6422"/>
                  </a:lnTo>
                  <a:lnTo>
                    <a:pt x="9951" y="6281"/>
                  </a:lnTo>
                  <a:lnTo>
                    <a:pt x="10045" y="6116"/>
                  </a:lnTo>
                  <a:lnTo>
                    <a:pt x="10092" y="5928"/>
                  </a:lnTo>
                  <a:lnTo>
                    <a:pt x="10116" y="5717"/>
                  </a:lnTo>
                  <a:lnTo>
                    <a:pt x="10092" y="5552"/>
                  </a:lnTo>
                  <a:lnTo>
                    <a:pt x="10069" y="5411"/>
                  </a:lnTo>
                  <a:lnTo>
                    <a:pt x="9998" y="5270"/>
                  </a:lnTo>
                  <a:lnTo>
                    <a:pt x="9928" y="5128"/>
                  </a:lnTo>
                  <a:lnTo>
                    <a:pt x="9834" y="5034"/>
                  </a:lnTo>
                  <a:lnTo>
                    <a:pt x="9716" y="4917"/>
                  </a:lnTo>
                  <a:lnTo>
                    <a:pt x="9598" y="4846"/>
                  </a:lnTo>
                  <a:lnTo>
                    <a:pt x="9457" y="4776"/>
                  </a:lnTo>
                  <a:lnTo>
                    <a:pt x="9622" y="4423"/>
                  </a:lnTo>
                  <a:lnTo>
                    <a:pt x="9740" y="4046"/>
                  </a:lnTo>
                  <a:lnTo>
                    <a:pt x="9810" y="3670"/>
                  </a:lnTo>
                  <a:lnTo>
                    <a:pt x="9834" y="3246"/>
                  </a:lnTo>
                  <a:lnTo>
                    <a:pt x="9810" y="2917"/>
                  </a:lnTo>
                  <a:lnTo>
                    <a:pt x="9763" y="2588"/>
                  </a:lnTo>
                  <a:lnTo>
                    <a:pt x="9693" y="2282"/>
                  </a:lnTo>
                  <a:lnTo>
                    <a:pt x="9575" y="1976"/>
                  </a:lnTo>
                  <a:lnTo>
                    <a:pt x="9434" y="1694"/>
                  </a:lnTo>
                  <a:lnTo>
                    <a:pt x="9269" y="1435"/>
                  </a:lnTo>
                  <a:lnTo>
                    <a:pt x="9081" y="1176"/>
                  </a:lnTo>
                  <a:lnTo>
                    <a:pt x="8869" y="941"/>
                  </a:lnTo>
                  <a:lnTo>
                    <a:pt x="8634" y="729"/>
                  </a:lnTo>
                  <a:lnTo>
                    <a:pt x="8399" y="541"/>
                  </a:lnTo>
                  <a:lnTo>
                    <a:pt x="8116" y="377"/>
                  </a:lnTo>
                  <a:lnTo>
                    <a:pt x="7834" y="259"/>
                  </a:lnTo>
                  <a:lnTo>
                    <a:pt x="7528" y="141"/>
                  </a:lnTo>
                  <a:lnTo>
                    <a:pt x="7223" y="47"/>
                  </a:lnTo>
                  <a:lnTo>
                    <a:pt x="6893" y="0"/>
                  </a:lnTo>
                  <a:close/>
                </a:path>
              </a:pathLst>
            </a:custGeom>
            <a:solidFill>
              <a:srgbClr val="FE7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6"/>
            <p:cNvSpPr/>
            <p:nvPr/>
          </p:nvSpPr>
          <p:spPr>
            <a:xfrm>
              <a:off x="3942340" y="4803932"/>
              <a:ext cx="309373" cy="54712"/>
            </a:xfrm>
            <a:custGeom>
              <a:avLst/>
              <a:gdLst/>
              <a:ahLst/>
              <a:cxnLst/>
              <a:rect l="l" t="t" r="r" b="b"/>
              <a:pathLst>
                <a:path w="10116" h="1789" extrusionOk="0">
                  <a:moveTo>
                    <a:pt x="377" y="0"/>
                  </a:moveTo>
                  <a:lnTo>
                    <a:pt x="212" y="165"/>
                  </a:lnTo>
                  <a:lnTo>
                    <a:pt x="95" y="353"/>
                  </a:lnTo>
                  <a:lnTo>
                    <a:pt x="24" y="541"/>
                  </a:lnTo>
                  <a:lnTo>
                    <a:pt x="1" y="777"/>
                  </a:lnTo>
                  <a:lnTo>
                    <a:pt x="24" y="988"/>
                  </a:lnTo>
                  <a:lnTo>
                    <a:pt x="95" y="1176"/>
                  </a:lnTo>
                  <a:lnTo>
                    <a:pt x="189" y="1341"/>
                  </a:lnTo>
                  <a:lnTo>
                    <a:pt x="306" y="1482"/>
                  </a:lnTo>
                  <a:lnTo>
                    <a:pt x="448" y="1623"/>
                  </a:lnTo>
                  <a:lnTo>
                    <a:pt x="612" y="1718"/>
                  </a:lnTo>
                  <a:lnTo>
                    <a:pt x="800" y="1765"/>
                  </a:lnTo>
                  <a:lnTo>
                    <a:pt x="1012" y="1788"/>
                  </a:lnTo>
                  <a:lnTo>
                    <a:pt x="9104" y="1788"/>
                  </a:lnTo>
                  <a:lnTo>
                    <a:pt x="9316" y="1765"/>
                  </a:lnTo>
                  <a:lnTo>
                    <a:pt x="9504" y="1718"/>
                  </a:lnTo>
                  <a:lnTo>
                    <a:pt x="9669" y="1623"/>
                  </a:lnTo>
                  <a:lnTo>
                    <a:pt x="9810" y="1482"/>
                  </a:lnTo>
                  <a:lnTo>
                    <a:pt x="9951" y="1341"/>
                  </a:lnTo>
                  <a:lnTo>
                    <a:pt x="10045" y="1176"/>
                  </a:lnTo>
                  <a:lnTo>
                    <a:pt x="10092" y="988"/>
                  </a:lnTo>
                  <a:lnTo>
                    <a:pt x="10116" y="777"/>
                  </a:lnTo>
                  <a:lnTo>
                    <a:pt x="10092" y="541"/>
                  </a:lnTo>
                  <a:lnTo>
                    <a:pt x="10022" y="353"/>
                  </a:lnTo>
                  <a:lnTo>
                    <a:pt x="9904" y="165"/>
                  </a:lnTo>
                  <a:lnTo>
                    <a:pt x="9740" y="0"/>
                  </a:lnTo>
                  <a:lnTo>
                    <a:pt x="9598" y="94"/>
                  </a:lnTo>
                  <a:lnTo>
                    <a:pt x="9457" y="165"/>
                  </a:lnTo>
                  <a:lnTo>
                    <a:pt x="9293" y="212"/>
                  </a:lnTo>
                  <a:lnTo>
                    <a:pt x="9104" y="235"/>
                  </a:lnTo>
                  <a:lnTo>
                    <a:pt x="1012" y="235"/>
                  </a:lnTo>
                  <a:lnTo>
                    <a:pt x="824" y="212"/>
                  </a:lnTo>
                  <a:lnTo>
                    <a:pt x="659" y="165"/>
                  </a:lnTo>
                  <a:lnTo>
                    <a:pt x="518" y="94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4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6"/>
            <p:cNvSpPr/>
            <p:nvPr/>
          </p:nvSpPr>
          <p:spPr>
            <a:xfrm>
              <a:off x="3919312" y="4629098"/>
              <a:ext cx="355430" cy="252550"/>
            </a:xfrm>
            <a:custGeom>
              <a:avLst/>
              <a:gdLst/>
              <a:ahLst/>
              <a:cxnLst/>
              <a:rect l="l" t="t" r="r" b="b"/>
              <a:pathLst>
                <a:path w="11622" h="8258" extrusionOk="0">
                  <a:moveTo>
                    <a:pt x="7646" y="777"/>
                  </a:moveTo>
                  <a:lnTo>
                    <a:pt x="7976" y="824"/>
                  </a:lnTo>
                  <a:lnTo>
                    <a:pt x="8281" y="918"/>
                  </a:lnTo>
                  <a:lnTo>
                    <a:pt x="8587" y="1036"/>
                  </a:lnTo>
                  <a:lnTo>
                    <a:pt x="8869" y="1154"/>
                  </a:lnTo>
                  <a:lnTo>
                    <a:pt x="9152" y="1318"/>
                  </a:lnTo>
                  <a:lnTo>
                    <a:pt x="9387" y="1506"/>
                  </a:lnTo>
                  <a:lnTo>
                    <a:pt x="9622" y="1718"/>
                  </a:lnTo>
                  <a:lnTo>
                    <a:pt x="9834" y="1953"/>
                  </a:lnTo>
                  <a:lnTo>
                    <a:pt x="10022" y="2212"/>
                  </a:lnTo>
                  <a:lnTo>
                    <a:pt x="10187" y="2471"/>
                  </a:lnTo>
                  <a:lnTo>
                    <a:pt x="10328" y="2753"/>
                  </a:lnTo>
                  <a:lnTo>
                    <a:pt x="10446" y="3059"/>
                  </a:lnTo>
                  <a:lnTo>
                    <a:pt x="10516" y="3365"/>
                  </a:lnTo>
                  <a:lnTo>
                    <a:pt x="10563" y="3694"/>
                  </a:lnTo>
                  <a:lnTo>
                    <a:pt x="10587" y="4023"/>
                  </a:lnTo>
                  <a:lnTo>
                    <a:pt x="10563" y="4447"/>
                  </a:lnTo>
                  <a:lnTo>
                    <a:pt x="10493" y="4823"/>
                  </a:lnTo>
                  <a:lnTo>
                    <a:pt x="10375" y="5200"/>
                  </a:lnTo>
                  <a:lnTo>
                    <a:pt x="10210" y="5553"/>
                  </a:lnTo>
                  <a:lnTo>
                    <a:pt x="10351" y="5623"/>
                  </a:lnTo>
                  <a:lnTo>
                    <a:pt x="10469" y="5694"/>
                  </a:lnTo>
                  <a:lnTo>
                    <a:pt x="10587" y="5811"/>
                  </a:lnTo>
                  <a:lnTo>
                    <a:pt x="10681" y="5905"/>
                  </a:lnTo>
                  <a:lnTo>
                    <a:pt x="10751" y="6047"/>
                  </a:lnTo>
                  <a:lnTo>
                    <a:pt x="10822" y="6188"/>
                  </a:lnTo>
                  <a:lnTo>
                    <a:pt x="10845" y="6329"/>
                  </a:lnTo>
                  <a:lnTo>
                    <a:pt x="10869" y="6494"/>
                  </a:lnTo>
                  <a:lnTo>
                    <a:pt x="10845" y="6705"/>
                  </a:lnTo>
                  <a:lnTo>
                    <a:pt x="10798" y="6893"/>
                  </a:lnTo>
                  <a:lnTo>
                    <a:pt x="10704" y="7058"/>
                  </a:lnTo>
                  <a:lnTo>
                    <a:pt x="10563" y="7199"/>
                  </a:lnTo>
                  <a:lnTo>
                    <a:pt x="10422" y="7340"/>
                  </a:lnTo>
                  <a:lnTo>
                    <a:pt x="10257" y="7435"/>
                  </a:lnTo>
                  <a:lnTo>
                    <a:pt x="10069" y="7482"/>
                  </a:lnTo>
                  <a:lnTo>
                    <a:pt x="9857" y="7505"/>
                  </a:lnTo>
                  <a:lnTo>
                    <a:pt x="1765" y="7505"/>
                  </a:lnTo>
                  <a:lnTo>
                    <a:pt x="1553" y="7482"/>
                  </a:lnTo>
                  <a:lnTo>
                    <a:pt x="1365" y="7435"/>
                  </a:lnTo>
                  <a:lnTo>
                    <a:pt x="1201" y="7340"/>
                  </a:lnTo>
                  <a:lnTo>
                    <a:pt x="1059" y="7199"/>
                  </a:lnTo>
                  <a:lnTo>
                    <a:pt x="942" y="7058"/>
                  </a:lnTo>
                  <a:lnTo>
                    <a:pt x="848" y="6893"/>
                  </a:lnTo>
                  <a:lnTo>
                    <a:pt x="777" y="6705"/>
                  </a:lnTo>
                  <a:lnTo>
                    <a:pt x="754" y="6494"/>
                  </a:lnTo>
                  <a:lnTo>
                    <a:pt x="777" y="6352"/>
                  </a:lnTo>
                  <a:lnTo>
                    <a:pt x="801" y="6235"/>
                  </a:lnTo>
                  <a:lnTo>
                    <a:pt x="848" y="6094"/>
                  </a:lnTo>
                  <a:lnTo>
                    <a:pt x="895" y="5976"/>
                  </a:lnTo>
                  <a:lnTo>
                    <a:pt x="965" y="5882"/>
                  </a:lnTo>
                  <a:lnTo>
                    <a:pt x="1059" y="5788"/>
                  </a:lnTo>
                  <a:lnTo>
                    <a:pt x="1153" y="5694"/>
                  </a:lnTo>
                  <a:lnTo>
                    <a:pt x="1271" y="5623"/>
                  </a:lnTo>
                  <a:lnTo>
                    <a:pt x="1224" y="5341"/>
                  </a:lnTo>
                  <a:lnTo>
                    <a:pt x="1201" y="5059"/>
                  </a:lnTo>
                  <a:lnTo>
                    <a:pt x="1201" y="4847"/>
                  </a:lnTo>
                  <a:lnTo>
                    <a:pt x="1248" y="4612"/>
                  </a:lnTo>
                  <a:lnTo>
                    <a:pt x="1295" y="4400"/>
                  </a:lnTo>
                  <a:lnTo>
                    <a:pt x="1365" y="4188"/>
                  </a:lnTo>
                  <a:lnTo>
                    <a:pt x="1459" y="4000"/>
                  </a:lnTo>
                  <a:lnTo>
                    <a:pt x="1577" y="3812"/>
                  </a:lnTo>
                  <a:lnTo>
                    <a:pt x="1695" y="3647"/>
                  </a:lnTo>
                  <a:lnTo>
                    <a:pt x="1859" y="3482"/>
                  </a:lnTo>
                  <a:lnTo>
                    <a:pt x="2000" y="3341"/>
                  </a:lnTo>
                  <a:lnTo>
                    <a:pt x="2189" y="3224"/>
                  </a:lnTo>
                  <a:lnTo>
                    <a:pt x="2353" y="3106"/>
                  </a:lnTo>
                  <a:lnTo>
                    <a:pt x="2565" y="3012"/>
                  </a:lnTo>
                  <a:lnTo>
                    <a:pt x="2753" y="2941"/>
                  </a:lnTo>
                  <a:lnTo>
                    <a:pt x="2988" y="2871"/>
                  </a:lnTo>
                  <a:lnTo>
                    <a:pt x="3200" y="2847"/>
                  </a:lnTo>
                  <a:lnTo>
                    <a:pt x="3435" y="2824"/>
                  </a:lnTo>
                  <a:lnTo>
                    <a:pt x="3647" y="2847"/>
                  </a:lnTo>
                  <a:lnTo>
                    <a:pt x="3835" y="2871"/>
                  </a:lnTo>
                  <a:lnTo>
                    <a:pt x="4047" y="2918"/>
                  </a:lnTo>
                  <a:lnTo>
                    <a:pt x="4235" y="2988"/>
                  </a:lnTo>
                  <a:lnTo>
                    <a:pt x="4329" y="2753"/>
                  </a:lnTo>
                  <a:lnTo>
                    <a:pt x="4423" y="2518"/>
                  </a:lnTo>
                  <a:lnTo>
                    <a:pt x="4564" y="2306"/>
                  </a:lnTo>
                  <a:lnTo>
                    <a:pt x="4706" y="2094"/>
                  </a:lnTo>
                  <a:lnTo>
                    <a:pt x="4847" y="1906"/>
                  </a:lnTo>
                  <a:lnTo>
                    <a:pt x="5011" y="1718"/>
                  </a:lnTo>
                  <a:lnTo>
                    <a:pt x="5200" y="1553"/>
                  </a:lnTo>
                  <a:lnTo>
                    <a:pt x="5388" y="1389"/>
                  </a:lnTo>
                  <a:lnTo>
                    <a:pt x="5600" y="1248"/>
                  </a:lnTo>
                  <a:lnTo>
                    <a:pt x="5835" y="1130"/>
                  </a:lnTo>
                  <a:lnTo>
                    <a:pt x="6047" y="1012"/>
                  </a:lnTo>
                  <a:lnTo>
                    <a:pt x="6282" y="942"/>
                  </a:lnTo>
                  <a:lnTo>
                    <a:pt x="6541" y="871"/>
                  </a:lnTo>
                  <a:lnTo>
                    <a:pt x="6799" y="801"/>
                  </a:lnTo>
                  <a:lnTo>
                    <a:pt x="7058" y="777"/>
                  </a:lnTo>
                  <a:close/>
                  <a:moveTo>
                    <a:pt x="7317" y="1"/>
                  </a:moveTo>
                  <a:lnTo>
                    <a:pt x="7035" y="24"/>
                  </a:lnTo>
                  <a:lnTo>
                    <a:pt x="6776" y="48"/>
                  </a:lnTo>
                  <a:lnTo>
                    <a:pt x="6493" y="95"/>
                  </a:lnTo>
                  <a:lnTo>
                    <a:pt x="6235" y="165"/>
                  </a:lnTo>
                  <a:lnTo>
                    <a:pt x="5976" y="236"/>
                  </a:lnTo>
                  <a:lnTo>
                    <a:pt x="5741" y="330"/>
                  </a:lnTo>
                  <a:lnTo>
                    <a:pt x="5482" y="448"/>
                  </a:lnTo>
                  <a:lnTo>
                    <a:pt x="5270" y="565"/>
                  </a:lnTo>
                  <a:lnTo>
                    <a:pt x="5035" y="707"/>
                  </a:lnTo>
                  <a:lnTo>
                    <a:pt x="4823" y="871"/>
                  </a:lnTo>
                  <a:lnTo>
                    <a:pt x="4612" y="1036"/>
                  </a:lnTo>
                  <a:lnTo>
                    <a:pt x="4423" y="1224"/>
                  </a:lnTo>
                  <a:lnTo>
                    <a:pt x="4259" y="1436"/>
                  </a:lnTo>
                  <a:lnTo>
                    <a:pt x="4094" y="1648"/>
                  </a:lnTo>
                  <a:lnTo>
                    <a:pt x="3929" y="1859"/>
                  </a:lnTo>
                  <a:lnTo>
                    <a:pt x="3788" y="2094"/>
                  </a:lnTo>
                  <a:lnTo>
                    <a:pt x="3435" y="2071"/>
                  </a:lnTo>
                  <a:lnTo>
                    <a:pt x="3130" y="2094"/>
                  </a:lnTo>
                  <a:lnTo>
                    <a:pt x="2824" y="2142"/>
                  </a:lnTo>
                  <a:lnTo>
                    <a:pt x="2541" y="2212"/>
                  </a:lnTo>
                  <a:lnTo>
                    <a:pt x="2259" y="2306"/>
                  </a:lnTo>
                  <a:lnTo>
                    <a:pt x="2000" y="2424"/>
                  </a:lnTo>
                  <a:lnTo>
                    <a:pt x="1765" y="2589"/>
                  </a:lnTo>
                  <a:lnTo>
                    <a:pt x="1530" y="2753"/>
                  </a:lnTo>
                  <a:lnTo>
                    <a:pt x="1318" y="2941"/>
                  </a:lnTo>
                  <a:lnTo>
                    <a:pt x="1106" y="3153"/>
                  </a:lnTo>
                  <a:lnTo>
                    <a:pt x="942" y="3388"/>
                  </a:lnTo>
                  <a:lnTo>
                    <a:pt x="801" y="3647"/>
                  </a:lnTo>
                  <a:lnTo>
                    <a:pt x="659" y="3906"/>
                  </a:lnTo>
                  <a:lnTo>
                    <a:pt x="565" y="4165"/>
                  </a:lnTo>
                  <a:lnTo>
                    <a:pt x="495" y="4470"/>
                  </a:lnTo>
                  <a:lnTo>
                    <a:pt x="448" y="4753"/>
                  </a:lnTo>
                  <a:lnTo>
                    <a:pt x="424" y="5059"/>
                  </a:lnTo>
                  <a:lnTo>
                    <a:pt x="448" y="5317"/>
                  </a:lnTo>
                  <a:lnTo>
                    <a:pt x="354" y="5458"/>
                  </a:lnTo>
                  <a:lnTo>
                    <a:pt x="260" y="5576"/>
                  </a:lnTo>
                  <a:lnTo>
                    <a:pt x="189" y="5717"/>
                  </a:lnTo>
                  <a:lnTo>
                    <a:pt x="118" y="5858"/>
                  </a:lnTo>
                  <a:lnTo>
                    <a:pt x="71" y="6023"/>
                  </a:lnTo>
                  <a:lnTo>
                    <a:pt x="24" y="6164"/>
                  </a:lnTo>
                  <a:lnTo>
                    <a:pt x="1" y="6329"/>
                  </a:lnTo>
                  <a:lnTo>
                    <a:pt x="1" y="6494"/>
                  </a:lnTo>
                  <a:lnTo>
                    <a:pt x="1" y="6682"/>
                  </a:lnTo>
                  <a:lnTo>
                    <a:pt x="24" y="6846"/>
                  </a:lnTo>
                  <a:lnTo>
                    <a:pt x="71" y="7035"/>
                  </a:lnTo>
                  <a:lnTo>
                    <a:pt x="142" y="7176"/>
                  </a:lnTo>
                  <a:lnTo>
                    <a:pt x="212" y="7340"/>
                  </a:lnTo>
                  <a:lnTo>
                    <a:pt x="307" y="7482"/>
                  </a:lnTo>
                  <a:lnTo>
                    <a:pt x="401" y="7623"/>
                  </a:lnTo>
                  <a:lnTo>
                    <a:pt x="518" y="7740"/>
                  </a:lnTo>
                  <a:lnTo>
                    <a:pt x="636" y="7858"/>
                  </a:lnTo>
                  <a:lnTo>
                    <a:pt x="777" y="7952"/>
                  </a:lnTo>
                  <a:lnTo>
                    <a:pt x="918" y="8046"/>
                  </a:lnTo>
                  <a:lnTo>
                    <a:pt x="1083" y="8117"/>
                  </a:lnTo>
                  <a:lnTo>
                    <a:pt x="1248" y="8187"/>
                  </a:lnTo>
                  <a:lnTo>
                    <a:pt x="1412" y="8234"/>
                  </a:lnTo>
                  <a:lnTo>
                    <a:pt x="1577" y="8258"/>
                  </a:lnTo>
                  <a:lnTo>
                    <a:pt x="10046" y="8258"/>
                  </a:lnTo>
                  <a:lnTo>
                    <a:pt x="10210" y="8234"/>
                  </a:lnTo>
                  <a:lnTo>
                    <a:pt x="10375" y="8187"/>
                  </a:lnTo>
                  <a:lnTo>
                    <a:pt x="10540" y="8117"/>
                  </a:lnTo>
                  <a:lnTo>
                    <a:pt x="10704" y="8046"/>
                  </a:lnTo>
                  <a:lnTo>
                    <a:pt x="10845" y="7952"/>
                  </a:lnTo>
                  <a:lnTo>
                    <a:pt x="10987" y="7858"/>
                  </a:lnTo>
                  <a:lnTo>
                    <a:pt x="11104" y="7740"/>
                  </a:lnTo>
                  <a:lnTo>
                    <a:pt x="11222" y="7623"/>
                  </a:lnTo>
                  <a:lnTo>
                    <a:pt x="11316" y="7482"/>
                  </a:lnTo>
                  <a:lnTo>
                    <a:pt x="11410" y="7340"/>
                  </a:lnTo>
                  <a:lnTo>
                    <a:pt x="11481" y="7176"/>
                  </a:lnTo>
                  <a:lnTo>
                    <a:pt x="11551" y="7035"/>
                  </a:lnTo>
                  <a:lnTo>
                    <a:pt x="11598" y="6846"/>
                  </a:lnTo>
                  <a:lnTo>
                    <a:pt x="11622" y="6682"/>
                  </a:lnTo>
                  <a:lnTo>
                    <a:pt x="11622" y="6494"/>
                  </a:lnTo>
                  <a:lnTo>
                    <a:pt x="11622" y="6329"/>
                  </a:lnTo>
                  <a:lnTo>
                    <a:pt x="11598" y="6164"/>
                  </a:lnTo>
                  <a:lnTo>
                    <a:pt x="11551" y="6000"/>
                  </a:lnTo>
                  <a:lnTo>
                    <a:pt x="11504" y="5835"/>
                  </a:lnTo>
                  <a:lnTo>
                    <a:pt x="11434" y="5694"/>
                  </a:lnTo>
                  <a:lnTo>
                    <a:pt x="11339" y="5553"/>
                  </a:lnTo>
                  <a:lnTo>
                    <a:pt x="11245" y="5411"/>
                  </a:lnTo>
                  <a:lnTo>
                    <a:pt x="11151" y="5294"/>
                  </a:lnTo>
                  <a:lnTo>
                    <a:pt x="11222" y="4988"/>
                  </a:lnTo>
                  <a:lnTo>
                    <a:pt x="11292" y="4659"/>
                  </a:lnTo>
                  <a:lnTo>
                    <a:pt x="11339" y="4353"/>
                  </a:lnTo>
                  <a:lnTo>
                    <a:pt x="11339" y="4023"/>
                  </a:lnTo>
                  <a:lnTo>
                    <a:pt x="11316" y="3624"/>
                  </a:lnTo>
                  <a:lnTo>
                    <a:pt x="11269" y="3224"/>
                  </a:lnTo>
                  <a:lnTo>
                    <a:pt x="11151" y="2847"/>
                  </a:lnTo>
                  <a:lnTo>
                    <a:pt x="11034" y="2471"/>
                  </a:lnTo>
                  <a:lnTo>
                    <a:pt x="10869" y="2118"/>
                  </a:lnTo>
                  <a:lnTo>
                    <a:pt x="10657" y="1789"/>
                  </a:lnTo>
                  <a:lnTo>
                    <a:pt x="10422" y="1483"/>
                  </a:lnTo>
                  <a:lnTo>
                    <a:pt x="10163" y="1177"/>
                  </a:lnTo>
                  <a:lnTo>
                    <a:pt x="9881" y="918"/>
                  </a:lnTo>
                  <a:lnTo>
                    <a:pt x="9575" y="707"/>
                  </a:lnTo>
                  <a:lnTo>
                    <a:pt x="9246" y="495"/>
                  </a:lnTo>
                  <a:lnTo>
                    <a:pt x="8893" y="330"/>
                  </a:lnTo>
                  <a:lnTo>
                    <a:pt x="8517" y="189"/>
                  </a:lnTo>
                  <a:lnTo>
                    <a:pt x="8117" y="95"/>
                  </a:lnTo>
                  <a:lnTo>
                    <a:pt x="7740" y="24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5D5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6"/>
            <p:cNvSpPr/>
            <p:nvPr/>
          </p:nvSpPr>
          <p:spPr>
            <a:xfrm>
              <a:off x="3942340" y="4652860"/>
              <a:ext cx="309373" cy="205790"/>
            </a:xfrm>
            <a:custGeom>
              <a:avLst/>
              <a:gdLst/>
              <a:ahLst/>
              <a:cxnLst/>
              <a:rect l="l" t="t" r="r" b="b"/>
              <a:pathLst>
                <a:path w="10116" h="6729" fill="none" extrusionOk="0">
                  <a:moveTo>
                    <a:pt x="6564" y="0"/>
                  </a:moveTo>
                  <a:lnTo>
                    <a:pt x="6564" y="0"/>
                  </a:lnTo>
                  <a:lnTo>
                    <a:pt x="6893" y="0"/>
                  </a:lnTo>
                  <a:lnTo>
                    <a:pt x="7223" y="47"/>
                  </a:lnTo>
                  <a:lnTo>
                    <a:pt x="7528" y="141"/>
                  </a:lnTo>
                  <a:lnTo>
                    <a:pt x="7834" y="259"/>
                  </a:lnTo>
                  <a:lnTo>
                    <a:pt x="8116" y="377"/>
                  </a:lnTo>
                  <a:lnTo>
                    <a:pt x="8399" y="541"/>
                  </a:lnTo>
                  <a:lnTo>
                    <a:pt x="8634" y="729"/>
                  </a:lnTo>
                  <a:lnTo>
                    <a:pt x="8869" y="941"/>
                  </a:lnTo>
                  <a:lnTo>
                    <a:pt x="9081" y="1176"/>
                  </a:lnTo>
                  <a:lnTo>
                    <a:pt x="9269" y="1435"/>
                  </a:lnTo>
                  <a:lnTo>
                    <a:pt x="9434" y="1694"/>
                  </a:lnTo>
                  <a:lnTo>
                    <a:pt x="9575" y="1976"/>
                  </a:lnTo>
                  <a:lnTo>
                    <a:pt x="9693" y="2282"/>
                  </a:lnTo>
                  <a:lnTo>
                    <a:pt x="9763" y="2588"/>
                  </a:lnTo>
                  <a:lnTo>
                    <a:pt x="9810" y="2917"/>
                  </a:lnTo>
                  <a:lnTo>
                    <a:pt x="9834" y="3246"/>
                  </a:lnTo>
                  <a:lnTo>
                    <a:pt x="9834" y="3246"/>
                  </a:lnTo>
                  <a:lnTo>
                    <a:pt x="9810" y="3670"/>
                  </a:lnTo>
                  <a:lnTo>
                    <a:pt x="9740" y="4046"/>
                  </a:lnTo>
                  <a:lnTo>
                    <a:pt x="9622" y="4423"/>
                  </a:lnTo>
                  <a:lnTo>
                    <a:pt x="9457" y="4776"/>
                  </a:lnTo>
                  <a:lnTo>
                    <a:pt x="9457" y="4776"/>
                  </a:lnTo>
                  <a:lnTo>
                    <a:pt x="9598" y="4846"/>
                  </a:lnTo>
                  <a:lnTo>
                    <a:pt x="9716" y="4917"/>
                  </a:lnTo>
                  <a:lnTo>
                    <a:pt x="9834" y="5034"/>
                  </a:lnTo>
                  <a:lnTo>
                    <a:pt x="9928" y="5128"/>
                  </a:lnTo>
                  <a:lnTo>
                    <a:pt x="9998" y="5270"/>
                  </a:lnTo>
                  <a:lnTo>
                    <a:pt x="10069" y="5411"/>
                  </a:lnTo>
                  <a:lnTo>
                    <a:pt x="10092" y="5552"/>
                  </a:lnTo>
                  <a:lnTo>
                    <a:pt x="10116" y="5717"/>
                  </a:lnTo>
                  <a:lnTo>
                    <a:pt x="10116" y="5717"/>
                  </a:lnTo>
                  <a:lnTo>
                    <a:pt x="10092" y="5928"/>
                  </a:lnTo>
                  <a:lnTo>
                    <a:pt x="10045" y="6116"/>
                  </a:lnTo>
                  <a:lnTo>
                    <a:pt x="9951" y="6281"/>
                  </a:lnTo>
                  <a:lnTo>
                    <a:pt x="9810" y="6422"/>
                  </a:lnTo>
                  <a:lnTo>
                    <a:pt x="9669" y="6563"/>
                  </a:lnTo>
                  <a:lnTo>
                    <a:pt x="9504" y="6658"/>
                  </a:lnTo>
                  <a:lnTo>
                    <a:pt x="9316" y="6705"/>
                  </a:lnTo>
                  <a:lnTo>
                    <a:pt x="9104" y="6728"/>
                  </a:lnTo>
                  <a:lnTo>
                    <a:pt x="1012" y="6728"/>
                  </a:lnTo>
                  <a:lnTo>
                    <a:pt x="1012" y="6728"/>
                  </a:lnTo>
                  <a:lnTo>
                    <a:pt x="800" y="6705"/>
                  </a:lnTo>
                  <a:lnTo>
                    <a:pt x="612" y="6658"/>
                  </a:lnTo>
                  <a:lnTo>
                    <a:pt x="448" y="6563"/>
                  </a:lnTo>
                  <a:lnTo>
                    <a:pt x="306" y="6422"/>
                  </a:lnTo>
                  <a:lnTo>
                    <a:pt x="189" y="6281"/>
                  </a:lnTo>
                  <a:lnTo>
                    <a:pt x="95" y="6116"/>
                  </a:lnTo>
                  <a:lnTo>
                    <a:pt x="24" y="5928"/>
                  </a:lnTo>
                  <a:lnTo>
                    <a:pt x="1" y="5717"/>
                  </a:lnTo>
                  <a:lnTo>
                    <a:pt x="1" y="5717"/>
                  </a:lnTo>
                  <a:lnTo>
                    <a:pt x="24" y="5575"/>
                  </a:lnTo>
                  <a:lnTo>
                    <a:pt x="48" y="5458"/>
                  </a:lnTo>
                  <a:lnTo>
                    <a:pt x="95" y="5317"/>
                  </a:lnTo>
                  <a:lnTo>
                    <a:pt x="142" y="5199"/>
                  </a:lnTo>
                  <a:lnTo>
                    <a:pt x="212" y="5105"/>
                  </a:lnTo>
                  <a:lnTo>
                    <a:pt x="306" y="5011"/>
                  </a:lnTo>
                  <a:lnTo>
                    <a:pt x="400" y="4917"/>
                  </a:lnTo>
                  <a:lnTo>
                    <a:pt x="518" y="4846"/>
                  </a:lnTo>
                  <a:lnTo>
                    <a:pt x="518" y="4846"/>
                  </a:lnTo>
                  <a:lnTo>
                    <a:pt x="471" y="4564"/>
                  </a:lnTo>
                  <a:lnTo>
                    <a:pt x="448" y="4282"/>
                  </a:lnTo>
                  <a:lnTo>
                    <a:pt x="448" y="4282"/>
                  </a:lnTo>
                  <a:lnTo>
                    <a:pt x="448" y="4070"/>
                  </a:lnTo>
                  <a:lnTo>
                    <a:pt x="495" y="3835"/>
                  </a:lnTo>
                  <a:lnTo>
                    <a:pt x="542" y="3623"/>
                  </a:lnTo>
                  <a:lnTo>
                    <a:pt x="612" y="3411"/>
                  </a:lnTo>
                  <a:lnTo>
                    <a:pt x="706" y="3223"/>
                  </a:lnTo>
                  <a:lnTo>
                    <a:pt x="824" y="3035"/>
                  </a:lnTo>
                  <a:lnTo>
                    <a:pt x="942" y="2870"/>
                  </a:lnTo>
                  <a:lnTo>
                    <a:pt x="1106" y="2705"/>
                  </a:lnTo>
                  <a:lnTo>
                    <a:pt x="1247" y="2564"/>
                  </a:lnTo>
                  <a:lnTo>
                    <a:pt x="1436" y="2447"/>
                  </a:lnTo>
                  <a:lnTo>
                    <a:pt x="1600" y="2329"/>
                  </a:lnTo>
                  <a:lnTo>
                    <a:pt x="1812" y="2235"/>
                  </a:lnTo>
                  <a:lnTo>
                    <a:pt x="2000" y="2164"/>
                  </a:lnTo>
                  <a:lnTo>
                    <a:pt x="2235" y="2094"/>
                  </a:lnTo>
                  <a:lnTo>
                    <a:pt x="2447" y="2070"/>
                  </a:lnTo>
                  <a:lnTo>
                    <a:pt x="2682" y="2047"/>
                  </a:lnTo>
                  <a:lnTo>
                    <a:pt x="2682" y="2047"/>
                  </a:lnTo>
                  <a:lnTo>
                    <a:pt x="2894" y="2070"/>
                  </a:lnTo>
                  <a:lnTo>
                    <a:pt x="3082" y="2094"/>
                  </a:lnTo>
                  <a:lnTo>
                    <a:pt x="3294" y="2141"/>
                  </a:lnTo>
                  <a:lnTo>
                    <a:pt x="3482" y="2211"/>
                  </a:lnTo>
                  <a:lnTo>
                    <a:pt x="3482" y="2211"/>
                  </a:lnTo>
                  <a:lnTo>
                    <a:pt x="3576" y="1976"/>
                  </a:lnTo>
                  <a:lnTo>
                    <a:pt x="3670" y="1741"/>
                  </a:lnTo>
                  <a:lnTo>
                    <a:pt x="3811" y="1529"/>
                  </a:lnTo>
                  <a:lnTo>
                    <a:pt x="3953" y="1317"/>
                  </a:lnTo>
                  <a:lnTo>
                    <a:pt x="4094" y="1129"/>
                  </a:lnTo>
                  <a:lnTo>
                    <a:pt x="4258" y="941"/>
                  </a:lnTo>
                  <a:lnTo>
                    <a:pt x="4447" y="776"/>
                  </a:lnTo>
                  <a:lnTo>
                    <a:pt x="4635" y="612"/>
                  </a:lnTo>
                  <a:lnTo>
                    <a:pt x="4847" y="471"/>
                  </a:lnTo>
                  <a:lnTo>
                    <a:pt x="5082" y="353"/>
                  </a:lnTo>
                  <a:lnTo>
                    <a:pt x="5294" y="235"/>
                  </a:lnTo>
                  <a:lnTo>
                    <a:pt x="5529" y="165"/>
                  </a:lnTo>
                  <a:lnTo>
                    <a:pt x="5788" y="94"/>
                  </a:lnTo>
                  <a:lnTo>
                    <a:pt x="6046" y="24"/>
                  </a:lnTo>
                  <a:lnTo>
                    <a:pt x="6305" y="0"/>
                  </a:lnTo>
                  <a:lnTo>
                    <a:pt x="65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6"/>
            <p:cNvSpPr/>
            <p:nvPr/>
          </p:nvSpPr>
          <p:spPr>
            <a:xfrm>
              <a:off x="3919312" y="4629098"/>
              <a:ext cx="355430" cy="252550"/>
            </a:xfrm>
            <a:custGeom>
              <a:avLst/>
              <a:gdLst/>
              <a:ahLst/>
              <a:cxnLst/>
              <a:rect l="l" t="t" r="r" b="b"/>
              <a:pathLst>
                <a:path w="11622" h="8258" fill="none" extrusionOk="0">
                  <a:moveTo>
                    <a:pt x="7317" y="1"/>
                  </a:moveTo>
                  <a:lnTo>
                    <a:pt x="7317" y="1"/>
                  </a:lnTo>
                  <a:lnTo>
                    <a:pt x="7035" y="24"/>
                  </a:lnTo>
                  <a:lnTo>
                    <a:pt x="6776" y="48"/>
                  </a:lnTo>
                  <a:lnTo>
                    <a:pt x="6493" y="95"/>
                  </a:lnTo>
                  <a:lnTo>
                    <a:pt x="6235" y="165"/>
                  </a:lnTo>
                  <a:lnTo>
                    <a:pt x="5976" y="236"/>
                  </a:lnTo>
                  <a:lnTo>
                    <a:pt x="5741" y="330"/>
                  </a:lnTo>
                  <a:lnTo>
                    <a:pt x="5482" y="448"/>
                  </a:lnTo>
                  <a:lnTo>
                    <a:pt x="5270" y="565"/>
                  </a:lnTo>
                  <a:lnTo>
                    <a:pt x="5035" y="707"/>
                  </a:lnTo>
                  <a:lnTo>
                    <a:pt x="4823" y="871"/>
                  </a:lnTo>
                  <a:lnTo>
                    <a:pt x="4612" y="1036"/>
                  </a:lnTo>
                  <a:lnTo>
                    <a:pt x="4423" y="1224"/>
                  </a:lnTo>
                  <a:lnTo>
                    <a:pt x="4259" y="1436"/>
                  </a:lnTo>
                  <a:lnTo>
                    <a:pt x="4094" y="1648"/>
                  </a:lnTo>
                  <a:lnTo>
                    <a:pt x="3929" y="1859"/>
                  </a:lnTo>
                  <a:lnTo>
                    <a:pt x="3788" y="2094"/>
                  </a:lnTo>
                  <a:lnTo>
                    <a:pt x="3788" y="2094"/>
                  </a:lnTo>
                  <a:lnTo>
                    <a:pt x="3435" y="2071"/>
                  </a:lnTo>
                  <a:lnTo>
                    <a:pt x="3435" y="2071"/>
                  </a:lnTo>
                  <a:lnTo>
                    <a:pt x="3130" y="2094"/>
                  </a:lnTo>
                  <a:lnTo>
                    <a:pt x="2824" y="2142"/>
                  </a:lnTo>
                  <a:lnTo>
                    <a:pt x="2541" y="2212"/>
                  </a:lnTo>
                  <a:lnTo>
                    <a:pt x="2259" y="2306"/>
                  </a:lnTo>
                  <a:lnTo>
                    <a:pt x="2000" y="2424"/>
                  </a:lnTo>
                  <a:lnTo>
                    <a:pt x="1765" y="2589"/>
                  </a:lnTo>
                  <a:lnTo>
                    <a:pt x="1530" y="2753"/>
                  </a:lnTo>
                  <a:lnTo>
                    <a:pt x="1318" y="2941"/>
                  </a:lnTo>
                  <a:lnTo>
                    <a:pt x="1106" y="3153"/>
                  </a:lnTo>
                  <a:lnTo>
                    <a:pt x="942" y="3388"/>
                  </a:lnTo>
                  <a:lnTo>
                    <a:pt x="801" y="3647"/>
                  </a:lnTo>
                  <a:lnTo>
                    <a:pt x="659" y="3906"/>
                  </a:lnTo>
                  <a:lnTo>
                    <a:pt x="565" y="4165"/>
                  </a:lnTo>
                  <a:lnTo>
                    <a:pt x="495" y="4470"/>
                  </a:lnTo>
                  <a:lnTo>
                    <a:pt x="448" y="4753"/>
                  </a:lnTo>
                  <a:lnTo>
                    <a:pt x="424" y="5059"/>
                  </a:lnTo>
                  <a:lnTo>
                    <a:pt x="424" y="5059"/>
                  </a:lnTo>
                  <a:lnTo>
                    <a:pt x="448" y="5317"/>
                  </a:lnTo>
                  <a:lnTo>
                    <a:pt x="448" y="5317"/>
                  </a:lnTo>
                  <a:lnTo>
                    <a:pt x="354" y="5458"/>
                  </a:lnTo>
                  <a:lnTo>
                    <a:pt x="260" y="5576"/>
                  </a:lnTo>
                  <a:lnTo>
                    <a:pt x="189" y="5717"/>
                  </a:lnTo>
                  <a:lnTo>
                    <a:pt x="118" y="5858"/>
                  </a:lnTo>
                  <a:lnTo>
                    <a:pt x="71" y="6023"/>
                  </a:lnTo>
                  <a:lnTo>
                    <a:pt x="24" y="6164"/>
                  </a:lnTo>
                  <a:lnTo>
                    <a:pt x="1" y="6329"/>
                  </a:lnTo>
                  <a:lnTo>
                    <a:pt x="1" y="6494"/>
                  </a:lnTo>
                  <a:lnTo>
                    <a:pt x="1" y="6494"/>
                  </a:lnTo>
                  <a:lnTo>
                    <a:pt x="1" y="6682"/>
                  </a:lnTo>
                  <a:lnTo>
                    <a:pt x="24" y="6846"/>
                  </a:lnTo>
                  <a:lnTo>
                    <a:pt x="71" y="7035"/>
                  </a:lnTo>
                  <a:lnTo>
                    <a:pt x="142" y="7176"/>
                  </a:lnTo>
                  <a:lnTo>
                    <a:pt x="212" y="7340"/>
                  </a:lnTo>
                  <a:lnTo>
                    <a:pt x="307" y="7482"/>
                  </a:lnTo>
                  <a:lnTo>
                    <a:pt x="401" y="7623"/>
                  </a:lnTo>
                  <a:lnTo>
                    <a:pt x="518" y="7740"/>
                  </a:lnTo>
                  <a:lnTo>
                    <a:pt x="636" y="7858"/>
                  </a:lnTo>
                  <a:lnTo>
                    <a:pt x="777" y="7952"/>
                  </a:lnTo>
                  <a:lnTo>
                    <a:pt x="918" y="8046"/>
                  </a:lnTo>
                  <a:lnTo>
                    <a:pt x="1083" y="8117"/>
                  </a:lnTo>
                  <a:lnTo>
                    <a:pt x="1248" y="8187"/>
                  </a:lnTo>
                  <a:lnTo>
                    <a:pt x="1412" y="8234"/>
                  </a:lnTo>
                  <a:lnTo>
                    <a:pt x="1577" y="8258"/>
                  </a:lnTo>
                  <a:lnTo>
                    <a:pt x="1765" y="8258"/>
                  </a:lnTo>
                  <a:lnTo>
                    <a:pt x="9857" y="8258"/>
                  </a:lnTo>
                  <a:lnTo>
                    <a:pt x="9857" y="8258"/>
                  </a:lnTo>
                  <a:lnTo>
                    <a:pt x="10046" y="8258"/>
                  </a:lnTo>
                  <a:lnTo>
                    <a:pt x="10210" y="8234"/>
                  </a:lnTo>
                  <a:lnTo>
                    <a:pt x="10375" y="8187"/>
                  </a:lnTo>
                  <a:lnTo>
                    <a:pt x="10540" y="8117"/>
                  </a:lnTo>
                  <a:lnTo>
                    <a:pt x="10704" y="8046"/>
                  </a:lnTo>
                  <a:lnTo>
                    <a:pt x="10845" y="7952"/>
                  </a:lnTo>
                  <a:lnTo>
                    <a:pt x="10987" y="7858"/>
                  </a:lnTo>
                  <a:lnTo>
                    <a:pt x="11104" y="7740"/>
                  </a:lnTo>
                  <a:lnTo>
                    <a:pt x="11222" y="7623"/>
                  </a:lnTo>
                  <a:lnTo>
                    <a:pt x="11316" y="7482"/>
                  </a:lnTo>
                  <a:lnTo>
                    <a:pt x="11410" y="7340"/>
                  </a:lnTo>
                  <a:lnTo>
                    <a:pt x="11481" y="7176"/>
                  </a:lnTo>
                  <a:lnTo>
                    <a:pt x="11551" y="7035"/>
                  </a:lnTo>
                  <a:lnTo>
                    <a:pt x="11598" y="6846"/>
                  </a:lnTo>
                  <a:lnTo>
                    <a:pt x="11622" y="6682"/>
                  </a:lnTo>
                  <a:lnTo>
                    <a:pt x="11622" y="6494"/>
                  </a:lnTo>
                  <a:lnTo>
                    <a:pt x="11622" y="6494"/>
                  </a:lnTo>
                  <a:lnTo>
                    <a:pt x="11622" y="6329"/>
                  </a:lnTo>
                  <a:lnTo>
                    <a:pt x="11598" y="6164"/>
                  </a:lnTo>
                  <a:lnTo>
                    <a:pt x="11551" y="6000"/>
                  </a:lnTo>
                  <a:lnTo>
                    <a:pt x="11504" y="5835"/>
                  </a:lnTo>
                  <a:lnTo>
                    <a:pt x="11434" y="5694"/>
                  </a:lnTo>
                  <a:lnTo>
                    <a:pt x="11339" y="5553"/>
                  </a:lnTo>
                  <a:lnTo>
                    <a:pt x="11245" y="5411"/>
                  </a:lnTo>
                  <a:lnTo>
                    <a:pt x="11151" y="5294"/>
                  </a:lnTo>
                  <a:lnTo>
                    <a:pt x="11151" y="5294"/>
                  </a:lnTo>
                  <a:lnTo>
                    <a:pt x="11222" y="4988"/>
                  </a:lnTo>
                  <a:lnTo>
                    <a:pt x="11292" y="4659"/>
                  </a:lnTo>
                  <a:lnTo>
                    <a:pt x="11339" y="4353"/>
                  </a:lnTo>
                  <a:lnTo>
                    <a:pt x="11339" y="4023"/>
                  </a:lnTo>
                  <a:lnTo>
                    <a:pt x="11339" y="4023"/>
                  </a:lnTo>
                  <a:lnTo>
                    <a:pt x="11316" y="3624"/>
                  </a:lnTo>
                  <a:lnTo>
                    <a:pt x="11269" y="3224"/>
                  </a:lnTo>
                  <a:lnTo>
                    <a:pt x="11151" y="2847"/>
                  </a:lnTo>
                  <a:lnTo>
                    <a:pt x="11034" y="2471"/>
                  </a:lnTo>
                  <a:lnTo>
                    <a:pt x="10869" y="2118"/>
                  </a:lnTo>
                  <a:lnTo>
                    <a:pt x="10657" y="1789"/>
                  </a:lnTo>
                  <a:lnTo>
                    <a:pt x="10422" y="1483"/>
                  </a:lnTo>
                  <a:lnTo>
                    <a:pt x="10163" y="1177"/>
                  </a:lnTo>
                  <a:lnTo>
                    <a:pt x="9881" y="918"/>
                  </a:lnTo>
                  <a:lnTo>
                    <a:pt x="9575" y="707"/>
                  </a:lnTo>
                  <a:lnTo>
                    <a:pt x="9246" y="495"/>
                  </a:lnTo>
                  <a:lnTo>
                    <a:pt x="8893" y="330"/>
                  </a:lnTo>
                  <a:lnTo>
                    <a:pt x="8517" y="189"/>
                  </a:lnTo>
                  <a:lnTo>
                    <a:pt x="8117" y="95"/>
                  </a:lnTo>
                  <a:lnTo>
                    <a:pt x="7740" y="24"/>
                  </a:lnTo>
                  <a:lnTo>
                    <a:pt x="7317" y="1"/>
                  </a:lnTo>
                  <a:lnTo>
                    <a:pt x="73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6"/>
            <p:cNvSpPr/>
            <p:nvPr/>
          </p:nvSpPr>
          <p:spPr>
            <a:xfrm>
              <a:off x="3664660" y="4872282"/>
              <a:ext cx="1894280" cy="31"/>
            </a:xfrm>
            <a:custGeom>
              <a:avLst/>
              <a:gdLst/>
              <a:ahLst/>
              <a:cxnLst/>
              <a:rect l="l" t="t" r="r" b="b"/>
              <a:pathLst>
                <a:path w="61940" h="1" fill="none" extrusionOk="0">
                  <a:moveTo>
                    <a:pt x="0" y="0"/>
                  </a:moveTo>
                  <a:lnTo>
                    <a:pt x="61940" y="0"/>
                  </a:lnTo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6"/>
            <p:cNvSpPr/>
            <p:nvPr/>
          </p:nvSpPr>
          <p:spPr>
            <a:xfrm>
              <a:off x="3766099" y="4803932"/>
              <a:ext cx="62602" cy="68382"/>
            </a:xfrm>
            <a:custGeom>
              <a:avLst/>
              <a:gdLst/>
              <a:ahLst/>
              <a:cxnLst/>
              <a:rect l="l" t="t" r="r" b="b"/>
              <a:pathLst>
                <a:path w="2047" h="2236" fill="none" extrusionOk="0">
                  <a:moveTo>
                    <a:pt x="0" y="706"/>
                  </a:moveTo>
                  <a:lnTo>
                    <a:pt x="965" y="2235"/>
                  </a:lnTo>
                  <a:lnTo>
                    <a:pt x="2047" y="0"/>
                  </a:lnTo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6"/>
            <p:cNvSpPr/>
            <p:nvPr/>
          </p:nvSpPr>
          <p:spPr>
            <a:xfrm>
              <a:off x="5219300" y="4825492"/>
              <a:ext cx="48229" cy="46822"/>
            </a:xfrm>
            <a:custGeom>
              <a:avLst/>
              <a:gdLst/>
              <a:ahLst/>
              <a:cxnLst/>
              <a:rect l="l" t="t" r="r" b="b"/>
              <a:pathLst>
                <a:path w="1577" h="1531" fill="none" extrusionOk="0">
                  <a:moveTo>
                    <a:pt x="0" y="377"/>
                  </a:moveTo>
                  <a:lnTo>
                    <a:pt x="682" y="1530"/>
                  </a:lnTo>
                  <a:lnTo>
                    <a:pt x="1576" y="1"/>
                  </a:lnTo>
                </a:path>
              </a:pathLst>
            </a:custGeom>
            <a:noFill/>
            <a:ln w="18825" cap="rnd" cmpd="sng">
              <a:solidFill>
                <a:srgbClr val="5D5D6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en-US" altLang="ko-KR" dirty="0"/>
              <a:t>Infographic Style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entagon 4"/>
          <p:cNvSpPr/>
          <p:nvPr/>
        </p:nvSpPr>
        <p:spPr>
          <a:xfrm>
            <a:off x="0" y="1635232"/>
            <a:ext cx="3923928" cy="808852"/>
          </a:xfrm>
          <a:prstGeom prst="homePlate">
            <a:avLst/>
          </a:prstGeom>
          <a:solidFill>
            <a:schemeClr val="accent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Pentagon 5"/>
          <p:cNvSpPr/>
          <p:nvPr/>
        </p:nvSpPr>
        <p:spPr>
          <a:xfrm>
            <a:off x="-1" y="2579719"/>
            <a:ext cx="3091599" cy="808852"/>
          </a:xfrm>
          <a:prstGeom prst="homePlate">
            <a:avLst/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entagon 6"/>
          <p:cNvSpPr/>
          <p:nvPr/>
        </p:nvSpPr>
        <p:spPr>
          <a:xfrm>
            <a:off x="0" y="3524206"/>
            <a:ext cx="3635896" cy="808852"/>
          </a:xfrm>
          <a:prstGeom prst="homePlate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95536" y="1808825"/>
            <a:ext cx="244827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5536" y="2753311"/>
            <a:ext cx="244827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5536" y="3697797"/>
            <a:ext cx="244827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Diamond 15"/>
          <p:cNvSpPr/>
          <p:nvPr/>
        </p:nvSpPr>
        <p:spPr>
          <a:xfrm>
            <a:off x="5321164" y="2176727"/>
            <a:ext cx="607029" cy="607029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Diamond 16"/>
          <p:cNvSpPr/>
          <p:nvPr/>
        </p:nvSpPr>
        <p:spPr>
          <a:xfrm>
            <a:off x="5321164" y="1292761"/>
            <a:ext cx="607029" cy="607029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mond 17"/>
          <p:cNvSpPr/>
          <p:nvPr/>
        </p:nvSpPr>
        <p:spPr>
          <a:xfrm>
            <a:off x="5331835" y="3060693"/>
            <a:ext cx="607029" cy="607029"/>
          </a:xfrm>
          <a:prstGeom prst="diamond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Rectangle 9"/>
          <p:cNvSpPr/>
          <p:nvPr/>
        </p:nvSpPr>
        <p:spPr>
          <a:xfrm>
            <a:off x="5515352" y="2369477"/>
            <a:ext cx="236654" cy="22152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Oval 7"/>
          <p:cNvSpPr/>
          <p:nvPr/>
        </p:nvSpPr>
        <p:spPr>
          <a:xfrm>
            <a:off x="5513856" y="1478884"/>
            <a:ext cx="234783" cy="2347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Oval 21"/>
          <p:cNvSpPr>
            <a:spLocks noChangeAspect="1"/>
          </p:cNvSpPr>
          <p:nvPr/>
        </p:nvSpPr>
        <p:spPr>
          <a:xfrm>
            <a:off x="5515352" y="3227187"/>
            <a:ext cx="271770" cy="27404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2" name="Group 21"/>
          <p:cNvGrpSpPr/>
          <p:nvPr/>
        </p:nvGrpSpPr>
        <p:grpSpPr>
          <a:xfrm>
            <a:off x="5940152" y="2048562"/>
            <a:ext cx="2818332" cy="863358"/>
            <a:chOff x="803640" y="3362835"/>
            <a:chExt cx="2059657" cy="863358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930132" y="1164596"/>
            <a:ext cx="2818332" cy="863358"/>
            <a:chOff x="803640" y="3362835"/>
            <a:chExt cx="2059657" cy="863358"/>
          </a:xfrm>
        </p:grpSpPr>
        <p:sp>
          <p:nvSpPr>
            <p:cNvPr id="26" name="TextBox 2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940152" y="2932528"/>
            <a:ext cx="2818332" cy="863358"/>
            <a:chOff x="803640" y="3362835"/>
            <a:chExt cx="2059657" cy="863358"/>
          </a:xfrm>
        </p:grpSpPr>
        <p:sp>
          <p:nvSpPr>
            <p:cNvPr id="29" name="TextBox 2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5436095" y="3897921"/>
            <a:ext cx="345638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226832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252</TotalTime>
  <Words>2199</Words>
  <Application>Microsoft Office PowerPoint</Application>
  <PresentationFormat>Presentación en pantalla (16:9)</PresentationFormat>
  <Paragraphs>295</Paragraphs>
  <Slides>48</Slides>
  <Notes>39</Notes>
  <HiddenSlides>0</HiddenSlides>
  <MMClips>0</MMClips>
  <ScaleCrop>false</ScaleCrop>
  <HeadingPairs>
    <vt:vector size="6" baseType="variant">
      <vt:variant>
        <vt:lpstr>Fuentes usadas</vt:lpstr>
      </vt:variant>
      <vt:variant>
        <vt:i4>13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48</vt:i4>
      </vt:variant>
    </vt:vector>
  </HeadingPairs>
  <TitlesOfParts>
    <vt:vector size="63" baseType="lpstr">
      <vt:lpstr>Roboto Condensed Light</vt:lpstr>
      <vt:lpstr>Wingdings</vt:lpstr>
      <vt:lpstr>Open Sans</vt:lpstr>
      <vt:lpstr>HY얕은샘물M</vt:lpstr>
      <vt:lpstr>Raleway</vt:lpstr>
      <vt:lpstr>Proxima Nova Semibold</vt:lpstr>
      <vt:lpstr>Fira Sans</vt:lpstr>
      <vt:lpstr>Tw Cen MT Condensed</vt:lpstr>
      <vt:lpstr>Tw Cen MT</vt:lpstr>
      <vt:lpstr>Arial</vt:lpstr>
      <vt:lpstr>Wingdings 3</vt:lpstr>
      <vt:lpstr>Proxima Nova</vt:lpstr>
      <vt:lpstr>Livvic</vt:lpstr>
      <vt:lpstr>Slidesgo Final Pages</vt:lpstr>
      <vt:lpstr>Integral</vt:lpstr>
      <vt:lpstr>WASTE  Free TEAMPLATE</vt:lpstr>
      <vt:lpstr>Presentación de PowerPoint</vt:lpstr>
      <vt:lpstr>Whoa!</vt:lpstr>
      <vt:lpstr>— Someone Famous</vt:lpstr>
      <vt:lpstr>Table of Contents</vt:lpstr>
      <vt:lpstr>Plastic Recycling</vt:lpstr>
      <vt:lpstr>Plastic Pollution</vt:lpstr>
      <vt:lpstr>The mission of Global Recycling Day</vt:lpstr>
      <vt:lpstr>Presentación de PowerPoint</vt:lpstr>
      <vt:lpstr>Recycling Activities</vt:lpstr>
      <vt:lpstr>Presentación de PowerPoint</vt:lpstr>
      <vt:lpstr>A Pictures Always Reinforces the Concept</vt:lpstr>
      <vt:lpstr>300,000</vt:lpstr>
      <vt:lpstr>Presentación de PowerPoint</vt:lpstr>
      <vt:lpstr>Awesome Words</vt:lpstr>
      <vt:lpstr>Presentación de PowerPoint</vt:lpstr>
      <vt:lpstr>Paper Recycling</vt:lpstr>
      <vt:lpstr>And here comes the Slide Title!</vt:lpstr>
      <vt:lpstr>40%</vt:lpstr>
      <vt:lpstr>Use a Bar Chart to Explain it Better</vt:lpstr>
      <vt:lpstr>Recycling Percentages</vt:lpstr>
      <vt:lpstr>Presentación de PowerPoint</vt:lpstr>
      <vt:lpstr>Winners of Recycling Heroes Competition 2020 </vt:lpstr>
      <vt:lpstr>How About the Percentages?</vt:lpstr>
      <vt:lpstr>Presentación de PowerPoint</vt:lpstr>
      <vt:lpstr>Glass Recycling</vt:lpstr>
      <vt:lpstr>Glass Recycling</vt:lpstr>
      <vt:lpstr>Reviewing Concepts is a Good Idea</vt:lpstr>
      <vt:lpstr>Presentación de PowerPoint</vt:lpstr>
      <vt:lpstr>Recycling Infographics</vt:lpstr>
      <vt:lpstr>Recycling Methods</vt:lpstr>
      <vt:lpstr>#RecyclingHeroes</vt:lpstr>
      <vt:lpstr>A Timeline Always Works Fine</vt:lpstr>
      <vt:lpstr>Desktop Software</vt:lpstr>
      <vt:lpstr>Mobile Web</vt:lpstr>
      <vt:lpstr>Tablet App</vt:lpstr>
      <vt:lpstr>Presentación de PowerPoint</vt:lpstr>
      <vt:lpstr>Presentación de PowerPoint</vt:lpstr>
      <vt:lpstr>Thanks!</vt:lpstr>
      <vt:lpstr>https://www.plantillaspower-point.com</vt:lpstr>
      <vt:lpstr>Alternative Resources</vt:lpstr>
      <vt:lpstr>Alternative Resources</vt:lpstr>
      <vt:lpstr>Alternative Resources</vt:lpstr>
      <vt:lpstr>Alternative Resources</vt:lpstr>
      <vt:lpstr>Alternative Resources</vt:lpstr>
      <vt:lpstr>...and our sets of editable icons</vt:lpstr>
      <vt:lpstr>Educational Icons</vt:lpstr>
      <vt:lpstr>Business Icons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Global Recycling Day</dc:title>
  <dc:creator>Sr GRYM</dc:creator>
  <cp:lastModifiedBy>ADMIN</cp:lastModifiedBy>
  <cp:revision>23</cp:revision>
  <dcterms:modified xsi:type="dcterms:W3CDTF">2022-02-02T01:16:31Z</dcterms:modified>
</cp:coreProperties>
</file>